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wav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  <p:sldMasterId id="2147483676" r:id="rId2"/>
  </p:sldMasterIdLst>
  <p:notesMasterIdLst>
    <p:notesMasterId r:id="rId84"/>
  </p:notesMasterIdLst>
  <p:handoutMasterIdLst>
    <p:handoutMasterId r:id="rId85"/>
  </p:handoutMasterIdLst>
  <p:sldIdLst>
    <p:sldId id="265" r:id="rId3"/>
    <p:sldId id="330" r:id="rId4"/>
    <p:sldId id="276" r:id="rId5"/>
    <p:sldId id="339" r:id="rId6"/>
    <p:sldId id="352" r:id="rId7"/>
    <p:sldId id="342" r:id="rId8"/>
    <p:sldId id="341" r:id="rId9"/>
    <p:sldId id="343" r:id="rId10"/>
    <p:sldId id="344" r:id="rId11"/>
    <p:sldId id="345" r:id="rId12"/>
    <p:sldId id="346" r:id="rId13"/>
    <p:sldId id="349" r:id="rId14"/>
    <p:sldId id="348" r:id="rId15"/>
    <p:sldId id="347" r:id="rId16"/>
    <p:sldId id="353" r:id="rId17"/>
    <p:sldId id="354" r:id="rId18"/>
    <p:sldId id="355" r:id="rId19"/>
    <p:sldId id="358" r:id="rId20"/>
    <p:sldId id="360" r:id="rId21"/>
    <p:sldId id="361" r:id="rId22"/>
    <p:sldId id="359" r:id="rId23"/>
    <p:sldId id="362" r:id="rId24"/>
    <p:sldId id="363" r:id="rId25"/>
    <p:sldId id="365" r:id="rId26"/>
    <p:sldId id="364" r:id="rId27"/>
    <p:sldId id="329" r:id="rId28"/>
    <p:sldId id="356" r:id="rId29"/>
    <p:sldId id="357" r:id="rId30"/>
    <p:sldId id="366" r:id="rId31"/>
    <p:sldId id="367" r:id="rId32"/>
    <p:sldId id="370" r:id="rId33"/>
    <p:sldId id="369" r:id="rId34"/>
    <p:sldId id="371" r:id="rId35"/>
    <p:sldId id="368" r:id="rId36"/>
    <p:sldId id="372" r:id="rId37"/>
    <p:sldId id="373" r:id="rId38"/>
    <p:sldId id="386" r:id="rId39"/>
    <p:sldId id="374" r:id="rId40"/>
    <p:sldId id="375" r:id="rId41"/>
    <p:sldId id="377" r:id="rId42"/>
    <p:sldId id="378" r:id="rId43"/>
    <p:sldId id="379" r:id="rId44"/>
    <p:sldId id="381" r:id="rId45"/>
    <p:sldId id="380" r:id="rId46"/>
    <p:sldId id="383" r:id="rId47"/>
    <p:sldId id="382" r:id="rId48"/>
    <p:sldId id="384" r:id="rId49"/>
    <p:sldId id="388" r:id="rId50"/>
    <p:sldId id="389" r:id="rId51"/>
    <p:sldId id="390" r:id="rId52"/>
    <p:sldId id="391" r:id="rId53"/>
    <p:sldId id="392" r:id="rId54"/>
    <p:sldId id="393" r:id="rId55"/>
    <p:sldId id="394" r:id="rId56"/>
    <p:sldId id="396" r:id="rId57"/>
    <p:sldId id="395" r:id="rId58"/>
    <p:sldId id="437" r:id="rId59"/>
    <p:sldId id="435" r:id="rId60"/>
    <p:sldId id="400" r:id="rId61"/>
    <p:sldId id="399" r:id="rId62"/>
    <p:sldId id="401" r:id="rId63"/>
    <p:sldId id="404" r:id="rId64"/>
    <p:sldId id="403" r:id="rId65"/>
    <p:sldId id="402" r:id="rId66"/>
    <p:sldId id="405" r:id="rId67"/>
    <p:sldId id="426" r:id="rId68"/>
    <p:sldId id="410" r:id="rId69"/>
    <p:sldId id="429" r:id="rId70"/>
    <p:sldId id="436" r:id="rId71"/>
    <p:sldId id="415" r:id="rId72"/>
    <p:sldId id="416" r:id="rId73"/>
    <p:sldId id="417" r:id="rId74"/>
    <p:sldId id="419" r:id="rId75"/>
    <p:sldId id="420" r:id="rId76"/>
    <p:sldId id="421" r:id="rId77"/>
    <p:sldId id="423" r:id="rId78"/>
    <p:sldId id="424" r:id="rId79"/>
    <p:sldId id="430" r:id="rId80"/>
    <p:sldId id="439" r:id="rId81"/>
    <p:sldId id="427" r:id="rId82"/>
    <p:sldId id="425" r:id="rId8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FFF"/>
    <a:srgbClr val="003300"/>
    <a:srgbClr val="66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 varScale="1">
        <p:scale>
          <a:sx n="127" d="100"/>
          <a:sy n="127" d="100"/>
        </p:scale>
        <p:origin x="-1164" y="-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962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slide" Target="slides/slide74.xml"/><Relationship Id="rId84" Type="http://schemas.openxmlformats.org/officeDocument/2006/relationships/notesMaster" Target="notesMasters/notesMaster1.xml"/><Relationship Id="rId89" Type="http://schemas.openxmlformats.org/officeDocument/2006/relationships/tableStyles" Target="tableStyle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87" Type="http://schemas.openxmlformats.org/officeDocument/2006/relationships/viewProps" Target="viewProps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handoutMaster" Target="handoutMasters/handoutMaster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Promote skin integrity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E9250A2-4BDE-4A32-827E-3889C565BF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0254249"/>
      </p:ext>
    </p:extLst>
  </p:cSld>
  <p:clrMap bg1="lt1" tx1="dk1" bg2="lt2" tx2="dk2" accent1="accent1" accent2="accent2" accent3="accent3" accent4="accent4" accent5="accent5" accent6="accent6" hlink="hlink" folHlink="folHlink"/>
  <p:hf hdr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Promote skin integrity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A6D688-63DB-4E39-AAD7-2B6BBD6494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9281135"/>
      </p:ext>
    </p:extLst>
  </p:cSld>
  <p:clrMap bg1="lt1" tx1="dk1" bg2="lt2" tx2="dk2" accent1="accent1" accent2="accent2" accent3="accent3" accent4="accent4" accent5="accent5" accent6="accent6" hlink="hlink" folHlink="folHlink"/>
  <p:hf hdr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5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36196" name="Date Placeholder 3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mtClean="0">
                <a:solidFill>
                  <a:prstClr val="black"/>
                </a:solidFill>
                <a:latin typeface="Times New Roman" pitchFamily="18" charset="0"/>
              </a:rPr>
              <a:t>5.02</a:t>
            </a:r>
            <a:endParaRPr lang="en-US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136197" name="Slide Number Placeholder 4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555E0E53-6288-45FF-9CA6-0EB5335369E7}" type="slidenum">
              <a:rPr lang="en-US">
                <a:solidFill>
                  <a:prstClr val="black"/>
                </a:solidFill>
                <a:latin typeface="Times New Roman" pitchFamily="18" charset="0"/>
              </a:rPr>
              <a:pPr/>
              <a:t>1</a:t>
            </a:fld>
            <a:endParaRPr lang="en-US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61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62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63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64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836148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38244" name="Date Placeholder 3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mtClean="0">
                <a:solidFill>
                  <a:prstClr val="black"/>
                </a:solidFill>
                <a:latin typeface="Times New Roman" pitchFamily="18" charset="0"/>
              </a:rPr>
              <a:t>5.02</a:t>
            </a:r>
          </a:p>
        </p:txBody>
      </p:sp>
      <p:sp>
        <p:nvSpPr>
          <p:cNvPr id="138245" name="Slide Number Placeholder 4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F1EC5D50-F058-4425-92D0-0644F397723C}" type="slidenum">
              <a:rPr lang="en-US" smtClean="0">
                <a:solidFill>
                  <a:prstClr val="black"/>
                </a:solidFill>
                <a:latin typeface="Times New Roman" pitchFamily="18" charset="0"/>
              </a:rPr>
              <a:pPr/>
              <a:t>81</a:t>
            </a:fld>
            <a:endParaRPr lang="en-US" smtClean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51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52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53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54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55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56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59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60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693C57-57B6-4A1C-BDF1-3C2531E8B3A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523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59E5A2-7767-4A8C-A5D0-E498DFAC0FC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3828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1D9115-0080-456D-9D96-9176F85E6DD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12136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D4D682-0278-4A87-9831-03AFA65A479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01885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6F7A4F-C7E2-45ED-B7E8-BBB4BA81CBC9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10890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4DE5D7-7913-44E3-82C4-39BA3670D92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35474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283376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3869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03563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31981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4488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89A5A2-6584-471D-ADFA-1271FA1EC5D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0134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1341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94975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13284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8298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58358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119888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6.02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6F7A4F-C7E2-45ED-B7E8-BBB4BA81CBC9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63583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8C9696-DD3D-4D05-AAE8-F2957F91F65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1418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E1FCD9-E14A-4EEC-91B1-82D1654045F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6334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B75C61-945C-4E73-A2B3-D82FF033D34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37637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9568FA-24CB-4C53-BA23-94CD8A0CF71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878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CB47DE-EF55-4EBA-8CA3-03528EB9D380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80272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1062F7-8CC0-460B-8713-B87FDFD8BFE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8934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3030F9-99B9-46FA-A583-4C5E38160D0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55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E65733-EAA4-43BE-B861-801834430F2D}" type="slidenum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95194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6406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wmf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2" Type="http://schemas.openxmlformats.org/officeDocument/2006/relationships/hyperlink" Target="http://www.graphicsfactory.com/Clip_Art/Science/Health-Medicine/glove_165833.html" TargetMode="Externa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wmf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7.pn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slideLayout" Target="../slideLayouts/slideLayout2.xml"/><Relationship Id="rId1" Type="http://schemas.openxmlformats.org/officeDocument/2006/relationships/audio" Target="../media/audio1.wav"/><Relationship Id="rId5" Type="http://schemas.openxmlformats.org/officeDocument/2006/relationships/image" Target="../media/image6.wmf"/><Relationship Id="rId4" Type="http://schemas.openxmlformats.org/officeDocument/2006/relationships/image" Target="../media/image5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slideLayout" Target="../slideLayouts/slideLayout2.xml"/><Relationship Id="rId1" Type="http://schemas.openxmlformats.org/officeDocument/2006/relationships/audio" Target="../media/audio1.wav"/><Relationship Id="rId5" Type="http://schemas.openxmlformats.org/officeDocument/2006/relationships/image" Target="../media/image6.wmf"/><Relationship Id="rId4" Type="http://schemas.openxmlformats.org/officeDocument/2006/relationships/image" Target="../media/image5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371600"/>
          </a:xfrm>
        </p:spPr>
        <p:txBody>
          <a:bodyPr/>
          <a:lstStyle/>
          <a:p>
            <a:pPr algn="l" eaLnBrk="1" hangingPunct="1"/>
            <a:r>
              <a:rPr lang="en-US" sz="1600" smtClean="0">
                <a:solidFill>
                  <a:srgbClr val="0000CC"/>
                </a:solidFill>
              </a:rPr>
              <a:t/>
            </a:r>
            <a:br>
              <a:rPr lang="en-US" sz="1600" smtClean="0">
                <a:solidFill>
                  <a:srgbClr val="0000CC"/>
                </a:solidFill>
              </a:rPr>
            </a:br>
            <a:r>
              <a:rPr lang="en-US" sz="500" smtClean="0">
                <a:solidFill>
                  <a:srgbClr val="0000CC"/>
                </a:solidFill>
              </a:rPr>
              <a:t/>
            </a:r>
            <a:br>
              <a:rPr lang="en-US" sz="500" smtClean="0">
                <a:solidFill>
                  <a:srgbClr val="0000CC"/>
                </a:solidFill>
              </a:rPr>
            </a:br>
            <a:endParaRPr lang="en-US" sz="2000" b="1" i="1" smtClean="0">
              <a:solidFill>
                <a:schemeClr val="tx1"/>
              </a:solidFill>
            </a:endParaRPr>
          </a:p>
        </p:txBody>
      </p:sp>
      <p:sp>
        <p:nvSpPr>
          <p:cNvPr id="233475" name="Rectangle 3"/>
          <p:cNvSpPr>
            <a:spLocks noGrp="1" noChangeArrowheads="1"/>
          </p:cNvSpPr>
          <p:nvPr>
            <p:ph idx="1"/>
          </p:nvPr>
        </p:nvSpPr>
        <p:spPr>
          <a:xfrm>
            <a:off x="801687" y="1600200"/>
            <a:ext cx="7540625" cy="4198938"/>
          </a:xfrm>
        </p:spPr>
        <p:txBody>
          <a:bodyPr/>
          <a:lstStyle/>
          <a:p>
            <a:pPr marL="0" indent="0">
              <a:spcBef>
                <a:spcPct val="0"/>
              </a:spcBef>
              <a:buNone/>
              <a:defRPr/>
            </a:pPr>
            <a:r>
              <a:rPr lang="en-US" sz="4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Understand nurse </a:t>
            </a:r>
            <a:r>
              <a:rPr lang="en-US" sz="48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aide skills needed to 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promote skin </a:t>
            </a: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integrity.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0"/>
            <a:ext cx="9144000" cy="1338828"/>
          </a:xfrm>
          <a:prstGeom prst="rect">
            <a:avLst/>
          </a:prstGeom>
          <a:solidFill>
            <a:srgbClr val="002060"/>
          </a:solidFill>
        </p:spPr>
        <p:txBody>
          <a:bodyPr>
            <a:spAutoFit/>
          </a:bodyPr>
          <a:lstStyle/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050" b="1" dirty="0">
              <a:solidFill>
                <a:srgbClr val="738F98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C00000"/>
                </a:solidFill>
                <a:sym typeface="Wingdings" pitchFamily="2" charset="2"/>
              </a:rPr>
              <a:t>Unit B</a:t>
            </a: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777777"/>
                </a:solidFill>
                <a:sym typeface="Wingdings" pitchFamily="2" charset="2"/>
              </a:rPr>
              <a:t>   </a:t>
            </a:r>
            <a:r>
              <a:rPr lang="en-US" sz="1000" b="1" dirty="0">
                <a:solidFill>
                  <a:srgbClr val="FFFFFF"/>
                </a:solidFill>
                <a:sym typeface="Wingdings" pitchFamily="2" charset="2"/>
              </a:rPr>
              <a:t>Resident Care Skills</a:t>
            </a: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C00000"/>
                </a:solidFill>
                <a:sym typeface="Wingdings" pitchFamily="2" charset="2"/>
              </a:rPr>
              <a:t>Essential Standard </a:t>
            </a:r>
            <a:r>
              <a:rPr lang="en-US" sz="1000" b="1" dirty="0" smtClean="0">
                <a:solidFill>
                  <a:srgbClr val="C00000"/>
                </a:solidFill>
                <a:sym typeface="Wingdings" pitchFamily="2" charset="2"/>
              </a:rPr>
              <a:t>NA5.00</a:t>
            </a:r>
            <a:endParaRPr lang="en-US" sz="1000" b="1" dirty="0">
              <a:solidFill>
                <a:srgbClr val="C00000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FFFFFF"/>
                </a:solidFill>
                <a:sym typeface="Wingdings" pitchFamily="2" charset="2"/>
              </a:rPr>
              <a:t>   Understand nurse </a:t>
            </a:r>
            <a:r>
              <a:rPr lang="en-US" sz="1000" b="1" dirty="0" smtClean="0">
                <a:solidFill>
                  <a:srgbClr val="FFFFFF"/>
                </a:solidFill>
                <a:sym typeface="Wingdings" pitchFamily="2" charset="2"/>
              </a:rPr>
              <a:t>aide’s role in providing residents’ hygiene, grooming, and skin care.</a:t>
            </a:r>
            <a:endParaRPr lang="en-US" sz="1000" b="1" dirty="0">
              <a:solidFill>
                <a:srgbClr val="FFFFFF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C00000"/>
                </a:solidFill>
                <a:sym typeface="Wingdings" pitchFamily="2" charset="2"/>
              </a:rPr>
              <a:t>Indicator </a:t>
            </a:r>
            <a:r>
              <a:rPr lang="en-US" sz="1000" b="1" dirty="0" smtClean="0">
                <a:solidFill>
                  <a:srgbClr val="C00000"/>
                </a:solidFill>
                <a:sym typeface="Wingdings" pitchFamily="2" charset="2"/>
              </a:rPr>
              <a:t>5.02</a:t>
            </a:r>
            <a:endParaRPr lang="en-US" sz="1000" b="1" dirty="0">
              <a:solidFill>
                <a:srgbClr val="C00000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FFFFFF"/>
                </a:solidFill>
                <a:sym typeface="Wingdings" pitchFamily="2" charset="2"/>
              </a:rPr>
              <a:t>   Understand nurse </a:t>
            </a:r>
            <a:r>
              <a:rPr lang="en-US" sz="1000" b="1" dirty="0" smtClean="0">
                <a:solidFill>
                  <a:srgbClr val="FFFFFF"/>
                </a:solidFill>
                <a:sym typeface="Wingdings" pitchFamily="2" charset="2"/>
              </a:rPr>
              <a:t>aide skills needed to promote skin integrity. </a:t>
            </a:r>
            <a:endParaRPr lang="en-US" sz="1000" b="1" dirty="0">
              <a:solidFill>
                <a:srgbClr val="738F98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050" b="1" dirty="0">
              <a:solidFill>
                <a:srgbClr val="738F98"/>
              </a:solidFill>
              <a:sym typeface="Wingdings" pitchFamily="2" charset="2"/>
            </a:endParaRPr>
          </a:p>
        </p:txBody>
      </p:sp>
      <p:sp>
        <p:nvSpPr>
          <p:cNvPr id="2053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3DC8EFFB-5561-4EEF-BC98-84CC1BDB4FBF}" type="slidenum">
              <a:rPr lang="en-US" smtClean="0">
                <a:solidFill>
                  <a:srgbClr val="FFFFFF"/>
                </a:solidFill>
              </a:rPr>
              <a:pPr eaLnBrk="1" hangingPunct="1"/>
              <a:t>1</a:t>
            </a:fld>
            <a:endParaRPr lang="en-US" smtClean="0">
              <a:solidFill>
                <a:srgbClr val="FFFFFF"/>
              </a:solidFill>
            </a:endParaRPr>
          </a:p>
        </p:txBody>
      </p:sp>
      <p:sp>
        <p:nvSpPr>
          <p:cNvPr id="205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5.02</a:t>
            </a:r>
          </a:p>
        </p:txBody>
      </p:sp>
      <p:sp>
        <p:nvSpPr>
          <p:cNvPr id="205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Nursing Fundamentals 7243</a:t>
            </a:r>
          </a:p>
        </p:txBody>
      </p:sp>
      <p:pic>
        <p:nvPicPr>
          <p:cNvPr id="1026" name="Picture 2" descr="C:\Documents and Settings\amoore\Local Settings\Temporary Internet Files\Content.IE5\8FT7EIVD\MP900409781[1]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93"/>
          <a:stretch/>
        </p:blipFill>
        <p:spPr bwMode="auto">
          <a:xfrm>
            <a:off x="5105400" y="3429000"/>
            <a:ext cx="2966219" cy="21768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06842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10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1752600" y="1371600"/>
            <a:ext cx="5257800" cy="4564688"/>
            <a:chOff x="457200" y="250317"/>
            <a:chExt cx="8153400" cy="6676571"/>
          </a:xfrm>
        </p:grpSpPr>
        <p:pic>
          <p:nvPicPr>
            <p:cNvPr id="60" name="Picture 2" descr="C:\Documents and Settings\amoore\Local Settings\Temporary Internet Files\Content.IE5\X3FJPXKE\MC900318880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250317"/>
              <a:ext cx="7620000" cy="66765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" name="TextBox 60"/>
            <p:cNvSpPr txBox="1"/>
            <p:nvPr/>
          </p:nvSpPr>
          <p:spPr>
            <a:xfrm>
              <a:off x="457200" y="3588603"/>
              <a:ext cx="3352800" cy="945360"/>
            </a:xfrm>
            <a:prstGeom prst="rect">
              <a:avLst/>
            </a:prstGeom>
            <a:solidFill>
              <a:schemeClr val="tx2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FFFFFF"/>
                  </a:solidFill>
                </a:rPr>
                <a:t>1 OUNCE</a:t>
              </a:r>
            </a:p>
            <a:p>
              <a:pPr algn="ctr"/>
              <a:r>
                <a:rPr lang="en-US" b="1" dirty="0" smtClean="0">
                  <a:solidFill>
                    <a:srgbClr val="FFFFFF"/>
                  </a:solidFill>
                </a:rPr>
                <a:t>PREVENTION</a:t>
              </a:r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257800" y="2572941"/>
              <a:ext cx="3352800" cy="1935737"/>
            </a:xfrm>
            <a:prstGeom prst="rect">
              <a:avLst/>
            </a:prstGeom>
            <a:solidFill>
              <a:schemeClr val="tx2"/>
            </a:solidFill>
          </p:spPr>
          <p:txBody>
            <a:bodyPr wrap="square" rtlCol="0">
              <a:spAutoFit/>
            </a:bodyPr>
            <a:lstStyle/>
            <a:p>
              <a:pPr algn="ctr"/>
              <a:endParaRPr lang="en-US" sz="1200" b="1" dirty="0" smtClean="0">
                <a:solidFill>
                  <a:srgbClr val="FFFFFF"/>
                </a:solidFill>
              </a:endParaRPr>
            </a:p>
            <a:p>
              <a:pPr algn="ctr"/>
              <a:r>
                <a:rPr lang="en-US" sz="2000" b="1" dirty="0" smtClean="0">
                  <a:solidFill>
                    <a:srgbClr val="FFFFFF"/>
                  </a:solidFill>
                </a:rPr>
                <a:t>1 POUND </a:t>
              </a:r>
              <a:r>
                <a:rPr lang="en-US" sz="3600" b="1" dirty="0" smtClean="0">
                  <a:solidFill>
                    <a:srgbClr val="FFFFFF"/>
                  </a:solidFill>
                </a:rPr>
                <a:t>CURE</a:t>
              </a:r>
            </a:p>
            <a:p>
              <a:pPr algn="ctr"/>
              <a:endParaRPr lang="en-US" sz="1200" b="1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09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11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19200" y="2133600"/>
            <a:ext cx="6705600" cy="374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  <a:spcBef>
                <a:spcPct val="15000"/>
              </a:spcBef>
            </a:pPr>
            <a:r>
              <a:rPr lang="en-US" sz="8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Keep skin </a:t>
            </a:r>
            <a:r>
              <a:rPr lang="en-US" sz="88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clean</a:t>
            </a:r>
            <a:r>
              <a:rPr lang="en-US" sz="8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and </a:t>
            </a:r>
            <a:r>
              <a:rPr lang="en-US" sz="8800" b="1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dry!</a:t>
            </a:r>
            <a:endParaRPr lang="en-US" sz="8800" b="1" u="sng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429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12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19200" y="2209800"/>
            <a:ext cx="6705600" cy="30839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5400" dirty="0">
                <a:solidFill>
                  <a:srgbClr val="C00000"/>
                </a:solidFill>
                <a:latin typeface="Berlin Sans FB Demi" pitchFamily="34" charset="0"/>
              </a:rPr>
              <a:t>Keep </a:t>
            </a:r>
            <a:r>
              <a:rPr lang="en-US" sz="5400" u="sng" dirty="0">
                <a:solidFill>
                  <a:srgbClr val="C00000"/>
                </a:solidFill>
                <a:latin typeface="Berlin Sans FB Demi" pitchFamily="34" charset="0"/>
              </a:rPr>
              <a:t>linen</a:t>
            </a:r>
            <a:r>
              <a:rPr lang="en-US" sz="5400" dirty="0">
                <a:solidFill>
                  <a:srgbClr val="C00000"/>
                </a:solidFill>
                <a:latin typeface="Berlin Sans FB Demi" pitchFamily="34" charset="0"/>
              </a:rPr>
              <a:t> dry and free of </a:t>
            </a:r>
            <a:r>
              <a:rPr lang="en-US" sz="5400" u="sng" dirty="0">
                <a:solidFill>
                  <a:srgbClr val="C00000"/>
                </a:solidFill>
                <a:latin typeface="Berlin Sans FB Demi" pitchFamily="34" charset="0"/>
              </a:rPr>
              <a:t>wrinkles</a:t>
            </a:r>
            <a:r>
              <a:rPr lang="en-US" sz="5400" dirty="0">
                <a:solidFill>
                  <a:srgbClr val="C00000"/>
                </a:solidFill>
                <a:latin typeface="Berlin Sans FB Demi" pitchFamily="34" charset="0"/>
              </a:rPr>
              <a:t> and objects that cause </a:t>
            </a:r>
            <a:r>
              <a:rPr lang="en-US" sz="5400" u="sng" dirty="0">
                <a:solidFill>
                  <a:srgbClr val="C00000"/>
                </a:solidFill>
                <a:latin typeface="Berlin Sans FB Demi" pitchFamily="34" charset="0"/>
              </a:rPr>
              <a:t>pressure to the </a:t>
            </a:r>
            <a:r>
              <a:rPr lang="en-US" sz="5400" u="sng" dirty="0" smtClean="0">
                <a:solidFill>
                  <a:srgbClr val="C00000"/>
                </a:solidFill>
                <a:latin typeface="Berlin Sans FB Demi" pitchFamily="34" charset="0"/>
              </a:rPr>
              <a:t>skin!</a:t>
            </a:r>
            <a:endParaRPr lang="en-US" sz="5400" u="sng" dirty="0">
              <a:solidFill>
                <a:srgbClr val="C00000"/>
              </a:solidFill>
              <a:latin typeface="Berlin Sans FB Demi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148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219200" y="1981200"/>
            <a:ext cx="6553200" cy="40811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Clean </a:t>
            </a:r>
            <a:r>
              <a:rPr lang="en-US" sz="7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urine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and </a:t>
            </a:r>
            <a:r>
              <a:rPr lang="en-US" sz="7200" b="1" dirty="0">
                <a:solidFill>
                  <a:srgbClr val="66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feces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from skin as soon as </a:t>
            </a:r>
            <a:r>
              <a:rPr lang="en-US" sz="7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possible!</a:t>
            </a:r>
            <a:endParaRPr 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698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33400" y="2209800"/>
            <a:ext cx="7848600" cy="28346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6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Reposition</a:t>
            </a:r>
            <a:r>
              <a:rPr lang="en-US" sz="6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residents at least every </a:t>
            </a:r>
            <a:r>
              <a:rPr lang="en-US" sz="6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two</a:t>
            </a:r>
            <a:r>
              <a:rPr lang="en-US" sz="6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</a:t>
            </a:r>
            <a:r>
              <a:rPr lang="en-US" sz="6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hours!</a:t>
            </a:r>
            <a:endParaRPr lang="en-US" sz="66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4098" name="Picture 2" descr="C:\Documents and Settings\amoore\Local Settings\Temporary Internet Files\Content.IE5\FIR9LXRB\MC900431618[1]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15694"/>
            <a:ext cx="1714500" cy="1714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698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15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09600" y="2286000"/>
            <a:ext cx="7848600" cy="28346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6600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Make sure </a:t>
            </a:r>
            <a:r>
              <a:rPr lang="en-US" sz="6600" u="sng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clothing </a:t>
            </a:r>
            <a:r>
              <a:rPr lang="en-US" sz="6600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and </a:t>
            </a:r>
            <a:r>
              <a:rPr lang="en-US" sz="6600" u="sng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shoes</a:t>
            </a:r>
            <a:r>
              <a:rPr lang="en-US" sz="6600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do not bind or </a:t>
            </a:r>
            <a:r>
              <a:rPr lang="en-US" sz="6600" u="sng" dirty="0" smtClean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constrict!</a:t>
            </a:r>
            <a:endParaRPr lang="en-US" sz="6600" u="sng" dirty="0">
              <a:solidFill>
                <a:srgbClr val="0033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5122" name="Picture 2" descr="C:\Documents and Settings\amoore\Local Settings\Temporary Internet Files\Content.IE5\O1I3STAB\MC900334982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1100356"/>
            <a:ext cx="762000" cy="1168711"/>
          </a:xfrm>
          <a:prstGeom prst="rect">
            <a:avLst/>
          </a:prstGeom>
          <a:solidFill>
            <a:srgbClr val="FFFF00"/>
          </a:solidFill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484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33400" y="2209800"/>
            <a:ext cx="7848600" cy="28346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6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Pat skin dry when bathing; never </a:t>
            </a:r>
            <a:r>
              <a:rPr lang="en-US" sz="6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scrub.</a:t>
            </a:r>
            <a:endParaRPr lang="en-US" sz="6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6146" name="Picture 2" descr="  bathing washing glove women woman lady ladies wash scrub medical  glove.gif clip art science health-medicine ">
            <a:hlinkClick r:id="rId2"/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389" t="36084" r="19222" b="1"/>
          <a:stretch/>
        </p:blipFill>
        <p:spPr bwMode="auto">
          <a:xfrm>
            <a:off x="6400800" y="3733800"/>
            <a:ext cx="1405467" cy="1819629"/>
          </a:xfrm>
          <a:prstGeom prst="rect">
            <a:avLst/>
          </a:prstGeom>
          <a:noFill/>
          <a:ln w="381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322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17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1000" y="2209800"/>
            <a:ext cx="8077200" cy="30839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Encourage adequate </a:t>
            </a:r>
            <a:r>
              <a:rPr lang="en-US" sz="7200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nutrition</a:t>
            </a:r>
            <a: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and </a:t>
            </a:r>
            <a:r>
              <a:rPr lang="en-US" sz="72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fluids!</a:t>
            </a:r>
            <a:endParaRPr lang="en-US" sz="7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62466" name="Picture 2" descr="C:\Documents and Settings\amoore\Local Settings\Temporary Internet Files\Content.IE5\UBIB692R\MC900112590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905000"/>
            <a:ext cx="2677103" cy="1257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467" name="Picture 3" descr="C:\Documents and Settings\amoore\Local Settings\Temporary Internet Files\Content.IE5\M54SJNEB\MC900441752[1]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962400"/>
            <a:ext cx="2057400" cy="205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962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18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85800" y="2057400"/>
            <a:ext cx="4953000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Massage </a:t>
            </a:r>
            <a:r>
              <a:rPr lang="en-US" sz="54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healthy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skin and tissue around the area.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1026" name="Picture 2" descr="C:\Documents and Settings\amoore\Local Settings\Temporary Internet Files\Content.IE5\O1I3STAB\MP900401030[1]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48"/>
          <a:stretch/>
        </p:blipFill>
        <p:spPr bwMode="auto">
          <a:xfrm>
            <a:off x="5334000" y="2667000"/>
            <a:ext cx="2600396" cy="2599944"/>
          </a:xfrm>
          <a:prstGeom prst="rect">
            <a:avLst/>
          </a:prstGeom>
          <a:noFill/>
          <a:ln w="762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655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1000" y="2057400"/>
            <a:ext cx="8382000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Massage skin often.</a:t>
            </a:r>
          </a:p>
          <a:p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Use light circular stroke to increase circulation. 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1026" name="Picture 2" descr="C:\Documents and Settings\amoore\Local Settings\Temporary Internet Files\Content.IE5\O1I3STAB\MP900401030[1]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48"/>
          <a:stretch/>
        </p:blipFill>
        <p:spPr bwMode="auto">
          <a:xfrm>
            <a:off x="6858000" y="2057400"/>
            <a:ext cx="695396" cy="695275"/>
          </a:xfrm>
          <a:prstGeom prst="rect">
            <a:avLst/>
          </a:prstGeom>
          <a:noFill/>
          <a:ln w="762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2066366" y="4431781"/>
            <a:ext cx="4421774" cy="2042463"/>
            <a:chOff x="2766827" y="4453895"/>
            <a:chExt cx="4421774" cy="2042463"/>
          </a:xfrm>
        </p:grpSpPr>
        <p:grpSp>
          <p:nvGrpSpPr>
            <p:cNvPr id="15" name="Group 14"/>
            <p:cNvGrpSpPr/>
            <p:nvPr/>
          </p:nvGrpSpPr>
          <p:grpSpPr>
            <a:xfrm rot="18887552">
              <a:off x="2686467" y="4534255"/>
              <a:ext cx="2034656" cy="1873936"/>
              <a:chOff x="685800" y="4693964"/>
              <a:chExt cx="2034656" cy="1873936"/>
            </a:xfrm>
          </p:grpSpPr>
          <p:pic>
            <p:nvPicPr>
              <p:cNvPr id="16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5800" y="46939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7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200" y="48463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8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600" y="49987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9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43000" y="51511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0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5400" y="53035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" name="Group 1"/>
            <p:cNvGrpSpPr/>
            <p:nvPr/>
          </p:nvGrpSpPr>
          <p:grpSpPr>
            <a:xfrm rot="18887552">
              <a:off x="3947371" y="4535817"/>
              <a:ext cx="2034656" cy="1873936"/>
              <a:chOff x="685800" y="4693964"/>
              <a:chExt cx="2034656" cy="1873936"/>
            </a:xfrm>
          </p:grpSpPr>
          <p:pic>
            <p:nvPicPr>
              <p:cNvPr id="3074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5800" y="46939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8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200" y="48463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600" y="49987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43000" y="51511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1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5400" y="53035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1" name="Group 20"/>
            <p:cNvGrpSpPr/>
            <p:nvPr/>
          </p:nvGrpSpPr>
          <p:grpSpPr>
            <a:xfrm rot="18887552">
              <a:off x="5234305" y="4542062"/>
              <a:ext cx="2034656" cy="1873936"/>
              <a:chOff x="685800" y="4693964"/>
              <a:chExt cx="2034656" cy="1873936"/>
            </a:xfrm>
          </p:grpSpPr>
          <p:pic>
            <p:nvPicPr>
              <p:cNvPr id="22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5800" y="46939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3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200" y="48463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4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600" y="49987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5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43000" y="51511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6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5400" y="53035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048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2156E77-F291-4BF9-9DE4-71668644D963}" type="slidenum">
              <a:rPr lang="en-US" smtClean="0">
                <a:solidFill>
                  <a:srgbClr val="FFFFFF"/>
                </a:solidFill>
              </a:rPr>
              <a:pPr eaLnBrk="1" hangingPunct="1"/>
              <a:t>2</a:t>
            </a:fld>
            <a:endParaRPr lang="en-US" dirty="0" smtClean="0">
              <a:solidFill>
                <a:srgbClr val="FFFFFF"/>
              </a:solidFill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374775"/>
            <a:ext cx="8229600" cy="4795838"/>
          </a:xfrm>
        </p:spPr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en-US" sz="3600" dirty="0" smtClean="0"/>
              <a:t>	</a:t>
            </a:r>
          </a:p>
        </p:txBody>
      </p:sp>
      <p:sp>
        <p:nvSpPr>
          <p:cNvPr id="4100" name="Date Placeholder 1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5.02</a:t>
            </a:r>
          </a:p>
        </p:txBody>
      </p:sp>
      <p:sp>
        <p:nvSpPr>
          <p:cNvPr id="4101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Nursing Fundamentals 7243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62000" y="1828800"/>
            <a:ext cx="7772400" cy="39980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 a direct care giver, the </a:t>
            </a: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nurse aide </a:t>
            </a: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will be the </a:t>
            </a: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key </a:t>
            </a: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team member in the prevention of pressure ulcers.  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	</a:t>
            </a:r>
          </a:p>
        </p:txBody>
      </p:sp>
      <p:pic>
        <p:nvPicPr>
          <p:cNvPr id="2050" name="Picture 2" descr="C:\Documents and Settings\amoore\Local Settings\Temporary Internet Files\Content.IE5\KPQRGTUB\MP900442417[1]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499513" y="4320887"/>
            <a:ext cx="1286446" cy="1941073"/>
          </a:xfrm>
          <a:prstGeom prst="rect">
            <a:avLst/>
          </a:prstGeom>
          <a:noFill/>
          <a:ln w="28575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0" y="0"/>
            <a:ext cx="9144000" cy="10668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 Introduction</a:t>
            </a:r>
            <a:endParaRPr lang="en-US" sz="4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621882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8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prevention</a:t>
            </a:r>
            <a:endParaRPr lang="en-US" sz="4800" b="1" cap="all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3400" y="1905000"/>
            <a:ext cx="41148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Use little or no pressure on bony areas.</a:t>
            </a:r>
            <a:endParaRPr lang="en-US" sz="6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grpSp>
        <p:nvGrpSpPr>
          <p:cNvPr id="27" name="Group 4"/>
          <p:cNvGrpSpPr>
            <a:grpSpLocks/>
          </p:cNvGrpSpPr>
          <p:nvPr/>
        </p:nvGrpSpPr>
        <p:grpSpPr bwMode="auto">
          <a:xfrm rot="1655264">
            <a:off x="5379586" y="2455053"/>
            <a:ext cx="2620223" cy="2505713"/>
            <a:chOff x="4708" y="1849"/>
            <a:chExt cx="828" cy="879"/>
          </a:xfrm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</a:effectLst>
        </p:grpSpPr>
        <p:sp>
          <p:nvSpPr>
            <p:cNvPr id="28" name="AutoShape 5"/>
            <p:cNvSpPr>
              <a:spLocks noChangeAspect="1" noChangeArrowheads="1" noTextEdit="1"/>
            </p:cNvSpPr>
            <p:nvPr/>
          </p:nvSpPr>
          <p:spPr bwMode="auto">
            <a:xfrm>
              <a:off x="4708" y="1849"/>
              <a:ext cx="828" cy="8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6"/>
            <p:cNvSpPr>
              <a:spLocks/>
            </p:cNvSpPr>
            <p:nvPr/>
          </p:nvSpPr>
          <p:spPr bwMode="auto">
            <a:xfrm>
              <a:off x="4746" y="1861"/>
              <a:ext cx="780" cy="838"/>
            </a:xfrm>
            <a:custGeom>
              <a:avLst/>
              <a:gdLst>
                <a:gd name="T0" fmla="*/ 78 w 2339"/>
                <a:gd name="T1" fmla="*/ 1209 h 2514"/>
                <a:gd name="T2" fmla="*/ 167 w 2339"/>
                <a:gd name="T3" fmla="*/ 1185 h 2514"/>
                <a:gd name="T4" fmla="*/ 342 w 2339"/>
                <a:gd name="T5" fmla="*/ 1197 h 2514"/>
                <a:gd name="T6" fmla="*/ 664 w 2339"/>
                <a:gd name="T7" fmla="*/ 1389 h 2514"/>
                <a:gd name="T8" fmla="*/ 939 w 2339"/>
                <a:gd name="T9" fmla="*/ 1436 h 2514"/>
                <a:gd name="T10" fmla="*/ 1154 w 2339"/>
                <a:gd name="T11" fmla="*/ 1484 h 2514"/>
                <a:gd name="T12" fmla="*/ 1418 w 2339"/>
                <a:gd name="T13" fmla="*/ 1619 h 2514"/>
                <a:gd name="T14" fmla="*/ 1478 w 2339"/>
                <a:gd name="T15" fmla="*/ 1335 h 2514"/>
                <a:gd name="T16" fmla="*/ 1590 w 2339"/>
                <a:gd name="T17" fmla="*/ 1000 h 2514"/>
                <a:gd name="T18" fmla="*/ 1584 w 2339"/>
                <a:gd name="T19" fmla="*/ 904 h 2514"/>
                <a:gd name="T20" fmla="*/ 1297 w 2339"/>
                <a:gd name="T21" fmla="*/ 766 h 2514"/>
                <a:gd name="T22" fmla="*/ 1190 w 2339"/>
                <a:gd name="T23" fmla="*/ 503 h 2514"/>
                <a:gd name="T24" fmla="*/ 1148 w 2339"/>
                <a:gd name="T25" fmla="*/ 347 h 2514"/>
                <a:gd name="T26" fmla="*/ 1243 w 2339"/>
                <a:gd name="T27" fmla="*/ 215 h 2514"/>
                <a:gd name="T28" fmla="*/ 1347 w 2339"/>
                <a:gd name="T29" fmla="*/ 188 h 2514"/>
                <a:gd name="T30" fmla="*/ 1405 w 2339"/>
                <a:gd name="T31" fmla="*/ 24 h 2514"/>
                <a:gd name="T32" fmla="*/ 1459 w 2339"/>
                <a:gd name="T33" fmla="*/ 12 h 2514"/>
                <a:gd name="T34" fmla="*/ 1603 w 2339"/>
                <a:gd name="T35" fmla="*/ 18 h 2514"/>
                <a:gd name="T36" fmla="*/ 1782 w 2339"/>
                <a:gd name="T37" fmla="*/ 0 h 2514"/>
                <a:gd name="T38" fmla="*/ 1871 w 2339"/>
                <a:gd name="T39" fmla="*/ 54 h 2514"/>
                <a:gd name="T40" fmla="*/ 1997 w 2339"/>
                <a:gd name="T41" fmla="*/ 42 h 2514"/>
                <a:gd name="T42" fmla="*/ 2063 w 2339"/>
                <a:gd name="T43" fmla="*/ 96 h 2514"/>
                <a:gd name="T44" fmla="*/ 2206 w 2339"/>
                <a:gd name="T45" fmla="*/ 132 h 2514"/>
                <a:gd name="T46" fmla="*/ 2260 w 2339"/>
                <a:gd name="T47" fmla="*/ 156 h 2514"/>
                <a:gd name="T48" fmla="*/ 2278 w 2339"/>
                <a:gd name="T49" fmla="*/ 181 h 2514"/>
                <a:gd name="T50" fmla="*/ 2296 w 2339"/>
                <a:gd name="T51" fmla="*/ 203 h 2514"/>
                <a:gd name="T52" fmla="*/ 2314 w 2339"/>
                <a:gd name="T53" fmla="*/ 221 h 2514"/>
                <a:gd name="T54" fmla="*/ 2339 w 2339"/>
                <a:gd name="T55" fmla="*/ 250 h 2514"/>
                <a:gd name="T56" fmla="*/ 2338 w 2339"/>
                <a:gd name="T57" fmla="*/ 336 h 2514"/>
                <a:gd name="T58" fmla="*/ 2325 w 2339"/>
                <a:gd name="T59" fmla="*/ 422 h 2514"/>
                <a:gd name="T60" fmla="*/ 2309 w 2339"/>
                <a:gd name="T61" fmla="*/ 518 h 2514"/>
                <a:gd name="T62" fmla="*/ 2290 w 2339"/>
                <a:gd name="T63" fmla="*/ 628 h 2514"/>
                <a:gd name="T64" fmla="*/ 2206 w 2339"/>
                <a:gd name="T65" fmla="*/ 814 h 2514"/>
                <a:gd name="T66" fmla="*/ 2212 w 2339"/>
                <a:gd name="T67" fmla="*/ 1030 h 2514"/>
                <a:gd name="T68" fmla="*/ 2105 w 2339"/>
                <a:gd name="T69" fmla="*/ 1238 h 2514"/>
                <a:gd name="T70" fmla="*/ 2212 w 2339"/>
                <a:gd name="T71" fmla="*/ 1497 h 2514"/>
                <a:gd name="T72" fmla="*/ 2260 w 2339"/>
                <a:gd name="T73" fmla="*/ 1826 h 2514"/>
                <a:gd name="T74" fmla="*/ 2128 w 2339"/>
                <a:gd name="T75" fmla="*/ 2155 h 2514"/>
                <a:gd name="T76" fmla="*/ 1794 w 2339"/>
                <a:gd name="T77" fmla="*/ 2514 h 2514"/>
                <a:gd name="T78" fmla="*/ 1603 w 2339"/>
                <a:gd name="T79" fmla="*/ 2496 h 2514"/>
                <a:gd name="T80" fmla="*/ 1411 w 2339"/>
                <a:gd name="T81" fmla="*/ 2483 h 2514"/>
                <a:gd name="T82" fmla="*/ 981 w 2339"/>
                <a:gd name="T83" fmla="*/ 2472 h 2514"/>
                <a:gd name="T84" fmla="*/ 437 w 2339"/>
                <a:gd name="T85" fmla="*/ 2310 h 2514"/>
                <a:gd name="T86" fmla="*/ 113 w 2339"/>
                <a:gd name="T87" fmla="*/ 2137 h 2514"/>
                <a:gd name="T88" fmla="*/ 0 w 2339"/>
                <a:gd name="T89" fmla="*/ 1802 h 2514"/>
                <a:gd name="T90" fmla="*/ 108 w 2339"/>
                <a:gd name="T91" fmla="*/ 1406 h 2514"/>
                <a:gd name="T92" fmla="*/ 78 w 2339"/>
                <a:gd name="T93" fmla="*/ 1209 h 2514"/>
                <a:gd name="T94" fmla="*/ 78 w 2339"/>
                <a:gd name="T95" fmla="*/ 1209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39" h="2514">
                  <a:moveTo>
                    <a:pt x="78" y="1209"/>
                  </a:moveTo>
                  <a:lnTo>
                    <a:pt x="167" y="1185"/>
                  </a:lnTo>
                  <a:lnTo>
                    <a:pt x="342" y="1197"/>
                  </a:lnTo>
                  <a:lnTo>
                    <a:pt x="664" y="1389"/>
                  </a:lnTo>
                  <a:lnTo>
                    <a:pt x="939" y="1436"/>
                  </a:lnTo>
                  <a:lnTo>
                    <a:pt x="1154" y="1484"/>
                  </a:lnTo>
                  <a:lnTo>
                    <a:pt x="1418" y="1619"/>
                  </a:lnTo>
                  <a:lnTo>
                    <a:pt x="1478" y="1335"/>
                  </a:lnTo>
                  <a:lnTo>
                    <a:pt x="1590" y="1000"/>
                  </a:lnTo>
                  <a:lnTo>
                    <a:pt x="1584" y="904"/>
                  </a:lnTo>
                  <a:lnTo>
                    <a:pt x="1297" y="766"/>
                  </a:lnTo>
                  <a:lnTo>
                    <a:pt x="1190" y="503"/>
                  </a:lnTo>
                  <a:lnTo>
                    <a:pt x="1148" y="347"/>
                  </a:lnTo>
                  <a:lnTo>
                    <a:pt x="1243" y="215"/>
                  </a:lnTo>
                  <a:lnTo>
                    <a:pt x="1347" y="188"/>
                  </a:lnTo>
                  <a:lnTo>
                    <a:pt x="1405" y="24"/>
                  </a:lnTo>
                  <a:lnTo>
                    <a:pt x="1459" y="12"/>
                  </a:lnTo>
                  <a:lnTo>
                    <a:pt x="1603" y="18"/>
                  </a:lnTo>
                  <a:lnTo>
                    <a:pt x="1782" y="0"/>
                  </a:lnTo>
                  <a:lnTo>
                    <a:pt x="1871" y="54"/>
                  </a:lnTo>
                  <a:lnTo>
                    <a:pt x="1997" y="42"/>
                  </a:lnTo>
                  <a:lnTo>
                    <a:pt x="2063" y="96"/>
                  </a:lnTo>
                  <a:lnTo>
                    <a:pt x="2206" y="132"/>
                  </a:lnTo>
                  <a:lnTo>
                    <a:pt x="2260" y="156"/>
                  </a:lnTo>
                  <a:lnTo>
                    <a:pt x="2278" y="181"/>
                  </a:lnTo>
                  <a:lnTo>
                    <a:pt x="2296" y="203"/>
                  </a:lnTo>
                  <a:lnTo>
                    <a:pt x="2314" y="221"/>
                  </a:lnTo>
                  <a:lnTo>
                    <a:pt x="2339" y="250"/>
                  </a:lnTo>
                  <a:lnTo>
                    <a:pt x="2338" y="336"/>
                  </a:lnTo>
                  <a:lnTo>
                    <a:pt x="2325" y="422"/>
                  </a:lnTo>
                  <a:lnTo>
                    <a:pt x="2309" y="518"/>
                  </a:lnTo>
                  <a:lnTo>
                    <a:pt x="2290" y="628"/>
                  </a:lnTo>
                  <a:lnTo>
                    <a:pt x="2206" y="814"/>
                  </a:lnTo>
                  <a:lnTo>
                    <a:pt x="2212" y="1030"/>
                  </a:lnTo>
                  <a:lnTo>
                    <a:pt x="2105" y="1238"/>
                  </a:lnTo>
                  <a:lnTo>
                    <a:pt x="2212" y="1497"/>
                  </a:lnTo>
                  <a:lnTo>
                    <a:pt x="2260" y="1826"/>
                  </a:lnTo>
                  <a:lnTo>
                    <a:pt x="2128" y="2155"/>
                  </a:lnTo>
                  <a:lnTo>
                    <a:pt x="1794" y="2514"/>
                  </a:lnTo>
                  <a:lnTo>
                    <a:pt x="1603" y="2496"/>
                  </a:lnTo>
                  <a:lnTo>
                    <a:pt x="1411" y="2483"/>
                  </a:lnTo>
                  <a:lnTo>
                    <a:pt x="981" y="2472"/>
                  </a:lnTo>
                  <a:lnTo>
                    <a:pt x="437" y="2310"/>
                  </a:lnTo>
                  <a:lnTo>
                    <a:pt x="113" y="2137"/>
                  </a:lnTo>
                  <a:lnTo>
                    <a:pt x="0" y="1802"/>
                  </a:lnTo>
                  <a:lnTo>
                    <a:pt x="108" y="1406"/>
                  </a:lnTo>
                  <a:lnTo>
                    <a:pt x="78" y="1209"/>
                  </a:lnTo>
                  <a:lnTo>
                    <a:pt x="78" y="1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7"/>
            <p:cNvSpPr>
              <a:spLocks/>
            </p:cNvSpPr>
            <p:nvPr/>
          </p:nvSpPr>
          <p:spPr bwMode="auto">
            <a:xfrm>
              <a:off x="4708" y="1887"/>
              <a:ext cx="802" cy="824"/>
            </a:xfrm>
            <a:custGeom>
              <a:avLst/>
              <a:gdLst>
                <a:gd name="T0" fmla="*/ 258 w 2405"/>
                <a:gd name="T1" fmla="*/ 1211 h 2472"/>
                <a:gd name="T2" fmla="*/ 438 w 2405"/>
                <a:gd name="T3" fmla="*/ 1241 h 2472"/>
                <a:gd name="T4" fmla="*/ 542 w 2405"/>
                <a:gd name="T5" fmla="*/ 1353 h 2472"/>
                <a:gd name="T6" fmla="*/ 638 w 2405"/>
                <a:gd name="T7" fmla="*/ 1446 h 2472"/>
                <a:gd name="T8" fmla="*/ 749 w 2405"/>
                <a:gd name="T9" fmla="*/ 1483 h 2472"/>
                <a:gd name="T10" fmla="*/ 1023 w 2405"/>
                <a:gd name="T11" fmla="*/ 1454 h 2472"/>
                <a:gd name="T12" fmla="*/ 1193 w 2405"/>
                <a:gd name="T13" fmla="*/ 1524 h 2472"/>
                <a:gd name="T14" fmla="*/ 1303 w 2405"/>
                <a:gd name="T15" fmla="*/ 1579 h 2472"/>
                <a:gd name="T16" fmla="*/ 1432 w 2405"/>
                <a:gd name="T17" fmla="*/ 1641 h 2472"/>
                <a:gd name="T18" fmla="*/ 1506 w 2405"/>
                <a:gd name="T19" fmla="*/ 1674 h 2472"/>
                <a:gd name="T20" fmla="*/ 1537 w 2405"/>
                <a:gd name="T21" fmla="*/ 1508 h 2472"/>
                <a:gd name="T22" fmla="*/ 1646 w 2405"/>
                <a:gd name="T23" fmla="*/ 1204 h 2472"/>
                <a:gd name="T24" fmla="*/ 1720 w 2405"/>
                <a:gd name="T25" fmla="*/ 1103 h 2472"/>
                <a:gd name="T26" fmla="*/ 1804 w 2405"/>
                <a:gd name="T27" fmla="*/ 929 h 2472"/>
                <a:gd name="T28" fmla="*/ 1775 w 2405"/>
                <a:gd name="T29" fmla="*/ 781 h 2472"/>
                <a:gd name="T30" fmla="*/ 1720 w 2405"/>
                <a:gd name="T31" fmla="*/ 689 h 2472"/>
                <a:gd name="T32" fmla="*/ 1664 w 2405"/>
                <a:gd name="T33" fmla="*/ 652 h 2472"/>
                <a:gd name="T34" fmla="*/ 1692 w 2405"/>
                <a:gd name="T35" fmla="*/ 828 h 2472"/>
                <a:gd name="T36" fmla="*/ 1395 w 2405"/>
                <a:gd name="T37" fmla="*/ 640 h 2472"/>
                <a:gd name="T38" fmla="*/ 1336 w 2405"/>
                <a:gd name="T39" fmla="*/ 293 h 2472"/>
                <a:gd name="T40" fmla="*/ 1412 w 2405"/>
                <a:gd name="T41" fmla="*/ 167 h 2472"/>
                <a:gd name="T42" fmla="*/ 1478 w 2405"/>
                <a:gd name="T43" fmla="*/ 97 h 2472"/>
                <a:gd name="T44" fmla="*/ 1550 w 2405"/>
                <a:gd name="T45" fmla="*/ 24 h 2472"/>
                <a:gd name="T46" fmla="*/ 1690 w 2405"/>
                <a:gd name="T47" fmla="*/ 41 h 2472"/>
                <a:gd name="T48" fmla="*/ 1833 w 2405"/>
                <a:gd name="T49" fmla="*/ 4 h 2472"/>
                <a:gd name="T50" fmla="*/ 1926 w 2405"/>
                <a:gd name="T51" fmla="*/ 36 h 2472"/>
                <a:gd name="T52" fmla="*/ 2082 w 2405"/>
                <a:gd name="T53" fmla="*/ 48 h 2472"/>
                <a:gd name="T54" fmla="*/ 2183 w 2405"/>
                <a:gd name="T55" fmla="*/ 113 h 2472"/>
                <a:gd name="T56" fmla="*/ 2328 w 2405"/>
                <a:gd name="T57" fmla="*/ 145 h 2472"/>
                <a:gd name="T58" fmla="*/ 2405 w 2405"/>
                <a:gd name="T59" fmla="*/ 337 h 2472"/>
                <a:gd name="T60" fmla="*/ 2344 w 2405"/>
                <a:gd name="T61" fmla="*/ 523 h 2472"/>
                <a:gd name="T62" fmla="*/ 2258 w 2405"/>
                <a:gd name="T63" fmla="*/ 693 h 2472"/>
                <a:gd name="T64" fmla="*/ 2196 w 2405"/>
                <a:gd name="T65" fmla="*/ 826 h 2472"/>
                <a:gd name="T66" fmla="*/ 2243 w 2405"/>
                <a:gd name="T67" fmla="*/ 952 h 2472"/>
                <a:gd name="T68" fmla="*/ 2220 w 2405"/>
                <a:gd name="T69" fmla="*/ 1160 h 2472"/>
                <a:gd name="T70" fmla="*/ 2047 w 2405"/>
                <a:gd name="T71" fmla="*/ 2352 h 2472"/>
                <a:gd name="T72" fmla="*/ 1628 w 2405"/>
                <a:gd name="T73" fmla="*/ 2405 h 2472"/>
                <a:gd name="T74" fmla="*/ 319 w 2405"/>
                <a:gd name="T75" fmla="*/ 2191 h 2472"/>
                <a:gd name="T76" fmla="*/ 141 w 2405"/>
                <a:gd name="T77" fmla="*/ 2146 h 2472"/>
                <a:gd name="T78" fmla="*/ 76 w 2405"/>
                <a:gd name="T79" fmla="*/ 2015 h 2472"/>
                <a:gd name="T80" fmla="*/ 0 w 2405"/>
                <a:gd name="T81" fmla="*/ 1717 h 2472"/>
                <a:gd name="T82" fmla="*/ 47 w 2405"/>
                <a:gd name="T83" fmla="*/ 1563 h 2472"/>
                <a:gd name="T84" fmla="*/ 115 w 2405"/>
                <a:gd name="T85" fmla="*/ 1454 h 2472"/>
                <a:gd name="T86" fmla="*/ 209 w 2405"/>
                <a:gd name="T87" fmla="*/ 1267 h 2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05" h="2472">
                  <a:moveTo>
                    <a:pt x="211" y="1233"/>
                  </a:moveTo>
                  <a:lnTo>
                    <a:pt x="224" y="1226"/>
                  </a:lnTo>
                  <a:lnTo>
                    <a:pt x="258" y="1211"/>
                  </a:lnTo>
                  <a:lnTo>
                    <a:pt x="309" y="1199"/>
                  </a:lnTo>
                  <a:lnTo>
                    <a:pt x="372" y="1203"/>
                  </a:lnTo>
                  <a:lnTo>
                    <a:pt x="438" y="1241"/>
                  </a:lnTo>
                  <a:lnTo>
                    <a:pt x="472" y="1274"/>
                  </a:lnTo>
                  <a:lnTo>
                    <a:pt x="506" y="1313"/>
                  </a:lnTo>
                  <a:lnTo>
                    <a:pt x="542" y="1353"/>
                  </a:lnTo>
                  <a:lnTo>
                    <a:pt x="578" y="1394"/>
                  </a:lnTo>
                  <a:lnTo>
                    <a:pt x="617" y="1430"/>
                  </a:lnTo>
                  <a:lnTo>
                    <a:pt x="638" y="1446"/>
                  </a:lnTo>
                  <a:lnTo>
                    <a:pt x="660" y="1460"/>
                  </a:lnTo>
                  <a:lnTo>
                    <a:pt x="703" y="1478"/>
                  </a:lnTo>
                  <a:lnTo>
                    <a:pt x="749" y="1483"/>
                  </a:lnTo>
                  <a:lnTo>
                    <a:pt x="843" y="1470"/>
                  </a:lnTo>
                  <a:lnTo>
                    <a:pt x="936" y="1452"/>
                  </a:lnTo>
                  <a:lnTo>
                    <a:pt x="1023" y="1454"/>
                  </a:lnTo>
                  <a:lnTo>
                    <a:pt x="1109" y="1485"/>
                  </a:lnTo>
                  <a:lnTo>
                    <a:pt x="1152" y="1503"/>
                  </a:lnTo>
                  <a:lnTo>
                    <a:pt x="1193" y="1524"/>
                  </a:lnTo>
                  <a:lnTo>
                    <a:pt x="1232" y="1544"/>
                  </a:lnTo>
                  <a:lnTo>
                    <a:pt x="1270" y="1562"/>
                  </a:lnTo>
                  <a:lnTo>
                    <a:pt x="1303" y="1579"/>
                  </a:lnTo>
                  <a:lnTo>
                    <a:pt x="1336" y="1592"/>
                  </a:lnTo>
                  <a:lnTo>
                    <a:pt x="1388" y="1616"/>
                  </a:lnTo>
                  <a:lnTo>
                    <a:pt x="1432" y="1641"/>
                  </a:lnTo>
                  <a:lnTo>
                    <a:pt x="1465" y="1663"/>
                  </a:lnTo>
                  <a:lnTo>
                    <a:pt x="1490" y="1675"/>
                  </a:lnTo>
                  <a:lnTo>
                    <a:pt x="1506" y="1674"/>
                  </a:lnTo>
                  <a:lnTo>
                    <a:pt x="1516" y="1661"/>
                  </a:lnTo>
                  <a:lnTo>
                    <a:pt x="1526" y="1598"/>
                  </a:lnTo>
                  <a:lnTo>
                    <a:pt x="1537" y="1508"/>
                  </a:lnTo>
                  <a:lnTo>
                    <a:pt x="1544" y="1460"/>
                  </a:lnTo>
                  <a:lnTo>
                    <a:pt x="1634" y="1220"/>
                  </a:lnTo>
                  <a:lnTo>
                    <a:pt x="1646" y="1204"/>
                  </a:lnTo>
                  <a:lnTo>
                    <a:pt x="1679" y="1162"/>
                  </a:lnTo>
                  <a:lnTo>
                    <a:pt x="1699" y="1133"/>
                  </a:lnTo>
                  <a:lnTo>
                    <a:pt x="1720" y="1103"/>
                  </a:lnTo>
                  <a:lnTo>
                    <a:pt x="1741" y="1072"/>
                  </a:lnTo>
                  <a:lnTo>
                    <a:pt x="1759" y="1041"/>
                  </a:lnTo>
                  <a:lnTo>
                    <a:pt x="1804" y="929"/>
                  </a:lnTo>
                  <a:lnTo>
                    <a:pt x="1805" y="874"/>
                  </a:lnTo>
                  <a:lnTo>
                    <a:pt x="1789" y="814"/>
                  </a:lnTo>
                  <a:lnTo>
                    <a:pt x="1775" y="781"/>
                  </a:lnTo>
                  <a:lnTo>
                    <a:pt x="1758" y="749"/>
                  </a:lnTo>
                  <a:lnTo>
                    <a:pt x="1739" y="717"/>
                  </a:lnTo>
                  <a:lnTo>
                    <a:pt x="1720" y="689"/>
                  </a:lnTo>
                  <a:lnTo>
                    <a:pt x="1702" y="667"/>
                  </a:lnTo>
                  <a:lnTo>
                    <a:pt x="1685" y="652"/>
                  </a:lnTo>
                  <a:lnTo>
                    <a:pt x="1664" y="652"/>
                  </a:lnTo>
                  <a:lnTo>
                    <a:pt x="1664" y="697"/>
                  </a:lnTo>
                  <a:lnTo>
                    <a:pt x="1676" y="766"/>
                  </a:lnTo>
                  <a:lnTo>
                    <a:pt x="1692" y="828"/>
                  </a:lnTo>
                  <a:lnTo>
                    <a:pt x="1699" y="855"/>
                  </a:lnTo>
                  <a:lnTo>
                    <a:pt x="1485" y="736"/>
                  </a:lnTo>
                  <a:lnTo>
                    <a:pt x="1395" y="640"/>
                  </a:lnTo>
                  <a:lnTo>
                    <a:pt x="1293" y="389"/>
                  </a:lnTo>
                  <a:lnTo>
                    <a:pt x="1307" y="356"/>
                  </a:lnTo>
                  <a:lnTo>
                    <a:pt x="1336" y="293"/>
                  </a:lnTo>
                  <a:lnTo>
                    <a:pt x="1362" y="236"/>
                  </a:lnTo>
                  <a:lnTo>
                    <a:pt x="1383" y="205"/>
                  </a:lnTo>
                  <a:lnTo>
                    <a:pt x="1412" y="167"/>
                  </a:lnTo>
                  <a:lnTo>
                    <a:pt x="1433" y="145"/>
                  </a:lnTo>
                  <a:lnTo>
                    <a:pt x="1455" y="121"/>
                  </a:lnTo>
                  <a:lnTo>
                    <a:pt x="1478" y="97"/>
                  </a:lnTo>
                  <a:lnTo>
                    <a:pt x="1500" y="74"/>
                  </a:lnTo>
                  <a:lnTo>
                    <a:pt x="1535" y="39"/>
                  </a:lnTo>
                  <a:lnTo>
                    <a:pt x="1550" y="24"/>
                  </a:lnTo>
                  <a:lnTo>
                    <a:pt x="1588" y="19"/>
                  </a:lnTo>
                  <a:lnTo>
                    <a:pt x="1645" y="24"/>
                  </a:lnTo>
                  <a:lnTo>
                    <a:pt x="1690" y="41"/>
                  </a:lnTo>
                  <a:lnTo>
                    <a:pt x="1742" y="42"/>
                  </a:lnTo>
                  <a:lnTo>
                    <a:pt x="1802" y="17"/>
                  </a:lnTo>
                  <a:lnTo>
                    <a:pt x="1833" y="4"/>
                  </a:lnTo>
                  <a:lnTo>
                    <a:pt x="1861" y="0"/>
                  </a:lnTo>
                  <a:lnTo>
                    <a:pt x="1905" y="21"/>
                  </a:lnTo>
                  <a:lnTo>
                    <a:pt x="1926" y="36"/>
                  </a:lnTo>
                  <a:lnTo>
                    <a:pt x="1950" y="48"/>
                  </a:lnTo>
                  <a:lnTo>
                    <a:pt x="2015" y="47"/>
                  </a:lnTo>
                  <a:lnTo>
                    <a:pt x="2082" y="48"/>
                  </a:lnTo>
                  <a:lnTo>
                    <a:pt x="2135" y="80"/>
                  </a:lnTo>
                  <a:lnTo>
                    <a:pt x="2159" y="99"/>
                  </a:lnTo>
                  <a:lnTo>
                    <a:pt x="2183" y="113"/>
                  </a:lnTo>
                  <a:lnTo>
                    <a:pt x="2240" y="119"/>
                  </a:lnTo>
                  <a:lnTo>
                    <a:pt x="2291" y="119"/>
                  </a:lnTo>
                  <a:lnTo>
                    <a:pt x="2328" y="145"/>
                  </a:lnTo>
                  <a:lnTo>
                    <a:pt x="2364" y="197"/>
                  </a:lnTo>
                  <a:lnTo>
                    <a:pt x="2400" y="277"/>
                  </a:lnTo>
                  <a:lnTo>
                    <a:pt x="2405" y="337"/>
                  </a:lnTo>
                  <a:lnTo>
                    <a:pt x="2386" y="418"/>
                  </a:lnTo>
                  <a:lnTo>
                    <a:pt x="2368" y="469"/>
                  </a:lnTo>
                  <a:lnTo>
                    <a:pt x="2344" y="523"/>
                  </a:lnTo>
                  <a:lnTo>
                    <a:pt x="2316" y="580"/>
                  </a:lnTo>
                  <a:lnTo>
                    <a:pt x="2287" y="636"/>
                  </a:lnTo>
                  <a:lnTo>
                    <a:pt x="2258" y="693"/>
                  </a:lnTo>
                  <a:lnTo>
                    <a:pt x="2232" y="743"/>
                  </a:lnTo>
                  <a:lnTo>
                    <a:pt x="2211" y="789"/>
                  </a:lnTo>
                  <a:lnTo>
                    <a:pt x="2196" y="826"/>
                  </a:lnTo>
                  <a:lnTo>
                    <a:pt x="2189" y="873"/>
                  </a:lnTo>
                  <a:lnTo>
                    <a:pt x="2204" y="898"/>
                  </a:lnTo>
                  <a:lnTo>
                    <a:pt x="2243" y="952"/>
                  </a:lnTo>
                  <a:lnTo>
                    <a:pt x="2245" y="1010"/>
                  </a:lnTo>
                  <a:lnTo>
                    <a:pt x="2236" y="1079"/>
                  </a:lnTo>
                  <a:lnTo>
                    <a:pt x="2220" y="1160"/>
                  </a:lnTo>
                  <a:lnTo>
                    <a:pt x="2351" y="1573"/>
                  </a:lnTo>
                  <a:lnTo>
                    <a:pt x="2327" y="1945"/>
                  </a:lnTo>
                  <a:lnTo>
                    <a:pt x="2047" y="2352"/>
                  </a:lnTo>
                  <a:lnTo>
                    <a:pt x="1902" y="2472"/>
                  </a:lnTo>
                  <a:lnTo>
                    <a:pt x="1753" y="2447"/>
                  </a:lnTo>
                  <a:lnTo>
                    <a:pt x="1628" y="2405"/>
                  </a:lnTo>
                  <a:lnTo>
                    <a:pt x="1096" y="2394"/>
                  </a:lnTo>
                  <a:lnTo>
                    <a:pt x="552" y="2232"/>
                  </a:lnTo>
                  <a:lnTo>
                    <a:pt x="319" y="2191"/>
                  </a:lnTo>
                  <a:lnTo>
                    <a:pt x="187" y="2232"/>
                  </a:lnTo>
                  <a:lnTo>
                    <a:pt x="173" y="2208"/>
                  </a:lnTo>
                  <a:lnTo>
                    <a:pt x="141" y="2146"/>
                  </a:lnTo>
                  <a:lnTo>
                    <a:pt x="119" y="2106"/>
                  </a:lnTo>
                  <a:lnTo>
                    <a:pt x="98" y="2062"/>
                  </a:lnTo>
                  <a:lnTo>
                    <a:pt x="76" y="2015"/>
                  </a:lnTo>
                  <a:lnTo>
                    <a:pt x="55" y="1969"/>
                  </a:lnTo>
                  <a:lnTo>
                    <a:pt x="3" y="1797"/>
                  </a:lnTo>
                  <a:lnTo>
                    <a:pt x="0" y="1717"/>
                  </a:lnTo>
                  <a:lnTo>
                    <a:pt x="14" y="1640"/>
                  </a:lnTo>
                  <a:lnTo>
                    <a:pt x="29" y="1601"/>
                  </a:lnTo>
                  <a:lnTo>
                    <a:pt x="47" y="1563"/>
                  </a:lnTo>
                  <a:lnTo>
                    <a:pt x="68" y="1525"/>
                  </a:lnTo>
                  <a:lnTo>
                    <a:pt x="91" y="1489"/>
                  </a:lnTo>
                  <a:lnTo>
                    <a:pt x="115" y="1454"/>
                  </a:lnTo>
                  <a:lnTo>
                    <a:pt x="137" y="1420"/>
                  </a:lnTo>
                  <a:lnTo>
                    <a:pt x="176" y="1358"/>
                  </a:lnTo>
                  <a:lnTo>
                    <a:pt x="209" y="1267"/>
                  </a:lnTo>
                  <a:lnTo>
                    <a:pt x="211" y="1233"/>
                  </a:lnTo>
                  <a:lnTo>
                    <a:pt x="211" y="1233"/>
                  </a:lnTo>
                  <a:close/>
                </a:path>
              </a:pathLst>
            </a:custGeom>
            <a:solidFill>
              <a:srgbClr val="FFC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8"/>
            <p:cNvSpPr>
              <a:spLocks/>
            </p:cNvSpPr>
            <p:nvPr/>
          </p:nvSpPr>
          <p:spPr bwMode="auto">
            <a:xfrm>
              <a:off x="5125" y="1924"/>
              <a:ext cx="154" cy="255"/>
            </a:xfrm>
            <a:custGeom>
              <a:avLst/>
              <a:gdLst>
                <a:gd name="T0" fmla="*/ 171 w 462"/>
                <a:gd name="T1" fmla="*/ 26 h 765"/>
                <a:gd name="T2" fmla="*/ 132 w 462"/>
                <a:gd name="T3" fmla="*/ 39 h 765"/>
                <a:gd name="T4" fmla="*/ 105 w 462"/>
                <a:gd name="T5" fmla="*/ 72 h 765"/>
                <a:gd name="T6" fmla="*/ 87 w 462"/>
                <a:gd name="T7" fmla="*/ 112 h 765"/>
                <a:gd name="T8" fmla="*/ 70 w 462"/>
                <a:gd name="T9" fmla="*/ 150 h 765"/>
                <a:gd name="T10" fmla="*/ 55 w 462"/>
                <a:gd name="T11" fmla="*/ 197 h 765"/>
                <a:gd name="T12" fmla="*/ 55 w 462"/>
                <a:gd name="T13" fmla="*/ 242 h 765"/>
                <a:gd name="T14" fmla="*/ 67 w 462"/>
                <a:gd name="T15" fmla="*/ 287 h 765"/>
                <a:gd name="T16" fmla="*/ 88 w 462"/>
                <a:gd name="T17" fmla="*/ 331 h 765"/>
                <a:gd name="T18" fmla="*/ 134 w 462"/>
                <a:gd name="T19" fmla="*/ 452 h 765"/>
                <a:gd name="T20" fmla="*/ 158 w 462"/>
                <a:gd name="T21" fmla="*/ 511 h 765"/>
                <a:gd name="T22" fmla="*/ 173 w 462"/>
                <a:gd name="T23" fmla="*/ 540 h 765"/>
                <a:gd name="T24" fmla="*/ 192 w 462"/>
                <a:gd name="T25" fmla="*/ 565 h 765"/>
                <a:gd name="T26" fmla="*/ 220 w 462"/>
                <a:gd name="T27" fmla="*/ 588 h 765"/>
                <a:gd name="T28" fmla="*/ 251 w 462"/>
                <a:gd name="T29" fmla="*/ 601 h 765"/>
                <a:gd name="T30" fmla="*/ 319 w 462"/>
                <a:gd name="T31" fmla="*/ 616 h 765"/>
                <a:gd name="T32" fmla="*/ 391 w 462"/>
                <a:gd name="T33" fmla="*/ 649 h 765"/>
                <a:gd name="T34" fmla="*/ 428 w 462"/>
                <a:gd name="T35" fmla="*/ 687 h 765"/>
                <a:gd name="T36" fmla="*/ 462 w 462"/>
                <a:gd name="T37" fmla="*/ 745 h 765"/>
                <a:gd name="T38" fmla="*/ 461 w 462"/>
                <a:gd name="T39" fmla="*/ 765 h 765"/>
                <a:gd name="T40" fmla="*/ 433 w 462"/>
                <a:gd name="T41" fmla="*/ 756 h 765"/>
                <a:gd name="T42" fmla="*/ 400 w 462"/>
                <a:gd name="T43" fmla="*/ 735 h 765"/>
                <a:gd name="T44" fmla="*/ 381 w 462"/>
                <a:gd name="T45" fmla="*/ 722 h 765"/>
                <a:gd name="T46" fmla="*/ 353 w 462"/>
                <a:gd name="T47" fmla="*/ 704 h 765"/>
                <a:gd name="T48" fmla="*/ 323 w 462"/>
                <a:gd name="T49" fmla="*/ 689 h 765"/>
                <a:gd name="T50" fmla="*/ 260 w 462"/>
                <a:gd name="T51" fmla="*/ 664 h 765"/>
                <a:gd name="T52" fmla="*/ 153 w 462"/>
                <a:gd name="T53" fmla="*/ 599 h 765"/>
                <a:gd name="T54" fmla="*/ 91 w 462"/>
                <a:gd name="T55" fmla="*/ 480 h 765"/>
                <a:gd name="T56" fmla="*/ 70 w 462"/>
                <a:gd name="T57" fmla="*/ 417 h 765"/>
                <a:gd name="T58" fmla="*/ 43 w 462"/>
                <a:gd name="T59" fmla="*/ 355 h 765"/>
                <a:gd name="T60" fmla="*/ 1 w 462"/>
                <a:gd name="T61" fmla="*/ 241 h 765"/>
                <a:gd name="T62" fmla="*/ 0 w 462"/>
                <a:gd name="T63" fmla="*/ 182 h 765"/>
                <a:gd name="T64" fmla="*/ 20 w 462"/>
                <a:gd name="T65" fmla="*/ 123 h 765"/>
                <a:gd name="T66" fmla="*/ 47 w 462"/>
                <a:gd name="T67" fmla="*/ 79 h 765"/>
                <a:gd name="T68" fmla="*/ 62 w 462"/>
                <a:gd name="T69" fmla="*/ 57 h 765"/>
                <a:gd name="T70" fmla="*/ 79 w 462"/>
                <a:gd name="T71" fmla="*/ 39 h 765"/>
                <a:gd name="T72" fmla="*/ 97 w 462"/>
                <a:gd name="T73" fmla="*/ 23 h 765"/>
                <a:gd name="T74" fmla="*/ 119 w 462"/>
                <a:gd name="T75" fmla="*/ 11 h 765"/>
                <a:gd name="T76" fmla="*/ 171 w 462"/>
                <a:gd name="T77" fmla="*/ 0 h 765"/>
                <a:gd name="T78" fmla="*/ 183 w 462"/>
                <a:gd name="T79" fmla="*/ 14 h 765"/>
                <a:gd name="T80" fmla="*/ 171 w 462"/>
                <a:gd name="T81" fmla="*/ 26 h 765"/>
                <a:gd name="T82" fmla="*/ 171 w 462"/>
                <a:gd name="T83" fmla="*/ 26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2" h="765">
                  <a:moveTo>
                    <a:pt x="171" y="26"/>
                  </a:moveTo>
                  <a:lnTo>
                    <a:pt x="132" y="39"/>
                  </a:lnTo>
                  <a:lnTo>
                    <a:pt x="105" y="72"/>
                  </a:lnTo>
                  <a:lnTo>
                    <a:pt x="87" y="112"/>
                  </a:lnTo>
                  <a:lnTo>
                    <a:pt x="70" y="150"/>
                  </a:lnTo>
                  <a:lnTo>
                    <a:pt x="55" y="197"/>
                  </a:lnTo>
                  <a:lnTo>
                    <a:pt x="55" y="242"/>
                  </a:lnTo>
                  <a:lnTo>
                    <a:pt x="67" y="287"/>
                  </a:lnTo>
                  <a:lnTo>
                    <a:pt x="88" y="331"/>
                  </a:lnTo>
                  <a:lnTo>
                    <a:pt x="134" y="452"/>
                  </a:lnTo>
                  <a:lnTo>
                    <a:pt x="158" y="511"/>
                  </a:lnTo>
                  <a:lnTo>
                    <a:pt x="173" y="540"/>
                  </a:lnTo>
                  <a:lnTo>
                    <a:pt x="192" y="565"/>
                  </a:lnTo>
                  <a:lnTo>
                    <a:pt x="220" y="588"/>
                  </a:lnTo>
                  <a:lnTo>
                    <a:pt x="251" y="601"/>
                  </a:lnTo>
                  <a:lnTo>
                    <a:pt x="319" y="616"/>
                  </a:lnTo>
                  <a:lnTo>
                    <a:pt x="391" y="649"/>
                  </a:lnTo>
                  <a:lnTo>
                    <a:pt x="428" y="687"/>
                  </a:lnTo>
                  <a:lnTo>
                    <a:pt x="462" y="745"/>
                  </a:lnTo>
                  <a:lnTo>
                    <a:pt x="461" y="765"/>
                  </a:lnTo>
                  <a:lnTo>
                    <a:pt x="433" y="756"/>
                  </a:lnTo>
                  <a:lnTo>
                    <a:pt x="400" y="735"/>
                  </a:lnTo>
                  <a:lnTo>
                    <a:pt x="381" y="722"/>
                  </a:lnTo>
                  <a:lnTo>
                    <a:pt x="353" y="704"/>
                  </a:lnTo>
                  <a:lnTo>
                    <a:pt x="323" y="689"/>
                  </a:lnTo>
                  <a:lnTo>
                    <a:pt x="260" y="664"/>
                  </a:lnTo>
                  <a:lnTo>
                    <a:pt x="153" y="599"/>
                  </a:lnTo>
                  <a:lnTo>
                    <a:pt x="91" y="480"/>
                  </a:lnTo>
                  <a:lnTo>
                    <a:pt x="70" y="417"/>
                  </a:lnTo>
                  <a:lnTo>
                    <a:pt x="43" y="355"/>
                  </a:lnTo>
                  <a:lnTo>
                    <a:pt x="1" y="241"/>
                  </a:lnTo>
                  <a:lnTo>
                    <a:pt x="0" y="182"/>
                  </a:lnTo>
                  <a:lnTo>
                    <a:pt x="20" y="123"/>
                  </a:lnTo>
                  <a:lnTo>
                    <a:pt x="47" y="79"/>
                  </a:lnTo>
                  <a:lnTo>
                    <a:pt x="62" y="57"/>
                  </a:lnTo>
                  <a:lnTo>
                    <a:pt x="79" y="39"/>
                  </a:lnTo>
                  <a:lnTo>
                    <a:pt x="97" y="23"/>
                  </a:lnTo>
                  <a:lnTo>
                    <a:pt x="119" y="11"/>
                  </a:lnTo>
                  <a:lnTo>
                    <a:pt x="171" y="0"/>
                  </a:lnTo>
                  <a:lnTo>
                    <a:pt x="183" y="14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9"/>
            <p:cNvSpPr>
              <a:spLocks/>
            </p:cNvSpPr>
            <p:nvPr/>
          </p:nvSpPr>
          <p:spPr bwMode="auto">
            <a:xfrm>
              <a:off x="5213" y="2099"/>
              <a:ext cx="72" cy="368"/>
            </a:xfrm>
            <a:custGeom>
              <a:avLst/>
              <a:gdLst>
                <a:gd name="T0" fmla="*/ 149 w 215"/>
                <a:gd name="T1" fmla="*/ 5 h 1105"/>
                <a:gd name="T2" fmla="*/ 194 w 215"/>
                <a:gd name="T3" fmla="*/ 80 h 1105"/>
                <a:gd name="T4" fmla="*/ 214 w 215"/>
                <a:gd name="T5" fmla="*/ 169 h 1105"/>
                <a:gd name="T6" fmla="*/ 215 w 215"/>
                <a:gd name="T7" fmla="*/ 217 h 1105"/>
                <a:gd name="T8" fmla="*/ 214 w 215"/>
                <a:gd name="T9" fmla="*/ 266 h 1105"/>
                <a:gd name="T10" fmla="*/ 199 w 215"/>
                <a:gd name="T11" fmla="*/ 369 h 1105"/>
                <a:gd name="T12" fmla="*/ 174 w 215"/>
                <a:gd name="T13" fmla="*/ 473 h 1105"/>
                <a:gd name="T14" fmla="*/ 159 w 215"/>
                <a:gd name="T15" fmla="*/ 523 h 1105"/>
                <a:gd name="T16" fmla="*/ 143 w 215"/>
                <a:gd name="T17" fmla="*/ 573 h 1105"/>
                <a:gd name="T18" fmla="*/ 127 w 215"/>
                <a:gd name="T19" fmla="*/ 620 h 1105"/>
                <a:gd name="T20" fmla="*/ 112 w 215"/>
                <a:gd name="T21" fmla="*/ 664 h 1105"/>
                <a:gd name="T22" fmla="*/ 85 w 215"/>
                <a:gd name="T23" fmla="*/ 743 h 1105"/>
                <a:gd name="T24" fmla="*/ 64 w 215"/>
                <a:gd name="T25" fmla="*/ 850 h 1105"/>
                <a:gd name="T26" fmla="*/ 74 w 215"/>
                <a:gd name="T27" fmla="*/ 927 h 1105"/>
                <a:gd name="T28" fmla="*/ 105 w 215"/>
                <a:gd name="T29" fmla="*/ 1078 h 1105"/>
                <a:gd name="T30" fmla="*/ 102 w 215"/>
                <a:gd name="T31" fmla="*/ 1097 h 1105"/>
                <a:gd name="T32" fmla="*/ 91 w 215"/>
                <a:gd name="T33" fmla="*/ 1105 h 1105"/>
                <a:gd name="T34" fmla="*/ 65 w 215"/>
                <a:gd name="T35" fmla="*/ 1089 h 1105"/>
                <a:gd name="T36" fmla="*/ 29 w 215"/>
                <a:gd name="T37" fmla="*/ 1007 h 1105"/>
                <a:gd name="T38" fmla="*/ 7 w 215"/>
                <a:gd name="T39" fmla="*/ 907 h 1105"/>
                <a:gd name="T40" fmla="*/ 0 w 215"/>
                <a:gd name="T41" fmla="*/ 807 h 1105"/>
                <a:gd name="T42" fmla="*/ 13 w 215"/>
                <a:gd name="T43" fmla="*/ 719 h 1105"/>
                <a:gd name="T44" fmla="*/ 40 w 215"/>
                <a:gd name="T45" fmla="*/ 644 h 1105"/>
                <a:gd name="T46" fmla="*/ 67 w 215"/>
                <a:gd name="T47" fmla="*/ 568 h 1105"/>
                <a:gd name="T48" fmla="*/ 94 w 215"/>
                <a:gd name="T49" fmla="*/ 492 h 1105"/>
                <a:gd name="T50" fmla="*/ 118 w 215"/>
                <a:gd name="T51" fmla="*/ 417 h 1105"/>
                <a:gd name="T52" fmla="*/ 165 w 215"/>
                <a:gd name="T53" fmla="*/ 217 h 1105"/>
                <a:gd name="T54" fmla="*/ 158 w 215"/>
                <a:gd name="T55" fmla="*/ 132 h 1105"/>
                <a:gd name="T56" fmla="*/ 145 w 215"/>
                <a:gd name="T57" fmla="*/ 80 h 1105"/>
                <a:gd name="T58" fmla="*/ 127 w 215"/>
                <a:gd name="T59" fmla="*/ 19 h 1105"/>
                <a:gd name="T60" fmla="*/ 132 w 215"/>
                <a:gd name="T61" fmla="*/ 0 h 1105"/>
                <a:gd name="T62" fmla="*/ 149 w 215"/>
                <a:gd name="T63" fmla="*/ 5 h 1105"/>
                <a:gd name="T64" fmla="*/ 149 w 215"/>
                <a:gd name="T65" fmla="*/ 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5" h="1105">
                  <a:moveTo>
                    <a:pt x="149" y="5"/>
                  </a:moveTo>
                  <a:lnTo>
                    <a:pt x="194" y="80"/>
                  </a:lnTo>
                  <a:lnTo>
                    <a:pt x="214" y="169"/>
                  </a:lnTo>
                  <a:lnTo>
                    <a:pt x="215" y="217"/>
                  </a:lnTo>
                  <a:lnTo>
                    <a:pt x="214" y="266"/>
                  </a:lnTo>
                  <a:lnTo>
                    <a:pt x="199" y="369"/>
                  </a:lnTo>
                  <a:lnTo>
                    <a:pt x="174" y="473"/>
                  </a:lnTo>
                  <a:lnTo>
                    <a:pt x="159" y="523"/>
                  </a:lnTo>
                  <a:lnTo>
                    <a:pt x="143" y="573"/>
                  </a:lnTo>
                  <a:lnTo>
                    <a:pt x="127" y="620"/>
                  </a:lnTo>
                  <a:lnTo>
                    <a:pt x="112" y="664"/>
                  </a:lnTo>
                  <a:lnTo>
                    <a:pt x="85" y="743"/>
                  </a:lnTo>
                  <a:lnTo>
                    <a:pt x="64" y="850"/>
                  </a:lnTo>
                  <a:lnTo>
                    <a:pt x="74" y="927"/>
                  </a:lnTo>
                  <a:lnTo>
                    <a:pt x="105" y="1078"/>
                  </a:lnTo>
                  <a:lnTo>
                    <a:pt x="102" y="1097"/>
                  </a:lnTo>
                  <a:lnTo>
                    <a:pt x="91" y="1105"/>
                  </a:lnTo>
                  <a:lnTo>
                    <a:pt x="65" y="1089"/>
                  </a:lnTo>
                  <a:lnTo>
                    <a:pt x="29" y="1007"/>
                  </a:lnTo>
                  <a:lnTo>
                    <a:pt x="7" y="907"/>
                  </a:lnTo>
                  <a:lnTo>
                    <a:pt x="0" y="807"/>
                  </a:lnTo>
                  <a:lnTo>
                    <a:pt x="13" y="719"/>
                  </a:lnTo>
                  <a:lnTo>
                    <a:pt x="40" y="644"/>
                  </a:lnTo>
                  <a:lnTo>
                    <a:pt x="67" y="568"/>
                  </a:lnTo>
                  <a:lnTo>
                    <a:pt x="94" y="492"/>
                  </a:lnTo>
                  <a:lnTo>
                    <a:pt x="118" y="417"/>
                  </a:lnTo>
                  <a:lnTo>
                    <a:pt x="165" y="217"/>
                  </a:lnTo>
                  <a:lnTo>
                    <a:pt x="158" y="132"/>
                  </a:lnTo>
                  <a:lnTo>
                    <a:pt x="145" y="80"/>
                  </a:lnTo>
                  <a:lnTo>
                    <a:pt x="127" y="19"/>
                  </a:lnTo>
                  <a:lnTo>
                    <a:pt x="132" y="0"/>
                  </a:lnTo>
                  <a:lnTo>
                    <a:pt x="149" y="5"/>
                  </a:lnTo>
                  <a:lnTo>
                    <a:pt x="14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0"/>
            <p:cNvSpPr>
              <a:spLocks/>
            </p:cNvSpPr>
            <p:nvPr/>
          </p:nvSpPr>
          <p:spPr bwMode="auto">
            <a:xfrm>
              <a:off x="4780" y="2254"/>
              <a:ext cx="457" cy="187"/>
            </a:xfrm>
            <a:custGeom>
              <a:avLst/>
              <a:gdLst>
                <a:gd name="T0" fmla="*/ 1370 w 1370"/>
                <a:gd name="T1" fmla="*/ 543 h 562"/>
                <a:gd name="T2" fmla="*/ 1351 w 1370"/>
                <a:gd name="T3" fmla="*/ 562 h 562"/>
                <a:gd name="T4" fmla="*/ 1318 w 1370"/>
                <a:gd name="T5" fmla="*/ 528 h 562"/>
                <a:gd name="T6" fmla="*/ 1285 w 1370"/>
                <a:gd name="T7" fmla="*/ 500 h 562"/>
                <a:gd name="T8" fmla="*/ 1252 w 1370"/>
                <a:gd name="T9" fmla="*/ 472 h 562"/>
                <a:gd name="T10" fmla="*/ 1219 w 1370"/>
                <a:gd name="T11" fmla="*/ 448 h 562"/>
                <a:gd name="T12" fmla="*/ 1188 w 1370"/>
                <a:gd name="T13" fmla="*/ 426 h 562"/>
                <a:gd name="T14" fmla="*/ 1158 w 1370"/>
                <a:gd name="T15" fmla="*/ 408 h 562"/>
                <a:gd name="T16" fmla="*/ 1127 w 1370"/>
                <a:gd name="T17" fmla="*/ 390 h 562"/>
                <a:gd name="T18" fmla="*/ 1097 w 1370"/>
                <a:gd name="T19" fmla="*/ 375 h 562"/>
                <a:gd name="T20" fmla="*/ 1038 w 1370"/>
                <a:gd name="T21" fmla="*/ 349 h 562"/>
                <a:gd name="T22" fmla="*/ 982 w 1370"/>
                <a:gd name="T23" fmla="*/ 331 h 562"/>
                <a:gd name="T24" fmla="*/ 928 w 1370"/>
                <a:gd name="T25" fmla="*/ 317 h 562"/>
                <a:gd name="T26" fmla="*/ 876 w 1370"/>
                <a:gd name="T27" fmla="*/ 308 h 562"/>
                <a:gd name="T28" fmla="*/ 689 w 1370"/>
                <a:gd name="T29" fmla="*/ 289 h 562"/>
                <a:gd name="T30" fmla="*/ 608 w 1370"/>
                <a:gd name="T31" fmla="*/ 274 h 562"/>
                <a:gd name="T32" fmla="*/ 537 w 1370"/>
                <a:gd name="T33" fmla="*/ 244 h 562"/>
                <a:gd name="T34" fmla="*/ 492 w 1370"/>
                <a:gd name="T35" fmla="*/ 214 h 562"/>
                <a:gd name="T36" fmla="*/ 469 w 1370"/>
                <a:gd name="T37" fmla="*/ 197 h 562"/>
                <a:gd name="T38" fmla="*/ 446 w 1370"/>
                <a:gd name="T39" fmla="*/ 180 h 562"/>
                <a:gd name="T40" fmla="*/ 401 w 1370"/>
                <a:gd name="T41" fmla="*/ 145 h 562"/>
                <a:gd name="T42" fmla="*/ 378 w 1370"/>
                <a:gd name="T43" fmla="*/ 128 h 562"/>
                <a:gd name="T44" fmla="*/ 356 w 1370"/>
                <a:gd name="T45" fmla="*/ 112 h 562"/>
                <a:gd name="T46" fmla="*/ 333 w 1370"/>
                <a:gd name="T47" fmla="*/ 96 h 562"/>
                <a:gd name="T48" fmla="*/ 308 w 1370"/>
                <a:gd name="T49" fmla="*/ 81 h 562"/>
                <a:gd name="T50" fmla="*/ 283 w 1370"/>
                <a:gd name="T51" fmla="*/ 67 h 562"/>
                <a:gd name="T52" fmla="*/ 259 w 1370"/>
                <a:gd name="T53" fmla="*/ 55 h 562"/>
                <a:gd name="T54" fmla="*/ 208 w 1370"/>
                <a:gd name="T55" fmla="*/ 36 h 562"/>
                <a:gd name="T56" fmla="*/ 152 w 1370"/>
                <a:gd name="T57" fmla="*/ 27 h 562"/>
                <a:gd name="T58" fmla="*/ 88 w 1370"/>
                <a:gd name="T59" fmla="*/ 36 h 562"/>
                <a:gd name="T60" fmla="*/ 26 w 1370"/>
                <a:gd name="T61" fmla="*/ 50 h 562"/>
                <a:gd name="T62" fmla="*/ 0 w 1370"/>
                <a:gd name="T63" fmla="*/ 35 h 562"/>
                <a:gd name="T64" fmla="*/ 2 w 1370"/>
                <a:gd name="T65" fmla="*/ 21 h 562"/>
                <a:gd name="T66" fmla="*/ 16 w 1370"/>
                <a:gd name="T67" fmla="*/ 9 h 562"/>
                <a:gd name="T68" fmla="*/ 84 w 1370"/>
                <a:gd name="T69" fmla="*/ 0 h 562"/>
                <a:gd name="T70" fmla="*/ 155 w 1370"/>
                <a:gd name="T71" fmla="*/ 1 h 562"/>
                <a:gd name="T72" fmla="*/ 268 w 1370"/>
                <a:gd name="T73" fmla="*/ 24 h 562"/>
                <a:gd name="T74" fmla="*/ 323 w 1370"/>
                <a:gd name="T75" fmla="*/ 42 h 562"/>
                <a:gd name="T76" fmla="*/ 376 w 1370"/>
                <a:gd name="T77" fmla="*/ 65 h 562"/>
                <a:gd name="T78" fmla="*/ 428 w 1370"/>
                <a:gd name="T79" fmla="*/ 90 h 562"/>
                <a:gd name="T80" fmla="*/ 479 w 1370"/>
                <a:gd name="T81" fmla="*/ 119 h 562"/>
                <a:gd name="T82" fmla="*/ 505 w 1370"/>
                <a:gd name="T83" fmla="*/ 133 h 562"/>
                <a:gd name="T84" fmla="*/ 529 w 1370"/>
                <a:gd name="T85" fmla="*/ 148 h 562"/>
                <a:gd name="T86" fmla="*/ 554 w 1370"/>
                <a:gd name="T87" fmla="*/ 162 h 562"/>
                <a:gd name="T88" fmla="*/ 578 w 1370"/>
                <a:gd name="T89" fmla="*/ 176 h 562"/>
                <a:gd name="T90" fmla="*/ 604 w 1370"/>
                <a:gd name="T91" fmla="*/ 189 h 562"/>
                <a:gd name="T92" fmla="*/ 637 w 1370"/>
                <a:gd name="T93" fmla="*/ 198 h 562"/>
                <a:gd name="T94" fmla="*/ 715 w 1370"/>
                <a:gd name="T95" fmla="*/ 211 h 562"/>
                <a:gd name="T96" fmla="*/ 909 w 1370"/>
                <a:gd name="T97" fmla="*/ 228 h 562"/>
                <a:gd name="T98" fmla="*/ 1120 w 1370"/>
                <a:gd name="T99" fmla="*/ 275 h 562"/>
                <a:gd name="T100" fmla="*/ 1170 w 1370"/>
                <a:gd name="T101" fmla="*/ 297 h 562"/>
                <a:gd name="T102" fmla="*/ 1218 w 1370"/>
                <a:gd name="T103" fmla="*/ 323 h 562"/>
                <a:gd name="T104" fmla="*/ 1263 w 1370"/>
                <a:gd name="T105" fmla="*/ 356 h 562"/>
                <a:gd name="T106" fmla="*/ 1306 w 1370"/>
                <a:gd name="T107" fmla="*/ 395 h 562"/>
                <a:gd name="T108" fmla="*/ 1337 w 1370"/>
                <a:gd name="T109" fmla="*/ 470 h 562"/>
                <a:gd name="T110" fmla="*/ 1348 w 1370"/>
                <a:gd name="T111" fmla="*/ 509 h 562"/>
                <a:gd name="T112" fmla="*/ 1370 w 1370"/>
                <a:gd name="T113" fmla="*/ 543 h 562"/>
                <a:gd name="T114" fmla="*/ 1370 w 1370"/>
                <a:gd name="T115" fmla="*/ 543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70" h="562">
                  <a:moveTo>
                    <a:pt x="1370" y="543"/>
                  </a:moveTo>
                  <a:lnTo>
                    <a:pt x="1351" y="562"/>
                  </a:lnTo>
                  <a:lnTo>
                    <a:pt x="1318" y="528"/>
                  </a:lnTo>
                  <a:lnTo>
                    <a:pt x="1285" y="500"/>
                  </a:lnTo>
                  <a:lnTo>
                    <a:pt x="1252" y="472"/>
                  </a:lnTo>
                  <a:lnTo>
                    <a:pt x="1219" y="448"/>
                  </a:lnTo>
                  <a:lnTo>
                    <a:pt x="1188" y="426"/>
                  </a:lnTo>
                  <a:lnTo>
                    <a:pt x="1158" y="408"/>
                  </a:lnTo>
                  <a:lnTo>
                    <a:pt x="1127" y="390"/>
                  </a:lnTo>
                  <a:lnTo>
                    <a:pt x="1097" y="375"/>
                  </a:lnTo>
                  <a:lnTo>
                    <a:pt x="1038" y="349"/>
                  </a:lnTo>
                  <a:lnTo>
                    <a:pt x="982" y="331"/>
                  </a:lnTo>
                  <a:lnTo>
                    <a:pt x="928" y="317"/>
                  </a:lnTo>
                  <a:lnTo>
                    <a:pt x="876" y="308"/>
                  </a:lnTo>
                  <a:lnTo>
                    <a:pt x="689" y="289"/>
                  </a:lnTo>
                  <a:lnTo>
                    <a:pt x="608" y="274"/>
                  </a:lnTo>
                  <a:lnTo>
                    <a:pt x="537" y="244"/>
                  </a:lnTo>
                  <a:lnTo>
                    <a:pt x="492" y="214"/>
                  </a:lnTo>
                  <a:lnTo>
                    <a:pt x="469" y="197"/>
                  </a:lnTo>
                  <a:lnTo>
                    <a:pt x="446" y="180"/>
                  </a:lnTo>
                  <a:lnTo>
                    <a:pt x="401" y="145"/>
                  </a:lnTo>
                  <a:lnTo>
                    <a:pt x="378" y="128"/>
                  </a:lnTo>
                  <a:lnTo>
                    <a:pt x="356" y="112"/>
                  </a:lnTo>
                  <a:lnTo>
                    <a:pt x="333" y="96"/>
                  </a:lnTo>
                  <a:lnTo>
                    <a:pt x="308" y="81"/>
                  </a:lnTo>
                  <a:lnTo>
                    <a:pt x="283" y="67"/>
                  </a:lnTo>
                  <a:lnTo>
                    <a:pt x="259" y="55"/>
                  </a:lnTo>
                  <a:lnTo>
                    <a:pt x="208" y="36"/>
                  </a:lnTo>
                  <a:lnTo>
                    <a:pt x="152" y="27"/>
                  </a:lnTo>
                  <a:lnTo>
                    <a:pt x="88" y="36"/>
                  </a:lnTo>
                  <a:lnTo>
                    <a:pt x="26" y="50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6" y="9"/>
                  </a:lnTo>
                  <a:lnTo>
                    <a:pt x="84" y="0"/>
                  </a:lnTo>
                  <a:lnTo>
                    <a:pt x="155" y="1"/>
                  </a:lnTo>
                  <a:lnTo>
                    <a:pt x="268" y="24"/>
                  </a:lnTo>
                  <a:lnTo>
                    <a:pt x="323" y="42"/>
                  </a:lnTo>
                  <a:lnTo>
                    <a:pt x="376" y="65"/>
                  </a:lnTo>
                  <a:lnTo>
                    <a:pt x="428" y="90"/>
                  </a:lnTo>
                  <a:lnTo>
                    <a:pt x="479" y="119"/>
                  </a:lnTo>
                  <a:lnTo>
                    <a:pt x="505" y="133"/>
                  </a:lnTo>
                  <a:lnTo>
                    <a:pt x="529" y="148"/>
                  </a:lnTo>
                  <a:lnTo>
                    <a:pt x="554" y="162"/>
                  </a:lnTo>
                  <a:lnTo>
                    <a:pt x="578" y="176"/>
                  </a:lnTo>
                  <a:lnTo>
                    <a:pt x="604" y="189"/>
                  </a:lnTo>
                  <a:lnTo>
                    <a:pt x="637" y="198"/>
                  </a:lnTo>
                  <a:lnTo>
                    <a:pt x="715" y="211"/>
                  </a:lnTo>
                  <a:lnTo>
                    <a:pt x="909" y="228"/>
                  </a:lnTo>
                  <a:lnTo>
                    <a:pt x="1120" y="275"/>
                  </a:lnTo>
                  <a:lnTo>
                    <a:pt x="1170" y="297"/>
                  </a:lnTo>
                  <a:lnTo>
                    <a:pt x="1218" y="323"/>
                  </a:lnTo>
                  <a:lnTo>
                    <a:pt x="1263" y="356"/>
                  </a:lnTo>
                  <a:lnTo>
                    <a:pt x="1306" y="395"/>
                  </a:lnTo>
                  <a:lnTo>
                    <a:pt x="1337" y="470"/>
                  </a:lnTo>
                  <a:lnTo>
                    <a:pt x="1348" y="509"/>
                  </a:lnTo>
                  <a:lnTo>
                    <a:pt x="1370" y="543"/>
                  </a:lnTo>
                  <a:lnTo>
                    <a:pt x="1370" y="5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1"/>
            <p:cNvSpPr>
              <a:spLocks/>
            </p:cNvSpPr>
            <p:nvPr/>
          </p:nvSpPr>
          <p:spPr bwMode="auto">
            <a:xfrm>
              <a:off x="4840" y="2489"/>
              <a:ext cx="220" cy="125"/>
            </a:xfrm>
            <a:custGeom>
              <a:avLst/>
              <a:gdLst>
                <a:gd name="T0" fmla="*/ 11 w 661"/>
                <a:gd name="T1" fmla="*/ 9 h 375"/>
                <a:gd name="T2" fmla="*/ 94 w 661"/>
                <a:gd name="T3" fmla="*/ 0 h 375"/>
                <a:gd name="T4" fmla="*/ 176 w 661"/>
                <a:gd name="T5" fmla="*/ 22 h 375"/>
                <a:gd name="T6" fmla="*/ 215 w 661"/>
                <a:gd name="T7" fmla="*/ 40 h 375"/>
                <a:gd name="T8" fmla="*/ 253 w 661"/>
                <a:gd name="T9" fmla="*/ 62 h 375"/>
                <a:gd name="T10" fmla="*/ 288 w 661"/>
                <a:gd name="T11" fmla="*/ 86 h 375"/>
                <a:gd name="T12" fmla="*/ 319 w 661"/>
                <a:gd name="T13" fmla="*/ 110 h 375"/>
                <a:gd name="T14" fmla="*/ 359 w 661"/>
                <a:gd name="T15" fmla="*/ 146 h 375"/>
                <a:gd name="T16" fmla="*/ 398 w 661"/>
                <a:gd name="T17" fmla="*/ 183 h 375"/>
                <a:gd name="T18" fmla="*/ 438 w 661"/>
                <a:gd name="T19" fmla="*/ 219 h 375"/>
                <a:gd name="T20" fmla="*/ 459 w 661"/>
                <a:gd name="T21" fmla="*/ 235 h 375"/>
                <a:gd name="T22" fmla="*/ 480 w 661"/>
                <a:gd name="T23" fmla="*/ 250 h 375"/>
                <a:gd name="T24" fmla="*/ 509 w 661"/>
                <a:gd name="T25" fmla="*/ 270 h 375"/>
                <a:gd name="T26" fmla="*/ 537 w 661"/>
                <a:gd name="T27" fmla="*/ 289 h 375"/>
                <a:gd name="T28" fmla="*/ 565 w 661"/>
                <a:gd name="T29" fmla="*/ 308 h 375"/>
                <a:gd name="T30" fmla="*/ 594 w 661"/>
                <a:gd name="T31" fmla="*/ 325 h 375"/>
                <a:gd name="T32" fmla="*/ 651 w 661"/>
                <a:gd name="T33" fmla="*/ 350 h 375"/>
                <a:gd name="T34" fmla="*/ 661 w 661"/>
                <a:gd name="T35" fmla="*/ 367 h 375"/>
                <a:gd name="T36" fmla="*/ 644 w 661"/>
                <a:gd name="T37" fmla="*/ 375 h 375"/>
                <a:gd name="T38" fmla="*/ 540 w 661"/>
                <a:gd name="T39" fmla="*/ 355 h 375"/>
                <a:gd name="T40" fmla="*/ 488 w 661"/>
                <a:gd name="T41" fmla="*/ 334 h 375"/>
                <a:gd name="T42" fmla="*/ 439 w 661"/>
                <a:gd name="T43" fmla="*/ 309 h 375"/>
                <a:gd name="T44" fmla="*/ 391 w 661"/>
                <a:gd name="T45" fmla="*/ 279 h 375"/>
                <a:gd name="T46" fmla="*/ 367 w 661"/>
                <a:gd name="T47" fmla="*/ 263 h 375"/>
                <a:gd name="T48" fmla="*/ 345 w 661"/>
                <a:gd name="T49" fmla="*/ 247 h 375"/>
                <a:gd name="T50" fmla="*/ 300 w 661"/>
                <a:gd name="T51" fmla="*/ 215 h 375"/>
                <a:gd name="T52" fmla="*/ 260 w 661"/>
                <a:gd name="T53" fmla="*/ 181 h 375"/>
                <a:gd name="T54" fmla="*/ 215 w 661"/>
                <a:gd name="T55" fmla="*/ 139 h 375"/>
                <a:gd name="T56" fmla="*/ 172 w 661"/>
                <a:gd name="T57" fmla="*/ 95 h 375"/>
                <a:gd name="T58" fmla="*/ 125 w 661"/>
                <a:gd name="T59" fmla="*/ 59 h 375"/>
                <a:gd name="T60" fmla="*/ 96 w 661"/>
                <a:gd name="T61" fmla="*/ 45 h 375"/>
                <a:gd name="T62" fmla="*/ 65 w 661"/>
                <a:gd name="T63" fmla="*/ 37 h 375"/>
                <a:gd name="T64" fmla="*/ 13 w 661"/>
                <a:gd name="T65" fmla="*/ 35 h 375"/>
                <a:gd name="T66" fmla="*/ 0 w 661"/>
                <a:gd name="T67" fmla="*/ 23 h 375"/>
                <a:gd name="T68" fmla="*/ 11 w 661"/>
                <a:gd name="T69" fmla="*/ 9 h 375"/>
                <a:gd name="T70" fmla="*/ 11 w 661"/>
                <a:gd name="T71" fmla="*/ 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1" h="375">
                  <a:moveTo>
                    <a:pt x="11" y="9"/>
                  </a:moveTo>
                  <a:lnTo>
                    <a:pt x="94" y="0"/>
                  </a:lnTo>
                  <a:lnTo>
                    <a:pt x="176" y="22"/>
                  </a:lnTo>
                  <a:lnTo>
                    <a:pt x="215" y="40"/>
                  </a:lnTo>
                  <a:lnTo>
                    <a:pt x="253" y="62"/>
                  </a:lnTo>
                  <a:lnTo>
                    <a:pt x="288" y="86"/>
                  </a:lnTo>
                  <a:lnTo>
                    <a:pt x="319" y="110"/>
                  </a:lnTo>
                  <a:lnTo>
                    <a:pt x="359" y="146"/>
                  </a:lnTo>
                  <a:lnTo>
                    <a:pt x="398" y="183"/>
                  </a:lnTo>
                  <a:lnTo>
                    <a:pt x="438" y="219"/>
                  </a:lnTo>
                  <a:lnTo>
                    <a:pt x="459" y="235"/>
                  </a:lnTo>
                  <a:lnTo>
                    <a:pt x="480" y="250"/>
                  </a:lnTo>
                  <a:lnTo>
                    <a:pt x="509" y="270"/>
                  </a:lnTo>
                  <a:lnTo>
                    <a:pt x="537" y="289"/>
                  </a:lnTo>
                  <a:lnTo>
                    <a:pt x="565" y="308"/>
                  </a:lnTo>
                  <a:lnTo>
                    <a:pt x="594" y="325"/>
                  </a:lnTo>
                  <a:lnTo>
                    <a:pt x="651" y="350"/>
                  </a:lnTo>
                  <a:lnTo>
                    <a:pt x="661" y="367"/>
                  </a:lnTo>
                  <a:lnTo>
                    <a:pt x="644" y="375"/>
                  </a:lnTo>
                  <a:lnTo>
                    <a:pt x="540" y="355"/>
                  </a:lnTo>
                  <a:lnTo>
                    <a:pt x="488" y="334"/>
                  </a:lnTo>
                  <a:lnTo>
                    <a:pt x="439" y="309"/>
                  </a:lnTo>
                  <a:lnTo>
                    <a:pt x="391" y="279"/>
                  </a:lnTo>
                  <a:lnTo>
                    <a:pt x="367" y="263"/>
                  </a:lnTo>
                  <a:lnTo>
                    <a:pt x="345" y="247"/>
                  </a:lnTo>
                  <a:lnTo>
                    <a:pt x="300" y="215"/>
                  </a:lnTo>
                  <a:lnTo>
                    <a:pt x="260" y="181"/>
                  </a:lnTo>
                  <a:lnTo>
                    <a:pt x="215" y="139"/>
                  </a:lnTo>
                  <a:lnTo>
                    <a:pt x="172" y="95"/>
                  </a:lnTo>
                  <a:lnTo>
                    <a:pt x="125" y="59"/>
                  </a:lnTo>
                  <a:lnTo>
                    <a:pt x="96" y="45"/>
                  </a:lnTo>
                  <a:lnTo>
                    <a:pt x="65" y="37"/>
                  </a:lnTo>
                  <a:lnTo>
                    <a:pt x="13" y="35"/>
                  </a:lnTo>
                  <a:lnTo>
                    <a:pt x="0" y="23"/>
                  </a:ln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2"/>
            <p:cNvSpPr>
              <a:spLocks/>
            </p:cNvSpPr>
            <p:nvPr/>
          </p:nvSpPr>
          <p:spPr bwMode="auto">
            <a:xfrm>
              <a:off x="4780" y="2617"/>
              <a:ext cx="588" cy="103"/>
            </a:xfrm>
            <a:custGeom>
              <a:avLst/>
              <a:gdLst>
                <a:gd name="T0" fmla="*/ 0 w 1763"/>
                <a:gd name="T1" fmla="*/ 29 h 311"/>
                <a:gd name="T2" fmla="*/ 43 w 1763"/>
                <a:gd name="T3" fmla="*/ 9 h 311"/>
                <a:gd name="T4" fmla="*/ 96 w 1763"/>
                <a:gd name="T5" fmla="*/ 0 h 311"/>
                <a:gd name="T6" fmla="*/ 223 w 1763"/>
                <a:gd name="T7" fmla="*/ 3 h 311"/>
                <a:gd name="T8" fmla="*/ 376 w 1763"/>
                <a:gd name="T9" fmla="*/ 29 h 311"/>
                <a:gd name="T10" fmla="*/ 460 w 1763"/>
                <a:gd name="T11" fmla="*/ 46 h 311"/>
                <a:gd name="T12" fmla="*/ 547 w 1763"/>
                <a:gd name="T13" fmla="*/ 67 h 311"/>
                <a:gd name="T14" fmla="*/ 636 w 1763"/>
                <a:gd name="T15" fmla="*/ 89 h 311"/>
                <a:gd name="T16" fmla="*/ 728 w 1763"/>
                <a:gd name="T17" fmla="*/ 110 h 311"/>
                <a:gd name="T18" fmla="*/ 821 w 1763"/>
                <a:gd name="T19" fmla="*/ 131 h 311"/>
                <a:gd name="T20" fmla="*/ 913 w 1763"/>
                <a:gd name="T21" fmla="*/ 149 h 311"/>
                <a:gd name="T22" fmla="*/ 1005 w 1763"/>
                <a:gd name="T23" fmla="*/ 164 h 311"/>
                <a:gd name="T24" fmla="*/ 1094 w 1763"/>
                <a:gd name="T25" fmla="*/ 173 h 311"/>
                <a:gd name="T26" fmla="*/ 1265 w 1763"/>
                <a:gd name="T27" fmla="*/ 176 h 311"/>
                <a:gd name="T28" fmla="*/ 1380 w 1763"/>
                <a:gd name="T29" fmla="*/ 171 h 311"/>
                <a:gd name="T30" fmla="*/ 1492 w 1763"/>
                <a:gd name="T31" fmla="*/ 187 h 311"/>
                <a:gd name="T32" fmla="*/ 1526 w 1763"/>
                <a:gd name="T33" fmla="*/ 202 h 311"/>
                <a:gd name="T34" fmla="*/ 1565 w 1763"/>
                <a:gd name="T35" fmla="*/ 223 h 311"/>
                <a:gd name="T36" fmla="*/ 1605 w 1763"/>
                <a:gd name="T37" fmla="*/ 238 h 311"/>
                <a:gd name="T38" fmla="*/ 1637 w 1763"/>
                <a:gd name="T39" fmla="*/ 239 h 311"/>
                <a:gd name="T40" fmla="*/ 1675 w 1763"/>
                <a:gd name="T41" fmla="*/ 211 h 311"/>
                <a:gd name="T42" fmla="*/ 1718 w 1763"/>
                <a:gd name="T43" fmla="*/ 177 h 311"/>
                <a:gd name="T44" fmla="*/ 1755 w 1763"/>
                <a:gd name="T45" fmla="*/ 170 h 311"/>
                <a:gd name="T46" fmla="*/ 1763 w 1763"/>
                <a:gd name="T47" fmla="*/ 196 h 311"/>
                <a:gd name="T48" fmla="*/ 1755 w 1763"/>
                <a:gd name="T49" fmla="*/ 235 h 311"/>
                <a:gd name="T50" fmla="*/ 1741 w 1763"/>
                <a:gd name="T51" fmla="*/ 267 h 311"/>
                <a:gd name="T52" fmla="*/ 1717 w 1763"/>
                <a:gd name="T53" fmla="*/ 296 h 311"/>
                <a:gd name="T54" fmla="*/ 1686 w 1763"/>
                <a:gd name="T55" fmla="*/ 311 h 311"/>
                <a:gd name="T56" fmla="*/ 1612 w 1763"/>
                <a:gd name="T57" fmla="*/ 310 h 311"/>
                <a:gd name="T58" fmla="*/ 1534 w 1763"/>
                <a:gd name="T59" fmla="*/ 286 h 311"/>
                <a:gd name="T60" fmla="*/ 1471 w 1763"/>
                <a:gd name="T61" fmla="*/ 263 h 311"/>
                <a:gd name="T62" fmla="*/ 1410 w 1763"/>
                <a:gd name="T63" fmla="*/ 253 h 311"/>
                <a:gd name="T64" fmla="*/ 1332 w 1763"/>
                <a:gd name="T65" fmla="*/ 247 h 311"/>
                <a:gd name="T66" fmla="*/ 1134 w 1763"/>
                <a:gd name="T67" fmla="*/ 245 h 311"/>
                <a:gd name="T68" fmla="*/ 908 w 1763"/>
                <a:gd name="T69" fmla="*/ 235 h 311"/>
                <a:gd name="T70" fmla="*/ 679 w 1763"/>
                <a:gd name="T71" fmla="*/ 199 h 311"/>
                <a:gd name="T72" fmla="*/ 576 w 1763"/>
                <a:gd name="T73" fmla="*/ 168 h 311"/>
                <a:gd name="T74" fmla="*/ 524 w 1763"/>
                <a:gd name="T75" fmla="*/ 149 h 311"/>
                <a:gd name="T76" fmla="*/ 474 w 1763"/>
                <a:gd name="T77" fmla="*/ 131 h 311"/>
                <a:gd name="T78" fmla="*/ 423 w 1763"/>
                <a:gd name="T79" fmla="*/ 111 h 311"/>
                <a:gd name="T80" fmla="*/ 373 w 1763"/>
                <a:gd name="T81" fmla="*/ 92 h 311"/>
                <a:gd name="T82" fmla="*/ 322 w 1763"/>
                <a:gd name="T83" fmla="*/ 75 h 311"/>
                <a:gd name="T84" fmla="*/ 270 w 1763"/>
                <a:gd name="T85" fmla="*/ 59 h 311"/>
                <a:gd name="T86" fmla="*/ 206 w 1763"/>
                <a:gd name="T87" fmla="*/ 40 h 311"/>
                <a:gd name="T88" fmla="*/ 141 w 1763"/>
                <a:gd name="T89" fmla="*/ 27 h 311"/>
                <a:gd name="T90" fmla="*/ 77 w 1763"/>
                <a:gd name="T91" fmla="*/ 27 h 311"/>
                <a:gd name="T92" fmla="*/ 13 w 1763"/>
                <a:gd name="T93" fmla="*/ 51 h 311"/>
                <a:gd name="T94" fmla="*/ 0 w 1763"/>
                <a:gd name="T95" fmla="*/ 29 h 311"/>
                <a:gd name="T96" fmla="*/ 0 w 1763"/>
                <a:gd name="T97" fmla="*/ 2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63" h="311">
                  <a:moveTo>
                    <a:pt x="0" y="29"/>
                  </a:moveTo>
                  <a:lnTo>
                    <a:pt x="43" y="9"/>
                  </a:lnTo>
                  <a:lnTo>
                    <a:pt x="96" y="0"/>
                  </a:lnTo>
                  <a:lnTo>
                    <a:pt x="223" y="3"/>
                  </a:lnTo>
                  <a:lnTo>
                    <a:pt x="376" y="29"/>
                  </a:lnTo>
                  <a:lnTo>
                    <a:pt x="460" y="46"/>
                  </a:lnTo>
                  <a:lnTo>
                    <a:pt x="547" y="67"/>
                  </a:lnTo>
                  <a:lnTo>
                    <a:pt x="636" y="89"/>
                  </a:lnTo>
                  <a:lnTo>
                    <a:pt x="728" y="110"/>
                  </a:lnTo>
                  <a:lnTo>
                    <a:pt x="821" y="131"/>
                  </a:lnTo>
                  <a:lnTo>
                    <a:pt x="913" y="149"/>
                  </a:lnTo>
                  <a:lnTo>
                    <a:pt x="1005" y="164"/>
                  </a:lnTo>
                  <a:lnTo>
                    <a:pt x="1094" y="173"/>
                  </a:lnTo>
                  <a:lnTo>
                    <a:pt x="1265" y="176"/>
                  </a:lnTo>
                  <a:lnTo>
                    <a:pt x="1380" y="171"/>
                  </a:lnTo>
                  <a:lnTo>
                    <a:pt x="1492" y="187"/>
                  </a:lnTo>
                  <a:lnTo>
                    <a:pt x="1526" y="202"/>
                  </a:lnTo>
                  <a:lnTo>
                    <a:pt x="1565" y="223"/>
                  </a:lnTo>
                  <a:lnTo>
                    <a:pt x="1605" y="238"/>
                  </a:lnTo>
                  <a:lnTo>
                    <a:pt x="1637" y="239"/>
                  </a:lnTo>
                  <a:lnTo>
                    <a:pt x="1675" y="211"/>
                  </a:lnTo>
                  <a:lnTo>
                    <a:pt x="1718" y="177"/>
                  </a:lnTo>
                  <a:lnTo>
                    <a:pt x="1755" y="170"/>
                  </a:lnTo>
                  <a:lnTo>
                    <a:pt x="1763" y="196"/>
                  </a:lnTo>
                  <a:lnTo>
                    <a:pt x="1755" y="235"/>
                  </a:lnTo>
                  <a:lnTo>
                    <a:pt x="1741" y="267"/>
                  </a:lnTo>
                  <a:lnTo>
                    <a:pt x="1717" y="296"/>
                  </a:lnTo>
                  <a:lnTo>
                    <a:pt x="1686" y="311"/>
                  </a:lnTo>
                  <a:lnTo>
                    <a:pt x="1612" y="310"/>
                  </a:lnTo>
                  <a:lnTo>
                    <a:pt x="1534" y="286"/>
                  </a:lnTo>
                  <a:lnTo>
                    <a:pt x="1471" y="263"/>
                  </a:lnTo>
                  <a:lnTo>
                    <a:pt x="1410" y="253"/>
                  </a:lnTo>
                  <a:lnTo>
                    <a:pt x="1332" y="247"/>
                  </a:lnTo>
                  <a:lnTo>
                    <a:pt x="1134" y="245"/>
                  </a:lnTo>
                  <a:lnTo>
                    <a:pt x="908" y="235"/>
                  </a:lnTo>
                  <a:lnTo>
                    <a:pt x="679" y="199"/>
                  </a:lnTo>
                  <a:lnTo>
                    <a:pt x="576" y="168"/>
                  </a:lnTo>
                  <a:lnTo>
                    <a:pt x="524" y="149"/>
                  </a:lnTo>
                  <a:lnTo>
                    <a:pt x="474" y="131"/>
                  </a:lnTo>
                  <a:lnTo>
                    <a:pt x="423" y="111"/>
                  </a:lnTo>
                  <a:lnTo>
                    <a:pt x="373" y="92"/>
                  </a:lnTo>
                  <a:lnTo>
                    <a:pt x="322" y="75"/>
                  </a:lnTo>
                  <a:lnTo>
                    <a:pt x="270" y="59"/>
                  </a:lnTo>
                  <a:lnTo>
                    <a:pt x="206" y="40"/>
                  </a:lnTo>
                  <a:lnTo>
                    <a:pt x="141" y="27"/>
                  </a:lnTo>
                  <a:lnTo>
                    <a:pt x="77" y="27"/>
                  </a:lnTo>
                  <a:lnTo>
                    <a:pt x="13" y="51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3"/>
            <p:cNvSpPr>
              <a:spLocks/>
            </p:cNvSpPr>
            <p:nvPr/>
          </p:nvSpPr>
          <p:spPr bwMode="auto">
            <a:xfrm>
              <a:off x="5375" y="1954"/>
              <a:ext cx="153" cy="734"/>
            </a:xfrm>
            <a:custGeom>
              <a:avLst/>
              <a:gdLst>
                <a:gd name="T0" fmla="*/ 286 w 460"/>
                <a:gd name="T1" fmla="*/ 1037 h 2203"/>
                <a:gd name="T2" fmla="*/ 342 w 460"/>
                <a:gd name="T3" fmla="*/ 1231 h 2203"/>
                <a:gd name="T4" fmla="*/ 390 w 460"/>
                <a:gd name="T5" fmla="*/ 1467 h 2203"/>
                <a:gd name="T6" fmla="*/ 375 w 460"/>
                <a:gd name="T7" fmla="*/ 1649 h 2203"/>
                <a:gd name="T8" fmla="*/ 338 w 460"/>
                <a:gd name="T9" fmla="*/ 1756 h 2203"/>
                <a:gd name="T10" fmla="*/ 287 w 460"/>
                <a:gd name="T11" fmla="*/ 1858 h 2203"/>
                <a:gd name="T12" fmla="*/ 255 w 460"/>
                <a:gd name="T13" fmla="*/ 1908 h 2203"/>
                <a:gd name="T14" fmla="*/ 220 w 460"/>
                <a:gd name="T15" fmla="*/ 1957 h 2203"/>
                <a:gd name="T16" fmla="*/ 184 w 460"/>
                <a:gd name="T17" fmla="*/ 2005 h 2203"/>
                <a:gd name="T18" fmla="*/ 145 w 460"/>
                <a:gd name="T19" fmla="*/ 2053 h 2203"/>
                <a:gd name="T20" fmla="*/ 104 w 460"/>
                <a:gd name="T21" fmla="*/ 2103 h 2203"/>
                <a:gd name="T22" fmla="*/ 62 w 460"/>
                <a:gd name="T23" fmla="*/ 2152 h 2203"/>
                <a:gd name="T24" fmla="*/ 19 w 460"/>
                <a:gd name="T25" fmla="*/ 2203 h 2203"/>
                <a:gd name="T26" fmla="*/ 39 w 460"/>
                <a:gd name="T27" fmla="*/ 2127 h 2203"/>
                <a:gd name="T28" fmla="*/ 97 w 460"/>
                <a:gd name="T29" fmla="*/ 2002 h 2203"/>
                <a:gd name="T30" fmla="*/ 134 w 460"/>
                <a:gd name="T31" fmla="*/ 1943 h 2203"/>
                <a:gd name="T32" fmla="*/ 172 w 460"/>
                <a:gd name="T33" fmla="*/ 1893 h 2203"/>
                <a:gd name="T34" fmla="*/ 234 w 460"/>
                <a:gd name="T35" fmla="*/ 1799 h 2203"/>
                <a:gd name="T36" fmla="*/ 279 w 460"/>
                <a:gd name="T37" fmla="*/ 1712 h 2203"/>
                <a:gd name="T38" fmla="*/ 318 w 460"/>
                <a:gd name="T39" fmla="*/ 1592 h 2203"/>
                <a:gd name="T40" fmla="*/ 321 w 460"/>
                <a:gd name="T41" fmla="*/ 1390 h 2203"/>
                <a:gd name="T42" fmla="*/ 289 w 460"/>
                <a:gd name="T43" fmla="*/ 1275 h 2203"/>
                <a:gd name="T44" fmla="*/ 248 w 460"/>
                <a:gd name="T45" fmla="*/ 1170 h 2203"/>
                <a:gd name="T46" fmla="*/ 208 w 460"/>
                <a:gd name="T47" fmla="*/ 1019 h 2203"/>
                <a:gd name="T48" fmla="*/ 237 w 460"/>
                <a:gd name="T49" fmla="*/ 873 h 2203"/>
                <a:gd name="T50" fmla="*/ 288 w 460"/>
                <a:gd name="T51" fmla="*/ 739 h 2203"/>
                <a:gd name="T52" fmla="*/ 305 w 460"/>
                <a:gd name="T53" fmla="*/ 473 h 2203"/>
                <a:gd name="T54" fmla="*/ 359 w 460"/>
                <a:gd name="T55" fmla="*/ 382 h 2203"/>
                <a:gd name="T56" fmla="*/ 412 w 460"/>
                <a:gd name="T57" fmla="*/ 177 h 2203"/>
                <a:gd name="T58" fmla="*/ 408 w 460"/>
                <a:gd name="T59" fmla="*/ 11 h 2203"/>
                <a:gd name="T60" fmla="*/ 444 w 460"/>
                <a:gd name="T61" fmla="*/ 4 h 2203"/>
                <a:gd name="T62" fmla="*/ 460 w 460"/>
                <a:gd name="T63" fmla="*/ 120 h 2203"/>
                <a:gd name="T64" fmla="*/ 436 w 460"/>
                <a:gd name="T65" fmla="*/ 292 h 2203"/>
                <a:gd name="T66" fmla="*/ 396 w 460"/>
                <a:gd name="T67" fmla="*/ 416 h 2203"/>
                <a:gd name="T68" fmla="*/ 337 w 460"/>
                <a:gd name="T69" fmla="*/ 589 h 2203"/>
                <a:gd name="T70" fmla="*/ 349 w 460"/>
                <a:gd name="T71" fmla="*/ 786 h 2203"/>
                <a:gd name="T72" fmla="*/ 328 w 460"/>
                <a:gd name="T73" fmla="*/ 842 h 2203"/>
                <a:gd name="T74" fmla="*/ 275 w 460"/>
                <a:gd name="T75" fmla="*/ 932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2203">
                  <a:moveTo>
                    <a:pt x="275" y="932"/>
                  </a:moveTo>
                  <a:lnTo>
                    <a:pt x="286" y="1037"/>
                  </a:lnTo>
                  <a:lnTo>
                    <a:pt x="311" y="1136"/>
                  </a:lnTo>
                  <a:lnTo>
                    <a:pt x="342" y="1231"/>
                  </a:lnTo>
                  <a:lnTo>
                    <a:pt x="371" y="1332"/>
                  </a:lnTo>
                  <a:lnTo>
                    <a:pt x="390" y="1467"/>
                  </a:lnTo>
                  <a:lnTo>
                    <a:pt x="385" y="1591"/>
                  </a:lnTo>
                  <a:lnTo>
                    <a:pt x="375" y="1649"/>
                  </a:lnTo>
                  <a:lnTo>
                    <a:pt x="359" y="1704"/>
                  </a:lnTo>
                  <a:lnTo>
                    <a:pt x="338" y="1756"/>
                  </a:lnTo>
                  <a:lnTo>
                    <a:pt x="314" y="1808"/>
                  </a:lnTo>
                  <a:lnTo>
                    <a:pt x="287" y="1858"/>
                  </a:lnTo>
                  <a:lnTo>
                    <a:pt x="271" y="1884"/>
                  </a:lnTo>
                  <a:lnTo>
                    <a:pt x="255" y="1908"/>
                  </a:lnTo>
                  <a:lnTo>
                    <a:pt x="237" y="1933"/>
                  </a:lnTo>
                  <a:lnTo>
                    <a:pt x="220" y="1957"/>
                  </a:lnTo>
                  <a:lnTo>
                    <a:pt x="202" y="1981"/>
                  </a:lnTo>
                  <a:lnTo>
                    <a:pt x="184" y="2005"/>
                  </a:lnTo>
                  <a:lnTo>
                    <a:pt x="164" y="2029"/>
                  </a:lnTo>
                  <a:lnTo>
                    <a:pt x="145" y="2053"/>
                  </a:lnTo>
                  <a:lnTo>
                    <a:pt x="125" y="2078"/>
                  </a:lnTo>
                  <a:lnTo>
                    <a:pt x="104" y="2103"/>
                  </a:lnTo>
                  <a:lnTo>
                    <a:pt x="84" y="2127"/>
                  </a:lnTo>
                  <a:lnTo>
                    <a:pt x="62" y="2152"/>
                  </a:lnTo>
                  <a:lnTo>
                    <a:pt x="41" y="2176"/>
                  </a:lnTo>
                  <a:lnTo>
                    <a:pt x="19" y="2203"/>
                  </a:lnTo>
                  <a:lnTo>
                    <a:pt x="0" y="2185"/>
                  </a:lnTo>
                  <a:lnTo>
                    <a:pt x="39" y="2127"/>
                  </a:lnTo>
                  <a:lnTo>
                    <a:pt x="69" y="2064"/>
                  </a:lnTo>
                  <a:lnTo>
                    <a:pt x="97" y="2002"/>
                  </a:lnTo>
                  <a:lnTo>
                    <a:pt x="115" y="1972"/>
                  </a:lnTo>
                  <a:lnTo>
                    <a:pt x="134" y="1943"/>
                  </a:lnTo>
                  <a:lnTo>
                    <a:pt x="154" y="1918"/>
                  </a:lnTo>
                  <a:lnTo>
                    <a:pt x="172" y="1893"/>
                  </a:lnTo>
                  <a:lnTo>
                    <a:pt x="205" y="1846"/>
                  </a:lnTo>
                  <a:lnTo>
                    <a:pt x="234" y="1799"/>
                  </a:lnTo>
                  <a:lnTo>
                    <a:pt x="259" y="1754"/>
                  </a:lnTo>
                  <a:lnTo>
                    <a:pt x="279" y="1712"/>
                  </a:lnTo>
                  <a:lnTo>
                    <a:pt x="296" y="1670"/>
                  </a:lnTo>
                  <a:lnTo>
                    <a:pt x="318" y="1592"/>
                  </a:lnTo>
                  <a:lnTo>
                    <a:pt x="329" y="1454"/>
                  </a:lnTo>
                  <a:lnTo>
                    <a:pt x="321" y="1390"/>
                  </a:lnTo>
                  <a:lnTo>
                    <a:pt x="306" y="1331"/>
                  </a:lnTo>
                  <a:lnTo>
                    <a:pt x="289" y="1275"/>
                  </a:lnTo>
                  <a:lnTo>
                    <a:pt x="268" y="1222"/>
                  </a:lnTo>
                  <a:lnTo>
                    <a:pt x="248" y="1170"/>
                  </a:lnTo>
                  <a:lnTo>
                    <a:pt x="231" y="1119"/>
                  </a:lnTo>
                  <a:lnTo>
                    <a:pt x="208" y="1019"/>
                  </a:lnTo>
                  <a:lnTo>
                    <a:pt x="219" y="917"/>
                  </a:lnTo>
                  <a:lnTo>
                    <a:pt x="237" y="873"/>
                  </a:lnTo>
                  <a:lnTo>
                    <a:pt x="260" y="830"/>
                  </a:lnTo>
                  <a:lnTo>
                    <a:pt x="288" y="739"/>
                  </a:lnTo>
                  <a:lnTo>
                    <a:pt x="281" y="508"/>
                  </a:lnTo>
                  <a:lnTo>
                    <a:pt x="305" y="473"/>
                  </a:lnTo>
                  <a:lnTo>
                    <a:pt x="326" y="440"/>
                  </a:lnTo>
                  <a:lnTo>
                    <a:pt x="359" y="382"/>
                  </a:lnTo>
                  <a:lnTo>
                    <a:pt x="400" y="282"/>
                  </a:lnTo>
                  <a:lnTo>
                    <a:pt x="412" y="177"/>
                  </a:lnTo>
                  <a:lnTo>
                    <a:pt x="403" y="34"/>
                  </a:lnTo>
                  <a:lnTo>
                    <a:pt x="408" y="11"/>
                  </a:lnTo>
                  <a:lnTo>
                    <a:pt x="424" y="0"/>
                  </a:lnTo>
                  <a:lnTo>
                    <a:pt x="444" y="4"/>
                  </a:lnTo>
                  <a:lnTo>
                    <a:pt x="458" y="22"/>
                  </a:lnTo>
                  <a:lnTo>
                    <a:pt x="460" y="120"/>
                  </a:lnTo>
                  <a:lnTo>
                    <a:pt x="445" y="219"/>
                  </a:lnTo>
                  <a:lnTo>
                    <a:pt x="436" y="292"/>
                  </a:lnTo>
                  <a:lnTo>
                    <a:pt x="419" y="357"/>
                  </a:lnTo>
                  <a:lnTo>
                    <a:pt x="396" y="416"/>
                  </a:lnTo>
                  <a:lnTo>
                    <a:pt x="373" y="473"/>
                  </a:lnTo>
                  <a:lnTo>
                    <a:pt x="337" y="589"/>
                  </a:lnTo>
                  <a:lnTo>
                    <a:pt x="343" y="725"/>
                  </a:lnTo>
                  <a:lnTo>
                    <a:pt x="349" y="786"/>
                  </a:lnTo>
                  <a:lnTo>
                    <a:pt x="343" y="812"/>
                  </a:lnTo>
                  <a:lnTo>
                    <a:pt x="328" y="842"/>
                  </a:lnTo>
                  <a:lnTo>
                    <a:pt x="303" y="888"/>
                  </a:lnTo>
                  <a:lnTo>
                    <a:pt x="275" y="932"/>
                  </a:lnTo>
                  <a:lnTo>
                    <a:pt x="275" y="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4"/>
            <p:cNvSpPr>
              <a:spLocks/>
            </p:cNvSpPr>
            <p:nvPr/>
          </p:nvSpPr>
          <p:spPr bwMode="auto">
            <a:xfrm>
              <a:off x="5203" y="1941"/>
              <a:ext cx="51" cy="69"/>
            </a:xfrm>
            <a:custGeom>
              <a:avLst/>
              <a:gdLst>
                <a:gd name="T0" fmla="*/ 25 w 151"/>
                <a:gd name="T1" fmla="*/ 12 h 206"/>
                <a:gd name="T2" fmla="*/ 42 w 151"/>
                <a:gd name="T3" fmla="*/ 51 h 206"/>
                <a:gd name="T4" fmla="*/ 63 w 151"/>
                <a:gd name="T5" fmla="*/ 89 h 206"/>
                <a:gd name="T6" fmla="*/ 80 w 151"/>
                <a:gd name="T7" fmla="*/ 116 h 206"/>
                <a:gd name="T8" fmla="*/ 100 w 151"/>
                <a:gd name="T9" fmla="*/ 140 h 206"/>
                <a:gd name="T10" fmla="*/ 124 w 151"/>
                <a:gd name="T11" fmla="*/ 163 h 206"/>
                <a:gd name="T12" fmla="*/ 148 w 151"/>
                <a:gd name="T13" fmla="*/ 184 h 206"/>
                <a:gd name="T14" fmla="*/ 151 w 151"/>
                <a:gd name="T15" fmla="*/ 201 h 206"/>
                <a:gd name="T16" fmla="*/ 133 w 151"/>
                <a:gd name="T17" fmla="*/ 206 h 206"/>
                <a:gd name="T18" fmla="*/ 103 w 151"/>
                <a:gd name="T19" fmla="*/ 189 h 206"/>
                <a:gd name="T20" fmla="*/ 65 w 151"/>
                <a:gd name="T21" fmla="*/ 164 h 206"/>
                <a:gd name="T22" fmla="*/ 9 w 151"/>
                <a:gd name="T23" fmla="*/ 114 h 206"/>
                <a:gd name="T24" fmla="*/ 0 w 151"/>
                <a:gd name="T25" fmla="*/ 16 h 206"/>
                <a:gd name="T26" fmla="*/ 10 w 151"/>
                <a:gd name="T27" fmla="*/ 0 h 206"/>
                <a:gd name="T28" fmla="*/ 25 w 151"/>
                <a:gd name="T29" fmla="*/ 12 h 206"/>
                <a:gd name="T30" fmla="*/ 25 w 151"/>
                <a:gd name="T31" fmla="*/ 1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1" h="206">
                  <a:moveTo>
                    <a:pt x="25" y="12"/>
                  </a:moveTo>
                  <a:lnTo>
                    <a:pt x="42" y="51"/>
                  </a:lnTo>
                  <a:lnTo>
                    <a:pt x="63" y="89"/>
                  </a:lnTo>
                  <a:lnTo>
                    <a:pt x="80" y="116"/>
                  </a:lnTo>
                  <a:lnTo>
                    <a:pt x="100" y="140"/>
                  </a:lnTo>
                  <a:lnTo>
                    <a:pt x="124" y="163"/>
                  </a:lnTo>
                  <a:lnTo>
                    <a:pt x="148" y="184"/>
                  </a:lnTo>
                  <a:lnTo>
                    <a:pt x="151" y="201"/>
                  </a:lnTo>
                  <a:lnTo>
                    <a:pt x="133" y="206"/>
                  </a:lnTo>
                  <a:lnTo>
                    <a:pt x="103" y="189"/>
                  </a:lnTo>
                  <a:lnTo>
                    <a:pt x="65" y="164"/>
                  </a:lnTo>
                  <a:lnTo>
                    <a:pt x="9" y="114"/>
                  </a:lnTo>
                  <a:lnTo>
                    <a:pt x="0" y="16"/>
                  </a:lnTo>
                  <a:lnTo>
                    <a:pt x="10" y="0"/>
                  </a:lnTo>
                  <a:lnTo>
                    <a:pt x="25" y="12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15"/>
            <p:cNvSpPr>
              <a:spLocks/>
            </p:cNvSpPr>
            <p:nvPr/>
          </p:nvSpPr>
          <p:spPr bwMode="auto">
            <a:xfrm>
              <a:off x="5216" y="1987"/>
              <a:ext cx="24" cy="78"/>
            </a:xfrm>
            <a:custGeom>
              <a:avLst/>
              <a:gdLst>
                <a:gd name="T0" fmla="*/ 73 w 73"/>
                <a:gd name="T1" fmla="*/ 36 h 234"/>
                <a:gd name="T2" fmla="*/ 57 w 73"/>
                <a:gd name="T3" fmla="*/ 89 h 234"/>
                <a:gd name="T4" fmla="*/ 40 w 73"/>
                <a:gd name="T5" fmla="*/ 141 h 234"/>
                <a:gd name="T6" fmla="*/ 34 w 73"/>
                <a:gd name="T7" fmla="*/ 220 h 234"/>
                <a:gd name="T8" fmla="*/ 22 w 73"/>
                <a:gd name="T9" fmla="*/ 234 h 234"/>
                <a:gd name="T10" fmla="*/ 9 w 73"/>
                <a:gd name="T11" fmla="*/ 222 h 234"/>
                <a:gd name="T12" fmla="*/ 0 w 73"/>
                <a:gd name="T13" fmla="*/ 116 h 234"/>
                <a:gd name="T14" fmla="*/ 9 w 73"/>
                <a:gd name="T15" fmla="*/ 11 h 234"/>
                <a:gd name="T16" fmla="*/ 22 w 73"/>
                <a:gd name="T17" fmla="*/ 0 h 234"/>
                <a:gd name="T18" fmla="*/ 45 w 73"/>
                <a:gd name="T19" fmla="*/ 4 h 234"/>
                <a:gd name="T20" fmla="*/ 73 w 73"/>
                <a:gd name="T21" fmla="*/ 36 h 234"/>
                <a:gd name="T22" fmla="*/ 73 w 73"/>
                <a:gd name="T23" fmla="*/ 3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234">
                  <a:moveTo>
                    <a:pt x="73" y="36"/>
                  </a:moveTo>
                  <a:lnTo>
                    <a:pt x="57" y="89"/>
                  </a:lnTo>
                  <a:lnTo>
                    <a:pt x="40" y="141"/>
                  </a:lnTo>
                  <a:lnTo>
                    <a:pt x="34" y="220"/>
                  </a:lnTo>
                  <a:lnTo>
                    <a:pt x="22" y="234"/>
                  </a:lnTo>
                  <a:lnTo>
                    <a:pt x="9" y="222"/>
                  </a:lnTo>
                  <a:lnTo>
                    <a:pt x="0" y="116"/>
                  </a:lnTo>
                  <a:lnTo>
                    <a:pt x="9" y="11"/>
                  </a:lnTo>
                  <a:lnTo>
                    <a:pt x="22" y="0"/>
                  </a:lnTo>
                  <a:lnTo>
                    <a:pt x="45" y="4"/>
                  </a:lnTo>
                  <a:lnTo>
                    <a:pt x="73" y="36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16"/>
            <p:cNvSpPr>
              <a:spLocks/>
            </p:cNvSpPr>
            <p:nvPr/>
          </p:nvSpPr>
          <p:spPr bwMode="auto">
            <a:xfrm>
              <a:off x="5176" y="1855"/>
              <a:ext cx="324" cy="170"/>
            </a:xfrm>
            <a:custGeom>
              <a:avLst/>
              <a:gdLst>
                <a:gd name="T0" fmla="*/ 588 w 971"/>
                <a:gd name="T1" fmla="*/ 50 h 510"/>
                <a:gd name="T2" fmla="*/ 710 w 971"/>
                <a:gd name="T3" fmla="*/ 38 h 510"/>
                <a:gd name="T4" fmla="*/ 775 w 971"/>
                <a:gd name="T5" fmla="*/ 92 h 510"/>
                <a:gd name="T6" fmla="*/ 796 w 971"/>
                <a:gd name="T7" fmla="*/ 107 h 510"/>
                <a:gd name="T8" fmla="*/ 819 w 971"/>
                <a:gd name="T9" fmla="*/ 115 h 510"/>
                <a:gd name="T10" fmla="*/ 870 w 971"/>
                <a:gd name="T11" fmla="*/ 120 h 510"/>
                <a:gd name="T12" fmla="*/ 922 w 971"/>
                <a:gd name="T13" fmla="*/ 125 h 510"/>
                <a:gd name="T14" fmla="*/ 964 w 971"/>
                <a:gd name="T15" fmla="*/ 151 h 510"/>
                <a:gd name="T16" fmla="*/ 971 w 971"/>
                <a:gd name="T17" fmla="*/ 170 h 510"/>
                <a:gd name="T18" fmla="*/ 964 w 971"/>
                <a:gd name="T19" fmla="*/ 186 h 510"/>
                <a:gd name="T20" fmla="*/ 948 w 971"/>
                <a:gd name="T21" fmla="*/ 194 h 510"/>
                <a:gd name="T22" fmla="*/ 928 w 971"/>
                <a:gd name="T23" fmla="*/ 186 h 510"/>
                <a:gd name="T24" fmla="*/ 902 w 971"/>
                <a:gd name="T25" fmla="*/ 171 h 510"/>
                <a:gd name="T26" fmla="*/ 877 w 971"/>
                <a:gd name="T27" fmla="*/ 163 h 510"/>
                <a:gd name="T28" fmla="*/ 823 w 971"/>
                <a:gd name="T29" fmla="*/ 157 h 510"/>
                <a:gd name="T30" fmla="*/ 734 w 971"/>
                <a:gd name="T31" fmla="*/ 131 h 510"/>
                <a:gd name="T32" fmla="*/ 695 w 971"/>
                <a:gd name="T33" fmla="*/ 92 h 510"/>
                <a:gd name="T34" fmla="*/ 633 w 971"/>
                <a:gd name="T35" fmla="*/ 98 h 510"/>
                <a:gd name="T36" fmla="*/ 570 w 971"/>
                <a:gd name="T37" fmla="*/ 101 h 510"/>
                <a:gd name="T38" fmla="*/ 551 w 971"/>
                <a:gd name="T39" fmla="*/ 89 h 510"/>
                <a:gd name="T40" fmla="*/ 527 w 971"/>
                <a:gd name="T41" fmla="*/ 73 h 510"/>
                <a:gd name="T42" fmla="*/ 503 w 971"/>
                <a:gd name="T43" fmla="*/ 58 h 510"/>
                <a:gd name="T44" fmla="*/ 484 w 971"/>
                <a:gd name="T45" fmla="*/ 50 h 510"/>
                <a:gd name="T46" fmla="*/ 435 w 971"/>
                <a:gd name="T47" fmla="*/ 52 h 510"/>
                <a:gd name="T48" fmla="*/ 377 w 971"/>
                <a:gd name="T49" fmla="*/ 67 h 510"/>
                <a:gd name="T50" fmla="*/ 313 w 971"/>
                <a:gd name="T51" fmla="*/ 82 h 510"/>
                <a:gd name="T52" fmla="*/ 248 w 971"/>
                <a:gd name="T53" fmla="*/ 83 h 510"/>
                <a:gd name="T54" fmla="*/ 194 w 971"/>
                <a:gd name="T55" fmla="*/ 68 h 510"/>
                <a:gd name="T56" fmla="*/ 142 w 971"/>
                <a:gd name="T57" fmla="*/ 66 h 510"/>
                <a:gd name="T58" fmla="*/ 105 w 971"/>
                <a:gd name="T59" fmla="*/ 112 h 510"/>
                <a:gd name="T60" fmla="*/ 85 w 971"/>
                <a:gd name="T61" fmla="*/ 152 h 510"/>
                <a:gd name="T62" fmla="*/ 67 w 971"/>
                <a:gd name="T63" fmla="*/ 198 h 510"/>
                <a:gd name="T64" fmla="*/ 31 w 971"/>
                <a:gd name="T65" fmla="*/ 352 h 510"/>
                <a:gd name="T66" fmla="*/ 50 w 971"/>
                <a:gd name="T67" fmla="*/ 397 h 510"/>
                <a:gd name="T68" fmla="*/ 80 w 971"/>
                <a:gd name="T69" fmla="*/ 422 h 510"/>
                <a:gd name="T70" fmla="*/ 149 w 971"/>
                <a:gd name="T71" fmla="*/ 468 h 510"/>
                <a:gd name="T72" fmla="*/ 146 w 971"/>
                <a:gd name="T73" fmla="*/ 497 h 510"/>
                <a:gd name="T74" fmla="*/ 135 w 971"/>
                <a:gd name="T75" fmla="*/ 508 h 510"/>
                <a:gd name="T76" fmla="*/ 122 w 971"/>
                <a:gd name="T77" fmla="*/ 510 h 510"/>
                <a:gd name="T78" fmla="*/ 61 w 971"/>
                <a:gd name="T79" fmla="*/ 461 h 510"/>
                <a:gd name="T80" fmla="*/ 21 w 971"/>
                <a:gd name="T81" fmla="*/ 397 h 510"/>
                <a:gd name="T82" fmla="*/ 2 w 971"/>
                <a:gd name="T83" fmla="*/ 325 h 510"/>
                <a:gd name="T84" fmla="*/ 0 w 971"/>
                <a:gd name="T85" fmla="*/ 248 h 510"/>
                <a:gd name="T86" fmla="*/ 13 w 971"/>
                <a:gd name="T87" fmla="*/ 174 h 510"/>
                <a:gd name="T88" fmla="*/ 25 w 971"/>
                <a:gd name="T89" fmla="*/ 139 h 510"/>
                <a:gd name="T90" fmla="*/ 40 w 971"/>
                <a:gd name="T91" fmla="*/ 108 h 510"/>
                <a:gd name="T92" fmla="*/ 57 w 971"/>
                <a:gd name="T93" fmla="*/ 79 h 510"/>
                <a:gd name="T94" fmla="*/ 77 w 971"/>
                <a:gd name="T95" fmla="*/ 55 h 510"/>
                <a:gd name="T96" fmla="*/ 99 w 971"/>
                <a:gd name="T97" fmla="*/ 37 h 510"/>
                <a:gd name="T98" fmla="*/ 123 w 971"/>
                <a:gd name="T99" fmla="*/ 23 h 510"/>
                <a:gd name="T100" fmla="*/ 190 w 971"/>
                <a:gd name="T101" fmla="*/ 18 h 510"/>
                <a:gd name="T102" fmla="*/ 258 w 971"/>
                <a:gd name="T103" fmla="*/ 27 h 510"/>
                <a:gd name="T104" fmla="*/ 352 w 971"/>
                <a:gd name="T105" fmla="*/ 24 h 510"/>
                <a:gd name="T106" fmla="*/ 419 w 971"/>
                <a:gd name="T107" fmla="*/ 4 h 510"/>
                <a:gd name="T108" fmla="*/ 489 w 971"/>
                <a:gd name="T109" fmla="*/ 0 h 510"/>
                <a:gd name="T110" fmla="*/ 588 w 971"/>
                <a:gd name="T111" fmla="*/ 50 h 510"/>
                <a:gd name="T112" fmla="*/ 588 w 971"/>
                <a:gd name="T113" fmla="*/ 5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71" h="510">
                  <a:moveTo>
                    <a:pt x="588" y="50"/>
                  </a:moveTo>
                  <a:lnTo>
                    <a:pt x="710" y="38"/>
                  </a:lnTo>
                  <a:lnTo>
                    <a:pt x="775" y="92"/>
                  </a:lnTo>
                  <a:lnTo>
                    <a:pt x="796" y="107"/>
                  </a:lnTo>
                  <a:lnTo>
                    <a:pt x="819" y="115"/>
                  </a:lnTo>
                  <a:lnTo>
                    <a:pt x="870" y="120"/>
                  </a:lnTo>
                  <a:lnTo>
                    <a:pt x="922" y="125"/>
                  </a:lnTo>
                  <a:lnTo>
                    <a:pt x="964" y="151"/>
                  </a:lnTo>
                  <a:lnTo>
                    <a:pt x="971" y="170"/>
                  </a:lnTo>
                  <a:lnTo>
                    <a:pt x="964" y="186"/>
                  </a:lnTo>
                  <a:lnTo>
                    <a:pt x="948" y="194"/>
                  </a:lnTo>
                  <a:lnTo>
                    <a:pt x="928" y="186"/>
                  </a:lnTo>
                  <a:lnTo>
                    <a:pt x="902" y="171"/>
                  </a:lnTo>
                  <a:lnTo>
                    <a:pt x="877" y="163"/>
                  </a:lnTo>
                  <a:lnTo>
                    <a:pt x="823" y="157"/>
                  </a:lnTo>
                  <a:lnTo>
                    <a:pt x="734" y="131"/>
                  </a:lnTo>
                  <a:lnTo>
                    <a:pt x="695" y="92"/>
                  </a:lnTo>
                  <a:lnTo>
                    <a:pt x="633" y="98"/>
                  </a:lnTo>
                  <a:lnTo>
                    <a:pt x="570" y="101"/>
                  </a:lnTo>
                  <a:lnTo>
                    <a:pt x="551" y="89"/>
                  </a:lnTo>
                  <a:lnTo>
                    <a:pt x="527" y="73"/>
                  </a:lnTo>
                  <a:lnTo>
                    <a:pt x="503" y="58"/>
                  </a:lnTo>
                  <a:lnTo>
                    <a:pt x="484" y="50"/>
                  </a:lnTo>
                  <a:lnTo>
                    <a:pt x="435" y="52"/>
                  </a:lnTo>
                  <a:lnTo>
                    <a:pt x="377" y="67"/>
                  </a:lnTo>
                  <a:lnTo>
                    <a:pt x="313" y="82"/>
                  </a:lnTo>
                  <a:lnTo>
                    <a:pt x="248" y="83"/>
                  </a:lnTo>
                  <a:lnTo>
                    <a:pt x="194" y="68"/>
                  </a:lnTo>
                  <a:lnTo>
                    <a:pt x="142" y="66"/>
                  </a:lnTo>
                  <a:lnTo>
                    <a:pt x="105" y="112"/>
                  </a:lnTo>
                  <a:lnTo>
                    <a:pt x="85" y="152"/>
                  </a:lnTo>
                  <a:lnTo>
                    <a:pt x="67" y="198"/>
                  </a:lnTo>
                  <a:lnTo>
                    <a:pt x="31" y="352"/>
                  </a:lnTo>
                  <a:lnTo>
                    <a:pt x="50" y="397"/>
                  </a:lnTo>
                  <a:lnTo>
                    <a:pt x="80" y="422"/>
                  </a:lnTo>
                  <a:lnTo>
                    <a:pt x="149" y="468"/>
                  </a:lnTo>
                  <a:lnTo>
                    <a:pt x="146" y="497"/>
                  </a:lnTo>
                  <a:lnTo>
                    <a:pt x="135" y="508"/>
                  </a:lnTo>
                  <a:lnTo>
                    <a:pt x="122" y="510"/>
                  </a:lnTo>
                  <a:lnTo>
                    <a:pt x="61" y="461"/>
                  </a:lnTo>
                  <a:lnTo>
                    <a:pt x="21" y="397"/>
                  </a:lnTo>
                  <a:lnTo>
                    <a:pt x="2" y="325"/>
                  </a:lnTo>
                  <a:lnTo>
                    <a:pt x="0" y="248"/>
                  </a:lnTo>
                  <a:lnTo>
                    <a:pt x="13" y="174"/>
                  </a:lnTo>
                  <a:lnTo>
                    <a:pt x="25" y="139"/>
                  </a:lnTo>
                  <a:lnTo>
                    <a:pt x="40" y="108"/>
                  </a:lnTo>
                  <a:lnTo>
                    <a:pt x="57" y="79"/>
                  </a:lnTo>
                  <a:lnTo>
                    <a:pt x="77" y="55"/>
                  </a:lnTo>
                  <a:lnTo>
                    <a:pt x="99" y="37"/>
                  </a:lnTo>
                  <a:lnTo>
                    <a:pt x="123" y="23"/>
                  </a:lnTo>
                  <a:lnTo>
                    <a:pt x="190" y="18"/>
                  </a:lnTo>
                  <a:lnTo>
                    <a:pt x="258" y="27"/>
                  </a:lnTo>
                  <a:lnTo>
                    <a:pt x="352" y="24"/>
                  </a:lnTo>
                  <a:lnTo>
                    <a:pt x="419" y="4"/>
                  </a:lnTo>
                  <a:lnTo>
                    <a:pt x="489" y="0"/>
                  </a:lnTo>
                  <a:lnTo>
                    <a:pt x="588" y="50"/>
                  </a:lnTo>
                  <a:lnTo>
                    <a:pt x="588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17"/>
            <p:cNvSpPr>
              <a:spLocks/>
            </p:cNvSpPr>
            <p:nvPr/>
          </p:nvSpPr>
          <p:spPr bwMode="auto">
            <a:xfrm>
              <a:off x="5289" y="1929"/>
              <a:ext cx="190" cy="56"/>
            </a:xfrm>
            <a:custGeom>
              <a:avLst/>
              <a:gdLst>
                <a:gd name="T0" fmla="*/ 1 w 571"/>
                <a:gd name="T1" fmla="*/ 57 h 169"/>
                <a:gd name="T2" fmla="*/ 37 w 571"/>
                <a:gd name="T3" fmla="*/ 23 h 169"/>
                <a:gd name="T4" fmla="*/ 70 w 571"/>
                <a:gd name="T5" fmla="*/ 4 h 169"/>
                <a:gd name="T6" fmla="*/ 135 w 571"/>
                <a:gd name="T7" fmla="*/ 0 h 169"/>
                <a:gd name="T8" fmla="*/ 198 w 571"/>
                <a:gd name="T9" fmla="*/ 16 h 169"/>
                <a:gd name="T10" fmla="*/ 261 w 571"/>
                <a:gd name="T11" fmla="*/ 21 h 169"/>
                <a:gd name="T12" fmla="*/ 330 w 571"/>
                <a:gd name="T13" fmla="*/ 12 h 169"/>
                <a:gd name="T14" fmla="*/ 388 w 571"/>
                <a:gd name="T15" fmla="*/ 9 h 169"/>
                <a:gd name="T16" fmla="*/ 442 w 571"/>
                <a:gd name="T17" fmla="*/ 23 h 169"/>
                <a:gd name="T18" fmla="*/ 501 w 571"/>
                <a:gd name="T19" fmla="*/ 65 h 169"/>
                <a:gd name="T20" fmla="*/ 536 w 571"/>
                <a:gd name="T21" fmla="*/ 106 h 169"/>
                <a:gd name="T22" fmla="*/ 552 w 571"/>
                <a:gd name="T23" fmla="*/ 128 h 169"/>
                <a:gd name="T24" fmla="*/ 569 w 571"/>
                <a:gd name="T25" fmla="*/ 149 h 169"/>
                <a:gd name="T26" fmla="*/ 571 w 571"/>
                <a:gd name="T27" fmla="*/ 167 h 169"/>
                <a:gd name="T28" fmla="*/ 554 w 571"/>
                <a:gd name="T29" fmla="*/ 169 h 169"/>
                <a:gd name="T30" fmla="*/ 502 w 571"/>
                <a:gd name="T31" fmla="*/ 145 h 169"/>
                <a:gd name="T32" fmla="*/ 455 w 571"/>
                <a:gd name="T33" fmla="*/ 117 h 169"/>
                <a:gd name="T34" fmla="*/ 431 w 571"/>
                <a:gd name="T35" fmla="*/ 98 h 169"/>
                <a:gd name="T36" fmla="*/ 408 w 571"/>
                <a:gd name="T37" fmla="*/ 87 h 169"/>
                <a:gd name="T38" fmla="*/ 366 w 571"/>
                <a:gd name="T39" fmla="*/ 79 h 169"/>
                <a:gd name="T40" fmla="*/ 271 w 571"/>
                <a:gd name="T41" fmla="*/ 90 h 169"/>
                <a:gd name="T42" fmla="*/ 213 w 571"/>
                <a:gd name="T43" fmla="*/ 74 h 169"/>
                <a:gd name="T44" fmla="*/ 183 w 571"/>
                <a:gd name="T45" fmla="*/ 59 h 169"/>
                <a:gd name="T46" fmla="*/ 156 w 571"/>
                <a:gd name="T47" fmla="*/ 48 h 169"/>
                <a:gd name="T48" fmla="*/ 82 w 571"/>
                <a:gd name="T49" fmla="*/ 43 h 169"/>
                <a:gd name="T50" fmla="*/ 18 w 571"/>
                <a:gd name="T51" fmla="*/ 76 h 169"/>
                <a:gd name="T52" fmla="*/ 0 w 571"/>
                <a:gd name="T53" fmla="*/ 75 h 169"/>
                <a:gd name="T54" fmla="*/ 1 w 571"/>
                <a:gd name="T55" fmla="*/ 57 h 169"/>
                <a:gd name="T56" fmla="*/ 1 w 571"/>
                <a:gd name="T57" fmla="*/ 5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1" h="169">
                  <a:moveTo>
                    <a:pt x="1" y="57"/>
                  </a:moveTo>
                  <a:lnTo>
                    <a:pt x="37" y="23"/>
                  </a:lnTo>
                  <a:lnTo>
                    <a:pt x="70" y="4"/>
                  </a:lnTo>
                  <a:lnTo>
                    <a:pt x="135" y="0"/>
                  </a:lnTo>
                  <a:lnTo>
                    <a:pt x="198" y="16"/>
                  </a:lnTo>
                  <a:lnTo>
                    <a:pt x="261" y="21"/>
                  </a:lnTo>
                  <a:lnTo>
                    <a:pt x="330" y="12"/>
                  </a:lnTo>
                  <a:lnTo>
                    <a:pt x="388" y="9"/>
                  </a:lnTo>
                  <a:lnTo>
                    <a:pt x="442" y="23"/>
                  </a:lnTo>
                  <a:lnTo>
                    <a:pt x="501" y="65"/>
                  </a:lnTo>
                  <a:lnTo>
                    <a:pt x="536" y="106"/>
                  </a:lnTo>
                  <a:lnTo>
                    <a:pt x="552" y="128"/>
                  </a:lnTo>
                  <a:lnTo>
                    <a:pt x="569" y="149"/>
                  </a:lnTo>
                  <a:lnTo>
                    <a:pt x="571" y="167"/>
                  </a:lnTo>
                  <a:lnTo>
                    <a:pt x="554" y="169"/>
                  </a:lnTo>
                  <a:lnTo>
                    <a:pt x="502" y="145"/>
                  </a:lnTo>
                  <a:lnTo>
                    <a:pt x="455" y="117"/>
                  </a:lnTo>
                  <a:lnTo>
                    <a:pt x="431" y="98"/>
                  </a:lnTo>
                  <a:lnTo>
                    <a:pt x="408" y="87"/>
                  </a:lnTo>
                  <a:lnTo>
                    <a:pt x="366" y="79"/>
                  </a:lnTo>
                  <a:lnTo>
                    <a:pt x="271" y="90"/>
                  </a:lnTo>
                  <a:lnTo>
                    <a:pt x="213" y="74"/>
                  </a:lnTo>
                  <a:lnTo>
                    <a:pt x="183" y="59"/>
                  </a:lnTo>
                  <a:lnTo>
                    <a:pt x="156" y="48"/>
                  </a:lnTo>
                  <a:lnTo>
                    <a:pt x="82" y="43"/>
                  </a:lnTo>
                  <a:lnTo>
                    <a:pt x="18" y="76"/>
                  </a:lnTo>
                  <a:lnTo>
                    <a:pt x="0" y="75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18"/>
            <p:cNvSpPr>
              <a:spLocks/>
            </p:cNvSpPr>
            <p:nvPr/>
          </p:nvSpPr>
          <p:spPr bwMode="auto">
            <a:xfrm>
              <a:off x="5409" y="2051"/>
              <a:ext cx="46" cy="106"/>
            </a:xfrm>
            <a:custGeom>
              <a:avLst/>
              <a:gdLst>
                <a:gd name="T0" fmla="*/ 138 w 138"/>
                <a:gd name="T1" fmla="*/ 18 h 317"/>
                <a:gd name="T2" fmla="*/ 114 w 138"/>
                <a:gd name="T3" fmla="*/ 65 h 317"/>
                <a:gd name="T4" fmla="*/ 86 w 138"/>
                <a:gd name="T5" fmla="*/ 121 h 317"/>
                <a:gd name="T6" fmla="*/ 56 w 138"/>
                <a:gd name="T7" fmla="*/ 292 h 317"/>
                <a:gd name="T8" fmla="*/ 44 w 138"/>
                <a:gd name="T9" fmla="*/ 313 h 317"/>
                <a:gd name="T10" fmla="*/ 25 w 138"/>
                <a:gd name="T11" fmla="*/ 317 h 317"/>
                <a:gd name="T12" fmla="*/ 0 w 138"/>
                <a:gd name="T13" fmla="*/ 286 h 317"/>
                <a:gd name="T14" fmla="*/ 8 w 138"/>
                <a:gd name="T15" fmla="*/ 221 h 317"/>
                <a:gd name="T16" fmla="*/ 31 w 138"/>
                <a:gd name="T17" fmla="*/ 154 h 317"/>
                <a:gd name="T18" fmla="*/ 45 w 138"/>
                <a:gd name="T19" fmla="*/ 122 h 317"/>
                <a:gd name="T20" fmla="*/ 62 w 138"/>
                <a:gd name="T21" fmla="*/ 91 h 317"/>
                <a:gd name="T22" fmla="*/ 95 w 138"/>
                <a:gd name="T23" fmla="*/ 35 h 317"/>
                <a:gd name="T24" fmla="*/ 107 w 138"/>
                <a:gd name="T25" fmla="*/ 18 h 317"/>
                <a:gd name="T26" fmla="*/ 116 w 138"/>
                <a:gd name="T27" fmla="*/ 3 h 317"/>
                <a:gd name="T28" fmla="*/ 134 w 138"/>
                <a:gd name="T29" fmla="*/ 0 h 317"/>
                <a:gd name="T30" fmla="*/ 138 w 138"/>
                <a:gd name="T31" fmla="*/ 18 h 317"/>
                <a:gd name="T32" fmla="*/ 138 w 138"/>
                <a:gd name="T33" fmla="*/ 1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317">
                  <a:moveTo>
                    <a:pt x="138" y="18"/>
                  </a:moveTo>
                  <a:lnTo>
                    <a:pt x="114" y="65"/>
                  </a:lnTo>
                  <a:lnTo>
                    <a:pt x="86" y="121"/>
                  </a:lnTo>
                  <a:lnTo>
                    <a:pt x="56" y="292"/>
                  </a:lnTo>
                  <a:lnTo>
                    <a:pt x="44" y="313"/>
                  </a:lnTo>
                  <a:lnTo>
                    <a:pt x="25" y="317"/>
                  </a:lnTo>
                  <a:lnTo>
                    <a:pt x="0" y="286"/>
                  </a:lnTo>
                  <a:lnTo>
                    <a:pt x="8" y="221"/>
                  </a:lnTo>
                  <a:lnTo>
                    <a:pt x="31" y="154"/>
                  </a:lnTo>
                  <a:lnTo>
                    <a:pt x="45" y="122"/>
                  </a:lnTo>
                  <a:lnTo>
                    <a:pt x="62" y="91"/>
                  </a:lnTo>
                  <a:lnTo>
                    <a:pt x="95" y="35"/>
                  </a:lnTo>
                  <a:lnTo>
                    <a:pt x="107" y="18"/>
                  </a:lnTo>
                  <a:lnTo>
                    <a:pt x="116" y="3"/>
                  </a:lnTo>
                  <a:lnTo>
                    <a:pt x="134" y="0"/>
                  </a:lnTo>
                  <a:lnTo>
                    <a:pt x="138" y="18"/>
                  </a:lnTo>
                  <a:lnTo>
                    <a:pt x="13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7" name="Straight Arrow Connector 6"/>
          <p:cNvCxnSpPr/>
          <p:nvPr/>
        </p:nvCxnSpPr>
        <p:spPr>
          <a:xfrm flipH="1" flipV="1">
            <a:off x="6818610" y="5013734"/>
            <a:ext cx="2199" cy="822613"/>
          </a:xfrm>
          <a:prstGeom prst="straightConnector1">
            <a:avLst/>
          </a:prstGeom>
          <a:ln w="762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050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21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85800" y="2057400"/>
            <a:ext cx="49530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Do NOT message a </a:t>
            </a: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white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, </a:t>
            </a:r>
            <a:r>
              <a:rPr lang="en-US" sz="4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red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, or </a:t>
            </a:r>
            <a:r>
              <a:rPr lang="en-US" sz="4800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purple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area or put any pressure on it. </a:t>
            </a:r>
            <a:endParaRPr lang="en-US" sz="48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7" name="Picture 2" descr="C:\Documents and Settings\amoore\Local Settings\Temporary Internet Files\Content.IE5\O1I3STAB\MP900401030[1]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48"/>
          <a:stretch/>
        </p:blipFill>
        <p:spPr bwMode="auto">
          <a:xfrm>
            <a:off x="6172200" y="3200400"/>
            <a:ext cx="1676400" cy="1676109"/>
          </a:xfrm>
          <a:prstGeom prst="rect">
            <a:avLst/>
          </a:prstGeom>
          <a:noFill/>
          <a:ln w="762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Documents and Settings\amoore\Local Settings\Temporary Internet Files\Content.IE5\SS77Q5UL\MC900432538[1]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819400"/>
            <a:ext cx="2860862" cy="281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9386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22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85800" y="1910000"/>
            <a:ext cx="7924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Be careful during transfers.  Avoid pulling or tearing fragile skin. </a:t>
            </a:r>
            <a:endParaRPr lang="en-US" sz="48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4098" name="Picture 2" descr="C:\Documents and Settings\amoore\Local Settings\Temporary Internet Files\Content.IE5\MLCNIDM5\MC910217363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839930"/>
            <a:ext cx="3276600" cy="1969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247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9600" y="2057400"/>
            <a:ext cx="7924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Take YOUR jewelry off!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5122" name="Picture 2" descr="C:\Documents and Settings\amoore\Local Settings\Temporary Internet Files\Content.IE5\KX2ZS5IN\MP900446704[1]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76600"/>
            <a:ext cx="2365891" cy="2362200"/>
          </a:xfrm>
          <a:prstGeom prst="rect">
            <a:avLst/>
          </a:prstGeom>
          <a:noFill/>
          <a:ln w="57150">
            <a:solidFill>
              <a:srgbClr val="C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Line Callout 1 (Border and Accent Bar) 1"/>
          <p:cNvSpPr/>
          <p:nvPr/>
        </p:nvSpPr>
        <p:spPr>
          <a:xfrm>
            <a:off x="4343400" y="3191933"/>
            <a:ext cx="3962400" cy="2286000"/>
          </a:xfrm>
          <a:prstGeom prst="accentBorderCallout1">
            <a:avLst>
              <a:gd name="adj1" fmla="val 18750"/>
              <a:gd name="adj2" fmla="val -8333"/>
              <a:gd name="adj3" fmla="val 40401"/>
              <a:gd name="adj4" fmla="val -25797"/>
            </a:avLst>
          </a:prstGeom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572000" y="3180771"/>
            <a:ext cx="3429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This is just like a knife!</a:t>
            </a:r>
            <a:endParaRPr lang="en-US" sz="4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5642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24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9600" y="2057400"/>
            <a:ext cx="7924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Keep YOUR nails short!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sp>
        <p:nvSpPr>
          <p:cNvPr id="2" name="Line Callout 1 (Border and Accent Bar) 1"/>
          <p:cNvSpPr/>
          <p:nvPr/>
        </p:nvSpPr>
        <p:spPr>
          <a:xfrm>
            <a:off x="4343400" y="3191933"/>
            <a:ext cx="3962400" cy="2286000"/>
          </a:xfrm>
          <a:prstGeom prst="accentBorderCallout1">
            <a:avLst>
              <a:gd name="adj1" fmla="val 18750"/>
              <a:gd name="adj2" fmla="val -8333"/>
              <a:gd name="adj3" fmla="val 40401"/>
              <a:gd name="adj4" fmla="val -25797"/>
            </a:avLst>
          </a:prstGeom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572000" y="3180771"/>
            <a:ext cx="3429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This is just like a knife!</a:t>
            </a:r>
            <a:endParaRPr lang="en-US" sz="4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43" r="18057"/>
          <a:stretch/>
        </p:blipFill>
        <p:spPr>
          <a:xfrm>
            <a:off x="1447800" y="3334808"/>
            <a:ext cx="1920240" cy="2000250"/>
          </a:xfrm>
          <a:prstGeom prst="rect">
            <a:avLst/>
          </a:prstGeom>
          <a:ln w="38100">
            <a:solidFill>
              <a:srgbClr val="C00000"/>
            </a:solidFill>
          </a:ln>
        </p:spPr>
      </p:pic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039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25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9600" y="2057400"/>
            <a:ext cx="7924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Keep YOUR nails short!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sp>
        <p:nvSpPr>
          <p:cNvPr id="2" name="Line Callout 1 (Border and Accent Bar) 1"/>
          <p:cNvSpPr/>
          <p:nvPr/>
        </p:nvSpPr>
        <p:spPr>
          <a:xfrm>
            <a:off x="4343400" y="3191933"/>
            <a:ext cx="3581400" cy="2286000"/>
          </a:xfrm>
          <a:prstGeom prst="accentBorderCallout1">
            <a:avLst>
              <a:gd name="adj1" fmla="val 18750"/>
              <a:gd name="adj2" fmla="val -8333"/>
              <a:gd name="adj3" fmla="val 40401"/>
              <a:gd name="adj4" fmla="val -25797"/>
            </a:avLst>
          </a:prstGeom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572000" y="3180771"/>
            <a:ext cx="3429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This is safe.</a:t>
            </a:r>
            <a:endParaRPr lang="en-US" sz="7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3344333"/>
            <a:ext cx="2844800" cy="2133600"/>
          </a:xfrm>
          <a:prstGeom prst="rect">
            <a:avLst/>
          </a:prstGeom>
          <a:ln w="38100">
            <a:solidFill>
              <a:srgbClr val="C00000"/>
            </a:solidFill>
          </a:ln>
        </p:spPr>
      </p:pic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057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2C1E66EF-CFC3-4CB7-9117-0CBA889F44C4}" type="slidenum">
              <a:rPr lang="en-US" smtClean="0">
                <a:solidFill>
                  <a:srgbClr val="FFFFFF"/>
                </a:solidFill>
              </a:rPr>
              <a:pPr eaLnBrk="1" hangingPunct="1"/>
              <a:t>26</a:t>
            </a:fld>
            <a:endParaRPr lang="en-US" dirty="0" smtClean="0">
              <a:solidFill>
                <a:srgbClr val="FFFFFF"/>
              </a:solidFill>
            </a:endParaRP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15925" y="2095500"/>
            <a:ext cx="8158163" cy="3808413"/>
          </a:xfrm>
        </p:spPr>
        <p:txBody>
          <a:bodyPr/>
          <a:lstStyle/>
          <a:p>
            <a:pPr marL="0" indent="0" algn="ctr">
              <a:buFontTx/>
              <a:buNone/>
              <a:defRPr/>
            </a:pPr>
            <a:r>
              <a:rPr lang="en-US" sz="6600" b="1" i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IMMEDIATELY </a:t>
            </a:r>
          </a:p>
          <a:p>
            <a:pPr marL="0" indent="0" algn="ctr">
              <a:buFontTx/>
              <a:buNone/>
              <a:defRPr/>
            </a:pPr>
            <a:r>
              <a:rPr lang="en-US" sz="7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ANY CHANGE IN SKIN CONDITION!</a:t>
            </a:r>
          </a:p>
        </p:txBody>
      </p:sp>
      <p:sp>
        <p:nvSpPr>
          <p:cNvPr id="8196" name="Date Placeholder 1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5.02</a:t>
            </a:r>
          </a:p>
        </p:txBody>
      </p:sp>
      <p:sp>
        <p:nvSpPr>
          <p:cNvPr id="8197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Nursing Fundamentals 7243</a:t>
            </a:r>
          </a:p>
        </p:txBody>
      </p:sp>
      <p:pic>
        <p:nvPicPr>
          <p:cNvPr id="8198" name="Content Placeholder 6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36575" y="382588"/>
            <a:ext cx="8047038" cy="1303337"/>
          </a:xfrm>
          <a:solidFill>
            <a:srgbClr val="002060"/>
          </a:solidFill>
        </p:spPr>
      </p:pic>
    </p:spTree>
    <p:extLst>
      <p:ext uri="{BB962C8B-B14F-4D97-AF65-F5344CB8AC3E}">
        <p14:creationId xmlns:p14="http://schemas.microsoft.com/office/powerpoint/2010/main" val="42251305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preventive devices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143000" y="1981200"/>
            <a:ext cx="6324600" cy="37302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Bed cradle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Heel and elbow protectors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Flotation pads or cushions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Water beds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Alternating pressure mattresses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Eggcrate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mattresses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6437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28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Breakdown</a:t>
            </a:r>
            <a:r>
              <a:rPr lang="en-US" sz="3600" b="1" dirty="0">
                <a:solidFill>
                  <a:schemeClr val="tx1"/>
                </a:solidFill>
              </a:rPr>
              <a:t> And </a:t>
            </a:r>
            <a:r>
              <a:rPr lang="en-US" sz="3600" b="1" dirty="0" smtClean="0">
                <a:solidFill>
                  <a:schemeClr val="tx1"/>
                </a:solidFill>
              </a:rPr>
              <a:t>Treatment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2362200"/>
            <a:ext cx="746760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0000"/>
              </a:lnSpc>
            </a:pPr>
            <a:r>
              <a:rPr lang="en-US" sz="40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One</a:t>
            </a:r>
            <a:r>
              <a:rPr lang="en-US" sz="4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en-US" sz="4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red</a:t>
            </a: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darkened or non-</a:t>
            </a:r>
            <a:r>
              <a:rPr 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blanchable</a:t>
            </a: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skin, which is still present </a:t>
            </a:r>
            <a:r>
              <a:rPr lang="en-US" sz="4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30 minutes </a:t>
            </a:r>
            <a:r>
              <a:rPr lang="en-US" sz="4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after </a:t>
            </a:r>
            <a:r>
              <a:rPr lang="en-US" sz="4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relieved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904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</a:t>
            </a:r>
            <a:r>
              <a:rPr lang="en-US" sz="3600" b="1" dirty="0">
                <a:solidFill>
                  <a:schemeClr val="tx1"/>
                </a:solidFill>
              </a:rPr>
              <a:t>Breakdown And </a:t>
            </a:r>
            <a:r>
              <a:rPr lang="en-US" sz="3600" b="1" dirty="0" smtClean="0">
                <a:solidFill>
                  <a:srgbClr val="FFFF00"/>
                </a:solidFill>
              </a:rPr>
              <a:t>Treatment</a:t>
            </a:r>
            <a:endParaRPr lang="en-US" sz="36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2400" y="2209799"/>
            <a:ext cx="8458200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0000"/>
              </a:lnSpc>
            </a:pPr>
            <a:r>
              <a:rPr lang="en-US" sz="4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One</a:t>
            </a:r>
            <a:r>
              <a:rPr lang="en-US" sz="4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4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off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area and report;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 not massage</a:t>
            </a:r>
          </a:p>
          <a:p>
            <a:pPr lvl="2">
              <a:lnSpc>
                <a:spcPct val="90000"/>
              </a:lnSpc>
            </a:pP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observe every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 hours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and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changes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 supervisor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077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35088"/>
            <a:ext cx="8083550" cy="4525962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sz="7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AKA: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7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Bedsores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7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Decubitus Ulcers</a:t>
            </a:r>
            <a:endParaRPr lang="en-US" sz="7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486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Breakdown</a:t>
            </a:r>
            <a:r>
              <a:rPr lang="en-US" sz="3600" b="1" dirty="0">
                <a:solidFill>
                  <a:schemeClr val="tx1"/>
                </a:solidFill>
              </a:rPr>
              <a:t> And </a:t>
            </a:r>
            <a:r>
              <a:rPr lang="en-US" sz="3600" b="1" dirty="0" smtClean="0">
                <a:solidFill>
                  <a:schemeClr val="tx1"/>
                </a:solidFill>
              </a:rPr>
              <a:t>Treatment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33400" y="2590800"/>
            <a:ext cx="7924800" cy="24606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5000"/>
              </a:lnSpc>
            </a:pPr>
            <a:r>
              <a:rPr lang="en-US" sz="5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Two 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addition of </a:t>
            </a:r>
            <a:r>
              <a:rPr lang="en-US" sz="5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blister-like lesions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; skin may be 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broken</a:t>
            </a:r>
            <a:endParaRPr 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077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31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</a:t>
            </a:r>
            <a:r>
              <a:rPr lang="en-US" sz="3600" b="1" dirty="0">
                <a:solidFill>
                  <a:schemeClr val="tx1"/>
                </a:solidFill>
              </a:rPr>
              <a:t>Breakdown And </a:t>
            </a:r>
            <a:r>
              <a:rPr lang="en-US" sz="3600" b="1" dirty="0" smtClean="0">
                <a:solidFill>
                  <a:srgbClr val="FFFF00"/>
                </a:solidFill>
              </a:rPr>
              <a:t>Treatment</a:t>
            </a:r>
            <a:endParaRPr lang="en-US" sz="36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33400" y="1981200"/>
            <a:ext cx="7924800" cy="37764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5000"/>
              </a:lnSpc>
            </a:pPr>
            <a:r>
              <a:rPr lang="en-US" sz="36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Two </a:t>
            </a:r>
            <a:endParaRPr lang="en-US" sz="3600" b="1" u="sng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028700" lvl="1" indent="-571500">
              <a:lnSpc>
                <a:spcPct val="95000"/>
              </a:lnSpc>
              <a:buFont typeface="Arial" pitchFamily="34" charset="0"/>
              <a:buChar char="•"/>
            </a:pP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off area at all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times,</a:t>
            </a:r>
          </a:p>
          <a:p>
            <a:pPr lvl="1">
              <a:lnSpc>
                <a:spcPct val="95000"/>
              </a:lnSpc>
            </a:pPr>
            <a:endParaRPr lang="en-US" sz="3600" b="1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028700" lvl="1" indent="-571500">
              <a:lnSpc>
                <a:spcPct val="95000"/>
              </a:lnSpc>
              <a:buFont typeface="Arial" pitchFamily="34" charset="0"/>
              <a:buChar char="•"/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need for dressing changes</a:t>
            </a:r>
          </a:p>
          <a:p>
            <a:pPr marL="1028700" lvl="1" indent="-571500">
              <a:lnSpc>
                <a:spcPct val="95000"/>
              </a:lnSpc>
              <a:buFont typeface="Arial" pitchFamily="34" charset="0"/>
              <a:buChar char="•"/>
            </a:pP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odor, drainage, any change in size</a:t>
            </a:r>
          </a:p>
        </p:txBody>
      </p:sp>
      <p:pic>
        <p:nvPicPr>
          <p:cNvPr id="6" name="Content Placeholder 6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676400" y="3124200"/>
            <a:ext cx="3197225" cy="517838"/>
          </a:xfrm>
          <a:solidFill>
            <a:srgbClr val="002060"/>
          </a:solidFill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9525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32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Breakdown</a:t>
            </a:r>
            <a:r>
              <a:rPr lang="en-US" sz="3600" b="1" dirty="0">
                <a:solidFill>
                  <a:schemeClr val="tx1"/>
                </a:solidFill>
              </a:rPr>
              <a:t> And </a:t>
            </a:r>
            <a:r>
              <a:rPr lang="en-US" sz="3600" b="1" dirty="0" smtClean="0">
                <a:solidFill>
                  <a:schemeClr val="tx1"/>
                </a:solidFill>
              </a:rPr>
              <a:t>Treatment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81000" y="2209800"/>
            <a:ext cx="8229600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/>
            <a:r>
              <a:rPr lang="en-US" sz="4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Three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skin tissue is destroyed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and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fatty tissue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may be involved; infection and </a:t>
            </a:r>
            <a:r>
              <a:rPr lang="en-US" sz="4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eschar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(scab)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may </a:t>
            </a:r>
            <a:r>
              <a:rPr lang="en-US" sz="4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result</a:t>
            </a:r>
            <a:endParaRPr lang="en-US" sz="4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614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</a:t>
            </a:r>
            <a:r>
              <a:rPr lang="en-US" sz="3600" b="1" dirty="0">
                <a:solidFill>
                  <a:schemeClr val="tx1"/>
                </a:solidFill>
              </a:rPr>
              <a:t>Breakdown And </a:t>
            </a:r>
            <a:r>
              <a:rPr lang="en-US" sz="3600" b="1" dirty="0" smtClean="0">
                <a:solidFill>
                  <a:srgbClr val="FFFF00"/>
                </a:solidFill>
              </a:rPr>
              <a:t>Treatment</a:t>
            </a:r>
            <a:endParaRPr lang="en-US" sz="36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81000" y="2209800"/>
            <a:ext cx="82296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/>
            <a:r>
              <a:rPr lang="en-US" sz="3600" b="1" u="sng" dirty="0">
                <a:solidFill>
                  <a:srgbClr val="FFFF00"/>
                </a:solidFill>
              </a:rPr>
              <a:t>Stage Three</a:t>
            </a:r>
            <a:r>
              <a:rPr lang="en-US" sz="3600" u="sng" dirty="0">
                <a:solidFill>
                  <a:srgbClr val="FFFF00"/>
                </a:solidFill>
              </a:rPr>
              <a:t> </a:t>
            </a:r>
            <a:endParaRPr lang="en-US" sz="3600" u="sng" dirty="0" smtClean="0">
              <a:solidFill>
                <a:srgbClr val="FFFF00"/>
              </a:solidFill>
            </a:endParaRPr>
          </a:p>
          <a:p>
            <a:pPr lvl="1"/>
            <a:endParaRPr lang="en-US" sz="3600" u="sng" dirty="0" smtClean="0">
              <a:solidFill>
                <a:srgbClr val="FFFF00"/>
              </a:solidFill>
            </a:endParaRPr>
          </a:p>
          <a:p>
            <a:pPr lvl="1"/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continue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prevention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practices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any changes in area</a:t>
            </a:r>
          </a:p>
        </p:txBody>
      </p:sp>
      <p:pic>
        <p:nvPicPr>
          <p:cNvPr id="6" name="Content Placeholder 6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90600" y="3962400"/>
            <a:ext cx="3197225" cy="517838"/>
          </a:xfrm>
          <a:solidFill>
            <a:srgbClr val="002060"/>
          </a:solidFill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574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34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Breakdown</a:t>
            </a:r>
            <a:r>
              <a:rPr lang="en-US" sz="3600" b="1" dirty="0">
                <a:solidFill>
                  <a:schemeClr val="tx1"/>
                </a:solidFill>
              </a:rPr>
              <a:t> And </a:t>
            </a:r>
            <a:r>
              <a:rPr lang="en-US" sz="3600" b="1" dirty="0" smtClean="0">
                <a:solidFill>
                  <a:schemeClr val="tx1"/>
                </a:solidFill>
              </a:rPr>
              <a:t>Treatment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09600" y="2057400"/>
            <a:ext cx="7391400" cy="38318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0000"/>
              </a:lnSpc>
            </a:pPr>
            <a:r>
              <a:rPr lang="en-US" sz="5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Four 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en-US" sz="5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skin, fatty tissue destroyed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and </a:t>
            </a:r>
            <a:r>
              <a:rPr lang="en-US" sz="5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muscle and bone </a:t>
            </a:r>
            <a:r>
              <a:rPr lang="en-US" sz="5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involved!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endParaRPr 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614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35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-27432" y="3048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</a:t>
            </a:r>
            <a:r>
              <a:rPr lang="en-US" sz="3600" b="1" dirty="0">
                <a:solidFill>
                  <a:schemeClr val="tx1"/>
                </a:solidFill>
              </a:rPr>
              <a:t>Breakdown And </a:t>
            </a:r>
            <a:r>
              <a:rPr lang="en-US" sz="3600" b="1" dirty="0" smtClean="0">
                <a:solidFill>
                  <a:srgbClr val="FFFF00"/>
                </a:solidFill>
              </a:rPr>
              <a:t>Treatment</a:t>
            </a:r>
            <a:endParaRPr lang="en-US" sz="36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09600" y="2057400"/>
            <a:ext cx="7391400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0000"/>
              </a:lnSpc>
            </a:pPr>
            <a:r>
              <a:rPr lang="en-US" sz="5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</a:t>
            </a:r>
            <a:r>
              <a:rPr lang="en-US" sz="5400" b="1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Four</a:t>
            </a:r>
            <a:endParaRPr 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" name="Content Placeholder 6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91577" y="3048000"/>
            <a:ext cx="3197225" cy="517838"/>
          </a:xfrm>
          <a:solidFill>
            <a:srgbClr val="002060"/>
          </a:solidFill>
        </p:spPr>
      </p:pic>
      <p:sp>
        <p:nvSpPr>
          <p:cNvPr id="3" name="Rectangle 2"/>
          <p:cNvSpPr/>
          <p:nvPr/>
        </p:nvSpPr>
        <p:spPr>
          <a:xfrm>
            <a:off x="335902" y="3733800"/>
            <a:ext cx="8305800" cy="20528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2">
              <a:lnSpc>
                <a:spcPct val="85000"/>
              </a:lnSpc>
              <a:spcBef>
                <a:spcPct val="10000"/>
              </a:spcBef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any signs of systemic infection, including but not limited to: </a:t>
            </a:r>
          </a:p>
          <a:p>
            <a:pPr marL="1828800" lvl="3" indent="-457200">
              <a:lnSpc>
                <a:spcPct val="85000"/>
              </a:lnSpc>
              <a:spcBef>
                <a:spcPct val="10000"/>
              </a:spcBef>
              <a:buFont typeface="Arial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wound odor </a:t>
            </a:r>
          </a:p>
          <a:p>
            <a:pPr marL="1828800" lvl="3" indent="-457200">
              <a:lnSpc>
                <a:spcPct val="85000"/>
              </a:lnSpc>
              <a:spcBef>
                <a:spcPct val="10000"/>
              </a:spcBef>
              <a:buFont typeface="Arial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pain </a:t>
            </a:r>
          </a:p>
          <a:p>
            <a:pPr marL="1828800" lvl="3" indent="-457200">
              <a:lnSpc>
                <a:spcPct val="85000"/>
              </a:lnSpc>
              <a:spcBef>
                <a:spcPct val="10000"/>
              </a:spcBef>
              <a:buFont typeface="Arial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elevated temperature with confusion 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1356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36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grpSp>
        <p:nvGrpSpPr>
          <p:cNvPr id="7" name="Group 7"/>
          <p:cNvGrpSpPr>
            <a:grpSpLocks noChangeAspect="1"/>
          </p:cNvGrpSpPr>
          <p:nvPr/>
        </p:nvGrpSpPr>
        <p:grpSpPr bwMode="auto">
          <a:xfrm>
            <a:off x="2440045" y="1205255"/>
            <a:ext cx="4455829" cy="3682815"/>
            <a:chOff x="3302" y="1227"/>
            <a:chExt cx="2127" cy="1758"/>
          </a:xfrm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8" name="AutoShape 6"/>
            <p:cNvSpPr>
              <a:spLocks noChangeAspect="1" noChangeArrowheads="1" noTextEdit="1"/>
            </p:cNvSpPr>
            <p:nvPr/>
          </p:nvSpPr>
          <p:spPr bwMode="auto">
            <a:xfrm>
              <a:off x="3302" y="1227"/>
              <a:ext cx="2127" cy="1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" name="Group 208"/>
            <p:cNvGrpSpPr>
              <a:grpSpLocks/>
            </p:cNvGrpSpPr>
            <p:nvPr/>
          </p:nvGrpSpPr>
          <p:grpSpPr bwMode="auto">
            <a:xfrm>
              <a:off x="3302" y="1227"/>
              <a:ext cx="1773" cy="1397"/>
              <a:chOff x="3302" y="1227"/>
              <a:chExt cx="1773" cy="1397"/>
            </a:xfrm>
          </p:grpSpPr>
          <p:sp>
            <p:nvSpPr>
              <p:cNvPr id="501" name="Freeform 8"/>
              <p:cNvSpPr>
                <a:spLocks/>
              </p:cNvSpPr>
              <p:nvPr/>
            </p:nvSpPr>
            <p:spPr bwMode="auto">
              <a:xfrm>
                <a:off x="3315" y="2036"/>
                <a:ext cx="622" cy="588"/>
              </a:xfrm>
              <a:custGeom>
                <a:avLst/>
                <a:gdLst>
                  <a:gd name="T0" fmla="*/ 2836 w 4976"/>
                  <a:gd name="T1" fmla="*/ 4706 h 4706"/>
                  <a:gd name="T2" fmla="*/ 107 w 4976"/>
                  <a:gd name="T3" fmla="*/ 1765 h 4706"/>
                  <a:gd name="T4" fmla="*/ 0 w 4976"/>
                  <a:gd name="T5" fmla="*/ 1712 h 4706"/>
                  <a:gd name="T6" fmla="*/ 0 w 4976"/>
                  <a:gd name="T7" fmla="*/ 1658 h 4706"/>
                  <a:gd name="T8" fmla="*/ 0 w 4976"/>
                  <a:gd name="T9" fmla="*/ 1551 h 4706"/>
                  <a:gd name="T10" fmla="*/ 0 w 4976"/>
                  <a:gd name="T11" fmla="*/ 1551 h 4706"/>
                  <a:gd name="T12" fmla="*/ 0 w 4976"/>
                  <a:gd name="T13" fmla="*/ 1230 h 4706"/>
                  <a:gd name="T14" fmla="*/ 0 w 4976"/>
                  <a:gd name="T15" fmla="*/ 803 h 4706"/>
                  <a:gd name="T16" fmla="*/ 0 w 4976"/>
                  <a:gd name="T17" fmla="*/ 482 h 4706"/>
                  <a:gd name="T18" fmla="*/ 0 w 4976"/>
                  <a:gd name="T19" fmla="*/ 482 h 4706"/>
                  <a:gd name="T20" fmla="*/ 0 w 4976"/>
                  <a:gd name="T21" fmla="*/ 268 h 4706"/>
                  <a:gd name="T22" fmla="*/ 107 w 4976"/>
                  <a:gd name="T23" fmla="*/ 107 h 4706"/>
                  <a:gd name="T24" fmla="*/ 268 w 4976"/>
                  <a:gd name="T25" fmla="*/ 0 h 4706"/>
                  <a:gd name="T26" fmla="*/ 268 w 4976"/>
                  <a:gd name="T27" fmla="*/ 0 h 4706"/>
                  <a:gd name="T28" fmla="*/ 428 w 4976"/>
                  <a:gd name="T29" fmla="*/ 54 h 4706"/>
                  <a:gd name="T30" fmla="*/ 856 w 4976"/>
                  <a:gd name="T31" fmla="*/ 161 h 4706"/>
                  <a:gd name="T32" fmla="*/ 1445 w 4976"/>
                  <a:gd name="T33" fmla="*/ 321 h 4706"/>
                  <a:gd name="T34" fmla="*/ 2141 w 4976"/>
                  <a:gd name="T35" fmla="*/ 536 h 4706"/>
                  <a:gd name="T36" fmla="*/ 2836 w 4976"/>
                  <a:gd name="T37" fmla="*/ 750 h 4706"/>
                  <a:gd name="T38" fmla="*/ 3585 w 4976"/>
                  <a:gd name="T39" fmla="*/ 1017 h 4706"/>
                  <a:gd name="T40" fmla="*/ 4174 w 4976"/>
                  <a:gd name="T41" fmla="*/ 1337 h 4706"/>
                  <a:gd name="T42" fmla="*/ 4655 w 4976"/>
                  <a:gd name="T43" fmla="*/ 1605 h 4706"/>
                  <a:gd name="T44" fmla="*/ 4923 w 4976"/>
                  <a:gd name="T45" fmla="*/ 1872 h 4706"/>
                  <a:gd name="T46" fmla="*/ 4923 w 4976"/>
                  <a:gd name="T47" fmla="*/ 1872 h 4706"/>
                  <a:gd name="T48" fmla="*/ 4923 w 4976"/>
                  <a:gd name="T49" fmla="*/ 1980 h 4706"/>
                  <a:gd name="T50" fmla="*/ 4976 w 4976"/>
                  <a:gd name="T51" fmla="*/ 2087 h 4706"/>
                  <a:gd name="T52" fmla="*/ 4976 w 4976"/>
                  <a:gd name="T53" fmla="*/ 2194 h 4706"/>
                  <a:gd name="T54" fmla="*/ 4923 w 4976"/>
                  <a:gd name="T55" fmla="*/ 2353 h 4706"/>
                  <a:gd name="T56" fmla="*/ 4869 w 4976"/>
                  <a:gd name="T57" fmla="*/ 2460 h 4706"/>
                  <a:gd name="T58" fmla="*/ 4816 w 4976"/>
                  <a:gd name="T59" fmla="*/ 2621 h 4706"/>
                  <a:gd name="T60" fmla="*/ 4709 w 4976"/>
                  <a:gd name="T61" fmla="*/ 2781 h 4706"/>
                  <a:gd name="T62" fmla="*/ 4602 w 4976"/>
                  <a:gd name="T63" fmla="*/ 2942 h 4706"/>
                  <a:gd name="T64" fmla="*/ 4495 w 4976"/>
                  <a:gd name="T65" fmla="*/ 3049 h 4706"/>
                  <a:gd name="T66" fmla="*/ 4388 w 4976"/>
                  <a:gd name="T67" fmla="*/ 3209 h 4706"/>
                  <a:gd name="T68" fmla="*/ 4227 w 4976"/>
                  <a:gd name="T69" fmla="*/ 3370 h 4706"/>
                  <a:gd name="T70" fmla="*/ 4120 w 4976"/>
                  <a:gd name="T71" fmla="*/ 3530 h 4706"/>
                  <a:gd name="T72" fmla="*/ 3959 w 4976"/>
                  <a:gd name="T73" fmla="*/ 3690 h 4706"/>
                  <a:gd name="T74" fmla="*/ 3799 w 4976"/>
                  <a:gd name="T75" fmla="*/ 3797 h 4706"/>
                  <a:gd name="T76" fmla="*/ 3692 w 4976"/>
                  <a:gd name="T77" fmla="*/ 3958 h 4706"/>
                  <a:gd name="T78" fmla="*/ 3531 w 4976"/>
                  <a:gd name="T79" fmla="*/ 4065 h 4706"/>
                  <a:gd name="T80" fmla="*/ 3424 w 4976"/>
                  <a:gd name="T81" fmla="*/ 4225 h 4706"/>
                  <a:gd name="T82" fmla="*/ 3317 w 4976"/>
                  <a:gd name="T83" fmla="*/ 4332 h 4706"/>
                  <a:gd name="T84" fmla="*/ 3210 w 4976"/>
                  <a:gd name="T85" fmla="*/ 4386 h 4706"/>
                  <a:gd name="T86" fmla="*/ 3103 w 4976"/>
                  <a:gd name="T87" fmla="*/ 4493 h 4706"/>
                  <a:gd name="T88" fmla="*/ 2996 w 4976"/>
                  <a:gd name="T89" fmla="*/ 4600 h 4706"/>
                  <a:gd name="T90" fmla="*/ 2943 w 4976"/>
                  <a:gd name="T91" fmla="*/ 4652 h 4706"/>
                  <a:gd name="T92" fmla="*/ 2889 w 4976"/>
                  <a:gd name="T93" fmla="*/ 4706 h 4706"/>
                  <a:gd name="T94" fmla="*/ 2836 w 4976"/>
                  <a:gd name="T95" fmla="*/ 4706 h 4706"/>
                  <a:gd name="T96" fmla="*/ 2836 w 4976"/>
                  <a:gd name="T97" fmla="*/ 4706 h 4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76" h="4706">
                    <a:moveTo>
                      <a:pt x="2836" y="4706"/>
                    </a:moveTo>
                    <a:lnTo>
                      <a:pt x="107" y="1765"/>
                    </a:lnTo>
                    <a:lnTo>
                      <a:pt x="0" y="1712"/>
                    </a:lnTo>
                    <a:lnTo>
                      <a:pt x="0" y="1658"/>
                    </a:lnTo>
                    <a:lnTo>
                      <a:pt x="0" y="1551"/>
                    </a:lnTo>
                    <a:lnTo>
                      <a:pt x="0" y="1551"/>
                    </a:lnTo>
                    <a:lnTo>
                      <a:pt x="0" y="1230"/>
                    </a:lnTo>
                    <a:lnTo>
                      <a:pt x="0" y="803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268"/>
                    </a:lnTo>
                    <a:lnTo>
                      <a:pt x="107" y="107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28" y="54"/>
                    </a:lnTo>
                    <a:lnTo>
                      <a:pt x="856" y="161"/>
                    </a:lnTo>
                    <a:lnTo>
                      <a:pt x="1445" y="321"/>
                    </a:lnTo>
                    <a:lnTo>
                      <a:pt x="2141" y="536"/>
                    </a:lnTo>
                    <a:lnTo>
                      <a:pt x="2836" y="750"/>
                    </a:lnTo>
                    <a:lnTo>
                      <a:pt x="3585" y="1017"/>
                    </a:lnTo>
                    <a:lnTo>
                      <a:pt x="4174" y="1337"/>
                    </a:lnTo>
                    <a:lnTo>
                      <a:pt x="4655" y="1605"/>
                    </a:lnTo>
                    <a:lnTo>
                      <a:pt x="4923" y="1872"/>
                    </a:lnTo>
                    <a:lnTo>
                      <a:pt x="4923" y="1872"/>
                    </a:lnTo>
                    <a:lnTo>
                      <a:pt x="4923" y="1980"/>
                    </a:lnTo>
                    <a:lnTo>
                      <a:pt x="4976" y="2087"/>
                    </a:lnTo>
                    <a:lnTo>
                      <a:pt x="4976" y="2194"/>
                    </a:lnTo>
                    <a:lnTo>
                      <a:pt x="4923" y="2353"/>
                    </a:lnTo>
                    <a:lnTo>
                      <a:pt x="4869" y="2460"/>
                    </a:lnTo>
                    <a:lnTo>
                      <a:pt x="4816" y="2621"/>
                    </a:lnTo>
                    <a:lnTo>
                      <a:pt x="4709" y="2781"/>
                    </a:lnTo>
                    <a:lnTo>
                      <a:pt x="4602" y="2942"/>
                    </a:lnTo>
                    <a:lnTo>
                      <a:pt x="4495" y="3049"/>
                    </a:lnTo>
                    <a:lnTo>
                      <a:pt x="4388" y="3209"/>
                    </a:lnTo>
                    <a:lnTo>
                      <a:pt x="4227" y="3370"/>
                    </a:lnTo>
                    <a:lnTo>
                      <a:pt x="4120" y="3530"/>
                    </a:lnTo>
                    <a:lnTo>
                      <a:pt x="3959" y="3690"/>
                    </a:lnTo>
                    <a:lnTo>
                      <a:pt x="3799" y="3797"/>
                    </a:lnTo>
                    <a:lnTo>
                      <a:pt x="3692" y="3958"/>
                    </a:lnTo>
                    <a:lnTo>
                      <a:pt x="3531" y="4065"/>
                    </a:lnTo>
                    <a:lnTo>
                      <a:pt x="3424" y="4225"/>
                    </a:lnTo>
                    <a:lnTo>
                      <a:pt x="3317" y="4332"/>
                    </a:lnTo>
                    <a:lnTo>
                      <a:pt x="3210" y="4386"/>
                    </a:lnTo>
                    <a:lnTo>
                      <a:pt x="3103" y="4493"/>
                    </a:lnTo>
                    <a:lnTo>
                      <a:pt x="2996" y="4600"/>
                    </a:lnTo>
                    <a:lnTo>
                      <a:pt x="2943" y="4652"/>
                    </a:lnTo>
                    <a:lnTo>
                      <a:pt x="2889" y="4706"/>
                    </a:lnTo>
                    <a:lnTo>
                      <a:pt x="2836" y="4706"/>
                    </a:lnTo>
                    <a:lnTo>
                      <a:pt x="2836" y="4706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9"/>
              <p:cNvSpPr>
                <a:spLocks/>
              </p:cNvSpPr>
              <p:nvPr/>
            </p:nvSpPr>
            <p:spPr bwMode="auto">
              <a:xfrm>
                <a:off x="3536" y="2297"/>
                <a:ext cx="274" cy="173"/>
              </a:xfrm>
              <a:custGeom>
                <a:avLst/>
                <a:gdLst>
                  <a:gd name="T0" fmla="*/ 0 w 2193"/>
                  <a:gd name="T1" fmla="*/ 107 h 1390"/>
                  <a:gd name="T2" fmla="*/ 54 w 2193"/>
                  <a:gd name="T3" fmla="*/ 320 h 1390"/>
                  <a:gd name="T4" fmla="*/ 214 w 2193"/>
                  <a:gd name="T5" fmla="*/ 480 h 1390"/>
                  <a:gd name="T6" fmla="*/ 375 w 2193"/>
                  <a:gd name="T7" fmla="*/ 587 h 1390"/>
                  <a:gd name="T8" fmla="*/ 375 w 2193"/>
                  <a:gd name="T9" fmla="*/ 587 h 1390"/>
                  <a:gd name="T10" fmla="*/ 535 w 2193"/>
                  <a:gd name="T11" fmla="*/ 748 h 1390"/>
                  <a:gd name="T12" fmla="*/ 856 w 2193"/>
                  <a:gd name="T13" fmla="*/ 962 h 1390"/>
                  <a:gd name="T14" fmla="*/ 1123 w 2193"/>
                  <a:gd name="T15" fmla="*/ 1176 h 1390"/>
                  <a:gd name="T16" fmla="*/ 1284 w 2193"/>
                  <a:gd name="T17" fmla="*/ 1337 h 1390"/>
                  <a:gd name="T18" fmla="*/ 1284 w 2193"/>
                  <a:gd name="T19" fmla="*/ 1337 h 1390"/>
                  <a:gd name="T20" fmla="*/ 1391 w 2193"/>
                  <a:gd name="T21" fmla="*/ 1390 h 1390"/>
                  <a:gd name="T22" fmla="*/ 1658 w 2193"/>
                  <a:gd name="T23" fmla="*/ 1283 h 1390"/>
                  <a:gd name="T24" fmla="*/ 1926 w 2193"/>
                  <a:gd name="T25" fmla="*/ 1122 h 1390"/>
                  <a:gd name="T26" fmla="*/ 2086 w 2193"/>
                  <a:gd name="T27" fmla="*/ 908 h 1390"/>
                  <a:gd name="T28" fmla="*/ 2193 w 2193"/>
                  <a:gd name="T29" fmla="*/ 748 h 1390"/>
                  <a:gd name="T30" fmla="*/ 2193 w 2193"/>
                  <a:gd name="T31" fmla="*/ 748 h 1390"/>
                  <a:gd name="T32" fmla="*/ 2033 w 2193"/>
                  <a:gd name="T33" fmla="*/ 480 h 1390"/>
                  <a:gd name="T34" fmla="*/ 1658 w 2193"/>
                  <a:gd name="T35" fmla="*/ 160 h 1390"/>
                  <a:gd name="T36" fmla="*/ 1177 w 2193"/>
                  <a:gd name="T37" fmla="*/ 0 h 1390"/>
                  <a:gd name="T38" fmla="*/ 1177 w 2193"/>
                  <a:gd name="T39" fmla="*/ 0 h 1390"/>
                  <a:gd name="T40" fmla="*/ 589 w 2193"/>
                  <a:gd name="T41" fmla="*/ 0 h 1390"/>
                  <a:gd name="T42" fmla="*/ 161 w 2193"/>
                  <a:gd name="T43" fmla="*/ 53 h 1390"/>
                  <a:gd name="T44" fmla="*/ 0 w 2193"/>
                  <a:gd name="T45" fmla="*/ 107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93" h="1390">
                    <a:moveTo>
                      <a:pt x="0" y="107"/>
                    </a:moveTo>
                    <a:lnTo>
                      <a:pt x="54" y="320"/>
                    </a:lnTo>
                    <a:lnTo>
                      <a:pt x="214" y="480"/>
                    </a:lnTo>
                    <a:lnTo>
                      <a:pt x="375" y="587"/>
                    </a:lnTo>
                    <a:lnTo>
                      <a:pt x="375" y="587"/>
                    </a:lnTo>
                    <a:lnTo>
                      <a:pt x="535" y="748"/>
                    </a:lnTo>
                    <a:lnTo>
                      <a:pt x="856" y="962"/>
                    </a:lnTo>
                    <a:lnTo>
                      <a:pt x="1123" y="1176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391" y="1390"/>
                    </a:lnTo>
                    <a:lnTo>
                      <a:pt x="1658" y="1283"/>
                    </a:lnTo>
                    <a:lnTo>
                      <a:pt x="1926" y="1122"/>
                    </a:lnTo>
                    <a:lnTo>
                      <a:pt x="2086" y="908"/>
                    </a:lnTo>
                    <a:lnTo>
                      <a:pt x="2193" y="748"/>
                    </a:lnTo>
                    <a:lnTo>
                      <a:pt x="2193" y="748"/>
                    </a:lnTo>
                    <a:lnTo>
                      <a:pt x="2033" y="480"/>
                    </a:lnTo>
                    <a:lnTo>
                      <a:pt x="1658" y="160"/>
                    </a:lnTo>
                    <a:lnTo>
                      <a:pt x="1177" y="0"/>
                    </a:lnTo>
                    <a:lnTo>
                      <a:pt x="1177" y="0"/>
                    </a:lnTo>
                    <a:lnTo>
                      <a:pt x="589" y="0"/>
                    </a:lnTo>
                    <a:lnTo>
                      <a:pt x="161" y="53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10"/>
              <p:cNvSpPr>
                <a:spLocks/>
              </p:cNvSpPr>
              <p:nvPr/>
            </p:nvSpPr>
            <p:spPr bwMode="auto">
              <a:xfrm>
                <a:off x="3549" y="2303"/>
                <a:ext cx="255" cy="154"/>
              </a:xfrm>
              <a:custGeom>
                <a:avLst/>
                <a:gdLst>
                  <a:gd name="T0" fmla="*/ 0 w 2033"/>
                  <a:gd name="T1" fmla="*/ 107 h 1230"/>
                  <a:gd name="T2" fmla="*/ 107 w 2033"/>
                  <a:gd name="T3" fmla="*/ 54 h 1230"/>
                  <a:gd name="T4" fmla="*/ 535 w 2033"/>
                  <a:gd name="T5" fmla="*/ 0 h 1230"/>
                  <a:gd name="T6" fmla="*/ 1070 w 2033"/>
                  <a:gd name="T7" fmla="*/ 0 h 1230"/>
                  <a:gd name="T8" fmla="*/ 1070 w 2033"/>
                  <a:gd name="T9" fmla="*/ 0 h 1230"/>
                  <a:gd name="T10" fmla="*/ 1498 w 2033"/>
                  <a:gd name="T11" fmla="*/ 161 h 1230"/>
                  <a:gd name="T12" fmla="*/ 1872 w 2033"/>
                  <a:gd name="T13" fmla="*/ 427 h 1230"/>
                  <a:gd name="T14" fmla="*/ 2033 w 2033"/>
                  <a:gd name="T15" fmla="*/ 641 h 1230"/>
                  <a:gd name="T16" fmla="*/ 2033 w 2033"/>
                  <a:gd name="T17" fmla="*/ 641 h 1230"/>
                  <a:gd name="T18" fmla="*/ 1926 w 2033"/>
                  <a:gd name="T19" fmla="*/ 802 h 1230"/>
                  <a:gd name="T20" fmla="*/ 1765 w 2033"/>
                  <a:gd name="T21" fmla="*/ 962 h 1230"/>
                  <a:gd name="T22" fmla="*/ 1498 w 2033"/>
                  <a:gd name="T23" fmla="*/ 1123 h 1230"/>
                  <a:gd name="T24" fmla="*/ 1284 w 2033"/>
                  <a:gd name="T25" fmla="*/ 1230 h 1230"/>
                  <a:gd name="T26" fmla="*/ 1177 w 2033"/>
                  <a:gd name="T27" fmla="*/ 1176 h 1230"/>
                  <a:gd name="T28" fmla="*/ 1177 w 2033"/>
                  <a:gd name="T29" fmla="*/ 1176 h 1230"/>
                  <a:gd name="T30" fmla="*/ 1016 w 2033"/>
                  <a:gd name="T31" fmla="*/ 1016 h 1230"/>
                  <a:gd name="T32" fmla="*/ 749 w 2033"/>
                  <a:gd name="T33" fmla="*/ 802 h 1230"/>
                  <a:gd name="T34" fmla="*/ 535 w 2033"/>
                  <a:gd name="T35" fmla="*/ 641 h 1230"/>
                  <a:gd name="T36" fmla="*/ 375 w 2033"/>
                  <a:gd name="T37" fmla="*/ 481 h 1230"/>
                  <a:gd name="T38" fmla="*/ 375 w 2033"/>
                  <a:gd name="T39" fmla="*/ 481 h 1230"/>
                  <a:gd name="T40" fmla="*/ 214 w 2033"/>
                  <a:gd name="T41" fmla="*/ 374 h 1230"/>
                  <a:gd name="T42" fmla="*/ 54 w 2033"/>
                  <a:gd name="T43" fmla="*/ 267 h 1230"/>
                  <a:gd name="T44" fmla="*/ 0 w 2033"/>
                  <a:gd name="T45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33" h="1230">
                    <a:moveTo>
                      <a:pt x="0" y="107"/>
                    </a:moveTo>
                    <a:lnTo>
                      <a:pt x="107" y="54"/>
                    </a:lnTo>
                    <a:lnTo>
                      <a:pt x="535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498" y="161"/>
                    </a:lnTo>
                    <a:lnTo>
                      <a:pt x="1872" y="427"/>
                    </a:lnTo>
                    <a:lnTo>
                      <a:pt x="2033" y="641"/>
                    </a:lnTo>
                    <a:lnTo>
                      <a:pt x="2033" y="641"/>
                    </a:lnTo>
                    <a:lnTo>
                      <a:pt x="1926" y="802"/>
                    </a:lnTo>
                    <a:lnTo>
                      <a:pt x="1765" y="962"/>
                    </a:lnTo>
                    <a:lnTo>
                      <a:pt x="1498" y="1123"/>
                    </a:lnTo>
                    <a:lnTo>
                      <a:pt x="1284" y="1230"/>
                    </a:lnTo>
                    <a:lnTo>
                      <a:pt x="1177" y="1176"/>
                    </a:lnTo>
                    <a:lnTo>
                      <a:pt x="1177" y="1176"/>
                    </a:lnTo>
                    <a:lnTo>
                      <a:pt x="1016" y="1016"/>
                    </a:lnTo>
                    <a:lnTo>
                      <a:pt x="749" y="802"/>
                    </a:lnTo>
                    <a:lnTo>
                      <a:pt x="535" y="641"/>
                    </a:lnTo>
                    <a:lnTo>
                      <a:pt x="375" y="481"/>
                    </a:lnTo>
                    <a:lnTo>
                      <a:pt x="375" y="481"/>
                    </a:lnTo>
                    <a:lnTo>
                      <a:pt x="214" y="374"/>
                    </a:lnTo>
                    <a:lnTo>
                      <a:pt x="54" y="26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11"/>
              <p:cNvSpPr>
                <a:spLocks/>
              </p:cNvSpPr>
              <p:nvPr/>
            </p:nvSpPr>
            <p:spPr bwMode="auto">
              <a:xfrm>
                <a:off x="3563" y="2303"/>
                <a:ext cx="227" cy="141"/>
              </a:xfrm>
              <a:custGeom>
                <a:avLst/>
                <a:gdLst>
                  <a:gd name="T0" fmla="*/ 0 w 1819"/>
                  <a:gd name="T1" fmla="*/ 107 h 1123"/>
                  <a:gd name="T2" fmla="*/ 107 w 1819"/>
                  <a:gd name="T3" fmla="*/ 54 h 1123"/>
                  <a:gd name="T4" fmla="*/ 482 w 1819"/>
                  <a:gd name="T5" fmla="*/ 0 h 1123"/>
                  <a:gd name="T6" fmla="*/ 963 w 1819"/>
                  <a:gd name="T7" fmla="*/ 0 h 1123"/>
                  <a:gd name="T8" fmla="*/ 963 w 1819"/>
                  <a:gd name="T9" fmla="*/ 0 h 1123"/>
                  <a:gd name="T10" fmla="*/ 1337 w 1819"/>
                  <a:gd name="T11" fmla="*/ 161 h 1123"/>
                  <a:gd name="T12" fmla="*/ 1658 w 1819"/>
                  <a:gd name="T13" fmla="*/ 374 h 1123"/>
                  <a:gd name="T14" fmla="*/ 1819 w 1819"/>
                  <a:gd name="T15" fmla="*/ 588 h 1123"/>
                  <a:gd name="T16" fmla="*/ 1819 w 1819"/>
                  <a:gd name="T17" fmla="*/ 588 h 1123"/>
                  <a:gd name="T18" fmla="*/ 1712 w 1819"/>
                  <a:gd name="T19" fmla="*/ 802 h 1123"/>
                  <a:gd name="T20" fmla="*/ 1444 w 1819"/>
                  <a:gd name="T21" fmla="*/ 962 h 1123"/>
                  <a:gd name="T22" fmla="*/ 1177 w 1819"/>
                  <a:gd name="T23" fmla="*/ 1123 h 1123"/>
                  <a:gd name="T24" fmla="*/ 1016 w 1819"/>
                  <a:gd name="T25" fmla="*/ 1069 h 1123"/>
                  <a:gd name="T26" fmla="*/ 1016 w 1819"/>
                  <a:gd name="T27" fmla="*/ 1069 h 1123"/>
                  <a:gd name="T28" fmla="*/ 802 w 1819"/>
                  <a:gd name="T29" fmla="*/ 909 h 1123"/>
                  <a:gd name="T30" fmla="*/ 535 w 1819"/>
                  <a:gd name="T31" fmla="*/ 641 h 1123"/>
                  <a:gd name="T32" fmla="*/ 321 w 1819"/>
                  <a:gd name="T33" fmla="*/ 481 h 1123"/>
                  <a:gd name="T34" fmla="*/ 321 w 1819"/>
                  <a:gd name="T35" fmla="*/ 481 h 1123"/>
                  <a:gd name="T36" fmla="*/ 161 w 1819"/>
                  <a:gd name="T37" fmla="*/ 374 h 1123"/>
                  <a:gd name="T38" fmla="*/ 54 w 1819"/>
                  <a:gd name="T39" fmla="*/ 267 h 1123"/>
                  <a:gd name="T40" fmla="*/ 0 w 1819"/>
                  <a:gd name="T41" fmla="*/ 107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19" h="1123">
                    <a:moveTo>
                      <a:pt x="0" y="107"/>
                    </a:moveTo>
                    <a:lnTo>
                      <a:pt x="107" y="54"/>
                    </a:lnTo>
                    <a:lnTo>
                      <a:pt x="482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337" y="161"/>
                    </a:lnTo>
                    <a:lnTo>
                      <a:pt x="1658" y="374"/>
                    </a:lnTo>
                    <a:lnTo>
                      <a:pt x="1819" y="588"/>
                    </a:lnTo>
                    <a:lnTo>
                      <a:pt x="1819" y="588"/>
                    </a:lnTo>
                    <a:lnTo>
                      <a:pt x="1712" y="802"/>
                    </a:lnTo>
                    <a:lnTo>
                      <a:pt x="1444" y="962"/>
                    </a:lnTo>
                    <a:lnTo>
                      <a:pt x="1177" y="1123"/>
                    </a:lnTo>
                    <a:lnTo>
                      <a:pt x="1016" y="1069"/>
                    </a:lnTo>
                    <a:lnTo>
                      <a:pt x="1016" y="1069"/>
                    </a:lnTo>
                    <a:lnTo>
                      <a:pt x="802" y="909"/>
                    </a:lnTo>
                    <a:lnTo>
                      <a:pt x="535" y="64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161" y="374"/>
                    </a:lnTo>
                    <a:lnTo>
                      <a:pt x="54" y="26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12"/>
              <p:cNvSpPr>
                <a:spLocks/>
              </p:cNvSpPr>
              <p:nvPr/>
            </p:nvSpPr>
            <p:spPr bwMode="auto">
              <a:xfrm>
                <a:off x="3576" y="2310"/>
                <a:ext cx="201" cy="113"/>
              </a:xfrm>
              <a:custGeom>
                <a:avLst/>
                <a:gdLst>
                  <a:gd name="T0" fmla="*/ 0 w 1605"/>
                  <a:gd name="T1" fmla="*/ 107 h 908"/>
                  <a:gd name="T2" fmla="*/ 107 w 1605"/>
                  <a:gd name="T3" fmla="*/ 53 h 908"/>
                  <a:gd name="T4" fmla="*/ 428 w 1605"/>
                  <a:gd name="T5" fmla="*/ 0 h 908"/>
                  <a:gd name="T6" fmla="*/ 856 w 1605"/>
                  <a:gd name="T7" fmla="*/ 0 h 908"/>
                  <a:gd name="T8" fmla="*/ 856 w 1605"/>
                  <a:gd name="T9" fmla="*/ 0 h 908"/>
                  <a:gd name="T10" fmla="*/ 1177 w 1605"/>
                  <a:gd name="T11" fmla="*/ 107 h 908"/>
                  <a:gd name="T12" fmla="*/ 1444 w 1605"/>
                  <a:gd name="T13" fmla="*/ 320 h 908"/>
                  <a:gd name="T14" fmla="*/ 1605 w 1605"/>
                  <a:gd name="T15" fmla="*/ 534 h 908"/>
                  <a:gd name="T16" fmla="*/ 1605 w 1605"/>
                  <a:gd name="T17" fmla="*/ 534 h 908"/>
                  <a:gd name="T18" fmla="*/ 1444 w 1605"/>
                  <a:gd name="T19" fmla="*/ 748 h 908"/>
                  <a:gd name="T20" fmla="*/ 1123 w 1605"/>
                  <a:gd name="T21" fmla="*/ 908 h 908"/>
                  <a:gd name="T22" fmla="*/ 909 w 1605"/>
                  <a:gd name="T23" fmla="*/ 908 h 908"/>
                  <a:gd name="T24" fmla="*/ 909 w 1605"/>
                  <a:gd name="T25" fmla="*/ 908 h 908"/>
                  <a:gd name="T26" fmla="*/ 749 w 1605"/>
                  <a:gd name="T27" fmla="*/ 748 h 908"/>
                  <a:gd name="T28" fmla="*/ 482 w 1605"/>
                  <a:gd name="T29" fmla="*/ 534 h 908"/>
                  <a:gd name="T30" fmla="*/ 321 w 1605"/>
                  <a:gd name="T31" fmla="*/ 373 h 908"/>
                  <a:gd name="T32" fmla="*/ 321 w 1605"/>
                  <a:gd name="T33" fmla="*/ 373 h 908"/>
                  <a:gd name="T34" fmla="*/ 161 w 1605"/>
                  <a:gd name="T35" fmla="*/ 320 h 908"/>
                  <a:gd name="T36" fmla="*/ 54 w 1605"/>
                  <a:gd name="T37" fmla="*/ 213 h 908"/>
                  <a:gd name="T38" fmla="*/ 0 w 1605"/>
                  <a:gd name="T39" fmla="*/ 107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5" h="908">
                    <a:moveTo>
                      <a:pt x="0" y="107"/>
                    </a:moveTo>
                    <a:lnTo>
                      <a:pt x="107" y="53"/>
                    </a:lnTo>
                    <a:lnTo>
                      <a:pt x="428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177" y="107"/>
                    </a:lnTo>
                    <a:lnTo>
                      <a:pt x="1444" y="320"/>
                    </a:lnTo>
                    <a:lnTo>
                      <a:pt x="1605" y="534"/>
                    </a:lnTo>
                    <a:lnTo>
                      <a:pt x="1605" y="534"/>
                    </a:lnTo>
                    <a:lnTo>
                      <a:pt x="1444" y="748"/>
                    </a:lnTo>
                    <a:lnTo>
                      <a:pt x="1123" y="908"/>
                    </a:lnTo>
                    <a:lnTo>
                      <a:pt x="909" y="908"/>
                    </a:lnTo>
                    <a:lnTo>
                      <a:pt x="909" y="908"/>
                    </a:lnTo>
                    <a:lnTo>
                      <a:pt x="749" y="748"/>
                    </a:lnTo>
                    <a:lnTo>
                      <a:pt x="482" y="534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161" y="320"/>
                    </a:lnTo>
                    <a:lnTo>
                      <a:pt x="54" y="213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13"/>
              <p:cNvSpPr>
                <a:spLocks/>
              </p:cNvSpPr>
              <p:nvPr/>
            </p:nvSpPr>
            <p:spPr bwMode="auto">
              <a:xfrm>
                <a:off x="3590" y="2317"/>
                <a:ext cx="174" cy="93"/>
              </a:xfrm>
              <a:custGeom>
                <a:avLst/>
                <a:gdLst>
                  <a:gd name="T0" fmla="*/ 0 w 1391"/>
                  <a:gd name="T1" fmla="*/ 54 h 748"/>
                  <a:gd name="T2" fmla="*/ 107 w 1391"/>
                  <a:gd name="T3" fmla="*/ 0 h 748"/>
                  <a:gd name="T4" fmla="*/ 375 w 1391"/>
                  <a:gd name="T5" fmla="*/ 0 h 748"/>
                  <a:gd name="T6" fmla="*/ 749 w 1391"/>
                  <a:gd name="T7" fmla="*/ 0 h 748"/>
                  <a:gd name="T8" fmla="*/ 749 w 1391"/>
                  <a:gd name="T9" fmla="*/ 0 h 748"/>
                  <a:gd name="T10" fmla="*/ 1016 w 1391"/>
                  <a:gd name="T11" fmla="*/ 106 h 748"/>
                  <a:gd name="T12" fmla="*/ 1284 w 1391"/>
                  <a:gd name="T13" fmla="*/ 267 h 748"/>
                  <a:gd name="T14" fmla="*/ 1391 w 1391"/>
                  <a:gd name="T15" fmla="*/ 427 h 748"/>
                  <a:gd name="T16" fmla="*/ 1391 w 1391"/>
                  <a:gd name="T17" fmla="*/ 427 h 748"/>
                  <a:gd name="T18" fmla="*/ 1230 w 1391"/>
                  <a:gd name="T19" fmla="*/ 588 h 748"/>
                  <a:gd name="T20" fmla="*/ 963 w 1391"/>
                  <a:gd name="T21" fmla="*/ 748 h 748"/>
                  <a:gd name="T22" fmla="*/ 802 w 1391"/>
                  <a:gd name="T23" fmla="*/ 748 h 748"/>
                  <a:gd name="T24" fmla="*/ 802 w 1391"/>
                  <a:gd name="T25" fmla="*/ 748 h 748"/>
                  <a:gd name="T26" fmla="*/ 642 w 1391"/>
                  <a:gd name="T27" fmla="*/ 641 h 748"/>
                  <a:gd name="T28" fmla="*/ 428 w 1391"/>
                  <a:gd name="T29" fmla="*/ 427 h 748"/>
                  <a:gd name="T30" fmla="*/ 268 w 1391"/>
                  <a:gd name="T31" fmla="*/ 320 h 748"/>
                  <a:gd name="T32" fmla="*/ 268 w 1391"/>
                  <a:gd name="T33" fmla="*/ 320 h 748"/>
                  <a:gd name="T34" fmla="*/ 161 w 1391"/>
                  <a:gd name="T35" fmla="*/ 267 h 748"/>
                  <a:gd name="T36" fmla="*/ 54 w 1391"/>
                  <a:gd name="T37" fmla="*/ 160 h 748"/>
                  <a:gd name="T38" fmla="*/ 0 w 1391"/>
                  <a:gd name="T39" fmla="*/ 5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1" h="748">
                    <a:moveTo>
                      <a:pt x="0" y="54"/>
                    </a:moveTo>
                    <a:lnTo>
                      <a:pt x="107" y="0"/>
                    </a:lnTo>
                    <a:lnTo>
                      <a:pt x="375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1016" y="106"/>
                    </a:lnTo>
                    <a:lnTo>
                      <a:pt x="1284" y="267"/>
                    </a:lnTo>
                    <a:lnTo>
                      <a:pt x="1391" y="427"/>
                    </a:lnTo>
                    <a:lnTo>
                      <a:pt x="1391" y="427"/>
                    </a:lnTo>
                    <a:lnTo>
                      <a:pt x="1230" y="588"/>
                    </a:lnTo>
                    <a:lnTo>
                      <a:pt x="963" y="748"/>
                    </a:lnTo>
                    <a:lnTo>
                      <a:pt x="802" y="748"/>
                    </a:lnTo>
                    <a:lnTo>
                      <a:pt x="802" y="748"/>
                    </a:lnTo>
                    <a:lnTo>
                      <a:pt x="642" y="641"/>
                    </a:lnTo>
                    <a:lnTo>
                      <a:pt x="428" y="427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161" y="267"/>
                    </a:lnTo>
                    <a:lnTo>
                      <a:pt x="54" y="16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14"/>
              <p:cNvSpPr>
                <a:spLocks/>
              </p:cNvSpPr>
              <p:nvPr/>
            </p:nvSpPr>
            <p:spPr bwMode="auto">
              <a:xfrm>
                <a:off x="3603" y="2317"/>
                <a:ext cx="147" cy="80"/>
              </a:xfrm>
              <a:custGeom>
                <a:avLst/>
                <a:gdLst>
                  <a:gd name="T0" fmla="*/ 0 w 1177"/>
                  <a:gd name="T1" fmla="*/ 54 h 641"/>
                  <a:gd name="T2" fmla="*/ 54 w 1177"/>
                  <a:gd name="T3" fmla="*/ 160 h 641"/>
                  <a:gd name="T4" fmla="*/ 107 w 1177"/>
                  <a:gd name="T5" fmla="*/ 213 h 641"/>
                  <a:gd name="T6" fmla="*/ 214 w 1177"/>
                  <a:gd name="T7" fmla="*/ 267 h 641"/>
                  <a:gd name="T8" fmla="*/ 214 w 1177"/>
                  <a:gd name="T9" fmla="*/ 267 h 641"/>
                  <a:gd name="T10" fmla="*/ 375 w 1177"/>
                  <a:gd name="T11" fmla="*/ 374 h 641"/>
                  <a:gd name="T12" fmla="*/ 535 w 1177"/>
                  <a:gd name="T13" fmla="*/ 534 h 641"/>
                  <a:gd name="T14" fmla="*/ 695 w 1177"/>
                  <a:gd name="T15" fmla="*/ 641 h 641"/>
                  <a:gd name="T16" fmla="*/ 695 w 1177"/>
                  <a:gd name="T17" fmla="*/ 641 h 641"/>
                  <a:gd name="T18" fmla="*/ 856 w 1177"/>
                  <a:gd name="T19" fmla="*/ 641 h 641"/>
                  <a:gd name="T20" fmla="*/ 1070 w 1177"/>
                  <a:gd name="T21" fmla="*/ 534 h 641"/>
                  <a:gd name="T22" fmla="*/ 1177 w 1177"/>
                  <a:gd name="T23" fmla="*/ 374 h 641"/>
                  <a:gd name="T24" fmla="*/ 1177 w 1177"/>
                  <a:gd name="T25" fmla="*/ 374 h 641"/>
                  <a:gd name="T26" fmla="*/ 1070 w 1177"/>
                  <a:gd name="T27" fmla="*/ 267 h 641"/>
                  <a:gd name="T28" fmla="*/ 909 w 1177"/>
                  <a:gd name="T29" fmla="*/ 106 h 641"/>
                  <a:gd name="T30" fmla="*/ 642 w 1177"/>
                  <a:gd name="T31" fmla="*/ 0 h 641"/>
                  <a:gd name="T32" fmla="*/ 642 w 1177"/>
                  <a:gd name="T33" fmla="*/ 0 h 641"/>
                  <a:gd name="T34" fmla="*/ 321 w 1177"/>
                  <a:gd name="T35" fmla="*/ 0 h 641"/>
                  <a:gd name="T36" fmla="*/ 107 w 1177"/>
                  <a:gd name="T37" fmla="*/ 54 h 641"/>
                  <a:gd name="T38" fmla="*/ 0 w 1177"/>
                  <a:gd name="T39" fmla="*/ 54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77" h="641">
                    <a:moveTo>
                      <a:pt x="0" y="54"/>
                    </a:moveTo>
                    <a:lnTo>
                      <a:pt x="54" y="160"/>
                    </a:lnTo>
                    <a:lnTo>
                      <a:pt x="107" y="213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375" y="374"/>
                    </a:lnTo>
                    <a:lnTo>
                      <a:pt x="535" y="534"/>
                    </a:lnTo>
                    <a:lnTo>
                      <a:pt x="695" y="641"/>
                    </a:lnTo>
                    <a:lnTo>
                      <a:pt x="695" y="641"/>
                    </a:lnTo>
                    <a:lnTo>
                      <a:pt x="856" y="641"/>
                    </a:lnTo>
                    <a:lnTo>
                      <a:pt x="1070" y="534"/>
                    </a:lnTo>
                    <a:lnTo>
                      <a:pt x="1177" y="374"/>
                    </a:lnTo>
                    <a:lnTo>
                      <a:pt x="1177" y="374"/>
                    </a:lnTo>
                    <a:lnTo>
                      <a:pt x="1070" y="267"/>
                    </a:lnTo>
                    <a:lnTo>
                      <a:pt x="909" y="106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321" y="0"/>
                    </a:lnTo>
                    <a:lnTo>
                      <a:pt x="107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15"/>
              <p:cNvSpPr>
                <a:spLocks/>
              </p:cNvSpPr>
              <p:nvPr/>
            </p:nvSpPr>
            <p:spPr bwMode="auto">
              <a:xfrm>
                <a:off x="3322" y="2049"/>
                <a:ext cx="589" cy="361"/>
              </a:xfrm>
              <a:custGeom>
                <a:avLst/>
                <a:gdLst>
                  <a:gd name="T0" fmla="*/ 4120 w 4708"/>
                  <a:gd name="T1" fmla="*/ 2728 h 2888"/>
                  <a:gd name="T2" fmla="*/ 4066 w 4708"/>
                  <a:gd name="T3" fmla="*/ 2567 h 2888"/>
                  <a:gd name="T4" fmla="*/ 3905 w 4708"/>
                  <a:gd name="T5" fmla="*/ 2353 h 2888"/>
                  <a:gd name="T6" fmla="*/ 3691 w 4708"/>
                  <a:gd name="T7" fmla="*/ 2140 h 2888"/>
                  <a:gd name="T8" fmla="*/ 3691 w 4708"/>
                  <a:gd name="T9" fmla="*/ 2140 h 2888"/>
                  <a:gd name="T10" fmla="*/ 3424 w 4708"/>
                  <a:gd name="T11" fmla="*/ 2033 h 2888"/>
                  <a:gd name="T12" fmla="*/ 3210 w 4708"/>
                  <a:gd name="T13" fmla="*/ 1926 h 2888"/>
                  <a:gd name="T14" fmla="*/ 2889 w 4708"/>
                  <a:gd name="T15" fmla="*/ 1873 h 2888"/>
                  <a:gd name="T16" fmla="*/ 2889 w 4708"/>
                  <a:gd name="T17" fmla="*/ 1873 h 2888"/>
                  <a:gd name="T18" fmla="*/ 2461 w 4708"/>
                  <a:gd name="T19" fmla="*/ 1873 h 2888"/>
                  <a:gd name="T20" fmla="*/ 2033 w 4708"/>
                  <a:gd name="T21" fmla="*/ 1926 h 2888"/>
                  <a:gd name="T22" fmla="*/ 1819 w 4708"/>
                  <a:gd name="T23" fmla="*/ 1926 h 2888"/>
                  <a:gd name="T24" fmla="*/ 1819 w 4708"/>
                  <a:gd name="T25" fmla="*/ 1926 h 2888"/>
                  <a:gd name="T26" fmla="*/ 1712 w 4708"/>
                  <a:gd name="T27" fmla="*/ 1980 h 2888"/>
                  <a:gd name="T28" fmla="*/ 1659 w 4708"/>
                  <a:gd name="T29" fmla="*/ 1980 h 2888"/>
                  <a:gd name="T30" fmla="*/ 1605 w 4708"/>
                  <a:gd name="T31" fmla="*/ 2087 h 2888"/>
                  <a:gd name="T32" fmla="*/ 1605 w 4708"/>
                  <a:gd name="T33" fmla="*/ 2087 h 2888"/>
                  <a:gd name="T34" fmla="*/ 1498 w 4708"/>
                  <a:gd name="T35" fmla="*/ 2300 h 2888"/>
                  <a:gd name="T36" fmla="*/ 1338 w 4708"/>
                  <a:gd name="T37" fmla="*/ 2460 h 2888"/>
                  <a:gd name="T38" fmla="*/ 1070 w 4708"/>
                  <a:gd name="T39" fmla="*/ 2246 h 2888"/>
                  <a:gd name="T40" fmla="*/ 1070 w 4708"/>
                  <a:gd name="T41" fmla="*/ 2246 h 2888"/>
                  <a:gd name="T42" fmla="*/ 909 w 4708"/>
                  <a:gd name="T43" fmla="*/ 2087 h 2888"/>
                  <a:gd name="T44" fmla="*/ 749 w 4708"/>
                  <a:gd name="T45" fmla="*/ 1873 h 2888"/>
                  <a:gd name="T46" fmla="*/ 588 w 4708"/>
                  <a:gd name="T47" fmla="*/ 1658 h 2888"/>
                  <a:gd name="T48" fmla="*/ 374 w 4708"/>
                  <a:gd name="T49" fmla="*/ 1444 h 2888"/>
                  <a:gd name="T50" fmla="*/ 267 w 4708"/>
                  <a:gd name="T51" fmla="*/ 1230 h 2888"/>
                  <a:gd name="T52" fmla="*/ 107 w 4708"/>
                  <a:gd name="T53" fmla="*/ 1070 h 2888"/>
                  <a:gd name="T54" fmla="*/ 53 w 4708"/>
                  <a:gd name="T55" fmla="*/ 857 h 2888"/>
                  <a:gd name="T56" fmla="*/ 0 w 4708"/>
                  <a:gd name="T57" fmla="*/ 696 h 2888"/>
                  <a:gd name="T58" fmla="*/ 0 w 4708"/>
                  <a:gd name="T59" fmla="*/ 696 h 2888"/>
                  <a:gd name="T60" fmla="*/ 0 w 4708"/>
                  <a:gd name="T61" fmla="*/ 536 h 2888"/>
                  <a:gd name="T62" fmla="*/ 0 w 4708"/>
                  <a:gd name="T63" fmla="*/ 268 h 2888"/>
                  <a:gd name="T64" fmla="*/ 160 w 4708"/>
                  <a:gd name="T65" fmla="*/ 0 h 2888"/>
                  <a:gd name="T66" fmla="*/ 160 w 4708"/>
                  <a:gd name="T67" fmla="*/ 0 h 2888"/>
                  <a:gd name="T68" fmla="*/ 267 w 4708"/>
                  <a:gd name="T69" fmla="*/ 0 h 2888"/>
                  <a:gd name="T70" fmla="*/ 535 w 4708"/>
                  <a:gd name="T71" fmla="*/ 54 h 2888"/>
                  <a:gd name="T72" fmla="*/ 909 w 4708"/>
                  <a:gd name="T73" fmla="*/ 161 h 2888"/>
                  <a:gd name="T74" fmla="*/ 1338 w 4708"/>
                  <a:gd name="T75" fmla="*/ 321 h 2888"/>
                  <a:gd name="T76" fmla="*/ 1819 w 4708"/>
                  <a:gd name="T77" fmla="*/ 482 h 2888"/>
                  <a:gd name="T78" fmla="*/ 2301 w 4708"/>
                  <a:gd name="T79" fmla="*/ 643 h 2888"/>
                  <a:gd name="T80" fmla="*/ 2782 w 4708"/>
                  <a:gd name="T81" fmla="*/ 857 h 2888"/>
                  <a:gd name="T82" fmla="*/ 3263 w 4708"/>
                  <a:gd name="T83" fmla="*/ 1017 h 2888"/>
                  <a:gd name="T84" fmla="*/ 3691 w 4708"/>
                  <a:gd name="T85" fmla="*/ 1230 h 2888"/>
                  <a:gd name="T86" fmla="*/ 4012 w 4708"/>
                  <a:gd name="T87" fmla="*/ 1337 h 2888"/>
                  <a:gd name="T88" fmla="*/ 4227 w 4708"/>
                  <a:gd name="T89" fmla="*/ 1444 h 2888"/>
                  <a:gd name="T90" fmla="*/ 4227 w 4708"/>
                  <a:gd name="T91" fmla="*/ 1444 h 2888"/>
                  <a:gd name="T92" fmla="*/ 4548 w 4708"/>
                  <a:gd name="T93" fmla="*/ 1765 h 2888"/>
                  <a:gd name="T94" fmla="*/ 4708 w 4708"/>
                  <a:gd name="T95" fmla="*/ 2194 h 2888"/>
                  <a:gd name="T96" fmla="*/ 4708 w 4708"/>
                  <a:gd name="T97" fmla="*/ 2621 h 2888"/>
                  <a:gd name="T98" fmla="*/ 4548 w 4708"/>
                  <a:gd name="T99" fmla="*/ 2835 h 2888"/>
                  <a:gd name="T100" fmla="*/ 4548 w 4708"/>
                  <a:gd name="T101" fmla="*/ 2835 h 2888"/>
                  <a:gd name="T102" fmla="*/ 4280 w 4708"/>
                  <a:gd name="T103" fmla="*/ 2888 h 2888"/>
                  <a:gd name="T104" fmla="*/ 4120 w 4708"/>
                  <a:gd name="T105" fmla="*/ 2835 h 2888"/>
                  <a:gd name="T106" fmla="*/ 4120 w 4708"/>
                  <a:gd name="T107" fmla="*/ 2728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8" h="2888">
                    <a:moveTo>
                      <a:pt x="4120" y="2728"/>
                    </a:moveTo>
                    <a:lnTo>
                      <a:pt x="4066" y="2567"/>
                    </a:lnTo>
                    <a:lnTo>
                      <a:pt x="3905" y="2353"/>
                    </a:lnTo>
                    <a:lnTo>
                      <a:pt x="3691" y="2140"/>
                    </a:lnTo>
                    <a:lnTo>
                      <a:pt x="3691" y="2140"/>
                    </a:lnTo>
                    <a:lnTo>
                      <a:pt x="3424" y="2033"/>
                    </a:lnTo>
                    <a:lnTo>
                      <a:pt x="3210" y="1926"/>
                    </a:lnTo>
                    <a:lnTo>
                      <a:pt x="2889" y="1873"/>
                    </a:lnTo>
                    <a:lnTo>
                      <a:pt x="2889" y="1873"/>
                    </a:lnTo>
                    <a:lnTo>
                      <a:pt x="2461" y="1873"/>
                    </a:lnTo>
                    <a:lnTo>
                      <a:pt x="2033" y="1926"/>
                    </a:lnTo>
                    <a:lnTo>
                      <a:pt x="1819" y="1926"/>
                    </a:lnTo>
                    <a:lnTo>
                      <a:pt x="1819" y="1926"/>
                    </a:lnTo>
                    <a:lnTo>
                      <a:pt x="1712" y="1980"/>
                    </a:lnTo>
                    <a:lnTo>
                      <a:pt x="1659" y="1980"/>
                    </a:lnTo>
                    <a:lnTo>
                      <a:pt x="1605" y="2087"/>
                    </a:lnTo>
                    <a:lnTo>
                      <a:pt x="1605" y="2087"/>
                    </a:lnTo>
                    <a:lnTo>
                      <a:pt x="1498" y="2300"/>
                    </a:lnTo>
                    <a:lnTo>
                      <a:pt x="1338" y="2460"/>
                    </a:lnTo>
                    <a:lnTo>
                      <a:pt x="1070" y="2246"/>
                    </a:lnTo>
                    <a:lnTo>
                      <a:pt x="1070" y="2246"/>
                    </a:lnTo>
                    <a:lnTo>
                      <a:pt x="909" y="2087"/>
                    </a:lnTo>
                    <a:lnTo>
                      <a:pt x="749" y="1873"/>
                    </a:lnTo>
                    <a:lnTo>
                      <a:pt x="588" y="1658"/>
                    </a:lnTo>
                    <a:lnTo>
                      <a:pt x="374" y="1444"/>
                    </a:lnTo>
                    <a:lnTo>
                      <a:pt x="267" y="1230"/>
                    </a:lnTo>
                    <a:lnTo>
                      <a:pt x="107" y="1070"/>
                    </a:lnTo>
                    <a:lnTo>
                      <a:pt x="53" y="857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536"/>
                    </a:lnTo>
                    <a:lnTo>
                      <a:pt x="0" y="268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54"/>
                    </a:lnTo>
                    <a:lnTo>
                      <a:pt x="909" y="161"/>
                    </a:lnTo>
                    <a:lnTo>
                      <a:pt x="1338" y="321"/>
                    </a:lnTo>
                    <a:lnTo>
                      <a:pt x="1819" y="482"/>
                    </a:lnTo>
                    <a:lnTo>
                      <a:pt x="2301" y="643"/>
                    </a:lnTo>
                    <a:lnTo>
                      <a:pt x="2782" y="857"/>
                    </a:lnTo>
                    <a:lnTo>
                      <a:pt x="3263" y="1017"/>
                    </a:lnTo>
                    <a:lnTo>
                      <a:pt x="3691" y="1230"/>
                    </a:lnTo>
                    <a:lnTo>
                      <a:pt x="4012" y="1337"/>
                    </a:lnTo>
                    <a:lnTo>
                      <a:pt x="4227" y="1444"/>
                    </a:lnTo>
                    <a:lnTo>
                      <a:pt x="4227" y="1444"/>
                    </a:lnTo>
                    <a:lnTo>
                      <a:pt x="4548" y="1765"/>
                    </a:lnTo>
                    <a:lnTo>
                      <a:pt x="4708" y="2194"/>
                    </a:lnTo>
                    <a:lnTo>
                      <a:pt x="4708" y="2621"/>
                    </a:lnTo>
                    <a:lnTo>
                      <a:pt x="4548" y="2835"/>
                    </a:lnTo>
                    <a:lnTo>
                      <a:pt x="4548" y="2835"/>
                    </a:lnTo>
                    <a:lnTo>
                      <a:pt x="4280" y="2888"/>
                    </a:lnTo>
                    <a:lnTo>
                      <a:pt x="4120" y="2835"/>
                    </a:lnTo>
                    <a:lnTo>
                      <a:pt x="4120" y="2728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16"/>
              <p:cNvSpPr>
                <a:spLocks/>
              </p:cNvSpPr>
              <p:nvPr/>
            </p:nvSpPr>
            <p:spPr bwMode="auto">
              <a:xfrm>
                <a:off x="3322" y="2049"/>
                <a:ext cx="589" cy="361"/>
              </a:xfrm>
              <a:custGeom>
                <a:avLst/>
                <a:gdLst>
                  <a:gd name="T0" fmla="*/ 53 w 4708"/>
                  <a:gd name="T1" fmla="*/ 643 h 2888"/>
                  <a:gd name="T2" fmla="*/ 0 w 4708"/>
                  <a:gd name="T3" fmla="*/ 536 h 2888"/>
                  <a:gd name="T4" fmla="*/ 0 w 4708"/>
                  <a:gd name="T5" fmla="*/ 214 h 2888"/>
                  <a:gd name="T6" fmla="*/ 160 w 4708"/>
                  <a:gd name="T7" fmla="*/ 0 h 2888"/>
                  <a:gd name="T8" fmla="*/ 160 w 4708"/>
                  <a:gd name="T9" fmla="*/ 0 h 2888"/>
                  <a:gd name="T10" fmla="*/ 267 w 4708"/>
                  <a:gd name="T11" fmla="*/ 0 h 2888"/>
                  <a:gd name="T12" fmla="*/ 535 w 4708"/>
                  <a:gd name="T13" fmla="*/ 54 h 2888"/>
                  <a:gd name="T14" fmla="*/ 909 w 4708"/>
                  <a:gd name="T15" fmla="*/ 161 h 2888"/>
                  <a:gd name="T16" fmla="*/ 1338 w 4708"/>
                  <a:gd name="T17" fmla="*/ 321 h 2888"/>
                  <a:gd name="T18" fmla="*/ 1819 w 4708"/>
                  <a:gd name="T19" fmla="*/ 482 h 2888"/>
                  <a:gd name="T20" fmla="*/ 2301 w 4708"/>
                  <a:gd name="T21" fmla="*/ 643 h 2888"/>
                  <a:gd name="T22" fmla="*/ 2782 w 4708"/>
                  <a:gd name="T23" fmla="*/ 857 h 2888"/>
                  <a:gd name="T24" fmla="*/ 3263 w 4708"/>
                  <a:gd name="T25" fmla="*/ 1017 h 2888"/>
                  <a:gd name="T26" fmla="*/ 3691 w 4708"/>
                  <a:gd name="T27" fmla="*/ 1230 h 2888"/>
                  <a:gd name="T28" fmla="*/ 4012 w 4708"/>
                  <a:gd name="T29" fmla="*/ 1337 h 2888"/>
                  <a:gd name="T30" fmla="*/ 4227 w 4708"/>
                  <a:gd name="T31" fmla="*/ 1444 h 2888"/>
                  <a:gd name="T32" fmla="*/ 4227 w 4708"/>
                  <a:gd name="T33" fmla="*/ 1444 h 2888"/>
                  <a:gd name="T34" fmla="*/ 4548 w 4708"/>
                  <a:gd name="T35" fmla="*/ 1765 h 2888"/>
                  <a:gd name="T36" fmla="*/ 4708 w 4708"/>
                  <a:gd name="T37" fmla="*/ 2194 h 2888"/>
                  <a:gd name="T38" fmla="*/ 4708 w 4708"/>
                  <a:gd name="T39" fmla="*/ 2621 h 2888"/>
                  <a:gd name="T40" fmla="*/ 4548 w 4708"/>
                  <a:gd name="T41" fmla="*/ 2835 h 2888"/>
                  <a:gd name="T42" fmla="*/ 4548 w 4708"/>
                  <a:gd name="T43" fmla="*/ 2835 h 2888"/>
                  <a:gd name="T44" fmla="*/ 4280 w 4708"/>
                  <a:gd name="T45" fmla="*/ 2888 h 2888"/>
                  <a:gd name="T46" fmla="*/ 4173 w 4708"/>
                  <a:gd name="T47" fmla="*/ 2835 h 2888"/>
                  <a:gd name="T48" fmla="*/ 4173 w 4708"/>
                  <a:gd name="T49" fmla="*/ 2728 h 2888"/>
                  <a:gd name="T50" fmla="*/ 4173 w 4708"/>
                  <a:gd name="T51" fmla="*/ 2728 h 2888"/>
                  <a:gd name="T52" fmla="*/ 4120 w 4708"/>
                  <a:gd name="T53" fmla="*/ 2567 h 2888"/>
                  <a:gd name="T54" fmla="*/ 3959 w 4708"/>
                  <a:gd name="T55" fmla="*/ 2353 h 2888"/>
                  <a:gd name="T56" fmla="*/ 3745 w 4708"/>
                  <a:gd name="T57" fmla="*/ 2140 h 2888"/>
                  <a:gd name="T58" fmla="*/ 3745 w 4708"/>
                  <a:gd name="T59" fmla="*/ 2140 h 2888"/>
                  <a:gd name="T60" fmla="*/ 3477 w 4708"/>
                  <a:gd name="T61" fmla="*/ 1980 h 2888"/>
                  <a:gd name="T62" fmla="*/ 3210 w 4708"/>
                  <a:gd name="T63" fmla="*/ 1926 h 2888"/>
                  <a:gd name="T64" fmla="*/ 2889 w 4708"/>
                  <a:gd name="T65" fmla="*/ 1873 h 2888"/>
                  <a:gd name="T66" fmla="*/ 2889 w 4708"/>
                  <a:gd name="T67" fmla="*/ 1873 h 2888"/>
                  <a:gd name="T68" fmla="*/ 2408 w 4708"/>
                  <a:gd name="T69" fmla="*/ 1873 h 2888"/>
                  <a:gd name="T70" fmla="*/ 2033 w 4708"/>
                  <a:gd name="T71" fmla="*/ 1873 h 2888"/>
                  <a:gd name="T72" fmla="*/ 1819 w 4708"/>
                  <a:gd name="T73" fmla="*/ 1873 h 2888"/>
                  <a:gd name="T74" fmla="*/ 1819 w 4708"/>
                  <a:gd name="T75" fmla="*/ 1873 h 2888"/>
                  <a:gd name="T76" fmla="*/ 1712 w 4708"/>
                  <a:gd name="T77" fmla="*/ 1926 h 2888"/>
                  <a:gd name="T78" fmla="*/ 1605 w 4708"/>
                  <a:gd name="T79" fmla="*/ 1980 h 2888"/>
                  <a:gd name="T80" fmla="*/ 1552 w 4708"/>
                  <a:gd name="T81" fmla="*/ 2033 h 2888"/>
                  <a:gd name="T82" fmla="*/ 1552 w 4708"/>
                  <a:gd name="T83" fmla="*/ 2033 h 2888"/>
                  <a:gd name="T84" fmla="*/ 1445 w 4708"/>
                  <a:gd name="T85" fmla="*/ 2246 h 2888"/>
                  <a:gd name="T86" fmla="*/ 1338 w 4708"/>
                  <a:gd name="T87" fmla="*/ 2353 h 2888"/>
                  <a:gd name="T88" fmla="*/ 1070 w 4708"/>
                  <a:gd name="T89" fmla="*/ 2140 h 2888"/>
                  <a:gd name="T90" fmla="*/ 1070 w 4708"/>
                  <a:gd name="T91" fmla="*/ 2140 h 2888"/>
                  <a:gd name="T92" fmla="*/ 909 w 4708"/>
                  <a:gd name="T93" fmla="*/ 1980 h 2888"/>
                  <a:gd name="T94" fmla="*/ 749 w 4708"/>
                  <a:gd name="T95" fmla="*/ 1765 h 2888"/>
                  <a:gd name="T96" fmla="*/ 588 w 4708"/>
                  <a:gd name="T97" fmla="*/ 1551 h 2888"/>
                  <a:gd name="T98" fmla="*/ 428 w 4708"/>
                  <a:gd name="T99" fmla="*/ 1391 h 2888"/>
                  <a:gd name="T100" fmla="*/ 267 w 4708"/>
                  <a:gd name="T101" fmla="*/ 1177 h 2888"/>
                  <a:gd name="T102" fmla="*/ 160 w 4708"/>
                  <a:gd name="T103" fmla="*/ 964 h 2888"/>
                  <a:gd name="T104" fmla="*/ 53 w 4708"/>
                  <a:gd name="T105" fmla="*/ 803 h 2888"/>
                  <a:gd name="T106" fmla="*/ 53 w 4708"/>
                  <a:gd name="T107" fmla="*/ 643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8" h="2888">
                    <a:moveTo>
                      <a:pt x="53" y="643"/>
                    </a:moveTo>
                    <a:lnTo>
                      <a:pt x="0" y="536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54"/>
                    </a:lnTo>
                    <a:lnTo>
                      <a:pt x="909" y="161"/>
                    </a:lnTo>
                    <a:lnTo>
                      <a:pt x="1338" y="321"/>
                    </a:lnTo>
                    <a:lnTo>
                      <a:pt x="1819" y="482"/>
                    </a:lnTo>
                    <a:lnTo>
                      <a:pt x="2301" y="643"/>
                    </a:lnTo>
                    <a:lnTo>
                      <a:pt x="2782" y="857"/>
                    </a:lnTo>
                    <a:lnTo>
                      <a:pt x="3263" y="1017"/>
                    </a:lnTo>
                    <a:lnTo>
                      <a:pt x="3691" y="1230"/>
                    </a:lnTo>
                    <a:lnTo>
                      <a:pt x="4012" y="1337"/>
                    </a:lnTo>
                    <a:lnTo>
                      <a:pt x="4227" y="1444"/>
                    </a:lnTo>
                    <a:lnTo>
                      <a:pt x="4227" y="1444"/>
                    </a:lnTo>
                    <a:lnTo>
                      <a:pt x="4548" y="1765"/>
                    </a:lnTo>
                    <a:lnTo>
                      <a:pt x="4708" y="2194"/>
                    </a:lnTo>
                    <a:lnTo>
                      <a:pt x="4708" y="2621"/>
                    </a:lnTo>
                    <a:lnTo>
                      <a:pt x="4548" y="2835"/>
                    </a:lnTo>
                    <a:lnTo>
                      <a:pt x="4548" y="2835"/>
                    </a:lnTo>
                    <a:lnTo>
                      <a:pt x="4280" y="2888"/>
                    </a:lnTo>
                    <a:lnTo>
                      <a:pt x="4173" y="2835"/>
                    </a:lnTo>
                    <a:lnTo>
                      <a:pt x="4173" y="2728"/>
                    </a:lnTo>
                    <a:lnTo>
                      <a:pt x="4173" y="2728"/>
                    </a:lnTo>
                    <a:lnTo>
                      <a:pt x="4120" y="2567"/>
                    </a:lnTo>
                    <a:lnTo>
                      <a:pt x="3959" y="2353"/>
                    </a:lnTo>
                    <a:lnTo>
                      <a:pt x="3745" y="2140"/>
                    </a:lnTo>
                    <a:lnTo>
                      <a:pt x="3745" y="2140"/>
                    </a:lnTo>
                    <a:lnTo>
                      <a:pt x="3477" y="1980"/>
                    </a:lnTo>
                    <a:lnTo>
                      <a:pt x="3210" y="1926"/>
                    </a:lnTo>
                    <a:lnTo>
                      <a:pt x="2889" y="1873"/>
                    </a:lnTo>
                    <a:lnTo>
                      <a:pt x="2889" y="1873"/>
                    </a:lnTo>
                    <a:lnTo>
                      <a:pt x="2408" y="1873"/>
                    </a:lnTo>
                    <a:lnTo>
                      <a:pt x="2033" y="1873"/>
                    </a:lnTo>
                    <a:lnTo>
                      <a:pt x="1819" y="1873"/>
                    </a:lnTo>
                    <a:lnTo>
                      <a:pt x="1819" y="1873"/>
                    </a:lnTo>
                    <a:lnTo>
                      <a:pt x="1712" y="1926"/>
                    </a:lnTo>
                    <a:lnTo>
                      <a:pt x="1605" y="1980"/>
                    </a:lnTo>
                    <a:lnTo>
                      <a:pt x="1552" y="2033"/>
                    </a:lnTo>
                    <a:lnTo>
                      <a:pt x="1552" y="2033"/>
                    </a:lnTo>
                    <a:lnTo>
                      <a:pt x="1445" y="2246"/>
                    </a:lnTo>
                    <a:lnTo>
                      <a:pt x="1338" y="2353"/>
                    </a:lnTo>
                    <a:lnTo>
                      <a:pt x="1070" y="2140"/>
                    </a:lnTo>
                    <a:lnTo>
                      <a:pt x="1070" y="2140"/>
                    </a:lnTo>
                    <a:lnTo>
                      <a:pt x="909" y="1980"/>
                    </a:lnTo>
                    <a:lnTo>
                      <a:pt x="749" y="1765"/>
                    </a:lnTo>
                    <a:lnTo>
                      <a:pt x="588" y="1551"/>
                    </a:lnTo>
                    <a:lnTo>
                      <a:pt x="428" y="1391"/>
                    </a:lnTo>
                    <a:lnTo>
                      <a:pt x="267" y="1177"/>
                    </a:lnTo>
                    <a:lnTo>
                      <a:pt x="160" y="964"/>
                    </a:lnTo>
                    <a:lnTo>
                      <a:pt x="53" y="803"/>
                    </a:lnTo>
                    <a:lnTo>
                      <a:pt x="53" y="64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17"/>
              <p:cNvSpPr>
                <a:spLocks/>
              </p:cNvSpPr>
              <p:nvPr/>
            </p:nvSpPr>
            <p:spPr bwMode="auto">
              <a:xfrm>
                <a:off x="3322" y="2043"/>
                <a:ext cx="589" cy="367"/>
              </a:xfrm>
              <a:custGeom>
                <a:avLst/>
                <a:gdLst>
                  <a:gd name="T0" fmla="*/ 53 w 4708"/>
                  <a:gd name="T1" fmla="*/ 642 h 2941"/>
                  <a:gd name="T2" fmla="*/ 0 w 4708"/>
                  <a:gd name="T3" fmla="*/ 535 h 2941"/>
                  <a:gd name="T4" fmla="*/ 53 w 4708"/>
                  <a:gd name="T5" fmla="*/ 267 h 2941"/>
                  <a:gd name="T6" fmla="*/ 214 w 4708"/>
                  <a:gd name="T7" fmla="*/ 0 h 2941"/>
                  <a:gd name="T8" fmla="*/ 214 w 4708"/>
                  <a:gd name="T9" fmla="*/ 0 h 2941"/>
                  <a:gd name="T10" fmla="*/ 321 w 4708"/>
                  <a:gd name="T11" fmla="*/ 0 h 2941"/>
                  <a:gd name="T12" fmla="*/ 588 w 4708"/>
                  <a:gd name="T13" fmla="*/ 107 h 2941"/>
                  <a:gd name="T14" fmla="*/ 963 w 4708"/>
                  <a:gd name="T15" fmla="*/ 214 h 2941"/>
                  <a:gd name="T16" fmla="*/ 1338 w 4708"/>
                  <a:gd name="T17" fmla="*/ 321 h 2941"/>
                  <a:gd name="T18" fmla="*/ 1819 w 4708"/>
                  <a:gd name="T19" fmla="*/ 535 h 2941"/>
                  <a:gd name="T20" fmla="*/ 2301 w 4708"/>
                  <a:gd name="T21" fmla="*/ 696 h 2941"/>
                  <a:gd name="T22" fmla="*/ 2835 w 4708"/>
                  <a:gd name="T23" fmla="*/ 910 h 2941"/>
                  <a:gd name="T24" fmla="*/ 3263 w 4708"/>
                  <a:gd name="T25" fmla="*/ 1070 h 2941"/>
                  <a:gd name="T26" fmla="*/ 3691 w 4708"/>
                  <a:gd name="T27" fmla="*/ 1283 h 2941"/>
                  <a:gd name="T28" fmla="*/ 4012 w 4708"/>
                  <a:gd name="T29" fmla="*/ 1390 h 2941"/>
                  <a:gd name="T30" fmla="*/ 4227 w 4708"/>
                  <a:gd name="T31" fmla="*/ 1497 h 2941"/>
                  <a:gd name="T32" fmla="*/ 4227 w 4708"/>
                  <a:gd name="T33" fmla="*/ 1497 h 2941"/>
                  <a:gd name="T34" fmla="*/ 4548 w 4708"/>
                  <a:gd name="T35" fmla="*/ 1818 h 2941"/>
                  <a:gd name="T36" fmla="*/ 4708 w 4708"/>
                  <a:gd name="T37" fmla="*/ 2247 h 2941"/>
                  <a:gd name="T38" fmla="*/ 4708 w 4708"/>
                  <a:gd name="T39" fmla="*/ 2674 h 2941"/>
                  <a:gd name="T40" fmla="*/ 4548 w 4708"/>
                  <a:gd name="T41" fmla="*/ 2888 h 2941"/>
                  <a:gd name="T42" fmla="*/ 4548 w 4708"/>
                  <a:gd name="T43" fmla="*/ 2888 h 2941"/>
                  <a:gd name="T44" fmla="*/ 4280 w 4708"/>
                  <a:gd name="T45" fmla="*/ 2941 h 2941"/>
                  <a:gd name="T46" fmla="*/ 4173 w 4708"/>
                  <a:gd name="T47" fmla="*/ 2888 h 2941"/>
                  <a:gd name="T48" fmla="*/ 4173 w 4708"/>
                  <a:gd name="T49" fmla="*/ 2781 h 2941"/>
                  <a:gd name="T50" fmla="*/ 4173 w 4708"/>
                  <a:gd name="T51" fmla="*/ 2781 h 2941"/>
                  <a:gd name="T52" fmla="*/ 4120 w 4708"/>
                  <a:gd name="T53" fmla="*/ 2620 h 2941"/>
                  <a:gd name="T54" fmla="*/ 4012 w 4708"/>
                  <a:gd name="T55" fmla="*/ 2353 h 2941"/>
                  <a:gd name="T56" fmla="*/ 3798 w 4708"/>
                  <a:gd name="T57" fmla="*/ 2140 h 2941"/>
                  <a:gd name="T58" fmla="*/ 3798 w 4708"/>
                  <a:gd name="T59" fmla="*/ 2140 h 2941"/>
                  <a:gd name="T60" fmla="*/ 3531 w 4708"/>
                  <a:gd name="T61" fmla="*/ 1979 h 2941"/>
                  <a:gd name="T62" fmla="*/ 3263 w 4708"/>
                  <a:gd name="T63" fmla="*/ 1926 h 2941"/>
                  <a:gd name="T64" fmla="*/ 2889 w 4708"/>
                  <a:gd name="T65" fmla="*/ 1872 h 2941"/>
                  <a:gd name="T66" fmla="*/ 2889 w 4708"/>
                  <a:gd name="T67" fmla="*/ 1872 h 2941"/>
                  <a:gd name="T68" fmla="*/ 2408 w 4708"/>
                  <a:gd name="T69" fmla="*/ 1926 h 2941"/>
                  <a:gd name="T70" fmla="*/ 2033 w 4708"/>
                  <a:gd name="T71" fmla="*/ 1926 h 2941"/>
                  <a:gd name="T72" fmla="*/ 1819 w 4708"/>
                  <a:gd name="T73" fmla="*/ 1926 h 2941"/>
                  <a:gd name="T74" fmla="*/ 1819 w 4708"/>
                  <a:gd name="T75" fmla="*/ 1926 h 2941"/>
                  <a:gd name="T76" fmla="*/ 1712 w 4708"/>
                  <a:gd name="T77" fmla="*/ 1979 h 2941"/>
                  <a:gd name="T78" fmla="*/ 1605 w 4708"/>
                  <a:gd name="T79" fmla="*/ 2033 h 2941"/>
                  <a:gd name="T80" fmla="*/ 1552 w 4708"/>
                  <a:gd name="T81" fmla="*/ 2086 h 2941"/>
                  <a:gd name="T82" fmla="*/ 1552 w 4708"/>
                  <a:gd name="T83" fmla="*/ 2086 h 2941"/>
                  <a:gd name="T84" fmla="*/ 1445 w 4708"/>
                  <a:gd name="T85" fmla="*/ 2247 h 2941"/>
                  <a:gd name="T86" fmla="*/ 1284 w 4708"/>
                  <a:gd name="T87" fmla="*/ 2353 h 2941"/>
                  <a:gd name="T88" fmla="*/ 1070 w 4708"/>
                  <a:gd name="T89" fmla="*/ 2140 h 2941"/>
                  <a:gd name="T90" fmla="*/ 1070 w 4708"/>
                  <a:gd name="T91" fmla="*/ 2140 h 2941"/>
                  <a:gd name="T92" fmla="*/ 909 w 4708"/>
                  <a:gd name="T93" fmla="*/ 1926 h 2941"/>
                  <a:gd name="T94" fmla="*/ 695 w 4708"/>
                  <a:gd name="T95" fmla="*/ 1711 h 2941"/>
                  <a:gd name="T96" fmla="*/ 535 w 4708"/>
                  <a:gd name="T97" fmla="*/ 1497 h 2941"/>
                  <a:gd name="T98" fmla="*/ 374 w 4708"/>
                  <a:gd name="T99" fmla="*/ 1230 h 2941"/>
                  <a:gd name="T100" fmla="*/ 214 w 4708"/>
                  <a:gd name="T101" fmla="*/ 1017 h 2941"/>
                  <a:gd name="T102" fmla="*/ 107 w 4708"/>
                  <a:gd name="T103" fmla="*/ 856 h 2941"/>
                  <a:gd name="T104" fmla="*/ 53 w 4708"/>
                  <a:gd name="T105" fmla="*/ 642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08" h="2941">
                    <a:moveTo>
                      <a:pt x="53" y="642"/>
                    </a:moveTo>
                    <a:lnTo>
                      <a:pt x="0" y="535"/>
                    </a:lnTo>
                    <a:lnTo>
                      <a:pt x="53" y="26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588" y="107"/>
                    </a:lnTo>
                    <a:lnTo>
                      <a:pt x="963" y="214"/>
                    </a:lnTo>
                    <a:lnTo>
                      <a:pt x="1338" y="321"/>
                    </a:lnTo>
                    <a:lnTo>
                      <a:pt x="1819" y="535"/>
                    </a:lnTo>
                    <a:lnTo>
                      <a:pt x="2301" y="696"/>
                    </a:lnTo>
                    <a:lnTo>
                      <a:pt x="2835" y="910"/>
                    </a:lnTo>
                    <a:lnTo>
                      <a:pt x="3263" y="1070"/>
                    </a:lnTo>
                    <a:lnTo>
                      <a:pt x="3691" y="1283"/>
                    </a:lnTo>
                    <a:lnTo>
                      <a:pt x="4012" y="1390"/>
                    </a:lnTo>
                    <a:lnTo>
                      <a:pt x="4227" y="1497"/>
                    </a:lnTo>
                    <a:lnTo>
                      <a:pt x="4227" y="1497"/>
                    </a:lnTo>
                    <a:lnTo>
                      <a:pt x="4548" y="1818"/>
                    </a:lnTo>
                    <a:lnTo>
                      <a:pt x="4708" y="2247"/>
                    </a:lnTo>
                    <a:lnTo>
                      <a:pt x="4708" y="2674"/>
                    </a:lnTo>
                    <a:lnTo>
                      <a:pt x="4548" y="2888"/>
                    </a:lnTo>
                    <a:lnTo>
                      <a:pt x="4548" y="2888"/>
                    </a:lnTo>
                    <a:lnTo>
                      <a:pt x="4280" y="2941"/>
                    </a:lnTo>
                    <a:lnTo>
                      <a:pt x="4173" y="2888"/>
                    </a:lnTo>
                    <a:lnTo>
                      <a:pt x="4173" y="2781"/>
                    </a:lnTo>
                    <a:lnTo>
                      <a:pt x="4173" y="2781"/>
                    </a:lnTo>
                    <a:lnTo>
                      <a:pt x="4120" y="2620"/>
                    </a:lnTo>
                    <a:lnTo>
                      <a:pt x="4012" y="2353"/>
                    </a:lnTo>
                    <a:lnTo>
                      <a:pt x="3798" y="2140"/>
                    </a:lnTo>
                    <a:lnTo>
                      <a:pt x="3798" y="2140"/>
                    </a:lnTo>
                    <a:lnTo>
                      <a:pt x="3531" y="1979"/>
                    </a:lnTo>
                    <a:lnTo>
                      <a:pt x="3263" y="1926"/>
                    </a:lnTo>
                    <a:lnTo>
                      <a:pt x="2889" y="1872"/>
                    </a:lnTo>
                    <a:lnTo>
                      <a:pt x="2889" y="1872"/>
                    </a:lnTo>
                    <a:lnTo>
                      <a:pt x="2408" y="1926"/>
                    </a:lnTo>
                    <a:lnTo>
                      <a:pt x="2033" y="1926"/>
                    </a:lnTo>
                    <a:lnTo>
                      <a:pt x="1819" y="1926"/>
                    </a:lnTo>
                    <a:lnTo>
                      <a:pt x="1819" y="1926"/>
                    </a:lnTo>
                    <a:lnTo>
                      <a:pt x="1712" y="1979"/>
                    </a:lnTo>
                    <a:lnTo>
                      <a:pt x="1605" y="2033"/>
                    </a:lnTo>
                    <a:lnTo>
                      <a:pt x="1552" y="2086"/>
                    </a:lnTo>
                    <a:lnTo>
                      <a:pt x="1552" y="2086"/>
                    </a:lnTo>
                    <a:lnTo>
                      <a:pt x="1445" y="2247"/>
                    </a:lnTo>
                    <a:lnTo>
                      <a:pt x="1284" y="2353"/>
                    </a:lnTo>
                    <a:lnTo>
                      <a:pt x="1070" y="2140"/>
                    </a:lnTo>
                    <a:lnTo>
                      <a:pt x="1070" y="2140"/>
                    </a:lnTo>
                    <a:lnTo>
                      <a:pt x="909" y="1926"/>
                    </a:lnTo>
                    <a:lnTo>
                      <a:pt x="695" y="1711"/>
                    </a:lnTo>
                    <a:lnTo>
                      <a:pt x="535" y="1497"/>
                    </a:lnTo>
                    <a:lnTo>
                      <a:pt x="374" y="1230"/>
                    </a:lnTo>
                    <a:lnTo>
                      <a:pt x="214" y="1017"/>
                    </a:lnTo>
                    <a:lnTo>
                      <a:pt x="107" y="856"/>
                    </a:lnTo>
                    <a:lnTo>
                      <a:pt x="53" y="64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18"/>
              <p:cNvSpPr>
                <a:spLocks/>
              </p:cNvSpPr>
              <p:nvPr/>
            </p:nvSpPr>
            <p:spPr bwMode="auto">
              <a:xfrm>
                <a:off x="3329" y="2043"/>
                <a:ext cx="582" cy="367"/>
              </a:xfrm>
              <a:custGeom>
                <a:avLst/>
                <a:gdLst>
                  <a:gd name="T0" fmla="*/ 54 w 4655"/>
                  <a:gd name="T1" fmla="*/ 642 h 2941"/>
                  <a:gd name="T2" fmla="*/ 0 w 4655"/>
                  <a:gd name="T3" fmla="*/ 535 h 2941"/>
                  <a:gd name="T4" fmla="*/ 0 w 4655"/>
                  <a:gd name="T5" fmla="*/ 267 h 2941"/>
                  <a:gd name="T6" fmla="*/ 161 w 4655"/>
                  <a:gd name="T7" fmla="*/ 0 h 2941"/>
                  <a:gd name="T8" fmla="*/ 161 w 4655"/>
                  <a:gd name="T9" fmla="*/ 0 h 2941"/>
                  <a:gd name="T10" fmla="*/ 268 w 4655"/>
                  <a:gd name="T11" fmla="*/ 0 h 2941"/>
                  <a:gd name="T12" fmla="*/ 535 w 4655"/>
                  <a:gd name="T13" fmla="*/ 53 h 2941"/>
                  <a:gd name="T14" fmla="*/ 910 w 4655"/>
                  <a:gd name="T15" fmla="*/ 214 h 2941"/>
                  <a:gd name="T16" fmla="*/ 1338 w 4655"/>
                  <a:gd name="T17" fmla="*/ 321 h 2941"/>
                  <a:gd name="T18" fmla="*/ 1766 w 4655"/>
                  <a:gd name="T19" fmla="*/ 535 h 2941"/>
                  <a:gd name="T20" fmla="*/ 2301 w 4655"/>
                  <a:gd name="T21" fmla="*/ 696 h 2941"/>
                  <a:gd name="T22" fmla="*/ 2782 w 4655"/>
                  <a:gd name="T23" fmla="*/ 910 h 2941"/>
                  <a:gd name="T24" fmla="*/ 3210 w 4655"/>
                  <a:gd name="T25" fmla="*/ 1070 h 2941"/>
                  <a:gd name="T26" fmla="*/ 3638 w 4655"/>
                  <a:gd name="T27" fmla="*/ 1283 h 2941"/>
                  <a:gd name="T28" fmla="*/ 3959 w 4655"/>
                  <a:gd name="T29" fmla="*/ 1390 h 2941"/>
                  <a:gd name="T30" fmla="*/ 4174 w 4655"/>
                  <a:gd name="T31" fmla="*/ 1497 h 2941"/>
                  <a:gd name="T32" fmla="*/ 4174 w 4655"/>
                  <a:gd name="T33" fmla="*/ 1497 h 2941"/>
                  <a:gd name="T34" fmla="*/ 4495 w 4655"/>
                  <a:gd name="T35" fmla="*/ 1818 h 2941"/>
                  <a:gd name="T36" fmla="*/ 4655 w 4655"/>
                  <a:gd name="T37" fmla="*/ 2247 h 2941"/>
                  <a:gd name="T38" fmla="*/ 4655 w 4655"/>
                  <a:gd name="T39" fmla="*/ 2674 h 2941"/>
                  <a:gd name="T40" fmla="*/ 4495 w 4655"/>
                  <a:gd name="T41" fmla="*/ 2888 h 2941"/>
                  <a:gd name="T42" fmla="*/ 4495 w 4655"/>
                  <a:gd name="T43" fmla="*/ 2888 h 2941"/>
                  <a:gd name="T44" fmla="*/ 4227 w 4655"/>
                  <a:gd name="T45" fmla="*/ 2941 h 2941"/>
                  <a:gd name="T46" fmla="*/ 4174 w 4655"/>
                  <a:gd name="T47" fmla="*/ 2888 h 2941"/>
                  <a:gd name="T48" fmla="*/ 4174 w 4655"/>
                  <a:gd name="T49" fmla="*/ 2781 h 2941"/>
                  <a:gd name="T50" fmla="*/ 4174 w 4655"/>
                  <a:gd name="T51" fmla="*/ 2781 h 2941"/>
                  <a:gd name="T52" fmla="*/ 4120 w 4655"/>
                  <a:gd name="T53" fmla="*/ 2620 h 2941"/>
                  <a:gd name="T54" fmla="*/ 3959 w 4655"/>
                  <a:gd name="T55" fmla="*/ 2353 h 2941"/>
                  <a:gd name="T56" fmla="*/ 3799 w 4655"/>
                  <a:gd name="T57" fmla="*/ 2086 h 2941"/>
                  <a:gd name="T58" fmla="*/ 3799 w 4655"/>
                  <a:gd name="T59" fmla="*/ 2086 h 2941"/>
                  <a:gd name="T60" fmla="*/ 3531 w 4655"/>
                  <a:gd name="T61" fmla="*/ 1979 h 2941"/>
                  <a:gd name="T62" fmla="*/ 3210 w 4655"/>
                  <a:gd name="T63" fmla="*/ 1926 h 2941"/>
                  <a:gd name="T64" fmla="*/ 2836 w 4655"/>
                  <a:gd name="T65" fmla="*/ 1872 h 2941"/>
                  <a:gd name="T66" fmla="*/ 2836 w 4655"/>
                  <a:gd name="T67" fmla="*/ 1872 h 2941"/>
                  <a:gd name="T68" fmla="*/ 2355 w 4655"/>
                  <a:gd name="T69" fmla="*/ 1872 h 2941"/>
                  <a:gd name="T70" fmla="*/ 1980 w 4655"/>
                  <a:gd name="T71" fmla="*/ 1926 h 2941"/>
                  <a:gd name="T72" fmla="*/ 1766 w 4655"/>
                  <a:gd name="T73" fmla="*/ 1926 h 2941"/>
                  <a:gd name="T74" fmla="*/ 1766 w 4655"/>
                  <a:gd name="T75" fmla="*/ 1926 h 2941"/>
                  <a:gd name="T76" fmla="*/ 1659 w 4655"/>
                  <a:gd name="T77" fmla="*/ 1979 h 2941"/>
                  <a:gd name="T78" fmla="*/ 1499 w 4655"/>
                  <a:gd name="T79" fmla="*/ 1979 h 2941"/>
                  <a:gd name="T80" fmla="*/ 1445 w 4655"/>
                  <a:gd name="T81" fmla="*/ 2033 h 2941"/>
                  <a:gd name="T82" fmla="*/ 1445 w 4655"/>
                  <a:gd name="T83" fmla="*/ 2033 h 2941"/>
                  <a:gd name="T84" fmla="*/ 1338 w 4655"/>
                  <a:gd name="T85" fmla="*/ 2193 h 2941"/>
                  <a:gd name="T86" fmla="*/ 1231 w 4655"/>
                  <a:gd name="T87" fmla="*/ 2247 h 2941"/>
                  <a:gd name="T88" fmla="*/ 1017 w 4655"/>
                  <a:gd name="T89" fmla="*/ 2033 h 2941"/>
                  <a:gd name="T90" fmla="*/ 1017 w 4655"/>
                  <a:gd name="T91" fmla="*/ 2033 h 2941"/>
                  <a:gd name="T92" fmla="*/ 856 w 4655"/>
                  <a:gd name="T93" fmla="*/ 1818 h 2941"/>
                  <a:gd name="T94" fmla="*/ 642 w 4655"/>
                  <a:gd name="T95" fmla="*/ 1604 h 2941"/>
                  <a:gd name="T96" fmla="*/ 482 w 4655"/>
                  <a:gd name="T97" fmla="*/ 1390 h 2941"/>
                  <a:gd name="T98" fmla="*/ 321 w 4655"/>
                  <a:gd name="T99" fmla="*/ 1176 h 2941"/>
                  <a:gd name="T100" fmla="*/ 214 w 4655"/>
                  <a:gd name="T101" fmla="*/ 1017 h 2941"/>
                  <a:gd name="T102" fmla="*/ 107 w 4655"/>
                  <a:gd name="T103" fmla="*/ 803 h 2941"/>
                  <a:gd name="T104" fmla="*/ 54 w 4655"/>
                  <a:gd name="T105" fmla="*/ 642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55" h="2941">
                    <a:moveTo>
                      <a:pt x="54" y="642"/>
                    </a:moveTo>
                    <a:lnTo>
                      <a:pt x="0" y="535"/>
                    </a:lnTo>
                    <a:lnTo>
                      <a:pt x="0" y="26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68" y="0"/>
                    </a:lnTo>
                    <a:lnTo>
                      <a:pt x="535" y="53"/>
                    </a:lnTo>
                    <a:lnTo>
                      <a:pt x="910" y="214"/>
                    </a:lnTo>
                    <a:lnTo>
                      <a:pt x="1338" y="321"/>
                    </a:lnTo>
                    <a:lnTo>
                      <a:pt x="1766" y="535"/>
                    </a:lnTo>
                    <a:lnTo>
                      <a:pt x="2301" y="696"/>
                    </a:lnTo>
                    <a:lnTo>
                      <a:pt x="2782" y="910"/>
                    </a:lnTo>
                    <a:lnTo>
                      <a:pt x="3210" y="1070"/>
                    </a:lnTo>
                    <a:lnTo>
                      <a:pt x="3638" y="1283"/>
                    </a:lnTo>
                    <a:lnTo>
                      <a:pt x="3959" y="1390"/>
                    </a:lnTo>
                    <a:lnTo>
                      <a:pt x="4174" y="1497"/>
                    </a:lnTo>
                    <a:lnTo>
                      <a:pt x="4174" y="1497"/>
                    </a:lnTo>
                    <a:lnTo>
                      <a:pt x="4495" y="1818"/>
                    </a:lnTo>
                    <a:lnTo>
                      <a:pt x="4655" y="2247"/>
                    </a:lnTo>
                    <a:lnTo>
                      <a:pt x="4655" y="2674"/>
                    </a:lnTo>
                    <a:lnTo>
                      <a:pt x="4495" y="2888"/>
                    </a:lnTo>
                    <a:lnTo>
                      <a:pt x="4495" y="2888"/>
                    </a:lnTo>
                    <a:lnTo>
                      <a:pt x="4227" y="2941"/>
                    </a:lnTo>
                    <a:lnTo>
                      <a:pt x="4174" y="2888"/>
                    </a:lnTo>
                    <a:lnTo>
                      <a:pt x="4174" y="2781"/>
                    </a:lnTo>
                    <a:lnTo>
                      <a:pt x="4174" y="2781"/>
                    </a:lnTo>
                    <a:lnTo>
                      <a:pt x="4120" y="2620"/>
                    </a:lnTo>
                    <a:lnTo>
                      <a:pt x="3959" y="2353"/>
                    </a:lnTo>
                    <a:lnTo>
                      <a:pt x="3799" y="2086"/>
                    </a:lnTo>
                    <a:lnTo>
                      <a:pt x="3799" y="2086"/>
                    </a:lnTo>
                    <a:lnTo>
                      <a:pt x="3531" y="1979"/>
                    </a:lnTo>
                    <a:lnTo>
                      <a:pt x="3210" y="1926"/>
                    </a:lnTo>
                    <a:lnTo>
                      <a:pt x="2836" y="1872"/>
                    </a:lnTo>
                    <a:lnTo>
                      <a:pt x="2836" y="1872"/>
                    </a:lnTo>
                    <a:lnTo>
                      <a:pt x="2355" y="1872"/>
                    </a:lnTo>
                    <a:lnTo>
                      <a:pt x="1980" y="1926"/>
                    </a:lnTo>
                    <a:lnTo>
                      <a:pt x="1766" y="1926"/>
                    </a:lnTo>
                    <a:lnTo>
                      <a:pt x="1766" y="1926"/>
                    </a:lnTo>
                    <a:lnTo>
                      <a:pt x="1659" y="1979"/>
                    </a:lnTo>
                    <a:lnTo>
                      <a:pt x="1499" y="1979"/>
                    </a:lnTo>
                    <a:lnTo>
                      <a:pt x="1445" y="2033"/>
                    </a:lnTo>
                    <a:lnTo>
                      <a:pt x="1445" y="2033"/>
                    </a:lnTo>
                    <a:lnTo>
                      <a:pt x="1338" y="2193"/>
                    </a:lnTo>
                    <a:lnTo>
                      <a:pt x="1231" y="2247"/>
                    </a:lnTo>
                    <a:lnTo>
                      <a:pt x="1017" y="2033"/>
                    </a:lnTo>
                    <a:lnTo>
                      <a:pt x="1017" y="2033"/>
                    </a:lnTo>
                    <a:lnTo>
                      <a:pt x="856" y="1818"/>
                    </a:lnTo>
                    <a:lnTo>
                      <a:pt x="642" y="1604"/>
                    </a:lnTo>
                    <a:lnTo>
                      <a:pt x="482" y="1390"/>
                    </a:lnTo>
                    <a:lnTo>
                      <a:pt x="321" y="1176"/>
                    </a:lnTo>
                    <a:lnTo>
                      <a:pt x="214" y="1017"/>
                    </a:lnTo>
                    <a:lnTo>
                      <a:pt x="107" y="803"/>
                    </a:lnTo>
                    <a:lnTo>
                      <a:pt x="54" y="642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19"/>
              <p:cNvSpPr>
                <a:spLocks/>
              </p:cNvSpPr>
              <p:nvPr/>
            </p:nvSpPr>
            <p:spPr bwMode="auto">
              <a:xfrm>
                <a:off x="3329" y="2043"/>
                <a:ext cx="582" cy="367"/>
              </a:xfrm>
              <a:custGeom>
                <a:avLst/>
                <a:gdLst>
                  <a:gd name="T0" fmla="*/ 54 w 4655"/>
                  <a:gd name="T1" fmla="*/ 589 h 2941"/>
                  <a:gd name="T2" fmla="*/ 0 w 4655"/>
                  <a:gd name="T3" fmla="*/ 482 h 2941"/>
                  <a:gd name="T4" fmla="*/ 0 w 4655"/>
                  <a:gd name="T5" fmla="*/ 214 h 2941"/>
                  <a:gd name="T6" fmla="*/ 161 w 4655"/>
                  <a:gd name="T7" fmla="*/ 0 h 2941"/>
                  <a:gd name="T8" fmla="*/ 161 w 4655"/>
                  <a:gd name="T9" fmla="*/ 0 h 2941"/>
                  <a:gd name="T10" fmla="*/ 268 w 4655"/>
                  <a:gd name="T11" fmla="*/ 0 h 2941"/>
                  <a:gd name="T12" fmla="*/ 482 w 4655"/>
                  <a:gd name="T13" fmla="*/ 53 h 2941"/>
                  <a:gd name="T14" fmla="*/ 803 w 4655"/>
                  <a:gd name="T15" fmla="*/ 160 h 2941"/>
                  <a:gd name="T16" fmla="*/ 1177 w 4655"/>
                  <a:gd name="T17" fmla="*/ 267 h 2941"/>
                  <a:gd name="T18" fmla="*/ 1606 w 4655"/>
                  <a:gd name="T19" fmla="*/ 428 h 2941"/>
                  <a:gd name="T20" fmla="*/ 2034 w 4655"/>
                  <a:gd name="T21" fmla="*/ 589 h 2941"/>
                  <a:gd name="T22" fmla="*/ 2515 w 4655"/>
                  <a:gd name="T23" fmla="*/ 803 h 2941"/>
                  <a:gd name="T24" fmla="*/ 2943 w 4655"/>
                  <a:gd name="T25" fmla="*/ 963 h 2941"/>
                  <a:gd name="T26" fmla="*/ 3317 w 4655"/>
                  <a:gd name="T27" fmla="*/ 1123 h 2941"/>
                  <a:gd name="T28" fmla="*/ 3692 w 4655"/>
                  <a:gd name="T29" fmla="*/ 1283 h 2941"/>
                  <a:gd name="T30" fmla="*/ 3959 w 4655"/>
                  <a:gd name="T31" fmla="*/ 1390 h 2941"/>
                  <a:gd name="T32" fmla="*/ 4174 w 4655"/>
                  <a:gd name="T33" fmla="*/ 1497 h 2941"/>
                  <a:gd name="T34" fmla="*/ 4174 w 4655"/>
                  <a:gd name="T35" fmla="*/ 1497 h 2941"/>
                  <a:gd name="T36" fmla="*/ 4495 w 4655"/>
                  <a:gd name="T37" fmla="*/ 1818 h 2941"/>
                  <a:gd name="T38" fmla="*/ 4655 w 4655"/>
                  <a:gd name="T39" fmla="*/ 2247 h 2941"/>
                  <a:gd name="T40" fmla="*/ 4655 w 4655"/>
                  <a:gd name="T41" fmla="*/ 2674 h 2941"/>
                  <a:gd name="T42" fmla="*/ 4495 w 4655"/>
                  <a:gd name="T43" fmla="*/ 2888 h 2941"/>
                  <a:gd name="T44" fmla="*/ 4495 w 4655"/>
                  <a:gd name="T45" fmla="*/ 2888 h 2941"/>
                  <a:gd name="T46" fmla="*/ 4281 w 4655"/>
                  <a:gd name="T47" fmla="*/ 2941 h 2941"/>
                  <a:gd name="T48" fmla="*/ 4227 w 4655"/>
                  <a:gd name="T49" fmla="*/ 2888 h 2941"/>
                  <a:gd name="T50" fmla="*/ 4227 w 4655"/>
                  <a:gd name="T51" fmla="*/ 2781 h 2941"/>
                  <a:gd name="T52" fmla="*/ 4227 w 4655"/>
                  <a:gd name="T53" fmla="*/ 2781 h 2941"/>
                  <a:gd name="T54" fmla="*/ 4174 w 4655"/>
                  <a:gd name="T55" fmla="*/ 2620 h 2941"/>
                  <a:gd name="T56" fmla="*/ 4013 w 4655"/>
                  <a:gd name="T57" fmla="*/ 2353 h 2941"/>
                  <a:gd name="T58" fmla="*/ 3852 w 4655"/>
                  <a:gd name="T59" fmla="*/ 2086 h 2941"/>
                  <a:gd name="T60" fmla="*/ 3852 w 4655"/>
                  <a:gd name="T61" fmla="*/ 2086 h 2941"/>
                  <a:gd name="T62" fmla="*/ 3585 w 4655"/>
                  <a:gd name="T63" fmla="*/ 1926 h 2941"/>
                  <a:gd name="T64" fmla="*/ 3210 w 4655"/>
                  <a:gd name="T65" fmla="*/ 1872 h 2941"/>
                  <a:gd name="T66" fmla="*/ 2836 w 4655"/>
                  <a:gd name="T67" fmla="*/ 1872 h 2941"/>
                  <a:gd name="T68" fmla="*/ 2836 w 4655"/>
                  <a:gd name="T69" fmla="*/ 1872 h 2941"/>
                  <a:gd name="T70" fmla="*/ 2355 w 4655"/>
                  <a:gd name="T71" fmla="*/ 1872 h 2941"/>
                  <a:gd name="T72" fmla="*/ 1980 w 4655"/>
                  <a:gd name="T73" fmla="*/ 1872 h 2941"/>
                  <a:gd name="T74" fmla="*/ 1766 w 4655"/>
                  <a:gd name="T75" fmla="*/ 1926 h 2941"/>
                  <a:gd name="T76" fmla="*/ 1766 w 4655"/>
                  <a:gd name="T77" fmla="*/ 1926 h 2941"/>
                  <a:gd name="T78" fmla="*/ 1606 w 4655"/>
                  <a:gd name="T79" fmla="*/ 1979 h 2941"/>
                  <a:gd name="T80" fmla="*/ 1499 w 4655"/>
                  <a:gd name="T81" fmla="*/ 1979 h 2941"/>
                  <a:gd name="T82" fmla="*/ 1445 w 4655"/>
                  <a:gd name="T83" fmla="*/ 2033 h 2941"/>
                  <a:gd name="T84" fmla="*/ 1445 w 4655"/>
                  <a:gd name="T85" fmla="*/ 2033 h 2941"/>
                  <a:gd name="T86" fmla="*/ 1285 w 4655"/>
                  <a:gd name="T87" fmla="*/ 2193 h 2941"/>
                  <a:gd name="T88" fmla="*/ 1177 w 4655"/>
                  <a:gd name="T89" fmla="*/ 2193 h 2941"/>
                  <a:gd name="T90" fmla="*/ 1017 w 4655"/>
                  <a:gd name="T91" fmla="*/ 1979 h 2941"/>
                  <a:gd name="T92" fmla="*/ 1017 w 4655"/>
                  <a:gd name="T93" fmla="*/ 1979 h 2941"/>
                  <a:gd name="T94" fmla="*/ 803 w 4655"/>
                  <a:gd name="T95" fmla="*/ 1711 h 2941"/>
                  <a:gd name="T96" fmla="*/ 589 w 4655"/>
                  <a:gd name="T97" fmla="*/ 1497 h 2941"/>
                  <a:gd name="T98" fmla="*/ 428 w 4655"/>
                  <a:gd name="T99" fmla="*/ 1230 h 2941"/>
                  <a:gd name="T100" fmla="*/ 268 w 4655"/>
                  <a:gd name="T101" fmla="*/ 1017 h 2941"/>
                  <a:gd name="T102" fmla="*/ 107 w 4655"/>
                  <a:gd name="T103" fmla="*/ 803 h 2941"/>
                  <a:gd name="T104" fmla="*/ 54 w 4655"/>
                  <a:gd name="T105" fmla="*/ 589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55" h="2941">
                    <a:moveTo>
                      <a:pt x="54" y="589"/>
                    </a:moveTo>
                    <a:lnTo>
                      <a:pt x="0" y="482"/>
                    </a:lnTo>
                    <a:lnTo>
                      <a:pt x="0" y="214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68" y="0"/>
                    </a:lnTo>
                    <a:lnTo>
                      <a:pt x="482" y="53"/>
                    </a:lnTo>
                    <a:lnTo>
                      <a:pt x="803" y="160"/>
                    </a:lnTo>
                    <a:lnTo>
                      <a:pt x="1177" y="267"/>
                    </a:lnTo>
                    <a:lnTo>
                      <a:pt x="1606" y="428"/>
                    </a:lnTo>
                    <a:lnTo>
                      <a:pt x="2034" y="589"/>
                    </a:lnTo>
                    <a:lnTo>
                      <a:pt x="2515" y="803"/>
                    </a:lnTo>
                    <a:lnTo>
                      <a:pt x="2943" y="963"/>
                    </a:lnTo>
                    <a:lnTo>
                      <a:pt x="3317" y="1123"/>
                    </a:lnTo>
                    <a:lnTo>
                      <a:pt x="3692" y="1283"/>
                    </a:lnTo>
                    <a:lnTo>
                      <a:pt x="3959" y="1390"/>
                    </a:lnTo>
                    <a:lnTo>
                      <a:pt x="4174" y="1497"/>
                    </a:lnTo>
                    <a:lnTo>
                      <a:pt x="4174" y="1497"/>
                    </a:lnTo>
                    <a:lnTo>
                      <a:pt x="4495" y="1818"/>
                    </a:lnTo>
                    <a:lnTo>
                      <a:pt x="4655" y="2247"/>
                    </a:lnTo>
                    <a:lnTo>
                      <a:pt x="4655" y="2674"/>
                    </a:lnTo>
                    <a:lnTo>
                      <a:pt x="4495" y="2888"/>
                    </a:lnTo>
                    <a:lnTo>
                      <a:pt x="4495" y="2888"/>
                    </a:lnTo>
                    <a:lnTo>
                      <a:pt x="4281" y="2941"/>
                    </a:lnTo>
                    <a:lnTo>
                      <a:pt x="4227" y="2888"/>
                    </a:lnTo>
                    <a:lnTo>
                      <a:pt x="4227" y="2781"/>
                    </a:lnTo>
                    <a:lnTo>
                      <a:pt x="4227" y="2781"/>
                    </a:lnTo>
                    <a:lnTo>
                      <a:pt x="4174" y="2620"/>
                    </a:lnTo>
                    <a:lnTo>
                      <a:pt x="4013" y="2353"/>
                    </a:lnTo>
                    <a:lnTo>
                      <a:pt x="3852" y="2086"/>
                    </a:lnTo>
                    <a:lnTo>
                      <a:pt x="3852" y="2086"/>
                    </a:lnTo>
                    <a:lnTo>
                      <a:pt x="3585" y="1926"/>
                    </a:lnTo>
                    <a:lnTo>
                      <a:pt x="3210" y="1872"/>
                    </a:lnTo>
                    <a:lnTo>
                      <a:pt x="2836" y="1872"/>
                    </a:lnTo>
                    <a:lnTo>
                      <a:pt x="2836" y="1872"/>
                    </a:lnTo>
                    <a:lnTo>
                      <a:pt x="2355" y="1872"/>
                    </a:lnTo>
                    <a:lnTo>
                      <a:pt x="1980" y="1872"/>
                    </a:lnTo>
                    <a:lnTo>
                      <a:pt x="1766" y="1926"/>
                    </a:lnTo>
                    <a:lnTo>
                      <a:pt x="1766" y="1926"/>
                    </a:lnTo>
                    <a:lnTo>
                      <a:pt x="1606" y="1979"/>
                    </a:lnTo>
                    <a:lnTo>
                      <a:pt x="1499" y="1979"/>
                    </a:lnTo>
                    <a:lnTo>
                      <a:pt x="1445" y="2033"/>
                    </a:lnTo>
                    <a:lnTo>
                      <a:pt x="1445" y="2033"/>
                    </a:lnTo>
                    <a:lnTo>
                      <a:pt x="1285" y="2193"/>
                    </a:lnTo>
                    <a:lnTo>
                      <a:pt x="1177" y="2193"/>
                    </a:lnTo>
                    <a:lnTo>
                      <a:pt x="1017" y="1979"/>
                    </a:lnTo>
                    <a:lnTo>
                      <a:pt x="1017" y="1979"/>
                    </a:lnTo>
                    <a:lnTo>
                      <a:pt x="803" y="1711"/>
                    </a:lnTo>
                    <a:lnTo>
                      <a:pt x="589" y="1497"/>
                    </a:lnTo>
                    <a:lnTo>
                      <a:pt x="428" y="1230"/>
                    </a:lnTo>
                    <a:lnTo>
                      <a:pt x="268" y="1017"/>
                    </a:lnTo>
                    <a:lnTo>
                      <a:pt x="107" y="803"/>
                    </a:lnTo>
                    <a:lnTo>
                      <a:pt x="54" y="589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20"/>
              <p:cNvSpPr>
                <a:spLocks/>
              </p:cNvSpPr>
              <p:nvPr/>
            </p:nvSpPr>
            <p:spPr bwMode="auto">
              <a:xfrm>
                <a:off x="3335" y="2043"/>
                <a:ext cx="576" cy="367"/>
              </a:xfrm>
              <a:custGeom>
                <a:avLst/>
                <a:gdLst>
                  <a:gd name="T0" fmla="*/ 4227 w 4601"/>
                  <a:gd name="T1" fmla="*/ 2781 h 2941"/>
                  <a:gd name="T2" fmla="*/ 4173 w 4601"/>
                  <a:gd name="T3" fmla="*/ 2567 h 2941"/>
                  <a:gd name="T4" fmla="*/ 4013 w 4601"/>
                  <a:gd name="T5" fmla="*/ 2299 h 2941"/>
                  <a:gd name="T6" fmla="*/ 3852 w 4601"/>
                  <a:gd name="T7" fmla="*/ 2033 h 2941"/>
                  <a:gd name="T8" fmla="*/ 3852 w 4601"/>
                  <a:gd name="T9" fmla="*/ 2033 h 2941"/>
                  <a:gd name="T10" fmla="*/ 3584 w 4601"/>
                  <a:gd name="T11" fmla="*/ 1872 h 2941"/>
                  <a:gd name="T12" fmla="*/ 3156 w 4601"/>
                  <a:gd name="T13" fmla="*/ 1872 h 2941"/>
                  <a:gd name="T14" fmla="*/ 2782 w 4601"/>
                  <a:gd name="T15" fmla="*/ 1818 h 2941"/>
                  <a:gd name="T16" fmla="*/ 2782 w 4601"/>
                  <a:gd name="T17" fmla="*/ 1818 h 2941"/>
                  <a:gd name="T18" fmla="*/ 2301 w 4601"/>
                  <a:gd name="T19" fmla="*/ 1872 h 2941"/>
                  <a:gd name="T20" fmla="*/ 1926 w 4601"/>
                  <a:gd name="T21" fmla="*/ 1872 h 2941"/>
                  <a:gd name="T22" fmla="*/ 1712 w 4601"/>
                  <a:gd name="T23" fmla="*/ 1926 h 2941"/>
                  <a:gd name="T24" fmla="*/ 1712 w 4601"/>
                  <a:gd name="T25" fmla="*/ 1926 h 2941"/>
                  <a:gd name="T26" fmla="*/ 1552 w 4601"/>
                  <a:gd name="T27" fmla="*/ 1979 h 2941"/>
                  <a:gd name="T28" fmla="*/ 1445 w 4601"/>
                  <a:gd name="T29" fmla="*/ 1979 h 2941"/>
                  <a:gd name="T30" fmla="*/ 1338 w 4601"/>
                  <a:gd name="T31" fmla="*/ 2033 h 2941"/>
                  <a:gd name="T32" fmla="*/ 1338 w 4601"/>
                  <a:gd name="T33" fmla="*/ 2033 h 2941"/>
                  <a:gd name="T34" fmla="*/ 1231 w 4601"/>
                  <a:gd name="T35" fmla="*/ 2140 h 2941"/>
                  <a:gd name="T36" fmla="*/ 1123 w 4601"/>
                  <a:gd name="T37" fmla="*/ 2086 h 2941"/>
                  <a:gd name="T38" fmla="*/ 963 w 4601"/>
                  <a:gd name="T39" fmla="*/ 1872 h 2941"/>
                  <a:gd name="T40" fmla="*/ 963 w 4601"/>
                  <a:gd name="T41" fmla="*/ 1872 h 2941"/>
                  <a:gd name="T42" fmla="*/ 749 w 4601"/>
                  <a:gd name="T43" fmla="*/ 1604 h 2941"/>
                  <a:gd name="T44" fmla="*/ 588 w 4601"/>
                  <a:gd name="T45" fmla="*/ 1390 h 2941"/>
                  <a:gd name="T46" fmla="*/ 374 w 4601"/>
                  <a:gd name="T47" fmla="*/ 1176 h 2941"/>
                  <a:gd name="T48" fmla="*/ 214 w 4601"/>
                  <a:gd name="T49" fmla="*/ 963 h 2941"/>
                  <a:gd name="T50" fmla="*/ 107 w 4601"/>
                  <a:gd name="T51" fmla="*/ 749 h 2941"/>
                  <a:gd name="T52" fmla="*/ 53 w 4601"/>
                  <a:gd name="T53" fmla="*/ 535 h 2941"/>
                  <a:gd name="T54" fmla="*/ 53 w 4601"/>
                  <a:gd name="T55" fmla="*/ 535 h 2941"/>
                  <a:gd name="T56" fmla="*/ 0 w 4601"/>
                  <a:gd name="T57" fmla="*/ 428 h 2941"/>
                  <a:gd name="T58" fmla="*/ 0 w 4601"/>
                  <a:gd name="T59" fmla="*/ 214 h 2941"/>
                  <a:gd name="T60" fmla="*/ 160 w 4601"/>
                  <a:gd name="T61" fmla="*/ 0 h 2941"/>
                  <a:gd name="T62" fmla="*/ 160 w 4601"/>
                  <a:gd name="T63" fmla="*/ 0 h 2941"/>
                  <a:gd name="T64" fmla="*/ 267 w 4601"/>
                  <a:gd name="T65" fmla="*/ 0 h 2941"/>
                  <a:gd name="T66" fmla="*/ 481 w 4601"/>
                  <a:gd name="T67" fmla="*/ 53 h 2941"/>
                  <a:gd name="T68" fmla="*/ 802 w 4601"/>
                  <a:gd name="T69" fmla="*/ 160 h 2941"/>
                  <a:gd name="T70" fmla="*/ 1123 w 4601"/>
                  <a:gd name="T71" fmla="*/ 267 h 2941"/>
                  <a:gd name="T72" fmla="*/ 1552 w 4601"/>
                  <a:gd name="T73" fmla="*/ 428 h 2941"/>
                  <a:gd name="T74" fmla="*/ 1980 w 4601"/>
                  <a:gd name="T75" fmla="*/ 589 h 2941"/>
                  <a:gd name="T76" fmla="*/ 2461 w 4601"/>
                  <a:gd name="T77" fmla="*/ 803 h 2941"/>
                  <a:gd name="T78" fmla="*/ 2889 w 4601"/>
                  <a:gd name="T79" fmla="*/ 963 h 2941"/>
                  <a:gd name="T80" fmla="*/ 3263 w 4601"/>
                  <a:gd name="T81" fmla="*/ 1123 h 2941"/>
                  <a:gd name="T82" fmla="*/ 3638 w 4601"/>
                  <a:gd name="T83" fmla="*/ 1283 h 2941"/>
                  <a:gd name="T84" fmla="*/ 3905 w 4601"/>
                  <a:gd name="T85" fmla="*/ 1390 h 2941"/>
                  <a:gd name="T86" fmla="*/ 4120 w 4601"/>
                  <a:gd name="T87" fmla="*/ 1497 h 2941"/>
                  <a:gd name="T88" fmla="*/ 4120 w 4601"/>
                  <a:gd name="T89" fmla="*/ 1497 h 2941"/>
                  <a:gd name="T90" fmla="*/ 4441 w 4601"/>
                  <a:gd name="T91" fmla="*/ 1818 h 2941"/>
                  <a:gd name="T92" fmla="*/ 4601 w 4601"/>
                  <a:gd name="T93" fmla="*/ 2247 h 2941"/>
                  <a:gd name="T94" fmla="*/ 4601 w 4601"/>
                  <a:gd name="T95" fmla="*/ 2674 h 2941"/>
                  <a:gd name="T96" fmla="*/ 4441 w 4601"/>
                  <a:gd name="T97" fmla="*/ 2888 h 2941"/>
                  <a:gd name="T98" fmla="*/ 4441 w 4601"/>
                  <a:gd name="T99" fmla="*/ 2888 h 2941"/>
                  <a:gd name="T100" fmla="*/ 4227 w 4601"/>
                  <a:gd name="T101" fmla="*/ 2941 h 2941"/>
                  <a:gd name="T102" fmla="*/ 4173 w 4601"/>
                  <a:gd name="T103" fmla="*/ 2888 h 2941"/>
                  <a:gd name="T104" fmla="*/ 4227 w 4601"/>
                  <a:gd name="T105" fmla="*/ 2781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1" h="2941">
                    <a:moveTo>
                      <a:pt x="4227" y="2781"/>
                    </a:moveTo>
                    <a:lnTo>
                      <a:pt x="4173" y="2567"/>
                    </a:lnTo>
                    <a:lnTo>
                      <a:pt x="4013" y="2299"/>
                    </a:lnTo>
                    <a:lnTo>
                      <a:pt x="3852" y="2033"/>
                    </a:lnTo>
                    <a:lnTo>
                      <a:pt x="3852" y="2033"/>
                    </a:lnTo>
                    <a:lnTo>
                      <a:pt x="3584" y="1872"/>
                    </a:lnTo>
                    <a:lnTo>
                      <a:pt x="3156" y="1872"/>
                    </a:lnTo>
                    <a:lnTo>
                      <a:pt x="2782" y="1818"/>
                    </a:lnTo>
                    <a:lnTo>
                      <a:pt x="2782" y="1818"/>
                    </a:lnTo>
                    <a:lnTo>
                      <a:pt x="2301" y="1872"/>
                    </a:lnTo>
                    <a:lnTo>
                      <a:pt x="1926" y="1872"/>
                    </a:lnTo>
                    <a:lnTo>
                      <a:pt x="1712" y="1926"/>
                    </a:lnTo>
                    <a:lnTo>
                      <a:pt x="1712" y="1926"/>
                    </a:lnTo>
                    <a:lnTo>
                      <a:pt x="1552" y="1979"/>
                    </a:lnTo>
                    <a:lnTo>
                      <a:pt x="1445" y="1979"/>
                    </a:lnTo>
                    <a:lnTo>
                      <a:pt x="1338" y="2033"/>
                    </a:lnTo>
                    <a:lnTo>
                      <a:pt x="1338" y="2033"/>
                    </a:lnTo>
                    <a:lnTo>
                      <a:pt x="1231" y="2140"/>
                    </a:lnTo>
                    <a:lnTo>
                      <a:pt x="1123" y="2086"/>
                    </a:lnTo>
                    <a:lnTo>
                      <a:pt x="963" y="1872"/>
                    </a:lnTo>
                    <a:lnTo>
                      <a:pt x="963" y="1872"/>
                    </a:lnTo>
                    <a:lnTo>
                      <a:pt x="749" y="1604"/>
                    </a:lnTo>
                    <a:lnTo>
                      <a:pt x="588" y="1390"/>
                    </a:lnTo>
                    <a:lnTo>
                      <a:pt x="374" y="1176"/>
                    </a:lnTo>
                    <a:lnTo>
                      <a:pt x="214" y="963"/>
                    </a:lnTo>
                    <a:lnTo>
                      <a:pt x="107" y="749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481" y="53"/>
                    </a:lnTo>
                    <a:lnTo>
                      <a:pt x="802" y="160"/>
                    </a:lnTo>
                    <a:lnTo>
                      <a:pt x="1123" y="267"/>
                    </a:lnTo>
                    <a:lnTo>
                      <a:pt x="1552" y="428"/>
                    </a:lnTo>
                    <a:lnTo>
                      <a:pt x="1980" y="589"/>
                    </a:lnTo>
                    <a:lnTo>
                      <a:pt x="2461" y="803"/>
                    </a:lnTo>
                    <a:lnTo>
                      <a:pt x="2889" y="963"/>
                    </a:lnTo>
                    <a:lnTo>
                      <a:pt x="3263" y="1123"/>
                    </a:lnTo>
                    <a:lnTo>
                      <a:pt x="3638" y="1283"/>
                    </a:lnTo>
                    <a:lnTo>
                      <a:pt x="3905" y="1390"/>
                    </a:lnTo>
                    <a:lnTo>
                      <a:pt x="4120" y="1497"/>
                    </a:lnTo>
                    <a:lnTo>
                      <a:pt x="4120" y="1497"/>
                    </a:lnTo>
                    <a:lnTo>
                      <a:pt x="4441" y="1818"/>
                    </a:lnTo>
                    <a:lnTo>
                      <a:pt x="4601" y="2247"/>
                    </a:lnTo>
                    <a:lnTo>
                      <a:pt x="4601" y="2674"/>
                    </a:lnTo>
                    <a:lnTo>
                      <a:pt x="4441" y="2888"/>
                    </a:lnTo>
                    <a:lnTo>
                      <a:pt x="4441" y="2888"/>
                    </a:lnTo>
                    <a:lnTo>
                      <a:pt x="4227" y="2941"/>
                    </a:lnTo>
                    <a:lnTo>
                      <a:pt x="4173" y="2888"/>
                    </a:lnTo>
                    <a:lnTo>
                      <a:pt x="4227" y="278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21"/>
              <p:cNvSpPr>
                <a:spLocks/>
              </p:cNvSpPr>
              <p:nvPr/>
            </p:nvSpPr>
            <p:spPr bwMode="auto">
              <a:xfrm>
                <a:off x="3302" y="1822"/>
                <a:ext cx="649" cy="454"/>
              </a:xfrm>
              <a:custGeom>
                <a:avLst/>
                <a:gdLst>
                  <a:gd name="T0" fmla="*/ 1338 w 5190"/>
                  <a:gd name="T1" fmla="*/ 0 h 3636"/>
                  <a:gd name="T2" fmla="*/ 535 w 5190"/>
                  <a:gd name="T3" fmla="*/ 107 h 3636"/>
                  <a:gd name="T4" fmla="*/ 268 w 5190"/>
                  <a:gd name="T5" fmla="*/ 160 h 3636"/>
                  <a:gd name="T6" fmla="*/ 0 w 5190"/>
                  <a:gd name="T7" fmla="*/ 214 h 3636"/>
                  <a:gd name="T8" fmla="*/ 0 w 5190"/>
                  <a:gd name="T9" fmla="*/ 428 h 3636"/>
                  <a:gd name="T10" fmla="*/ 107 w 5190"/>
                  <a:gd name="T11" fmla="*/ 855 h 3636"/>
                  <a:gd name="T12" fmla="*/ 107 w 5190"/>
                  <a:gd name="T13" fmla="*/ 1283 h 3636"/>
                  <a:gd name="T14" fmla="*/ 589 w 5190"/>
                  <a:gd name="T15" fmla="*/ 2567 h 3636"/>
                  <a:gd name="T16" fmla="*/ 856 w 5190"/>
                  <a:gd name="T17" fmla="*/ 2887 h 3636"/>
                  <a:gd name="T18" fmla="*/ 1231 w 5190"/>
                  <a:gd name="T19" fmla="*/ 3261 h 3636"/>
                  <a:gd name="T20" fmla="*/ 1391 w 5190"/>
                  <a:gd name="T21" fmla="*/ 3422 h 3636"/>
                  <a:gd name="T22" fmla="*/ 1445 w 5190"/>
                  <a:gd name="T23" fmla="*/ 3582 h 3636"/>
                  <a:gd name="T24" fmla="*/ 1873 w 5190"/>
                  <a:gd name="T25" fmla="*/ 3636 h 3636"/>
                  <a:gd name="T26" fmla="*/ 2355 w 5190"/>
                  <a:gd name="T27" fmla="*/ 3582 h 3636"/>
                  <a:gd name="T28" fmla="*/ 3317 w 5190"/>
                  <a:gd name="T29" fmla="*/ 3529 h 3636"/>
                  <a:gd name="T30" fmla="*/ 3745 w 5190"/>
                  <a:gd name="T31" fmla="*/ 3529 h 3636"/>
                  <a:gd name="T32" fmla="*/ 4976 w 5190"/>
                  <a:gd name="T33" fmla="*/ 3422 h 3636"/>
                  <a:gd name="T34" fmla="*/ 5190 w 5190"/>
                  <a:gd name="T35" fmla="*/ 3315 h 3636"/>
                  <a:gd name="T36" fmla="*/ 4976 w 5190"/>
                  <a:gd name="T37" fmla="*/ 2887 h 3636"/>
                  <a:gd name="T38" fmla="*/ 4709 w 5190"/>
                  <a:gd name="T39" fmla="*/ 2781 h 3636"/>
                  <a:gd name="T40" fmla="*/ 4548 w 5190"/>
                  <a:gd name="T41" fmla="*/ 2727 h 3636"/>
                  <a:gd name="T42" fmla="*/ 4334 w 5190"/>
                  <a:gd name="T43" fmla="*/ 2567 h 3636"/>
                  <a:gd name="T44" fmla="*/ 4066 w 5190"/>
                  <a:gd name="T45" fmla="*/ 2353 h 3636"/>
                  <a:gd name="T46" fmla="*/ 3745 w 5190"/>
                  <a:gd name="T47" fmla="*/ 2031 h 3636"/>
                  <a:gd name="T48" fmla="*/ 3371 w 5190"/>
                  <a:gd name="T49" fmla="*/ 1710 h 3636"/>
                  <a:gd name="T50" fmla="*/ 3050 w 5190"/>
                  <a:gd name="T51" fmla="*/ 1390 h 3636"/>
                  <a:gd name="T52" fmla="*/ 2729 w 5190"/>
                  <a:gd name="T53" fmla="*/ 1016 h 3636"/>
                  <a:gd name="T54" fmla="*/ 2408 w 5190"/>
                  <a:gd name="T55" fmla="*/ 694 h 3636"/>
                  <a:gd name="T56" fmla="*/ 2087 w 5190"/>
                  <a:gd name="T57" fmla="*/ 428 h 3636"/>
                  <a:gd name="T58" fmla="*/ 1873 w 5190"/>
                  <a:gd name="T59" fmla="*/ 214 h 3636"/>
                  <a:gd name="T60" fmla="*/ 1766 w 5190"/>
                  <a:gd name="T61" fmla="*/ 53 h 3636"/>
                  <a:gd name="T62" fmla="*/ 1713 w 5190"/>
                  <a:gd name="T63" fmla="*/ 0 h 3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90" h="3636">
                    <a:moveTo>
                      <a:pt x="1713" y="0"/>
                    </a:moveTo>
                    <a:lnTo>
                      <a:pt x="1338" y="0"/>
                    </a:lnTo>
                    <a:lnTo>
                      <a:pt x="910" y="53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268" y="160"/>
                    </a:lnTo>
                    <a:lnTo>
                      <a:pt x="54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428"/>
                    </a:lnTo>
                    <a:lnTo>
                      <a:pt x="54" y="641"/>
                    </a:lnTo>
                    <a:lnTo>
                      <a:pt x="107" y="855"/>
                    </a:lnTo>
                    <a:lnTo>
                      <a:pt x="107" y="855"/>
                    </a:lnTo>
                    <a:lnTo>
                      <a:pt x="107" y="1283"/>
                    </a:lnTo>
                    <a:lnTo>
                      <a:pt x="214" y="1871"/>
                    </a:lnTo>
                    <a:lnTo>
                      <a:pt x="589" y="2567"/>
                    </a:lnTo>
                    <a:lnTo>
                      <a:pt x="589" y="2567"/>
                    </a:lnTo>
                    <a:lnTo>
                      <a:pt x="856" y="2887"/>
                    </a:lnTo>
                    <a:lnTo>
                      <a:pt x="1070" y="3101"/>
                    </a:lnTo>
                    <a:lnTo>
                      <a:pt x="1231" y="3261"/>
                    </a:lnTo>
                    <a:lnTo>
                      <a:pt x="1338" y="3368"/>
                    </a:lnTo>
                    <a:lnTo>
                      <a:pt x="1391" y="3422"/>
                    </a:lnTo>
                    <a:lnTo>
                      <a:pt x="1391" y="3422"/>
                    </a:lnTo>
                    <a:lnTo>
                      <a:pt x="1445" y="3582"/>
                    </a:lnTo>
                    <a:lnTo>
                      <a:pt x="1606" y="3636"/>
                    </a:lnTo>
                    <a:lnTo>
                      <a:pt x="1873" y="3636"/>
                    </a:lnTo>
                    <a:lnTo>
                      <a:pt x="1873" y="3636"/>
                    </a:lnTo>
                    <a:lnTo>
                      <a:pt x="2355" y="3582"/>
                    </a:lnTo>
                    <a:lnTo>
                      <a:pt x="2889" y="3529"/>
                    </a:lnTo>
                    <a:lnTo>
                      <a:pt x="3317" y="3529"/>
                    </a:lnTo>
                    <a:lnTo>
                      <a:pt x="3317" y="3529"/>
                    </a:lnTo>
                    <a:lnTo>
                      <a:pt x="3745" y="3529"/>
                    </a:lnTo>
                    <a:lnTo>
                      <a:pt x="4388" y="3529"/>
                    </a:lnTo>
                    <a:lnTo>
                      <a:pt x="4976" y="3422"/>
                    </a:lnTo>
                    <a:lnTo>
                      <a:pt x="4976" y="3422"/>
                    </a:lnTo>
                    <a:lnTo>
                      <a:pt x="5190" y="3315"/>
                    </a:lnTo>
                    <a:lnTo>
                      <a:pt x="5137" y="3101"/>
                    </a:lnTo>
                    <a:lnTo>
                      <a:pt x="4976" y="2887"/>
                    </a:lnTo>
                    <a:lnTo>
                      <a:pt x="4709" y="2781"/>
                    </a:lnTo>
                    <a:lnTo>
                      <a:pt x="4709" y="2781"/>
                    </a:lnTo>
                    <a:lnTo>
                      <a:pt x="4655" y="2781"/>
                    </a:lnTo>
                    <a:lnTo>
                      <a:pt x="4548" y="2727"/>
                    </a:lnTo>
                    <a:lnTo>
                      <a:pt x="4441" y="2674"/>
                    </a:lnTo>
                    <a:lnTo>
                      <a:pt x="4334" y="2567"/>
                    </a:lnTo>
                    <a:lnTo>
                      <a:pt x="4227" y="2460"/>
                    </a:lnTo>
                    <a:lnTo>
                      <a:pt x="4066" y="2353"/>
                    </a:lnTo>
                    <a:lnTo>
                      <a:pt x="3906" y="2192"/>
                    </a:lnTo>
                    <a:lnTo>
                      <a:pt x="3745" y="2031"/>
                    </a:lnTo>
                    <a:lnTo>
                      <a:pt x="3585" y="1871"/>
                    </a:lnTo>
                    <a:lnTo>
                      <a:pt x="3371" y="1710"/>
                    </a:lnTo>
                    <a:lnTo>
                      <a:pt x="3210" y="1551"/>
                    </a:lnTo>
                    <a:lnTo>
                      <a:pt x="3050" y="1390"/>
                    </a:lnTo>
                    <a:lnTo>
                      <a:pt x="2889" y="1230"/>
                    </a:lnTo>
                    <a:lnTo>
                      <a:pt x="2729" y="1016"/>
                    </a:lnTo>
                    <a:lnTo>
                      <a:pt x="2515" y="855"/>
                    </a:lnTo>
                    <a:lnTo>
                      <a:pt x="2408" y="694"/>
                    </a:lnTo>
                    <a:lnTo>
                      <a:pt x="2248" y="587"/>
                    </a:lnTo>
                    <a:lnTo>
                      <a:pt x="2087" y="428"/>
                    </a:lnTo>
                    <a:lnTo>
                      <a:pt x="1980" y="321"/>
                    </a:lnTo>
                    <a:lnTo>
                      <a:pt x="1873" y="214"/>
                    </a:lnTo>
                    <a:lnTo>
                      <a:pt x="1820" y="107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713" y="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22"/>
              <p:cNvSpPr>
                <a:spLocks/>
              </p:cNvSpPr>
              <p:nvPr/>
            </p:nvSpPr>
            <p:spPr bwMode="auto">
              <a:xfrm>
                <a:off x="3396" y="1829"/>
                <a:ext cx="515" cy="434"/>
              </a:xfrm>
              <a:custGeom>
                <a:avLst/>
                <a:gdLst>
                  <a:gd name="T0" fmla="*/ 964 w 4120"/>
                  <a:gd name="T1" fmla="*/ 0 h 3476"/>
                  <a:gd name="T2" fmla="*/ 750 w 4120"/>
                  <a:gd name="T3" fmla="*/ 0 h 3476"/>
                  <a:gd name="T4" fmla="*/ 482 w 4120"/>
                  <a:gd name="T5" fmla="*/ 0 h 3476"/>
                  <a:gd name="T6" fmla="*/ 268 w 4120"/>
                  <a:gd name="T7" fmla="*/ 54 h 3476"/>
                  <a:gd name="T8" fmla="*/ 268 w 4120"/>
                  <a:gd name="T9" fmla="*/ 54 h 3476"/>
                  <a:gd name="T10" fmla="*/ 0 w 4120"/>
                  <a:gd name="T11" fmla="*/ 161 h 3476"/>
                  <a:gd name="T12" fmla="*/ 54 w 4120"/>
                  <a:gd name="T13" fmla="*/ 214 h 3476"/>
                  <a:gd name="T14" fmla="*/ 161 w 4120"/>
                  <a:gd name="T15" fmla="*/ 375 h 3476"/>
                  <a:gd name="T16" fmla="*/ 161 w 4120"/>
                  <a:gd name="T17" fmla="*/ 375 h 3476"/>
                  <a:gd name="T18" fmla="*/ 214 w 4120"/>
                  <a:gd name="T19" fmla="*/ 749 h 3476"/>
                  <a:gd name="T20" fmla="*/ 321 w 4120"/>
                  <a:gd name="T21" fmla="*/ 1230 h 3476"/>
                  <a:gd name="T22" fmla="*/ 428 w 4120"/>
                  <a:gd name="T23" fmla="*/ 1551 h 3476"/>
                  <a:gd name="T24" fmla="*/ 428 w 4120"/>
                  <a:gd name="T25" fmla="*/ 1551 h 3476"/>
                  <a:gd name="T26" fmla="*/ 535 w 4120"/>
                  <a:gd name="T27" fmla="*/ 1818 h 3476"/>
                  <a:gd name="T28" fmla="*/ 803 w 4120"/>
                  <a:gd name="T29" fmla="*/ 2193 h 3476"/>
                  <a:gd name="T30" fmla="*/ 1071 w 4120"/>
                  <a:gd name="T31" fmla="*/ 2621 h 3476"/>
                  <a:gd name="T32" fmla="*/ 1285 w 4120"/>
                  <a:gd name="T33" fmla="*/ 2834 h 3476"/>
                  <a:gd name="T34" fmla="*/ 1285 w 4120"/>
                  <a:gd name="T35" fmla="*/ 2834 h 3476"/>
                  <a:gd name="T36" fmla="*/ 1392 w 4120"/>
                  <a:gd name="T37" fmla="*/ 2994 h 3476"/>
                  <a:gd name="T38" fmla="*/ 1445 w 4120"/>
                  <a:gd name="T39" fmla="*/ 3155 h 3476"/>
                  <a:gd name="T40" fmla="*/ 1445 w 4120"/>
                  <a:gd name="T41" fmla="*/ 3315 h 3476"/>
                  <a:gd name="T42" fmla="*/ 1445 w 4120"/>
                  <a:gd name="T43" fmla="*/ 3315 h 3476"/>
                  <a:gd name="T44" fmla="*/ 1606 w 4120"/>
                  <a:gd name="T45" fmla="*/ 3422 h 3476"/>
                  <a:gd name="T46" fmla="*/ 1927 w 4120"/>
                  <a:gd name="T47" fmla="*/ 3476 h 3476"/>
                  <a:gd name="T48" fmla="*/ 2354 w 4120"/>
                  <a:gd name="T49" fmla="*/ 3422 h 3476"/>
                  <a:gd name="T50" fmla="*/ 2354 w 4120"/>
                  <a:gd name="T51" fmla="*/ 3422 h 3476"/>
                  <a:gd name="T52" fmla="*/ 2836 w 4120"/>
                  <a:gd name="T53" fmla="*/ 3422 h 3476"/>
                  <a:gd name="T54" fmla="*/ 3478 w 4120"/>
                  <a:gd name="T55" fmla="*/ 3422 h 3476"/>
                  <a:gd name="T56" fmla="*/ 4013 w 4120"/>
                  <a:gd name="T57" fmla="*/ 3315 h 3476"/>
                  <a:gd name="T58" fmla="*/ 4013 w 4120"/>
                  <a:gd name="T59" fmla="*/ 3315 h 3476"/>
                  <a:gd name="T60" fmla="*/ 4120 w 4120"/>
                  <a:gd name="T61" fmla="*/ 3155 h 3476"/>
                  <a:gd name="T62" fmla="*/ 3906 w 4120"/>
                  <a:gd name="T63" fmla="*/ 2941 h 3476"/>
                  <a:gd name="T64" fmla="*/ 3585 w 4120"/>
                  <a:gd name="T65" fmla="*/ 2674 h 3476"/>
                  <a:gd name="T66" fmla="*/ 3585 w 4120"/>
                  <a:gd name="T67" fmla="*/ 2674 h 3476"/>
                  <a:gd name="T68" fmla="*/ 3478 w 4120"/>
                  <a:gd name="T69" fmla="*/ 2621 h 3476"/>
                  <a:gd name="T70" fmla="*/ 3371 w 4120"/>
                  <a:gd name="T71" fmla="*/ 2567 h 3476"/>
                  <a:gd name="T72" fmla="*/ 3264 w 4120"/>
                  <a:gd name="T73" fmla="*/ 2460 h 3476"/>
                  <a:gd name="T74" fmla="*/ 3157 w 4120"/>
                  <a:gd name="T75" fmla="*/ 2300 h 3476"/>
                  <a:gd name="T76" fmla="*/ 2996 w 4120"/>
                  <a:gd name="T77" fmla="*/ 2139 h 3476"/>
                  <a:gd name="T78" fmla="*/ 2836 w 4120"/>
                  <a:gd name="T79" fmla="*/ 1978 h 3476"/>
                  <a:gd name="T80" fmla="*/ 2675 w 4120"/>
                  <a:gd name="T81" fmla="*/ 1764 h 3476"/>
                  <a:gd name="T82" fmla="*/ 2515 w 4120"/>
                  <a:gd name="T83" fmla="*/ 1605 h 3476"/>
                  <a:gd name="T84" fmla="*/ 2354 w 4120"/>
                  <a:gd name="T85" fmla="*/ 1391 h 3476"/>
                  <a:gd name="T86" fmla="*/ 2140 w 4120"/>
                  <a:gd name="T87" fmla="*/ 1177 h 3476"/>
                  <a:gd name="T88" fmla="*/ 1980 w 4120"/>
                  <a:gd name="T89" fmla="*/ 963 h 3476"/>
                  <a:gd name="T90" fmla="*/ 1820 w 4120"/>
                  <a:gd name="T91" fmla="*/ 802 h 3476"/>
                  <a:gd name="T92" fmla="*/ 1659 w 4120"/>
                  <a:gd name="T93" fmla="*/ 588 h 3476"/>
                  <a:gd name="T94" fmla="*/ 1499 w 4120"/>
                  <a:gd name="T95" fmla="*/ 428 h 3476"/>
                  <a:gd name="T96" fmla="*/ 1338 w 4120"/>
                  <a:gd name="T97" fmla="*/ 321 h 3476"/>
                  <a:gd name="T98" fmla="*/ 1231 w 4120"/>
                  <a:gd name="T99" fmla="*/ 161 h 3476"/>
                  <a:gd name="T100" fmla="*/ 1124 w 4120"/>
                  <a:gd name="T101" fmla="*/ 107 h 3476"/>
                  <a:gd name="T102" fmla="*/ 1017 w 4120"/>
                  <a:gd name="T103" fmla="*/ 54 h 3476"/>
                  <a:gd name="T104" fmla="*/ 964 w 4120"/>
                  <a:gd name="T105" fmla="*/ 0 h 3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20" h="3476">
                    <a:moveTo>
                      <a:pt x="964" y="0"/>
                    </a:moveTo>
                    <a:lnTo>
                      <a:pt x="750" y="0"/>
                    </a:lnTo>
                    <a:lnTo>
                      <a:pt x="482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0" y="161"/>
                    </a:lnTo>
                    <a:lnTo>
                      <a:pt x="54" y="214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214" y="749"/>
                    </a:lnTo>
                    <a:lnTo>
                      <a:pt x="321" y="1230"/>
                    </a:lnTo>
                    <a:lnTo>
                      <a:pt x="428" y="1551"/>
                    </a:lnTo>
                    <a:lnTo>
                      <a:pt x="428" y="1551"/>
                    </a:lnTo>
                    <a:lnTo>
                      <a:pt x="535" y="1818"/>
                    </a:lnTo>
                    <a:lnTo>
                      <a:pt x="803" y="2193"/>
                    </a:lnTo>
                    <a:lnTo>
                      <a:pt x="1071" y="2621"/>
                    </a:lnTo>
                    <a:lnTo>
                      <a:pt x="1285" y="2834"/>
                    </a:lnTo>
                    <a:lnTo>
                      <a:pt x="1285" y="2834"/>
                    </a:lnTo>
                    <a:lnTo>
                      <a:pt x="1392" y="2994"/>
                    </a:lnTo>
                    <a:lnTo>
                      <a:pt x="1445" y="3155"/>
                    </a:lnTo>
                    <a:lnTo>
                      <a:pt x="1445" y="3315"/>
                    </a:lnTo>
                    <a:lnTo>
                      <a:pt x="1445" y="3315"/>
                    </a:lnTo>
                    <a:lnTo>
                      <a:pt x="1606" y="3422"/>
                    </a:lnTo>
                    <a:lnTo>
                      <a:pt x="1927" y="3476"/>
                    </a:lnTo>
                    <a:lnTo>
                      <a:pt x="2354" y="3422"/>
                    </a:lnTo>
                    <a:lnTo>
                      <a:pt x="2354" y="3422"/>
                    </a:lnTo>
                    <a:lnTo>
                      <a:pt x="2836" y="3422"/>
                    </a:lnTo>
                    <a:lnTo>
                      <a:pt x="3478" y="3422"/>
                    </a:lnTo>
                    <a:lnTo>
                      <a:pt x="4013" y="3315"/>
                    </a:lnTo>
                    <a:lnTo>
                      <a:pt x="4013" y="3315"/>
                    </a:lnTo>
                    <a:lnTo>
                      <a:pt x="4120" y="3155"/>
                    </a:lnTo>
                    <a:lnTo>
                      <a:pt x="3906" y="2941"/>
                    </a:lnTo>
                    <a:lnTo>
                      <a:pt x="3585" y="2674"/>
                    </a:lnTo>
                    <a:lnTo>
                      <a:pt x="3585" y="2674"/>
                    </a:lnTo>
                    <a:lnTo>
                      <a:pt x="3478" y="2621"/>
                    </a:lnTo>
                    <a:lnTo>
                      <a:pt x="3371" y="2567"/>
                    </a:lnTo>
                    <a:lnTo>
                      <a:pt x="3264" y="2460"/>
                    </a:lnTo>
                    <a:lnTo>
                      <a:pt x="3157" y="2300"/>
                    </a:lnTo>
                    <a:lnTo>
                      <a:pt x="2996" y="2139"/>
                    </a:lnTo>
                    <a:lnTo>
                      <a:pt x="2836" y="1978"/>
                    </a:lnTo>
                    <a:lnTo>
                      <a:pt x="2675" y="1764"/>
                    </a:lnTo>
                    <a:lnTo>
                      <a:pt x="2515" y="1605"/>
                    </a:lnTo>
                    <a:lnTo>
                      <a:pt x="2354" y="1391"/>
                    </a:lnTo>
                    <a:lnTo>
                      <a:pt x="2140" y="1177"/>
                    </a:lnTo>
                    <a:lnTo>
                      <a:pt x="1980" y="963"/>
                    </a:lnTo>
                    <a:lnTo>
                      <a:pt x="1820" y="802"/>
                    </a:lnTo>
                    <a:lnTo>
                      <a:pt x="1659" y="588"/>
                    </a:lnTo>
                    <a:lnTo>
                      <a:pt x="1499" y="428"/>
                    </a:lnTo>
                    <a:lnTo>
                      <a:pt x="1338" y="321"/>
                    </a:lnTo>
                    <a:lnTo>
                      <a:pt x="1231" y="161"/>
                    </a:lnTo>
                    <a:lnTo>
                      <a:pt x="1124" y="107"/>
                    </a:lnTo>
                    <a:lnTo>
                      <a:pt x="1017" y="54"/>
                    </a:lnTo>
                    <a:lnTo>
                      <a:pt x="964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23"/>
              <p:cNvSpPr>
                <a:spLocks/>
              </p:cNvSpPr>
              <p:nvPr/>
            </p:nvSpPr>
            <p:spPr bwMode="auto">
              <a:xfrm>
                <a:off x="3409" y="1829"/>
                <a:ext cx="495" cy="427"/>
              </a:xfrm>
              <a:custGeom>
                <a:avLst/>
                <a:gdLst>
                  <a:gd name="T0" fmla="*/ 161 w 3960"/>
                  <a:gd name="T1" fmla="*/ 428 h 3422"/>
                  <a:gd name="T2" fmla="*/ 54 w 3960"/>
                  <a:gd name="T3" fmla="*/ 268 h 3422"/>
                  <a:gd name="T4" fmla="*/ 0 w 3960"/>
                  <a:gd name="T5" fmla="*/ 161 h 3422"/>
                  <a:gd name="T6" fmla="*/ 214 w 3960"/>
                  <a:gd name="T7" fmla="*/ 54 h 3422"/>
                  <a:gd name="T8" fmla="*/ 214 w 3960"/>
                  <a:gd name="T9" fmla="*/ 54 h 3422"/>
                  <a:gd name="T10" fmla="*/ 428 w 3960"/>
                  <a:gd name="T11" fmla="*/ 0 h 3422"/>
                  <a:gd name="T12" fmla="*/ 643 w 3960"/>
                  <a:gd name="T13" fmla="*/ 0 h 3422"/>
                  <a:gd name="T14" fmla="*/ 857 w 3960"/>
                  <a:gd name="T15" fmla="*/ 0 h 3422"/>
                  <a:gd name="T16" fmla="*/ 857 w 3960"/>
                  <a:gd name="T17" fmla="*/ 0 h 3422"/>
                  <a:gd name="T18" fmla="*/ 910 w 3960"/>
                  <a:gd name="T19" fmla="*/ 54 h 3422"/>
                  <a:gd name="T20" fmla="*/ 1017 w 3960"/>
                  <a:gd name="T21" fmla="*/ 107 h 3422"/>
                  <a:gd name="T22" fmla="*/ 1124 w 3960"/>
                  <a:gd name="T23" fmla="*/ 214 h 3422"/>
                  <a:gd name="T24" fmla="*/ 1285 w 3960"/>
                  <a:gd name="T25" fmla="*/ 321 h 3422"/>
                  <a:gd name="T26" fmla="*/ 1392 w 3960"/>
                  <a:gd name="T27" fmla="*/ 481 h 3422"/>
                  <a:gd name="T28" fmla="*/ 1552 w 3960"/>
                  <a:gd name="T29" fmla="*/ 641 h 3422"/>
                  <a:gd name="T30" fmla="*/ 1713 w 3960"/>
                  <a:gd name="T31" fmla="*/ 802 h 3422"/>
                  <a:gd name="T32" fmla="*/ 1873 w 3960"/>
                  <a:gd name="T33" fmla="*/ 1016 h 3422"/>
                  <a:gd name="T34" fmla="*/ 2087 w 3960"/>
                  <a:gd name="T35" fmla="*/ 1177 h 3422"/>
                  <a:gd name="T36" fmla="*/ 2247 w 3960"/>
                  <a:gd name="T37" fmla="*/ 1391 h 3422"/>
                  <a:gd name="T38" fmla="*/ 2408 w 3960"/>
                  <a:gd name="T39" fmla="*/ 1605 h 3422"/>
                  <a:gd name="T40" fmla="*/ 2568 w 3960"/>
                  <a:gd name="T41" fmla="*/ 1818 h 3422"/>
                  <a:gd name="T42" fmla="*/ 2729 w 3960"/>
                  <a:gd name="T43" fmla="*/ 1978 h 3422"/>
                  <a:gd name="T44" fmla="*/ 2889 w 3960"/>
                  <a:gd name="T45" fmla="*/ 2139 h 3422"/>
                  <a:gd name="T46" fmla="*/ 3050 w 3960"/>
                  <a:gd name="T47" fmla="*/ 2300 h 3422"/>
                  <a:gd name="T48" fmla="*/ 3157 w 3960"/>
                  <a:gd name="T49" fmla="*/ 2460 h 3422"/>
                  <a:gd name="T50" fmla="*/ 3264 w 3960"/>
                  <a:gd name="T51" fmla="*/ 2567 h 3422"/>
                  <a:gd name="T52" fmla="*/ 3371 w 3960"/>
                  <a:gd name="T53" fmla="*/ 2621 h 3422"/>
                  <a:gd name="T54" fmla="*/ 3478 w 3960"/>
                  <a:gd name="T55" fmla="*/ 2674 h 3422"/>
                  <a:gd name="T56" fmla="*/ 3478 w 3960"/>
                  <a:gd name="T57" fmla="*/ 2674 h 3422"/>
                  <a:gd name="T58" fmla="*/ 3746 w 3960"/>
                  <a:gd name="T59" fmla="*/ 2834 h 3422"/>
                  <a:gd name="T60" fmla="*/ 3906 w 3960"/>
                  <a:gd name="T61" fmla="*/ 3048 h 3422"/>
                  <a:gd name="T62" fmla="*/ 3960 w 3960"/>
                  <a:gd name="T63" fmla="*/ 3208 h 3422"/>
                  <a:gd name="T64" fmla="*/ 3853 w 3960"/>
                  <a:gd name="T65" fmla="*/ 3315 h 3422"/>
                  <a:gd name="T66" fmla="*/ 3853 w 3960"/>
                  <a:gd name="T67" fmla="*/ 3315 h 3422"/>
                  <a:gd name="T68" fmla="*/ 3317 w 3960"/>
                  <a:gd name="T69" fmla="*/ 3369 h 3422"/>
                  <a:gd name="T70" fmla="*/ 2729 w 3960"/>
                  <a:gd name="T71" fmla="*/ 3422 h 3422"/>
                  <a:gd name="T72" fmla="*/ 2247 w 3960"/>
                  <a:gd name="T73" fmla="*/ 3422 h 3422"/>
                  <a:gd name="T74" fmla="*/ 2247 w 3960"/>
                  <a:gd name="T75" fmla="*/ 3422 h 3422"/>
                  <a:gd name="T76" fmla="*/ 1873 w 3960"/>
                  <a:gd name="T77" fmla="*/ 3422 h 3422"/>
                  <a:gd name="T78" fmla="*/ 1552 w 3960"/>
                  <a:gd name="T79" fmla="*/ 3369 h 3422"/>
                  <a:gd name="T80" fmla="*/ 1445 w 3960"/>
                  <a:gd name="T81" fmla="*/ 3262 h 3422"/>
                  <a:gd name="T82" fmla="*/ 1445 w 3960"/>
                  <a:gd name="T83" fmla="*/ 3262 h 3422"/>
                  <a:gd name="T84" fmla="*/ 1392 w 3960"/>
                  <a:gd name="T85" fmla="*/ 3155 h 3422"/>
                  <a:gd name="T86" fmla="*/ 1338 w 3960"/>
                  <a:gd name="T87" fmla="*/ 2994 h 3422"/>
                  <a:gd name="T88" fmla="*/ 1178 w 3960"/>
                  <a:gd name="T89" fmla="*/ 2834 h 3422"/>
                  <a:gd name="T90" fmla="*/ 1178 w 3960"/>
                  <a:gd name="T91" fmla="*/ 2834 h 3422"/>
                  <a:gd name="T92" fmla="*/ 1017 w 3960"/>
                  <a:gd name="T93" fmla="*/ 2674 h 3422"/>
                  <a:gd name="T94" fmla="*/ 803 w 3960"/>
                  <a:gd name="T95" fmla="*/ 2353 h 3422"/>
                  <a:gd name="T96" fmla="*/ 643 w 3960"/>
                  <a:gd name="T97" fmla="*/ 1978 h 3422"/>
                  <a:gd name="T98" fmla="*/ 482 w 3960"/>
                  <a:gd name="T99" fmla="*/ 1711 h 3422"/>
                  <a:gd name="T100" fmla="*/ 375 w 3960"/>
                  <a:gd name="T101" fmla="*/ 1498 h 3422"/>
                  <a:gd name="T102" fmla="*/ 375 w 3960"/>
                  <a:gd name="T103" fmla="*/ 1498 h 3422"/>
                  <a:gd name="T104" fmla="*/ 268 w 3960"/>
                  <a:gd name="T105" fmla="*/ 1177 h 3422"/>
                  <a:gd name="T106" fmla="*/ 214 w 3960"/>
                  <a:gd name="T107" fmla="*/ 749 h 3422"/>
                  <a:gd name="T108" fmla="*/ 161 w 3960"/>
                  <a:gd name="T109" fmla="*/ 428 h 3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60" h="3422">
                    <a:moveTo>
                      <a:pt x="161" y="428"/>
                    </a:moveTo>
                    <a:lnTo>
                      <a:pt x="54" y="268"/>
                    </a:lnTo>
                    <a:lnTo>
                      <a:pt x="0" y="161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428" y="0"/>
                    </a:lnTo>
                    <a:lnTo>
                      <a:pt x="643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910" y="54"/>
                    </a:lnTo>
                    <a:lnTo>
                      <a:pt x="1017" y="107"/>
                    </a:lnTo>
                    <a:lnTo>
                      <a:pt x="1124" y="214"/>
                    </a:lnTo>
                    <a:lnTo>
                      <a:pt x="1285" y="321"/>
                    </a:lnTo>
                    <a:lnTo>
                      <a:pt x="1392" y="481"/>
                    </a:lnTo>
                    <a:lnTo>
                      <a:pt x="1552" y="641"/>
                    </a:lnTo>
                    <a:lnTo>
                      <a:pt x="1713" y="802"/>
                    </a:lnTo>
                    <a:lnTo>
                      <a:pt x="1873" y="1016"/>
                    </a:lnTo>
                    <a:lnTo>
                      <a:pt x="2087" y="1177"/>
                    </a:lnTo>
                    <a:lnTo>
                      <a:pt x="2247" y="1391"/>
                    </a:lnTo>
                    <a:lnTo>
                      <a:pt x="2408" y="1605"/>
                    </a:lnTo>
                    <a:lnTo>
                      <a:pt x="2568" y="1818"/>
                    </a:lnTo>
                    <a:lnTo>
                      <a:pt x="2729" y="1978"/>
                    </a:lnTo>
                    <a:lnTo>
                      <a:pt x="2889" y="2139"/>
                    </a:lnTo>
                    <a:lnTo>
                      <a:pt x="3050" y="2300"/>
                    </a:lnTo>
                    <a:lnTo>
                      <a:pt x="3157" y="2460"/>
                    </a:lnTo>
                    <a:lnTo>
                      <a:pt x="3264" y="2567"/>
                    </a:lnTo>
                    <a:lnTo>
                      <a:pt x="3371" y="2621"/>
                    </a:lnTo>
                    <a:lnTo>
                      <a:pt x="3478" y="2674"/>
                    </a:lnTo>
                    <a:lnTo>
                      <a:pt x="3478" y="2674"/>
                    </a:lnTo>
                    <a:lnTo>
                      <a:pt x="3746" y="2834"/>
                    </a:lnTo>
                    <a:lnTo>
                      <a:pt x="3906" y="3048"/>
                    </a:lnTo>
                    <a:lnTo>
                      <a:pt x="3960" y="3208"/>
                    </a:lnTo>
                    <a:lnTo>
                      <a:pt x="3853" y="3315"/>
                    </a:lnTo>
                    <a:lnTo>
                      <a:pt x="3853" y="3315"/>
                    </a:lnTo>
                    <a:lnTo>
                      <a:pt x="3317" y="3369"/>
                    </a:lnTo>
                    <a:lnTo>
                      <a:pt x="2729" y="3422"/>
                    </a:lnTo>
                    <a:lnTo>
                      <a:pt x="2247" y="3422"/>
                    </a:lnTo>
                    <a:lnTo>
                      <a:pt x="2247" y="3422"/>
                    </a:lnTo>
                    <a:lnTo>
                      <a:pt x="1873" y="3422"/>
                    </a:lnTo>
                    <a:lnTo>
                      <a:pt x="1552" y="3369"/>
                    </a:lnTo>
                    <a:lnTo>
                      <a:pt x="1445" y="3262"/>
                    </a:lnTo>
                    <a:lnTo>
                      <a:pt x="1445" y="3262"/>
                    </a:lnTo>
                    <a:lnTo>
                      <a:pt x="1392" y="3155"/>
                    </a:lnTo>
                    <a:lnTo>
                      <a:pt x="1338" y="2994"/>
                    </a:lnTo>
                    <a:lnTo>
                      <a:pt x="1178" y="2834"/>
                    </a:lnTo>
                    <a:lnTo>
                      <a:pt x="1178" y="2834"/>
                    </a:lnTo>
                    <a:lnTo>
                      <a:pt x="1017" y="2674"/>
                    </a:lnTo>
                    <a:lnTo>
                      <a:pt x="803" y="2353"/>
                    </a:lnTo>
                    <a:lnTo>
                      <a:pt x="643" y="1978"/>
                    </a:lnTo>
                    <a:lnTo>
                      <a:pt x="482" y="1711"/>
                    </a:lnTo>
                    <a:lnTo>
                      <a:pt x="375" y="1498"/>
                    </a:lnTo>
                    <a:lnTo>
                      <a:pt x="375" y="1498"/>
                    </a:lnTo>
                    <a:lnTo>
                      <a:pt x="268" y="1177"/>
                    </a:lnTo>
                    <a:lnTo>
                      <a:pt x="214" y="749"/>
                    </a:lnTo>
                    <a:lnTo>
                      <a:pt x="161" y="42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24"/>
              <p:cNvSpPr>
                <a:spLocks/>
              </p:cNvSpPr>
              <p:nvPr/>
            </p:nvSpPr>
            <p:spPr bwMode="auto">
              <a:xfrm>
                <a:off x="3422" y="1835"/>
                <a:ext cx="482" cy="415"/>
              </a:xfrm>
              <a:custGeom>
                <a:avLst/>
                <a:gdLst>
                  <a:gd name="T0" fmla="*/ 107 w 3853"/>
                  <a:gd name="T1" fmla="*/ 374 h 3315"/>
                  <a:gd name="T2" fmla="*/ 0 w 3853"/>
                  <a:gd name="T3" fmla="*/ 214 h 3315"/>
                  <a:gd name="T4" fmla="*/ 0 w 3853"/>
                  <a:gd name="T5" fmla="*/ 107 h 3315"/>
                  <a:gd name="T6" fmla="*/ 161 w 3853"/>
                  <a:gd name="T7" fmla="*/ 0 h 3315"/>
                  <a:gd name="T8" fmla="*/ 161 w 3853"/>
                  <a:gd name="T9" fmla="*/ 0 h 3315"/>
                  <a:gd name="T10" fmla="*/ 375 w 3853"/>
                  <a:gd name="T11" fmla="*/ 0 h 3315"/>
                  <a:gd name="T12" fmla="*/ 589 w 3853"/>
                  <a:gd name="T13" fmla="*/ 0 h 3315"/>
                  <a:gd name="T14" fmla="*/ 803 w 3853"/>
                  <a:gd name="T15" fmla="*/ 0 h 3315"/>
                  <a:gd name="T16" fmla="*/ 803 w 3853"/>
                  <a:gd name="T17" fmla="*/ 0 h 3315"/>
                  <a:gd name="T18" fmla="*/ 857 w 3853"/>
                  <a:gd name="T19" fmla="*/ 53 h 3315"/>
                  <a:gd name="T20" fmla="*/ 964 w 3853"/>
                  <a:gd name="T21" fmla="*/ 107 h 3315"/>
                  <a:gd name="T22" fmla="*/ 1071 w 3853"/>
                  <a:gd name="T23" fmla="*/ 214 h 3315"/>
                  <a:gd name="T24" fmla="*/ 1231 w 3853"/>
                  <a:gd name="T25" fmla="*/ 321 h 3315"/>
                  <a:gd name="T26" fmla="*/ 1392 w 3853"/>
                  <a:gd name="T27" fmla="*/ 480 h 3315"/>
                  <a:gd name="T28" fmla="*/ 1552 w 3853"/>
                  <a:gd name="T29" fmla="*/ 641 h 3315"/>
                  <a:gd name="T30" fmla="*/ 1713 w 3853"/>
                  <a:gd name="T31" fmla="*/ 855 h 3315"/>
                  <a:gd name="T32" fmla="*/ 1874 w 3853"/>
                  <a:gd name="T33" fmla="*/ 1069 h 3315"/>
                  <a:gd name="T34" fmla="*/ 2033 w 3853"/>
                  <a:gd name="T35" fmla="*/ 1283 h 3315"/>
                  <a:gd name="T36" fmla="*/ 2247 w 3853"/>
                  <a:gd name="T37" fmla="*/ 1497 h 3315"/>
                  <a:gd name="T38" fmla="*/ 2408 w 3853"/>
                  <a:gd name="T39" fmla="*/ 1657 h 3315"/>
                  <a:gd name="T40" fmla="*/ 2568 w 3853"/>
                  <a:gd name="T41" fmla="*/ 1871 h 3315"/>
                  <a:gd name="T42" fmla="*/ 2729 w 3853"/>
                  <a:gd name="T43" fmla="*/ 2085 h 3315"/>
                  <a:gd name="T44" fmla="*/ 2889 w 3853"/>
                  <a:gd name="T45" fmla="*/ 2246 h 3315"/>
                  <a:gd name="T46" fmla="*/ 3050 w 3853"/>
                  <a:gd name="T47" fmla="*/ 2353 h 3315"/>
                  <a:gd name="T48" fmla="*/ 3157 w 3853"/>
                  <a:gd name="T49" fmla="*/ 2513 h 3315"/>
                  <a:gd name="T50" fmla="*/ 3264 w 3853"/>
                  <a:gd name="T51" fmla="*/ 2567 h 3315"/>
                  <a:gd name="T52" fmla="*/ 3371 w 3853"/>
                  <a:gd name="T53" fmla="*/ 2620 h 3315"/>
                  <a:gd name="T54" fmla="*/ 3371 w 3853"/>
                  <a:gd name="T55" fmla="*/ 2620 h 3315"/>
                  <a:gd name="T56" fmla="*/ 3692 w 3853"/>
                  <a:gd name="T57" fmla="*/ 2833 h 3315"/>
                  <a:gd name="T58" fmla="*/ 3853 w 3853"/>
                  <a:gd name="T59" fmla="*/ 3101 h 3315"/>
                  <a:gd name="T60" fmla="*/ 3692 w 3853"/>
                  <a:gd name="T61" fmla="*/ 3208 h 3315"/>
                  <a:gd name="T62" fmla="*/ 3692 w 3853"/>
                  <a:gd name="T63" fmla="*/ 3208 h 3315"/>
                  <a:gd name="T64" fmla="*/ 3210 w 3853"/>
                  <a:gd name="T65" fmla="*/ 3315 h 3315"/>
                  <a:gd name="T66" fmla="*/ 2622 w 3853"/>
                  <a:gd name="T67" fmla="*/ 3315 h 3315"/>
                  <a:gd name="T68" fmla="*/ 2140 w 3853"/>
                  <a:gd name="T69" fmla="*/ 3315 h 3315"/>
                  <a:gd name="T70" fmla="*/ 2140 w 3853"/>
                  <a:gd name="T71" fmla="*/ 3315 h 3315"/>
                  <a:gd name="T72" fmla="*/ 1766 w 3853"/>
                  <a:gd name="T73" fmla="*/ 3315 h 3315"/>
                  <a:gd name="T74" fmla="*/ 1499 w 3853"/>
                  <a:gd name="T75" fmla="*/ 3315 h 3315"/>
                  <a:gd name="T76" fmla="*/ 1392 w 3853"/>
                  <a:gd name="T77" fmla="*/ 3208 h 3315"/>
                  <a:gd name="T78" fmla="*/ 1392 w 3853"/>
                  <a:gd name="T79" fmla="*/ 3208 h 3315"/>
                  <a:gd name="T80" fmla="*/ 1338 w 3853"/>
                  <a:gd name="T81" fmla="*/ 3047 h 3315"/>
                  <a:gd name="T82" fmla="*/ 1285 w 3853"/>
                  <a:gd name="T83" fmla="*/ 2887 h 3315"/>
                  <a:gd name="T84" fmla="*/ 1124 w 3853"/>
                  <a:gd name="T85" fmla="*/ 2727 h 3315"/>
                  <a:gd name="T86" fmla="*/ 1124 w 3853"/>
                  <a:gd name="T87" fmla="*/ 2727 h 3315"/>
                  <a:gd name="T88" fmla="*/ 964 w 3853"/>
                  <a:gd name="T89" fmla="*/ 2567 h 3315"/>
                  <a:gd name="T90" fmla="*/ 750 w 3853"/>
                  <a:gd name="T91" fmla="*/ 2246 h 3315"/>
                  <a:gd name="T92" fmla="*/ 536 w 3853"/>
                  <a:gd name="T93" fmla="*/ 1924 h 3315"/>
                  <a:gd name="T94" fmla="*/ 428 w 3853"/>
                  <a:gd name="T95" fmla="*/ 1603 h 3315"/>
                  <a:gd name="T96" fmla="*/ 321 w 3853"/>
                  <a:gd name="T97" fmla="*/ 1390 h 3315"/>
                  <a:gd name="T98" fmla="*/ 321 w 3853"/>
                  <a:gd name="T99" fmla="*/ 1390 h 3315"/>
                  <a:gd name="T100" fmla="*/ 268 w 3853"/>
                  <a:gd name="T101" fmla="*/ 1123 h 3315"/>
                  <a:gd name="T102" fmla="*/ 161 w 3853"/>
                  <a:gd name="T103" fmla="*/ 695 h 3315"/>
                  <a:gd name="T104" fmla="*/ 107 w 3853"/>
                  <a:gd name="T105" fmla="*/ 374 h 3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3" h="3315">
                    <a:moveTo>
                      <a:pt x="107" y="374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589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57" y="53"/>
                    </a:lnTo>
                    <a:lnTo>
                      <a:pt x="964" y="107"/>
                    </a:lnTo>
                    <a:lnTo>
                      <a:pt x="1071" y="214"/>
                    </a:lnTo>
                    <a:lnTo>
                      <a:pt x="1231" y="321"/>
                    </a:lnTo>
                    <a:lnTo>
                      <a:pt x="1392" y="480"/>
                    </a:lnTo>
                    <a:lnTo>
                      <a:pt x="1552" y="641"/>
                    </a:lnTo>
                    <a:lnTo>
                      <a:pt x="1713" y="855"/>
                    </a:lnTo>
                    <a:lnTo>
                      <a:pt x="1874" y="1069"/>
                    </a:lnTo>
                    <a:lnTo>
                      <a:pt x="2033" y="1283"/>
                    </a:lnTo>
                    <a:lnTo>
                      <a:pt x="2247" y="1497"/>
                    </a:lnTo>
                    <a:lnTo>
                      <a:pt x="2408" y="1657"/>
                    </a:lnTo>
                    <a:lnTo>
                      <a:pt x="2568" y="1871"/>
                    </a:lnTo>
                    <a:lnTo>
                      <a:pt x="2729" y="2085"/>
                    </a:lnTo>
                    <a:lnTo>
                      <a:pt x="2889" y="2246"/>
                    </a:lnTo>
                    <a:lnTo>
                      <a:pt x="3050" y="2353"/>
                    </a:lnTo>
                    <a:lnTo>
                      <a:pt x="3157" y="2513"/>
                    </a:lnTo>
                    <a:lnTo>
                      <a:pt x="3264" y="2567"/>
                    </a:lnTo>
                    <a:lnTo>
                      <a:pt x="3371" y="2620"/>
                    </a:lnTo>
                    <a:lnTo>
                      <a:pt x="3371" y="2620"/>
                    </a:lnTo>
                    <a:lnTo>
                      <a:pt x="3692" y="2833"/>
                    </a:lnTo>
                    <a:lnTo>
                      <a:pt x="3853" y="3101"/>
                    </a:lnTo>
                    <a:lnTo>
                      <a:pt x="3692" y="3208"/>
                    </a:lnTo>
                    <a:lnTo>
                      <a:pt x="3692" y="3208"/>
                    </a:lnTo>
                    <a:lnTo>
                      <a:pt x="3210" y="3315"/>
                    </a:lnTo>
                    <a:lnTo>
                      <a:pt x="2622" y="3315"/>
                    </a:lnTo>
                    <a:lnTo>
                      <a:pt x="2140" y="3315"/>
                    </a:lnTo>
                    <a:lnTo>
                      <a:pt x="2140" y="3315"/>
                    </a:lnTo>
                    <a:lnTo>
                      <a:pt x="1766" y="3315"/>
                    </a:lnTo>
                    <a:lnTo>
                      <a:pt x="1499" y="3315"/>
                    </a:lnTo>
                    <a:lnTo>
                      <a:pt x="1392" y="3208"/>
                    </a:lnTo>
                    <a:lnTo>
                      <a:pt x="1392" y="3208"/>
                    </a:lnTo>
                    <a:lnTo>
                      <a:pt x="1338" y="3047"/>
                    </a:lnTo>
                    <a:lnTo>
                      <a:pt x="1285" y="2887"/>
                    </a:lnTo>
                    <a:lnTo>
                      <a:pt x="1124" y="2727"/>
                    </a:lnTo>
                    <a:lnTo>
                      <a:pt x="1124" y="2727"/>
                    </a:lnTo>
                    <a:lnTo>
                      <a:pt x="964" y="2567"/>
                    </a:lnTo>
                    <a:lnTo>
                      <a:pt x="750" y="2246"/>
                    </a:lnTo>
                    <a:lnTo>
                      <a:pt x="536" y="1924"/>
                    </a:lnTo>
                    <a:lnTo>
                      <a:pt x="428" y="1603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8" y="1123"/>
                    </a:lnTo>
                    <a:lnTo>
                      <a:pt x="161" y="695"/>
                    </a:lnTo>
                    <a:lnTo>
                      <a:pt x="107" y="374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25"/>
              <p:cNvSpPr>
                <a:spLocks/>
              </p:cNvSpPr>
              <p:nvPr/>
            </p:nvSpPr>
            <p:spPr bwMode="auto">
              <a:xfrm>
                <a:off x="3436" y="1835"/>
                <a:ext cx="461" cy="415"/>
              </a:xfrm>
              <a:custGeom>
                <a:avLst/>
                <a:gdLst>
                  <a:gd name="T0" fmla="*/ 107 w 3692"/>
                  <a:gd name="T1" fmla="*/ 374 h 3315"/>
                  <a:gd name="T2" fmla="*/ 0 w 3692"/>
                  <a:gd name="T3" fmla="*/ 214 h 3315"/>
                  <a:gd name="T4" fmla="*/ 0 w 3692"/>
                  <a:gd name="T5" fmla="*/ 107 h 3315"/>
                  <a:gd name="T6" fmla="*/ 161 w 3692"/>
                  <a:gd name="T7" fmla="*/ 0 h 3315"/>
                  <a:gd name="T8" fmla="*/ 161 w 3692"/>
                  <a:gd name="T9" fmla="*/ 0 h 3315"/>
                  <a:gd name="T10" fmla="*/ 375 w 3692"/>
                  <a:gd name="T11" fmla="*/ 0 h 3315"/>
                  <a:gd name="T12" fmla="*/ 536 w 3692"/>
                  <a:gd name="T13" fmla="*/ 0 h 3315"/>
                  <a:gd name="T14" fmla="*/ 696 w 3692"/>
                  <a:gd name="T15" fmla="*/ 0 h 3315"/>
                  <a:gd name="T16" fmla="*/ 696 w 3692"/>
                  <a:gd name="T17" fmla="*/ 0 h 3315"/>
                  <a:gd name="T18" fmla="*/ 750 w 3692"/>
                  <a:gd name="T19" fmla="*/ 53 h 3315"/>
                  <a:gd name="T20" fmla="*/ 857 w 3692"/>
                  <a:gd name="T21" fmla="*/ 107 h 3315"/>
                  <a:gd name="T22" fmla="*/ 964 w 3692"/>
                  <a:gd name="T23" fmla="*/ 214 h 3315"/>
                  <a:gd name="T24" fmla="*/ 1124 w 3692"/>
                  <a:gd name="T25" fmla="*/ 321 h 3315"/>
                  <a:gd name="T26" fmla="*/ 1285 w 3692"/>
                  <a:gd name="T27" fmla="*/ 480 h 3315"/>
                  <a:gd name="T28" fmla="*/ 1445 w 3692"/>
                  <a:gd name="T29" fmla="*/ 695 h 3315"/>
                  <a:gd name="T30" fmla="*/ 1606 w 3692"/>
                  <a:gd name="T31" fmla="*/ 855 h 3315"/>
                  <a:gd name="T32" fmla="*/ 1767 w 3692"/>
                  <a:gd name="T33" fmla="*/ 1069 h 3315"/>
                  <a:gd name="T34" fmla="*/ 1980 w 3692"/>
                  <a:gd name="T35" fmla="*/ 1283 h 3315"/>
                  <a:gd name="T36" fmla="*/ 2140 w 3692"/>
                  <a:gd name="T37" fmla="*/ 1497 h 3315"/>
                  <a:gd name="T38" fmla="*/ 2301 w 3692"/>
                  <a:gd name="T39" fmla="*/ 1710 h 3315"/>
                  <a:gd name="T40" fmla="*/ 2461 w 3692"/>
                  <a:gd name="T41" fmla="*/ 1871 h 3315"/>
                  <a:gd name="T42" fmla="*/ 2675 w 3692"/>
                  <a:gd name="T43" fmla="*/ 2085 h 3315"/>
                  <a:gd name="T44" fmla="*/ 2782 w 3692"/>
                  <a:gd name="T45" fmla="*/ 2246 h 3315"/>
                  <a:gd name="T46" fmla="*/ 2943 w 3692"/>
                  <a:gd name="T47" fmla="*/ 2353 h 3315"/>
                  <a:gd name="T48" fmla="*/ 3050 w 3692"/>
                  <a:gd name="T49" fmla="*/ 2513 h 3315"/>
                  <a:gd name="T50" fmla="*/ 3157 w 3692"/>
                  <a:gd name="T51" fmla="*/ 2567 h 3315"/>
                  <a:gd name="T52" fmla="*/ 3264 w 3692"/>
                  <a:gd name="T53" fmla="*/ 2620 h 3315"/>
                  <a:gd name="T54" fmla="*/ 3264 w 3692"/>
                  <a:gd name="T55" fmla="*/ 2620 h 3315"/>
                  <a:gd name="T56" fmla="*/ 3585 w 3692"/>
                  <a:gd name="T57" fmla="*/ 2833 h 3315"/>
                  <a:gd name="T58" fmla="*/ 3692 w 3692"/>
                  <a:gd name="T59" fmla="*/ 3101 h 3315"/>
                  <a:gd name="T60" fmla="*/ 3532 w 3692"/>
                  <a:gd name="T61" fmla="*/ 3208 h 3315"/>
                  <a:gd name="T62" fmla="*/ 3532 w 3692"/>
                  <a:gd name="T63" fmla="*/ 3208 h 3315"/>
                  <a:gd name="T64" fmla="*/ 3050 w 3692"/>
                  <a:gd name="T65" fmla="*/ 3261 h 3315"/>
                  <a:gd name="T66" fmla="*/ 2515 w 3692"/>
                  <a:gd name="T67" fmla="*/ 3261 h 3315"/>
                  <a:gd name="T68" fmla="*/ 2087 w 3692"/>
                  <a:gd name="T69" fmla="*/ 3261 h 3315"/>
                  <a:gd name="T70" fmla="*/ 2087 w 3692"/>
                  <a:gd name="T71" fmla="*/ 3261 h 3315"/>
                  <a:gd name="T72" fmla="*/ 1713 w 3692"/>
                  <a:gd name="T73" fmla="*/ 3315 h 3315"/>
                  <a:gd name="T74" fmla="*/ 1445 w 3692"/>
                  <a:gd name="T75" fmla="*/ 3261 h 3315"/>
                  <a:gd name="T76" fmla="*/ 1338 w 3692"/>
                  <a:gd name="T77" fmla="*/ 3154 h 3315"/>
                  <a:gd name="T78" fmla="*/ 1338 w 3692"/>
                  <a:gd name="T79" fmla="*/ 3154 h 3315"/>
                  <a:gd name="T80" fmla="*/ 1285 w 3692"/>
                  <a:gd name="T81" fmla="*/ 3047 h 3315"/>
                  <a:gd name="T82" fmla="*/ 1178 w 3692"/>
                  <a:gd name="T83" fmla="*/ 2887 h 3315"/>
                  <a:gd name="T84" fmla="*/ 1017 w 3692"/>
                  <a:gd name="T85" fmla="*/ 2727 h 3315"/>
                  <a:gd name="T86" fmla="*/ 1017 w 3692"/>
                  <a:gd name="T87" fmla="*/ 2727 h 3315"/>
                  <a:gd name="T88" fmla="*/ 803 w 3692"/>
                  <a:gd name="T89" fmla="*/ 2460 h 3315"/>
                  <a:gd name="T90" fmla="*/ 589 w 3692"/>
                  <a:gd name="T91" fmla="*/ 2031 h 3315"/>
                  <a:gd name="T92" fmla="*/ 429 w 3692"/>
                  <a:gd name="T93" fmla="*/ 1603 h 3315"/>
                  <a:gd name="T94" fmla="*/ 321 w 3692"/>
                  <a:gd name="T95" fmla="*/ 1337 h 3315"/>
                  <a:gd name="T96" fmla="*/ 321 w 3692"/>
                  <a:gd name="T97" fmla="*/ 1337 h 3315"/>
                  <a:gd name="T98" fmla="*/ 214 w 3692"/>
                  <a:gd name="T99" fmla="*/ 1069 h 3315"/>
                  <a:gd name="T100" fmla="*/ 161 w 3692"/>
                  <a:gd name="T101" fmla="*/ 695 h 3315"/>
                  <a:gd name="T102" fmla="*/ 107 w 3692"/>
                  <a:gd name="T103" fmla="*/ 374 h 3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92" h="3315">
                    <a:moveTo>
                      <a:pt x="107" y="374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53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50" y="53"/>
                    </a:lnTo>
                    <a:lnTo>
                      <a:pt x="857" y="107"/>
                    </a:lnTo>
                    <a:lnTo>
                      <a:pt x="964" y="214"/>
                    </a:lnTo>
                    <a:lnTo>
                      <a:pt x="1124" y="321"/>
                    </a:lnTo>
                    <a:lnTo>
                      <a:pt x="1285" y="480"/>
                    </a:lnTo>
                    <a:lnTo>
                      <a:pt x="1445" y="695"/>
                    </a:lnTo>
                    <a:lnTo>
                      <a:pt x="1606" y="855"/>
                    </a:lnTo>
                    <a:lnTo>
                      <a:pt x="1767" y="1069"/>
                    </a:lnTo>
                    <a:lnTo>
                      <a:pt x="1980" y="1283"/>
                    </a:lnTo>
                    <a:lnTo>
                      <a:pt x="2140" y="1497"/>
                    </a:lnTo>
                    <a:lnTo>
                      <a:pt x="2301" y="1710"/>
                    </a:lnTo>
                    <a:lnTo>
                      <a:pt x="2461" y="1871"/>
                    </a:lnTo>
                    <a:lnTo>
                      <a:pt x="2675" y="2085"/>
                    </a:lnTo>
                    <a:lnTo>
                      <a:pt x="2782" y="2246"/>
                    </a:lnTo>
                    <a:lnTo>
                      <a:pt x="2943" y="2353"/>
                    </a:lnTo>
                    <a:lnTo>
                      <a:pt x="3050" y="2513"/>
                    </a:lnTo>
                    <a:lnTo>
                      <a:pt x="3157" y="2567"/>
                    </a:lnTo>
                    <a:lnTo>
                      <a:pt x="3264" y="2620"/>
                    </a:lnTo>
                    <a:lnTo>
                      <a:pt x="3264" y="2620"/>
                    </a:lnTo>
                    <a:lnTo>
                      <a:pt x="3585" y="2833"/>
                    </a:lnTo>
                    <a:lnTo>
                      <a:pt x="3692" y="3101"/>
                    </a:lnTo>
                    <a:lnTo>
                      <a:pt x="3532" y="3208"/>
                    </a:lnTo>
                    <a:lnTo>
                      <a:pt x="3532" y="3208"/>
                    </a:lnTo>
                    <a:lnTo>
                      <a:pt x="3050" y="3261"/>
                    </a:lnTo>
                    <a:lnTo>
                      <a:pt x="2515" y="3261"/>
                    </a:lnTo>
                    <a:lnTo>
                      <a:pt x="2087" y="3261"/>
                    </a:lnTo>
                    <a:lnTo>
                      <a:pt x="2087" y="3261"/>
                    </a:lnTo>
                    <a:lnTo>
                      <a:pt x="1713" y="3315"/>
                    </a:lnTo>
                    <a:lnTo>
                      <a:pt x="1445" y="3261"/>
                    </a:lnTo>
                    <a:lnTo>
                      <a:pt x="1338" y="3154"/>
                    </a:lnTo>
                    <a:lnTo>
                      <a:pt x="1338" y="3154"/>
                    </a:lnTo>
                    <a:lnTo>
                      <a:pt x="1285" y="3047"/>
                    </a:lnTo>
                    <a:lnTo>
                      <a:pt x="1178" y="2887"/>
                    </a:lnTo>
                    <a:lnTo>
                      <a:pt x="1017" y="2727"/>
                    </a:lnTo>
                    <a:lnTo>
                      <a:pt x="1017" y="2727"/>
                    </a:lnTo>
                    <a:lnTo>
                      <a:pt x="803" y="2460"/>
                    </a:lnTo>
                    <a:lnTo>
                      <a:pt x="589" y="2031"/>
                    </a:lnTo>
                    <a:lnTo>
                      <a:pt x="429" y="1603"/>
                    </a:lnTo>
                    <a:lnTo>
                      <a:pt x="321" y="1337"/>
                    </a:lnTo>
                    <a:lnTo>
                      <a:pt x="321" y="1337"/>
                    </a:lnTo>
                    <a:lnTo>
                      <a:pt x="214" y="1069"/>
                    </a:lnTo>
                    <a:lnTo>
                      <a:pt x="161" y="695"/>
                    </a:lnTo>
                    <a:lnTo>
                      <a:pt x="107" y="374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26"/>
              <p:cNvSpPr>
                <a:spLocks/>
              </p:cNvSpPr>
              <p:nvPr/>
            </p:nvSpPr>
            <p:spPr bwMode="auto">
              <a:xfrm>
                <a:off x="3449" y="1842"/>
                <a:ext cx="448" cy="401"/>
              </a:xfrm>
              <a:custGeom>
                <a:avLst/>
                <a:gdLst>
                  <a:gd name="T0" fmla="*/ 589 w 3585"/>
                  <a:gd name="T1" fmla="*/ 0 h 3208"/>
                  <a:gd name="T2" fmla="*/ 429 w 3585"/>
                  <a:gd name="T3" fmla="*/ 0 h 3208"/>
                  <a:gd name="T4" fmla="*/ 322 w 3585"/>
                  <a:gd name="T5" fmla="*/ 0 h 3208"/>
                  <a:gd name="T6" fmla="*/ 107 w 3585"/>
                  <a:gd name="T7" fmla="*/ 0 h 3208"/>
                  <a:gd name="T8" fmla="*/ 107 w 3585"/>
                  <a:gd name="T9" fmla="*/ 0 h 3208"/>
                  <a:gd name="T10" fmla="*/ 0 w 3585"/>
                  <a:gd name="T11" fmla="*/ 54 h 3208"/>
                  <a:gd name="T12" fmla="*/ 0 w 3585"/>
                  <a:gd name="T13" fmla="*/ 161 h 3208"/>
                  <a:gd name="T14" fmla="*/ 107 w 3585"/>
                  <a:gd name="T15" fmla="*/ 374 h 3208"/>
                  <a:gd name="T16" fmla="*/ 107 w 3585"/>
                  <a:gd name="T17" fmla="*/ 374 h 3208"/>
                  <a:gd name="T18" fmla="*/ 161 w 3585"/>
                  <a:gd name="T19" fmla="*/ 642 h 3208"/>
                  <a:gd name="T20" fmla="*/ 214 w 3585"/>
                  <a:gd name="T21" fmla="*/ 963 h 3208"/>
                  <a:gd name="T22" fmla="*/ 268 w 3585"/>
                  <a:gd name="T23" fmla="*/ 1230 h 3208"/>
                  <a:gd name="T24" fmla="*/ 268 w 3585"/>
                  <a:gd name="T25" fmla="*/ 1230 h 3208"/>
                  <a:gd name="T26" fmla="*/ 375 w 3585"/>
                  <a:gd name="T27" fmla="*/ 1657 h 3208"/>
                  <a:gd name="T28" fmla="*/ 696 w 3585"/>
                  <a:gd name="T29" fmla="*/ 2246 h 3208"/>
                  <a:gd name="T30" fmla="*/ 964 w 3585"/>
                  <a:gd name="T31" fmla="*/ 2621 h 3208"/>
                  <a:gd name="T32" fmla="*/ 964 w 3585"/>
                  <a:gd name="T33" fmla="*/ 2621 h 3208"/>
                  <a:gd name="T34" fmla="*/ 1124 w 3585"/>
                  <a:gd name="T35" fmla="*/ 2780 h 3208"/>
                  <a:gd name="T36" fmla="*/ 1231 w 3585"/>
                  <a:gd name="T37" fmla="*/ 2941 h 3208"/>
                  <a:gd name="T38" fmla="*/ 1285 w 3585"/>
                  <a:gd name="T39" fmla="*/ 3101 h 3208"/>
                  <a:gd name="T40" fmla="*/ 1285 w 3585"/>
                  <a:gd name="T41" fmla="*/ 3101 h 3208"/>
                  <a:gd name="T42" fmla="*/ 1392 w 3585"/>
                  <a:gd name="T43" fmla="*/ 3208 h 3208"/>
                  <a:gd name="T44" fmla="*/ 1606 w 3585"/>
                  <a:gd name="T45" fmla="*/ 3208 h 3208"/>
                  <a:gd name="T46" fmla="*/ 1980 w 3585"/>
                  <a:gd name="T47" fmla="*/ 3208 h 3208"/>
                  <a:gd name="T48" fmla="*/ 1980 w 3585"/>
                  <a:gd name="T49" fmla="*/ 3208 h 3208"/>
                  <a:gd name="T50" fmla="*/ 2408 w 3585"/>
                  <a:gd name="T51" fmla="*/ 3208 h 3208"/>
                  <a:gd name="T52" fmla="*/ 2943 w 3585"/>
                  <a:gd name="T53" fmla="*/ 3208 h 3208"/>
                  <a:gd name="T54" fmla="*/ 3425 w 3585"/>
                  <a:gd name="T55" fmla="*/ 3155 h 3208"/>
                  <a:gd name="T56" fmla="*/ 3425 w 3585"/>
                  <a:gd name="T57" fmla="*/ 3155 h 3208"/>
                  <a:gd name="T58" fmla="*/ 3585 w 3585"/>
                  <a:gd name="T59" fmla="*/ 2994 h 3208"/>
                  <a:gd name="T60" fmla="*/ 3478 w 3585"/>
                  <a:gd name="T61" fmla="*/ 2780 h 3208"/>
                  <a:gd name="T62" fmla="*/ 3157 w 3585"/>
                  <a:gd name="T63" fmla="*/ 2567 h 3208"/>
                  <a:gd name="T64" fmla="*/ 3157 w 3585"/>
                  <a:gd name="T65" fmla="*/ 2567 h 3208"/>
                  <a:gd name="T66" fmla="*/ 3050 w 3585"/>
                  <a:gd name="T67" fmla="*/ 2514 h 3208"/>
                  <a:gd name="T68" fmla="*/ 2943 w 3585"/>
                  <a:gd name="T69" fmla="*/ 2460 h 3208"/>
                  <a:gd name="T70" fmla="*/ 2836 w 3585"/>
                  <a:gd name="T71" fmla="*/ 2353 h 3208"/>
                  <a:gd name="T72" fmla="*/ 2675 w 3585"/>
                  <a:gd name="T73" fmla="*/ 2193 h 3208"/>
                  <a:gd name="T74" fmla="*/ 2568 w 3585"/>
                  <a:gd name="T75" fmla="*/ 2032 h 3208"/>
                  <a:gd name="T76" fmla="*/ 2408 w 3585"/>
                  <a:gd name="T77" fmla="*/ 1818 h 3208"/>
                  <a:gd name="T78" fmla="*/ 2194 w 3585"/>
                  <a:gd name="T79" fmla="*/ 1657 h 3208"/>
                  <a:gd name="T80" fmla="*/ 2033 w 3585"/>
                  <a:gd name="T81" fmla="*/ 1444 h 3208"/>
                  <a:gd name="T82" fmla="*/ 1873 w 3585"/>
                  <a:gd name="T83" fmla="*/ 1230 h 3208"/>
                  <a:gd name="T84" fmla="*/ 1660 w 3585"/>
                  <a:gd name="T85" fmla="*/ 1016 h 3208"/>
                  <a:gd name="T86" fmla="*/ 1499 w 3585"/>
                  <a:gd name="T87" fmla="*/ 856 h 3208"/>
                  <a:gd name="T88" fmla="*/ 1338 w 3585"/>
                  <a:gd name="T89" fmla="*/ 642 h 3208"/>
                  <a:gd name="T90" fmla="*/ 1178 w 3585"/>
                  <a:gd name="T91" fmla="*/ 481 h 3208"/>
                  <a:gd name="T92" fmla="*/ 1017 w 3585"/>
                  <a:gd name="T93" fmla="*/ 321 h 3208"/>
                  <a:gd name="T94" fmla="*/ 910 w 3585"/>
                  <a:gd name="T95" fmla="*/ 214 h 3208"/>
                  <a:gd name="T96" fmla="*/ 750 w 3585"/>
                  <a:gd name="T97" fmla="*/ 107 h 3208"/>
                  <a:gd name="T98" fmla="*/ 643 w 3585"/>
                  <a:gd name="T99" fmla="*/ 54 h 3208"/>
                  <a:gd name="T100" fmla="*/ 589 w 3585"/>
                  <a:gd name="T101" fmla="*/ 0 h 3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85" h="3208">
                    <a:moveTo>
                      <a:pt x="589" y="0"/>
                    </a:moveTo>
                    <a:lnTo>
                      <a:pt x="429" y="0"/>
                    </a:lnTo>
                    <a:lnTo>
                      <a:pt x="322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0" y="54"/>
                    </a:lnTo>
                    <a:lnTo>
                      <a:pt x="0" y="161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642"/>
                    </a:lnTo>
                    <a:lnTo>
                      <a:pt x="214" y="963"/>
                    </a:lnTo>
                    <a:lnTo>
                      <a:pt x="268" y="1230"/>
                    </a:lnTo>
                    <a:lnTo>
                      <a:pt x="268" y="1230"/>
                    </a:lnTo>
                    <a:lnTo>
                      <a:pt x="375" y="1657"/>
                    </a:lnTo>
                    <a:lnTo>
                      <a:pt x="696" y="2246"/>
                    </a:lnTo>
                    <a:lnTo>
                      <a:pt x="964" y="2621"/>
                    </a:lnTo>
                    <a:lnTo>
                      <a:pt x="964" y="2621"/>
                    </a:lnTo>
                    <a:lnTo>
                      <a:pt x="1124" y="2780"/>
                    </a:lnTo>
                    <a:lnTo>
                      <a:pt x="1231" y="2941"/>
                    </a:lnTo>
                    <a:lnTo>
                      <a:pt x="1285" y="3101"/>
                    </a:lnTo>
                    <a:lnTo>
                      <a:pt x="1285" y="3101"/>
                    </a:lnTo>
                    <a:lnTo>
                      <a:pt x="1392" y="3208"/>
                    </a:lnTo>
                    <a:lnTo>
                      <a:pt x="1606" y="3208"/>
                    </a:lnTo>
                    <a:lnTo>
                      <a:pt x="1980" y="3208"/>
                    </a:lnTo>
                    <a:lnTo>
                      <a:pt x="1980" y="3208"/>
                    </a:lnTo>
                    <a:lnTo>
                      <a:pt x="2408" y="3208"/>
                    </a:lnTo>
                    <a:lnTo>
                      <a:pt x="2943" y="3208"/>
                    </a:lnTo>
                    <a:lnTo>
                      <a:pt x="3425" y="3155"/>
                    </a:lnTo>
                    <a:lnTo>
                      <a:pt x="3425" y="3155"/>
                    </a:lnTo>
                    <a:lnTo>
                      <a:pt x="3585" y="2994"/>
                    </a:lnTo>
                    <a:lnTo>
                      <a:pt x="3478" y="2780"/>
                    </a:lnTo>
                    <a:lnTo>
                      <a:pt x="3157" y="2567"/>
                    </a:lnTo>
                    <a:lnTo>
                      <a:pt x="3157" y="2567"/>
                    </a:lnTo>
                    <a:lnTo>
                      <a:pt x="3050" y="2514"/>
                    </a:lnTo>
                    <a:lnTo>
                      <a:pt x="2943" y="2460"/>
                    </a:lnTo>
                    <a:lnTo>
                      <a:pt x="2836" y="2353"/>
                    </a:lnTo>
                    <a:lnTo>
                      <a:pt x="2675" y="2193"/>
                    </a:lnTo>
                    <a:lnTo>
                      <a:pt x="2568" y="2032"/>
                    </a:lnTo>
                    <a:lnTo>
                      <a:pt x="2408" y="1818"/>
                    </a:lnTo>
                    <a:lnTo>
                      <a:pt x="2194" y="1657"/>
                    </a:lnTo>
                    <a:lnTo>
                      <a:pt x="2033" y="1444"/>
                    </a:lnTo>
                    <a:lnTo>
                      <a:pt x="1873" y="1230"/>
                    </a:lnTo>
                    <a:lnTo>
                      <a:pt x="1660" y="1016"/>
                    </a:lnTo>
                    <a:lnTo>
                      <a:pt x="1499" y="856"/>
                    </a:lnTo>
                    <a:lnTo>
                      <a:pt x="1338" y="642"/>
                    </a:lnTo>
                    <a:lnTo>
                      <a:pt x="1178" y="481"/>
                    </a:lnTo>
                    <a:lnTo>
                      <a:pt x="1017" y="321"/>
                    </a:lnTo>
                    <a:lnTo>
                      <a:pt x="910" y="214"/>
                    </a:lnTo>
                    <a:lnTo>
                      <a:pt x="750" y="107"/>
                    </a:lnTo>
                    <a:lnTo>
                      <a:pt x="643" y="54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27"/>
              <p:cNvSpPr>
                <a:spLocks/>
              </p:cNvSpPr>
              <p:nvPr/>
            </p:nvSpPr>
            <p:spPr bwMode="auto">
              <a:xfrm>
                <a:off x="3469" y="1635"/>
                <a:ext cx="823" cy="588"/>
              </a:xfrm>
              <a:custGeom>
                <a:avLst/>
                <a:gdLst>
                  <a:gd name="T0" fmla="*/ 6582 w 6582"/>
                  <a:gd name="T1" fmla="*/ 2085 h 4706"/>
                  <a:gd name="T2" fmla="*/ 6368 w 6582"/>
                  <a:gd name="T3" fmla="*/ 1123 h 4706"/>
                  <a:gd name="T4" fmla="*/ 6207 w 6582"/>
                  <a:gd name="T5" fmla="*/ 803 h 4706"/>
                  <a:gd name="T6" fmla="*/ 6047 w 6582"/>
                  <a:gd name="T7" fmla="*/ 268 h 4706"/>
                  <a:gd name="T8" fmla="*/ 5993 w 6582"/>
                  <a:gd name="T9" fmla="*/ 161 h 4706"/>
                  <a:gd name="T10" fmla="*/ 5779 w 6582"/>
                  <a:gd name="T11" fmla="*/ 54 h 4706"/>
                  <a:gd name="T12" fmla="*/ 5565 w 6582"/>
                  <a:gd name="T13" fmla="*/ 107 h 4706"/>
                  <a:gd name="T14" fmla="*/ 5030 w 6582"/>
                  <a:gd name="T15" fmla="*/ 54 h 4706"/>
                  <a:gd name="T16" fmla="*/ 4441 w 6582"/>
                  <a:gd name="T17" fmla="*/ 0 h 4706"/>
                  <a:gd name="T18" fmla="*/ 3317 w 6582"/>
                  <a:gd name="T19" fmla="*/ 54 h 4706"/>
                  <a:gd name="T20" fmla="*/ 2621 w 6582"/>
                  <a:gd name="T21" fmla="*/ 161 h 4706"/>
                  <a:gd name="T22" fmla="*/ 910 w 6582"/>
                  <a:gd name="T23" fmla="*/ 214 h 4706"/>
                  <a:gd name="T24" fmla="*/ 482 w 6582"/>
                  <a:gd name="T25" fmla="*/ 161 h 4706"/>
                  <a:gd name="T26" fmla="*/ 0 w 6582"/>
                  <a:gd name="T27" fmla="*/ 268 h 4706"/>
                  <a:gd name="T28" fmla="*/ 0 w 6582"/>
                  <a:gd name="T29" fmla="*/ 589 h 4706"/>
                  <a:gd name="T30" fmla="*/ 161 w 6582"/>
                  <a:gd name="T31" fmla="*/ 1391 h 4706"/>
                  <a:gd name="T32" fmla="*/ 161 w 6582"/>
                  <a:gd name="T33" fmla="*/ 1979 h 4706"/>
                  <a:gd name="T34" fmla="*/ 589 w 6582"/>
                  <a:gd name="T35" fmla="*/ 3797 h 4706"/>
                  <a:gd name="T36" fmla="*/ 696 w 6582"/>
                  <a:gd name="T37" fmla="*/ 3958 h 4706"/>
                  <a:gd name="T38" fmla="*/ 1017 w 6582"/>
                  <a:gd name="T39" fmla="*/ 4545 h 4706"/>
                  <a:gd name="T40" fmla="*/ 1070 w 6582"/>
                  <a:gd name="T41" fmla="*/ 4652 h 4706"/>
                  <a:gd name="T42" fmla="*/ 1499 w 6582"/>
                  <a:gd name="T43" fmla="*/ 4652 h 4706"/>
                  <a:gd name="T44" fmla="*/ 1658 w 6582"/>
                  <a:gd name="T45" fmla="*/ 4652 h 4706"/>
                  <a:gd name="T46" fmla="*/ 2086 w 6582"/>
                  <a:gd name="T47" fmla="*/ 4652 h 4706"/>
                  <a:gd name="T48" fmla="*/ 2461 w 6582"/>
                  <a:gd name="T49" fmla="*/ 4706 h 4706"/>
                  <a:gd name="T50" fmla="*/ 3371 w 6582"/>
                  <a:gd name="T51" fmla="*/ 4706 h 4706"/>
                  <a:gd name="T52" fmla="*/ 3424 w 6582"/>
                  <a:gd name="T53" fmla="*/ 4706 h 4706"/>
                  <a:gd name="T54" fmla="*/ 3692 w 6582"/>
                  <a:gd name="T55" fmla="*/ 4599 h 4706"/>
                  <a:gd name="T56" fmla="*/ 4013 w 6582"/>
                  <a:gd name="T57" fmla="*/ 4385 h 4706"/>
                  <a:gd name="T58" fmla="*/ 4495 w 6582"/>
                  <a:gd name="T59" fmla="*/ 4065 h 4706"/>
                  <a:gd name="T60" fmla="*/ 4923 w 6582"/>
                  <a:gd name="T61" fmla="*/ 3744 h 4706"/>
                  <a:gd name="T62" fmla="*/ 5404 w 6582"/>
                  <a:gd name="T63" fmla="*/ 3422 h 4706"/>
                  <a:gd name="T64" fmla="*/ 5886 w 6582"/>
                  <a:gd name="T65" fmla="*/ 3102 h 4706"/>
                  <a:gd name="T66" fmla="*/ 6207 w 6582"/>
                  <a:gd name="T67" fmla="*/ 2835 h 4706"/>
                  <a:gd name="T68" fmla="*/ 6475 w 6582"/>
                  <a:gd name="T69" fmla="*/ 2674 h 4706"/>
                  <a:gd name="T70" fmla="*/ 6582 w 6582"/>
                  <a:gd name="T71" fmla="*/ 2567 h 4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82" h="4706">
                    <a:moveTo>
                      <a:pt x="6582" y="2567"/>
                    </a:moveTo>
                    <a:lnTo>
                      <a:pt x="6582" y="2085"/>
                    </a:lnTo>
                    <a:lnTo>
                      <a:pt x="6475" y="1551"/>
                    </a:lnTo>
                    <a:lnTo>
                      <a:pt x="6368" y="1123"/>
                    </a:lnTo>
                    <a:lnTo>
                      <a:pt x="6368" y="1123"/>
                    </a:lnTo>
                    <a:lnTo>
                      <a:pt x="6207" y="803"/>
                    </a:lnTo>
                    <a:lnTo>
                      <a:pt x="6100" y="535"/>
                    </a:lnTo>
                    <a:lnTo>
                      <a:pt x="6047" y="268"/>
                    </a:lnTo>
                    <a:lnTo>
                      <a:pt x="6047" y="268"/>
                    </a:lnTo>
                    <a:lnTo>
                      <a:pt x="5993" y="161"/>
                    </a:lnTo>
                    <a:lnTo>
                      <a:pt x="5940" y="54"/>
                    </a:lnTo>
                    <a:lnTo>
                      <a:pt x="5779" y="54"/>
                    </a:lnTo>
                    <a:lnTo>
                      <a:pt x="5779" y="54"/>
                    </a:lnTo>
                    <a:lnTo>
                      <a:pt x="5565" y="107"/>
                    </a:lnTo>
                    <a:lnTo>
                      <a:pt x="5351" y="107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4441" y="0"/>
                    </a:lnTo>
                    <a:lnTo>
                      <a:pt x="3799" y="54"/>
                    </a:lnTo>
                    <a:lnTo>
                      <a:pt x="3317" y="54"/>
                    </a:lnTo>
                    <a:lnTo>
                      <a:pt x="3317" y="54"/>
                    </a:lnTo>
                    <a:lnTo>
                      <a:pt x="2621" y="161"/>
                    </a:lnTo>
                    <a:lnTo>
                      <a:pt x="1658" y="214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482" y="161"/>
                    </a:lnTo>
                    <a:lnTo>
                      <a:pt x="161" y="16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589"/>
                    </a:lnTo>
                    <a:lnTo>
                      <a:pt x="107" y="1070"/>
                    </a:lnTo>
                    <a:lnTo>
                      <a:pt x="161" y="1391"/>
                    </a:lnTo>
                    <a:lnTo>
                      <a:pt x="161" y="1391"/>
                    </a:lnTo>
                    <a:lnTo>
                      <a:pt x="161" y="1979"/>
                    </a:lnTo>
                    <a:lnTo>
                      <a:pt x="268" y="2942"/>
                    </a:lnTo>
                    <a:lnTo>
                      <a:pt x="589" y="3797"/>
                    </a:lnTo>
                    <a:lnTo>
                      <a:pt x="589" y="3797"/>
                    </a:lnTo>
                    <a:lnTo>
                      <a:pt x="696" y="3958"/>
                    </a:lnTo>
                    <a:lnTo>
                      <a:pt x="910" y="4332"/>
                    </a:lnTo>
                    <a:lnTo>
                      <a:pt x="1017" y="4545"/>
                    </a:lnTo>
                    <a:lnTo>
                      <a:pt x="1017" y="4545"/>
                    </a:lnTo>
                    <a:lnTo>
                      <a:pt x="1070" y="4652"/>
                    </a:lnTo>
                    <a:lnTo>
                      <a:pt x="1231" y="4706"/>
                    </a:lnTo>
                    <a:lnTo>
                      <a:pt x="1499" y="4652"/>
                    </a:lnTo>
                    <a:lnTo>
                      <a:pt x="1499" y="4652"/>
                    </a:lnTo>
                    <a:lnTo>
                      <a:pt x="1658" y="4652"/>
                    </a:lnTo>
                    <a:lnTo>
                      <a:pt x="1872" y="4599"/>
                    </a:lnTo>
                    <a:lnTo>
                      <a:pt x="2086" y="4652"/>
                    </a:lnTo>
                    <a:lnTo>
                      <a:pt x="2086" y="4652"/>
                    </a:lnTo>
                    <a:lnTo>
                      <a:pt x="2461" y="4706"/>
                    </a:lnTo>
                    <a:lnTo>
                      <a:pt x="2943" y="4706"/>
                    </a:lnTo>
                    <a:lnTo>
                      <a:pt x="3371" y="4706"/>
                    </a:lnTo>
                    <a:lnTo>
                      <a:pt x="3371" y="4706"/>
                    </a:lnTo>
                    <a:lnTo>
                      <a:pt x="3424" y="4706"/>
                    </a:lnTo>
                    <a:lnTo>
                      <a:pt x="3531" y="4652"/>
                    </a:lnTo>
                    <a:lnTo>
                      <a:pt x="3692" y="4599"/>
                    </a:lnTo>
                    <a:lnTo>
                      <a:pt x="3852" y="4492"/>
                    </a:lnTo>
                    <a:lnTo>
                      <a:pt x="4013" y="4385"/>
                    </a:lnTo>
                    <a:lnTo>
                      <a:pt x="4227" y="4225"/>
                    </a:lnTo>
                    <a:lnTo>
                      <a:pt x="4495" y="4065"/>
                    </a:lnTo>
                    <a:lnTo>
                      <a:pt x="4709" y="3904"/>
                    </a:lnTo>
                    <a:lnTo>
                      <a:pt x="4923" y="3744"/>
                    </a:lnTo>
                    <a:lnTo>
                      <a:pt x="5190" y="3583"/>
                    </a:lnTo>
                    <a:lnTo>
                      <a:pt x="5404" y="3422"/>
                    </a:lnTo>
                    <a:lnTo>
                      <a:pt x="5672" y="3262"/>
                    </a:lnTo>
                    <a:lnTo>
                      <a:pt x="5886" y="3102"/>
                    </a:lnTo>
                    <a:lnTo>
                      <a:pt x="6047" y="2942"/>
                    </a:lnTo>
                    <a:lnTo>
                      <a:pt x="6207" y="2835"/>
                    </a:lnTo>
                    <a:lnTo>
                      <a:pt x="6368" y="2728"/>
                    </a:lnTo>
                    <a:lnTo>
                      <a:pt x="6475" y="2674"/>
                    </a:lnTo>
                    <a:lnTo>
                      <a:pt x="6528" y="2621"/>
                    </a:lnTo>
                    <a:lnTo>
                      <a:pt x="6582" y="2567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Freeform 28"/>
              <p:cNvSpPr>
                <a:spLocks/>
              </p:cNvSpPr>
              <p:nvPr/>
            </p:nvSpPr>
            <p:spPr bwMode="auto">
              <a:xfrm>
                <a:off x="3489" y="1655"/>
                <a:ext cx="783" cy="528"/>
              </a:xfrm>
              <a:custGeom>
                <a:avLst/>
                <a:gdLst>
                  <a:gd name="T0" fmla="*/ 2300 w 6260"/>
                  <a:gd name="T1" fmla="*/ 909 h 4224"/>
                  <a:gd name="T2" fmla="*/ 1711 w 6260"/>
                  <a:gd name="T3" fmla="*/ 855 h 4224"/>
                  <a:gd name="T4" fmla="*/ 1872 w 6260"/>
                  <a:gd name="T5" fmla="*/ 1123 h 4224"/>
                  <a:gd name="T6" fmla="*/ 1979 w 6260"/>
                  <a:gd name="T7" fmla="*/ 1658 h 4224"/>
                  <a:gd name="T8" fmla="*/ 1818 w 6260"/>
                  <a:gd name="T9" fmla="*/ 1871 h 4224"/>
                  <a:gd name="T10" fmla="*/ 2032 w 6260"/>
                  <a:gd name="T11" fmla="*/ 2406 h 4224"/>
                  <a:gd name="T12" fmla="*/ 2300 w 6260"/>
                  <a:gd name="T13" fmla="*/ 2727 h 4224"/>
                  <a:gd name="T14" fmla="*/ 2621 w 6260"/>
                  <a:gd name="T15" fmla="*/ 3208 h 4224"/>
                  <a:gd name="T16" fmla="*/ 2621 w 6260"/>
                  <a:gd name="T17" fmla="*/ 3583 h 4224"/>
                  <a:gd name="T18" fmla="*/ 2407 w 6260"/>
                  <a:gd name="T19" fmla="*/ 3904 h 4224"/>
                  <a:gd name="T20" fmla="*/ 1765 w 6260"/>
                  <a:gd name="T21" fmla="*/ 4171 h 4224"/>
                  <a:gd name="T22" fmla="*/ 1284 w 6260"/>
                  <a:gd name="T23" fmla="*/ 4224 h 4224"/>
                  <a:gd name="T24" fmla="*/ 1070 w 6260"/>
                  <a:gd name="T25" fmla="*/ 4171 h 4224"/>
                  <a:gd name="T26" fmla="*/ 963 w 6260"/>
                  <a:gd name="T27" fmla="*/ 3583 h 4224"/>
                  <a:gd name="T28" fmla="*/ 802 w 6260"/>
                  <a:gd name="T29" fmla="*/ 3315 h 4224"/>
                  <a:gd name="T30" fmla="*/ 481 w 6260"/>
                  <a:gd name="T31" fmla="*/ 2246 h 4224"/>
                  <a:gd name="T32" fmla="*/ 481 w 6260"/>
                  <a:gd name="T33" fmla="*/ 1444 h 4224"/>
                  <a:gd name="T34" fmla="*/ 267 w 6260"/>
                  <a:gd name="T35" fmla="*/ 855 h 4224"/>
                  <a:gd name="T36" fmla="*/ 160 w 6260"/>
                  <a:gd name="T37" fmla="*/ 535 h 4224"/>
                  <a:gd name="T38" fmla="*/ 0 w 6260"/>
                  <a:gd name="T39" fmla="*/ 160 h 4224"/>
                  <a:gd name="T40" fmla="*/ 160 w 6260"/>
                  <a:gd name="T41" fmla="*/ 107 h 4224"/>
                  <a:gd name="T42" fmla="*/ 1765 w 6260"/>
                  <a:gd name="T43" fmla="*/ 160 h 4224"/>
                  <a:gd name="T44" fmla="*/ 2460 w 6260"/>
                  <a:gd name="T45" fmla="*/ 107 h 4224"/>
                  <a:gd name="T46" fmla="*/ 3959 w 6260"/>
                  <a:gd name="T47" fmla="*/ 0 h 4224"/>
                  <a:gd name="T48" fmla="*/ 4762 w 6260"/>
                  <a:gd name="T49" fmla="*/ 0 h 4224"/>
                  <a:gd name="T50" fmla="*/ 5243 w 6260"/>
                  <a:gd name="T51" fmla="*/ 53 h 4224"/>
                  <a:gd name="T52" fmla="*/ 5564 w 6260"/>
                  <a:gd name="T53" fmla="*/ 0 h 4224"/>
                  <a:gd name="T54" fmla="*/ 5779 w 6260"/>
                  <a:gd name="T55" fmla="*/ 107 h 4224"/>
                  <a:gd name="T56" fmla="*/ 5832 w 6260"/>
                  <a:gd name="T57" fmla="*/ 214 h 4224"/>
                  <a:gd name="T58" fmla="*/ 5886 w 6260"/>
                  <a:gd name="T59" fmla="*/ 642 h 4224"/>
                  <a:gd name="T60" fmla="*/ 6046 w 6260"/>
                  <a:gd name="T61" fmla="*/ 802 h 4224"/>
                  <a:gd name="T62" fmla="*/ 6260 w 6260"/>
                  <a:gd name="T63" fmla="*/ 1551 h 4224"/>
                  <a:gd name="T64" fmla="*/ 6260 w 6260"/>
                  <a:gd name="T65" fmla="*/ 2085 h 4224"/>
                  <a:gd name="T66" fmla="*/ 5993 w 6260"/>
                  <a:gd name="T67" fmla="*/ 2353 h 4224"/>
                  <a:gd name="T68" fmla="*/ 5457 w 6260"/>
                  <a:gd name="T69" fmla="*/ 2620 h 4224"/>
                  <a:gd name="T70" fmla="*/ 4922 w 6260"/>
                  <a:gd name="T71" fmla="*/ 2620 h 4224"/>
                  <a:gd name="T72" fmla="*/ 4762 w 6260"/>
                  <a:gd name="T73" fmla="*/ 2406 h 4224"/>
                  <a:gd name="T74" fmla="*/ 4762 w 6260"/>
                  <a:gd name="T75" fmla="*/ 2139 h 4224"/>
                  <a:gd name="T76" fmla="*/ 4869 w 6260"/>
                  <a:gd name="T77" fmla="*/ 1924 h 4224"/>
                  <a:gd name="T78" fmla="*/ 4869 w 6260"/>
                  <a:gd name="T79" fmla="*/ 1711 h 4224"/>
                  <a:gd name="T80" fmla="*/ 4815 w 6260"/>
                  <a:gd name="T81" fmla="*/ 1604 h 4224"/>
                  <a:gd name="T82" fmla="*/ 4387 w 6260"/>
                  <a:gd name="T83" fmla="*/ 1230 h 4224"/>
                  <a:gd name="T84" fmla="*/ 4227 w 6260"/>
                  <a:gd name="T85" fmla="*/ 909 h 4224"/>
                  <a:gd name="T86" fmla="*/ 4119 w 6260"/>
                  <a:gd name="T87" fmla="*/ 642 h 4224"/>
                  <a:gd name="T88" fmla="*/ 4066 w 6260"/>
                  <a:gd name="T89" fmla="*/ 694 h 4224"/>
                  <a:gd name="T90" fmla="*/ 3049 w 6260"/>
                  <a:gd name="T91" fmla="*/ 909 h 4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60" h="4224">
                    <a:moveTo>
                      <a:pt x="2674" y="909"/>
                    </a:moveTo>
                    <a:lnTo>
                      <a:pt x="2300" y="909"/>
                    </a:lnTo>
                    <a:lnTo>
                      <a:pt x="1872" y="855"/>
                    </a:lnTo>
                    <a:lnTo>
                      <a:pt x="1711" y="855"/>
                    </a:lnTo>
                    <a:lnTo>
                      <a:pt x="1711" y="855"/>
                    </a:lnTo>
                    <a:lnTo>
                      <a:pt x="1872" y="1123"/>
                    </a:lnTo>
                    <a:lnTo>
                      <a:pt x="1925" y="1390"/>
                    </a:lnTo>
                    <a:lnTo>
                      <a:pt x="1979" y="1658"/>
                    </a:lnTo>
                    <a:lnTo>
                      <a:pt x="1979" y="1658"/>
                    </a:lnTo>
                    <a:lnTo>
                      <a:pt x="1818" y="1871"/>
                    </a:lnTo>
                    <a:lnTo>
                      <a:pt x="1765" y="2085"/>
                    </a:lnTo>
                    <a:lnTo>
                      <a:pt x="2032" y="2406"/>
                    </a:lnTo>
                    <a:lnTo>
                      <a:pt x="2032" y="2406"/>
                    </a:lnTo>
                    <a:lnTo>
                      <a:pt x="2300" y="2727"/>
                    </a:lnTo>
                    <a:lnTo>
                      <a:pt x="2460" y="2941"/>
                    </a:lnTo>
                    <a:lnTo>
                      <a:pt x="2621" y="3208"/>
                    </a:lnTo>
                    <a:lnTo>
                      <a:pt x="2621" y="3422"/>
                    </a:lnTo>
                    <a:lnTo>
                      <a:pt x="2621" y="3583"/>
                    </a:lnTo>
                    <a:lnTo>
                      <a:pt x="2621" y="3583"/>
                    </a:lnTo>
                    <a:lnTo>
                      <a:pt x="2407" y="3904"/>
                    </a:lnTo>
                    <a:lnTo>
                      <a:pt x="2086" y="4064"/>
                    </a:lnTo>
                    <a:lnTo>
                      <a:pt x="1765" y="4171"/>
                    </a:lnTo>
                    <a:lnTo>
                      <a:pt x="1497" y="4224"/>
                    </a:lnTo>
                    <a:lnTo>
                      <a:pt x="1284" y="4224"/>
                    </a:lnTo>
                    <a:lnTo>
                      <a:pt x="1284" y="4224"/>
                    </a:lnTo>
                    <a:lnTo>
                      <a:pt x="1070" y="4171"/>
                    </a:lnTo>
                    <a:lnTo>
                      <a:pt x="1016" y="3904"/>
                    </a:lnTo>
                    <a:lnTo>
                      <a:pt x="963" y="3583"/>
                    </a:lnTo>
                    <a:lnTo>
                      <a:pt x="963" y="3583"/>
                    </a:lnTo>
                    <a:lnTo>
                      <a:pt x="802" y="3315"/>
                    </a:lnTo>
                    <a:lnTo>
                      <a:pt x="642" y="2834"/>
                    </a:lnTo>
                    <a:lnTo>
                      <a:pt x="481" y="2246"/>
                    </a:lnTo>
                    <a:lnTo>
                      <a:pt x="481" y="1444"/>
                    </a:lnTo>
                    <a:lnTo>
                      <a:pt x="481" y="1444"/>
                    </a:lnTo>
                    <a:lnTo>
                      <a:pt x="428" y="1283"/>
                    </a:lnTo>
                    <a:lnTo>
                      <a:pt x="267" y="855"/>
                    </a:lnTo>
                    <a:lnTo>
                      <a:pt x="160" y="535"/>
                    </a:lnTo>
                    <a:lnTo>
                      <a:pt x="160" y="535"/>
                    </a:lnTo>
                    <a:lnTo>
                      <a:pt x="53" y="321"/>
                    </a:lnTo>
                    <a:lnTo>
                      <a:pt x="0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802" y="160"/>
                    </a:lnTo>
                    <a:lnTo>
                      <a:pt x="1765" y="160"/>
                    </a:lnTo>
                    <a:lnTo>
                      <a:pt x="2460" y="107"/>
                    </a:lnTo>
                    <a:lnTo>
                      <a:pt x="2460" y="107"/>
                    </a:lnTo>
                    <a:lnTo>
                      <a:pt x="3103" y="53"/>
                    </a:lnTo>
                    <a:lnTo>
                      <a:pt x="3959" y="0"/>
                    </a:lnTo>
                    <a:lnTo>
                      <a:pt x="4762" y="0"/>
                    </a:lnTo>
                    <a:lnTo>
                      <a:pt x="4762" y="0"/>
                    </a:lnTo>
                    <a:lnTo>
                      <a:pt x="4922" y="53"/>
                    </a:lnTo>
                    <a:lnTo>
                      <a:pt x="5243" y="53"/>
                    </a:lnTo>
                    <a:lnTo>
                      <a:pt x="5564" y="0"/>
                    </a:lnTo>
                    <a:lnTo>
                      <a:pt x="5564" y="0"/>
                    </a:lnTo>
                    <a:lnTo>
                      <a:pt x="5725" y="0"/>
                    </a:lnTo>
                    <a:lnTo>
                      <a:pt x="5779" y="107"/>
                    </a:lnTo>
                    <a:lnTo>
                      <a:pt x="5832" y="214"/>
                    </a:lnTo>
                    <a:lnTo>
                      <a:pt x="5832" y="214"/>
                    </a:lnTo>
                    <a:lnTo>
                      <a:pt x="5832" y="428"/>
                    </a:lnTo>
                    <a:lnTo>
                      <a:pt x="5886" y="642"/>
                    </a:lnTo>
                    <a:lnTo>
                      <a:pt x="6046" y="802"/>
                    </a:lnTo>
                    <a:lnTo>
                      <a:pt x="6046" y="802"/>
                    </a:lnTo>
                    <a:lnTo>
                      <a:pt x="6153" y="1123"/>
                    </a:lnTo>
                    <a:lnTo>
                      <a:pt x="6260" y="1551"/>
                    </a:lnTo>
                    <a:lnTo>
                      <a:pt x="6260" y="2085"/>
                    </a:lnTo>
                    <a:lnTo>
                      <a:pt x="6260" y="2085"/>
                    </a:lnTo>
                    <a:lnTo>
                      <a:pt x="6153" y="2192"/>
                    </a:lnTo>
                    <a:lnTo>
                      <a:pt x="5993" y="2353"/>
                    </a:lnTo>
                    <a:lnTo>
                      <a:pt x="5725" y="2513"/>
                    </a:lnTo>
                    <a:lnTo>
                      <a:pt x="5457" y="2620"/>
                    </a:lnTo>
                    <a:lnTo>
                      <a:pt x="5190" y="2674"/>
                    </a:lnTo>
                    <a:lnTo>
                      <a:pt x="4922" y="2620"/>
                    </a:lnTo>
                    <a:lnTo>
                      <a:pt x="4762" y="2406"/>
                    </a:lnTo>
                    <a:lnTo>
                      <a:pt x="4762" y="2406"/>
                    </a:lnTo>
                    <a:lnTo>
                      <a:pt x="4762" y="2353"/>
                    </a:lnTo>
                    <a:lnTo>
                      <a:pt x="4762" y="2139"/>
                    </a:lnTo>
                    <a:lnTo>
                      <a:pt x="4869" y="1924"/>
                    </a:lnTo>
                    <a:lnTo>
                      <a:pt x="4869" y="1924"/>
                    </a:lnTo>
                    <a:lnTo>
                      <a:pt x="4922" y="1765"/>
                    </a:lnTo>
                    <a:lnTo>
                      <a:pt x="4869" y="1711"/>
                    </a:lnTo>
                    <a:lnTo>
                      <a:pt x="4815" y="1604"/>
                    </a:lnTo>
                    <a:lnTo>
                      <a:pt x="4815" y="1604"/>
                    </a:lnTo>
                    <a:lnTo>
                      <a:pt x="4601" y="1497"/>
                    </a:lnTo>
                    <a:lnTo>
                      <a:pt x="4387" y="1230"/>
                    </a:lnTo>
                    <a:lnTo>
                      <a:pt x="4227" y="909"/>
                    </a:lnTo>
                    <a:lnTo>
                      <a:pt x="4227" y="909"/>
                    </a:lnTo>
                    <a:lnTo>
                      <a:pt x="4173" y="694"/>
                    </a:lnTo>
                    <a:lnTo>
                      <a:pt x="4119" y="642"/>
                    </a:lnTo>
                    <a:lnTo>
                      <a:pt x="4066" y="694"/>
                    </a:lnTo>
                    <a:lnTo>
                      <a:pt x="4066" y="694"/>
                    </a:lnTo>
                    <a:lnTo>
                      <a:pt x="3584" y="855"/>
                    </a:lnTo>
                    <a:lnTo>
                      <a:pt x="3049" y="909"/>
                    </a:lnTo>
                    <a:lnTo>
                      <a:pt x="2674" y="90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29"/>
              <p:cNvSpPr>
                <a:spLocks/>
              </p:cNvSpPr>
              <p:nvPr/>
            </p:nvSpPr>
            <p:spPr bwMode="auto">
              <a:xfrm>
                <a:off x="3723" y="1755"/>
                <a:ext cx="382" cy="334"/>
              </a:xfrm>
              <a:custGeom>
                <a:avLst/>
                <a:gdLst>
                  <a:gd name="T0" fmla="*/ 428 w 3050"/>
                  <a:gd name="T1" fmla="*/ 749 h 2673"/>
                  <a:gd name="T2" fmla="*/ 321 w 3050"/>
                  <a:gd name="T3" fmla="*/ 535 h 2673"/>
                  <a:gd name="T4" fmla="*/ 214 w 3050"/>
                  <a:gd name="T5" fmla="*/ 374 h 2673"/>
                  <a:gd name="T6" fmla="*/ 107 w 3050"/>
                  <a:gd name="T7" fmla="*/ 214 h 2673"/>
                  <a:gd name="T8" fmla="*/ 107 w 3050"/>
                  <a:gd name="T9" fmla="*/ 214 h 2673"/>
                  <a:gd name="T10" fmla="*/ 107 w 3050"/>
                  <a:gd name="T11" fmla="*/ 160 h 2673"/>
                  <a:gd name="T12" fmla="*/ 267 w 3050"/>
                  <a:gd name="T13" fmla="*/ 214 h 2673"/>
                  <a:gd name="T14" fmla="*/ 535 w 3050"/>
                  <a:gd name="T15" fmla="*/ 267 h 2673"/>
                  <a:gd name="T16" fmla="*/ 535 w 3050"/>
                  <a:gd name="T17" fmla="*/ 267 h 2673"/>
                  <a:gd name="T18" fmla="*/ 910 w 3050"/>
                  <a:gd name="T19" fmla="*/ 321 h 2673"/>
                  <a:gd name="T20" fmla="*/ 1445 w 3050"/>
                  <a:gd name="T21" fmla="*/ 321 h 2673"/>
                  <a:gd name="T22" fmla="*/ 1819 w 3050"/>
                  <a:gd name="T23" fmla="*/ 214 h 2673"/>
                  <a:gd name="T24" fmla="*/ 1819 w 3050"/>
                  <a:gd name="T25" fmla="*/ 214 h 2673"/>
                  <a:gd name="T26" fmla="*/ 2033 w 3050"/>
                  <a:gd name="T27" fmla="*/ 107 h 2673"/>
                  <a:gd name="T28" fmla="*/ 2194 w 3050"/>
                  <a:gd name="T29" fmla="*/ 0 h 2673"/>
                  <a:gd name="T30" fmla="*/ 2247 w 3050"/>
                  <a:gd name="T31" fmla="*/ 107 h 2673"/>
                  <a:gd name="T32" fmla="*/ 2247 w 3050"/>
                  <a:gd name="T33" fmla="*/ 107 h 2673"/>
                  <a:gd name="T34" fmla="*/ 2247 w 3050"/>
                  <a:gd name="T35" fmla="*/ 428 h 2673"/>
                  <a:gd name="T36" fmla="*/ 2408 w 3050"/>
                  <a:gd name="T37" fmla="*/ 695 h 2673"/>
                  <a:gd name="T38" fmla="*/ 2622 w 3050"/>
                  <a:gd name="T39" fmla="*/ 856 h 2673"/>
                  <a:gd name="T40" fmla="*/ 2622 w 3050"/>
                  <a:gd name="T41" fmla="*/ 856 h 2673"/>
                  <a:gd name="T42" fmla="*/ 2783 w 3050"/>
                  <a:gd name="T43" fmla="*/ 909 h 2673"/>
                  <a:gd name="T44" fmla="*/ 2890 w 3050"/>
                  <a:gd name="T45" fmla="*/ 963 h 2673"/>
                  <a:gd name="T46" fmla="*/ 2890 w 3050"/>
                  <a:gd name="T47" fmla="*/ 1016 h 2673"/>
                  <a:gd name="T48" fmla="*/ 2890 w 3050"/>
                  <a:gd name="T49" fmla="*/ 1016 h 2673"/>
                  <a:gd name="T50" fmla="*/ 2783 w 3050"/>
                  <a:gd name="T51" fmla="*/ 1229 h 2673"/>
                  <a:gd name="T52" fmla="*/ 2783 w 3050"/>
                  <a:gd name="T53" fmla="*/ 1497 h 2673"/>
                  <a:gd name="T54" fmla="*/ 2836 w 3050"/>
                  <a:gd name="T55" fmla="*/ 1711 h 2673"/>
                  <a:gd name="T56" fmla="*/ 2836 w 3050"/>
                  <a:gd name="T57" fmla="*/ 1711 h 2673"/>
                  <a:gd name="T58" fmla="*/ 2997 w 3050"/>
                  <a:gd name="T59" fmla="*/ 1925 h 2673"/>
                  <a:gd name="T60" fmla="*/ 3050 w 3050"/>
                  <a:gd name="T61" fmla="*/ 2086 h 2673"/>
                  <a:gd name="T62" fmla="*/ 2943 w 3050"/>
                  <a:gd name="T63" fmla="*/ 2193 h 2673"/>
                  <a:gd name="T64" fmla="*/ 2943 w 3050"/>
                  <a:gd name="T65" fmla="*/ 2193 h 2673"/>
                  <a:gd name="T66" fmla="*/ 2569 w 3050"/>
                  <a:gd name="T67" fmla="*/ 2352 h 2673"/>
                  <a:gd name="T68" fmla="*/ 2033 w 3050"/>
                  <a:gd name="T69" fmla="*/ 2566 h 2673"/>
                  <a:gd name="T70" fmla="*/ 1498 w 3050"/>
                  <a:gd name="T71" fmla="*/ 2673 h 2673"/>
                  <a:gd name="T72" fmla="*/ 1231 w 3050"/>
                  <a:gd name="T73" fmla="*/ 2673 h 2673"/>
                  <a:gd name="T74" fmla="*/ 1231 w 3050"/>
                  <a:gd name="T75" fmla="*/ 2673 h 2673"/>
                  <a:gd name="T76" fmla="*/ 1124 w 3050"/>
                  <a:gd name="T77" fmla="*/ 2620 h 2673"/>
                  <a:gd name="T78" fmla="*/ 1017 w 3050"/>
                  <a:gd name="T79" fmla="*/ 2566 h 2673"/>
                  <a:gd name="T80" fmla="*/ 963 w 3050"/>
                  <a:gd name="T81" fmla="*/ 2352 h 2673"/>
                  <a:gd name="T82" fmla="*/ 963 w 3050"/>
                  <a:gd name="T83" fmla="*/ 2352 h 2673"/>
                  <a:gd name="T84" fmla="*/ 802 w 3050"/>
                  <a:gd name="T85" fmla="*/ 2032 h 2673"/>
                  <a:gd name="T86" fmla="*/ 642 w 3050"/>
                  <a:gd name="T87" fmla="*/ 1818 h 2673"/>
                  <a:gd name="T88" fmla="*/ 535 w 3050"/>
                  <a:gd name="T89" fmla="*/ 1711 h 2673"/>
                  <a:gd name="T90" fmla="*/ 535 w 3050"/>
                  <a:gd name="T91" fmla="*/ 1711 h 2673"/>
                  <a:gd name="T92" fmla="*/ 321 w 3050"/>
                  <a:gd name="T93" fmla="*/ 1551 h 2673"/>
                  <a:gd name="T94" fmla="*/ 53 w 3050"/>
                  <a:gd name="T95" fmla="*/ 1390 h 2673"/>
                  <a:gd name="T96" fmla="*/ 0 w 3050"/>
                  <a:gd name="T97" fmla="*/ 1229 h 2673"/>
                  <a:gd name="T98" fmla="*/ 0 w 3050"/>
                  <a:gd name="T99" fmla="*/ 1229 h 2673"/>
                  <a:gd name="T100" fmla="*/ 214 w 3050"/>
                  <a:gd name="T101" fmla="*/ 1122 h 2673"/>
                  <a:gd name="T102" fmla="*/ 374 w 3050"/>
                  <a:gd name="T103" fmla="*/ 909 h 2673"/>
                  <a:gd name="T104" fmla="*/ 428 w 3050"/>
                  <a:gd name="T105" fmla="*/ 749 h 2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50" h="2673">
                    <a:moveTo>
                      <a:pt x="428" y="749"/>
                    </a:moveTo>
                    <a:lnTo>
                      <a:pt x="321" y="535"/>
                    </a:lnTo>
                    <a:lnTo>
                      <a:pt x="214" y="37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160"/>
                    </a:lnTo>
                    <a:lnTo>
                      <a:pt x="267" y="214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910" y="321"/>
                    </a:lnTo>
                    <a:lnTo>
                      <a:pt x="1445" y="321"/>
                    </a:lnTo>
                    <a:lnTo>
                      <a:pt x="1819" y="214"/>
                    </a:lnTo>
                    <a:lnTo>
                      <a:pt x="1819" y="214"/>
                    </a:lnTo>
                    <a:lnTo>
                      <a:pt x="2033" y="107"/>
                    </a:lnTo>
                    <a:lnTo>
                      <a:pt x="2194" y="0"/>
                    </a:lnTo>
                    <a:lnTo>
                      <a:pt x="2247" y="107"/>
                    </a:lnTo>
                    <a:lnTo>
                      <a:pt x="2247" y="107"/>
                    </a:lnTo>
                    <a:lnTo>
                      <a:pt x="2247" y="428"/>
                    </a:lnTo>
                    <a:lnTo>
                      <a:pt x="2408" y="695"/>
                    </a:lnTo>
                    <a:lnTo>
                      <a:pt x="2622" y="856"/>
                    </a:lnTo>
                    <a:lnTo>
                      <a:pt x="2622" y="856"/>
                    </a:lnTo>
                    <a:lnTo>
                      <a:pt x="2783" y="909"/>
                    </a:lnTo>
                    <a:lnTo>
                      <a:pt x="2890" y="963"/>
                    </a:lnTo>
                    <a:lnTo>
                      <a:pt x="2890" y="1016"/>
                    </a:lnTo>
                    <a:lnTo>
                      <a:pt x="2890" y="1016"/>
                    </a:lnTo>
                    <a:lnTo>
                      <a:pt x="2783" y="1229"/>
                    </a:lnTo>
                    <a:lnTo>
                      <a:pt x="2783" y="1497"/>
                    </a:lnTo>
                    <a:lnTo>
                      <a:pt x="2836" y="1711"/>
                    </a:lnTo>
                    <a:lnTo>
                      <a:pt x="2836" y="1711"/>
                    </a:lnTo>
                    <a:lnTo>
                      <a:pt x="2997" y="1925"/>
                    </a:lnTo>
                    <a:lnTo>
                      <a:pt x="3050" y="2086"/>
                    </a:lnTo>
                    <a:lnTo>
                      <a:pt x="2943" y="2193"/>
                    </a:lnTo>
                    <a:lnTo>
                      <a:pt x="2943" y="2193"/>
                    </a:lnTo>
                    <a:lnTo>
                      <a:pt x="2569" y="2352"/>
                    </a:lnTo>
                    <a:lnTo>
                      <a:pt x="2033" y="2566"/>
                    </a:lnTo>
                    <a:lnTo>
                      <a:pt x="1498" y="2673"/>
                    </a:lnTo>
                    <a:lnTo>
                      <a:pt x="1231" y="2673"/>
                    </a:lnTo>
                    <a:lnTo>
                      <a:pt x="1231" y="2673"/>
                    </a:lnTo>
                    <a:lnTo>
                      <a:pt x="1124" y="2620"/>
                    </a:lnTo>
                    <a:lnTo>
                      <a:pt x="1017" y="2566"/>
                    </a:lnTo>
                    <a:lnTo>
                      <a:pt x="963" y="2352"/>
                    </a:lnTo>
                    <a:lnTo>
                      <a:pt x="963" y="2352"/>
                    </a:lnTo>
                    <a:lnTo>
                      <a:pt x="802" y="2032"/>
                    </a:lnTo>
                    <a:lnTo>
                      <a:pt x="642" y="1818"/>
                    </a:lnTo>
                    <a:lnTo>
                      <a:pt x="535" y="1711"/>
                    </a:lnTo>
                    <a:lnTo>
                      <a:pt x="535" y="1711"/>
                    </a:lnTo>
                    <a:lnTo>
                      <a:pt x="321" y="1551"/>
                    </a:lnTo>
                    <a:lnTo>
                      <a:pt x="53" y="1390"/>
                    </a:lnTo>
                    <a:lnTo>
                      <a:pt x="0" y="1229"/>
                    </a:lnTo>
                    <a:lnTo>
                      <a:pt x="0" y="1229"/>
                    </a:lnTo>
                    <a:lnTo>
                      <a:pt x="214" y="1122"/>
                    </a:lnTo>
                    <a:lnTo>
                      <a:pt x="374" y="909"/>
                    </a:lnTo>
                    <a:lnTo>
                      <a:pt x="428" y="74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30"/>
              <p:cNvSpPr>
                <a:spLocks/>
              </p:cNvSpPr>
              <p:nvPr/>
            </p:nvSpPr>
            <p:spPr bwMode="auto">
              <a:xfrm>
                <a:off x="3737" y="1755"/>
                <a:ext cx="361" cy="328"/>
              </a:xfrm>
              <a:custGeom>
                <a:avLst/>
                <a:gdLst>
                  <a:gd name="T0" fmla="*/ 53 w 2890"/>
                  <a:gd name="T1" fmla="*/ 267 h 2620"/>
                  <a:gd name="T2" fmla="*/ 53 w 2890"/>
                  <a:gd name="T3" fmla="*/ 214 h 2620"/>
                  <a:gd name="T4" fmla="*/ 267 w 2890"/>
                  <a:gd name="T5" fmla="*/ 267 h 2620"/>
                  <a:gd name="T6" fmla="*/ 481 w 2890"/>
                  <a:gd name="T7" fmla="*/ 374 h 2620"/>
                  <a:gd name="T8" fmla="*/ 481 w 2890"/>
                  <a:gd name="T9" fmla="*/ 374 h 2620"/>
                  <a:gd name="T10" fmla="*/ 803 w 2890"/>
                  <a:gd name="T11" fmla="*/ 428 h 2620"/>
                  <a:gd name="T12" fmla="*/ 1338 w 2890"/>
                  <a:gd name="T13" fmla="*/ 321 h 2620"/>
                  <a:gd name="T14" fmla="*/ 1712 w 2890"/>
                  <a:gd name="T15" fmla="*/ 214 h 2620"/>
                  <a:gd name="T16" fmla="*/ 1712 w 2890"/>
                  <a:gd name="T17" fmla="*/ 214 h 2620"/>
                  <a:gd name="T18" fmla="*/ 1926 w 2890"/>
                  <a:gd name="T19" fmla="*/ 107 h 2620"/>
                  <a:gd name="T20" fmla="*/ 2033 w 2890"/>
                  <a:gd name="T21" fmla="*/ 0 h 2620"/>
                  <a:gd name="T22" fmla="*/ 2087 w 2890"/>
                  <a:gd name="T23" fmla="*/ 107 h 2620"/>
                  <a:gd name="T24" fmla="*/ 2087 w 2890"/>
                  <a:gd name="T25" fmla="*/ 107 h 2620"/>
                  <a:gd name="T26" fmla="*/ 2140 w 2890"/>
                  <a:gd name="T27" fmla="*/ 481 h 2620"/>
                  <a:gd name="T28" fmla="*/ 2301 w 2890"/>
                  <a:gd name="T29" fmla="*/ 749 h 2620"/>
                  <a:gd name="T30" fmla="*/ 2515 w 2890"/>
                  <a:gd name="T31" fmla="*/ 909 h 2620"/>
                  <a:gd name="T32" fmla="*/ 2515 w 2890"/>
                  <a:gd name="T33" fmla="*/ 909 h 2620"/>
                  <a:gd name="T34" fmla="*/ 2676 w 2890"/>
                  <a:gd name="T35" fmla="*/ 963 h 2620"/>
                  <a:gd name="T36" fmla="*/ 2783 w 2890"/>
                  <a:gd name="T37" fmla="*/ 1016 h 2620"/>
                  <a:gd name="T38" fmla="*/ 2783 w 2890"/>
                  <a:gd name="T39" fmla="*/ 1069 h 2620"/>
                  <a:gd name="T40" fmla="*/ 2783 w 2890"/>
                  <a:gd name="T41" fmla="*/ 1069 h 2620"/>
                  <a:gd name="T42" fmla="*/ 2676 w 2890"/>
                  <a:gd name="T43" fmla="*/ 1283 h 2620"/>
                  <a:gd name="T44" fmla="*/ 2622 w 2890"/>
                  <a:gd name="T45" fmla="*/ 1497 h 2620"/>
                  <a:gd name="T46" fmla="*/ 2676 w 2890"/>
                  <a:gd name="T47" fmla="*/ 1711 h 2620"/>
                  <a:gd name="T48" fmla="*/ 2676 w 2890"/>
                  <a:gd name="T49" fmla="*/ 1711 h 2620"/>
                  <a:gd name="T50" fmla="*/ 2836 w 2890"/>
                  <a:gd name="T51" fmla="*/ 1872 h 2620"/>
                  <a:gd name="T52" fmla="*/ 2890 w 2890"/>
                  <a:gd name="T53" fmla="*/ 2086 h 2620"/>
                  <a:gd name="T54" fmla="*/ 2783 w 2890"/>
                  <a:gd name="T55" fmla="*/ 2193 h 2620"/>
                  <a:gd name="T56" fmla="*/ 2783 w 2890"/>
                  <a:gd name="T57" fmla="*/ 2193 h 2620"/>
                  <a:gd name="T58" fmla="*/ 2462 w 2890"/>
                  <a:gd name="T59" fmla="*/ 2352 h 2620"/>
                  <a:gd name="T60" fmla="*/ 1926 w 2890"/>
                  <a:gd name="T61" fmla="*/ 2513 h 2620"/>
                  <a:gd name="T62" fmla="*/ 1445 w 2890"/>
                  <a:gd name="T63" fmla="*/ 2620 h 2620"/>
                  <a:gd name="T64" fmla="*/ 1177 w 2890"/>
                  <a:gd name="T65" fmla="*/ 2620 h 2620"/>
                  <a:gd name="T66" fmla="*/ 1177 w 2890"/>
                  <a:gd name="T67" fmla="*/ 2620 h 2620"/>
                  <a:gd name="T68" fmla="*/ 1070 w 2890"/>
                  <a:gd name="T69" fmla="*/ 2566 h 2620"/>
                  <a:gd name="T70" fmla="*/ 963 w 2890"/>
                  <a:gd name="T71" fmla="*/ 2513 h 2620"/>
                  <a:gd name="T72" fmla="*/ 910 w 2890"/>
                  <a:gd name="T73" fmla="*/ 2299 h 2620"/>
                  <a:gd name="T74" fmla="*/ 910 w 2890"/>
                  <a:gd name="T75" fmla="*/ 2299 h 2620"/>
                  <a:gd name="T76" fmla="*/ 749 w 2890"/>
                  <a:gd name="T77" fmla="*/ 2032 h 2620"/>
                  <a:gd name="T78" fmla="*/ 588 w 2890"/>
                  <a:gd name="T79" fmla="*/ 1818 h 2620"/>
                  <a:gd name="T80" fmla="*/ 481 w 2890"/>
                  <a:gd name="T81" fmla="*/ 1658 h 2620"/>
                  <a:gd name="T82" fmla="*/ 481 w 2890"/>
                  <a:gd name="T83" fmla="*/ 1658 h 2620"/>
                  <a:gd name="T84" fmla="*/ 267 w 2890"/>
                  <a:gd name="T85" fmla="*/ 1551 h 2620"/>
                  <a:gd name="T86" fmla="*/ 53 w 2890"/>
                  <a:gd name="T87" fmla="*/ 1337 h 2620"/>
                  <a:gd name="T88" fmla="*/ 0 w 2890"/>
                  <a:gd name="T89" fmla="*/ 1229 h 2620"/>
                  <a:gd name="T90" fmla="*/ 0 w 2890"/>
                  <a:gd name="T91" fmla="*/ 1229 h 2620"/>
                  <a:gd name="T92" fmla="*/ 214 w 2890"/>
                  <a:gd name="T93" fmla="*/ 1122 h 2620"/>
                  <a:gd name="T94" fmla="*/ 321 w 2890"/>
                  <a:gd name="T95" fmla="*/ 909 h 2620"/>
                  <a:gd name="T96" fmla="*/ 374 w 2890"/>
                  <a:gd name="T97" fmla="*/ 749 h 2620"/>
                  <a:gd name="T98" fmla="*/ 374 w 2890"/>
                  <a:gd name="T99" fmla="*/ 749 h 2620"/>
                  <a:gd name="T100" fmla="*/ 267 w 2890"/>
                  <a:gd name="T101" fmla="*/ 535 h 2620"/>
                  <a:gd name="T102" fmla="*/ 160 w 2890"/>
                  <a:gd name="T103" fmla="*/ 428 h 2620"/>
                  <a:gd name="T104" fmla="*/ 53 w 2890"/>
                  <a:gd name="T105" fmla="*/ 267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0" h="2620">
                    <a:moveTo>
                      <a:pt x="53" y="267"/>
                    </a:moveTo>
                    <a:lnTo>
                      <a:pt x="53" y="214"/>
                    </a:lnTo>
                    <a:lnTo>
                      <a:pt x="267" y="267"/>
                    </a:lnTo>
                    <a:lnTo>
                      <a:pt x="481" y="374"/>
                    </a:lnTo>
                    <a:lnTo>
                      <a:pt x="481" y="374"/>
                    </a:lnTo>
                    <a:lnTo>
                      <a:pt x="803" y="428"/>
                    </a:lnTo>
                    <a:lnTo>
                      <a:pt x="1338" y="321"/>
                    </a:lnTo>
                    <a:lnTo>
                      <a:pt x="1712" y="214"/>
                    </a:lnTo>
                    <a:lnTo>
                      <a:pt x="1712" y="214"/>
                    </a:lnTo>
                    <a:lnTo>
                      <a:pt x="1926" y="107"/>
                    </a:lnTo>
                    <a:lnTo>
                      <a:pt x="2033" y="0"/>
                    </a:lnTo>
                    <a:lnTo>
                      <a:pt x="2087" y="107"/>
                    </a:lnTo>
                    <a:lnTo>
                      <a:pt x="2087" y="107"/>
                    </a:lnTo>
                    <a:lnTo>
                      <a:pt x="2140" y="481"/>
                    </a:lnTo>
                    <a:lnTo>
                      <a:pt x="2301" y="749"/>
                    </a:lnTo>
                    <a:lnTo>
                      <a:pt x="2515" y="909"/>
                    </a:lnTo>
                    <a:lnTo>
                      <a:pt x="2515" y="909"/>
                    </a:lnTo>
                    <a:lnTo>
                      <a:pt x="2676" y="963"/>
                    </a:lnTo>
                    <a:lnTo>
                      <a:pt x="2783" y="101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676" y="1283"/>
                    </a:lnTo>
                    <a:lnTo>
                      <a:pt x="2622" y="1497"/>
                    </a:lnTo>
                    <a:lnTo>
                      <a:pt x="2676" y="1711"/>
                    </a:lnTo>
                    <a:lnTo>
                      <a:pt x="2676" y="1711"/>
                    </a:lnTo>
                    <a:lnTo>
                      <a:pt x="2836" y="1872"/>
                    </a:lnTo>
                    <a:lnTo>
                      <a:pt x="2890" y="2086"/>
                    </a:lnTo>
                    <a:lnTo>
                      <a:pt x="2783" y="2193"/>
                    </a:lnTo>
                    <a:lnTo>
                      <a:pt x="2783" y="2193"/>
                    </a:lnTo>
                    <a:lnTo>
                      <a:pt x="2462" y="2352"/>
                    </a:lnTo>
                    <a:lnTo>
                      <a:pt x="1926" y="2513"/>
                    </a:lnTo>
                    <a:lnTo>
                      <a:pt x="1445" y="2620"/>
                    </a:lnTo>
                    <a:lnTo>
                      <a:pt x="1177" y="2620"/>
                    </a:lnTo>
                    <a:lnTo>
                      <a:pt x="1177" y="2620"/>
                    </a:lnTo>
                    <a:lnTo>
                      <a:pt x="1070" y="2566"/>
                    </a:lnTo>
                    <a:lnTo>
                      <a:pt x="963" y="2513"/>
                    </a:lnTo>
                    <a:lnTo>
                      <a:pt x="910" y="2299"/>
                    </a:lnTo>
                    <a:lnTo>
                      <a:pt x="910" y="2299"/>
                    </a:lnTo>
                    <a:lnTo>
                      <a:pt x="749" y="2032"/>
                    </a:lnTo>
                    <a:lnTo>
                      <a:pt x="588" y="1818"/>
                    </a:lnTo>
                    <a:lnTo>
                      <a:pt x="481" y="1658"/>
                    </a:lnTo>
                    <a:lnTo>
                      <a:pt x="481" y="1658"/>
                    </a:lnTo>
                    <a:lnTo>
                      <a:pt x="267" y="1551"/>
                    </a:lnTo>
                    <a:lnTo>
                      <a:pt x="53" y="1337"/>
                    </a:lnTo>
                    <a:lnTo>
                      <a:pt x="0" y="1229"/>
                    </a:lnTo>
                    <a:lnTo>
                      <a:pt x="0" y="1229"/>
                    </a:lnTo>
                    <a:lnTo>
                      <a:pt x="214" y="1122"/>
                    </a:lnTo>
                    <a:lnTo>
                      <a:pt x="321" y="909"/>
                    </a:lnTo>
                    <a:lnTo>
                      <a:pt x="374" y="749"/>
                    </a:lnTo>
                    <a:lnTo>
                      <a:pt x="374" y="749"/>
                    </a:lnTo>
                    <a:lnTo>
                      <a:pt x="267" y="535"/>
                    </a:lnTo>
                    <a:lnTo>
                      <a:pt x="160" y="428"/>
                    </a:lnTo>
                    <a:lnTo>
                      <a:pt x="53" y="26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31"/>
              <p:cNvSpPr>
                <a:spLocks/>
              </p:cNvSpPr>
              <p:nvPr/>
            </p:nvSpPr>
            <p:spPr bwMode="auto">
              <a:xfrm>
                <a:off x="3750" y="1762"/>
                <a:ext cx="341" cy="314"/>
              </a:xfrm>
              <a:custGeom>
                <a:avLst/>
                <a:gdLst>
                  <a:gd name="T0" fmla="*/ 0 w 2729"/>
                  <a:gd name="T1" fmla="*/ 214 h 2513"/>
                  <a:gd name="T2" fmla="*/ 0 w 2729"/>
                  <a:gd name="T3" fmla="*/ 214 h 2513"/>
                  <a:gd name="T4" fmla="*/ 214 w 2729"/>
                  <a:gd name="T5" fmla="*/ 268 h 2513"/>
                  <a:gd name="T6" fmla="*/ 428 w 2729"/>
                  <a:gd name="T7" fmla="*/ 375 h 2513"/>
                  <a:gd name="T8" fmla="*/ 428 w 2729"/>
                  <a:gd name="T9" fmla="*/ 375 h 2513"/>
                  <a:gd name="T10" fmla="*/ 749 w 2729"/>
                  <a:gd name="T11" fmla="*/ 428 h 2513"/>
                  <a:gd name="T12" fmla="*/ 1231 w 2729"/>
                  <a:gd name="T13" fmla="*/ 321 h 2513"/>
                  <a:gd name="T14" fmla="*/ 1605 w 2729"/>
                  <a:gd name="T15" fmla="*/ 214 h 2513"/>
                  <a:gd name="T16" fmla="*/ 1605 w 2729"/>
                  <a:gd name="T17" fmla="*/ 214 h 2513"/>
                  <a:gd name="T18" fmla="*/ 1819 w 2729"/>
                  <a:gd name="T19" fmla="*/ 107 h 2513"/>
                  <a:gd name="T20" fmla="*/ 1926 w 2729"/>
                  <a:gd name="T21" fmla="*/ 0 h 2513"/>
                  <a:gd name="T22" fmla="*/ 1980 w 2729"/>
                  <a:gd name="T23" fmla="*/ 107 h 2513"/>
                  <a:gd name="T24" fmla="*/ 1980 w 2729"/>
                  <a:gd name="T25" fmla="*/ 107 h 2513"/>
                  <a:gd name="T26" fmla="*/ 2033 w 2729"/>
                  <a:gd name="T27" fmla="*/ 482 h 2513"/>
                  <a:gd name="T28" fmla="*/ 2194 w 2729"/>
                  <a:gd name="T29" fmla="*/ 749 h 2513"/>
                  <a:gd name="T30" fmla="*/ 2408 w 2729"/>
                  <a:gd name="T31" fmla="*/ 856 h 2513"/>
                  <a:gd name="T32" fmla="*/ 2408 w 2729"/>
                  <a:gd name="T33" fmla="*/ 856 h 2513"/>
                  <a:gd name="T34" fmla="*/ 2515 w 2729"/>
                  <a:gd name="T35" fmla="*/ 910 h 2513"/>
                  <a:gd name="T36" fmla="*/ 2622 w 2729"/>
                  <a:gd name="T37" fmla="*/ 963 h 2513"/>
                  <a:gd name="T38" fmla="*/ 2622 w 2729"/>
                  <a:gd name="T39" fmla="*/ 1016 h 2513"/>
                  <a:gd name="T40" fmla="*/ 2622 w 2729"/>
                  <a:gd name="T41" fmla="*/ 1016 h 2513"/>
                  <a:gd name="T42" fmla="*/ 2515 w 2729"/>
                  <a:gd name="T43" fmla="*/ 1230 h 2513"/>
                  <a:gd name="T44" fmla="*/ 2462 w 2729"/>
                  <a:gd name="T45" fmla="*/ 1444 h 2513"/>
                  <a:gd name="T46" fmla="*/ 2569 w 2729"/>
                  <a:gd name="T47" fmla="*/ 1658 h 2513"/>
                  <a:gd name="T48" fmla="*/ 2569 w 2729"/>
                  <a:gd name="T49" fmla="*/ 1658 h 2513"/>
                  <a:gd name="T50" fmla="*/ 2676 w 2729"/>
                  <a:gd name="T51" fmla="*/ 1819 h 2513"/>
                  <a:gd name="T52" fmla="*/ 2729 w 2729"/>
                  <a:gd name="T53" fmla="*/ 1979 h 2513"/>
                  <a:gd name="T54" fmla="*/ 2622 w 2729"/>
                  <a:gd name="T55" fmla="*/ 2086 h 2513"/>
                  <a:gd name="T56" fmla="*/ 2622 w 2729"/>
                  <a:gd name="T57" fmla="*/ 2086 h 2513"/>
                  <a:gd name="T58" fmla="*/ 2141 w 2729"/>
                  <a:gd name="T59" fmla="*/ 2299 h 2513"/>
                  <a:gd name="T60" fmla="*/ 1445 w 2729"/>
                  <a:gd name="T61" fmla="*/ 2513 h 2513"/>
                  <a:gd name="T62" fmla="*/ 1070 w 2729"/>
                  <a:gd name="T63" fmla="*/ 2513 h 2513"/>
                  <a:gd name="T64" fmla="*/ 1070 w 2729"/>
                  <a:gd name="T65" fmla="*/ 2513 h 2513"/>
                  <a:gd name="T66" fmla="*/ 963 w 2729"/>
                  <a:gd name="T67" fmla="*/ 2460 h 2513"/>
                  <a:gd name="T68" fmla="*/ 910 w 2729"/>
                  <a:gd name="T69" fmla="*/ 2406 h 2513"/>
                  <a:gd name="T70" fmla="*/ 856 w 2729"/>
                  <a:gd name="T71" fmla="*/ 2192 h 2513"/>
                  <a:gd name="T72" fmla="*/ 856 w 2729"/>
                  <a:gd name="T73" fmla="*/ 2192 h 2513"/>
                  <a:gd name="T74" fmla="*/ 696 w 2729"/>
                  <a:gd name="T75" fmla="*/ 1926 h 2513"/>
                  <a:gd name="T76" fmla="*/ 535 w 2729"/>
                  <a:gd name="T77" fmla="*/ 1712 h 2513"/>
                  <a:gd name="T78" fmla="*/ 428 w 2729"/>
                  <a:gd name="T79" fmla="*/ 1605 h 2513"/>
                  <a:gd name="T80" fmla="*/ 428 w 2729"/>
                  <a:gd name="T81" fmla="*/ 1605 h 2513"/>
                  <a:gd name="T82" fmla="*/ 214 w 2729"/>
                  <a:gd name="T83" fmla="*/ 1498 h 2513"/>
                  <a:gd name="T84" fmla="*/ 0 w 2729"/>
                  <a:gd name="T85" fmla="*/ 1284 h 2513"/>
                  <a:gd name="T86" fmla="*/ 0 w 2729"/>
                  <a:gd name="T87" fmla="*/ 1176 h 2513"/>
                  <a:gd name="T88" fmla="*/ 0 w 2729"/>
                  <a:gd name="T89" fmla="*/ 1176 h 2513"/>
                  <a:gd name="T90" fmla="*/ 160 w 2729"/>
                  <a:gd name="T91" fmla="*/ 1069 h 2513"/>
                  <a:gd name="T92" fmla="*/ 267 w 2729"/>
                  <a:gd name="T93" fmla="*/ 856 h 2513"/>
                  <a:gd name="T94" fmla="*/ 321 w 2729"/>
                  <a:gd name="T95" fmla="*/ 696 h 2513"/>
                  <a:gd name="T96" fmla="*/ 321 w 2729"/>
                  <a:gd name="T97" fmla="*/ 696 h 2513"/>
                  <a:gd name="T98" fmla="*/ 214 w 2729"/>
                  <a:gd name="T99" fmla="*/ 535 h 2513"/>
                  <a:gd name="T100" fmla="*/ 107 w 2729"/>
                  <a:gd name="T101" fmla="*/ 375 h 2513"/>
                  <a:gd name="T102" fmla="*/ 0 w 2729"/>
                  <a:gd name="T103" fmla="*/ 214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9" h="2513">
                    <a:moveTo>
                      <a:pt x="0" y="214"/>
                    </a:moveTo>
                    <a:lnTo>
                      <a:pt x="0" y="214"/>
                    </a:lnTo>
                    <a:lnTo>
                      <a:pt x="214" y="268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749" y="428"/>
                    </a:lnTo>
                    <a:lnTo>
                      <a:pt x="1231" y="321"/>
                    </a:lnTo>
                    <a:lnTo>
                      <a:pt x="1605" y="214"/>
                    </a:lnTo>
                    <a:lnTo>
                      <a:pt x="1605" y="214"/>
                    </a:lnTo>
                    <a:lnTo>
                      <a:pt x="1819" y="107"/>
                    </a:lnTo>
                    <a:lnTo>
                      <a:pt x="1926" y="0"/>
                    </a:lnTo>
                    <a:lnTo>
                      <a:pt x="1980" y="107"/>
                    </a:lnTo>
                    <a:lnTo>
                      <a:pt x="1980" y="107"/>
                    </a:lnTo>
                    <a:lnTo>
                      <a:pt x="2033" y="482"/>
                    </a:lnTo>
                    <a:lnTo>
                      <a:pt x="2194" y="749"/>
                    </a:lnTo>
                    <a:lnTo>
                      <a:pt x="2408" y="856"/>
                    </a:lnTo>
                    <a:lnTo>
                      <a:pt x="2408" y="856"/>
                    </a:lnTo>
                    <a:lnTo>
                      <a:pt x="2515" y="910"/>
                    </a:lnTo>
                    <a:lnTo>
                      <a:pt x="2622" y="963"/>
                    </a:lnTo>
                    <a:lnTo>
                      <a:pt x="2622" y="1016"/>
                    </a:lnTo>
                    <a:lnTo>
                      <a:pt x="2622" y="1016"/>
                    </a:lnTo>
                    <a:lnTo>
                      <a:pt x="2515" y="1230"/>
                    </a:lnTo>
                    <a:lnTo>
                      <a:pt x="2462" y="1444"/>
                    </a:lnTo>
                    <a:lnTo>
                      <a:pt x="2569" y="1658"/>
                    </a:lnTo>
                    <a:lnTo>
                      <a:pt x="2569" y="1658"/>
                    </a:lnTo>
                    <a:lnTo>
                      <a:pt x="2676" y="1819"/>
                    </a:lnTo>
                    <a:lnTo>
                      <a:pt x="2729" y="1979"/>
                    </a:lnTo>
                    <a:lnTo>
                      <a:pt x="2622" y="2086"/>
                    </a:lnTo>
                    <a:lnTo>
                      <a:pt x="2622" y="2086"/>
                    </a:lnTo>
                    <a:lnTo>
                      <a:pt x="2141" y="2299"/>
                    </a:lnTo>
                    <a:lnTo>
                      <a:pt x="1445" y="2513"/>
                    </a:lnTo>
                    <a:lnTo>
                      <a:pt x="1070" y="2513"/>
                    </a:lnTo>
                    <a:lnTo>
                      <a:pt x="1070" y="2513"/>
                    </a:lnTo>
                    <a:lnTo>
                      <a:pt x="963" y="2460"/>
                    </a:lnTo>
                    <a:lnTo>
                      <a:pt x="910" y="2406"/>
                    </a:lnTo>
                    <a:lnTo>
                      <a:pt x="856" y="2192"/>
                    </a:lnTo>
                    <a:lnTo>
                      <a:pt x="856" y="2192"/>
                    </a:lnTo>
                    <a:lnTo>
                      <a:pt x="696" y="1926"/>
                    </a:lnTo>
                    <a:lnTo>
                      <a:pt x="535" y="1712"/>
                    </a:lnTo>
                    <a:lnTo>
                      <a:pt x="428" y="1605"/>
                    </a:lnTo>
                    <a:lnTo>
                      <a:pt x="428" y="1605"/>
                    </a:lnTo>
                    <a:lnTo>
                      <a:pt x="214" y="1498"/>
                    </a:lnTo>
                    <a:lnTo>
                      <a:pt x="0" y="1284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160" y="1069"/>
                    </a:lnTo>
                    <a:lnTo>
                      <a:pt x="267" y="856"/>
                    </a:lnTo>
                    <a:lnTo>
                      <a:pt x="321" y="696"/>
                    </a:lnTo>
                    <a:lnTo>
                      <a:pt x="321" y="696"/>
                    </a:lnTo>
                    <a:lnTo>
                      <a:pt x="214" y="535"/>
                    </a:lnTo>
                    <a:lnTo>
                      <a:pt x="107" y="375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32"/>
              <p:cNvSpPr>
                <a:spLocks/>
              </p:cNvSpPr>
              <p:nvPr/>
            </p:nvSpPr>
            <p:spPr bwMode="auto">
              <a:xfrm>
                <a:off x="3757" y="1769"/>
                <a:ext cx="328" cy="300"/>
              </a:xfrm>
              <a:custGeom>
                <a:avLst/>
                <a:gdLst>
                  <a:gd name="T0" fmla="*/ 0 w 2623"/>
                  <a:gd name="T1" fmla="*/ 214 h 2406"/>
                  <a:gd name="T2" fmla="*/ 0 w 2623"/>
                  <a:gd name="T3" fmla="*/ 214 h 2406"/>
                  <a:gd name="T4" fmla="*/ 214 w 2623"/>
                  <a:gd name="T5" fmla="*/ 267 h 2406"/>
                  <a:gd name="T6" fmla="*/ 428 w 2623"/>
                  <a:gd name="T7" fmla="*/ 374 h 2406"/>
                  <a:gd name="T8" fmla="*/ 428 w 2623"/>
                  <a:gd name="T9" fmla="*/ 374 h 2406"/>
                  <a:gd name="T10" fmla="*/ 750 w 2623"/>
                  <a:gd name="T11" fmla="*/ 428 h 2406"/>
                  <a:gd name="T12" fmla="*/ 1178 w 2623"/>
                  <a:gd name="T13" fmla="*/ 321 h 2406"/>
                  <a:gd name="T14" fmla="*/ 1552 w 2623"/>
                  <a:gd name="T15" fmla="*/ 214 h 2406"/>
                  <a:gd name="T16" fmla="*/ 1552 w 2623"/>
                  <a:gd name="T17" fmla="*/ 214 h 2406"/>
                  <a:gd name="T18" fmla="*/ 1713 w 2623"/>
                  <a:gd name="T19" fmla="*/ 107 h 2406"/>
                  <a:gd name="T20" fmla="*/ 1873 w 2623"/>
                  <a:gd name="T21" fmla="*/ 0 h 2406"/>
                  <a:gd name="T22" fmla="*/ 1927 w 2623"/>
                  <a:gd name="T23" fmla="*/ 107 h 2406"/>
                  <a:gd name="T24" fmla="*/ 1927 w 2623"/>
                  <a:gd name="T25" fmla="*/ 107 h 2406"/>
                  <a:gd name="T26" fmla="*/ 1927 w 2623"/>
                  <a:gd name="T27" fmla="*/ 481 h 2406"/>
                  <a:gd name="T28" fmla="*/ 2141 w 2623"/>
                  <a:gd name="T29" fmla="*/ 749 h 2406"/>
                  <a:gd name="T30" fmla="*/ 2355 w 2623"/>
                  <a:gd name="T31" fmla="*/ 856 h 2406"/>
                  <a:gd name="T32" fmla="*/ 2355 w 2623"/>
                  <a:gd name="T33" fmla="*/ 856 h 2406"/>
                  <a:gd name="T34" fmla="*/ 2462 w 2623"/>
                  <a:gd name="T35" fmla="*/ 909 h 2406"/>
                  <a:gd name="T36" fmla="*/ 2516 w 2623"/>
                  <a:gd name="T37" fmla="*/ 962 h 2406"/>
                  <a:gd name="T38" fmla="*/ 2516 w 2623"/>
                  <a:gd name="T39" fmla="*/ 1015 h 2406"/>
                  <a:gd name="T40" fmla="*/ 2516 w 2623"/>
                  <a:gd name="T41" fmla="*/ 1015 h 2406"/>
                  <a:gd name="T42" fmla="*/ 2409 w 2623"/>
                  <a:gd name="T43" fmla="*/ 1176 h 2406"/>
                  <a:gd name="T44" fmla="*/ 2355 w 2623"/>
                  <a:gd name="T45" fmla="*/ 1444 h 2406"/>
                  <a:gd name="T46" fmla="*/ 2462 w 2623"/>
                  <a:gd name="T47" fmla="*/ 1604 h 2406"/>
                  <a:gd name="T48" fmla="*/ 2462 w 2623"/>
                  <a:gd name="T49" fmla="*/ 1604 h 2406"/>
                  <a:gd name="T50" fmla="*/ 2569 w 2623"/>
                  <a:gd name="T51" fmla="*/ 1765 h 2406"/>
                  <a:gd name="T52" fmla="*/ 2623 w 2623"/>
                  <a:gd name="T53" fmla="*/ 1925 h 2406"/>
                  <a:gd name="T54" fmla="*/ 2516 w 2623"/>
                  <a:gd name="T55" fmla="*/ 2032 h 2406"/>
                  <a:gd name="T56" fmla="*/ 2516 w 2623"/>
                  <a:gd name="T57" fmla="*/ 2032 h 2406"/>
                  <a:gd name="T58" fmla="*/ 2034 w 2623"/>
                  <a:gd name="T59" fmla="*/ 2192 h 2406"/>
                  <a:gd name="T60" fmla="*/ 1445 w 2623"/>
                  <a:gd name="T61" fmla="*/ 2406 h 2406"/>
                  <a:gd name="T62" fmla="*/ 1071 w 2623"/>
                  <a:gd name="T63" fmla="*/ 2406 h 2406"/>
                  <a:gd name="T64" fmla="*/ 1071 w 2623"/>
                  <a:gd name="T65" fmla="*/ 2406 h 2406"/>
                  <a:gd name="T66" fmla="*/ 964 w 2623"/>
                  <a:gd name="T67" fmla="*/ 2352 h 2406"/>
                  <a:gd name="T68" fmla="*/ 910 w 2623"/>
                  <a:gd name="T69" fmla="*/ 2299 h 2406"/>
                  <a:gd name="T70" fmla="*/ 857 w 2623"/>
                  <a:gd name="T71" fmla="*/ 2086 h 2406"/>
                  <a:gd name="T72" fmla="*/ 857 w 2623"/>
                  <a:gd name="T73" fmla="*/ 2086 h 2406"/>
                  <a:gd name="T74" fmla="*/ 696 w 2623"/>
                  <a:gd name="T75" fmla="*/ 1818 h 2406"/>
                  <a:gd name="T76" fmla="*/ 535 w 2623"/>
                  <a:gd name="T77" fmla="*/ 1604 h 2406"/>
                  <a:gd name="T78" fmla="*/ 428 w 2623"/>
                  <a:gd name="T79" fmla="*/ 1497 h 2406"/>
                  <a:gd name="T80" fmla="*/ 428 w 2623"/>
                  <a:gd name="T81" fmla="*/ 1497 h 2406"/>
                  <a:gd name="T82" fmla="*/ 268 w 2623"/>
                  <a:gd name="T83" fmla="*/ 1390 h 2406"/>
                  <a:gd name="T84" fmla="*/ 0 w 2623"/>
                  <a:gd name="T85" fmla="*/ 1230 h 2406"/>
                  <a:gd name="T86" fmla="*/ 0 w 2623"/>
                  <a:gd name="T87" fmla="*/ 1122 h 2406"/>
                  <a:gd name="T88" fmla="*/ 0 w 2623"/>
                  <a:gd name="T89" fmla="*/ 1122 h 2406"/>
                  <a:gd name="T90" fmla="*/ 214 w 2623"/>
                  <a:gd name="T91" fmla="*/ 1015 h 2406"/>
                  <a:gd name="T92" fmla="*/ 268 w 2623"/>
                  <a:gd name="T93" fmla="*/ 802 h 2406"/>
                  <a:gd name="T94" fmla="*/ 321 w 2623"/>
                  <a:gd name="T95" fmla="*/ 642 h 2406"/>
                  <a:gd name="T96" fmla="*/ 321 w 2623"/>
                  <a:gd name="T97" fmla="*/ 642 h 2406"/>
                  <a:gd name="T98" fmla="*/ 214 w 2623"/>
                  <a:gd name="T99" fmla="*/ 481 h 2406"/>
                  <a:gd name="T100" fmla="*/ 107 w 2623"/>
                  <a:gd name="T101" fmla="*/ 321 h 2406"/>
                  <a:gd name="T102" fmla="*/ 0 w 2623"/>
                  <a:gd name="T103" fmla="*/ 214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23" h="2406">
                    <a:moveTo>
                      <a:pt x="0" y="214"/>
                    </a:moveTo>
                    <a:lnTo>
                      <a:pt x="0" y="214"/>
                    </a:lnTo>
                    <a:lnTo>
                      <a:pt x="214" y="267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750" y="428"/>
                    </a:lnTo>
                    <a:lnTo>
                      <a:pt x="1178" y="321"/>
                    </a:lnTo>
                    <a:lnTo>
                      <a:pt x="1552" y="214"/>
                    </a:lnTo>
                    <a:lnTo>
                      <a:pt x="1552" y="214"/>
                    </a:lnTo>
                    <a:lnTo>
                      <a:pt x="1713" y="107"/>
                    </a:lnTo>
                    <a:lnTo>
                      <a:pt x="1873" y="0"/>
                    </a:lnTo>
                    <a:lnTo>
                      <a:pt x="1927" y="107"/>
                    </a:lnTo>
                    <a:lnTo>
                      <a:pt x="1927" y="107"/>
                    </a:lnTo>
                    <a:lnTo>
                      <a:pt x="1927" y="481"/>
                    </a:lnTo>
                    <a:lnTo>
                      <a:pt x="2141" y="749"/>
                    </a:lnTo>
                    <a:lnTo>
                      <a:pt x="2355" y="856"/>
                    </a:lnTo>
                    <a:lnTo>
                      <a:pt x="2355" y="856"/>
                    </a:lnTo>
                    <a:lnTo>
                      <a:pt x="2462" y="909"/>
                    </a:lnTo>
                    <a:lnTo>
                      <a:pt x="2516" y="962"/>
                    </a:lnTo>
                    <a:lnTo>
                      <a:pt x="2516" y="1015"/>
                    </a:lnTo>
                    <a:lnTo>
                      <a:pt x="2516" y="1015"/>
                    </a:lnTo>
                    <a:lnTo>
                      <a:pt x="2409" y="1176"/>
                    </a:lnTo>
                    <a:lnTo>
                      <a:pt x="2355" y="1444"/>
                    </a:lnTo>
                    <a:lnTo>
                      <a:pt x="2462" y="1604"/>
                    </a:lnTo>
                    <a:lnTo>
                      <a:pt x="2462" y="1604"/>
                    </a:lnTo>
                    <a:lnTo>
                      <a:pt x="2569" y="1765"/>
                    </a:lnTo>
                    <a:lnTo>
                      <a:pt x="2623" y="1925"/>
                    </a:lnTo>
                    <a:lnTo>
                      <a:pt x="2516" y="2032"/>
                    </a:lnTo>
                    <a:lnTo>
                      <a:pt x="2516" y="2032"/>
                    </a:lnTo>
                    <a:lnTo>
                      <a:pt x="2034" y="2192"/>
                    </a:lnTo>
                    <a:lnTo>
                      <a:pt x="1445" y="2406"/>
                    </a:lnTo>
                    <a:lnTo>
                      <a:pt x="1071" y="2406"/>
                    </a:lnTo>
                    <a:lnTo>
                      <a:pt x="1071" y="2406"/>
                    </a:lnTo>
                    <a:lnTo>
                      <a:pt x="964" y="2352"/>
                    </a:lnTo>
                    <a:lnTo>
                      <a:pt x="910" y="2299"/>
                    </a:lnTo>
                    <a:lnTo>
                      <a:pt x="857" y="2086"/>
                    </a:lnTo>
                    <a:lnTo>
                      <a:pt x="857" y="2086"/>
                    </a:lnTo>
                    <a:lnTo>
                      <a:pt x="696" y="1818"/>
                    </a:lnTo>
                    <a:lnTo>
                      <a:pt x="535" y="1604"/>
                    </a:lnTo>
                    <a:lnTo>
                      <a:pt x="428" y="1497"/>
                    </a:lnTo>
                    <a:lnTo>
                      <a:pt x="428" y="1497"/>
                    </a:lnTo>
                    <a:lnTo>
                      <a:pt x="268" y="1390"/>
                    </a:lnTo>
                    <a:lnTo>
                      <a:pt x="0" y="1230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214" y="1015"/>
                    </a:lnTo>
                    <a:lnTo>
                      <a:pt x="268" y="802"/>
                    </a:lnTo>
                    <a:lnTo>
                      <a:pt x="321" y="642"/>
                    </a:lnTo>
                    <a:lnTo>
                      <a:pt x="321" y="642"/>
                    </a:lnTo>
                    <a:lnTo>
                      <a:pt x="214" y="481"/>
                    </a:lnTo>
                    <a:lnTo>
                      <a:pt x="107" y="321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33"/>
              <p:cNvSpPr>
                <a:spLocks/>
              </p:cNvSpPr>
              <p:nvPr/>
            </p:nvSpPr>
            <p:spPr bwMode="auto">
              <a:xfrm>
                <a:off x="3764" y="1769"/>
                <a:ext cx="314" cy="294"/>
              </a:xfrm>
              <a:custGeom>
                <a:avLst/>
                <a:gdLst>
                  <a:gd name="T0" fmla="*/ 321 w 2515"/>
                  <a:gd name="T1" fmla="*/ 642 h 2352"/>
                  <a:gd name="T2" fmla="*/ 214 w 2515"/>
                  <a:gd name="T3" fmla="*/ 481 h 2352"/>
                  <a:gd name="T4" fmla="*/ 107 w 2515"/>
                  <a:gd name="T5" fmla="*/ 374 h 2352"/>
                  <a:gd name="T6" fmla="*/ 0 w 2515"/>
                  <a:gd name="T7" fmla="*/ 267 h 2352"/>
                  <a:gd name="T8" fmla="*/ 0 w 2515"/>
                  <a:gd name="T9" fmla="*/ 267 h 2352"/>
                  <a:gd name="T10" fmla="*/ 0 w 2515"/>
                  <a:gd name="T11" fmla="*/ 267 h 2352"/>
                  <a:gd name="T12" fmla="*/ 214 w 2515"/>
                  <a:gd name="T13" fmla="*/ 321 h 2352"/>
                  <a:gd name="T14" fmla="*/ 428 w 2515"/>
                  <a:gd name="T15" fmla="*/ 428 h 2352"/>
                  <a:gd name="T16" fmla="*/ 428 w 2515"/>
                  <a:gd name="T17" fmla="*/ 428 h 2352"/>
                  <a:gd name="T18" fmla="*/ 749 w 2515"/>
                  <a:gd name="T19" fmla="*/ 481 h 2352"/>
                  <a:gd name="T20" fmla="*/ 1177 w 2515"/>
                  <a:gd name="T21" fmla="*/ 374 h 2352"/>
                  <a:gd name="T22" fmla="*/ 1498 w 2515"/>
                  <a:gd name="T23" fmla="*/ 267 h 2352"/>
                  <a:gd name="T24" fmla="*/ 1498 w 2515"/>
                  <a:gd name="T25" fmla="*/ 267 h 2352"/>
                  <a:gd name="T26" fmla="*/ 1659 w 2515"/>
                  <a:gd name="T27" fmla="*/ 160 h 2352"/>
                  <a:gd name="T28" fmla="*/ 1766 w 2515"/>
                  <a:gd name="T29" fmla="*/ 0 h 2352"/>
                  <a:gd name="T30" fmla="*/ 1819 w 2515"/>
                  <a:gd name="T31" fmla="*/ 107 h 2352"/>
                  <a:gd name="T32" fmla="*/ 1819 w 2515"/>
                  <a:gd name="T33" fmla="*/ 107 h 2352"/>
                  <a:gd name="T34" fmla="*/ 1873 w 2515"/>
                  <a:gd name="T35" fmla="*/ 535 h 2352"/>
                  <a:gd name="T36" fmla="*/ 2087 w 2515"/>
                  <a:gd name="T37" fmla="*/ 802 h 2352"/>
                  <a:gd name="T38" fmla="*/ 2301 w 2515"/>
                  <a:gd name="T39" fmla="*/ 909 h 2352"/>
                  <a:gd name="T40" fmla="*/ 2301 w 2515"/>
                  <a:gd name="T41" fmla="*/ 909 h 2352"/>
                  <a:gd name="T42" fmla="*/ 2408 w 2515"/>
                  <a:gd name="T43" fmla="*/ 962 h 2352"/>
                  <a:gd name="T44" fmla="*/ 2462 w 2515"/>
                  <a:gd name="T45" fmla="*/ 962 h 2352"/>
                  <a:gd name="T46" fmla="*/ 2408 w 2515"/>
                  <a:gd name="T47" fmla="*/ 1015 h 2352"/>
                  <a:gd name="T48" fmla="*/ 2408 w 2515"/>
                  <a:gd name="T49" fmla="*/ 1015 h 2352"/>
                  <a:gd name="T50" fmla="*/ 2301 w 2515"/>
                  <a:gd name="T51" fmla="*/ 1230 h 2352"/>
                  <a:gd name="T52" fmla="*/ 2248 w 2515"/>
                  <a:gd name="T53" fmla="*/ 1444 h 2352"/>
                  <a:gd name="T54" fmla="*/ 2355 w 2515"/>
                  <a:gd name="T55" fmla="*/ 1604 h 2352"/>
                  <a:gd name="T56" fmla="*/ 2355 w 2515"/>
                  <a:gd name="T57" fmla="*/ 1604 h 2352"/>
                  <a:gd name="T58" fmla="*/ 2462 w 2515"/>
                  <a:gd name="T59" fmla="*/ 1765 h 2352"/>
                  <a:gd name="T60" fmla="*/ 2515 w 2515"/>
                  <a:gd name="T61" fmla="*/ 1872 h 2352"/>
                  <a:gd name="T62" fmla="*/ 2408 w 2515"/>
                  <a:gd name="T63" fmla="*/ 1979 h 2352"/>
                  <a:gd name="T64" fmla="*/ 2408 w 2515"/>
                  <a:gd name="T65" fmla="*/ 1979 h 2352"/>
                  <a:gd name="T66" fmla="*/ 1926 w 2515"/>
                  <a:gd name="T67" fmla="*/ 2192 h 2352"/>
                  <a:gd name="T68" fmla="*/ 1391 w 2515"/>
                  <a:gd name="T69" fmla="*/ 2352 h 2352"/>
                  <a:gd name="T70" fmla="*/ 1017 w 2515"/>
                  <a:gd name="T71" fmla="*/ 2352 h 2352"/>
                  <a:gd name="T72" fmla="*/ 1017 w 2515"/>
                  <a:gd name="T73" fmla="*/ 2352 h 2352"/>
                  <a:gd name="T74" fmla="*/ 910 w 2515"/>
                  <a:gd name="T75" fmla="*/ 2299 h 2352"/>
                  <a:gd name="T76" fmla="*/ 856 w 2515"/>
                  <a:gd name="T77" fmla="*/ 2245 h 2352"/>
                  <a:gd name="T78" fmla="*/ 856 w 2515"/>
                  <a:gd name="T79" fmla="*/ 2032 h 2352"/>
                  <a:gd name="T80" fmla="*/ 856 w 2515"/>
                  <a:gd name="T81" fmla="*/ 2032 h 2352"/>
                  <a:gd name="T82" fmla="*/ 696 w 2515"/>
                  <a:gd name="T83" fmla="*/ 1765 h 2352"/>
                  <a:gd name="T84" fmla="*/ 535 w 2515"/>
                  <a:gd name="T85" fmla="*/ 1604 h 2352"/>
                  <a:gd name="T86" fmla="*/ 428 w 2515"/>
                  <a:gd name="T87" fmla="*/ 1497 h 2352"/>
                  <a:gd name="T88" fmla="*/ 428 w 2515"/>
                  <a:gd name="T89" fmla="*/ 1497 h 2352"/>
                  <a:gd name="T90" fmla="*/ 267 w 2515"/>
                  <a:gd name="T91" fmla="*/ 1390 h 2352"/>
                  <a:gd name="T92" fmla="*/ 53 w 2515"/>
                  <a:gd name="T93" fmla="*/ 1230 h 2352"/>
                  <a:gd name="T94" fmla="*/ 53 w 2515"/>
                  <a:gd name="T95" fmla="*/ 1122 h 2352"/>
                  <a:gd name="T96" fmla="*/ 53 w 2515"/>
                  <a:gd name="T97" fmla="*/ 1122 h 2352"/>
                  <a:gd name="T98" fmla="*/ 214 w 2515"/>
                  <a:gd name="T99" fmla="*/ 1015 h 2352"/>
                  <a:gd name="T100" fmla="*/ 321 w 2515"/>
                  <a:gd name="T101" fmla="*/ 802 h 2352"/>
                  <a:gd name="T102" fmla="*/ 321 w 2515"/>
                  <a:gd name="T103" fmla="*/ 642 h 2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15" h="2352">
                    <a:moveTo>
                      <a:pt x="321" y="642"/>
                    </a:moveTo>
                    <a:lnTo>
                      <a:pt x="214" y="481"/>
                    </a:lnTo>
                    <a:lnTo>
                      <a:pt x="107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214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749" y="481"/>
                    </a:lnTo>
                    <a:lnTo>
                      <a:pt x="1177" y="374"/>
                    </a:lnTo>
                    <a:lnTo>
                      <a:pt x="1498" y="267"/>
                    </a:lnTo>
                    <a:lnTo>
                      <a:pt x="1498" y="267"/>
                    </a:lnTo>
                    <a:lnTo>
                      <a:pt x="1659" y="160"/>
                    </a:lnTo>
                    <a:lnTo>
                      <a:pt x="1766" y="0"/>
                    </a:lnTo>
                    <a:lnTo>
                      <a:pt x="1819" y="107"/>
                    </a:lnTo>
                    <a:lnTo>
                      <a:pt x="1819" y="107"/>
                    </a:lnTo>
                    <a:lnTo>
                      <a:pt x="1873" y="535"/>
                    </a:lnTo>
                    <a:lnTo>
                      <a:pt x="2087" y="802"/>
                    </a:lnTo>
                    <a:lnTo>
                      <a:pt x="2301" y="909"/>
                    </a:lnTo>
                    <a:lnTo>
                      <a:pt x="2301" y="909"/>
                    </a:lnTo>
                    <a:lnTo>
                      <a:pt x="2408" y="962"/>
                    </a:lnTo>
                    <a:lnTo>
                      <a:pt x="2462" y="962"/>
                    </a:lnTo>
                    <a:lnTo>
                      <a:pt x="2408" y="1015"/>
                    </a:lnTo>
                    <a:lnTo>
                      <a:pt x="2408" y="1015"/>
                    </a:lnTo>
                    <a:lnTo>
                      <a:pt x="2301" y="1230"/>
                    </a:lnTo>
                    <a:lnTo>
                      <a:pt x="2248" y="1444"/>
                    </a:lnTo>
                    <a:lnTo>
                      <a:pt x="2355" y="1604"/>
                    </a:lnTo>
                    <a:lnTo>
                      <a:pt x="2355" y="1604"/>
                    </a:lnTo>
                    <a:lnTo>
                      <a:pt x="2462" y="1765"/>
                    </a:lnTo>
                    <a:lnTo>
                      <a:pt x="2515" y="1872"/>
                    </a:lnTo>
                    <a:lnTo>
                      <a:pt x="2408" y="1979"/>
                    </a:lnTo>
                    <a:lnTo>
                      <a:pt x="2408" y="1979"/>
                    </a:lnTo>
                    <a:lnTo>
                      <a:pt x="1926" y="2192"/>
                    </a:lnTo>
                    <a:lnTo>
                      <a:pt x="1391" y="2352"/>
                    </a:lnTo>
                    <a:lnTo>
                      <a:pt x="1017" y="2352"/>
                    </a:lnTo>
                    <a:lnTo>
                      <a:pt x="1017" y="2352"/>
                    </a:lnTo>
                    <a:lnTo>
                      <a:pt x="910" y="2299"/>
                    </a:lnTo>
                    <a:lnTo>
                      <a:pt x="856" y="2245"/>
                    </a:lnTo>
                    <a:lnTo>
                      <a:pt x="856" y="2032"/>
                    </a:lnTo>
                    <a:lnTo>
                      <a:pt x="856" y="2032"/>
                    </a:lnTo>
                    <a:lnTo>
                      <a:pt x="696" y="1765"/>
                    </a:lnTo>
                    <a:lnTo>
                      <a:pt x="535" y="1604"/>
                    </a:lnTo>
                    <a:lnTo>
                      <a:pt x="428" y="1497"/>
                    </a:lnTo>
                    <a:lnTo>
                      <a:pt x="428" y="1497"/>
                    </a:lnTo>
                    <a:lnTo>
                      <a:pt x="267" y="1390"/>
                    </a:lnTo>
                    <a:lnTo>
                      <a:pt x="53" y="1230"/>
                    </a:lnTo>
                    <a:lnTo>
                      <a:pt x="53" y="1122"/>
                    </a:lnTo>
                    <a:lnTo>
                      <a:pt x="53" y="1122"/>
                    </a:lnTo>
                    <a:lnTo>
                      <a:pt x="214" y="1015"/>
                    </a:lnTo>
                    <a:lnTo>
                      <a:pt x="321" y="802"/>
                    </a:lnTo>
                    <a:lnTo>
                      <a:pt x="321" y="642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34"/>
              <p:cNvSpPr>
                <a:spLocks/>
              </p:cNvSpPr>
              <p:nvPr/>
            </p:nvSpPr>
            <p:spPr bwMode="auto">
              <a:xfrm>
                <a:off x="3503" y="1655"/>
                <a:ext cx="762" cy="515"/>
              </a:xfrm>
              <a:custGeom>
                <a:avLst/>
                <a:gdLst>
                  <a:gd name="T0" fmla="*/ 2086 w 6100"/>
                  <a:gd name="T1" fmla="*/ 2674 h 4118"/>
                  <a:gd name="T2" fmla="*/ 2407 w 6100"/>
                  <a:gd name="T3" fmla="*/ 3154 h 4118"/>
                  <a:gd name="T4" fmla="*/ 2407 w 6100"/>
                  <a:gd name="T5" fmla="*/ 3529 h 4118"/>
                  <a:gd name="T6" fmla="*/ 2139 w 6100"/>
                  <a:gd name="T7" fmla="*/ 3850 h 4118"/>
                  <a:gd name="T8" fmla="*/ 1497 w 6100"/>
                  <a:gd name="T9" fmla="*/ 4064 h 4118"/>
                  <a:gd name="T10" fmla="*/ 1231 w 6100"/>
                  <a:gd name="T11" fmla="*/ 4118 h 4118"/>
                  <a:gd name="T12" fmla="*/ 963 w 6100"/>
                  <a:gd name="T13" fmla="*/ 3850 h 4118"/>
                  <a:gd name="T14" fmla="*/ 909 w 6100"/>
                  <a:gd name="T15" fmla="*/ 3529 h 4118"/>
                  <a:gd name="T16" fmla="*/ 481 w 6100"/>
                  <a:gd name="T17" fmla="*/ 2406 h 4118"/>
                  <a:gd name="T18" fmla="*/ 481 w 6100"/>
                  <a:gd name="T19" fmla="*/ 1444 h 4118"/>
                  <a:gd name="T20" fmla="*/ 321 w 6100"/>
                  <a:gd name="T21" fmla="*/ 909 h 4118"/>
                  <a:gd name="T22" fmla="*/ 214 w 6100"/>
                  <a:gd name="T23" fmla="*/ 535 h 4118"/>
                  <a:gd name="T24" fmla="*/ 0 w 6100"/>
                  <a:gd name="T25" fmla="*/ 214 h 4118"/>
                  <a:gd name="T26" fmla="*/ 160 w 6100"/>
                  <a:gd name="T27" fmla="*/ 160 h 4118"/>
                  <a:gd name="T28" fmla="*/ 1658 w 6100"/>
                  <a:gd name="T29" fmla="*/ 160 h 4118"/>
                  <a:gd name="T30" fmla="*/ 2300 w 6100"/>
                  <a:gd name="T31" fmla="*/ 107 h 4118"/>
                  <a:gd name="T32" fmla="*/ 3852 w 6100"/>
                  <a:gd name="T33" fmla="*/ 0 h 4118"/>
                  <a:gd name="T34" fmla="*/ 4655 w 6100"/>
                  <a:gd name="T35" fmla="*/ 0 h 4118"/>
                  <a:gd name="T36" fmla="*/ 5136 w 6100"/>
                  <a:gd name="T37" fmla="*/ 53 h 4118"/>
                  <a:gd name="T38" fmla="*/ 5457 w 6100"/>
                  <a:gd name="T39" fmla="*/ 53 h 4118"/>
                  <a:gd name="T40" fmla="*/ 5672 w 6100"/>
                  <a:gd name="T41" fmla="*/ 107 h 4118"/>
                  <a:gd name="T42" fmla="*/ 5672 w 6100"/>
                  <a:gd name="T43" fmla="*/ 214 h 4118"/>
                  <a:gd name="T44" fmla="*/ 5779 w 6100"/>
                  <a:gd name="T45" fmla="*/ 642 h 4118"/>
                  <a:gd name="T46" fmla="*/ 5886 w 6100"/>
                  <a:gd name="T47" fmla="*/ 802 h 4118"/>
                  <a:gd name="T48" fmla="*/ 6100 w 6100"/>
                  <a:gd name="T49" fmla="*/ 1551 h 4118"/>
                  <a:gd name="T50" fmla="*/ 6046 w 6100"/>
                  <a:gd name="T51" fmla="*/ 2031 h 4118"/>
                  <a:gd name="T52" fmla="*/ 5832 w 6100"/>
                  <a:gd name="T53" fmla="*/ 2299 h 4118"/>
                  <a:gd name="T54" fmla="*/ 5404 w 6100"/>
                  <a:gd name="T55" fmla="*/ 2567 h 4118"/>
                  <a:gd name="T56" fmla="*/ 4976 w 6100"/>
                  <a:gd name="T57" fmla="*/ 2513 h 4118"/>
                  <a:gd name="T58" fmla="*/ 4815 w 6100"/>
                  <a:gd name="T59" fmla="*/ 2299 h 4118"/>
                  <a:gd name="T60" fmla="*/ 4815 w 6100"/>
                  <a:gd name="T61" fmla="*/ 2031 h 4118"/>
                  <a:gd name="T62" fmla="*/ 4869 w 6100"/>
                  <a:gd name="T63" fmla="*/ 1818 h 4118"/>
                  <a:gd name="T64" fmla="*/ 4815 w 6100"/>
                  <a:gd name="T65" fmla="*/ 1604 h 4118"/>
                  <a:gd name="T66" fmla="*/ 4762 w 6100"/>
                  <a:gd name="T67" fmla="*/ 1551 h 4118"/>
                  <a:gd name="T68" fmla="*/ 4334 w 6100"/>
                  <a:gd name="T69" fmla="*/ 1176 h 4118"/>
                  <a:gd name="T70" fmla="*/ 4227 w 6100"/>
                  <a:gd name="T71" fmla="*/ 855 h 4118"/>
                  <a:gd name="T72" fmla="*/ 4120 w 6100"/>
                  <a:gd name="T73" fmla="*/ 535 h 4118"/>
                  <a:gd name="T74" fmla="*/ 3959 w 6100"/>
                  <a:gd name="T75" fmla="*/ 588 h 4118"/>
                  <a:gd name="T76" fmla="*/ 2942 w 6100"/>
                  <a:gd name="T77" fmla="*/ 802 h 4118"/>
                  <a:gd name="T78" fmla="*/ 2567 w 6100"/>
                  <a:gd name="T79" fmla="*/ 802 h 4118"/>
                  <a:gd name="T80" fmla="*/ 1711 w 6100"/>
                  <a:gd name="T81" fmla="*/ 748 h 4118"/>
                  <a:gd name="T82" fmla="*/ 1497 w 6100"/>
                  <a:gd name="T83" fmla="*/ 748 h 4118"/>
                  <a:gd name="T84" fmla="*/ 1711 w 6100"/>
                  <a:gd name="T85" fmla="*/ 1337 h 4118"/>
                  <a:gd name="T86" fmla="*/ 1765 w 6100"/>
                  <a:gd name="T87" fmla="*/ 1604 h 4118"/>
                  <a:gd name="T88" fmla="*/ 1551 w 6100"/>
                  <a:gd name="T89" fmla="*/ 2031 h 4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100" h="4118">
                    <a:moveTo>
                      <a:pt x="1818" y="2353"/>
                    </a:moveTo>
                    <a:lnTo>
                      <a:pt x="2086" y="2674"/>
                    </a:lnTo>
                    <a:lnTo>
                      <a:pt x="2246" y="2941"/>
                    </a:lnTo>
                    <a:lnTo>
                      <a:pt x="2407" y="3154"/>
                    </a:lnTo>
                    <a:lnTo>
                      <a:pt x="2460" y="3368"/>
                    </a:lnTo>
                    <a:lnTo>
                      <a:pt x="2407" y="3529"/>
                    </a:lnTo>
                    <a:lnTo>
                      <a:pt x="2407" y="3529"/>
                    </a:lnTo>
                    <a:lnTo>
                      <a:pt x="2139" y="3850"/>
                    </a:lnTo>
                    <a:lnTo>
                      <a:pt x="1818" y="4011"/>
                    </a:lnTo>
                    <a:lnTo>
                      <a:pt x="1497" y="4064"/>
                    </a:lnTo>
                    <a:lnTo>
                      <a:pt x="1231" y="4118"/>
                    </a:lnTo>
                    <a:lnTo>
                      <a:pt x="1231" y="4118"/>
                    </a:lnTo>
                    <a:lnTo>
                      <a:pt x="1070" y="4064"/>
                    </a:lnTo>
                    <a:lnTo>
                      <a:pt x="963" y="3850"/>
                    </a:lnTo>
                    <a:lnTo>
                      <a:pt x="909" y="3529"/>
                    </a:lnTo>
                    <a:lnTo>
                      <a:pt x="909" y="3529"/>
                    </a:lnTo>
                    <a:lnTo>
                      <a:pt x="695" y="3101"/>
                    </a:lnTo>
                    <a:lnTo>
                      <a:pt x="481" y="2406"/>
                    </a:lnTo>
                    <a:lnTo>
                      <a:pt x="481" y="1444"/>
                    </a:lnTo>
                    <a:lnTo>
                      <a:pt x="481" y="1444"/>
                    </a:lnTo>
                    <a:lnTo>
                      <a:pt x="428" y="1283"/>
                    </a:lnTo>
                    <a:lnTo>
                      <a:pt x="321" y="909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53" y="374"/>
                    </a:lnTo>
                    <a:lnTo>
                      <a:pt x="0" y="214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749" y="214"/>
                    </a:lnTo>
                    <a:lnTo>
                      <a:pt x="1658" y="160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942" y="53"/>
                    </a:lnTo>
                    <a:lnTo>
                      <a:pt x="3852" y="0"/>
                    </a:lnTo>
                    <a:lnTo>
                      <a:pt x="4655" y="0"/>
                    </a:lnTo>
                    <a:lnTo>
                      <a:pt x="4655" y="0"/>
                    </a:lnTo>
                    <a:lnTo>
                      <a:pt x="4762" y="53"/>
                    </a:lnTo>
                    <a:lnTo>
                      <a:pt x="5136" y="53"/>
                    </a:lnTo>
                    <a:lnTo>
                      <a:pt x="5457" y="53"/>
                    </a:lnTo>
                    <a:lnTo>
                      <a:pt x="5457" y="53"/>
                    </a:lnTo>
                    <a:lnTo>
                      <a:pt x="5565" y="53"/>
                    </a:lnTo>
                    <a:lnTo>
                      <a:pt x="5672" y="107"/>
                    </a:lnTo>
                    <a:lnTo>
                      <a:pt x="5672" y="214"/>
                    </a:lnTo>
                    <a:lnTo>
                      <a:pt x="5672" y="214"/>
                    </a:lnTo>
                    <a:lnTo>
                      <a:pt x="5672" y="428"/>
                    </a:lnTo>
                    <a:lnTo>
                      <a:pt x="5779" y="642"/>
                    </a:lnTo>
                    <a:lnTo>
                      <a:pt x="5886" y="802"/>
                    </a:lnTo>
                    <a:lnTo>
                      <a:pt x="5886" y="802"/>
                    </a:lnTo>
                    <a:lnTo>
                      <a:pt x="5993" y="1123"/>
                    </a:lnTo>
                    <a:lnTo>
                      <a:pt x="6100" y="1551"/>
                    </a:lnTo>
                    <a:lnTo>
                      <a:pt x="6046" y="2031"/>
                    </a:lnTo>
                    <a:lnTo>
                      <a:pt x="6046" y="2031"/>
                    </a:lnTo>
                    <a:lnTo>
                      <a:pt x="5939" y="2192"/>
                    </a:lnTo>
                    <a:lnTo>
                      <a:pt x="5832" y="2299"/>
                    </a:lnTo>
                    <a:lnTo>
                      <a:pt x="5618" y="2460"/>
                    </a:lnTo>
                    <a:lnTo>
                      <a:pt x="5404" y="2567"/>
                    </a:lnTo>
                    <a:lnTo>
                      <a:pt x="5136" y="2567"/>
                    </a:lnTo>
                    <a:lnTo>
                      <a:pt x="4976" y="2513"/>
                    </a:lnTo>
                    <a:lnTo>
                      <a:pt x="4815" y="2299"/>
                    </a:lnTo>
                    <a:lnTo>
                      <a:pt x="4815" y="2299"/>
                    </a:lnTo>
                    <a:lnTo>
                      <a:pt x="4815" y="2246"/>
                    </a:lnTo>
                    <a:lnTo>
                      <a:pt x="4815" y="2031"/>
                    </a:lnTo>
                    <a:lnTo>
                      <a:pt x="4869" y="1818"/>
                    </a:lnTo>
                    <a:lnTo>
                      <a:pt x="4869" y="1818"/>
                    </a:lnTo>
                    <a:lnTo>
                      <a:pt x="4922" y="1711"/>
                    </a:lnTo>
                    <a:lnTo>
                      <a:pt x="4815" y="1604"/>
                    </a:lnTo>
                    <a:lnTo>
                      <a:pt x="4762" y="1551"/>
                    </a:lnTo>
                    <a:lnTo>
                      <a:pt x="4762" y="1551"/>
                    </a:lnTo>
                    <a:lnTo>
                      <a:pt x="4548" y="1444"/>
                    </a:lnTo>
                    <a:lnTo>
                      <a:pt x="4334" y="1176"/>
                    </a:lnTo>
                    <a:lnTo>
                      <a:pt x="4227" y="855"/>
                    </a:lnTo>
                    <a:lnTo>
                      <a:pt x="4227" y="855"/>
                    </a:lnTo>
                    <a:lnTo>
                      <a:pt x="4173" y="642"/>
                    </a:lnTo>
                    <a:lnTo>
                      <a:pt x="4120" y="535"/>
                    </a:lnTo>
                    <a:lnTo>
                      <a:pt x="3959" y="588"/>
                    </a:lnTo>
                    <a:lnTo>
                      <a:pt x="3959" y="588"/>
                    </a:lnTo>
                    <a:lnTo>
                      <a:pt x="3531" y="748"/>
                    </a:lnTo>
                    <a:lnTo>
                      <a:pt x="2942" y="802"/>
                    </a:lnTo>
                    <a:lnTo>
                      <a:pt x="2567" y="802"/>
                    </a:lnTo>
                    <a:lnTo>
                      <a:pt x="2567" y="802"/>
                    </a:lnTo>
                    <a:lnTo>
                      <a:pt x="2193" y="802"/>
                    </a:lnTo>
                    <a:lnTo>
                      <a:pt x="1711" y="748"/>
                    </a:lnTo>
                    <a:lnTo>
                      <a:pt x="1497" y="748"/>
                    </a:lnTo>
                    <a:lnTo>
                      <a:pt x="1497" y="748"/>
                    </a:lnTo>
                    <a:lnTo>
                      <a:pt x="1604" y="1016"/>
                    </a:lnTo>
                    <a:lnTo>
                      <a:pt x="1711" y="1337"/>
                    </a:lnTo>
                    <a:lnTo>
                      <a:pt x="1765" y="1604"/>
                    </a:lnTo>
                    <a:lnTo>
                      <a:pt x="1765" y="1604"/>
                    </a:lnTo>
                    <a:lnTo>
                      <a:pt x="1658" y="1818"/>
                    </a:lnTo>
                    <a:lnTo>
                      <a:pt x="1551" y="2031"/>
                    </a:lnTo>
                    <a:lnTo>
                      <a:pt x="1818" y="2353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35"/>
              <p:cNvSpPr>
                <a:spLocks/>
              </p:cNvSpPr>
              <p:nvPr/>
            </p:nvSpPr>
            <p:spPr bwMode="auto">
              <a:xfrm>
                <a:off x="3516" y="1662"/>
                <a:ext cx="742" cy="487"/>
              </a:xfrm>
              <a:custGeom>
                <a:avLst/>
                <a:gdLst>
                  <a:gd name="T0" fmla="*/ 1872 w 5939"/>
                  <a:gd name="T1" fmla="*/ 2621 h 3904"/>
                  <a:gd name="T2" fmla="*/ 2193 w 5939"/>
                  <a:gd name="T3" fmla="*/ 3101 h 3904"/>
                  <a:gd name="T4" fmla="*/ 2246 w 5939"/>
                  <a:gd name="T5" fmla="*/ 3476 h 3904"/>
                  <a:gd name="T6" fmla="*/ 1925 w 5939"/>
                  <a:gd name="T7" fmla="*/ 3797 h 3904"/>
                  <a:gd name="T8" fmla="*/ 1230 w 5939"/>
                  <a:gd name="T9" fmla="*/ 3904 h 3904"/>
                  <a:gd name="T10" fmla="*/ 1016 w 5939"/>
                  <a:gd name="T11" fmla="*/ 3904 h 3904"/>
                  <a:gd name="T12" fmla="*/ 856 w 5939"/>
                  <a:gd name="T13" fmla="*/ 3422 h 3904"/>
                  <a:gd name="T14" fmla="*/ 695 w 5939"/>
                  <a:gd name="T15" fmla="*/ 2994 h 3904"/>
                  <a:gd name="T16" fmla="*/ 428 w 5939"/>
                  <a:gd name="T17" fmla="*/ 1337 h 3904"/>
                  <a:gd name="T18" fmla="*/ 374 w 5939"/>
                  <a:gd name="T19" fmla="*/ 1177 h 3904"/>
                  <a:gd name="T20" fmla="*/ 214 w 5939"/>
                  <a:gd name="T21" fmla="*/ 535 h 3904"/>
                  <a:gd name="T22" fmla="*/ 53 w 5939"/>
                  <a:gd name="T23" fmla="*/ 321 h 3904"/>
                  <a:gd name="T24" fmla="*/ 160 w 5939"/>
                  <a:gd name="T25" fmla="*/ 161 h 3904"/>
                  <a:gd name="T26" fmla="*/ 749 w 5939"/>
                  <a:gd name="T27" fmla="*/ 214 h 3904"/>
                  <a:gd name="T28" fmla="*/ 2193 w 5939"/>
                  <a:gd name="T29" fmla="*/ 107 h 3904"/>
                  <a:gd name="T30" fmla="*/ 2835 w 5939"/>
                  <a:gd name="T31" fmla="*/ 54 h 3904"/>
                  <a:gd name="T32" fmla="*/ 4548 w 5939"/>
                  <a:gd name="T33" fmla="*/ 0 h 3904"/>
                  <a:gd name="T34" fmla="*/ 4655 w 5939"/>
                  <a:gd name="T35" fmla="*/ 54 h 3904"/>
                  <a:gd name="T36" fmla="*/ 5297 w 5939"/>
                  <a:gd name="T37" fmla="*/ 54 h 3904"/>
                  <a:gd name="T38" fmla="*/ 5458 w 5939"/>
                  <a:gd name="T39" fmla="*/ 54 h 3904"/>
                  <a:gd name="T40" fmla="*/ 5565 w 5939"/>
                  <a:gd name="T41" fmla="*/ 214 h 3904"/>
                  <a:gd name="T42" fmla="*/ 5565 w 5939"/>
                  <a:gd name="T43" fmla="*/ 375 h 3904"/>
                  <a:gd name="T44" fmla="*/ 5725 w 5939"/>
                  <a:gd name="T45" fmla="*/ 749 h 3904"/>
                  <a:gd name="T46" fmla="*/ 5832 w 5939"/>
                  <a:gd name="T47" fmla="*/ 1070 h 3904"/>
                  <a:gd name="T48" fmla="*/ 5886 w 5939"/>
                  <a:gd name="T49" fmla="*/ 1978 h 3904"/>
                  <a:gd name="T50" fmla="*/ 5779 w 5939"/>
                  <a:gd name="T51" fmla="*/ 2139 h 3904"/>
                  <a:gd name="T52" fmla="*/ 5297 w 5939"/>
                  <a:gd name="T53" fmla="*/ 2407 h 3904"/>
                  <a:gd name="T54" fmla="*/ 4815 w 5939"/>
                  <a:gd name="T55" fmla="*/ 2139 h 3904"/>
                  <a:gd name="T56" fmla="*/ 4815 w 5939"/>
                  <a:gd name="T57" fmla="*/ 2086 h 3904"/>
                  <a:gd name="T58" fmla="*/ 4922 w 5939"/>
                  <a:gd name="T59" fmla="*/ 1658 h 3904"/>
                  <a:gd name="T60" fmla="*/ 4922 w 5939"/>
                  <a:gd name="T61" fmla="*/ 1551 h 3904"/>
                  <a:gd name="T62" fmla="*/ 4655 w 5939"/>
                  <a:gd name="T63" fmla="*/ 1391 h 3904"/>
                  <a:gd name="T64" fmla="*/ 4494 w 5939"/>
                  <a:gd name="T65" fmla="*/ 1284 h 3904"/>
                  <a:gd name="T66" fmla="*/ 4173 w 5939"/>
                  <a:gd name="T67" fmla="*/ 749 h 3904"/>
                  <a:gd name="T68" fmla="*/ 4120 w 5939"/>
                  <a:gd name="T69" fmla="*/ 535 h 3904"/>
                  <a:gd name="T70" fmla="*/ 3905 w 5939"/>
                  <a:gd name="T71" fmla="*/ 482 h 3904"/>
                  <a:gd name="T72" fmla="*/ 3477 w 5939"/>
                  <a:gd name="T73" fmla="*/ 589 h 3904"/>
                  <a:gd name="T74" fmla="*/ 2460 w 5939"/>
                  <a:gd name="T75" fmla="*/ 641 h 3904"/>
                  <a:gd name="T76" fmla="*/ 2032 w 5939"/>
                  <a:gd name="T77" fmla="*/ 641 h 3904"/>
                  <a:gd name="T78" fmla="*/ 1283 w 5939"/>
                  <a:gd name="T79" fmla="*/ 641 h 3904"/>
                  <a:gd name="T80" fmla="*/ 1390 w 5939"/>
                  <a:gd name="T81" fmla="*/ 909 h 3904"/>
                  <a:gd name="T82" fmla="*/ 1551 w 5939"/>
                  <a:gd name="T83" fmla="*/ 1498 h 3904"/>
                  <a:gd name="T84" fmla="*/ 1444 w 5939"/>
                  <a:gd name="T85" fmla="*/ 1765 h 3904"/>
                  <a:gd name="T86" fmla="*/ 1604 w 5939"/>
                  <a:gd name="T87" fmla="*/ 2300 h 3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39" h="3904">
                    <a:moveTo>
                      <a:pt x="1604" y="2300"/>
                    </a:moveTo>
                    <a:lnTo>
                      <a:pt x="1872" y="2621"/>
                    </a:lnTo>
                    <a:lnTo>
                      <a:pt x="2086" y="2835"/>
                    </a:lnTo>
                    <a:lnTo>
                      <a:pt x="2193" y="3101"/>
                    </a:lnTo>
                    <a:lnTo>
                      <a:pt x="2246" y="3315"/>
                    </a:lnTo>
                    <a:lnTo>
                      <a:pt x="2246" y="3476"/>
                    </a:lnTo>
                    <a:lnTo>
                      <a:pt x="2246" y="3476"/>
                    </a:lnTo>
                    <a:lnTo>
                      <a:pt x="1925" y="3797"/>
                    </a:lnTo>
                    <a:lnTo>
                      <a:pt x="1551" y="3851"/>
                    </a:lnTo>
                    <a:lnTo>
                      <a:pt x="1230" y="3904"/>
                    </a:lnTo>
                    <a:lnTo>
                      <a:pt x="1230" y="3904"/>
                    </a:lnTo>
                    <a:lnTo>
                      <a:pt x="1016" y="3904"/>
                    </a:lnTo>
                    <a:lnTo>
                      <a:pt x="963" y="3690"/>
                    </a:lnTo>
                    <a:lnTo>
                      <a:pt x="856" y="3422"/>
                    </a:lnTo>
                    <a:lnTo>
                      <a:pt x="856" y="3422"/>
                    </a:lnTo>
                    <a:lnTo>
                      <a:pt x="695" y="2994"/>
                    </a:lnTo>
                    <a:lnTo>
                      <a:pt x="481" y="2300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74" y="1177"/>
                    </a:lnTo>
                    <a:lnTo>
                      <a:pt x="321" y="856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53" y="321"/>
                    </a:lnTo>
                    <a:lnTo>
                      <a:pt x="0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749" y="214"/>
                    </a:lnTo>
                    <a:lnTo>
                      <a:pt x="1551" y="161"/>
                    </a:lnTo>
                    <a:lnTo>
                      <a:pt x="2193" y="107"/>
                    </a:lnTo>
                    <a:lnTo>
                      <a:pt x="2193" y="107"/>
                    </a:lnTo>
                    <a:lnTo>
                      <a:pt x="2835" y="54"/>
                    </a:lnTo>
                    <a:lnTo>
                      <a:pt x="3745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655" y="54"/>
                    </a:lnTo>
                    <a:lnTo>
                      <a:pt x="4976" y="54"/>
                    </a:lnTo>
                    <a:lnTo>
                      <a:pt x="5297" y="54"/>
                    </a:lnTo>
                    <a:lnTo>
                      <a:pt x="5297" y="54"/>
                    </a:lnTo>
                    <a:lnTo>
                      <a:pt x="5458" y="54"/>
                    </a:lnTo>
                    <a:lnTo>
                      <a:pt x="5511" y="107"/>
                    </a:lnTo>
                    <a:lnTo>
                      <a:pt x="5565" y="214"/>
                    </a:lnTo>
                    <a:lnTo>
                      <a:pt x="5565" y="214"/>
                    </a:lnTo>
                    <a:lnTo>
                      <a:pt x="5565" y="375"/>
                    </a:lnTo>
                    <a:lnTo>
                      <a:pt x="5618" y="589"/>
                    </a:lnTo>
                    <a:lnTo>
                      <a:pt x="5725" y="749"/>
                    </a:lnTo>
                    <a:lnTo>
                      <a:pt x="5725" y="749"/>
                    </a:lnTo>
                    <a:lnTo>
                      <a:pt x="5832" y="1070"/>
                    </a:lnTo>
                    <a:lnTo>
                      <a:pt x="5939" y="1498"/>
                    </a:lnTo>
                    <a:lnTo>
                      <a:pt x="5886" y="1978"/>
                    </a:lnTo>
                    <a:lnTo>
                      <a:pt x="5886" y="1978"/>
                    </a:lnTo>
                    <a:lnTo>
                      <a:pt x="5779" y="2139"/>
                    </a:lnTo>
                    <a:lnTo>
                      <a:pt x="5565" y="2300"/>
                    </a:lnTo>
                    <a:lnTo>
                      <a:pt x="5297" y="2407"/>
                    </a:lnTo>
                    <a:lnTo>
                      <a:pt x="5029" y="2407"/>
                    </a:lnTo>
                    <a:lnTo>
                      <a:pt x="4815" y="2139"/>
                    </a:lnTo>
                    <a:lnTo>
                      <a:pt x="4815" y="2139"/>
                    </a:lnTo>
                    <a:lnTo>
                      <a:pt x="4815" y="2086"/>
                    </a:lnTo>
                    <a:lnTo>
                      <a:pt x="4815" y="1871"/>
                    </a:lnTo>
                    <a:lnTo>
                      <a:pt x="4922" y="1658"/>
                    </a:lnTo>
                    <a:lnTo>
                      <a:pt x="4922" y="1658"/>
                    </a:lnTo>
                    <a:lnTo>
                      <a:pt x="4922" y="1551"/>
                    </a:lnTo>
                    <a:lnTo>
                      <a:pt x="4815" y="1444"/>
                    </a:lnTo>
                    <a:lnTo>
                      <a:pt x="4655" y="1391"/>
                    </a:lnTo>
                    <a:lnTo>
                      <a:pt x="4655" y="1391"/>
                    </a:lnTo>
                    <a:lnTo>
                      <a:pt x="4494" y="1284"/>
                    </a:lnTo>
                    <a:lnTo>
                      <a:pt x="4334" y="1070"/>
                    </a:lnTo>
                    <a:lnTo>
                      <a:pt x="4173" y="749"/>
                    </a:lnTo>
                    <a:lnTo>
                      <a:pt x="4173" y="749"/>
                    </a:lnTo>
                    <a:lnTo>
                      <a:pt x="4120" y="535"/>
                    </a:lnTo>
                    <a:lnTo>
                      <a:pt x="4120" y="428"/>
                    </a:lnTo>
                    <a:lnTo>
                      <a:pt x="3905" y="482"/>
                    </a:lnTo>
                    <a:lnTo>
                      <a:pt x="3905" y="482"/>
                    </a:lnTo>
                    <a:lnTo>
                      <a:pt x="3477" y="589"/>
                    </a:lnTo>
                    <a:lnTo>
                      <a:pt x="2889" y="641"/>
                    </a:lnTo>
                    <a:lnTo>
                      <a:pt x="2460" y="641"/>
                    </a:lnTo>
                    <a:lnTo>
                      <a:pt x="2460" y="641"/>
                    </a:lnTo>
                    <a:lnTo>
                      <a:pt x="2032" y="641"/>
                    </a:lnTo>
                    <a:lnTo>
                      <a:pt x="1497" y="589"/>
                    </a:lnTo>
                    <a:lnTo>
                      <a:pt x="1283" y="641"/>
                    </a:lnTo>
                    <a:lnTo>
                      <a:pt x="1283" y="641"/>
                    </a:lnTo>
                    <a:lnTo>
                      <a:pt x="1390" y="909"/>
                    </a:lnTo>
                    <a:lnTo>
                      <a:pt x="1497" y="1230"/>
                    </a:lnTo>
                    <a:lnTo>
                      <a:pt x="1551" y="1498"/>
                    </a:lnTo>
                    <a:lnTo>
                      <a:pt x="1551" y="1498"/>
                    </a:lnTo>
                    <a:lnTo>
                      <a:pt x="1444" y="1765"/>
                    </a:lnTo>
                    <a:lnTo>
                      <a:pt x="1337" y="1978"/>
                    </a:lnTo>
                    <a:lnTo>
                      <a:pt x="1604" y="230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36"/>
              <p:cNvSpPr>
                <a:spLocks/>
              </p:cNvSpPr>
              <p:nvPr/>
            </p:nvSpPr>
            <p:spPr bwMode="auto">
              <a:xfrm>
                <a:off x="3529" y="1662"/>
                <a:ext cx="723" cy="474"/>
              </a:xfrm>
              <a:custGeom>
                <a:avLst/>
                <a:gdLst>
                  <a:gd name="T0" fmla="*/ 1604 w 5779"/>
                  <a:gd name="T1" fmla="*/ 2567 h 3797"/>
                  <a:gd name="T2" fmla="*/ 1925 w 5779"/>
                  <a:gd name="T3" fmla="*/ 2942 h 3797"/>
                  <a:gd name="T4" fmla="*/ 2032 w 5779"/>
                  <a:gd name="T5" fmla="*/ 3315 h 3797"/>
                  <a:gd name="T6" fmla="*/ 2032 w 5779"/>
                  <a:gd name="T7" fmla="*/ 3422 h 3797"/>
                  <a:gd name="T8" fmla="*/ 1497 w 5779"/>
                  <a:gd name="T9" fmla="*/ 3744 h 3797"/>
                  <a:gd name="T10" fmla="*/ 1230 w 5779"/>
                  <a:gd name="T11" fmla="*/ 3797 h 3797"/>
                  <a:gd name="T12" fmla="*/ 909 w 5779"/>
                  <a:gd name="T13" fmla="*/ 3583 h 3797"/>
                  <a:gd name="T14" fmla="*/ 856 w 5779"/>
                  <a:gd name="T15" fmla="*/ 3315 h 3797"/>
                  <a:gd name="T16" fmla="*/ 481 w 5779"/>
                  <a:gd name="T17" fmla="*/ 2300 h 3797"/>
                  <a:gd name="T18" fmla="*/ 428 w 5779"/>
                  <a:gd name="T19" fmla="*/ 1337 h 3797"/>
                  <a:gd name="T20" fmla="*/ 321 w 5779"/>
                  <a:gd name="T21" fmla="*/ 856 h 3797"/>
                  <a:gd name="T22" fmla="*/ 267 w 5779"/>
                  <a:gd name="T23" fmla="*/ 535 h 3797"/>
                  <a:gd name="T24" fmla="*/ 0 w 5779"/>
                  <a:gd name="T25" fmla="*/ 214 h 3797"/>
                  <a:gd name="T26" fmla="*/ 160 w 5779"/>
                  <a:gd name="T27" fmla="*/ 161 h 3797"/>
                  <a:gd name="T28" fmla="*/ 1444 w 5779"/>
                  <a:gd name="T29" fmla="*/ 161 h 3797"/>
                  <a:gd name="T30" fmla="*/ 2032 w 5779"/>
                  <a:gd name="T31" fmla="*/ 107 h 3797"/>
                  <a:gd name="T32" fmla="*/ 3584 w 5779"/>
                  <a:gd name="T33" fmla="*/ 0 h 3797"/>
                  <a:gd name="T34" fmla="*/ 4387 w 5779"/>
                  <a:gd name="T35" fmla="*/ 0 h 3797"/>
                  <a:gd name="T36" fmla="*/ 4815 w 5779"/>
                  <a:gd name="T37" fmla="*/ 107 h 3797"/>
                  <a:gd name="T38" fmla="*/ 5190 w 5779"/>
                  <a:gd name="T39" fmla="*/ 54 h 3797"/>
                  <a:gd name="T40" fmla="*/ 5404 w 5779"/>
                  <a:gd name="T41" fmla="*/ 107 h 3797"/>
                  <a:gd name="T42" fmla="*/ 5404 w 5779"/>
                  <a:gd name="T43" fmla="*/ 214 h 3797"/>
                  <a:gd name="T44" fmla="*/ 5458 w 5779"/>
                  <a:gd name="T45" fmla="*/ 589 h 3797"/>
                  <a:gd name="T46" fmla="*/ 5565 w 5779"/>
                  <a:gd name="T47" fmla="*/ 802 h 3797"/>
                  <a:gd name="T48" fmla="*/ 5779 w 5779"/>
                  <a:gd name="T49" fmla="*/ 1498 h 3797"/>
                  <a:gd name="T50" fmla="*/ 5672 w 5779"/>
                  <a:gd name="T51" fmla="*/ 1978 h 3797"/>
                  <a:gd name="T52" fmla="*/ 5136 w 5779"/>
                  <a:gd name="T53" fmla="*/ 2353 h 3797"/>
                  <a:gd name="T54" fmla="*/ 4815 w 5779"/>
                  <a:gd name="T55" fmla="*/ 2032 h 3797"/>
                  <a:gd name="T56" fmla="*/ 4815 w 5779"/>
                  <a:gd name="T57" fmla="*/ 1818 h 3797"/>
                  <a:gd name="T58" fmla="*/ 4922 w 5779"/>
                  <a:gd name="T59" fmla="*/ 1605 h 3797"/>
                  <a:gd name="T60" fmla="*/ 4762 w 5779"/>
                  <a:gd name="T61" fmla="*/ 1391 h 3797"/>
                  <a:gd name="T62" fmla="*/ 4601 w 5779"/>
                  <a:gd name="T63" fmla="*/ 1337 h 3797"/>
                  <a:gd name="T64" fmla="*/ 4280 w 5779"/>
                  <a:gd name="T65" fmla="*/ 1070 h 3797"/>
                  <a:gd name="T66" fmla="*/ 4173 w 5779"/>
                  <a:gd name="T67" fmla="*/ 749 h 3797"/>
                  <a:gd name="T68" fmla="*/ 4066 w 5779"/>
                  <a:gd name="T69" fmla="*/ 375 h 3797"/>
                  <a:gd name="T70" fmla="*/ 3852 w 5779"/>
                  <a:gd name="T71" fmla="*/ 428 h 3797"/>
                  <a:gd name="T72" fmla="*/ 2782 w 5779"/>
                  <a:gd name="T73" fmla="*/ 535 h 3797"/>
                  <a:gd name="T74" fmla="*/ 2353 w 5779"/>
                  <a:gd name="T75" fmla="*/ 535 h 3797"/>
                  <a:gd name="T76" fmla="*/ 1337 w 5779"/>
                  <a:gd name="T77" fmla="*/ 482 h 3797"/>
                  <a:gd name="T78" fmla="*/ 1069 w 5779"/>
                  <a:gd name="T79" fmla="*/ 589 h 3797"/>
                  <a:gd name="T80" fmla="*/ 1283 w 5779"/>
                  <a:gd name="T81" fmla="*/ 1177 h 3797"/>
                  <a:gd name="T82" fmla="*/ 1337 w 5779"/>
                  <a:gd name="T83" fmla="*/ 1444 h 3797"/>
                  <a:gd name="T84" fmla="*/ 1123 w 5779"/>
                  <a:gd name="T85" fmla="*/ 1925 h 3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79" h="3797">
                    <a:moveTo>
                      <a:pt x="1390" y="2300"/>
                    </a:moveTo>
                    <a:lnTo>
                      <a:pt x="1604" y="2567"/>
                    </a:lnTo>
                    <a:lnTo>
                      <a:pt x="1818" y="2781"/>
                    </a:lnTo>
                    <a:lnTo>
                      <a:pt x="1925" y="2942"/>
                    </a:lnTo>
                    <a:lnTo>
                      <a:pt x="2032" y="3155"/>
                    </a:lnTo>
                    <a:lnTo>
                      <a:pt x="2032" y="3315"/>
                    </a:lnTo>
                    <a:lnTo>
                      <a:pt x="2032" y="3422"/>
                    </a:lnTo>
                    <a:lnTo>
                      <a:pt x="2032" y="3422"/>
                    </a:lnTo>
                    <a:lnTo>
                      <a:pt x="1765" y="3637"/>
                    </a:lnTo>
                    <a:lnTo>
                      <a:pt x="1497" y="3744"/>
                    </a:lnTo>
                    <a:lnTo>
                      <a:pt x="1230" y="3797"/>
                    </a:lnTo>
                    <a:lnTo>
                      <a:pt x="1230" y="3797"/>
                    </a:lnTo>
                    <a:lnTo>
                      <a:pt x="1017" y="3797"/>
                    </a:lnTo>
                    <a:lnTo>
                      <a:pt x="909" y="3583"/>
                    </a:lnTo>
                    <a:lnTo>
                      <a:pt x="856" y="3315"/>
                    </a:lnTo>
                    <a:lnTo>
                      <a:pt x="856" y="3315"/>
                    </a:lnTo>
                    <a:lnTo>
                      <a:pt x="642" y="2942"/>
                    </a:lnTo>
                    <a:lnTo>
                      <a:pt x="481" y="2300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74" y="1177"/>
                    </a:lnTo>
                    <a:lnTo>
                      <a:pt x="321" y="856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107" y="375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695" y="214"/>
                    </a:lnTo>
                    <a:lnTo>
                      <a:pt x="1444" y="161"/>
                    </a:lnTo>
                    <a:lnTo>
                      <a:pt x="2032" y="107"/>
                    </a:lnTo>
                    <a:lnTo>
                      <a:pt x="2032" y="107"/>
                    </a:lnTo>
                    <a:lnTo>
                      <a:pt x="2728" y="54"/>
                    </a:lnTo>
                    <a:lnTo>
                      <a:pt x="3584" y="0"/>
                    </a:lnTo>
                    <a:lnTo>
                      <a:pt x="4387" y="0"/>
                    </a:lnTo>
                    <a:lnTo>
                      <a:pt x="4387" y="0"/>
                    </a:lnTo>
                    <a:lnTo>
                      <a:pt x="4494" y="54"/>
                    </a:lnTo>
                    <a:lnTo>
                      <a:pt x="4815" y="107"/>
                    </a:lnTo>
                    <a:lnTo>
                      <a:pt x="5190" y="54"/>
                    </a:lnTo>
                    <a:lnTo>
                      <a:pt x="5190" y="54"/>
                    </a:lnTo>
                    <a:lnTo>
                      <a:pt x="5351" y="54"/>
                    </a:lnTo>
                    <a:lnTo>
                      <a:pt x="5404" y="107"/>
                    </a:lnTo>
                    <a:lnTo>
                      <a:pt x="5404" y="214"/>
                    </a:lnTo>
                    <a:lnTo>
                      <a:pt x="5404" y="214"/>
                    </a:lnTo>
                    <a:lnTo>
                      <a:pt x="5404" y="375"/>
                    </a:lnTo>
                    <a:lnTo>
                      <a:pt x="5458" y="589"/>
                    </a:lnTo>
                    <a:lnTo>
                      <a:pt x="5565" y="802"/>
                    </a:lnTo>
                    <a:lnTo>
                      <a:pt x="5565" y="802"/>
                    </a:lnTo>
                    <a:lnTo>
                      <a:pt x="5672" y="1070"/>
                    </a:lnTo>
                    <a:lnTo>
                      <a:pt x="5779" y="1498"/>
                    </a:lnTo>
                    <a:lnTo>
                      <a:pt x="5672" y="1978"/>
                    </a:lnTo>
                    <a:lnTo>
                      <a:pt x="5672" y="1978"/>
                    </a:lnTo>
                    <a:lnTo>
                      <a:pt x="5458" y="2246"/>
                    </a:lnTo>
                    <a:lnTo>
                      <a:pt x="5136" y="2353"/>
                    </a:lnTo>
                    <a:lnTo>
                      <a:pt x="4815" y="2032"/>
                    </a:lnTo>
                    <a:lnTo>
                      <a:pt x="4815" y="2032"/>
                    </a:lnTo>
                    <a:lnTo>
                      <a:pt x="4815" y="1978"/>
                    </a:lnTo>
                    <a:lnTo>
                      <a:pt x="4815" y="1818"/>
                    </a:lnTo>
                    <a:lnTo>
                      <a:pt x="4922" y="1605"/>
                    </a:lnTo>
                    <a:lnTo>
                      <a:pt x="4922" y="1605"/>
                    </a:lnTo>
                    <a:lnTo>
                      <a:pt x="4922" y="1444"/>
                    </a:lnTo>
                    <a:lnTo>
                      <a:pt x="4762" y="1391"/>
                    </a:lnTo>
                    <a:lnTo>
                      <a:pt x="4601" y="1337"/>
                    </a:lnTo>
                    <a:lnTo>
                      <a:pt x="4601" y="1337"/>
                    </a:lnTo>
                    <a:lnTo>
                      <a:pt x="4441" y="1230"/>
                    </a:lnTo>
                    <a:lnTo>
                      <a:pt x="4280" y="1070"/>
                    </a:lnTo>
                    <a:lnTo>
                      <a:pt x="4173" y="749"/>
                    </a:lnTo>
                    <a:lnTo>
                      <a:pt x="4173" y="749"/>
                    </a:lnTo>
                    <a:lnTo>
                      <a:pt x="4120" y="482"/>
                    </a:lnTo>
                    <a:lnTo>
                      <a:pt x="4066" y="375"/>
                    </a:lnTo>
                    <a:lnTo>
                      <a:pt x="3852" y="428"/>
                    </a:lnTo>
                    <a:lnTo>
                      <a:pt x="3852" y="428"/>
                    </a:lnTo>
                    <a:lnTo>
                      <a:pt x="3370" y="535"/>
                    </a:lnTo>
                    <a:lnTo>
                      <a:pt x="2782" y="535"/>
                    </a:lnTo>
                    <a:lnTo>
                      <a:pt x="2353" y="535"/>
                    </a:lnTo>
                    <a:lnTo>
                      <a:pt x="2353" y="535"/>
                    </a:lnTo>
                    <a:lnTo>
                      <a:pt x="1925" y="535"/>
                    </a:lnTo>
                    <a:lnTo>
                      <a:pt x="1337" y="482"/>
                    </a:lnTo>
                    <a:lnTo>
                      <a:pt x="1069" y="589"/>
                    </a:lnTo>
                    <a:lnTo>
                      <a:pt x="1069" y="589"/>
                    </a:lnTo>
                    <a:lnTo>
                      <a:pt x="1123" y="856"/>
                    </a:lnTo>
                    <a:lnTo>
                      <a:pt x="1283" y="1177"/>
                    </a:lnTo>
                    <a:lnTo>
                      <a:pt x="1337" y="1444"/>
                    </a:lnTo>
                    <a:lnTo>
                      <a:pt x="1337" y="1444"/>
                    </a:lnTo>
                    <a:lnTo>
                      <a:pt x="1230" y="1712"/>
                    </a:lnTo>
                    <a:lnTo>
                      <a:pt x="1123" y="1925"/>
                    </a:lnTo>
                    <a:lnTo>
                      <a:pt x="1390" y="230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37"/>
              <p:cNvSpPr>
                <a:spLocks/>
              </p:cNvSpPr>
              <p:nvPr/>
            </p:nvSpPr>
            <p:spPr bwMode="auto">
              <a:xfrm>
                <a:off x="3543" y="1668"/>
                <a:ext cx="702" cy="448"/>
              </a:xfrm>
              <a:custGeom>
                <a:avLst/>
                <a:gdLst>
                  <a:gd name="T0" fmla="*/ 1765 w 5618"/>
                  <a:gd name="T1" fmla="*/ 374 h 3583"/>
                  <a:gd name="T2" fmla="*/ 802 w 5618"/>
                  <a:gd name="T3" fmla="*/ 481 h 3583"/>
                  <a:gd name="T4" fmla="*/ 856 w 5618"/>
                  <a:gd name="T5" fmla="*/ 748 h 3583"/>
                  <a:gd name="T6" fmla="*/ 1123 w 5618"/>
                  <a:gd name="T7" fmla="*/ 1337 h 3583"/>
                  <a:gd name="T8" fmla="*/ 1016 w 5618"/>
                  <a:gd name="T9" fmla="*/ 1604 h 3583"/>
                  <a:gd name="T10" fmla="*/ 1176 w 5618"/>
                  <a:gd name="T11" fmla="*/ 2192 h 3583"/>
                  <a:gd name="T12" fmla="*/ 1390 w 5618"/>
                  <a:gd name="T13" fmla="*/ 2460 h 3583"/>
                  <a:gd name="T14" fmla="*/ 1711 w 5618"/>
                  <a:gd name="T15" fmla="*/ 2888 h 3583"/>
                  <a:gd name="T16" fmla="*/ 1872 w 5618"/>
                  <a:gd name="T17" fmla="*/ 3208 h 3583"/>
                  <a:gd name="T18" fmla="*/ 1818 w 5618"/>
                  <a:gd name="T19" fmla="*/ 3315 h 3583"/>
                  <a:gd name="T20" fmla="*/ 1444 w 5618"/>
                  <a:gd name="T21" fmla="*/ 3583 h 3583"/>
                  <a:gd name="T22" fmla="*/ 1176 w 5618"/>
                  <a:gd name="T23" fmla="*/ 3583 h 3583"/>
                  <a:gd name="T24" fmla="*/ 856 w 5618"/>
                  <a:gd name="T25" fmla="*/ 3476 h 3583"/>
                  <a:gd name="T26" fmla="*/ 802 w 5618"/>
                  <a:gd name="T27" fmla="*/ 3208 h 3583"/>
                  <a:gd name="T28" fmla="*/ 428 w 5618"/>
                  <a:gd name="T29" fmla="*/ 2192 h 3583"/>
                  <a:gd name="T30" fmla="*/ 428 w 5618"/>
                  <a:gd name="T31" fmla="*/ 1230 h 3583"/>
                  <a:gd name="T32" fmla="*/ 321 w 5618"/>
                  <a:gd name="T33" fmla="*/ 802 h 3583"/>
                  <a:gd name="T34" fmla="*/ 267 w 5618"/>
                  <a:gd name="T35" fmla="*/ 481 h 3583"/>
                  <a:gd name="T36" fmla="*/ 0 w 5618"/>
                  <a:gd name="T37" fmla="*/ 160 h 3583"/>
                  <a:gd name="T38" fmla="*/ 160 w 5618"/>
                  <a:gd name="T39" fmla="*/ 160 h 3583"/>
                  <a:gd name="T40" fmla="*/ 1337 w 5618"/>
                  <a:gd name="T41" fmla="*/ 160 h 3583"/>
                  <a:gd name="T42" fmla="*/ 1925 w 5618"/>
                  <a:gd name="T43" fmla="*/ 107 h 3583"/>
                  <a:gd name="T44" fmla="*/ 3477 w 5618"/>
                  <a:gd name="T45" fmla="*/ 0 h 3583"/>
                  <a:gd name="T46" fmla="*/ 4280 w 5618"/>
                  <a:gd name="T47" fmla="*/ 0 h 3583"/>
                  <a:gd name="T48" fmla="*/ 4708 w 5618"/>
                  <a:gd name="T49" fmla="*/ 53 h 3583"/>
                  <a:gd name="T50" fmla="*/ 5083 w 5618"/>
                  <a:gd name="T51" fmla="*/ 53 h 3583"/>
                  <a:gd name="T52" fmla="*/ 5244 w 5618"/>
                  <a:gd name="T53" fmla="*/ 53 h 3583"/>
                  <a:gd name="T54" fmla="*/ 5297 w 5618"/>
                  <a:gd name="T55" fmla="*/ 160 h 3583"/>
                  <a:gd name="T56" fmla="*/ 5297 w 5618"/>
                  <a:gd name="T57" fmla="*/ 535 h 3583"/>
                  <a:gd name="T58" fmla="*/ 5404 w 5618"/>
                  <a:gd name="T59" fmla="*/ 748 h 3583"/>
                  <a:gd name="T60" fmla="*/ 5618 w 5618"/>
                  <a:gd name="T61" fmla="*/ 1444 h 3583"/>
                  <a:gd name="T62" fmla="*/ 5511 w 5618"/>
                  <a:gd name="T63" fmla="*/ 1871 h 3583"/>
                  <a:gd name="T64" fmla="*/ 5136 w 5618"/>
                  <a:gd name="T65" fmla="*/ 2192 h 3583"/>
                  <a:gd name="T66" fmla="*/ 4869 w 5618"/>
                  <a:gd name="T67" fmla="*/ 1871 h 3583"/>
                  <a:gd name="T68" fmla="*/ 4869 w 5618"/>
                  <a:gd name="T69" fmla="*/ 1658 h 3583"/>
                  <a:gd name="T70" fmla="*/ 4976 w 5618"/>
                  <a:gd name="T71" fmla="*/ 1444 h 3583"/>
                  <a:gd name="T72" fmla="*/ 4708 w 5618"/>
                  <a:gd name="T73" fmla="*/ 1230 h 3583"/>
                  <a:gd name="T74" fmla="*/ 4548 w 5618"/>
                  <a:gd name="T75" fmla="*/ 1176 h 3583"/>
                  <a:gd name="T76" fmla="*/ 4280 w 5618"/>
                  <a:gd name="T77" fmla="*/ 962 h 3583"/>
                  <a:gd name="T78" fmla="*/ 4173 w 5618"/>
                  <a:gd name="T79" fmla="*/ 641 h 3583"/>
                  <a:gd name="T80" fmla="*/ 4066 w 5618"/>
                  <a:gd name="T81" fmla="*/ 267 h 3583"/>
                  <a:gd name="T82" fmla="*/ 3799 w 5618"/>
                  <a:gd name="T83" fmla="*/ 321 h 3583"/>
                  <a:gd name="T84" fmla="*/ 2675 w 5618"/>
                  <a:gd name="T85" fmla="*/ 428 h 3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18" h="3583">
                    <a:moveTo>
                      <a:pt x="2246" y="374"/>
                    </a:moveTo>
                    <a:lnTo>
                      <a:pt x="1765" y="374"/>
                    </a:lnTo>
                    <a:lnTo>
                      <a:pt x="1123" y="374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856" y="748"/>
                    </a:lnTo>
                    <a:lnTo>
                      <a:pt x="1069" y="1016"/>
                    </a:lnTo>
                    <a:lnTo>
                      <a:pt x="1123" y="1337"/>
                    </a:lnTo>
                    <a:lnTo>
                      <a:pt x="1123" y="1337"/>
                    </a:lnTo>
                    <a:lnTo>
                      <a:pt x="1016" y="1604"/>
                    </a:lnTo>
                    <a:lnTo>
                      <a:pt x="910" y="1871"/>
                    </a:lnTo>
                    <a:lnTo>
                      <a:pt x="1176" y="2192"/>
                    </a:lnTo>
                    <a:lnTo>
                      <a:pt x="1176" y="2192"/>
                    </a:lnTo>
                    <a:lnTo>
                      <a:pt x="1390" y="2460"/>
                    </a:lnTo>
                    <a:lnTo>
                      <a:pt x="1604" y="2674"/>
                    </a:lnTo>
                    <a:lnTo>
                      <a:pt x="1711" y="2888"/>
                    </a:lnTo>
                    <a:lnTo>
                      <a:pt x="1818" y="3047"/>
                    </a:lnTo>
                    <a:lnTo>
                      <a:pt x="1872" y="3208"/>
                    </a:lnTo>
                    <a:lnTo>
                      <a:pt x="1818" y="3315"/>
                    </a:lnTo>
                    <a:lnTo>
                      <a:pt x="1818" y="3315"/>
                    </a:lnTo>
                    <a:lnTo>
                      <a:pt x="1658" y="3476"/>
                    </a:lnTo>
                    <a:lnTo>
                      <a:pt x="1444" y="3583"/>
                    </a:lnTo>
                    <a:lnTo>
                      <a:pt x="1176" y="3583"/>
                    </a:lnTo>
                    <a:lnTo>
                      <a:pt x="1176" y="3583"/>
                    </a:lnTo>
                    <a:lnTo>
                      <a:pt x="962" y="3583"/>
                    </a:lnTo>
                    <a:lnTo>
                      <a:pt x="856" y="3476"/>
                    </a:lnTo>
                    <a:lnTo>
                      <a:pt x="802" y="3208"/>
                    </a:lnTo>
                    <a:lnTo>
                      <a:pt x="802" y="3208"/>
                    </a:lnTo>
                    <a:lnTo>
                      <a:pt x="642" y="2834"/>
                    </a:lnTo>
                    <a:lnTo>
                      <a:pt x="428" y="2192"/>
                    </a:lnTo>
                    <a:lnTo>
                      <a:pt x="428" y="1230"/>
                    </a:lnTo>
                    <a:lnTo>
                      <a:pt x="428" y="1230"/>
                    </a:lnTo>
                    <a:lnTo>
                      <a:pt x="374" y="1123"/>
                    </a:lnTo>
                    <a:lnTo>
                      <a:pt x="321" y="802"/>
                    </a:lnTo>
                    <a:lnTo>
                      <a:pt x="267" y="481"/>
                    </a:lnTo>
                    <a:lnTo>
                      <a:pt x="267" y="481"/>
                    </a:lnTo>
                    <a:lnTo>
                      <a:pt x="107" y="321"/>
                    </a:lnTo>
                    <a:lnTo>
                      <a:pt x="0" y="160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642" y="214"/>
                    </a:lnTo>
                    <a:lnTo>
                      <a:pt x="1337" y="160"/>
                    </a:lnTo>
                    <a:lnTo>
                      <a:pt x="1925" y="107"/>
                    </a:lnTo>
                    <a:lnTo>
                      <a:pt x="1925" y="107"/>
                    </a:lnTo>
                    <a:lnTo>
                      <a:pt x="2621" y="53"/>
                    </a:lnTo>
                    <a:lnTo>
                      <a:pt x="3477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387" y="53"/>
                    </a:lnTo>
                    <a:lnTo>
                      <a:pt x="4708" y="53"/>
                    </a:lnTo>
                    <a:lnTo>
                      <a:pt x="5083" y="53"/>
                    </a:lnTo>
                    <a:lnTo>
                      <a:pt x="5083" y="53"/>
                    </a:lnTo>
                    <a:lnTo>
                      <a:pt x="5244" y="53"/>
                    </a:lnTo>
                    <a:lnTo>
                      <a:pt x="5244" y="53"/>
                    </a:lnTo>
                    <a:lnTo>
                      <a:pt x="5297" y="160"/>
                    </a:lnTo>
                    <a:lnTo>
                      <a:pt x="5297" y="160"/>
                    </a:lnTo>
                    <a:lnTo>
                      <a:pt x="5297" y="374"/>
                    </a:lnTo>
                    <a:lnTo>
                      <a:pt x="5297" y="535"/>
                    </a:lnTo>
                    <a:lnTo>
                      <a:pt x="5404" y="748"/>
                    </a:lnTo>
                    <a:lnTo>
                      <a:pt x="5404" y="748"/>
                    </a:lnTo>
                    <a:lnTo>
                      <a:pt x="5511" y="1016"/>
                    </a:lnTo>
                    <a:lnTo>
                      <a:pt x="5618" y="1444"/>
                    </a:lnTo>
                    <a:lnTo>
                      <a:pt x="5511" y="1871"/>
                    </a:lnTo>
                    <a:lnTo>
                      <a:pt x="5511" y="1871"/>
                    </a:lnTo>
                    <a:lnTo>
                      <a:pt x="5351" y="2139"/>
                    </a:lnTo>
                    <a:lnTo>
                      <a:pt x="5136" y="2192"/>
                    </a:lnTo>
                    <a:lnTo>
                      <a:pt x="4869" y="1871"/>
                    </a:lnTo>
                    <a:lnTo>
                      <a:pt x="4869" y="1871"/>
                    </a:lnTo>
                    <a:lnTo>
                      <a:pt x="4869" y="1817"/>
                    </a:lnTo>
                    <a:lnTo>
                      <a:pt x="4869" y="1658"/>
                    </a:lnTo>
                    <a:lnTo>
                      <a:pt x="4976" y="1444"/>
                    </a:lnTo>
                    <a:lnTo>
                      <a:pt x="4976" y="1444"/>
                    </a:lnTo>
                    <a:lnTo>
                      <a:pt x="4922" y="1337"/>
                    </a:lnTo>
                    <a:lnTo>
                      <a:pt x="4708" y="1230"/>
                    </a:lnTo>
                    <a:lnTo>
                      <a:pt x="4548" y="1176"/>
                    </a:lnTo>
                    <a:lnTo>
                      <a:pt x="4548" y="1176"/>
                    </a:lnTo>
                    <a:lnTo>
                      <a:pt x="4441" y="1123"/>
                    </a:lnTo>
                    <a:lnTo>
                      <a:pt x="4280" y="962"/>
                    </a:lnTo>
                    <a:lnTo>
                      <a:pt x="4173" y="641"/>
                    </a:lnTo>
                    <a:lnTo>
                      <a:pt x="4173" y="641"/>
                    </a:lnTo>
                    <a:lnTo>
                      <a:pt x="4120" y="374"/>
                    </a:lnTo>
                    <a:lnTo>
                      <a:pt x="4066" y="267"/>
                    </a:lnTo>
                    <a:lnTo>
                      <a:pt x="3799" y="321"/>
                    </a:lnTo>
                    <a:lnTo>
                      <a:pt x="3799" y="321"/>
                    </a:lnTo>
                    <a:lnTo>
                      <a:pt x="3317" y="374"/>
                    </a:lnTo>
                    <a:lnTo>
                      <a:pt x="2675" y="428"/>
                    </a:lnTo>
                    <a:lnTo>
                      <a:pt x="2246" y="3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38"/>
              <p:cNvSpPr>
                <a:spLocks/>
              </p:cNvSpPr>
              <p:nvPr/>
            </p:nvSpPr>
            <p:spPr bwMode="auto">
              <a:xfrm>
                <a:off x="3804" y="1789"/>
                <a:ext cx="281" cy="307"/>
              </a:xfrm>
              <a:custGeom>
                <a:avLst/>
                <a:gdLst>
                  <a:gd name="T0" fmla="*/ 53 w 2248"/>
                  <a:gd name="T1" fmla="*/ 696 h 2460"/>
                  <a:gd name="T2" fmla="*/ 0 w 2248"/>
                  <a:gd name="T3" fmla="*/ 802 h 2460"/>
                  <a:gd name="T4" fmla="*/ 0 w 2248"/>
                  <a:gd name="T5" fmla="*/ 1016 h 2460"/>
                  <a:gd name="T6" fmla="*/ 107 w 2248"/>
                  <a:gd name="T7" fmla="*/ 1284 h 2460"/>
                  <a:gd name="T8" fmla="*/ 107 w 2248"/>
                  <a:gd name="T9" fmla="*/ 1284 h 2460"/>
                  <a:gd name="T10" fmla="*/ 214 w 2248"/>
                  <a:gd name="T11" fmla="*/ 1498 h 2460"/>
                  <a:gd name="T12" fmla="*/ 268 w 2248"/>
                  <a:gd name="T13" fmla="*/ 1605 h 2460"/>
                  <a:gd name="T14" fmla="*/ 321 w 2248"/>
                  <a:gd name="T15" fmla="*/ 1658 h 2460"/>
                  <a:gd name="T16" fmla="*/ 321 w 2248"/>
                  <a:gd name="T17" fmla="*/ 1658 h 2460"/>
                  <a:gd name="T18" fmla="*/ 375 w 2248"/>
                  <a:gd name="T19" fmla="*/ 1712 h 2460"/>
                  <a:gd name="T20" fmla="*/ 428 w 2248"/>
                  <a:gd name="T21" fmla="*/ 1765 h 2460"/>
                  <a:gd name="T22" fmla="*/ 482 w 2248"/>
                  <a:gd name="T23" fmla="*/ 1819 h 2460"/>
                  <a:gd name="T24" fmla="*/ 482 w 2248"/>
                  <a:gd name="T25" fmla="*/ 1819 h 2460"/>
                  <a:gd name="T26" fmla="*/ 535 w 2248"/>
                  <a:gd name="T27" fmla="*/ 1926 h 2460"/>
                  <a:gd name="T28" fmla="*/ 696 w 2248"/>
                  <a:gd name="T29" fmla="*/ 2085 h 2460"/>
                  <a:gd name="T30" fmla="*/ 910 w 2248"/>
                  <a:gd name="T31" fmla="*/ 2192 h 2460"/>
                  <a:gd name="T32" fmla="*/ 910 w 2248"/>
                  <a:gd name="T33" fmla="*/ 2192 h 2460"/>
                  <a:gd name="T34" fmla="*/ 1070 w 2248"/>
                  <a:gd name="T35" fmla="*/ 2353 h 2460"/>
                  <a:gd name="T36" fmla="*/ 1177 w 2248"/>
                  <a:gd name="T37" fmla="*/ 2406 h 2460"/>
                  <a:gd name="T38" fmla="*/ 1284 w 2248"/>
                  <a:gd name="T39" fmla="*/ 2460 h 2460"/>
                  <a:gd name="T40" fmla="*/ 1284 w 2248"/>
                  <a:gd name="T41" fmla="*/ 2460 h 2460"/>
                  <a:gd name="T42" fmla="*/ 1391 w 2248"/>
                  <a:gd name="T43" fmla="*/ 2460 h 2460"/>
                  <a:gd name="T44" fmla="*/ 1605 w 2248"/>
                  <a:gd name="T45" fmla="*/ 2460 h 2460"/>
                  <a:gd name="T46" fmla="*/ 1873 w 2248"/>
                  <a:gd name="T47" fmla="*/ 2246 h 2460"/>
                  <a:gd name="T48" fmla="*/ 1873 w 2248"/>
                  <a:gd name="T49" fmla="*/ 2246 h 2460"/>
                  <a:gd name="T50" fmla="*/ 2034 w 2248"/>
                  <a:gd name="T51" fmla="*/ 2032 h 2460"/>
                  <a:gd name="T52" fmla="*/ 2194 w 2248"/>
                  <a:gd name="T53" fmla="*/ 1872 h 2460"/>
                  <a:gd name="T54" fmla="*/ 2248 w 2248"/>
                  <a:gd name="T55" fmla="*/ 1819 h 2460"/>
                  <a:gd name="T56" fmla="*/ 2248 w 2248"/>
                  <a:gd name="T57" fmla="*/ 1819 h 2460"/>
                  <a:gd name="T58" fmla="*/ 2194 w 2248"/>
                  <a:gd name="T59" fmla="*/ 1819 h 2460"/>
                  <a:gd name="T60" fmla="*/ 2141 w 2248"/>
                  <a:gd name="T61" fmla="*/ 1712 h 2460"/>
                  <a:gd name="T62" fmla="*/ 2087 w 2248"/>
                  <a:gd name="T63" fmla="*/ 1658 h 2460"/>
                  <a:gd name="T64" fmla="*/ 2087 w 2248"/>
                  <a:gd name="T65" fmla="*/ 1658 h 2460"/>
                  <a:gd name="T66" fmla="*/ 2087 w 2248"/>
                  <a:gd name="T67" fmla="*/ 1551 h 2460"/>
                  <a:gd name="T68" fmla="*/ 2034 w 2248"/>
                  <a:gd name="T69" fmla="*/ 1444 h 2460"/>
                  <a:gd name="T70" fmla="*/ 1980 w 2248"/>
                  <a:gd name="T71" fmla="*/ 1230 h 2460"/>
                  <a:gd name="T72" fmla="*/ 1980 w 2248"/>
                  <a:gd name="T73" fmla="*/ 1230 h 2460"/>
                  <a:gd name="T74" fmla="*/ 1980 w 2248"/>
                  <a:gd name="T75" fmla="*/ 1230 h 2460"/>
                  <a:gd name="T76" fmla="*/ 2034 w 2248"/>
                  <a:gd name="T77" fmla="*/ 1123 h 2460"/>
                  <a:gd name="T78" fmla="*/ 1980 w 2248"/>
                  <a:gd name="T79" fmla="*/ 962 h 2460"/>
                  <a:gd name="T80" fmla="*/ 1980 w 2248"/>
                  <a:gd name="T81" fmla="*/ 962 h 2460"/>
                  <a:gd name="T82" fmla="*/ 1820 w 2248"/>
                  <a:gd name="T83" fmla="*/ 802 h 2460"/>
                  <a:gd name="T84" fmla="*/ 1766 w 2248"/>
                  <a:gd name="T85" fmla="*/ 696 h 2460"/>
                  <a:gd name="T86" fmla="*/ 1713 w 2248"/>
                  <a:gd name="T87" fmla="*/ 642 h 2460"/>
                  <a:gd name="T88" fmla="*/ 1713 w 2248"/>
                  <a:gd name="T89" fmla="*/ 642 h 2460"/>
                  <a:gd name="T90" fmla="*/ 1177 w 2248"/>
                  <a:gd name="T91" fmla="*/ 54 h 2460"/>
                  <a:gd name="T92" fmla="*/ 1070 w 2248"/>
                  <a:gd name="T93" fmla="*/ 54 h 2460"/>
                  <a:gd name="T94" fmla="*/ 910 w 2248"/>
                  <a:gd name="T95" fmla="*/ 0 h 2460"/>
                  <a:gd name="T96" fmla="*/ 749 w 2248"/>
                  <a:gd name="T97" fmla="*/ 0 h 2460"/>
                  <a:gd name="T98" fmla="*/ 749 w 2248"/>
                  <a:gd name="T99" fmla="*/ 0 h 2460"/>
                  <a:gd name="T100" fmla="*/ 482 w 2248"/>
                  <a:gd name="T101" fmla="*/ 161 h 2460"/>
                  <a:gd name="T102" fmla="*/ 214 w 2248"/>
                  <a:gd name="T103" fmla="*/ 428 h 2460"/>
                  <a:gd name="T104" fmla="*/ 53 w 2248"/>
                  <a:gd name="T105" fmla="*/ 696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48" h="2460">
                    <a:moveTo>
                      <a:pt x="53" y="696"/>
                    </a:moveTo>
                    <a:lnTo>
                      <a:pt x="0" y="802"/>
                    </a:lnTo>
                    <a:lnTo>
                      <a:pt x="0" y="1016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214" y="1498"/>
                    </a:lnTo>
                    <a:lnTo>
                      <a:pt x="268" y="1605"/>
                    </a:lnTo>
                    <a:lnTo>
                      <a:pt x="321" y="1658"/>
                    </a:lnTo>
                    <a:lnTo>
                      <a:pt x="321" y="1658"/>
                    </a:lnTo>
                    <a:lnTo>
                      <a:pt x="375" y="1712"/>
                    </a:lnTo>
                    <a:lnTo>
                      <a:pt x="428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535" y="1926"/>
                    </a:lnTo>
                    <a:lnTo>
                      <a:pt x="696" y="2085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1070" y="2353"/>
                    </a:lnTo>
                    <a:lnTo>
                      <a:pt x="1177" y="2406"/>
                    </a:lnTo>
                    <a:lnTo>
                      <a:pt x="1284" y="2460"/>
                    </a:lnTo>
                    <a:lnTo>
                      <a:pt x="1284" y="2460"/>
                    </a:lnTo>
                    <a:lnTo>
                      <a:pt x="1391" y="2460"/>
                    </a:lnTo>
                    <a:lnTo>
                      <a:pt x="1605" y="2460"/>
                    </a:lnTo>
                    <a:lnTo>
                      <a:pt x="1873" y="2246"/>
                    </a:lnTo>
                    <a:lnTo>
                      <a:pt x="1873" y="2246"/>
                    </a:lnTo>
                    <a:lnTo>
                      <a:pt x="2034" y="2032"/>
                    </a:lnTo>
                    <a:lnTo>
                      <a:pt x="2194" y="1872"/>
                    </a:lnTo>
                    <a:lnTo>
                      <a:pt x="2248" y="1819"/>
                    </a:lnTo>
                    <a:lnTo>
                      <a:pt x="2248" y="1819"/>
                    </a:lnTo>
                    <a:lnTo>
                      <a:pt x="2194" y="1819"/>
                    </a:lnTo>
                    <a:lnTo>
                      <a:pt x="2141" y="1712"/>
                    </a:lnTo>
                    <a:lnTo>
                      <a:pt x="2087" y="1658"/>
                    </a:lnTo>
                    <a:lnTo>
                      <a:pt x="2087" y="1658"/>
                    </a:lnTo>
                    <a:lnTo>
                      <a:pt x="2087" y="1551"/>
                    </a:lnTo>
                    <a:lnTo>
                      <a:pt x="2034" y="1444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2034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820" y="802"/>
                    </a:lnTo>
                    <a:lnTo>
                      <a:pt x="1766" y="696"/>
                    </a:lnTo>
                    <a:lnTo>
                      <a:pt x="1713" y="642"/>
                    </a:lnTo>
                    <a:lnTo>
                      <a:pt x="1713" y="642"/>
                    </a:lnTo>
                    <a:lnTo>
                      <a:pt x="1177" y="54"/>
                    </a:lnTo>
                    <a:lnTo>
                      <a:pt x="1070" y="54"/>
                    </a:lnTo>
                    <a:lnTo>
                      <a:pt x="910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482" y="161"/>
                    </a:lnTo>
                    <a:lnTo>
                      <a:pt x="214" y="428"/>
                    </a:lnTo>
                    <a:lnTo>
                      <a:pt x="53" y="696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39"/>
              <p:cNvSpPr>
                <a:spLocks/>
              </p:cNvSpPr>
              <p:nvPr/>
            </p:nvSpPr>
            <p:spPr bwMode="auto">
              <a:xfrm>
                <a:off x="4600" y="1401"/>
                <a:ext cx="100" cy="261"/>
              </a:xfrm>
              <a:custGeom>
                <a:avLst/>
                <a:gdLst>
                  <a:gd name="T0" fmla="*/ 0 w 802"/>
                  <a:gd name="T1" fmla="*/ 1069 h 2085"/>
                  <a:gd name="T2" fmla="*/ 0 w 802"/>
                  <a:gd name="T3" fmla="*/ 1230 h 2085"/>
                  <a:gd name="T4" fmla="*/ 0 w 802"/>
                  <a:gd name="T5" fmla="*/ 1444 h 2085"/>
                  <a:gd name="T6" fmla="*/ 0 w 802"/>
                  <a:gd name="T7" fmla="*/ 1604 h 2085"/>
                  <a:gd name="T8" fmla="*/ 0 w 802"/>
                  <a:gd name="T9" fmla="*/ 1604 h 2085"/>
                  <a:gd name="T10" fmla="*/ 53 w 802"/>
                  <a:gd name="T11" fmla="*/ 1764 h 2085"/>
                  <a:gd name="T12" fmla="*/ 214 w 802"/>
                  <a:gd name="T13" fmla="*/ 1978 h 2085"/>
                  <a:gd name="T14" fmla="*/ 374 w 802"/>
                  <a:gd name="T15" fmla="*/ 2085 h 2085"/>
                  <a:gd name="T16" fmla="*/ 374 w 802"/>
                  <a:gd name="T17" fmla="*/ 2085 h 2085"/>
                  <a:gd name="T18" fmla="*/ 428 w 802"/>
                  <a:gd name="T19" fmla="*/ 1871 h 2085"/>
                  <a:gd name="T20" fmla="*/ 535 w 802"/>
                  <a:gd name="T21" fmla="*/ 1498 h 2085"/>
                  <a:gd name="T22" fmla="*/ 642 w 802"/>
                  <a:gd name="T23" fmla="*/ 1230 h 2085"/>
                  <a:gd name="T24" fmla="*/ 642 w 802"/>
                  <a:gd name="T25" fmla="*/ 1230 h 2085"/>
                  <a:gd name="T26" fmla="*/ 642 w 802"/>
                  <a:gd name="T27" fmla="*/ 1016 h 2085"/>
                  <a:gd name="T28" fmla="*/ 749 w 802"/>
                  <a:gd name="T29" fmla="*/ 695 h 2085"/>
                  <a:gd name="T30" fmla="*/ 802 w 802"/>
                  <a:gd name="T31" fmla="*/ 534 h 2085"/>
                  <a:gd name="T32" fmla="*/ 802 w 802"/>
                  <a:gd name="T33" fmla="*/ 534 h 2085"/>
                  <a:gd name="T34" fmla="*/ 749 w 802"/>
                  <a:gd name="T35" fmla="*/ 534 h 2085"/>
                  <a:gd name="T36" fmla="*/ 588 w 802"/>
                  <a:gd name="T37" fmla="*/ 375 h 2085"/>
                  <a:gd name="T38" fmla="*/ 535 w 802"/>
                  <a:gd name="T39" fmla="*/ 161 h 2085"/>
                  <a:gd name="T40" fmla="*/ 535 w 802"/>
                  <a:gd name="T41" fmla="*/ 161 h 2085"/>
                  <a:gd name="T42" fmla="*/ 481 w 802"/>
                  <a:gd name="T43" fmla="*/ 54 h 2085"/>
                  <a:gd name="T44" fmla="*/ 321 w 802"/>
                  <a:gd name="T45" fmla="*/ 0 h 2085"/>
                  <a:gd name="T46" fmla="*/ 267 w 802"/>
                  <a:gd name="T47" fmla="*/ 0 h 2085"/>
                  <a:gd name="T48" fmla="*/ 267 w 802"/>
                  <a:gd name="T49" fmla="*/ 0 h 2085"/>
                  <a:gd name="T50" fmla="*/ 214 w 802"/>
                  <a:gd name="T51" fmla="*/ 321 h 2085"/>
                  <a:gd name="T52" fmla="*/ 53 w 802"/>
                  <a:gd name="T53" fmla="*/ 855 h 2085"/>
                  <a:gd name="T54" fmla="*/ 0 w 802"/>
                  <a:gd name="T55" fmla="*/ 1069 h 2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2" h="2085">
                    <a:moveTo>
                      <a:pt x="0" y="1069"/>
                    </a:moveTo>
                    <a:lnTo>
                      <a:pt x="0" y="1230"/>
                    </a:lnTo>
                    <a:lnTo>
                      <a:pt x="0" y="1444"/>
                    </a:lnTo>
                    <a:lnTo>
                      <a:pt x="0" y="1604"/>
                    </a:lnTo>
                    <a:lnTo>
                      <a:pt x="0" y="1604"/>
                    </a:lnTo>
                    <a:lnTo>
                      <a:pt x="53" y="1764"/>
                    </a:lnTo>
                    <a:lnTo>
                      <a:pt x="214" y="1978"/>
                    </a:lnTo>
                    <a:lnTo>
                      <a:pt x="374" y="2085"/>
                    </a:lnTo>
                    <a:lnTo>
                      <a:pt x="374" y="2085"/>
                    </a:lnTo>
                    <a:lnTo>
                      <a:pt x="428" y="1871"/>
                    </a:lnTo>
                    <a:lnTo>
                      <a:pt x="535" y="1498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42" y="1016"/>
                    </a:lnTo>
                    <a:lnTo>
                      <a:pt x="749" y="695"/>
                    </a:lnTo>
                    <a:lnTo>
                      <a:pt x="802" y="534"/>
                    </a:lnTo>
                    <a:lnTo>
                      <a:pt x="802" y="534"/>
                    </a:lnTo>
                    <a:lnTo>
                      <a:pt x="749" y="534"/>
                    </a:lnTo>
                    <a:lnTo>
                      <a:pt x="588" y="375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481" y="54"/>
                    </a:lnTo>
                    <a:lnTo>
                      <a:pt x="321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321"/>
                    </a:lnTo>
                    <a:lnTo>
                      <a:pt x="53" y="855"/>
                    </a:lnTo>
                    <a:lnTo>
                      <a:pt x="0" y="106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40"/>
              <p:cNvSpPr>
                <a:spLocks/>
              </p:cNvSpPr>
              <p:nvPr/>
            </p:nvSpPr>
            <p:spPr bwMode="auto">
              <a:xfrm>
                <a:off x="4600" y="1461"/>
                <a:ext cx="46" cy="140"/>
              </a:xfrm>
              <a:custGeom>
                <a:avLst/>
                <a:gdLst>
                  <a:gd name="T0" fmla="*/ 0 w 374"/>
                  <a:gd name="T1" fmla="*/ 963 h 1123"/>
                  <a:gd name="T2" fmla="*/ 107 w 374"/>
                  <a:gd name="T3" fmla="*/ 1017 h 1123"/>
                  <a:gd name="T4" fmla="*/ 214 w 374"/>
                  <a:gd name="T5" fmla="*/ 1070 h 1123"/>
                  <a:gd name="T6" fmla="*/ 374 w 374"/>
                  <a:gd name="T7" fmla="*/ 1123 h 1123"/>
                  <a:gd name="T8" fmla="*/ 374 w 374"/>
                  <a:gd name="T9" fmla="*/ 1123 h 1123"/>
                  <a:gd name="T10" fmla="*/ 374 w 374"/>
                  <a:gd name="T11" fmla="*/ 1123 h 1123"/>
                  <a:gd name="T12" fmla="*/ 321 w 374"/>
                  <a:gd name="T13" fmla="*/ 963 h 1123"/>
                  <a:gd name="T14" fmla="*/ 214 w 374"/>
                  <a:gd name="T15" fmla="*/ 802 h 1123"/>
                  <a:gd name="T16" fmla="*/ 214 w 374"/>
                  <a:gd name="T17" fmla="*/ 802 h 1123"/>
                  <a:gd name="T18" fmla="*/ 160 w 374"/>
                  <a:gd name="T19" fmla="*/ 802 h 1123"/>
                  <a:gd name="T20" fmla="*/ 160 w 374"/>
                  <a:gd name="T21" fmla="*/ 749 h 1123"/>
                  <a:gd name="T22" fmla="*/ 160 w 374"/>
                  <a:gd name="T23" fmla="*/ 642 h 1123"/>
                  <a:gd name="T24" fmla="*/ 160 w 374"/>
                  <a:gd name="T25" fmla="*/ 642 h 1123"/>
                  <a:gd name="T26" fmla="*/ 214 w 374"/>
                  <a:gd name="T27" fmla="*/ 481 h 1123"/>
                  <a:gd name="T28" fmla="*/ 321 w 374"/>
                  <a:gd name="T29" fmla="*/ 214 h 1123"/>
                  <a:gd name="T30" fmla="*/ 374 w 374"/>
                  <a:gd name="T31" fmla="*/ 0 h 1123"/>
                  <a:gd name="T32" fmla="*/ 374 w 374"/>
                  <a:gd name="T33" fmla="*/ 0 h 1123"/>
                  <a:gd name="T34" fmla="*/ 267 w 374"/>
                  <a:gd name="T35" fmla="*/ 160 h 1123"/>
                  <a:gd name="T36" fmla="*/ 107 w 374"/>
                  <a:gd name="T37" fmla="*/ 428 h 1123"/>
                  <a:gd name="T38" fmla="*/ 0 w 374"/>
                  <a:gd name="T39" fmla="*/ 588 h 1123"/>
                  <a:gd name="T40" fmla="*/ 0 w 374"/>
                  <a:gd name="T41" fmla="*/ 588 h 1123"/>
                  <a:gd name="T42" fmla="*/ 0 w 374"/>
                  <a:gd name="T43" fmla="*/ 963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4" h="1123">
                    <a:moveTo>
                      <a:pt x="0" y="963"/>
                    </a:moveTo>
                    <a:lnTo>
                      <a:pt x="107" y="1017"/>
                    </a:lnTo>
                    <a:lnTo>
                      <a:pt x="214" y="1070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21" y="963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0" y="802"/>
                    </a:lnTo>
                    <a:lnTo>
                      <a:pt x="160" y="749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14" y="481"/>
                    </a:lnTo>
                    <a:lnTo>
                      <a:pt x="321" y="214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267" y="160"/>
                    </a:lnTo>
                    <a:lnTo>
                      <a:pt x="107" y="42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96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41"/>
              <p:cNvSpPr>
                <a:spLocks/>
              </p:cNvSpPr>
              <p:nvPr/>
            </p:nvSpPr>
            <p:spPr bwMode="auto">
              <a:xfrm>
                <a:off x="4600" y="1474"/>
                <a:ext cx="46" cy="121"/>
              </a:xfrm>
              <a:custGeom>
                <a:avLst/>
                <a:gdLst>
                  <a:gd name="T0" fmla="*/ 321 w 374"/>
                  <a:gd name="T1" fmla="*/ 963 h 963"/>
                  <a:gd name="T2" fmla="*/ 214 w 374"/>
                  <a:gd name="T3" fmla="*/ 963 h 963"/>
                  <a:gd name="T4" fmla="*/ 53 w 374"/>
                  <a:gd name="T5" fmla="*/ 910 h 963"/>
                  <a:gd name="T6" fmla="*/ 0 w 374"/>
                  <a:gd name="T7" fmla="*/ 856 h 963"/>
                  <a:gd name="T8" fmla="*/ 0 w 374"/>
                  <a:gd name="T9" fmla="*/ 856 h 963"/>
                  <a:gd name="T10" fmla="*/ 0 w 374"/>
                  <a:gd name="T11" fmla="*/ 481 h 963"/>
                  <a:gd name="T12" fmla="*/ 53 w 374"/>
                  <a:gd name="T13" fmla="*/ 374 h 963"/>
                  <a:gd name="T14" fmla="*/ 267 w 374"/>
                  <a:gd name="T15" fmla="*/ 107 h 963"/>
                  <a:gd name="T16" fmla="*/ 374 w 374"/>
                  <a:gd name="T17" fmla="*/ 0 h 963"/>
                  <a:gd name="T18" fmla="*/ 374 w 374"/>
                  <a:gd name="T19" fmla="*/ 0 h 963"/>
                  <a:gd name="T20" fmla="*/ 321 w 374"/>
                  <a:gd name="T21" fmla="*/ 160 h 963"/>
                  <a:gd name="T22" fmla="*/ 214 w 374"/>
                  <a:gd name="T23" fmla="*/ 374 h 963"/>
                  <a:gd name="T24" fmla="*/ 160 w 374"/>
                  <a:gd name="T25" fmla="*/ 535 h 963"/>
                  <a:gd name="T26" fmla="*/ 160 w 374"/>
                  <a:gd name="T27" fmla="*/ 535 h 963"/>
                  <a:gd name="T28" fmla="*/ 107 w 374"/>
                  <a:gd name="T29" fmla="*/ 642 h 963"/>
                  <a:gd name="T30" fmla="*/ 160 w 374"/>
                  <a:gd name="T31" fmla="*/ 695 h 963"/>
                  <a:gd name="T32" fmla="*/ 160 w 374"/>
                  <a:gd name="T33" fmla="*/ 695 h 963"/>
                  <a:gd name="T34" fmla="*/ 160 w 374"/>
                  <a:gd name="T35" fmla="*/ 695 h 963"/>
                  <a:gd name="T36" fmla="*/ 267 w 374"/>
                  <a:gd name="T37" fmla="*/ 856 h 963"/>
                  <a:gd name="T38" fmla="*/ 321 w 374"/>
                  <a:gd name="T39" fmla="*/ 963 h 963"/>
                  <a:gd name="T40" fmla="*/ 321 w 374"/>
                  <a:gd name="T41" fmla="*/ 963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4" h="963">
                    <a:moveTo>
                      <a:pt x="321" y="963"/>
                    </a:moveTo>
                    <a:lnTo>
                      <a:pt x="214" y="963"/>
                    </a:lnTo>
                    <a:lnTo>
                      <a:pt x="53" y="910"/>
                    </a:lnTo>
                    <a:lnTo>
                      <a:pt x="0" y="856"/>
                    </a:lnTo>
                    <a:lnTo>
                      <a:pt x="0" y="856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267" y="107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21" y="160"/>
                    </a:lnTo>
                    <a:lnTo>
                      <a:pt x="214" y="374"/>
                    </a:lnTo>
                    <a:lnTo>
                      <a:pt x="160" y="535"/>
                    </a:lnTo>
                    <a:lnTo>
                      <a:pt x="160" y="535"/>
                    </a:lnTo>
                    <a:lnTo>
                      <a:pt x="107" y="642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267" y="856"/>
                    </a:lnTo>
                    <a:lnTo>
                      <a:pt x="321" y="963"/>
                    </a:lnTo>
                    <a:lnTo>
                      <a:pt x="321" y="963"/>
                    </a:lnTo>
                    <a:close/>
                  </a:path>
                </a:pathLst>
              </a:custGeom>
              <a:solidFill>
                <a:srgbClr val="CE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42"/>
              <p:cNvSpPr>
                <a:spLocks/>
              </p:cNvSpPr>
              <p:nvPr/>
            </p:nvSpPr>
            <p:spPr bwMode="auto">
              <a:xfrm>
                <a:off x="4600" y="1481"/>
                <a:ext cx="40" cy="107"/>
              </a:xfrm>
              <a:custGeom>
                <a:avLst/>
                <a:gdLst>
                  <a:gd name="T0" fmla="*/ 214 w 321"/>
                  <a:gd name="T1" fmla="*/ 857 h 857"/>
                  <a:gd name="T2" fmla="*/ 107 w 321"/>
                  <a:gd name="T3" fmla="*/ 857 h 857"/>
                  <a:gd name="T4" fmla="*/ 53 w 321"/>
                  <a:gd name="T5" fmla="*/ 803 h 857"/>
                  <a:gd name="T6" fmla="*/ 0 w 321"/>
                  <a:gd name="T7" fmla="*/ 750 h 857"/>
                  <a:gd name="T8" fmla="*/ 0 w 321"/>
                  <a:gd name="T9" fmla="*/ 750 h 857"/>
                  <a:gd name="T10" fmla="*/ 0 w 321"/>
                  <a:gd name="T11" fmla="*/ 428 h 857"/>
                  <a:gd name="T12" fmla="*/ 53 w 321"/>
                  <a:gd name="T13" fmla="*/ 321 h 857"/>
                  <a:gd name="T14" fmla="*/ 214 w 321"/>
                  <a:gd name="T15" fmla="*/ 107 h 857"/>
                  <a:gd name="T16" fmla="*/ 321 w 321"/>
                  <a:gd name="T17" fmla="*/ 0 h 857"/>
                  <a:gd name="T18" fmla="*/ 321 w 321"/>
                  <a:gd name="T19" fmla="*/ 0 h 857"/>
                  <a:gd name="T20" fmla="*/ 267 w 321"/>
                  <a:gd name="T21" fmla="*/ 161 h 857"/>
                  <a:gd name="T22" fmla="*/ 160 w 321"/>
                  <a:gd name="T23" fmla="*/ 321 h 857"/>
                  <a:gd name="T24" fmla="*/ 107 w 321"/>
                  <a:gd name="T25" fmla="*/ 482 h 857"/>
                  <a:gd name="T26" fmla="*/ 107 w 321"/>
                  <a:gd name="T27" fmla="*/ 482 h 857"/>
                  <a:gd name="T28" fmla="*/ 107 w 321"/>
                  <a:gd name="T29" fmla="*/ 589 h 857"/>
                  <a:gd name="T30" fmla="*/ 107 w 321"/>
                  <a:gd name="T31" fmla="*/ 642 h 857"/>
                  <a:gd name="T32" fmla="*/ 160 w 321"/>
                  <a:gd name="T33" fmla="*/ 642 h 857"/>
                  <a:gd name="T34" fmla="*/ 160 w 321"/>
                  <a:gd name="T35" fmla="*/ 642 h 857"/>
                  <a:gd name="T36" fmla="*/ 267 w 321"/>
                  <a:gd name="T37" fmla="*/ 803 h 857"/>
                  <a:gd name="T38" fmla="*/ 267 w 321"/>
                  <a:gd name="T39" fmla="*/ 857 h 857"/>
                  <a:gd name="T40" fmla="*/ 214 w 321"/>
                  <a:gd name="T41" fmla="*/ 857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1" h="857">
                    <a:moveTo>
                      <a:pt x="214" y="857"/>
                    </a:moveTo>
                    <a:lnTo>
                      <a:pt x="107" y="857"/>
                    </a:lnTo>
                    <a:lnTo>
                      <a:pt x="53" y="803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428"/>
                    </a:lnTo>
                    <a:lnTo>
                      <a:pt x="53" y="321"/>
                    </a:lnTo>
                    <a:lnTo>
                      <a:pt x="214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161"/>
                    </a:lnTo>
                    <a:lnTo>
                      <a:pt x="160" y="321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107" y="589"/>
                    </a:lnTo>
                    <a:lnTo>
                      <a:pt x="107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803"/>
                    </a:lnTo>
                    <a:lnTo>
                      <a:pt x="267" y="857"/>
                    </a:lnTo>
                    <a:lnTo>
                      <a:pt x="214" y="857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43"/>
              <p:cNvSpPr>
                <a:spLocks/>
              </p:cNvSpPr>
              <p:nvPr/>
            </p:nvSpPr>
            <p:spPr bwMode="auto">
              <a:xfrm>
                <a:off x="4600" y="1488"/>
                <a:ext cx="33" cy="100"/>
              </a:xfrm>
              <a:custGeom>
                <a:avLst/>
                <a:gdLst>
                  <a:gd name="T0" fmla="*/ 160 w 267"/>
                  <a:gd name="T1" fmla="*/ 749 h 803"/>
                  <a:gd name="T2" fmla="*/ 107 w 267"/>
                  <a:gd name="T3" fmla="*/ 749 h 803"/>
                  <a:gd name="T4" fmla="*/ 53 w 267"/>
                  <a:gd name="T5" fmla="*/ 749 h 803"/>
                  <a:gd name="T6" fmla="*/ 0 w 267"/>
                  <a:gd name="T7" fmla="*/ 696 h 803"/>
                  <a:gd name="T8" fmla="*/ 0 w 267"/>
                  <a:gd name="T9" fmla="*/ 696 h 803"/>
                  <a:gd name="T10" fmla="*/ 0 w 267"/>
                  <a:gd name="T11" fmla="*/ 374 h 803"/>
                  <a:gd name="T12" fmla="*/ 53 w 267"/>
                  <a:gd name="T13" fmla="*/ 267 h 803"/>
                  <a:gd name="T14" fmla="*/ 214 w 267"/>
                  <a:gd name="T15" fmla="*/ 107 h 803"/>
                  <a:gd name="T16" fmla="*/ 267 w 267"/>
                  <a:gd name="T17" fmla="*/ 0 h 803"/>
                  <a:gd name="T18" fmla="*/ 267 w 267"/>
                  <a:gd name="T19" fmla="*/ 0 h 803"/>
                  <a:gd name="T20" fmla="*/ 214 w 267"/>
                  <a:gd name="T21" fmla="*/ 107 h 803"/>
                  <a:gd name="T22" fmla="*/ 160 w 267"/>
                  <a:gd name="T23" fmla="*/ 321 h 803"/>
                  <a:gd name="T24" fmla="*/ 107 w 267"/>
                  <a:gd name="T25" fmla="*/ 428 h 803"/>
                  <a:gd name="T26" fmla="*/ 107 w 267"/>
                  <a:gd name="T27" fmla="*/ 428 h 803"/>
                  <a:gd name="T28" fmla="*/ 107 w 267"/>
                  <a:gd name="T29" fmla="*/ 535 h 803"/>
                  <a:gd name="T30" fmla="*/ 107 w 267"/>
                  <a:gd name="T31" fmla="*/ 588 h 803"/>
                  <a:gd name="T32" fmla="*/ 160 w 267"/>
                  <a:gd name="T33" fmla="*/ 588 h 803"/>
                  <a:gd name="T34" fmla="*/ 160 w 267"/>
                  <a:gd name="T35" fmla="*/ 588 h 803"/>
                  <a:gd name="T36" fmla="*/ 214 w 267"/>
                  <a:gd name="T37" fmla="*/ 749 h 803"/>
                  <a:gd name="T38" fmla="*/ 214 w 267"/>
                  <a:gd name="T39" fmla="*/ 803 h 803"/>
                  <a:gd name="T40" fmla="*/ 160 w 267"/>
                  <a:gd name="T41" fmla="*/ 74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7" h="803">
                    <a:moveTo>
                      <a:pt x="160" y="749"/>
                    </a:moveTo>
                    <a:lnTo>
                      <a:pt x="107" y="749"/>
                    </a:lnTo>
                    <a:lnTo>
                      <a:pt x="53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374"/>
                    </a:lnTo>
                    <a:lnTo>
                      <a:pt x="53" y="267"/>
                    </a:lnTo>
                    <a:lnTo>
                      <a:pt x="214" y="107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107"/>
                    </a:lnTo>
                    <a:lnTo>
                      <a:pt x="160" y="32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535"/>
                    </a:lnTo>
                    <a:lnTo>
                      <a:pt x="107" y="588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160" y="749"/>
                    </a:lnTo>
                    <a:close/>
                  </a:path>
                </a:pathLst>
              </a:custGeom>
              <a:solidFill>
                <a:srgbClr val="B55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44"/>
              <p:cNvSpPr>
                <a:spLocks/>
              </p:cNvSpPr>
              <p:nvPr/>
            </p:nvSpPr>
            <p:spPr bwMode="auto">
              <a:xfrm>
                <a:off x="4600" y="1501"/>
                <a:ext cx="33" cy="80"/>
              </a:xfrm>
              <a:custGeom>
                <a:avLst/>
                <a:gdLst>
                  <a:gd name="T0" fmla="*/ 0 w 267"/>
                  <a:gd name="T1" fmla="*/ 589 h 642"/>
                  <a:gd name="T2" fmla="*/ 0 w 267"/>
                  <a:gd name="T3" fmla="*/ 589 h 642"/>
                  <a:gd name="T4" fmla="*/ 53 w 267"/>
                  <a:gd name="T5" fmla="*/ 642 h 642"/>
                  <a:gd name="T6" fmla="*/ 107 w 267"/>
                  <a:gd name="T7" fmla="*/ 642 h 642"/>
                  <a:gd name="T8" fmla="*/ 107 w 267"/>
                  <a:gd name="T9" fmla="*/ 642 h 642"/>
                  <a:gd name="T10" fmla="*/ 160 w 267"/>
                  <a:gd name="T11" fmla="*/ 642 h 642"/>
                  <a:gd name="T12" fmla="*/ 160 w 267"/>
                  <a:gd name="T13" fmla="*/ 642 h 642"/>
                  <a:gd name="T14" fmla="*/ 107 w 267"/>
                  <a:gd name="T15" fmla="*/ 481 h 642"/>
                  <a:gd name="T16" fmla="*/ 107 w 267"/>
                  <a:gd name="T17" fmla="*/ 481 h 642"/>
                  <a:gd name="T18" fmla="*/ 53 w 267"/>
                  <a:gd name="T19" fmla="*/ 481 h 642"/>
                  <a:gd name="T20" fmla="*/ 53 w 267"/>
                  <a:gd name="T21" fmla="*/ 428 h 642"/>
                  <a:gd name="T22" fmla="*/ 53 w 267"/>
                  <a:gd name="T23" fmla="*/ 321 h 642"/>
                  <a:gd name="T24" fmla="*/ 53 w 267"/>
                  <a:gd name="T25" fmla="*/ 321 h 642"/>
                  <a:gd name="T26" fmla="*/ 107 w 267"/>
                  <a:gd name="T27" fmla="*/ 214 h 642"/>
                  <a:gd name="T28" fmla="*/ 214 w 267"/>
                  <a:gd name="T29" fmla="*/ 107 h 642"/>
                  <a:gd name="T30" fmla="*/ 267 w 267"/>
                  <a:gd name="T31" fmla="*/ 0 h 642"/>
                  <a:gd name="T32" fmla="*/ 267 w 267"/>
                  <a:gd name="T33" fmla="*/ 0 h 642"/>
                  <a:gd name="T34" fmla="*/ 160 w 267"/>
                  <a:gd name="T35" fmla="*/ 53 h 642"/>
                  <a:gd name="T36" fmla="*/ 53 w 267"/>
                  <a:gd name="T37" fmla="*/ 214 h 642"/>
                  <a:gd name="T38" fmla="*/ 0 w 267"/>
                  <a:gd name="T39" fmla="*/ 267 h 642"/>
                  <a:gd name="T40" fmla="*/ 0 w 267"/>
                  <a:gd name="T41" fmla="*/ 267 h 642"/>
                  <a:gd name="T42" fmla="*/ 0 w 267"/>
                  <a:gd name="T43" fmla="*/ 589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7" h="642">
                    <a:moveTo>
                      <a:pt x="0" y="589"/>
                    </a:moveTo>
                    <a:lnTo>
                      <a:pt x="0" y="589"/>
                    </a:lnTo>
                    <a:lnTo>
                      <a:pt x="53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3" y="481"/>
                    </a:lnTo>
                    <a:lnTo>
                      <a:pt x="53" y="42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107" y="214"/>
                    </a:lnTo>
                    <a:lnTo>
                      <a:pt x="214" y="107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160" y="53"/>
                    </a:lnTo>
                    <a:lnTo>
                      <a:pt x="53" y="21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45"/>
              <p:cNvSpPr>
                <a:spLocks/>
              </p:cNvSpPr>
              <p:nvPr/>
            </p:nvSpPr>
            <p:spPr bwMode="auto">
              <a:xfrm>
                <a:off x="4593" y="1581"/>
                <a:ext cx="67" cy="87"/>
              </a:xfrm>
              <a:custGeom>
                <a:avLst/>
                <a:gdLst>
                  <a:gd name="T0" fmla="*/ 54 w 535"/>
                  <a:gd name="T1" fmla="*/ 0 h 695"/>
                  <a:gd name="T2" fmla="*/ 54 w 535"/>
                  <a:gd name="T3" fmla="*/ 54 h 695"/>
                  <a:gd name="T4" fmla="*/ 107 w 535"/>
                  <a:gd name="T5" fmla="*/ 213 h 695"/>
                  <a:gd name="T6" fmla="*/ 268 w 535"/>
                  <a:gd name="T7" fmla="*/ 267 h 695"/>
                  <a:gd name="T8" fmla="*/ 268 w 535"/>
                  <a:gd name="T9" fmla="*/ 267 h 695"/>
                  <a:gd name="T10" fmla="*/ 375 w 535"/>
                  <a:gd name="T11" fmla="*/ 267 h 695"/>
                  <a:gd name="T12" fmla="*/ 428 w 535"/>
                  <a:gd name="T13" fmla="*/ 267 h 695"/>
                  <a:gd name="T14" fmla="*/ 535 w 535"/>
                  <a:gd name="T15" fmla="*/ 107 h 695"/>
                  <a:gd name="T16" fmla="*/ 535 w 535"/>
                  <a:gd name="T17" fmla="*/ 107 h 695"/>
                  <a:gd name="T18" fmla="*/ 428 w 535"/>
                  <a:gd name="T19" fmla="*/ 695 h 695"/>
                  <a:gd name="T20" fmla="*/ 375 w 535"/>
                  <a:gd name="T21" fmla="*/ 695 h 695"/>
                  <a:gd name="T22" fmla="*/ 0 w 535"/>
                  <a:gd name="T23" fmla="*/ 213 h 695"/>
                  <a:gd name="T24" fmla="*/ 54 w 535"/>
                  <a:gd name="T25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5" h="695">
                    <a:moveTo>
                      <a:pt x="54" y="0"/>
                    </a:moveTo>
                    <a:lnTo>
                      <a:pt x="54" y="54"/>
                    </a:lnTo>
                    <a:lnTo>
                      <a:pt x="107" y="213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375" y="267"/>
                    </a:lnTo>
                    <a:lnTo>
                      <a:pt x="428" y="26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428" y="695"/>
                    </a:lnTo>
                    <a:lnTo>
                      <a:pt x="375" y="695"/>
                    </a:lnTo>
                    <a:lnTo>
                      <a:pt x="0" y="21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4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46"/>
              <p:cNvSpPr>
                <a:spLocks/>
              </p:cNvSpPr>
              <p:nvPr/>
            </p:nvSpPr>
            <p:spPr bwMode="auto">
              <a:xfrm>
                <a:off x="4593" y="1601"/>
                <a:ext cx="127" cy="395"/>
              </a:xfrm>
              <a:custGeom>
                <a:avLst/>
                <a:gdLst>
                  <a:gd name="T0" fmla="*/ 0 w 1017"/>
                  <a:gd name="T1" fmla="*/ 214 h 3155"/>
                  <a:gd name="T2" fmla="*/ 0 w 1017"/>
                  <a:gd name="T3" fmla="*/ 428 h 3155"/>
                  <a:gd name="T4" fmla="*/ 54 w 1017"/>
                  <a:gd name="T5" fmla="*/ 963 h 3155"/>
                  <a:gd name="T6" fmla="*/ 161 w 1017"/>
                  <a:gd name="T7" fmla="*/ 1551 h 3155"/>
                  <a:gd name="T8" fmla="*/ 161 w 1017"/>
                  <a:gd name="T9" fmla="*/ 1551 h 3155"/>
                  <a:gd name="T10" fmla="*/ 321 w 1017"/>
                  <a:gd name="T11" fmla="*/ 2086 h 3155"/>
                  <a:gd name="T12" fmla="*/ 535 w 1017"/>
                  <a:gd name="T13" fmla="*/ 2513 h 3155"/>
                  <a:gd name="T14" fmla="*/ 642 w 1017"/>
                  <a:gd name="T15" fmla="*/ 2781 h 3155"/>
                  <a:gd name="T16" fmla="*/ 642 w 1017"/>
                  <a:gd name="T17" fmla="*/ 2781 h 3155"/>
                  <a:gd name="T18" fmla="*/ 749 w 1017"/>
                  <a:gd name="T19" fmla="*/ 2995 h 3155"/>
                  <a:gd name="T20" fmla="*/ 803 w 1017"/>
                  <a:gd name="T21" fmla="*/ 3102 h 3155"/>
                  <a:gd name="T22" fmla="*/ 856 w 1017"/>
                  <a:gd name="T23" fmla="*/ 3155 h 3155"/>
                  <a:gd name="T24" fmla="*/ 856 w 1017"/>
                  <a:gd name="T25" fmla="*/ 3155 h 3155"/>
                  <a:gd name="T26" fmla="*/ 1017 w 1017"/>
                  <a:gd name="T27" fmla="*/ 2781 h 3155"/>
                  <a:gd name="T28" fmla="*/ 749 w 1017"/>
                  <a:gd name="T29" fmla="*/ 695 h 3155"/>
                  <a:gd name="T30" fmla="*/ 589 w 1017"/>
                  <a:gd name="T31" fmla="*/ 0 h 3155"/>
                  <a:gd name="T32" fmla="*/ 375 w 1017"/>
                  <a:gd name="T33" fmla="*/ 428 h 3155"/>
                  <a:gd name="T34" fmla="*/ 0 w 1017"/>
                  <a:gd name="T35" fmla="*/ 214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7" h="3155">
                    <a:moveTo>
                      <a:pt x="0" y="214"/>
                    </a:moveTo>
                    <a:lnTo>
                      <a:pt x="0" y="428"/>
                    </a:lnTo>
                    <a:lnTo>
                      <a:pt x="54" y="963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321" y="2086"/>
                    </a:lnTo>
                    <a:lnTo>
                      <a:pt x="535" y="2513"/>
                    </a:lnTo>
                    <a:lnTo>
                      <a:pt x="642" y="2781"/>
                    </a:lnTo>
                    <a:lnTo>
                      <a:pt x="642" y="2781"/>
                    </a:lnTo>
                    <a:lnTo>
                      <a:pt x="749" y="2995"/>
                    </a:lnTo>
                    <a:lnTo>
                      <a:pt x="803" y="3102"/>
                    </a:lnTo>
                    <a:lnTo>
                      <a:pt x="856" y="3155"/>
                    </a:lnTo>
                    <a:lnTo>
                      <a:pt x="856" y="3155"/>
                    </a:lnTo>
                    <a:lnTo>
                      <a:pt x="1017" y="2781"/>
                    </a:lnTo>
                    <a:lnTo>
                      <a:pt x="749" y="695"/>
                    </a:lnTo>
                    <a:lnTo>
                      <a:pt x="589" y="0"/>
                    </a:lnTo>
                    <a:lnTo>
                      <a:pt x="375" y="42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FF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47"/>
              <p:cNvSpPr>
                <a:spLocks/>
              </p:cNvSpPr>
              <p:nvPr/>
            </p:nvSpPr>
            <p:spPr bwMode="auto">
              <a:xfrm>
                <a:off x="4252" y="1541"/>
                <a:ext cx="455" cy="495"/>
              </a:xfrm>
              <a:custGeom>
                <a:avLst/>
                <a:gdLst>
                  <a:gd name="T0" fmla="*/ 2354 w 3638"/>
                  <a:gd name="T1" fmla="*/ 107 h 3956"/>
                  <a:gd name="T2" fmla="*/ 2139 w 3638"/>
                  <a:gd name="T3" fmla="*/ 321 h 3956"/>
                  <a:gd name="T4" fmla="*/ 2032 w 3638"/>
                  <a:gd name="T5" fmla="*/ 481 h 3956"/>
                  <a:gd name="T6" fmla="*/ 1658 w 3638"/>
                  <a:gd name="T7" fmla="*/ 1069 h 3956"/>
                  <a:gd name="T8" fmla="*/ 1444 w 3638"/>
                  <a:gd name="T9" fmla="*/ 1337 h 3956"/>
                  <a:gd name="T10" fmla="*/ 1283 w 3638"/>
                  <a:gd name="T11" fmla="*/ 1497 h 3956"/>
                  <a:gd name="T12" fmla="*/ 1176 w 3638"/>
                  <a:gd name="T13" fmla="*/ 1603 h 3956"/>
                  <a:gd name="T14" fmla="*/ 1069 w 3638"/>
                  <a:gd name="T15" fmla="*/ 1764 h 3956"/>
                  <a:gd name="T16" fmla="*/ 1016 w 3638"/>
                  <a:gd name="T17" fmla="*/ 1871 h 3956"/>
                  <a:gd name="T18" fmla="*/ 910 w 3638"/>
                  <a:gd name="T19" fmla="*/ 1978 h 3956"/>
                  <a:gd name="T20" fmla="*/ 749 w 3638"/>
                  <a:gd name="T21" fmla="*/ 2192 h 3956"/>
                  <a:gd name="T22" fmla="*/ 374 w 3638"/>
                  <a:gd name="T23" fmla="*/ 2727 h 3956"/>
                  <a:gd name="T24" fmla="*/ 160 w 3638"/>
                  <a:gd name="T25" fmla="*/ 2940 h 3956"/>
                  <a:gd name="T26" fmla="*/ 0 w 3638"/>
                  <a:gd name="T27" fmla="*/ 3101 h 3956"/>
                  <a:gd name="T28" fmla="*/ 642 w 3638"/>
                  <a:gd name="T29" fmla="*/ 3797 h 3956"/>
                  <a:gd name="T30" fmla="*/ 910 w 3638"/>
                  <a:gd name="T31" fmla="*/ 3583 h 3956"/>
                  <a:gd name="T32" fmla="*/ 1123 w 3638"/>
                  <a:gd name="T33" fmla="*/ 3315 h 3956"/>
                  <a:gd name="T34" fmla="*/ 1444 w 3638"/>
                  <a:gd name="T35" fmla="*/ 2887 h 3956"/>
                  <a:gd name="T36" fmla="*/ 1551 w 3638"/>
                  <a:gd name="T37" fmla="*/ 2780 h 3956"/>
                  <a:gd name="T38" fmla="*/ 1658 w 3638"/>
                  <a:gd name="T39" fmla="*/ 2620 h 3956"/>
                  <a:gd name="T40" fmla="*/ 1765 w 3638"/>
                  <a:gd name="T41" fmla="*/ 2460 h 3956"/>
                  <a:gd name="T42" fmla="*/ 1979 w 3638"/>
                  <a:gd name="T43" fmla="*/ 2192 h 3956"/>
                  <a:gd name="T44" fmla="*/ 2086 w 3638"/>
                  <a:gd name="T45" fmla="*/ 2032 h 3956"/>
                  <a:gd name="T46" fmla="*/ 2354 w 3638"/>
                  <a:gd name="T47" fmla="*/ 1711 h 3956"/>
                  <a:gd name="T48" fmla="*/ 2407 w 3638"/>
                  <a:gd name="T49" fmla="*/ 1657 h 3956"/>
                  <a:gd name="T50" fmla="*/ 2461 w 3638"/>
                  <a:gd name="T51" fmla="*/ 1711 h 3956"/>
                  <a:gd name="T52" fmla="*/ 2621 w 3638"/>
                  <a:gd name="T53" fmla="*/ 2139 h 3956"/>
                  <a:gd name="T54" fmla="*/ 2675 w 3638"/>
                  <a:gd name="T55" fmla="*/ 2406 h 3956"/>
                  <a:gd name="T56" fmla="*/ 2996 w 3638"/>
                  <a:gd name="T57" fmla="*/ 2940 h 3956"/>
                  <a:gd name="T58" fmla="*/ 3103 w 3638"/>
                  <a:gd name="T59" fmla="*/ 3262 h 3956"/>
                  <a:gd name="T60" fmla="*/ 3370 w 3638"/>
                  <a:gd name="T61" fmla="*/ 3797 h 3956"/>
                  <a:gd name="T62" fmla="*/ 3531 w 3638"/>
                  <a:gd name="T63" fmla="*/ 3956 h 3956"/>
                  <a:gd name="T64" fmla="*/ 3638 w 3638"/>
                  <a:gd name="T65" fmla="*/ 3743 h 3956"/>
                  <a:gd name="T66" fmla="*/ 3424 w 3638"/>
                  <a:gd name="T67" fmla="*/ 3422 h 3956"/>
                  <a:gd name="T68" fmla="*/ 2675 w 3638"/>
                  <a:gd name="T69" fmla="*/ 0 h 3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38" h="3956">
                    <a:moveTo>
                      <a:pt x="2407" y="53"/>
                    </a:moveTo>
                    <a:lnTo>
                      <a:pt x="2354" y="107"/>
                    </a:lnTo>
                    <a:lnTo>
                      <a:pt x="2246" y="214"/>
                    </a:lnTo>
                    <a:lnTo>
                      <a:pt x="2139" y="321"/>
                    </a:lnTo>
                    <a:lnTo>
                      <a:pt x="2139" y="321"/>
                    </a:lnTo>
                    <a:lnTo>
                      <a:pt x="2032" y="481"/>
                    </a:lnTo>
                    <a:lnTo>
                      <a:pt x="1818" y="802"/>
                    </a:lnTo>
                    <a:lnTo>
                      <a:pt x="1658" y="1069"/>
                    </a:lnTo>
                    <a:lnTo>
                      <a:pt x="1658" y="1069"/>
                    </a:lnTo>
                    <a:lnTo>
                      <a:pt x="1444" y="1337"/>
                    </a:lnTo>
                    <a:lnTo>
                      <a:pt x="1337" y="1444"/>
                    </a:lnTo>
                    <a:lnTo>
                      <a:pt x="1283" y="1497"/>
                    </a:lnTo>
                    <a:lnTo>
                      <a:pt x="1283" y="1497"/>
                    </a:lnTo>
                    <a:lnTo>
                      <a:pt x="1176" y="1603"/>
                    </a:lnTo>
                    <a:lnTo>
                      <a:pt x="1069" y="1657"/>
                    </a:lnTo>
                    <a:lnTo>
                      <a:pt x="1069" y="1764"/>
                    </a:lnTo>
                    <a:lnTo>
                      <a:pt x="1069" y="1764"/>
                    </a:lnTo>
                    <a:lnTo>
                      <a:pt x="1016" y="1871"/>
                    </a:lnTo>
                    <a:lnTo>
                      <a:pt x="962" y="1925"/>
                    </a:lnTo>
                    <a:lnTo>
                      <a:pt x="910" y="1978"/>
                    </a:lnTo>
                    <a:lnTo>
                      <a:pt x="910" y="1978"/>
                    </a:lnTo>
                    <a:lnTo>
                      <a:pt x="749" y="2192"/>
                    </a:lnTo>
                    <a:lnTo>
                      <a:pt x="588" y="2460"/>
                    </a:lnTo>
                    <a:lnTo>
                      <a:pt x="374" y="2727"/>
                    </a:lnTo>
                    <a:lnTo>
                      <a:pt x="374" y="2727"/>
                    </a:lnTo>
                    <a:lnTo>
                      <a:pt x="160" y="2940"/>
                    </a:lnTo>
                    <a:lnTo>
                      <a:pt x="53" y="3048"/>
                    </a:lnTo>
                    <a:lnTo>
                      <a:pt x="0" y="3101"/>
                    </a:lnTo>
                    <a:lnTo>
                      <a:pt x="0" y="3101"/>
                    </a:lnTo>
                    <a:lnTo>
                      <a:pt x="642" y="3797"/>
                    </a:lnTo>
                    <a:lnTo>
                      <a:pt x="695" y="3743"/>
                    </a:lnTo>
                    <a:lnTo>
                      <a:pt x="910" y="3583"/>
                    </a:lnTo>
                    <a:lnTo>
                      <a:pt x="1123" y="3315"/>
                    </a:lnTo>
                    <a:lnTo>
                      <a:pt x="1123" y="3315"/>
                    </a:lnTo>
                    <a:lnTo>
                      <a:pt x="1283" y="3101"/>
                    </a:lnTo>
                    <a:lnTo>
                      <a:pt x="1444" y="2887"/>
                    </a:lnTo>
                    <a:lnTo>
                      <a:pt x="1551" y="2780"/>
                    </a:lnTo>
                    <a:lnTo>
                      <a:pt x="1551" y="2780"/>
                    </a:lnTo>
                    <a:lnTo>
                      <a:pt x="1604" y="2727"/>
                    </a:lnTo>
                    <a:lnTo>
                      <a:pt x="1658" y="2620"/>
                    </a:lnTo>
                    <a:lnTo>
                      <a:pt x="1765" y="2460"/>
                    </a:lnTo>
                    <a:lnTo>
                      <a:pt x="1765" y="2460"/>
                    </a:lnTo>
                    <a:lnTo>
                      <a:pt x="1818" y="2299"/>
                    </a:lnTo>
                    <a:lnTo>
                      <a:pt x="1979" y="2192"/>
                    </a:lnTo>
                    <a:lnTo>
                      <a:pt x="2086" y="2032"/>
                    </a:lnTo>
                    <a:lnTo>
                      <a:pt x="2086" y="2032"/>
                    </a:lnTo>
                    <a:lnTo>
                      <a:pt x="2193" y="1871"/>
                    </a:lnTo>
                    <a:lnTo>
                      <a:pt x="2354" y="1711"/>
                    </a:lnTo>
                    <a:lnTo>
                      <a:pt x="2407" y="1657"/>
                    </a:lnTo>
                    <a:lnTo>
                      <a:pt x="2407" y="1657"/>
                    </a:lnTo>
                    <a:lnTo>
                      <a:pt x="2461" y="1603"/>
                    </a:lnTo>
                    <a:lnTo>
                      <a:pt x="2461" y="1711"/>
                    </a:lnTo>
                    <a:lnTo>
                      <a:pt x="2514" y="1925"/>
                    </a:lnTo>
                    <a:lnTo>
                      <a:pt x="2621" y="2139"/>
                    </a:lnTo>
                    <a:lnTo>
                      <a:pt x="2621" y="2139"/>
                    </a:lnTo>
                    <a:lnTo>
                      <a:pt x="2675" y="2406"/>
                    </a:lnTo>
                    <a:lnTo>
                      <a:pt x="2835" y="2674"/>
                    </a:lnTo>
                    <a:lnTo>
                      <a:pt x="2996" y="2940"/>
                    </a:lnTo>
                    <a:lnTo>
                      <a:pt x="2996" y="2940"/>
                    </a:lnTo>
                    <a:lnTo>
                      <a:pt x="3103" y="3262"/>
                    </a:lnTo>
                    <a:lnTo>
                      <a:pt x="3263" y="3529"/>
                    </a:lnTo>
                    <a:lnTo>
                      <a:pt x="3370" y="3797"/>
                    </a:lnTo>
                    <a:lnTo>
                      <a:pt x="3370" y="3797"/>
                    </a:lnTo>
                    <a:lnTo>
                      <a:pt x="3531" y="3956"/>
                    </a:lnTo>
                    <a:lnTo>
                      <a:pt x="3584" y="3850"/>
                    </a:lnTo>
                    <a:lnTo>
                      <a:pt x="3638" y="3743"/>
                    </a:lnTo>
                    <a:lnTo>
                      <a:pt x="3638" y="3743"/>
                    </a:lnTo>
                    <a:lnTo>
                      <a:pt x="3424" y="3422"/>
                    </a:lnTo>
                    <a:lnTo>
                      <a:pt x="2728" y="1337"/>
                    </a:lnTo>
                    <a:lnTo>
                      <a:pt x="2675" y="0"/>
                    </a:lnTo>
                    <a:lnTo>
                      <a:pt x="2407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48"/>
              <p:cNvSpPr>
                <a:spLocks/>
              </p:cNvSpPr>
              <p:nvPr/>
            </p:nvSpPr>
            <p:spPr bwMode="auto">
              <a:xfrm>
                <a:off x="4586" y="1621"/>
                <a:ext cx="134" cy="375"/>
              </a:xfrm>
              <a:custGeom>
                <a:avLst/>
                <a:gdLst>
                  <a:gd name="T0" fmla="*/ 374 w 1070"/>
                  <a:gd name="T1" fmla="*/ 214 h 2995"/>
                  <a:gd name="T2" fmla="*/ 374 w 1070"/>
                  <a:gd name="T3" fmla="*/ 428 h 2995"/>
                  <a:gd name="T4" fmla="*/ 374 w 1070"/>
                  <a:gd name="T5" fmla="*/ 803 h 2995"/>
                  <a:gd name="T6" fmla="*/ 374 w 1070"/>
                  <a:gd name="T7" fmla="*/ 1177 h 2995"/>
                  <a:gd name="T8" fmla="*/ 374 w 1070"/>
                  <a:gd name="T9" fmla="*/ 1177 h 2995"/>
                  <a:gd name="T10" fmla="*/ 374 w 1070"/>
                  <a:gd name="T11" fmla="*/ 1498 h 2995"/>
                  <a:gd name="T12" fmla="*/ 428 w 1070"/>
                  <a:gd name="T13" fmla="*/ 1712 h 2995"/>
                  <a:gd name="T14" fmla="*/ 535 w 1070"/>
                  <a:gd name="T15" fmla="*/ 1872 h 2995"/>
                  <a:gd name="T16" fmla="*/ 535 w 1070"/>
                  <a:gd name="T17" fmla="*/ 1872 h 2995"/>
                  <a:gd name="T18" fmla="*/ 695 w 1070"/>
                  <a:gd name="T19" fmla="*/ 2086 h 2995"/>
                  <a:gd name="T20" fmla="*/ 909 w 1070"/>
                  <a:gd name="T21" fmla="*/ 2353 h 2995"/>
                  <a:gd name="T22" fmla="*/ 1016 w 1070"/>
                  <a:gd name="T23" fmla="*/ 2460 h 2995"/>
                  <a:gd name="T24" fmla="*/ 1016 w 1070"/>
                  <a:gd name="T25" fmla="*/ 2460 h 2995"/>
                  <a:gd name="T26" fmla="*/ 1070 w 1070"/>
                  <a:gd name="T27" fmla="*/ 2674 h 2995"/>
                  <a:gd name="T28" fmla="*/ 909 w 1070"/>
                  <a:gd name="T29" fmla="*/ 2995 h 2995"/>
                  <a:gd name="T30" fmla="*/ 267 w 1070"/>
                  <a:gd name="T31" fmla="*/ 1551 h 2995"/>
                  <a:gd name="T32" fmla="*/ 0 w 1070"/>
                  <a:gd name="T33" fmla="*/ 321 h 2995"/>
                  <a:gd name="T34" fmla="*/ 0 w 1070"/>
                  <a:gd name="T35" fmla="*/ 0 h 2995"/>
                  <a:gd name="T36" fmla="*/ 374 w 1070"/>
                  <a:gd name="T37" fmla="*/ 214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0" h="2995">
                    <a:moveTo>
                      <a:pt x="374" y="214"/>
                    </a:moveTo>
                    <a:lnTo>
                      <a:pt x="374" y="428"/>
                    </a:lnTo>
                    <a:lnTo>
                      <a:pt x="374" y="803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374" y="1498"/>
                    </a:lnTo>
                    <a:lnTo>
                      <a:pt x="428" y="1712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695" y="2086"/>
                    </a:lnTo>
                    <a:lnTo>
                      <a:pt x="909" y="2353"/>
                    </a:lnTo>
                    <a:lnTo>
                      <a:pt x="1016" y="2460"/>
                    </a:lnTo>
                    <a:lnTo>
                      <a:pt x="1016" y="2460"/>
                    </a:lnTo>
                    <a:lnTo>
                      <a:pt x="1070" y="2674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374" y="214"/>
                    </a:lnTo>
                    <a:close/>
                  </a:path>
                </a:pathLst>
              </a:custGeom>
              <a:solidFill>
                <a:srgbClr val="FF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49"/>
              <p:cNvSpPr>
                <a:spLocks/>
              </p:cNvSpPr>
              <p:nvPr/>
            </p:nvSpPr>
            <p:spPr bwMode="auto">
              <a:xfrm>
                <a:off x="4586" y="1621"/>
                <a:ext cx="134" cy="375"/>
              </a:xfrm>
              <a:custGeom>
                <a:avLst/>
                <a:gdLst>
                  <a:gd name="T0" fmla="*/ 374 w 1070"/>
                  <a:gd name="T1" fmla="*/ 1177 h 2995"/>
                  <a:gd name="T2" fmla="*/ 374 w 1070"/>
                  <a:gd name="T3" fmla="*/ 1498 h 2995"/>
                  <a:gd name="T4" fmla="*/ 428 w 1070"/>
                  <a:gd name="T5" fmla="*/ 1712 h 2995"/>
                  <a:gd name="T6" fmla="*/ 535 w 1070"/>
                  <a:gd name="T7" fmla="*/ 1872 h 2995"/>
                  <a:gd name="T8" fmla="*/ 535 w 1070"/>
                  <a:gd name="T9" fmla="*/ 1872 h 2995"/>
                  <a:gd name="T10" fmla="*/ 695 w 1070"/>
                  <a:gd name="T11" fmla="*/ 2086 h 2995"/>
                  <a:gd name="T12" fmla="*/ 856 w 1070"/>
                  <a:gd name="T13" fmla="*/ 2353 h 2995"/>
                  <a:gd name="T14" fmla="*/ 963 w 1070"/>
                  <a:gd name="T15" fmla="*/ 2460 h 2995"/>
                  <a:gd name="T16" fmla="*/ 963 w 1070"/>
                  <a:gd name="T17" fmla="*/ 2460 h 2995"/>
                  <a:gd name="T18" fmla="*/ 1070 w 1070"/>
                  <a:gd name="T19" fmla="*/ 2728 h 2995"/>
                  <a:gd name="T20" fmla="*/ 909 w 1070"/>
                  <a:gd name="T21" fmla="*/ 2995 h 2995"/>
                  <a:gd name="T22" fmla="*/ 267 w 1070"/>
                  <a:gd name="T23" fmla="*/ 1551 h 2995"/>
                  <a:gd name="T24" fmla="*/ 0 w 1070"/>
                  <a:gd name="T25" fmla="*/ 321 h 2995"/>
                  <a:gd name="T26" fmla="*/ 0 w 1070"/>
                  <a:gd name="T27" fmla="*/ 0 h 2995"/>
                  <a:gd name="T28" fmla="*/ 321 w 1070"/>
                  <a:gd name="T29" fmla="*/ 214 h 2995"/>
                  <a:gd name="T30" fmla="*/ 321 w 1070"/>
                  <a:gd name="T31" fmla="*/ 428 h 2995"/>
                  <a:gd name="T32" fmla="*/ 321 w 1070"/>
                  <a:gd name="T33" fmla="*/ 803 h 2995"/>
                  <a:gd name="T34" fmla="*/ 374 w 1070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0" h="2995">
                    <a:moveTo>
                      <a:pt x="374" y="1177"/>
                    </a:moveTo>
                    <a:lnTo>
                      <a:pt x="374" y="1498"/>
                    </a:lnTo>
                    <a:lnTo>
                      <a:pt x="428" y="1712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695" y="2086"/>
                    </a:lnTo>
                    <a:lnTo>
                      <a:pt x="856" y="2353"/>
                    </a:lnTo>
                    <a:lnTo>
                      <a:pt x="963" y="2460"/>
                    </a:lnTo>
                    <a:lnTo>
                      <a:pt x="963" y="2460"/>
                    </a:lnTo>
                    <a:lnTo>
                      <a:pt x="1070" y="272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321" y="214"/>
                    </a:lnTo>
                    <a:lnTo>
                      <a:pt x="321" y="428"/>
                    </a:lnTo>
                    <a:lnTo>
                      <a:pt x="321" y="803"/>
                    </a:lnTo>
                    <a:lnTo>
                      <a:pt x="374" y="1177"/>
                    </a:lnTo>
                    <a:close/>
                  </a:path>
                </a:pathLst>
              </a:custGeom>
              <a:solidFill>
                <a:srgbClr val="FAA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50"/>
              <p:cNvSpPr>
                <a:spLocks/>
              </p:cNvSpPr>
              <p:nvPr/>
            </p:nvSpPr>
            <p:spPr bwMode="auto">
              <a:xfrm>
                <a:off x="4586" y="1621"/>
                <a:ext cx="127" cy="375"/>
              </a:xfrm>
              <a:custGeom>
                <a:avLst/>
                <a:gdLst>
                  <a:gd name="T0" fmla="*/ 374 w 1016"/>
                  <a:gd name="T1" fmla="*/ 1177 h 2995"/>
                  <a:gd name="T2" fmla="*/ 374 w 1016"/>
                  <a:gd name="T3" fmla="*/ 1498 h 2995"/>
                  <a:gd name="T4" fmla="*/ 428 w 1016"/>
                  <a:gd name="T5" fmla="*/ 1712 h 2995"/>
                  <a:gd name="T6" fmla="*/ 481 w 1016"/>
                  <a:gd name="T7" fmla="*/ 1872 h 2995"/>
                  <a:gd name="T8" fmla="*/ 481 w 1016"/>
                  <a:gd name="T9" fmla="*/ 1872 h 2995"/>
                  <a:gd name="T10" fmla="*/ 642 w 1016"/>
                  <a:gd name="T11" fmla="*/ 2139 h 2995"/>
                  <a:gd name="T12" fmla="*/ 856 w 1016"/>
                  <a:gd name="T13" fmla="*/ 2407 h 2995"/>
                  <a:gd name="T14" fmla="*/ 963 w 1016"/>
                  <a:gd name="T15" fmla="*/ 2514 h 2995"/>
                  <a:gd name="T16" fmla="*/ 963 w 1016"/>
                  <a:gd name="T17" fmla="*/ 2514 h 2995"/>
                  <a:gd name="T18" fmla="*/ 1016 w 1016"/>
                  <a:gd name="T19" fmla="*/ 2728 h 2995"/>
                  <a:gd name="T20" fmla="*/ 909 w 1016"/>
                  <a:gd name="T21" fmla="*/ 2995 h 2995"/>
                  <a:gd name="T22" fmla="*/ 267 w 1016"/>
                  <a:gd name="T23" fmla="*/ 1551 h 2995"/>
                  <a:gd name="T24" fmla="*/ 0 w 1016"/>
                  <a:gd name="T25" fmla="*/ 321 h 2995"/>
                  <a:gd name="T26" fmla="*/ 0 w 1016"/>
                  <a:gd name="T27" fmla="*/ 0 h 2995"/>
                  <a:gd name="T28" fmla="*/ 267 w 1016"/>
                  <a:gd name="T29" fmla="*/ 214 h 2995"/>
                  <a:gd name="T30" fmla="*/ 267 w 1016"/>
                  <a:gd name="T31" fmla="*/ 428 h 2995"/>
                  <a:gd name="T32" fmla="*/ 321 w 1016"/>
                  <a:gd name="T33" fmla="*/ 803 h 2995"/>
                  <a:gd name="T34" fmla="*/ 374 w 1016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6" h="2995">
                    <a:moveTo>
                      <a:pt x="374" y="1177"/>
                    </a:moveTo>
                    <a:lnTo>
                      <a:pt x="374" y="1498"/>
                    </a:lnTo>
                    <a:lnTo>
                      <a:pt x="428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642" y="2139"/>
                    </a:lnTo>
                    <a:lnTo>
                      <a:pt x="856" y="2407"/>
                    </a:lnTo>
                    <a:lnTo>
                      <a:pt x="963" y="2514"/>
                    </a:lnTo>
                    <a:lnTo>
                      <a:pt x="963" y="2514"/>
                    </a:lnTo>
                    <a:lnTo>
                      <a:pt x="1016" y="272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67" y="214"/>
                    </a:lnTo>
                    <a:lnTo>
                      <a:pt x="267" y="428"/>
                    </a:lnTo>
                    <a:lnTo>
                      <a:pt x="321" y="803"/>
                    </a:lnTo>
                    <a:lnTo>
                      <a:pt x="374" y="1177"/>
                    </a:lnTo>
                    <a:close/>
                  </a:path>
                </a:pathLst>
              </a:custGeom>
              <a:solidFill>
                <a:srgbClr val="F59F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51"/>
              <p:cNvSpPr>
                <a:spLocks/>
              </p:cNvSpPr>
              <p:nvPr/>
            </p:nvSpPr>
            <p:spPr bwMode="auto">
              <a:xfrm>
                <a:off x="4586" y="1621"/>
                <a:ext cx="127" cy="375"/>
              </a:xfrm>
              <a:custGeom>
                <a:avLst/>
                <a:gdLst>
                  <a:gd name="T0" fmla="*/ 321 w 1016"/>
                  <a:gd name="T1" fmla="*/ 1177 h 2995"/>
                  <a:gd name="T2" fmla="*/ 321 w 1016"/>
                  <a:gd name="T3" fmla="*/ 1444 h 2995"/>
                  <a:gd name="T4" fmla="*/ 374 w 1016"/>
                  <a:gd name="T5" fmla="*/ 1712 h 2995"/>
                  <a:gd name="T6" fmla="*/ 481 w 1016"/>
                  <a:gd name="T7" fmla="*/ 1872 h 2995"/>
                  <a:gd name="T8" fmla="*/ 481 w 1016"/>
                  <a:gd name="T9" fmla="*/ 1872 h 2995"/>
                  <a:gd name="T10" fmla="*/ 642 w 1016"/>
                  <a:gd name="T11" fmla="*/ 2139 h 2995"/>
                  <a:gd name="T12" fmla="*/ 802 w 1016"/>
                  <a:gd name="T13" fmla="*/ 2407 h 2995"/>
                  <a:gd name="T14" fmla="*/ 909 w 1016"/>
                  <a:gd name="T15" fmla="*/ 2514 h 2995"/>
                  <a:gd name="T16" fmla="*/ 909 w 1016"/>
                  <a:gd name="T17" fmla="*/ 2514 h 2995"/>
                  <a:gd name="T18" fmla="*/ 1016 w 1016"/>
                  <a:gd name="T19" fmla="*/ 2781 h 2995"/>
                  <a:gd name="T20" fmla="*/ 909 w 1016"/>
                  <a:gd name="T21" fmla="*/ 2995 h 2995"/>
                  <a:gd name="T22" fmla="*/ 267 w 1016"/>
                  <a:gd name="T23" fmla="*/ 1551 h 2995"/>
                  <a:gd name="T24" fmla="*/ 0 w 1016"/>
                  <a:gd name="T25" fmla="*/ 321 h 2995"/>
                  <a:gd name="T26" fmla="*/ 0 w 1016"/>
                  <a:gd name="T27" fmla="*/ 0 h 2995"/>
                  <a:gd name="T28" fmla="*/ 214 w 1016"/>
                  <a:gd name="T29" fmla="*/ 161 h 2995"/>
                  <a:gd name="T30" fmla="*/ 214 w 1016"/>
                  <a:gd name="T31" fmla="*/ 375 h 2995"/>
                  <a:gd name="T32" fmla="*/ 267 w 1016"/>
                  <a:gd name="T33" fmla="*/ 803 h 2995"/>
                  <a:gd name="T34" fmla="*/ 321 w 1016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6" h="2995">
                    <a:moveTo>
                      <a:pt x="321" y="1177"/>
                    </a:move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642" y="2139"/>
                    </a:lnTo>
                    <a:lnTo>
                      <a:pt x="802" y="2407"/>
                    </a:lnTo>
                    <a:lnTo>
                      <a:pt x="909" y="2514"/>
                    </a:lnTo>
                    <a:lnTo>
                      <a:pt x="909" y="2514"/>
                    </a:lnTo>
                    <a:lnTo>
                      <a:pt x="1016" y="2781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14" y="161"/>
                    </a:lnTo>
                    <a:lnTo>
                      <a:pt x="214" y="375"/>
                    </a:lnTo>
                    <a:lnTo>
                      <a:pt x="267" y="803"/>
                    </a:lnTo>
                    <a:lnTo>
                      <a:pt x="321" y="1177"/>
                    </a:lnTo>
                    <a:close/>
                  </a:path>
                </a:pathLst>
              </a:custGeom>
              <a:solidFill>
                <a:srgbClr val="F195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52"/>
              <p:cNvSpPr>
                <a:spLocks/>
              </p:cNvSpPr>
              <p:nvPr/>
            </p:nvSpPr>
            <p:spPr bwMode="auto">
              <a:xfrm>
                <a:off x="4586" y="1621"/>
                <a:ext cx="121" cy="375"/>
              </a:xfrm>
              <a:custGeom>
                <a:avLst/>
                <a:gdLst>
                  <a:gd name="T0" fmla="*/ 321 w 963"/>
                  <a:gd name="T1" fmla="*/ 1177 h 2995"/>
                  <a:gd name="T2" fmla="*/ 321 w 963"/>
                  <a:gd name="T3" fmla="*/ 1444 h 2995"/>
                  <a:gd name="T4" fmla="*/ 374 w 963"/>
                  <a:gd name="T5" fmla="*/ 1712 h 2995"/>
                  <a:gd name="T6" fmla="*/ 481 w 963"/>
                  <a:gd name="T7" fmla="*/ 1872 h 2995"/>
                  <a:gd name="T8" fmla="*/ 481 w 963"/>
                  <a:gd name="T9" fmla="*/ 1872 h 2995"/>
                  <a:gd name="T10" fmla="*/ 588 w 963"/>
                  <a:gd name="T11" fmla="*/ 2139 h 2995"/>
                  <a:gd name="T12" fmla="*/ 749 w 963"/>
                  <a:gd name="T13" fmla="*/ 2460 h 2995"/>
                  <a:gd name="T14" fmla="*/ 856 w 963"/>
                  <a:gd name="T15" fmla="*/ 2567 h 2995"/>
                  <a:gd name="T16" fmla="*/ 856 w 963"/>
                  <a:gd name="T17" fmla="*/ 2567 h 2995"/>
                  <a:gd name="T18" fmla="*/ 963 w 963"/>
                  <a:gd name="T19" fmla="*/ 2835 h 2995"/>
                  <a:gd name="T20" fmla="*/ 909 w 963"/>
                  <a:gd name="T21" fmla="*/ 2995 h 2995"/>
                  <a:gd name="T22" fmla="*/ 267 w 963"/>
                  <a:gd name="T23" fmla="*/ 1551 h 2995"/>
                  <a:gd name="T24" fmla="*/ 0 w 963"/>
                  <a:gd name="T25" fmla="*/ 321 h 2995"/>
                  <a:gd name="T26" fmla="*/ 0 w 963"/>
                  <a:gd name="T27" fmla="*/ 0 h 2995"/>
                  <a:gd name="T28" fmla="*/ 214 w 963"/>
                  <a:gd name="T29" fmla="*/ 161 h 2995"/>
                  <a:gd name="T30" fmla="*/ 214 w 963"/>
                  <a:gd name="T31" fmla="*/ 375 h 2995"/>
                  <a:gd name="T32" fmla="*/ 267 w 963"/>
                  <a:gd name="T33" fmla="*/ 803 h 2995"/>
                  <a:gd name="T34" fmla="*/ 321 w 963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3" h="2995">
                    <a:moveTo>
                      <a:pt x="321" y="1177"/>
                    </a:move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588" y="2139"/>
                    </a:lnTo>
                    <a:lnTo>
                      <a:pt x="749" y="2460"/>
                    </a:lnTo>
                    <a:lnTo>
                      <a:pt x="856" y="2567"/>
                    </a:lnTo>
                    <a:lnTo>
                      <a:pt x="856" y="2567"/>
                    </a:lnTo>
                    <a:lnTo>
                      <a:pt x="963" y="2835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14" y="161"/>
                    </a:lnTo>
                    <a:lnTo>
                      <a:pt x="214" y="375"/>
                    </a:lnTo>
                    <a:lnTo>
                      <a:pt x="267" y="803"/>
                    </a:lnTo>
                    <a:lnTo>
                      <a:pt x="321" y="1177"/>
                    </a:lnTo>
                    <a:close/>
                  </a:path>
                </a:pathLst>
              </a:custGeom>
              <a:solidFill>
                <a:srgbClr val="EC8B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53"/>
              <p:cNvSpPr>
                <a:spLocks/>
              </p:cNvSpPr>
              <p:nvPr/>
            </p:nvSpPr>
            <p:spPr bwMode="auto">
              <a:xfrm>
                <a:off x="4586" y="1621"/>
                <a:ext cx="121" cy="375"/>
              </a:xfrm>
              <a:custGeom>
                <a:avLst/>
                <a:gdLst>
                  <a:gd name="T0" fmla="*/ 160 w 963"/>
                  <a:gd name="T1" fmla="*/ 107 h 2995"/>
                  <a:gd name="T2" fmla="*/ 160 w 963"/>
                  <a:gd name="T3" fmla="*/ 321 h 2995"/>
                  <a:gd name="T4" fmla="*/ 267 w 963"/>
                  <a:gd name="T5" fmla="*/ 803 h 2995"/>
                  <a:gd name="T6" fmla="*/ 321 w 963"/>
                  <a:gd name="T7" fmla="*/ 1177 h 2995"/>
                  <a:gd name="T8" fmla="*/ 321 w 963"/>
                  <a:gd name="T9" fmla="*/ 1177 h 2995"/>
                  <a:gd name="T10" fmla="*/ 321 w 963"/>
                  <a:gd name="T11" fmla="*/ 1444 h 2995"/>
                  <a:gd name="T12" fmla="*/ 374 w 963"/>
                  <a:gd name="T13" fmla="*/ 1712 h 2995"/>
                  <a:gd name="T14" fmla="*/ 481 w 963"/>
                  <a:gd name="T15" fmla="*/ 1872 h 2995"/>
                  <a:gd name="T16" fmla="*/ 481 w 963"/>
                  <a:gd name="T17" fmla="*/ 1872 h 2995"/>
                  <a:gd name="T18" fmla="*/ 588 w 963"/>
                  <a:gd name="T19" fmla="*/ 2139 h 2995"/>
                  <a:gd name="T20" fmla="*/ 749 w 963"/>
                  <a:gd name="T21" fmla="*/ 2460 h 2995"/>
                  <a:gd name="T22" fmla="*/ 856 w 963"/>
                  <a:gd name="T23" fmla="*/ 2567 h 2995"/>
                  <a:gd name="T24" fmla="*/ 856 w 963"/>
                  <a:gd name="T25" fmla="*/ 2567 h 2995"/>
                  <a:gd name="T26" fmla="*/ 963 w 963"/>
                  <a:gd name="T27" fmla="*/ 2888 h 2995"/>
                  <a:gd name="T28" fmla="*/ 909 w 963"/>
                  <a:gd name="T29" fmla="*/ 2995 h 2995"/>
                  <a:gd name="T30" fmla="*/ 267 w 963"/>
                  <a:gd name="T31" fmla="*/ 1551 h 2995"/>
                  <a:gd name="T32" fmla="*/ 0 w 963"/>
                  <a:gd name="T33" fmla="*/ 321 h 2995"/>
                  <a:gd name="T34" fmla="*/ 0 w 963"/>
                  <a:gd name="T35" fmla="*/ 0 h 2995"/>
                  <a:gd name="T36" fmla="*/ 160 w 963"/>
                  <a:gd name="T37" fmla="*/ 10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3" h="2995">
                    <a:moveTo>
                      <a:pt x="160" y="107"/>
                    </a:moveTo>
                    <a:lnTo>
                      <a:pt x="160" y="321"/>
                    </a:lnTo>
                    <a:lnTo>
                      <a:pt x="267" y="803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588" y="2139"/>
                    </a:lnTo>
                    <a:lnTo>
                      <a:pt x="749" y="2460"/>
                    </a:lnTo>
                    <a:lnTo>
                      <a:pt x="856" y="2567"/>
                    </a:lnTo>
                    <a:lnTo>
                      <a:pt x="856" y="2567"/>
                    </a:lnTo>
                    <a:lnTo>
                      <a:pt x="963" y="288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E88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54"/>
              <p:cNvSpPr>
                <a:spLocks/>
              </p:cNvSpPr>
              <p:nvPr/>
            </p:nvSpPr>
            <p:spPr bwMode="auto">
              <a:xfrm>
                <a:off x="4533" y="1635"/>
                <a:ext cx="107" cy="247"/>
              </a:xfrm>
              <a:custGeom>
                <a:avLst/>
                <a:gdLst>
                  <a:gd name="T0" fmla="*/ 54 w 857"/>
                  <a:gd name="T1" fmla="*/ 0 h 1979"/>
                  <a:gd name="T2" fmla="*/ 54 w 857"/>
                  <a:gd name="T3" fmla="*/ 54 h 1979"/>
                  <a:gd name="T4" fmla="*/ 0 w 857"/>
                  <a:gd name="T5" fmla="*/ 161 h 1979"/>
                  <a:gd name="T6" fmla="*/ 0 w 857"/>
                  <a:gd name="T7" fmla="*/ 214 h 1979"/>
                  <a:gd name="T8" fmla="*/ 0 w 857"/>
                  <a:gd name="T9" fmla="*/ 214 h 1979"/>
                  <a:gd name="T10" fmla="*/ 0 w 857"/>
                  <a:gd name="T11" fmla="*/ 268 h 1979"/>
                  <a:gd name="T12" fmla="*/ 0 w 857"/>
                  <a:gd name="T13" fmla="*/ 268 h 1979"/>
                  <a:gd name="T14" fmla="*/ 54 w 857"/>
                  <a:gd name="T15" fmla="*/ 321 h 1979"/>
                  <a:gd name="T16" fmla="*/ 54 w 857"/>
                  <a:gd name="T17" fmla="*/ 321 h 1979"/>
                  <a:gd name="T18" fmla="*/ 108 w 857"/>
                  <a:gd name="T19" fmla="*/ 375 h 1979"/>
                  <a:gd name="T20" fmla="*/ 108 w 857"/>
                  <a:gd name="T21" fmla="*/ 375 h 1979"/>
                  <a:gd name="T22" fmla="*/ 108 w 857"/>
                  <a:gd name="T23" fmla="*/ 428 h 1979"/>
                  <a:gd name="T24" fmla="*/ 108 w 857"/>
                  <a:gd name="T25" fmla="*/ 428 h 1979"/>
                  <a:gd name="T26" fmla="*/ 108 w 857"/>
                  <a:gd name="T27" fmla="*/ 535 h 1979"/>
                  <a:gd name="T28" fmla="*/ 161 w 857"/>
                  <a:gd name="T29" fmla="*/ 642 h 1979"/>
                  <a:gd name="T30" fmla="*/ 268 w 857"/>
                  <a:gd name="T31" fmla="*/ 855 h 1979"/>
                  <a:gd name="T32" fmla="*/ 268 w 857"/>
                  <a:gd name="T33" fmla="*/ 855 h 1979"/>
                  <a:gd name="T34" fmla="*/ 429 w 857"/>
                  <a:gd name="T35" fmla="*/ 1230 h 1979"/>
                  <a:gd name="T36" fmla="*/ 696 w 857"/>
                  <a:gd name="T37" fmla="*/ 1658 h 1979"/>
                  <a:gd name="T38" fmla="*/ 857 w 857"/>
                  <a:gd name="T39" fmla="*/ 1979 h 1979"/>
                  <a:gd name="T40" fmla="*/ 857 w 857"/>
                  <a:gd name="T41" fmla="*/ 1979 h 1979"/>
                  <a:gd name="T42" fmla="*/ 803 w 857"/>
                  <a:gd name="T43" fmla="*/ 1819 h 1979"/>
                  <a:gd name="T44" fmla="*/ 643 w 857"/>
                  <a:gd name="T45" fmla="*/ 1284 h 1979"/>
                  <a:gd name="T46" fmla="*/ 536 w 857"/>
                  <a:gd name="T47" fmla="*/ 1016 h 1979"/>
                  <a:gd name="T48" fmla="*/ 536 w 857"/>
                  <a:gd name="T49" fmla="*/ 1016 h 1979"/>
                  <a:gd name="T50" fmla="*/ 429 w 857"/>
                  <a:gd name="T51" fmla="*/ 803 h 1979"/>
                  <a:gd name="T52" fmla="*/ 322 w 857"/>
                  <a:gd name="T53" fmla="*/ 375 h 1979"/>
                  <a:gd name="T54" fmla="*/ 215 w 857"/>
                  <a:gd name="T55" fmla="*/ 54 h 1979"/>
                  <a:gd name="T56" fmla="*/ 215 w 857"/>
                  <a:gd name="T57" fmla="*/ 54 h 1979"/>
                  <a:gd name="T58" fmla="*/ 161 w 857"/>
                  <a:gd name="T59" fmla="*/ 0 h 1979"/>
                  <a:gd name="T60" fmla="*/ 54 w 857"/>
                  <a:gd name="T61" fmla="*/ 0 h 1979"/>
                  <a:gd name="T62" fmla="*/ 54 w 857"/>
                  <a:gd name="T63" fmla="*/ 0 h 1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7" h="1979">
                    <a:moveTo>
                      <a:pt x="54" y="0"/>
                    </a:moveTo>
                    <a:lnTo>
                      <a:pt x="54" y="54"/>
                    </a:lnTo>
                    <a:lnTo>
                      <a:pt x="0" y="16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108" y="375"/>
                    </a:lnTo>
                    <a:lnTo>
                      <a:pt x="108" y="375"/>
                    </a:lnTo>
                    <a:lnTo>
                      <a:pt x="108" y="428"/>
                    </a:lnTo>
                    <a:lnTo>
                      <a:pt x="108" y="428"/>
                    </a:lnTo>
                    <a:lnTo>
                      <a:pt x="108" y="535"/>
                    </a:lnTo>
                    <a:lnTo>
                      <a:pt x="161" y="642"/>
                    </a:lnTo>
                    <a:lnTo>
                      <a:pt x="268" y="855"/>
                    </a:lnTo>
                    <a:lnTo>
                      <a:pt x="268" y="855"/>
                    </a:lnTo>
                    <a:lnTo>
                      <a:pt x="429" y="1230"/>
                    </a:lnTo>
                    <a:lnTo>
                      <a:pt x="696" y="1658"/>
                    </a:lnTo>
                    <a:lnTo>
                      <a:pt x="857" y="1979"/>
                    </a:lnTo>
                    <a:lnTo>
                      <a:pt x="857" y="1979"/>
                    </a:lnTo>
                    <a:lnTo>
                      <a:pt x="803" y="1819"/>
                    </a:lnTo>
                    <a:lnTo>
                      <a:pt x="643" y="1284"/>
                    </a:lnTo>
                    <a:lnTo>
                      <a:pt x="536" y="1016"/>
                    </a:lnTo>
                    <a:lnTo>
                      <a:pt x="536" y="1016"/>
                    </a:lnTo>
                    <a:lnTo>
                      <a:pt x="429" y="803"/>
                    </a:lnTo>
                    <a:lnTo>
                      <a:pt x="322" y="375"/>
                    </a:lnTo>
                    <a:lnTo>
                      <a:pt x="215" y="54"/>
                    </a:lnTo>
                    <a:lnTo>
                      <a:pt x="215" y="54"/>
                    </a:lnTo>
                    <a:lnTo>
                      <a:pt x="161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55"/>
              <p:cNvSpPr>
                <a:spLocks/>
              </p:cNvSpPr>
              <p:nvPr/>
            </p:nvSpPr>
            <p:spPr bwMode="auto">
              <a:xfrm>
                <a:off x="4533" y="1548"/>
                <a:ext cx="167" cy="454"/>
              </a:xfrm>
              <a:custGeom>
                <a:avLst/>
                <a:gdLst>
                  <a:gd name="T0" fmla="*/ 1338 w 1338"/>
                  <a:gd name="T1" fmla="*/ 3583 h 3637"/>
                  <a:gd name="T2" fmla="*/ 1231 w 1338"/>
                  <a:gd name="T3" fmla="*/ 3316 h 3637"/>
                  <a:gd name="T4" fmla="*/ 964 w 1338"/>
                  <a:gd name="T5" fmla="*/ 2727 h 3637"/>
                  <a:gd name="T6" fmla="*/ 750 w 1338"/>
                  <a:gd name="T7" fmla="*/ 2032 h 3637"/>
                  <a:gd name="T8" fmla="*/ 750 w 1338"/>
                  <a:gd name="T9" fmla="*/ 2032 h 3637"/>
                  <a:gd name="T10" fmla="*/ 643 w 1338"/>
                  <a:gd name="T11" fmla="*/ 1498 h 3637"/>
                  <a:gd name="T12" fmla="*/ 536 w 1338"/>
                  <a:gd name="T13" fmla="*/ 1016 h 3637"/>
                  <a:gd name="T14" fmla="*/ 536 w 1338"/>
                  <a:gd name="T15" fmla="*/ 642 h 3637"/>
                  <a:gd name="T16" fmla="*/ 536 w 1338"/>
                  <a:gd name="T17" fmla="*/ 642 h 3637"/>
                  <a:gd name="T18" fmla="*/ 429 w 1338"/>
                  <a:gd name="T19" fmla="*/ 0 h 3637"/>
                  <a:gd name="T20" fmla="*/ 322 w 1338"/>
                  <a:gd name="T21" fmla="*/ 107 h 3637"/>
                  <a:gd name="T22" fmla="*/ 161 w 1338"/>
                  <a:gd name="T23" fmla="*/ 375 h 3637"/>
                  <a:gd name="T24" fmla="*/ 0 w 1338"/>
                  <a:gd name="T25" fmla="*/ 588 h 3637"/>
                  <a:gd name="T26" fmla="*/ 0 w 1338"/>
                  <a:gd name="T27" fmla="*/ 588 h 3637"/>
                  <a:gd name="T28" fmla="*/ 0 w 1338"/>
                  <a:gd name="T29" fmla="*/ 642 h 3637"/>
                  <a:gd name="T30" fmla="*/ 108 w 1338"/>
                  <a:gd name="T31" fmla="*/ 749 h 3637"/>
                  <a:gd name="T32" fmla="*/ 215 w 1338"/>
                  <a:gd name="T33" fmla="*/ 802 h 3637"/>
                  <a:gd name="T34" fmla="*/ 215 w 1338"/>
                  <a:gd name="T35" fmla="*/ 802 h 3637"/>
                  <a:gd name="T36" fmla="*/ 161 w 1338"/>
                  <a:gd name="T37" fmla="*/ 1123 h 3637"/>
                  <a:gd name="T38" fmla="*/ 215 w 1338"/>
                  <a:gd name="T39" fmla="*/ 1177 h 3637"/>
                  <a:gd name="T40" fmla="*/ 322 w 1338"/>
                  <a:gd name="T41" fmla="*/ 1391 h 3637"/>
                  <a:gd name="T42" fmla="*/ 429 w 1338"/>
                  <a:gd name="T43" fmla="*/ 1658 h 3637"/>
                  <a:gd name="T44" fmla="*/ 429 w 1338"/>
                  <a:gd name="T45" fmla="*/ 1658 h 3637"/>
                  <a:gd name="T46" fmla="*/ 589 w 1338"/>
                  <a:gd name="T47" fmla="*/ 2086 h 3637"/>
                  <a:gd name="T48" fmla="*/ 803 w 1338"/>
                  <a:gd name="T49" fmla="*/ 2674 h 3637"/>
                  <a:gd name="T50" fmla="*/ 1071 w 1338"/>
                  <a:gd name="T51" fmla="*/ 3262 h 3637"/>
                  <a:gd name="T52" fmla="*/ 1285 w 1338"/>
                  <a:gd name="T53" fmla="*/ 3637 h 3637"/>
                  <a:gd name="T54" fmla="*/ 1285 w 1338"/>
                  <a:gd name="T55" fmla="*/ 3637 h 3637"/>
                  <a:gd name="T56" fmla="*/ 1338 w 1338"/>
                  <a:gd name="T57" fmla="*/ 3583 h 3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8" h="3637">
                    <a:moveTo>
                      <a:pt x="1338" y="3583"/>
                    </a:moveTo>
                    <a:lnTo>
                      <a:pt x="1231" y="3316"/>
                    </a:lnTo>
                    <a:lnTo>
                      <a:pt x="964" y="2727"/>
                    </a:lnTo>
                    <a:lnTo>
                      <a:pt x="750" y="2032"/>
                    </a:lnTo>
                    <a:lnTo>
                      <a:pt x="750" y="2032"/>
                    </a:lnTo>
                    <a:lnTo>
                      <a:pt x="643" y="1498"/>
                    </a:lnTo>
                    <a:lnTo>
                      <a:pt x="536" y="1016"/>
                    </a:lnTo>
                    <a:lnTo>
                      <a:pt x="536" y="642"/>
                    </a:lnTo>
                    <a:lnTo>
                      <a:pt x="536" y="642"/>
                    </a:lnTo>
                    <a:lnTo>
                      <a:pt x="429" y="0"/>
                    </a:lnTo>
                    <a:lnTo>
                      <a:pt x="322" y="107"/>
                    </a:lnTo>
                    <a:lnTo>
                      <a:pt x="161" y="375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108" y="749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161" y="1123"/>
                    </a:lnTo>
                    <a:lnTo>
                      <a:pt x="215" y="1177"/>
                    </a:lnTo>
                    <a:lnTo>
                      <a:pt x="322" y="1391"/>
                    </a:lnTo>
                    <a:lnTo>
                      <a:pt x="429" y="1658"/>
                    </a:lnTo>
                    <a:lnTo>
                      <a:pt x="429" y="1658"/>
                    </a:lnTo>
                    <a:lnTo>
                      <a:pt x="589" y="2086"/>
                    </a:lnTo>
                    <a:lnTo>
                      <a:pt x="803" y="2674"/>
                    </a:lnTo>
                    <a:lnTo>
                      <a:pt x="1071" y="3262"/>
                    </a:lnTo>
                    <a:lnTo>
                      <a:pt x="1285" y="3637"/>
                    </a:lnTo>
                    <a:lnTo>
                      <a:pt x="1285" y="3637"/>
                    </a:lnTo>
                    <a:lnTo>
                      <a:pt x="1338" y="358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4C4C4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56"/>
              <p:cNvSpPr>
                <a:spLocks/>
              </p:cNvSpPr>
              <p:nvPr/>
            </p:nvSpPr>
            <p:spPr bwMode="auto">
              <a:xfrm>
                <a:off x="4566" y="1534"/>
                <a:ext cx="80" cy="128"/>
              </a:xfrm>
              <a:custGeom>
                <a:avLst/>
                <a:gdLst>
                  <a:gd name="T0" fmla="*/ 321 w 642"/>
                  <a:gd name="T1" fmla="*/ 0 h 1016"/>
                  <a:gd name="T2" fmla="*/ 321 w 642"/>
                  <a:gd name="T3" fmla="*/ 107 h 1016"/>
                  <a:gd name="T4" fmla="*/ 268 w 642"/>
                  <a:gd name="T5" fmla="*/ 268 h 1016"/>
                  <a:gd name="T6" fmla="*/ 321 w 642"/>
                  <a:gd name="T7" fmla="*/ 429 h 1016"/>
                  <a:gd name="T8" fmla="*/ 321 w 642"/>
                  <a:gd name="T9" fmla="*/ 429 h 1016"/>
                  <a:gd name="T10" fmla="*/ 321 w 642"/>
                  <a:gd name="T11" fmla="*/ 535 h 1016"/>
                  <a:gd name="T12" fmla="*/ 321 w 642"/>
                  <a:gd name="T13" fmla="*/ 588 h 1016"/>
                  <a:gd name="T14" fmla="*/ 428 w 642"/>
                  <a:gd name="T15" fmla="*/ 695 h 1016"/>
                  <a:gd name="T16" fmla="*/ 428 w 642"/>
                  <a:gd name="T17" fmla="*/ 695 h 1016"/>
                  <a:gd name="T18" fmla="*/ 535 w 642"/>
                  <a:gd name="T19" fmla="*/ 856 h 1016"/>
                  <a:gd name="T20" fmla="*/ 589 w 642"/>
                  <a:gd name="T21" fmla="*/ 963 h 1016"/>
                  <a:gd name="T22" fmla="*/ 642 w 642"/>
                  <a:gd name="T23" fmla="*/ 1016 h 1016"/>
                  <a:gd name="T24" fmla="*/ 642 w 642"/>
                  <a:gd name="T25" fmla="*/ 1016 h 1016"/>
                  <a:gd name="T26" fmla="*/ 589 w 642"/>
                  <a:gd name="T27" fmla="*/ 1016 h 1016"/>
                  <a:gd name="T28" fmla="*/ 535 w 642"/>
                  <a:gd name="T29" fmla="*/ 963 h 1016"/>
                  <a:gd name="T30" fmla="*/ 482 w 642"/>
                  <a:gd name="T31" fmla="*/ 909 h 1016"/>
                  <a:gd name="T32" fmla="*/ 482 w 642"/>
                  <a:gd name="T33" fmla="*/ 909 h 1016"/>
                  <a:gd name="T34" fmla="*/ 375 w 642"/>
                  <a:gd name="T35" fmla="*/ 856 h 1016"/>
                  <a:gd name="T36" fmla="*/ 268 w 642"/>
                  <a:gd name="T37" fmla="*/ 802 h 1016"/>
                  <a:gd name="T38" fmla="*/ 214 w 642"/>
                  <a:gd name="T39" fmla="*/ 749 h 1016"/>
                  <a:gd name="T40" fmla="*/ 214 w 642"/>
                  <a:gd name="T41" fmla="*/ 749 h 1016"/>
                  <a:gd name="T42" fmla="*/ 107 w 642"/>
                  <a:gd name="T43" fmla="*/ 749 h 1016"/>
                  <a:gd name="T44" fmla="*/ 0 w 642"/>
                  <a:gd name="T45" fmla="*/ 749 h 1016"/>
                  <a:gd name="T46" fmla="*/ 0 w 642"/>
                  <a:gd name="T47" fmla="*/ 695 h 1016"/>
                  <a:gd name="T48" fmla="*/ 0 w 642"/>
                  <a:gd name="T49" fmla="*/ 695 h 1016"/>
                  <a:gd name="T50" fmla="*/ 0 w 642"/>
                  <a:gd name="T51" fmla="*/ 695 h 1016"/>
                  <a:gd name="T52" fmla="*/ 0 w 642"/>
                  <a:gd name="T53" fmla="*/ 588 h 1016"/>
                  <a:gd name="T54" fmla="*/ 54 w 642"/>
                  <a:gd name="T55" fmla="*/ 482 h 1016"/>
                  <a:gd name="T56" fmla="*/ 54 w 642"/>
                  <a:gd name="T57" fmla="*/ 482 h 1016"/>
                  <a:gd name="T58" fmla="*/ 54 w 642"/>
                  <a:gd name="T59" fmla="*/ 375 h 1016"/>
                  <a:gd name="T60" fmla="*/ 54 w 642"/>
                  <a:gd name="T61" fmla="*/ 268 h 1016"/>
                  <a:gd name="T62" fmla="*/ 107 w 642"/>
                  <a:gd name="T63" fmla="*/ 161 h 1016"/>
                  <a:gd name="T64" fmla="*/ 107 w 642"/>
                  <a:gd name="T65" fmla="*/ 161 h 1016"/>
                  <a:gd name="T66" fmla="*/ 161 w 642"/>
                  <a:gd name="T67" fmla="*/ 107 h 1016"/>
                  <a:gd name="T68" fmla="*/ 268 w 642"/>
                  <a:gd name="T69" fmla="*/ 0 h 1016"/>
                  <a:gd name="T70" fmla="*/ 321 w 642"/>
                  <a:gd name="T71" fmla="*/ 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1016">
                    <a:moveTo>
                      <a:pt x="321" y="0"/>
                    </a:moveTo>
                    <a:lnTo>
                      <a:pt x="321" y="107"/>
                    </a:lnTo>
                    <a:lnTo>
                      <a:pt x="268" y="268"/>
                    </a:lnTo>
                    <a:lnTo>
                      <a:pt x="321" y="429"/>
                    </a:lnTo>
                    <a:lnTo>
                      <a:pt x="321" y="429"/>
                    </a:lnTo>
                    <a:lnTo>
                      <a:pt x="321" y="535"/>
                    </a:lnTo>
                    <a:lnTo>
                      <a:pt x="321" y="588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535" y="856"/>
                    </a:lnTo>
                    <a:lnTo>
                      <a:pt x="589" y="963"/>
                    </a:lnTo>
                    <a:lnTo>
                      <a:pt x="642" y="1016"/>
                    </a:lnTo>
                    <a:lnTo>
                      <a:pt x="642" y="1016"/>
                    </a:lnTo>
                    <a:lnTo>
                      <a:pt x="589" y="1016"/>
                    </a:lnTo>
                    <a:lnTo>
                      <a:pt x="535" y="963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375" y="856"/>
                    </a:lnTo>
                    <a:lnTo>
                      <a:pt x="268" y="802"/>
                    </a:lnTo>
                    <a:lnTo>
                      <a:pt x="214" y="749"/>
                    </a:lnTo>
                    <a:lnTo>
                      <a:pt x="214" y="749"/>
                    </a:lnTo>
                    <a:lnTo>
                      <a:pt x="107" y="749"/>
                    </a:lnTo>
                    <a:lnTo>
                      <a:pt x="0" y="749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588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375"/>
                    </a:lnTo>
                    <a:lnTo>
                      <a:pt x="54" y="26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61" y="107"/>
                    </a:lnTo>
                    <a:lnTo>
                      <a:pt x="268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FFB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57"/>
              <p:cNvSpPr>
                <a:spLocks/>
              </p:cNvSpPr>
              <p:nvPr/>
            </p:nvSpPr>
            <p:spPr bwMode="auto">
              <a:xfrm>
                <a:off x="4580" y="1534"/>
                <a:ext cx="66" cy="134"/>
              </a:xfrm>
              <a:custGeom>
                <a:avLst/>
                <a:gdLst>
                  <a:gd name="T0" fmla="*/ 0 w 535"/>
                  <a:gd name="T1" fmla="*/ 214 h 1070"/>
                  <a:gd name="T2" fmla="*/ 0 w 535"/>
                  <a:gd name="T3" fmla="*/ 214 h 1070"/>
                  <a:gd name="T4" fmla="*/ 0 w 535"/>
                  <a:gd name="T5" fmla="*/ 161 h 1070"/>
                  <a:gd name="T6" fmla="*/ 0 w 535"/>
                  <a:gd name="T7" fmla="*/ 161 h 1070"/>
                  <a:gd name="T8" fmla="*/ 0 w 535"/>
                  <a:gd name="T9" fmla="*/ 161 h 1070"/>
                  <a:gd name="T10" fmla="*/ 54 w 535"/>
                  <a:gd name="T11" fmla="*/ 107 h 1070"/>
                  <a:gd name="T12" fmla="*/ 161 w 535"/>
                  <a:gd name="T13" fmla="*/ 0 h 1070"/>
                  <a:gd name="T14" fmla="*/ 214 w 535"/>
                  <a:gd name="T15" fmla="*/ 0 h 1070"/>
                  <a:gd name="T16" fmla="*/ 214 w 535"/>
                  <a:gd name="T17" fmla="*/ 0 h 1070"/>
                  <a:gd name="T18" fmla="*/ 214 w 535"/>
                  <a:gd name="T19" fmla="*/ 107 h 1070"/>
                  <a:gd name="T20" fmla="*/ 161 w 535"/>
                  <a:gd name="T21" fmla="*/ 268 h 1070"/>
                  <a:gd name="T22" fmla="*/ 214 w 535"/>
                  <a:gd name="T23" fmla="*/ 429 h 1070"/>
                  <a:gd name="T24" fmla="*/ 214 w 535"/>
                  <a:gd name="T25" fmla="*/ 429 h 1070"/>
                  <a:gd name="T26" fmla="*/ 214 w 535"/>
                  <a:gd name="T27" fmla="*/ 535 h 1070"/>
                  <a:gd name="T28" fmla="*/ 214 w 535"/>
                  <a:gd name="T29" fmla="*/ 588 h 1070"/>
                  <a:gd name="T30" fmla="*/ 321 w 535"/>
                  <a:gd name="T31" fmla="*/ 695 h 1070"/>
                  <a:gd name="T32" fmla="*/ 321 w 535"/>
                  <a:gd name="T33" fmla="*/ 695 h 1070"/>
                  <a:gd name="T34" fmla="*/ 375 w 535"/>
                  <a:gd name="T35" fmla="*/ 802 h 1070"/>
                  <a:gd name="T36" fmla="*/ 428 w 535"/>
                  <a:gd name="T37" fmla="*/ 856 h 1070"/>
                  <a:gd name="T38" fmla="*/ 482 w 535"/>
                  <a:gd name="T39" fmla="*/ 909 h 1070"/>
                  <a:gd name="T40" fmla="*/ 482 w 535"/>
                  <a:gd name="T41" fmla="*/ 909 h 1070"/>
                  <a:gd name="T42" fmla="*/ 482 w 535"/>
                  <a:gd name="T43" fmla="*/ 963 h 1070"/>
                  <a:gd name="T44" fmla="*/ 482 w 535"/>
                  <a:gd name="T45" fmla="*/ 1016 h 1070"/>
                  <a:gd name="T46" fmla="*/ 535 w 535"/>
                  <a:gd name="T47" fmla="*/ 1070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1070">
                    <a:moveTo>
                      <a:pt x="0" y="214"/>
                    </a:move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1" y="268"/>
                    </a:lnTo>
                    <a:lnTo>
                      <a:pt x="214" y="429"/>
                    </a:lnTo>
                    <a:lnTo>
                      <a:pt x="214" y="429"/>
                    </a:lnTo>
                    <a:lnTo>
                      <a:pt x="214" y="535"/>
                    </a:lnTo>
                    <a:lnTo>
                      <a:pt x="214" y="588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75" y="802"/>
                    </a:lnTo>
                    <a:lnTo>
                      <a:pt x="428" y="856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482" y="963"/>
                    </a:lnTo>
                    <a:lnTo>
                      <a:pt x="482" y="1016"/>
                    </a:lnTo>
                    <a:lnTo>
                      <a:pt x="535" y="1070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58"/>
              <p:cNvSpPr>
                <a:spLocks/>
              </p:cNvSpPr>
              <p:nvPr/>
            </p:nvSpPr>
            <p:spPr bwMode="auto">
              <a:xfrm>
                <a:off x="4566" y="1561"/>
                <a:ext cx="80" cy="107"/>
              </a:xfrm>
              <a:custGeom>
                <a:avLst/>
                <a:gdLst>
                  <a:gd name="T0" fmla="*/ 107 w 642"/>
                  <a:gd name="T1" fmla="*/ 0 h 856"/>
                  <a:gd name="T2" fmla="*/ 54 w 642"/>
                  <a:gd name="T3" fmla="*/ 108 h 856"/>
                  <a:gd name="T4" fmla="*/ 54 w 642"/>
                  <a:gd name="T5" fmla="*/ 215 h 856"/>
                  <a:gd name="T6" fmla="*/ 54 w 642"/>
                  <a:gd name="T7" fmla="*/ 268 h 856"/>
                  <a:gd name="T8" fmla="*/ 54 w 642"/>
                  <a:gd name="T9" fmla="*/ 268 h 856"/>
                  <a:gd name="T10" fmla="*/ 0 w 642"/>
                  <a:gd name="T11" fmla="*/ 374 h 856"/>
                  <a:gd name="T12" fmla="*/ 0 w 642"/>
                  <a:gd name="T13" fmla="*/ 481 h 856"/>
                  <a:gd name="T14" fmla="*/ 0 w 642"/>
                  <a:gd name="T15" fmla="*/ 481 h 856"/>
                  <a:gd name="T16" fmla="*/ 0 w 642"/>
                  <a:gd name="T17" fmla="*/ 481 h 856"/>
                  <a:gd name="T18" fmla="*/ 0 w 642"/>
                  <a:gd name="T19" fmla="*/ 535 h 856"/>
                  <a:gd name="T20" fmla="*/ 107 w 642"/>
                  <a:gd name="T21" fmla="*/ 535 h 856"/>
                  <a:gd name="T22" fmla="*/ 214 w 642"/>
                  <a:gd name="T23" fmla="*/ 535 h 856"/>
                  <a:gd name="T24" fmla="*/ 214 w 642"/>
                  <a:gd name="T25" fmla="*/ 535 h 856"/>
                  <a:gd name="T26" fmla="*/ 268 w 642"/>
                  <a:gd name="T27" fmla="*/ 588 h 856"/>
                  <a:gd name="T28" fmla="*/ 375 w 642"/>
                  <a:gd name="T29" fmla="*/ 642 h 856"/>
                  <a:gd name="T30" fmla="*/ 482 w 642"/>
                  <a:gd name="T31" fmla="*/ 695 h 856"/>
                  <a:gd name="T32" fmla="*/ 482 w 642"/>
                  <a:gd name="T33" fmla="*/ 695 h 856"/>
                  <a:gd name="T34" fmla="*/ 482 w 642"/>
                  <a:gd name="T35" fmla="*/ 749 h 856"/>
                  <a:gd name="T36" fmla="*/ 535 w 642"/>
                  <a:gd name="T37" fmla="*/ 802 h 856"/>
                  <a:gd name="T38" fmla="*/ 642 w 642"/>
                  <a:gd name="T39" fmla="*/ 85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2" h="856">
                    <a:moveTo>
                      <a:pt x="107" y="0"/>
                    </a:moveTo>
                    <a:lnTo>
                      <a:pt x="54" y="108"/>
                    </a:lnTo>
                    <a:lnTo>
                      <a:pt x="54" y="215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0" y="374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535"/>
                    </a:lnTo>
                    <a:lnTo>
                      <a:pt x="107" y="535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268" y="588"/>
                    </a:lnTo>
                    <a:lnTo>
                      <a:pt x="375" y="642"/>
                    </a:lnTo>
                    <a:lnTo>
                      <a:pt x="482" y="695"/>
                    </a:lnTo>
                    <a:lnTo>
                      <a:pt x="482" y="695"/>
                    </a:lnTo>
                    <a:lnTo>
                      <a:pt x="482" y="749"/>
                    </a:lnTo>
                    <a:lnTo>
                      <a:pt x="535" y="802"/>
                    </a:lnTo>
                    <a:lnTo>
                      <a:pt x="642" y="856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59"/>
              <p:cNvSpPr>
                <a:spLocks/>
              </p:cNvSpPr>
              <p:nvPr/>
            </p:nvSpPr>
            <p:spPr bwMode="auto">
              <a:xfrm>
                <a:off x="4439" y="1274"/>
                <a:ext cx="214" cy="287"/>
              </a:xfrm>
              <a:custGeom>
                <a:avLst/>
                <a:gdLst>
                  <a:gd name="T0" fmla="*/ 161 w 1713"/>
                  <a:gd name="T1" fmla="*/ 267 h 2299"/>
                  <a:gd name="T2" fmla="*/ 0 w 1713"/>
                  <a:gd name="T3" fmla="*/ 748 h 2299"/>
                  <a:gd name="T4" fmla="*/ 54 w 1713"/>
                  <a:gd name="T5" fmla="*/ 1016 h 2299"/>
                  <a:gd name="T6" fmla="*/ 161 w 1713"/>
                  <a:gd name="T7" fmla="*/ 1337 h 2299"/>
                  <a:gd name="T8" fmla="*/ 214 w 1713"/>
                  <a:gd name="T9" fmla="*/ 1391 h 2299"/>
                  <a:gd name="T10" fmla="*/ 321 w 1713"/>
                  <a:gd name="T11" fmla="*/ 1443 h 2299"/>
                  <a:gd name="T12" fmla="*/ 321 w 1713"/>
                  <a:gd name="T13" fmla="*/ 1497 h 2299"/>
                  <a:gd name="T14" fmla="*/ 375 w 1713"/>
                  <a:gd name="T15" fmla="*/ 1657 h 2299"/>
                  <a:gd name="T16" fmla="*/ 321 w 1713"/>
                  <a:gd name="T17" fmla="*/ 1818 h 2299"/>
                  <a:gd name="T18" fmla="*/ 375 w 1713"/>
                  <a:gd name="T19" fmla="*/ 1925 h 2299"/>
                  <a:gd name="T20" fmla="*/ 375 w 1713"/>
                  <a:gd name="T21" fmla="*/ 1978 h 2299"/>
                  <a:gd name="T22" fmla="*/ 482 w 1713"/>
                  <a:gd name="T23" fmla="*/ 1925 h 2299"/>
                  <a:gd name="T24" fmla="*/ 482 w 1713"/>
                  <a:gd name="T25" fmla="*/ 1925 h 2299"/>
                  <a:gd name="T26" fmla="*/ 535 w 1713"/>
                  <a:gd name="T27" fmla="*/ 1925 h 2299"/>
                  <a:gd name="T28" fmla="*/ 535 w 1713"/>
                  <a:gd name="T29" fmla="*/ 1978 h 2299"/>
                  <a:gd name="T30" fmla="*/ 589 w 1713"/>
                  <a:gd name="T31" fmla="*/ 2032 h 2299"/>
                  <a:gd name="T32" fmla="*/ 589 w 1713"/>
                  <a:gd name="T33" fmla="*/ 2085 h 2299"/>
                  <a:gd name="T34" fmla="*/ 642 w 1713"/>
                  <a:gd name="T35" fmla="*/ 2085 h 2299"/>
                  <a:gd name="T36" fmla="*/ 642 w 1713"/>
                  <a:gd name="T37" fmla="*/ 2085 h 2299"/>
                  <a:gd name="T38" fmla="*/ 696 w 1713"/>
                  <a:gd name="T39" fmla="*/ 2085 h 2299"/>
                  <a:gd name="T40" fmla="*/ 749 w 1713"/>
                  <a:gd name="T41" fmla="*/ 2085 h 2299"/>
                  <a:gd name="T42" fmla="*/ 749 w 1713"/>
                  <a:gd name="T43" fmla="*/ 2139 h 2299"/>
                  <a:gd name="T44" fmla="*/ 749 w 1713"/>
                  <a:gd name="T45" fmla="*/ 2139 h 2299"/>
                  <a:gd name="T46" fmla="*/ 749 w 1713"/>
                  <a:gd name="T47" fmla="*/ 2192 h 2299"/>
                  <a:gd name="T48" fmla="*/ 803 w 1713"/>
                  <a:gd name="T49" fmla="*/ 2139 h 2299"/>
                  <a:gd name="T50" fmla="*/ 857 w 1713"/>
                  <a:gd name="T51" fmla="*/ 2192 h 2299"/>
                  <a:gd name="T52" fmla="*/ 910 w 1713"/>
                  <a:gd name="T53" fmla="*/ 2192 h 2299"/>
                  <a:gd name="T54" fmla="*/ 964 w 1713"/>
                  <a:gd name="T55" fmla="*/ 2299 h 2299"/>
                  <a:gd name="T56" fmla="*/ 1071 w 1713"/>
                  <a:gd name="T57" fmla="*/ 2299 h 2299"/>
                  <a:gd name="T58" fmla="*/ 1285 w 1713"/>
                  <a:gd name="T59" fmla="*/ 2139 h 2299"/>
                  <a:gd name="T60" fmla="*/ 1445 w 1713"/>
                  <a:gd name="T61" fmla="*/ 1978 h 2299"/>
                  <a:gd name="T62" fmla="*/ 1606 w 1713"/>
                  <a:gd name="T63" fmla="*/ 1550 h 2299"/>
                  <a:gd name="T64" fmla="*/ 1713 w 1713"/>
                  <a:gd name="T65" fmla="*/ 1391 h 2299"/>
                  <a:gd name="T66" fmla="*/ 1338 w 1713"/>
                  <a:gd name="T67" fmla="*/ 427 h 2299"/>
                  <a:gd name="T68" fmla="*/ 1017 w 1713"/>
                  <a:gd name="T69" fmla="*/ 54 h 2299"/>
                  <a:gd name="T70" fmla="*/ 428 w 1713"/>
                  <a:gd name="T71" fmla="*/ 54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13" h="2299">
                    <a:moveTo>
                      <a:pt x="214" y="161"/>
                    </a:moveTo>
                    <a:lnTo>
                      <a:pt x="161" y="267"/>
                    </a:lnTo>
                    <a:lnTo>
                      <a:pt x="54" y="481"/>
                    </a:lnTo>
                    <a:lnTo>
                      <a:pt x="0" y="748"/>
                    </a:lnTo>
                    <a:lnTo>
                      <a:pt x="0" y="748"/>
                    </a:lnTo>
                    <a:lnTo>
                      <a:pt x="54" y="1016"/>
                    </a:lnTo>
                    <a:lnTo>
                      <a:pt x="107" y="1230"/>
                    </a:lnTo>
                    <a:lnTo>
                      <a:pt x="161" y="1337"/>
                    </a:lnTo>
                    <a:lnTo>
                      <a:pt x="161" y="1337"/>
                    </a:lnTo>
                    <a:lnTo>
                      <a:pt x="214" y="1391"/>
                    </a:lnTo>
                    <a:lnTo>
                      <a:pt x="268" y="1391"/>
                    </a:lnTo>
                    <a:lnTo>
                      <a:pt x="321" y="1443"/>
                    </a:lnTo>
                    <a:lnTo>
                      <a:pt x="321" y="1443"/>
                    </a:lnTo>
                    <a:lnTo>
                      <a:pt x="321" y="1497"/>
                    </a:lnTo>
                    <a:lnTo>
                      <a:pt x="321" y="1550"/>
                    </a:lnTo>
                    <a:lnTo>
                      <a:pt x="375" y="1657"/>
                    </a:lnTo>
                    <a:lnTo>
                      <a:pt x="375" y="1657"/>
                    </a:lnTo>
                    <a:lnTo>
                      <a:pt x="321" y="1818"/>
                    </a:lnTo>
                    <a:lnTo>
                      <a:pt x="321" y="1871"/>
                    </a:lnTo>
                    <a:lnTo>
                      <a:pt x="375" y="1925"/>
                    </a:lnTo>
                    <a:lnTo>
                      <a:pt x="375" y="1925"/>
                    </a:lnTo>
                    <a:lnTo>
                      <a:pt x="375" y="1978"/>
                    </a:lnTo>
                    <a:lnTo>
                      <a:pt x="428" y="1978"/>
                    </a:lnTo>
                    <a:lnTo>
                      <a:pt x="482" y="1925"/>
                    </a:lnTo>
                    <a:lnTo>
                      <a:pt x="482" y="1925"/>
                    </a:lnTo>
                    <a:lnTo>
                      <a:pt x="482" y="1925"/>
                    </a:lnTo>
                    <a:lnTo>
                      <a:pt x="535" y="1925"/>
                    </a:lnTo>
                    <a:lnTo>
                      <a:pt x="535" y="1925"/>
                    </a:lnTo>
                    <a:lnTo>
                      <a:pt x="535" y="1925"/>
                    </a:lnTo>
                    <a:lnTo>
                      <a:pt x="535" y="1978"/>
                    </a:lnTo>
                    <a:lnTo>
                      <a:pt x="589" y="1978"/>
                    </a:lnTo>
                    <a:lnTo>
                      <a:pt x="589" y="2032"/>
                    </a:lnTo>
                    <a:lnTo>
                      <a:pt x="589" y="2032"/>
                    </a:lnTo>
                    <a:lnTo>
                      <a:pt x="589" y="2085"/>
                    </a:lnTo>
                    <a:lnTo>
                      <a:pt x="589" y="2085"/>
                    </a:lnTo>
                    <a:lnTo>
                      <a:pt x="642" y="2085"/>
                    </a:lnTo>
                    <a:lnTo>
                      <a:pt x="642" y="2085"/>
                    </a:lnTo>
                    <a:lnTo>
                      <a:pt x="642" y="2085"/>
                    </a:lnTo>
                    <a:lnTo>
                      <a:pt x="696" y="2085"/>
                    </a:lnTo>
                    <a:lnTo>
                      <a:pt x="696" y="2085"/>
                    </a:lnTo>
                    <a:lnTo>
                      <a:pt x="696" y="2085"/>
                    </a:lnTo>
                    <a:lnTo>
                      <a:pt x="749" y="2085"/>
                    </a:lnTo>
                    <a:lnTo>
                      <a:pt x="749" y="2085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749" y="2192"/>
                    </a:lnTo>
                    <a:lnTo>
                      <a:pt x="749" y="2192"/>
                    </a:lnTo>
                    <a:lnTo>
                      <a:pt x="803" y="2139"/>
                    </a:lnTo>
                    <a:lnTo>
                      <a:pt x="803" y="2139"/>
                    </a:lnTo>
                    <a:lnTo>
                      <a:pt x="857" y="2192"/>
                    </a:lnTo>
                    <a:lnTo>
                      <a:pt x="857" y="2192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910" y="2246"/>
                    </a:lnTo>
                    <a:lnTo>
                      <a:pt x="964" y="2299"/>
                    </a:lnTo>
                    <a:lnTo>
                      <a:pt x="1071" y="2299"/>
                    </a:lnTo>
                    <a:lnTo>
                      <a:pt x="1071" y="2299"/>
                    </a:lnTo>
                    <a:lnTo>
                      <a:pt x="1178" y="2299"/>
                    </a:lnTo>
                    <a:lnTo>
                      <a:pt x="1285" y="2139"/>
                    </a:lnTo>
                    <a:lnTo>
                      <a:pt x="1445" y="1978"/>
                    </a:lnTo>
                    <a:lnTo>
                      <a:pt x="1445" y="1978"/>
                    </a:lnTo>
                    <a:lnTo>
                      <a:pt x="1552" y="1764"/>
                    </a:lnTo>
                    <a:lnTo>
                      <a:pt x="1606" y="1550"/>
                    </a:lnTo>
                    <a:lnTo>
                      <a:pt x="1713" y="1391"/>
                    </a:lnTo>
                    <a:lnTo>
                      <a:pt x="1713" y="1391"/>
                    </a:lnTo>
                    <a:lnTo>
                      <a:pt x="1606" y="1016"/>
                    </a:lnTo>
                    <a:lnTo>
                      <a:pt x="1338" y="427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696" y="0"/>
                    </a:lnTo>
                    <a:lnTo>
                      <a:pt x="428" y="54"/>
                    </a:lnTo>
                    <a:lnTo>
                      <a:pt x="214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60"/>
              <p:cNvSpPr>
                <a:spLocks/>
              </p:cNvSpPr>
              <p:nvPr/>
            </p:nvSpPr>
            <p:spPr bwMode="auto">
              <a:xfrm>
                <a:off x="4506" y="1468"/>
                <a:ext cx="87" cy="60"/>
              </a:xfrm>
              <a:custGeom>
                <a:avLst/>
                <a:gdLst>
                  <a:gd name="T0" fmla="*/ 54 w 696"/>
                  <a:gd name="T1" fmla="*/ 0 h 482"/>
                  <a:gd name="T2" fmla="*/ 54 w 696"/>
                  <a:gd name="T3" fmla="*/ 54 h 482"/>
                  <a:gd name="T4" fmla="*/ 161 w 696"/>
                  <a:gd name="T5" fmla="*/ 161 h 482"/>
                  <a:gd name="T6" fmla="*/ 322 w 696"/>
                  <a:gd name="T7" fmla="*/ 161 h 482"/>
                  <a:gd name="T8" fmla="*/ 322 w 696"/>
                  <a:gd name="T9" fmla="*/ 161 h 482"/>
                  <a:gd name="T10" fmla="*/ 536 w 696"/>
                  <a:gd name="T11" fmla="*/ 161 h 482"/>
                  <a:gd name="T12" fmla="*/ 643 w 696"/>
                  <a:gd name="T13" fmla="*/ 268 h 482"/>
                  <a:gd name="T14" fmla="*/ 696 w 696"/>
                  <a:gd name="T15" fmla="*/ 321 h 482"/>
                  <a:gd name="T16" fmla="*/ 696 w 696"/>
                  <a:gd name="T17" fmla="*/ 321 h 482"/>
                  <a:gd name="T18" fmla="*/ 643 w 696"/>
                  <a:gd name="T19" fmla="*/ 428 h 482"/>
                  <a:gd name="T20" fmla="*/ 589 w 696"/>
                  <a:gd name="T21" fmla="*/ 482 h 482"/>
                  <a:gd name="T22" fmla="*/ 482 w 696"/>
                  <a:gd name="T23" fmla="*/ 428 h 482"/>
                  <a:gd name="T24" fmla="*/ 482 w 696"/>
                  <a:gd name="T25" fmla="*/ 428 h 482"/>
                  <a:gd name="T26" fmla="*/ 322 w 696"/>
                  <a:gd name="T27" fmla="*/ 375 h 482"/>
                  <a:gd name="T28" fmla="*/ 214 w 696"/>
                  <a:gd name="T29" fmla="*/ 375 h 482"/>
                  <a:gd name="T30" fmla="*/ 107 w 696"/>
                  <a:gd name="T31" fmla="*/ 321 h 482"/>
                  <a:gd name="T32" fmla="*/ 107 w 696"/>
                  <a:gd name="T33" fmla="*/ 321 h 482"/>
                  <a:gd name="T34" fmla="*/ 54 w 696"/>
                  <a:gd name="T35" fmla="*/ 268 h 482"/>
                  <a:gd name="T36" fmla="*/ 0 w 696"/>
                  <a:gd name="T37" fmla="*/ 214 h 482"/>
                  <a:gd name="T38" fmla="*/ 0 w 696"/>
                  <a:gd name="T39" fmla="*/ 107 h 482"/>
                  <a:gd name="T40" fmla="*/ 0 w 696"/>
                  <a:gd name="T41" fmla="*/ 107 h 482"/>
                  <a:gd name="T42" fmla="*/ 0 w 696"/>
                  <a:gd name="T43" fmla="*/ 54 h 482"/>
                  <a:gd name="T44" fmla="*/ 54 w 696"/>
                  <a:gd name="T45" fmla="*/ 0 h 482"/>
                  <a:gd name="T46" fmla="*/ 54 w 696"/>
                  <a:gd name="T47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482">
                    <a:moveTo>
                      <a:pt x="54" y="0"/>
                    </a:moveTo>
                    <a:lnTo>
                      <a:pt x="54" y="54"/>
                    </a:lnTo>
                    <a:lnTo>
                      <a:pt x="161" y="161"/>
                    </a:lnTo>
                    <a:lnTo>
                      <a:pt x="322" y="161"/>
                    </a:lnTo>
                    <a:lnTo>
                      <a:pt x="322" y="161"/>
                    </a:lnTo>
                    <a:lnTo>
                      <a:pt x="536" y="161"/>
                    </a:lnTo>
                    <a:lnTo>
                      <a:pt x="643" y="268"/>
                    </a:lnTo>
                    <a:lnTo>
                      <a:pt x="696" y="321"/>
                    </a:lnTo>
                    <a:lnTo>
                      <a:pt x="696" y="321"/>
                    </a:lnTo>
                    <a:lnTo>
                      <a:pt x="643" y="428"/>
                    </a:lnTo>
                    <a:lnTo>
                      <a:pt x="589" y="482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322" y="375"/>
                    </a:lnTo>
                    <a:lnTo>
                      <a:pt x="214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61"/>
              <p:cNvSpPr>
                <a:spLocks/>
              </p:cNvSpPr>
              <p:nvPr/>
            </p:nvSpPr>
            <p:spPr bwMode="auto">
              <a:xfrm>
                <a:off x="4486" y="1494"/>
                <a:ext cx="33" cy="34"/>
              </a:xfrm>
              <a:custGeom>
                <a:avLst/>
                <a:gdLst>
                  <a:gd name="T0" fmla="*/ 0 w 267"/>
                  <a:gd name="T1" fmla="*/ 161 h 268"/>
                  <a:gd name="T2" fmla="*/ 0 w 267"/>
                  <a:gd name="T3" fmla="*/ 214 h 268"/>
                  <a:gd name="T4" fmla="*/ 53 w 267"/>
                  <a:gd name="T5" fmla="*/ 214 h 268"/>
                  <a:gd name="T6" fmla="*/ 107 w 267"/>
                  <a:gd name="T7" fmla="*/ 161 h 268"/>
                  <a:gd name="T8" fmla="*/ 107 w 267"/>
                  <a:gd name="T9" fmla="*/ 161 h 268"/>
                  <a:gd name="T10" fmla="*/ 107 w 267"/>
                  <a:gd name="T11" fmla="*/ 161 h 268"/>
                  <a:gd name="T12" fmla="*/ 160 w 267"/>
                  <a:gd name="T13" fmla="*/ 161 h 268"/>
                  <a:gd name="T14" fmla="*/ 160 w 267"/>
                  <a:gd name="T15" fmla="*/ 161 h 268"/>
                  <a:gd name="T16" fmla="*/ 160 w 267"/>
                  <a:gd name="T17" fmla="*/ 161 h 268"/>
                  <a:gd name="T18" fmla="*/ 160 w 267"/>
                  <a:gd name="T19" fmla="*/ 214 h 268"/>
                  <a:gd name="T20" fmla="*/ 214 w 267"/>
                  <a:gd name="T21" fmla="*/ 214 h 268"/>
                  <a:gd name="T22" fmla="*/ 214 w 267"/>
                  <a:gd name="T23" fmla="*/ 268 h 268"/>
                  <a:gd name="T24" fmla="*/ 214 w 267"/>
                  <a:gd name="T25" fmla="*/ 268 h 268"/>
                  <a:gd name="T26" fmla="*/ 214 w 267"/>
                  <a:gd name="T27" fmla="*/ 268 h 268"/>
                  <a:gd name="T28" fmla="*/ 214 w 267"/>
                  <a:gd name="T29" fmla="*/ 268 h 268"/>
                  <a:gd name="T30" fmla="*/ 214 w 267"/>
                  <a:gd name="T31" fmla="*/ 268 h 268"/>
                  <a:gd name="T32" fmla="*/ 214 w 267"/>
                  <a:gd name="T33" fmla="*/ 268 h 268"/>
                  <a:gd name="T34" fmla="*/ 214 w 267"/>
                  <a:gd name="T35" fmla="*/ 268 h 268"/>
                  <a:gd name="T36" fmla="*/ 214 w 267"/>
                  <a:gd name="T37" fmla="*/ 214 h 268"/>
                  <a:gd name="T38" fmla="*/ 267 w 267"/>
                  <a:gd name="T39" fmla="*/ 161 h 268"/>
                  <a:gd name="T40" fmla="*/ 267 w 267"/>
                  <a:gd name="T41" fmla="*/ 161 h 268"/>
                  <a:gd name="T42" fmla="*/ 267 w 267"/>
                  <a:gd name="T43" fmla="*/ 107 h 268"/>
                  <a:gd name="T44" fmla="*/ 214 w 267"/>
                  <a:gd name="T45" fmla="*/ 54 h 268"/>
                  <a:gd name="T46" fmla="*/ 214 w 267"/>
                  <a:gd name="T47" fmla="*/ 0 h 268"/>
                  <a:gd name="T48" fmla="*/ 214 w 267"/>
                  <a:gd name="T49" fmla="*/ 0 h 268"/>
                  <a:gd name="T50" fmla="*/ 107 w 267"/>
                  <a:gd name="T51" fmla="*/ 54 h 268"/>
                  <a:gd name="T52" fmla="*/ 107 w 267"/>
                  <a:gd name="T53" fmla="*/ 107 h 268"/>
                  <a:gd name="T54" fmla="*/ 53 w 267"/>
                  <a:gd name="T55" fmla="*/ 107 h 268"/>
                  <a:gd name="T56" fmla="*/ 53 w 267"/>
                  <a:gd name="T57" fmla="*/ 107 h 268"/>
                  <a:gd name="T58" fmla="*/ 0 w 267"/>
                  <a:gd name="T59" fmla="*/ 161 h 268"/>
                  <a:gd name="T60" fmla="*/ 0 w 267"/>
                  <a:gd name="T61" fmla="*/ 161 h 268"/>
                  <a:gd name="T62" fmla="*/ 0 w 267"/>
                  <a:gd name="T63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7" h="268">
                    <a:moveTo>
                      <a:pt x="0" y="161"/>
                    </a:moveTo>
                    <a:lnTo>
                      <a:pt x="0" y="214"/>
                    </a:lnTo>
                    <a:lnTo>
                      <a:pt x="53" y="214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60" y="214"/>
                    </a:lnTo>
                    <a:lnTo>
                      <a:pt x="214" y="214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14"/>
                    </a:lnTo>
                    <a:lnTo>
                      <a:pt x="267" y="161"/>
                    </a:lnTo>
                    <a:lnTo>
                      <a:pt x="267" y="161"/>
                    </a:lnTo>
                    <a:lnTo>
                      <a:pt x="267" y="107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07" y="54"/>
                    </a:lnTo>
                    <a:lnTo>
                      <a:pt x="107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 62"/>
              <p:cNvSpPr>
                <a:spLocks/>
              </p:cNvSpPr>
              <p:nvPr/>
            </p:nvSpPr>
            <p:spPr bwMode="auto">
              <a:xfrm>
                <a:off x="4439" y="1294"/>
                <a:ext cx="87" cy="207"/>
              </a:xfrm>
              <a:custGeom>
                <a:avLst/>
                <a:gdLst>
                  <a:gd name="T0" fmla="*/ 214 w 696"/>
                  <a:gd name="T1" fmla="*/ 0 h 1657"/>
                  <a:gd name="T2" fmla="*/ 161 w 696"/>
                  <a:gd name="T3" fmla="*/ 106 h 1657"/>
                  <a:gd name="T4" fmla="*/ 54 w 696"/>
                  <a:gd name="T5" fmla="*/ 320 h 1657"/>
                  <a:gd name="T6" fmla="*/ 0 w 696"/>
                  <a:gd name="T7" fmla="*/ 587 h 1657"/>
                  <a:gd name="T8" fmla="*/ 0 w 696"/>
                  <a:gd name="T9" fmla="*/ 587 h 1657"/>
                  <a:gd name="T10" fmla="*/ 54 w 696"/>
                  <a:gd name="T11" fmla="*/ 855 h 1657"/>
                  <a:gd name="T12" fmla="*/ 107 w 696"/>
                  <a:gd name="T13" fmla="*/ 1069 h 1657"/>
                  <a:gd name="T14" fmla="*/ 161 w 696"/>
                  <a:gd name="T15" fmla="*/ 1176 h 1657"/>
                  <a:gd name="T16" fmla="*/ 161 w 696"/>
                  <a:gd name="T17" fmla="*/ 1176 h 1657"/>
                  <a:gd name="T18" fmla="*/ 214 w 696"/>
                  <a:gd name="T19" fmla="*/ 1230 h 1657"/>
                  <a:gd name="T20" fmla="*/ 268 w 696"/>
                  <a:gd name="T21" fmla="*/ 1230 h 1657"/>
                  <a:gd name="T22" fmla="*/ 321 w 696"/>
                  <a:gd name="T23" fmla="*/ 1282 h 1657"/>
                  <a:gd name="T24" fmla="*/ 321 w 696"/>
                  <a:gd name="T25" fmla="*/ 1282 h 1657"/>
                  <a:gd name="T26" fmla="*/ 321 w 696"/>
                  <a:gd name="T27" fmla="*/ 1282 h 1657"/>
                  <a:gd name="T28" fmla="*/ 321 w 696"/>
                  <a:gd name="T29" fmla="*/ 1336 h 1657"/>
                  <a:gd name="T30" fmla="*/ 321 w 696"/>
                  <a:gd name="T31" fmla="*/ 1389 h 1657"/>
                  <a:gd name="T32" fmla="*/ 321 w 696"/>
                  <a:gd name="T33" fmla="*/ 1389 h 1657"/>
                  <a:gd name="T34" fmla="*/ 321 w 696"/>
                  <a:gd name="T35" fmla="*/ 1389 h 1657"/>
                  <a:gd name="T36" fmla="*/ 375 w 696"/>
                  <a:gd name="T37" fmla="*/ 1443 h 1657"/>
                  <a:gd name="T38" fmla="*/ 375 w 696"/>
                  <a:gd name="T39" fmla="*/ 1496 h 1657"/>
                  <a:gd name="T40" fmla="*/ 375 w 696"/>
                  <a:gd name="T41" fmla="*/ 1496 h 1657"/>
                  <a:gd name="T42" fmla="*/ 482 w 696"/>
                  <a:gd name="T43" fmla="*/ 1657 h 1657"/>
                  <a:gd name="T44" fmla="*/ 535 w 696"/>
                  <a:gd name="T45" fmla="*/ 1550 h 1657"/>
                  <a:gd name="T46" fmla="*/ 589 w 696"/>
                  <a:gd name="T47" fmla="*/ 1443 h 1657"/>
                  <a:gd name="T48" fmla="*/ 589 w 696"/>
                  <a:gd name="T49" fmla="*/ 1443 h 1657"/>
                  <a:gd name="T50" fmla="*/ 589 w 696"/>
                  <a:gd name="T51" fmla="*/ 1389 h 1657"/>
                  <a:gd name="T52" fmla="*/ 642 w 696"/>
                  <a:gd name="T53" fmla="*/ 1336 h 1657"/>
                  <a:gd name="T54" fmla="*/ 696 w 696"/>
                  <a:gd name="T55" fmla="*/ 1176 h 1657"/>
                  <a:gd name="T56" fmla="*/ 696 w 696"/>
                  <a:gd name="T57" fmla="*/ 1176 h 1657"/>
                  <a:gd name="T58" fmla="*/ 696 w 696"/>
                  <a:gd name="T59" fmla="*/ 1123 h 1657"/>
                  <a:gd name="T60" fmla="*/ 642 w 696"/>
                  <a:gd name="T61" fmla="*/ 1069 h 1657"/>
                  <a:gd name="T62" fmla="*/ 535 w 696"/>
                  <a:gd name="T63" fmla="*/ 1069 h 1657"/>
                  <a:gd name="T64" fmla="*/ 535 w 696"/>
                  <a:gd name="T65" fmla="*/ 1069 h 1657"/>
                  <a:gd name="T66" fmla="*/ 482 w 696"/>
                  <a:gd name="T67" fmla="*/ 1069 h 1657"/>
                  <a:gd name="T68" fmla="*/ 428 w 696"/>
                  <a:gd name="T69" fmla="*/ 1123 h 1657"/>
                  <a:gd name="T70" fmla="*/ 375 w 696"/>
                  <a:gd name="T71" fmla="*/ 1123 h 1657"/>
                  <a:gd name="T72" fmla="*/ 375 w 696"/>
                  <a:gd name="T73" fmla="*/ 1123 h 1657"/>
                  <a:gd name="T74" fmla="*/ 268 w 696"/>
                  <a:gd name="T75" fmla="*/ 1069 h 1657"/>
                  <a:gd name="T76" fmla="*/ 161 w 696"/>
                  <a:gd name="T77" fmla="*/ 909 h 1657"/>
                  <a:gd name="T78" fmla="*/ 161 w 696"/>
                  <a:gd name="T79" fmla="*/ 694 h 1657"/>
                  <a:gd name="T80" fmla="*/ 161 w 696"/>
                  <a:gd name="T81" fmla="*/ 694 h 1657"/>
                  <a:gd name="T82" fmla="*/ 161 w 696"/>
                  <a:gd name="T83" fmla="*/ 641 h 1657"/>
                  <a:gd name="T84" fmla="*/ 161 w 696"/>
                  <a:gd name="T85" fmla="*/ 480 h 1657"/>
                  <a:gd name="T86" fmla="*/ 161 w 696"/>
                  <a:gd name="T87" fmla="*/ 320 h 1657"/>
                  <a:gd name="T88" fmla="*/ 161 w 696"/>
                  <a:gd name="T89" fmla="*/ 320 h 1657"/>
                  <a:gd name="T90" fmla="*/ 161 w 696"/>
                  <a:gd name="T91" fmla="*/ 213 h 1657"/>
                  <a:gd name="T92" fmla="*/ 214 w 696"/>
                  <a:gd name="T93" fmla="*/ 53 h 1657"/>
                  <a:gd name="T94" fmla="*/ 214 w 696"/>
                  <a:gd name="T95" fmla="*/ 0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657">
                    <a:moveTo>
                      <a:pt x="214" y="0"/>
                    </a:moveTo>
                    <a:lnTo>
                      <a:pt x="161" y="106"/>
                    </a:lnTo>
                    <a:lnTo>
                      <a:pt x="54" y="320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54" y="855"/>
                    </a:lnTo>
                    <a:lnTo>
                      <a:pt x="107" y="1069"/>
                    </a:lnTo>
                    <a:lnTo>
                      <a:pt x="161" y="1176"/>
                    </a:lnTo>
                    <a:lnTo>
                      <a:pt x="161" y="1176"/>
                    </a:lnTo>
                    <a:lnTo>
                      <a:pt x="214" y="1230"/>
                    </a:lnTo>
                    <a:lnTo>
                      <a:pt x="268" y="1230"/>
                    </a:lnTo>
                    <a:lnTo>
                      <a:pt x="321" y="1282"/>
                    </a:lnTo>
                    <a:lnTo>
                      <a:pt x="321" y="1282"/>
                    </a:lnTo>
                    <a:lnTo>
                      <a:pt x="321" y="1282"/>
                    </a:lnTo>
                    <a:lnTo>
                      <a:pt x="321" y="1336"/>
                    </a:lnTo>
                    <a:lnTo>
                      <a:pt x="321" y="1389"/>
                    </a:lnTo>
                    <a:lnTo>
                      <a:pt x="321" y="1389"/>
                    </a:lnTo>
                    <a:lnTo>
                      <a:pt x="321" y="1389"/>
                    </a:lnTo>
                    <a:lnTo>
                      <a:pt x="375" y="1443"/>
                    </a:lnTo>
                    <a:lnTo>
                      <a:pt x="375" y="1496"/>
                    </a:lnTo>
                    <a:lnTo>
                      <a:pt x="375" y="1496"/>
                    </a:lnTo>
                    <a:lnTo>
                      <a:pt x="482" y="1657"/>
                    </a:lnTo>
                    <a:lnTo>
                      <a:pt x="535" y="1550"/>
                    </a:lnTo>
                    <a:lnTo>
                      <a:pt x="589" y="1443"/>
                    </a:lnTo>
                    <a:lnTo>
                      <a:pt x="589" y="1443"/>
                    </a:lnTo>
                    <a:lnTo>
                      <a:pt x="589" y="1389"/>
                    </a:lnTo>
                    <a:lnTo>
                      <a:pt x="642" y="1336"/>
                    </a:lnTo>
                    <a:lnTo>
                      <a:pt x="696" y="1176"/>
                    </a:lnTo>
                    <a:lnTo>
                      <a:pt x="696" y="1176"/>
                    </a:lnTo>
                    <a:lnTo>
                      <a:pt x="696" y="1123"/>
                    </a:lnTo>
                    <a:lnTo>
                      <a:pt x="642" y="1069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482" y="1069"/>
                    </a:lnTo>
                    <a:lnTo>
                      <a:pt x="428" y="1123"/>
                    </a:lnTo>
                    <a:lnTo>
                      <a:pt x="375" y="1123"/>
                    </a:lnTo>
                    <a:lnTo>
                      <a:pt x="375" y="1123"/>
                    </a:lnTo>
                    <a:lnTo>
                      <a:pt x="268" y="1069"/>
                    </a:lnTo>
                    <a:lnTo>
                      <a:pt x="161" y="909"/>
                    </a:lnTo>
                    <a:lnTo>
                      <a:pt x="161" y="694"/>
                    </a:lnTo>
                    <a:lnTo>
                      <a:pt x="161" y="694"/>
                    </a:lnTo>
                    <a:lnTo>
                      <a:pt x="161" y="641"/>
                    </a:lnTo>
                    <a:lnTo>
                      <a:pt x="161" y="480"/>
                    </a:lnTo>
                    <a:lnTo>
                      <a:pt x="161" y="320"/>
                    </a:lnTo>
                    <a:lnTo>
                      <a:pt x="161" y="320"/>
                    </a:lnTo>
                    <a:lnTo>
                      <a:pt x="161" y="213"/>
                    </a:lnTo>
                    <a:lnTo>
                      <a:pt x="214" y="53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 63"/>
              <p:cNvSpPr>
                <a:spLocks/>
              </p:cNvSpPr>
              <p:nvPr/>
            </p:nvSpPr>
            <p:spPr bwMode="auto">
              <a:xfrm>
                <a:off x="4539" y="1381"/>
                <a:ext cx="114" cy="180"/>
              </a:xfrm>
              <a:custGeom>
                <a:avLst/>
                <a:gdLst>
                  <a:gd name="T0" fmla="*/ 803 w 910"/>
                  <a:gd name="T1" fmla="*/ 161 h 1444"/>
                  <a:gd name="T2" fmla="*/ 856 w 910"/>
                  <a:gd name="T3" fmla="*/ 322 h 1444"/>
                  <a:gd name="T4" fmla="*/ 910 w 910"/>
                  <a:gd name="T5" fmla="*/ 482 h 1444"/>
                  <a:gd name="T6" fmla="*/ 910 w 910"/>
                  <a:gd name="T7" fmla="*/ 536 h 1444"/>
                  <a:gd name="T8" fmla="*/ 910 w 910"/>
                  <a:gd name="T9" fmla="*/ 536 h 1444"/>
                  <a:gd name="T10" fmla="*/ 803 w 910"/>
                  <a:gd name="T11" fmla="*/ 695 h 1444"/>
                  <a:gd name="T12" fmla="*/ 749 w 910"/>
                  <a:gd name="T13" fmla="*/ 909 h 1444"/>
                  <a:gd name="T14" fmla="*/ 642 w 910"/>
                  <a:gd name="T15" fmla="*/ 1123 h 1444"/>
                  <a:gd name="T16" fmla="*/ 642 w 910"/>
                  <a:gd name="T17" fmla="*/ 1123 h 1444"/>
                  <a:gd name="T18" fmla="*/ 482 w 910"/>
                  <a:gd name="T19" fmla="*/ 1284 h 1444"/>
                  <a:gd name="T20" fmla="*/ 375 w 910"/>
                  <a:gd name="T21" fmla="*/ 1444 h 1444"/>
                  <a:gd name="T22" fmla="*/ 268 w 910"/>
                  <a:gd name="T23" fmla="*/ 1444 h 1444"/>
                  <a:gd name="T24" fmla="*/ 268 w 910"/>
                  <a:gd name="T25" fmla="*/ 1444 h 1444"/>
                  <a:gd name="T26" fmla="*/ 161 w 910"/>
                  <a:gd name="T27" fmla="*/ 1444 h 1444"/>
                  <a:gd name="T28" fmla="*/ 107 w 910"/>
                  <a:gd name="T29" fmla="*/ 1391 h 1444"/>
                  <a:gd name="T30" fmla="*/ 107 w 910"/>
                  <a:gd name="T31" fmla="*/ 1337 h 1444"/>
                  <a:gd name="T32" fmla="*/ 107 w 910"/>
                  <a:gd name="T33" fmla="*/ 1337 h 1444"/>
                  <a:gd name="T34" fmla="*/ 54 w 910"/>
                  <a:gd name="T35" fmla="*/ 1337 h 1444"/>
                  <a:gd name="T36" fmla="*/ 54 w 910"/>
                  <a:gd name="T37" fmla="*/ 1337 h 1444"/>
                  <a:gd name="T38" fmla="*/ 0 w 910"/>
                  <a:gd name="T39" fmla="*/ 1284 h 1444"/>
                  <a:gd name="T40" fmla="*/ 0 w 910"/>
                  <a:gd name="T41" fmla="*/ 1284 h 1444"/>
                  <a:gd name="T42" fmla="*/ 0 w 910"/>
                  <a:gd name="T43" fmla="*/ 1284 h 1444"/>
                  <a:gd name="T44" fmla="*/ 54 w 910"/>
                  <a:gd name="T45" fmla="*/ 1284 h 1444"/>
                  <a:gd name="T46" fmla="*/ 107 w 910"/>
                  <a:gd name="T47" fmla="*/ 1230 h 1444"/>
                  <a:gd name="T48" fmla="*/ 107 w 910"/>
                  <a:gd name="T49" fmla="*/ 1230 h 1444"/>
                  <a:gd name="T50" fmla="*/ 161 w 910"/>
                  <a:gd name="T51" fmla="*/ 1230 h 1444"/>
                  <a:gd name="T52" fmla="*/ 161 w 910"/>
                  <a:gd name="T53" fmla="*/ 1284 h 1444"/>
                  <a:gd name="T54" fmla="*/ 214 w 910"/>
                  <a:gd name="T55" fmla="*/ 1284 h 1444"/>
                  <a:gd name="T56" fmla="*/ 214 w 910"/>
                  <a:gd name="T57" fmla="*/ 1284 h 1444"/>
                  <a:gd name="T58" fmla="*/ 268 w 910"/>
                  <a:gd name="T59" fmla="*/ 1284 h 1444"/>
                  <a:gd name="T60" fmla="*/ 321 w 910"/>
                  <a:gd name="T61" fmla="*/ 1230 h 1444"/>
                  <a:gd name="T62" fmla="*/ 375 w 910"/>
                  <a:gd name="T63" fmla="*/ 1123 h 1444"/>
                  <a:gd name="T64" fmla="*/ 375 w 910"/>
                  <a:gd name="T65" fmla="*/ 1123 h 1444"/>
                  <a:gd name="T66" fmla="*/ 428 w 910"/>
                  <a:gd name="T67" fmla="*/ 1070 h 1444"/>
                  <a:gd name="T68" fmla="*/ 428 w 910"/>
                  <a:gd name="T69" fmla="*/ 1016 h 1444"/>
                  <a:gd name="T70" fmla="*/ 428 w 910"/>
                  <a:gd name="T71" fmla="*/ 909 h 1444"/>
                  <a:gd name="T72" fmla="*/ 428 w 910"/>
                  <a:gd name="T73" fmla="*/ 909 h 1444"/>
                  <a:gd name="T74" fmla="*/ 428 w 910"/>
                  <a:gd name="T75" fmla="*/ 856 h 1444"/>
                  <a:gd name="T76" fmla="*/ 375 w 910"/>
                  <a:gd name="T77" fmla="*/ 802 h 1444"/>
                  <a:gd name="T78" fmla="*/ 214 w 910"/>
                  <a:gd name="T79" fmla="*/ 802 h 1444"/>
                  <a:gd name="T80" fmla="*/ 214 w 910"/>
                  <a:gd name="T81" fmla="*/ 802 h 1444"/>
                  <a:gd name="T82" fmla="*/ 107 w 910"/>
                  <a:gd name="T83" fmla="*/ 749 h 1444"/>
                  <a:gd name="T84" fmla="*/ 161 w 910"/>
                  <a:gd name="T85" fmla="*/ 536 h 1444"/>
                  <a:gd name="T86" fmla="*/ 214 w 910"/>
                  <a:gd name="T87" fmla="*/ 268 h 1444"/>
                  <a:gd name="T88" fmla="*/ 214 w 910"/>
                  <a:gd name="T89" fmla="*/ 268 h 1444"/>
                  <a:gd name="T90" fmla="*/ 321 w 910"/>
                  <a:gd name="T91" fmla="*/ 161 h 1444"/>
                  <a:gd name="T92" fmla="*/ 482 w 910"/>
                  <a:gd name="T93" fmla="*/ 54 h 1444"/>
                  <a:gd name="T94" fmla="*/ 642 w 910"/>
                  <a:gd name="T95" fmla="*/ 0 h 1444"/>
                  <a:gd name="T96" fmla="*/ 642 w 910"/>
                  <a:gd name="T97" fmla="*/ 0 h 1444"/>
                  <a:gd name="T98" fmla="*/ 749 w 910"/>
                  <a:gd name="T99" fmla="*/ 54 h 1444"/>
                  <a:gd name="T100" fmla="*/ 803 w 910"/>
                  <a:gd name="T101" fmla="*/ 161 h 1444"/>
                  <a:gd name="T102" fmla="*/ 803 w 910"/>
                  <a:gd name="T103" fmla="*/ 161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1444">
                    <a:moveTo>
                      <a:pt x="803" y="161"/>
                    </a:moveTo>
                    <a:lnTo>
                      <a:pt x="856" y="322"/>
                    </a:lnTo>
                    <a:lnTo>
                      <a:pt x="910" y="482"/>
                    </a:lnTo>
                    <a:lnTo>
                      <a:pt x="910" y="536"/>
                    </a:lnTo>
                    <a:lnTo>
                      <a:pt x="910" y="536"/>
                    </a:lnTo>
                    <a:lnTo>
                      <a:pt x="803" y="695"/>
                    </a:lnTo>
                    <a:lnTo>
                      <a:pt x="749" y="909"/>
                    </a:lnTo>
                    <a:lnTo>
                      <a:pt x="642" y="1123"/>
                    </a:lnTo>
                    <a:lnTo>
                      <a:pt x="642" y="1123"/>
                    </a:lnTo>
                    <a:lnTo>
                      <a:pt x="482" y="1284"/>
                    </a:lnTo>
                    <a:lnTo>
                      <a:pt x="375" y="1444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161" y="1444"/>
                    </a:lnTo>
                    <a:lnTo>
                      <a:pt x="107" y="1391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54" y="1337"/>
                    </a:lnTo>
                    <a:lnTo>
                      <a:pt x="54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4" y="1284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161" y="1230"/>
                    </a:lnTo>
                    <a:lnTo>
                      <a:pt x="161" y="1284"/>
                    </a:lnTo>
                    <a:lnTo>
                      <a:pt x="214" y="1284"/>
                    </a:lnTo>
                    <a:lnTo>
                      <a:pt x="214" y="1284"/>
                    </a:lnTo>
                    <a:lnTo>
                      <a:pt x="268" y="1284"/>
                    </a:lnTo>
                    <a:lnTo>
                      <a:pt x="321" y="1230"/>
                    </a:lnTo>
                    <a:lnTo>
                      <a:pt x="375" y="1123"/>
                    </a:lnTo>
                    <a:lnTo>
                      <a:pt x="375" y="1123"/>
                    </a:lnTo>
                    <a:lnTo>
                      <a:pt x="428" y="1070"/>
                    </a:lnTo>
                    <a:lnTo>
                      <a:pt x="428" y="1016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428" y="856"/>
                    </a:lnTo>
                    <a:lnTo>
                      <a:pt x="37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07" y="749"/>
                    </a:lnTo>
                    <a:lnTo>
                      <a:pt x="161" y="536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321" y="161"/>
                    </a:lnTo>
                    <a:lnTo>
                      <a:pt x="482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03" y="161"/>
                    </a:lnTo>
                    <a:lnTo>
                      <a:pt x="803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64"/>
              <p:cNvSpPr>
                <a:spLocks/>
              </p:cNvSpPr>
              <p:nvPr/>
            </p:nvSpPr>
            <p:spPr bwMode="auto">
              <a:xfrm>
                <a:off x="4539" y="1381"/>
                <a:ext cx="114" cy="180"/>
              </a:xfrm>
              <a:custGeom>
                <a:avLst/>
                <a:gdLst>
                  <a:gd name="T0" fmla="*/ 268 w 910"/>
                  <a:gd name="T1" fmla="*/ 322 h 1444"/>
                  <a:gd name="T2" fmla="*/ 321 w 910"/>
                  <a:gd name="T3" fmla="*/ 161 h 1444"/>
                  <a:gd name="T4" fmla="*/ 482 w 910"/>
                  <a:gd name="T5" fmla="*/ 54 h 1444"/>
                  <a:gd name="T6" fmla="*/ 642 w 910"/>
                  <a:gd name="T7" fmla="*/ 0 h 1444"/>
                  <a:gd name="T8" fmla="*/ 642 w 910"/>
                  <a:gd name="T9" fmla="*/ 0 h 1444"/>
                  <a:gd name="T10" fmla="*/ 749 w 910"/>
                  <a:gd name="T11" fmla="*/ 54 h 1444"/>
                  <a:gd name="T12" fmla="*/ 803 w 910"/>
                  <a:gd name="T13" fmla="*/ 161 h 1444"/>
                  <a:gd name="T14" fmla="*/ 803 w 910"/>
                  <a:gd name="T15" fmla="*/ 161 h 1444"/>
                  <a:gd name="T16" fmla="*/ 803 w 910"/>
                  <a:gd name="T17" fmla="*/ 161 h 1444"/>
                  <a:gd name="T18" fmla="*/ 856 w 910"/>
                  <a:gd name="T19" fmla="*/ 322 h 1444"/>
                  <a:gd name="T20" fmla="*/ 910 w 910"/>
                  <a:gd name="T21" fmla="*/ 482 h 1444"/>
                  <a:gd name="T22" fmla="*/ 910 w 910"/>
                  <a:gd name="T23" fmla="*/ 536 h 1444"/>
                  <a:gd name="T24" fmla="*/ 910 w 910"/>
                  <a:gd name="T25" fmla="*/ 536 h 1444"/>
                  <a:gd name="T26" fmla="*/ 803 w 910"/>
                  <a:gd name="T27" fmla="*/ 695 h 1444"/>
                  <a:gd name="T28" fmla="*/ 749 w 910"/>
                  <a:gd name="T29" fmla="*/ 909 h 1444"/>
                  <a:gd name="T30" fmla="*/ 642 w 910"/>
                  <a:gd name="T31" fmla="*/ 1123 h 1444"/>
                  <a:gd name="T32" fmla="*/ 642 w 910"/>
                  <a:gd name="T33" fmla="*/ 1123 h 1444"/>
                  <a:gd name="T34" fmla="*/ 482 w 910"/>
                  <a:gd name="T35" fmla="*/ 1284 h 1444"/>
                  <a:gd name="T36" fmla="*/ 375 w 910"/>
                  <a:gd name="T37" fmla="*/ 1444 h 1444"/>
                  <a:gd name="T38" fmla="*/ 268 w 910"/>
                  <a:gd name="T39" fmla="*/ 1444 h 1444"/>
                  <a:gd name="T40" fmla="*/ 268 w 910"/>
                  <a:gd name="T41" fmla="*/ 1444 h 1444"/>
                  <a:gd name="T42" fmla="*/ 161 w 910"/>
                  <a:gd name="T43" fmla="*/ 1444 h 1444"/>
                  <a:gd name="T44" fmla="*/ 107 w 910"/>
                  <a:gd name="T45" fmla="*/ 1391 h 1444"/>
                  <a:gd name="T46" fmla="*/ 107 w 910"/>
                  <a:gd name="T47" fmla="*/ 1337 h 1444"/>
                  <a:gd name="T48" fmla="*/ 107 w 910"/>
                  <a:gd name="T49" fmla="*/ 1337 h 1444"/>
                  <a:gd name="T50" fmla="*/ 54 w 910"/>
                  <a:gd name="T51" fmla="*/ 1337 h 1444"/>
                  <a:gd name="T52" fmla="*/ 54 w 910"/>
                  <a:gd name="T53" fmla="*/ 1337 h 1444"/>
                  <a:gd name="T54" fmla="*/ 0 w 910"/>
                  <a:gd name="T55" fmla="*/ 1284 h 1444"/>
                  <a:gd name="T56" fmla="*/ 0 w 910"/>
                  <a:gd name="T57" fmla="*/ 1284 h 1444"/>
                  <a:gd name="T58" fmla="*/ 0 w 910"/>
                  <a:gd name="T59" fmla="*/ 1284 h 1444"/>
                  <a:gd name="T60" fmla="*/ 54 w 910"/>
                  <a:gd name="T61" fmla="*/ 1284 h 1444"/>
                  <a:gd name="T62" fmla="*/ 107 w 910"/>
                  <a:gd name="T63" fmla="*/ 1230 h 1444"/>
                  <a:gd name="T64" fmla="*/ 107 w 910"/>
                  <a:gd name="T65" fmla="*/ 1230 h 1444"/>
                  <a:gd name="T66" fmla="*/ 161 w 910"/>
                  <a:gd name="T67" fmla="*/ 1230 h 1444"/>
                  <a:gd name="T68" fmla="*/ 161 w 910"/>
                  <a:gd name="T69" fmla="*/ 1284 h 1444"/>
                  <a:gd name="T70" fmla="*/ 214 w 910"/>
                  <a:gd name="T71" fmla="*/ 1284 h 1444"/>
                  <a:gd name="T72" fmla="*/ 214 w 910"/>
                  <a:gd name="T73" fmla="*/ 1284 h 1444"/>
                  <a:gd name="T74" fmla="*/ 214 w 910"/>
                  <a:gd name="T75" fmla="*/ 1337 h 1444"/>
                  <a:gd name="T76" fmla="*/ 321 w 910"/>
                  <a:gd name="T77" fmla="*/ 1284 h 1444"/>
                  <a:gd name="T78" fmla="*/ 375 w 910"/>
                  <a:gd name="T79" fmla="*/ 1177 h 1444"/>
                  <a:gd name="T80" fmla="*/ 375 w 910"/>
                  <a:gd name="T81" fmla="*/ 1177 h 1444"/>
                  <a:gd name="T82" fmla="*/ 428 w 910"/>
                  <a:gd name="T83" fmla="*/ 1123 h 1444"/>
                  <a:gd name="T84" fmla="*/ 428 w 910"/>
                  <a:gd name="T85" fmla="*/ 1016 h 1444"/>
                  <a:gd name="T86" fmla="*/ 482 w 910"/>
                  <a:gd name="T87" fmla="*/ 909 h 1444"/>
                  <a:gd name="T88" fmla="*/ 482 w 910"/>
                  <a:gd name="T89" fmla="*/ 909 h 1444"/>
                  <a:gd name="T90" fmla="*/ 482 w 910"/>
                  <a:gd name="T91" fmla="*/ 856 h 1444"/>
                  <a:gd name="T92" fmla="*/ 428 w 910"/>
                  <a:gd name="T93" fmla="*/ 802 h 1444"/>
                  <a:gd name="T94" fmla="*/ 268 w 910"/>
                  <a:gd name="T95" fmla="*/ 802 h 1444"/>
                  <a:gd name="T96" fmla="*/ 268 w 910"/>
                  <a:gd name="T97" fmla="*/ 802 h 1444"/>
                  <a:gd name="T98" fmla="*/ 161 w 910"/>
                  <a:gd name="T99" fmla="*/ 749 h 1444"/>
                  <a:gd name="T100" fmla="*/ 161 w 910"/>
                  <a:gd name="T101" fmla="*/ 536 h 1444"/>
                  <a:gd name="T102" fmla="*/ 268 w 910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1444">
                    <a:moveTo>
                      <a:pt x="268" y="322"/>
                    </a:moveTo>
                    <a:lnTo>
                      <a:pt x="321" y="161"/>
                    </a:lnTo>
                    <a:lnTo>
                      <a:pt x="482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03" y="161"/>
                    </a:lnTo>
                    <a:lnTo>
                      <a:pt x="803" y="161"/>
                    </a:lnTo>
                    <a:lnTo>
                      <a:pt x="803" y="161"/>
                    </a:lnTo>
                    <a:lnTo>
                      <a:pt x="856" y="322"/>
                    </a:lnTo>
                    <a:lnTo>
                      <a:pt x="910" y="482"/>
                    </a:lnTo>
                    <a:lnTo>
                      <a:pt x="910" y="536"/>
                    </a:lnTo>
                    <a:lnTo>
                      <a:pt x="910" y="536"/>
                    </a:lnTo>
                    <a:lnTo>
                      <a:pt x="803" y="695"/>
                    </a:lnTo>
                    <a:lnTo>
                      <a:pt x="749" y="909"/>
                    </a:lnTo>
                    <a:lnTo>
                      <a:pt x="642" y="1123"/>
                    </a:lnTo>
                    <a:lnTo>
                      <a:pt x="642" y="1123"/>
                    </a:lnTo>
                    <a:lnTo>
                      <a:pt x="482" y="1284"/>
                    </a:lnTo>
                    <a:lnTo>
                      <a:pt x="375" y="1444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161" y="1444"/>
                    </a:lnTo>
                    <a:lnTo>
                      <a:pt x="107" y="1391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54" y="1337"/>
                    </a:lnTo>
                    <a:lnTo>
                      <a:pt x="54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4" y="1284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161" y="1230"/>
                    </a:lnTo>
                    <a:lnTo>
                      <a:pt x="161" y="1284"/>
                    </a:lnTo>
                    <a:lnTo>
                      <a:pt x="214" y="1284"/>
                    </a:lnTo>
                    <a:lnTo>
                      <a:pt x="214" y="1284"/>
                    </a:lnTo>
                    <a:lnTo>
                      <a:pt x="214" y="1337"/>
                    </a:lnTo>
                    <a:lnTo>
                      <a:pt x="321" y="1284"/>
                    </a:lnTo>
                    <a:lnTo>
                      <a:pt x="375" y="1177"/>
                    </a:lnTo>
                    <a:lnTo>
                      <a:pt x="375" y="1177"/>
                    </a:lnTo>
                    <a:lnTo>
                      <a:pt x="428" y="1123"/>
                    </a:lnTo>
                    <a:lnTo>
                      <a:pt x="428" y="1016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482" y="856"/>
                    </a:lnTo>
                    <a:lnTo>
                      <a:pt x="428" y="802"/>
                    </a:lnTo>
                    <a:lnTo>
                      <a:pt x="268" y="802"/>
                    </a:lnTo>
                    <a:lnTo>
                      <a:pt x="268" y="802"/>
                    </a:lnTo>
                    <a:lnTo>
                      <a:pt x="161" y="749"/>
                    </a:lnTo>
                    <a:lnTo>
                      <a:pt x="161" y="536"/>
                    </a:lnTo>
                    <a:lnTo>
                      <a:pt x="268" y="322"/>
                    </a:lnTo>
                    <a:close/>
                  </a:path>
                </a:pathLst>
              </a:custGeom>
              <a:solidFill>
                <a:srgbClr val="EC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65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14 w 856"/>
                  <a:gd name="T1" fmla="*/ 322 h 1444"/>
                  <a:gd name="T2" fmla="*/ 321 w 856"/>
                  <a:gd name="T3" fmla="*/ 161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30 h 1444"/>
                  <a:gd name="T64" fmla="*/ 53 w 856"/>
                  <a:gd name="T65" fmla="*/ 1230 h 1444"/>
                  <a:gd name="T66" fmla="*/ 53 w 856"/>
                  <a:gd name="T67" fmla="*/ 1230 h 1444"/>
                  <a:gd name="T68" fmla="*/ 107 w 856"/>
                  <a:gd name="T69" fmla="*/ 1284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37 h 1444"/>
                  <a:gd name="T76" fmla="*/ 267 w 856"/>
                  <a:gd name="T77" fmla="*/ 1284 h 1444"/>
                  <a:gd name="T78" fmla="*/ 374 w 856"/>
                  <a:gd name="T79" fmla="*/ 1177 h 1444"/>
                  <a:gd name="T80" fmla="*/ 374 w 856"/>
                  <a:gd name="T81" fmla="*/ 1177 h 1444"/>
                  <a:gd name="T82" fmla="*/ 428 w 856"/>
                  <a:gd name="T83" fmla="*/ 1123 h 1444"/>
                  <a:gd name="T84" fmla="*/ 428 w 856"/>
                  <a:gd name="T85" fmla="*/ 1016 h 1444"/>
                  <a:gd name="T86" fmla="*/ 428 w 856"/>
                  <a:gd name="T87" fmla="*/ 909 h 1444"/>
                  <a:gd name="T88" fmla="*/ 428 w 856"/>
                  <a:gd name="T89" fmla="*/ 909 h 1444"/>
                  <a:gd name="T90" fmla="*/ 428 w 856"/>
                  <a:gd name="T91" fmla="*/ 856 h 1444"/>
                  <a:gd name="T92" fmla="*/ 374 w 856"/>
                  <a:gd name="T93" fmla="*/ 749 h 1444"/>
                  <a:gd name="T94" fmla="*/ 267 w 856"/>
                  <a:gd name="T95" fmla="*/ 749 h 1444"/>
                  <a:gd name="T96" fmla="*/ 267 w 856"/>
                  <a:gd name="T97" fmla="*/ 749 h 1444"/>
                  <a:gd name="T98" fmla="*/ 160 w 856"/>
                  <a:gd name="T99" fmla="*/ 695 h 1444"/>
                  <a:gd name="T100" fmla="*/ 160 w 856"/>
                  <a:gd name="T101" fmla="*/ 536 h 1444"/>
                  <a:gd name="T102" fmla="*/ 214 w 856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14" y="322"/>
                    </a:moveTo>
                    <a:lnTo>
                      <a:pt x="321" y="161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107" y="1284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37"/>
                    </a:lnTo>
                    <a:lnTo>
                      <a:pt x="267" y="1284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428" y="1123"/>
                    </a:lnTo>
                    <a:lnTo>
                      <a:pt x="428" y="1016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428" y="856"/>
                    </a:lnTo>
                    <a:lnTo>
                      <a:pt x="374" y="749"/>
                    </a:lnTo>
                    <a:lnTo>
                      <a:pt x="267" y="749"/>
                    </a:lnTo>
                    <a:lnTo>
                      <a:pt x="267" y="749"/>
                    </a:lnTo>
                    <a:lnTo>
                      <a:pt x="160" y="695"/>
                    </a:lnTo>
                    <a:lnTo>
                      <a:pt x="160" y="536"/>
                    </a:lnTo>
                    <a:lnTo>
                      <a:pt x="214" y="322"/>
                    </a:lnTo>
                    <a:close/>
                  </a:path>
                </a:pathLst>
              </a:custGeom>
              <a:solidFill>
                <a:srgbClr val="E3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66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67 w 856"/>
                  <a:gd name="T1" fmla="*/ 322 h 1444"/>
                  <a:gd name="T2" fmla="*/ 321 w 856"/>
                  <a:gd name="T3" fmla="*/ 161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284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37 h 1444"/>
                  <a:gd name="T78" fmla="*/ 374 w 856"/>
                  <a:gd name="T79" fmla="*/ 1230 h 1444"/>
                  <a:gd name="T80" fmla="*/ 374 w 856"/>
                  <a:gd name="T81" fmla="*/ 1230 h 1444"/>
                  <a:gd name="T82" fmla="*/ 428 w 856"/>
                  <a:gd name="T83" fmla="*/ 1123 h 1444"/>
                  <a:gd name="T84" fmla="*/ 481 w 856"/>
                  <a:gd name="T85" fmla="*/ 1016 h 1444"/>
                  <a:gd name="T86" fmla="*/ 481 w 856"/>
                  <a:gd name="T87" fmla="*/ 909 h 1444"/>
                  <a:gd name="T88" fmla="*/ 481 w 856"/>
                  <a:gd name="T89" fmla="*/ 909 h 1444"/>
                  <a:gd name="T90" fmla="*/ 481 w 856"/>
                  <a:gd name="T91" fmla="*/ 856 h 1444"/>
                  <a:gd name="T92" fmla="*/ 428 w 856"/>
                  <a:gd name="T93" fmla="*/ 749 h 1444"/>
                  <a:gd name="T94" fmla="*/ 321 w 856"/>
                  <a:gd name="T95" fmla="*/ 695 h 1444"/>
                  <a:gd name="T96" fmla="*/ 321 w 856"/>
                  <a:gd name="T97" fmla="*/ 695 h 1444"/>
                  <a:gd name="T98" fmla="*/ 214 w 856"/>
                  <a:gd name="T99" fmla="*/ 642 h 1444"/>
                  <a:gd name="T100" fmla="*/ 214 w 856"/>
                  <a:gd name="T101" fmla="*/ 536 h 1444"/>
                  <a:gd name="T102" fmla="*/ 267 w 856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67" y="322"/>
                    </a:moveTo>
                    <a:lnTo>
                      <a:pt x="321" y="161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37"/>
                    </a:lnTo>
                    <a:lnTo>
                      <a:pt x="374" y="1230"/>
                    </a:lnTo>
                    <a:lnTo>
                      <a:pt x="374" y="1230"/>
                    </a:lnTo>
                    <a:lnTo>
                      <a:pt x="428" y="1123"/>
                    </a:lnTo>
                    <a:lnTo>
                      <a:pt x="481" y="1016"/>
                    </a:lnTo>
                    <a:lnTo>
                      <a:pt x="481" y="909"/>
                    </a:lnTo>
                    <a:lnTo>
                      <a:pt x="481" y="909"/>
                    </a:lnTo>
                    <a:lnTo>
                      <a:pt x="481" y="856"/>
                    </a:lnTo>
                    <a:lnTo>
                      <a:pt x="428" y="749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14" y="642"/>
                    </a:lnTo>
                    <a:lnTo>
                      <a:pt x="214" y="536"/>
                    </a:lnTo>
                    <a:lnTo>
                      <a:pt x="267" y="322"/>
                    </a:lnTo>
                    <a:close/>
                  </a:path>
                </a:pathLst>
              </a:custGeom>
              <a:solidFill>
                <a:srgbClr val="DB8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67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67 w 856"/>
                  <a:gd name="T1" fmla="*/ 375 h 1444"/>
                  <a:gd name="T2" fmla="*/ 321 w 856"/>
                  <a:gd name="T3" fmla="*/ 215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337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37 h 1444"/>
                  <a:gd name="T78" fmla="*/ 374 w 856"/>
                  <a:gd name="T79" fmla="*/ 1230 h 1444"/>
                  <a:gd name="T80" fmla="*/ 374 w 856"/>
                  <a:gd name="T81" fmla="*/ 1230 h 1444"/>
                  <a:gd name="T82" fmla="*/ 428 w 856"/>
                  <a:gd name="T83" fmla="*/ 1123 h 1444"/>
                  <a:gd name="T84" fmla="*/ 481 w 856"/>
                  <a:gd name="T85" fmla="*/ 1016 h 1444"/>
                  <a:gd name="T86" fmla="*/ 535 w 856"/>
                  <a:gd name="T87" fmla="*/ 856 h 1444"/>
                  <a:gd name="T88" fmla="*/ 535 w 856"/>
                  <a:gd name="T89" fmla="*/ 856 h 1444"/>
                  <a:gd name="T90" fmla="*/ 535 w 856"/>
                  <a:gd name="T91" fmla="*/ 802 h 1444"/>
                  <a:gd name="T92" fmla="*/ 481 w 856"/>
                  <a:gd name="T93" fmla="*/ 695 h 1444"/>
                  <a:gd name="T94" fmla="*/ 374 w 856"/>
                  <a:gd name="T95" fmla="*/ 642 h 1444"/>
                  <a:gd name="T96" fmla="*/ 374 w 856"/>
                  <a:gd name="T97" fmla="*/ 642 h 1444"/>
                  <a:gd name="T98" fmla="*/ 267 w 856"/>
                  <a:gd name="T99" fmla="*/ 642 h 1444"/>
                  <a:gd name="T100" fmla="*/ 214 w 856"/>
                  <a:gd name="T101" fmla="*/ 536 h 1444"/>
                  <a:gd name="T102" fmla="*/ 267 w 856"/>
                  <a:gd name="T103" fmla="*/ 375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67" y="375"/>
                    </a:moveTo>
                    <a:lnTo>
                      <a:pt x="321" y="215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337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37"/>
                    </a:lnTo>
                    <a:lnTo>
                      <a:pt x="374" y="1230"/>
                    </a:lnTo>
                    <a:lnTo>
                      <a:pt x="374" y="1230"/>
                    </a:lnTo>
                    <a:lnTo>
                      <a:pt x="428" y="1123"/>
                    </a:lnTo>
                    <a:lnTo>
                      <a:pt x="481" y="1016"/>
                    </a:lnTo>
                    <a:lnTo>
                      <a:pt x="535" y="856"/>
                    </a:lnTo>
                    <a:lnTo>
                      <a:pt x="535" y="856"/>
                    </a:lnTo>
                    <a:lnTo>
                      <a:pt x="535" y="802"/>
                    </a:lnTo>
                    <a:lnTo>
                      <a:pt x="481" y="695"/>
                    </a:lnTo>
                    <a:lnTo>
                      <a:pt x="374" y="642"/>
                    </a:lnTo>
                    <a:lnTo>
                      <a:pt x="374" y="642"/>
                    </a:lnTo>
                    <a:lnTo>
                      <a:pt x="267" y="642"/>
                    </a:lnTo>
                    <a:lnTo>
                      <a:pt x="214" y="536"/>
                    </a:lnTo>
                    <a:lnTo>
                      <a:pt x="267" y="375"/>
                    </a:lnTo>
                    <a:close/>
                  </a:path>
                </a:pathLst>
              </a:custGeom>
              <a:solidFill>
                <a:srgbClr val="D28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68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321 w 856"/>
                  <a:gd name="T1" fmla="*/ 375 h 1444"/>
                  <a:gd name="T2" fmla="*/ 374 w 856"/>
                  <a:gd name="T3" fmla="*/ 215 h 1444"/>
                  <a:gd name="T4" fmla="*/ 481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337 h 1444"/>
                  <a:gd name="T56" fmla="*/ 0 w 856"/>
                  <a:gd name="T57" fmla="*/ 1337 h 1444"/>
                  <a:gd name="T58" fmla="*/ 0 w 856"/>
                  <a:gd name="T59" fmla="*/ 1337 h 1444"/>
                  <a:gd name="T60" fmla="*/ 0 w 856"/>
                  <a:gd name="T61" fmla="*/ 1337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337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91 h 1444"/>
                  <a:gd name="T78" fmla="*/ 428 w 856"/>
                  <a:gd name="T79" fmla="*/ 1230 h 1444"/>
                  <a:gd name="T80" fmla="*/ 428 w 856"/>
                  <a:gd name="T81" fmla="*/ 1230 h 1444"/>
                  <a:gd name="T82" fmla="*/ 481 w 856"/>
                  <a:gd name="T83" fmla="*/ 1123 h 1444"/>
                  <a:gd name="T84" fmla="*/ 535 w 856"/>
                  <a:gd name="T85" fmla="*/ 1016 h 1444"/>
                  <a:gd name="T86" fmla="*/ 535 w 856"/>
                  <a:gd name="T87" fmla="*/ 856 h 1444"/>
                  <a:gd name="T88" fmla="*/ 535 w 856"/>
                  <a:gd name="T89" fmla="*/ 856 h 1444"/>
                  <a:gd name="T90" fmla="*/ 535 w 856"/>
                  <a:gd name="T91" fmla="*/ 802 h 1444"/>
                  <a:gd name="T92" fmla="*/ 535 w 856"/>
                  <a:gd name="T93" fmla="*/ 695 h 1444"/>
                  <a:gd name="T94" fmla="*/ 428 w 856"/>
                  <a:gd name="T95" fmla="*/ 642 h 1444"/>
                  <a:gd name="T96" fmla="*/ 428 w 856"/>
                  <a:gd name="T97" fmla="*/ 642 h 1444"/>
                  <a:gd name="T98" fmla="*/ 321 w 856"/>
                  <a:gd name="T99" fmla="*/ 588 h 1444"/>
                  <a:gd name="T100" fmla="*/ 267 w 856"/>
                  <a:gd name="T101" fmla="*/ 536 h 1444"/>
                  <a:gd name="T102" fmla="*/ 321 w 856"/>
                  <a:gd name="T103" fmla="*/ 375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321" y="375"/>
                    </a:moveTo>
                    <a:lnTo>
                      <a:pt x="374" y="215"/>
                    </a:lnTo>
                    <a:lnTo>
                      <a:pt x="481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337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91"/>
                    </a:lnTo>
                    <a:lnTo>
                      <a:pt x="428" y="1230"/>
                    </a:lnTo>
                    <a:lnTo>
                      <a:pt x="428" y="1230"/>
                    </a:lnTo>
                    <a:lnTo>
                      <a:pt x="481" y="1123"/>
                    </a:lnTo>
                    <a:lnTo>
                      <a:pt x="535" y="1016"/>
                    </a:lnTo>
                    <a:lnTo>
                      <a:pt x="535" y="856"/>
                    </a:lnTo>
                    <a:lnTo>
                      <a:pt x="535" y="856"/>
                    </a:lnTo>
                    <a:lnTo>
                      <a:pt x="535" y="802"/>
                    </a:lnTo>
                    <a:lnTo>
                      <a:pt x="535" y="695"/>
                    </a:lnTo>
                    <a:lnTo>
                      <a:pt x="428" y="642"/>
                    </a:lnTo>
                    <a:lnTo>
                      <a:pt x="428" y="642"/>
                    </a:lnTo>
                    <a:lnTo>
                      <a:pt x="321" y="588"/>
                    </a:lnTo>
                    <a:lnTo>
                      <a:pt x="267" y="536"/>
                    </a:lnTo>
                    <a:lnTo>
                      <a:pt x="321" y="375"/>
                    </a:lnTo>
                    <a:close/>
                  </a:path>
                </a:pathLst>
              </a:custGeom>
              <a:solidFill>
                <a:srgbClr val="CA7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69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749 w 856"/>
                  <a:gd name="T1" fmla="*/ 161 h 1444"/>
                  <a:gd name="T2" fmla="*/ 802 w 856"/>
                  <a:gd name="T3" fmla="*/ 322 h 1444"/>
                  <a:gd name="T4" fmla="*/ 856 w 856"/>
                  <a:gd name="T5" fmla="*/ 482 h 1444"/>
                  <a:gd name="T6" fmla="*/ 856 w 856"/>
                  <a:gd name="T7" fmla="*/ 536 h 1444"/>
                  <a:gd name="T8" fmla="*/ 856 w 856"/>
                  <a:gd name="T9" fmla="*/ 536 h 1444"/>
                  <a:gd name="T10" fmla="*/ 749 w 856"/>
                  <a:gd name="T11" fmla="*/ 695 h 1444"/>
                  <a:gd name="T12" fmla="*/ 695 w 856"/>
                  <a:gd name="T13" fmla="*/ 909 h 1444"/>
                  <a:gd name="T14" fmla="*/ 588 w 856"/>
                  <a:gd name="T15" fmla="*/ 1123 h 1444"/>
                  <a:gd name="T16" fmla="*/ 588 w 856"/>
                  <a:gd name="T17" fmla="*/ 1123 h 1444"/>
                  <a:gd name="T18" fmla="*/ 428 w 856"/>
                  <a:gd name="T19" fmla="*/ 1284 h 1444"/>
                  <a:gd name="T20" fmla="*/ 321 w 856"/>
                  <a:gd name="T21" fmla="*/ 1444 h 1444"/>
                  <a:gd name="T22" fmla="*/ 214 w 856"/>
                  <a:gd name="T23" fmla="*/ 1444 h 1444"/>
                  <a:gd name="T24" fmla="*/ 214 w 856"/>
                  <a:gd name="T25" fmla="*/ 1444 h 1444"/>
                  <a:gd name="T26" fmla="*/ 107 w 856"/>
                  <a:gd name="T27" fmla="*/ 1444 h 1444"/>
                  <a:gd name="T28" fmla="*/ 53 w 856"/>
                  <a:gd name="T29" fmla="*/ 1391 h 1444"/>
                  <a:gd name="T30" fmla="*/ 53 w 856"/>
                  <a:gd name="T31" fmla="*/ 1337 h 1444"/>
                  <a:gd name="T32" fmla="*/ 53 w 856"/>
                  <a:gd name="T33" fmla="*/ 1337 h 1444"/>
                  <a:gd name="T34" fmla="*/ 0 w 856"/>
                  <a:gd name="T35" fmla="*/ 1337 h 1444"/>
                  <a:gd name="T36" fmla="*/ 0 w 856"/>
                  <a:gd name="T37" fmla="*/ 1337 h 1444"/>
                  <a:gd name="T38" fmla="*/ 0 w 856"/>
                  <a:gd name="T39" fmla="*/ 1337 h 1444"/>
                  <a:gd name="T40" fmla="*/ 0 w 856"/>
                  <a:gd name="T41" fmla="*/ 1337 h 1444"/>
                  <a:gd name="T42" fmla="*/ 0 w 856"/>
                  <a:gd name="T43" fmla="*/ 1337 h 1444"/>
                  <a:gd name="T44" fmla="*/ 0 w 856"/>
                  <a:gd name="T45" fmla="*/ 1337 h 1444"/>
                  <a:gd name="T46" fmla="*/ 0 w 856"/>
                  <a:gd name="T47" fmla="*/ 1284 h 1444"/>
                  <a:gd name="T48" fmla="*/ 0 w 856"/>
                  <a:gd name="T49" fmla="*/ 1284 h 1444"/>
                  <a:gd name="T50" fmla="*/ 0 w 856"/>
                  <a:gd name="T51" fmla="*/ 1337 h 1444"/>
                  <a:gd name="T52" fmla="*/ 53 w 856"/>
                  <a:gd name="T53" fmla="*/ 1337 h 1444"/>
                  <a:gd name="T54" fmla="*/ 53 w 856"/>
                  <a:gd name="T55" fmla="*/ 1337 h 1444"/>
                  <a:gd name="T56" fmla="*/ 53 w 856"/>
                  <a:gd name="T57" fmla="*/ 1337 h 1444"/>
                  <a:gd name="T58" fmla="*/ 107 w 856"/>
                  <a:gd name="T59" fmla="*/ 1444 h 1444"/>
                  <a:gd name="T60" fmla="*/ 267 w 856"/>
                  <a:gd name="T61" fmla="*/ 1444 h 1444"/>
                  <a:gd name="T62" fmla="*/ 428 w 856"/>
                  <a:gd name="T63" fmla="*/ 1284 h 1444"/>
                  <a:gd name="T64" fmla="*/ 428 w 856"/>
                  <a:gd name="T65" fmla="*/ 1284 h 1444"/>
                  <a:gd name="T66" fmla="*/ 481 w 856"/>
                  <a:gd name="T67" fmla="*/ 1177 h 1444"/>
                  <a:gd name="T68" fmla="*/ 535 w 856"/>
                  <a:gd name="T69" fmla="*/ 1016 h 1444"/>
                  <a:gd name="T70" fmla="*/ 588 w 856"/>
                  <a:gd name="T71" fmla="*/ 856 h 1444"/>
                  <a:gd name="T72" fmla="*/ 588 w 856"/>
                  <a:gd name="T73" fmla="*/ 856 h 1444"/>
                  <a:gd name="T74" fmla="*/ 588 w 856"/>
                  <a:gd name="T75" fmla="*/ 802 h 1444"/>
                  <a:gd name="T76" fmla="*/ 588 w 856"/>
                  <a:gd name="T77" fmla="*/ 695 h 1444"/>
                  <a:gd name="T78" fmla="*/ 481 w 856"/>
                  <a:gd name="T79" fmla="*/ 588 h 1444"/>
                  <a:gd name="T80" fmla="*/ 481 w 856"/>
                  <a:gd name="T81" fmla="*/ 588 h 1444"/>
                  <a:gd name="T82" fmla="*/ 321 w 856"/>
                  <a:gd name="T83" fmla="*/ 588 h 1444"/>
                  <a:gd name="T84" fmla="*/ 267 w 856"/>
                  <a:gd name="T85" fmla="*/ 536 h 1444"/>
                  <a:gd name="T86" fmla="*/ 321 w 856"/>
                  <a:gd name="T87" fmla="*/ 375 h 1444"/>
                  <a:gd name="T88" fmla="*/ 321 w 856"/>
                  <a:gd name="T89" fmla="*/ 375 h 1444"/>
                  <a:gd name="T90" fmla="*/ 374 w 856"/>
                  <a:gd name="T91" fmla="*/ 215 h 1444"/>
                  <a:gd name="T92" fmla="*/ 481 w 856"/>
                  <a:gd name="T93" fmla="*/ 54 h 1444"/>
                  <a:gd name="T94" fmla="*/ 588 w 856"/>
                  <a:gd name="T95" fmla="*/ 0 h 1444"/>
                  <a:gd name="T96" fmla="*/ 588 w 856"/>
                  <a:gd name="T97" fmla="*/ 0 h 1444"/>
                  <a:gd name="T98" fmla="*/ 695 w 856"/>
                  <a:gd name="T99" fmla="*/ 54 h 1444"/>
                  <a:gd name="T100" fmla="*/ 749 w 856"/>
                  <a:gd name="T101" fmla="*/ 161 h 1444"/>
                  <a:gd name="T102" fmla="*/ 749 w 856"/>
                  <a:gd name="T103" fmla="*/ 161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749" y="161"/>
                    </a:move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337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267" y="1444"/>
                    </a:lnTo>
                    <a:lnTo>
                      <a:pt x="428" y="1284"/>
                    </a:lnTo>
                    <a:lnTo>
                      <a:pt x="428" y="1284"/>
                    </a:lnTo>
                    <a:lnTo>
                      <a:pt x="481" y="1177"/>
                    </a:lnTo>
                    <a:lnTo>
                      <a:pt x="535" y="1016"/>
                    </a:lnTo>
                    <a:lnTo>
                      <a:pt x="588" y="856"/>
                    </a:lnTo>
                    <a:lnTo>
                      <a:pt x="588" y="856"/>
                    </a:lnTo>
                    <a:lnTo>
                      <a:pt x="588" y="802"/>
                    </a:lnTo>
                    <a:lnTo>
                      <a:pt x="588" y="695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321" y="588"/>
                    </a:lnTo>
                    <a:lnTo>
                      <a:pt x="267" y="536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74" y="215"/>
                    </a:lnTo>
                    <a:lnTo>
                      <a:pt x="481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close/>
                  </a:path>
                </a:pathLst>
              </a:custGeom>
              <a:solidFill>
                <a:srgbClr val="C16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70"/>
              <p:cNvSpPr>
                <a:spLocks/>
              </p:cNvSpPr>
              <p:nvPr/>
            </p:nvSpPr>
            <p:spPr bwMode="auto">
              <a:xfrm>
                <a:off x="4506" y="1468"/>
                <a:ext cx="80" cy="60"/>
              </a:xfrm>
              <a:custGeom>
                <a:avLst/>
                <a:gdLst>
                  <a:gd name="T0" fmla="*/ 107 w 643"/>
                  <a:gd name="T1" fmla="*/ 321 h 482"/>
                  <a:gd name="T2" fmla="*/ 54 w 643"/>
                  <a:gd name="T3" fmla="*/ 268 h 482"/>
                  <a:gd name="T4" fmla="*/ 0 w 643"/>
                  <a:gd name="T5" fmla="*/ 214 h 482"/>
                  <a:gd name="T6" fmla="*/ 0 w 643"/>
                  <a:gd name="T7" fmla="*/ 161 h 482"/>
                  <a:gd name="T8" fmla="*/ 0 w 643"/>
                  <a:gd name="T9" fmla="*/ 161 h 482"/>
                  <a:gd name="T10" fmla="*/ 0 w 643"/>
                  <a:gd name="T11" fmla="*/ 54 h 482"/>
                  <a:gd name="T12" fmla="*/ 54 w 643"/>
                  <a:gd name="T13" fmla="*/ 0 h 482"/>
                  <a:gd name="T14" fmla="*/ 54 w 643"/>
                  <a:gd name="T15" fmla="*/ 0 h 482"/>
                  <a:gd name="T16" fmla="*/ 54 w 643"/>
                  <a:gd name="T17" fmla="*/ 0 h 482"/>
                  <a:gd name="T18" fmla="*/ 54 w 643"/>
                  <a:gd name="T19" fmla="*/ 54 h 482"/>
                  <a:gd name="T20" fmla="*/ 161 w 643"/>
                  <a:gd name="T21" fmla="*/ 161 h 482"/>
                  <a:gd name="T22" fmla="*/ 322 w 643"/>
                  <a:gd name="T23" fmla="*/ 214 h 482"/>
                  <a:gd name="T24" fmla="*/ 322 w 643"/>
                  <a:gd name="T25" fmla="*/ 214 h 482"/>
                  <a:gd name="T26" fmla="*/ 482 w 643"/>
                  <a:gd name="T27" fmla="*/ 214 h 482"/>
                  <a:gd name="T28" fmla="*/ 589 w 643"/>
                  <a:gd name="T29" fmla="*/ 268 h 482"/>
                  <a:gd name="T30" fmla="*/ 643 w 643"/>
                  <a:gd name="T31" fmla="*/ 321 h 482"/>
                  <a:gd name="T32" fmla="*/ 643 w 643"/>
                  <a:gd name="T33" fmla="*/ 321 h 482"/>
                  <a:gd name="T34" fmla="*/ 643 w 643"/>
                  <a:gd name="T35" fmla="*/ 428 h 482"/>
                  <a:gd name="T36" fmla="*/ 589 w 643"/>
                  <a:gd name="T37" fmla="*/ 482 h 482"/>
                  <a:gd name="T38" fmla="*/ 482 w 643"/>
                  <a:gd name="T39" fmla="*/ 428 h 482"/>
                  <a:gd name="T40" fmla="*/ 482 w 643"/>
                  <a:gd name="T41" fmla="*/ 428 h 482"/>
                  <a:gd name="T42" fmla="*/ 322 w 643"/>
                  <a:gd name="T43" fmla="*/ 375 h 482"/>
                  <a:gd name="T44" fmla="*/ 214 w 643"/>
                  <a:gd name="T45" fmla="*/ 375 h 482"/>
                  <a:gd name="T46" fmla="*/ 107 w 643"/>
                  <a:gd name="T47" fmla="*/ 32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3" h="482">
                    <a:moveTo>
                      <a:pt x="107" y="321"/>
                    </a:moveTo>
                    <a:lnTo>
                      <a:pt x="54" y="268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161" y="161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482" y="214"/>
                    </a:lnTo>
                    <a:lnTo>
                      <a:pt x="589" y="268"/>
                    </a:lnTo>
                    <a:lnTo>
                      <a:pt x="643" y="321"/>
                    </a:lnTo>
                    <a:lnTo>
                      <a:pt x="643" y="321"/>
                    </a:lnTo>
                    <a:lnTo>
                      <a:pt x="643" y="428"/>
                    </a:lnTo>
                    <a:lnTo>
                      <a:pt x="589" y="482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322" y="375"/>
                    </a:lnTo>
                    <a:lnTo>
                      <a:pt x="214" y="375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71"/>
              <p:cNvSpPr>
                <a:spLocks/>
              </p:cNvSpPr>
              <p:nvPr/>
            </p:nvSpPr>
            <p:spPr bwMode="auto">
              <a:xfrm>
                <a:off x="4513" y="1474"/>
                <a:ext cx="67" cy="54"/>
              </a:xfrm>
              <a:custGeom>
                <a:avLst/>
                <a:gdLst>
                  <a:gd name="T0" fmla="*/ 107 w 535"/>
                  <a:gd name="T1" fmla="*/ 267 h 428"/>
                  <a:gd name="T2" fmla="*/ 0 w 535"/>
                  <a:gd name="T3" fmla="*/ 214 h 428"/>
                  <a:gd name="T4" fmla="*/ 0 w 535"/>
                  <a:gd name="T5" fmla="*/ 160 h 428"/>
                  <a:gd name="T6" fmla="*/ 0 w 535"/>
                  <a:gd name="T7" fmla="*/ 107 h 428"/>
                  <a:gd name="T8" fmla="*/ 0 w 535"/>
                  <a:gd name="T9" fmla="*/ 107 h 428"/>
                  <a:gd name="T10" fmla="*/ 0 w 535"/>
                  <a:gd name="T11" fmla="*/ 53 h 428"/>
                  <a:gd name="T12" fmla="*/ 0 w 535"/>
                  <a:gd name="T13" fmla="*/ 0 h 428"/>
                  <a:gd name="T14" fmla="*/ 0 w 535"/>
                  <a:gd name="T15" fmla="*/ 0 h 428"/>
                  <a:gd name="T16" fmla="*/ 0 w 535"/>
                  <a:gd name="T17" fmla="*/ 0 h 428"/>
                  <a:gd name="T18" fmla="*/ 0 w 535"/>
                  <a:gd name="T19" fmla="*/ 53 h 428"/>
                  <a:gd name="T20" fmla="*/ 53 w 535"/>
                  <a:gd name="T21" fmla="*/ 160 h 428"/>
                  <a:gd name="T22" fmla="*/ 214 w 535"/>
                  <a:gd name="T23" fmla="*/ 160 h 428"/>
                  <a:gd name="T24" fmla="*/ 214 w 535"/>
                  <a:gd name="T25" fmla="*/ 160 h 428"/>
                  <a:gd name="T26" fmla="*/ 375 w 535"/>
                  <a:gd name="T27" fmla="*/ 160 h 428"/>
                  <a:gd name="T28" fmla="*/ 482 w 535"/>
                  <a:gd name="T29" fmla="*/ 214 h 428"/>
                  <a:gd name="T30" fmla="*/ 535 w 535"/>
                  <a:gd name="T31" fmla="*/ 267 h 428"/>
                  <a:gd name="T32" fmla="*/ 535 w 535"/>
                  <a:gd name="T33" fmla="*/ 267 h 428"/>
                  <a:gd name="T34" fmla="*/ 535 w 535"/>
                  <a:gd name="T35" fmla="*/ 374 h 428"/>
                  <a:gd name="T36" fmla="*/ 482 w 535"/>
                  <a:gd name="T37" fmla="*/ 428 h 428"/>
                  <a:gd name="T38" fmla="*/ 375 w 535"/>
                  <a:gd name="T39" fmla="*/ 374 h 428"/>
                  <a:gd name="T40" fmla="*/ 375 w 535"/>
                  <a:gd name="T41" fmla="*/ 374 h 428"/>
                  <a:gd name="T42" fmla="*/ 268 w 535"/>
                  <a:gd name="T43" fmla="*/ 321 h 428"/>
                  <a:gd name="T44" fmla="*/ 160 w 535"/>
                  <a:gd name="T45" fmla="*/ 321 h 428"/>
                  <a:gd name="T46" fmla="*/ 107 w 535"/>
                  <a:gd name="T47" fmla="*/ 26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428">
                    <a:moveTo>
                      <a:pt x="107" y="267"/>
                    </a:move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375" y="160"/>
                    </a:lnTo>
                    <a:lnTo>
                      <a:pt x="482" y="214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535" y="374"/>
                    </a:lnTo>
                    <a:lnTo>
                      <a:pt x="482" y="428"/>
                    </a:lnTo>
                    <a:lnTo>
                      <a:pt x="375" y="374"/>
                    </a:lnTo>
                    <a:lnTo>
                      <a:pt x="375" y="374"/>
                    </a:lnTo>
                    <a:lnTo>
                      <a:pt x="268" y="321"/>
                    </a:lnTo>
                    <a:lnTo>
                      <a:pt x="160" y="321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72"/>
              <p:cNvSpPr>
                <a:spLocks/>
              </p:cNvSpPr>
              <p:nvPr/>
            </p:nvSpPr>
            <p:spPr bwMode="auto">
              <a:xfrm>
                <a:off x="4513" y="1474"/>
                <a:ext cx="60" cy="47"/>
              </a:xfrm>
              <a:custGeom>
                <a:avLst/>
                <a:gdLst>
                  <a:gd name="T0" fmla="*/ 107 w 482"/>
                  <a:gd name="T1" fmla="*/ 267 h 374"/>
                  <a:gd name="T2" fmla="*/ 0 w 482"/>
                  <a:gd name="T3" fmla="*/ 214 h 374"/>
                  <a:gd name="T4" fmla="*/ 0 w 482"/>
                  <a:gd name="T5" fmla="*/ 160 h 374"/>
                  <a:gd name="T6" fmla="*/ 0 w 482"/>
                  <a:gd name="T7" fmla="*/ 107 h 374"/>
                  <a:gd name="T8" fmla="*/ 0 w 482"/>
                  <a:gd name="T9" fmla="*/ 107 h 374"/>
                  <a:gd name="T10" fmla="*/ 0 w 482"/>
                  <a:gd name="T11" fmla="*/ 53 h 374"/>
                  <a:gd name="T12" fmla="*/ 0 w 482"/>
                  <a:gd name="T13" fmla="*/ 0 h 374"/>
                  <a:gd name="T14" fmla="*/ 0 w 482"/>
                  <a:gd name="T15" fmla="*/ 0 h 374"/>
                  <a:gd name="T16" fmla="*/ 0 w 482"/>
                  <a:gd name="T17" fmla="*/ 0 h 374"/>
                  <a:gd name="T18" fmla="*/ 0 w 482"/>
                  <a:gd name="T19" fmla="*/ 53 h 374"/>
                  <a:gd name="T20" fmla="*/ 53 w 482"/>
                  <a:gd name="T21" fmla="*/ 160 h 374"/>
                  <a:gd name="T22" fmla="*/ 214 w 482"/>
                  <a:gd name="T23" fmla="*/ 214 h 374"/>
                  <a:gd name="T24" fmla="*/ 214 w 482"/>
                  <a:gd name="T25" fmla="*/ 214 h 374"/>
                  <a:gd name="T26" fmla="*/ 375 w 482"/>
                  <a:gd name="T27" fmla="*/ 214 h 374"/>
                  <a:gd name="T28" fmla="*/ 428 w 482"/>
                  <a:gd name="T29" fmla="*/ 214 h 374"/>
                  <a:gd name="T30" fmla="*/ 482 w 482"/>
                  <a:gd name="T31" fmla="*/ 267 h 374"/>
                  <a:gd name="T32" fmla="*/ 482 w 482"/>
                  <a:gd name="T33" fmla="*/ 267 h 374"/>
                  <a:gd name="T34" fmla="*/ 482 w 482"/>
                  <a:gd name="T35" fmla="*/ 374 h 374"/>
                  <a:gd name="T36" fmla="*/ 428 w 482"/>
                  <a:gd name="T37" fmla="*/ 374 h 374"/>
                  <a:gd name="T38" fmla="*/ 375 w 482"/>
                  <a:gd name="T39" fmla="*/ 321 h 374"/>
                  <a:gd name="T40" fmla="*/ 375 w 482"/>
                  <a:gd name="T41" fmla="*/ 321 h 374"/>
                  <a:gd name="T42" fmla="*/ 268 w 482"/>
                  <a:gd name="T43" fmla="*/ 321 h 374"/>
                  <a:gd name="T44" fmla="*/ 160 w 482"/>
                  <a:gd name="T45" fmla="*/ 321 h 374"/>
                  <a:gd name="T46" fmla="*/ 107 w 482"/>
                  <a:gd name="T47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2" h="374">
                    <a:moveTo>
                      <a:pt x="107" y="267"/>
                    </a:move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82" y="267"/>
                    </a:lnTo>
                    <a:lnTo>
                      <a:pt x="482" y="267"/>
                    </a:lnTo>
                    <a:lnTo>
                      <a:pt x="482" y="374"/>
                    </a:lnTo>
                    <a:lnTo>
                      <a:pt x="428" y="374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268" y="321"/>
                    </a:lnTo>
                    <a:lnTo>
                      <a:pt x="160" y="321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73"/>
              <p:cNvSpPr>
                <a:spLocks/>
              </p:cNvSpPr>
              <p:nvPr/>
            </p:nvSpPr>
            <p:spPr bwMode="auto">
              <a:xfrm>
                <a:off x="4513" y="1481"/>
                <a:ext cx="53" cy="40"/>
              </a:xfrm>
              <a:custGeom>
                <a:avLst/>
                <a:gdLst>
                  <a:gd name="T0" fmla="*/ 107 w 428"/>
                  <a:gd name="T1" fmla="*/ 214 h 321"/>
                  <a:gd name="T2" fmla="*/ 53 w 428"/>
                  <a:gd name="T3" fmla="*/ 161 h 321"/>
                  <a:gd name="T4" fmla="*/ 0 w 428"/>
                  <a:gd name="T5" fmla="*/ 161 h 321"/>
                  <a:gd name="T6" fmla="*/ 0 w 428"/>
                  <a:gd name="T7" fmla="*/ 107 h 321"/>
                  <a:gd name="T8" fmla="*/ 0 w 428"/>
                  <a:gd name="T9" fmla="*/ 107 h 321"/>
                  <a:gd name="T10" fmla="*/ 0 w 428"/>
                  <a:gd name="T11" fmla="*/ 54 h 321"/>
                  <a:gd name="T12" fmla="*/ 0 w 428"/>
                  <a:gd name="T13" fmla="*/ 0 h 321"/>
                  <a:gd name="T14" fmla="*/ 0 w 428"/>
                  <a:gd name="T15" fmla="*/ 0 h 321"/>
                  <a:gd name="T16" fmla="*/ 0 w 428"/>
                  <a:gd name="T17" fmla="*/ 0 h 321"/>
                  <a:gd name="T18" fmla="*/ 0 w 428"/>
                  <a:gd name="T19" fmla="*/ 54 h 321"/>
                  <a:gd name="T20" fmla="*/ 53 w 428"/>
                  <a:gd name="T21" fmla="*/ 107 h 321"/>
                  <a:gd name="T22" fmla="*/ 214 w 428"/>
                  <a:gd name="T23" fmla="*/ 161 h 321"/>
                  <a:gd name="T24" fmla="*/ 214 w 428"/>
                  <a:gd name="T25" fmla="*/ 161 h 321"/>
                  <a:gd name="T26" fmla="*/ 321 w 428"/>
                  <a:gd name="T27" fmla="*/ 161 h 321"/>
                  <a:gd name="T28" fmla="*/ 375 w 428"/>
                  <a:gd name="T29" fmla="*/ 214 h 321"/>
                  <a:gd name="T30" fmla="*/ 428 w 428"/>
                  <a:gd name="T31" fmla="*/ 214 h 321"/>
                  <a:gd name="T32" fmla="*/ 428 w 428"/>
                  <a:gd name="T33" fmla="*/ 214 h 321"/>
                  <a:gd name="T34" fmla="*/ 428 w 428"/>
                  <a:gd name="T35" fmla="*/ 268 h 321"/>
                  <a:gd name="T36" fmla="*/ 428 w 428"/>
                  <a:gd name="T37" fmla="*/ 321 h 321"/>
                  <a:gd name="T38" fmla="*/ 321 w 428"/>
                  <a:gd name="T39" fmla="*/ 268 h 321"/>
                  <a:gd name="T40" fmla="*/ 321 w 428"/>
                  <a:gd name="T41" fmla="*/ 268 h 321"/>
                  <a:gd name="T42" fmla="*/ 268 w 428"/>
                  <a:gd name="T43" fmla="*/ 268 h 321"/>
                  <a:gd name="T44" fmla="*/ 160 w 428"/>
                  <a:gd name="T45" fmla="*/ 268 h 321"/>
                  <a:gd name="T46" fmla="*/ 107 w 428"/>
                  <a:gd name="T47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1">
                    <a:moveTo>
                      <a:pt x="107" y="214"/>
                    </a:moveTo>
                    <a:lnTo>
                      <a:pt x="53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53" y="107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321" y="161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68"/>
                    </a:lnTo>
                    <a:lnTo>
                      <a:pt x="428" y="321"/>
                    </a:lnTo>
                    <a:lnTo>
                      <a:pt x="321" y="268"/>
                    </a:lnTo>
                    <a:lnTo>
                      <a:pt x="321" y="268"/>
                    </a:lnTo>
                    <a:lnTo>
                      <a:pt x="268" y="268"/>
                    </a:lnTo>
                    <a:lnTo>
                      <a:pt x="160" y="268"/>
                    </a:lnTo>
                    <a:lnTo>
                      <a:pt x="107" y="214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74"/>
              <p:cNvSpPr>
                <a:spLocks/>
              </p:cNvSpPr>
              <p:nvPr/>
            </p:nvSpPr>
            <p:spPr bwMode="auto">
              <a:xfrm>
                <a:off x="4513" y="1488"/>
                <a:ext cx="53" cy="27"/>
              </a:xfrm>
              <a:custGeom>
                <a:avLst/>
                <a:gdLst>
                  <a:gd name="T0" fmla="*/ 107 w 428"/>
                  <a:gd name="T1" fmla="*/ 160 h 214"/>
                  <a:gd name="T2" fmla="*/ 53 w 428"/>
                  <a:gd name="T3" fmla="*/ 107 h 214"/>
                  <a:gd name="T4" fmla="*/ 0 w 428"/>
                  <a:gd name="T5" fmla="*/ 107 h 214"/>
                  <a:gd name="T6" fmla="*/ 0 w 428"/>
                  <a:gd name="T7" fmla="*/ 53 h 214"/>
                  <a:gd name="T8" fmla="*/ 0 w 428"/>
                  <a:gd name="T9" fmla="*/ 53 h 214"/>
                  <a:gd name="T10" fmla="*/ 0 w 428"/>
                  <a:gd name="T11" fmla="*/ 0 h 214"/>
                  <a:gd name="T12" fmla="*/ 0 w 428"/>
                  <a:gd name="T13" fmla="*/ 0 h 214"/>
                  <a:gd name="T14" fmla="*/ 0 w 428"/>
                  <a:gd name="T15" fmla="*/ 0 h 214"/>
                  <a:gd name="T16" fmla="*/ 0 w 428"/>
                  <a:gd name="T17" fmla="*/ 0 h 214"/>
                  <a:gd name="T18" fmla="*/ 0 w 428"/>
                  <a:gd name="T19" fmla="*/ 53 h 214"/>
                  <a:gd name="T20" fmla="*/ 53 w 428"/>
                  <a:gd name="T21" fmla="*/ 107 h 214"/>
                  <a:gd name="T22" fmla="*/ 160 w 428"/>
                  <a:gd name="T23" fmla="*/ 160 h 214"/>
                  <a:gd name="T24" fmla="*/ 160 w 428"/>
                  <a:gd name="T25" fmla="*/ 160 h 214"/>
                  <a:gd name="T26" fmla="*/ 268 w 428"/>
                  <a:gd name="T27" fmla="*/ 160 h 214"/>
                  <a:gd name="T28" fmla="*/ 321 w 428"/>
                  <a:gd name="T29" fmla="*/ 160 h 214"/>
                  <a:gd name="T30" fmla="*/ 375 w 428"/>
                  <a:gd name="T31" fmla="*/ 160 h 214"/>
                  <a:gd name="T32" fmla="*/ 375 w 428"/>
                  <a:gd name="T33" fmla="*/ 160 h 214"/>
                  <a:gd name="T34" fmla="*/ 428 w 428"/>
                  <a:gd name="T35" fmla="*/ 214 h 214"/>
                  <a:gd name="T36" fmla="*/ 375 w 428"/>
                  <a:gd name="T37" fmla="*/ 214 h 214"/>
                  <a:gd name="T38" fmla="*/ 321 w 428"/>
                  <a:gd name="T39" fmla="*/ 214 h 214"/>
                  <a:gd name="T40" fmla="*/ 321 w 428"/>
                  <a:gd name="T41" fmla="*/ 214 h 214"/>
                  <a:gd name="T42" fmla="*/ 268 w 428"/>
                  <a:gd name="T43" fmla="*/ 214 h 214"/>
                  <a:gd name="T44" fmla="*/ 160 w 428"/>
                  <a:gd name="T45" fmla="*/ 214 h 214"/>
                  <a:gd name="T46" fmla="*/ 107 w 428"/>
                  <a:gd name="T47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214">
                    <a:moveTo>
                      <a:pt x="107" y="160"/>
                    </a:moveTo>
                    <a:lnTo>
                      <a:pt x="53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07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428" y="214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160" y="214"/>
                    </a:lnTo>
                    <a:lnTo>
                      <a:pt x="107" y="160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75"/>
              <p:cNvSpPr>
                <a:spLocks/>
              </p:cNvSpPr>
              <p:nvPr/>
            </p:nvSpPr>
            <p:spPr bwMode="auto">
              <a:xfrm>
                <a:off x="4513" y="1488"/>
                <a:ext cx="47" cy="27"/>
              </a:xfrm>
              <a:custGeom>
                <a:avLst/>
                <a:gdLst>
                  <a:gd name="T0" fmla="*/ 0 w 375"/>
                  <a:gd name="T1" fmla="*/ 0 h 214"/>
                  <a:gd name="T2" fmla="*/ 0 w 375"/>
                  <a:gd name="T3" fmla="*/ 53 h 214"/>
                  <a:gd name="T4" fmla="*/ 53 w 375"/>
                  <a:gd name="T5" fmla="*/ 107 h 214"/>
                  <a:gd name="T6" fmla="*/ 160 w 375"/>
                  <a:gd name="T7" fmla="*/ 160 h 214"/>
                  <a:gd name="T8" fmla="*/ 160 w 375"/>
                  <a:gd name="T9" fmla="*/ 160 h 214"/>
                  <a:gd name="T10" fmla="*/ 214 w 375"/>
                  <a:gd name="T11" fmla="*/ 160 h 214"/>
                  <a:gd name="T12" fmla="*/ 268 w 375"/>
                  <a:gd name="T13" fmla="*/ 160 h 214"/>
                  <a:gd name="T14" fmla="*/ 321 w 375"/>
                  <a:gd name="T15" fmla="*/ 160 h 214"/>
                  <a:gd name="T16" fmla="*/ 321 w 375"/>
                  <a:gd name="T17" fmla="*/ 160 h 214"/>
                  <a:gd name="T18" fmla="*/ 375 w 375"/>
                  <a:gd name="T19" fmla="*/ 214 h 214"/>
                  <a:gd name="T20" fmla="*/ 375 w 375"/>
                  <a:gd name="T21" fmla="*/ 214 h 214"/>
                  <a:gd name="T22" fmla="*/ 321 w 375"/>
                  <a:gd name="T23" fmla="*/ 214 h 214"/>
                  <a:gd name="T24" fmla="*/ 321 w 375"/>
                  <a:gd name="T25" fmla="*/ 214 h 214"/>
                  <a:gd name="T26" fmla="*/ 268 w 375"/>
                  <a:gd name="T27" fmla="*/ 214 h 214"/>
                  <a:gd name="T28" fmla="*/ 160 w 375"/>
                  <a:gd name="T29" fmla="*/ 214 h 214"/>
                  <a:gd name="T30" fmla="*/ 107 w 375"/>
                  <a:gd name="T31" fmla="*/ 160 h 214"/>
                  <a:gd name="T32" fmla="*/ 107 w 375"/>
                  <a:gd name="T33" fmla="*/ 160 h 214"/>
                  <a:gd name="T34" fmla="*/ 53 w 375"/>
                  <a:gd name="T35" fmla="*/ 107 h 214"/>
                  <a:gd name="T36" fmla="*/ 0 w 375"/>
                  <a:gd name="T37" fmla="*/ 107 h 214"/>
                  <a:gd name="T38" fmla="*/ 0 w 375"/>
                  <a:gd name="T39" fmla="*/ 53 h 214"/>
                  <a:gd name="T40" fmla="*/ 0 w 375"/>
                  <a:gd name="T41" fmla="*/ 53 h 214"/>
                  <a:gd name="T42" fmla="*/ 0 w 375"/>
                  <a:gd name="T43" fmla="*/ 53 h 214"/>
                  <a:gd name="T44" fmla="*/ 0 w 375"/>
                  <a:gd name="T45" fmla="*/ 0 h 214"/>
                  <a:gd name="T46" fmla="*/ 0 w 375"/>
                  <a:gd name="T47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214">
                    <a:moveTo>
                      <a:pt x="0" y="0"/>
                    </a:moveTo>
                    <a:lnTo>
                      <a:pt x="0" y="53"/>
                    </a:lnTo>
                    <a:lnTo>
                      <a:pt x="53" y="107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214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160" y="214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76"/>
              <p:cNvSpPr>
                <a:spLocks/>
              </p:cNvSpPr>
              <p:nvPr/>
            </p:nvSpPr>
            <p:spPr bwMode="auto">
              <a:xfrm>
                <a:off x="4486" y="1501"/>
                <a:ext cx="27" cy="27"/>
              </a:xfrm>
              <a:custGeom>
                <a:avLst/>
                <a:gdLst>
                  <a:gd name="T0" fmla="*/ 53 w 214"/>
                  <a:gd name="T1" fmla="*/ 53 h 214"/>
                  <a:gd name="T2" fmla="*/ 107 w 214"/>
                  <a:gd name="T3" fmla="*/ 53 h 214"/>
                  <a:gd name="T4" fmla="*/ 107 w 214"/>
                  <a:gd name="T5" fmla="*/ 0 h 214"/>
                  <a:gd name="T6" fmla="*/ 214 w 214"/>
                  <a:gd name="T7" fmla="*/ 0 h 214"/>
                  <a:gd name="T8" fmla="*/ 214 w 214"/>
                  <a:gd name="T9" fmla="*/ 0 h 214"/>
                  <a:gd name="T10" fmla="*/ 214 w 214"/>
                  <a:gd name="T11" fmla="*/ 0 h 214"/>
                  <a:gd name="T12" fmla="*/ 214 w 214"/>
                  <a:gd name="T13" fmla="*/ 53 h 214"/>
                  <a:gd name="T14" fmla="*/ 214 w 214"/>
                  <a:gd name="T15" fmla="*/ 107 h 214"/>
                  <a:gd name="T16" fmla="*/ 214 w 214"/>
                  <a:gd name="T17" fmla="*/ 107 h 214"/>
                  <a:gd name="T18" fmla="*/ 214 w 214"/>
                  <a:gd name="T19" fmla="*/ 160 h 214"/>
                  <a:gd name="T20" fmla="*/ 214 w 214"/>
                  <a:gd name="T21" fmla="*/ 214 h 214"/>
                  <a:gd name="T22" fmla="*/ 214 w 214"/>
                  <a:gd name="T23" fmla="*/ 214 h 214"/>
                  <a:gd name="T24" fmla="*/ 214 w 214"/>
                  <a:gd name="T25" fmla="*/ 214 h 214"/>
                  <a:gd name="T26" fmla="*/ 214 w 214"/>
                  <a:gd name="T27" fmla="*/ 214 h 214"/>
                  <a:gd name="T28" fmla="*/ 214 w 214"/>
                  <a:gd name="T29" fmla="*/ 214 h 214"/>
                  <a:gd name="T30" fmla="*/ 214 w 214"/>
                  <a:gd name="T31" fmla="*/ 160 h 214"/>
                  <a:gd name="T32" fmla="*/ 214 w 214"/>
                  <a:gd name="T33" fmla="*/ 160 h 214"/>
                  <a:gd name="T34" fmla="*/ 214 w 214"/>
                  <a:gd name="T35" fmla="*/ 160 h 214"/>
                  <a:gd name="T36" fmla="*/ 160 w 214"/>
                  <a:gd name="T37" fmla="*/ 107 h 214"/>
                  <a:gd name="T38" fmla="*/ 160 w 214"/>
                  <a:gd name="T39" fmla="*/ 107 h 214"/>
                  <a:gd name="T40" fmla="*/ 160 w 214"/>
                  <a:gd name="T41" fmla="*/ 107 h 214"/>
                  <a:gd name="T42" fmla="*/ 160 w 214"/>
                  <a:gd name="T43" fmla="*/ 107 h 214"/>
                  <a:gd name="T44" fmla="*/ 107 w 214"/>
                  <a:gd name="T45" fmla="*/ 107 h 214"/>
                  <a:gd name="T46" fmla="*/ 107 w 214"/>
                  <a:gd name="T47" fmla="*/ 107 h 214"/>
                  <a:gd name="T48" fmla="*/ 107 w 214"/>
                  <a:gd name="T49" fmla="*/ 107 h 214"/>
                  <a:gd name="T50" fmla="*/ 53 w 214"/>
                  <a:gd name="T51" fmla="*/ 160 h 214"/>
                  <a:gd name="T52" fmla="*/ 0 w 214"/>
                  <a:gd name="T53" fmla="*/ 160 h 214"/>
                  <a:gd name="T54" fmla="*/ 0 w 214"/>
                  <a:gd name="T55" fmla="*/ 107 h 214"/>
                  <a:gd name="T56" fmla="*/ 0 w 214"/>
                  <a:gd name="T57" fmla="*/ 107 h 214"/>
                  <a:gd name="T58" fmla="*/ 0 w 214"/>
                  <a:gd name="T59" fmla="*/ 107 h 214"/>
                  <a:gd name="T60" fmla="*/ 0 w 214"/>
                  <a:gd name="T61" fmla="*/ 107 h 214"/>
                  <a:gd name="T62" fmla="*/ 53 w 214"/>
                  <a:gd name="T63" fmla="*/ 5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214">
                    <a:moveTo>
                      <a:pt x="53" y="53"/>
                    </a:moveTo>
                    <a:lnTo>
                      <a:pt x="107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77"/>
              <p:cNvSpPr>
                <a:spLocks/>
              </p:cNvSpPr>
              <p:nvPr/>
            </p:nvSpPr>
            <p:spPr bwMode="auto">
              <a:xfrm>
                <a:off x="4486" y="1501"/>
                <a:ext cx="27" cy="20"/>
              </a:xfrm>
              <a:custGeom>
                <a:avLst/>
                <a:gdLst>
                  <a:gd name="T0" fmla="*/ 53 w 214"/>
                  <a:gd name="T1" fmla="*/ 53 h 160"/>
                  <a:gd name="T2" fmla="*/ 107 w 214"/>
                  <a:gd name="T3" fmla="*/ 53 h 160"/>
                  <a:gd name="T4" fmla="*/ 107 w 214"/>
                  <a:gd name="T5" fmla="*/ 53 h 160"/>
                  <a:gd name="T6" fmla="*/ 160 w 214"/>
                  <a:gd name="T7" fmla="*/ 0 h 160"/>
                  <a:gd name="T8" fmla="*/ 160 w 214"/>
                  <a:gd name="T9" fmla="*/ 0 h 160"/>
                  <a:gd name="T10" fmla="*/ 214 w 214"/>
                  <a:gd name="T11" fmla="*/ 0 h 160"/>
                  <a:gd name="T12" fmla="*/ 214 w 214"/>
                  <a:gd name="T13" fmla="*/ 53 h 160"/>
                  <a:gd name="T14" fmla="*/ 214 w 214"/>
                  <a:gd name="T15" fmla="*/ 107 h 160"/>
                  <a:gd name="T16" fmla="*/ 214 w 214"/>
                  <a:gd name="T17" fmla="*/ 107 h 160"/>
                  <a:gd name="T18" fmla="*/ 214 w 214"/>
                  <a:gd name="T19" fmla="*/ 160 h 160"/>
                  <a:gd name="T20" fmla="*/ 214 w 214"/>
                  <a:gd name="T21" fmla="*/ 160 h 160"/>
                  <a:gd name="T22" fmla="*/ 214 w 214"/>
                  <a:gd name="T23" fmla="*/ 160 h 160"/>
                  <a:gd name="T24" fmla="*/ 214 w 214"/>
                  <a:gd name="T25" fmla="*/ 160 h 160"/>
                  <a:gd name="T26" fmla="*/ 214 w 214"/>
                  <a:gd name="T27" fmla="*/ 160 h 160"/>
                  <a:gd name="T28" fmla="*/ 214 w 214"/>
                  <a:gd name="T29" fmla="*/ 160 h 160"/>
                  <a:gd name="T30" fmla="*/ 214 w 214"/>
                  <a:gd name="T31" fmla="*/ 160 h 160"/>
                  <a:gd name="T32" fmla="*/ 214 w 214"/>
                  <a:gd name="T33" fmla="*/ 160 h 160"/>
                  <a:gd name="T34" fmla="*/ 160 w 214"/>
                  <a:gd name="T35" fmla="*/ 160 h 160"/>
                  <a:gd name="T36" fmla="*/ 160 w 214"/>
                  <a:gd name="T37" fmla="*/ 107 h 160"/>
                  <a:gd name="T38" fmla="*/ 160 w 214"/>
                  <a:gd name="T39" fmla="*/ 107 h 160"/>
                  <a:gd name="T40" fmla="*/ 160 w 214"/>
                  <a:gd name="T41" fmla="*/ 107 h 160"/>
                  <a:gd name="T42" fmla="*/ 160 w 214"/>
                  <a:gd name="T43" fmla="*/ 107 h 160"/>
                  <a:gd name="T44" fmla="*/ 107 w 214"/>
                  <a:gd name="T45" fmla="*/ 107 h 160"/>
                  <a:gd name="T46" fmla="*/ 107 w 214"/>
                  <a:gd name="T47" fmla="*/ 107 h 160"/>
                  <a:gd name="T48" fmla="*/ 107 w 214"/>
                  <a:gd name="T49" fmla="*/ 107 h 160"/>
                  <a:gd name="T50" fmla="*/ 53 w 214"/>
                  <a:gd name="T51" fmla="*/ 160 h 160"/>
                  <a:gd name="T52" fmla="*/ 0 w 214"/>
                  <a:gd name="T53" fmla="*/ 160 h 160"/>
                  <a:gd name="T54" fmla="*/ 0 w 214"/>
                  <a:gd name="T55" fmla="*/ 107 h 160"/>
                  <a:gd name="T56" fmla="*/ 0 w 214"/>
                  <a:gd name="T57" fmla="*/ 107 h 160"/>
                  <a:gd name="T58" fmla="*/ 0 w 214"/>
                  <a:gd name="T59" fmla="*/ 107 h 160"/>
                  <a:gd name="T60" fmla="*/ 0 w 214"/>
                  <a:gd name="T61" fmla="*/ 107 h 160"/>
                  <a:gd name="T62" fmla="*/ 53 w 214"/>
                  <a:gd name="T63" fmla="*/ 5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60">
                    <a:moveTo>
                      <a:pt x="53" y="53"/>
                    </a:moveTo>
                    <a:lnTo>
                      <a:pt x="107" y="53"/>
                    </a:lnTo>
                    <a:lnTo>
                      <a:pt x="107" y="53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78"/>
              <p:cNvSpPr>
                <a:spLocks/>
              </p:cNvSpPr>
              <p:nvPr/>
            </p:nvSpPr>
            <p:spPr bwMode="auto">
              <a:xfrm>
                <a:off x="4486" y="1508"/>
                <a:ext cx="27" cy="13"/>
              </a:xfrm>
              <a:custGeom>
                <a:avLst/>
                <a:gdLst>
                  <a:gd name="T0" fmla="*/ 53 w 214"/>
                  <a:gd name="T1" fmla="*/ 54 h 107"/>
                  <a:gd name="T2" fmla="*/ 107 w 214"/>
                  <a:gd name="T3" fmla="*/ 54 h 107"/>
                  <a:gd name="T4" fmla="*/ 107 w 214"/>
                  <a:gd name="T5" fmla="*/ 0 h 107"/>
                  <a:gd name="T6" fmla="*/ 160 w 214"/>
                  <a:gd name="T7" fmla="*/ 0 h 107"/>
                  <a:gd name="T8" fmla="*/ 160 w 214"/>
                  <a:gd name="T9" fmla="*/ 0 h 107"/>
                  <a:gd name="T10" fmla="*/ 214 w 214"/>
                  <a:gd name="T11" fmla="*/ 0 h 107"/>
                  <a:gd name="T12" fmla="*/ 214 w 214"/>
                  <a:gd name="T13" fmla="*/ 0 h 107"/>
                  <a:gd name="T14" fmla="*/ 214 w 214"/>
                  <a:gd name="T15" fmla="*/ 54 h 107"/>
                  <a:gd name="T16" fmla="*/ 214 w 214"/>
                  <a:gd name="T17" fmla="*/ 54 h 107"/>
                  <a:gd name="T18" fmla="*/ 214 w 214"/>
                  <a:gd name="T19" fmla="*/ 107 h 107"/>
                  <a:gd name="T20" fmla="*/ 214 w 214"/>
                  <a:gd name="T21" fmla="*/ 107 h 107"/>
                  <a:gd name="T22" fmla="*/ 214 w 214"/>
                  <a:gd name="T23" fmla="*/ 107 h 107"/>
                  <a:gd name="T24" fmla="*/ 214 w 214"/>
                  <a:gd name="T25" fmla="*/ 107 h 107"/>
                  <a:gd name="T26" fmla="*/ 214 w 214"/>
                  <a:gd name="T27" fmla="*/ 107 h 107"/>
                  <a:gd name="T28" fmla="*/ 214 w 214"/>
                  <a:gd name="T29" fmla="*/ 107 h 107"/>
                  <a:gd name="T30" fmla="*/ 214 w 214"/>
                  <a:gd name="T31" fmla="*/ 107 h 107"/>
                  <a:gd name="T32" fmla="*/ 214 w 214"/>
                  <a:gd name="T33" fmla="*/ 107 h 107"/>
                  <a:gd name="T34" fmla="*/ 160 w 214"/>
                  <a:gd name="T35" fmla="*/ 107 h 107"/>
                  <a:gd name="T36" fmla="*/ 160 w 214"/>
                  <a:gd name="T37" fmla="*/ 54 h 107"/>
                  <a:gd name="T38" fmla="*/ 160 w 214"/>
                  <a:gd name="T39" fmla="*/ 54 h 107"/>
                  <a:gd name="T40" fmla="*/ 160 w 214"/>
                  <a:gd name="T41" fmla="*/ 54 h 107"/>
                  <a:gd name="T42" fmla="*/ 160 w 214"/>
                  <a:gd name="T43" fmla="*/ 54 h 107"/>
                  <a:gd name="T44" fmla="*/ 107 w 214"/>
                  <a:gd name="T45" fmla="*/ 54 h 107"/>
                  <a:gd name="T46" fmla="*/ 107 w 214"/>
                  <a:gd name="T47" fmla="*/ 54 h 107"/>
                  <a:gd name="T48" fmla="*/ 107 w 214"/>
                  <a:gd name="T49" fmla="*/ 54 h 107"/>
                  <a:gd name="T50" fmla="*/ 53 w 214"/>
                  <a:gd name="T51" fmla="*/ 107 h 107"/>
                  <a:gd name="T52" fmla="*/ 53 w 214"/>
                  <a:gd name="T53" fmla="*/ 107 h 107"/>
                  <a:gd name="T54" fmla="*/ 53 w 214"/>
                  <a:gd name="T55" fmla="*/ 54 h 107"/>
                  <a:gd name="T56" fmla="*/ 53 w 214"/>
                  <a:gd name="T57" fmla="*/ 54 h 107"/>
                  <a:gd name="T58" fmla="*/ 53 w 214"/>
                  <a:gd name="T59" fmla="*/ 54 h 107"/>
                  <a:gd name="T60" fmla="*/ 0 w 214"/>
                  <a:gd name="T61" fmla="*/ 54 h 107"/>
                  <a:gd name="T62" fmla="*/ 53 w 214"/>
                  <a:gd name="T63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07">
                    <a:moveTo>
                      <a:pt x="53" y="54"/>
                    </a:moveTo>
                    <a:lnTo>
                      <a:pt x="107" y="54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5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79"/>
              <p:cNvSpPr>
                <a:spLocks/>
              </p:cNvSpPr>
              <p:nvPr/>
            </p:nvSpPr>
            <p:spPr bwMode="auto">
              <a:xfrm>
                <a:off x="4486" y="1508"/>
                <a:ext cx="27" cy="13"/>
              </a:xfrm>
              <a:custGeom>
                <a:avLst/>
                <a:gdLst>
                  <a:gd name="T0" fmla="*/ 53 w 214"/>
                  <a:gd name="T1" fmla="*/ 107 h 107"/>
                  <a:gd name="T2" fmla="*/ 53 w 214"/>
                  <a:gd name="T3" fmla="*/ 107 h 107"/>
                  <a:gd name="T4" fmla="*/ 53 w 214"/>
                  <a:gd name="T5" fmla="*/ 107 h 107"/>
                  <a:gd name="T6" fmla="*/ 107 w 214"/>
                  <a:gd name="T7" fmla="*/ 54 h 107"/>
                  <a:gd name="T8" fmla="*/ 107 w 214"/>
                  <a:gd name="T9" fmla="*/ 54 h 107"/>
                  <a:gd name="T10" fmla="*/ 107 w 214"/>
                  <a:gd name="T11" fmla="*/ 54 h 107"/>
                  <a:gd name="T12" fmla="*/ 160 w 214"/>
                  <a:gd name="T13" fmla="*/ 54 h 107"/>
                  <a:gd name="T14" fmla="*/ 160 w 214"/>
                  <a:gd name="T15" fmla="*/ 54 h 107"/>
                  <a:gd name="T16" fmla="*/ 160 w 214"/>
                  <a:gd name="T17" fmla="*/ 54 h 107"/>
                  <a:gd name="T18" fmla="*/ 160 w 214"/>
                  <a:gd name="T19" fmla="*/ 54 h 107"/>
                  <a:gd name="T20" fmla="*/ 160 w 214"/>
                  <a:gd name="T21" fmla="*/ 107 h 107"/>
                  <a:gd name="T22" fmla="*/ 214 w 214"/>
                  <a:gd name="T23" fmla="*/ 107 h 107"/>
                  <a:gd name="T24" fmla="*/ 214 w 214"/>
                  <a:gd name="T25" fmla="*/ 107 h 107"/>
                  <a:gd name="T26" fmla="*/ 214 w 214"/>
                  <a:gd name="T27" fmla="*/ 107 h 107"/>
                  <a:gd name="T28" fmla="*/ 214 w 214"/>
                  <a:gd name="T29" fmla="*/ 107 h 107"/>
                  <a:gd name="T30" fmla="*/ 214 w 214"/>
                  <a:gd name="T31" fmla="*/ 107 h 107"/>
                  <a:gd name="T32" fmla="*/ 214 w 214"/>
                  <a:gd name="T33" fmla="*/ 107 h 107"/>
                  <a:gd name="T34" fmla="*/ 214 w 214"/>
                  <a:gd name="T35" fmla="*/ 107 h 107"/>
                  <a:gd name="T36" fmla="*/ 160 w 214"/>
                  <a:gd name="T37" fmla="*/ 54 h 107"/>
                  <a:gd name="T38" fmla="*/ 160 w 214"/>
                  <a:gd name="T39" fmla="*/ 54 h 107"/>
                  <a:gd name="T40" fmla="*/ 160 w 214"/>
                  <a:gd name="T41" fmla="*/ 54 h 107"/>
                  <a:gd name="T42" fmla="*/ 160 w 214"/>
                  <a:gd name="T43" fmla="*/ 54 h 107"/>
                  <a:gd name="T44" fmla="*/ 214 w 214"/>
                  <a:gd name="T45" fmla="*/ 0 h 107"/>
                  <a:gd name="T46" fmla="*/ 160 w 214"/>
                  <a:gd name="T47" fmla="*/ 0 h 107"/>
                  <a:gd name="T48" fmla="*/ 160 w 214"/>
                  <a:gd name="T49" fmla="*/ 0 h 107"/>
                  <a:gd name="T50" fmla="*/ 107 w 214"/>
                  <a:gd name="T51" fmla="*/ 54 h 107"/>
                  <a:gd name="T52" fmla="*/ 107 w 214"/>
                  <a:gd name="T53" fmla="*/ 54 h 107"/>
                  <a:gd name="T54" fmla="*/ 53 w 214"/>
                  <a:gd name="T55" fmla="*/ 54 h 107"/>
                  <a:gd name="T56" fmla="*/ 53 w 214"/>
                  <a:gd name="T57" fmla="*/ 54 h 107"/>
                  <a:gd name="T58" fmla="*/ 0 w 214"/>
                  <a:gd name="T59" fmla="*/ 107 h 107"/>
                  <a:gd name="T60" fmla="*/ 53 w 214"/>
                  <a:gd name="T61" fmla="*/ 107 h 107"/>
                  <a:gd name="T62" fmla="*/ 53 w 214"/>
                  <a:gd name="T6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07">
                    <a:moveTo>
                      <a:pt x="53" y="107"/>
                    </a:move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53" y="107"/>
                    </a:lnTo>
                    <a:lnTo>
                      <a:pt x="53" y="107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80"/>
              <p:cNvSpPr>
                <a:spLocks/>
              </p:cNvSpPr>
              <p:nvPr/>
            </p:nvSpPr>
            <p:spPr bwMode="auto">
              <a:xfrm>
                <a:off x="4439" y="1301"/>
                <a:ext cx="87" cy="193"/>
              </a:xfrm>
              <a:custGeom>
                <a:avLst/>
                <a:gdLst>
                  <a:gd name="T0" fmla="*/ 428 w 696"/>
                  <a:gd name="T1" fmla="*/ 1390 h 1550"/>
                  <a:gd name="T2" fmla="*/ 375 w 696"/>
                  <a:gd name="T3" fmla="*/ 1336 h 1550"/>
                  <a:gd name="T4" fmla="*/ 375 w 696"/>
                  <a:gd name="T5" fmla="*/ 1283 h 1550"/>
                  <a:gd name="T6" fmla="*/ 321 w 696"/>
                  <a:gd name="T7" fmla="*/ 1283 h 1550"/>
                  <a:gd name="T8" fmla="*/ 321 w 696"/>
                  <a:gd name="T9" fmla="*/ 1283 h 1550"/>
                  <a:gd name="T10" fmla="*/ 321 w 696"/>
                  <a:gd name="T11" fmla="*/ 1283 h 1550"/>
                  <a:gd name="T12" fmla="*/ 321 w 696"/>
                  <a:gd name="T13" fmla="*/ 1229 h 1550"/>
                  <a:gd name="T14" fmla="*/ 321 w 696"/>
                  <a:gd name="T15" fmla="*/ 1229 h 1550"/>
                  <a:gd name="T16" fmla="*/ 321 w 696"/>
                  <a:gd name="T17" fmla="*/ 1229 h 1550"/>
                  <a:gd name="T18" fmla="*/ 268 w 696"/>
                  <a:gd name="T19" fmla="*/ 1177 h 1550"/>
                  <a:gd name="T20" fmla="*/ 214 w 696"/>
                  <a:gd name="T21" fmla="*/ 1177 h 1550"/>
                  <a:gd name="T22" fmla="*/ 161 w 696"/>
                  <a:gd name="T23" fmla="*/ 1123 h 1550"/>
                  <a:gd name="T24" fmla="*/ 161 w 696"/>
                  <a:gd name="T25" fmla="*/ 1123 h 1550"/>
                  <a:gd name="T26" fmla="*/ 107 w 696"/>
                  <a:gd name="T27" fmla="*/ 1016 h 1550"/>
                  <a:gd name="T28" fmla="*/ 54 w 696"/>
                  <a:gd name="T29" fmla="*/ 802 h 1550"/>
                  <a:gd name="T30" fmla="*/ 0 w 696"/>
                  <a:gd name="T31" fmla="*/ 534 h 1550"/>
                  <a:gd name="T32" fmla="*/ 0 w 696"/>
                  <a:gd name="T33" fmla="*/ 534 h 1550"/>
                  <a:gd name="T34" fmla="*/ 0 w 696"/>
                  <a:gd name="T35" fmla="*/ 267 h 1550"/>
                  <a:gd name="T36" fmla="*/ 107 w 696"/>
                  <a:gd name="T37" fmla="*/ 106 h 1550"/>
                  <a:gd name="T38" fmla="*/ 161 w 696"/>
                  <a:gd name="T39" fmla="*/ 0 h 1550"/>
                  <a:gd name="T40" fmla="*/ 161 w 696"/>
                  <a:gd name="T41" fmla="*/ 0 h 1550"/>
                  <a:gd name="T42" fmla="*/ 161 w 696"/>
                  <a:gd name="T43" fmla="*/ 53 h 1550"/>
                  <a:gd name="T44" fmla="*/ 161 w 696"/>
                  <a:gd name="T45" fmla="*/ 160 h 1550"/>
                  <a:gd name="T46" fmla="*/ 161 w 696"/>
                  <a:gd name="T47" fmla="*/ 320 h 1550"/>
                  <a:gd name="T48" fmla="*/ 161 w 696"/>
                  <a:gd name="T49" fmla="*/ 320 h 1550"/>
                  <a:gd name="T50" fmla="*/ 107 w 696"/>
                  <a:gd name="T51" fmla="*/ 481 h 1550"/>
                  <a:gd name="T52" fmla="*/ 107 w 696"/>
                  <a:gd name="T53" fmla="*/ 588 h 1550"/>
                  <a:gd name="T54" fmla="*/ 107 w 696"/>
                  <a:gd name="T55" fmla="*/ 641 h 1550"/>
                  <a:gd name="T56" fmla="*/ 107 w 696"/>
                  <a:gd name="T57" fmla="*/ 641 h 1550"/>
                  <a:gd name="T58" fmla="*/ 161 w 696"/>
                  <a:gd name="T59" fmla="*/ 856 h 1550"/>
                  <a:gd name="T60" fmla="*/ 268 w 696"/>
                  <a:gd name="T61" fmla="*/ 1016 h 1550"/>
                  <a:gd name="T62" fmla="*/ 375 w 696"/>
                  <a:gd name="T63" fmla="*/ 1070 h 1550"/>
                  <a:gd name="T64" fmla="*/ 375 w 696"/>
                  <a:gd name="T65" fmla="*/ 1070 h 1550"/>
                  <a:gd name="T66" fmla="*/ 428 w 696"/>
                  <a:gd name="T67" fmla="*/ 1070 h 1550"/>
                  <a:gd name="T68" fmla="*/ 482 w 696"/>
                  <a:gd name="T69" fmla="*/ 1016 h 1550"/>
                  <a:gd name="T70" fmla="*/ 535 w 696"/>
                  <a:gd name="T71" fmla="*/ 1016 h 1550"/>
                  <a:gd name="T72" fmla="*/ 535 w 696"/>
                  <a:gd name="T73" fmla="*/ 1016 h 1550"/>
                  <a:gd name="T74" fmla="*/ 642 w 696"/>
                  <a:gd name="T75" fmla="*/ 1016 h 1550"/>
                  <a:gd name="T76" fmla="*/ 696 w 696"/>
                  <a:gd name="T77" fmla="*/ 1070 h 1550"/>
                  <a:gd name="T78" fmla="*/ 696 w 696"/>
                  <a:gd name="T79" fmla="*/ 1123 h 1550"/>
                  <a:gd name="T80" fmla="*/ 696 w 696"/>
                  <a:gd name="T81" fmla="*/ 1123 h 1550"/>
                  <a:gd name="T82" fmla="*/ 642 w 696"/>
                  <a:gd name="T83" fmla="*/ 1229 h 1550"/>
                  <a:gd name="T84" fmla="*/ 589 w 696"/>
                  <a:gd name="T85" fmla="*/ 1336 h 1550"/>
                  <a:gd name="T86" fmla="*/ 589 w 696"/>
                  <a:gd name="T87" fmla="*/ 1336 h 1550"/>
                  <a:gd name="T88" fmla="*/ 589 w 696"/>
                  <a:gd name="T89" fmla="*/ 1336 h 1550"/>
                  <a:gd name="T90" fmla="*/ 535 w 696"/>
                  <a:gd name="T91" fmla="*/ 1443 h 1550"/>
                  <a:gd name="T92" fmla="*/ 482 w 696"/>
                  <a:gd name="T93" fmla="*/ 1550 h 1550"/>
                  <a:gd name="T94" fmla="*/ 428 w 696"/>
                  <a:gd name="T95" fmla="*/ 1390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550">
                    <a:moveTo>
                      <a:pt x="428" y="1390"/>
                    </a:moveTo>
                    <a:lnTo>
                      <a:pt x="375" y="1336"/>
                    </a:lnTo>
                    <a:lnTo>
                      <a:pt x="375" y="1283"/>
                    </a:lnTo>
                    <a:lnTo>
                      <a:pt x="321" y="1283"/>
                    </a:lnTo>
                    <a:lnTo>
                      <a:pt x="321" y="1283"/>
                    </a:lnTo>
                    <a:lnTo>
                      <a:pt x="321" y="1283"/>
                    </a:lnTo>
                    <a:lnTo>
                      <a:pt x="321" y="1229"/>
                    </a:lnTo>
                    <a:lnTo>
                      <a:pt x="321" y="1229"/>
                    </a:lnTo>
                    <a:lnTo>
                      <a:pt x="321" y="1229"/>
                    </a:lnTo>
                    <a:lnTo>
                      <a:pt x="268" y="1177"/>
                    </a:lnTo>
                    <a:lnTo>
                      <a:pt x="214" y="1177"/>
                    </a:lnTo>
                    <a:lnTo>
                      <a:pt x="161" y="1123"/>
                    </a:lnTo>
                    <a:lnTo>
                      <a:pt x="161" y="1123"/>
                    </a:lnTo>
                    <a:lnTo>
                      <a:pt x="107" y="1016"/>
                    </a:lnTo>
                    <a:lnTo>
                      <a:pt x="54" y="802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267"/>
                    </a:lnTo>
                    <a:lnTo>
                      <a:pt x="107" y="106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61" y="160"/>
                    </a:lnTo>
                    <a:lnTo>
                      <a:pt x="161" y="320"/>
                    </a:lnTo>
                    <a:lnTo>
                      <a:pt x="161" y="320"/>
                    </a:lnTo>
                    <a:lnTo>
                      <a:pt x="107" y="481"/>
                    </a:lnTo>
                    <a:lnTo>
                      <a:pt x="107" y="588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161" y="856"/>
                    </a:lnTo>
                    <a:lnTo>
                      <a:pt x="268" y="1016"/>
                    </a:lnTo>
                    <a:lnTo>
                      <a:pt x="375" y="1070"/>
                    </a:lnTo>
                    <a:lnTo>
                      <a:pt x="375" y="1070"/>
                    </a:lnTo>
                    <a:lnTo>
                      <a:pt x="428" y="1070"/>
                    </a:lnTo>
                    <a:lnTo>
                      <a:pt x="482" y="1016"/>
                    </a:lnTo>
                    <a:lnTo>
                      <a:pt x="535" y="1016"/>
                    </a:lnTo>
                    <a:lnTo>
                      <a:pt x="535" y="1016"/>
                    </a:lnTo>
                    <a:lnTo>
                      <a:pt x="642" y="1016"/>
                    </a:lnTo>
                    <a:lnTo>
                      <a:pt x="696" y="1070"/>
                    </a:lnTo>
                    <a:lnTo>
                      <a:pt x="696" y="1123"/>
                    </a:lnTo>
                    <a:lnTo>
                      <a:pt x="696" y="1123"/>
                    </a:lnTo>
                    <a:lnTo>
                      <a:pt x="642" y="1229"/>
                    </a:lnTo>
                    <a:lnTo>
                      <a:pt x="589" y="1336"/>
                    </a:lnTo>
                    <a:lnTo>
                      <a:pt x="589" y="1336"/>
                    </a:lnTo>
                    <a:lnTo>
                      <a:pt x="589" y="1336"/>
                    </a:lnTo>
                    <a:lnTo>
                      <a:pt x="535" y="1443"/>
                    </a:lnTo>
                    <a:lnTo>
                      <a:pt x="482" y="1550"/>
                    </a:lnTo>
                    <a:lnTo>
                      <a:pt x="428" y="1390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81"/>
              <p:cNvSpPr>
                <a:spLocks/>
              </p:cNvSpPr>
              <p:nvPr/>
            </p:nvSpPr>
            <p:spPr bwMode="auto">
              <a:xfrm>
                <a:off x="4439" y="1307"/>
                <a:ext cx="87" cy="181"/>
              </a:xfrm>
              <a:custGeom>
                <a:avLst/>
                <a:gdLst>
                  <a:gd name="T0" fmla="*/ 428 w 696"/>
                  <a:gd name="T1" fmla="*/ 1337 h 1444"/>
                  <a:gd name="T2" fmla="*/ 375 w 696"/>
                  <a:gd name="T3" fmla="*/ 1283 h 1444"/>
                  <a:gd name="T4" fmla="*/ 375 w 696"/>
                  <a:gd name="T5" fmla="*/ 1230 h 1444"/>
                  <a:gd name="T6" fmla="*/ 321 w 696"/>
                  <a:gd name="T7" fmla="*/ 1230 h 1444"/>
                  <a:gd name="T8" fmla="*/ 321 w 696"/>
                  <a:gd name="T9" fmla="*/ 1230 h 1444"/>
                  <a:gd name="T10" fmla="*/ 321 w 696"/>
                  <a:gd name="T11" fmla="*/ 1230 h 1444"/>
                  <a:gd name="T12" fmla="*/ 321 w 696"/>
                  <a:gd name="T13" fmla="*/ 1176 h 1444"/>
                  <a:gd name="T14" fmla="*/ 321 w 696"/>
                  <a:gd name="T15" fmla="*/ 1176 h 1444"/>
                  <a:gd name="T16" fmla="*/ 321 w 696"/>
                  <a:gd name="T17" fmla="*/ 1176 h 1444"/>
                  <a:gd name="T18" fmla="*/ 268 w 696"/>
                  <a:gd name="T19" fmla="*/ 1124 h 1444"/>
                  <a:gd name="T20" fmla="*/ 214 w 696"/>
                  <a:gd name="T21" fmla="*/ 1124 h 1444"/>
                  <a:gd name="T22" fmla="*/ 161 w 696"/>
                  <a:gd name="T23" fmla="*/ 1070 h 1444"/>
                  <a:gd name="T24" fmla="*/ 161 w 696"/>
                  <a:gd name="T25" fmla="*/ 1070 h 1444"/>
                  <a:gd name="T26" fmla="*/ 107 w 696"/>
                  <a:gd name="T27" fmla="*/ 963 h 1444"/>
                  <a:gd name="T28" fmla="*/ 54 w 696"/>
                  <a:gd name="T29" fmla="*/ 749 h 1444"/>
                  <a:gd name="T30" fmla="*/ 0 w 696"/>
                  <a:gd name="T31" fmla="*/ 481 h 1444"/>
                  <a:gd name="T32" fmla="*/ 0 w 696"/>
                  <a:gd name="T33" fmla="*/ 481 h 1444"/>
                  <a:gd name="T34" fmla="*/ 0 w 696"/>
                  <a:gd name="T35" fmla="*/ 267 h 1444"/>
                  <a:gd name="T36" fmla="*/ 107 w 696"/>
                  <a:gd name="T37" fmla="*/ 53 h 1444"/>
                  <a:gd name="T38" fmla="*/ 161 w 696"/>
                  <a:gd name="T39" fmla="*/ 0 h 1444"/>
                  <a:gd name="T40" fmla="*/ 161 w 696"/>
                  <a:gd name="T41" fmla="*/ 0 h 1444"/>
                  <a:gd name="T42" fmla="*/ 161 w 696"/>
                  <a:gd name="T43" fmla="*/ 53 h 1444"/>
                  <a:gd name="T44" fmla="*/ 107 w 696"/>
                  <a:gd name="T45" fmla="*/ 160 h 1444"/>
                  <a:gd name="T46" fmla="*/ 107 w 696"/>
                  <a:gd name="T47" fmla="*/ 267 h 1444"/>
                  <a:gd name="T48" fmla="*/ 107 w 696"/>
                  <a:gd name="T49" fmla="*/ 267 h 1444"/>
                  <a:gd name="T50" fmla="*/ 107 w 696"/>
                  <a:gd name="T51" fmla="*/ 428 h 1444"/>
                  <a:gd name="T52" fmla="*/ 107 w 696"/>
                  <a:gd name="T53" fmla="*/ 535 h 1444"/>
                  <a:gd name="T54" fmla="*/ 107 w 696"/>
                  <a:gd name="T55" fmla="*/ 588 h 1444"/>
                  <a:gd name="T56" fmla="*/ 107 w 696"/>
                  <a:gd name="T57" fmla="*/ 588 h 1444"/>
                  <a:gd name="T58" fmla="*/ 161 w 696"/>
                  <a:gd name="T59" fmla="*/ 803 h 1444"/>
                  <a:gd name="T60" fmla="*/ 268 w 696"/>
                  <a:gd name="T61" fmla="*/ 963 h 1444"/>
                  <a:gd name="T62" fmla="*/ 375 w 696"/>
                  <a:gd name="T63" fmla="*/ 1017 h 1444"/>
                  <a:gd name="T64" fmla="*/ 375 w 696"/>
                  <a:gd name="T65" fmla="*/ 1017 h 1444"/>
                  <a:gd name="T66" fmla="*/ 428 w 696"/>
                  <a:gd name="T67" fmla="*/ 1017 h 1444"/>
                  <a:gd name="T68" fmla="*/ 482 w 696"/>
                  <a:gd name="T69" fmla="*/ 963 h 1444"/>
                  <a:gd name="T70" fmla="*/ 535 w 696"/>
                  <a:gd name="T71" fmla="*/ 963 h 1444"/>
                  <a:gd name="T72" fmla="*/ 535 w 696"/>
                  <a:gd name="T73" fmla="*/ 963 h 1444"/>
                  <a:gd name="T74" fmla="*/ 642 w 696"/>
                  <a:gd name="T75" fmla="*/ 963 h 1444"/>
                  <a:gd name="T76" fmla="*/ 696 w 696"/>
                  <a:gd name="T77" fmla="*/ 1017 h 1444"/>
                  <a:gd name="T78" fmla="*/ 696 w 696"/>
                  <a:gd name="T79" fmla="*/ 1124 h 1444"/>
                  <a:gd name="T80" fmla="*/ 696 w 696"/>
                  <a:gd name="T81" fmla="*/ 1124 h 1444"/>
                  <a:gd name="T82" fmla="*/ 642 w 696"/>
                  <a:gd name="T83" fmla="*/ 1176 h 1444"/>
                  <a:gd name="T84" fmla="*/ 589 w 696"/>
                  <a:gd name="T85" fmla="*/ 1283 h 1444"/>
                  <a:gd name="T86" fmla="*/ 589 w 696"/>
                  <a:gd name="T87" fmla="*/ 1283 h 1444"/>
                  <a:gd name="T88" fmla="*/ 589 w 696"/>
                  <a:gd name="T89" fmla="*/ 1283 h 1444"/>
                  <a:gd name="T90" fmla="*/ 535 w 696"/>
                  <a:gd name="T91" fmla="*/ 1390 h 1444"/>
                  <a:gd name="T92" fmla="*/ 482 w 696"/>
                  <a:gd name="T93" fmla="*/ 1444 h 1444"/>
                  <a:gd name="T94" fmla="*/ 428 w 696"/>
                  <a:gd name="T95" fmla="*/ 133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444">
                    <a:moveTo>
                      <a:pt x="428" y="1337"/>
                    </a:moveTo>
                    <a:lnTo>
                      <a:pt x="375" y="1283"/>
                    </a:lnTo>
                    <a:lnTo>
                      <a:pt x="375" y="1230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268" y="1124"/>
                    </a:lnTo>
                    <a:lnTo>
                      <a:pt x="214" y="1124"/>
                    </a:lnTo>
                    <a:lnTo>
                      <a:pt x="161" y="1070"/>
                    </a:lnTo>
                    <a:lnTo>
                      <a:pt x="161" y="1070"/>
                    </a:lnTo>
                    <a:lnTo>
                      <a:pt x="107" y="963"/>
                    </a:lnTo>
                    <a:lnTo>
                      <a:pt x="54" y="749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267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07" y="16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428"/>
                    </a:lnTo>
                    <a:lnTo>
                      <a:pt x="107" y="535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161" y="803"/>
                    </a:lnTo>
                    <a:lnTo>
                      <a:pt x="268" y="963"/>
                    </a:lnTo>
                    <a:lnTo>
                      <a:pt x="375" y="1017"/>
                    </a:lnTo>
                    <a:lnTo>
                      <a:pt x="375" y="1017"/>
                    </a:lnTo>
                    <a:lnTo>
                      <a:pt x="428" y="1017"/>
                    </a:lnTo>
                    <a:lnTo>
                      <a:pt x="482" y="963"/>
                    </a:lnTo>
                    <a:lnTo>
                      <a:pt x="535" y="963"/>
                    </a:lnTo>
                    <a:lnTo>
                      <a:pt x="535" y="963"/>
                    </a:lnTo>
                    <a:lnTo>
                      <a:pt x="642" y="963"/>
                    </a:lnTo>
                    <a:lnTo>
                      <a:pt x="696" y="1017"/>
                    </a:lnTo>
                    <a:lnTo>
                      <a:pt x="696" y="1124"/>
                    </a:lnTo>
                    <a:lnTo>
                      <a:pt x="696" y="1124"/>
                    </a:lnTo>
                    <a:lnTo>
                      <a:pt x="642" y="1176"/>
                    </a:lnTo>
                    <a:lnTo>
                      <a:pt x="589" y="1283"/>
                    </a:lnTo>
                    <a:lnTo>
                      <a:pt x="589" y="1283"/>
                    </a:lnTo>
                    <a:lnTo>
                      <a:pt x="589" y="1283"/>
                    </a:lnTo>
                    <a:lnTo>
                      <a:pt x="535" y="1390"/>
                    </a:lnTo>
                    <a:lnTo>
                      <a:pt x="482" y="1444"/>
                    </a:lnTo>
                    <a:lnTo>
                      <a:pt x="428" y="1337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82"/>
              <p:cNvSpPr>
                <a:spLocks/>
              </p:cNvSpPr>
              <p:nvPr/>
            </p:nvSpPr>
            <p:spPr bwMode="auto">
              <a:xfrm>
                <a:off x="4439" y="1314"/>
                <a:ext cx="87" cy="167"/>
              </a:xfrm>
              <a:custGeom>
                <a:avLst/>
                <a:gdLst>
                  <a:gd name="T0" fmla="*/ 428 w 696"/>
                  <a:gd name="T1" fmla="*/ 1230 h 1337"/>
                  <a:gd name="T2" fmla="*/ 375 w 696"/>
                  <a:gd name="T3" fmla="*/ 1177 h 1337"/>
                  <a:gd name="T4" fmla="*/ 375 w 696"/>
                  <a:gd name="T5" fmla="*/ 1177 h 1337"/>
                  <a:gd name="T6" fmla="*/ 321 w 696"/>
                  <a:gd name="T7" fmla="*/ 1177 h 1337"/>
                  <a:gd name="T8" fmla="*/ 321 w 696"/>
                  <a:gd name="T9" fmla="*/ 1177 h 1337"/>
                  <a:gd name="T10" fmla="*/ 321 w 696"/>
                  <a:gd name="T11" fmla="*/ 1177 h 1337"/>
                  <a:gd name="T12" fmla="*/ 321 w 696"/>
                  <a:gd name="T13" fmla="*/ 1123 h 1337"/>
                  <a:gd name="T14" fmla="*/ 321 w 696"/>
                  <a:gd name="T15" fmla="*/ 1123 h 1337"/>
                  <a:gd name="T16" fmla="*/ 321 w 696"/>
                  <a:gd name="T17" fmla="*/ 1123 h 1337"/>
                  <a:gd name="T18" fmla="*/ 268 w 696"/>
                  <a:gd name="T19" fmla="*/ 1071 h 1337"/>
                  <a:gd name="T20" fmla="*/ 214 w 696"/>
                  <a:gd name="T21" fmla="*/ 1071 h 1337"/>
                  <a:gd name="T22" fmla="*/ 161 w 696"/>
                  <a:gd name="T23" fmla="*/ 1017 h 1337"/>
                  <a:gd name="T24" fmla="*/ 161 w 696"/>
                  <a:gd name="T25" fmla="*/ 1017 h 1337"/>
                  <a:gd name="T26" fmla="*/ 107 w 696"/>
                  <a:gd name="T27" fmla="*/ 910 h 1337"/>
                  <a:gd name="T28" fmla="*/ 54 w 696"/>
                  <a:gd name="T29" fmla="*/ 696 h 1337"/>
                  <a:gd name="T30" fmla="*/ 0 w 696"/>
                  <a:gd name="T31" fmla="*/ 428 h 1337"/>
                  <a:gd name="T32" fmla="*/ 0 w 696"/>
                  <a:gd name="T33" fmla="*/ 428 h 1337"/>
                  <a:gd name="T34" fmla="*/ 0 w 696"/>
                  <a:gd name="T35" fmla="*/ 214 h 1337"/>
                  <a:gd name="T36" fmla="*/ 54 w 696"/>
                  <a:gd name="T37" fmla="*/ 54 h 1337"/>
                  <a:gd name="T38" fmla="*/ 107 w 696"/>
                  <a:gd name="T39" fmla="*/ 0 h 1337"/>
                  <a:gd name="T40" fmla="*/ 107 w 696"/>
                  <a:gd name="T41" fmla="*/ 0 h 1337"/>
                  <a:gd name="T42" fmla="*/ 107 w 696"/>
                  <a:gd name="T43" fmla="*/ 54 h 1337"/>
                  <a:gd name="T44" fmla="*/ 54 w 696"/>
                  <a:gd name="T45" fmla="*/ 161 h 1337"/>
                  <a:gd name="T46" fmla="*/ 54 w 696"/>
                  <a:gd name="T47" fmla="*/ 268 h 1337"/>
                  <a:gd name="T48" fmla="*/ 54 w 696"/>
                  <a:gd name="T49" fmla="*/ 268 h 1337"/>
                  <a:gd name="T50" fmla="*/ 54 w 696"/>
                  <a:gd name="T51" fmla="*/ 428 h 1337"/>
                  <a:gd name="T52" fmla="*/ 107 w 696"/>
                  <a:gd name="T53" fmla="*/ 535 h 1337"/>
                  <a:gd name="T54" fmla="*/ 107 w 696"/>
                  <a:gd name="T55" fmla="*/ 589 h 1337"/>
                  <a:gd name="T56" fmla="*/ 107 w 696"/>
                  <a:gd name="T57" fmla="*/ 589 h 1337"/>
                  <a:gd name="T58" fmla="*/ 107 w 696"/>
                  <a:gd name="T59" fmla="*/ 803 h 1337"/>
                  <a:gd name="T60" fmla="*/ 214 w 696"/>
                  <a:gd name="T61" fmla="*/ 964 h 1337"/>
                  <a:gd name="T62" fmla="*/ 321 w 696"/>
                  <a:gd name="T63" fmla="*/ 964 h 1337"/>
                  <a:gd name="T64" fmla="*/ 321 w 696"/>
                  <a:gd name="T65" fmla="*/ 964 h 1337"/>
                  <a:gd name="T66" fmla="*/ 375 w 696"/>
                  <a:gd name="T67" fmla="*/ 964 h 1337"/>
                  <a:gd name="T68" fmla="*/ 482 w 696"/>
                  <a:gd name="T69" fmla="*/ 964 h 1337"/>
                  <a:gd name="T70" fmla="*/ 535 w 696"/>
                  <a:gd name="T71" fmla="*/ 910 h 1337"/>
                  <a:gd name="T72" fmla="*/ 535 w 696"/>
                  <a:gd name="T73" fmla="*/ 910 h 1337"/>
                  <a:gd name="T74" fmla="*/ 642 w 696"/>
                  <a:gd name="T75" fmla="*/ 910 h 1337"/>
                  <a:gd name="T76" fmla="*/ 696 w 696"/>
                  <a:gd name="T77" fmla="*/ 964 h 1337"/>
                  <a:gd name="T78" fmla="*/ 696 w 696"/>
                  <a:gd name="T79" fmla="*/ 1071 h 1337"/>
                  <a:gd name="T80" fmla="*/ 696 w 696"/>
                  <a:gd name="T81" fmla="*/ 1071 h 1337"/>
                  <a:gd name="T82" fmla="*/ 642 w 696"/>
                  <a:gd name="T83" fmla="*/ 1123 h 1337"/>
                  <a:gd name="T84" fmla="*/ 589 w 696"/>
                  <a:gd name="T85" fmla="*/ 1177 h 1337"/>
                  <a:gd name="T86" fmla="*/ 589 w 696"/>
                  <a:gd name="T87" fmla="*/ 1177 h 1337"/>
                  <a:gd name="T88" fmla="*/ 589 w 696"/>
                  <a:gd name="T89" fmla="*/ 1177 h 1337"/>
                  <a:gd name="T90" fmla="*/ 535 w 696"/>
                  <a:gd name="T91" fmla="*/ 1284 h 1337"/>
                  <a:gd name="T92" fmla="*/ 482 w 696"/>
                  <a:gd name="T93" fmla="*/ 1337 h 1337"/>
                  <a:gd name="T94" fmla="*/ 428 w 696"/>
                  <a:gd name="T95" fmla="*/ 1230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337">
                    <a:moveTo>
                      <a:pt x="428" y="1230"/>
                    </a:moveTo>
                    <a:lnTo>
                      <a:pt x="375" y="1177"/>
                    </a:lnTo>
                    <a:lnTo>
                      <a:pt x="375" y="1177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268" y="1071"/>
                    </a:lnTo>
                    <a:lnTo>
                      <a:pt x="214" y="1071"/>
                    </a:lnTo>
                    <a:lnTo>
                      <a:pt x="161" y="1017"/>
                    </a:lnTo>
                    <a:lnTo>
                      <a:pt x="161" y="1017"/>
                    </a:lnTo>
                    <a:lnTo>
                      <a:pt x="107" y="910"/>
                    </a:lnTo>
                    <a:lnTo>
                      <a:pt x="54" y="696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54" y="161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54" y="428"/>
                    </a:lnTo>
                    <a:lnTo>
                      <a:pt x="107" y="535"/>
                    </a:lnTo>
                    <a:lnTo>
                      <a:pt x="107" y="589"/>
                    </a:lnTo>
                    <a:lnTo>
                      <a:pt x="107" y="589"/>
                    </a:lnTo>
                    <a:lnTo>
                      <a:pt x="107" y="803"/>
                    </a:lnTo>
                    <a:lnTo>
                      <a:pt x="214" y="964"/>
                    </a:lnTo>
                    <a:lnTo>
                      <a:pt x="321" y="964"/>
                    </a:lnTo>
                    <a:lnTo>
                      <a:pt x="321" y="964"/>
                    </a:lnTo>
                    <a:lnTo>
                      <a:pt x="375" y="964"/>
                    </a:lnTo>
                    <a:lnTo>
                      <a:pt x="482" y="964"/>
                    </a:lnTo>
                    <a:lnTo>
                      <a:pt x="535" y="910"/>
                    </a:lnTo>
                    <a:lnTo>
                      <a:pt x="535" y="910"/>
                    </a:lnTo>
                    <a:lnTo>
                      <a:pt x="642" y="910"/>
                    </a:lnTo>
                    <a:lnTo>
                      <a:pt x="696" y="964"/>
                    </a:lnTo>
                    <a:lnTo>
                      <a:pt x="696" y="1071"/>
                    </a:lnTo>
                    <a:lnTo>
                      <a:pt x="696" y="1071"/>
                    </a:lnTo>
                    <a:lnTo>
                      <a:pt x="642" y="1123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35" y="1284"/>
                    </a:lnTo>
                    <a:lnTo>
                      <a:pt x="482" y="1337"/>
                    </a:lnTo>
                    <a:lnTo>
                      <a:pt x="428" y="1230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83"/>
              <p:cNvSpPr>
                <a:spLocks/>
              </p:cNvSpPr>
              <p:nvPr/>
            </p:nvSpPr>
            <p:spPr bwMode="auto">
              <a:xfrm>
                <a:off x="4439" y="1327"/>
                <a:ext cx="80" cy="147"/>
              </a:xfrm>
              <a:custGeom>
                <a:avLst/>
                <a:gdLst>
                  <a:gd name="T0" fmla="*/ 428 w 642"/>
                  <a:gd name="T1" fmla="*/ 1070 h 1177"/>
                  <a:gd name="T2" fmla="*/ 375 w 642"/>
                  <a:gd name="T3" fmla="*/ 1070 h 1177"/>
                  <a:gd name="T4" fmla="*/ 375 w 642"/>
                  <a:gd name="T5" fmla="*/ 1016 h 1177"/>
                  <a:gd name="T6" fmla="*/ 321 w 642"/>
                  <a:gd name="T7" fmla="*/ 1070 h 1177"/>
                  <a:gd name="T8" fmla="*/ 321 w 642"/>
                  <a:gd name="T9" fmla="*/ 1070 h 1177"/>
                  <a:gd name="T10" fmla="*/ 321 w 642"/>
                  <a:gd name="T11" fmla="*/ 1070 h 1177"/>
                  <a:gd name="T12" fmla="*/ 321 w 642"/>
                  <a:gd name="T13" fmla="*/ 1016 h 1177"/>
                  <a:gd name="T14" fmla="*/ 321 w 642"/>
                  <a:gd name="T15" fmla="*/ 1016 h 1177"/>
                  <a:gd name="T16" fmla="*/ 321 w 642"/>
                  <a:gd name="T17" fmla="*/ 1016 h 1177"/>
                  <a:gd name="T18" fmla="*/ 268 w 642"/>
                  <a:gd name="T19" fmla="*/ 964 h 1177"/>
                  <a:gd name="T20" fmla="*/ 214 w 642"/>
                  <a:gd name="T21" fmla="*/ 964 h 1177"/>
                  <a:gd name="T22" fmla="*/ 161 w 642"/>
                  <a:gd name="T23" fmla="*/ 910 h 1177"/>
                  <a:gd name="T24" fmla="*/ 161 w 642"/>
                  <a:gd name="T25" fmla="*/ 910 h 1177"/>
                  <a:gd name="T26" fmla="*/ 107 w 642"/>
                  <a:gd name="T27" fmla="*/ 803 h 1177"/>
                  <a:gd name="T28" fmla="*/ 54 w 642"/>
                  <a:gd name="T29" fmla="*/ 589 h 1177"/>
                  <a:gd name="T30" fmla="*/ 0 w 642"/>
                  <a:gd name="T31" fmla="*/ 321 h 1177"/>
                  <a:gd name="T32" fmla="*/ 0 w 642"/>
                  <a:gd name="T33" fmla="*/ 321 h 1177"/>
                  <a:gd name="T34" fmla="*/ 0 w 642"/>
                  <a:gd name="T35" fmla="*/ 161 h 1177"/>
                  <a:gd name="T36" fmla="*/ 54 w 642"/>
                  <a:gd name="T37" fmla="*/ 54 h 1177"/>
                  <a:gd name="T38" fmla="*/ 107 w 642"/>
                  <a:gd name="T39" fmla="*/ 0 h 1177"/>
                  <a:gd name="T40" fmla="*/ 107 w 642"/>
                  <a:gd name="T41" fmla="*/ 0 h 1177"/>
                  <a:gd name="T42" fmla="*/ 107 w 642"/>
                  <a:gd name="T43" fmla="*/ 54 h 1177"/>
                  <a:gd name="T44" fmla="*/ 54 w 642"/>
                  <a:gd name="T45" fmla="*/ 107 h 1177"/>
                  <a:gd name="T46" fmla="*/ 54 w 642"/>
                  <a:gd name="T47" fmla="*/ 161 h 1177"/>
                  <a:gd name="T48" fmla="*/ 54 w 642"/>
                  <a:gd name="T49" fmla="*/ 161 h 1177"/>
                  <a:gd name="T50" fmla="*/ 54 w 642"/>
                  <a:gd name="T51" fmla="*/ 321 h 1177"/>
                  <a:gd name="T52" fmla="*/ 54 w 642"/>
                  <a:gd name="T53" fmla="*/ 428 h 1177"/>
                  <a:gd name="T54" fmla="*/ 54 w 642"/>
                  <a:gd name="T55" fmla="*/ 482 h 1177"/>
                  <a:gd name="T56" fmla="*/ 54 w 642"/>
                  <a:gd name="T57" fmla="*/ 482 h 1177"/>
                  <a:gd name="T58" fmla="*/ 107 w 642"/>
                  <a:gd name="T59" fmla="*/ 696 h 1177"/>
                  <a:gd name="T60" fmla="*/ 214 w 642"/>
                  <a:gd name="T61" fmla="*/ 857 h 1177"/>
                  <a:gd name="T62" fmla="*/ 321 w 642"/>
                  <a:gd name="T63" fmla="*/ 857 h 1177"/>
                  <a:gd name="T64" fmla="*/ 321 w 642"/>
                  <a:gd name="T65" fmla="*/ 857 h 1177"/>
                  <a:gd name="T66" fmla="*/ 375 w 642"/>
                  <a:gd name="T67" fmla="*/ 857 h 1177"/>
                  <a:gd name="T68" fmla="*/ 482 w 642"/>
                  <a:gd name="T69" fmla="*/ 857 h 1177"/>
                  <a:gd name="T70" fmla="*/ 535 w 642"/>
                  <a:gd name="T71" fmla="*/ 803 h 1177"/>
                  <a:gd name="T72" fmla="*/ 535 w 642"/>
                  <a:gd name="T73" fmla="*/ 803 h 1177"/>
                  <a:gd name="T74" fmla="*/ 642 w 642"/>
                  <a:gd name="T75" fmla="*/ 803 h 1177"/>
                  <a:gd name="T76" fmla="*/ 642 w 642"/>
                  <a:gd name="T77" fmla="*/ 857 h 1177"/>
                  <a:gd name="T78" fmla="*/ 642 w 642"/>
                  <a:gd name="T79" fmla="*/ 964 h 1177"/>
                  <a:gd name="T80" fmla="*/ 642 w 642"/>
                  <a:gd name="T81" fmla="*/ 964 h 1177"/>
                  <a:gd name="T82" fmla="*/ 642 w 642"/>
                  <a:gd name="T83" fmla="*/ 1016 h 1177"/>
                  <a:gd name="T84" fmla="*/ 589 w 642"/>
                  <a:gd name="T85" fmla="*/ 1070 h 1177"/>
                  <a:gd name="T86" fmla="*/ 589 w 642"/>
                  <a:gd name="T87" fmla="*/ 1070 h 1177"/>
                  <a:gd name="T88" fmla="*/ 589 w 642"/>
                  <a:gd name="T89" fmla="*/ 1070 h 1177"/>
                  <a:gd name="T90" fmla="*/ 535 w 642"/>
                  <a:gd name="T91" fmla="*/ 1123 h 1177"/>
                  <a:gd name="T92" fmla="*/ 482 w 642"/>
                  <a:gd name="T93" fmla="*/ 1177 h 1177"/>
                  <a:gd name="T94" fmla="*/ 428 w 642"/>
                  <a:gd name="T95" fmla="*/ 107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177">
                    <a:moveTo>
                      <a:pt x="428" y="1070"/>
                    </a:moveTo>
                    <a:lnTo>
                      <a:pt x="375" y="1070"/>
                    </a:lnTo>
                    <a:lnTo>
                      <a:pt x="375" y="1016"/>
                    </a:lnTo>
                    <a:lnTo>
                      <a:pt x="321" y="1070"/>
                    </a:lnTo>
                    <a:lnTo>
                      <a:pt x="321" y="1070"/>
                    </a:lnTo>
                    <a:lnTo>
                      <a:pt x="321" y="1070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268" y="964"/>
                    </a:lnTo>
                    <a:lnTo>
                      <a:pt x="214" y="964"/>
                    </a:lnTo>
                    <a:lnTo>
                      <a:pt x="161" y="910"/>
                    </a:lnTo>
                    <a:lnTo>
                      <a:pt x="161" y="910"/>
                    </a:lnTo>
                    <a:lnTo>
                      <a:pt x="107" y="803"/>
                    </a:lnTo>
                    <a:lnTo>
                      <a:pt x="54" y="5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161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54" y="10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321"/>
                    </a:lnTo>
                    <a:lnTo>
                      <a:pt x="54" y="428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107" y="696"/>
                    </a:lnTo>
                    <a:lnTo>
                      <a:pt x="214" y="857"/>
                    </a:lnTo>
                    <a:lnTo>
                      <a:pt x="321" y="857"/>
                    </a:lnTo>
                    <a:lnTo>
                      <a:pt x="321" y="857"/>
                    </a:lnTo>
                    <a:lnTo>
                      <a:pt x="375" y="857"/>
                    </a:lnTo>
                    <a:lnTo>
                      <a:pt x="482" y="857"/>
                    </a:lnTo>
                    <a:lnTo>
                      <a:pt x="535" y="803"/>
                    </a:lnTo>
                    <a:lnTo>
                      <a:pt x="535" y="803"/>
                    </a:lnTo>
                    <a:lnTo>
                      <a:pt x="642" y="803"/>
                    </a:lnTo>
                    <a:lnTo>
                      <a:pt x="642" y="857"/>
                    </a:lnTo>
                    <a:lnTo>
                      <a:pt x="642" y="964"/>
                    </a:lnTo>
                    <a:lnTo>
                      <a:pt x="642" y="964"/>
                    </a:lnTo>
                    <a:lnTo>
                      <a:pt x="642" y="1016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535" y="1123"/>
                    </a:lnTo>
                    <a:lnTo>
                      <a:pt x="482" y="1177"/>
                    </a:lnTo>
                    <a:lnTo>
                      <a:pt x="428" y="1070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84"/>
              <p:cNvSpPr>
                <a:spLocks/>
              </p:cNvSpPr>
              <p:nvPr/>
            </p:nvSpPr>
            <p:spPr bwMode="auto">
              <a:xfrm>
                <a:off x="4439" y="1334"/>
                <a:ext cx="80" cy="134"/>
              </a:xfrm>
              <a:custGeom>
                <a:avLst/>
                <a:gdLst>
                  <a:gd name="T0" fmla="*/ 54 w 642"/>
                  <a:gd name="T1" fmla="*/ 0 h 1069"/>
                  <a:gd name="T2" fmla="*/ 0 w 642"/>
                  <a:gd name="T3" fmla="*/ 53 h 1069"/>
                  <a:gd name="T4" fmla="*/ 0 w 642"/>
                  <a:gd name="T5" fmla="*/ 160 h 1069"/>
                  <a:gd name="T6" fmla="*/ 0 w 642"/>
                  <a:gd name="T7" fmla="*/ 267 h 1069"/>
                  <a:gd name="T8" fmla="*/ 0 w 642"/>
                  <a:gd name="T9" fmla="*/ 267 h 1069"/>
                  <a:gd name="T10" fmla="*/ 54 w 642"/>
                  <a:gd name="T11" fmla="*/ 535 h 1069"/>
                  <a:gd name="T12" fmla="*/ 107 w 642"/>
                  <a:gd name="T13" fmla="*/ 749 h 1069"/>
                  <a:gd name="T14" fmla="*/ 161 w 642"/>
                  <a:gd name="T15" fmla="*/ 856 h 1069"/>
                  <a:gd name="T16" fmla="*/ 161 w 642"/>
                  <a:gd name="T17" fmla="*/ 856 h 1069"/>
                  <a:gd name="T18" fmla="*/ 214 w 642"/>
                  <a:gd name="T19" fmla="*/ 910 h 1069"/>
                  <a:gd name="T20" fmla="*/ 268 w 642"/>
                  <a:gd name="T21" fmla="*/ 910 h 1069"/>
                  <a:gd name="T22" fmla="*/ 321 w 642"/>
                  <a:gd name="T23" fmla="*/ 962 h 1069"/>
                  <a:gd name="T24" fmla="*/ 321 w 642"/>
                  <a:gd name="T25" fmla="*/ 962 h 1069"/>
                  <a:gd name="T26" fmla="*/ 321 w 642"/>
                  <a:gd name="T27" fmla="*/ 962 h 1069"/>
                  <a:gd name="T28" fmla="*/ 321 w 642"/>
                  <a:gd name="T29" fmla="*/ 962 h 1069"/>
                  <a:gd name="T30" fmla="*/ 321 w 642"/>
                  <a:gd name="T31" fmla="*/ 962 h 1069"/>
                  <a:gd name="T32" fmla="*/ 321 w 642"/>
                  <a:gd name="T33" fmla="*/ 962 h 1069"/>
                  <a:gd name="T34" fmla="*/ 375 w 642"/>
                  <a:gd name="T35" fmla="*/ 962 h 1069"/>
                  <a:gd name="T36" fmla="*/ 375 w 642"/>
                  <a:gd name="T37" fmla="*/ 962 h 1069"/>
                  <a:gd name="T38" fmla="*/ 428 w 642"/>
                  <a:gd name="T39" fmla="*/ 1016 h 1069"/>
                  <a:gd name="T40" fmla="*/ 428 w 642"/>
                  <a:gd name="T41" fmla="*/ 1016 h 1069"/>
                  <a:gd name="T42" fmla="*/ 482 w 642"/>
                  <a:gd name="T43" fmla="*/ 1069 h 1069"/>
                  <a:gd name="T44" fmla="*/ 535 w 642"/>
                  <a:gd name="T45" fmla="*/ 1016 h 1069"/>
                  <a:gd name="T46" fmla="*/ 589 w 642"/>
                  <a:gd name="T47" fmla="*/ 962 h 1069"/>
                  <a:gd name="T48" fmla="*/ 589 w 642"/>
                  <a:gd name="T49" fmla="*/ 962 h 1069"/>
                  <a:gd name="T50" fmla="*/ 589 w 642"/>
                  <a:gd name="T51" fmla="*/ 962 h 1069"/>
                  <a:gd name="T52" fmla="*/ 642 w 642"/>
                  <a:gd name="T53" fmla="*/ 962 h 1069"/>
                  <a:gd name="T54" fmla="*/ 642 w 642"/>
                  <a:gd name="T55" fmla="*/ 910 h 1069"/>
                  <a:gd name="T56" fmla="*/ 642 w 642"/>
                  <a:gd name="T57" fmla="*/ 910 h 1069"/>
                  <a:gd name="T58" fmla="*/ 642 w 642"/>
                  <a:gd name="T59" fmla="*/ 856 h 1069"/>
                  <a:gd name="T60" fmla="*/ 642 w 642"/>
                  <a:gd name="T61" fmla="*/ 749 h 1069"/>
                  <a:gd name="T62" fmla="*/ 535 w 642"/>
                  <a:gd name="T63" fmla="*/ 749 h 1069"/>
                  <a:gd name="T64" fmla="*/ 535 w 642"/>
                  <a:gd name="T65" fmla="*/ 749 h 1069"/>
                  <a:gd name="T66" fmla="*/ 428 w 642"/>
                  <a:gd name="T67" fmla="*/ 803 h 1069"/>
                  <a:gd name="T68" fmla="*/ 375 w 642"/>
                  <a:gd name="T69" fmla="*/ 856 h 1069"/>
                  <a:gd name="T70" fmla="*/ 321 w 642"/>
                  <a:gd name="T71" fmla="*/ 856 h 1069"/>
                  <a:gd name="T72" fmla="*/ 321 w 642"/>
                  <a:gd name="T73" fmla="*/ 856 h 1069"/>
                  <a:gd name="T74" fmla="*/ 161 w 642"/>
                  <a:gd name="T75" fmla="*/ 803 h 1069"/>
                  <a:gd name="T76" fmla="*/ 107 w 642"/>
                  <a:gd name="T77" fmla="*/ 696 h 1069"/>
                  <a:gd name="T78" fmla="*/ 54 w 642"/>
                  <a:gd name="T79" fmla="*/ 482 h 1069"/>
                  <a:gd name="T80" fmla="*/ 54 w 642"/>
                  <a:gd name="T81" fmla="*/ 482 h 1069"/>
                  <a:gd name="T82" fmla="*/ 54 w 642"/>
                  <a:gd name="T83" fmla="*/ 428 h 1069"/>
                  <a:gd name="T84" fmla="*/ 0 w 642"/>
                  <a:gd name="T85" fmla="*/ 267 h 1069"/>
                  <a:gd name="T86" fmla="*/ 0 w 642"/>
                  <a:gd name="T87" fmla="*/ 160 h 1069"/>
                  <a:gd name="T88" fmla="*/ 0 w 642"/>
                  <a:gd name="T89" fmla="*/ 160 h 1069"/>
                  <a:gd name="T90" fmla="*/ 0 w 642"/>
                  <a:gd name="T91" fmla="*/ 53 h 1069"/>
                  <a:gd name="T92" fmla="*/ 54 w 642"/>
                  <a:gd name="T93" fmla="*/ 0 h 1069"/>
                  <a:gd name="T94" fmla="*/ 54 w 642"/>
                  <a:gd name="T95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069">
                    <a:moveTo>
                      <a:pt x="54" y="0"/>
                    </a:moveTo>
                    <a:lnTo>
                      <a:pt x="0" y="53"/>
                    </a:lnTo>
                    <a:lnTo>
                      <a:pt x="0" y="160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535"/>
                    </a:lnTo>
                    <a:lnTo>
                      <a:pt x="107" y="74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214" y="910"/>
                    </a:lnTo>
                    <a:lnTo>
                      <a:pt x="268" y="910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75" y="962"/>
                    </a:lnTo>
                    <a:lnTo>
                      <a:pt x="375" y="962"/>
                    </a:lnTo>
                    <a:lnTo>
                      <a:pt x="428" y="1016"/>
                    </a:lnTo>
                    <a:lnTo>
                      <a:pt x="428" y="1016"/>
                    </a:lnTo>
                    <a:lnTo>
                      <a:pt x="482" y="1069"/>
                    </a:lnTo>
                    <a:lnTo>
                      <a:pt x="535" y="1016"/>
                    </a:lnTo>
                    <a:lnTo>
                      <a:pt x="589" y="962"/>
                    </a:lnTo>
                    <a:lnTo>
                      <a:pt x="589" y="962"/>
                    </a:lnTo>
                    <a:lnTo>
                      <a:pt x="589" y="962"/>
                    </a:lnTo>
                    <a:lnTo>
                      <a:pt x="642" y="962"/>
                    </a:lnTo>
                    <a:lnTo>
                      <a:pt x="642" y="910"/>
                    </a:lnTo>
                    <a:lnTo>
                      <a:pt x="642" y="910"/>
                    </a:lnTo>
                    <a:lnTo>
                      <a:pt x="642" y="856"/>
                    </a:lnTo>
                    <a:lnTo>
                      <a:pt x="642" y="749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428" y="803"/>
                    </a:lnTo>
                    <a:lnTo>
                      <a:pt x="375" y="856"/>
                    </a:lnTo>
                    <a:lnTo>
                      <a:pt x="321" y="856"/>
                    </a:lnTo>
                    <a:lnTo>
                      <a:pt x="321" y="856"/>
                    </a:lnTo>
                    <a:lnTo>
                      <a:pt x="161" y="803"/>
                    </a:lnTo>
                    <a:lnTo>
                      <a:pt x="107" y="696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85"/>
              <p:cNvSpPr>
                <a:spLocks/>
              </p:cNvSpPr>
              <p:nvPr/>
            </p:nvSpPr>
            <p:spPr bwMode="auto">
              <a:xfrm>
                <a:off x="4533" y="1515"/>
                <a:ext cx="20" cy="33"/>
              </a:xfrm>
              <a:custGeom>
                <a:avLst/>
                <a:gdLst>
                  <a:gd name="T0" fmla="*/ 0 w 161"/>
                  <a:gd name="T1" fmla="*/ 107 h 267"/>
                  <a:gd name="T2" fmla="*/ 0 w 161"/>
                  <a:gd name="T3" fmla="*/ 160 h 267"/>
                  <a:gd name="T4" fmla="*/ 0 w 161"/>
                  <a:gd name="T5" fmla="*/ 160 h 267"/>
                  <a:gd name="T6" fmla="*/ 0 w 161"/>
                  <a:gd name="T7" fmla="*/ 214 h 267"/>
                  <a:gd name="T8" fmla="*/ 0 w 161"/>
                  <a:gd name="T9" fmla="*/ 214 h 267"/>
                  <a:gd name="T10" fmla="*/ 0 w 161"/>
                  <a:gd name="T11" fmla="*/ 267 h 267"/>
                  <a:gd name="T12" fmla="*/ 0 w 161"/>
                  <a:gd name="T13" fmla="*/ 267 h 267"/>
                  <a:gd name="T14" fmla="*/ 54 w 161"/>
                  <a:gd name="T15" fmla="*/ 214 h 267"/>
                  <a:gd name="T16" fmla="*/ 54 w 161"/>
                  <a:gd name="T17" fmla="*/ 214 h 267"/>
                  <a:gd name="T18" fmla="*/ 108 w 161"/>
                  <a:gd name="T19" fmla="*/ 160 h 267"/>
                  <a:gd name="T20" fmla="*/ 161 w 161"/>
                  <a:gd name="T21" fmla="*/ 53 h 267"/>
                  <a:gd name="T22" fmla="*/ 161 w 161"/>
                  <a:gd name="T23" fmla="*/ 0 h 267"/>
                  <a:gd name="T24" fmla="*/ 161 w 161"/>
                  <a:gd name="T25" fmla="*/ 0 h 267"/>
                  <a:gd name="T26" fmla="*/ 0 w 161"/>
                  <a:gd name="T27" fmla="*/ 10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1" h="267">
                    <a:moveTo>
                      <a:pt x="0" y="107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8" y="160"/>
                    </a:lnTo>
                    <a:lnTo>
                      <a:pt x="161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DB7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86"/>
              <p:cNvSpPr>
                <a:spLocks/>
              </p:cNvSpPr>
              <p:nvPr/>
            </p:nvSpPr>
            <p:spPr bwMode="auto">
              <a:xfrm>
                <a:off x="4513" y="1515"/>
                <a:ext cx="40" cy="19"/>
              </a:xfrm>
              <a:custGeom>
                <a:avLst/>
                <a:gdLst>
                  <a:gd name="T0" fmla="*/ 0 w 321"/>
                  <a:gd name="T1" fmla="*/ 107 h 160"/>
                  <a:gd name="T2" fmla="*/ 0 w 321"/>
                  <a:gd name="T3" fmla="*/ 160 h 160"/>
                  <a:gd name="T4" fmla="*/ 0 w 321"/>
                  <a:gd name="T5" fmla="*/ 160 h 160"/>
                  <a:gd name="T6" fmla="*/ 107 w 321"/>
                  <a:gd name="T7" fmla="*/ 160 h 160"/>
                  <a:gd name="T8" fmla="*/ 107 w 321"/>
                  <a:gd name="T9" fmla="*/ 160 h 160"/>
                  <a:gd name="T10" fmla="*/ 214 w 321"/>
                  <a:gd name="T11" fmla="*/ 107 h 160"/>
                  <a:gd name="T12" fmla="*/ 268 w 321"/>
                  <a:gd name="T13" fmla="*/ 53 h 160"/>
                  <a:gd name="T14" fmla="*/ 321 w 321"/>
                  <a:gd name="T15" fmla="*/ 0 h 160"/>
                  <a:gd name="T16" fmla="*/ 321 w 321"/>
                  <a:gd name="T17" fmla="*/ 0 h 160"/>
                  <a:gd name="T18" fmla="*/ 268 w 321"/>
                  <a:gd name="T19" fmla="*/ 53 h 160"/>
                  <a:gd name="T20" fmla="*/ 160 w 321"/>
                  <a:gd name="T21" fmla="*/ 107 h 160"/>
                  <a:gd name="T22" fmla="*/ 107 w 321"/>
                  <a:gd name="T23" fmla="*/ 107 h 160"/>
                  <a:gd name="T24" fmla="*/ 107 w 321"/>
                  <a:gd name="T25" fmla="*/ 107 h 160"/>
                  <a:gd name="T26" fmla="*/ 53 w 321"/>
                  <a:gd name="T27" fmla="*/ 107 h 160"/>
                  <a:gd name="T28" fmla="*/ 53 w 321"/>
                  <a:gd name="T29" fmla="*/ 107 h 160"/>
                  <a:gd name="T30" fmla="*/ 53 w 321"/>
                  <a:gd name="T31" fmla="*/ 107 h 160"/>
                  <a:gd name="T32" fmla="*/ 53 w 321"/>
                  <a:gd name="T33" fmla="*/ 107 h 160"/>
                  <a:gd name="T34" fmla="*/ 0 w 321"/>
                  <a:gd name="T35" fmla="*/ 107 h 160"/>
                  <a:gd name="T36" fmla="*/ 0 w 321"/>
                  <a:gd name="T37" fmla="*/ 107 h 160"/>
                  <a:gd name="T38" fmla="*/ 0 w 321"/>
                  <a:gd name="T39" fmla="*/ 10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160">
                    <a:moveTo>
                      <a:pt x="0" y="107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214" y="107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8" y="53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AD47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87"/>
              <p:cNvSpPr>
                <a:spLocks/>
              </p:cNvSpPr>
              <p:nvPr/>
            </p:nvSpPr>
            <p:spPr bwMode="auto">
              <a:xfrm>
                <a:off x="4493" y="1508"/>
                <a:ext cx="20" cy="7"/>
              </a:xfrm>
              <a:custGeom>
                <a:avLst/>
                <a:gdLst>
                  <a:gd name="T0" fmla="*/ 0 w 161"/>
                  <a:gd name="T1" fmla="*/ 54 h 54"/>
                  <a:gd name="T2" fmla="*/ 0 w 161"/>
                  <a:gd name="T3" fmla="*/ 54 h 54"/>
                  <a:gd name="T4" fmla="*/ 0 w 161"/>
                  <a:gd name="T5" fmla="*/ 54 h 54"/>
                  <a:gd name="T6" fmla="*/ 54 w 161"/>
                  <a:gd name="T7" fmla="*/ 54 h 54"/>
                  <a:gd name="T8" fmla="*/ 54 w 161"/>
                  <a:gd name="T9" fmla="*/ 54 h 54"/>
                  <a:gd name="T10" fmla="*/ 54 w 161"/>
                  <a:gd name="T11" fmla="*/ 54 h 54"/>
                  <a:gd name="T12" fmla="*/ 54 w 161"/>
                  <a:gd name="T13" fmla="*/ 54 h 54"/>
                  <a:gd name="T14" fmla="*/ 107 w 161"/>
                  <a:gd name="T15" fmla="*/ 0 h 54"/>
                  <a:gd name="T16" fmla="*/ 107 w 161"/>
                  <a:gd name="T17" fmla="*/ 0 h 54"/>
                  <a:gd name="T18" fmla="*/ 107 w 161"/>
                  <a:gd name="T19" fmla="*/ 0 h 54"/>
                  <a:gd name="T20" fmla="*/ 161 w 161"/>
                  <a:gd name="T21" fmla="*/ 0 h 54"/>
                  <a:gd name="T22" fmla="*/ 161 w 161"/>
                  <a:gd name="T23" fmla="*/ 0 h 54"/>
                  <a:gd name="T24" fmla="*/ 161 w 161"/>
                  <a:gd name="T25" fmla="*/ 0 h 54"/>
                  <a:gd name="T26" fmla="*/ 161 w 161"/>
                  <a:gd name="T27" fmla="*/ 0 h 54"/>
                  <a:gd name="T28" fmla="*/ 107 w 161"/>
                  <a:gd name="T29" fmla="*/ 54 h 54"/>
                  <a:gd name="T30" fmla="*/ 107 w 161"/>
                  <a:gd name="T31" fmla="*/ 54 h 54"/>
                  <a:gd name="T32" fmla="*/ 107 w 161"/>
                  <a:gd name="T33" fmla="*/ 54 h 54"/>
                  <a:gd name="T34" fmla="*/ 54 w 161"/>
                  <a:gd name="T35" fmla="*/ 54 h 54"/>
                  <a:gd name="T36" fmla="*/ 54 w 161"/>
                  <a:gd name="T37" fmla="*/ 54 h 54"/>
                  <a:gd name="T38" fmla="*/ 54 w 161"/>
                  <a:gd name="T39" fmla="*/ 54 h 54"/>
                  <a:gd name="T40" fmla="*/ 54 w 161"/>
                  <a:gd name="T41" fmla="*/ 54 h 54"/>
                  <a:gd name="T42" fmla="*/ 0 w 161"/>
                  <a:gd name="T43" fmla="*/ 54 h 54"/>
                  <a:gd name="T44" fmla="*/ 0 w 161"/>
                  <a:gd name="T45" fmla="*/ 54 h 54"/>
                  <a:gd name="T46" fmla="*/ 0 w 161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54">
                    <a:moveTo>
                      <a:pt x="0" y="54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94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88"/>
              <p:cNvSpPr>
                <a:spLocks/>
              </p:cNvSpPr>
              <p:nvPr/>
            </p:nvSpPr>
            <p:spPr bwMode="auto">
              <a:xfrm>
                <a:off x="4473" y="1428"/>
                <a:ext cx="53" cy="40"/>
              </a:xfrm>
              <a:custGeom>
                <a:avLst/>
                <a:gdLst>
                  <a:gd name="T0" fmla="*/ 160 w 428"/>
                  <a:gd name="T1" fmla="*/ 213 h 320"/>
                  <a:gd name="T2" fmla="*/ 107 w 428"/>
                  <a:gd name="T3" fmla="*/ 213 h 320"/>
                  <a:gd name="T4" fmla="*/ 53 w 428"/>
                  <a:gd name="T5" fmla="*/ 213 h 320"/>
                  <a:gd name="T6" fmla="*/ 53 w 428"/>
                  <a:gd name="T7" fmla="*/ 161 h 320"/>
                  <a:gd name="T8" fmla="*/ 53 w 428"/>
                  <a:gd name="T9" fmla="*/ 161 h 320"/>
                  <a:gd name="T10" fmla="*/ 0 w 428"/>
                  <a:gd name="T11" fmla="*/ 161 h 320"/>
                  <a:gd name="T12" fmla="*/ 53 w 428"/>
                  <a:gd name="T13" fmla="*/ 107 h 320"/>
                  <a:gd name="T14" fmla="*/ 107 w 428"/>
                  <a:gd name="T15" fmla="*/ 54 h 320"/>
                  <a:gd name="T16" fmla="*/ 107 w 428"/>
                  <a:gd name="T17" fmla="*/ 54 h 320"/>
                  <a:gd name="T18" fmla="*/ 160 w 428"/>
                  <a:gd name="T19" fmla="*/ 54 h 320"/>
                  <a:gd name="T20" fmla="*/ 267 w 428"/>
                  <a:gd name="T21" fmla="*/ 0 h 320"/>
                  <a:gd name="T22" fmla="*/ 321 w 428"/>
                  <a:gd name="T23" fmla="*/ 0 h 320"/>
                  <a:gd name="T24" fmla="*/ 321 w 428"/>
                  <a:gd name="T25" fmla="*/ 0 h 320"/>
                  <a:gd name="T26" fmla="*/ 374 w 428"/>
                  <a:gd name="T27" fmla="*/ 54 h 320"/>
                  <a:gd name="T28" fmla="*/ 374 w 428"/>
                  <a:gd name="T29" fmla="*/ 54 h 320"/>
                  <a:gd name="T30" fmla="*/ 428 w 428"/>
                  <a:gd name="T31" fmla="*/ 54 h 320"/>
                  <a:gd name="T32" fmla="*/ 428 w 428"/>
                  <a:gd name="T33" fmla="*/ 54 h 320"/>
                  <a:gd name="T34" fmla="*/ 374 w 428"/>
                  <a:gd name="T35" fmla="*/ 107 h 320"/>
                  <a:gd name="T36" fmla="*/ 374 w 428"/>
                  <a:gd name="T37" fmla="*/ 161 h 320"/>
                  <a:gd name="T38" fmla="*/ 321 w 428"/>
                  <a:gd name="T39" fmla="*/ 213 h 320"/>
                  <a:gd name="T40" fmla="*/ 321 w 428"/>
                  <a:gd name="T41" fmla="*/ 213 h 320"/>
                  <a:gd name="T42" fmla="*/ 267 w 428"/>
                  <a:gd name="T43" fmla="*/ 267 h 320"/>
                  <a:gd name="T44" fmla="*/ 214 w 428"/>
                  <a:gd name="T45" fmla="*/ 320 h 320"/>
                  <a:gd name="T46" fmla="*/ 160 w 428"/>
                  <a:gd name="T47" fmla="*/ 21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0">
                    <a:moveTo>
                      <a:pt x="160" y="213"/>
                    </a:moveTo>
                    <a:lnTo>
                      <a:pt x="107" y="213"/>
                    </a:lnTo>
                    <a:lnTo>
                      <a:pt x="53" y="213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374" y="107"/>
                    </a:lnTo>
                    <a:lnTo>
                      <a:pt x="374" y="161"/>
                    </a:lnTo>
                    <a:lnTo>
                      <a:pt x="321" y="213"/>
                    </a:lnTo>
                    <a:lnTo>
                      <a:pt x="321" y="213"/>
                    </a:lnTo>
                    <a:lnTo>
                      <a:pt x="267" y="267"/>
                    </a:lnTo>
                    <a:lnTo>
                      <a:pt x="214" y="320"/>
                    </a:lnTo>
                    <a:lnTo>
                      <a:pt x="160" y="21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89"/>
              <p:cNvSpPr>
                <a:spLocks/>
              </p:cNvSpPr>
              <p:nvPr/>
            </p:nvSpPr>
            <p:spPr bwMode="auto">
              <a:xfrm>
                <a:off x="4479" y="1428"/>
                <a:ext cx="40" cy="40"/>
              </a:xfrm>
              <a:custGeom>
                <a:avLst/>
                <a:gdLst>
                  <a:gd name="T0" fmla="*/ 54 w 321"/>
                  <a:gd name="T1" fmla="*/ 54 h 320"/>
                  <a:gd name="T2" fmla="*/ 107 w 321"/>
                  <a:gd name="T3" fmla="*/ 54 h 320"/>
                  <a:gd name="T4" fmla="*/ 214 w 321"/>
                  <a:gd name="T5" fmla="*/ 0 h 320"/>
                  <a:gd name="T6" fmla="*/ 268 w 321"/>
                  <a:gd name="T7" fmla="*/ 0 h 320"/>
                  <a:gd name="T8" fmla="*/ 268 w 321"/>
                  <a:gd name="T9" fmla="*/ 0 h 320"/>
                  <a:gd name="T10" fmla="*/ 321 w 321"/>
                  <a:gd name="T11" fmla="*/ 54 h 320"/>
                  <a:gd name="T12" fmla="*/ 321 w 321"/>
                  <a:gd name="T13" fmla="*/ 54 h 320"/>
                  <a:gd name="T14" fmla="*/ 321 w 321"/>
                  <a:gd name="T15" fmla="*/ 54 h 320"/>
                  <a:gd name="T16" fmla="*/ 321 w 321"/>
                  <a:gd name="T17" fmla="*/ 54 h 320"/>
                  <a:gd name="T18" fmla="*/ 321 w 321"/>
                  <a:gd name="T19" fmla="*/ 107 h 320"/>
                  <a:gd name="T20" fmla="*/ 321 w 321"/>
                  <a:gd name="T21" fmla="*/ 161 h 320"/>
                  <a:gd name="T22" fmla="*/ 268 w 321"/>
                  <a:gd name="T23" fmla="*/ 213 h 320"/>
                  <a:gd name="T24" fmla="*/ 268 w 321"/>
                  <a:gd name="T25" fmla="*/ 213 h 320"/>
                  <a:gd name="T26" fmla="*/ 214 w 321"/>
                  <a:gd name="T27" fmla="*/ 267 h 320"/>
                  <a:gd name="T28" fmla="*/ 161 w 321"/>
                  <a:gd name="T29" fmla="*/ 320 h 320"/>
                  <a:gd name="T30" fmla="*/ 107 w 321"/>
                  <a:gd name="T31" fmla="*/ 213 h 320"/>
                  <a:gd name="T32" fmla="*/ 107 w 321"/>
                  <a:gd name="T33" fmla="*/ 213 h 320"/>
                  <a:gd name="T34" fmla="*/ 54 w 321"/>
                  <a:gd name="T35" fmla="*/ 213 h 320"/>
                  <a:gd name="T36" fmla="*/ 54 w 321"/>
                  <a:gd name="T37" fmla="*/ 213 h 320"/>
                  <a:gd name="T38" fmla="*/ 0 w 321"/>
                  <a:gd name="T39" fmla="*/ 161 h 320"/>
                  <a:gd name="T40" fmla="*/ 0 w 321"/>
                  <a:gd name="T41" fmla="*/ 161 h 320"/>
                  <a:gd name="T42" fmla="*/ 0 w 321"/>
                  <a:gd name="T43" fmla="*/ 161 h 320"/>
                  <a:gd name="T44" fmla="*/ 0 w 321"/>
                  <a:gd name="T45" fmla="*/ 107 h 320"/>
                  <a:gd name="T46" fmla="*/ 54 w 321"/>
                  <a:gd name="T47" fmla="*/ 5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320">
                    <a:moveTo>
                      <a:pt x="54" y="54"/>
                    </a:moveTo>
                    <a:lnTo>
                      <a:pt x="107" y="54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321" y="161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161" y="320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D48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90"/>
              <p:cNvSpPr>
                <a:spLocks/>
              </p:cNvSpPr>
              <p:nvPr/>
            </p:nvSpPr>
            <p:spPr bwMode="auto">
              <a:xfrm>
                <a:off x="4479" y="1428"/>
                <a:ext cx="40" cy="33"/>
              </a:xfrm>
              <a:custGeom>
                <a:avLst/>
                <a:gdLst>
                  <a:gd name="T0" fmla="*/ 54 w 321"/>
                  <a:gd name="T1" fmla="*/ 54 h 267"/>
                  <a:gd name="T2" fmla="*/ 107 w 321"/>
                  <a:gd name="T3" fmla="*/ 54 h 267"/>
                  <a:gd name="T4" fmla="*/ 214 w 321"/>
                  <a:gd name="T5" fmla="*/ 54 h 267"/>
                  <a:gd name="T6" fmla="*/ 268 w 321"/>
                  <a:gd name="T7" fmla="*/ 0 h 267"/>
                  <a:gd name="T8" fmla="*/ 268 w 321"/>
                  <a:gd name="T9" fmla="*/ 0 h 267"/>
                  <a:gd name="T10" fmla="*/ 268 w 321"/>
                  <a:gd name="T11" fmla="*/ 54 h 267"/>
                  <a:gd name="T12" fmla="*/ 321 w 321"/>
                  <a:gd name="T13" fmla="*/ 54 h 267"/>
                  <a:gd name="T14" fmla="*/ 321 w 321"/>
                  <a:gd name="T15" fmla="*/ 54 h 267"/>
                  <a:gd name="T16" fmla="*/ 321 w 321"/>
                  <a:gd name="T17" fmla="*/ 54 h 267"/>
                  <a:gd name="T18" fmla="*/ 321 w 321"/>
                  <a:gd name="T19" fmla="*/ 107 h 267"/>
                  <a:gd name="T20" fmla="*/ 268 w 321"/>
                  <a:gd name="T21" fmla="*/ 161 h 267"/>
                  <a:gd name="T22" fmla="*/ 268 w 321"/>
                  <a:gd name="T23" fmla="*/ 213 h 267"/>
                  <a:gd name="T24" fmla="*/ 268 w 321"/>
                  <a:gd name="T25" fmla="*/ 213 h 267"/>
                  <a:gd name="T26" fmla="*/ 214 w 321"/>
                  <a:gd name="T27" fmla="*/ 267 h 267"/>
                  <a:gd name="T28" fmla="*/ 161 w 321"/>
                  <a:gd name="T29" fmla="*/ 267 h 267"/>
                  <a:gd name="T30" fmla="*/ 107 w 321"/>
                  <a:gd name="T31" fmla="*/ 213 h 267"/>
                  <a:gd name="T32" fmla="*/ 107 w 321"/>
                  <a:gd name="T33" fmla="*/ 213 h 267"/>
                  <a:gd name="T34" fmla="*/ 54 w 321"/>
                  <a:gd name="T35" fmla="*/ 213 h 267"/>
                  <a:gd name="T36" fmla="*/ 54 w 321"/>
                  <a:gd name="T37" fmla="*/ 213 h 267"/>
                  <a:gd name="T38" fmla="*/ 54 w 321"/>
                  <a:gd name="T39" fmla="*/ 161 h 267"/>
                  <a:gd name="T40" fmla="*/ 54 w 321"/>
                  <a:gd name="T41" fmla="*/ 161 h 267"/>
                  <a:gd name="T42" fmla="*/ 0 w 321"/>
                  <a:gd name="T43" fmla="*/ 161 h 267"/>
                  <a:gd name="T44" fmla="*/ 0 w 321"/>
                  <a:gd name="T45" fmla="*/ 107 h 267"/>
                  <a:gd name="T46" fmla="*/ 54 w 321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267">
                    <a:moveTo>
                      <a:pt x="54" y="54"/>
                    </a:moveTo>
                    <a:lnTo>
                      <a:pt x="107" y="54"/>
                    </a:lnTo>
                    <a:lnTo>
                      <a:pt x="214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161" y="267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CD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91"/>
              <p:cNvSpPr>
                <a:spLocks/>
              </p:cNvSpPr>
              <p:nvPr/>
            </p:nvSpPr>
            <p:spPr bwMode="auto">
              <a:xfrm>
                <a:off x="4486" y="1428"/>
                <a:ext cx="33" cy="33"/>
              </a:xfrm>
              <a:custGeom>
                <a:avLst/>
                <a:gdLst>
                  <a:gd name="T0" fmla="*/ 53 w 267"/>
                  <a:gd name="T1" fmla="*/ 54 h 267"/>
                  <a:gd name="T2" fmla="*/ 107 w 267"/>
                  <a:gd name="T3" fmla="*/ 54 h 267"/>
                  <a:gd name="T4" fmla="*/ 160 w 267"/>
                  <a:gd name="T5" fmla="*/ 54 h 267"/>
                  <a:gd name="T6" fmla="*/ 214 w 267"/>
                  <a:gd name="T7" fmla="*/ 0 h 267"/>
                  <a:gd name="T8" fmla="*/ 214 w 267"/>
                  <a:gd name="T9" fmla="*/ 0 h 267"/>
                  <a:gd name="T10" fmla="*/ 214 w 267"/>
                  <a:gd name="T11" fmla="*/ 54 h 267"/>
                  <a:gd name="T12" fmla="*/ 267 w 267"/>
                  <a:gd name="T13" fmla="*/ 54 h 267"/>
                  <a:gd name="T14" fmla="*/ 267 w 267"/>
                  <a:gd name="T15" fmla="*/ 54 h 267"/>
                  <a:gd name="T16" fmla="*/ 267 w 267"/>
                  <a:gd name="T17" fmla="*/ 54 h 267"/>
                  <a:gd name="T18" fmla="*/ 214 w 267"/>
                  <a:gd name="T19" fmla="*/ 107 h 267"/>
                  <a:gd name="T20" fmla="*/ 214 w 267"/>
                  <a:gd name="T21" fmla="*/ 161 h 267"/>
                  <a:gd name="T22" fmla="*/ 160 w 267"/>
                  <a:gd name="T23" fmla="*/ 213 h 267"/>
                  <a:gd name="T24" fmla="*/ 160 w 267"/>
                  <a:gd name="T25" fmla="*/ 213 h 267"/>
                  <a:gd name="T26" fmla="*/ 107 w 267"/>
                  <a:gd name="T27" fmla="*/ 267 h 267"/>
                  <a:gd name="T28" fmla="*/ 107 w 267"/>
                  <a:gd name="T29" fmla="*/ 267 h 267"/>
                  <a:gd name="T30" fmla="*/ 53 w 267"/>
                  <a:gd name="T31" fmla="*/ 161 h 267"/>
                  <a:gd name="T32" fmla="*/ 53 w 267"/>
                  <a:gd name="T33" fmla="*/ 161 h 267"/>
                  <a:gd name="T34" fmla="*/ 53 w 267"/>
                  <a:gd name="T35" fmla="*/ 161 h 267"/>
                  <a:gd name="T36" fmla="*/ 0 w 267"/>
                  <a:gd name="T37" fmla="*/ 161 h 267"/>
                  <a:gd name="T38" fmla="*/ 0 w 267"/>
                  <a:gd name="T39" fmla="*/ 107 h 267"/>
                  <a:gd name="T40" fmla="*/ 0 w 267"/>
                  <a:gd name="T41" fmla="*/ 107 h 267"/>
                  <a:gd name="T42" fmla="*/ 0 w 267"/>
                  <a:gd name="T43" fmla="*/ 107 h 267"/>
                  <a:gd name="T44" fmla="*/ 0 w 267"/>
                  <a:gd name="T45" fmla="*/ 107 h 267"/>
                  <a:gd name="T46" fmla="*/ 53 w 267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7">
                    <a:moveTo>
                      <a:pt x="53" y="54"/>
                    </a:moveTo>
                    <a:lnTo>
                      <a:pt x="107" y="54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107"/>
                    </a:lnTo>
                    <a:lnTo>
                      <a:pt x="214" y="161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C5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92"/>
              <p:cNvSpPr>
                <a:spLocks/>
              </p:cNvSpPr>
              <p:nvPr/>
            </p:nvSpPr>
            <p:spPr bwMode="auto">
              <a:xfrm>
                <a:off x="4486" y="1428"/>
                <a:ext cx="33" cy="33"/>
              </a:xfrm>
              <a:custGeom>
                <a:avLst/>
                <a:gdLst>
                  <a:gd name="T0" fmla="*/ 53 w 267"/>
                  <a:gd name="T1" fmla="*/ 54 h 267"/>
                  <a:gd name="T2" fmla="*/ 107 w 267"/>
                  <a:gd name="T3" fmla="*/ 54 h 267"/>
                  <a:gd name="T4" fmla="*/ 107 w 267"/>
                  <a:gd name="T5" fmla="*/ 54 h 267"/>
                  <a:gd name="T6" fmla="*/ 160 w 267"/>
                  <a:gd name="T7" fmla="*/ 0 h 267"/>
                  <a:gd name="T8" fmla="*/ 160 w 267"/>
                  <a:gd name="T9" fmla="*/ 0 h 267"/>
                  <a:gd name="T10" fmla="*/ 214 w 267"/>
                  <a:gd name="T11" fmla="*/ 54 h 267"/>
                  <a:gd name="T12" fmla="*/ 214 w 267"/>
                  <a:gd name="T13" fmla="*/ 54 h 267"/>
                  <a:gd name="T14" fmla="*/ 267 w 267"/>
                  <a:gd name="T15" fmla="*/ 54 h 267"/>
                  <a:gd name="T16" fmla="*/ 267 w 267"/>
                  <a:gd name="T17" fmla="*/ 54 h 267"/>
                  <a:gd name="T18" fmla="*/ 214 w 267"/>
                  <a:gd name="T19" fmla="*/ 107 h 267"/>
                  <a:gd name="T20" fmla="*/ 214 w 267"/>
                  <a:gd name="T21" fmla="*/ 213 h 267"/>
                  <a:gd name="T22" fmla="*/ 160 w 267"/>
                  <a:gd name="T23" fmla="*/ 213 h 267"/>
                  <a:gd name="T24" fmla="*/ 160 w 267"/>
                  <a:gd name="T25" fmla="*/ 213 h 267"/>
                  <a:gd name="T26" fmla="*/ 107 w 267"/>
                  <a:gd name="T27" fmla="*/ 267 h 267"/>
                  <a:gd name="T28" fmla="*/ 107 w 267"/>
                  <a:gd name="T29" fmla="*/ 267 h 267"/>
                  <a:gd name="T30" fmla="*/ 53 w 267"/>
                  <a:gd name="T31" fmla="*/ 161 h 267"/>
                  <a:gd name="T32" fmla="*/ 53 w 267"/>
                  <a:gd name="T33" fmla="*/ 161 h 267"/>
                  <a:gd name="T34" fmla="*/ 53 w 267"/>
                  <a:gd name="T35" fmla="*/ 161 h 267"/>
                  <a:gd name="T36" fmla="*/ 53 w 267"/>
                  <a:gd name="T37" fmla="*/ 161 h 267"/>
                  <a:gd name="T38" fmla="*/ 53 w 267"/>
                  <a:gd name="T39" fmla="*/ 107 h 267"/>
                  <a:gd name="T40" fmla="*/ 53 w 267"/>
                  <a:gd name="T41" fmla="*/ 107 h 267"/>
                  <a:gd name="T42" fmla="*/ 0 w 267"/>
                  <a:gd name="T43" fmla="*/ 107 h 267"/>
                  <a:gd name="T44" fmla="*/ 0 w 267"/>
                  <a:gd name="T45" fmla="*/ 107 h 267"/>
                  <a:gd name="T46" fmla="*/ 53 w 267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7">
                    <a:moveTo>
                      <a:pt x="53" y="54"/>
                    </a:move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107"/>
                    </a:lnTo>
                    <a:lnTo>
                      <a:pt x="214" y="213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BE6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93"/>
              <p:cNvSpPr>
                <a:spLocks/>
              </p:cNvSpPr>
              <p:nvPr/>
            </p:nvSpPr>
            <p:spPr bwMode="auto">
              <a:xfrm>
                <a:off x="4493" y="1428"/>
                <a:ext cx="20" cy="33"/>
              </a:xfrm>
              <a:custGeom>
                <a:avLst/>
                <a:gdLst>
                  <a:gd name="T0" fmla="*/ 0 w 161"/>
                  <a:gd name="T1" fmla="*/ 161 h 267"/>
                  <a:gd name="T2" fmla="*/ 0 w 161"/>
                  <a:gd name="T3" fmla="*/ 161 h 267"/>
                  <a:gd name="T4" fmla="*/ 0 w 161"/>
                  <a:gd name="T5" fmla="*/ 161 h 267"/>
                  <a:gd name="T6" fmla="*/ 0 w 161"/>
                  <a:gd name="T7" fmla="*/ 107 h 267"/>
                  <a:gd name="T8" fmla="*/ 0 w 161"/>
                  <a:gd name="T9" fmla="*/ 107 h 267"/>
                  <a:gd name="T10" fmla="*/ 0 w 161"/>
                  <a:gd name="T11" fmla="*/ 107 h 267"/>
                  <a:gd name="T12" fmla="*/ 0 w 161"/>
                  <a:gd name="T13" fmla="*/ 107 h 267"/>
                  <a:gd name="T14" fmla="*/ 0 w 161"/>
                  <a:gd name="T15" fmla="*/ 54 h 267"/>
                  <a:gd name="T16" fmla="*/ 0 w 161"/>
                  <a:gd name="T17" fmla="*/ 54 h 267"/>
                  <a:gd name="T18" fmla="*/ 54 w 161"/>
                  <a:gd name="T19" fmla="*/ 54 h 267"/>
                  <a:gd name="T20" fmla="*/ 54 w 161"/>
                  <a:gd name="T21" fmla="*/ 54 h 267"/>
                  <a:gd name="T22" fmla="*/ 107 w 161"/>
                  <a:gd name="T23" fmla="*/ 0 h 267"/>
                  <a:gd name="T24" fmla="*/ 107 w 161"/>
                  <a:gd name="T25" fmla="*/ 0 h 267"/>
                  <a:gd name="T26" fmla="*/ 107 w 161"/>
                  <a:gd name="T27" fmla="*/ 54 h 267"/>
                  <a:gd name="T28" fmla="*/ 161 w 161"/>
                  <a:gd name="T29" fmla="*/ 54 h 267"/>
                  <a:gd name="T30" fmla="*/ 161 w 161"/>
                  <a:gd name="T31" fmla="*/ 107 h 267"/>
                  <a:gd name="T32" fmla="*/ 161 w 161"/>
                  <a:gd name="T33" fmla="*/ 107 h 267"/>
                  <a:gd name="T34" fmla="*/ 161 w 161"/>
                  <a:gd name="T35" fmla="*/ 161 h 267"/>
                  <a:gd name="T36" fmla="*/ 107 w 161"/>
                  <a:gd name="T37" fmla="*/ 213 h 267"/>
                  <a:gd name="T38" fmla="*/ 107 w 161"/>
                  <a:gd name="T39" fmla="*/ 267 h 267"/>
                  <a:gd name="T40" fmla="*/ 107 w 161"/>
                  <a:gd name="T41" fmla="*/ 267 h 267"/>
                  <a:gd name="T42" fmla="*/ 54 w 161"/>
                  <a:gd name="T43" fmla="*/ 267 h 267"/>
                  <a:gd name="T44" fmla="*/ 0 w 161"/>
                  <a:gd name="T45" fmla="*/ 213 h 267"/>
                  <a:gd name="T46" fmla="*/ 0 w 161"/>
                  <a:gd name="T47" fmla="*/ 16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267">
                    <a:moveTo>
                      <a:pt x="0" y="161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07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267"/>
                    </a:lnTo>
                    <a:lnTo>
                      <a:pt x="0" y="213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B75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94"/>
              <p:cNvSpPr>
                <a:spLocks/>
              </p:cNvSpPr>
              <p:nvPr/>
            </p:nvSpPr>
            <p:spPr bwMode="auto">
              <a:xfrm>
                <a:off x="4519" y="1421"/>
                <a:ext cx="41" cy="67"/>
              </a:xfrm>
              <a:custGeom>
                <a:avLst/>
                <a:gdLst>
                  <a:gd name="T0" fmla="*/ 161 w 322"/>
                  <a:gd name="T1" fmla="*/ 534 h 534"/>
                  <a:gd name="T2" fmla="*/ 107 w 322"/>
                  <a:gd name="T3" fmla="*/ 534 h 534"/>
                  <a:gd name="T4" fmla="*/ 54 w 322"/>
                  <a:gd name="T5" fmla="*/ 534 h 534"/>
                  <a:gd name="T6" fmla="*/ 0 w 322"/>
                  <a:gd name="T7" fmla="*/ 427 h 534"/>
                  <a:gd name="T8" fmla="*/ 0 w 322"/>
                  <a:gd name="T9" fmla="*/ 427 h 534"/>
                  <a:gd name="T10" fmla="*/ 0 w 322"/>
                  <a:gd name="T11" fmla="*/ 320 h 534"/>
                  <a:gd name="T12" fmla="*/ 54 w 322"/>
                  <a:gd name="T13" fmla="*/ 160 h 534"/>
                  <a:gd name="T14" fmla="*/ 107 w 322"/>
                  <a:gd name="T15" fmla="*/ 53 h 534"/>
                  <a:gd name="T16" fmla="*/ 107 w 322"/>
                  <a:gd name="T17" fmla="*/ 53 h 534"/>
                  <a:gd name="T18" fmla="*/ 215 w 322"/>
                  <a:gd name="T19" fmla="*/ 0 h 534"/>
                  <a:gd name="T20" fmla="*/ 268 w 322"/>
                  <a:gd name="T21" fmla="*/ 0 h 534"/>
                  <a:gd name="T22" fmla="*/ 322 w 322"/>
                  <a:gd name="T23" fmla="*/ 53 h 534"/>
                  <a:gd name="T24" fmla="*/ 322 w 322"/>
                  <a:gd name="T25" fmla="*/ 53 h 534"/>
                  <a:gd name="T26" fmla="*/ 322 w 322"/>
                  <a:gd name="T27" fmla="*/ 214 h 534"/>
                  <a:gd name="T28" fmla="*/ 322 w 322"/>
                  <a:gd name="T29" fmla="*/ 320 h 534"/>
                  <a:gd name="T30" fmla="*/ 322 w 322"/>
                  <a:gd name="T31" fmla="*/ 427 h 534"/>
                  <a:gd name="T32" fmla="*/ 322 w 322"/>
                  <a:gd name="T33" fmla="*/ 427 h 534"/>
                  <a:gd name="T34" fmla="*/ 268 w 322"/>
                  <a:gd name="T35" fmla="*/ 480 h 534"/>
                  <a:gd name="T36" fmla="*/ 215 w 322"/>
                  <a:gd name="T37" fmla="*/ 534 h 534"/>
                  <a:gd name="T38" fmla="*/ 161 w 322"/>
                  <a:gd name="T39" fmla="*/ 534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2" h="534">
                    <a:moveTo>
                      <a:pt x="161" y="534"/>
                    </a:moveTo>
                    <a:lnTo>
                      <a:pt x="107" y="534"/>
                    </a:lnTo>
                    <a:lnTo>
                      <a:pt x="54" y="534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54" y="16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15" y="0"/>
                    </a:lnTo>
                    <a:lnTo>
                      <a:pt x="268" y="0"/>
                    </a:lnTo>
                    <a:lnTo>
                      <a:pt x="322" y="53"/>
                    </a:lnTo>
                    <a:lnTo>
                      <a:pt x="322" y="53"/>
                    </a:lnTo>
                    <a:lnTo>
                      <a:pt x="322" y="214"/>
                    </a:lnTo>
                    <a:lnTo>
                      <a:pt x="322" y="320"/>
                    </a:lnTo>
                    <a:lnTo>
                      <a:pt x="322" y="427"/>
                    </a:lnTo>
                    <a:lnTo>
                      <a:pt x="322" y="427"/>
                    </a:lnTo>
                    <a:lnTo>
                      <a:pt x="268" y="480"/>
                    </a:lnTo>
                    <a:lnTo>
                      <a:pt x="215" y="534"/>
                    </a:lnTo>
                    <a:lnTo>
                      <a:pt x="161" y="534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95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0 w 160"/>
                  <a:gd name="T1" fmla="*/ 107 h 107"/>
                  <a:gd name="T2" fmla="*/ 0 w 160"/>
                  <a:gd name="T3" fmla="*/ 107 h 107"/>
                  <a:gd name="T4" fmla="*/ 53 w 160"/>
                  <a:gd name="T5" fmla="*/ 107 h 107"/>
                  <a:gd name="T6" fmla="*/ 107 w 160"/>
                  <a:gd name="T7" fmla="*/ 107 h 107"/>
                  <a:gd name="T8" fmla="*/ 107 w 160"/>
                  <a:gd name="T9" fmla="*/ 107 h 107"/>
                  <a:gd name="T10" fmla="*/ 160 w 160"/>
                  <a:gd name="T11" fmla="*/ 54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0 h 107"/>
                  <a:gd name="T20" fmla="*/ 107 w 160"/>
                  <a:gd name="T21" fmla="*/ 0 h 107"/>
                  <a:gd name="T22" fmla="*/ 53 w 160"/>
                  <a:gd name="T23" fmla="*/ 0 h 107"/>
                  <a:gd name="T24" fmla="*/ 53 w 160"/>
                  <a:gd name="T25" fmla="*/ 0 h 107"/>
                  <a:gd name="T26" fmla="*/ 0 w 160"/>
                  <a:gd name="T27" fmla="*/ 54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0 w 160"/>
                  <a:gd name="T37" fmla="*/ 107 h 107"/>
                  <a:gd name="T38" fmla="*/ 0 w 160"/>
                  <a:gd name="T3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53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96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107 w 160"/>
                  <a:gd name="T1" fmla="*/ 0 h 107"/>
                  <a:gd name="T2" fmla="*/ 107 w 160"/>
                  <a:gd name="T3" fmla="*/ 0 h 107"/>
                  <a:gd name="T4" fmla="*/ 107 w 160"/>
                  <a:gd name="T5" fmla="*/ 0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54 h 107"/>
                  <a:gd name="T14" fmla="*/ 107 w 160"/>
                  <a:gd name="T15" fmla="*/ 54 h 107"/>
                  <a:gd name="T16" fmla="*/ 107 w 160"/>
                  <a:gd name="T17" fmla="*/ 54 h 107"/>
                  <a:gd name="T18" fmla="*/ 53 w 160"/>
                  <a:gd name="T19" fmla="*/ 107 h 107"/>
                  <a:gd name="T20" fmla="*/ 0 w 160"/>
                  <a:gd name="T21" fmla="*/ 107 h 107"/>
                  <a:gd name="T22" fmla="*/ 0 w 160"/>
                  <a:gd name="T23" fmla="*/ 107 h 107"/>
                  <a:gd name="T24" fmla="*/ 0 w 160"/>
                  <a:gd name="T25" fmla="*/ 107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53 w 160"/>
                  <a:gd name="T37" fmla="*/ 54 h 107"/>
                  <a:gd name="T38" fmla="*/ 107 w 160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7B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97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107 w 160"/>
                  <a:gd name="T1" fmla="*/ 0 h 107"/>
                  <a:gd name="T2" fmla="*/ 107 w 160"/>
                  <a:gd name="T3" fmla="*/ 0 h 107"/>
                  <a:gd name="T4" fmla="*/ 107 w 160"/>
                  <a:gd name="T5" fmla="*/ 0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54 h 107"/>
                  <a:gd name="T12" fmla="*/ 160 w 160"/>
                  <a:gd name="T13" fmla="*/ 54 h 107"/>
                  <a:gd name="T14" fmla="*/ 107 w 160"/>
                  <a:gd name="T15" fmla="*/ 54 h 107"/>
                  <a:gd name="T16" fmla="*/ 107 w 160"/>
                  <a:gd name="T17" fmla="*/ 54 h 107"/>
                  <a:gd name="T18" fmla="*/ 53 w 160"/>
                  <a:gd name="T19" fmla="*/ 107 h 107"/>
                  <a:gd name="T20" fmla="*/ 53 w 160"/>
                  <a:gd name="T21" fmla="*/ 107 h 107"/>
                  <a:gd name="T22" fmla="*/ 53 w 160"/>
                  <a:gd name="T23" fmla="*/ 107 h 107"/>
                  <a:gd name="T24" fmla="*/ 53 w 160"/>
                  <a:gd name="T25" fmla="*/ 107 h 107"/>
                  <a:gd name="T26" fmla="*/ 0 w 160"/>
                  <a:gd name="T27" fmla="*/ 107 h 107"/>
                  <a:gd name="T28" fmla="*/ 0 w 160"/>
                  <a:gd name="T29" fmla="*/ 107 h 107"/>
                  <a:gd name="T30" fmla="*/ 53 w 160"/>
                  <a:gd name="T31" fmla="*/ 54 h 107"/>
                  <a:gd name="T32" fmla="*/ 53 w 160"/>
                  <a:gd name="T33" fmla="*/ 54 h 107"/>
                  <a:gd name="T34" fmla="*/ 53 w 160"/>
                  <a:gd name="T35" fmla="*/ 54 h 107"/>
                  <a:gd name="T36" fmla="*/ 53 w 160"/>
                  <a:gd name="T37" fmla="*/ 54 h 107"/>
                  <a:gd name="T38" fmla="*/ 107 w 160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9B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98"/>
              <p:cNvSpPr>
                <a:spLocks/>
              </p:cNvSpPr>
              <p:nvPr/>
            </p:nvSpPr>
            <p:spPr bwMode="auto">
              <a:xfrm>
                <a:off x="4493" y="1494"/>
                <a:ext cx="13" cy="14"/>
              </a:xfrm>
              <a:custGeom>
                <a:avLst/>
                <a:gdLst>
                  <a:gd name="T0" fmla="*/ 54 w 107"/>
                  <a:gd name="T1" fmla="*/ 0 h 107"/>
                  <a:gd name="T2" fmla="*/ 54 w 107"/>
                  <a:gd name="T3" fmla="*/ 0 h 107"/>
                  <a:gd name="T4" fmla="*/ 54 w 107"/>
                  <a:gd name="T5" fmla="*/ 0 h 107"/>
                  <a:gd name="T6" fmla="*/ 107 w 107"/>
                  <a:gd name="T7" fmla="*/ 0 h 107"/>
                  <a:gd name="T8" fmla="*/ 107 w 107"/>
                  <a:gd name="T9" fmla="*/ 0 h 107"/>
                  <a:gd name="T10" fmla="*/ 107 w 107"/>
                  <a:gd name="T11" fmla="*/ 54 h 107"/>
                  <a:gd name="T12" fmla="*/ 107 w 107"/>
                  <a:gd name="T13" fmla="*/ 54 h 107"/>
                  <a:gd name="T14" fmla="*/ 54 w 107"/>
                  <a:gd name="T15" fmla="*/ 54 h 107"/>
                  <a:gd name="T16" fmla="*/ 54 w 107"/>
                  <a:gd name="T17" fmla="*/ 54 h 107"/>
                  <a:gd name="T18" fmla="*/ 0 w 107"/>
                  <a:gd name="T19" fmla="*/ 107 h 107"/>
                  <a:gd name="T20" fmla="*/ 0 w 107"/>
                  <a:gd name="T21" fmla="*/ 107 h 107"/>
                  <a:gd name="T22" fmla="*/ 0 w 107"/>
                  <a:gd name="T23" fmla="*/ 107 h 107"/>
                  <a:gd name="T24" fmla="*/ 0 w 107"/>
                  <a:gd name="T25" fmla="*/ 107 h 107"/>
                  <a:gd name="T26" fmla="*/ 0 w 107"/>
                  <a:gd name="T27" fmla="*/ 107 h 107"/>
                  <a:gd name="T28" fmla="*/ 0 w 107"/>
                  <a:gd name="T29" fmla="*/ 107 h 107"/>
                  <a:gd name="T30" fmla="*/ 0 w 107"/>
                  <a:gd name="T31" fmla="*/ 54 h 107"/>
                  <a:gd name="T32" fmla="*/ 0 w 107"/>
                  <a:gd name="T33" fmla="*/ 54 h 107"/>
                  <a:gd name="T34" fmla="*/ 0 w 107"/>
                  <a:gd name="T35" fmla="*/ 54 h 107"/>
                  <a:gd name="T36" fmla="*/ 0 w 107"/>
                  <a:gd name="T37" fmla="*/ 54 h 107"/>
                  <a:gd name="T38" fmla="*/ 54 w 107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7">
                    <a:moveTo>
                      <a:pt x="54" y="0"/>
                    </a:move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CC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99"/>
              <p:cNvSpPr>
                <a:spLocks/>
              </p:cNvSpPr>
              <p:nvPr/>
            </p:nvSpPr>
            <p:spPr bwMode="auto">
              <a:xfrm>
                <a:off x="4493" y="1494"/>
                <a:ext cx="13" cy="14"/>
              </a:xfrm>
              <a:custGeom>
                <a:avLst/>
                <a:gdLst>
                  <a:gd name="T0" fmla="*/ 0 w 107"/>
                  <a:gd name="T1" fmla="*/ 54 h 107"/>
                  <a:gd name="T2" fmla="*/ 0 w 107"/>
                  <a:gd name="T3" fmla="*/ 54 h 107"/>
                  <a:gd name="T4" fmla="*/ 54 w 107"/>
                  <a:gd name="T5" fmla="*/ 54 h 107"/>
                  <a:gd name="T6" fmla="*/ 54 w 107"/>
                  <a:gd name="T7" fmla="*/ 54 h 107"/>
                  <a:gd name="T8" fmla="*/ 54 w 107"/>
                  <a:gd name="T9" fmla="*/ 54 h 107"/>
                  <a:gd name="T10" fmla="*/ 54 w 107"/>
                  <a:gd name="T11" fmla="*/ 54 h 107"/>
                  <a:gd name="T12" fmla="*/ 107 w 107"/>
                  <a:gd name="T13" fmla="*/ 54 h 107"/>
                  <a:gd name="T14" fmla="*/ 107 w 107"/>
                  <a:gd name="T15" fmla="*/ 0 h 107"/>
                  <a:gd name="T16" fmla="*/ 107 w 107"/>
                  <a:gd name="T17" fmla="*/ 0 h 107"/>
                  <a:gd name="T18" fmla="*/ 54 w 107"/>
                  <a:gd name="T19" fmla="*/ 0 h 107"/>
                  <a:gd name="T20" fmla="*/ 54 w 107"/>
                  <a:gd name="T21" fmla="*/ 0 h 107"/>
                  <a:gd name="T22" fmla="*/ 54 w 107"/>
                  <a:gd name="T23" fmla="*/ 0 h 107"/>
                  <a:gd name="T24" fmla="*/ 54 w 107"/>
                  <a:gd name="T25" fmla="*/ 0 h 107"/>
                  <a:gd name="T26" fmla="*/ 54 w 107"/>
                  <a:gd name="T27" fmla="*/ 54 h 107"/>
                  <a:gd name="T28" fmla="*/ 0 w 107"/>
                  <a:gd name="T29" fmla="*/ 54 h 107"/>
                  <a:gd name="T30" fmla="*/ 0 w 107"/>
                  <a:gd name="T31" fmla="*/ 54 h 107"/>
                  <a:gd name="T32" fmla="*/ 0 w 107"/>
                  <a:gd name="T33" fmla="*/ 54 h 107"/>
                  <a:gd name="T34" fmla="*/ 0 w 107"/>
                  <a:gd name="T35" fmla="*/ 107 h 107"/>
                  <a:gd name="T36" fmla="*/ 0 w 107"/>
                  <a:gd name="T37" fmla="*/ 107 h 107"/>
                  <a:gd name="T38" fmla="*/ 0 w 107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7">
                    <a:moveTo>
                      <a:pt x="0" y="54"/>
                    </a:move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100"/>
              <p:cNvSpPr>
                <a:spLocks/>
              </p:cNvSpPr>
              <p:nvPr/>
            </p:nvSpPr>
            <p:spPr bwMode="auto">
              <a:xfrm>
                <a:off x="4526" y="1428"/>
                <a:ext cx="34" cy="53"/>
              </a:xfrm>
              <a:custGeom>
                <a:avLst/>
                <a:gdLst>
                  <a:gd name="T0" fmla="*/ 53 w 268"/>
                  <a:gd name="T1" fmla="*/ 54 h 427"/>
                  <a:gd name="T2" fmla="*/ 107 w 268"/>
                  <a:gd name="T3" fmla="*/ 0 h 427"/>
                  <a:gd name="T4" fmla="*/ 214 w 268"/>
                  <a:gd name="T5" fmla="*/ 0 h 427"/>
                  <a:gd name="T6" fmla="*/ 268 w 268"/>
                  <a:gd name="T7" fmla="*/ 54 h 427"/>
                  <a:gd name="T8" fmla="*/ 268 w 268"/>
                  <a:gd name="T9" fmla="*/ 54 h 427"/>
                  <a:gd name="T10" fmla="*/ 214 w 268"/>
                  <a:gd name="T11" fmla="*/ 161 h 427"/>
                  <a:gd name="T12" fmla="*/ 214 w 268"/>
                  <a:gd name="T13" fmla="*/ 267 h 427"/>
                  <a:gd name="T14" fmla="*/ 214 w 268"/>
                  <a:gd name="T15" fmla="*/ 320 h 427"/>
                  <a:gd name="T16" fmla="*/ 214 w 268"/>
                  <a:gd name="T17" fmla="*/ 320 h 427"/>
                  <a:gd name="T18" fmla="*/ 161 w 268"/>
                  <a:gd name="T19" fmla="*/ 374 h 427"/>
                  <a:gd name="T20" fmla="*/ 161 w 268"/>
                  <a:gd name="T21" fmla="*/ 427 h 427"/>
                  <a:gd name="T22" fmla="*/ 107 w 268"/>
                  <a:gd name="T23" fmla="*/ 427 h 427"/>
                  <a:gd name="T24" fmla="*/ 107 w 268"/>
                  <a:gd name="T25" fmla="*/ 427 h 427"/>
                  <a:gd name="T26" fmla="*/ 53 w 268"/>
                  <a:gd name="T27" fmla="*/ 427 h 427"/>
                  <a:gd name="T28" fmla="*/ 0 w 268"/>
                  <a:gd name="T29" fmla="*/ 427 h 427"/>
                  <a:gd name="T30" fmla="*/ 0 w 268"/>
                  <a:gd name="T31" fmla="*/ 320 h 427"/>
                  <a:gd name="T32" fmla="*/ 0 w 268"/>
                  <a:gd name="T33" fmla="*/ 320 h 427"/>
                  <a:gd name="T34" fmla="*/ 0 w 268"/>
                  <a:gd name="T35" fmla="*/ 213 h 427"/>
                  <a:gd name="T36" fmla="*/ 0 w 268"/>
                  <a:gd name="T37" fmla="*/ 161 h 427"/>
                  <a:gd name="T38" fmla="*/ 53 w 268"/>
                  <a:gd name="T39" fmla="*/ 5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427">
                    <a:moveTo>
                      <a:pt x="53" y="54"/>
                    </a:moveTo>
                    <a:lnTo>
                      <a:pt x="107" y="0"/>
                    </a:lnTo>
                    <a:lnTo>
                      <a:pt x="214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214" y="161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1" y="374"/>
                    </a:lnTo>
                    <a:lnTo>
                      <a:pt x="161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53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0" y="213"/>
                    </a:lnTo>
                    <a:lnTo>
                      <a:pt x="0" y="161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F6B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101"/>
              <p:cNvSpPr>
                <a:spLocks/>
              </p:cNvSpPr>
              <p:nvPr/>
            </p:nvSpPr>
            <p:spPr bwMode="auto">
              <a:xfrm>
                <a:off x="4526" y="1428"/>
                <a:ext cx="27" cy="46"/>
              </a:xfrm>
              <a:custGeom>
                <a:avLst/>
                <a:gdLst>
                  <a:gd name="T0" fmla="*/ 107 w 214"/>
                  <a:gd name="T1" fmla="*/ 54 h 374"/>
                  <a:gd name="T2" fmla="*/ 161 w 214"/>
                  <a:gd name="T3" fmla="*/ 0 h 374"/>
                  <a:gd name="T4" fmla="*/ 161 w 214"/>
                  <a:gd name="T5" fmla="*/ 0 h 374"/>
                  <a:gd name="T6" fmla="*/ 214 w 214"/>
                  <a:gd name="T7" fmla="*/ 54 h 374"/>
                  <a:gd name="T8" fmla="*/ 214 w 214"/>
                  <a:gd name="T9" fmla="*/ 54 h 374"/>
                  <a:gd name="T10" fmla="*/ 214 w 214"/>
                  <a:gd name="T11" fmla="*/ 161 h 374"/>
                  <a:gd name="T12" fmla="*/ 214 w 214"/>
                  <a:gd name="T13" fmla="*/ 267 h 374"/>
                  <a:gd name="T14" fmla="*/ 214 w 214"/>
                  <a:gd name="T15" fmla="*/ 320 h 374"/>
                  <a:gd name="T16" fmla="*/ 214 w 214"/>
                  <a:gd name="T17" fmla="*/ 320 h 374"/>
                  <a:gd name="T18" fmla="*/ 161 w 214"/>
                  <a:gd name="T19" fmla="*/ 374 h 374"/>
                  <a:gd name="T20" fmla="*/ 161 w 214"/>
                  <a:gd name="T21" fmla="*/ 374 h 374"/>
                  <a:gd name="T22" fmla="*/ 107 w 214"/>
                  <a:gd name="T23" fmla="*/ 374 h 374"/>
                  <a:gd name="T24" fmla="*/ 107 w 214"/>
                  <a:gd name="T25" fmla="*/ 374 h 374"/>
                  <a:gd name="T26" fmla="*/ 53 w 214"/>
                  <a:gd name="T27" fmla="*/ 374 h 374"/>
                  <a:gd name="T28" fmla="*/ 0 w 214"/>
                  <a:gd name="T29" fmla="*/ 374 h 374"/>
                  <a:gd name="T30" fmla="*/ 0 w 214"/>
                  <a:gd name="T31" fmla="*/ 320 h 374"/>
                  <a:gd name="T32" fmla="*/ 0 w 214"/>
                  <a:gd name="T33" fmla="*/ 320 h 374"/>
                  <a:gd name="T34" fmla="*/ 0 w 214"/>
                  <a:gd name="T35" fmla="*/ 213 h 374"/>
                  <a:gd name="T36" fmla="*/ 53 w 214"/>
                  <a:gd name="T37" fmla="*/ 161 h 374"/>
                  <a:gd name="T38" fmla="*/ 107 w 214"/>
                  <a:gd name="T39" fmla="*/ 5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74">
                    <a:moveTo>
                      <a:pt x="107" y="54"/>
                    </a:moveTo>
                    <a:lnTo>
                      <a:pt x="161" y="0"/>
                    </a:lnTo>
                    <a:lnTo>
                      <a:pt x="161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61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1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3" y="374"/>
                    </a:lnTo>
                    <a:lnTo>
                      <a:pt x="0" y="374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0" y="213"/>
                    </a:lnTo>
                    <a:lnTo>
                      <a:pt x="53" y="161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8B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102"/>
              <p:cNvSpPr>
                <a:spLocks/>
              </p:cNvSpPr>
              <p:nvPr/>
            </p:nvSpPr>
            <p:spPr bwMode="auto">
              <a:xfrm>
                <a:off x="4526" y="1434"/>
                <a:ext cx="27" cy="40"/>
              </a:xfrm>
              <a:custGeom>
                <a:avLst/>
                <a:gdLst>
                  <a:gd name="T0" fmla="*/ 107 w 214"/>
                  <a:gd name="T1" fmla="*/ 0 h 320"/>
                  <a:gd name="T2" fmla="*/ 107 w 214"/>
                  <a:gd name="T3" fmla="*/ 0 h 320"/>
                  <a:gd name="T4" fmla="*/ 161 w 214"/>
                  <a:gd name="T5" fmla="*/ 0 h 320"/>
                  <a:gd name="T6" fmla="*/ 214 w 214"/>
                  <a:gd name="T7" fmla="*/ 0 h 320"/>
                  <a:gd name="T8" fmla="*/ 214 w 214"/>
                  <a:gd name="T9" fmla="*/ 0 h 320"/>
                  <a:gd name="T10" fmla="*/ 214 w 214"/>
                  <a:gd name="T11" fmla="*/ 107 h 320"/>
                  <a:gd name="T12" fmla="*/ 161 w 214"/>
                  <a:gd name="T13" fmla="*/ 213 h 320"/>
                  <a:gd name="T14" fmla="*/ 161 w 214"/>
                  <a:gd name="T15" fmla="*/ 266 h 320"/>
                  <a:gd name="T16" fmla="*/ 161 w 214"/>
                  <a:gd name="T17" fmla="*/ 266 h 320"/>
                  <a:gd name="T18" fmla="*/ 161 w 214"/>
                  <a:gd name="T19" fmla="*/ 320 h 320"/>
                  <a:gd name="T20" fmla="*/ 107 w 214"/>
                  <a:gd name="T21" fmla="*/ 320 h 320"/>
                  <a:gd name="T22" fmla="*/ 107 w 214"/>
                  <a:gd name="T23" fmla="*/ 320 h 320"/>
                  <a:gd name="T24" fmla="*/ 107 w 214"/>
                  <a:gd name="T25" fmla="*/ 320 h 320"/>
                  <a:gd name="T26" fmla="*/ 53 w 214"/>
                  <a:gd name="T27" fmla="*/ 320 h 320"/>
                  <a:gd name="T28" fmla="*/ 0 w 214"/>
                  <a:gd name="T29" fmla="*/ 320 h 320"/>
                  <a:gd name="T30" fmla="*/ 0 w 214"/>
                  <a:gd name="T31" fmla="*/ 266 h 320"/>
                  <a:gd name="T32" fmla="*/ 0 w 214"/>
                  <a:gd name="T33" fmla="*/ 266 h 320"/>
                  <a:gd name="T34" fmla="*/ 0 w 214"/>
                  <a:gd name="T35" fmla="*/ 159 h 320"/>
                  <a:gd name="T36" fmla="*/ 53 w 214"/>
                  <a:gd name="T37" fmla="*/ 107 h 320"/>
                  <a:gd name="T38" fmla="*/ 107 w 214"/>
                  <a:gd name="T39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20">
                    <a:moveTo>
                      <a:pt x="107" y="0"/>
                    </a:moveTo>
                    <a:lnTo>
                      <a:pt x="107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1" y="213"/>
                    </a:lnTo>
                    <a:lnTo>
                      <a:pt x="161" y="266"/>
                    </a:lnTo>
                    <a:lnTo>
                      <a:pt x="161" y="266"/>
                    </a:lnTo>
                    <a:lnTo>
                      <a:pt x="161" y="320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53" y="320"/>
                    </a:lnTo>
                    <a:lnTo>
                      <a:pt x="0" y="320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159"/>
                    </a:lnTo>
                    <a:lnTo>
                      <a:pt x="53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AC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103"/>
              <p:cNvSpPr>
                <a:spLocks/>
              </p:cNvSpPr>
              <p:nvPr/>
            </p:nvSpPr>
            <p:spPr bwMode="auto">
              <a:xfrm>
                <a:off x="4533" y="1434"/>
                <a:ext cx="13" cy="34"/>
              </a:xfrm>
              <a:custGeom>
                <a:avLst/>
                <a:gdLst>
                  <a:gd name="T0" fmla="*/ 54 w 108"/>
                  <a:gd name="T1" fmla="*/ 53 h 266"/>
                  <a:gd name="T2" fmla="*/ 54 w 108"/>
                  <a:gd name="T3" fmla="*/ 0 h 266"/>
                  <a:gd name="T4" fmla="*/ 108 w 108"/>
                  <a:gd name="T5" fmla="*/ 0 h 266"/>
                  <a:gd name="T6" fmla="*/ 108 w 108"/>
                  <a:gd name="T7" fmla="*/ 53 h 266"/>
                  <a:gd name="T8" fmla="*/ 108 w 108"/>
                  <a:gd name="T9" fmla="*/ 53 h 266"/>
                  <a:gd name="T10" fmla="*/ 108 w 108"/>
                  <a:gd name="T11" fmla="*/ 107 h 266"/>
                  <a:gd name="T12" fmla="*/ 108 w 108"/>
                  <a:gd name="T13" fmla="*/ 159 h 266"/>
                  <a:gd name="T14" fmla="*/ 108 w 108"/>
                  <a:gd name="T15" fmla="*/ 213 h 266"/>
                  <a:gd name="T16" fmla="*/ 108 w 108"/>
                  <a:gd name="T17" fmla="*/ 213 h 266"/>
                  <a:gd name="T18" fmla="*/ 54 w 108"/>
                  <a:gd name="T19" fmla="*/ 266 h 266"/>
                  <a:gd name="T20" fmla="*/ 54 w 108"/>
                  <a:gd name="T21" fmla="*/ 266 h 266"/>
                  <a:gd name="T22" fmla="*/ 54 w 108"/>
                  <a:gd name="T23" fmla="*/ 266 h 266"/>
                  <a:gd name="T24" fmla="*/ 54 w 108"/>
                  <a:gd name="T25" fmla="*/ 266 h 266"/>
                  <a:gd name="T26" fmla="*/ 0 w 108"/>
                  <a:gd name="T27" fmla="*/ 266 h 266"/>
                  <a:gd name="T28" fmla="*/ 0 w 108"/>
                  <a:gd name="T29" fmla="*/ 266 h 266"/>
                  <a:gd name="T30" fmla="*/ 0 w 108"/>
                  <a:gd name="T31" fmla="*/ 213 h 266"/>
                  <a:gd name="T32" fmla="*/ 0 w 108"/>
                  <a:gd name="T33" fmla="*/ 213 h 266"/>
                  <a:gd name="T34" fmla="*/ 0 w 108"/>
                  <a:gd name="T35" fmla="*/ 159 h 266"/>
                  <a:gd name="T36" fmla="*/ 0 w 108"/>
                  <a:gd name="T37" fmla="*/ 107 h 266"/>
                  <a:gd name="T38" fmla="*/ 54 w 108"/>
                  <a:gd name="T39" fmla="*/ 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266">
                    <a:moveTo>
                      <a:pt x="54" y="53"/>
                    </a:moveTo>
                    <a:lnTo>
                      <a:pt x="54" y="0"/>
                    </a:lnTo>
                    <a:lnTo>
                      <a:pt x="108" y="0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107"/>
                    </a:lnTo>
                    <a:lnTo>
                      <a:pt x="108" y="159"/>
                    </a:lnTo>
                    <a:lnTo>
                      <a:pt x="108" y="213"/>
                    </a:lnTo>
                    <a:lnTo>
                      <a:pt x="108" y="213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0" y="107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FCC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104"/>
              <p:cNvSpPr>
                <a:spLocks/>
              </p:cNvSpPr>
              <p:nvPr/>
            </p:nvSpPr>
            <p:spPr bwMode="auto">
              <a:xfrm>
                <a:off x="4533" y="1441"/>
                <a:ext cx="13" cy="20"/>
              </a:xfrm>
              <a:custGeom>
                <a:avLst/>
                <a:gdLst>
                  <a:gd name="T0" fmla="*/ 54 w 108"/>
                  <a:gd name="T1" fmla="*/ 160 h 160"/>
                  <a:gd name="T2" fmla="*/ 54 w 108"/>
                  <a:gd name="T3" fmla="*/ 160 h 160"/>
                  <a:gd name="T4" fmla="*/ 0 w 108"/>
                  <a:gd name="T5" fmla="*/ 160 h 160"/>
                  <a:gd name="T6" fmla="*/ 0 w 108"/>
                  <a:gd name="T7" fmla="*/ 160 h 160"/>
                  <a:gd name="T8" fmla="*/ 0 w 108"/>
                  <a:gd name="T9" fmla="*/ 160 h 160"/>
                  <a:gd name="T10" fmla="*/ 0 w 108"/>
                  <a:gd name="T11" fmla="*/ 106 h 160"/>
                  <a:gd name="T12" fmla="*/ 0 w 108"/>
                  <a:gd name="T13" fmla="*/ 54 h 160"/>
                  <a:gd name="T14" fmla="*/ 54 w 108"/>
                  <a:gd name="T15" fmla="*/ 0 h 160"/>
                  <a:gd name="T16" fmla="*/ 54 w 108"/>
                  <a:gd name="T17" fmla="*/ 0 h 160"/>
                  <a:gd name="T18" fmla="*/ 54 w 108"/>
                  <a:gd name="T19" fmla="*/ 0 h 160"/>
                  <a:gd name="T20" fmla="*/ 54 w 108"/>
                  <a:gd name="T21" fmla="*/ 0 h 160"/>
                  <a:gd name="T22" fmla="*/ 108 w 108"/>
                  <a:gd name="T23" fmla="*/ 0 h 160"/>
                  <a:gd name="T24" fmla="*/ 108 w 108"/>
                  <a:gd name="T25" fmla="*/ 0 h 160"/>
                  <a:gd name="T26" fmla="*/ 108 w 108"/>
                  <a:gd name="T27" fmla="*/ 54 h 160"/>
                  <a:gd name="T28" fmla="*/ 54 w 108"/>
                  <a:gd name="T29" fmla="*/ 106 h 160"/>
                  <a:gd name="T30" fmla="*/ 54 w 108"/>
                  <a:gd name="T31" fmla="*/ 160 h 160"/>
                  <a:gd name="T32" fmla="*/ 54 w 108"/>
                  <a:gd name="T33" fmla="*/ 160 h 160"/>
                  <a:gd name="T34" fmla="*/ 54 w 108"/>
                  <a:gd name="T35" fmla="*/ 160 h 160"/>
                  <a:gd name="T36" fmla="*/ 54 w 108"/>
                  <a:gd name="T37" fmla="*/ 160 h 160"/>
                  <a:gd name="T38" fmla="*/ 54 w 108"/>
                  <a:gd name="T3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160">
                    <a:moveTo>
                      <a:pt x="54" y="160"/>
                    </a:move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54"/>
                    </a:lnTo>
                    <a:lnTo>
                      <a:pt x="54" y="106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105"/>
              <p:cNvSpPr>
                <a:spLocks/>
              </p:cNvSpPr>
              <p:nvPr/>
            </p:nvSpPr>
            <p:spPr bwMode="auto">
              <a:xfrm>
                <a:off x="4499" y="1441"/>
                <a:ext cx="20" cy="20"/>
              </a:xfrm>
              <a:custGeom>
                <a:avLst/>
                <a:gdLst>
                  <a:gd name="T0" fmla="*/ 53 w 160"/>
                  <a:gd name="T1" fmla="*/ 160 h 160"/>
                  <a:gd name="T2" fmla="*/ 53 w 160"/>
                  <a:gd name="T3" fmla="*/ 160 h 160"/>
                  <a:gd name="T4" fmla="*/ 0 w 160"/>
                  <a:gd name="T5" fmla="*/ 160 h 160"/>
                  <a:gd name="T6" fmla="*/ 0 w 160"/>
                  <a:gd name="T7" fmla="*/ 106 h 160"/>
                  <a:gd name="T8" fmla="*/ 0 w 160"/>
                  <a:gd name="T9" fmla="*/ 106 h 160"/>
                  <a:gd name="T10" fmla="*/ 0 w 160"/>
                  <a:gd name="T11" fmla="*/ 106 h 160"/>
                  <a:gd name="T12" fmla="*/ 53 w 160"/>
                  <a:gd name="T13" fmla="*/ 54 h 160"/>
                  <a:gd name="T14" fmla="*/ 160 w 160"/>
                  <a:gd name="T15" fmla="*/ 0 h 160"/>
                  <a:gd name="T16" fmla="*/ 160 w 160"/>
                  <a:gd name="T17" fmla="*/ 0 h 160"/>
                  <a:gd name="T18" fmla="*/ 160 w 160"/>
                  <a:gd name="T19" fmla="*/ 54 h 160"/>
                  <a:gd name="T20" fmla="*/ 160 w 160"/>
                  <a:gd name="T21" fmla="*/ 54 h 160"/>
                  <a:gd name="T22" fmla="*/ 160 w 160"/>
                  <a:gd name="T23" fmla="*/ 106 h 160"/>
                  <a:gd name="T24" fmla="*/ 160 w 160"/>
                  <a:gd name="T25" fmla="*/ 106 h 160"/>
                  <a:gd name="T26" fmla="*/ 107 w 160"/>
                  <a:gd name="T27" fmla="*/ 160 h 160"/>
                  <a:gd name="T28" fmla="*/ 53 w 160"/>
                  <a:gd name="T29" fmla="*/ 160 h 160"/>
                  <a:gd name="T30" fmla="*/ 53 w 160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0" h="160">
                    <a:moveTo>
                      <a:pt x="53" y="160"/>
                    </a:moveTo>
                    <a:lnTo>
                      <a:pt x="53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106"/>
                    </a:lnTo>
                    <a:lnTo>
                      <a:pt x="160" y="106"/>
                    </a:lnTo>
                    <a:lnTo>
                      <a:pt x="107" y="160"/>
                    </a:lnTo>
                    <a:lnTo>
                      <a:pt x="53" y="160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106"/>
              <p:cNvSpPr>
                <a:spLocks/>
              </p:cNvSpPr>
              <p:nvPr/>
            </p:nvSpPr>
            <p:spPr bwMode="auto">
              <a:xfrm>
                <a:off x="4499" y="1448"/>
                <a:ext cx="14" cy="13"/>
              </a:xfrm>
              <a:custGeom>
                <a:avLst/>
                <a:gdLst>
                  <a:gd name="T0" fmla="*/ 53 w 107"/>
                  <a:gd name="T1" fmla="*/ 106 h 106"/>
                  <a:gd name="T2" fmla="*/ 53 w 107"/>
                  <a:gd name="T3" fmla="*/ 106 h 106"/>
                  <a:gd name="T4" fmla="*/ 0 w 107"/>
                  <a:gd name="T5" fmla="*/ 106 h 106"/>
                  <a:gd name="T6" fmla="*/ 0 w 107"/>
                  <a:gd name="T7" fmla="*/ 106 h 106"/>
                  <a:gd name="T8" fmla="*/ 0 w 107"/>
                  <a:gd name="T9" fmla="*/ 106 h 106"/>
                  <a:gd name="T10" fmla="*/ 0 w 107"/>
                  <a:gd name="T11" fmla="*/ 106 h 106"/>
                  <a:gd name="T12" fmla="*/ 0 w 107"/>
                  <a:gd name="T13" fmla="*/ 52 h 106"/>
                  <a:gd name="T14" fmla="*/ 0 w 107"/>
                  <a:gd name="T15" fmla="*/ 0 h 106"/>
                  <a:gd name="T16" fmla="*/ 0 w 107"/>
                  <a:gd name="T17" fmla="*/ 0 h 106"/>
                  <a:gd name="T18" fmla="*/ 0 w 107"/>
                  <a:gd name="T19" fmla="*/ 0 h 106"/>
                  <a:gd name="T20" fmla="*/ 53 w 107"/>
                  <a:gd name="T21" fmla="*/ 52 h 106"/>
                  <a:gd name="T22" fmla="*/ 107 w 107"/>
                  <a:gd name="T23" fmla="*/ 52 h 106"/>
                  <a:gd name="T24" fmla="*/ 107 w 107"/>
                  <a:gd name="T25" fmla="*/ 52 h 106"/>
                  <a:gd name="T26" fmla="*/ 107 w 107"/>
                  <a:gd name="T27" fmla="*/ 106 h 106"/>
                  <a:gd name="T28" fmla="*/ 107 w 107"/>
                  <a:gd name="T29" fmla="*/ 106 h 106"/>
                  <a:gd name="T30" fmla="*/ 107 w 107"/>
                  <a:gd name="T31" fmla="*/ 106 h 106"/>
                  <a:gd name="T32" fmla="*/ 107 w 107"/>
                  <a:gd name="T33" fmla="*/ 106 h 106"/>
                  <a:gd name="T34" fmla="*/ 53 w 107"/>
                  <a:gd name="T35" fmla="*/ 106 h 106"/>
                  <a:gd name="T36" fmla="*/ 53 w 107"/>
                  <a:gd name="T37" fmla="*/ 106 h 106"/>
                  <a:gd name="T38" fmla="*/ 53 w 107"/>
                  <a:gd name="T3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6">
                    <a:moveTo>
                      <a:pt x="53" y="106"/>
                    </a:moveTo>
                    <a:lnTo>
                      <a:pt x="53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2"/>
                    </a:lnTo>
                    <a:lnTo>
                      <a:pt x="107" y="52"/>
                    </a:lnTo>
                    <a:lnTo>
                      <a:pt x="107" y="52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close/>
                  </a:path>
                </a:pathLst>
              </a:custGeom>
              <a:solidFill>
                <a:srgbClr val="21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Freeform 107"/>
              <p:cNvSpPr>
                <a:spLocks/>
              </p:cNvSpPr>
              <p:nvPr/>
            </p:nvSpPr>
            <p:spPr bwMode="auto">
              <a:xfrm>
                <a:off x="4493" y="1434"/>
                <a:ext cx="26" cy="20"/>
              </a:xfrm>
              <a:custGeom>
                <a:avLst/>
                <a:gdLst>
                  <a:gd name="T0" fmla="*/ 54 w 214"/>
                  <a:gd name="T1" fmla="*/ 159 h 159"/>
                  <a:gd name="T2" fmla="*/ 54 w 214"/>
                  <a:gd name="T3" fmla="*/ 159 h 159"/>
                  <a:gd name="T4" fmla="*/ 107 w 214"/>
                  <a:gd name="T5" fmla="*/ 107 h 159"/>
                  <a:gd name="T6" fmla="*/ 161 w 214"/>
                  <a:gd name="T7" fmla="*/ 107 h 159"/>
                  <a:gd name="T8" fmla="*/ 161 w 214"/>
                  <a:gd name="T9" fmla="*/ 107 h 159"/>
                  <a:gd name="T10" fmla="*/ 161 w 214"/>
                  <a:gd name="T11" fmla="*/ 107 h 159"/>
                  <a:gd name="T12" fmla="*/ 214 w 214"/>
                  <a:gd name="T13" fmla="*/ 107 h 159"/>
                  <a:gd name="T14" fmla="*/ 214 w 214"/>
                  <a:gd name="T15" fmla="*/ 53 h 159"/>
                  <a:gd name="T16" fmla="*/ 214 w 214"/>
                  <a:gd name="T17" fmla="*/ 53 h 159"/>
                  <a:gd name="T18" fmla="*/ 214 w 214"/>
                  <a:gd name="T19" fmla="*/ 53 h 159"/>
                  <a:gd name="T20" fmla="*/ 214 w 214"/>
                  <a:gd name="T21" fmla="*/ 53 h 159"/>
                  <a:gd name="T22" fmla="*/ 161 w 214"/>
                  <a:gd name="T23" fmla="*/ 0 h 159"/>
                  <a:gd name="T24" fmla="*/ 161 w 214"/>
                  <a:gd name="T25" fmla="*/ 0 h 159"/>
                  <a:gd name="T26" fmla="*/ 107 w 214"/>
                  <a:gd name="T27" fmla="*/ 0 h 159"/>
                  <a:gd name="T28" fmla="*/ 54 w 214"/>
                  <a:gd name="T29" fmla="*/ 53 h 159"/>
                  <a:gd name="T30" fmla="*/ 0 w 214"/>
                  <a:gd name="T31" fmla="*/ 53 h 159"/>
                  <a:gd name="T32" fmla="*/ 0 w 214"/>
                  <a:gd name="T33" fmla="*/ 53 h 159"/>
                  <a:gd name="T34" fmla="*/ 0 w 214"/>
                  <a:gd name="T35" fmla="*/ 53 h 159"/>
                  <a:gd name="T36" fmla="*/ 0 w 214"/>
                  <a:gd name="T37" fmla="*/ 107 h 159"/>
                  <a:gd name="T38" fmla="*/ 0 w 214"/>
                  <a:gd name="T39" fmla="*/ 107 h 159"/>
                  <a:gd name="T40" fmla="*/ 0 w 214"/>
                  <a:gd name="T41" fmla="*/ 107 h 159"/>
                  <a:gd name="T42" fmla="*/ 0 w 214"/>
                  <a:gd name="T43" fmla="*/ 159 h 159"/>
                  <a:gd name="T44" fmla="*/ 0 w 214"/>
                  <a:gd name="T45" fmla="*/ 159 h 159"/>
                  <a:gd name="T46" fmla="*/ 54 w 214"/>
                  <a:gd name="T47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59">
                    <a:moveTo>
                      <a:pt x="54" y="159"/>
                    </a:moveTo>
                    <a:lnTo>
                      <a:pt x="54" y="159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0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4" y="15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Freeform 108"/>
              <p:cNvSpPr>
                <a:spLocks/>
              </p:cNvSpPr>
              <p:nvPr/>
            </p:nvSpPr>
            <p:spPr bwMode="auto">
              <a:xfrm>
                <a:off x="4493" y="1441"/>
                <a:ext cx="26" cy="13"/>
              </a:xfrm>
              <a:custGeom>
                <a:avLst/>
                <a:gdLst>
                  <a:gd name="T0" fmla="*/ 54 w 214"/>
                  <a:gd name="T1" fmla="*/ 0 h 106"/>
                  <a:gd name="T2" fmla="*/ 54 w 214"/>
                  <a:gd name="T3" fmla="*/ 0 h 106"/>
                  <a:gd name="T4" fmla="*/ 107 w 214"/>
                  <a:gd name="T5" fmla="*/ 0 h 106"/>
                  <a:gd name="T6" fmla="*/ 161 w 214"/>
                  <a:gd name="T7" fmla="*/ 0 h 106"/>
                  <a:gd name="T8" fmla="*/ 161 w 214"/>
                  <a:gd name="T9" fmla="*/ 0 h 106"/>
                  <a:gd name="T10" fmla="*/ 214 w 214"/>
                  <a:gd name="T11" fmla="*/ 0 h 106"/>
                  <a:gd name="T12" fmla="*/ 214 w 214"/>
                  <a:gd name="T13" fmla="*/ 0 h 106"/>
                  <a:gd name="T14" fmla="*/ 214 w 214"/>
                  <a:gd name="T15" fmla="*/ 0 h 106"/>
                  <a:gd name="T16" fmla="*/ 214 w 214"/>
                  <a:gd name="T17" fmla="*/ 0 h 106"/>
                  <a:gd name="T18" fmla="*/ 161 w 214"/>
                  <a:gd name="T19" fmla="*/ 54 h 106"/>
                  <a:gd name="T20" fmla="*/ 161 w 214"/>
                  <a:gd name="T21" fmla="*/ 54 h 106"/>
                  <a:gd name="T22" fmla="*/ 161 w 214"/>
                  <a:gd name="T23" fmla="*/ 54 h 106"/>
                  <a:gd name="T24" fmla="*/ 161 w 214"/>
                  <a:gd name="T25" fmla="*/ 54 h 106"/>
                  <a:gd name="T26" fmla="*/ 107 w 214"/>
                  <a:gd name="T27" fmla="*/ 54 h 106"/>
                  <a:gd name="T28" fmla="*/ 54 w 214"/>
                  <a:gd name="T29" fmla="*/ 106 h 106"/>
                  <a:gd name="T30" fmla="*/ 54 w 214"/>
                  <a:gd name="T31" fmla="*/ 106 h 106"/>
                  <a:gd name="T32" fmla="*/ 54 w 214"/>
                  <a:gd name="T33" fmla="*/ 106 h 106"/>
                  <a:gd name="T34" fmla="*/ 0 w 214"/>
                  <a:gd name="T35" fmla="*/ 106 h 106"/>
                  <a:gd name="T36" fmla="*/ 0 w 214"/>
                  <a:gd name="T37" fmla="*/ 106 h 106"/>
                  <a:gd name="T38" fmla="*/ 0 w 214"/>
                  <a:gd name="T39" fmla="*/ 54 h 106"/>
                  <a:gd name="T40" fmla="*/ 0 w 214"/>
                  <a:gd name="T41" fmla="*/ 54 h 106"/>
                  <a:gd name="T42" fmla="*/ 0 w 214"/>
                  <a:gd name="T43" fmla="*/ 54 h 106"/>
                  <a:gd name="T44" fmla="*/ 0 w 214"/>
                  <a:gd name="T45" fmla="*/ 54 h 106"/>
                  <a:gd name="T46" fmla="*/ 54 w 214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06">
                    <a:moveTo>
                      <a:pt x="54" y="0"/>
                    </a:move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Freeform 109"/>
              <p:cNvSpPr>
                <a:spLocks/>
              </p:cNvSpPr>
              <p:nvPr/>
            </p:nvSpPr>
            <p:spPr bwMode="auto">
              <a:xfrm>
                <a:off x="4493" y="1441"/>
                <a:ext cx="20" cy="13"/>
              </a:xfrm>
              <a:custGeom>
                <a:avLst/>
                <a:gdLst>
                  <a:gd name="T0" fmla="*/ 54 w 161"/>
                  <a:gd name="T1" fmla="*/ 0 h 106"/>
                  <a:gd name="T2" fmla="*/ 54 w 161"/>
                  <a:gd name="T3" fmla="*/ 0 h 106"/>
                  <a:gd name="T4" fmla="*/ 107 w 161"/>
                  <a:gd name="T5" fmla="*/ 0 h 106"/>
                  <a:gd name="T6" fmla="*/ 161 w 161"/>
                  <a:gd name="T7" fmla="*/ 0 h 106"/>
                  <a:gd name="T8" fmla="*/ 161 w 161"/>
                  <a:gd name="T9" fmla="*/ 0 h 106"/>
                  <a:gd name="T10" fmla="*/ 161 w 161"/>
                  <a:gd name="T11" fmla="*/ 0 h 106"/>
                  <a:gd name="T12" fmla="*/ 161 w 161"/>
                  <a:gd name="T13" fmla="*/ 0 h 106"/>
                  <a:gd name="T14" fmla="*/ 161 w 161"/>
                  <a:gd name="T15" fmla="*/ 0 h 106"/>
                  <a:gd name="T16" fmla="*/ 161 w 161"/>
                  <a:gd name="T17" fmla="*/ 0 h 106"/>
                  <a:gd name="T18" fmla="*/ 161 w 161"/>
                  <a:gd name="T19" fmla="*/ 54 h 106"/>
                  <a:gd name="T20" fmla="*/ 161 w 161"/>
                  <a:gd name="T21" fmla="*/ 54 h 106"/>
                  <a:gd name="T22" fmla="*/ 161 w 161"/>
                  <a:gd name="T23" fmla="*/ 54 h 106"/>
                  <a:gd name="T24" fmla="*/ 161 w 161"/>
                  <a:gd name="T25" fmla="*/ 54 h 106"/>
                  <a:gd name="T26" fmla="*/ 107 w 161"/>
                  <a:gd name="T27" fmla="*/ 54 h 106"/>
                  <a:gd name="T28" fmla="*/ 54 w 161"/>
                  <a:gd name="T29" fmla="*/ 106 h 106"/>
                  <a:gd name="T30" fmla="*/ 54 w 161"/>
                  <a:gd name="T31" fmla="*/ 106 h 106"/>
                  <a:gd name="T32" fmla="*/ 54 w 161"/>
                  <a:gd name="T33" fmla="*/ 106 h 106"/>
                  <a:gd name="T34" fmla="*/ 54 w 161"/>
                  <a:gd name="T35" fmla="*/ 106 h 106"/>
                  <a:gd name="T36" fmla="*/ 54 w 161"/>
                  <a:gd name="T37" fmla="*/ 106 h 106"/>
                  <a:gd name="T38" fmla="*/ 54 w 161"/>
                  <a:gd name="T39" fmla="*/ 54 h 106"/>
                  <a:gd name="T40" fmla="*/ 54 w 161"/>
                  <a:gd name="T41" fmla="*/ 54 h 106"/>
                  <a:gd name="T42" fmla="*/ 0 w 161"/>
                  <a:gd name="T43" fmla="*/ 54 h 106"/>
                  <a:gd name="T44" fmla="*/ 0 w 161"/>
                  <a:gd name="T45" fmla="*/ 54 h 106"/>
                  <a:gd name="T46" fmla="*/ 54 w 161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106">
                    <a:moveTo>
                      <a:pt x="54" y="0"/>
                    </a:move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Freeform 110"/>
              <p:cNvSpPr>
                <a:spLocks/>
              </p:cNvSpPr>
              <p:nvPr/>
            </p:nvSpPr>
            <p:spPr bwMode="auto">
              <a:xfrm>
                <a:off x="4499" y="1441"/>
                <a:ext cx="14" cy="13"/>
              </a:xfrm>
              <a:custGeom>
                <a:avLst/>
                <a:gdLst>
                  <a:gd name="T0" fmla="*/ 0 w 107"/>
                  <a:gd name="T1" fmla="*/ 0 h 106"/>
                  <a:gd name="T2" fmla="*/ 0 w 107"/>
                  <a:gd name="T3" fmla="*/ 0 h 106"/>
                  <a:gd name="T4" fmla="*/ 53 w 107"/>
                  <a:gd name="T5" fmla="*/ 0 h 106"/>
                  <a:gd name="T6" fmla="*/ 107 w 107"/>
                  <a:gd name="T7" fmla="*/ 0 h 106"/>
                  <a:gd name="T8" fmla="*/ 107 w 107"/>
                  <a:gd name="T9" fmla="*/ 0 h 106"/>
                  <a:gd name="T10" fmla="*/ 107 w 107"/>
                  <a:gd name="T11" fmla="*/ 54 h 106"/>
                  <a:gd name="T12" fmla="*/ 107 w 107"/>
                  <a:gd name="T13" fmla="*/ 54 h 106"/>
                  <a:gd name="T14" fmla="*/ 107 w 107"/>
                  <a:gd name="T15" fmla="*/ 54 h 106"/>
                  <a:gd name="T16" fmla="*/ 107 w 107"/>
                  <a:gd name="T17" fmla="*/ 54 h 106"/>
                  <a:gd name="T18" fmla="*/ 107 w 107"/>
                  <a:gd name="T19" fmla="*/ 54 h 106"/>
                  <a:gd name="T20" fmla="*/ 53 w 107"/>
                  <a:gd name="T21" fmla="*/ 54 h 106"/>
                  <a:gd name="T22" fmla="*/ 53 w 107"/>
                  <a:gd name="T23" fmla="*/ 54 h 106"/>
                  <a:gd name="T24" fmla="*/ 53 w 107"/>
                  <a:gd name="T25" fmla="*/ 54 h 106"/>
                  <a:gd name="T26" fmla="*/ 0 w 107"/>
                  <a:gd name="T27" fmla="*/ 54 h 106"/>
                  <a:gd name="T28" fmla="*/ 0 w 107"/>
                  <a:gd name="T29" fmla="*/ 54 h 106"/>
                  <a:gd name="T30" fmla="*/ 0 w 107"/>
                  <a:gd name="T31" fmla="*/ 54 h 106"/>
                  <a:gd name="T32" fmla="*/ 0 w 107"/>
                  <a:gd name="T33" fmla="*/ 54 h 106"/>
                  <a:gd name="T34" fmla="*/ 0 w 107"/>
                  <a:gd name="T35" fmla="*/ 106 h 106"/>
                  <a:gd name="T36" fmla="*/ 0 w 107"/>
                  <a:gd name="T37" fmla="*/ 54 h 106"/>
                  <a:gd name="T38" fmla="*/ 0 w 107"/>
                  <a:gd name="T39" fmla="*/ 54 h 106"/>
                  <a:gd name="T40" fmla="*/ 0 w 107"/>
                  <a:gd name="T41" fmla="*/ 54 h 106"/>
                  <a:gd name="T42" fmla="*/ 0 w 107"/>
                  <a:gd name="T43" fmla="*/ 54 h 106"/>
                  <a:gd name="T44" fmla="*/ 0 w 107"/>
                  <a:gd name="T45" fmla="*/ 54 h 106"/>
                  <a:gd name="T46" fmla="*/ 0 w 107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6">
                    <a:moveTo>
                      <a:pt x="0" y="0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Freeform 111"/>
              <p:cNvSpPr>
                <a:spLocks/>
              </p:cNvSpPr>
              <p:nvPr/>
            </p:nvSpPr>
            <p:spPr bwMode="auto">
              <a:xfrm>
                <a:off x="4499" y="1441"/>
                <a:ext cx="14" cy="7"/>
              </a:xfrm>
              <a:custGeom>
                <a:avLst/>
                <a:gdLst>
                  <a:gd name="T0" fmla="*/ 0 w 107"/>
                  <a:gd name="T1" fmla="*/ 54 h 54"/>
                  <a:gd name="T2" fmla="*/ 0 w 107"/>
                  <a:gd name="T3" fmla="*/ 54 h 54"/>
                  <a:gd name="T4" fmla="*/ 0 w 107"/>
                  <a:gd name="T5" fmla="*/ 54 h 54"/>
                  <a:gd name="T6" fmla="*/ 53 w 107"/>
                  <a:gd name="T7" fmla="*/ 54 h 54"/>
                  <a:gd name="T8" fmla="*/ 53 w 107"/>
                  <a:gd name="T9" fmla="*/ 54 h 54"/>
                  <a:gd name="T10" fmla="*/ 53 w 107"/>
                  <a:gd name="T11" fmla="*/ 54 h 54"/>
                  <a:gd name="T12" fmla="*/ 53 w 107"/>
                  <a:gd name="T13" fmla="*/ 54 h 54"/>
                  <a:gd name="T14" fmla="*/ 107 w 107"/>
                  <a:gd name="T15" fmla="*/ 54 h 54"/>
                  <a:gd name="T16" fmla="*/ 107 w 107"/>
                  <a:gd name="T17" fmla="*/ 54 h 54"/>
                  <a:gd name="T18" fmla="*/ 107 w 107"/>
                  <a:gd name="T19" fmla="*/ 54 h 54"/>
                  <a:gd name="T20" fmla="*/ 53 w 107"/>
                  <a:gd name="T21" fmla="*/ 54 h 54"/>
                  <a:gd name="T22" fmla="*/ 53 w 107"/>
                  <a:gd name="T23" fmla="*/ 0 h 54"/>
                  <a:gd name="T24" fmla="*/ 53 w 107"/>
                  <a:gd name="T25" fmla="*/ 0 h 54"/>
                  <a:gd name="T26" fmla="*/ 0 w 107"/>
                  <a:gd name="T27" fmla="*/ 0 h 54"/>
                  <a:gd name="T28" fmla="*/ 0 w 107"/>
                  <a:gd name="T29" fmla="*/ 0 h 54"/>
                  <a:gd name="T30" fmla="*/ 0 w 107"/>
                  <a:gd name="T31" fmla="*/ 0 h 54"/>
                  <a:gd name="T32" fmla="*/ 0 w 107"/>
                  <a:gd name="T33" fmla="*/ 0 h 54"/>
                  <a:gd name="T34" fmla="*/ 0 w 107"/>
                  <a:gd name="T35" fmla="*/ 54 h 54"/>
                  <a:gd name="T36" fmla="*/ 0 w 107"/>
                  <a:gd name="T37" fmla="*/ 54 h 54"/>
                  <a:gd name="T38" fmla="*/ 0 w 107"/>
                  <a:gd name="T39" fmla="*/ 54 h 54"/>
                  <a:gd name="T40" fmla="*/ 0 w 107"/>
                  <a:gd name="T41" fmla="*/ 54 h 54"/>
                  <a:gd name="T42" fmla="*/ 0 w 107"/>
                  <a:gd name="T43" fmla="*/ 54 h 54"/>
                  <a:gd name="T44" fmla="*/ 0 w 107"/>
                  <a:gd name="T45" fmla="*/ 54 h 54"/>
                  <a:gd name="T46" fmla="*/ 0 w 107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54">
                    <a:moveTo>
                      <a:pt x="0" y="54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Freeform 112"/>
              <p:cNvSpPr>
                <a:spLocks/>
              </p:cNvSpPr>
              <p:nvPr/>
            </p:nvSpPr>
            <p:spPr bwMode="auto">
              <a:xfrm>
                <a:off x="4486" y="1441"/>
                <a:ext cx="33" cy="20"/>
              </a:xfrm>
              <a:custGeom>
                <a:avLst/>
                <a:gdLst>
                  <a:gd name="T0" fmla="*/ 267 w 267"/>
                  <a:gd name="T1" fmla="*/ 0 h 160"/>
                  <a:gd name="T2" fmla="*/ 214 w 267"/>
                  <a:gd name="T3" fmla="*/ 54 h 160"/>
                  <a:gd name="T4" fmla="*/ 160 w 267"/>
                  <a:gd name="T5" fmla="*/ 54 h 160"/>
                  <a:gd name="T6" fmla="*/ 107 w 267"/>
                  <a:gd name="T7" fmla="*/ 106 h 160"/>
                  <a:gd name="T8" fmla="*/ 107 w 267"/>
                  <a:gd name="T9" fmla="*/ 106 h 160"/>
                  <a:gd name="T10" fmla="*/ 53 w 267"/>
                  <a:gd name="T11" fmla="*/ 106 h 160"/>
                  <a:gd name="T12" fmla="*/ 53 w 267"/>
                  <a:gd name="T13" fmla="*/ 160 h 160"/>
                  <a:gd name="T14" fmla="*/ 53 w 267"/>
                  <a:gd name="T15" fmla="*/ 106 h 160"/>
                  <a:gd name="T16" fmla="*/ 53 w 267"/>
                  <a:gd name="T17" fmla="*/ 106 h 160"/>
                  <a:gd name="T18" fmla="*/ 53 w 267"/>
                  <a:gd name="T19" fmla="*/ 106 h 160"/>
                  <a:gd name="T20" fmla="*/ 0 w 267"/>
                  <a:gd name="T21" fmla="*/ 106 h 160"/>
                  <a:gd name="T22" fmla="*/ 0 w 267"/>
                  <a:gd name="T23" fmla="*/ 106 h 160"/>
                  <a:gd name="T24" fmla="*/ 53 w 267"/>
                  <a:gd name="T25" fmla="*/ 106 h 160"/>
                  <a:gd name="T26" fmla="*/ 107 w 267"/>
                  <a:gd name="T27" fmla="*/ 54 h 160"/>
                  <a:gd name="T28" fmla="*/ 107 w 267"/>
                  <a:gd name="T29" fmla="*/ 54 h 160"/>
                  <a:gd name="T30" fmla="*/ 107 w 267"/>
                  <a:gd name="T31" fmla="*/ 54 h 160"/>
                  <a:gd name="T32" fmla="*/ 160 w 267"/>
                  <a:gd name="T33" fmla="*/ 54 h 160"/>
                  <a:gd name="T34" fmla="*/ 160 w 267"/>
                  <a:gd name="T35" fmla="*/ 54 h 160"/>
                  <a:gd name="T36" fmla="*/ 160 w 267"/>
                  <a:gd name="T37" fmla="*/ 54 h 160"/>
                  <a:gd name="T38" fmla="*/ 160 w 267"/>
                  <a:gd name="T39" fmla="*/ 54 h 160"/>
                  <a:gd name="T40" fmla="*/ 160 w 267"/>
                  <a:gd name="T41" fmla="*/ 54 h 160"/>
                  <a:gd name="T42" fmla="*/ 160 w 267"/>
                  <a:gd name="T43" fmla="*/ 54 h 160"/>
                  <a:gd name="T44" fmla="*/ 214 w 267"/>
                  <a:gd name="T45" fmla="*/ 54 h 160"/>
                  <a:gd name="T46" fmla="*/ 267 w 267"/>
                  <a:gd name="T47" fmla="*/ 0 h 160"/>
                  <a:gd name="T48" fmla="*/ 267 w 267"/>
                  <a:gd name="T49" fmla="*/ 0 h 160"/>
                  <a:gd name="T50" fmla="*/ 267 w 267"/>
                  <a:gd name="T51" fmla="*/ 0 h 160"/>
                  <a:gd name="T52" fmla="*/ 267 w 267"/>
                  <a:gd name="T53" fmla="*/ 0 h 160"/>
                  <a:gd name="T54" fmla="*/ 267 w 267"/>
                  <a:gd name="T5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160">
                    <a:moveTo>
                      <a:pt x="267" y="0"/>
                    </a:moveTo>
                    <a:lnTo>
                      <a:pt x="214" y="54"/>
                    </a:lnTo>
                    <a:lnTo>
                      <a:pt x="160" y="54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06"/>
                    </a:lnTo>
                    <a:lnTo>
                      <a:pt x="53" y="160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106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214" y="54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Freeform 113"/>
              <p:cNvSpPr>
                <a:spLocks/>
              </p:cNvSpPr>
              <p:nvPr/>
            </p:nvSpPr>
            <p:spPr bwMode="auto">
              <a:xfrm>
                <a:off x="4506" y="1441"/>
                <a:ext cx="13" cy="20"/>
              </a:xfrm>
              <a:custGeom>
                <a:avLst/>
                <a:gdLst>
                  <a:gd name="T0" fmla="*/ 107 w 107"/>
                  <a:gd name="T1" fmla="*/ 54 h 160"/>
                  <a:gd name="T2" fmla="*/ 107 w 107"/>
                  <a:gd name="T3" fmla="*/ 54 h 160"/>
                  <a:gd name="T4" fmla="*/ 54 w 107"/>
                  <a:gd name="T5" fmla="*/ 106 h 160"/>
                  <a:gd name="T6" fmla="*/ 54 w 107"/>
                  <a:gd name="T7" fmla="*/ 106 h 160"/>
                  <a:gd name="T8" fmla="*/ 54 w 107"/>
                  <a:gd name="T9" fmla="*/ 106 h 160"/>
                  <a:gd name="T10" fmla="*/ 54 w 107"/>
                  <a:gd name="T11" fmla="*/ 160 h 160"/>
                  <a:gd name="T12" fmla="*/ 0 w 107"/>
                  <a:gd name="T13" fmla="*/ 160 h 160"/>
                  <a:gd name="T14" fmla="*/ 0 w 107"/>
                  <a:gd name="T15" fmla="*/ 160 h 160"/>
                  <a:gd name="T16" fmla="*/ 0 w 107"/>
                  <a:gd name="T17" fmla="*/ 160 h 160"/>
                  <a:gd name="T18" fmla="*/ 0 w 107"/>
                  <a:gd name="T19" fmla="*/ 160 h 160"/>
                  <a:gd name="T20" fmla="*/ 0 w 107"/>
                  <a:gd name="T21" fmla="*/ 160 h 160"/>
                  <a:gd name="T22" fmla="*/ 0 w 107"/>
                  <a:gd name="T23" fmla="*/ 160 h 160"/>
                  <a:gd name="T24" fmla="*/ 0 w 107"/>
                  <a:gd name="T25" fmla="*/ 160 h 160"/>
                  <a:gd name="T26" fmla="*/ 0 w 107"/>
                  <a:gd name="T27" fmla="*/ 160 h 160"/>
                  <a:gd name="T28" fmla="*/ 54 w 107"/>
                  <a:gd name="T29" fmla="*/ 160 h 160"/>
                  <a:gd name="T30" fmla="*/ 54 w 107"/>
                  <a:gd name="T31" fmla="*/ 160 h 160"/>
                  <a:gd name="T32" fmla="*/ 54 w 107"/>
                  <a:gd name="T33" fmla="*/ 160 h 160"/>
                  <a:gd name="T34" fmla="*/ 54 w 107"/>
                  <a:gd name="T35" fmla="*/ 160 h 160"/>
                  <a:gd name="T36" fmla="*/ 107 w 107"/>
                  <a:gd name="T37" fmla="*/ 106 h 160"/>
                  <a:gd name="T38" fmla="*/ 107 w 107"/>
                  <a:gd name="T39" fmla="*/ 106 h 160"/>
                  <a:gd name="T40" fmla="*/ 107 w 107"/>
                  <a:gd name="T41" fmla="*/ 106 h 160"/>
                  <a:gd name="T42" fmla="*/ 107 w 107"/>
                  <a:gd name="T43" fmla="*/ 54 h 160"/>
                  <a:gd name="T44" fmla="*/ 107 w 107"/>
                  <a:gd name="T45" fmla="*/ 0 h 160"/>
                  <a:gd name="T46" fmla="*/ 107 w 107"/>
                  <a:gd name="T47" fmla="*/ 0 h 160"/>
                  <a:gd name="T48" fmla="*/ 107 w 107"/>
                  <a:gd name="T49" fmla="*/ 0 h 160"/>
                  <a:gd name="T50" fmla="*/ 107 w 107"/>
                  <a:gd name="T51" fmla="*/ 54 h 160"/>
                  <a:gd name="T52" fmla="*/ 107 w 107"/>
                  <a:gd name="T53" fmla="*/ 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160">
                    <a:moveTo>
                      <a:pt x="107" y="54"/>
                    </a:move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Freeform 114"/>
              <p:cNvSpPr>
                <a:spLocks/>
              </p:cNvSpPr>
              <p:nvPr/>
            </p:nvSpPr>
            <p:spPr bwMode="auto">
              <a:xfrm>
                <a:off x="4646" y="1468"/>
                <a:ext cx="27" cy="133"/>
              </a:xfrm>
              <a:custGeom>
                <a:avLst/>
                <a:gdLst>
                  <a:gd name="T0" fmla="*/ 0 w 214"/>
                  <a:gd name="T1" fmla="*/ 321 h 1070"/>
                  <a:gd name="T2" fmla="*/ 0 w 214"/>
                  <a:gd name="T3" fmla="*/ 161 h 1070"/>
                  <a:gd name="T4" fmla="*/ 0 w 214"/>
                  <a:gd name="T5" fmla="*/ 54 h 1070"/>
                  <a:gd name="T6" fmla="*/ 54 w 214"/>
                  <a:gd name="T7" fmla="*/ 0 h 1070"/>
                  <a:gd name="T8" fmla="*/ 54 w 214"/>
                  <a:gd name="T9" fmla="*/ 0 h 1070"/>
                  <a:gd name="T10" fmla="*/ 107 w 214"/>
                  <a:gd name="T11" fmla="*/ 54 h 1070"/>
                  <a:gd name="T12" fmla="*/ 161 w 214"/>
                  <a:gd name="T13" fmla="*/ 107 h 1070"/>
                  <a:gd name="T14" fmla="*/ 214 w 214"/>
                  <a:gd name="T15" fmla="*/ 214 h 1070"/>
                  <a:gd name="T16" fmla="*/ 214 w 214"/>
                  <a:gd name="T17" fmla="*/ 214 h 1070"/>
                  <a:gd name="T18" fmla="*/ 161 w 214"/>
                  <a:gd name="T19" fmla="*/ 428 h 1070"/>
                  <a:gd name="T20" fmla="*/ 161 w 214"/>
                  <a:gd name="T21" fmla="*/ 696 h 1070"/>
                  <a:gd name="T22" fmla="*/ 161 w 214"/>
                  <a:gd name="T23" fmla="*/ 857 h 1070"/>
                  <a:gd name="T24" fmla="*/ 161 w 214"/>
                  <a:gd name="T25" fmla="*/ 857 h 1070"/>
                  <a:gd name="T26" fmla="*/ 107 w 214"/>
                  <a:gd name="T27" fmla="*/ 1017 h 1070"/>
                  <a:gd name="T28" fmla="*/ 54 w 214"/>
                  <a:gd name="T29" fmla="*/ 1070 h 1070"/>
                  <a:gd name="T30" fmla="*/ 0 w 214"/>
                  <a:gd name="T31" fmla="*/ 910 h 1070"/>
                  <a:gd name="T32" fmla="*/ 0 w 214"/>
                  <a:gd name="T33" fmla="*/ 910 h 1070"/>
                  <a:gd name="T34" fmla="*/ 0 w 214"/>
                  <a:gd name="T35" fmla="*/ 803 h 1070"/>
                  <a:gd name="T36" fmla="*/ 0 w 214"/>
                  <a:gd name="T37" fmla="*/ 535 h 1070"/>
                  <a:gd name="T38" fmla="*/ 0 w 214"/>
                  <a:gd name="T39" fmla="*/ 321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070">
                    <a:moveTo>
                      <a:pt x="0" y="321"/>
                    </a:move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61" y="107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61" y="428"/>
                    </a:lnTo>
                    <a:lnTo>
                      <a:pt x="161" y="696"/>
                    </a:lnTo>
                    <a:lnTo>
                      <a:pt x="161" y="857"/>
                    </a:lnTo>
                    <a:lnTo>
                      <a:pt x="161" y="857"/>
                    </a:lnTo>
                    <a:lnTo>
                      <a:pt x="107" y="1017"/>
                    </a:lnTo>
                    <a:lnTo>
                      <a:pt x="54" y="1070"/>
                    </a:lnTo>
                    <a:lnTo>
                      <a:pt x="0" y="910"/>
                    </a:lnTo>
                    <a:lnTo>
                      <a:pt x="0" y="910"/>
                    </a:lnTo>
                    <a:lnTo>
                      <a:pt x="0" y="803"/>
                    </a:lnTo>
                    <a:lnTo>
                      <a:pt x="0" y="535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Freeform 115"/>
              <p:cNvSpPr>
                <a:spLocks/>
              </p:cNvSpPr>
              <p:nvPr/>
            </p:nvSpPr>
            <p:spPr bwMode="auto">
              <a:xfrm>
                <a:off x="4646" y="1481"/>
                <a:ext cx="21" cy="114"/>
              </a:xfrm>
              <a:custGeom>
                <a:avLst/>
                <a:gdLst>
                  <a:gd name="T0" fmla="*/ 0 w 161"/>
                  <a:gd name="T1" fmla="*/ 268 h 910"/>
                  <a:gd name="T2" fmla="*/ 0 w 161"/>
                  <a:gd name="T3" fmla="*/ 161 h 910"/>
                  <a:gd name="T4" fmla="*/ 0 w 161"/>
                  <a:gd name="T5" fmla="*/ 54 h 910"/>
                  <a:gd name="T6" fmla="*/ 54 w 161"/>
                  <a:gd name="T7" fmla="*/ 0 h 910"/>
                  <a:gd name="T8" fmla="*/ 54 w 161"/>
                  <a:gd name="T9" fmla="*/ 0 h 910"/>
                  <a:gd name="T10" fmla="*/ 107 w 161"/>
                  <a:gd name="T11" fmla="*/ 54 h 910"/>
                  <a:gd name="T12" fmla="*/ 161 w 161"/>
                  <a:gd name="T13" fmla="*/ 107 h 910"/>
                  <a:gd name="T14" fmla="*/ 161 w 161"/>
                  <a:gd name="T15" fmla="*/ 161 h 910"/>
                  <a:gd name="T16" fmla="*/ 161 w 161"/>
                  <a:gd name="T17" fmla="*/ 161 h 910"/>
                  <a:gd name="T18" fmla="*/ 161 w 161"/>
                  <a:gd name="T19" fmla="*/ 375 h 910"/>
                  <a:gd name="T20" fmla="*/ 161 w 161"/>
                  <a:gd name="T21" fmla="*/ 535 h 910"/>
                  <a:gd name="T22" fmla="*/ 161 w 161"/>
                  <a:gd name="T23" fmla="*/ 696 h 910"/>
                  <a:gd name="T24" fmla="*/ 161 w 161"/>
                  <a:gd name="T25" fmla="*/ 696 h 910"/>
                  <a:gd name="T26" fmla="*/ 107 w 161"/>
                  <a:gd name="T27" fmla="*/ 857 h 910"/>
                  <a:gd name="T28" fmla="*/ 54 w 161"/>
                  <a:gd name="T29" fmla="*/ 910 h 910"/>
                  <a:gd name="T30" fmla="*/ 54 w 161"/>
                  <a:gd name="T31" fmla="*/ 803 h 910"/>
                  <a:gd name="T32" fmla="*/ 54 w 161"/>
                  <a:gd name="T33" fmla="*/ 803 h 910"/>
                  <a:gd name="T34" fmla="*/ 54 w 161"/>
                  <a:gd name="T35" fmla="*/ 696 h 910"/>
                  <a:gd name="T36" fmla="*/ 0 w 161"/>
                  <a:gd name="T37" fmla="*/ 482 h 910"/>
                  <a:gd name="T38" fmla="*/ 0 w 161"/>
                  <a:gd name="T39" fmla="*/ 268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910">
                    <a:moveTo>
                      <a:pt x="0" y="268"/>
                    </a:move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61" y="375"/>
                    </a:lnTo>
                    <a:lnTo>
                      <a:pt x="161" y="535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107" y="857"/>
                    </a:lnTo>
                    <a:lnTo>
                      <a:pt x="54" y="910"/>
                    </a:lnTo>
                    <a:lnTo>
                      <a:pt x="54" y="803"/>
                    </a:lnTo>
                    <a:lnTo>
                      <a:pt x="54" y="803"/>
                    </a:lnTo>
                    <a:lnTo>
                      <a:pt x="54" y="696"/>
                    </a:lnTo>
                    <a:lnTo>
                      <a:pt x="0" y="482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Freeform 116"/>
              <p:cNvSpPr>
                <a:spLocks/>
              </p:cNvSpPr>
              <p:nvPr/>
            </p:nvSpPr>
            <p:spPr bwMode="auto">
              <a:xfrm>
                <a:off x="4646" y="1488"/>
                <a:ext cx="21" cy="100"/>
              </a:xfrm>
              <a:custGeom>
                <a:avLst/>
                <a:gdLst>
                  <a:gd name="T0" fmla="*/ 54 w 161"/>
                  <a:gd name="T1" fmla="*/ 214 h 803"/>
                  <a:gd name="T2" fmla="*/ 0 w 161"/>
                  <a:gd name="T3" fmla="*/ 160 h 803"/>
                  <a:gd name="T4" fmla="*/ 0 w 161"/>
                  <a:gd name="T5" fmla="*/ 53 h 803"/>
                  <a:gd name="T6" fmla="*/ 54 w 161"/>
                  <a:gd name="T7" fmla="*/ 0 h 803"/>
                  <a:gd name="T8" fmla="*/ 54 w 161"/>
                  <a:gd name="T9" fmla="*/ 0 h 803"/>
                  <a:gd name="T10" fmla="*/ 107 w 161"/>
                  <a:gd name="T11" fmla="*/ 53 h 803"/>
                  <a:gd name="T12" fmla="*/ 161 w 161"/>
                  <a:gd name="T13" fmla="*/ 107 h 803"/>
                  <a:gd name="T14" fmla="*/ 161 w 161"/>
                  <a:gd name="T15" fmla="*/ 160 h 803"/>
                  <a:gd name="T16" fmla="*/ 161 w 161"/>
                  <a:gd name="T17" fmla="*/ 160 h 803"/>
                  <a:gd name="T18" fmla="*/ 161 w 161"/>
                  <a:gd name="T19" fmla="*/ 321 h 803"/>
                  <a:gd name="T20" fmla="*/ 161 w 161"/>
                  <a:gd name="T21" fmla="*/ 481 h 803"/>
                  <a:gd name="T22" fmla="*/ 161 w 161"/>
                  <a:gd name="T23" fmla="*/ 642 h 803"/>
                  <a:gd name="T24" fmla="*/ 161 w 161"/>
                  <a:gd name="T25" fmla="*/ 642 h 803"/>
                  <a:gd name="T26" fmla="*/ 107 w 161"/>
                  <a:gd name="T27" fmla="*/ 749 h 803"/>
                  <a:gd name="T28" fmla="*/ 54 w 161"/>
                  <a:gd name="T29" fmla="*/ 803 h 803"/>
                  <a:gd name="T30" fmla="*/ 54 w 161"/>
                  <a:gd name="T31" fmla="*/ 696 h 803"/>
                  <a:gd name="T32" fmla="*/ 54 w 161"/>
                  <a:gd name="T33" fmla="*/ 696 h 803"/>
                  <a:gd name="T34" fmla="*/ 54 w 161"/>
                  <a:gd name="T35" fmla="*/ 642 h 803"/>
                  <a:gd name="T36" fmla="*/ 54 w 161"/>
                  <a:gd name="T37" fmla="*/ 428 h 803"/>
                  <a:gd name="T38" fmla="*/ 54 w 161"/>
                  <a:gd name="T39" fmla="*/ 214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803">
                    <a:moveTo>
                      <a:pt x="54" y="214"/>
                    </a:move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3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321"/>
                    </a:lnTo>
                    <a:lnTo>
                      <a:pt x="161" y="481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749"/>
                    </a:lnTo>
                    <a:lnTo>
                      <a:pt x="54" y="803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54" y="642"/>
                    </a:lnTo>
                    <a:lnTo>
                      <a:pt x="54" y="428"/>
                    </a:lnTo>
                    <a:lnTo>
                      <a:pt x="54" y="214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Freeform 117"/>
              <p:cNvSpPr>
                <a:spLocks/>
              </p:cNvSpPr>
              <p:nvPr/>
            </p:nvSpPr>
            <p:spPr bwMode="auto">
              <a:xfrm>
                <a:off x="4653" y="1501"/>
                <a:ext cx="14" cy="80"/>
              </a:xfrm>
              <a:custGeom>
                <a:avLst/>
                <a:gdLst>
                  <a:gd name="T0" fmla="*/ 0 w 107"/>
                  <a:gd name="T1" fmla="*/ 160 h 642"/>
                  <a:gd name="T2" fmla="*/ 0 w 107"/>
                  <a:gd name="T3" fmla="*/ 107 h 642"/>
                  <a:gd name="T4" fmla="*/ 0 w 107"/>
                  <a:gd name="T5" fmla="*/ 53 h 642"/>
                  <a:gd name="T6" fmla="*/ 53 w 107"/>
                  <a:gd name="T7" fmla="*/ 0 h 642"/>
                  <a:gd name="T8" fmla="*/ 53 w 107"/>
                  <a:gd name="T9" fmla="*/ 0 h 642"/>
                  <a:gd name="T10" fmla="*/ 53 w 107"/>
                  <a:gd name="T11" fmla="*/ 0 h 642"/>
                  <a:gd name="T12" fmla="*/ 107 w 107"/>
                  <a:gd name="T13" fmla="*/ 53 h 642"/>
                  <a:gd name="T14" fmla="*/ 107 w 107"/>
                  <a:gd name="T15" fmla="*/ 107 h 642"/>
                  <a:gd name="T16" fmla="*/ 107 w 107"/>
                  <a:gd name="T17" fmla="*/ 107 h 642"/>
                  <a:gd name="T18" fmla="*/ 107 w 107"/>
                  <a:gd name="T19" fmla="*/ 267 h 642"/>
                  <a:gd name="T20" fmla="*/ 107 w 107"/>
                  <a:gd name="T21" fmla="*/ 374 h 642"/>
                  <a:gd name="T22" fmla="*/ 107 w 107"/>
                  <a:gd name="T23" fmla="*/ 481 h 642"/>
                  <a:gd name="T24" fmla="*/ 107 w 107"/>
                  <a:gd name="T25" fmla="*/ 481 h 642"/>
                  <a:gd name="T26" fmla="*/ 53 w 107"/>
                  <a:gd name="T27" fmla="*/ 589 h 642"/>
                  <a:gd name="T28" fmla="*/ 0 w 107"/>
                  <a:gd name="T29" fmla="*/ 642 h 642"/>
                  <a:gd name="T30" fmla="*/ 0 w 107"/>
                  <a:gd name="T31" fmla="*/ 535 h 642"/>
                  <a:gd name="T32" fmla="*/ 0 w 107"/>
                  <a:gd name="T33" fmla="*/ 535 h 642"/>
                  <a:gd name="T34" fmla="*/ 0 w 107"/>
                  <a:gd name="T35" fmla="*/ 481 h 642"/>
                  <a:gd name="T36" fmla="*/ 0 w 107"/>
                  <a:gd name="T37" fmla="*/ 321 h 642"/>
                  <a:gd name="T38" fmla="*/ 0 w 107"/>
                  <a:gd name="T39" fmla="*/ 16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642">
                    <a:moveTo>
                      <a:pt x="0" y="160"/>
                    </a:moveTo>
                    <a:lnTo>
                      <a:pt x="0" y="107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53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267"/>
                    </a:lnTo>
                    <a:lnTo>
                      <a:pt x="107" y="374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3" y="589"/>
                    </a:lnTo>
                    <a:lnTo>
                      <a:pt x="0" y="642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0" y="321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" name="Freeform 118"/>
              <p:cNvSpPr>
                <a:spLocks/>
              </p:cNvSpPr>
              <p:nvPr/>
            </p:nvSpPr>
            <p:spPr bwMode="auto">
              <a:xfrm>
                <a:off x="4653" y="1508"/>
                <a:ext cx="14" cy="60"/>
              </a:xfrm>
              <a:custGeom>
                <a:avLst/>
                <a:gdLst>
                  <a:gd name="T0" fmla="*/ 0 w 107"/>
                  <a:gd name="T1" fmla="*/ 161 h 482"/>
                  <a:gd name="T2" fmla="*/ 0 w 107"/>
                  <a:gd name="T3" fmla="*/ 107 h 482"/>
                  <a:gd name="T4" fmla="*/ 0 w 107"/>
                  <a:gd name="T5" fmla="*/ 54 h 482"/>
                  <a:gd name="T6" fmla="*/ 53 w 107"/>
                  <a:gd name="T7" fmla="*/ 0 h 482"/>
                  <a:gd name="T8" fmla="*/ 53 w 107"/>
                  <a:gd name="T9" fmla="*/ 0 h 482"/>
                  <a:gd name="T10" fmla="*/ 53 w 107"/>
                  <a:gd name="T11" fmla="*/ 54 h 482"/>
                  <a:gd name="T12" fmla="*/ 53 w 107"/>
                  <a:gd name="T13" fmla="*/ 54 h 482"/>
                  <a:gd name="T14" fmla="*/ 107 w 107"/>
                  <a:gd name="T15" fmla="*/ 107 h 482"/>
                  <a:gd name="T16" fmla="*/ 107 w 107"/>
                  <a:gd name="T17" fmla="*/ 107 h 482"/>
                  <a:gd name="T18" fmla="*/ 53 w 107"/>
                  <a:gd name="T19" fmla="*/ 214 h 482"/>
                  <a:gd name="T20" fmla="*/ 53 w 107"/>
                  <a:gd name="T21" fmla="*/ 321 h 482"/>
                  <a:gd name="T22" fmla="*/ 53 w 107"/>
                  <a:gd name="T23" fmla="*/ 375 h 482"/>
                  <a:gd name="T24" fmla="*/ 53 w 107"/>
                  <a:gd name="T25" fmla="*/ 375 h 482"/>
                  <a:gd name="T26" fmla="*/ 53 w 107"/>
                  <a:gd name="T27" fmla="*/ 482 h 482"/>
                  <a:gd name="T28" fmla="*/ 0 w 107"/>
                  <a:gd name="T29" fmla="*/ 482 h 482"/>
                  <a:gd name="T30" fmla="*/ 0 w 107"/>
                  <a:gd name="T31" fmla="*/ 428 h 482"/>
                  <a:gd name="T32" fmla="*/ 0 w 107"/>
                  <a:gd name="T33" fmla="*/ 428 h 482"/>
                  <a:gd name="T34" fmla="*/ 0 w 107"/>
                  <a:gd name="T35" fmla="*/ 375 h 482"/>
                  <a:gd name="T36" fmla="*/ 0 w 107"/>
                  <a:gd name="T37" fmla="*/ 268 h 482"/>
                  <a:gd name="T38" fmla="*/ 0 w 107"/>
                  <a:gd name="T39" fmla="*/ 16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482">
                    <a:moveTo>
                      <a:pt x="0" y="161"/>
                    </a:moveTo>
                    <a:lnTo>
                      <a:pt x="0" y="107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214"/>
                    </a:lnTo>
                    <a:lnTo>
                      <a:pt x="53" y="321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53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268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Freeform 119"/>
              <p:cNvSpPr>
                <a:spLocks/>
              </p:cNvSpPr>
              <p:nvPr/>
            </p:nvSpPr>
            <p:spPr bwMode="auto">
              <a:xfrm>
                <a:off x="4653" y="1521"/>
                <a:ext cx="7" cy="47"/>
              </a:xfrm>
              <a:custGeom>
                <a:avLst/>
                <a:gdLst>
                  <a:gd name="T0" fmla="*/ 0 w 53"/>
                  <a:gd name="T1" fmla="*/ 321 h 375"/>
                  <a:gd name="T2" fmla="*/ 0 w 53"/>
                  <a:gd name="T3" fmla="*/ 268 h 375"/>
                  <a:gd name="T4" fmla="*/ 0 w 53"/>
                  <a:gd name="T5" fmla="*/ 214 h 375"/>
                  <a:gd name="T6" fmla="*/ 0 w 53"/>
                  <a:gd name="T7" fmla="*/ 107 h 375"/>
                  <a:gd name="T8" fmla="*/ 0 w 53"/>
                  <a:gd name="T9" fmla="*/ 107 h 375"/>
                  <a:gd name="T10" fmla="*/ 0 w 53"/>
                  <a:gd name="T11" fmla="*/ 54 h 375"/>
                  <a:gd name="T12" fmla="*/ 0 w 53"/>
                  <a:gd name="T13" fmla="*/ 54 h 375"/>
                  <a:gd name="T14" fmla="*/ 53 w 53"/>
                  <a:gd name="T15" fmla="*/ 0 h 375"/>
                  <a:gd name="T16" fmla="*/ 53 w 53"/>
                  <a:gd name="T17" fmla="*/ 0 h 375"/>
                  <a:gd name="T18" fmla="*/ 53 w 53"/>
                  <a:gd name="T19" fmla="*/ 0 h 375"/>
                  <a:gd name="T20" fmla="*/ 53 w 53"/>
                  <a:gd name="T21" fmla="*/ 54 h 375"/>
                  <a:gd name="T22" fmla="*/ 53 w 53"/>
                  <a:gd name="T23" fmla="*/ 54 h 375"/>
                  <a:gd name="T24" fmla="*/ 53 w 53"/>
                  <a:gd name="T25" fmla="*/ 54 h 375"/>
                  <a:gd name="T26" fmla="*/ 53 w 53"/>
                  <a:gd name="T27" fmla="*/ 161 h 375"/>
                  <a:gd name="T28" fmla="*/ 53 w 53"/>
                  <a:gd name="T29" fmla="*/ 214 h 375"/>
                  <a:gd name="T30" fmla="*/ 53 w 53"/>
                  <a:gd name="T31" fmla="*/ 268 h 375"/>
                  <a:gd name="T32" fmla="*/ 53 w 53"/>
                  <a:gd name="T33" fmla="*/ 268 h 375"/>
                  <a:gd name="T34" fmla="*/ 53 w 53"/>
                  <a:gd name="T35" fmla="*/ 321 h 375"/>
                  <a:gd name="T36" fmla="*/ 0 w 53"/>
                  <a:gd name="T37" fmla="*/ 375 h 375"/>
                  <a:gd name="T38" fmla="*/ 0 w 53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75">
                    <a:moveTo>
                      <a:pt x="0" y="321"/>
                    </a:moveTo>
                    <a:lnTo>
                      <a:pt x="0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161"/>
                    </a:lnTo>
                    <a:lnTo>
                      <a:pt x="53" y="21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321"/>
                    </a:lnTo>
                    <a:lnTo>
                      <a:pt x="0" y="375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Freeform 120"/>
              <p:cNvSpPr>
                <a:spLocks/>
              </p:cNvSpPr>
              <p:nvPr/>
            </p:nvSpPr>
            <p:spPr bwMode="auto">
              <a:xfrm>
                <a:off x="4646" y="1421"/>
                <a:ext cx="54" cy="94"/>
              </a:xfrm>
              <a:custGeom>
                <a:avLst/>
                <a:gdLst>
                  <a:gd name="T0" fmla="*/ 161 w 428"/>
                  <a:gd name="T1" fmla="*/ 0 h 748"/>
                  <a:gd name="T2" fmla="*/ 214 w 428"/>
                  <a:gd name="T3" fmla="*/ 214 h 748"/>
                  <a:gd name="T4" fmla="*/ 375 w 428"/>
                  <a:gd name="T5" fmla="*/ 373 h 748"/>
                  <a:gd name="T6" fmla="*/ 428 w 428"/>
                  <a:gd name="T7" fmla="*/ 373 h 748"/>
                  <a:gd name="T8" fmla="*/ 428 w 428"/>
                  <a:gd name="T9" fmla="*/ 373 h 748"/>
                  <a:gd name="T10" fmla="*/ 428 w 428"/>
                  <a:gd name="T11" fmla="*/ 427 h 748"/>
                  <a:gd name="T12" fmla="*/ 375 w 428"/>
                  <a:gd name="T13" fmla="*/ 587 h 748"/>
                  <a:gd name="T14" fmla="*/ 375 w 428"/>
                  <a:gd name="T15" fmla="*/ 748 h 748"/>
                  <a:gd name="T16" fmla="*/ 375 w 428"/>
                  <a:gd name="T17" fmla="*/ 748 h 748"/>
                  <a:gd name="T18" fmla="*/ 268 w 428"/>
                  <a:gd name="T19" fmla="*/ 694 h 748"/>
                  <a:gd name="T20" fmla="*/ 161 w 428"/>
                  <a:gd name="T21" fmla="*/ 534 h 748"/>
                  <a:gd name="T22" fmla="*/ 54 w 428"/>
                  <a:gd name="T23" fmla="*/ 373 h 748"/>
                  <a:gd name="T24" fmla="*/ 54 w 428"/>
                  <a:gd name="T25" fmla="*/ 373 h 748"/>
                  <a:gd name="T26" fmla="*/ 0 w 428"/>
                  <a:gd name="T27" fmla="*/ 266 h 748"/>
                  <a:gd name="T28" fmla="*/ 0 w 428"/>
                  <a:gd name="T29" fmla="*/ 160 h 748"/>
                  <a:gd name="T30" fmla="*/ 0 w 428"/>
                  <a:gd name="T31" fmla="*/ 107 h 748"/>
                  <a:gd name="T32" fmla="*/ 0 w 428"/>
                  <a:gd name="T33" fmla="*/ 107 h 748"/>
                  <a:gd name="T34" fmla="*/ 161 w 428"/>
                  <a:gd name="T35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" h="748">
                    <a:moveTo>
                      <a:pt x="161" y="0"/>
                    </a:moveTo>
                    <a:lnTo>
                      <a:pt x="214" y="214"/>
                    </a:lnTo>
                    <a:lnTo>
                      <a:pt x="375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375" y="587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268" y="694"/>
                    </a:lnTo>
                    <a:lnTo>
                      <a:pt x="161" y="534"/>
                    </a:lnTo>
                    <a:lnTo>
                      <a:pt x="54" y="373"/>
                    </a:lnTo>
                    <a:lnTo>
                      <a:pt x="54" y="373"/>
                    </a:lnTo>
                    <a:lnTo>
                      <a:pt x="0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Freeform 121"/>
              <p:cNvSpPr>
                <a:spLocks/>
              </p:cNvSpPr>
              <p:nvPr/>
            </p:nvSpPr>
            <p:spPr bwMode="auto">
              <a:xfrm>
                <a:off x="4646" y="1421"/>
                <a:ext cx="54" cy="87"/>
              </a:xfrm>
              <a:custGeom>
                <a:avLst/>
                <a:gdLst>
                  <a:gd name="T0" fmla="*/ 107 w 428"/>
                  <a:gd name="T1" fmla="*/ 373 h 694"/>
                  <a:gd name="T2" fmla="*/ 54 w 428"/>
                  <a:gd name="T3" fmla="*/ 266 h 694"/>
                  <a:gd name="T4" fmla="*/ 0 w 428"/>
                  <a:gd name="T5" fmla="*/ 160 h 694"/>
                  <a:gd name="T6" fmla="*/ 0 w 428"/>
                  <a:gd name="T7" fmla="*/ 107 h 694"/>
                  <a:gd name="T8" fmla="*/ 0 w 428"/>
                  <a:gd name="T9" fmla="*/ 107 h 694"/>
                  <a:gd name="T10" fmla="*/ 161 w 428"/>
                  <a:gd name="T11" fmla="*/ 0 h 694"/>
                  <a:gd name="T12" fmla="*/ 214 w 428"/>
                  <a:gd name="T13" fmla="*/ 214 h 694"/>
                  <a:gd name="T14" fmla="*/ 375 w 428"/>
                  <a:gd name="T15" fmla="*/ 373 h 694"/>
                  <a:gd name="T16" fmla="*/ 428 w 428"/>
                  <a:gd name="T17" fmla="*/ 373 h 694"/>
                  <a:gd name="T18" fmla="*/ 428 w 428"/>
                  <a:gd name="T19" fmla="*/ 373 h 694"/>
                  <a:gd name="T20" fmla="*/ 428 w 428"/>
                  <a:gd name="T21" fmla="*/ 427 h 694"/>
                  <a:gd name="T22" fmla="*/ 375 w 428"/>
                  <a:gd name="T23" fmla="*/ 587 h 694"/>
                  <a:gd name="T24" fmla="*/ 375 w 428"/>
                  <a:gd name="T25" fmla="*/ 694 h 694"/>
                  <a:gd name="T26" fmla="*/ 375 w 428"/>
                  <a:gd name="T27" fmla="*/ 694 h 694"/>
                  <a:gd name="T28" fmla="*/ 321 w 428"/>
                  <a:gd name="T29" fmla="*/ 641 h 694"/>
                  <a:gd name="T30" fmla="*/ 161 w 428"/>
                  <a:gd name="T31" fmla="*/ 534 h 694"/>
                  <a:gd name="T32" fmla="*/ 107 w 428"/>
                  <a:gd name="T33" fmla="*/ 373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694">
                    <a:moveTo>
                      <a:pt x="107" y="373"/>
                    </a:moveTo>
                    <a:lnTo>
                      <a:pt x="54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214" y="214"/>
                    </a:lnTo>
                    <a:lnTo>
                      <a:pt x="375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375" y="587"/>
                    </a:lnTo>
                    <a:lnTo>
                      <a:pt x="375" y="694"/>
                    </a:lnTo>
                    <a:lnTo>
                      <a:pt x="375" y="694"/>
                    </a:lnTo>
                    <a:lnTo>
                      <a:pt x="321" y="641"/>
                    </a:lnTo>
                    <a:lnTo>
                      <a:pt x="161" y="534"/>
                    </a:lnTo>
                    <a:lnTo>
                      <a:pt x="107" y="373"/>
                    </a:lnTo>
                    <a:close/>
                  </a:path>
                </a:pathLst>
              </a:custGeom>
              <a:solidFill>
                <a:srgbClr val="D27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Freeform 122"/>
              <p:cNvSpPr>
                <a:spLocks/>
              </p:cNvSpPr>
              <p:nvPr/>
            </p:nvSpPr>
            <p:spPr bwMode="auto">
              <a:xfrm>
                <a:off x="4653" y="1421"/>
                <a:ext cx="47" cy="80"/>
              </a:xfrm>
              <a:custGeom>
                <a:avLst/>
                <a:gdLst>
                  <a:gd name="T0" fmla="*/ 53 w 374"/>
                  <a:gd name="T1" fmla="*/ 373 h 641"/>
                  <a:gd name="T2" fmla="*/ 0 w 374"/>
                  <a:gd name="T3" fmla="*/ 266 h 641"/>
                  <a:gd name="T4" fmla="*/ 0 w 374"/>
                  <a:gd name="T5" fmla="*/ 160 h 641"/>
                  <a:gd name="T6" fmla="*/ 0 w 374"/>
                  <a:gd name="T7" fmla="*/ 107 h 641"/>
                  <a:gd name="T8" fmla="*/ 0 w 374"/>
                  <a:gd name="T9" fmla="*/ 107 h 641"/>
                  <a:gd name="T10" fmla="*/ 107 w 374"/>
                  <a:gd name="T11" fmla="*/ 0 h 641"/>
                  <a:gd name="T12" fmla="*/ 160 w 374"/>
                  <a:gd name="T13" fmla="*/ 214 h 641"/>
                  <a:gd name="T14" fmla="*/ 321 w 374"/>
                  <a:gd name="T15" fmla="*/ 373 h 641"/>
                  <a:gd name="T16" fmla="*/ 374 w 374"/>
                  <a:gd name="T17" fmla="*/ 373 h 641"/>
                  <a:gd name="T18" fmla="*/ 374 w 374"/>
                  <a:gd name="T19" fmla="*/ 373 h 641"/>
                  <a:gd name="T20" fmla="*/ 374 w 374"/>
                  <a:gd name="T21" fmla="*/ 427 h 641"/>
                  <a:gd name="T22" fmla="*/ 321 w 374"/>
                  <a:gd name="T23" fmla="*/ 534 h 641"/>
                  <a:gd name="T24" fmla="*/ 321 w 374"/>
                  <a:gd name="T25" fmla="*/ 641 h 641"/>
                  <a:gd name="T26" fmla="*/ 321 w 374"/>
                  <a:gd name="T27" fmla="*/ 641 h 641"/>
                  <a:gd name="T28" fmla="*/ 267 w 374"/>
                  <a:gd name="T29" fmla="*/ 587 h 641"/>
                  <a:gd name="T30" fmla="*/ 160 w 374"/>
                  <a:gd name="T31" fmla="*/ 480 h 641"/>
                  <a:gd name="T32" fmla="*/ 53 w 374"/>
                  <a:gd name="T33" fmla="*/ 37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4" h="641">
                    <a:moveTo>
                      <a:pt x="53" y="373"/>
                    </a:moveTo>
                    <a:lnTo>
                      <a:pt x="0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60" y="214"/>
                    </a:lnTo>
                    <a:lnTo>
                      <a:pt x="321" y="373"/>
                    </a:lnTo>
                    <a:lnTo>
                      <a:pt x="374" y="373"/>
                    </a:lnTo>
                    <a:lnTo>
                      <a:pt x="374" y="373"/>
                    </a:lnTo>
                    <a:lnTo>
                      <a:pt x="374" y="427"/>
                    </a:lnTo>
                    <a:lnTo>
                      <a:pt x="321" y="534"/>
                    </a:lnTo>
                    <a:lnTo>
                      <a:pt x="321" y="641"/>
                    </a:lnTo>
                    <a:lnTo>
                      <a:pt x="321" y="641"/>
                    </a:lnTo>
                    <a:lnTo>
                      <a:pt x="267" y="587"/>
                    </a:lnTo>
                    <a:lnTo>
                      <a:pt x="160" y="480"/>
                    </a:lnTo>
                    <a:lnTo>
                      <a:pt x="53" y="373"/>
                    </a:lnTo>
                    <a:close/>
                  </a:path>
                </a:pathLst>
              </a:custGeom>
              <a:solidFill>
                <a:srgbClr val="CA7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Freeform 123"/>
              <p:cNvSpPr>
                <a:spLocks/>
              </p:cNvSpPr>
              <p:nvPr/>
            </p:nvSpPr>
            <p:spPr bwMode="auto">
              <a:xfrm>
                <a:off x="4653" y="1421"/>
                <a:ext cx="47" cy="73"/>
              </a:xfrm>
              <a:custGeom>
                <a:avLst/>
                <a:gdLst>
                  <a:gd name="T0" fmla="*/ 107 w 374"/>
                  <a:gd name="T1" fmla="*/ 320 h 587"/>
                  <a:gd name="T2" fmla="*/ 53 w 374"/>
                  <a:gd name="T3" fmla="*/ 214 h 587"/>
                  <a:gd name="T4" fmla="*/ 0 w 374"/>
                  <a:gd name="T5" fmla="*/ 160 h 587"/>
                  <a:gd name="T6" fmla="*/ 0 w 374"/>
                  <a:gd name="T7" fmla="*/ 107 h 587"/>
                  <a:gd name="T8" fmla="*/ 0 w 374"/>
                  <a:gd name="T9" fmla="*/ 107 h 587"/>
                  <a:gd name="T10" fmla="*/ 107 w 374"/>
                  <a:gd name="T11" fmla="*/ 0 h 587"/>
                  <a:gd name="T12" fmla="*/ 160 w 374"/>
                  <a:gd name="T13" fmla="*/ 214 h 587"/>
                  <a:gd name="T14" fmla="*/ 321 w 374"/>
                  <a:gd name="T15" fmla="*/ 373 h 587"/>
                  <a:gd name="T16" fmla="*/ 374 w 374"/>
                  <a:gd name="T17" fmla="*/ 373 h 587"/>
                  <a:gd name="T18" fmla="*/ 374 w 374"/>
                  <a:gd name="T19" fmla="*/ 373 h 587"/>
                  <a:gd name="T20" fmla="*/ 374 w 374"/>
                  <a:gd name="T21" fmla="*/ 427 h 587"/>
                  <a:gd name="T22" fmla="*/ 321 w 374"/>
                  <a:gd name="T23" fmla="*/ 534 h 587"/>
                  <a:gd name="T24" fmla="*/ 321 w 374"/>
                  <a:gd name="T25" fmla="*/ 587 h 587"/>
                  <a:gd name="T26" fmla="*/ 321 w 374"/>
                  <a:gd name="T27" fmla="*/ 587 h 587"/>
                  <a:gd name="T28" fmla="*/ 267 w 374"/>
                  <a:gd name="T29" fmla="*/ 534 h 587"/>
                  <a:gd name="T30" fmla="*/ 160 w 374"/>
                  <a:gd name="T31" fmla="*/ 480 h 587"/>
                  <a:gd name="T32" fmla="*/ 107 w 374"/>
                  <a:gd name="T33" fmla="*/ 32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4" h="587">
                    <a:moveTo>
                      <a:pt x="107" y="320"/>
                    </a:moveTo>
                    <a:lnTo>
                      <a:pt x="53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60" y="214"/>
                    </a:lnTo>
                    <a:lnTo>
                      <a:pt x="321" y="373"/>
                    </a:lnTo>
                    <a:lnTo>
                      <a:pt x="374" y="373"/>
                    </a:lnTo>
                    <a:lnTo>
                      <a:pt x="374" y="373"/>
                    </a:lnTo>
                    <a:lnTo>
                      <a:pt x="374" y="427"/>
                    </a:lnTo>
                    <a:lnTo>
                      <a:pt x="321" y="534"/>
                    </a:lnTo>
                    <a:lnTo>
                      <a:pt x="321" y="587"/>
                    </a:lnTo>
                    <a:lnTo>
                      <a:pt x="321" y="587"/>
                    </a:lnTo>
                    <a:lnTo>
                      <a:pt x="267" y="534"/>
                    </a:lnTo>
                    <a:lnTo>
                      <a:pt x="160" y="480"/>
                    </a:lnTo>
                    <a:lnTo>
                      <a:pt x="107" y="320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Freeform 124"/>
              <p:cNvSpPr>
                <a:spLocks/>
              </p:cNvSpPr>
              <p:nvPr/>
            </p:nvSpPr>
            <p:spPr bwMode="auto">
              <a:xfrm>
                <a:off x="4660" y="1421"/>
                <a:ext cx="40" cy="67"/>
              </a:xfrm>
              <a:custGeom>
                <a:avLst/>
                <a:gdLst>
                  <a:gd name="T0" fmla="*/ 54 w 321"/>
                  <a:gd name="T1" fmla="*/ 320 h 534"/>
                  <a:gd name="T2" fmla="*/ 0 w 321"/>
                  <a:gd name="T3" fmla="*/ 214 h 534"/>
                  <a:gd name="T4" fmla="*/ 0 w 321"/>
                  <a:gd name="T5" fmla="*/ 107 h 534"/>
                  <a:gd name="T6" fmla="*/ 0 w 321"/>
                  <a:gd name="T7" fmla="*/ 53 h 534"/>
                  <a:gd name="T8" fmla="*/ 0 w 321"/>
                  <a:gd name="T9" fmla="*/ 53 h 534"/>
                  <a:gd name="T10" fmla="*/ 54 w 321"/>
                  <a:gd name="T11" fmla="*/ 0 h 534"/>
                  <a:gd name="T12" fmla="*/ 107 w 321"/>
                  <a:gd name="T13" fmla="*/ 214 h 534"/>
                  <a:gd name="T14" fmla="*/ 268 w 321"/>
                  <a:gd name="T15" fmla="*/ 373 h 534"/>
                  <a:gd name="T16" fmla="*/ 321 w 321"/>
                  <a:gd name="T17" fmla="*/ 373 h 534"/>
                  <a:gd name="T18" fmla="*/ 321 w 321"/>
                  <a:gd name="T19" fmla="*/ 373 h 534"/>
                  <a:gd name="T20" fmla="*/ 321 w 321"/>
                  <a:gd name="T21" fmla="*/ 427 h 534"/>
                  <a:gd name="T22" fmla="*/ 268 w 321"/>
                  <a:gd name="T23" fmla="*/ 480 h 534"/>
                  <a:gd name="T24" fmla="*/ 268 w 321"/>
                  <a:gd name="T25" fmla="*/ 534 h 534"/>
                  <a:gd name="T26" fmla="*/ 268 w 321"/>
                  <a:gd name="T27" fmla="*/ 534 h 534"/>
                  <a:gd name="T28" fmla="*/ 214 w 321"/>
                  <a:gd name="T29" fmla="*/ 534 h 534"/>
                  <a:gd name="T30" fmla="*/ 107 w 321"/>
                  <a:gd name="T31" fmla="*/ 427 h 534"/>
                  <a:gd name="T32" fmla="*/ 54 w 321"/>
                  <a:gd name="T33" fmla="*/ 32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1" h="534">
                    <a:moveTo>
                      <a:pt x="54" y="320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214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427"/>
                    </a:lnTo>
                    <a:lnTo>
                      <a:pt x="268" y="480"/>
                    </a:lnTo>
                    <a:lnTo>
                      <a:pt x="268" y="534"/>
                    </a:lnTo>
                    <a:lnTo>
                      <a:pt x="268" y="534"/>
                    </a:lnTo>
                    <a:lnTo>
                      <a:pt x="214" y="534"/>
                    </a:lnTo>
                    <a:lnTo>
                      <a:pt x="107" y="427"/>
                    </a:lnTo>
                    <a:lnTo>
                      <a:pt x="54" y="320"/>
                    </a:lnTo>
                    <a:close/>
                  </a:path>
                </a:pathLst>
              </a:custGeom>
              <a:solidFill>
                <a:srgbClr val="B95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Freeform 125"/>
              <p:cNvSpPr>
                <a:spLocks/>
              </p:cNvSpPr>
              <p:nvPr/>
            </p:nvSpPr>
            <p:spPr bwMode="auto">
              <a:xfrm>
                <a:off x="4660" y="1421"/>
                <a:ext cx="40" cy="60"/>
              </a:xfrm>
              <a:custGeom>
                <a:avLst/>
                <a:gdLst>
                  <a:gd name="T0" fmla="*/ 107 w 321"/>
                  <a:gd name="T1" fmla="*/ 266 h 480"/>
                  <a:gd name="T2" fmla="*/ 54 w 321"/>
                  <a:gd name="T3" fmla="*/ 160 h 480"/>
                  <a:gd name="T4" fmla="*/ 0 w 321"/>
                  <a:gd name="T5" fmla="*/ 107 h 480"/>
                  <a:gd name="T6" fmla="*/ 0 w 321"/>
                  <a:gd name="T7" fmla="*/ 53 h 480"/>
                  <a:gd name="T8" fmla="*/ 0 w 321"/>
                  <a:gd name="T9" fmla="*/ 53 h 480"/>
                  <a:gd name="T10" fmla="*/ 54 w 321"/>
                  <a:gd name="T11" fmla="*/ 0 h 480"/>
                  <a:gd name="T12" fmla="*/ 107 w 321"/>
                  <a:gd name="T13" fmla="*/ 214 h 480"/>
                  <a:gd name="T14" fmla="*/ 268 w 321"/>
                  <a:gd name="T15" fmla="*/ 373 h 480"/>
                  <a:gd name="T16" fmla="*/ 321 w 321"/>
                  <a:gd name="T17" fmla="*/ 373 h 480"/>
                  <a:gd name="T18" fmla="*/ 321 w 321"/>
                  <a:gd name="T19" fmla="*/ 373 h 480"/>
                  <a:gd name="T20" fmla="*/ 321 w 321"/>
                  <a:gd name="T21" fmla="*/ 427 h 480"/>
                  <a:gd name="T22" fmla="*/ 321 w 321"/>
                  <a:gd name="T23" fmla="*/ 427 h 480"/>
                  <a:gd name="T24" fmla="*/ 321 w 321"/>
                  <a:gd name="T25" fmla="*/ 480 h 480"/>
                  <a:gd name="T26" fmla="*/ 321 w 321"/>
                  <a:gd name="T27" fmla="*/ 480 h 480"/>
                  <a:gd name="T28" fmla="*/ 268 w 321"/>
                  <a:gd name="T29" fmla="*/ 480 h 480"/>
                  <a:gd name="T30" fmla="*/ 161 w 321"/>
                  <a:gd name="T31" fmla="*/ 373 h 480"/>
                  <a:gd name="T32" fmla="*/ 107 w 321"/>
                  <a:gd name="T33" fmla="*/ 266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1" h="480">
                    <a:moveTo>
                      <a:pt x="107" y="266"/>
                    </a:moveTo>
                    <a:lnTo>
                      <a:pt x="54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214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427"/>
                    </a:lnTo>
                    <a:lnTo>
                      <a:pt x="321" y="427"/>
                    </a:lnTo>
                    <a:lnTo>
                      <a:pt x="321" y="480"/>
                    </a:lnTo>
                    <a:lnTo>
                      <a:pt x="321" y="480"/>
                    </a:lnTo>
                    <a:lnTo>
                      <a:pt x="268" y="480"/>
                    </a:lnTo>
                    <a:lnTo>
                      <a:pt x="161" y="373"/>
                    </a:lnTo>
                    <a:lnTo>
                      <a:pt x="107" y="266"/>
                    </a:lnTo>
                    <a:close/>
                  </a:path>
                </a:pathLst>
              </a:custGeom>
              <a:solidFill>
                <a:srgbClr val="B0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Freeform 126"/>
              <p:cNvSpPr>
                <a:spLocks/>
              </p:cNvSpPr>
              <p:nvPr/>
            </p:nvSpPr>
            <p:spPr bwMode="auto">
              <a:xfrm>
                <a:off x="4667" y="1421"/>
                <a:ext cx="33" cy="53"/>
              </a:xfrm>
              <a:custGeom>
                <a:avLst/>
                <a:gdLst>
                  <a:gd name="T0" fmla="*/ 0 w 267"/>
                  <a:gd name="T1" fmla="*/ 0 h 427"/>
                  <a:gd name="T2" fmla="*/ 53 w 267"/>
                  <a:gd name="T3" fmla="*/ 214 h 427"/>
                  <a:gd name="T4" fmla="*/ 214 w 267"/>
                  <a:gd name="T5" fmla="*/ 373 h 427"/>
                  <a:gd name="T6" fmla="*/ 267 w 267"/>
                  <a:gd name="T7" fmla="*/ 373 h 427"/>
                  <a:gd name="T8" fmla="*/ 267 w 267"/>
                  <a:gd name="T9" fmla="*/ 373 h 427"/>
                  <a:gd name="T10" fmla="*/ 267 w 267"/>
                  <a:gd name="T11" fmla="*/ 373 h 427"/>
                  <a:gd name="T12" fmla="*/ 267 w 267"/>
                  <a:gd name="T13" fmla="*/ 427 h 427"/>
                  <a:gd name="T14" fmla="*/ 267 w 267"/>
                  <a:gd name="T15" fmla="*/ 427 h 427"/>
                  <a:gd name="T16" fmla="*/ 267 w 267"/>
                  <a:gd name="T17" fmla="*/ 427 h 427"/>
                  <a:gd name="T18" fmla="*/ 214 w 267"/>
                  <a:gd name="T19" fmla="*/ 427 h 427"/>
                  <a:gd name="T20" fmla="*/ 107 w 267"/>
                  <a:gd name="T21" fmla="*/ 373 h 427"/>
                  <a:gd name="T22" fmla="*/ 53 w 267"/>
                  <a:gd name="T23" fmla="*/ 266 h 427"/>
                  <a:gd name="T24" fmla="*/ 53 w 267"/>
                  <a:gd name="T25" fmla="*/ 266 h 427"/>
                  <a:gd name="T26" fmla="*/ 0 w 267"/>
                  <a:gd name="T27" fmla="*/ 160 h 427"/>
                  <a:gd name="T28" fmla="*/ 0 w 267"/>
                  <a:gd name="T29" fmla="*/ 107 h 427"/>
                  <a:gd name="T30" fmla="*/ 0 w 267"/>
                  <a:gd name="T31" fmla="*/ 53 h 427"/>
                  <a:gd name="T32" fmla="*/ 0 w 267"/>
                  <a:gd name="T33" fmla="*/ 53 h 427"/>
                  <a:gd name="T34" fmla="*/ 0 w 267"/>
                  <a:gd name="T35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7" h="427">
                    <a:moveTo>
                      <a:pt x="0" y="0"/>
                    </a:moveTo>
                    <a:lnTo>
                      <a:pt x="53" y="214"/>
                    </a:lnTo>
                    <a:lnTo>
                      <a:pt x="214" y="373"/>
                    </a:lnTo>
                    <a:lnTo>
                      <a:pt x="267" y="373"/>
                    </a:lnTo>
                    <a:lnTo>
                      <a:pt x="267" y="373"/>
                    </a:lnTo>
                    <a:lnTo>
                      <a:pt x="267" y="373"/>
                    </a:lnTo>
                    <a:lnTo>
                      <a:pt x="267" y="427"/>
                    </a:lnTo>
                    <a:lnTo>
                      <a:pt x="267" y="427"/>
                    </a:lnTo>
                    <a:lnTo>
                      <a:pt x="267" y="427"/>
                    </a:lnTo>
                    <a:lnTo>
                      <a:pt x="214" y="427"/>
                    </a:lnTo>
                    <a:lnTo>
                      <a:pt x="107" y="373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Freeform 127"/>
              <p:cNvSpPr>
                <a:spLocks/>
              </p:cNvSpPr>
              <p:nvPr/>
            </p:nvSpPr>
            <p:spPr bwMode="auto">
              <a:xfrm>
                <a:off x="4680" y="1448"/>
                <a:ext cx="13" cy="20"/>
              </a:xfrm>
              <a:custGeom>
                <a:avLst/>
                <a:gdLst>
                  <a:gd name="T0" fmla="*/ 107 w 107"/>
                  <a:gd name="T1" fmla="*/ 159 h 159"/>
                  <a:gd name="T2" fmla="*/ 53 w 107"/>
                  <a:gd name="T3" fmla="*/ 159 h 159"/>
                  <a:gd name="T4" fmla="*/ 53 w 107"/>
                  <a:gd name="T5" fmla="*/ 106 h 159"/>
                  <a:gd name="T6" fmla="*/ 0 w 107"/>
                  <a:gd name="T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159">
                    <a:moveTo>
                      <a:pt x="107" y="159"/>
                    </a:moveTo>
                    <a:lnTo>
                      <a:pt x="53" y="159"/>
                    </a:lnTo>
                    <a:lnTo>
                      <a:pt x="53" y="10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Freeform 128"/>
              <p:cNvSpPr>
                <a:spLocks/>
              </p:cNvSpPr>
              <p:nvPr/>
            </p:nvSpPr>
            <p:spPr bwMode="auto">
              <a:xfrm>
                <a:off x="4392" y="1227"/>
                <a:ext cx="355" cy="234"/>
              </a:xfrm>
              <a:custGeom>
                <a:avLst/>
                <a:gdLst>
                  <a:gd name="T0" fmla="*/ 1284 w 2836"/>
                  <a:gd name="T1" fmla="*/ 1337 h 1871"/>
                  <a:gd name="T2" fmla="*/ 1338 w 2836"/>
                  <a:gd name="T3" fmla="*/ 1390 h 1871"/>
                  <a:gd name="T4" fmla="*/ 1391 w 2836"/>
                  <a:gd name="T5" fmla="*/ 1497 h 1871"/>
                  <a:gd name="T6" fmla="*/ 1284 w 2836"/>
                  <a:gd name="T7" fmla="*/ 1604 h 1871"/>
                  <a:gd name="T8" fmla="*/ 1605 w 2836"/>
                  <a:gd name="T9" fmla="*/ 1497 h 1871"/>
                  <a:gd name="T10" fmla="*/ 1659 w 2836"/>
                  <a:gd name="T11" fmla="*/ 1765 h 1871"/>
                  <a:gd name="T12" fmla="*/ 1712 w 2836"/>
                  <a:gd name="T13" fmla="*/ 1658 h 1871"/>
                  <a:gd name="T14" fmla="*/ 1819 w 2836"/>
                  <a:gd name="T15" fmla="*/ 1817 h 1871"/>
                  <a:gd name="T16" fmla="*/ 2087 w 2836"/>
                  <a:gd name="T17" fmla="*/ 1817 h 1871"/>
                  <a:gd name="T18" fmla="*/ 2247 w 2836"/>
                  <a:gd name="T19" fmla="*/ 1817 h 1871"/>
                  <a:gd name="T20" fmla="*/ 2622 w 2836"/>
                  <a:gd name="T21" fmla="*/ 1604 h 1871"/>
                  <a:gd name="T22" fmla="*/ 2676 w 2836"/>
                  <a:gd name="T23" fmla="*/ 1444 h 1871"/>
                  <a:gd name="T24" fmla="*/ 2676 w 2836"/>
                  <a:gd name="T25" fmla="*/ 1283 h 1871"/>
                  <a:gd name="T26" fmla="*/ 2783 w 2836"/>
                  <a:gd name="T27" fmla="*/ 1283 h 1871"/>
                  <a:gd name="T28" fmla="*/ 2836 w 2836"/>
                  <a:gd name="T29" fmla="*/ 1283 h 1871"/>
                  <a:gd name="T30" fmla="*/ 2783 w 2836"/>
                  <a:gd name="T31" fmla="*/ 1176 h 1871"/>
                  <a:gd name="T32" fmla="*/ 2783 w 2836"/>
                  <a:gd name="T33" fmla="*/ 962 h 1871"/>
                  <a:gd name="T34" fmla="*/ 2729 w 2836"/>
                  <a:gd name="T35" fmla="*/ 962 h 1871"/>
                  <a:gd name="T36" fmla="*/ 2783 w 2836"/>
                  <a:gd name="T37" fmla="*/ 855 h 1871"/>
                  <a:gd name="T38" fmla="*/ 2729 w 2836"/>
                  <a:gd name="T39" fmla="*/ 855 h 1871"/>
                  <a:gd name="T40" fmla="*/ 2676 w 2836"/>
                  <a:gd name="T41" fmla="*/ 641 h 1871"/>
                  <a:gd name="T42" fmla="*/ 2622 w 2836"/>
                  <a:gd name="T43" fmla="*/ 428 h 1871"/>
                  <a:gd name="T44" fmla="*/ 2461 w 2836"/>
                  <a:gd name="T45" fmla="*/ 374 h 1871"/>
                  <a:gd name="T46" fmla="*/ 2408 w 2836"/>
                  <a:gd name="T47" fmla="*/ 374 h 1871"/>
                  <a:gd name="T48" fmla="*/ 2354 w 2836"/>
                  <a:gd name="T49" fmla="*/ 428 h 1871"/>
                  <a:gd name="T50" fmla="*/ 2194 w 2836"/>
                  <a:gd name="T51" fmla="*/ 374 h 1871"/>
                  <a:gd name="T52" fmla="*/ 1873 w 2836"/>
                  <a:gd name="T53" fmla="*/ 107 h 1871"/>
                  <a:gd name="T54" fmla="*/ 1498 w 2836"/>
                  <a:gd name="T55" fmla="*/ 53 h 1871"/>
                  <a:gd name="T56" fmla="*/ 1284 w 2836"/>
                  <a:gd name="T57" fmla="*/ 53 h 1871"/>
                  <a:gd name="T58" fmla="*/ 1231 w 2836"/>
                  <a:gd name="T59" fmla="*/ 53 h 1871"/>
                  <a:gd name="T60" fmla="*/ 1070 w 2836"/>
                  <a:gd name="T61" fmla="*/ 160 h 1871"/>
                  <a:gd name="T62" fmla="*/ 856 w 2836"/>
                  <a:gd name="T63" fmla="*/ 160 h 1871"/>
                  <a:gd name="T64" fmla="*/ 802 w 2836"/>
                  <a:gd name="T65" fmla="*/ 267 h 1871"/>
                  <a:gd name="T66" fmla="*/ 535 w 2836"/>
                  <a:gd name="T67" fmla="*/ 321 h 1871"/>
                  <a:gd name="T68" fmla="*/ 428 w 2836"/>
                  <a:gd name="T69" fmla="*/ 481 h 1871"/>
                  <a:gd name="T70" fmla="*/ 214 w 2836"/>
                  <a:gd name="T71" fmla="*/ 694 h 1871"/>
                  <a:gd name="T72" fmla="*/ 107 w 2836"/>
                  <a:gd name="T73" fmla="*/ 908 h 1871"/>
                  <a:gd name="T74" fmla="*/ 321 w 2836"/>
                  <a:gd name="T75" fmla="*/ 748 h 1871"/>
                  <a:gd name="T76" fmla="*/ 53 w 2836"/>
                  <a:gd name="T77" fmla="*/ 962 h 1871"/>
                  <a:gd name="T78" fmla="*/ 53 w 2836"/>
                  <a:gd name="T79" fmla="*/ 1337 h 1871"/>
                  <a:gd name="T80" fmla="*/ 214 w 2836"/>
                  <a:gd name="T81" fmla="*/ 1444 h 1871"/>
                  <a:gd name="T82" fmla="*/ 267 w 2836"/>
                  <a:gd name="T83" fmla="*/ 1444 h 1871"/>
                  <a:gd name="T84" fmla="*/ 267 w 2836"/>
                  <a:gd name="T85" fmla="*/ 1337 h 1871"/>
                  <a:gd name="T86" fmla="*/ 321 w 2836"/>
                  <a:gd name="T87" fmla="*/ 1390 h 1871"/>
                  <a:gd name="T88" fmla="*/ 481 w 2836"/>
                  <a:gd name="T89" fmla="*/ 1604 h 1871"/>
                  <a:gd name="T90" fmla="*/ 695 w 2836"/>
                  <a:gd name="T91" fmla="*/ 1444 h 1871"/>
                  <a:gd name="T92" fmla="*/ 695 w 2836"/>
                  <a:gd name="T93" fmla="*/ 1390 h 1871"/>
                  <a:gd name="T94" fmla="*/ 588 w 2836"/>
                  <a:gd name="T95" fmla="*/ 1390 h 1871"/>
                  <a:gd name="T96" fmla="*/ 695 w 2836"/>
                  <a:gd name="T97" fmla="*/ 1337 h 1871"/>
                  <a:gd name="T98" fmla="*/ 856 w 2836"/>
                  <a:gd name="T99" fmla="*/ 1337 h 1871"/>
                  <a:gd name="T100" fmla="*/ 909 w 2836"/>
                  <a:gd name="T101" fmla="*/ 1283 h 1871"/>
                  <a:gd name="T102" fmla="*/ 963 w 2836"/>
                  <a:gd name="T103" fmla="*/ 1229 h 1871"/>
                  <a:gd name="T104" fmla="*/ 1070 w 2836"/>
                  <a:gd name="T105" fmla="*/ 1015 h 1871"/>
                  <a:gd name="T106" fmla="*/ 1123 w 2836"/>
                  <a:gd name="T107" fmla="*/ 1015 h 1871"/>
                  <a:gd name="T108" fmla="*/ 1070 w 2836"/>
                  <a:gd name="T109" fmla="*/ 117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36" h="1871">
                    <a:moveTo>
                      <a:pt x="1177" y="1283"/>
                    </a:moveTo>
                    <a:lnTo>
                      <a:pt x="1231" y="1337"/>
                    </a:lnTo>
                    <a:lnTo>
                      <a:pt x="1231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91" y="1444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338" y="1551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445" y="1658"/>
                    </a:lnTo>
                    <a:lnTo>
                      <a:pt x="1552" y="1551"/>
                    </a:lnTo>
                    <a:lnTo>
                      <a:pt x="1605" y="1497"/>
                    </a:lnTo>
                    <a:lnTo>
                      <a:pt x="1605" y="1497"/>
                    </a:lnTo>
                    <a:lnTo>
                      <a:pt x="1605" y="1551"/>
                    </a:lnTo>
                    <a:lnTo>
                      <a:pt x="1605" y="1711"/>
                    </a:lnTo>
                    <a:lnTo>
                      <a:pt x="1659" y="1765"/>
                    </a:lnTo>
                    <a:lnTo>
                      <a:pt x="1712" y="1765"/>
                    </a:lnTo>
                    <a:lnTo>
                      <a:pt x="1712" y="1765"/>
                    </a:lnTo>
                    <a:lnTo>
                      <a:pt x="1659" y="1711"/>
                    </a:lnTo>
                    <a:lnTo>
                      <a:pt x="1712" y="1658"/>
                    </a:lnTo>
                    <a:lnTo>
                      <a:pt x="1712" y="1604"/>
                    </a:lnTo>
                    <a:lnTo>
                      <a:pt x="1712" y="1604"/>
                    </a:lnTo>
                    <a:lnTo>
                      <a:pt x="1712" y="1765"/>
                    </a:lnTo>
                    <a:lnTo>
                      <a:pt x="1819" y="1817"/>
                    </a:lnTo>
                    <a:lnTo>
                      <a:pt x="1926" y="1871"/>
                    </a:lnTo>
                    <a:lnTo>
                      <a:pt x="1926" y="1871"/>
                    </a:lnTo>
                    <a:lnTo>
                      <a:pt x="2033" y="1871"/>
                    </a:lnTo>
                    <a:lnTo>
                      <a:pt x="2087" y="1817"/>
                    </a:lnTo>
                    <a:lnTo>
                      <a:pt x="2140" y="1765"/>
                    </a:lnTo>
                    <a:lnTo>
                      <a:pt x="2140" y="1765"/>
                    </a:lnTo>
                    <a:lnTo>
                      <a:pt x="2140" y="1817"/>
                    </a:lnTo>
                    <a:lnTo>
                      <a:pt x="2247" y="1817"/>
                    </a:lnTo>
                    <a:lnTo>
                      <a:pt x="2354" y="1817"/>
                    </a:lnTo>
                    <a:lnTo>
                      <a:pt x="2354" y="1817"/>
                    </a:lnTo>
                    <a:lnTo>
                      <a:pt x="2461" y="1765"/>
                    </a:lnTo>
                    <a:lnTo>
                      <a:pt x="2622" y="160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390"/>
                    </a:lnTo>
                    <a:lnTo>
                      <a:pt x="2676" y="1283"/>
                    </a:lnTo>
                    <a:lnTo>
                      <a:pt x="2729" y="1283"/>
                    </a:lnTo>
                    <a:lnTo>
                      <a:pt x="2729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729" y="1229"/>
                    </a:lnTo>
                    <a:lnTo>
                      <a:pt x="2783" y="117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783" y="1015"/>
                    </a:lnTo>
                    <a:lnTo>
                      <a:pt x="2783" y="962"/>
                    </a:lnTo>
                    <a:lnTo>
                      <a:pt x="2836" y="908"/>
                    </a:lnTo>
                    <a:lnTo>
                      <a:pt x="2836" y="908"/>
                    </a:lnTo>
                    <a:lnTo>
                      <a:pt x="2783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08"/>
                    </a:lnTo>
                    <a:lnTo>
                      <a:pt x="2783" y="855"/>
                    </a:lnTo>
                    <a:lnTo>
                      <a:pt x="2783" y="801"/>
                    </a:lnTo>
                    <a:lnTo>
                      <a:pt x="2783" y="801"/>
                    </a:lnTo>
                    <a:lnTo>
                      <a:pt x="2729" y="855"/>
                    </a:lnTo>
                    <a:lnTo>
                      <a:pt x="2729" y="855"/>
                    </a:lnTo>
                    <a:lnTo>
                      <a:pt x="2729" y="801"/>
                    </a:lnTo>
                    <a:lnTo>
                      <a:pt x="2729" y="694"/>
                    </a:lnTo>
                    <a:lnTo>
                      <a:pt x="2729" y="694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22" y="428"/>
                    </a:lnTo>
                    <a:lnTo>
                      <a:pt x="2568" y="374"/>
                    </a:lnTo>
                    <a:lnTo>
                      <a:pt x="2515" y="321"/>
                    </a:lnTo>
                    <a:lnTo>
                      <a:pt x="2515" y="321"/>
                    </a:lnTo>
                    <a:lnTo>
                      <a:pt x="2461" y="374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08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301" y="428"/>
                    </a:lnTo>
                    <a:lnTo>
                      <a:pt x="2301" y="428"/>
                    </a:lnTo>
                    <a:lnTo>
                      <a:pt x="2194" y="374"/>
                    </a:lnTo>
                    <a:lnTo>
                      <a:pt x="2140" y="321"/>
                    </a:lnTo>
                    <a:lnTo>
                      <a:pt x="2033" y="214"/>
                    </a:lnTo>
                    <a:lnTo>
                      <a:pt x="2033" y="214"/>
                    </a:lnTo>
                    <a:lnTo>
                      <a:pt x="1873" y="107"/>
                    </a:lnTo>
                    <a:lnTo>
                      <a:pt x="1712" y="53"/>
                    </a:lnTo>
                    <a:lnTo>
                      <a:pt x="1605" y="0"/>
                    </a:lnTo>
                    <a:lnTo>
                      <a:pt x="1605" y="0"/>
                    </a:lnTo>
                    <a:lnTo>
                      <a:pt x="1498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123" y="107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16" y="160"/>
                    </a:lnTo>
                    <a:lnTo>
                      <a:pt x="909" y="160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02" y="214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749" y="267"/>
                    </a:lnTo>
                    <a:lnTo>
                      <a:pt x="642" y="267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428" y="374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267" y="588"/>
                    </a:lnTo>
                    <a:lnTo>
                      <a:pt x="214" y="641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07" y="801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60" y="855"/>
                    </a:lnTo>
                    <a:lnTo>
                      <a:pt x="267" y="801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53" y="962"/>
                    </a:lnTo>
                    <a:lnTo>
                      <a:pt x="0" y="1069"/>
                    </a:lnTo>
                    <a:lnTo>
                      <a:pt x="0" y="1229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160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97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390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90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7" y="1497"/>
                    </a:lnTo>
                    <a:lnTo>
                      <a:pt x="374" y="1604"/>
                    </a:lnTo>
                    <a:lnTo>
                      <a:pt x="481" y="1604"/>
                    </a:lnTo>
                    <a:lnTo>
                      <a:pt x="481" y="1604"/>
                    </a:lnTo>
                    <a:lnTo>
                      <a:pt x="588" y="1604"/>
                    </a:lnTo>
                    <a:lnTo>
                      <a:pt x="642" y="1551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42" y="1444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535" y="1337"/>
                    </a:lnTo>
                    <a:lnTo>
                      <a:pt x="588" y="1337"/>
                    </a:lnTo>
                    <a:lnTo>
                      <a:pt x="695" y="1337"/>
                    </a:lnTo>
                    <a:lnTo>
                      <a:pt x="695" y="1337"/>
                    </a:lnTo>
                    <a:lnTo>
                      <a:pt x="749" y="1390"/>
                    </a:lnTo>
                    <a:lnTo>
                      <a:pt x="802" y="1390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283"/>
                    </a:lnTo>
                    <a:lnTo>
                      <a:pt x="909" y="1283"/>
                    </a:lnTo>
                    <a:lnTo>
                      <a:pt x="909" y="1283"/>
                    </a:lnTo>
                    <a:lnTo>
                      <a:pt x="909" y="1337"/>
                    </a:lnTo>
                    <a:lnTo>
                      <a:pt x="963" y="128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63" y="1176"/>
                    </a:lnTo>
                    <a:lnTo>
                      <a:pt x="1016" y="1122"/>
                    </a:lnTo>
                    <a:lnTo>
                      <a:pt x="1070" y="1015"/>
                    </a:lnTo>
                    <a:lnTo>
                      <a:pt x="1070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070" y="1069"/>
                    </a:lnTo>
                    <a:lnTo>
                      <a:pt x="1070" y="1122"/>
                    </a:lnTo>
                    <a:lnTo>
                      <a:pt x="1070" y="1176"/>
                    </a:lnTo>
                    <a:lnTo>
                      <a:pt x="1070" y="1176"/>
                    </a:lnTo>
                    <a:lnTo>
                      <a:pt x="1070" y="1283"/>
                    </a:lnTo>
                    <a:lnTo>
                      <a:pt x="1123" y="1283"/>
                    </a:lnTo>
                    <a:lnTo>
                      <a:pt x="1177" y="1283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129"/>
              <p:cNvSpPr>
                <a:spLocks/>
              </p:cNvSpPr>
              <p:nvPr/>
            </p:nvSpPr>
            <p:spPr bwMode="auto">
              <a:xfrm>
                <a:off x="4479" y="1421"/>
                <a:ext cx="40" cy="20"/>
              </a:xfrm>
              <a:custGeom>
                <a:avLst/>
                <a:gdLst>
                  <a:gd name="T0" fmla="*/ 0 w 321"/>
                  <a:gd name="T1" fmla="*/ 160 h 160"/>
                  <a:gd name="T2" fmla="*/ 0 w 321"/>
                  <a:gd name="T3" fmla="*/ 160 h 160"/>
                  <a:gd name="T4" fmla="*/ 54 w 321"/>
                  <a:gd name="T5" fmla="*/ 107 h 160"/>
                  <a:gd name="T6" fmla="*/ 107 w 321"/>
                  <a:gd name="T7" fmla="*/ 53 h 160"/>
                  <a:gd name="T8" fmla="*/ 107 w 321"/>
                  <a:gd name="T9" fmla="*/ 53 h 160"/>
                  <a:gd name="T10" fmla="*/ 161 w 321"/>
                  <a:gd name="T11" fmla="*/ 53 h 160"/>
                  <a:gd name="T12" fmla="*/ 214 w 321"/>
                  <a:gd name="T13" fmla="*/ 53 h 160"/>
                  <a:gd name="T14" fmla="*/ 268 w 321"/>
                  <a:gd name="T15" fmla="*/ 0 h 160"/>
                  <a:gd name="T16" fmla="*/ 268 w 321"/>
                  <a:gd name="T17" fmla="*/ 0 h 160"/>
                  <a:gd name="T18" fmla="*/ 268 w 321"/>
                  <a:gd name="T19" fmla="*/ 0 h 160"/>
                  <a:gd name="T20" fmla="*/ 321 w 321"/>
                  <a:gd name="T21" fmla="*/ 0 h 160"/>
                  <a:gd name="T22" fmla="*/ 321 w 321"/>
                  <a:gd name="T23" fmla="*/ 0 h 160"/>
                  <a:gd name="T24" fmla="*/ 321 w 321"/>
                  <a:gd name="T25" fmla="*/ 0 h 160"/>
                  <a:gd name="T26" fmla="*/ 321 w 321"/>
                  <a:gd name="T27" fmla="*/ 0 h 160"/>
                  <a:gd name="T28" fmla="*/ 321 w 321"/>
                  <a:gd name="T29" fmla="*/ 53 h 160"/>
                  <a:gd name="T30" fmla="*/ 268 w 321"/>
                  <a:gd name="T31" fmla="*/ 53 h 160"/>
                  <a:gd name="T32" fmla="*/ 268 w 321"/>
                  <a:gd name="T33" fmla="*/ 53 h 160"/>
                  <a:gd name="T34" fmla="*/ 214 w 321"/>
                  <a:gd name="T35" fmla="*/ 53 h 160"/>
                  <a:gd name="T36" fmla="*/ 161 w 321"/>
                  <a:gd name="T37" fmla="*/ 107 h 160"/>
                  <a:gd name="T38" fmla="*/ 107 w 321"/>
                  <a:gd name="T39" fmla="*/ 107 h 160"/>
                  <a:gd name="T40" fmla="*/ 107 w 321"/>
                  <a:gd name="T41" fmla="*/ 107 h 160"/>
                  <a:gd name="T42" fmla="*/ 54 w 321"/>
                  <a:gd name="T43" fmla="*/ 160 h 160"/>
                  <a:gd name="T44" fmla="*/ 0 w 321"/>
                  <a:gd name="T45" fmla="*/ 160 h 160"/>
                  <a:gd name="T46" fmla="*/ 0 w 321"/>
                  <a:gd name="T47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160">
                    <a:moveTo>
                      <a:pt x="0" y="160"/>
                    </a:moveTo>
                    <a:lnTo>
                      <a:pt x="0" y="160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214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53"/>
                    </a:lnTo>
                    <a:lnTo>
                      <a:pt x="161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Freeform 130"/>
              <p:cNvSpPr>
                <a:spLocks/>
              </p:cNvSpPr>
              <p:nvPr/>
            </p:nvSpPr>
            <p:spPr bwMode="auto">
              <a:xfrm>
                <a:off x="4506" y="1454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Freeform 131"/>
              <p:cNvSpPr>
                <a:spLocks/>
              </p:cNvSpPr>
              <p:nvPr/>
            </p:nvSpPr>
            <p:spPr bwMode="auto">
              <a:xfrm>
                <a:off x="4506" y="1501"/>
                <a:ext cx="7" cy="14"/>
              </a:xfrm>
              <a:custGeom>
                <a:avLst/>
                <a:gdLst>
                  <a:gd name="T0" fmla="*/ 54 w 54"/>
                  <a:gd name="T1" fmla="*/ 53 h 107"/>
                  <a:gd name="T2" fmla="*/ 54 w 54"/>
                  <a:gd name="T3" fmla="*/ 53 h 107"/>
                  <a:gd name="T4" fmla="*/ 54 w 54"/>
                  <a:gd name="T5" fmla="*/ 53 h 107"/>
                  <a:gd name="T6" fmla="*/ 54 w 54"/>
                  <a:gd name="T7" fmla="*/ 0 h 107"/>
                  <a:gd name="T8" fmla="*/ 54 w 54"/>
                  <a:gd name="T9" fmla="*/ 0 h 107"/>
                  <a:gd name="T10" fmla="*/ 0 w 54"/>
                  <a:gd name="T11" fmla="*/ 0 h 107"/>
                  <a:gd name="T12" fmla="*/ 0 w 54"/>
                  <a:gd name="T13" fmla="*/ 0 h 107"/>
                  <a:gd name="T14" fmla="*/ 0 w 54"/>
                  <a:gd name="T15" fmla="*/ 0 h 107"/>
                  <a:gd name="T16" fmla="*/ 0 w 54"/>
                  <a:gd name="T17" fmla="*/ 0 h 107"/>
                  <a:gd name="T18" fmla="*/ 0 w 54"/>
                  <a:gd name="T19" fmla="*/ 0 h 107"/>
                  <a:gd name="T20" fmla="*/ 0 w 54"/>
                  <a:gd name="T21" fmla="*/ 0 h 107"/>
                  <a:gd name="T22" fmla="*/ 54 w 54"/>
                  <a:gd name="T23" fmla="*/ 0 h 107"/>
                  <a:gd name="T24" fmla="*/ 54 w 54"/>
                  <a:gd name="T25" fmla="*/ 0 h 107"/>
                  <a:gd name="T26" fmla="*/ 54 w 54"/>
                  <a:gd name="T27" fmla="*/ 53 h 107"/>
                  <a:gd name="T28" fmla="*/ 54 w 54"/>
                  <a:gd name="T29" fmla="*/ 53 h 107"/>
                  <a:gd name="T30" fmla="*/ 54 w 54"/>
                  <a:gd name="T31" fmla="*/ 53 h 107"/>
                  <a:gd name="T32" fmla="*/ 54 w 54"/>
                  <a:gd name="T33" fmla="*/ 53 h 107"/>
                  <a:gd name="T34" fmla="*/ 54 w 54"/>
                  <a:gd name="T35" fmla="*/ 53 h 107"/>
                  <a:gd name="T36" fmla="*/ 54 w 54"/>
                  <a:gd name="T37" fmla="*/ 107 h 107"/>
                  <a:gd name="T38" fmla="*/ 54 w 54"/>
                  <a:gd name="T39" fmla="*/ 107 h 107"/>
                  <a:gd name="T40" fmla="*/ 54 w 54"/>
                  <a:gd name="T41" fmla="*/ 107 h 107"/>
                  <a:gd name="T42" fmla="*/ 54 w 54"/>
                  <a:gd name="T43" fmla="*/ 107 h 107"/>
                  <a:gd name="T44" fmla="*/ 54 w 54"/>
                  <a:gd name="T45" fmla="*/ 53 h 107"/>
                  <a:gd name="T46" fmla="*/ 54 w 54"/>
                  <a:gd name="T47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107">
                    <a:moveTo>
                      <a:pt x="54" y="53"/>
                    </a:moveTo>
                    <a:lnTo>
                      <a:pt x="54" y="53"/>
                    </a:lnTo>
                    <a:lnTo>
                      <a:pt x="54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53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Freeform 132"/>
              <p:cNvSpPr>
                <a:spLocks/>
              </p:cNvSpPr>
              <p:nvPr/>
            </p:nvSpPr>
            <p:spPr bwMode="auto">
              <a:xfrm>
                <a:off x="4452" y="1428"/>
                <a:ext cx="168" cy="133"/>
              </a:xfrm>
              <a:custGeom>
                <a:avLst/>
                <a:gdLst>
                  <a:gd name="T0" fmla="*/ 0 w 1338"/>
                  <a:gd name="T1" fmla="*/ 0 h 1069"/>
                  <a:gd name="T2" fmla="*/ 0 w 1338"/>
                  <a:gd name="T3" fmla="*/ 54 h 1069"/>
                  <a:gd name="T4" fmla="*/ 0 w 1338"/>
                  <a:gd name="T5" fmla="*/ 107 h 1069"/>
                  <a:gd name="T6" fmla="*/ 54 w 1338"/>
                  <a:gd name="T7" fmla="*/ 107 h 1069"/>
                  <a:gd name="T8" fmla="*/ 54 w 1338"/>
                  <a:gd name="T9" fmla="*/ 107 h 1069"/>
                  <a:gd name="T10" fmla="*/ 107 w 1338"/>
                  <a:gd name="T11" fmla="*/ 161 h 1069"/>
                  <a:gd name="T12" fmla="*/ 161 w 1338"/>
                  <a:gd name="T13" fmla="*/ 161 h 1069"/>
                  <a:gd name="T14" fmla="*/ 214 w 1338"/>
                  <a:gd name="T15" fmla="*/ 213 h 1069"/>
                  <a:gd name="T16" fmla="*/ 214 w 1338"/>
                  <a:gd name="T17" fmla="*/ 213 h 1069"/>
                  <a:gd name="T18" fmla="*/ 214 w 1338"/>
                  <a:gd name="T19" fmla="*/ 267 h 1069"/>
                  <a:gd name="T20" fmla="*/ 214 w 1338"/>
                  <a:gd name="T21" fmla="*/ 320 h 1069"/>
                  <a:gd name="T22" fmla="*/ 268 w 1338"/>
                  <a:gd name="T23" fmla="*/ 427 h 1069"/>
                  <a:gd name="T24" fmla="*/ 268 w 1338"/>
                  <a:gd name="T25" fmla="*/ 427 h 1069"/>
                  <a:gd name="T26" fmla="*/ 214 w 1338"/>
                  <a:gd name="T27" fmla="*/ 588 h 1069"/>
                  <a:gd name="T28" fmla="*/ 214 w 1338"/>
                  <a:gd name="T29" fmla="*/ 641 h 1069"/>
                  <a:gd name="T30" fmla="*/ 268 w 1338"/>
                  <a:gd name="T31" fmla="*/ 695 h 1069"/>
                  <a:gd name="T32" fmla="*/ 268 w 1338"/>
                  <a:gd name="T33" fmla="*/ 695 h 1069"/>
                  <a:gd name="T34" fmla="*/ 268 w 1338"/>
                  <a:gd name="T35" fmla="*/ 748 h 1069"/>
                  <a:gd name="T36" fmla="*/ 321 w 1338"/>
                  <a:gd name="T37" fmla="*/ 748 h 1069"/>
                  <a:gd name="T38" fmla="*/ 375 w 1338"/>
                  <a:gd name="T39" fmla="*/ 695 h 1069"/>
                  <a:gd name="T40" fmla="*/ 375 w 1338"/>
                  <a:gd name="T41" fmla="*/ 695 h 1069"/>
                  <a:gd name="T42" fmla="*/ 375 w 1338"/>
                  <a:gd name="T43" fmla="*/ 695 h 1069"/>
                  <a:gd name="T44" fmla="*/ 428 w 1338"/>
                  <a:gd name="T45" fmla="*/ 695 h 1069"/>
                  <a:gd name="T46" fmla="*/ 428 w 1338"/>
                  <a:gd name="T47" fmla="*/ 695 h 1069"/>
                  <a:gd name="T48" fmla="*/ 428 w 1338"/>
                  <a:gd name="T49" fmla="*/ 695 h 1069"/>
                  <a:gd name="T50" fmla="*/ 428 w 1338"/>
                  <a:gd name="T51" fmla="*/ 748 h 1069"/>
                  <a:gd name="T52" fmla="*/ 482 w 1338"/>
                  <a:gd name="T53" fmla="*/ 748 h 1069"/>
                  <a:gd name="T54" fmla="*/ 482 w 1338"/>
                  <a:gd name="T55" fmla="*/ 802 h 1069"/>
                  <a:gd name="T56" fmla="*/ 482 w 1338"/>
                  <a:gd name="T57" fmla="*/ 802 h 1069"/>
                  <a:gd name="T58" fmla="*/ 482 w 1338"/>
                  <a:gd name="T59" fmla="*/ 855 h 1069"/>
                  <a:gd name="T60" fmla="*/ 482 w 1338"/>
                  <a:gd name="T61" fmla="*/ 855 h 1069"/>
                  <a:gd name="T62" fmla="*/ 535 w 1338"/>
                  <a:gd name="T63" fmla="*/ 855 h 1069"/>
                  <a:gd name="T64" fmla="*/ 535 w 1338"/>
                  <a:gd name="T65" fmla="*/ 855 h 1069"/>
                  <a:gd name="T66" fmla="*/ 535 w 1338"/>
                  <a:gd name="T67" fmla="*/ 855 h 1069"/>
                  <a:gd name="T68" fmla="*/ 589 w 1338"/>
                  <a:gd name="T69" fmla="*/ 855 h 1069"/>
                  <a:gd name="T70" fmla="*/ 589 w 1338"/>
                  <a:gd name="T71" fmla="*/ 855 h 1069"/>
                  <a:gd name="T72" fmla="*/ 589 w 1338"/>
                  <a:gd name="T73" fmla="*/ 855 h 1069"/>
                  <a:gd name="T74" fmla="*/ 642 w 1338"/>
                  <a:gd name="T75" fmla="*/ 855 h 1069"/>
                  <a:gd name="T76" fmla="*/ 642 w 1338"/>
                  <a:gd name="T77" fmla="*/ 855 h 1069"/>
                  <a:gd name="T78" fmla="*/ 642 w 1338"/>
                  <a:gd name="T79" fmla="*/ 909 h 1069"/>
                  <a:gd name="T80" fmla="*/ 642 w 1338"/>
                  <a:gd name="T81" fmla="*/ 909 h 1069"/>
                  <a:gd name="T82" fmla="*/ 642 w 1338"/>
                  <a:gd name="T83" fmla="*/ 909 h 1069"/>
                  <a:gd name="T84" fmla="*/ 642 w 1338"/>
                  <a:gd name="T85" fmla="*/ 962 h 1069"/>
                  <a:gd name="T86" fmla="*/ 642 w 1338"/>
                  <a:gd name="T87" fmla="*/ 962 h 1069"/>
                  <a:gd name="T88" fmla="*/ 696 w 1338"/>
                  <a:gd name="T89" fmla="*/ 909 h 1069"/>
                  <a:gd name="T90" fmla="*/ 696 w 1338"/>
                  <a:gd name="T91" fmla="*/ 909 h 1069"/>
                  <a:gd name="T92" fmla="*/ 750 w 1338"/>
                  <a:gd name="T93" fmla="*/ 962 h 1069"/>
                  <a:gd name="T94" fmla="*/ 750 w 1338"/>
                  <a:gd name="T95" fmla="*/ 962 h 1069"/>
                  <a:gd name="T96" fmla="*/ 803 w 1338"/>
                  <a:gd name="T97" fmla="*/ 962 h 1069"/>
                  <a:gd name="T98" fmla="*/ 803 w 1338"/>
                  <a:gd name="T99" fmla="*/ 962 h 1069"/>
                  <a:gd name="T100" fmla="*/ 803 w 1338"/>
                  <a:gd name="T101" fmla="*/ 1016 h 1069"/>
                  <a:gd name="T102" fmla="*/ 857 w 1338"/>
                  <a:gd name="T103" fmla="*/ 1069 h 1069"/>
                  <a:gd name="T104" fmla="*/ 964 w 1338"/>
                  <a:gd name="T105" fmla="*/ 1069 h 1069"/>
                  <a:gd name="T106" fmla="*/ 964 w 1338"/>
                  <a:gd name="T107" fmla="*/ 1069 h 1069"/>
                  <a:gd name="T108" fmla="*/ 1071 w 1338"/>
                  <a:gd name="T109" fmla="*/ 1069 h 1069"/>
                  <a:gd name="T110" fmla="*/ 1178 w 1338"/>
                  <a:gd name="T111" fmla="*/ 909 h 1069"/>
                  <a:gd name="T112" fmla="*/ 1338 w 1338"/>
                  <a:gd name="T113" fmla="*/ 74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38" h="1069">
                    <a:moveTo>
                      <a:pt x="0" y="0"/>
                    </a:moveTo>
                    <a:lnTo>
                      <a:pt x="0" y="54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61"/>
                    </a:lnTo>
                    <a:lnTo>
                      <a:pt x="161" y="161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68" y="427"/>
                    </a:lnTo>
                    <a:lnTo>
                      <a:pt x="268" y="427"/>
                    </a:lnTo>
                    <a:lnTo>
                      <a:pt x="214" y="588"/>
                    </a:lnTo>
                    <a:lnTo>
                      <a:pt x="214" y="641"/>
                    </a:lnTo>
                    <a:lnTo>
                      <a:pt x="268" y="695"/>
                    </a:lnTo>
                    <a:lnTo>
                      <a:pt x="268" y="695"/>
                    </a:lnTo>
                    <a:lnTo>
                      <a:pt x="268" y="748"/>
                    </a:lnTo>
                    <a:lnTo>
                      <a:pt x="321" y="748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28" y="748"/>
                    </a:lnTo>
                    <a:lnTo>
                      <a:pt x="482" y="748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589" y="855"/>
                    </a:lnTo>
                    <a:lnTo>
                      <a:pt x="589" y="855"/>
                    </a:lnTo>
                    <a:lnTo>
                      <a:pt x="589" y="855"/>
                    </a:lnTo>
                    <a:lnTo>
                      <a:pt x="642" y="855"/>
                    </a:lnTo>
                    <a:lnTo>
                      <a:pt x="642" y="855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62"/>
                    </a:lnTo>
                    <a:lnTo>
                      <a:pt x="642" y="962"/>
                    </a:lnTo>
                    <a:lnTo>
                      <a:pt x="696" y="909"/>
                    </a:lnTo>
                    <a:lnTo>
                      <a:pt x="696" y="909"/>
                    </a:lnTo>
                    <a:lnTo>
                      <a:pt x="750" y="962"/>
                    </a:lnTo>
                    <a:lnTo>
                      <a:pt x="750" y="962"/>
                    </a:lnTo>
                    <a:lnTo>
                      <a:pt x="803" y="962"/>
                    </a:lnTo>
                    <a:lnTo>
                      <a:pt x="803" y="962"/>
                    </a:lnTo>
                    <a:lnTo>
                      <a:pt x="803" y="1016"/>
                    </a:lnTo>
                    <a:lnTo>
                      <a:pt x="857" y="1069"/>
                    </a:lnTo>
                    <a:lnTo>
                      <a:pt x="964" y="1069"/>
                    </a:lnTo>
                    <a:lnTo>
                      <a:pt x="964" y="1069"/>
                    </a:lnTo>
                    <a:lnTo>
                      <a:pt x="1071" y="1069"/>
                    </a:lnTo>
                    <a:lnTo>
                      <a:pt x="1178" y="909"/>
                    </a:lnTo>
                    <a:lnTo>
                      <a:pt x="1338" y="7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Freeform 133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2729 w 2836"/>
                  <a:gd name="T1" fmla="*/ 53 h 1230"/>
                  <a:gd name="T2" fmla="*/ 2729 w 2836"/>
                  <a:gd name="T3" fmla="*/ 214 h 1230"/>
                  <a:gd name="T4" fmla="*/ 2729 w 2836"/>
                  <a:gd name="T5" fmla="*/ 267 h 1230"/>
                  <a:gd name="T6" fmla="*/ 2783 w 2836"/>
                  <a:gd name="T7" fmla="*/ 321 h 1230"/>
                  <a:gd name="T8" fmla="*/ 2783 w 2836"/>
                  <a:gd name="T9" fmla="*/ 374 h 1230"/>
                  <a:gd name="T10" fmla="*/ 2729 w 2836"/>
                  <a:gd name="T11" fmla="*/ 588 h 1230"/>
                  <a:gd name="T12" fmla="*/ 2836 w 2836"/>
                  <a:gd name="T13" fmla="*/ 642 h 1230"/>
                  <a:gd name="T14" fmla="*/ 2783 w 2836"/>
                  <a:gd name="T15" fmla="*/ 642 h 1230"/>
                  <a:gd name="T16" fmla="*/ 2676 w 2836"/>
                  <a:gd name="T17" fmla="*/ 749 h 1230"/>
                  <a:gd name="T18" fmla="*/ 2729 w 2836"/>
                  <a:gd name="T19" fmla="*/ 803 h 1230"/>
                  <a:gd name="T20" fmla="*/ 2461 w 2836"/>
                  <a:gd name="T21" fmla="*/ 1124 h 1230"/>
                  <a:gd name="T22" fmla="*/ 2140 w 2836"/>
                  <a:gd name="T23" fmla="*/ 1176 h 1230"/>
                  <a:gd name="T24" fmla="*/ 2033 w 2836"/>
                  <a:gd name="T25" fmla="*/ 1230 h 1230"/>
                  <a:gd name="T26" fmla="*/ 1712 w 2836"/>
                  <a:gd name="T27" fmla="*/ 1124 h 1230"/>
                  <a:gd name="T28" fmla="*/ 1659 w 2836"/>
                  <a:gd name="T29" fmla="*/ 1070 h 1230"/>
                  <a:gd name="T30" fmla="*/ 1605 w 2836"/>
                  <a:gd name="T31" fmla="*/ 1070 h 1230"/>
                  <a:gd name="T32" fmla="*/ 1552 w 2836"/>
                  <a:gd name="T33" fmla="*/ 910 h 1230"/>
                  <a:gd name="T34" fmla="*/ 1284 w 2836"/>
                  <a:gd name="T35" fmla="*/ 963 h 1230"/>
                  <a:gd name="T36" fmla="*/ 1391 w 2836"/>
                  <a:gd name="T37" fmla="*/ 803 h 1230"/>
                  <a:gd name="T38" fmla="*/ 1284 w 2836"/>
                  <a:gd name="T39" fmla="*/ 749 h 1230"/>
                  <a:gd name="T40" fmla="*/ 1231 w 2836"/>
                  <a:gd name="T41" fmla="*/ 696 h 1230"/>
                  <a:gd name="T42" fmla="*/ 1123 w 2836"/>
                  <a:gd name="T43" fmla="*/ 642 h 1230"/>
                  <a:gd name="T44" fmla="*/ 1070 w 2836"/>
                  <a:gd name="T45" fmla="*/ 481 h 1230"/>
                  <a:gd name="T46" fmla="*/ 1123 w 2836"/>
                  <a:gd name="T47" fmla="*/ 374 h 1230"/>
                  <a:gd name="T48" fmla="*/ 1016 w 2836"/>
                  <a:gd name="T49" fmla="*/ 481 h 1230"/>
                  <a:gd name="T50" fmla="*/ 963 w 2836"/>
                  <a:gd name="T51" fmla="*/ 642 h 1230"/>
                  <a:gd name="T52" fmla="*/ 856 w 2836"/>
                  <a:gd name="T53" fmla="*/ 642 h 1230"/>
                  <a:gd name="T54" fmla="*/ 802 w 2836"/>
                  <a:gd name="T55" fmla="*/ 749 h 1230"/>
                  <a:gd name="T56" fmla="*/ 588 w 2836"/>
                  <a:gd name="T57" fmla="*/ 696 h 1230"/>
                  <a:gd name="T58" fmla="*/ 642 w 2836"/>
                  <a:gd name="T59" fmla="*/ 803 h 1230"/>
                  <a:gd name="T60" fmla="*/ 695 w 2836"/>
                  <a:gd name="T61" fmla="*/ 749 h 1230"/>
                  <a:gd name="T62" fmla="*/ 642 w 2836"/>
                  <a:gd name="T63" fmla="*/ 910 h 1230"/>
                  <a:gd name="T64" fmla="*/ 374 w 2836"/>
                  <a:gd name="T65" fmla="*/ 963 h 1230"/>
                  <a:gd name="T66" fmla="*/ 267 w 2836"/>
                  <a:gd name="T67" fmla="*/ 749 h 1230"/>
                  <a:gd name="T68" fmla="*/ 267 w 2836"/>
                  <a:gd name="T69" fmla="*/ 749 h 1230"/>
                  <a:gd name="T70" fmla="*/ 214 w 2836"/>
                  <a:gd name="T71" fmla="*/ 856 h 1230"/>
                  <a:gd name="T72" fmla="*/ 160 w 2836"/>
                  <a:gd name="T73" fmla="*/ 803 h 1230"/>
                  <a:gd name="T74" fmla="*/ 0 w 2836"/>
                  <a:gd name="T75" fmla="*/ 642 h 1230"/>
                  <a:gd name="T76" fmla="*/ 0 w 2836"/>
                  <a:gd name="T77" fmla="*/ 588 h 1230"/>
                  <a:gd name="T78" fmla="*/ 267 w 2836"/>
                  <a:gd name="T79" fmla="*/ 588 h 1230"/>
                  <a:gd name="T80" fmla="*/ 374 w 2836"/>
                  <a:gd name="T81" fmla="*/ 588 h 1230"/>
                  <a:gd name="T82" fmla="*/ 535 w 2836"/>
                  <a:gd name="T83" fmla="*/ 588 h 1230"/>
                  <a:gd name="T84" fmla="*/ 802 w 2836"/>
                  <a:gd name="T85" fmla="*/ 535 h 1230"/>
                  <a:gd name="T86" fmla="*/ 1177 w 2836"/>
                  <a:gd name="T87" fmla="*/ 267 h 1230"/>
                  <a:gd name="T88" fmla="*/ 1445 w 2836"/>
                  <a:gd name="T89" fmla="*/ 428 h 1230"/>
                  <a:gd name="T90" fmla="*/ 1552 w 2836"/>
                  <a:gd name="T91" fmla="*/ 588 h 1230"/>
                  <a:gd name="T92" fmla="*/ 1873 w 2836"/>
                  <a:gd name="T93" fmla="*/ 642 h 1230"/>
                  <a:gd name="T94" fmla="*/ 2140 w 2836"/>
                  <a:gd name="T95" fmla="*/ 428 h 1230"/>
                  <a:gd name="T96" fmla="*/ 2408 w 2836"/>
                  <a:gd name="T97" fmla="*/ 321 h 1230"/>
                  <a:gd name="T98" fmla="*/ 2568 w 2836"/>
                  <a:gd name="T99" fmla="*/ 160 h 1230"/>
                  <a:gd name="T100" fmla="*/ 2676 w 2836"/>
                  <a:gd name="T101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2676" y="0"/>
                    </a:moveTo>
                    <a:lnTo>
                      <a:pt x="2676" y="0"/>
                    </a:lnTo>
                    <a:lnTo>
                      <a:pt x="2729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588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588"/>
                    </a:lnTo>
                    <a:lnTo>
                      <a:pt x="321" y="535"/>
                    </a:lnTo>
                    <a:lnTo>
                      <a:pt x="374" y="535"/>
                    </a:lnTo>
                    <a:lnTo>
                      <a:pt x="374" y="535"/>
                    </a:lnTo>
                    <a:lnTo>
                      <a:pt x="374" y="588"/>
                    </a:lnTo>
                    <a:lnTo>
                      <a:pt x="428" y="588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642" y="535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77" y="267"/>
                    </a:lnTo>
                    <a:lnTo>
                      <a:pt x="1338" y="267"/>
                    </a:lnTo>
                    <a:lnTo>
                      <a:pt x="1391" y="321"/>
                    </a:lnTo>
                    <a:lnTo>
                      <a:pt x="1391" y="321"/>
                    </a:lnTo>
                    <a:lnTo>
                      <a:pt x="1445" y="428"/>
                    </a:lnTo>
                    <a:lnTo>
                      <a:pt x="1605" y="481"/>
                    </a:lnTo>
                    <a:lnTo>
                      <a:pt x="1605" y="535"/>
                    </a:lnTo>
                    <a:lnTo>
                      <a:pt x="1605" y="535"/>
                    </a:lnTo>
                    <a:lnTo>
                      <a:pt x="1552" y="588"/>
                    </a:lnTo>
                    <a:lnTo>
                      <a:pt x="1659" y="642"/>
                    </a:lnTo>
                    <a:lnTo>
                      <a:pt x="1766" y="588"/>
                    </a:lnTo>
                    <a:lnTo>
                      <a:pt x="1766" y="588"/>
                    </a:lnTo>
                    <a:lnTo>
                      <a:pt x="1873" y="642"/>
                    </a:lnTo>
                    <a:lnTo>
                      <a:pt x="1980" y="642"/>
                    </a:lnTo>
                    <a:lnTo>
                      <a:pt x="2087" y="535"/>
                    </a:lnTo>
                    <a:lnTo>
                      <a:pt x="2087" y="535"/>
                    </a:lnTo>
                    <a:lnTo>
                      <a:pt x="2140" y="428"/>
                    </a:lnTo>
                    <a:lnTo>
                      <a:pt x="2247" y="374"/>
                    </a:lnTo>
                    <a:lnTo>
                      <a:pt x="2354" y="321"/>
                    </a:lnTo>
                    <a:lnTo>
                      <a:pt x="2354" y="321"/>
                    </a:lnTo>
                    <a:lnTo>
                      <a:pt x="2408" y="321"/>
                    </a:lnTo>
                    <a:lnTo>
                      <a:pt x="2515" y="267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160"/>
                    </a:lnTo>
                    <a:lnTo>
                      <a:pt x="2568" y="160"/>
                    </a:lnTo>
                    <a:lnTo>
                      <a:pt x="2676" y="107"/>
                    </a:lnTo>
                    <a:lnTo>
                      <a:pt x="2676" y="107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Freeform 134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1766 w 2836"/>
                  <a:gd name="T1" fmla="*/ 642 h 1230"/>
                  <a:gd name="T2" fmla="*/ 2087 w 2836"/>
                  <a:gd name="T3" fmla="*/ 588 h 1230"/>
                  <a:gd name="T4" fmla="*/ 2354 w 2836"/>
                  <a:gd name="T5" fmla="*/ 428 h 1230"/>
                  <a:gd name="T6" fmla="*/ 2568 w 2836"/>
                  <a:gd name="T7" fmla="*/ 214 h 1230"/>
                  <a:gd name="T8" fmla="*/ 2676 w 2836"/>
                  <a:gd name="T9" fmla="*/ 160 h 1230"/>
                  <a:gd name="T10" fmla="*/ 2676 w 2836"/>
                  <a:gd name="T11" fmla="*/ 0 h 1230"/>
                  <a:gd name="T12" fmla="*/ 2729 w 2836"/>
                  <a:gd name="T13" fmla="*/ 53 h 1230"/>
                  <a:gd name="T14" fmla="*/ 2729 w 2836"/>
                  <a:gd name="T15" fmla="*/ 214 h 1230"/>
                  <a:gd name="T16" fmla="*/ 2729 w 2836"/>
                  <a:gd name="T17" fmla="*/ 267 h 1230"/>
                  <a:gd name="T18" fmla="*/ 2783 w 2836"/>
                  <a:gd name="T19" fmla="*/ 321 h 1230"/>
                  <a:gd name="T20" fmla="*/ 2783 w 2836"/>
                  <a:gd name="T21" fmla="*/ 374 h 1230"/>
                  <a:gd name="T22" fmla="*/ 2729 w 2836"/>
                  <a:gd name="T23" fmla="*/ 588 h 1230"/>
                  <a:gd name="T24" fmla="*/ 2836 w 2836"/>
                  <a:gd name="T25" fmla="*/ 642 h 1230"/>
                  <a:gd name="T26" fmla="*/ 2783 w 2836"/>
                  <a:gd name="T27" fmla="*/ 642 h 1230"/>
                  <a:gd name="T28" fmla="*/ 2676 w 2836"/>
                  <a:gd name="T29" fmla="*/ 749 h 1230"/>
                  <a:gd name="T30" fmla="*/ 2729 w 2836"/>
                  <a:gd name="T31" fmla="*/ 803 h 1230"/>
                  <a:gd name="T32" fmla="*/ 2461 w 2836"/>
                  <a:gd name="T33" fmla="*/ 1124 h 1230"/>
                  <a:gd name="T34" fmla="*/ 2140 w 2836"/>
                  <a:gd name="T35" fmla="*/ 1176 h 1230"/>
                  <a:gd name="T36" fmla="*/ 2033 w 2836"/>
                  <a:gd name="T37" fmla="*/ 1230 h 1230"/>
                  <a:gd name="T38" fmla="*/ 1712 w 2836"/>
                  <a:gd name="T39" fmla="*/ 1124 h 1230"/>
                  <a:gd name="T40" fmla="*/ 1659 w 2836"/>
                  <a:gd name="T41" fmla="*/ 1070 h 1230"/>
                  <a:gd name="T42" fmla="*/ 1605 w 2836"/>
                  <a:gd name="T43" fmla="*/ 1070 h 1230"/>
                  <a:gd name="T44" fmla="*/ 1552 w 2836"/>
                  <a:gd name="T45" fmla="*/ 910 h 1230"/>
                  <a:gd name="T46" fmla="*/ 1284 w 2836"/>
                  <a:gd name="T47" fmla="*/ 963 h 1230"/>
                  <a:gd name="T48" fmla="*/ 1391 w 2836"/>
                  <a:gd name="T49" fmla="*/ 803 h 1230"/>
                  <a:gd name="T50" fmla="*/ 1284 w 2836"/>
                  <a:gd name="T51" fmla="*/ 749 h 1230"/>
                  <a:gd name="T52" fmla="*/ 1231 w 2836"/>
                  <a:gd name="T53" fmla="*/ 696 h 1230"/>
                  <a:gd name="T54" fmla="*/ 1123 w 2836"/>
                  <a:gd name="T55" fmla="*/ 642 h 1230"/>
                  <a:gd name="T56" fmla="*/ 1070 w 2836"/>
                  <a:gd name="T57" fmla="*/ 481 h 1230"/>
                  <a:gd name="T58" fmla="*/ 1123 w 2836"/>
                  <a:gd name="T59" fmla="*/ 374 h 1230"/>
                  <a:gd name="T60" fmla="*/ 1016 w 2836"/>
                  <a:gd name="T61" fmla="*/ 481 h 1230"/>
                  <a:gd name="T62" fmla="*/ 963 w 2836"/>
                  <a:gd name="T63" fmla="*/ 642 h 1230"/>
                  <a:gd name="T64" fmla="*/ 856 w 2836"/>
                  <a:gd name="T65" fmla="*/ 642 h 1230"/>
                  <a:gd name="T66" fmla="*/ 802 w 2836"/>
                  <a:gd name="T67" fmla="*/ 749 h 1230"/>
                  <a:gd name="T68" fmla="*/ 588 w 2836"/>
                  <a:gd name="T69" fmla="*/ 696 h 1230"/>
                  <a:gd name="T70" fmla="*/ 642 w 2836"/>
                  <a:gd name="T71" fmla="*/ 803 h 1230"/>
                  <a:gd name="T72" fmla="*/ 695 w 2836"/>
                  <a:gd name="T73" fmla="*/ 749 h 1230"/>
                  <a:gd name="T74" fmla="*/ 642 w 2836"/>
                  <a:gd name="T75" fmla="*/ 910 h 1230"/>
                  <a:gd name="T76" fmla="*/ 374 w 2836"/>
                  <a:gd name="T77" fmla="*/ 963 h 1230"/>
                  <a:gd name="T78" fmla="*/ 267 w 2836"/>
                  <a:gd name="T79" fmla="*/ 749 h 1230"/>
                  <a:gd name="T80" fmla="*/ 267 w 2836"/>
                  <a:gd name="T81" fmla="*/ 749 h 1230"/>
                  <a:gd name="T82" fmla="*/ 214 w 2836"/>
                  <a:gd name="T83" fmla="*/ 856 h 1230"/>
                  <a:gd name="T84" fmla="*/ 160 w 2836"/>
                  <a:gd name="T85" fmla="*/ 803 h 1230"/>
                  <a:gd name="T86" fmla="*/ 0 w 2836"/>
                  <a:gd name="T87" fmla="*/ 696 h 1230"/>
                  <a:gd name="T88" fmla="*/ 0 w 2836"/>
                  <a:gd name="T89" fmla="*/ 642 h 1230"/>
                  <a:gd name="T90" fmla="*/ 267 w 2836"/>
                  <a:gd name="T91" fmla="*/ 642 h 1230"/>
                  <a:gd name="T92" fmla="*/ 374 w 2836"/>
                  <a:gd name="T93" fmla="*/ 588 h 1230"/>
                  <a:gd name="T94" fmla="*/ 535 w 2836"/>
                  <a:gd name="T95" fmla="*/ 588 h 1230"/>
                  <a:gd name="T96" fmla="*/ 802 w 2836"/>
                  <a:gd name="T97" fmla="*/ 535 h 1230"/>
                  <a:gd name="T98" fmla="*/ 1177 w 2836"/>
                  <a:gd name="T99" fmla="*/ 267 h 1230"/>
                  <a:gd name="T100" fmla="*/ 1445 w 2836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1605" y="535"/>
                    </a:moveTo>
                    <a:lnTo>
                      <a:pt x="1552" y="588"/>
                    </a:lnTo>
                    <a:lnTo>
                      <a:pt x="1659" y="642"/>
                    </a:lnTo>
                    <a:lnTo>
                      <a:pt x="1766" y="642"/>
                    </a:lnTo>
                    <a:lnTo>
                      <a:pt x="1766" y="642"/>
                    </a:lnTo>
                    <a:lnTo>
                      <a:pt x="1873" y="642"/>
                    </a:lnTo>
                    <a:lnTo>
                      <a:pt x="1980" y="696"/>
                    </a:lnTo>
                    <a:lnTo>
                      <a:pt x="2087" y="588"/>
                    </a:lnTo>
                    <a:lnTo>
                      <a:pt x="2087" y="588"/>
                    </a:lnTo>
                    <a:lnTo>
                      <a:pt x="2140" y="481"/>
                    </a:lnTo>
                    <a:lnTo>
                      <a:pt x="2247" y="428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461" y="428"/>
                    </a:lnTo>
                    <a:lnTo>
                      <a:pt x="2515" y="321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160"/>
                    </a:lnTo>
                    <a:lnTo>
                      <a:pt x="2676" y="160"/>
                    </a:lnTo>
                    <a:lnTo>
                      <a:pt x="2676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642"/>
                    </a:lnTo>
                    <a:lnTo>
                      <a:pt x="321" y="588"/>
                    </a:lnTo>
                    <a:lnTo>
                      <a:pt x="374" y="535"/>
                    </a:lnTo>
                    <a:lnTo>
                      <a:pt x="374" y="535"/>
                    </a:lnTo>
                    <a:lnTo>
                      <a:pt x="374" y="588"/>
                    </a:lnTo>
                    <a:lnTo>
                      <a:pt x="428" y="642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642" y="535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1016" y="321"/>
                    </a:lnTo>
                    <a:lnTo>
                      <a:pt x="1016" y="321"/>
                    </a:lnTo>
                    <a:lnTo>
                      <a:pt x="1177" y="267"/>
                    </a:lnTo>
                    <a:lnTo>
                      <a:pt x="1284" y="267"/>
                    </a:lnTo>
                    <a:lnTo>
                      <a:pt x="1391" y="321"/>
                    </a:lnTo>
                    <a:lnTo>
                      <a:pt x="1391" y="321"/>
                    </a:lnTo>
                    <a:lnTo>
                      <a:pt x="1445" y="428"/>
                    </a:lnTo>
                    <a:lnTo>
                      <a:pt x="1552" y="481"/>
                    </a:lnTo>
                    <a:lnTo>
                      <a:pt x="1605" y="535"/>
                    </a:lnTo>
                    <a:close/>
                  </a:path>
                </a:pathLst>
              </a:custGeom>
              <a:solidFill>
                <a:srgbClr val="692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Freeform 135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1712 w 2836"/>
                  <a:gd name="T1" fmla="*/ 642 h 1230"/>
                  <a:gd name="T2" fmla="*/ 2087 w 2836"/>
                  <a:gd name="T3" fmla="*/ 642 h 1230"/>
                  <a:gd name="T4" fmla="*/ 2301 w 2836"/>
                  <a:gd name="T5" fmla="*/ 481 h 1230"/>
                  <a:gd name="T6" fmla="*/ 2568 w 2836"/>
                  <a:gd name="T7" fmla="*/ 267 h 1230"/>
                  <a:gd name="T8" fmla="*/ 2676 w 2836"/>
                  <a:gd name="T9" fmla="*/ 160 h 1230"/>
                  <a:gd name="T10" fmla="*/ 2676 w 2836"/>
                  <a:gd name="T11" fmla="*/ 0 h 1230"/>
                  <a:gd name="T12" fmla="*/ 2729 w 2836"/>
                  <a:gd name="T13" fmla="*/ 53 h 1230"/>
                  <a:gd name="T14" fmla="*/ 2729 w 2836"/>
                  <a:gd name="T15" fmla="*/ 214 h 1230"/>
                  <a:gd name="T16" fmla="*/ 2729 w 2836"/>
                  <a:gd name="T17" fmla="*/ 267 h 1230"/>
                  <a:gd name="T18" fmla="*/ 2783 w 2836"/>
                  <a:gd name="T19" fmla="*/ 321 h 1230"/>
                  <a:gd name="T20" fmla="*/ 2783 w 2836"/>
                  <a:gd name="T21" fmla="*/ 374 h 1230"/>
                  <a:gd name="T22" fmla="*/ 2729 w 2836"/>
                  <a:gd name="T23" fmla="*/ 588 h 1230"/>
                  <a:gd name="T24" fmla="*/ 2836 w 2836"/>
                  <a:gd name="T25" fmla="*/ 642 h 1230"/>
                  <a:gd name="T26" fmla="*/ 2783 w 2836"/>
                  <a:gd name="T27" fmla="*/ 642 h 1230"/>
                  <a:gd name="T28" fmla="*/ 2676 w 2836"/>
                  <a:gd name="T29" fmla="*/ 749 h 1230"/>
                  <a:gd name="T30" fmla="*/ 2729 w 2836"/>
                  <a:gd name="T31" fmla="*/ 803 h 1230"/>
                  <a:gd name="T32" fmla="*/ 2461 w 2836"/>
                  <a:gd name="T33" fmla="*/ 1124 h 1230"/>
                  <a:gd name="T34" fmla="*/ 2140 w 2836"/>
                  <a:gd name="T35" fmla="*/ 1176 h 1230"/>
                  <a:gd name="T36" fmla="*/ 2033 w 2836"/>
                  <a:gd name="T37" fmla="*/ 1230 h 1230"/>
                  <a:gd name="T38" fmla="*/ 1712 w 2836"/>
                  <a:gd name="T39" fmla="*/ 1124 h 1230"/>
                  <a:gd name="T40" fmla="*/ 1659 w 2836"/>
                  <a:gd name="T41" fmla="*/ 1070 h 1230"/>
                  <a:gd name="T42" fmla="*/ 1605 w 2836"/>
                  <a:gd name="T43" fmla="*/ 1070 h 1230"/>
                  <a:gd name="T44" fmla="*/ 1552 w 2836"/>
                  <a:gd name="T45" fmla="*/ 910 h 1230"/>
                  <a:gd name="T46" fmla="*/ 1284 w 2836"/>
                  <a:gd name="T47" fmla="*/ 963 h 1230"/>
                  <a:gd name="T48" fmla="*/ 1391 w 2836"/>
                  <a:gd name="T49" fmla="*/ 803 h 1230"/>
                  <a:gd name="T50" fmla="*/ 1284 w 2836"/>
                  <a:gd name="T51" fmla="*/ 749 h 1230"/>
                  <a:gd name="T52" fmla="*/ 1231 w 2836"/>
                  <a:gd name="T53" fmla="*/ 696 h 1230"/>
                  <a:gd name="T54" fmla="*/ 1123 w 2836"/>
                  <a:gd name="T55" fmla="*/ 642 h 1230"/>
                  <a:gd name="T56" fmla="*/ 1070 w 2836"/>
                  <a:gd name="T57" fmla="*/ 481 h 1230"/>
                  <a:gd name="T58" fmla="*/ 1123 w 2836"/>
                  <a:gd name="T59" fmla="*/ 374 h 1230"/>
                  <a:gd name="T60" fmla="*/ 1016 w 2836"/>
                  <a:gd name="T61" fmla="*/ 481 h 1230"/>
                  <a:gd name="T62" fmla="*/ 963 w 2836"/>
                  <a:gd name="T63" fmla="*/ 642 h 1230"/>
                  <a:gd name="T64" fmla="*/ 856 w 2836"/>
                  <a:gd name="T65" fmla="*/ 642 h 1230"/>
                  <a:gd name="T66" fmla="*/ 802 w 2836"/>
                  <a:gd name="T67" fmla="*/ 749 h 1230"/>
                  <a:gd name="T68" fmla="*/ 588 w 2836"/>
                  <a:gd name="T69" fmla="*/ 696 h 1230"/>
                  <a:gd name="T70" fmla="*/ 642 w 2836"/>
                  <a:gd name="T71" fmla="*/ 803 h 1230"/>
                  <a:gd name="T72" fmla="*/ 695 w 2836"/>
                  <a:gd name="T73" fmla="*/ 749 h 1230"/>
                  <a:gd name="T74" fmla="*/ 642 w 2836"/>
                  <a:gd name="T75" fmla="*/ 910 h 1230"/>
                  <a:gd name="T76" fmla="*/ 374 w 2836"/>
                  <a:gd name="T77" fmla="*/ 963 h 1230"/>
                  <a:gd name="T78" fmla="*/ 267 w 2836"/>
                  <a:gd name="T79" fmla="*/ 749 h 1230"/>
                  <a:gd name="T80" fmla="*/ 267 w 2836"/>
                  <a:gd name="T81" fmla="*/ 749 h 1230"/>
                  <a:gd name="T82" fmla="*/ 214 w 2836"/>
                  <a:gd name="T83" fmla="*/ 856 h 1230"/>
                  <a:gd name="T84" fmla="*/ 160 w 2836"/>
                  <a:gd name="T85" fmla="*/ 803 h 1230"/>
                  <a:gd name="T86" fmla="*/ 53 w 2836"/>
                  <a:gd name="T87" fmla="*/ 696 h 1230"/>
                  <a:gd name="T88" fmla="*/ 0 w 2836"/>
                  <a:gd name="T89" fmla="*/ 642 h 1230"/>
                  <a:gd name="T90" fmla="*/ 267 w 2836"/>
                  <a:gd name="T91" fmla="*/ 642 h 1230"/>
                  <a:gd name="T92" fmla="*/ 374 w 2836"/>
                  <a:gd name="T93" fmla="*/ 642 h 1230"/>
                  <a:gd name="T94" fmla="*/ 535 w 2836"/>
                  <a:gd name="T95" fmla="*/ 588 h 1230"/>
                  <a:gd name="T96" fmla="*/ 802 w 2836"/>
                  <a:gd name="T97" fmla="*/ 535 h 1230"/>
                  <a:gd name="T98" fmla="*/ 1177 w 2836"/>
                  <a:gd name="T99" fmla="*/ 267 h 1230"/>
                  <a:gd name="T100" fmla="*/ 1391 w 2836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1552" y="535"/>
                    </a:moveTo>
                    <a:lnTo>
                      <a:pt x="1498" y="642"/>
                    </a:lnTo>
                    <a:lnTo>
                      <a:pt x="1605" y="642"/>
                    </a:lnTo>
                    <a:lnTo>
                      <a:pt x="1712" y="642"/>
                    </a:lnTo>
                    <a:lnTo>
                      <a:pt x="1712" y="642"/>
                    </a:lnTo>
                    <a:lnTo>
                      <a:pt x="1819" y="696"/>
                    </a:lnTo>
                    <a:lnTo>
                      <a:pt x="1980" y="749"/>
                    </a:lnTo>
                    <a:lnTo>
                      <a:pt x="2087" y="642"/>
                    </a:lnTo>
                    <a:lnTo>
                      <a:pt x="2087" y="642"/>
                    </a:lnTo>
                    <a:lnTo>
                      <a:pt x="2140" y="535"/>
                    </a:lnTo>
                    <a:lnTo>
                      <a:pt x="2194" y="481"/>
                    </a:lnTo>
                    <a:lnTo>
                      <a:pt x="2301" y="481"/>
                    </a:lnTo>
                    <a:lnTo>
                      <a:pt x="2301" y="481"/>
                    </a:lnTo>
                    <a:lnTo>
                      <a:pt x="2408" y="481"/>
                    </a:lnTo>
                    <a:lnTo>
                      <a:pt x="2515" y="374"/>
                    </a:lnTo>
                    <a:lnTo>
                      <a:pt x="2568" y="267"/>
                    </a:lnTo>
                    <a:lnTo>
                      <a:pt x="2568" y="267"/>
                    </a:lnTo>
                    <a:lnTo>
                      <a:pt x="2568" y="214"/>
                    </a:lnTo>
                    <a:lnTo>
                      <a:pt x="2622" y="214"/>
                    </a:lnTo>
                    <a:lnTo>
                      <a:pt x="2676" y="160"/>
                    </a:lnTo>
                    <a:lnTo>
                      <a:pt x="2676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642"/>
                    </a:lnTo>
                    <a:lnTo>
                      <a:pt x="321" y="588"/>
                    </a:lnTo>
                    <a:lnTo>
                      <a:pt x="374" y="588"/>
                    </a:lnTo>
                    <a:lnTo>
                      <a:pt x="374" y="588"/>
                    </a:lnTo>
                    <a:lnTo>
                      <a:pt x="374" y="642"/>
                    </a:lnTo>
                    <a:lnTo>
                      <a:pt x="428" y="642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588" y="535"/>
                    </a:lnTo>
                    <a:lnTo>
                      <a:pt x="695" y="535"/>
                    </a:lnTo>
                    <a:lnTo>
                      <a:pt x="695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1016" y="321"/>
                    </a:lnTo>
                    <a:lnTo>
                      <a:pt x="1016" y="321"/>
                    </a:lnTo>
                    <a:lnTo>
                      <a:pt x="1177" y="267"/>
                    </a:lnTo>
                    <a:lnTo>
                      <a:pt x="1284" y="267"/>
                    </a:lnTo>
                    <a:lnTo>
                      <a:pt x="1338" y="321"/>
                    </a:lnTo>
                    <a:lnTo>
                      <a:pt x="1338" y="321"/>
                    </a:lnTo>
                    <a:lnTo>
                      <a:pt x="1391" y="428"/>
                    </a:lnTo>
                    <a:lnTo>
                      <a:pt x="1552" y="481"/>
                    </a:lnTo>
                    <a:lnTo>
                      <a:pt x="1552" y="535"/>
                    </a:lnTo>
                    <a:close/>
                  </a:path>
                </a:pathLst>
              </a:custGeom>
              <a:solidFill>
                <a:srgbClr val="652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Freeform 136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696 h 1230"/>
                  <a:gd name="T2" fmla="*/ 2034 w 2783"/>
                  <a:gd name="T3" fmla="*/ 696 h 1230"/>
                  <a:gd name="T4" fmla="*/ 2248 w 2783"/>
                  <a:gd name="T5" fmla="*/ 588 h 1230"/>
                  <a:gd name="T6" fmla="*/ 2569 w 2783"/>
                  <a:gd name="T7" fmla="*/ 321 h 1230"/>
                  <a:gd name="T8" fmla="*/ 2623 w 2783"/>
                  <a:gd name="T9" fmla="*/ 160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42 h 1230"/>
                  <a:gd name="T90" fmla="*/ 214 w 2783"/>
                  <a:gd name="T91" fmla="*/ 642 h 1230"/>
                  <a:gd name="T92" fmla="*/ 321 w 2783"/>
                  <a:gd name="T93" fmla="*/ 642 h 1230"/>
                  <a:gd name="T94" fmla="*/ 482 w 2783"/>
                  <a:gd name="T95" fmla="*/ 642 h 1230"/>
                  <a:gd name="T96" fmla="*/ 749 w 2783"/>
                  <a:gd name="T97" fmla="*/ 588 h 1230"/>
                  <a:gd name="T98" fmla="*/ 1124 w 2783"/>
                  <a:gd name="T99" fmla="*/ 267 h 1230"/>
                  <a:gd name="T100" fmla="*/ 1338 w 2783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445" y="535"/>
                    </a:moveTo>
                    <a:lnTo>
                      <a:pt x="1445" y="642"/>
                    </a:lnTo>
                    <a:lnTo>
                      <a:pt x="1552" y="696"/>
                    </a:lnTo>
                    <a:lnTo>
                      <a:pt x="1659" y="696"/>
                    </a:lnTo>
                    <a:lnTo>
                      <a:pt x="1659" y="696"/>
                    </a:lnTo>
                    <a:lnTo>
                      <a:pt x="1766" y="749"/>
                    </a:lnTo>
                    <a:lnTo>
                      <a:pt x="1927" y="803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087" y="588"/>
                    </a:lnTo>
                    <a:lnTo>
                      <a:pt x="2141" y="588"/>
                    </a:lnTo>
                    <a:lnTo>
                      <a:pt x="2248" y="588"/>
                    </a:lnTo>
                    <a:lnTo>
                      <a:pt x="2248" y="588"/>
                    </a:lnTo>
                    <a:lnTo>
                      <a:pt x="2408" y="535"/>
                    </a:lnTo>
                    <a:lnTo>
                      <a:pt x="2515" y="428"/>
                    </a:lnTo>
                    <a:lnTo>
                      <a:pt x="2569" y="321"/>
                    </a:lnTo>
                    <a:lnTo>
                      <a:pt x="2569" y="321"/>
                    </a:lnTo>
                    <a:lnTo>
                      <a:pt x="2515" y="267"/>
                    </a:lnTo>
                    <a:lnTo>
                      <a:pt x="2569" y="214"/>
                    </a:lnTo>
                    <a:lnTo>
                      <a:pt x="2623" y="160"/>
                    </a:lnTo>
                    <a:lnTo>
                      <a:pt x="2623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214" y="642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321" y="642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803" y="481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24" y="267"/>
                    </a:lnTo>
                    <a:lnTo>
                      <a:pt x="1231" y="321"/>
                    </a:lnTo>
                    <a:lnTo>
                      <a:pt x="1285" y="374"/>
                    </a:lnTo>
                    <a:lnTo>
                      <a:pt x="1285" y="374"/>
                    </a:lnTo>
                    <a:lnTo>
                      <a:pt x="1338" y="428"/>
                    </a:lnTo>
                    <a:lnTo>
                      <a:pt x="1445" y="481"/>
                    </a:lnTo>
                    <a:lnTo>
                      <a:pt x="1445" y="535"/>
                    </a:lnTo>
                    <a:close/>
                  </a:path>
                </a:pathLst>
              </a:custGeom>
              <a:solidFill>
                <a:srgbClr val="60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Freeform 137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696 h 1230"/>
                  <a:gd name="T2" fmla="*/ 2034 w 2783"/>
                  <a:gd name="T3" fmla="*/ 696 h 1230"/>
                  <a:gd name="T4" fmla="*/ 2248 w 2783"/>
                  <a:gd name="T5" fmla="*/ 642 h 1230"/>
                  <a:gd name="T6" fmla="*/ 2569 w 2783"/>
                  <a:gd name="T7" fmla="*/ 321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96 h 1230"/>
                  <a:gd name="T90" fmla="*/ 214 w 2783"/>
                  <a:gd name="T91" fmla="*/ 642 h 1230"/>
                  <a:gd name="T92" fmla="*/ 321 w 2783"/>
                  <a:gd name="T93" fmla="*/ 642 h 1230"/>
                  <a:gd name="T94" fmla="*/ 482 w 2783"/>
                  <a:gd name="T95" fmla="*/ 642 h 1230"/>
                  <a:gd name="T96" fmla="*/ 749 w 2783"/>
                  <a:gd name="T97" fmla="*/ 588 h 1230"/>
                  <a:gd name="T98" fmla="*/ 1124 w 2783"/>
                  <a:gd name="T99" fmla="*/ 321 h 1230"/>
                  <a:gd name="T100" fmla="*/ 1285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445" y="535"/>
                    </a:moveTo>
                    <a:lnTo>
                      <a:pt x="1392" y="642"/>
                    </a:lnTo>
                    <a:lnTo>
                      <a:pt x="1499" y="696"/>
                    </a:lnTo>
                    <a:lnTo>
                      <a:pt x="1659" y="696"/>
                    </a:lnTo>
                    <a:lnTo>
                      <a:pt x="1659" y="696"/>
                    </a:lnTo>
                    <a:lnTo>
                      <a:pt x="1766" y="749"/>
                    </a:lnTo>
                    <a:lnTo>
                      <a:pt x="1873" y="803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087" y="642"/>
                    </a:lnTo>
                    <a:lnTo>
                      <a:pt x="2141" y="642"/>
                    </a:lnTo>
                    <a:lnTo>
                      <a:pt x="2248" y="642"/>
                    </a:lnTo>
                    <a:lnTo>
                      <a:pt x="2248" y="642"/>
                    </a:lnTo>
                    <a:lnTo>
                      <a:pt x="2408" y="642"/>
                    </a:lnTo>
                    <a:lnTo>
                      <a:pt x="2515" y="481"/>
                    </a:lnTo>
                    <a:lnTo>
                      <a:pt x="2569" y="321"/>
                    </a:lnTo>
                    <a:lnTo>
                      <a:pt x="2569" y="321"/>
                    </a:lnTo>
                    <a:lnTo>
                      <a:pt x="2569" y="267"/>
                    </a:lnTo>
                    <a:lnTo>
                      <a:pt x="2569" y="214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0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214" y="642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321" y="642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803" y="481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24" y="321"/>
                    </a:lnTo>
                    <a:lnTo>
                      <a:pt x="1178" y="321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285" y="481"/>
                    </a:lnTo>
                    <a:lnTo>
                      <a:pt x="1445" y="481"/>
                    </a:lnTo>
                    <a:lnTo>
                      <a:pt x="1445" y="535"/>
                    </a:lnTo>
                    <a:close/>
                  </a:path>
                </a:pathLst>
              </a:custGeom>
              <a:solidFill>
                <a:srgbClr val="5C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Freeform 138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749 h 1230"/>
                  <a:gd name="T2" fmla="*/ 1980 w 2783"/>
                  <a:gd name="T3" fmla="*/ 749 h 1230"/>
                  <a:gd name="T4" fmla="*/ 2248 w 2783"/>
                  <a:gd name="T5" fmla="*/ 749 h 1230"/>
                  <a:gd name="T6" fmla="*/ 2569 w 2783"/>
                  <a:gd name="T7" fmla="*/ 374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96 h 1230"/>
                  <a:gd name="T90" fmla="*/ 161 w 2783"/>
                  <a:gd name="T91" fmla="*/ 642 h 1230"/>
                  <a:gd name="T92" fmla="*/ 268 w 2783"/>
                  <a:gd name="T93" fmla="*/ 696 h 1230"/>
                  <a:gd name="T94" fmla="*/ 482 w 2783"/>
                  <a:gd name="T95" fmla="*/ 642 h 1230"/>
                  <a:gd name="T96" fmla="*/ 749 w 2783"/>
                  <a:gd name="T97" fmla="*/ 642 h 1230"/>
                  <a:gd name="T98" fmla="*/ 1124 w 2783"/>
                  <a:gd name="T99" fmla="*/ 321 h 1230"/>
                  <a:gd name="T100" fmla="*/ 1285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92" y="588"/>
                    </a:moveTo>
                    <a:lnTo>
                      <a:pt x="1392" y="642"/>
                    </a:lnTo>
                    <a:lnTo>
                      <a:pt x="1499" y="749"/>
                    </a:lnTo>
                    <a:lnTo>
                      <a:pt x="1659" y="749"/>
                    </a:lnTo>
                    <a:lnTo>
                      <a:pt x="1659" y="749"/>
                    </a:lnTo>
                    <a:lnTo>
                      <a:pt x="1713" y="803"/>
                    </a:lnTo>
                    <a:lnTo>
                      <a:pt x="1873" y="856"/>
                    </a:lnTo>
                    <a:lnTo>
                      <a:pt x="1980" y="749"/>
                    </a:lnTo>
                    <a:lnTo>
                      <a:pt x="1980" y="749"/>
                    </a:lnTo>
                    <a:lnTo>
                      <a:pt x="2034" y="696"/>
                    </a:lnTo>
                    <a:lnTo>
                      <a:pt x="2141" y="696"/>
                    </a:lnTo>
                    <a:lnTo>
                      <a:pt x="2248" y="749"/>
                    </a:lnTo>
                    <a:lnTo>
                      <a:pt x="2248" y="749"/>
                    </a:lnTo>
                    <a:lnTo>
                      <a:pt x="2408" y="696"/>
                    </a:lnTo>
                    <a:lnTo>
                      <a:pt x="2515" y="535"/>
                    </a:lnTo>
                    <a:lnTo>
                      <a:pt x="2569" y="374"/>
                    </a:lnTo>
                    <a:lnTo>
                      <a:pt x="2569" y="374"/>
                    </a:lnTo>
                    <a:lnTo>
                      <a:pt x="2569" y="267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161" y="642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642"/>
                    </a:lnTo>
                    <a:lnTo>
                      <a:pt x="803" y="481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124" y="321"/>
                    </a:lnTo>
                    <a:lnTo>
                      <a:pt x="1178" y="321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285" y="481"/>
                    </a:lnTo>
                    <a:lnTo>
                      <a:pt x="1392" y="535"/>
                    </a:lnTo>
                    <a:lnTo>
                      <a:pt x="1392" y="588"/>
                    </a:lnTo>
                    <a:close/>
                  </a:path>
                </a:pathLst>
              </a:custGeom>
              <a:solidFill>
                <a:srgbClr val="58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Freeform 139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06 w 2783"/>
                  <a:gd name="T1" fmla="*/ 749 h 1230"/>
                  <a:gd name="T2" fmla="*/ 1980 w 2783"/>
                  <a:gd name="T3" fmla="*/ 803 h 1230"/>
                  <a:gd name="T4" fmla="*/ 2194 w 2783"/>
                  <a:gd name="T5" fmla="*/ 803 h 1230"/>
                  <a:gd name="T6" fmla="*/ 2623 w 2783"/>
                  <a:gd name="T7" fmla="*/ 374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749 h 1230"/>
                  <a:gd name="T88" fmla="*/ 0 w 2783"/>
                  <a:gd name="T89" fmla="*/ 696 h 1230"/>
                  <a:gd name="T90" fmla="*/ 161 w 2783"/>
                  <a:gd name="T91" fmla="*/ 696 h 1230"/>
                  <a:gd name="T92" fmla="*/ 268 w 2783"/>
                  <a:gd name="T93" fmla="*/ 696 h 1230"/>
                  <a:gd name="T94" fmla="*/ 482 w 2783"/>
                  <a:gd name="T95" fmla="*/ 696 h 1230"/>
                  <a:gd name="T96" fmla="*/ 749 w 2783"/>
                  <a:gd name="T97" fmla="*/ 642 h 1230"/>
                  <a:gd name="T98" fmla="*/ 1070 w 2783"/>
                  <a:gd name="T99" fmla="*/ 321 h 1230"/>
                  <a:gd name="T100" fmla="*/ 1231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92" y="588"/>
                    </a:moveTo>
                    <a:lnTo>
                      <a:pt x="1338" y="696"/>
                    </a:lnTo>
                    <a:lnTo>
                      <a:pt x="1499" y="749"/>
                    </a:lnTo>
                    <a:lnTo>
                      <a:pt x="1606" y="749"/>
                    </a:lnTo>
                    <a:lnTo>
                      <a:pt x="1606" y="749"/>
                    </a:lnTo>
                    <a:lnTo>
                      <a:pt x="1713" y="856"/>
                    </a:lnTo>
                    <a:lnTo>
                      <a:pt x="1820" y="910"/>
                    </a:lnTo>
                    <a:lnTo>
                      <a:pt x="1980" y="803"/>
                    </a:lnTo>
                    <a:lnTo>
                      <a:pt x="1980" y="803"/>
                    </a:lnTo>
                    <a:lnTo>
                      <a:pt x="2034" y="749"/>
                    </a:lnTo>
                    <a:lnTo>
                      <a:pt x="2141" y="803"/>
                    </a:lnTo>
                    <a:lnTo>
                      <a:pt x="2194" y="803"/>
                    </a:lnTo>
                    <a:lnTo>
                      <a:pt x="2194" y="803"/>
                    </a:lnTo>
                    <a:lnTo>
                      <a:pt x="2408" y="749"/>
                    </a:lnTo>
                    <a:lnTo>
                      <a:pt x="2569" y="535"/>
                    </a:lnTo>
                    <a:lnTo>
                      <a:pt x="2623" y="374"/>
                    </a:lnTo>
                    <a:lnTo>
                      <a:pt x="2623" y="374"/>
                    </a:lnTo>
                    <a:lnTo>
                      <a:pt x="2569" y="267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161" y="696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749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749" y="642"/>
                    </a:lnTo>
                    <a:lnTo>
                      <a:pt x="803" y="535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070" y="321"/>
                    </a:lnTo>
                    <a:lnTo>
                      <a:pt x="1178" y="321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231" y="481"/>
                    </a:lnTo>
                    <a:lnTo>
                      <a:pt x="1392" y="535"/>
                    </a:lnTo>
                    <a:lnTo>
                      <a:pt x="1392" y="588"/>
                    </a:lnTo>
                    <a:close/>
                  </a:path>
                </a:pathLst>
              </a:custGeom>
              <a:solidFill>
                <a:srgbClr val="541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Freeform 140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06 w 2783"/>
                  <a:gd name="T1" fmla="*/ 749 h 1230"/>
                  <a:gd name="T2" fmla="*/ 1980 w 2783"/>
                  <a:gd name="T3" fmla="*/ 856 h 1230"/>
                  <a:gd name="T4" fmla="*/ 2194 w 2783"/>
                  <a:gd name="T5" fmla="*/ 910 h 1230"/>
                  <a:gd name="T6" fmla="*/ 2623 w 2783"/>
                  <a:gd name="T7" fmla="*/ 428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749 h 1230"/>
                  <a:gd name="T88" fmla="*/ 0 w 2783"/>
                  <a:gd name="T89" fmla="*/ 696 h 1230"/>
                  <a:gd name="T90" fmla="*/ 214 w 2783"/>
                  <a:gd name="T91" fmla="*/ 696 h 1230"/>
                  <a:gd name="T92" fmla="*/ 268 w 2783"/>
                  <a:gd name="T93" fmla="*/ 696 h 1230"/>
                  <a:gd name="T94" fmla="*/ 482 w 2783"/>
                  <a:gd name="T95" fmla="*/ 696 h 1230"/>
                  <a:gd name="T96" fmla="*/ 749 w 2783"/>
                  <a:gd name="T97" fmla="*/ 642 h 1230"/>
                  <a:gd name="T98" fmla="*/ 1070 w 2783"/>
                  <a:gd name="T99" fmla="*/ 321 h 1230"/>
                  <a:gd name="T100" fmla="*/ 1231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38" y="588"/>
                    </a:moveTo>
                    <a:lnTo>
                      <a:pt x="1338" y="696"/>
                    </a:lnTo>
                    <a:lnTo>
                      <a:pt x="1445" y="749"/>
                    </a:lnTo>
                    <a:lnTo>
                      <a:pt x="1606" y="749"/>
                    </a:lnTo>
                    <a:lnTo>
                      <a:pt x="1606" y="749"/>
                    </a:lnTo>
                    <a:lnTo>
                      <a:pt x="1713" y="856"/>
                    </a:lnTo>
                    <a:lnTo>
                      <a:pt x="1820" y="963"/>
                    </a:lnTo>
                    <a:lnTo>
                      <a:pt x="1980" y="856"/>
                    </a:lnTo>
                    <a:lnTo>
                      <a:pt x="1980" y="856"/>
                    </a:lnTo>
                    <a:lnTo>
                      <a:pt x="2034" y="803"/>
                    </a:lnTo>
                    <a:lnTo>
                      <a:pt x="2087" y="856"/>
                    </a:lnTo>
                    <a:lnTo>
                      <a:pt x="2194" y="910"/>
                    </a:lnTo>
                    <a:lnTo>
                      <a:pt x="2194" y="910"/>
                    </a:lnTo>
                    <a:lnTo>
                      <a:pt x="2408" y="856"/>
                    </a:lnTo>
                    <a:lnTo>
                      <a:pt x="2569" y="588"/>
                    </a:lnTo>
                    <a:lnTo>
                      <a:pt x="2623" y="428"/>
                    </a:lnTo>
                    <a:lnTo>
                      <a:pt x="2623" y="428"/>
                    </a:lnTo>
                    <a:lnTo>
                      <a:pt x="2569" y="321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107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54" y="749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96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749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749" y="642"/>
                    </a:lnTo>
                    <a:lnTo>
                      <a:pt x="856" y="535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070" y="321"/>
                    </a:lnTo>
                    <a:lnTo>
                      <a:pt x="1178" y="374"/>
                    </a:lnTo>
                    <a:lnTo>
                      <a:pt x="1178" y="428"/>
                    </a:lnTo>
                    <a:lnTo>
                      <a:pt x="1178" y="428"/>
                    </a:lnTo>
                    <a:lnTo>
                      <a:pt x="1231" y="481"/>
                    </a:lnTo>
                    <a:lnTo>
                      <a:pt x="1338" y="535"/>
                    </a:lnTo>
                    <a:lnTo>
                      <a:pt x="1338" y="588"/>
                    </a:lnTo>
                    <a:close/>
                  </a:path>
                </a:pathLst>
              </a:custGeom>
              <a:solidFill>
                <a:srgbClr val="4F1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141"/>
              <p:cNvSpPr>
                <a:spLocks/>
              </p:cNvSpPr>
              <p:nvPr/>
            </p:nvSpPr>
            <p:spPr bwMode="auto">
              <a:xfrm>
                <a:off x="4399" y="1314"/>
                <a:ext cx="348" cy="147"/>
              </a:xfrm>
              <a:custGeom>
                <a:avLst/>
                <a:gdLst>
                  <a:gd name="T0" fmla="*/ 1606 w 2783"/>
                  <a:gd name="T1" fmla="*/ 750 h 1177"/>
                  <a:gd name="T2" fmla="*/ 1980 w 2783"/>
                  <a:gd name="T3" fmla="*/ 857 h 1177"/>
                  <a:gd name="T4" fmla="*/ 2194 w 2783"/>
                  <a:gd name="T5" fmla="*/ 910 h 1177"/>
                  <a:gd name="T6" fmla="*/ 2623 w 2783"/>
                  <a:gd name="T7" fmla="*/ 428 h 1177"/>
                  <a:gd name="T8" fmla="*/ 2623 w 2783"/>
                  <a:gd name="T9" fmla="*/ 214 h 1177"/>
                  <a:gd name="T10" fmla="*/ 2676 w 2783"/>
                  <a:gd name="T11" fmla="*/ 0 h 1177"/>
                  <a:gd name="T12" fmla="*/ 2676 w 2783"/>
                  <a:gd name="T13" fmla="*/ 0 h 1177"/>
                  <a:gd name="T14" fmla="*/ 2676 w 2783"/>
                  <a:gd name="T15" fmla="*/ 161 h 1177"/>
                  <a:gd name="T16" fmla="*/ 2676 w 2783"/>
                  <a:gd name="T17" fmla="*/ 214 h 1177"/>
                  <a:gd name="T18" fmla="*/ 2730 w 2783"/>
                  <a:gd name="T19" fmla="*/ 268 h 1177"/>
                  <a:gd name="T20" fmla="*/ 2730 w 2783"/>
                  <a:gd name="T21" fmla="*/ 321 h 1177"/>
                  <a:gd name="T22" fmla="*/ 2676 w 2783"/>
                  <a:gd name="T23" fmla="*/ 535 h 1177"/>
                  <a:gd name="T24" fmla="*/ 2783 w 2783"/>
                  <a:gd name="T25" fmla="*/ 589 h 1177"/>
                  <a:gd name="T26" fmla="*/ 2730 w 2783"/>
                  <a:gd name="T27" fmla="*/ 589 h 1177"/>
                  <a:gd name="T28" fmla="*/ 2623 w 2783"/>
                  <a:gd name="T29" fmla="*/ 696 h 1177"/>
                  <a:gd name="T30" fmla="*/ 2676 w 2783"/>
                  <a:gd name="T31" fmla="*/ 750 h 1177"/>
                  <a:gd name="T32" fmla="*/ 2408 w 2783"/>
                  <a:gd name="T33" fmla="*/ 1071 h 1177"/>
                  <a:gd name="T34" fmla="*/ 2087 w 2783"/>
                  <a:gd name="T35" fmla="*/ 1123 h 1177"/>
                  <a:gd name="T36" fmla="*/ 1980 w 2783"/>
                  <a:gd name="T37" fmla="*/ 1177 h 1177"/>
                  <a:gd name="T38" fmla="*/ 1659 w 2783"/>
                  <a:gd name="T39" fmla="*/ 1071 h 1177"/>
                  <a:gd name="T40" fmla="*/ 1606 w 2783"/>
                  <a:gd name="T41" fmla="*/ 1017 h 1177"/>
                  <a:gd name="T42" fmla="*/ 1552 w 2783"/>
                  <a:gd name="T43" fmla="*/ 1017 h 1177"/>
                  <a:gd name="T44" fmla="*/ 1499 w 2783"/>
                  <a:gd name="T45" fmla="*/ 857 h 1177"/>
                  <a:gd name="T46" fmla="*/ 1231 w 2783"/>
                  <a:gd name="T47" fmla="*/ 910 h 1177"/>
                  <a:gd name="T48" fmla="*/ 1338 w 2783"/>
                  <a:gd name="T49" fmla="*/ 750 h 1177"/>
                  <a:gd name="T50" fmla="*/ 1231 w 2783"/>
                  <a:gd name="T51" fmla="*/ 696 h 1177"/>
                  <a:gd name="T52" fmla="*/ 1178 w 2783"/>
                  <a:gd name="T53" fmla="*/ 643 h 1177"/>
                  <a:gd name="T54" fmla="*/ 1070 w 2783"/>
                  <a:gd name="T55" fmla="*/ 589 h 1177"/>
                  <a:gd name="T56" fmla="*/ 1017 w 2783"/>
                  <a:gd name="T57" fmla="*/ 428 h 1177"/>
                  <a:gd name="T58" fmla="*/ 1070 w 2783"/>
                  <a:gd name="T59" fmla="*/ 321 h 1177"/>
                  <a:gd name="T60" fmla="*/ 963 w 2783"/>
                  <a:gd name="T61" fmla="*/ 428 h 1177"/>
                  <a:gd name="T62" fmla="*/ 910 w 2783"/>
                  <a:gd name="T63" fmla="*/ 589 h 1177"/>
                  <a:gd name="T64" fmla="*/ 803 w 2783"/>
                  <a:gd name="T65" fmla="*/ 589 h 1177"/>
                  <a:gd name="T66" fmla="*/ 749 w 2783"/>
                  <a:gd name="T67" fmla="*/ 696 h 1177"/>
                  <a:gd name="T68" fmla="*/ 535 w 2783"/>
                  <a:gd name="T69" fmla="*/ 643 h 1177"/>
                  <a:gd name="T70" fmla="*/ 589 w 2783"/>
                  <a:gd name="T71" fmla="*/ 750 h 1177"/>
                  <a:gd name="T72" fmla="*/ 642 w 2783"/>
                  <a:gd name="T73" fmla="*/ 696 h 1177"/>
                  <a:gd name="T74" fmla="*/ 589 w 2783"/>
                  <a:gd name="T75" fmla="*/ 857 h 1177"/>
                  <a:gd name="T76" fmla="*/ 321 w 2783"/>
                  <a:gd name="T77" fmla="*/ 910 h 1177"/>
                  <a:gd name="T78" fmla="*/ 214 w 2783"/>
                  <a:gd name="T79" fmla="*/ 696 h 1177"/>
                  <a:gd name="T80" fmla="*/ 214 w 2783"/>
                  <a:gd name="T81" fmla="*/ 696 h 1177"/>
                  <a:gd name="T82" fmla="*/ 161 w 2783"/>
                  <a:gd name="T83" fmla="*/ 803 h 1177"/>
                  <a:gd name="T84" fmla="*/ 107 w 2783"/>
                  <a:gd name="T85" fmla="*/ 750 h 1177"/>
                  <a:gd name="T86" fmla="*/ 0 w 2783"/>
                  <a:gd name="T87" fmla="*/ 696 h 1177"/>
                  <a:gd name="T88" fmla="*/ 0 w 2783"/>
                  <a:gd name="T89" fmla="*/ 696 h 1177"/>
                  <a:gd name="T90" fmla="*/ 214 w 2783"/>
                  <a:gd name="T91" fmla="*/ 643 h 1177"/>
                  <a:gd name="T92" fmla="*/ 268 w 2783"/>
                  <a:gd name="T93" fmla="*/ 696 h 1177"/>
                  <a:gd name="T94" fmla="*/ 482 w 2783"/>
                  <a:gd name="T95" fmla="*/ 643 h 1177"/>
                  <a:gd name="T96" fmla="*/ 749 w 2783"/>
                  <a:gd name="T97" fmla="*/ 643 h 1177"/>
                  <a:gd name="T98" fmla="*/ 1070 w 2783"/>
                  <a:gd name="T99" fmla="*/ 321 h 1177"/>
                  <a:gd name="T100" fmla="*/ 1178 w 2783"/>
                  <a:gd name="T101" fmla="*/ 482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177">
                    <a:moveTo>
                      <a:pt x="1338" y="535"/>
                    </a:moveTo>
                    <a:lnTo>
                      <a:pt x="1285" y="643"/>
                    </a:lnTo>
                    <a:lnTo>
                      <a:pt x="1445" y="696"/>
                    </a:lnTo>
                    <a:lnTo>
                      <a:pt x="1606" y="750"/>
                    </a:lnTo>
                    <a:lnTo>
                      <a:pt x="1606" y="750"/>
                    </a:lnTo>
                    <a:lnTo>
                      <a:pt x="1659" y="857"/>
                    </a:lnTo>
                    <a:lnTo>
                      <a:pt x="1820" y="964"/>
                    </a:lnTo>
                    <a:lnTo>
                      <a:pt x="1980" y="857"/>
                    </a:lnTo>
                    <a:lnTo>
                      <a:pt x="1980" y="857"/>
                    </a:lnTo>
                    <a:lnTo>
                      <a:pt x="2034" y="857"/>
                    </a:lnTo>
                    <a:lnTo>
                      <a:pt x="2087" y="857"/>
                    </a:lnTo>
                    <a:lnTo>
                      <a:pt x="2194" y="910"/>
                    </a:lnTo>
                    <a:lnTo>
                      <a:pt x="2194" y="910"/>
                    </a:lnTo>
                    <a:lnTo>
                      <a:pt x="2408" y="857"/>
                    </a:lnTo>
                    <a:lnTo>
                      <a:pt x="2569" y="589"/>
                    </a:lnTo>
                    <a:lnTo>
                      <a:pt x="2623" y="428"/>
                    </a:lnTo>
                    <a:lnTo>
                      <a:pt x="2623" y="428"/>
                    </a:lnTo>
                    <a:lnTo>
                      <a:pt x="2623" y="268"/>
                    </a:lnTo>
                    <a:lnTo>
                      <a:pt x="2569" y="214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1"/>
                    </a:lnTo>
                    <a:lnTo>
                      <a:pt x="2676" y="54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107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730" y="107"/>
                    </a:lnTo>
                    <a:lnTo>
                      <a:pt x="2730" y="161"/>
                    </a:lnTo>
                    <a:lnTo>
                      <a:pt x="2676" y="214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730" y="268"/>
                    </a:lnTo>
                    <a:lnTo>
                      <a:pt x="2783" y="214"/>
                    </a:lnTo>
                    <a:lnTo>
                      <a:pt x="2783" y="214"/>
                    </a:lnTo>
                    <a:lnTo>
                      <a:pt x="2730" y="268"/>
                    </a:lnTo>
                    <a:lnTo>
                      <a:pt x="2730" y="321"/>
                    </a:lnTo>
                    <a:lnTo>
                      <a:pt x="2730" y="375"/>
                    </a:lnTo>
                    <a:lnTo>
                      <a:pt x="2730" y="375"/>
                    </a:lnTo>
                    <a:lnTo>
                      <a:pt x="2730" y="482"/>
                    </a:lnTo>
                    <a:lnTo>
                      <a:pt x="2676" y="535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676" y="589"/>
                    </a:lnTo>
                    <a:lnTo>
                      <a:pt x="2676" y="589"/>
                    </a:lnTo>
                    <a:lnTo>
                      <a:pt x="2623" y="589"/>
                    </a:lnTo>
                    <a:lnTo>
                      <a:pt x="2623" y="696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569" y="910"/>
                    </a:lnTo>
                    <a:lnTo>
                      <a:pt x="2408" y="1071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2194" y="1123"/>
                    </a:lnTo>
                    <a:lnTo>
                      <a:pt x="2087" y="1123"/>
                    </a:lnTo>
                    <a:lnTo>
                      <a:pt x="2087" y="1071"/>
                    </a:lnTo>
                    <a:lnTo>
                      <a:pt x="2087" y="1071"/>
                    </a:lnTo>
                    <a:lnTo>
                      <a:pt x="2034" y="1123"/>
                    </a:lnTo>
                    <a:lnTo>
                      <a:pt x="1980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766" y="1123"/>
                    </a:lnTo>
                    <a:lnTo>
                      <a:pt x="1659" y="1071"/>
                    </a:lnTo>
                    <a:lnTo>
                      <a:pt x="1659" y="910"/>
                    </a:lnTo>
                    <a:lnTo>
                      <a:pt x="1659" y="910"/>
                    </a:lnTo>
                    <a:lnTo>
                      <a:pt x="1659" y="964"/>
                    </a:lnTo>
                    <a:lnTo>
                      <a:pt x="1606" y="1017"/>
                    </a:lnTo>
                    <a:lnTo>
                      <a:pt x="1659" y="1071"/>
                    </a:lnTo>
                    <a:lnTo>
                      <a:pt x="1659" y="1071"/>
                    </a:lnTo>
                    <a:lnTo>
                      <a:pt x="1606" y="1071"/>
                    </a:lnTo>
                    <a:lnTo>
                      <a:pt x="1552" y="1017"/>
                    </a:lnTo>
                    <a:lnTo>
                      <a:pt x="1552" y="857"/>
                    </a:lnTo>
                    <a:lnTo>
                      <a:pt x="1552" y="857"/>
                    </a:lnTo>
                    <a:lnTo>
                      <a:pt x="1552" y="803"/>
                    </a:lnTo>
                    <a:lnTo>
                      <a:pt x="1499" y="857"/>
                    </a:lnTo>
                    <a:lnTo>
                      <a:pt x="1392" y="964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85" y="857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338" y="750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31" y="696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178" y="643"/>
                    </a:lnTo>
                    <a:lnTo>
                      <a:pt x="1178" y="643"/>
                    </a:lnTo>
                    <a:lnTo>
                      <a:pt x="1124" y="589"/>
                    </a:lnTo>
                    <a:lnTo>
                      <a:pt x="1124" y="589"/>
                    </a:lnTo>
                    <a:lnTo>
                      <a:pt x="1070" y="589"/>
                    </a:lnTo>
                    <a:lnTo>
                      <a:pt x="1017" y="589"/>
                    </a:lnTo>
                    <a:lnTo>
                      <a:pt x="1017" y="482"/>
                    </a:lnTo>
                    <a:lnTo>
                      <a:pt x="1017" y="482"/>
                    </a:lnTo>
                    <a:lnTo>
                      <a:pt x="1017" y="428"/>
                    </a:lnTo>
                    <a:lnTo>
                      <a:pt x="1017" y="37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963" y="428"/>
                    </a:lnTo>
                    <a:lnTo>
                      <a:pt x="910" y="482"/>
                    </a:lnTo>
                    <a:lnTo>
                      <a:pt x="910" y="535"/>
                    </a:lnTo>
                    <a:lnTo>
                      <a:pt x="910" y="535"/>
                    </a:lnTo>
                    <a:lnTo>
                      <a:pt x="910" y="589"/>
                    </a:lnTo>
                    <a:lnTo>
                      <a:pt x="856" y="643"/>
                    </a:lnTo>
                    <a:lnTo>
                      <a:pt x="856" y="589"/>
                    </a:lnTo>
                    <a:lnTo>
                      <a:pt x="856" y="589"/>
                    </a:lnTo>
                    <a:lnTo>
                      <a:pt x="803" y="589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749" y="696"/>
                    </a:lnTo>
                    <a:lnTo>
                      <a:pt x="696" y="696"/>
                    </a:lnTo>
                    <a:lnTo>
                      <a:pt x="642" y="643"/>
                    </a:lnTo>
                    <a:lnTo>
                      <a:pt x="642" y="643"/>
                    </a:lnTo>
                    <a:lnTo>
                      <a:pt x="535" y="643"/>
                    </a:lnTo>
                    <a:lnTo>
                      <a:pt x="482" y="643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750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589" y="857"/>
                    </a:lnTo>
                    <a:lnTo>
                      <a:pt x="535" y="910"/>
                    </a:lnTo>
                    <a:lnTo>
                      <a:pt x="428" y="910"/>
                    </a:lnTo>
                    <a:lnTo>
                      <a:pt x="428" y="910"/>
                    </a:lnTo>
                    <a:lnTo>
                      <a:pt x="321" y="910"/>
                    </a:lnTo>
                    <a:lnTo>
                      <a:pt x="214" y="803"/>
                    </a:lnTo>
                    <a:lnTo>
                      <a:pt x="268" y="696"/>
                    </a:lnTo>
                    <a:lnTo>
                      <a:pt x="268" y="696"/>
                    </a:lnTo>
                    <a:lnTo>
                      <a:pt x="214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96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161" y="803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07" y="750"/>
                    </a:lnTo>
                    <a:lnTo>
                      <a:pt x="107" y="750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3"/>
                    </a:lnTo>
                    <a:lnTo>
                      <a:pt x="0" y="643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43"/>
                    </a:lnTo>
                    <a:lnTo>
                      <a:pt x="214" y="589"/>
                    </a:lnTo>
                    <a:lnTo>
                      <a:pt x="268" y="589"/>
                    </a:lnTo>
                    <a:lnTo>
                      <a:pt x="268" y="589"/>
                    </a:lnTo>
                    <a:lnTo>
                      <a:pt x="268" y="696"/>
                    </a:lnTo>
                    <a:lnTo>
                      <a:pt x="375" y="696"/>
                    </a:lnTo>
                    <a:lnTo>
                      <a:pt x="482" y="643"/>
                    </a:lnTo>
                    <a:lnTo>
                      <a:pt x="482" y="643"/>
                    </a:lnTo>
                    <a:lnTo>
                      <a:pt x="482" y="643"/>
                    </a:lnTo>
                    <a:lnTo>
                      <a:pt x="535" y="589"/>
                    </a:lnTo>
                    <a:lnTo>
                      <a:pt x="642" y="589"/>
                    </a:lnTo>
                    <a:lnTo>
                      <a:pt x="642" y="589"/>
                    </a:lnTo>
                    <a:lnTo>
                      <a:pt x="749" y="643"/>
                    </a:lnTo>
                    <a:lnTo>
                      <a:pt x="856" y="482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070" y="321"/>
                    </a:lnTo>
                    <a:lnTo>
                      <a:pt x="1124" y="321"/>
                    </a:lnTo>
                    <a:lnTo>
                      <a:pt x="1124" y="375"/>
                    </a:lnTo>
                    <a:lnTo>
                      <a:pt x="1124" y="375"/>
                    </a:lnTo>
                    <a:lnTo>
                      <a:pt x="1178" y="482"/>
                    </a:lnTo>
                    <a:lnTo>
                      <a:pt x="1338" y="482"/>
                    </a:lnTo>
                    <a:lnTo>
                      <a:pt x="1338" y="535"/>
                    </a:lnTo>
                    <a:close/>
                  </a:path>
                </a:pathLst>
              </a:custGeom>
              <a:solidFill>
                <a:srgbClr val="4B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Freeform 142"/>
              <p:cNvSpPr>
                <a:spLocks/>
              </p:cNvSpPr>
              <p:nvPr/>
            </p:nvSpPr>
            <p:spPr bwMode="auto">
              <a:xfrm>
                <a:off x="4399" y="1314"/>
                <a:ext cx="348" cy="147"/>
              </a:xfrm>
              <a:custGeom>
                <a:avLst/>
                <a:gdLst>
                  <a:gd name="T0" fmla="*/ 2676 w 2783"/>
                  <a:gd name="T1" fmla="*/ 0 h 1177"/>
                  <a:gd name="T2" fmla="*/ 2676 w 2783"/>
                  <a:gd name="T3" fmla="*/ 161 h 1177"/>
                  <a:gd name="T4" fmla="*/ 2676 w 2783"/>
                  <a:gd name="T5" fmla="*/ 214 h 1177"/>
                  <a:gd name="T6" fmla="*/ 2730 w 2783"/>
                  <a:gd name="T7" fmla="*/ 268 h 1177"/>
                  <a:gd name="T8" fmla="*/ 2730 w 2783"/>
                  <a:gd name="T9" fmla="*/ 321 h 1177"/>
                  <a:gd name="T10" fmla="*/ 2676 w 2783"/>
                  <a:gd name="T11" fmla="*/ 535 h 1177"/>
                  <a:gd name="T12" fmla="*/ 2783 w 2783"/>
                  <a:gd name="T13" fmla="*/ 589 h 1177"/>
                  <a:gd name="T14" fmla="*/ 2730 w 2783"/>
                  <a:gd name="T15" fmla="*/ 589 h 1177"/>
                  <a:gd name="T16" fmla="*/ 2623 w 2783"/>
                  <a:gd name="T17" fmla="*/ 696 h 1177"/>
                  <a:gd name="T18" fmla="*/ 2676 w 2783"/>
                  <a:gd name="T19" fmla="*/ 750 h 1177"/>
                  <a:gd name="T20" fmla="*/ 2408 w 2783"/>
                  <a:gd name="T21" fmla="*/ 1071 h 1177"/>
                  <a:gd name="T22" fmla="*/ 2087 w 2783"/>
                  <a:gd name="T23" fmla="*/ 1123 h 1177"/>
                  <a:gd name="T24" fmla="*/ 1980 w 2783"/>
                  <a:gd name="T25" fmla="*/ 1177 h 1177"/>
                  <a:gd name="T26" fmla="*/ 1659 w 2783"/>
                  <a:gd name="T27" fmla="*/ 1071 h 1177"/>
                  <a:gd name="T28" fmla="*/ 1606 w 2783"/>
                  <a:gd name="T29" fmla="*/ 1017 h 1177"/>
                  <a:gd name="T30" fmla="*/ 1552 w 2783"/>
                  <a:gd name="T31" fmla="*/ 1017 h 1177"/>
                  <a:gd name="T32" fmla="*/ 1499 w 2783"/>
                  <a:gd name="T33" fmla="*/ 857 h 1177"/>
                  <a:gd name="T34" fmla="*/ 1231 w 2783"/>
                  <a:gd name="T35" fmla="*/ 910 h 1177"/>
                  <a:gd name="T36" fmla="*/ 1338 w 2783"/>
                  <a:gd name="T37" fmla="*/ 750 h 1177"/>
                  <a:gd name="T38" fmla="*/ 1231 w 2783"/>
                  <a:gd name="T39" fmla="*/ 696 h 1177"/>
                  <a:gd name="T40" fmla="*/ 1178 w 2783"/>
                  <a:gd name="T41" fmla="*/ 643 h 1177"/>
                  <a:gd name="T42" fmla="*/ 1070 w 2783"/>
                  <a:gd name="T43" fmla="*/ 589 h 1177"/>
                  <a:gd name="T44" fmla="*/ 1017 w 2783"/>
                  <a:gd name="T45" fmla="*/ 428 h 1177"/>
                  <a:gd name="T46" fmla="*/ 1070 w 2783"/>
                  <a:gd name="T47" fmla="*/ 321 h 1177"/>
                  <a:gd name="T48" fmla="*/ 963 w 2783"/>
                  <a:gd name="T49" fmla="*/ 428 h 1177"/>
                  <a:gd name="T50" fmla="*/ 910 w 2783"/>
                  <a:gd name="T51" fmla="*/ 589 h 1177"/>
                  <a:gd name="T52" fmla="*/ 803 w 2783"/>
                  <a:gd name="T53" fmla="*/ 589 h 1177"/>
                  <a:gd name="T54" fmla="*/ 749 w 2783"/>
                  <a:gd name="T55" fmla="*/ 696 h 1177"/>
                  <a:gd name="T56" fmla="*/ 535 w 2783"/>
                  <a:gd name="T57" fmla="*/ 643 h 1177"/>
                  <a:gd name="T58" fmla="*/ 589 w 2783"/>
                  <a:gd name="T59" fmla="*/ 750 h 1177"/>
                  <a:gd name="T60" fmla="*/ 642 w 2783"/>
                  <a:gd name="T61" fmla="*/ 696 h 1177"/>
                  <a:gd name="T62" fmla="*/ 589 w 2783"/>
                  <a:gd name="T63" fmla="*/ 857 h 1177"/>
                  <a:gd name="T64" fmla="*/ 321 w 2783"/>
                  <a:gd name="T65" fmla="*/ 910 h 1177"/>
                  <a:gd name="T66" fmla="*/ 214 w 2783"/>
                  <a:gd name="T67" fmla="*/ 696 h 1177"/>
                  <a:gd name="T68" fmla="*/ 214 w 2783"/>
                  <a:gd name="T69" fmla="*/ 696 h 1177"/>
                  <a:gd name="T70" fmla="*/ 161 w 2783"/>
                  <a:gd name="T71" fmla="*/ 803 h 1177"/>
                  <a:gd name="T72" fmla="*/ 107 w 2783"/>
                  <a:gd name="T73" fmla="*/ 750 h 1177"/>
                  <a:gd name="T74" fmla="*/ 0 w 2783"/>
                  <a:gd name="T75" fmla="*/ 696 h 1177"/>
                  <a:gd name="T76" fmla="*/ 0 w 2783"/>
                  <a:gd name="T77" fmla="*/ 696 h 1177"/>
                  <a:gd name="T78" fmla="*/ 214 w 2783"/>
                  <a:gd name="T79" fmla="*/ 643 h 1177"/>
                  <a:gd name="T80" fmla="*/ 268 w 2783"/>
                  <a:gd name="T81" fmla="*/ 696 h 1177"/>
                  <a:gd name="T82" fmla="*/ 482 w 2783"/>
                  <a:gd name="T83" fmla="*/ 696 h 1177"/>
                  <a:gd name="T84" fmla="*/ 749 w 2783"/>
                  <a:gd name="T85" fmla="*/ 643 h 1177"/>
                  <a:gd name="T86" fmla="*/ 1124 w 2783"/>
                  <a:gd name="T87" fmla="*/ 321 h 1177"/>
                  <a:gd name="T88" fmla="*/ 1178 w 2783"/>
                  <a:gd name="T89" fmla="*/ 482 h 1177"/>
                  <a:gd name="T90" fmla="*/ 1285 w 2783"/>
                  <a:gd name="T91" fmla="*/ 643 h 1177"/>
                  <a:gd name="T92" fmla="*/ 1659 w 2783"/>
                  <a:gd name="T93" fmla="*/ 910 h 1177"/>
                  <a:gd name="T94" fmla="*/ 2034 w 2783"/>
                  <a:gd name="T95" fmla="*/ 910 h 1177"/>
                  <a:gd name="T96" fmla="*/ 2408 w 2783"/>
                  <a:gd name="T97" fmla="*/ 910 h 1177"/>
                  <a:gd name="T98" fmla="*/ 2623 w 2783"/>
                  <a:gd name="T99" fmla="*/ 321 h 1177"/>
                  <a:gd name="T100" fmla="*/ 2676 w 2783"/>
                  <a:gd name="T101" fmla="*/ 161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177">
                    <a:moveTo>
                      <a:pt x="2676" y="0"/>
                    </a:move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107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730" y="107"/>
                    </a:lnTo>
                    <a:lnTo>
                      <a:pt x="2730" y="161"/>
                    </a:lnTo>
                    <a:lnTo>
                      <a:pt x="2676" y="214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730" y="268"/>
                    </a:lnTo>
                    <a:lnTo>
                      <a:pt x="2783" y="214"/>
                    </a:lnTo>
                    <a:lnTo>
                      <a:pt x="2783" y="214"/>
                    </a:lnTo>
                    <a:lnTo>
                      <a:pt x="2730" y="268"/>
                    </a:lnTo>
                    <a:lnTo>
                      <a:pt x="2730" y="321"/>
                    </a:lnTo>
                    <a:lnTo>
                      <a:pt x="2730" y="375"/>
                    </a:lnTo>
                    <a:lnTo>
                      <a:pt x="2730" y="375"/>
                    </a:lnTo>
                    <a:lnTo>
                      <a:pt x="2730" y="482"/>
                    </a:lnTo>
                    <a:lnTo>
                      <a:pt x="2676" y="535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676" y="589"/>
                    </a:lnTo>
                    <a:lnTo>
                      <a:pt x="2676" y="589"/>
                    </a:lnTo>
                    <a:lnTo>
                      <a:pt x="2623" y="589"/>
                    </a:lnTo>
                    <a:lnTo>
                      <a:pt x="2623" y="696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569" y="910"/>
                    </a:lnTo>
                    <a:lnTo>
                      <a:pt x="2408" y="1071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2194" y="1123"/>
                    </a:lnTo>
                    <a:lnTo>
                      <a:pt x="2087" y="1123"/>
                    </a:lnTo>
                    <a:lnTo>
                      <a:pt x="2087" y="1071"/>
                    </a:lnTo>
                    <a:lnTo>
                      <a:pt x="2087" y="1071"/>
                    </a:lnTo>
                    <a:lnTo>
                      <a:pt x="2034" y="1123"/>
                    </a:lnTo>
                    <a:lnTo>
                      <a:pt x="1980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766" y="1123"/>
                    </a:lnTo>
                    <a:lnTo>
                      <a:pt x="1659" y="1071"/>
                    </a:lnTo>
                    <a:lnTo>
                      <a:pt x="1659" y="910"/>
                    </a:lnTo>
                    <a:lnTo>
                      <a:pt x="1659" y="910"/>
                    </a:lnTo>
                    <a:lnTo>
                      <a:pt x="1659" y="964"/>
                    </a:lnTo>
                    <a:lnTo>
                      <a:pt x="1606" y="1017"/>
                    </a:lnTo>
                    <a:lnTo>
                      <a:pt x="1659" y="1071"/>
                    </a:lnTo>
                    <a:lnTo>
                      <a:pt x="1659" y="1071"/>
                    </a:lnTo>
                    <a:lnTo>
                      <a:pt x="1606" y="1071"/>
                    </a:lnTo>
                    <a:lnTo>
                      <a:pt x="1552" y="1017"/>
                    </a:lnTo>
                    <a:lnTo>
                      <a:pt x="1552" y="857"/>
                    </a:lnTo>
                    <a:lnTo>
                      <a:pt x="1552" y="857"/>
                    </a:lnTo>
                    <a:lnTo>
                      <a:pt x="1552" y="803"/>
                    </a:lnTo>
                    <a:lnTo>
                      <a:pt x="1499" y="857"/>
                    </a:lnTo>
                    <a:lnTo>
                      <a:pt x="1392" y="964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85" y="857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338" y="750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31" y="696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178" y="643"/>
                    </a:lnTo>
                    <a:lnTo>
                      <a:pt x="1178" y="643"/>
                    </a:lnTo>
                    <a:lnTo>
                      <a:pt x="1124" y="589"/>
                    </a:lnTo>
                    <a:lnTo>
                      <a:pt x="1124" y="589"/>
                    </a:lnTo>
                    <a:lnTo>
                      <a:pt x="1070" y="589"/>
                    </a:lnTo>
                    <a:lnTo>
                      <a:pt x="1017" y="589"/>
                    </a:lnTo>
                    <a:lnTo>
                      <a:pt x="1017" y="482"/>
                    </a:lnTo>
                    <a:lnTo>
                      <a:pt x="1017" y="482"/>
                    </a:lnTo>
                    <a:lnTo>
                      <a:pt x="1017" y="428"/>
                    </a:lnTo>
                    <a:lnTo>
                      <a:pt x="1017" y="37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963" y="428"/>
                    </a:lnTo>
                    <a:lnTo>
                      <a:pt x="910" y="482"/>
                    </a:lnTo>
                    <a:lnTo>
                      <a:pt x="910" y="535"/>
                    </a:lnTo>
                    <a:lnTo>
                      <a:pt x="910" y="535"/>
                    </a:lnTo>
                    <a:lnTo>
                      <a:pt x="910" y="589"/>
                    </a:lnTo>
                    <a:lnTo>
                      <a:pt x="856" y="643"/>
                    </a:lnTo>
                    <a:lnTo>
                      <a:pt x="856" y="589"/>
                    </a:lnTo>
                    <a:lnTo>
                      <a:pt x="856" y="589"/>
                    </a:lnTo>
                    <a:lnTo>
                      <a:pt x="803" y="589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749" y="696"/>
                    </a:lnTo>
                    <a:lnTo>
                      <a:pt x="696" y="696"/>
                    </a:lnTo>
                    <a:lnTo>
                      <a:pt x="642" y="643"/>
                    </a:lnTo>
                    <a:lnTo>
                      <a:pt x="642" y="643"/>
                    </a:lnTo>
                    <a:lnTo>
                      <a:pt x="535" y="643"/>
                    </a:lnTo>
                    <a:lnTo>
                      <a:pt x="482" y="643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750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589" y="857"/>
                    </a:lnTo>
                    <a:lnTo>
                      <a:pt x="535" y="910"/>
                    </a:lnTo>
                    <a:lnTo>
                      <a:pt x="428" y="910"/>
                    </a:lnTo>
                    <a:lnTo>
                      <a:pt x="428" y="910"/>
                    </a:lnTo>
                    <a:lnTo>
                      <a:pt x="321" y="910"/>
                    </a:lnTo>
                    <a:lnTo>
                      <a:pt x="214" y="803"/>
                    </a:lnTo>
                    <a:lnTo>
                      <a:pt x="268" y="696"/>
                    </a:lnTo>
                    <a:lnTo>
                      <a:pt x="268" y="696"/>
                    </a:lnTo>
                    <a:lnTo>
                      <a:pt x="214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96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161" y="803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07" y="750"/>
                    </a:lnTo>
                    <a:lnTo>
                      <a:pt x="107" y="750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3"/>
                    </a:lnTo>
                    <a:lnTo>
                      <a:pt x="0" y="643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68" y="696"/>
                    </a:lnTo>
                    <a:lnTo>
                      <a:pt x="375" y="750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589"/>
                    </a:lnTo>
                    <a:lnTo>
                      <a:pt x="642" y="589"/>
                    </a:lnTo>
                    <a:lnTo>
                      <a:pt x="642" y="589"/>
                    </a:lnTo>
                    <a:lnTo>
                      <a:pt x="749" y="643"/>
                    </a:lnTo>
                    <a:lnTo>
                      <a:pt x="856" y="482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1124" y="321"/>
                    </a:lnTo>
                    <a:lnTo>
                      <a:pt x="1124" y="321"/>
                    </a:lnTo>
                    <a:lnTo>
                      <a:pt x="1124" y="375"/>
                    </a:lnTo>
                    <a:lnTo>
                      <a:pt x="1124" y="375"/>
                    </a:lnTo>
                    <a:lnTo>
                      <a:pt x="1178" y="482"/>
                    </a:lnTo>
                    <a:lnTo>
                      <a:pt x="1285" y="482"/>
                    </a:lnTo>
                    <a:lnTo>
                      <a:pt x="1285" y="535"/>
                    </a:lnTo>
                    <a:lnTo>
                      <a:pt x="1285" y="535"/>
                    </a:lnTo>
                    <a:lnTo>
                      <a:pt x="1285" y="643"/>
                    </a:lnTo>
                    <a:lnTo>
                      <a:pt x="1392" y="750"/>
                    </a:lnTo>
                    <a:lnTo>
                      <a:pt x="1552" y="750"/>
                    </a:lnTo>
                    <a:lnTo>
                      <a:pt x="1552" y="750"/>
                    </a:lnTo>
                    <a:lnTo>
                      <a:pt x="1659" y="910"/>
                    </a:lnTo>
                    <a:lnTo>
                      <a:pt x="1820" y="1017"/>
                    </a:lnTo>
                    <a:lnTo>
                      <a:pt x="1980" y="910"/>
                    </a:lnTo>
                    <a:lnTo>
                      <a:pt x="1980" y="910"/>
                    </a:lnTo>
                    <a:lnTo>
                      <a:pt x="2034" y="910"/>
                    </a:lnTo>
                    <a:lnTo>
                      <a:pt x="2087" y="964"/>
                    </a:lnTo>
                    <a:lnTo>
                      <a:pt x="2141" y="964"/>
                    </a:lnTo>
                    <a:lnTo>
                      <a:pt x="2141" y="964"/>
                    </a:lnTo>
                    <a:lnTo>
                      <a:pt x="2408" y="910"/>
                    </a:lnTo>
                    <a:lnTo>
                      <a:pt x="2569" y="643"/>
                    </a:lnTo>
                    <a:lnTo>
                      <a:pt x="2676" y="428"/>
                    </a:lnTo>
                    <a:lnTo>
                      <a:pt x="2676" y="428"/>
                    </a:lnTo>
                    <a:lnTo>
                      <a:pt x="2623" y="321"/>
                    </a:lnTo>
                    <a:lnTo>
                      <a:pt x="2569" y="268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1"/>
                    </a:lnTo>
                    <a:lnTo>
                      <a:pt x="2676" y="54"/>
                    </a:lnTo>
                    <a:lnTo>
                      <a:pt x="2676" y="0"/>
                    </a:lnTo>
                    <a:close/>
                  </a:path>
                </a:pathLst>
              </a:custGeom>
              <a:solidFill>
                <a:srgbClr val="47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Freeform 143"/>
              <p:cNvSpPr>
                <a:spLocks/>
              </p:cNvSpPr>
              <p:nvPr/>
            </p:nvSpPr>
            <p:spPr bwMode="auto">
              <a:xfrm>
                <a:off x="4466" y="1234"/>
                <a:ext cx="194" cy="120"/>
              </a:xfrm>
              <a:custGeom>
                <a:avLst/>
                <a:gdLst>
                  <a:gd name="T0" fmla="*/ 0 w 1552"/>
                  <a:gd name="T1" fmla="*/ 748 h 962"/>
                  <a:gd name="T2" fmla="*/ 0 w 1552"/>
                  <a:gd name="T3" fmla="*/ 695 h 962"/>
                  <a:gd name="T4" fmla="*/ 54 w 1552"/>
                  <a:gd name="T5" fmla="*/ 588 h 962"/>
                  <a:gd name="T6" fmla="*/ 107 w 1552"/>
                  <a:gd name="T7" fmla="*/ 482 h 962"/>
                  <a:gd name="T8" fmla="*/ 107 w 1552"/>
                  <a:gd name="T9" fmla="*/ 482 h 962"/>
                  <a:gd name="T10" fmla="*/ 214 w 1552"/>
                  <a:gd name="T11" fmla="*/ 428 h 962"/>
                  <a:gd name="T12" fmla="*/ 268 w 1552"/>
                  <a:gd name="T13" fmla="*/ 428 h 962"/>
                  <a:gd name="T14" fmla="*/ 321 w 1552"/>
                  <a:gd name="T15" fmla="*/ 375 h 962"/>
                  <a:gd name="T16" fmla="*/ 321 w 1552"/>
                  <a:gd name="T17" fmla="*/ 375 h 962"/>
                  <a:gd name="T18" fmla="*/ 321 w 1552"/>
                  <a:gd name="T19" fmla="*/ 321 h 962"/>
                  <a:gd name="T20" fmla="*/ 321 w 1552"/>
                  <a:gd name="T21" fmla="*/ 268 h 962"/>
                  <a:gd name="T22" fmla="*/ 428 w 1552"/>
                  <a:gd name="T23" fmla="*/ 214 h 962"/>
                  <a:gd name="T24" fmla="*/ 428 w 1552"/>
                  <a:gd name="T25" fmla="*/ 214 h 962"/>
                  <a:gd name="T26" fmla="*/ 482 w 1552"/>
                  <a:gd name="T27" fmla="*/ 214 h 962"/>
                  <a:gd name="T28" fmla="*/ 535 w 1552"/>
                  <a:gd name="T29" fmla="*/ 161 h 962"/>
                  <a:gd name="T30" fmla="*/ 643 w 1552"/>
                  <a:gd name="T31" fmla="*/ 107 h 962"/>
                  <a:gd name="T32" fmla="*/ 643 w 1552"/>
                  <a:gd name="T33" fmla="*/ 107 h 962"/>
                  <a:gd name="T34" fmla="*/ 696 w 1552"/>
                  <a:gd name="T35" fmla="*/ 107 h 962"/>
                  <a:gd name="T36" fmla="*/ 750 w 1552"/>
                  <a:gd name="T37" fmla="*/ 107 h 962"/>
                  <a:gd name="T38" fmla="*/ 750 w 1552"/>
                  <a:gd name="T39" fmla="*/ 54 h 962"/>
                  <a:gd name="T40" fmla="*/ 750 w 1552"/>
                  <a:gd name="T41" fmla="*/ 54 h 962"/>
                  <a:gd name="T42" fmla="*/ 803 w 1552"/>
                  <a:gd name="T43" fmla="*/ 54 h 962"/>
                  <a:gd name="T44" fmla="*/ 857 w 1552"/>
                  <a:gd name="T45" fmla="*/ 0 h 962"/>
                  <a:gd name="T46" fmla="*/ 964 w 1552"/>
                  <a:gd name="T47" fmla="*/ 0 h 962"/>
                  <a:gd name="T48" fmla="*/ 964 w 1552"/>
                  <a:gd name="T49" fmla="*/ 0 h 962"/>
                  <a:gd name="T50" fmla="*/ 1071 w 1552"/>
                  <a:gd name="T51" fmla="*/ 0 h 962"/>
                  <a:gd name="T52" fmla="*/ 1178 w 1552"/>
                  <a:gd name="T53" fmla="*/ 54 h 962"/>
                  <a:gd name="T54" fmla="*/ 1285 w 1552"/>
                  <a:gd name="T55" fmla="*/ 107 h 962"/>
                  <a:gd name="T56" fmla="*/ 1285 w 1552"/>
                  <a:gd name="T57" fmla="*/ 107 h 962"/>
                  <a:gd name="T58" fmla="*/ 1445 w 1552"/>
                  <a:gd name="T59" fmla="*/ 214 h 962"/>
                  <a:gd name="T60" fmla="*/ 1499 w 1552"/>
                  <a:gd name="T61" fmla="*/ 375 h 962"/>
                  <a:gd name="T62" fmla="*/ 1552 w 1552"/>
                  <a:gd name="T63" fmla="*/ 535 h 962"/>
                  <a:gd name="T64" fmla="*/ 1552 w 1552"/>
                  <a:gd name="T65" fmla="*/ 535 h 962"/>
                  <a:gd name="T66" fmla="*/ 1499 w 1552"/>
                  <a:gd name="T67" fmla="*/ 695 h 962"/>
                  <a:gd name="T68" fmla="*/ 1445 w 1552"/>
                  <a:gd name="T69" fmla="*/ 748 h 962"/>
                  <a:gd name="T70" fmla="*/ 1338 w 1552"/>
                  <a:gd name="T71" fmla="*/ 748 h 962"/>
                  <a:gd name="T72" fmla="*/ 1338 w 1552"/>
                  <a:gd name="T73" fmla="*/ 748 h 962"/>
                  <a:gd name="T74" fmla="*/ 1178 w 1552"/>
                  <a:gd name="T75" fmla="*/ 748 h 962"/>
                  <a:gd name="T76" fmla="*/ 1124 w 1552"/>
                  <a:gd name="T77" fmla="*/ 695 h 962"/>
                  <a:gd name="T78" fmla="*/ 1017 w 1552"/>
                  <a:gd name="T79" fmla="*/ 748 h 962"/>
                  <a:gd name="T80" fmla="*/ 1017 w 1552"/>
                  <a:gd name="T81" fmla="*/ 748 h 962"/>
                  <a:gd name="T82" fmla="*/ 964 w 1552"/>
                  <a:gd name="T83" fmla="*/ 802 h 962"/>
                  <a:gd name="T84" fmla="*/ 857 w 1552"/>
                  <a:gd name="T85" fmla="*/ 802 h 962"/>
                  <a:gd name="T86" fmla="*/ 750 w 1552"/>
                  <a:gd name="T87" fmla="*/ 748 h 962"/>
                  <a:gd name="T88" fmla="*/ 750 w 1552"/>
                  <a:gd name="T89" fmla="*/ 748 h 962"/>
                  <a:gd name="T90" fmla="*/ 589 w 1552"/>
                  <a:gd name="T91" fmla="*/ 748 h 962"/>
                  <a:gd name="T92" fmla="*/ 428 w 1552"/>
                  <a:gd name="T93" fmla="*/ 802 h 962"/>
                  <a:gd name="T94" fmla="*/ 321 w 1552"/>
                  <a:gd name="T95" fmla="*/ 855 h 962"/>
                  <a:gd name="T96" fmla="*/ 321 w 1552"/>
                  <a:gd name="T97" fmla="*/ 855 h 962"/>
                  <a:gd name="T98" fmla="*/ 161 w 1552"/>
                  <a:gd name="T99" fmla="*/ 962 h 962"/>
                  <a:gd name="T100" fmla="*/ 54 w 1552"/>
                  <a:gd name="T101" fmla="*/ 962 h 962"/>
                  <a:gd name="T102" fmla="*/ 0 w 1552"/>
                  <a:gd name="T103" fmla="*/ 74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52" h="962">
                    <a:moveTo>
                      <a:pt x="0" y="748"/>
                    </a:moveTo>
                    <a:lnTo>
                      <a:pt x="0" y="695"/>
                    </a:lnTo>
                    <a:lnTo>
                      <a:pt x="54" y="588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214" y="428"/>
                    </a:lnTo>
                    <a:lnTo>
                      <a:pt x="268" y="428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21" y="321"/>
                    </a:lnTo>
                    <a:lnTo>
                      <a:pt x="321" y="268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14"/>
                    </a:lnTo>
                    <a:lnTo>
                      <a:pt x="535" y="161"/>
                    </a:lnTo>
                    <a:lnTo>
                      <a:pt x="643" y="107"/>
                    </a:lnTo>
                    <a:lnTo>
                      <a:pt x="643" y="107"/>
                    </a:lnTo>
                    <a:lnTo>
                      <a:pt x="696" y="107"/>
                    </a:lnTo>
                    <a:lnTo>
                      <a:pt x="750" y="107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54"/>
                    </a:lnTo>
                    <a:lnTo>
                      <a:pt x="857" y="0"/>
                    </a:lnTo>
                    <a:lnTo>
                      <a:pt x="964" y="0"/>
                    </a:lnTo>
                    <a:lnTo>
                      <a:pt x="964" y="0"/>
                    </a:lnTo>
                    <a:lnTo>
                      <a:pt x="1071" y="0"/>
                    </a:lnTo>
                    <a:lnTo>
                      <a:pt x="1178" y="54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445" y="214"/>
                    </a:lnTo>
                    <a:lnTo>
                      <a:pt x="1499" y="375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499" y="695"/>
                    </a:lnTo>
                    <a:lnTo>
                      <a:pt x="1445" y="748"/>
                    </a:lnTo>
                    <a:lnTo>
                      <a:pt x="1338" y="748"/>
                    </a:lnTo>
                    <a:lnTo>
                      <a:pt x="1338" y="748"/>
                    </a:lnTo>
                    <a:lnTo>
                      <a:pt x="1178" y="748"/>
                    </a:lnTo>
                    <a:lnTo>
                      <a:pt x="1124" y="695"/>
                    </a:lnTo>
                    <a:lnTo>
                      <a:pt x="1017" y="748"/>
                    </a:lnTo>
                    <a:lnTo>
                      <a:pt x="1017" y="748"/>
                    </a:lnTo>
                    <a:lnTo>
                      <a:pt x="964" y="802"/>
                    </a:lnTo>
                    <a:lnTo>
                      <a:pt x="857" y="802"/>
                    </a:lnTo>
                    <a:lnTo>
                      <a:pt x="750" y="748"/>
                    </a:lnTo>
                    <a:lnTo>
                      <a:pt x="750" y="748"/>
                    </a:lnTo>
                    <a:lnTo>
                      <a:pt x="589" y="748"/>
                    </a:lnTo>
                    <a:lnTo>
                      <a:pt x="428" y="802"/>
                    </a:lnTo>
                    <a:lnTo>
                      <a:pt x="321" y="855"/>
                    </a:lnTo>
                    <a:lnTo>
                      <a:pt x="321" y="855"/>
                    </a:lnTo>
                    <a:lnTo>
                      <a:pt x="161" y="962"/>
                    </a:lnTo>
                    <a:lnTo>
                      <a:pt x="54" y="962"/>
                    </a:lnTo>
                    <a:lnTo>
                      <a:pt x="0" y="748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Freeform 144"/>
              <p:cNvSpPr>
                <a:spLocks/>
              </p:cNvSpPr>
              <p:nvPr/>
            </p:nvSpPr>
            <p:spPr bwMode="auto">
              <a:xfrm>
                <a:off x="4399" y="1301"/>
                <a:ext cx="74" cy="86"/>
              </a:xfrm>
              <a:custGeom>
                <a:avLst/>
                <a:gdLst>
                  <a:gd name="T0" fmla="*/ 0 w 589"/>
                  <a:gd name="T1" fmla="*/ 534 h 695"/>
                  <a:gd name="T2" fmla="*/ 0 w 589"/>
                  <a:gd name="T3" fmla="*/ 481 h 695"/>
                  <a:gd name="T4" fmla="*/ 54 w 589"/>
                  <a:gd name="T5" fmla="*/ 374 h 695"/>
                  <a:gd name="T6" fmla="*/ 321 w 589"/>
                  <a:gd name="T7" fmla="*/ 106 h 695"/>
                  <a:gd name="T8" fmla="*/ 321 w 589"/>
                  <a:gd name="T9" fmla="*/ 106 h 695"/>
                  <a:gd name="T10" fmla="*/ 375 w 589"/>
                  <a:gd name="T11" fmla="*/ 106 h 695"/>
                  <a:gd name="T12" fmla="*/ 482 w 589"/>
                  <a:gd name="T13" fmla="*/ 53 h 695"/>
                  <a:gd name="T14" fmla="*/ 589 w 589"/>
                  <a:gd name="T15" fmla="*/ 0 h 695"/>
                  <a:gd name="T16" fmla="*/ 589 w 589"/>
                  <a:gd name="T17" fmla="*/ 0 h 695"/>
                  <a:gd name="T18" fmla="*/ 535 w 589"/>
                  <a:gd name="T19" fmla="*/ 53 h 695"/>
                  <a:gd name="T20" fmla="*/ 482 w 589"/>
                  <a:gd name="T21" fmla="*/ 106 h 695"/>
                  <a:gd name="T22" fmla="*/ 375 w 589"/>
                  <a:gd name="T23" fmla="*/ 213 h 695"/>
                  <a:gd name="T24" fmla="*/ 375 w 589"/>
                  <a:gd name="T25" fmla="*/ 213 h 695"/>
                  <a:gd name="T26" fmla="*/ 268 w 589"/>
                  <a:gd name="T27" fmla="*/ 374 h 695"/>
                  <a:gd name="T28" fmla="*/ 214 w 589"/>
                  <a:gd name="T29" fmla="*/ 481 h 695"/>
                  <a:gd name="T30" fmla="*/ 161 w 589"/>
                  <a:gd name="T31" fmla="*/ 588 h 695"/>
                  <a:gd name="T32" fmla="*/ 161 w 589"/>
                  <a:gd name="T33" fmla="*/ 588 h 695"/>
                  <a:gd name="T34" fmla="*/ 107 w 589"/>
                  <a:gd name="T35" fmla="*/ 695 h 695"/>
                  <a:gd name="T36" fmla="*/ 0 w 589"/>
                  <a:gd name="T37" fmla="*/ 695 h 695"/>
                  <a:gd name="T38" fmla="*/ 0 w 589"/>
                  <a:gd name="T39" fmla="*/ 534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9" h="695">
                    <a:moveTo>
                      <a:pt x="0" y="534"/>
                    </a:moveTo>
                    <a:lnTo>
                      <a:pt x="0" y="481"/>
                    </a:lnTo>
                    <a:lnTo>
                      <a:pt x="54" y="374"/>
                    </a:lnTo>
                    <a:lnTo>
                      <a:pt x="321" y="106"/>
                    </a:lnTo>
                    <a:lnTo>
                      <a:pt x="321" y="106"/>
                    </a:lnTo>
                    <a:lnTo>
                      <a:pt x="375" y="106"/>
                    </a:lnTo>
                    <a:lnTo>
                      <a:pt x="482" y="53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53"/>
                    </a:lnTo>
                    <a:lnTo>
                      <a:pt x="482" y="106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268" y="374"/>
                    </a:lnTo>
                    <a:lnTo>
                      <a:pt x="214" y="481"/>
                    </a:lnTo>
                    <a:lnTo>
                      <a:pt x="161" y="588"/>
                    </a:lnTo>
                    <a:lnTo>
                      <a:pt x="161" y="588"/>
                    </a:lnTo>
                    <a:lnTo>
                      <a:pt x="107" y="695"/>
                    </a:lnTo>
                    <a:lnTo>
                      <a:pt x="0" y="695"/>
                    </a:ln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Freeform 145"/>
              <p:cNvSpPr>
                <a:spLocks/>
              </p:cNvSpPr>
              <p:nvPr/>
            </p:nvSpPr>
            <p:spPr bwMode="auto">
              <a:xfrm>
                <a:off x="4432" y="1327"/>
                <a:ext cx="27" cy="54"/>
              </a:xfrm>
              <a:custGeom>
                <a:avLst/>
                <a:gdLst>
                  <a:gd name="T0" fmla="*/ 0 w 214"/>
                  <a:gd name="T1" fmla="*/ 375 h 428"/>
                  <a:gd name="T2" fmla="*/ 0 w 214"/>
                  <a:gd name="T3" fmla="*/ 375 h 428"/>
                  <a:gd name="T4" fmla="*/ 0 w 214"/>
                  <a:gd name="T5" fmla="*/ 321 h 428"/>
                  <a:gd name="T6" fmla="*/ 0 w 214"/>
                  <a:gd name="T7" fmla="*/ 268 h 428"/>
                  <a:gd name="T8" fmla="*/ 0 w 214"/>
                  <a:gd name="T9" fmla="*/ 268 h 428"/>
                  <a:gd name="T10" fmla="*/ 53 w 214"/>
                  <a:gd name="T11" fmla="*/ 107 h 428"/>
                  <a:gd name="T12" fmla="*/ 160 w 214"/>
                  <a:gd name="T13" fmla="*/ 0 h 428"/>
                  <a:gd name="T14" fmla="*/ 214 w 214"/>
                  <a:gd name="T15" fmla="*/ 0 h 428"/>
                  <a:gd name="T16" fmla="*/ 214 w 214"/>
                  <a:gd name="T17" fmla="*/ 0 h 428"/>
                  <a:gd name="T18" fmla="*/ 214 w 214"/>
                  <a:gd name="T19" fmla="*/ 54 h 428"/>
                  <a:gd name="T20" fmla="*/ 160 w 214"/>
                  <a:gd name="T21" fmla="*/ 161 h 428"/>
                  <a:gd name="T22" fmla="*/ 160 w 214"/>
                  <a:gd name="T23" fmla="*/ 268 h 428"/>
                  <a:gd name="T24" fmla="*/ 160 w 214"/>
                  <a:gd name="T25" fmla="*/ 268 h 428"/>
                  <a:gd name="T26" fmla="*/ 160 w 214"/>
                  <a:gd name="T27" fmla="*/ 321 h 428"/>
                  <a:gd name="T28" fmla="*/ 160 w 214"/>
                  <a:gd name="T29" fmla="*/ 375 h 428"/>
                  <a:gd name="T30" fmla="*/ 160 w 214"/>
                  <a:gd name="T31" fmla="*/ 375 h 428"/>
                  <a:gd name="T32" fmla="*/ 160 w 214"/>
                  <a:gd name="T33" fmla="*/ 375 h 428"/>
                  <a:gd name="T34" fmla="*/ 107 w 214"/>
                  <a:gd name="T35" fmla="*/ 428 h 428"/>
                  <a:gd name="T36" fmla="*/ 53 w 214"/>
                  <a:gd name="T37" fmla="*/ 428 h 428"/>
                  <a:gd name="T38" fmla="*/ 0 w 214"/>
                  <a:gd name="T39" fmla="*/ 375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428">
                    <a:moveTo>
                      <a:pt x="0" y="375"/>
                    </a:moveTo>
                    <a:lnTo>
                      <a:pt x="0" y="375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107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160" y="161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07" y="428"/>
                    </a:lnTo>
                    <a:lnTo>
                      <a:pt x="53" y="428"/>
                    </a:lnTo>
                    <a:lnTo>
                      <a:pt x="0" y="375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 146"/>
              <p:cNvSpPr>
                <a:spLocks/>
              </p:cNvSpPr>
              <p:nvPr/>
            </p:nvSpPr>
            <p:spPr bwMode="auto">
              <a:xfrm>
                <a:off x="4432" y="1247"/>
                <a:ext cx="94" cy="60"/>
              </a:xfrm>
              <a:custGeom>
                <a:avLst/>
                <a:gdLst>
                  <a:gd name="T0" fmla="*/ 53 w 749"/>
                  <a:gd name="T1" fmla="*/ 481 h 481"/>
                  <a:gd name="T2" fmla="*/ 107 w 749"/>
                  <a:gd name="T3" fmla="*/ 481 h 481"/>
                  <a:gd name="T4" fmla="*/ 214 w 749"/>
                  <a:gd name="T5" fmla="*/ 428 h 481"/>
                  <a:gd name="T6" fmla="*/ 374 w 749"/>
                  <a:gd name="T7" fmla="*/ 375 h 481"/>
                  <a:gd name="T8" fmla="*/ 374 w 749"/>
                  <a:gd name="T9" fmla="*/ 375 h 481"/>
                  <a:gd name="T10" fmla="*/ 481 w 749"/>
                  <a:gd name="T11" fmla="*/ 375 h 481"/>
                  <a:gd name="T12" fmla="*/ 481 w 749"/>
                  <a:gd name="T13" fmla="*/ 268 h 481"/>
                  <a:gd name="T14" fmla="*/ 481 w 749"/>
                  <a:gd name="T15" fmla="*/ 214 h 481"/>
                  <a:gd name="T16" fmla="*/ 481 w 749"/>
                  <a:gd name="T17" fmla="*/ 214 h 481"/>
                  <a:gd name="T18" fmla="*/ 481 w 749"/>
                  <a:gd name="T19" fmla="*/ 214 h 481"/>
                  <a:gd name="T20" fmla="*/ 535 w 749"/>
                  <a:gd name="T21" fmla="*/ 214 h 481"/>
                  <a:gd name="T22" fmla="*/ 588 w 749"/>
                  <a:gd name="T23" fmla="*/ 214 h 481"/>
                  <a:gd name="T24" fmla="*/ 588 w 749"/>
                  <a:gd name="T25" fmla="*/ 214 h 481"/>
                  <a:gd name="T26" fmla="*/ 588 w 749"/>
                  <a:gd name="T27" fmla="*/ 214 h 481"/>
                  <a:gd name="T28" fmla="*/ 642 w 749"/>
                  <a:gd name="T29" fmla="*/ 161 h 481"/>
                  <a:gd name="T30" fmla="*/ 695 w 749"/>
                  <a:gd name="T31" fmla="*/ 54 h 481"/>
                  <a:gd name="T32" fmla="*/ 695 w 749"/>
                  <a:gd name="T33" fmla="*/ 54 h 481"/>
                  <a:gd name="T34" fmla="*/ 749 w 749"/>
                  <a:gd name="T35" fmla="*/ 54 h 481"/>
                  <a:gd name="T36" fmla="*/ 695 w 749"/>
                  <a:gd name="T37" fmla="*/ 0 h 481"/>
                  <a:gd name="T38" fmla="*/ 642 w 749"/>
                  <a:gd name="T39" fmla="*/ 0 h 481"/>
                  <a:gd name="T40" fmla="*/ 642 w 749"/>
                  <a:gd name="T41" fmla="*/ 0 h 481"/>
                  <a:gd name="T42" fmla="*/ 535 w 749"/>
                  <a:gd name="T43" fmla="*/ 54 h 481"/>
                  <a:gd name="T44" fmla="*/ 481 w 749"/>
                  <a:gd name="T45" fmla="*/ 107 h 481"/>
                  <a:gd name="T46" fmla="*/ 481 w 749"/>
                  <a:gd name="T47" fmla="*/ 107 h 481"/>
                  <a:gd name="T48" fmla="*/ 481 w 749"/>
                  <a:gd name="T49" fmla="*/ 107 h 481"/>
                  <a:gd name="T50" fmla="*/ 428 w 749"/>
                  <a:gd name="T51" fmla="*/ 107 h 481"/>
                  <a:gd name="T52" fmla="*/ 374 w 749"/>
                  <a:gd name="T53" fmla="*/ 107 h 481"/>
                  <a:gd name="T54" fmla="*/ 321 w 749"/>
                  <a:gd name="T55" fmla="*/ 161 h 481"/>
                  <a:gd name="T56" fmla="*/ 321 w 749"/>
                  <a:gd name="T57" fmla="*/ 161 h 481"/>
                  <a:gd name="T58" fmla="*/ 214 w 749"/>
                  <a:gd name="T59" fmla="*/ 214 h 481"/>
                  <a:gd name="T60" fmla="*/ 160 w 749"/>
                  <a:gd name="T61" fmla="*/ 268 h 481"/>
                  <a:gd name="T62" fmla="*/ 160 w 749"/>
                  <a:gd name="T63" fmla="*/ 321 h 481"/>
                  <a:gd name="T64" fmla="*/ 160 w 749"/>
                  <a:gd name="T65" fmla="*/ 321 h 481"/>
                  <a:gd name="T66" fmla="*/ 107 w 749"/>
                  <a:gd name="T67" fmla="*/ 375 h 481"/>
                  <a:gd name="T68" fmla="*/ 0 w 749"/>
                  <a:gd name="T69" fmla="*/ 428 h 481"/>
                  <a:gd name="T70" fmla="*/ 53 w 749"/>
                  <a:gd name="T71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9" h="481">
                    <a:moveTo>
                      <a:pt x="53" y="481"/>
                    </a:moveTo>
                    <a:lnTo>
                      <a:pt x="107" y="481"/>
                    </a:lnTo>
                    <a:lnTo>
                      <a:pt x="214" y="428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481" y="375"/>
                    </a:lnTo>
                    <a:lnTo>
                      <a:pt x="481" y="268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35" y="21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42" y="161"/>
                    </a:lnTo>
                    <a:lnTo>
                      <a:pt x="695" y="54"/>
                    </a:lnTo>
                    <a:lnTo>
                      <a:pt x="695" y="54"/>
                    </a:lnTo>
                    <a:lnTo>
                      <a:pt x="749" y="54"/>
                    </a:lnTo>
                    <a:lnTo>
                      <a:pt x="69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535" y="54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28" y="107"/>
                    </a:lnTo>
                    <a:lnTo>
                      <a:pt x="374" y="107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214" y="214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0" y="428"/>
                    </a:lnTo>
                    <a:lnTo>
                      <a:pt x="53" y="481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 147"/>
              <p:cNvSpPr>
                <a:spLocks/>
              </p:cNvSpPr>
              <p:nvPr/>
            </p:nvSpPr>
            <p:spPr bwMode="auto">
              <a:xfrm>
                <a:off x="4466" y="1234"/>
                <a:ext cx="187" cy="120"/>
              </a:xfrm>
              <a:custGeom>
                <a:avLst/>
                <a:gdLst>
                  <a:gd name="T0" fmla="*/ 1499 w 1499"/>
                  <a:gd name="T1" fmla="*/ 535 h 962"/>
                  <a:gd name="T2" fmla="*/ 1499 w 1499"/>
                  <a:gd name="T3" fmla="*/ 695 h 962"/>
                  <a:gd name="T4" fmla="*/ 1392 w 1499"/>
                  <a:gd name="T5" fmla="*/ 748 h 962"/>
                  <a:gd name="T6" fmla="*/ 1285 w 1499"/>
                  <a:gd name="T7" fmla="*/ 748 h 962"/>
                  <a:gd name="T8" fmla="*/ 1285 w 1499"/>
                  <a:gd name="T9" fmla="*/ 748 h 962"/>
                  <a:gd name="T10" fmla="*/ 1178 w 1499"/>
                  <a:gd name="T11" fmla="*/ 695 h 962"/>
                  <a:gd name="T12" fmla="*/ 1071 w 1499"/>
                  <a:gd name="T13" fmla="*/ 695 h 962"/>
                  <a:gd name="T14" fmla="*/ 1017 w 1499"/>
                  <a:gd name="T15" fmla="*/ 695 h 962"/>
                  <a:gd name="T16" fmla="*/ 1017 w 1499"/>
                  <a:gd name="T17" fmla="*/ 695 h 962"/>
                  <a:gd name="T18" fmla="*/ 910 w 1499"/>
                  <a:gd name="T19" fmla="*/ 748 h 962"/>
                  <a:gd name="T20" fmla="*/ 803 w 1499"/>
                  <a:gd name="T21" fmla="*/ 748 h 962"/>
                  <a:gd name="T22" fmla="*/ 696 w 1499"/>
                  <a:gd name="T23" fmla="*/ 748 h 962"/>
                  <a:gd name="T24" fmla="*/ 696 w 1499"/>
                  <a:gd name="T25" fmla="*/ 748 h 962"/>
                  <a:gd name="T26" fmla="*/ 589 w 1499"/>
                  <a:gd name="T27" fmla="*/ 748 h 962"/>
                  <a:gd name="T28" fmla="*/ 428 w 1499"/>
                  <a:gd name="T29" fmla="*/ 748 h 962"/>
                  <a:gd name="T30" fmla="*/ 321 w 1499"/>
                  <a:gd name="T31" fmla="*/ 855 h 962"/>
                  <a:gd name="T32" fmla="*/ 321 w 1499"/>
                  <a:gd name="T33" fmla="*/ 855 h 962"/>
                  <a:gd name="T34" fmla="*/ 161 w 1499"/>
                  <a:gd name="T35" fmla="*/ 962 h 962"/>
                  <a:gd name="T36" fmla="*/ 54 w 1499"/>
                  <a:gd name="T37" fmla="*/ 962 h 962"/>
                  <a:gd name="T38" fmla="*/ 0 w 1499"/>
                  <a:gd name="T39" fmla="*/ 748 h 962"/>
                  <a:gd name="T40" fmla="*/ 0 w 1499"/>
                  <a:gd name="T41" fmla="*/ 748 h 962"/>
                  <a:gd name="T42" fmla="*/ 0 w 1499"/>
                  <a:gd name="T43" fmla="*/ 695 h 962"/>
                  <a:gd name="T44" fmla="*/ 54 w 1499"/>
                  <a:gd name="T45" fmla="*/ 588 h 962"/>
                  <a:gd name="T46" fmla="*/ 161 w 1499"/>
                  <a:gd name="T47" fmla="*/ 482 h 962"/>
                  <a:gd name="T48" fmla="*/ 161 w 1499"/>
                  <a:gd name="T49" fmla="*/ 482 h 962"/>
                  <a:gd name="T50" fmla="*/ 214 w 1499"/>
                  <a:gd name="T51" fmla="*/ 428 h 962"/>
                  <a:gd name="T52" fmla="*/ 268 w 1499"/>
                  <a:gd name="T53" fmla="*/ 428 h 962"/>
                  <a:gd name="T54" fmla="*/ 321 w 1499"/>
                  <a:gd name="T55" fmla="*/ 375 h 962"/>
                  <a:gd name="T56" fmla="*/ 321 w 1499"/>
                  <a:gd name="T57" fmla="*/ 375 h 962"/>
                  <a:gd name="T58" fmla="*/ 321 w 1499"/>
                  <a:gd name="T59" fmla="*/ 321 h 962"/>
                  <a:gd name="T60" fmla="*/ 375 w 1499"/>
                  <a:gd name="T61" fmla="*/ 268 h 962"/>
                  <a:gd name="T62" fmla="*/ 428 w 1499"/>
                  <a:gd name="T63" fmla="*/ 214 h 962"/>
                  <a:gd name="T64" fmla="*/ 428 w 1499"/>
                  <a:gd name="T65" fmla="*/ 214 h 962"/>
                  <a:gd name="T66" fmla="*/ 482 w 1499"/>
                  <a:gd name="T67" fmla="*/ 214 h 962"/>
                  <a:gd name="T68" fmla="*/ 535 w 1499"/>
                  <a:gd name="T69" fmla="*/ 161 h 962"/>
                  <a:gd name="T70" fmla="*/ 643 w 1499"/>
                  <a:gd name="T71" fmla="*/ 107 h 962"/>
                  <a:gd name="T72" fmla="*/ 643 w 1499"/>
                  <a:gd name="T73" fmla="*/ 107 h 962"/>
                  <a:gd name="T74" fmla="*/ 696 w 1499"/>
                  <a:gd name="T75" fmla="*/ 107 h 962"/>
                  <a:gd name="T76" fmla="*/ 696 w 1499"/>
                  <a:gd name="T77" fmla="*/ 107 h 962"/>
                  <a:gd name="T78" fmla="*/ 750 w 1499"/>
                  <a:gd name="T79" fmla="*/ 54 h 962"/>
                  <a:gd name="T80" fmla="*/ 750 w 1499"/>
                  <a:gd name="T81" fmla="*/ 54 h 962"/>
                  <a:gd name="T82" fmla="*/ 803 w 1499"/>
                  <a:gd name="T83" fmla="*/ 54 h 962"/>
                  <a:gd name="T84" fmla="*/ 857 w 1499"/>
                  <a:gd name="T85" fmla="*/ 0 h 962"/>
                  <a:gd name="T86" fmla="*/ 964 w 1499"/>
                  <a:gd name="T87" fmla="*/ 0 h 962"/>
                  <a:gd name="T88" fmla="*/ 964 w 1499"/>
                  <a:gd name="T89" fmla="*/ 0 h 962"/>
                  <a:gd name="T90" fmla="*/ 1017 w 1499"/>
                  <a:gd name="T91" fmla="*/ 0 h 962"/>
                  <a:gd name="T92" fmla="*/ 1124 w 1499"/>
                  <a:gd name="T93" fmla="*/ 54 h 962"/>
                  <a:gd name="T94" fmla="*/ 1285 w 1499"/>
                  <a:gd name="T95" fmla="*/ 107 h 962"/>
                  <a:gd name="T96" fmla="*/ 1285 w 1499"/>
                  <a:gd name="T97" fmla="*/ 107 h 962"/>
                  <a:gd name="T98" fmla="*/ 1392 w 1499"/>
                  <a:gd name="T99" fmla="*/ 214 h 962"/>
                  <a:gd name="T100" fmla="*/ 1499 w 1499"/>
                  <a:gd name="T101" fmla="*/ 375 h 962"/>
                  <a:gd name="T102" fmla="*/ 1499 w 1499"/>
                  <a:gd name="T103" fmla="*/ 535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99" h="962">
                    <a:moveTo>
                      <a:pt x="1499" y="535"/>
                    </a:moveTo>
                    <a:lnTo>
                      <a:pt x="1499" y="695"/>
                    </a:lnTo>
                    <a:lnTo>
                      <a:pt x="1392" y="748"/>
                    </a:lnTo>
                    <a:lnTo>
                      <a:pt x="1285" y="748"/>
                    </a:lnTo>
                    <a:lnTo>
                      <a:pt x="1285" y="748"/>
                    </a:lnTo>
                    <a:lnTo>
                      <a:pt x="1178" y="695"/>
                    </a:lnTo>
                    <a:lnTo>
                      <a:pt x="1071" y="695"/>
                    </a:lnTo>
                    <a:lnTo>
                      <a:pt x="1017" y="695"/>
                    </a:lnTo>
                    <a:lnTo>
                      <a:pt x="1017" y="695"/>
                    </a:lnTo>
                    <a:lnTo>
                      <a:pt x="910" y="748"/>
                    </a:lnTo>
                    <a:lnTo>
                      <a:pt x="803" y="748"/>
                    </a:lnTo>
                    <a:lnTo>
                      <a:pt x="696" y="748"/>
                    </a:lnTo>
                    <a:lnTo>
                      <a:pt x="696" y="748"/>
                    </a:lnTo>
                    <a:lnTo>
                      <a:pt x="589" y="748"/>
                    </a:lnTo>
                    <a:lnTo>
                      <a:pt x="428" y="748"/>
                    </a:lnTo>
                    <a:lnTo>
                      <a:pt x="321" y="855"/>
                    </a:lnTo>
                    <a:lnTo>
                      <a:pt x="321" y="855"/>
                    </a:lnTo>
                    <a:lnTo>
                      <a:pt x="161" y="962"/>
                    </a:lnTo>
                    <a:lnTo>
                      <a:pt x="54" y="962"/>
                    </a:lnTo>
                    <a:lnTo>
                      <a:pt x="0" y="748"/>
                    </a:lnTo>
                    <a:lnTo>
                      <a:pt x="0" y="748"/>
                    </a:lnTo>
                    <a:lnTo>
                      <a:pt x="0" y="695"/>
                    </a:lnTo>
                    <a:lnTo>
                      <a:pt x="54" y="588"/>
                    </a:lnTo>
                    <a:lnTo>
                      <a:pt x="161" y="482"/>
                    </a:lnTo>
                    <a:lnTo>
                      <a:pt x="161" y="482"/>
                    </a:lnTo>
                    <a:lnTo>
                      <a:pt x="214" y="428"/>
                    </a:lnTo>
                    <a:lnTo>
                      <a:pt x="268" y="428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21" y="321"/>
                    </a:lnTo>
                    <a:lnTo>
                      <a:pt x="375" y="268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14"/>
                    </a:lnTo>
                    <a:lnTo>
                      <a:pt x="535" y="161"/>
                    </a:lnTo>
                    <a:lnTo>
                      <a:pt x="643" y="107"/>
                    </a:lnTo>
                    <a:lnTo>
                      <a:pt x="643" y="107"/>
                    </a:lnTo>
                    <a:lnTo>
                      <a:pt x="696" y="107"/>
                    </a:lnTo>
                    <a:lnTo>
                      <a:pt x="696" y="107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54"/>
                    </a:lnTo>
                    <a:lnTo>
                      <a:pt x="857" y="0"/>
                    </a:lnTo>
                    <a:lnTo>
                      <a:pt x="964" y="0"/>
                    </a:lnTo>
                    <a:lnTo>
                      <a:pt x="964" y="0"/>
                    </a:lnTo>
                    <a:lnTo>
                      <a:pt x="1017" y="0"/>
                    </a:lnTo>
                    <a:lnTo>
                      <a:pt x="1124" y="54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392" y="214"/>
                    </a:lnTo>
                    <a:lnTo>
                      <a:pt x="1499" y="375"/>
                    </a:lnTo>
                    <a:lnTo>
                      <a:pt x="1499" y="535"/>
                    </a:lnTo>
                    <a:close/>
                  </a:path>
                </a:pathLst>
              </a:custGeom>
              <a:solidFill>
                <a:srgbClr val="743A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 148"/>
              <p:cNvSpPr>
                <a:spLocks/>
              </p:cNvSpPr>
              <p:nvPr/>
            </p:nvSpPr>
            <p:spPr bwMode="auto">
              <a:xfrm>
                <a:off x="4473" y="1234"/>
                <a:ext cx="173" cy="113"/>
              </a:xfrm>
              <a:custGeom>
                <a:avLst/>
                <a:gdLst>
                  <a:gd name="T0" fmla="*/ 1391 w 1391"/>
                  <a:gd name="T1" fmla="*/ 482 h 909"/>
                  <a:gd name="T2" fmla="*/ 1391 w 1391"/>
                  <a:gd name="T3" fmla="*/ 641 h 909"/>
                  <a:gd name="T4" fmla="*/ 1338 w 1391"/>
                  <a:gd name="T5" fmla="*/ 695 h 909"/>
                  <a:gd name="T6" fmla="*/ 1231 w 1391"/>
                  <a:gd name="T7" fmla="*/ 695 h 909"/>
                  <a:gd name="T8" fmla="*/ 1231 w 1391"/>
                  <a:gd name="T9" fmla="*/ 695 h 909"/>
                  <a:gd name="T10" fmla="*/ 1070 w 1391"/>
                  <a:gd name="T11" fmla="*/ 695 h 909"/>
                  <a:gd name="T12" fmla="*/ 963 w 1391"/>
                  <a:gd name="T13" fmla="*/ 641 h 909"/>
                  <a:gd name="T14" fmla="*/ 910 w 1391"/>
                  <a:gd name="T15" fmla="*/ 695 h 909"/>
                  <a:gd name="T16" fmla="*/ 910 w 1391"/>
                  <a:gd name="T17" fmla="*/ 695 h 909"/>
                  <a:gd name="T18" fmla="*/ 856 w 1391"/>
                  <a:gd name="T19" fmla="*/ 748 h 909"/>
                  <a:gd name="T20" fmla="*/ 749 w 1391"/>
                  <a:gd name="T21" fmla="*/ 748 h 909"/>
                  <a:gd name="T22" fmla="*/ 642 w 1391"/>
                  <a:gd name="T23" fmla="*/ 695 h 909"/>
                  <a:gd name="T24" fmla="*/ 642 w 1391"/>
                  <a:gd name="T25" fmla="*/ 695 h 909"/>
                  <a:gd name="T26" fmla="*/ 535 w 1391"/>
                  <a:gd name="T27" fmla="*/ 695 h 909"/>
                  <a:gd name="T28" fmla="*/ 374 w 1391"/>
                  <a:gd name="T29" fmla="*/ 748 h 909"/>
                  <a:gd name="T30" fmla="*/ 267 w 1391"/>
                  <a:gd name="T31" fmla="*/ 802 h 909"/>
                  <a:gd name="T32" fmla="*/ 267 w 1391"/>
                  <a:gd name="T33" fmla="*/ 802 h 909"/>
                  <a:gd name="T34" fmla="*/ 160 w 1391"/>
                  <a:gd name="T35" fmla="*/ 909 h 909"/>
                  <a:gd name="T36" fmla="*/ 0 w 1391"/>
                  <a:gd name="T37" fmla="*/ 909 h 909"/>
                  <a:gd name="T38" fmla="*/ 0 w 1391"/>
                  <a:gd name="T39" fmla="*/ 695 h 909"/>
                  <a:gd name="T40" fmla="*/ 0 w 1391"/>
                  <a:gd name="T41" fmla="*/ 695 h 909"/>
                  <a:gd name="T42" fmla="*/ 0 w 1391"/>
                  <a:gd name="T43" fmla="*/ 695 h 909"/>
                  <a:gd name="T44" fmla="*/ 53 w 1391"/>
                  <a:gd name="T45" fmla="*/ 588 h 909"/>
                  <a:gd name="T46" fmla="*/ 107 w 1391"/>
                  <a:gd name="T47" fmla="*/ 482 h 909"/>
                  <a:gd name="T48" fmla="*/ 107 w 1391"/>
                  <a:gd name="T49" fmla="*/ 482 h 909"/>
                  <a:gd name="T50" fmla="*/ 160 w 1391"/>
                  <a:gd name="T51" fmla="*/ 428 h 909"/>
                  <a:gd name="T52" fmla="*/ 214 w 1391"/>
                  <a:gd name="T53" fmla="*/ 375 h 909"/>
                  <a:gd name="T54" fmla="*/ 267 w 1391"/>
                  <a:gd name="T55" fmla="*/ 321 h 909"/>
                  <a:gd name="T56" fmla="*/ 267 w 1391"/>
                  <a:gd name="T57" fmla="*/ 321 h 909"/>
                  <a:gd name="T58" fmla="*/ 267 w 1391"/>
                  <a:gd name="T59" fmla="*/ 321 h 909"/>
                  <a:gd name="T60" fmla="*/ 321 w 1391"/>
                  <a:gd name="T61" fmla="*/ 268 h 909"/>
                  <a:gd name="T62" fmla="*/ 374 w 1391"/>
                  <a:gd name="T63" fmla="*/ 214 h 909"/>
                  <a:gd name="T64" fmla="*/ 374 w 1391"/>
                  <a:gd name="T65" fmla="*/ 214 h 909"/>
                  <a:gd name="T66" fmla="*/ 428 w 1391"/>
                  <a:gd name="T67" fmla="*/ 214 h 909"/>
                  <a:gd name="T68" fmla="*/ 481 w 1391"/>
                  <a:gd name="T69" fmla="*/ 161 h 909"/>
                  <a:gd name="T70" fmla="*/ 589 w 1391"/>
                  <a:gd name="T71" fmla="*/ 107 h 909"/>
                  <a:gd name="T72" fmla="*/ 589 w 1391"/>
                  <a:gd name="T73" fmla="*/ 107 h 909"/>
                  <a:gd name="T74" fmla="*/ 642 w 1391"/>
                  <a:gd name="T75" fmla="*/ 107 h 909"/>
                  <a:gd name="T76" fmla="*/ 642 w 1391"/>
                  <a:gd name="T77" fmla="*/ 107 h 909"/>
                  <a:gd name="T78" fmla="*/ 696 w 1391"/>
                  <a:gd name="T79" fmla="*/ 54 h 909"/>
                  <a:gd name="T80" fmla="*/ 696 w 1391"/>
                  <a:gd name="T81" fmla="*/ 54 h 909"/>
                  <a:gd name="T82" fmla="*/ 749 w 1391"/>
                  <a:gd name="T83" fmla="*/ 54 h 909"/>
                  <a:gd name="T84" fmla="*/ 803 w 1391"/>
                  <a:gd name="T85" fmla="*/ 54 h 909"/>
                  <a:gd name="T86" fmla="*/ 856 w 1391"/>
                  <a:gd name="T87" fmla="*/ 0 h 909"/>
                  <a:gd name="T88" fmla="*/ 856 w 1391"/>
                  <a:gd name="T89" fmla="*/ 0 h 909"/>
                  <a:gd name="T90" fmla="*/ 910 w 1391"/>
                  <a:gd name="T91" fmla="*/ 54 h 909"/>
                  <a:gd name="T92" fmla="*/ 1017 w 1391"/>
                  <a:gd name="T93" fmla="*/ 54 h 909"/>
                  <a:gd name="T94" fmla="*/ 1177 w 1391"/>
                  <a:gd name="T95" fmla="*/ 107 h 909"/>
                  <a:gd name="T96" fmla="*/ 1177 w 1391"/>
                  <a:gd name="T97" fmla="*/ 107 h 909"/>
                  <a:gd name="T98" fmla="*/ 1284 w 1391"/>
                  <a:gd name="T99" fmla="*/ 214 h 909"/>
                  <a:gd name="T100" fmla="*/ 1391 w 1391"/>
                  <a:gd name="T101" fmla="*/ 375 h 909"/>
                  <a:gd name="T102" fmla="*/ 1391 w 1391"/>
                  <a:gd name="T103" fmla="*/ 482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91" h="909">
                    <a:moveTo>
                      <a:pt x="1391" y="482"/>
                    </a:moveTo>
                    <a:lnTo>
                      <a:pt x="1391" y="641"/>
                    </a:lnTo>
                    <a:lnTo>
                      <a:pt x="1338" y="695"/>
                    </a:lnTo>
                    <a:lnTo>
                      <a:pt x="1231" y="695"/>
                    </a:lnTo>
                    <a:lnTo>
                      <a:pt x="1231" y="695"/>
                    </a:lnTo>
                    <a:lnTo>
                      <a:pt x="1070" y="695"/>
                    </a:lnTo>
                    <a:lnTo>
                      <a:pt x="963" y="641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856" y="748"/>
                    </a:lnTo>
                    <a:lnTo>
                      <a:pt x="749" y="748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535" y="695"/>
                    </a:lnTo>
                    <a:lnTo>
                      <a:pt x="374" y="748"/>
                    </a:lnTo>
                    <a:lnTo>
                      <a:pt x="267" y="802"/>
                    </a:lnTo>
                    <a:lnTo>
                      <a:pt x="267" y="802"/>
                    </a:lnTo>
                    <a:lnTo>
                      <a:pt x="160" y="909"/>
                    </a:lnTo>
                    <a:lnTo>
                      <a:pt x="0" y="909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53" y="588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160" y="428"/>
                    </a:lnTo>
                    <a:lnTo>
                      <a:pt x="214" y="375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321" y="268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428" y="214"/>
                    </a:lnTo>
                    <a:lnTo>
                      <a:pt x="481" y="161"/>
                    </a:lnTo>
                    <a:lnTo>
                      <a:pt x="589" y="107"/>
                    </a:lnTo>
                    <a:lnTo>
                      <a:pt x="589" y="107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96" y="54"/>
                    </a:lnTo>
                    <a:lnTo>
                      <a:pt x="696" y="54"/>
                    </a:lnTo>
                    <a:lnTo>
                      <a:pt x="749" y="54"/>
                    </a:lnTo>
                    <a:lnTo>
                      <a:pt x="803" y="54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910" y="54"/>
                    </a:lnTo>
                    <a:lnTo>
                      <a:pt x="1017" y="54"/>
                    </a:lnTo>
                    <a:lnTo>
                      <a:pt x="1177" y="107"/>
                    </a:lnTo>
                    <a:lnTo>
                      <a:pt x="1177" y="107"/>
                    </a:lnTo>
                    <a:lnTo>
                      <a:pt x="1284" y="214"/>
                    </a:lnTo>
                    <a:lnTo>
                      <a:pt x="1391" y="375"/>
                    </a:lnTo>
                    <a:lnTo>
                      <a:pt x="1391" y="482"/>
                    </a:lnTo>
                    <a:close/>
                  </a:path>
                </a:pathLst>
              </a:custGeom>
              <a:solidFill>
                <a:srgbClr val="7A4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 149"/>
              <p:cNvSpPr>
                <a:spLocks/>
              </p:cNvSpPr>
              <p:nvPr/>
            </p:nvSpPr>
            <p:spPr bwMode="auto">
              <a:xfrm>
                <a:off x="4473" y="1240"/>
                <a:ext cx="167" cy="107"/>
              </a:xfrm>
              <a:custGeom>
                <a:avLst/>
                <a:gdLst>
                  <a:gd name="T0" fmla="*/ 1338 w 1338"/>
                  <a:gd name="T1" fmla="*/ 428 h 855"/>
                  <a:gd name="T2" fmla="*/ 1338 w 1338"/>
                  <a:gd name="T3" fmla="*/ 587 h 855"/>
                  <a:gd name="T4" fmla="*/ 1284 w 1338"/>
                  <a:gd name="T5" fmla="*/ 641 h 855"/>
                  <a:gd name="T6" fmla="*/ 1177 w 1338"/>
                  <a:gd name="T7" fmla="*/ 641 h 855"/>
                  <a:gd name="T8" fmla="*/ 1177 w 1338"/>
                  <a:gd name="T9" fmla="*/ 641 h 855"/>
                  <a:gd name="T10" fmla="*/ 1070 w 1338"/>
                  <a:gd name="T11" fmla="*/ 587 h 855"/>
                  <a:gd name="T12" fmla="*/ 963 w 1338"/>
                  <a:gd name="T13" fmla="*/ 587 h 855"/>
                  <a:gd name="T14" fmla="*/ 910 w 1338"/>
                  <a:gd name="T15" fmla="*/ 641 h 855"/>
                  <a:gd name="T16" fmla="*/ 910 w 1338"/>
                  <a:gd name="T17" fmla="*/ 641 h 855"/>
                  <a:gd name="T18" fmla="*/ 803 w 1338"/>
                  <a:gd name="T19" fmla="*/ 694 h 855"/>
                  <a:gd name="T20" fmla="*/ 749 w 1338"/>
                  <a:gd name="T21" fmla="*/ 694 h 855"/>
                  <a:gd name="T22" fmla="*/ 642 w 1338"/>
                  <a:gd name="T23" fmla="*/ 641 h 855"/>
                  <a:gd name="T24" fmla="*/ 642 w 1338"/>
                  <a:gd name="T25" fmla="*/ 641 h 855"/>
                  <a:gd name="T26" fmla="*/ 535 w 1338"/>
                  <a:gd name="T27" fmla="*/ 641 h 855"/>
                  <a:gd name="T28" fmla="*/ 374 w 1338"/>
                  <a:gd name="T29" fmla="*/ 694 h 855"/>
                  <a:gd name="T30" fmla="*/ 267 w 1338"/>
                  <a:gd name="T31" fmla="*/ 748 h 855"/>
                  <a:gd name="T32" fmla="*/ 267 w 1338"/>
                  <a:gd name="T33" fmla="*/ 748 h 855"/>
                  <a:gd name="T34" fmla="*/ 160 w 1338"/>
                  <a:gd name="T35" fmla="*/ 855 h 855"/>
                  <a:gd name="T36" fmla="*/ 53 w 1338"/>
                  <a:gd name="T37" fmla="*/ 801 h 855"/>
                  <a:gd name="T38" fmla="*/ 0 w 1338"/>
                  <a:gd name="T39" fmla="*/ 641 h 855"/>
                  <a:gd name="T40" fmla="*/ 0 w 1338"/>
                  <a:gd name="T41" fmla="*/ 641 h 855"/>
                  <a:gd name="T42" fmla="*/ 0 w 1338"/>
                  <a:gd name="T43" fmla="*/ 587 h 855"/>
                  <a:gd name="T44" fmla="*/ 53 w 1338"/>
                  <a:gd name="T45" fmla="*/ 534 h 855"/>
                  <a:gd name="T46" fmla="*/ 107 w 1338"/>
                  <a:gd name="T47" fmla="*/ 428 h 855"/>
                  <a:gd name="T48" fmla="*/ 107 w 1338"/>
                  <a:gd name="T49" fmla="*/ 428 h 855"/>
                  <a:gd name="T50" fmla="*/ 160 w 1338"/>
                  <a:gd name="T51" fmla="*/ 374 h 855"/>
                  <a:gd name="T52" fmla="*/ 214 w 1338"/>
                  <a:gd name="T53" fmla="*/ 321 h 855"/>
                  <a:gd name="T54" fmla="*/ 267 w 1338"/>
                  <a:gd name="T55" fmla="*/ 267 h 855"/>
                  <a:gd name="T56" fmla="*/ 267 w 1338"/>
                  <a:gd name="T57" fmla="*/ 267 h 855"/>
                  <a:gd name="T58" fmla="*/ 267 w 1338"/>
                  <a:gd name="T59" fmla="*/ 267 h 855"/>
                  <a:gd name="T60" fmla="*/ 321 w 1338"/>
                  <a:gd name="T61" fmla="*/ 214 h 855"/>
                  <a:gd name="T62" fmla="*/ 374 w 1338"/>
                  <a:gd name="T63" fmla="*/ 160 h 855"/>
                  <a:gd name="T64" fmla="*/ 374 w 1338"/>
                  <a:gd name="T65" fmla="*/ 160 h 855"/>
                  <a:gd name="T66" fmla="*/ 428 w 1338"/>
                  <a:gd name="T67" fmla="*/ 160 h 855"/>
                  <a:gd name="T68" fmla="*/ 481 w 1338"/>
                  <a:gd name="T69" fmla="*/ 107 h 855"/>
                  <a:gd name="T70" fmla="*/ 589 w 1338"/>
                  <a:gd name="T71" fmla="*/ 53 h 855"/>
                  <a:gd name="T72" fmla="*/ 589 w 1338"/>
                  <a:gd name="T73" fmla="*/ 53 h 855"/>
                  <a:gd name="T74" fmla="*/ 589 w 1338"/>
                  <a:gd name="T75" fmla="*/ 53 h 855"/>
                  <a:gd name="T76" fmla="*/ 642 w 1338"/>
                  <a:gd name="T77" fmla="*/ 53 h 855"/>
                  <a:gd name="T78" fmla="*/ 696 w 1338"/>
                  <a:gd name="T79" fmla="*/ 53 h 855"/>
                  <a:gd name="T80" fmla="*/ 696 w 1338"/>
                  <a:gd name="T81" fmla="*/ 53 h 855"/>
                  <a:gd name="T82" fmla="*/ 696 w 1338"/>
                  <a:gd name="T83" fmla="*/ 53 h 855"/>
                  <a:gd name="T84" fmla="*/ 749 w 1338"/>
                  <a:gd name="T85" fmla="*/ 0 h 855"/>
                  <a:gd name="T86" fmla="*/ 856 w 1338"/>
                  <a:gd name="T87" fmla="*/ 0 h 855"/>
                  <a:gd name="T88" fmla="*/ 856 w 1338"/>
                  <a:gd name="T89" fmla="*/ 0 h 855"/>
                  <a:gd name="T90" fmla="*/ 910 w 1338"/>
                  <a:gd name="T91" fmla="*/ 0 h 855"/>
                  <a:gd name="T92" fmla="*/ 1017 w 1338"/>
                  <a:gd name="T93" fmla="*/ 0 h 855"/>
                  <a:gd name="T94" fmla="*/ 1124 w 1338"/>
                  <a:gd name="T95" fmla="*/ 53 h 855"/>
                  <a:gd name="T96" fmla="*/ 1124 w 1338"/>
                  <a:gd name="T97" fmla="*/ 53 h 855"/>
                  <a:gd name="T98" fmla="*/ 1231 w 1338"/>
                  <a:gd name="T99" fmla="*/ 160 h 855"/>
                  <a:gd name="T100" fmla="*/ 1338 w 1338"/>
                  <a:gd name="T101" fmla="*/ 321 h 855"/>
                  <a:gd name="T102" fmla="*/ 1338 w 1338"/>
                  <a:gd name="T103" fmla="*/ 428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38" h="855">
                    <a:moveTo>
                      <a:pt x="1338" y="428"/>
                    </a:moveTo>
                    <a:lnTo>
                      <a:pt x="1338" y="587"/>
                    </a:lnTo>
                    <a:lnTo>
                      <a:pt x="1284" y="641"/>
                    </a:lnTo>
                    <a:lnTo>
                      <a:pt x="1177" y="641"/>
                    </a:lnTo>
                    <a:lnTo>
                      <a:pt x="1177" y="641"/>
                    </a:lnTo>
                    <a:lnTo>
                      <a:pt x="1070" y="587"/>
                    </a:lnTo>
                    <a:lnTo>
                      <a:pt x="963" y="587"/>
                    </a:lnTo>
                    <a:lnTo>
                      <a:pt x="910" y="641"/>
                    </a:lnTo>
                    <a:lnTo>
                      <a:pt x="910" y="641"/>
                    </a:lnTo>
                    <a:lnTo>
                      <a:pt x="803" y="694"/>
                    </a:lnTo>
                    <a:lnTo>
                      <a:pt x="749" y="694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35" y="641"/>
                    </a:lnTo>
                    <a:lnTo>
                      <a:pt x="374" y="694"/>
                    </a:lnTo>
                    <a:lnTo>
                      <a:pt x="267" y="748"/>
                    </a:lnTo>
                    <a:lnTo>
                      <a:pt x="267" y="748"/>
                    </a:lnTo>
                    <a:lnTo>
                      <a:pt x="160" y="855"/>
                    </a:lnTo>
                    <a:lnTo>
                      <a:pt x="53" y="801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87"/>
                    </a:lnTo>
                    <a:lnTo>
                      <a:pt x="53" y="53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0" y="374"/>
                    </a:lnTo>
                    <a:lnTo>
                      <a:pt x="214" y="321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321" y="214"/>
                    </a:lnTo>
                    <a:lnTo>
                      <a:pt x="374" y="160"/>
                    </a:lnTo>
                    <a:lnTo>
                      <a:pt x="374" y="160"/>
                    </a:lnTo>
                    <a:lnTo>
                      <a:pt x="428" y="160"/>
                    </a:lnTo>
                    <a:lnTo>
                      <a:pt x="481" y="107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2" y="53"/>
                    </a:lnTo>
                    <a:lnTo>
                      <a:pt x="696" y="53"/>
                    </a:lnTo>
                    <a:lnTo>
                      <a:pt x="696" y="53"/>
                    </a:lnTo>
                    <a:lnTo>
                      <a:pt x="696" y="53"/>
                    </a:lnTo>
                    <a:lnTo>
                      <a:pt x="749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910" y="0"/>
                    </a:lnTo>
                    <a:lnTo>
                      <a:pt x="1017" y="0"/>
                    </a:lnTo>
                    <a:lnTo>
                      <a:pt x="1124" y="53"/>
                    </a:lnTo>
                    <a:lnTo>
                      <a:pt x="1124" y="53"/>
                    </a:lnTo>
                    <a:lnTo>
                      <a:pt x="1231" y="160"/>
                    </a:lnTo>
                    <a:lnTo>
                      <a:pt x="1338" y="321"/>
                    </a:lnTo>
                    <a:lnTo>
                      <a:pt x="1338" y="428"/>
                    </a:lnTo>
                    <a:close/>
                  </a:path>
                </a:pathLst>
              </a:custGeom>
              <a:solidFill>
                <a:srgbClr val="8148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 150"/>
              <p:cNvSpPr>
                <a:spLocks/>
              </p:cNvSpPr>
              <p:nvPr/>
            </p:nvSpPr>
            <p:spPr bwMode="auto">
              <a:xfrm>
                <a:off x="4479" y="1240"/>
                <a:ext cx="161" cy="101"/>
              </a:xfrm>
              <a:custGeom>
                <a:avLst/>
                <a:gdLst>
                  <a:gd name="T0" fmla="*/ 1285 w 1285"/>
                  <a:gd name="T1" fmla="*/ 428 h 801"/>
                  <a:gd name="T2" fmla="*/ 1231 w 1285"/>
                  <a:gd name="T3" fmla="*/ 534 h 801"/>
                  <a:gd name="T4" fmla="*/ 1178 w 1285"/>
                  <a:gd name="T5" fmla="*/ 587 h 801"/>
                  <a:gd name="T6" fmla="*/ 1071 w 1285"/>
                  <a:gd name="T7" fmla="*/ 587 h 801"/>
                  <a:gd name="T8" fmla="*/ 1071 w 1285"/>
                  <a:gd name="T9" fmla="*/ 587 h 801"/>
                  <a:gd name="T10" fmla="*/ 964 w 1285"/>
                  <a:gd name="T11" fmla="*/ 587 h 801"/>
                  <a:gd name="T12" fmla="*/ 857 w 1285"/>
                  <a:gd name="T13" fmla="*/ 587 h 801"/>
                  <a:gd name="T14" fmla="*/ 803 w 1285"/>
                  <a:gd name="T15" fmla="*/ 587 h 801"/>
                  <a:gd name="T16" fmla="*/ 803 w 1285"/>
                  <a:gd name="T17" fmla="*/ 587 h 801"/>
                  <a:gd name="T18" fmla="*/ 750 w 1285"/>
                  <a:gd name="T19" fmla="*/ 641 h 801"/>
                  <a:gd name="T20" fmla="*/ 643 w 1285"/>
                  <a:gd name="T21" fmla="*/ 641 h 801"/>
                  <a:gd name="T22" fmla="*/ 589 w 1285"/>
                  <a:gd name="T23" fmla="*/ 587 h 801"/>
                  <a:gd name="T24" fmla="*/ 589 w 1285"/>
                  <a:gd name="T25" fmla="*/ 587 h 801"/>
                  <a:gd name="T26" fmla="*/ 482 w 1285"/>
                  <a:gd name="T27" fmla="*/ 587 h 801"/>
                  <a:gd name="T28" fmla="*/ 321 w 1285"/>
                  <a:gd name="T29" fmla="*/ 641 h 801"/>
                  <a:gd name="T30" fmla="*/ 268 w 1285"/>
                  <a:gd name="T31" fmla="*/ 694 h 801"/>
                  <a:gd name="T32" fmla="*/ 268 w 1285"/>
                  <a:gd name="T33" fmla="*/ 694 h 801"/>
                  <a:gd name="T34" fmla="*/ 107 w 1285"/>
                  <a:gd name="T35" fmla="*/ 801 h 801"/>
                  <a:gd name="T36" fmla="*/ 0 w 1285"/>
                  <a:gd name="T37" fmla="*/ 801 h 801"/>
                  <a:gd name="T38" fmla="*/ 0 w 1285"/>
                  <a:gd name="T39" fmla="*/ 641 h 801"/>
                  <a:gd name="T40" fmla="*/ 0 w 1285"/>
                  <a:gd name="T41" fmla="*/ 641 h 801"/>
                  <a:gd name="T42" fmla="*/ 0 w 1285"/>
                  <a:gd name="T43" fmla="*/ 587 h 801"/>
                  <a:gd name="T44" fmla="*/ 54 w 1285"/>
                  <a:gd name="T45" fmla="*/ 534 h 801"/>
                  <a:gd name="T46" fmla="*/ 107 w 1285"/>
                  <a:gd name="T47" fmla="*/ 428 h 801"/>
                  <a:gd name="T48" fmla="*/ 107 w 1285"/>
                  <a:gd name="T49" fmla="*/ 428 h 801"/>
                  <a:gd name="T50" fmla="*/ 161 w 1285"/>
                  <a:gd name="T51" fmla="*/ 374 h 801"/>
                  <a:gd name="T52" fmla="*/ 214 w 1285"/>
                  <a:gd name="T53" fmla="*/ 321 h 801"/>
                  <a:gd name="T54" fmla="*/ 268 w 1285"/>
                  <a:gd name="T55" fmla="*/ 267 h 801"/>
                  <a:gd name="T56" fmla="*/ 268 w 1285"/>
                  <a:gd name="T57" fmla="*/ 267 h 801"/>
                  <a:gd name="T58" fmla="*/ 268 w 1285"/>
                  <a:gd name="T59" fmla="*/ 267 h 801"/>
                  <a:gd name="T60" fmla="*/ 268 w 1285"/>
                  <a:gd name="T61" fmla="*/ 214 h 801"/>
                  <a:gd name="T62" fmla="*/ 321 w 1285"/>
                  <a:gd name="T63" fmla="*/ 160 h 801"/>
                  <a:gd name="T64" fmla="*/ 321 w 1285"/>
                  <a:gd name="T65" fmla="*/ 160 h 801"/>
                  <a:gd name="T66" fmla="*/ 375 w 1285"/>
                  <a:gd name="T67" fmla="*/ 160 h 801"/>
                  <a:gd name="T68" fmla="*/ 428 w 1285"/>
                  <a:gd name="T69" fmla="*/ 107 h 801"/>
                  <a:gd name="T70" fmla="*/ 482 w 1285"/>
                  <a:gd name="T71" fmla="*/ 107 h 801"/>
                  <a:gd name="T72" fmla="*/ 482 w 1285"/>
                  <a:gd name="T73" fmla="*/ 107 h 801"/>
                  <a:gd name="T74" fmla="*/ 536 w 1285"/>
                  <a:gd name="T75" fmla="*/ 107 h 801"/>
                  <a:gd name="T76" fmla="*/ 589 w 1285"/>
                  <a:gd name="T77" fmla="*/ 53 h 801"/>
                  <a:gd name="T78" fmla="*/ 589 w 1285"/>
                  <a:gd name="T79" fmla="*/ 53 h 801"/>
                  <a:gd name="T80" fmla="*/ 589 w 1285"/>
                  <a:gd name="T81" fmla="*/ 53 h 801"/>
                  <a:gd name="T82" fmla="*/ 643 w 1285"/>
                  <a:gd name="T83" fmla="*/ 53 h 801"/>
                  <a:gd name="T84" fmla="*/ 696 w 1285"/>
                  <a:gd name="T85" fmla="*/ 0 h 801"/>
                  <a:gd name="T86" fmla="*/ 803 w 1285"/>
                  <a:gd name="T87" fmla="*/ 0 h 801"/>
                  <a:gd name="T88" fmla="*/ 803 w 1285"/>
                  <a:gd name="T89" fmla="*/ 0 h 801"/>
                  <a:gd name="T90" fmla="*/ 857 w 1285"/>
                  <a:gd name="T91" fmla="*/ 0 h 801"/>
                  <a:gd name="T92" fmla="*/ 910 w 1285"/>
                  <a:gd name="T93" fmla="*/ 0 h 801"/>
                  <a:gd name="T94" fmla="*/ 1017 w 1285"/>
                  <a:gd name="T95" fmla="*/ 53 h 801"/>
                  <a:gd name="T96" fmla="*/ 1017 w 1285"/>
                  <a:gd name="T97" fmla="*/ 53 h 801"/>
                  <a:gd name="T98" fmla="*/ 1124 w 1285"/>
                  <a:gd name="T99" fmla="*/ 160 h 801"/>
                  <a:gd name="T100" fmla="*/ 1231 w 1285"/>
                  <a:gd name="T101" fmla="*/ 321 h 801"/>
                  <a:gd name="T102" fmla="*/ 1285 w 1285"/>
                  <a:gd name="T103" fmla="*/ 42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5" h="801">
                    <a:moveTo>
                      <a:pt x="1285" y="428"/>
                    </a:moveTo>
                    <a:lnTo>
                      <a:pt x="1231" y="534"/>
                    </a:lnTo>
                    <a:lnTo>
                      <a:pt x="1178" y="587"/>
                    </a:lnTo>
                    <a:lnTo>
                      <a:pt x="1071" y="587"/>
                    </a:lnTo>
                    <a:lnTo>
                      <a:pt x="1071" y="587"/>
                    </a:lnTo>
                    <a:lnTo>
                      <a:pt x="964" y="587"/>
                    </a:lnTo>
                    <a:lnTo>
                      <a:pt x="857" y="587"/>
                    </a:lnTo>
                    <a:lnTo>
                      <a:pt x="803" y="587"/>
                    </a:lnTo>
                    <a:lnTo>
                      <a:pt x="803" y="587"/>
                    </a:lnTo>
                    <a:lnTo>
                      <a:pt x="750" y="641"/>
                    </a:lnTo>
                    <a:lnTo>
                      <a:pt x="643" y="641"/>
                    </a:lnTo>
                    <a:lnTo>
                      <a:pt x="589" y="587"/>
                    </a:lnTo>
                    <a:lnTo>
                      <a:pt x="589" y="587"/>
                    </a:lnTo>
                    <a:lnTo>
                      <a:pt x="482" y="587"/>
                    </a:lnTo>
                    <a:lnTo>
                      <a:pt x="321" y="641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107" y="801"/>
                    </a:lnTo>
                    <a:lnTo>
                      <a:pt x="0" y="801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87"/>
                    </a:lnTo>
                    <a:lnTo>
                      <a:pt x="54" y="53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1" y="374"/>
                    </a:lnTo>
                    <a:lnTo>
                      <a:pt x="214" y="321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6" y="107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3" y="53"/>
                    </a:lnTo>
                    <a:lnTo>
                      <a:pt x="696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57" y="0"/>
                    </a:lnTo>
                    <a:lnTo>
                      <a:pt x="910" y="0"/>
                    </a:lnTo>
                    <a:lnTo>
                      <a:pt x="1017" y="53"/>
                    </a:lnTo>
                    <a:lnTo>
                      <a:pt x="1017" y="53"/>
                    </a:lnTo>
                    <a:lnTo>
                      <a:pt x="1124" y="160"/>
                    </a:lnTo>
                    <a:lnTo>
                      <a:pt x="1231" y="321"/>
                    </a:lnTo>
                    <a:lnTo>
                      <a:pt x="1285" y="428"/>
                    </a:lnTo>
                    <a:close/>
                  </a:path>
                </a:pathLst>
              </a:custGeom>
              <a:solidFill>
                <a:srgbClr val="874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 151"/>
              <p:cNvSpPr>
                <a:spLocks/>
              </p:cNvSpPr>
              <p:nvPr/>
            </p:nvSpPr>
            <p:spPr bwMode="auto">
              <a:xfrm>
                <a:off x="4479" y="1240"/>
                <a:ext cx="154" cy="94"/>
              </a:xfrm>
              <a:custGeom>
                <a:avLst/>
                <a:gdLst>
                  <a:gd name="T0" fmla="*/ 1231 w 1231"/>
                  <a:gd name="T1" fmla="*/ 428 h 748"/>
                  <a:gd name="T2" fmla="*/ 1178 w 1231"/>
                  <a:gd name="T3" fmla="*/ 534 h 748"/>
                  <a:gd name="T4" fmla="*/ 1124 w 1231"/>
                  <a:gd name="T5" fmla="*/ 587 h 748"/>
                  <a:gd name="T6" fmla="*/ 1017 w 1231"/>
                  <a:gd name="T7" fmla="*/ 587 h 748"/>
                  <a:gd name="T8" fmla="*/ 1017 w 1231"/>
                  <a:gd name="T9" fmla="*/ 587 h 748"/>
                  <a:gd name="T10" fmla="*/ 910 w 1231"/>
                  <a:gd name="T11" fmla="*/ 587 h 748"/>
                  <a:gd name="T12" fmla="*/ 857 w 1231"/>
                  <a:gd name="T13" fmla="*/ 534 h 748"/>
                  <a:gd name="T14" fmla="*/ 803 w 1231"/>
                  <a:gd name="T15" fmla="*/ 587 h 748"/>
                  <a:gd name="T16" fmla="*/ 803 w 1231"/>
                  <a:gd name="T17" fmla="*/ 587 h 748"/>
                  <a:gd name="T18" fmla="*/ 696 w 1231"/>
                  <a:gd name="T19" fmla="*/ 641 h 748"/>
                  <a:gd name="T20" fmla="*/ 643 w 1231"/>
                  <a:gd name="T21" fmla="*/ 641 h 748"/>
                  <a:gd name="T22" fmla="*/ 536 w 1231"/>
                  <a:gd name="T23" fmla="*/ 587 h 748"/>
                  <a:gd name="T24" fmla="*/ 536 w 1231"/>
                  <a:gd name="T25" fmla="*/ 587 h 748"/>
                  <a:gd name="T26" fmla="*/ 428 w 1231"/>
                  <a:gd name="T27" fmla="*/ 587 h 748"/>
                  <a:gd name="T28" fmla="*/ 321 w 1231"/>
                  <a:gd name="T29" fmla="*/ 641 h 748"/>
                  <a:gd name="T30" fmla="*/ 268 w 1231"/>
                  <a:gd name="T31" fmla="*/ 694 h 748"/>
                  <a:gd name="T32" fmla="*/ 268 w 1231"/>
                  <a:gd name="T33" fmla="*/ 694 h 748"/>
                  <a:gd name="T34" fmla="*/ 161 w 1231"/>
                  <a:gd name="T35" fmla="*/ 748 h 748"/>
                  <a:gd name="T36" fmla="*/ 54 w 1231"/>
                  <a:gd name="T37" fmla="*/ 748 h 748"/>
                  <a:gd name="T38" fmla="*/ 0 w 1231"/>
                  <a:gd name="T39" fmla="*/ 587 h 748"/>
                  <a:gd name="T40" fmla="*/ 0 w 1231"/>
                  <a:gd name="T41" fmla="*/ 587 h 748"/>
                  <a:gd name="T42" fmla="*/ 0 w 1231"/>
                  <a:gd name="T43" fmla="*/ 587 h 748"/>
                  <a:gd name="T44" fmla="*/ 54 w 1231"/>
                  <a:gd name="T45" fmla="*/ 481 h 748"/>
                  <a:gd name="T46" fmla="*/ 107 w 1231"/>
                  <a:gd name="T47" fmla="*/ 374 h 748"/>
                  <a:gd name="T48" fmla="*/ 107 w 1231"/>
                  <a:gd name="T49" fmla="*/ 374 h 748"/>
                  <a:gd name="T50" fmla="*/ 161 w 1231"/>
                  <a:gd name="T51" fmla="*/ 374 h 748"/>
                  <a:gd name="T52" fmla="*/ 214 w 1231"/>
                  <a:gd name="T53" fmla="*/ 321 h 748"/>
                  <a:gd name="T54" fmla="*/ 268 w 1231"/>
                  <a:gd name="T55" fmla="*/ 267 h 748"/>
                  <a:gd name="T56" fmla="*/ 268 w 1231"/>
                  <a:gd name="T57" fmla="*/ 267 h 748"/>
                  <a:gd name="T58" fmla="*/ 268 w 1231"/>
                  <a:gd name="T59" fmla="*/ 267 h 748"/>
                  <a:gd name="T60" fmla="*/ 268 w 1231"/>
                  <a:gd name="T61" fmla="*/ 214 h 748"/>
                  <a:gd name="T62" fmla="*/ 321 w 1231"/>
                  <a:gd name="T63" fmla="*/ 160 h 748"/>
                  <a:gd name="T64" fmla="*/ 321 w 1231"/>
                  <a:gd name="T65" fmla="*/ 160 h 748"/>
                  <a:gd name="T66" fmla="*/ 375 w 1231"/>
                  <a:gd name="T67" fmla="*/ 160 h 748"/>
                  <a:gd name="T68" fmla="*/ 428 w 1231"/>
                  <a:gd name="T69" fmla="*/ 107 h 748"/>
                  <a:gd name="T70" fmla="*/ 482 w 1231"/>
                  <a:gd name="T71" fmla="*/ 107 h 748"/>
                  <a:gd name="T72" fmla="*/ 482 w 1231"/>
                  <a:gd name="T73" fmla="*/ 107 h 748"/>
                  <a:gd name="T74" fmla="*/ 536 w 1231"/>
                  <a:gd name="T75" fmla="*/ 107 h 748"/>
                  <a:gd name="T76" fmla="*/ 536 w 1231"/>
                  <a:gd name="T77" fmla="*/ 53 h 748"/>
                  <a:gd name="T78" fmla="*/ 589 w 1231"/>
                  <a:gd name="T79" fmla="*/ 53 h 748"/>
                  <a:gd name="T80" fmla="*/ 589 w 1231"/>
                  <a:gd name="T81" fmla="*/ 53 h 748"/>
                  <a:gd name="T82" fmla="*/ 643 w 1231"/>
                  <a:gd name="T83" fmla="*/ 53 h 748"/>
                  <a:gd name="T84" fmla="*/ 696 w 1231"/>
                  <a:gd name="T85" fmla="*/ 0 h 748"/>
                  <a:gd name="T86" fmla="*/ 750 w 1231"/>
                  <a:gd name="T87" fmla="*/ 0 h 748"/>
                  <a:gd name="T88" fmla="*/ 750 w 1231"/>
                  <a:gd name="T89" fmla="*/ 0 h 748"/>
                  <a:gd name="T90" fmla="*/ 803 w 1231"/>
                  <a:gd name="T91" fmla="*/ 0 h 748"/>
                  <a:gd name="T92" fmla="*/ 910 w 1231"/>
                  <a:gd name="T93" fmla="*/ 53 h 748"/>
                  <a:gd name="T94" fmla="*/ 1017 w 1231"/>
                  <a:gd name="T95" fmla="*/ 53 h 748"/>
                  <a:gd name="T96" fmla="*/ 1017 w 1231"/>
                  <a:gd name="T97" fmla="*/ 53 h 748"/>
                  <a:gd name="T98" fmla="*/ 1124 w 1231"/>
                  <a:gd name="T99" fmla="*/ 160 h 748"/>
                  <a:gd name="T100" fmla="*/ 1178 w 1231"/>
                  <a:gd name="T101" fmla="*/ 321 h 748"/>
                  <a:gd name="T102" fmla="*/ 1231 w 1231"/>
                  <a:gd name="T103" fmla="*/ 428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31" h="748">
                    <a:moveTo>
                      <a:pt x="1231" y="428"/>
                    </a:moveTo>
                    <a:lnTo>
                      <a:pt x="1178" y="534"/>
                    </a:lnTo>
                    <a:lnTo>
                      <a:pt x="1124" y="587"/>
                    </a:lnTo>
                    <a:lnTo>
                      <a:pt x="1017" y="587"/>
                    </a:lnTo>
                    <a:lnTo>
                      <a:pt x="1017" y="587"/>
                    </a:lnTo>
                    <a:lnTo>
                      <a:pt x="910" y="587"/>
                    </a:lnTo>
                    <a:lnTo>
                      <a:pt x="857" y="534"/>
                    </a:lnTo>
                    <a:lnTo>
                      <a:pt x="803" y="587"/>
                    </a:lnTo>
                    <a:lnTo>
                      <a:pt x="803" y="587"/>
                    </a:lnTo>
                    <a:lnTo>
                      <a:pt x="696" y="641"/>
                    </a:lnTo>
                    <a:lnTo>
                      <a:pt x="643" y="641"/>
                    </a:lnTo>
                    <a:lnTo>
                      <a:pt x="536" y="587"/>
                    </a:lnTo>
                    <a:lnTo>
                      <a:pt x="536" y="587"/>
                    </a:lnTo>
                    <a:lnTo>
                      <a:pt x="428" y="587"/>
                    </a:lnTo>
                    <a:lnTo>
                      <a:pt x="321" y="641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161" y="748"/>
                    </a:lnTo>
                    <a:lnTo>
                      <a:pt x="54" y="748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54" y="481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374"/>
                    </a:lnTo>
                    <a:lnTo>
                      <a:pt x="214" y="321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6" y="107"/>
                    </a:lnTo>
                    <a:lnTo>
                      <a:pt x="536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3" y="53"/>
                    </a:lnTo>
                    <a:lnTo>
                      <a:pt x="696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803" y="0"/>
                    </a:lnTo>
                    <a:lnTo>
                      <a:pt x="910" y="53"/>
                    </a:lnTo>
                    <a:lnTo>
                      <a:pt x="1017" y="53"/>
                    </a:lnTo>
                    <a:lnTo>
                      <a:pt x="1017" y="53"/>
                    </a:lnTo>
                    <a:lnTo>
                      <a:pt x="1124" y="160"/>
                    </a:lnTo>
                    <a:lnTo>
                      <a:pt x="1178" y="321"/>
                    </a:lnTo>
                    <a:lnTo>
                      <a:pt x="1231" y="428"/>
                    </a:lnTo>
                    <a:close/>
                  </a:path>
                </a:pathLst>
              </a:custGeom>
              <a:solidFill>
                <a:srgbClr val="8E5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 152"/>
              <p:cNvSpPr>
                <a:spLocks/>
              </p:cNvSpPr>
              <p:nvPr/>
            </p:nvSpPr>
            <p:spPr bwMode="auto">
              <a:xfrm>
                <a:off x="4486" y="1240"/>
                <a:ext cx="140" cy="94"/>
              </a:xfrm>
              <a:custGeom>
                <a:avLst/>
                <a:gdLst>
                  <a:gd name="T0" fmla="*/ 1124 w 1124"/>
                  <a:gd name="T1" fmla="*/ 374 h 748"/>
                  <a:gd name="T2" fmla="*/ 1070 w 1124"/>
                  <a:gd name="T3" fmla="*/ 481 h 748"/>
                  <a:gd name="T4" fmla="*/ 1017 w 1124"/>
                  <a:gd name="T5" fmla="*/ 534 h 748"/>
                  <a:gd name="T6" fmla="*/ 910 w 1124"/>
                  <a:gd name="T7" fmla="*/ 534 h 748"/>
                  <a:gd name="T8" fmla="*/ 910 w 1124"/>
                  <a:gd name="T9" fmla="*/ 534 h 748"/>
                  <a:gd name="T10" fmla="*/ 803 w 1124"/>
                  <a:gd name="T11" fmla="*/ 534 h 748"/>
                  <a:gd name="T12" fmla="*/ 749 w 1124"/>
                  <a:gd name="T13" fmla="*/ 534 h 748"/>
                  <a:gd name="T14" fmla="*/ 696 w 1124"/>
                  <a:gd name="T15" fmla="*/ 534 h 748"/>
                  <a:gd name="T16" fmla="*/ 696 w 1124"/>
                  <a:gd name="T17" fmla="*/ 534 h 748"/>
                  <a:gd name="T18" fmla="*/ 642 w 1124"/>
                  <a:gd name="T19" fmla="*/ 587 h 748"/>
                  <a:gd name="T20" fmla="*/ 589 w 1124"/>
                  <a:gd name="T21" fmla="*/ 587 h 748"/>
                  <a:gd name="T22" fmla="*/ 482 w 1124"/>
                  <a:gd name="T23" fmla="*/ 534 h 748"/>
                  <a:gd name="T24" fmla="*/ 482 w 1124"/>
                  <a:gd name="T25" fmla="*/ 534 h 748"/>
                  <a:gd name="T26" fmla="*/ 374 w 1124"/>
                  <a:gd name="T27" fmla="*/ 534 h 748"/>
                  <a:gd name="T28" fmla="*/ 267 w 1124"/>
                  <a:gd name="T29" fmla="*/ 587 h 748"/>
                  <a:gd name="T30" fmla="*/ 214 w 1124"/>
                  <a:gd name="T31" fmla="*/ 641 h 748"/>
                  <a:gd name="T32" fmla="*/ 214 w 1124"/>
                  <a:gd name="T33" fmla="*/ 641 h 748"/>
                  <a:gd name="T34" fmla="*/ 107 w 1124"/>
                  <a:gd name="T35" fmla="*/ 748 h 748"/>
                  <a:gd name="T36" fmla="*/ 0 w 1124"/>
                  <a:gd name="T37" fmla="*/ 748 h 748"/>
                  <a:gd name="T38" fmla="*/ 0 w 1124"/>
                  <a:gd name="T39" fmla="*/ 587 h 748"/>
                  <a:gd name="T40" fmla="*/ 0 w 1124"/>
                  <a:gd name="T41" fmla="*/ 587 h 748"/>
                  <a:gd name="T42" fmla="*/ 0 w 1124"/>
                  <a:gd name="T43" fmla="*/ 534 h 748"/>
                  <a:gd name="T44" fmla="*/ 0 w 1124"/>
                  <a:gd name="T45" fmla="*/ 481 h 748"/>
                  <a:gd name="T46" fmla="*/ 53 w 1124"/>
                  <a:gd name="T47" fmla="*/ 374 h 748"/>
                  <a:gd name="T48" fmla="*/ 53 w 1124"/>
                  <a:gd name="T49" fmla="*/ 374 h 748"/>
                  <a:gd name="T50" fmla="*/ 107 w 1124"/>
                  <a:gd name="T51" fmla="*/ 321 h 748"/>
                  <a:gd name="T52" fmla="*/ 160 w 1124"/>
                  <a:gd name="T53" fmla="*/ 321 h 748"/>
                  <a:gd name="T54" fmla="*/ 214 w 1124"/>
                  <a:gd name="T55" fmla="*/ 267 h 748"/>
                  <a:gd name="T56" fmla="*/ 214 w 1124"/>
                  <a:gd name="T57" fmla="*/ 267 h 748"/>
                  <a:gd name="T58" fmla="*/ 214 w 1124"/>
                  <a:gd name="T59" fmla="*/ 267 h 748"/>
                  <a:gd name="T60" fmla="*/ 214 w 1124"/>
                  <a:gd name="T61" fmla="*/ 214 h 748"/>
                  <a:gd name="T62" fmla="*/ 267 w 1124"/>
                  <a:gd name="T63" fmla="*/ 160 h 748"/>
                  <a:gd name="T64" fmla="*/ 267 w 1124"/>
                  <a:gd name="T65" fmla="*/ 160 h 748"/>
                  <a:gd name="T66" fmla="*/ 321 w 1124"/>
                  <a:gd name="T67" fmla="*/ 160 h 748"/>
                  <a:gd name="T68" fmla="*/ 374 w 1124"/>
                  <a:gd name="T69" fmla="*/ 107 h 748"/>
                  <a:gd name="T70" fmla="*/ 428 w 1124"/>
                  <a:gd name="T71" fmla="*/ 107 h 748"/>
                  <a:gd name="T72" fmla="*/ 428 w 1124"/>
                  <a:gd name="T73" fmla="*/ 107 h 748"/>
                  <a:gd name="T74" fmla="*/ 482 w 1124"/>
                  <a:gd name="T75" fmla="*/ 107 h 748"/>
                  <a:gd name="T76" fmla="*/ 482 w 1124"/>
                  <a:gd name="T77" fmla="*/ 107 h 748"/>
                  <a:gd name="T78" fmla="*/ 535 w 1124"/>
                  <a:gd name="T79" fmla="*/ 53 h 748"/>
                  <a:gd name="T80" fmla="*/ 535 w 1124"/>
                  <a:gd name="T81" fmla="*/ 53 h 748"/>
                  <a:gd name="T82" fmla="*/ 535 w 1124"/>
                  <a:gd name="T83" fmla="*/ 53 h 748"/>
                  <a:gd name="T84" fmla="*/ 589 w 1124"/>
                  <a:gd name="T85" fmla="*/ 53 h 748"/>
                  <a:gd name="T86" fmla="*/ 696 w 1124"/>
                  <a:gd name="T87" fmla="*/ 0 h 748"/>
                  <a:gd name="T88" fmla="*/ 696 w 1124"/>
                  <a:gd name="T89" fmla="*/ 0 h 748"/>
                  <a:gd name="T90" fmla="*/ 749 w 1124"/>
                  <a:gd name="T91" fmla="*/ 53 h 748"/>
                  <a:gd name="T92" fmla="*/ 803 w 1124"/>
                  <a:gd name="T93" fmla="*/ 53 h 748"/>
                  <a:gd name="T94" fmla="*/ 910 w 1124"/>
                  <a:gd name="T95" fmla="*/ 107 h 748"/>
                  <a:gd name="T96" fmla="*/ 910 w 1124"/>
                  <a:gd name="T97" fmla="*/ 107 h 748"/>
                  <a:gd name="T98" fmla="*/ 1017 w 1124"/>
                  <a:gd name="T99" fmla="*/ 214 h 748"/>
                  <a:gd name="T100" fmla="*/ 1070 w 1124"/>
                  <a:gd name="T101" fmla="*/ 267 h 748"/>
                  <a:gd name="T102" fmla="*/ 1124 w 1124"/>
                  <a:gd name="T103" fmla="*/ 37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24" h="748">
                    <a:moveTo>
                      <a:pt x="1124" y="374"/>
                    </a:moveTo>
                    <a:lnTo>
                      <a:pt x="1070" y="481"/>
                    </a:lnTo>
                    <a:lnTo>
                      <a:pt x="1017" y="534"/>
                    </a:lnTo>
                    <a:lnTo>
                      <a:pt x="910" y="534"/>
                    </a:lnTo>
                    <a:lnTo>
                      <a:pt x="910" y="534"/>
                    </a:lnTo>
                    <a:lnTo>
                      <a:pt x="803" y="534"/>
                    </a:lnTo>
                    <a:lnTo>
                      <a:pt x="749" y="534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589" y="587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74" y="534"/>
                    </a:lnTo>
                    <a:lnTo>
                      <a:pt x="267" y="587"/>
                    </a:lnTo>
                    <a:lnTo>
                      <a:pt x="214" y="641"/>
                    </a:lnTo>
                    <a:lnTo>
                      <a:pt x="214" y="641"/>
                    </a:lnTo>
                    <a:lnTo>
                      <a:pt x="107" y="748"/>
                    </a:lnTo>
                    <a:lnTo>
                      <a:pt x="0" y="748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0" y="534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107" y="321"/>
                    </a:lnTo>
                    <a:lnTo>
                      <a:pt x="160" y="321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89" y="53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49" y="53"/>
                    </a:lnTo>
                    <a:lnTo>
                      <a:pt x="803" y="53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1017" y="214"/>
                    </a:lnTo>
                    <a:lnTo>
                      <a:pt x="1070" y="267"/>
                    </a:lnTo>
                    <a:lnTo>
                      <a:pt x="1124" y="374"/>
                    </a:lnTo>
                    <a:close/>
                  </a:path>
                </a:pathLst>
              </a:custGeom>
              <a:solidFill>
                <a:srgbClr val="945D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Freeform 153"/>
              <p:cNvSpPr>
                <a:spLocks/>
              </p:cNvSpPr>
              <p:nvPr/>
            </p:nvSpPr>
            <p:spPr bwMode="auto">
              <a:xfrm>
                <a:off x="4486" y="1240"/>
                <a:ext cx="134" cy="87"/>
              </a:xfrm>
              <a:custGeom>
                <a:avLst/>
                <a:gdLst>
                  <a:gd name="T0" fmla="*/ 1070 w 1070"/>
                  <a:gd name="T1" fmla="*/ 374 h 694"/>
                  <a:gd name="T2" fmla="*/ 1017 w 1070"/>
                  <a:gd name="T3" fmla="*/ 481 h 694"/>
                  <a:gd name="T4" fmla="*/ 963 w 1070"/>
                  <a:gd name="T5" fmla="*/ 534 h 694"/>
                  <a:gd name="T6" fmla="*/ 910 w 1070"/>
                  <a:gd name="T7" fmla="*/ 534 h 694"/>
                  <a:gd name="T8" fmla="*/ 910 w 1070"/>
                  <a:gd name="T9" fmla="*/ 534 h 694"/>
                  <a:gd name="T10" fmla="*/ 803 w 1070"/>
                  <a:gd name="T11" fmla="*/ 534 h 694"/>
                  <a:gd name="T12" fmla="*/ 749 w 1070"/>
                  <a:gd name="T13" fmla="*/ 534 h 694"/>
                  <a:gd name="T14" fmla="*/ 696 w 1070"/>
                  <a:gd name="T15" fmla="*/ 534 h 694"/>
                  <a:gd name="T16" fmla="*/ 696 w 1070"/>
                  <a:gd name="T17" fmla="*/ 534 h 694"/>
                  <a:gd name="T18" fmla="*/ 642 w 1070"/>
                  <a:gd name="T19" fmla="*/ 587 h 694"/>
                  <a:gd name="T20" fmla="*/ 535 w 1070"/>
                  <a:gd name="T21" fmla="*/ 587 h 694"/>
                  <a:gd name="T22" fmla="*/ 482 w 1070"/>
                  <a:gd name="T23" fmla="*/ 534 h 694"/>
                  <a:gd name="T24" fmla="*/ 482 w 1070"/>
                  <a:gd name="T25" fmla="*/ 534 h 694"/>
                  <a:gd name="T26" fmla="*/ 374 w 1070"/>
                  <a:gd name="T27" fmla="*/ 534 h 694"/>
                  <a:gd name="T28" fmla="*/ 267 w 1070"/>
                  <a:gd name="T29" fmla="*/ 534 h 694"/>
                  <a:gd name="T30" fmla="*/ 214 w 1070"/>
                  <a:gd name="T31" fmla="*/ 587 h 694"/>
                  <a:gd name="T32" fmla="*/ 214 w 1070"/>
                  <a:gd name="T33" fmla="*/ 587 h 694"/>
                  <a:gd name="T34" fmla="*/ 107 w 1070"/>
                  <a:gd name="T35" fmla="*/ 694 h 694"/>
                  <a:gd name="T36" fmla="*/ 0 w 1070"/>
                  <a:gd name="T37" fmla="*/ 694 h 694"/>
                  <a:gd name="T38" fmla="*/ 0 w 1070"/>
                  <a:gd name="T39" fmla="*/ 534 h 694"/>
                  <a:gd name="T40" fmla="*/ 0 w 1070"/>
                  <a:gd name="T41" fmla="*/ 534 h 694"/>
                  <a:gd name="T42" fmla="*/ 0 w 1070"/>
                  <a:gd name="T43" fmla="*/ 534 h 694"/>
                  <a:gd name="T44" fmla="*/ 53 w 1070"/>
                  <a:gd name="T45" fmla="*/ 428 h 694"/>
                  <a:gd name="T46" fmla="*/ 107 w 1070"/>
                  <a:gd name="T47" fmla="*/ 374 h 694"/>
                  <a:gd name="T48" fmla="*/ 107 w 1070"/>
                  <a:gd name="T49" fmla="*/ 374 h 694"/>
                  <a:gd name="T50" fmla="*/ 160 w 1070"/>
                  <a:gd name="T51" fmla="*/ 321 h 694"/>
                  <a:gd name="T52" fmla="*/ 160 w 1070"/>
                  <a:gd name="T53" fmla="*/ 321 h 694"/>
                  <a:gd name="T54" fmla="*/ 214 w 1070"/>
                  <a:gd name="T55" fmla="*/ 267 h 694"/>
                  <a:gd name="T56" fmla="*/ 214 w 1070"/>
                  <a:gd name="T57" fmla="*/ 267 h 694"/>
                  <a:gd name="T58" fmla="*/ 214 w 1070"/>
                  <a:gd name="T59" fmla="*/ 267 h 694"/>
                  <a:gd name="T60" fmla="*/ 214 w 1070"/>
                  <a:gd name="T61" fmla="*/ 214 h 694"/>
                  <a:gd name="T62" fmla="*/ 267 w 1070"/>
                  <a:gd name="T63" fmla="*/ 160 h 694"/>
                  <a:gd name="T64" fmla="*/ 267 w 1070"/>
                  <a:gd name="T65" fmla="*/ 160 h 694"/>
                  <a:gd name="T66" fmla="*/ 321 w 1070"/>
                  <a:gd name="T67" fmla="*/ 160 h 694"/>
                  <a:gd name="T68" fmla="*/ 374 w 1070"/>
                  <a:gd name="T69" fmla="*/ 160 h 694"/>
                  <a:gd name="T70" fmla="*/ 428 w 1070"/>
                  <a:gd name="T71" fmla="*/ 107 h 694"/>
                  <a:gd name="T72" fmla="*/ 428 w 1070"/>
                  <a:gd name="T73" fmla="*/ 107 h 694"/>
                  <a:gd name="T74" fmla="*/ 482 w 1070"/>
                  <a:gd name="T75" fmla="*/ 107 h 694"/>
                  <a:gd name="T76" fmla="*/ 482 w 1070"/>
                  <a:gd name="T77" fmla="*/ 107 h 694"/>
                  <a:gd name="T78" fmla="*/ 535 w 1070"/>
                  <a:gd name="T79" fmla="*/ 53 h 694"/>
                  <a:gd name="T80" fmla="*/ 535 w 1070"/>
                  <a:gd name="T81" fmla="*/ 53 h 694"/>
                  <a:gd name="T82" fmla="*/ 535 w 1070"/>
                  <a:gd name="T83" fmla="*/ 53 h 694"/>
                  <a:gd name="T84" fmla="*/ 589 w 1070"/>
                  <a:gd name="T85" fmla="*/ 53 h 694"/>
                  <a:gd name="T86" fmla="*/ 642 w 1070"/>
                  <a:gd name="T87" fmla="*/ 0 h 694"/>
                  <a:gd name="T88" fmla="*/ 642 w 1070"/>
                  <a:gd name="T89" fmla="*/ 0 h 694"/>
                  <a:gd name="T90" fmla="*/ 696 w 1070"/>
                  <a:gd name="T91" fmla="*/ 53 h 694"/>
                  <a:gd name="T92" fmla="*/ 749 w 1070"/>
                  <a:gd name="T93" fmla="*/ 53 h 694"/>
                  <a:gd name="T94" fmla="*/ 856 w 1070"/>
                  <a:gd name="T95" fmla="*/ 107 h 694"/>
                  <a:gd name="T96" fmla="*/ 856 w 1070"/>
                  <a:gd name="T97" fmla="*/ 107 h 694"/>
                  <a:gd name="T98" fmla="*/ 963 w 1070"/>
                  <a:gd name="T99" fmla="*/ 214 h 694"/>
                  <a:gd name="T100" fmla="*/ 1017 w 1070"/>
                  <a:gd name="T101" fmla="*/ 267 h 694"/>
                  <a:gd name="T102" fmla="*/ 1070 w 1070"/>
                  <a:gd name="T103" fmla="*/ 37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70" h="694">
                    <a:moveTo>
                      <a:pt x="1070" y="374"/>
                    </a:moveTo>
                    <a:lnTo>
                      <a:pt x="1017" y="481"/>
                    </a:lnTo>
                    <a:lnTo>
                      <a:pt x="963" y="534"/>
                    </a:lnTo>
                    <a:lnTo>
                      <a:pt x="910" y="534"/>
                    </a:lnTo>
                    <a:lnTo>
                      <a:pt x="910" y="534"/>
                    </a:lnTo>
                    <a:lnTo>
                      <a:pt x="803" y="534"/>
                    </a:lnTo>
                    <a:lnTo>
                      <a:pt x="749" y="534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535" y="587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74" y="534"/>
                    </a:lnTo>
                    <a:lnTo>
                      <a:pt x="267" y="534"/>
                    </a:lnTo>
                    <a:lnTo>
                      <a:pt x="214" y="587"/>
                    </a:lnTo>
                    <a:lnTo>
                      <a:pt x="214" y="587"/>
                    </a:lnTo>
                    <a:lnTo>
                      <a:pt x="107" y="694"/>
                    </a:lnTo>
                    <a:lnTo>
                      <a:pt x="0" y="69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53" y="428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74" y="160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89" y="53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53"/>
                    </a:lnTo>
                    <a:lnTo>
                      <a:pt x="749" y="53"/>
                    </a:lnTo>
                    <a:lnTo>
                      <a:pt x="856" y="107"/>
                    </a:lnTo>
                    <a:lnTo>
                      <a:pt x="856" y="107"/>
                    </a:lnTo>
                    <a:lnTo>
                      <a:pt x="963" y="214"/>
                    </a:lnTo>
                    <a:lnTo>
                      <a:pt x="1017" y="267"/>
                    </a:lnTo>
                    <a:lnTo>
                      <a:pt x="1070" y="374"/>
                    </a:lnTo>
                    <a:close/>
                  </a:path>
                </a:pathLst>
              </a:custGeom>
              <a:solidFill>
                <a:srgbClr val="9B6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Freeform 154"/>
              <p:cNvSpPr>
                <a:spLocks/>
              </p:cNvSpPr>
              <p:nvPr/>
            </p:nvSpPr>
            <p:spPr bwMode="auto">
              <a:xfrm>
                <a:off x="4486" y="1247"/>
                <a:ext cx="127" cy="74"/>
              </a:xfrm>
              <a:custGeom>
                <a:avLst/>
                <a:gdLst>
                  <a:gd name="T0" fmla="*/ 1017 w 1017"/>
                  <a:gd name="T1" fmla="*/ 321 h 588"/>
                  <a:gd name="T2" fmla="*/ 963 w 1017"/>
                  <a:gd name="T3" fmla="*/ 428 h 588"/>
                  <a:gd name="T4" fmla="*/ 910 w 1017"/>
                  <a:gd name="T5" fmla="*/ 481 h 588"/>
                  <a:gd name="T6" fmla="*/ 856 w 1017"/>
                  <a:gd name="T7" fmla="*/ 428 h 588"/>
                  <a:gd name="T8" fmla="*/ 856 w 1017"/>
                  <a:gd name="T9" fmla="*/ 428 h 588"/>
                  <a:gd name="T10" fmla="*/ 749 w 1017"/>
                  <a:gd name="T11" fmla="*/ 428 h 588"/>
                  <a:gd name="T12" fmla="*/ 696 w 1017"/>
                  <a:gd name="T13" fmla="*/ 428 h 588"/>
                  <a:gd name="T14" fmla="*/ 642 w 1017"/>
                  <a:gd name="T15" fmla="*/ 428 h 588"/>
                  <a:gd name="T16" fmla="*/ 642 w 1017"/>
                  <a:gd name="T17" fmla="*/ 428 h 588"/>
                  <a:gd name="T18" fmla="*/ 589 w 1017"/>
                  <a:gd name="T19" fmla="*/ 481 h 588"/>
                  <a:gd name="T20" fmla="*/ 535 w 1017"/>
                  <a:gd name="T21" fmla="*/ 481 h 588"/>
                  <a:gd name="T22" fmla="*/ 482 w 1017"/>
                  <a:gd name="T23" fmla="*/ 481 h 588"/>
                  <a:gd name="T24" fmla="*/ 482 w 1017"/>
                  <a:gd name="T25" fmla="*/ 481 h 588"/>
                  <a:gd name="T26" fmla="*/ 374 w 1017"/>
                  <a:gd name="T27" fmla="*/ 481 h 588"/>
                  <a:gd name="T28" fmla="*/ 267 w 1017"/>
                  <a:gd name="T29" fmla="*/ 481 h 588"/>
                  <a:gd name="T30" fmla="*/ 214 w 1017"/>
                  <a:gd name="T31" fmla="*/ 534 h 588"/>
                  <a:gd name="T32" fmla="*/ 214 w 1017"/>
                  <a:gd name="T33" fmla="*/ 534 h 588"/>
                  <a:gd name="T34" fmla="*/ 107 w 1017"/>
                  <a:gd name="T35" fmla="*/ 588 h 588"/>
                  <a:gd name="T36" fmla="*/ 53 w 1017"/>
                  <a:gd name="T37" fmla="*/ 588 h 588"/>
                  <a:gd name="T38" fmla="*/ 0 w 1017"/>
                  <a:gd name="T39" fmla="*/ 481 h 588"/>
                  <a:gd name="T40" fmla="*/ 0 w 1017"/>
                  <a:gd name="T41" fmla="*/ 481 h 588"/>
                  <a:gd name="T42" fmla="*/ 0 w 1017"/>
                  <a:gd name="T43" fmla="*/ 481 h 588"/>
                  <a:gd name="T44" fmla="*/ 53 w 1017"/>
                  <a:gd name="T45" fmla="*/ 375 h 588"/>
                  <a:gd name="T46" fmla="*/ 107 w 1017"/>
                  <a:gd name="T47" fmla="*/ 321 h 588"/>
                  <a:gd name="T48" fmla="*/ 107 w 1017"/>
                  <a:gd name="T49" fmla="*/ 321 h 588"/>
                  <a:gd name="T50" fmla="*/ 160 w 1017"/>
                  <a:gd name="T51" fmla="*/ 268 h 588"/>
                  <a:gd name="T52" fmla="*/ 160 w 1017"/>
                  <a:gd name="T53" fmla="*/ 268 h 588"/>
                  <a:gd name="T54" fmla="*/ 214 w 1017"/>
                  <a:gd name="T55" fmla="*/ 214 h 588"/>
                  <a:gd name="T56" fmla="*/ 214 w 1017"/>
                  <a:gd name="T57" fmla="*/ 214 h 588"/>
                  <a:gd name="T58" fmla="*/ 214 w 1017"/>
                  <a:gd name="T59" fmla="*/ 214 h 588"/>
                  <a:gd name="T60" fmla="*/ 214 w 1017"/>
                  <a:gd name="T61" fmla="*/ 161 h 588"/>
                  <a:gd name="T62" fmla="*/ 267 w 1017"/>
                  <a:gd name="T63" fmla="*/ 107 h 588"/>
                  <a:gd name="T64" fmla="*/ 267 w 1017"/>
                  <a:gd name="T65" fmla="*/ 107 h 588"/>
                  <a:gd name="T66" fmla="*/ 321 w 1017"/>
                  <a:gd name="T67" fmla="*/ 107 h 588"/>
                  <a:gd name="T68" fmla="*/ 374 w 1017"/>
                  <a:gd name="T69" fmla="*/ 107 h 588"/>
                  <a:gd name="T70" fmla="*/ 428 w 1017"/>
                  <a:gd name="T71" fmla="*/ 54 h 588"/>
                  <a:gd name="T72" fmla="*/ 428 w 1017"/>
                  <a:gd name="T73" fmla="*/ 54 h 588"/>
                  <a:gd name="T74" fmla="*/ 428 w 1017"/>
                  <a:gd name="T75" fmla="*/ 54 h 588"/>
                  <a:gd name="T76" fmla="*/ 482 w 1017"/>
                  <a:gd name="T77" fmla="*/ 54 h 588"/>
                  <a:gd name="T78" fmla="*/ 482 w 1017"/>
                  <a:gd name="T79" fmla="*/ 0 h 588"/>
                  <a:gd name="T80" fmla="*/ 482 w 1017"/>
                  <a:gd name="T81" fmla="*/ 0 h 588"/>
                  <a:gd name="T82" fmla="*/ 535 w 1017"/>
                  <a:gd name="T83" fmla="*/ 0 h 588"/>
                  <a:gd name="T84" fmla="*/ 589 w 1017"/>
                  <a:gd name="T85" fmla="*/ 0 h 588"/>
                  <a:gd name="T86" fmla="*/ 642 w 1017"/>
                  <a:gd name="T87" fmla="*/ 0 h 588"/>
                  <a:gd name="T88" fmla="*/ 642 w 1017"/>
                  <a:gd name="T89" fmla="*/ 0 h 588"/>
                  <a:gd name="T90" fmla="*/ 696 w 1017"/>
                  <a:gd name="T91" fmla="*/ 0 h 588"/>
                  <a:gd name="T92" fmla="*/ 749 w 1017"/>
                  <a:gd name="T93" fmla="*/ 0 h 588"/>
                  <a:gd name="T94" fmla="*/ 803 w 1017"/>
                  <a:gd name="T95" fmla="*/ 54 h 588"/>
                  <a:gd name="T96" fmla="*/ 803 w 1017"/>
                  <a:gd name="T97" fmla="*/ 54 h 588"/>
                  <a:gd name="T98" fmla="*/ 910 w 1017"/>
                  <a:gd name="T99" fmla="*/ 161 h 588"/>
                  <a:gd name="T100" fmla="*/ 963 w 1017"/>
                  <a:gd name="T101" fmla="*/ 214 h 588"/>
                  <a:gd name="T102" fmla="*/ 1017 w 1017"/>
                  <a:gd name="T103" fmla="*/ 32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7" h="588">
                    <a:moveTo>
                      <a:pt x="1017" y="321"/>
                    </a:moveTo>
                    <a:lnTo>
                      <a:pt x="963" y="428"/>
                    </a:lnTo>
                    <a:lnTo>
                      <a:pt x="910" y="481"/>
                    </a:lnTo>
                    <a:lnTo>
                      <a:pt x="856" y="428"/>
                    </a:lnTo>
                    <a:lnTo>
                      <a:pt x="856" y="428"/>
                    </a:lnTo>
                    <a:lnTo>
                      <a:pt x="749" y="428"/>
                    </a:lnTo>
                    <a:lnTo>
                      <a:pt x="696" y="428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81"/>
                    </a:lnTo>
                    <a:lnTo>
                      <a:pt x="535" y="481"/>
                    </a:lnTo>
                    <a:lnTo>
                      <a:pt x="482" y="481"/>
                    </a:lnTo>
                    <a:lnTo>
                      <a:pt x="482" y="481"/>
                    </a:lnTo>
                    <a:lnTo>
                      <a:pt x="374" y="481"/>
                    </a:lnTo>
                    <a:lnTo>
                      <a:pt x="267" y="481"/>
                    </a:lnTo>
                    <a:lnTo>
                      <a:pt x="214" y="534"/>
                    </a:lnTo>
                    <a:lnTo>
                      <a:pt x="214" y="534"/>
                    </a:lnTo>
                    <a:lnTo>
                      <a:pt x="107" y="588"/>
                    </a:lnTo>
                    <a:lnTo>
                      <a:pt x="53" y="588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53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161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82" y="54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0"/>
                    </a:lnTo>
                    <a:lnTo>
                      <a:pt x="749" y="0"/>
                    </a:lnTo>
                    <a:lnTo>
                      <a:pt x="803" y="54"/>
                    </a:lnTo>
                    <a:lnTo>
                      <a:pt x="803" y="54"/>
                    </a:lnTo>
                    <a:lnTo>
                      <a:pt x="910" y="161"/>
                    </a:lnTo>
                    <a:lnTo>
                      <a:pt x="963" y="214"/>
                    </a:lnTo>
                    <a:lnTo>
                      <a:pt x="1017" y="321"/>
                    </a:lnTo>
                    <a:close/>
                  </a:path>
                </a:pathLst>
              </a:custGeom>
              <a:solidFill>
                <a:srgbClr val="A1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Freeform 155"/>
              <p:cNvSpPr>
                <a:spLocks/>
              </p:cNvSpPr>
              <p:nvPr/>
            </p:nvSpPr>
            <p:spPr bwMode="auto">
              <a:xfrm>
                <a:off x="4493" y="1247"/>
                <a:ext cx="113" cy="74"/>
              </a:xfrm>
              <a:custGeom>
                <a:avLst/>
                <a:gdLst>
                  <a:gd name="T0" fmla="*/ 0 w 910"/>
                  <a:gd name="T1" fmla="*/ 428 h 588"/>
                  <a:gd name="T2" fmla="*/ 0 w 910"/>
                  <a:gd name="T3" fmla="*/ 428 h 588"/>
                  <a:gd name="T4" fmla="*/ 0 w 910"/>
                  <a:gd name="T5" fmla="*/ 375 h 588"/>
                  <a:gd name="T6" fmla="*/ 54 w 910"/>
                  <a:gd name="T7" fmla="*/ 268 h 588"/>
                  <a:gd name="T8" fmla="*/ 54 w 910"/>
                  <a:gd name="T9" fmla="*/ 268 h 588"/>
                  <a:gd name="T10" fmla="*/ 107 w 910"/>
                  <a:gd name="T11" fmla="*/ 268 h 588"/>
                  <a:gd name="T12" fmla="*/ 161 w 910"/>
                  <a:gd name="T13" fmla="*/ 268 h 588"/>
                  <a:gd name="T14" fmla="*/ 161 w 910"/>
                  <a:gd name="T15" fmla="*/ 214 h 588"/>
                  <a:gd name="T16" fmla="*/ 161 w 910"/>
                  <a:gd name="T17" fmla="*/ 214 h 588"/>
                  <a:gd name="T18" fmla="*/ 161 w 910"/>
                  <a:gd name="T19" fmla="*/ 214 h 588"/>
                  <a:gd name="T20" fmla="*/ 161 w 910"/>
                  <a:gd name="T21" fmla="*/ 161 h 588"/>
                  <a:gd name="T22" fmla="*/ 214 w 910"/>
                  <a:gd name="T23" fmla="*/ 107 h 588"/>
                  <a:gd name="T24" fmla="*/ 214 w 910"/>
                  <a:gd name="T25" fmla="*/ 107 h 588"/>
                  <a:gd name="T26" fmla="*/ 268 w 910"/>
                  <a:gd name="T27" fmla="*/ 107 h 588"/>
                  <a:gd name="T28" fmla="*/ 321 w 910"/>
                  <a:gd name="T29" fmla="*/ 107 h 588"/>
                  <a:gd name="T30" fmla="*/ 375 w 910"/>
                  <a:gd name="T31" fmla="*/ 54 h 588"/>
                  <a:gd name="T32" fmla="*/ 375 w 910"/>
                  <a:gd name="T33" fmla="*/ 54 h 588"/>
                  <a:gd name="T34" fmla="*/ 375 w 910"/>
                  <a:gd name="T35" fmla="*/ 54 h 588"/>
                  <a:gd name="T36" fmla="*/ 375 w 910"/>
                  <a:gd name="T37" fmla="*/ 54 h 588"/>
                  <a:gd name="T38" fmla="*/ 429 w 910"/>
                  <a:gd name="T39" fmla="*/ 54 h 588"/>
                  <a:gd name="T40" fmla="*/ 429 w 910"/>
                  <a:gd name="T41" fmla="*/ 54 h 588"/>
                  <a:gd name="T42" fmla="*/ 429 w 910"/>
                  <a:gd name="T43" fmla="*/ 54 h 588"/>
                  <a:gd name="T44" fmla="*/ 482 w 910"/>
                  <a:gd name="T45" fmla="*/ 0 h 588"/>
                  <a:gd name="T46" fmla="*/ 536 w 910"/>
                  <a:gd name="T47" fmla="*/ 0 h 588"/>
                  <a:gd name="T48" fmla="*/ 536 w 910"/>
                  <a:gd name="T49" fmla="*/ 0 h 588"/>
                  <a:gd name="T50" fmla="*/ 589 w 910"/>
                  <a:gd name="T51" fmla="*/ 0 h 588"/>
                  <a:gd name="T52" fmla="*/ 643 w 910"/>
                  <a:gd name="T53" fmla="*/ 0 h 588"/>
                  <a:gd name="T54" fmla="*/ 750 w 910"/>
                  <a:gd name="T55" fmla="*/ 54 h 588"/>
                  <a:gd name="T56" fmla="*/ 750 w 910"/>
                  <a:gd name="T57" fmla="*/ 54 h 588"/>
                  <a:gd name="T58" fmla="*/ 803 w 910"/>
                  <a:gd name="T59" fmla="*/ 161 h 588"/>
                  <a:gd name="T60" fmla="*/ 857 w 910"/>
                  <a:gd name="T61" fmla="*/ 214 h 588"/>
                  <a:gd name="T62" fmla="*/ 910 w 910"/>
                  <a:gd name="T63" fmla="*/ 321 h 588"/>
                  <a:gd name="T64" fmla="*/ 910 w 910"/>
                  <a:gd name="T65" fmla="*/ 321 h 588"/>
                  <a:gd name="T66" fmla="*/ 857 w 910"/>
                  <a:gd name="T67" fmla="*/ 428 h 588"/>
                  <a:gd name="T68" fmla="*/ 803 w 910"/>
                  <a:gd name="T69" fmla="*/ 428 h 588"/>
                  <a:gd name="T70" fmla="*/ 750 w 910"/>
                  <a:gd name="T71" fmla="*/ 428 h 588"/>
                  <a:gd name="T72" fmla="*/ 750 w 910"/>
                  <a:gd name="T73" fmla="*/ 428 h 588"/>
                  <a:gd name="T74" fmla="*/ 643 w 910"/>
                  <a:gd name="T75" fmla="*/ 428 h 588"/>
                  <a:gd name="T76" fmla="*/ 643 w 910"/>
                  <a:gd name="T77" fmla="*/ 428 h 588"/>
                  <a:gd name="T78" fmla="*/ 589 w 910"/>
                  <a:gd name="T79" fmla="*/ 428 h 588"/>
                  <a:gd name="T80" fmla="*/ 589 w 910"/>
                  <a:gd name="T81" fmla="*/ 428 h 588"/>
                  <a:gd name="T82" fmla="*/ 536 w 910"/>
                  <a:gd name="T83" fmla="*/ 481 h 588"/>
                  <a:gd name="T84" fmla="*/ 482 w 910"/>
                  <a:gd name="T85" fmla="*/ 481 h 588"/>
                  <a:gd name="T86" fmla="*/ 429 w 910"/>
                  <a:gd name="T87" fmla="*/ 428 h 588"/>
                  <a:gd name="T88" fmla="*/ 429 w 910"/>
                  <a:gd name="T89" fmla="*/ 428 h 588"/>
                  <a:gd name="T90" fmla="*/ 321 w 910"/>
                  <a:gd name="T91" fmla="*/ 428 h 588"/>
                  <a:gd name="T92" fmla="*/ 214 w 910"/>
                  <a:gd name="T93" fmla="*/ 481 h 588"/>
                  <a:gd name="T94" fmla="*/ 161 w 910"/>
                  <a:gd name="T95" fmla="*/ 481 h 588"/>
                  <a:gd name="T96" fmla="*/ 161 w 910"/>
                  <a:gd name="T97" fmla="*/ 481 h 588"/>
                  <a:gd name="T98" fmla="*/ 54 w 910"/>
                  <a:gd name="T99" fmla="*/ 588 h 588"/>
                  <a:gd name="T100" fmla="*/ 0 w 910"/>
                  <a:gd name="T101" fmla="*/ 588 h 588"/>
                  <a:gd name="T102" fmla="*/ 0 w 910"/>
                  <a:gd name="T103" fmla="*/ 42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588">
                    <a:moveTo>
                      <a:pt x="0" y="428"/>
                    </a:moveTo>
                    <a:lnTo>
                      <a:pt x="0" y="428"/>
                    </a:lnTo>
                    <a:lnTo>
                      <a:pt x="0" y="375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107" y="268"/>
                    </a:lnTo>
                    <a:lnTo>
                      <a:pt x="161" y="268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161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82" y="0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89" y="0"/>
                    </a:lnTo>
                    <a:lnTo>
                      <a:pt x="643" y="0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161"/>
                    </a:lnTo>
                    <a:lnTo>
                      <a:pt x="857" y="214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857" y="428"/>
                    </a:lnTo>
                    <a:lnTo>
                      <a:pt x="803" y="428"/>
                    </a:lnTo>
                    <a:lnTo>
                      <a:pt x="750" y="428"/>
                    </a:lnTo>
                    <a:lnTo>
                      <a:pt x="750" y="428"/>
                    </a:lnTo>
                    <a:lnTo>
                      <a:pt x="643" y="428"/>
                    </a:lnTo>
                    <a:lnTo>
                      <a:pt x="643" y="428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36" y="481"/>
                    </a:lnTo>
                    <a:lnTo>
                      <a:pt x="482" y="481"/>
                    </a:lnTo>
                    <a:lnTo>
                      <a:pt x="429" y="428"/>
                    </a:lnTo>
                    <a:lnTo>
                      <a:pt x="429" y="428"/>
                    </a:lnTo>
                    <a:lnTo>
                      <a:pt x="321" y="428"/>
                    </a:lnTo>
                    <a:lnTo>
                      <a:pt x="214" y="481"/>
                    </a:lnTo>
                    <a:lnTo>
                      <a:pt x="161" y="481"/>
                    </a:lnTo>
                    <a:lnTo>
                      <a:pt x="161" y="481"/>
                    </a:lnTo>
                    <a:lnTo>
                      <a:pt x="54" y="588"/>
                    </a:lnTo>
                    <a:lnTo>
                      <a:pt x="0" y="588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Freeform 156"/>
              <p:cNvSpPr>
                <a:spLocks/>
              </p:cNvSpPr>
              <p:nvPr/>
            </p:nvSpPr>
            <p:spPr bwMode="auto">
              <a:xfrm>
                <a:off x="4432" y="1247"/>
                <a:ext cx="87" cy="54"/>
              </a:xfrm>
              <a:custGeom>
                <a:avLst/>
                <a:gdLst>
                  <a:gd name="T0" fmla="*/ 53 w 695"/>
                  <a:gd name="T1" fmla="*/ 428 h 428"/>
                  <a:gd name="T2" fmla="*/ 0 w 695"/>
                  <a:gd name="T3" fmla="*/ 375 h 428"/>
                  <a:gd name="T4" fmla="*/ 107 w 695"/>
                  <a:gd name="T5" fmla="*/ 375 h 428"/>
                  <a:gd name="T6" fmla="*/ 160 w 695"/>
                  <a:gd name="T7" fmla="*/ 321 h 428"/>
                  <a:gd name="T8" fmla="*/ 160 w 695"/>
                  <a:gd name="T9" fmla="*/ 321 h 428"/>
                  <a:gd name="T10" fmla="*/ 160 w 695"/>
                  <a:gd name="T11" fmla="*/ 268 h 428"/>
                  <a:gd name="T12" fmla="*/ 214 w 695"/>
                  <a:gd name="T13" fmla="*/ 214 h 428"/>
                  <a:gd name="T14" fmla="*/ 321 w 695"/>
                  <a:gd name="T15" fmla="*/ 161 h 428"/>
                  <a:gd name="T16" fmla="*/ 321 w 695"/>
                  <a:gd name="T17" fmla="*/ 161 h 428"/>
                  <a:gd name="T18" fmla="*/ 374 w 695"/>
                  <a:gd name="T19" fmla="*/ 161 h 428"/>
                  <a:gd name="T20" fmla="*/ 428 w 695"/>
                  <a:gd name="T21" fmla="*/ 107 h 428"/>
                  <a:gd name="T22" fmla="*/ 481 w 695"/>
                  <a:gd name="T23" fmla="*/ 107 h 428"/>
                  <a:gd name="T24" fmla="*/ 481 w 695"/>
                  <a:gd name="T25" fmla="*/ 107 h 428"/>
                  <a:gd name="T26" fmla="*/ 481 w 695"/>
                  <a:gd name="T27" fmla="*/ 107 h 428"/>
                  <a:gd name="T28" fmla="*/ 535 w 695"/>
                  <a:gd name="T29" fmla="*/ 54 h 428"/>
                  <a:gd name="T30" fmla="*/ 588 w 695"/>
                  <a:gd name="T31" fmla="*/ 0 h 428"/>
                  <a:gd name="T32" fmla="*/ 588 w 695"/>
                  <a:gd name="T33" fmla="*/ 0 h 428"/>
                  <a:gd name="T34" fmla="*/ 695 w 695"/>
                  <a:gd name="T35" fmla="*/ 0 h 428"/>
                  <a:gd name="T36" fmla="*/ 695 w 695"/>
                  <a:gd name="T37" fmla="*/ 54 h 428"/>
                  <a:gd name="T38" fmla="*/ 695 w 695"/>
                  <a:gd name="T39" fmla="*/ 107 h 428"/>
                  <a:gd name="T40" fmla="*/ 695 w 695"/>
                  <a:gd name="T41" fmla="*/ 107 h 428"/>
                  <a:gd name="T42" fmla="*/ 588 w 695"/>
                  <a:gd name="T43" fmla="*/ 161 h 428"/>
                  <a:gd name="T44" fmla="*/ 535 w 695"/>
                  <a:gd name="T45" fmla="*/ 214 h 428"/>
                  <a:gd name="T46" fmla="*/ 535 w 695"/>
                  <a:gd name="T47" fmla="*/ 214 h 428"/>
                  <a:gd name="T48" fmla="*/ 535 w 695"/>
                  <a:gd name="T49" fmla="*/ 214 h 428"/>
                  <a:gd name="T50" fmla="*/ 481 w 695"/>
                  <a:gd name="T51" fmla="*/ 214 h 428"/>
                  <a:gd name="T52" fmla="*/ 481 w 695"/>
                  <a:gd name="T53" fmla="*/ 214 h 428"/>
                  <a:gd name="T54" fmla="*/ 481 w 695"/>
                  <a:gd name="T55" fmla="*/ 214 h 428"/>
                  <a:gd name="T56" fmla="*/ 481 w 695"/>
                  <a:gd name="T57" fmla="*/ 214 h 428"/>
                  <a:gd name="T58" fmla="*/ 481 w 695"/>
                  <a:gd name="T59" fmla="*/ 268 h 428"/>
                  <a:gd name="T60" fmla="*/ 428 w 695"/>
                  <a:gd name="T61" fmla="*/ 321 h 428"/>
                  <a:gd name="T62" fmla="*/ 374 w 695"/>
                  <a:gd name="T63" fmla="*/ 375 h 428"/>
                  <a:gd name="T64" fmla="*/ 374 w 695"/>
                  <a:gd name="T65" fmla="*/ 375 h 428"/>
                  <a:gd name="T66" fmla="*/ 214 w 695"/>
                  <a:gd name="T67" fmla="*/ 375 h 428"/>
                  <a:gd name="T68" fmla="*/ 107 w 695"/>
                  <a:gd name="T69" fmla="*/ 428 h 428"/>
                  <a:gd name="T70" fmla="*/ 53 w 695"/>
                  <a:gd name="T7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5" h="428">
                    <a:moveTo>
                      <a:pt x="53" y="428"/>
                    </a:moveTo>
                    <a:lnTo>
                      <a:pt x="0" y="375"/>
                    </a:lnTo>
                    <a:lnTo>
                      <a:pt x="107" y="375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74" y="161"/>
                    </a:lnTo>
                    <a:lnTo>
                      <a:pt x="428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535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0"/>
                    </a:lnTo>
                    <a:lnTo>
                      <a:pt x="695" y="54"/>
                    </a:lnTo>
                    <a:lnTo>
                      <a:pt x="695" y="107"/>
                    </a:lnTo>
                    <a:lnTo>
                      <a:pt x="695" y="107"/>
                    </a:lnTo>
                    <a:lnTo>
                      <a:pt x="588" y="161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28" y="321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214" y="375"/>
                    </a:lnTo>
                    <a:lnTo>
                      <a:pt x="107" y="428"/>
                    </a:lnTo>
                    <a:lnTo>
                      <a:pt x="53" y="428"/>
                    </a:lnTo>
                    <a:close/>
                  </a:path>
                </a:pathLst>
              </a:custGeom>
              <a:solidFill>
                <a:srgbClr val="7C42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Freeform 157"/>
              <p:cNvSpPr>
                <a:spLocks/>
              </p:cNvSpPr>
              <p:nvPr/>
            </p:nvSpPr>
            <p:spPr bwMode="auto">
              <a:xfrm>
                <a:off x="4439" y="1254"/>
                <a:ext cx="80" cy="47"/>
              </a:xfrm>
              <a:custGeom>
                <a:avLst/>
                <a:gdLst>
                  <a:gd name="T0" fmla="*/ 54 w 642"/>
                  <a:gd name="T1" fmla="*/ 374 h 374"/>
                  <a:gd name="T2" fmla="*/ 0 w 642"/>
                  <a:gd name="T3" fmla="*/ 321 h 374"/>
                  <a:gd name="T4" fmla="*/ 54 w 642"/>
                  <a:gd name="T5" fmla="*/ 321 h 374"/>
                  <a:gd name="T6" fmla="*/ 107 w 642"/>
                  <a:gd name="T7" fmla="*/ 267 h 374"/>
                  <a:gd name="T8" fmla="*/ 107 w 642"/>
                  <a:gd name="T9" fmla="*/ 267 h 374"/>
                  <a:gd name="T10" fmla="*/ 107 w 642"/>
                  <a:gd name="T11" fmla="*/ 214 h 374"/>
                  <a:gd name="T12" fmla="*/ 161 w 642"/>
                  <a:gd name="T13" fmla="*/ 160 h 374"/>
                  <a:gd name="T14" fmla="*/ 268 w 642"/>
                  <a:gd name="T15" fmla="*/ 107 h 374"/>
                  <a:gd name="T16" fmla="*/ 268 w 642"/>
                  <a:gd name="T17" fmla="*/ 107 h 374"/>
                  <a:gd name="T18" fmla="*/ 321 w 642"/>
                  <a:gd name="T19" fmla="*/ 107 h 374"/>
                  <a:gd name="T20" fmla="*/ 375 w 642"/>
                  <a:gd name="T21" fmla="*/ 53 h 374"/>
                  <a:gd name="T22" fmla="*/ 428 w 642"/>
                  <a:gd name="T23" fmla="*/ 53 h 374"/>
                  <a:gd name="T24" fmla="*/ 428 w 642"/>
                  <a:gd name="T25" fmla="*/ 53 h 374"/>
                  <a:gd name="T26" fmla="*/ 428 w 642"/>
                  <a:gd name="T27" fmla="*/ 53 h 374"/>
                  <a:gd name="T28" fmla="*/ 428 w 642"/>
                  <a:gd name="T29" fmla="*/ 53 h 374"/>
                  <a:gd name="T30" fmla="*/ 535 w 642"/>
                  <a:gd name="T31" fmla="*/ 0 h 374"/>
                  <a:gd name="T32" fmla="*/ 535 w 642"/>
                  <a:gd name="T33" fmla="*/ 0 h 374"/>
                  <a:gd name="T34" fmla="*/ 589 w 642"/>
                  <a:gd name="T35" fmla="*/ 0 h 374"/>
                  <a:gd name="T36" fmla="*/ 642 w 642"/>
                  <a:gd name="T37" fmla="*/ 0 h 374"/>
                  <a:gd name="T38" fmla="*/ 589 w 642"/>
                  <a:gd name="T39" fmla="*/ 53 h 374"/>
                  <a:gd name="T40" fmla="*/ 589 w 642"/>
                  <a:gd name="T41" fmla="*/ 53 h 374"/>
                  <a:gd name="T42" fmla="*/ 535 w 642"/>
                  <a:gd name="T43" fmla="*/ 107 h 374"/>
                  <a:gd name="T44" fmla="*/ 482 w 642"/>
                  <a:gd name="T45" fmla="*/ 160 h 374"/>
                  <a:gd name="T46" fmla="*/ 482 w 642"/>
                  <a:gd name="T47" fmla="*/ 160 h 374"/>
                  <a:gd name="T48" fmla="*/ 482 w 642"/>
                  <a:gd name="T49" fmla="*/ 160 h 374"/>
                  <a:gd name="T50" fmla="*/ 428 w 642"/>
                  <a:gd name="T51" fmla="*/ 160 h 374"/>
                  <a:gd name="T52" fmla="*/ 428 w 642"/>
                  <a:gd name="T53" fmla="*/ 160 h 374"/>
                  <a:gd name="T54" fmla="*/ 428 w 642"/>
                  <a:gd name="T55" fmla="*/ 160 h 374"/>
                  <a:gd name="T56" fmla="*/ 428 w 642"/>
                  <a:gd name="T57" fmla="*/ 160 h 374"/>
                  <a:gd name="T58" fmla="*/ 428 w 642"/>
                  <a:gd name="T59" fmla="*/ 214 h 374"/>
                  <a:gd name="T60" fmla="*/ 375 w 642"/>
                  <a:gd name="T61" fmla="*/ 267 h 374"/>
                  <a:gd name="T62" fmla="*/ 321 w 642"/>
                  <a:gd name="T63" fmla="*/ 321 h 374"/>
                  <a:gd name="T64" fmla="*/ 321 w 642"/>
                  <a:gd name="T65" fmla="*/ 321 h 374"/>
                  <a:gd name="T66" fmla="*/ 161 w 642"/>
                  <a:gd name="T67" fmla="*/ 321 h 374"/>
                  <a:gd name="T68" fmla="*/ 54 w 642"/>
                  <a:gd name="T69" fmla="*/ 374 h 374"/>
                  <a:gd name="T70" fmla="*/ 54 w 642"/>
                  <a:gd name="T7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374">
                    <a:moveTo>
                      <a:pt x="54" y="374"/>
                    </a:moveTo>
                    <a:lnTo>
                      <a:pt x="0" y="321"/>
                    </a:lnTo>
                    <a:lnTo>
                      <a:pt x="54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161" y="160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75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642" y="0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35" y="10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375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321"/>
                    </a:lnTo>
                    <a:lnTo>
                      <a:pt x="54" y="374"/>
                    </a:lnTo>
                    <a:lnTo>
                      <a:pt x="54" y="374"/>
                    </a:lnTo>
                    <a:close/>
                  </a:path>
                </a:pathLst>
              </a:custGeom>
              <a:solidFill>
                <a:srgbClr val="8A5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Freeform 158"/>
              <p:cNvSpPr>
                <a:spLocks/>
              </p:cNvSpPr>
              <p:nvPr/>
            </p:nvSpPr>
            <p:spPr bwMode="auto">
              <a:xfrm>
                <a:off x="4446" y="1254"/>
                <a:ext cx="67" cy="47"/>
              </a:xfrm>
              <a:custGeom>
                <a:avLst/>
                <a:gdLst>
                  <a:gd name="T0" fmla="*/ 0 w 535"/>
                  <a:gd name="T1" fmla="*/ 374 h 374"/>
                  <a:gd name="T2" fmla="*/ 0 w 535"/>
                  <a:gd name="T3" fmla="*/ 321 h 374"/>
                  <a:gd name="T4" fmla="*/ 53 w 535"/>
                  <a:gd name="T5" fmla="*/ 321 h 374"/>
                  <a:gd name="T6" fmla="*/ 107 w 535"/>
                  <a:gd name="T7" fmla="*/ 267 h 374"/>
                  <a:gd name="T8" fmla="*/ 107 w 535"/>
                  <a:gd name="T9" fmla="*/ 267 h 374"/>
                  <a:gd name="T10" fmla="*/ 107 w 535"/>
                  <a:gd name="T11" fmla="*/ 214 h 374"/>
                  <a:gd name="T12" fmla="*/ 160 w 535"/>
                  <a:gd name="T13" fmla="*/ 160 h 374"/>
                  <a:gd name="T14" fmla="*/ 214 w 535"/>
                  <a:gd name="T15" fmla="*/ 107 h 374"/>
                  <a:gd name="T16" fmla="*/ 214 w 535"/>
                  <a:gd name="T17" fmla="*/ 107 h 374"/>
                  <a:gd name="T18" fmla="*/ 267 w 535"/>
                  <a:gd name="T19" fmla="*/ 107 h 374"/>
                  <a:gd name="T20" fmla="*/ 321 w 535"/>
                  <a:gd name="T21" fmla="*/ 107 h 374"/>
                  <a:gd name="T22" fmla="*/ 374 w 535"/>
                  <a:gd name="T23" fmla="*/ 107 h 374"/>
                  <a:gd name="T24" fmla="*/ 374 w 535"/>
                  <a:gd name="T25" fmla="*/ 107 h 374"/>
                  <a:gd name="T26" fmla="*/ 374 w 535"/>
                  <a:gd name="T27" fmla="*/ 107 h 374"/>
                  <a:gd name="T28" fmla="*/ 374 w 535"/>
                  <a:gd name="T29" fmla="*/ 53 h 374"/>
                  <a:gd name="T30" fmla="*/ 428 w 535"/>
                  <a:gd name="T31" fmla="*/ 0 h 374"/>
                  <a:gd name="T32" fmla="*/ 428 w 535"/>
                  <a:gd name="T33" fmla="*/ 0 h 374"/>
                  <a:gd name="T34" fmla="*/ 481 w 535"/>
                  <a:gd name="T35" fmla="*/ 0 h 374"/>
                  <a:gd name="T36" fmla="*/ 535 w 535"/>
                  <a:gd name="T37" fmla="*/ 53 h 374"/>
                  <a:gd name="T38" fmla="*/ 481 w 535"/>
                  <a:gd name="T39" fmla="*/ 53 h 374"/>
                  <a:gd name="T40" fmla="*/ 481 w 535"/>
                  <a:gd name="T41" fmla="*/ 53 h 374"/>
                  <a:gd name="T42" fmla="*/ 428 w 535"/>
                  <a:gd name="T43" fmla="*/ 107 h 374"/>
                  <a:gd name="T44" fmla="*/ 428 w 535"/>
                  <a:gd name="T45" fmla="*/ 160 h 374"/>
                  <a:gd name="T46" fmla="*/ 428 w 535"/>
                  <a:gd name="T47" fmla="*/ 160 h 374"/>
                  <a:gd name="T48" fmla="*/ 428 w 535"/>
                  <a:gd name="T49" fmla="*/ 160 h 374"/>
                  <a:gd name="T50" fmla="*/ 374 w 535"/>
                  <a:gd name="T51" fmla="*/ 160 h 374"/>
                  <a:gd name="T52" fmla="*/ 321 w 535"/>
                  <a:gd name="T53" fmla="*/ 160 h 374"/>
                  <a:gd name="T54" fmla="*/ 374 w 535"/>
                  <a:gd name="T55" fmla="*/ 160 h 374"/>
                  <a:gd name="T56" fmla="*/ 374 w 535"/>
                  <a:gd name="T57" fmla="*/ 160 h 374"/>
                  <a:gd name="T58" fmla="*/ 374 w 535"/>
                  <a:gd name="T59" fmla="*/ 214 h 374"/>
                  <a:gd name="T60" fmla="*/ 321 w 535"/>
                  <a:gd name="T61" fmla="*/ 267 h 374"/>
                  <a:gd name="T62" fmla="*/ 267 w 535"/>
                  <a:gd name="T63" fmla="*/ 267 h 374"/>
                  <a:gd name="T64" fmla="*/ 267 w 535"/>
                  <a:gd name="T65" fmla="*/ 267 h 374"/>
                  <a:gd name="T66" fmla="*/ 107 w 535"/>
                  <a:gd name="T67" fmla="*/ 321 h 374"/>
                  <a:gd name="T68" fmla="*/ 53 w 535"/>
                  <a:gd name="T69" fmla="*/ 374 h 374"/>
                  <a:gd name="T70" fmla="*/ 0 w 535"/>
                  <a:gd name="T7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5" h="374">
                    <a:moveTo>
                      <a:pt x="0" y="374"/>
                    </a:moveTo>
                    <a:lnTo>
                      <a:pt x="0" y="321"/>
                    </a:lnTo>
                    <a:lnTo>
                      <a:pt x="53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160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1" y="0"/>
                    </a:lnTo>
                    <a:lnTo>
                      <a:pt x="535" y="53"/>
                    </a:lnTo>
                    <a:lnTo>
                      <a:pt x="481" y="53"/>
                    </a:lnTo>
                    <a:lnTo>
                      <a:pt x="481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74" y="160"/>
                    </a:lnTo>
                    <a:lnTo>
                      <a:pt x="321" y="160"/>
                    </a:lnTo>
                    <a:lnTo>
                      <a:pt x="374" y="160"/>
                    </a:lnTo>
                    <a:lnTo>
                      <a:pt x="374" y="160"/>
                    </a:lnTo>
                    <a:lnTo>
                      <a:pt x="374" y="214"/>
                    </a:lnTo>
                    <a:lnTo>
                      <a:pt x="321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07" y="321"/>
                    </a:lnTo>
                    <a:lnTo>
                      <a:pt x="53" y="374"/>
                    </a:lnTo>
                    <a:lnTo>
                      <a:pt x="0" y="374"/>
                    </a:lnTo>
                    <a:close/>
                  </a:path>
                </a:pathLst>
              </a:custGeom>
              <a:solidFill>
                <a:srgbClr val="996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Freeform 159"/>
              <p:cNvSpPr>
                <a:spLocks/>
              </p:cNvSpPr>
              <p:nvPr/>
            </p:nvSpPr>
            <p:spPr bwMode="auto">
              <a:xfrm>
                <a:off x="4446" y="1260"/>
                <a:ext cx="60" cy="34"/>
              </a:xfrm>
              <a:custGeom>
                <a:avLst/>
                <a:gdLst>
                  <a:gd name="T0" fmla="*/ 53 w 481"/>
                  <a:gd name="T1" fmla="*/ 268 h 268"/>
                  <a:gd name="T2" fmla="*/ 53 w 481"/>
                  <a:gd name="T3" fmla="*/ 268 h 268"/>
                  <a:gd name="T4" fmla="*/ 160 w 481"/>
                  <a:gd name="T5" fmla="*/ 268 h 268"/>
                  <a:gd name="T6" fmla="*/ 267 w 481"/>
                  <a:gd name="T7" fmla="*/ 214 h 268"/>
                  <a:gd name="T8" fmla="*/ 267 w 481"/>
                  <a:gd name="T9" fmla="*/ 214 h 268"/>
                  <a:gd name="T10" fmla="*/ 321 w 481"/>
                  <a:gd name="T11" fmla="*/ 214 h 268"/>
                  <a:gd name="T12" fmla="*/ 321 w 481"/>
                  <a:gd name="T13" fmla="*/ 161 h 268"/>
                  <a:gd name="T14" fmla="*/ 321 w 481"/>
                  <a:gd name="T15" fmla="*/ 107 h 268"/>
                  <a:gd name="T16" fmla="*/ 321 w 481"/>
                  <a:gd name="T17" fmla="*/ 107 h 268"/>
                  <a:gd name="T18" fmla="*/ 321 w 481"/>
                  <a:gd name="T19" fmla="*/ 107 h 268"/>
                  <a:gd name="T20" fmla="*/ 321 w 481"/>
                  <a:gd name="T21" fmla="*/ 107 h 268"/>
                  <a:gd name="T22" fmla="*/ 374 w 481"/>
                  <a:gd name="T23" fmla="*/ 107 h 268"/>
                  <a:gd name="T24" fmla="*/ 374 w 481"/>
                  <a:gd name="T25" fmla="*/ 107 h 268"/>
                  <a:gd name="T26" fmla="*/ 374 w 481"/>
                  <a:gd name="T27" fmla="*/ 107 h 268"/>
                  <a:gd name="T28" fmla="*/ 428 w 481"/>
                  <a:gd name="T29" fmla="*/ 54 h 268"/>
                  <a:gd name="T30" fmla="*/ 481 w 481"/>
                  <a:gd name="T31" fmla="*/ 0 h 268"/>
                  <a:gd name="T32" fmla="*/ 481 w 481"/>
                  <a:gd name="T33" fmla="*/ 0 h 268"/>
                  <a:gd name="T34" fmla="*/ 481 w 481"/>
                  <a:gd name="T35" fmla="*/ 0 h 268"/>
                  <a:gd name="T36" fmla="*/ 481 w 481"/>
                  <a:gd name="T37" fmla="*/ 0 h 268"/>
                  <a:gd name="T38" fmla="*/ 428 w 481"/>
                  <a:gd name="T39" fmla="*/ 0 h 268"/>
                  <a:gd name="T40" fmla="*/ 428 w 481"/>
                  <a:gd name="T41" fmla="*/ 0 h 268"/>
                  <a:gd name="T42" fmla="*/ 374 w 481"/>
                  <a:gd name="T43" fmla="*/ 54 h 268"/>
                  <a:gd name="T44" fmla="*/ 321 w 481"/>
                  <a:gd name="T45" fmla="*/ 54 h 268"/>
                  <a:gd name="T46" fmla="*/ 321 w 481"/>
                  <a:gd name="T47" fmla="*/ 54 h 268"/>
                  <a:gd name="T48" fmla="*/ 321 w 481"/>
                  <a:gd name="T49" fmla="*/ 54 h 268"/>
                  <a:gd name="T50" fmla="*/ 267 w 481"/>
                  <a:gd name="T51" fmla="*/ 54 h 268"/>
                  <a:gd name="T52" fmla="*/ 267 w 481"/>
                  <a:gd name="T53" fmla="*/ 54 h 268"/>
                  <a:gd name="T54" fmla="*/ 214 w 481"/>
                  <a:gd name="T55" fmla="*/ 54 h 268"/>
                  <a:gd name="T56" fmla="*/ 214 w 481"/>
                  <a:gd name="T57" fmla="*/ 54 h 268"/>
                  <a:gd name="T58" fmla="*/ 160 w 481"/>
                  <a:gd name="T59" fmla="*/ 107 h 268"/>
                  <a:gd name="T60" fmla="*/ 107 w 481"/>
                  <a:gd name="T61" fmla="*/ 161 h 268"/>
                  <a:gd name="T62" fmla="*/ 107 w 481"/>
                  <a:gd name="T63" fmla="*/ 161 h 268"/>
                  <a:gd name="T64" fmla="*/ 107 w 481"/>
                  <a:gd name="T65" fmla="*/ 161 h 268"/>
                  <a:gd name="T66" fmla="*/ 53 w 481"/>
                  <a:gd name="T67" fmla="*/ 214 h 268"/>
                  <a:gd name="T68" fmla="*/ 0 w 481"/>
                  <a:gd name="T69" fmla="*/ 268 h 268"/>
                  <a:gd name="T70" fmla="*/ 53 w 481"/>
                  <a:gd name="T71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1" h="268">
                    <a:moveTo>
                      <a:pt x="53" y="268"/>
                    </a:moveTo>
                    <a:lnTo>
                      <a:pt x="53" y="268"/>
                    </a:lnTo>
                    <a:lnTo>
                      <a:pt x="160" y="268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214"/>
                    </a:lnTo>
                    <a:lnTo>
                      <a:pt x="321" y="161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Freeform 160"/>
              <p:cNvSpPr>
                <a:spLocks/>
              </p:cNvSpPr>
              <p:nvPr/>
            </p:nvSpPr>
            <p:spPr bwMode="auto">
              <a:xfrm>
                <a:off x="4399" y="1301"/>
                <a:ext cx="67" cy="80"/>
              </a:xfrm>
              <a:custGeom>
                <a:avLst/>
                <a:gdLst>
                  <a:gd name="T0" fmla="*/ 161 w 535"/>
                  <a:gd name="T1" fmla="*/ 534 h 641"/>
                  <a:gd name="T2" fmla="*/ 107 w 535"/>
                  <a:gd name="T3" fmla="*/ 641 h 641"/>
                  <a:gd name="T4" fmla="*/ 54 w 535"/>
                  <a:gd name="T5" fmla="*/ 641 h 641"/>
                  <a:gd name="T6" fmla="*/ 0 w 535"/>
                  <a:gd name="T7" fmla="*/ 481 h 641"/>
                  <a:gd name="T8" fmla="*/ 0 w 535"/>
                  <a:gd name="T9" fmla="*/ 481 h 641"/>
                  <a:gd name="T10" fmla="*/ 0 w 535"/>
                  <a:gd name="T11" fmla="*/ 427 h 641"/>
                  <a:gd name="T12" fmla="*/ 54 w 535"/>
                  <a:gd name="T13" fmla="*/ 320 h 641"/>
                  <a:gd name="T14" fmla="*/ 321 w 535"/>
                  <a:gd name="T15" fmla="*/ 106 h 641"/>
                  <a:gd name="T16" fmla="*/ 321 w 535"/>
                  <a:gd name="T17" fmla="*/ 106 h 641"/>
                  <a:gd name="T18" fmla="*/ 375 w 535"/>
                  <a:gd name="T19" fmla="*/ 106 h 641"/>
                  <a:gd name="T20" fmla="*/ 428 w 535"/>
                  <a:gd name="T21" fmla="*/ 53 h 641"/>
                  <a:gd name="T22" fmla="*/ 535 w 535"/>
                  <a:gd name="T23" fmla="*/ 0 h 641"/>
                  <a:gd name="T24" fmla="*/ 535 w 535"/>
                  <a:gd name="T25" fmla="*/ 0 h 641"/>
                  <a:gd name="T26" fmla="*/ 535 w 535"/>
                  <a:gd name="T27" fmla="*/ 53 h 641"/>
                  <a:gd name="T28" fmla="*/ 428 w 535"/>
                  <a:gd name="T29" fmla="*/ 106 h 641"/>
                  <a:gd name="T30" fmla="*/ 375 w 535"/>
                  <a:gd name="T31" fmla="*/ 213 h 641"/>
                  <a:gd name="T32" fmla="*/ 375 w 535"/>
                  <a:gd name="T33" fmla="*/ 213 h 641"/>
                  <a:gd name="T34" fmla="*/ 268 w 535"/>
                  <a:gd name="T35" fmla="*/ 320 h 641"/>
                  <a:gd name="T36" fmla="*/ 214 w 535"/>
                  <a:gd name="T37" fmla="*/ 427 h 641"/>
                  <a:gd name="T38" fmla="*/ 161 w 535"/>
                  <a:gd name="T39" fmla="*/ 534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641">
                    <a:moveTo>
                      <a:pt x="161" y="534"/>
                    </a:moveTo>
                    <a:lnTo>
                      <a:pt x="107" y="641"/>
                    </a:lnTo>
                    <a:lnTo>
                      <a:pt x="54" y="64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7"/>
                    </a:lnTo>
                    <a:lnTo>
                      <a:pt x="54" y="320"/>
                    </a:lnTo>
                    <a:lnTo>
                      <a:pt x="321" y="106"/>
                    </a:lnTo>
                    <a:lnTo>
                      <a:pt x="321" y="106"/>
                    </a:lnTo>
                    <a:lnTo>
                      <a:pt x="375" y="106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53"/>
                    </a:lnTo>
                    <a:lnTo>
                      <a:pt x="428" y="106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268" y="320"/>
                    </a:lnTo>
                    <a:lnTo>
                      <a:pt x="214" y="427"/>
                    </a:lnTo>
                    <a:lnTo>
                      <a:pt x="161" y="534"/>
                    </a:lnTo>
                    <a:close/>
                  </a:path>
                </a:pathLst>
              </a:custGeom>
              <a:solidFill>
                <a:srgbClr val="793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Freeform 161"/>
              <p:cNvSpPr>
                <a:spLocks/>
              </p:cNvSpPr>
              <p:nvPr/>
            </p:nvSpPr>
            <p:spPr bwMode="auto">
              <a:xfrm>
                <a:off x="4406" y="1301"/>
                <a:ext cx="60" cy="73"/>
              </a:xfrm>
              <a:custGeom>
                <a:avLst/>
                <a:gdLst>
                  <a:gd name="T0" fmla="*/ 160 w 481"/>
                  <a:gd name="T1" fmla="*/ 481 h 588"/>
                  <a:gd name="T2" fmla="*/ 107 w 481"/>
                  <a:gd name="T3" fmla="*/ 588 h 588"/>
                  <a:gd name="T4" fmla="*/ 0 w 481"/>
                  <a:gd name="T5" fmla="*/ 588 h 588"/>
                  <a:gd name="T6" fmla="*/ 0 w 481"/>
                  <a:gd name="T7" fmla="*/ 481 h 588"/>
                  <a:gd name="T8" fmla="*/ 0 w 481"/>
                  <a:gd name="T9" fmla="*/ 481 h 588"/>
                  <a:gd name="T10" fmla="*/ 0 w 481"/>
                  <a:gd name="T11" fmla="*/ 427 h 588"/>
                  <a:gd name="T12" fmla="*/ 53 w 481"/>
                  <a:gd name="T13" fmla="*/ 320 h 588"/>
                  <a:gd name="T14" fmla="*/ 267 w 481"/>
                  <a:gd name="T15" fmla="*/ 106 h 588"/>
                  <a:gd name="T16" fmla="*/ 267 w 481"/>
                  <a:gd name="T17" fmla="*/ 106 h 588"/>
                  <a:gd name="T18" fmla="*/ 321 w 481"/>
                  <a:gd name="T19" fmla="*/ 106 h 588"/>
                  <a:gd name="T20" fmla="*/ 374 w 481"/>
                  <a:gd name="T21" fmla="*/ 53 h 588"/>
                  <a:gd name="T22" fmla="*/ 481 w 481"/>
                  <a:gd name="T23" fmla="*/ 0 h 588"/>
                  <a:gd name="T24" fmla="*/ 481 w 481"/>
                  <a:gd name="T25" fmla="*/ 0 h 588"/>
                  <a:gd name="T26" fmla="*/ 481 w 481"/>
                  <a:gd name="T27" fmla="*/ 53 h 588"/>
                  <a:gd name="T28" fmla="*/ 374 w 481"/>
                  <a:gd name="T29" fmla="*/ 106 h 588"/>
                  <a:gd name="T30" fmla="*/ 321 w 481"/>
                  <a:gd name="T31" fmla="*/ 213 h 588"/>
                  <a:gd name="T32" fmla="*/ 321 w 481"/>
                  <a:gd name="T33" fmla="*/ 213 h 588"/>
                  <a:gd name="T34" fmla="*/ 214 w 481"/>
                  <a:gd name="T35" fmla="*/ 320 h 588"/>
                  <a:gd name="T36" fmla="*/ 160 w 481"/>
                  <a:gd name="T37" fmla="*/ 374 h 588"/>
                  <a:gd name="T38" fmla="*/ 160 w 481"/>
                  <a:gd name="T39" fmla="*/ 48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1" h="588">
                    <a:moveTo>
                      <a:pt x="160" y="481"/>
                    </a:moveTo>
                    <a:lnTo>
                      <a:pt x="107" y="588"/>
                    </a:lnTo>
                    <a:lnTo>
                      <a:pt x="0" y="588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7"/>
                    </a:lnTo>
                    <a:lnTo>
                      <a:pt x="53" y="320"/>
                    </a:lnTo>
                    <a:lnTo>
                      <a:pt x="267" y="106"/>
                    </a:lnTo>
                    <a:lnTo>
                      <a:pt x="267" y="106"/>
                    </a:lnTo>
                    <a:lnTo>
                      <a:pt x="321" y="106"/>
                    </a:lnTo>
                    <a:lnTo>
                      <a:pt x="374" y="53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53"/>
                    </a:lnTo>
                    <a:lnTo>
                      <a:pt x="374" y="106"/>
                    </a:lnTo>
                    <a:lnTo>
                      <a:pt x="321" y="213"/>
                    </a:lnTo>
                    <a:lnTo>
                      <a:pt x="321" y="213"/>
                    </a:lnTo>
                    <a:lnTo>
                      <a:pt x="214" y="320"/>
                    </a:lnTo>
                    <a:lnTo>
                      <a:pt x="160" y="374"/>
                    </a:lnTo>
                    <a:lnTo>
                      <a:pt x="160" y="481"/>
                    </a:lnTo>
                    <a:close/>
                  </a:path>
                </a:pathLst>
              </a:custGeom>
              <a:solidFill>
                <a:srgbClr val="854C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Freeform 162"/>
              <p:cNvSpPr>
                <a:spLocks/>
              </p:cNvSpPr>
              <p:nvPr/>
            </p:nvSpPr>
            <p:spPr bwMode="auto">
              <a:xfrm>
                <a:off x="4406" y="1307"/>
                <a:ext cx="53" cy="60"/>
              </a:xfrm>
              <a:custGeom>
                <a:avLst/>
                <a:gdLst>
                  <a:gd name="T0" fmla="*/ 160 w 428"/>
                  <a:gd name="T1" fmla="*/ 374 h 481"/>
                  <a:gd name="T2" fmla="*/ 107 w 428"/>
                  <a:gd name="T3" fmla="*/ 481 h 481"/>
                  <a:gd name="T4" fmla="*/ 0 w 428"/>
                  <a:gd name="T5" fmla="*/ 481 h 481"/>
                  <a:gd name="T6" fmla="*/ 0 w 428"/>
                  <a:gd name="T7" fmla="*/ 374 h 481"/>
                  <a:gd name="T8" fmla="*/ 0 w 428"/>
                  <a:gd name="T9" fmla="*/ 374 h 481"/>
                  <a:gd name="T10" fmla="*/ 0 w 428"/>
                  <a:gd name="T11" fmla="*/ 321 h 481"/>
                  <a:gd name="T12" fmla="*/ 53 w 428"/>
                  <a:gd name="T13" fmla="*/ 214 h 481"/>
                  <a:gd name="T14" fmla="*/ 267 w 428"/>
                  <a:gd name="T15" fmla="*/ 53 h 481"/>
                  <a:gd name="T16" fmla="*/ 267 w 428"/>
                  <a:gd name="T17" fmla="*/ 53 h 481"/>
                  <a:gd name="T18" fmla="*/ 267 w 428"/>
                  <a:gd name="T19" fmla="*/ 53 h 481"/>
                  <a:gd name="T20" fmla="*/ 374 w 428"/>
                  <a:gd name="T21" fmla="*/ 0 h 481"/>
                  <a:gd name="T22" fmla="*/ 428 w 428"/>
                  <a:gd name="T23" fmla="*/ 0 h 481"/>
                  <a:gd name="T24" fmla="*/ 428 w 428"/>
                  <a:gd name="T25" fmla="*/ 0 h 481"/>
                  <a:gd name="T26" fmla="*/ 428 w 428"/>
                  <a:gd name="T27" fmla="*/ 0 h 481"/>
                  <a:gd name="T28" fmla="*/ 374 w 428"/>
                  <a:gd name="T29" fmla="*/ 107 h 481"/>
                  <a:gd name="T30" fmla="*/ 321 w 428"/>
                  <a:gd name="T31" fmla="*/ 160 h 481"/>
                  <a:gd name="T32" fmla="*/ 321 w 428"/>
                  <a:gd name="T33" fmla="*/ 160 h 481"/>
                  <a:gd name="T34" fmla="*/ 214 w 428"/>
                  <a:gd name="T35" fmla="*/ 214 h 481"/>
                  <a:gd name="T36" fmla="*/ 160 w 428"/>
                  <a:gd name="T37" fmla="*/ 321 h 481"/>
                  <a:gd name="T38" fmla="*/ 160 w 428"/>
                  <a:gd name="T39" fmla="*/ 37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481">
                    <a:moveTo>
                      <a:pt x="160" y="374"/>
                    </a:moveTo>
                    <a:lnTo>
                      <a:pt x="107" y="481"/>
                    </a:lnTo>
                    <a:lnTo>
                      <a:pt x="0" y="481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53" y="214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14" y="214"/>
                    </a:lnTo>
                    <a:lnTo>
                      <a:pt x="160" y="321"/>
                    </a:lnTo>
                    <a:lnTo>
                      <a:pt x="160" y="374"/>
                    </a:lnTo>
                    <a:close/>
                  </a:path>
                </a:pathLst>
              </a:custGeom>
              <a:solidFill>
                <a:srgbClr val="905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Freeform 163"/>
              <p:cNvSpPr>
                <a:spLocks/>
              </p:cNvSpPr>
              <p:nvPr/>
            </p:nvSpPr>
            <p:spPr bwMode="auto">
              <a:xfrm>
                <a:off x="4412" y="1307"/>
                <a:ext cx="47" cy="54"/>
              </a:xfrm>
              <a:custGeom>
                <a:avLst/>
                <a:gdLst>
                  <a:gd name="T0" fmla="*/ 107 w 375"/>
                  <a:gd name="T1" fmla="*/ 321 h 428"/>
                  <a:gd name="T2" fmla="*/ 54 w 375"/>
                  <a:gd name="T3" fmla="*/ 428 h 428"/>
                  <a:gd name="T4" fmla="*/ 0 w 375"/>
                  <a:gd name="T5" fmla="*/ 374 h 428"/>
                  <a:gd name="T6" fmla="*/ 0 w 375"/>
                  <a:gd name="T7" fmla="*/ 321 h 428"/>
                  <a:gd name="T8" fmla="*/ 0 w 375"/>
                  <a:gd name="T9" fmla="*/ 321 h 428"/>
                  <a:gd name="T10" fmla="*/ 0 w 375"/>
                  <a:gd name="T11" fmla="*/ 321 h 428"/>
                  <a:gd name="T12" fmla="*/ 54 w 375"/>
                  <a:gd name="T13" fmla="*/ 214 h 428"/>
                  <a:gd name="T14" fmla="*/ 214 w 375"/>
                  <a:gd name="T15" fmla="*/ 53 h 428"/>
                  <a:gd name="T16" fmla="*/ 214 w 375"/>
                  <a:gd name="T17" fmla="*/ 53 h 428"/>
                  <a:gd name="T18" fmla="*/ 214 w 375"/>
                  <a:gd name="T19" fmla="*/ 53 h 428"/>
                  <a:gd name="T20" fmla="*/ 321 w 375"/>
                  <a:gd name="T21" fmla="*/ 53 h 428"/>
                  <a:gd name="T22" fmla="*/ 375 w 375"/>
                  <a:gd name="T23" fmla="*/ 0 h 428"/>
                  <a:gd name="T24" fmla="*/ 375 w 375"/>
                  <a:gd name="T25" fmla="*/ 0 h 428"/>
                  <a:gd name="T26" fmla="*/ 375 w 375"/>
                  <a:gd name="T27" fmla="*/ 53 h 428"/>
                  <a:gd name="T28" fmla="*/ 321 w 375"/>
                  <a:gd name="T29" fmla="*/ 53 h 428"/>
                  <a:gd name="T30" fmla="*/ 268 w 375"/>
                  <a:gd name="T31" fmla="*/ 107 h 428"/>
                  <a:gd name="T32" fmla="*/ 268 w 375"/>
                  <a:gd name="T33" fmla="*/ 107 h 428"/>
                  <a:gd name="T34" fmla="*/ 161 w 375"/>
                  <a:gd name="T35" fmla="*/ 214 h 428"/>
                  <a:gd name="T36" fmla="*/ 107 w 375"/>
                  <a:gd name="T37" fmla="*/ 267 h 428"/>
                  <a:gd name="T38" fmla="*/ 107 w 375"/>
                  <a:gd name="T39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428">
                    <a:moveTo>
                      <a:pt x="107" y="321"/>
                    </a:moveTo>
                    <a:lnTo>
                      <a:pt x="54" y="428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321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21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9C6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Freeform 164"/>
              <p:cNvSpPr>
                <a:spLocks/>
              </p:cNvSpPr>
              <p:nvPr/>
            </p:nvSpPr>
            <p:spPr bwMode="auto">
              <a:xfrm>
                <a:off x="4412" y="1307"/>
                <a:ext cx="40" cy="40"/>
              </a:xfrm>
              <a:custGeom>
                <a:avLst/>
                <a:gdLst>
                  <a:gd name="T0" fmla="*/ 0 w 321"/>
                  <a:gd name="T1" fmla="*/ 267 h 321"/>
                  <a:gd name="T2" fmla="*/ 0 w 321"/>
                  <a:gd name="T3" fmla="*/ 267 h 321"/>
                  <a:gd name="T4" fmla="*/ 54 w 321"/>
                  <a:gd name="T5" fmla="*/ 160 h 321"/>
                  <a:gd name="T6" fmla="*/ 214 w 321"/>
                  <a:gd name="T7" fmla="*/ 53 h 321"/>
                  <a:gd name="T8" fmla="*/ 214 w 321"/>
                  <a:gd name="T9" fmla="*/ 53 h 321"/>
                  <a:gd name="T10" fmla="*/ 214 w 321"/>
                  <a:gd name="T11" fmla="*/ 53 h 321"/>
                  <a:gd name="T12" fmla="*/ 268 w 321"/>
                  <a:gd name="T13" fmla="*/ 53 h 321"/>
                  <a:gd name="T14" fmla="*/ 321 w 321"/>
                  <a:gd name="T15" fmla="*/ 0 h 321"/>
                  <a:gd name="T16" fmla="*/ 321 w 321"/>
                  <a:gd name="T17" fmla="*/ 0 h 321"/>
                  <a:gd name="T18" fmla="*/ 321 w 321"/>
                  <a:gd name="T19" fmla="*/ 53 h 321"/>
                  <a:gd name="T20" fmla="*/ 268 w 321"/>
                  <a:gd name="T21" fmla="*/ 53 h 321"/>
                  <a:gd name="T22" fmla="*/ 268 w 321"/>
                  <a:gd name="T23" fmla="*/ 107 h 321"/>
                  <a:gd name="T24" fmla="*/ 268 w 321"/>
                  <a:gd name="T25" fmla="*/ 107 h 321"/>
                  <a:gd name="T26" fmla="*/ 161 w 321"/>
                  <a:gd name="T27" fmla="*/ 160 h 321"/>
                  <a:gd name="T28" fmla="*/ 107 w 321"/>
                  <a:gd name="T29" fmla="*/ 214 h 321"/>
                  <a:gd name="T30" fmla="*/ 107 w 321"/>
                  <a:gd name="T31" fmla="*/ 267 h 321"/>
                  <a:gd name="T32" fmla="*/ 107 w 321"/>
                  <a:gd name="T33" fmla="*/ 267 h 321"/>
                  <a:gd name="T34" fmla="*/ 54 w 321"/>
                  <a:gd name="T35" fmla="*/ 321 h 321"/>
                  <a:gd name="T36" fmla="*/ 0 w 321"/>
                  <a:gd name="T37" fmla="*/ 321 h 321"/>
                  <a:gd name="T38" fmla="*/ 0 w 321"/>
                  <a:gd name="T39" fmla="*/ 267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321">
                    <a:moveTo>
                      <a:pt x="0" y="267"/>
                    </a:moveTo>
                    <a:lnTo>
                      <a:pt x="0" y="267"/>
                    </a:lnTo>
                    <a:lnTo>
                      <a:pt x="54" y="160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268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161" y="160"/>
                    </a:lnTo>
                    <a:lnTo>
                      <a:pt x="107" y="214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" name="Freeform 165"/>
              <p:cNvSpPr>
                <a:spLocks/>
              </p:cNvSpPr>
              <p:nvPr/>
            </p:nvSpPr>
            <p:spPr bwMode="auto">
              <a:xfrm>
                <a:off x="4432" y="1327"/>
                <a:ext cx="27" cy="47"/>
              </a:xfrm>
              <a:custGeom>
                <a:avLst/>
                <a:gdLst>
                  <a:gd name="T0" fmla="*/ 160 w 214"/>
                  <a:gd name="T1" fmla="*/ 214 h 375"/>
                  <a:gd name="T2" fmla="*/ 160 w 214"/>
                  <a:gd name="T3" fmla="*/ 268 h 375"/>
                  <a:gd name="T4" fmla="*/ 160 w 214"/>
                  <a:gd name="T5" fmla="*/ 321 h 375"/>
                  <a:gd name="T6" fmla="*/ 160 w 214"/>
                  <a:gd name="T7" fmla="*/ 321 h 375"/>
                  <a:gd name="T8" fmla="*/ 160 w 214"/>
                  <a:gd name="T9" fmla="*/ 321 h 375"/>
                  <a:gd name="T10" fmla="*/ 107 w 214"/>
                  <a:gd name="T11" fmla="*/ 375 h 375"/>
                  <a:gd name="T12" fmla="*/ 53 w 214"/>
                  <a:gd name="T13" fmla="*/ 375 h 375"/>
                  <a:gd name="T14" fmla="*/ 0 w 214"/>
                  <a:gd name="T15" fmla="*/ 321 h 375"/>
                  <a:gd name="T16" fmla="*/ 0 w 214"/>
                  <a:gd name="T17" fmla="*/ 321 h 375"/>
                  <a:gd name="T18" fmla="*/ 0 w 214"/>
                  <a:gd name="T19" fmla="*/ 321 h 375"/>
                  <a:gd name="T20" fmla="*/ 0 w 214"/>
                  <a:gd name="T21" fmla="*/ 321 h 375"/>
                  <a:gd name="T22" fmla="*/ 0 w 214"/>
                  <a:gd name="T23" fmla="*/ 268 h 375"/>
                  <a:gd name="T24" fmla="*/ 0 w 214"/>
                  <a:gd name="T25" fmla="*/ 268 h 375"/>
                  <a:gd name="T26" fmla="*/ 53 w 214"/>
                  <a:gd name="T27" fmla="*/ 161 h 375"/>
                  <a:gd name="T28" fmla="*/ 107 w 214"/>
                  <a:gd name="T29" fmla="*/ 54 h 375"/>
                  <a:gd name="T30" fmla="*/ 214 w 214"/>
                  <a:gd name="T31" fmla="*/ 0 h 375"/>
                  <a:gd name="T32" fmla="*/ 214 w 214"/>
                  <a:gd name="T33" fmla="*/ 0 h 375"/>
                  <a:gd name="T34" fmla="*/ 214 w 214"/>
                  <a:gd name="T35" fmla="*/ 54 h 375"/>
                  <a:gd name="T36" fmla="*/ 160 w 214"/>
                  <a:gd name="T37" fmla="*/ 161 h 375"/>
                  <a:gd name="T38" fmla="*/ 160 w 214"/>
                  <a:gd name="T39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75">
                    <a:moveTo>
                      <a:pt x="160" y="214"/>
                    </a:move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161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160" y="161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7C42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Freeform 166"/>
              <p:cNvSpPr>
                <a:spLocks/>
              </p:cNvSpPr>
              <p:nvPr/>
            </p:nvSpPr>
            <p:spPr bwMode="auto">
              <a:xfrm>
                <a:off x="4432" y="1327"/>
                <a:ext cx="20" cy="47"/>
              </a:xfrm>
              <a:custGeom>
                <a:avLst/>
                <a:gdLst>
                  <a:gd name="T0" fmla="*/ 160 w 160"/>
                  <a:gd name="T1" fmla="*/ 214 h 375"/>
                  <a:gd name="T2" fmla="*/ 160 w 160"/>
                  <a:gd name="T3" fmla="*/ 268 h 375"/>
                  <a:gd name="T4" fmla="*/ 160 w 160"/>
                  <a:gd name="T5" fmla="*/ 268 h 375"/>
                  <a:gd name="T6" fmla="*/ 160 w 160"/>
                  <a:gd name="T7" fmla="*/ 321 h 375"/>
                  <a:gd name="T8" fmla="*/ 160 w 160"/>
                  <a:gd name="T9" fmla="*/ 321 h 375"/>
                  <a:gd name="T10" fmla="*/ 107 w 160"/>
                  <a:gd name="T11" fmla="*/ 375 h 375"/>
                  <a:gd name="T12" fmla="*/ 53 w 160"/>
                  <a:gd name="T13" fmla="*/ 375 h 375"/>
                  <a:gd name="T14" fmla="*/ 0 w 160"/>
                  <a:gd name="T15" fmla="*/ 321 h 375"/>
                  <a:gd name="T16" fmla="*/ 0 w 160"/>
                  <a:gd name="T17" fmla="*/ 321 h 375"/>
                  <a:gd name="T18" fmla="*/ 0 w 160"/>
                  <a:gd name="T19" fmla="*/ 321 h 375"/>
                  <a:gd name="T20" fmla="*/ 0 w 160"/>
                  <a:gd name="T21" fmla="*/ 268 h 375"/>
                  <a:gd name="T22" fmla="*/ 0 w 160"/>
                  <a:gd name="T23" fmla="*/ 214 h 375"/>
                  <a:gd name="T24" fmla="*/ 0 w 160"/>
                  <a:gd name="T25" fmla="*/ 214 h 375"/>
                  <a:gd name="T26" fmla="*/ 53 w 160"/>
                  <a:gd name="T27" fmla="*/ 107 h 375"/>
                  <a:gd name="T28" fmla="*/ 107 w 160"/>
                  <a:gd name="T29" fmla="*/ 54 h 375"/>
                  <a:gd name="T30" fmla="*/ 160 w 160"/>
                  <a:gd name="T31" fmla="*/ 0 h 375"/>
                  <a:gd name="T32" fmla="*/ 160 w 160"/>
                  <a:gd name="T33" fmla="*/ 0 h 375"/>
                  <a:gd name="T34" fmla="*/ 160 w 160"/>
                  <a:gd name="T35" fmla="*/ 54 h 375"/>
                  <a:gd name="T36" fmla="*/ 160 w 160"/>
                  <a:gd name="T37" fmla="*/ 161 h 375"/>
                  <a:gd name="T38" fmla="*/ 160 w 160"/>
                  <a:gd name="T39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375">
                    <a:moveTo>
                      <a:pt x="160" y="214"/>
                    </a:move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161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8A5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Freeform 167"/>
              <p:cNvSpPr>
                <a:spLocks/>
              </p:cNvSpPr>
              <p:nvPr/>
            </p:nvSpPr>
            <p:spPr bwMode="auto">
              <a:xfrm>
                <a:off x="4439" y="1334"/>
                <a:ext cx="13" cy="33"/>
              </a:xfrm>
              <a:custGeom>
                <a:avLst/>
                <a:gdLst>
                  <a:gd name="T0" fmla="*/ 54 w 107"/>
                  <a:gd name="T1" fmla="*/ 107 h 267"/>
                  <a:gd name="T2" fmla="*/ 54 w 107"/>
                  <a:gd name="T3" fmla="*/ 160 h 267"/>
                  <a:gd name="T4" fmla="*/ 54 w 107"/>
                  <a:gd name="T5" fmla="*/ 214 h 267"/>
                  <a:gd name="T6" fmla="*/ 54 w 107"/>
                  <a:gd name="T7" fmla="*/ 214 h 267"/>
                  <a:gd name="T8" fmla="*/ 54 w 107"/>
                  <a:gd name="T9" fmla="*/ 214 h 267"/>
                  <a:gd name="T10" fmla="*/ 54 w 107"/>
                  <a:gd name="T11" fmla="*/ 267 h 267"/>
                  <a:gd name="T12" fmla="*/ 0 w 107"/>
                  <a:gd name="T13" fmla="*/ 267 h 267"/>
                  <a:gd name="T14" fmla="*/ 0 w 107"/>
                  <a:gd name="T15" fmla="*/ 214 h 267"/>
                  <a:gd name="T16" fmla="*/ 0 w 107"/>
                  <a:gd name="T17" fmla="*/ 214 h 267"/>
                  <a:gd name="T18" fmla="*/ 0 w 107"/>
                  <a:gd name="T19" fmla="*/ 214 h 267"/>
                  <a:gd name="T20" fmla="*/ 0 w 107"/>
                  <a:gd name="T21" fmla="*/ 160 h 267"/>
                  <a:gd name="T22" fmla="*/ 0 w 107"/>
                  <a:gd name="T23" fmla="*/ 107 h 267"/>
                  <a:gd name="T24" fmla="*/ 0 w 107"/>
                  <a:gd name="T25" fmla="*/ 107 h 267"/>
                  <a:gd name="T26" fmla="*/ 0 w 107"/>
                  <a:gd name="T27" fmla="*/ 53 h 267"/>
                  <a:gd name="T28" fmla="*/ 54 w 107"/>
                  <a:gd name="T29" fmla="*/ 0 h 267"/>
                  <a:gd name="T30" fmla="*/ 107 w 107"/>
                  <a:gd name="T31" fmla="*/ 0 h 267"/>
                  <a:gd name="T32" fmla="*/ 107 w 107"/>
                  <a:gd name="T33" fmla="*/ 0 h 267"/>
                  <a:gd name="T34" fmla="*/ 107 w 107"/>
                  <a:gd name="T35" fmla="*/ 53 h 267"/>
                  <a:gd name="T36" fmla="*/ 54 w 107"/>
                  <a:gd name="T37" fmla="*/ 53 h 267"/>
                  <a:gd name="T38" fmla="*/ 54 w 107"/>
                  <a:gd name="T39" fmla="*/ 10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267">
                    <a:moveTo>
                      <a:pt x="54" y="107"/>
                    </a:moveTo>
                    <a:lnTo>
                      <a:pt x="54" y="160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996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Freeform 168"/>
              <p:cNvSpPr>
                <a:spLocks/>
              </p:cNvSpPr>
              <p:nvPr/>
            </p:nvSpPr>
            <p:spPr bwMode="auto">
              <a:xfrm>
                <a:off x="4439" y="1334"/>
                <a:ext cx="7" cy="27"/>
              </a:xfrm>
              <a:custGeom>
                <a:avLst/>
                <a:gdLst>
                  <a:gd name="T0" fmla="*/ 0 w 54"/>
                  <a:gd name="T1" fmla="*/ 160 h 214"/>
                  <a:gd name="T2" fmla="*/ 0 w 54"/>
                  <a:gd name="T3" fmla="*/ 160 h 214"/>
                  <a:gd name="T4" fmla="*/ 0 w 54"/>
                  <a:gd name="T5" fmla="*/ 160 h 214"/>
                  <a:gd name="T6" fmla="*/ 0 w 54"/>
                  <a:gd name="T7" fmla="*/ 107 h 214"/>
                  <a:gd name="T8" fmla="*/ 0 w 54"/>
                  <a:gd name="T9" fmla="*/ 107 h 214"/>
                  <a:gd name="T10" fmla="*/ 0 w 54"/>
                  <a:gd name="T11" fmla="*/ 53 h 214"/>
                  <a:gd name="T12" fmla="*/ 54 w 54"/>
                  <a:gd name="T13" fmla="*/ 53 h 214"/>
                  <a:gd name="T14" fmla="*/ 54 w 54"/>
                  <a:gd name="T15" fmla="*/ 0 h 214"/>
                  <a:gd name="T16" fmla="*/ 54 w 54"/>
                  <a:gd name="T17" fmla="*/ 0 h 214"/>
                  <a:gd name="T18" fmla="*/ 54 w 54"/>
                  <a:gd name="T19" fmla="*/ 53 h 214"/>
                  <a:gd name="T20" fmla="*/ 54 w 54"/>
                  <a:gd name="T21" fmla="*/ 53 h 214"/>
                  <a:gd name="T22" fmla="*/ 54 w 54"/>
                  <a:gd name="T23" fmla="*/ 107 h 214"/>
                  <a:gd name="T24" fmla="*/ 54 w 54"/>
                  <a:gd name="T25" fmla="*/ 107 h 214"/>
                  <a:gd name="T26" fmla="*/ 54 w 54"/>
                  <a:gd name="T27" fmla="*/ 160 h 214"/>
                  <a:gd name="T28" fmla="*/ 54 w 54"/>
                  <a:gd name="T29" fmla="*/ 160 h 214"/>
                  <a:gd name="T30" fmla="*/ 54 w 54"/>
                  <a:gd name="T31" fmla="*/ 160 h 214"/>
                  <a:gd name="T32" fmla="*/ 54 w 54"/>
                  <a:gd name="T33" fmla="*/ 160 h 214"/>
                  <a:gd name="T34" fmla="*/ 54 w 54"/>
                  <a:gd name="T35" fmla="*/ 214 h 214"/>
                  <a:gd name="T36" fmla="*/ 0 w 54"/>
                  <a:gd name="T37" fmla="*/ 214 h 214"/>
                  <a:gd name="T38" fmla="*/ 0 w 54"/>
                  <a:gd name="T39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214">
                    <a:moveTo>
                      <a:pt x="0" y="160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214"/>
                    </a:lnTo>
                    <a:lnTo>
                      <a:pt x="0" y="214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Freeform 169"/>
              <p:cNvSpPr>
                <a:spLocks/>
              </p:cNvSpPr>
              <p:nvPr/>
            </p:nvSpPr>
            <p:spPr bwMode="auto">
              <a:xfrm>
                <a:off x="4566" y="1381"/>
                <a:ext cx="34" cy="47"/>
              </a:xfrm>
              <a:custGeom>
                <a:avLst/>
                <a:gdLst>
                  <a:gd name="T0" fmla="*/ 214 w 268"/>
                  <a:gd name="T1" fmla="*/ 0 h 375"/>
                  <a:gd name="T2" fmla="*/ 161 w 268"/>
                  <a:gd name="T3" fmla="*/ 0 h 375"/>
                  <a:gd name="T4" fmla="*/ 107 w 268"/>
                  <a:gd name="T5" fmla="*/ 54 h 375"/>
                  <a:gd name="T6" fmla="*/ 107 w 268"/>
                  <a:gd name="T7" fmla="*/ 108 h 375"/>
                  <a:gd name="T8" fmla="*/ 107 w 268"/>
                  <a:gd name="T9" fmla="*/ 108 h 375"/>
                  <a:gd name="T10" fmla="*/ 54 w 268"/>
                  <a:gd name="T11" fmla="*/ 215 h 375"/>
                  <a:gd name="T12" fmla="*/ 0 w 268"/>
                  <a:gd name="T13" fmla="*/ 322 h 375"/>
                  <a:gd name="T14" fmla="*/ 0 w 268"/>
                  <a:gd name="T15" fmla="*/ 375 h 375"/>
                  <a:gd name="T16" fmla="*/ 0 w 268"/>
                  <a:gd name="T17" fmla="*/ 375 h 375"/>
                  <a:gd name="T18" fmla="*/ 0 w 268"/>
                  <a:gd name="T19" fmla="*/ 375 h 375"/>
                  <a:gd name="T20" fmla="*/ 54 w 268"/>
                  <a:gd name="T21" fmla="*/ 322 h 375"/>
                  <a:gd name="T22" fmla="*/ 107 w 268"/>
                  <a:gd name="T23" fmla="*/ 215 h 375"/>
                  <a:gd name="T24" fmla="*/ 107 w 268"/>
                  <a:gd name="T25" fmla="*/ 215 h 375"/>
                  <a:gd name="T26" fmla="*/ 161 w 268"/>
                  <a:gd name="T27" fmla="*/ 161 h 375"/>
                  <a:gd name="T28" fmla="*/ 214 w 268"/>
                  <a:gd name="T29" fmla="*/ 54 h 375"/>
                  <a:gd name="T30" fmla="*/ 268 w 268"/>
                  <a:gd name="T31" fmla="*/ 0 h 375"/>
                  <a:gd name="T32" fmla="*/ 268 w 268"/>
                  <a:gd name="T33" fmla="*/ 0 h 375"/>
                  <a:gd name="T34" fmla="*/ 268 w 268"/>
                  <a:gd name="T35" fmla="*/ 0 h 375"/>
                  <a:gd name="T36" fmla="*/ 214 w 268"/>
                  <a:gd name="T37" fmla="*/ 0 h 375"/>
                  <a:gd name="T38" fmla="*/ 214 w 268"/>
                  <a:gd name="T39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375">
                    <a:moveTo>
                      <a:pt x="214" y="0"/>
                    </a:moveTo>
                    <a:lnTo>
                      <a:pt x="161" y="0"/>
                    </a:lnTo>
                    <a:lnTo>
                      <a:pt x="107" y="54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54" y="215"/>
                    </a:lnTo>
                    <a:lnTo>
                      <a:pt x="0" y="32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4" y="322"/>
                    </a:lnTo>
                    <a:lnTo>
                      <a:pt x="107" y="215"/>
                    </a:lnTo>
                    <a:lnTo>
                      <a:pt x="107" y="215"/>
                    </a:lnTo>
                    <a:lnTo>
                      <a:pt x="161" y="161"/>
                    </a:lnTo>
                    <a:lnTo>
                      <a:pt x="214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Freeform 170"/>
              <p:cNvSpPr>
                <a:spLocks/>
              </p:cNvSpPr>
              <p:nvPr/>
            </p:nvSpPr>
            <p:spPr bwMode="auto">
              <a:xfrm>
                <a:off x="4606" y="1381"/>
                <a:ext cx="54" cy="53"/>
              </a:xfrm>
              <a:custGeom>
                <a:avLst/>
                <a:gdLst>
                  <a:gd name="T0" fmla="*/ 54 w 428"/>
                  <a:gd name="T1" fmla="*/ 0 h 429"/>
                  <a:gd name="T2" fmla="*/ 0 w 428"/>
                  <a:gd name="T3" fmla="*/ 54 h 429"/>
                  <a:gd name="T4" fmla="*/ 0 w 428"/>
                  <a:gd name="T5" fmla="*/ 161 h 429"/>
                  <a:gd name="T6" fmla="*/ 54 w 428"/>
                  <a:gd name="T7" fmla="*/ 268 h 429"/>
                  <a:gd name="T8" fmla="*/ 54 w 428"/>
                  <a:gd name="T9" fmla="*/ 268 h 429"/>
                  <a:gd name="T10" fmla="*/ 107 w 428"/>
                  <a:gd name="T11" fmla="*/ 375 h 429"/>
                  <a:gd name="T12" fmla="*/ 268 w 428"/>
                  <a:gd name="T13" fmla="*/ 429 h 429"/>
                  <a:gd name="T14" fmla="*/ 428 w 428"/>
                  <a:gd name="T15" fmla="*/ 322 h 429"/>
                  <a:gd name="T16" fmla="*/ 428 w 428"/>
                  <a:gd name="T17" fmla="*/ 322 h 429"/>
                  <a:gd name="T18" fmla="*/ 375 w 428"/>
                  <a:gd name="T19" fmla="*/ 375 h 429"/>
                  <a:gd name="T20" fmla="*/ 268 w 428"/>
                  <a:gd name="T21" fmla="*/ 375 h 429"/>
                  <a:gd name="T22" fmla="*/ 161 w 428"/>
                  <a:gd name="T23" fmla="*/ 268 h 429"/>
                  <a:gd name="T24" fmla="*/ 161 w 428"/>
                  <a:gd name="T25" fmla="*/ 268 h 429"/>
                  <a:gd name="T26" fmla="*/ 54 w 428"/>
                  <a:gd name="T27" fmla="*/ 161 h 429"/>
                  <a:gd name="T28" fmla="*/ 54 w 428"/>
                  <a:gd name="T29" fmla="*/ 54 h 429"/>
                  <a:gd name="T30" fmla="*/ 107 w 428"/>
                  <a:gd name="T31" fmla="*/ 0 h 429"/>
                  <a:gd name="T32" fmla="*/ 107 w 428"/>
                  <a:gd name="T33" fmla="*/ 0 h 429"/>
                  <a:gd name="T34" fmla="*/ 107 w 428"/>
                  <a:gd name="T35" fmla="*/ 0 h 429"/>
                  <a:gd name="T36" fmla="*/ 54 w 428"/>
                  <a:gd name="T37" fmla="*/ 0 h 429"/>
                  <a:gd name="T38" fmla="*/ 54 w 428"/>
                  <a:gd name="T3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429">
                    <a:moveTo>
                      <a:pt x="54" y="0"/>
                    </a:moveTo>
                    <a:lnTo>
                      <a:pt x="0" y="54"/>
                    </a:lnTo>
                    <a:lnTo>
                      <a:pt x="0" y="161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107" y="375"/>
                    </a:lnTo>
                    <a:lnTo>
                      <a:pt x="268" y="429"/>
                    </a:lnTo>
                    <a:lnTo>
                      <a:pt x="428" y="322"/>
                    </a:lnTo>
                    <a:lnTo>
                      <a:pt x="428" y="322"/>
                    </a:lnTo>
                    <a:lnTo>
                      <a:pt x="375" y="375"/>
                    </a:lnTo>
                    <a:lnTo>
                      <a:pt x="268" y="375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54" y="161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Freeform 171"/>
              <p:cNvSpPr>
                <a:spLocks/>
              </p:cNvSpPr>
              <p:nvPr/>
            </p:nvSpPr>
            <p:spPr bwMode="auto">
              <a:xfrm>
                <a:off x="4646" y="1374"/>
                <a:ext cx="21" cy="60"/>
              </a:xfrm>
              <a:custGeom>
                <a:avLst/>
                <a:gdLst>
                  <a:gd name="T0" fmla="*/ 0 w 161"/>
                  <a:gd name="T1" fmla="*/ 53 h 482"/>
                  <a:gd name="T2" fmla="*/ 54 w 161"/>
                  <a:gd name="T3" fmla="*/ 107 h 482"/>
                  <a:gd name="T4" fmla="*/ 107 w 161"/>
                  <a:gd name="T5" fmla="*/ 214 h 482"/>
                  <a:gd name="T6" fmla="*/ 161 w 161"/>
                  <a:gd name="T7" fmla="*/ 375 h 482"/>
                  <a:gd name="T8" fmla="*/ 161 w 161"/>
                  <a:gd name="T9" fmla="*/ 375 h 482"/>
                  <a:gd name="T10" fmla="*/ 161 w 161"/>
                  <a:gd name="T11" fmla="*/ 428 h 482"/>
                  <a:gd name="T12" fmla="*/ 107 w 161"/>
                  <a:gd name="T13" fmla="*/ 482 h 482"/>
                  <a:gd name="T14" fmla="*/ 54 w 161"/>
                  <a:gd name="T15" fmla="*/ 482 h 482"/>
                  <a:gd name="T16" fmla="*/ 54 w 161"/>
                  <a:gd name="T17" fmla="*/ 482 h 482"/>
                  <a:gd name="T18" fmla="*/ 107 w 161"/>
                  <a:gd name="T19" fmla="*/ 482 h 482"/>
                  <a:gd name="T20" fmla="*/ 161 w 161"/>
                  <a:gd name="T21" fmla="*/ 375 h 482"/>
                  <a:gd name="T22" fmla="*/ 161 w 161"/>
                  <a:gd name="T23" fmla="*/ 161 h 482"/>
                  <a:gd name="T24" fmla="*/ 161 w 161"/>
                  <a:gd name="T25" fmla="*/ 161 h 482"/>
                  <a:gd name="T26" fmla="*/ 107 w 161"/>
                  <a:gd name="T27" fmla="*/ 53 h 482"/>
                  <a:gd name="T28" fmla="*/ 54 w 161"/>
                  <a:gd name="T29" fmla="*/ 0 h 482"/>
                  <a:gd name="T30" fmla="*/ 54 w 161"/>
                  <a:gd name="T31" fmla="*/ 0 h 482"/>
                  <a:gd name="T32" fmla="*/ 54 w 161"/>
                  <a:gd name="T33" fmla="*/ 0 h 482"/>
                  <a:gd name="T34" fmla="*/ 0 w 161"/>
                  <a:gd name="T35" fmla="*/ 53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482">
                    <a:moveTo>
                      <a:pt x="0" y="53"/>
                    </a:moveTo>
                    <a:lnTo>
                      <a:pt x="54" y="107"/>
                    </a:lnTo>
                    <a:lnTo>
                      <a:pt x="107" y="214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1" y="428"/>
                    </a:lnTo>
                    <a:lnTo>
                      <a:pt x="107" y="482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107" y="482"/>
                    </a:lnTo>
                    <a:lnTo>
                      <a:pt x="161" y="375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07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Freeform 172"/>
              <p:cNvSpPr>
                <a:spLocks/>
              </p:cNvSpPr>
              <p:nvPr/>
            </p:nvSpPr>
            <p:spPr bwMode="auto">
              <a:xfrm>
                <a:off x="4667" y="1347"/>
                <a:ext cx="13" cy="74"/>
              </a:xfrm>
              <a:custGeom>
                <a:avLst/>
                <a:gdLst>
                  <a:gd name="T0" fmla="*/ 0 w 107"/>
                  <a:gd name="T1" fmla="*/ 589 h 589"/>
                  <a:gd name="T2" fmla="*/ 53 w 107"/>
                  <a:gd name="T3" fmla="*/ 535 h 589"/>
                  <a:gd name="T4" fmla="*/ 107 w 107"/>
                  <a:gd name="T5" fmla="*/ 375 h 589"/>
                  <a:gd name="T6" fmla="*/ 53 w 107"/>
                  <a:gd name="T7" fmla="*/ 0 h 589"/>
                  <a:gd name="T8" fmla="*/ 53 w 107"/>
                  <a:gd name="T9" fmla="*/ 0 h 589"/>
                  <a:gd name="T10" fmla="*/ 0 w 107"/>
                  <a:gd name="T11" fmla="*/ 53 h 589"/>
                  <a:gd name="T12" fmla="*/ 53 w 107"/>
                  <a:gd name="T13" fmla="*/ 160 h 589"/>
                  <a:gd name="T14" fmla="*/ 107 w 107"/>
                  <a:gd name="T15" fmla="*/ 375 h 589"/>
                  <a:gd name="T16" fmla="*/ 0 w 107"/>
                  <a:gd name="T17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589">
                    <a:moveTo>
                      <a:pt x="0" y="589"/>
                    </a:moveTo>
                    <a:lnTo>
                      <a:pt x="53" y="535"/>
                    </a:lnTo>
                    <a:lnTo>
                      <a:pt x="107" y="375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107" y="375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 173"/>
              <p:cNvSpPr>
                <a:spLocks/>
              </p:cNvSpPr>
              <p:nvPr/>
            </p:nvSpPr>
            <p:spPr bwMode="auto">
              <a:xfrm>
                <a:off x="4667" y="1347"/>
                <a:ext cx="66" cy="54"/>
              </a:xfrm>
              <a:custGeom>
                <a:avLst/>
                <a:gdLst>
                  <a:gd name="T0" fmla="*/ 107 w 535"/>
                  <a:gd name="T1" fmla="*/ 214 h 428"/>
                  <a:gd name="T2" fmla="*/ 160 w 535"/>
                  <a:gd name="T3" fmla="*/ 321 h 428"/>
                  <a:gd name="T4" fmla="*/ 267 w 535"/>
                  <a:gd name="T5" fmla="*/ 428 h 428"/>
                  <a:gd name="T6" fmla="*/ 482 w 535"/>
                  <a:gd name="T7" fmla="*/ 321 h 428"/>
                  <a:gd name="T8" fmla="*/ 482 w 535"/>
                  <a:gd name="T9" fmla="*/ 321 h 428"/>
                  <a:gd name="T10" fmla="*/ 482 w 535"/>
                  <a:gd name="T11" fmla="*/ 321 h 428"/>
                  <a:gd name="T12" fmla="*/ 482 w 535"/>
                  <a:gd name="T13" fmla="*/ 267 h 428"/>
                  <a:gd name="T14" fmla="*/ 535 w 535"/>
                  <a:gd name="T15" fmla="*/ 160 h 428"/>
                  <a:gd name="T16" fmla="*/ 535 w 535"/>
                  <a:gd name="T17" fmla="*/ 160 h 428"/>
                  <a:gd name="T18" fmla="*/ 535 w 535"/>
                  <a:gd name="T19" fmla="*/ 214 h 428"/>
                  <a:gd name="T20" fmla="*/ 482 w 535"/>
                  <a:gd name="T21" fmla="*/ 267 h 428"/>
                  <a:gd name="T22" fmla="*/ 428 w 535"/>
                  <a:gd name="T23" fmla="*/ 321 h 428"/>
                  <a:gd name="T24" fmla="*/ 428 w 535"/>
                  <a:gd name="T25" fmla="*/ 321 h 428"/>
                  <a:gd name="T26" fmla="*/ 321 w 535"/>
                  <a:gd name="T27" fmla="*/ 375 h 428"/>
                  <a:gd name="T28" fmla="*/ 160 w 535"/>
                  <a:gd name="T29" fmla="*/ 267 h 428"/>
                  <a:gd name="T30" fmla="*/ 53 w 535"/>
                  <a:gd name="T31" fmla="*/ 0 h 428"/>
                  <a:gd name="T32" fmla="*/ 53 w 535"/>
                  <a:gd name="T33" fmla="*/ 0 h 428"/>
                  <a:gd name="T34" fmla="*/ 0 w 535"/>
                  <a:gd name="T35" fmla="*/ 0 h 428"/>
                  <a:gd name="T36" fmla="*/ 0 w 535"/>
                  <a:gd name="T37" fmla="*/ 53 h 428"/>
                  <a:gd name="T38" fmla="*/ 107 w 535"/>
                  <a:gd name="T39" fmla="*/ 2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428">
                    <a:moveTo>
                      <a:pt x="107" y="214"/>
                    </a:moveTo>
                    <a:lnTo>
                      <a:pt x="160" y="321"/>
                    </a:lnTo>
                    <a:lnTo>
                      <a:pt x="267" y="428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267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535" y="214"/>
                    </a:lnTo>
                    <a:lnTo>
                      <a:pt x="482" y="267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321" y="375"/>
                    </a:lnTo>
                    <a:lnTo>
                      <a:pt x="160" y="267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107" y="21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 174"/>
              <p:cNvSpPr>
                <a:spLocks/>
              </p:cNvSpPr>
              <p:nvPr/>
            </p:nvSpPr>
            <p:spPr bwMode="auto">
              <a:xfrm>
                <a:off x="4693" y="1327"/>
                <a:ext cx="47" cy="34"/>
              </a:xfrm>
              <a:custGeom>
                <a:avLst/>
                <a:gdLst>
                  <a:gd name="T0" fmla="*/ 53 w 375"/>
                  <a:gd name="T1" fmla="*/ 107 h 268"/>
                  <a:gd name="T2" fmla="*/ 53 w 375"/>
                  <a:gd name="T3" fmla="*/ 161 h 268"/>
                  <a:gd name="T4" fmla="*/ 160 w 375"/>
                  <a:gd name="T5" fmla="*/ 268 h 268"/>
                  <a:gd name="T6" fmla="*/ 321 w 375"/>
                  <a:gd name="T7" fmla="*/ 107 h 268"/>
                  <a:gd name="T8" fmla="*/ 321 w 375"/>
                  <a:gd name="T9" fmla="*/ 107 h 268"/>
                  <a:gd name="T10" fmla="*/ 375 w 375"/>
                  <a:gd name="T11" fmla="*/ 54 h 268"/>
                  <a:gd name="T12" fmla="*/ 321 w 375"/>
                  <a:gd name="T13" fmla="*/ 161 h 268"/>
                  <a:gd name="T14" fmla="*/ 214 w 375"/>
                  <a:gd name="T15" fmla="*/ 214 h 268"/>
                  <a:gd name="T16" fmla="*/ 107 w 375"/>
                  <a:gd name="T17" fmla="*/ 107 h 268"/>
                  <a:gd name="T18" fmla="*/ 107 w 375"/>
                  <a:gd name="T19" fmla="*/ 107 h 268"/>
                  <a:gd name="T20" fmla="*/ 0 w 375"/>
                  <a:gd name="T21" fmla="*/ 0 h 268"/>
                  <a:gd name="T22" fmla="*/ 0 w 375"/>
                  <a:gd name="T23" fmla="*/ 54 h 268"/>
                  <a:gd name="T24" fmla="*/ 53 w 375"/>
                  <a:gd name="T25" fmla="*/ 10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5" h="268">
                    <a:moveTo>
                      <a:pt x="53" y="107"/>
                    </a:moveTo>
                    <a:lnTo>
                      <a:pt x="53" y="161"/>
                    </a:lnTo>
                    <a:lnTo>
                      <a:pt x="160" y="268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21" y="161"/>
                    </a:lnTo>
                    <a:lnTo>
                      <a:pt x="214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53" y="107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 175"/>
              <p:cNvSpPr>
                <a:spLocks/>
              </p:cNvSpPr>
              <p:nvPr/>
            </p:nvSpPr>
            <p:spPr bwMode="auto">
              <a:xfrm>
                <a:off x="4606" y="1408"/>
                <a:ext cx="54" cy="46"/>
              </a:xfrm>
              <a:custGeom>
                <a:avLst/>
                <a:gdLst>
                  <a:gd name="T0" fmla="*/ 54 w 428"/>
                  <a:gd name="T1" fmla="*/ 0 h 373"/>
                  <a:gd name="T2" fmla="*/ 0 w 428"/>
                  <a:gd name="T3" fmla="*/ 53 h 373"/>
                  <a:gd name="T4" fmla="*/ 0 w 428"/>
                  <a:gd name="T5" fmla="*/ 160 h 373"/>
                  <a:gd name="T6" fmla="*/ 54 w 428"/>
                  <a:gd name="T7" fmla="*/ 267 h 373"/>
                  <a:gd name="T8" fmla="*/ 54 w 428"/>
                  <a:gd name="T9" fmla="*/ 267 h 373"/>
                  <a:gd name="T10" fmla="*/ 107 w 428"/>
                  <a:gd name="T11" fmla="*/ 373 h 373"/>
                  <a:gd name="T12" fmla="*/ 268 w 428"/>
                  <a:gd name="T13" fmla="*/ 373 h 373"/>
                  <a:gd name="T14" fmla="*/ 428 w 428"/>
                  <a:gd name="T15" fmla="*/ 267 h 373"/>
                  <a:gd name="T16" fmla="*/ 428 w 428"/>
                  <a:gd name="T17" fmla="*/ 267 h 373"/>
                  <a:gd name="T18" fmla="*/ 375 w 428"/>
                  <a:gd name="T19" fmla="*/ 321 h 373"/>
                  <a:gd name="T20" fmla="*/ 268 w 428"/>
                  <a:gd name="T21" fmla="*/ 373 h 373"/>
                  <a:gd name="T22" fmla="*/ 161 w 428"/>
                  <a:gd name="T23" fmla="*/ 267 h 373"/>
                  <a:gd name="T24" fmla="*/ 161 w 428"/>
                  <a:gd name="T25" fmla="*/ 267 h 373"/>
                  <a:gd name="T26" fmla="*/ 54 w 428"/>
                  <a:gd name="T27" fmla="*/ 160 h 373"/>
                  <a:gd name="T28" fmla="*/ 54 w 428"/>
                  <a:gd name="T29" fmla="*/ 107 h 373"/>
                  <a:gd name="T30" fmla="*/ 107 w 428"/>
                  <a:gd name="T31" fmla="*/ 53 h 373"/>
                  <a:gd name="T32" fmla="*/ 107 w 428"/>
                  <a:gd name="T33" fmla="*/ 53 h 373"/>
                  <a:gd name="T34" fmla="*/ 107 w 428"/>
                  <a:gd name="T35" fmla="*/ 0 h 373"/>
                  <a:gd name="T36" fmla="*/ 54 w 428"/>
                  <a:gd name="T37" fmla="*/ 0 h 373"/>
                  <a:gd name="T38" fmla="*/ 54 w 428"/>
                  <a:gd name="T39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3">
                    <a:moveTo>
                      <a:pt x="54" y="0"/>
                    </a:moveTo>
                    <a:lnTo>
                      <a:pt x="0" y="53"/>
                    </a:lnTo>
                    <a:lnTo>
                      <a:pt x="0" y="160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373"/>
                    </a:lnTo>
                    <a:lnTo>
                      <a:pt x="268" y="373"/>
                    </a:lnTo>
                    <a:lnTo>
                      <a:pt x="428" y="267"/>
                    </a:lnTo>
                    <a:lnTo>
                      <a:pt x="428" y="267"/>
                    </a:lnTo>
                    <a:lnTo>
                      <a:pt x="375" y="321"/>
                    </a:lnTo>
                    <a:lnTo>
                      <a:pt x="268" y="373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54" y="160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 176"/>
              <p:cNvSpPr>
                <a:spLocks/>
              </p:cNvSpPr>
              <p:nvPr/>
            </p:nvSpPr>
            <p:spPr bwMode="auto">
              <a:xfrm>
                <a:off x="4667" y="1394"/>
                <a:ext cx="46" cy="40"/>
              </a:xfrm>
              <a:custGeom>
                <a:avLst/>
                <a:gdLst>
                  <a:gd name="T0" fmla="*/ 0 w 374"/>
                  <a:gd name="T1" fmla="*/ 214 h 321"/>
                  <a:gd name="T2" fmla="*/ 53 w 374"/>
                  <a:gd name="T3" fmla="*/ 267 h 321"/>
                  <a:gd name="T4" fmla="*/ 107 w 374"/>
                  <a:gd name="T5" fmla="*/ 267 h 321"/>
                  <a:gd name="T6" fmla="*/ 267 w 374"/>
                  <a:gd name="T7" fmla="*/ 214 h 321"/>
                  <a:gd name="T8" fmla="*/ 267 w 374"/>
                  <a:gd name="T9" fmla="*/ 214 h 321"/>
                  <a:gd name="T10" fmla="*/ 321 w 374"/>
                  <a:gd name="T11" fmla="*/ 160 h 321"/>
                  <a:gd name="T12" fmla="*/ 374 w 374"/>
                  <a:gd name="T13" fmla="*/ 53 h 321"/>
                  <a:gd name="T14" fmla="*/ 374 w 374"/>
                  <a:gd name="T15" fmla="*/ 0 h 321"/>
                  <a:gd name="T16" fmla="*/ 374 w 374"/>
                  <a:gd name="T17" fmla="*/ 0 h 321"/>
                  <a:gd name="T18" fmla="*/ 374 w 374"/>
                  <a:gd name="T19" fmla="*/ 53 h 321"/>
                  <a:gd name="T20" fmla="*/ 321 w 374"/>
                  <a:gd name="T21" fmla="*/ 160 h 321"/>
                  <a:gd name="T22" fmla="*/ 267 w 374"/>
                  <a:gd name="T23" fmla="*/ 267 h 321"/>
                  <a:gd name="T24" fmla="*/ 267 w 374"/>
                  <a:gd name="T25" fmla="*/ 267 h 321"/>
                  <a:gd name="T26" fmla="*/ 160 w 374"/>
                  <a:gd name="T27" fmla="*/ 321 h 321"/>
                  <a:gd name="T28" fmla="*/ 53 w 374"/>
                  <a:gd name="T29" fmla="*/ 321 h 321"/>
                  <a:gd name="T30" fmla="*/ 0 w 374"/>
                  <a:gd name="T31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4" h="321">
                    <a:moveTo>
                      <a:pt x="0" y="214"/>
                    </a:moveTo>
                    <a:lnTo>
                      <a:pt x="53" y="267"/>
                    </a:lnTo>
                    <a:lnTo>
                      <a:pt x="107" y="26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321" y="160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60" y="321"/>
                    </a:lnTo>
                    <a:lnTo>
                      <a:pt x="53" y="321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Freeform 177"/>
              <p:cNvSpPr>
                <a:spLocks/>
              </p:cNvSpPr>
              <p:nvPr/>
            </p:nvSpPr>
            <p:spPr bwMode="auto">
              <a:xfrm>
                <a:off x="4633" y="1461"/>
                <a:ext cx="74" cy="201"/>
              </a:xfrm>
              <a:custGeom>
                <a:avLst/>
                <a:gdLst>
                  <a:gd name="T0" fmla="*/ 54 w 589"/>
                  <a:gd name="T1" fmla="*/ 1604 h 1604"/>
                  <a:gd name="T2" fmla="*/ 54 w 589"/>
                  <a:gd name="T3" fmla="*/ 1551 h 1604"/>
                  <a:gd name="T4" fmla="*/ 107 w 589"/>
                  <a:gd name="T5" fmla="*/ 1390 h 1604"/>
                  <a:gd name="T6" fmla="*/ 107 w 589"/>
                  <a:gd name="T7" fmla="*/ 1230 h 1604"/>
                  <a:gd name="T8" fmla="*/ 107 w 589"/>
                  <a:gd name="T9" fmla="*/ 1230 h 1604"/>
                  <a:gd name="T10" fmla="*/ 54 w 589"/>
                  <a:gd name="T11" fmla="*/ 1123 h 1604"/>
                  <a:gd name="T12" fmla="*/ 0 w 589"/>
                  <a:gd name="T13" fmla="*/ 1017 h 1604"/>
                  <a:gd name="T14" fmla="*/ 0 w 589"/>
                  <a:gd name="T15" fmla="*/ 963 h 1604"/>
                  <a:gd name="T16" fmla="*/ 0 w 589"/>
                  <a:gd name="T17" fmla="*/ 963 h 1604"/>
                  <a:gd name="T18" fmla="*/ 54 w 589"/>
                  <a:gd name="T19" fmla="*/ 910 h 1604"/>
                  <a:gd name="T20" fmla="*/ 161 w 589"/>
                  <a:gd name="T21" fmla="*/ 695 h 1604"/>
                  <a:gd name="T22" fmla="*/ 321 w 589"/>
                  <a:gd name="T23" fmla="*/ 428 h 1604"/>
                  <a:gd name="T24" fmla="*/ 321 w 589"/>
                  <a:gd name="T25" fmla="*/ 428 h 1604"/>
                  <a:gd name="T26" fmla="*/ 321 w 589"/>
                  <a:gd name="T27" fmla="*/ 374 h 1604"/>
                  <a:gd name="T28" fmla="*/ 428 w 589"/>
                  <a:gd name="T29" fmla="*/ 160 h 1604"/>
                  <a:gd name="T30" fmla="*/ 482 w 589"/>
                  <a:gd name="T31" fmla="*/ 0 h 1604"/>
                  <a:gd name="T32" fmla="*/ 482 w 589"/>
                  <a:gd name="T33" fmla="*/ 0 h 1604"/>
                  <a:gd name="T34" fmla="*/ 482 w 589"/>
                  <a:gd name="T35" fmla="*/ 0 h 1604"/>
                  <a:gd name="T36" fmla="*/ 535 w 589"/>
                  <a:gd name="T37" fmla="*/ 0 h 1604"/>
                  <a:gd name="T38" fmla="*/ 589 w 589"/>
                  <a:gd name="T39" fmla="*/ 0 h 1604"/>
                  <a:gd name="T40" fmla="*/ 589 w 589"/>
                  <a:gd name="T41" fmla="*/ 0 h 1604"/>
                  <a:gd name="T42" fmla="*/ 535 w 589"/>
                  <a:gd name="T43" fmla="*/ 107 h 1604"/>
                  <a:gd name="T44" fmla="*/ 482 w 589"/>
                  <a:gd name="T45" fmla="*/ 321 h 1604"/>
                  <a:gd name="T46" fmla="*/ 428 w 589"/>
                  <a:gd name="T47" fmla="*/ 588 h 1604"/>
                  <a:gd name="T48" fmla="*/ 428 w 589"/>
                  <a:gd name="T49" fmla="*/ 588 h 1604"/>
                  <a:gd name="T50" fmla="*/ 321 w 589"/>
                  <a:gd name="T51" fmla="*/ 963 h 1604"/>
                  <a:gd name="T52" fmla="*/ 214 w 589"/>
                  <a:gd name="T53" fmla="*/ 1337 h 1604"/>
                  <a:gd name="T54" fmla="*/ 161 w 589"/>
                  <a:gd name="T55" fmla="*/ 1551 h 1604"/>
                  <a:gd name="T56" fmla="*/ 161 w 589"/>
                  <a:gd name="T57" fmla="*/ 1551 h 1604"/>
                  <a:gd name="T58" fmla="*/ 107 w 589"/>
                  <a:gd name="T59" fmla="*/ 1604 h 1604"/>
                  <a:gd name="T60" fmla="*/ 54 w 589"/>
                  <a:gd name="T61" fmla="*/ 1604 h 1604"/>
                  <a:gd name="T62" fmla="*/ 54 w 589"/>
                  <a:gd name="T63" fmla="*/ 1604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9" h="1604">
                    <a:moveTo>
                      <a:pt x="54" y="1604"/>
                    </a:moveTo>
                    <a:lnTo>
                      <a:pt x="54" y="1551"/>
                    </a:lnTo>
                    <a:lnTo>
                      <a:pt x="107" y="1390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54" y="1123"/>
                    </a:lnTo>
                    <a:lnTo>
                      <a:pt x="0" y="1017"/>
                    </a:lnTo>
                    <a:lnTo>
                      <a:pt x="0" y="963"/>
                    </a:lnTo>
                    <a:lnTo>
                      <a:pt x="0" y="963"/>
                    </a:lnTo>
                    <a:lnTo>
                      <a:pt x="54" y="910"/>
                    </a:lnTo>
                    <a:lnTo>
                      <a:pt x="161" y="695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28" y="16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107"/>
                    </a:lnTo>
                    <a:lnTo>
                      <a:pt x="482" y="321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963"/>
                    </a:lnTo>
                    <a:lnTo>
                      <a:pt x="214" y="1337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107" y="1604"/>
                    </a:lnTo>
                    <a:lnTo>
                      <a:pt x="54" y="1604"/>
                    </a:lnTo>
                    <a:lnTo>
                      <a:pt x="54" y="1604"/>
                    </a:lnTo>
                    <a:close/>
                  </a:path>
                </a:pathLst>
              </a:custGeom>
              <a:solidFill>
                <a:srgbClr val="FFB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178"/>
              <p:cNvSpPr>
                <a:spLocks/>
              </p:cNvSpPr>
              <p:nvPr/>
            </p:nvSpPr>
            <p:spPr bwMode="auto">
              <a:xfrm>
                <a:off x="4787" y="2390"/>
                <a:ext cx="207" cy="234"/>
              </a:xfrm>
              <a:custGeom>
                <a:avLst/>
                <a:gdLst>
                  <a:gd name="T0" fmla="*/ 1659 w 1659"/>
                  <a:gd name="T1" fmla="*/ 0 h 1871"/>
                  <a:gd name="T2" fmla="*/ 1659 w 1659"/>
                  <a:gd name="T3" fmla="*/ 267 h 1871"/>
                  <a:gd name="T4" fmla="*/ 1606 w 1659"/>
                  <a:gd name="T5" fmla="*/ 802 h 1871"/>
                  <a:gd name="T6" fmla="*/ 1552 w 1659"/>
                  <a:gd name="T7" fmla="*/ 1283 h 1871"/>
                  <a:gd name="T8" fmla="*/ 1552 w 1659"/>
                  <a:gd name="T9" fmla="*/ 1283 h 1871"/>
                  <a:gd name="T10" fmla="*/ 1499 w 1659"/>
                  <a:gd name="T11" fmla="*/ 1551 h 1871"/>
                  <a:gd name="T12" fmla="*/ 1552 w 1659"/>
                  <a:gd name="T13" fmla="*/ 1817 h 1871"/>
                  <a:gd name="T14" fmla="*/ 1552 w 1659"/>
                  <a:gd name="T15" fmla="*/ 1871 h 1871"/>
                  <a:gd name="T16" fmla="*/ 1552 w 1659"/>
                  <a:gd name="T17" fmla="*/ 1871 h 1871"/>
                  <a:gd name="T18" fmla="*/ 1499 w 1659"/>
                  <a:gd name="T19" fmla="*/ 1871 h 1871"/>
                  <a:gd name="T20" fmla="*/ 1392 w 1659"/>
                  <a:gd name="T21" fmla="*/ 1765 h 1871"/>
                  <a:gd name="T22" fmla="*/ 1285 w 1659"/>
                  <a:gd name="T23" fmla="*/ 1658 h 1871"/>
                  <a:gd name="T24" fmla="*/ 1071 w 1659"/>
                  <a:gd name="T25" fmla="*/ 1497 h 1871"/>
                  <a:gd name="T26" fmla="*/ 856 w 1659"/>
                  <a:gd name="T27" fmla="*/ 1283 h 1871"/>
                  <a:gd name="T28" fmla="*/ 642 w 1659"/>
                  <a:gd name="T29" fmla="*/ 1123 h 1871"/>
                  <a:gd name="T30" fmla="*/ 482 w 1659"/>
                  <a:gd name="T31" fmla="*/ 909 h 1871"/>
                  <a:gd name="T32" fmla="*/ 268 w 1659"/>
                  <a:gd name="T33" fmla="*/ 695 h 1871"/>
                  <a:gd name="T34" fmla="*/ 161 w 1659"/>
                  <a:gd name="T35" fmla="*/ 535 h 1871"/>
                  <a:gd name="T36" fmla="*/ 54 w 1659"/>
                  <a:gd name="T37" fmla="*/ 374 h 1871"/>
                  <a:gd name="T38" fmla="*/ 0 w 1659"/>
                  <a:gd name="T39" fmla="*/ 267 h 1871"/>
                  <a:gd name="T40" fmla="*/ 54 w 1659"/>
                  <a:gd name="T41" fmla="*/ 160 h 1871"/>
                  <a:gd name="T42" fmla="*/ 54 w 1659"/>
                  <a:gd name="T43" fmla="*/ 160 h 1871"/>
                  <a:gd name="T44" fmla="*/ 589 w 1659"/>
                  <a:gd name="T45" fmla="*/ 0 h 1871"/>
                  <a:gd name="T46" fmla="*/ 1285 w 1659"/>
                  <a:gd name="T47" fmla="*/ 0 h 1871"/>
                  <a:gd name="T48" fmla="*/ 1659 w 1659"/>
                  <a:gd name="T49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59" h="1871">
                    <a:moveTo>
                      <a:pt x="1659" y="0"/>
                    </a:moveTo>
                    <a:lnTo>
                      <a:pt x="1659" y="267"/>
                    </a:lnTo>
                    <a:lnTo>
                      <a:pt x="1606" y="802"/>
                    </a:lnTo>
                    <a:lnTo>
                      <a:pt x="1552" y="1283"/>
                    </a:lnTo>
                    <a:lnTo>
                      <a:pt x="1552" y="1283"/>
                    </a:lnTo>
                    <a:lnTo>
                      <a:pt x="1499" y="1551"/>
                    </a:lnTo>
                    <a:lnTo>
                      <a:pt x="1552" y="1817"/>
                    </a:lnTo>
                    <a:lnTo>
                      <a:pt x="1552" y="1871"/>
                    </a:lnTo>
                    <a:lnTo>
                      <a:pt x="1552" y="1871"/>
                    </a:lnTo>
                    <a:lnTo>
                      <a:pt x="1499" y="1871"/>
                    </a:lnTo>
                    <a:lnTo>
                      <a:pt x="1392" y="1765"/>
                    </a:lnTo>
                    <a:lnTo>
                      <a:pt x="1285" y="1658"/>
                    </a:lnTo>
                    <a:lnTo>
                      <a:pt x="1071" y="1497"/>
                    </a:lnTo>
                    <a:lnTo>
                      <a:pt x="856" y="1283"/>
                    </a:lnTo>
                    <a:lnTo>
                      <a:pt x="642" y="1123"/>
                    </a:lnTo>
                    <a:lnTo>
                      <a:pt x="482" y="909"/>
                    </a:lnTo>
                    <a:lnTo>
                      <a:pt x="268" y="695"/>
                    </a:lnTo>
                    <a:lnTo>
                      <a:pt x="161" y="535"/>
                    </a:lnTo>
                    <a:lnTo>
                      <a:pt x="54" y="374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89" y="0"/>
                    </a:lnTo>
                    <a:lnTo>
                      <a:pt x="1285" y="0"/>
                    </a:lnTo>
                    <a:lnTo>
                      <a:pt x="1659" y="0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 179"/>
              <p:cNvSpPr>
                <a:spLocks/>
              </p:cNvSpPr>
              <p:nvPr/>
            </p:nvSpPr>
            <p:spPr bwMode="auto">
              <a:xfrm>
                <a:off x="4667" y="1461"/>
                <a:ext cx="408" cy="976"/>
              </a:xfrm>
              <a:custGeom>
                <a:avLst/>
                <a:gdLst>
                  <a:gd name="T0" fmla="*/ 160 w 3265"/>
                  <a:gd name="T1" fmla="*/ 3102 h 7807"/>
                  <a:gd name="T2" fmla="*/ 214 w 3265"/>
                  <a:gd name="T3" fmla="*/ 856 h 7807"/>
                  <a:gd name="T4" fmla="*/ 749 w 3265"/>
                  <a:gd name="T5" fmla="*/ 160 h 7807"/>
                  <a:gd name="T6" fmla="*/ 1766 w 3265"/>
                  <a:gd name="T7" fmla="*/ 588 h 7807"/>
                  <a:gd name="T8" fmla="*/ 1927 w 3265"/>
                  <a:gd name="T9" fmla="*/ 749 h 7807"/>
                  <a:gd name="T10" fmla="*/ 2141 w 3265"/>
                  <a:gd name="T11" fmla="*/ 1176 h 7807"/>
                  <a:gd name="T12" fmla="*/ 2194 w 3265"/>
                  <a:gd name="T13" fmla="*/ 1390 h 7807"/>
                  <a:gd name="T14" fmla="*/ 2301 w 3265"/>
                  <a:gd name="T15" fmla="*/ 1818 h 7807"/>
                  <a:gd name="T16" fmla="*/ 2355 w 3265"/>
                  <a:gd name="T17" fmla="*/ 1979 h 7807"/>
                  <a:gd name="T18" fmla="*/ 2462 w 3265"/>
                  <a:gd name="T19" fmla="*/ 2193 h 7807"/>
                  <a:gd name="T20" fmla="*/ 2408 w 3265"/>
                  <a:gd name="T21" fmla="*/ 2299 h 7807"/>
                  <a:gd name="T22" fmla="*/ 2408 w 3265"/>
                  <a:gd name="T23" fmla="*/ 2406 h 7807"/>
                  <a:gd name="T24" fmla="*/ 2408 w 3265"/>
                  <a:gd name="T25" fmla="*/ 2460 h 7807"/>
                  <a:gd name="T26" fmla="*/ 2462 w 3265"/>
                  <a:gd name="T27" fmla="*/ 2620 h 7807"/>
                  <a:gd name="T28" fmla="*/ 2462 w 3265"/>
                  <a:gd name="T29" fmla="*/ 2888 h 7807"/>
                  <a:gd name="T30" fmla="*/ 2622 w 3265"/>
                  <a:gd name="T31" fmla="*/ 3582 h 7807"/>
                  <a:gd name="T32" fmla="*/ 2676 w 3265"/>
                  <a:gd name="T33" fmla="*/ 4011 h 7807"/>
                  <a:gd name="T34" fmla="*/ 2783 w 3265"/>
                  <a:gd name="T35" fmla="*/ 4652 h 7807"/>
                  <a:gd name="T36" fmla="*/ 2783 w 3265"/>
                  <a:gd name="T37" fmla="*/ 4919 h 7807"/>
                  <a:gd name="T38" fmla="*/ 2997 w 3265"/>
                  <a:gd name="T39" fmla="*/ 5669 h 7807"/>
                  <a:gd name="T40" fmla="*/ 3050 w 3265"/>
                  <a:gd name="T41" fmla="*/ 6042 h 7807"/>
                  <a:gd name="T42" fmla="*/ 3157 w 3265"/>
                  <a:gd name="T43" fmla="*/ 6792 h 7807"/>
                  <a:gd name="T44" fmla="*/ 3211 w 3265"/>
                  <a:gd name="T45" fmla="*/ 7112 h 7807"/>
                  <a:gd name="T46" fmla="*/ 3265 w 3265"/>
                  <a:gd name="T47" fmla="*/ 7272 h 7807"/>
                  <a:gd name="T48" fmla="*/ 3211 w 3265"/>
                  <a:gd name="T49" fmla="*/ 7326 h 7807"/>
                  <a:gd name="T50" fmla="*/ 2890 w 3265"/>
                  <a:gd name="T51" fmla="*/ 7486 h 7807"/>
                  <a:gd name="T52" fmla="*/ 2622 w 3265"/>
                  <a:gd name="T53" fmla="*/ 7593 h 7807"/>
                  <a:gd name="T54" fmla="*/ 1498 w 3265"/>
                  <a:gd name="T55" fmla="*/ 7807 h 7807"/>
                  <a:gd name="T56" fmla="*/ 803 w 3265"/>
                  <a:gd name="T57" fmla="*/ 7540 h 7807"/>
                  <a:gd name="T58" fmla="*/ 267 w 3265"/>
                  <a:gd name="T59" fmla="*/ 7165 h 7807"/>
                  <a:gd name="T60" fmla="*/ 53 w 3265"/>
                  <a:gd name="T61" fmla="*/ 6845 h 7807"/>
                  <a:gd name="T62" fmla="*/ 0 w 3265"/>
                  <a:gd name="T63" fmla="*/ 6631 h 7807"/>
                  <a:gd name="T64" fmla="*/ 0 w 3265"/>
                  <a:gd name="T65" fmla="*/ 6524 h 7807"/>
                  <a:gd name="T66" fmla="*/ 428 w 3265"/>
                  <a:gd name="T67" fmla="*/ 4546 h 7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65" h="7807">
                    <a:moveTo>
                      <a:pt x="428" y="3957"/>
                    </a:moveTo>
                    <a:lnTo>
                      <a:pt x="160" y="3102"/>
                    </a:lnTo>
                    <a:lnTo>
                      <a:pt x="53" y="1765"/>
                    </a:lnTo>
                    <a:lnTo>
                      <a:pt x="214" y="856"/>
                    </a:lnTo>
                    <a:lnTo>
                      <a:pt x="482" y="0"/>
                    </a:lnTo>
                    <a:lnTo>
                      <a:pt x="749" y="160"/>
                    </a:lnTo>
                    <a:lnTo>
                      <a:pt x="1338" y="374"/>
                    </a:lnTo>
                    <a:lnTo>
                      <a:pt x="1766" y="588"/>
                    </a:lnTo>
                    <a:lnTo>
                      <a:pt x="1766" y="588"/>
                    </a:lnTo>
                    <a:lnTo>
                      <a:pt x="1927" y="749"/>
                    </a:lnTo>
                    <a:lnTo>
                      <a:pt x="2034" y="963"/>
                    </a:lnTo>
                    <a:lnTo>
                      <a:pt x="2141" y="1176"/>
                    </a:lnTo>
                    <a:lnTo>
                      <a:pt x="2141" y="1176"/>
                    </a:lnTo>
                    <a:lnTo>
                      <a:pt x="2194" y="1390"/>
                    </a:lnTo>
                    <a:lnTo>
                      <a:pt x="2248" y="1604"/>
                    </a:lnTo>
                    <a:lnTo>
                      <a:pt x="2301" y="1818"/>
                    </a:lnTo>
                    <a:lnTo>
                      <a:pt x="2301" y="1818"/>
                    </a:lnTo>
                    <a:lnTo>
                      <a:pt x="2355" y="1979"/>
                    </a:lnTo>
                    <a:lnTo>
                      <a:pt x="2408" y="2086"/>
                    </a:lnTo>
                    <a:lnTo>
                      <a:pt x="2462" y="2193"/>
                    </a:lnTo>
                    <a:lnTo>
                      <a:pt x="2462" y="2193"/>
                    </a:lnTo>
                    <a:lnTo>
                      <a:pt x="2408" y="2299"/>
                    </a:lnTo>
                    <a:lnTo>
                      <a:pt x="2408" y="2406"/>
                    </a:lnTo>
                    <a:lnTo>
                      <a:pt x="2408" y="2406"/>
                    </a:lnTo>
                    <a:lnTo>
                      <a:pt x="2408" y="2406"/>
                    </a:lnTo>
                    <a:lnTo>
                      <a:pt x="2408" y="2460"/>
                    </a:lnTo>
                    <a:lnTo>
                      <a:pt x="2462" y="2513"/>
                    </a:lnTo>
                    <a:lnTo>
                      <a:pt x="2462" y="2620"/>
                    </a:lnTo>
                    <a:lnTo>
                      <a:pt x="2462" y="2620"/>
                    </a:lnTo>
                    <a:lnTo>
                      <a:pt x="2462" y="2888"/>
                    </a:lnTo>
                    <a:lnTo>
                      <a:pt x="2569" y="3209"/>
                    </a:lnTo>
                    <a:lnTo>
                      <a:pt x="2622" y="3582"/>
                    </a:lnTo>
                    <a:lnTo>
                      <a:pt x="2622" y="3582"/>
                    </a:lnTo>
                    <a:lnTo>
                      <a:pt x="2676" y="4011"/>
                    </a:lnTo>
                    <a:lnTo>
                      <a:pt x="2729" y="4385"/>
                    </a:lnTo>
                    <a:lnTo>
                      <a:pt x="2783" y="4652"/>
                    </a:lnTo>
                    <a:lnTo>
                      <a:pt x="2783" y="4652"/>
                    </a:lnTo>
                    <a:lnTo>
                      <a:pt x="2783" y="4919"/>
                    </a:lnTo>
                    <a:lnTo>
                      <a:pt x="2890" y="5294"/>
                    </a:lnTo>
                    <a:lnTo>
                      <a:pt x="2997" y="5669"/>
                    </a:lnTo>
                    <a:lnTo>
                      <a:pt x="2997" y="5669"/>
                    </a:lnTo>
                    <a:lnTo>
                      <a:pt x="3050" y="6042"/>
                    </a:lnTo>
                    <a:lnTo>
                      <a:pt x="3104" y="6417"/>
                    </a:lnTo>
                    <a:lnTo>
                      <a:pt x="3157" y="6792"/>
                    </a:lnTo>
                    <a:lnTo>
                      <a:pt x="3157" y="6792"/>
                    </a:lnTo>
                    <a:lnTo>
                      <a:pt x="3211" y="7112"/>
                    </a:lnTo>
                    <a:lnTo>
                      <a:pt x="3211" y="7272"/>
                    </a:lnTo>
                    <a:lnTo>
                      <a:pt x="3265" y="7272"/>
                    </a:lnTo>
                    <a:lnTo>
                      <a:pt x="3265" y="7272"/>
                    </a:lnTo>
                    <a:lnTo>
                      <a:pt x="3211" y="7326"/>
                    </a:lnTo>
                    <a:lnTo>
                      <a:pt x="3050" y="7433"/>
                    </a:lnTo>
                    <a:lnTo>
                      <a:pt x="2890" y="7486"/>
                    </a:lnTo>
                    <a:lnTo>
                      <a:pt x="2890" y="7486"/>
                    </a:lnTo>
                    <a:lnTo>
                      <a:pt x="2622" y="7593"/>
                    </a:lnTo>
                    <a:lnTo>
                      <a:pt x="2141" y="7754"/>
                    </a:lnTo>
                    <a:lnTo>
                      <a:pt x="1498" y="7807"/>
                    </a:lnTo>
                    <a:lnTo>
                      <a:pt x="803" y="7540"/>
                    </a:lnTo>
                    <a:lnTo>
                      <a:pt x="803" y="7540"/>
                    </a:lnTo>
                    <a:lnTo>
                      <a:pt x="482" y="7326"/>
                    </a:lnTo>
                    <a:lnTo>
                      <a:pt x="267" y="7165"/>
                    </a:lnTo>
                    <a:lnTo>
                      <a:pt x="107" y="7005"/>
                    </a:lnTo>
                    <a:lnTo>
                      <a:pt x="53" y="6845"/>
                    </a:lnTo>
                    <a:lnTo>
                      <a:pt x="0" y="6738"/>
                    </a:lnTo>
                    <a:lnTo>
                      <a:pt x="0" y="6631"/>
                    </a:lnTo>
                    <a:lnTo>
                      <a:pt x="0" y="6578"/>
                    </a:lnTo>
                    <a:lnTo>
                      <a:pt x="0" y="6524"/>
                    </a:lnTo>
                    <a:lnTo>
                      <a:pt x="0" y="6524"/>
                    </a:lnTo>
                    <a:lnTo>
                      <a:pt x="428" y="4546"/>
                    </a:lnTo>
                    <a:lnTo>
                      <a:pt x="428" y="3957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180"/>
              <p:cNvSpPr>
                <a:spLocks/>
              </p:cNvSpPr>
              <p:nvPr/>
            </p:nvSpPr>
            <p:spPr bwMode="auto">
              <a:xfrm>
                <a:off x="4680" y="2230"/>
                <a:ext cx="73" cy="140"/>
              </a:xfrm>
              <a:custGeom>
                <a:avLst/>
                <a:gdLst>
                  <a:gd name="T0" fmla="*/ 589 w 589"/>
                  <a:gd name="T1" fmla="*/ 1123 h 1123"/>
                  <a:gd name="T2" fmla="*/ 482 w 589"/>
                  <a:gd name="T3" fmla="*/ 0 h 1123"/>
                  <a:gd name="T4" fmla="*/ 321 w 589"/>
                  <a:gd name="T5" fmla="*/ 107 h 1123"/>
                  <a:gd name="T6" fmla="*/ 107 w 589"/>
                  <a:gd name="T7" fmla="*/ 268 h 1123"/>
                  <a:gd name="T8" fmla="*/ 0 w 589"/>
                  <a:gd name="T9" fmla="*/ 429 h 1123"/>
                  <a:gd name="T10" fmla="*/ 0 w 589"/>
                  <a:gd name="T11" fmla="*/ 429 h 1123"/>
                  <a:gd name="T12" fmla="*/ 107 w 589"/>
                  <a:gd name="T13" fmla="*/ 643 h 1123"/>
                  <a:gd name="T14" fmla="*/ 321 w 589"/>
                  <a:gd name="T15" fmla="*/ 963 h 1123"/>
                  <a:gd name="T16" fmla="*/ 589 w 589"/>
                  <a:gd name="T17" fmla="*/ 1123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9" h="1123">
                    <a:moveTo>
                      <a:pt x="589" y="1123"/>
                    </a:moveTo>
                    <a:lnTo>
                      <a:pt x="482" y="0"/>
                    </a:lnTo>
                    <a:lnTo>
                      <a:pt x="321" y="107"/>
                    </a:lnTo>
                    <a:lnTo>
                      <a:pt x="107" y="268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07" y="643"/>
                    </a:lnTo>
                    <a:lnTo>
                      <a:pt x="321" y="963"/>
                    </a:lnTo>
                    <a:lnTo>
                      <a:pt x="589" y="112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181"/>
              <p:cNvSpPr>
                <a:spLocks/>
              </p:cNvSpPr>
              <p:nvPr/>
            </p:nvSpPr>
            <p:spPr bwMode="auto">
              <a:xfrm>
                <a:off x="4733" y="2156"/>
                <a:ext cx="214" cy="234"/>
              </a:xfrm>
              <a:custGeom>
                <a:avLst/>
                <a:gdLst>
                  <a:gd name="T0" fmla="*/ 1659 w 1713"/>
                  <a:gd name="T1" fmla="*/ 53 h 1871"/>
                  <a:gd name="T2" fmla="*/ 1659 w 1713"/>
                  <a:gd name="T3" fmla="*/ 266 h 1871"/>
                  <a:gd name="T4" fmla="*/ 1659 w 1713"/>
                  <a:gd name="T5" fmla="*/ 534 h 1871"/>
                  <a:gd name="T6" fmla="*/ 1659 w 1713"/>
                  <a:gd name="T7" fmla="*/ 694 h 1871"/>
                  <a:gd name="T8" fmla="*/ 1659 w 1713"/>
                  <a:gd name="T9" fmla="*/ 694 h 1871"/>
                  <a:gd name="T10" fmla="*/ 1659 w 1713"/>
                  <a:gd name="T11" fmla="*/ 908 h 1871"/>
                  <a:gd name="T12" fmla="*/ 1713 w 1713"/>
                  <a:gd name="T13" fmla="*/ 1069 h 1871"/>
                  <a:gd name="T14" fmla="*/ 1713 w 1713"/>
                  <a:gd name="T15" fmla="*/ 1230 h 1871"/>
                  <a:gd name="T16" fmla="*/ 1713 w 1713"/>
                  <a:gd name="T17" fmla="*/ 1230 h 1871"/>
                  <a:gd name="T18" fmla="*/ 1713 w 1713"/>
                  <a:gd name="T19" fmla="*/ 1443 h 1871"/>
                  <a:gd name="T20" fmla="*/ 1713 w 1713"/>
                  <a:gd name="T21" fmla="*/ 1603 h 1871"/>
                  <a:gd name="T22" fmla="*/ 1659 w 1713"/>
                  <a:gd name="T23" fmla="*/ 1710 h 1871"/>
                  <a:gd name="T24" fmla="*/ 1659 w 1713"/>
                  <a:gd name="T25" fmla="*/ 1710 h 1871"/>
                  <a:gd name="T26" fmla="*/ 1392 w 1713"/>
                  <a:gd name="T27" fmla="*/ 1817 h 1871"/>
                  <a:gd name="T28" fmla="*/ 910 w 1713"/>
                  <a:gd name="T29" fmla="*/ 1871 h 1871"/>
                  <a:gd name="T30" fmla="*/ 161 w 1713"/>
                  <a:gd name="T31" fmla="*/ 1710 h 1871"/>
                  <a:gd name="T32" fmla="*/ 161 w 1713"/>
                  <a:gd name="T33" fmla="*/ 1710 h 1871"/>
                  <a:gd name="T34" fmla="*/ 54 w 1713"/>
                  <a:gd name="T35" fmla="*/ 1443 h 1871"/>
                  <a:gd name="T36" fmla="*/ 0 w 1713"/>
                  <a:gd name="T37" fmla="*/ 962 h 1871"/>
                  <a:gd name="T38" fmla="*/ 54 w 1713"/>
                  <a:gd name="T39" fmla="*/ 694 h 1871"/>
                  <a:gd name="T40" fmla="*/ 54 w 1713"/>
                  <a:gd name="T41" fmla="*/ 694 h 1871"/>
                  <a:gd name="T42" fmla="*/ 161 w 1713"/>
                  <a:gd name="T43" fmla="*/ 427 h 1871"/>
                  <a:gd name="T44" fmla="*/ 321 w 1713"/>
                  <a:gd name="T45" fmla="*/ 213 h 1871"/>
                  <a:gd name="T46" fmla="*/ 482 w 1713"/>
                  <a:gd name="T47" fmla="*/ 107 h 1871"/>
                  <a:gd name="T48" fmla="*/ 482 w 1713"/>
                  <a:gd name="T49" fmla="*/ 107 h 1871"/>
                  <a:gd name="T50" fmla="*/ 696 w 1713"/>
                  <a:gd name="T51" fmla="*/ 160 h 1871"/>
                  <a:gd name="T52" fmla="*/ 963 w 1713"/>
                  <a:gd name="T53" fmla="*/ 107 h 1871"/>
                  <a:gd name="T54" fmla="*/ 1231 w 1713"/>
                  <a:gd name="T55" fmla="*/ 53 h 1871"/>
                  <a:gd name="T56" fmla="*/ 1231 w 1713"/>
                  <a:gd name="T57" fmla="*/ 53 h 1871"/>
                  <a:gd name="T58" fmla="*/ 1445 w 1713"/>
                  <a:gd name="T59" fmla="*/ 53 h 1871"/>
                  <a:gd name="T60" fmla="*/ 1606 w 1713"/>
                  <a:gd name="T61" fmla="*/ 0 h 1871"/>
                  <a:gd name="T62" fmla="*/ 1659 w 1713"/>
                  <a:gd name="T63" fmla="*/ 53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3" h="1871">
                    <a:moveTo>
                      <a:pt x="1659" y="53"/>
                    </a:moveTo>
                    <a:lnTo>
                      <a:pt x="1659" y="266"/>
                    </a:lnTo>
                    <a:lnTo>
                      <a:pt x="1659" y="534"/>
                    </a:lnTo>
                    <a:lnTo>
                      <a:pt x="1659" y="694"/>
                    </a:lnTo>
                    <a:lnTo>
                      <a:pt x="1659" y="694"/>
                    </a:lnTo>
                    <a:lnTo>
                      <a:pt x="1659" y="908"/>
                    </a:lnTo>
                    <a:lnTo>
                      <a:pt x="1713" y="1069"/>
                    </a:lnTo>
                    <a:lnTo>
                      <a:pt x="1713" y="1230"/>
                    </a:lnTo>
                    <a:lnTo>
                      <a:pt x="1713" y="1230"/>
                    </a:lnTo>
                    <a:lnTo>
                      <a:pt x="1713" y="1443"/>
                    </a:lnTo>
                    <a:lnTo>
                      <a:pt x="1713" y="1603"/>
                    </a:lnTo>
                    <a:lnTo>
                      <a:pt x="1659" y="1710"/>
                    </a:lnTo>
                    <a:lnTo>
                      <a:pt x="1659" y="1710"/>
                    </a:lnTo>
                    <a:lnTo>
                      <a:pt x="1392" y="1817"/>
                    </a:lnTo>
                    <a:lnTo>
                      <a:pt x="910" y="1871"/>
                    </a:lnTo>
                    <a:lnTo>
                      <a:pt x="161" y="1710"/>
                    </a:lnTo>
                    <a:lnTo>
                      <a:pt x="161" y="1710"/>
                    </a:lnTo>
                    <a:lnTo>
                      <a:pt x="54" y="1443"/>
                    </a:lnTo>
                    <a:lnTo>
                      <a:pt x="0" y="962"/>
                    </a:lnTo>
                    <a:lnTo>
                      <a:pt x="54" y="694"/>
                    </a:lnTo>
                    <a:lnTo>
                      <a:pt x="54" y="694"/>
                    </a:lnTo>
                    <a:lnTo>
                      <a:pt x="161" y="427"/>
                    </a:lnTo>
                    <a:lnTo>
                      <a:pt x="321" y="213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696" y="160"/>
                    </a:lnTo>
                    <a:lnTo>
                      <a:pt x="963" y="107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445" y="53"/>
                    </a:lnTo>
                    <a:lnTo>
                      <a:pt x="1606" y="0"/>
                    </a:lnTo>
                    <a:lnTo>
                      <a:pt x="1659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182"/>
              <p:cNvSpPr>
                <a:spLocks/>
              </p:cNvSpPr>
              <p:nvPr/>
            </p:nvSpPr>
            <p:spPr bwMode="auto">
              <a:xfrm>
                <a:off x="4740" y="2203"/>
                <a:ext cx="87" cy="180"/>
              </a:xfrm>
              <a:custGeom>
                <a:avLst/>
                <a:gdLst>
                  <a:gd name="T0" fmla="*/ 695 w 695"/>
                  <a:gd name="T1" fmla="*/ 54 h 1444"/>
                  <a:gd name="T2" fmla="*/ 642 w 695"/>
                  <a:gd name="T3" fmla="*/ 161 h 1444"/>
                  <a:gd name="T4" fmla="*/ 588 w 695"/>
                  <a:gd name="T5" fmla="*/ 268 h 1444"/>
                  <a:gd name="T6" fmla="*/ 588 w 695"/>
                  <a:gd name="T7" fmla="*/ 428 h 1444"/>
                  <a:gd name="T8" fmla="*/ 588 w 695"/>
                  <a:gd name="T9" fmla="*/ 428 h 1444"/>
                  <a:gd name="T10" fmla="*/ 588 w 695"/>
                  <a:gd name="T11" fmla="*/ 750 h 1444"/>
                  <a:gd name="T12" fmla="*/ 535 w 695"/>
                  <a:gd name="T13" fmla="*/ 1230 h 1444"/>
                  <a:gd name="T14" fmla="*/ 535 w 695"/>
                  <a:gd name="T15" fmla="*/ 1444 h 1444"/>
                  <a:gd name="T16" fmla="*/ 535 w 695"/>
                  <a:gd name="T17" fmla="*/ 1444 h 1444"/>
                  <a:gd name="T18" fmla="*/ 374 w 695"/>
                  <a:gd name="T19" fmla="*/ 1444 h 1444"/>
                  <a:gd name="T20" fmla="*/ 214 w 695"/>
                  <a:gd name="T21" fmla="*/ 1391 h 1444"/>
                  <a:gd name="T22" fmla="*/ 107 w 695"/>
                  <a:gd name="T23" fmla="*/ 1284 h 1444"/>
                  <a:gd name="T24" fmla="*/ 107 w 695"/>
                  <a:gd name="T25" fmla="*/ 1284 h 1444"/>
                  <a:gd name="T26" fmla="*/ 53 w 695"/>
                  <a:gd name="T27" fmla="*/ 1177 h 1444"/>
                  <a:gd name="T28" fmla="*/ 0 w 695"/>
                  <a:gd name="T29" fmla="*/ 910 h 1444"/>
                  <a:gd name="T30" fmla="*/ 0 w 695"/>
                  <a:gd name="T31" fmla="*/ 428 h 1444"/>
                  <a:gd name="T32" fmla="*/ 0 w 695"/>
                  <a:gd name="T33" fmla="*/ 428 h 1444"/>
                  <a:gd name="T34" fmla="*/ 53 w 695"/>
                  <a:gd name="T35" fmla="*/ 161 h 1444"/>
                  <a:gd name="T36" fmla="*/ 267 w 695"/>
                  <a:gd name="T37" fmla="*/ 0 h 1444"/>
                  <a:gd name="T38" fmla="*/ 481 w 695"/>
                  <a:gd name="T39" fmla="*/ 0 h 1444"/>
                  <a:gd name="T40" fmla="*/ 642 w 695"/>
                  <a:gd name="T41" fmla="*/ 0 h 1444"/>
                  <a:gd name="T42" fmla="*/ 695 w 695"/>
                  <a:gd name="T43" fmla="*/ 54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5" h="1444">
                    <a:moveTo>
                      <a:pt x="695" y="54"/>
                    </a:moveTo>
                    <a:lnTo>
                      <a:pt x="642" y="161"/>
                    </a:lnTo>
                    <a:lnTo>
                      <a:pt x="588" y="268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588" y="750"/>
                    </a:lnTo>
                    <a:lnTo>
                      <a:pt x="535" y="1230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374" y="1444"/>
                    </a:lnTo>
                    <a:lnTo>
                      <a:pt x="214" y="1391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53" y="161"/>
                    </a:lnTo>
                    <a:lnTo>
                      <a:pt x="267" y="0"/>
                    </a:lnTo>
                    <a:lnTo>
                      <a:pt x="481" y="0"/>
                    </a:lnTo>
                    <a:lnTo>
                      <a:pt x="642" y="0"/>
                    </a:lnTo>
                    <a:lnTo>
                      <a:pt x="695" y="5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183"/>
              <p:cNvSpPr>
                <a:spLocks/>
              </p:cNvSpPr>
              <p:nvPr/>
            </p:nvSpPr>
            <p:spPr bwMode="auto">
              <a:xfrm>
                <a:off x="4740" y="2203"/>
                <a:ext cx="80" cy="180"/>
              </a:xfrm>
              <a:custGeom>
                <a:avLst/>
                <a:gdLst>
                  <a:gd name="T0" fmla="*/ 535 w 642"/>
                  <a:gd name="T1" fmla="*/ 428 h 1444"/>
                  <a:gd name="T2" fmla="*/ 535 w 642"/>
                  <a:gd name="T3" fmla="*/ 750 h 1444"/>
                  <a:gd name="T4" fmla="*/ 481 w 642"/>
                  <a:gd name="T5" fmla="*/ 1177 h 1444"/>
                  <a:gd name="T6" fmla="*/ 481 w 642"/>
                  <a:gd name="T7" fmla="*/ 1391 h 1444"/>
                  <a:gd name="T8" fmla="*/ 481 w 642"/>
                  <a:gd name="T9" fmla="*/ 1391 h 1444"/>
                  <a:gd name="T10" fmla="*/ 428 w 642"/>
                  <a:gd name="T11" fmla="*/ 1444 h 1444"/>
                  <a:gd name="T12" fmla="*/ 321 w 642"/>
                  <a:gd name="T13" fmla="*/ 1391 h 1444"/>
                  <a:gd name="T14" fmla="*/ 267 w 642"/>
                  <a:gd name="T15" fmla="*/ 1391 h 1444"/>
                  <a:gd name="T16" fmla="*/ 267 w 642"/>
                  <a:gd name="T17" fmla="*/ 1391 h 1444"/>
                  <a:gd name="T18" fmla="*/ 160 w 642"/>
                  <a:gd name="T19" fmla="*/ 1337 h 1444"/>
                  <a:gd name="T20" fmla="*/ 107 w 642"/>
                  <a:gd name="T21" fmla="*/ 1337 h 1444"/>
                  <a:gd name="T22" fmla="*/ 107 w 642"/>
                  <a:gd name="T23" fmla="*/ 1284 h 1444"/>
                  <a:gd name="T24" fmla="*/ 107 w 642"/>
                  <a:gd name="T25" fmla="*/ 1284 h 1444"/>
                  <a:gd name="T26" fmla="*/ 53 w 642"/>
                  <a:gd name="T27" fmla="*/ 1177 h 1444"/>
                  <a:gd name="T28" fmla="*/ 0 w 642"/>
                  <a:gd name="T29" fmla="*/ 910 h 1444"/>
                  <a:gd name="T30" fmla="*/ 0 w 642"/>
                  <a:gd name="T31" fmla="*/ 482 h 1444"/>
                  <a:gd name="T32" fmla="*/ 0 w 642"/>
                  <a:gd name="T33" fmla="*/ 482 h 1444"/>
                  <a:gd name="T34" fmla="*/ 0 w 642"/>
                  <a:gd name="T35" fmla="*/ 482 h 1444"/>
                  <a:gd name="T36" fmla="*/ 0 w 642"/>
                  <a:gd name="T37" fmla="*/ 428 h 1444"/>
                  <a:gd name="T38" fmla="*/ 0 w 642"/>
                  <a:gd name="T39" fmla="*/ 375 h 1444"/>
                  <a:gd name="T40" fmla="*/ 0 w 642"/>
                  <a:gd name="T41" fmla="*/ 375 h 1444"/>
                  <a:gd name="T42" fmla="*/ 107 w 642"/>
                  <a:gd name="T43" fmla="*/ 54 h 1444"/>
                  <a:gd name="T44" fmla="*/ 374 w 642"/>
                  <a:gd name="T45" fmla="*/ 0 h 1444"/>
                  <a:gd name="T46" fmla="*/ 588 w 642"/>
                  <a:gd name="T47" fmla="*/ 0 h 1444"/>
                  <a:gd name="T48" fmla="*/ 588 w 642"/>
                  <a:gd name="T49" fmla="*/ 0 h 1444"/>
                  <a:gd name="T50" fmla="*/ 642 w 642"/>
                  <a:gd name="T51" fmla="*/ 54 h 1444"/>
                  <a:gd name="T52" fmla="*/ 642 w 642"/>
                  <a:gd name="T53" fmla="*/ 54 h 1444"/>
                  <a:gd name="T54" fmla="*/ 642 w 642"/>
                  <a:gd name="T55" fmla="*/ 54 h 1444"/>
                  <a:gd name="T56" fmla="*/ 642 w 642"/>
                  <a:gd name="T57" fmla="*/ 54 h 1444"/>
                  <a:gd name="T58" fmla="*/ 588 w 642"/>
                  <a:gd name="T59" fmla="*/ 161 h 1444"/>
                  <a:gd name="T60" fmla="*/ 535 w 642"/>
                  <a:gd name="T61" fmla="*/ 321 h 1444"/>
                  <a:gd name="T62" fmla="*/ 535 w 642"/>
                  <a:gd name="T63" fmla="*/ 428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2" h="1444">
                    <a:moveTo>
                      <a:pt x="535" y="428"/>
                    </a:moveTo>
                    <a:lnTo>
                      <a:pt x="535" y="750"/>
                    </a:lnTo>
                    <a:lnTo>
                      <a:pt x="481" y="1177"/>
                    </a:lnTo>
                    <a:lnTo>
                      <a:pt x="481" y="1391"/>
                    </a:lnTo>
                    <a:lnTo>
                      <a:pt x="481" y="1391"/>
                    </a:lnTo>
                    <a:lnTo>
                      <a:pt x="428" y="1444"/>
                    </a:lnTo>
                    <a:lnTo>
                      <a:pt x="321" y="1391"/>
                    </a:lnTo>
                    <a:lnTo>
                      <a:pt x="267" y="1391"/>
                    </a:lnTo>
                    <a:lnTo>
                      <a:pt x="267" y="1391"/>
                    </a:lnTo>
                    <a:lnTo>
                      <a:pt x="160" y="1337"/>
                    </a:lnTo>
                    <a:lnTo>
                      <a:pt x="107" y="1337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07" y="54"/>
                    </a:lnTo>
                    <a:lnTo>
                      <a:pt x="374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588" y="161"/>
                    </a:lnTo>
                    <a:lnTo>
                      <a:pt x="535" y="321"/>
                    </a:lnTo>
                    <a:lnTo>
                      <a:pt x="535" y="428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184"/>
              <p:cNvSpPr>
                <a:spLocks/>
              </p:cNvSpPr>
              <p:nvPr/>
            </p:nvSpPr>
            <p:spPr bwMode="auto">
              <a:xfrm>
                <a:off x="4740" y="2203"/>
                <a:ext cx="80" cy="174"/>
              </a:xfrm>
              <a:custGeom>
                <a:avLst/>
                <a:gdLst>
                  <a:gd name="T0" fmla="*/ 481 w 642"/>
                  <a:gd name="T1" fmla="*/ 428 h 1391"/>
                  <a:gd name="T2" fmla="*/ 428 w 642"/>
                  <a:gd name="T3" fmla="*/ 750 h 1391"/>
                  <a:gd name="T4" fmla="*/ 428 w 642"/>
                  <a:gd name="T5" fmla="*/ 1177 h 1391"/>
                  <a:gd name="T6" fmla="*/ 428 w 642"/>
                  <a:gd name="T7" fmla="*/ 1391 h 1391"/>
                  <a:gd name="T8" fmla="*/ 428 w 642"/>
                  <a:gd name="T9" fmla="*/ 1391 h 1391"/>
                  <a:gd name="T10" fmla="*/ 374 w 642"/>
                  <a:gd name="T11" fmla="*/ 1391 h 1391"/>
                  <a:gd name="T12" fmla="*/ 267 w 642"/>
                  <a:gd name="T13" fmla="*/ 1391 h 1391"/>
                  <a:gd name="T14" fmla="*/ 214 w 642"/>
                  <a:gd name="T15" fmla="*/ 1337 h 1391"/>
                  <a:gd name="T16" fmla="*/ 214 w 642"/>
                  <a:gd name="T17" fmla="*/ 1337 h 1391"/>
                  <a:gd name="T18" fmla="*/ 160 w 642"/>
                  <a:gd name="T19" fmla="*/ 1337 h 1391"/>
                  <a:gd name="T20" fmla="*/ 107 w 642"/>
                  <a:gd name="T21" fmla="*/ 1284 h 1391"/>
                  <a:gd name="T22" fmla="*/ 53 w 642"/>
                  <a:gd name="T23" fmla="*/ 1230 h 1391"/>
                  <a:gd name="T24" fmla="*/ 53 w 642"/>
                  <a:gd name="T25" fmla="*/ 1230 h 1391"/>
                  <a:gd name="T26" fmla="*/ 0 w 642"/>
                  <a:gd name="T27" fmla="*/ 1123 h 1391"/>
                  <a:gd name="T28" fmla="*/ 0 w 642"/>
                  <a:gd name="T29" fmla="*/ 857 h 1391"/>
                  <a:gd name="T30" fmla="*/ 0 w 642"/>
                  <a:gd name="T31" fmla="*/ 482 h 1391"/>
                  <a:gd name="T32" fmla="*/ 0 w 642"/>
                  <a:gd name="T33" fmla="*/ 482 h 1391"/>
                  <a:gd name="T34" fmla="*/ 0 w 642"/>
                  <a:gd name="T35" fmla="*/ 428 h 1391"/>
                  <a:gd name="T36" fmla="*/ 0 w 642"/>
                  <a:gd name="T37" fmla="*/ 428 h 1391"/>
                  <a:gd name="T38" fmla="*/ 0 w 642"/>
                  <a:gd name="T39" fmla="*/ 375 h 1391"/>
                  <a:gd name="T40" fmla="*/ 0 w 642"/>
                  <a:gd name="T41" fmla="*/ 375 h 1391"/>
                  <a:gd name="T42" fmla="*/ 160 w 642"/>
                  <a:gd name="T43" fmla="*/ 54 h 1391"/>
                  <a:gd name="T44" fmla="*/ 374 w 642"/>
                  <a:gd name="T45" fmla="*/ 0 h 1391"/>
                  <a:gd name="T46" fmla="*/ 588 w 642"/>
                  <a:gd name="T47" fmla="*/ 0 h 1391"/>
                  <a:gd name="T48" fmla="*/ 588 w 642"/>
                  <a:gd name="T49" fmla="*/ 0 h 1391"/>
                  <a:gd name="T50" fmla="*/ 588 w 642"/>
                  <a:gd name="T51" fmla="*/ 54 h 1391"/>
                  <a:gd name="T52" fmla="*/ 642 w 642"/>
                  <a:gd name="T53" fmla="*/ 107 h 1391"/>
                  <a:gd name="T54" fmla="*/ 642 w 642"/>
                  <a:gd name="T55" fmla="*/ 107 h 1391"/>
                  <a:gd name="T56" fmla="*/ 642 w 642"/>
                  <a:gd name="T57" fmla="*/ 107 h 1391"/>
                  <a:gd name="T58" fmla="*/ 535 w 642"/>
                  <a:gd name="T59" fmla="*/ 214 h 1391"/>
                  <a:gd name="T60" fmla="*/ 481 w 642"/>
                  <a:gd name="T61" fmla="*/ 321 h 1391"/>
                  <a:gd name="T62" fmla="*/ 481 w 642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2" h="1391">
                    <a:moveTo>
                      <a:pt x="481" y="428"/>
                    </a:moveTo>
                    <a:lnTo>
                      <a:pt x="428" y="750"/>
                    </a:lnTo>
                    <a:lnTo>
                      <a:pt x="428" y="1177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74" y="1391"/>
                    </a:lnTo>
                    <a:lnTo>
                      <a:pt x="267" y="1391"/>
                    </a:lnTo>
                    <a:lnTo>
                      <a:pt x="214" y="1337"/>
                    </a:lnTo>
                    <a:lnTo>
                      <a:pt x="214" y="1337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0" y="1123"/>
                    </a:lnTo>
                    <a:lnTo>
                      <a:pt x="0" y="857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60" y="54"/>
                    </a:lnTo>
                    <a:lnTo>
                      <a:pt x="374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54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535" y="214"/>
                    </a:lnTo>
                    <a:lnTo>
                      <a:pt x="481" y="321"/>
                    </a:lnTo>
                    <a:lnTo>
                      <a:pt x="481" y="428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 185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428 w 588"/>
                  <a:gd name="T1" fmla="*/ 428 h 1391"/>
                  <a:gd name="T2" fmla="*/ 374 w 588"/>
                  <a:gd name="T3" fmla="*/ 803 h 1391"/>
                  <a:gd name="T4" fmla="*/ 374 w 588"/>
                  <a:gd name="T5" fmla="*/ 1177 h 1391"/>
                  <a:gd name="T6" fmla="*/ 374 w 588"/>
                  <a:gd name="T7" fmla="*/ 1391 h 1391"/>
                  <a:gd name="T8" fmla="*/ 374 w 588"/>
                  <a:gd name="T9" fmla="*/ 1391 h 1391"/>
                  <a:gd name="T10" fmla="*/ 321 w 588"/>
                  <a:gd name="T11" fmla="*/ 1391 h 1391"/>
                  <a:gd name="T12" fmla="*/ 214 w 588"/>
                  <a:gd name="T13" fmla="*/ 1391 h 1391"/>
                  <a:gd name="T14" fmla="*/ 160 w 588"/>
                  <a:gd name="T15" fmla="*/ 1337 h 1391"/>
                  <a:gd name="T16" fmla="*/ 160 w 588"/>
                  <a:gd name="T17" fmla="*/ 1337 h 1391"/>
                  <a:gd name="T18" fmla="*/ 107 w 588"/>
                  <a:gd name="T19" fmla="*/ 1337 h 1391"/>
                  <a:gd name="T20" fmla="*/ 53 w 588"/>
                  <a:gd name="T21" fmla="*/ 1284 h 1391"/>
                  <a:gd name="T22" fmla="*/ 53 w 588"/>
                  <a:gd name="T23" fmla="*/ 1177 h 1391"/>
                  <a:gd name="T24" fmla="*/ 53 w 588"/>
                  <a:gd name="T25" fmla="*/ 1177 h 1391"/>
                  <a:gd name="T26" fmla="*/ 0 w 588"/>
                  <a:gd name="T27" fmla="*/ 1070 h 1391"/>
                  <a:gd name="T28" fmla="*/ 0 w 588"/>
                  <a:gd name="T29" fmla="*/ 857 h 1391"/>
                  <a:gd name="T30" fmla="*/ 0 w 588"/>
                  <a:gd name="T31" fmla="*/ 482 h 1391"/>
                  <a:gd name="T32" fmla="*/ 0 w 588"/>
                  <a:gd name="T33" fmla="*/ 482 h 1391"/>
                  <a:gd name="T34" fmla="*/ 0 w 588"/>
                  <a:gd name="T35" fmla="*/ 428 h 1391"/>
                  <a:gd name="T36" fmla="*/ 0 w 588"/>
                  <a:gd name="T37" fmla="*/ 375 h 1391"/>
                  <a:gd name="T38" fmla="*/ 0 w 588"/>
                  <a:gd name="T39" fmla="*/ 321 h 1391"/>
                  <a:gd name="T40" fmla="*/ 0 w 588"/>
                  <a:gd name="T41" fmla="*/ 321 h 1391"/>
                  <a:gd name="T42" fmla="*/ 160 w 588"/>
                  <a:gd name="T43" fmla="*/ 54 h 1391"/>
                  <a:gd name="T44" fmla="*/ 428 w 588"/>
                  <a:gd name="T45" fmla="*/ 0 h 1391"/>
                  <a:gd name="T46" fmla="*/ 588 w 588"/>
                  <a:gd name="T47" fmla="*/ 54 h 1391"/>
                  <a:gd name="T48" fmla="*/ 588 w 588"/>
                  <a:gd name="T49" fmla="*/ 54 h 1391"/>
                  <a:gd name="T50" fmla="*/ 588 w 588"/>
                  <a:gd name="T51" fmla="*/ 54 h 1391"/>
                  <a:gd name="T52" fmla="*/ 588 w 588"/>
                  <a:gd name="T53" fmla="*/ 107 h 1391"/>
                  <a:gd name="T54" fmla="*/ 588 w 588"/>
                  <a:gd name="T55" fmla="*/ 107 h 1391"/>
                  <a:gd name="T56" fmla="*/ 588 w 588"/>
                  <a:gd name="T57" fmla="*/ 107 h 1391"/>
                  <a:gd name="T58" fmla="*/ 481 w 588"/>
                  <a:gd name="T59" fmla="*/ 214 h 1391"/>
                  <a:gd name="T60" fmla="*/ 428 w 588"/>
                  <a:gd name="T61" fmla="*/ 321 h 1391"/>
                  <a:gd name="T62" fmla="*/ 428 w 588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8" h="1391">
                    <a:moveTo>
                      <a:pt x="428" y="428"/>
                    </a:moveTo>
                    <a:lnTo>
                      <a:pt x="374" y="803"/>
                    </a:lnTo>
                    <a:lnTo>
                      <a:pt x="374" y="1177"/>
                    </a:lnTo>
                    <a:lnTo>
                      <a:pt x="374" y="1391"/>
                    </a:lnTo>
                    <a:lnTo>
                      <a:pt x="374" y="1391"/>
                    </a:lnTo>
                    <a:lnTo>
                      <a:pt x="321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60" y="1337"/>
                    </a:lnTo>
                    <a:lnTo>
                      <a:pt x="107" y="1337"/>
                    </a:lnTo>
                    <a:lnTo>
                      <a:pt x="53" y="1284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070"/>
                    </a:lnTo>
                    <a:lnTo>
                      <a:pt x="0" y="857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60" y="54"/>
                    </a:lnTo>
                    <a:lnTo>
                      <a:pt x="428" y="0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481" y="214"/>
                    </a:lnTo>
                    <a:lnTo>
                      <a:pt x="428" y="321"/>
                    </a:lnTo>
                    <a:lnTo>
                      <a:pt x="428" y="42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 186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374 w 588"/>
                  <a:gd name="T1" fmla="*/ 428 h 1391"/>
                  <a:gd name="T2" fmla="*/ 321 w 588"/>
                  <a:gd name="T3" fmla="*/ 803 h 1391"/>
                  <a:gd name="T4" fmla="*/ 321 w 588"/>
                  <a:gd name="T5" fmla="*/ 1230 h 1391"/>
                  <a:gd name="T6" fmla="*/ 321 w 588"/>
                  <a:gd name="T7" fmla="*/ 1391 h 1391"/>
                  <a:gd name="T8" fmla="*/ 321 w 588"/>
                  <a:gd name="T9" fmla="*/ 1391 h 1391"/>
                  <a:gd name="T10" fmla="*/ 267 w 588"/>
                  <a:gd name="T11" fmla="*/ 1391 h 1391"/>
                  <a:gd name="T12" fmla="*/ 214 w 588"/>
                  <a:gd name="T13" fmla="*/ 1391 h 1391"/>
                  <a:gd name="T14" fmla="*/ 160 w 588"/>
                  <a:gd name="T15" fmla="*/ 1337 h 1391"/>
                  <a:gd name="T16" fmla="*/ 160 w 588"/>
                  <a:gd name="T17" fmla="*/ 1337 h 1391"/>
                  <a:gd name="T18" fmla="*/ 107 w 588"/>
                  <a:gd name="T19" fmla="*/ 1284 h 1391"/>
                  <a:gd name="T20" fmla="*/ 53 w 588"/>
                  <a:gd name="T21" fmla="*/ 1230 h 1391"/>
                  <a:gd name="T22" fmla="*/ 53 w 588"/>
                  <a:gd name="T23" fmla="*/ 1177 h 1391"/>
                  <a:gd name="T24" fmla="*/ 53 w 588"/>
                  <a:gd name="T25" fmla="*/ 1177 h 1391"/>
                  <a:gd name="T26" fmla="*/ 0 w 588"/>
                  <a:gd name="T27" fmla="*/ 1016 h 1391"/>
                  <a:gd name="T28" fmla="*/ 0 w 588"/>
                  <a:gd name="T29" fmla="*/ 803 h 1391"/>
                  <a:gd name="T30" fmla="*/ 0 w 588"/>
                  <a:gd name="T31" fmla="*/ 428 h 1391"/>
                  <a:gd name="T32" fmla="*/ 0 w 588"/>
                  <a:gd name="T33" fmla="*/ 428 h 1391"/>
                  <a:gd name="T34" fmla="*/ 0 w 588"/>
                  <a:gd name="T35" fmla="*/ 428 h 1391"/>
                  <a:gd name="T36" fmla="*/ 0 w 588"/>
                  <a:gd name="T37" fmla="*/ 375 h 1391"/>
                  <a:gd name="T38" fmla="*/ 0 w 588"/>
                  <a:gd name="T39" fmla="*/ 321 h 1391"/>
                  <a:gd name="T40" fmla="*/ 0 w 588"/>
                  <a:gd name="T41" fmla="*/ 321 h 1391"/>
                  <a:gd name="T42" fmla="*/ 160 w 588"/>
                  <a:gd name="T43" fmla="*/ 54 h 1391"/>
                  <a:gd name="T44" fmla="*/ 428 w 588"/>
                  <a:gd name="T45" fmla="*/ 0 h 1391"/>
                  <a:gd name="T46" fmla="*/ 588 w 588"/>
                  <a:gd name="T47" fmla="*/ 54 h 1391"/>
                  <a:gd name="T48" fmla="*/ 588 w 588"/>
                  <a:gd name="T49" fmla="*/ 54 h 1391"/>
                  <a:gd name="T50" fmla="*/ 588 w 588"/>
                  <a:gd name="T51" fmla="*/ 107 h 1391"/>
                  <a:gd name="T52" fmla="*/ 535 w 588"/>
                  <a:gd name="T53" fmla="*/ 107 h 1391"/>
                  <a:gd name="T54" fmla="*/ 535 w 588"/>
                  <a:gd name="T55" fmla="*/ 107 h 1391"/>
                  <a:gd name="T56" fmla="*/ 535 w 588"/>
                  <a:gd name="T57" fmla="*/ 107 h 1391"/>
                  <a:gd name="T58" fmla="*/ 481 w 588"/>
                  <a:gd name="T59" fmla="*/ 214 h 1391"/>
                  <a:gd name="T60" fmla="*/ 374 w 588"/>
                  <a:gd name="T61" fmla="*/ 321 h 1391"/>
                  <a:gd name="T62" fmla="*/ 374 w 588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8" h="1391">
                    <a:moveTo>
                      <a:pt x="374" y="428"/>
                    </a:moveTo>
                    <a:lnTo>
                      <a:pt x="321" y="803"/>
                    </a:lnTo>
                    <a:lnTo>
                      <a:pt x="321" y="1230"/>
                    </a:lnTo>
                    <a:lnTo>
                      <a:pt x="321" y="1391"/>
                    </a:lnTo>
                    <a:lnTo>
                      <a:pt x="321" y="1391"/>
                    </a:lnTo>
                    <a:lnTo>
                      <a:pt x="267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53" y="1230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016"/>
                    </a:lnTo>
                    <a:lnTo>
                      <a:pt x="0" y="803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60" y="54"/>
                    </a:lnTo>
                    <a:lnTo>
                      <a:pt x="428" y="0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481" y="214"/>
                    </a:lnTo>
                    <a:lnTo>
                      <a:pt x="374" y="321"/>
                    </a:lnTo>
                    <a:lnTo>
                      <a:pt x="374" y="428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187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588 w 588"/>
                  <a:gd name="T1" fmla="*/ 54 h 1391"/>
                  <a:gd name="T2" fmla="*/ 481 w 588"/>
                  <a:gd name="T3" fmla="*/ 161 h 1391"/>
                  <a:gd name="T4" fmla="*/ 374 w 588"/>
                  <a:gd name="T5" fmla="*/ 321 h 1391"/>
                  <a:gd name="T6" fmla="*/ 321 w 588"/>
                  <a:gd name="T7" fmla="*/ 428 h 1391"/>
                  <a:gd name="T8" fmla="*/ 321 w 588"/>
                  <a:gd name="T9" fmla="*/ 428 h 1391"/>
                  <a:gd name="T10" fmla="*/ 267 w 588"/>
                  <a:gd name="T11" fmla="*/ 803 h 1391"/>
                  <a:gd name="T12" fmla="*/ 267 w 588"/>
                  <a:gd name="T13" fmla="*/ 1230 h 1391"/>
                  <a:gd name="T14" fmla="*/ 267 w 588"/>
                  <a:gd name="T15" fmla="*/ 1391 h 1391"/>
                  <a:gd name="T16" fmla="*/ 267 w 588"/>
                  <a:gd name="T17" fmla="*/ 1391 h 1391"/>
                  <a:gd name="T18" fmla="*/ 214 w 588"/>
                  <a:gd name="T19" fmla="*/ 1391 h 1391"/>
                  <a:gd name="T20" fmla="*/ 160 w 588"/>
                  <a:gd name="T21" fmla="*/ 1337 h 1391"/>
                  <a:gd name="T22" fmla="*/ 107 w 588"/>
                  <a:gd name="T23" fmla="*/ 1284 h 1391"/>
                  <a:gd name="T24" fmla="*/ 107 w 588"/>
                  <a:gd name="T25" fmla="*/ 1284 h 1391"/>
                  <a:gd name="T26" fmla="*/ 53 w 588"/>
                  <a:gd name="T27" fmla="*/ 1177 h 1391"/>
                  <a:gd name="T28" fmla="*/ 0 w 588"/>
                  <a:gd name="T29" fmla="*/ 910 h 1391"/>
                  <a:gd name="T30" fmla="*/ 0 w 588"/>
                  <a:gd name="T31" fmla="*/ 428 h 1391"/>
                  <a:gd name="T32" fmla="*/ 0 w 588"/>
                  <a:gd name="T33" fmla="*/ 428 h 1391"/>
                  <a:gd name="T34" fmla="*/ 107 w 588"/>
                  <a:gd name="T35" fmla="*/ 107 h 1391"/>
                  <a:gd name="T36" fmla="*/ 267 w 588"/>
                  <a:gd name="T37" fmla="*/ 0 h 1391"/>
                  <a:gd name="T38" fmla="*/ 481 w 588"/>
                  <a:gd name="T39" fmla="*/ 0 h 1391"/>
                  <a:gd name="T40" fmla="*/ 588 w 588"/>
                  <a:gd name="T41" fmla="*/ 54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8" h="1391">
                    <a:moveTo>
                      <a:pt x="588" y="54"/>
                    </a:moveTo>
                    <a:lnTo>
                      <a:pt x="481" y="161"/>
                    </a:lnTo>
                    <a:lnTo>
                      <a:pt x="374" y="321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267" y="803"/>
                    </a:lnTo>
                    <a:lnTo>
                      <a:pt x="267" y="1230"/>
                    </a:lnTo>
                    <a:lnTo>
                      <a:pt x="267" y="1391"/>
                    </a:lnTo>
                    <a:lnTo>
                      <a:pt x="267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107" y="107"/>
                    </a:lnTo>
                    <a:lnTo>
                      <a:pt x="267" y="0"/>
                    </a:lnTo>
                    <a:lnTo>
                      <a:pt x="481" y="0"/>
                    </a:lnTo>
                    <a:lnTo>
                      <a:pt x="588" y="5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188"/>
              <p:cNvSpPr>
                <a:spLocks/>
              </p:cNvSpPr>
              <p:nvPr/>
            </p:nvSpPr>
            <p:spPr bwMode="auto">
              <a:xfrm>
                <a:off x="4767" y="2156"/>
                <a:ext cx="167" cy="67"/>
              </a:xfrm>
              <a:custGeom>
                <a:avLst/>
                <a:gdLst>
                  <a:gd name="T0" fmla="*/ 1338 w 1338"/>
                  <a:gd name="T1" fmla="*/ 53 h 534"/>
                  <a:gd name="T2" fmla="*/ 1284 w 1338"/>
                  <a:gd name="T3" fmla="*/ 213 h 534"/>
                  <a:gd name="T4" fmla="*/ 1284 w 1338"/>
                  <a:gd name="T5" fmla="*/ 320 h 534"/>
                  <a:gd name="T6" fmla="*/ 1284 w 1338"/>
                  <a:gd name="T7" fmla="*/ 373 h 534"/>
                  <a:gd name="T8" fmla="*/ 1284 w 1338"/>
                  <a:gd name="T9" fmla="*/ 373 h 534"/>
                  <a:gd name="T10" fmla="*/ 1177 w 1338"/>
                  <a:gd name="T11" fmla="*/ 427 h 534"/>
                  <a:gd name="T12" fmla="*/ 963 w 1338"/>
                  <a:gd name="T13" fmla="*/ 480 h 534"/>
                  <a:gd name="T14" fmla="*/ 749 w 1338"/>
                  <a:gd name="T15" fmla="*/ 480 h 534"/>
                  <a:gd name="T16" fmla="*/ 749 w 1338"/>
                  <a:gd name="T17" fmla="*/ 480 h 534"/>
                  <a:gd name="T18" fmla="*/ 481 w 1338"/>
                  <a:gd name="T19" fmla="*/ 534 h 534"/>
                  <a:gd name="T20" fmla="*/ 214 w 1338"/>
                  <a:gd name="T21" fmla="*/ 534 h 534"/>
                  <a:gd name="T22" fmla="*/ 0 w 1338"/>
                  <a:gd name="T23" fmla="*/ 480 h 534"/>
                  <a:gd name="T24" fmla="*/ 0 w 1338"/>
                  <a:gd name="T25" fmla="*/ 480 h 534"/>
                  <a:gd name="T26" fmla="*/ 214 w 1338"/>
                  <a:gd name="T27" fmla="*/ 107 h 534"/>
                  <a:gd name="T28" fmla="*/ 267 w 1338"/>
                  <a:gd name="T29" fmla="*/ 107 h 534"/>
                  <a:gd name="T30" fmla="*/ 481 w 1338"/>
                  <a:gd name="T31" fmla="*/ 107 h 534"/>
                  <a:gd name="T32" fmla="*/ 802 w 1338"/>
                  <a:gd name="T33" fmla="*/ 107 h 534"/>
                  <a:gd name="T34" fmla="*/ 802 w 1338"/>
                  <a:gd name="T35" fmla="*/ 107 h 534"/>
                  <a:gd name="T36" fmla="*/ 1016 w 1338"/>
                  <a:gd name="T37" fmla="*/ 53 h 534"/>
                  <a:gd name="T38" fmla="*/ 1177 w 1338"/>
                  <a:gd name="T39" fmla="*/ 53 h 534"/>
                  <a:gd name="T40" fmla="*/ 1284 w 1338"/>
                  <a:gd name="T41" fmla="*/ 0 h 534"/>
                  <a:gd name="T42" fmla="*/ 1284 w 1338"/>
                  <a:gd name="T43" fmla="*/ 0 h 534"/>
                  <a:gd name="T44" fmla="*/ 1338 w 1338"/>
                  <a:gd name="T45" fmla="*/ 0 h 534"/>
                  <a:gd name="T46" fmla="*/ 1338 w 1338"/>
                  <a:gd name="T47" fmla="*/ 0 h 534"/>
                  <a:gd name="T48" fmla="*/ 1338 w 1338"/>
                  <a:gd name="T49" fmla="*/ 5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8" h="534">
                    <a:moveTo>
                      <a:pt x="1338" y="53"/>
                    </a:moveTo>
                    <a:lnTo>
                      <a:pt x="1284" y="213"/>
                    </a:lnTo>
                    <a:lnTo>
                      <a:pt x="1284" y="320"/>
                    </a:lnTo>
                    <a:lnTo>
                      <a:pt x="1284" y="373"/>
                    </a:lnTo>
                    <a:lnTo>
                      <a:pt x="1284" y="373"/>
                    </a:lnTo>
                    <a:lnTo>
                      <a:pt x="1177" y="427"/>
                    </a:lnTo>
                    <a:lnTo>
                      <a:pt x="963" y="480"/>
                    </a:lnTo>
                    <a:lnTo>
                      <a:pt x="749" y="480"/>
                    </a:lnTo>
                    <a:lnTo>
                      <a:pt x="749" y="480"/>
                    </a:lnTo>
                    <a:lnTo>
                      <a:pt x="481" y="534"/>
                    </a:lnTo>
                    <a:lnTo>
                      <a:pt x="214" y="53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481" y="107"/>
                    </a:lnTo>
                    <a:lnTo>
                      <a:pt x="802" y="107"/>
                    </a:lnTo>
                    <a:lnTo>
                      <a:pt x="802" y="107"/>
                    </a:lnTo>
                    <a:lnTo>
                      <a:pt x="1016" y="53"/>
                    </a:lnTo>
                    <a:lnTo>
                      <a:pt x="1177" y="53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189"/>
              <p:cNvSpPr>
                <a:spLocks/>
              </p:cNvSpPr>
              <p:nvPr/>
            </p:nvSpPr>
            <p:spPr bwMode="auto">
              <a:xfrm>
                <a:off x="4760" y="2170"/>
                <a:ext cx="67" cy="46"/>
              </a:xfrm>
              <a:custGeom>
                <a:avLst/>
                <a:gdLst>
                  <a:gd name="T0" fmla="*/ 535 w 535"/>
                  <a:gd name="T1" fmla="*/ 0 h 373"/>
                  <a:gd name="T2" fmla="*/ 535 w 535"/>
                  <a:gd name="T3" fmla="*/ 53 h 373"/>
                  <a:gd name="T4" fmla="*/ 482 w 535"/>
                  <a:gd name="T5" fmla="*/ 159 h 373"/>
                  <a:gd name="T6" fmla="*/ 482 w 535"/>
                  <a:gd name="T7" fmla="*/ 213 h 373"/>
                  <a:gd name="T8" fmla="*/ 482 w 535"/>
                  <a:gd name="T9" fmla="*/ 213 h 373"/>
                  <a:gd name="T10" fmla="*/ 428 w 535"/>
                  <a:gd name="T11" fmla="*/ 320 h 373"/>
                  <a:gd name="T12" fmla="*/ 428 w 535"/>
                  <a:gd name="T13" fmla="*/ 373 h 373"/>
                  <a:gd name="T14" fmla="*/ 428 w 535"/>
                  <a:gd name="T15" fmla="*/ 373 h 373"/>
                  <a:gd name="T16" fmla="*/ 428 w 535"/>
                  <a:gd name="T17" fmla="*/ 373 h 373"/>
                  <a:gd name="T18" fmla="*/ 321 w 535"/>
                  <a:gd name="T19" fmla="*/ 373 h 373"/>
                  <a:gd name="T20" fmla="*/ 161 w 535"/>
                  <a:gd name="T21" fmla="*/ 373 h 373"/>
                  <a:gd name="T22" fmla="*/ 0 w 535"/>
                  <a:gd name="T23" fmla="*/ 373 h 373"/>
                  <a:gd name="T24" fmla="*/ 0 w 535"/>
                  <a:gd name="T25" fmla="*/ 373 h 373"/>
                  <a:gd name="T26" fmla="*/ 54 w 535"/>
                  <a:gd name="T27" fmla="*/ 266 h 373"/>
                  <a:gd name="T28" fmla="*/ 161 w 535"/>
                  <a:gd name="T29" fmla="*/ 106 h 373"/>
                  <a:gd name="T30" fmla="*/ 268 w 535"/>
                  <a:gd name="T31" fmla="*/ 0 h 373"/>
                  <a:gd name="T32" fmla="*/ 268 w 535"/>
                  <a:gd name="T33" fmla="*/ 0 h 373"/>
                  <a:gd name="T34" fmla="*/ 535 w 535"/>
                  <a:gd name="T35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5" h="373">
                    <a:moveTo>
                      <a:pt x="535" y="0"/>
                    </a:moveTo>
                    <a:lnTo>
                      <a:pt x="535" y="53"/>
                    </a:lnTo>
                    <a:lnTo>
                      <a:pt x="482" y="159"/>
                    </a:lnTo>
                    <a:lnTo>
                      <a:pt x="482" y="213"/>
                    </a:lnTo>
                    <a:lnTo>
                      <a:pt x="482" y="213"/>
                    </a:lnTo>
                    <a:lnTo>
                      <a:pt x="428" y="320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321" y="373"/>
                    </a:lnTo>
                    <a:lnTo>
                      <a:pt x="161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190"/>
              <p:cNvSpPr>
                <a:spLocks/>
              </p:cNvSpPr>
              <p:nvPr/>
            </p:nvSpPr>
            <p:spPr bwMode="auto">
              <a:xfrm>
                <a:off x="4760" y="2170"/>
                <a:ext cx="60" cy="46"/>
              </a:xfrm>
              <a:custGeom>
                <a:avLst/>
                <a:gdLst>
                  <a:gd name="T0" fmla="*/ 482 w 482"/>
                  <a:gd name="T1" fmla="*/ 213 h 373"/>
                  <a:gd name="T2" fmla="*/ 428 w 482"/>
                  <a:gd name="T3" fmla="*/ 320 h 373"/>
                  <a:gd name="T4" fmla="*/ 375 w 482"/>
                  <a:gd name="T5" fmla="*/ 373 h 373"/>
                  <a:gd name="T6" fmla="*/ 375 w 482"/>
                  <a:gd name="T7" fmla="*/ 373 h 373"/>
                  <a:gd name="T8" fmla="*/ 375 w 482"/>
                  <a:gd name="T9" fmla="*/ 373 h 373"/>
                  <a:gd name="T10" fmla="*/ 268 w 482"/>
                  <a:gd name="T11" fmla="*/ 373 h 373"/>
                  <a:gd name="T12" fmla="*/ 107 w 482"/>
                  <a:gd name="T13" fmla="*/ 373 h 373"/>
                  <a:gd name="T14" fmla="*/ 0 w 482"/>
                  <a:gd name="T15" fmla="*/ 373 h 373"/>
                  <a:gd name="T16" fmla="*/ 0 w 482"/>
                  <a:gd name="T17" fmla="*/ 373 h 373"/>
                  <a:gd name="T18" fmla="*/ 54 w 482"/>
                  <a:gd name="T19" fmla="*/ 266 h 373"/>
                  <a:gd name="T20" fmla="*/ 161 w 482"/>
                  <a:gd name="T21" fmla="*/ 106 h 373"/>
                  <a:gd name="T22" fmla="*/ 268 w 482"/>
                  <a:gd name="T23" fmla="*/ 0 h 373"/>
                  <a:gd name="T24" fmla="*/ 268 w 482"/>
                  <a:gd name="T25" fmla="*/ 0 h 373"/>
                  <a:gd name="T26" fmla="*/ 482 w 482"/>
                  <a:gd name="T27" fmla="*/ 0 h 373"/>
                  <a:gd name="T28" fmla="*/ 482 w 482"/>
                  <a:gd name="T29" fmla="*/ 53 h 373"/>
                  <a:gd name="T30" fmla="*/ 482 w 482"/>
                  <a:gd name="T31" fmla="*/ 159 h 373"/>
                  <a:gd name="T32" fmla="*/ 482 w 482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2" h="373">
                    <a:moveTo>
                      <a:pt x="482" y="213"/>
                    </a:moveTo>
                    <a:lnTo>
                      <a:pt x="428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482" y="53"/>
                    </a:lnTo>
                    <a:lnTo>
                      <a:pt x="482" y="159"/>
                    </a:lnTo>
                    <a:lnTo>
                      <a:pt x="482" y="213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191"/>
              <p:cNvSpPr>
                <a:spLocks/>
              </p:cNvSpPr>
              <p:nvPr/>
            </p:nvSpPr>
            <p:spPr bwMode="auto">
              <a:xfrm>
                <a:off x="4760" y="2170"/>
                <a:ext cx="60" cy="46"/>
              </a:xfrm>
              <a:custGeom>
                <a:avLst/>
                <a:gdLst>
                  <a:gd name="T0" fmla="*/ 428 w 482"/>
                  <a:gd name="T1" fmla="*/ 213 h 373"/>
                  <a:gd name="T2" fmla="*/ 375 w 482"/>
                  <a:gd name="T3" fmla="*/ 320 h 373"/>
                  <a:gd name="T4" fmla="*/ 375 w 482"/>
                  <a:gd name="T5" fmla="*/ 373 h 373"/>
                  <a:gd name="T6" fmla="*/ 375 w 482"/>
                  <a:gd name="T7" fmla="*/ 373 h 373"/>
                  <a:gd name="T8" fmla="*/ 375 w 482"/>
                  <a:gd name="T9" fmla="*/ 373 h 373"/>
                  <a:gd name="T10" fmla="*/ 268 w 482"/>
                  <a:gd name="T11" fmla="*/ 373 h 373"/>
                  <a:gd name="T12" fmla="*/ 107 w 482"/>
                  <a:gd name="T13" fmla="*/ 373 h 373"/>
                  <a:gd name="T14" fmla="*/ 0 w 482"/>
                  <a:gd name="T15" fmla="*/ 373 h 373"/>
                  <a:gd name="T16" fmla="*/ 0 w 482"/>
                  <a:gd name="T17" fmla="*/ 373 h 373"/>
                  <a:gd name="T18" fmla="*/ 54 w 482"/>
                  <a:gd name="T19" fmla="*/ 266 h 373"/>
                  <a:gd name="T20" fmla="*/ 161 w 482"/>
                  <a:gd name="T21" fmla="*/ 106 h 373"/>
                  <a:gd name="T22" fmla="*/ 268 w 482"/>
                  <a:gd name="T23" fmla="*/ 0 h 373"/>
                  <a:gd name="T24" fmla="*/ 268 w 482"/>
                  <a:gd name="T25" fmla="*/ 0 h 373"/>
                  <a:gd name="T26" fmla="*/ 482 w 482"/>
                  <a:gd name="T27" fmla="*/ 0 h 373"/>
                  <a:gd name="T28" fmla="*/ 482 w 482"/>
                  <a:gd name="T29" fmla="*/ 53 h 373"/>
                  <a:gd name="T30" fmla="*/ 428 w 482"/>
                  <a:gd name="T31" fmla="*/ 159 h 373"/>
                  <a:gd name="T32" fmla="*/ 428 w 482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2" h="373">
                    <a:moveTo>
                      <a:pt x="428" y="213"/>
                    </a:moveTo>
                    <a:lnTo>
                      <a:pt x="375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482" y="53"/>
                    </a:lnTo>
                    <a:lnTo>
                      <a:pt x="428" y="159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 192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428 w 428"/>
                  <a:gd name="T1" fmla="*/ 213 h 373"/>
                  <a:gd name="T2" fmla="*/ 375 w 428"/>
                  <a:gd name="T3" fmla="*/ 320 h 373"/>
                  <a:gd name="T4" fmla="*/ 375 w 428"/>
                  <a:gd name="T5" fmla="*/ 373 h 373"/>
                  <a:gd name="T6" fmla="*/ 375 w 428"/>
                  <a:gd name="T7" fmla="*/ 373 h 373"/>
                  <a:gd name="T8" fmla="*/ 375 w 428"/>
                  <a:gd name="T9" fmla="*/ 373 h 373"/>
                  <a:gd name="T10" fmla="*/ 268 w 428"/>
                  <a:gd name="T11" fmla="*/ 373 h 373"/>
                  <a:gd name="T12" fmla="*/ 107 w 428"/>
                  <a:gd name="T13" fmla="*/ 373 h 373"/>
                  <a:gd name="T14" fmla="*/ 0 w 428"/>
                  <a:gd name="T15" fmla="*/ 373 h 373"/>
                  <a:gd name="T16" fmla="*/ 0 w 428"/>
                  <a:gd name="T17" fmla="*/ 373 h 373"/>
                  <a:gd name="T18" fmla="*/ 0 w 428"/>
                  <a:gd name="T19" fmla="*/ 266 h 373"/>
                  <a:gd name="T20" fmla="*/ 107 w 428"/>
                  <a:gd name="T21" fmla="*/ 106 h 373"/>
                  <a:gd name="T22" fmla="*/ 214 w 428"/>
                  <a:gd name="T23" fmla="*/ 0 h 373"/>
                  <a:gd name="T24" fmla="*/ 214 w 428"/>
                  <a:gd name="T25" fmla="*/ 0 h 373"/>
                  <a:gd name="T26" fmla="*/ 428 w 428"/>
                  <a:gd name="T27" fmla="*/ 0 h 373"/>
                  <a:gd name="T28" fmla="*/ 428 w 428"/>
                  <a:gd name="T29" fmla="*/ 53 h 373"/>
                  <a:gd name="T30" fmla="*/ 428 w 428"/>
                  <a:gd name="T31" fmla="*/ 159 h 373"/>
                  <a:gd name="T32" fmla="*/ 428 w 428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373">
                    <a:moveTo>
                      <a:pt x="428" y="213"/>
                    </a:moveTo>
                    <a:lnTo>
                      <a:pt x="375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428" y="159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" name="Freeform 193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375 w 428"/>
                  <a:gd name="T1" fmla="*/ 213 h 373"/>
                  <a:gd name="T2" fmla="*/ 321 w 428"/>
                  <a:gd name="T3" fmla="*/ 320 h 373"/>
                  <a:gd name="T4" fmla="*/ 321 w 428"/>
                  <a:gd name="T5" fmla="*/ 373 h 373"/>
                  <a:gd name="T6" fmla="*/ 321 w 428"/>
                  <a:gd name="T7" fmla="*/ 373 h 373"/>
                  <a:gd name="T8" fmla="*/ 321 w 428"/>
                  <a:gd name="T9" fmla="*/ 373 h 373"/>
                  <a:gd name="T10" fmla="*/ 268 w 428"/>
                  <a:gd name="T11" fmla="*/ 373 h 373"/>
                  <a:gd name="T12" fmla="*/ 107 w 428"/>
                  <a:gd name="T13" fmla="*/ 373 h 373"/>
                  <a:gd name="T14" fmla="*/ 0 w 428"/>
                  <a:gd name="T15" fmla="*/ 373 h 373"/>
                  <a:gd name="T16" fmla="*/ 0 w 428"/>
                  <a:gd name="T17" fmla="*/ 373 h 373"/>
                  <a:gd name="T18" fmla="*/ 0 w 428"/>
                  <a:gd name="T19" fmla="*/ 266 h 373"/>
                  <a:gd name="T20" fmla="*/ 107 w 428"/>
                  <a:gd name="T21" fmla="*/ 106 h 373"/>
                  <a:gd name="T22" fmla="*/ 214 w 428"/>
                  <a:gd name="T23" fmla="*/ 0 h 373"/>
                  <a:gd name="T24" fmla="*/ 214 w 428"/>
                  <a:gd name="T25" fmla="*/ 0 h 373"/>
                  <a:gd name="T26" fmla="*/ 428 w 428"/>
                  <a:gd name="T27" fmla="*/ 0 h 373"/>
                  <a:gd name="T28" fmla="*/ 428 w 428"/>
                  <a:gd name="T29" fmla="*/ 106 h 373"/>
                  <a:gd name="T30" fmla="*/ 375 w 428"/>
                  <a:gd name="T31" fmla="*/ 159 h 373"/>
                  <a:gd name="T32" fmla="*/ 375 w 428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373">
                    <a:moveTo>
                      <a:pt x="375" y="213"/>
                    </a:moveTo>
                    <a:lnTo>
                      <a:pt x="321" y="320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lnTo>
                      <a:pt x="428" y="106"/>
                    </a:lnTo>
                    <a:lnTo>
                      <a:pt x="375" y="159"/>
                    </a:lnTo>
                    <a:lnTo>
                      <a:pt x="375" y="213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Freeform 194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428 w 428"/>
                  <a:gd name="T1" fmla="*/ 0 h 373"/>
                  <a:gd name="T2" fmla="*/ 375 w 428"/>
                  <a:gd name="T3" fmla="*/ 106 h 373"/>
                  <a:gd name="T4" fmla="*/ 375 w 428"/>
                  <a:gd name="T5" fmla="*/ 159 h 373"/>
                  <a:gd name="T6" fmla="*/ 375 w 428"/>
                  <a:gd name="T7" fmla="*/ 213 h 373"/>
                  <a:gd name="T8" fmla="*/ 375 w 428"/>
                  <a:gd name="T9" fmla="*/ 213 h 373"/>
                  <a:gd name="T10" fmla="*/ 321 w 428"/>
                  <a:gd name="T11" fmla="*/ 320 h 373"/>
                  <a:gd name="T12" fmla="*/ 321 w 428"/>
                  <a:gd name="T13" fmla="*/ 373 h 373"/>
                  <a:gd name="T14" fmla="*/ 321 w 428"/>
                  <a:gd name="T15" fmla="*/ 373 h 373"/>
                  <a:gd name="T16" fmla="*/ 321 w 428"/>
                  <a:gd name="T17" fmla="*/ 373 h 373"/>
                  <a:gd name="T18" fmla="*/ 268 w 428"/>
                  <a:gd name="T19" fmla="*/ 373 h 373"/>
                  <a:gd name="T20" fmla="*/ 107 w 428"/>
                  <a:gd name="T21" fmla="*/ 373 h 373"/>
                  <a:gd name="T22" fmla="*/ 0 w 428"/>
                  <a:gd name="T23" fmla="*/ 373 h 373"/>
                  <a:gd name="T24" fmla="*/ 0 w 428"/>
                  <a:gd name="T25" fmla="*/ 373 h 373"/>
                  <a:gd name="T26" fmla="*/ 0 w 428"/>
                  <a:gd name="T27" fmla="*/ 266 h 373"/>
                  <a:gd name="T28" fmla="*/ 107 w 428"/>
                  <a:gd name="T29" fmla="*/ 106 h 373"/>
                  <a:gd name="T30" fmla="*/ 214 w 428"/>
                  <a:gd name="T31" fmla="*/ 0 h 373"/>
                  <a:gd name="T32" fmla="*/ 214 w 428"/>
                  <a:gd name="T33" fmla="*/ 0 h 373"/>
                  <a:gd name="T34" fmla="*/ 428 w 428"/>
                  <a:gd name="T35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" h="373">
                    <a:moveTo>
                      <a:pt x="428" y="0"/>
                    </a:moveTo>
                    <a:lnTo>
                      <a:pt x="375" y="106"/>
                    </a:lnTo>
                    <a:lnTo>
                      <a:pt x="375" y="159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321" y="320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Freeform 195"/>
              <p:cNvSpPr>
                <a:spLocks/>
              </p:cNvSpPr>
              <p:nvPr/>
            </p:nvSpPr>
            <p:spPr bwMode="auto">
              <a:xfrm>
                <a:off x="4680" y="1588"/>
                <a:ext cx="107" cy="341"/>
              </a:xfrm>
              <a:custGeom>
                <a:avLst/>
                <a:gdLst>
                  <a:gd name="T0" fmla="*/ 321 w 856"/>
                  <a:gd name="T1" fmla="*/ 2726 h 2726"/>
                  <a:gd name="T2" fmla="*/ 214 w 856"/>
                  <a:gd name="T3" fmla="*/ 2619 h 2726"/>
                  <a:gd name="T4" fmla="*/ 107 w 856"/>
                  <a:gd name="T5" fmla="*/ 2192 h 2726"/>
                  <a:gd name="T6" fmla="*/ 53 w 856"/>
                  <a:gd name="T7" fmla="*/ 1282 h 2726"/>
                  <a:gd name="T8" fmla="*/ 53 w 856"/>
                  <a:gd name="T9" fmla="*/ 1282 h 2726"/>
                  <a:gd name="T10" fmla="*/ 0 w 856"/>
                  <a:gd name="T11" fmla="*/ 427 h 2726"/>
                  <a:gd name="T12" fmla="*/ 267 w 856"/>
                  <a:gd name="T13" fmla="*/ 0 h 2726"/>
                  <a:gd name="T14" fmla="*/ 267 w 856"/>
                  <a:gd name="T15" fmla="*/ 159 h 2726"/>
                  <a:gd name="T16" fmla="*/ 375 w 856"/>
                  <a:gd name="T17" fmla="*/ 373 h 2726"/>
                  <a:gd name="T18" fmla="*/ 535 w 856"/>
                  <a:gd name="T19" fmla="*/ 427 h 2726"/>
                  <a:gd name="T20" fmla="*/ 535 w 856"/>
                  <a:gd name="T21" fmla="*/ 427 h 2726"/>
                  <a:gd name="T22" fmla="*/ 642 w 856"/>
                  <a:gd name="T23" fmla="*/ 320 h 2726"/>
                  <a:gd name="T24" fmla="*/ 803 w 856"/>
                  <a:gd name="T25" fmla="*/ 213 h 2726"/>
                  <a:gd name="T26" fmla="*/ 856 w 856"/>
                  <a:gd name="T27" fmla="*/ 213 h 2726"/>
                  <a:gd name="T28" fmla="*/ 856 w 856"/>
                  <a:gd name="T29" fmla="*/ 213 h 2726"/>
                  <a:gd name="T30" fmla="*/ 749 w 856"/>
                  <a:gd name="T31" fmla="*/ 801 h 2726"/>
                  <a:gd name="T32" fmla="*/ 589 w 856"/>
                  <a:gd name="T33" fmla="*/ 1764 h 2726"/>
                  <a:gd name="T34" fmla="*/ 482 w 856"/>
                  <a:gd name="T35" fmla="*/ 2299 h 2726"/>
                  <a:gd name="T36" fmla="*/ 482 w 856"/>
                  <a:gd name="T37" fmla="*/ 2299 h 2726"/>
                  <a:gd name="T38" fmla="*/ 321 w 856"/>
                  <a:gd name="T39" fmla="*/ 2726 h 2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2726">
                    <a:moveTo>
                      <a:pt x="321" y="2726"/>
                    </a:moveTo>
                    <a:lnTo>
                      <a:pt x="214" y="2619"/>
                    </a:lnTo>
                    <a:lnTo>
                      <a:pt x="107" y="2192"/>
                    </a:lnTo>
                    <a:lnTo>
                      <a:pt x="53" y="1282"/>
                    </a:lnTo>
                    <a:lnTo>
                      <a:pt x="53" y="1282"/>
                    </a:lnTo>
                    <a:lnTo>
                      <a:pt x="0" y="427"/>
                    </a:lnTo>
                    <a:lnTo>
                      <a:pt x="267" y="0"/>
                    </a:lnTo>
                    <a:lnTo>
                      <a:pt x="267" y="159"/>
                    </a:lnTo>
                    <a:lnTo>
                      <a:pt x="375" y="373"/>
                    </a:lnTo>
                    <a:lnTo>
                      <a:pt x="535" y="427"/>
                    </a:lnTo>
                    <a:lnTo>
                      <a:pt x="535" y="427"/>
                    </a:lnTo>
                    <a:lnTo>
                      <a:pt x="642" y="320"/>
                    </a:lnTo>
                    <a:lnTo>
                      <a:pt x="803" y="213"/>
                    </a:lnTo>
                    <a:lnTo>
                      <a:pt x="856" y="213"/>
                    </a:lnTo>
                    <a:lnTo>
                      <a:pt x="856" y="213"/>
                    </a:lnTo>
                    <a:lnTo>
                      <a:pt x="749" y="801"/>
                    </a:lnTo>
                    <a:lnTo>
                      <a:pt x="589" y="1764"/>
                    </a:lnTo>
                    <a:lnTo>
                      <a:pt x="482" y="2299"/>
                    </a:lnTo>
                    <a:lnTo>
                      <a:pt x="482" y="2299"/>
                    </a:lnTo>
                    <a:lnTo>
                      <a:pt x="321" y="2726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Freeform 196"/>
              <p:cNvSpPr>
                <a:spLocks/>
              </p:cNvSpPr>
              <p:nvPr/>
            </p:nvSpPr>
            <p:spPr bwMode="auto">
              <a:xfrm>
                <a:off x="4680" y="1601"/>
                <a:ext cx="107" cy="328"/>
              </a:xfrm>
              <a:custGeom>
                <a:avLst/>
                <a:gdLst>
                  <a:gd name="T0" fmla="*/ 535 w 856"/>
                  <a:gd name="T1" fmla="*/ 428 h 2620"/>
                  <a:gd name="T2" fmla="*/ 642 w 856"/>
                  <a:gd name="T3" fmla="*/ 321 h 2620"/>
                  <a:gd name="T4" fmla="*/ 749 w 856"/>
                  <a:gd name="T5" fmla="*/ 214 h 2620"/>
                  <a:gd name="T6" fmla="*/ 856 w 856"/>
                  <a:gd name="T7" fmla="*/ 160 h 2620"/>
                  <a:gd name="T8" fmla="*/ 856 w 856"/>
                  <a:gd name="T9" fmla="*/ 160 h 2620"/>
                  <a:gd name="T10" fmla="*/ 749 w 856"/>
                  <a:gd name="T11" fmla="*/ 749 h 2620"/>
                  <a:gd name="T12" fmla="*/ 535 w 856"/>
                  <a:gd name="T13" fmla="*/ 1711 h 2620"/>
                  <a:gd name="T14" fmla="*/ 482 w 856"/>
                  <a:gd name="T15" fmla="*/ 2193 h 2620"/>
                  <a:gd name="T16" fmla="*/ 482 w 856"/>
                  <a:gd name="T17" fmla="*/ 2193 h 2620"/>
                  <a:gd name="T18" fmla="*/ 321 w 856"/>
                  <a:gd name="T19" fmla="*/ 2620 h 2620"/>
                  <a:gd name="T20" fmla="*/ 214 w 856"/>
                  <a:gd name="T21" fmla="*/ 2513 h 2620"/>
                  <a:gd name="T22" fmla="*/ 107 w 856"/>
                  <a:gd name="T23" fmla="*/ 2086 h 2620"/>
                  <a:gd name="T24" fmla="*/ 53 w 856"/>
                  <a:gd name="T25" fmla="*/ 1176 h 2620"/>
                  <a:gd name="T26" fmla="*/ 53 w 856"/>
                  <a:gd name="T27" fmla="*/ 1176 h 2620"/>
                  <a:gd name="T28" fmla="*/ 0 w 856"/>
                  <a:gd name="T29" fmla="*/ 321 h 2620"/>
                  <a:gd name="T30" fmla="*/ 214 w 856"/>
                  <a:gd name="T31" fmla="*/ 0 h 2620"/>
                  <a:gd name="T32" fmla="*/ 267 w 856"/>
                  <a:gd name="T33" fmla="*/ 160 h 2620"/>
                  <a:gd name="T34" fmla="*/ 375 w 856"/>
                  <a:gd name="T35" fmla="*/ 374 h 2620"/>
                  <a:gd name="T36" fmla="*/ 535 w 856"/>
                  <a:gd name="T37" fmla="*/ 428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56" h="2620">
                    <a:moveTo>
                      <a:pt x="535" y="428"/>
                    </a:moveTo>
                    <a:lnTo>
                      <a:pt x="642" y="321"/>
                    </a:lnTo>
                    <a:lnTo>
                      <a:pt x="749" y="214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749" y="749"/>
                    </a:lnTo>
                    <a:lnTo>
                      <a:pt x="535" y="1711"/>
                    </a:lnTo>
                    <a:lnTo>
                      <a:pt x="482" y="2193"/>
                    </a:lnTo>
                    <a:lnTo>
                      <a:pt x="482" y="2193"/>
                    </a:lnTo>
                    <a:lnTo>
                      <a:pt x="321" y="2620"/>
                    </a:lnTo>
                    <a:lnTo>
                      <a:pt x="214" y="2513"/>
                    </a:lnTo>
                    <a:lnTo>
                      <a:pt x="107" y="2086"/>
                    </a:lnTo>
                    <a:lnTo>
                      <a:pt x="53" y="1176"/>
                    </a:lnTo>
                    <a:lnTo>
                      <a:pt x="53" y="1176"/>
                    </a:lnTo>
                    <a:lnTo>
                      <a:pt x="0" y="321"/>
                    </a:lnTo>
                    <a:lnTo>
                      <a:pt x="214" y="0"/>
                    </a:lnTo>
                    <a:lnTo>
                      <a:pt x="267" y="160"/>
                    </a:lnTo>
                    <a:lnTo>
                      <a:pt x="375" y="374"/>
                    </a:lnTo>
                    <a:lnTo>
                      <a:pt x="535" y="428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" name="Freeform 197"/>
              <p:cNvSpPr>
                <a:spLocks/>
              </p:cNvSpPr>
              <p:nvPr/>
            </p:nvSpPr>
            <p:spPr bwMode="auto">
              <a:xfrm>
                <a:off x="4680" y="1615"/>
                <a:ext cx="100" cy="314"/>
              </a:xfrm>
              <a:custGeom>
                <a:avLst/>
                <a:gdLst>
                  <a:gd name="T0" fmla="*/ 482 w 803"/>
                  <a:gd name="T1" fmla="*/ 428 h 2513"/>
                  <a:gd name="T2" fmla="*/ 642 w 803"/>
                  <a:gd name="T3" fmla="*/ 321 h 2513"/>
                  <a:gd name="T4" fmla="*/ 749 w 803"/>
                  <a:gd name="T5" fmla="*/ 214 h 2513"/>
                  <a:gd name="T6" fmla="*/ 803 w 803"/>
                  <a:gd name="T7" fmla="*/ 160 h 2513"/>
                  <a:gd name="T8" fmla="*/ 803 w 803"/>
                  <a:gd name="T9" fmla="*/ 160 h 2513"/>
                  <a:gd name="T10" fmla="*/ 696 w 803"/>
                  <a:gd name="T11" fmla="*/ 695 h 2513"/>
                  <a:gd name="T12" fmla="*/ 535 w 803"/>
                  <a:gd name="T13" fmla="*/ 1604 h 2513"/>
                  <a:gd name="T14" fmla="*/ 482 w 803"/>
                  <a:gd name="T15" fmla="*/ 2086 h 2513"/>
                  <a:gd name="T16" fmla="*/ 482 w 803"/>
                  <a:gd name="T17" fmla="*/ 2086 h 2513"/>
                  <a:gd name="T18" fmla="*/ 321 w 803"/>
                  <a:gd name="T19" fmla="*/ 2513 h 2513"/>
                  <a:gd name="T20" fmla="*/ 214 w 803"/>
                  <a:gd name="T21" fmla="*/ 2406 h 2513"/>
                  <a:gd name="T22" fmla="*/ 107 w 803"/>
                  <a:gd name="T23" fmla="*/ 1979 h 2513"/>
                  <a:gd name="T24" fmla="*/ 53 w 803"/>
                  <a:gd name="T25" fmla="*/ 1069 h 2513"/>
                  <a:gd name="T26" fmla="*/ 53 w 803"/>
                  <a:gd name="T27" fmla="*/ 1069 h 2513"/>
                  <a:gd name="T28" fmla="*/ 0 w 803"/>
                  <a:gd name="T29" fmla="*/ 214 h 2513"/>
                  <a:gd name="T30" fmla="*/ 214 w 803"/>
                  <a:gd name="T31" fmla="*/ 0 h 2513"/>
                  <a:gd name="T32" fmla="*/ 267 w 803"/>
                  <a:gd name="T33" fmla="*/ 160 h 2513"/>
                  <a:gd name="T34" fmla="*/ 321 w 803"/>
                  <a:gd name="T35" fmla="*/ 374 h 2513"/>
                  <a:gd name="T36" fmla="*/ 482 w 803"/>
                  <a:gd name="T37" fmla="*/ 428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513">
                    <a:moveTo>
                      <a:pt x="482" y="428"/>
                    </a:moveTo>
                    <a:lnTo>
                      <a:pt x="642" y="321"/>
                    </a:lnTo>
                    <a:lnTo>
                      <a:pt x="749" y="214"/>
                    </a:lnTo>
                    <a:lnTo>
                      <a:pt x="803" y="160"/>
                    </a:lnTo>
                    <a:lnTo>
                      <a:pt x="803" y="160"/>
                    </a:lnTo>
                    <a:lnTo>
                      <a:pt x="696" y="695"/>
                    </a:lnTo>
                    <a:lnTo>
                      <a:pt x="535" y="1604"/>
                    </a:lnTo>
                    <a:lnTo>
                      <a:pt x="482" y="2086"/>
                    </a:lnTo>
                    <a:lnTo>
                      <a:pt x="482" y="2086"/>
                    </a:lnTo>
                    <a:lnTo>
                      <a:pt x="321" y="2513"/>
                    </a:lnTo>
                    <a:lnTo>
                      <a:pt x="214" y="2406"/>
                    </a:lnTo>
                    <a:lnTo>
                      <a:pt x="107" y="1979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0" y="214"/>
                    </a:lnTo>
                    <a:lnTo>
                      <a:pt x="214" y="0"/>
                    </a:lnTo>
                    <a:lnTo>
                      <a:pt x="267" y="160"/>
                    </a:lnTo>
                    <a:lnTo>
                      <a:pt x="321" y="374"/>
                    </a:lnTo>
                    <a:lnTo>
                      <a:pt x="482" y="428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Freeform 198"/>
              <p:cNvSpPr>
                <a:spLocks/>
              </p:cNvSpPr>
              <p:nvPr/>
            </p:nvSpPr>
            <p:spPr bwMode="auto">
              <a:xfrm>
                <a:off x="4680" y="1621"/>
                <a:ext cx="100" cy="308"/>
              </a:xfrm>
              <a:custGeom>
                <a:avLst/>
                <a:gdLst>
                  <a:gd name="T0" fmla="*/ 482 w 803"/>
                  <a:gd name="T1" fmla="*/ 535 h 2460"/>
                  <a:gd name="T2" fmla="*/ 642 w 803"/>
                  <a:gd name="T3" fmla="*/ 428 h 2460"/>
                  <a:gd name="T4" fmla="*/ 749 w 803"/>
                  <a:gd name="T5" fmla="*/ 268 h 2460"/>
                  <a:gd name="T6" fmla="*/ 803 w 803"/>
                  <a:gd name="T7" fmla="*/ 214 h 2460"/>
                  <a:gd name="T8" fmla="*/ 803 w 803"/>
                  <a:gd name="T9" fmla="*/ 214 h 2460"/>
                  <a:gd name="T10" fmla="*/ 696 w 803"/>
                  <a:gd name="T11" fmla="*/ 749 h 2460"/>
                  <a:gd name="T12" fmla="*/ 535 w 803"/>
                  <a:gd name="T13" fmla="*/ 1605 h 2460"/>
                  <a:gd name="T14" fmla="*/ 482 w 803"/>
                  <a:gd name="T15" fmla="*/ 2033 h 2460"/>
                  <a:gd name="T16" fmla="*/ 482 w 803"/>
                  <a:gd name="T17" fmla="*/ 2033 h 2460"/>
                  <a:gd name="T18" fmla="*/ 321 w 803"/>
                  <a:gd name="T19" fmla="*/ 2460 h 2460"/>
                  <a:gd name="T20" fmla="*/ 214 w 803"/>
                  <a:gd name="T21" fmla="*/ 2353 h 2460"/>
                  <a:gd name="T22" fmla="*/ 107 w 803"/>
                  <a:gd name="T23" fmla="*/ 1926 h 2460"/>
                  <a:gd name="T24" fmla="*/ 53 w 803"/>
                  <a:gd name="T25" fmla="*/ 1016 h 2460"/>
                  <a:gd name="T26" fmla="*/ 53 w 803"/>
                  <a:gd name="T27" fmla="*/ 1016 h 2460"/>
                  <a:gd name="T28" fmla="*/ 0 w 803"/>
                  <a:gd name="T29" fmla="*/ 161 h 2460"/>
                  <a:gd name="T30" fmla="*/ 160 w 803"/>
                  <a:gd name="T31" fmla="*/ 0 h 2460"/>
                  <a:gd name="T32" fmla="*/ 214 w 803"/>
                  <a:gd name="T33" fmla="*/ 161 h 2460"/>
                  <a:gd name="T34" fmla="*/ 321 w 803"/>
                  <a:gd name="T35" fmla="*/ 428 h 2460"/>
                  <a:gd name="T36" fmla="*/ 482 w 803"/>
                  <a:gd name="T37" fmla="*/ 535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460">
                    <a:moveTo>
                      <a:pt x="482" y="535"/>
                    </a:moveTo>
                    <a:lnTo>
                      <a:pt x="642" y="428"/>
                    </a:lnTo>
                    <a:lnTo>
                      <a:pt x="749" y="268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749"/>
                    </a:lnTo>
                    <a:lnTo>
                      <a:pt x="535" y="1605"/>
                    </a:lnTo>
                    <a:lnTo>
                      <a:pt x="482" y="2033"/>
                    </a:lnTo>
                    <a:lnTo>
                      <a:pt x="482" y="2033"/>
                    </a:lnTo>
                    <a:lnTo>
                      <a:pt x="321" y="2460"/>
                    </a:lnTo>
                    <a:lnTo>
                      <a:pt x="214" y="2353"/>
                    </a:lnTo>
                    <a:lnTo>
                      <a:pt x="107" y="1926"/>
                    </a:lnTo>
                    <a:lnTo>
                      <a:pt x="53" y="1016"/>
                    </a:lnTo>
                    <a:lnTo>
                      <a:pt x="53" y="1016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214" y="161"/>
                    </a:lnTo>
                    <a:lnTo>
                      <a:pt x="321" y="428"/>
                    </a:lnTo>
                    <a:lnTo>
                      <a:pt x="482" y="535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Freeform 199"/>
              <p:cNvSpPr>
                <a:spLocks/>
              </p:cNvSpPr>
              <p:nvPr/>
            </p:nvSpPr>
            <p:spPr bwMode="auto">
              <a:xfrm>
                <a:off x="4680" y="1635"/>
                <a:ext cx="100" cy="294"/>
              </a:xfrm>
              <a:custGeom>
                <a:avLst/>
                <a:gdLst>
                  <a:gd name="T0" fmla="*/ 482 w 803"/>
                  <a:gd name="T1" fmla="*/ 535 h 2353"/>
                  <a:gd name="T2" fmla="*/ 589 w 803"/>
                  <a:gd name="T3" fmla="*/ 428 h 2353"/>
                  <a:gd name="T4" fmla="*/ 749 w 803"/>
                  <a:gd name="T5" fmla="*/ 268 h 2353"/>
                  <a:gd name="T6" fmla="*/ 803 w 803"/>
                  <a:gd name="T7" fmla="*/ 214 h 2353"/>
                  <a:gd name="T8" fmla="*/ 803 w 803"/>
                  <a:gd name="T9" fmla="*/ 214 h 2353"/>
                  <a:gd name="T10" fmla="*/ 696 w 803"/>
                  <a:gd name="T11" fmla="*/ 696 h 2353"/>
                  <a:gd name="T12" fmla="*/ 535 w 803"/>
                  <a:gd name="T13" fmla="*/ 1498 h 2353"/>
                  <a:gd name="T14" fmla="*/ 482 w 803"/>
                  <a:gd name="T15" fmla="*/ 1926 h 2353"/>
                  <a:gd name="T16" fmla="*/ 482 w 803"/>
                  <a:gd name="T17" fmla="*/ 1926 h 2353"/>
                  <a:gd name="T18" fmla="*/ 321 w 803"/>
                  <a:gd name="T19" fmla="*/ 2353 h 2353"/>
                  <a:gd name="T20" fmla="*/ 214 w 803"/>
                  <a:gd name="T21" fmla="*/ 2246 h 2353"/>
                  <a:gd name="T22" fmla="*/ 107 w 803"/>
                  <a:gd name="T23" fmla="*/ 1819 h 2353"/>
                  <a:gd name="T24" fmla="*/ 53 w 803"/>
                  <a:gd name="T25" fmla="*/ 909 h 2353"/>
                  <a:gd name="T26" fmla="*/ 53 w 803"/>
                  <a:gd name="T27" fmla="*/ 909 h 2353"/>
                  <a:gd name="T28" fmla="*/ 0 w 803"/>
                  <a:gd name="T29" fmla="*/ 54 h 2353"/>
                  <a:gd name="T30" fmla="*/ 160 w 803"/>
                  <a:gd name="T31" fmla="*/ 0 h 2353"/>
                  <a:gd name="T32" fmla="*/ 214 w 803"/>
                  <a:gd name="T33" fmla="*/ 161 h 2353"/>
                  <a:gd name="T34" fmla="*/ 321 w 803"/>
                  <a:gd name="T35" fmla="*/ 428 h 2353"/>
                  <a:gd name="T36" fmla="*/ 482 w 803"/>
                  <a:gd name="T37" fmla="*/ 535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353">
                    <a:moveTo>
                      <a:pt x="482" y="535"/>
                    </a:moveTo>
                    <a:lnTo>
                      <a:pt x="589" y="428"/>
                    </a:lnTo>
                    <a:lnTo>
                      <a:pt x="749" y="268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696"/>
                    </a:lnTo>
                    <a:lnTo>
                      <a:pt x="535" y="1498"/>
                    </a:lnTo>
                    <a:lnTo>
                      <a:pt x="482" y="1926"/>
                    </a:lnTo>
                    <a:lnTo>
                      <a:pt x="482" y="1926"/>
                    </a:lnTo>
                    <a:lnTo>
                      <a:pt x="321" y="2353"/>
                    </a:lnTo>
                    <a:lnTo>
                      <a:pt x="214" y="2246"/>
                    </a:lnTo>
                    <a:lnTo>
                      <a:pt x="107" y="1819"/>
                    </a:lnTo>
                    <a:lnTo>
                      <a:pt x="53" y="909"/>
                    </a:lnTo>
                    <a:lnTo>
                      <a:pt x="53" y="909"/>
                    </a:lnTo>
                    <a:lnTo>
                      <a:pt x="0" y="54"/>
                    </a:lnTo>
                    <a:lnTo>
                      <a:pt x="160" y="0"/>
                    </a:lnTo>
                    <a:lnTo>
                      <a:pt x="214" y="161"/>
                    </a:lnTo>
                    <a:lnTo>
                      <a:pt x="321" y="428"/>
                    </a:lnTo>
                    <a:lnTo>
                      <a:pt x="482" y="535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Freeform 200"/>
              <p:cNvSpPr>
                <a:spLocks/>
              </p:cNvSpPr>
              <p:nvPr/>
            </p:nvSpPr>
            <p:spPr bwMode="auto">
              <a:xfrm>
                <a:off x="4680" y="1642"/>
                <a:ext cx="100" cy="287"/>
              </a:xfrm>
              <a:custGeom>
                <a:avLst/>
                <a:gdLst>
                  <a:gd name="T0" fmla="*/ 482 w 803"/>
                  <a:gd name="T1" fmla="*/ 588 h 2299"/>
                  <a:gd name="T2" fmla="*/ 589 w 803"/>
                  <a:gd name="T3" fmla="*/ 481 h 2299"/>
                  <a:gd name="T4" fmla="*/ 749 w 803"/>
                  <a:gd name="T5" fmla="*/ 267 h 2299"/>
                  <a:gd name="T6" fmla="*/ 803 w 803"/>
                  <a:gd name="T7" fmla="*/ 214 h 2299"/>
                  <a:gd name="T8" fmla="*/ 803 w 803"/>
                  <a:gd name="T9" fmla="*/ 214 h 2299"/>
                  <a:gd name="T10" fmla="*/ 696 w 803"/>
                  <a:gd name="T11" fmla="*/ 695 h 2299"/>
                  <a:gd name="T12" fmla="*/ 535 w 803"/>
                  <a:gd name="T13" fmla="*/ 1497 h 2299"/>
                  <a:gd name="T14" fmla="*/ 482 w 803"/>
                  <a:gd name="T15" fmla="*/ 1872 h 2299"/>
                  <a:gd name="T16" fmla="*/ 482 w 803"/>
                  <a:gd name="T17" fmla="*/ 1872 h 2299"/>
                  <a:gd name="T18" fmla="*/ 321 w 803"/>
                  <a:gd name="T19" fmla="*/ 2299 h 2299"/>
                  <a:gd name="T20" fmla="*/ 214 w 803"/>
                  <a:gd name="T21" fmla="*/ 2192 h 2299"/>
                  <a:gd name="T22" fmla="*/ 107 w 803"/>
                  <a:gd name="T23" fmla="*/ 1765 h 2299"/>
                  <a:gd name="T24" fmla="*/ 53 w 803"/>
                  <a:gd name="T25" fmla="*/ 855 h 2299"/>
                  <a:gd name="T26" fmla="*/ 53 w 803"/>
                  <a:gd name="T27" fmla="*/ 855 h 2299"/>
                  <a:gd name="T28" fmla="*/ 0 w 803"/>
                  <a:gd name="T29" fmla="*/ 0 h 2299"/>
                  <a:gd name="T30" fmla="*/ 107 w 803"/>
                  <a:gd name="T31" fmla="*/ 0 h 2299"/>
                  <a:gd name="T32" fmla="*/ 160 w 803"/>
                  <a:gd name="T33" fmla="*/ 160 h 2299"/>
                  <a:gd name="T34" fmla="*/ 321 w 803"/>
                  <a:gd name="T35" fmla="*/ 481 h 2299"/>
                  <a:gd name="T36" fmla="*/ 482 w 803"/>
                  <a:gd name="T37" fmla="*/ 588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299">
                    <a:moveTo>
                      <a:pt x="482" y="588"/>
                    </a:moveTo>
                    <a:lnTo>
                      <a:pt x="589" y="481"/>
                    </a:lnTo>
                    <a:lnTo>
                      <a:pt x="749" y="267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695"/>
                    </a:lnTo>
                    <a:lnTo>
                      <a:pt x="535" y="1497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160" y="160"/>
                    </a:lnTo>
                    <a:lnTo>
                      <a:pt x="321" y="481"/>
                    </a:lnTo>
                    <a:lnTo>
                      <a:pt x="482" y="588"/>
                    </a:lnTo>
                    <a:close/>
                  </a:path>
                </a:pathLst>
              </a:custGeom>
              <a:solidFill>
                <a:srgbClr val="C3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Freeform 201"/>
              <p:cNvSpPr>
                <a:spLocks/>
              </p:cNvSpPr>
              <p:nvPr/>
            </p:nvSpPr>
            <p:spPr bwMode="auto">
              <a:xfrm>
                <a:off x="4680" y="1642"/>
                <a:ext cx="100" cy="287"/>
              </a:xfrm>
              <a:custGeom>
                <a:avLst/>
                <a:gdLst>
                  <a:gd name="T0" fmla="*/ 482 w 803"/>
                  <a:gd name="T1" fmla="*/ 695 h 2299"/>
                  <a:gd name="T2" fmla="*/ 589 w 803"/>
                  <a:gd name="T3" fmla="*/ 588 h 2299"/>
                  <a:gd name="T4" fmla="*/ 696 w 803"/>
                  <a:gd name="T5" fmla="*/ 374 h 2299"/>
                  <a:gd name="T6" fmla="*/ 803 w 803"/>
                  <a:gd name="T7" fmla="*/ 321 h 2299"/>
                  <a:gd name="T8" fmla="*/ 803 w 803"/>
                  <a:gd name="T9" fmla="*/ 321 h 2299"/>
                  <a:gd name="T10" fmla="*/ 696 w 803"/>
                  <a:gd name="T11" fmla="*/ 801 h 2299"/>
                  <a:gd name="T12" fmla="*/ 535 w 803"/>
                  <a:gd name="T13" fmla="*/ 1497 h 2299"/>
                  <a:gd name="T14" fmla="*/ 482 w 803"/>
                  <a:gd name="T15" fmla="*/ 1872 h 2299"/>
                  <a:gd name="T16" fmla="*/ 482 w 803"/>
                  <a:gd name="T17" fmla="*/ 1872 h 2299"/>
                  <a:gd name="T18" fmla="*/ 321 w 803"/>
                  <a:gd name="T19" fmla="*/ 2299 h 2299"/>
                  <a:gd name="T20" fmla="*/ 214 w 803"/>
                  <a:gd name="T21" fmla="*/ 2192 h 2299"/>
                  <a:gd name="T22" fmla="*/ 107 w 803"/>
                  <a:gd name="T23" fmla="*/ 1765 h 2299"/>
                  <a:gd name="T24" fmla="*/ 53 w 803"/>
                  <a:gd name="T25" fmla="*/ 855 h 2299"/>
                  <a:gd name="T26" fmla="*/ 53 w 803"/>
                  <a:gd name="T27" fmla="*/ 855 h 2299"/>
                  <a:gd name="T28" fmla="*/ 0 w 803"/>
                  <a:gd name="T29" fmla="*/ 0 h 2299"/>
                  <a:gd name="T30" fmla="*/ 107 w 803"/>
                  <a:gd name="T31" fmla="*/ 107 h 2299"/>
                  <a:gd name="T32" fmla="*/ 160 w 803"/>
                  <a:gd name="T33" fmla="*/ 267 h 2299"/>
                  <a:gd name="T34" fmla="*/ 321 w 803"/>
                  <a:gd name="T35" fmla="*/ 588 h 2299"/>
                  <a:gd name="T36" fmla="*/ 482 w 803"/>
                  <a:gd name="T37" fmla="*/ 695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299">
                    <a:moveTo>
                      <a:pt x="482" y="695"/>
                    </a:moveTo>
                    <a:lnTo>
                      <a:pt x="589" y="588"/>
                    </a:lnTo>
                    <a:lnTo>
                      <a:pt x="696" y="374"/>
                    </a:lnTo>
                    <a:lnTo>
                      <a:pt x="803" y="321"/>
                    </a:lnTo>
                    <a:lnTo>
                      <a:pt x="803" y="321"/>
                    </a:lnTo>
                    <a:lnTo>
                      <a:pt x="696" y="801"/>
                    </a:lnTo>
                    <a:lnTo>
                      <a:pt x="535" y="1497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160" y="267"/>
                    </a:lnTo>
                    <a:lnTo>
                      <a:pt x="321" y="588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BD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Freeform 202"/>
              <p:cNvSpPr>
                <a:spLocks/>
              </p:cNvSpPr>
              <p:nvPr/>
            </p:nvSpPr>
            <p:spPr bwMode="auto">
              <a:xfrm>
                <a:off x="4680" y="1642"/>
                <a:ext cx="93" cy="287"/>
              </a:xfrm>
              <a:custGeom>
                <a:avLst/>
                <a:gdLst>
                  <a:gd name="T0" fmla="*/ 428 w 749"/>
                  <a:gd name="T1" fmla="*/ 801 h 2299"/>
                  <a:gd name="T2" fmla="*/ 589 w 749"/>
                  <a:gd name="T3" fmla="*/ 695 h 2299"/>
                  <a:gd name="T4" fmla="*/ 696 w 749"/>
                  <a:gd name="T5" fmla="*/ 481 h 2299"/>
                  <a:gd name="T6" fmla="*/ 749 w 749"/>
                  <a:gd name="T7" fmla="*/ 428 h 2299"/>
                  <a:gd name="T8" fmla="*/ 749 w 749"/>
                  <a:gd name="T9" fmla="*/ 428 h 2299"/>
                  <a:gd name="T10" fmla="*/ 696 w 749"/>
                  <a:gd name="T11" fmla="*/ 855 h 2299"/>
                  <a:gd name="T12" fmla="*/ 535 w 749"/>
                  <a:gd name="T13" fmla="*/ 1551 h 2299"/>
                  <a:gd name="T14" fmla="*/ 482 w 749"/>
                  <a:gd name="T15" fmla="*/ 1872 h 2299"/>
                  <a:gd name="T16" fmla="*/ 482 w 749"/>
                  <a:gd name="T17" fmla="*/ 1872 h 2299"/>
                  <a:gd name="T18" fmla="*/ 321 w 749"/>
                  <a:gd name="T19" fmla="*/ 2299 h 2299"/>
                  <a:gd name="T20" fmla="*/ 214 w 749"/>
                  <a:gd name="T21" fmla="*/ 2192 h 2299"/>
                  <a:gd name="T22" fmla="*/ 107 w 749"/>
                  <a:gd name="T23" fmla="*/ 1765 h 2299"/>
                  <a:gd name="T24" fmla="*/ 53 w 749"/>
                  <a:gd name="T25" fmla="*/ 855 h 2299"/>
                  <a:gd name="T26" fmla="*/ 53 w 749"/>
                  <a:gd name="T27" fmla="*/ 855 h 2299"/>
                  <a:gd name="T28" fmla="*/ 0 w 749"/>
                  <a:gd name="T29" fmla="*/ 0 h 2299"/>
                  <a:gd name="T30" fmla="*/ 53 w 749"/>
                  <a:gd name="T31" fmla="*/ 160 h 2299"/>
                  <a:gd name="T32" fmla="*/ 107 w 749"/>
                  <a:gd name="T33" fmla="*/ 374 h 2299"/>
                  <a:gd name="T34" fmla="*/ 267 w 749"/>
                  <a:gd name="T35" fmla="*/ 695 h 2299"/>
                  <a:gd name="T36" fmla="*/ 428 w 749"/>
                  <a:gd name="T37" fmla="*/ 801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9" h="2299">
                    <a:moveTo>
                      <a:pt x="428" y="801"/>
                    </a:moveTo>
                    <a:lnTo>
                      <a:pt x="589" y="695"/>
                    </a:lnTo>
                    <a:lnTo>
                      <a:pt x="696" y="481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696" y="855"/>
                    </a:lnTo>
                    <a:lnTo>
                      <a:pt x="535" y="1551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53" y="160"/>
                    </a:lnTo>
                    <a:lnTo>
                      <a:pt x="107" y="374"/>
                    </a:lnTo>
                    <a:lnTo>
                      <a:pt x="267" y="695"/>
                    </a:lnTo>
                    <a:lnTo>
                      <a:pt x="428" y="8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Freeform 203"/>
              <p:cNvSpPr>
                <a:spLocks/>
              </p:cNvSpPr>
              <p:nvPr/>
            </p:nvSpPr>
            <p:spPr bwMode="auto">
              <a:xfrm>
                <a:off x="4680" y="1642"/>
                <a:ext cx="93" cy="287"/>
              </a:xfrm>
              <a:custGeom>
                <a:avLst/>
                <a:gdLst>
                  <a:gd name="T0" fmla="*/ 321 w 749"/>
                  <a:gd name="T1" fmla="*/ 2299 h 2299"/>
                  <a:gd name="T2" fmla="*/ 214 w 749"/>
                  <a:gd name="T3" fmla="*/ 2192 h 2299"/>
                  <a:gd name="T4" fmla="*/ 107 w 749"/>
                  <a:gd name="T5" fmla="*/ 1765 h 2299"/>
                  <a:gd name="T6" fmla="*/ 53 w 749"/>
                  <a:gd name="T7" fmla="*/ 855 h 2299"/>
                  <a:gd name="T8" fmla="*/ 53 w 749"/>
                  <a:gd name="T9" fmla="*/ 855 h 2299"/>
                  <a:gd name="T10" fmla="*/ 0 w 749"/>
                  <a:gd name="T11" fmla="*/ 0 h 2299"/>
                  <a:gd name="T12" fmla="*/ 53 w 749"/>
                  <a:gd name="T13" fmla="*/ 267 h 2299"/>
                  <a:gd name="T14" fmla="*/ 107 w 749"/>
                  <a:gd name="T15" fmla="*/ 481 h 2299"/>
                  <a:gd name="T16" fmla="*/ 267 w 749"/>
                  <a:gd name="T17" fmla="*/ 801 h 2299"/>
                  <a:gd name="T18" fmla="*/ 428 w 749"/>
                  <a:gd name="T19" fmla="*/ 909 h 2299"/>
                  <a:gd name="T20" fmla="*/ 428 w 749"/>
                  <a:gd name="T21" fmla="*/ 909 h 2299"/>
                  <a:gd name="T22" fmla="*/ 589 w 749"/>
                  <a:gd name="T23" fmla="*/ 801 h 2299"/>
                  <a:gd name="T24" fmla="*/ 696 w 749"/>
                  <a:gd name="T25" fmla="*/ 588 h 2299"/>
                  <a:gd name="T26" fmla="*/ 749 w 749"/>
                  <a:gd name="T27" fmla="*/ 535 h 2299"/>
                  <a:gd name="T28" fmla="*/ 749 w 749"/>
                  <a:gd name="T29" fmla="*/ 535 h 2299"/>
                  <a:gd name="T30" fmla="*/ 642 w 749"/>
                  <a:gd name="T31" fmla="*/ 909 h 2299"/>
                  <a:gd name="T32" fmla="*/ 535 w 749"/>
                  <a:gd name="T33" fmla="*/ 1551 h 2299"/>
                  <a:gd name="T34" fmla="*/ 482 w 749"/>
                  <a:gd name="T35" fmla="*/ 1872 h 2299"/>
                  <a:gd name="T36" fmla="*/ 482 w 749"/>
                  <a:gd name="T37" fmla="*/ 1872 h 2299"/>
                  <a:gd name="T38" fmla="*/ 321 w 749"/>
                  <a:gd name="T39" fmla="*/ 2299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9" h="2299">
                    <a:moveTo>
                      <a:pt x="321" y="2299"/>
                    </a:move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53" y="267"/>
                    </a:lnTo>
                    <a:lnTo>
                      <a:pt x="107" y="481"/>
                    </a:lnTo>
                    <a:lnTo>
                      <a:pt x="267" y="801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589" y="801"/>
                    </a:lnTo>
                    <a:lnTo>
                      <a:pt x="696" y="588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642" y="909"/>
                    </a:lnTo>
                    <a:lnTo>
                      <a:pt x="535" y="1551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Freeform 204"/>
              <p:cNvSpPr>
                <a:spLocks/>
              </p:cNvSpPr>
              <p:nvPr/>
            </p:nvSpPr>
            <p:spPr bwMode="auto">
              <a:xfrm>
                <a:off x="4720" y="1468"/>
                <a:ext cx="181" cy="120"/>
              </a:xfrm>
              <a:custGeom>
                <a:avLst/>
                <a:gdLst>
                  <a:gd name="T0" fmla="*/ 54 w 1445"/>
                  <a:gd name="T1" fmla="*/ 0 h 964"/>
                  <a:gd name="T2" fmla="*/ 268 w 1445"/>
                  <a:gd name="T3" fmla="*/ 107 h 964"/>
                  <a:gd name="T4" fmla="*/ 749 w 1445"/>
                  <a:gd name="T5" fmla="*/ 321 h 964"/>
                  <a:gd name="T6" fmla="*/ 1177 w 1445"/>
                  <a:gd name="T7" fmla="*/ 482 h 964"/>
                  <a:gd name="T8" fmla="*/ 1177 w 1445"/>
                  <a:gd name="T9" fmla="*/ 482 h 964"/>
                  <a:gd name="T10" fmla="*/ 1284 w 1445"/>
                  <a:gd name="T11" fmla="*/ 535 h 964"/>
                  <a:gd name="T12" fmla="*/ 1391 w 1445"/>
                  <a:gd name="T13" fmla="*/ 589 h 964"/>
                  <a:gd name="T14" fmla="*/ 1445 w 1445"/>
                  <a:gd name="T15" fmla="*/ 696 h 964"/>
                  <a:gd name="T16" fmla="*/ 1445 w 1445"/>
                  <a:gd name="T17" fmla="*/ 696 h 964"/>
                  <a:gd name="T18" fmla="*/ 1445 w 1445"/>
                  <a:gd name="T19" fmla="*/ 749 h 964"/>
                  <a:gd name="T20" fmla="*/ 1338 w 1445"/>
                  <a:gd name="T21" fmla="*/ 696 h 964"/>
                  <a:gd name="T22" fmla="*/ 1070 w 1445"/>
                  <a:gd name="T23" fmla="*/ 642 h 964"/>
                  <a:gd name="T24" fmla="*/ 1070 w 1445"/>
                  <a:gd name="T25" fmla="*/ 642 h 964"/>
                  <a:gd name="T26" fmla="*/ 803 w 1445"/>
                  <a:gd name="T27" fmla="*/ 696 h 964"/>
                  <a:gd name="T28" fmla="*/ 589 w 1445"/>
                  <a:gd name="T29" fmla="*/ 803 h 964"/>
                  <a:gd name="T30" fmla="*/ 482 w 1445"/>
                  <a:gd name="T31" fmla="*/ 910 h 964"/>
                  <a:gd name="T32" fmla="*/ 482 w 1445"/>
                  <a:gd name="T33" fmla="*/ 910 h 964"/>
                  <a:gd name="T34" fmla="*/ 321 w 1445"/>
                  <a:gd name="T35" fmla="*/ 964 h 964"/>
                  <a:gd name="T36" fmla="*/ 161 w 1445"/>
                  <a:gd name="T37" fmla="*/ 910 h 964"/>
                  <a:gd name="T38" fmla="*/ 0 w 1445"/>
                  <a:gd name="T39" fmla="*/ 642 h 964"/>
                  <a:gd name="T40" fmla="*/ 0 w 1445"/>
                  <a:gd name="T41" fmla="*/ 642 h 964"/>
                  <a:gd name="T42" fmla="*/ 0 w 1445"/>
                  <a:gd name="T43" fmla="*/ 482 h 964"/>
                  <a:gd name="T44" fmla="*/ 0 w 1445"/>
                  <a:gd name="T45" fmla="*/ 161 h 964"/>
                  <a:gd name="T46" fmla="*/ 54 w 1445"/>
                  <a:gd name="T4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45" h="964">
                    <a:moveTo>
                      <a:pt x="54" y="0"/>
                    </a:moveTo>
                    <a:lnTo>
                      <a:pt x="268" y="107"/>
                    </a:lnTo>
                    <a:lnTo>
                      <a:pt x="749" y="321"/>
                    </a:lnTo>
                    <a:lnTo>
                      <a:pt x="1177" y="482"/>
                    </a:lnTo>
                    <a:lnTo>
                      <a:pt x="1177" y="482"/>
                    </a:lnTo>
                    <a:lnTo>
                      <a:pt x="1284" y="535"/>
                    </a:lnTo>
                    <a:lnTo>
                      <a:pt x="1391" y="589"/>
                    </a:lnTo>
                    <a:lnTo>
                      <a:pt x="1445" y="696"/>
                    </a:lnTo>
                    <a:lnTo>
                      <a:pt x="1445" y="696"/>
                    </a:lnTo>
                    <a:lnTo>
                      <a:pt x="1445" y="749"/>
                    </a:lnTo>
                    <a:lnTo>
                      <a:pt x="1338" y="696"/>
                    </a:lnTo>
                    <a:lnTo>
                      <a:pt x="1070" y="642"/>
                    </a:lnTo>
                    <a:lnTo>
                      <a:pt x="1070" y="642"/>
                    </a:lnTo>
                    <a:lnTo>
                      <a:pt x="803" y="696"/>
                    </a:lnTo>
                    <a:lnTo>
                      <a:pt x="589" y="803"/>
                    </a:lnTo>
                    <a:lnTo>
                      <a:pt x="482" y="910"/>
                    </a:lnTo>
                    <a:lnTo>
                      <a:pt x="482" y="910"/>
                    </a:lnTo>
                    <a:lnTo>
                      <a:pt x="321" y="964"/>
                    </a:lnTo>
                    <a:lnTo>
                      <a:pt x="161" y="91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482"/>
                    </a:lnTo>
                    <a:lnTo>
                      <a:pt x="0" y="16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Freeform 205"/>
              <p:cNvSpPr>
                <a:spLocks/>
              </p:cNvSpPr>
              <p:nvPr/>
            </p:nvSpPr>
            <p:spPr bwMode="auto">
              <a:xfrm>
                <a:off x="4720" y="1468"/>
                <a:ext cx="181" cy="120"/>
              </a:xfrm>
              <a:custGeom>
                <a:avLst/>
                <a:gdLst>
                  <a:gd name="T0" fmla="*/ 54 w 1445"/>
                  <a:gd name="T1" fmla="*/ 0 h 964"/>
                  <a:gd name="T2" fmla="*/ 268 w 1445"/>
                  <a:gd name="T3" fmla="*/ 107 h 964"/>
                  <a:gd name="T4" fmla="*/ 749 w 1445"/>
                  <a:gd name="T5" fmla="*/ 321 h 964"/>
                  <a:gd name="T6" fmla="*/ 1177 w 1445"/>
                  <a:gd name="T7" fmla="*/ 482 h 964"/>
                  <a:gd name="T8" fmla="*/ 1177 w 1445"/>
                  <a:gd name="T9" fmla="*/ 482 h 964"/>
                  <a:gd name="T10" fmla="*/ 1284 w 1445"/>
                  <a:gd name="T11" fmla="*/ 535 h 964"/>
                  <a:gd name="T12" fmla="*/ 1391 w 1445"/>
                  <a:gd name="T13" fmla="*/ 589 h 964"/>
                  <a:gd name="T14" fmla="*/ 1445 w 1445"/>
                  <a:gd name="T15" fmla="*/ 696 h 964"/>
                  <a:gd name="T16" fmla="*/ 1445 w 1445"/>
                  <a:gd name="T17" fmla="*/ 696 h 964"/>
                  <a:gd name="T18" fmla="*/ 1445 w 1445"/>
                  <a:gd name="T19" fmla="*/ 749 h 964"/>
                  <a:gd name="T20" fmla="*/ 1338 w 1445"/>
                  <a:gd name="T21" fmla="*/ 696 h 964"/>
                  <a:gd name="T22" fmla="*/ 1070 w 1445"/>
                  <a:gd name="T23" fmla="*/ 642 h 964"/>
                  <a:gd name="T24" fmla="*/ 1070 w 1445"/>
                  <a:gd name="T25" fmla="*/ 642 h 964"/>
                  <a:gd name="T26" fmla="*/ 803 w 1445"/>
                  <a:gd name="T27" fmla="*/ 696 h 964"/>
                  <a:gd name="T28" fmla="*/ 589 w 1445"/>
                  <a:gd name="T29" fmla="*/ 803 h 964"/>
                  <a:gd name="T30" fmla="*/ 482 w 1445"/>
                  <a:gd name="T31" fmla="*/ 910 h 964"/>
                  <a:gd name="T32" fmla="*/ 482 w 1445"/>
                  <a:gd name="T33" fmla="*/ 910 h 964"/>
                  <a:gd name="T34" fmla="*/ 321 w 1445"/>
                  <a:gd name="T35" fmla="*/ 964 h 964"/>
                  <a:gd name="T36" fmla="*/ 161 w 1445"/>
                  <a:gd name="T37" fmla="*/ 910 h 964"/>
                  <a:gd name="T38" fmla="*/ 0 w 1445"/>
                  <a:gd name="T39" fmla="*/ 642 h 964"/>
                  <a:gd name="T40" fmla="*/ 0 w 1445"/>
                  <a:gd name="T41" fmla="*/ 642 h 964"/>
                  <a:gd name="T42" fmla="*/ 0 w 1445"/>
                  <a:gd name="T43" fmla="*/ 482 h 964"/>
                  <a:gd name="T44" fmla="*/ 0 w 1445"/>
                  <a:gd name="T45" fmla="*/ 161 h 964"/>
                  <a:gd name="T46" fmla="*/ 54 w 1445"/>
                  <a:gd name="T4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45" h="964">
                    <a:moveTo>
                      <a:pt x="54" y="0"/>
                    </a:moveTo>
                    <a:lnTo>
                      <a:pt x="268" y="107"/>
                    </a:lnTo>
                    <a:lnTo>
                      <a:pt x="749" y="321"/>
                    </a:lnTo>
                    <a:lnTo>
                      <a:pt x="1177" y="482"/>
                    </a:lnTo>
                    <a:lnTo>
                      <a:pt x="1177" y="482"/>
                    </a:lnTo>
                    <a:lnTo>
                      <a:pt x="1284" y="535"/>
                    </a:lnTo>
                    <a:lnTo>
                      <a:pt x="1391" y="589"/>
                    </a:lnTo>
                    <a:lnTo>
                      <a:pt x="1445" y="696"/>
                    </a:lnTo>
                    <a:lnTo>
                      <a:pt x="1445" y="696"/>
                    </a:lnTo>
                    <a:lnTo>
                      <a:pt x="1445" y="749"/>
                    </a:lnTo>
                    <a:lnTo>
                      <a:pt x="1338" y="696"/>
                    </a:lnTo>
                    <a:lnTo>
                      <a:pt x="1070" y="642"/>
                    </a:lnTo>
                    <a:lnTo>
                      <a:pt x="1070" y="642"/>
                    </a:lnTo>
                    <a:lnTo>
                      <a:pt x="803" y="696"/>
                    </a:lnTo>
                    <a:lnTo>
                      <a:pt x="589" y="803"/>
                    </a:lnTo>
                    <a:lnTo>
                      <a:pt x="482" y="910"/>
                    </a:lnTo>
                    <a:lnTo>
                      <a:pt x="482" y="910"/>
                    </a:lnTo>
                    <a:lnTo>
                      <a:pt x="321" y="964"/>
                    </a:lnTo>
                    <a:lnTo>
                      <a:pt x="161" y="91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482"/>
                    </a:lnTo>
                    <a:lnTo>
                      <a:pt x="0" y="16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Freeform 206"/>
              <p:cNvSpPr>
                <a:spLocks/>
              </p:cNvSpPr>
              <p:nvPr/>
            </p:nvSpPr>
            <p:spPr bwMode="auto">
              <a:xfrm>
                <a:off x="4720" y="1468"/>
                <a:ext cx="167" cy="113"/>
              </a:xfrm>
              <a:custGeom>
                <a:avLst/>
                <a:gdLst>
                  <a:gd name="T0" fmla="*/ 428 w 1338"/>
                  <a:gd name="T1" fmla="*/ 803 h 910"/>
                  <a:gd name="T2" fmla="*/ 321 w 1338"/>
                  <a:gd name="T3" fmla="*/ 910 h 910"/>
                  <a:gd name="T4" fmla="*/ 161 w 1338"/>
                  <a:gd name="T5" fmla="*/ 857 h 910"/>
                  <a:gd name="T6" fmla="*/ 0 w 1338"/>
                  <a:gd name="T7" fmla="*/ 589 h 910"/>
                  <a:gd name="T8" fmla="*/ 0 w 1338"/>
                  <a:gd name="T9" fmla="*/ 589 h 910"/>
                  <a:gd name="T10" fmla="*/ 0 w 1338"/>
                  <a:gd name="T11" fmla="*/ 428 h 910"/>
                  <a:gd name="T12" fmla="*/ 0 w 1338"/>
                  <a:gd name="T13" fmla="*/ 161 h 910"/>
                  <a:gd name="T14" fmla="*/ 107 w 1338"/>
                  <a:gd name="T15" fmla="*/ 0 h 910"/>
                  <a:gd name="T16" fmla="*/ 107 w 1338"/>
                  <a:gd name="T17" fmla="*/ 0 h 910"/>
                  <a:gd name="T18" fmla="*/ 321 w 1338"/>
                  <a:gd name="T19" fmla="*/ 107 h 910"/>
                  <a:gd name="T20" fmla="*/ 749 w 1338"/>
                  <a:gd name="T21" fmla="*/ 268 h 910"/>
                  <a:gd name="T22" fmla="*/ 1124 w 1338"/>
                  <a:gd name="T23" fmla="*/ 428 h 910"/>
                  <a:gd name="T24" fmla="*/ 1124 w 1338"/>
                  <a:gd name="T25" fmla="*/ 428 h 910"/>
                  <a:gd name="T26" fmla="*/ 1231 w 1338"/>
                  <a:gd name="T27" fmla="*/ 482 h 910"/>
                  <a:gd name="T28" fmla="*/ 1284 w 1338"/>
                  <a:gd name="T29" fmla="*/ 589 h 910"/>
                  <a:gd name="T30" fmla="*/ 1338 w 1338"/>
                  <a:gd name="T31" fmla="*/ 642 h 910"/>
                  <a:gd name="T32" fmla="*/ 1338 w 1338"/>
                  <a:gd name="T33" fmla="*/ 642 h 910"/>
                  <a:gd name="T34" fmla="*/ 1338 w 1338"/>
                  <a:gd name="T35" fmla="*/ 696 h 910"/>
                  <a:gd name="T36" fmla="*/ 1231 w 1338"/>
                  <a:gd name="T37" fmla="*/ 642 h 910"/>
                  <a:gd name="T38" fmla="*/ 1017 w 1338"/>
                  <a:gd name="T39" fmla="*/ 589 h 910"/>
                  <a:gd name="T40" fmla="*/ 1017 w 1338"/>
                  <a:gd name="T41" fmla="*/ 589 h 910"/>
                  <a:gd name="T42" fmla="*/ 749 w 1338"/>
                  <a:gd name="T43" fmla="*/ 642 h 910"/>
                  <a:gd name="T44" fmla="*/ 535 w 1338"/>
                  <a:gd name="T45" fmla="*/ 749 h 910"/>
                  <a:gd name="T46" fmla="*/ 428 w 1338"/>
                  <a:gd name="T47" fmla="*/ 803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8" h="910">
                    <a:moveTo>
                      <a:pt x="428" y="803"/>
                    </a:moveTo>
                    <a:lnTo>
                      <a:pt x="321" y="910"/>
                    </a:lnTo>
                    <a:lnTo>
                      <a:pt x="161" y="857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321" y="107"/>
                    </a:lnTo>
                    <a:lnTo>
                      <a:pt x="749" y="268"/>
                    </a:lnTo>
                    <a:lnTo>
                      <a:pt x="1124" y="428"/>
                    </a:lnTo>
                    <a:lnTo>
                      <a:pt x="1124" y="428"/>
                    </a:lnTo>
                    <a:lnTo>
                      <a:pt x="1231" y="482"/>
                    </a:lnTo>
                    <a:lnTo>
                      <a:pt x="1284" y="589"/>
                    </a:lnTo>
                    <a:lnTo>
                      <a:pt x="1338" y="642"/>
                    </a:lnTo>
                    <a:lnTo>
                      <a:pt x="1338" y="642"/>
                    </a:lnTo>
                    <a:lnTo>
                      <a:pt x="1338" y="696"/>
                    </a:lnTo>
                    <a:lnTo>
                      <a:pt x="1231" y="642"/>
                    </a:lnTo>
                    <a:lnTo>
                      <a:pt x="1017" y="589"/>
                    </a:lnTo>
                    <a:lnTo>
                      <a:pt x="1017" y="589"/>
                    </a:lnTo>
                    <a:lnTo>
                      <a:pt x="749" y="642"/>
                    </a:lnTo>
                    <a:lnTo>
                      <a:pt x="535" y="749"/>
                    </a:lnTo>
                    <a:lnTo>
                      <a:pt x="428" y="80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Freeform 207"/>
              <p:cNvSpPr>
                <a:spLocks/>
              </p:cNvSpPr>
              <p:nvPr/>
            </p:nvSpPr>
            <p:spPr bwMode="auto">
              <a:xfrm>
                <a:off x="4727" y="1468"/>
                <a:ext cx="147" cy="100"/>
              </a:xfrm>
              <a:custGeom>
                <a:avLst/>
                <a:gdLst>
                  <a:gd name="T0" fmla="*/ 374 w 1177"/>
                  <a:gd name="T1" fmla="*/ 749 h 803"/>
                  <a:gd name="T2" fmla="*/ 267 w 1177"/>
                  <a:gd name="T3" fmla="*/ 803 h 803"/>
                  <a:gd name="T4" fmla="*/ 160 w 1177"/>
                  <a:gd name="T5" fmla="*/ 803 h 803"/>
                  <a:gd name="T6" fmla="*/ 0 w 1177"/>
                  <a:gd name="T7" fmla="*/ 535 h 803"/>
                  <a:gd name="T8" fmla="*/ 0 w 1177"/>
                  <a:gd name="T9" fmla="*/ 535 h 803"/>
                  <a:gd name="T10" fmla="*/ 0 w 1177"/>
                  <a:gd name="T11" fmla="*/ 428 h 803"/>
                  <a:gd name="T12" fmla="*/ 0 w 1177"/>
                  <a:gd name="T13" fmla="*/ 161 h 803"/>
                  <a:gd name="T14" fmla="*/ 53 w 1177"/>
                  <a:gd name="T15" fmla="*/ 0 h 803"/>
                  <a:gd name="T16" fmla="*/ 53 w 1177"/>
                  <a:gd name="T17" fmla="*/ 0 h 803"/>
                  <a:gd name="T18" fmla="*/ 214 w 1177"/>
                  <a:gd name="T19" fmla="*/ 107 h 803"/>
                  <a:gd name="T20" fmla="*/ 642 w 1177"/>
                  <a:gd name="T21" fmla="*/ 268 h 803"/>
                  <a:gd name="T22" fmla="*/ 963 w 1177"/>
                  <a:gd name="T23" fmla="*/ 428 h 803"/>
                  <a:gd name="T24" fmla="*/ 963 w 1177"/>
                  <a:gd name="T25" fmla="*/ 428 h 803"/>
                  <a:gd name="T26" fmla="*/ 1070 w 1177"/>
                  <a:gd name="T27" fmla="*/ 482 h 803"/>
                  <a:gd name="T28" fmla="*/ 1123 w 1177"/>
                  <a:gd name="T29" fmla="*/ 535 h 803"/>
                  <a:gd name="T30" fmla="*/ 1177 w 1177"/>
                  <a:gd name="T31" fmla="*/ 589 h 803"/>
                  <a:gd name="T32" fmla="*/ 1177 w 1177"/>
                  <a:gd name="T33" fmla="*/ 589 h 803"/>
                  <a:gd name="T34" fmla="*/ 1177 w 1177"/>
                  <a:gd name="T35" fmla="*/ 642 h 803"/>
                  <a:gd name="T36" fmla="*/ 1070 w 1177"/>
                  <a:gd name="T37" fmla="*/ 589 h 803"/>
                  <a:gd name="T38" fmla="*/ 909 w 1177"/>
                  <a:gd name="T39" fmla="*/ 535 h 803"/>
                  <a:gd name="T40" fmla="*/ 909 w 1177"/>
                  <a:gd name="T41" fmla="*/ 535 h 803"/>
                  <a:gd name="T42" fmla="*/ 642 w 1177"/>
                  <a:gd name="T43" fmla="*/ 589 h 803"/>
                  <a:gd name="T44" fmla="*/ 481 w 1177"/>
                  <a:gd name="T45" fmla="*/ 696 h 803"/>
                  <a:gd name="T46" fmla="*/ 374 w 1177"/>
                  <a:gd name="T47" fmla="*/ 74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7" h="803">
                    <a:moveTo>
                      <a:pt x="374" y="749"/>
                    </a:moveTo>
                    <a:lnTo>
                      <a:pt x="267" y="803"/>
                    </a:lnTo>
                    <a:lnTo>
                      <a:pt x="160" y="803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14" y="107"/>
                    </a:lnTo>
                    <a:lnTo>
                      <a:pt x="642" y="268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1070" y="482"/>
                    </a:lnTo>
                    <a:lnTo>
                      <a:pt x="1123" y="535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177" y="642"/>
                    </a:lnTo>
                    <a:lnTo>
                      <a:pt x="1070" y="589"/>
                    </a:lnTo>
                    <a:lnTo>
                      <a:pt x="909" y="535"/>
                    </a:lnTo>
                    <a:lnTo>
                      <a:pt x="909" y="535"/>
                    </a:lnTo>
                    <a:lnTo>
                      <a:pt x="642" y="589"/>
                    </a:lnTo>
                    <a:lnTo>
                      <a:pt x="481" y="696"/>
                    </a:lnTo>
                    <a:lnTo>
                      <a:pt x="374" y="749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" name="Group 409"/>
            <p:cNvGrpSpPr>
              <a:grpSpLocks/>
            </p:cNvGrpSpPr>
            <p:nvPr/>
          </p:nvGrpSpPr>
          <p:grpSpPr bwMode="auto">
            <a:xfrm>
              <a:off x="3650" y="1448"/>
              <a:ext cx="1779" cy="1537"/>
              <a:chOff x="3650" y="1448"/>
              <a:chExt cx="1779" cy="1537"/>
            </a:xfrm>
          </p:grpSpPr>
          <p:sp>
            <p:nvSpPr>
              <p:cNvPr id="301" name="Freeform 209"/>
              <p:cNvSpPr>
                <a:spLocks/>
              </p:cNvSpPr>
              <p:nvPr/>
            </p:nvSpPr>
            <p:spPr bwMode="auto">
              <a:xfrm>
                <a:off x="4727" y="1468"/>
                <a:ext cx="133" cy="93"/>
              </a:xfrm>
              <a:custGeom>
                <a:avLst/>
                <a:gdLst>
                  <a:gd name="T0" fmla="*/ 374 w 1070"/>
                  <a:gd name="T1" fmla="*/ 696 h 749"/>
                  <a:gd name="T2" fmla="*/ 267 w 1070"/>
                  <a:gd name="T3" fmla="*/ 749 h 749"/>
                  <a:gd name="T4" fmla="*/ 160 w 1070"/>
                  <a:gd name="T5" fmla="*/ 749 h 749"/>
                  <a:gd name="T6" fmla="*/ 0 w 1070"/>
                  <a:gd name="T7" fmla="*/ 535 h 749"/>
                  <a:gd name="T8" fmla="*/ 0 w 1070"/>
                  <a:gd name="T9" fmla="*/ 535 h 749"/>
                  <a:gd name="T10" fmla="*/ 0 w 1070"/>
                  <a:gd name="T11" fmla="*/ 428 h 749"/>
                  <a:gd name="T12" fmla="*/ 0 w 1070"/>
                  <a:gd name="T13" fmla="*/ 161 h 749"/>
                  <a:gd name="T14" fmla="*/ 53 w 1070"/>
                  <a:gd name="T15" fmla="*/ 0 h 749"/>
                  <a:gd name="T16" fmla="*/ 53 w 1070"/>
                  <a:gd name="T17" fmla="*/ 0 h 749"/>
                  <a:gd name="T18" fmla="*/ 214 w 1070"/>
                  <a:gd name="T19" fmla="*/ 107 h 749"/>
                  <a:gd name="T20" fmla="*/ 588 w 1070"/>
                  <a:gd name="T21" fmla="*/ 268 h 749"/>
                  <a:gd name="T22" fmla="*/ 909 w 1070"/>
                  <a:gd name="T23" fmla="*/ 375 h 749"/>
                  <a:gd name="T24" fmla="*/ 909 w 1070"/>
                  <a:gd name="T25" fmla="*/ 375 h 749"/>
                  <a:gd name="T26" fmla="*/ 963 w 1070"/>
                  <a:gd name="T27" fmla="*/ 428 h 749"/>
                  <a:gd name="T28" fmla="*/ 1016 w 1070"/>
                  <a:gd name="T29" fmla="*/ 482 h 749"/>
                  <a:gd name="T30" fmla="*/ 1070 w 1070"/>
                  <a:gd name="T31" fmla="*/ 535 h 749"/>
                  <a:gd name="T32" fmla="*/ 1070 w 1070"/>
                  <a:gd name="T33" fmla="*/ 535 h 749"/>
                  <a:gd name="T34" fmla="*/ 1070 w 1070"/>
                  <a:gd name="T35" fmla="*/ 589 h 749"/>
                  <a:gd name="T36" fmla="*/ 1016 w 1070"/>
                  <a:gd name="T37" fmla="*/ 535 h 749"/>
                  <a:gd name="T38" fmla="*/ 802 w 1070"/>
                  <a:gd name="T39" fmla="*/ 482 h 749"/>
                  <a:gd name="T40" fmla="*/ 802 w 1070"/>
                  <a:gd name="T41" fmla="*/ 482 h 749"/>
                  <a:gd name="T42" fmla="*/ 588 w 1070"/>
                  <a:gd name="T43" fmla="*/ 535 h 749"/>
                  <a:gd name="T44" fmla="*/ 428 w 1070"/>
                  <a:gd name="T45" fmla="*/ 642 h 749"/>
                  <a:gd name="T46" fmla="*/ 374 w 1070"/>
                  <a:gd name="T47" fmla="*/ 696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0" h="749">
                    <a:moveTo>
                      <a:pt x="374" y="696"/>
                    </a:moveTo>
                    <a:lnTo>
                      <a:pt x="267" y="749"/>
                    </a:lnTo>
                    <a:lnTo>
                      <a:pt x="160" y="749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14" y="107"/>
                    </a:lnTo>
                    <a:lnTo>
                      <a:pt x="588" y="268"/>
                    </a:lnTo>
                    <a:lnTo>
                      <a:pt x="909" y="375"/>
                    </a:lnTo>
                    <a:lnTo>
                      <a:pt x="909" y="375"/>
                    </a:lnTo>
                    <a:lnTo>
                      <a:pt x="963" y="428"/>
                    </a:lnTo>
                    <a:lnTo>
                      <a:pt x="1016" y="48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589"/>
                    </a:lnTo>
                    <a:lnTo>
                      <a:pt x="1016" y="535"/>
                    </a:lnTo>
                    <a:lnTo>
                      <a:pt x="802" y="482"/>
                    </a:lnTo>
                    <a:lnTo>
                      <a:pt x="802" y="482"/>
                    </a:lnTo>
                    <a:lnTo>
                      <a:pt x="588" y="535"/>
                    </a:lnTo>
                    <a:lnTo>
                      <a:pt x="428" y="642"/>
                    </a:lnTo>
                    <a:lnTo>
                      <a:pt x="374" y="696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210"/>
              <p:cNvSpPr>
                <a:spLocks/>
              </p:cNvSpPr>
              <p:nvPr/>
            </p:nvSpPr>
            <p:spPr bwMode="auto">
              <a:xfrm>
                <a:off x="4733" y="1474"/>
                <a:ext cx="121" cy="81"/>
              </a:xfrm>
              <a:custGeom>
                <a:avLst/>
                <a:gdLst>
                  <a:gd name="T0" fmla="*/ 321 w 963"/>
                  <a:gd name="T1" fmla="*/ 588 h 642"/>
                  <a:gd name="T2" fmla="*/ 214 w 963"/>
                  <a:gd name="T3" fmla="*/ 642 h 642"/>
                  <a:gd name="T4" fmla="*/ 107 w 963"/>
                  <a:gd name="T5" fmla="*/ 588 h 642"/>
                  <a:gd name="T6" fmla="*/ 0 w 963"/>
                  <a:gd name="T7" fmla="*/ 428 h 642"/>
                  <a:gd name="T8" fmla="*/ 0 w 963"/>
                  <a:gd name="T9" fmla="*/ 428 h 642"/>
                  <a:gd name="T10" fmla="*/ 0 w 963"/>
                  <a:gd name="T11" fmla="*/ 321 h 642"/>
                  <a:gd name="T12" fmla="*/ 0 w 963"/>
                  <a:gd name="T13" fmla="*/ 107 h 642"/>
                  <a:gd name="T14" fmla="*/ 54 w 963"/>
                  <a:gd name="T15" fmla="*/ 0 h 642"/>
                  <a:gd name="T16" fmla="*/ 54 w 963"/>
                  <a:gd name="T17" fmla="*/ 0 h 642"/>
                  <a:gd name="T18" fmla="*/ 214 w 963"/>
                  <a:gd name="T19" fmla="*/ 53 h 642"/>
                  <a:gd name="T20" fmla="*/ 482 w 963"/>
                  <a:gd name="T21" fmla="*/ 214 h 642"/>
                  <a:gd name="T22" fmla="*/ 749 w 963"/>
                  <a:gd name="T23" fmla="*/ 267 h 642"/>
                  <a:gd name="T24" fmla="*/ 749 w 963"/>
                  <a:gd name="T25" fmla="*/ 267 h 642"/>
                  <a:gd name="T26" fmla="*/ 803 w 963"/>
                  <a:gd name="T27" fmla="*/ 321 h 642"/>
                  <a:gd name="T28" fmla="*/ 910 w 963"/>
                  <a:gd name="T29" fmla="*/ 374 h 642"/>
                  <a:gd name="T30" fmla="*/ 963 w 963"/>
                  <a:gd name="T31" fmla="*/ 428 h 642"/>
                  <a:gd name="T32" fmla="*/ 963 w 963"/>
                  <a:gd name="T33" fmla="*/ 428 h 642"/>
                  <a:gd name="T34" fmla="*/ 910 w 963"/>
                  <a:gd name="T35" fmla="*/ 481 h 642"/>
                  <a:gd name="T36" fmla="*/ 856 w 963"/>
                  <a:gd name="T37" fmla="*/ 428 h 642"/>
                  <a:gd name="T38" fmla="*/ 696 w 963"/>
                  <a:gd name="T39" fmla="*/ 428 h 642"/>
                  <a:gd name="T40" fmla="*/ 696 w 963"/>
                  <a:gd name="T41" fmla="*/ 428 h 642"/>
                  <a:gd name="T42" fmla="*/ 482 w 963"/>
                  <a:gd name="T43" fmla="*/ 428 h 642"/>
                  <a:gd name="T44" fmla="*/ 375 w 963"/>
                  <a:gd name="T45" fmla="*/ 535 h 642"/>
                  <a:gd name="T46" fmla="*/ 321 w 963"/>
                  <a:gd name="T47" fmla="*/ 588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3" h="642">
                    <a:moveTo>
                      <a:pt x="321" y="588"/>
                    </a:moveTo>
                    <a:lnTo>
                      <a:pt x="214" y="642"/>
                    </a:lnTo>
                    <a:lnTo>
                      <a:pt x="107" y="588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21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214" y="53"/>
                    </a:lnTo>
                    <a:lnTo>
                      <a:pt x="482" y="214"/>
                    </a:lnTo>
                    <a:lnTo>
                      <a:pt x="749" y="267"/>
                    </a:lnTo>
                    <a:lnTo>
                      <a:pt x="749" y="267"/>
                    </a:lnTo>
                    <a:lnTo>
                      <a:pt x="803" y="321"/>
                    </a:lnTo>
                    <a:lnTo>
                      <a:pt x="910" y="374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910" y="481"/>
                    </a:lnTo>
                    <a:lnTo>
                      <a:pt x="856" y="428"/>
                    </a:lnTo>
                    <a:lnTo>
                      <a:pt x="696" y="428"/>
                    </a:lnTo>
                    <a:lnTo>
                      <a:pt x="696" y="428"/>
                    </a:lnTo>
                    <a:lnTo>
                      <a:pt x="482" y="428"/>
                    </a:lnTo>
                    <a:lnTo>
                      <a:pt x="375" y="535"/>
                    </a:lnTo>
                    <a:lnTo>
                      <a:pt x="321" y="58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211"/>
              <p:cNvSpPr>
                <a:spLocks/>
              </p:cNvSpPr>
              <p:nvPr/>
            </p:nvSpPr>
            <p:spPr bwMode="auto">
              <a:xfrm>
                <a:off x="4733" y="1474"/>
                <a:ext cx="107" cy="67"/>
              </a:xfrm>
              <a:custGeom>
                <a:avLst/>
                <a:gdLst>
                  <a:gd name="T0" fmla="*/ 268 w 856"/>
                  <a:gd name="T1" fmla="*/ 481 h 535"/>
                  <a:gd name="T2" fmla="*/ 214 w 856"/>
                  <a:gd name="T3" fmla="*/ 535 h 535"/>
                  <a:gd name="T4" fmla="*/ 107 w 856"/>
                  <a:gd name="T5" fmla="*/ 535 h 535"/>
                  <a:gd name="T6" fmla="*/ 0 w 856"/>
                  <a:gd name="T7" fmla="*/ 374 h 535"/>
                  <a:gd name="T8" fmla="*/ 0 w 856"/>
                  <a:gd name="T9" fmla="*/ 374 h 535"/>
                  <a:gd name="T10" fmla="*/ 0 w 856"/>
                  <a:gd name="T11" fmla="*/ 267 h 535"/>
                  <a:gd name="T12" fmla="*/ 0 w 856"/>
                  <a:gd name="T13" fmla="*/ 107 h 535"/>
                  <a:gd name="T14" fmla="*/ 54 w 856"/>
                  <a:gd name="T15" fmla="*/ 0 h 535"/>
                  <a:gd name="T16" fmla="*/ 54 w 856"/>
                  <a:gd name="T17" fmla="*/ 0 h 535"/>
                  <a:gd name="T18" fmla="*/ 161 w 856"/>
                  <a:gd name="T19" fmla="*/ 53 h 535"/>
                  <a:gd name="T20" fmla="*/ 428 w 856"/>
                  <a:gd name="T21" fmla="*/ 160 h 535"/>
                  <a:gd name="T22" fmla="*/ 696 w 856"/>
                  <a:gd name="T23" fmla="*/ 267 h 535"/>
                  <a:gd name="T24" fmla="*/ 696 w 856"/>
                  <a:gd name="T25" fmla="*/ 267 h 535"/>
                  <a:gd name="T26" fmla="*/ 749 w 856"/>
                  <a:gd name="T27" fmla="*/ 321 h 535"/>
                  <a:gd name="T28" fmla="*/ 803 w 856"/>
                  <a:gd name="T29" fmla="*/ 321 h 535"/>
                  <a:gd name="T30" fmla="*/ 856 w 856"/>
                  <a:gd name="T31" fmla="*/ 374 h 535"/>
                  <a:gd name="T32" fmla="*/ 856 w 856"/>
                  <a:gd name="T33" fmla="*/ 374 h 535"/>
                  <a:gd name="T34" fmla="*/ 803 w 856"/>
                  <a:gd name="T35" fmla="*/ 428 h 535"/>
                  <a:gd name="T36" fmla="*/ 749 w 856"/>
                  <a:gd name="T37" fmla="*/ 374 h 535"/>
                  <a:gd name="T38" fmla="*/ 642 w 856"/>
                  <a:gd name="T39" fmla="*/ 374 h 535"/>
                  <a:gd name="T40" fmla="*/ 642 w 856"/>
                  <a:gd name="T41" fmla="*/ 374 h 535"/>
                  <a:gd name="T42" fmla="*/ 482 w 856"/>
                  <a:gd name="T43" fmla="*/ 374 h 535"/>
                  <a:gd name="T44" fmla="*/ 321 w 856"/>
                  <a:gd name="T45" fmla="*/ 428 h 535"/>
                  <a:gd name="T46" fmla="*/ 268 w 856"/>
                  <a:gd name="T47" fmla="*/ 481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6" h="535">
                    <a:moveTo>
                      <a:pt x="268" y="481"/>
                    </a:moveTo>
                    <a:lnTo>
                      <a:pt x="214" y="535"/>
                    </a:lnTo>
                    <a:lnTo>
                      <a:pt x="107" y="53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53"/>
                    </a:lnTo>
                    <a:lnTo>
                      <a:pt x="428" y="160"/>
                    </a:lnTo>
                    <a:lnTo>
                      <a:pt x="696" y="267"/>
                    </a:lnTo>
                    <a:lnTo>
                      <a:pt x="696" y="267"/>
                    </a:lnTo>
                    <a:lnTo>
                      <a:pt x="749" y="321"/>
                    </a:lnTo>
                    <a:lnTo>
                      <a:pt x="803" y="321"/>
                    </a:lnTo>
                    <a:lnTo>
                      <a:pt x="856" y="374"/>
                    </a:lnTo>
                    <a:lnTo>
                      <a:pt x="856" y="374"/>
                    </a:lnTo>
                    <a:lnTo>
                      <a:pt x="803" y="428"/>
                    </a:lnTo>
                    <a:lnTo>
                      <a:pt x="749" y="374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482" y="374"/>
                    </a:lnTo>
                    <a:lnTo>
                      <a:pt x="321" y="428"/>
                    </a:lnTo>
                    <a:lnTo>
                      <a:pt x="268" y="48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212"/>
              <p:cNvSpPr>
                <a:spLocks/>
              </p:cNvSpPr>
              <p:nvPr/>
            </p:nvSpPr>
            <p:spPr bwMode="auto">
              <a:xfrm>
                <a:off x="4740" y="1474"/>
                <a:ext cx="87" cy="60"/>
              </a:xfrm>
              <a:custGeom>
                <a:avLst/>
                <a:gdLst>
                  <a:gd name="T0" fmla="*/ 53 w 695"/>
                  <a:gd name="T1" fmla="*/ 0 h 481"/>
                  <a:gd name="T2" fmla="*/ 160 w 695"/>
                  <a:gd name="T3" fmla="*/ 53 h 481"/>
                  <a:gd name="T4" fmla="*/ 374 w 695"/>
                  <a:gd name="T5" fmla="*/ 160 h 481"/>
                  <a:gd name="T6" fmla="*/ 588 w 695"/>
                  <a:gd name="T7" fmla="*/ 214 h 481"/>
                  <a:gd name="T8" fmla="*/ 588 w 695"/>
                  <a:gd name="T9" fmla="*/ 214 h 481"/>
                  <a:gd name="T10" fmla="*/ 642 w 695"/>
                  <a:gd name="T11" fmla="*/ 267 h 481"/>
                  <a:gd name="T12" fmla="*/ 642 w 695"/>
                  <a:gd name="T13" fmla="*/ 321 h 481"/>
                  <a:gd name="T14" fmla="*/ 695 w 695"/>
                  <a:gd name="T15" fmla="*/ 321 h 481"/>
                  <a:gd name="T16" fmla="*/ 695 w 695"/>
                  <a:gd name="T17" fmla="*/ 321 h 481"/>
                  <a:gd name="T18" fmla="*/ 695 w 695"/>
                  <a:gd name="T19" fmla="*/ 374 h 481"/>
                  <a:gd name="T20" fmla="*/ 642 w 695"/>
                  <a:gd name="T21" fmla="*/ 321 h 481"/>
                  <a:gd name="T22" fmla="*/ 535 w 695"/>
                  <a:gd name="T23" fmla="*/ 321 h 481"/>
                  <a:gd name="T24" fmla="*/ 535 w 695"/>
                  <a:gd name="T25" fmla="*/ 321 h 481"/>
                  <a:gd name="T26" fmla="*/ 374 w 695"/>
                  <a:gd name="T27" fmla="*/ 321 h 481"/>
                  <a:gd name="T28" fmla="*/ 267 w 695"/>
                  <a:gd name="T29" fmla="*/ 374 h 481"/>
                  <a:gd name="T30" fmla="*/ 214 w 695"/>
                  <a:gd name="T31" fmla="*/ 428 h 481"/>
                  <a:gd name="T32" fmla="*/ 214 w 695"/>
                  <a:gd name="T33" fmla="*/ 428 h 481"/>
                  <a:gd name="T34" fmla="*/ 160 w 695"/>
                  <a:gd name="T35" fmla="*/ 481 h 481"/>
                  <a:gd name="T36" fmla="*/ 107 w 695"/>
                  <a:gd name="T37" fmla="*/ 481 h 481"/>
                  <a:gd name="T38" fmla="*/ 0 w 695"/>
                  <a:gd name="T39" fmla="*/ 321 h 481"/>
                  <a:gd name="T40" fmla="*/ 0 w 695"/>
                  <a:gd name="T41" fmla="*/ 321 h 481"/>
                  <a:gd name="T42" fmla="*/ 0 w 695"/>
                  <a:gd name="T43" fmla="*/ 267 h 481"/>
                  <a:gd name="T44" fmla="*/ 0 w 695"/>
                  <a:gd name="T45" fmla="*/ 107 h 481"/>
                  <a:gd name="T46" fmla="*/ 53 w 695"/>
                  <a:gd name="T4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481">
                    <a:moveTo>
                      <a:pt x="53" y="0"/>
                    </a:moveTo>
                    <a:lnTo>
                      <a:pt x="160" y="53"/>
                    </a:lnTo>
                    <a:lnTo>
                      <a:pt x="374" y="160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42" y="267"/>
                    </a:lnTo>
                    <a:lnTo>
                      <a:pt x="642" y="32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695" y="374"/>
                    </a:lnTo>
                    <a:lnTo>
                      <a:pt x="642" y="321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374" y="321"/>
                    </a:lnTo>
                    <a:lnTo>
                      <a:pt x="267" y="374"/>
                    </a:lnTo>
                    <a:lnTo>
                      <a:pt x="214" y="428"/>
                    </a:lnTo>
                    <a:lnTo>
                      <a:pt x="214" y="428"/>
                    </a:lnTo>
                    <a:lnTo>
                      <a:pt x="160" y="481"/>
                    </a:lnTo>
                    <a:lnTo>
                      <a:pt x="107" y="48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213"/>
              <p:cNvSpPr>
                <a:spLocks/>
              </p:cNvSpPr>
              <p:nvPr/>
            </p:nvSpPr>
            <p:spPr bwMode="auto">
              <a:xfrm>
                <a:off x="4633" y="1461"/>
                <a:ext cx="74" cy="201"/>
              </a:xfrm>
              <a:custGeom>
                <a:avLst/>
                <a:gdLst>
                  <a:gd name="T0" fmla="*/ 54 w 589"/>
                  <a:gd name="T1" fmla="*/ 1551 h 1604"/>
                  <a:gd name="T2" fmla="*/ 54 w 589"/>
                  <a:gd name="T3" fmla="*/ 1444 h 1604"/>
                  <a:gd name="T4" fmla="*/ 107 w 589"/>
                  <a:gd name="T5" fmla="*/ 1337 h 1604"/>
                  <a:gd name="T6" fmla="*/ 107 w 589"/>
                  <a:gd name="T7" fmla="*/ 1230 h 1604"/>
                  <a:gd name="T8" fmla="*/ 107 w 589"/>
                  <a:gd name="T9" fmla="*/ 1230 h 1604"/>
                  <a:gd name="T10" fmla="*/ 54 w 589"/>
                  <a:gd name="T11" fmla="*/ 1123 h 1604"/>
                  <a:gd name="T12" fmla="*/ 0 w 589"/>
                  <a:gd name="T13" fmla="*/ 1017 h 1604"/>
                  <a:gd name="T14" fmla="*/ 0 w 589"/>
                  <a:gd name="T15" fmla="*/ 963 h 1604"/>
                  <a:gd name="T16" fmla="*/ 0 w 589"/>
                  <a:gd name="T17" fmla="*/ 963 h 1604"/>
                  <a:gd name="T18" fmla="*/ 54 w 589"/>
                  <a:gd name="T19" fmla="*/ 910 h 1604"/>
                  <a:gd name="T20" fmla="*/ 161 w 589"/>
                  <a:gd name="T21" fmla="*/ 695 h 1604"/>
                  <a:gd name="T22" fmla="*/ 321 w 589"/>
                  <a:gd name="T23" fmla="*/ 428 h 1604"/>
                  <a:gd name="T24" fmla="*/ 321 w 589"/>
                  <a:gd name="T25" fmla="*/ 428 h 1604"/>
                  <a:gd name="T26" fmla="*/ 321 w 589"/>
                  <a:gd name="T27" fmla="*/ 374 h 1604"/>
                  <a:gd name="T28" fmla="*/ 428 w 589"/>
                  <a:gd name="T29" fmla="*/ 160 h 1604"/>
                  <a:gd name="T30" fmla="*/ 482 w 589"/>
                  <a:gd name="T31" fmla="*/ 0 h 1604"/>
                  <a:gd name="T32" fmla="*/ 482 w 589"/>
                  <a:gd name="T33" fmla="*/ 0 h 1604"/>
                  <a:gd name="T34" fmla="*/ 482 w 589"/>
                  <a:gd name="T35" fmla="*/ 0 h 1604"/>
                  <a:gd name="T36" fmla="*/ 535 w 589"/>
                  <a:gd name="T37" fmla="*/ 0 h 1604"/>
                  <a:gd name="T38" fmla="*/ 589 w 589"/>
                  <a:gd name="T39" fmla="*/ 0 h 1604"/>
                  <a:gd name="T40" fmla="*/ 589 w 589"/>
                  <a:gd name="T41" fmla="*/ 0 h 1604"/>
                  <a:gd name="T42" fmla="*/ 535 w 589"/>
                  <a:gd name="T43" fmla="*/ 107 h 1604"/>
                  <a:gd name="T44" fmla="*/ 482 w 589"/>
                  <a:gd name="T45" fmla="*/ 321 h 1604"/>
                  <a:gd name="T46" fmla="*/ 428 w 589"/>
                  <a:gd name="T47" fmla="*/ 588 h 1604"/>
                  <a:gd name="T48" fmla="*/ 428 w 589"/>
                  <a:gd name="T49" fmla="*/ 588 h 1604"/>
                  <a:gd name="T50" fmla="*/ 321 w 589"/>
                  <a:gd name="T51" fmla="*/ 963 h 1604"/>
                  <a:gd name="T52" fmla="*/ 214 w 589"/>
                  <a:gd name="T53" fmla="*/ 1337 h 1604"/>
                  <a:gd name="T54" fmla="*/ 161 w 589"/>
                  <a:gd name="T55" fmla="*/ 1551 h 1604"/>
                  <a:gd name="T56" fmla="*/ 161 w 589"/>
                  <a:gd name="T57" fmla="*/ 1551 h 1604"/>
                  <a:gd name="T58" fmla="*/ 107 w 589"/>
                  <a:gd name="T59" fmla="*/ 1604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9" h="1604">
                    <a:moveTo>
                      <a:pt x="54" y="1551"/>
                    </a:moveTo>
                    <a:lnTo>
                      <a:pt x="54" y="1444"/>
                    </a:lnTo>
                    <a:lnTo>
                      <a:pt x="107" y="1337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54" y="1123"/>
                    </a:lnTo>
                    <a:lnTo>
                      <a:pt x="0" y="1017"/>
                    </a:lnTo>
                    <a:lnTo>
                      <a:pt x="0" y="963"/>
                    </a:lnTo>
                    <a:lnTo>
                      <a:pt x="0" y="963"/>
                    </a:lnTo>
                    <a:lnTo>
                      <a:pt x="54" y="910"/>
                    </a:lnTo>
                    <a:lnTo>
                      <a:pt x="161" y="695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28" y="16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107"/>
                    </a:lnTo>
                    <a:lnTo>
                      <a:pt x="482" y="321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963"/>
                    </a:lnTo>
                    <a:lnTo>
                      <a:pt x="214" y="1337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107" y="1604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214"/>
              <p:cNvSpPr>
                <a:spLocks/>
              </p:cNvSpPr>
              <p:nvPr/>
            </p:nvSpPr>
            <p:spPr bwMode="auto">
              <a:xfrm>
                <a:off x="4660" y="1448"/>
                <a:ext cx="67" cy="508"/>
              </a:xfrm>
              <a:custGeom>
                <a:avLst/>
                <a:gdLst>
                  <a:gd name="T0" fmla="*/ 375 w 536"/>
                  <a:gd name="T1" fmla="*/ 0 h 4063"/>
                  <a:gd name="T2" fmla="*/ 321 w 536"/>
                  <a:gd name="T3" fmla="*/ 159 h 4063"/>
                  <a:gd name="T4" fmla="*/ 214 w 536"/>
                  <a:gd name="T5" fmla="*/ 587 h 4063"/>
                  <a:gd name="T6" fmla="*/ 107 w 536"/>
                  <a:gd name="T7" fmla="*/ 1016 h 4063"/>
                  <a:gd name="T8" fmla="*/ 107 w 536"/>
                  <a:gd name="T9" fmla="*/ 1016 h 4063"/>
                  <a:gd name="T10" fmla="*/ 54 w 536"/>
                  <a:gd name="T11" fmla="*/ 1443 h 4063"/>
                  <a:gd name="T12" fmla="*/ 0 w 536"/>
                  <a:gd name="T13" fmla="*/ 1764 h 4063"/>
                  <a:gd name="T14" fmla="*/ 54 w 536"/>
                  <a:gd name="T15" fmla="*/ 2085 h 4063"/>
                  <a:gd name="T16" fmla="*/ 54 w 536"/>
                  <a:gd name="T17" fmla="*/ 2085 h 4063"/>
                  <a:gd name="T18" fmla="*/ 54 w 536"/>
                  <a:gd name="T19" fmla="*/ 2405 h 4063"/>
                  <a:gd name="T20" fmla="*/ 107 w 536"/>
                  <a:gd name="T21" fmla="*/ 2780 h 4063"/>
                  <a:gd name="T22" fmla="*/ 161 w 536"/>
                  <a:gd name="T23" fmla="*/ 3101 h 4063"/>
                  <a:gd name="T24" fmla="*/ 161 w 536"/>
                  <a:gd name="T25" fmla="*/ 3101 h 4063"/>
                  <a:gd name="T26" fmla="*/ 268 w 536"/>
                  <a:gd name="T27" fmla="*/ 3475 h 4063"/>
                  <a:gd name="T28" fmla="*/ 375 w 536"/>
                  <a:gd name="T29" fmla="*/ 3903 h 4063"/>
                  <a:gd name="T30" fmla="*/ 428 w 536"/>
                  <a:gd name="T31" fmla="*/ 4063 h 4063"/>
                  <a:gd name="T32" fmla="*/ 428 w 536"/>
                  <a:gd name="T33" fmla="*/ 4063 h 4063"/>
                  <a:gd name="T34" fmla="*/ 482 w 536"/>
                  <a:gd name="T35" fmla="*/ 3903 h 4063"/>
                  <a:gd name="T36" fmla="*/ 428 w 536"/>
                  <a:gd name="T37" fmla="*/ 3849 h 4063"/>
                  <a:gd name="T38" fmla="*/ 321 w 536"/>
                  <a:gd name="T39" fmla="*/ 3528 h 4063"/>
                  <a:gd name="T40" fmla="*/ 268 w 536"/>
                  <a:gd name="T41" fmla="*/ 2940 h 4063"/>
                  <a:gd name="T42" fmla="*/ 268 w 536"/>
                  <a:gd name="T43" fmla="*/ 2940 h 4063"/>
                  <a:gd name="T44" fmla="*/ 268 w 536"/>
                  <a:gd name="T45" fmla="*/ 2780 h 4063"/>
                  <a:gd name="T46" fmla="*/ 268 w 536"/>
                  <a:gd name="T47" fmla="*/ 2459 h 4063"/>
                  <a:gd name="T48" fmla="*/ 268 w 536"/>
                  <a:gd name="T49" fmla="*/ 2138 h 4063"/>
                  <a:gd name="T50" fmla="*/ 268 w 536"/>
                  <a:gd name="T51" fmla="*/ 2138 h 4063"/>
                  <a:gd name="T52" fmla="*/ 321 w 536"/>
                  <a:gd name="T53" fmla="*/ 1924 h 4063"/>
                  <a:gd name="T54" fmla="*/ 268 w 536"/>
                  <a:gd name="T55" fmla="*/ 1657 h 4063"/>
                  <a:gd name="T56" fmla="*/ 482 w 536"/>
                  <a:gd name="T57" fmla="*/ 1496 h 4063"/>
                  <a:gd name="T58" fmla="*/ 482 w 536"/>
                  <a:gd name="T59" fmla="*/ 1336 h 4063"/>
                  <a:gd name="T60" fmla="*/ 428 w 536"/>
                  <a:gd name="T61" fmla="*/ 908 h 4063"/>
                  <a:gd name="T62" fmla="*/ 482 w 536"/>
                  <a:gd name="T63" fmla="*/ 534 h 4063"/>
                  <a:gd name="T64" fmla="*/ 482 w 536"/>
                  <a:gd name="T65" fmla="*/ 534 h 4063"/>
                  <a:gd name="T66" fmla="*/ 536 w 536"/>
                  <a:gd name="T67" fmla="*/ 266 h 4063"/>
                  <a:gd name="T68" fmla="*/ 536 w 536"/>
                  <a:gd name="T69" fmla="*/ 159 h 4063"/>
                  <a:gd name="T70" fmla="*/ 536 w 536"/>
                  <a:gd name="T71" fmla="*/ 52 h 4063"/>
                  <a:gd name="T72" fmla="*/ 536 w 536"/>
                  <a:gd name="T73" fmla="*/ 52 h 4063"/>
                  <a:gd name="T74" fmla="*/ 428 w 536"/>
                  <a:gd name="T75" fmla="*/ 0 h 4063"/>
                  <a:gd name="T76" fmla="*/ 375 w 536"/>
                  <a:gd name="T77" fmla="*/ 0 h 4063"/>
                  <a:gd name="T78" fmla="*/ 375 w 536"/>
                  <a:gd name="T79" fmla="*/ 0 h 4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36" h="4063">
                    <a:moveTo>
                      <a:pt x="375" y="0"/>
                    </a:moveTo>
                    <a:lnTo>
                      <a:pt x="321" y="159"/>
                    </a:lnTo>
                    <a:lnTo>
                      <a:pt x="214" y="587"/>
                    </a:lnTo>
                    <a:lnTo>
                      <a:pt x="107" y="1016"/>
                    </a:lnTo>
                    <a:lnTo>
                      <a:pt x="107" y="1016"/>
                    </a:lnTo>
                    <a:lnTo>
                      <a:pt x="54" y="1443"/>
                    </a:lnTo>
                    <a:lnTo>
                      <a:pt x="0" y="1764"/>
                    </a:lnTo>
                    <a:lnTo>
                      <a:pt x="54" y="2085"/>
                    </a:lnTo>
                    <a:lnTo>
                      <a:pt x="54" y="2085"/>
                    </a:lnTo>
                    <a:lnTo>
                      <a:pt x="54" y="2405"/>
                    </a:lnTo>
                    <a:lnTo>
                      <a:pt x="107" y="2780"/>
                    </a:lnTo>
                    <a:lnTo>
                      <a:pt x="161" y="3101"/>
                    </a:lnTo>
                    <a:lnTo>
                      <a:pt x="161" y="3101"/>
                    </a:lnTo>
                    <a:lnTo>
                      <a:pt x="268" y="3475"/>
                    </a:lnTo>
                    <a:lnTo>
                      <a:pt x="375" y="3903"/>
                    </a:lnTo>
                    <a:lnTo>
                      <a:pt x="428" y="4063"/>
                    </a:lnTo>
                    <a:lnTo>
                      <a:pt x="428" y="4063"/>
                    </a:lnTo>
                    <a:lnTo>
                      <a:pt x="482" y="3903"/>
                    </a:lnTo>
                    <a:lnTo>
                      <a:pt x="428" y="3849"/>
                    </a:lnTo>
                    <a:lnTo>
                      <a:pt x="321" y="3528"/>
                    </a:lnTo>
                    <a:lnTo>
                      <a:pt x="268" y="2940"/>
                    </a:lnTo>
                    <a:lnTo>
                      <a:pt x="268" y="2940"/>
                    </a:lnTo>
                    <a:lnTo>
                      <a:pt x="268" y="2780"/>
                    </a:lnTo>
                    <a:lnTo>
                      <a:pt x="268" y="2459"/>
                    </a:lnTo>
                    <a:lnTo>
                      <a:pt x="268" y="2138"/>
                    </a:lnTo>
                    <a:lnTo>
                      <a:pt x="268" y="2138"/>
                    </a:lnTo>
                    <a:lnTo>
                      <a:pt x="321" y="1924"/>
                    </a:lnTo>
                    <a:lnTo>
                      <a:pt x="268" y="1657"/>
                    </a:lnTo>
                    <a:lnTo>
                      <a:pt x="482" y="1496"/>
                    </a:lnTo>
                    <a:lnTo>
                      <a:pt x="482" y="1336"/>
                    </a:lnTo>
                    <a:lnTo>
                      <a:pt x="428" y="908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536" y="266"/>
                    </a:lnTo>
                    <a:lnTo>
                      <a:pt x="536" y="159"/>
                    </a:lnTo>
                    <a:lnTo>
                      <a:pt x="536" y="52"/>
                    </a:lnTo>
                    <a:lnTo>
                      <a:pt x="536" y="52"/>
                    </a:lnTo>
                    <a:lnTo>
                      <a:pt x="428" y="0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215"/>
              <p:cNvSpPr>
                <a:spLocks/>
              </p:cNvSpPr>
              <p:nvPr/>
            </p:nvSpPr>
            <p:spPr bwMode="auto">
              <a:xfrm>
                <a:off x="4820" y="1735"/>
                <a:ext cx="147" cy="374"/>
              </a:xfrm>
              <a:custGeom>
                <a:avLst/>
                <a:gdLst>
                  <a:gd name="T0" fmla="*/ 803 w 1177"/>
                  <a:gd name="T1" fmla="*/ 160 h 2994"/>
                  <a:gd name="T2" fmla="*/ 856 w 1177"/>
                  <a:gd name="T3" fmla="*/ 106 h 2994"/>
                  <a:gd name="T4" fmla="*/ 1017 w 1177"/>
                  <a:gd name="T5" fmla="*/ 0 h 2994"/>
                  <a:gd name="T6" fmla="*/ 1124 w 1177"/>
                  <a:gd name="T7" fmla="*/ 0 h 2994"/>
                  <a:gd name="T8" fmla="*/ 1124 w 1177"/>
                  <a:gd name="T9" fmla="*/ 0 h 2994"/>
                  <a:gd name="T10" fmla="*/ 1070 w 1177"/>
                  <a:gd name="T11" fmla="*/ 160 h 2994"/>
                  <a:gd name="T12" fmla="*/ 1070 w 1177"/>
                  <a:gd name="T13" fmla="*/ 320 h 2994"/>
                  <a:gd name="T14" fmla="*/ 963 w 1177"/>
                  <a:gd name="T15" fmla="*/ 481 h 2994"/>
                  <a:gd name="T16" fmla="*/ 963 w 1177"/>
                  <a:gd name="T17" fmla="*/ 481 h 2994"/>
                  <a:gd name="T18" fmla="*/ 856 w 1177"/>
                  <a:gd name="T19" fmla="*/ 748 h 2994"/>
                  <a:gd name="T20" fmla="*/ 803 w 1177"/>
                  <a:gd name="T21" fmla="*/ 909 h 2994"/>
                  <a:gd name="T22" fmla="*/ 910 w 1177"/>
                  <a:gd name="T23" fmla="*/ 962 h 2994"/>
                  <a:gd name="T24" fmla="*/ 910 w 1177"/>
                  <a:gd name="T25" fmla="*/ 962 h 2994"/>
                  <a:gd name="T26" fmla="*/ 1070 w 1177"/>
                  <a:gd name="T27" fmla="*/ 909 h 2994"/>
                  <a:gd name="T28" fmla="*/ 1177 w 1177"/>
                  <a:gd name="T29" fmla="*/ 909 h 2994"/>
                  <a:gd name="T30" fmla="*/ 1177 w 1177"/>
                  <a:gd name="T31" fmla="*/ 909 h 2994"/>
                  <a:gd name="T32" fmla="*/ 1177 w 1177"/>
                  <a:gd name="T33" fmla="*/ 909 h 2994"/>
                  <a:gd name="T34" fmla="*/ 1124 w 1177"/>
                  <a:gd name="T35" fmla="*/ 1016 h 2994"/>
                  <a:gd name="T36" fmla="*/ 1017 w 1177"/>
                  <a:gd name="T37" fmla="*/ 1123 h 2994"/>
                  <a:gd name="T38" fmla="*/ 963 w 1177"/>
                  <a:gd name="T39" fmla="*/ 1229 h 2994"/>
                  <a:gd name="T40" fmla="*/ 963 w 1177"/>
                  <a:gd name="T41" fmla="*/ 1229 h 2994"/>
                  <a:gd name="T42" fmla="*/ 910 w 1177"/>
                  <a:gd name="T43" fmla="*/ 1389 h 2994"/>
                  <a:gd name="T44" fmla="*/ 963 w 1177"/>
                  <a:gd name="T45" fmla="*/ 1550 h 2994"/>
                  <a:gd name="T46" fmla="*/ 1070 w 1177"/>
                  <a:gd name="T47" fmla="*/ 1657 h 2994"/>
                  <a:gd name="T48" fmla="*/ 1070 w 1177"/>
                  <a:gd name="T49" fmla="*/ 1657 h 2994"/>
                  <a:gd name="T50" fmla="*/ 1124 w 1177"/>
                  <a:gd name="T51" fmla="*/ 1764 h 2994"/>
                  <a:gd name="T52" fmla="*/ 1177 w 1177"/>
                  <a:gd name="T53" fmla="*/ 1871 h 2994"/>
                  <a:gd name="T54" fmla="*/ 1177 w 1177"/>
                  <a:gd name="T55" fmla="*/ 1978 h 2994"/>
                  <a:gd name="T56" fmla="*/ 1177 w 1177"/>
                  <a:gd name="T57" fmla="*/ 1978 h 2994"/>
                  <a:gd name="T58" fmla="*/ 1177 w 1177"/>
                  <a:gd name="T59" fmla="*/ 2085 h 2994"/>
                  <a:gd name="T60" fmla="*/ 1124 w 1177"/>
                  <a:gd name="T61" fmla="*/ 2139 h 2994"/>
                  <a:gd name="T62" fmla="*/ 1070 w 1177"/>
                  <a:gd name="T63" fmla="*/ 2192 h 2994"/>
                  <a:gd name="T64" fmla="*/ 1070 w 1177"/>
                  <a:gd name="T65" fmla="*/ 2192 h 2994"/>
                  <a:gd name="T66" fmla="*/ 910 w 1177"/>
                  <a:gd name="T67" fmla="*/ 2299 h 2994"/>
                  <a:gd name="T68" fmla="*/ 749 w 1177"/>
                  <a:gd name="T69" fmla="*/ 2405 h 2994"/>
                  <a:gd name="T70" fmla="*/ 803 w 1177"/>
                  <a:gd name="T71" fmla="*/ 2405 h 2994"/>
                  <a:gd name="T72" fmla="*/ 803 w 1177"/>
                  <a:gd name="T73" fmla="*/ 2405 h 2994"/>
                  <a:gd name="T74" fmla="*/ 856 w 1177"/>
                  <a:gd name="T75" fmla="*/ 2512 h 2994"/>
                  <a:gd name="T76" fmla="*/ 696 w 1177"/>
                  <a:gd name="T77" fmla="*/ 2619 h 2994"/>
                  <a:gd name="T78" fmla="*/ 428 w 1177"/>
                  <a:gd name="T79" fmla="*/ 2780 h 2994"/>
                  <a:gd name="T80" fmla="*/ 428 w 1177"/>
                  <a:gd name="T81" fmla="*/ 2780 h 2994"/>
                  <a:gd name="T82" fmla="*/ 107 w 1177"/>
                  <a:gd name="T83" fmla="*/ 2941 h 2994"/>
                  <a:gd name="T84" fmla="*/ 0 w 1177"/>
                  <a:gd name="T85" fmla="*/ 2994 h 2994"/>
                  <a:gd name="T86" fmla="*/ 0 w 1177"/>
                  <a:gd name="T87" fmla="*/ 2994 h 2994"/>
                  <a:gd name="T88" fmla="*/ 0 w 1177"/>
                  <a:gd name="T89" fmla="*/ 2994 h 2994"/>
                  <a:gd name="T90" fmla="*/ 803 w 1177"/>
                  <a:gd name="T91" fmla="*/ 160 h 2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77" h="2994">
                    <a:moveTo>
                      <a:pt x="803" y="160"/>
                    </a:moveTo>
                    <a:lnTo>
                      <a:pt x="856" y="106"/>
                    </a:lnTo>
                    <a:lnTo>
                      <a:pt x="1017" y="0"/>
                    </a:lnTo>
                    <a:lnTo>
                      <a:pt x="1124" y="0"/>
                    </a:lnTo>
                    <a:lnTo>
                      <a:pt x="1124" y="0"/>
                    </a:lnTo>
                    <a:lnTo>
                      <a:pt x="1070" y="160"/>
                    </a:lnTo>
                    <a:lnTo>
                      <a:pt x="1070" y="320"/>
                    </a:lnTo>
                    <a:lnTo>
                      <a:pt x="963" y="481"/>
                    </a:lnTo>
                    <a:lnTo>
                      <a:pt x="963" y="481"/>
                    </a:lnTo>
                    <a:lnTo>
                      <a:pt x="856" y="748"/>
                    </a:lnTo>
                    <a:lnTo>
                      <a:pt x="803" y="909"/>
                    </a:lnTo>
                    <a:lnTo>
                      <a:pt x="910" y="962"/>
                    </a:lnTo>
                    <a:lnTo>
                      <a:pt x="910" y="962"/>
                    </a:lnTo>
                    <a:lnTo>
                      <a:pt x="1070" y="909"/>
                    </a:lnTo>
                    <a:lnTo>
                      <a:pt x="1177" y="909"/>
                    </a:lnTo>
                    <a:lnTo>
                      <a:pt x="1177" y="909"/>
                    </a:lnTo>
                    <a:lnTo>
                      <a:pt x="1177" y="909"/>
                    </a:lnTo>
                    <a:lnTo>
                      <a:pt x="1124" y="1016"/>
                    </a:lnTo>
                    <a:lnTo>
                      <a:pt x="1017" y="112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10" y="1389"/>
                    </a:lnTo>
                    <a:lnTo>
                      <a:pt x="963" y="1550"/>
                    </a:lnTo>
                    <a:lnTo>
                      <a:pt x="1070" y="1657"/>
                    </a:lnTo>
                    <a:lnTo>
                      <a:pt x="1070" y="1657"/>
                    </a:lnTo>
                    <a:lnTo>
                      <a:pt x="1124" y="1764"/>
                    </a:lnTo>
                    <a:lnTo>
                      <a:pt x="1177" y="1871"/>
                    </a:lnTo>
                    <a:lnTo>
                      <a:pt x="1177" y="1978"/>
                    </a:lnTo>
                    <a:lnTo>
                      <a:pt x="1177" y="1978"/>
                    </a:lnTo>
                    <a:lnTo>
                      <a:pt x="1177" y="2085"/>
                    </a:lnTo>
                    <a:lnTo>
                      <a:pt x="1124" y="2139"/>
                    </a:lnTo>
                    <a:lnTo>
                      <a:pt x="1070" y="2192"/>
                    </a:lnTo>
                    <a:lnTo>
                      <a:pt x="1070" y="2192"/>
                    </a:lnTo>
                    <a:lnTo>
                      <a:pt x="910" y="2299"/>
                    </a:lnTo>
                    <a:lnTo>
                      <a:pt x="749" y="2405"/>
                    </a:lnTo>
                    <a:lnTo>
                      <a:pt x="803" y="2405"/>
                    </a:lnTo>
                    <a:lnTo>
                      <a:pt x="803" y="2405"/>
                    </a:lnTo>
                    <a:lnTo>
                      <a:pt x="856" y="2512"/>
                    </a:lnTo>
                    <a:lnTo>
                      <a:pt x="696" y="2619"/>
                    </a:lnTo>
                    <a:lnTo>
                      <a:pt x="428" y="2780"/>
                    </a:lnTo>
                    <a:lnTo>
                      <a:pt x="428" y="2780"/>
                    </a:lnTo>
                    <a:lnTo>
                      <a:pt x="107" y="2941"/>
                    </a:lnTo>
                    <a:lnTo>
                      <a:pt x="0" y="2994"/>
                    </a:lnTo>
                    <a:lnTo>
                      <a:pt x="0" y="2994"/>
                    </a:lnTo>
                    <a:lnTo>
                      <a:pt x="0" y="2994"/>
                    </a:lnTo>
                    <a:lnTo>
                      <a:pt x="803" y="16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216"/>
              <p:cNvSpPr>
                <a:spLocks/>
              </p:cNvSpPr>
              <p:nvPr/>
            </p:nvSpPr>
            <p:spPr bwMode="auto">
              <a:xfrm>
                <a:off x="4820" y="1748"/>
                <a:ext cx="141" cy="355"/>
              </a:xfrm>
              <a:custGeom>
                <a:avLst/>
                <a:gdLst>
                  <a:gd name="T0" fmla="*/ 910 w 1124"/>
                  <a:gd name="T1" fmla="*/ 1176 h 2835"/>
                  <a:gd name="T2" fmla="*/ 856 w 1124"/>
                  <a:gd name="T3" fmla="*/ 1337 h 2835"/>
                  <a:gd name="T4" fmla="*/ 856 w 1124"/>
                  <a:gd name="T5" fmla="*/ 1498 h 2835"/>
                  <a:gd name="T6" fmla="*/ 963 w 1124"/>
                  <a:gd name="T7" fmla="*/ 1605 h 2835"/>
                  <a:gd name="T8" fmla="*/ 963 w 1124"/>
                  <a:gd name="T9" fmla="*/ 1605 h 2835"/>
                  <a:gd name="T10" fmla="*/ 1017 w 1124"/>
                  <a:gd name="T11" fmla="*/ 1712 h 2835"/>
                  <a:gd name="T12" fmla="*/ 1070 w 1124"/>
                  <a:gd name="T13" fmla="*/ 1819 h 2835"/>
                  <a:gd name="T14" fmla="*/ 1070 w 1124"/>
                  <a:gd name="T15" fmla="*/ 1872 h 2835"/>
                  <a:gd name="T16" fmla="*/ 1070 w 1124"/>
                  <a:gd name="T17" fmla="*/ 1872 h 2835"/>
                  <a:gd name="T18" fmla="*/ 1070 w 1124"/>
                  <a:gd name="T19" fmla="*/ 1979 h 2835"/>
                  <a:gd name="T20" fmla="*/ 1070 w 1124"/>
                  <a:gd name="T21" fmla="*/ 2033 h 2835"/>
                  <a:gd name="T22" fmla="*/ 963 w 1124"/>
                  <a:gd name="T23" fmla="*/ 2086 h 2835"/>
                  <a:gd name="T24" fmla="*/ 963 w 1124"/>
                  <a:gd name="T25" fmla="*/ 2086 h 2835"/>
                  <a:gd name="T26" fmla="*/ 803 w 1124"/>
                  <a:gd name="T27" fmla="*/ 2193 h 2835"/>
                  <a:gd name="T28" fmla="*/ 696 w 1124"/>
                  <a:gd name="T29" fmla="*/ 2299 h 2835"/>
                  <a:gd name="T30" fmla="*/ 749 w 1124"/>
                  <a:gd name="T31" fmla="*/ 2299 h 2835"/>
                  <a:gd name="T32" fmla="*/ 749 w 1124"/>
                  <a:gd name="T33" fmla="*/ 2299 h 2835"/>
                  <a:gd name="T34" fmla="*/ 749 w 1124"/>
                  <a:gd name="T35" fmla="*/ 2406 h 2835"/>
                  <a:gd name="T36" fmla="*/ 642 w 1124"/>
                  <a:gd name="T37" fmla="*/ 2513 h 2835"/>
                  <a:gd name="T38" fmla="*/ 374 w 1124"/>
                  <a:gd name="T39" fmla="*/ 2674 h 2835"/>
                  <a:gd name="T40" fmla="*/ 374 w 1124"/>
                  <a:gd name="T41" fmla="*/ 2674 h 2835"/>
                  <a:gd name="T42" fmla="*/ 107 w 1124"/>
                  <a:gd name="T43" fmla="*/ 2781 h 2835"/>
                  <a:gd name="T44" fmla="*/ 0 w 1124"/>
                  <a:gd name="T45" fmla="*/ 2835 h 2835"/>
                  <a:gd name="T46" fmla="*/ 0 w 1124"/>
                  <a:gd name="T47" fmla="*/ 2835 h 2835"/>
                  <a:gd name="T48" fmla="*/ 0 w 1124"/>
                  <a:gd name="T49" fmla="*/ 2835 h 2835"/>
                  <a:gd name="T50" fmla="*/ 803 w 1124"/>
                  <a:gd name="T51" fmla="*/ 107 h 2835"/>
                  <a:gd name="T52" fmla="*/ 856 w 1124"/>
                  <a:gd name="T53" fmla="*/ 54 h 2835"/>
                  <a:gd name="T54" fmla="*/ 1017 w 1124"/>
                  <a:gd name="T55" fmla="*/ 0 h 2835"/>
                  <a:gd name="T56" fmla="*/ 1070 w 1124"/>
                  <a:gd name="T57" fmla="*/ 0 h 2835"/>
                  <a:gd name="T58" fmla="*/ 1070 w 1124"/>
                  <a:gd name="T59" fmla="*/ 0 h 2835"/>
                  <a:gd name="T60" fmla="*/ 1070 w 1124"/>
                  <a:gd name="T61" fmla="*/ 107 h 2835"/>
                  <a:gd name="T62" fmla="*/ 1017 w 1124"/>
                  <a:gd name="T63" fmla="*/ 268 h 2835"/>
                  <a:gd name="T64" fmla="*/ 963 w 1124"/>
                  <a:gd name="T65" fmla="*/ 428 h 2835"/>
                  <a:gd name="T66" fmla="*/ 963 w 1124"/>
                  <a:gd name="T67" fmla="*/ 428 h 2835"/>
                  <a:gd name="T68" fmla="*/ 856 w 1124"/>
                  <a:gd name="T69" fmla="*/ 642 h 2835"/>
                  <a:gd name="T70" fmla="*/ 803 w 1124"/>
                  <a:gd name="T71" fmla="*/ 856 h 2835"/>
                  <a:gd name="T72" fmla="*/ 856 w 1124"/>
                  <a:gd name="T73" fmla="*/ 910 h 2835"/>
                  <a:gd name="T74" fmla="*/ 856 w 1124"/>
                  <a:gd name="T75" fmla="*/ 910 h 2835"/>
                  <a:gd name="T76" fmla="*/ 1017 w 1124"/>
                  <a:gd name="T77" fmla="*/ 856 h 2835"/>
                  <a:gd name="T78" fmla="*/ 1124 w 1124"/>
                  <a:gd name="T79" fmla="*/ 803 h 2835"/>
                  <a:gd name="T80" fmla="*/ 1124 w 1124"/>
                  <a:gd name="T81" fmla="*/ 856 h 2835"/>
                  <a:gd name="T82" fmla="*/ 1124 w 1124"/>
                  <a:gd name="T83" fmla="*/ 856 h 2835"/>
                  <a:gd name="T84" fmla="*/ 1070 w 1124"/>
                  <a:gd name="T85" fmla="*/ 963 h 2835"/>
                  <a:gd name="T86" fmla="*/ 963 w 1124"/>
                  <a:gd name="T87" fmla="*/ 1070 h 2835"/>
                  <a:gd name="T88" fmla="*/ 910 w 1124"/>
                  <a:gd name="T89" fmla="*/ 1176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4" h="2835">
                    <a:moveTo>
                      <a:pt x="910" y="1176"/>
                    </a:moveTo>
                    <a:lnTo>
                      <a:pt x="856" y="1337"/>
                    </a:lnTo>
                    <a:lnTo>
                      <a:pt x="856" y="1498"/>
                    </a:lnTo>
                    <a:lnTo>
                      <a:pt x="963" y="1605"/>
                    </a:lnTo>
                    <a:lnTo>
                      <a:pt x="963" y="1605"/>
                    </a:lnTo>
                    <a:lnTo>
                      <a:pt x="1017" y="1712"/>
                    </a:lnTo>
                    <a:lnTo>
                      <a:pt x="1070" y="1819"/>
                    </a:lnTo>
                    <a:lnTo>
                      <a:pt x="1070" y="1872"/>
                    </a:lnTo>
                    <a:lnTo>
                      <a:pt x="1070" y="1872"/>
                    </a:lnTo>
                    <a:lnTo>
                      <a:pt x="1070" y="1979"/>
                    </a:lnTo>
                    <a:lnTo>
                      <a:pt x="1070" y="2033"/>
                    </a:lnTo>
                    <a:lnTo>
                      <a:pt x="963" y="2086"/>
                    </a:lnTo>
                    <a:lnTo>
                      <a:pt x="963" y="2086"/>
                    </a:lnTo>
                    <a:lnTo>
                      <a:pt x="803" y="2193"/>
                    </a:lnTo>
                    <a:lnTo>
                      <a:pt x="696" y="2299"/>
                    </a:lnTo>
                    <a:lnTo>
                      <a:pt x="749" y="2299"/>
                    </a:lnTo>
                    <a:lnTo>
                      <a:pt x="749" y="2299"/>
                    </a:lnTo>
                    <a:lnTo>
                      <a:pt x="749" y="2406"/>
                    </a:lnTo>
                    <a:lnTo>
                      <a:pt x="642" y="2513"/>
                    </a:lnTo>
                    <a:lnTo>
                      <a:pt x="374" y="2674"/>
                    </a:lnTo>
                    <a:lnTo>
                      <a:pt x="374" y="2674"/>
                    </a:lnTo>
                    <a:lnTo>
                      <a:pt x="107" y="2781"/>
                    </a:lnTo>
                    <a:lnTo>
                      <a:pt x="0" y="2835"/>
                    </a:lnTo>
                    <a:lnTo>
                      <a:pt x="0" y="2835"/>
                    </a:lnTo>
                    <a:lnTo>
                      <a:pt x="0" y="2835"/>
                    </a:lnTo>
                    <a:lnTo>
                      <a:pt x="803" y="107"/>
                    </a:lnTo>
                    <a:lnTo>
                      <a:pt x="856" y="54"/>
                    </a:lnTo>
                    <a:lnTo>
                      <a:pt x="1017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070" y="107"/>
                    </a:lnTo>
                    <a:lnTo>
                      <a:pt x="1017" y="268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856" y="642"/>
                    </a:lnTo>
                    <a:lnTo>
                      <a:pt x="803" y="856"/>
                    </a:lnTo>
                    <a:lnTo>
                      <a:pt x="856" y="910"/>
                    </a:lnTo>
                    <a:lnTo>
                      <a:pt x="856" y="910"/>
                    </a:lnTo>
                    <a:lnTo>
                      <a:pt x="1017" y="856"/>
                    </a:lnTo>
                    <a:lnTo>
                      <a:pt x="1124" y="803"/>
                    </a:lnTo>
                    <a:lnTo>
                      <a:pt x="1124" y="856"/>
                    </a:lnTo>
                    <a:lnTo>
                      <a:pt x="1124" y="856"/>
                    </a:lnTo>
                    <a:lnTo>
                      <a:pt x="1070" y="963"/>
                    </a:lnTo>
                    <a:lnTo>
                      <a:pt x="963" y="1070"/>
                    </a:lnTo>
                    <a:lnTo>
                      <a:pt x="910" y="1176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217"/>
              <p:cNvSpPr>
                <a:spLocks/>
              </p:cNvSpPr>
              <p:nvPr/>
            </p:nvSpPr>
            <p:spPr bwMode="auto">
              <a:xfrm>
                <a:off x="4820" y="1755"/>
                <a:ext cx="127" cy="341"/>
              </a:xfrm>
              <a:custGeom>
                <a:avLst/>
                <a:gdLst>
                  <a:gd name="T0" fmla="*/ 856 w 1017"/>
                  <a:gd name="T1" fmla="*/ 1176 h 2727"/>
                  <a:gd name="T2" fmla="*/ 803 w 1017"/>
                  <a:gd name="T3" fmla="*/ 1337 h 2727"/>
                  <a:gd name="T4" fmla="*/ 803 w 1017"/>
                  <a:gd name="T5" fmla="*/ 1497 h 2727"/>
                  <a:gd name="T6" fmla="*/ 856 w 1017"/>
                  <a:gd name="T7" fmla="*/ 1551 h 2727"/>
                  <a:gd name="T8" fmla="*/ 856 w 1017"/>
                  <a:gd name="T9" fmla="*/ 1551 h 2727"/>
                  <a:gd name="T10" fmla="*/ 910 w 1017"/>
                  <a:gd name="T11" fmla="*/ 1658 h 2727"/>
                  <a:gd name="T12" fmla="*/ 963 w 1017"/>
                  <a:gd name="T13" fmla="*/ 1765 h 2727"/>
                  <a:gd name="T14" fmla="*/ 963 w 1017"/>
                  <a:gd name="T15" fmla="*/ 1872 h 2727"/>
                  <a:gd name="T16" fmla="*/ 963 w 1017"/>
                  <a:gd name="T17" fmla="*/ 1872 h 2727"/>
                  <a:gd name="T18" fmla="*/ 963 w 1017"/>
                  <a:gd name="T19" fmla="*/ 1979 h 2727"/>
                  <a:gd name="T20" fmla="*/ 963 w 1017"/>
                  <a:gd name="T21" fmla="*/ 1979 h 2727"/>
                  <a:gd name="T22" fmla="*/ 910 w 1017"/>
                  <a:gd name="T23" fmla="*/ 2032 h 2727"/>
                  <a:gd name="T24" fmla="*/ 910 w 1017"/>
                  <a:gd name="T25" fmla="*/ 2032 h 2727"/>
                  <a:gd name="T26" fmla="*/ 749 w 1017"/>
                  <a:gd name="T27" fmla="*/ 2139 h 2727"/>
                  <a:gd name="T28" fmla="*/ 588 w 1017"/>
                  <a:gd name="T29" fmla="*/ 2245 h 2727"/>
                  <a:gd name="T30" fmla="*/ 642 w 1017"/>
                  <a:gd name="T31" fmla="*/ 2245 h 2727"/>
                  <a:gd name="T32" fmla="*/ 642 w 1017"/>
                  <a:gd name="T33" fmla="*/ 2245 h 2727"/>
                  <a:gd name="T34" fmla="*/ 696 w 1017"/>
                  <a:gd name="T35" fmla="*/ 2352 h 2727"/>
                  <a:gd name="T36" fmla="*/ 588 w 1017"/>
                  <a:gd name="T37" fmla="*/ 2459 h 2727"/>
                  <a:gd name="T38" fmla="*/ 321 w 1017"/>
                  <a:gd name="T39" fmla="*/ 2620 h 2727"/>
                  <a:gd name="T40" fmla="*/ 321 w 1017"/>
                  <a:gd name="T41" fmla="*/ 2620 h 2727"/>
                  <a:gd name="T42" fmla="*/ 107 w 1017"/>
                  <a:gd name="T43" fmla="*/ 2727 h 2727"/>
                  <a:gd name="T44" fmla="*/ 0 w 1017"/>
                  <a:gd name="T45" fmla="*/ 2727 h 2727"/>
                  <a:gd name="T46" fmla="*/ 0 w 1017"/>
                  <a:gd name="T47" fmla="*/ 2727 h 2727"/>
                  <a:gd name="T48" fmla="*/ 0 w 1017"/>
                  <a:gd name="T49" fmla="*/ 2727 h 2727"/>
                  <a:gd name="T50" fmla="*/ 803 w 1017"/>
                  <a:gd name="T51" fmla="*/ 107 h 2727"/>
                  <a:gd name="T52" fmla="*/ 856 w 1017"/>
                  <a:gd name="T53" fmla="*/ 53 h 2727"/>
                  <a:gd name="T54" fmla="*/ 963 w 1017"/>
                  <a:gd name="T55" fmla="*/ 0 h 2727"/>
                  <a:gd name="T56" fmla="*/ 1017 w 1017"/>
                  <a:gd name="T57" fmla="*/ 0 h 2727"/>
                  <a:gd name="T58" fmla="*/ 1017 w 1017"/>
                  <a:gd name="T59" fmla="*/ 0 h 2727"/>
                  <a:gd name="T60" fmla="*/ 1017 w 1017"/>
                  <a:gd name="T61" fmla="*/ 107 h 2727"/>
                  <a:gd name="T62" fmla="*/ 963 w 1017"/>
                  <a:gd name="T63" fmla="*/ 267 h 2727"/>
                  <a:gd name="T64" fmla="*/ 910 w 1017"/>
                  <a:gd name="T65" fmla="*/ 428 h 2727"/>
                  <a:gd name="T66" fmla="*/ 910 w 1017"/>
                  <a:gd name="T67" fmla="*/ 428 h 2727"/>
                  <a:gd name="T68" fmla="*/ 803 w 1017"/>
                  <a:gd name="T69" fmla="*/ 642 h 2727"/>
                  <a:gd name="T70" fmla="*/ 749 w 1017"/>
                  <a:gd name="T71" fmla="*/ 802 h 2727"/>
                  <a:gd name="T72" fmla="*/ 803 w 1017"/>
                  <a:gd name="T73" fmla="*/ 856 h 2727"/>
                  <a:gd name="T74" fmla="*/ 803 w 1017"/>
                  <a:gd name="T75" fmla="*/ 856 h 2727"/>
                  <a:gd name="T76" fmla="*/ 963 w 1017"/>
                  <a:gd name="T77" fmla="*/ 856 h 2727"/>
                  <a:gd name="T78" fmla="*/ 1017 w 1017"/>
                  <a:gd name="T79" fmla="*/ 802 h 2727"/>
                  <a:gd name="T80" fmla="*/ 1017 w 1017"/>
                  <a:gd name="T81" fmla="*/ 856 h 2727"/>
                  <a:gd name="T82" fmla="*/ 1017 w 1017"/>
                  <a:gd name="T83" fmla="*/ 856 h 2727"/>
                  <a:gd name="T84" fmla="*/ 963 w 1017"/>
                  <a:gd name="T85" fmla="*/ 963 h 2727"/>
                  <a:gd name="T86" fmla="*/ 910 w 1017"/>
                  <a:gd name="T87" fmla="*/ 1069 h 2727"/>
                  <a:gd name="T88" fmla="*/ 856 w 1017"/>
                  <a:gd name="T89" fmla="*/ 1176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2727">
                    <a:moveTo>
                      <a:pt x="856" y="1176"/>
                    </a:moveTo>
                    <a:lnTo>
                      <a:pt x="803" y="1337"/>
                    </a:lnTo>
                    <a:lnTo>
                      <a:pt x="803" y="1497"/>
                    </a:lnTo>
                    <a:lnTo>
                      <a:pt x="856" y="1551"/>
                    </a:lnTo>
                    <a:lnTo>
                      <a:pt x="856" y="1551"/>
                    </a:lnTo>
                    <a:lnTo>
                      <a:pt x="910" y="1658"/>
                    </a:lnTo>
                    <a:lnTo>
                      <a:pt x="963" y="1765"/>
                    </a:lnTo>
                    <a:lnTo>
                      <a:pt x="963" y="1872"/>
                    </a:lnTo>
                    <a:lnTo>
                      <a:pt x="963" y="1872"/>
                    </a:lnTo>
                    <a:lnTo>
                      <a:pt x="963" y="1979"/>
                    </a:lnTo>
                    <a:lnTo>
                      <a:pt x="963" y="1979"/>
                    </a:lnTo>
                    <a:lnTo>
                      <a:pt x="910" y="2032"/>
                    </a:lnTo>
                    <a:lnTo>
                      <a:pt x="910" y="2032"/>
                    </a:lnTo>
                    <a:lnTo>
                      <a:pt x="749" y="2139"/>
                    </a:lnTo>
                    <a:lnTo>
                      <a:pt x="588" y="2245"/>
                    </a:lnTo>
                    <a:lnTo>
                      <a:pt x="642" y="2245"/>
                    </a:lnTo>
                    <a:lnTo>
                      <a:pt x="642" y="2245"/>
                    </a:lnTo>
                    <a:lnTo>
                      <a:pt x="696" y="2352"/>
                    </a:lnTo>
                    <a:lnTo>
                      <a:pt x="588" y="2459"/>
                    </a:lnTo>
                    <a:lnTo>
                      <a:pt x="321" y="2620"/>
                    </a:lnTo>
                    <a:lnTo>
                      <a:pt x="321" y="2620"/>
                    </a:lnTo>
                    <a:lnTo>
                      <a:pt x="107" y="2727"/>
                    </a:lnTo>
                    <a:lnTo>
                      <a:pt x="0" y="2727"/>
                    </a:lnTo>
                    <a:lnTo>
                      <a:pt x="0" y="2727"/>
                    </a:lnTo>
                    <a:lnTo>
                      <a:pt x="0" y="2727"/>
                    </a:lnTo>
                    <a:lnTo>
                      <a:pt x="803" y="107"/>
                    </a:lnTo>
                    <a:lnTo>
                      <a:pt x="856" y="53"/>
                    </a:lnTo>
                    <a:lnTo>
                      <a:pt x="963" y="0"/>
                    </a:lnTo>
                    <a:lnTo>
                      <a:pt x="1017" y="0"/>
                    </a:lnTo>
                    <a:lnTo>
                      <a:pt x="1017" y="0"/>
                    </a:lnTo>
                    <a:lnTo>
                      <a:pt x="1017" y="107"/>
                    </a:lnTo>
                    <a:lnTo>
                      <a:pt x="963" y="267"/>
                    </a:lnTo>
                    <a:lnTo>
                      <a:pt x="910" y="428"/>
                    </a:lnTo>
                    <a:lnTo>
                      <a:pt x="910" y="428"/>
                    </a:lnTo>
                    <a:lnTo>
                      <a:pt x="803" y="642"/>
                    </a:lnTo>
                    <a:lnTo>
                      <a:pt x="749" y="802"/>
                    </a:lnTo>
                    <a:lnTo>
                      <a:pt x="803" y="856"/>
                    </a:lnTo>
                    <a:lnTo>
                      <a:pt x="803" y="856"/>
                    </a:lnTo>
                    <a:lnTo>
                      <a:pt x="963" y="856"/>
                    </a:lnTo>
                    <a:lnTo>
                      <a:pt x="1017" y="802"/>
                    </a:lnTo>
                    <a:lnTo>
                      <a:pt x="1017" y="856"/>
                    </a:lnTo>
                    <a:lnTo>
                      <a:pt x="1017" y="856"/>
                    </a:lnTo>
                    <a:lnTo>
                      <a:pt x="963" y="963"/>
                    </a:lnTo>
                    <a:lnTo>
                      <a:pt x="910" y="1069"/>
                    </a:lnTo>
                    <a:lnTo>
                      <a:pt x="856" y="1176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218"/>
              <p:cNvSpPr>
                <a:spLocks/>
              </p:cNvSpPr>
              <p:nvPr/>
            </p:nvSpPr>
            <p:spPr bwMode="auto">
              <a:xfrm>
                <a:off x="4820" y="1762"/>
                <a:ext cx="121" cy="334"/>
              </a:xfrm>
              <a:custGeom>
                <a:avLst/>
                <a:gdLst>
                  <a:gd name="T0" fmla="*/ 803 w 963"/>
                  <a:gd name="T1" fmla="*/ 1176 h 2674"/>
                  <a:gd name="T2" fmla="*/ 696 w 963"/>
                  <a:gd name="T3" fmla="*/ 1337 h 2674"/>
                  <a:gd name="T4" fmla="*/ 696 w 963"/>
                  <a:gd name="T5" fmla="*/ 1444 h 2674"/>
                  <a:gd name="T6" fmla="*/ 749 w 963"/>
                  <a:gd name="T7" fmla="*/ 1551 h 2674"/>
                  <a:gd name="T8" fmla="*/ 749 w 963"/>
                  <a:gd name="T9" fmla="*/ 1551 h 2674"/>
                  <a:gd name="T10" fmla="*/ 803 w 963"/>
                  <a:gd name="T11" fmla="*/ 1658 h 2674"/>
                  <a:gd name="T12" fmla="*/ 803 w 963"/>
                  <a:gd name="T13" fmla="*/ 1712 h 2674"/>
                  <a:gd name="T14" fmla="*/ 803 w 963"/>
                  <a:gd name="T15" fmla="*/ 1819 h 2674"/>
                  <a:gd name="T16" fmla="*/ 803 w 963"/>
                  <a:gd name="T17" fmla="*/ 1819 h 2674"/>
                  <a:gd name="T18" fmla="*/ 803 w 963"/>
                  <a:gd name="T19" fmla="*/ 1926 h 2674"/>
                  <a:gd name="T20" fmla="*/ 856 w 963"/>
                  <a:gd name="T21" fmla="*/ 1926 h 2674"/>
                  <a:gd name="T22" fmla="*/ 803 w 963"/>
                  <a:gd name="T23" fmla="*/ 1979 h 2674"/>
                  <a:gd name="T24" fmla="*/ 803 w 963"/>
                  <a:gd name="T25" fmla="*/ 1979 h 2674"/>
                  <a:gd name="T26" fmla="*/ 642 w 963"/>
                  <a:gd name="T27" fmla="*/ 2086 h 2674"/>
                  <a:gd name="T28" fmla="*/ 535 w 963"/>
                  <a:gd name="T29" fmla="*/ 2192 h 2674"/>
                  <a:gd name="T30" fmla="*/ 588 w 963"/>
                  <a:gd name="T31" fmla="*/ 2246 h 2674"/>
                  <a:gd name="T32" fmla="*/ 588 w 963"/>
                  <a:gd name="T33" fmla="*/ 2246 h 2674"/>
                  <a:gd name="T34" fmla="*/ 642 w 963"/>
                  <a:gd name="T35" fmla="*/ 2299 h 2674"/>
                  <a:gd name="T36" fmla="*/ 481 w 963"/>
                  <a:gd name="T37" fmla="*/ 2406 h 2674"/>
                  <a:gd name="T38" fmla="*/ 267 w 963"/>
                  <a:gd name="T39" fmla="*/ 2513 h 2674"/>
                  <a:gd name="T40" fmla="*/ 267 w 963"/>
                  <a:gd name="T41" fmla="*/ 2513 h 2674"/>
                  <a:gd name="T42" fmla="*/ 53 w 963"/>
                  <a:gd name="T43" fmla="*/ 2620 h 2674"/>
                  <a:gd name="T44" fmla="*/ 0 w 963"/>
                  <a:gd name="T45" fmla="*/ 2674 h 2674"/>
                  <a:gd name="T46" fmla="*/ 0 w 963"/>
                  <a:gd name="T47" fmla="*/ 2674 h 2674"/>
                  <a:gd name="T48" fmla="*/ 0 w 963"/>
                  <a:gd name="T49" fmla="*/ 2674 h 2674"/>
                  <a:gd name="T50" fmla="*/ 749 w 963"/>
                  <a:gd name="T51" fmla="*/ 107 h 2674"/>
                  <a:gd name="T52" fmla="*/ 803 w 963"/>
                  <a:gd name="T53" fmla="*/ 54 h 2674"/>
                  <a:gd name="T54" fmla="*/ 910 w 963"/>
                  <a:gd name="T55" fmla="*/ 0 h 2674"/>
                  <a:gd name="T56" fmla="*/ 963 w 963"/>
                  <a:gd name="T57" fmla="*/ 0 h 2674"/>
                  <a:gd name="T58" fmla="*/ 963 w 963"/>
                  <a:gd name="T59" fmla="*/ 0 h 2674"/>
                  <a:gd name="T60" fmla="*/ 963 w 963"/>
                  <a:gd name="T61" fmla="*/ 107 h 2674"/>
                  <a:gd name="T62" fmla="*/ 910 w 963"/>
                  <a:gd name="T63" fmla="*/ 214 h 2674"/>
                  <a:gd name="T64" fmla="*/ 856 w 963"/>
                  <a:gd name="T65" fmla="*/ 375 h 2674"/>
                  <a:gd name="T66" fmla="*/ 856 w 963"/>
                  <a:gd name="T67" fmla="*/ 375 h 2674"/>
                  <a:gd name="T68" fmla="*/ 749 w 963"/>
                  <a:gd name="T69" fmla="*/ 589 h 2674"/>
                  <a:gd name="T70" fmla="*/ 696 w 963"/>
                  <a:gd name="T71" fmla="*/ 803 h 2674"/>
                  <a:gd name="T72" fmla="*/ 803 w 963"/>
                  <a:gd name="T73" fmla="*/ 856 h 2674"/>
                  <a:gd name="T74" fmla="*/ 803 w 963"/>
                  <a:gd name="T75" fmla="*/ 856 h 2674"/>
                  <a:gd name="T76" fmla="*/ 910 w 963"/>
                  <a:gd name="T77" fmla="*/ 803 h 2674"/>
                  <a:gd name="T78" fmla="*/ 963 w 963"/>
                  <a:gd name="T79" fmla="*/ 856 h 2674"/>
                  <a:gd name="T80" fmla="*/ 963 w 963"/>
                  <a:gd name="T81" fmla="*/ 910 h 2674"/>
                  <a:gd name="T82" fmla="*/ 963 w 963"/>
                  <a:gd name="T83" fmla="*/ 910 h 2674"/>
                  <a:gd name="T84" fmla="*/ 910 w 963"/>
                  <a:gd name="T85" fmla="*/ 1016 h 2674"/>
                  <a:gd name="T86" fmla="*/ 856 w 963"/>
                  <a:gd name="T87" fmla="*/ 1069 h 2674"/>
                  <a:gd name="T88" fmla="*/ 803 w 963"/>
                  <a:gd name="T89" fmla="*/ 1176 h 2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3" h="2674">
                    <a:moveTo>
                      <a:pt x="803" y="1176"/>
                    </a:moveTo>
                    <a:lnTo>
                      <a:pt x="696" y="1337"/>
                    </a:lnTo>
                    <a:lnTo>
                      <a:pt x="696" y="1444"/>
                    </a:lnTo>
                    <a:lnTo>
                      <a:pt x="749" y="1551"/>
                    </a:lnTo>
                    <a:lnTo>
                      <a:pt x="749" y="1551"/>
                    </a:lnTo>
                    <a:lnTo>
                      <a:pt x="803" y="1658"/>
                    </a:lnTo>
                    <a:lnTo>
                      <a:pt x="803" y="1712"/>
                    </a:lnTo>
                    <a:lnTo>
                      <a:pt x="803" y="1819"/>
                    </a:lnTo>
                    <a:lnTo>
                      <a:pt x="803" y="1819"/>
                    </a:lnTo>
                    <a:lnTo>
                      <a:pt x="803" y="1926"/>
                    </a:lnTo>
                    <a:lnTo>
                      <a:pt x="856" y="1926"/>
                    </a:lnTo>
                    <a:lnTo>
                      <a:pt x="803" y="1979"/>
                    </a:lnTo>
                    <a:lnTo>
                      <a:pt x="803" y="1979"/>
                    </a:lnTo>
                    <a:lnTo>
                      <a:pt x="642" y="2086"/>
                    </a:lnTo>
                    <a:lnTo>
                      <a:pt x="535" y="2192"/>
                    </a:lnTo>
                    <a:lnTo>
                      <a:pt x="588" y="2246"/>
                    </a:lnTo>
                    <a:lnTo>
                      <a:pt x="588" y="2246"/>
                    </a:lnTo>
                    <a:lnTo>
                      <a:pt x="642" y="2299"/>
                    </a:lnTo>
                    <a:lnTo>
                      <a:pt x="481" y="2406"/>
                    </a:lnTo>
                    <a:lnTo>
                      <a:pt x="267" y="2513"/>
                    </a:lnTo>
                    <a:lnTo>
                      <a:pt x="267" y="2513"/>
                    </a:lnTo>
                    <a:lnTo>
                      <a:pt x="53" y="2620"/>
                    </a:lnTo>
                    <a:lnTo>
                      <a:pt x="0" y="2674"/>
                    </a:lnTo>
                    <a:lnTo>
                      <a:pt x="0" y="2674"/>
                    </a:lnTo>
                    <a:lnTo>
                      <a:pt x="0" y="2674"/>
                    </a:lnTo>
                    <a:lnTo>
                      <a:pt x="749" y="107"/>
                    </a:lnTo>
                    <a:lnTo>
                      <a:pt x="803" y="54"/>
                    </a:lnTo>
                    <a:lnTo>
                      <a:pt x="910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963" y="107"/>
                    </a:lnTo>
                    <a:lnTo>
                      <a:pt x="910" y="214"/>
                    </a:lnTo>
                    <a:lnTo>
                      <a:pt x="856" y="375"/>
                    </a:lnTo>
                    <a:lnTo>
                      <a:pt x="856" y="375"/>
                    </a:lnTo>
                    <a:lnTo>
                      <a:pt x="749" y="589"/>
                    </a:lnTo>
                    <a:lnTo>
                      <a:pt x="696" y="803"/>
                    </a:lnTo>
                    <a:lnTo>
                      <a:pt x="803" y="856"/>
                    </a:lnTo>
                    <a:lnTo>
                      <a:pt x="803" y="856"/>
                    </a:lnTo>
                    <a:lnTo>
                      <a:pt x="910" y="803"/>
                    </a:lnTo>
                    <a:lnTo>
                      <a:pt x="963" y="856"/>
                    </a:lnTo>
                    <a:lnTo>
                      <a:pt x="963" y="910"/>
                    </a:lnTo>
                    <a:lnTo>
                      <a:pt x="963" y="910"/>
                    </a:lnTo>
                    <a:lnTo>
                      <a:pt x="910" y="1016"/>
                    </a:lnTo>
                    <a:lnTo>
                      <a:pt x="856" y="1069"/>
                    </a:lnTo>
                    <a:lnTo>
                      <a:pt x="803" y="1176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219"/>
              <p:cNvSpPr>
                <a:spLocks/>
              </p:cNvSpPr>
              <p:nvPr/>
            </p:nvSpPr>
            <p:spPr bwMode="auto">
              <a:xfrm>
                <a:off x="4820" y="1769"/>
                <a:ext cx="121" cy="320"/>
              </a:xfrm>
              <a:custGeom>
                <a:avLst/>
                <a:gdLst>
                  <a:gd name="T0" fmla="*/ 749 w 963"/>
                  <a:gd name="T1" fmla="*/ 1176 h 2566"/>
                  <a:gd name="T2" fmla="*/ 642 w 963"/>
                  <a:gd name="T3" fmla="*/ 1337 h 2566"/>
                  <a:gd name="T4" fmla="*/ 642 w 963"/>
                  <a:gd name="T5" fmla="*/ 1444 h 2566"/>
                  <a:gd name="T6" fmla="*/ 696 w 963"/>
                  <a:gd name="T7" fmla="*/ 1551 h 2566"/>
                  <a:gd name="T8" fmla="*/ 696 w 963"/>
                  <a:gd name="T9" fmla="*/ 1551 h 2566"/>
                  <a:gd name="T10" fmla="*/ 749 w 963"/>
                  <a:gd name="T11" fmla="*/ 1604 h 2566"/>
                  <a:gd name="T12" fmla="*/ 696 w 963"/>
                  <a:gd name="T13" fmla="*/ 1711 h 2566"/>
                  <a:gd name="T14" fmla="*/ 696 w 963"/>
                  <a:gd name="T15" fmla="*/ 1765 h 2566"/>
                  <a:gd name="T16" fmla="*/ 696 w 963"/>
                  <a:gd name="T17" fmla="*/ 1765 h 2566"/>
                  <a:gd name="T18" fmla="*/ 696 w 963"/>
                  <a:gd name="T19" fmla="*/ 1872 h 2566"/>
                  <a:gd name="T20" fmla="*/ 749 w 963"/>
                  <a:gd name="T21" fmla="*/ 1925 h 2566"/>
                  <a:gd name="T22" fmla="*/ 696 w 963"/>
                  <a:gd name="T23" fmla="*/ 1925 h 2566"/>
                  <a:gd name="T24" fmla="*/ 696 w 963"/>
                  <a:gd name="T25" fmla="*/ 1925 h 2566"/>
                  <a:gd name="T26" fmla="*/ 535 w 963"/>
                  <a:gd name="T27" fmla="*/ 2032 h 2566"/>
                  <a:gd name="T28" fmla="*/ 481 w 963"/>
                  <a:gd name="T29" fmla="*/ 2138 h 2566"/>
                  <a:gd name="T30" fmla="*/ 535 w 963"/>
                  <a:gd name="T31" fmla="*/ 2192 h 2566"/>
                  <a:gd name="T32" fmla="*/ 535 w 963"/>
                  <a:gd name="T33" fmla="*/ 2192 h 2566"/>
                  <a:gd name="T34" fmla="*/ 535 w 963"/>
                  <a:gd name="T35" fmla="*/ 2245 h 2566"/>
                  <a:gd name="T36" fmla="*/ 428 w 963"/>
                  <a:gd name="T37" fmla="*/ 2352 h 2566"/>
                  <a:gd name="T38" fmla="*/ 214 w 963"/>
                  <a:gd name="T39" fmla="*/ 2459 h 2566"/>
                  <a:gd name="T40" fmla="*/ 214 w 963"/>
                  <a:gd name="T41" fmla="*/ 2459 h 2566"/>
                  <a:gd name="T42" fmla="*/ 53 w 963"/>
                  <a:gd name="T43" fmla="*/ 2566 h 2566"/>
                  <a:gd name="T44" fmla="*/ 0 w 963"/>
                  <a:gd name="T45" fmla="*/ 2566 h 2566"/>
                  <a:gd name="T46" fmla="*/ 0 w 963"/>
                  <a:gd name="T47" fmla="*/ 2566 h 2566"/>
                  <a:gd name="T48" fmla="*/ 0 w 963"/>
                  <a:gd name="T49" fmla="*/ 2566 h 2566"/>
                  <a:gd name="T50" fmla="*/ 749 w 963"/>
                  <a:gd name="T51" fmla="*/ 107 h 2566"/>
                  <a:gd name="T52" fmla="*/ 803 w 963"/>
                  <a:gd name="T53" fmla="*/ 53 h 2566"/>
                  <a:gd name="T54" fmla="*/ 910 w 963"/>
                  <a:gd name="T55" fmla="*/ 0 h 2566"/>
                  <a:gd name="T56" fmla="*/ 963 w 963"/>
                  <a:gd name="T57" fmla="*/ 0 h 2566"/>
                  <a:gd name="T58" fmla="*/ 963 w 963"/>
                  <a:gd name="T59" fmla="*/ 0 h 2566"/>
                  <a:gd name="T60" fmla="*/ 910 w 963"/>
                  <a:gd name="T61" fmla="*/ 107 h 2566"/>
                  <a:gd name="T62" fmla="*/ 856 w 963"/>
                  <a:gd name="T63" fmla="*/ 214 h 2566"/>
                  <a:gd name="T64" fmla="*/ 803 w 963"/>
                  <a:gd name="T65" fmla="*/ 374 h 2566"/>
                  <a:gd name="T66" fmla="*/ 803 w 963"/>
                  <a:gd name="T67" fmla="*/ 374 h 2566"/>
                  <a:gd name="T68" fmla="*/ 696 w 963"/>
                  <a:gd name="T69" fmla="*/ 588 h 2566"/>
                  <a:gd name="T70" fmla="*/ 642 w 963"/>
                  <a:gd name="T71" fmla="*/ 749 h 2566"/>
                  <a:gd name="T72" fmla="*/ 749 w 963"/>
                  <a:gd name="T73" fmla="*/ 802 h 2566"/>
                  <a:gd name="T74" fmla="*/ 749 w 963"/>
                  <a:gd name="T75" fmla="*/ 802 h 2566"/>
                  <a:gd name="T76" fmla="*/ 856 w 963"/>
                  <a:gd name="T77" fmla="*/ 802 h 2566"/>
                  <a:gd name="T78" fmla="*/ 856 w 963"/>
                  <a:gd name="T79" fmla="*/ 856 h 2566"/>
                  <a:gd name="T80" fmla="*/ 856 w 963"/>
                  <a:gd name="T81" fmla="*/ 909 h 2566"/>
                  <a:gd name="T82" fmla="*/ 856 w 963"/>
                  <a:gd name="T83" fmla="*/ 909 h 2566"/>
                  <a:gd name="T84" fmla="*/ 803 w 963"/>
                  <a:gd name="T85" fmla="*/ 1015 h 2566"/>
                  <a:gd name="T86" fmla="*/ 803 w 963"/>
                  <a:gd name="T87" fmla="*/ 1069 h 2566"/>
                  <a:gd name="T88" fmla="*/ 749 w 963"/>
                  <a:gd name="T89" fmla="*/ 1176 h 2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3" h="2566">
                    <a:moveTo>
                      <a:pt x="749" y="1176"/>
                    </a:moveTo>
                    <a:lnTo>
                      <a:pt x="642" y="1337"/>
                    </a:lnTo>
                    <a:lnTo>
                      <a:pt x="642" y="1444"/>
                    </a:lnTo>
                    <a:lnTo>
                      <a:pt x="696" y="1551"/>
                    </a:lnTo>
                    <a:lnTo>
                      <a:pt x="696" y="1551"/>
                    </a:lnTo>
                    <a:lnTo>
                      <a:pt x="749" y="1604"/>
                    </a:lnTo>
                    <a:lnTo>
                      <a:pt x="696" y="1711"/>
                    </a:lnTo>
                    <a:lnTo>
                      <a:pt x="696" y="1765"/>
                    </a:lnTo>
                    <a:lnTo>
                      <a:pt x="696" y="1765"/>
                    </a:lnTo>
                    <a:lnTo>
                      <a:pt x="696" y="1872"/>
                    </a:lnTo>
                    <a:lnTo>
                      <a:pt x="749" y="1925"/>
                    </a:lnTo>
                    <a:lnTo>
                      <a:pt x="696" y="1925"/>
                    </a:lnTo>
                    <a:lnTo>
                      <a:pt x="696" y="1925"/>
                    </a:lnTo>
                    <a:lnTo>
                      <a:pt x="535" y="2032"/>
                    </a:lnTo>
                    <a:lnTo>
                      <a:pt x="481" y="2138"/>
                    </a:lnTo>
                    <a:lnTo>
                      <a:pt x="535" y="2192"/>
                    </a:lnTo>
                    <a:lnTo>
                      <a:pt x="535" y="2192"/>
                    </a:lnTo>
                    <a:lnTo>
                      <a:pt x="535" y="2245"/>
                    </a:lnTo>
                    <a:lnTo>
                      <a:pt x="428" y="2352"/>
                    </a:lnTo>
                    <a:lnTo>
                      <a:pt x="214" y="2459"/>
                    </a:lnTo>
                    <a:lnTo>
                      <a:pt x="214" y="2459"/>
                    </a:lnTo>
                    <a:lnTo>
                      <a:pt x="53" y="2566"/>
                    </a:lnTo>
                    <a:lnTo>
                      <a:pt x="0" y="2566"/>
                    </a:lnTo>
                    <a:lnTo>
                      <a:pt x="0" y="2566"/>
                    </a:lnTo>
                    <a:lnTo>
                      <a:pt x="0" y="2566"/>
                    </a:lnTo>
                    <a:lnTo>
                      <a:pt x="749" y="107"/>
                    </a:lnTo>
                    <a:lnTo>
                      <a:pt x="803" y="53"/>
                    </a:lnTo>
                    <a:lnTo>
                      <a:pt x="910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910" y="107"/>
                    </a:lnTo>
                    <a:lnTo>
                      <a:pt x="856" y="214"/>
                    </a:lnTo>
                    <a:lnTo>
                      <a:pt x="803" y="374"/>
                    </a:lnTo>
                    <a:lnTo>
                      <a:pt x="803" y="374"/>
                    </a:lnTo>
                    <a:lnTo>
                      <a:pt x="696" y="588"/>
                    </a:lnTo>
                    <a:lnTo>
                      <a:pt x="642" y="749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56" y="802"/>
                    </a:lnTo>
                    <a:lnTo>
                      <a:pt x="856" y="856"/>
                    </a:lnTo>
                    <a:lnTo>
                      <a:pt x="856" y="909"/>
                    </a:lnTo>
                    <a:lnTo>
                      <a:pt x="856" y="909"/>
                    </a:lnTo>
                    <a:lnTo>
                      <a:pt x="803" y="1015"/>
                    </a:lnTo>
                    <a:lnTo>
                      <a:pt x="803" y="1069"/>
                    </a:lnTo>
                    <a:lnTo>
                      <a:pt x="749" y="1176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220"/>
              <p:cNvSpPr>
                <a:spLocks/>
              </p:cNvSpPr>
              <p:nvPr/>
            </p:nvSpPr>
            <p:spPr bwMode="auto">
              <a:xfrm>
                <a:off x="4820" y="1775"/>
                <a:ext cx="114" cy="308"/>
              </a:xfrm>
              <a:custGeom>
                <a:avLst/>
                <a:gdLst>
                  <a:gd name="T0" fmla="*/ 696 w 910"/>
                  <a:gd name="T1" fmla="*/ 1123 h 2460"/>
                  <a:gd name="T2" fmla="*/ 588 w 910"/>
                  <a:gd name="T3" fmla="*/ 1284 h 2460"/>
                  <a:gd name="T4" fmla="*/ 535 w 910"/>
                  <a:gd name="T5" fmla="*/ 1391 h 2460"/>
                  <a:gd name="T6" fmla="*/ 588 w 910"/>
                  <a:gd name="T7" fmla="*/ 1498 h 2460"/>
                  <a:gd name="T8" fmla="*/ 588 w 910"/>
                  <a:gd name="T9" fmla="*/ 1498 h 2460"/>
                  <a:gd name="T10" fmla="*/ 642 w 910"/>
                  <a:gd name="T11" fmla="*/ 1605 h 2460"/>
                  <a:gd name="T12" fmla="*/ 588 w 910"/>
                  <a:gd name="T13" fmla="*/ 1658 h 2460"/>
                  <a:gd name="T14" fmla="*/ 588 w 910"/>
                  <a:gd name="T15" fmla="*/ 1765 h 2460"/>
                  <a:gd name="T16" fmla="*/ 588 w 910"/>
                  <a:gd name="T17" fmla="*/ 1765 h 2460"/>
                  <a:gd name="T18" fmla="*/ 642 w 910"/>
                  <a:gd name="T19" fmla="*/ 1819 h 2460"/>
                  <a:gd name="T20" fmla="*/ 642 w 910"/>
                  <a:gd name="T21" fmla="*/ 1872 h 2460"/>
                  <a:gd name="T22" fmla="*/ 588 w 910"/>
                  <a:gd name="T23" fmla="*/ 1926 h 2460"/>
                  <a:gd name="T24" fmla="*/ 588 w 910"/>
                  <a:gd name="T25" fmla="*/ 1926 h 2460"/>
                  <a:gd name="T26" fmla="*/ 428 w 910"/>
                  <a:gd name="T27" fmla="*/ 2033 h 2460"/>
                  <a:gd name="T28" fmla="*/ 374 w 910"/>
                  <a:gd name="T29" fmla="*/ 2085 h 2460"/>
                  <a:gd name="T30" fmla="*/ 428 w 910"/>
                  <a:gd name="T31" fmla="*/ 2139 h 2460"/>
                  <a:gd name="T32" fmla="*/ 428 w 910"/>
                  <a:gd name="T33" fmla="*/ 2139 h 2460"/>
                  <a:gd name="T34" fmla="*/ 481 w 910"/>
                  <a:gd name="T35" fmla="*/ 2192 h 2460"/>
                  <a:gd name="T36" fmla="*/ 374 w 910"/>
                  <a:gd name="T37" fmla="*/ 2299 h 2460"/>
                  <a:gd name="T38" fmla="*/ 160 w 910"/>
                  <a:gd name="T39" fmla="*/ 2406 h 2460"/>
                  <a:gd name="T40" fmla="*/ 160 w 910"/>
                  <a:gd name="T41" fmla="*/ 2406 h 2460"/>
                  <a:gd name="T42" fmla="*/ 53 w 910"/>
                  <a:gd name="T43" fmla="*/ 2460 h 2460"/>
                  <a:gd name="T44" fmla="*/ 0 w 910"/>
                  <a:gd name="T45" fmla="*/ 2460 h 2460"/>
                  <a:gd name="T46" fmla="*/ 0 w 910"/>
                  <a:gd name="T47" fmla="*/ 2460 h 2460"/>
                  <a:gd name="T48" fmla="*/ 0 w 910"/>
                  <a:gd name="T49" fmla="*/ 2460 h 2460"/>
                  <a:gd name="T50" fmla="*/ 749 w 910"/>
                  <a:gd name="T51" fmla="*/ 107 h 2460"/>
                  <a:gd name="T52" fmla="*/ 749 w 910"/>
                  <a:gd name="T53" fmla="*/ 54 h 2460"/>
                  <a:gd name="T54" fmla="*/ 856 w 910"/>
                  <a:gd name="T55" fmla="*/ 0 h 2460"/>
                  <a:gd name="T56" fmla="*/ 910 w 910"/>
                  <a:gd name="T57" fmla="*/ 54 h 2460"/>
                  <a:gd name="T58" fmla="*/ 910 w 910"/>
                  <a:gd name="T59" fmla="*/ 54 h 2460"/>
                  <a:gd name="T60" fmla="*/ 856 w 910"/>
                  <a:gd name="T61" fmla="*/ 161 h 2460"/>
                  <a:gd name="T62" fmla="*/ 803 w 910"/>
                  <a:gd name="T63" fmla="*/ 214 h 2460"/>
                  <a:gd name="T64" fmla="*/ 749 w 910"/>
                  <a:gd name="T65" fmla="*/ 375 h 2460"/>
                  <a:gd name="T66" fmla="*/ 749 w 910"/>
                  <a:gd name="T67" fmla="*/ 375 h 2460"/>
                  <a:gd name="T68" fmla="*/ 642 w 910"/>
                  <a:gd name="T69" fmla="*/ 589 h 2460"/>
                  <a:gd name="T70" fmla="*/ 588 w 910"/>
                  <a:gd name="T71" fmla="*/ 749 h 2460"/>
                  <a:gd name="T72" fmla="*/ 696 w 910"/>
                  <a:gd name="T73" fmla="*/ 803 h 2460"/>
                  <a:gd name="T74" fmla="*/ 696 w 910"/>
                  <a:gd name="T75" fmla="*/ 803 h 2460"/>
                  <a:gd name="T76" fmla="*/ 803 w 910"/>
                  <a:gd name="T77" fmla="*/ 803 h 2460"/>
                  <a:gd name="T78" fmla="*/ 803 w 910"/>
                  <a:gd name="T79" fmla="*/ 856 h 2460"/>
                  <a:gd name="T80" fmla="*/ 803 w 910"/>
                  <a:gd name="T81" fmla="*/ 909 h 2460"/>
                  <a:gd name="T82" fmla="*/ 803 w 910"/>
                  <a:gd name="T83" fmla="*/ 909 h 2460"/>
                  <a:gd name="T84" fmla="*/ 749 w 910"/>
                  <a:gd name="T85" fmla="*/ 1016 h 2460"/>
                  <a:gd name="T86" fmla="*/ 749 w 910"/>
                  <a:gd name="T87" fmla="*/ 1069 h 2460"/>
                  <a:gd name="T88" fmla="*/ 696 w 910"/>
                  <a:gd name="T89" fmla="*/ 1123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10" h="2460">
                    <a:moveTo>
                      <a:pt x="696" y="1123"/>
                    </a:moveTo>
                    <a:lnTo>
                      <a:pt x="588" y="1284"/>
                    </a:lnTo>
                    <a:lnTo>
                      <a:pt x="535" y="1391"/>
                    </a:lnTo>
                    <a:lnTo>
                      <a:pt x="588" y="1498"/>
                    </a:lnTo>
                    <a:lnTo>
                      <a:pt x="588" y="1498"/>
                    </a:lnTo>
                    <a:lnTo>
                      <a:pt x="642" y="1605"/>
                    </a:lnTo>
                    <a:lnTo>
                      <a:pt x="588" y="1658"/>
                    </a:lnTo>
                    <a:lnTo>
                      <a:pt x="588" y="1765"/>
                    </a:lnTo>
                    <a:lnTo>
                      <a:pt x="588" y="1765"/>
                    </a:lnTo>
                    <a:lnTo>
                      <a:pt x="642" y="1819"/>
                    </a:lnTo>
                    <a:lnTo>
                      <a:pt x="642" y="1872"/>
                    </a:lnTo>
                    <a:lnTo>
                      <a:pt x="588" y="1926"/>
                    </a:lnTo>
                    <a:lnTo>
                      <a:pt x="588" y="1926"/>
                    </a:lnTo>
                    <a:lnTo>
                      <a:pt x="428" y="2033"/>
                    </a:lnTo>
                    <a:lnTo>
                      <a:pt x="374" y="2085"/>
                    </a:lnTo>
                    <a:lnTo>
                      <a:pt x="428" y="2139"/>
                    </a:lnTo>
                    <a:lnTo>
                      <a:pt x="428" y="2139"/>
                    </a:lnTo>
                    <a:lnTo>
                      <a:pt x="481" y="2192"/>
                    </a:lnTo>
                    <a:lnTo>
                      <a:pt x="374" y="2299"/>
                    </a:lnTo>
                    <a:lnTo>
                      <a:pt x="160" y="2406"/>
                    </a:lnTo>
                    <a:lnTo>
                      <a:pt x="160" y="2406"/>
                    </a:lnTo>
                    <a:lnTo>
                      <a:pt x="53" y="2460"/>
                    </a:lnTo>
                    <a:lnTo>
                      <a:pt x="0" y="2460"/>
                    </a:lnTo>
                    <a:lnTo>
                      <a:pt x="0" y="2460"/>
                    </a:lnTo>
                    <a:lnTo>
                      <a:pt x="0" y="2460"/>
                    </a:lnTo>
                    <a:lnTo>
                      <a:pt x="749" y="107"/>
                    </a:lnTo>
                    <a:lnTo>
                      <a:pt x="749" y="54"/>
                    </a:lnTo>
                    <a:lnTo>
                      <a:pt x="856" y="0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856" y="161"/>
                    </a:lnTo>
                    <a:lnTo>
                      <a:pt x="803" y="214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642" y="589"/>
                    </a:lnTo>
                    <a:lnTo>
                      <a:pt x="588" y="749"/>
                    </a:lnTo>
                    <a:lnTo>
                      <a:pt x="696" y="803"/>
                    </a:lnTo>
                    <a:lnTo>
                      <a:pt x="696" y="803"/>
                    </a:lnTo>
                    <a:lnTo>
                      <a:pt x="803" y="803"/>
                    </a:lnTo>
                    <a:lnTo>
                      <a:pt x="803" y="856"/>
                    </a:lnTo>
                    <a:lnTo>
                      <a:pt x="803" y="909"/>
                    </a:lnTo>
                    <a:lnTo>
                      <a:pt x="803" y="909"/>
                    </a:lnTo>
                    <a:lnTo>
                      <a:pt x="749" y="1016"/>
                    </a:lnTo>
                    <a:lnTo>
                      <a:pt x="749" y="1069"/>
                    </a:lnTo>
                    <a:lnTo>
                      <a:pt x="696" y="1123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221"/>
              <p:cNvSpPr>
                <a:spLocks/>
              </p:cNvSpPr>
              <p:nvPr/>
            </p:nvSpPr>
            <p:spPr bwMode="auto">
              <a:xfrm>
                <a:off x="4827" y="1789"/>
                <a:ext cx="100" cy="294"/>
              </a:xfrm>
              <a:custGeom>
                <a:avLst/>
                <a:gdLst>
                  <a:gd name="T0" fmla="*/ 643 w 803"/>
                  <a:gd name="T1" fmla="*/ 54 h 2353"/>
                  <a:gd name="T2" fmla="*/ 696 w 803"/>
                  <a:gd name="T3" fmla="*/ 0 h 2353"/>
                  <a:gd name="T4" fmla="*/ 750 w 803"/>
                  <a:gd name="T5" fmla="*/ 0 h 2353"/>
                  <a:gd name="T6" fmla="*/ 803 w 803"/>
                  <a:gd name="T7" fmla="*/ 0 h 2353"/>
                  <a:gd name="T8" fmla="*/ 803 w 803"/>
                  <a:gd name="T9" fmla="*/ 0 h 2353"/>
                  <a:gd name="T10" fmla="*/ 750 w 803"/>
                  <a:gd name="T11" fmla="*/ 107 h 2353"/>
                  <a:gd name="T12" fmla="*/ 696 w 803"/>
                  <a:gd name="T13" fmla="*/ 161 h 2353"/>
                  <a:gd name="T14" fmla="*/ 643 w 803"/>
                  <a:gd name="T15" fmla="*/ 268 h 2353"/>
                  <a:gd name="T16" fmla="*/ 643 w 803"/>
                  <a:gd name="T17" fmla="*/ 268 h 2353"/>
                  <a:gd name="T18" fmla="*/ 535 w 803"/>
                  <a:gd name="T19" fmla="*/ 482 h 2353"/>
                  <a:gd name="T20" fmla="*/ 482 w 803"/>
                  <a:gd name="T21" fmla="*/ 642 h 2353"/>
                  <a:gd name="T22" fmla="*/ 589 w 803"/>
                  <a:gd name="T23" fmla="*/ 696 h 2353"/>
                  <a:gd name="T24" fmla="*/ 589 w 803"/>
                  <a:gd name="T25" fmla="*/ 696 h 2353"/>
                  <a:gd name="T26" fmla="*/ 696 w 803"/>
                  <a:gd name="T27" fmla="*/ 696 h 2353"/>
                  <a:gd name="T28" fmla="*/ 696 w 803"/>
                  <a:gd name="T29" fmla="*/ 749 h 2353"/>
                  <a:gd name="T30" fmla="*/ 643 w 803"/>
                  <a:gd name="T31" fmla="*/ 855 h 2353"/>
                  <a:gd name="T32" fmla="*/ 643 w 803"/>
                  <a:gd name="T33" fmla="*/ 855 h 2353"/>
                  <a:gd name="T34" fmla="*/ 589 w 803"/>
                  <a:gd name="T35" fmla="*/ 962 h 2353"/>
                  <a:gd name="T36" fmla="*/ 589 w 803"/>
                  <a:gd name="T37" fmla="*/ 1016 h 2353"/>
                  <a:gd name="T38" fmla="*/ 589 w 803"/>
                  <a:gd name="T39" fmla="*/ 1070 h 2353"/>
                  <a:gd name="T40" fmla="*/ 589 w 803"/>
                  <a:gd name="T41" fmla="*/ 1070 h 2353"/>
                  <a:gd name="T42" fmla="*/ 482 w 803"/>
                  <a:gd name="T43" fmla="*/ 1230 h 2353"/>
                  <a:gd name="T44" fmla="*/ 375 w 803"/>
                  <a:gd name="T45" fmla="*/ 1337 h 2353"/>
                  <a:gd name="T46" fmla="*/ 428 w 803"/>
                  <a:gd name="T47" fmla="*/ 1444 h 2353"/>
                  <a:gd name="T48" fmla="*/ 428 w 803"/>
                  <a:gd name="T49" fmla="*/ 1444 h 2353"/>
                  <a:gd name="T50" fmla="*/ 482 w 803"/>
                  <a:gd name="T51" fmla="*/ 1498 h 2353"/>
                  <a:gd name="T52" fmla="*/ 428 w 803"/>
                  <a:gd name="T53" fmla="*/ 1551 h 2353"/>
                  <a:gd name="T54" fmla="*/ 428 w 803"/>
                  <a:gd name="T55" fmla="*/ 1658 h 2353"/>
                  <a:gd name="T56" fmla="*/ 428 w 803"/>
                  <a:gd name="T57" fmla="*/ 1658 h 2353"/>
                  <a:gd name="T58" fmla="*/ 482 w 803"/>
                  <a:gd name="T59" fmla="*/ 1712 h 2353"/>
                  <a:gd name="T60" fmla="*/ 535 w 803"/>
                  <a:gd name="T61" fmla="*/ 1765 h 2353"/>
                  <a:gd name="T62" fmla="*/ 482 w 803"/>
                  <a:gd name="T63" fmla="*/ 1819 h 2353"/>
                  <a:gd name="T64" fmla="*/ 482 w 803"/>
                  <a:gd name="T65" fmla="*/ 1819 h 2353"/>
                  <a:gd name="T66" fmla="*/ 321 w 803"/>
                  <a:gd name="T67" fmla="*/ 1926 h 2353"/>
                  <a:gd name="T68" fmla="*/ 268 w 803"/>
                  <a:gd name="T69" fmla="*/ 1978 h 2353"/>
                  <a:gd name="T70" fmla="*/ 321 w 803"/>
                  <a:gd name="T71" fmla="*/ 2032 h 2353"/>
                  <a:gd name="T72" fmla="*/ 321 w 803"/>
                  <a:gd name="T73" fmla="*/ 2032 h 2353"/>
                  <a:gd name="T74" fmla="*/ 321 w 803"/>
                  <a:gd name="T75" fmla="*/ 2085 h 2353"/>
                  <a:gd name="T76" fmla="*/ 268 w 803"/>
                  <a:gd name="T77" fmla="*/ 2192 h 2353"/>
                  <a:gd name="T78" fmla="*/ 54 w 803"/>
                  <a:gd name="T79" fmla="*/ 2299 h 2353"/>
                  <a:gd name="T80" fmla="*/ 54 w 803"/>
                  <a:gd name="T81" fmla="*/ 2299 h 2353"/>
                  <a:gd name="T82" fmla="*/ 0 w 803"/>
                  <a:gd name="T83" fmla="*/ 2353 h 2353"/>
                  <a:gd name="T84" fmla="*/ 0 w 803"/>
                  <a:gd name="T85" fmla="*/ 2299 h 2353"/>
                  <a:gd name="T86" fmla="*/ 0 w 803"/>
                  <a:gd name="T87" fmla="*/ 2299 h 2353"/>
                  <a:gd name="T88" fmla="*/ 0 w 803"/>
                  <a:gd name="T89" fmla="*/ 2299 h 2353"/>
                  <a:gd name="T90" fmla="*/ 643 w 803"/>
                  <a:gd name="T91" fmla="*/ 54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3" h="2353">
                    <a:moveTo>
                      <a:pt x="643" y="54"/>
                    </a:moveTo>
                    <a:lnTo>
                      <a:pt x="696" y="0"/>
                    </a:lnTo>
                    <a:lnTo>
                      <a:pt x="750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750" y="107"/>
                    </a:lnTo>
                    <a:lnTo>
                      <a:pt x="696" y="161"/>
                    </a:lnTo>
                    <a:lnTo>
                      <a:pt x="643" y="268"/>
                    </a:lnTo>
                    <a:lnTo>
                      <a:pt x="643" y="268"/>
                    </a:lnTo>
                    <a:lnTo>
                      <a:pt x="535" y="482"/>
                    </a:lnTo>
                    <a:lnTo>
                      <a:pt x="482" y="642"/>
                    </a:lnTo>
                    <a:lnTo>
                      <a:pt x="589" y="696"/>
                    </a:lnTo>
                    <a:lnTo>
                      <a:pt x="589" y="696"/>
                    </a:lnTo>
                    <a:lnTo>
                      <a:pt x="696" y="696"/>
                    </a:lnTo>
                    <a:lnTo>
                      <a:pt x="696" y="749"/>
                    </a:lnTo>
                    <a:lnTo>
                      <a:pt x="643" y="855"/>
                    </a:lnTo>
                    <a:lnTo>
                      <a:pt x="643" y="855"/>
                    </a:lnTo>
                    <a:lnTo>
                      <a:pt x="589" y="962"/>
                    </a:lnTo>
                    <a:lnTo>
                      <a:pt x="589" y="1016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482" y="1230"/>
                    </a:lnTo>
                    <a:lnTo>
                      <a:pt x="375" y="133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482" y="1498"/>
                    </a:lnTo>
                    <a:lnTo>
                      <a:pt x="428" y="1551"/>
                    </a:lnTo>
                    <a:lnTo>
                      <a:pt x="428" y="1658"/>
                    </a:lnTo>
                    <a:lnTo>
                      <a:pt x="428" y="1658"/>
                    </a:lnTo>
                    <a:lnTo>
                      <a:pt x="482" y="1712"/>
                    </a:lnTo>
                    <a:lnTo>
                      <a:pt x="535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321" y="1926"/>
                    </a:lnTo>
                    <a:lnTo>
                      <a:pt x="268" y="1978"/>
                    </a:lnTo>
                    <a:lnTo>
                      <a:pt x="321" y="2032"/>
                    </a:lnTo>
                    <a:lnTo>
                      <a:pt x="321" y="2032"/>
                    </a:lnTo>
                    <a:lnTo>
                      <a:pt x="321" y="2085"/>
                    </a:lnTo>
                    <a:lnTo>
                      <a:pt x="268" y="2192"/>
                    </a:lnTo>
                    <a:lnTo>
                      <a:pt x="54" y="2299"/>
                    </a:lnTo>
                    <a:lnTo>
                      <a:pt x="54" y="2299"/>
                    </a:lnTo>
                    <a:lnTo>
                      <a:pt x="0" y="2353"/>
                    </a:lnTo>
                    <a:lnTo>
                      <a:pt x="0" y="2299"/>
                    </a:lnTo>
                    <a:lnTo>
                      <a:pt x="0" y="2299"/>
                    </a:lnTo>
                    <a:lnTo>
                      <a:pt x="0" y="2299"/>
                    </a:lnTo>
                    <a:lnTo>
                      <a:pt x="643" y="5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222"/>
              <p:cNvSpPr>
                <a:spLocks/>
              </p:cNvSpPr>
              <p:nvPr/>
            </p:nvSpPr>
            <p:spPr bwMode="auto">
              <a:xfrm>
                <a:off x="4707" y="1668"/>
                <a:ext cx="53" cy="34"/>
              </a:xfrm>
              <a:custGeom>
                <a:avLst/>
                <a:gdLst>
                  <a:gd name="T0" fmla="*/ 53 w 428"/>
                  <a:gd name="T1" fmla="*/ 0 h 267"/>
                  <a:gd name="T2" fmla="*/ 428 w 428"/>
                  <a:gd name="T3" fmla="*/ 160 h 267"/>
                  <a:gd name="T4" fmla="*/ 375 w 428"/>
                  <a:gd name="T5" fmla="*/ 267 h 267"/>
                  <a:gd name="T6" fmla="*/ 0 w 428"/>
                  <a:gd name="T7" fmla="*/ 107 h 267"/>
                  <a:gd name="T8" fmla="*/ 53 w 428"/>
                  <a:gd name="T9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8" h="267">
                    <a:moveTo>
                      <a:pt x="53" y="0"/>
                    </a:moveTo>
                    <a:lnTo>
                      <a:pt x="428" y="160"/>
                    </a:lnTo>
                    <a:lnTo>
                      <a:pt x="375" y="267"/>
                    </a:lnTo>
                    <a:lnTo>
                      <a:pt x="0" y="10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21A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223"/>
              <p:cNvSpPr>
                <a:spLocks/>
              </p:cNvSpPr>
              <p:nvPr/>
            </p:nvSpPr>
            <p:spPr bwMode="auto">
              <a:xfrm>
                <a:off x="4713" y="1668"/>
                <a:ext cx="40" cy="27"/>
              </a:xfrm>
              <a:custGeom>
                <a:avLst/>
                <a:gdLst>
                  <a:gd name="T0" fmla="*/ 0 w 322"/>
                  <a:gd name="T1" fmla="*/ 0 h 214"/>
                  <a:gd name="T2" fmla="*/ 322 w 322"/>
                  <a:gd name="T3" fmla="*/ 160 h 214"/>
                  <a:gd name="T4" fmla="*/ 322 w 322"/>
                  <a:gd name="T5" fmla="*/ 214 h 214"/>
                  <a:gd name="T6" fmla="*/ 0 w 322"/>
                  <a:gd name="T7" fmla="*/ 107 h 214"/>
                  <a:gd name="T8" fmla="*/ 0 w 322"/>
                  <a:gd name="T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2" h="214">
                    <a:moveTo>
                      <a:pt x="0" y="0"/>
                    </a:moveTo>
                    <a:lnTo>
                      <a:pt x="322" y="160"/>
                    </a:lnTo>
                    <a:lnTo>
                      <a:pt x="322" y="214"/>
                    </a:lnTo>
                    <a:lnTo>
                      <a:pt x="0" y="10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224"/>
              <p:cNvSpPr>
                <a:spLocks/>
              </p:cNvSpPr>
              <p:nvPr/>
            </p:nvSpPr>
            <p:spPr bwMode="auto">
              <a:xfrm>
                <a:off x="4606" y="2203"/>
                <a:ext cx="114" cy="87"/>
              </a:xfrm>
              <a:custGeom>
                <a:avLst/>
                <a:gdLst>
                  <a:gd name="T0" fmla="*/ 107 w 910"/>
                  <a:gd name="T1" fmla="*/ 54 h 696"/>
                  <a:gd name="T2" fmla="*/ 54 w 910"/>
                  <a:gd name="T3" fmla="*/ 54 h 696"/>
                  <a:gd name="T4" fmla="*/ 0 w 910"/>
                  <a:gd name="T5" fmla="*/ 161 h 696"/>
                  <a:gd name="T6" fmla="*/ 107 w 910"/>
                  <a:gd name="T7" fmla="*/ 321 h 696"/>
                  <a:gd name="T8" fmla="*/ 107 w 910"/>
                  <a:gd name="T9" fmla="*/ 321 h 696"/>
                  <a:gd name="T10" fmla="*/ 375 w 910"/>
                  <a:gd name="T11" fmla="*/ 589 h 696"/>
                  <a:gd name="T12" fmla="*/ 696 w 910"/>
                  <a:gd name="T13" fmla="*/ 696 h 696"/>
                  <a:gd name="T14" fmla="*/ 910 w 910"/>
                  <a:gd name="T15" fmla="*/ 589 h 696"/>
                  <a:gd name="T16" fmla="*/ 910 w 910"/>
                  <a:gd name="T17" fmla="*/ 589 h 696"/>
                  <a:gd name="T18" fmla="*/ 856 w 910"/>
                  <a:gd name="T19" fmla="*/ 375 h 696"/>
                  <a:gd name="T20" fmla="*/ 696 w 910"/>
                  <a:gd name="T21" fmla="*/ 161 h 696"/>
                  <a:gd name="T22" fmla="*/ 482 w 910"/>
                  <a:gd name="T23" fmla="*/ 0 h 696"/>
                  <a:gd name="T24" fmla="*/ 482 w 910"/>
                  <a:gd name="T25" fmla="*/ 0 h 696"/>
                  <a:gd name="T26" fmla="*/ 321 w 910"/>
                  <a:gd name="T27" fmla="*/ 54 h 696"/>
                  <a:gd name="T28" fmla="*/ 161 w 910"/>
                  <a:gd name="T29" fmla="*/ 54 h 696"/>
                  <a:gd name="T30" fmla="*/ 107 w 910"/>
                  <a:gd name="T31" fmla="*/ 54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0" h="696">
                    <a:moveTo>
                      <a:pt x="107" y="54"/>
                    </a:moveTo>
                    <a:lnTo>
                      <a:pt x="54" y="54"/>
                    </a:lnTo>
                    <a:lnTo>
                      <a:pt x="0" y="16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375" y="589"/>
                    </a:lnTo>
                    <a:lnTo>
                      <a:pt x="696" y="696"/>
                    </a:lnTo>
                    <a:lnTo>
                      <a:pt x="910" y="589"/>
                    </a:lnTo>
                    <a:lnTo>
                      <a:pt x="910" y="589"/>
                    </a:lnTo>
                    <a:lnTo>
                      <a:pt x="856" y="375"/>
                    </a:lnTo>
                    <a:lnTo>
                      <a:pt x="696" y="161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321" y="54"/>
                    </a:lnTo>
                    <a:lnTo>
                      <a:pt x="161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225"/>
              <p:cNvSpPr>
                <a:spLocks/>
              </p:cNvSpPr>
              <p:nvPr/>
            </p:nvSpPr>
            <p:spPr bwMode="auto">
              <a:xfrm>
                <a:off x="4606" y="2196"/>
                <a:ext cx="114" cy="101"/>
              </a:xfrm>
              <a:custGeom>
                <a:avLst/>
                <a:gdLst>
                  <a:gd name="T0" fmla="*/ 910 w 910"/>
                  <a:gd name="T1" fmla="*/ 267 h 803"/>
                  <a:gd name="T2" fmla="*/ 856 w 910"/>
                  <a:gd name="T3" fmla="*/ 374 h 803"/>
                  <a:gd name="T4" fmla="*/ 803 w 910"/>
                  <a:gd name="T5" fmla="*/ 481 h 803"/>
                  <a:gd name="T6" fmla="*/ 749 w 910"/>
                  <a:gd name="T7" fmla="*/ 588 h 803"/>
                  <a:gd name="T8" fmla="*/ 749 w 910"/>
                  <a:gd name="T9" fmla="*/ 588 h 803"/>
                  <a:gd name="T10" fmla="*/ 696 w 910"/>
                  <a:gd name="T11" fmla="*/ 642 h 803"/>
                  <a:gd name="T12" fmla="*/ 642 w 910"/>
                  <a:gd name="T13" fmla="*/ 749 h 803"/>
                  <a:gd name="T14" fmla="*/ 535 w 910"/>
                  <a:gd name="T15" fmla="*/ 803 h 803"/>
                  <a:gd name="T16" fmla="*/ 535 w 910"/>
                  <a:gd name="T17" fmla="*/ 803 h 803"/>
                  <a:gd name="T18" fmla="*/ 375 w 910"/>
                  <a:gd name="T19" fmla="*/ 696 h 803"/>
                  <a:gd name="T20" fmla="*/ 107 w 910"/>
                  <a:gd name="T21" fmla="*/ 535 h 803"/>
                  <a:gd name="T22" fmla="*/ 0 w 910"/>
                  <a:gd name="T23" fmla="*/ 374 h 803"/>
                  <a:gd name="T24" fmla="*/ 0 w 910"/>
                  <a:gd name="T25" fmla="*/ 374 h 803"/>
                  <a:gd name="T26" fmla="*/ 107 w 910"/>
                  <a:gd name="T27" fmla="*/ 321 h 803"/>
                  <a:gd name="T28" fmla="*/ 214 w 910"/>
                  <a:gd name="T29" fmla="*/ 267 h 803"/>
                  <a:gd name="T30" fmla="*/ 321 w 910"/>
                  <a:gd name="T31" fmla="*/ 214 h 803"/>
                  <a:gd name="T32" fmla="*/ 321 w 910"/>
                  <a:gd name="T33" fmla="*/ 214 h 803"/>
                  <a:gd name="T34" fmla="*/ 375 w 910"/>
                  <a:gd name="T35" fmla="*/ 107 h 803"/>
                  <a:gd name="T36" fmla="*/ 428 w 910"/>
                  <a:gd name="T37" fmla="*/ 53 h 803"/>
                  <a:gd name="T38" fmla="*/ 535 w 910"/>
                  <a:gd name="T39" fmla="*/ 0 h 803"/>
                  <a:gd name="T40" fmla="*/ 535 w 910"/>
                  <a:gd name="T41" fmla="*/ 0 h 803"/>
                  <a:gd name="T42" fmla="*/ 696 w 910"/>
                  <a:gd name="T43" fmla="*/ 107 h 803"/>
                  <a:gd name="T44" fmla="*/ 856 w 910"/>
                  <a:gd name="T45" fmla="*/ 160 h 803"/>
                  <a:gd name="T46" fmla="*/ 910 w 910"/>
                  <a:gd name="T47" fmla="*/ 267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0" h="803">
                    <a:moveTo>
                      <a:pt x="910" y="267"/>
                    </a:moveTo>
                    <a:lnTo>
                      <a:pt x="856" y="374"/>
                    </a:lnTo>
                    <a:lnTo>
                      <a:pt x="803" y="481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696" y="642"/>
                    </a:lnTo>
                    <a:lnTo>
                      <a:pt x="642" y="749"/>
                    </a:lnTo>
                    <a:lnTo>
                      <a:pt x="535" y="803"/>
                    </a:lnTo>
                    <a:lnTo>
                      <a:pt x="535" y="803"/>
                    </a:lnTo>
                    <a:lnTo>
                      <a:pt x="375" y="696"/>
                    </a:lnTo>
                    <a:lnTo>
                      <a:pt x="107" y="53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107" y="321"/>
                    </a:lnTo>
                    <a:lnTo>
                      <a:pt x="214" y="267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5" y="107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696" y="107"/>
                    </a:lnTo>
                    <a:lnTo>
                      <a:pt x="856" y="160"/>
                    </a:lnTo>
                    <a:lnTo>
                      <a:pt x="910" y="267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226"/>
              <p:cNvSpPr>
                <a:spLocks/>
              </p:cNvSpPr>
              <p:nvPr/>
            </p:nvSpPr>
            <p:spPr bwMode="auto">
              <a:xfrm>
                <a:off x="4620" y="2230"/>
                <a:ext cx="67" cy="46"/>
              </a:xfrm>
              <a:custGeom>
                <a:avLst/>
                <a:gdLst>
                  <a:gd name="T0" fmla="*/ 214 w 535"/>
                  <a:gd name="T1" fmla="*/ 0 h 375"/>
                  <a:gd name="T2" fmla="*/ 214 w 535"/>
                  <a:gd name="T3" fmla="*/ 0 h 375"/>
                  <a:gd name="T4" fmla="*/ 214 w 535"/>
                  <a:gd name="T5" fmla="*/ 0 h 375"/>
                  <a:gd name="T6" fmla="*/ 268 w 535"/>
                  <a:gd name="T7" fmla="*/ 0 h 375"/>
                  <a:gd name="T8" fmla="*/ 268 w 535"/>
                  <a:gd name="T9" fmla="*/ 0 h 375"/>
                  <a:gd name="T10" fmla="*/ 268 w 535"/>
                  <a:gd name="T11" fmla="*/ 54 h 375"/>
                  <a:gd name="T12" fmla="*/ 321 w 535"/>
                  <a:gd name="T13" fmla="*/ 54 h 375"/>
                  <a:gd name="T14" fmla="*/ 375 w 535"/>
                  <a:gd name="T15" fmla="*/ 54 h 375"/>
                  <a:gd name="T16" fmla="*/ 375 w 535"/>
                  <a:gd name="T17" fmla="*/ 54 h 375"/>
                  <a:gd name="T18" fmla="*/ 375 w 535"/>
                  <a:gd name="T19" fmla="*/ 54 h 375"/>
                  <a:gd name="T20" fmla="*/ 428 w 535"/>
                  <a:gd name="T21" fmla="*/ 107 h 375"/>
                  <a:gd name="T22" fmla="*/ 482 w 535"/>
                  <a:gd name="T23" fmla="*/ 107 h 375"/>
                  <a:gd name="T24" fmla="*/ 482 w 535"/>
                  <a:gd name="T25" fmla="*/ 107 h 375"/>
                  <a:gd name="T26" fmla="*/ 482 w 535"/>
                  <a:gd name="T27" fmla="*/ 161 h 375"/>
                  <a:gd name="T28" fmla="*/ 482 w 535"/>
                  <a:gd name="T29" fmla="*/ 161 h 375"/>
                  <a:gd name="T30" fmla="*/ 535 w 535"/>
                  <a:gd name="T31" fmla="*/ 214 h 375"/>
                  <a:gd name="T32" fmla="*/ 535 w 535"/>
                  <a:gd name="T33" fmla="*/ 214 h 375"/>
                  <a:gd name="T34" fmla="*/ 535 w 535"/>
                  <a:gd name="T35" fmla="*/ 268 h 375"/>
                  <a:gd name="T36" fmla="*/ 482 w 535"/>
                  <a:gd name="T37" fmla="*/ 375 h 375"/>
                  <a:gd name="T38" fmla="*/ 428 w 535"/>
                  <a:gd name="T39" fmla="*/ 375 h 375"/>
                  <a:gd name="T40" fmla="*/ 428 w 535"/>
                  <a:gd name="T41" fmla="*/ 375 h 375"/>
                  <a:gd name="T42" fmla="*/ 321 w 535"/>
                  <a:gd name="T43" fmla="*/ 321 h 375"/>
                  <a:gd name="T44" fmla="*/ 214 w 535"/>
                  <a:gd name="T45" fmla="*/ 268 h 375"/>
                  <a:gd name="T46" fmla="*/ 161 w 535"/>
                  <a:gd name="T47" fmla="*/ 161 h 375"/>
                  <a:gd name="T48" fmla="*/ 161 w 535"/>
                  <a:gd name="T49" fmla="*/ 161 h 375"/>
                  <a:gd name="T50" fmla="*/ 107 w 535"/>
                  <a:gd name="T51" fmla="*/ 161 h 375"/>
                  <a:gd name="T52" fmla="*/ 0 w 535"/>
                  <a:gd name="T53" fmla="*/ 107 h 375"/>
                  <a:gd name="T54" fmla="*/ 0 w 535"/>
                  <a:gd name="T55" fmla="*/ 54 h 375"/>
                  <a:gd name="T56" fmla="*/ 0 w 535"/>
                  <a:gd name="T57" fmla="*/ 54 h 375"/>
                  <a:gd name="T58" fmla="*/ 54 w 535"/>
                  <a:gd name="T59" fmla="*/ 54 h 375"/>
                  <a:gd name="T60" fmla="*/ 107 w 535"/>
                  <a:gd name="T61" fmla="*/ 54 h 375"/>
                  <a:gd name="T62" fmla="*/ 214 w 535"/>
                  <a:gd name="T63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5" h="375">
                    <a:moveTo>
                      <a:pt x="214" y="0"/>
                    </a:move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482" y="161"/>
                    </a:lnTo>
                    <a:lnTo>
                      <a:pt x="482" y="161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535" y="268"/>
                    </a:lnTo>
                    <a:lnTo>
                      <a:pt x="482" y="375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321" y="321"/>
                    </a:lnTo>
                    <a:lnTo>
                      <a:pt x="214" y="268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07" y="161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227"/>
              <p:cNvSpPr>
                <a:spLocks/>
              </p:cNvSpPr>
              <p:nvPr/>
            </p:nvSpPr>
            <p:spPr bwMode="auto">
              <a:xfrm>
                <a:off x="4606" y="1575"/>
                <a:ext cx="335" cy="708"/>
              </a:xfrm>
              <a:custGeom>
                <a:avLst/>
                <a:gdLst>
                  <a:gd name="T0" fmla="*/ 107 w 2676"/>
                  <a:gd name="T1" fmla="*/ 5079 h 5668"/>
                  <a:gd name="T2" fmla="*/ 482 w 2676"/>
                  <a:gd name="T3" fmla="*/ 5132 h 5668"/>
                  <a:gd name="T4" fmla="*/ 589 w 2676"/>
                  <a:gd name="T5" fmla="*/ 5239 h 5668"/>
                  <a:gd name="T6" fmla="*/ 803 w 2676"/>
                  <a:gd name="T7" fmla="*/ 5507 h 5668"/>
                  <a:gd name="T8" fmla="*/ 856 w 2676"/>
                  <a:gd name="T9" fmla="*/ 5614 h 5668"/>
                  <a:gd name="T10" fmla="*/ 856 w 2676"/>
                  <a:gd name="T11" fmla="*/ 5668 h 5668"/>
                  <a:gd name="T12" fmla="*/ 856 w 2676"/>
                  <a:gd name="T13" fmla="*/ 5668 h 5668"/>
                  <a:gd name="T14" fmla="*/ 1071 w 2676"/>
                  <a:gd name="T15" fmla="*/ 5507 h 5668"/>
                  <a:gd name="T16" fmla="*/ 1178 w 2676"/>
                  <a:gd name="T17" fmla="*/ 5400 h 5668"/>
                  <a:gd name="T18" fmla="*/ 1231 w 2676"/>
                  <a:gd name="T19" fmla="*/ 5293 h 5668"/>
                  <a:gd name="T20" fmla="*/ 1285 w 2676"/>
                  <a:gd name="T21" fmla="*/ 5239 h 5668"/>
                  <a:gd name="T22" fmla="*/ 1499 w 2676"/>
                  <a:gd name="T23" fmla="*/ 4918 h 5668"/>
                  <a:gd name="T24" fmla="*/ 1606 w 2676"/>
                  <a:gd name="T25" fmla="*/ 4652 h 5668"/>
                  <a:gd name="T26" fmla="*/ 1927 w 2676"/>
                  <a:gd name="T27" fmla="*/ 3902 h 5668"/>
                  <a:gd name="T28" fmla="*/ 2034 w 2676"/>
                  <a:gd name="T29" fmla="*/ 3582 h 5668"/>
                  <a:gd name="T30" fmla="*/ 2141 w 2676"/>
                  <a:gd name="T31" fmla="*/ 3101 h 5668"/>
                  <a:gd name="T32" fmla="*/ 2248 w 2676"/>
                  <a:gd name="T33" fmla="*/ 2887 h 5668"/>
                  <a:gd name="T34" fmla="*/ 2355 w 2676"/>
                  <a:gd name="T35" fmla="*/ 2459 h 5668"/>
                  <a:gd name="T36" fmla="*/ 2409 w 2676"/>
                  <a:gd name="T37" fmla="*/ 2245 h 5668"/>
                  <a:gd name="T38" fmla="*/ 2462 w 2676"/>
                  <a:gd name="T39" fmla="*/ 1924 h 5668"/>
                  <a:gd name="T40" fmla="*/ 2516 w 2676"/>
                  <a:gd name="T41" fmla="*/ 1710 h 5668"/>
                  <a:gd name="T42" fmla="*/ 2569 w 2676"/>
                  <a:gd name="T43" fmla="*/ 1389 h 5668"/>
                  <a:gd name="T44" fmla="*/ 2623 w 2676"/>
                  <a:gd name="T45" fmla="*/ 1176 h 5668"/>
                  <a:gd name="T46" fmla="*/ 2623 w 2676"/>
                  <a:gd name="T47" fmla="*/ 587 h 5668"/>
                  <a:gd name="T48" fmla="*/ 2569 w 2676"/>
                  <a:gd name="T49" fmla="*/ 320 h 5668"/>
                  <a:gd name="T50" fmla="*/ 1873 w 2676"/>
                  <a:gd name="T51" fmla="*/ 0 h 5668"/>
                  <a:gd name="T52" fmla="*/ 1552 w 2676"/>
                  <a:gd name="T53" fmla="*/ 107 h 5668"/>
                  <a:gd name="T54" fmla="*/ 1285 w 2676"/>
                  <a:gd name="T55" fmla="*/ 534 h 5668"/>
                  <a:gd name="T56" fmla="*/ 1285 w 2676"/>
                  <a:gd name="T57" fmla="*/ 641 h 5668"/>
                  <a:gd name="T58" fmla="*/ 1178 w 2676"/>
                  <a:gd name="T59" fmla="*/ 908 h 5668"/>
                  <a:gd name="T60" fmla="*/ 1178 w 2676"/>
                  <a:gd name="T61" fmla="*/ 1069 h 5668"/>
                  <a:gd name="T62" fmla="*/ 1124 w 2676"/>
                  <a:gd name="T63" fmla="*/ 1443 h 5668"/>
                  <a:gd name="T64" fmla="*/ 1124 w 2676"/>
                  <a:gd name="T65" fmla="*/ 1603 h 5668"/>
                  <a:gd name="T66" fmla="*/ 1017 w 2676"/>
                  <a:gd name="T67" fmla="*/ 2299 h 5668"/>
                  <a:gd name="T68" fmla="*/ 1017 w 2676"/>
                  <a:gd name="T69" fmla="*/ 2459 h 5668"/>
                  <a:gd name="T70" fmla="*/ 910 w 2676"/>
                  <a:gd name="T71" fmla="*/ 2780 h 5668"/>
                  <a:gd name="T72" fmla="*/ 910 w 2676"/>
                  <a:gd name="T73" fmla="*/ 2994 h 5668"/>
                  <a:gd name="T74" fmla="*/ 803 w 2676"/>
                  <a:gd name="T75" fmla="*/ 3261 h 5668"/>
                  <a:gd name="T76" fmla="*/ 749 w 2676"/>
                  <a:gd name="T77" fmla="*/ 3422 h 5668"/>
                  <a:gd name="T78" fmla="*/ 642 w 2676"/>
                  <a:gd name="T79" fmla="*/ 3742 h 5668"/>
                  <a:gd name="T80" fmla="*/ 589 w 2676"/>
                  <a:gd name="T81" fmla="*/ 3849 h 5668"/>
                  <a:gd name="T82" fmla="*/ 321 w 2676"/>
                  <a:gd name="T83" fmla="*/ 4491 h 5668"/>
                  <a:gd name="T84" fmla="*/ 321 w 2676"/>
                  <a:gd name="T85" fmla="*/ 4652 h 5668"/>
                  <a:gd name="T86" fmla="*/ 214 w 2676"/>
                  <a:gd name="T87" fmla="*/ 4705 h 5668"/>
                  <a:gd name="T88" fmla="*/ 161 w 2676"/>
                  <a:gd name="T89" fmla="*/ 4812 h 5668"/>
                  <a:gd name="T90" fmla="*/ 0 w 2676"/>
                  <a:gd name="T91" fmla="*/ 5079 h 5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76" h="5668">
                    <a:moveTo>
                      <a:pt x="54" y="5079"/>
                    </a:moveTo>
                    <a:lnTo>
                      <a:pt x="107" y="5079"/>
                    </a:lnTo>
                    <a:lnTo>
                      <a:pt x="268" y="5079"/>
                    </a:lnTo>
                    <a:lnTo>
                      <a:pt x="482" y="5132"/>
                    </a:lnTo>
                    <a:lnTo>
                      <a:pt x="482" y="5132"/>
                    </a:lnTo>
                    <a:lnTo>
                      <a:pt x="589" y="5239"/>
                    </a:lnTo>
                    <a:lnTo>
                      <a:pt x="696" y="5346"/>
                    </a:lnTo>
                    <a:lnTo>
                      <a:pt x="803" y="5507"/>
                    </a:lnTo>
                    <a:lnTo>
                      <a:pt x="803" y="5507"/>
                    </a:lnTo>
                    <a:lnTo>
                      <a:pt x="856" y="5614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910" y="5614"/>
                    </a:lnTo>
                    <a:lnTo>
                      <a:pt x="1071" y="5507"/>
                    </a:lnTo>
                    <a:lnTo>
                      <a:pt x="1071" y="5507"/>
                    </a:lnTo>
                    <a:lnTo>
                      <a:pt x="1178" y="5400"/>
                    </a:lnTo>
                    <a:lnTo>
                      <a:pt x="1231" y="5346"/>
                    </a:lnTo>
                    <a:lnTo>
                      <a:pt x="1231" y="5293"/>
                    </a:lnTo>
                    <a:lnTo>
                      <a:pt x="1231" y="5293"/>
                    </a:lnTo>
                    <a:lnTo>
                      <a:pt x="1285" y="5239"/>
                    </a:lnTo>
                    <a:lnTo>
                      <a:pt x="1338" y="5132"/>
                    </a:lnTo>
                    <a:lnTo>
                      <a:pt x="1499" y="4918"/>
                    </a:lnTo>
                    <a:lnTo>
                      <a:pt x="1606" y="4652"/>
                    </a:lnTo>
                    <a:lnTo>
                      <a:pt x="1606" y="4652"/>
                    </a:lnTo>
                    <a:lnTo>
                      <a:pt x="1713" y="4331"/>
                    </a:lnTo>
                    <a:lnTo>
                      <a:pt x="1927" y="3902"/>
                    </a:lnTo>
                    <a:lnTo>
                      <a:pt x="2034" y="3582"/>
                    </a:lnTo>
                    <a:lnTo>
                      <a:pt x="2034" y="3582"/>
                    </a:lnTo>
                    <a:lnTo>
                      <a:pt x="2087" y="3368"/>
                    </a:lnTo>
                    <a:lnTo>
                      <a:pt x="2141" y="3101"/>
                    </a:lnTo>
                    <a:lnTo>
                      <a:pt x="2248" y="2887"/>
                    </a:lnTo>
                    <a:lnTo>
                      <a:pt x="2248" y="2887"/>
                    </a:lnTo>
                    <a:lnTo>
                      <a:pt x="2301" y="2672"/>
                    </a:lnTo>
                    <a:lnTo>
                      <a:pt x="2355" y="2459"/>
                    </a:lnTo>
                    <a:lnTo>
                      <a:pt x="2409" y="2245"/>
                    </a:lnTo>
                    <a:lnTo>
                      <a:pt x="2409" y="2245"/>
                    </a:lnTo>
                    <a:lnTo>
                      <a:pt x="2409" y="2085"/>
                    </a:lnTo>
                    <a:lnTo>
                      <a:pt x="2462" y="1924"/>
                    </a:lnTo>
                    <a:lnTo>
                      <a:pt x="2516" y="1710"/>
                    </a:lnTo>
                    <a:lnTo>
                      <a:pt x="2516" y="1710"/>
                    </a:lnTo>
                    <a:lnTo>
                      <a:pt x="2516" y="1550"/>
                    </a:lnTo>
                    <a:lnTo>
                      <a:pt x="2569" y="1389"/>
                    </a:lnTo>
                    <a:lnTo>
                      <a:pt x="2623" y="1176"/>
                    </a:lnTo>
                    <a:lnTo>
                      <a:pt x="2623" y="1176"/>
                    </a:lnTo>
                    <a:lnTo>
                      <a:pt x="2676" y="908"/>
                    </a:lnTo>
                    <a:lnTo>
                      <a:pt x="2623" y="587"/>
                    </a:lnTo>
                    <a:lnTo>
                      <a:pt x="2569" y="320"/>
                    </a:lnTo>
                    <a:lnTo>
                      <a:pt x="2569" y="320"/>
                    </a:lnTo>
                    <a:lnTo>
                      <a:pt x="2301" y="107"/>
                    </a:lnTo>
                    <a:lnTo>
                      <a:pt x="1873" y="0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338" y="373"/>
                    </a:lnTo>
                    <a:lnTo>
                      <a:pt x="1285" y="534"/>
                    </a:lnTo>
                    <a:lnTo>
                      <a:pt x="1285" y="641"/>
                    </a:lnTo>
                    <a:lnTo>
                      <a:pt x="1285" y="641"/>
                    </a:lnTo>
                    <a:lnTo>
                      <a:pt x="1231" y="748"/>
                    </a:lnTo>
                    <a:lnTo>
                      <a:pt x="1178" y="908"/>
                    </a:lnTo>
                    <a:lnTo>
                      <a:pt x="1178" y="1069"/>
                    </a:lnTo>
                    <a:lnTo>
                      <a:pt x="1178" y="1069"/>
                    </a:lnTo>
                    <a:lnTo>
                      <a:pt x="1178" y="1283"/>
                    </a:lnTo>
                    <a:lnTo>
                      <a:pt x="1124" y="1443"/>
                    </a:lnTo>
                    <a:lnTo>
                      <a:pt x="1124" y="1603"/>
                    </a:lnTo>
                    <a:lnTo>
                      <a:pt x="1124" y="1603"/>
                    </a:lnTo>
                    <a:lnTo>
                      <a:pt x="1071" y="1924"/>
                    </a:lnTo>
                    <a:lnTo>
                      <a:pt x="1017" y="2299"/>
                    </a:lnTo>
                    <a:lnTo>
                      <a:pt x="1017" y="2459"/>
                    </a:lnTo>
                    <a:lnTo>
                      <a:pt x="1017" y="2459"/>
                    </a:lnTo>
                    <a:lnTo>
                      <a:pt x="964" y="2565"/>
                    </a:lnTo>
                    <a:lnTo>
                      <a:pt x="910" y="2780"/>
                    </a:lnTo>
                    <a:lnTo>
                      <a:pt x="910" y="2994"/>
                    </a:lnTo>
                    <a:lnTo>
                      <a:pt x="910" y="2994"/>
                    </a:lnTo>
                    <a:lnTo>
                      <a:pt x="856" y="3101"/>
                    </a:lnTo>
                    <a:lnTo>
                      <a:pt x="803" y="3261"/>
                    </a:lnTo>
                    <a:lnTo>
                      <a:pt x="749" y="3422"/>
                    </a:lnTo>
                    <a:lnTo>
                      <a:pt x="749" y="3422"/>
                    </a:lnTo>
                    <a:lnTo>
                      <a:pt x="642" y="3582"/>
                    </a:lnTo>
                    <a:lnTo>
                      <a:pt x="642" y="3742"/>
                    </a:lnTo>
                    <a:lnTo>
                      <a:pt x="589" y="3849"/>
                    </a:lnTo>
                    <a:lnTo>
                      <a:pt x="589" y="3849"/>
                    </a:lnTo>
                    <a:lnTo>
                      <a:pt x="482" y="4116"/>
                    </a:lnTo>
                    <a:lnTo>
                      <a:pt x="321" y="4491"/>
                    </a:lnTo>
                    <a:lnTo>
                      <a:pt x="321" y="4652"/>
                    </a:lnTo>
                    <a:lnTo>
                      <a:pt x="321" y="4652"/>
                    </a:lnTo>
                    <a:lnTo>
                      <a:pt x="268" y="4652"/>
                    </a:lnTo>
                    <a:lnTo>
                      <a:pt x="214" y="4705"/>
                    </a:lnTo>
                    <a:lnTo>
                      <a:pt x="161" y="4812"/>
                    </a:lnTo>
                    <a:lnTo>
                      <a:pt x="161" y="4812"/>
                    </a:lnTo>
                    <a:lnTo>
                      <a:pt x="107" y="4972"/>
                    </a:lnTo>
                    <a:lnTo>
                      <a:pt x="0" y="5079"/>
                    </a:lnTo>
                    <a:lnTo>
                      <a:pt x="54" y="507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228"/>
              <p:cNvSpPr>
                <a:spLocks/>
              </p:cNvSpPr>
              <p:nvPr/>
            </p:nvSpPr>
            <p:spPr bwMode="auto">
              <a:xfrm>
                <a:off x="4292" y="1615"/>
                <a:ext cx="268" cy="401"/>
              </a:xfrm>
              <a:custGeom>
                <a:avLst/>
                <a:gdLst>
                  <a:gd name="T0" fmla="*/ 321 w 2140"/>
                  <a:gd name="T1" fmla="*/ 3209 h 3209"/>
                  <a:gd name="T2" fmla="*/ 589 w 2140"/>
                  <a:gd name="T3" fmla="*/ 2995 h 3209"/>
                  <a:gd name="T4" fmla="*/ 802 w 2140"/>
                  <a:gd name="T5" fmla="*/ 2727 h 3209"/>
                  <a:gd name="T6" fmla="*/ 1069 w 2140"/>
                  <a:gd name="T7" fmla="*/ 2299 h 3209"/>
                  <a:gd name="T8" fmla="*/ 1230 w 2140"/>
                  <a:gd name="T9" fmla="*/ 2192 h 3209"/>
                  <a:gd name="T10" fmla="*/ 1337 w 2140"/>
                  <a:gd name="T11" fmla="*/ 1979 h 3209"/>
                  <a:gd name="T12" fmla="*/ 1390 w 2140"/>
                  <a:gd name="T13" fmla="*/ 1872 h 3209"/>
                  <a:gd name="T14" fmla="*/ 1604 w 2140"/>
                  <a:gd name="T15" fmla="*/ 1551 h 3209"/>
                  <a:gd name="T16" fmla="*/ 1765 w 2140"/>
                  <a:gd name="T17" fmla="*/ 1390 h 3209"/>
                  <a:gd name="T18" fmla="*/ 2033 w 2140"/>
                  <a:gd name="T19" fmla="*/ 1123 h 3209"/>
                  <a:gd name="T20" fmla="*/ 2086 w 2140"/>
                  <a:gd name="T21" fmla="*/ 1015 h 3209"/>
                  <a:gd name="T22" fmla="*/ 2140 w 2140"/>
                  <a:gd name="T23" fmla="*/ 963 h 3209"/>
                  <a:gd name="T24" fmla="*/ 2033 w 2140"/>
                  <a:gd name="T25" fmla="*/ 749 h 3209"/>
                  <a:gd name="T26" fmla="*/ 1979 w 2140"/>
                  <a:gd name="T27" fmla="*/ 588 h 3209"/>
                  <a:gd name="T28" fmla="*/ 1818 w 2140"/>
                  <a:gd name="T29" fmla="*/ 160 h 3209"/>
                  <a:gd name="T30" fmla="*/ 1765 w 2140"/>
                  <a:gd name="T31" fmla="*/ 53 h 3209"/>
                  <a:gd name="T32" fmla="*/ 1711 w 2140"/>
                  <a:gd name="T33" fmla="*/ 53 h 3209"/>
                  <a:gd name="T34" fmla="*/ 1658 w 2140"/>
                  <a:gd name="T35" fmla="*/ 160 h 3209"/>
                  <a:gd name="T36" fmla="*/ 1658 w 2140"/>
                  <a:gd name="T37" fmla="*/ 321 h 3209"/>
                  <a:gd name="T38" fmla="*/ 1765 w 2140"/>
                  <a:gd name="T39" fmla="*/ 481 h 3209"/>
                  <a:gd name="T40" fmla="*/ 1818 w 2140"/>
                  <a:gd name="T41" fmla="*/ 642 h 3209"/>
                  <a:gd name="T42" fmla="*/ 1711 w 2140"/>
                  <a:gd name="T43" fmla="*/ 642 h 3209"/>
                  <a:gd name="T44" fmla="*/ 1551 w 2140"/>
                  <a:gd name="T45" fmla="*/ 588 h 3209"/>
                  <a:gd name="T46" fmla="*/ 1551 w 2140"/>
                  <a:gd name="T47" fmla="*/ 695 h 3209"/>
                  <a:gd name="T48" fmla="*/ 1604 w 2140"/>
                  <a:gd name="T49" fmla="*/ 856 h 3209"/>
                  <a:gd name="T50" fmla="*/ 1604 w 2140"/>
                  <a:gd name="T51" fmla="*/ 963 h 3209"/>
                  <a:gd name="T52" fmla="*/ 1497 w 2140"/>
                  <a:gd name="T53" fmla="*/ 963 h 3209"/>
                  <a:gd name="T54" fmla="*/ 1390 w 2140"/>
                  <a:gd name="T55" fmla="*/ 963 h 3209"/>
                  <a:gd name="T56" fmla="*/ 1390 w 2140"/>
                  <a:gd name="T57" fmla="*/ 1069 h 3209"/>
                  <a:gd name="T58" fmla="*/ 1497 w 2140"/>
                  <a:gd name="T59" fmla="*/ 1176 h 3209"/>
                  <a:gd name="T60" fmla="*/ 1497 w 2140"/>
                  <a:gd name="T61" fmla="*/ 1283 h 3209"/>
                  <a:gd name="T62" fmla="*/ 1444 w 2140"/>
                  <a:gd name="T63" fmla="*/ 1283 h 3209"/>
                  <a:gd name="T64" fmla="*/ 1390 w 2140"/>
                  <a:gd name="T65" fmla="*/ 1283 h 3209"/>
                  <a:gd name="T66" fmla="*/ 1390 w 2140"/>
                  <a:gd name="T67" fmla="*/ 1337 h 3209"/>
                  <a:gd name="T68" fmla="*/ 1123 w 2140"/>
                  <a:gd name="T69" fmla="*/ 1230 h 3209"/>
                  <a:gd name="T70" fmla="*/ 1016 w 2140"/>
                  <a:gd name="T71" fmla="*/ 1283 h 3209"/>
                  <a:gd name="T72" fmla="*/ 1176 w 2140"/>
                  <a:gd name="T73" fmla="*/ 1444 h 3209"/>
                  <a:gd name="T74" fmla="*/ 1230 w 2140"/>
                  <a:gd name="T75" fmla="*/ 1658 h 3209"/>
                  <a:gd name="T76" fmla="*/ 1230 w 2140"/>
                  <a:gd name="T77" fmla="*/ 1872 h 3209"/>
                  <a:gd name="T78" fmla="*/ 1123 w 2140"/>
                  <a:gd name="T79" fmla="*/ 1925 h 3209"/>
                  <a:gd name="T80" fmla="*/ 855 w 2140"/>
                  <a:gd name="T81" fmla="*/ 2032 h 3209"/>
                  <a:gd name="T82" fmla="*/ 802 w 2140"/>
                  <a:gd name="T83" fmla="*/ 2139 h 3209"/>
                  <a:gd name="T84" fmla="*/ 695 w 2140"/>
                  <a:gd name="T85" fmla="*/ 2299 h 3209"/>
                  <a:gd name="T86" fmla="*/ 589 w 2140"/>
                  <a:gd name="T87" fmla="*/ 2406 h 3209"/>
                  <a:gd name="T88" fmla="*/ 374 w 2140"/>
                  <a:gd name="T89" fmla="*/ 2567 h 3209"/>
                  <a:gd name="T90" fmla="*/ 160 w 2140"/>
                  <a:gd name="T91" fmla="*/ 2674 h 3209"/>
                  <a:gd name="T92" fmla="*/ 0 w 2140"/>
                  <a:gd name="T93" fmla="*/ 2888 h 3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40" h="3209">
                    <a:moveTo>
                      <a:pt x="0" y="2888"/>
                    </a:moveTo>
                    <a:lnTo>
                      <a:pt x="321" y="3209"/>
                    </a:lnTo>
                    <a:lnTo>
                      <a:pt x="374" y="3155"/>
                    </a:lnTo>
                    <a:lnTo>
                      <a:pt x="589" y="2995"/>
                    </a:lnTo>
                    <a:lnTo>
                      <a:pt x="802" y="2727"/>
                    </a:lnTo>
                    <a:lnTo>
                      <a:pt x="802" y="2727"/>
                    </a:lnTo>
                    <a:lnTo>
                      <a:pt x="962" y="2513"/>
                    </a:lnTo>
                    <a:lnTo>
                      <a:pt x="1069" y="2299"/>
                    </a:lnTo>
                    <a:lnTo>
                      <a:pt x="1230" y="2192"/>
                    </a:lnTo>
                    <a:lnTo>
                      <a:pt x="1230" y="2192"/>
                    </a:lnTo>
                    <a:lnTo>
                      <a:pt x="1283" y="2086"/>
                    </a:lnTo>
                    <a:lnTo>
                      <a:pt x="1337" y="1979"/>
                    </a:lnTo>
                    <a:lnTo>
                      <a:pt x="1390" y="1872"/>
                    </a:lnTo>
                    <a:lnTo>
                      <a:pt x="1390" y="1872"/>
                    </a:lnTo>
                    <a:lnTo>
                      <a:pt x="1497" y="1711"/>
                    </a:lnTo>
                    <a:lnTo>
                      <a:pt x="1604" y="1551"/>
                    </a:lnTo>
                    <a:lnTo>
                      <a:pt x="1765" y="1390"/>
                    </a:lnTo>
                    <a:lnTo>
                      <a:pt x="1765" y="1390"/>
                    </a:lnTo>
                    <a:lnTo>
                      <a:pt x="1872" y="1230"/>
                    </a:lnTo>
                    <a:lnTo>
                      <a:pt x="2033" y="1123"/>
                    </a:lnTo>
                    <a:lnTo>
                      <a:pt x="2086" y="1015"/>
                    </a:lnTo>
                    <a:lnTo>
                      <a:pt x="2086" y="1015"/>
                    </a:lnTo>
                    <a:lnTo>
                      <a:pt x="2140" y="1015"/>
                    </a:lnTo>
                    <a:lnTo>
                      <a:pt x="2140" y="963"/>
                    </a:lnTo>
                    <a:lnTo>
                      <a:pt x="2086" y="856"/>
                    </a:lnTo>
                    <a:lnTo>
                      <a:pt x="2033" y="749"/>
                    </a:lnTo>
                    <a:lnTo>
                      <a:pt x="2033" y="749"/>
                    </a:lnTo>
                    <a:lnTo>
                      <a:pt x="1979" y="588"/>
                    </a:lnTo>
                    <a:lnTo>
                      <a:pt x="1872" y="374"/>
                    </a:lnTo>
                    <a:lnTo>
                      <a:pt x="1818" y="160"/>
                    </a:lnTo>
                    <a:lnTo>
                      <a:pt x="1818" y="160"/>
                    </a:lnTo>
                    <a:lnTo>
                      <a:pt x="1765" y="53"/>
                    </a:lnTo>
                    <a:lnTo>
                      <a:pt x="1765" y="0"/>
                    </a:lnTo>
                    <a:lnTo>
                      <a:pt x="1711" y="53"/>
                    </a:lnTo>
                    <a:lnTo>
                      <a:pt x="1711" y="53"/>
                    </a:lnTo>
                    <a:lnTo>
                      <a:pt x="1658" y="160"/>
                    </a:lnTo>
                    <a:lnTo>
                      <a:pt x="1604" y="214"/>
                    </a:lnTo>
                    <a:lnTo>
                      <a:pt x="1658" y="321"/>
                    </a:lnTo>
                    <a:lnTo>
                      <a:pt x="1658" y="321"/>
                    </a:lnTo>
                    <a:lnTo>
                      <a:pt x="1765" y="481"/>
                    </a:lnTo>
                    <a:lnTo>
                      <a:pt x="1818" y="588"/>
                    </a:lnTo>
                    <a:lnTo>
                      <a:pt x="1818" y="642"/>
                    </a:lnTo>
                    <a:lnTo>
                      <a:pt x="1818" y="642"/>
                    </a:lnTo>
                    <a:lnTo>
                      <a:pt x="1711" y="642"/>
                    </a:lnTo>
                    <a:lnTo>
                      <a:pt x="1604" y="588"/>
                    </a:lnTo>
                    <a:lnTo>
                      <a:pt x="1551" y="588"/>
                    </a:lnTo>
                    <a:lnTo>
                      <a:pt x="1551" y="588"/>
                    </a:lnTo>
                    <a:lnTo>
                      <a:pt x="1551" y="695"/>
                    </a:lnTo>
                    <a:lnTo>
                      <a:pt x="1551" y="802"/>
                    </a:lnTo>
                    <a:lnTo>
                      <a:pt x="1604" y="856"/>
                    </a:lnTo>
                    <a:lnTo>
                      <a:pt x="1604" y="856"/>
                    </a:lnTo>
                    <a:lnTo>
                      <a:pt x="1604" y="963"/>
                    </a:lnTo>
                    <a:lnTo>
                      <a:pt x="1551" y="1015"/>
                    </a:lnTo>
                    <a:lnTo>
                      <a:pt x="1497" y="963"/>
                    </a:lnTo>
                    <a:lnTo>
                      <a:pt x="1497" y="963"/>
                    </a:lnTo>
                    <a:lnTo>
                      <a:pt x="1390" y="963"/>
                    </a:lnTo>
                    <a:lnTo>
                      <a:pt x="1337" y="1015"/>
                    </a:lnTo>
                    <a:lnTo>
                      <a:pt x="1390" y="1069"/>
                    </a:lnTo>
                    <a:lnTo>
                      <a:pt x="1390" y="1069"/>
                    </a:lnTo>
                    <a:lnTo>
                      <a:pt x="1497" y="1176"/>
                    </a:lnTo>
                    <a:lnTo>
                      <a:pt x="1497" y="1283"/>
                    </a:lnTo>
                    <a:lnTo>
                      <a:pt x="1497" y="1283"/>
                    </a:lnTo>
                    <a:lnTo>
                      <a:pt x="1497" y="1283"/>
                    </a:lnTo>
                    <a:lnTo>
                      <a:pt x="1444" y="1283"/>
                    </a:lnTo>
                    <a:lnTo>
                      <a:pt x="1390" y="1283"/>
                    </a:lnTo>
                    <a:lnTo>
                      <a:pt x="1390" y="1283"/>
                    </a:lnTo>
                    <a:lnTo>
                      <a:pt x="1390" y="1283"/>
                    </a:lnTo>
                    <a:lnTo>
                      <a:pt x="1390" y="1337"/>
                    </a:lnTo>
                    <a:lnTo>
                      <a:pt x="1283" y="1283"/>
                    </a:lnTo>
                    <a:lnTo>
                      <a:pt x="1123" y="1230"/>
                    </a:lnTo>
                    <a:lnTo>
                      <a:pt x="1123" y="1230"/>
                    </a:lnTo>
                    <a:lnTo>
                      <a:pt x="1016" y="1283"/>
                    </a:lnTo>
                    <a:lnTo>
                      <a:pt x="1069" y="1337"/>
                    </a:lnTo>
                    <a:lnTo>
                      <a:pt x="1176" y="1444"/>
                    </a:lnTo>
                    <a:lnTo>
                      <a:pt x="1176" y="1444"/>
                    </a:lnTo>
                    <a:lnTo>
                      <a:pt x="1230" y="1658"/>
                    </a:lnTo>
                    <a:lnTo>
                      <a:pt x="1230" y="1818"/>
                    </a:lnTo>
                    <a:lnTo>
                      <a:pt x="1230" y="1872"/>
                    </a:lnTo>
                    <a:lnTo>
                      <a:pt x="1230" y="1872"/>
                    </a:lnTo>
                    <a:lnTo>
                      <a:pt x="1123" y="1925"/>
                    </a:lnTo>
                    <a:lnTo>
                      <a:pt x="962" y="1979"/>
                    </a:lnTo>
                    <a:lnTo>
                      <a:pt x="855" y="2032"/>
                    </a:lnTo>
                    <a:lnTo>
                      <a:pt x="855" y="2032"/>
                    </a:lnTo>
                    <a:lnTo>
                      <a:pt x="802" y="2139"/>
                    </a:lnTo>
                    <a:lnTo>
                      <a:pt x="802" y="2192"/>
                    </a:lnTo>
                    <a:lnTo>
                      <a:pt x="695" y="2299"/>
                    </a:lnTo>
                    <a:lnTo>
                      <a:pt x="695" y="2299"/>
                    </a:lnTo>
                    <a:lnTo>
                      <a:pt x="589" y="2406"/>
                    </a:lnTo>
                    <a:lnTo>
                      <a:pt x="481" y="2513"/>
                    </a:lnTo>
                    <a:lnTo>
                      <a:pt x="374" y="2567"/>
                    </a:lnTo>
                    <a:lnTo>
                      <a:pt x="374" y="2567"/>
                    </a:lnTo>
                    <a:lnTo>
                      <a:pt x="160" y="2674"/>
                    </a:lnTo>
                    <a:lnTo>
                      <a:pt x="53" y="2834"/>
                    </a:lnTo>
                    <a:lnTo>
                      <a:pt x="0" y="288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229"/>
              <p:cNvSpPr>
                <a:spLocks/>
              </p:cNvSpPr>
              <p:nvPr/>
            </p:nvSpPr>
            <p:spPr bwMode="auto">
              <a:xfrm>
                <a:off x="4299" y="1628"/>
                <a:ext cx="261" cy="388"/>
              </a:xfrm>
              <a:custGeom>
                <a:avLst/>
                <a:gdLst>
                  <a:gd name="T0" fmla="*/ 482 w 2087"/>
                  <a:gd name="T1" fmla="*/ 2406 h 3102"/>
                  <a:gd name="T2" fmla="*/ 695 w 2087"/>
                  <a:gd name="T3" fmla="*/ 2192 h 3102"/>
                  <a:gd name="T4" fmla="*/ 749 w 2087"/>
                  <a:gd name="T5" fmla="*/ 2085 h 3102"/>
                  <a:gd name="T6" fmla="*/ 802 w 2087"/>
                  <a:gd name="T7" fmla="*/ 1925 h 3102"/>
                  <a:gd name="T8" fmla="*/ 909 w 2087"/>
                  <a:gd name="T9" fmla="*/ 1872 h 3102"/>
                  <a:gd name="T10" fmla="*/ 1177 w 2087"/>
                  <a:gd name="T11" fmla="*/ 1818 h 3102"/>
                  <a:gd name="T12" fmla="*/ 1230 w 2087"/>
                  <a:gd name="T13" fmla="*/ 1765 h 3102"/>
                  <a:gd name="T14" fmla="*/ 1177 w 2087"/>
                  <a:gd name="T15" fmla="*/ 1390 h 3102"/>
                  <a:gd name="T16" fmla="*/ 1070 w 2087"/>
                  <a:gd name="T17" fmla="*/ 1283 h 3102"/>
                  <a:gd name="T18" fmla="*/ 1123 w 2087"/>
                  <a:gd name="T19" fmla="*/ 1176 h 3102"/>
                  <a:gd name="T20" fmla="*/ 1230 w 2087"/>
                  <a:gd name="T21" fmla="*/ 1230 h 3102"/>
                  <a:gd name="T22" fmla="*/ 1391 w 2087"/>
                  <a:gd name="T23" fmla="*/ 1230 h 3102"/>
                  <a:gd name="T24" fmla="*/ 1337 w 2087"/>
                  <a:gd name="T25" fmla="*/ 1176 h 3102"/>
                  <a:gd name="T26" fmla="*/ 1498 w 2087"/>
                  <a:gd name="T27" fmla="*/ 1230 h 3102"/>
                  <a:gd name="T28" fmla="*/ 1498 w 2087"/>
                  <a:gd name="T29" fmla="*/ 1176 h 3102"/>
                  <a:gd name="T30" fmla="*/ 1391 w 2087"/>
                  <a:gd name="T31" fmla="*/ 962 h 3102"/>
                  <a:gd name="T32" fmla="*/ 1337 w 2087"/>
                  <a:gd name="T33" fmla="*/ 908 h 3102"/>
                  <a:gd name="T34" fmla="*/ 1498 w 2087"/>
                  <a:gd name="T35" fmla="*/ 908 h 3102"/>
                  <a:gd name="T36" fmla="*/ 1551 w 2087"/>
                  <a:gd name="T37" fmla="*/ 908 h 3102"/>
                  <a:gd name="T38" fmla="*/ 1605 w 2087"/>
                  <a:gd name="T39" fmla="*/ 802 h 3102"/>
                  <a:gd name="T40" fmla="*/ 1551 w 2087"/>
                  <a:gd name="T41" fmla="*/ 695 h 3102"/>
                  <a:gd name="T42" fmla="*/ 1551 w 2087"/>
                  <a:gd name="T43" fmla="*/ 535 h 3102"/>
                  <a:gd name="T44" fmla="*/ 1605 w 2087"/>
                  <a:gd name="T45" fmla="*/ 535 h 3102"/>
                  <a:gd name="T46" fmla="*/ 1819 w 2087"/>
                  <a:gd name="T47" fmla="*/ 535 h 3102"/>
                  <a:gd name="T48" fmla="*/ 1819 w 2087"/>
                  <a:gd name="T49" fmla="*/ 535 h 3102"/>
                  <a:gd name="T50" fmla="*/ 1658 w 2087"/>
                  <a:gd name="T51" fmla="*/ 267 h 3102"/>
                  <a:gd name="T52" fmla="*/ 1605 w 2087"/>
                  <a:gd name="T53" fmla="*/ 160 h 3102"/>
                  <a:gd name="T54" fmla="*/ 1658 w 2087"/>
                  <a:gd name="T55" fmla="*/ 0 h 3102"/>
                  <a:gd name="T56" fmla="*/ 1712 w 2087"/>
                  <a:gd name="T57" fmla="*/ 0 h 3102"/>
                  <a:gd name="T58" fmla="*/ 1765 w 2087"/>
                  <a:gd name="T59" fmla="*/ 107 h 3102"/>
                  <a:gd name="T60" fmla="*/ 1819 w 2087"/>
                  <a:gd name="T61" fmla="*/ 321 h 3102"/>
                  <a:gd name="T62" fmla="*/ 1980 w 2087"/>
                  <a:gd name="T63" fmla="*/ 642 h 3102"/>
                  <a:gd name="T64" fmla="*/ 2033 w 2087"/>
                  <a:gd name="T65" fmla="*/ 749 h 3102"/>
                  <a:gd name="T66" fmla="*/ 2087 w 2087"/>
                  <a:gd name="T67" fmla="*/ 908 h 3102"/>
                  <a:gd name="T68" fmla="*/ 2033 w 2087"/>
                  <a:gd name="T69" fmla="*/ 908 h 3102"/>
                  <a:gd name="T70" fmla="*/ 1819 w 2087"/>
                  <a:gd name="T71" fmla="*/ 1123 h 3102"/>
                  <a:gd name="T72" fmla="*/ 1712 w 2087"/>
                  <a:gd name="T73" fmla="*/ 1283 h 3102"/>
                  <a:gd name="T74" fmla="*/ 1444 w 2087"/>
                  <a:gd name="T75" fmla="*/ 1604 h 3102"/>
                  <a:gd name="T76" fmla="*/ 1337 w 2087"/>
                  <a:gd name="T77" fmla="*/ 1765 h 3102"/>
                  <a:gd name="T78" fmla="*/ 1230 w 2087"/>
                  <a:gd name="T79" fmla="*/ 1979 h 3102"/>
                  <a:gd name="T80" fmla="*/ 1177 w 2087"/>
                  <a:gd name="T81" fmla="*/ 2085 h 3102"/>
                  <a:gd name="T82" fmla="*/ 909 w 2087"/>
                  <a:gd name="T83" fmla="*/ 2406 h 3102"/>
                  <a:gd name="T84" fmla="*/ 749 w 2087"/>
                  <a:gd name="T85" fmla="*/ 2620 h 3102"/>
                  <a:gd name="T86" fmla="*/ 321 w 2087"/>
                  <a:gd name="T87" fmla="*/ 3048 h 3102"/>
                  <a:gd name="T88" fmla="*/ 268 w 2087"/>
                  <a:gd name="T89" fmla="*/ 3102 h 3102"/>
                  <a:gd name="T90" fmla="*/ 54 w 2087"/>
                  <a:gd name="T91" fmla="*/ 2727 h 3102"/>
                  <a:gd name="T92" fmla="*/ 321 w 2087"/>
                  <a:gd name="T93" fmla="*/ 2513 h 3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87" h="3102">
                    <a:moveTo>
                      <a:pt x="321" y="2513"/>
                    </a:moveTo>
                    <a:lnTo>
                      <a:pt x="482" y="2406"/>
                    </a:lnTo>
                    <a:lnTo>
                      <a:pt x="588" y="2299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749" y="2085"/>
                    </a:lnTo>
                    <a:lnTo>
                      <a:pt x="749" y="2032"/>
                    </a:lnTo>
                    <a:lnTo>
                      <a:pt x="802" y="1925"/>
                    </a:lnTo>
                    <a:lnTo>
                      <a:pt x="802" y="1925"/>
                    </a:lnTo>
                    <a:lnTo>
                      <a:pt x="909" y="1872"/>
                    </a:lnTo>
                    <a:lnTo>
                      <a:pt x="1070" y="1818"/>
                    </a:lnTo>
                    <a:lnTo>
                      <a:pt x="1177" y="1818"/>
                    </a:lnTo>
                    <a:lnTo>
                      <a:pt x="1177" y="1818"/>
                    </a:lnTo>
                    <a:lnTo>
                      <a:pt x="1230" y="1765"/>
                    </a:lnTo>
                    <a:lnTo>
                      <a:pt x="1177" y="1604"/>
                    </a:lnTo>
                    <a:lnTo>
                      <a:pt x="1177" y="1390"/>
                    </a:lnTo>
                    <a:lnTo>
                      <a:pt x="1177" y="1390"/>
                    </a:lnTo>
                    <a:lnTo>
                      <a:pt x="1070" y="1283"/>
                    </a:lnTo>
                    <a:lnTo>
                      <a:pt x="1016" y="1230"/>
                    </a:lnTo>
                    <a:lnTo>
                      <a:pt x="1123" y="1176"/>
                    </a:lnTo>
                    <a:lnTo>
                      <a:pt x="1123" y="1176"/>
                    </a:lnTo>
                    <a:lnTo>
                      <a:pt x="1230" y="1230"/>
                    </a:lnTo>
                    <a:lnTo>
                      <a:pt x="1337" y="1283"/>
                    </a:lnTo>
                    <a:lnTo>
                      <a:pt x="1391" y="1230"/>
                    </a:lnTo>
                    <a:lnTo>
                      <a:pt x="1391" y="1230"/>
                    </a:lnTo>
                    <a:lnTo>
                      <a:pt x="1337" y="1176"/>
                    </a:lnTo>
                    <a:lnTo>
                      <a:pt x="1391" y="1230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498" y="1176"/>
                    </a:lnTo>
                    <a:lnTo>
                      <a:pt x="1444" y="1069"/>
                    </a:lnTo>
                    <a:lnTo>
                      <a:pt x="1391" y="962"/>
                    </a:lnTo>
                    <a:lnTo>
                      <a:pt x="1391" y="962"/>
                    </a:lnTo>
                    <a:lnTo>
                      <a:pt x="1337" y="908"/>
                    </a:lnTo>
                    <a:lnTo>
                      <a:pt x="1337" y="908"/>
                    </a:lnTo>
                    <a:lnTo>
                      <a:pt x="1498" y="908"/>
                    </a:lnTo>
                    <a:lnTo>
                      <a:pt x="1498" y="908"/>
                    </a:lnTo>
                    <a:lnTo>
                      <a:pt x="1551" y="908"/>
                    </a:lnTo>
                    <a:lnTo>
                      <a:pt x="1605" y="908"/>
                    </a:lnTo>
                    <a:lnTo>
                      <a:pt x="1605" y="802"/>
                    </a:lnTo>
                    <a:lnTo>
                      <a:pt x="1605" y="802"/>
                    </a:lnTo>
                    <a:lnTo>
                      <a:pt x="1551" y="695"/>
                    </a:lnTo>
                    <a:lnTo>
                      <a:pt x="1551" y="642"/>
                    </a:lnTo>
                    <a:lnTo>
                      <a:pt x="1551" y="535"/>
                    </a:lnTo>
                    <a:lnTo>
                      <a:pt x="1551" y="535"/>
                    </a:lnTo>
                    <a:lnTo>
                      <a:pt x="1605" y="535"/>
                    </a:lnTo>
                    <a:lnTo>
                      <a:pt x="1712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765" y="428"/>
                    </a:lnTo>
                    <a:lnTo>
                      <a:pt x="1658" y="267"/>
                    </a:lnTo>
                    <a:lnTo>
                      <a:pt x="1658" y="267"/>
                    </a:lnTo>
                    <a:lnTo>
                      <a:pt x="1605" y="160"/>
                    </a:lnTo>
                    <a:lnTo>
                      <a:pt x="1605" y="107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2" y="0"/>
                    </a:lnTo>
                    <a:lnTo>
                      <a:pt x="1712" y="53"/>
                    </a:lnTo>
                    <a:lnTo>
                      <a:pt x="1765" y="107"/>
                    </a:lnTo>
                    <a:lnTo>
                      <a:pt x="1765" y="107"/>
                    </a:lnTo>
                    <a:lnTo>
                      <a:pt x="1819" y="321"/>
                    </a:lnTo>
                    <a:lnTo>
                      <a:pt x="1926" y="535"/>
                    </a:lnTo>
                    <a:lnTo>
                      <a:pt x="1980" y="642"/>
                    </a:lnTo>
                    <a:lnTo>
                      <a:pt x="1980" y="642"/>
                    </a:lnTo>
                    <a:lnTo>
                      <a:pt x="2033" y="749"/>
                    </a:lnTo>
                    <a:lnTo>
                      <a:pt x="2087" y="856"/>
                    </a:lnTo>
                    <a:lnTo>
                      <a:pt x="2087" y="908"/>
                    </a:lnTo>
                    <a:lnTo>
                      <a:pt x="2087" y="908"/>
                    </a:lnTo>
                    <a:lnTo>
                      <a:pt x="2033" y="908"/>
                    </a:lnTo>
                    <a:lnTo>
                      <a:pt x="1980" y="1016"/>
                    </a:lnTo>
                    <a:lnTo>
                      <a:pt x="1819" y="1123"/>
                    </a:lnTo>
                    <a:lnTo>
                      <a:pt x="1712" y="1283"/>
                    </a:lnTo>
                    <a:lnTo>
                      <a:pt x="1712" y="1283"/>
                    </a:lnTo>
                    <a:lnTo>
                      <a:pt x="1551" y="1444"/>
                    </a:lnTo>
                    <a:lnTo>
                      <a:pt x="1444" y="1604"/>
                    </a:lnTo>
                    <a:lnTo>
                      <a:pt x="1337" y="1765"/>
                    </a:lnTo>
                    <a:lnTo>
                      <a:pt x="1337" y="1765"/>
                    </a:lnTo>
                    <a:lnTo>
                      <a:pt x="1284" y="1872"/>
                    </a:lnTo>
                    <a:lnTo>
                      <a:pt x="1230" y="1979"/>
                    </a:lnTo>
                    <a:lnTo>
                      <a:pt x="1177" y="2085"/>
                    </a:lnTo>
                    <a:lnTo>
                      <a:pt x="1177" y="2085"/>
                    </a:lnTo>
                    <a:lnTo>
                      <a:pt x="1016" y="2192"/>
                    </a:lnTo>
                    <a:lnTo>
                      <a:pt x="909" y="2406"/>
                    </a:lnTo>
                    <a:lnTo>
                      <a:pt x="749" y="2620"/>
                    </a:lnTo>
                    <a:lnTo>
                      <a:pt x="749" y="2620"/>
                    </a:lnTo>
                    <a:lnTo>
                      <a:pt x="536" y="2888"/>
                    </a:lnTo>
                    <a:lnTo>
                      <a:pt x="321" y="3048"/>
                    </a:lnTo>
                    <a:lnTo>
                      <a:pt x="268" y="3102"/>
                    </a:lnTo>
                    <a:lnTo>
                      <a:pt x="268" y="3102"/>
                    </a:lnTo>
                    <a:lnTo>
                      <a:pt x="0" y="2781"/>
                    </a:lnTo>
                    <a:lnTo>
                      <a:pt x="54" y="2727"/>
                    </a:lnTo>
                    <a:lnTo>
                      <a:pt x="161" y="2620"/>
                    </a:lnTo>
                    <a:lnTo>
                      <a:pt x="321" y="251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230"/>
              <p:cNvSpPr>
                <a:spLocks/>
              </p:cNvSpPr>
              <p:nvPr/>
            </p:nvSpPr>
            <p:spPr bwMode="auto">
              <a:xfrm>
                <a:off x="4299" y="1635"/>
                <a:ext cx="261" cy="381"/>
              </a:xfrm>
              <a:custGeom>
                <a:avLst/>
                <a:gdLst>
                  <a:gd name="T0" fmla="*/ 482 w 2087"/>
                  <a:gd name="T1" fmla="*/ 2407 h 3049"/>
                  <a:gd name="T2" fmla="*/ 695 w 2087"/>
                  <a:gd name="T3" fmla="*/ 2192 h 3049"/>
                  <a:gd name="T4" fmla="*/ 802 w 2087"/>
                  <a:gd name="T5" fmla="*/ 2085 h 3049"/>
                  <a:gd name="T6" fmla="*/ 856 w 2087"/>
                  <a:gd name="T7" fmla="*/ 1872 h 3049"/>
                  <a:gd name="T8" fmla="*/ 963 w 2087"/>
                  <a:gd name="T9" fmla="*/ 1819 h 3049"/>
                  <a:gd name="T10" fmla="*/ 1177 w 2087"/>
                  <a:gd name="T11" fmla="*/ 1765 h 3049"/>
                  <a:gd name="T12" fmla="*/ 1230 w 2087"/>
                  <a:gd name="T13" fmla="*/ 1712 h 3049"/>
                  <a:gd name="T14" fmla="*/ 1177 w 2087"/>
                  <a:gd name="T15" fmla="*/ 1337 h 3049"/>
                  <a:gd name="T16" fmla="*/ 1123 w 2087"/>
                  <a:gd name="T17" fmla="*/ 1284 h 3049"/>
                  <a:gd name="T18" fmla="*/ 1177 w 2087"/>
                  <a:gd name="T19" fmla="*/ 1177 h 3049"/>
                  <a:gd name="T20" fmla="*/ 1284 w 2087"/>
                  <a:gd name="T21" fmla="*/ 1230 h 3049"/>
                  <a:gd name="T22" fmla="*/ 1391 w 2087"/>
                  <a:gd name="T23" fmla="*/ 1230 h 3049"/>
                  <a:gd name="T24" fmla="*/ 1391 w 2087"/>
                  <a:gd name="T25" fmla="*/ 1177 h 3049"/>
                  <a:gd name="T26" fmla="*/ 1498 w 2087"/>
                  <a:gd name="T27" fmla="*/ 1177 h 3049"/>
                  <a:gd name="T28" fmla="*/ 1551 w 2087"/>
                  <a:gd name="T29" fmla="*/ 1177 h 3049"/>
                  <a:gd name="T30" fmla="*/ 1444 w 2087"/>
                  <a:gd name="T31" fmla="*/ 963 h 3049"/>
                  <a:gd name="T32" fmla="*/ 1391 w 2087"/>
                  <a:gd name="T33" fmla="*/ 909 h 3049"/>
                  <a:gd name="T34" fmla="*/ 1498 w 2087"/>
                  <a:gd name="T35" fmla="*/ 855 h 3049"/>
                  <a:gd name="T36" fmla="*/ 1605 w 2087"/>
                  <a:gd name="T37" fmla="*/ 909 h 3049"/>
                  <a:gd name="T38" fmla="*/ 1658 w 2087"/>
                  <a:gd name="T39" fmla="*/ 749 h 3049"/>
                  <a:gd name="T40" fmla="*/ 1605 w 2087"/>
                  <a:gd name="T41" fmla="*/ 696 h 3049"/>
                  <a:gd name="T42" fmla="*/ 1605 w 2087"/>
                  <a:gd name="T43" fmla="*/ 535 h 3049"/>
                  <a:gd name="T44" fmla="*/ 1658 w 2087"/>
                  <a:gd name="T45" fmla="*/ 535 h 3049"/>
                  <a:gd name="T46" fmla="*/ 1819 w 2087"/>
                  <a:gd name="T47" fmla="*/ 535 h 3049"/>
                  <a:gd name="T48" fmla="*/ 1819 w 2087"/>
                  <a:gd name="T49" fmla="*/ 535 h 3049"/>
                  <a:gd name="T50" fmla="*/ 1712 w 2087"/>
                  <a:gd name="T51" fmla="*/ 268 h 3049"/>
                  <a:gd name="T52" fmla="*/ 1658 w 2087"/>
                  <a:gd name="T53" fmla="*/ 161 h 3049"/>
                  <a:gd name="T54" fmla="*/ 1712 w 2087"/>
                  <a:gd name="T55" fmla="*/ 0 h 3049"/>
                  <a:gd name="T56" fmla="*/ 1712 w 2087"/>
                  <a:gd name="T57" fmla="*/ 0 h 3049"/>
                  <a:gd name="T58" fmla="*/ 1819 w 2087"/>
                  <a:gd name="T59" fmla="*/ 161 h 3049"/>
                  <a:gd name="T60" fmla="*/ 1819 w 2087"/>
                  <a:gd name="T61" fmla="*/ 321 h 3049"/>
                  <a:gd name="T62" fmla="*/ 1980 w 2087"/>
                  <a:gd name="T63" fmla="*/ 589 h 3049"/>
                  <a:gd name="T64" fmla="*/ 2033 w 2087"/>
                  <a:gd name="T65" fmla="*/ 696 h 3049"/>
                  <a:gd name="T66" fmla="*/ 2087 w 2087"/>
                  <a:gd name="T67" fmla="*/ 855 h 3049"/>
                  <a:gd name="T68" fmla="*/ 2033 w 2087"/>
                  <a:gd name="T69" fmla="*/ 855 h 3049"/>
                  <a:gd name="T70" fmla="*/ 1819 w 2087"/>
                  <a:gd name="T71" fmla="*/ 1070 h 3049"/>
                  <a:gd name="T72" fmla="*/ 1712 w 2087"/>
                  <a:gd name="T73" fmla="*/ 1230 h 3049"/>
                  <a:gd name="T74" fmla="*/ 1444 w 2087"/>
                  <a:gd name="T75" fmla="*/ 1551 h 3049"/>
                  <a:gd name="T76" fmla="*/ 1337 w 2087"/>
                  <a:gd name="T77" fmla="*/ 1712 h 3049"/>
                  <a:gd name="T78" fmla="*/ 1230 w 2087"/>
                  <a:gd name="T79" fmla="*/ 1926 h 3049"/>
                  <a:gd name="T80" fmla="*/ 1177 w 2087"/>
                  <a:gd name="T81" fmla="*/ 2032 h 3049"/>
                  <a:gd name="T82" fmla="*/ 909 w 2087"/>
                  <a:gd name="T83" fmla="*/ 2353 h 3049"/>
                  <a:gd name="T84" fmla="*/ 749 w 2087"/>
                  <a:gd name="T85" fmla="*/ 2567 h 3049"/>
                  <a:gd name="T86" fmla="*/ 321 w 2087"/>
                  <a:gd name="T87" fmla="*/ 2995 h 3049"/>
                  <a:gd name="T88" fmla="*/ 268 w 2087"/>
                  <a:gd name="T89" fmla="*/ 3049 h 3049"/>
                  <a:gd name="T90" fmla="*/ 54 w 2087"/>
                  <a:gd name="T91" fmla="*/ 2728 h 3049"/>
                  <a:gd name="T92" fmla="*/ 375 w 2087"/>
                  <a:gd name="T93" fmla="*/ 2460 h 3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87" h="3049">
                    <a:moveTo>
                      <a:pt x="375" y="2460"/>
                    </a:moveTo>
                    <a:lnTo>
                      <a:pt x="482" y="2407"/>
                    </a:lnTo>
                    <a:lnTo>
                      <a:pt x="588" y="2300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802" y="2085"/>
                    </a:lnTo>
                    <a:lnTo>
                      <a:pt x="802" y="1979"/>
                    </a:lnTo>
                    <a:lnTo>
                      <a:pt x="856" y="1872"/>
                    </a:lnTo>
                    <a:lnTo>
                      <a:pt x="856" y="1872"/>
                    </a:lnTo>
                    <a:lnTo>
                      <a:pt x="963" y="1819"/>
                    </a:lnTo>
                    <a:lnTo>
                      <a:pt x="1070" y="1819"/>
                    </a:lnTo>
                    <a:lnTo>
                      <a:pt x="1177" y="1765"/>
                    </a:lnTo>
                    <a:lnTo>
                      <a:pt x="1177" y="1765"/>
                    </a:lnTo>
                    <a:lnTo>
                      <a:pt x="1230" y="1712"/>
                    </a:lnTo>
                    <a:lnTo>
                      <a:pt x="1230" y="1551"/>
                    </a:lnTo>
                    <a:lnTo>
                      <a:pt x="1177" y="1337"/>
                    </a:lnTo>
                    <a:lnTo>
                      <a:pt x="1177" y="1337"/>
                    </a:lnTo>
                    <a:lnTo>
                      <a:pt x="1123" y="1284"/>
                    </a:lnTo>
                    <a:lnTo>
                      <a:pt x="1123" y="1177"/>
                    </a:lnTo>
                    <a:lnTo>
                      <a:pt x="1177" y="1177"/>
                    </a:lnTo>
                    <a:lnTo>
                      <a:pt x="1177" y="1177"/>
                    </a:lnTo>
                    <a:lnTo>
                      <a:pt x="1284" y="1230"/>
                    </a:lnTo>
                    <a:lnTo>
                      <a:pt x="1391" y="1284"/>
                    </a:lnTo>
                    <a:lnTo>
                      <a:pt x="1391" y="1230"/>
                    </a:lnTo>
                    <a:lnTo>
                      <a:pt x="1391" y="1230"/>
                    </a:lnTo>
                    <a:lnTo>
                      <a:pt x="1391" y="1177"/>
                    </a:lnTo>
                    <a:lnTo>
                      <a:pt x="1391" y="1177"/>
                    </a:lnTo>
                    <a:lnTo>
                      <a:pt x="1498" y="1177"/>
                    </a:lnTo>
                    <a:lnTo>
                      <a:pt x="1498" y="1177"/>
                    </a:lnTo>
                    <a:lnTo>
                      <a:pt x="1551" y="1177"/>
                    </a:lnTo>
                    <a:lnTo>
                      <a:pt x="1498" y="1070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391" y="909"/>
                    </a:lnTo>
                    <a:lnTo>
                      <a:pt x="1391" y="855"/>
                    </a:lnTo>
                    <a:lnTo>
                      <a:pt x="1498" y="855"/>
                    </a:lnTo>
                    <a:lnTo>
                      <a:pt x="1498" y="855"/>
                    </a:lnTo>
                    <a:lnTo>
                      <a:pt x="1605" y="909"/>
                    </a:lnTo>
                    <a:lnTo>
                      <a:pt x="1658" y="855"/>
                    </a:lnTo>
                    <a:lnTo>
                      <a:pt x="1658" y="749"/>
                    </a:lnTo>
                    <a:lnTo>
                      <a:pt x="1658" y="749"/>
                    </a:lnTo>
                    <a:lnTo>
                      <a:pt x="1605" y="696"/>
                    </a:lnTo>
                    <a:lnTo>
                      <a:pt x="1605" y="589"/>
                    </a:lnTo>
                    <a:lnTo>
                      <a:pt x="1605" y="535"/>
                    </a:lnTo>
                    <a:lnTo>
                      <a:pt x="1605" y="535"/>
                    </a:lnTo>
                    <a:lnTo>
                      <a:pt x="1658" y="535"/>
                    </a:lnTo>
                    <a:lnTo>
                      <a:pt x="1712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765" y="428"/>
                    </a:lnTo>
                    <a:lnTo>
                      <a:pt x="1712" y="268"/>
                    </a:lnTo>
                    <a:lnTo>
                      <a:pt x="1712" y="268"/>
                    </a:lnTo>
                    <a:lnTo>
                      <a:pt x="1658" y="161"/>
                    </a:lnTo>
                    <a:lnTo>
                      <a:pt x="1658" y="107"/>
                    </a:lnTo>
                    <a:lnTo>
                      <a:pt x="1712" y="0"/>
                    </a:lnTo>
                    <a:lnTo>
                      <a:pt x="1712" y="0"/>
                    </a:lnTo>
                    <a:lnTo>
                      <a:pt x="1712" y="0"/>
                    </a:lnTo>
                    <a:lnTo>
                      <a:pt x="1765" y="54"/>
                    </a:lnTo>
                    <a:lnTo>
                      <a:pt x="1819" y="161"/>
                    </a:lnTo>
                    <a:lnTo>
                      <a:pt x="1819" y="161"/>
                    </a:lnTo>
                    <a:lnTo>
                      <a:pt x="1819" y="321"/>
                    </a:lnTo>
                    <a:lnTo>
                      <a:pt x="1926" y="482"/>
                    </a:lnTo>
                    <a:lnTo>
                      <a:pt x="1980" y="589"/>
                    </a:lnTo>
                    <a:lnTo>
                      <a:pt x="1980" y="589"/>
                    </a:lnTo>
                    <a:lnTo>
                      <a:pt x="2033" y="696"/>
                    </a:lnTo>
                    <a:lnTo>
                      <a:pt x="2087" y="803"/>
                    </a:lnTo>
                    <a:lnTo>
                      <a:pt x="2087" y="855"/>
                    </a:lnTo>
                    <a:lnTo>
                      <a:pt x="2087" y="855"/>
                    </a:lnTo>
                    <a:lnTo>
                      <a:pt x="2033" y="855"/>
                    </a:lnTo>
                    <a:lnTo>
                      <a:pt x="1980" y="963"/>
                    </a:lnTo>
                    <a:lnTo>
                      <a:pt x="1819" y="1070"/>
                    </a:lnTo>
                    <a:lnTo>
                      <a:pt x="1712" y="1230"/>
                    </a:lnTo>
                    <a:lnTo>
                      <a:pt x="1712" y="1230"/>
                    </a:lnTo>
                    <a:lnTo>
                      <a:pt x="1551" y="1391"/>
                    </a:lnTo>
                    <a:lnTo>
                      <a:pt x="1444" y="1551"/>
                    </a:lnTo>
                    <a:lnTo>
                      <a:pt x="1337" y="1712"/>
                    </a:lnTo>
                    <a:lnTo>
                      <a:pt x="1337" y="1712"/>
                    </a:lnTo>
                    <a:lnTo>
                      <a:pt x="1284" y="1819"/>
                    </a:lnTo>
                    <a:lnTo>
                      <a:pt x="1230" y="1926"/>
                    </a:lnTo>
                    <a:lnTo>
                      <a:pt x="1177" y="2032"/>
                    </a:lnTo>
                    <a:lnTo>
                      <a:pt x="1177" y="2032"/>
                    </a:lnTo>
                    <a:lnTo>
                      <a:pt x="1016" y="2139"/>
                    </a:lnTo>
                    <a:lnTo>
                      <a:pt x="909" y="2353"/>
                    </a:lnTo>
                    <a:lnTo>
                      <a:pt x="749" y="2567"/>
                    </a:lnTo>
                    <a:lnTo>
                      <a:pt x="749" y="2567"/>
                    </a:lnTo>
                    <a:lnTo>
                      <a:pt x="536" y="2835"/>
                    </a:lnTo>
                    <a:lnTo>
                      <a:pt x="321" y="2995"/>
                    </a:lnTo>
                    <a:lnTo>
                      <a:pt x="268" y="3049"/>
                    </a:lnTo>
                    <a:lnTo>
                      <a:pt x="268" y="3049"/>
                    </a:lnTo>
                    <a:lnTo>
                      <a:pt x="0" y="2781"/>
                    </a:lnTo>
                    <a:lnTo>
                      <a:pt x="54" y="2728"/>
                    </a:lnTo>
                    <a:lnTo>
                      <a:pt x="161" y="2621"/>
                    </a:lnTo>
                    <a:lnTo>
                      <a:pt x="375" y="2460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231"/>
              <p:cNvSpPr>
                <a:spLocks/>
              </p:cNvSpPr>
              <p:nvPr/>
            </p:nvSpPr>
            <p:spPr bwMode="auto">
              <a:xfrm>
                <a:off x="4305" y="1642"/>
                <a:ext cx="255" cy="374"/>
              </a:xfrm>
              <a:custGeom>
                <a:avLst/>
                <a:gdLst>
                  <a:gd name="T0" fmla="*/ 482 w 2033"/>
                  <a:gd name="T1" fmla="*/ 2353 h 2995"/>
                  <a:gd name="T2" fmla="*/ 695 w 2033"/>
                  <a:gd name="T3" fmla="*/ 2138 h 2995"/>
                  <a:gd name="T4" fmla="*/ 802 w 2033"/>
                  <a:gd name="T5" fmla="*/ 2031 h 2995"/>
                  <a:gd name="T6" fmla="*/ 855 w 2033"/>
                  <a:gd name="T7" fmla="*/ 1872 h 2995"/>
                  <a:gd name="T8" fmla="*/ 962 w 2033"/>
                  <a:gd name="T9" fmla="*/ 1818 h 2995"/>
                  <a:gd name="T10" fmla="*/ 1176 w 2033"/>
                  <a:gd name="T11" fmla="*/ 1711 h 2995"/>
                  <a:gd name="T12" fmla="*/ 1176 w 2033"/>
                  <a:gd name="T13" fmla="*/ 1658 h 2995"/>
                  <a:gd name="T14" fmla="*/ 1176 w 2033"/>
                  <a:gd name="T15" fmla="*/ 1337 h 2995"/>
                  <a:gd name="T16" fmla="*/ 1123 w 2033"/>
                  <a:gd name="T17" fmla="*/ 1230 h 2995"/>
                  <a:gd name="T18" fmla="*/ 1176 w 2033"/>
                  <a:gd name="T19" fmla="*/ 1176 h 2995"/>
                  <a:gd name="T20" fmla="*/ 1283 w 2033"/>
                  <a:gd name="T21" fmla="*/ 1230 h 2995"/>
                  <a:gd name="T22" fmla="*/ 1337 w 2033"/>
                  <a:gd name="T23" fmla="*/ 1176 h 2995"/>
                  <a:gd name="T24" fmla="*/ 1337 w 2033"/>
                  <a:gd name="T25" fmla="*/ 1123 h 2995"/>
                  <a:gd name="T26" fmla="*/ 1444 w 2033"/>
                  <a:gd name="T27" fmla="*/ 1123 h 2995"/>
                  <a:gd name="T28" fmla="*/ 1497 w 2033"/>
                  <a:gd name="T29" fmla="*/ 1123 h 2995"/>
                  <a:gd name="T30" fmla="*/ 1444 w 2033"/>
                  <a:gd name="T31" fmla="*/ 909 h 2995"/>
                  <a:gd name="T32" fmla="*/ 1390 w 2033"/>
                  <a:gd name="T33" fmla="*/ 855 h 2995"/>
                  <a:gd name="T34" fmla="*/ 1497 w 2033"/>
                  <a:gd name="T35" fmla="*/ 855 h 2995"/>
                  <a:gd name="T36" fmla="*/ 1604 w 2033"/>
                  <a:gd name="T37" fmla="*/ 909 h 2995"/>
                  <a:gd name="T38" fmla="*/ 1604 w 2033"/>
                  <a:gd name="T39" fmla="*/ 749 h 2995"/>
                  <a:gd name="T40" fmla="*/ 1604 w 2033"/>
                  <a:gd name="T41" fmla="*/ 695 h 2995"/>
                  <a:gd name="T42" fmla="*/ 1604 w 2033"/>
                  <a:gd name="T43" fmla="*/ 535 h 2995"/>
                  <a:gd name="T44" fmla="*/ 1658 w 2033"/>
                  <a:gd name="T45" fmla="*/ 535 h 2995"/>
                  <a:gd name="T46" fmla="*/ 1818 w 2033"/>
                  <a:gd name="T47" fmla="*/ 535 h 2995"/>
                  <a:gd name="T48" fmla="*/ 1818 w 2033"/>
                  <a:gd name="T49" fmla="*/ 481 h 2995"/>
                  <a:gd name="T50" fmla="*/ 1658 w 2033"/>
                  <a:gd name="T51" fmla="*/ 267 h 2995"/>
                  <a:gd name="T52" fmla="*/ 1604 w 2033"/>
                  <a:gd name="T53" fmla="*/ 160 h 2995"/>
                  <a:gd name="T54" fmla="*/ 1658 w 2033"/>
                  <a:gd name="T55" fmla="*/ 0 h 2995"/>
                  <a:gd name="T56" fmla="*/ 1711 w 2033"/>
                  <a:gd name="T57" fmla="*/ 0 h 2995"/>
                  <a:gd name="T58" fmla="*/ 1765 w 2033"/>
                  <a:gd name="T59" fmla="*/ 160 h 2995"/>
                  <a:gd name="T60" fmla="*/ 1818 w 2033"/>
                  <a:gd name="T61" fmla="*/ 321 h 2995"/>
                  <a:gd name="T62" fmla="*/ 1926 w 2033"/>
                  <a:gd name="T63" fmla="*/ 535 h 2995"/>
                  <a:gd name="T64" fmla="*/ 1979 w 2033"/>
                  <a:gd name="T65" fmla="*/ 642 h 2995"/>
                  <a:gd name="T66" fmla="*/ 2033 w 2033"/>
                  <a:gd name="T67" fmla="*/ 801 h 2995"/>
                  <a:gd name="T68" fmla="*/ 1979 w 2033"/>
                  <a:gd name="T69" fmla="*/ 801 h 2995"/>
                  <a:gd name="T70" fmla="*/ 1765 w 2033"/>
                  <a:gd name="T71" fmla="*/ 1016 h 2995"/>
                  <a:gd name="T72" fmla="*/ 1658 w 2033"/>
                  <a:gd name="T73" fmla="*/ 1176 h 2995"/>
                  <a:gd name="T74" fmla="*/ 1390 w 2033"/>
                  <a:gd name="T75" fmla="*/ 1497 h 2995"/>
                  <a:gd name="T76" fmla="*/ 1283 w 2033"/>
                  <a:gd name="T77" fmla="*/ 1658 h 2995"/>
                  <a:gd name="T78" fmla="*/ 1176 w 2033"/>
                  <a:gd name="T79" fmla="*/ 1872 h 2995"/>
                  <a:gd name="T80" fmla="*/ 1123 w 2033"/>
                  <a:gd name="T81" fmla="*/ 1978 h 2995"/>
                  <a:gd name="T82" fmla="*/ 855 w 2033"/>
                  <a:gd name="T83" fmla="*/ 2299 h 2995"/>
                  <a:gd name="T84" fmla="*/ 695 w 2033"/>
                  <a:gd name="T85" fmla="*/ 2513 h 2995"/>
                  <a:gd name="T86" fmla="*/ 267 w 2033"/>
                  <a:gd name="T87" fmla="*/ 2941 h 2995"/>
                  <a:gd name="T88" fmla="*/ 214 w 2033"/>
                  <a:gd name="T89" fmla="*/ 2995 h 2995"/>
                  <a:gd name="T90" fmla="*/ 53 w 2033"/>
                  <a:gd name="T91" fmla="*/ 2727 h 2995"/>
                  <a:gd name="T92" fmla="*/ 321 w 2033"/>
                  <a:gd name="T93" fmla="*/ 2460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33" h="2995">
                    <a:moveTo>
                      <a:pt x="321" y="2460"/>
                    </a:moveTo>
                    <a:lnTo>
                      <a:pt x="482" y="2353"/>
                    </a:lnTo>
                    <a:lnTo>
                      <a:pt x="588" y="2246"/>
                    </a:lnTo>
                    <a:lnTo>
                      <a:pt x="695" y="2138"/>
                    </a:lnTo>
                    <a:lnTo>
                      <a:pt x="695" y="2138"/>
                    </a:lnTo>
                    <a:lnTo>
                      <a:pt x="802" y="2031"/>
                    </a:lnTo>
                    <a:lnTo>
                      <a:pt x="802" y="1978"/>
                    </a:lnTo>
                    <a:lnTo>
                      <a:pt x="855" y="1872"/>
                    </a:lnTo>
                    <a:lnTo>
                      <a:pt x="855" y="1872"/>
                    </a:lnTo>
                    <a:lnTo>
                      <a:pt x="962" y="1818"/>
                    </a:lnTo>
                    <a:lnTo>
                      <a:pt x="1069" y="1765"/>
                    </a:lnTo>
                    <a:lnTo>
                      <a:pt x="1176" y="1711"/>
                    </a:lnTo>
                    <a:lnTo>
                      <a:pt x="1176" y="1711"/>
                    </a:lnTo>
                    <a:lnTo>
                      <a:pt x="1176" y="1658"/>
                    </a:lnTo>
                    <a:lnTo>
                      <a:pt x="1176" y="1497"/>
                    </a:lnTo>
                    <a:lnTo>
                      <a:pt x="1176" y="1337"/>
                    </a:lnTo>
                    <a:lnTo>
                      <a:pt x="1176" y="1337"/>
                    </a:lnTo>
                    <a:lnTo>
                      <a:pt x="1123" y="1230"/>
                    </a:lnTo>
                    <a:lnTo>
                      <a:pt x="1123" y="1176"/>
                    </a:lnTo>
                    <a:lnTo>
                      <a:pt x="1176" y="1176"/>
                    </a:lnTo>
                    <a:lnTo>
                      <a:pt x="1176" y="1176"/>
                    </a:lnTo>
                    <a:lnTo>
                      <a:pt x="1283" y="1230"/>
                    </a:lnTo>
                    <a:lnTo>
                      <a:pt x="1337" y="1230"/>
                    </a:lnTo>
                    <a:lnTo>
                      <a:pt x="1337" y="1176"/>
                    </a:lnTo>
                    <a:lnTo>
                      <a:pt x="1337" y="1176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44" y="1123"/>
                    </a:lnTo>
                    <a:lnTo>
                      <a:pt x="1444" y="1123"/>
                    </a:lnTo>
                    <a:lnTo>
                      <a:pt x="1497" y="1123"/>
                    </a:lnTo>
                    <a:lnTo>
                      <a:pt x="1497" y="1016"/>
                    </a:lnTo>
                    <a:lnTo>
                      <a:pt x="1444" y="909"/>
                    </a:lnTo>
                    <a:lnTo>
                      <a:pt x="1444" y="909"/>
                    </a:lnTo>
                    <a:lnTo>
                      <a:pt x="1390" y="855"/>
                    </a:lnTo>
                    <a:lnTo>
                      <a:pt x="1390" y="855"/>
                    </a:lnTo>
                    <a:lnTo>
                      <a:pt x="1497" y="855"/>
                    </a:lnTo>
                    <a:lnTo>
                      <a:pt x="1497" y="855"/>
                    </a:lnTo>
                    <a:lnTo>
                      <a:pt x="1604" y="909"/>
                    </a:lnTo>
                    <a:lnTo>
                      <a:pt x="1604" y="855"/>
                    </a:lnTo>
                    <a:lnTo>
                      <a:pt x="1604" y="749"/>
                    </a:lnTo>
                    <a:lnTo>
                      <a:pt x="1604" y="749"/>
                    </a:lnTo>
                    <a:lnTo>
                      <a:pt x="1604" y="695"/>
                    </a:lnTo>
                    <a:lnTo>
                      <a:pt x="1551" y="588"/>
                    </a:lnTo>
                    <a:lnTo>
                      <a:pt x="1604" y="535"/>
                    </a:lnTo>
                    <a:lnTo>
                      <a:pt x="1604" y="535"/>
                    </a:lnTo>
                    <a:lnTo>
                      <a:pt x="1658" y="535"/>
                    </a:lnTo>
                    <a:lnTo>
                      <a:pt x="1711" y="535"/>
                    </a:lnTo>
                    <a:lnTo>
                      <a:pt x="1818" y="535"/>
                    </a:lnTo>
                    <a:lnTo>
                      <a:pt x="1818" y="535"/>
                    </a:lnTo>
                    <a:lnTo>
                      <a:pt x="1818" y="481"/>
                    </a:lnTo>
                    <a:lnTo>
                      <a:pt x="1765" y="374"/>
                    </a:lnTo>
                    <a:lnTo>
                      <a:pt x="1658" y="267"/>
                    </a:lnTo>
                    <a:lnTo>
                      <a:pt x="1658" y="267"/>
                    </a:lnTo>
                    <a:lnTo>
                      <a:pt x="1604" y="160"/>
                    </a:lnTo>
                    <a:lnTo>
                      <a:pt x="1604" y="107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1" y="0"/>
                    </a:lnTo>
                    <a:lnTo>
                      <a:pt x="1711" y="53"/>
                    </a:lnTo>
                    <a:lnTo>
                      <a:pt x="1765" y="160"/>
                    </a:lnTo>
                    <a:lnTo>
                      <a:pt x="1765" y="160"/>
                    </a:lnTo>
                    <a:lnTo>
                      <a:pt x="1818" y="321"/>
                    </a:lnTo>
                    <a:lnTo>
                      <a:pt x="1872" y="428"/>
                    </a:lnTo>
                    <a:lnTo>
                      <a:pt x="1926" y="535"/>
                    </a:lnTo>
                    <a:lnTo>
                      <a:pt x="1926" y="535"/>
                    </a:lnTo>
                    <a:lnTo>
                      <a:pt x="1979" y="642"/>
                    </a:lnTo>
                    <a:lnTo>
                      <a:pt x="2033" y="749"/>
                    </a:lnTo>
                    <a:lnTo>
                      <a:pt x="2033" y="801"/>
                    </a:lnTo>
                    <a:lnTo>
                      <a:pt x="2033" y="801"/>
                    </a:lnTo>
                    <a:lnTo>
                      <a:pt x="1979" y="801"/>
                    </a:lnTo>
                    <a:lnTo>
                      <a:pt x="1926" y="909"/>
                    </a:lnTo>
                    <a:lnTo>
                      <a:pt x="1765" y="1016"/>
                    </a:lnTo>
                    <a:lnTo>
                      <a:pt x="1658" y="1176"/>
                    </a:lnTo>
                    <a:lnTo>
                      <a:pt x="1658" y="1176"/>
                    </a:lnTo>
                    <a:lnTo>
                      <a:pt x="1497" y="1337"/>
                    </a:lnTo>
                    <a:lnTo>
                      <a:pt x="1390" y="1497"/>
                    </a:lnTo>
                    <a:lnTo>
                      <a:pt x="1283" y="1658"/>
                    </a:lnTo>
                    <a:lnTo>
                      <a:pt x="1283" y="1658"/>
                    </a:lnTo>
                    <a:lnTo>
                      <a:pt x="1230" y="1765"/>
                    </a:lnTo>
                    <a:lnTo>
                      <a:pt x="1176" y="1872"/>
                    </a:lnTo>
                    <a:lnTo>
                      <a:pt x="1123" y="1978"/>
                    </a:lnTo>
                    <a:lnTo>
                      <a:pt x="1123" y="1978"/>
                    </a:lnTo>
                    <a:lnTo>
                      <a:pt x="962" y="2085"/>
                    </a:lnTo>
                    <a:lnTo>
                      <a:pt x="855" y="2299"/>
                    </a:lnTo>
                    <a:lnTo>
                      <a:pt x="695" y="2513"/>
                    </a:lnTo>
                    <a:lnTo>
                      <a:pt x="695" y="2513"/>
                    </a:lnTo>
                    <a:lnTo>
                      <a:pt x="482" y="2781"/>
                    </a:lnTo>
                    <a:lnTo>
                      <a:pt x="267" y="2941"/>
                    </a:lnTo>
                    <a:lnTo>
                      <a:pt x="214" y="2995"/>
                    </a:lnTo>
                    <a:lnTo>
                      <a:pt x="214" y="2995"/>
                    </a:lnTo>
                    <a:lnTo>
                      <a:pt x="0" y="2781"/>
                    </a:lnTo>
                    <a:lnTo>
                      <a:pt x="53" y="2727"/>
                    </a:lnTo>
                    <a:lnTo>
                      <a:pt x="160" y="2567"/>
                    </a:lnTo>
                    <a:lnTo>
                      <a:pt x="321" y="2460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232"/>
              <p:cNvSpPr>
                <a:spLocks/>
              </p:cNvSpPr>
              <p:nvPr/>
            </p:nvSpPr>
            <p:spPr bwMode="auto">
              <a:xfrm>
                <a:off x="4305" y="1648"/>
                <a:ext cx="255" cy="368"/>
              </a:xfrm>
              <a:custGeom>
                <a:avLst/>
                <a:gdLst>
                  <a:gd name="T0" fmla="*/ 482 w 2033"/>
                  <a:gd name="T1" fmla="*/ 2353 h 2942"/>
                  <a:gd name="T2" fmla="*/ 695 w 2033"/>
                  <a:gd name="T3" fmla="*/ 2139 h 2942"/>
                  <a:gd name="T4" fmla="*/ 802 w 2033"/>
                  <a:gd name="T5" fmla="*/ 2032 h 2942"/>
                  <a:gd name="T6" fmla="*/ 909 w 2033"/>
                  <a:gd name="T7" fmla="*/ 1819 h 2942"/>
                  <a:gd name="T8" fmla="*/ 962 w 2033"/>
                  <a:gd name="T9" fmla="*/ 1765 h 2942"/>
                  <a:gd name="T10" fmla="*/ 1176 w 2033"/>
                  <a:gd name="T11" fmla="*/ 1658 h 2942"/>
                  <a:gd name="T12" fmla="*/ 1230 w 2033"/>
                  <a:gd name="T13" fmla="*/ 1605 h 2942"/>
                  <a:gd name="T14" fmla="*/ 1230 w 2033"/>
                  <a:gd name="T15" fmla="*/ 1337 h 2942"/>
                  <a:gd name="T16" fmla="*/ 1176 w 2033"/>
                  <a:gd name="T17" fmla="*/ 1230 h 2942"/>
                  <a:gd name="T18" fmla="*/ 1230 w 2033"/>
                  <a:gd name="T19" fmla="*/ 1177 h 2942"/>
                  <a:gd name="T20" fmla="*/ 1337 w 2033"/>
                  <a:gd name="T21" fmla="*/ 1230 h 2942"/>
                  <a:gd name="T22" fmla="*/ 1390 w 2033"/>
                  <a:gd name="T23" fmla="*/ 1177 h 2942"/>
                  <a:gd name="T24" fmla="*/ 1337 w 2033"/>
                  <a:gd name="T25" fmla="*/ 1123 h 2942"/>
                  <a:gd name="T26" fmla="*/ 1497 w 2033"/>
                  <a:gd name="T27" fmla="*/ 1123 h 2942"/>
                  <a:gd name="T28" fmla="*/ 1551 w 2033"/>
                  <a:gd name="T29" fmla="*/ 1070 h 2942"/>
                  <a:gd name="T30" fmla="*/ 1497 w 2033"/>
                  <a:gd name="T31" fmla="*/ 856 h 2942"/>
                  <a:gd name="T32" fmla="*/ 1444 w 2033"/>
                  <a:gd name="T33" fmla="*/ 802 h 2942"/>
                  <a:gd name="T34" fmla="*/ 1551 w 2033"/>
                  <a:gd name="T35" fmla="*/ 802 h 2942"/>
                  <a:gd name="T36" fmla="*/ 1658 w 2033"/>
                  <a:gd name="T37" fmla="*/ 856 h 2942"/>
                  <a:gd name="T38" fmla="*/ 1658 w 2033"/>
                  <a:gd name="T39" fmla="*/ 696 h 2942"/>
                  <a:gd name="T40" fmla="*/ 1658 w 2033"/>
                  <a:gd name="T41" fmla="*/ 642 h 2942"/>
                  <a:gd name="T42" fmla="*/ 1658 w 2033"/>
                  <a:gd name="T43" fmla="*/ 482 h 2942"/>
                  <a:gd name="T44" fmla="*/ 1711 w 2033"/>
                  <a:gd name="T45" fmla="*/ 482 h 2942"/>
                  <a:gd name="T46" fmla="*/ 1872 w 2033"/>
                  <a:gd name="T47" fmla="*/ 535 h 2942"/>
                  <a:gd name="T48" fmla="*/ 1872 w 2033"/>
                  <a:gd name="T49" fmla="*/ 482 h 2942"/>
                  <a:gd name="T50" fmla="*/ 1711 w 2033"/>
                  <a:gd name="T51" fmla="*/ 268 h 2942"/>
                  <a:gd name="T52" fmla="*/ 1658 w 2033"/>
                  <a:gd name="T53" fmla="*/ 161 h 2942"/>
                  <a:gd name="T54" fmla="*/ 1711 w 2033"/>
                  <a:gd name="T55" fmla="*/ 0 h 2942"/>
                  <a:gd name="T56" fmla="*/ 1711 w 2033"/>
                  <a:gd name="T57" fmla="*/ 0 h 2942"/>
                  <a:gd name="T58" fmla="*/ 1765 w 2033"/>
                  <a:gd name="T59" fmla="*/ 161 h 2942"/>
                  <a:gd name="T60" fmla="*/ 1818 w 2033"/>
                  <a:gd name="T61" fmla="*/ 268 h 2942"/>
                  <a:gd name="T62" fmla="*/ 1926 w 2033"/>
                  <a:gd name="T63" fmla="*/ 482 h 2942"/>
                  <a:gd name="T64" fmla="*/ 1979 w 2033"/>
                  <a:gd name="T65" fmla="*/ 589 h 2942"/>
                  <a:gd name="T66" fmla="*/ 2033 w 2033"/>
                  <a:gd name="T67" fmla="*/ 748 h 2942"/>
                  <a:gd name="T68" fmla="*/ 1979 w 2033"/>
                  <a:gd name="T69" fmla="*/ 748 h 2942"/>
                  <a:gd name="T70" fmla="*/ 1765 w 2033"/>
                  <a:gd name="T71" fmla="*/ 963 h 2942"/>
                  <a:gd name="T72" fmla="*/ 1658 w 2033"/>
                  <a:gd name="T73" fmla="*/ 1123 h 2942"/>
                  <a:gd name="T74" fmla="*/ 1390 w 2033"/>
                  <a:gd name="T75" fmla="*/ 1444 h 2942"/>
                  <a:gd name="T76" fmla="*/ 1283 w 2033"/>
                  <a:gd name="T77" fmla="*/ 1605 h 2942"/>
                  <a:gd name="T78" fmla="*/ 1176 w 2033"/>
                  <a:gd name="T79" fmla="*/ 1819 h 2942"/>
                  <a:gd name="T80" fmla="*/ 1123 w 2033"/>
                  <a:gd name="T81" fmla="*/ 1925 h 2942"/>
                  <a:gd name="T82" fmla="*/ 855 w 2033"/>
                  <a:gd name="T83" fmla="*/ 2246 h 2942"/>
                  <a:gd name="T84" fmla="*/ 695 w 2033"/>
                  <a:gd name="T85" fmla="*/ 2460 h 2942"/>
                  <a:gd name="T86" fmla="*/ 267 w 2033"/>
                  <a:gd name="T87" fmla="*/ 2888 h 2942"/>
                  <a:gd name="T88" fmla="*/ 214 w 2033"/>
                  <a:gd name="T89" fmla="*/ 2942 h 2942"/>
                  <a:gd name="T90" fmla="*/ 53 w 2033"/>
                  <a:gd name="T91" fmla="*/ 2674 h 2942"/>
                  <a:gd name="T92" fmla="*/ 374 w 2033"/>
                  <a:gd name="T93" fmla="*/ 2460 h 2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33" h="2942">
                    <a:moveTo>
                      <a:pt x="374" y="2460"/>
                    </a:moveTo>
                    <a:lnTo>
                      <a:pt x="482" y="2353"/>
                    </a:lnTo>
                    <a:lnTo>
                      <a:pt x="588" y="2246"/>
                    </a:lnTo>
                    <a:lnTo>
                      <a:pt x="695" y="2139"/>
                    </a:lnTo>
                    <a:lnTo>
                      <a:pt x="695" y="2139"/>
                    </a:lnTo>
                    <a:lnTo>
                      <a:pt x="802" y="2032"/>
                    </a:lnTo>
                    <a:lnTo>
                      <a:pt x="855" y="1925"/>
                    </a:lnTo>
                    <a:lnTo>
                      <a:pt x="909" y="1819"/>
                    </a:lnTo>
                    <a:lnTo>
                      <a:pt x="909" y="1819"/>
                    </a:lnTo>
                    <a:lnTo>
                      <a:pt x="962" y="1765"/>
                    </a:lnTo>
                    <a:lnTo>
                      <a:pt x="1069" y="1712"/>
                    </a:lnTo>
                    <a:lnTo>
                      <a:pt x="1176" y="1658"/>
                    </a:lnTo>
                    <a:lnTo>
                      <a:pt x="1176" y="1658"/>
                    </a:lnTo>
                    <a:lnTo>
                      <a:pt x="1230" y="1605"/>
                    </a:lnTo>
                    <a:lnTo>
                      <a:pt x="1230" y="1498"/>
                    </a:lnTo>
                    <a:lnTo>
                      <a:pt x="1230" y="1337"/>
                    </a:lnTo>
                    <a:lnTo>
                      <a:pt x="1230" y="1337"/>
                    </a:lnTo>
                    <a:lnTo>
                      <a:pt x="1176" y="1230"/>
                    </a:lnTo>
                    <a:lnTo>
                      <a:pt x="1176" y="1177"/>
                    </a:lnTo>
                    <a:lnTo>
                      <a:pt x="1230" y="1177"/>
                    </a:lnTo>
                    <a:lnTo>
                      <a:pt x="1230" y="1177"/>
                    </a:lnTo>
                    <a:lnTo>
                      <a:pt x="1337" y="1230"/>
                    </a:lnTo>
                    <a:lnTo>
                      <a:pt x="1390" y="1230"/>
                    </a:lnTo>
                    <a:lnTo>
                      <a:pt x="1390" y="1177"/>
                    </a:lnTo>
                    <a:lnTo>
                      <a:pt x="1390" y="1177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97" y="1123"/>
                    </a:lnTo>
                    <a:lnTo>
                      <a:pt x="1497" y="1123"/>
                    </a:lnTo>
                    <a:lnTo>
                      <a:pt x="1551" y="1070"/>
                    </a:lnTo>
                    <a:lnTo>
                      <a:pt x="1551" y="963"/>
                    </a:lnTo>
                    <a:lnTo>
                      <a:pt x="1497" y="856"/>
                    </a:lnTo>
                    <a:lnTo>
                      <a:pt x="1497" y="856"/>
                    </a:lnTo>
                    <a:lnTo>
                      <a:pt x="1444" y="802"/>
                    </a:lnTo>
                    <a:lnTo>
                      <a:pt x="1444" y="802"/>
                    </a:lnTo>
                    <a:lnTo>
                      <a:pt x="1551" y="802"/>
                    </a:lnTo>
                    <a:lnTo>
                      <a:pt x="1551" y="802"/>
                    </a:lnTo>
                    <a:lnTo>
                      <a:pt x="1658" y="856"/>
                    </a:lnTo>
                    <a:lnTo>
                      <a:pt x="1658" y="802"/>
                    </a:lnTo>
                    <a:lnTo>
                      <a:pt x="1658" y="696"/>
                    </a:lnTo>
                    <a:lnTo>
                      <a:pt x="1658" y="696"/>
                    </a:lnTo>
                    <a:lnTo>
                      <a:pt x="1658" y="642"/>
                    </a:lnTo>
                    <a:lnTo>
                      <a:pt x="1604" y="535"/>
                    </a:lnTo>
                    <a:lnTo>
                      <a:pt x="1658" y="482"/>
                    </a:lnTo>
                    <a:lnTo>
                      <a:pt x="1658" y="482"/>
                    </a:lnTo>
                    <a:lnTo>
                      <a:pt x="1711" y="482"/>
                    </a:lnTo>
                    <a:lnTo>
                      <a:pt x="1765" y="535"/>
                    </a:lnTo>
                    <a:lnTo>
                      <a:pt x="1872" y="535"/>
                    </a:lnTo>
                    <a:lnTo>
                      <a:pt x="1872" y="535"/>
                    </a:lnTo>
                    <a:lnTo>
                      <a:pt x="1872" y="482"/>
                    </a:lnTo>
                    <a:lnTo>
                      <a:pt x="1765" y="375"/>
                    </a:lnTo>
                    <a:lnTo>
                      <a:pt x="1711" y="268"/>
                    </a:lnTo>
                    <a:lnTo>
                      <a:pt x="1711" y="268"/>
                    </a:lnTo>
                    <a:lnTo>
                      <a:pt x="1658" y="161"/>
                    </a:lnTo>
                    <a:lnTo>
                      <a:pt x="1658" y="107"/>
                    </a:lnTo>
                    <a:lnTo>
                      <a:pt x="1711" y="0"/>
                    </a:lnTo>
                    <a:lnTo>
                      <a:pt x="1711" y="0"/>
                    </a:lnTo>
                    <a:lnTo>
                      <a:pt x="1711" y="0"/>
                    </a:lnTo>
                    <a:lnTo>
                      <a:pt x="1711" y="54"/>
                    </a:lnTo>
                    <a:lnTo>
                      <a:pt x="1765" y="161"/>
                    </a:lnTo>
                    <a:lnTo>
                      <a:pt x="1765" y="161"/>
                    </a:lnTo>
                    <a:lnTo>
                      <a:pt x="1818" y="268"/>
                    </a:lnTo>
                    <a:lnTo>
                      <a:pt x="1872" y="428"/>
                    </a:lnTo>
                    <a:lnTo>
                      <a:pt x="1926" y="482"/>
                    </a:lnTo>
                    <a:lnTo>
                      <a:pt x="1926" y="482"/>
                    </a:lnTo>
                    <a:lnTo>
                      <a:pt x="1979" y="589"/>
                    </a:lnTo>
                    <a:lnTo>
                      <a:pt x="2033" y="696"/>
                    </a:lnTo>
                    <a:lnTo>
                      <a:pt x="2033" y="748"/>
                    </a:lnTo>
                    <a:lnTo>
                      <a:pt x="2033" y="748"/>
                    </a:lnTo>
                    <a:lnTo>
                      <a:pt x="1979" y="748"/>
                    </a:lnTo>
                    <a:lnTo>
                      <a:pt x="1926" y="856"/>
                    </a:lnTo>
                    <a:lnTo>
                      <a:pt x="1765" y="963"/>
                    </a:lnTo>
                    <a:lnTo>
                      <a:pt x="1658" y="1123"/>
                    </a:lnTo>
                    <a:lnTo>
                      <a:pt x="1658" y="1123"/>
                    </a:lnTo>
                    <a:lnTo>
                      <a:pt x="1497" y="1284"/>
                    </a:lnTo>
                    <a:lnTo>
                      <a:pt x="1390" y="1444"/>
                    </a:lnTo>
                    <a:lnTo>
                      <a:pt x="1283" y="1605"/>
                    </a:lnTo>
                    <a:lnTo>
                      <a:pt x="1283" y="1605"/>
                    </a:lnTo>
                    <a:lnTo>
                      <a:pt x="1230" y="1712"/>
                    </a:lnTo>
                    <a:lnTo>
                      <a:pt x="1176" y="1819"/>
                    </a:lnTo>
                    <a:lnTo>
                      <a:pt x="1123" y="1925"/>
                    </a:lnTo>
                    <a:lnTo>
                      <a:pt x="1123" y="1925"/>
                    </a:lnTo>
                    <a:lnTo>
                      <a:pt x="962" y="2032"/>
                    </a:lnTo>
                    <a:lnTo>
                      <a:pt x="855" y="2246"/>
                    </a:lnTo>
                    <a:lnTo>
                      <a:pt x="695" y="2460"/>
                    </a:lnTo>
                    <a:lnTo>
                      <a:pt x="695" y="2460"/>
                    </a:lnTo>
                    <a:lnTo>
                      <a:pt x="482" y="2728"/>
                    </a:lnTo>
                    <a:lnTo>
                      <a:pt x="267" y="2888"/>
                    </a:lnTo>
                    <a:lnTo>
                      <a:pt x="214" y="2942"/>
                    </a:lnTo>
                    <a:lnTo>
                      <a:pt x="214" y="2942"/>
                    </a:lnTo>
                    <a:lnTo>
                      <a:pt x="0" y="2728"/>
                    </a:lnTo>
                    <a:lnTo>
                      <a:pt x="53" y="2674"/>
                    </a:lnTo>
                    <a:lnTo>
                      <a:pt x="160" y="2567"/>
                    </a:lnTo>
                    <a:lnTo>
                      <a:pt x="374" y="246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233"/>
              <p:cNvSpPr>
                <a:spLocks/>
              </p:cNvSpPr>
              <p:nvPr/>
            </p:nvSpPr>
            <p:spPr bwMode="auto">
              <a:xfrm>
                <a:off x="4312" y="1662"/>
                <a:ext cx="248" cy="354"/>
              </a:xfrm>
              <a:custGeom>
                <a:avLst/>
                <a:gdLst>
                  <a:gd name="T0" fmla="*/ 481 w 1980"/>
                  <a:gd name="T1" fmla="*/ 2300 h 2835"/>
                  <a:gd name="T2" fmla="*/ 695 w 1980"/>
                  <a:gd name="T3" fmla="*/ 2032 h 2835"/>
                  <a:gd name="T4" fmla="*/ 802 w 1980"/>
                  <a:gd name="T5" fmla="*/ 1925 h 2835"/>
                  <a:gd name="T6" fmla="*/ 856 w 1980"/>
                  <a:gd name="T7" fmla="*/ 1712 h 2835"/>
                  <a:gd name="T8" fmla="*/ 963 w 1980"/>
                  <a:gd name="T9" fmla="*/ 1658 h 2835"/>
                  <a:gd name="T10" fmla="*/ 1123 w 1980"/>
                  <a:gd name="T11" fmla="*/ 1605 h 2835"/>
                  <a:gd name="T12" fmla="*/ 1177 w 1980"/>
                  <a:gd name="T13" fmla="*/ 1551 h 2835"/>
                  <a:gd name="T14" fmla="*/ 1230 w 1980"/>
                  <a:gd name="T15" fmla="*/ 1230 h 2835"/>
                  <a:gd name="T16" fmla="*/ 1230 w 1980"/>
                  <a:gd name="T17" fmla="*/ 1123 h 2835"/>
                  <a:gd name="T18" fmla="*/ 1230 w 1980"/>
                  <a:gd name="T19" fmla="*/ 1070 h 2835"/>
                  <a:gd name="T20" fmla="*/ 1284 w 1980"/>
                  <a:gd name="T21" fmla="*/ 1123 h 2835"/>
                  <a:gd name="T22" fmla="*/ 1337 w 1980"/>
                  <a:gd name="T23" fmla="*/ 1070 h 2835"/>
                  <a:gd name="T24" fmla="*/ 1337 w 1980"/>
                  <a:gd name="T25" fmla="*/ 1016 h 2835"/>
                  <a:gd name="T26" fmla="*/ 1444 w 1980"/>
                  <a:gd name="T27" fmla="*/ 1016 h 2835"/>
                  <a:gd name="T28" fmla="*/ 1498 w 1980"/>
                  <a:gd name="T29" fmla="*/ 1016 h 2835"/>
                  <a:gd name="T30" fmla="*/ 1498 w 1980"/>
                  <a:gd name="T31" fmla="*/ 802 h 2835"/>
                  <a:gd name="T32" fmla="*/ 1391 w 1980"/>
                  <a:gd name="T33" fmla="*/ 749 h 2835"/>
                  <a:gd name="T34" fmla="*/ 1498 w 1980"/>
                  <a:gd name="T35" fmla="*/ 749 h 2835"/>
                  <a:gd name="T36" fmla="*/ 1605 w 1980"/>
                  <a:gd name="T37" fmla="*/ 802 h 2835"/>
                  <a:gd name="T38" fmla="*/ 1658 w 1980"/>
                  <a:gd name="T39" fmla="*/ 641 h 2835"/>
                  <a:gd name="T40" fmla="*/ 1658 w 1980"/>
                  <a:gd name="T41" fmla="*/ 589 h 2835"/>
                  <a:gd name="T42" fmla="*/ 1658 w 1980"/>
                  <a:gd name="T43" fmla="*/ 428 h 2835"/>
                  <a:gd name="T44" fmla="*/ 1658 w 1980"/>
                  <a:gd name="T45" fmla="*/ 428 h 2835"/>
                  <a:gd name="T46" fmla="*/ 1819 w 1980"/>
                  <a:gd name="T47" fmla="*/ 428 h 2835"/>
                  <a:gd name="T48" fmla="*/ 1819 w 1980"/>
                  <a:gd name="T49" fmla="*/ 428 h 2835"/>
                  <a:gd name="T50" fmla="*/ 1712 w 1980"/>
                  <a:gd name="T51" fmla="*/ 214 h 2835"/>
                  <a:gd name="T52" fmla="*/ 1658 w 1980"/>
                  <a:gd name="T53" fmla="*/ 107 h 2835"/>
                  <a:gd name="T54" fmla="*/ 1658 w 1980"/>
                  <a:gd name="T55" fmla="*/ 0 h 2835"/>
                  <a:gd name="T56" fmla="*/ 1658 w 1980"/>
                  <a:gd name="T57" fmla="*/ 0 h 2835"/>
                  <a:gd name="T58" fmla="*/ 1765 w 1980"/>
                  <a:gd name="T59" fmla="*/ 107 h 2835"/>
                  <a:gd name="T60" fmla="*/ 1765 w 1980"/>
                  <a:gd name="T61" fmla="*/ 214 h 2835"/>
                  <a:gd name="T62" fmla="*/ 1873 w 1980"/>
                  <a:gd name="T63" fmla="*/ 375 h 2835"/>
                  <a:gd name="T64" fmla="*/ 1926 w 1980"/>
                  <a:gd name="T65" fmla="*/ 482 h 2835"/>
                  <a:gd name="T66" fmla="*/ 1980 w 1980"/>
                  <a:gd name="T67" fmla="*/ 641 h 2835"/>
                  <a:gd name="T68" fmla="*/ 1926 w 1980"/>
                  <a:gd name="T69" fmla="*/ 641 h 2835"/>
                  <a:gd name="T70" fmla="*/ 1712 w 1980"/>
                  <a:gd name="T71" fmla="*/ 856 h 2835"/>
                  <a:gd name="T72" fmla="*/ 1605 w 1980"/>
                  <a:gd name="T73" fmla="*/ 1016 h 2835"/>
                  <a:gd name="T74" fmla="*/ 1337 w 1980"/>
                  <a:gd name="T75" fmla="*/ 1337 h 2835"/>
                  <a:gd name="T76" fmla="*/ 1230 w 1980"/>
                  <a:gd name="T77" fmla="*/ 1498 h 2835"/>
                  <a:gd name="T78" fmla="*/ 1123 w 1980"/>
                  <a:gd name="T79" fmla="*/ 1712 h 2835"/>
                  <a:gd name="T80" fmla="*/ 1070 w 1980"/>
                  <a:gd name="T81" fmla="*/ 1818 h 2835"/>
                  <a:gd name="T82" fmla="*/ 802 w 1980"/>
                  <a:gd name="T83" fmla="*/ 2139 h 2835"/>
                  <a:gd name="T84" fmla="*/ 642 w 1980"/>
                  <a:gd name="T85" fmla="*/ 2353 h 2835"/>
                  <a:gd name="T86" fmla="*/ 214 w 1980"/>
                  <a:gd name="T87" fmla="*/ 2781 h 2835"/>
                  <a:gd name="T88" fmla="*/ 161 w 1980"/>
                  <a:gd name="T89" fmla="*/ 2835 h 2835"/>
                  <a:gd name="T90" fmla="*/ 54 w 1980"/>
                  <a:gd name="T91" fmla="*/ 2621 h 2835"/>
                  <a:gd name="T92" fmla="*/ 321 w 1980"/>
                  <a:gd name="T93" fmla="*/ 2353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80" h="2835">
                    <a:moveTo>
                      <a:pt x="321" y="2353"/>
                    </a:moveTo>
                    <a:lnTo>
                      <a:pt x="481" y="2300"/>
                    </a:lnTo>
                    <a:lnTo>
                      <a:pt x="588" y="2193"/>
                    </a:lnTo>
                    <a:lnTo>
                      <a:pt x="695" y="2032"/>
                    </a:lnTo>
                    <a:lnTo>
                      <a:pt x="695" y="2032"/>
                    </a:lnTo>
                    <a:lnTo>
                      <a:pt x="802" y="1925"/>
                    </a:lnTo>
                    <a:lnTo>
                      <a:pt x="802" y="1818"/>
                    </a:lnTo>
                    <a:lnTo>
                      <a:pt x="856" y="1712"/>
                    </a:lnTo>
                    <a:lnTo>
                      <a:pt x="856" y="1712"/>
                    </a:lnTo>
                    <a:lnTo>
                      <a:pt x="963" y="1658"/>
                    </a:lnTo>
                    <a:lnTo>
                      <a:pt x="1016" y="1658"/>
                    </a:lnTo>
                    <a:lnTo>
                      <a:pt x="1123" y="1605"/>
                    </a:lnTo>
                    <a:lnTo>
                      <a:pt x="1123" y="1605"/>
                    </a:lnTo>
                    <a:lnTo>
                      <a:pt x="1177" y="1551"/>
                    </a:lnTo>
                    <a:lnTo>
                      <a:pt x="1230" y="1391"/>
                    </a:lnTo>
                    <a:lnTo>
                      <a:pt x="1230" y="1230"/>
                    </a:lnTo>
                    <a:lnTo>
                      <a:pt x="1230" y="1230"/>
                    </a:lnTo>
                    <a:lnTo>
                      <a:pt x="1230" y="1123"/>
                    </a:lnTo>
                    <a:lnTo>
                      <a:pt x="1177" y="1070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84" y="1123"/>
                    </a:lnTo>
                    <a:lnTo>
                      <a:pt x="1337" y="1123"/>
                    </a:lnTo>
                    <a:lnTo>
                      <a:pt x="1337" y="1070"/>
                    </a:lnTo>
                    <a:lnTo>
                      <a:pt x="1337" y="1070"/>
                    </a:lnTo>
                    <a:lnTo>
                      <a:pt x="1337" y="1016"/>
                    </a:lnTo>
                    <a:lnTo>
                      <a:pt x="1391" y="1016"/>
                    </a:lnTo>
                    <a:lnTo>
                      <a:pt x="1444" y="1016"/>
                    </a:lnTo>
                    <a:lnTo>
                      <a:pt x="1444" y="1016"/>
                    </a:lnTo>
                    <a:lnTo>
                      <a:pt x="1498" y="1016"/>
                    </a:lnTo>
                    <a:lnTo>
                      <a:pt x="1551" y="909"/>
                    </a:lnTo>
                    <a:lnTo>
                      <a:pt x="1498" y="802"/>
                    </a:lnTo>
                    <a:lnTo>
                      <a:pt x="1498" y="802"/>
                    </a:lnTo>
                    <a:lnTo>
                      <a:pt x="1391" y="749"/>
                    </a:lnTo>
                    <a:lnTo>
                      <a:pt x="1391" y="749"/>
                    </a:lnTo>
                    <a:lnTo>
                      <a:pt x="1498" y="749"/>
                    </a:lnTo>
                    <a:lnTo>
                      <a:pt x="1498" y="749"/>
                    </a:lnTo>
                    <a:lnTo>
                      <a:pt x="1605" y="802"/>
                    </a:lnTo>
                    <a:lnTo>
                      <a:pt x="1658" y="749"/>
                    </a:lnTo>
                    <a:lnTo>
                      <a:pt x="1658" y="641"/>
                    </a:lnTo>
                    <a:lnTo>
                      <a:pt x="1658" y="641"/>
                    </a:lnTo>
                    <a:lnTo>
                      <a:pt x="1658" y="589"/>
                    </a:lnTo>
                    <a:lnTo>
                      <a:pt x="1605" y="482"/>
                    </a:lnTo>
                    <a:lnTo>
                      <a:pt x="1658" y="428"/>
                    </a:lnTo>
                    <a:lnTo>
                      <a:pt x="1658" y="428"/>
                    </a:lnTo>
                    <a:lnTo>
                      <a:pt x="1658" y="428"/>
                    </a:lnTo>
                    <a:lnTo>
                      <a:pt x="1712" y="428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765" y="321"/>
                    </a:lnTo>
                    <a:lnTo>
                      <a:pt x="1712" y="214"/>
                    </a:lnTo>
                    <a:lnTo>
                      <a:pt x="1712" y="214"/>
                    </a:lnTo>
                    <a:lnTo>
                      <a:pt x="1658" y="107"/>
                    </a:lnTo>
                    <a:lnTo>
                      <a:pt x="1658" y="54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2" y="54"/>
                    </a:lnTo>
                    <a:lnTo>
                      <a:pt x="1765" y="107"/>
                    </a:lnTo>
                    <a:lnTo>
                      <a:pt x="1765" y="107"/>
                    </a:lnTo>
                    <a:lnTo>
                      <a:pt x="1765" y="214"/>
                    </a:lnTo>
                    <a:lnTo>
                      <a:pt x="1819" y="321"/>
                    </a:lnTo>
                    <a:lnTo>
                      <a:pt x="1873" y="375"/>
                    </a:lnTo>
                    <a:lnTo>
                      <a:pt x="1873" y="375"/>
                    </a:lnTo>
                    <a:lnTo>
                      <a:pt x="1926" y="482"/>
                    </a:lnTo>
                    <a:lnTo>
                      <a:pt x="1926" y="589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26" y="641"/>
                    </a:lnTo>
                    <a:lnTo>
                      <a:pt x="1873" y="749"/>
                    </a:lnTo>
                    <a:lnTo>
                      <a:pt x="1712" y="856"/>
                    </a:lnTo>
                    <a:lnTo>
                      <a:pt x="1605" y="1016"/>
                    </a:lnTo>
                    <a:lnTo>
                      <a:pt x="1605" y="1016"/>
                    </a:lnTo>
                    <a:lnTo>
                      <a:pt x="1444" y="1177"/>
                    </a:lnTo>
                    <a:lnTo>
                      <a:pt x="1337" y="1337"/>
                    </a:lnTo>
                    <a:lnTo>
                      <a:pt x="1230" y="1498"/>
                    </a:lnTo>
                    <a:lnTo>
                      <a:pt x="1230" y="1498"/>
                    </a:lnTo>
                    <a:lnTo>
                      <a:pt x="1177" y="1605"/>
                    </a:lnTo>
                    <a:lnTo>
                      <a:pt x="1123" y="1712"/>
                    </a:lnTo>
                    <a:lnTo>
                      <a:pt x="1070" y="1818"/>
                    </a:lnTo>
                    <a:lnTo>
                      <a:pt x="1070" y="1818"/>
                    </a:lnTo>
                    <a:lnTo>
                      <a:pt x="909" y="1925"/>
                    </a:lnTo>
                    <a:lnTo>
                      <a:pt x="802" y="2139"/>
                    </a:lnTo>
                    <a:lnTo>
                      <a:pt x="642" y="2353"/>
                    </a:lnTo>
                    <a:lnTo>
                      <a:pt x="642" y="2353"/>
                    </a:lnTo>
                    <a:lnTo>
                      <a:pt x="429" y="2621"/>
                    </a:lnTo>
                    <a:lnTo>
                      <a:pt x="214" y="2781"/>
                    </a:lnTo>
                    <a:lnTo>
                      <a:pt x="161" y="2835"/>
                    </a:lnTo>
                    <a:lnTo>
                      <a:pt x="161" y="2835"/>
                    </a:lnTo>
                    <a:lnTo>
                      <a:pt x="0" y="2674"/>
                    </a:lnTo>
                    <a:lnTo>
                      <a:pt x="54" y="2621"/>
                    </a:lnTo>
                    <a:lnTo>
                      <a:pt x="161" y="2514"/>
                    </a:lnTo>
                    <a:lnTo>
                      <a:pt x="321" y="2353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234"/>
              <p:cNvSpPr>
                <a:spLocks/>
              </p:cNvSpPr>
              <p:nvPr/>
            </p:nvSpPr>
            <p:spPr bwMode="auto">
              <a:xfrm>
                <a:off x="4319" y="1668"/>
                <a:ext cx="241" cy="348"/>
              </a:xfrm>
              <a:custGeom>
                <a:avLst/>
                <a:gdLst>
                  <a:gd name="T0" fmla="*/ 107 w 1926"/>
                  <a:gd name="T1" fmla="*/ 2781 h 2781"/>
                  <a:gd name="T2" fmla="*/ 375 w 1926"/>
                  <a:gd name="T3" fmla="*/ 2567 h 2781"/>
                  <a:gd name="T4" fmla="*/ 588 w 1926"/>
                  <a:gd name="T5" fmla="*/ 2299 h 2781"/>
                  <a:gd name="T6" fmla="*/ 855 w 1926"/>
                  <a:gd name="T7" fmla="*/ 1871 h 2781"/>
                  <a:gd name="T8" fmla="*/ 1016 w 1926"/>
                  <a:gd name="T9" fmla="*/ 1764 h 2781"/>
                  <a:gd name="T10" fmla="*/ 1123 w 1926"/>
                  <a:gd name="T11" fmla="*/ 1551 h 2781"/>
                  <a:gd name="T12" fmla="*/ 1176 w 1926"/>
                  <a:gd name="T13" fmla="*/ 1444 h 2781"/>
                  <a:gd name="T14" fmla="*/ 1390 w 1926"/>
                  <a:gd name="T15" fmla="*/ 1123 h 2781"/>
                  <a:gd name="T16" fmla="*/ 1551 w 1926"/>
                  <a:gd name="T17" fmla="*/ 962 h 2781"/>
                  <a:gd name="T18" fmla="*/ 1819 w 1926"/>
                  <a:gd name="T19" fmla="*/ 695 h 2781"/>
                  <a:gd name="T20" fmla="*/ 1872 w 1926"/>
                  <a:gd name="T21" fmla="*/ 587 h 2781"/>
                  <a:gd name="T22" fmla="*/ 1872 w 1926"/>
                  <a:gd name="T23" fmla="*/ 535 h 2781"/>
                  <a:gd name="T24" fmla="*/ 1819 w 1926"/>
                  <a:gd name="T25" fmla="*/ 321 h 2781"/>
                  <a:gd name="T26" fmla="*/ 1765 w 1926"/>
                  <a:gd name="T27" fmla="*/ 267 h 2781"/>
                  <a:gd name="T28" fmla="*/ 1711 w 1926"/>
                  <a:gd name="T29" fmla="*/ 160 h 2781"/>
                  <a:gd name="T30" fmla="*/ 1658 w 1926"/>
                  <a:gd name="T31" fmla="*/ 53 h 2781"/>
                  <a:gd name="T32" fmla="*/ 1604 w 1926"/>
                  <a:gd name="T33" fmla="*/ 0 h 2781"/>
                  <a:gd name="T34" fmla="*/ 1604 w 1926"/>
                  <a:gd name="T35" fmla="*/ 53 h 2781"/>
                  <a:gd name="T36" fmla="*/ 1711 w 1926"/>
                  <a:gd name="T37" fmla="*/ 214 h 2781"/>
                  <a:gd name="T38" fmla="*/ 1765 w 1926"/>
                  <a:gd name="T39" fmla="*/ 321 h 2781"/>
                  <a:gd name="T40" fmla="*/ 1819 w 1926"/>
                  <a:gd name="T41" fmla="*/ 428 h 2781"/>
                  <a:gd name="T42" fmla="*/ 1711 w 1926"/>
                  <a:gd name="T43" fmla="*/ 428 h 2781"/>
                  <a:gd name="T44" fmla="*/ 1604 w 1926"/>
                  <a:gd name="T45" fmla="*/ 428 h 2781"/>
                  <a:gd name="T46" fmla="*/ 1604 w 1926"/>
                  <a:gd name="T47" fmla="*/ 481 h 2781"/>
                  <a:gd name="T48" fmla="*/ 1658 w 1926"/>
                  <a:gd name="T49" fmla="*/ 587 h 2781"/>
                  <a:gd name="T50" fmla="*/ 1658 w 1926"/>
                  <a:gd name="T51" fmla="*/ 695 h 2781"/>
                  <a:gd name="T52" fmla="*/ 1497 w 1926"/>
                  <a:gd name="T53" fmla="*/ 695 h 2781"/>
                  <a:gd name="T54" fmla="*/ 1390 w 1926"/>
                  <a:gd name="T55" fmla="*/ 695 h 2781"/>
                  <a:gd name="T56" fmla="*/ 1497 w 1926"/>
                  <a:gd name="T57" fmla="*/ 748 h 2781"/>
                  <a:gd name="T58" fmla="*/ 1497 w 1926"/>
                  <a:gd name="T59" fmla="*/ 855 h 2781"/>
                  <a:gd name="T60" fmla="*/ 1390 w 1926"/>
                  <a:gd name="T61" fmla="*/ 1016 h 2781"/>
                  <a:gd name="T62" fmla="*/ 1337 w 1926"/>
                  <a:gd name="T63" fmla="*/ 1016 h 2781"/>
                  <a:gd name="T64" fmla="*/ 1337 w 1926"/>
                  <a:gd name="T65" fmla="*/ 1069 h 2781"/>
                  <a:gd name="T66" fmla="*/ 1337 w 1926"/>
                  <a:gd name="T67" fmla="*/ 1123 h 2781"/>
                  <a:gd name="T68" fmla="*/ 1230 w 1926"/>
                  <a:gd name="T69" fmla="*/ 1069 h 2781"/>
                  <a:gd name="T70" fmla="*/ 1176 w 1926"/>
                  <a:gd name="T71" fmla="*/ 1069 h 2781"/>
                  <a:gd name="T72" fmla="*/ 1230 w 1926"/>
                  <a:gd name="T73" fmla="*/ 1230 h 2781"/>
                  <a:gd name="T74" fmla="*/ 1176 w 1926"/>
                  <a:gd name="T75" fmla="*/ 1337 h 2781"/>
                  <a:gd name="T76" fmla="*/ 1123 w 1926"/>
                  <a:gd name="T77" fmla="*/ 1551 h 2781"/>
                  <a:gd name="T78" fmla="*/ 1016 w 1926"/>
                  <a:gd name="T79" fmla="*/ 1604 h 2781"/>
                  <a:gd name="T80" fmla="*/ 855 w 1926"/>
                  <a:gd name="T81" fmla="*/ 1711 h 2781"/>
                  <a:gd name="T82" fmla="*/ 802 w 1926"/>
                  <a:gd name="T83" fmla="*/ 1817 h 2781"/>
                  <a:gd name="T84" fmla="*/ 695 w 1926"/>
                  <a:gd name="T85" fmla="*/ 2032 h 2781"/>
                  <a:gd name="T86" fmla="*/ 534 w 1926"/>
                  <a:gd name="T87" fmla="*/ 2139 h 2781"/>
                  <a:gd name="T88" fmla="*/ 321 w 1926"/>
                  <a:gd name="T89" fmla="*/ 2353 h 2781"/>
                  <a:gd name="T90" fmla="*/ 160 w 1926"/>
                  <a:gd name="T91" fmla="*/ 2513 h 2781"/>
                  <a:gd name="T92" fmla="*/ 0 w 1926"/>
                  <a:gd name="T93" fmla="*/ 2674 h 2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26" h="2781">
                    <a:moveTo>
                      <a:pt x="0" y="2674"/>
                    </a:moveTo>
                    <a:lnTo>
                      <a:pt x="107" y="2781"/>
                    </a:lnTo>
                    <a:lnTo>
                      <a:pt x="160" y="2727"/>
                    </a:lnTo>
                    <a:lnTo>
                      <a:pt x="375" y="2567"/>
                    </a:lnTo>
                    <a:lnTo>
                      <a:pt x="588" y="2299"/>
                    </a:lnTo>
                    <a:lnTo>
                      <a:pt x="588" y="2299"/>
                    </a:lnTo>
                    <a:lnTo>
                      <a:pt x="748" y="2085"/>
                    </a:lnTo>
                    <a:lnTo>
                      <a:pt x="855" y="1871"/>
                    </a:lnTo>
                    <a:lnTo>
                      <a:pt x="1016" y="1764"/>
                    </a:lnTo>
                    <a:lnTo>
                      <a:pt x="1016" y="1764"/>
                    </a:lnTo>
                    <a:lnTo>
                      <a:pt x="1069" y="1658"/>
                    </a:lnTo>
                    <a:lnTo>
                      <a:pt x="1123" y="1551"/>
                    </a:lnTo>
                    <a:lnTo>
                      <a:pt x="1176" y="1444"/>
                    </a:lnTo>
                    <a:lnTo>
                      <a:pt x="1176" y="1444"/>
                    </a:lnTo>
                    <a:lnTo>
                      <a:pt x="1283" y="1283"/>
                    </a:lnTo>
                    <a:lnTo>
                      <a:pt x="1390" y="1123"/>
                    </a:lnTo>
                    <a:lnTo>
                      <a:pt x="1551" y="962"/>
                    </a:lnTo>
                    <a:lnTo>
                      <a:pt x="1551" y="962"/>
                    </a:lnTo>
                    <a:lnTo>
                      <a:pt x="1658" y="802"/>
                    </a:lnTo>
                    <a:lnTo>
                      <a:pt x="1819" y="695"/>
                    </a:lnTo>
                    <a:lnTo>
                      <a:pt x="1872" y="587"/>
                    </a:lnTo>
                    <a:lnTo>
                      <a:pt x="1872" y="587"/>
                    </a:lnTo>
                    <a:lnTo>
                      <a:pt x="1926" y="587"/>
                    </a:lnTo>
                    <a:lnTo>
                      <a:pt x="1872" y="535"/>
                    </a:lnTo>
                    <a:lnTo>
                      <a:pt x="1872" y="428"/>
                    </a:lnTo>
                    <a:lnTo>
                      <a:pt x="1819" y="321"/>
                    </a:lnTo>
                    <a:lnTo>
                      <a:pt x="1819" y="321"/>
                    </a:lnTo>
                    <a:lnTo>
                      <a:pt x="1765" y="267"/>
                    </a:lnTo>
                    <a:lnTo>
                      <a:pt x="1711" y="214"/>
                    </a:lnTo>
                    <a:lnTo>
                      <a:pt x="1711" y="160"/>
                    </a:lnTo>
                    <a:lnTo>
                      <a:pt x="1711" y="160"/>
                    </a:lnTo>
                    <a:lnTo>
                      <a:pt x="1658" y="53"/>
                    </a:lnTo>
                    <a:lnTo>
                      <a:pt x="1604" y="0"/>
                    </a:lnTo>
                    <a:lnTo>
                      <a:pt x="1604" y="0"/>
                    </a:lnTo>
                    <a:lnTo>
                      <a:pt x="1604" y="0"/>
                    </a:lnTo>
                    <a:lnTo>
                      <a:pt x="1604" y="53"/>
                    </a:lnTo>
                    <a:lnTo>
                      <a:pt x="1658" y="107"/>
                    </a:lnTo>
                    <a:lnTo>
                      <a:pt x="1711" y="214"/>
                    </a:lnTo>
                    <a:lnTo>
                      <a:pt x="1711" y="214"/>
                    </a:lnTo>
                    <a:lnTo>
                      <a:pt x="1765" y="321"/>
                    </a:lnTo>
                    <a:lnTo>
                      <a:pt x="1819" y="374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711" y="428"/>
                    </a:lnTo>
                    <a:lnTo>
                      <a:pt x="1658" y="428"/>
                    </a:lnTo>
                    <a:lnTo>
                      <a:pt x="1604" y="428"/>
                    </a:lnTo>
                    <a:lnTo>
                      <a:pt x="1604" y="428"/>
                    </a:lnTo>
                    <a:lnTo>
                      <a:pt x="1604" y="481"/>
                    </a:lnTo>
                    <a:lnTo>
                      <a:pt x="1604" y="535"/>
                    </a:lnTo>
                    <a:lnTo>
                      <a:pt x="1658" y="587"/>
                    </a:lnTo>
                    <a:lnTo>
                      <a:pt x="1658" y="587"/>
                    </a:lnTo>
                    <a:lnTo>
                      <a:pt x="1658" y="695"/>
                    </a:lnTo>
                    <a:lnTo>
                      <a:pt x="1604" y="748"/>
                    </a:lnTo>
                    <a:lnTo>
                      <a:pt x="1497" y="695"/>
                    </a:lnTo>
                    <a:lnTo>
                      <a:pt x="1497" y="695"/>
                    </a:lnTo>
                    <a:lnTo>
                      <a:pt x="1390" y="695"/>
                    </a:lnTo>
                    <a:lnTo>
                      <a:pt x="1390" y="695"/>
                    </a:lnTo>
                    <a:lnTo>
                      <a:pt x="1497" y="748"/>
                    </a:lnTo>
                    <a:lnTo>
                      <a:pt x="1497" y="748"/>
                    </a:lnTo>
                    <a:lnTo>
                      <a:pt x="1497" y="855"/>
                    </a:lnTo>
                    <a:lnTo>
                      <a:pt x="1444" y="962"/>
                    </a:lnTo>
                    <a:lnTo>
                      <a:pt x="1390" y="1016"/>
                    </a:lnTo>
                    <a:lnTo>
                      <a:pt x="1390" y="1016"/>
                    </a:lnTo>
                    <a:lnTo>
                      <a:pt x="1337" y="1016"/>
                    </a:lnTo>
                    <a:lnTo>
                      <a:pt x="1283" y="1016"/>
                    </a:lnTo>
                    <a:lnTo>
                      <a:pt x="1337" y="1069"/>
                    </a:lnTo>
                    <a:lnTo>
                      <a:pt x="1337" y="1069"/>
                    </a:lnTo>
                    <a:lnTo>
                      <a:pt x="1337" y="1123"/>
                    </a:lnTo>
                    <a:lnTo>
                      <a:pt x="1283" y="1123"/>
                    </a:lnTo>
                    <a:lnTo>
                      <a:pt x="1230" y="1069"/>
                    </a:lnTo>
                    <a:lnTo>
                      <a:pt x="1230" y="1069"/>
                    </a:lnTo>
                    <a:lnTo>
                      <a:pt x="1176" y="1069"/>
                    </a:lnTo>
                    <a:lnTo>
                      <a:pt x="1230" y="1123"/>
                    </a:lnTo>
                    <a:lnTo>
                      <a:pt x="1230" y="1230"/>
                    </a:lnTo>
                    <a:lnTo>
                      <a:pt x="1230" y="1230"/>
                    </a:lnTo>
                    <a:lnTo>
                      <a:pt x="1176" y="1337"/>
                    </a:lnTo>
                    <a:lnTo>
                      <a:pt x="1176" y="1497"/>
                    </a:lnTo>
                    <a:lnTo>
                      <a:pt x="1123" y="1551"/>
                    </a:lnTo>
                    <a:lnTo>
                      <a:pt x="1123" y="1551"/>
                    </a:lnTo>
                    <a:lnTo>
                      <a:pt x="1016" y="1604"/>
                    </a:lnTo>
                    <a:lnTo>
                      <a:pt x="909" y="1658"/>
                    </a:lnTo>
                    <a:lnTo>
                      <a:pt x="855" y="1711"/>
                    </a:lnTo>
                    <a:lnTo>
                      <a:pt x="855" y="1711"/>
                    </a:lnTo>
                    <a:lnTo>
                      <a:pt x="802" y="1817"/>
                    </a:lnTo>
                    <a:lnTo>
                      <a:pt x="802" y="1924"/>
                    </a:lnTo>
                    <a:lnTo>
                      <a:pt x="695" y="2032"/>
                    </a:lnTo>
                    <a:lnTo>
                      <a:pt x="695" y="2032"/>
                    </a:lnTo>
                    <a:lnTo>
                      <a:pt x="534" y="2139"/>
                    </a:lnTo>
                    <a:lnTo>
                      <a:pt x="427" y="2246"/>
                    </a:lnTo>
                    <a:lnTo>
                      <a:pt x="321" y="2353"/>
                    </a:lnTo>
                    <a:lnTo>
                      <a:pt x="321" y="2353"/>
                    </a:lnTo>
                    <a:lnTo>
                      <a:pt x="160" y="2513"/>
                    </a:lnTo>
                    <a:lnTo>
                      <a:pt x="0" y="2620"/>
                    </a:lnTo>
                    <a:lnTo>
                      <a:pt x="0" y="267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235"/>
              <p:cNvSpPr>
                <a:spLocks/>
              </p:cNvSpPr>
              <p:nvPr/>
            </p:nvSpPr>
            <p:spPr bwMode="auto">
              <a:xfrm>
                <a:off x="4693" y="1615"/>
                <a:ext cx="248" cy="668"/>
              </a:xfrm>
              <a:custGeom>
                <a:avLst/>
                <a:gdLst>
                  <a:gd name="T0" fmla="*/ 1927 w 1980"/>
                  <a:gd name="T1" fmla="*/ 535 h 5348"/>
                  <a:gd name="T2" fmla="*/ 1927 w 1980"/>
                  <a:gd name="T3" fmla="*/ 856 h 5348"/>
                  <a:gd name="T4" fmla="*/ 1873 w 1980"/>
                  <a:gd name="T5" fmla="*/ 1069 h 5348"/>
                  <a:gd name="T6" fmla="*/ 1820 w 1980"/>
                  <a:gd name="T7" fmla="*/ 1390 h 5348"/>
                  <a:gd name="T8" fmla="*/ 1766 w 1980"/>
                  <a:gd name="T9" fmla="*/ 1604 h 5348"/>
                  <a:gd name="T10" fmla="*/ 1713 w 1980"/>
                  <a:gd name="T11" fmla="*/ 1925 h 5348"/>
                  <a:gd name="T12" fmla="*/ 1659 w 1980"/>
                  <a:gd name="T13" fmla="*/ 2139 h 5348"/>
                  <a:gd name="T14" fmla="*/ 1552 w 1980"/>
                  <a:gd name="T15" fmla="*/ 2567 h 5348"/>
                  <a:gd name="T16" fmla="*/ 1445 w 1980"/>
                  <a:gd name="T17" fmla="*/ 2781 h 5348"/>
                  <a:gd name="T18" fmla="*/ 1338 w 1980"/>
                  <a:gd name="T19" fmla="*/ 3262 h 5348"/>
                  <a:gd name="T20" fmla="*/ 1231 w 1980"/>
                  <a:gd name="T21" fmla="*/ 3582 h 5348"/>
                  <a:gd name="T22" fmla="*/ 910 w 1980"/>
                  <a:gd name="T23" fmla="*/ 4332 h 5348"/>
                  <a:gd name="T24" fmla="*/ 803 w 1980"/>
                  <a:gd name="T25" fmla="*/ 4598 h 5348"/>
                  <a:gd name="T26" fmla="*/ 589 w 1980"/>
                  <a:gd name="T27" fmla="*/ 4919 h 5348"/>
                  <a:gd name="T28" fmla="*/ 535 w 1980"/>
                  <a:gd name="T29" fmla="*/ 4973 h 5348"/>
                  <a:gd name="T30" fmla="*/ 482 w 1980"/>
                  <a:gd name="T31" fmla="*/ 5080 h 5348"/>
                  <a:gd name="T32" fmla="*/ 375 w 1980"/>
                  <a:gd name="T33" fmla="*/ 5187 h 5348"/>
                  <a:gd name="T34" fmla="*/ 160 w 1980"/>
                  <a:gd name="T35" fmla="*/ 5348 h 5348"/>
                  <a:gd name="T36" fmla="*/ 160 w 1980"/>
                  <a:gd name="T37" fmla="*/ 5348 h 5348"/>
                  <a:gd name="T38" fmla="*/ 160 w 1980"/>
                  <a:gd name="T39" fmla="*/ 5294 h 5348"/>
                  <a:gd name="T40" fmla="*/ 107 w 1980"/>
                  <a:gd name="T41" fmla="*/ 5187 h 5348"/>
                  <a:gd name="T42" fmla="*/ 53 w 1980"/>
                  <a:gd name="T43" fmla="*/ 5026 h 5348"/>
                  <a:gd name="T44" fmla="*/ 0 w 1980"/>
                  <a:gd name="T45" fmla="*/ 4973 h 5348"/>
                  <a:gd name="T46" fmla="*/ 107 w 1980"/>
                  <a:gd name="T47" fmla="*/ 5026 h 5348"/>
                  <a:gd name="T48" fmla="*/ 214 w 1980"/>
                  <a:gd name="T49" fmla="*/ 4973 h 5348"/>
                  <a:gd name="T50" fmla="*/ 321 w 1980"/>
                  <a:gd name="T51" fmla="*/ 4705 h 5348"/>
                  <a:gd name="T52" fmla="*/ 160 w 1980"/>
                  <a:gd name="T53" fmla="*/ 4492 h 5348"/>
                  <a:gd name="T54" fmla="*/ 321 w 1980"/>
                  <a:gd name="T55" fmla="*/ 4545 h 5348"/>
                  <a:gd name="T56" fmla="*/ 428 w 1980"/>
                  <a:gd name="T57" fmla="*/ 4545 h 5348"/>
                  <a:gd name="T58" fmla="*/ 589 w 1980"/>
                  <a:gd name="T59" fmla="*/ 4439 h 5348"/>
                  <a:gd name="T60" fmla="*/ 696 w 1980"/>
                  <a:gd name="T61" fmla="*/ 4225 h 5348"/>
                  <a:gd name="T62" fmla="*/ 749 w 1980"/>
                  <a:gd name="T63" fmla="*/ 3904 h 5348"/>
                  <a:gd name="T64" fmla="*/ 696 w 1980"/>
                  <a:gd name="T65" fmla="*/ 3796 h 5348"/>
                  <a:gd name="T66" fmla="*/ 375 w 1980"/>
                  <a:gd name="T67" fmla="*/ 3796 h 5348"/>
                  <a:gd name="T68" fmla="*/ 482 w 1980"/>
                  <a:gd name="T69" fmla="*/ 3582 h 5348"/>
                  <a:gd name="T70" fmla="*/ 856 w 1980"/>
                  <a:gd name="T71" fmla="*/ 3209 h 5348"/>
                  <a:gd name="T72" fmla="*/ 1177 w 1980"/>
                  <a:gd name="T73" fmla="*/ 2834 h 5348"/>
                  <a:gd name="T74" fmla="*/ 1284 w 1980"/>
                  <a:gd name="T75" fmla="*/ 2674 h 5348"/>
                  <a:gd name="T76" fmla="*/ 1231 w 1980"/>
                  <a:gd name="T77" fmla="*/ 2567 h 5348"/>
                  <a:gd name="T78" fmla="*/ 1177 w 1980"/>
                  <a:gd name="T79" fmla="*/ 2567 h 5348"/>
                  <a:gd name="T80" fmla="*/ 856 w 1980"/>
                  <a:gd name="T81" fmla="*/ 2727 h 5348"/>
                  <a:gd name="T82" fmla="*/ 1177 w 1980"/>
                  <a:gd name="T83" fmla="*/ 2406 h 5348"/>
                  <a:gd name="T84" fmla="*/ 1338 w 1980"/>
                  <a:gd name="T85" fmla="*/ 2139 h 5348"/>
                  <a:gd name="T86" fmla="*/ 1391 w 1980"/>
                  <a:gd name="T87" fmla="*/ 1979 h 5348"/>
                  <a:gd name="T88" fmla="*/ 1231 w 1980"/>
                  <a:gd name="T89" fmla="*/ 1765 h 5348"/>
                  <a:gd name="T90" fmla="*/ 1338 w 1980"/>
                  <a:gd name="T91" fmla="*/ 1497 h 5348"/>
                  <a:gd name="T92" fmla="*/ 1391 w 1980"/>
                  <a:gd name="T93" fmla="*/ 1069 h 5348"/>
                  <a:gd name="T94" fmla="*/ 1338 w 1980"/>
                  <a:gd name="T95" fmla="*/ 1015 h 5348"/>
                  <a:gd name="T96" fmla="*/ 1177 w 1980"/>
                  <a:gd name="T97" fmla="*/ 856 h 5348"/>
                  <a:gd name="T98" fmla="*/ 1391 w 1980"/>
                  <a:gd name="T99" fmla="*/ 642 h 5348"/>
                  <a:gd name="T100" fmla="*/ 1713 w 1980"/>
                  <a:gd name="T101" fmla="*/ 53 h 5348"/>
                  <a:gd name="T102" fmla="*/ 1820 w 1980"/>
                  <a:gd name="T103" fmla="*/ 0 h 5348"/>
                  <a:gd name="T104" fmla="*/ 1927 w 1980"/>
                  <a:gd name="T105" fmla="*/ 267 h 5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0" h="5348">
                    <a:moveTo>
                      <a:pt x="1980" y="374"/>
                    </a:moveTo>
                    <a:lnTo>
                      <a:pt x="1927" y="535"/>
                    </a:lnTo>
                    <a:lnTo>
                      <a:pt x="1927" y="695"/>
                    </a:lnTo>
                    <a:lnTo>
                      <a:pt x="1927" y="856"/>
                    </a:lnTo>
                    <a:lnTo>
                      <a:pt x="1927" y="856"/>
                    </a:lnTo>
                    <a:lnTo>
                      <a:pt x="1873" y="1069"/>
                    </a:lnTo>
                    <a:lnTo>
                      <a:pt x="1820" y="1230"/>
                    </a:lnTo>
                    <a:lnTo>
                      <a:pt x="1820" y="1390"/>
                    </a:lnTo>
                    <a:lnTo>
                      <a:pt x="1820" y="1390"/>
                    </a:lnTo>
                    <a:lnTo>
                      <a:pt x="1766" y="1604"/>
                    </a:lnTo>
                    <a:lnTo>
                      <a:pt x="1713" y="1765"/>
                    </a:lnTo>
                    <a:lnTo>
                      <a:pt x="1713" y="1925"/>
                    </a:lnTo>
                    <a:lnTo>
                      <a:pt x="1713" y="1925"/>
                    </a:lnTo>
                    <a:lnTo>
                      <a:pt x="1659" y="2139"/>
                    </a:lnTo>
                    <a:lnTo>
                      <a:pt x="1605" y="2352"/>
                    </a:lnTo>
                    <a:lnTo>
                      <a:pt x="1552" y="2567"/>
                    </a:lnTo>
                    <a:lnTo>
                      <a:pt x="1552" y="2567"/>
                    </a:lnTo>
                    <a:lnTo>
                      <a:pt x="1445" y="2781"/>
                    </a:lnTo>
                    <a:lnTo>
                      <a:pt x="1391" y="3048"/>
                    </a:lnTo>
                    <a:lnTo>
                      <a:pt x="1338" y="3262"/>
                    </a:lnTo>
                    <a:lnTo>
                      <a:pt x="1338" y="3262"/>
                    </a:lnTo>
                    <a:lnTo>
                      <a:pt x="1231" y="3582"/>
                    </a:lnTo>
                    <a:lnTo>
                      <a:pt x="1017" y="4011"/>
                    </a:lnTo>
                    <a:lnTo>
                      <a:pt x="910" y="4332"/>
                    </a:lnTo>
                    <a:lnTo>
                      <a:pt x="910" y="4332"/>
                    </a:lnTo>
                    <a:lnTo>
                      <a:pt x="803" y="4598"/>
                    </a:lnTo>
                    <a:lnTo>
                      <a:pt x="642" y="4812"/>
                    </a:lnTo>
                    <a:lnTo>
                      <a:pt x="589" y="4919"/>
                    </a:lnTo>
                    <a:lnTo>
                      <a:pt x="589" y="4919"/>
                    </a:lnTo>
                    <a:lnTo>
                      <a:pt x="535" y="4973"/>
                    </a:lnTo>
                    <a:lnTo>
                      <a:pt x="535" y="5026"/>
                    </a:lnTo>
                    <a:lnTo>
                      <a:pt x="482" y="5080"/>
                    </a:lnTo>
                    <a:lnTo>
                      <a:pt x="375" y="5187"/>
                    </a:lnTo>
                    <a:lnTo>
                      <a:pt x="375" y="5187"/>
                    </a:lnTo>
                    <a:lnTo>
                      <a:pt x="214" y="5294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294"/>
                    </a:lnTo>
                    <a:lnTo>
                      <a:pt x="107" y="5187"/>
                    </a:lnTo>
                    <a:lnTo>
                      <a:pt x="107" y="5187"/>
                    </a:lnTo>
                    <a:lnTo>
                      <a:pt x="53" y="5133"/>
                    </a:lnTo>
                    <a:lnTo>
                      <a:pt x="53" y="5026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6"/>
                    </a:lnTo>
                    <a:lnTo>
                      <a:pt x="107" y="5026"/>
                    </a:lnTo>
                    <a:lnTo>
                      <a:pt x="214" y="4973"/>
                    </a:lnTo>
                    <a:lnTo>
                      <a:pt x="214" y="4973"/>
                    </a:lnTo>
                    <a:lnTo>
                      <a:pt x="321" y="4866"/>
                    </a:lnTo>
                    <a:lnTo>
                      <a:pt x="321" y="4705"/>
                    </a:lnTo>
                    <a:lnTo>
                      <a:pt x="160" y="4492"/>
                    </a:lnTo>
                    <a:lnTo>
                      <a:pt x="160" y="4492"/>
                    </a:lnTo>
                    <a:lnTo>
                      <a:pt x="214" y="4492"/>
                    </a:lnTo>
                    <a:lnTo>
                      <a:pt x="321" y="4545"/>
                    </a:lnTo>
                    <a:lnTo>
                      <a:pt x="428" y="4545"/>
                    </a:lnTo>
                    <a:lnTo>
                      <a:pt x="428" y="4545"/>
                    </a:lnTo>
                    <a:lnTo>
                      <a:pt x="482" y="4545"/>
                    </a:lnTo>
                    <a:lnTo>
                      <a:pt x="589" y="4439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749" y="4064"/>
                    </a:lnTo>
                    <a:lnTo>
                      <a:pt x="749" y="3904"/>
                    </a:lnTo>
                    <a:lnTo>
                      <a:pt x="696" y="3796"/>
                    </a:lnTo>
                    <a:lnTo>
                      <a:pt x="696" y="3796"/>
                    </a:lnTo>
                    <a:lnTo>
                      <a:pt x="535" y="3796"/>
                    </a:lnTo>
                    <a:lnTo>
                      <a:pt x="375" y="3796"/>
                    </a:lnTo>
                    <a:lnTo>
                      <a:pt x="482" y="3582"/>
                    </a:lnTo>
                    <a:lnTo>
                      <a:pt x="482" y="3582"/>
                    </a:lnTo>
                    <a:lnTo>
                      <a:pt x="696" y="3422"/>
                    </a:lnTo>
                    <a:lnTo>
                      <a:pt x="856" y="3209"/>
                    </a:lnTo>
                    <a:lnTo>
                      <a:pt x="1070" y="2995"/>
                    </a:lnTo>
                    <a:lnTo>
                      <a:pt x="1177" y="2834"/>
                    </a:lnTo>
                    <a:lnTo>
                      <a:pt x="1284" y="2674"/>
                    </a:lnTo>
                    <a:lnTo>
                      <a:pt x="1284" y="2674"/>
                    </a:lnTo>
                    <a:lnTo>
                      <a:pt x="1284" y="2567"/>
                    </a:lnTo>
                    <a:lnTo>
                      <a:pt x="1231" y="2567"/>
                    </a:lnTo>
                    <a:lnTo>
                      <a:pt x="1177" y="2567"/>
                    </a:lnTo>
                    <a:lnTo>
                      <a:pt x="1177" y="2567"/>
                    </a:lnTo>
                    <a:lnTo>
                      <a:pt x="963" y="2727"/>
                    </a:lnTo>
                    <a:lnTo>
                      <a:pt x="856" y="2727"/>
                    </a:lnTo>
                    <a:lnTo>
                      <a:pt x="1177" y="2406"/>
                    </a:lnTo>
                    <a:lnTo>
                      <a:pt x="1177" y="2406"/>
                    </a:lnTo>
                    <a:lnTo>
                      <a:pt x="1231" y="2299"/>
                    </a:lnTo>
                    <a:lnTo>
                      <a:pt x="1338" y="2139"/>
                    </a:lnTo>
                    <a:lnTo>
                      <a:pt x="1391" y="1979"/>
                    </a:lnTo>
                    <a:lnTo>
                      <a:pt x="1391" y="1979"/>
                    </a:lnTo>
                    <a:lnTo>
                      <a:pt x="1284" y="1925"/>
                    </a:lnTo>
                    <a:lnTo>
                      <a:pt x="1231" y="1765"/>
                    </a:lnTo>
                    <a:lnTo>
                      <a:pt x="1338" y="1497"/>
                    </a:lnTo>
                    <a:lnTo>
                      <a:pt x="1338" y="1497"/>
                    </a:lnTo>
                    <a:lnTo>
                      <a:pt x="1391" y="1283"/>
                    </a:lnTo>
                    <a:lnTo>
                      <a:pt x="1391" y="1069"/>
                    </a:lnTo>
                    <a:lnTo>
                      <a:pt x="1338" y="1015"/>
                    </a:lnTo>
                    <a:lnTo>
                      <a:pt x="1338" y="1015"/>
                    </a:lnTo>
                    <a:lnTo>
                      <a:pt x="1231" y="1015"/>
                    </a:lnTo>
                    <a:lnTo>
                      <a:pt x="1177" y="856"/>
                    </a:lnTo>
                    <a:lnTo>
                      <a:pt x="1391" y="642"/>
                    </a:lnTo>
                    <a:lnTo>
                      <a:pt x="1391" y="642"/>
                    </a:lnTo>
                    <a:lnTo>
                      <a:pt x="1659" y="321"/>
                    </a:lnTo>
                    <a:lnTo>
                      <a:pt x="1713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3" y="107"/>
                    </a:lnTo>
                    <a:lnTo>
                      <a:pt x="1927" y="267"/>
                    </a:lnTo>
                    <a:lnTo>
                      <a:pt x="1980" y="37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236"/>
              <p:cNvSpPr>
                <a:spLocks/>
              </p:cNvSpPr>
              <p:nvPr/>
            </p:nvSpPr>
            <p:spPr bwMode="auto">
              <a:xfrm>
                <a:off x="4693" y="1615"/>
                <a:ext cx="248" cy="668"/>
              </a:xfrm>
              <a:custGeom>
                <a:avLst/>
                <a:gdLst>
                  <a:gd name="T0" fmla="*/ 749 w 1980"/>
                  <a:gd name="T1" fmla="*/ 3422 h 5348"/>
                  <a:gd name="T2" fmla="*/ 1124 w 1980"/>
                  <a:gd name="T3" fmla="*/ 2995 h 5348"/>
                  <a:gd name="T4" fmla="*/ 1338 w 1980"/>
                  <a:gd name="T5" fmla="*/ 2674 h 5348"/>
                  <a:gd name="T6" fmla="*/ 1338 w 1980"/>
                  <a:gd name="T7" fmla="*/ 2567 h 5348"/>
                  <a:gd name="T8" fmla="*/ 1231 w 1980"/>
                  <a:gd name="T9" fmla="*/ 2513 h 5348"/>
                  <a:gd name="T10" fmla="*/ 1070 w 1980"/>
                  <a:gd name="T11" fmla="*/ 2674 h 5348"/>
                  <a:gd name="T12" fmla="*/ 1231 w 1980"/>
                  <a:gd name="T13" fmla="*/ 2352 h 5348"/>
                  <a:gd name="T14" fmla="*/ 1284 w 1980"/>
                  <a:gd name="T15" fmla="*/ 2299 h 5348"/>
                  <a:gd name="T16" fmla="*/ 1445 w 1980"/>
                  <a:gd name="T17" fmla="*/ 1979 h 5348"/>
                  <a:gd name="T18" fmla="*/ 1338 w 1980"/>
                  <a:gd name="T19" fmla="*/ 1925 h 5348"/>
                  <a:gd name="T20" fmla="*/ 1391 w 1980"/>
                  <a:gd name="T21" fmla="*/ 1497 h 5348"/>
                  <a:gd name="T22" fmla="*/ 1498 w 1980"/>
                  <a:gd name="T23" fmla="*/ 1230 h 5348"/>
                  <a:gd name="T24" fmla="*/ 1391 w 1980"/>
                  <a:gd name="T25" fmla="*/ 963 h 5348"/>
                  <a:gd name="T26" fmla="*/ 1284 w 1980"/>
                  <a:gd name="T27" fmla="*/ 963 h 5348"/>
                  <a:gd name="T28" fmla="*/ 1445 w 1980"/>
                  <a:gd name="T29" fmla="*/ 642 h 5348"/>
                  <a:gd name="T30" fmla="*/ 1659 w 1980"/>
                  <a:gd name="T31" fmla="*/ 321 h 5348"/>
                  <a:gd name="T32" fmla="*/ 1820 w 1980"/>
                  <a:gd name="T33" fmla="*/ 0 h 5348"/>
                  <a:gd name="T34" fmla="*/ 1873 w 1980"/>
                  <a:gd name="T35" fmla="*/ 107 h 5348"/>
                  <a:gd name="T36" fmla="*/ 1980 w 1980"/>
                  <a:gd name="T37" fmla="*/ 374 h 5348"/>
                  <a:gd name="T38" fmla="*/ 1927 w 1980"/>
                  <a:gd name="T39" fmla="*/ 535 h 5348"/>
                  <a:gd name="T40" fmla="*/ 1927 w 1980"/>
                  <a:gd name="T41" fmla="*/ 856 h 5348"/>
                  <a:gd name="T42" fmla="*/ 1873 w 1980"/>
                  <a:gd name="T43" fmla="*/ 1069 h 5348"/>
                  <a:gd name="T44" fmla="*/ 1820 w 1980"/>
                  <a:gd name="T45" fmla="*/ 1390 h 5348"/>
                  <a:gd name="T46" fmla="*/ 1766 w 1980"/>
                  <a:gd name="T47" fmla="*/ 1604 h 5348"/>
                  <a:gd name="T48" fmla="*/ 1713 w 1980"/>
                  <a:gd name="T49" fmla="*/ 1925 h 5348"/>
                  <a:gd name="T50" fmla="*/ 1659 w 1980"/>
                  <a:gd name="T51" fmla="*/ 2139 h 5348"/>
                  <a:gd name="T52" fmla="*/ 1552 w 1980"/>
                  <a:gd name="T53" fmla="*/ 2567 h 5348"/>
                  <a:gd name="T54" fmla="*/ 1445 w 1980"/>
                  <a:gd name="T55" fmla="*/ 2781 h 5348"/>
                  <a:gd name="T56" fmla="*/ 1338 w 1980"/>
                  <a:gd name="T57" fmla="*/ 3262 h 5348"/>
                  <a:gd name="T58" fmla="*/ 1231 w 1980"/>
                  <a:gd name="T59" fmla="*/ 3582 h 5348"/>
                  <a:gd name="T60" fmla="*/ 910 w 1980"/>
                  <a:gd name="T61" fmla="*/ 4332 h 5348"/>
                  <a:gd name="T62" fmla="*/ 803 w 1980"/>
                  <a:gd name="T63" fmla="*/ 4598 h 5348"/>
                  <a:gd name="T64" fmla="*/ 589 w 1980"/>
                  <a:gd name="T65" fmla="*/ 4919 h 5348"/>
                  <a:gd name="T66" fmla="*/ 535 w 1980"/>
                  <a:gd name="T67" fmla="*/ 4973 h 5348"/>
                  <a:gd name="T68" fmla="*/ 482 w 1980"/>
                  <a:gd name="T69" fmla="*/ 5080 h 5348"/>
                  <a:gd name="T70" fmla="*/ 375 w 1980"/>
                  <a:gd name="T71" fmla="*/ 5187 h 5348"/>
                  <a:gd name="T72" fmla="*/ 160 w 1980"/>
                  <a:gd name="T73" fmla="*/ 5348 h 5348"/>
                  <a:gd name="T74" fmla="*/ 160 w 1980"/>
                  <a:gd name="T75" fmla="*/ 5348 h 5348"/>
                  <a:gd name="T76" fmla="*/ 160 w 1980"/>
                  <a:gd name="T77" fmla="*/ 5294 h 5348"/>
                  <a:gd name="T78" fmla="*/ 107 w 1980"/>
                  <a:gd name="T79" fmla="*/ 5187 h 5348"/>
                  <a:gd name="T80" fmla="*/ 53 w 1980"/>
                  <a:gd name="T81" fmla="*/ 5080 h 5348"/>
                  <a:gd name="T82" fmla="*/ 0 w 1980"/>
                  <a:gd name="T83" fmla="*/ 4973 h 5348"/>
                  <a:gd name="T84" fmla="*/ 107 w 1980"/>
                  <a:gd name="T85" fmla="*/ 5080 h 5348"/>
                  <a:gd name="T86" fmla="*/ 268 w 1980"/>
                  <a:gd name="T87" fmla="*/ 5026 h 5348"/>
                  <a:gd name="T88" fmla="*/ 321 w 1980"/>
                  <a:gd name="T89" fmla="*/ 4705 h 5348"/>
                  <a:gd name="T90" fmla="*/ 214 w 1980"/>
                  <a:gd name="T91" fmla="*/ 4492 h 5348"/>
                  <a:gd name="T92" fmla="*/ 321 w 1980"/>
                  <a:gd name="T93" fmla="*/ 4545 h 5348"/>
                  <a:gd name="T94" fmla="*/ 428 w 1980"/>
                  <a:gd name="T95" fmla="*/ 4598 h 5348"/>
                  <a:gd name="T96" fmla="*/ 589 w 1980"/>
                  <a:gd name="T97" fmla="*/ 4492 h 5348"/>
                  <a:gd name="T98" fmla="*/ 696 w 1980"/>
                  <a:gd name="T99" fmla="*/ 4278 h 5348"/>
                  <a:gd name="T100" fmla="*/ 803 w 1980"/>
                  <a:gd name="T101" fmla="*/ 3850 h 5348"/>
                  <a:gd name="T102" fmla="*/ 749 w 1980"/>
                  <a:gd name="T103" fmla="*/ 3743 h 5348"/>
                  <a:gd name="T104" fmla="*/ 482 w 1980"/>
                  <a:gd name="T105" fmla="*/ 3743 h 5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0" h="5348">
                    <a:moveTo>
                      <a:pt x="589" y="3582"/>
                    </a:moveTo>
                    <a:lnTo>
                      <a:pt x="749" y="3422"/>
                    </a:lnTo>
                    <a:lnTo>
                      <a:pt x="963" y="3209"/>
                    </a:lnTo>
                    <a:lnTo>
                      <a:pt x="1124" y="2995"/>
                    </a:lnTo>
                    <a:lnTo>
                      <a:pt x="1231" y="2834"/>
                    </a:lnTo>
                    <a:lnTo>
                      <a:pt x="1338" y="2674"/>
                    </a:lnTo>
                    <a:lnTo>
                      <a:pt x="1338" y="2674"/>
                    </a:lnTo>
                    <a:lnTo>
                      <a:pt x="1338" y="2567"/>
                    </a:lnTo>
                    <a:lnTo>
                      <a:pt x="1284" y="2513"/>
                    </a:lnTo>
                    <a:lnTo>
                      <a:pt x="1231" y="2513"/>
                    </a:lnTo>
                    <a:lnTo>
                      <a:pt x="1231" y="2513"/>
                    </a:lnTo>
                    <a:lnTo>
                      <a:pt x="1070" y="2674"/>
                    </a:lnTo>
                    <a:lnTo>
                      <a:pt x="963" y="2674"/>
                    </a:lnTo>
                    <a:lnTo>
                      <a:pt x="1231" y="2352"/>
                    </a:lnTo>
                    <a:lnTo>
                      <a:pt x="1231" y="2352"/>
                    </a:lnTo>
                    <a:lnTo>
                      <a:pt x="1284" y="2299"/>
                    </a:lnTo>
                    <a:lnTo>
                      <a:pt x="1391" y="2086"/>
                    </a:lnTo>
                    <a:lnTo>
                      <a:pt x="1445" y="1979"/>
                    </a:lnTo>
                    <a:lnTo>
                      <a:pt x="1445" y="1979"/>
                    </a:lnTo>
                    <a:lnTo>
                      <a:pt x="1338" y="1925"/>
                    </a:lnTo>
                    <a:lnTo>
                      <a:pt x="1284" y="1765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498" y="1230"/>
                    </a:lnTo>
                    <a:lnTo>
                      <a:pt x="1498" y="1069"/>
                    </a:lnTo>
                    <a:lnTo>
                      <a:pt x="1391" y="963"/>
                    </a:lnTo>
                    <a:lnTo>
                      <a:pt x="1391" y="963"/>
                    </a:lnTo>
                    <a:lnTo>
                      <a:pt x="1284" y="963"/>
                    </a:lnTo>
                    <a:lnTo>
                      <a:pt x="1231" y="856"/>
                    </a:lnTo>
                    <a:lnTo>
                      <a:pt x="1445" y="642"/>
                    </a:lnTo>
                    <a:lnTo>
                      <a:pt x="1445" y="642"/>
                    </a:lnTo>
                    <a:lnTo>
                      <a:pt x="1659" y="321"/>
                    </a:lnTo>
                    <a:lnTo>
                      <a:pt x="1766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3" y="107"/>
                    </a:lnTo>
                    <a:lnTo>
                      <a:pt x="1927" y="267"/>
                    </a:lnTo>
                    <a:lnTo>
                      <a:pt x="1980" y="374"/>
                    </a:lnTo>
                    <a:lnTo>
                      <a:pt x="1980" y="374"/>
                    </a:lnTo>
                    <a:lnTo>
                      <a:pt x="1927" y="535"/>
                    </a:lnTo>
                    <a:lnTo>
                      <a:pt x="1927" y="695"/>
                    </a:lnTo>
                    <a:lnTo>
                      <a:pt x="1927" y="856"/>
                    </a:lnTo>
                    <a:lnTo>
                      <a:pt x="1927" y="856"/>
                    </a:lnTo>
                    <a:lnTo>
                      <a:pt x="1873" y="1069"/>
                    </a:lnTo>
                    <a:lnTo>
                      <a:pt x="1820" y="1230"/>
                    </a:lnTo>
                    <a:lnTo>
                      <a:pt x="1820" y="1390"/>
                    </a:lnTo>
                    <a:lnTo>
                      <a:pt x="1820" y="1390"/>
                    </a:lnTo>
                    <a:lnTo>
                      <a:pt x="1766" y="1604"/>
                    </a:lnTo>
                    <a:lnTo>
                      <a:pt x="1713" y="1765"/>
                    </a:lnTo>
                    <a:lnTo>
                      <a:pt x="1713" y="1925"/>
                    </a:lnTo>
                    <a:lnTo>
                      <a:pt x="1713" y="1925"/>
                    </a:lnTo>
                    <a:lnTo>
                      <a:pt x="1659" y="2139"/>
                    </a:lnTo>
                    <a:lnTo>
                      <a:pt x="1605" y="2352"/>
                    </a:lnTo>
                    <a:lnTo>
                      <a:pt x="1552" y="2567"/>
                    </a:lnTo>
                    <a:lnTo>
                      <a:pt x="1552" y="2567"/>
                    </a:lnTo>
                    <a:lnTo>
                      <a:pt x="1445" y="2781"/>
                    </a:lnTo>
                    <a:lnTo>
                      <a:pt x="1391" y="3048"/>
                    </a:lnTo>
                    <a:lnTo>
                      <a:pt x="1338" y="3262"/>
                    </a:lnTo>
                    <a:lnTo>
                      <a:pt x="1338" y="3262"/>
                    </a:lnTo>
                    <a:lnTo>
                      <a:pt x="1231" y="3582"/>
                    </a:lnTo>
                    <a:lnTo>
                      <a:pt x="1017" y="4011"/>
                    </a:lnTo>
                    <a:lnTo>
                      <a:pt x="910" y="4332"/>
                    </a:lnTo>
                    <a:lnTo>
                      <a:pt x="910" y="4332"/>
                    </a:lnTo>
                    <a:lnTo>
                      <a:pt x="803" y="4598"/>
                    </a:lnTo>
                    <a:lnTo>
                      <a:pt x="642" y="4812"/>
                    </a:lnTo>
                    <a:lnTo>
                      <a:pt x="589" y="4919"/>
                    </a:lnTo>
                    <a:lnTo>
                      <a:pt x="589" y="4919"/>
                    </a:lnTo>
                    <a:lnTo>
                      <a:pt x="535" y="4973"/>
                    </a:lnTo>
                    <a:lnTo>
                      <a:pt x="535" y="5026"/>
                    </a:lnTo>
                    <a:lnTo>
                      <a:pt x="482" y="5080"/>
                    </a:lnTo>
                    <a:lnTo>
                      <a:pt x="375" y="5187"/>
                    </a:lnTo>
                    <a:lnTo>
                      <a:pt x="375" y="5187"/>
                    </a:lnTo>
                    <a:lnTo>
                      <a:pt x="214" y="5294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294"/>
                    </a:lnTo>
                    <a:lnTo>
                      <a:pt x="107" y="5187"/>
                    </a:lnTo>
                    <a:lnTo>
                      <a:pt x="107" y="5187"/>
                    </a:lnTo>
                    <a:lnTo>
                      <a:pt x="53" y="5133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6"/>
                    </a:lnTo>
                    <a:lnTo>
                      <a:pt x="107" y="5080"/>
                    </a:lnTo>
                    <a:lnTo>
                      <a:pt x="268" y="5026"/>
                    </a:lnTo>
                    <a:lnTo>
                      <a:pt x="268" y="5026"/>
                    </a:lnTo>
                    <a:lnTo>
                      <a:pt x="321" y="4919"/>
                    </a:lnTo>
                    <a:lnTo>
                      <a:pt x="321" y="4705"/>
                    </a:lnTo>
                    <a:lnTo>
                      <a:pt x="214" y="4492"/>
                    </a:lnTo>
                    <a:lnTo>
                      <a:pt x="214" y="4492"/>
                    </a:lnTo>
                    <a:lnTo>
                      <a:pt x="214" y="4492"/>
                    </a:lnTo>
                    <a:lnTo>
                      <a:pt x="321" y="4545"/>
                    </a:lnTo>
                    <a:lnTo>
                      <a:pt x="428" y="4598"/>
                    </a:lnTo>
                    <a:lnTo>
                      <a:pt x="428" y="4598"/>
                    </a:lnTo>
                    <a:lnTo>
                      <a:pt x="535" y="4598"/>
                    </a:lnTo>
                    <a:lnTo>
                      <a:pt x="589" y="4492"/>
                    </a:lnTo>
                    <a:lnTo>
                      <a:pt x="696" y="4278"/>
                    </a:lnTo>
                    <a:lnTo>
                      <a:pt x="696" y="4278"/>
                    </a:lnTo>
                    <a:lnTo>
                      <a:pt x="749" y="4064"/>
                    </a:lnTo>
                    <a:lnTo>
                      <a:pt x="803" y="3850"/>
                    </a:lnTo>
                    <a:lnTo>
                      <a:pt x="749" y="3743"/>
                    </a:lnTo>
                    <a:lnTo>
                      <a:pt x="749" y="3743"/>
                    </a:lnTo>
                    <a:lnTo>
                      <a:pt x="589" y="3743"/>
                    </a:lnTo>
                    <a:lnTo>
                      <a:pt x="482" y="3743"/>
                    </a:lnTo>
                    <a:lnTo>
                      <a:pt x="589" y="3582"/>
                    </a:ln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237"/>
              <p:cNvSpPr>
                <a:spLocks/>
              </p:cNvSpPr>
              <p:nvPr/>
            </p:nvSpPr>
            <p:spPr bwMode="auto">
              <a:xfrm>
                <a:off x="4700" y="1621"/>
                <a:ext cx="241" cy="662"/>
              </a:xfrm>
              <a:custGeom>
                <a:avLst/>
                <a:gdLst>
                  <a:gd name="T0" fmla="*/ 803 w 1927"/>
                  <a:gd name="T1" fmla="*/ 3315 h 5295"/>
                  <a:gd name="T2" fmla="*/ 1178 w 1927"/>
                  <a:gd name="T3" fmla="*/ 2781 h 5295"/>
                  <a:gd name="T4" fmla="*/ 1285 w 1927"/>
                  <a:gd name="T5" fmla="*/ 2621 h 5295"/>
                  <a:gd name="T6" fmla="*/ 1285 w 1927"/>
                  <a:gd name="T7" fmla="*/ 2407 h 5295"/>
                  <a:gd name="T8" fmla="*/ 1231 w 1927"/>
                  <a:gd name="T9" fmla="*/ 2407 h 5295"/>
                  <a:gd name="T10" fmla="*/ 964 w 1927"/>
                  <a:gd name="T11" fmla="*/ 2567 h 5295"/>
                  <a:gd name="T12" fmla="*/ 1178 w 1927"/>
                  <a:gd name="T13" fmla="*/ 2299 h 5295"/>
                  <a:gd name="T14" fmla="*/ 1392 w 1927"/>
                  <a:gd name="T15" fmla="*/ 2033 h 5295"/>
                  <a:gd name="T16" fmla="*/ 1445 w 1927"/>
                  <a:gd name="T17" fmla="*/ 1926 h 5295"/>
                  <a:gd name="T18" fmla="*/ 1285 w 1927"/>
                  <a:gd name="T19" fmla="*/ 1658 h 5295"/>
                  <a:gd name="T20" fmla="*/ 1392 w 1927"/>
                  <a:gd name="T21" fmla="*/ 1444 h 5295"/>
                  <a:gd name="T22" fmla="*/ 1499 w 1927"/>
                  <a:gd name="T23" fmla="*/ 962 h 5295"/>
                  <a:gd name="T24" fmla="*/ 1392 w 1927"/>
                  <a:gd name="T25" fmla="*/ 910 h 5295"/>
                  <a:gd name="T26" fmla="*/ 1231 w 1927"/>
                  <a:gd name="T27" fmla="*/ 803 h 5295"/>
                  <a:gd name="T28" fmla="*/ 1445 w 1927"/>
                  <a:gd name="T29" fmla="*/ 589 h 5295"/>
                  <a:gd name="T30" fmla="*/ 1767 w 1927"/>
                  <a:gd name="T31" fmla="*/ 54 h 5295"/>
                  <a:gd name="T32" fmla="*/ 1820 w 1927"/>
                  <a:gd name="T33" fmla="*/ 0 h 5295"/>
                  <a:gd name="T34" fmla="*/ 1874 w 1927"/>
                  <a:gd name="T35" fmla="*/ 214 h 5295"/>
                  <a:gd name="T36" fmla="*/ 1927 w 1927"/>
                  <a:gd name="T37" fmla="*/ 321 h 5295"/>
                  <a:gd name="T38" fmla="*/ 1874 w 1927"/>
                  <a:gd name="T39" fmla="*/ 642 h 5295"/>
                  <a:gd name="T40" fmla="*/ 1874 w 1927"/>
                  <a:gd name="T41" fmla="*/ 803 h 5295"/>
                  <a:gd name="T42" fmla="*/ 1767 w 1927"/>
                  <a:gd name="T43" fmla="*/ 1177 h 5295"/>
                  <a:gd name="T44" fmla="*/ 1767 w 1927"/>
                  <a:gd name="T45" fmla="*/ 1337 h 5295"/>
                  <a:gd name="T46" fmla="*/ 1660 w 1927"/>
                  <a:gd name="T47" fmla="*/ 1712 h 5295"/>
                  <a:gd name="T48" fmla="*/ 1660 w 1927"/>
                  <a:gd name="T49" fmla="*/ 1872 h 5295"/>
                  <a:gd name="T50" fmla="*/ 1552 w 1927"/>
                  <a:gd name="T51" fmla="*/ 2299 h 5295"/>
                  <a:gd name="T52" fmla="*/ 1499 w 1927"/>
                  <a:gd name="T53" fmla="*/ 2514 h 5295"/>
                  <a:gd name="T54" fmla="*/ 1338 w 1927"/>
                  <a:gd name="T55" fmla="*/ 2995 h 5295"/>
                  <a:gd name="T56" fmla="*/ 1285 w 1927"/>
                  <a:gd name="T57" fmla="*/ 3209 h 5295"/>
                  <a:gd name="T58" fmla="*/ 964 w 1927"/>
                  <a:gd name="T59" fmla="*/ 3958 h 5295"/>
                  <a:gd name="T60" fmla="*/ 857 w 1927"/>
                  <a:gd name="T61" fmla="*/ 4279 h 5295"/>
                  <a:gd name="T62" fmla="*/ 589 w 1927"/>
                  <a:gd name="T63" fmla="*/ 4759 h 5295"/>
                  <a:gd name="T64" fmla="*/ 536 w 1927"/>
                  <a:gd name="T65" fmla="*/ 4866 h 5295"/>
                  <a:gd name="T66" fmla="*/ 482 w 1927"/>
                  <a:gd name="T67" fmla="*/ 4973 h 5295"/>
                  <a:gd name="T68" fmla="*/ 322 w 1927"/>
                  <a:gd name="T69" fmla="*/ 5134 h 5295"/>
                  <a:gd name="T70" fmla="*/ 161 w 1927"/>
                  <a:gd name="T71" fmla="*/ 5241 h 5295"/>
                  <a:gd name="T72" fmla="*/ 107 w 1927"/>
                  <a:gd name="T73" fmla="*/ 5295 h 5295"/>
                  <a:gd name="T74" fmla="*/ 107 w 1927"/>
                  <a:gd name="T75" fmla="*/ 5295 h 5295"/>
                  <a:gd name="T76" fmla="*/ 54 w 1927"/>
                  <a:gd name="T77" fmla="*/ 5134 h 5295"/>
                  <a:gd name="T78" fmla="*/ 54 w 1927"/>
                  <a:gd name="T79" fmla="*/ 5080 h 5295"/>
                  <a:gd name="T80" fmla="*/ 0 w 1927"/>
                  <a:gd name="T81" fmla="*/ 4973 h 5295"/>
                  <a:gd name="T82" fmla="*/ 0 w 1927"/>
                  <a:gd name="T83" fmla="*/ 5027 h 5295"/>
                  <a:gd name="T84" fmla="*/ 215 w 1927"/>
                  <a:gd name="T85" fmla="*/ 5027 h 5295"/>
                  <a:gd name="T86" fmla="*/ 322 w 1927"/>
                  <a:gd name="T87" fmla="*/ 4920 h 5295"/>
                  <a:gd name="T88" fmla="*/ 215 w 1927"/>
                  <a:gd name="T89" fmla="*/ 4492 h 5295"/>
                  <a:gd name="T90" fmla="*/ 215 w 1927"/>
                  <a:gd name="T91" fmla="*/ 4492 h 5295"/>
                  <a:gd name="T92" fmla="*/ 429 w 1927"/>
                  <a:gd name="T93" fmla="*/ 4599 h 5295"/>
                  <a:gd name="T94" fmla="*/ 482 w 1927"/>
                  <a:gd name="T95" fmla="*/ 4599 h 5295"/>
                  <a:gd name="T96" fmla="*/ 696 w 1927"/>
                  <a:gd name="T97" fmla="*/ 4225 h 5295"/>
                  <a:gd name="T98" fmla="*/ 750 w 1927"/>
                  <a:gd name="T99" fmla="*/ 4011 h 5295"/>
                  <a:gd name="T100" fmla="*/ 750 w 1927"/>
                  <a:gd name="T101" fmla="*/ 3636 h 5295"/>
                  <a:gd name="T102" fmla="*/ 589 w 1927"/>
                  <a:gd name="T103" fmla="*/ 3690 h 5295"/>
                  <a:gd name="T104" fmla="*/ 589 w 1927"/>
                  <a:gd name="T105" fmla="*/ 3529 h 5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7" h="5295">
                    <a:moveTo>
                      <a:pt x="589" y="3529"/>
                    </a:moveTo>
                    <a:lnTo>
                      <a:pt x="803" y="3315"/>
                    </a:lnTo>
                    <a:lnTo>
                      <a:pt x="1017" y="3049"/>
                    </a:lnTo>
                    <a:lnTo>
                      <a:pt x="1178" y="2781"/>
                    </a:lnTo>
                    <a:lnTo>
                      <a:pt x="1285" y="2621"/>
                    </a:lnTo>
                    <a:lnTo>
                      <a:pt x="1285" y="2621"/>
                    </a:lnTo>
                    <a:lnTo>
                      <a:pt x="1338" y="2514"/>
                    </a:lnTo>
                    <a:lnTo>
                      <a:pt x="1285" y="2407"/>
                    </a:lnTo>
                    <a:lnTo>
                      <a:pt x="1231" y="2407"/>
                    </a:lnTo>
                    <a:lnTo>
                      <a:pt x="1231" y="2407"/>
                    </a:lnTo>
                    <a:lnTo>
                      <a:pt x="1071" y="2514"/>
                    </a:lnTo>
                    <a:lnTo>
                      <a:pt x="964" y="2567"/>
                    </a:lnTo>
                    <a:lnTo>
                      <a:pt x="1178" y="2299"/>
                    </a:lnTo>
                    <a:lnTo>
                      <a:pt x="1178" y="2299"/>
                    </a:lnTo>
                    <a:lnTo>
                      <a:pt x="1231" y="2192"/>
                    </a:lnTo>
                    <a:lnTo>
                      <a:pt x="1392" y="2033"/>
                    </a:lnTo>
                    <a:lnTo>
                      <a:pt x="1445" y="1926"/>
                    </a:lnTo>
                    <a:lnTo>
                      <a:pt x="1445" y="1926"/>
                    </a:lnTo>
                    <a:lnTo>
                      <a:pt x="1338" y="1872"/>
                    </a:lnTo>
                    <a:lnTo>
                      <a:pt x="1285" y="1658"/>
                    </a:lnTo>
                    <a:lnTo>
                      <a:pt x="1392" y="1444"/>
                    </a:lnTo>
                    <a:lnTo>
                      <a:pt x="1392" y="1444"/>
                    </a:lnTo>
                    <a:lnTo>
                      <a:pt x="1499" y="1177"/>
                    </a:lnTo>
                    <a:lnTo>
                      <a:pt x="1499" y="962"/>
                    </a:lnTo>
                    <a:lnTo>
                      <a:pt x="1392" y="910"/>
                    </a:lnTo>
                    <a:lnTo>
                      <a:pt x="1392" y="910"/>
                    </a:lnTo>
                    <a:lnTo>
                      <a:pt x="1231" y="910"/>
                    </a:lnTo>
                    <a:lnTo>
                      <a:pt x="1231" y="803"/>
                    </a:lnTo>
                    <a:lnTo>
                      <a:pt x="1445" y="589"/>
                    </a:lnTo>
                    <a:lnTo>
                      <a:pt x="1445" y="589"/>
                    </a:lnTo>
                    <a:lnTo>
                      <a:pt x="1660" y="321"/>
                    </a:lnTo>
                    <a:lnTo>
                      <a:pt x="1767" y="54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4" y="107"/>
                    </a:lnTo>
                    <a:lnTo>
                      <a:pt x="1874" y="214"/>
                    </a:lnTo>
                    <a:lnTo>
                      <a:pt x="1927" y="321"/>
                    </a:lnTo>
                    <a:lnTo>
                      <a:pt x="1927" y="321"/>
                    </a:lnTo>
                    <a:lnTo>
                      <a:pt x="1874" y="482"/>
                    </a:lnTo>
                    <a:lnTo>
                      <a:pt x="1874" y="642"/>
                    </a:lnTo>
                    <a:lnTo>
                      <a:pt x="1874" y="803"/>
                    </a:lnTo>
                    <a:lnTo>
                      <a:pt x="1874" y="803"/>
                    </a:lnTo>
                    <a:lnTo>
                      <a:pt x="1820" y="1016"/>
                    </a:lnTo>
                    <a:lnTo>
                      <a:pt x="1767" y="1177"/>
                    </a:lnTo>
                    <a:lnTo>
                      <a:pt x="1767" y="1337"/>
                    </a:lnTo>
                    <a:lnTo>
                      <a:pt x="1767" y="1337"/>
                    </a:lnTo>
                    <a:lnTo>
                      <a:pt x="1713" y="1551"/>
                    </a:lnTo>
                    <a:lnTo>
                      <a:pt x="1660" y="1712"/>
                    </a:lnTo>
                    <a:lnTo>
                      <a:pt x="1660" y="1872"/>
                    </a:lnTo>
                    <a:lnTo>
                      <a:pt x="1660" y="1872"/>
                    </a:lnTo>
                    <a:lnTo>
                      <a:pt x="1606" y="2086"/>
                    </a:lnTo>
                    <a:lnTo>
                      <a:pt x="1552" y="2299"/>
                    </a:lnTo>
                    <a:lnTo>
                      <a:pt x="1499" y="2514"/>
                    </a:lnTo>
                    <a:lnTo>
                      <a:pt x="1499" y="2514"/>
                    </a:lnTo>
                    <a:lnTo>
                      <a:pt x="1392" y="2728"/>
                    </a:lnTo>
                    <a:lnTo>
                      <a:pt x="1338" y="2995"/>
                    </a:lnTo>
                    <a:lnTo>
                      <a:pt x="1285" y="3209"/>
                    </a:lnTo>
                    <a:lnTo>
                      <a:pt x="1285" y="3209"/>
                    </a:lnTo>
                    <a:lnTo>
                      <a:pt x="1178" y="3529"/>
                    </a:lnTo>
                    <a:lnTo>
                      <a:pt x="964" y="3958"/>
                    </a:lnTo>
                    <a:lnTo>
                      <a:pt x="857" y="4279"/>
                    </a:lnTo>
                    <a:lnTo>
                      <a:pt x="857" y="4279"/>
                    </a:lnTo>
                    <a:lnTo>
                      <a:pt x="750" y="4545"/>
                    </a:lnTo>
                    <a:lnTo>
                      <a:pt x="589" y="4759"/>
                    </a:lnTo>
                    <a:lnTo>
                      <a:pt x="536" y="4866"/>
                    </a:lnTo>
                    <a:lnTo>
                      <a:pt x="536" y="4866"/>
                    </a:lnTo>
                    <a:lnTo>
                      <a:pt x="482" y="4920"/>
                    </a:lnTo>
                    <a:lnTo>
                      <a:pt x="482" y="4973"/>
                    </a:lnTo>
                    <a:lnTo>
                      <a:pt x="429" y="5027"/>
                    </a:lnTo>
                    <a:lnTo>
                      <a:pt x="322" y="5134"/>
                    </a:lnTo>
                    <a:lnTo>
                      <a:pt x="322" y="5134"/>
                    </a:lnTo>
                    <a:lnTo>
                      <a:pt x="161" y="5241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41"/>
                    </a:lnTo>
                    <a:lnTo>
                      <a:pt x="54" y="5134"/>
                    </a:lnTo>
                    <a:lnTo>
                      <a:pt x="54" y="5134"/>
                    </a:lnTo>
                    <a:lnTo>
                      <a:pt x="54" y="5080"/>
                    </a:lnTo>
                    <a:lnTo>
                      <a:pt x="0" y="5027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7"/>
                    </a:lnTo>
                    <a:lnTo>
                      <a:pt x="107" y="5080"/>
                    </a:lnTo>
                    <a:lnTo>
                      <a:pt x="215" y="5027"/>
                    </a:lnTo>
                    <a:lnTo>
                      <a:pt x="215" y="5027"/>
                    </a:lnTo>
                    <a:lnTo>
                      <a:pt x="322" y="4920"/>
                    </a:lnTo>
                    <a:lnTo>
                      <a:pt x="322" y="4706"/>
                    </a:lnTo>
                    <a:lnTo>
                      <a:pt x="215" y="4492"/>
                    </a:lnTo>
                    <a:lnTo>
                      <a:pt x="215" y="4492"/>
                    </a:lnTo>
                    <a:lnTo>
                      <a:pt x="215" y="4492"/>
                    </a:lnTo>
                    <a:lnTo>
                      <a:pt x="322" y="4545"/>
                    </a:lnTo>
                    <a:lnTo>
                      <a:pt x="429" y="4599"/>
                    </a:lnTo>
                    <a:lnTo>
                      <a:pt x="429" y="4599"/>
                    </a:lnTo>
                    <a:lnTo>
                      <a:pt x="482" y="4599"/>
                    </a:lnTo>
                    <a:lnTo>
                      <a:pt x="589" y="4439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750" y="4011"/>
                    </a:lnTo>
                    <a:lnTo>
                      <a:pt x="803" y="3797"/>
                    </a:lnTo>
                    <a:lnTo>
                      <a:pt x="750" y="3636"/>
                    </a:lnTo>
                    <a:lnTo>
                      <a:pt x="750" y="3636"/>
                    </a:lnTo>
                    <a:lnTo>
                      <a:pt x="589" y="3690"/>
                    </a:lnTo>
                    <a:lnTo>
                      <a:pt x="482" y="3636"/>
                    </a:lnTo>
                    <a:lnTo>
                      <a:pt x="589" y="3529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238"/>
              <p:cNvSpPr>
                <a:spLocks/>
              </p:cNvSpPr>
              <p:nvPr/>
            </p:nvSpPr>
            <p:spPr bwMode="auto">
              <a:xfrm>
                <a:off x="4700" y="1628"/>
                <a:ext cx="241" cy="655"/>
              </a:xfrm>
              <a:custGeom>
                <a:avLst/>
                <a:gdLst>
                  <a:gd name="T0" fmla="*/ 857 w 1927"/>
                  <a:gd name="T1" fmla="*/ 3209 h 5241"/>
                  <a:gd name="T2" fmla="*/ 1231 w 1927"/>
                  <a:gd name="T3" fmla="*/ 2727 h 5241"/>
                  <a:gd name="T4" fmla="*/ 1338 w 1927"/>
                  <a:gd name="T5" fmla="*/ 2567 h 5241"/>
                  <a:gd name="T6" fmla="*/ 1338 w 1927"/>
                  <a:gd name="T7" fmla="*/ 2299 h 5241"/>
                  <a:gd name="T8" fmla="*/ 1285 w 1927"/>
                  <a:gd name="T9" fmla="*/ 2299 h 5241"/>
                  <a:gd name="T10" fmla="*/ 1071 w 1927"/>
                  <a:gd name="T11" fmla="*/ 2406 h 5241"/>
                  <a:gd name="T12" fmla="*/ 1231 w 1927"/>
                  <a:gd name="T13" fmla="*/ 2192 h 5241"/>
                  <a:gd name="T14" fmla="*/ 1392 w 1927"/>
                  <a:gd name="T15" fmla="*/ 1925 h 5241"/>
                  <a:gd name="T16" fmla="*/ 1445 w 1927"/>
                  <a:gd name="T17" fmla="*/ 1818 h 5241"/>
                  <a:gd name="T18" fmla="*/ 1338 w 1927"/>
                  <a:gd name="T19" fmla="*/ 1604 h 5241"/>
                  <a:gd name="T20" fmla="*/ 1445 w 1927"/>
                  <a:gd name="T21" fmla="*/ 1337 h 5241"/>
                  <a:gd name="T22" fmla="*/ 1499 w 1927"/>
                  <a:gd name="T23" fmla="*/ 908 h 5241"/>
                  <a:gd name="T24" fmla="*/ 1392 w 1927"/>
                  <a:gd name="T25" fmla="*/ 856 h 5241"/>
                  <a:gd name="T26" fmla="*/ 1285 w 1927"/>
                  <a:gd name="T27" fmla="*/ 749 h 5241"/>
                  <a:gd name="T28" fmla="*/ 1499 w 1927"/>
                  <a:gd name="T29" fmla="*/ 588 h 5241"/>
                  <a:gd name="T30" fmla="*/ 1767 w 1927"/>
                  <a:gd name="T31" fmla="*/ 53 h 5241"/>
                  <a:gd name="T32" fmla="*/ 1820 w 1927"/>
                  <a:gd name="T33" fmla="*/ 0 h 5241"/>
                  <a:gd name="T34" fmla="*/ 1874 w 1927"/>
                  <a:gd name="T35" fmla="*/ 160 h 5241"/>
                  <a:gd name="T36" fmla="*/ 1927 w 1927"/>
                  <a:gd name="T37" fmla="*/ 267 h 5241"/>
                  <a:gd name="T38" fmla="*/ 1874 w 1927"/>
                  <a:gd name="T39" fmla="*/ 588 h 5241"/>
                  <a:gd name="T40" fmla="*/ 1874 w 1927"/>
                  <a:gd name="T41" fmla="*/ 749 h 5241"/>
                  <a:gd name="T42" fmla="*/ 1767 w 1927"/>
                  <a:gd name="T43" fmla="*/ 1123 h 5241"/>
                  <a:gd name="T44" fmla="*/ 1767 w 1927"/>
                  <a:gd name="T45" fmla="*/ 1283 h 5241"/>
                  <a:gd name="T46" fmla="*/ 1660 w 1927"/>
                  <a:gd name="T47" fmla="*/ 1658 h 5241"/>
                  <a:gd name="T48" fmla="*/ 1660 w 1927"/>
                  <a:gd name="T49" fmla="*/ 1818 h 5241"/>
                  <a:gd name="T50" fmla="*/ 1552 w 1927"/>
                  <a:gd name="T51" fmla="*/ 2245 h 5241"/>
                  <a:gd name="T52" fmla="*/ 1499 w 1927"/>
                  <a:gd name="T53" fmla="*/ 2460 h 5241"/>
                  <a:gd name="T54" fmla="*/ 1338 w 1927"/>
                  <a:gd name="T55" fmla="*/ 2941 h 5241"/>
                  <a:gd name="T56" fmla="*/ 1285 w 1927"/>
                  <a:gd name="T57" fmla="*/ 3155 h 5241"/>
                  <a:gd name="T58" fmla="*/ 964 w 1927"/>
                  <a:gd name="T59" fmla="*/ 3904 h 5241"/>
                  <a:gd name="T60" fmla="*/ 857 w 1927"/>
                  <a:gd name="T61" fmla="*/ 4225 h 5241"/>
                  <a:gd name="T62" fmla="*/ 589 w 1927"/>
                  <a:gd name="T63" fmla="*/ 4705 h 5241"/>
                  <a:gd name="T64" fmla="*/ 536 w 1927"/>
                  <a:gd name="T65" fmla="*/ 4812 h 5241"/>
                  <a:gd name="T66" fmla="*/ 482 w 1927"/>
                  <a:gd name="T67" fmla="*/ 4919 h 5241"/>
                  <a:gd name="T68" fmla="*/ 322 w 1927"/>
                  <a:gd name="T69" fmla="*/ 5080 h 5241"/>
                  <a:gd name="T70" fmla="*/ 161 w 1927"/>
                  <a:gd name="T71" fmla="*/ 5187 h 5241"/>
                  <a:gd name="T72" fmla="*/ 107 w 1927"/>
                  <a:gd name="T73" fmla="*/ 5241 h 5241"/>
                  <a:gd name="T74" fmla="*/ 107 w 1927"/>
                  <a:gd name="T75" fmla="*/ 5241 h 5241"/>
                  <a:gd name="T76" fmla="*/ 54 w 1927"/>
                  <a:gd name="T77" fmla="*/ 5080 h 5241"/>
                  <a:gd name="T78" fmla="*/ 54 w 1927"/>
                  <a:gd name="T79" fmla="*/ 5026 h 5241"/>
                  <a:gd name="T80" fmla="*/ 0 w 1927"/>
                  <a:gd name="T81" fmla="*/ 4919 h 5241"/>
                  <a:gd name="T82" fmla="*/ 0 w 1927"/>
                  <a:gd name="T83" fmla="*/ 4973 h 5241"/>
                  <a:gd name="T84" fmla="*/ 215 w 1927"/>
                  <a:gd name="T85" fmla="*/ 4973 h 5241"/>
                  <a:gd name="T86" fmla="*/ 322 w 1927"/>
                  <a:gd name="T87" fmla="*/ 4866 h 5241"/>
                  <a:gd name="T88" fmla="*/ 268 w 1927"/>
                  <a:gd name="T89" fmla="*/ 4491 h 5241"/>
                  <a:gd name="T90" fmla="*/ 268 w 1927"/>
                  <a:gd name="T91" fmla="*/ 4491 h 5241"/>
                  <a:gd name="T92" fmla="*/ 429 w 1927"/>
                  <a:gd name="T93" fmla="*/ 4545 h 5241"/>
                  <a:gd name="T94" fmla="*/ 536 w 1927"/>
                  <a:gd name="T95" fmla="*/ 4545 h 5241"/>
                  <a:gd name="T96" fmla="*/ 696 w 1927"/>
                  <a:gd name="T97" fmla="*/ 4225 h 5241"/>
                  <a:gd name="T98" fmla="*/ 803 w 1927"/>
                  <a:gd name="T99" fmla="*/ 4011 h 5241"/>
                  <a:gd name="T100" fmla="*/ 857 w 1927"/>
                  <a:gd name="T101" fmla="*/ 3582 h 5241"/>
                  <a:gd name="T102" fmla="*/ 696 w 1927"/>
                  <a:gd name="T103" fmla="*/ 3582 h 5241"/>
                  <a:gd name="T104" fmla="*/ 643 w 1927"/>
                  <a:gd name="T105" fmla="*/ 3422 h 5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7" h="5241">
                    <a:moveTo>
                      <a:pt x="643" y="3422"/>
                    </a:moveTo>
                    <a:lnTo>
                      <a:pt x="857" y="3209"/>
                    </a:lnTo>
                    <a:lnTo>
                      <a:pt x="1071" y="2941"/>
                    </a:lnTo>
                    <a:lnTo>
                      <a:pt x="1231" y="2727"/>
                    </a:lnTo>
                    <a:lnTo>
                      <a:pt x="1338" y="2567"/>
                    </a:lnTo>
                    <a:lnTo>
                      <a:pt x="1338" y="2567"/>
                    </a:lnTo>
                    <a:lnTo>
                      <a:pt x="1338" y="2406"/>
                    </a:lnTo>
                    <a:lnTo>
                      <a:pt x="1338" y="2299"/>
                    </a:lnTo>
                    <a:lnTo>
                      <a:pt x="1285" y="2299"/>
                    </a:lnTo>
                    <a:lnTo>
                      <a:pt x="1285" y="2299"/>
                    </a:lnTo>
                    <a:lnTo>
                      <a:pt x="1124" y="2406"/>
                    </a:lnTo>
                    <a:lnTo>
                      <a:pt x="1071" y="2406"/>
                    </a:lnTo>
                    <a:lnTo>
                      <a:pt x="1231" y="2192"/>
                    </a:lnTo>
                    <a:lnTo>
                      <a:pt x="1231" y="2192"/>
                    </a:lnTo>
                    <a:lnTo>
                      <a:pt x="1285" y="2138"/>
                    </a:lnTo>
                    <a:lnTo>
                      <a:pt x="1392" y="1925"/>
                    </a:lnTo>
                    <a:lnTo>
                      <a:pt x="1445" y="1818"/>
                    </a:lnTo>
                    <a:lnTo>
                      <a:pt x="1445" y="1818"/>
                    </a:lnTo>
                    <a:lnTo>
                      <a:pt x="1392" y="1765"/>
                    </a:lnTo>
                    <a:lnTo>
                      <a:pt x="1338" y="1604"/>
                    </a:lnTo>
                    <a:lnTo>
                      <a:pt x="1445" y="1337"/>
                    </a:lnTo>
                    <a:lnTo>
                      <a:pt x="1445" y="1337"/>
                    </a:lnTo>
                    <a:lnTo>
                      <a:pt x="1552" y="1123"/>
                    </a:lnTo>
                    <a:lnTo>
                      <a:pt x="1499" y="908"/>
                    </a:lnTo>
                    <a:lnTo>
                      <a:pt x="1392" y="856"/>
                    </a:lnTo>
                    <a:lnTo>
                      <a:pt x="1392" y="856"/>
                    </a:lnTo>
                    <a:lnTo>
                      <a:pt x="1285" y="856"/>
                    </a:lnTo>
                    <a:lnTo>
                      <a:pt x="1285" y="749"/>
                    </a:lnTo>
                    <a:lnTo>
                      <a:pt x="1499" y="588"/>
                    </a:lnTo>
                    <a:lnTo>
                      <a:pt x="1499" y="588"/>
                    </a:lnTo>
                    <a:lnTo>
                      <a:pt x="1713" y="321"/>
                    </a:lnTo>
                    <a:lnTo>
                      <a:pt x="1767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4" y="107"/>
                    </a:lnTo>
                    <a:lnTo>
                      <a:pt x="1874" y="160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4" y="428"/>
                    </a:lnTo>
                    <a:lnTo>
                      <a:pt x="1874" y="588"/>
                    </a:lnTo>
                    <a:lnTo>
                      <a:pt x="1874" y="749"/>
                    </a:lnTo>
                    <a:lnTo>
                      <a:pt x="1874" y="749"/>
                    </a:lnTo>
                    <a:lnTo>
                      <a:pt x="1820" y="962"/>
                    </a:lnTo>
                    <a:lnTo>
                      <a:pt x="1767" y="1123"/>
                    </a:lnTo>
                    <a:lnTo>
                      <a:pt x="1767" y="1283"/>
                    </a:lnTo>
                    <a:lnTo>
                      <a:pt x="1767" y="1283"/>
                    </a:lnTo>
                    <a:lnTo>
                      <a:pt x="1713" y="1497"/>
                    </a:lnTo>
                    <a:lnTo>
                      <a:pt x="1660" y="1658"/>
                    </a:lnTo>
                    <a:lnTo>
                      <a:pt x="1660" y="1818"/>
                    </a:lnTo>
                    <a:lnTo>
                      <a:pt x="1660" y="1818"/>
                    </a:lnTo>
                    <a:lnTo>
                      <a:pt x="1606" y="2032"/>
                    </a:lnTo>
                    <a:lnTo>
                      <a:pt x="1552" y="2245"/>
                    </a:lnTo>
                    <a:lnTo>
                      <a:pt x="1499" y="2460"/>
                    </a:lnTo>
                    <a:lnTo>
                      <a:pt x="1499" y="2460"/>
                    </a:lnTo>
                    <a:lnTo>
                      <a:pt x="1392" y="2674"/>
                    </a:lnTo>
                    <a:lnTo>
                      <a:pt x="1338" y="2941"/>
                    </a:lnTo>
                    <a:lnTo>
                      <a:pt x="1285" y="3155"/>
                    </a:lnTo>
                    <a:lnTo>
                      <a:pt x="1285" y="3155"/>
                    </a:lnTo>
                    <a:lnTo>
                      <a:pt x="1178" y="3475"/>
                    </a:lnTo>
                    <a:lnTo>
                      <a:pt x="964" y="3904"/>
                    </a:lnTo>
                    <a:lnTo>
                      <a:pt x="857" y="4225"/>
                    </a:lnTo>
                    <a:lnTo>
                      <a:pt x="857" y="4225"/>
                    </a:lnTo>
                    <a:lnTo>
                      <a:pt x="750" y="4491"/>
                    </a:lnTo>
                    <a:lnTo>
                      <a:pt x="589" y="4705"/>
                    </a:lnTo>
                    <a:lnTo>
                      <a:pt x="536" y="4812"/>
                    </a:lnTo>
                    <a:lnTo>
                      <a:pt x="536" y="4812"/>
                    </a:lnTo>
                    <a:lnTo>
                      <a:pt x="482" y="4866"/>
                    </a:lnTo>
                    <a:lnTo>
                      <a:pt x="482" y="4919"/>
                    </a:lnTo>
                    <a:lnTo>
                      <a:pt x="429" y="4973"/>
                    </a:lnTo>
                    <a:lnTo>
                      <a:pt x="322" y="5080"/>
                    </a:lnTo>
                    <a:lnTo>
                      <a:pt x="322" y="5080"/>
                    </a:lnTo>
                    <a:lnTo>
                      <a:pt x="161" y="5187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187"/>
                    </a:lnTo>
                    <a:lnTo>
                      <a:pt x="54" y="5080"/>
                    </a:lnTo>
                    <a:lnTo>
                      <a:pt x="54" y="5080"/>
                    </a:lnTo>
                    <a:lnTo>
                      <a:pt x="54" y="5026"/>
                    </a:lnTo>
                    <a:lnTo>
                      <a:pt x="54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107" y="5026"/>
                    </a:lnTo>
                    <a:lnTo>
                      <a:pt x="215" y="4973"/>
                    </a:lnTo>
                    <a:lnTo>
                      <a:pt x="215" y="4973"/>
                    </a:lnTo>
                    <a:lnTo>
                      <a:pt x="322" y="4866"/>
                    </a:lnTo>
                    <a:lnTo>
                      <a:pt x="375" y="4705"/>
                    </a:lnTo>
                    <a:lnTo>
                      <a:pt x="268" y="4491"/>
                    </a:lnTo>
                    <a:lnTo>
                      <a:pt x="268" y="4491"/>
                    </a:lnTo>
                    <a:lnTo>
                      <a:pt x="268" y="4491"/>
                    </a:lnTo>
                    <a:lnTo>
                      <a:pt x="322" y="4491"/>
                    </a:lnTo>
                    <a:lnTo>
                      <a:pt x="429" y="4545"/>
                    </a:lnTo>
                    <a:lnTo>
                      <a:pt x="429" y="4545"/>
                    </a:lnTo>
                    <a:lnTo>
                      <a:pt x="536" y="4545"/>
                    </a:lnTo>
                    <a:lnTo>
                      <a:pt x="589" y="4438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803" y="4011"/>
                    </a:lnTo>
                    <a:lnTo>
                      <a:pt x="857" y="3743"/>
                    </a:lnTo>
                    <a:lnTo>
                      <a:pt x="857" y="3582"/>
                    </a:lnTo>
                    <a:lnTo>
                      <a:pt x="857" y="3582"/>
                    </a:lnTo>
                    <a:lnTo>
                      <a:pt x="696" y="3582"/>
                    </a:lnTo>
                    <a:lnTo>
                      <a:pt x="589" y="3582"/>
                    </a:lnTo>
                    <a:lnTo>
                      <a:pt x="643" y="3422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239"/>
              <p:cNvSpPr>
                <a:spLocks/>
              </p:cNvSpPr>
              <p:nvPr/>
            </p:nvSpPr>
            <p:spPr bwMode="auto">
              <a:xfrm>
                <a:off x="4700" y="1635"/>
                <a:ext cx="241" cy="648"/>
              </a:xfrm>
              <a:custGeom>
                <a:avLst/>
                <a:gdLst>
                  <a:gd name="T0" fmla="*/ 1017 w 1927"/>
                  <a:gd name="T1" fmla="*/ 3049 h 5188"/>
                  <a:gd name="T2" fmla="*/ 1392 w 1927"/>
                  <a:gd name="T3" fmla="*/ 2514 h 5188"/>
                  <a:gd name="T4" fmla="*/ 1392 w 1927"/>
                  <a:gd name="T5" fmla="*/ 2353 h 5188"/>
                  <a:gd name="T6" fmla="*/ 1392 w 1927"/>
                  <a:gd name="T7" fmla="*/ 2192 h 5188"/>
                  <a:gd name="T8" fmla="*/ 1231 w 1927"/>
                  <a:gd name="T9" fmla="*/ 2300 h 5188"/>
                  <a:gd name="T10" fmla="*/ 1285 w 1927"/>
                  <a:gd name="T11" fmla="*/ 2139 h 5188"/>
                  <a:gd name="T12" fmla="*/ 1338 w 1927"/>
                  <a:gd name="T13" fmla="*/ 2032 h 5188"/>
                  <a:gd name="T14" fmla="*/ 1499 w 1927"/>
                  <a:gd name="T15" fmla="*/ 1765 h 5188"/>
                  <a:gd name="T16" fmla="*/ 1445 w 1927"/>
                  <a:gd name="T17" fmla="*/ 1712 h 5188"/>
                  <a:gd name="T18" fmla="*/ 1499 w 1927"/>
                  <a:gd name="T19" fmla="*/ 1284 h 5188"/>
                  <a:gd name="T20" fmla="*/ 1606 w 1927"/>
                  <a:gd name="T21" fmla="*/ 1016 h 5188"/>
                  <a:gd name="T22" fmla="*/ 1445 w 1927"/>
                  <a:gd name="T23" fmla="*/ 749 h 5188"/>
                  <a:gd name="T24" fmla="*/ 1338 w 1927"/>
                  <a:gd name="T25" fmla="*/ 803 h 5188"/>
                  <a:gd name="T26" fmla="*/ 1552 w 1927"/>
                  <a:gd name="T27" fmla="*/ 535 h 5188"/>
                  <a:gd name="T28" fmla="*/ 1767 w 1927"/>
                  <a:gd name="T29" fmla="*/ 268 h 5188"/>
                  <a:gd name="T30" fmla="*/ 1874 w 1927"/>
                  <a:gd name="T31" fmla="*/ 0 h 5188"/>
                  <a:gd name="T32" fmla="*/ 1874 w 1927"/>
                  <a:gd name="T33" fmla="*/ 54 h 5188"/>
                  <a:gd name="T34" fmla="*/ 1927 w 1927"/>
                  <a:gd name="T35" fmla="*/ 214 h 5188"/>
                  <a:gd name="T36" fmla="*/ 1874 w 1927"/>
                  <a:gd name="T37" fmla="*/ 375 h 5188"/>
                  <a:gd name="T38" fmla="*/ 1874 w 1927"/>
                  <a:gd name="T39" fmla="*/ 696 h 5188"/>
                  <a:gd name="T40" fmla="*/ 1820 w 1927"/>
                  <a:gd name="T41" fmla="*/ 909 h 5188"/>
                  <a:gd name="T42" fmla="*/ 1767 w 1927"/>
                  <a:gd name="T43" fmla="*/ 1230 h 5188"/>
                  <a:gd name="T44" fmla="*/ 1713 w 1927"/>
                  <a:gd name="T45" fmla="*/ 1444 h 5188"/>
                  <a:gd name="T46" fmla="*/ 1660 w 1927"/>
                  <a:gd name="T47" fmla="*/ 1765 h 5188"/>
                  <a:gd name="T48" fmla="*/ 1606 w 1927"/>
                  <a:gd name="T49" fmla="*/ 1979 h 5188"/>
                  <a:gd name="T50" fmla="*/ 1499 w 1927"/>
                  <a:gd name="T51" fmla="*/ 2407 h 5188"/>
                  <a:gd name="T52" fmla="*/ 1392 w 1927"/>
                  <a:gd name="T53" fmla="*/ 2621 h 5188"/>
                  <a:gd name="T54" fmla="*/ 1285 w 1927"/>
                  <a:gd name="T55" fmla="*/ 3102 h 5188"/>
                  <a:gd name="T56" fmla="*/ 1178 w 1927"/>
                  <a:gd name="T57" fmla="*/ 3422 h 5188"/>
                  <a:gd name="T58" fmla="*/ 857 w 1927"/>
                  <a:gd name="T59" fmla="*/ 4172 h 5188"/>
                  <a:gd name="T60" fmla="*/ 750 w 1927"/>
                  <a:gd name="T61" fmla="*/ 4438 h 5188"/>
                  <a:gd name="T62" fmla="*/ 536 w 1927"/>
                  <a:gd name="T63" fmla="*/ 4759 h 5188"/>
                  <a:gd name="T64" fmla="*/ 482 w 1927"/>
                  <a:gd name="T65" fmla="*/ 4813 h 5188"/>
                  <a:gd name="T66" fmla="*/ 429 w 1927"/>
                  <a:gd name="T67" fmla="*/ 4920 h 5188"/>
                  <a:gd name="T68" fmla="*/ 322 w 1927"/>
                  <a:gd name="T69" fmla="*/ 5027 h 5188"/>
                  <a:gd name="T70" fmla="*/ 107 w 1927"/>
                  <a:gd name="T71" fmla="*/ 5188 h 5188"/>
                  <a:gd name="T72" fmla="*/ 107 w 1927"/>
                  <a:gd name="T73" fmla="*/ 5188 h 5188"/>
                  <a:gd name="T74" fmla="*/ 107 w 1927"/>
                  <a:gd name="T75" fmla="*/ 5134 h 5188"/>
                  <a:gd name="T76" fmla="*/ 54 w 1927"/>
                  <a:gd name="T77" fmla="*/ 5027 h 5188"/>
                  <a:gd name="T78" fmla="*/ 54 w 1927"/>
                  <a:gd name="T79" fmla="*/ 4973 h 5188"/>
                  <a:gd name="T80" fmla="*/ 0 w 1927"/>
                  <a:gd name="T81" fmla="*/ 4920 h 5188"/>
                  <a:gd name="T82" fmla="*/ 107 w 1927"/>
                  <a:gd name="T83" fmla="*/ 5027 h 5188"/>
                  <a:gd name="T84" fmla="*/ 268 w 1927"/>
                  <a:gd name="T85" fmla="*/ 4973 h 5188"/>
                  <a:gd name="T86" fmla="*/ 375 w 1927"/>
                  <a:gd name="T87" fmla="*/ 4706 h 5188"/>
                  <a:gd name="T88" fmla="*/ 268 w 1927"/>
                  <a:gd name="T89" fmla="*/ 4492 h 5188"/>
                  <a:gd name="T90" fmla="*/ 375 w 1927"/>
                  <a:gd name="T91" fmla="*/ 4492 h 5188"/>
                  <a:gd name="T92" fmla="*/ 482 w 1927"/>
                  <a:gd name="T93" fmla="*/ 4545 h 5188"/>
                  <a:gd name="T94" fmla="*/ 643 w 1927"/>
                  <a:gd name="T95" fmla="*/ 4385 h 5188"/>
                  <a:gd name="T96" fmla="*/ 750 w 1927"/>
                  <a:gd name="T97" fmla="*/ 4225 h 5188"/>
                  <a:gd name="T98" fmla="*/ 910 w 1927"/>
                  <a:gd name="T99" fmla="*/ 3636 h 5188"/>
                  <a:gd name="T100" fmla="*/ 910 w 1927"/>
                  <a:gd name="T101" fmla="*/ 3476 h 5188"/>
                  <a:gd name="T102" fmla="*/ 696 w 1927"/>
                  <a:gd name="T103" fmla="*/ 3476 h 5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27" h="5188">
                    <a:moveTo>
                      <a:pt x="750" y="3369"/>
                    </a:moveTo>
                    <a:lnTo>
                      <a:pt x="1017" y="3049"/>
                    </a:lnTo>
                    <a:lnTo>
                      <a:pt x="1231" y="2728"/>
                    </a:lnTo>
                    <a:lnTo>
                      <a:pt x="1392" y="2514"/>
                    </a:lnTo>
                    <a:lnTo>
                      <a:pt x="1392" y="2514"/>
                    </a:lnTo>
                    <a:lnTo>
                      <a:pt x="1392" y="2353"/>
                    </a:lnTo>
                    <a:lnTo>
                      <a:pt x="1445" y="2192"/>
                    </a:lnTo>
                    <a:lnTo>
                      <a:pt x="1392" y="2192"/>
                    </a:lnTo>
                    <a:lnTo>
                      <a:pt x="1392" y="2192"/>
                    </a:lnTo>
                    <a:lnTo>
                      <a:pt x="1231" y="2300"/>
                    </a:lnTo>
                    <a:lnTo>
                      <a:pt x="1178" y="2300"/>
                    </a:lnTo>
                    <a:lnTo>
                      <a:pt x="1285" y="2139"/>
                    </a:lnTo>
                    <a:lnTo>
                      <a:pt x="1285" y="2139"/>
                    </a:lnTo>
                    <a:lnTo>
                      <a:pt x="1338" y="2032"/>
                    </a:lnTo>
                    <a:lnTo>
                      <a:pt x="1445" y="1872"/>
                    </a:lnTo>
                    <a:lnTo>
                      <a:pt x="1499" y="1765"/>
                    </a:lnTo>
                    <a:lnTo>
                      <a:pt x="1499" y="1765"/>
                    </a:lnTo>
                    <a:lnTo>
                      <a:pt x="1445" y="1712"/>
                    </a:lnTo>
                    <a:lnTo>
                      <a:pt x="1392" y="1551"/>
                    </a:lnTo>
                    <a:lnTo>
                      <a:pt x="1499" y="1284"/>
                    </a:lnTo>
                    <a:lnTo>
                      <a:pt x="1499" y="1284"/>
                    </a:lnTo>
                    <a:lnTo>
                      <a:pt x="1606" y="1016"/>
                    </a:lnTo>
                    <a:lnTo>
                      <a:pt x="1606" y="803"/>
                    </a:lnTo>
                    <a:lnTo>
                      <a:pt x="1445" y="749"/>
                    </a:lnTo>
                    <a:lnTo>
                      <a:pt x="1445" y="749"/>
                    </a:lnTo>
                    <a:lnTo>
                      <a:pt x="1338" y="803"/>
                    </a:lnTo>
                    <a:lnTo>
                      <a:pt x="1338" y="696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767" y="268"/>
                    </a:lnTo>
                    <a:lnTo>
                      <a:pt x="1820" y="54"/>
                    </a:lnTo>
                    <a:lnTo>
                      <a:pt x="1874" y="0"/>
                    </a:lnTo>
                    <a:lnTo>
                      <a:pt x="1874" y="0"/>
                    </a:lnTo>
                    <a:lnTo>
                      <a:pt x="1874" y="54"/>
                    </a:lnTo>
                    <a:lnTo>
                      <a:pt x="1874" y="10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4" y="375"/>
                    </a:lnTo>
                    <a:lnTo>
                      <a:pt x="1874" y="535"/>
                    </a:lnTo>
                    <a:lnTo>
                      <a:pt x="1874" y="696"/>
                    </a:lnTo>
                    <a:lnTo>
                      <a:pt x="1874" y="696"/>
                    </a:lnTo>
                    <a:lnTo>
                      <a:pt x="1820" y="909"/>
                    </a:lnTo>
                    <a:lnTo>
                      <a:pt x="1767" y="1070"/>
                    </a:lnTo>
                    <a:lnTo>
                      <a:pt x="1767" y="1230"/>
                    </a:lnTo>
                    <a:lnTo>
                      <a:pt x="1767" y="1230"/>
                    </a:lnTo>
                    <a:lnTo>
                      <a:pt x="1713" y="1444"/>
                    </a:lnTo>
                    <a:lnTo>
                      <a:pt x="1660" y="1605"/>
                    </a:lnTo>
                    <a:lnTo>
                      <a:pt x="1660" y="1765"/>
                    </a:lnTo>
                    <a:lnTo>
                      <a:pt x="1660" y="1765"/>
                    </a:lnTo>
                    <a:lnTo>
                      <a:pt x="1606" y="1979"/>
                    </a:lnTo>
                    <a:lnTo>
                      <a:pt x="1552" y="2192"/>
                    </a:lnTo>
                    <a:lnTo>
                      <a:pt x="1499" y="2407"/>
                    </a:lnTo>
                    <a:lnTo>
                      <a:pt x="1499" y="2407"/>
                    </a:lnTo>
                    <a:lnTo>
                      <a:pt x="1392" y="2621"/>
                    </a:lnTo>
                    <a:lnTo>
                      <a:pt x="1338" y="2888"/>
                    </a:lnTo>
                    <a:lnTo>
                      <a:pt x="1285" y="3102"/>
                    </a:lnTo>
                    <a:lnTo>
                      <a:pt x="1285" y="3102"/>
                    </a:lnTo>
                    <a:lnTo>
                      <a:pt x="1178" y="3422"/>
                    </a:lnTo>
                    <a:lnTo>
                      <a:pt x="964" y="3851"/>
                    </a:lnTo>
                    <a:lnTo>
                      <a:pt x="857" y="4172"/>
                    </a:lnTo>
                    <a:lnTo>
                      <a:pt x="857" y="4172"/>
                    </a:lnTo>
                    <a:lnTo>
                      <a:pt x="750" y="4438"/>
                    </a:lnTo>
                    <a:lnTo>
                      <a:pt x="589" y="4652"/>
                    </a:lnTo>
                    <a:lnTo>
                      <a:pt x="536" y="4759"/>
                    </a:lnTo>
                    <a:lnTo>
                      <a:pt x="536" y="4759"/>
                    </a:lnTo>
                    <a:lnTo>
                      <a:pt x="482" y="4813"/>
                    </a:lnTo>
                    <a:lnTo>
                      <a:pt x="482" y="4866"/>
                    </a:lnTo>
                    <a:lnTo>
                      <a:pt x="429" y="4920"/>
                    </a:lnTo>
                    <a:lnTo>
                      <a:pt x="322" y="5027"/>
                    </a:lnTo>
                    <a:lnTo>
                      <a:pt x="322" y="5027"/>
                    </a:lnTo>
                    <a:lnTo>
                      <a:pt x="161" y="5134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34"/>
                    </a:lnTo>
                    <a:lnTo>
                      <a:pt x="54" y="5027"/>
                    </a:lnTo>
                    <a:lnTo>
                      <a:pt x="54" y="5027"/>
                    </a:lnTo>
                    <a:lnTo>
                      <a:pt x="54" y="4973"/>
                    </a:lnTo>
                    <a:lnTo>
                      <a:pt x="54" y="4973"/>
                    </a:lnTo>
                    <a:lnTo>
                      <a:pt x="0" y="4920"/>
                    </a:lnTo>
                    <a:lnTo>
                      <a:pt x="0" y="4920"/>
                    </a:lnTo>
                    <a:lnTo>
                      <a:pt x="0" y="4973"/>
                    </a:lnTo>
                    <a:lnTo>
                      <a:pt x="107" y="5027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322" y="4866"/>
                    </a:lnTo>
                    <a:lnTo>
                      <a:pt x="375" y="4706"/>
                    </a:lnTo>
                    <a:lnTo>
                      <a:pt x="268" y="4492"/>
                    </a:lnTo>
                    <a:lnTo>
                      <a:pt x="268" y="4492"/>
                    </a:lnTo>
                    <a:lnTo>
                      <a:pt x="268" y="4492"/>
                    </a:lnTo>
                    <a:lnTo>
                      <a:pt x="375" y="4492"/>
                    </a:lnTo>
                    <a:lnTo>
                      <a:pt x="482" y="4545"/>
                    </a:lnTo>
                    <a:lnTo>
                      <a:pt x="482" y="4545"/>
                    </a:lnTo>
                    <a:lnTo>
                      <a:pt x="536" y="4545"/>
                    </a:lnTo>
                    <a:lnTo>
                      <a:pt x="643" y="4385"/>
                    </a:lnTo>
                    <a:lnTo>
                      <a:pt x="750" y="4225"/>
                    </a:lnTo>
                    <a:lnTo>
                      <a:pt x="750" y="4225"/>
                    </a:lnTo>
                    <a:lnTo>
                      <a:pt x="857" y="3958"/>
                    </a:lnTo>
                    <a:lnTo>
                      <a:pt x="910" y="3636"/>
                    </a:lnTo>
                    <a:lnTo>
                      <a:pt x="910" y="3476"/>
                    </a:lnTo>
                    <a:lnTo>
                      <a:pt x="910" y="3476"/>
                    </a:lnTo>
                    <a:lnTo>
                      <a:pt x="750" y="3476"/>
                    </a:lnTo>
                    <a:lnTo>
                      <a:pt x="696" y="3476"/>
                    </a:lnTo>
                    <a:lnTo>
                      <a:pt x="750" y="3369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240"/>
              <p:cNvSpPr>
                <a:spLocks/>
              </p:cNvSpPr>
              <p:nvPr/>
            </p:nvSpPr>
            <p:spPr bwMode="auto">
              <a:xfrm>
                <a:off x="4707" y="1642"/>
                <a:ext cx="234" cy="641"/>
              </a:xfrm>
              <a:custGeom>
                <a:avLst/>
                <a:gdLst>
                  <a:gd name="T0" fmla="*/ 963 w 1873"/>
                  <a:gd name="T1" fmla="*/ 3102 h 5134"/>
                  <a:gd name="T2" fmla="*/ 1231 w 1873"/>
                  <a:gd name="T3" fmla="*/ 2620 h 5134"/>
                  <a:gd name="T4" fmla="*/ 1338 w 1873"/>
                  <a:gd name="T5" fmla="*/ 2460 h 5134"/>
                  <a:gd name="T6" fmla="*/ 1445 w 1873"/>
                  <a:gd name="T7" fmla="*/ 2085 h 5134"/>
                  <a:gd name="T8" fmla="*/ 1391 w 1873"/>
                  <a:gd name="T9" fmla="*/ 2031 h 5134"/>
                  <a:gd name="T10" fmla="*/ 1177 w 1873"/>
                  <a:gd name="T11" fmla="*/ 2138 h 5134"/>
                  <a:gd name="T12" fmla="*/ 1284 w 1873"/>
                  <a:gd name="T13" fmla="*/ 2031 h 5134"/>
                  <a:gd name="T14" fmla="*/ 1445 w 1873"/>
                  <a:gd name="T15" fmla="*/ 1818 h 5134"/>
                  <a:gd name="T16" fmla="*/ 1498 w 1873"/>
                  <a:gd name="T17" fmla="*/ 1711 h 5134"/>
                  <a:gd name="T18" fmla="*/ 1391 w 1873"/>
                  <a:gd name="T19" fmla="*/ 1497 h 5134"/>
                  <a:gd name="T20" fmla="*/ 1498 w 1873"/>
                  <a:gd name="T21" fmla="*/ 1230 h 5134"/>
                  <a:gd name="T22" fmla="*/ 1606 w 1873"/>
                  <a:gd name="T23" fmla="*/ 749 h 5134"/>
                  <a:gd name="T24" fmla="*/ 1445 w 1873"/>
                  <a:gd name="T25" fmla="*/ 695 h 5134"/>
                  <a:gd name="T26" fmla="*/ 1338 w 1873"/>
                  <a:gd name="T27" fmla="*/ 642 h 5134"/>
                  <a:gd name="T28" fmla="*/ 1552 w 1873"/>
                  <a:gd name="T29" fmla="*/ 481 h 5134"/>
                  <a:gd name="T30" fmla="*/ 1766 w 1873"/>
                  <a:gd name="T31" fmla="*/ 53 h 5134"/>
                  <a:gd name="T32" fmla="*/ 1820 w 1873"/>
                  <a:gd name="T33" fmla="*/ 0 h 5134"/>
                  <a:gd name="T34" fmla="*/ 1820 w 1873"/>
                  <a:gd name="T35" fmla="*/ 53 h 5134"/>
                  <a:gd name="T36" fmla="*/ 1873 w 1873"/>
                  <a:gd name="T37" fmla="*/ 160 h 5134"/>
                  <a:gd name="T38" fmla="*/ 1820 w 1873"/>
                  <a:gd name="T39" fmla="*/ 481 h 5134"/>
                  <a:gd name="T40" fmla="*/ 1820 w 1873"/>
                  <a:gd name="T41" fmla="*/ 642 h 5134"/>
                  <a:gd name="T42" fmla="*/ 1713 w 1873"/>
                  <a:gd name="T43" fmla="*/ 1016 h 5134"/>
                  <a:gd name="T44" fmla="*/ 1713 w 1873"/>
                  <a:gd name="T45" fmla="*/ 1176 h 5134"/>
                  <a:gd name="T46" fmla="*/ 1606 w 1873"/>
                  <a:gd name="T47" fmla="*/ 1551 h 5134"/>
                  <a:gd name="T48" fmla="*/ 1606 w 1873"/>
                  <a:gd name="T49" fmla="*/ 1711 h 5134"/>
                  <a:gd name="T50" fmla="*/ 1498 w 1873"/>
                  <a:gd name="T51" fmla="*/ 2138 h 5134"/>
                  <a:gd name="T52" fmla="*/ 1445 w 1873"/>
                  <a:gd name="T53" fmla="*/ 2353 h 5134"/>
                  <a:gd name="T54" fmla="*/ 1284 w 1873"/>
                  <a:gd name="T55" fmla="*/ 2834 h 5134"/>
                  <a:gd name="T56" fmla="*/ 1231 w 1873"/>
                  <a:gd name="T57" fmla="*/ 3048 h 5134"/>
                  <a:gd name="T58" fmla="*/ 910 w 1873"/>
                  <a:gd name="T59" fmla="*/ 3797 h 5134"/>
                  <a:gd name="T60" fmla="*/ 803 w 1873"/>
                  <a:gd name="T61" fmla="*/ 4118 h 5134"/>
                  <a:gd name="T62" fmla="*/ 535 w 1873"/>
                  <a:gd name="T63" fmla="*/ 4598 h 5134"/>
                  <a:gd name="T64" fmla="*/ 482 w 1873"/>
                  <a:gd name="T65" fmla="*/ 4705 h 5134"/>
                  <a:gd name="T66" fmla="*/ 428 w 1873"/>
                  <a:gd name="T67" fmla="*/ 4812 h 5134"/>
                  <a:gd name="T68" fmla="*/ 268 w 1873"/>
                  <a:gd name="T69" fmla="*/ 4973 h 5134"/>
                  <a:gd name="T70" fmla="*/ 107 w 1873"/>
                  <a:gd name="T71" fmla="*/ 5080 h 5134"/>
                  <a:gd name="T72" fmla="*/ 53 w 1873"/>
                  <a:gd name="T73" fmla="*/ 5134 h 5134"/>
                  <a:gd name="T74" fmla="*/ 53 w 1873"/>
                  <a:gd name="T75" fmla="*/ 5134 h 5134"/>
                  <a:gd name="T76" fmla="*/ 0 w 1873"/>
                  <a:gd name="T77" fmla="*/ 4973 h 5134"/>
                  <a:gd name="T78" fmla="*/ 0 w 1873"/>
                  <a:gd name="T79" fmla="*/ 4919 h 5134"/>
                  <a:gd name="T80" fmla="*/ 0 w 1873"/>
                  <a:gd name="T81" fmla="*/ 4866 h 5134"/>
                  <a:gd name="T82" fmla="*/ 0 w 1873"/>
                  <a:gd name="T83" fmla="*/ 4919 h 5134"/>
                  <a:gd name="T84" fmla="*/ 214 w 1873"/>
                  <a:gd name="T85" fmla="*/ 4919 h 5134"/>
                  <a:gd name="T86" fmla="*/ 321 w 1873"/>
                  <a:gd name="T87" fmla="*/ 4812 h 5134"/>
                  <a:gd name="T88" fmla="*/ 268 w 1873"/>
                  <a:gd name="T89" fmla="*/ 4438 h 5134"/>
                  <a:gd name="T90" fmla="*/ 268 w 1873"/>
                  <a:gd name="T91" fmla="*/ 4438 h 5134"/>
                  <a:gd name="T92" fmla="*/ 428 w 1873"/>
                  <a:gd name="T93" fmla="*/ 4491 h 5134"/>
                  <a:gd name="T94" fmla="*/ 482 w 1873"/>
                  <a:gd name="T95" fmla="*/ 4491 h 5134"/>
                  <a:gd name="T96" fmla="*/ 696 w 1873"/>
                  <a:gd name="T97" fmla="*/ 4171 h 5134"/>
                  <a:gd name="T98" fmla="*/ 803 w 1873"/>
                  <a:gd name="T99" fmla="*/ 3904 h 5134"/>
                  <a:gd name="T100" fmla="*/ 910 w 1873"/>
                  <a:gd name="T101" fmla="*/ 3368 h 5134"/>
                  <a:gd name="T102" fmla="*/ 803 w 1873"/>
                  <a:gd name="T103" fmla="*/ 3368 h 5134"/>
                  <a:gd name="T104" fmla="*/ 749 w 1873"/>
                  <a:gd name="T105" fmla="*/ 3315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3" h="5134">
                    <a:moveTo>
                      <a:pt x="749" y="3315"/>
                    </a:moveTo>
                    <a:lnTo>
                      <a:pt x="963" y="3102"/>
                    </a:lnTo>
                    <a:lnTo>
                      <a:pt x="1124" y="2834"/>
                    </a:lnTo>
                    <a:lnTo>
                      <a:pt x="1231" y="2620"/>
                    </a:lnTo>
                    <a:lnTo>
                      <a:pt x="1338" y="2460"/>
                    </a:lnTo>
                    <a:lnTo>
                      <a:pt x="1338" y="2460"/>
                    </a:lnTo>
                    <a:lnTo>
                      <a:pt x="1391" y="2299"/>
                    </a:lnTo>
                    <a:lnTo>
                      <a:pt x="1445" y="2085"/>
                    </a:lnTo>
                    <a:lnTo>
                      <a:pt x="1391" y="2031"/>
                    </a:lnTo>
                    <a:lnTo>
                      <a:pt x="1391" y="2031"/>
                    </a:lnTo>
                    <a:lnTo>
                      <a:pt x="1284" y="2138"/>
                    </a:lnTo>
                    <a:lnTo>
                      <a:pt x="1177" y="2138"/>
                    </a:lnTo>
                    <a:lnTo>
                      <a:pt x="1284" y="2031"/>
                    </a:lnTo>
                    <a:lnTo>
                      <a:pt x="1284" y="2031"/>
                    </a:lnTo>
                    <a:lnTo>
                      <a:pt x="1338" y="1978"/>
                    </a:lnTo>
                    <a:lnTo>
                      <a:pt x="1445" y="1818"/>
                    </a:lnTo>
                    <a:lnTo>
                      <a:pt x="1498" y="1711"/>
                    </a:lnTo>
                    <a:lnTo>
                      <a:pt x="1498" y="1711"/>
                    </a:lnTo>
                    <a:lnTo>
                      <a:pt x="1391" y="1658"/>
                    </a:lnTo>
                    <a:lnTo>
                      <a:pt x="1391" y="1497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606" y="962"/>
                    </a:lnTo>
                    <a:lnTo>
                      <a:pt x="1606" y="749"/>
                    </a:lnTo>
                    <a:lnTo>
                      <a:pt x="1445" y="695"/>
                    </a:lnTo>
                    <a:lnTo>
                      <a:pt x="1445" y="695"/>
                    </a:lnTo>
                    <a:lnTo>
                      <a:pt x="1338" y="695"/>
                    </a:lnTo>
                    <a:lnTo>
                      <a:pt x="1338" y="642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713" y="267"/>
                    </a:lnTo>
                    <a:lnTo>
                      <a:pt x="1766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53"/>
                    </a:lnTo>
                    <a:lnTo>
                      <a:pt x="1820" y="53"/>
                    </a:lnTo>
                    <a:lnTo>
                      <a:pt x="1873" y="160"/>
                    </a:lnTo>
                    <a:lnTo>
                      <a:pt x="1873" y="160"/>
                    </a:lnTo>
                    <a:lnTo>
                      <a:pt x="1820" y="321"/>
                    </a:lnTo>
                    <a:lnTo>
                      <a:pt x="1820" y="481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855"/>
                    </a:lnTo>
                    <a:lnTo>
                      <a:pt x="1713" y="1016"/>
                    </a:lnTo>
                    <a:lnTo>
                      <a:pt x="1713" y="1176"/>
                    </a:lnTo>
                    <a:lnTo>
                      <a:pt x="1713" y="1176"/>
                    </a:lnTo>
                    <a:lnTo>
                      <a:pt x="1659" y="1390"/>
                    </a:lnTo>
                    <a:lnTo>
                      <a:pt x="1606" y="1551"/>
                    </a:lnTo>
                    <a:lnTo>
                      <a:pt x="1606" y="1711"/>
                    </a:lnTo>
                    <a:lnTo>
                      <a:pt x="1606" y="1711"/>
                    </a:lnTo>
                    <a:lnTo>
                      <a:pt x="1552" y="1925"/>
                    </a:lnTo>
                    <a:lnTo>
                      <a:pt x="1498" y="2138"/>
                    </a:lnTo>
                    <a:lnTo>
                      <a:pt x="1445" y="2353"/>
                    </a:lnTo>
                    <a:lnTo>
                      <a:pt x="1445" y="2353"/>
                    </a:lnTo>
                    <a:lnTo>
                      <a:pt x="1338" y="2567"/>
                    </a:lnTo>
                    <a:lnTo>
                      <a:pt x="1284" y="2834"/>
                    </a:lnTo>
                    <a:lnTo>
                      <a:pt x="1231" y="3048"/>
                    </a:lnTo>
                    <a:lnTo>
                      <a:pt x="1231" y="3048"/>
                    </a:lnTo>
                    <a:lnTo>
                      <a:pt x="1124" y="3368"/>
                    </a:lnTo>
                    <a:lnTo>
                      <a:pt x="910" y="3797"/>
                    </a:lnTo>
                    <a:lnTo>
                      <a:pt x="803" y="4118"/>
                    </a:lnTo>
                    <a:lnTo>
                      <a:pt x="803" y="4118"/>
                    </a:lnTo>
                    <a:lnTo>
                      <a:pt x="696" y="4384"/>
                    </a:lnTo>
                    <a:lnTo>
                      <a:pt x="535" y="4598"/>
                    </a:lnTo>
                    <a:lnTo>
                      <a:pt x="482" y="4705"/>
                    </a:lnTo>
                    <a:lnTo>
                      <a:pt x="482" y="4705"/>
                    </a:lnTo>
                    <a:lnTo>
                      <a:pt x="428" y="4759"/>
                    </a:lnTo>
                    <a:lnTo>
                      <a:pt x="428" y="4812"/>
                    </a:lnTo>
                    <a:lnTo>
                      <a:pt x="375" y="4866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107" y="5080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866"/>
                    </a:lnTo>
                    <a:lnTo>
                      <a:pt x="0" y="4866"/>
                    </a:lnTo>
                    <a:lnTo>
                      <a:pt x="0" y="4919"/>
                    </a:lnTo>
                    <a:lnTo>
                      <a:pt x="107" y="4973"/>
                    </a:lnTo>
                    <a:lnTo>
                      <a:pt x="214" y="4919"/>
                    </a:lnTo>
                    <a:lnTo>
                      <a:pt x="214" y="4919"/>
                    </a:lnTo>
                    <a:lnTo>
                      <a:pt x="321" y="4812"/>
                    </a:lnTo>
                    <a:lnTo>
                      <a:pt x="375" y="4652"/>
                    </a:lnTo>
                    <a:lnTo>
                      <a:pt x="268" y="4438"/>
                    </a:lnTo>
                    <a:lnTo>
                      <a:pt x="268" y="4438"/>
                    </a:lnTo>
                    <a:lnTo>
                      <a:pt x="268" y="4438"/>
                    </a:lnTo>
                    <a:lnTo>
                      <a:pt x="321" y="4491"/>
                    </a:lnTo>
                    <a:lnTo>
                      <a:pt x="428" y="4491"/>
                    </a:lnTo>
                    <a:lnTo>
                      <a:pt x="428" y="4491"/>
                    </a:lnTo>
                    <a:lnTo>
                      <a:pt x="482" y="4491"/>
                    </a:lnTo>
                    <a:lnTo>
                      <a:pt x="589" y="4384"/>
                    </a:lnTo>
                    <a:lnTo>
                      <a:pt x="696" y="4171"/>
                    </a:lnTo>
                    <a:lnTo>
                      <a:pt x="696" y="4171"/>
                    </a:lnTo>
                    <a:lnTo>
                      <a:pt x="803" y="3904"/>
                    </a:lnTo>
                    <a:lnTo>
                      <a:pt x="910" y="3582"/>
                    </a:lnTo>
                    <a:lnTo>
                      <a:pt x="910" y="3368"/>
                    </a:lnTo>
                    <a:lnTo>
                      <a:pt x="910" y="3368"/>
                    </a:lnTo>
                    <a:lnTo>
                      <a:pt x="803" y="3368"/>
                    </a:lnTo>
                    <a:lnTo>
                      <a:pt x="696" y="3368"/>
                    </a:lnTo>
                    <a:lnTo>
                      <a:pt x="749" y="3315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241"/>
              <p:cNvSpPr>
                <a:spLocks/>
              </p:cNvSpPr>
              <p:nvPr/>
            </p:nvSpPr>
            <p:spPr bwMode="auto">
              <a:xfrm>
                <a:off x="4707" y="1642"/>
                <a:ext cx="234" cy="641"/>
              </a:xfrm>
              <a:custGeom>
                <a:avLst/>
                <a:gdLst>
                  <a:gd name="T0" fmla="*/ 1820 w 1873"/>
                  <a:gd name="T1" fmla="*/ 321 h 5134"/>
                  <a:gd name="T2" fmla="*/ 1820 w 1873"/>
                  <a:gd name="T3" fmla="*/ 642 h 5134"/>
                  <a:gd name="T4" fmla="*/ 1766 w 1873"/>
                  <a:gd name="T5" fmla="*/ 855 h 5134"/>
                  <a:gd name="T6" fmla="*/ 1713 w 1873"/>
                  <a:gd name="T7" fmla="*/ 1176 h 5134"/>
                  <a:gd name="T8" fmla="*/ 1659 w 1873"/>
                  <a:gd name="T9" fmla="*/ 1390 h 5134"/>
                  <a:gd name="T10" fmla="*/ 1606 w 1873"/>
                  <a:gd name="T11" fmla="*/ 1711 h 5134"/>
                  <a:gd name="T12" fmla="*/ 1552 w 1873"/>
                  <a:gd name="T13" fmla="*/ 1925 h 5134"/>
                  <a:gd name="T14" fmla="*/ 1445 w 1873"/>
                  <a:gd name="T15" fmla="*/ 2353 h 5134"/>
                  <a:gd name="T16" fmla="*/ 1338 w 1873"/>
                  <a:gd name="T17" fmla="*/ 2567 h 5134"/>
                  <a:gd name="T18" fmla="*/ 1231 w 1873"/>
                  <a:gd name="T19" fmla="*/ 3048 h 5134"/>
                  <a:gd name="T20" fmla="*/ 1124 w 1873"/>
                  <a:gd name="T21" fmla="*/ 3368 h 5134"/>
                  <a:gd name="T22" fmla="*/ 803 w 1873"/>
                  <a:gd name="T23" fmla="*/ 4118 h 5134"/>
                  <a:gd name="T24" fmla="*/ 696 w 1873"/>
                  <a:gd name="T25" fmla="*/ 4384 h 5134"/>
                  <a:gd name="T26" fmla="*/ 482 w 1873"/>
                  <a:gd name="T27" fmla="*/ 4705 h 5134"/>
                  <a:gd name="T28" fmla="*/ 428 w 1873"/>
                  <a:gd name="T29" fmla="*/ 4759 h 5134"/>
                  <a:gd name="T30" fmla="*/ 375 w 1873"/>
                  <a:gd name="T31" fmla="*/ 4866 h 5134"/>
                  <a:gd name="T32" fmla="*/ 268 w 1873"/>
                  <a:gd name="T33" fmla="*/ 4973 h 5134"/>
                  <a:gd name="T34" fmla="*/ 53 w 1873"/>
                  <a:gd name="T35" fmla="*/ 5134 h 5134"/>
                  <a:gd name="T36" fmla="*/ 53 w 1873"/>
                  <a:gd name="T37" fmla="*/ 5134 h 5134"/>
                  <a:gd name="T38" fmla="*/ 53 w 1873"/>
                  <a:gd name="T39" fmla="*/ 5080 h 5134"/>
                  <a:gd name="T40" fmla="*/ 0 w 1873"/>
                  <a:gd name="T41" fmla="*/ 4973 h 5134"/>
                  <a:gd name="T42" fmla="*/ 0 w 1873"/>
                  <a:gd name="T43" fmla="*/ 4973 h 5134"/>
                  <a:gd name="T44" fmla="*/ 0 w 1873"/>
                  <a:gd name="T45" fmla="*/ 4919 h 5134"/>
                  <a:gd name="T46" fmla="*/ 107 w 1873"/>
                  <a:gd name="T47" fmla="*/ 5026 h 5134"/>
                  <a:gd name="T48" fmla="*/ 214 w 1873"/>
                  <a:gd name="T49" fmla="*/ 4973 h 5134"/>
                  <a:gd name="T50" fmla="*/ 375 w 1873"/>
                  <a:gd name="T51" fmla="*/ 4705 h 5134"/>
                  <a:gd name="T52" fmla="*/ 321 w 1873"/>
                  <a:gd name="T53" fmla="*/ 4491 h 5134"/>
                  <a:gd name="T54" fmla="*/ 375 w 1873"/>
                  <a:gd name="T55" fmla="*/ 4491 h 5134"/>
                  <a:gd name="T56" fmla="*/ 428 w 1873"/>
                  <a:gd name="T57" fmla="*/ 4545 h 5134"/>
                  <a:gd name="T58" fmla="*/ 642 w 1873"/>
                  <a:gd name="T59" fmla="*/ 4438 h 5134"/>
                  <a:gd name="T60" fmla="*/ 749 w 1873"/>
                  <a:gd name="T61" fmla="*/ 4225 h 5134"/>
                  <a:gd name="T62" fmla="*/ 963 w 1873"/>
                  <a:gd name="T63" fmla="*/ 3529 h 5134"/>
                  <a:gd name="T64" fmla="*/ 963 w 1873"/>
                  <a:gd name="T65" fmla="*/ 3315 h 5134"/>
                  <a:gd name="T66" fmla="*/ 803 w 1873"/>
                  <a:gd name="T67" fmla="*/ 3368 h 5134"/>
                  <a:gd name="T68" fmla="*/ 856 w 1873"/>
                  <a:gd name="T69" fmla="*/ 3261 h 5134"/>
                  <a:gd name="T70" fmla="*/ 1284 w 1873"/>
                  <a:gd name="T71" fmla="*/ 2674 h 5134"/>
                  <a:gd name="T72" fmla="*/ 1391 w 1873"/>
                  <a:gd name="T73" fmla="*/ 2460 h 5134"/>
                  <a:gd name="T74" fmla="*/ 1445 w 1873"/>
                  <a:gd name="T75" fmla="*/ 2031 h 5134"/>
                  <a:gd name="T76" fmla="*/ 1445 w 1873"/>
                  <a:gd name="T77" fmla="*/ 1978 h 5134"/>
                  <a:gd name="T78" fmla="*/ 1284 w 1873"/>
                  <a:gd name="T79" fmla="*/ 2085 h 5134"/>
                  <a:gd name="T80" fmla="*/ 1338 w 1873"/>
                  <a:gd name="T81" fmla="*/ 1978 h 5134"/>
                  <a:gd name="T82" fmla="*/ 1498 w 1873"/>
                  <a:gd name="T83" fmla="*/ 1765 h 5134"/>
                  <a:gd name="T84" fmla="*/ 1552 w 1873"/>
                  <a:gd name="T85" fmla="*/ 1658 h 5134"/>
                  <a:gd name="T86" fmla="*/ 1445 w 1873"/>
                  <a:gd name="T87" fmla="*/ 1444 h 5134"/>
                  <a:gd name="T88" fmla="*/ 1552 w 1873"/>
                  <a:gd name="T89" fmla="*/ 1230 h 5134"/>
                  <a:gd name="T90" fmla="*/ 1659 w 1873"/>
                  <a:gd name="T91" fmla="*/ 749 h 5134"/>
                  <a:gd name="T92" fmla="*/ 1445 w 1873"/>
                  <a:gd name="T93" fmla="*/ 695 h 5134"/>
                  <a:gd name="T94" fmla="*/ 1338 w 1873"/>
                  <a:gd name="T95" fmla="*/ 642 h 5134"/>
                  <a:gd name="T96" fmla="*/ 1552 w 1873"/>
                  <a:gd name="T97" fmla="*/ 481 h 5134"/>
                  <a:gd name="T98" fmla="*/ 1820 w 1873"/>
                  <a:gd name="T99" fmla="*/ 107 h 5134"/>
                  <a:gd name="T100" fmla="*/ 1820 w 1873"/>
                  <a:gd name="T101" fmla="*/ 0 h 5134"/>
                  <a:gd name="T102" fmla="*/ 1873 w 1873"/>
                  <a:gd name="T103" fmla="*/ 107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73" h="5134">
                    <a:moveTo>
                      <a:pt x="1873" y="160"/>
                    </a:moveTo>
                    <a:lnTo>
                      <a:pt x="1820" y="321"/>
                    </a:lnTo>
                    <a:lnTo>
                      <a:pt x="1820" y="481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855"/>
                    </a:lnTo>
                    <a:lnTo>
                      <a:pt x="1713" y="1016"/>
                    </a:lnTo>
                    <a:lnTo>
                      <a:pt x="1713" y="1176"/>
                    </a:lnTo>
                    <a:lnTo>
                      <a:pt x="1713" y="1176"/>
                    </a:lnTo>
                    <a:lnTo>
                      <a:pt x="1659" y="1390"/>
                    </a:lnTo>
                    <a:lnTo>
                      <a:pt x="1606" y="1551"/>
                    </a:lnTo>
                    <a:lnTo>
                      <a:pt x="1606" y="1711"/>
                    </a:lnTo>
                    <a:lnTo>
                      <a:pt x="1606" y="1711"/>
                    </a:lnTo>
                    <a:lnTo>
                      <a:pt x="1552" y="1925"/>
                    </a:lnTo>
                    <a:lnTo>
                      <a:pt x="1498" y="2138"/>
                    </a:lnTo>
                    <a:lnTo>
                      <a:pt x="1445" y="2353"/>
                    </a:lnTo>
                    <a:lnTo>
                      <a:pt x="1445" y="2353"/>
                    </a:lnTo>
                    <a:lnTo>
                      <a:pt x="1338" y="2567"/>
                    </a:lnTo>
                    <a:lnTo>
                      <a:pt x="1284" y="2834"/>
                    </a:lnTo>
                    <a:lnTo>
                      <a:pt x="1231" y="3048"/>
                    </a:lnTo>
                    <a:lnTo>
                      <a:pt x="1231" y="3048"/>
                    </a:lnTo>
                    <a:lnTo>
                      <a:pt x="1124" y="3368"/>
                    </a:lnTo>
                    <a:lnTo>
                      <a:pt x="910" y="3797"/>
                    </a:lnTo>
                    <a:lnTo>
                      <a:pt x="803" y="4118"/>
                    </a:lnTo>
                    <a:lnTo>
                      <a:pt x="803" y="4118"/>
                    </a:lnTo>
                    <a:lnTo>
                      <a:pt x="696" y="4384"/>
                    </a:lnTo>
                    <a:lnTo>
                      <a:pt x="535" y="4598"/>
                    </a:lnTo>
                    <a:lnTo>
                      <a:pt x="482" y="4705"/>
                    </a:lnTo>
                    <a:lnTo>
                      <a:pt x="482" y="4705"/>
                    </a:lnTo>
                    <a:lnTo>
                      <a:pt x="428" y="4759"/>
                    </a:lnTo>
                    <a:lnTo>
                      <a:pt x="428" y="4812"/>
                    </a:lnTo>
                    <a:lnTo>
                      <a:pt x="375" y="4866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107" y="5080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107" y="5026"/>
                    </a:lnTo>
                    <a:lnTo>
                      <a:pt x="214" y="4973"/>
                    </a:lnTo>
                    <a:lnTo>
                      <a:pt x="214" y="4973"/>
                    </a:lnTo>
                    <a:lnTo>
                      <a:pt x="321" y="4866"/>
                    </a:lnTo>
                    <a:lnTo>
                      <a:pt x="375" y="4705"/>
                    </a:lnTo>
                    <a:lnTo>
                      <a:pt x="321" y="4491"/>
                    </a:lnTo>
                    <a:lnTo>
                      <a:pt x="321" y="4491"/>
                    </a:lnTo>
                    <a:lnTo>
                      <a:pt x="321" y="4491"/>
                    </a:lnTo>
                    <a:lnTo>
                      <a:pt x="375" y="4491"/>
                    </a:lnTo>
                    <a:lnTo>
                      <a:pt x="428" y="4545"/>
                    </a:lnTo>
                    <a:lnTo>
                      <a:pt x="428" y="4545"/>
                    </a:lnTo>
                    <a:lnTo>
                      <a:pt x="535" y="4545"/>
                    </a:lnTo>
                    <a:lnTo>
                      <a:pt x="642" y="4438"/>
                    </a:lnTo>
                    <a:lnTo>
                      <a:pt x="749" y="4225"/>
                    </a:lnTo>
                    <a:lnTo>
                      <a:pt x="749" y="4225"/>
                    </a:lnTo>
                    <a:lnTo>
                      <a:pt x="856" y="3904"/>
                    </a:lnTo>
                    <a:lnTo>
                      <a:pt x="963" y="3529"/>
                    </a:lnTo>
                    <a:lnTo>
                      <a:pt x="963" y="3315"/>
                    </a:lnTo>
                    <a:lnTo>
                      <a:pt x="963" y="3315"/>
                    </a:lnTo>
                    <a:lnTo>
                      <a:pt x="856" y="3315"/>
                    </a:lnTo>
                    <a:lnTo>
                      <a:pt x="803" y="3368"/>
                    </a:lnTo>
                    <a:lnTo>
                      <a:pt x="856" y="3261"/>
                    </a:lnTo>
                    <a:lnTo>
                      <a:pt x="856" y="3261"/>
                    </a:lnTo>
                    <a:lnTo>
                      <a:pt x="1070" y="2941"/>
                    </a:lnTo>
                    <a:lnTo>
                      <a:pt x="1284" y="2674"/>
                    </a:lnTo>
                    <a:lnTo>
                      <a:pt x="1391" y="2460"/>
                    </a:lnTo>
                    <a:lnTo>
                      <a:pt x="1391" y="2460"/>
                    </a:lnTo>
                    <a:lnTo>
                      <a:pt x="1445" y="2246"/>
                    </a:lnTo>
                    <a:lnTo>
                      <a:pt x="1445" y="2031"/>
                    </a:lnTo>
                    <a:lnTo>
                      <a:pt x="1445" y="1978"/>
                    </a:lnTo>
                    <a:lnTo>
                      <a:pt x="1445" y="1978"/>
                    </a:lnTo>
                    <a:lnTo>
                      <a:pt x="1338" y="2085"/>
                    </a:lnTo>
                    <a:lnTo>
                      <a:pt x="1284" y="2085"/>
                    </a:lnTo>
                    <a:lnTo>
                      <a:pt x="1338" y="1978"/>
                    </a:lnTo>
                    <a:lnTo>
                      <a:pt x="1338" y="1978"/>
                    </a:lnTo>
                    <a:lnTo>
                      <a:pt x="1391" y="1925"/>
                    </a:lnTo>
                    <a:lnTo>
                      <a:pt x="1498" y="1765"/>
                    </a:lnTo>
                    <a:lnTo>
                      <a:pt x="1552" y="1658"/>
                    </a:lnTo>
                    <a:lnTo>
                      <a:pt x="1552" y="1658"/>
                    </a:lnTo>
                    <a:lnTo>
                      <a:pt x="1445" y="1604"/>
                    </a:lnTo>
                    <a:lnTo>
                      <a:pt x="1445" y="1444"/>
                    </a:lnTo>
                    <a:lnTo>
                      <a:pt x="1552" y="1230"/>
                    </a:lnTo>
                    <a:lnTo>
                      <a:pt x="1552" y="1230"/>
                    </a:lnTo>
                    <a:lnTo>
                      <a:pt x="1659" y="962"/>
                    </a:lnTo>
                    <a:lnTo>
                      <a:pt x="1659" y="749"/>
                    </a:lnTo>
                    <a:lnTo>
                      <a:pt x="1445" y="695"/>
                    </a:lnTo>
                    <a:lnTo>
                      <a:pt x="1445" y="695"/>
                    </a:lnTo>
                    <a:lnTo>
                      <a:pt x="1338" y="695"/>
                    </a:lnTo>
                    <a:lnTo>
                      <a:pt x="1338" y="642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766" y="267"/>
                    </a:lnTo>
                    <a:lnTo>
                      <a:pt x="1820" y="107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53"/>
                    </a:lnTo>
                    <a:lnTo>
                      <a:pt x="1873" y="107"/>
                    </a:lnTo>
                    <a:lnTo>
                      <a:pt x="1873" y="160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242"/>
              <p:cNvSpPr>
                <a:spLocks/>
              </p:cNvSpPr>
              <p:nvPr/>
            </p:nvSpPr>
            <p:spPr bwMode="auto">
              <a:xfrm>
                <a:off x="4773" y="1561"/>
                <a:ext cx="148" cy="154"/>
              </a:xfrm>
              <a:custGeom>
                <a:avLst/>
                <a:gdLst>
                  <a:gd name="T0" fmla="*/ 0 w 1178"/>
                  <a:gd name="T1" fmla="*/ 695 h 1230"/>
                  <a:gd name="T2" fmla="*/ 0 w 1178"/>
                  <a:gd name="T3" fmla="*/ 588 h 1230"/>
                  <a:gd name="T4" fmla="*/ 107 w 1178"/>
                  <a:gd name="T5" fmla="*/ 321 h 1230"/>
                  <a:gd name="T6" fmla="*/ 321 w 1178"/>
                  <a:gd name="T7" fmla="*/ 108 h 1230"/>
                  <a:gd name="T8" fmla="*/ 321 w 1178"/>
                  <a:gd name="T9" fmla="*/ 108 h 1230"/>
                  <a:gd name="T10" fmla="*/ 535 w 1178"/>
                  <a:gd name="T11" fmla="*/ 0 h 1230"/>
                  <a:gd name="T12" fmla="*/ 642 w 1178"/>
                  <a:gd name="T13" fmla="*/ 0 h 1230"/>
                  <a:gd name="T14" fmla="*/ 803 w 1178"/>
                  <a:gd name="T15" fmla="*/ 0 h 1230"/>
                  <a:gd name="T16" fmla="*/ 803 w 1178"/>
                  <a:gd name="T17" fmla="*/ 0 h 1230"/>
                  <a:gd name="T18" fmla="*/ 963 w 1178"/>
                  <a:gd name="T19" fmla="*/ 54 h 1230"/>
                  <a:gd name="T20" fmla="*/ 1124 w 1178"/>
                  <a:gd name="T21" fmla="*/ 215 h 1230"/>
                  <a:gd name="T22" fmla="*/ 1178 w 1178"/>
                  <a:gd name="T23" fmla="*/ 374 h 1230"/>
                  <a:gd name="T24" fmla="*/ 1178 w 1178"/>
                  <a:gd name="T25" fmla="*/ 374 h 1230"/>
                  <a:gd name="T26" fmla="*/ 1124 w 1178"/>
                  <a:gd name="T27" fmla="*/ 588 h 1230"/>
                  <a:gd name="T28" fmla="*/ 1017 w 1178"/>
                  <a:gd name="T29" fmla="*/ 749 h 1230"/>
                  <a:gd name="T30" fmla="*/ 749 w 1178"/>
                  <a:gd name="T31" fmla="*/ 963 h 1230"/>
                  <a:gd name="T32" fmla="*/ 749 w 1178"/>
                  <a:gd name="T33" fmla="*/ 963 h 1230"/>
                  <a:gd name="T34" fmla="*/ 375 w 1178"/>
                  <a:gd name="T35" fmla="*/ 1177 h 1230"/>
                  <a:gd name="T36" fmla="*/ 161 w 1178"/>
                  <a:gd name="T37" fmla="*/ 1230 h 1230"/>
                  <a:gd name="T38" fmla="*/ 161 w 1178"/>
                  <a:gd name="T39" fmla="*/ 1123 h 1230"/>
                  <a:gd name="T40" fmla="*/ 161 w 1178"/>
                  <a:gd name="T41" fmla="*/ 1123 h 1230"/>
                  <a:gd name="T42" fmla="*/ 214 w 1178"/>
                  <a:gd name="T43" fmla="*/ 1016 h 1230"/>
                  <a:gd name="T44" fmla="*/ 214 w 1178"/>
                  <a:gd name="T45" fmla="*/ 909 h 1230"/>
                  <a:gd name="T46" fmla="*/ 161 w 1178"/>
                  <a:gd name="T47" fmla="*/ 856 h 1230"/>
                  <a:gd name="T48" fmla="*/ 161 w 1178"/>
                  <a:gd name="T49" fmla="*/ 856 h 1230"/>
                  <a:gd name="T50" fmla="*/ 54 w 1178"/>
                  <a:gd name="T51" fmla="*/ 856 h 1230"/>
                  <a:gd name="T52" fmla="*/ 0 w 1178"/>
                  <a:gd name="T53" fmla="*/ 802 h 1230"/>
                  <a:gd name="T54" fmla="*/ 0 w 1178"/>
                  <a:gd name="T55" fmla="*/ 695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8" h="1230">
                    <a:moveTo>
                      <a:pt x="0" y="695"/>
                    </a:moveTo>
                    <a:lnTo>
                      <a:pt x="0" y="588"/>
                    </a:lnTo>
                    <a:lnTo>
                      <a:pt x="107" y="321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535" y="0"/>
                    </a:lnTo>
                    <a:lnTo>
                      <a:pt x="642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963" y="54"/>
                    </a:lnTo>
                    <a:lnTo>
                      <a:pt x="1124" y="215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124" y="588"/>
                    </a:lnTo>
                    <a:lnTo>
                      <a:pt x="1017" y="749"/>
                    </a:lnTo>
                    <a:lnTo>
                      <a:pt x="749" y="963"/>
                    </a:lnTo>
                    <a:lnTo>
                      <a:pt x="749" y="963"/>
                    </a:lnTo>
                    <a:lnTo>
                      <a:pt x="375" y="1177"/>
                    </a:lnTo>
                    <a:lnTo>
                      <a:pt x="161" y="1230"/>
                    </a:lnTo>
                    <a:lnTo>
                      <a:pt x="161" y="1123"/>
                    </a:lnTo>
                    <a:lnTo>
                      <a:pt x="161" y="1123"/>
                    </a:lnTo>
                    <a:lnTo>
                      <a:pt x="214" y="1016"/>
                    </a:lnTo>
                    <a:lnTo>
                      <a:pt x="214" y="90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54" y="856"/>
                    </a:lnTo>
                    <a:lnTo>
                      <a:pt x="0" y="802"/>
                    </a:lnTo>
                    <a:lnTo>
                      <a:pt x="0" y="695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243"/>
              <p:cNvSpPr>
                <a:spLocks/>
              </p:cNvSpPr>
              <p:nvPr/>
            </p:nvSpPr>
            <p:spPr bwMode="auto">
              <a:xfrm>
                <a:off x="4780" y="1561"/>
                <a:ext cx="134" cy="141"/>
              </a:xfrm>
              <a:custGeom>
                <a:avLst/>
                <a:gdLst>
                  <a:gd name="T0" fmla="*/ 695 w 1070"/>
                  <a:gd name="T1" fmla="*/ 909 h 1123"/>
                  <a:gd name="T2" fmla="*/ 374 w 1070"/>
                  <a:gd name="T3" fmla="*/ 1070 h 1123"/>
                  <a:gd name="T4" fmla="*/ 160 w 1070"/>
                  <a:gd name="T5" fmla="*/ 1123 h 1123"/>
                  <a:gd name="T6" fmla="*/ 160 w 1070"/>
                  <a:gd name="T7" fmla="*/ 1016 h 1123"/>
                  <a:gd name="T8" fmla="*/ 160 w 1070"/>
                  <a:gd name="T9" fmla="*/ 1016 h 1123"/>
                  <a:gd name="T10" fmla="*/ 214 w 1070"/>
                  <a:gd name="T11" fmla="*/ 909 h 1123"/>
                  <a:gd name="T12" fmla="*/ 214 w 1070"/>
                  <a:gd name="T13" fmla="*/ 802 h 1123"/>
                  <a:gd name="T14" fmla="*/ 160 w 1070"/>
                  <a:gd name="T15" fmla="*/ 749 h 1123"/>
                  <a:gd name="T16" fmla="*/ 160 w 1070"/>
                  <a:gd name="T17" fmla="*/ 749 h 1123"/>
                  <a:gd name="T18" fmla="*/ 53 w 1070"/>
                  <a:gd name="T19" fmla="*/ 749 h 1123"/>
                  <a:gd name="T20" fmla="*/ 0 w 1070"/>
                  <a:gd name="T21" fmla="*/ 695 h 1123"/>
                  <a:gd name="T22" fmla="*/ 53 w 1070"/>
                  <a:gd name="T23" fmla="*/ 642 h 1123"/>
                  <a:gd name="T24" fmla="*/ 53 w 1070"/>
                  <a:gd name="T25" fmla="*/ 642 h 1123"/>
                  <a:gd name="T26" fmla="*/ 53 w 1070"/>
                  <a:gd name="T27" fmla="*/ 535 h 1123"/>
                  <a:gd name="T28" fmla="*/ 107 w 1070"/>
                  <a:gd name="T29" fmla="*/ 268 h 1123"/>
                  <a:gd name="T30" fmla="*/ 267 w 1070"/>
                  <a:gd name="T31" fmla="*/ 54 h 1123"/>
                  <a:gd name="T32" fmla="*/ 267 w 1070"/>
                  <a:gd name="T33" fmla="*/ 54 h 1123"/>
                  <a:gd name="T34" fmla="*/ 481 w 1070"/>
                  <a:gd name="T35" fmla="*/ 0 h 1123"/>
                  <a:gd name="T36" fmla="*/ 588 w 1070"/>
                  <a:gd name="T37" fmla="*/ 0 h 1123"/>
                  <a:gd name="T38" fmla="*/ 749 w 1070"/>
                  <a:gd name="T39" fmla="*/ 0 h 1123"/>
                  <a:gd name="T40" fmla="*/ 749 w 1070"/>
                  <a:gd name="T41" fmla="*/ 0 h 1123"/>
                  <a:gd name="T42" fmla="*/ 909 w 1070"/>
                  <a:gd name="T43" fmla="*/ 54 h 1123"/>
                  <a:gd name="T44" fmla="*/ 1017 w 1070"/>
                  <a:gd name="T45" fmla="*/ 215 h 1123"/>
                  <a:gd name="T46" fmla="*/ 1070 w 1070"/>
                  <a:gd name="T47" fmla="*/ 321 h 1123"/>
                  <a:gd name="T48" fmla="*/ 1070 w 1070"/>
                  <a:gd name="T49" fmla="*/ 321 h 1123"/>
                  <a:gd name="T50" fmla="*/ 1017 w 1070"/>
                  <a:gd name="T51" fmla="*/ 535 h 1123"/>
                  <a:gd name="T52" fmla="*/ 909 w 1070"/>
                  <a:gd name="T53" fmla="*/ 695 h 1123"/>
                  <a:gd name="T54" fmla="*/ 695 w 1070"/>
                  <a:gd name="T55" fmla="*/ 909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0" h="1123">
                    <a:moveTo>
                      <a:pt x="695" y="909"/>
                    </a:moveTo>
                    <a:lnTo>
                      <a:pt x="374" y="1070"/>
                    </a:lnTo>
                    <a:lnTo>
                      <a:pt x="160" y="1123"/>
                    </a:lnTo>
                    <a:lnTo>
                      <a:pt x="160" y="1016"/>
                    </a:lnTo>
                    <a:lnTo>
                      <a:pt x="160" y="1016"/>
                    </a:lnTo>
                    <a:lnTo>
                      <a:pt x="214" y="909"/>
                    </a:lnTo>
                    <a:lnTo>
                      <a:pt x="214" y="802"/>
                    </a:lnTo>
                    <a:lnTo>
                      <a:pt x="160" y="749"/>
                    </a:lnTo>
                    <a:lnTo>
                      <a:pt x="160" y="749"/>
                    </a:lnTo>
                    <a:lnTo>
                      <a:pt x="53" y="749"/>
                    </a:lnTo>
                    <a:lnTo>
                      <a:pt x="0" y="695"/>
                    </a:lnTo>
                    <a:lnTo>
                      <a:pt x="53" y="642"/>
                    </a:lnTo>
                    <a:lnTo>
                      <a:pt x="53" y="642"/>
                    </a:lnTo>
                    <a:lnTo>
                      <a:pt x="53" y="535"/>
                    </a:lnTo>
                    <a:lnTo>
                      <a:pt x="107" y="268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81" y="0"/>
                    </a:lnTo>
                    <a:lnTo>
                      <a:pt x="588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909" y="54"/>
                    </a:lnTo>
                    <a:lnTo>
                      <a:pt x="1017" y="21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535"/>
                    </a:lnTo>
                    <a:lnTo>
                      <a:pt x="909" y="695"/>
                    </a:lnTo>
                    <a:lnTo>
                      <a:pt x="695" y="909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244"/>
              <p:cNvSpPr>
                <a:spLocks/>
              </p:cNvSpPr>
              <p:nvPr/>
            </p:nvSpPr>
            <p:spPr bwMode="auto">
              <a:xfrm>
                <a:off x="4794" y="1561"/>
                <a:ext cx="113" cy="127"/>
              </a:xfrm>
              <a:custGeom>
                <a:avLst/>
                <a:gdLst>
                  <a:gd name="T0" fmla="*/ 588 w 910"/>
                  <a:gd name="T1" fmla="*/ 802 h 1016"/>
                  <a:gd name="T2" fmla="*/ 267 w 910"/>
                  <a:gd name="T3" fmla="*/ 963 h 1016"/>
                  <a:gd name="T4" fmla="*/ 107 w 910"/>
                  <a:gd name="T5" fmla="*/ 1016 h 1016"/>
                  <a:gd name="T6" fmla="*/ 107 w 910"/>
                  <a:gd name="T7" fmla="*/ 909 h 1016"/>
                  <a:gd name="T8" fmla="*/ 107 w 910"/>
                  <a:gd name="T9" fmla="*/ 909 h 1016"/>
                  <a:gd name="T10" fmla="*/ 160 w 910"/>
                  <a:gd name="T11" fmla="*/ 802 h 1016"/>
                  <a:gd name="T12" fmla="*/ 160 w 910"/>
                  <a:gd name="T13" fmla="*/ 695 h 1016"/>
                  <a:gd name="T14" fmla="*/ 107 w 910"/>
                  <a:gd name="T15" fmla="*/ 642 h 1016"/>
                  <a:gd name="T16" fmla="*/ 107 w 910"/>
                  <a:gd name="T17" fmla="*/ 642 h 1016"/>
                  <a:gd name="T18" fmla="*/ 0 w 910"/>
                  <a:gd name="T19" fmla="*/ 642 h 1016"/>
                  <a:gd name="T20" fmla="*/ 0 w 910"/>
                  <a:gd name="T21" fmla="*/ 642 h 1016"/>
                  <a:gd name="T22" fmla="*/ 0 w 910"/>
                  <a:gd name="T23" fmla="*/ 535 h 1016"/>
                  <a:gd name="T24" fmla="*/ 0 w 910"/>
                  <a:gd name="T25" fmla="*/ 535 h 1016"/>
                  <a:gd name="T26" fmla="*/ 0 w 910"/>
                  <a:gd name="T27" fmla="*/ 428 h 1016"/>
                  <a:gd name="T28" fmla="*/ 53 w 910"/>
                  <a:gd name="T29" fmla="*/ 268 h 1016"/>
                  <a:gd name="T30" fmla="*/ 214 w 910"/>
                  <a:gd name="T31" fmla="*/ 54 h 1016"/>
                  <a:gd name="T32" fmla="*/ 214 w 910"/>
                  <a:gd name="T33" fmla="*/ 54 h 1016"/>
                  <a:gd name="T34" fmla="*/ 374 w 910"/>
                  <a:gd name="T35" fmla="*/ 0 h 1016"/>
                  <a:gd name="T36" fmla="*/ 481 w 910"/>
                  <a:gd name="T37" fmla="*/ 0 h 1016"/>
                  <a:gd name="T38" fmla="*/ 642 w 910"/>
                  <a:gd name="T39" fmla="*/ 0 h 1016"/>
                  <a:gd name="T40" fmla="*/ 642 w 910"/>
                  <a:gd name="T41" fmla="*/ 0 h 1016"/>
                  <a:gd name="T42" fmla="*/ 749 w 910"/>
                  <a:gd name="T43" fmla="*/ 54 h 1016"/>
                  <a:gd name="T44" fmla="*/ 856 w 910"/>
                  <a:gd name="T45" fmla="*/ 161 h 1016"/>
                  <a:gd name="T46" fmla="*/ 910 w 910"/>
                  <a:gd name="T47" fmla="*/ 321 h 1016"/>
                  <a:gd name="T48" fmla="*/ 910 w 910"/>
                  <a:gd name="T49" fmla="*/ 321 h 1016"/>
                  <a:gd name="T50" fmla="*/ 856 w 910"/>
                  <a:gd name="T51" fmla="*/ 481 h 1016"/>
                  <a:gd name="T52" fmla="*/ 802 w 910"/>
                  <a:gd name="T53" fmla="*/ 642 h 1016"/>
                  <a:gd name="T54" fmla="*/ 588 w 910"/>
                  <a:gd name="T55" fmla="*/ 80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10" h="1016">
                    <a:moveTo>
                      <a:pt x="588" y="802"/>
                    </a:moveTo>
                    <a:lnTo>
                      <a:pt x="267" y="963"/>
                    </a:lnTo>
                    <a:lnTo>
                      <a:pt x="107" y="1016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160" y="802"/>
                    </a:lnTo>
                    <a:lnTo>
                      <a:pt x="160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53" y="26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74" y="0"/>
                    </a:lnTo>
                    <a:lnTo>
                      <a:pt x="481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56" y="161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856" y="481"/>
                    </a:lnTo>
                    <a:lnTo>
                      <a:pt x="802" y="642"/>
                    </a:lnTo>
                    <a:lnTo>
                      <a:pt x="588" y="80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245"/>
              <p:cNvSpPr>
                <a:spLocks/>
              </p:cNvSpPr>
              <p:nvPr/>
            </p:nvSpPr>
            <p:spPr bwMode="auto">
              <a:xfrm>
                <a:off x="4800" y="1561"/>
                <a:ext cx="101" cy="114"/>
              </a:xfrm>
              <a:custGeom>
                <a:avLst/>
                <a:gdLst>
                  <a:gd name="T0" fmla="*/ 482 w 803"/>
                  <a:gd name="T1" fmla="*/ 695 h 909"/>
                  <a:gd name="T2" fmla="*/ 268 w 803"/>
                  <a:gd name="T3" fmla="*/ 856 h 909"/>
                  <a:gd name="T4" fmla="*/ 161 w 803"/>
                  <a:gd name="T5" fmla="*/ 909 h 909"/>
                  <a:gd name="T6" fmla="*/ 161 w 803"/>
                  <a:gd name="T7" fmla="*/ 856 h 909"/>
                  <a:gd name="T8" fmla="*/ 161 w 803"/>
                  <a:gd name="T9" fmla="*/ 856 h 909"/>
                  <a:gd name="T10" fmla="*/ 161 w 803"/>
                  <a:gd name="T11" fmla="*/ 749 h 909"/>
                  <a:gd name="T12" fmla="*/ 161 w 803"/>
                  <a:gd name="T13" fmla="*/ 642 h 909"/>
                  <a:gd name="T14" fmla="*/ 107 w 803"/>
                  <a:gd name="T15" fmla="*/ 588 h 909"/>
                  <a:gd name="T16" fmla="*/ 107 w 803"/>
                  <a:gd name="T17" fmla="*/ 588 h 909"/>
                  <a:gd name="T18" fmla="*/ 54 w 803"/>
                  <a:gd name="T19" fmla="*/ 588 h 909"/>
                  <a:gd name="T20" fmla="*/ 0 w 803"/>
                  <a:gd name="T21" fmla="*/ 535 h 909"/>
                  <a:gd name="T22" fmla="*/ 0 w 803"/>
                  <a:gd name="T23" fmla="*/ 481 h 909"/>
                  <a:gd name="T24" fmla="*/ 0 w 803"/>
                  <a:gd name="T25" fmla="*/ 481 h 909"/>
                  <a:gd name="T26" fmla="*/ 0 w 803"/>
                  <a:gd name="T27" fmla="*/ 428 h 909"/>
                  <a:gd name="T28" fmla="*/ 54 w 803"/>
                  <a:gd name="T29" fmla="*/ 215 h 909"/>
                  <a:gd name="T30" fmla="*/ 214 w 803"/>
                  <a:gd name="T31" fmla="*/ 54 h 909"/>
                  <a:gd name="T32" fmla="*/ 214 w 803"/>
                  <a:gd name="T33" fmla="*/ 54 h 909"/>
                  <a:gd name="T34" fmla="*/ 321 w 803"/>
                  <a:gd name="T35" fmla="*/ 0 h 909"/>
                  <a:gd name="T36" fmla="*/ 428 w 803"/>
                  <a:gd name="T37" fmla="*/ 0 h 909"/>
                  <a:gd name="T38" fmla="*/ 589 w 803"/>
                  <a:gd name="T39" fmla="*/ 0 h 909"/>
                  <a:gd name="T40" fmla="*/ 589 w 803"/>
                  <a:gd name="T41" fmla="*/ 0 h 909"/>
                  <a:gd name="T42" fmla="*/ 696 w 803"/>
                  <a:gd name="T43" fmla="*/ 54 h 909"/>
                  <a:gd name="T44" fmla="*/ 803 w 803"/>
                  <a:gd name="T45" fmla="*/ 161 h 909"/>
                  <a:gd name="T46" fmla="*/ 803 w 803"/>
                  <a:gd name="T47" fmla="*/ 268 h 909"/>
                  <a:gd name="T48" fmla="*/ 803 w 803"/>
                  <a:gd name="T49" fmla="*/ 268 h 909"/>
                  <a:gd name="T50" fmla="*/ 749 w 803"/>
                  <a:gd name="T51" fmla="*/ 428 h 909"/>
                  <a:gd name="T52" fmla="*/ 696 w 803"/>
                  <a:gd name="T53" fmla="*/ 588 h 909"/>
                  <a:gd name="T54" fmla="*/ 482 w 803"/>
                  <a:gd name="T55" fmla="*/ 69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909">
                    <a:moveTo>
                      <a:pt x="482" y="695"/>
                    </a:moveTo>
                    <a:lnTo>
                      <a:pt x="268" y="856"/>
                    </a:lnTo>
                    <a:lnTo>
                      <a:pt x="161" y="90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749"/>
                    </a:lnTo>
                    <a:lnTo>
                      <a:pt x="161" y="642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54" y="588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8"/>
                    </a:lnTo>
                    <a:lnTo>
                      <a:pt x="54" y="215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96" y="54"/>
                    </a:lnTo>
                    <a:lnTo>
                      <a:pt x="803" y="161"/>
                    </a:lnTo>
                    <a:lnTo>
                      <a:pt x="803" y="268"/>
                    </a:lnTo>
                    <a:lnTo>
                      <a:pt x="803" y="268"/>
                    </a:lnTo>
                    <a:lnTo>
                      <a:pt x="749" y="428"/>
                    </a:lnTo>
                    <a:lnTo>
                      <a:pt x="696" y="588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246"/>
              <p:cNvSpPr>
                <a:spLocks/>
              </p:cNvSpPr>
              <p:nvPr/>
            </p:nvSpPr>
            <p:spPr bwMode="auto">
              <a:xfrm>
                <a:off x="4814" y="1561"/>
                <a:ext cx="87" cy="101"/>
              </a:xfrm>
              <a:custGeom>
                <a:avLst/>
                <a:gdLst>
                  <a:gd name="T0" fmla="*/ 375 w 696"/>
                  <a:gd name="T1" fmla="*/ 642 h 802"/>
                  <a:gd name="T2" fmla="*/ 161 w 696"/>
                  <a:gd name="T3" fmla="*/ 749 h 802"/>
                  <a:gd name="T4" fmla="*/ 107 w 696"/>
                  <a:gd name="T5" fmla="*/ 802 h 802"/>
                  <a:gd name="T6" fmla="*/ 107 w 696"/>
                  <a:gd name="T7" fmla="*/ 749 h 802"/>
                  <a:gd name="T8" fmla="*/ 107 w 696"/>
                  <a:gd name="T9" fmla="*/ 749 h 802"/>
                  <a:gd name="T10" fmla="*/ 161 w 696"/>
                  <a:gd name="T11" fmla="*/ 642 h 802"/>
                  <a:gd name="T12" fmla="*/ 161 w 696"/>
                  <a:gd name="T13" fmla="*/ 535 h 802"/>
                  <a:gd name="T14" fmla="*/ 107 w 696"/>
                  <a:gd name="T15" fmla="*/ 481 h 802"/>
                  <a:gd name="T16" fmla="*/ 107 w 696"/>
                  <a:gd name="T17" fmla="*/ 481 h 802"/>
                  <a:gd name="T18" fmla="*/ 0 w 696"/>
                  <a:gd name="T19" fmla="*/ 481 h 802"/>
                  <a:gd name="T20" fmla="*/ 0 w 696"/>
                  <a:gd name="T21" fmla="*/ 481 h 802"/>
                  <a:gd name="T22" fmla="*/ 0 w 696"/>
                  <a:gd name="T23" fmla="*/ 374 h 802"/>
                  <a:gd name="T24" fmla="*/ 0 w 696"/>
                  <a:gd name="T25" fmla="*/ 374 h 802"/>
                  <a:gd name="T26" fmla="*/ 0 w 696"/>
                  <a:gd name="T27" fmla="*/ 321 h 802"/>
                  <a:gd name="T28" fmla="*/ 0 w 696"/>
                  <a:gd name="T29" fmla="*/ 215 h 802"/>
                  <a:gd name="T30" fmla="*/ 107 w 696"/>
                  <a:gd name="T31" fmla="*/ 54 h 802"/>
                  <a:gd name="T32" fmla="*/ 107 w 696"/>
                  <a:gd name="T33" fmla="*/ 54 h 802"/>
                  <a:gd name="T34" fmla="*/ 214 w 696"/>
                  <a:gd name="T35" fmla="*/ 0 h 802"/>
                  <a:gd name="T36" fmla="*/ 321 w 696"/>
                  <a:gd name="T37" fmla="*/ 0 h 802"/>
                  <a:gd name="T38" fmla="*/ 428 w 696"/>
                  <a:gd name="T39" fmla="*/ 0 h 802"/>
                  <a:gd name="T40" fmla="*/ 428 w 696"/>
                  <a:gd name="T41" fmla="*/ 0 h 802"/>
                  <a:gd name="T42" fmla="*/ 535 w 696"/>
                  <a:gd name="T43" fmla="*/ 54 h 802"/>
                  <a:gd name="T44" fmla="*/ 642 w 696"/>
                  <a:gd name="T45" fmla="*/ 161 h 802"/>
                  <a:gd name="T46" fmla="*/ 696 w 696"/>
                  <a:gd name="T47" fmla="*/ 268 h 802"/>
                  <a:gd name="T48" fmla="*/ 696 w 696"/>
                  <a:gd name="T49" fmla="*/ 268 h 802"/>
                  <a:gd name="T50" fmla="*/ 642 w 696"/>
                  <a:gd name="T51" fmla="*/ 374 h 802"/>
                  <a:gd name="T52" fmla="*/ 535 w 696"/>
                  <a:gd name="T53" fmla="*/ 535 h 802"/>
                  <a:gd name="T54" fmla="*/ 375 w 696"/>
                  <a:gd name="T55" fmla="*/ 642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6" h="802">
                    <a:moveTo>
                      <a:pt x="375" y="642"/>
                    </a:moveTo>
                    <a:lnTo>
                      <a:pt x="161" y="749"/>
                    </a:lnTo>
                    <a:lnTo>
                      <a:pt x="107" y="802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61" y="642"/>
                    </a:lnTo>
                    <a:lnTo>
                      <a:pt x="161" y="535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21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54"/>
                    </a:lnTo>
                    <a:lnTo>
                      <a:pt x="642" y="161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642" y="374"/>
                    </a:lnTo>
                    <a:lnTo>
                      <a:pt x="535" y="535"/>
                    </a:lnTo>
                    <a:lnTo>
                      <a:pt x="375" y="64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247"/>
              <p:cNvSpPr>
                <a:spLocks/>
              </p:cNvSpPr>
              <p:nvPr/>
            </p:nvSpPr>
            <p:spPr bwMode="auto">
              <a:xfrm>
                <a:off x="4820" y="1561"/>
                <a:ext cx="74" cy="87"/>
              </a:xfrm>
              <a:custGeom>
                <a:avLst/>
                <a:gdLst>
                  <a:gd name="T0" fmla="*/ 0 w 588"/>
                  <a:gd name="T1" fmla="*/ 321 h 695"/>
                  <a:gd name="T2" fmla="*/ 0 w 588"/>
                  <a:gd name="T3" fmla="*/ 268 h 695"/>
                  <a:gd name="T4" fmla="*/ 0 w 588"/>
                  <a:gd name="T5" fmla="*/ 161 h 695"/>
                  <a:gd name="T6" fmla="*/ 107 w 588"/>
                  <a:gd name="T7" fmla="*/ 54 h 695"/>
                  <a:gd name="T8" fmla="*/ 107 w 588"/>
                  <a:gd name="T9" fmla="*/ 54 h 695"/>
                  <a:gd name="T10" fmla="*/ 214 w 588"/>
                  <a:gd name="T11" fmla="*/ 0 h 695"/>
                  <a:gd name="T12" fmla="*/ 267 w 588"/>
                  <a:gd name="T13" fmla="*/ 0 h 695"/>
                  <a:gd name="T14" fmla="*/ 374 w 588"/>
                  <a:gd name="T15" fmla="*/ 0 h 695"/>
                  <a:gd name="T16" fmla="*/ 374 w 588"/>
                  <a:gd name="T17" fmla="*/ 0 h 695"/>
                  <a:gd name="T18" fmla="*/ 481 w 588"/>
                  <a:gd name="T19" fmla="*/ 54 h 695"/>
                  <a:gd name="T20" fmla="*/ 535 w 588"/>
                  <a:gd name="T21" fmla="*/ 108 h 695"/>
                  <a:gd name="T22" fmla="*/ 588 w 588"/>
                  <a:gd name="T23" fmla="*/ 215 h 695"/>
                  <a:gd name="T24" fmla="*/ 588 w 588"/>
                  <a:gd name="T25" fmla="*/ 215 h 695"/>
                  <a:gd name="T26" fmla="*/ 535 w 588"/>
                  <a:gd name="T27" fmla="*/ 321 h 695"/>
                  <a:gd name="T28" fmla="*/ 481 w 588"/>
                  <a:gd name="T29" fmla="*/ 428 h 695"/>
                  <a:gd name="T30" fmla="*/ 321 w 588"/>
                  <a:gd name="T31" fmla="*/ 535 h 695"/>
                  <a:gd name="T32" fmla="*/ 321 w 588"/>
                  <a:gd name="T33" fmla="*/ 535 h 695"/>
                  <a:gd name="T34" fmla="*/ 160 w 588"/>
                  <a:gd name="T35" fmla="*/ 642 h 695"/>
                  <a:gd name="T36" fmla="*/ 107 w 588"/>
                  <a:gd name="T37" fmla="*/ 695 h 695"/>
                  <a:gd name="T38" fmla="*/ 107 w 588"/>
                  <a:gd name="T39" fmla="*/ 642 h 695"/>
                  <a:gd name="T40" fmla="*/ 107 w 588"/>
                  <a:gd name="T41" fmla="*/ 642 h 695"/>
                  <a:gd name="T42" fmla="*/ 160 w 588"/>
                  <a:gd name="T43" fmla="*/ 535 h 695"/>
                  <a:gd name="T44" fmla="*/ 160 w 588"/>
                  <a:gd name="T45" fmla="*/ 428 h 695"/>
                  <a:gd name="T46" fmla="*/ 107 w 588"/>
                  <a:gd name="T47" fmla="*/ 374 h 695"/>
                  <a:gd name="T48" fmla="*/ 107 w 588"/>
                  <a:gd name="T49" fmla="*/ 374 h 695"/>
                  <a:gd name="T50" fmla="*/ 0 w 588"/>
                  <a:gd name="T51" fmla="*/ 374 h 695"/>
                  <a:gd name="T52" fmla="*/ 0 w 588"/>
                  <a:gd name="T53" fmla="*/ 374 h 695"/>
                  <a:gd name="T54" fmla="*/ 0 w 588"/>
                  <a:gd name="T55" fmla="*/ 321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8" h="695">
                    <a:moveTo>
                      <a:pt x="0" y="321"/>
                    </a:moveTo>
                    <a:lnTo>
                      <a:pt x="0" y="268"/>
                    </a:lnTo>
                    <a:lnTo>
                      <a:pt x="0" y="161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67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81" y="54"/>
                    </a:lnTo>
                    <a:lnTo>
                      <a:pt x="535" y="108"/>
                    </a:lnTo>
                    <a:lnTo>
                      <a:pt x="588" y="215"/>
                    </a:lnTo>
                    <a:lnTo>
                      <a:pt x="588" y="215"/>
                    </a:lnTo>
                    <a:lnTo>
                      <a:pt x="535" y="321"/>
                    </a:lnTo>
                    <a:lnTo>
                      <a:pt x="481" y="428"/>
                    </a:lnTo>
                    <a:lnTo>
                      <a:pt x="321" y="535"/>
                    </a:lnTo>
                    <a:lnTo>
                      <a:pt x="321" y="535"/>
                    </a:lnTo>
                    <a:lnTo>
                      <a:pt x="160" y="642"/>
                    </a:lnTo>
                    <a:lnTo>
                      <a:pt x="107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535"/>
                    </a:lnTo>
                    <a:lnTo>
                      <a:pt x="160" y="428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248"/>
              <p:cNvSpPr>
                <a:spLocks/>
              </p:cNvSpPr>
              <p:nvPr/>
            </p:nvSpPr>
            <p:spPr bwMode="auto">
              <a:xfrm>
                <a:off x="4720" y="1842"/>
                <a:ext cx="134" cy="140"/>
              </a:xfrm>
              <a:custGeom>
                <a:avLst/>
                <a:gdLst>
                  <a:gd name="T0" fmla="*/ 107 w 1070"/>
                  <a:gd name="T1" fmla="*/ 1070 h 1123"/>
                  <a:gd name="T2" fmla="*/ 54 w 1070"/>
                  <a:gd name="T3" fmla="*/ 1070 h 1123"/>
                  <a:gd name="T4" fmla="*/ 0 w 1070"/>
                  <a:gd name="T5" fmla="*/ 963 h 1123"/>
                  <a:gd name="T6" fmla="*/ 107 w 1070"/>
                  <a:gd name="T7" fmla="*/ 749 h 1123"/>
                  <a:gd name="T8" fmla="*/ 107 w 1070"/>
                  <a:gd name="T9" fmla="*/ 749 h 1123"/>
                  <a:gd name="T10" fmla="*/ 268 w 1070"/>
                  <a:gd name="T11" fmla="*/ 588 h 1123"/>
                  <a:gd name="T12" fmla="*/ 428 w 1070"/>
                  <a:gd name="T13" fmla="*/ 374 h 1123"/>
                  <a:gd name="T14" fmla="*/ 642 w 1070"/>
                  <a:gd name="T15" fmla="*/ 214 h 1123"/>
                  <a:gd name="T16" fmla="*/ 856 w 1070"/>
                  <a:gd name="T17" fmla="*/ 54 h 1123"/>
                  <a:gd name="T18" fmla="*/ 963 w 1070"/>
                  <a:gd name="T19" fmla="*/ 0 h 1123"/>
                  <a:gd name="T20" fmla="*/ 963 w 1070"/>
                  <a:gd name="T21" fmla="*/ 0 h 1123"/>
                  <a:gd name="T22" fmla="*/ 1070 w 1070"/>
                  <a:gd name="T23" fmla="*/ 0 h 1123"/>
                  <a:gd name="T24" fmla="*/ 1070 w 1070"/>
                  <a:gd name="T25" fmla="*/ 161 h 1123"/>
                  <a:gd name="T26" fmla="*/ 856 w 1070"/>
                  <a:gd name="T27" fmla="*/ 481 h 1123"/>
                  <a:gd name="T28" fmla="*/ 856 w 1070"/>
                  <a:gd name="T29" fmla="*/ 481 h 1123"/>
                  <a:gd name="T30" fmla="*/ 589 w 1070"/>
                  <a:gd name="T31" fmla="*/ 802 h 1123"/>
                  <a:gd name="T32" fmla="*/ 375 w 1070"/>
                  <a:gd name="T33" fmla="*/ 1016 h 1123"/>
                  <a:gd name="T34" fmla="*/ 214 w 1070"/>
                  <a:gd name="T35" fmla="*/ 1123 h 1123"/>
                  <a:gd name="T36" fmla="*/ 107 w 1070"/>
                  <a:gd name="T37" fmla="*/ 107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0" h="1123">
                    <a:moveTo>
                      <a:pt x="107" y="1070"/>
                    </a:moveTo>
                    <a:lnTo>
                      <a:pt x="54" y="1070"/>
                    </a:lnTo>
                    <a:lnTo>
                      <a:pt x="0" y="963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268" y="588"/>
                    </a:lnTo>
                    <a:lnTo>
                      <a:pt x="428" y="374"/>
                    </a:lnTo>
                    <a:lnTo>
                      <a:pt x="642" y="214"/>
                    </a:lnTo>
                    <a:lnTo>
                      <a:pt x="856" y="54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70" y="0"/>
                    </a:lnTo>
                    <a:lnTo>
                      <a:pt x="1070" y="161"/>
                    </a:lnTo>
                    <a:lnTo>
                      <a:pt x="856" y="481"/>
                    </a:lnTo>
                    <a:lnTo>
                      <a:pt x="856" y="481"/>
                    </a:lnTo>
                    <a:lnTo>
                      <a:pt x="589" y="802"/>
                    </a:lnTo>
                    <a:lnTo>
                      <a:pt x="375" y="1016"/>
                    </a:lnTo>
                    <a:lnTo>
                      <a:pt x="214" y="1123"/>
                    </a:lnTo>
                    <a:lnTo>
                      <a:pt x="107" y="107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Freeform 249"/>
              <p:cNvSpPr>
                <a:spLocks/>
              </p:cNvSpPr>
              <p:nvPr/>
            </p:nvSpPr>
            <p:spPr bwMode="auto">
              <a:xfrm>
                <a:off x="4687" y="1949"/>
                <a:ext cx="153" cy="120"/>
              </a:xfrm>
              <a:custGeom>
                <a:avLst/>
                <a:gdLst>
                  <a:gd name="T0" fmla="*/ 54 w 1231"/>
                  <a:gd name="T1" fmla="*/ 908 h 962"/>
                  <a:gd name="T2" fmla="*/ 0 w 1231"/>
                  <a:gd name="T3" fmla="*/ 908 h 962"/>
                  <a:gd name="T4" fmla="*/ 0 w 1231"/>
                  <a:gd name="T5" fmla="*/ 748 h 962"/>
                  <a:gd name="T6" fmla="*/ 107 w 1231"/>
                  <a:gd name="T7" fmla="*/ 588 h 962"/>
                  <a:gd name="T8" fmla="*/ 107 w 1231"/>
                  <a:gd name="T9" fmla="*/ 588 h 962"/>
                  <a:gd name="T10" fmla="*/ 375 w 1231"/>
                  <a:gd name="T11" fmla="*/ 428 h 962"/>
                  <a:gd name="T12" fmla="*/ 643 w 1231"/>
                  <a:gd name="T13" fmla="*/ 214 h 962"/>
                  <a:gd name="T14" fmla="*/ 910 w 1231"/>
                  <a:gd name="T15" fmla="*/ 53 h 962"/>
                  <a:gd name="T16" fmla="*/ 1124 w 1231"/>
                  <a:gd name="T17" fmla="*/ 0 h 962"/>
                  <a:gd name="T18" fmla="*/ 1124 w 1231"/>
                  <a:gd name="T19" fmla="*/ 0 h 962"/>
                  <a:gd name="T20" fmla="*/ 1231 w 1231"/>
                  <a:gd name="T21" fmla="*/ 53 h 962"/>
                  <a:gd name="T22" fmla="*/ 1178 w 1231"/>
                  <a:gd name="T23" fmla="*/ 214 h 962"/>
                  <a:gd name="T24" fmla="*/ 910 w 1231"/>
                  <a:gd name="T25" fmla="*/ 481 h 962"/>
                  <a:gd name="T26" fmla="*/ 910 w 1231"/>
                  <a:gd name="T27" fmla="*/ 481 h 962"/>
                  <a:gd name="T28" fmla="*/ 589 w 1231"/>
                  <a:gd name="T29" fmla="*/ 694 h 962"/>
                  <a:gd name="T30" fmla="*/ 375 w 1231"/>
                  <a:gd name="T31" fmla="*/ 908 h 962"/>
                  <a:gd name="T32" fmla="*/ 161 w 1231"/>
                  <a:gd name="T33" fmla="*/ 962 h 962"/>
                  <a:gd name="T34" fmla="*/ 54 w 1231"/>
                  <a:gd name="T35" fmla="*/ 90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1" h="962">
                    <a:moveTo>
                      <a:pt x="54" y="908"/>
                    </a:moveTo>
                    <a:lnTo>
                      <a:pt x="0" y="908"/>
                    </a:lnTo>
                    <a:lnTo>
                      <a:pt x="0" y="748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375" y="428"/>
                    </a:lnTo>
                    <a:lnTo>
                      <a:pt x="643" y="214"/>
                    </a:lnTo>
                    <a:lnTo>
                      <a:pt x="910" y="53"/>
                    </a:lnTo>
                    <a:lnTo>
                      <a:pt x="1124" y="0"/>
                    </a:lnTo>
                    <a:lnTo>
                      <a:pt x="1124" y="0"/>
                    </a:lnTo>
                    <a:lnTo>
                      <a:pt x="1231" y="53"/>
                    </a:lnTo>
                    <a:lnTo>
                      <a:pt x="1178" y="214"/>
                    </a:lnTo>
                    <a:lnTo>
                      <a:pt x="910" y="481"/>
                    </a:lnTo>
                    <a:lnTo>
                      <a:pt x="910" y="481"/>
                    </a:lnTo>
                    <a:lnTo>
                      <a:pt x="589" y="694"/>
                    </a:lnTo>
                    <a:lnTo>
                      <a:pt x="375" y="908"/>
                    </a:lnTo>
                    <a:lnTo>
                      <a:pt x="161" y="962"/>
                    </a:lnTo>
                    <a:lnTo>
                      <a:pt x="54" y="90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Freeform 250"/>
              <p:cNvSpPr>
                <a:spLocks/>
              </p:cNvSpPr>
              <p:nvPr/>
            </p:nvSpPr>
            <p:spPr bwMode="auto">
              <a:xfrm>
                <a:off x="4653" y="2063"/>
                <a:ext cx="100" cy="100"/>
              </a:xfrm>
              <a:custGeom>
                <a:avLst/>
                <a:gdLst>
                  <a:gd name="T0" fmla="*/ 0 w 803"/>
                  <a:gd name="T1" fmla="*/ 589 h 803"/>
                  <a:gd name="T2" fmla="*/ 0 w 803"/>
                  <a:gd name="T3" fmla="*/ 536 h 803"/>
                  <a:gd name="T4" fmla="*/ 53 w 803"/>
                  <a:gd name="T5" fmla="*/ 375 h 803"/>
                  <a:gd name="T6" fmla="*/ 160 w 803"/>
                  <a:gd name="T7" fmla="*/ 268 h 803"/>
                  <a:gd name="T8" fmla="*/ 160 w 803"/>
                  <a:gd name="T9" fmla="*/ 268 h 803"/>
                  <a:gd name="T10" fmla="*/ 160 w 803"/>
                  <a:gd name="T11" fmla="*/ 214 h 803"/>
                  <a:gd name="T12" fmla="*/ 160 w 803"/>
                  <a:gd name="T13" fmla="*/ 107 h 803"/>
                  <a:gd name="T14" fmla="*/ 267 w 803"/>
                  <a:gd name="T15" fmla="*/ 54 h 803"/>
                  <a:gd name="T16" fmla="*/ 267 w 803"/>
                  <a:gd name="T17" fmla="*/ 54 h 803"/>
                  <a:gd name="T18" fmla="*/ 428 w 803"/>
                  <a:gd name="T19" fmla="*/ 0 h 803"/>
                  <a:gd name="T20" fmla="*/ 589 w 803"/>
                  <a:gd name="T21" fmla="*/ 0 h 803"/>
                  <a:gd name="T22" fmla="*/ 749 w 803"/>
                  <a:gd name="T23" fmla="*/ 0 h 803"/>
                  <a:gd name="T24" fmla="*/ 749 w 803"/>
                  <a:gd name="T25" fmla="*/ 0 h 803"/>
                  <a:gd name="T26" fmla="*/ 803 w 803"/>
                  <a:gd name="T27" fmla="*/ 161 h 803"/>
                  <a:gd name="T28" fmla="*/ 803 w 803"/>
                  <a:gd name="T29" fmla="*/ 375 h 803"/>
                  <a:gd name="T30" fmla="*/ 749 w 803"/>
                  <a:gd name="T31" fmla="*/ 589 h 803"/>
                  <a:gd name="T32" fmla="*/ 749 w 803"/>
                  <a:gd name="T33" fmla="*/ 589 h 803"/>
                  <a:gd name="T34" fmla="*/ 642 w 803"/>
                  <a:gd name="T35" fmla="*/ 750 h 803"/>
                  <a:gd name="T36" fmla="*/ 481 w 803"/>
                  <a:gd name="T37" fmla="*/ 803 h 803"/>
                  <a:gd name="T38" fmla="*/ 321 w 803"/>
                  <a:gd name="T39" fmla="*/ 750 h 803"/>
                  <a:gd name="T40" fmla="*/ 321 w 803"/>
                  <a:gd name="T41" fmla="*/ 750 h 803"/>
                  <a:gd name="T42" fmla="*/ 107 w 803"/>
                  <a:gd name="T43" fmla="*/ 750 h 803"/>
                  <a:gd name="T44" fmla="*/ 0 w 803"/>
                  <a:gd name="T45" fmla="*/ 696 h 803"/>
                  <a:gd name="T46" fmla="*/ 0 w 803"/>
                  <a:gd name="T47" fmla="*/ 58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03" h="803">
                    <a:moveTo>
                      <a:pt x="0" y="589"/>
                    </a:moveTo>
                    <a:lnTo>
                      <a:pt x="0" y="536"/>
                    </a:lnTo>
                    <a:lnTo>
                      <a:pt x="53" y="375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214"/>
                    </a:lnTo>
                    <a:lnTo>
                      <a:pt x="160" y="107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803" y="161"/>
                    </a:lnTo>
                    <a:lnTo>
                      <a:pt x="803" y="375"/>
                    </a:lnTo>
                    <a:lnTo>
                      <a:pt x="749" y="589"/>
                    </a:lnTo>
                    <a:lnTo>
                      <a:pt x="749" y="589"/>
                    </a:lnTo>
                    <a:lnTo>
                      <a:pt x="642" y="750"/>
                    </a:lnTo>
                    <a:lnTo>
                      <a:pt x="481" y="803"/>
                    </a:lnTo>
                    <a:lnTo>
                      <a:pt x="321" y="750"/>
                    </a:lnTo>
                    <a:lnTo>
                      <a:pt x="321" y="750"/>
                    </a:lnTo>
                    <a:lnTo>
                      <a:pt x="107" y="750"/>
                    </a:lnTo>
                    <a:lnTo>
                      <a:pt x="0" y="696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251"/>
              <p:cNvSpPr>
                <a:spLocks/>
              </p:cNvSpPr>
              <p:nvPr/>
            </p:nvSpPr>
            <p:spPr bwMode="auto">
              <a:xfrm>
                <a:off x="4733" y="1708"/>
                <a:ext cx="127" cy="194"/>
              </a:xfrm>
              <a:custGeom>
                <a:avLst/>
                <a:gdLst>
                  <a:gd name="T0" fmla="*/ 107 w 1017"/>
                  <a:gd name="T1" fmla="*/ 1550 h 1550"/>
                  <a:gd name="T2" fmla="*/ 214 w 1017"/>
                  <a:gd name="T3" fmla="*/ 1443 h 1550"/>
                  <a:gd name="T4" fmla="*/ 428 w 1017"/>
                  <a:gd name="T5" fmla="*/ 1230 h 1550"/>
                  <a:gd name="T6" fmla="*/ 642 w 1017"/>
                  <a:gd name="T7" fmla="*/ 909 h 1550"/>
                  <a:gd name="T8" fmla="*/ 856 w 1017"/>
                  <a:gd name="T9" fmla="*/ 641 h 1550"/>
                  <a:gd name="T10" fmla="*/ 856 w 1017"/>
                  <a:gd name="T11" fmla="*/ 641 h 1550"/>
                  <a:gd name="T12" fmla="*/ 963 w 1017"/>
                  <a:gd name="T13" fmla="*/ 427 h 1550"/>
                  <a:gd name="T14" fmla="*/ 1017 w 1017"/>
                  <a:gd name="T15" fmla="*/ 266 h 1550"/>
                  <a:gd name="T16" fmla="*/ 856 w 1017"/>
                  <a:gd name="T17" fmla="*/ 320 h 1550"/>
                  <a:gd name="T18" fmla="*/ 856 w 1017"/>
                  <a:gd name="T19" fmla="*/ 320 h 1550"/>
                  <a:gd name="T20" fmla="*/ 696 w 1017"/>
                  <a:gd name="T21" fmla="*/ 481 h 1550"/>
                  <a:gd name="T22" fmla="*/ 642 w 1017"/>
                  <a:gd name="T23" fmla="*/ 427 h 1550"/>
                  <a:gd name="T24" fmla="*/ 749 w 1017"/>
                  <a:gd name="T25" fmla="*/ 266 h 1550"/>
                  <a:gd name="T26" fmla="*/ 749 w 1017"/>
                  <a:gd name="T27" fmla="*/ 266 h 1550"/>
                  <a:gd name="T28" fmla="*/ 803 w 1017"/>
                  <a:gd name="T29" fmla="*/ 53 h 1550"/>
                  <a:gd name="T30" fmla="*/ 749 w 1017"/>
                  <a:gd name="T31" fmla="*/ 0 h 1550"/>
                  <a:gd name="T32" fmla="*/ 642 w 1017"/>
                  <a:gd name="T33" fmla="*/ 107 h 1550"/>
                  <a:gd name="T34" fmla="*/ 642 w 1017"/>
                  <a:gd name="T35" fmla="*/ 107 h 1550"/>
                  <a:gd name="T36" fmla="*/ 375 w 1017"/>
                  <a:gd name="T37" fmla="*/ 374 h 1550"/>
                  <a:gd name="T38" fmla="*/ 268 w 1017"/>
                  <a:gd name="T39" fmla="*/ 641 h 1550"/>
                  <a:gd name="T40" fmla="*/ 161 w 1017"/>
                  <a:gd name="T41" fmla="*/ 909 h 1550"/>
                  <a:gd name="T42" fmla="*/ 161 w 1017"/>
                  <a:gd name="T43" fmla="*/ 909 h 1550"/>
                  <a:gd name="T44" fmla="*/ 54 w 1017"/>
                  <a:gd name="T45" fmla="*/ 1283 h 1550"/>
                  <a:gd name="T46" fmla="*/ 0 w 1017"/>
                  <a:gd name="T47" fmla="*/ 1550 h 1550"/>
                  <a:gd name="T48" fmla="*/ 107 w 1017"/>
                  <a:gd name="T49" fmla="*/ 1550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7" h="1550">
                    <a:moveTo>
                      <a:pt x="107" y="1550"/>
                    </a:moveTo>
                    <a:lnTo>
                      <a:pt x="214" y="1443"/>
                    </a:lnTo>
                    <a:lnTo>
                      <a:pt x="428" y="1230"/>
                    </a:lnTo>
                    <a:lnTo>
                      <a:pt x="642" y="909"/>
                    </a:lnTo>
                    <a:lnTo>
                      <a:pt x="856" y="641"/>
                    </a:lnTo>
                    <a:lnTo>
                      <a:pt x="856" y="641"/>
                    </a:lnTo>
                    <a:lnTo>
                      <a:pt x="963" y="427"/>
                    </a:lnTo>
                    <a:lnTo>
                      <a:pt x="1017" y="266"/>
                    </a:lnTo>
                    <a:lnTo>
                      <a:pt x="856" y="320"/>
                    </a:lnTo>
                    <a:lnTo>
                      <a:pt x="856" y="320"/>
                    </a:lnTo>
                    <a:lnTo>
                      <a:pt x="696" y="481"/>
                    </a:lnTo>
                    <a:lnTo>
                      <a:pt x="642" y="427"/>
                    </a:lnTo>
                    <a:lnTo>
                      <a:pt x="749" y="266"/>
                    </a:lnTo>
                    <a:lnTo>
                      <a:pt x="749" y="266"/>
                    </a:lnTo>
                    <a:lnTo>
                      <a:pt x="803" y="53"/>
                    </a:lnTo>
                    <a:lnTo>
                      <a:pt x="749" y="0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375" y="374"/>
                    </a:lnTo>
                    <a:lnTo>
                      <a:pt x="268" y="641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54" y="1283"/>
                    </a:lnTo>
                    <a:lnTo>
                      <a:pt x="0" y="1550"/>
                    </a:lnTo>
                    <a:lnTo>
                      <a:pt x="107" y="155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252"/>
              <p:cNvSpPr>
                <a:spLocks/>
              </p:cNvSpPr>
              <p:nvPr/>
            </p:nvSpPr>
            <p:spPr bwMode="auto">
              <a:xfrm>
                <a:off x="4272" y="1775"/>
                <a:ext cx="167" cy="154"/>
              </a:xfrm>
              <a:custGeom>
                <a:avLst/>
                <a:gdLst>
                  <a:gd name="T0" fmla="*/ 54 w 1337"/>
                  <a:gd name="T1" fmla="*/ 1177 h 1230"/>
                  <a:gd name="T2" fmla="*/ 107 w 1337"/>
                  <a:gd name="T3" fmla="*/ 1177 h 1230"/>
                  <a:gd name="T4" fmla="*/ 214 w 1337"/>
                  <a:gd name="T5" fmla="*/ 1230 h 1230"/>
                  <a:gd name="T6" fmla="*/ 375 w 1337"/>
                  <a:gd name="T7" fmla="*/ 1230 h 1230"/>
                  <a:gd name="T8" fmla="*/ 375 w 1337"/>
                  <a:gd name="T9" fmla="*/ 1230 h 1230"/>
                  <a:gd name="T10" fmla="*/ 482 w 1337"/>
                  <a:gd name="T11" fmla="*/ 1230 h 1230"/>
                  <a:gd name="T12" fmla="*/ 589 w 1337"/>
                  <a:gd name="T13" fmla="*/ 1230 h 1230"/>
                  <a:gd name="T14" fmla="*/ 750 w 1337"/>
                  <a:gd name="T15" fmla="*/ 1123 h 1230"/>
                  <a:gd name="T16" fmla="*/ 750 w 1337"/>
                  <a:gd name="T17" fmla="*/ 1123 h 1230"/>
                  <a:gd name="T18" fmla="*/ 856 w 1337"/>
                  <a:gd name="T19" fmla="*/ 1016 h 1230"/>
                  <a:gd name="T20" fmla="*/ 856 w 1337"/>
                  <a:gd name="T21" fmla="*/ 909 h 1230"/>
                  <a:gd name="T22" fmla="*/ 802 w 1337"/>
                  <a:gd name="T23" fmla="*/ 856 h 1230"/>
                  <a:gd name="T24" fmla="*/ 802 w 1337"/>
                  <a:gd name="T25" fmla="*/ 856 h 1230"/>
                  <a:gd name="T26" fmla="*/ 642 w 1337"/>
                  <a:gd name="T27" fmla="*/ 856 h 1230"/>
                  <a:gd name="T28" fmla="*/ 642 w 1337"/>
                  <a:gd name="T29" fmla="*/ 856 h 1230"/>
                  <a:gd name="T30" fmla="*/ 750 w 1337"/>
                  <a:gd name="T31" fmla="*/ 803 h 1230"/>
                  <a:gd name="T32" fmla="*/ 750 w 1337"/>
                  <a:gd name="T33" fmla="*/ 803 h 1230"/>
                  <a:gd name="T34" fmla="*/ 909 w 1337"/>
                  <a:gd name="T35" fmla="*/ 749 h 1230"/>
                  <a:gd name="T36" fmla="*/ 1070 w 1337"/>
                  <a:gd name="T37" fmla="*/ 696 h 1230"/>
                  <a:gd name="T38" fmla="*/ 1230 w 1337"/>
                  <a:gd name="T39" fmla="*/ 642 h 1230"/>
                  <a:gd name="T40" fmla="*/ 1230 w 1337"/>
                  <a:gd name="T41" fmla="*/ 642 h 1230"/>
                  <a:gd name="T42" fmla="*/ 1337 w 1337"/>
                  <a:gd name="T43" fmla="*/ 589 h 1230"/>
                  <a:gd name="T44" fmla="*/ 1337 w 1337"/>
                  <a:gd name="T45" fmla="*/ 428 h 1230"/>
                  <a:gd name="T46" fmla="*/ 1230 w 1337"/>
                  <a:gd name="T47" fmla="*/ 321 h 1230"/>
                  <a:gd name="T48" fmla="*/ 1230 w 1337"/>
                  <a:gd name="T49" fmla="*/ 321 h 1230"/>
                  <a:gd name="T50" fmla="*/ 1070 w 1337"/>
                  <a:gd name="T51" fmla="*/ 268 h 1230"/>
                  <a:gd name="T52" fmla="*/ 1070 w 1337"/>
                  <a:gd name="T53" fmla="*/ 214 h 1230"/>
                  <a:gd name="T54" fmla="*/ 1177 w 1337"/>
                  <a:gd name="T55" fmla="*/ 161 h 1230"/>
                  <a:gd name="T56" fmla="*/ 1177 w 1337"/>
                  <a:gd name="T57" fmla="*/ 161 h 1230"/>
                  <a:gd name="T58" fmla="*/ 1230 w 1337"/>
                  <a:gd name="T59" fmla="*/ 161 h 1230"/>
                  <a:gd name="T60" fmla="*/ 1284 w 1337"/>
                  <a:gd name="T61" fmla="*/ 54 h 1230"/>
                  <a:gd name="T62" fmla="*/ 1177 w 1337"/>
                  <a:gd name="T63" fmla="*/ 0 h 1230"/>
                  <a:gd name="T64" fmla="*/ 1177 w 1337"/>
                  <a:gd name="T65" fmla="*/ 0 h 1230"/>
                  <a:gd name="T66" fmla="*/ 963 w 1337"/>
                  <a:gd name="T67" fmla="*/ 0 h 1230"/>
                  <a:gd name="T68" fmla="*/ 802 w 1337"/>
                  <a:gd name="T69" fmla="*/ 107 h 1230"/>
                  <a:gd name="T70" fmla="*/ 696 w 1337"/>
                  <a:gd name="T71" fmla="*/ 214 h 1230"/>
                  <a:gd name="T72" fmla="*/ 696 w 1337"/>
                  <a:gd name="T73" fmla="*/ 214 h 1230"/>
                  <a:gd name="T74" fmla="*/ 589 w 1337"/>
                  <a:gd name="T75" fmla="*/ 375 h 1230"/>
                  <a:gd name="T76" fmla="*/ 482 w 1337"/>
                  <a:gd name="T77" fmla="*/ 535 h 1230"/>
                  <a:gd name="T78" fmla="*/ 428 w 1337"/>
                  <a:gd name="T79" fmla="*/ 696 h 1230"/>
                  <a:gd name="T80" fmla="*/ 428 w 1337"/>
                  <a:gd name="T81" fmla="*/ 696 h 1230"/>
                  <a:gd name="T82" fmla="*/ 375 w 1337"/>
                  <a:gd name="T83" fmla="*/ 803 h 1230"/>
                  <a:gd name="T84" fmla="*/ 321 w 1337"/>
                  <a:gd name="T85" fmla="*/ 856 h 1230"/>
                  <a:gd name="T86" fmla="*/ 268 w 1337"/>
                  <a:gd name="T87" fmla="*/ 909 h 1230"/>
                  <a:gd name="T88" fmla="*/ 268 w 1337"/>
                  <a:gd name="T89" fmla="*/ 909 h 1230"/>
                  <a:gd name="T90" fmla="*/ 107 w 1337"/>
                  <a:gd name="T91" fmla="*/ 1069 h 1230"/>
                  <a:gd name="T92" fmla="*/ 0 w 1337"/>
                  <a:gd name="T93" fmla="*/ 1177 h 1230"/>
                  <a:gd name="T94" fmla="*/ 54 w 1337"/>
                  <a:gd name="T95" fmla="*/ 117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37" h="1230">
                    <a:moveTo>
                      <a:pt x="54" y="1177"/>
                    </a:moveTo>
                    <a:lnTo>
                      <a:pt x="107" y="1177"/>
                    </a:lnTo>
                    <a:lnTo>
                      <a:pt x="214" y="1230"/>
                    </a:lnTo>
                    <a:lnTo>
                      <a:pt x="375" y="1230"/>
                    </a:lnTo>
                    <a:lnTo>
                      <a:pt x="375" y="1230"/>
                    </a:lnTo>
                    <a:lnTo>
                      <a:pt x="482" y="1230"/>
                    </a:lnTo>
                    <a:lnTo>
                      <a:pt x="589" y="1230"/>
                    </a:lnTo>
                    <a:lnTo>
                      <a:pt x="750" y="1123"/>
                    </a:lnTo>
                    <a:lnTo>
                      <a:pt x="750" y="1123"/>
                    </a:lnTo>
                    <a:lnTo>
                      <a:pt x="856" y="1016"/>
                    </a:lnTo>
                    <a:lnTo>
                      <a:pt x="856" y="909"/>
                    </a:lnTo>
                    <a:lnTo>
                      <a:pt x="802" y="856"/>
                    </a:lnTo>
                    <a:lnTo>
                      <a:pt x="80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750" y="803"/>
                    </a:lnTo>
                    <a:lnTo>
                      <a:pt x="750" y="803"/>
                    </a:lnTo>
                    <a:lnTo>
                      <a:pt x="909" y="749"/>
                    </a:lnTo>
                    <a:lnTo>
                      <a:pt x="1070" y="696"/>
                    </a:lnTo>
                    <a:lnTo>
                      <a:pt x="1230" y="642"/>
                    </a:lnTo>
                    <a:lnTo>
                      <a:pt x="1230" y="642"/>
                    </a:lnTo>
                    <a:lnTo>
                      <a:pt x="1337" y="589"/>
                    </a:lnTo>
                    <a:lnTo>
                      <a:pt x="1337" y="428"/>
                    </a:lnTo>
                    <a:lnTo>
                      <a:pt x="1230" y="321"/>
                    </a:lnTo>
                    <a:lnTo>
                      <a:pt x="1230" y="321"/>
                    </a:lnTo>
                    <a:lnTo>
                      <a:pt x="1070" y="268"/>
                    </a:lnTo>
                    <a:lnTo>
                      <a:pt x="1070" y="214"/>
                    </a:lnTo>
                    <a:lnTo>
                      <a:pt x="1177" y="161"/>
                    </a:lnTo>
                    <a:lnTo>
                      <a:pt x="1177" y="161"/>
                    </a:lnTo>
                    <a:lnTo>
                      <a:pt x="1230" y="161"/>
                    </a:lnTo>
                    <a:lnTo>
                      <a:pt x="1284" y="54"/>
                    </a:lnTo>
                    <a:lnTo>
                      <a:pt x="1177" y="0"/>
                    </a:lnTo>
                    <a:lnTo>
                      <a:pt x="1177" y="0"/>
                    </a:lnTo>
                    <a:lnTo>
                      <a:pt x="963" y="0"/>
                    </a:lnTo>
                    <a:lnTo>
                      <a:pt x="802" y="107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589" y="375"/>
                    </a:lnTo>
                    <a:lnTo>
                      <a:pt x="482" y="535"/>
                    </a:lnTo>
                    <a:lnTo>
                      <a:pt x="428" y="696"/>
                    </a:lnTo>
                    <a:lnTo>
                      <a:pt x="428" y="696"/>
                    </a:lnTo>
                    <a:lnTo>
                      <a:pt x="375" y="803"/>
                    </a:lnTo>
                    <a:lnTo>
                      <a:pt x="321" y="856"/>
                    </a:lnTo>
                    <a:lnTo>
                      <a:pt x="268" y="909"/>
                    </a:lnTo>
                    <a:lnTo>
                      <a:pt x="268" y="909"/>
                    </a:lnTo>
                    <a:lnTo>
                      <a:pt x="107" y="1069"/>
                    </a:lnTo>
                    <a:lnTo>
                      <a:pt x="0" y="1177"/>
                    </a:lnTo>
                    <a:lnTo>
                      <a:pt x="54" y="1177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253"/>
              <p:cNvSpPr>
                <a:spLocks/>
              </p:cNvSpPr>
              <p:nvPr/>
            </p:nvSpPr>
            <p:spPr bwMode="auto">
              <a:xfrm>
                <a:off x="4386" y="1735"/>
                <a:ext cx="87" cy="34"/>
              </a:xfrm>
              <a:custGeom>
                <a:avLst/>
                <a:gdLst>
                  <a:gd name="T0" fmla="*/ 107 w 696"/>
                  <a:gd name="T1" fmla="*/ 267 h 267"/>
                  <a:gd name="T2" fmla="*/ 161 w 696"/>
                  <a:gd name="T3" fmla="*/ 267 h 267"/>
                  <a:gd name="T4" fmla="*/ 375 w 696"/>
                  <a:gd name="T5" fmla="*/ 267 h 267"/>
                  <a:gd name="T6" fmla="*/ 589 w 696"/>
                  <a:gd name="T7" fmla="*/ 267 h 267"/>
                  <a:gd name="T8" fmla="*/ 589 w 696"/>
                  <a:gd name="T9" fmla="*/ 267 h 267"/>
                  <a:gd name="T10" fmla="*/ 696 w 696"/>
                  <a:gd name="T11" fmla="*/ 267 h 267"/>
                  <a:gd name="T12" fmla="*/ 696 w 696"/>
                  <a:gd name="T13" fmla="*/ 160 h 267"/>
                  <a:gd name="T14" fmla="*/ 589 w 696"/>
                  <a:gd name="T15" fmla="*/ 52 h 267"/>
                  <a:gd name="T16" fmla="*/ 589 w 696"/>
                  <a:gd name="T17" fmla="*/ 52 h 267"/>
                  <a:gd name="T18" fmla="*/ 428 w 696"/>
                  <a:gd name="T19" fmla="*/ 0 h 267"/>
                  <a:gd name="T20" fmla="*/ 321 w 696"/>
                  <a:gd name="T21" fmla="*/ 0 h 267"/>
                  <a:gd name="T22" fmla="*/ 161 w 696"/>
                  <a:gd name="T23" fmla="*/ 52 h 267"/>
                  <a:gd name="T24" fmla="*/ 161 w 696"/>
                  <a:gd name="T25" fmla="*/ 52 h 267"/>
                  <a:gd name="T26" fmla="*/ 54 w 696"/>
                  <a:gd name="T27" fmla="*/ 160 h 267"/>
                  <a:gd name="T28" fmla="*/ 0 w 696"/>
                  <a:gd name="T29" fmla="*/ 267 h 267"/>
                  <a:gd name="T30" fmla="*/ 107 w 696"/>
                  <a:gd name="T31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6" h="267">
                    <a:moveTo>
                      <a:pt x="107" y="267"/>
                    </a:moveTo>
                    <a:lnTo>
                      <a:pt x="161" y="267"/>
                    </a:lnTo>
                    <a:lnTo>
                      <a:pt x="375" y="267"/>
                    </a:lnTo>
                    <a:lnTo>
                      <a:pt x="589" y="267"/>
                    </a:lnTo>
                    <a:lnTo>
                      <a:pt x="589" y="267"/>
                    </a:lnTo>
                    <a:lnTo>
                      <a:pt x="696" y="267"/>
                    </a:lnTo>
                    <a:lnTo>
                      <a:pt x="696" y="160"/>
                    </a:lnTo>
                    <a:lnTo>
                      <a:pt x="589" y="52"/>
                    </a:lnTo>
                    <a:lnTo>
                      <a:pt x="589" y="52"/>
                    </a:lnTo>
                    <a:lnTo>
                      <a:pt x="428" y="0"/>
                    </a:lnTo>
                    <a:lnTo>
                      <a:pt x="321" y="0"/>
                    </a:lnTo>
                    <a:lnTo>
                      <a:pt x="161" y="52"/>
                    </a:lnTo>
                    <a:lnTo>
                      <a:pt x="161" y="52"/>
                    </a:lnTo>
                    <a:lnTo>
                      <a:pt x="54" y="160"/>
                    </a:lnTo>
                    <a:lnTo>
                      <a:pt x="0" y="267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254"/>
              <p:cNvSpPr>
                <a:spLocks/>
              </p:cNvSpPr>
              <p:nvPr/>
            </p:nvSpPr>
            <p:spPr bwMode="auto">
              <a:xfrm>
                <a:off x="4439" y="1682"/>
                <a:ext cx="47" cy="60"/>
              </a:xfrm>
              <a:custGeom>
                <a:avLst/>
                <a:gdLst>
                  <a:gd name="T0" fmla="*/ 321 w 375"/>
                  <a:gd name="T1" fmla="*/ 480 h 480"/>
                  <a:gd name="T2" fmla="*/ 321 w 375"/>
                  <a:gd name="T3" fmla="*/ 480 h 480"/>
                  <a:gd name="T4" fmla="*/ 268 w 375"/>
                  <a:gd name="T5" fmla="*/ 374 h 480"/>
                  <a:gd name="T6" fmla="*/ 161 w 375"/>
                  <a:gd name="T7" fmla="*/ 321 h 480"/>
                  <a:gd name="T8" fmla="*/ 161 w 375"/>
                  <a:gd name="T9" fmla="*/ 321 h 480"/>
                  <a:gd name="T10" fmla="*/ 54 w 375"/>
                  <a:gd name="T11" fmla="*/ 267 h 480"/>
                  <a:gd name="T12" fmla="*/ 0 w 375"/>
                  <a:gd name="T13" fmla="*/ 214 h 480"/>
                  <a:gd name="T14" fmla="*/ 54 w 375"/>
                  <a:gd name="T15" fmla="*/ 107 h 480"/>
                  <a:gd name="T16" fmla="*/ 54 w 375"/>
                  <a:gd name="T17" fmla="*/ 107 h 480"/>
                  <a:gd name="T18" fmla="*/ 107 w 375"/>
                  <a:gd name="T19" fmla="*/ 53 h 480"/>
                  <a:gd name="T20" fmla="*/ 214 w 375"/>
                  <a:gd name="T21" fmla="*/ 0 h 480"/>
                  <a:gd name="T22" fmla="*/ 321 w 375"/>
                  <a:gd name="T23" fmla="*/ 107 h 480"/>
                  <a:gd name="T24" fmla="*/ 321 w 375"/>
                  <a:gd name="T25" fmla="*/ 107 h 480"/>
                  <a:gd name="T26" fmla="*/ 375 w 375"/>
                  <a:gd name="T27" fmla="*/ 321 h 480"/>
                  <a:gd name="T28" fmla="*/ 375 w 375"/>
                  <a:gd name="T29" fmla="*/ 480 h 480"/>
                  <a:gd name="T30" fmla="*/ 321 w 375"/>
                  <a:gd name="T31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480">
                    <a:moveTo>
                      <a:pt x="321" y="480"/>
                    </a:moveTo>
                    <a:lnTo>
                      <a:pt x="321" y="480"/>
                    </a:lnTo>
                    <a:lnTo>
                      <a:pt x="268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214" y="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321"/>
                    </a:lnTo>
                    <a:lnTo>
                      <a:pt x="375" y="480"/>
                    </a:lnTo>
                    <a:lnTo>
                      <a:pt x="321" y="48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255"/>
              <p:cNvSpPr>
                <a:spLocks/>
              </p:cNvSpPr>
              <p:nvPr/>
            </p:nvSpPr>
            <p:spPr bwMode="auto">
              <a:xfrm>
                <a:off x="4279" y="1775"/>
                <a:ext cx="153" cy="154"/>
              </a:xfrm>
              <a:custGeom>
                <a:avLst/>
                <a:gdLst>
                  <a:gd name="T0" fmla="*/ 696 w 1230"/>
                  <a:gd name="T1" fmla="*/ 1069 h 1230"/>
                  <a:gd name="T2" fmla="*/ 535 w 1230"/>
                  <a:gd name="T3" fmla="*/ 1177 h 1230"/>
                  <a:gd name="T4" fmla="*/ 428 w 1230"/>
                  <a:gd name="T5" fmla="*/ 1230 h 1230"/>
                  <a:gd name="T6" fmla="*/ 321 w 1230"/>
                  <a:gd name="T7" fmla="*/ 1177 h 1230"/>
                  <a:gd name="T8" fmla="*/ 321 w 1230"/>
                  <a:gd name="T9" fmla="*/ 1177 h 1230"/>
                  <a:gd name="T10" fmla="*/ 160 w 1230"/>
                  <a:gd name="T11" fmla="*/ 1177 h 1230"/>
                  <a:gd name="T12" fmla="*/ 53 w 1230"/>
                  <a:gd name="T13" fmla="*/ 1177 h 1230"/>
                  <a:gd name="T14" fmla="*/ 53 w 1230"/>
                  <a:gd name="T15" fmla="*/ 1177 h 1230"/>
                  <a:gd name="T16" fmla="*/ 53 w 1230"/>
                  <a:gd name="T17" fmla="*/ 1177 h 1230"/>
                  <a:gd name="T18" fmla="*/ 0 w 1230"/>
                  <a:gd name="T19" fmla="*/ 1123 h 1230"/>
                  <a:gd name="T20" fmla="*/ 53 w 1230"/>
                  <a:gd name="T21" fmla="*/ 1016 h 1230"/>
                  <a:gd name="T22" fmla="*/ 214 w 1230"/>
                  <a:gd name="T23" fmla="*/ 909 h 1230"/>
                  <a:gd name="T24" fmla="*/ 214 w 1230"/>
                  <a:gd name="T25" fmla="*/ 909 h 1230"/>
                  <a:gd name="T26" fmla="*/ 267 w 1230"/>
                  <a:gd name="T27" fmla="*/ 856 h 1230"/>
                  <a:gd name="T28" fmla="*/ 321 w 1230"/>
                  <a:gd name="T29" fmla="*/ 803 h 1230"/>
                  <a:gd name="T30" fmla="*/ 374 w 1230"/>
                  <a:gd name="T31" fmla="*/ 696 h 1230"/>
                  <a:gd name="T32" fmla="*/ 374 w 1230"/>
                  <a:gd name="T33" fmla="*/ 696 h 1230"/>
                  <a:gd name="T34" fmla="*/ 428 w 1230"/>
                  <a:gd name="T35" fmla="*/ 535 h 1230"/>
                  <a:gd name="T36" fmla="*/ 535 w 1230"/>
                  <a:gd name="T37" fmla="*/ 428 h 1230"/>
                  <a:gd name="T38" fmla="*/ 642 w 1230"/>
                  <a:gd name="T39" fmla="*/ 214 h 1230"/>
                  <a:gd name="T40" fmla="*/ 642 w 1230"/>
                  <a:gd name="T41" fmla="*/ 214 h 1230"/>
                  <a:gd name="T42" fmla="*/ 748 w 1230"/>
                  <a:gd name="T43" fmla="*/ 107 h 1230"/>
                  <a:gd name="T44" fmla="*/ 909 w 1230"/>
                  <a:gd name="T45" fmla="*/ 54 h 1230"/>
                  <a:gd name="T46" fmla="*/ 1123 w 1230"/>
                  <a:gd name="T47" fmla="*/ 0 h 1230"/>
                  <a:gd name="T48" fmla="*/ 1123 w 1230"/>
                  <a:gd name="T49" fmla="*/ 0 h 1230"/>
                  <a:gd name="T50" fmla="*/ 1176 w 1230"/>
                  <a:gd name="T51" fmla="*/ 107 h 1230"/>
                  <a:gd name="T52" fmla="*/ 1176 w 1230"/>
                  <a:gd name="T53" fmla="*/ 161 h 1230"/>
                  <a:gd name="T54" fmla="*/ 1069 w 1230"/>
                  <a:gd name="T55" fmla="*/ 161 h 1230"/>
                  <a:gd name="T56" fmla="*/ 1069 w 1230"/>
                  <a:gd name="T57" fmla="*/ 161 h 1230"/>
                  <a:gd name="T58" fmla="*/ 962 w 1230"/>
                  <a:gd name="T59" fmla="*/ 214 h 1230"/>
                  <a:gd name="T60" fmla="*/ 1016 w 1230"/>
                  <a:gd name="T61" fmla="*/ 268 h 1230"/>
                  <a:gd name="T62" fmla="*/ 1123 w 1230"/>
                  <a:gd name="T63" fmla="*/ 321 h 1230"/>
                  <a:gd name="T64" fmla="*/ 1123 w 1230"/>
                  <a:gd name="T65" fmla="*/ 321 h 1230"/>
                  <a:gd name="T66" fmla="*/ 1230 w 1230"/>
                  <a:gd name="T67" fmla="*/ 428 h 1230"/>
                  <a:gd name="T68" fmla="*/ 1176 w 1230"/>
                  <a:gd name="T69" fmla="*/ 589 h 1230"/>
                  <a:gd name="T70" fmla="*/ 1123 w 1230"/>
                  <a:gd name="T71" fmla="*/ 642 h 1230"/>
                  <a:gd name="T72" fmla="*/ 1123 w 1230"/>
                  <a:gd name="T73" fmla="*/ 642 h 1230"/>
                  <a:gd name="T74" fmla="*/ 962 w 1230"/>
                  <a:gd name="T75" fmla="*/ 696 h 1230"/>
                  <a:gd name="T76" fmla="*/ 802 w 1230"/>
                  <a:gd name="T77" fmla="*/ 749 h 1230"/>
                  <a:gd name="T78" fmla="*/ 642 w 1230"/>
                  <a:gd name="T79" fmla="*/ 749 h 1230"/>
                  <a:gd name="T80" fmla="*/ 642 w 1230"/>
                  <a:gd name="T81" fmla="*/ 749 h 1230"/>
                  <a:gd name="T82" fmla="*/ 535 w 1230"/>
                  <a:gd name="T83" fmla="*/ 803 h 1230"/>
                  <a:gd name="T84" fmla="*/ 588 w 1230"/>
                  <a:gd name="T85" fmla="*/ 856 h 1230"/>
                  <a:gd name="T86" fmla="*/ 696 w 1230"/>
                  <a:gd name="T87" fmla="*/ 856 h 1230"/>
                  <a:gd name="T88" fmla="*/ 696 w 1230"/>
                  <a:gd name="T89" fmla="*/ 856 h 1230"/>
                  <a:gd name="T90" fmla="*/ 748 w 1230"/>
                  <a:gd name="T91" fmla="*/ 909 h 1230"/>
                  <a:gd name="T92" fmla="*/ 802 w 1230"/>
                  <a:gd name="T93" fmla="*/ 1016 h 1230"/>
                  <a:gd name="T94" fmla="*/ 696 w 1230"/>
                  <a:gd name="T95" fmla="*/ 1069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30" h="1230">
                    <a:moveTo>
                      <a:pt x="696" y="1069"/>
                    </a:moveTo>
                    <a:lnTo>
                      <a:pt x="535" y="1177"/>
                    </a:lnTo>
                    <a:lnTo>
                      <a:pt x="428" y="1230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160" y="1177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123"/>
                    </a:lnTo>
                    <a:lnTo>
                      <a:pt x="53" y="1016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267" y="856"/>
                    </a:lnTo>
                    <a:lnTo>
                      <a:pt x="321" y="803"/>
                    </a:lnTo>
                    <a:lnTo>
                      <a:pt x="374" y="696"/>
                    </a:lnTo>
                    <a:lnTo>
                      <a:pt x="374" y="696"/>
                    </a:lnTo>
                    <a:lnTo>
                      <a:pt x="428" y="535"/>
                    </a:lnTo>
                    <a:lnTo>
                      <a:pt x="535" y="428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748" y="107"/>
                    </a:lnTo>
                    <a:lnTo>
                      <a:pt x="909" y="54"/>
                    </a:lnTo>
                    <a:lnTo>
                      <a:pt x="1123" y="0"/>
                    </a:lnTo>
                    <a:lnTo>
                      <a:pt x="1123" y="0"/>
                    </a:lnTo>
                    <a:lnTo>
                      <a:pt x="1176" y="107"/>
                    </a:lnTo>
                    <a:lnTo>
                      <a:pt x="1176" y="161"/>
                    </a:lnTo>
                    <a:lnTo>
                      <a:pt x="1069" y="161"/>
                    </a:lnTo>
                    <a:lnTo>
                      <a:pt x="1069" y="161"/>
                    </a:lnTo>
                    <a:lnTo>
                      <a:pt x="962" y="214"/>
                    </a:lnTo>
                    <a:lnTo>
                      <a:pt x="1016" y="268"/>
                    </a:lnTo>
                    <a:lnTo>
                      <a:pt x="1123" y="321"/>
                    </a:lnTo>
                    <a:lnTo>
                      <a:pt x="1123" y="321"/>
                    </a:lnTo>
                    <a:lnTo>
                      <a:pt x="1230" y="428"/>
                    </a:lnTo>
                    <a:lnTo>
                      <a:pt x="1176" y="589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962" y="696"/>
                    </a:lnTo>
                    <a:lnTo>
                      <a:pt x="80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535" y="803"/>
                    </a:lnTo>
                    <a:lnTo>
                      <a:pt x="588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748" y="909"/>
                    </a:lnTo>
                    <a:lnTo>
                      <a:pt x="802" y="1016"/>
                    </a:lnTo>
                    <a:lnTo>
                      <a:pt x="696" y="106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256"/>
              <p:cNvSpPr>
                <a:spLocks/>
              </p:cNvSpPr>
              <p:nvPr/>
            </p:nvSpPr>
            <p:spPr bwMode="auto">
              <a:xfrm>
                <a:off x="4279" y="1782"/>
                <a:ext cx="147" cy="140"/>
              </a:xfrm>
              <a:custGeom>
                <a:avLst/>
                <a:gdLst>
                  <a:gd name="T0" fmla="*/ 696 w 1176"/>
                  <a:gd name="T1" fmla="*/ 1015 h 1123"/>
                  <a:gd name="T2" fmla="*/ 535 w 1176"/>
                  <a:gd name="T3" fmla="*/ 1123 h 1123"/>
                  <a:gd name="T4" fmla="*/ 428 w 1176"/>
                  <a:gd name="T5" fmla="*/ 1123 h 1123"/>
                  <a:gd name="T6" fmla="*/ 321 w 1176"/>
                  <a:gd name="T7" fmla="*/ 1123 h 1123"/>
                  <a:gd name="T8" fmla="*/ 321 w 1176"/>
                  <a:gd name="T9" fmla="*/ 1123 h 1123"/>
                  <a:gd name="T10" fmla="*/ 160 w 1176"/>
                  <a:gd name="T11" fmla="*/ 1123 h 1123"/>
                  <a:gd name="T12" fmla="*/ 53 w 1176"/>
                  <a:gd name="T13" fmla="*/ 1069 h 1123"/>
                  <a:gd name="T14" fmla="*/ 53 w 1176"/>
                  <a:gd name="T15" fmla="*/ 1069 h 1123"/>
                  <a:gd name="T16" fmla="*/ 53 w 1176"/>
                  <a:gd name="T17" fmla="*/ 1069 h 1123"/>
                  <a:gd name="T18" fmla="*/ 0 w 1176"/>
                  <a:gd name="T19" fmla="*/ 1069 h 1123"/>
                  <a:gd name="T20" fmla="*/ 53 w 1176"/>
                  <a:gd name="T21" fmla="*/ 962 h 1123"/>
                  <a:gd name="T22" fmla="*/ 214 w 1176"/>
                  <a:gd name="T23" fmla="*/ 855 h 1123"/>
                  <a:gd name="T24" fmla="*/ 214 w 1176"/>
                  <a:gd name="T25" fmla="*/ 855 h 1123"/>
                  <a:gd name="T26" fmla="*/ 267 w 1176"/>
                  <a:gd name="T27" fmla="*/ 802 h 1123"/>
                  <a:gd name="T28" fmla="*/ 321 w 1176"/>
                  <a:gd name="T29" fmla="*/ 749 h 1123"/>
                  <a:gd name="T30" fmla="*/ 374 w 1176"/>
                  <a:gd name="T31" fmla="*/ 642 h 1123"/>
                  <a:gd name="T32" fmla="*/ 374 w 1176"/>
                  <a:gd name="T33" fmla="*/ 642 h 1123"/>
                  <a:gd name="T34" fmla="*/ 428 w 1176"/>
                  <a:gd name="T35" fmla="*/ 535 h 1123"/>
                  <a:gd name="T36" fmla="*/ 535 w 1176"/>
                  <a:gd name="T37" fmla="*/ 374 h 1123"/>
                  <a:gd name="T38" fmla="*/ 642 w 1176"/>
                  <a:gd name="T39" fmla="*/ 214 h 1123"/>
                  <a:gd name="T40" fmla="*/ 642 w 1176"/>
                  <a:gd name="T41" fmla="*/ 214 h 1123"/>
                  <a:gd name="T42" fmla="*/ 748 w 1176"/>
                  <a:gd name="T43" fmla="*/ 107 h 1123"/>
                  <a:gd name="T44" fmla="*/ 909 w 1176"/>
                  <a:gd name="T45" fmla="*/ 0 h 1123"/>
                  <a:gd name="T46" fmla="*/ 1069 w 1176"/>
                  <a:gd name="T47" fmla="*/ 0 h 1123"/>
                  <a:gd name="T48" fmla="*/ 1069 w 1176"/>
                  <a:gd name="T49" fmla="*/ 0 h 1123"/>
                  <a:gd name="T50" fmla="*/ 1176 w 1176"/>
                  <a:gd name="T51" fmla="*/ 53 h 1123"/>
                  <a:gd name="T52" fmla="*/ 1123 w 1176"/>
                  <a:gd name="T53" fmla="*/ 107 h 1123"/>
                  <a:gd name="T54" fmla="*/ 1016 w 1176"/>
                  <a:gd name="T55" fmla="*/ 107 h 1123"/>
                  <a:gd name="T56" fmla="*/ 1016 w 1176"/>
                  <a:gd name="T57" fmla="*/ 107 h 1123"/>
                  <a:gd name="T58" fmla="*/ 962 w 1176"/>
                  <a:gd name="T59" fmla="*/ 160 h 1123"/>
                  <a:gd name="T60" fmla="*/ 962 w 1176"/>
                  <a:gd name="T61" fmla="*/ 214 h 1123"/>
                  <a:gd name="T62" fmla="*/ 1069 w 1176"/>
                  <a:gd name="T63" fmla="*/ 267 h 1123"/>
                  <a:gd name="T64" fmla="*/ 1069 w 1176"/>
                  <a:gd name="T65" fmla="*/ 267 h 1123"/>
                  <a:gd name="T66" fmla="*/ 1176 w 1176"/>
                  <a:gd name="T67" fmla="*/ 374 h 1123"/>
                  <a:gd name="T68" fmla="*/ 1123 w 1176"/>
                  <a:gd name="T69" fmla="*/ 481 h 1123"/>
                  <a:gd name="T70" fmla="*/ 1069 w 1176"/>
                  <a:gd name="T71" fmla="*/ 535 h 1123"/>
                  <a:gd name="T72" fmla="*/ 1069 w 1176"/>
                  <a:gd name="T73" fmla="*/ 535 h 1123"/>
                  <a:gd name="T74" fmla="*/ 909 w 1176"/>
                  <a:gd name="T75" fmla="*/ 642 h 1123"/>
                  <a:gd name="T76" fmla="*/ 802 w 1176"/>
                  <a:gd name="T77" fmla="*/ 695 h 1123"/>
                  <a:gd name="T78" fmla="*/ 642 w 1176"/>
                  <a:gd name="T79" fmla="*/ 695 h 1123"/>
                  <a:gd name="T80" fmla="*/ 642 w 1176"/>
                  <a:gd name="T81" fmla="*/ 695 h 1123"/>
                  <a:gd name="T82" fmla="*/ 481 w 1176"/>
                  <a:gd name="T83" fmla="*/ 749 h 1123"/>
                  <a:gd name="T84" fmla="*/ 535 w 1176"/>
                  <a:gd name="T85" fmla="*/ 802 h 1123"/>
                  <a:gd name="T86" fmla="*/ 696 w 1176"/>
                  <a:gd name="T87" fmla="*/ 802 h 1123"/>
                  <a:gd name="T88" fmla="*/ 696 w 1176"/>
                  <a:gd name="T89" fmla="*/ 802 h 1123"/>
                  <a:gd name="T90" fmla="*/ 748 w 1176"/>
                  <a:gd name="T91" fmla="*/ 855 h 1123"/>
                  <a:gd name="T92" fmla="*/ 802 w 1176"/>
                  <a:gd name="T93" fmla="*/ 962 h 1123"/>
                  <a:gd name="T94" fmla="*/ 696 w 1176"/>
                  <a:gd name="T95" fmla="*/ 1015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76" h="1123">
                    <a:moveTo>
                      <a:pt x="696" y="1015"/>
                    </a:moveTo>
                    <a:lnTo>
                      <a:pt x="535" y="1123"/>
                    </a:lnTo>
                    <a:lnTo>
                      <a:pt x="428" y="1123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160" y="1123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0" y="1069"/>
                    </a:lnTo>
                    <a:lnTo>
                      <a:pt x="53" y="962"/>
                    </a:lnTo>
                    <a:lnTo>
                      <a:pt x="214" y="855"/>
                    </a:lnTo>
                    <a:lnTo>
                      <a:pt x="214" y="855"/>
                    </a:lnTo>
                    <a:lnTo>
                      <a:pt x="267" y="802"/>
                    </a:lnTo>
                    <a:lnTo>
                      <a:pt x="321" y="749"/>
                    </a:lnTo>
                    <a:lnTo>
                      <a:pt x="374" y="642"/>
                    </a:lnTo>
                    <a:lnTo>
                      <a:pt x="374" y="642"/>
                    </a:lnTo>
                    <a:lnTo>
                      <a:pt x="428" y="535"/>
                    </a:lnTo>
                    <a:lnTo>
                      <a:pt x="535" y="374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748" y="107"/>
                    </a:lnTo>
                    <a:lnTo>
                      <a:pt x="909" y="0"/>
                    </a:lnTo>
                    <a:lnTo>
                      <a:pt x="1069" y="0"/>
                    </a:lnTo>
                    <a:lnTo>
                      <a:pt x="1069" y="0"/>
                    </a:lnTo>
                    <a:lnTo>
                      <a:pt x="1176" y="53"/>
                    </a:lnTo>
                    <a:lnTo>
                      <a:pt x="1123" y="107"/>
                    </a:lnTo>
                    <a:lnTo>
                      <a:pt x="1016" y="107"/>
                    </a:lnTo>
                    <a:lnTo>
                      <a:pt x="1016" y="107"/>
                    </a:lnTo>
                    <a:lnTo>
                      <a:pt x="962" y="160"/>
                    </a:lnTo>
                    <a:lnTo>
                      <a:pt x="962" y="214"/>
                    </a:lnTo>
                    <a:lnTo>
                      <a:pt x="1069" y="267"/>
                    </a:lnTo>
                    <a:lnTo>
                      <a:pt x="1069" y="267"/>
                    </a:lnTo>
                    <a:lnTo>
                      <a:pt x="1176" y="374"/>
                    </a:lnTo>
                    <a:lnTo>
                      <a:pt x="1123" y="481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909" y="642"/>
                    </a:lnTo>
                    <a:lnTo>
                      <a:pt x="802" y="695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481" y="749"/>
                    </a:lnTo>
                    <a:lnTo>
                      <a:pt x="535" y="802"/>
                    </a:lnTo>
                    <a:lnTo>
                      <a:pt x="696" y="802"/>
                    </a:lnTo>
                    <a:lnTo>
                      <a:pt x="696" y="802"/>
                    </a:lnTo>
                    <a:lnTo>
                      <a:pt x="748" y="855"/>
                    </a:lnTo>
                    <a:lnTo>
                      <a:pt x="802" y="962"/>
                    </a:lnTo>
                    <a:lnTo>
                      <a:pt x="696" y="101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257"/>
              <p:cNvSpPr>
                <a:spLocks/>
              </p:cNvSpPr>
              <p:nvPr/>
            </p:nvSpPr>
            <p:spPr bwMode="auto">
              <a:xfrm>
                <a:off x="4279" y="1782"/>
                <a:ext cx="140" cy="140"/>
              </a:xfrm>
              <a:custGeom>
                <a:avLst/>
                <a:gdLst>
                  <a:gd name="T0" fmla="*/ 642 w 1123"/>
                  <a:gd name="T1" fmla="*/ 1015 h 1123"/>
                  <a:gd name="T2" fmla="*/ 535 w 1123"/>
                  <a:gd name="T3" fmla="*/ 1069 h 1123"/>
                  <a:gd name="T4" fmla="*/ 428 w 1123"/>
                  <a:gd name="T5" fmla="*/ 1123 h 1123"/>
                  <a:gd name="T6" fmla="*/ 321 w 1123"/>
                  <a:gd name="T7" fmla="*/ 1069 h 1123"/>
                  <a:gd name="T8" fmla="*/ 321 w 1123"/>
                  <a:gd name="T9" fmla="*/ 1069 h 1123"/>
                  <a:gd name="T10" fmla="*/ 214 w 1123"/>
                  <a:gd name="T11" fmla="*/ 1069 h 1123"/>
                  <a:gd name="T12" fmla="*/ 107 w 1123"/>
                  <a:gd name="T13" fmla="*/ 1069 h 1123"/>
                  <a:gd name="T14" fmla="*/ 107 w 1123"/>
                  <a:gd name="T15" fmla="*/ 1069 h 1123"/>
                  <a:gd name="T16" fmla="*/ 107 w 1123"/>
                  <a:gd name="T17" fmla="*/ 1069 h 1123"/>
                  <a:gd name="T18" fmla="*/ 0 w 1123"/>
                  <a:gd name="T19" fmla="*/ 1069 h 1123"/>
                  <a:gd name="T20" fmla="*/ 53 w 1123"/>
                  <a:gd name="T21" fmla="*/ 962 h 1123"/>
                  <a:gd name="T22" fmla="*/ 214 w 1123"/>
                  <a:gd name="T23" fmla="*/ 855 h 1123"/>
                  <a:gd name="T24" fmla="*/ 214 w 1123"/>
                  <a:gd name="T25" fmla="*/ 855 h 1123"/>
                  <a:gd name="T26" fmla="*/ 267 w 1123"/>
                  <a:gd name="T27" fmla="*/ 802 h 1123"/>
                  <a:gd name="T28" fmla="*/ 321 w 1123"/>
                  <a:gd name="T29" fmla="*/ 695 h 1123"/>
                  <a:gd name="T30" fmla="*/ 374 w 1123"/>
                  <a:gd name="T31" fmla="*/ 588 h 1123"/>
                  <a:gd name="T32" fmla="*/ 374 w 1123"/>
                  <a:gd name="T33" fmla="*/ 588 h 1123"/>
                  <a:gd name="T34" fmla="*/ 428 w 1123"/>
                  <a:gd name="T35" fmla="*/ 481 h 1123"/>
                  <a:gd name="T36" fmla="*/ 481 w 1123"/>
                  <a:gd name="T37" fmla="*/ 374 h 1123"/>
                  <a:gd name="T38" fmla="*/ 588 w 1123"/>
                  <a:gd name="T39" fmla="*/ 214 h 1123"/>
                  <a:gd name="T40" fmla="*/ 588 w 1123"/>
                  <a:gd name="T41" fmla="*/ 214 h 1123"/>
                  <a:gd name="T42" fmla="*/ 696 w 1123"/>
                  <a:gd name="T43" fmla="*/ 107 h 1123"/>
                  <a:gd name="T44" fmla="*/ 855 w 1123"/>
                  <a:gd name="T45" fmla="*/ 0 h 1123"/>
                  <a:gd name="T46" fmla="*/ 1069 w 1123"/>
                  <a:gd name="T47" fmla="*/ 0 h 1123"/>
                  <a:gd name="T48" fmla="*/ 1069 w 1123"/>
                  <a:gd name="T49" fmla="*/ 0 h 1123"/>
                  <a:gd name="T50" fmla="*/ 1123 w 1123"/>
                  <a:gd name="T51" fmla="*/ 53 h 1123"/>
                  <a:gd name="T52" fmla="*/ 1069 w 1123"/>
                  <a:gd name="T53" fmla="*/ 107 h 1123"/>
                  <a:gd name="T54" fmla="*/ 1016 w 1123"/>
                  <a:gd name="T55" fmla="*/ 107 h 1123"/>
                  <a:gd name="T56" fmla="*/ 1016 w 1123"/>
                  <a:gd name="T57" fmla="*/ 107 h 1123"/>
                  <a:gd name="T58" fmla="*/ 909 w 1123"/>
                  <a:gd name="T59" fmla="*/ 160 h 1123"/>
                  <a:gd name="T60" fmla="*/ 909 w 1123"/>
                  <a:gd name="T61" fmla="*/ 214 h 1123"/>
                  <a:gd name="T62" fmla="*/ 1016 w 1123"/>
                  <a:gd name="T63" fmla="*/ 267 h 1123"/>
                  <a:gd name="T64" fmla="*/ 1016 w 1123"/>
                  <a:gd name="T65" fmla="*/ 267 h 1123"/>
                  <a:gd name="T66" fmla="*/ 1123 w 1123"/>
                  <a:gd name="T67" fmla="*/ 374 h 1123"/>
                  <a:gd name="T68" fmla="*/ 1069 w 1123"/>
                  <a:gd name="T69" fmla="*/ 481 h 1123"/>
                  <a:gd name="T70" fmla="*/ 962 w 1123"/>
                  <a:gd name="T71" fmla="*/ 535 h 1123"/>
                  <a:gd name="T72" fmla="*/ 962 w 1123"/>
                  <a:gd name="T73" fmla="*/ 535 h 1123"/>
                  <a:gd name="T74" fmla="*/ 855 w 1123"/>
                  <a:gd name="T75" fmla="*/ 588 h 1123"/>
                  <a:gd name="T76" fmla="*/ 748 w 1123"/>
                  <a:gd name="T77" fmla="*/ 642 h 1123"/>
                  <a:gd name="T78" fmla="*/ 588 w 1123"/>
                  <a:gd name="T79" fmla="*/ 695 h 1123"/>
                  <a:gd name="T80" fmla="*/ 588 w 1123"/>
                  <a:gd name="T81" fmla="*/ 695 h 1123"/>
                  <a:gd name="T82" fmla="*/ 481 w 1123"/>
                  <a:gd name="T83" fmla="*/ 749 h 1123"/>
                  <a:gd name="T84" fmla="*/ 535 w 1123"/>
                  <a:gd name="T85" fmla="*/ 802 h 1123"/>
                  <a:gd name="T86" fmla="*/ 642 w 1123"/>
                  <a:gd name="T87" fmla="*/ 802 h 1123"/>
                  <a:gd name="T88" fmla="*/ 642 w 1123"/>
                  <a:gd name="T89" fmla="*/ 802 h 1123"/>
                  <a:gd name="T90" fmla="*/ 748 w 1123"/>
                  <a:gd name="T91" fmla="*/ 855 h 1123"/>
                  <a:gd name="T92" fmla="*/ 748 w 1123"/>
                  <a:gd name="T93" fmla="*/ 962 h 1123"/>
                  <a:gd name="T94" fmla="*/ 642 w 1123"/>
                  <a:gd name="T95" fmla="*/ 1015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3" h="1123">
                    <a:moveTo>
                      <a:pt x="642" y="1015"/>
                    </a:moveTo>
                    <a:lnTo>
                      <a:pt x="535" y="1069"/>
                    </a:lnTo>
                    <a:lnTo>
                      <a:pt x="428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14" y="1069"/>
                    </a:lnTo>
                    <a:lnTo>
                      <a:pt x="107" y="1069"/>
                    </a:lnTo>
                    <a:lnTo>
                      <a:pt x="107" y="1069"/>
                    </a:lnTo>
                    <a:lnTo>
                      <a:pt x="107" y="1069"/>
                    </a:lnTo>
                    <a:lnTo>
                      <a:pt x="0" y="1069"/>
                    </a:lnTo>
                    <a:lnTo>
                      <a:pt x="53" y="962"/>
                    </a:lnTo>
                    <a:lnTo>
                      <a:pt x="214" y="855"/>
                    </a:lnTo>
                    <a:lnTo>
                      <a:pt x="214" y="855"/>
                    </a:lnTo>
                    <a:lnTo>
                      <a:pt x="267" y="802"/>
                    </a:lnTo>
                    <a:lnTo>
                      <a:pt x="321" y="695"/>
                    </a:lnTo>
                    <a:lnTo>
                      <a:pt x="374" y="588"/>
                    </a:lnTo>
                    <a:lnTo>
                      <a:pt x="374" y="588"/>
                    </a:lnTo>
                    <a:lnTo>
                      <a:pt x="428" y="481"/>
                    </a:lnTo>
                    <a:lnTo>
                      <a:pt x="481" y="37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96" y="107"/>
                    </a:lnTo>
                    <a:lnTo>
                      <a:pt x="855" y="0"/>
                    </a:lnTo>
                    <a:lnTo>
                      <a:pt x="1069" y="0"/>
                    </a:lnTo>
                    <a:lnTo>
                      <a:pt x="1069" y="0"/>
                    </a:lnTo>
                    <a:lnTo>
                      <a:pt x="1123" y="53"/>
                    </a:lnTo>
                    <a:lnTo>
                      <a:pt x="1069" y="107"/>
                    </a:lnTo>
                    <a:lnTo>
                      <a:pt x="1016" y="107"/>
                    </a:lnTo>
                    <a:lnTo>
                      <a:pt x="1016" y="107"/>
                    </a:lnTo>
                    <a:lnTo>
                      <a:pt x="909" y="160"/>
                    </a:lnTo>
                    <a:lnTo>
                      <a:pt x="909" y="214"/>
                    </a:lnTo>
                    <a:lnTo>
                      <a:pt x="1016" y="267"/>
                    </a:lnTo>
                    <a:lnTo>
                      <a:pt x="1016" y="267"/>
                    </a:lnTo>
                    <a:lnTo>
                      <a:pt x="1123" y="374"/>
                    </a:lnTo>
                    <a:lnTo>
                      <a:pt x="1069" y="481"/>
                    </a:lnTo>
                    <a:lnTo>
                      <a:pt x="962" y="535"/>
                    </a:lnTo>
                    <a:lnTo>
                      <a:pt x="962" y="535"/>
                    </a:lnTo>
                    <a:lnTo>
                      <a:pt x="855" y="588"/>
                    </a:lnTo>
                    <a:lnTo>
                      <a:pt x="748" y="642"/>
                    </a:lnTo>
                    <a:lnTo>
                      <a:pt x="588" y="695"/>
                    </a:lnTo>
                    <a:lnTo>
                      <a:pt x="588" y="695"/>
                    </a:lnTo>
                    <a:lnTo>
                      <a:pt x="481" y="749"/>
                    </a:lnTo>
                    <a:lnTo>
                      <a:pt x="535" y="802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748" y="855"/>
                    </a:lnTo>
                    <a:lnTo>
                      <a:pt x="748" y="962"/>
                    </a:lnTo>
                    <a:lnTo>
                      <a:pt x="642" y="1015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258"/>
              <p:cNvSpPr>
                <a:spLocks/>
              </p:cNvSpPr>
              <p:nvPr/>
            </p:nvSpPr>
            <p:spPr bwMode="auto">
              <a:xfrm>
                <a:off x="4285" y="1782"/>
                <a:ext cx="134" cy="134"/>
              </a:xfrm>
              <a:custGeom>
                <a:avLst/>
                <a:gdLst>
                  <a:gd name="T0" fmla="*/ 589 w 1070"/>
                  <a:gd name="T1" fmla="*/ 1015 h 1069"/>
                  <a:gd name="T2" fmla="*/ 482 w 1070"/>
                  <a:gd name="T3" fmla="*/ 1069 h 1069"/>
                  <a:gd name="T4" fmla="*/ 375 w 1070"/>
                  <a:gd name="T5" fmla="*/ 1069 h 1069"/>
                  <a:gd name="T6" fmla="*/ 268 w 1070"/>
                  <a:gd name="T7" fmla="*/ 1069 h 1069"/>
                  <a:gd name="T8" fmla="*/ 268 w 1070"/>
                  <a:gd name="T9" fmla="*/ 1069 h 1069"/>
                  <a:gd name="T10" fmla="*/ 161 w 1070"/>
                  <a:gd name="T11" fmla="*/ 1069 h 1069"/>
                  <a:gd name="T12" fmla="*/ 54 w 1070"/>
                  <a:gd name="T13" fmla="*/ 1069 h 1069"/>
                  <a:gd name="T14" fmla="*/ 54 w 1070"/>
                  <a:gd name="T15" fmla="*/ 1069 h 1069"/>
                  <a:gd name="T16" fmla="*/ 54 w 1070"/>
                  <a:gd name="T17" fmla="*/ 1069 h 1069"/>
                  <a:gd name="T18" fmla="*/ 0 w 1070"/>
                  <a:gd name="T19" fmla="*/ 1015 h 1069"/>
                  <a:gd name="T20" fmla="*/ 54 w 1070"/>
                  <a:gd name="T21" fmla="*/ 962 h 1069"/>
                  <a:gd name="T22" fmla="*/ 161 w 1070"/>
                  <a:gd name="T23" fmla="*/ 855 h 1069"/>
                  <a:gd name="T24" fmla="*/ 161 w 1070"/>
                  <a:gd name="T25" fmla="*/ 855 h 1069"/>
                  <a:gd name="T26" fmla="*/ 214 w 1070"/>
                  <a:gd name="T27" fmla="*/ 802 h 1069"/>
                  <a:gd name="T28" fmla="*/ 268 w 1070"/>
                  <a:gd name="T29" fmla="*/ 695 h 1069"/>
                  <a:gd name="T30" fmla="*/ 321 w 1070"/>
                  <a:gd name="T31" fmla="*/ 588 h 1069"/>
                  <a:gd name="T32" fmla="*/ 321 w 1070"/>
                  <a:gd name="T33" fmla="*/ 588 h 1069"/>
                  <a:gd name="T34" fmla="*/ 375 w 1070"/>
                  <a:gd name="T35" fmla="*/ 481 h 1069"/>
                  <a:gd name="T36" fmla="*/ 428 w 1070"/>
                  <a:gd name="T37" fmla="*/ 374 h 1069"/>
                  <a:gd name="T38" fmla="*/ 535 w 1070"/>
                  <a:gd name="T39" fmla="*/ 214 h 1069"/>
                  <a:gd name="T40" fmla="*/ 535 w 1070"/>
                  <a:gd name="T41" fmla="*/ 214 h 1069"/>
                  <a:gd name="T42" fmla="*/ 643 w 1070"/>
                  <a:gd name="T43" fmla="*/ 107 h 1069"/>
                  <a:gd name="T44" fmla="*/ 802 w 1070"/>
                  <a:gd name="T45" fmla="*/ 53 h 1069"/>
                  <a:gd name="T46" fmla="*/ 1016 w 1070"/>
                  <a:gd name="T47" fmla="*/ 0 h 1069"/>
                  <a:gd name="T48" fmla="*/ 1016 w 1070"/>
                  <a:gd name="T49" fmla="*/ 0 h 1069"/>
                  <a:gd name="T50" fmla="*/ 1070 w 1070"/>
                  <a:gd name="T51" fmla="*/ 53 h 1069"/>
                  <a:gd name="T52" fmla="*/ 963 w 1070"/>
                  <a:gd name="T53" fmla="*/ 107 h 1069"/>
                  <a:gd name="T54" fmla="*/ 909 w 1070"/>
                  <a:gd name="T55" fmla="*/ 107 h 1069"/>
                  <a:gd name="T56" fmla="*/ 909 w 1070"/>
                  <a:gd name="T57" fmla="*/ 107 h 1069"/>
                  <a:gd name="T58" fmla="*/ 802 w 1070"/>
                  <a:gd name="T59" fmla="*/ 160 h 1069"/>
                  <a:gd name="T60" fmla="*/ 856 w 1070"/>
                  <a:gd name="T61" fmla="*/ 214 h 1069"/>
                  <a:gd name="T62" fmla="*/ 963 w 1070"/>
                  <a:gd name="T63" fmla="*/ 267 h 1069"/>
                  <a:gd name="T64" fmla="*/ 963 w 1070"/>
                  <a:gd name="T65" fmla="*/ 267 h 1069"/>
                  <a:gd name="T66" fmla="*/ 1016 w 1070"/>
                  <a:gd name="T67" fmla="*/ 374 h 1069"/>
                  <a:gd name="T68" fmla="*/ 963 w 1070"/>
                  <a:gd name="T69" fmla="*/ 428 h 1069"/>
                  <a:gd name="T70" fmla="*/ 856 w 1070"/>
                  <a:gd name="T71" fmla="*/ 481 h 1069"/>
                  <a:gd name="T72" fmla="*/ 856 w 1070"/>
                  <a:gd name="T73" fmla="*/ 481 h 1069"/>
                  <a:gd name="T74" fmla="*/ 749 w 1070"/>
                  <a:gd name="T75" fmla="*/ 588 h 1069"/>
                  <a:gd name="T76" fmla="*/ 643 w 1070"/>
                  <a:gd name="T77" fmla="*/ 642 h 1069"/>
                  <a:gd name="T78" fmla="*/ 535 w 1070"/>
                  <a:gd name="T79" fmla="*/ 695 h 1069"/>
                  <a:gd name="T80" fmla="*/ 535 w 1070"/>
                  <a:gd name="T81" fmla="*/ 695 h 1069"/>
                  <a:gd name="T82" fmla="*/ 375 w 1070"/>
                  <a:gd name="T83" fmla="*/ 749 h 1069"/>
                  <a:gd name="T84" fmla="*/ 428 w 1070"/>
                  <a:gd name="T85" fmla="*/ 802 h 1069"/>
                  <a:gd name="T86" fmla="*/ 589 w 1070"/>
                  <a:gd name="T87" fmla="*/ 802 h 1069"/>
                  <a:gd name="T88" fmla="*/ 589 w 1070"/>
                  <a:gd name="T89" fmla="*/ 802 h 1069"/>
                  <a:gd name="T90" fmla="*/ 643 w 1070"/>
                  <a:gd name="T91" fmla="*/ 855 h 1069"/>
                  <a:gd name="T92" fmla="*/ 695 w 1070"/>
                  <a:gd name="T93" fmla="*/ 962 h 1069"/>
                  <a:gd name="T94" fmla="*/ 589 w 1070"/>
                  <a:gd name="T95" fmla="*/ 101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0" h="1069">
                    <a:moveTo>
                      <a:pt x="589" y="1015"/>
                    </a:moveTo>
                    <a:lnTo>
                      <a:pt x="482" y="1069"/>
                    </a:lnTo>
                    <a:lnTo>
                      <a:pt x="375" y="1069"/>
                    </a:lnTo>
                    <a:lnTo>
                      <a:pt x="268" y="1069"/>
                    </a:lnTo>
                    <a:lnTo>
                      <a:pt x="268" y="1069"/>
                    </a:lnTo>
                    <a:lnTo>
                      <a:pt x="161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0" y="1015"/>
                    </a:lnTo>
                    <a:lnTo>
                      <a:pt x="54" y="962"/>
                    </a:lnTo>
                    <a:lnTo>
                      <a:pt x="161" y="855"/>
                    </a:lnTo>
                    <a:lnTo>
                      <a:pt x="161" y="855"/>
                    </a:lnTo>
                    <a:lnTo>
                      <a:pt x="214" y="802"/>
                    </a:lnTo>
                    <a:lnTo>
                      <a:pt x="268" y="695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481"/>
                    </a:lnTo>
                    <a:lnTo>
                      <a:pt x="428" y="37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643" y="107"/>
                    </a:lnTo>
                    <a:lnTo>
                      <a:pt x="802" y="53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070" y="53"/>
                    </a:lnTo>
                    <a:lnTo>
                      <a:pt x="963" y="107"/>
                    </a:lnTo>
                    <a:lnTo>
                      <a:pt x="909" y="107"/>
                    </a:lnTo>
                    <a:lnTo>
                      <a:pt x="909" y="107"/>
                    </a:lnTo>
                    <a:lnTo>
                      <a:pt x="802" y="160"/>
                    </a:lnTo>
                    <a:lnTo>
                      <a:pt x="856" y="214"/>
                    </a:lnTo>
                    <a:lnTo>
                      <a:pt x="963" y="267"/>
                    </a:lnTo>
                    <a:lnTo>
                      <a:pt x="963" y="267"/>
                    </a:lnTo>
                    <a:lnTo>
                      <a:pt x="1016" y="374"/>
                    </a:lnTo>
                    <a:lnTo>
                      <a:pt x="963" y="428"/>
                    </a:lnTo>
                    <a:lnTo>
                      <a:pt x="856" y="481"/>
                    </a:lnTo>
                    <a:lnTo>
                      <a:pt x="856" y="481"/>
                    </a:lnTo>
                    <a:lnTo>
                      <a:pt x="749" y="588"/>
                    </a:lnTo>
                    <a:lnTo>
                      <a:pt x="643" y="642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375" y="749"/>
                    </a:lnTo>
                    <a:lnTo>
                      <a:pt x="428" y="802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643" y="855"/>
                    </a:lnTo>
                    <a:lnTo>
                      <a:pt x="695" y="962"/>
                    </a:lnTo>
                    <a:lnTo>
                      <a:pt x="589" y="1015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259"/>
              <p:cNvSpPr>
                <a:spLocks/>
              </p:cNvSpPr>
              <p:nvPr/>
            </p:nvSpPr>
            <p:spPr bwMode="auto">
              <a:xfrm>
                <a:off x="4285" y="1782"/>
                <a:ext cx="127" cy="134"/>
              </a:xfrm>
              <a:custGeom>
                <a:avLst/>
                <a:gdLst>
                  <a:gd name="T0" fmla="*/ 589 w 1016"/>
                  <a:gd name="T1" fmla="*/ 962 h 1069"/>
                  <a:gd name="T2" fmla="*/ 482 w 1016"/>
                  <a:gd name="T3" fmla="*/ 1015 h 1069"/>
                  <a:gd name="T4" fmla="*/ 375 w 1016"/>
                  <a:gd name="T5" fmla="*/ 1069 h 1069"/>
                  <a:gd name="T6" fmla="*/ 268 w 1016"/>
                  <a:gd name="T7" fmla="*/ 1015 h 1069"/>
                  <a:gd name="T8" fmla="*/ 268 w 1016"/>
                  <a:gd name="T9" fmla="*/ 1015 h 1069"/>
                  <a:gd name="T10" fmla="*/ 161 w 1016"/>
                  <a:gd name="T11" fmla="*/ 1015 h 1069"/>
                  <a:gd name="T12" fmla="*/ 107 w 1016"/>
                  <a:gd name="T13" fmla="*/ 1015 h 1069"/>
                  <a:gd name="T14" fmla="*/ 107 w 1016"/>
                  <a:gd name="T15" fmla="*/ 1015 h 1069"/>
                  <a:gd name="T16" fmla="*/ 107 w 1016"/>
                  <a:gd name="T17" fmla="*/ 1015 h 1069"/>
                  <a:gd name="T18" fmla="*/ 0 w 1016"/>
                  <a:gd name="T19" fmla="*/ 1015 h 1069"/>
                  <a:gd name="T20" fmla="*/ 54 w 1016"/>
                  <a:gd name="T21" fmla="*/ 962 h 1069"/>
                  <a:gd name="T22" fmla="*/ 161 w 1016"/>
                  <a:gd name="T23" fmla="*/ 855 h 1069"/>
                  <a:gd name="T24" fmla="*/ 161 w 1016"/>
                  <a:gd name="T25" fmla="*/ 855 h 1069"/>
                  <a:gd name="T26" fmla="*/ 214 w 1016"/>
                  <a:gd name="T27" fmla="*/ 802 h 1069"/>
                  <a:gd name="T28" fmla="*/ 268 w 1016"/>
                  <a:gd name="T29" fmla="*/ 695 h 1069"/>
                  <a:gd name="T30" fmla="*/ 321 w 1016"/>
                  <a:gd name="T31" fmla="*/ 588 h 1069"/>
                  <a:gd name="T32" fmla="*/ 321 w 1016"/>
                  <a:gd name="T33" fmla="*/ 588 h 1069"/>
                  <a:gd name="T34" fmla="*/ 375 w 1016"/>
                  <a:gd name="T35" fmla="*/ 535 h 1069"/>
                  <a:gd name="T36" fmla="*/ 428 w 1016"/>
                  <a:gd name="T37" fmla="*/ 428 h 1069"/>
                  <a:gd name="T38" fmla="*/ 535 w 1016"/>
                  <a:gd name="T39" fmla="*/ 267 h 1069"/>
                  <a:gd name="T40" fmla="*/ 535 w 1016"/>
                  <a:gd name="T41" fmla="*/ 267 h 1069"/>
                  <a:gd name="T42" fmla="*/ 643 w 1016"/>
                  <a:gd name="T43" fmla="*/ 160 h 1069"/>
                  <a:gd name="T44" fmla="*/ 802 w 1016"/>
                  <a:gd name="T45" fmla="*/ 53 h 1069"/>
                  <a:gd name="T46" fmla="*/ 963 w 1016"/>
                  <a:gd name="T47" fmla="*/ 0 h 1069"/>
                  <a:gd name="T48" fmla="*/ 963 w 1016"/>
                  <a:gd name="T49" fmla="*/ 0 h 1069"/>
                  <a:gd name="T50" fmla="*/ 1016 w 1016"/>
                  <a:gd name="T51" fmla="*/ 53 h 1069"/>
                  <a:gd name="T52" fmla="*/ 963 w 1016"/>
                  <a:gd name="T53" fmla="*/ 107 h 1069"/>
                  <a:gd name="T54" fmla="*/ 856 w 1016"/>
                  <a:gd name="T55" fmla="*/ 107 h 1069"/>
                  <a:gd name="T56" fmla="*/ 856 w 1016"/>
                  <a:gd name="T57" fmla="*/ 107 h 1069"/>
                  <a:gd name="T58" fmla="*/ 802 w 1016"/>
                  <a:gd name="T59" fmla="*/ 160 h 1069"/>
                  <a:gd name="T60" fmla="*/ 802 w 1016"/>
                  <a:gd name="T61" fmla="*/ 214 h 1069"/>
                  <a:gd name="T62" fmla="*/ 909 w 1016"/>
                  <a:gd name="T63" fmla="*/ 267 h 1069"/>
                  <a:gd name="T64" fmla="*/ 909 w 1016"/>
                  <a:gd name="T65" fmla="*/ 267 h 1069"/>
                  <a:gd name="T66" fmla="*/ 963 w 1016"/>
                  <a:gd name="T67" fmla="*/ 321 h 1069"/>
                  <a:gd name="T68" fmla="*/ 909 w 1016"/>
                  <a:gd name="T69" fmla="*/ 428 h 1069"/>
                  <a:gd name="T70" fmla="*/ 802 w 1016"/>
                  <a:gd name="T71" fmla="*/ 481 h 1069"/>
                  <a:gd name="T72" fmla="*/ 802 w 1016"/>
                  <a:gd name="T73" fmla="*/ 481 h 1069"/>
                  <a:gd name="T74" fmla="*/ 695 w 1016"/>
                  <a:gd name="T75" fmla="*/ 588 h 1069"/>
                  <a:gd name="T76" fmla="*/ 643 w 1016"/>
                  <a:gd name="T77" fmla="*/ 642 h 1069"/>
                  <a:gd name="T78" fmla="*/ 482 w 1016"/>
                  <a:gd name="T79" fmla="*/ 695 h 1069"/>
                  <a:gd name="T80" fmla="*/ 482 w 1016"/>
                  <a:gd name="T81" fmla="*/ 695 h 1069"/>
                  <a:gd name="T82" fmla="*/ 321 w 1016"/>
                  <a:gd name="T83" fmla="*/ 749 h 1069"/>
                  <a:gd name="T84" fmla="*/ 375 w 1016"/>
                  <a:gd name="T85" fmla="*/ 802 h 1069"/>
                  <a:gd name="T86" fmla="*/ 535 w 1016"/>
                  <a:gd name="T87" fmla="*/ 802 h 1069"/>
                  <a:gd name="T88" fmla="*/ 535 w 1016"/>
                  <a:gd name="T89" fmla="*/ 802 h 1069"/>
                  <a:gd name="T90" fmla="*/ 643 w 1016"/>
                  <a:gd name="T91" fmla="*/ 855 h 1069"/>
                  <a:gd name="T92" fmla="*/ 643 w 1016"/>
                  <a:gd name="T93" fmla="*/ 908 h 1069"/>
                  <a:gd name="T94" fmla="*/ 589 w 1016"/>
                  <a:gd name="T95" fmla="*/ 962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6" h="1069">
                    <a:moveTo>
                      <a:pt x="589" y="962"/>
                    </a:moveTo>
                    <a:lnTo>
                      <a:pt x="482" y="1015"/>
                    </a:lnTo>
                    <a:lnTo>
                      <a:pt x="375" y="1069"/>
                    </a:lnTo>
                    <a:lnTo>
                      <a:pt x="268" y="1015"/>
                    </a:lnTo>
                    <a:lnTo>
                      <a:pt x="268" y="1015"/>
                    </a:lnTo>
                    <a:lnTo>
                      <a:pt x="161" y="1015"/>
                    </a:lnTo>
                    <a:lnTo>
                      <a:pt x="107" y="1015"/>
                    </a:lnTo>
                    <a:lnTo>
                      <a:pt x="107" y="1015"/>
                    </a:lnTo>
                    <a:lnTo>
                      <a:pt x="107" y="1015"/>
                    </a:lnTo>
                    <a:lnTo>
                      <a:pt x="0" y="1015"/>
                    </a:lnTo>
                    <a:lnTo>
                      <a:pt x="54" y="962"/>
                    </a:lnTo>
                    <a:lnTo>
                      <a:pt x="161" y="855"/>
                    </a:lnTo>
                    <a:lnTo>
                      <a:pt x="161" y="855"/>
                    </a:lnTo>
                    <a:lnTo>
                      <a:pt x="214" y="802"/>
                    </a:lnTo>
                    <a:lnTo>
                      <a:pt x="268" y="695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535"/>
                    </a:lnTo>
                    <a:lnTo>
                      <a:pt x="428" y="428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643" y="160"/>
                    </a:lnTo>
                    <a:lnTo>
                      <a:pt x="802" y="53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16" y="53"/>
                    </a:lnTo>
                    <a:lnTo>
                      <a:pt x="963" y="107"/>
                    </a:lnTo>
                    <a:lnTo>
                      <a:pt x="856" y="107"/>
                    </a:lnTo>
                    <a:lnTo>
                      <a:pt x="856" y="107"/>
                    </a:lnTo>
                    <a:lnTo>
                      <a:pt x="802" y="160"/>
                    </a:lnTo>
                    <a:lnTo>
                      <a:pt x="802" y="214"/>
                    </a:lnTo>
                    <a:lnTo>
                      <a:pt x="909" y="267"/>
                    </a:lnTo>
                    <a:lnTo>
                      <a:pt x="909" y="267"/>
                    </a:lnTo>
                    <a:lnTo>
                      <a:pt x="963" y="321"/>
                    </a:lnTo>
                    <a:lnTo>
                      <a:pt x="909" y="428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695" y="588"/>
                    </a:lnTo>
                    <a:lnTo>
                      <a:pt x="643" y="642"/>
                    </a:lnTo>
                    <a:lnTo>
                      <a:pt x="482" y="695"/>
                    </a:lnTo>
                    <a:lnTo>
                      <a:pt x="482" y="695"/>
                    </a:lnTo>
                    <a:lnTo>
                      <a:pt x="321" y="749"/>
                    </a:lnTo>
                    <a:lnTo>
                      <a:pt x="375" y="802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643" y="855"/>
                    </a:lnTo>
                    <a:lnTo>
                      <a:pt x="643" y="908"/>
                    </a:lnTo>
                    <a:lnTo>
                      <a:pt x="589" y="962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260"/>
              <p:cNvSpPr>
                <a:spLocks/>
              </p:cNvSpPr>
              <p:nvPr/>
            </p:nvSpPr>
            <p:spPr bwMode="auto">
              <a:xfrm>
                <a:off x="4285" y="1789"/>
                <a:ext cx="127" cy="120"/>
              </a:xfrm>
              <a:custGeom>
                <a:avLst/>
                <a:gdLst>
                  <a:gd name="T0" fmla="*/ 535 w 1016"/>
                  <a:gd name="T1" fmla="*/ 909 h 962"/>
                  <a:gd name="T2" fmla="*/ 482 w 1016"/>
                  <a:gd name="T3" fmla="*/ 962 h 962"/>
                  <a:gd name="T4" fmla="*/ 375 w 1016"/>
                  <a:gd name="T5" fmla="*/ 962 h 962"/>
                  <a:gd name="T6" fmla="*/ 268 w 1016"/>
                  <a:gd name="T7" fmla="*/ 962 h 962"/>
                  <a:gd name="T8" fmla="*/ 268 w 1016"/>
                  <a:gd name="T9" fmla="*/ 962 h 962"/>
                  <a:gd name="T10" fmla="*/ 161 w 1016"/>
                  <a:gd name="T11" fmla="*/ 962 h 962"/>
                  <a:gd name="T12" fmla="*/ 107 w 1016"/>
                  <a:gd name="T13" fmla="*/ 962 h 962"/>
                  <a:gd name="T14" fmla="*/ 107 w 1016"/>
                  <a:gd name="T15" fmla="*/ 962 h 962"/>
                  <a:gd name="T16" fmla="*/ 107 w 1016"/>
                  <a:gd name="T17" fmla="*/ 962 h 962"/>
                  <a:gd name="T18" fmla="*/ 0 w 1016"/>
                  <a:gd name="T19" fmla="*/ 962 h 962"/>
                  <a:gd name="T20" fmla="*/ 54 w 1016"/>
                  <a:gd name="T21" fmla="*/ 909 h 962"/>
                  <a:gd name="T22" fmla="*/ 161 w 1016"/>
                  <a:gd name="T23" fmla="*/ 802 h 962"/>
                  <a:gd name="T24" fmla="*/ 161 w 1016"/>
                  <a:gd name="T25" fmla="*/ 802 h 962"/>
                  <a:gd name="T26" fmla="*/ 214 w 1016"/>
                  <a:gd name="T27" fmla="*/ 749 h 962"/>
                  <a:gd name="T28" fmla="*/ 268 w 1016"/>
                  <a:gd name="T29" fmla="*/ 642 h 962"/>
                  <a:gd name="T30" fmla="*/ 321 w 1016"/>
                  <a:gd name="T31" fmla="*/ 535 h 962"/>
                  <a:gd name="T32" fmla="*/ 321 w 1016"/>
                  <a:gd name="T33" fmla="*/ 535 h 962"/>
                  <a:gd name="T34" fmla="*/ 375 w 1016"/>
                  <a:gd name="T35" fmla="*/ 482 h 962"/>
                  <a:gd name="T36" fmla="*/ 428 w 1016"/>
                  <a:gd name="T37" fmla="*/ 375 h 962"/>
                  <a:gd name="T38" fmla="*/ 535 w 1016"/>
                  <a:gd name="T39" fmla="*/ 214 h 962"/>
                  <a:gd name="T40" fmla="*/ 535 w 1016"/>
                  <a:gd name="T41" fmla="*/ 214 h 962"/>
                  <a:gd name="T42" fmla="*/ 643 w 1016"/>
                  <a:gd name="T43" fmla="*/ 107 h 962"/>
                  <a:gd name="T44" fmla="*/ 749 w 1016"/>
                  <a:gd name="T45" fmla="*/ 0 h 962"/>
                  <a:gd name="T46" fmla="*/ 963 w 1016"/>
                  <a:gd name="T47" fmla="*/ 0 h 962"/>
                  <a:gd name="T48" fmla="*/ 963 w 1016"/>
                  <a:gd name="T49" fmla="*/ 0 h 962"/>
                  <a:gd name="T50" fmla="*/ 1016 w 1016"/>
                  <a:gd name="T51" fmla="*/ 54 h 962"/>
                  <a:gd name="T52" fmla="*/ 909 w 1016"/>
                  <a:gd name="T53" fmla="*/ 54 h 962"/>
                  <a:gd name="T54" fmla="*/ 856 w 1016"/>
                  <a:gd name="T55" fmla="*/ 54 h 962"/>
                  <a:gd name="T56" fmla="*/ 856 w 1016"/>
                  <a:gd name="T57" fmla="*/ 54 h 962"/>
                  <a:gd name="T58" fmla="*/ 749 w 1016"/>
                  <a:gd name="T59" fmla="*/ 107 h 962"/>
                  <a:gd name="T60" fmla="*/ 749 w 1016"/>
                  <a:gd name="T61" fmla="*/ 161 h 962"/>
                  <a:gd name="T62" fmla="*/ 856 w 1016"/>
                  <a:gd name="T63" fmla="*/ 214 h 962"/>
                  <a:gd name="T64" fmla="*/ 856 w 1016"/>
                  <a:gd name="T65" fmla="*/ 214 h 962"/>
                  <a:gd name="T66" fmla="*/ 909 w 1016"/>
                  <a:gd name="T67" fmla="*/ 268 h 962"/>
                  <a:gd name="T68" fmla="*/ 856 w 1016"/>
                  <a:gd name="T69" fmla="*/ 321 h 962"/>
                  <a:gd name="T70" fmla="*/ 749 w 1016"/>
                  <a:gd name="T71" fmla="*/ 375 h 962"/>
                  <a:gd name="T72" fmla="*/ 749 w 1016"/>
                  <a:gd name="T73" fmla="*/ 375 h 962"/>
                  <a:gd name="T74" fmla="*/ 643 w 1016"/>
                  <a:gd name="T75" fmla="*/ 482 h 962"/>
                  <a:gd name="T76" fmla="*/ 589 w 1016"/>
                  <a:gd name="T77" fmla="*/ 589 h 962"/>
                  <a:gd name="T78" fmla="*/ 482 w 1016"/>
                  <a:gd name="T79" fmla="*/ 589 h 962"/>
                  <a:gd name="T80" fmla="*/ 482 w 1016"/>
                  <a:gd name="T81" fmla="*/ 589 h 962"/>
                  <a:gd name="T82" fmla="*/ 321 w 1016"/>
                  <a:gd name="T83" fmla="*/ 696 h 962"/>
                  <a:gd name="T84" fmla="*/ 375 w 1016"/>
                  <a:gd name="T85" fmla="*/ 749 h 962"/>
                  <a:gd name="T86" fmla="*/ 535 w 1016"/>
                  <a:gd name="T87" fmla="*/ 802 h 962"/>
                  <a:gd name="T88" fmla="*/ 535 w 1016"/>
                  <a:gd name="T89" fmla="*/ 802 h 962"/>
                  <a:gd name="T90" fmla="*/ 589 w 1016"/>
                  <a:gd name="T91" fmla="*/ 855 h 962"/>
                  <a:gd name="T92" fmla="*/ 643 w 1016"/>
                  <a:gd name="T93" fmla="*/ 855 h 962"/>
                  <a:gd name="T94" fmla="*/ 535 w 1016"/>
                  <a:gd name="T95" fmla="*/ 909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6" h="962">
                    <a:moveTo>
                      <a:pt x="535" y="909"/>
                    </a:moveTo>
                    <a:lnTo>
                      <a:pt x="482" y="962"/>
                    </a:lnTo>
                    <a:lnTo>
                      <a:pt x="375" y="962"/>
                    </a:lnTo>
                    <a:lnTo>
                      <a:pt x="268" y="962"/>
                    </a:lnTo>
                    <a:lnTo>
                      <a:pt x="268" y="962"/>
                    </a:lnTo>
                    <a:lnTo>
                      <a:pt x="161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0" y="962"/>
                    </a:lnTo>
                    <a:lnTo>
                      <a:pt x="54" y="909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214" y="749"/>
                    </a:lnTo>
                    <a:lnTo>
                      <a:pt x="268" y="642"/>
                    </a:lnTo>
                    <a:lnTo>
                      <a:pt x="321" y="535"/>
                    </a:lnTo>
                    <a:lnTo>
                      <a:pt x="321" y="535"/>
                    </a:lnTo>
                    <a:lnTo>
                      <a:pt x="375" y="482"/>
                    </a:lnTo>
                    <a:lnTo>
                      <a:pt x="428" y="375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643" y="107"/>
                    </a:lnTo>
                    <a:lnTo>
                      <a:pt x="749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16" y="54"/>
                    </a:lnTo>
                    <a:lnTo>
                      <a:pt x="909" y="54"/>
                    </a:lnTo>
                    <a:lnTo>
                      <a:pt x="856" y="54"/>
                    </a:lnTo>
                    <a:lnTo>
                      <a:pt x="856" y="54"/>
                    </a:lnTo>
                    <a:lnTo>
                      <a:pt x="749" y="107"/>
                    </a:lnTo>
                    <a:lnTo>
                      <a:pt x="749" y="161"/>
                    </a:lnTo>
                    <a:lnTo>
                      <a:pt x="856" y="214"/>
                    </a:lnTo>
                    <a:lnTo>
                      <a:pt x="856" y="214"/>
                    </a:lnTo>
                    <a:lnTo>
                      <a:pt x="909" y="268"/>
                    </a:lnTo>
                    <a:lnTo>
                      <a:pt x="856" y="321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643" y="482"/>
                    </a:lnTo>
                    <a:lnTo>
                      <a:pt x="589" y="589"/>
                    </a:lnTo>
                    <a:lnTo>
                      <a:pt x="482" y="589"/>
                    </a:lnTo>
                    <a:lnTo>
                      <a:pt x="482" y="589"/>
                    </a:lnTo>
                    <a:lnTo>
                      <a:pt x="321" y="696"/>
                    </a:lnTo>
                    <a:lnTo>
                      <a:pt x="375" y="749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589" y="855"/>
                    </a:lnTo>
                    <a:lnTo>
                      <a:pt x="643" y="855"/>
                    </a:lnTo>
                    <a:lnTo>
                      <a:pt x="535" y="909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261"/>
              <p:cNvSpPr>
                <a:spLocks/>
              </p:cNvSpPr>
              <p:nvPr/>
            </p:nvSpPr>
            <p:spPr bwMode="auto">
              <a:xfrm>
                <a:off x="4292" y="1789"/>
                <a:ext cx="114" cy="120"/>
              </a:xfrm>
              <a:custGeom>
                <a:avLst/>
                <a:gdLst>
                  <a:gd name="T0" fmla="*/ 481 w 909"/>
                  <a:gd name="T1" fmla="*/ 909 h 962"/>
                  <a:gd name="T2" fmla="*/ 428 w 909"/>
                  <a:gd name="T3" fmla="*/ 962 h 962"/>
                  <a:gd name="T4" fmla="*/ 321 w 909"/>
                  <a:gd name="T5" fmla="*/ 962 h 962"/>
                  <a:gd name="T6" fmla="*/ 214 w 909"/>
                  <a:gd name="T7" fmla="*/ 909 h 962"/>
                  <a:gd name="T8" fmla="*/ 214 w 909"/>
                  <a:gd name="T9" fmla="*/ 909 h 962"/>
                  <a:gd name="T10" fmla="*/ 160 w 909"/>
                  <a:gd name="T11" fmla="*/ 909 h 962"/>
                  <a:gd name="T12" fmla="*/ 107 w 909"/>
                  <a:gd name="T13" fmla="*/ 909 h 962"/>
                  <a:gd name="T14" fmla="*/ 107 w 909"/>
                  <a:gd name="T15" fmla="*/ 909 h 962"/>
                  <a:gd name="T16" fmla="*/ 107 w 909"/>
                  <a:gd name="T17" fmla="*/ 909 h 962"/>
                  <a:gd name="T18" fmla="*/ 0 w 909"/>
                  <a:gd name="T19" fmla="*/ 909 h 962"/>
                  <a:gd name="T20" fmla="*/ 0 w 909"/>
                  <a:gd name="T21" fmla="*/ 855 h 962"/>
                  <a:gd name="T22" fmla="*/ 107 w 909"/>
                  <a:gd name="T23" fmla="*/ 749 h 962"/>
                  <a:gd name="T24" fmla="*/ 107 w 909"/>
                  <a:gd name="T25" fmla="*/ 749 h 962"/>
                  <a:gd name="T26" fmla="*/ 160 w 909"/>
                  <a:gd name="T27" fmla="*/ 696 h 962"/>
                  <a:gd name="T28" fmla="*/ 214 w 909"/>
                  <a:gd name="T29" fmla="*/ 642 h 962"/>
                  <a:gd name="T30" fmla="*/ 267 w 909"/>
                  <a:gd name="T31" fmla="*/ 535 h 962"/>
                  <a:gd name="T32" fmla="*/ 267 w 909"/>
                  <a:gd name="T33" fmla="*/ 535 h 962"/>
                  <a:gd name="T34" fmla="*/ 321 w 909"/>
                  <a:gd name="T35" fmla="*/ 482 h 962"/>
                  <a:gd name="T36" fmla="*/ 374 w 909"/>
                  <a:gd name="T37" fmla="*/ 375 h 962"/>
                  <a:gd name="T38" fmla="*/ 428 w 909"/>
                  <a:gd name="T39" fmla="*/ 214 h 962"/>
                  <a:gd name="T40" fmla="*/ 428 w 909"/>
                  <a:gd name="T41" fmla="*/ 214 h 962"/>
                  <a:gd name="T42" fmla="*/ 535 w 909"/>
                  <a:gd name="T43" fmla="*/ 107 h 962"/>
                  <a:gd name="T44" fmla="*/ 695 w 909"/>
                  <a:gd name="T45" fmla="*/ 0 h 962"/>
                  <a:gd name="T46" fmla="*/ 855 w 909"/>
                  <a:gd name="T47" fmla="*/ 0 h 962"/>
                  <a:gd name="T48" fmla="*/ 855 w 909"/>
                  <a:gd name="T49" fmla="*/ 0 h 962"/>
                  <a:gd name="T50" fmla="*/ 909 w 909"/>
                  <a:gd name="T51" fmla="*/ 54 h 962"/>
                  <a:gd name="T52" fmla="*/ 802 w 909"/>
                  <a:gd name="T53" fmla="*/ 54 h 962"/>
                  <a:gd name="T54" fmla="*/ 748 w 909"/>
                  <a:gd name="T55" fmla="*/ 54 h 962"/>
                  <a:gd name="T56" fmla="*/ 748 w 909"/>
                  <a:gd name="T57" fmla="*/ 54 h 962"/>
                  <a:gd name="T58" fmla="*/ 695 w 909"/>
                  <a:gd name="T59" fmla="*/ 107 h 962"/>
                  <a:gd name="T60" fmla="*/ 695 w 909"/>
                  <a:gd name="T61" fmla="*/ 161 h 962"/>
                  <a:gd name="T62" fmla="*/ 802 w 909"/>
                  <a:gd name="T63" fmla="*/ 214 h 962"/>
                  <a:gd name="T64" fmla="*/ 802 w 909"/>
                  <a:gd name="T65" fmla="*/ 214 h 962"/>
                  <a:gd name="T66" fmla="*/ 855 w 909"/>
                  <a:gd name="T67" fmla="*/ 268 h 962"/>
                  <a:gd name="T68" fmla="*/ 748 w 909"/>
                  <a:gd name="T69" fmla="*/ 321 h 962"/>
                  <a:gd name="T70" fmla="*/ 589 w 909"/>
                  <a:gd name="T71" fmla="*/ 375 h 962"/>
                  <a:gd name="T72" fmla="*/ 589 w 909"/>
                  <a:gd name="T73" fmla="*/ 375 h 962"/>
                  <a:gd name="T74" fmla="*/ 535 w 909"/>
                  <a:gd name="T75" fmla="*/ 482 h 962"/>
                  <a:gd name="T76" fmla="*/ 481 w 909"/>
                  <a:gd name="T77" fmla="*/ 535 h 962"/>
                  <a:gd name="T78" fmla="*/ 374 w 909"/>
                  <a:gd name="T79" fmla="*/ 589 h 962"/>
                  <a:gd name="T80" fmla="*/ 374 w 909"/>
                  <a:gd name="T81" fmla="*/ 589 h 962"/>
                  <a:gd name="T82" fmla="*/ 214 w 909"/>
                  <a:gd name="T83" fmla="*/ 696 h 962"/>
                  <a:gd name="T84" fmla="*/ 267 w 909"/>
                  <a:gd name="T85" fmla="*/ 749 h 962"/>
                  <a:gd name="T86" fmla="*/ 428 w 909"/>
                  <a:gd name="T87" fmla="*/ 802 h 962"/>
                  <a:gd name="T88" fmla="*/ 428 w 909"/>
                  <a:gd name="T89" fmla="*/ 802 h 962"/>
                  <a:gd name="T90" fmla="*/ 535 w 909"/>
                  <a:gd name="T91" fmla="*/ 855 h 962"/>
                  <a:gd name="T92" fmla="*/ 589 w 909"/>
                  <a:gd name="T93" fmla="*/ 855 h 962"/>
                  <a:gd name="T94" fmla="*/ 481 w 909"/>
                  <a:gd name="T95" fmla="*/ 909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9" h="962">
                    <a:moveTo>
                      <a:pt x="481" y="909"/>
                    </a:moveTo>
                    <a:lnTo>
                      <a:pt x="428" y="962"/>
                    </a:lnTo>
                    <a:lnTo>
                      <a:pt x="321" y="962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160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0" y="909"/>
                    </a:lnTo>
                    <a:lnTo>
                      <a:pt x="0" y="855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60" y="696"/>
                    </a:lnTo>
                    <a:lnTo>
                      <a:pt x="214" y="642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321" y="482"/>
                    </a:lnTo>
                    <a:lnTo>
                      <a:pt x="374" y="375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535" y="107"/>
                    </a:lnTo>
                    <a:lnTo>
                      <a:pt x="695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909" y="54"/>
                    </a:lnTo>
                    <a:lnTo>
                      <a:pt x="802" y="54"/>
                    </a:lnTo>
                    <a:lnTo>
                      <a:pt x="748" y="54"/>
                    </a:lnTo>
                    <a:lnTo>
                      <a:pt x="748" y="54"/>
                    </a:lnTo>
                    <a:lnTo>
                      <a:pt x="695" y="107"/>
                    </a:lnTo>
                    <a:lnTo>
                      <a:pt x="695" y="161"/>
                    </a:lnTo>
                    <a:lnTo>
                      <a:pt x="802" y="214"/>
                    </a:lnTo>
                    <a:lnTo>
                      <a:pt x="802" y="214"/>
                    </a:lnTo>
                    <a:lnTo>
                      <a:pt x="855" y="268"/>
                    </a:lnTo>
                    <a:lnTo>
                      <a:pt x="748" y="321"/>
                    </a:lnTo>
                    <a:lnTo>
                      <a:pt x="589" y="375"/>
                    </a:lnTo>
                    <a:lnTo>
                      <a:pt x="589" y="375"/>
                    </a:lnTo>
                    <a:lnTo>
                      <a:pt x="535" y="482"/>
                    </a:lnTo>
                    <a:lnTo>
                      <a:pt x="481" y="535"/>
                    </a:lnTo>
                    <a:lnTo>
                      <a:pt x="374" y="589"/>
                    </a:lnTo>
                    <a:lnTo>
                      <a:pt x="374" y="589"/>
                    </a:lnTo>
                    <a:lnTo>
                      <a:pt x="214" y="696"/>
                    </a:lnTo>
                    <a:lnTo>
                      <a:pt x="267" y="749"/>
                    </a:lnTo>
                    <a:lnTo>
                      <a:pt x="428" y="802"/>
                    </a:lnTo>
                    <a:lnTo>
                      <a:pt x="428" y="802"/>
                    </a:lnTo>
                    <a:lnTo>
                      <a:pt x="535" y="855"/>
                    </a:lnTo>
                    <a:lnTo>
                      <a:pt x="589" y="855"/>
                    </a:lnTo>
                    <a:lnTo>
                      <a:pt x="481" y="909"/>
                    </a:lnTo>
                    <a:close/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262"/>
              <p:cNvSpPr>
                <a:spLocks/>
              </p:cNvSpPr>
              <p:nvPr/>
            </p:nvSpPr>
            <p:spPr bwMode="auto">
              <a:xfrm>
                <a:off x="4292" y="1789"/>
                <a:ext cx="107" cy="113"/>
              </a:xfrm>
              <a:custGeom>
                <a:avLst/>
                <a:gdLst>
                  <a:gd name="T0" fmla="*/ 107 w 855"/>
                  <a:gd name="T1" fmla="*/ 909 h 909"/>
                  <a:gd name="T2" fmla="*/ 107 w 855"/>
                  <a:gd name="T3" fmla="*/ 909 h 909"/>
                  <a:gd name="T4" fmla="*/ 160 w 855"/>
                  <a:gd name="T5" fmla="*/ 909 h 909"/>
                  <a:gd name="T6" fmla="*/ 214 w 855"/>
                  <a:gd name="T7" fmla="*/ 909 h 909"/>
                  <a:gd name="T8" fmla="*/ 214 w 855"/>
                  <a:gd name="T9" fmla="*/ 909 h 909"/>
                  <a:gd name="T10" fmla="*/ 321 w 855"/>
                  <a:gd name="T11" fmla="*/ 909 h 909"/>
                  <a:gd name="T12" fmla="*/ 428 w 855"/>
                  <a:gd name="T13" fmla="*/ 909 h 909"/>
                  <a:gd name="T14" fmla="*/ 481 w 855"/>
                  <a:gd name="T15" fmla="*/ 909 h 909"/>
                  <a:gd name="T16" fmla="*/ 481 w 855"/>
                  <a:gd name="T17" fmla="*/ 909 h 909"/>
                  <a:gd name="T18" fmla="*/ 535 w 855"/>
                  <a:gd name="T19" fmla="*/ 855 h 909"/>
                  <a:gd name="T20" fmla="*/ 481 w 855"/>
                  <a:gd name="T21" fmla="*/ 855 h 909"/>
                  <a:gd name="T22" fmla="*/ 428 w 855"/>
                  <a:gd name="T23" fmla="*/ 802 h 909"/>
                  <a:gd name="T24" fmla="*/ 428 w 855"/>
                  <a:gd name="T25" fmla="*/ 802 h 909"/>
                  <a:gd name="T26" fmla="*/ 267 w 855"/>
                  <a:gd name="T27" fmla="*/ 749 h 909"/>
                  <a:gd name="T28" fmla="*/ 214 w 855"/>
                  <a:gd name="T29" fmla="*/ 696 h 909"/>
                  <a:gd name="T30" fmla="*/ 374 w 855"/>
                  <a:gd name="T31" fmla="*/ 589 h 909"/>
                  <a:gd name="T32" fmla="*/ 374 w 855"/>
                  <a:gd name="T33" fmla="*/ 589 h 909"/>
                  <a:gd name="T34" fmla="*/ 481 w 855"/>
                  <a:gd name="T35" fmla="*/ 535 h 909"/>
                  <a:gd name="T36" fmla="*/ 481 w 855"/>
                  <a:gd name="T37" fmla="*/ 482 h 909"/>
                  <a:gd name="T38" fmla="*/ 535 w 855"/>
                  <a:gd name="T39" fmla="*/ 375 h 909"/>
                  <a:gd name="T40" fmla="*/ 535 w 855"/>
                  <a:gd name="T41" fmla="*/ 375 h 909"/>
                  <a:gd name="T42" fmla="*/ 641 w 855"/>
                  <a:gd name="T43" fmla="*/ 268 h 909"/>
                  <a:gd name="T44" fmla="*/ 802 w 855"/>
                  <a:gd name="T45" fmla="*/ 268 h 909"/>
                  <a:gd name="T46" fmla="*/ 748 w 855"/>
                  <a:gd name="T47" fmla="*/ 214 h 909"/>
                  <a:gd name="T48" fmla="*/ 748 w 855"/>
                  <a:gd name="T49" fmla="*/ 214 h 909"/>
                  <a:gd name="T50" fmla="*/ 641 w 855"/>
                  <a:gd name="T51" fmla="*/ 161 h 909"/>
                  <a:gd name="T52" fmla="*/ 641 w 855"/>
                  <a:gd name="T53" fmla="*/ 107 h 909"/>
                  <a:gd name="T54" fmla="*/ 695 w 855"/>
                  <a:gd name="T55" fmla="*/ 54 h 909"/>
                  <a:gd name="T56" fmla="*/ 695 w 855"/>
                  <a:gd name="T57" fmla="*/ 54 h 909"/>
                  <a:gd name="T58" fmla="*/ 802 w 855"/>
                  <a:gd name="T59" fmla="*/ 54 h 909"/>
                  <a:gd name="T60" fmla="*/ 855 w 855"/>
                  <a:gd name="T61" fmla="*/ 54 h 909"/>
                  <a:gd name="T62" fmla="*/ 855 w 855"/>
                  <a:gd name="T63" fmla="*/ 0 h 909"/>
                  <a:gd name="T64" fmla="*/ 855 w 855"/>
                  <a:gd name="T65" fmla="*/ 0 h 909"/>
                  <a:gd name="T66" fmla="*/ 695 w 855"/>
                  <a:gd name="T67" fmla="*/ 54 h 909"/>
                  <a:gd name="T68" fmla="*/ 535 w 855"/>
                  <a:gd name="T69" fmla="*/ 161 h 909"/>
                  <a:gd name="T70" fmla="*/ 428 w 855"/>
                  <a:gd name="T71" fmla="*/ 268 h 909"/>
                  <a:gd name="T72" fmla="*/ 428 w 855"/>
                  <a:gd name="T73" fmla="*/ 268 h 909"/>
                  <a:gd name="T74" fmla="*/ 321 w 855"/>
                  <a:gd name="T75" fmla="*/ 375 h 909"/>
                  <a:gd name="T76" fmla="*/ 321 w 855"/>
                  <a:gd name="T77" fmla="*/ 482 h 909"/>
                  <a:gd name="T78" fmla="*/ 267 w 855"/>
                  <a:gd name="T79" fmla="*/ 535 h 909"/>
                  <a:gd name="T80" fmla="*/ 267 w 855"/>
                  <a:gd name="T81" fmla="*/ 535 h 909"/>
                  <a:gd name="T82" fmla="*/ 214 w 855"/>
                  <a:gd name="T83" fmla="*/ 642 h 909"/>
                  <a:gd name="T84" fmla="*/ 160 w 855"/>
                  <a:gd name="T85" fmla="*/ 696 h 909"/>
                  <a:gd name="T86" fmla="*/ 107 w 855"/>
                  <a:gd name="T87" fmla="*/ 749 h 909"/>
                  <a:gd name="T88" fmla="*/ 107 w 855"/>
                  <a:gd name="T89" fmla="*/ 749 h 909"/>
                  <a:gd name="T90" fmla="*/ 0 w 855"/>
                  <a:gd name="T91" fmla="*/ 855 h 909"/>
                  <a:gd name="T92" fmla="*/ 0 w 855"/>
                  <a:gd name="T93" fmla="*/ 909 h 909"/>
                  <a:gd name="T94" fmla="*/ 107 w 855"/>
                  <a:gd name="T95" fmla="*/ 909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5" h="909">
                    <a:moveTo>
                      <a:pt x="107" y="909"/>
                    </a:moveTo>
                    <a:lnTo>
                      <a:pt x="107" y="909"/>
                    </a:lnTo>
                    <a:lnTo>
                      <a:pt x="160" y="909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321" y="909"/>
                    </a:lnTo>
                    <a:lnTo>
                      <a:pt x="428" y="909"/>
                    </a:lnTo>
                    <a:lnTo>
                      <a:pt x="481" y="909"/>
                    </a:lnTo>
                    <a:lnTo>
                      <a:pt x="481" y="909"/>
                    </a:lnTo>
                    <a:lnTo>
                      <a:pt x="535" y="855"/>
                    </a:lnTo>
                    <a:lnTo>
                      <a:pt x="481" y="855"/>
                    </a:lnTo>
                    <a:lnTo>
                      <a:pt x="428" y="802"/>
                    </a:lnTo>
                    <a:lnTo>
                      <a:pt x="428" y="802"/>
                    </a:lnTo>
                    <a:lnTo>
                      <a:pt x="267" y="749"/>
                    </a:lnTo>
                    <a:lnTo>
                      <a:pt x="214" y="696"/>
                    </a:lnTo>
                    <a:lnTo>
                      <a:pt x="374" y="589"/>
                    </a:lnTo>
                    <a:lnTo>
                      <a:pt x="374" y="589"/>
                    </a:lnTo>
                    <a:lnTo>
                      <a:pt x="481" y="535"/>
                    </a:lnTo>
                    <a:lnTo>
                      <a:pt x="481" y="482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641" y="268"/>
                    </a:lnTo>
                    <a:lnTo>
                      <a:pt x="802" y="268"/>
                    </a:lnTo>
                    <a:lnTo>
                      <a:pt x="748" y="214"/>
                    </a:lnTo>
                    <a:lnTo>
                      <a:pt x="748" y="214"/>
                    </a:lnTo>
                    <a:lnTo>
                      <a:pt x="641" y="161"/>
                    </a:lnTo>
                    <a:lnTo>
                      <a:pt x="641" y="107"/>
                    </a:lnTo>
                    <a:lnTo>
                      <a:pt x="695" y="54"/>
                    </a:lnTo>
                    <a:lnTo>
                      <a:pt x="695" y="54"/>
                    </a:lnTo>
                    <a:lnTo>
                      <a:pt x="802" y="54"/>
                    </a:lnTo>
                    <a:lnTo>
                      <a:pt x="855" y="54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695" y="54"/>
                    </a:lnTo>
                    <a:lnTo>
                      <a:pt x="535" y="161"/>
                    </a:lnTo>
                    <a:lnTo>
                      <a:pt x="428" y="268"/>
                    </a:lnTo>
                    <a:lnTo>
                      <a:pt x="428" y="268"/>
                    </a:lnTo>
                    <a:lnTo>
                      <a:pt x="321" y="375"/>
                    </a:lnTo>
                    <a:lnTo>
                      <a:pt x="321" y="482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214" y="642"/>
                    </a:lnTo>
                    <a:lnTo>
                      <a:pt x="160" y="696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0" y="855"/>
                    </a:lnTo>
                    <a:lnTo>
                      <a:pt x="0" y="909"/>
                    </a:lnTo>
                    <a:lnTo>
                      <a:pt x="107" y="9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263"/>
              <p:cNvSpPr>
                <a:spLocks/>
              </p:cNvSpPr>
              <p:nvPr/>
            </p:nvSpPr>
            <p:spPr bwMode="auto">
              <a:xfrm>
                <a:off x="4392" y="1735"/>
                <a:ext cx="74" cy="34"/>
              </a:xfrm>
              <a:custGeom>
                <a:avLst/>
                <a:gdLst>
                  <a:gd name="T0" fmla="*/ 160 w 588"/>
                  <a:gd name="T1" fmla="*/ 52 h 267"/>
                  <a:gd name="T2" fmla="*/ 267 w 588"/>
                  <a:gd name="T3" fmla="*/ 0 h 267"/>
                  <a:gd name="T4" fmla="*/ 374 w 588"/>
                  <a:gd name="T5" fmla="*/ 0 h 267"/>
                  <a:gd name="T6" fmla="*/ 535 w 588"/>
                  <a:gd name="T7" fmla="*/ 52 h 267"/>
                  <a:gd name="T8" fmla="*/ 535 w 588"/>
                  <a:gd name="T9" fmla="*/ 52 h 267"/>
                  <a:gd name="T10" fmla="*/ 588 w 588"/>
                  <a:gd name="T11" fmla="*/ 160 h 267"/>
                  <a:gd name="T12" fmla="*/ 588 w 588"/>
                  <a:gd name="T13" fmla="*/ 267 h 267"/>
                  <a:gd name="T14" fmla="*/ 481 w 588"/>
                  <a:gd name="T15" fmla="*/ 267 h 267"/>
                  <a:gd name="T16" fmla="*/ 481 w 588"/>
                  <a:gd name="T17" fmla="*/ 267 h 267"/>
                  <a:gd name="T18" fmla="*/ 267 w 588"/>
                  <a:gd name="T19" fmla="*/ 213 h 267"/>
                  <a:gd name="T20" fmla="*/ 107 w 588"/>
                  <a:gd name="T21" fmla="*/ 213 h 267"/>
                  <a:gd name="T22" fmla="*/ 53 w 588"/>
                  <a:gd name="T23" fmla="*/ 213 h 267"/>
                  <a:gd name="T24" fmla="*/ 53 w 588"/>
                  <a:gd name="T25" fmla="*/ 213 h 267"/>
                  <a:gd name="T26" fmla="*/ 0 w 588"/>
                  <a:gd name="T27" fmla="*/ 213 h 267"/>
                  <a:gd name="T28" fmla="*/ 53 w 588"/>
                  <a:gd name="T29" fmla="*/ 160 h 267"/>
                  <a:gd name="T30" fmla="*/ 160 w 588"/>
                  <a:gd name="T31" fmla="*/ 52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8" h="267">
                    <a:moveTo>
                      <a:pt x="160" y="52"/>
                    </a:moveTo>
                    <a:lnTo>
                      <a:pt x="267" y="0"/>
                    </a:lnTo>
                    <a:lnTo>
                      <a:pt x="374" y="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88" y="160"/>
                    </a:lnTo>
                    <a:lnTo>
                      <a:pt x="588" y="267"/>
                    </a:lnTo>
                    <a:lnTo>
                      <a:pt x="481" y="267"/>
                    </a:lnTo>
                    <a:lnTo>
                      <a:pt x="481" y="267"/>
                    </a:lnTo>
                    <a:lnTo>
                      <a:pt x="267" y="213"/>
                    </a:lnTo>
                    <a:lnTo>
                      <a:pt x="107" y="213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0" y="213"/>
                    </a:lnTo>
                    <a:lnTo>
                      <a:pt x="53" y="160"/>
                    </a:lnTo>
                    <a:lnTo>
                      <a:pt x="160" y="52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264"/>
              <p:cNvSpPr>
                <a:spLocks/>
              </p:cNvSpPr>
              <p:nvPr/>
            </p:nvSpPr>
            <p:spPr bwMode="auto">
              <a:xfrm>
                <a:off x="4399" y="1742"/>
                <a:ext cx="60" cy="20"/>
              </a:xfrm>
              <a:custGeom>
                <a:avLst/>
                <a:gdLst>
                  <a:gd name="T0" fmla="*/ 107 w 482"/>
                  <a:gd name="T1" fmla="*/ 0 h 161"/>
                  <a:gd name="T2" fmla="*/ 214 w 482"/>
                  <a:gd name="T3" fmla="*/ 0 h 161"/>
                  <a:gd name="T4" fmla="*/ 321 w 482"/>
                  <a:gd name="T5" fmla="*/ 0 h 161"/>
                  <a:gd name="T6" fmla="*/ 428 w 482"/>
                  <a:gd name="T7" fmla="*/ 0 h 161"/>
                  <a:gd name="T8" fmla="*/ 428 w 482"/>
                  <a:gd name="T9" fmla="*/ 0 h 161"/>
                  <a:gd name="T10" fmla="*/ 482 w 482"/>
                  <a:gd name="T11" fmla="*/ 108 h 161"/>
                  <a:gd name="T12" fmla="*/ 482 w 482"/>
                  <a:gd name="T13" fmla="*/ 161 h 161"/>
                  <a:gd name="T14" fmla="*/ 428 w 482"/>
                  <a:gd name="T15" fmla="*/ 161 h 161"/>
                  <a:gd name="T16" fmla="*/ 428 w 482"/>
                  <a:gd name="T17" fmla="*/ 161 h 161"/>
                  <a:gd name="T18" fmla="*/ 268 w 482"/>
                  <a:gd name="T19" fmla="*/ 161 h 161"/>
                  <a:gd name="T20" fmla="*/ 107 w 482"/>
                  <a:gd name="T21" fmla="*/ 161 h 161"/>
                  <a:gd name="T22" fmla="*/ 54 w 482"/>
                  <a:gd name="T23" fmla="*/ 161 h 161"/>
                  <a:gd name="T24" fmla="*/ 54 w 482"/>
                  <a:gd name="T25" fmla="*/ 161 h 161"/>
                  <a:gd name="T26" fmla="*/ 0 w 482"/>
                  <a:gd name="T27" fmla="*/ 161 h 161"/>
                  <a:gd name="T28" fmla="*/ 0 w 482"/>
                  <a:gd name="T29" fmla="*/ 108 h 161"/>
                  <a:gd name="T30" fmla="*/ 107 w 482"/>
                  <a:gd name="T3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2" h="161">
                    <a:moveTo>
                      <a:pt x="107" y="0"/>
                    </a:move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2" y="108"/>
                    </a:lnTo>
                    <a:lnTo>
                      <a:pt x="482" y="161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268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265"/>
              <p:cNvSpPr>
                <a:spLocks/>
              </p:cNvSpPr>
              <p:nvPr/>
            </p:nvSpPr>
            <p:spPr bwMode="auto">
              <a:xfrm>
                <a:off x="4399" y="1742"/>
                <a:ext cx="53" cy="20"/>
              </a:xfrm>
              <a:custGeom>
                <a:avLst/>
                <a:gdLst>
                  <a:gd name="T0" fmla="*/ 161 w 428"/>
                  <a:gd name="T1" fmla="*/ 0 h 161"/>
                  <a:gd name="T2" fmla="*/ 214 w 428"/>
                  <a:gd name="T3" fmla="*/ 0 h 161"/>
                  <a:gd name="T4" fmla="*/ 321 w 428"/>
                  <a:gd name="T5" fmla="*/ 0 h 161"/>
                  <a:gd name="T6" fmla="*/ 375 w 428"/>
                  <a:gd name="T7" fmla="*/ 0 h 161"/>
                  <a:gd name="T8" fmla="*/ 375 w 428"/>
                  <a:gd name="T9" fmla="*/ 0 h 161"/>
                  <a:gd name="T10" fmla="*/ 428 w 428"/>
                  <a:gd name="T11" fmla="*/ 108 h 161"/>
                  <a:gd name="T12" fmla="*/ 428 w 428"/>
                  <a:gd name="T13" fmla="*/ 161 h 161"/>
                  <a:gd name="T14" fmla="*/ 375 w 428"/>
                  <a:gd name="T15" fmla="*/ 161 h 161"/>
                  <a:gd name="T16" fmla="*/ 375 w 428"/>
                  <a:gd name="T17" fmla="*/ 161 h 161"/>
                  <a:gd name="T18" fmla="*/ 214 w 428"/>
                  <a:gd name="T19" fmla="*/ 108 h 161"/>
                  <a:gd name="T20" fmla="*/ 107 w 428"/>
                  <a:gd name="T21" fmla="*/ 108 h 161"/>
                  <a:gd name="T22" fmla="*/ 54 w 428"/>
                  <a:gd name="T23" fmla="*/ 108 h 161"/>
                  <a:gd name="T24" fmla="*/ 54 w 428"/>
                  <a:gd name="T25" fmla="*/ 108 h 161"/>
                  <a:gd name="T26" fmla="*/ 0 w 428"/>
                  <a:gd name="T27" fmla="*/ 108 h 161"/>
                  <a:gd name="T28" fmla="*/ 54 w 428"/>
                  <a:gd name="T29" fmla="*/ 54 h 161"/>
                  <a:gd name="T30" fmla="*/ 161 w 428"/>
                  <a:gd name="T3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161">
                    <a:moveTo>
                      <a:pt x="161" y="0"/>
                    </a:moveTo>
                    <a:lnTo>
                      <a:pt x="214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08"/>
                    </a:lnTo>
                    <a:lnTo>
                      <a:pt x="428" y="161"/>
                    </a:lnTo>
                    <a:lnTo>
                      <a:pt x="375" y="161"/>
                    </a:lnTo>
                    <a:lnTo>
                      <a:pt x="375" y="161"/>
                    </a:lnTo>
                    <a:lnTo>
                      <a:pt x="214" y="108"/>
                    </a:lnTo>
                    <a:lnTo>
                      <a:pt x="107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0" y="108"/>
                    </a:lnTo>
                    <a:lnTo>
                      <a:pt x="54" y="54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266"/>
              <p:cNvSpPr>
                <a:spLocks/>
              </p:cNvSpPr>
              <p:nvPr/>
            </p:nvSpPr>
            <p:spPr bwMode="auto">
              <a:xfrm>
                <a:off x="4406" y="1742"/>
                <a:ext cx="46" cy="13"/>
              </a:xfrm>
              <a:custGeom>
                <a:avLst/>
                <a:gdLst>
                  <a:gd name="T0" fmla="*/ 107 w 374"/>
                  <a:gd name="T1" fmla="*/ 0 h 108"/>
                  <a:gd name="T2" fmla="*/ 160 w 374"/>
                  <a:gd name="T3" fmla="*/ 0 h 108"/>
                  <a:gd name="T4" fmla="*/ 214 w 374"/>
                  <a:gd name="T5" fmla="*/ 0 h 108"/>
                  <a:gd name="T6" fmla="*/ 321 w 374"/>
                  <a:gd name="T7" fmla="*/ 0 h 108"/>
                  <a:gd name="T8" fmla="*/ 321 w 374"/>
                  <a:gd name="T9" fmla="*/ 0 h 108"/>
                  <a:gd name="T10" fmla="*/ 374 w 374"/>
                  <a:gd name="T11" fmla="*/ 54 h 108"/>
                  <a:gd name="T12" fmla="*/ 374 w 374"/>
                  <a:gd name="T13" fmla="*/ 108 h 108"/>
                  <a:gd name="T14" fmla="*/ 321 w 374"/>
                  <a:gd name="T15" fmla="*/ 108 h 108"/>
                  <a:gd name="T16" fmla="*/ 321 w 374"/>
                  <a:gd name="T17" fmla="*/ 108 h 108"/>
                  <a:gd name="T18" fmla="*/ 160 w 374"/>
                  <a:gd name="T19" fmla="*/ 108 h 108"/>
                  <a:gd name="T20" fmla="*/ 107 w 374"/>
                  <a:gd name="T21" fmla="*/ 108 h 108"/>
                  <a:gd name="T22" fmla="*/ 53 w 374"/>
                  <a:gd name="T23" fmla="*/ 108 h 108"/>
                  <a:gd name="T24" fmla="*/ 53 w 374"/>
                  <a:gd name="T25" fmla="*/ 108 h 108"/>
                  <a:gd name="T26" fmla="*/ 0 w 374"/>
                  <a:gd name="T27" fmla="*/ 108 h 108"/>
                  <a:gd name="T28" fmla="*/ 53 w 374"/>
                  <a:gd name="T29" fmla="*/ 54 h 108"/>
                  <a:gd name="T30" fmla="*/ 107 w 374"/>
                  <a:gd name="T3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4" h="108">
                    <a:moveTo>
                      <a:pt x="107" y="0"/>
                    </a:moveTo>
                    <a:lnTo>
                      <a:pt x="160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4"/>
                    </a:lnTo>
                    <a:lnTo>
                      <a:pt x="374" y="108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160" y="108"/>
                    </a:lnTo>
                    <a:lnTo>
                      <a:pt x="107" y="108"/>
                    </a:lnTo>
                    <a:lnTo>
                      <a:pt x="53" y="108"/>
                    </a:lnTo>
                    <a:lnTo>
                      <a:pt x="53" y="108"/>
                    </a:lnTo>
                    <a:lnTo>
                      <a:pt x="0" y="108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267"/>
              <p:cNvSpPr>
                <a:spLocks/>
              </p:cNvSpPr>
              <p:nvPr/>
            </p:nvSpPr>
            <p:spPr bwMode="auto">
              <a:xfrm>
                <a:off x="4412" y="1742"/>
                <a:ext cx="34" cy="13"/>
              </a:xfrm>
              <a:custGeom>
                <a:avLst/>
                <a:gdLst>
                  <a:gd name="T0" fmla="*/ 54 w 268"/>
                  <a:gd name="T1" fmla="*/ 54 h 108"/>
                  <a:gd name="T2" fmla="*/ 54 w 268"/>
                  <a:gd name="T3" fmla="*/ 54 h 108"/>
                  <a:gd name="T4" fmla="*/ 107 w 268"/>
                  <a:gd name="T5" fmla="*/ 108 h 108"/>
                  <a:gd name="T6" fmla="*/ 214 w 268"/>
                  <a:gd name="T7" fmla="*/ 108 h 108"/>
                  <a:gd name="T8" fmla="*/ 214 w 268"/>
                  <a:gd name="T9" fmla="*/ 108 h 108"/>
                  <a:gd name="T10" fmla="*/ 268 w 268"/>
                  <a:gd name="T11" fmla="*/ 108 h 108"/>
                  <a:gd name="T12" fmla="*/ 268 w 268"/>
                  <a:gd name="T13" fmla="*/ 54 h 108"/>
                  <a:gd name="T14" fmla="*/ 214 w 268"/>
                  <a:gd name="T15" fmla="*/ 0 h 108"/>
                  <a:gd name="T16" fmla="*/ 214 w 268"/>
                  <a:gd name="T17" fmla="*/ 0 h 108"/>
                  <a:gd name="T18" fmla="*/ 161 w 268"/>
                  <a:gd name="T19" fmla="*/ 0 h 108"/>
                  <a:gd name="T20" fmla="*/ 107 w 268"/>
                  <a:gd name="T21" fmla="*/ 0 h 108"/>
                  <a:gd name="T22" fmla="*/ 54 w 268"/>
                  <a:gd name="T23" fmla="*/ 0 h 108"/>
                  <a:gd name="T24" fmla="*/ 54 w 268"/>
                  <a:gd name="T25" fmla="*/ 0 h 108"/>
                  <a:gd name="T26" fmla="*/ 0 w 268"/>
                  <a:gd name="T27" fmla="*/ 54 h 108"/>
                  <a:gd name="T28" fmla="*/ 0 w 268"/>
                  <a:gd name="T29" fmla="*/ 54 h 108"/>
                  <a:gd name="T30" fmla="*/ 54 w 268"/>
                  <a:gd name="T31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8" h="108">
                    <a:moveTo>
                      <a:pt x="54" y="54"/>
                    </a:moveTo>
                    <a:lnTo>
                      <a:pt x="54" y="54"/>
                    </a:lnTo>
                    <a:lnTo>
                      <a:pt x="107" y="108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268" y="108"/>
                    </a:lnTo>
                    <a:lnTo>
                      <a:pt x="268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268"/>
              <p:cNvSpPr>
                <a:spLocks/>
              </p:cNvSpPr>
              <p:nvPr/>
            </p:nvSpPr>
            <p:spPr bwMode="auto">
              <a:xfrm>
                <a:off x="4439" y="1682"/>
                <a:ext cx="47" cy="60"/>
              </a:xfrm>
              <a:custGeom>
                <a:avLst/>
                <a:gdLst>
                  <a:gd name="T0" fmla="*/ 321 w 375"/>
                  <a:gd name="T1" fmla="*/ 480 h 480"/>
                  <a:gd name="T2" fmla="*/ 321 w 375"/>
                  <a:gd name="T3" fmla="*/ 480 h 480"/>
                  <a:gd name="T4" fmla="*/ 268 w 375"/>
                  <a:gd name="T5" fmla="*/ 374 h 480"/>
                  <a:gd name="T6" fmla="*/ 161 w 375"/>
                  <a:gd name="T7" fmla="*/ 321 h 480"/>
                  <a:gd name="T8" fmla="*/ 161 w 375"/>
                  <a:gd name="T9" fmla="*/ 321 h 480"/>
                  <a:gd name="T10" fmla="*/ 54 w 375"/>
                  <a:gd name="T11" fmla="*/ 267 h 480"/>
                  <a:gd name="T12" fmla="*/ 0 w 375"/>
                  <a:gd name="T13" fmla="*/ 214 h 480"/>
                  <a:gd name="T14" fmla="*/ 54 w 375"/>
                  <a:gd name="T15" fmla="*/ 107 h 480"/>
                  <a:gd name="T16" fmla="*/ 54 w 375"/>
                  <a:gd name="T17" fmla="*/ 107 h 480"/>
                  <a:gd name="T18" fmla="*/ 107 w 375"/>
                  <a:gd name="T19" fmla="*/ 53 h 480"/>
                  <a:gd name="T20" fmla="*/ 214 w 375"/>
                  <a:gd name="T21" fmla="*/ 0 h 480"/>
                  <a:gd name="T22" fmla="*/ 321 w 375"/>
                  <a:gd name="T23" fmla="*/ 107 h 480"/>
                  <a:gd name="T24" fmla="*/ 321 w 375"/>
                  <a:gd name="T25" fmla="*/ 107 h 480"/>
                  <a:gd name="T26" fmla="*/ 375 w 375"/>
                  <a:gd name="T27" fmla="*/ 321 h 480"/>
                  <a:gd name="T28" fmla="*/ 375 w 375"/>
                  <a:gd name="T29" fmla="*/ 480 h 480"/>
                  <a:gd name="T30" fmla="*/ 321 w 375"/>
                  <a:gd name="T31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480">
                    <a:moveTo>
                      <a:pt x="321" y="480"/>
                    </a:moveTo>
                    <a:lnTo>
                      <a:pt x="321" y="480"/>
                    </a:lnTo>
                    <a:lnTo>
                      <a:pt x="268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214" y="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321"/>
                    </a:lnTo>
                    <a:lnTo>
                      <a:pt x="375" y="480"/>
                    </a:lnTo>
                    <a:lnTo>
                      <a:pt x="321" y="48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269"/>
              <p:cNvSpPr>
                <a:spLocks/>
              </p:cNvSpPr>
              <p:nvPr/>
            </p:nvSpPr>
            <p:spPr bwMode="auto">
              <a:xfrm>
                <a:off x="4446" y="1688"/>
                <a:ext cx="40" cy="47"/>
              </a:xfrm>
              <a:custGeom>
                <a:avLst/>
                <a:gdLst>
                  <a:gd name="T0" fmla="*/ 160 w 321"/>
                  <a:gd name="T1" fmla="*/ 214 h 375"/>
                  <a:gd name="T2" fmla="*/ 53 w 321"/>
                  <a:gd name="T3" fmla="*/ 161 h 375"/>
                  <a:gd name="T4" fmla="*/ 0 w 321"/>
                  <a:gd name="T5" fmla="*/ 107 h 375"/>
                  <a:gd name="T6" fmla="*/ 53 w 321"/>
                  <a:gd name="T7" fmla="*/ 54 h 375"/>
                  <a:gd name="T8" fmla="*/ 53 w 321"/>
                  <a:gd name="T9" fmla="*/ 54 h 375"/>
                  <a:gd name="T10" fmla="*/ 107 w 321"/>
                  <a:gd name="T11" fmla="*/ 0 h 375"/>
                  <a:gd name="T12" fmla="*/ 160 w 321"/>
                  <a:gd name="T13" fmla="*/ 0 h 375"/>
                  <a:gd name="T14" fmla="*/ 267 w 321"/>
                  <a:gd name="T15" fmla="*/ 54 h 375"/>
                  <a:gd name="T16" fmla="*/ 267 w 321"/>
                  <a:gd name="T17" fmla="*/ 54 h 375"/>
                  <a:gd name="T18" fmla="*/ 267 w 321"/>
                  <a:gd name="T19" fmla="*/ 214 h 375"/>
                  <a:gd name="T20" fmla="*/ 321 w 321"/>
                  <a:gd name="T21" fmla="*/ 375 h 375"/>
                  <a:gd name="T22" fmla="*/ 267 w 321"/>
                  <a:gd name="T23" fmla="*/ 375 h 375"/>
                  <a:gd name="T24" fmla="*/ 267 w 321"/>
                  <a:gd name="T25" fmla="*/ 375 h 375"/>
                  <a:gd name="T26" fmla="*/ 267 w 321"/>
                  <a:gd name="T27" fmla="*/ 375 h 375"/>
                  <a:gd name="T28" fmla="*/ 214 w 321"/>
                  <a:gd name="T29" fmla="*/ 268 h 375"/>
                  <a:gd name="T30" fmla="*/ 160 w 321"/>
                  <a:gd name="T31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375">
                    <a:moveTo>
                      <a:pt x="160" y="214"/>
                    </a:moveTo>
                    <a:lnTo>
                      <a:pt x="53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214"/>
                    </a:lnTo>
                    <a:lnTo>
                      <a:pt x="321" y="375"/>
                    </a:lnTo>
                    <a:lnTo>
                      <a:pt x="267" y="375"/>
                    </a:lnTo>
                    <a:lnTo>
                      <a:pt x="267" y="375"/>
                    </a:lnTo>
                    <a:lnTo>
                      <a:pt x="267" y="375"/>
                    </a:lnTo>
                    <a:lnTo>
                      <a:pt x="214" y="268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270"/>
              <p:cNvSpPr>
                <a:spLocks/>
              </p:cNvSpPr>
              <p:nvPr/>
            </p:nvSpPr>
            <p:spPr bwMode="auto">
              <a:xfrm>
                <a:off x="4446" y="1688"/>
                <a:ext cx="33" cy="40"/>
              </a:xfrm>
              <a:custGeom>
                <a:avLst/>
                <a:gdLst>
                  <a:gd name="T0" fmla="*/ 160 w 267"/>
                  <a:gd name="T1" fmla="*/ 161 h 321"/>
                  <a:gd name="T2" fmla="*/ 53 w 267"/>
                  <a:gd name="T3" fmla="*/ 161 h 321"/>
                  <a:gd name="T4" fmla="*/ 0 w 267"/>
                  <a:gd name="T5" fmla="*/ 107 h 321"/>
                  <a:gd name="T6" fmla="*/ 53 w 267"/>
                  <a:gd name="T7" fmla="*/ 54 h 321"/>
                  <a:gd name="T8" fmla="*/ 53 w 267"/>
                  <a:gd name="T9" fmla="*/ 54 h 321"/>
                  <a:gd name="T10" fmla="*/ 107 w 267"/>
                  <a:gd name="T11" fmla="*/ 54 h 321"/>
                  <a:gd name="T12" fmla="*/ 160 w 267"/>
                  <a:gd name="T13" fmla="*/ 0 h 321"/>
                  <a:gd name="T14" fmla="*/ 267 w 267"/>
                  <a:gd name="T15" fmla="*/ 54 h 321"/>
                  <a:gd name="T16" fmla="*/ 267 w 267"/>
                  <a:gd name="T17" fmla="*/ 54 h 321"/>
                  <a:gd name="T18" fmla="*/ 267 w 267"/>
                  <a:gd name="T19" fmla="*/ 214 h 321"/>
                  <a:gd name="T20" fmla="*/ 267 w 267"/>
                  <a:gd name="T21" fmla="*/ 321 h 321"/>
                  <a:gd name="T22" fmla="*/ 267 w 267"/>
                  <a:gd name="T23" fmla="*/ 321 h 321"/>
                  <a:gd name="T24" fmla="*/ 267 w 267"/>
                  <a:gd name="T25" fmla="*/ 321 h 321"/>
                  <a:gd name="T26" fmla="*/ 267 w 267"/>
                  <a:gd name="T27" fmla="*/ 321 h 321"/>
                  <a:gd name="T28" fmla="*/ 214 w 267"/>
                  <a:gd name="T29" fmla="*/ 268 h 321"/>
                  <a:gd name="T30" fmla="*/ 160 w 267"/>
                  <a:gd name="T31" fmla="*/ 16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321">
                    <a:moveTo>
                      <a:pt x="160" y="161"/>
                    </a:moveTo>
                    <a:lnTo>
                      <a:pt x="53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214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14" y="268"/>
                    </a:lnTo>
                    <a:lnTo>
                      <a:pt x="160" y="16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271"/>
              <p:cNvSpPr>
                <a:spLocks/>
              </p:cNvSpPr>
              <p:nvPr/>
            </p:nvSpPr>
            <p:spPr bwMode="auto">
              <a:xfrm>
                <a:off x="4452" y="1688"/>
                <a:ext cx="27" cy="34"/>
              </a:xfrm>
              <a:custGeom>
                <a:avLst/>
                <a:gdLst>
                  <a:gd name="T0" fmla="*/ 107 w 214"/>
                  <a:gd name="T1" fmla="*/ 161 h 268"/>
                  <a:gd name="T2" fmla="*/ 54 w 214"/>
                  <a:gd name="T3" fmla="*/ 161 h 268"/>
                  <a:gd name="T4" fmla="*/ 0 w 214"/>
                  <a:gd name="T5" fmla="*/ 107 h 268"/>
                  <a:gd name="T6" fmla="*/ 0 w 214"/>
                  <a:gd name="T7" fmla="*/ 54 h 268"/>
                  <a:gd name="T8" fmla="*/ 0 w 214"/>
                  <a:gd name="T9" fmla="*/ 54 h 268"/>
                  <a:gd name="T10" fmla="*/ 54 w 214"/>
                  <a:gd name="T11" fmla="*/ 54 h 268"/>
                  <a:gd name="T12" fmla="*/ 107 w 214"/>
                  <a:gd name="T13" fmla="*/ 0 h 268"/>
                  <a:gd name="T14" fmla="*/ 214 w 214"/>
                  <a:gd name="T15" fmla="*/ 54 h 268"/>
                  <a:gd name="T16" fmla="*/ 214 w 214"/>
                  <a:gd name="T17" fmla="*/ 54 h 268"/>
                  <a:gd name="T18" fmla="*/ 214 w 214"/>
                  <a:gd name="T19" fmla="*/ 161 h 268"/>
                  <a:gd name="T20" fmla="*/ 214 w 214"/>
                  <a:gd name="T21" fmla="*/ 268 h 268"/>
                  <a:gd name="T22" fmla="*/ 214 w 214"/>
                  <a:gd name="T23" fmla="*/ 268 h 268"/>
                  <a:gd name="T24" fmla="*/ 214 w 214"/>
                  <a:gd name="T25" fmla="*/ 268 h 268"/>
                  <a:gd name="T26" fmla="*/ 214 w 214"/>
                  <a:gd name="T27" fmla="*/ 268 h 268"/>
                  <a:gd name="T28" fmla="*/ 161 w 214"/>
                  <a:gd name="T29" fmla="*/ 214 h 268"/>
                  <a:gd name="T30" fmla="*/ 107 w 214"/>
                  <a:gd name="T31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4" h="268">
                    <a:moveTo>
                      <a:pt x="107" y="161"/>
                    </a:moveTo>
                    <a:lnTo>
                      <a:pt x="54" y="161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61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161" y="214"/>
                    </a:lnTo>
                    <a:lnTo>
                      <a:pt x="107" y="16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272"/>
              <p:cNvSpPr>
                <a:spLocks/>
              </p:cNvSpPr>
              <p:nvPr/>
            </p:nvSpPr>
            <p:spPr bwMode="auto">
              <a:xfrm>
                <a:off x="4452" y="1695"/>
                <a:ext cx="21" cy="20"/>
              </a:xfrm>
              <a:custGeom>
                <a:avLst/>
                <a:gdLst>
                  <a:gd name="T0" fmla="*/ 161 w 161"/>
                  <a:gd name="T1" fmla="*/ 160 h 160"/>
                  <a:gd name="T2" fmla="*/ 161 w 161"/>
                  <a:gd name="T3" fmla="*/ 160 h 160"/>
                  <a:gd name="T4" fmla="*/ 161 w 161"/>
                  <a:gd name="T5" fmla="*/ 107 h 160"/>
                  <a:gd name="T6" fmla="*/ 107 w 161"/>
                  <a:gd name="T7" fmla="*/ 53 h 160"/>
                  <a:gd name="T8" fmla="*/ 107 w 161"/>
                  <a:gd name="T9" fmla="*/ 53 h 160"/>
                  <a:gd name="T10" fmla="*/ 54 w 161"/>
                  <a:gd name="T11" fmla="*/ 53 h 160"/>
                  <a:gd name="T12" fmla="*/ 0 w 161"/>
                  <a:gd name="T13" fmla="*/ 53 h 160"/>
                  <a:gd name="T14" fmla="*/ 54 w 161"/>
                  <a:gd name="T15" fmla="*/ 0 h 160"/>
                  <a:gd name="T16" fmla="*/ 54 w 161"/>
                  <a:gd name="T17" fmla="*/ 0 h 160"/>
                  <a:gd name="T18" fmla="*/ 54 w 161"/>
                  <a:gd name="T19" fmla="*/ 0 h 160"/>
                  <a:gd name="T20" fmla="*/ 107 w 161"/>
                  <a:gd name="T21" fmla="*/ 0 h 160"/>
                  <a:gd name="T22" fmla="*/ 161 w 161"/>
                  <a:gd name="T23" fmla="*/ 0 h 160"/>
                  <a:gd name="T24" fmla="*/ 161 w 161"/>
                  <a:gd name="T25" fmla="*/ 0 h 160"/>
                  <a:gd name="T26" fmla="*/ 161 w 161"/>
                  <a:gd name="T27" fmla="*/ 107 h 160"/>
                  <a:gd name="T28" fmla="*/ 161 w 161"/>
                  <a:gd name="T29" fmla="*/ 160 h 160"/>
                  <a:gd name="T30" fmla="*/ 161 w 161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" h="160">
                    <a:moveTo>
                      <a:pt x="161" y="160"/>
                    </a:moveTo>
                    <a:lnTo>
                      <a:pt x="161" y="160"/>
                    </a:lnTo>
                    <a:lnTo>
                      <a:pt x="161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273"/>
              <p:cNvSpPr>
                <a:spLocks/>
              </p:cNvSpPr>
              <p:nvPr/>
            </p:nvSpPr>
            <p:spPr bwMode="auto">
              <a:xfrm>
                <a:off x="4740" y="1722"/>
                <a:ext cx="107" cy="173"/>
              </a:xfrm>
              <a:custGeom>
                <a:avLst/>
                <a:gdLst>
                  <a:gd name="T0" fmla="*/ 107 w 856"/>
                  <a:gd name="T1" fmla="*/ 1389 h 1389"/>
                  <a:gd name="T2" fmla="*/ 0 w 856"/>
                  <a:gd name="T3" fmla="*/ 1389 h 1389"/>
                  <a:gd name="T4" fmla="*/ 0 w 856"/>
                  <a:gd name="T5" fmla="*/ 1123 h 1389"/>
                  <a:gd name="T6" fmla="*/ 107 w 856"/>
                  <a:gd name="T7" fmla="*/ 802 h 1389"/>
                  <a:gd name="T8" fmla="*/ 107 w 856"/>
                  <a:gd name="T9" fmla="*/ 802 h 1389"/>
                  <a:gd name="T10" fmla="*/ 160 w 856"/>
                  <a:gd name="T11" fmla="*/ 588 h 1389"/>
                  <a:gd name="T12" fmla="*/ 321 w 856"/>
                  <a:gd name="T13" fmla="*/ 320 h 1389"/>
                  <a:gd name="T14" fmla="*/ 535 w 856"/>
                  <a:gd name="T15" fmla="*/ 107 h 1389"/>
                  <a:gd name="T16" fmla="*/ 535 w 856"/>
                  <a:gd name="T17" fmla="*/ 107 h 1389"/>
                  <a:gd name="T18" fmla="*/ 642 w 856"/>
                  <a:gd name="T19" fmla="*/ 0 h 1389"/>
                  <a:gd name="T20" fmla="*/ 642 w 856"/>
                  <a:gd name="T21" fmla="*/ 53 h 1389"/>
                  <a:gd name="T22" fmla="*/ 588 w 856"/>
                  <a:gd name="T23" fmla="*/ 213 h 1389"/>
                  <a:gd name="T24" fmla="*/ 588 w 856"/>
                  <a:gd name="T25" fmla="*/ 213 h 1389"/>
                  <a:gd name="T26" fmla="*/ 535 w 856"/>
                  <a:gd name="T27" fmla="*/ 427 h 1389"/>
                  <a:gd name="T28" fmla="*/ 588 w 856"/>
                  <a:gd name="T29" fmla="*/ 427 h 1389"/>
                  <a:gd name="T30" fmla="*/ 749 w 856"/>
                  <a:gd name="T31" fmla="*/ 320 h 1389"/>
                  <a:gd name="T32" fmla="*/ 749 w 856"/>
                  <a:gd name="T33" fmla="*/ 320 h 1389"/>
                  <a:gd name="T34" fmla="*/ 856 w 856"/>
                  <a:gd name="T35" fmla="*/ 267 h 1389"/>
                  <a:gd name="T36" fmla="*/ 856 w 856"/>
                  <a:gd name="T37" fmla="*/ 374 h 1389"/>
                  <a:gd name="T38" fmla="*/ 749 w 856"/>
                  <a:gd name="T39" fmla="*/ 588 h 1389"/>
                  <a:gd name="T40" fmla="*/ 749 w 856"/>
                  <a:gd name="T41" fmla="*/ 588 h 1389"/>
                  <a:gd name="T42" fmla="*/ 588 w 856"/>
                  <a:gd name="T43" fmla="*/ 855 h 1389"/>
                  <a:gd name="T44" fmla="*/ 374 w 856"/>
                  <a:gd name="T45" fmla="*/ 1123 h 1389"/>
                  <a:gd name="T46" fmla="*/ 160 w 856"/>
                  <a:gd name="T47" fmla="*/ 1336 h 1389"/>
                  <a:gd name="T48" fmla="*/ 107 w 856"/>
                  <a:gd name="T49" fmla="*/ 1389 h 1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6" h="1389">
                    <a:moveTo>
                      <a:pt x="107" y="1389"/>
                    </a:moveTo>
                    <a:lnTo>
                      <a:pt x="0" y="1389"/>
                    </a:lnTo>
                    <a:lnTo>
                      <a:pt x="0" y="1123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160" y="588"/>
                    </a:lnTo>
                    <a:lnTo>
                      <a:pt x="321" y="320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642" y="0"/>
                    </a:lnTo>
                    <a:lnTo>
                      <a:pt x="642" y="53"/>
                    </a:lnTo>
                    <a:lnTo>
                      <a:pt x="588" y="213"/>
                    </a:lnTo>
                    <a:lnTo>
                      <a:pt x="588" y="213"/>
                    </a:lnTo>
                    <a:lnTo>
                      <a:pt x="535" y="427"/>
                    </a:lnTo>
                    <a:lnTo>
                      <a:pt x="588" y="427"/>
                    </a:lnTo>
                    <a:lnTo>
                      <a:pt x="749" y="320"/>
                    </a:lnTo>
                    <a:lnTo>
                      <a:pt x="749" y="320"/>
                    </a:lnTo>
                    <a:lnTo>
                      <a:pt x="856" y="267"/>
                    </a:lnTo>
                    <a:lnTo>
                      <a:pt x="856" y="374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588" y="855"/>
                    </a:lnTo>
                    <a:lnTo>
                      <a:pt x="374" y="1123"/>
                    </a:lnTo>
                    <a:lnTo>
                      <a:pt x="160" y="1336"/>
                    </a:lnTo>
                    <a:lnTo>
                      <a:pt x="107" y="138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274"/>
              <p:cNvSpPr>
                <a:spLocks/>
              </p:cNvSpPr>
              <p:nvPr/>
            </p:nvSpPr>
            <p:spPr bwMode="auto">
              <a:xfrm>
                <a:off x="4740" y="1735"/>
                <a:ext cx="100" cy="154"/>
              </a:xfrm>
              <a:custGeom>
                <a:avLst/>
                <a:gdLst>
                  <a:gd name="T0" fmla="*/ 107 w 802"/>
                  <a:gd name="T1" fmla="*/ 1229 h 1229"/>
                  <a:gd name="T2" fmla="*/ 0 w 802"/>
                  <a:gd name="T3" fmla="*/ 1229 h 1229"/>
                  <a:gd name="T4" fmla="*/ 53 w 802"/>
                  <a:gd name="T5" fmla="*/ 962 h 1229"/>
                  <a:gd name="T6" fmla="*/ 107 w 802"/>
                  <a:gd name="T7" fmla="*/ 695 h 1229"/>
                  <a:gd name="T8" fmla="*/ 107 w 802"/>
                  <a:gd name="T9" fmla="*/ 695 h 1229"/>
                  <a:gd name="T10" fmla="*/ 160 w 802"/>
                  <a:gd name="T11" fmla="*/ 481 h 1229"/>
                  <a:gd name="T12" fmla="*/ 321 w 802"/>
                  <a:gd name="T13" fmla="*/ 267 h 1229"/>
                  <a:gd name="T14" fmla="*/ 481 w 802"/>
                  <a:gd name="T15" fmla="*/ 52 h 1229"/>
                  <a:gd name="T16" fmla="*/ 481 w 802"/>
                  <a:gd name="T17" fmla="*/ 52 h 1229"/>
                  <a:gd name="T18" fmla="*/ 588 w 802"/>
                  <a:gd name="T19" fmla="*/ 0 h 1229"/>
                  <a:gd name="T20" fmla="*/ 588 w 802"/>
                  <a:gd name="T21" fmla="*/ 52 h 1229"/>
                  <a:gd name="T22" fmla="*/ 535 w 802"/>
                  <a:gd name="T23" fmla="*/ 160 h 1229"/>
                  <a:gd name="T24" fmla="*/ 535 w 802"/>
                  <a:gd name="T25" fmla="*/ 160 h 1229"/>
                  <a:gd name="T26" fmla="*/ 481 w 802"/>
                  <a:gd name="T27" fmla="*/ 374 h 1229"/>
                  <a:gd name="T28" fmla="*/ 535 w 802"/>
                  <a:gd name="T29" fmla="*/ 374 h 1229"/>
                  <a:gd name="T30" fmla="*/ 695 w 802"/>
                  <a:gd name="T31" fmla="*/ 267 h 1229"/>
                  <a:gd name="T32" fmla="*/ 695 w 802"/>
                  <a:gd name="T33" fmla="*/ 267 h 1229"/>
                  <a:gd name="T34" fmla="*/ 802 w 802"/>
                  <a:gd name="T35" fmla="*/ 267 h 1229"/>
                  <a:gd name="T36" fmla="*/ 802 w 802"/>
                  <a:gd name="T37" fmla="*/ 374 h 1229"/>
                  <a:gd name="T38" fmla="*/ 695 w 802"/>
                  <a:gd name="T39" fmla="*/ 534 h 1229"/>
                  <a:gd name="T40" fmla="*/ 695 w 802"/>
                  <a:gd name="T41" fmla="*/ 534 h 1229"/>
                  <a:gd name="T42" fmla="*/ 535 w 802"/>
                  <a:gd name="T43" fmla="*/ 748 h 1229"/>
                  <a:gd name="T44" fmla="*/ 321 w 802"/>
                  <a:gd name="T45" fmla="*/ 962 h 1229"/>
                  <a:gd name="T46" fmla="*/ 160 w 802"/>
                  <a:gd name="T47" fmla="*/ 1176 h 1229"/>
                  <a:gd name="T48" fmla="*/ 107 w 802"/>
                  <a:gd name="T49" fmla="*/ 1229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02" h="1229">
                    <a:moveTo>
                      <a:pt x="107" y="1229"/>
                    </a:moveTo>
                    <a:lnTo>
                      <a:pt x="0" y="1229"/>
                    </a:lnTo>
                    <a:lnTo>
                      <a:pt x="53" y="962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160" y="481"/>
                    </a:lnTo>
                    <a:lnTo>
                      <a:pt x="321" y="267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588" y="0"/>
                    </a:lnTo>
                    <a:lnTo>
                      <a:pt x="588" y="52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481" y="374"/>
                    </a:lnTo>
                    <a:lnTo>
                      <a:pt x="535" y="374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802" y="267"/>
                    </a:lnTo>
                    <a:lnTo>
                      <a:pt x="802" y="374"/>
                    </a:lnTo>
                    <a:lnTo>
                      <a:pt x="695" y="534"/>
                    </a:lnTo>
                    <a:lnTo>
                      <a:pt x="695" y="534"/>
                    </a:lnTo>
                    <a:lnTo>
                      <a:pt x="535" y="748"/>
                    </a:lnTo>
                    <a:lnTo>
                      <a:pt x="321" y="962"/>
                    </a:lnTo>
                    <a:lnTo>
                      <a:pt x="160" y="1176"/>
                    </a:lnTo>
                    <a:lnTo>
                      <a:pt x="107" y="1229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275"/>
              <p:cNvSpPr>
                <a:spLocks/>
              </p:cNvSpPr>
              <p:nvPr/>
            </p:nvSpPr>
            <p:spPr bwMode="auto">
              <a:xfrm>
                <a:off x="4740" y="1748"/>
                <a:ext cx="87" cy="134"/>
              </a:xfrm>
              <a:custGeom>
                <a:avLst/>
                <a:gdLst>
                  <a:gd name="T0" fmla="*/ 107 w 695"/>
                  <a:gd name="T1" fmla="*/ 1070 h 1070"/>
                  <a:gd name="T2" fmla="*/ 0 w 695"/>
                  <a:gd name="T3" fmla="*/ 1070 h 1070"/>
                  <a:gd name="T4" fmla="*/ 53 w 695"/>
                  <a:gd name="T5" fmla="*/ 856 h 1070"/>
                  <a:gd name="T6" fmla="*/ 107 w 695"/>
                  <a:gd name="T7" fmla="*/ 642 h 1070"/>
                  <a:gd name="T8" fmla="*/ 107 w 695"/>
                  <a:gd name="T9" fmla="*/ 642 h 1070"/>
                  <a:gd name="T10" fmla="*/ 160 w 695"/>
                  <a:gd name="T11" fmla="*/ 428 h 1070"/>
                  <a:gd name="T12" fmla="*/ 267 w 695"/>
                  <a:gd name="T13" fmla="*/ 268 h 1070"/>
                  <a:gd name="T14" fmla="*/ 428 w 695"/>
                  <a:gd name="T15" fmla="*/ 54 h 1070"/>
                  <a:gd name="T16" fmla="*/ 428 w 695"/>
                  <a:gd name="T17" fmla="*/ 54 h 1070"/>
                  <a:gd name="T18" fmla="*/ 535 w 695"/>
                  <a:gd name="T19" fmla="*/ 0 h 1070"/>
                  <a:gd name="T20" fmla="*/ 535 w 695"/>
                  <a:gd name="T21" fmla="*/ 54 h 1070"/>
                  <a:gd name="T22" fmla="*/ 481 w 695"/>
                  <a:gd name="T23" fmla="*/ 161 h 1070"/>
                  <a:gd name="T24" fmla="*/ 481 w 695"/>
                  <a:gd name="T25" fmla="*/ 161 h 1070"/>
                  <a:gd name="T26" fmla="*/ 428 w 695"/>
                  <a:gd name="T27" fmla="*/ 375 h 1070"/>
                  <a:gd name="T28" fmla="*/ 481 w 695"/>
                  <a:gd name="T29" fmla="*/ 375 h 1070"/>
                  <a:gd name="T30" fmla="*/ 642 w 695"/>
                  <a:gd name="T31" fmla="*/ 268 h 1070"/>
                  <a:gd name="T32" fmla="*/ 642 w 695"/>
                  <a:gd name="T33" fmla="*/ 268 h 1070"/>
                  <a:gd name="T34" fmla="*/ 695 w 695"/>
                  <a:gd name="T35" fmla="*/ 268 h 1070"/>
                  <a:gd name="T36" fmla="*/ 695 w 695"/>
                  <a:gd name="T37" fmla="*/ 321 h 1070"/>
                  <a:gd name="T38" fmla="*/ 642 w 695"/>
                  <a:gd name="T39" fmla="*/ 482 h 1070"/>
                  <a:gd name="T40" fmla="*/ 642 w 695"/>
                  <a:gd name="T41" fmla="*/ 482 h 1070"/>
                  <a:gd name="T42" fmla="*/ 428 w 695"/>
                  <a:gd name="T43" fmla="*/ 749 h 1070"/>
                  <a:gd name="T44" fmla="*/ 214 w 695"/>
                  <a:gd name="T45" fmla="*/ 963 h 1070"/>
                  <a:gd name="T46" fmla="*/ 107 w 695"/>
                  <a:gd name="T47" fmla="*/ 1070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1070">
                    <a:moveTo>
                      <a:pt x="107" y="1070"/>
                    </a:moveTo>
                    <a:lnTo>
                      <a:pt x="0" y="1070"/>
                    </a:lnTo>
                    <a:lnTo>
                      <a:pt x="53" y="856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428"/>
                    </a:lnTo>
                    <a:lnTo>
                      <a:pt x="267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535" y="0"/>
                    </a:lnTo>
                    <a:lnTo>
                      <a:pt x="535" y="54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28" y="375"/>
                    </a:lnTo>
                    <a:lnTo>
                      <a:pt x="481" y="375"/>
                    </a:lnTo>
                    <a:lnTo>
                      <a:pt x="642" y="268"/>
                    </a:lnTo>
                    <a:lnTo>
                      <a:pt x="642" y="268"/>
                    </a:lnTo>
                    <a:lnTo>
                      <a:pt x="695" y="268"/>
                    </a:lnTo>
                    <a:lnTo>
                      <a:pt x="695" y="321"/>
                    </a:lnTo>
                    <a:lnTo>
                      <a:pt x="642" y="482"/>
                    </a:lnTo>
                    <a:lnTo>
                      <a:pt x="642" y="482"/>
                    </a:lnTo>
                    <a:lnTo>
                      <a:pt x="428" y="749"/>
                    </a:lnTo>
                    <a:lnTo>
                      <a:pt x="214" y="963"/>
                    </a:lnTo>
                    <a:lnTo>
                      <a:pt x="107" y="107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276"/>
              <p:cNvSpPr>
                <a:spLocks/>
              </p:cNvSpPr>
              <p:nvPr/>
            </p:nvSpPr>
            <p:spPr bwMode="auto">
              <a:xfrm>
                <a:off x="4747" y="1762"/>
                <a:ext cx="73" cy="113"/>
              </a:xfrm>
              <a:custGeom>
                <a:avLst/>
                <a:gdLst>
                  <a:gd name="T0" fmla="*/ 54 w 589"/>
                  <a:gd name="T1" fmla="*/ 910 h 910"/>
                  <a:gd name="T2" fmla="*/ 0 w 589"/>
                  <a:gd name="T3" fmla="*/ 910 h 910"/>
                  <a:gd name="T4" fmla="*/ 54 w 589"/>
                  <a:gd name="T5" fmla="*/ 749 h 910"/>
                  <a:gd name="T6" fmla="*/ 107 w 589"/>
                  <a:gd name="T7" fmla="*/ 535 h 910"/>
                  <a:gd name="T8" fmla="*/ 107 w 589"/>
                  <a:gd name="T9" fmla="*/ 535 h 910"/>
                  <a:gd name="T10" fmla="*/ 107 w 589"/>
                  <a:gd name="T11" fmla="*/ 375 h 910"/>
                  <a:gd name="T12" fmla="*/ 214 w 589"/>
                  <a:gd name="T13" fmla="*/ 214 h 910"/>
                  <a:gd name="T14" fmla="*/ 321 w 589"/>
                  <a:gd name="T15" fmla="*/ 54 h 910"/>
                  <a:gd name="T16" fmla="*/ 321 w 589"/>
                  <a:gd name="T17" fmla="*/ 54 h 910"/>
                  <a:gd name="T18" fmla="*/ 375 w 589"/>
                  <a:gd name="T19" fmla="*/ 0 h 910"/>
                  <a:gd name="T20" fmla="*/ 428 w 589"/>
                  <a:gd name="T21" fmla="*/ 0 h 910"/>
                  <a:gd name="T22" fmla="*/ 375 w 589"/>
                  <a:gd name="T23" fmla="*/ 107 h 910"/>
                  <a:gd name="T24" fmla="*/ 375 w 589"/>
                  <a:gd name="T25" fmla="*/ 107 h 910"/>
                  <a:gd name="T26" fmla="*/ 321 w 589"/>
                  <a:gd name="T27" fmla="*/ 375 h 910"/>
                  <a:gd name="T28" fmla="*/ 375 w 589"/>
                  <a:gd name="T29" fmla="*/ 375 h 910"/>
                  <a:gd name="T30" fmla="*/ 535 w 589"/>
                  <a:gd name="T31" fmla="*/ 268 h 910"/>
                  <a:gd name="T32" fmla="*/ 535 w 589"/>
                  <a:gd name="T33" fmla="*/ 268 h 910"/>
                  <a:gd name="T34" fmla="*/ 589 w 589"/>
                  <a:gd name="T35" fmla="*/ 214 h 910"/>
                  <a:gd name="T36" fmla="*/ 589 w 589"/>
                  <a:gd name="T37" fmla="*/ 321 h 910"/>
                  <a:gd name="T38" fmla="*/ 535 w 589"/>
                  <a:gd name="T39" fmla="*/ 428 h 910"/>
                  <a:gd name="T40" fmla="*/ 535 w 589"/>
                  <a:gd name="T41" fmla="*/ 428 h 910"/>
                  <a:gd name="T42" fmla="*/ 375 w 589"/>
                  <a:gd name="T43" fmla="*/ 642 h 910"/>
                  <a:gd name="T44" fmla="*/ 161 w 589"/>
                  <a:gd name="T45" fmla="*/ 856 h 910"/>
                  <a:gd name="T46" fmla="*/ 54 w 589"/>
                  <a:gd name="T47" fmla="*/ 910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910">
                    <a:moveTo>
                      <a:pt x="54" y="910"/>
                    </a:moveTo>
                    <a:lnTo>
                      <a:pt x="0" y="910"/>
                    </a:lnTo>
                    <a:lnTo>
                      <a:pt x="54" y="749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107" y="375"/>
                    </a:lnTo>
                    <a:lnTo>
                      <a:pt x="214" y="21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375" y="107"/>
                    </a:lnTo>
                    <a:lnTo>
                      <a:pt x="375" y="107"/>
                    </a:lnTo>
                    <a:lnTo>
                      <a:pt x="321" y="375"/>
                    </a:lnTo>
                    <a:lnTo>
                      <a:pt x="375" y="375"/>
                    </a:lnTo>
                    <a:lnTo>
                      <a:pt x="535" y="268"/>
                    </a:lnTo>
                    <a:lnTo>
                      <a:pt x="535" y="268"/>
                    </a:lnTo>
                    <a:lnTo>
                      <a:pt x="589" y="214"/>
                    </a:lnTo>
                    <a:lnTo>
                      <a:pt x="589" y="321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375" y="642"/>
                    </a:lnTo>
                    <a:lnTo>
                      <a:pt x="161" y="856"/>
                    </a:lnTo>
                    <a:lnTo>
                      <a:pt x="54" y="9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277"/>
              <p:cNvSpPr>
                <a:spLocks/>
              </p:cNvSpPr>
              <p:nvPr/>
            </p:nvSpPr>
            <p:spPr bwMode="auto">
              <a:xfrm>
                <a:off x="4753" y="1769"/>
                <a:ext cx="61" cy="100"/>
              </a:xfrm>
              <a:custGeom>
                <a:avLst/>
                <a:gdLst>
                  <a:gd name="T0" fmla="*/ 53 w 481"/>
                  <a:gd name="T1" fmla="*/ 749 h 802"/>
                  <a:gd name="T2" fmla="*/ 0 w 481"/>
                  <a:gd name="T3" fmla="*/ 802 h 802"/>
                  <a:gd name="T4" fmla="*/ 0 w 481"/>
                  <a:gd name="T5" fmla="*/ 642 h 802"/>
                  <a:gd name="T6" fmla="*/ 53 w 481"/>
                  <a:gd name="T7" fmla="*/ 481 h 802"/>
                  <a:gd name="T8" fmla="*/ 53 w 481"/>
                  <a:gd name="T9" fmla="*/ 481 h 802"/>
                  <a:gd name="T10" fmla="*/ 53 w 481"/>
                  <a:gd name="T11" fmla="*/ 374 h 802"/>
                  <a:gd name="T12" fmla="*/ 107 w 481"/>
                  <a:gd name="T13" fmla="*/ 214 h 802"/>
                  <a:gd name="T14" fmla="*/ 214 w 481"/>
                  <a:gd name="T15" fmla="*/ 53 h 802"/>
                  <a:gd name="T16" fmla="*/ 214 w 481"/>
                  <a:gd name="T17" fmla="*/ 53 h 802"/>
                  <a:gd name="T18" fmla="*/ 267 w 481"/>
                  <a:gd name="T19" fmla="*/ 0 h 802"/>
                  <a:gd name="T20" fmla="*/ 267 w 481"/>
                  <a:gd name="T21" fmla="*/ 53 h 802"/>
                  <a:gd name="T22" fmla="*/ 267 w 481"/>
                  <a:gd name="T23" fmla="*/ 107 h 802"/>
                  <a:gd name="T24" fmla="*/ 267 w 481"/>
                  <a:gd name="T25" fmla="*/ 107 h 802"/>
                  <a:gd name="T26" fmla="*/ 214 w 481"/>
                  <a:gd name="T27" fmla="*/ 374 h 802"/>
                  <a:gd name="T28" fmla="*/ 267 w 481"/>
                  <a:gd name="T29" fmla="*/ 374 h 802"/>
                  <a:gd name="T30" fmla="*/ 428 w 481"/>
                  <a:gd name="T31" fmla="*/ 267 h 802"/>
                  <a:gd name="T32" fmla="*/ 428 w 481"/>
                  <a:gd name="T33" fmla="*/ 267 h 802"/>
                  <a:gd name="T34" fmla="*/ 481 w 481"/>
                  <a:gd name="T35" fmla="*/ 267 h 802"/>
                  <a:gd name="T36" fmla="*/ 428 w 481"/>
                  <a:gd name="T37" fmla="*/ 321 h 802"/>
                  <a:gd name="T38" fmla="*/ 428 w 481"/>
                  <a:gd name="T39" fmla="*/ 428 h 802"/>
                  <a:gd name="T40" fmla="*/ 428 w 481"/>
                  <a:gd name="T41" fmla="*/ 428 h 802"/>
                  <a:gd name="T42" fmla="*/ 267 w 481"/>
                  <a:gd name="T43" fmla="*/ 588 h 802"/>
                  <a:gd name="T44" fmla="*/ 107 w 481"/>
                  <a:gd name="T45" fmla="*/ 695 h 802"/>
                  <a:gd name="T46" fmla="*/ 53 w 481"/>
                  <a:gd name="T47" fmla="*/ 749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802">
                    <a:moveTo>
                      <a:pt x="53" y="749"/>
                    </a:moveTo>
                    <a:lnTo>
                      <a:pt x="0" y="802"/>
                    </a:lnTo>
                    <a:lnTo>
                      <a:pt x="0" y="642"/>
                    </a:lnTo>
                    <a:lnTo>
                      <a:pt x="53" y="481"/>
                    </a:lnTo>
                    <a:lnTo>
                      <a:pt x="53" y="481"/>
                    </a:lnTo>
                    <a:lnTo>
                      <a:pt x="53" y="374"/>
                    </a:lnTo>
                    <a:lnTo>
                      <a:pt x="107" y="214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0"/>
                    </a:lnTo>
                    <a:lnTo>
                      <a:pt x="267" y="53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374"/>
                    </a:lnTo>
                    <a:lnTo>
                      <a:pt x="267" y="374"/>
                    </a:lnTo>
                    <a:lnTo>
                      <a:pt x="428" y="267"/>
                    </a:lnTo>
                    <a:lnTo>
                      <a:pt x="428" y="267"/>
                    </a:lnTo>
                    <a:lnTo>
                      <a:pt x="481" y="267"/>
                    </a:lnTo>
                    <a:lnTo>
                      <a:pt x="428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267" y="588"/>
                    </a:lnTo>
                    <a:lnTo>
                      <a:pt x="107" y="695"/>
                    </a:lnTo>
                    <a:lnTo>
                      <a:pt x="53" y="749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278"/>
              <p:cNvSpPr>
                <a:spLocks/>
              </p:cNvSpPr>
              <p:nvPr/>
            </p:nvSpPr>
            <p:spPr bwMode="auto">
              <a:xfrm>
                <a:off x="4753" y="1789"/>
                <a:ext cx="47" cy="66"/>
              </a:xfrm>
              <a:custGeom>
                <a:avLst/>
                <a:gdLst>
                  <a:gd name="T0" fmla="*/ 53 w 374"/>
                  <a:gd name="T1" fmla="*/ 535 h 535"/>
                  <a:gd name="T2" fmla="*/ 107 w 374"/>
                  <a:gd name="T3" fmla="*/ 482 h 535"/>
                  <a:gd name="T4" fmla="*/ 267 w 374"/>
                  <a:gd name="T5" fmla="*/ 375 h 535"/>
                  <a:gd name="T6" fmla="*/ 374 w 374"/>
                  <a:gd name="T7" fmla="*/ 268 h 535"/>
                  <a:gd name="T8" fmla="*/ 374 w 374"/>
                  <a:gd name="T9" fmla="*/ 268 h 535"/>
                  <a:gd name="T10" fmla="*/ 374 w 374"/>
                  <a:gd name="T11" fmla="*/ 214 h 535"/>
                  <a:gd name="T12" fmla="*/ 374 w 374"/>
                  <a:gd name="T13" fmla="*/ 214 h 535"/>
                  <a:gd name="T14" fmla="*/ 374 w 374"/>
                  <a:gd name="T15" fmla="*/ 214 h 535"/>
                  <a:gd name="T16" fmla="*/ 374 w 374"/>
                  <a:gd name="T17" fmla="*/ 214 h 535"/>
                  <a:gd name="T18" fmla="*/ 214 w 374"/>
                  <a:gd name="T19" fmla="*/ 321 h 535"/>
                  <a:gd name="T20" fmla="*/ 160 w 374"/>
                  <a:gd name="T21" fmla="*/ 321 h 535"/>
                  <a:gd name="T22" fmla="*/ 214 w 374"/>
                  <a:gd name="T23" fmla="*/ 54 h 535"/>
                  <a:gd name="T24" fmla="*/ 214 w 374"/>
                  <a:gd name="T25" fmla="*/ 54 h 535"/>
                  <a:gd name="T26" fmla="*/ 214 w 374"/>
                  <a:gd name="T27" fmla="*/ 0 h 535"/>
                  <a:gd name="T28" fmla="*/ 214 w 374"/>
                  <a:gd name="T29" fmla="*/ 0 h 535"/>
                  <a:gd name="T30" fmla="*/ 214 w 374"/>
                  <a:gd name="T31" fmla="*/ 0 h 535"/>
                  <a:gd name="T32" fmla="*/ 214 w 374"/>
                  <a:gd name="T33" fmla="*/ 0 h 535"/>
                  <a:gd name="T34" fmla="*/ 107 w 374"/>
                  <a:gd name="T35" fmla="*/ 107 h 535"/>
                  <a:gd name="T36" fmla="*/ 53 w 374"/>
                  <a:gd name="T37" fmla="*/ 268 h 535"/>
                  <a:gd name="T38" fmla="*/ 53 w 374"/>
                  <a:gd name="T39" fmla="*/ 375 h 535"/>
                  <a:gd name="T40" fmla="*/ 53 w 374"/>
                  <a:gd name="T41" fmla="*/ 375 h 535"/>
                  <a:gd name="T42" fmla="*/ 0 w 374"/>
                  <a:gd name="T43" fmla="*/ 482 h 535"/>
                  <a:gd name="T44" fmla="*/ 0 w 374"/>
                  <a:gd name="T45" fmla="*/ 535 h 535"/>
                  <a:gd name="T46" fmla="*/ 53 w 374"/>
                  <a:gd name="T4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535">
                    <a:moveTo>
                      <a:pt x="53" y="535"/>
                    </a:moveTo>
                    <a:lnTo>
                      <a:pt x="107" y="482"/>
                    </a:lnTo>
                    <a:lnTo>
                      <a:pt x="267" y="375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214" y="321"/>
                    </a:lnTo>
                    <a:lnTo>
                      <a:pt x="160" y="321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07" y="107"/>
                    </a:lnTo>
                    <a:lnTo>
                      <a:pt x="53" y="268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0" y="482"/>
                    </a:lnTo>
                    <a:lnTo>
                      <a:pt x="0" y="535"/>
                    </a:lnTo>
                    <a:lnTo>
                      <a:pt x="53" y="5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279"/>
              <p:cNvSpPr>
                <a:spLocks/>
              </p:cNvSpPr>
              <p:nvPr/>
            </p:nvSpPr>
            <p:spPr bwMode="auto">
              <a:xfrm>
                <a:off x="4727" y="1849"/>
                <a:ext cx="120" cy="120"/>
              </a:xfrm>
              <a:custGeom>
                <a:avLst/>
                <a:gdLst>
                  <a:gd name="T0" fmla="*/ 856 w 963"/>
                  <a:gd name="T1" fmla="*/ 0 h 962"/>
                  <a:gd name="T2" fmla="*/ 963 w 963"/>
                  <a:gd name="T3" fmla="*/ 0 h 962"/>
                  <a:gd name="T4" fmla="*/ 909 w 963"/>
                  <a:gd name="T5" fmla="*/ 160 h 962"/>
                  <a:gd name="T6" fmla="*/ 749 w 963"/>
                  <a:gd name="T7" fmla="*/ 427 h 962"/>
                  <a:gd name="T8" fmla="*/ 749 w 963"/>
                  <a:gd name="T9" fmla="*/ 427 h 962"/>
                  <a:gd name="T10" fmla="*/ 481 w 963"/>
                  <a:gd name="T11" fmla="*/ 748 h 962"/>
                  <a:gd name="T12" fmla="*/ 267 w 963"/>
                  <a:gd name="T13" fmla="*/ 962 h 962"/>
                  <a:gd name="T14" fmla="*/ 107 w 963"/>
                  <a:gd name="T15" fmla="*/ 962 h 962"/>
                  <a:gd name="T16" fmla="*/ 107 w 963"/>
                  <a:gd name="T17" fmla="*/ 962 h 962"/>
                  <a:gd name="T18" fmla="*/ 53 w 963"/>
                  <a:gd name="T19" fmla="*/ 962 h 962"/>
                  <a:gd name="T20" fmla="*/ 0 w 963"/>
                  <a:gd name="T21" fmla="*/ 855 h 962"/>
                  <a:gd name="T22" fmla="*/ 107 w 963"/>
                  <a:gd name="T23" fmla="*/ 641 h 962"/>
                  <a:gd name="T24" fmla="*/ 107 w 963"/>
                  <a:gd name="T25" fmla="*/ 641 h 962"/>
                  <a:gd name="T26" fmla="*/ 267 w 963"/>
                  <a:gd name="T27" fmla="*/ 480 h 962"/>
                  <a:gd name="T28" fmla="*/ 481 w 963"/>
                  <a:gd name="T29" fmla="*/ 267 h 962"/>
                  <a:gd name="T30" fmla="*/ 695 w 963"/>
                  <a:gd name="T31" fmla="*/ 107 h 962"/>
                  <a:gd name="T32" fmla="*/ 856 w 963"/>
                  <a:gd name="T33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3" h="962">
                    <a:moveTo>
                      <a:pt x="856" y="0"/>
                    </a:moveTo>
                    <a:lnTo>
                      <a:pt x="963" y="0"/>
                    </a:lnTo>
                    <a:lnTo>
                      <a:pt x="909" y="160"/>
                    </a:lnTo>
                    <a:lnTo>
                      <a:pt x="749" y="427"/>
                    </a:lnTo>
                    <a:lnTo>
                      <a:pt x="749" y="427"/>
                    </a:lnTo>
                    <a:lnTo>
                      <a:pt x="481" y="748"/>
                    </a:lnTo>
                    <a:lnTo>
                      <a:pt x="267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0" y="855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267" y="480"/>
                    </a:lnTo>
                    <a:lnTo>
                      <a:pt x="481" y="267"/>
                    </a:lnTo>
                    <a:lnTo>
                      <a:pt x="695" y="107"/>
                    </a:lnTo>
                    <a:lnTo>
                      <a:pt x="856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280"/>
              <p:cNvSpPr>
                <a:spLocks/>
              </p:cNvSpPr>
              <p:nvPr/>
            </p:nvSpPr>
            <p:spPr bwMode="auto">
              <a:xfrm>
                <a:off x="4740" y="1855"/>
                <a:ext cx="94" cy="101"/>
              </a:xfrm>
              <a:custGeom>
                <a:avLst/>
                <a:gdLst>
                  <a:gd name="T0" fmla="*/ 695 w 749"/>
                  <a:gd name="T1" fmla="*/ 0 h 802"/>
                  <a:gd name="T2" fmla="*/ 749 w 749"/>
                  <a:gd name="T3" fmla="*/ 0 h 802"/>
                  <a:gd name="T4" fmla="*/ 749 w 749"/>
                  <a:gd name="T5" fmla="*/ 107 h 802"/>
                  <a:gd name="T6" fmla="*/ 642 w 749"/>
                  <a:gd name="T7" fmla="*/ 320 h 802"/>
                  <a:gd name="T8" fmla="*/ 642 w 749"/>
                  <a:gd name="T9" fmla="*/ 320 h 802"/>
                  <a:gd name="T10" fmla="*/ 374 w 749"/>
                  <a:gd name="T11" fmla="*/ 642 h 802"/>
                  <a:gd name="T12" fmla="*/ 160 w 749"/>
                  <a:gd name="T13" fmla="*/ 802 h 802"/>
                  <a:gd name="T14" fmla="*/ 53 w 749"/>
                  <a:gd name="T15" fmla="*/ 802 h 802"/>
                  <a:gd name="T16" fmla="*/ 53 w 749"/>
                  <a:gd name="T17" fmla="*/ 802 h 802"/>
                  <a:gd name="T18" fmla="*/ 0 w 749"/>
                  <a:gd name="T19" fmla="*/ 802 h 802"/>
                  <a:gd name="T20" fmla="*/ 0 w 749"/>
                  <a:gd name="T21" fmla="*/ 695 h 802"/>
                  <a:gd name="T22" fmla="*/ 53 w 749"/>
                  <a:gd name="T23" fmla="*/ 535 h 802"/>
                  <a:gd name="T24" fmla="*/ 53 w 749"/>
                  <a:gd name="T25" fmla="*/ 535 h 802"/>
                  <a:gd name="T26" fmla="*/ 267 w 749"/>
                  <a:gd name="T27" fmla="*/ 320 h 802"/>
                  <a:gd name="T28" fmla="*/ 481 w 749"/>
                  <a:gd name="T29" fmla="*/ 107 h 802"/>
                  <a:gd name="T30" fmla="*/ 695 w 749"/>
                  <a:gd name="T3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9" h="802">
                    <a:moveTo>
                      <a:pt x="695" y="0"/>
                    </a:moveTo>
                    <a:lnTo>
                      <a:pt x="749" y="0"/>
                    </a:lnTo>
                    <a:lnTo>
                      <a:pt x="749" y="107"/>
                    </a:lnTo>
                    <a:lnTo>
                      <a:pt x="642" y="320"/>
                    </a:lnTo>
                    <a:lnTo>
                      <a:pt x="642" y="320"/>
                    </a:lnTo>
                    <a:lnTo>
                      <a:pt x="374" y="642"/>
                    </a:lnTo>
                    <a:lnTo>
                      <a:pt x="160" y="802"/>
                    </a:lnTo>
                    <a:lnTo>
                      <a:pt x="53" y="802"/>
                    </a:lnTo>
                    <a:lnTo>
                      <a:pt x="53" y="802"/>
                    </a:lnTo>
                    <a:lnTo>
                      <a:pt x="0" y="802"/>
                    </a:lnTo>
                    <a:lnTo>
                      <a:pt x="0" y="69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267" y="320"/>
                    </a:lnTo>
                    <a:lnTo>
                      <a:pt x="481" y="107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281"/>
              <p:cNvSpPr>
                <a:spLocks/>
              </p:cNvSpPr>
              <p:nvPr/>
            </p:nvSpPr>
            <p:spPr bwMode="auto">
              <a:xfrm>
                <a:off x="4747" y="1862"/>
                <a:ext cx="80" cy="80"/>
              </a:xfrm>
              <a:custGeom>
                <a:avLst/>
                <a:gdLst>
                  <a:gd name="T0" fmla="*/ 589 w 642"/>
                  <a:gd name="T1" fmla="*/ 0 h 641"/>
                  <a:gd name="T2" fmla="*/ 642 w 642"/>
                  <a:gd name="T3" fmla="*/ 0 h 641"/>
                  <a:gd name="T4" fmla="*/ 642 w 642"/>
                  <a:gd name="T5" fmla="*/ 107 h 641"/>
                  <a:gd name="T6" fmla="*/ 535 w 642"/>
                  <a:gd name="T7" fmla="*/ 266 h 641"/>
                  <a:gd name="T8" fmla="*/ 535 w 642"/>
                  <a:gd name="T9" fmla="*/ 266 h 641"/>
                  <a:gd name="T10" fmla="*/ 321 w 642"/>
                  <a:gd name="T11" fmla="*/ 534 h 641"/>
                  <a:gd name="T12" fmla="*/ 161 w 642"/>
                  <a:gd name="T13" fmla="*/ 641 h 641"/>
                  <a:gd name="T14" fmla="*/ 54 w 642"/>
                  <a:gd name="T15" fmla="*/ 641 h 641"/>
                  <a:gd name="T16" fmla="*/ 54 w 642"/>
                  <a:gd name="T17" fmla="*/ 641 h 641"/>
                  <a:gd name="T18" fmla="*/ 0 w 642"/>
                  <a:gd name="T19" fmla="*/ 641 h 641"/>
                  <a:gd name="T20" fmla="*/ 0 w 642"/>
                  <a:gd name="T21" fmla="*/ 588 h 641"/>
                  <a:gd name="T22" fmla="*/ 54 w 642"/>
                  <a:gd name="T23" fmla="*/ 427 h 641"/>
                  <a:gd name="T24" fmla="*/ 54 w 642"/>
                  <a:gd name="T25" fmla="*/ 427 h 641"/>
                  <a:gd name="T26" fmla="*/ 214 w 642"/>
                  <a:gd name="T27" fmla="*/ 266 h 641"/>
                  <a:gd name="T28" fmla="*/ 428 w 642"/>
                  <a:gd name="T29" fmla="*/ 107 h 641"/>
                  <a:gd name="T30" fmla="*/ 589 w 642"/>
                  <a:gd name="T3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" h="641">
                    <a:moveTo>
                      <a:pt x="589" y="0"/>
                    </a:moveTo>
                    <a:lnTo>
                      <a:pt x="642" y="0"/>
                    </a:lnTo>
                    <a:lnTo>
                      <a:pt x="642" y="107"/>
                    </a:lnTo>
                    <a:lnTo>
                      <a:pt x="535" y="266"/>
                    </a:lnTo>
                    <a:lnTo>
                      <a:pt x="535" y="266"/>
                    </a:lnTo>
                    <a:lnTo>
                      <a:pt x="321" y="534"/>
                    </a:lnTo>
                    <a:lnTo>
                      <a:pt x="161" y="641"/>
                    </a:lnTo>
                    <a:lnTo>
                      <a:pt x="54" y="641"/>
                    </a:lnTo>
                    <a:lnTo>
                      <a:pt x="54" y="641"/>
                    </a:lnTo>
                    <a:lnTo>
                      <a:pt x="0" y="641"/>
                    </a:lnTo>
                    <a:lnTo>
                      <a:pt x="0" y="588"/>
                    </a:lnTo>
                    <a:lnTo>
                      <a:pt x="54" y="427"/>
                    </a:lnTo>
                    <a:lnTo>
                      <a:pt x="54" y="427"/>
                    </a:lnTo>
                    <a:lnTo>
                      <a:pt x="214" y="266"/>
                    </a:lnTo>
                    <a:lnTo>
                      <a:pt x="428" y="107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282"/>
              <p:cNvSpPr>
                <a:spLocks/>
              </p:cNvSpPr>
              <p:nvPr/>
            </p:nvSpPr>
            <p:spPr bwMode="auto">
              <a:xfrm>
                <a:off x="4753" y="1869"/>
                <a:ext cx="67" cy="67"/>
              </a:xfrm>
              <a:custGeom>
                <a:avLst/>
                <a:gdLst>
                  <a:gd name="T0" fmla="*/ 481 w 535"/>
                  <a:gd name="T1" fmla="*/ 0 h 535"/>
                  <a:gd name="T2" fmla="*/ 535 w 535"/>
                  <a:gd name="T3" fmla="*/ 0 h 535"/>
                  <a:gd name="T4" fmla="*/ 535 w 535"/>
                  <a:gd name="T5" fmla="*/ 54 h 535"/>
                  <a:gd name="T6" fmla="*/ 428 w 535"/>
                  <a:gd name="T7" fmla="*/ 213 h 535"/>
                  <a:gd name="T8" fmla="*/ 428 w 535"/>
                  <a:gd name="T9" fmla="*/ 213 h 535"/>
                  <a:gd name="T10" fmla="*/ 267 w 535"/>
                  <a:gd name="T11" fmla="*/ 428 h 535"/>
                  <a:gd name="T12" fmla="*/ 160 w 535"/>
                  <a:gd name="T13" fmla="*/ 535 h 535"/>
                  <a:gd name="T14" fmla="*/ 53 w 535"/>
                  <a:gd name="T15" fmla="*/ 535 h 535"/>
                  <a:gd name="T16" fmla="*/ 53 w 535"/>
                  <a:gd name="T17" fmla="*/ 535 h 535"/>
                  <a:gd name="T18" fmla="*/ 0 w 535"/>
                  <a:gd name="T19" fmla="*/ 535 h 535"/>
                  <a:gd name="T20" fmla="*/ 0 w 535"/>
                  <a:gd name="T21" fmla="*/ 481 h 535"/>
                  <a:gd name="T22" fmla="*/ 53 w 535"/>
                  <a:gd name="T23" fmla="*/ 374 h 535"/>
                  <a:gd name="T24" fmla="*/ 53 w 535"/>
                  <a:gd name="T25" fmla="*/ 374 h 535"/>
                  <a:gd name="T26" fmla="*/ 160 w 535"/>
                  <a:gd name="T27" fmla="*/ 213 h 535"/>
                  <a:gd name="T28" fmla="*/ 374 w 535"/>
                  <a:gd name="T29" fmla="*/ 54 h 535"/>
                  <a:gd name="T30" fmla="*/ 481 w 535"/>
                  <a:gd name="T31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5" h="535">
                    <a:moveTo>
                      <a:pt x="481" y="0"/>
                    </a:moveTo>
                    <a:lnTo>
                      <a:pt x="535" y="0"/>
                    </a:lnTo>
                    <a:lnTo>
                      <a:pt x="535" y="54"/>
                    </a:lnTo>
                    <a:lnTo>
                      <a:pt x="428" y="213"/>
                    </a:lnTo>
                    <a:lnTo>
                      <a:pt x="428" y="213"/>
                    </a:lnTo>
                    <a:lnTo>
                      <a:pt x="267" y="428"/>
                    </a:lnTo>
                    <a:lnTo>
                      <a:pt x="160" y="53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160" y="213"/>
                    </a:lnTo>
                    <a:lnTo>
                      <a:pt x="374" y="54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283"/>
              <p:cNvSpPr>
                <a:spLocks/>
              </p:cNvSpPr>
              <p:nvPr/>
            </p:nvSpPr>
            <p:spPr bwMode="auto">
              <a:xfrm>
                <a:off x="4760" y="1875"/>
                <a:ext cx="47" cy="47"/>
              </a:xfrm>
              <a:custGeom>
                <a:avLst/>
                <a:gdLst>
                  <a:gd name="T0" fmla="*/ 54 w 375"/>
                  <a:gd name="T1" fmla="*/ 374 h 374"/>
                  <a:gd name="T2" fmla="*/ 0 w 375"/>
                  <a:gd name="T3" fmla="*/ 374 h 374"/>
                  <a:gd name="T4" fmla="*/ 0 w 375"/>
                  <a:gd name="T5" fmla="*/ 320 h 374"/>
                  <a:gd name="T6" fmla="*/ 54 w 375"/>
                  <a:gd name="T7" fmla="*/ 266 h 374"/>
                  <a:gd name="T8" fmla="*/ 54 w 375"/>
                  <a:gd name="T9" fmla="*/ 266 h 374"/>
                  <a:gd name="T10" fmla="*/ 161 w 375"/>
                  <a:gd name="T11" fmla="*/ 159 h 374"/>
                  <a:gd name="T12" fmla="*/ 268 w 375"/>
                  <a:gd name="T13" fmla="*/ 53 h 374"/>
                  <a:gd name="T14" fmla="*/ 375 w 375"/>
                  <a:gd name="T15" fmla="*/ 0 h 374"/>
                  <a:gd name="T16" fmla="*/ 375 w 375"/>
                  <a:gd name="T17" fmla="*/ 0 h 374"/>
                  <a:gd name="T18" fmla="*/ 375 w 375"/>
                  <a:gd name="T19" fmla="*/ 0 h 374"/>
                  <a:gd name="T20" fmla="*/ 375 w 375"/>
                  <a:gd name="T21" fmla="*/ 53 h 374"/>
                  <a:gd name="T22" fmla="*/ 321 w 375"/>
                  <a:gd name="T23" fmla="*/ 159 h 374"/>
                  <a:gd name="T24" fmla="*/ 321 w 375"/>
                  <a:gd name="T25" fmla="*/ 159 h 374"/>
                  <a:gd name="T26" fmla="*/ 214 w 375"/>
                  <a:gd name="T27" fmla="*/ 320 h 374"/>
                  <a:gd name="T28" fmla="*/ 107 w 375"/>
                  <a:gd name="T29" fmla="*/ 374 h 374"/>
                  <a:gd name="T30" fmla="*/ 54 w 375"/>
                  <a:gd name="T3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374">
                    <a:moveTo>
                      <a:pt x="54" y="374"/>
                    </a:moveTo>
                    <a:lnTo>
                      <a:pt x="0" y="374"/>
                    </a:lnTo>
                    <a:lnTo>
                      <a:pt x="0" y="320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161" y="159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21" y="159"/>
                    </a:lnTo>
                    <a:lnTo>
                      <a:pt x="321" y="159"/>
                    </a:lnTo>
                    <a:lnTo>
                      <a:pt x="214" y="320"/>
                    </a:lnTo>
                    <a:lnTo>
                      <a:pt x="107" y="374"/>
                    </a:lnTo>
                    <a:lnTo>
                      <a:pt x="54" y="3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Freeform 284"/>
              <p:cNvSpPr>
                <a:spLocks/>
              </p:cNvSpPr>
              <p:nvPr/>
            </p:nvSpPr>
            <p:spPr bwMode="auto">
              <a:xfrm>
                <a:off x="4693" y="1956"/>
                <a:ext cx="134" cy="107"/>
              </a:xfrm>
              <a:custGeom>
                <a:avLst/>
                <a:gdLst>
                  <a:gd name="T0" fmla="*/ 53 w 1070"/>
                  <a:gd name="T1" fmla="*/ 802 h 855"/>
                  <a:gd name="T2" fmla="*/ 0 w 1070"/>
                  <a:gd name="T3" fmla="*/ 802 h 855"/>
                  <a:gd name="T4" fmla="*/ 0 w 1070"/>
                  <a:gd name="T5" fmla="*/ 641 h 855"/>
                  <a:gd name="T6" fmla="*/ 160 w 1070"/>
                  <a:gd name="T7" fmla="*/ 482 h 855"/>
                  <a:gd name="T8" fmla="*/ 160 w 1070"/>
                  <a:gd name="T9" fmla="*/ 482 h 855"/>
                  <a:gd name="T10" fmla="*/ 428 w 1070"/>
                  <a:gd name="T11" fmla="*/ 268 h 855"/>
                  <a:gd name="T12" fmla="*/ 749 w 1070"/>
                  <a:gd name="T13" fmla="*/ 107 h 855"/>
                  <a:gd name="T14" fmla="*/ 1017 w 1070"/>
                  <a:gd name="T15" fmla="*/ 0 h 855"/>
                  <a:gd name="T16" fmla="*/ 1017 w 1070"/>
                  <a:gd name="T17" fmla="*/ 0 h 855"/>
                  <a:gd name="T18" fmla="*/ 1070 w 1070"/>
                  <a:gd name="T19" fmla="*/ 54 h 855"/>
                  <a:gd name="T20" fmla="*/ 1070 w 1070"/>
                  <a:gd name="T21" fmla="*/ 161 h 855"/>
                  <a:gd name="T22" fmla="*/ 803 w 1070"/>
                  <a:gd name="T23" fmla="*/ 375 h 855"/>
                  <a:gd name="T24" fmla="*/ 803 w 1070"/>
                  <a:gd name="T25" fmla="*/ 375 h 855"/>
                  <a:gd name="T26" fmla="*/ 535 w 1070"/>
                  <a:gd name="T27" fmla="*/ 589 h 855"/>
                  <a:gd name="T28" fmla="*/ 321 w 1070"/>
                  <a:gd name="T29" fmla="*/ 748 h 855"/>
                  <a:gd name="T30" fmla="*/ 160 w 1070"/>
                  <a:gd name="T31" fmla="*/ 855 h 855"/>
                  <a:gd name="T32" fmla="*/ 53 w 1070"/>
                  <a:gd name="T33" fmla="*/ 802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0" h="855">
                    <a:moveTo>
                      <a:pt x="53" y="802"/>
                    </a:moveTo>
                    <a:lnTo>
                      <a:pt x="0" y="802"/>
                    </a:lnTo>
                    <a:lnTo>
                      <a:pt x="0" y="641"/>
                    </a:lnTo>
                    <a:lnTo>
                      <a:pt x="160" y="482"/>
                    </a:lnTo>
                    <a:lnTo>
                      <a:pt x="160" y="482"/>
                    </a:lnTo>
                    <a:lnTo>
                      <a:pt x="428" y="268"/>
                    </a:lnTo>
                    <a:lnTo>
                      <a:pt x="749" y="107"/>
                    </a:lnTo>
                    <a:lnTo>
                      <a:pt x="1017" y="0"/>
                    </a:lnTo>
                    <a:lnTo>
                      <a:pt x="1017" y="0"/>
                    </a:lnTo>
                    <a:lnTo>
                      <a:pt x="1070" y="54"/>
                    </a:lnTo>
                    <a:lnTo>
                      <a:pt x="1070" y="161"/>
                    </a:lnTo>
                    <a:lnTo>
                      <a:pt x="803" y="375"/>
                    </a:lnTo>
                    <a:lnTo>
                      <a:pt x="803" y="375"/>
                    </a:lnTo>
                    <a:lnTo>
                      <a:pt x="535" y="589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53" y="80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285"/>
              <p:cNvSpPr>
                <a:spLocks/>
              </p:cNvSpPr>
              <p:nvPr/>
            </p:nvSpPr>
            <p:spPr bwMode="auto">
              <a:xfrm>
                <a:off x="4700" y="1962"/>
                <a:ext cx="120" cy="87"/>
              </a:xfrm>
              <a:custGeom>
                <a:avLst/>
                <a:gdLst>
                  <a:gd name="T0" fmla="*/ 54 w 964"/>
                  <a:gd name="T1" fmla="*/ 641 h 694"/>
                  <a:gd name="T2" fmla="*/ 0 w 964"/>
                  <a:gd name="T3" fmla="*/ 641 h 694"/>
                  <a:gd name="T4" fmla="*/ 0 w 964"/>
                  <a:gd name="T5" fmla="*/ 535 h 694"/>
                  <a:gd name="T6" fmla="*/ 161 w 964"/>
                  <a:gd name="T7" fmla="*/ 428 h 694"/>
                  <a:gd name="T8" fmla="*/ 161 w 964"/>
                  <a:gd name="T9" fmla="*/ 428 h 694"/>
                  <a:gd name="T10" fmla="*/ 375 w 964"/>
                  <a:gd name="T11" fmla="*/ 267 h 694"/>
                  <a:gd name="T12" fmla="*/ 696 w 964"/>
                  <a:gd name="T13" fmla="*/ 53 h 694"/>
                  <a:gd name="T14" fmla="*/ 910 w 964"/>
                  <a:gd name="T15" fmla="*/ 0 h 694"/>
                  <a:gd name="T16" fmla="*/ 910 w 964"/>
                  <a:gd name="T17" fmla="*/ 0 h 694"/>
                  <a:gd name="T18" fmla="*/ 964 w 964"/>
                  <a:gd name="T19" fmla="*/ 53 h 694"/>
                  <a:gd name="T20" fmla="*/ 910 w 964"/>
                  <a:gd name="T21" fmla="*/ 107 h 694"/>
                  <a:gd name="T22" fmla="*/ 750 w 964"/>
                  <a:gd name="T23" fmla="*/ 321 h 694"/>
                  <a:gd name="T24" fmla="*/ 750 w 964"/>
                  <a:gd name="T25" fmla="*/ 321 h 694"/>
                  <a:gd name="T26" fmla="*/ 429 w 964"/>
                  <a:gd name="T27" fmla="*/ 587 h 694"/>
                  <a:gd name="T28" fmla="*/ 215 w 964"/>
                  <a:gd name="T29" fmla="*/ 694 h 694"/>
                  <a:gd name="T30" fmla="*/ 54 w 964"/>
                  <a:gd name="T31" fmla="*/ 641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4" h="694">
                    <a:moveTo>
                      <a:pt x="54" y="641"/>
                    </a:moveTo>
                    <a:lnTo>
                      <a:pt x="0" y="641"/>
                    </a:lnTo>
                    <a:lnTo>
                      <a:pt x="0" y="535"/>
                    </a:lnTo>
                    <a:lnTo>
                      <a:pt x="161" y="428"/>
                    </a:lnTo>
                    <a:lnTo>
                      <a:pt x="161" y="428"/>
                    </a:lnTo>
                    <a:lnTo>
                      <a:pt x="375" y="267"/>
                    </a:lnTo>
                    <a:lnTo>
                      <a:pt x="696" y="53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964" y="53"/>
                    </a:lnTo>
                    <a:lnTo>
                      <a:pt x="910" y="107"/>
                    </a:lnTo>
                    <a:lnTo>
                      <a:pt x="750" y="321"/>
                    </a:lnTo>
                    <a:lnTo>
                      <a:pt x="750" y="321"/>
                    </a:lnTo>
                    <a:lnTo>
                      <a:pt x="429" y="587"/>
                    </a:lnTo>
                    <a:lnTo>
                      <a:pt x="215" y="694"/>
                    </a:lnTo>
                    <a:lnTo>
                      <a:pt x="54" y="641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286"/>
              <p:cNvSpPr>
                <a:spLocks/>
              </p:cNvSpPr>
              <p:nvPr/>
            </p:nvSpPr>
            <p:spPr bwMode="auto">
              <a:xfrm>
                <a:off x="4713" y="1962"/>
                <a:ext cx="94" cy="81"/>
              </a:xfrm>
              <a:custGeom>
                <a:avLst/>
                <a:gdLst>
                  <a:gd name="T0" fmla="*/ 54 w 750"/>
                  <a:gd name="T1" fmla="*/ 587 h 641"/>
                  <a:gd name="T2" fmla="*/ 0 w 750"/>
                  <a:gd name="T3" fmla="*/ 587 h 641"/>
                  <a:gd name="T4" fmla="*/ 0 w 750"/>
                  <a:gd name="T5" fmla="*/ 481 h 641"/>
                  <a:gd name="T6" fmla="*/ 108 w 750"/>
                  <a:gd name="T7" fmla="*/ 374 h 641"/>
                  <a:gd name="T8" fmla="*/ 108 w 750"/>
                  <a:gd name="T9" fmla="*/ 374 h 641"/>
                  <a:gd name="T10" fmla="*/ 322 w 750"/>
                  <a:gd name="T11" fmla="*/ 214 h 641"/>
                  <a:gd name="T12" fmla="*/ 536 w 750"/>
                  <a:gd name="T13" fmla="*/ 107 h 641"/>
                  <a:gd name="T14" fmla="*/ 696 w 750"/>
                  <a:gd name="T15" fmla="*/ 0 h 641"/>
                  <a:gd name="T16" fmla="*/ 696 w 750"/>
                  <a:gd name="T17" fmla="*/ 0 h 641"/>
                  <a:gd name="T18" fmla="*/ 750 w 750"/>
                  <a:gd name="T19" fmla="*/ 53 h 641"/>
                  <a:gd name="T20" fmla="*/ 750 w 750"/>
                  <a:gd name="T21" fmla="*/ 160 h 641"/>
                  <a:gd name="T22" fmla="*/ 589 w 750"/>
                  <a:gd name="T23" fmla="*/ 321 h 641"/>
                  <a:gd name="T24" fmla="*/ 589 w 750"/>
                  <a:gd name="T25" fmla="*/ 321 h 641"/>
                  <a:gd name="T26" fmla="*/ 322 w 750"/>
                  <a:gd name="T27" fmla="*/ 535 h 641"/>
                  <a:gd name="T28" fmla="*/ 161 w 750"/>
                  <a:gd name="T29" fmla="*/ 641 h 641"/>
                  <a:gd name="T30" fmla="*/ 54 w 750"/>
                  <a:gd name="T31" fmla="*/ 58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0" h="641">
                    <a:moveTo>
                      <a:pt x="54" y="587"/>
                    </a:moveTo>
                    <a:lnTo>
                      <a:pt x="0" y="587"/>
                    </a:lnTo>
                    <a:lnTo>
                      <a:pt x="0" y="481"/>
                    </a:lnTo>
                    <a:lnTo>
                      <a:pt x="108" y="374"/>
                    </a:lnTo>
                    <a:lnTo>
                      <a:pt x="108" y="374"/>
                    </a:lnTo>
                    <a:lnTo>
                      <a:pt x="322" y="214"/>
                    </a:lnTo>
                    <a:lnTo>
                      <a:pt x="536" y="107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50" y="53"/>
                    </a:lnTo>
                    <a:lnTo>
                      <a:pt x="750" y="160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322" y="535"/>
                    </a:lnTo>
                    <a:lnTo>
                      <a:pt x="161" y="641"/>
                    </a:lnTo>
                    <a:lnTo>
                      <a:pt x="54" y="587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287"/>
              <p:cNvSpPr>
                <a:spLocks/>
              </p:cNvSpPr>
              <p:nvPr/>
            </p:nvSpPr>
            <p:spPr bwMode="auto">
              <a:xfrm>
                <a:off x="4720" y="1969"/>
                <a:ext cx="80" cy="60"/>
              </a:xfrm>
              <a:custGeom>
                <a:avLst/>
                <a:gdLst>
                  <a:gd name="T0" fmla="*/ 54 w 642"/>
                  <a:gd name="T1" fmla="*/ 482 h 482"/>
                  <a:gd name="T2" fmla="*/ 0 w 642"/>
                  <a:gd name="T3" fmla="*/ 482 h 482"/>
                  <a:gd name="T4" fmla="*/ 0 w 642"/>
                  <a:gd name="T5" fmla="*/ 375 h 482"/>
                  <a:gd name="T6" fmla="*/ 107 w 642"/>
                  <a:gd name="T7" fmla="*/ 268 h 482"/>
                  <a:gd name="T8" fmla="*/ 107 w 642"/>
                  <a:gd name="T9" fmla="*/ 268 h 482"/>
                  <a:gd name="T10" fmla="*/ 268 w 642"/>
                  <a:gd name="T11" fmla="*/ 161 h 482"/>
                  <a:gd name="T12" fmla="*/ 428 w 642"/>
                  <a:gd name="T13" fmla="*/ 54 h 482"/>
                  <a:gd name="T14" fmla="*/ 589 w 642"/>
                  <a:gd name="T15" fmla="*/ 0 h 482"/>
                  <a:gd name="T16" fmla="*/ 589 w 642"/>
                  <a:gd name="T17" fmla="*/ 0 h 482"/>
                  <a:gd name="T18" fmla="*/ 642 w 642"/>
                  <a:gd name="T19" fmla="*/ 54 h 482"/>
                  <a:gd name="T20" fmla="*/ 642 w 642"/>
                  <a:gd name="T21" fmla="*/ 107 h 482"/>
                  <a:gd name="T22" fmla="*/ 482 w 642"/>
                  <a:gd name="T23" fmla="*/ 214 h 482"/>
                  <a:gd name="T24" fmla="*/ 482 w 642"/>
                  <a:gd name="T25" fmla="*/ 214 h 482"/>
                  <a:gd name="T26" fmla="*/ 268 w 642"/>
                  <a:gd name="T27" fmla="*/ 375 h 482"/>
                  <a:gd name="T28" fmla="*/ 107 w 642"/>
                  <a:gd name="T29" fmla="*/ 482 h 482"/>
                  <a:gd name="T30" fmla="*/ 54 w 642"/>
                  <a:gd name="T31" fmla="*/ 48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" h="482">
                    <a:moveTo>
                      <a:pt x="54" y="482"/>
                    </a:moveTo>
                    <a:lnTo>
                      <a:pt x="0" y="482"/>
                    </a:lnTo>
                    <a:lnTo>
                      <a:pt x="0" y="375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268" y="161"/>
                    </a:lnTo>
                    <a:lnTo>
                      <a:pt x="428" y="54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42" y="54"/>
                    </a:lnTo>
                    <a:lnTo>
                      <a:pt x="642" y="107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268" y="375"/>
                    </a:lnTo>
                    <a:lnTo>
                      <a:pt x="107" y="482"/>
                    </a:lnTo>
                    <a:lnTo>
                      <a:pt x="54" y="48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288"/>
              <p:cNvSpPr>
                <a:spLocks/>
              </p:cNvSpPr>
              <p:nvPr/>
            </p:nvSpPr>
            <p:spPr bwMode="auto">
              <a:xfrm>
                <a:off x="4733" y="1976"/>
                <a:ext cx="54" cy="46"/>
              </a:xfrm>
              <a:custGeom>
                <a:avLst/>
                <a:gdLst>
                  <a:gd name="T0" fmla="*/ 0 w 428"/>
                  <a:gd name="T1" fmla="*/ 321 h 374"/>
                  <a:gd name="T2" fmla="*/ 0 w 428"/>
                  <a:gd name="T3" fmla="*/ 321 h 374"/>
                  <a:gd name="T4" fmla="*/ 0 w 428"/>
                  <a:gd name="T5" fmla="*/ 267 h 374"/>
                  <a:gd name="T6" fmla="*/ 54 w 428"/>
                  <a:gd name="T7" fmla="*/ 214 h 374"/>
                  <a:gd name="T8" fmla="*/ 54 w 428"/>
                  <a:gd name="T9" fmla="*/ 214 h 374"/>
                  <a:gd name="T10" fmla="*/ 161 w 428"/>
                  <a:gd name="T11" fmla="*/ 107 h 374"/>
                  <a:gd name="T12" fmla="*/ 321 w 428"/>
                  <a:gd name="T13" fmla="*/ 53 h 374"/>
                  <a:gd name="T14" fmla="*/ 428 w 428"/>
                  <a:gd name="T15" fmla="*/ 0 h 374"/>
                  <a:gd name="T16" fmla="*/ 428 w 428"/>
                  <a:gd name="T17" fmla="*/ 0 h 374"/>
                  <a:gd name="T18" fmla="*/ 428 w 428"/>
                  <a:gd name="T19" fmla="*/ 0 h 374"/>
                  <a:gd name="T20" fmla="*/ 428 w 428"/>
                  <a:gd name="T21" fmla="*/ 53 h 374"/>
                  <a:gd name="T22" fmla="*/ 321 w 428"/>
                  <a:gd name="T23" fmla="*/ 160 h 374"/>
                  <a:gd name="T24" fmla="*/ 321 w 428"/>
                  <a:gd name="T25" fmla="*/ 160 h 374"/>
                  <a:gd name="T26" fmla="*/ 161 w 428"/>
                  <a:gd name="T27" fmla="*/ 267 h 374"/>
                  <a:gd name="T28" fmla="*/ 54 w 428"/>
                  <a:gd name="T29" fmla="*/ 374 h 374"/>
                  <a:gd name="T30" fmla="*/ 0 w 428"/>
                  <a:gd name="T31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374">
                    <a:moveTo>
                      <a:pt x="0" y="321"/>
                    </a:moveTo>
                    <a:lnTo>
                      <a:pt x="0" y="321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61" y="107"/>
                    </a:lnTo>
                    <a:lnTo>
                      <a:pt x="321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161" y="267"/>
                    </a:lnTo>
                    <a:lnTo>
                      <a:pt x="54" y="374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289"/>
              <p:cNvSpPr>
                <a:spLocks/>
              </p:cNvSpPr>
              <p:nvPr/>
            </p:nvSpPr>
            <p:spPr bwMode="auto">
              <a:xfrm>
                <a:off x="4740" y="1976"/>
                <a:ext cx="40" cy="33"/>
              </a:xfrm>
              <a:custGeom>
                <a:avLst/>
                <a:gdLst>
                  <a:gd name="T0" fmla="*/ 0 w 321"/>
                  <a:gd name="T1" fmla="*/ 267 h 267"/>
                  <a:gd name="T2" fmla="*/ 0 w 321"/>
                  <a:gd name="T3" fmla="*/ 267 h 267"/>
                  <a:gd name="T4" fmla="*/ 0 w 321"/>
                  <a:gd name="T5" fmla="*/ 214 h 267"/>
                  <a:gd name="T6" fmla="*/ 53 w 321"/>
                  <a:gd name="T7" fmla="*/ 160 h 267"/>
                  <a:gd name="T8" fmla="*/ 53 w 321"/>
                  <a:gd name="T9" fmla="*/ 160 h 267"/>
                  <a:gd name="T10" fmla="*/ 107 w 321"/>
                  <a:gd name="T11" fmla="*/ 107 h 267"/>
                  <a:gd name="T12" fmla="*/ 214 w 321"/>
                  <a:gd name="T13" fmla="*/ 53 h 267"/>
                  <a:gd name="T14" fmla="*/ 321 w 321"/>
                  <a:gd name="T15" fmla="*/ 0 h 267"/>
                  <a:gd name="T16" fmla="*/ 321 w 321"/>
                  <a:gd name="T17" fmla="*/ 0 h 267"/>
                  <a:gd name="T18" fmla="*/ 321 w 321"/>
                  <a:gd name="T19" fmla="*/ 53 h 267"/>
                  <a:gd name="T20" fmla="*/ 321 w 321"/>
                  <a:gd name="T21" fmla="*/ 107 h 267"/>
                  <a:gd name="T22" fmla="*/ 267 w 321"/>
                  <a:gd name="T23" fmla="*/ 160 h 267"/>
                  <a:gd name="T24" fmla="*/ 267 w 321"/>
                  <a:gd name="T25" fmla="*/ 160 h 267"/>
                  <a:gd name="T26" fmla="*/ 160 w 321"/>
                  <a:gd name="T27" fmla="*/ 267 h 267"/>
                  <a:gd name="T28" fmla="*/ 53 w 321"/>
                  <a:gd name="T29" fmla="*/ 267 h 267"/>
                  <a:gd name="T30" fmla="*/ 0 w 321"/>
                  <a:gd name="T31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267">
                    <a:moveTo>
                      <a:pt x="0" y="267"/>
                    </a:moveTo>
                    <a:lnTo>
                      <a:pt x="0" y="267"/>
                    </a:lnTo>
                    <a:lnTo>
                      <a:pt x="0" y="214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60" y="267"/>
                    </a:lnTo>
                    <a:lnTo>
                      <a:pt x="53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290"/>
              <p:cNvSpPr>
                <a:spLocks/>
              </p:cNvSpPr>
              <p:nvPr/>
            </p:nvSpPr>
            <p:spPr bwMode="auto">
              <a:xfrm>
                <a:off x="4660" y="2069"/>
                <a:ext cx="87" cy="87"/>
              </a:xfrm>
              <a:custGeom>
                <a:avLst/>
                <a:gdLst>
                  <a:gd name="T0" fmla="*/ 643 w 696"/>
                  <a:gd name="T1" fmla="*/ 535 h 696"/>
                  <a:gd name="T2" fmla="*/ 536 w 696"/>
                  <a:gd name="T3" fmla="*/ 642 h 696"/>
                  <a:gd name="T4" fmla="*/ 428 w 696"/>
                  <a:gd name="T5" fmla="*/ 696 h 696"/>
                  <a:gd name="T6" fmla="*/ 268 w 696"/>
                  <a:gd name="T7" fmla="*/ 642 h 696"/>
                  <a:gd name="T8" fmla="*/ 268 w 696"/>
                  <a:gd name="T9" fmla="*/ 642 h 696"/>
                  <a:gd name="T10" fmla="*/ 107 w 696"/>
                  <a:gd name="T11" fmla="*/ 642 h 696"/>
                  <a:gd name="T12" fmla="*/ 0 w 696"/>
                  <a:gd name="T13" fmla="*/ 589 h 696"/>
                  <a:gd name="T14" fmla="*/ 0 w 696"/>
                  <a:gd name="T15" fmla="*/ 482 h 696"/>
                  <a:gd name="T16" fmla="*/ 0 w 696"/>
                  <a:gd name="T17" fmla="*/ 482 h 696"/>
                  <a:gd name="T18" fmla="*/ 0 w 696"/>
                  <a:gd name="T19" fmla="*/ 428 h 696"/>
                  <a:gd name="T20" fmla="*/ 54 w 696"/>
                  <a:gd name="T21" fmla="*/ 321 h 696"/>
                  <a:gd name="T22" fmla="*/ 107 w 696"/>
                  <a:gd name="T23" fmla="*/ 214 h 696"/>
                  <a:gd name="T24" fmla="*/ 107 w 696"/>
                  <a:gd name="T25" fmla="*/ 214 h 696"/>
                  <a:gd name="T26" fmla="*/ 107 w 696"/>
                  <a:gd name="T27" fmla="*/ 160 h 696"/>
                  <a:gd name="T28" fmla="*/ 161 w 696"/>
                  <a:gd name="T29" fmla="*/ 107 h 696"/>
                  <a:gd name="T30" fmla="*/ 214 w 696"/>
                  <a:gd name="T31" fmla="*/ 53 h 696"/>
                  <a:gd name="T32" fmla="*/ 214 w 696"/>
                  <a:gd name="T33" fmla="*/ 53 h 696"/>
                  <a:gd name="T34" fmla="*/ 375 w 696"/>
                  <a:gd name="T35" fmla="*/ 0 h 696"/>
                  <a:gd name="T36" fmla="*/ 536 w 696"/>
                  <a:gd name="T37" fmla="*/ 0 h 696"/>
                  <a:gd name="T38" fmla="*/ 643 w 696"/>
                  <a:gd name="T39" fmla="*/ 0 h 696"/>
                  <a:gd name="T40" fmla="*/ 643 w 696"/>
                  <a:gd name="T41" fmla="*/ 0 h 696"/>
                  <a:gd name="T42" fmla="*/ 696 w 696"/>
                  <a:gd name="T43" fmla="*/ 107 h 696"/>
                  <a:gd name="T44" fmla="*/ 696 w 696"/>
                  <a:gd name="T45" fmla="*/ 321 h 696"/>
                  <a:gd name="T46" fmla="*/ 643 w 696"/>
                  <a:gd name="T47" fmla="*/ 53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696">
                    <a:moveTo>
                      <a:pt x="643" y="535"/>
                    </a:moveTo>
                    <a:lnTo>
                      <a:pt x="536" y="642"/>
                    </a:lnTo>
                    <a:lnTo>
                      <a:pt x="428" y="696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107" y="642"/>
                    </a:lnTo>
                    <a:lnTo>
                      <a:pt x="0" y="589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54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160"/>
                    </a:lnTo>
                    <a:lnTo>
                      <a:pt x="161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375" y="0"/>
                    </a:lnTo>
                    <a:lnTo>
                      <a:pt x="536" y="0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96" y="107"/>
                    </a:lnTo>
                    <a:lnTo>
                      <a:pt x="696" y="321"/>
                    </a:lnTo>
                    <a:lnTo>
                      <a:pt x="643" y="535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291"/>
              <p:cNvSpPr>
                <a:spLocks/>
              </p:cNvSpPr>
              <p:nvPr/>
            </p:nvSpPr>
            <p:spPr bwMode="auto">
              <a:xfrm>
                <a:off x="4660" y="2069"/>
                <a:ext cx="80" cy="80"/>
              </a:xfrm>
              <a:custGeom>
                <a:avLst/>
                <a:gdLst>
                  <a:gd name="T0" fmla="*/ 589 w 643"/>
                  <a:gd name="T1" fmla="*/ 482 h 642"/>
                  <a:gd name="T2" fmla="*/ 482 w 643"/>
                  <a:gd name="T3" fmla="*/ 589 h 642"/>
                  <a:gd name="T4" fmla="*/ 375 w 643"/>
                  <a:gd name="T5" fmla="*/ 642 h 642"/>
                  <a:gd name="T6" fmla="*/ 268 w 643"/>
                  <a:gd name="T7" fmla="*/ 589 h 642"/>
                  <a:gd name="T8" fmla="*/ 268 w 643"/>
                  <a:gd name="T9" fmla="*/ 589 h 642"/>
                  <a:gd name="T10" fmla="*/ 107 w 643"/>
                  <a:gd name="T11" fmla="*/ 589 h 642"/>
                  <a:gd name="T12" fmla="*/ 0 w 643"/>
                  <a:gd name="T13" fmla="*/ 589 h 642"/>
                  <a:gd name="T14" fmla="*/ 54 w 643"/>
                  <a:gd name="T15" fmla="*/ 482 h 642"/>
                  <a:gd name="T16" fmla="*/ 54 w 643"/>
                  <a:gd name="T17" fmla="*/ 482 h 642"/>
                  <a:gd name="T18" fmla="*/ 54 w 643"/>
                  <a:gd name="T19" fmla="*/ 428 h 642"/>
                  <a:gd name="T20" fmla="*/ 54 w 643"/>
                  <a:gd name="T21" fmla="*/ 268 h 642"/>
                  <a:gd name="T22" fmla="*/ 107 w 643"/>
                  <a:gd name="T23" fmla="*/ 160 h 642"/>
                  <a:gd name="T24" fmla="*/ 107 w 643"/>
                  <a:gd name="T25" fmla="*/ 160 h 642"/>
                  <a:gd name="T26" fmla="*/ 161 w 643"/>
                  <a:gd name="T27" fmla="*/ 160 h 642"/>
                  <a:gd name="T28" fmla="*/ 161 w 643"/>
                  <a:gd name="T29" fmla="*/ 107 h 642"/>
                  <a:gd name="T30" fmla="*/ 268 w 643"/>
                  <a:gd name="T31" fmla="*/ 53 h 642"/>
                  <a:gd name="T32" fmla="*/ 268 w 643"/>
                  <a:gd name="T33" fmla="*/ 53 h 642"/>
                  <a:gd name="T34" fmla="*/ 375 w 643"/>
                  <a:gd name="T35" fmla="*/ 53 h 642"/>
                  <a:gd name="T36" fmla="*/ 482 w 643"/>
                  <a:gd name="T37" fmla="*/ 0 h 642"/>
                  <a:gd name="T38" fmla="*/ 589 w 643"/>
                  <a:gd name="T39" fmla="*/ 0 h 642"/>
                  <a:gd name="T40" fmla="*/ 589 w 643"/>
                  <a:gd name="T41" fmla="*/ 0 h 642"/>
                  <a:gd name="T42" fmla="*/ 643 w 643"/>
                  <a:gd name="T43" fmla="*/ 107 h 642"/>
                  <a:gd name="T44" fmla="*/ 643 w 643"/>
                  <a:gd name="T45" fmla="*/ 321 h 642"/>
                  <a:gd name="T46" fmla="*/ 589 w 643"/>
                  <a:gd name="T47" fmla="*/ 48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3" h="642">
                    <a:moveTo>
                      <a:pt x="589" y="482"/>
                    </a:moveTo>
                    <a:lnTo>
                      <a:pt x="482" y="589"/>
                    </a:lnTo>
                    <a:lnTo>
                      <a:pt x="375" y="642"/>
                    </a:lnTo>
                    <a:lnTo>
                      <a:pt x="268" y="589"/>
                    </a:lnTo>
                    <a:lnTo>
                      <a:pt x="268" y="589"/>
                    </a:lnTo>
                    <a:lnTo>
                      <a:pt x="107" y="589"/>
                    </a:lnTo>
                    <a:lnTo>
                      <a:pt x="0" y="589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428"/>
                    </a:lnTo>
                    <a:lnTo>
                      <a:pt x="54" y="268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61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75" y="53"/>
                    </a:lnTo>
                    <a:lnTo>
                      <a:pt x="482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43" y="107"/>
                    </a:lnTo>
                    <a:lnTo>
                      <a:pt x="643" y="321"/>
                    </a:lnTo>
                    <a:lnTo>
                      <a:pt x="589" y="48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292"/>
              <p:cNvSpPr>
                <a:spLocks/>
              </p:cNvSpPr>
              <p:nvPr/>
            </p:nvSpPr>
            <p:spPr bwMode="auto">
              <a:xfrm>
                <a:off x="4667" y="2076"/>
                <a:ext cx="66" cy="67"/>
              </a:xfrm>
              <a:custGeom>
                <a:avLst/>
                <a:gdLst>
                  <a:gd name="T0" fmla="*/ 482 w 535"/>
                  <a:gd name="T1" fmla="*/ 429 h 536"/>
                  <a:gd name="T2" fmla="*/ 374 w 535"/>
                  <a:gd name="T3" fmla="*/ 536 h 536"/>
                  <a:gd name="T4" fmla="*/ 321 w 535"/>
                  <a:gd name="T5" fmla="*/ 536 h 536"/>
                  <a:gd name="T6" fmla="*/ 214 w 535"/>
                  <a:gd name="T7" fmla="*/ 482 h 536"/>
                  <a:gd name="T8" fmla="*/ 214 w 535"/>
                  <a:gd name="T9" fmla="*/ 482 h 536"/>
                  <a:gd name="T10" fmla="*/ 53 w 535"/>
                  <a:gd name="T11" fmla="*/ 482 h 536"/>
                  <a:gd name="T12" fmla="*/ 0 w 535"/>
                  <a:gd name="T13" fmla="*/ 482 h 536"/>
                  <a:gd name="T14" fmla="*/ 0 w 535"/>
                  <a:gd name="T15" fmla="*/ 375 h 536"/>
                  <a:gd name="T16" fmla="*/ 0 w 535"/>
                  <a:gd name="T17" fmla="*/ 375 h 536"/>
                  <a:gd name="T18" fmla="*/ 0 w 535"/>
                  <a:gd name="T19" fmla="*/ 322 h 536"/>
                  <a:gd name="T20" fmla="*/ 53 w 535"/>
                  <a:gd name="T21" fmla="*/ 215 h 536"/>
                  <a:gd name="T22" fmla="*/ 107 w 535"/>
                  <a:gd name="T23" fmla="*/ 107 h 536"/>
                  <a:gd name="T24" fmla="*/ 107 w 535"/>
                  <a:gd name="T25" fmla="*/ 107 h 536"/>
                  <a:gd name="T26" fmla="*/ 107 w 535"/>
                  <a:gd name="T27" fmla="*/ 107 h 536"/>
                  <a:gd name="T28" fmla="*/ 160 w 535"/>
                  <a:gd name="T29" fmla="*/ 54 h 536"/>
                  <a:gd name="T30" fmla="*/ 214 w 535"/>
                  <a:gd name="T31" fmla="*/ 0 h 536"/>
                  <a:gd name="T32" fmla="*/ 214 w 535"/>
                  <a:gd name="T33" fmla="*/ 0 h 536"/>
                  <a:gd name="T34" fmla="*/ 321 w 535"/>
                  <a:gd name="T35" fmla="*/ 0 h 536"/>
                  <a:gd name="T36" fmla="*/ 428 w 535"/>
                  <a:gd name="T37" fmla="*/ 0 h 536"/>
                  <a:gd name="T38" fmla="*/ 535 w 535"/>
                  <a:gd name="T39" fmla="*/ 0 h 536"/>
                  <a:gd name="T40" fmla="*/ 535 w 535"/>
                  <a:gd name="T41" fmla="*/ 0 h 536"/>
                  <a:gd name="T42" fmla="*/ 535 w 535"/>
                  <a:gd name="T43" fmla="*/ 107 h 536"/>
                  <a:gd name="T44" fmla="*/ 535 w 535"/>
                  <a:gd name="T45" fmla="*/ 268 h 536"/>
                  <a:gd name="T46" fmla="*/ 482 w 535"/>
                  <a:gd name="T47" fmla="*/ 429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536">
                    <a:moveTo>
                      <a:pt x="482" y="429"/>
                    </a:moveTo>
                    <a:lnTo>
                      <a:pt x="374" y="536"/>
                    </a:lnTo>
                    <a:lnTo>
                      <a:pt x="321" y="536"/>
                    </a:lnTo>
                    <a:lnTo>
                      <a:pt x="214" y="482"/>
                    </a:lnTo>
                    <a:lnTo>
                      <a:pt x="214" y="482"/>
                    </a:lnTo>
                    <a:lnTo>
                      <a:pt x="53" y="482"/>
                    </a:lnTo>
                    <a:lnTo>
                      <a:pt x="0" y="48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0" y="322"/>
                    </a:lnTo>
                    <a:lnTo>
                      <a:pt x="53" y="215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107"/>
                    </a:lnTo>
                    <a:lnTo>
                      <a:pt x="535" y="268"/>
                    </a:lnTo>
                    <a:lnTo>
                      <a:pt x="482" y="429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293"/>
              <p:cNvSpPr>
                <a:spLocks/>
              </p:cNvSpPr>
              <p:nvPr/>
            </p:nvSpPr>
            <p:spPr bwMode="auto">
              <a:xfrm>
                <a:off x="4673" y="2083"/>
                <a:ext cx="54" cy="53"/>
              </a:xfrm>
              <a:custGeom>
                <a:avLst/>
                <a:gdLst>
                  <a:gd name="T0" fmla="*/ 375 w 429"/>
                  <a:gd name="T1" fmla="*/ 321 h 428"/>
                  <a:gd name="T2" fmla="*/ 321 w 429"/>
                  <a:gd name="T3" fmla="*/ 428 h 428"/>
                  <a:gd name="T4" fmla="*/ 214 w 429"/>
                  <a:gd name="T5" fmla="*/ 428 h 428"/>
                  <a:gd name="T6" fmla="*/ 161 w 429"/>
                  <a:gd name="T7" fmla="*/ 375 h 428"/>
                  <a:gd name="T8" fmla="*/ 161 w 429"/>
                  <a:gd name="T9" fmla="*/ 375 h 428"/>
                  <a:gd name="T10" fmla="*/ 54 w 429"/>
                  <a:gd name="T11" fmla="*/ 375 h 428"/>
                  <a:gd name="T12" fmla="*/ 0 w 429"/>
                  <a:gd name="T13" fmla="*/ 375 h 428"/>
                  <a:gd name="T14" fmla="*/ 0 w 429"/>
                  <a:gd name="T15" fmla="*/ 321 h 428"/>
                  <a:gd name="T16" fmla="*/ 0 w 429"/>
                  <a:gd name="T17" fmla="*/ 321 h 428"/>
                  <a:gd name="T18" fmla="*/ 0 w 429"/>
                  <a:gd name="T19" fmla="*/ 268 h 428"/>
                  <a:gd name="T20" fmla="*/ 0 w 429"/>
                  <a:gd name="T21" fmla="*/ 161 h 428"/>
                  <a:gd name="T22" fmla="*/ 54 w 429"/>
                  <a:gd name="T23" fmla="*/ 53 h 428"/>
                  <a:gd name="T24" fmla="*/ 54 w 429"/>
                  <a:gd name="T25" fmla="*/ 53 h 428"/>
                  <a:gd name="T26" fmla="*/ 107 w 429"/>
                  <a:gd name="T27" fmla="*/ 53 h 428"/>
                  <a:gd name="T28" fmla="*/ 107 w 429"/>
                  <a:gd name="T29" fmla="*/ 0 h 428"/>
                  <a:gd name="T30" fmla="*/ 214 w 429"/>
                  <a:gd name="T31" fmla="*/ 0 h 428"/>
                  <a:gd name="T32" fmla="*/ 214 w 429"/>
                  <a:gd name="T33" fmla="*/ 0 h 428"/>
                  <a:gd name="T34" fmla="*/ 268 w 429"/>
                  <a:gd name="T35" fmla="*/ 0 h 428"/>
                  <a:gd name="T36" fmla="*/ 321 w 429"/>
                  <a:gd name="T37" fmla="*/ 0 h 428"/>
                  <a:gd name="T38" fmla="*/ 429 w 429"/>
                  <a:gd name="T39" fmla="*/ 0 h 428"/>
                  <a:gd name="T40" fmla="*/ 429 w 429"/>
                  <a:gd name="T41" fmla="*/ 0 h 428"/>
                  <a:gd name="T42" fmla="*/ 429 w 429"/>
                  <a:gd name="T43" fmla="*/ 53 h 428"/>
                  <a:gd name="T44" fmla="*/ 429 w 429"/>
                  <a:gd name="T45" fmla="*/ 214 h 428"/>
                  <a:gd name="T46" fmla="*/ 375 w 429"/>
                  <a:gd name="T47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9" h="428">
                    <a:moveTo>
                      <a:pt x="375" y="321"/>
                    </a:moveTo>
                    <a:lnTo>
                      <a:pt x="321" y="428"/>
                    </a:lnTo>
                    <a:lnTo>
                      <a:pt x="214" y="428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54" y="375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9" y="53"/>
                    </a:lnTo>
                    <a:lnTo>
                      <a:pt x="429" y="214"/>
                    </a:lnTo>
                    <a:lnTo>
                      <a:pt x="375" y="321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294"/>
              <p:cNvSpPr>
                <a:spLocks/>
              </p:cNvSpPr>
              <p:nvPr/>
            </p:nvSpPr>
            <p:spPr bwMode="auto">
              <a:xfrm>
                <a:off x="4673" y="2083"/>
                <a:ext cx="47" cy="46"/>
              </a:xfrm>
              <a:custGeom>
                <a:avLst/>
                <a:gdLst>
                  <a:gd name="T0" fmla="*/ 0 w 375"/>
                  <a:gd name="T1" fmla="*/ 268 h 375"/>
                  <a:gd name="T2" fmla="*/ 0 w 375"/>
                  <a:gd name="T3" fmla="*/ 214 h 375"/>
                  <a:gd name="T4" fmla="*/ 54 w 375"/>
                  <a:gd name="T5" fmla="*/ 107 h 375"/>
                  <a:gd name="T6" fmla="*/ 107 w 375"/>
                  <a:gd name="T7" fmla="*/ 53 h 375"/>
                  <a:gd name="T8" fmla="*/ 107 w 375"/>
                  <a:gd name="T9" fmla="*/ 53 h 375"/>
                  <a:gd name="T10" fmla="*/ 107 w 375"/>
                  <a:gd name="T11" fmla="*/ 53 h 375"/>
                  <a:gd name="T12" fmla="*/ 161 w 375"/>
                  <a:gd name="T13" fmla="*/ 0 h 375"/>
                  <a:gd name="T14" fmla="*/ 214 w 375"/>
                  <a:gd name="T15" fmla="*/ 0 h 375"/>
                  <a:gd name="T16" fmla="*/ 214 w 375"/>
                  <a:gd name="T17" fmla="*/ 0 h 375"/>
                  <a:gd name="T18" fmla="*/ 268 w 375"/>
                  <a:gd name="T19" fmla="*/ 0 h 375"/>
                  <a:gd name="T20" fmla="*/ 321 w 375"/>
                  <a:gd name="T21" fmla="*/ 0 h 375"/>
                  <a:gd name="T22" fmla="*/ 375 w 375"/>
                  <a:gd name="T23" fmla="*/ 0 h 375"/>
                  <a:gd name="T24" fmla="*/ 375 w 375"/>
                  <a:gd name="T25" fmla="*/ 0 h 375"/>
                  <a:gd name="T26" fmla="*/ 375 w 375"/>
                  <a:gd name="T27" fmla="*/ 107 h 375"/>
                  <a:gd name="T28" fmla="*/ 321 w 375"/>
                  <a:gd name="T29" fmla="*/ 214 h 375"/>
                  <a:gd name="T30" fmla="*/ 321 w 375"/>
                  <a:gd name="T31" fmla="*/ 321 h 375"/>
                  <a:gd name="T32" fmla="*/ 321 w 375"/>
                  <a:gd name="T33" fmla="*/ 321 h 375"/>
                  <a:gd name="T34" fmla="*/ 268 w 375"/>
                  <a:gd name="T35" fmla="*/ 375 h 375"/>
                  <a:gd name="T36" fmla="*/ 214 w 375"/>
                  <a:gd name="T37" fmla="*/ 375 h 375"/>
                  <a:gd name="T38" fmla="*/ 161 w 375"/>
                  <a:gd name="T39" fmla="*/ 321 h 375"/>
                  <a:gd name="T40" fmla="*/ 161 w 375"/>
                  <a:gd name="T41" fmla="*/ 321 h 375"/>
                  <a:gd name="T42" fmla="*/ 54 w 375"/>
                  <a:gd name="T43" fmla="*/ 321 h 375"/>
                  <a:gd name="T44" fmla="*/ 0 w 375"/>
                  <a:gd name="T45" fmla="*/ 321 h 375"/>
                  <a:gd name="T46" fmla="*/ 0 w 375"/>
                  <a:gd name="T47" fmla="*/ 268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75">
                    <a:moveTo>
                      <a:pt x="0" y="268"/>
                    </a:moveTo>
                    <a:lnTo>
                      <a:pt x="0" y="214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107"/>
                    </a:lnTo>
                    <a:lnTo>
                      <a:pt x="321" y="214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268" y="375"/>
                    </a:lnTo>
                    <a:lnTo>
                      <a:pt x="214" y="375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295"/>
              <p:cNvSpPr>
                <a:spLocks/>
              </p:cNvSpPr>
              <p:nvPr/>
            </p:nvSpPr>
            <p:spPr bwMode="auto">
              <a:xfrm>
                <a:off x="4265" y="1949"/>
                <a:ext cx="141" cy="154"/>
              </a:xfrm>
              <a:custGeom>
                <a:avLst/>
                <a:gdLst>
                  <a:gd name="T0" fmla="*/ 0 w 1123"/>
                  <a:gd name="T1" fmla="*/ 0 h 1230"/>
                  <a:gd name="T2" fmla="*/ 107 w 1123"/>
                  <a:gd name="T3" fmla="*/ 107 h 1230"/>
                  <a:gd name="T4" fmla="*/ 321 w 1123"/>
                  <a:gd name="T5" fmla="*/ 267 h 1230"/>
                  <a:gd name="T6" fmla="*/ 535 w 1123"/>
                  <a:gd name="T7" fmla="*/ 428 h 1230"/>
                  <a:gd name="T8" fmla="*/ 535 w 1123"/>
                  <a:gd name="T9" fmla="*/ 428 h 1230"/>
                  <a:gd name="T10" fmla="*/ 642 w 1123"/>
                  <a:gd name="T11" fmla="*/ 588 h 1230"/>
                  <a:gd name="T12" fmla="*/ 749 w 1123"/>
                  <a:gd name="T13" fmla="*/ 694 h 1230"/>
                  <a:gd name="T14" fmla="*/ 855 w 1123"/>
                  <a:gd name="T15" fmla="*/ 801 h 1230"/>
                  <a:gd name="T16" fmla="*/ 855 w 1123"/>
                  <a:gd name="T17" fmla="*/ 801 h 1230"/>
                  <a:gd name="T18" fmla="*/ 962 w 1123"/>
                  <a:gd name="T19" fmla="*/ 962 h 1230"/>
                  <a:gd name="T20" fmla="*/ 1069 w 1123"/>
                  <a:gd name="T21" fmla="*/ 1176 h 1230"/>
                  <a:gd name="T22" fmla="*/ 1123 w 1123"/>
                  <a:gd name="T23" fmla="*/ 1230 h 1230"/>
                  <a:gd name="T24" fmla="*/ 1123 w 1123"/>
                  <a:gd name="T25" fmla="*/ 1230 h 1230"/>
                  <a:gd name="T26" fmla="*/ 428 w 1123"/>
                  <a:gd name="T27" fmla="*/ 1122 h 1230"/>
                  <a:gd name="T28" fmla="*/ 0 w 1123"/>
                  <a:gd name="T2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3" h="1230">
                    <a:moveTo>
                      <a:pt x="0" y="0"/>
                    </a:moveTo>
                    <a:lnTo>
                      <a:pt x="107" y="107"/>
                    </a:lnTo>
                    <a:lnTo>
                      <a:pt x="321" y="267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642" y="588"/>
                    </a:lnTo>
                    <a:lnTo>
                      <a:pt x="749" y="694"/>
                    </a:lnTo>
                    <a:lnTo>
                      <a:pt x="855" y="801"/>
                    </a:lnTo>
                    <a:lnTo>
                      <a:pt x="855" y="801"/>
                    </a:lnTo>
                    <a:lnTo>
                      <a:pt x="962" y="962"/>
                    </a:lnTo>
                    <a:lnTo>
                      <a:pt x="1069" y="1176"/>
                    </a:lnTo>
                    <a:lnTo>
                      <a:pt x="1123" y="1230"/>
                    </a:lnTo>
                    <a:lnTo>
                      <a:pt x="1123" y="1230"/>
                    </a:lnTo>
                    <a:lnTo>
                      <a:pt x="428" y="1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BF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296"/>
              <p:cNvSpPr>
                <a:spLocks/>
              </p:cNvSpPr>
              <p:nvPr/>
            </p:nvSpPr>
            <p:spPr bwMode="auto">
              <a:xfrm>
                <a:off x="3904" y="1916"/>
                <a:ext cx="441" cy="447"/>
              </a:xfrm>
              <a:custGeom>
                <a:avLst/>
                <a:gdLst>
                  <a:gd name="T0" fmla="*/ 428 w 3532"/>
                  <a:gd name="T1" fmla="*/ 1390 h 3583"/>
                  <a:gd name="T2" fmla="*/ 481 w 3532"/>
                  <a:gd name="T3" fmla="*/ 1444 h 3583"/>
                  <a:gd name="T4" fmla="*/ 695 w 3532"/>
                  <a:gd name="T5" fmla="*/ 1444 h 3583"/>
                  <a:gd name="T6" fmla="*/ 963 w 3532"/>
                  <a:gd name="T7" fmla="*/ 1283 h 3583"/>
                  <a:gd name="T8" fmla="*/ 963 w 3532"/>
                  <a:gd name="T9" fmla="*/ 1283 h 3583"/>
                  <a:gd name="T10" fmla="*/ 1177 w 3532"/>
                  <a:gd name="T11" fmla="*/ 1016 h 3583"/>
                  <a:gd name="T12" fmla="*/ 1391 w 3532"/>
                  <a:gd name="T13" fmla="*/ 749 h 3583"/>
                  <a:gd name="T14" fmla="*/ 1552 w 3532"/>
                  <a:gd name="T15" fmla="*/ 535 h 3583"/>
                  <a:gd name="T16" fmla="*/ 1552 w 3532"/>
                  <a:gd name="T17" fmla="*/ 535 h 3583"/>
                  <a:gd name="T18" fmla="*/ 1605 w 3532"/>
                  <a:gd name="T19" fmla="*/ 428 h 3583"/>
                  <a:gd name="T20" fmla="*/ 1766 w 3532"/>
                  <a:gd name="T21" fmla="*/ 214 h 3583"/>
                  <a:gd name="T22" fmla="*/ 2033 w 3532"/>
                  <a:gd name="T23" fmla="*/ 54 h 3583"/>
                  <a:gd name="T24" fmla="*/ 2033 w 3532"/>
                  <a:gd name="T25" fmla="*/ 54 h 3583"/>
                  <a:gd name="T26" fmla="*/ 2301 w 3532"/>
                  <a:gd name="T27" fmla="*/ 0 h 3583"/>
                  <a:gd name="T28" fmla="*/ 2408 w 3532"/>
                  <a:gd name="T29" fmla="*/ 0 h 3583"/>
                  <a:gd name="T30" fmla="*/ 2569 w 3532"/>
                  <a:gd name="T31" fmla="*/ 0 h 3583"/>
                  <a:gd name="T32" fmla="*/ 2569 w 3532"/>
                  <a:gd name="T33" fmla="*/ 0 h 3583"/>
                  <a:gd name="T34" fmla="*/ 2783 w 3532"/>
                  <a:gd name="T35" fmla="*/ 107 h 3583"/>
                  <a:gd name="T36" fmla="*/ 2997 w 3532"/>
                  <a:gd name="T37" fmla="*/ 375 h 3583"/>
                  <a:gd name="T38" fmla="*/ 3157 w 3532"/>
                  <a:gd name="T39" fmla="*/ 589 h 3583"/>
                  <a:gd name="T40" fmla="*/ 3157 w 3532"/>
                  <a:gd name="T41" fmla="*/ 589 h 3583"/>
                  <a:gd name="T42" fmla="*/ 3157 w 3532"/>
                  <a:gd name="T43" fmla="*/ 749 h 3583"/>
                  <a:gd name="T44" fmla="*/ 3157 w 3532"/>
                  <a:gd name="T45" fmla="*/ 910 h 3583"/>
                  <a:gd name="T46" fmla="*/ 3264 w 3532"/>
                  <a:gd name="T47" fmla="*/ 962 h 3583"/>
                  <a:gd name="T48" fmla="*/ 3264 w 3532"/>
                  <a:gd name="T49" fmla="*/ 962 h 3583"/>
                  <a:gd name="T50" fmla="*/ 3371 w 3532"/>
                  <a:gd name="T51" fmla="*/ 1069 h 3583"/>
                  <a:gd name="T52" fmla="*/ 3371 w 3532"/>
                  <a:gd name="T53" fmla="*/ 1123 h 3583"/>
                  <a:gd name="T54" fmla="*/ 3371 w 3532"/>
                  <a:gd name="T55" fmla="*/ 1176 h 3583"/>
                  <a:gd name="T56" fmla="*/ 3371 w 3532"/>
                  <a:gd name="T57" fmla="*/ 1176 h 3583"/>
                  <a:gd name="T58" fmla="*/ 3425 w 3532"/>
                  <a:gd name="T59" fmla="*/ 1283 h 3583"/>
                  <a:gd name="T60" fmla="*/ 3478 w 3532"/>
                  <a:gd name="T61" fmla="*/ 1337 h 3583"/>
                  <a:gd name="T62" fmla="*/ 3532 w 3532"/>
                  <a:gd name="T63" fmla="*/ 1337 h 3583"/>
                  <a:gd name="T64" fmla="*/ 3532 w 3532"/>
                  <a:gd name="T65" fmla="*/ 1337 h 3583"/>
                  <a:gd name="T66" fmla="*/ 2301 w 3532"/>
                  <a:gd name="T67" fmla="*/ 2513 h 3583"/>
                  <a:gd name="T68" fmla="*/ 910 w 3532"/>
                  <a:gd name="T69" fmla="*/ 3583 h 3583"/>
                  <a:gd name="T70" fmla="*/ 481 w 3532"/>
                  <a:gd name="T71" fmla="*/ 3263 h 3583"/>
                  <a:gd name="T72" fmla="*/ 321 w 3532"/>
                  <a:gd name="T73" fmla="*/ 2834 h 3583"/>
                  <a:gd name="T74" fmla="*/ 107 w 3532"/>
                  <a:gd name="T75" fmla="*/ 2033 h 3583"/>
                  <a:gd name="T76" fmla="*/ 0 w 3532"/>
                  <a:gd name="T77" fmla="*/ 1498 h 3583"/>
                  <a:gd name="T78" fmla="*/ 0 w 3532"/>
                  <a:gd name="T79" fmla="*/ 1498 h 3583"/>
                  <a:gd name="T80" fmla="*/ 0 w 3532"/>
                  <a:gd name="T81" fmla="*/ 1390 h 3583"/>
                  <a:gd name="T82" fmla="*/ 107 w 3532"/>
                  <a:gd name="T83" fmla="*/ 1337 h 3583"/>
                  <a:gd name="T84" fmla="*/ 428 w 3532"/>
                  <a:gd name="T85" fmla="*/ 1390 h 3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32" h="3583">
                    <a:moveTo>
                      <a:pt x="428" y="1390"/>
                    </a:moveTo>
                    <a:lnTo>
                      <a:pt x="481" y="1444"/>
                    </a:lnTo>
                    <a:lnTo>
                      <a:pt x="695" y="1444"/>
                    </a:lnTo>
                    <a:lnTo>
                      <a:pt x="963" y="1283"/>
                    </a:lnTo>
                    <a:lnTo>
                      <a:pt x="963" y="1283"/>
                    </a:lnTo>
                    <a:lnTo>
                      <a:pt x="1177" y="1016"/>
                    </a:lnTo>
                    <a:lnTo>
                      <a:pt x="1391" y="749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605" y="428"/>
                    </a:lnTo>
                    <a:lnTo>
                      <a:pt x="1766" y="214"/>
                    </a:lnTo>
                    <a:lnTo>
                      <a:pt x="2033" y="54"/>
                    </a:lnTo>
                    <a:lnTo>
                      <a:pt x="2033" y="54"/>
                    </a:lnTo>
                    <a:lnTo>
                      <a:pt x="2301" y="0"/>
                    </a:lnTo>
                    <a:lnTo>
                      <a:pt x="2408" y="0"/>
                    </a:lnTo>
                    <a:lnTo>
                      <a:pt x="2569" y="0"/>
                    </a:lnTo>
                    <a:lnTo>
                      <a:pt x="2569" y="0"/>
                    </a:lnTo>
                    <a:lnTo>
                      <a:pt x="2783" y="107"/>
                    </a:lnTo>
                    <a:lnTo>
                      <a:pt x="2997" y="375"/>
                    </a:lnTo>
                    <a:lnTo>
                      <a:pt x="3157" y="589"/>
                    </a:lnTo>
                    <a:lnTo>
                      <a:pt x="3157" y="589"/>
                    </a:lnTo>
                    <a:lnTo>
                      <a:pt x="3157" y="749"/>
                    </a:lnTo>
                    <a:lnTo>
                      <a:pt x="3157" y="910"/>
                    </a:lnTo>
                    <a:lnTo>
                      <a:pt x="3264" y="962"/>
                    </a:lnTo>
                    <a:lnTo>
                      <a:pt x="3264" y="962"/>
                    </a:lnTo>
                    <a:lnTo>
                      <a:pt x="3371" y="1069"/>
                    </a:lnTo>
                    <a:lnTo>
                      <a:pt x="3371" y="1123"/>
                    </a:lnTo>
                    <a:lnTo>
                      <a:pt x="3371" y="1176"/>
                    </a:lnTo>
                    <a:lnTo>
                      <a:pt x="3371" y="1176"/>
                    </a:lnTo>
                    <a:lnTo>
                      <a:pt x="3425" y="1283"/>
                    </a:lnTo>
                    <a:lnTo>
                      <a:pt x="3478" y="1337"/>
                    </a:lnTo>
                    <a:lnTo>
                      <a:pt x="3532" y="1337"/>
                    </a:lnTo>
                    <a:lnTo>
                      <a:pt x="3532" y="1337"/>
                    </a:lnTo>
                    <a:lnTo>
                      <a:pt x="2301" y="2513"/>
                    </a:lnTo>
                    <a:lnTo>
                      <a:pt x="910" y="3583"/>
                    </a:lnTo>
                    <a:lnTo>
                      <a:pt x="481" y="3263"/>
                    </a:lnTo>
                    <a:lnTo>
                      <a:pt x="321" y="2834"/>
                    </a:lnTo>
                    <a:lnTo>
                      <a:pt x="107" y="2033"/>
                    </a:lnTo>
                    <a:lnTo>
                      <a:pt x="0" y="1498"/>
                    </a:lnTo>
                    <a:lnTo>
                      <a:pt x="0" y="1498"/>
                    </a:lnTo>
                    <a:lnTo>
                      <a:pt x="0" y="1390"/>
                    </a:lnTo>
                    <a:lnTo>
                      <a:pt x="107" y="1337"/>
                    </a:lnTo>
                    <a:lnTo>
                      <a:pt x="428" y="1390"/>
                    </a:lnTo>
                    <a:close/>
                  </a:path>
                </a:pathLst>
              </a:custGeom>
              <a:solidFill>
                <a:srgbClr val="BFE0ED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297"/>
              <p:cNvSpPr>
                <a:spLocks/>
              </p:cNvSpPr>
              <p:nvPr/>
            </p:nvSpPr>
            <p:spPr bwMode="auto">
              <a:xfrm>
                <a:off x="3931" y="2109"/>
                <a:ext cx="174" cy="241"/>
              </a:xfrm>
              <a:custGeom>
                <a:avLst/>
                <a:gdLst>
                  <a:gd name="T0" fmla="*/ 0 w 1391"/>
                  <a:gd name="T1" fmla="*/ 0 h 1925"/>
                  <a:gd name="T2" fmla="*/ 160 w 1391"/>
                  <a:gd name="T3" fmla="*/ 107 h 1925"/>
                  <a:gd name="T4" fmla="*/ 481 w 1391"/>
                  <a:gd name="T5" fmla="*/ 375 h 1925"/>
                  <a:gd name="T6" fmla="*/ 749 w 1391"/>
                  <a:gd name="T7" fmla="*/ 588 h 1925"/>
                  <a:gd name="T8" fmla="*/ 749 w 1391"/>
                  <a:gd name="T9" fmla="*/ 588 h 1925"/>
                  <a:gd name="T10" fmla="*/ 856 w 1391"/>
                  <a:gd name="T11" fmla="*/ 748 h 1925"/>
                  <a:gd name="T12" fmla="*/ 910 w 1391"/>
                  <a:gd name="T13" fmla="*/ 855 h 1925"/>
                  <a:gd name="T14" fmla="*/ 803 w 1391"/>
                  <a:gd name="T15" fmla="*/ 802 h 1925"/>
                  <a:gd name="T16" fmla="*/ 803 w 1391"/>
                  <a:gd name="T17" fmla="*/ 802 h 1925"/>
                  <a:gd name="T18" fmla="*/ 696 w 1391"/>
                  <a:gd name="T19" fmla="*/ 802 h 1925"/>
                  <a:gd name="T20" fmla="*/ 696 w 1391"/>
                  <a:gd name="T21" fmla="*/ 909 h 1925"/>
                  <a:gd name="T22" fmla="*/ 856 w 1391"/>
                  <a:gd name="T23" fmla="*/ 1069 h 1925"/>
                  <a:gd name="T24" fmla="*/ 856 w 1391"/>
                  <a:gd name="T25" fmla="*/ 1069 h 1925"/>
                  <a:gd name="T26" fmla="*/ 1017 w 1391"/>
                  <a:gd name="T27" fmla="*/ 1283 h 1925"/>
                  <a:gd name="T28" fmla="*/ 1177 w 1391"/>
                  <a:gd name="T29" fmla="*/ 1391 h 1925"/>
                  <a:gd name="T30" fmla="*/ 1391 w 1391"/>
                  <a:gd name="T31" fmla="*/ 1391 h 1925"/>
                  <a:gd name="T32" fmla="*/ 1391 w 1391"/>
                  <a:gd name="T33" fmla="*/ 1391 h 1925"/>
                  <a:gd name="T34" fmla="*/ 1338 w 1391"/>
                  <a:gd name="T35" fmla="*/ 1498 h 1925"/>
                  <a:gd name="T36" fmla="*/ 1124 w 1391"/>
                  <a:gd name="T37" fmla="*/ 1658 h 1925"/>
                  <a:gd name="T38" fmla="*/ 856 w 1391"/>
                  <a:gd name="T39" fmla="*/ 1871 h 1925"/>
                  <a:gd name="T40" fmla="*/ 749 w 1391"/>
                  <a:gd name="T41" fmla="*/ 1925 h 1925"/>
                  <a:gd name="T42" fmla="*/ 749 w 1391"/>
                  <a:gd name="T43" fmla="*/ 1925 h 1925"/>
                  <a:gd name="T44" fmla="*/ 428 w 1391"/>
                  <a:gd name="T45" fmla="*/ 1712 h 1925"/>
                  <a:gd name="T46" fmla="*/ 160 w 1391"/>
                  <a:gd name="T47" fmla="*/ 321 h 1925"/>
                  <a:gd name="T48" fmla="*/ 0 w 1391"/>
                  <a:gd name="T49" fmla="*/ 0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91" h="1925">
                    <a:moveTo>
                      <a:pt x="0" y="0"/>
                    </a:moveTo>
                    <a:lnTo>
                      <a:pt x="160" y="107"/>
                    </a:lnTo>
                    <a:lnTo>
                      <a:pt x="481" y="375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56" y="748"/>
                    </a:lnTo>
                    <a:lnTo>
                      <a:pt x="910" y="855"/>
                    </a:lnTo>
                    <a:lnTo>
                      <a:pt x="803" y="802"/>
                    </a:lnTo>
                    <a:lnTo>
                      <a:pt x="803" y="802"/>
                    </a:lnTo>
                    <a:lnTo>
                      <a:pt x="696" y="802"/>
                    </a:lnTo>
                    <a:lnTo>
                      <a:pt x="696" y="909"/>
                    </a:lnTo>
                    <a:lnTo>
                      <a:pt x="856" y="1069"/>
                    </a:lnTo>
                    <a:lnTo>
                      <a:pt x="856" y="1069"/>
                    </a:lnTo>
                    <a:lnTo>
                      <a:pt x="1017" y="1283"/>
                    </a:lnTo>
                    <a:lnTo>
                      <a:pt x="1177" y="1391"/>
                    </a:lnTo>
                    <a:lnTo>
                      <a:pt x="1391" y="1391"/>
                    </a:lnTo>
                    <a:lnTo>
                      <a:pt x="1391" y="1391"/>
                    </a:lnTo>
                    <a:lnTo>
                      <a:pt x="1338" y="1498"/>
                    </a:lnTo>
                    <a:lnTo>
                      <a:pt x="1124" y="1658"/>
                    </a:lnTo>
                    <a:lnTo>
                      <a:pt x="856" y="1871"/>
                    </a:lnTo>
                    <a:lnTo>
                      <a:pt x="749" y="1925"/>
                    </a:lnTo>
                    <a:lnTo>
                      <a:pt x="749" y="1925"/>
                    </a:lnTo>
                    <a:lnTo>
                      <a:pt x="428" y="1712"/>
                    </a:lnTo>
                    <a:lnTo>
                      <a:pt x="160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298"/>
              <p:cNvSpPr>
                <a:spLocks/>
              </p:cNvSpPr>
              <p:nvPr/>
            </p:nvSpPr>
            <p:spPr bwMode="auto">
              <a:xfrm>
                <a:off x="3931" y="2109"/>
                <a:ext cx="167" cy="241"/>
              </a:xfrm>
              <a:custGeom>
                <a:avLst/>
                <a:gdLst>
                  <a:gd name="T0" fmla="*/ 0 w 1338"/>
                  <a:gd name="T1" fmla="*/ 0 h 1925"/>
                  <a:gd name="T2" fmla="*/ 107 w 1338"/>
                  <a:gd name="T3" fmla="*/ 107 h 1925"/>
                  <a:gd name="T4" fmla="*/ 428 w 1338"/>
                  <a:gd name="T5" fmla="*/ 321 h 1925"/>
                  <a:gd name="T6" fmla="*/ 696 w 1338"/>
                  <a:gd name="T7" fmla="*/ 535 h 1925"/>
                  <a:gd name="T8" fmla="*/ 696 w 1338"/>
                  <a:gd name="T9" fmla="*/ 535 h 1925"/>
                  <a:gd name="T10" fmla="*/ 803 w 1338"/>
                  <a:gd name="T11" fmla="*/ 695 h 1925"/>
                  <a:gd name="T12" fmla="*/ 856 w 1338"/>
                  <a:gd name="T13" fmla="*/ 802 h 1925"/>
                  <a:gd name="T14" fmla="*/ 749 w 1338"/>
                  <a:gd name="T15" fmla="*/ 748 h 1925"/>
                  <a:gd name="T16" fmla="*/ 749 w 1338"/>
                  <a:gd name="T17" fmla="*/ 748 h 1925"/>
                  <a:gd name="T18" fmla="*/ 642 w 1338"/>
                  <a:gd name="T19" fmla="*/ 802 h 1925"/>
                  <a:gd name="T20" fmla="*/ 642 w 1338"/>
                  <a:gd name="T21" fmla="*/ 909 h 1925"/>
                  <a:gd name="T22" fmla="*/ 803 w 1338"/>
                  <a:gd name="T23" fmla="*/ 1123 h 1925"/>
                  <a:gd name="T24" fmla="*/ 803 w 1338"/>
                  <a:gd name="T25" fmla="*/ 1123 h 1925"/>
                  <a:gd name="T26" fmla="*/ 910 w 1338"/>
                  <a:gd name="T27" fmla="*/ 1337 h 1925"/>
                  <a:gd name="T28" fmla="*/ 1124 w 1338"/>
                  <a:gd name="T29" fmla="*/ 1444 h 1925"/>
                  <a:gd name="T30" fmla="*/ 1338 w 1338"/>
                  <a:gd name="T31" fmla="*/ 1444 h 1925"/>
                  <a:gd name="T32" fmla="*/ 1338 w 1338"/>
                  <a:gd name="T33" fmla="*/ 1444 h 1925"/>
                  <a:gd name="T34" fmla="*/ 1231 w 1338"/>
                  <a:gd name="T35" fmla="*/ 1551 h 1925"/>
                  <a:gd name="T36" fmla="*/ 910 w 1338"/>
                  <a:gd name="T37" fmla="*/ 1818 h 1925"/>
                  <a:gd name="T38" fmla="*/ 749 w 1338"/>
                  <a:gd name="T39" fmla="*/ 1925 h 1925"/>
                  <a:gd name="T40" fmla="*/ 749 w 1338"/>
                  <a:gd name="T41" fmla="*/ 1925 h 1925"/>
                  <a:gd name="T42" fmla="*/ 428 w 1338"/>
                  <a:gd name="T43" fmla="*/ 1712 h 1925"/>
                  <a:gd name="T44" fmla="*/ 160 w 1338"/>
                  <a:gd name="T45" fmla="*/ 321 h 1925"/>
                  <a:gd name="T46" fmla="*/ 0 w 1338"/>
                  <a:gd name="T47" fmla="*/ 0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8" h="1925">
                    <a:moveTo>
                      <a:pt x="0" y="0"/>
                    </a:moveTo>
                    <a:lnTo>
                      <a:pt x="107" y="107"/>
                    </a:lnTo>
                    <a:lnTo>
                      <a:pt x="428" y="321"/>
                    </a:lnTo>
                    <a:lnTo>
                      <a:pt x="696" y="535"/>
                    </a:lnTo>
                    <a:lnTo>
                      <a:pt x="696" y="535"/>
                    </a:lnTo>
                    <a:lnTo>
                      <a:pt x="803" y="695"/>
                    </a:lnTo>
                    <a:lnTo>
                      <a:pt x="856" y="802"/>
                    </a:lnTo>
                    <a:lnTo>
                      <a:pt x="749" y="748"/>
                    </a:lnTo>
                    <a:lnTo>
                      <a:pt x="749" y="748"/>
                    </a:lnTo>
                    <a:lnTo>
                      <a:pt x="642" y="802"/>
                    </a:lnTo>
                    <a:lnTo>
                      <a:pt x="642" y="909"/>
                    </a:lnTo>
                    <a:lnTo>
                      <a:pt x="803" y="1123"/>
                    </a:lnTo>
                    <a:lnTo>
                      <a:pt x="803" y="1123"/>
                    </a:lnTo>
                    <a:lnTo>
                      <a:pt x="910" y="1337"/>
                    </a:lnTo>
                    <a:lnTo>
                      <a:pt x="1124" y="1444"/>
                    </a:lnTo>
                    <a:lnTo>
                      <a:pt x="1338" y="1444"/>
                    </a:lnTo>
                    <a:lnTo>
                      <a:pt x="1338" y="1444"/>
                    </a:lnTo>
                    <a:lnTo>
                      <a:pt x="1231" y="1551"/>
                    </a:lnTo>
                    <a:lnTo>
                      <a:pt x="910" y="1818"/>
                    </a:lnTo>
                    <a:lnTo>
                      <a:pt x="749" y="1925"/>
                    </a:lnTo>
                    <a:lnTo>
                      <a:pt x="749" y="1925"/>
                    </a:lnTo>
                    <a:lnTo>
                      <a:pt x="428" y="1712"/>
                    </a:lnTo>
                    <a:lnTo>
                      <a:pt x="160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D9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299"/>
              <p:cNvSpPr>
                <a:spLocks/>
              </p:cNvSpPr>
              <p:nvPr/>
            </p:nvSpPr>
            <p:spPr bwMode="auto">
              <a:xfrm>
                <a:off x="3931" y="2116"/>
                <a:ext cx="154" cy="234"/>
              </a:xfrm>
              <a:custGeom>
                <a:avLst/>
                <a:gdLst>
                  <a:gd name="T0" fmla="*/ 0 w 1231"/>
                  <a:gd name="T1" fmla="*/ 0 h 1871"/>
                  <a:gd name="T2" fmla="*/ 107 w 1231"/>
                  <a:gd name="T3" fmla="*/ 107 h 1871"/>
                  <a:gd name="T4" fmla="*/ 374 w 1231"/>
                  <a:gd name="T5" fmla="*/ 267 h 1871"/>
                  <a:gd name="T6" fmla="*/ 642 w 1231"/>
                  <a:gd name="T7" fmla="*/ 481 h 1871"/>
                  <a:gd name="T8" fmla="*/ 642 w 1231"/>
                  <a:gd name="T9" fmla="*/ 481 h 1871"/>
                  <a:gd name="T10" fmla="*/ 749 w 1231"/>
                  <a:gd name="T11" fmla="*/ 641 h 1871"/>
                  <a:gd name="T12" fmla="*/ 803 w 1231"/>
                  <a:gd name="T13" fmla="*/ 694 h 1871"/>
                  <a:gd name="T14" fmla="*/ 696 w 1231"/>
                  <a:gd name="T15" fmla="*/ 641 h 1871"/>
                  <a:gd name="T16" fmla="*/ 696 w 1231"/>
                  <a:gd name="T17" fmla="*/ 641 h 1871"/>
                  <a:gd name="T18" fmla="*/ 588 w 1231"/>
                  <a:gd name="T19" fmla="*/ 694 h 1871"/>
                  <a:gd name="T20" fmla="*/ 642 w 1231"/>
                  <a:gd name="T21" fmla="*/ 908 h 1871"/>
                  <a:gd name="T22" fmla="*/ 749 w 1231"/>
                  <a:gd name="T23" fmla="*/ 1176 h 1871"/>
                  <a:gd name="T24" fmla="*/ 749 w 1231"/>
                  <a:gd name="T25" fmla="*/ 1176 h 1871"/>
                  <a:gd name="T26" fmla="*/ 856 w 1231"/>
                  <a:gd name="T27" fmla="*/ 1337 h 1871"/>
                  <a:gd name="T28" fmla="*/ 1070 w 1231"/>
                  <a:gd name="T29" fmla="*/ 1444 h 1871"/>
                  <a:gd name="T30" fmla="*/ 1231 w 1231"/>
                  <a:gd name="T31" fmla="*/ 1444 h 1871"/>
                  <a:gd name="T32" fmla="*/ 1231 w 1231"/>
                  <a:gd name="T33" fmla="*/ 1444 h 1871"/>
                  <a:gd name="T34" fmla="*/ 1177 w 1231"/>
                  <a:gd name="T35" fmla="*/ 1551 h 1871"/>
                  <a:gd name="T36" fmla="*/ 910 w 1231"/>
                  <a:gd name="T37" fmla="*/ 1764 h 1871"/>
                  <a:gd name="T38" fmla="*/ 749 w 1231"/>
                  <a:gd name="T39" fmla="*/ 1871 h 1871"/>
                  <a:gd name="T40" fmla="*/ 749 w 1231"/>
                  <a:gd name="T41" fmla="*/ 1871 h 1871"/>
                  <a:gd name="T42" fmla="*/ 428 w 1231"/>
                  <a:gd name="T43" fmla="*/ 1658 h 1871"/>
                  <a:gd name="T44" fmla="*/ 160 w 1231"/>
                  <a:gd name="T45" fmla="*/ 267 h 1871"/>
                  <a:gd name="T46" fmla="*/ 0 w 1231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31" h="1871">
                    <a:moveTo>
                      <a:pt x="0" y="0"/>
                    </a:moveTo>
                    <a:lnTo>
                      <a:pt x="107" y="107"/>
                    </a:lnTo>
                    <a:lnTo>
                      <a:pt x="374" y="267"/>
                    </a:lnTo>
                    <a:lnTo>
                      <a:pt x="642" y="481"/>
                    </a:lnTo>
                    <a:lnTo>
                      <a:pt x="642" y="481"/>
                    </a:lnTo>
                    <a:lnTo>
                      <a:pt x="749" y="641"/>
                    </a:lnTo>
                    <a:lnTo>
                      <a:pt x="803" y="694"/>
                    </a:lnTo>
                    <a:lnTo>
                      <a:pt x="696" y="641"/>
                    </a:lnTo>
                    <a:lnTo>
                      <a:pt x="696" y="641"/>
                    </a:lnTo>
                    <a:lnTo>
                      <a:pt x="588" y="694"/>
                    </a:lnTo>
                    <a:lnTo>
                      <a:pt x="642" y="908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856" y="1337"/>
                    </a:lnTo>
                    <a:lnTo>
                      <a:pt x="1070" y="1444"/>
                    </a:lnTo>
                    <a:lnTo>
                      <a:pt x="1231" y="1444"/>
                    </a:lnTo>
                    <a:lnTo>
                      <a:pt x="1231" y="1444"/>
                    </a:lnTo>
                    <a:lnTo>
                      <a:pt x="1177" y="1551"/>
                    </a:lnTo>
                    <a:lnTo>
                      <a:pt x="910" y="1764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300"/>
              <p:cNvSpPr>
                <a:spLocks/>
              </p:cNvSpPr>
              <p:nvPr/>
            </p:nvSpPr>
            <p:spPr bwMode="auto">
              <a:xfrm>
                <a:off x="3931" y="2116"/>
                <a:ext cx="147" cy="234"/>
              </a:xfrm>
              <a:custGeom>
                <a:avLst/>
                <a:gdLst>
                  <a:gd name="T0" fmla="*/ 0 w 1177"/>
                  <a:gd name="T1" fmla="*/ 0 h 1871"/>
                  <a:gd name="T2" fmla="*/ 107 w 1177"/>
                  <a:gd name="T3" fmla="*/ 107 h 1871"/>
                  <a:gd name="T4" fmla="*/ 374 w 1177"/>
                  <a:gd name="T5" fmla="*/ 267 h 1871"/>
                  <a:gd name="T6" fmla="*/ 588 w 1177"/>
                  <a:gd name="T7" fmla="*/ 428 h 1871"/>
                  <a:gd name="T8" fmla="*/ 588 w 1177"/>
                  <a:gd name="T9" fmla="*/ 428 h 1871"/>
                  <a:gd name="T10" fmla="*/ 696 w 1177"/>
                  <a:gd name="T11" fmla="*/ 587 h 1871"/>
                  <a:gd name="T12" fmla="*/ 749 w 1177"/>
                  <a:gd name="T13" fmla="*/ 694 h 1871"/>
                  <a:gd name="T14" fmla="*/ 642 w 1177"/>
                  <a:gd name="T15" fmla="*/ 641 h 1871"/>
                  <a:gd name="T16" fmla="*/ 642 w 1177"/>
                  <a:gd name="T17" fmla="*/ 641 h 1871"/>
                  <a:gd name="T18" fmla="*/ 588 w 1177"/>
                  <a:gd name="T19" fmla="*/ 694 h 1871"/>
                  <a:gd name="T20" fmla="*/ 588 w 1177"/>
                  <a:gd name="T21" fmla="*/ 962 h 1871"/>
                  <a:gd name="T22" fmla="*/ 696 w 1177"/>
                  <a:gd name="T23" fmla="*/ 1229 h 1871"/>
                  <a:gd name="T24" fmla="*/ 696 w 1177"/>
                  <a:gd name="T25" fmla="*/ 1229 h 1871"/>
                  <a:gd name="T26" fmla="*/ 803 w 1177"/>
                  <a:gd name="T27" fmla="*/ 1390 h 1871"/>
                  <a:gd name="T28" fmla="*/ 963 w 1177"/>
                  <a:gd name="T29" fmla="*/ 1497 h 1871"/>
                  <a:gd name="T30" fmla="*/ 1177 w 1177"/>
                  <a:gd name="T31" fmla="*/ 1497 h 1871"/>
                  <a:gd name="T32" fmla="*/ 1177 w 1177"/>
                  <a:gd name="T33" fmla="*/ 1497 h 1871"/>
                  <a:gd name="T34" fmla="*/ 1124 w 1177"/>
                  <a:gd name="T35" fmla="*/ 1604 h 1871"/>
                  <a:gd name="T36" fmla="*/ 910 w 1177"/>
                  <a:gd name="T37" fmla="*/ 1764 h 1871"/>
                  <a:gd name="T38" fmla="*/ 749 w 1177"/>
                  <a:gd name="T39" fmla="*/ 1871 h 1871"/>
                  <a:gd name="T40" fmla="*/ 749 w 1177"/>
                  <a:gd name="T41" fmla="*/ 1871 h 1871"/>
                  <a:gd name="T42" fmla="*/ 428 w 1177"/>
                  <a:gd name="T43" fmla="*/ 1658 h 1871"/>
                  <a:gd name="T44" fmla="*/ 160 w 1177"/>
                  <a:gd name="T45" fmla="*/ 267 h 1871"/>
                  <a:gd name="T46" fmla="*/ 0 w 1177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7" h="1871">
                    <a:moveTo>
                      <a:pt x="0" y="0"/>
                    </a:moveTo>
                    <a:lnTo>
                      <a:pt x="107" y="107"/>
                    </a:lnTo>
                    <a:lnTo>
                      <a:pt x="374" y="267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696" y="587"/>
                    </a:lnTo>
                    <a:lnTo>
                      <a:pt x="749" y="694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88" y="694"/>
                    </a:lnTo>
                    <a:lnTo>
                      <a:pt x="588" y="962"/>
                    </a:lnTo>
                    <a:lnTo>
                      <a:pt x="696" y="1229"/>
                    </a:lnTo>
                    <a:lnTo>
                      <a:pt x="696" y="1229"/>
                    </a:lnTo>
                    <a:lnTo>
                      <a:pt x="803" y="1390"/>
                    </a:lnTo>
                    <a:lnTo>
                      <a:pt x="963" y="1497"/>
                    </a:lnTo>
                    <a:lnTo>
                      <a:pt x="1177" y="1497"/>
                    </a:lnTo>
                    <a:lnTo>
                      <a:pt x="1177" y="1497"/>
                    </a:lnTo>
                    <a:lnTo>
                      <a:pt x="1124" y="1604"/>
                    </a:lnTo>
                    <a:lnTo>
                      <a:pt x="910" y="1764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2CC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301"/>
              <p:cNvSpPr>
                <a:spLocks/>
              </p:cNvSpPr>
              <p:nvPr/>
            </p:nvSpPr>
            <p:spPr bwMode="auto">
              <a:xfrm>
                <a:off x="3931" y="2116"/>
                <a:ext cx="140" cy="234"/>
              </a:xfrm>
              <a:custGeom>
                <a:avLst/>
                <a:gdLst>
                  <a:gd name="T0" fmla="*/ 0 w 1124"/>
                  <a:gd name="T1" fmla="*/ 0 h 1871"/>
                  <a:gd name="T2" fmla="*/ 107 w 1124"/>
                  <a:gd name="T3" fmla="*/ 53 h 1871"/>
                  <a:gd name="T4" fmla="*/ 321 w 1124"/>
                  <a:gd name="T5" fmla="*/ 214 h 1871"/>
                  <a:gd name="T6" fmla="*/ 535 w 1124"/>
                  <a:gd name="T7" fmla="*/ 374 h 1871"/>
                  <a:gd name="T8" fmla="*/ 535 w 1124"/>
                  <a:gd name="T9" fmla="*/ 374 h 1871"/>
                  <a:gd name="T10" fmla="*/ 642 w 1124"/>
                  <a:gd name="T11" fmla="*/ 534 h 1871"/>
                  <a:gd name="T12" fmla="*/ 696 w 1124"/>
                  <a:gd name="T13" fmla="*/ 641 h 1871"/>
                  <a:gd name="T14" fmla="*/ 588 w 1124"/>
                  <a:gd name="T15" fmla="*/ 587 h 1871"/>
                  <a:gd name="T16" fmla="*/ 588 w 1124"/>
                  <a:gd name="T17" fmla="*/ 587 h 1871"/>
                  <a:gd name="T18" fmla="*/ 535 w 1124"/>
                  <a:gd name="T19" fmla="*/ 694 h 1871"/>
                  <a:gd name="T20" fmla="*/ 535 w 1124"/>
                  <a:gd name="T21" fmla="*/ 1015 h 1871"/>
                  <a:gd name="T22" fmla="*/ 642 w 1124"/>
                  <a:gd name="T23" fmla="*/ 1283 h 1871"/>
                  <a:gd name="T24" fmla="*/ 642 w 1124"/>
                  <a:gd name="T25" fmla="*/ 1283 h 1871"/>
                  <a:gd name="T26" fmla="*/ 749 w 1124"/>
                  <a:gd name="T27" fmla="*/ 1497 h 1871"/>
                  <a:gd name="T28" fmla="*/ 910 w 1124"/>
                  <a:gd name="T29" fmla="*/ 1551 h 1871"/>
                  <a:gd name="T30" fmla="*/ 1124 w 1124"/>
                  <a:gd name="T31" fmla="*/ 1551 h 1871"/>
                  <a:gd name="T32" fmla="*/ 1124 w 1124"/>
                  <a:gd name="T33" fmla="*/ 1551 h 1871"/>
                  <a:gd name="T34" fmla="*/ 1070 w 1124"/>
                  <a:gd name="T35" fmla="*/ 1604 h 1871"/>
                  <a:gd name="T36" fmla="*/ 856 w 1124"/>
                  <a:gd name="T37" fmla="*/ 1817 h 1871"/>
                  <a:gd name="T38" fmla="*/ 749 w 1124"/>
                  <a:gd name="T39" fmla="*/ 1871 h 1871"/>
                  <a:gd name="T40" fmla="*/ 749 w 1124"/>
                  <a:gd name="T41" fmla="*/ 1871 h 1871"/>
                  <a:gd name="T42" fmla="*/ 428 w 1124"/>
                  <a:gd name="T43" fmla="*/ 1658 h 1871"/>
                  <a:gd name="T44" fmla="*/ 160 w 1124"/>
                  <a:gd name="T45" fmla="*/ 267 h 1871"/>
                  <a:gd name="T46" fmla="*/ 0 w 1124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4" h="1871">
                    <a:moveTo>
                      <a:pt x="0" y="0"/>
                    </a:moveTo>
                    <a:lnTo>
                      <a:pt x="107" y="53"/>
                    </a:lnTo>
                    <a:lnTo>
                      <a:pt x="321" y="21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42" y="534"/>
                    </a:lnTo>
                    <a:lnTo>
                      <a:pt x="696" y="641"/>
                    </a:lnTo>
                    <a:lnTo>
                      <a:pt x="588" y="587"/>
                    </a:lnTo>
                    <a:lnTo>
                      <a:pt x="588" y="587"/>
                    </a:lnTo>
                    <a:lnTo>
                      <a:pt x="535" y="694"/>
                    </a:lnTo>
                    <a:lnTo>
                      <a:pt x="535" y="1015"/>
                    </a:lnTo>
                    <a:lnTo>
                      <a:pt x="642" y="1283"/>
                    </a:lnTo>
                    <a:lnTo>
                      <a:pt x="642" y="1283"/>
                    </a:lnTo>
                    <a:lnTo>
                      <a:pt x="749" y="1497"/>
                    </a:lnTo>
                    <a:lnTo>
                      <a:pt x="910" y="1551"/>
                    </a:lnTo>
                    <a:lnTo>
                      <a:pt x="1124" y="1551"/>
                    </a:lnTo>
                    <a:lnTo>
                      <a:pt x="1124" y="1551"/>
                    </a:lnTo>
                    <a:lnTo>
                      <a:pt x="1070" y="1604"/>
                    </a:lnTo>
                    <a:lnTo>
                      <a:pt x="856" y="1817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C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302"/>
              <p:cNvSpPr>
                <a:spLocks/>
              </p:cNvSpPr>
              <p:nvPr/>
            </p:nvSpPr>
            <p:spPr bwMode="auto">
              <a:xfrm>
                <a:off x="3931" y="2116"/>
                <a:ext cx="133" cy="234"/>
              </a:xfrm>
              <a:custGeom>
                <a:avLst/>
                <a:gdLst>
                  <a:gd name="T0" fmla="*/ 0 w 1070"/>
                  <a:gd name="T1" fmla="*/ 0 h 1871"/>
                  <a:gd name="T2" fmla="*/ 107 w 1070"/>
                  <a:gd name="T3" fmla="*/ 53 h 1871"/>
                  <a:gd name="T4" fmla="*/ 321 w 1070"/>
                  <a:gd name="T5" fmla="*/ 214 h 1871"/>
                  <a:gd name="T6" fmla="*/ 535 w 1070"/>
                  <a:gd name="T7" fmla="*/ 374 h 1871"/>
                  <a:gd name="T8" fmla="*/ 535 w 1070"/>
                  <a:gd name="T9" fmla="*/ 374 h 1871"/>
                  <a:gd name="T10" fmla="*/ 642 w 1070"/>
                  <a:gd name="T11" fmla="*/ 534 h 1871"/>
                  <a:gd name="T12" fmla="*/ 642 w 1070"/>
                  <a:gd name="T13" fmla="*/ 587 h 1871"/>
                  <a:gd name="T14" fmla="*/ 535 w 1070"/>
                  <a:gd name="T15" fmla="*/ 534 h 1871"/>
                  <a:gd name="T16" fmla="*/ 535 w 1070"/>
                  <a:gd name="T17" fmla="*/ 534 h 1871"/>
                  <a:gd name="T18" fmla="*/ 481 w 1070"/>
                  <a:gd name="T19" fmla="*/ 694 h 1871"/>
                  <a:gd name="T20" fmla="*/ 481 w 1070"/>
                  <a:gd name="T21" fmla="*/ 1015 h 1871"/>
                  <a:gd name="T22" fmla="*/ 588 w 1070"/>
                  <a:gd name="T23" fmla="*/ 1390 h 1871"/>
                  <a:gd name="T24" fmla="*/ 588 w 1070"/>
                  <a:gd name="T25" fmla="*/ 1390 h 1871"/>
                  <a:gd name="T26" fmla="*/ 696 w 1070"/>
                  <a:gd name="T27" fmla="*/ 1551 h 1871"/>
                  <a:gd name="T28" fmla="*/ 856 w 1070"/>
                  <a:gd name="T29" fmla="*/ 1604 h 1871"/>
                  <a:gd name="T30" fmla="*/ 1070 w 1070"/>
                  <a:gd name="T31" fmla="*/ 1604 h 1871"/>
                  <a:gd name="T32" fmla="*/ 1070 w 1070"/>
                  <a:gd name="T33" fmla="*/ 1604 h 1871"/>
                  <a:gd name="T34" fmla="*/ 1017 w 1070"/>
                  <a:gd name="T35" fmla="*/ 1658 h 1871"/>
                  <a:gd name="T36" fmla="*/ 856 w 1070"/>
                  <a:gd name="T37" fmla="*/ 1817 h 1871"/>
                  <a:gd name="T38" fmla="*/ 749 w 1070"/>
                  <a:gd name="T39" fmla="*/ 1871 h 1871"/>
                  <a:gd name="T40" fmla="*/ 749 w 1070"/>
                  <a:gd name="T41" fmla="*/ 1871 h 1871"/>
                  <a:gd name="T42" fmla="*/ 428 w 1070"/>
                  <a:gd name="T43" fmla="*/ 1658 h 1871"/>
                  <a:gd name="T44" fmla="*/ 160 w 1070"/>
                  <a:gd name="T45" fmla="*/ 267 h 1871"/>
                  <a:gd name="T46" fmla="*/ 0 w 1070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0" h="1871">
                    <a:moveTo>
                      <a:pt x="0" y="0"/>
                    </a:moveTo>
                    <a:lnTo>
                      <a:pt x="107" y="53"/>
                    </a:lnTo>
                    <a:lnTo>
                      <a:pt x="321" y="21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42" y="534"/>
                    </a:lnTo>
                    <a:lnTo>
                      <a:pt x="642" y="587"/>
                    </a:lnTo>
                    <a:lnTo>
                      <a:pt x="535" y="534"/>
                    </a:lnTo>
                    <a:lnTo>
                      <a:pt x="535" y="534"/>
                    </a:lnTo>
                    <a:lnTo>
                      <a:pt x="481" y="694"/>
                    </a:lnTo>
                    <a:lnTo>
                      <a:pt x="481" y="1015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696" y="1551"/>
                    </a:lnTo>
                    <a:lnTo>
                      <a:pt x="856" y="1604"/>
                    </a:lnTo>
                    <a:lnTo>
                      <a:pt x="1070" y="1604"/>
                    </a:lnTo>
                    <a:lnTo>
                      <a:pt x="1070" y="1604"/>
                    </a:lnTo>
                    <a:lnTo>
                      <a:pt x="1017" y="1658"/>
                    </a:lnTo>
                    <a:lnTo>
                      <a:pt x="856" y="1817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303"/>
              <p:cNvSpPr>
                <a:spLocks/>
              </p:cNvSpPr>
              <p:nvPr/>
            </p:nvSpPr>
            <p:spPr bwMode="auto">
              <a:xfrm>
                <a:off x="4004" y="1922"/>
                <a:ext cx="241" cy="361"/>
              </a:xfrm>
              <a:custGeom>
                <a:avLst/>
                <a:gdLst>
                  <a:gd name="T0" fmla="*/ 1927 w 1927"/>
                  <a:gd name="T1" fmla="*/ 1765 h 2888"/>
                  <a:gd name="T2" fmla="*/ 1927 w 1927"/>
                  <a:gd name="T3" fmla="*/ 1711 h 2888"/>
                  <a:gd name="T4" fmla="*/ 1874 w 1927"/>
                  <a:gd name="T5" fmla="*/ 1551 h 2888"/>
                  <a:gd name="T6" fmla="*/ 1874 w 1927"/>
                  <a:gd name="T7" fmla="*/ 1390 h 2888"/>
                  <a:gd name="T8" fmla="*/ 1874 w 1927"/>
                  <a:gd name="T9" fmla="*/ 1390 h 2888"/>
                  <a:gd name="T10" fmla="*/ 1820 w 1927"/>
                  <a:gd name="T11" fmla="*/ 1336 h 2888"/>
                  <a:gd name="T12" fmla="*/ 1820 w 1927"/>
                  <a:gd name="T13" fmla="*/ 1390 h 2888"/>
                  <a:gd name="T14" fmla="*/ 1767 w 1927"/>
                  <a:gd name="T15" fmla="*/ 1551 h 2888"/>
                  <a:gd name="T16" fmla="*/ 1767 w 1927"/>
                  <a:gd name="T17" fmla="*/ 1551 h 2888"/>
                  <a:gd name="T18" fmla="*/ 1660 w 1927"/>
                  <a:gd name="T19" fmla="*/ 1711 h 2888"/>
                  <a:gd name="T20" fmla="*/ 1553 w 1927"/>
                  <a:gd name="T21" fmla="*/ 1711 h 2888"/>
                  <a:gd name="T22" fmla="*/ 1553 w 1927"/>
                  <a:gd name="T23" fmla="*/ 1444 h 2888"/>
                  <a:gd name="T24" fmla="*/ 1553 w 1927"/>
                  <a:gd name="T25" fmla="*/ 1444 h 2888"/>
                  <a:gd name="T26" fmla="*/ 1553 w 1927"/>
                  <a:gd name="T27" fmla="*/ 1122 h 2888"/>
                  <a:gd name="T28" fmla="*/ 1499 w 1927"/>
                  <a:gd name="T29" fmla="*/ 908 h 2888"/>
                  <a:gd name="T30" fmla="*/ 1445 w 1927"/>
                  <a:gd name="T31" fmla="*/ 908 h 2888"/>
                  <a:gd name="T32" fmla="*/ 1445 w 1927"/>
                  <a:gd name="T33" fmla="*/ 908 h 2888"/>
                  <a:gd name="T34" fmla="*/ 1392 w 1927"/>
                  <a:gd name="T35" fmla="*/ 1122 h 2888"/>
                  <a:gd name="T36" fmla="*/ 1338 w 1927"/>
                  <a:gd name="T37" fmla="*/ 1176 h 2888"/>
                  <a:gd name="T38" fmla="*/ 1285 w 1927"/>
                  <a:gd name="T39" fmla="*/ 856 h 2888"/>
                  <a:gd name="T40" fmla="*/ 1285 w 1927"/>
                  <a:gd name="T41" fmla="*/ 856 h 2888"/>
                  <a:gd name="T42" fmla="*/ 1231 w 1927"/>
                  <a:gd name="T43" fmla="*/ 535 h 2888"/>
                  <a:gd name="T44" fmla="*/ 1231 w 1927"/>
                  <a:gd name="T45" fmla="*/ 267 h 2888"/>
                  <a:gd name="T46" fmla="*/ 1285 w 1927"/>
                  <a:gd name="T47" fmla="*/ 53 h 2888"/>
                  <a:gd name="T48" fmla="*/ 1285 w 1927"/>
                  <a:gd name="T49" fmla="*/ 53 h 2888"/>
                  <a:gd name="T50" fmla="*/ 1231 w 1927"/>
                  <a:gd name="T51" fmla="*/ 0 h 2888"/>
                  <a:gd name="T52" fmla="*/ 1017 w 1927"/>
                  <a:gd name="T53" fmla="*/ 160 h 2888"/>
                  <a:gd name="T54" fmla="*/ 803 w 1927"/>
                  <a:gd name="T55" fmla="*/ 481 h 2888"/>
                  <a:gd name="T56" fmla="*/ 803 w 1927"/>
                  <a:gd name="T57" fmla="*/ 481 h 2888"/>
                  <a:gd name="T58" fmla="*/ 643 w 1927"/>
                  <a:gd name="T59" fmla="*/ 642 h 2888"/>
                  <a:gd name="T60" fmla="*/ 375 w 1927"/>
                  <a:gd name="T61" fmla="*/ 1015 h 2888"/>
                  <a:gd name="T62" fmla="*/ 108 w 1927"/>
                  <a:gd name="T63" fmla="*/ 1336 h 2888"/>
                  <a:gd name="T64" fmla="*/ 108 w 1927"/>
                  <a:gd name="T65" fmla="*/ 1336 h 2888"/>
                  <a:gd name="T66" fmla="*/ 108 w 1927"/>
                  <a:gd name="T67" fmla="*/ 1390 h 2888"/>
                  <a:gd name="T68" fmla="*/ 108 w 1927"/>
                  <a:gd name="T69" fmla="*/ 1444 h 2888"/>
                  <a:gd name="T70" fmla="*/ 268 w 1927"/>
                  <a:gd name="T71" fmla="*/ 1551 h 2888"/>
                  <a:gd name="T72" fmla="*/ 268 w 1927"/>
                  <a:gd name="T73" fmla="*/ 1551 h 2888"/>
                  <a:gd name="T74" fmla="*/ 429 w 1927"/>
                  <a:gd name="T75" fmla="*/ 1658 h 2888"/>
                  <a:gd name="T76" fmla="*/ 589 w 1927"/>
                  <a:gd name="T77" fmla="*/ 1765 h 2888"/>
                  <a:gd name="T78" fmla="*/ 696 w 1927"/>
                  <a:gd name="T79" fmla="*/ 1818 h 2888"/>
                  <a:gd name="T80" fmla="*/ 696 w 1927"/>
                  <a:gd name="T81" fmla="*/ 1818 h 2888"/>
                  <a:gd name="T82" fmla="*/ 589 w 1927"/>
                  <a:gd name="T83" fmla="*/ 1818 h 2888"/>
                  <a:gd name="T84" fmla="*/ 322 w 1927"/>
                  <a:gd name="T85" fmla="*/ 1711 h 2888"/>
                  <a:gd name="T86" fmla="*/ 54 w 1927"/>
                  <a:gd name="T87" fmla="*/ 1551 h 2888"/>
                  <a:gd name="T88" fmla="*/ 54 w 1927"/>
                  <a:gd name="T89" fmla="*/ 1551 h 2888"/>
                  <a:gd name="T90" fmla="*/ 0 w 1927"/>
                  <a:gd name="T91" fmla="*/ 1551 h 2888"/>
                  <a:gd name="T92" fmla="*/ 215 w 1927"/>
                  <a:gd name="T93" fmla="*/ 1711 h 2888"/>
                  <a:gd name="T94" fmla="*/ 589 w 1927"/>
                  <a:gd name="T95" fmla="*/ 1925 h 2888"/>
                  <a:gd name="T96" fmla="*/ 589 w 1927"/>
                  <a:gd name="T97" fmla="*/ 1925 h 2888"/>
                  <a:gd name="T98" fmla="*/ 536 w 1927"/>
                  <a:gd name="T99" fmla="*/ 2032 h 2888"/>
                  <a:gd name="T100" fmla="*/ 375 w 1927"/>
                  <a:gd name="T101" fmla="*/ 2085 h 2888"/>
                  <a:gd name="T102" fmla="*/ 268 w 1927"/>
                  <a:gd name="T103" fmla="*/ 2192 h 2888"/>
                  <a:gd name="T104" fmla="*/ 268 w 1927"/>
                  <a:gd name="T105" fmla="*/ 2192 h 2888"/>
                  <a:gd name="T106" fmla="*/ 429 w 1927"/>
                  <a:gd name="T107" fmla="*/ 2513 h 2888"/>
                  <a:gd name="T108" fmla="*/ 643 w 1927"/>
                  <a:gd name="T109" fmla="*/ 2727 h 2888"/>
                  <a:gd name="T110" fmla="*/ 750 w 1927"/>
                  <a:gd name="T111" fmla="*/ 2888 h 2888"/>
                  <a:gd name="T112" fmla="*/ 750 w 1927"/>
                  <a:gd name="T113" fmla="*/ 2888 h 2888"/>
                  <a:gd name="T114" fmla="*/ 1071 w 1927"/>
                  <a:gd name="T115" fmla="*/ 2780 h 2888"/>
                  <a:gd name="T116" fmla="*/ 1713 w 1927"/>
                  <a:gd name="T117" fmla="*/ 2245 h 2888"/>
                  <a:gd name="T118" fmla="*/ 1927 w 1927"/>
                  <a:gd name="T119" fmla="*/ 1765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27" h="2888">
                    <a:moveTo>
                      <a:pt x="1927" y="1765"/>
                    </a:moveTo>
                    <a:lnTo>
                      <a:pt x="1927" y="1711"/>
                    </a:lnTo>
                    <a:lnTo>
                      <a:pt x="1874" y="1551"/>
                    </a:lnTo>
                    <a:lnTo>
                      <a:pt x="1874" y="1390"/>
                    </a:lnTo>
                    <a:lnTo>
                      <a:pt x="1874" y="1390"/>
                    </a:lnTo>
                    <a:lnTo>
                      <a:pt x="1820" y="1336"/>
                    </a:lnTo>
                    <a:lnTo>
                      <a:pt x="1820" y="1390"/>
                    </a:lnTo>
                    <a:lnTo>
                      <a:pt x="1767" y="1551"/>
                    </a:lnTo>
                    <a:lnTo>
                      <a:pt x="1767" y="1551"/>
                    </a:lnTo>
                    <a:lnTo>
                      <a:pt x="1660" y="1711"/>
                    </a:lnTo>
                    <a:lnTo>
                      <a:pt x="1553" y="1711"/>
                    </a:lnTo>
                    <a:lnTo>
                      <a:pt x="1553" y="1444"/>
                    </a:lnTo>
                    <a:lnTo>
                      <a:pt x="1553" y="1444"/>
                    </a:lnTo>
                    <a:lnTo>
                      <a:pt x="1553" y="1122"/>
                    </a:lnTo>
                    <a:lnTo>
                      <a:pt x="1499" y="908"/>
                    </a:lnTo>
                    <a:lnTo>
                      <a:pt x="1445" y="908"/>
                    </a:lnTo>
                    <a:lnTo>
                      <a:pt x="1445" y="908"/>
                    </a:lnTo>
                    <a:lnTo>
                      <a:pt x="1392" y="1122"/>
                    </a:lnTo>
                    <a:lnTo>
                      <a:pt x="1338" y="1176"/>
                    </a:lnTo>
                    <a:lnTo>
                      <a:pt x="1285" y="856"/>
                    </a:lnTo>
                    <a:lnTo>
                      <a:pt x="1285" y="856"/>
                    </a:lnTo>
                    <a:lnTo>
                      <a:pt x="1231" y="535"/>
                    </a:lnTo>
                    <a:lnTo>
                      <a:pt x="1231" y="267"/>
                    </a:lnTo>
                    <a:lnTo>
                      <a:pt x="1285" y="53"/>
                    </a:lnTo>
                    <a:lnTo>
                      <a:pt x="1285" y="53"/>
                    </a:lnTo>
                    <a:lnTo>
                      <a:pt x="1231" y="0"/>
                    </a:lnTo>
                    <a:lnTo>
                      <a:pt x="1017" y="160"/>
                    </a:lnTo>
                    <a:lnTo>
                      <a:pt x="803" y="481"/>
                    </a:lnTo>
                    <a:lnTo>
                      <a:pt x="803" y="481"/>
                    </a:lnTo>
                    <a:lnTo>
                      <a:pt x="643" y="642"/>
                    </a:lnTo>
                    <a:lnTo>
                      <a:pt x="375" y="1015"/>
                    </a:lnTo>
                    <a:lnTo>
                      <a:pt x="108" y="1336"/>
                    </a:lnTo>
                    <a:lnTo>
                      <a:pt x="108" y="1336"/>
                    </a:lnTo>
                    <a:lnTo>
                      <a:pt x="108" y="1390"/>
                    </a:lnTo>
                    <a:lnTo>
                      <a:pt x="108" y="1444"/>
                    </a:lnTo>
                    <a:lnTo>
                      <a:pt x="268" y="1551"/>
                    </a:lnTo>
                    <a:lnTo>
                      <a:pt x="268" y="1551"/>
                    </a:lnTo>
                    <a:lnTo>
                      <a:pt x="429" y="1658"/>
                    </a:lnTo>
                    <a:lnTo>
                      <a:pt x="589" y="1765"/>
                    </a:lnTo>
                    <a:lnTo>
                      <a:pt x="696" y="1818"/>
                    </a:lnTo>
                    <a:lnTo>
                      <a:pt x="696" y="1818"/>
                    </a:lnTo>
                    <a:lnTo>
                      <a:pt x="589" y="1818"/>
                    </a:lnTo>
                    <a:lnTo>
                      <a:pt x="322" y="1711"/>
                    </a:lnTo>
                    <a:lnTo>
                      <a:pt x="54" y="1551"/>
                    </a:lnTo>
                    <a:lnTo>
                      <a:pt x="54" y="1551"/>
                    </a:lnTo>
                    <a:lnTo>
                      <a:pt x="0" y="1551"/>
                    </a:lnTo>
                    <a:lnTo>
                      <a:pt x="215" y="1711"/>
                    </a:lnTo>
                    <a:lnTo>
                      <a:pt x="589" y="1925"/>
                    </a:lnTo>
                    <a:lnTo>
                      <a:pt x="589" y="1925"/>
                    </a:lnTo>
                    <a:lnTo>
                      <a:pt x="536" y="2032"/>
                    </a:lnTo>
                    <a:lnTo>
                      <a:pt x="375" y="2085"/>
                    </a:lnTo>
                    <a:lnTo>
                      <a:pt x="268" y="2192"/>
                    </a:lnTo>
                    <a:lnTo>
                      <a:pt x="268" y="2192"/>
                    </a:lnTo>
                    <a:lnTo>
                      <a:pt x="429" y="2513"/>
                    </a:lnTo>
                    <a:lnTo>
                      <a:pt x="643" y="2727"/>
                    </a:lnTo>
                    <a:lnTo>
                      <a:pt x="750" y="2888"/>
                    </a:lnTo>
                    <a:lnTo>
                      <a:pt x="750" y="2888"/>
                    </a:lnTo>
                    <a:lnTo>
                      <a:pt x="1071" y="2780"/>
                    </a:lnTo>
                    <a:lnTo>
                      <a:pt x="1713" y="2245"/>
                    </a:lnTo>
                    <a:lnTo>
                      <a:pt x="1927" y="1765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304"/>
              <p:cNvSpPr>
                <a:spLocks/>
              </p:cNvSpPr>
              <p:nvPr/>
            </p:nvSpPr>
            <p:spPr bwMode="auto">
              <a:xfrm>
                <a:off x="4024" y="1929"/>
                <a:ext cx="221" cy="347"/>
              </a:xfrm>
              <a:custGeom>
                <a:avLst/>
                <a:gdLst>
                  <a:gd name="T0" fmla="*/ 1284 w 1766"/>
                  <a:gd name="T1" fmla="*/ 909 h 2781"/>
                  <a:gd name="T2" fmla="*/ 1338 w 1766"/>
                  <a:gd name="T3" fmla="*/ 909 h 2781"/>
                  <a:gd name="T4" fmla="*/ 1338 w 1766"/>
                  <a:gd name="T5" fmla="*/ 1123 h 2781"/>
                  <a:gd name="T6" fmla="*/ 1338 w 1766"/>
                  <a:gd name="T7" fmla="*/ 1444 h 2781"/>
                  <a:gd name="T8" fmla="*/ 1338 w 1766"/>
                  <a:gd name="T9" fmla="*/ 1444 h 2781"/>
                  <a:gd name="T10" fmla="*/ 1392 w 1766"/>
                  <a:gd name="T11" fmla="*/ 1712 h 2781"/>
                  <a:gd name="T12" fmla="*/ 1445 w 1766"/>
                  <a:gd name="T13" fmla="*/ 1712 h 2781"/>
                  <a:gd name="T14" fmla="*/ 1552 w 1766"/>
                  <a:gd name="T15" fmla="*/ 1551 h 2781"/>
                  <a:gd name="T16" fmla="*/ 1552 w 1766"/>
                  <a:gd name="T17" fmla="*/ 1551 h 2781"/>
                  <a:gd name="T18" fmla="*/ 1606 w 1766"/>
                  <a:gd name="T19" fmla="*/ 1391 h 2781"/>
                  <a:gd name="T20" fmla="*/ 1659 w 1766"/>
                  <a:gd name="T21" fmla="*/ 1337 h 2781"/>
                  <a:gd name="T22" fmla="*/ 1713 w 1766"/>
                  <a:gd name="T23" fmla="*/ 1391 h 2781"/>
                  <a:gd name="T24" fmla="*/ 1713 w 1766"/>
                  <a:gd name="T25" fmla="*/ 1391 h 2781"/>
                  <a:gd name="T26" fmla="*/ 1713 w 1766"/>
                  <a:gd name="T27" fmla="*/ 1551 h 2781"/>
                  <a:gd name="T28" fmla="*/ 1713 w 1766"/>
                  <a:gd name="T29" fmla="*/ 1712 h 2781"/>
                  <a:gd name="T30" fmla="*/ 1766 w 1766"/>
                  <a:gd name="T31" fmla="*/ 1765 h 2781"/>
                  <a:gd name="T32" fmla="*/ 1766 w 1766"/>
                  <a:gd name="T33" fmla="*/ 1765 h 2781"/>
                  <a:gd name="T34" fmla="*/ 1552 w 1766"/>
                  <a:gd name="T35" fmla="*/ 2192 h 2781"/>
                  <a:gd name="T36" fmla="*/ 963 w 1766"/>
                  <a:gd name="T37" fmla="*/ 2674 h 2781"/>
                  <a:gd name="T38" fmla="*/ 696 w 1766"/>
                  <a:gd name="T39" fmla="*/ 2781 h 2781"/>
                  <a:gd name="T40" fmla="*/ 642 w 1766"/>
                  <a:gd name="T41" fmla="*/ 2620 h 2781"/>
                  <a:gd name="T42" fmla="*/ 428 w 1766"/>
                  <a:gd name="T43" fmla="*/ 2460 h 2781"/>
                  <a:gd name="T44" fmla="*/ 268 w 1766"/>
                  <a:gd name="T45" fmla="*/ 2192 h 2781"/>
                  <a:gd name="T46" fmla="*/ 268 w 1766"/>
                  <a:gd name="T47" fmla="*/ 2192 h 2781"/>
                  <a:gd name="T48" fmla="*/ 321 w 1766"/>
                  <a:gd name="T49" fmla="*/ 2085 h 2781"/>
                  <a:gd name="T50" fmla="*/ 482 w 1766"/>
                  <a:gd name="T51" fmla="*/ 2032 h 2781"/>
                  <a:gd name="T52" fmla="*/ 482 w 1766"/>
                  <a:gd name="T53" fmla="*/ 1926 h 2781"/>
                  <a:gd name="T54" fmla="*/ 482 w 1766"/>
                  <a:gd name="T55" fmla="*/ 1926 h 2781"/>
                  <a:gd name="T56" fmla="*/ 161 w 1766"/>
                  <a:gd name="T57" fmla="*/ 1712 h 2781"/>
                  <a:gd name="T58" fmla="*/ 0 w 1766"/>
                  <a:gd name="T59" fmla="*/ 1605 h 2781"/>
                  <a:gd name="T60" fmla="*/ 54 w 1766"/>
                  <a:gd name="T61" fmla="*/ 1605 h 2781"/>
                  <a:gd name="T62" fmla="*/ 54 w 1766"/>
                  <a:gd name="T63" fmla="*/ 1605 h 2781"/>
                  <a:gd name="T64" fmla="*/ 268 w 1766"/>
                  <a:gd name="T65" fmla="*/ 1712 h 2781"/>
                  <a:gd name="T66" fmla="*/ 535 w 1766"/>
                  <a:gd name="T67" fmla="*/ 1819 h 2781"/>
                  <a:gd name="T68" fmla="*/ 589 w 1766"/>
                  <a:gd name="T69" fmla="*/ 1819 h 2781"/>
                  <a:gd name="T70" fmla="*/ 589 w 1766"/>
                  <a:gd name="T71" fmla="*/ 1819 h 2781"/>
                  <a:gd name="T72" fmla="*/ 482 w 1766"/>
                  <a:gd name="T73" fmla="*/ 1712 h 2781"/>
                  <a:gd name="T74" fmla="*/ 375 w 1766"/>
                  <a:gd name="T75" fmla="*/ 1605 h 2781"/>
                  <a:gd name="T76" fmla="*/ 161 w 1766"/>
                  <a:gd name="T77" fmla="*/ 1498 h 2781"/>
                  <a:gd name="T78" fmla="*/ 161 w 1766"/>
                  <a:gd name="T79" fmla="*/ 1498 h 2781"/>
                  <a:gd name="T80" fmla="*/ 54 w 1766"/>
                  <a:gd name="T81" fmla="*/ 1391 h 2781"/>
                  <a:gd name="T82" fmla="*/ 0 w 1766"/>
                  <a:gd name="T83" fmla="*/ 1283 h 2781"/>
                  <a:gd name="T84" fmla="*/ 0 w 1766"/>
                  <a:gd name="T85" fmla="*/ 1230 h 2781"/>
                  <a:gd name="T86" fmla="*/ 0 w 1766"/>
                  <a:gd name="T87" fmla="*/ 1230 h 2781"/>
                  <a:gd name="T88" fmla="*/ 214 w 1766"/>
                  <a:gd name="T89" fmla="*/ 1016 h 2781"/>
                  <a:gd name="T90" fmla="*/ 375 w 1766"/>
                  <a:gd name="T91" fmla="*/ 749 h 2781"/>
                  <a:gd name="T92" fmla="*/ 589 w 1766"/>
                  <a:gd name="T93" fmla="*/ 535 h 2781"/>
                  <a:gd name="T94" fmla="*/ 642 w 1766"/>
                  <a:gd name="T95" fmla="*/ 428 h 2781"/>
                  <a:gd name="T96" fmla="*/ 642 w 1766"/>
                  <a:gd name="T97" fmla="*/ 428 h 2781"/>
                  <a:gd name="T98" fmla="*/ 856 w 1766"/>
                  <a:gd name="T99" fmla="*/ 161 h 2781"/>
                  <a:gd name="T100" fmla="*/ 1017 w 1766"/>
                  <a:gd name="T101" fmla="*/ 0 h 2781"/>
                  <a:gd name="T102" fmla="*/ 1070 w 1766"/>
                  <a:gd name="T103" fmla="*/ 54 h 2781"/>
                  <a:gd name="T104" fmla="*/ 1070 w 1766"/>
                  <a:gd name="T105" fmla="*/ 54 h 2781"/>
                  <a:gd name="T106" fmla="*/ 1017 w 1766"/>
                  <a:gd name="T107" fmla="*/ 268 h 2781"/>
                  <a:gd name="T108" fmla="*/ 1017 w 1766"/>
                  <a:gd name="T109" fmla="*/ 535 h 2781"/>
                  <a:gd name="T110" fmla="*/ 1070 w 1766"/>
                  <a:gd name="T111" fmla="*/ 855 h 2781"/>
                  <a:gd name="T112" fmla="*/ 1070 w 1766"/>
                  <a:gd name="T113" fmla="*/ 855 h 2781"/>
                  <a:gd name="T114" fmla="*/ 1124 w 1766"/>
                  <a:gd name="T115" fmla="*/ 1230 h 2781"/>
                  <a:gd name="T116" fmla="*/ 1177 w 1766"/>
                  <a:gd name="T117" fmla="*/ 1123 h 2781"/>
                  <a:gd name="T118" fmla="*/ 1284 w 1766"/>
                  <a:gd name="T119" fmla="*/ 909 h 2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6" h="2781">
                    <a:moveTo>
                      <a:pt x="1284" y="909"/>
                    </a:moveTo>
                    <a:lnTo>
                      <a:pt x="1338" y="909"/>
                    </a:lnTo>
                    <a:lnTo>
                      <a:pt x="1338" y="1123"/>
                    </a:lnTo>
                    <a:lnTo>
                      <a:pt x="1338" y="1444"/>
                    </a:lnTo>
                    <a:lnTo>
                      <a:pt x="1338" y="1444"/>
                    </a:lnTo>
                    <a:lnTo>
                      <a:pt x="1392" y="1712"/>
                    </a:lnTo>
                    <a:lnTo>
                      <a:pt x="1445" y="1712"/>
                    </a:lnTo>
                    <a:lnTo>
                      <a:pt x="1552" y="1551"/>
                    </a:lnTo>
                    <a:lnTo>
                      <a:pt x="1552" y="1551"/>
                    </a:lnTo>
                    <a:lnTo>
                      <a:pt x="1606" y="1391"/>
                    </a:lnTo>
                    <a:lnTo>
                      <a:pt x="1659" y="1337"/>
                    </a:lnTo>
                    <a:lnTo>
                      <a:pt x="1713" y="1391"/>
                    </a:lnTo>
                    <a:lnTo>
                      <a:pt x="1713" y="1391"/>
                    </a:lnTo>
                    <a:lnTo>
                      <a:pt x="1713" y="1551"/>
                    </a:lnTo>
                    <a:lnTo>
                      <a:pt x="1713" y="1712"/>
                    </a:lnTo>
                    <a:lnTo>
                      <a:pt x="1766" y="1765"/>
                    </a:lnTo>
                    <a:lnTo>
                      <a:pt x="1766" y="1765"/>
                    </a:lnTo>
                    <a:lnTo>
                      <a:pt x="1552" y="2192"/>
                    </a:lnTo>
                    <a:lnTo>
                      <a:pt x="963" y="2674"/>
                    </a:lnTo>
                    <a:lnTo>
                      <a:pt x="696" y="2781"/>
                    </a:lnTo>
                    <a:lnTo>
                      <a:pt x="642" y="2620"/>
                    </a:lnTo>
                    <a:lnTo>
                      <a:pt x="428" y="2460"/>
                    </a:lnTo>
                    <a:lnTo>
                      <a:pt x="268" y="2192"/>
                    </a:lnTo>
                    <a:lnTo>
                      <a:pt x="268" y="2192"/>
                    </a:lnTo>
                    <a:lnTo>
                      <a:pt x="321" y="2085"/>
                    </a:lnTo>
                    <a:lnTo>
                      <a:pt x="482" y="2032"/>
                    </a:lnTo>
                    <a:lnTo>
                      <a:pt x="482" y="1926"/>
                    </a:lnTo>
                    <a:lnTo>
                      <a:pt x="482" y="1926"/>
                    </a:lnTo>
                    <a:lnTo>
                      <a:pt x="161" y="1712"/>
                    </a:lnTo>
                    <a:lnTo>
                      <a:pt x="0" y="1605"/>
                    </a:lnTo>
                    <a:lnTo>
                      <a:pt x="54" y="1605"/>
                    </a:lnTo>
                    <a:lnTo>
                      <a:pt x="54" y="1605"/>
                    </a:lnTo>
                    <a:lnTo>
                      <a:pt x="268" y="1712"/>
                    </a:lnTo>
                    <a:lnTo>
                      <a:pt x="535" y="1819"/>
                    </a:lnTo>
                    <a:lnTo>
                      <a:pt x="589" y="1819"/>
                    </a:lnTo>
                    <a:lnTo>
                      <a:pt x="589" y="1819"/>
                    </a:lnTo>
                    <a:lnTo>
                      <a:pt x="482" y="1712"/>
                    </a:lnTo>
                    <a:lnTo>
                      <a:pt x="375" y="1605"/>
                    </a:lnTo>
                    <a:lnTo>
                      <a:pt x="161" y="1498"/>
                    </a:lnTo>
                    <a:lnTo>
                      <a:pt x="161" y="1498"/>
                    </a:lnTo>
                    <a:lnTo>
                      <a:pt x="54" y="1391"/>
                    </a:lnTo>
                    <a:lnTo>
                      <a:pt x="0" y="1283"/>
                    </a:lnTo>
                    <a:lnTo>
                      <a:pt x="0" y="1230"/>
                    </a:lnTo>
                    <a:lnTo>
                      <a:pt x="0" y="1230"/>
                    </a:lnTo>
                    <a:lnTo>
                      <a:pt x="214" y="1016"/>
                    </a:lnTo>
                    <a:lnTo>
                      <a:pt x="375" y="749"/>
                    </a:lnTo>
                    <a:lnTo>
                      <a:pt x="589" y="535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856" y="161"/>
                    </a:lnTo>
                    <a:lnTo>
                      <a:pt x="1017" y="0"/>
                    </a:lnTo>
                    <a:lnTo>
                      <a:pt x="1070" y="54"/>
                    </a:lnTo>
                    <a:lnTo>
                      <a:pt x="1070" y="54"/>
                    </a:lnTo>
                    <a:lnTo>
                      <a:pt x="1017" y="268"/>
                    </a:lnTo>
                    <a:lnTo>
                      <a:pt x="1017" y="535"/>
                    </a:lnTo>
                    <a:lnTo>
                      <a:pt x="1070" y="855"/>
                    </a:lnTo>
                    <a:lnTo>
                      <a:pt x="1070" y="855"/>
                    </a:lnTo>
                    <a:lnTo>
                      <a:pt x="1124" y="1230"/>
                    </a:lnTo>
                    <a:lnTo>
                      <a:pt x="1177" y="1123"/>
                    </a:lnTo>
                    <a:lnTo>
                      <a:pt x="1284" y="909"/>
                    </a:lnTo>
                    <a:close/>
                  </a:path>
                </a:pathLst>
              </a:custGeom>
              <a:solidFill>
                <a:srgbClr val="B3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305"/>
              <p:cNvSpPr>
                <a:spLocks/>
              </p:cNvSpPr>
              <p:nvPr/>
            </p:nvSpPr>
            <p:spPr bwMode="auto">
              <a:xfrm>
                <a:off x="4031" y="1936"/>
                <a:ext cx="207" cy="327"/>
              </a:xfrm>
              <a:custGeom>
                <a:avLst/>
                <a:gdLst>
                  <a:gd name="T0" fmla="*/ 1230 w 1659"/>
                  <a:gd name="T1" fmla="*/ 962 h 2620"/>
                  <a:gd name="T2" fmla="*/ 1284 w 1659"/>
                  <a:gd name="T3" fmla="*/ 908 h 2620"/>
                  <a:gd name="T4" fmla="*/ 1284 w 1659"/>
                  <a:gd name="T5" fmla="*/ 1122 h 2620"/>
                  <a:gd name="T6" fmla="*/ 1284 w 1659"/>
                  <a:gd name="T7" fmla="*/ 1444 h 2620"/>
                  <a:gd name="T8" fmla="*/ 1284 w 1659"/>
                  <a:gd name="T9" fmla="*/ 1444 h 2620"/>
                  <a:gd name="T10" fmla="*/ 1338 w 1659"/>
                  <a:gd name="T11" fmla="*/ 1711 h 2620"/>
                  <a:gd name="T12" fmla="*/ 1391 w 1659"/>
                  <a:gd name="T13" fmla="*/ 1711 h 2620"/>
                  <a:gd name="T14" fmla="*/ 1498 w 1659"/>
                  <a:gd name="T15" fmla="*/ 1551 h 2620"/>
                  <a:gd name="T16" fmla="*/ 1498 w 1659"/>
                  <a:gd name="T17" fmla="*/ 1551 h 2620"/>
                  <a:gd name="T18" fmla="*/ 1552 w 1659"/>
                  <a:gd name="T19" fmla="*/ 1390 h 2620"/>
                  <a:gd name="T20" fmla="*/ 1605 w 1659"/>
                  <a:gd name="T21" fmla="*/ 1337 h 2620"/>
                  <a:gd name="T22" fmla="*/ 1659 w 1659"/>
                  <a:gd name="T23" fmla="*/ 1390 h 2620"/>
                  <a:gd name="T24" fmla="*/ 1659 w 1659"/>
                  <a:gd name="T25" fmla="*/ 1390 h 2620"/>
                  <a:gd name="T26" fmla="*/ 1659 w 1659"/>
                  <a:gd name="T27" fmla="*/ 1551 h 2620"/>
                  <a:gd name="T28" fmla="*/ 1659 w 1659"/>
                  <a:gd name="T29" fmla="*/ 1711 h 2620"/>
                  <a:gd name="T30" fmla="*/ 1659 w 1659"/>
                  <a:gd name="T31" fmla="*/ 1765 h 2620"/>
                  <a:gd name="T32" fmla="*/ 1659 w 1659"/>
                  <a:gd name="T33" fmla="*/ 1765 h 2620"/>
                  <a:gd name="T34" fmla="*/ 1498 w 1659"/>
                  <a:gd name="T35" fmla="*/ 2138 h 2620"/>
                  <a:gd name="T36" fmla="*/ 963 w 1659"/>
                  <a:gd name="T37" fmla="*/ 2566 h 2620"/>
                  <a:gd name="T38" fmla="*/ 749 w 1659"/>
                  <a:gd name="T39" fmla="*/ 2620 h 2620"/>
                  <a:gd name="T40" fmla="*/ 695 w 1659"/>
                  <a:gd name="T41" fmla="*/ 2513 h 2620"/>
                  <a:gd name="T42" fmla="*/ 481 w 1659"/>
                  <a:gd name="T43" fmla="*/ 2406 h 2620"/>
                  <a:gd name="T44" fmla="*/ 321 w 1659"/>
                  <a:gd name="T45" fmla="*/ 2192 h 2620"/>
                  <a:gd name="T46" fmla="*/ 321 w 1659"/>
                  <a:gd name="T47" fmla="*/ 2192 h 2620"/>
                  <a:gd name="T48" fmla="*/ 374 w 1659"/>
                  <a:gd name="T49" fmla="*/ 2085 h 2620"/>
                  <a:gd name="T50" fmla="*/ 535 w 1659"/>
                  <a:gd name="T51" fmla="*/ 1978 h 2620"/>
                  <a:gd name="T52" fmla="*/ 535 w 1659"/>
                  <a:gd name="T53" fmla="*/ 1872 h 2620"/>
                  <a:gd name="T54" fmla="*/ 535 w 1659"/>
                  <a:gd name="T55" fmla="*/ 1872 h 2620"/>
                  <a:gd name="T56" fmla="*/ 214 w 1659"/>
                  <a:gd name="T57" fmla="*/ 1658 h 2620"/>
                  <a:gd name="T58" fmla="*/ 53 w 1659"/>
                  <a:gd name="T59" fmla="*/ 1604 h 2620"/>
                  <a:gd name="T60" fmla="*/ 107 w 1659"/>
                  <a:gd name="T61" fmla="*/ 1604 h 2620"/>
                  <a:gd name="T62" fmla="*/ 107 w 1659"/>
                  <a:gd name="T63" fmla="*/ 1604 h 2620"/>
                  <a:gd name="T64" fmla="*/ 321 w 1659"/>
                  <a:gd name="T65" fmla="*/ 1711 h 2620"/>
                  <a:gd name="T66" fmla="*/ 588 w 1659"/>
                  <a:gd name="T67" fmla="*/ 1765 h 2620"/>
                  <a:gd name="T68" fmla="*/ 642 w 1659"/>
                  <a:gd name="T69" fmla="*/ 1765 h 2620"/>
                  <a:gd name="T70" fmla="*/ 642 w 1659"/>
                  <a:gd name="T71" fmla="*/ 1765 h 2620"/>
                  <a:gd name="T72" fmla="*/ 535 w 1659"/>
                  <a:gd name="T73" fmla="*/ 1658 h 2620"/>
                  <a:gd name="T74" fmla="*/ 374 w 1659"/>
                  <a:gd name="T75" fmla="*/ 1551 h 2620"/>
                  <a:gd name="T76" fmla="*/ 214 w 1659"/>
                  <a:gd name="T77" fmla="*/ 1390 h 2620"/>
                  <a:gd name="T78" fmla="*/ 214 w 1659"/>
                  <a:gd name="T79" fmla="*/ 1390 h 2620"/>
                  <a:gd name="T80" fmla="*/ 107 w 1659"/>
                  <a:gd name="T81" fmla="*/ 1337 h 2620"/>
                  <a:gd name="T82" fmla="*/ 0 w 1659"/>
                  <a:gd name="T83" fmla="*/ 1229 h 2620"/>
                  <a:gd name="T84" fmla="*/ 0 w 1659"/>
                  <a:gd name="T85" fmla="*/ 1176 h 2620"/>
                  <a:gd name="T86" fmla="*/ 0 w 1659"/>
                  <a:gd name="T87" fmla="*/ 1176 h 2620"/>
                  <a:gd name="T88" fmla="*/ 160 w 1659"/>
                  <a:gd name="T89" fmla="*/ 962 h 2620"/>
                  <a:gd name="T90" fmla="*/ 374 w 1659"/>
                  <a:gd name="T91" fmla="*/ 695 h 2620"/>
                  <a:gd name="T92" fmla="*/ 535 w 1659"/>
                  <a:gd name="T93" fmla="*/ 481 h 2620"/>
                  <a:gd name="T94" fmla="*/ 588 w 1659"/>
                  <a:gd name="T95" fmla="*/ 374 h 2620"/>
                  <a:gd name="T96" fmla="*/ 588 w 1659"/>
                  <a:gd name="T97" fmla="*/ 374 h 2620"/>
                  <a:gd name="T98" fmla="*/ 749 w 1659"/>
                  <a:gd name="T99" fmla="*/ 107 h 2620"/>
                  <a:gd name="T100" fmla="*/ 909 w 1659"/>
                  <a:gd name="T101" fmla="*/ 0 h 2620"/>
                  <a:gd name="T102" fmla="*/ 963 w 1659"/>
                  <a:gd name="T103" fmla="*/ 53 h 2620"/>
                  <a:gd name="T104" fmla="*/ 963 w 1659"/>
                  <a:gd name="T105" fmla="*/ 53 h 2620"/>
                  <a:gd name="T106" fmla="*/ 909 w 1659"/>
                  <a:gd name="T107" fmla="*/ 267 h 2620"/>
                  <a:gd name="T108" fmla="*/ 963 w 1659"/>
                  <a:gd name="T109" fmla="*/ 535 h 2620"/>
                  <a:gd name="T110" fmla="*/ 1016 w 1659"/>
                  <a:gd name="T111" fmla="*/ 801 h 2620"/>
                  <a:gd name="T112" fmla="*/ 1016 w 1659"/>
                  <a:gd name="T113" fmla="*/ 801 h 2620"/>
                  <a:gd name="T114" fmla="*/ 1070 w 1659"/>
                  <a:gd name="T115" fmla="*/ 1176 h 2620"/>
                  <a:gd name="T116" fmla="*/ 1123 w 1659"/>
                  <a:gd name="T117" fmla="*/ 1176 h 2620"/>
                  <a:gd name="T118" fmla="*/ 1230 w 1659"/>
                  <a:gd name="T119" fmla="*/ 962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59" h="2620">
                    <a:moveTo>
                      <a:pt x="1230" y="962"/>
                    </a:moveTo>
                    <a:lnTo>
                      <a:pt x="1284" y="908"/>
                    </a:lnTo>
                    <a:lnTo>
                      <a:pt x="1284" y="1122"/>
                    </a:lnTo>
                    <a:lnTo>
                      <a:pt x="1284" y="1444"/>
                    </a:lnTo>
                    <a:lnTo>
                      <a:pt x="1284" y="1444"/>
                    </a:lnTo>
                    <a:lnTo>
                      <a:pt x="1338" y="1711"/>
                    </a:lnTo>
                    <a:lnTo>
                      <a:pt x="1391" y="1711"/>
                    </a:lnTo>
                    <a:lnTo>
                      <a:pt x="1498" y="1551"/>
                    </a:lnTo>
                    <a:lnTo>
                      <a:pt x="1498" y="1551"/>
                    </a:lnTo>
                    <a:lnTo>
                      <a:pt x="1552" y="1390"/>
                    </a:lnTo>
                    <a:lnTo>
                      <a:pt x="1605" y="1337"/>
                    </a:lnTo>
                    <a:lnTo>
                      <a:pt x="1659" y="1390"/>
                    </a:lnTo>
                    <a:lnTo>
                      <a:pt x="1659" y="1390"/>
                    </a:lnTo>
                    <a:lnTo>
                      <a:pt x="1659" y="1551"/>
                    </a:lnTo>
                    <a:lnTo>
                      <a:pt x="1659" y="1711"/>
                    </a:lnTo>
                    <a:lnTo>
                      <a:pt x="1659" y="1765"/>
                    </a:lnTo>
                    <a:lnTo>
                      <a:pt x="1659" y="1765"/>
                    </a:lnTo>
                    <a:lnTo>
                      <a:pt x="1498" y="2138"/>
                    </a:lnTo>
                    <a:lnTo>
                      <a:pt x="963" y="2566"/>
                    </a:lnTo>
                    <a:lnTo>
                      <a:pt x="749" y="2620"/>
                    </a:lnTo>
                    <a:lnTo>
                      <a:pt x="695" y="2513"/>
                    </a:lnTo>
                    <a:lnTo>
                      <a:pt x="481" y="2406"/>
                    </a:lnTo>
                    <a:lnTo>
                      <a:pt x="321" y="2192"/>
                    </a:lnTo>
                    <a:lnTo>
                      <a:pt x="321" y="2192"/>
                    </a:lnTo>
                    <a:lnTo>
                      <a:pt x="374" y="2085"/>
                    </a:lnTo>
                    <a:lnTo>
                      <a:pt x="535" y="1978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214" y="1658"/>
                    </a:lnTo>
                    <a:lnTo>
                      <a:pt x="53" y="1604"/>
                    </a:lnTo>
                    <a:lnTo>
                      <a:pt x="107" y="1604"/>
                    </a:lnTo>
                    <a:lnTo>
                      <a:pt x="107" y="1604"/>
                    </a:lnTo>
                    <a:lnTo>
                      <a:pt x="321" y="1711"/>
                    </a:lnTo>
                    <a:lnTo>
                      <a:pt x="588" y="1765"/>
                    </a:lnTo>
                    <a:lnTo>
                      <a:pt x="642" y="1765"/>
                    </a:lnTo>
                    <a:lnTo>
                      <a:pt x="642" y="1765"/>
                    </a:lnTo>
                    <a:lnTo>
                      <a:pt x="535" y="1658"/>
                    </a:lnTo>
                    <a:lnTo>
                      <a:pt x="374" y="1551"/>
                    </a:lnTo>
                    <a:lnTo>
                      <a:pt x="214" y="1390"/>
                    </a:lnTo>
                    <a:lnTo>
                      <a:pt x="214" y="1390"/>
                    </a:lnTo>
                    <a:lnTo>
                      <a:pt x="107" y="1337"/>
                    </a:lnTo>
                    <a:lnTo>
                      <a:pt x="0" y="1229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160" y="962"/>
                    </a:lnTo>
                    <a:lnTo>
                      <a:pt x="374" y="695"/>
                    </a:lnTo>
                    <a:lnTo>
                      <a:pt x="535" y="481"/>
                    </a:lnTo>
                    <a:lnTo>
                      <a:pt x="588" y="374"/>
                    </a:lnTo>
                    <a:lnTo>
                      <a:pt x="588" y="374"/>
                    </a:lnTo>
                    <a:lnTo>
                      <a:pt x="749" y="107"/>
                    </a:lnTo>
                    <a:lnTo>
                      <a:pt x="909" y="0"/>
                    </a:lnTo>
                    <a:lnTo>
                      <a:pt x="963" y="53"/>
                    </a:lnTo>
                    <a:lnTo>
                      <a:pt x="963" y="53"/>
                    </a:lnTo>
                    <a:lnTo>
                      <a:pt x="909" y="267"/>
                    </a:lnTo>
                    <a:lnTo>
                      <a:pt x="963" y="535"/>
                    </a:lnTo>
                    <a:lnTo>
                      <a:pt x="1016" y="801"/>
                    </a:lnTo>
                    <a:lnTo>
                      <a:pt x="1016" y="801"/>
                    </a:lnTo>
                    <a:lnTo>
                      <a:pt x="1070" y="1176"/>
                    </a:lnTo>
                    <a:lnTo>
                      <a:pt x="1123" y="1176"/>
                    </a:lnTo>
                    <a:lnTo>
                      <a:pt x="1230" y="962"/>
                    </a:lnTo>
                    <a:close/>
                  </a:path>
                </a:pathLst>
              </a:custGeom>
              <a:solidFill>
                <a:srgbClr val="A8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306"/>
              <p:cNvSpPr>
                <a:spLocks/>
              </p:cNvSpPr>
              <p:nvPr/>
            </p:nvSpPr>
            <p:spPr bwMode="auto">
              <a:xfrm>
                <a:off x="4031" y="1942"/>
                <a:ext cx="201" cy="314"/>
              </a:xfrm>
              <a:custGeom>
                <a:avLst/>
                <a:gdLst>
                  <a:gd name="T0" fmla="*/ 1230 w 1605"/>
                  <a:gd name="T1" fmla="*/ 962 h 2513"/>
                  <a:gd name="T2" fmla="*/ 1284 w 1605"/>
                  <a:gd name="T3" fmla="*/ 909 h 2513"/>
                  <a:gd name="T4" fmla="*/ 1284 w 1605"/>
                  <a:gd name="T5" fmla="*/ 1123 h 2513"/>
                  <a:gd name="T6" fmla="*/ 1284 w 1605"/>
                  <a:gd name="T7" fmla="*/ 1391 h 2513"/>
                  <a:gd name="T8" fmla="*/ 1284 w 1605"/>
                  <a:gd name="T9" fmla="*/ 1391 h 2513"/>
                  <a:gd name="T10" fmla="*/ 1338 w 1605"/>
                  <a:gd name="T11" fmla="*/ 1658 h 2513"/>
                  <a:gd name="T12" fmla="*/ 1391 w 1605"/>
                  <a:gd name="T13" fmla="*/ 1765 h 2513"/>
                  <a:gd name="T14" fmla="*/ 1498 w 1605"/>
                  <a:gd name="T15" fmla="*/ 1605 h 2513"/>
                  <a:gd name="T16" fmla="*/ 1498 w 1605"/>
                  <a:gd name="T17" fmla="*/ 1605 h 2513"/>
                  <a:gd name="T18" fmla="*/ 1552 w 1605"/>
                  <a:gd name="T19" fmla="*/ 1391 h 2513"/>
                  <a:gd name="T20" fmla="*/ 1605 w 1605"/>
                  <a:gd name="T21" fmla="*/ 1337 h 2513"/>
                  <a:gd name="T22" fmla="*/ 1605 w 1605"/>
                  <a:gd name="T23" fmla="*/ 1391 h 2513"/>
                  <a:gd name="T24" fmla="*/ 1605 w 1605"/>
                  <a:gd name="T25" fmla="*/ 1391 h 2513"/>
                  <a:gd name="T26" fmla="*/ 1605 w 1605"/>
                  <a:gd name="T27" fmla="*/ 1551 h 2513"/>
                  <a:gd name="T28" fmla="*/ 1605 w 1605"/>
                  <a:gd name="T29" fmla="*/ 1712 h 2513"/>
                  <a:gd name="T30" fmla="*/ 1605 w 1605"/>
                  <a:gd name="T31" fmla="*/ 1765 h 2513"/>
                  <a:gd name="T32" fmla="*/ 1605 w 1605"/>
                  <a:gd name="T33" fmla="*/ 1765 h 2513"/>
                  <a:gd name="T34" fmla="*/ 1498 w 1605"/>
                  <a:gd name="T35" fmla="*/ 2085 h 2513"/>
                  <a:gd name="T36" fmla="*/ 1016 w 1605"/>
                  <a:gd name="T37" fmla="*/ 2460 h 2513"/>
                  <a:gd name="T38" fmla="*/ 856 w 1605"/>
                  <a:gd name="T39" fmla="*/ 2513 h 2513"/>
                  <a:gd name="T40" fmla="*/ 802 w 1605"/>
                  <a:gd name="T41" fmla="*/ 2406 h 2513"/>
                  <a:gd name="T42" fmla="*/ 642 w 1605"/>
                  <a:gd name="T43" fmla="*/ 2353 h 2513"/>
                  <a:gd name="T44" fmla="*/ 481 w 1605"/>
                  <a:gd name="T45" fmla="*/ 2192 h 2513"/>
                  <a:gd name="T46" fmla="*/ 481 w 1605"/>
                  <a:gd name="T47" fmla="*/ 2192 h 2513"/>
                  <a:gd name="T48" fmla="*/ 535 w 1605"/>
                  <a:gd name="T49" fmla="*/ 2085 h 2513"/>
                  <a:gd name="T50" fmla="*/ 588 w 1605"/>
                  <a:gd name="T51" fmla="*/ 1978 h 2513"/>
                  <a:gd name="T52" fmla="*/ 588 w 1605"/>
                  <a:gd name="T53" fmla="*/ 1872 h 2513"/>
                  <a:gd name="T54" fmla="*/ 588 w 1605"/>
                  <a:gd name="T55" fmla="*/ 1872 h 2513"/>
                  <a:gd name="T56" fmla="*/ 321 w 1605"/>
                  <a:gd name="T57" fmla="*/ 1658 h 2513"/>
                  <a:gd name="T58" fmla="*/ 160 w 1605"/>
                  <a:gd name="T59" fmla="*/ 1605 h 2513"/>
                  <a:gd name="T60" fmla="*/ 267 w 1605"/>
                  <a:gd name="T61" fmla="*/ 1605 h 2513"/>
                  <a:gd name="T62" fmla="*/ 267 w 1605"/>
                  <a:gd name="T63" fmla="*/ 1605 h 2513"/>
                  <a:gd name="T64" fmla="*/ 428 w 1605"/>
                  <a:gd name="T65" fmla="*/ 1712 h 2513"/>
                  <a:gd name="T66" fmla="*/ 642 w 1605"/>
                  <a:gd name="T67" fmla="*/ 1765 h 2513"/>
                  <a:gd name="T68" fmla="*/ 695 w 1605"/>
                  <a:gd name="T69" fmla="*/ 1712 h 2513"/>
                  <a:gd name="T70" fmla="*/ 695 w 1605"/>
                  <a:gd name="T71" fmla="*/ 1712 h 2513"/>
                  <a:gd name="T72" fmla="*/ 588 w 1605"/>
                  <a:gd name="T73" fmla="*/ 1605 h 2513"/>
                  <a:gd name="T74" fmla="*/ 428 w 1605"/>
                  <a:gd name="T75" fmla="*/ 1498 h 2513"/>
                  <a:gd name="T76" fmla="*/ 267 w 1605"/>
                  <a:gd name="T77" fmla="*/ 1337 h 2513"/>
                  <a:gd name="T78" fmla="*/ 267 w 1605"/>
                  <a:gd name="T79" fmla="*/ 1337 h 2513"/>
                  <a:gd name="T80" fmla="*/ 214 w 1605"/>
                  <a:gd name="T81" fmla="*/ 1284 h 2513"/>
                  <a:gd name="T82" fmla="*/ 53 w 1605"/>
                  <a:gd name="T83" fmla="*/ 1176 h 2513"/>
                  <a:gd name="T84" fmla="*/ 0 w 1605"/>
                  <a:gd name="T85" fmla="*/ 1069 h 2513"/>
                  <a:gd name="T86" fmla="*/ 0 w 1605"/>
                  <a:gd name="T87" fmla="*/ 1069 h 2513"/>
                  <a:gd name="T88" fmla="*/ 214 w 1605"/>
                  <a:gd name="T89" fmla="*/ 855 h 2513"/>
                  <a:gd name="T90" fmla="*/ 374 w 1605"/>
                  <a:gd name="T91" fmla="*/ 642 h 2513"/>
                  <a:gd name="T92" fmla="*/ 535 w 1605"/>
                  <a:gd name="T93" fmla="*/ 428 h 2513"/>
                  <a:gd name="T94" fmla="*/ 588 w 1605"/>
                  <a:gd name="T95" fmla="*/ 321 h 2513"/>
                  <a:gd name="T96" fmla="*/ 588 w 1605"/>
                  <a:gd name="T97" fmla="*/ 321 h 2513"/>
                  <a:gd name="T98" fmla="*/ 749 w 1605"/>
                  <a:gd name="T99" fmla="*/ 54 h 2513"/>
                  <a:gd name="T100" fmla="*/ 909 w 1605"/>
                  <a:gd name="T101" fmla="*/ 0 h 2513"/>
                  <a:gd name="T102" fmla="*/ 909 w 1605"/>
                  <a:gd name="T103" fmla="*/ 54 h 2513"/>
                  <a:gd name="T104" fmla="*/ 909 w 1605"/>
                  <a:gd name="T105" fmla="*/ 54 h 2513"/>
                  <a:gd name="T106" fmla="*/ 856 w 1605"/>
                  <a:gd name="T107" fmla="*/ 268 h 2513"/>
                  <a:gd name="T108" fmla="*/ 909 w 1605"/>
                  <a:gd name="T109" fmla="*/ 535 h 2513"/>
                  <a:gd name="T110" fmla="*/ 963 w 1605"/>
                  <a:gd name="T111" fmla="*/ 802 h 2513"/>
                  <a:gd name="T112" fmla="*/ 963 w 1605"/>
                  <a:gd name="T113" fmla="*/ 802 h 2513"/>
                  <a:gd name="T114" fmla="*/ 1016 w 1605"/>
                  <a:gd name="T115" fmla="*/ 1176 h 2513"/>
                  <a:gd name="T116" fmla="*/ 1123 w 1605"/>
                  <a:gd name="T117" fmla="*/ 1176 h 2513"/>
                  <a:gd name="T118" fmla="*/ 1230 w 1605"/>
                  <a:gd name="T119" fmla="*/ 962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05" h="2513">
                    <a:moveTo>
                      <a:pt x="1230" y="962"/>
                    </a:moveTo>
                    <a:lnTo>
                      <a:pt x="1284" y="909"/>
                    </a:lnTo>
                    <a:lnTo>
                      <a:pt x="1284" y="1123"/>
                    </a:lnTo>
                    <a:lnTo>
                      <a:pt x="1284" y="1391"/>
                    </a:lnTo>
                    <a:lnTo>
                      <a:pt x="1284" y="1391"/>
                    </a:lnTo>
                    <a:lnTo>
                      <a:pt x="1338" y="1658"/>
                    </a:lnTo>
                    <a:lnTo>
                      <a:pt x="1391" y="1765"/>
                    </a:lnTo>
                    <a:lnTo>
                      <a:pt x="1498" y="1605"/>
                    </a:lnTo>
                    <a:lnTo>
                      <a:pt x="1498" y="1605"/>
                    </a:lnTo>
                    <a:lnTo>
                      <a:pt x="1552" y="1391"/>
                    </a:lnTo>
                    <a:lnTo>
                      <a:pt x="1605" y="1337"/>
                    </a:lnTo>
                    <a:lnTo>
                      <a:pt x="1605" y="1391"/>
                    </a:lnTo>
                    <a:lnTo>
                      <a:pt x="1605" y="1391"/>
                    </a:lnTo>
                    <a:lnTo>
                      <a:pt x="1605" y="1551"/>
                    </a:lnTo>
                    <a:lnTo>
                      <a:pt x="1605" y="1712"/>
                    </a:lnTo>
                    <a:lnTo>
                      <a:pt x="1605" y="1765"/>
                    </a:lnTo>
                    <a:lnTo>
                      <a:pt x="1605" y="1765"/>
                    </a:lnTo>
                    <a:lnTo>
                      <a:pt x="1498" y="2085"/>
                    </a:lnTo>
                    <a:lnTo>
                      <a:pt x="1016" y="2460"/>
                    </a:lnTo>
                    <a:lnTo>
                      <a:pt x="856" y="2513"/>
                    </a:lnTo>
                    <a:lnTo>
                      <a:pt x="802" y="2406"/>
                    </a:lnTo>
                    <a:lnTo>
                      <a:pt x="642" y="2353"/>
                    </a:lnTo>
                    <a:lnTo>
                      <a:pt x="481" y="2192"/>
                    </a:lnTo>
                    <a:lnTo>
                      <a:pt x="481" y="2192"/>
                    </a:lnTo>
                    <a:lnTo>
                      <a:pt x="535" y="2085"/>
                    </a:lnTo>
                    <a:lnTo>
                      <a:pt x="588" y="1978"/>
                    </a:lnTo>
                    <a:lnTo>
                      <a:pt x="588" y="1872"/>
                    </a:lnTo>
                    <a:lnTo>
                      <a:pt x="588" y="1872"/>
                    </a:lnTo>
                    <a:lnTo>
                      <a:pt x="321" y="1658"/>
                    </a:lnTo>
                    <a:lnTo>
                      <a:pt x="160" y="1605"/>
                    </a:lnTo>
                    <a:lnTo>
                      <a:pt x="267" y="1605"/>
                    </a:lnTo>
                    <a:lnTo>
                      <a:pt x="267" y="1605"/>
                    </a:lnTo>
                    <a:lnTo>
                      <a:pt x="428" y="1712"/>
                    </a:lnTo>
                    <a:lnTo>
                      <a:pt x="642" y="1765"/>
                    </a:lnTo>
                    <a:lnTo>
                      <a:pt x="695" y="1712"/>
                    </a:lnTo>
                    <a:lnTo>
                      <a:pt x="695" y="1712"/>
                    </a:lnTo>
                    <a:lnTo>
                      <a:pt x="588" y="1605"/>
                    </a:lnTo>
                    <a:lnTo>
                      <a:pt x="428" y="1498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14" y="1284"/>
                    </a:lnTo>
                    <a:lnTo>
                      <a:pt x="53" y="1176"/>
                    </a:lnTo>
                    <a:lnTo>
                      <a:pt x="0" y="1069"/>
                    </a:lnTo>
                    <a:lnTo>
                      <a:pt x="0" y="1069"/>
                    </a:lnTo>
                    <a:lnTo>
                      <a:pt x="214" y="855"/>
                    </a:lnTo>
                    <a:lnTo>
                      <a:pt x="374" y="642"/>
                    </a:lnTo>
                    <a:lnTo>
                      <a:pt x="535" y="428"/>
                    </a:lnTo>
                    <a:lnTo>
                      <a:pt x="588" y="321"/>
                    </a:lnTo>
                    <a:lnTo>
                      <a:pt x="588" y="321"/>
                    </a:lnTo>
                    <a:lnTo>
                      <a:pt x="749" y="54"/>
                    </a:lnTo>
                    <a:lnTo>
                      <a:pt x="909" y="0"/>
                    </a:lnTo>
                    <a:lnTo>
                      <a:pt x="909" y="54"/>
                    </a:lnTo>
                    <a:lnTo>
                      <a:pt x="909" y="54"/>
                    </a:lnTo>
                    <a:lnTo>
                      <a:pt x="856" y="268"/>
                    </a:lnTo>
                    <a:lnTo>
                      <a:pt x="909" y="535"/>
                    </a:lnTo>
                    <a:lnTo>
                      <a:pt x="963" y="802"/>
                    </a:lnTo>
                    <a:lnTo>
                      <a:pt x="963" y="802"/>
                    </a:lnTo>
                    <a:lnTo>
                      <a:pt x="1016" y="1176"/>
                    </a:lnTo>
                    <a:lnTo>
                      <a:pt x="1123" y="1176"/>
                    </a:lnTo>
                    <a:lnTo>
                      <a:pt x="1230" y="962"/>
                    </a:lnTo>
                    <a:close/>
                  </a:path>
                </a:pathLst>
              </a:custGeom>
              <a:solidFill>
                <a:srgbClr val="9CC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307"/>
              <p:cNvSpPr>
                <a:spLocks/>
              </p:cNvSpPr>
              <p:nvPr/>
            </p:nvSpPr>
            <p:spPr bwMode="auto">
              <a:xfrm>
                <a:off x="4038" y="1949"/>
                <a:ext cx="194" cy="301"/>
              </a:xfrm>
              <a:custGeom>
                <a:avLst/>
                <a:gdLst>
                  <a:gd name="T0" fmla="*/ 1177 w 1552"/>
                  <a:gd name="T1" fmla="*/ 1015 h 2406"/>
                  <a:gd name="T2" fmla="*/ 1177 w 1552"/>
                  <a:gd name="T3" fmla="*/ 962 h 2406"/>
                  <a:gd name="T4" fmla="*/ 1231 w 1552"/>
                  <a:gd name="T5" fmla="*/ 1122 h 2406"/>
                  <a:gd name="T6" fmla="*/ 1231 w 1552"/>
                  <a:gd name="T7" fmla="*/ 1390 h 2406"/>
                  <a:gd name="T8" fmla="*/ 1231 w 1552"/>
                  <a:gd name="T9" fmla="*/ 1390 h 2406"/>
                  <a:gd name="T10" fmla="*/ 1231 w 1552"/>
                  <a:gd name="T11" fmla="*/ 1658 h 2406"/>
                  <a:gd name="T12" fmla="*/ 1338 w 1552"/>
                  <a:gd name="T13" fmla="*/ 1765 h 2406"/>
                  <a:gd name="T14" fmla="*/ 1445 w 1552"/>
                  <a:gd name="T15" fmla="*/ 1604 h 2406"/>
                  <a:gd name="T16" fmla="*/ 1445 w 1552"/>
                  <a:gd name="T17" fmla="*/ 1604 h 2406"/>
                  <a:gd name="T18" fmla="*/ 1499 w 1552"/>
                  <a:gd name="T19" fmla="*/ 1444 h 2406"/>
                  <a:gd name="T20" fmla="*/ 1499 w 1552"/>
                  <a:gd name="T21" fmla="*/ 1337 h 2406"/>
                  <a:gd name="T22" fmla="*/ 1552 w 1552"/>
                  <a:gd name="T23" fmla="*/ 1390 h 2406"/>
                  <a:gd name="T24" fmla="*/ 1552 w 1552"/>
                  <a:gd name="T25" fmla="*/ 1390 h 2406"/>
                  <a:gd name="T26" fmla="*/ 1552 w 1552"/>
                  <a:gd name="T27" fmla="*/ 1551 h 2406"/>
                  <a:gd name="T28" fmla="*/ 1552 w 1552"/>
                  <a:gd name="T29" fmla="*/ 1711 h 2406"/>
                  <a:gd name="T30" fmla="*/ 1552 w 1552"/>
                  <a:gd name="T31" fmla="*/ 1765 h 2406"/>
                  <a:gd name="T32" fmla="*/ 1552 w 1552"/>
                  <a:gd name="T33" fmla="*/ 1765 h 2406"/>
                  <a:gd name="T34" fmla="*/ 1445 w 1552"/>
                  <a:gd name="T35" fmla="*/ 2031 h 2406"/>
                  <a:gd name="T36" fmla="*/ 1017 w 1552"/>
                  <a:gd name="T37" fmla="*/ 2406 h 2406"/>
                  <a:gd name="T38" fmla="*/ 910 w 1552"/>
                  <a:gd name="T39" fmla="*/ 2352 h 2406"/>
                  <a:gd name="T40" fmla="*/ 856 w 1552"/>
                  <a:gd name="T41" fmla="*/ 2299 h 2406"/>
                  <a:gd name="T42" fmla="*/ 696 w 1552"/>
                  <a:gd name="T43" fmla="*/ 2299 h 2406"/>
                  <a:gd name="T44" fmla="*/ 589 w 1552"/>
                  <a:gd name="T45" fmla="*/ 2192 h 2406"/>
                  <a:gd name="T46" fmla="*/ 589 w 1552"/>
                  <a:gd name="T47" fmla="*/ 2192 h 2406"/>
                  <a:gd name="T48" fmla="*/ 589 w 1552"/>
                  <a:gd name="T49" fmla="*/ 2085 h 2406"/>
                  <a:gd name="T50" fmla="*/ 642 w 1552"/>
                  <a:gd name="T51" fmla="*/ 1978 h 2406"/>
                  <a:gd name="T52" fmla="*/ 642 w 1552"/>
                  <a:gd name="T53" fmla="*/ 1871 h 2406"/>
                  <a:gd name="T54" fmla="*/ 642 w 1552"/>
                  <a:gd name="T55" fmla="*/ 1871 h 2406"/>
                  <a:gd name="T56" fmla="*/ 321 w 1552"/>
                  <a:gd name="T57" fmla="*/ 1658 h 2406"/>
                  <a:gd name="T58" fmla="*/ 268 w 1552"/>
                  <a:gd name="T59" fmla="*/ 1551 h 2406"/>
                  <a:gd name="T60" fmla="*/ 321 w 1552"/>
                  <a:gd name="T61" fmla="*/ 1604 h 2406"/>
                  <a:gd name="T62" fmla="*/ 321 w 1552"/>
                  <a:gd name="T63" fmla="*/ 1604 h 2406"/>
                  <a:gd name="T64" fmla="*/ 482 w 1552"/>
                  <a:gd name="T65" fmla="*/ 1711 h 2406"/>
                  <a:gd name="T66" fmla="*/ 696 w 1552"/>
                  <a:gd name="T67" fmla="*/ 1711 h 2406"/>
                  <a:gd name="T68" fmla="*/ 696 w 1552"/>
                  <a:gd name="T69" fmla="*/ 1658 h 2406"/>
                  <a:gd name="T70" fmla="*/ 696 w 1552"/>
                  <a:gd name="T71" fmla="*/ 1658 h 2406"/>
                  <a:gd name="T72" fmla="*/ 589 w 1552"/>
                  <a:gd name="T73" fmla="*/ 1551 h 2406"/>
                  <a:gd name="T74" fmla="*/ 428 w 1552"/>
                  <a:gd name="T75" fmla="*/ 1444 h 2406"/>
                  <a:gd name="T76" fmla="*/ 268 w 1552"/>
                  <a:gd name="T77" fmla="*/ 1283 h 2406"/>
                  <a:gd name="T78" fmla="*/ 268 w 1552"/>
                  <a:gd name="T79" fmla="*/ 1283 h 2406"/>
                  <a:gd name="T80" fmla="*/ 214 w 1552"/>
                  <a:gd name="T81" fmla="*/ 1230 h 2406"/>
                  <a:gd name="T82" fmla="*/ 54 w 1552"/>
                  <a:gd name="T83" fmla="*/ 1069 h 2406"/>
                  <a:gd name="T84" fmla="*/ 0 w 1552"/>
                  <a:gd name="T85" fmla="*/ 962 h 2406"/>
                  <a:gd name="T86" fmla="*/ 0 w 1552"/>
                  <a:gd name="T87" fmla="*/ 962 h 2406"/>
                  <a:gd name="T88" fmla="*/ 214 w 1552"/>
                  <a:gd name="T89" fmla="*/ 694 h 2406"/>
                  <a:gd name="T90" fmla="*/ 428 w 1552"/>
                  <a:gd name="T91" fmla="*/ 428 h 2406"/>
                  <a:gd name="T92" fmla="*/ 535 w 1552"/>
                  <a:gd name="T93" fmla="*/ 267 h 2406"/>
                  <a:gd name="T94" fmla="*/ 535 w 1552"/>
                  <a:gd name="T95" fmla="*/ 267 h 2406"/>
                  <a:gd name="T96" fmla="*/ 696 w 1552"/>
                  <a:gd name="T97" fmla="*/ 53 h 2406"/>
                  <a:gd name="T98" fmla="*/ 803 w 1552"/>
                  <a:gd name="T99" fmla="*/ 0 h 2406"/>
                  <a:gd name="T100" fmla="*/ 803 w 1552"/>
                  <a:gd name="T101" fmla="*/ 53 h 2406"/>
                  <a:gd name="T102" fmla="*/ 803 w 1552"/>
                  <a:gd name="T103" fmla="*/ 53 h 2406"/>
                  <a:gd name="T104" fmla="*/ 749 w 1552"/>
                  <a:gd name="T105" fmla="*/ 267 h 2406"/>
                  <a:gd name="T106" fmla="*/ 803 w 1552"/>
                  <a:gd name="T107" fmla="*/ 535 h 2406"/>
                  <a:gd name="T108" fmla="*/ 856 w 1552"/>
                  <a:gd name="T109" fmla="*/ 801 h 2406"/>
                  <a:gd name="T110" fmla="*/ 856 w 1552"/>
                  <a:gd name="T111" fmla="*/ 801 h 2406"/>
                  <a:gd name="T112" fmla="*/ 963 w 1552"/>
                  <a:gd name="T113" fmla="*/ 1176 h 2406"/>
                  <a:gd name="T114" fmla="*/ 1070 w 1552"/>
                  <a:gd name="T115" fmla="*/ 1230 h 2406"/>
                  <a:gd name="T116" fmla="*/ 1177 w 1552"/>
                  <a:gd name="T117" fmla="*/ 1015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52" h="2406">
                    <a:moveTo>
                      <a:pt x="1177" y="1015"/>
                    </a:moveTo>
                    <a:lnTo>
                      <a:pt x="1177" y="962"/>
                    </a:lnTo>
                    <a:lnTo>
                      <a:pt x="1231" y="1122"/>
                    </a:lnTo>
                    <a:lnTo>
                      <a:pt x="1231" y="1390"/>
                    </a:lnTo>
                    <a:lnTo>
                      <a:pt x="1231" y="1390"/>
                    </a:lnTo>
                    <a:lnTo>
                      <a:pt x="1231" y="1658"/>
                    </a:lnTo>
                    <a:lnTo>
                      <a:pt x="1338" y="1765"/>
                    </a:lnTo>
                    <a:lnTo>
                      <a:pt x="1445" y="1604"/>
                    </a:lnTo>
                    <a:lnTo>
                      <a:pt x="1445" y="1604"/>
                    </a:lnTo>
                    <a:lnTo>
                      <a:pt x="1499" y="1444"/>
                    </a:lnTo>
                    <a:lnTo>
                      <a:pt x="1499" y="1337"/>
                    </a:lnTo>
                    <a:lnTo>
                      <a:pt x="1552" y="1390"/>
                    </a:lnTo>
                    <a:lnTo>
                      <a:pt x="1552" y="1390"/>
                    </a:lnTo>
                    <a:lnTo>
                      <a:pt x="1552" y="1551"/>
                    </a:lnTo>
                    <a:lnTo>
                      <a:pt x="1552" y="1711"/>
                    </a:lnTo>
                    <a:lnTo>
                      <a:pt x="1552" y="1765"/>
                    </a:lnTo>
                    <a:lnTo>
                      <a:pt x="1552" y="1765"/>
                    </a:lnTo>
                    <a:lnTo>
                      <a:pt x="1445" y="2031"/>
                    </a:lnTo>
                    <a:lnTo>
                      <a:pt x="1017" y="2406"/>
                    </a:lnTo>
                    <a:lnTo>
                      <a:pt x="910" y="2352"/>
                    </a:lnTo>
                    <a:lnTo>
                      <a:pt x="856" y="2299"/>
                    </a:lnTo>
                    <a:lnTo>
                      <a:pt x="696" y="2299"/>
                    </a:lnTo>
                    <a:lnTo>
                      <a:pt x="589" y="2192"/>
                    </a:lnTo>
                    <a:lnTo>
                      <a:pt x="589" y="2192"/>
                    </a:lnTo>
                    <a:lnTo>
                      <a:pt x="589" y="2085"/>
                    </a:lnTo>
                    <a:lnTo>
                      <a:pt x="642" y="1978"/>
                    </a:lnTo>
                    <a:lnTo>
                      <a:pt x="642" y="1871"/>
                    </a:lnTo>
                    <a:lnTo>
                      <a:pt x="642" y="1871"/>
                    </a:lnTo>
                    <a:lnTo>
                      <a:pt x="321" y="1658"/>
                    </a:lnTo>
                    <a:lnTo>
                      <a:pt x="268" y="1551"/>
                    </a:lnTo>
                    <a:lnTo>
                      <a:pt x="321" y="1604"/>
                    </a:lnTo>
                    <a:lnTo>
                      <a:pt x="321" y="1604"/>
                    </a:lnTo>
                    <a:lnTo>
                      <a:pt x="482" y="1711"/>
                    </a:lnTo>
                    <a:lnTo>
                      <a:pt x="696" y="1711"/>
                    </a:lnTo>
                    <a:lnTo>
                      <a:pt x="696" y="1658"/>
                    </a:lnTo>
                    <a:lnTo>
                      <a:pt x="696" y="1658"/>
                    </a:lnTo>
                    <a:lnTo>
                      <a:pt x="589" y="1551"/>
                    </a:lnTo>
                    <a:lnTo>
                      <a:pt x="428" y="1444"/>
                    </a:lnTo>
                    <a:lnTo>
                      <a:pt x="268" y="1283"/>
                    </a:lnTo>
                    <a:lnTo>
                      <a:pt x="268" y="1283"/>
                    </a:lnTo>
                    <a:lnTo>
                      <a:pt x="214" y="1230"/>
                    </a:lnTo>
                    <a:lnTo>
                      <a:pt x="54" y="1069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214" y="694"/>
                    </a:lnTo>
                    <a:lnTo>
                      <a:pt x="428" y="428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696" y="53"/>
                    </a:lnTo>
                    <a:lnTo>
                      <a:pt x="803" y="0"/>
                    </a:lnTo>
                    <a:lnTo>
                      <a:pt x="803" y="53"/>
                    </a:lnTo>
                    <a:lnTo>
                      <a:pt x="803" y="53"/>
                    </a:lnTo>
                    <a:lnTo>
                      <a:pt x="749" y="267"/>
                    </a:lnTo>
                    <a:lnTo>
                      <a:pt x="803" y="535"/>
                    </a:lnTo>
                    <a:lnTo>
                      <a:pt x="856" y="801"/>
                    </a:lnTo>
                    <a:lnTo>
                      <a:pt x="856" y="801"/>
                    </a:lnTo>
                    <a:lnTo>
                      <a:pt x="963" y="1176"/>
                    </a:lnTo>
                    <a:lnTo>
                      <a:pt x="1070" y="1230"/>
                    </a:lnTo>
                    <a:lnTo>
                      <a:pt x="1177" y="1015"/>
                    </a:lnTo>
                    <a:close/>
                  </a:path>
                </a:pathLst>
              </a:custGeom>
              <a:solidFill>
                <a:srgbClr val="91C1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308"/>
              <p:cNvSpPr>
                <a:spLocks/>
              </p:cNvSpPr>
              <p:nvPr/>
            </p:nvSpPr>
            <p:spPr bwMode="auto">
              <a:xfrm>
                <a:off x="4044" y="1956"/>
                <a:ext cx="188" cy="287"/>
              </a:xfrm>
              <a:custGeom>
                <a:avLst/>
                <a:gdLst>
                  <a:gd name="T0" fmla="*/ 1123 w 1498"/>
                  <a:gd name="T1" fmla="*/ 1016 h 2299"/>
                  <a:gd name="T2" fmla="*/ 1123 w 1498"/>
                  <a:gd name="T3" fmla="*/ 962 h 2299"/>
                  <a:gd name="T4" fmla="*/ 1177 w 1498"/>
                  <a:gd name="T5" fmla="*/ 1123 h 2299"/>
                  <a:gd name="T6" fmla="*/ 1177 w 1498"/>
                  <a:gd name="T7" fmla="*/ 1391 h 2299"/>
                  <a:gd name="T8" fmla="*/ 1177 w 1498"/>
                  <a:gd name="T9" fmla="*/ 1391 h 2299"/>
                  <a:gd name="T10" fmla="*/ 1177 w 1498"/>
                  <a:gd name="T11" fmla="*/ 1658 h 2299"/>
                  <a:gd name="T12" fmla="*/ 1284 w 1498"/>
                  <a:gd name="T13" fmla="*/ 1765 h 2299"/>
                  <a:gd name="T14" fmla="*/ 1391 w 1498"/>
                  <a:gd name="T15" fmla="*/ 1605 h 2299"/>
                  <a:gd name="T16" fmla="*/ 1391 w 1498"/>
                  <a:gd name="T17" fmla="*/ 1605 h 2299"/>
                  <a:gd name="T18" fmla="*/ 1445 w 1498"/>
                  <a:gd name="T19" fmla="*/ 1444 h 2299"/>
                  <a:gd name="T20" fmla="*/ 1445 w 1498"/>
                  <a:gd name="T21" fmla="*/ 1337 h 2299"/>
                  <a:gd name="T22" fmla="*/ 1498 w 1498"/>
                  <a:gd name="T23" fmla="*/ 1391 h 2299"/>
                  <a:gd name="T24" fmla="*/ 1498 w 1498"/>
                  <a:gd name="T25" fmla="*/ 1391 h 2299"/>
                  <a:gd name="T26" fmla="*/ 1498 w 1498"/>
                  <a:gd name="T27" fmla="*/ 1551 h 2299"/>
                  <a:gd name="T28" fmla="*/ 1445 w 1498"/>
                  <a:gd name="T29" fmla="*/ 1712 h 2299"/>
                  <a:gd name="T30" fmla="*/ 1445 w 1498"/>
                  <a:gd name="T31" fmla="*/ 1765 h 2299"/>
                  <a:gd name="T32" fmla="*/ 1445 w 1498"/>
                  <a:gd name="T33" fmla="*/ 1765 h 2299"/>
                  <a:gd name="T34" fmla="*/ 1391 w 1498"/>
                  <a:gd name="T35" fmla="*/ 1978 h 2299"/>
                  <a:gd name="T36" fmla="*/ 1016 w 1498"/>
                  <a:gd name="T37" fmla="*/ 2299 h 2299"/>
                  <a:gd name="T38" fmla="*/ 963 w 1498"/>
                  <a:gd name="T39" fmla="*/ 2246 h 2299"/>
                  <a:gd name="T40" fmla="*/ 909 w 1498"/>
                  <a:gd name="T41" fmla="*/ 2246 h 2299"/>
                  <a:gd name="T42" fmla="*/ 802 w 1498"/>
                  <a:gd name="T43" fmla="*/ 2246 h 2299"/>
                  <a:gd name="T44" fmla="*/ 695 w 1498"/>
                  <a:gd name="T45" fmla="*/ 2192 h 2299"/>
                  <a:gd name="T46" fmla="*/ 695 w 1498"/>
                  <a:gd name="T47" fmla="*/ 2192 h 2299"/>
                  <a:gd name="T48" fmla="*/ 642 w 1498"/>
                  <a:gd name="T49" fmla="*/ 2085 h 2299"/>
                  <a:gd name="T50" fmla="*/ 695 w 1498"/>
                  <a:gd name="T51" fmla="*/ 1978 h 2299"/>
                  <a:gd name="T52" fmla="*/ 642 w 1498"/>
                  <a:gd name="T53" fmla="*/ 1818 h 2299"/>
                  <a:gd name="T54" fmla="*/ 642 w 1498"/>
                  <a:gd name="T55" fmla="*/ 1818 h 2299"/>
                  <a:gd name="T56" fmla="*/ 374 w 1498"/>
                  <a:gd name="T57" fmla="*/ 1605 h 2299"/>
                  <a:gd name="T58" fmla="*/ 321 w 1498"/>
                  <a:gd name="T59" fmla="*/ 1551 h 2299"/>
                  <a:gd name="T60" fmla="*/ 428 w 1498"/>
                  <a:gd name="T61" fmla="*/ 1605 h 2299"/>
                  <a:gd name="T62" fmla="*/ 428 w 1498"/>
                  <a:gd name="T63" fmla="*/ 1605 h 2299"/>
                  <a:gd name="T64" fmla="*/ 588 w 1498"/>
                  <a:gd name="T65" fmla="*/ 1712 h 2299"/>
                  <a:gd name="T66" fmla="*/ 749 w 1498"/>
                  <a:gd name="T67" fmla="*/ 1712 h 2299"/>
                  <a:gd name="T68" fmla="*/ 749 w 1498"/>
                  <a:gd name="T69" fmla="*/ 1658 h 2299"/>
                  <a:gd name="T70" fmla="*/ 749 w 1498"/>
                  <a:gd name="T71" fmla="*/ 1658 h 2299"/>
                  <a:gd name="T72" fmla="*/ 588 w 1498"/>
                  <a:gd name="T73" fmla="*/ 1551 h 2299"/>
                  <a:gd name="T74" fmla="*/ 481 w 1498"/>
                  <a:gd name="T75" fmla="*/ 1391 h 2299"/>
                  <a:gd name="T76" fmla="*/ 267 w 1498"/>
                  <a:gd name="T77" fmla="*/ 1230 h 2299"/>
                  <a:gd name="T78" fmla="*/ 267 w 1498"/>
                  <a:gd name="T79" fmla="*/ 1230 h 2299"/>
                  <a:gd name="T80" fmla="*/ 267 w 1498"/>
                  <a:gd name="T81" fmla="*/ 1177 h 2299"/>
                  <a:gd name="T82" fmla="*/ 107 w 1498"/>
                  <a:gd name="T83" fmla="*/ 1016 h 2299"/>
                  <a:gd name="T84" fmla="*/ 0 w 1498"/>
                  <a:gd name="T85" fmla="*/ 909 h 2299"/>
                  <a:gd name="T86" fmla="*/ 0 w 1498"/>
                  <a:gd name="T87" fmla="*/ 909 h 2299"/>
                  <a:gd name="T88" fmla="*/ 214 w 1498"/>
                  <a:gd name="T89" fmla="*/ 641 h 2299"/>
                  <a:gd name="T90" fmla="*/ 374 w 1498"/>
                  <a:gd name="T91" fmla="*/ 375 h 2299"/>
                  <a:gd name="T92" fmla="*/ 481 w 1498"/>
                  <a:gd name="T93" fmla="*/ 214 h 2299"/>
                  <a:gd name="T94" fmla="*/ 481 w 1498"/>
                  <a:gd name="T95" fmla="*/ 214 h 2299"/>
                  <a:gd name="T96" fmla="*/ 588 w 1498"/>
                  <a:gd name="T97" fmla="*/ 0 h 2299"/>
                  <a:gd name="T98" fmla="*/ 695 w 1498"/>
                  <a:gd name="T99" fmla="*/ 0 h 2299"/>
                  <a:gd name="T100" fmla="*/ 642 w 1498"/>
                  <a:gd name="T101" fmla="*/ 107 h 2299"/>
                  <a:gd name="T102" fmla="*/ 642 w 1498"/>
                  <a:gd name="T103" fmla="*/ 107 h 2299"/>
                  <a:gd name="T104" fmla="*/ 642 w 1498"/>
                  <a:gd name="T105" fmla="*/ 268 h 2299"/>
                  <a:gd name="T106" fmla="*/ 695 w 1498"/>
                  <a:gd name="T107" fmla="*/ 535 h 2299"/>
                  <a:gd name="T108" fmla="*/ 749 w 1498"/>
                  <a:gd name="T109" fmla="*/ 802 h 2299"/>
                  <a:gd name="T110" fmla="*/ 749 w 1498"/>
                  <a:gd name="T111" fmla="*/ 802 h 2299"/>
                  <a:gd name="T112" fmla="*/ 856 w 1498"/>
                  <a:gd name="T113" fmla="*/ 1230 h 2299"/>
                  <a:gd name="T114" fmla="*/ 1016 w 1498"/>
                  <a:gd name="T115" fmla="*/ 1230 h 2299"/>
                  <a:gd name="T116" fmla="*/ 1123 w 1498"/>
                  <a:gd name="T117" fmla="*/ 1016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98" h="2299">
                    <a:moveTo>
                      <a:pt x="1123" y="1016"/>
                    </a:moveTo>
                    <a:lnTo>
                      <a:pt x="1123" y="962"/>
                    </a:lnTo>
                    <a:lnTo>
                      <a:pt x="1177" y="1123"/>
                    </a:lnTo>
                    <a:lnTo>
                      <a:pt x="1177" y="1391"/>
                    </a:lnTo>
                    <a:lnTo>
                      <a:pt x="1177" y="1391"/>
                    </a:lnTo>
                    <a:lnTo>
                      <a:pt x="1177" y="1658"/>
                    </a:lnTo>
                    <a:lnTo>
                      <a:pt x="1284" y="1765"/>
                    </a:lnTo>
                    <a:lnTo>
                      <a:pt x="1391" y="1605"/>
                    </a:lnTo>
                    <a:lnTo>
                      <a:pt x="1391" y="1605"/>
                    </a:lnTo>
                    <a:lnTo>
                      <a:pt x="1445" y="1444"/>
                    </a:lnTo>
                    <a:lnTo>
                      <a:pt x="1445" y="1337"/>
                    </a:lnTo>
                    <a:lnTo>
                      <a:pt x="1498" y="1391"/>
                    </a:lnTo>
                    <a:lnTo>
                      <a:pt x="1498" y="1391"/>
                    </a:lnTo>
                    <a:lnTo>
                      <a:pt x="1498" y="1551"/>
                    </a:lnTo>
                    <a:lnTo>
                      <a:pt x="1445" y="1712"/>
                    </a:lnTo>
                    <a:lnTo>
                      <a:pt x="1445" y="1765"/>
                    </a:lnTo>
                    <a:lnTo>
                      <a:pt x="1445" y="1765"/>
                    </a:lnTo>
                    <a:lnTo>
                      <a:pt x="1391" y="1978"/>
                    </a:lnTo>
                    <a:lnTo>
                      <a:pt x="1016" y="2299"/>
                    </a:lnTo>
                    <a:lnTo>
                      <a:pt x="963" y="2246"/>
                    </a:lnTo>
                    <a:lnTo>
                      <a:pt x="909" y="2246"/>
                    </a:lnTo>
                    <a:lnTo>
                      <a:pt x="802" y="2246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42" y="2085"/>
                    </a:lnTo>
                    <a:lnTo>
                      <a:pt x="695" y="1978"/>
                    </a:lnTo>
                    <a:lnTo>
                      <a:pt x="642" y="1818"/>
                    </a:lnTo>
                    <a:lnTo>
                      <a:pt x="642" y="1818"/>
                    </a:lnTo>
                    <a:lnTo>
                      <a:pt x="374" y="1605"/>
                    </a:lnTo>
                    <a:lnTo>
                      <a:pt x="321" y="1551"/>
                    </a:lnTo>
                    <a:lnTo>
                      <a:pt x="428" y="1605"/>
                    </a:lnTo>
                    <a:lnTo>
                      <a:pt x="428" y="1605"/>
                    </a:lnTo>
                    <a:lnTo>
                      <a:pt x="588" y="1712"/>
                    </a:lnTo>
                    <a:lnTo>
                      <a:pt x="749" y="1712"/>
                    </a:lnTo>
                    <a:lnTo>
                      <a:pt x="749" y="1658"/>
                    </a:lnTo>
                    <a:lnTo>
                      <a:pt x="749" y="1658"/>
                    </a:lnTo>
                    <a:lnTo>
                      <a:pt x="588" y="1551"/>
                    </a:lnTo>
                    <a:lnTo>
                      <a:pt x="481" y="1391"/>
                    </a:lnTo>
                    <a:lnTo>
                      <a:pt x="267" y="1230"/>
                    </a:lnTo>
                    <a:lnTo>
                      <a:pt x="267" y="1230"/>
                    </a:lnTo>
                    <a:lnTo>
                      <a:pt x="267" y="1177"/>
                    </a:lnTo>
                    <a:lnTo>
                      <a:pt x="107" y="1016"/>
                    </a:lnTo>
                    <a:lnTo>
                      <a:pt x="0" y="909"/>
                    </a:lnTo>
                    <a:lnTo>
                      <a:pt x="0" y="909"/>
                    </a:lnTo>
                    <a:lnTo>
                      <a:pt x="214" y="641"/>
                    </a:lnTo>
                    <a:lnTo>
                      <a:pt x="374" y="375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88" y="0"/>
                    </a:lnTo>
                    <a:lnTo>
                      <a:pt x="695" y="0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42" y="268"/>
                    </a:lnTo>
                    <a:lnTo>
                      <a:pt x="695" y="535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56" y="1230"/>
                    </a:lnTo>
                    <a:lnTo>
                      <a:pt x="1016" y="1230"/>
                    </a:lnTo>
                    <a:lnTo>
                      <a:pt x="1123" y="1016"/>
                    </a:lnTo>
                    <a:close/>
                  </a:path>
                </a:pathLst>
              </a:custGeom>
              <a:solidFill>
                <a:srgbClr val="85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309"/>
              <p:cNvSpPr>
                <a:spLocks/>
              </p:cNvSpPr>
              <p:nvPr/>
            </p:nvSpPr>
            <p:spPr bwMode="auto">
              <a:xfrm>
                <a:off x="4044" y="1956"/>
                <a:ext cx="188" cy="280"/>
              </a:xfrm>
              <a:custGeom>
                <a:avLst/>
                <a:gdLst>
                  <a:gd name="T0" fmla="*/ 1391 w 1498"/>
                  <a:gd name="T1" fmla="*/ 1818 h 2246"/>
                  <a:gd name="T2" fmla="*/ 1391 w 1498"/>
                  <a:gd name="T3" fmla="*/ 1765 h 2246"/>
                  <a:gd name="T4" fmla="*/ 1445 w 1498"/>
                  <a:gd name="T5" fmla="*/ 1605 h 2246"/>
                  <a:gd name="T6" fmla="*/ 1498 w 1498"/>
                  <a:gd name="T7" fmla="*/ 1444 h 2246"/>
                  <a:gd name="T8" fmla="*/ 1498 w 1498"/>
                  <a:gd name="T9" fmla="*/ 1444 h 2246"/>
                  <a:gd name="T10" fmla="*/ 1445 w 1498"/>
                  <a:gd name="T11" fmla="*/ 1391 h 2246"/>
                  <a:gd name="T12" fmla="*/ 1445 w 1498"/>
                  <a:gd name="T13" fmla="*/ 1498 h 2246"/>
                  <a:gd name="T14" fmla="*/ 1391 w 1498"/>
                  <a:gd name="T15" fmla="*/ 1658 h 2246"/>
                  <a:gd name="T16" fmla="*/ 1391 w 1498"/>
                  <a:gd name="T17" fmla="*/ 1658 h 2246"/>
                  <a:gd name="T18" fmla="*/ 1284 w 1498"/>
                  <a:gd name="T19" fmla="*/ 1818 h 2246"/>
                  <a:gd name="T20" fmla="*/ 1177 w 1498"/>
                  <a:gd name="T21" fmla="*/ 1712 h 2246"/>
                  <a:gd name="T22" fmla="*/ 1123 w 1498"/>
                  <a:gd name="T23" fmla="*/ 1444 h 2246"/>
                  <a:gd name="T24" fmla="*/ 1123 w 1498"/>
                  <a:gd name="T25" fmla="*/ 1444 h 2246"/>
                  <a:gd name="T26" fmla="*/ 1123 w 1498"/>
                  <a:gd name="T27" fmla="*/ 1177 h 2246"/>
                  <a:gd name="T28" fmla="*/ 1123 w 1498"/>
                  <a:gd name="T29" fmla="*/ 1069 h 2246"/>
                  <a:gd name="T30" fmla="*/ 1070 w 1498"/>
                  <a:gd name="T31" fmla="*/ 1123 h 2246"/>
                  <a:gd name="T32" fmla="*/ 1070 w 1498"/>
                  <a:gd name="T33" fmla="*/ 1123 h 2246"/>
                  <a:gd name="T34" fmla="*/ 963 w 1498"/>
                  <a:gd name="T35" fmla="*/ 1284 h 2246"/>
                  <a:gd name="T36" fmla="*/ 856 w 1498"/>
                  <a:gd name="T37" fmla="*/ 1230 h 2246"/>
                  <a:gd name="T38" fmla="*/ 749 w 1498"/>
                  <a:gd name="T39" fmla="*/ 802 h 2246"/>
                  <a:gd name="T40" fmla="*/ 749 w 1498"/>
                  <a:gd name="T41" fmla="*/ 802 h 2246"/>
                  <a:gd name="T42" fmla="*/ 642 w 1498"/>
                  <a:gd name="T43" fmla="*/ 589 h 2246"/>
                  <a:gd name="T44" fmla="*/ 588 w 1498"/>
                  <a:gd name="T45" fmla="*/ 321 h 2246"/>
                  <a:gd name="T46" fmla="*/ 588 w 1498"/>
                  <a:gd name="T47" fmla="*/ 161 h 2246"/>
                  <a:gd name="T48" fmla="*/ 588 w 1498"/>
                  <a:gd name="T49" fmla="*/ 161 h 2246"/>
                  <a:gd name="T50" fmla="*/ 642 w 1498"/>
                  <a:gd name="T51" fmla="*/ 54 h 2246"/>
                  <a:gd name="T52" fmla="*/ 588 w 1498"/>
                  <a:gd name="T53" fmla="*/ 0 h 2246"/>
                  <a:gd name="T54" fmla="*/ 481 w 1498"/>
                  <a:gd name="T55" fmla="*/ 214 h 2246"/>
                  <a:gd name="T56" fmla="*/ 481 w 1498"/>
                  <a:gd name="T57" fmla="*/ 214 h 2246"/>
                  <a:gd name="T58" fmla="*/ 428 w 1498"/>
                  <a:gd name="T59" fmla="*/ 321 h 2246"/>
                  <a:gd name="T60" fmla="*/ 214 w 1498"/>
                  <a:gd name="T61" fmla="*/ 589 h 2246"/>
                  <a:gd name="T62" fmla="*/ 0 w 1498"/>
                  <a:gd name="T63" fmla="*/ 855 h 2246"/>
                  <a:gd name="T64" fmla="*/ 0 w 1498"/>
                  <a:gd name="T65" fmla="*/ 855 h 2246"/>
                  <a:gd name="T66" fmla="*/ 160 w 1498"/>
                  <a:gd name="T67" fmla="*/ 962 h 2246"/>
                  <a:gd name="T68" fmla="*/ 374 w 1498"/>
                  <a:gd name="T69" fmla="*/ 1177 h 2246"/>
                  <a:gd name="T70" fmla="*/ 374 w 1498"/>
                  <a:gd name="T71" fmla="*/ 1177 h 2246"/>
                  <a:gd name="T72" fmla="*/ 374 w 1498"/>
                  <a:gd name="T73" fmla="*/ 1177 h 2246"/>
                  <a:gd name="T74" fmla="*/ 535 w 1498"/>
                  <a:gd name="T75" fmla="*/ 1337 h 2246"/>
                  <a:gd name="T76" fmla="*/ 695 w 1498"/>
                  <a:gd name="T77" fmla="*/ 1551 h 2246"/>
                  <a:gd name="T78" fmla="*/ 802 w 1498"/>
                  <a:gd name="T79" fmla="*/ 1658 h 2246"/>
                  <a:gd name="T80" fmla="*/ 802 w 1498"/>
                  <a:gd name="T81" fmla="*/ 1658 h 2246"/>
                  <a:gd name="T82" fmla="*/ 802 w 1498"/>
                  <a:gd name="T83" fmla="*/ 1712 h 2246"/>
                  <a:gd name="T84" fmla="*/ 695 w 1498"/>
                  <a:gd name="T85" fmla="*/ 1765 h 2246"/>
                  <a:gd name="T86" fmla="*/ 535 w 1498"/>
                  <a:gd name="T87" fmla="*/ 1712 h 2246"/>
                  <a:gd name="T88" fmla="*/ 535 w 1498"/>
                  <a:gd name="T89" fmla="*/ 1712 h 2246"/>
                  <a:gd name="T90" fmla="*/ 428 w 1498"/>
                  <a:gd name="T91" fmla="*/ 1658 h 2246"/>
                  <a:gd name="T92" fmla="*/ 481 w 1498"/>
                  <a:gd name="T93" fmla="*/ 1658 h 2246"/>
                  <a:gd name="T94" fmla="*/ 749 w 1498"/>
                  <a:gd name="T95" fmla="*/ 1871 h 2246"/>
                  <a:gd name="T96" fmla="*/ 749 w 1498"/>
                  <a:gd name="T97" fmla="*/ 1871 h 2246"/>
                  <a:gd name="T98" fmla="*/ 802 w 1498"/>
                  <a:gd name="T99" fmla="*/ 1978 h 2246"/>
                  <a:gd name="T100" fmla="*/ 802 w 1498"/>
                  <a:gd name="T101" fmla="*/ 2139 h 2246"/>
                  <a:gd name="T102" fmla="*/ 856 w 1498"/>
                  <a:gd name="T103" fmla="*/ 2246 h 2246"/>
                  <a:gd name="T104" fmla="*/ 856 w 1498"/>
                  <a:gd name="T105" fmla="*/ 2246 h 2246"/>
                  <a:gd name="T106" fmla="*/ 909 w 1498"/>
                  <a:gd name="T107" fmla="*/ 2246 h 2246"/>
                  <a:gd name="T108" fmla="*/ 1016 w 1498"/>
                  <a:gd name="T109" fmla="*/ 2192 h 2246"/>
                  <a:gd name="T110" fmla="*/ 1070 w 1498"/>
                  <a:gd name="T111" fmla="*/ 2192 h 2246"/>
                  <a:gd name="T112" fmla="*/ 1070 w 1498"/>
                  <a:gd name="T113" fmla="*/ 2192 h 2246"/>
                  <a:gd name="T114" fmla="*/ 1016 w 1498"/>
                  <a:gd name="T115" fmla="*/ 2246 h 2246"/>
                  <a:gd name="T116" fmla="*/ 1391 w 1498"/>
                  <a:gd name="T117" fmla="*/ 1978 h 2246"/>
                  <a:gd name="T118" fmla="*/ 1391 w 1498"/>
                  <a:gd name="T119" fmla="*/ 1818 h 2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98" h="2246">
                    <a:moveTo>
                      <a:pt x="1391" y="1818"/>
                    </a:moveTo>
                    <a:lnTo>
                      <a:pt x="1391" y="1765"/>
                    </a:lnTo>
                    <a:lnTo>
                      <a:pt x="1445" y="1605"/>
                    </a:lnTo>
                    <a:lnTo>
                      <a:pt x="1498" y="1444"/>
                    </a:lnTo>
                    <a:lnTo>
                      <a:pt x="1498" y="1444"/>
                    </a:lnTo>
                    <a:lnTo>
                      <a:pt x="1445" y="1391"/>
                    </a:lnTo>
                    <a:lnTo>
                      <a:pt x="1445" y="1498"/>
                    </a:lnTo>
                    <a:lnTo>
                      <a:pt x="1391" y="1658"/>
                    </a:lnTo>
                    <a:lnTo>
                      <a:pt x="1391" y="1658"/>
                    </a:lnTo>
                    <a:lnTo>
                      <a:pt x="1284" y="1818"/>
                    </a:lnTo>
                    <a:lnTo>
                      <a:pt x="1177" y="1712"/>
                    </a:lnTo>
                    <a:lnTo>
                      <a:pt x="1123" y="1444"/>
                    </a:lnTo>
                    <a:lnTo>
                      <a:pt x="1123" y="1444"/>
                    </a:lnTo>
                    <a:lnTo>
                      <a:pt x="1123" y="1177"/>
                    </a:lnTo>
                    <a:lnTo>
                      <a:pt x="1123" y="1069"/>
                    </a:lnTo>
                    <a:lnTo>
                      <a:pt x="1070" y="1123"/>
                    </a:lnTo>
                    <a:lnTo>
                      <a:pt x="1070" y="1123"/>
                    </a:lnTo>
                    <a:lnTo>
                      <a:pt x="963" y="1284"/>
                    </a:lnTo>
                    <a:lnTo>
                      <a:pt x="856" y="1230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642" y="589"/>
                    </a:lnTo>
                    <a:lnTo>
                      <a:pt x="588" y="321"/>
                    </a:lnTo>
                    <a:lnTo>
                      <a:pt x="588" y="161"/>
                    </a:lnTo>
                    <a:lnTo>
                      <a:pt x="588" y="161"/>
                    </a:lnTo>
                    <a:lnTo>
                      <a:pt x="642" y="54"/>
                    </a:lnTo>
                    <a:lnTo>
                      <a:pt x="588" y="0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28" y="321"/>
                    </a:lnTo>
                    <a:lnTo>
                      <a:pt x="214" y="589"/>
                    </a:lnTo>
                    <a:lnTo>
                      <a:pt x="0" y="855"/>
                    </a:lnTo>
                    <a:lnTo>
                      <a:pt x="0" y="855"/>
                    </a:lnTo>
                    <a:lnTo>
                      <a:pt x="160" y="962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535" y="1337"/>
                    </a:lnTo>
                    <a:lnTo>
                      <a:pt x="695" y="1551"/>
                    </a:lnTo>
                    <a:lnTo>
                      <a:pt x="802" y="1658"/>
                    </a:lnTo>
                    <a:lnTo>
                      <a:pt x="802" y="1658"/>
                    </a:lnTo>
                    <a:lnTo>
                      <a:pt x="802" y="1712"/>
                    </a:lnTo>
                    <a:lnTo>
                      <a:pt x="695" y="1765"/>
                    </a:lnTo>
                    <a:lnTo>
                      <a:pt x="535" y="1712"/>
                    </a:lnTo>
                    <a:lnTo>
                      <a:pt x="535" y="1712"/>
                    </a:lnTo>
                    <a:lnTo>
                      <a:pt x="428" y="1658"/>
                    </a:lnTo>
                    <a:lnTo>
                      <a:pt x="481" y="1658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802" y="1978"/>
                    </a:lnTo>
                    <a:lnTo>
                      <a:pt x="802" y="2139"/>
                    </a:lnTo>
                    <a:lnTo>
                      <a:pt x="856" y="2246"/>
                    </a:lnTo>
                    <a:lnTo>
                      <a:pt x="856" y="2246"/>
                    </a:lnTo>
                    <a:lnTo>
                      <a:pt x="909" y="2246"/>
                    </a:lnTo>
                    <a:lnTo>
                      <a:pt x="1016" y="2192"/>
                    </a:lnTo>
                    <a:lnTo>
                      <a:pt x="1070" y="2192"/>
                    </a:lnTo>
                    <a:lnTo>
                      <a:pt x="1070" y="2192"/>
                    </a:lnTo>
                    <a:lnTo>
                      <a:pt x="1016" y="2246"/>
                    </a:lnTo>
                    <a:lnTo>
                      <a:pt x="1391" y="1978"/>
                    </a:lnTo>
                    <a:lnTo>
                      <a:pt x="1391" y="1818"/>
                    </a:lnTo>
                    <a:close/>
                  </a:path>
                </a:pathLst>
              </a:custGeom>
              <a:solidFill>
                <a:srgbClr val="7A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310"/>
              <p:cNvSpPr>
                <a:spLocks/>
              </p:cNvSpPr>
              <p:nvPr/>
            </p:nvSpPr>
            <p:spPr bwMode="auto">
              <a:xfrm>
                <a:off x="4131" y="2083"/>
                <a:ext cx="67" cy="120"/>
              </a:xfrm>
              <a:custGeom>
                <a:avLst/>
                <a:gdLst>
                  <a:gd name="T0" fmla="*/ 536 w 536"/>
                  <a:gd name="T1" fmla="*/ 962 h 962"/>
                  <a:gd name="T2" fmla="*/ 536 w 536"/>
                  <a:gd name="T3" fmla="*/ 909 h 962"/>
                  <a:gd name="T4" fmla="*/ 536 w 536"/>
                  <a:gd name="T5" fmla="*/ 855 h 962"/>
                  <a:gd name="T6" fmla="*/ 482 w 536"/>
                  <a:gd name="T7" fmla="*/ 802 h 962"/>
                  <a:gd name="T8" fmla="*/ 482 w 536"/>
                  <a:gd name="T9" fmla="*/ 802 h 962"/>
                  <a:gd name="T10" fmla="*/ 428 w 536"/>
                  <a:gd name="T11" fmla="*/ 749 h 962"/>
                  <a:gd name="T12" fmla="*/ 375 w 536"/>
                  <a:gd name="T13" fmla="*/ 642 h 962"/>
                  <a:gd name="T14" fmla="*/ 375 w 536"/>
                  <a:gd name="T15" fmla="*/ 482 h 962"/>
                  <a:gd name="T16" fmla="*/ 375 w 536"/>
                  <a:gd name="T17" fmla="*/ 482 h 962"/>
                  <a:gd name="T18" fmla="*/ 375 w 536"/>
                  <a:gd name="T19" fmla="*/ 428 h 962"/>
                  <a:gd name="T20" fmla="*/ 321 w 536"/>
                  <a:gd name="T21" fmla="*/ 428 h 962"/>
                  <a:gd name="T22" fmla="*/ 268 w 536"/>
                  <a:gd name="T23" fmla="*/ 375 h 962"/>
                  <a:gd name="T24" fmla="*/ 268 w 536"/>
                  <a:gd name="T25" fmla="*/ 375 h 962"/>
                  <a:gd name="T26" fmla="*/ 161 w 536"/>
                  <a:gd name="T27" fmla="*/ 321 h 962"/>
                  <a:gd name="T28" fmla="*/ 54 w 536"/>
                  <a:gd name="T29" fmla="*/ 161 h 962"/>
                  <a:gd name="T30" fmla="*/ 0 w 536"/>
                  <a:gd name="T31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6" h="962">
                    <a:moveTo>
                      <a:pt x="536" y="962"/>
                    </a:moveTo>
                    <a:lnTo>
                      <a:pt x="536" y="909"/>
                    </a:lnTo>
                    <a:lnTo>
                      <a:pt x="536" y="855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28" y="749"/>
                    </a:lnTo>
                    <a:lnTo>
                      <a:pt x="375" y="642"/>
                    </a:lnTo>
                    <a:lnTo>
                      <a:pt x="375" y="482"/>
                    </a:lnTo>
                    <a:lnTo>
                      <a:pt x="375" y="482"/>
                    </a:lnTo>
                    <a:lnTo>
                      <a:pt x="375" y="428"/>
                    </a:lnTo>
                    <a:lnTo>
                      <a:pt x="321" y="428"/>
                    </a:lnTo>
                    <a:lnTo>
                      <a:pt x="268" y="375"/>
                    </a:lnTo>
                    <a:lnTo>
                      <a:pt x="268" y="375"/>
                    </a:lnTo>
                    <a:lnTo>
                      <a:pt x="161" y="321"/>
                    </a:lnTo>
                    <a:lnTo>
                      <a:pt x="54" y="16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311"/>
              <p:cNvSpPr>
                <a:spLocks/>
              </p:cNvSpPr>
              <p:nvPr/>
            </p:nvSpPr>
            <p:spPr bwMode="auto">
              <a:xfrm>
                <a:off x="4131" y="2109"/>
                <a:ext cx="27" cy="14"/>
              </a:xfrm>
              <a:custGeom>
                <a:avLst/>
                <a:gdLst>
                  <a:gd name="T0" fmla="*/ 214 w 214"/>
                  <a:gd name="T1" fmla="*/ 107 h 107"/>
                  <a:gd name="T2" fmla="*/ 161 w 214"/>
                  <a:gd name="T3" fmla="*/ 107 h 107"/>
                  <a:gd name="T4" fmla="*/ 107 w 214"/>
                  <a:gd name="T5" fmla="*/ 107 h 107"/>
                  <a:gd name="T6" fmla="*/ 0 w 214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" h="107">
                    <a:moveTo>
                      <a:pt x="214" y="107"/>
                    </a:moveTo>
                    <a:lnTo>
                      <a:pt x="161" y="107"/>
                    </a:lnTo>
                    <a:lnTo>
                      <a:pt x="107" y="10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312"/>
              <p:cNvSpPr>
                <a:spLocks/>
              </p:cNvSpPr>
              <p:nvPr/>
            </p:nvSpPr>
            <p:spPr bwMode="auto">
              <a:xfrm>
                <a:off x="3650" y="2083"/>
                <a:ext cx="1779" cy="902"/>
              </a:xfrm>
              <a:custGeom>
                <a:avLst/>
                <a:gdLst>
                  <a:gd name="T0" fmla="*/ 0 w 14233"/>
                  <a:gd name="T1" fmla="*/ 3315 h 7219"/>
                  <a:gd name="T2" fmla="*/ 588 w 14233"/>
                  <a:gd name="T3" fmla="*/ 2567 h 7219"/>
                  <a:gd name="T4" fmla="*/ 1176 w 14233"/>
                  <a:gd name="T5" fmla="*/ 2460 h 7219"/>
                  <a:gd name="T6" fmla="*/ 2033 w 14233"/>
                  <a:gd name="T7" fmla="*/ 2406 h 7219"/>
                  <a:gd name="T8" fmla="*/ 2461 w 14233"/>
                  <a:gd name="T9" fmla="*/ 2299 h 7219"/>
                  <a:gd name="T10" fmla="*/ 3371 w 14233"/>
                  <a:gd name="T11" fmla="*/ 1819 h 7219"/>
                  <a:gd name="T12" fmla="*/ 3638 w 14233"/>
                  <a:gd name="T13" fmla="*/ 1605 h 7219"/>
                  <a:gd name="T14" fmla="*/ 4173 w 14233"/>
                  <a:gd name="T15" fmla="*/ 1176 h 7219"/>
                  <a:gd name="T16" fmla="*/ 4334 w 14233"/>
                  <a:gd name="T17" fmla="*/ 962 h 7219"/>
                  <a:gd name="T18" fmla="*/ 4816 w 14233"/>
                  <a:gd name="T19" fmla="*/ 428 h 7219"/>
                  <a:gd name="T20" fmla="*/ 5030 w 14233"/>
                  <a:gd name="T21" fmla="*/ 161 h 7219"/>
                  <a:gd name="T22" fmla="*/ 5672 w 14233"/>
                  <a:gd name="T23" fmla="*/ 0 h 7219"/>
                  <a:gd name="T24" fmla="*/ 5992 w 14233"/>
                  <a:gd name="T25" fmla="*/ 53 h 7219"/>
                  <a:gd name="T26" fmla="*/ 6527 w 14233"/>
                  <a:gd name="T27" fmla="*/ 428 h 7219"/>
                  <a:gd name="T28" fmla="*/ 6581 w 14233"/>
                  <a:gd name="T29" fmla="*/ 482 h 7219"/>
                  <a:gd name="T30" fmla="*/ 6955 w 14233"/>
                  <a:gd name="T31" fmla="*/ 696 h 7219"/>
                  <a:gd name="T32" fmla="*/ 7116 w 14233"/>
                  <a:gd name="T33" fmla="*/ 802 h 7219"/>
                  <a:gd name="T34" fmla="*/ 7384 w 14233"/>
                  <a:gd name="T35" fmla="*/ 1016 h 7219"/>
                  <a:gd name="T36" fmla="*/ 7491 w 14233"/>
                  <a:gd name="T37" fmla="*/ 1176 h 7219"/>
                  <a:gd name="T38" fmla="*/ 8186 w 14233"/>
                  <a:gd name="T39" fmla="*/ 1605 h 7219"/>
                  <a:gd name="T40" fmla="*/ 8454 w 14233"/>
                  <a:gd name="T41" fmla="*/ 1765 h 7219"/>
                  <a:gd name="T42" fmla="*/ 8722 w 14233"/>
                  <a:gd name="T43" fmla="*/ 2139 h 7219"/>
                  <a:gd name="T44" fmla="*/ 8775 w 14233"/>
                  <a:gd name="T45" fmla="*/ 2192 h 7219"/>
                  <a:gd name="T46" fmla="*/ 9150 w 14233"/>
                  <a:gd name="T47" fmla="*/ 2567 h 7219"/>
                  <a:gd name="T48" fmla="*/ 9524 w 14233"/>
                  <a:gd name="T49" fmla="*/ 2941 h 7219"/>
                  <a:gd name="T50" fmla="*/ 9524 w 14233"/>
                  <a:gd name="T51" fmla="*/ 3049 h 7219"/>
                  <a:gd name="T52" fmla="*/ 10113 w 14233"/>
                  <a:gd name="T53" fmla="*/ 3690 h 7219"/>
                  <a:gd name="T54" fmla="*/ 10755 w 14233"/>
                  <a:gd name="T55" fmla="*/ 4225 h 7219"/>
                  <a:gd name="T56" fmla="*/ 11237 w 14233"/>
                  <a:gd name="T57" fmla="*/ 4652 h 7219"/>
                  <a:gd name="T58" fmla="*/ 11718 w 14233"/>
                  <a:gd name="T59" fmla="*/ 4973 h 7219"/>
                  <a:gd name="T60" fmla="*/ 11985 w 14233"/>
                  <a:gd name="T61" fmla="*/ 5241 h 7219"/>
                  <a:gd name="T62" fmla="*/ 12092 w 14233"/>
                  <a:gd name="T63" fmla="*/ 5401 h 7219"/>
                  <a:gd name="T64" fmla="*/ 12253 w 14233"/>
                  <a:gd name="T65" fmla="*/ 5507 h 7219"/>
                  <a:gd name="T66" fmla="*/ 13163 w 14233"/>
                  <a:gd name="T67" fmla="*/ 6043 h 7219"/>
                  <a:gd name="T68" fmla="*/ 13484 w 14233"/>
                  <a:gd name="T69" fmla="*/ 6257 h 7219"/>
                  <a:gd name="T70" fmla="*/ 13912 w 14233"/>
                  <a:gd name="T71" fmla="*/ 6684 h 7219"/>
                  <a:gd name="T72" fmla="*/ 13912 w 14233"/>
                  <a:gd name="T73" fmla="*/ 6791 h 7219"/>
                  <a:gd name="T74" fmla="*/ 14233 w 14233"/>
                  <a:gd name="T75" fmla="*/ 7058 h 7219"/>
                  <a:gd name="T76" fmla="*/ 14233 w 14233"/>
                  <a:gd name="T77" fmla="*/ 7219 h 7219"/>
                  <a:gd name="T78" fmla="*/ 54 w 14233"/>
                  <a:gd name="T79" fmla="*/ 4331 h 7219"/>
                  <a:gd name="T80" fmla="*/ 0 w 14233"/>
                  <a:gd name="T81" fmla="*/ 3904 h 7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233" h="7219">
                    <a:moveTo>
                      <a:pt x="0" y="3529"/>
                    </a:moveTo>
                    <a:lnTo>
                      <a:pt x="0" y="3315"/>
                    </a:lnTo>
                    <a:lnTo>
                      <a:pt x="160" y="2888"/>
                    </a:lnTo>
                    <a:lnTo>
                      <a:pt x="588" y="2567"/>
                    </a:lnTo>
                    <a:lnTo>
                      <a:pt x="588" y="2567"/>
                    </a:lnTo>
                    <a:lnTo>
                      <a:pt x="1176" y="2460"/>
                    </a:lnTo>
                    <a:lnTo>
                      <a:pt x="1658" y="2460"/>
                    </a:lnTo>
                    <a:lnTo>
                      <a:pt x="2033" y="2406"/>
                    </a:lnTo>
                    <a:lnTo>
                      <a:pt x="2033" y="2406"/>
                    </a:lnTo>
                    <a:lnTo>
                      <a:pt x="2461" y="2299"/>
                    </a:lnTo>
                    <a:lnTo>
                      <a:pt x="2943" y="2085"/>
                    </a:lnTo>
                    <a:lnTo>
                      <a:pt x="3371" y="1819"/>
                    </a:lnTo>
                    <a:lnTo>
                      <a:pt x="3371" y="1819"/>
                    </a:lnTo>
                    <a:lnTo>
                      <a:pt x="3638" y="1605"/>
                    </a:lnTo>
                    <a:lnTo>
                      <a:pt x="3906" y="1390"/>
                    </a:lnTo>
                    <a:lnTo>
                      <a:pt x="4173" y="1176"/>
                    </a:lnTo>
                    <a:lnTo>
                      <a:pt x="4173" y="1176"/>
                    </a:lnTo>
                    <a:lnTo>
                      <a:pt x="4334" y="962"/>
                    </a:lnTo>
                    <a:lnTo>
                      <a:pt x="4548" y="696"/>
                    </a:lnTo>
                    <a:lnTo>
                      <a:pt x="4816" y="428"/>
                    </a:lnTo>
                    <a:lnTo>
                      <a:pt x="4816" y="428"/>
                    </a:lnTo>
                    <a:lnTo>
                      <a:pt x="5030" y="161"/>
                    </a:lnTo>
                    <a:lnTo>
                      <a:pt x="5297" y="0"/>
                    </a:lnTo>
                    <a:lnTo>
                      <a:pt x="5672" y="0"/>
                    </a:lnTo>
                    <a:lnTo>
                      <a:pt x="5672" y="0"/>
                    </a:lnTo>
                    <a:lnTo>
                      <a:pt x="5992" y="53"/>
                    </a:lnTo>
                    <a:lnTo>
                      <a:pt x="6313" y="214"/>
                    </a:lnTo>
                    <a:lnTo>
                      <a:pt x="6527" y="428"/>
                    </a:lnTo>
                    <a:lnTo>
                      <a:pt x="6527" y="428"/>
                    </a:lnTo>
                    <a:lnTo>
                      <a:pt x="6581" y="482"/>
                    </a:lnTo>
                    <a:lnTo>
                      <a:pt x="6741" y="589"/>
                    </a:lnTo>
                    <a:lnTo>
                      <a:pt x="6955" y="696"/>
                    </a:lnTo>
                    <a:lnTo>
                      <a:pt x="6955" y="696"/>
                    </a:lnTo>
                    <a:lnTo>
                      <a:pt x="7116" y="802"/>
                    </a:lnTo>
                    <a:lnTo>
                      <a:pt x="7277" y="909"/>
                    </a:lnTo>
                    <a:lnTo>
                      <a:pt x="7384" y="1016"/>
                    </a:lnTo>
                    <a:lnTo>
                      <a:pt x="7384" y="1016"/>
                    </a:lnTo>
                    <a:lnTo>
                      <a:pt x="7491" y="1176"/>
                    </a:lnTo>
                    <a:lnTo>
                      <a:pt x="7812" y="1390"/>
                    </a:lnTo>
                    <a:lnTo>
                      <a:pt x="8186" y="1605"/>
                    </a:lnTo>
                    <a:lnTo>
                      <a:pt x="8186" y="1605"/>
                    </a:lnTo>
                    <a:lnTo>
                      <a:pt x="8454" y="1765"/>
                    </a:lnTo>
                    <a:lnTo>
                      <a:pt x="8615" y="1926"/>
                    </a:lnTo>
                    <a:lnTo>
                      <a:pt x="8722" y="2139"/>
                    </a:lnTo>
                    <a:lnTo>
                      <a:pt x="8722" y="2139"/>
                    </a:lnTo>
                    <a:lnTo>
                      <a:pt x="8775" y="2192"/>
                    </a:lnTo>
                    <a:lnTo>
                      <a:pt x="8936" y="2353"/>
                    </a:lnTo>
                    <a:lnTo>
                      <a:pt x="9150" y="2567"/>
                    </a:lnTo>
                    <a:lnTo>
                      <a:pt x="9364" y="2781"/>
                    </a:lnTo>
                    <a:lnTo>
                      <a:pt x="9524" y="2941"/>
                    </a:lnTo>
                    <a:lnTo>
                      <a:pt x="9524" y="3049"/>
                    </a:lnTo>
                    <a:lnTo>
                      <a:pt x="9524" y="3049"/>
                    </a:lnTo>
                    <a:lnTo>
                      <a:pt x="9685" y="3262"/>
                    </a:lnTo>
                    <a:lnTo>
                      <a:pt x="10113" y="3690"/>
                    </a:lnTo>
                    <a:lnTo>
                      <a:pt x="10755" y="4225"/>
                    </a:lnTo>
                    <a:lnTo>
                      <a:pt x="10755" y="4225"/>
                    </a:lnTo>
                    <a:lnTo>
                      <a:pt x="11023" y="4438"/>
                    </a:lnTo>
                    <a:lnTo>
                      <a:pt x="11237" y="4652"/>
                    </a:lnTo>
                    <a:lnTo>
                      <a:pt x="11504" y="4813"/>
                    </a:lnTo>
                    <a:lnTo>
                      <a:pt x="11718" y="4973"/>
                    </a:lnTo>
                    <a:lnTo>
                      <a:pt x="11878" y="5134"/>
                    </a:lnTo>
                    <a:lnTo>
                      <a:pt x="11985" y="5241"/>
                    </a:lnTo>
                    <a:lnTo>
                      <a:pt x="12092" y="5348"/>
                    </a:lnTo>
                    <a:lnTo>
                      <a:pt x="12092" y="5401"/>
                    </a:lnTo>
                    <a:lnTo>
                      <a:pt x="12092" y="5401"/>
                    </a:lnTo>
                    <a:lnTo>
                      <a:pt x="12253" y="5507"/>
                    </a:lnTo>
                    <a:lnTo>
                      <a:pt x="12681" y="5721"/>
                    </a:lnTo>
                    <a:lnTo>
                      <a:pt x="13163" y="6043"/>
                    </a:lnTo>
                    <a:lnTo>
                      <a:pt x="13163" y="6043"/>
                    </a:lnTo>
                    <a:lnTo>
                      <a:pt x="13484" y="6257"/>
                    </a:lnTo>
                    <a:lnTo>
                      <a:pt x="13751" y="6471"/>
                    </a:lnTo>
                    <a:lnTo>
                      <a:pt x="13912" y="6684"/>
                    </a:lnTo>
                    <a:lnTo>
                      <a:pt x="13912" y="6791"/>
                    </a:lnTo>
                    <a:lnTo>
                      <a:pt x="13912" y="6791"/>
                    </a:lnTo>
                    <a:lnTo>
                      <a:pt x="14019" y="6898"/>
                    </a:lnTo>
                    <a:lnTo>
                      <a:pt x="14233" y="7058"/>
                    </a:lnTo>
                    <a:lnTo>
                      <a:pt x="14233" y="7219"/>
                    </a:lnTo>
                    <a:lnTo>
                      <a:pt x="14233" y="7219"/>
                    </a:lnTo>
                    <a:lnTo>
                      <a:pt x="2889" y="7219"/>
                    </a:lnTo>
                    <a:lnTo>
                      <a:pt x="54" y="4331"/>
                    </a:lnTo>
                    <a:lnTo>
                      <a:pt x="54" y="4225"/>
                    </a:lnTo>
                    <a:lnTo>
                      <a:pt x="0" y="3904"/>
                    </a:lnTo>
                    <a:lnTo>
                      <a:pt x="0" y="3529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313"/>
              <p:cNvSpPr>
                <a:spLocks/>
              </p:cNvSpPr>
              <p:nvPr/>
            </p:nvSpPr>
            <p:spPr bwMode="auto">
              <a:xfrm>
                <a:off x="3764" y="2156"/>
                <a:ext cx="896" cy="829"/>
              </a:xfrm>
              <a:custGeom>
                <a:avLst/>
                <a:gdLst>
                  <a:gd name="T0" fmla="*/ 6635 w 7170"/>
                  <a:gd name="T1" fmla="*/ 6309 h 6630"/>
                  <a:gd name="T2" fmla="*/ 6153 w 7170"/>
                  <a:gd name="T3" fmla="*/ 6041 h 6630"/>
                  <a:gd name="T4" fmla="*/ 6046 w 7170"/>
                  <a:gd name="T5" fmla="*/ 5721 h 6630"/>
                  <a:gd name="T6" fmla="*/ 6261 w 7170"/>
                  <a:gd name="T7" fmla="*/ 4705 h 6630"/>
                  <a:gd name="T8" fmla="*/ 6528 w 7170"/>
                  <a:gd name="T9" fmla="*/ 3636 h 6630"/>
                  <a:gd name="T10" fmla="*/ 6314 w 7170"/>
                  <a:gd name="T11" fmla="*/ 3315 h 6630"/>
                  <a:gd name="T12" fmla="*/ 6314 w 7170"/>
                  <a:gd name="T13" fmla="*/ 3047 h 6630"/>
                  <a:gd name="T14" fmla="*/ 6582 w 7170"/>
                  <a:gd name="T15" fmla="*/ 2780 h 6630"/>
                  <a:gd name="T16" fmla="*/ 6207 w 7170"/>
                  <a:gd name="T17" fmla="*/ 2352 h 6630"/>
                  <a:gd name="T18" fmla="*/ 6421 w 7170"/>
                  <a:gd name="T19" fmla="*/ 2192 h 6630"/>
                  <a:gd name="T20" fmla="*/ 5725 w 7170"/>
                  <a:gd name="T21" fmla="*/ 2192 h 6630"/>
                  <a:gd name="T22" fmla="*/ 6261 w 7170"/>
                  <a:gd name="T23" fmla="*/ 1871 h 6630"/>
                  <a:gd name="T24" fmla="*/ 5083 w 7170"/>
                  <a:gd name="T25" fmla="*/ 1710 h 6630"/>
                  <a:gd name="T26" fmla="*/ 3746 w 7170"/>
                  <a:gd name="T27" fmla="*/ 1978 h 6630"/>
                  <a:gd name="T28" fmla="*/ 3586 w 7170"/>
                  <a:gd name="T29" fmla="*/ 1764 h 6630"/>
                  <a:gd name="T30" fmla="*/ 4014 w 7170"/>
                  <a:gd name="T31" fmla="*/ 1230 h 6630"/>
                  <a:gd name="T32" fmla="*/ 4067 w 7170"/>
                  <a:gd name="T33" fmla="*/ 801 h 6630"/>
                  <a:gd name="T34" fmla="*/ 4014 w 7170"/>
                  <a:gd name="T35" fmla="*/ 480 h 6630"/>
                  <a:gd name="T36" fmla="*/ 4067 w 7170"/>
                  <a:gd name="T37" fmla="*/ 213 h 6630"/>
                  <a:gd name="T38" fmla="*/ 3746 w 7170"/>
                  <a:gd name="T39" fmla="*/ 0 h 6630"/>
                  <a:gd name="T40" fmla="*/ 3264 w 7170"/>
                  <a:gd name="T41" fmla="*/ 587 h 6630"/>
                  <a:gd name="T42" fmla="*/ 2462 w 7170"/>
                  <a:gd name="T43" fmla="*/ 1230 h 6630"/>
                  <a:gd name="T44" fmla="*/ 1124 w 7170"/>
                  <a:gd name="T45" fmla="*/ 1817 h 6630"/>
                  <a:gd name="T46" fmla="*/ 0 w 7170"/>
                  <a:gd name="T47" fmla="*/ 1871 h 6630"/>
                  <a:gd name="T48" fmla="*/ 428 w 7170"/>
                  <a:gd name="T49" fmla="*/ 2138 h 6630"/>
                  <a:gd name="T50" fmla="*/ 160 w 7170"/>
                  <a:gd name="T51" fmla="*/ 2299 h 6630"/>
                  <a:gd name="T52" fmla="*/ 321 w 7170"/>
                  <a:gd name="T53" fmla="*/ 2245 h 6630"/>
                  <a:gd name="T54" fmla="*/ 428 w 7170"/>
                  <a:gd name="T55" fmla="*/ 2299 h 6630"/>
                  <a:gd name="T56" fmla="*/ 1017 w 7170"/>
                  <a:gd name="T57" fmla="*/ 2513 h 6630"/>
                  <a:gd name="T58" fmla="*/ 1070 w 7170"/>
                  <a:gd name="T59" fmla="*/ 2726 h 6630"/>
                  <a:gd name="T60" fmla="*/ 1766 w 7170"/>
                  <a:gd name="T61" fmla="*/ 2887 h 6630"/>
                  <a:gd name="T62" fmla="*/ 1766 w 7170"/>
                  <a:gd name="T63" fmla="*/ 3047 h 6630"/>
                  <a:gd name="T64" fmla="*/ 2355 w 7170"/>
                  <a:gd name="T65" fmla="*/ 3208 h 6630"/>
                  <a:gd name="T66" fmla="*/ 2676 w 7170"/>
                  <a:gd name="T67" fmla="*/ 3475 h 6630"/>
                  <a:gd name="T68" fmla="*/ 2301 w 7170"/>
                  <a:gd name="T69" fmla="*/ 3688 h 6630"/>
                  <a:gd name="T70" fmla="*/ 3371 w 7170"/>
                  <a:gd name="T71" fmla="*/ 3636 h 6630"/>
                  <a:gd name="T72" fmla="*/ 3479 w 7170"/>
                  <a:gd name="T73" fmla="*/ 3796 h 6630"/>
                  <a:gd name="T74" fmla="*/ 3853 w 7170"/>
                  <a:gd name="T75" fmla="*/ 4331 h 6630"/>
                  <a:gd name="T76" fmla="*/ 3960 w 7170"/>
                  <a:gd name="T77" fmla="*/ 4384 h 6630"/>
                  <a:gd name="T78" fmla="*/ 3532 w 7170"/>
                  <a:gd name="T79" fmla="*/ 4598 h 6630"/>
                  <a:gd name="T80" fmla="*/ 2943 w 7170"/>
                  <a:gd name="T81" fmla="*/ 4759 h 6630"/>
                  <a:gd name="T82" fmla="*/ 4014 w 7170"/>
                  <a:gd name="T83" fmla="*/ 4918 h 6630"/>
                  <a:gd name="T84" fmla="*/ 3907 w 7170"/>
                  <a:gd name="T85" fmla="*/ 5186 h 6630"/>
                  <a:gd name="T86" fmla="*/ 4388 w 7170"/>
                  <a:gd name="T87" fmla="*/ 5507 h 6630"/>
                  <a:gd name="T88" fmla="*/ 4174 w 7170"/>
                  <a:gd name="T89" fmla="*/ 5775 h 6630"/>
                  <a:gd name="T90" fmla="*/ 4549 w 7170"/>
                  <a:gd name="T91" fmla="*/ 5989 h 6630"/>
                  <a:gd name="T92" fmla="*/ 4228 w 7170"/>
                  <a:gd name="T93" fmla="*/ 6309 h 6630"/>
                  <a:gd name="T94" fmla="*/ 4228 w 7170"/>
                  <a:gd name="T95" fmla="*/ 6416 h 6630"/>
                  <a:gd name="T96" fmla="*/ 3907 w 7170"/>
                  <a:gd name="T97" fmla="*/ 6630 h 6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70" h="6630">
                    <a:moveTo>
                      <a:pt x="7170" y="6630"/>
                    </a:moveTo>
                    <a:lnTo>
                      <a:pt x="6956" y="6523"/>
                    </a:lnTo>
                    <a:lnTo>
                      <a:pt x="6796" y="6416"/>
                    </a:lnTo>
                    <a:lnTo>
                      <a:pt x="6635" y="6309"/>
                    </a:lnTo>
                    <a:lnTo>
                      <a:pt x="6635" y="6309"/>
                    </a:lnTo>
                    <a:lnTo>
                      <a:pt x="6475" y="6255"/>
                    </a:lnTo>
                    <a:lnTo>
                      <a:pt x="6261" y="6148"/>
                    </a:lnTo>
                    <a:lnTo>
                      <a:pt x="6153" y="6041"/>
                    </a:lnTo>
                    <a:lnTo>
                      <a:pt x="6153" y="6041"/>
                    </a:lnTo>
                    <a:lnTo>
                      <a:pt x="6100" y="5935"/>
                    </a:lnTo>
                    <a:lnTo>
                      <a:pt x="6046" y="5828"/>
                    </a:lnTo>
                    <a:lnTo>
                      <a:pt x="6046" y="5721"/>
                    </a:lnTo>
                    <a:lnTo>
                      <a:pt x="6046" y="5721"/>
                    </a:lnTo>
                    <a:lnTo>
                      <a:pt x="6046" y="5400"/>
                    </a:lnTo>
                    <a:lnTo>
                      <a:pt x="6153" y="5079"/>
                    </a:lnTo>
                    <a:lnTo>
                      <a:pt x="6261" y="4705"/>
                    </a:lnTo>
                    <a:lnTo>
                      <a:pt x="6261" y="4705"/>
                    </a:lnTo>
                    <a:lnTo>
                      <a:pt x="6314" y="4384"/>
                    </a:lnTo>
                    <a:lnTo>
                      <a:pt x="6368" y="4010"/>
                    </a:lnTo>
                    <a:lnTo>
                      <a:pt x="6528" y="3636"/>
                    </a:lnTo>
                    <a:lnTo>
                      <a:pt x="6528" y="3636"/>
                    </a:lnTo>
                    <a:lnTo>
                      <a:pt x="6475" y="3529"/>
                    </a:lnTo>
                    <a:lnTo>
                      <a:pt x="6368" y="3475"/>
                    </a:lnTo>
                    <a:lnTo>
                      <a:pt x="6314" y="3315"/>
                    </a:lnTo>
                    <a:lnTo>
                      <a:pt x="6314" y="3315"/>
                    </a:lnTo>
                    <a:lnTo>
                      <a:pt x="6314" y="3261"/>
                    </a:lnTo>
                    <a:lnTo>
                      <a:pt x="6314" y="3154"/>
                    </a:lnTo>
                    <a:lnTo>
                      <a:pt x="6314" y="3047"/>
                    </a:lnTo>
                    <a:lnTo>
                      <a:pt x="6314" y="3047"/>
                    </a:lnTo>
                    <a:lnTo>
                      <a:pt x="6368" y="2940"/>
                    </a:lnTo>
                    <a:lnTo>
                      <a:pt x="6475" y="2887"/>
                    </a:lnTo>
                    <a:lnTo>
                      <a:pt x="6582" y="2780"/>
                    </a:lnTo>
                    <a:lnTo>
                      <a:pt x="6582" y="2780"/>
                    </a:lnTo>
                    <a:lnTo>
                      <a:pt x="6475" y="2673"/>
                    </a:lnTo>
                    <a:lnTo>
                      <a:pt x="6314" y="2513"/>
                    </a:lnTo>
                    <a:lnTo>
                      <a:pt x="6207" y="2352"/>
                    </a:lnTo>
                    <a:lnTo>
                      <a:pt x="6207" y="2352"/>
                    </a:lnTo>
                    <a:lnTo>
                      <a:pt x="6261" y="2299"/>
                    </a:lnTo>
                    <a:lnTo>
                      <a:pt x="6314" y="2245"/>
                    </a:lnTo>
                    <a:lnTo>
                      <a:pt x="6421" y="2192"/>
                    </a:lnTo>
                    <a:lnTo>
                      <a:pt x="6421" y="2192"/>
                    </a:lnTo>
                    <a:lnTo>
                      <a:pt x="6153" y="2245"/>
                    </a:lnTo>
                    <a:lnTo>
                      <a:pt x="5886" y="2299"/>
                    </a:lnTo>
                    <a:lnTo>
                      <a:pt x="5725" y="2192"/>
                    </a:lnTo>
                    <a:lnTo>
                      <a:pt x="5725" y="2192"/>
                    </a:lnTo>
                    <a:lnTo>
                      <a:pt x="5779" y="2031"/>
                    </a:lnTo>
                    <a:lnTo>
                      <a:pt x="5993" y="1924"/>
                    </a:lnTo>
                    <a:lnTo>
                      <a:pt x="6261" y="1871"/>
                    </a:lnTo>
                    <a:lnTo>
                      <a:pt x="6261" y="1871"/>
                    </a:lnTo>
                    <a:lnTo>
                      <a:pt x="5832" y="1817"/>
                    </a:lnTo>
                    <a:lnTo>
                      <a:pt x="5458" y="1710"/>
                    </a:lnTo>
                    <a:lnTo>
                      <a:pt x="5083" y="1710"/>
                    </a:lnTo>
                    <a:lnTo>
                      <a:pt x="5083" y="1710"/>
                    </a:lnTo>
                    <a:lnTo>
                      <a:pt x="4656" y="1871"/>
                    </a:lnTo>
                    <a:lnTo>
                      <a:pt x="4121" y="2031"/>
                    </a:lnTo>
                    <a:lnTo>
                      <a:pt x="3746" y="1978"/>
                    </a:lnTo>
                    <a:lnTo>
                      <a:pt x="3746" y="1978"/>
                    </a:lnTo>
                    <a:lnTo>
                      <a:pt x="3639" y="1924"/>
                    </a:lnTo>
                    <a:lnTo>
                      <a:pt x="3586" y="1871"/>
                    </a:lnTo>
                    <a:lnTo>
                      <a:pt x="3586" y="1764"/>
                    </a:lnTo>
                    <a:lnTo>
                      <a:pt x="3586" y="1764"/>
                    </a:lnTo>
                    <a:lnTo>
                      <a:pt x="3693" y="1657"/>
                    </a:lnTo>
                    <a:lnTo>
                      <a:pt x="3853" y="1389"/>
                    </a:lnTo>
                    <a:lnTo>
                      <a:pt x="4014" y="1230"/>
                    </a:lnTo>
                    <a:lnTo>
                      <a:pt x="4014" y="1230"/>
                    </a:lnTo>
                    <a:lnTo>
                      <a:pt x="4067" y="1069"/>
                    </a:lnTo>
                    <a:lnTo>
                      <a:pt x="4121" y="962"/>
                    </a:lnTo>
                    <a:lnTo>
                      <a:pt x="4067" y="801"/>
                    </a:lnTo>
                    <a:lnTo>
                      <a:pt x="4067" y="801"/>
                    </a:lnTo>
                    <a:lnTo>
                      <a:pt x="4067" y="694"/>
                    </a:lnTo>
                    <a:lnTo>
                      <a:pt x="4067" y="587"/>
                    </a:lnTo>
                    <a:lnTo>
                      <a:pt x="4014" y="480"/>
                    </a:lnTo>
                    <a:lnTo>
                      <a:pt x="4014" y="480"/>
                    </a:lnTo>
                    <a:lnTo>
                      <a:pt x="4014" y="427"/>
                    </a:lnTo>
                    <a:lnTo>
                      <a:pt x="4067" y="320"/>
                    </a:lnTo>
                    <a:lnTo>
                      <a:pt x="4067" y="213"/>
                    </a:lnTo>
                    <a:lnTo>
                      <a:pt x="4067" y="213"/>
                    </a:lnTo>
                    <a:lnTo>
                      <a:pt x="3960" y="107"/>
                    </a:lnTo>
                    <a:lnTo>
                      <a:pt x="3800" y="53"/>
                    </a:lnTo>
                    <a:lnTo>
                      <a:pt x="3746" y="0"/>
                    </a:lnTo>
                    <a:lnTo>
                      <a:pt x="3746" y="0"/>
                    </a:lnTo>
                    <a:lnTo>
                      <a:pt x="3586" y="213"/>
                    </a:lnTo>
                    <a:lnTo>
                      <a:pt x="3425" y="427"/>
                    </a:lnTo>
                    <a:lnTo>
                      <a:pt x="3264" y="587"/>
                    </a:lnTo>
                    <a:lnTo>
                      <a:pt x="3264" y="587"/>
                    </a:lnTo>
                    <a:lnTo>
                      <a:pt x="2997" y="801"/>
                    </a:lnTo>
                    <a:lnTo>
                      <a:pt x="2729" y="1016"/>
                    </a:lnTo>
                    <a:lnTo>
                      <a:pt x="2462" y="1230"/>
                    </a:lnTo>
                    <a:lnTo>
                      <a:pt x="2462" y="1230"/>
                    </a:lnTo>
                    <a:lnTo>
                      <a:pt x="2034" y="1496"/>
                    </a:lnTo>
                    <a:lnTo>
                      <a:pt x="1552" y="1710"/>
                    </a:lnTo>
                    <a:lnTo>
                      <a:pt x="1124" y="1817"/>
                    </a:lnTo>
                    <a:lnTo>
                      <a:pt x="1124" y="1817"/>
                    </a:lnTo>
                    <a:lnTo>
                      <a:pt x="856" y="1871"/>
                    </a:lnTo>
                    <a:lnTo>
                      <a:pt x="481" y="1871"/>
                    </a:lnTo>
                    <a:lnTo>
                      <a:pt x="0" y="1871"/>
                    </a:lnTo>
                    <a:lnTo>
                      <a:pt x="0" y="1871"/>
                    </a:lnTo>
                    <a:lnTo>
                      <a:pt x="214" y="1924"/>
                    </a:lnTo>
                    <a:lnTo>
                      <a:pt x="374" y="1978"/>
                    </a:lnTo>
                    <a:lnTo>
                      <a:pt x="428" y="2138"/>
                    </a:lnTo>
                    <a:lnTo>
                      <a:pt x="428" y="2138"/>
                    </a:lnTo>
                    <a:lnTo>
                      <a:pt x="374" y="2245"/>
                    </a:lnTo>
                    <a:lnTo>
                      <a:pt x="267" y="2299"/>
                    </a:lnTo>
                    <a:lnTo>
                      <a:pt x="160" y="2299"/>
                    </a:lnTo>
                    <a:lnTo>
                      <a:pt x="160" y="2299"/>
                    </a:lnTo>
                    <a:lnTo>
                      <a:pt x="214" y="2299"/>
                    </a:lnTo>
                    <a:lnTo>
                      <a:pt x="267" y="2245"/>
                    </a:lnTo>
                    <a:lnTo>
                      <a:pt x="321" y="2245"/>
                    </a:lnTo>
                    <a:lnTo>
                      <a:pt x="321" y="2245"/>
                    </a:lnTo>
                    <a:lnTo>
                      <a:pt x="321" y="2299"/>
                    </a:lnTo>
                    <a:lnTo>
                      <a:pt x="374" y="2299"/>
                    </a:lnTo>
                    <a:lnTo>
                      <a:pt x="428" y="2299"/>
                    </a:lnTo>
                    <a:lnTo>
                      <a:pt x="428" y="2299"/>
                    </a:lnTo>
                    <a:lnTo>
                      <a:pt x="642" y="2352"/>
                    </a:lnTo>
                    <a:lnTo>
                      <a:pt x="803" y="2406"/>
                    </a:lnTo>
                    <a:lnTo>
                      <a:pt x="1017" y="2513"/>
                    </a:lnTo>
                    <a:lnTo>
                      <a:pt x="1017" y="2513"/>
                    </a:lnTo>
                    <a:lnTo>
                      <a:pt x="1017" y="2566"/>
                    </a:lnTo>
                    <a:lnTo>
                      <a:pt x="1017" y="2673"/>
                    </a:lnTo>
                    <a:lnTo>
                      <a:pt x="1070" y="2726"/>
                    </a:lnTo>
                    <a:lnTo>
                      <a:pt x="1070" y="2726"/>
                    </a:lnTo>
                    <a:lnTo>
                      <a:pt x="1391" y="2833"/>
                    </a:lnTo>
                    <a:lnTo>
                      <a:pt x="1605" y="2833"/>
                    </a:lnTo>
                    <a:lnTo>
                      <a:pt x="1766" y="2887"/>
                    </a:lnTo>
                    <a:lnTo>
                      <a:pt x="1766" y="2887"/>
                    </a:lnTo>
                    <a:lnTo>
                      <a:pt x="1819" y="2940"/>
                    </a:lnTo>
                    <a:lnTo>
                      <a:pt x="1819" y="2994"/>
                    </a:lnTo>
                    <a:lnTo>
                      <a:pt x="1766" y="3047"/>
                    </a:lnTo>
                    <a:lnTo>
                      <a:pt x="1766" y="3047"/>
                    </a:lnTo>
                    <a:lnTo>
                      <a:pt x="1926" y="3101"/>
                    </a:lnTo>
                    <a:lnTo>
                      <a:pt x="2141" y="3154"/>
                    </a:lnTo>
                    <a:lnTo>
                      <a:pt x="2355" y="3208"/>
                    </a:lnTo>
                    <a:lnTo>
                      <a:pt x="2355" y="3208"/>
                    </a:lnTo>
                    <a:lnTo>
                      <a:pt x="2462" y="3315"/>
                    </a:lnTo>
                    <a:lnTo>
                      <a:pt x="2569" y="3368"/>
                    </a:lnTo>
                    <a:lnTo>
                      <a:pt x="2676" y="3475"/>
                    </a:lnTo>
                    <a:lnTo>
                      <a:pt x="2676" y="3475"/>
                    </a:lnTo>
                    <a:lnTo>
                      <a:pt x="2622" y="3582"/>
                    </a:lnTo>
                    <a:lnTo>
                      <a:pt x="2462" y="3636"/>
                    </a:lnTo>
                    <a:lnTo>
                      <a:pt x="2301" y="3688"/>
                    </a:lnTo>
                    <a:lnTo>
                      <a:pt x="2301" y="3688"/>
                    </a:lnTo>
                    <a:lnTo>
                      <a:pt x="2676" y="3636"/>
                    </a:lnTo>
                    <a:lnTo>
                      <a:pt x="3104" y="3636"/>
                    </a:lnTo>
                    <a:lnTo>
                      <a:pt x="3371" y="3636"/>
                    </a:lnTo>
                    <a:lnTo>
                      <a:pt x="3371" y="3636"/>
                    </a:lnTo>
                    <a:lnTo>
                      <a:pt x="3425" y="3688"/>
                    </a:lnTo>
                    <a:lnTo>
                      <a:pt x="3479" y="3742"/>
                    </a:lnTo>
                    <a:lnTo>
                      <a:pt x="3479" y="3796"/>
                    </a:lnTo>
                    <a:lnTo>
                      <a:pt x="3479" y="3796"/>
                    </a:lnTo>
                    <a:lnTo>
                      <a:pt x="3693" y="3903"/>
                    </a:lnTo>
                    <a:lnTo>
                      <a:pt x="3800" y="4063"/>
                    </a:lnTo>
                    <a:lnTo>
                      <a:pt x="3853" y="4331"/>
                    </a:lnTo>
                    <a:lnTo>
                      <a:pt x="3853" y="4331"/>
                    </a:lnTo>
                    <a:lnTo>
                      <a:pt x="3853" y="4384"/>
                    </a:lnTo>
                    <a:lnTo>
                      <a:pt x="3907" y="4384"/>
                    </a:lnTo>
                    <a:lnTo>
                      <a:pt x="3960" y="4384"/>
                    </a:lnTo>
                    <a:lnTo>
                      <a:pt x="3960" y="4384"/>
                    </a:lnTo>
                    <a:lnTo>
                      <a:pt x="3800" y="4491"/>
                    </a:lnTo>
                    <a:lnTo>
                      <a:pt x="3639" y="4545"/>
                    </a:lnTo>
                    <a:lnTo>
                      <a:pt x="3532" y="4598"/>
                    </a:lnTo>
                    <a:lnTo>
                      <a:pt x="3532" y="4598"/>
                    </a:lnTo>
                    <a:lnTo>
                      <a:pt x="3318" y="4652"/>
                    </a:lnTo>
                    <a:lnTo>
                      <a:pt x="3104" y="4759"/>
                    </a:lnTo>
                    <a:lnTo>
                      <a:pt x="2943" y="4759"/>
                    </a:lnTo>
                    <a:lnTo>
                      <a:pt x="2943" y="4759"/>
                    </a:lnTo>
                    <a:lnTo>
                      <a:pt x="3318" y="4812"/>
                    </a:lnTo>
                    <a:lnTo>
                      <a:pt x="3693" y="4812"/>
                    </a:lnTo>
                    <a:lnTo>
                      <a:pt x="4014" y="4918"/>
                    </a:lnTo>
                    <a:lnTo>
                      <a:pt x="4014" y="4918"/>
                    </a:lnTo>
                    <a:lnTo>
                      <a:pt x="3960" y="5025"/>
                    </a:lnTo>
                    <a:lnTo>
                      <a:pt x="3907" y="5079"/>
                    </a:lnTo>
                    <a:lnTo>
                      <a:pt x="3907" y="5186"/>
                    </a:lnTo>
                    <a:lnTo>
                      <a:pt x="3907" y="5186"/>
                    </a:lnTo>
                    <a:lnTo>
                      <a:pt x="4014" y="5293"/>
                    </a:lnTo>
                    <a:lnTo>
                      <a:pt x="4228" y="5400"/>
                    </a:lnTo>
                    <a:lnTo>
                      <a:pt x="4388" y="5507"/>
                    </a:lnTo>
                    <a:lnTo>
                      <a:pt x="4388" y="5507"/>
                    </a:lnTo>
                    <a:lnTo>
                      <a:pt x="4228" y="5561"/>
                    </a:lnTo>
                    <a:lnTo>
                      <a:pt x="4174" y="5668"/>
                    </a:lnTo>
                    <a:lnTo>
                      <a:pt x="4174" y="5775"/>
                    </a:lnTo>
                    <a:lnTo>
                      <a:pt x="4174" y="5775"/>
                    </a:lnTo>
                    <a:lnTo>
                      <a:pt x="4335" y="5828"/>
                    </a:lnTo>
                    <a:lnTo>
                      <a:pt x="4495" y="5882"/>
                    </a:lnTo>
                    <a:lnTo>
                      <a:pt x="4549" y="5989"/>
                    </a:lnTo>
                    <a:lnTo>
                      <a:pt x="4549" y="5989"/>
                    </a:lnTo>
                    <a:lnTo>
                      <a:pt x="4442" y="6148"/>
                    </a:lnTo>
                    <a:lnTo>
                      <a:pt x="4335" y="6202"/>
                    </a:lnTo>
                    <a:lnTo>
                      <a:pt x="4228" y="6309"/>
                    </a:lnTo>
                    <a:lnTo>
                      <a:pt x="4228" y="6309"/>
                    </a:lnTo>
                    <a:lnTo>
                      <a:pt x="4228" y="6362"/>
                    </a:lnTo>
                    <a:lnTo>
                      <a:pt x="4228" y="6416"/>
                    </a:lnTo>
                    <a:lnTo>
                      <a:pt x="4228" y="6416"/>
                    </a:lnTo>
                    <a:lnTo>
                      <a:pt x="4228" y="6416"/>
                    </a:lnTo>
                    <a:lnTo>
                      <a:pt x="4121" y="6523"/>
                    </a:lnTo>
                    <a:lnTo>
                      <a:pt x="4014" y="6576"/>
                    </a:lnTo>
                    <a:lnTo>
                      <a:pt x="3907" y="6630"/>
                    </a:lnTo>
                    <a:lnTo>
                      <a:pt x="3907" y="6630"/>
                    </a:lnTo>
                    <a:lnTo>
                      <a:pt x="7170" y="663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314"/>
              <p:cNvSpPr>
                <a:spLocks/>
              </p:cNvSpPr>
              <p:nvPr/>
            </p:nvSpPr>
            <p:spPr bwMode="auto">
              <a:xfrm>
                <a:off x="3784" y="2170"/>
                <a:ext cx="849" cy="815"/>
              </a:xfrm>
              <a:custGeom>
                <a:avLst/>
                <a:gdLst>
                  <a:gd name="T0" fmla="*/ 4870 w 6796"/>
                  <a:gd name="T1" fmla="*/ 1764 h 6523"/>
                  <a:gd name="T2" fmla="*/ 5993 w 6796"/>
                  <a:gd name="T3" fmla="*/ 1764 h 6523"/>
                  <a:gd name="T4" fmla="*/ 5512 w 6796"/>
                  <a:gd name="T5" fmla="*/ 2138 h 6523"/>
                  <a:gd name="T6" fmla="*/ 6154 w 6796"/>
                  <a:gd name="T7" fmla="*/ 2192 h 6523"/>
                  <a:gd name="T8" fmla="*/ 5940 w 6796"/>
                  <a:gd name="T9" fmla="*/ 2353 h 6523"/>
                  <a:gd name="T10" fmla="*/ 6315 w 6796"/>
                  <a:gd name="T11" fmla="*/ 2673 h 6523"/>
                  <a:gd name="T12" fmla="*/ 6047 w 6796"/>
                  <a:gd name="T13" fmla="*/ 2940 h 6523"/>
                  <a:gd name="T14" fmla="*/ 6101 w 6796"/>
                  <a:gd name="T15" fmla="*/ 3261 h 6523"/>
                  <a:gd name="T16" fmla="*/ 6208 w 6796"/>
                  <a:gd name="T17" fmla="*/ 3581 h 6523"/>
                  <a:gd name="T18" fmla="*/ 5940 w 6796"/>
                  <a:gd name="T19" fmla="*/ 4652 h 6523"/>
                  <a:gd name="T20" fmla="*/ 5779 w 6796"/>
                  <a:gd name="T21" fmla="*/ 5668 h 6523"/>
                  <a:gd name="T22" fmla="*/ 5886 w 6796"/>
                  <a:gd name="T23" fmla="*/ 5988 h 6523"/>
                  <a:gd name="T24" fmla="*/ 6368 w 6796"/>
                  <a:gd name="T25" fmla="*/ 6202 h 6523"/>
                  <a:gd name="T26" fmla="*/ 6796 w 6796"/>
                  <a:gd name="T27" fmla="*/ 6523 h 6523"/>
                  <a:gd name="T28" fmla="*/ 4121 w 6796"/>
                  <a:gd name="T29" fmla="*/ 6416 h 6523"/>
                  <a:gd name="T30" fmla="*/ 4175 w 6796"/>
                  <a:gd name="T31" fmla="*/ 6255 h 6523"/>
                  <a:gd name="T32" fmla="*/ 4389 w 6796"/>
                  <a:gd name="T33" fmla="*/ 6041 h 6523"/>
                  <a:gd name="T34" fmla="*/ 4282 w 6796"/>
                  <a:gd name="T35" fmla="*/ 5721 h 6523"/>
                  <a:gd name="T36" fmla="*/ 4175 w 6796"/>
                  <a:gd name="T37" fmla="*/ 5454 h 6523"/>
                  <a:gd name="T38" fmla="*/ 3961 w 6796"/>
                  <a:gd name="T39" fmla="*/ 5186 h 6523"/>
                  <a:gd name="T40" fmla="*/ 3907 w 6796"/>
                  <a:gd name="T41" fmla="*/ 4918 h 6523"/>
                  <a:gd name="T42" fmla="*/ 3265 w 6796"/>
                  <a:gd name="T43" fmla="*/ 4705 h 6523"/>
                  <a:gd name="T44" fmla="*/ 3211 w 6796"/>
                  <a:gd name="T45" fmla="*/ 4545 h 6523"/>
                  <a:gd name="T46" fmla="*/ 3693 w 6796"/>
                  <a:gd name="T47" fmla="*/ 4384 h 6523"/>
                  <a:gd name="T48" fmla="*/ 3747 w 6796"/>
                  <a:gd name="T49" fmla="*/ 4224 h 6523"/>
                  <a:gd name="T50" fmla="*/ 3586 w 6796"/>
                  <a:gd name="T51" fmla="*/ 3796 h 6523"/>
                  <a:gd name="T52" fmla="*/ 3319 w 6796"/>
                  <a:gd name="T53" fmla="*/ 3581 h 6523"/>
                  <a:gd name="T54" fmla="*/ 2623 w 6796"/>
                  <a:gd name="T55" fmla="*/ 3529 h 6523"/>
                  <a:gd name="T56" fmla="*/ 2623 w 6796"/>
                  <a:gd name="T57" fmla="*/ 3475 h 6523"/>
                  <a:gd name="T58" fmla="*/ 2409 w 6796"/>
                  <a:gd name="T59" fmla="*/ 3154 h 6523"/>
                  <a:gd name="T60" fmla="*/ 1874 w 6796"/>
                  <a:gd name="T61" fmla="*/ 2994 h 6523"/>
                  <a:gd name="T62" fmla="*/ 1713 w 6796"/>
                  <a:gd name="T63" fmla="*/ 2833 h 6523"/>
                  <a:gd name="T64" fmla="*/ 1285 w 6796"/>
                  <a:gd name="T65" fmla="*/ 2726 h 6523"/>
                  <a:gd name="T66" fmla="*/ 910 w 6796"/>
                  <a:gd name="T67" fmla="*/ 2459 h 6523"/>
                  <a:gd name="T68" fmla="*/ 589 w 6796"/>
                  <a:gd name="T69" fmla="*/ 2192 h 6523"/>
                  <a:gd name="T70" fmla="*/ 268 w 6796"/>
                  <a:gd name="T71" fmla="*/ 2192 h 6523"/>
                  <a:gd name="T72" fmla="*/ 107 w 6796"/>
                  <a:gd name="T73" fmla="*/ 2138 h 6523"/>
                  <a:gd name="T74" fmla="*/ 268 w 6796"/>
                  <a:gd name="T75" fmla="*/ 2085 h 6523"/>
                  <a:gd name="T76" fmla="*/ 161 w 6796"/>
                  <a:gd name="T77" fmla="*/ 1817 h 6523"/>
                  <a:gd name="T78" fmla="*/ 696 w 6796"/>
                  <a:gd name="T79" fmla="*/ 1764 h 6523"/>
                  <a:gd name="T80" fmla="*/ 1874 w 6796"/>
                  <a:gd name="T81" fmla="*/ 1389 h 6523"/>
                  <a:gd name="T82" fmla="*/ 2837 w 6796"/>
                  <a:gd name="T83" fmla="*/ 694 h 6523"/>
                  <a:gd name="T84" fmla="*/ 3372 w 6796"/>
                  <a:gd name="T85" fmla="*/ 213 h 6523"/>
                  <a:gd name="T86" fmla="*/ 3640 w 6796"/>
                  <a:gd name="T87" fmla="*/ 159 h 6523"/>
                  <a:gd name="T88" fmla="*/ 3747 w 6796"/>
                  <a:gd name="T89" fmla="*/ 373 h 6523"/>
                  <a:gd name="T90" fmla="*/ 3854 w 6796"/>
                  <a:gd name="T91" fmla="*/ 641 h 6523"/>
                  <a:gd name="T92" fmla="*/ 3854 w 6796"/>
                  <a:gd name="T93" fmla="*/ 962 h 6523"/>
                  <a:gd name="T94" fmla="*/ 3479 w 6796"/>
                  <a:gd name="T95" fmla="*/ 1550 h 6523"/>
                  <a:gd name="T96" fmla="*/ 3479 w 6796"/>
                  <a:gd name="T97" fmla="*/ 1924 h 6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96" h="6523">
                    <a:moveTo>
                      <a:pt x="3586" y="1978"/>
                    </a:moveTo>
                    <a:lnTo>
                      <a:pt x="3961" y="2031"/>
                    </a:lnTo>
                    <a:lnTo>
                      <a:pt x="4496" y="1924"/>
                    </a:lnTo>
                    <a:lnTo>
                      <a:pt x="4870" y="1764"/>
                    </a:lnTo>
                    <a:lnTo>
                      <a:pt x="4870" y="1764"/>
                    </a:lnTo>
                    <a:lnTo>
                      <a:pt x="5191" y="1710"/>
                    </a:lnTo>
                    <a:lnTo>
                      <a:pt x="5565" y="1764"/>
                    </a:lnTo>
                    <a:lnTo>
                      <a:pt x="5993" y="1764"/>
                    </a:lnTo>
                    <a:lnTo>
                      <a:pt x="5993" y="1764"/>
                    </a:lnTo>
                    <a:lnTo>
                      <a:pt x="5726" y="1871"/>
                    </a:lnTo>
                    <a:lnTo>
                      <a:pt x="5512" y="1978"/>
                    </a:lnTo>
                    <a:lnTo>
                      <a:pt x="5512" y="2138"/>
                    </a:lnTo>
                    <a:lnTo>
                      <a:pt x="5512" y="2138"/>
                    </a:lnTo>
                    <a:lnTo>
                      <a:pt x="5672" y="2245"/>
                    </a:lnTo>
                    <a:lnTo>
                      <a:pt x="5886" y="2245"/>
                    </a:lnTo>
                    <a:lnTo>
                      <a:pt x="6154" y="2192"/>
                    </a:lnTo>
                    <a:lnTo>
                      <a:pt x="6154" y="2192"/>
                    </a:lnTo>
                    <a:lnTo>
                      <a:pt x="6047" y="2245"/>
                    </a:lnTo>
                    <a:lnTo>
                      <a:pt x="5993" y="2299"/>
                    </a:lnTo>
                    <a:lnTo>
                      <a:pt x="5940" y="2353"/>
                    </a:lnTo>
                    <a:lnTo>
                      <a:pt x="5940" y="2353"/>
                    </a:lnTo>
                    <a:lnTo>
                      <a:pt x="6047" y="2512"/>
                    </a:lnTo>
                    <a:lnTo>
                      <a:pt x="6208" y="2566"/>
                    </a:lnTo>
                    <a:lnTo>
                      <a:pt x="6315" y="2673"/>
                    </a:lnTo>
                    <a:lnTo>
                      <a:pt x="6315" y="2673"/>
                    </a:lnTo>
                    <a:lnTo>
                      <a:pt x="6261" y="2780"/>
                    </a:lnTo>
                    <a:lnTo>
                      <a:pt x="6101" y="2833"/>
                    </a:lnTo>
                    <a:lnTo>
                      <a:pt x="6047" y="2940"/>
                    </a:lnTo>
                    <a:lnTo>
                      <a:pt x="6047" y="2940"/>
                    </a:lnTo>
                    <a:lnTo>
                      <a:pt x="6047" y="3101"/>
                    </a:lnTo>
                    <a:lnTo>
                      <a:pt x="6101" y="3208"/>
                    </a:lnTo>
                    <a:lnTo>
                      <a:pt x="6101" y="3261"/>
                    </a:lnTo>
                    <a:lnTo>
                      <a:pt x="6101" y="3261"/>
                    </a:lnTo>
                    <a:lnTo>
                      <a:pt x="6101" y="3422"/>
                    </a:lnTo>
                    <a:lnTo>
                      <a:pt x="6154" y="3475"/>
                    </a:lnTo>
                    <a:lnTo>
                      <a:pt x="6208" y="3581"/>
                    </a:lnTo>
                    <a:lnTo>
                      <a:pt x="6208" y="3581"/>
                    </a:lnTo>
                    <a:lnTo>
                      <a:pt x="6101" y="3956"/>
                    </a:lnTo>
                    <a:lnTo>
                      <a:pt x="5993" y="4331"/>
                    </a:lnTo>
                    <a:lnTo>
                      <a:pt x="5940" y="4652"/>
                    </a:lnTo>
                    <a:lnTo>
                      <a:pt x="5940" y="4652"/>
                    </a:lnTo>
                    <a:lnTo>
                      <a:pt x="5886" y="4972"/>
                    </a:lnTo>
                    <a:lnTo>
                      <a:pt x="5779" y="5347"/>
                    </a:lnTo>
                    <a:lnTo>
                      <a:pt x="5779" y="5668"/>
                    </a:lnTo>
                    <a:lnTo>
                      <a:pt x="5779" y="5668"/>
                    </a:lnTo>
                    <a:lnTo>
                      <a:pt x="5779" y="5775"/>
                    </a:lnTo>
                    <a:lnTo>
                      <a:pt x="5833" y="5882"/>
                    </a:lnTo>
                    <a:lnTo>
                      <a:pt x="5886" y="5988"/>
                    </a:lnTo>
                    <a:lnTo>
                      <a:pt x="5886" y="5988"/>
                    </a:lnTo>
                    <a:lnTo>
                      <a:pt x="5993" y="6041"/>
                    </a:lnTo>
                    <a:lnTo>
                      <a:pt x="6208" y="6148"/>
                    </a:lnTo>
                    <a:lnTo>
                      <a:pt x="6368" y="6202"/>
                    </a:lnTo>
                    <a:lnTo>
                      <a:pt x="6368" y="6202"/>
                    </a:lnTo>
                    <a:lnTo>
                      <a:pt x="6529" y="6309"/>
                    </a:lnTo>
                    <a:lnTo>
                      <a:pt x="6636" y="6416"/>
                    </a:lnTo>
                    <a:lnTo>
                      <a:pt x="6796" y="6523"/>
                    </a:lnTo>
                    <a:lnTo>
                      <a:pt x="6796" y="6523"/>
                    </a:lnTo>
                    <a:lnTo>
                      <a:pt x="4014" y="6523"/>
                    </a:lnTo>
                    <a:lnTo>
                      <a:pt x="4068" y="6469"/>
                    </a:lnTo>
                    <a:lnTo>
                      <a:pt x="4121" y="6416"/>
                    </a:lnTo>
                    <a:lnTo>
                      <a:pt x="4175" y="6309"/>
                    </a:lnTo>
                    <a:lnTo>
                      <a:pt x="4175" y="6309"/>
                    </a:lnTo>
                    <a:lnTo>
                      <a:pt x="4175" y="6309"/>
                    </a:lnTo>
                    <a:lnTo>
                      <a:pt x="4175" y="6255"/>
                    </a:lnTo>
                    <a:lnTo>
                      <a:pt x="4175" y="6202"/>
                    </a:lnTo>
                    <a:lnTo>
                      <a:pt x="4175" y="6202"/>
                    </a:lnTo>
                    <a:lnTo>
                      <a:pt x="4282" y="6095"/>
                    </a:lnTo>
                    <a:lnTo>
                      <a:pt x="4389" y="6041"/>
                    </a:lnTo>
                    <a:lnTo>
                      <a:pt x="4496" y="5882"/>
                    </a:lnTo>
                    <a:lnTo>
                      <a:pt x="4496" y="5882"/>
                    </a:lnTo>
                    <a:lnTo>
                      <a:pt x="4442" y="5775"/>
                    </a:lnTo>
                    <a:lnTo>
                      <a:pt x="4282" y="5721"/>
                    </a:lnTo>
                    <a:lnTo>
                      <a:pt x="4175" y="5668"/>
                    </a:lnTo>
                    <a:lnTo>
                      <a:pt x="4175" y="5668"/>
                    </a:lnTo>
                    <a:lnTo>
                      <a:pt x="4121" y="5561"/>
                    </a:lnTo>
                    <a:lnTo>
                      <a:pt x="4175" y="5454"/>
                    </a:lnTo>
                    <a:lnTo>
                      <a:pt x="4282" y="5400"/>
                    </a:lnTo>
                    <a:lnTo>
                      <a:pt x="4282" y="5400"/>
                    </a:lnTo>
                    <a:lnTo>
                      <a:pt x="4121" y="5293"/>
                    </a:lnTo>
                    <a:lnTo>
                      <a:pt x="3961" y="5186"/>
                    </a:lnTo>
                    <a:lnTo>
                      <a:pt x="3854" y="5079"/>
                    </a:lnTo>
                    <a:lnTo>
                      <a:pt x="3854" y="5079"/>
                    </a:lnTo>
                    <a:lnTo>
                      <a:pt x="3854" y="4972"/>
                    </a:lnTo>
                    <a:lnTo>
                      <a:pt x="3907" y="4918"/>
                    </a:lnTo>
                    <a:lnTo>
                      <a:pt x="3961" y="4811"/>
                    </a:lnTo>
                    <a:lnTo>
                      <a:pt x="3961" y="4811"/>
                    </a:lnTo>
                    <a:lnTo>
                      <a:pt x="3640" y="4705"/>
                    </a:lnTo>
                    <a:lnTo>
                      <a:pt x="3265" y="4705"/>
                    </a:lnTo>
                    <a:lnTo>
                      <a:pt x="2890" y="4652"/>
                    </a:lnTo>
                    <a:lnTo>
                      <a:pt x="2890" y="4652"/>
                    </a:lnTo>
                    <a:lnTo>
                      <a:pt x="3051" y="4652"/>
                    </a:lnTo>
                    <a:lnTo>
                      <a:pt x="3211" y="4545"/>
                    </a:lnTo>
                    <a:lnTo>
                      <a:pt x="3426" y="4491"/>
                    </a:lnTo>
                    <a:lnTo>
                      <a:pt x="3426" y="4491"/>
                    </a:lnTo>
                    <a:lnTo>
                      <a:pt x="3533" y="4491"/>
                    </a:lnTo>
                    <a:lnTo>
                      <a:pt x="3693" y="4384"/>
                    </a:lnTo>
                    <a:lnTo>
                      <a:pt x="3854" y="4331"/>
                    </a:lnTo>
                    <a:lnTo>
                      <a:pt x="3854" y="4331"/>
                    </a:lnTo>
                    <a:lnTo>
                      <a:pt x="3800" y="4277"/>
                    </a:lnTo>
                    <a:lnTo>
                      <a:pt x="3747" y="4224"/>
                    </a:lnTo>
                    <a:lnTo>
                      <a:pt x="3747" y="4170"/>
                    </a:lnTo>
                    <a:lnTo>
                      <a:pt x="3747" y="4170"/>
                    </a:lnTo>
                    <a:lnTo>
                      <a:pt x="3693" y="3956"/>
                    </a:lnTo>
                    <a:lnTo>
                      <a:pt x="3586" y="3796"/>
                    </a:lnTo>
                    <a:lnTo>
                      <a:pt x="3372" y="3689"/>
                    </a:lnTo>
                    <a:lnTo>
                      <a:pt x="3372" y="3689"/>
                    </a:lnTo>
                    <a:lnTo>
                      <a:pt x="3372" y="3635"/>
                    </a:lnTo>
                    <a:lnTo>
                      <a:pt x="3319" y="3581"/>
                    </a:lnTo>
                    <a:lnTo>
                      <a:pt x="3211" y="3529"/>
                    </a:lnTo>
                    <a:lnTo>
                      <a:pt x="3211" y="3529"/>
                    </a:lnTo>
                    <a:lnTo>
                      <a:pt x="2997" y="3529"/>
                    </a:lnTo>
                    <a:lnTo>
                      <a:pt x="2623" y="3529"/>
                    </a:lnTo>
                    <a:lnTo>
                      <a:pt x="2302" y="3529"/>
                    </a:lnTo>
                    <a:lnTo>
                      <a:pt x="2302" y="3529"/>
                    </a:lnTo>
                    <a:lnTo>
                      <a:pt x="2462" y="3475"/>
                    </a:lnTo>
                    <a:lnTo>
                      <a:pt x="2623" y="3475"/>
                    </a:lnTo>
                    <a:lnTo>
                      <a:pt x="2676" y="3368"/>
                    </a:lnTo>
                    <a:lnTo>
                      <a:pt x="2676" y="3368"/>
                    </a:lnTo>
                    <a:lnTo>
                      <a:pt x="2569" y="3261"/>
                    </a:lnTo>
                    <a:lnTo>
                      <a:pt x="2409" y="3154"/>
                    </a:lnTo>
                    <a:lnTo>
                      <a:pt x="2302" y="3101"/>
                    </a:lnTo>
                    <a:lnTo>
                      <a:pt x="2302" y="3101"/>
                    </a:lnTo>
                    <a:lnTo>
                      <a:pt x="2088" y="3047"/>
                    </a:lnTo>
                    <a:lnTo>
                      <a:pt x="1874" y="2994"/>
                    </a:lnTo>
                    <a:lnTo>
                      <a:pt x="1659" y="2940"/>
                    </a:lnTo>
                    <a:lnTo>
                      <a:pt x="1659" y="2940"/>
                    </a:lnTo>
                    <a:lnTo>
                      <a:pt x="1713" y="2887"/>
                    </a:lnTo>
                    <a:lnTo>
                      <a:pt x="1713" y="2833"/>
                    </a:lnTo>
                    <a:lnTo>
                      <a:pt x="1713" y="2780"/>
                    </a:lnTo>
                    <a:lnTo>
                      <a:pt x="1713" y="2780"/>
                    </a:lnTo>
                    <a:lnTo>
                      <a:pt x="1499" y="2726"/>
                    </a:lnTo>
                    <a:lnTo>
                      <a:pt x="1285" y="2726"/>
                    </a:lnTo>
                    <a:lnTo>
                      <a:pt x="1017" y="2619"/>
                    </a:lnTo>
                    <a:lnTo>
                      <a:pt x="1017" y="2619"/>
                    </a:lnTo>
                    <a:lnTo>
                      <a:pt x="964" y="2566"/>
                    </a:lnTo>
                    <a:lnTo>
                      <a:pt x="910" y="2459"/>
                    </a:lnTo>
                    <a:lnTo>
                      <a:pt x="910" y="2406"/>
                    </a:lnTo>
                    <a:lnTo>
                      <a:pt x="910" y="2406"/>
                    </a:lnTo>
                    <a:lnTo>
                      <a:pt x="750" y="2299"/>
                    </a:lnTo>
                    <a:lnTo>
                      <a:pt x="589" y="2192"/>
                    </a:lnTo>
                    <a:lnTo>
                      <a:pt x="375" y="2138"/>
                    </a:lnTo>
                    <a:lnTo>
                      <a:pt x="375" y="2138"/>
                    </a:lnTo>
                    <a:lnTo>
                      <a:pt x="321" y="2192"/>
                    </a:lnTo>
                    <a:lnTo>
                      <a:pt x="268" y="2192"/>
                    </a:lnTo>
                    <a:lnTo>
                      <a:pt x="214" y="2138"/>
                    </a:lnTo>
                    <a:lnTo>
                      <a:pt x="214" y="2138"/>
                    </a:lnTo>
                    <a:lnTo>
                      <a:pt x="161" y="2138"/>
                    </a:lnTo>
                    <a:lnTo>
                      <a:pt x="107" y="2138"/>
                    </a:lnTo>
                    <a:lnTo>
                      <a:pt x="54" y="2138"/>
                    </a:lnTo>
                    <a:lnTo>
                      <a:pt x="54" y="2138"/>
                    </a:lnTo>
                    <a:lnTo>
                      <a:pt x="161" y="2138"/>
                    </a:lnTo>
                    <a:lnTo>
                      <a:pt x="268" y="2085"/>
                    </a:lnTo>
                    <a:lnTo>
                      <a:pt x="375" y="2031"/>
                    </a:lnTo>
                    <a:lnTo>
                      <a:pt x="375" y="2031"/>
                    </a:lnTo>
                    <a:lnTo>
                      <a:pt x="321" y="1871"/>
                    </a:lnTo>
                    <a:lnTo>
                      <a:pt x="161" y="1817"/>
                    </a:lnTo>
                    <a:lnTo>
                      <a:pt x="0" y="1764"/>
                    </a:lnTo>
                    <a:lnTo>
                      <a:pt x="0" y="1764"/>
                    </a:lnTo>
                    <a:lnTo>
                      <a:pt x="375" y="1764"/>
                    </a:lnTo>
                    <a:lnTo>
                      <a:pt x="696" y="1764"/>
                    </a:lnTo>
                    <a:lnTo>
                      <a:pt x="964" y="1710"/>
                    </a:lnTo>
                    <a:lnTo>
                      <a:pt x="964" y="1710"/>
                    </a:lnTo>
                    <a:lnTo>
                      <a:pt x="1392" y="1603"/>
                    </a:lnTo>
                    <a:lnTo>
                      <a:pt x="1874" y="1389"/>
                    </a:lnTo>
                    <a:lnTo>
                      <a:pt x="2302" y="1123"/>
                    </a:lnTo>
                    <a:lnTo>
                      <a:pt x="2302" y="1123"/>
                    </a:lnTo>
                    <a:lnTo>
                      <a:pt x="2569" y="909"/>
                    </a:lnTo>
                    <a:lnTo>
                      <a:pt x="2837" y="694"/>
                    </a:lnTo>
                    <a:lnTo>
                      <a:pt x="3104" y="480"/>
                    </a:lnTo>
                    <a:lnTo>
                      <a:pt x="3104" y="480"/>
                    </a:lnTo>
                    <a:lnTo>
                      <a:pt x="3211" y="373"/>
                    </a:lnTo>
                    <a:lnTo>
                      <a:pt x="3372" y="213"/>
                    </a:lnTo>
                    <a:lnTo>
                      <a:pt x="3533" y="0"/>
                    </a:lnTo>
                    <a:lnTo>
                      <a:pt x="3533" y="0"/>
                    </a:lnTo>
                    <a:lnTo>
                      <a:pt x="3533" y="53"/>
                    </a:lnTo>
                    <a:lnTo>
                      <a:pt x="3640" y="159"/>
                    </a:lnTo>
                    <a:lnTo>
                      <a:pt x="3747" y="213"/>
                    </a:lnTo>
                    <a:lnTo>
                      <a:pt x="3747" y="213"/>
                    </a:lnTo>
                    <a:lnTo>
                      <a:pt x="3800" y="320"/>
                    </a:lnTo>
                    <a:lnTo>
                      <a:pt x="3747" y="373"/>
                    </a:lnTo>
                    <a:lnTo>
                      <a:pt x="3800" y="480"/>
                    </a:lnTo>
                    <a:lnTo>
                      <a:pt x="3800" y="480"/>
                    </a:lnTo>
                    <a:lnTo>
                      <a:pt x="3854" y="587"/>
                    </a:lnTo>
                    <a:lnTo>
                      <a:pt x="3854" y="641"/>
                    </a:lnTo>
                    <a:lnTo>
                      <a:pt x="3907" y="694"/>
                    </a:lnTo>
                    <a:lnTo>
                      <a:pt x="3907" y="694"/>
                    </a:lnTo>
                    <a:lnTo>
                      <a:pt x="3907" y="855"/>
                    </a:lnTo>
                    <a:lnTo>
                      <a:pt x="3854" y="962"/>
                    </a:lnTo>
                    <a:lnTo>
                      <a:pt x="3800" y="1123"/>
                    </a:lnTo>
                    <a:lnTo>
                      <a:pt x="3800" y="1123"/>
                    </a:lnTo>
                    <a:lnTo>
                      <a:pt x="3640" y="1336"/>
                    </a:lnTo>
                    <a:lnTo>
                      <a:pt x="3479" y="1550"/>
                    </a:lnTo>
                    <a:lnTo>
                      <a:pt x="3372" y="1710"/>
                    </a:lnTo>
                    <a:lnTo>
                      <a:pt x="3372" y="1710"/>
                    </a:lnTo>
                    <a:lnTo>
                      <a:pt x="3372" y="1871"/>
                    </a:lnTo>
                    <a:lnTo>
                      <a:pt x="3479" y="1924"/>
                    </a:lnTo>
                    <a:lnTo>
                      <a:pt x="3586" y="1978"/>
                    </a:lnTo>
                    <a:close/>
                  </a:path>
                </a:pathLst>
              </a:custGeom>
              <a:solidFill>
                <a:srgbClr val="007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315"/>
              <p:cNvSpPr>
                <a:spLocks/>
              </p:cNvSpPr>
              <p:nvPr/>
            </p:nvSpPr>
            <p:spPr bwMode="auto">
              <a:xfrm>
                <a:off x="3797" y="2183"/>
                <a:ext cx="809" cy="802"/>
              </a:xfrm>
              <a:custGeom>
                <a:avLst/>
                <a:gdLst>
                  <a:gd name="T0" fmla="*/ 4709 w 6475"/>
                  <a:gd name="T1" fmla="*/ 1765 h 6417"/>
                  <a:gd name="T2" fmla="*/ 5726 w 6475"/>
                  <a:gd name="T3" fmla="*/ 1711 h 6417"/>
                  <a:gd name="T4" fmla="*/ 5351 w 6475"/>
                  <a:gd name="T5" fmla="*/ 2086 h 6417"/>
                  <a:gd name="T6" fmla="*/ 5940 w 6475"/>
                  <a:gd name="T7" fmla="*/ 2139 h 6417"/>
                  <a:gd name="T8" fmla="*/ 5779 w 6475"/>
                  <a:gd name="T9" fmla="*/ 2353 h 6417"/>
                  <a:gd name="T10" fmla="*/ 6154 w 6475"/>
                  <a:gd name="T11" fmla="*/ 2567 h 6417"/>
                  <a:gd name="T12" fmla="*/ 5886 w 6475"/>
                  <a:gd name="T13" fmla="*/ 2888 h 6417"/>
                  <a:gd name="T14" fmla="*/ 5886 w 6475"/>
                  <a:gd name="T15" fmla="*/ 3262 h 6417"/>
                  <a:gd name="T16" fmla="*/ 5994 w 6475"/>
                  <a:gd name="T17" fmla="*/ 3583 h 6417"/>
                  <a:gd name="T18" fmla="*/ 5726 w 6475"/>
                  <a:gd name="T19" fmla="*/ 4599 h 6417"/>
                  <a:gd name="T20" fmla="*/ 5619 w 6475"/>
                  <a:gd name="T21" fmla="*/ 5562 h 6417"/>
                  <a:gd name="T22" fmla="*/ 5726 w 6475"/>
                  <a:gd name="T23" fmla="*/ 5882 h 6417"/>
                  <a:gd name="T24" fmla="*/ 6101 w 6475"/>
                  <a:gd name="T25" fmla="*/ 6096 h 6417"/>
                  <a:gd name="T26" fmla="*/ 6475 w 6475"/>
                  <a:gd name="T27" fmla="*/ 6417 h 6417"/>
                  <a:gd name="T28" fmla="*/ 4175 w 6475"/>
                  <a:gd name="T29" fmla="*/ 6310 h 6417"/>
                  <a:gd name="T30" fmla="*/ 4228 w 6475"/>
                  <a:gd name="T31" fmla="*/ 6149 h 6417"/>
                  <a:gd name="T32" fmla="*/ 4389 w 6475"/>
                  <a:gd name="T33" fmla="*/ 5935 h 6417"/>
                  <a:gd name="T34" fmla="*/ 4335 w 6475"/>
                  <a:gd name="T35" fmla="*/ 5615 h 6417"/>
                  <a:gd name="T36" fmla="*/ 4175 w 6475"/>
                  <a:gd name="T37" fmla="*/ 5348 h 6417"/>
                  <a:gd name="T38" fmla="*/ 3961 w 6475"/>
                  <a:gd name="T39" fmla="*/ 5080 h 6417"/>
                  <a:gd name="T40" fmla="*/ 3907 w 6475"/>
                  <a:gd name="T41" fmla="*/ 4759 h 6417"/>
                  <a:gd name="T42" fmla="*/ 3265 w 6475"/>
                  <a:gd name="T43" fmla="*/ 4599 h 6417"/>
                  <a:gd name="T44" fmla="*/ 3212 w 6475"/>
                  <a:gd name="T45" fmla="*/ 4439 h 6417"/>
                  <a:gd name="T46" fmla="*/ 3640 w 6475"/>
                  <a:gd name="T47" fmla="*/ 4278 h 6417"/>
                  <a:gd name="T48" fmla="*/ 3693 w 6475"/>
                  <a:gd name="T49" fmla="*/ 4118 h 6417"/>
                  <a:gd name="T50" fmla="*/ 3533 w 6475"/>
                  <a:gd name="T51" fmla="*/ 3690 h 6417"/>
                  <a:gd name="T52" fmla="*/ 3265 w 6475"/>
                  <a:gd name="T53" fmla="*/ 3475 h 6417"/>
                  <a:gd name="T54" fmla="*/ 2623 w 6475"/>
                  <a:gd name="T55" fmla="*/ 3423 h 6417"/>
                  <a:gd name="T56" fmla="*/ 2623 w 6475"/>
                  <a:gd name="T57" fmla="*/ 3316 h 6417"/>
                  <a:gd name="T58" fmla="*/ 2462 w 6475"/>
                  <a:gd name="T59" fmla="*/ 3048 h 6417"/>
                  <a:gd name="T60" fmla="*/ 1874 w 6475"/>
                  <a:gd name="T61" fmla="*/ 2888 h 6417"/>
                  <a:gd name="T62" fmla="*/ 1659 w 6475"/>
                  <a:gd name="T63" fmla="*/ 2727 h 6417"/>
                  <a:gd name="T64" fmla="*/ 1231 w 6475"/>
                  <a:gd name="T65" fmla="*/ 2567 h 6417"/>
                  <a:gd name="T66" fmla="*/ 910 w 6475"/>
                  <a:gd name="T67" fmla="*/ 2353 h 6417"/>
                  <a:gd name="T68" fmla="*/ 536 w 6475"/>
                  <a:gd name="T69" fmla="*/ 2086 h 6417"/>
                  <a:gd name="T70" fmla="*/ 214 w 6475"/>
                  <a:gd name="T71" fmla="*/ 2032 h 6417"/>
                  <a:gd name="T72" fmla="*/ 54 w 6475"/>
                  <a:gd name="T73" fmla="*/ 2032 h 6417"/>
                  <a:gd name="T74" fmla="*/ 268 w 6475"/>
                  <a:gd name="T75" fmla="*/ 1979 h 6417"/>
                  <a:gd name="T76" fmla="*/ 161 w 6475"/>
                  <a:gd name="T77" fmla="*/ 1711 h 6417"/>
                  <a:gd name="T78" fmla="*/ 589 w 6475"/>
                  <a:gd name="T79" fmla="*/ 1658 h 6417"/>
                  <a:gd name="T80" fmla="*/ 1767 w 6475"/>
                  <a:gd name="T81" fmla="*/ 1283 h 6417"/>
                  <a:gd name="T82" fmla="*/ 2730 w 6475"/>
                  <a:gd name="T83" fmla="*/ 588 h 6417"/>
                  <a:gd name="T84" fmla="*/ 3212 w 6475"/>
                  <a:gd name="T85" fmla="*/ 160 h 6417"/>
                  <a:gd name="T86" fmla="*/ 3426 w 6475"/>
                  <a:gd name="T87" fmla="*/ 160 h 6417"/>
                  <a:gd name="T88" fmla="*/ 3586 w 6475"/>
                  <a:gd name="T89" fmla="*/ 374 h 6417"/>
                  <a:gd name="T90" fmla="*/ 3693 w 6475"/>
                  <a:gd name="T91" fmla="*/ 588 h 6417"/>
                  <a:gd name="T92" fmla="*/ 3747 w 6475"/>
                  <a:gd name="T93" fmla="*/ 856 h 6417"/>
                  <a:gd name="T94" fmla="*/ 3265 w 6475"/>
                  <a:gd name="T95" fmla="*/ 1497 h 6417"/>
                  <a:gd name="T96" fmla="*/ 3372 w 6475"/>
                  <a:gd name="T97" fmla="*/ 1925 h 6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75" h="6417">
                    <a:moveTo>
                      <a:pt x="3533" y="1979"/>
                    </a:moveTo>
                    <a:lnTo>
                      <a:pt x="3854" y="2032"/>
                    </a:lnTo>
                    <a:lnTo>
                      <a:pt x="4335" y="1925"/>
                    </a:lnTo>
                    <a:lnTo>
                      <a:pt x="4709" y="1765"/>
                    </a:lnTo>
                    <a:lnTo>
                      <a:pt x="4709" y="1765"/>
                    </a:lnTo>
                    <a:lnTo>
                      <a:pt x="5030" y="1711"/>
                    </a:lnTo>
                    <a:lnTo>
                      <a:pt x="5351" y="1711"/>
                    </a:lnTo>
                    <a:lnTo>
                      <a:pt x="5726" y="1711"/>
                    </a:lnTo>
                    <a:lnTo>
                      <a:pt x="5726" y="1711"/>
                    </a:lnTo>
                    <a:lnTo>
                      <a:pt x="5512" y="1818"/>
                    </a:lnTo>
                    <a:lnTo>
                      <a:pt x="5351" y="1925"/>
                    </a:lnTo>
                    <a:lnTo>
                      <a:pt x="5351" y="2086"/>
                    </a:lnTo>
                    <a:lnTo>
                      <a:pt x="5351" y="2086"/>
                    </a:lnTo>
                    <a:lnTo>
                      <a:pt x="5512" y="2247"/>
                    </a:lnTo>
                    <a:lnTo>
                      <a:pt x="5672" y="2193"/>
                    </a:lnTo>
                    <a:lnTo>
                      <a:pt x="5940" y="2139"/>
                    </a:lnTo>
                    <a:lnTo>
                      <a:pt x="5940" y="2139"/>
                    </a:lnTo>
                    <a:lnTo>
                      <a:pt x="5833" y="2193"/>
                    </a:lnTo>
                    <a:lnTo>
                      <a:pt x="5779" y="2300"/>
                    </a:lnTo>
                    <a:lnTo>
                      <a:pt x="5779" y="2353"/>
                    </a:lnTo>
                    <a:lnTo>
                      <a:pt x="5779" y="2353"/>
                    </a:lnTo>
                    <a:lnTo>
                      <a:pt x="5833" y="2460"/>
                    </a:lnTo>
                    <a:lnTo>
                      <a:pt x="6047" y="2513"/>
                    </a:lnTo>
                    <a:lnTo>
                      <a:pt x="6154" y="2567"/>
                    </a:lnTo>
                    <a:lnTo>
                      <a:pt x="6154" y="2567"/>
                    </a:lnTo>
                    <a:lnTo>
                      <a:pt x="6047" y="2727"/>
                    </a:lnTo>
                    <a:lnTo>
                      <a:pt x="5940" y="2781"/>
                    </a:lnTo>
                    <a:lnTo>
                      <a:pt x="5886" y="2888"/>
                    </a:lnTo>
                    <a:lnTo>
                      <a:pt x="5886" y="2888"/>
                    </a:lnTo>
                    <a:lnTo>
                      <a:pt x="5886" y="2995"/>
                    </a:lnTo>
                    <a:lnTo>
                      <a:pt x="5886" y="3155"/>
                    </a:lnTo>
                    <a:lnTo>
                      <a:pt x="5886" y="3262"/>
                    </a:lnTo>
                    <a:lnTo>
                      <a:pt x="5886" y="3262"/>
                    </a:lnTo>
                    <a:lnTo>
                      <a:pt x="5886" y="3369"/>
                    </a:lnTo>
                    <a:lnTo>
                      <a:pt x="5940" y="3475"/>
                    </a:lnTo>
                    <a:lnTo>
                      <a:pt x="5994" y="3583"/>
                    </a:lnTo>
                    <a:lnTo>
                      <a:pt x="5994" y="3583"/>
                    </a:lnTo>
                    <a:lnTo>
                      <a:pt x="5833" y="3957"/>
                    </a:lnTo>
                    <a:lnTo>
                      <a:pt x="5779" y="4278"/>
                    </a:lnTo>
                    <a:lnTo>
                      <a:pt x="5726" y="4599"/>
                    </a:lnTo>
                    <a:lnTo>
                      <a:pt x="5726" y="4599"/>
                    </a:lnTo>
                    <a:lnTo>
                      <a:pt x="5672" y="4919"/>
                    </a:lnTo>
                    <a:lnTo>
                      <a:pt x="5619" y="5241"/>
                    </a:lnTo>
                    <a:lnTo>
                      <a:pt x="5619" y="5562"/>
                    </a:lnTo>
                    <a:lnTo>
                      <a:pt x="5619" y="5562"/>
                    </a:lnTo>
                    <a:lnTo>
                      <a:pt x="5619" y="5722"/>
                    </a:lnTo>
                    <a:lnTo>
                      <a:pt x="5672" y="5828"/>
                    </a:lnTo>
                    <a:lnTo>
                      <a:pt x="5726" y="5882"/>
                    </a:lnTo>
                    <a:lnTo>
                      <a:pt x="5726" y="5882"/>
                    </a:lnTo>
                    <a:lnTo>
                      <a:pt x="5833" y="5989"/>
                    </a:lnTo>
                    <a:lnTo>
                      <a:pt x="5940" y="6042"/>
                    </a:lnTo>
                    <a:lnTo>
                      <a:pt x="6101" y="6096"/>
                    </a:lnTo>
                    <a:lnTo>
                      <a:pt x="6101" y="6096"/>
                    </a:lnTo>
                    <a:lnTo>
                      <a:pt x="6261" y="6203"/>
                    </a:lnTo>
                    <a:lnTo>
                      <a:pt x="6315" y="6310"/>
                    </a:lnTo>
                    <a:lnTo>
                      <a:pt x="6475" y="6417"/>
                    </a:lnTo>
                    <a:lnTo>
                      <a:pt x="6475" y="6417"/>
                    </a:lnTo>
                    <a:lnTo>
                      <a:pt x="4121" y="6417"/>
                    </a:lnTo>
                    <a:lnTo>
                      <a:pt x="4175" y="6363"/>
                    </a:lnTo>
                    <a:lnTo>
                      <a:pt x="4175" y="6310"/>
                    </a:lnTo>
                    <a:lnTo>
                      <a:pt x="4228" y="6203"/>
                    </a:lnTo>
                    <a:lnTo>
                      <a:pt x="4228" y="6203"/>
                    </a:lnTo>
                    <a:lnTo>
                      <a:pt x="4228" y="6203"/>
                    </a:lnTo>
                    <a:lnTo>
                      <a:pt x="4228" y="6149"/>
                    </a:lnTo>
                    <a:lnTo>
                      <a:pt x="4175" y="6096"/>
                    </a:lnTo>
                    <a:lnTo>
                      <a:pt x="4175" y="6096"/>
                    </a:lnTo>
                    <a:lnTo>
                      <a:pt x="4282" y="5989"/>
                    </a:lnTo>
                    <a:lnTo>
                      <a:pt x="4389" y="5935"/>
                    </a:lnTo>
                    <a:lnTo>
                      <a:pt x="4496" y="5776"/>
                    </a:lnTo>
                    <a:lnTo>
                      <a:pt x="4496" y="5776"/>
                    </a:lnTo>
                    <a:lnTo>
                      <a:pt x="4442" y="5669"/>
                    </a:lnTo>
                    <a:lnTo>
                      <a:pt x="4335" y="5615"/>
                    </a:lnTo>
                    <a:lnTo>
                      <a:pt x="4175" y="5562"/>
                    </a:lnTo>
                    <a:lnTo>
                      <a:pt x="4175" y="5562"/>
                    </a:lnTo>
                    <a:lnTo>
                      <a:pt x="4121" y="5455"/>
                    </a:lnTo>
                    <a:lnTo>
                      <a:pt x="4175" y="5348"/>
                    </a:lnTo>
                    <a:lnTo>
                      <a:pt x="4282" y="5294"/>
                    </a:lnTo>
                    <a:lnTo>
                      <a:pt x="4282" y="5294"/>
                    </a:lnTo>
                    <a:lnTo>
                      <a:pt x="4121" y="5187"/>
                    </a:lnTo>
                    <a:lnTo>
                      <a:pt x="3961" y="5080"/>
                    </a:lnTo>
                    <a:lnTo>
                      <a:pt x="3854" y="4973"/>
                    </a:lnTo>
                    <a:lnTo>
                      <a:pt x="3854" y="4973"/>
                    </a:lnTo>
                    <a:lnTo>
                      <a:pt x="3854" y="4866"/>
                    </a:lnTo>
                    <a:lnTo>
                      <a:pt x="3907" y="4759"/>
                    </a:lnTo>
                    <a:lnTo>
                      <a:pt x="3907" y="4705"/>
                    </a:lnTo>
                    <a:lnTo>
                      <a:pt x="3907" y="4705"/>
                    </a:lnTo>
                    <a:lnTo>
                      <a:pt x="3640" y="4599"/>
                    </a:lnTo>
                    <a:lnTo>
                      <a:pt x="3265" y="4599"/>
                    </a:lnTo>
                    <a:lnTo>
                      <a:pt x="2944" y="4546"/>
                    </a:lnTo>
                    <a:lnTo>
                      <a:pt x="2944" y="4546"/>
                    </a:lnTo>
                    <a:lnTo>
                      <a:pt x="3051" y="4546"/>
                    </a:lnTo>
                    <a:lnTo>
                      <a:pt x="3212" y="4439"/>
                    </a:lnTo>
                    <a:lnTo>
                      <a:pt x="3426" y="4385"/>
                    </a:lnTo>
                    <a:lnTo>
                      <a:pt x="3426" y="4385"/>
                    </a:lnTo>
                    <a:lnTo>
                      <a:pt x="3533" y="4385"/>
                    </a:lnTo>
                    <a:lnTo>
                      <a:pt x="3640" y="4278"/>
                    </a:lnTo>
                    <a:lnTo>
                      <a:pt x="3747" y="4225"/>
                    </a:lnTo>
                    <a:lnTo>
                      <a:pt x="3747" y="4225"/>
                    </a:lnTo>
                    <a:lnTo>
                      <a:pt x="3747" y="4171"/>
                    </a:lnTo>
                    <a:lnTo>
                      <a:pt x="3693" y="4118"/>
                    </a:lnTo>
                    <a:lnTo>
                      <a:pt x="3693" y="4064"/>
                    </a:lnTo>
                    <a:lnTo>
                      <a:pt x="3693" y="4064"/>
                    </a:lnTo>
                    <a:lnTo>
                      <a:pt x="3640" y="3850"/>
                    </a:lnTo>
                    <a:lnTo>
                      <a:pt x="3533" y="3690"/>
                    </a:lnTo>
                    <a:lnTo>
                      <a:pt x="3319" y="3583"/>
                    </a:lnTo>
                    <a:lnTo>
                      <a:pt x="3319" y="3583"/>
                    </a:lnTo>
                    <a:lnTo>
                      <a:pt x="3319" y="3529"/>
                    </a:lnTo>
                    <a:lnTo>
                      <a:pt x="3265" y="3475"/>
                    </a:lnTo>
                    <a:lnTo>
                      <a:pt x="3158" y="3423"/>
                    </a:lnTo>
                    <a:lnTo>
                      <a:pt x="3158" y="3423"/>
                    </a:lnTo>
                    <a:lnTo>
                      <a:pt x="2944" y="3423"/>
                    </a:lnTo>
                    <a:lnTo>
                      <a:pt x="2623" y="3423"/>
                    </a:lnTo>
                    <a:lnTo>
                      <a:pt x="2302" y="3423"/>
                    </a:lnTo>
                    <a:lnTo>
                      <a:pt x="2302" y="3423"/>
                    </a:lnTo>
                    <a:lnTo>
                      <a:pt x="2462" y="3369"/>
                    </a:lnTo>
                    <a:lnTo>
                      <a:pt x="2623" y="3316"/>
                    </a:lnTo>
                    <a:lnTo>
                      <a:pt x="2676" y="3209"/>
                    </a:lnTo>
                    <a:lnTo>
                      <a:pt x="2676" y="3209"/>
                    </a:lnTo>
                    <a:lnTo>
                      <a:pt x="2569" y="3155"/>
                    </a:lnTo>
                    <a:lnTo>
                      <a:pt x="2462" y="3048"/>
                    </a:lnTo>
                    <a:lnTo>
                      <a:pt x="2302" y="2941"/>
                    </a:lnTo>
                    <a:lnTo>
                      <a:pt x="2302" y="2941"/>
                    </a:lnTo>
                    <a:lnTo>
                      <a:pt x="2088" y="2888"/>
                    </a:lnTo>
                    <a:lnTo>
                      <a:pt x="1874" y="2888"/>
                    </a:lnTo>
                    <a:lnTo>
                      <a:pt x="1659" y="2781"/>
                    </a:lnTo>
                    <a:lnTo>
                      <a:pt x="1659" y="2781"/>
                    </a:lnTo>
                    <a:lnTo>
                      <a:pt x="1713" y="2781"/>
                    </a:lnTo>
                    <a:lnTo>
                      <a:pt x="1659" y="2727"/>
                    </a:lnTo>
                    <a:lnTo>
                      <a:pt x="1659" y="2620"/>
                    </a:lnTo>
                    <a:lnTo>
                      <a:pt x="1659" y="2620"/>
                    </a:lnTo>
                    <a:lnTo>
                      <a:pt x="1445" y="2567"/>
                    </a:lnTo>
                    <a:lnTo>
                      <a:pt x="1231" y="2567"/>
                    </a:lnTo>
                    <a:lnTo>
                      <a:pt x="964" y="2513"/>
                    </a:lnTo>
                    <a:lnTo>
                      <a:pt x="964" y="2513"/>
                    </a:lnTo>
                    <a:lnTo>
                      <a:pt x="910" y="2460"/>
                    </a:lnTo>
                    <a:lnTo>
                      <a:pt x="910" y="2353"/>
                    </a:lnTo>
                    <a:lnTo>
                      <a:pt x="857" y="2247"/>
                    </a:lnTo>
                    <a:lnTo>
                      <a:pt x="857" y="2247"/>
                    </a:lnTo>
                    <a:lnTo>
                      <a:pt x="696" y="2139"/>
                    </a:lnTo>
                    <a:lnTo>
                      <a:pt x="536" y="2086"/>
                    </a:lnTo>
                    <a:lnTo>
                      <a:pt x="375" y="2032"/>
                    </a:lnTo>
                    <a:lnTo>
                      <a:pt x="375" y="2032"/>
                    </a:lnTo>
                    <a:lnTo>
                      <a:pt x="322" y="2032"/>
                    </a:lnTo>
                    <a:lnTo>
                      <a:pt x="214" y="2032"/>
                    </a:lnTo>
                    <a:lnTo>
                      <a:pt x="161" y="2032"/>
                    </a:lnTo>
                    <a:lnTo>
                      <a:pt x="161" y="2032"/>
                    </a:lnTo>
                    <a:lnTo>
                      <a:pt x="107" y="2032"/>
                    </a:lnTo>
                    <a:lnTo>
                      <a:pt x="54" y="2032"/>
                    </a:lnTo>
                    <a:lnTo>
                      <a:pt x="0" y="2032"/>
                    </a:lnTo>
                    <a:lnTo>
                      <a:pt x="0" y="2032"/>
                    </a:lnTo>
                    <a:lnTo>
                      <a:pt x="107" y="2032"/>
                    </a:lnTo>
                    <a:lnTo>
                      <a:pt x="268" y="1979"/>
                    </a:lnTo>
                    <a:lnTo>
                      <a:pt x="375" y="1925"/>
                    </a:lnTo>
                    <a:lnTo>
                      <a:pt x="375" y="1925"/>
                    </a:lnTo>
                    <a:lnTo>
                      <a:pt x="322" y="1765"/>
                    </a:lnTo>
                    <a:lnTo>
                      <a:pt x="161" y="1711"/>
                    </a:lnTo>
                    <a:lnTo>
                      <a:pt x="0" y="1658"/>
                    </a:lnTo>
                    <a:lnTo>
                      <a:pt x="0" y="1658"/>
                    </a:lnTo>
                    <a:lnTo>
                      <a:pt x="322" y="1658"/>
                    </a:lnTo>
                    <a:lnTo>
                      <a:pt x="589" y="1658"/>
                    </a:lnTo>
                    <a:lnTo>
                      <a:pt x="857" y="1604"/>
                    </a:lnTo>
                    <a:lnTo>
                      <a:pt x="857" y="1604"/>
                    </a:lnTo>
                    <a:lnTo>
                      <a:pt x="1285" y="1497"/>
                    </a:lnTo>
                    <a:lnTo>
                      <a:pt x="1767" y="1283"/>
                    </a:lnTo>
                    <a:lnTo>
                      <a:pt x="2195" y="1017"/>
                    </a:lnTo>
                    <a:lnTo>
                      <a:pt x="2195" y="1017"/>
                    </a:lnTo>
                    <a:lnTo>
                      <a:pt x="2462" y="803"/>
                    </a:lnTo>
                    <a:lnTo>
                      <a:pt x="2730" y="588"/>
                    </a:lnTo>
                    <a:lnTo>
                      <a:pt x="2997" y="374"/>
                    </a:lnTo>
                    <a:lnTo>
                      <a:pt x="2997" y="374"/>
                    </a:lnTo>
                    <a:lnTo>
                      <a:pt x="3104" y="267"/>
                    </a:lnTo>
                    <a:lnTo>
                      <a:pt x="3212" y="160"/>
                    </a:lnTo>
                    <a:lnTo>
                      <a:pt x="3319" y="0"/>
                    </a:lnTo>
                    <a:lnTo>
                      <a:pt x="3319" y="0"/>
                    </a:lnTo>
                    <a:lnTo>
                      <a:pt x="3319" y="53"/>
                    </a:lnTo>
                    <a:lnTo>
                      <a:pt x="3426" y="160"/>
                    </a:lnTo>
                    <a:lnTo>
                      <a:pt x="3533" y="214"/>
                    </a:lnTo>
                    <a:lnTo>
                      <a:pt x="3533" y="214"/>
                    </a:lnTo>
                    <a:lnTo>
                      <a:pt x="3586" y="267"/>
                    </a:lnTo>
                    <a:lnTo>
                      <a:pt x="3586" y="374"/>
                    </a:lnTo>
                    <a:lnTo>
                      <a:pt x="3640" y="428"/>
                    </a:lnTo>
                    <a:lnTo>
                      <a:pt x="3640" y="428"/>
                    </a:lnTo>
                    <a:lnTo>
                      <a:pt x="3693" y="535"/>
                    </a:lnTo>
                    <a:lnTo>
                      <a:pt x="3693" y="588"/>
                    </a:lnTo>
                    <a:lnTo>
                      <a:pt x="3747" y="642"/>
                    </a:lnTo>
                    <a:lnTo>
                      <a:pt x="3747" y="642"/>
                    </a:lnTo>
                    <a:lnTo>
                      <a:pt x="3747" y="749"/>
                    </a:lnTo>
                    <a:lnTo>
                      <a:pt x="3747" y="856"/>
                    </a:lnTo>
                    <a:lnTo>
                      <a:pt x="3693" y="1017"/>
                    </a:lnTo>
                    <a:lnTo>
                      <a:pt x="3693" y="1017"/>
                    </a:lnTo>
                    <a:lnTo>
                      <a:pt x="3533" y="1230"/>
                    </a:lnTo>
                    <a:lnTo>
                      <a:pt x="3265" y="1497"/>
                    </a:lnTo>
                    <a:lnTo>
                      <a:pt x="3158" y="1658"/>
                    </a:lnTo>
                    <a:lnTo>
                      <a:pt x="3158" y="1658"/>
                    </a:lnTo>
                    <a:lnTo>
                      <a:pt x="3212" y="1818"/>
                    </a:lnTo>
                    <a:lnTo>
                      <a:pt x="3372" y="1925"/>
                    </a:lnTo>
                    <a:lnTo>
                      <a:pt x="3533" y="1979"/>
                    </a:lnTo>
                    <a:close/>
                  </a:path>
                </a:pathLst>
              </a:custGeom>
              <a:solidFill>
                <a:srgbClr val="007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316"/>
              <p:cNvSpPr>
                <a:spLocks/>
              </p:cNvSpPr>
              <p:nvPr/>
            </p:nvSpPr>
            <p:spPr bwMode="auto">
              <a:xfrm>
                <a:off x="3804" y="2196"/>
                <a:ext cx="776" cy="789"/>
              </a:xfrm>
              <a:custGeom>
                <a:avLst/>
                <a:gdLst>
                  <a:gd name="T0" fmla="*/ 4602 w 6207"/>
                  <a:gd name="T1" fmla="*/ 1765 h 6310"/>
                  <a:gd name="T2" fmla="*/ 5565 w 6207"/>
                  <a:gd name="T3" fmla="*/ 1658 h 6310"/>
                  <a:gd name="T4" fmla="*/ 5244 w 6207"/>
                  <a:gd name="T5" fmla="*/ 2086 h 6310"/>
                  <a:gd name="T6" fmla="*/ 5779 w 6207"/>
                  <a:gd name="T7" fmla="*/ 2140 h 6310"/>
                  <a:gd name="T8" fmla="*/ 5618 w 6207"/>
                  <a:gd name="T9" fmla="*/ 2299 h 6310"/>
                  <a:gd name="T10" fmla="*/ 6047 w 6207"/>
                  <a:gd name="T11" fmla="*/ 2513 h 6310"/>
                  <a:gd name="T12" fmla="*/ 5725 w 6207"/>
                  <a:gd name="T13" fmla="*/ 2834 h 6310"/>
                  <a:gd name="T14" fmla="*/ 5779 w 6207"/>
                  <a:gd name="T15" fmla="*/ 3209 h 6310"/>
                  <a:gd name="T16" fmla="*/ 5779 w 6207"/>
                  <a:gd name="T17" fmla="*/ 3529 h 6310"/>
                  <a:gd name="T18" fmla="*/ 5565 w 6207"/>
                  <a:gd name="T19" fmla="*/ 4546 h 6310"/>
                  <a:gd name="T20" fmla="*/ 5458 w 6207"/>
                  <a:gd name="T21" fmla="*/ 5508 h 6310"/>
                  <a:gd name="T22" fmla="*/ 5565 w 6207"/>
                  <a:gd name="T23" fmla="*/ 5828 h 6310"/>
                  <a:gd name="T24" fmla="*/ 5886 w 6207"/>
                  <a:gd name="T25" fmla="*/ 5989 h 6310"/>
                  <a:gd name="T26" fmla="*/ 6207 w 6207"/>
                  <a:gd name="T27" fmla="*/ 6310 h 6310"/>
                  <a:gd name="T28" fmla="*/ 4281 w 6207"/>
                  <a:gd name="T29" fmla="*/ 6203 h 6310"/>
                  <a:gd name="T30" fmla="*/ 4281 w 6207"/>
                  <a:gd name="T31" fmla="*/ 6042 h 6310"/>
                  <a:gd name="T32" fmla="*/ 4496 w 6207"/>
                  <a:gd name="T33" fmla="*/ 5828 h 6310"/>
                  <a:gd name="T34" fmla="*/ 4388 w 6207"/>
                  <a:gd name="T35" fmla="*/ 5508 h 6310"/>
                  <a:gd name="T36" fmla="*/ 4174 w 6207"/>
                  <a:gd name="T37" fmla="*/ 5241 h 6310"/>
                  <a:gd name="T38" fmla="*/ 4014 w 6207"/>
                  <a:gd name="T39" fmla="*/ 4973 h 6310"/>
                  <a:gd name="T40" fmla="*/ 3960 w 6207"/>
                  <a:gd name="T41" fmla="*/ 4652 h 6310"/>
                  <a:gd name="T42" fmla="*/ 3318 w 6207"/>
                  <a:gd name="T43" fmla="*/ 4492 h 6310"/>
                  <a:gd name="T44" fmla="*/ 3265 w 6207"/>
                  <a:gd name="T45" fmla="*/ 4332 h 6310"/>
                  <a:gd name="T46" fmla="*/ 3639 w 6207"/>
                  <a:gd name="T47" fmla="*/ 4225 h 6310"/>
                  <a:gd name="T48" fmla="*/ 3693 w 6207"/>
                  <a:gd name="T49" fmla="*/ 4011 h 6310"/>
                  <a:gd name="T50" fmla="*/ 3532 w 6207"/>
                  <a:gd name="T51" fmla="*/ 3583 h 6310"/>
                  <a:gd name="T52" fmla="*/ 3211 w 6207"/>
                  <a:gd name="T53" fmla="*/ 3368 h 6310"/>
                  <a:gd name="T54" fmla="*/ 2676 w 6207"/>
                  <a:gd name="T55" fmla="*/ 3262 h 6310"/>
                  <a:gd name="T56" fmla="*/ 2729 w 6207"/>
                  <a:gd name="T57" fmla="*/ 3209 h 6310"/>
                  <a:gd name="T58" fmla="*/ 2515 w 6207"/>
                  <a:gd name="T59" fmla="*/ 2941 h 6310"/>
                  <a:gd name="T60" fmla="*/ 1873 w 6207"/>
                  <a:gd name="T61" fmla="*/ 2781 h 6310"/>
                  <a:gd name="T62" fmla="*/ 1713 w 6207"/>
                  <a:gd name="T63" fmla="*/ 2567 h 6310"/>
                  <a:gd name="T64" fmla="*/ 1231 w 6207"/>
                  <a:gd name="T65" fmla="*/ 2460 h 6310"/>
                  <a:gd name="T66" fmla="*/ 910 w 6207"/>
                  <a:gd name="T67" fmla="*/ 2246 h 6310"/>
                  <a:gd name="T68" fmla="*/ 589 w 6207"/>
                  <a:gd name="T69" fmla="*/ 1979 h 6310"/>
                  <a:gd name="T70" fmla="*/ 214 w 6207"/>
                  <a:gd name="T71" fmla="*/ 1925 h 6310"/>
                  <a:gd name="T72" fmla="*/ 53 w 6207"/>
                  <a:gd name="T73" fmla="*/ 1925 h 6310"/>
                  <a:gd name="T74" fmla="*/ 268 w 6207"/>
                  <a:gd name="T75" fmla="*/ 1872 h 6310"/>
                  <a:gd name="T76" fmla="*/ 214 w 6207"/>
                  <a:gd name="T77" fmla="*/ 1604 h 6310"/>
                  <a:gd name="T78" fmla="*/ 589 w 6207"/>
                  <a:gd name="T79" fmla="*/ 1551 h 6310"/>
                  <a:gd name="T80" fmla="*/ 1713 w 6207"/>
                  <a:gd name="T81" fmla="*/ 1176 h 6310"/>
                  <a:gd name="T82" fmla="*/ 2676 w 6207"/>
                  <a:gd name="T83" fmla="*/ 481 h 6310"/>
                  <a:gd name="T84" fmla="*/ 3104 w 6207"/>
                  <a:gd name="T85" fmla="*/ 107 h 6310"/>
                  <a:gd name="T86" fmla="*/ 3265 w 6207"/>
                  <a:gd name="T87" fmla="*/ 160 h 6310"/>
                  <a:gd name="T88" fmla="*/ 3479 w 6207"/>
                  <a:gd name="T89" fmla="*/ 321 h 6310"/>
                  <a:gd name="T90" fmla="*/ 3586 w 6207"/>
                  <a:gd name="T91" fmla="*/ 535 h 6310"/>
                  <a:gd name="T92" fmla="*/ 3639 w 6207"/>
                  <a:gd name="T93" fmla="*/ 749 h 6310"/>
                  <a:gd name="T94" fmla="*/ 3158 w 6207"/>
                  <a:gd name="T95" fmla="*/ 1444 h 6310"/>
                  <a:gd name="T96" fmla="*/ 3318 w 6207"/>
                  <a:gd name="T97" fmla="*/ 1925 h 6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207" h="6310">
                    <a:moveTo>
                      <a:pt x="3479" y="1979"/>
                    </a:moveTo>
                    <a:lnTo>
                      <a:pt x="3800" y="2032"/>
                    </a:lnTo>
                    <a:lnTo>
                      <a:pt x="4228" y="1925"/>
                    </a:lnTo>
                    <a:lnTo>
                      <a:pt x="4602" y="1765"/>
                    </a:lnTo>
                    <a:lnTo>
                      <a:pt x="4602" y="1765"/>
                    </a:lnTo>
                    <a:lnTo>
                      <a:pt x="4923" y="1711"/>
                    </a:lnTo>
                    <a:lnTo>
                      <a:pt x="5190" y="1658"/>
                    </a:lnTo>
                    <a:lnTo>
                      <a:pt x="5565" y="1658"/>
                    </a:lnTo>
                    <a:lnTo>
                      <a:pt x="5565" y="1658"/>
                    </a:lnTo>
                    <a:lnTo>
                      <a:pt x="5351" y="1765"/>
                    </a:lnTo>
                    <a:lnTo>
                      <a:pt x="5244" y="1872"/>
                    </a:lnTo>
                    <a:lnTo>
                      <a:pt x="5244" y="2086"/>
                    </a:lnTo>
                    <a:lnTo>
                      <a:pt x="5244" y="2086"/>
                    </a:lnTo>
                    <a:lnTo>
                      <a:pt x="5351" y="2193"/>
                    </a:lnTo>
                    <a:lnTo>
                      <a:pt x="5565" y="2193"/>
                    </a:lnTo>
                    <a:lnTo>
                      <a:pt x="5779" y="2140"/>
                    </a:lnTo>
                    <a:lnTo>
                      <a:pt x="5779" y="2140"/>
                    </a:lnTo>
                    <a:lnTo>
                      <a:pt x="5672" y="2193"/>
                    </a:lnTo>
                    <a:lnTo>
                      <a:pt x="5618" y="2246"/>
                    </a:lnTo>
                    <a:lnTo>
                      <a:pt x="5618" y="2299"/>
                    </a:lnTo>
                    <a:lnTo>
                      <a:pt x="5618" y="2299"/>
                    </a:lnTo>
                    <a:lnTo>
                      <a:pt x="5725" y="2406"/>
                    </a:lnTo>
                    <a:lnTo>
                      <a:pt x="5940" y="2460"/>
                    </a:lnTo>
                    <a:lnTo>
                      <a:pt x="6047" y="2513"/>
                    </a:lnTo>
                    <a:lnTo>
                      <a:pt x="6047" y="2513"/>
                    </a:lnTo>
                    <a:lnTo>
                      <a:pt x="5940" y="2620"/>
                    </a:lnTo>
                    <a:lnTo>
                      <a:pt x="5779" y="2727"/>
                    </a:lnTo>
                    <a:lnTo>
                      <a:pt x="5725" y="2834"/>
                    </a:lnTo>
                    <a:lnTo>
                      <a:pt x="5725" y="2834"/>
                    </a:lnTo>
                    <a:lnTo>
                      <a:pt x="5725" y="2941"/>
                    </a:lnTo>
                    <a:lnTo>
                      <a:pt x="5779" y="3102"/>
                    </a:lnTo>
                    <a:lnTo>
                      <a:pt x="5779" y="3209"/>
                    </a:lnTo>
                    <a:lnTo>
                      <a:pt x="5779" y="3209"/>
                    </a:lnTo>
                    <a:lnTo>
                      <a:pt x="5779" y="3316"/>
                    </a:lnTo>
                    <a:lnTo>
                      <a:pt x="5779" y="3422"/>
                    </a:lnTo>
                    <a:lnTo>
                      <a:pt x="5779" y="3529"/>
                    </a:lnTo>
                    <a:lnTo>
                      <a:pt x="5779" y="3529"/>
                    </a:lnTo>
                    <a:lnTo>
                      <a:pt x="5672" y="3904"/>
                    </a:lnTo>
                    <a:lnTo>
                      <a:pt x="5618" y="4225"/>
                    </a:lnTo>
                    <a:lnTo>
                      <a:pt x="5565" y="4546"/>
                    </a:lnTo>
                    <a:lnTo>
                      <a:pt x="5565" y="4546"/>
                    </a:lnTo>
                    <a:lnTo>
                      <a:pt x="5511" y="4866"/>
                    </a:lnTo>
                    <a:lnTo>
                      <a:pt x="5458" y="5187"/>
                    </a:lnTo>
                    <a:lnTo>
                      <a:pt x="5458" y="5508"/>
                    </a:lnTo>
                    <a:lnTo>
                      <a:pt x="5458" y="5508"/>
                    </a:lnTo>
                    <a:lnTo>
                      <a:pt x="5458" y="5615"/>
                    </a:lnTo>
                    <a:lnTo>
                      <a:pt x="5511" y="5721"/>
                    </a:lnTo>
                    <a:lnTo>
                      <a:pt x="5565" y="5828"/>
                    </a:lnTo>
                    <a:lnTo>
                      <a:pt x="5565" y="5828"/>
                    </a:lnTo>
                    <a:lnTo>
                      <a:pt x="5672" y="5882"/>
                    </a:lnTo>
                    <a:lnTo>
                      <a:pt x="5779" y="5989"/>
                    </a:lnTo>
                    <a:lnTo>
                      <a:pt x="5886" y="5989"/>
                    </a:lnTo>
                    <a:lnTo>
                      <a:pt x="5886" y="5989"/>
                    </a:lnTo>
                    <a:lnTo>
                      <a:pt x="5993" y="6096"/>
                    </a:lnTo>
                    <a:lnTo>
                      <a:pt x="6100" y="6203"/>
                    </a:lnTo>
                    <a:lnTo>
                      <a:pt x="6207" y="6310"/>
                    </a:lnTo>
                    <a:lnTo>
                      <a:pt x="6207" y="6310"/>
                    </a:lnTo>
                    <a:lnTo>
                      <a:pt x="4281" y="6310"/>
                    </a:lnTo>
                    <a:lnTo>
                      <a:pt x="4335" y="6256"/>
                    </a:lnTo>
                    <a:lnTo>
                      <a:pt x="4281" y="6203"/>
                    </a:lnTo>
                    <a:lnTo>
                      <a:pt x="4281" y="6096"/>
                    </a:lnTo>
                    <a:lnTo>
                      <a:pt x="4281" y="6096"/>
                    </a:lnTo>
                    <a:lnTo>
                      <a:pt x="4281" y="6096"/>
                    </a:lnTo>
                    <a:lnTo>
                      <a:pt x="4281" y="6042"/>
                    </a:lnTo>
                    <a:lnTo>
                      <a:pt x="4281" y="5989"/>
                    </a:lnTo>
                    <a:lnTo>
                      <a:pt x="4281" y="5989"/>
                    </a:lnTo>
                    <a:lnTo>
                      <a:pt x="4388" y="5882"/>
                    </a:lnTo>
                    <a:lnTo>
                      <a:pt x="4496" y="5828"/>
                    </a:lnTo>
                    <a:lnTo>
                      <a:pt x="4602" y="5669"/>
                    </a:lnTo>
                    <a:lnTo>
                      <a:pt x="4602" y="5669"/>
                    </a:lnTo>
                    <a:lnTo>
                      <a:pt x="4548" y="5562"/>
                    </a:lnTo>
                    <a:lnTo>
                      <a:pt x="4388" y="5508"/>
                    </a:lnTo>
                    <a:lnTo>
                      <a:pt x="4228" y="5455"/>
                    </a:lnTo>
                    <a:lnTo>
                      <a:pt x="4228" y="5455"/>
                    </a:lnTo>
                    <a:lnTo>
                      <a:pt x="4174" y="5348"/>
                    </a:lnTo>
                    <a:lnTo>
                      <a:pt x="4174" y="5241"/>
                    </a:lnTo>
                    <a:lnTo>
                      <a:pt x="4281" y="5187"/>
                    </a:lnTo>
                    <a:lnTo>
                      <a:pt x="4281" y="5187"/>
                    </a:lnTo>
                    <a:lnTo>
                      <a:pt x="4121" y="5080"/>
                    </a:lnTo>
                    <a:lnTo>
                      <a:pt x="4014" y="4973"/>
                    </a:lnTo>
                    <a:lnTo>
                      <a:pt x="3907" y="4866"/>
                    </a:lnTo>
                    <a:lnTo>
                      <a:pt x="3907" y="4866"/>
                    </a:lnTo>
                    <a:lnTo>
                      <a:pt x="3907" y="4759"/>
                    </a:lnTo>
                    <a:lnTo>
                      <a:pt x="3960" y="4652"/>
                    </a:lnTo>
                    <a:lnTo>
                      <a:pt x="3960" y="4546"/>
                    </a:lnTo>
                    <a:lnTo>
                      <a:pt x="3960" y="4546"/>
                    </a:lnTo>
                    <a:lnTo>
                      <a:pt x="3693" y="4439"/>
                    </a:lnTo>
                    <a:lnTo>
                      <a:pt x="3318" y="4492"/>
                    </a:lnTo>
                    <a:lnTo>
                      <a:pt x="2997" y="4439"/>
                    </a:lnTo>
                    <a:lnTo>
                      <a:pt x="2997" y="4439"/>
                    </a:lnTo>
                    <a:lnTo>
                      <a:pt x="3104" y="4439"/>
                    </a:lnTo>
                    <a:lnTo>
                      <a:pt x="3265" y="4332"/>
                    </a:lnTo>
                    <a:lnTo>
                      <a:pt x="3425" y="4278"/>
                    </a:lnTo>
                    <a:lnTo>
                      <a:pt x="3425" y="4278"/>
                    </a:lnTo>
                    <a:lnTo>
                      <a:pt x="3532" y="4278"/>
                    </a:lnTo>
                    <a:lnTo>
                      <a:pt x="3639" y="4225"/>
                    </a:lnTo>
                    <a:lnTo>
                      <a:pt x="3746" y="4118"/>
                    </a:lnTo>
                    <a:lnTo>
                      <a:pt x="3746" y="4118"/>
                    </a:lnTo>
                    <a:lnTo>
                      <a:pt x="3693" y="4064"/>
                    </a:lnTo>
                    <a:lnTo>
                      <a:pt x="3693" y="4011"/>
                    </a:lnTo>
                    <a:lnTo>
                      <a:pt x="3693" y="3957"/>
                    </a:lnTo>
                    <a:lnTo>
                      <a:pt x="3693" y="3957"/>
                    </a:lnTo>
                    <a:lnTo>
                      <a:pt x="3639" y="3743"/>
                    </a:lnTo>
                    <a:lnTo>
                      <a:pt x="3532" y="3583"/>
                    </a:lnTo>
                    <a:lnTo>
                      <a:pt x="3318" y="3476"/>
                    </a:lnTo>
                    <a:lnTo>
                      <a:pt x="3318" y="3476"/>
                    </a:lnTo>
                    <a:lnTo>
                      <a:pt x="3318" y="3422"/>
                    </a:lnTo>
                    <a:lnTo>
                      <a:pt x="3211" y="3368"/>
                    </a:lnTo>
                    <a:lnTo>
                      <a:pt x="3158" y="3316"/>
                    </a:lnTo>
                    <a:lnTo>
                      <a:pt x="3158" y="3316"/>
                    </a:lnTo>
                    <a:lnTo>
                      <a:pt x="2997" y="3316"/>
                    </a:lnTo>
                    <a:lnTo>
                      <a:pt x="2676" y="3262"/>
                    </a:lnTo>
                    <a:lnTo>
                      <a:pt x="2408" y="3262"/>
                    </a:lnTo>
                    <a:lnTo>
                      <a:pt x="2408" y="3262"/>
                    </a:lnTo>
                    <a:lnTo>
                      <a:pt x="2569" y="3262"/>
                    </a:lnTo>
                    <a:lnTo>
                      <a:pt x="2729" y="3209"/>
                    </a:lnTo>
                    <a:lnTo>
                      <a:pt x="2783" y="3102"/>
                    </a:lnTo>
                    <a:lnTo>
                      <a:pt x="2783" y="3102"/>
                    </a:lnTo>
                    <a:lnTo>
                      <a:pt x="2676" y="2995"/>
                    </a:lnTo>
                    <a:lnTo>
                      <a:pt x="2515" y="2941"/>
                    </a:lnTo>
                    <a:lnTo>
                      <a:pt x="2355" y="2834"/>
                    </a:lnTo>
                    <a:lnTo>
                      <a:pt x="2355" y="2834"/>
                    </a:lnTo>
                    <a:lnTo>
                      <a:pt x="2141" y="2781"/>
                    </a:lnTo>
                    <a:lnTo>
                      <a:pt x="1873" y="2781"/>
                    </a:lnTo>
                    <a:lnTo>
                      <a:pt x="1659" y="2674"/>
                    </a:lnTo>
                    <a:lnTo>
                      <a:pt x="1659" y="2674"/>
                    </a:lnTo>
                    <a:lnTo>
                      <a:pt x="1713" y="2674"/>
                    </a:lnTo>
                    <a:lnTo>
                      <a:pt x="1713" y="2567"/>
                    </a:lnTo>
                    <a:lnTo>
                      <a:pt x="1659" y="2513"/>
                    </a:lnTo>
                    <a:lnTo>
                      <a:pt x="1659" y="2513"/>
                    </a:lnTo>
                    <a:lnTo>
                      <a:pt x="1445" y="2460"/>
                    </a:lnTo>
                    <a:lnTo>
                      <a:pt x="1231" y="2460"/>
                    </a:lnTo>
                    <a:lnTo>
                      <a:pt x="963" y="2406"/>
                    </a:lnTo>
                    <a:lnTo>
                      <a:pt x="963" y="2406"/>
                    </a:lnTo>
                    <a:lnTo>
                      <a:pt x="910" y="2353"/>
                    </a:lnTo>
                    <a:lnTo>
                      <a:pt x="910" y="2246"/>
                    </a:lnTo>
                    <a:lnTo>
                      <a:pt x="910" y="2140"/>
                    </a:lnTo>
                    <a:lnTo>
                      <a:pt x="910" y="2140"/>
                    </a:lnTo>
                    <a:lnTo>
                      <a:pt x="749" y="2032"/>
                    </a:lnTo>
                    <a:lnTo>
                      <a:pt x="589" y="1979"/>
                    </a:lnTo>
                    <a:lnTo>
                      <a:pt x="428" y="1925"/>
                    </a:lnTo>
                    <a:lnTo>
                      <a:pt x="428" y="1925"/>
                    </a:lnTo>
                    <a:lnTo>
                      <a:pt x="375" y="1925"/>
                    </a:lnTo>
                    <a:lnTo>
                      <a:pt x="214" y="1925"/>
                    </a:lnTo>
                    <a:lnTo>
                      <a:pt x="160" y="1925"/>
                    </a:lnTo>
                    <a:lnTo>
                      <a:pt x="160" y="1925"/>
                    </a:lnTo>
                    <a:lnTo>
                      <a:pt x="107" y="1925"/>
                    </a:lnTo>
                    <a:lnTo>
                      <a:pt x="53" y="1925"/>
                    </a:lnTo>
                    <a:lnTo>
                      <a:pt x="0" y="1925"/>
                    </a:lnTo>
                    <a:lnTo>
                      <a:pt x="0" y="1925"/>
                    </a:lnTo>
                    <a:lnTo>
                      <a:pt x="160" y="1925"/>
                    </a:lnTo>
                    <a:lnTo>
                      <a:pt x="268" y="1872"/>
                    </a:lnTo>
                    <a:lnTo>
                      <a:pt x="375" y="1765"/>
                    </a:lnTo>
                    <a:lnTo>
                      <a:pt x="375" y="1765"/>
                    </a:lnTo>
                    <a:lnTo>
                      <a:pt x="321" y="1658"/>
                    </a:lnTo>
                    <a:lnTo>
                      <a:pt x="214" y="1604"/>
                    </a:lnTo>
                    <a:lnTo>
                      <a:pt x="53" y="1551"/>
                    </a:lnTo>
                    <a:lnTo>
                      <a:pt x="53" y="1551"/>
                    </a:lnTo>
                    <a:lnTo>
                      <a:pt x="321" y="1551"/>
                    </a:lnTo>
                    <a:lnTo>
                      <a:pt x="589" y="1551"/>
                    </a:lnTo>
                    <a:lnTo>
                      <a:pt x="803" y="1497"/>
                    </a:lnTo>
                    <a:lnTo>
                      <a:pt x="803" y="1497"/>
                    </a:lnTo>
                    <a:lnTo>
                      <a:pt x="1231" y="1390"/>
                    </a:lnTo>
                    <a:lnTo>
                      <a:pt x="1713" y="1176"/>
                    </a:lnTo>
                    <a:lnTo>
                      <a:pt x="2141" y="910"/>
                    </a:lnTo>
                    <a:lnTo>
                      <a:pt x="2141" y="910"/>
                    </a:lnTo>
                    <a:lnTo>
                      <a:pt x="2408" y="696"/>
                    </a:lnTo>
                    <a:lnTo>
                      <a:pt x="2676" y="481"/>
                    </a:lnTo>
                    <a:lnTo>
                      <a:pt x="2943" y="267"/>
                    </a:lnTo>
                    <a:lnTo>
                      <a:pt x="2943" y="267"/>
                    </a:lnTo>
                    <a:lnTo>
                      <a:pt x="2997" y="214"/>
                    </a:lnTo>
                    <a:lnTo>
                      <a:pt x="3104" y="107"/>
                    </a:lnTo>
                    <a:lnTo>
                      <a:pt x="3211" y="0"/>
                    </a:lnTo>
                    <a:lnTo>
                      <a:pt x="3211" y="0"/>
                    </a:lnTo>
                    <a:lnTo>
                      <a:pt x="3211" y="53"/>
                    </a:lnTo>
                    <a:lnTo>
                      <a:pt x="3265" y="160"/>
                    </a:lnTo>
                    <a:lnTo>
                      <a:pt x="3372" y="214"/>
                    </a:lnTo>
                    <a:lnTo>
                      <a:pt x="3372" y="214"/>
                    </a:lnTo>
                    <a:lnTo>
                      <a:pt x="3425" y="267"/>
                    </a:lnTo>
                    <a:lnTo>
                      <a:pt x="3479" y="321"/>
                    </a:lnTo>
                    <a:lnTo>
                      <a:pt x="3532" y="374"/>
                    </a:lnTo>
                    <a:lnTo>
                      <a:pt x="3532" y="374"/>
                    </a:lnTo>
                    <a:lnTo>
                      <a:pt x="3586" y="481"/>
                    </a:lnTo>
                    <a:lnTo>
                      <a:pt x="3586" y="535"/>
                    </a:lnTo>
                    <a:lnTo>
                      <a:pt x="3639" y="588"/>
                    </a:lnTo>
                    <a:lnTo>
                      <a:pt x="3639" y="588"/>
                    </a:lnTo>
                    <a:lnTo>
                      <a:pt x="3693" y="696"/>
                    </a:lnTo>
                    <a:lnTo>
                      <a:pt x="3639" y="749"/>
                    </a:lnTo>
                    <a:lnTo>
                      <a:pt x="3586" y="910"/>
                    </a:lnTo>
                    <a:lnTo>
                      <a:pt x="3586" y="910"/>
                    </a:lnTo>
                    <a:lnTo>
                      <a:pt x="3372" y="1176"/>
                    </a:lnTo>
                    <a:lnTo>
                      <a:pt x="3158" y="1444"/>
                    </a:lnTo>
                    <a:lnTo>
                      <a:pt x="3050" y="1604"/>
                    </a:lnTo>
                    <a:lnTo>
                      <a:pt x="3050" y="1604"/>
                    </a:lnTo>
                    <a:lnTo>
                      <a:pt x="3104" y="1765"/>
                    </a:lnTo>
                    <a:lnTo>
                      <a:pt x="3318" y="1925"/>
                    </a:lnTo>
                    <a:lnTo>
                      <a:pt x="3479" y="1979"/>
                    </a:lnTo>
                    <a:close/>
                  </a:path>
                </a:pathLst>
              </a:custGeom>
              <a:solidFill>
                <a:srgbClr val="006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317"/>
              <p:cNvSpPr>
                <a:spLocks/>
              </p:cNvSpPr>
              <p:nvPr/>
            </p:nvSpPr>
            <p:spPr bwMode="auto">
              <a:xfrm>
                <a:off x="3810" y="2210"/>
                <a:ext cx="750" cy="775"/>
              </a:xfrm>
              <a:custGeom>
                <a:avLst/>
                <a:gdLst>
                  <a:gd name="T0" fmla="*/ 4495 w 5994"/>
                  <a:gd name="T1" fmla="*/ 1818 h 6203"/>
                  <a:gd name="T2" fmla="*/ 5405 w 5994"/>
                  <a:gd name="T3" fmla="*/ 1604 h 6203"/>
                  <a:gd name="T4" fmla="*/ 5137 w 5994"/>
                  <a:gd name="T5" fmla="*/ 2033 h 6203"/>
                  <a:gd name="T6" fmla="*/ 5619 w 5994"/>
                  <a:gd name="T7" fmla="*/ 2086 h 6203"/>
                  <a:gd name="T8" fmla="*/ 5458 w 5994"/>
                  <a:gd name="T9" fmla="*/ 2299 h 6203"/>
                  <a:gd name="T10" fmla="*/ 5940 w 5994"/>
                  <a:gd name="T11" fmla="*/ 2406 h 6203"/>
                  <a:gd name="T12" fmla="*/ 5565 w 5994"/>
                  <a:gd name="T13" fmla="*/ 2781 h 6203"/>
                  <a:gd name="T14" fmla="*/ 5672 w 5994"/>
                  <a:gd name="T15" fmla="*/ 3155 h 6203"/>
                  <a:gd name="T16" fmla="*/ 5619 w 5994"/>
                  <a:gd name="T17" fmla="*/ 3476 h 6203"/>
                  <a:gd name="T18" fmla="*/ 5405 w 5994"/>
                  <a:gd name="T19" fmla="*/ 4491 h 6203"/>
                  <a:gd name="T20" fmla="*/ 5351 w 5994"/>
                  <a:gd name="T21" fmla="*/ 5455 h 6203"/>
                  <a:gd name="T22" fmla="*/ 5458 w 5994"/>
                  <a:gd name="T23" fmla="*/ 5721 h 6203"/>
                  <a:gd name="T24" fmla="*/ 5726 w 5994"/>
                  <a:gd name="T25" fmla="*/ 5935 h 6203"/>
                  <a:gd name="T26" fmla="*/ 5994 w 5994"/>
                  <a:gd name="T27" fmla="*/ 6203 h 6203"/>
                  <a:gd name="T28" fmla="*/ 4389 w 5994"/>
                  <a:gd name="T29" fmla="*/ 6096 h 6203"/>
                  <a:gd name="T30" fmla="*/ 4335 w 5994"/>
                  <a:gd name="T31" fmla="*/ 5935 h 6203"/>
                  <a:gd name="T32" fmla="*/ 4549 w 5994"/>
                  <a:gd name="T33" fmla="*/ 5721 h 6203"/>
                  <a:gd name="T34" fmla="*/ 4443 w 5994"/>
                  <a:gd name="T35" fmla="*/ 5401 h 6203"/>
                  <a:gd name="T36" fmla="*/ 4228 w 5994"/>
                  <a:gd name="T37" fmla="*/ 5134 h 6203"/>
                  <a:gd name="T38" fmla="*/ 4068 w 5994"/>
                  <a:gd name="T39" fmla="*/ 4866 h 6203"/>
                  <a:gd name="T40" fmla="*/ 4014 w 5994"/>
                  <a:gd name="T41" fmla="*/ 4545 h 6203"/>
                  <a:gd name="T42" fmla="*/ 3372 w 5994"/>
                  <a:gd name="T43" fmla="*/ 4332 h 6203"/>
                  <a:gd name="T44" fmla="*/ 3319 w 5994"/>
                  <a:gd name="T45" fmla="*/ 4225 h 6203"/>
                  <a:gd name="T46" fmla="*/ 3640 w 5994"/>
                  <a:gd name="T47" fmla="*/ 4118 h 6203"/>
                  <a:gd name="T48" fmla="*/ 3640 w 5994"/>
                  <a:gd name="T49" fmla="*/ 3904 h 6203"/>
                  <a:gd name="T50" fmla="*/ 3533 w 5994"/>
                  <a:gd name="T51" fmla="*/ 3422 h 6203"/>
                  <a:gd name="T52" fmla="*/ 3212 w 5994"/>
                  <a:gd name="T53" fmla="*/ 3261 h 6203"/>
                  <a:gd name="T54" fmla="*/ 2783 w 5994"/>
                  <a:gd name="T55" fmla="*/ 3155 h 6203"/>
                  <a:gd name="T56" fmla="*/ 2783 w 5994"/>
                  <a:gd name="T57" fmla="*/ 3102 h 6203"/>
                  <a:gd name="T58" fmla="*/ 2569 w 5994"/>
                  <a:gd name="T59" fmla="*/ 2781 h 6203"/>
                  <a:gd name="T60" fmla="*/ 1927 w 5994"/>
                  <a:gd name="T61" fmla="*/ 2620 h 6203"/>
                  <a:gd name="T62" fmla="*/ 1713 w 5994"/>
                  <a:gd name="T63" fmla="*/ 2460 h 6203"/>
                  <a:gd name="T64" fmla="*/ 1231 w 5994"/>
                  <a:gd name="T65" fmla="*/ 2353 h 6203"/>
                  <a:gd name="T66" fmla="*/ 910 w 5994"/>
                  <a:gd name="T67" fmla="*/ 2139 h 6203"/>
                  <a:gd name="T68" fmla="*/ 696 w 5994"/>
                  <a:gd name="T69" fmla="*/ 1872 h 6203"/>
                  <a:gd name="T70" fmla="*/ 268 w 5994"/>
                  <a:gd name="T71" fmla="*/ 1818 h 6203"/>
                  <a:gd name="T72" fmla="*/ 54 w 5994"/>
                  <a:gd name="T73" fmla="*/ 1818 h 6203"/>
                  <a:gd name="T74" fmla="*/ 322 w 5994"/>
                  <a:gd name="T75" fmla="*/ 1765 h 6203"/>
                  <a:gd name="T76" fmla="*/ 322 w 5994"/>
                  <a:gd name="T77" fmla="*/ 1444 h 6203"/>
                  <a:gd name="T78" fmla="*/ 536 w 5994"/>
                  <a:gd name="T79" fmla="*/ 1444 h 6203"/>
                  <a:gd name="T80" fmla="*/ 1660 w 5994"/>
                  <a:gd name="T81" fmla="*/ 1069 h 6203"/>
                  <a:gd name="T82" fmla="*/ 2623 w 5994"/>
                  <a:gd name="T83" fmla="*/ 374 h 6203"/>
                  <a:gd name="T84" fmla="*/ 2997 w 5994"/>
                  <a:gd name="T85" fmla="*/ 107 h 6203"/>
                  <a:gd name="T86" fmla="*/ 3105 w 5994"/>
                  <a:gd name="T87" fmla="*/ 160 h 6203"/>
                  <a:gd name="T88" fmla="*/ 3319 w 5994"/>
                  <a:gd name="T89" fmla="*/ 267 h 6203"/>
                  <a:gd name="T90" fmla="*/ 3533 w 5994"/>
                  <a:gd name="T91" fmla="*/ 481 h 6203"/>
                  <a:gd name="T92" fmla="*/ 3586 w 5994"/>
                  <a:gd name="T93" fmla="*/ 696 h 6203"/>
                  <a:gd name="T94" fmla="*/ 3158 w 5994"/>
                  <a:gd name="T95" fmla="*/ 1230 h 6203"/>
                  <a:gd name="T96" fmla="*/ 3051 w 5994"/>
                  <a:gd name="T97" fmla="*/ 1711 h 6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94" h="6203">
                    <a:moveTo>
                      <a:pt x="3426" y="1979"/>
                    </a:moveTo>
                    <a:lnTo>
                      <a:pt x="3747" y="2033"/>
                    </a:lnTo>
                    <a:lnTo>
                      <a:pt x="4175" y="1925"/>
                    </a:lnTo>
                    <a:lnTo>
                      <a:pt x="4495" y="1818"/>
                    </a:lnTo>
                    <a:lnTo>
                      <a:pt x="4495" y="1818"/>
                    </a:lnTo>
                    <a:lnTo>
                      <a:pt x="4763" y="1711"/>
                    </a:lnTo>
                    <a:lnTo>
                      <a:pt x="5030" y="1604"/>
                    </a:lnTo>
                    <a:lnTo>
                      <a:pt x="5405" y="1604"/>
                    </a:lnTo>
                    <a:lnTo>
                      <a:pt x="5405" y="1604"/>
                    </a:lnTo>
                    <a:lnTo>
                      <a:pt x="5191" y="1711"/>
                    </a:lnTo>
                    <a:lnTo>
                      <a:pt x="5084" y="1818"/>
                    </a:lnTo>
                    <a:lnTo>
                      <a:pt x="5137" y="2033"/>
                    </a:lnTo>
                    <a:lnTo>
                      <a:pt x="5137" y="2033"/>
                    </a:lnTo>
                    <a:lnTo>
                      <a:pt x="5244" y="2139"/>
                    </a:lnTo>
                    <a:lnTo>
                      <a:pt x="5405" y="2139"/>
                    </a:lnTo>
                    <a:lnTo>
                      <a:pt x="5619" y="2086"/>
                    </a:lnTo>
                    <a:lnTo>
                      <a:pt x="5619" y="2086"/>
                    </a:lnTo>
                    <a:lnTo>
                      <a:pt x="5512" y="2139"/>
                    </a:lnTo>
                    <a:lnTo>
                      <a:pt x="5458" y="2246"/>
                    </a:lnTo>
                    <a:lnTo>
                      <a:pt x="5458" y="2299"/>
                    </a:lnTo>
                    <a:lnTo>
                      <a:pt x="5458" y="2299"/>
                    </a:lnTo>
                    <a:lnTo>
                      <a:pt x="5565" y="2406"/>
                    </a:lnTo>
                    <a:lnTo>
                      <a:pt x="5779" y="2353"/>
                    </a:lnTo>
                    <a:lnTo>
                      <a:pt x="5940" y="2406"/>
                    </a:lnTo>
                    <a:lnTo>
                      <a:pt x="5940" y="2406"/>
                    </a:lnTo>
                    <a:lnTo>
                      <a:pt x="5833" y="2567"/>
                    </a:lnTo>
                    <a:lnTo>
                      <a:pt x="5619" y="2674"/>
                    </a:lnTo>
                    <a:lnTo>
                      <a:pt x="5565" y="2781"/>
                    </a:lnTo>
                    <a:lnTo>
                      <a:pt x="5565" y="2781"/>
                    </a:lnTo>
                    <a:lnTo>
                      <a:pt x="5619" y="2888"/>
                    </a:lnTo>
                    <a:lnTo>
                      <a:pt x="5672" y="3048"/>
                    </a:lnTo>
                    <a:lnTo>
                      <a:pt x="5672" y="3155"/>
                    </a:lnTo>
                    <a:lnTo>
                      <a:pt x="5672" y="3155"/>
                    </a:lnTo>
                    <a:lnTo>
                      <a:pt x="5619" y="3261"/>
                    </a:lnTo>
                    <a:lnTo>
                      <a:pt x="5619" y="3369"/>
                    </a:lnTo>
                    <a:lnTo>
                      <a:pt x="5619" y="3476"/>
                    </a:lnTo>
                    <a:lnTo>
                      <a:pt x="5619" y="3476"/>
                    </a:lnTo>
                    <a:lnTo>
                      <a:pt x="5512" y="3850"/>
                    </a:lnTo>
                    <a:lnTo>
                      <a:pt x="5458" y="4171"/>
                    </a:lnTo>
                    <a:lnTo>
                      <a:pt x="5405" y="4491"/>
                    </a:lnTo>
                    <a:lnTo>
                      <a:pt x="5405" y="4491"/>
                    </a:lnTo>
                    <a:lnTo>
                      <a:pt x="5351" y="4813"/>
                    </a:lnTo>
                    <a:lnTo>
                      <a:pt x="5298" y="5134"/>
                    </a:lnTo>
                    <a:lnTo>
                      <a:pt x="5351" y="5455"/>
                    </a:lnTo>
                    <a:lnTo>
                      <a:pt x="5351" y="5455"/>
                    </a:lnTo>
                    <a:lnTo>
                      <a:pt x="5351" y="5562"/>
                    </a:lnTo>
                    <a:lnTo>
                      <a:pt x="5351" y="5668"/>
                    </a:lnTo>
                    <a:lnTo>
                      <a:pt x="5458" y="5721"/>
                    </a:lnTo>
                    <a:lnTo>
                      <a:pt x="5458" y="5721"/>
                    </a:lnTo>
                    <a:lnTo>
                      <a:pt x="5512" y="5828"/>
                    </a:lnTo>
                    <a:lnTo>
                      <a:pt x="5619" y="5882"/>
                    </a:lnTo>
                    <a:lnTo>
                      <a:pt x="5726" y="5935"/>
                    </a:lnTo>
                    <a:lnTo>
                      <a:pt x="5726" y="5935"/>
                    </a:lnTo>
                    <a:lnTo>
                      <a:pt x="5833" y="6042"/>
                    </a:lnTo>
                    <a:lnTo>
                      <a:pt x="5887" y="6096"/>
                    </a:lnTo>
                    <a:lnTo>
                      <a:pt x="5994" y="6203"/>
                    </a:lnTo>
                    <a:lnTo>
                      <a:pt x="5994" y="6203"/>
                    </a:lnTo>
                    <a:lnTo>
                      <a:pt x="4495" y="6203"/>
                    </a:lnTo>
                    <a:lnTo>
                      <a:pt x="4495" y="6149"/>
                    </a:lnTo>
                    <a:lnTo>
                      <a:pt x="4389" y="6096"/>
                    </a:lnTo>
                    <a:lnTo>
                      <a:pt x="4335" y="5989"/>
                    </a:lnTo>
                    <a:lnTo>
                      <a:pt x="4335" y="5989"/>
                    </a:lnTo>
                    <a:lnTo>
                      <a:pt x="4335" y="5989"/>
                    </a:lnTo>
                    <a:lnTo>
                      <a:pt x="4335" y="5935"/>
                    </a:lnTo>
                    <a:lnTo>
                      <a:pt x="4335" y="5882"/>
                    </a:lnTo>
                    <a:lnTo>
                      <a:pt x="4335" y="5882"/>
                    </a:lnTo>
                    <a:lnTo>
                      <a:pt x="4443" y="5775"/>
                    </a:lnTo>
                    <a:lnTo>
                      <a:pt x="4549" y="5721"/>
                    </a:lnTo>
                    <a:lnTo>
                      <a:pt x="4656" y="5562"/>
                    </a:lnTo>
                    <a:lnTo>
                      <a:pt x="4656" y="5562"/>
                    </a:lnTo>
                    <a:lnTo>
                      <a:pt x="4602" y="5455"/>
                    </a:lnTo>
                    <a:lnTo>
                      <a:pt x="4443" y="5401"/>
                    </a:lnTo>
                    <a:lnTo>
                      <a:pt x="4335" y="5348"/>
                    </a:lnTo>
                    <a:lnTo>
                      <a:pt x="4335" y="5348"/>
                    </a:lnTo>
                    <a:lnTo>
                      <a:pt x="4228" y="5241"/>
                    </a:lnTo>
                    <a:lnTo>
                      <a:pt x="4228" y="5134"/>
                    </a:lnTo>
                    <a:lnTo>
                      <a:pt x="4282" y="5080"/>
                    </a:lnTo>
                    <a:lnTo>
                      <a:pt x="4282" y="5080"/>
                    </a:lnTo>
                    <a:lnTo>
                      <a:pt x="4175" y="4973"/>
                    </a:lnTo>
                    <a:lnTo>
                      <a:pt x="4068" y="4866"/>
                    </a:lnTo>
                    <a:lnTo>
                      <a:pt x="3961" y="4759"/>
                    </a:lnTo>
                    <a:lnTo>
                      <a:pt x="3961" y="4759"/>
                    </a:lnTo>
                    <a:lnTo>
                      <a:pt x="3961" y="4652"/>
                    </a:lnTo>
                    <a:lnTo>
                      <a:pt x="4014" y="4545"/>
                    </a:lnTo>
                    <a:lnTo>
                      <a:pt x="4014" y="4439"/>
                    </a:lnTo>
                    <a:lnTo>
                      <a:pt x="4014" y="4439"/>
                    </a:lnTo>
                    <a:lnTo>
                      <a:pt x="3747" y="4332"/>
                    </a:lnTo>
                    <a:lnTo>
                      <a:pt x="3372" y="4332"/>
                    </a:lnTo>
                    <a:lnTo>
                      <a:pt x="3051" y="4278"/>
                    </a:lnTo>
                    <a:lnTo>
                      <a:pt x="3051" y="4278"/>
                    </a:lnTo>
                    <a:lnTo>
                      <a:pt x="3158" y="4278"/>
                    </a:lnTo>
                    <a:lnTo>
                      <a:pt x="3319" y="4225"/>
                    </a:lnTo>
                    <a:lnTo>
                      <a:pt x="3479" y="4171"/>
                    </a:lnTo>
                    <a:lnTo>
                      <a:pt x="3479" y="4171"/>
                    </a:lnTo>
                    <a:lnTo>
                      <a:pt x="3533" y="4171"/>
                    </a:lnTo>
                    <a:lnTo>
                      <a:pt x="3640" y="4118"/>
                    </a:lnTo>
                    <a:lnTo>
                      <a:pt x="3747" y="4064"/>
                    </a:lnTo>
                    <a:lnTo>
                      <a:pt x="3747" y="4064"/>
                    </a:lnTo>
                    <a:lnTo>
                      <a:pt x="3693" y="4011"/>
                    </a:lnTo>
                    <a:lnTo>
                      <a:pt x="3640" y="3904"/>
                    </a:lnTo>
                    <a:lnTo>
                      <a:pt x="3640" y="3850"/>
                    </a:lnTo>
                    <a:lnTo>
                      <a:pt x="3640" y="3850"/>
                    </a:lnTo>
                    <a:lnTo>
                      <a:pt x="3640" y="3636"/>
                    </a:lnTo>
                    <a:lnTo>
                      <a:pt x="3533" y="3422"/>
                    </a:lnTo>
                    <a:lnTo>
                      <a:pt x="3319" y="3369"/>
                    </a:lnTo>
                    <a:lnTo>
                      <a:pt x="3319" y="3369"/>
                    </a:lnTo>
                    <a:lnTo>
                      <a:pt x="3265" y="3315"/>
                    </a:lnTo>
                    <a:lnTo>
                      <a:pt x="3212" y="3261"/>
                    </a:lnTo>
                    <a:lnTo>
                      <a:pt x="3158" y="3209"/>
                    </a:lnTo>
                    <a:lnTo>
                      <a:pt x="3158" y="3209"/>
                    </a:lnTo>
                    <a:lnTo>
                      <a:pt x="2997" y="3209"/>
                    </a:lnTo>
                    <a:lnTo>
                      <a:pt x="2783" y="3155"/>
                    </a:lnTo>
                    <a:lnTo>
                      <a:pt x="2516" y="3155"/>
                    </a:lnTo>
                    <a:lnTo>
                      <a:pt x="2516" y="3155"/>
                    </a:lnTo>
                    <a:lnTo>
                      <a:pt x="2676" y="3102"/>
                    </a:lnTo>
                    <a:lnTo>
                      <a:pt x="2783" y="3102"/>
                    </a:lnTo>
                    <a:lnTo>
                      <a:pt x="2837" y="2995"/>
                    </a:lnTo>
                    <a:lnTo>
                      <a:pt x="2837" y="2995"/>
                    </a:lnTo>
                    <a:lnTo>
                      <a:pt x="2730" y="2888"/>
                    </a:lnTo>
                    <a:lnTo>
                      <a:pt x="2569" y="2781"/>
                    </a:lnTo>
                    <a:lnTo>
                      <a:pt x="2409" y="2674"/>
                    </a:lnTo>
                    <a:lnTo>
                      <a:pt x="2409" y="2674"/>
                    </a:lnTo>
                    <a:lnTo>
                      <a:pt x="2195" y="2674"/>
                    </a:lnTo>
                    <a:lnTo>
                      <a:pt x="1927" y="2620"/>
                    </a:lnTo>
                    <a:lnTo>
                      <a:pt x="1713" y="2567"/>
                    </a:lnTo>
                    <a:lnTo>
                      <a:pt x="1713" y="2567"/>
                    </a:lnTo>
                    <a:lnTo>
                      <a:pt x="1713" y="2513"/>
                    </a:lnTo>
                    <a:lnTo>
                      <a:pt x="1713" y="2460"/>
                    </a:lnTo>
                    <a:lnTo>
                      <a:pt x="1660" y="2406"/>
                    </a:lnTo>
                    <a:lnTo>
                      <a:pt x="1660" y="2406"/>
                    </a:lnTo>
                    <a:lnTo>
                      <a:pt x="1445" y="2353"/>
                    </a:lnTo>
                    <a:lnTo>
                      <a:pt x="1231" y="2353"/>
                    </a:lnTo>
                    <a:lnTo>
                      <a:pt x="1017" y="2299"/>
                    </a:lnTo>
                    <a:lnTo>
                      <a:pt x="1017" y="2299"/>
                    </a:lnTo>
                    <a:lnTo>
                      <a:pt x="964" y="2246"/>
                    </a:lnTo>
                    <a:lnTo>
                      <a:pt x="910" y="2139"/>
                    </a:lnTo>
                    <a:lnTo>
                      <a:pt x="910" y="2033"/>
                    </a:lnTo>
                    <a:lnTo>
                      <a:pt x="910" y="2033"/>
                    </a:lnTo>
                    <a:lnTo>
                      <a:pt x="750" y="1925"/>
                    </a:lnTo>
                    <a:lnTo>
                      <a:pt x="696" y="1872"/>
                    </a:lnTo>
                    <a:lnTo>
                      <a:pt x="536" y="1818"/>
                    </a:lnTo>
                    <a:lnTo>
                      <a:pt x="536" y="1818"/>
                    </a:lnTo>
                    <a:lnTo>
                      <a:pt x="429" y="1818"/>
                    </a:lnTo>
                    <a:lnTo>
                      <a:pt x="268" y="1818"/>
                    </a:lnTo>
                    <a:lnTo>
                      <a:pt x="161" y="1765"/>
                    </a:lnTo>
                    <a:lnTo>
                      <a:pt x="161" y="1765"/>
                    </a:lnTo>
                    <a:lnTo>
                      <a:pt x="107" y="1765"/>
                    </a:lnTo>
                    <a:lnTo>
                      <a:pt x="54" y="1818"/>
                    </a:lnTo>
                    <a:lnTo>
                      <a:pt x="0" y="1818"/>
                    </a:lnTo>
                    <a:lnTo>
                      <a:pt x="0" y="1818"/>
                    </a:lnTo>
                    <a:lnTo>
                      <a:pt x="161" y="1818"/>
                    </a:lnTo>
                    <a:lnTo>
                      <a:pt x="322" y="1765"/>
                    </a:lnTo>
                    <a:lnTo>
                      <a:pt x="429" y="1658"/>
                    </a:lnTo>
                    <a:lnTo>
                      <a:pt x="429" y="1658"/>
                    </a:lnTo>
                    <a:lnTo>
                      <a:pt x="429" y="1551"/>
                    </a:lnTo>
                    <a:lnTo>
                      <a:pt x="322" y="1444"/>
                    </a:lnTo>
                    <a:lnTo>
                      <a:pt x="161" y="1444"/>
                    </a:lnTo>
                    <a:lnTo>
                      <a:pt x="161" y="1444"/>
                    </a:lnTo>
                    <a:lnTo>
                      <a:pt x="322" y="1444"/>
                    </a:lnTo>
                    <a:lnTo>
                      <a:pt x="536" y="1444"/>
                    </a:lnTo>
                    <a:lnTo>
                      <a:pt x="750" y="1390"/>
                    </a:lnTo>
                    <a:lnTo>
                      <a:pt x="750" y="1390"/>
                    </a:lnTo>
                    <a:lnTo>
                      <a:pt x="1178" y="1283"/>
                    </a:lnTo>
                    <a:lnTo>
                      <a:pt x="1660" y="1069"/>
                    </a:lnTo>
                    <a:lnTo>
                      <a:pt x="2088" y="803"/>
                    </a:lnTo>
                    <a:lnTo>
                      <a:pt x="2088" y="803"/>
                    </a:lnTo>
                    <a:lnTo>
                      <a:pt x="2355" y="589"/>
                    </a:lnTo>
                    <a:lnTo>
                      <a:pt x="2623" y="374"/>
                    </a:lnTo>
                    <a:lnTo>
                      <a:pt x="2890" y="160"/>
                    </a:lnTo>
                    <a:lnTo>
                      <a:pt x="2890" y="160"/>
                    </a:lnTo>
                    <a:lnTo>
                      <a:pt x="2944" y="107"/>
                    </a:lnTo>
                    <a:lnTo>
                      <a:pt x="2997" y="107"/>
                    </a:lnTo>
                    <a:lnTo>
                      <a:pt x="3051" y="0"/>
                    </a:lnTo>
                    <a:lnTo>
                      <a:pt x="3051" y="0"/>
                    </a:lnTo>
                    <a:lnTo>
                      <a:pt x="3051" y="53"/>
                    </a:lnTo>
                    <a:lnTo>
                      <a:pt x="3105" y="160"/>
                    </a:lnTo>
                    <a:lnTo>
                      <a:pt x="3212" y="214"/>
                    </a:lnTo>
                    <a:lnTo>
                      <a:pt x="3212" y="214"/>
                    </a:lnTo>
                    <a:lnTo>
                      <a:pt x="3265" y="267"/>
                    </a:lnTo>
                    <a:lnTo>
                      <a:pt x="3319" y="267"/>
                    </a:lnTo>
                    <a:lnTo>
                      <a:pt x="3426" y="321"/>
                    </a:lnTo>
                    <a:lnTo>
                      <a:pt x="3426" y="321"/>
                    </a:lnTo>
                    <a:lnTo>
                      <a:pt x="3479" y="428"/>
                    </a:lnTo>
                    <a:lnTo>
                      <a:pt x="3533" y="481"/>
                    </a:lnTo>
                    <a:lnTo>
                      <a:pt x="3586" y="535"/>
                    </a:lnTo>
                    <a:lnTo>
                      <a:pt x="3586" y="535"/>
                    </a:lnTo>
                    <a:lnTo>
                      <a:pt x="3586" y="589"/>
                    </a:lnTo>
                    <a:lnTo>
                      <a:pt x="3586" y="696"/>
                    </a:lnTo>
                    <a:lnTo>
                      <a:pt x="3533" y="803"/>
                    </a:lnTo>
                    <a:lnTo>
                      <a:pt x="3533" y="803"/>
                    </a:lnTo>
                    <a:lnTo>
                      <a:pt x="3372" y="1016"/>
                    </a:lnTo>
                    <a:lnTo>
                      <a:pt x="3158" y="1230"/>
                    </a:lnTo>
                    <a:lnTo>
                      <a:pt x="2997" y="1444"/>
                    </a:lnTo>
                    <a:lnTo>
                      <a:pt x="2944" y="1551"/>
                    </a:lnTo>
                    <a:lnTo>
                      <a:pt x="2944" y="1551"/>
                    </a:lnTo>
                    <a:lnTo>
                      <a:pt x="3051" y="1711"/>
                    </a:lnTo>
                    <a:lnTo>
                      <a:pt x="3265" y="1872"/>
                    </a:lnTo>
                    <a:lnTo>
                      <a:pt x="3426" y="1979"/>
                    </a:lnTo>
                    <a:close/>
                  </a:path>
                </a:pathLst>
              </a:custGeom>
              <a:solidFill>
                <a:srgbClr val="005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318"/>
              <p:cNvSpPr>
                <a:spLocks/>
              </p:cNvSpPr>
              <p:nvPr/>
            </p:nvSpPr>
            <p:spPr bwMode="auto">
              <a:xfrm>
                <a:off x="3817" y="2223"/>
                <a:ext cx="729" cy="762"/>
              </a:xfrm>
              <a:custGeom>
                <a:avLst/>
                <a:gdLst>
                  <a:gd name="T0" fmla="*/ 4335 w 5833"/>
                  <a:gd name="T1" fmla="*/ 1818 h 6096"/>
                  <a:gd name="T2" fmla="*/ 5244 w 5833"/>
                  <a:gd name="T3" fmla="*/ 1551 h 6096"/>
                  <a:gd name="T4" fmla="*/ 5030 w 5833"/>
                  <a:gd name="T5" fmla="*/ 2032 h 6096"/>
                  <a:gd name="T6" fmla="*/ 5458 w 5833"/>
                  <a:gd name="T7" fmla="*/ 2032 h 6096"/>
                  <a:gd name="T8" fmla="*/ 5297 w 5833"/>
                  <a:gd name="T9" fmla="*/ 2299 h 6096"/>
                  <a:gd name="T10" fmla="*/ 5833 w 5833"/>
                  <a:gd name="T11" fmla="*/ 2299 h 6096"/>
                  <a:gd name="T12" fmla="*/ 5458 w 5833"/>
                  <a:gd name="T13" fmla="*/ 2674 h 6096"/>
                  <a:gd name="T14" fmla="*/ 5511 w 5833"/>
                  <a:gd name="T15" fmla="*/ 3102 h 6096"/>
                  <a:gd name="T16" fmla="*/ 5404 w 5833"/>
                  <a:gd name="T17" fmla="*/ 3422 h 6096"/>
                  <a:gd name="T18" fmla="*/ 5244 w 5833"/>
                  <a:gd name="T19" fmla="*/ 4438 h 6096"/>
                  <a:gd name="T20" fmla="*/ 5190 w 5833"/>
                  <a:gd name="T21" fmla="*/ 5348 h 6096"/>
                  <a:gd name="T22" fmla="*/ 5297 w 5833"/>
                  <a:gd name="T23" fmla="*/ 5668 h 6096"/>
                  <a:gd name="T24" fmla="*/ 5511 w 5833"/>
                  <a:gd name="T25" fmla="*/ 5828 h 6096"/>
                  <a:gd name="T26" fmla="*/ 5725 w 5833"/>
                  <a:gd name="T27" fmla="*/ 6096 h 6096"/>
                  <a:gd name="T28" fmla="*/ 4495 w 5833"/>
                  <a:gd name="T29" fmla="*/ 5989 h 6096"/>
                  <a:gd name="T30" fmla="*/ 4389 w 5833"/>
                  <a:gd name="T31" fmla="*/ 5828 h 6096"/>
                  <a:gd name="T32" fmla="*/ 4602 w 5833"/>
                  <a:gd name="T33" fmla="*/ 5614 h 6096"/>
                  <a:gd name="T34" fmla="*/ 4495 w 5833"/>
                  <a:gd name="T35" fmla="*/ 5294 h 6096"/>
                  <a:gd name="T36" fmla="*/ 4228 w 5833"/>
                  <a:gd name="T37" fmla="*/ 5027 h 6096"/>
                  <a:gd name="T38" fmla="*/ 4121 w 5833"/>
                  <a:gd name="T39" fmla="*/ 4759 h 6096"/>
                  <a:gd name="T40" fmla="*/ 4014 w 5833"/>
                  <a:gd name="T41" fmla="*/ 4384 h 6096"/>
                  <a:gd name="T42" fmla="*/ 3425 w 5833"/>
                  <a:gd name="T43" fmla="*/ 4225 h 6096"/>
                  <a:gd name="T44" fmla="*/ 3372 w 5833"/>
                  <a:gd name="T45" fmla="*/ 4118 h 6096"/>
                  <a:gd name="T46" fmla="*/ 3639 w 5833"/>
                  <a:gd name="T47" fmla="*/ 4011 h 6096"/>
                  <a:gd name="T48" fmla="*/ 3639 w 5833"/>
                  <a:gd name="T49" fmla="*/ 3797 h 6096"/>
                  <a:gd name="T50" fmla="*/ 3532 w 5833"/>
                  <a:gd name="T51" fmla="*/ 3315 h 6096"/>
                  <a:gd name="T52" fmla="*/ 3211 w 5833"/>
                  <a:gd name="T53" fmla="*/ 3154 h 6096"/>
                  <a:gd name="T54" fmla="*/ 2836 w 5833"/>
                  <a:gd name="T55" fmla="*/ 3048 h 6096"/>
                  <a:gd name="T56" fmla="*/ 2890 w 5833"/>
                  <a:gd name="T57" fmla="*/ 2941 h 6096"/>
                  <a:gd name="T58" fmla="*/ 2622 w 5833"/>
                  <a:gd name="T59" fmla="*/ 2674 h 6096"/>
                  <a:gd name="T60" fmla="*/ 1927 w 5833"/>
                  <a:gd name="T61" fmla="*/ 2513 h 6096"/>
                  <a:gd name="T62" fmla="*/ 1713 w 5833"/>
                  <a:gd name="T63" fmla="*/ 2353 h 6096"/>
                  <a:gd name="T64" fmla="*/ 1231 w 5833"/>
                  <a:gd name="T65" fmla="*/ 2246 h 6096"/>
                  <a:gd name="T66" fmla="*/ 963 w 5833"/>
                  <a:gd name="T67" fmla="*/ 2032 h 6096"/>
                  <a:gd name="T68" fmla="*/ 696 w 5833"/>
                  <a:gd name="T69" fmla="*/ 1711 h 6096"/>
                  <a:gd name="T70" fmla="*/ 268 w 5833"/>
                  <a:gd name="T71" fmla="*/ 1711 h 6096"/>
                  <a:gd name="T72" fmla="*/ 53 w 5833"/>
                  <a:gd name="T73" fmla="*/ 1711 h 6096"/>
                  <a:gd name="T74" fmla="*/ 375 w 5833"/>
                  <a:gd name="T75" fmla="*/ 1658 h 6096"/>
                  <a:gd name="T76" fmla="*/ 375 w 5833"/>
                  <a:gd name="T77" fmla="*/ 1337 h 6096"/>
                  <a:gd name="T78" fmla="*/ 482 w 5833"/>
                  <a:gd name="T79" fmla="*/ 1337 h 6096"/>
                  <a:gd name="T80" fmla="*/ 1606 w 5833"/>
                  <a:gd name="T81" fmla="*/ 962 h 6096"/>
                  <a:gd name="T82" fmla="*/ 2569 w 5833"/>
                  <a:gd name="T83" fmla="*/ 267 h 6096"/>
                  <a:gd name="T84" fmla="*/ 2836 w 5833"/>
                  <a:gd name="T85" fmla="*/ 53 h 6096"/>
                  <a:gd name="T86" fmla="*/ 2890 w 5833"/>
                  <a:gd name="T87" fmla="*/ 214 h 6096"/>
                  <a:gd name="T88" fmla="*/ 3211 w 5833"/>
                  <a:gd name="T89" fmla="*/ 267 h 6096"/>
                  <a:gd name="T90" fmla="*/ 3425 w 5833"/>
                  <a:gd name="T91" fmla="*/ 428 h 6096"/>
                  <a:gd name="T92" fmla="*/ 3479 w 5833"/>
                  <a:gd name="T93" fmla="*/ 535 h 6096"/>
                  <a:gd name="T94" fmla="*/ 3158 w 5833"/>
                  <a:gd name="T95" fmla="*/ 1016 h 6096"/>
                  <a:gd name="T96" fmla="*/ 2783 w 5833"/>
                  <a:gd name="T97" fmla="*/ 1497 h 6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833" h="6096">
                    <a:moveTo>
                      <a:pt x="3372" y="1979"/>
                    </a:moveTo>
                    <a:lnTo>
                      <a:pt x="3693" y="2032"/>
                    </a:lnTo>
                    <a:lnTo>
                      <a:pt x="4067" y="1979"/>
                    </a:lnTo>
                    <a:lnTo>
                      <a:pt x="4335" y="1818"/>
                    </a:lnTo>
                    <a:lnTo>
                      <a:pt x="4335" y="1818"/>
                    </a:lnTo>
                    <a:lnTo>
                      <a:pt x="4655" y="1711"/>
                    </a:lnTo>
                    <a:lnTo>
                      <a:pt x="4923" y="1604"/>
                    </a:lnTo>
                    <a:lnTo>
                      <a:pt x="5244" y="1551"/>
                    </a:lnTo>
                    <a:lnTo>
                      <a:pt x="5244" y="1551"/>
                    </a:lnTo>
                    <a:lnTo>
                      <a:pt x="5083" y="1658"/>
                    </a:lnTo>
                    <a:lnTo>
                      <a:pt x="4976" y="1818"/>
                    </a:lnTo>
                    <a:lnTo>
                      <a:pt x="5030" y="2032"/>
                    </a:lnTo>
                    <a:lnTo>
                      <a:pt x="5030" y="2032"/>
                    </a:lnTo>
                    <a:lnTo>
                      <a:pt x="5083" y="2085"/>
                    </a:lnTo>
                    <a:lnTo>
                      <a:pt x="5244" y="2085"/>
                    </a:lnTo>
                    <a:lnTo>
                      <a:pt x="5458" y="2032"/>
                    </a:lnTo>
                    <a:lnTo>
                      <a:pt x="5458" y="2032"/>
                    </a:lnTo>
                    <a:lnTo>
                      <a:pt x="5351" y="2139"/>
                    </a:lnTo>
                    <a:lnTo>
                      <a:pt x="5297" y="2192"/>
                    </a:lnTo>
                    <a:lnTo>
                      <a:pt x="5297" y="2299"/>
                    </a:lnTo>
                    <a:lnTo>
                      <a:pt x="5297" y="2299"/>
                    </a:lnTo>
                    <a:lnTo>
                      <a:pt x="5404" y="2353"/>
                    </a:lnTo>
                    <a:lnTo>
                      <a:pt x="5672" y="2299"/>
                    </a:lnTo>
                    <a:lnTo>
                      <a:pt x="5833" y="2299"/>
                    </a:lnTo>
                    <a:lnTo>
                      <a:pt x="5833" y="2299"/>
                    </a:lnTo>
                    <a:lnTo>
                      <a:pt x="5725" y="2460"/>
                    </a:lnTo>
                    <a:lnTo>
                      <a:pt x="5511" y="2567"/>
                    </a:lnTo>
                    <a:lnTo>
                      <a:pt x="5458" y="2674"/>
                    </a:lnTo>
                    <a:lnTo>
                      <a:pt x="5458" y="2674"/>
                    </a:lnTo>
                    <a:lnTo>
                      <a:pt x="5458" y="2834"/>
                    </a:lnTo>
                    <a:lnTo>
                      <a:pt x="5511" y="2995"/>
                    </a:lnTo>
                    <a:lnTo>
                      <a:pt x="5511" y="3102"/>
                    </a:lnTo>
                    <a:lnTo>
                      <a:pt x="5511" y="3102"/>
                    </a:lnTo>
                    <a:lnTo>
                      <a:pt x="5458" y="3208"/>
                    </a:lnTo>
                    <a:lnTo>
                      <a:pt x="5458" y="3315"/>
                    </a:lnTo>
                    <a:lnTo>
                      <a:pt x="5404" y="3422"/>
                    </a:lnTo>
                    <a:lnTo>
                      <a:pt x="5404" y="3422"/>
                    </a:lnTo>
                    <a:lnTo>
                      <a:pt x="5297" y="3797"/>
                    </a:lnTo>
                    <a:lnTo>
                      <a:pt x="5244" y="4118"/>
                    </a:lnTo>
                    <a:lnTo>
                      <a:pt x="5244" y="4438"/>
                    </a:lnTo>
                    <a:lnTo>
                      <a:pt x="5244" y="4438"/>
                    </a:lnTo>
                    <a:lnTo>
                      <a:pt x="5190" y="4759"/>
                    </a:lnTo>
                    <a:lnTo>
                      <a:pt x="5137" y="5080"/>
                    </a:lnTo>
                    <a:lnTo>
                      <a:pt x="5190" y="5348"/>
                    </a:lnTo>
                    <a:lnTo>
                      <a:pt x="5190" y="5348"/>
                    </a:lnTo>
                    <a:lnTo>
                      <a:pt x="5190" y="5507"/>
                    </a:lnTo>
                    <a:lnTo>
                      <a:pt x="5244" y="5614"/>
                    </a:lnTo>
                    <a:lnTo>
                      <a:pt x="5297" y="5668"/>
                    </a:lnTo>
                    <a:lnTo>
                      <a:pt x="5297" y="5668"/>
                    </a:lnTo>
                    <a:lnTo>
                      <a:pt x="5351" y="5721"/>
                    </a:lnTo>
                    <a:lnTo>
                      <a:pt x="5404" y="5775"/>
                    </a:lnTo>
                    <a:lnTo>
                      <a:pt x="5511" y="5828"/>
                    </a:lnTo>
                    <a:lnTo>
                      <a:pt x="5511" y="5828"/>
                    </a:lnTo>
                    <a:lnTo>
                      <a:pt x="5618" y="5935"/>
                    </a:lnTo>
                    <a:lnTo>
                      <a:pt x="5618" y="5989"/>
                    </a:lnTo>
                    <a:lnTo>
                      <a:pt x="5725" y="6096"/>
                    </a:lnTo>
                    <a:lnTo>
                      <a:pt x="5725" y="6096"/>
                    </a:lnTo>
                    <a:lnTo>
                      <a:pt x="4655" y="6096"/>
                    </a:lnTo>
                    <a:lnTo>
                      <a:pt x="4602" y="6042"/>
                    </a:lnTo>
                    <a:lnTo>
                      <a:pt x="4495" y="5989"/>
                    </a:lnTo>
                    <a:lnTo>
                      <a:pt x="4441" y="5882"/>
                    </a:lnTo>
                    <a:lnTo>
                      <a:pt x="4441" y="5882"/>
                    </a:lnTo>
                    <a:lnTo>
                      <a:pt x="4441" y="5882"/>
                    </a:lnTo>
                    <a:lnTo>
                      <a:pt x="4389" y="5828"/>
                    </a:lnTo>
                    <a:lnTo>
                      <a:pt x="4389" y="5775"/>
                    </a:lnTo>
                    <a:lnTo>
                      <a:pt x="4389" y="5775"/>
                    </a:lnTo>
                    <a:lnTo>
                      <a:pt x="4495" y="5668"/>
                    </a:lnTo>
                    <a:lnTo>
                      <a:pt x="4602" y="5614"/>
                    </a:lnTo>
                    <a:lnTo>
                      <a:pt x="4709" y="5455"/>
                    </a:lnTo>
                    <a:lnTo>
                      <a:pt x="4709" y="5455"/>
                    </a:lnTo>
                    <a:lnTo>
                      <a:pt x="4655" y="5348"/>
                    </a:lnTo>
                    <a:lnTo>
                      <a:pt x="4495" y="5294"/>
                    </a:lnTo>
                    <a:lnTo>
                      <a:pt x="4389" y="5241"/>
                    </a:lnTo>
                    <a:lnTo>
                      <a:pt x="4389" y="5241"/>
                    </a:lnTo>
                    <a:lnTo>
                      <a:pt x="4281" y="5134"/>
                    </a:lnTo>
                    <a:lnTo>
                      <a:pt x="4228" y="5027"/>
                    </a:lnTo>
                    <a:lnTo>
                      <a:pt x="4335" y="4973"/>
                    </a:lnTo>
                    <a:lnTo>
                      <a:pt x="4335" y="4973"/>
                    </a:lnTo>
                    <a:lnTo>
                      <a:pt x="4228" y="4866"/>
                    </a:lnTo>
                    <a:lnTo>
                      <a:pt x="4121" y="4759"/>
                    </a:lnTo>
                    <a:lnTo>
                      <a:pt x="4014" y="4598"/>
                    </a:lnTo>
                    <a:lnTo>
                      <a:pt x="4014" y="4598"/>
                    </a:lnTo>
                    <a:lnTo>
                      <a:pt x="4014" y="4491"/>
                    </a:lnTo>
                    <a:lnTo>
                      <a:pt x="4014" y="4384"/>
                    </a:lnTo>
                    <a:lnTo>
                      <a:pt x="4014" y="4278"/>
                    </a:lnTo>
                    <a:lnTo>
                      <a:pt x="4014" y="4278"/>
                    </a:lnTo>
                    <a:lnTo>
                      <a:pt x="3746" y="4225"/>
                    </a:lnTo>
                    <a:lnTo>
                      <a:pt x="3425" y="4225"/>
                    </a:lnTo>
                    <a:lnTo>
                      <a:pt x="3158" y="4171"/>
                    </a:lnTo>
                    <a:lnTo>
                      <a:pt x="3158" y="4171"/>
                    </a:lnTo>
                    <a:lnTo>
                      <a:pt x="3211" y="4171"/>
                    </a:lnTo>
                    <a:lnTo>
                      <a:pt x="3372" y="4118"/>
                    </a:lnTo>
                    <a:lnTo>
                      <a:pt x="3479" y="4064"/>
                    </a:lnTo>
                    <a:lnTo>
                      <a:pt x="3479" y="4064"/>
                    </a:lnTo>
                    <a:lnTo>
                      <a:pt x="3586" y="4064"/>
                    </a:lnTo>
                    <a:lnTo>
                      <a:pt x="3639" y="4011"/>
                    </a:lnTo>
                    <a:lnTo>
                      <a:pt x="3693" y="3957"/>
                    </a:lnTo>
                    <a:lnTo>
                      <a:pt x="3693" y="3957"/>
                    </a:lnTo>
                    <a:lnTo>
                      <a:pt x="3693" y="3904"/>
                    </a:lnTo>
                    <a:lnTo>
                      <a:pt x="3639" y="3797"/>
                    </a:lnTo>
                    <a:lnTo>
                      <a:pt x="3639" y="3743"/>
                    </a:lnTo>
                    <a:lnTo>
                      <a:pt x="3639" y="3743"/>
                    </a:lnTo>
                    <a:lnTo>
                      <a:pt x="3639" y="3529"/>
                    </a:lnTo>
                    <a:lnTo>
                      <a:pt x="3532" y="3315"/>
                    </a:lnTo>
                    <a:lnTo>
                      <a:pt x="3318" y="3262"/>
                    </a:lnTo>
                    <a:lnTo>
                      <a:pt x="3318" y="3262"/>
                    </a:lnTo>
                    <a:lnTo>
                      <a:pt x="3265" y="3208"/>
                    </a:lnTo>
                    <a:lnTo>
                      <a:pt x="3211" y="3154"/>
                    </a:lnTo>
                    <a:lnTo>
                      <a:pt x="3104" y="3102"/>
                    </a:lnTo>
                    <a:lnTo>
                      <a:pt x="3104" y="3102"/>
                    </a:lnTo>
                    <a:lnTo>
                      <a:pt x="2997" y="3102"/>
                    </a:lnTo>
                    <a:lnTo>
                      <a:pt x="2836" y="3048"/>
                    </a:lnTo>
                    <a:lnTo>
                      <a:pt x="2622" y="3048"/>
                    </a:lnTo>
                    <a:lnTo>
                      <a:pt x="2622" y="3048"/>
                    </a:lnTo>
                    <a:lnTo>
                      <a:pt x="2783" y="2995"/>
                    </a:lnTo>
                    <a:lnTo>
                      <a:pt x="2890" y="2941"/>
                    </a:lnTo>
                    <a:lnTo>
                      <a:pt x="2943" y="2834"/>
                    </a:lnTo>
                    <a:lnTo>
                      <a:pt x="2943" y="2834"/>
                    </a:lnTo>
                    <a:lnTo>
                      <a:pt x="2836" y="2781"/>
                    </a:lnTo>
                    <a:lnTo>
                      <a:pt x="2622" y="2674"/>
                    </a:lnTo>
                    <a:lnTo>
                      <a:pt x="2462" y="2567"/>
                    </a:lnTo>
                    <a:lnTo>
                      <a:pt x="2462" y="2567"/>
                    </a:lnTo>
                    <a:lnTo>
                      <a:pt x="2248" y="2567"/>
                    </a:lnTo>
                    <a:lnTo>
                      <a:pt x="1927" y="2513"/>
                    </a:lnTo>
                    <a:lnTo>
                      <a:pt x="1713" y="2460"/>
                    </a:lnTo>
                    <a:lnTo>
                      <a:pt x="1713" y="2460"/>
                    </a:lnTo>
                    <a:lnTo>
                      <a:pt x="1766" y="2406"/>
                    </a:lnTo>
                    <a:lnTo>
                      <a:pt x="1713" y="2353"/>
                    </a:lnTo>
                    <a:lnTo>
                      <a:pt x="1659" y="2246"/>
                    </a:lnTo>
                    <a:lnTo>
                      <a:pt x="1659" y="2246"/>
                    </a:lnTo>
                    <a:lnTo>
                      <a:pt x="1445" y="2192"/>
                    </a:lnTo>
                    <a:lnTo>
                      <a:pt x="1231" y="2246"/>
                    </a:lnTo>
                    <a:lnTo>
                      <a:pt x="1017" y="2192"/>
                    </a:lnTo>
                    <a:lnTo>
                      <a:pt x="1017" y="2192"/>
                    </a:lnTo>
                    <a:lnTo>
                      <a:pt x="963" y="2139"/>
                    </a:lnTo>
                    <a:lnTo>
                      <a:pt x="963" y="2032"/>
                    </a:lnTo>
                    <a:lnTo>
                      <a:pt x="910" y="1926"/>
                    </a:lnTo>
                    <a:lnTo>
                      <a:pt x="910" y="1926"/>
                    </a:lnTo>
                    <a:lnTo>
                      <a:pt x="803" y="1818"/>
                    </a:lnTo>
                    <a:lnTo>
                      <a:pt x="696" y="1711"/>
                    </a:lnTo>
                    <a:lnTo>
                      <a:pt x="589" y="1658"/>
                    </a:lnTo>
                    <a:lnTo>
                      <a:pt x="589" y="1658"/>
                    </a:lnTo>
                    <a:lnTo>
                      <a:pt x="428" y="1711"/>
                    </a:lnTo>
                    <a:lnTo>
                      <a:pt x="268" y="1711"/>
                    </a:lnTo>
                    <a:lnTo>
                      <a:pt x="161" y="1658"/>
                    </a:lnTo>
                    <a:lnTo>
                      <a:pt x="161" y="1658"/>
                    </a:lnTo>
                    <a:lnTo>
                      <a:pt x="107" y="1658"/>
                    </a:lnTo>
                    <a:lnTo>
                      <a:pt x="53" y="1711"/>
                    </a:lnTo>
                    <a:lnTo>
                      <a:pt x="0" y="1711"/>
                    </a:lnTo>
                    <a:lnTo>
                      <a:pt x="0" y="1711"/>
                    </a:lnTo>
                    <a:lnTo>
                      <a:pt x="161" y="1711"/>
                    </a:lnTo>
                    <a:lnTo>
                      <a:pt x="375" y="1658"/>
                    </a:lnTo>
                    <a:lnTo>
                      <a:pt x="482" y="1551"/>
                    </a:lnTo>
                    <a:lnTo>
                      <a:pt x="482" y="1551"/>
                    </a:lnTo>
                    <a:lnTo>
                      <a:pt x="428" y="1444"/>
                    </a:lnTo>
                    <a:lnTo>
                      <a:pt x="375" y="1337"/>
                    </a:lnTo>
                    <a:lnTo>
                      <a:pt x="214" y="1337"/>
                    </a:lnTo>
                    <a:lnTo>
                      <a:pt x="214" y="1337"/>
                    </a:lnTo>
                    <a:lnTo>
                      <a:pt x="375" y="1337"/>
                    </a:lnTo>
                    <a:lnTo>
                      <a:pt x="482" y="1337"/>
                    </a:lnTo>
                    <a:lnTo>
                      <a:pt x="696" y="1283"/>
                    </a:lnTo>
                    <a:lnTo>
                      <a:pt x="696" y="1283"/>
                    </a:lnTo>
                    <a:lnTo>
                      <a:pt x="1124" y="1176"/>
                    </a:lnTo>
                    <a:lnTo>
                      <a:pt x="1606" y="962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301" y="482"/>
                    </a:lnTo>
                    <a:lnTo>
                      <a:pt x="2569" y="267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90" y="0"/>
                    </a:lnTo>
                    <a:lnTo>
                      <a:pt x="2890" y="0"/>
                    </a:lnTo>
                    <a:lnTo>
                      <a:pt x="2890" y="107"/>
                    </a:lnTo>
                    <a:lnTo>
                      <a:pt x="2890" y="214"/>
                    </a:lnTo>
                    <a:lnTo>
                      <a:pt x="3051" y="267"/>
                    </a:lnTo>
                    <a:lnTo>
                      <a:pt x="3051" y="267"/>
                    </a:lnTo>
                    <a:lnTo>
                      <a:pt x="3104" y="267"/>
                    </a:lnTo>
                    <a:lnTo>
                      <a:pt x="3211" y="267"/>
                    </a:lnTo>
                    <a:lnTo>
                      <a:pt x="3265" y="321"/>
                    </a:lnTo>
                    <a:lnTo>
                      <a:pt x="3265" y="321"/>
                    </a:lnTo>
                    <a:lnTo>
                      <a:pt x="3318" y="374"/>
                    </a:lnTo>
                    <a:lnTo>
                      <a:pt x="3425" y="428"/>
                    </a:lnTo>
                    <a:lnTo>
                      <a:pt x="3479" y="428"/>
                    </a:lnTo>
                    <a:lnTo>
                      <a:pt x="3479" y="428"/>
                    </a:lnTo>
                    <a:lnTo>
                      <a:pt x="3479" y="482"/>
                    </a:lnTo>
                    <a:lnTo>
                      <a:pt x="3479" y="535"/>
                    </a:lnTo>
                    <a:lnTo>
                      <a:pt x="3479" y="642"/>
                    </a:lnTo>
                    <a:lnTo>
                      <a:pt x="3479" y="642"/>
                    </a:lnTo>
                    <a:lnTo>
                      <a:pt x="3318" y="855"/>
                    </a:lnTo>
                    <a:lnTo>
                      <a:pt x="3158" y="1016"/>
                    </a:lnTo>
                    <a:lnTo>
                      <a:pt x="2943" y="1230"/>
                    </a:lnTo>
                    <a:lnTo>
                      <a:pt x="2836" y="1390"/>
                    </a:lnTo>
                    <a:lnTo>
                      <a:pt x="2783" y="1497"/>
                    </a:lnTo>
                    <a:lnTo>
                      <a:pt x="2783" y="1497"/>
                    </a:lnTo>
                    <a:lnTo>
                      <a:pt x="2890" y="1711"/>
                    </a:lnTo>
                    <a:lnTo>
                      <a:pt x="3158" y="1872"/>
                    </a:lnTo>
                    <a:lnTo>
                      <a:pt x="3372" y="1979"/>
                    </a:lnTo>
                    <a:close/>
                  </a:path>
                </a:pathLst>
              </a:custGeom>
              <a:solidFill>
                <a:srgbClr val="004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319"/>
              <p:cNvSpPr>
                <a:spLocks/>
              </p:cNvSpPr>
              <p:nvPr/>
            </p:nvSpPr>
            <p:spPr bwMode="auto">
              <a:xfrm>
                <a:off x="3824" y="2230"/>
                <a:ext cx="715" cy="755"/>
              </a:xfrm>
              <a:custGeom>
                <a:avLst/>
                <a:gdLst>
                  <a:gd name="T0" fmla="*/ 5298 w 5726"/>
                  <a:gd name="T1" fmla="*/ 5775 h 6043"/>
                  <a:gd name="T2" fmla="*/ 5191 w 5726"/>
                  <a:gd name="T3" fmla="*/ 5668 h 6043"/>
                  <a:gd name="T4" fmla="*/ 5084 w 5726"/>
                  <a:gd name="T5" fmla="*/ 5348 h 6043"/>
                  <a:gd name="T6" fmla="*/ 5084 w 5726"/>
                  <a:gd name="T7" fmla="*/ 4438 h 6043"/>
                  <a:gd name="T8" fmla="*/ 5244 w 5726"/>
                  <a:gd name="T9" fmla="*/ 3476 h 6043"/>
                  <a:gd name="T10" fmla="*/ 5405 w 5726"/>
                  <a:gd name="T11" fmla="*/ 3101 h 6043"/>
                  <a:gd name="T12" fmla="*/ 5298 w 5726"/>
                  <a:gd name="T13" fmla="*/ 2674 h 6043"/>
                  <a:gd name="T14" fmla="*/ 5726 w 5726"/>
                  <a:gd name="T15" fmla="*/ 2300 h 6043"/>
                  <a:gd name="T16" fmla="*/ 5191 w 5726"/>
                  <a:gd name="T17" fmla="*/ 2300 h 6043"/>
                  <a:gd name="T18" fmla="*/ 5298 w 5726"/>
                  <a:gd name="T19" fmla="*/ 2086 h 6043"/>
                  <a:gd name="T20" fmla="*/ 4923 w 5726"/>
                  <a:gd name="T21" fmla="*/ 2032 h 6043"/>
                  <a:gd name="T22" fmla="*/ 5084 w 5726"/>
                  <a:gd name="T23" fmla="*/ 1498 h 6043"/>
                  <a:gd name="T24" fmla="*/ 4228 w 5726"/>
                  <a:gd name="T25" fmla="*/ 1926 h 6043"/>
                  <a:gd name="T26" fmla="*/ 3372 w 5726"/>
                  <a:gd name="T27" fmla="*/ 2032 h 6043"/>
                  <a:gd name="T28" fmla="*/ 2676 w 5726"/>
                  <a:gd name="T29" fmla="*/ 1551 h 6043"/>
                  <a:gd name="T30" fmla="*/ 3372 w 5726"/>
                  <a:gd name="T31" fmla="*/ 589 h 6043"/>
                  <a:gd name="T32" fmla="*/ 3372 w 5726"/>
                  <a:gd name="T33" fmla="*/ 429 h 6043"/>
                  <a:gd name="T34" fmla="*/ 3158 w 5726"/>
                  <a:gd name="T35" fmla="*/ 321 h 6043"/>
                  <a:gd name="T36" fmla="*/ 2837 w 5726"/>
                  <a:gd name="T37" fmla="*/ 321 h 6043"/>
                  <a:gd name="T38" fmla="*/ 2783 w 5726"/>
                  <a:gd name="T39" fmla="*/ 54 h 6043"/>
                  <a:gd name="T40" fmla="*/ 2783 w 5726"/>
                  <a:gd name="T41" fmla="*/ 0 h 6043"/>
                  <a:gd name="T42" fmla="*/ 1981 w 5726"/>
                  <a:gd name="T43" fmla="*/ 643 h 6043"/>
                  <a:gd name="T44" fmla="*/ 643 w 5726"/>
                  <a:gd name="T45" fmla="*/ 1230 h 6043"/>
                  <a:gd name="T46" fmla="*/ 322 w 5726"/>
                  <a:gd name="T47" fmla="*/ 1284 h 6043"/>
                  <a:gd name="T48" fmla="*/ 536 w 5726"/>
                  <a:gd name="T49" fmla="*/ 1498 h 6043"/>
                  <a:gd name="T50" fmla="*/ 0 w 5726"/>
                  <a:gd name="T51" fmla="*/ 1658 h 6043"/>
                  <a:gd name="T52" fmla="*/ 161 w 5726"/>
                  <a:gd name="T53" fmla="*/ 1605 h 6043"/>
                  <a:gd name="T54" fmla="*/ 643 w 5726"/>
                  <a:gd name="T55" fmla="*/ 1605 h 6043"/>
                  <a:gd name="T56" fmla="*/ 964 w 5726"/>
                  <a:gd name="T57" fmla="*/ 1873 h 6043"/>
                  <a:gd name="T58" fmla="*/ 1017 w 5726"/>
                  <a:gd name="T59" fmla="*/ 2139 h 6043"/>
                  <a:gd name="T60" fmla="*/ 1660 w 5726"/>
                  <a:gd name="T61" fmla="*/ 2193 h 6043"/>
                  <a:gd name="T62" fmla="*/ 1767 w 5726"/>
                  <a:gd name="T63" fmla="*/ 2407 h 6043"/>
                  <a:gd name="T64" fmla="*/ 2569 w 5726"/>
                  <a:gd name="T65" fmla="*/ 2514 h 6043"/>
                  <a:gd name="T66" fmla="*/ 2998 w 5726"/>
                  <a:gd name="T67" fmla="*/ 2781 h 6043"/>
                  <a:gd name="T68" fmla="*/ 2730 w 5726"/>
                  <a:gd name="T69" fmla="*/ 2942 h 6043"/>
                  <a:gd name="T70" fmla="*/ 3105 w 5726"/>
                  <a:gd name="T71" fmla="*/ 3049 h 6043"/>
                  <a:gd name="T72" fmla="*/ 3319 w 5726"/>
                  <a:gd name="T73" fmla="*/ 3155 h 6043"/>
                  <a:gd name="T74" fmla="*/ 3640 w 5726"/>
                  <a:gd name="T75" fmla="*/ 3637 h 6043"/>
                  <a:gd name="T76" fmla="*/ 3693 w 5726"/>
                  <a:gd name="T77" fmla="*/ 3904 h 6043"/>
                  <a:gd name="T78" fmla="*/ 3533 w 5726"/>
                  <a:gd name="T79" fmla="*/ 4065 h 6043"/>
                  <a:gd name="T80" fmla="*/ 3212 w 5726"/>
                  <a:gd name="T81" fmla="*/ 4118 h 6043"/>
                  <a:gd name="T82" fmla="*/ 4068 w 5726"/>
                  <a:gd name="T83" fmla="*/ 4225 h 6043"/>
                  <a:gd name="T84" fmla="*/ 4121 w 5726"/>
                  <a:gd name="T85" fmla="*/ 4545 h 6043"/>
                  <a:gd name="T86" fmla="*/ 4336 w 5726"/>
                  <a:gd name="T87" fmla="*/ 4920 h 6043"/>
                  <a:gd name="T88" fmla="*/ 4442 w 5726"/>
                  <a:gd name="T89" fmla="*/ 5188 h 6043"/>
                  <a:gd name="T90" fmla="*/ 4763 w 5726"/>
                  <a:gd name="T91" fmla="*/ 5402 h 6043"/>
                  <a:gd name="T92" fmla="*/ 4442 w 5726"/>
                  <a:gd name="T93" fmla="*/ 5722 h 6043"/>
                  <a:gd name="T94" fmla="*/ 4495 w 5726"/>
                  <a:gd name="T95" fmla="*/ 5829 h 6043"/>
                  <a:gd name="T96" fmla="*/ 4816 w 5726"/>
                  <a:gd name="T97" fmla="*/ 6043 h 6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26" h="6043">
                    <a:moveTo>
                      <a:pt x="5458" y="6043"/>
                    </a:moveTo>
                    <a:lnTo>
                      <a:pt x="5351" y="5936"/>
                    </a:lnTo>
                    <a:lnTo>
                      <a:pt x="5405" y="5882"/>
                    </a:lnTo>
                    <a:lnTo>
                      <a:pt x="5298" y="5775"/>
                    </a:lnTo>
                    <a:lnTo>
                      <a:pt x="5298" y="5775"/>
                    </a:lnTo>
                    <a:lnTo>
                      <a:pt x="5244" y="5775"/>
                    </a:lnTo>
                    <a:lnTo>
                      <a:pt x="5191" y="5722"/>
                    </a:lnTo>
                    <a:lnTo>
                      <a:pt x="5191" y="5668"/>
                    </a:lnTo>
                    <a:lnTo>
                      <a:pt x="5191" y="5668"/>
                    </a:lnTo>
                    <a:lnTo>
                      <a:pt x="5084" y="5561"/>
                    </a:lnTo>
                    <a:lnTo>
                      <a:pt x="5084" y="5454"/>
                    </a:lnTo>
                    <a:lnTo>
                      <a:pt x="5084" y="5348"/>
                    </a:lnTo>
                    <a:lnTo>
                      <a:pt x="5084" y="5348"/>
                    </a:lnTo>
                    <a:lnTo>
                      <a:pt x="5030" y="5027"/>
                    </a:lnTo>
                    <a:lnTo>
                      <a:pt x="5030" y="4760"/>
                    </a:lnTo>
                    <a:lnTo>
                      <a:pt x="5084" y="4438"/>
                    </a:lnTo>
                    <a:lnTo>
                      <a:pt x="5084" y="4438"/>
                    </a:lnTo>
                    <a:lnTo>
                      <a:pt x="5084" y="4118"/>
                    </a:lnTo>
                    <a:lnTo>
                      <a:pt x="5137" y="3797"/>
                    </a:lnTo>
                    <a:lnTo>
                      <a:pt x="5244" y="3476"/>
                    </a:lnTo>
                    <a:lnTo>
                      <a:pt x="5244" y="3476"/>
                    </a:lnTo>
                    <a:lnTo>
                      <a:pt x="5298" y="3369"/>
                    </a:lnTo>
                    <a:lnTo>
                      <a:pt x="5351" y="3209"/>
                    </a:lnTo>
                    <a:lnTo>
                      <a:pt x="5405" y="3101"/>
                    </a:lnTo>
                    <a:lnTo>
                      <a:pt x="5405" y="3101"/>
                    </a:lnTo>
                    <a:lnTo>
                      <a:pt x="5405" y="2995"/>
                    </a:lnTo>
                    <a:lnTo>
                      <a:pt x="5351" y="2835"/>
                    </a:lnTo>
                    <a:lnTo>
                      <a:pt x="5298" y="2674"/>
                    </a:lnTo>
                    <a:lnTo>
                      <a:pt x="5298" y="2674"/>
                    </a:lnTo>
                    <a:lnTo>
                      <a:pt x="5351" y="2567"/>
                    </a:lnTo>
                    <a:lnTo>
                      <a:pt x="5619" y="2460"/>
                    </a:lnTo>
                    <a:lnTo>
                      <a:pt x="5726" y="2300"/>
                    </a:lnTo>
                    <a:lnTo>
                      <a:pt x="5726" y="2300"/>
                    </a:lnTo>
                    <a:lnTo>
                      <a:pt x="5565" y="2300"/>
                    </a:lnTo>
                    <a:lnTo>
                      <a:pt x="5298" y="2353"/>
                    </a:lnTo>
                    <a:lnTo>
                      <a:pt x="5191" y="2300"/>
                    </a:lnTo>
                    <a:lnTo>
                      <a:pt x="5191" y="2300"/>
                    </a:lnTo>
                    <a:lnTo>
                      <a:pt x="5191" y="2246"/>
                    </a:lnTo>
                    <a:lnTo>
                      <a:pt x="5244" y="2139"/>
                    </a:lnTo>
                    <a:lnTo>
                      <a:pt x="5298" y="2086"/>
                    </a:lnTo>
                    <a:lnTo>
                      <a:pt x="5298" y="2086"/>
                    </a:lnTo>
                    <a:lnTo>
                      <a:pt x="5084" y="2086"/>
                    </a:lnTo>
                    <a:lnTo>
                      <a:pt x="4977" y="2139"/>
                    </a:lnTo>
                    <a:lnTo>
                      <a:pt x="4923" y="2032"/>
                    </a:lnTo>
                    <a:lnTo>
                      <a:pt x="4923" y="2032"/>
                    </a:lnTo>
                    <a:lnTo>
                      <a:pt x="4870" y="1819"/>
                    </a:lnTo>
                    <a:lnTo>
                      <a:pt x="4923" y="1605"/>
                    </a:lnTo>
                    <a:lnTo>
                      <a:pt x="5084" y="1498"/>
                    </a:lnTo>
                    <a:lnTo>
                      <a:pt x="5084" y="1498"/>
                    </a:lnTo>
                    <a:lnTo>
                      <a:pt x="4763" y="1605"/>
                    </a:lnTo>
                    <a:lnTo>
                      <a:pt x="4495" y="1765"/>
                    </a:lnTo>
                    <a:lnTo>
                      <a:pt x="4228" y="1926"/>
                    </a:lnTo>
                    <a:lnTo>
                      <a:pt x="4228" y="1926"/>
                    </a:lnTo>
                    <a:lnTo>
                      <a:pt x="3961" y="2032"/>
                    </a:lnTo>
                    <a:lnTo>
                      <a:pt x="3640" y="2086"/>
                    </a:lnTo>
                    <a:lnTo>
                      <a:pt x="3372" y="2032"/>
                    </a:lnTo>
                    <a:lnTo>
                      <a:pt x="3372" y="2032"/>
                    </a:lnTo>
                    <a:lnTo>
                      <a:pt x="3105" y="1926"/>
                    </a:lnTo>
                    <a:lnTo>
                      <a:pt x="2837" y="1712"/>
                    </a:lnTo>
                    <a:lnTo>
                      <a:pt x="2676" y="1551"/>
                    </a:lnTo>
                    <a:lnTo>
                      <a:pt x="2676" y="1551"/>
                    </a:lnTo>
                    <a:lnTo>
                      <a:pt x="2783" y="1284"/>
                    </a:lnTo>
                    <a:lnTo>
                      <a:pt x="3105" y="909"/>
                    </a:lnTo>
                    <a:lnTo>
                      <a:pt x="3372" y="589"/>
                    </a:lnTo>
                    <a:lnTo>
                      <a:pt x="3372" y="589"/>
                    </a:lnTo>
                    <a:lnTo>
                      <a:pt x="3372" y="536"/>
                    </a:lnTo>
                    <a:lnTo>
                      <a:pt x="3372" y="482"/>
                    </a:lnTo>
                    <a:lnTo>
                      <a:pt x="3372" y="429"/>
                    </a:lnTo>
                    <a:lnTo>
                      <a:pt x="3372" y="429"/>
                    </a:lnTo>
                    <a:lnTo>
                      <a:pt x="3319" y="429"/>
                    </a:lnTo>
                    <a:lnTo>
                      <a:pt x="3212" y="375"/>
                    </a:lnTo>
                    <a:lnTo>
                      <a:pt x="3158" y="321"/>
                    </a:lnTo>
                    <a:lnTo>
                      <a:pt x="3158" y="321"/>
                    </a:lnTo>
                    <a:lnTo>
                      <a:pt x="3051" y="321"/>
                    </a:lnTo>
                    <a:lnTo>
                      <a:pt x="2944" y="321"/>
                    </a:lnTo>
                    <a:lnTo>
                      <a:pt x="2837" y="321"/>
                    </a:lnTo>
                    <a:lnTo>
                      <a:pt x="2837" y="321"/>
                    </a:lnTo>
                    <a:lnTo>
                      <a:pt x="2730" y="268"/>
                    </a:lnTo>
                    <a:lnTo>
                      <a:pt x="2730" y="161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0"/>
                    </a:lnTo>
                    <a:lnTo>
                      <a:pt x="2783" y="0"/>
                    </a:lnTo>
                    <a:lnTo>
                      <a:pt x="2516" y="214"/>
                    </a:lnTo>
                    <a:lnTo>
                      <a:pt x="2248" y="429"/>
                    </a:lnTo>
                    <a:lnTo>
                      <a:pt x="1981" y="643"/>
                    </a:lnTo>
                    <a:lnTo>
                      <a:pt x="1981" y="643"/>
                    </a:lnTo>
                    <a:lnTo>
                      <a:pt x="1553" y="909"/>
                    </a:lnTo>
                    <a:lnTo>
                      <a:pt x="1071" y="1123"/>
                    </a:lnTo>
                    <a:lnTo>
                      <a:pt x="643" y="1230"/>
                    </a:lnTo>
                    <a:lnTo>
                      <a:pt x="643" y="1230"/>
                    </a:lnTo>
                    <a:lnTo>
                      <a:pt x="482" y="1284"/>
                    </a:lnTo>
                    <a:lnTo>
                      <a:pt x="375" y="1284"/>
                    </a:lnTo>
                    <a:lnTo>
                      <a:pt x="322" y="1284"/>
                    </a:lnTo>
                    <a:lnTo>
                      <a:pt x="322" y="1284"/>
                    </a:lnTo>
                    <a:lnTo>
                      <a:pt x="429" y="1284"/>
                    </a:lnTo>
                    <a:lnTo>
                      <a:pt x="482" y="1337"/>
                    </a:lnTo>
                    <a:lnTo>
                      <a:pt x="536" y="1498"/>
                    </a:lnTo>
                    <a:lnTo>
                      <a:pt x="536" y="1498"/>
                    </a:lnTo>
                    <a:lnTo>
                      <a:pt x="375" y="1605"/>
                    </a:lnTo>
                    <a:lnTo>
                      <a:pt x="161" y="1658"/>
                    </a:lnTo>
                    <a:lnTo>
                      <a:pt x="0" y="1658"/>
                    </a:lnTo>
                    <a:lnTo>
                      <a:pt x="0" y="1658"/>
                    </a:lnTo>
                    <a:lnTo>
                      <a:pt x="54" y="1658"/>
                    </a:lnTo>
                    <a:lnTo>
                      <a:pt x="108" y="1605"/>
                    </a:lnTo>
                    <a:lnTo>
                      <a:pt x="161" y="1605"/>
                    </a:lnTo>
                    <a:lnTo>
                      <a:pt x="161" y="1605"/>
                    </a:lnTo>
                    <a:lnTo>
                      <a:pt x="268" y="1658"/>
                    </a:lnTo>
                    <a:lnTo>
                      <a:pt x="482" y="1605"/>
                    </a:lnTo>
                    <a:lnTo>
                      <a:pt x="643" y="1605"/>
                    </a:lnTo>
                    <a:lnTo>
                      <a:pt x="643" y="1605"/>
                    </a:lnTo>
                    <a:lnTo>
                      <a:pt x="750" y="1658"/>
                    </a:lnTo>
                    <a:lnTo>
                      <a:pt x="857" y="1765"/>
                    </a:lnTo>
                    <a:lnTo>
                      <a:pt x="964" y="1873"/>
                    </a:lnTo>
                    <a:lnTo>
                      <a:pt x="964" y="1873"/>
                    </a:lnTo>
                    <a:lnTo>
                      <a:pt x="964" y="1979"/>
                    </a:lnTo>
                    <a:lnTo>
                      <a:pt x="964" y="2086"/>
                    </a:lnTo>
                    <a:lnTo>
                      <a:pt x="1017" y="2139"/>
                    </a:lnTo>
                    <a:lnTo>
                      <a:pt x="1017" y="2139"/>
                    </a:lnTo>
                    <a:lnTo>
                      <a:pt x="1231" y="2139"/>
                    </a:lnTo>
                    <a:lnTo>
                      <a:pt x="1445" y="2139"/>
                    </a:lnTo>
                    <a:lnTo>
                      <a:pt x="1660" y="2193"/>
                    </a:lnTo>
                    <a:lnTo>
                      <a:pt x="1660" y="2193"/>
                    </a:lnTo>
                    <a:lnTo>
                      <a:pt x="1713" y="2246"/>
                    </a:lnTo>
                    <a:lnTo>
                      <a:pt x="1767" y="2353"/>
                    </a:lnTo>
                    <a:lnTo>
                      <a:pt x="1767" y="2407"/>
                    </a:lnTo>
                    <a:lnTo>
                      <a:pt x="1767" y="2407"/>
                    </a:lnTo>
                    <a:lnTo>
                      <a:pt x="1981" y="2460"/>
                    </a:lnTo>
                    <a:lnTo>
                      <a:pt x="2302" y="2460"/>
                    </a:lnTo>
                    <a:lnTo>
                      <a:pt x="2569" y="2514"/>
                    </a:lnTo>
                    <a:lnTo>
                      <a:pt x="2569" y="2514"/>
                    </a:lnTo>
                    <a:lnTo>
                      <a:pt x="2730" y="2567"/>
                    </a:lnTo>
                    <a:lnTo>
                      <a:pt x="2890" y="2674"/>
                    </a:lnTo>
                    <a:lnTo>
                      <a:pt x="2998" y="2781"/>
                    </a:lnTo>
                    <a:lnTo>
                      <a:pt x="2998" y="2781"/>
                    </a:lnTo>
                    <a:lnTo>
                      <a:pt x="2998" y="2888"/>
                    </a:lnTo>
                    <a:lnTo>
                      <a:pt x="2837" y="2888"/>
                    </a:lnTo>
                    <a:lnTo>
                      <a:pt x="2730" y="2942"/>
                    </a:lnTo>
                    <a:lnTo>
                      <a:pt x="2730" y="2942"/>
                    </a:lnTo>
                    <a:lnTo>
                      <a:pt x="2890" y="2995"/>
                    </a:lnTo>
                    <a:lnTo>
                      <a:pt x="2998" y="3049"/>
                    </a:lnTo>
                    <a:lnTo>
                      <a:pt x="3105" y="3049"/>
                    </a:lnTo>
                    <a:lnTo>
                      <a:pt x="3105" y="3049"/>
                    </a:lnTo>
                    <a:lnTo>
                      <a:pt x="3212" y="3101"/>
                    </a:lnTo>
                    <a:lnTo>
                      <a:pt x="3265" y="3155"/>
                    </a:lnTo>
                    <a:lnTo>
                      <a:pt x="3319" y="3155"/>
                    </a:lnTo>
                    <a:lnTo>
                      <a:pt x="3319" y="3155"/>
                    </a:lnTo>
                    <a:lnTo>
                      <a:pt x="3533" y="3262"/>
                    </a:lnTo>
                    <a:lnTo>
                      <a:pt x="3640" y="3423"/>
                    </a:lnTo>
                    <a:lnTo>
                      <a:pt x="3640" y="3637"/>
                    </a:lnTo>
                    <a:lnTo>
                      <a:pt x="3640" y="3637"/>
                    </a:lnTo>
                    <a:lnTo>
                      <a:pt x="3640" y="3744"/>
                    </a:lnTo>
                    <a:lnTo>
                      <a:pt x="3640" y="3851"/>
                    </a:lnTo>
                    <a:lnTo>
                      <a:pt x="3693" y="3904"/>
                    </a:lnTo>
                    <a:lnTo>
                      <a:pt x="3693" y="3904"/>
                    </a:lnTo>
                    <a:lnTo>
                      <a:pt x="3640" y="4011"/>
                    </a:lnTo>
                    <a:lnTo>
                      <a:pt x="3586" y="4011"/>
                    </a:lnTo>
                    <a:lnTo>
                      <a:pt x="3533" y="4065"/>
                    </a:lnTo>
                    <a:lnTo>
                      <a:pt x="3533" y="4065"/>
                    </a:lnTo>
                    <a:lnTo>
                      <a:pt x="3426" y="4118"/>
                    </a:lnTo>
                    <a:lnTo>
                      <a:pt x="3265" y="4118"/>
                    </a:lnTo>
                    <a:lnTo>
                      <a:pt x="3212" y="4118"/>
                    </a:lnTo>
                    <a:lnTo>
                      <a:pt x="3212" y="4118"/>
                    </a:lnTo>
                    <a:lnTo>
                      <a:pt x="3479" y="4172"/>
                    </a:lnTo>
                    <a:lnTo>
                      <a:pt x="3800" y="4172"/>
                    </a:lnTo>
                    <a:lnTo>
                      <a:pt x="4068" y="4225"/>
                    </a:lnTo>
                    <a:lnTo>
                      <a:pt x="4068" y="4225"/>
                    </a:lnTo>
                    <a:lnTo>
                      <a:pt x="4068" y="4331"/>
                    </a:lnTo>
                    <a:lnTo>
                      <a:pt x="4068" y="4438"/>
                    </a:lnTo>
                    <a:lnTo>
                      <a:pt x="4121" y="4545"/>
                    </a:lnTo>
                    <a:lnTo>
                      <a:pt x="4121" y="4545"/>
                    </a:lnTo>
                    <a:lnTo>
                      <a:pt x="4175" y="4706"/>
                    </a:lnTo>
                    <a:lnTo>
                      <a:pt x="4228" y="4813"/>
                    </a:lnTo>
                    <a:lnTo>
                      <a:pt x="4336" y="4920"/>
                    </a:lnTo>
                    <a:lnTo>
                      <a:pt x="4336" y="4920"/>
                    </a:lnTo>
                    <a:lnTo>
                      <a:pt x="4282" y="4974"/>
                    </a:lnTo>
                    <a:lnTo>
                      <a:pt x="4336" y="5081"/>
                    </a:lnTo>
                    <a:lnTo>
                      <a:pt x="4442" y="5188"/>
                    </a:lnTo>
                    <a:lnTo>
                      <a:pt x="4442" y="5188"/>
                    </a:lnTo>
                    <a:lnTo>
                      <a:pt x="4602" y="5241"/>
                    </a:lnTo>
                    <a:lnTo>
                      <a:pt x="4763" y="5295"/>
                    </a:lnTo>
                    <a:lnTo>
                      <a:pt x="4763" y="5402"/>
                    </a:lnTo>
                    <a:lnTo>
                      <a:pt x="4763" y="5402"/>
                    </a:lnTo>
                    <a:lnTo>
                      <a:pt x="4656" y="5561"/>
                    </a:lnTo>
                    <a:lnTo>
                      <a:pt x="4549" y="5615"/>
                    </a:lnTo>
                    <a:lnTo>
                      <a:pt x="4442" y="5722"/>
                    </a:lnTo>
                    <a:lnTo>
                      <a:pt x="4442" y="5722"/>
                    </a:lnTo>
                    <a:lnTo>
                      <a:pt x="4495" y="5775"/>
                    </a:lnTo>
                    <a:lnTo>
                      <a:pt x="4495" y="5829"/>
                    </a:lnTo>
                    <a:lnTo>
                      <a:pt x="4495" y="5829"/>
                    </a:lnTo>
                    <a:lnTo>
                      <a:pt x="4495" y="5829"/>
                    </a:lnTo>
                    <a:lnTo>
                      <a:pt x="4549" y="5936"/>
                    </a:lnTo>
                    <a:lnTo>
                      <a:pt x="4763" y="5989"/>
                    </a:lnTo>
                    <a:lnTo>
                      <a:pt x="4816" y="6043"/>
                    </a:lnTo>
                    <a:lnTo>
                      <a:pt x="4816" y="6043"/>
                    </a:lnTo>
                    <a:lnTo>
                      <a:pt x="5458" y="6043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320"/>
              <p:cNvSpPr>
                <a:spLocks/>
              </p:cNvSpPr>
              <p:nvPr/>
            </p:nvSpPr>
            <p:spPr bwMode="auto">
              <a:xfrm>
                <a:off x="4359" y="2123"/>
                <a:ext cx="374" cy="254"/>
              </a:xfrm>
              <a:custGeom>
                <a:avLst/>
                <a:gdLst>
                  <a:gd name="T0" fmla="*/ 534 w 2996"/>
                  <a:gd name="T1" fmla="*/ 54 h 2032"/>
                  <a:gd name="T2" fmla="*/ 481 w 2996"/>
                  <a:gd name="T3" fmla="*/ 54 h 2032"/>
                  <a:gd name="T4" fmla="*/ 320 w 2996"/>
                  <a:gd name="T5" fmla="*/ 54 h 2032"/>
                  <a:gd name="T6" fmla="*/ 160 w 2996"/>
                  <a:gd name="T7" fmla="*/ 0 h 2032"/>
                  <a:gd name="T8" fmla="*/ 160 w 2996"/>
                  <a:gd name="T9" fmla="*/ 0 h 2032"/>
                  <a:gd name="T10" fmla="*/ 0 w 2996"/>
                  <a:gd name="T11" fmla="*/ 54 h 2032"/>
                  <a:gd name="T12" fmla="*/ 54 w 2996"/>
                  <a:gd name="T13" fmla="*/ 161 h 2032"/>
                  <a:gd name="T14" fmla="*/ 213 w 2996"/>
                  <a:gd name="T15" fmla="*/ 214 h 2032"/>
                  <a:gd name="T16" fmla="*/ 213 w 2996"/>
                  <a:gd name="T17" fmla="*/ 214 h 2032"/>
                  <a:gd name="T18" fmla="*/ 374 w 2996"/>
                  <a:gd name="T19" fmla="*/ 375 h 2032"/>
                  <a:gd name="T20" fmla="*/ 427 w 2996"/>
                  <a:gd name="T21" fmla="*/ 481 h 2032"/>
                  <a:gd name="T22" fmla="*/ 427 w 2996"/>
                  <a:gd name="T23" fmla="*/ 534 h 2032"/>
                  <a:gd name="T24" fmla="*/ 427 w 2996"/>
                  <a:gd name="T25" fmla="*/ 534 h 2032"/>
                  <a:gd name="T26" fmla="*/ 267 w 2996"/>
                  <a:gd name="T27" fmla="*/ 588 h 2032"/>
                  <a:gd name="T28" fmla="*/ 160 w 2996"/>
                  <a:gd name="T29" fmla="*/ 748 h 2032"/>
                  <a:gd name="T30" fmla="*/ 267 w 2996"/>
                  <a:gd name="T31" fmla="*/ 855 h 2032"/>
                  <a:gd name="T32" fmla="*/ 267 w 2996"/>
                  <a:gd name="T33" fmla="*/ 855 h 2032"/>
                  <a:gd name="T34" fmla="*/ 534 w 2996"/>
                  <a:gd name="T35" fmla="*/ 962 h 2032"/>
                  <a:gd name="T36" fmla="*/ 695 w 2996"/>
                  <a:gd name="T37" fmla="*/ 1123 h 2032"/>
                  <a:gd name="T38" fmla="*/ 641 w 2996"/>
                  <a:gd name="T39" fmla="*/ 1176 h 2032"/>
                  <a:gd name="T40" fmla="*/ 641 w 2996"/>
                  <a:gd name="T41" fmla="*/ 1176 h 2032"/>
                  <a:gd name="T42" fmla="*/ 374 w 2996"/>
                  <a:gd name="T43" fmla="*/ 1176 h 2032"/>
                  <a:gd name="T44" fmla="*/ 160 w 2996"/>
                  <a:gd name="T45" fmla="*/ 1230 h 2032"/>
                  <a:gd name="T46" fmla="*/ 320 w 2996"/>
                  <a:gd name="T47" fmla="*/ 1391 h 2032"/>
                  <a:gd name="T48" fmla="*/ 320 w 2996"/>
                  <a:gd name="T49" fmla="*/ 1391 h 2032"/>
                  <a:gd name="T50" fmla="*/ 641 w 2996"/>
                  <a:gd name="T51" fmla="*/ 1605 h 2032"/>
                  <a:gd name="T52" fmla="*/ 1069 w 2996"/>
                  <a:gd name="T53" fmla="*/ 1764 h 2032"/>
                  <a:gd name="T54" fmla="*/ 1498 w 2996"/>
                  <a:gd name="T55" fmla="*/ 1978 h 2032"/>
                  <a:gd name="T56" fmla="*/ 1872 w 2996"/>
                  <a:gd name="T57" fmla="*/ 2032 h 2032"/>
                  <a:gd name="T58" fmla="*/ 1872 w 2996"/>
                  <a:gd name="T59" fmla="*/ 2032 h 2032"/>
                  <a:gd name="T60" fmla="*/ 2514 w 2996"/>
                  <a:gd name="T61" fmla="*/ 2032 h 2032"/>
                  <a:gd name="T62" fmla="*/ 2782 w 2996"/>
                  <a:gd name="T63" fmla="*/ 2032 h 2032"/>
                  <a:gd name="T64" fmla="*/ 2943 w 2996"/>
                  <a:gd name="T65" fmla="*/ 2032 h 2032"/>
                  <a:gd name="T66" fmla="*/ 2943 w 2996"/>
                  <a:gd name="T67" fmla="*/ 2032 h 2032"/>
                  <a:gd name="T68" fmla="*/ 2996 w 2996"/>
                  <a:gd name="T69" fmla="*/ 2032 h 2032"/>
                  <a:gd name="T70" fmla="*/ 2889 w 2996"/>
                  <a:gd name="T71" fmla="*/ 1871 h 2032"/>
                  <a:gd name="T72" fmla="*/ 2728 w 2996"/>
                  <a:gd name="T73" fmla="*/ 1605 h 2032"/>
                  <a:gd name="T74" fmla="*/ 2728 w 2996"/>
                  <a:gd name="T75" fmla="*/ 1605 h 2032"/>
                  <a:gd name="T76" fmla="*/ 2568 w 2996"/>
                  <a:gd name="T77" fmla="*/ 1444 h 2032"/>
                  <a:gd name="T78" fmla="*/ 2354 w 2996"/>
                  <a:gd name="T79" fmla="*/ 1230 h 2032"/>
                  <a:gd name="T80" fmla="*/ 2140 w 2996"/>
                  <a:gd name="T81" fmla="*/ 1069 h 2032"/>
                  <a:gd name="T82" fmla="*/ 1926 w 2996"/>
                  <a:gd name="T83" fmla="*/ 855 h 2032"/>
                  <a:gd name="T84" fmla="*/ 1658 w 2996"/>
                  <a:gd name="T85" fmla="*/ 695 h 2032"/>
                  <a:gd name="T86" fmla="*/ 1498 w 2996"/>
                  <a:gd name="T87" fmla="*/ 534 h 2032"/>
                  <a:gd name="T88" fmla="*/ 1498 w 2996"/>
                  <a:gd name="T89" fmla="*/ 534 h 2032"/>
                  <a:gd name="T90" fmla="*/ 1123 w 2996"/>
                  <a:gd name="T91" fmla="*/ 321 h 2032"/>
                  <a:gd name="T92" fmla="*/ 802 w 2996"/>
                  <a:gd name="T93" fmla="*/ 161 h 2032"/>
                  <a:gd name="T94" fmla="*/ 534 w 2996"/>
                  <a:gd name="T95" fmla="*/ 5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96" h="2032">
                    <a:moveTo>
                      <a:pt x="534" y="54"/>
                    </a:moveTo>
                    <a:lnTo>
                      <a:pt x="481" y="54"/>
                    </a:lnTo>
                    <a:lnTo>
                      <a:pt x="320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0" y="54"/>
                    </a:lnTo>
                    <a:lnTo>
                      <a:pt x="54" y="161"/>
                    </a:lnTo>
                    <a:lnTo>
                      <a:pt x="213" y="214"/>
                    </a:lnTo>
                    <a:lnTo>
                      <a:pt x="213" y="214"/>
                    </a:lnTo>
                    <a:lnTo>
                      <a:pt x="374" y="375"/>
                    </a:lnTo>
                    <a:lnTo>
                      <a:pt x="427" y="481"/>
                    </a:lnTo>
                    <a:lnTo>
                      <a:pt x="427" y="534"/>
                    </a:lnTo>
                    <a:lnTo>
                      <a:pt x="427" y="534"/>
                    </a:lnTo>
                    <a:lnTo>
                      <a:pt x="267" y="588"/>
                    </a:lnTo>
                    <a:lnTo>
                      <a:pt x="160" y="748"/>
                    </a:lnTo>
                    <a:lnTo>
                      <a:pt x="267" y="855"/>
                    </a:lnTo>
                    <a:lnTo>
                      <a:pt x="267" y="855"/>
                    </a:lnTo>
                    <a:lnTo>
                      <a:pt x="534" y="962"/>
                    </a:lnTo>
                    <a:lnTo>
                      <a:pt x="695" y="1123"/>
                    </a:lnTo>
                    <a:lnTo>
                      <a:pt x="641" y="1176"/>
                    </a:lnTo>
                    <a:lnTo>
                      <a:pt x="641" y="1176"/>
                    </a:lnTo>
                    <a:lnTo>
                      <a:pt x="374" y="1176"/>
                    </a:lnTo>
                    <a:lnTo>
                      <a:pt x="160" y="1230"/>
                    </a:lnTo>
                    <a:lnTo>
                      <a:pt x="320" y="1391"/>
                    </a:lnTo>
                    <a:lnTo>
                      <a:pt x="320" y="1391"/>
                    </a:lnTo>
                    <a:lnTo>
                      <a:pt x="641" y="1605"/>
                    </a:lnTo>
                    <a:lnTo>
                      <a:pt x="1069" y="1764"/>
                    </a:lnTo>
                    <a:lnTo>
                      <a:pt x="1498" y="1978"/>
                    </a:lnTo>
                    <a:lnTo>
                      <a:pt x="1872" y="2032"/>
                    </a:lnTo>
                    <a:lnTo>
                      <a:pt x="1872" y="2032"/>
                    </a:lnTo>
                    <a:lnTo>
                      <a:pt x="2514" y="2032"/>
                    </a:lnTo>
                    <a:lnTo>
                      <a:pt x="2782" y="2032"/>
                    </a:lnTo>
                    <a:lnTo>
                      <a:pt x="2943" y="2032"/>
                    </a:lnTo>
                    <a:lnTo>
                      <a:pt x="2943" y="2032"/>
                    </a:lnTo>
                    <a:lnTo>
                      <a:pt x="2996" y="2032"/>
                    </a:lnTo>
                    <a:lnTo>
                      <a:pt x="2889" y="1871"/>
                    </a:lnTo>
                    <a:lnTo>
                      <a:pt x="2728" y="1605"/>
                    </a:lnTo>
                    <a:lnTo>
                      <a:pt x="2728" y="1605"/>
                    </a:lnTo>
                    <a:lnTo>
                      <a:pt x="2568" y="1444"/>
                    </a:lnTo>
                    <a:lnTo>
                      <a:pt x="2354" y="1230"/>
                    </a:lnTo>
                    <a:lnTo>
                      <a:pt x="2140" y="1069"/>
                    </a:lnTo>
                    <a:lnTo>
                      <a:pt x="1926" y="855"/>
                    </a:lnTo>
                    <a:lnTo>
                      <a:pt x="1658" y="695"/>
                    </a:lnTo>
                    <a:lnTo>
                      <a:pt x="1498" y="534"/>
                    </a:lnTo>
                    <a:lnTo>
                      <a:pt x="1498" y="534"/>
                    </a:lnTo>
                    <a:lnTo>
                      <a:pt x="1123" y="321"/>
                    </a:lnTo>
                    <a:lnTo>
                      <a:pt x="802" y="161"/>
                    </a:lnTo>
                    <a:lnTo>
                      <a:pt x="534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321"/>
              <p:cNvSpPr>
                <a:spLocks/>
              </p:cNvSpPr>
              <p:nvPr/>
            </p:nvSpPr>
            <p:spPr bwMode="auto">
              <a:xfrm>
                <a:off x="4493" y="2377"/>
                <a:ext cx="247" cy="60"/>
              </a:xfrm>
              <a:custGeom>
                <a:avLst/>
                <a:gdLst>
                  <a:gd name="T0" fmla="*/ 482 w 1981"/>
                  <a:gd name="T1" fmla="*/ 428 h 481"/>
                  <a:gd name="T2" fmla="*/ 536 w 1981"/>
                  <a:gd name="T3" fmla="*/ 374 h 481"/>
                  <a:gd name="T4" fmla="*/ 803 w 1981"/>
                  <a:gd name="T5" fmla="*/ 321 h 481"/>
                  <a:gd name="T6" fmla="*/ 1338 w 1981"/>
                  <a:gd name="T7" fmla="*/ 321 h 481"/>
                  <a:gd name="T8" fmla="*/ 1338 w 1981"/>
                  <a:gd name="T9" fmla="*/ 321 h 481"/>
                  <a:gd name="T10" fmla="*/ 1820 w 1981"/>
                  <a:gd name="T11" fmla="*/ 428 h 481"/>
                  <a:gd name="T12" fmla="*/ 1981 w 1981"/>
                  <a:gd name="T13" fmla="*/ 374 h 481"/>
                  <a:gd name="T14" fmla="*/ 1766 w 1981"/>
                  <a:gd name="T15" fmla="*/ 214 h 481"/>
                  <a:gd name="T16" fmla="*/ 1766 w 1981"/>
                  <a:gd name="T17" fmla="*/ 214 h 481"/>
                  <a:gd name="T18" fmla="*/ 1338 w 1981"/>
                  <a:gd name="T19" fmla="*/ 107 h 481"/>
                  <a:gd name="T20" fmla="*/ 1017 w 1981"/>
                  <a:gd name="T21" fmla="*/ 0 h 481"/>
                  <a:gd name="T22" fmla="*/ 696 w 1981"/>
                  <a:gd name="T23" fmla="*/ 0 h 481"/>
                  <a:gd name="T24" fmla="*/ 696 w 1981"/>
                  <a:gd name="T25" fmla="*/ 0 h 481"/>
                  <a:gd name="T26" fmla="*/ 429 w 1981"/>
                  <a:gd name="T27" fmla="*/ 53 h 481"/>
                  <a:gd name="T28" fmla="*/ 214 w 1981"/>
                  <a:gd name="T29" fmla="*/ 107 h 481"/>
                  <a:gd name="T30" fmla="*/ 54 w 1981"/>
                  <a:gd name="T31" fmla="*/ 214 h 481"/>
                  <a:gd name="T32" fmla="*/ 54 w 1981"/>
                  <a:gd name="T33" fmla="*/ 214 h 481"/>
                  <a:gd name="T34" fmla="*/ 0 w 1981"/>
                  <a:gd name="T35" fmla="*/ 374 h 481"/>
                  <a:gd name="T36" fmla="*/ 107 w 1981"/>
                  <a:gd name="T37" fmla="*/ 481 h 481"/>
                  <a:gd name="T38" fmla="*/ 482 w 1981"/>
                  <a:gd name="T39" fmla="*/ 428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81" h="481">
                    <a:moveTo>
                      <a:pt x="482" y="428"/>
                    </a:moveTo>
                    <a:lnTo>
                      <a:pt x="536" y="374"/>
                    </a:lnTo>
                    <a:lnTo>
                      <a:pt x="803" y="321"/>
                    </a:lnTo>
                    <a:lnTo>
                      <a:pt x="1338" y="321"/>
                    </a:lnTo>
                    <a:lnTo>
                      <a:pt x="1338" y="321"/>
                    </a:lnTo>
                    <a:lnTo>
                      <a:pt x="1820" y="428"/>
                    </a:lnTo>
                    <a:lnTo>
                      <a:pt x="1981" y="37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338" y="107"/>
                    </a:lnTo>
                    <a:lnTo>
                      <a:pt x="1017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429" y="53"/>
                    </a:lnTo>
                    <a:lnTo>
                      <a:pt x="214" y="10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374"/>
                    </a:lnTo>
                    <a:lnTo>
                      <a:pt x="107" y="481"/>
                    </a:lnTo>
                    <a:lnTo>
                      <a:pt x="482" y="42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322"/>
              <p:cNvSpPr>
                <a:spLocks/>
              </p:cNvSpPr>
              <p:nvPr/>
            </p:nvSpPr>
            <p:spPr bwMode="auto">
              <a:xfrm>
                <a:off x="4546" y="2437"/>
                <a:ext cx="381" cy="154"/>
              </a:xfrm>
              <a:custGeom>
                <a:avLst/>
                <a:gdLst>
                  <a:gd name="T0" fmla="*/ 107 w 3050"/>
                  <a:gd name="T1" fmla="*/ 107 h 1230"/>
                  <a:gd name="T2" fmla="*/ 267 w 3050"/>
                  <a:gd name="T3" fmla="*/ 54 h 1230"/>
                  <a:gd name="T4" fmla="*/ 695 w 3050"/>
                  <a:gd name="T5" fmla="*/ 0 h 1230"/>
                  <a:gd name="T6" fmla="*/ 1177 w 3050"/>
                  <a:gd name="T7" fmla="*/ 54 h 1230"/>
                  <a:gd name="T8" fmla="*/ 1177 w 3050"/>
                  <a:gd name="T9" fmla="*/ 54 h 1230"/>
                  <a:gd name="T10" fmla="*/ 1498 w 3050"/>
                  <a:gd name="T11" fmla="*/ 161 h 1230"/>
                  <a:gd name="T12" fmla="*/ 1712 w 3050"/>
                  <a:gd name="T13" fmla="*/ 268 h 1230"/>
                  <a:gd name="T14" fmla="*/ 2140 w 3050"/>
                  <a:gd name="T15" fmla="*/ 481 h 1230"/>
                  <a:gd name="T16" fmla="*/ 2140 w 3050"/>
                  <a:gd name="T17" fmla="*/ 481 h 1230"/>
                  <a:gd name="T18" fmla="*/ 2515 w 3050"/>
                  <a:gd name="T19" fmla="*/ 749 h 1230"/>
                  <a:gd name="T20" fmla="*/ 2782 w 3050"/>
                  <a:gd name="T21" fmla="*/ 963 h 1230"/>
                  <a:gd name="T22" fmla="*/ 2943 w 3050"/>
                  <a:gd name="T23" fmla="*/ 1123 h 1230"/>
                  <a:gd name="T24" fmla="*/ 3050 w 3050"/>
                  <a:gd name="T25" fmla="*/ 1177 h 1230"/>
                  <a:gd name="T26" fmla="*/ 3050 w 3050"/>
                  <a:gd name="T27" fmla="*/ 1230 h 1230"/>
                  <a:gd name="T28" fmla="*/ 2997 w 3050"/>
                  <a:gd name="T29" fmla="*/ 1230 h 1230"/>
                  <a:gd name="T30" fmla="*/ 2890 w 3050"/>
                  <a:gd name="T31" fmla="*/ 1230 h 1230"/>
                  <a:gd name="T32" fmla="*/ 2782 w 3050"/>
                  <a:gd name="T33" fmla="*/ 1177 h 1230"/>
                  <a:gd name="T34" fmla="*/ 2568 w 3050"/>
                  <a:gd name="T35" fmla="*/ 1123 h 1230"/>
                  <a:gd name="T36" fmla="*/ 2408 w 3050"/>
                  <a:gd name="T37" fmla="*/ 1016 h 1230"/>
                  <a:gd name="T38" fmla="*/ 2408 w 3050"/>
                  <a:gd name="T39" fmla="*/ 1016 h 1230"/>
                  <a:gd name="T40" fmla="*/ 1819 w 3050"/>
                  <a:gd name="T41" fmla="*/ 802 h 1230"/>
                  <a:gd name="T42" fmla="*/ 1391 w 3050"/>
                  <a:gd name="T43" fmla="*/ 642 h 1230"/>
                  <a:gd name="T44" fmla="*/ 963 w 3050"/>
                  <a:gd name="T45" fmla="*/ 535 h 1230"/>
                  <a:gd name="T46" fmla="*/ 963 w 3050"/>
                  <a:gd name="T47" fmla="*/ 535 h 1230"/>
                  <a:gd name="T48" fmla="*/ 374 w 3050"/>
                  <a:gd name="T49" fmla="*/ 481 h 1230"/>
                  <a:gd name="T50" fmla="*/ 0 w 3050"/>
                  <a:gd name="T51" fmla="*/ 321 h 1230"/>
                  <a:gd name="T52" fmla="*/ 107 w 3050"/>
                  <a:gd name="T53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50" h="1230">
                    <a:moveTo>
                      <a:pt x="107" y="107"/>
                    </a:moveTo>
                    <a:lnTo>
                      <a:pt x="267" y="54"/>
                    </a:lnTo>
                    <a:lnTo>
                      <a:pt x="695" y="0"/>
                    </a:lnTo>
                    <a:lnTo>
                      <a:pt x="1177" y="54"/>
                    </a:lnTo>
                    <a:lnTo>
                      <a:pt x="1177" y="54"/>
                    </a:lnTo>
                    <a:lnTo>
                      <a:pt x="1498" y="161"/>
                    </a:lnTo>
                    <a:lnTo>
                      <a:pt x="1712" y="268"/>
                    </a:lnTo>
                    <a:lnTo>
                      <a:pt x="2140" y="481"/>
                    </a:lnTo>
                    <a:lnTo>
                      <a:pt x="2140" y="481"/>
                    </a:lnTo>
                    <a:lnTo>
                      <a:pt x="2515" y="749"/>
                    </a:lnTo>
                    <a:lnTo>
                      <a:pt x="2782" y="963"/>
                    </a:lnTo>
                    <a:lnTo>
                      <a:pt x="2943" y="1123"/>
                    </a:lnTo>
                    <a:lnTo>
                      <a:pt x="3050" y="1177"/>
                    </a:lnTo>
                    <a:lnTo>
                      <a:pt x="3050" y="1230"/>
                    </a:lnTo>
                    <a:lnTo>
                      <a:pt x="2997" y="1230"/>
                    </a:lnTo>
                    <a:lnTo>
                      <a:pt x="2890" y="1230"/>
                    </a:lnTo>
                    <a:lnTo>
                      <a:pt x="2782" y="1177"/>
                    </a:lnTo>
                    <a:lnTo>
                      <a:pt x="2568" y="1123"/>
                    </a:lnTo>
                    <a:lnTo>
                      <a:pt x="2408" y="1016"/>
                    </a:lnTo>
                    <a:lnTo>
                      <a:pt x="2408" y="1016"/>
                    </a:lnTo>
                    <a:lnTo>
                      <a:pt x="1819" y="802"/>
                    </a:lnTo>
                    <a:lnTo>
                      <a:pt x="1391" y="642"/>
                    </a:lnTo>
                    <a:lnTo>
                      <a:pt x="963" y="535"/>
                    </a:lnTo>
                    <a:lnTo>
                      <a:pt x="963" y="535"/>
                    </a:lnTo>
                    <a:lnTo>
                      <a:pt x="374" y="481"/>
                    </a:lnTo>
                    <a:lnTo>
                      <a:pt x="0" y="321"/>
                    </a:lnTo>
                    <a:lnTo>
                      <a:pt x="107" y="10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323"/>
              <p:cNvSpPr>
                <a:spLocks/>
              </p:cNvSpPr>
              <p:nvPr/>
            </p:nvSpPr>
            <p:spPr bwMode="auto">
              <a:xfrm>
                <a:off x="4539" y="2510"/>
                <a:ext cx="255" cy="328"/>
              </a:xfrm>
              <a:custGeom>
                <a:avLst/>
                <a:gdLst>
                  <a:gd name="T0" fmla="*/ 375 w 2034"/>
                  <a:gd name="T1" fmla="*/ 107 h 2621"/>
                  <a:gd name="T2" fmla="*/ 428 w 2034"/>
                  <a:gd name="T3" fmla="*/ 54 h 2621"/>
                  <a:gd name="T4" fmla="*/ 589 w 2034"/>
                  <a:gd name="T5" fmla="*/ 0 h 2621"/>
                  <a:gd name="T6" fmla="*/ 1017 w 2034"/>
                  <a:gd name="T7" fmla="*/ 54 h 2621"/>
                  <a:gd name="T8" fmla="*/ 1017 w 2034"/>
                  <a:gd name="T9" fmla="*/ 54 h 2621"/>
                  <a:gd name="T10" fmla="*/ 1606 w 2034"/>
                  <a:gd name="T11" fmla="*/ 214 h 2621"/>
                  <a:gd name="T12" fmla="*/ 1927 w 2034"/>
                  <a:gd name="T13" fmla="*/ 375 h 2621"/>
                  <a:gd name="T14" fmla="*/ 2034 w 2034"/>
                  <a:gd name="T15" fmla="*/ 535 h 2621"/>
                  <a:gd name="T16" fmla="*/ 2034 w 2034"/>
                  <a:gd name="T17" fmla="*/ 535 h 2621"/>
                  <a:gd name="T18" fmla="*/ 2034 w 2034"/>
                  <a:gd name="T19" fmla="*/ 642 h 2621"/>
                  <a:gd name="T20" fmla="*/ 1980 w 2034"/>
                  <a:gd name="T21" fmla="*/ 696 h 2621"/>
                  <a:gd name="T22" fmla="*/ 1820 w 2034"/>
                  <a:gd name="T23" fmla="*/ 642 h 2621"/>
                  <a:gd name="T24" fmla="*/ 1820 w 2034"/>
                  <a:gd name="T25" fmla="*/ 642 h 2621"/>
                  <a:gd name="T26" fmla="*/ 1766 w 2034"/>
                  <a:gd name="T27" fmla="*/ 749 h 2621"/>
                  <a:gd name="T28" fmla="*/ 1873 w 2034"/>
                  <a:gd name="T29" fmla="*/ 963 h 2621"/>
                  <a:gd name="T30" fmla="*/ 1927 w 2034"/>
                  <a:gd name="T31" fmla="*/ 1230 h 2621"/>
                  <a:gd name="T32" fmla="*/ 1927 w 2034"/>
                  <a:gd name="T33" fmla="*/ 1230 h 2621"/>
                  <a:gd name="T34" fmla="*/ 1766 w 2034"/>
                  <a:gd name="T35" fmla="*/ 1444 h 2621"/>
                  <a:gd name="T36" fmla="*/ 1552 w 2034"/>
                  <a:gd name="T37" fmla="*/ 1712 h 2621"/>
                  <a:gd name="T38" fmla="*/ 1659 w 2034"/>
                  <a:gd name="T39" fmla="*/ 1979 h 2621"/>
                  <a:gd name="T40" fmla="*/ 1659 w 2034"/>
                  <a:gd name="T41" fmla="*/ 1979 h 2621"/>
                  <a:gd name="T42" fmla="*/ 1873 w 2034"/>
                  <a:gd name="T43" fmla="*/ 2299 h 2621"/>
                  <a:gd name="T44" fmla="*/ 1927 w 2034"/>
                  <a:gd name="T45" fmla="*/ 2514 h 2621"/>
                  <a:gd name="T46" fmla="*/ 1820 w 2034"/>
                  <a:gd name="T47" fmla="*/ 2621 h 2621"/>
                  <a:gd name="T48" fmla="*/ 1820 w 2034"/>
                  <a:gd name="T49" fmla="*/ 2621 h 2621"/>
                  <a:gd name="T50" fmla="*/ 1445 w 2034"/>
                  <a:gd name="T51" fmla="*/ 2514 h 2621"/>
                  <a:gd name="T52" fmla="*/ 963 w 2034"/>
                  <a:gd name="T53" fmla="*/ 2407 h 2621"/>
                  <a:gd name="T54" fmla="*/ 535 w 2034"/>
                  <a:gd name="T55" fmla="*/ 2460 h 2621"/>
                  <a:gd name="T56" fmla="*/ 535 w 2034"/>
                  <a:gd name="T57" fmla="*/ 2460 h 2621"/>
                  <a:gd name="T58" fmla="*/ 214 w 2034"/>
                  <a:gd name="T59" fmla="*/ 2621 h 2621"/>
                  <a:gd name="T60" fmla="*/ 0 w 2034"/>
                  <a:gd name="T61" fmla="*/ 2567 h 2621"/>
                  <a:gd name="T62" fmla="*/ 107 w 2034"/>
                  <a:gd name="T63" fmla="*/ 2246 h 2621"/>
                  <a:gd name="T64" fmla="*/ 107 w 2034"/>
                  <a:gd name="T65" fmla="*/ 2246 h 2621"/>
                  <a:gd name="T66" fmla="*/ 268 w 2034"/>
                  <a:gd name="T67" fmla="*/ 1872 h 2621"/>
                  <a:gd name="T68" fmla="*/ 428 w 2034"/>
                  <a:gd name="T69" fmla="*/ 1605 h 2621"/>
                  <a:gd name="T70" fmla="*/ 375 w 2034"/>
                  <a:gd name="T71" fmla="*/ 1337 h 2621"/>
                  <a:gd name="T72" fmla="*/ 375 w 2034"/>
                  <a:gd name="T73" fmla="*/ 1337 h 2621"/>
                  <a:gd name="T74" fmla="*/ 321 w 2034"/>
                  <a:gd name="T75" fmla="*/ 1177 h 2621"/>
                  <a:gd name="T76" fmla="*/ 375 w 2034"/>
                  <a:gd name="T77" fmla="*/ 963 h 2621"/>
                  <a:gd name="T78" fmla="*/ 535 w 2034"/>
                  <a:gd name="T79" fmla="*/ 855 h 2621"/>
                  <a:gd name="T80" fmla="*/ 535 w 2034"/>
                  <a:gd name="T81" fmla="*/ 855 h 2621"/>
                  <a:gd name="T82" fmla="*/ 642 w 2034"/>
                  <a:gd name="T83" fmla="*/ 803 h 2621"/>
                  <a:gd name="T84" fmla="*/ 642 w 2034"/>
                  <a:gd name="T85" fmla="*/ 696 h 2621"/>
                  <a:gd name="T86" fmla="*/ 535 w 2034"/>
                  <a:gd name="T87" fmla="*/ 589 h 2621"/>
                  <a:gd name="T88" fmla="*/ 535 w 2034"/>
                  <a:gd name="T89" fmla="*/ 589 h 2621"/>
                  <a:gd name="T90" fmla="*/ 428 w 2034"/>
                  <a:gd name="T91" fmla="*/ 535 h 2621"/>
                  <a:gd name="T92" fmla="*/ 428 w 2034"/>
                  <a:gd name="T93" fmla="*/ 482 h 2621"/>
                  <a:gd name="T94" fmla="*/ 589 w 2034"/>
                  <a:gd name="T95" fmla="*/ 482 h 2621"/>
                  <a:gd name="T96" fmla="*/ 589 w 2034"/>
                  <a:gd name="T97" fmla="*/ 482 h 2621"/>
                  <a:gd name="T98" fmla="*/ 749 w 2034"/>
                  <a:gd name="T99" fmla="*/ 482 h 2621"/>
                  <a:gd name="T100" fmla="*/ 803 w 2034"/>
                  <a:gd name="T101" fmla="*/ 375 h 2621"/>
                  <a:gd name="T102" fmla="*/ 589 w 2034"/>
                  <a:gd name="T103" fmla="*/ 321 h 2621"/>
                  <a:gd name="T104" fmla="*/ 589 w 2034"/>
                  <a:gd name="T105" fmla="*/ 321 h 2621"/>
                  <a:gd name="T106" fmla="*/ 321 w 2034"/>
                  <a:gd name="T107" fmla="*/ 321 h 2621"/>
                  <a:gd name="T108" fmla="*/ 268 w 2034"/>
                  <a:gd name="T109" fmla="*/ 214 h 2621"/>
                  <a:gd name="T110" fmla="*/ 375 w 2034"/>
                  <a:gd name="T111" fmla="*/ 107 h 2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34" h="2621">
                    <a:moveTo>
                      <a:pt x="375" y="107"/>
                    </a:moveTo>
                    <a:lnTo>
                      <a:pt x="428" y="54"/>
                    </a:lnTo>
                    <a:lnTo>
                      <a:pt x="589" y="0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606" y="214"/>
                    </a:lnTo>
                    <a:lnTo>
                      <a:pt x="1927" y="375"/>
                    </a:lnTo>
                    <a:lnTo>
                      <a:pt x="2034" y="535"/>
                    </a:lnTo>
                    <a:lnTo>
                      <a:pt x="2034" y="535"/>
                    </a:lnTo>
                    <a:lnTo>
                      <a:pt x="2034" y="642"/>
                    </a:lnTo>
                    <a:lnTo>
                      <a:pt x="1980" y="696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749"/>
                    </a:lnTo>
                    <a:lnTo>
                      <a:pt x="1873" y="963"/>
                    </a:lnTo>
                    <a:lnTo>
                      <a:pt x="1927" y="1230"/>
                    </a:lnTo>
                    <a:lnTo>
                      <a:pt x="1927" y="1230"/>
                    </a:lnTo>
                    <a:lnTo>
                      <a:pt x="1766" y="1444"/>
                    </a:lnTo>
                    <a:lnTo>
                      <a:pt x="1552" y="1712"/>
                    </a:lnTo>
                    <a:lnTo>
                      <a:pt x="1659" y="1979"/>
                    </a:lnTo>
                    <a:lnTo>
                      <a:pt x="1659" y="1979"/>
                    </a:lnTo>
                    <a:lnTo>
                      <a:pt x="1873" y="2299"/>
                    </a:lnTo>
                    <a:lnTo>
                      <a:pt x="1927" y="2514"/>
                    </a:lnTo>
                    <a:lnTo>
                      <a:pt x="1820" y="2621"/>
                    </a:lnTo>
                    <a:lnTo>
                      <a:pt x="1820" y="2621"/>
                    </a:lnTo>
                    <a:lnTo>
                      <a:pt x="1445" y="2514"/>
                    </a:lnTo>
                    <a:lnTo>
                      <a:pt x="963" y="2407"/>
                    </a:lnTo>
                    <a:lnTo>
                      <a:pt x="535" y="2460"/>
                    </a:lnTo>
                    <a:lnTo>
                      <a:pt x="535" y="2460"/>
                    </a:lnTo>
                    <a:lnTo>
                      <a:pt x="214" y="2621"/>
                    </a:lnTo>
                    <a:lnTo>
                      <a:pt x="0" y="2567"/>
                    </a:lnTo>
                    <a:lnTo>
                      <a:pt x="107" y="2246"/>
                    </a:lnTo>
                    <a:lnTo>
                      <a:pt x="107" y="2246"/>
                    </a:lnTo>
                    <a:lnTo>
                      <a:pt x="268" y="1872"/>
                    </a:lnTo>
                    <a:lnTo>
                      <a:pt x="428" y="1605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321" y="1177"/>
                    </a:lnTo>
                    <a:lnTo>
                      <a:pt x="375" y="963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642" y="803"/>
                    </a:lnTo>
                    <a:lnTo>
                      <a:pt x="642" y="696"/>
                    </a:lnTo>
                    <a:lnTo>
                      <a:pt x="535" y="589"/>
                    </a:lnTo>
                    <a:lnTo>
                      <a:pt x="535" y="589"/>
                    </a:lnTo>
                    <a:lnTo>
                      <a:pt x="428" y="535"/>
                    </a:lnTo>
                    <a:lnTo>
                      <a:pt x="428" y="482"/>
                    </a:lnTo>
                    <a:lnTo>
                      <a:pt x="589" y="482"/>
                    </a:lnTo>
                    <a:lnTo>
                      <a:pt x="589" y="482"/>
                    </a:lnTo>
                    <a:lnTo>
                      <a:pt x="749" y="482"/>
                    </a:lnTo>
                    <a:lnTo>
                      <a:pt x="803" y="375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321" y="321"/>
                    </a:lnTo>
                    <a:lnTo>
                      <a:pt x="268" y="214"/>
                    </a:lnTo>
                    <a:lnTo>
                      <a:pt x="375" y="10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324"/>
              <p:cNvSpPr>
                <a:spLocks/>
              </p:cNvSpPr>
              <p:nvPr/>
            </p:nvSpPr>
            <p:spPr bwMode="auto">
              <a:xfrm>
                <a:off x="4533" y="2831"/>
                <a:ext cx="287" cy="74"/>
              </a:xfrm>
              <a:custGeom>
                <a:avLst/>
                <a:gdLst>
                  <a:gd name="T0" fmla="*/ 268 w 2302"/>
                  <a:gd name="T1" fmla="*/ 54 h 589"/>
                  <a:gd name="T2" fmla="*/ 482 w 2302"/>
                  <a:gd name="T3" fmla="*/ 0 h 589"/>
                  <a:gd name="T4" fmla="*/ 1071 w 2302"/>
                  <a:gd name="T5" fmla="*/ 0 h 589"/>
                  <a:gd name="T6" fmla="*/ 1874 w 2302"/>
                  <a:gd name="T7" fmla="*/ 214 h 589"/>
                  <a:gd name="T8" fmla="*/ 1874 w 2302"/>
                  <a:gd name="T9" fmla="*/ 214 h 589"/>
                  <a:gd name="T10" fmla="*/ 2248 w 2302"/>
                  <a:gd name="T11" fmla="*/ 428 h 589"/>
                  <a:gd name="T12" fmla="*/ 2302 w 2302"/>
                  <a:gd name="T13" fmla="*/ 535 h 589"/>
                  <a:gd name="T14" fmla="*/ 2034 w 2302"/>
                  <a:gd name="T15" fmla="*/ 482 h 589"/>
                  <a:gd name="T16" fmla="*/ 2034 w 2302"/>
                  <a:gd name="T17" fmla="*/ 482 h 589"/>
                  <a:gd name="T18" fmla="*/ 1553 w 2302"/>
                  <a:gd name="T19" fmla="*/ 482 h 589"/>
                  <a:gd name="T20" fmla="*/ 1124 w 2302"/>
                  <a:gd name="T21" fmla="*/ 535 h 589"/>
                  <a:gd name="T22" fmla="*/ 803 w 2302"/>
                  <a:gd name="T23" fmla="*/ 589 h 589"/>
                  <a:gd name="T24" fmla="*/ 803 w 2302"/>
                  <a:gd name="T25" fmla="*/ 589 h 589"/>
                  <a:gd name="T26" fmla="*/ 375 w 2302"/>
                  <a:gd name="T27" fmla="*/ 535 h 589"/>
                  <a:gd name="T28" fmla="*/ 0 w 2302"/>
                  <a:gd name="T29" fmla="*/ 321 h 589"/>
                  <a:gd name="T30" fmla="*/ 268 w 2302"/>
                  <a:gd name="T31" fmla="*/ 54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02" h="589">
                    <a:moveTo>
                      <a:pt x="268" y="54"/>
                    </a:moveTo>
                    <a:lnTo>
                      <a:pt x="482" y="0"/>
                    </a:lnTo>
                    <a:lnTo>
                      <a:pt x="1071" y="0"/>
                    </a:lnTo>
                    <a:lnTo>
                      <a:pt x="1874" y="214"/>
                    </a:lnTo>
                    <a:lnTo>
                      <a:pt x="1874" y="214"/>
                    </a:lnTo>
                    <a:lnTo>
                      <a:pt x="2248" y="428"/>
                    </a:lnTo>
                    <a:lnTo>
                      <a:pt x="2302" y="535"/>
                    </a:lnTo>
                    <a:lnTo>
                      <a:pt x="2034" y="482"/>
                    </a:lnTo>
                    <a:lnTo>
                      <a:pt x="2034" y="482"/>
                    </a:lnTo>
                    <a:lnTo>
                      <a:pt x="1553" y="482"/>
                    </a:lnTo>
                    <a:lnTo>
                      <a:pt x="1124" y="535"/>
                    </a:lnTo>
                    <a:lnTo>
                      <a:pt x="803" y="589"/>
                    </a:lnTo>
                    <a:lnTo>
                      <a:pt x="803" y="589"/>
                    </a:lnTo>
                    <a:lnTo>
                      <a:pt x="375" y="535"/>
                    </a:lnTo>
                    <a:lnTo>
                      <a:pt x="0" y="321"/>
                    </a:lnTo>
                    <a:lnTo>
                      <a:pt x="268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325"/>
              <p:cNvSpPr>
                <a:spLocks/>
              </p:cNvSpPr>
              <p:nvPr/>
            </p:nvSpPr>
            <p:spPr bwMode="auto">
              <a:xfrm>
                <a:off x="4238" y="2089"/>
                <a:ext cx="188" cy="87"/>
              </a:xfrm>
              <a:custGeom>
                <a:avLst/>
                <a:gdLst>
                  <a:gd name="T0" fmla="*/ 0 w 1497"/>
                  <a:gd name="T1" fmla="*/ 589 h 696"/>
                  <a:gd name="T2" fmla="*/ 53 w 1497"/>
                  <a:gd name="T3" fmla="*/ 482 h 696"/>
                  <a:gd name="T4" fmla="*/ 214 w 1497"/>
                  <a:gd name="T5" fmla="*/ 268 h 696"/>
                  <a:gd name="T6" fmla="*/ 481 w 1497"/>
                  <a:gd name="T7" fmla="*/ 108 h 696"/>
                  <a:gd name="T8" fmla="*/ 481 w 1497"/>
                  <a:gd name="T9" fmla="*/ 108 h 696"/>
                  <a:gd name="T10" fmla="*/ 749 w 1497"/>
                  <a:gd name="T11" fmla="*/ 0 h 696"/>
                  <a:gd name="T12" fmla="*/ 1069 w 1497"/>
                  <a:gd name="T13" fmla="*/ 0 h 696"/>
                  <a:gd name="T14" fmla="*/ 1390 w 1497"/>
                  <a:gd name="T15" fmla="*/ 108 h 696"/>
                  <a:gd name="T16" fmla="*/ 1390 w 1497"/>
                  <a:gd name="T17" fmla="*/ 108 h 696"/>
                  <a:gd name="T18" fmla="*/ 1497 w 1497"/>
                  <a:gd name="T19" fmla="*/ 215 h 696"/>
                  <a:gd name="T20" fmla="*/ 1390 w 1497"/>
                  <a:gd name="T21" fmla="*/ 268 h 696"/>
                  <a:gd name="T22" fmla="*/ 1176 w 1497"/>
                  <a:gd name="T23" fmla="*/ 268 h 696"/>
                  <a:gd name="T24" fmla="*/ 1176 w 1497"/>
                  <a:gd name="T25" fmla="*/ 268 h 696"/>
                  <a:gd name="T26" fmla="*/ 909 w 1497"/>
                  <a:gd name="T27" fmla="*/ 268 h 696"/>
                  <a:gd name="T28" fmla="*/ 695 w 1497"/>
                  <a:gd name="T29" fmla="*/ 322 h 696"/>
                  <a:gd name="T30" fmla="*/ 535 w 1497"/>
                  <a:gd name="T31" fmla="*/ 429 h 696"/>
                  <a:gd name="T32" fmla="*/ 535 w 1497"/>
                  <a:gd name="T33" fmla="*/ 429 h 696"/>
                  <a:gd name="T34" fmla="*/ 321 w 1497"/>
                  <a:gd name="T35" fmla="*/ 589 h 696"/>
                  <a:gd name="T36" fmla="*/ 53 w 1497"/>
                  <a:gd name="T37" fmla="*/ 696 h 696"/>
                  <a:gd name="T38" fmla="*/ 0 w 1497"/>
                  <a:gd name="T39" fmla="*/ 589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7" h="696">
                    <a:moveTo>
                      <a:pt x="0" y="589"/>
                    </a:moveTo>
                    <a:lnTo>
                      <a:pt x="53" y="482"/>
                    </a:lnTo>
                    <a:lnTo>
                      <a:pt x="214" y="268"/>
                    </a:lnTo>
                    <a:lnTo>
                      <a:pt x="481" y="108"/>
                    </a:lnTo>
                    <a:lnTo>
                      <a:pt x="481" y="108"/>
                    </a:lnTo>
                    <a:lnTo>
                      <a:pt x="749" y="0"/>
                    </a:lnTo>
                    <a:lnTo>
                      <a:pt x="1069" y="0"/>
                    </a:lnTo>
                    <a:lnTo>
                      <a:pt x="1390" y="108"/>
                    </a:lnTo>
                    <a:lnTo>
                      <a:pt x="1390" y="108"/>
                    </a:lnTo>
                    <a:lnTo>
                      <a:pt x="1497" y="215"/>
                    </a:lnTo>
                    <a:lnTo>
                      <a:pt x="1390" y="268"/>
                    </a:lnTo>
                    <a:lnTo>
                      <a:pt x="1176" y="268"/>
                    </a:lnTo>
                    <a:lnTo>
                      <a:pt x="1176" y="268"/>
                    </a:lnTo>
                    <a:lnTo>
                      <a:pt x="909" y="268"/>
                    </a:lnTo>
                    <a:lnTo>
                      <a:pt x="695" y="322"/>
                    </a:lnTo>
                    <a:lnTo>
                      <a:pt x="535" y="429"/>
                    </a:lnTo>
                    <a:lnTo>
                      <a:pt x="535" y="429"/>
                    </a:lnTo>
                    <a:lnTo>
                      <a:pt x="321" y="589"/>
                    </a:lnTo>
                    <a:lnTo>
                      <a:pt x="53" y="696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326"/>
              <p:cNvSpPr>
                <a:spLocks/>
              </p:cNvSpPr>
              <p:nvPr/>
            </p:nvSpPr>
            <p:spPr bwMode="auto">
              <a:xfrm>
                <a:off x="4272" y="2136"/>
                <a:ext cx="147" cy="120"/>
              </a:xfrm>
              <a:custGeom>
                <a:avLst/>
                <a:gdLst>
                  <a:gd name="T0" fmla="*/ 54 w 1177"/>
                  <a:gd name="T1" fmla="*/ 268 h 962"/>
                  <a:gd name="T2" fmla="*/ 161 w 1177"/>
                  <a:gd name="T3" fmla="*/ 214 h 962"/>
                  <a:gd name="T4" fmla="*/ 375 w 1177"/>
                  <a:gd name="T5" fmla="*/ 54 h 962"/>
                  <a:gd name="T6" fmla="*/ 642 w 1177"/>
                  <a:gd name="T7" fmla="*/ 0 h 962"/>
                  <a:gd name="T8" fmla="*/ 642 w 1177"/>
                  <a:gd name="T9" fmla="*/ 0 h 962"/>
                  <a:gd name="T10" fmla="*/ 696 w 1177"/>
                  <a:gd name="T11" fmla="*/ 107 h 962"/>
                  <a:gd name="T12" fmla="*/ 750 w 1177"/>
                  <a:gd name="T13" fmla="*/ 214 h 962"/>
                  <a:gd name="T14" fmla="*/ 856 w 1177"/>
                  <a:gd name="T15" fmla="*/ 268 h 962"/>
                  <a:gd name="T16" fmla="*/ 856 w 1177"/>
                  <a:gd name="T17" fmla="*/ 268 h 962"/>
                  <a:gd name="T18" fmla="*/ 963 w 1177"/>
                  <a:gd name="T19" fmla="*/ 374 h 962"/>
                  <a:gd name="T20" fmla="*/ 856 w 1177"/>
                  <a:gd name="T21" fmla="*/ 481 h 962"/>
                  <a:gd name="T22" fmla="*/ 750 w 1177"/>
                  <a:gd name="T23" fmla="*/ 534 h 962"/>
                  <a:gd name="T24" fmla="*/ 750 w 1177"/>
                  <a:gd name="T25" fmla="*/ 534 h 962"/>
                  <a:gd name="T26" fmla="*/ 696 w 1177"/>
                  <a:gd name="T27" fmla="*/ 641 h 962"/>
                  <a:gd name="T28" fmla="*/ 802 w 1177"/>
                  <a:gd name="T29" fmla="*/ 695 h 962"/>
                  <a:gd name="T30" fmla="*/ 1070 w 1177"/>
                  <a:gd name="T31" fmla="*/ 802 h 962"/>
                  <a:gd name="T32" fmla="*/ 1070 w 1177"/>
                  <a:gd name="T33" fmla="*/ 802 h 962"/>
                  <a:gd name="T34" fmla="*/ 1177 w 1177"/>
                  <a:gd name="T35" fmla="*/ 909 h 962"/>
                  <a:gd name="T36" fmla="*/ 1070 w 1177"/>
                  <a:gd name="T37" fmla="*/ 962 h 962"/>
                  <a:gd name="T38" fmla="*/ 802 w 1177"/>
                  <a:gd name="T39" fmla="*/ 962 h 962"/>
                  <a:gd name="T40" fmla="*/ 802 w 1177"/>
                  <a:gd name="T41" fmla="*/ 962 h 962"/>
                  <a:gd name="T42" fmla="*/ 428 w 1177"/>
                  <a:gd name="T43" fmla="*/ 962 h 962"/>
                  <a:gd name="T44" fmla="*/ 214 w 1177"/>
                  <a:gd name="T45" fmla="*/ 909 h 962"/>
                  <a:gd name="T46" fmla="*/ 214 w 1177"/>
                  <a:gd name="T47" fmla="*/ 802 h 962"/>
                  <a:gd name="T48" fmla="*/ 214 w 1177"/>
                  <a:gd name="T49" fmla="*/ 802 h 962"/>
                  <a:gd name="T50" fmla="*/ 321 w 1177"/>
                  <a:gd name="T51" fmla="*/ 695 h 962"/>
                  <a:gd name="T52" fmla="*/ 375 w 1177"/>
                  <a:gd name="T53" fmla="*/ 588 h 962"/>
                  <a:gd name="T54" fmla="*/ 268 w 1177"/>
                  <a:gd name="T55" fmla="*/ 534 h 962"/>
                  <a:gd name="T56" fmla="*/ 268 w 1177"/>
                  <a:gd name="T57" fmla="*/ 534 h 962"/>
                  <a:gd name="T58" fmla="*/ 54 w 1177"/>
                  <a:gd name="T59" fmla="*/ 534 h 962"/>
                  <a:gd name="T60" fmla="*/ 0 w 1177"/>
                  <a:gd name="T61" fmla="*/ 427 h 962"/>
                  <a:gd name="T62" fmla="*/ 54 w 1177"/>
                  <a:gd name="T63" fmla="*/ 26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77" h="962">
                    <a:moveTo>
                      <a:pt x="54" y="268"/>
                    </a:moveTo>
                    <a:lnTo>
                      <a:pt x="161" y="214"/>
                    </a:lnTo>
                    <a:lnTo>
                      <a:pt x="375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107"/>
                    </a:lnTo>
                    <a:lnTo>
                      <a:pt x="750" y="214"/>
                    </a:lnTo>
                    <a:lnTo>
                      <a:pt x="856" y="268"/>
                    </a:lnTo>
                    <a:lnTo>
                      <a:pt x="856" y="268"/>
                    </a:lnTo>
                    <a:lnTo>
                      <a:pt x="963" y="374"/>
                    </a:lnTo>
                    <a:lnTo>
                      <a:pt x="856" y="481"/>
                    </a:lnTo>
                    <a:lnTo>
                      <a:pt x="750" y="534"/>
                    </a:lnTo>
                    <a:lnTo>
                      <a:pt x="750" y="534"/>
                    </a:lnTo>
                    <a:lnTo>
                      <a:pt x="696" y="641"/>
                    </a:lnTo>
                    <a:lnTo>
                      <a:pt x="802" y="695"/>
                    </a:lnTo>
                    <a:lnTo>
                      <a:pt x="1070" y="802"/>
                    </a:lnTo>
                    <a:lnTo>
                      <a:pt x="1070" y="802"/>
                    </a:lnTo>
                    <a:lnTo>
                      <a:pt x="1177" y="909"/>
                    </a:lnTo>
                    <a:lnTo>
                      <a:pt x="1070" y="962"/>
                    </a:lnTo>
                    <a:lnTo>
                      <a:pt x="802" y="962"/>
                    </a:lnTo>
                    <a:lnTo>
                      <a:pt x="802" y="962"/>
                    </a:lnTo>
                    <a:lnTo>
                      <a:pt x="428" y="962"/>
                    </a:lnTo>
                    <a:lnTo>
                      <a:pt x="214" y="909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321" y="695"/>
                    </a:lnTo>
                    <a:lnTo>
                      <a:pt x="375" y="588"/>
                    </a:lnTo>
                    <a:lnTo>
                      <a:pt x="268" y="534"/>
                    </a:lnTo>
                    <a:lnTo>
                      <a:pt x="268" y="534"/>
                    </a:lnTo>
                    <a:lnTo>
                      <a:pt x="54" y="534"/>
                    </a:lnTo>
                    <a:lnTo>
                      <a:pt x="0" y="427"/>
                    </a:lnTo>
                    <a:lnTo>
                      <a:pt x="54" y="26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327"/>
              <p:cNvSpPr>
                <a:spLocks/>
              </p:cNvSpPr>
              <p:nvPr/>
            </p:nvSpPr>
            <p:spPr bwMode="auto">
              <a:xfrm>
                <a:off x="4773" y="2564"/>
                <a:ext cx="629" cy="421"/>
              </a:xfrm>
              <a:custGeom>
                <a:avLst/>
                <a:gdLst>
                  <a:gd name="T0" fmla="*/ 214 w 5030"/>
                  <a:gd name="T1" fmla="*/ 54 h 3369"/>
                  <a:gd name="T2" fmla="*/ 268 w 5030"/>
                  <a:gd name="T3" fmla="*/ 214 h 3369"/>
                  <a:gd name="T4" fmla="*/ 321 w 5030"/>
                  <a:gd name="T5" fmla="*/ 535 h 3369"/>
                  <a:gd name="T6" fmla="*/ 214 w 5030"/>
                  <a:gd name="T7" fmla="*/ 963 h 3369"/>
                  <a:gd name="T8" fmla="*/ 214 w 5030"/>
                  <a:gd name="T9" fmla="*/ 963 h 3369"/>
                  <a:gd name="T10" fmla="*/ 54 w 5030"/>
                  <a:gd name="T11" fmla="*/ 1284 h 3369"/>
                  <a:gd name="T12" fmla="*/ 0 w 5030"/>
                  <a:gd name="T13" fmla="*/ 1551 h 3369"/>
                  <a:gd name="T14" fmla="*/ 54 w 5030"/>
                  <a:gd name="T15" fmla="*/ 1711 h 3369"/>
                  <a:gd name="T16" fmla="*/ 107 w 5030"/>
                  <a:gd name="T17" fmla="*/ 1925 h 3369"/>
                  <a:gd name="T18" fmla="*/ 214 w 5030"/>
                  <a:gd name="T19" fmla="*/ 2032 h 3369"/>
                  <a:gd name="T20" fmla="*/ 321 w 5030"/>
                  <a:gd name="T21" fmla="*/ 2193 h 3369"/>
                  <a:gd name="T22" fmla="*/ 375 w 5030"/>
                  <a:gd name="T23" fmla="*/ 2300 h 3369"/>
                  <a:gd name="T24" fmla="*/ 375 w 5030"/>
                  <a:gd name="T25" fmla="*/ 2300 h 3369"/>
                  <a:gd name="T26" fmla="*/ 321 w 5030"/>
                  <a:gd name="T27" fmla="*/ 2621 h 3369"/>
                  <a:gd name="T28" fmla="*/ 268 w 5030"/>
                  <a:gd name="T29" fmla="*/ 2834 h 3369"/>
                  <a:gd name="T30" fmla="*/ 535 w 5030"/>
                  <a:gd name="T31" fmla="*/ 3101 h 3369"/>
                  <a:gd name="T32" fmla="*/ 535 w 5030"/>
                  <a:gd name="T33" fmla="*/ 3101 h 3369"/>
                  <a:gd name="T34" fmla="*/ 1071 w 5030"/>
                  <a:gd name="T35" fmla="*/ 3315 h 3369"/>
                  <a:gd name="T36" fmla="*/ 1606 w 5030"/>
                  <a:gd name="T37" fmla="*/ 3369 h 3369"/>
                  <a:gd name="T38" fmla="*/ 1820 w 5030"/>
                  <a:gd name="T39" fmla="*/ 3369 h 3369"/>
                  <a:gd name="T40" fmla="*/ 1820 w 5030"/>
                  <a:gd name="T41" fmla="*/ 3369 h 3369"/>
                  <a:gd name="T42" fmla="*/ 5030 w 5030"/>
                  <a:gd name="T43" fmla="*/ 3369 h 3369"/>
                  <a:gd name="T44" fmla="*/ 4816 w 5030"/>
                  <a:gd name="T45" fmla="*/ 3262 h 3369"/>
                  <a:gd name="T46" fmla="*/ 4227 w 5030"/>
                  <a:gd name="T47" fmla="*/ 2994 h 3369"/>
                  <a:gd name="T48" fmla="*/ 3585 w 5030"/>
                  <a:gd name="T49" fmla="*/ 2674 h 3369"/>
                  <a:gd name="T50" fmla="*/ 3585 w 5030"/>
                  <a:gd name="T51" fmla="*/ 2674 h 3369"/>
                  <a:gd name="T52" fmla="*/ 3317 w 5030"/>
                  <a:gd name="T53" fmla="*/ 2567 h 3369"/>
                  <a:gd name="T54" fmla="*/ 2996 w 5030"/>
                  <a:gd name="T55" fmla="*/ 2407 h 3369"/>
                  <a:gd name="T56" fmla="*/ 2675 w 5030"/>
                  <a:gd name="T57" fmla="*/ 2193 h 3369"/>
                  <a:gd name="T58" fmla="*/ 2355 w 5030"/>
                  <a:gd name="T59" fmla="*/ 1979 h 3369"/>
                  <a:gd name="T60" fmla="*/ 2034 w 5030"/>
                  <a:gd name="T61" fmla="*/ 1711 h 3369"/>
                  <a:gd name="T62" fmla="*/ 1766 w 5030"/>
                  <a:gd name="T63" fmla="*/ 1498 h 3369"/>
                  <a:gd name="T64" fmla="*/ 1445 w 5030"/>
                  <a:gd name="T65" fmla="*/ 1230 h 3369"/>
                  <a:gd name="T66" fmla="*/ 1231 w 5030"/>
                  <a:gd name="T67" fmla="*/ 963 h 3369"/>
                  <a:gd name="T68" fmla="*/ 1231 w 5030"/>
                  <a:gd name="T69" fmla="*/ 963 h 3369"/>
                  <a:gd name="T70" fmla="*/ 1017 w 5030"/>
                  <a:gd name="T71" fmla="*/ 749 h 3369"/>
                  <a:gd name="T72" fmla="*/ 856 w 5030"/>
                  <a:gd name="T73" fmla="*/ 588 h 3369"/>
                  <a:gd name="T74" fmla="*/ 696 w 5030"/>
                  <a:gd name="T75" fmla="*/ 427 h 3369"/>
                  <a:gd name="T76" fmla="*/ 535 w 5030"/>
                  <a:gd name="T77" fmla="*/ 268 h 3369"/>
                  <a:gd name="T78" fmla="*/ 375 w 5030"/>
                  <a:gd name="T79" fmla="*/ 107 h 3369"/>
                  <a:gd name="T80" fmla="*/ 268 w 5030"/>
                  <a:gd name="T81" fmla="*/ 54 h 3369"/>
                  <a:gd name="T82" fmla="*/ 214 w 5030"/>
                  <a:gd name="T83" fmla="*/ 0 h 3369"/>
                  <a:gd name="T84" fmla="*/ 161 w 5030"/>
                  <a:gd name="T85" fmla="*/ 0 h 3369"/>
                  <a:gd name="T86" fmla="*/ 214 w 5030"/>
                  <a:gd name="T87" fmla="*/ 54 h 3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30" h="3369">
                    <a:moveTo>
                      <a:pt x="214" y="54"/>
                    </a:moveTo>
                    <a:lnTo>
                      <a:pt x="268" y="214"/>
                    </a:lnTo>
                    <a:lnTo>
                      <a:pt x="321" y="535"/>
                    </a:lnTo>
                    <a:lnTo>
                      <a:pt x="214" y="963"/>
                    </a:lnTo>
                    <a:lnTo>
                      <a:pt x="214" y="963"/>
                    </a:lnTo>
                    <a:lnTo>
                      <a:pt x="54" y="1284"/>
                    </a:lnTo>
                    <a:lnTo>
                      <a:pt x="0" y="1551"/>
                    </a:lnTo>
                    <a:lnTo>
                      <a:pt x="54" y="1711"/>
                    </a:lnTo>
                    <a:lnTo>
                      <a:pt x="107" y="1925"/>
                    </a:lnTo>
                    <a:lnTo>
                      <a:pt x="214" y="2032"/>
                    </a:lnTo>
                    <a:lnTo>
                      <a:pt x="321" y="2193"/>
                    </a:lnTo>
                    <a:lnTo>
                      <a:pt x="375" y="2300"/>
                    </a:lnTo>
                    <a:lnTo>
                      <a:pt x="375" y="2300"/>
                    </a:lnTo>
                    <a:lnTo>
                      <a:pt x="321" y="2621"/>
                    </a:lnTo>
                    <a:lnTo>
                      <a:pt x="268" y="2834"/>
                    </a:lnTo>
                    <a:lnTo>
                      <a:pt x="535" y="3101"/>
                    </a:lnTo>
                    <a:lnTo>
                      <a:pt x="535" y="3101"/>
                    </a:lnTo>
                    <a:lnTo>
                      <a:pt x="1071" y="3315"/>
                    </a:lnTo>
                    <a:lnTo>
                      <a:pt x="1606" y="3369"/>
                    </a:lnTo>
                    <a:lnTo>
                      <a:pt x="1820" y="3369"/>
                    </a:lnTo>
                    <a:lnTo>
                      <a:pt x="1820" y="3369"/>
                    </a:lnTo>
                    <a:lnTo>
                      <a:pt x="5030" y="3369"/>
                    </a:lnTo>
                    <a:lnTo>
                      <a:pt x="4816" y="3262"/>
                    </a:lnTo>
                    <a:lnTo>
                      <a:pt x="4227" y="2994"/>
                    </a:lnTo>
                    <a:lnTo>
                      <a:pt x="3585" y="2674"/>
                    </a:lnTo>
                    <a:lnTo>
                      <a:pt x="3585" y="2674"/>
                    </a:lnTo>
                    <a:lnTo>
                      <a:pt x="3317" y="2567"/>
                    </a:lnTo>
                    <a:lnTo>
                      <a:pt x="2996" y="2407"/>
                    </a:lnTo>
                    <a:lnTo>
                      <a:pt x="2675" y="2193"/>
                    </a:lnTo>
                    <a:lnTo>
                      <a:pt x="2355" y="1979"/>
                    </a:lnTo>
                    <a:lnTo>
                      <a:pt x="2034" y="1711"/>
                    </a:lnTo>
                    <a:lnTo>
                      <a:pt x="1766" y="1498"/>
                    </a:lnTo>
                    <a:lnTo>
                      <a:pt x="1445" y="1230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017" y="749"/>
                    </a:lnTo>
                    <a:lnTo>
                      <a:pt x="856" y="588"/>
                    </a:lnTo>
                    <a:lnTo>
                      <a:pt x="696" y="427"/>
                    </a:lnTo>
                    <a:lnTo>
                      <a:pt x="535" y="268"/>
                    </a:lnTo>
                    <a:lnTo>
                      <a:pt x="375" y="107"/>
                    </a:lnTo>
                    <a:lnTo>
                      <a:pt x="268" y="54"/>
                    </a:lnTo>
                    <a:lnTo>
                      <a:pt x="214" y="0"/>
                    </a:lnTo>
                    <a:lnTo>
                      <a:pt x="161" y="0"/>
                    </a:lnTo>
                    <a:lnTo>
                      <a:pt x="214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328"/>
              <p:cNvSpPr>
                <a:spLocks/>
              </p:cNvSpPr>
              <p:nvPr/>
            </p:nvSpPr>
            <p:spPr bwMode="auto">
              <a:xfrm>
                <a:off x="4807" y="2564"/>
                <a:ext cx="589" cy="388"/>
              </a:xfrm>
              <a:custGeom>
                <a:avLst/>
                <a:gdLst>
                  <a:gd name="T0" fmla="*/ 4441 w 4708"/>
                  <a:gd name="T1" fmla="*/ 2834 h 3101"/>
                  <a:gd name="T2" fmla="*/ 4334 w 4708"/>
                  <a:gd name="T3" fmla="*/ 2780 h 3101"/>
                  <a:gd name="T4" fmla="*/ 4066 w 4708"/>
                  <a:gd name="T5" fmla="*/ 2674 h 3101"/>
                  <a:gd name="T6" fmla="*/ 3638 w 4708"/>
                  <a:gd name="T7" fmla="*/ 2514 h 3101"/>
                  <a:gd name="T8" fmla="*/ 3156 w 4708"/>
                  <a:gd name="T9" fmla="*/ 2246 h 3101"/>
                  <a:gd name="T10" fmla="*/ 2675 w 4708"/>
                  <a:gd name="T11" fmla="*/ 2032 h 3101"/>
                  <a:gd name="T12" fmla="*/ 2193 w 4708"/>
                  <a:gd name="T13" fmla="*/ 1764 h 3101"/>
                  <a:gd name="T14" fmla="*/ 1819 w 4708"/>
                  <a:gd name="T15" fmla="*/ 1551 h 3101"/>
                  <a:gd name="T16" fmla="*/ 1552 w 4708"/>
                  <a:gd name="T17" fmla="*/ 1337 h 3101"/>
                  <a:gd name="T18" fmla="*/ 1552 w 4708"/>
                  <a:gd name="T19" fmla="*/ 1337 h 3101"/>
                  <a:gd name="T20" fmla="*/ 1391 w 4708"/>
                  <a:gd name="T21" fmla="*/ 1177 h 3101"/>
                  <a:gd name="T22" fmla="*/ 1231 w 4708"/>
                  <a:gd name="T23" fmla="*/ 1016 h 3101"/>
                  <a:gd name="T24" fmla="*/ 1017 w 4708"/>
                  <a:gd name="T25" fmla="*/ 856 h 3101"/>
                  <a:gd name="T26" fmla="*/ 856 w 4708"/>
                  <a:gd name="T27" fmla="*/ 695 h 3101"/>
                  <a:gd name="T28" fmla="*/ 695 w 4708"/>
                  <a:gd name="T29" fmla="*/ 535 h 3101"/>
                  <a:gd name="T30" fmla="*/ 481 w 4708"/>
                  <a:gd name="T31" fmla="*/ 375 h 3101"/>
                  <a:gd name="T32" fmla="*/ 321 w 4708"/>
                  <a:gd name="T33" fmla="*/ 214 h 3101"/>
                  <a:gd name="T34" fmla="*/ 214 w 4708"/>
                  <a:gd name="T35" fmla="*/ 107 h 3101"/>
                  <a:gd name="T36" fmla="*/ 107 w 4708"/>
                  <a:gd name="T37" fmla="*/ 54 h 3101"/>
                  <a:gd name="T38" fmla="*/ 0 w 4708"/>
                  <a:gd name="T39" fmla="*/ 0 h 3101"/>
                  <a:gd name="T40" fmla="*/ 0 w 4708"/>
                  <a:gd name="T41" fmla="*/ 0 h 3101"/>
                  <a:gd name="T42" fmla="*/ 107 w 4708"/>
                  <a:gd name="T43" fmla="*/ 107 h 3101"/>
                  <a:gd name="T44" fmla="*/ 321 w 4708"/>
                  <a:gd name="T45" fmla="*/ 375 h 3101"/>
                  <a:gd name="T46" fmla="*/ 642 w 4708"/>
                  <a:gd name="T47" fmla="*/ 642 h 3101"/>
                  <a:gd name="T48" fmla="*/ 910 w 4708"/>
                  <a:gd name="T49" fmla="*/ 909 h 3101"/>
                  <a:gd name="T50" fmla="*/ 910 w 4708"/>
                  <a:gd name="T51" fmla="*/ 909 h 3101"/>
                  <a:gd name="T52" fmla="*/ 1017 w 4708"/>
                  <a:gd name="T53" fmla="*/ 1016 h 3101"/>
                  <a:gd name="T54" fmla="*/ 1124 w 4708"/>
                  <a:gd name="T55" fmla="*/ 1177 h 3101"/>
                  <a:gd name="T56" fmla="*/ 1338 w 4708"/>
                  <a:gd name="T57" fmla="*/ 1337 h 3101"/>
                  <a:gd name="T58" fmla="*/ 1552 w 4708"/>
                  <a:gd name="T59" fmla="*/ 1551 h 3101"/>
                  <a:gd name="T60" fmla="*/ 1819 w 4708"/>
                  <a:gd name="T61" fmla="*/ 1764 h 3101"/>
                  <a:gd name="T62" fmla="*/ 2087 w 4708"/>
                  <a:gd name="T63" fmla="*/ 1979 h 3101"/>
                  <a:gd name="T64" fmla="*/ 2407 w 4708"/>
                  <a:gd name="T65" fmla="*/ 2193 h 3101"/>
                  <a:gd name="T66" fmla="*/ 2728 w 4708"/>
                  <a:gd name="T67" fmla="*/ 2353 h 3101"/>
                  <a:gd name="T68" fmla="*/ 3049 w 4708"/>
                  <a:gd name="T69" fmla="*/ 2567 h 3101"/>
                  <a:gd name="T70" fmla="*/ 3424 w 4708"/>
                  <a:gd name="T71" fmla="*/ 2728 h 3101"/>
                  <a:gd name="T72" fmla="*/ 3424 w 4708"/>
                  <a:gd name="T73" fmla="*/ 2728 h 3101"/>
                  <a:gd name="T74" fmla="*/ 4334 w 4708"/>
                  <a:gd name="T75" fmla="*/ 3101 h 3101"/>
                  <a:gd name="T76" fmla="*/ 4708 w 4708"/>
                  <a:gd name="T77" fmla="*/ 3101 h 3101"/>
                  <a:gd name="T78" fmla="*/ 4441 w 4708"/>
                  <a:gd name="T79" fmla="*/ 2834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08" h="3101">
                    <a:moveTo>
                      <a:pt x="4441" y="2834"/>
                    </a:moveTo>
                    <a:lnTo>
                      <a:pt x="4334" y="2780"/>
                    </a:lnTo>
                    <a:lnTo>
                      <a:pt x="4066" y="2674"/>
                    </a:lnTo>
                    <a:lnTo>
                      <a:pt x="3638" y="2514"/>
                    </a:lnTo>
                    <a:lnTo>
                      <a:pt x="3156" y="2246"/>
                    </a:lnTo>
                    <a:lnTo>
                      <a:pt x="2675" y="2032"/>
                    </a:lnTo>
                    <a:lnTo>
                      <a:pt x="2193" y="1764"/>
                    </a:lnTo>
                    <a:lnTo>
                      <a:pt x="1819" y="1551"/>
                    </a:lnTo>
                    <a:lnTo>
                      <a:pt x="1552" y="1337"/>
                    </a:lnTo>
                    <a:lnTo>
                      <a:pt x="1552" y="1337"/>
                    </a:lnTo>
                    <a:lnTo>
                      <a:pt x="1391" y="1177"/>
                    </a:lnTo>
                    <a:lnTo>
                      <a:pt x="1231" y="1016"/>
                    </a:lnTo>
                    <a:lnTo>
                      <a:pt x="1017" y="856"/>
                    </a:lnTo>
                    <a:lnTo>
                      <a:pt x="856" y="695"/>
                    </a:lnTo>
                    <a:lnTo>
                      <a:pt x="695" y="535"/>
                    </a:lnTo>
                    <a:lnTo>
                      <a:pt x="481" y="375"/>
                    </a:lnTo>
                    <a:lnTo>
                      <a:pt x="321" y="214"/>
                    </a:lnTo>
                    <a:lnTo>
                      <a:pt x="214" y="107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321" y="375"/>
                    </a:lnTo>
                    <a:lnTo>
                      <a:pt x="642" y="642"/>
                    </a:lnTo>
                    <a:lnTo>
                      <a:pt x="910" y="909"/>
                    </a:lnTo>
                    <a:lnTo>
                      <a:pt x="910" y="909"/>
                    </a:lnTo>
                    <a:lnTo>
                      <a:pt x="1017" y="1016"/>
                    </a:lnTo>
                    <a:lnTo>
                      <a:pt x="1124" y="1177"/>
                    </a:lnTo>
                    <a:lnTo>
                      <a:pt x="1338" y="1337"/>
                    </a:lnTo>
                    <a:lnTo>
                      <a:pt x="1552" y="1551"/>
                    </a:lnTo>
                    <a:lnTo>
                      <a:pt x="1819" y="1764"/>
                    </a:lnTo>
                    <a:lnTo>
                      <a:pt x="2087" y="1979"/>
                    </a:lnTo>
                    <a:lnTo>
                      <a:pt x="2407" y="2193"/>
                    </a:lnTo>
                    <a:lnTo>
                      <a:pt x="2728" y="2353"/>
                    </a:lnTo>
                    <a:lnTo>
                      <a:pt x="3049" y="2567"/>
                    </a:lnTo>
                    <a:lnTo>
                      <a:pt x="3424" y="2728"/>
                    </a:lnTo>
                    <a:lnTo>
                      <a:pt x="3424" y="2728"/>
                    </a:lnTo>
                    <a:lnTo>
                      <a:pt x="4334" y="3101"/>
                    </a:lnTo>
                    <a:lnTo>
                      <a:pt x="4708" y="3101"/>
                    </a:lnTo>
                    <a:lnTo>
                      <a:pt x="4441" y="283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329"/>
              <p:cNvSpPr>
                <a:spLocks/>
              </p:cNvSpPr>
              <p:nvPr/>
            </p:nvSpPr>
            <p:spPr bwMode="auto">
              <a:xfrm>
                <a:off x="4773" y="2537"/>
                <a:ext cx="382" cy="221"/>
              </a:xfrm>
              <a:custGeom>
                <a:avLst/>
                <a:gdLst>
                  <a:gd name="T0" fmla="*/ 0 w 3050"/>
                  <a:gd name="T1" fmla="*/ 54 h 1765"/>
                  <a:gd name="T2" fmla="*/ 161 w 3050"/>
                  <a:gd name="T3" fmla="*/ 161 h 1765"/>
                  <a:gd name="T4" fmla="*/ 482 w 3050"/>
                  <a:gd name="T5" fmla="*/ 375 h 1765"/>
                  <a:gd name="T6" fmla="*/ 910 w 3050"/>
                  <a:gd name="T7" fmla="*/ 641 h 1765"/>
                  <a:gd name="T8" fmla="*/ 1231 w 3050"/>
                  <a:gd name="T9" fmla="*/ 856 h 1765"/>
                  <a:gd name="T10" fmla="*/ 1231 w 3050"/>
                  <a:gd name="T11" fmla="*/ 856 h 1765"/>
                  <a:gd name="T12" fmla="*/ 1499 w 3050"/>
                  <a:gd name="T13" fmla="*/ 1070 h 1765"/>
                  <a:gd name="T14" fmla="*/ 1820 w 3050"/>
                  <a:gd name="T15" fmla="*/ 1284 h 1765"/>
                  <a:gd name="T16" fmla="*/ 2141 w 3050"/>
                  <a:gd name="T17" fmla="*/ 1444 h 1765"/>
                  <a:gd name="T18" fmla="*/ 2515 w 3050"/>
                  <a:gd name="T19" fmla="*/ 1551 h 1765"/>
                  <a:gd name="T20" fmla="*/ 2515 w 3050"/>
                  <a:gd name="T21" fmla="*/ 1551 h 1765"/>
                  <a:gd name="T22" fmla="*/ 2836 w 3050"/>
                  <a:gd name="T23" fmla="*/ 1712 h 1765"/>
                  <a:gd name="T24" fmla="*/ 2996 w 3050"/>
                  <a:gd name="T25" fmla="*/ 1765 h 1765"/>
                  <a:gd name="T26" fmla="*/ 3050 w 3050"/>
                  <a:gd name="T27" fmla="*/ 1765 h 1765"/>
                  <a:gd name="T28" fmla="*/ 3050 w 3050"/>
                  <a:gd name="T29" fmla="*/ 1765 h 1765"/>
                  <a:gd name="T30" fmla="*/ 2943 w 3050"/>
                  <a:gd name="T31" fmla="*/ 1658 h 1765"/>
                  <a:gd name="T32" fmla="*/ 2675 w 3050"/>
                  <a:gd name="T33" fmla="*/ 1391 h 1765"/>
                  <a:gd name="T34" fmla="*/ 2301 w 3050"/>
                  <a:gd name="T35" fmla="*/ 1070 h 1765"/>
                  <a:gd name="T36" fmla="*/ 2301 w 3050"/>
                  <a:gd name="T37" fmla="*/ 1070 h 1765"/>
                  <a:gd name="T38" fmla="*/ 1820 w 3050"/>
                  <a:gd name="T39" fmla="*/ 802 h 1765"/>
                  <a:gd name="T40" fmla="*/ 1338 w 3050"/>
                  <a:gd name="T41" fmla="*/ 589 h 1765"/>
                  <a:gd name="T42" fmla="*/ 910 w 3050"/>
                  <a:gd name="T43" fmla="*/ 321 h 1765"/>
                  <a:gd name="T44" fmla="*/ 910 w 3050"/>
                  <a:gd name="T45" fmla="*/ 321 h 1765"/>
                  <a:gd name="T46" fmla="*/ 375 w 3050"/>
                  <a:gd name="T47" fmla="*/ 107 h 1765"/>
                  <a:gd name="T48" fmla="*/ 0 w 3050"/>
                  <a:gd name="T49" fmla="*/ 0 h 1765"/>
                  <a:gd name="T50" fmla="*/ 0 w 3050"/>
                  <a:gd name="T51" fmla="*/ 5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50" h="1765">
                    <a:moveTo>
                      <a:pt x="0" y="54"/>
                    </a:moveTo>
                    <a:lnTo>
                      <a:pt x="161" y="161"/>
                    </a:lnTo>
                    <a:lnTo>
                      <a:pt x="482" y="375"/>
                    </a:lnTo>
                    <a:lnTo>
                      <a:pt x="910" y="641"/>
                    </a:lnTo>
                    <a:lnTo>
                      <a:pt x="1231" y="856"/>
                    </a:lnTo>
                    <a:lnTo>
                      <a:pt x="1231" y="856"/>
                    </a:lnTo>
                    <a:lnTo>
                      <a:pt x="1499" y="1070"/>
                    </a:lnTo>
                    <a:lnTo>
                      <a:pt x="1820" y="1284"/>
                    </a:lnTo>
                    <a:lnTo>
                      <a:pt x="2141" y="1444"/>
                    </a:lnTo>
                    <a:lnTo>
                      <a:pt x="2515" y="1551"/>
                    </a:lnTo>
                    <a:lnTo>
                      <a:pt x="2515" y="1551"/>
                    </a:lnTo>
                    <a:lnTo>
                      <a:pt x="2836" y="1712"/>
                    </a:lnTo>
                    <a:lnTo>
                      <a:pt x="2996" y="1765"/>
                    </a:lnTo>
                    <a:lnTo>
                      <a:pt x="3050" y="1765"/>
                    </a:lnTo>
                    <a:lnTo>
                      <a:pt x="3050" y="1765"/>
                    </a:lnTo>
                    <a:lnTo>
                      <a:pt x="2943" y="1658"/>
                    </a:lnTo>
                    <a:lnTo>
                      <a:pt x="2675" y="1391"/>
                    </a:lnTo>
                    <a:lnTo>
                      <a:pt x="2301" y="1070"/>
                    </a:lnTo>
                    <a:lnTo>
                      <a:pt x="2301" y="1070"/>
                    </a:lnTo>
                    <a:lnTo>
                      <a:pt x="1820" y="802"/>
                    </a:lnTo>
                    <a:lnTo>
                      <a:pt x="1338" y="589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375" y="107"/>
                    </a:lnTo>
                    <a:lnTo>
                      <a:pt x="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330"/>
              <p:cNvSpPr>
                <a:spLocks/>
              </p:cNvSpPr>
              <p:nvPr/>
            </p:nvSpPr>
            <p:spPr bwMode="auto">
              <a:xfrm>
                <a:off x="3697" y="2397"/>
                <a:ext cx="107" cy="60"/>
              </a:xfrm>
              <a:custGeom>
                <a:avLst/>
                <a:gdLst>
                  <a:gd name="T0" fmla="*/ 695 w 856"/>
                  <a:gd name="T1" fmla="*/ 0 h 482"/>
                  <a:gd name="T2" fmla="*/ 588 w 856"/>
                  <a:gd name="T3" fmla="*/ 0 h 482"/>
                  <a:gd name="T4" fmla="*/ 321 w 856"/>
                  <a:gd name="T5" fmla="*/ 54 h 482"/>
                  <a:gd name="T6" fmla="*/ 107 w 856"/>
                  <a:gd name="T7" fmla="*/ 107 h 482"/>
                  <a:gd name="T8" fmla="*/ 107 w 856"/>
                  <a:gd name="T9" fmla="*/ 107 h 482"/>
                  <a:gd name="T10" fmla="*/ 0 w 856"/>
                  <a:gd name="T11" fmla="*/ 161 h 482"/>
                  <a:gd name="T12" fmla="*/ 0 w 856"/>
                  <a:gd name="T13" fmla="*/ 268 h 482"/>
                  <a:gd name="T14" fmla="*/ 0 w 856"/>
                  <a:gd name="T15" fmla="*/ 375 h 482"/>
                  <a:gd name="T16" fmla="*/ 0 w 856"/>
                  <a:gd name="T17" fmla="*/ 375 h 482"/>
                  <a:gd name="T18" fmla="*/ 53 w 856"/>
                  <a:gd name="T19" fmla="*/ 482 h 482"/>
                  <a:gd name="T20" fmla="*/ 214 w 856"/>
                  <a:gd name="T21" fmla="*/ 482 h 482"/>
                  <a:gd name="T22" fmla="*/ 374 w 856"/>
                  <a:gd name="T23" fmla="*/ 375 h 482"/>
                  <a:gd name="T24" fmla="*/ 374 w 856"/>
                  <a:gd name="T25" fmla="*/ 375 h 482"/>
                  <a:gd name="T26" fmla="*/ 535 w 856"/>
                  <a:gd name="T27" fmla="*/ 321 h 482"/>
                  <a:gd name="T28" fmla="*/ 642 w 856"/>
                  <a:gd name="T29" fmla="*/ 321 h 482"/>
                  <a:gd name="T30" fmla="*/ 802 w 856"/>
                  <a:gd name="T31" fmla="*/ 268 h 482"/>
                  <a:gd name="T32" fmla="*/ 802 w 856"/>
                  <a:gd name="T33" fmla="*/ 268 h 482"/>
                  <a:gd name="T34" fmla="*/ 856 w 856"/>
                  <a:gd name="T35" fmla="*/ 214 h 482"/>
                  <a:gd name="T36" fmla="*/ 856 w 856"/>
                  <a:gd name="T37" fmla="*/ 107 h 482"/>
                  <a:gd name="T38" fmla="*/ 695 w 856"/>
                  <a:gd name="T3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482">
                    <a:moveTo>
                      <a:pt x="695" y="0"/>
                    </a:moveTo>
                    <a:lnTo>
                      <a:pt x="588" y="0"/>
                    </a:lnTo>
                    <a:lnTo>
                      <a:pt x="321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0" y="161"/>
                    </a:lnTo>
                    <a:lnTo>
                      <a:pt x="0" y="26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3" y="482"/>
                    </a:lnTo>
                    <a:lnTo>
                      <a:pt x="214" y="482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535" y="321"/>
                    </a:lnTo>
                    <a:lnTo>
                      <a:pt x="642" y="321"/>
                    </a:lnTo>
                    <a:lnTo>
                      <a:pt x="802" y="268"/>
                    </a:lnTo>
                    <a:lnTo>
                      <a:pt x="802" y="268"/>
                    </a:lnTo>
                    <a:lnTo>
                      <a:pt x="856" y="214"/>
                    </a:lnTo>
                    <a:lnTo>
                      <a:pt x="856" y="107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331"/>
              <p:cNvSpPr>
                <a:spLocks/>
              </p:cNvSpPr>
              <p:nvPr/>
            </p:nvSpPr>
            <p:spPr bwMode="auto">
              <a:xfrm>
                <a:off x="3991" y="2664"/>
                <a:ext cx="261" cy="194"/>
              </a:xfrm>
              <a:custGeom>
                <a:avLst/>
                <a:gdLst>
                  <a:gd name="T0" fmla="*/ 2034 w 2088"/>
                  <a:gd name="T1" fmla="*/ 1177 h 1551"/>
                  <a:gd name="T2" fmla="*/ 1874 w 2088"/>
                  <a:gd name="T3" fmla="*/ 1230 h 1551"/>
                  <a:gd name="T4" fmla="*/ 1606 w 2088"/>
                  <a:gd name="T5" fmla="*/ 1284 h 1551"/>
                  <a:gd name="T6" fmla="*/ 1392 w 2088"/>
                  <a:gd name="T7" fmla="*/ 1391 h 1551"/>
                  <a:gd name="T8" fmla="*/ 1392 w 2088"/>
                  <a:gd name="T9" fmla="*/ 1391 h 1551"/>
                  <a:gd name="T10" fmla="*/ 1231 w 2088"/>
                  <a:gd name="T11" fmla="*/ 1498 h 1551"/>
                  <a:gd name="T12" fmla="*/ 1124 w 2088"/>
                  <a:gd name="T13" fmla="*/ 1551 h 1551"/>
                  <a:gd name="T14" fmla="*/ 964 w 2088"/>
                  <a:gd name="T15" fmla="*/ 1391 h 1551"/>
                  <a:gd name="T16" fmla="*/ 964 w 2088"/>
                  <a:gd name="T17" fmla="*/ 1391 h 1551"/>
                  <a:gd name="T18" fmla="*/ 750 w 2088"/>
                  <a:gd name="T19" fmla="*/ 1230 h 1551"/>
                  <a:gd name="T20" fmla="*/ 536 w 2088"/>
                  <a:gd name="T21" fmla="*/ 1016 h 1551"/>
                  <a:gd name="T22" fmla="*/ 322 w 2088"/>
                  <a:gd name="T23" fmla="*/ 855 h 1551"/>
                  <a:gd name="T24" fmla="*/ 161 w 2088"/>
                  <a:gd name="T25" fmla="*/ 696 h 1551"/>
                  <a:gd name="T26" fmla="*/ 54 w 2088"/>
                  <a:gd name="T27" fmla="*/ 535 h 1551"/>
                  <a:gd name="T28" fmla="*/ 54 w 2088"/>
                  <a:gd name="T29" fmla="*/ 535 h 1551"/>
                  <a:gd name="T30" fmla="*/ 0 w 2088"/>
                  <a:gd name="T31" fmla="*/ 375 h 1551"/>
                  <a:gd name="T32" fmla="*/ 107 w 2088"/>
                  <a:gd name="T33" fmla="*/ 214 h 1551"/>
                  <a:gd name="T34" fmla="*/ 322 w 2088"/>
                  <a:gd name="T35" fmla="*/ 107 h 1551"/>
                  <a:gd name="T36" fmla="*/ 322 w 2088"/>
                  <a:gd name="T37" fmla="*/ 107 h 1551"/>
                  <a:gd name="T38" fmla="*/ 589 w 2088"/>
                  <a:gd name="T39" fmla="*/ 54 h 1551"/>
                  <a:gd name="T40" fmla="*/ 910 w 2088"/>
                  <a:gd name="T41" fmla="*/ 54 h 1551"/>
                  <a:gd name="T42" fmla="*/ 1285 w 2088"/>
                  <a:gd name="T43" fmla="*/ 0 h 1551"/>
                  <a:gd name="T44" fmla="*/ 1285 w 2088"/>
                  <a:gd name="T45" fmla="*/ 0 h 1551"/>
                  <a:gd name="T46" fmla="*/ 1606 w 2088"/>
                  <a:gd name="T47" fmla="*/ 54 h 1551"/>
                  <a:gd name="T48" fmla="*/ 1713 w 2088"/>
                  <a:gd name="T49" fmla="*/ 54 h 1551"/>
                  <a:gd name="T50" fmla="*/ 1660 w 2088"/>
                  <a:gd name="T51" fmla="*/ 107 h 1551"/>
                  <a:gd name="T52" fmla="*/ 1660 w 2088"/>
                  <a:gd name="T53" fmla="*/ 107 h 1551"/>
                  <a:gd name="T54" fmla="*/ 1392 w 2088"/>
                  <a:gd name="T55" fmla="*/ 214 h 1551"/>
                  <a:gd name="T56" fmla="*/ 1285 w 2088"/>
                  <a:gd name="T57" fmla="*/ 375 h 1551"/>
                  <a:gd name="T58" fmla="*/ 1392 w 2088"/>
                  <a:gd name="T59" fmla="*/ 375 h 1551"/>
                  <a:gd name="T60" fmla="*/ 1392 w 2088"/>
                  <a:gd name="T61" fmla="*/ 375 h 1551"/>
                  <a:gd name="T62" fmla="*/ 1552 w 2088"/>
                  <a:gd name="T63" fmla="*/ 428 h 1551"/>
                  <a:gd name="T64" fmla="*/ 1499 w 2088"/>
                  <a:gd name="T65" fmla="*/ 535 h 1551"/>
                  <a:gd name="T66" fmla="*/ 1285 w 2088"/>
                  <a:gd name="T67" fmla="*/ 642 h 1551"/>
                  <a:gd name="T68" fmla="*/ 1285 w 2088"/>
                  <a:gd name="T69" fmla="*/ 642 h 1551"/>
                  <a:gd name="T70" fmla="*/ 1071 w 2088"/>
                  <a:gd name="T71" fmla="*/ 749 h 1551"/>
                  <a:gd name="T72" fmla="*/ 1124 w 2088"/>
                  <a:gd name="T73" fmla="*/ 803 h 1551"/>
                  <a:gd name="T74" fmla="*/ 1338 w 2088"/>
                  <a:gd name="T75" fmla="*/ 803 h 1551"/>
                  <a:gd name="T76" fmla="*/ 1338 w 2088"/>
                  <a:gd name="T77" fmla="*/ 803 h 1551"/>
                  <a:gd name="T78" fmla="*/ 1713 w 2088"/>
                  <a:gd name="T79" fmla="*/ 909 h 1551"/>
                  <a:gd name="T80" fmla="*/ 2088 w 2088"/>
                  <a:gd name="T81" fmla="*/ 1069 h 1551"/>
                  <a:gd name="T82" fmla="*/ 2034 w 2088"/>
                  <a:gd name="T83" fmla="*/ 1177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8" h="1551">
                    <a:moveTo>
                      <a:pt x="2034" y="1177"/>
                    </a:moveTo>
                    <a:lnTo>
                      <a:pt x="1874" y="1230"/>
                    </a:lnTo>
                    <a:lnTo>
                      <a:pt x="1606" y="1284"/>
                    </a:lnTo>
                    <a:lnTo>
                      <a:pt x="1392" y="1391"/>
                    </a:lnTo>
                    <a:lnTo>
                      <a:pt x="1392" y="1391"/>
                    </a:lnTo>
                    <a:lnTo>
                      <a:pt x="1231" y="1498"/>
                    </a:lnTo>
                    <a:lnTo>
                      <a:pt x="1124" y="1551"/>
                    </a:lnTo>
                    <a:lnTo>
                      <a:pt x="964" y="1391"/>
                    </a:lnTo>
                    <a:lnTo>
                      <a:pt x="964" y="1391"/>
                    </a:lnTo>
                    <a:lnTo>
                      <a:pt x="750" y="1230"/>
                    </a:lnTo>
                    <a:lnTo>
                      <a:pt x="536" y="1016"/>
                    </a:lnTo>
                    <a:lnTo>
                      <a:pt x="322" y="855"/>
                    </a:lnTo>
                    <a:lnTo>
                      <a:pt x="161" y="696"/>
                    </a:lnTo>
                    <a:lnTo>
                      <a:pt x="54" y="535"/>
                    </a:lnTo>
                    <a:lnTo>
                      <a:pt x="54" y="535"/>
                    </a:lnTo>
                    <a:lnTo>
                      <a:pt x="0" y="375"/>
                    </a:lnTo>
                    <a:lnTo>
                      <a:pt x="107" y="214"/>
                    </a:lnTo>
                    <a:lnTo>
                      <a:pt x="322" y="107"/>
                    </a:lnTo>
                    <a:lnTo>
                      <a:pt x="322" y="107"/>
                    </a:lnTo>
                    <a:lnTo>
                      <a:pt x="589" y="54"/>
                    </a:lnTo>
                    <a:lnTo>
                      <a:pt x="910" y="54"/>
                    </a:lnTo>
                    <a:lnTo>
                      <a:pt x="1285" y="0"/>
                    </a:lnTo>
                    <a:lnTo>
                      <a:pt x="1285" y="0"/>
                    </a:lnTo>
                    <a:lnTo>
                      <a:pt x="1606" y="54"/>
                    </a:lnTo>
                    <a:lnTo>
                      <a:pt x="1713" y="54"/>
                    </a:lnTo>
                    <a:lnTo>
                      <a:pt x="1660" y="107"/>
                    </a:lnTo>
                    <a:lnTo>
                      <a:pt x="1660" y="107"/>
                    </a:lnTo>
                    <a:lnTo>
                      <a:pt x="1392" y="214"/>
                    </a:lnTo>
                    <a:lnTo>
                      <a:pt x="1285" y="375"/>
                    </a:lnTo>
                    <a:lnTo>
                      <a:pt x="1392" y="375"/>
                    </a:lnTo>
                    <a:lnTo>
                      <a:pt x="1392" y="375"/>
                    </a:lnTo>
                    <a:lnTo>
                      <a:pt x="1552" y="428"/>
                    </a:lnTo>
                    <a:lnTo>
                      <a:pt x="1499" y="535"/>
                    </a:lnTo>
                    <a:lnTo>
                      <a:pt x="1285" y="642"/>
                    </a:lnTo>
                    <a:lnTo>
                      <a:pt x="1285" y="642"/>
                    </a:lnTo>
                    <a:lnTo>
                      <a:pt x="1071" y="749"/>
                    </a:lnTo>
                    <a:lnTo>
                      <a:pt x="1124" y="803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713" y="909"/>
                    </a:lnTo>
                    <a:lnTo>
                      <a:pt x="2088" y="1069"/>
                    </a:lnTo>
                    <a:lnTo>
                      <a:pt x="2034" y="117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332"/>
              <p:cNvSpPr>
                <a:spLocks/>
              </p:cNvSpPr>
              <p:nvPr/>
            </p:nvSpPr>
            <p:spPr bwMode="auto">
              <a:xfrm>
                <a:off x="3964" y="2611"/>
                <a:ext cx="228" cy="87"/>
              </a:xfrm>
              <a:custGeom>
                <a:avLst/>
                <a:gdLst>
                  <a:gd name="T0" fmla="*/ 107 w 1820"/>
                  <a:gd name="T1" fmla="*/ 641 h 695"/>
                  <a:gd name="T2" fmla="*/ 161 w 1820"/>
                  <a:gd name="T3" fmla="*/ 588 h 695"/>
                  <a:gd name="T4" fmla="*/ 482 w 1820"/>
                  <a:gd name="T5" fmla="*/ 481 h 695"/>
                  <a:gd name="T6" fmla="*/ 1071 w 1820"/>
                  <a:gd name="T7" fmla="*/ 427 h 695"/>
                  <a:gd name="T8" fmla="*/ 1071 w 1820"/>
                  <a:gd name="T9" fmla="*/ 427 h 695"/>
                  <a:gd name="T10" fmla="*/ 1659 w 1820"/>
                  <a:gd name="T11" fmla="*/ 320 h 695"/>
                  <a:gd name="T12" fmla="*/ 1820 w 1820"/>
                  <a:gd name="T13" fmla="*/ 106 h 695"/>
                  <a:gd name="T14" fmla="*/ 1552 w 1820"/>
                  <a:gd name="T15" fmla="*/ 0 h 695"/>
                  <a:gd name="T16" fmla="*/ 1552 w 1820"/>
                  <a:gd name="T17" fmla="*/ 0 h 695"/>
                  <a:gd name="T18" fmla="*/ 1071 w 1820"/>
                  <a:gd name="T19" fmla="*/ 0 h 695"/>
                  <a:gd name="T20" fmla="*/ 589 w 1820"/>
                  <a:gd name="T21" fmla="*/ 106 h 695"/>
                  <a:gd name="T22" fmla="*/ 214 w 1820"/>
                  <a:gd name="T23" fmla="*/ 267 h 695"/>
                  <a:gd name="T24" fmla="*/ 214 w 1820"/>
                  <a:gd name="T25" fmla="*/ 267 h 695"/>
                  <a:gd name="T26" fmla="*/ 0 w 1820"/>
                  <a:gd name="T27" fmla="*/ 534 h 695"/>
                  <a:gd name="T28" fmla="*/ 0 w 1820"/>
                  <a:gd name="T29" fmla="*/ 695 h 695"/>
                  <a:gd name="T30" fmla="*/ 107 w 1820"/>
                  <a:gd name="T31" fmla="*/ 641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20" h="695">
                    <a:moveTo>
                      <a:pt x="107" y="641"/>
                    </a:moveTo>
                    <a:lnTo>
                      <a:pt x="161" y="588"/>
                    </a:lnTo>
                    <a:lnTo>
                      <a:pt x="482" y="481"/>
                    </a:lnTo>
                    <a:lnTo>
                      <a:pt x="1071" y="427"/>
                    </a:lnTo>
                    <a:lnTo>
                      <a:pt x="1071" y="427"/>
                    </a:lnTo>
                    <a:lnTo>
                      <a:pt x="1659" y="320"/>
                    </a:lnTo>
                    <a:lnTo>
                      <a:pt x="1820" y="106"/>
                    </a:lnTo>
                    <a:lnTo>
                      <a:pt x="1552" y="0"/>
                    </a:lnTo>
                    <a:lnTo>
                      <a:pt x="1552" y="0"/>
                    </a:lnTo>
                    <a:lnTo>
                      <a:pt x="1071" y="0"/>
                    </a:lnTo>
                    <a:lnTo>
                      <a:pt x="589" y="106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0" y="534"/>
                    </a:lnTo>
                    <a:lnTo>
                      <a:pt x="0" y="695"/>
                    </a:lnTo>
                    <a:lnTo>
                      <a:pt x="107" y="641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333"/>
              <p:cNvSpPr>
                <a:spLocks/>
              </p:cNvSpPr>
              <p:nvPr/>
            </p:nvSpPr>
            <p:spPr bwMode="auto">
              <a:xfrm>
                <a:off x="3877" y="2544"/>
                <a:ext cx="208" cy="127"/>
              </a:xfrm>
              <a:custGeom>
                <a:avLst/>
                <a:gdLst>
                  <a:gd name="T0" fmla="*/ 695 w 1659"/>
                  <a:gd name="T1" fmla="*/ 962 h 1016"/>
                  <a:gd name="T2" fmla="*/ 749 w 1659"/>
                  <a:gd name="T3" fmla="*/ 909 h 1016"/>
                  <a:gd name="T4" fmla="*/ 909 w 1659"/>
                  <a:gd name="T5" fmla="*/ 748 h 1016"/>
                  <a:gd name="T6" fmla="*/ 1177 w 1659"/>
                  <a:gd name="T7" fmla="*/ 587 h 1016"/>
                  <a:gd name="T8" fmla="*/ 1177 w 1659"/>
                  <a:gd name="T9" fmla="*/ 587 h 1016"/>
                  <a:gd name="T10" fmla="*/ 1498 w 1659"/>
                  <a:gd name="T11" fmla="*/ 481 h 1016"/>
                  <a:gd name="T12" fmla="*/ 1659 w 1659"/>
                  <a:gd name="T13" fmla="*/ 374 h 1016"/>
                  <a:gd name="T14" fmla="*/ 1605 w 1659"/>
                  <a:gd name="T15" fmla="*/ 267 h 1016"/>
                  <a:gd name="T16" fmla="*/ 1605 w 1659"/>
                  <a:gd name="T17" fmla="*/ 267 h 1016"/>
                  <a:gd name="T18" fmla="*/ 1338 w 1659"/>
                  <a:gd name="T19" fmla="*/ 160 h 1016"/>
                  <a:gd name="T20" fmla="*/ 1016 w 1659"/>
                  <a:gd name="T21" fmla="*/ 53 h 1016"/>
                  <a:gd name="T22" fmla="*/ 802 w 1659"/>
                  <a:gd name="T23" fmla="*/ 0 h 1016"/>
                  <a:gd name="T24" fmla="*/ 802 w 1659"/>
                  <a:gd name="T25" fmla="*/ 0 h 1016"/>
                  <a:gd name="T26" fmla="*/ 642 w 1659"/>
                  <a:gd name="T27" fmla="*/ 53 h 1016"/>
                  <a:gd name="T28" fmla="*/ 428 w 1659"/>
                  <a:gd name="T29" fmla="*/ 107 h 1016"/>
                  <a:gd name="T30" fmla="*/ 267 w 1659"/>
                  <a:gd name="T31" fmla="*/ 107 h 1016"/>
                  <a:gd name="T32" fmla="*/ 267 w 1659"/>
                  <a:gd name="T33" fmla="*/ 107 h 1016"/>
                  <a:gd name="T34" fmla="*/ 107 w 1659"/>
                  <a:gd name="T35" fmla="*/ 214 h 1016"/>
                  <a:gd name="T36" fmla="*/ 0 w 1659"/>
                  <a:gd name="T37" fmla="*/ 428 h 1016"/>
                  <a:gd name="T38" fmla="*/ 53 w 1659"/>
                  <a:gd name="T39" fmla="*/ 641 h 1016"/>
                  <a:gd name="T40" fmla="*/ 53 w 1659"/>
                  <a:gd name="T41" fmla="*/ 641 h 1016"/>
                  <a:gd name="T42" fmla="*/ 267 w 1659"/>
                  <a:gd name="T43" fmla="*/ 909 h 1016"/>
                  <a:gd name="T44" fmla="*/ 535 w 1659"/>
                  <a:gd name="T45" fmla="*/ 1016 h 1016"/>
                  <a:gd name="T46" fmla="*/ 695 w 1659"/>
                  <a:gd name="T47" fmla="*/ 96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59" h="1016">
                    <a:moveTo>
                      <a:pt x="695" y="962"/>
                    </a:moveTo>
                    <a:lnTo>
                      <a:pt x="749" y="909"/>
                    </a:lnTo>
                    <a:lnTo>
                      <a:pt x="909" y="748"/>
                    </a:lnTo>
                    <a:lnTo>
                      <a:pt x="1177" y="587"/>
                    </a:lnTo>
                    <a:lnTo>
                      <a:pt x="1177" y="587"/>
                    </a:lnTo>
                    <a:lnTo>
                      <a:pt x="1498" y="481"/>
                    </a:lnTo>
                    <a:lnTo>
                      <a:pt x="1659" y="374"/>
                    </a:lnTo>
                    <a:lnTo>
                      <a:pt x="1605" y="267"/>
                    </a:lnTo>
                    <a:lnTo>
                      <a:pt x="1605" y="267"/>
                    </a:lnTo>
                    <a:lnTo>
                      <a:pt x="1338" y="160"/>
                    </a:lnTo>
                    <a:lnTo>
                      <a:pt x="1016" y="53"/>
                    </a:lnTo>
                    <a:lnTo>
                      <a:pt x="802" y="0"/>
                    </a:lnTo>
                    <a:lnTo>
                      <a:pt x="802" y="0"/>
                    </a:lnTo>
                    <a:lnTo>
                      <a:pt x="642" y="53"/>
                    </a:lnTo>
                    <a:lnTo>
                      <a:pt x="428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107" y="214"/>
                    </a:lnTo>
                    <a:lnTo>
                      <a:pt x="0" y="42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267" y="909"/>
                    </a:lnTo>
                    <a:lnTo>
                      <a:pt x="535" y="1016"/>
                    </a:lnTo>
                    <a:lnTo>
                      <a:pt x="695" y="962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334"/>
              <p:cNvSpPr>
                <a:spLocks/>
              </p:cNvSpPr>
              <p:nvPr/>
            </p:nvSpPr>
            <p:spPr bwMode="auto">
              <a:xfrm>
                <a:off x="3723" y="2444"/>
                <a:ext cx="255" cy="133"/>
              </a:xfrm>
              <a:custGeom>
                <a:avLst/>
                <a:gdLst>
                  <a:gd name="T0" fmla="*/ 1980 w 2033"/>
                  <a:gd name="T1" fmla="*/ 748 h 1069"/>
                  <a:gd name="T2" fmla="*/ 1819 w 2033"/>
                  <a:gd name="T3" fmla="*/ 802 h 1069"/>
                  <a:gd name="T4" fmla="*/ 1445 w 2033"/>
                  <a:gd name="T5" fmla="*/ 962 h 1069"/>
                  <a:gd name="T6" fmla="*/ 1124 w 2033"/>
                  <a:gd name="T7" fmla="*/ 1016 h 1069"/>
                  <a:gd name="T8" fmla="*/ 1124 w 2033"/>
                  <a:gd name="T9" fmla="*/ 1016 h 1069"/>
                  <a:gd name="T10" fmla="*/ 856 w 2033"/>
                  <a:gd name="T11" fmla="*/ 1069 h 1069"/>
                  <a:gd name="T12" fmla="*/ 695 w 2033"/>
                  <a:gd name="T13" fmla="*/ 962 h 1069"/>
                  <a:gd name="T14" fmla="*/ 749 w 2033"/>
                  <a:gd name="T15" fmla="*/ 802 h 1069"/>
                  <a:gd name="T16" fmla="*/ 749 w 2033"/>
                  <a:gd name="T17" fmla="*/ 802 h 1069"/>
                  <a:gd name="T18" fmla="*/ 802 w 2033"/>
                  <a:gd name="T19" fmla="*/ 748 h 1069"/>
                  <a:gd name="T20" fmla="*/ 749 w 2033"/>
                  <a:gd name="T21" fmla="*/ 695 h 1069"/>
                  <a:gd name="T22" fmla="*/ 642 w 2033"/>
                  <a:gd name="T23" fmla="*/ 641 h 1069"/>
                  <a:gd name="T24" fmla="*/ 642 w 2033"/>
                  <a:gd name="T25" fmla="*/ 641 h 1069"/>
                  <a:gd name="T26" fmla="*/ 481 w 2033"/>
                  <a:gd name="T27" fmla="*/ 641 h 1069"/>
                  <a:gd name="T28" fmla="*/ 321 w 2033"/>
                  <a:gd name="T29" fmla="*/ 534 h 1069"/>
                  <a:gd name="T30" fmla="*/ 160 w 2033"/>
                  <a:gd name="T31" fmla="*/ 374 h 1069"/>
                  <a:gd name="T32" fmla="*/ 160 w 2033"/>
                  <a:gd name="T33" fmla="*/ 374 h 1069"/>
                  <a:gd name="T34" fmla="*/ 0 w 2033"/>
                  <a:gd name="T35" fmla="*/ 320 h 1069"/>
                  <a:gd name="T36" fmla="*/ 0 w 2033"/>
                  <a:gd name="T37" fmla="*/ 214 h 1069"/>
                  <a:gd name="T38" fmla="*/ 160 w 2033"/>
                  <a:gd name="T39" fmla="*/ 161 h 1069"/>
                  <a:gd name="T40" fmla="*/ 160 w 2033"/>
                  <a:gd name="T41" fmla="*/ 161 h 1069"/>
                  <a:gd name="T42" fmla="*/ 428 w 2033"/>
                  <a:gd name="T43" fmla="*/ 53 h 1069"/>
                  <a:gd name="T44" fmla="*/ 802 w 2033"/>
                  <a:gd name="T45" fmla="*/ 0 h 1069"/>
                  <a:gd name="T46" fmla="*/ 1124 w 2033"/>
                  <a:gd name="T47" fmla="*/ 107 h 1069"/>
                  <a:gd name="T48" fmla="*/ 1124 w 2033"/>
                  <a:gd name="T49" fmla="*/ 107 h 1069"/>
                  <a:gd name="T50" fmla="*/ 1231 w 2033"/>
                  <a:gd name="T51" fmla="*/ 320 h 1069"/>
                  <a:gd name="T52" fmla="*/ 1231 w 2033"/>
                  <a:gd name="T53" fmla="*/ 481 h 1069"/>
                  <a:gd name="T54" fmla="*/ 1391 w 2033"/>
                  <a:gd name="T55" fmla="*/ 534 h 1069"/>
                  <a:gd name="T56" fmla="*/ 1391 w 2033"/>
                  <a:gd name="T57" fmla="*/ 534 h 1069"/>
                  <a:gd name="T58" fmla="*/ 1712 w 2033"/>
                  <a:gd name="T59" fmla="*/ 588 h 1069"/>
                  <a:gd name="T60" fmla="*/ 2033 w 2033"/>
                  <a:gd name="T61" fmla="*/ 641 h 1069"/>
                  <a:gd name="T62" fmla="*/ 1980 w 2033"/>
                  <a:gd name="T63" fmla="*/ 74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3" h="1069">
                    <a:moveTo>
                      <a:pt x="1980" y="748"/>
                    </a:moveTo>
                    <a:lnTo>
                      <a:pt x="1819" y="802"/>
                    </a:lnTo>
                    <a:lnTo>
                      <a:pt x="1445" y="962"/>
                    </a:lnTo>
                    <a:lnTo>
                      <a:pt x="1124" y="1016"/>
                    </a:lnTo>
                    <a:lnTo>
                      <a:pt x="1124" y="1016"/>
                    </a:lnTo>
                    <a:lnTo>
                      <a:pt x="856" y="1069"/>
                    </a:lnTo>
                    <a:lnTo>
                      <a:pt x="695" y="962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02" y="748"/>
                    </a:lnTo>
                    <a:lnTo>
                      <a:pt x="749" y="695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481" y="641"/>
                    </a:lnTo>
                    <a:lnTo>
                      <a:pt x="321" y="53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20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428" y="53"/>
                    </a:lnTo>
                    <a:lnTo>
                      <a:pt x="802" y="0"/>
                    </a:lnTo>
                    <a:lnTo>
                      <a:pt x="1124" y="107"/>
                    </a:lnTo>
                    <a:lnTo>
                      <a:pt x="1124" y="107"/>
                    </a:lnTo>
                    <a:lnTo>
                      <a:pt x="1231" y="320"/>
                    </a:lnTo>
                    <a:lnTo>
                      <a:pt x="1231" y="481"/>
                    </a:lnTo>
                    <a:lnTo>
                      <a:pt x="1391" y="534"/>
                    </a:lnTo>
                    <a:lnTo>
                      <a:pt x="1391" y="534"/>
                    </a:lnTo>
                    <a:lnTo>
                      <a:pt x="1712" y="588"/>
                    </a:lnTo>
                    <a:lnTo>
                      <a:pt x="2033" y="641"/>
                    </a:lnTo>
                    <a:lnTo>
                      <a:pt x="1980" y="74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335"/>
              <p:cNvSpPr>
                <a:spLocks/>
              </p:cNvSpPr>
              <p:nvPr/>
            </p:nvSpPr>
            <p:spPr bwMode="auto">
              <a:xfrm>
                <a:off x="4151" y="2825"/>
                <a:ext cx="141" cy="53"/>
              </a:xfrm>
              <a:custGeom>
                <a:avLst/>
                <a:gdLst>
                  <a:gd name="T0" fmla="*/ 963 w 1124"/>
                  <a:gd name="T1" fmla="*/ 428 h 428"/>
                  <a:gd name="T2" fmla="*/ 803 w 1124"/>
                  <a:gd name="T3" fmla="*/ 428 h 428"/>
                  <a:gd name="T4" fmla="*/ 428 w 1124"/>
                  <a:gd name="T5" fmla="*/ 374 h 428"/>
                  <a:gd name="T6" fmla="*/ 160 w 1124"/>
                  <a:gd name="T7" fmla="*/ 374 h 428"/>
                  <a:gd name="T8" fmla="*/ 160 w 1124"/>
                  <a:gd name="T9" fmla="*/ 374 h 428"/>
                  <a:gd name="T10" fmla="*/ 0 w 1124"/>
                  <a:gd name="T11" fmla="*/ 374 h 428"/>
                  <a:gd name="T12" fmla="*/ 0 w 1124"/>
                  <a:gd name="T13" fmla="*/ 321 h 428"/>
                  <a:gd name="T14" fmla="*/ 107 w 1124"/>
                  <a:gd name="T15" fmla="*/ 214 h 428"/>
                  <a:gd name="T16" fmla="*/ 107 w 1124"/>
                  <a:gd name="T17" fmla="*/ 214 h 428"/>
                  <a:gd name="T18" fmla="*/ 321 w 1124"/>
                  <a:gd name="T19" fmla="*/ 107 h 428"/>
                  <a:gd name="T20" fmla="*/ 642 w 1124"/>
                  <a:gd name="T21" fmla="*/ 0 h 428"/>
                  <a:gd name="T22" fmla="*/ 910 w 1124"/>
                  <a:gd name="T23" fmla="*/ 0 h 428"/>
                  <a:gd name="T24" fmla="*/ 910 w 1124"/>
                  <a:gd name="T25" fmla="*/ 0 h 428"/>
                  <a:gd name="T26" fmla="*/ 1124 w 1124"/>
                  <a:gd name="T27" fmla="*/ 107 h 428"/>
                  <a:gd name="T28" fmla="*/ 1124 w 1124"/>
                  <a:gd name="T29" fmla="*/ 321 h 428"/>
                  <a:gd name="T30" fmla="*/ 963 w 1124"/>
                  <a:gd name="T3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4" h="428">
                    <a:moveTo>
                      <a:pt x="963" y="428"/>
                    </a:moveTo>
                    <a:lnTo>
                      <a:pt x="803" y="428"/>
                    </a:lnTo>
                    <a:lnTo>
                      <a:pt x="428" y="37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321" y="107"/>
                    </a:lnTo>
                    <a:lnTo>
                      <a:pt x="642" y="0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1124" y="107"/>
                    </a:lnTo>
                    <a:lnTo>
                      <a:pt x="1124" y="321"/>
                    </a:lnTo>
                    <a:lnTo>
                      <a:pt x="963" y="42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336"/>
              <p:cNvSpPr>
                <a:spLocks/>
              </p:cNvSpPr>
              <p:nvPr/>
            </p:nvSpPr>
            <p:spPr bwMode="auto">
              <a:xfrm>
                <a:off x="4178" y="2885"/>
                <a:ext cx="141" cy="93"/>
              </a:xfrm>
              <a:custGeom>
                <a:avLst/>
                <a:gdLst>
                  <a:gd name="T0" fmla="*/ 589 w 1124"/>
                  <a:gd name="T1" fmla="*/ 748 h 748"/>
                  <a:gd name="T2" fmla="*/ 428 w 1124"/>
                  <a:gd name="T3" fmla="*/ 641 h 748"/>
                  <a:gd name="T4" fmla="*/ 107 w 1124"/>
                  <a:gd name="T5" fmla="*/ 320 h 748"/>
                  <a:gd name="T6" fmla="*/ 0 w 1124"/>
                  <a:gd name="T7" fmla="*/ 107 h 748"/>
                  <a:gd name="T8" fmla="*/ 0 w 1124"/>
                  <a:gd name="T9" fmla="*/ 107 h 748"/>
                  <a:gd name="T10" fmla="*/ 53 w 1124"/>
                  <a:gd name="T11" fmla="*/ 54 h 748"/>
                  <a:gd name="T12" fmla="*/ 214 w 1124"/>
                  <a:gd name="T13" fmla="*/ 0 h 748"/>
                  <a:gd name="T14" fmla="*/ 535 w 1124"/>
                  <a:gd name="T15" fmla="*/ 0 h 748"/>
                  <a:gd name="T16" fmla="*/ 535 w 1124"/>
                  <a:gd name="T17" fmla="*/ 0 h 748"/>
                  <a:gd name="T18" fmla="*/ 803 w 1124"/>
                  <a:gd name="T19" fmla="*/ 54 h 748"/>
                  <a:gd name="T20" fmla="*/ 1017 w 1124"/>
                  <a:gd name="T21" fmla="*/ 107 h 748"/>
                  <a:gd name="T22" fmla="*/ 1124 w 1124"/>
                  <a:gd name="T23" fmla="*/ 213 h 748"/>
                  <a:gd name="T24" fmla="*/ 1124 w 1124"/>
                  <a:gd name="T25" fmla="*/ 213 h 748"/>
                  <a:gd name="T26" fmla="*/ 1017 w 1124"/>
                  <a:gd name="T27" fmla="*/ 481 h 748"/>
                  <a:gd name="T28" fmla="*/ 856 w 1124"/>
                  <a:gd name="T29" fmla="*/ 695 h 748"/>
                  <a:gd name="T30" fmla="*/ 589 w 1124"/>
                  <a:gd name="T31" fmla="*/ 748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4" h="748">
                    <a:moveTo>
                      <a:pt x="589" y="748"/>
                    </a:moveTo>
                    <a:lnTo>
                      <a:pt x="428" y="641"/>
                    </a:lnTo>
                    <a:lnTo>
                      <a:pt x="107" y="32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214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803" y="54"/>
                    </a:lnTo>
                    <a:lnTo>
                      <a:pt x="1017" y="107"/>
                    </a:lnTo>
                    <a:lnTo>
                      <a:pt x="1124" y="213"/>
                    </a:lnTo>
                    <a:lnTo>
                      <a:pt x="1124" y="213"/>
                    </a:lnTo>
                    <a:lnTo>
                      <a:pt x="1017" y="481"/>
                    </a:lnTo>
                    <a:lnTo>
                      <a:pt x="856" y="695"/>
                    </a:lnTo>
                    <a:lnTo>
                      <a:pt x="589" y="74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337"/>
              <p:cNvSpPr>
                <a:spLocks/>
              </p:cNvSpPr>
              <p:nvPr/>
            </p:nvSpPr>
            <p:spPr bwMode="auto">
              <a:xfrm>
                <a:off x="3737" y="2450"/>
                <a:ext cx="221" cy="114"/>
              </a:xfrm>
              <a:custGeom>
                <a:avLst/>
                <a:gdLst>
                  <a:gd name="T0" fmla="*/ 1017 w 1766"/>
                  <a:gd name="T1" fmla="*/ 108 h 909"/>
                  <a:gd name="T2" fmla="*/ 1070 w 1766"/>
                  <a:gd name="T3" fmla="*/ 321 h 909"/>
                  <a:gd name="T4" fmla="*/ 1124 w 1766"/>
                  <a:gd name="T5" fmla="*/ 428 h 909"/>
                  <a:gd name="T6" fmla="*/ 1231 w 1766"/>
                  <a:gd name="T7" fmla="*/ 481 h 909"/>
                  <a:gd name="T8" fmla="*/ 1231 w 1766"/>
                  <a:gd name="T9" fmla="*/ 481 h 909"/>
                  <a:gd name="T10" fmla="*/ 1498 w 1766"/>
                  <a:gd name="T11" fmla="*/ 535 h 909"/>
                  <a:gd name="T12" fmla="*/ 1766 w 1766"/>
                  <a:gd name="T13" fmla="*/ 588 h 909"/>
                  <a:gd name="T14" fmla="*/ 1766 w 1766"/>
                  <a:gd name="T15" fmla="*/ 642 h 909"/>
                  <a:gd name="T16" fmla="*/ 1766 w 1766"/>
                  <a:gd name="T17" fmla="*/ 642 h 909"/>
                  <a:gd name="T18" fmla="*/ 1605 w 1766"/>
                  <a:gd name="T19" fmla="*/ 695 h 909"/>
                  <a:gd name="T20" fmla="*/ 1284 w 1766"/>
                  <a:gd name="T21" fmla="*/ 802 h 909"/>
                  <a:gd name="T22" fmla="*/ 1017 w 1766"/>
                  <a:gd name="T23" fmla="*/ 909 h 909"/>
                  <a:gd name="T24" fmla="*/ 1017 w 1766"/>
                  <a:gd name="T25" fmla="*/ 909 h 909"/>
                  <a:gd name="T26" fmla="*/ 803 w 1766"/>
                  <a:gd name="T27" fmla="*/ 909 h 909"/>
                  <a:gd name="T28" fmla="*/ 642 w 1766"/>
                  <a:gd name="T29" fmla="*/ 856 h 909"/>
                  <a:gd name="T30" fmla="*/ 695 w 1766"/>
                  <a:gd name="T31" fmla="*/ 749 h 909"/>
                  <a:gd name="T32" fmla="*/ 695 w 1766"/>
                  <a:gd name="T33" fmla="*/ 749 h 909"/>
                  <a:gd name="T34" fmla="*/ 749 w 1766"/>
                  <a:gd name="T35" fmla="*/ 642 h 909"/>
                  <a:gd name="T36" fmla="*/ 695 w 1766"/>
                  <a:gd name="T37" fmla="*/ 588 h 909"/>
                  <a:gd name="T38" fmla="*/ 588 w 1766"/>
                  <a:gd name="T39" fmla="*/ 588 h 909"/>
                  <a:gd name="T40" fmla="*/ 588 w 1766"/>
                  <a:gd name="T41" fmla="*/ 588 h 909"/>
                  <a:gd name="T42" fmla="*/ 428 w 1766"/>
                  <a:gd name="T43" fmla="*/ 588 h 909"/>
                  <a:gd name="T44" fmla="*/ 321 w 1766"/>
                  <a:gd name="T45" fmla="*/ 481 h 909"/>
                  <a:gd name="T46" fmla="*/ 160 w 1766"/>
                  <a:gd name="T47" fmla="*/ 374 h 909"/>
                  <a:gd name="T48" fmla="*/ 160 w 1766"/>
                  <a:gd name="T49" fmla="*/ 374 h 909"/>
                  <a:gd name="T50" fmla="*/ 0 w 1766"/>
                  <a:gd name="T51" fmla="*/ 267 h 909"/>
                  <a:gd name="T52" fmla="*/ 0 w 1766"/>
                  <a:gd name="T53" fmla="*/ 214 h 909"/>
                  <a:gd name="T54" fmla="*/ 160 w 1766"/>
                  <a:gd name="T55" fmla="*/ 161 h 909"/>
                  <a:gd name="T56" fmla="*/ 160 w 1766"/>
                  <a:gd name="T57" fmla="*/ 161 h 909"/>
                  <a:gd name="T58" fmla="*/ 374 w 1766"/>
                  <a:gd name="T59" fmla="*/ 54 h 909"/>
                  <a:gd name="T60" fmla="*/ 695 w 1766"/>
                  <a:gd name="T61" fmla="*/ 0 h 909"/>
                  <a:gd name="T62" fmla="*/ 1017 w 1766"/>
                  <a:gd name="T63" fmla="*/ 108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6" h="909">
                    <a:moveTo>
                      <a:pt x="1017" y="108"/>
                    </a:moveTo>
                    <a:lnTo>
                      <a:pt x="1070" y="321"/>
                    </a:lnTo>
                    <a:lnTo>
                      <a:pt x="1124" y="428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498" y="535"/>
                    </a:lnTo>
                    <a:lnTo>
                      <a:pt x="1766" y="588"/>
                    </a:lnTo>
                    <a:lnTo>
                      <a:pt x="1766" y="642"/>
                    </a:lnTo>
                    <a:lnTo>
                      <a:pt x="1766" y="642"/>
                    </a:lnTo>
                    <a:lnTo>
                      <a:pt x="1605" y="695"/>
                    </a:lnTo>
                    <a:lnTo>
                      <a:pt x="1284" y="802"/>
                    </a:lnTo>
                    <a:lnTo>
                      <a:pt x="1017" y="909"/>
                    </a:lnTo>
                    <a:lnTo>
                      <a:pt x="1017" y="909"/>
                    </a:lnTo>
                    <a:lnTo>
                      <a:pt x="803" y="909"/>
                    </a:lnTo>
                    <a:lnTo>
                      <a:pt x="642" y="856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749" y="642"/>
                    </a:lnTo>
                    <a:lnTo>
                      <a:pt x="695" y="588"/>
                    </a:lnTo>
                    <a:lnTo>
                      <a:pt x="588" y="588"/>
                    </a:lnTo>
                    <a:lnTo>
                      <a:pt x="588" y="588"/>
                    </a:lnTo>
                    <a:lnTo>
                      <a:pt x="428" y="588"/>
                    </a:lnTo>
                    <a:lnTo>
                      <a:pt x="321" y="481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374" y="54"/>
                    </a:lnTo>
                    <a:lnTo>
                      <a:pt x="695" y="0"/>
                    </a:lnTo>
                    <a:lnTo>
                      <a:pt x="1017" y="108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338"/>
              <p:cNvSpPr>
                <a:spLocks/>
              </p:cNvSpPr>
              <p:nvPr/>
            </p:nvSpPr>
            <p:spPr bwMode="auto">
              <a:xfrm>
                <a:off x="3750" y="2464"/>
                <a:ext cx="194" cy="93"/>
              </a:xfrm>
              <a:custGeom>
                <a:avLst/>
                <a:gdLst>
                  <a:gd name="T0" fmla="*/ 856 w 1552"/>
                  <a:gd name="T1" fmla="*/ 53 h 748"/>
                  <a:gd name="T2" fmla="*/ 963 w 1552"/>
                  <a:gd name="T3" fmla="*/ 213 h 748"/>
                  <a:gd name="T4" fmla="*/ 963 w 1552"/>
                  <a:gd name="T5" fmla="*/ 373 h 748"/>
                  <a:gd name="T6" fmla="*/ 1070 w 1552"/>
                  <a:gd name="T7" fmla="*/ 373 h 748"/>
                  <a:gd name="T8" fmla="*/ 1070 w 1552"/>
                  <a:gd name="T9" fmla="*/ 373 h 748"/>
                  <a:gd name="T10" fmla="*/ 1284 w 1552"/>
                  <a:gd name="T11" fmla="*/ 427 h 748"/>
                  <a:gd name="T12" fmla="*/ 1552 w 1552"/>
                  <a:gd name="T13" fmla="*/ 480 h 748"/>
                  <a:gd name="T14" fmla="*/ 1552 w 1552"/>
                  <a:gd name="T15" fmla="*/ 534 h 748"/>
                  <a:gd name="T16" fmla="*/ 1552 w 1552"/>
                  <a:gd name="T17" fmla="*/ 534 h 748"/>
                  <a:gd name="T18" fmla="*/ 1445 w 1552"/>
                  <a:gd name="T19" fmla="*/ 587 h 748"/>
                  <a:gd name="T20" fmla="*/ 1177 w 1552"/>
                  <a:gd name="T21" fmla="*/ 694 h 748"/>
                  <a:gd name="T22" fmla="*/ 910 w 1552"/>
                  <a:gd name="T23" fmla="*/ 748 h 748"/>
                  <a:gd name="T24" fmla="*/ 910 w 1552"/>
                  <a:gd name="T25" fmla="*/ 748 h 748"/>
                  <a:gd name="T26" fmla="*/ 749 w 1552"/>
                  <a:gd name="T27" fmla="*/ 748 h 748"/>
                  <a:gd name="T28" fmla="*/ 642 w 1552"/>
                  <a:gd name="T29" fmla="*/ 694 h 748"/>
                  <a:gd name="T30" fmla="*/ 642 w 1552"/>
                  <a:gd name="T31" fmla="*/ 587 h 748"/>
                  <a:gd name="T32" fmla="*/ 642 w 1552"/>
                  <a:gd name="T33" fmla="*/ 587 h 748"/>
                  <a:gd name="T34" fmla="*/ 696 w 1552"/>
                  <a:gd name="T35" fmla="*/ 534 h 748"/>
                  <a:gd name="T36" fmla="*/ 642 w 1552"/>
                  <a:gd name="T37" fmla="*/ 480 h 748"/>
                  <a:gd name="T38" fmla="*/ 535 w 1552"/>
                  <a:gd name="T39" fmla="*/ 480 h 748"/>
                  <a:gd name="T40" fmla="*/ 535 w 1552"/>
                  <a:gd name="T41" fmla="*/ 480 h 748"/>
                  <a:gd name="T42" fmla="*/ 374 w 1552"/>
                  <a:gd name="T43" fmla="*/ 480 h 748"/>
                  <a:gd name="T44" fmla="*/ 267 w 1552"/>
                  <a:gd name="T45" fmla="*/ 373 h 748"/>
                  <a:gd name="T46" fmla="*/ 160 w 1552"/>
                  <a:gd name="T47" fmla="*/ 266 h 748"/>
                  <a:gd name="T48" fmla="*/ 160 w 1552"/>
                  <a:gd name="T49" fmla="*/ 266 h 748"/>
                  <a:gd name="T50" fmla="*/ 0 w 1552"/>
                  <a:gd name="T51" fmla="*/ 213 h 748"/>
                  <a:gd name="T52" fmla="*/ 0 w 1552"/>
                  <a:gd name="T53" fmla="*/ 159 h 748"/>
                  <a:gd name="T54" fmla="*/ 160 w 1552"/>
                  <a:gd name="T55" fmla="*/ 106 h 748"/>
                  <a:gd name="T56" fmla="*/ 160 w 1552"/>
                  <a:gd name="T57" fmla="*/ 106 h 748"/>
                  <a:gd name="T58" fmla="*/ 374 w 1552"/>
                  <a:gd name="T59" fmla="*/ 0 h 748"/>
                  <a:gd name="T60" fmla="*/ 642 w 1552"/>
                  <a:gd name="T61" fmla="*/ 0 h 748"/>
                  <a:gd name="T62" fmla="*/ 856 w 1552"/>
                  <a:gd name="T63" fmla="*/ 53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52" h="748">
                    <a:moveTo>
                      <a:pt x="856" y="53"/>
                    </a:moveTo>
                    <a:lnTo>
                      <a:pt x="963" y="213"/>
                    </a:lnTo>
                    <a:lnTo>
                      <a:pt x="963" y="373"/>
                    </a:lnTo>
                    <a:lnTo>
                      <a:pt x="1070" y="373"/>
                    </a:lnTo>
                    <a:lnTo>
                      <a:pt x="1070" y="373"/>
                    </a:lnTo>
                    <a:lnTo>
                      <a:pt x="1284" y="427"/>
                    </a:lnTo>
                    <a:lnTo>
                      <a:pt x="1552" y="480"/>
                    </a:lnTo>
                    <a:lnTo>
                      <a:pt x="1552" y="534"/>
                    </a:lnTo>
                    <a:lnTo>
                      <a:pt x="1552" y="534"/>
                    </a:lnTo>
                    <a:lnTo>
                      <a:pt x="1445" y="587"/>
                    </a:lnTo>
                    <a:lnTo>
                      <a:pt x="1177" y="694"/>
                    </a:lnTo>
                    <a:lnTo>
                      <a:pt x="910" y="748"/>
                    </a:lnTo>
                    <a:lnTo>
                      <a:pt x="910" y="748"/>
                    </a:lnTo>
                    <a:lnTo>
                      <a:pt x="749" y="748"/>
                    </a:lnTo>
                    <a:lnTo>
                      <a:pt x="642" y="694"/>
                    </a:lnTo>
                    <a:lnTo>
                      <a:pt x="642" y="587"/>
                    </a:lnTo>
                    <a:lnTo>
                      <a:pt x="642" y="587"/>
                    </a:lnTo>
                    <a:lnTo>
                      <a:pt x="696" y="534"/>
                    </a:lnTo>
                    <a:lnTo>
                      <a:pt x="642" y="480"/>
                    </a:lnTo>
                    <a:lnTo>
                      <a:pt x="535" y="480"/>
                    </a:lnTo>
                    <a:lnTo>
                      <a:pt x="535" y="480"/>
                    </a:lnTo>
                    <a:lnTo>
                      <a:pt x="374" y="480"/>
                    </a:lnTo>
                    <a:lnTo>
                      <a:pt x="267" y="373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160" y="106"/>
                    </a:lnTo>
                    <a:lnTo>
                      <a:pt x="160" y="106"/>
                    </a:lnTo>
                    <a:lnTo>
                      <a:pt x="374" y="0"/>
                    </a:lnTo>
                    <a:lnTo>
                      <a:pt x="642" y="0"/>
                    </a:lnTo>
                    <a:lnTo>
                      <a:pt x="856" y="53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339"/>
              <p:cNvSpPr>
                <a:spLocks/>
              </p:cNvSpPr>
              <p:nvPr/>
            </p:nvSpPr>
            <p:spPr bwMode="auto">
              <a:xfrm>
                <a:off x="3770" y="2470"/>
                <a:ext cx="161" cy="80"/>
              </a:xfrm>
              <a:custGeom>
                <a:avLst/>
                <a:gdLst>
                  <a:gd name="T0" fmla="*/ 696 w 1285"/>
                  <a:gd name="T1" fmla="*/ 53 h 641"/>
                  <a:gd name="T2" fmla="*/ 750 w 1285"/>
                  <a:gd name="T3" fmla="*/ 213 h 641"/>
                  <a:gd name="T4" fmla="*/ 750 w 1285"/>
                  <a:gd name="T5" fmla="*/ 320 h 641"/>
                  <a:gd name="T6" fmla="*/ 857 w 1285"/>
                  <a:gd name="T7" fmla="*/ 320 h 641"/>
                  <a:gd name="T8" fmla="*/ 857 w 1285"/>
                  <a:gd name="T9" fmla="*/ 320 h 641"/>
                  <a:gd name="T10" fmla="*/ 1071 w 1285"/>
                  <a:gd name="T11" fmla="*/ 374 h 641"/>
                  <a:gd name="T12" fmla="*/ 1285 w 1285"/>
                  <a:gd name="T13" fmla="*/ 427 h 641"/>
                  <a:gd name="T14" fmla="*/ 1231 w 1285"/>
                  <a:gd name="T15" fmla="*/ 481 h 641"/>
                  <a:gd name="T16" fmla="*/ 1231 w 1285"/>
                  <a:gd name="T17" fmla="*/ 481 h 641"/>
                  <a:gd name="T18" fmla="*/ 1124 w 1285"/>
                  <a:gd name="T19" fmla="*/ 534 h 641"/>
                  <a:gd name="T20" fmla="*/ 964 w 1285"/>
                  <a:gd name="T21" fmla="*/ 588 h 641"/>
                  <a:gd name="T22" fmla="*/ 803 w 1285"/>
                  <a:gd name="T23" fmla="*/ 588 h 641"/>
                  <a:gd name="T24" fmla="*/ 803 w 1285"/>
                  <a:gd name="T25" fmla="*/ 588 h 641"/>
                  <a:gd name="T26" fmla="*/ 643 w 1285"/>
                  <a:gd name="T27" fmla="*/ 641 h 641"/>
                  <a:gd name="T28" fmla="*/ 536 w 1285"/>
                  <a:gd name="T29" fmla="*/ 588 h 641"/>
                  <a:gd name="T30" fmla="*/ 536 w 1285"/>
                  <a:gd name="T31" fmla="*/ 481 h 641"/>
                  <a:gd name="T32" fmla="*/ 536 w 1285"/>
                  <a:gd name="T33" fmla="*/ 481 h 641"/>
                  <a:gd name="T34" fmla="*/ 536 w 1285"/>
                  <a:gd name="T35" fmla="*/ 427 h 641"/>
                  <a:gd name="T36" fmla="*/ 482 w 1285"/>
                  <a:gd name="T37" fmla="*/ 427 h 641"/>
                  <a:gd name="T38" fmla="*/ 428 w 1285"/>
                  <a:gd name="T39" fmla="*/ 374 h 641"/>
                  <a:gd name="T40" fmla="*/ 428 w 1285"/>
                  <a:gd name="T41" fmla="*/ 374 h 641"/>
                  <a:gd name="T42" fmla="*/ 321 w 1285"/>
                  <a:gd name="T43" fmla="*/ 374 h 641"/>
                  <a:gd name="T44" fmla="*/ 214 w 1285"/>
                  <a:gd name="T45" fmla="*/ 320 h 641"/>
                  <a:gd name="T46" fmla="*/ 107 w 1285"/>
                  <a:gd name="T47" fmla="*/ 267 h 641"/>
                  <a:gd name="T48" fmla="*/ 107 w 1285"/>
                  <a:gd name="T49" fmla="*/ 267 h 641"/>
                  <a:gd name="T50" fmla="*/ 0 w 1285"/>
                  <a:gd name="T51" fmla="*/ 213 h 641"/>
                  <a:gd name="T52" fmla="*/ 0 w 1285"/>
                  <a:gd name="T53" fmla="*/ 160 h 641"/>
                  <a:gd name="T54" fmla="*/ 107 w 1285"/>
                  <a:gd name="T55" fmla="*/ 53 h 641"/>
                  <a:gd name="T56" fmla="*/ 107 w 1285"/>
                  <a:gd name="T57" fmla="*/ 53 h 641"/>
                  <a:gd name="T58" fmla="*/ 268 w 1285"/>
                  <a:gd name="T59" fmla="*/ 0 h 641"/>
                  <a:gd name="T60" fmla="*/ 482 w 1285"/>
                  <a:gd name="T61" fmla="*/ 0 h 641"/>
                  <a:gd name="T62" fmla="*/ 696 w 1285"/>
                  <a:gd name="T63" fmla="*/ 5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5" h="641">
                    <a:moveTo>
                      <a:pt x="696" y="53"/>
                    </a:moveTo>
                    <a:lnTo>
                      <a:pt x="750" y="213"/>
                    </a:lnTo>
                    <a:lnTo>
                      <a:pt x="750" y="320"/>
                    </a:lnTo>
                    <a:lnTo>
                      <a:pt x="857" y="320"/>
                    </a:lnTo>
                    <a:lnTo>
                      <a:pt x="857" y="320"/>
                    </a:lnTo>
                    <a:lnTo>
                      <a:pt x="1071" y="374"/>
                    </a:lnTo>
                    <a:lnTo>
                      <a:pt x="1285" y="427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124" y="534"/>
                    </a:lnTo>
                    <a:lnTo>
                      <a:pt x="964" y="588"/>
                    </a:lnTo>
                    <a:lnTo>
                      <a:pt x="803" y="588"/>
                    </a:lnTo>
                    <a:lnTo>
                      <a:pt x="803" y="588"/>
                    </a:lnTo>
                    <a:lnTo>
                      <a:pt x="643" y="641"/>
                    </a:lnTo>
                    <a:lnTo>
                      <a:pt x="536" y="588"/>
                    </a:lnTo>
                    <a:lnTo>
                      <a:pt x="536" y="481"/>
                    </a:lnTo>
                    <a:lnTo>
                      <a:pt x="536" y="481"/>
                    </a:lnTo>
                    <a:lnTo>
                      <a:pt x="536" y="427"/>
                    </a:lnTo>
                    <a:lnTo>
                      <a:pt x="482" y="427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321" y="374"/>
                    </a:lnTo>
                    <a:lnTo>
                      <a:pt x="214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0" y="213"/>
                    </a:lnTo>
                    <a:lnTo>
                      <a:pt x="0" y="16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696" y="53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340"/>
              <p:cNvSpPr>
                <a:spLocks/>
              </p:cNvSpPr>
              <p:nvPr/>
            </p:nvSpPr>
            <p:spPr bwMode="auto">
              <a:xfrm>
                <a:off x="3784" y="2477"/>
                <a:ext cx="127" cy="67"/>
              </a:xfrm>
              <a:custGeom>
                <a:avLst/>
                <a:gdLst>
                  <a:gd name="T0" fmla="*/ 589 w 1017"/>
                  <a:gd name="T1" fmla="*/ 53 h 535"/>
                  <a:gd name="T2" fmla="*/ 643 w 1017"/>
                  <a:gd name="T3" fmla="*/ 160 h 535"/>
                  <a:gd name="T4" fmla="*/ 643 w 1017"/>
                  <a:gd name="T5" fmla="*/ 267 h 535"/>
                  <a:gd name="T6" fmla="*/ 696 w 1017"/>
                  <a:gd name="T7" fmla="*/ 267 h 535"/>
                  <a:gd name="T8" fmla="*/ 696 w 1017"/>
                  <a:gd name="T9" fmla="*/ 267 h 535"/>
                  <a:gd name="T10" fmla="*/ 857 w 1017"/>
                  <a:gd name="T11" fmla="*/ 321 h 535"/>
                  <a:gd name="T12" fmla="*/ 1017 w 1017"/>
                  <a:gd name="T13" fmla="*/ 321 h 535"/>
                  <a:gd name="T14" fmla="*/ 1017 w 1017"/>
                  <a:gd name="T15" fmla="*/ 374 h 535"/>
                  <a:gd name="T16" fmla="*/ 1017 w 1017"/>
                  <a:gd name="T17" fmla="*/ 374 h 535"/>
                  <a:gd name="T18" fmla="*/ 964 w 1017"/>
                  <a:gd name="T19" fmla="*/ 428 h 535"/>
                  <a:gd name="T20" fmla="*/ 857 w 1017"/>
                  <a:gd name="T21" fmla="*/ 428 h 535"/>
                  <a:gd name="T22" fmla="*/ 696 w 1017"/>
                  <a:gd name="T23" fmla="*/ 481 h 535"/>
                  <a:gd name="T24" fmla="*/ 696 w 1017"/>
                  <a:gd name="T25" fmla="*/ 481 h 535"/>
                  <a:gd name="T26" fmla="*/ 536 w 1017"/>
                  <a:gd name="T27" fmla="*/ 535 h 535"/>
                  <a:gd name="T28" fmla="*/ 482 w 1017"/>
                  <a:gd name="T29" fmla="*/ 481 h 535"/>
                  <a:gd name="T30" fmla="*/ 482 w 1017"/>
                  <a:gd name="T31" fmla="*/ 428 h 535"/>
                  <a:gd name="T32" fmla="*/ 482 w 1017"/>
                  <a:gd name="T33" fmla="*/ 428 h 535"/>
                  <a:gd name="T34" fmla="*/ 482 w 1017"/>
                  <a:gd name="T35" fmla="*/ 374 h 535"/>
                  <a:gd name="T36" fmla="*/ 429 w 1017"/>
                  <a:gd name="T37" fmla="*/ 321 h 535"/>
                  <a:gd name="T38" fmla="*/ 375 w 1017"/>
                  <a:gd name="T39" fmla="*/ 321 h 535"/>
                  <a:gd name="T40" fmla="*/ 375 w 1017"/>
                  <a:gd name="T41" fmla="*/ 321 h 535"/>
                  <a:gd name="T42" fmla="*/ 268 w 1017"/>
                  <a:gd name="T43" fmla="*/ 321 h 535"/>
                  <a:gd name="T44" fmla="*/ 161 w 1017"/>
                  <a:gd name="T45" fmla="*/ 267 h 535"/>
                  <a:gd name="T46" fmla="*/ 107 w 1017"/>
                  <a:gd name="T47" fmla="*/ 214 h 535"/>
                  <a:gd name="T48" fmla="*/ 107 w 1017"/>
                  <a:gd name="T49" fmla="*/ 214 h 535"/>
                  <a:gd name="T50" fmla="*/ 0 w 1017"/>
                  <a:gd name="T51" fmla="*/ 160 h 535"/>
                  <a:gd name="T52" fmla="*/ 0 w 1017"/>
                  <a:gd name="T53" fmla="*/ 107 h 535"/>
                  <a:gd name="T54" fmla="*/ 54 w 1017"/>
                  <a:gd name="T55" fmla="*/ 53 h 535"/>
                  <a:gd name="T56" fmla="*/ 54 w 1017"/>
                  <a:gd name="T57" fmla="*/ 53 h 535"/>
                  <a:gd name="T58" fmla="*/ 214 w 1017"/>
                  <a:gd name="T59" fmla="*/ 53 h 535"/>
                  <a:gd name="T60" fmla="*/ 429 w 1017"/>
                  <a:gd name="T61" fmla="*/ 0 h 535"/>
                  <a:gd name="T62" fmla="*/ 589 w 1017"/>
                  <a:gd name="T63" fmla="*/ 53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7" h="535">
                    <a:moveTo>
                      <a:pt x="589" y="53"/>
                    </a:moveTo>
                    <a:lnTo>
                      <a:pt x="643" y="160"/>
                    </a:lnTo>
                    <a:lnTo>
                      <a:pt x="643" y="267"/>
                    </a:lnTo>
                    <a:lnTo>
                      <a:pt x="696" y="267"/>
                    </a:lnTo>
                    <a:lnTo>
                      <a:pt x="696" y="267"/>
                    </a:lnTo>
                    <a:lnTo>
                      <a:pt x="857" y="321"/>
                    </a:lnTo>
                    <a:lnTo>
                      <a:pt x="1017" y="321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4" y="428"/>
                    </a:lnTo>
                    <a:lnTo>
                      <a:pt x="857" y="428"/>
                    </a:lnTo>
                    <a:lnTo>
                      <a:pt x="696" y="481"/>
                    </a:lnTo>
                    <a:lnTo>
                      <a:pt x="696" y="481"/>
                    </a:lnTo>
                    <a:lnTo>
                      <a:pt x="536" y="535"/>
                    </a:lnTo>
                    <a:lnTo>
                      <a:pt x="482" y="481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482" y="374"/>
                    </a:lnTo>
                    <a:lnTo>
                      <a:pt x="429" y="32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268" y="321"/>
                    </a:lnTo>
                    <a:lnTo>
                      <a:pt x="161" y="267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214" y="53"/>
                    </a:lnTo>
                    <a:lnTo>
                      <a:pt x="429" y="0"/>
                    </a:lnTo>
                    <a:lnTo>
                      <a:pt x="589" y="53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341"/>
              <p:cNvSpPr>
                <a:spLocks/>
              </p:cNvSpPr>
              <p:nvPr/>
            </p:nvSpPr>
            <p:spPr bwMode="auto">
              <a:xfrm>
                <a:off x="3797" y="2484"/>
                <a:ext cx="100" cy="47"/>
              </a:xfrm>
              <a:custGeom>
                <a:avLst/>
                <a:gdLst>
                  <a:gd name="T0" fmla="*/ 803 w 803"/>
                  <a:gd name="T1" fmla="*/ 321 h 375"/>
                  <a:gd name="T2" fmla="*/ 750 w 803"/>
                  <a:gd name="T3" fmla="*/ 321 h 375"/>
                  <a:gd name="T4" fmla="*/ 696 w 803"/>
                  <a:gd name="T5" fmla="*/ 375 h 375"/>
                  <a:gd name="T6" fmla="*/ 589 w 803"/>
                  <a:gd name="T7" fmla="*/ 375 h 375"/>
                  <a:gd name="T8" fmla="*/ 589 w 803"/>
                  <a:gd name="T9" fmla="*/ 375 h 375"/>
                  <a:gd name="T10" fmla="*/ 482 w 803"/>
                  <a:gd name="T11" fmla="*/ 375 h 375"/>
                  <a:gd name="T12" fmla="*/ 429 w 803"/>
                  <a:gd name="T13" fmla="*/ 375 h 375"/>
                  <a:gd name="T14" fmla="*/ 429 w 803"/>
                  <a:gd name="T15" fmla="*/ 321 h 375"/>
                  <a:gd name="T16" fmla="*/ 429 w 803"/>
                  <a:gd name="T17" fmla="*/ 321 h 375"/>
                  <a:gd name="T18" fmla="*/ 429 w 803"/>
                  <a:gd name="T19" fmla="*/ 321 h 375"/>
                  <a:gd name="T20" fmla="*/ 375 w 803"/>
                  <a:gd name="T21" fmla="*/ 268 h 375"/>
                  <a:gd name="T22" fmla="*/ 322 w 803"/>
                  <a:gd name="T23" fmla="*/ 214 h 375"/>
                  <a:gd name="T24" fmla="*/ 322 w 803"/>
                  <a:gd name="T25" fmla="*/ 214 h 375"/>
                  <a:gd name="T26" fmla="*/ 214 w 803"/>
                  <a:gd name="T27" fmla="*/ 214 h 375"/>
                  <a:gd name="T28" fmla="*/ 161 w 803"/>
                  <a:gd name="T29" fmla="*/ 214 h 375"/>
                  <a:gd name="T30" fmla="*/ 54 w 803"/>
                  <a:gd name="T31" fmla="*/ 161 h 375"/>
                  <a:gd name="T32" fmla="*/ 54 w 803"/>
                  <a:gd name="T33" fmla="*/ 161 h 375"/>
                  <a:gd name="T34" fmla="*/ 0 w 803"/>
                  <a:gd name="T35" fmla="*/ 161 h 375"/>
                  <a:gd name="T36" fmla="*/ 0 w 803"/>
                  <a:gd name="T37" fmla="*/ 107 h 375"/>
                  <a:gd name="T38" fmla="*/ 54 w 803"/>
                  <a:gd name="T39" fmla="*/ 54 h 375"/>
                  <a:gd name="T40" fmla="*/ 54 w 803"/>
                  <a:gd name="T41" fmla="*/ 54 h 375"/>
                  <a:gd name="T42" fmla="*/ 161 w 803"/>
                  <a:gd name="T43" fmla="*/ 54 h 375"/>
                  <a:gd name="T44" fmla="*/ 322 w 803"/>
                  <a:gd name="T45" fmla="*/ 0 h 375"/>
                  <a:gd name="T46" fmla="*/ 429 w 803"/>
                  <a:gd name="T47" fmla="*/ 54 h 375"/>
                  <a:gd name="T48" fmla="*/ 429 w 803"/>
                  <a:gd name="T49" fmla="*/ 54 h 375"/>
                  <a:gd name="T50" fmla="*/ 482 w 803"/>
                  <a:gd name="T51" fmla="*/ 161 h 375"/>
                  <a:gd name="T52" fmla="*/ 482 w 803"/>
                  <a:gd name="T53" fmla="*/ 214 h 375"/>
                  <a:gd name="T54" fmla="*/ 536 w 803"/>
                  <a:gd name="T55" fmla="*/ 214 h 375"/>
                  <a:gd name="T56" fmla="*/ 536 w 803"/>
                  <a:gd name="T57" fmla="*/ 214 h 375"/>
                  <a:gd name="T58" fmla="*/ 643 w 803"/>
                  <a:gd name="T59" fmla="*/ 268 h 375"/>
                  <a:gd name="T60" fmla="*/ 803 w 803"/>
                  <a:gd name="T61" fmla="*/ 268 h 375"/>
                  <a:gd name="T62" fmla="*/ 803 w 803"/>
                  <a:gd name="T63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3" h="375">
                    <a:moveTo>
                      <a:pt x="803" y="321"/>
                    </a:moveTo>
                    <a:lnTo>
                      <a:pt x="750" y="321"/>
                    </a:lnTo>
                    <a:lnTo>
                      <a:pt x="696" y="375"/>
                    </a:lnTo>
                    <a:lnTo>
                      <a:pt x="589" y="375"/>
                    </a:lnTo>
                    <a:lnTo>
                      <a:pt x="589" y="375"/>
                    </a:lnTo>
                    <a:lnTo>
                      <a:pt x="482" y="375"/>
                    </a:lnTo>
                    <a:lnTo>
                      <a:pt x="429" y="375"/>
                    </a:lnTo>
                    <a:lnTo>
                      <a:pt x="429" y="321"/>
                    </a:lnTo>
                    <a:lnTo>
                      <a:pt x="429" y="321"/>
                    </a:lnTo>
                    <a:lnTo>
                      <a:pt x="429" y="321"/>
                    </a:lnTo>
                    <a:lnTo>
                      <a:pt x="375" y="268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214" y="214"/>
                    </a:lnTo>
                    <a:lnTo>
                      <a:pt x="161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322" y="0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82" y="161"/>
                    </a:lnTo>
                    <a:lnTo>
                      <a:pt x="482" y="214"/>
                    </a:lnTo>
                    <a:lnTo>
                      <a:pt x="536" y="214"/>
                    </a:lnTo>
                    <a:lnTo>
                      <a:pt x="536" y="214"/>
                    </a:lnTo>
                    <a:lnTo>
                      <a:pt x="643" y="268"/>
                    </a:lnTo>
                    <a:lnTo>
                      <a:pt x="803" y="268"/>
                    </a:lnTo>
                    <a:lnTo>
                      <a:pt x="803" y="321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342"/>
              <p:cNvSpPr>
                <a:spLocks/>
              </p:cNvSpPr>
              <p:nvPr/>
            </p:nvSpPr>
            <p:spPr bwMode="auto">
              <a:xfrm>
                <a:off x="3884" y="2550"/>
                <a:ext cx="187" cy="108"/>
              </a:xfrm>
              <a:custGeom>
                <a:avLst/>
                <a:gdLst>
                  <a:gd name="T0" fmla="*/ 749 w 1499"/>
                  <a:gd name="T1" fmla="*/ 0 h 856"/>
                  <a:gd name="T2" fmla="*/ 910 w 1499"/>
                  <a:gd name="T3" fmla="*/ 54 h 856"/>
                  <a:gd name="T4" fmla="*/ 1178 w 1499"/>
                  <a:gd name="T5" fmla="*/ 107 h 856"/>
                  <a:gd name="T6" fmla="*/ 1445 w 1499"/>
                  <a:gd name="T7" fmla="*/ 214 h 856"/>
                  <a:gd name="T8" fmla="*/ 1445 w 1499"/>
                  <a:gd name="T9" fmla="*/ 214 h 856"/>
                  <a:gd name="T10" fmla="*/ 1499 w 1499"/>
                  <a:gd name="T11" fmla="*/ 321 h 856"/>
                  <a:gd name="T12" fmla="*/ 1338 w 1499"/>
                  <a:gd name="T13" fmla="*/ 428 h 856"/>
                  <a:gd name="T14" fmla="*/ 1071 w 1499"/>
                  <a:gd name="T15" fmla="*/ 534 h 856"/>
                  <a:gd name="T16" fmla="*/ 1071 w 1499"/>
                  <a:gd name="T17" fmla="*/ 534 h 856"/>
                  <a:gd name="T18" fmla="*/ 803 w 1499"/>
                  <a:gd name="T19" fmla="*/ 642 h 856"/>
                  <a:gd name="T20" fmla="*/ 696 w 1499"/>
                  <a:gd name="T21" fmla="*/ 749 h 856"/>
                  <a:gd name="T22" fmla="*/ 642 w 1499"/>
                  <a:gd name="T23" fmla="*/ 802 h 856"/>
                  <a:gd name="T24" fmla="*/ 642 w 1499"/>
                  <a:gd name="T25" fmla="*/ 802 h 856"/>
                  <a:gd name="T26" fmla="*/ 482 w 1499"/>
                  <a:gd name="T27" fmla="*/ 856 h 856"/>
                  <a:gd name="T28" fmla="*/ 268 w 1499"/>
                  <a:gd name="T29" fmla="*/ 749 h 856"/>
                  <a:gd name="T30" fmla="*/ 107 w 1499"/>
                  <a:gd name="T31" fmla="*/ 534 h 856"/>
                  <a:gd name="T32" fmla="*/ 107 w 1499"/>
                  <a:gd name="T33" fmla="*/ 534 h 856"/>
                  <a:gd name="T34" fmla="*/ 0 w 1499"/>
                  <a:gd name="T35" fmla="*/ 375 h 856"/>
                  <a:gd name="T36" fmla="*/ 107 w 1499"/>
                  <a:gd name="T37" fmla="*/ 214 h 856"/>
                  <a:gd name="T38" fmla="*/ 268 w 1499"/>
                  <a:gd name="T39" fmla="*/ 107 h 856"/>
                  <a:gd name="T40" fmla="*/ 268 w 1499"/>
                  <a:gd name="T41" fmla="*/ 107 h 856"/>
                  <a:gd name="T42" fmla="*/ 428 w 1499"/>
                  <a:gd name="T43" fmla="*/ 54 h 856"/>
                  <a:gd name="T44" fmla="*/ 589 w 1499"/>
                  <a:gd name="T45" fmla="*/ 54 h 856"/>
                  <a:gd name="T46" fmla="*/ 749 w 1499"/>
                  <a:gd name="T47" fmla="*/ 0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99" h="856">
                    <a:moveTo>
                      <a:pt x="749" y="0"/>
                    </a:moveTo>
                    <a:lnTo>
                      <a:pt x="910" y="54"/>
                    </a:lnTo>
                    <a:lnTo>
                      <a:pt x="1178" y="107"/>
                    </a:lnTo>
                    <a:lnTo>
                      <a:pt x="1445" y="214"/>
                    </a:lnTo>
                    <a:lnTo>
                      <a:pt x="1445" y="214"/>
                    </a:lnTo>
                    <a:lnTo>
                      <a:pt x="1499" y="321"/>
                    </a:lnTo>
                    <a:lnTo>
                      <a:pt x="1338" y="428"/>
                    </a:lnTo>
                    <a:lnTo>
                      <a:pt x="1071" y="534"/>
                    </a:lnTo>
                    <a:lnTo>
                      <a:pt x="1071" y="534"/>
                    </a:lnTo>
                    <a:lnTo>
                      <a:pt x="803" y="642"/>
                    </a:lnTo>
                    <a:lnTo>
                      <a:pt x="696" y="749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482" y="856"/>
                    </a:lnTo>
                    <a:lnTo>
                      <a:pt x="268" y="749"/>
                    </a:lnTo>
                    <a:lnTo>
                      <a:pt x="107" y="534"/>
                    </a:lnTo>
                    <a:lnTo>
                      <a:pt x="107" y="534"/>
                    </a:lnTo>
                    <a:lnTo>
                      <a:pt x="0" y="375"/>
                    </a:lnTo>
                    <a:lnTo>
                      <a:pt x="107" y="214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428" y="54"/>
                    </a:lnTo>
                    <a:lnTo>
                      <a:pt x="589" y="54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343"/>
              <p:cNvSpPr>
                <a:spLocks/>
              </p:cNvSpPr>
              <p:nvPr/>
            </p:nvSpPr>
            <p:spPr bwMode="auto">
              <a:xfrm>
                <a:off x="3897" y="2557"/>
                <a:ext cx="161" cy="94"/>
              </a:xfrm>
              <a:custGeom>
                <a:avLst/>
                <a:gdLst>
                  <a:gd name="T0" fmla="*/ 642 w 1285"/>
                  <a:gd name="T1" fmla="*/ 0 h 748"/>
                  <a:gd name="T2" fmla="*/ 803 w 1285"/>
                  <a:gd name="T3" fmla="*/ 53 h 748"/>
                  <a:gd name="T4" fmla="*/ 1017 w 1285"/>
                  <a:gd name="T5" fmla="*/ 107 h 748"/>
                  <a:gd name="T6" fmla="*/ 1231 w 1285"/>
                  <a:gd name="T7" fmla="*/ 214 h 748"/>
                  <a:gd name="T8" fmla="*/ 1231 w 1285"/>
                  <a:gd name="T9" fmla="*/ 214 h 748"/>
                  <a:gd name="T10" fmla="*/ 1285 w 1285"/>
                  <a:gd name="T11" fmla="*/ 321 h 748"/>
                  <a:gd name="T12" fmla="*/ 1124 w 1285"/>
                  <a:gd name="T13" fmla="*/ 374 h 748"/>
                  <a:gd name="T14" fmla="*/ 910 w 1285"/>
                  <a:gd name="T15" fmla="*/ 428 h 748"/>
                  <a:gd name="T16" fmla="*/ 910 w 1285"/>
                  <a:gd name="T17" fmla="*/ 428 h 748"/>
                  <a:gd name="T18" fmla="*/ 696 w 1285"/>
                  <a:gd name="T19" fmla="*/ 534 h 748"/>
                  <a:gd name="T20" fmla="*/ 535 w 1285"/>
                  <a:gd name="T21" fmla="*/ 641 h 748"/>
                  <a:gd name="T22" fmla="*/ 535 w 1285"/>
                  <a:gd name="T23" fmla="*/ 695 h 748"/>
                  <a:gd name="T24" fmla="*/ 535 w 1285"/>
                  <a:gd name="T25" fmla="*/ 695 h 748"/>
                  <a:gd name="T26" fmla="*/ 375 w 1285"/>
                  <a:gd name="T27" fmla="*/ 748 h 748"/>
                  <a:gd name="T28" fmla="*/ 214 w 1285"/>
                  <a:gd name="T29" fmla="*/ 641 h 748"/>
                  <a:gd name="T30" fmla="*/ 54 w 1285"/>
                  <a:gd name="T31" fmla="*/ 480 h 748"/>
                  <a:gd name="T32" fmla="*/ 54 w 1285"/>
                  <a:gd name="T33" fmla="*/ 480 h 748"/>
                  <a:gd name="T34" fmla="*/ 0 w 1285"/>
                  <a:gd name="T35" fmla="*/ 321 h 748"/>
                  <a:gd name="T36" fmla="*/ 54 w 1285"/>
                  <a:gd name="T37" fmla="*/ 214 h 748"/>
                  <a:gd name="T38" fmla="*/ 214 w 1285"/>
                  <a:gd name="T39" fmla="*/ 107 h 748"/>
                  <a:gd name="T40" fmla="*/ 214 w 1285"/>
                  <a:gd name="T41" fmla="*/ 107 h 748"/>
                  <a:gd name="T42" fmla="*/ 375 w 1285"/>
                  <a:gd name="T43" fmla="*/ 53 h 748"/>
                  <a:gd name="T44" fmla="*/ 482 w 1285"/>
                  <a:gd name="T45" fmla="*/ 53 h 748"/>
                  <a:gd name="T46" fmla="*/ 642 w 1285"/>
                  <a:gd name="T47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85" h="748">
                    <a:moveTo>
                      <a:pt x="642" y="0"/>
                    </a:moveTo>
                    <a:lnTo>
                      <a:pt x="803" y="53"/>
                    </a:lnTo>
                    <a:lnTo>
                      <a:pt x="1017" y="107"/>
                    </a:lnTo>
                    <a:lnTo>
                      <a:pt x="1231" y="214"/>
                    </a:lnTo>
                    <a:lnTo>
                      <a:pt x="1231" y="214"/>
                    </a:lnTo>
                    <a:lnTo>
                      <a:pt x="1285" y="321"/>
                    </a:lnTo>
                    <a:lnTo>
                      <a:pt x="1124" y="374"/>
                    </a:lnTo>
                    <a:lnTo>
                      <a:pt x="910" y="428"/>
                    </a:lnTo>
                    <a:lnTo>
                      <a:pt x="910" y="428"/>
                    </a:lnTo>
                    <a:lnTo>
                      <a:pt x="696" y="534"/>
                    </a:lnTo>
                    <a:lnTo>
                      <a:pt x="535" y="641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375" y="748"/>
                    </a:lnTo>
                    <a:lnTo>
                      <a:pt x="214" y="641"/>
                    </a:lnTo>
                    <a:lnTo>
                      <a:pt x="54" y="480"/>
                    </a:lnTo>
                    <a:lnTo>
                      <a:pt x="54" y="480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375" y="53"/>
                    </a:lnTo>
                    <a:lnTo>
                      <a:pt x="482" y="53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344"/>
              <p:cNvSpPr>
                <a:spLocks/>
              </p:cNvSpPr>
              <p:nvPr/>
            </p:nvSpPr>
            <p:spPr bwMode="auto">
              <a:xfrm>
                <a:off x="3911" y="2564"/>
                <a:ext cx="133" cy="80"/>
              </a:xfrm>
              <a:custGeom>
                <a:avLst/>
                <a:gdLst>
                  <a:gd name="T0" fmla="*/ 482 w 1071"/>
                  <a:gd name="T1" fmla="*/ 0 h 642"/>
                  <a:gd name="T2" fmla="*/ 642 w 1071"/>
                  <a:gd name="T3" fmla="*/ 54 h 642"/>
                  <a:gd name="T4" fmla="*/ 803 w 1071"/>
                  <a:gd name="T5" fmla="*/ 107 h 642"/>
                  <a:gd name="T6" fmla="*/ 1017 w 1071"/>
                  <a:gd name="T7" fmla="*/ 161 h 642"/>
                  <a:gd name="T8" fmla="*/ 1017 w 1071"/>
                  <a:gd name="T9" fmla="*/ 161 h 642"/>
                  <a:gd name="T10" fmla="*/ 1071 w 1071"/>
                  <a:gd name="T11" fmla="*/ 268 h 642"/>
                  <a:gd name="T12" fmla="*/ 910 w 1071"/>
                  <a:gd name="T13" fmla="*/ 321 h 642"/>
                  <a:gd name="T14" fmla="*/ 749 w 1071"/>
                  <a:gd name="T15" fmla="*/ 375 h 642"/>
                  <a:gd name="T16" fmla="*/ 749 w 1071"/>
                  <a:gd name="T17" fmla="*/ 375 h 642"/>
                  <a:gd name="T18" fmla="*/ 535 w 1071"/>
                  <a:gd name="T19" fmla="*/ 481 h 642"/>
                  <a:gd name="T20" fmla="*/ 428 w 1071"/>
                  <a:gd name="T21" fmla="*/ 535 h 642"/>
                  <a:gd name="T22" fmla="*/ 428 w 1071"/>
                  <a:gd name="T23" fmla="*/ 588 h 642"/>
                  <a:gd name="T24" fmla="*/ 428 w 1071"/>
                  <a:gd name="T25" fmla="*/ 588 h 642"/>
                  <a:gd name="T26" fmla="*/ 321 w 1071"/>
                  <a:gd name="T27" fmla="*/ 642 h 642"/>
                  <a:gd name="T28" fmla="*/ 161 w 1071"/>
                  <a:gd name="T29" fmla="*/ 535 h 642"/>
                  <a:gd name="T30" fmla="*/ 54 w 1071"/>
                  <a:gd name="T31" fmla="*/ 375 h 642"/>
                  <a:gd name="T32" fmla="*/ 54 w 1071"/>
                  <a:gd name="T33" fmla="*/ 375 h 642"/>
                  <a:gd name="T34" fmla="*/ 0 w 1071"/>
                  <a:gd name="T35" fmla="*/ 268 h 642"/>
                  <a:gd name="T36" fmla="*/ 54 w 1071"/>
                  <a:gd name="T37" fmla="*/ 161 h 642"/>
                  <a:gd name="T38" fmla="*/ 161 w 1071"/>
                  <a:gd name="T39" fmla="*/ 107 h 642"/>
                  <a:gd name="T40" fmla="*/ 161 w 1071"/>
                  <a:gd name="T41" fmla="*/ 107 h 642"/>
                  <a:gd name="T42" fmla="*/ 268 w 1071"/>
                  <a:gd name="T43" fmla="*/ 54 h 642"/>
                  <a:gd name="T44" fmla="*/ 375 w 1071"/>
                  <a:gd name="T45" fmla="*/ 54 h 642"/>
                  <a:gd name="T46" fmla="*/ 482 w 1071"/>
                  <a:gd name="T47" fmla="*/ 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1" h="642">
                    <a:moveTo>
                      <a:pt x="482" y="0"/>
                    </a:moveTo>
                    <a:lnTo>
                      <a:pt x="642" y="54"/>
                    </a:lnTo>
                    <a:lnTo>
                      <a:pt x="803" y="107"/>
                    </a:lnTo>
                    <a:lnTo>
                      <a:pt x="1017" y="161"/>
                    </a:lnTo>
                    <a:lnTo>
                      <a:pt x="1017" y="161"/>
                    </a:lnTo>
                    <a:lnTo>
                      <a:pt x="1071" y="268"/>
                    </a:lnTo>
                    <a:lnTo>
                      <a:pt x="910" y="321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535" y="481"/>
                    </a:lnTo>
                    <a:lnTo>
                      <a:pt x="428" y="535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642"/>
                    </a:lnTo>
                    <a:lnTo>
                      <a:pt x="161" y="535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268"/>
                    </a:lnTo>
                    <a:lnTo>
                      <a:pt x="54" y="161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345"/>
              <p:cNvSpPr>
                <a:spLocks/>
              </p:cNvSpPr>
              <p:nvPr/>
            </p:nvSpPr>
            <p:spPr bwMode="auto">
              <a:xfrm>
                <a:off x="3917" y="2571"/>
                <a:ext cx="107" cy="60"/>
              </a:xfrm>
              <a:custGeom>
                <a:avLst/>
                <a:gdLst>
                  <a:gd name="T0" fmla="*/ 428 w 856"/>
                  <a:gd name="T1" fmla="*/ 0 h 481"/>
                  <a:gd name="T2" fmla="*/ 535 w 856"/>
                  <a:gd name="T3" fmla="*/ 53 h 481"/>
                  <a:gd name="T4" fmla="*/ 695 w 856"/>
                  <a:gd name="T5" fmla="*/ 107 h 481"/>
                  <a:gd name="T6" fmla="*/ 856 w 856"/>
                  <a:gd name="T7" fmla="*/ 160 h 481"/>
                  <a:gd name="T8" fmla="*/ 856 w 856"/>
                  <a:gd name="T9" fmla="*/ 160 h 481"/>
                  <a:gd name="T10" fmla="*/ 856 w 856"/>
                  <a:gd name="T11" fmla="*/ 214 h 481"/>
                  <a:gd name="T12" fmla="*/ 803 w 856"/>
                  <a:gd name="T13" fmla="*/ 267 h 481"/>
                  <a:gd name="T14" fmla="*/ 642 w 856"/>
                  <a:gd name="T15" fmla="*/ 321 h 481"/>
                  <a:gd name="T16" fmla="*/ 642 w 856"/>
                  <a:gd name="T17" fmla="*/ 321 h 481"/>
                  <a:gd name="T18" fmla="*/ 481 w 856"/>
                  <a:gd name="T19" fmla="*/ 373 h 481"/>
                  <a:gd name="T20" fmla="*/ 374 w 856"/>
                  <a:gd name="T21" fmla="*/ 481 h 481"/>
                  <a:gd name="T22" fmla="*/ 374 w 856"/>
                  <a:gd name="T23" fmla="*/ 481 h 481"/>
                  <a:gd name="T24" fmla="*/ 374 w 856"/>
                  <a:gd name="T25" fmla="*/ 481 h 481"/>
                  <a:gd name="T26" fmla="*/ 267 w 856"/>
                  <a:gd name="T27" fmla="*/ 481 h 481"/>
                  <a:gd name="T28" fmla="*/ 160 w 856"/>
                  <a:gd name="T29" fmla="*/ 427 h 481"/>
                  <a:gd name="T30" fmla="*/ 53 w 856"/>
                  <a:gd name="T31" fmla="*/ 321 h 481"/>
                  <a:gd name="T32" fmla="*/ 53 w 856"/>
                  <a:gd name="T33" fmla="*/ 321 h 481"/>
                  <a:gd name="T34" fmla="*/ 0 w 856"/>
                  <a:gd name="T35" fmla="*/ 214 h 481"/>
                  <a:gd name="T36" fmla="*/ 53 w 856"/>
                  <a:gd name="T37" fmla="*/ 107 h 481"/>
                  <a:gd name="T38" fmla="*/ 160 w 856"/>
                  <a:gd name="T39" fmla="*/ 53 h 481"/>
                  <a:gd name="T40" fmla="*/ 160 w 856"/>
                  <a:gd name="T41" fmla="*/ 53 h 481"/>
                  <a:gd name="T42" fmla="*/ 267 w 856"/>
                  <a:gd name="T43" fmla="*/ 53 h 481"/>
                  <a:gd name="T44" fmla="*/ 321 w 856"/>
                  <a:gd name="T45" fmla="*/ 53 h 481"/>
                  <a:gd name="T46" fmla="*/ 428 w 856"/>
                  <a:gd name="T4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6" h="481">
                    <a:moveTo>
                      <a:pt x="428" y="0"/>
                    </a:moveTo>
                    <a:lnTo>
                      <a:pt x="535" y="53"/>
                    </a:lnTo>
                    <a:lnTo>
                      <a:pt x="695" y="107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56" y="214"/>
                    </a:lnTo>
                    <a:lnTo>
                      <a:pt x="803" y="267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481" y="373"/>
                    </a:lnTo>
                    <a:lnTo>
                      <a:pt x="374" y="481"/>
                    </a:lnTo>
                    <a:lnTo>
                      <a:pt x="374" y="481"/>
                    </a:lnTo>
                    <a:lnTo>
                      <a:pt x="374" y="481"/>
                    </a:lnTo>
                    <a:lnTo>
                      <a:pt x="267" y="481"/>
                    </a:lnTo>
                    <a:lnTo>
                      <a:pt x="160" y="427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160" y="53"/>
                    </a:lnTo>
                    <a:lnTo>
                      <a:pt x="267" y="53"/>
                    </a:lnTo>
                    <a:lnTo>
                      <a:pt x="321" y="53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346"/>
              <p:cNvSpPr>
                <a:spLocks/>
              </p:cNvSpPr>
              <p:nvPr/>
            </p:nvSpPr>
            <p:spPr bwMode="auto">
              <a:xfrm>
                <a:off x="3931" y="2577"/>
                <a:ext cx="80" cy="47"/>
              </a:xfrm>
              <a:custGeom>
                <a:avLst/>
                <a:gdLst>
                  <a:gd name="T0" fmla="*/ 267 w 642"/>
                  <a:gd name="T1" fmla="*/ 374 h 374"/>
                  <a:gd name="T2" fmla="*/ 267 w 642"/>
                  <a:gd name="T3" fmla="*/ 374 h 374"/>
                  <a:gd name="T4" fmla="*/ 321 w 642"/>
                  <a:gd name="T5" fmla="*/ 268 h 374"/>
                  <a:gd name="T6" fmla="*/ 481 w 642"/>
                  <a:gd name="T7" fmla="*/ 214 h 374"/>
                  <a:gd name="T8" fmla="*/ 481 w 642"/>
                  <a:gd name="T9" fmla="*/ 214 h 374"/>
                  <a:gd name="T10" fmla="*/ 588 w 642"/>
                  <a:gd name="T11" fmla="*/ 214 h 374"/>
                  <a:gd name="T12" fmla="*/ 642 w 642"/>
                  <a:gd name="T13" fmla="*/ 161 h 374"/>
                  <a:gd name="T14" fmla="*/ 588 w 642"/>
                  <a:gd name="T15" fmla="*/ 107 h 374"/>
                  <a:gd name="T16" fmla="*/ 588 w 642"/>
                  <a:gd name="T17" fmla="*/ 107 h 374"/>
                  <a:gd name="T18" fmla="*/ 481 w 642"/>
                  <a:gd name="T19" fmla="*/ 54 h 374"/>
                  <a:gd name="T20" fmla="*/ 374 w 642"/>
                  <a:gd name="T21" fmla="*/ 54 h 374"/>
                  <a:gd name="T22" fmla="*/ 321 w 642"/>
                  <a:gd name="T23" fmla="*/ 0 h 374"/>
                  <a:gd name="T24" fmla="*/ 321 w 642"/>
                  <a:gd name="T25" fmla="*/ 0 h 374"/>
                  <a:gd name="T26" fmla="*/ 267 w 642"/>
                  <a:gd name="T27" fmla="*/ 54 h 374"/>
                  <a:gd name="T28" fmla="*/ 160 w 642"/>
                  <a:gd name="T29" fmla="*/ 54 h 374"/>
                  <a:gd name="T30" fmla="*/ 107 w 642"/>
                  <a:gd name="T31" fmla="*/ 54 h 374"/>
                  <a:gd name="T32" fmla="*/ 107 w 642"/>
                  <a:gd name="T33" fmla="*/ 54 h 374"/>
                  <a:gd name="T34" fmla="*/ 53 w 642"/>
                  <a:gd name="T35" fmla="*/ 107 h 374"/>
                  <a:gd name="T36" fmla="*/ 0 w 642"/>
                  <a:gd name="T37" fmla="*/ 161 h 374"/>
                  <a:gd name="T38" fmla="*/ 53 w 642"/>
                  <a:gd name="T39" fmla="*/ 268 h 374"/>
                  <a:gd name="T40" fmla="*/ 53 w 642"/>
                  <a:gd name="T41" fmla="*/ 268 h 374"/>
                  <a:gd name="T42" fmla="*/ 107 w 642"/>
                  <a:gd name="T43" fmla="*/ 320 h 374"/>
                  <a:gd name="T44" fmla="*/ 214 w 642"/>
                  <a:gd name="T45" fmla="*/ 374 h 374"/>
                  <a:gd name="T46" fmla="*/ 267 w 642"/>
                  <a:gd name="T47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2" h="374">
                    <a:moveTo>
                      <a:pt x="267" y="374"/>
                    </a:moveTo>
                    <a:lnTo>
                      <a:pt x="267" y="374"/>
                    </a:lnTo>
                    <a:lnTo>
                      <a:pt x="321" y="268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88" y="214"/>
                    </a:lnTo>
                    <a:lnTo>
                      <a:pt x="642" y="161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481" y="54"/>
                    </a:lnTo>
                    <a:lnTo>
                      <a:pt x="374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107" y="320"/>
                    </a:lnTo>
                    <a:lnTo>
                      <a:pt x="214" y="374"/>
                    </a:lnTo>
                    <a:lnTo>
                      <a:pt x="267" y="37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347"/>
              <p:cNvSpPr>
                <a:spLocks/>
              </p:cNvSpPr>
              <p:nvPr/>
            </p:nvSpPr>
            <p:spPr bwMode="auto">
              <a:xfrm>
                <a:off x="3703" y="2403"/>
                <a:ext cx="94" cy="47"/>
              </a:xfrm>
              <a:custGeom>
                <a:avLst/>
                <a:gdLst>
                  <a:gd name="T0" fmla="*/ 589 w 749"/>
                  <a:gd name="T1" fmla="*/ 0 h 374"/>
                  <a:gd name="T2" fmla="*/ 696 w 749"/>
                  <a:gd name="T3" fmla="*/ 53 h 374"/>
                  <a:gd name="T4" fmla="*/ 749 w 749"/>
                  <a:gd name="T5" fmla="*/ 160 h 374"/>
                  <a:gd name="T6" fmla="*/ 696 w 749"/>
                  <a:gd name="T7" fmla="*/ 214 h 374"/>
                  <a:gd name="T8" fmla="*/ 696 w 749"/>
                  <a:gd name="T9" fmla="*/ 214 h 374"/>
                  <a:gd name="T10" fmla="*/ 589 w 749"/>
                  <a:gd name="T11" fmla="*/ 267 h 374"/>
                  <a:gd name="T12" fmla="*/ 428 w 749"/>
                  <a:gd name="T13" fmla="*/ 267 h 374"/>
                  <a:gd name="T14" fmla="*/ 321 w 749"/>
                  <a:gd name="T15" fmla="*/ 321 h 374"/>
                  <a:gd name="T16" fmla="*/ 321 w 749"/>
                  <a:gd name="T17" fmla="*/ 321 h 374"/>
                  <a:gd name="T18" fmla="*/ 161 w 749"/>
                  <a:gd name="T19" fmla="*/ 374 h 374"/>
                  <a:gd name="T20" fmla="*/ 54 w 749"/>
                  <a:gd name="T21" fmla="*/ 374 h 374"/>
                  <a:gd name="T22" fmla="*/ 0 w 749"/>
                  <a:gd name="T23" fmla="*/ 267 h 374"/>
                  <a:gd name="T24" fmla="*/ 0 w 749"/>
                  <a:gd name="T25" fmla="*/ 267 h 374"/>
                  <a:gd name="T26" fmla="*/ 0 w 749"/>
                  <a:gd name="T27" fmla="*/ 214 h 374"/>
                  <a:gd name="T28" fmla="*/ 0 w 749"/>
                  <a:gd name="T29" fmla="*/ 160 h 374"/>
                  <a:gd name="T30" fmla="*/ 107 w 749"/>
                  <a:gd name="T31" fmla="*/ 107 h 374"/>
                  <a:gd name="T32" fmla="*/ 107 w 749"/>
                  <a:gd name="T33" fmla="*/ 107 h 374"/>
                  <a:gd name="T34" fmla="*/ 321 w 749"/>
                  <a:gd name="T35" fmla="*/ 53 h 374"/>
                  <a:gd name="T36" fmla="*/ 482 w 749"/>
                  <a:gd name="T37" fmla="*/ 0 h 374"/>
                  <a:gd name="T38" fmla="*/ 589 w 749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9" h="374">
                    <a:moveTo>
                      <a:pt x="589" y="0"/>
                    </a:moveTo>
                    <a:lnTo>
                      <a:pt x="696" y="53"/>
                    </a:lnTo>
                    <a:lnTo>
                      <a:pt x="749" y="160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589" y="267"/>
                    </a:lnTo>
                    <a:lnTo>
                      <a:pt x="428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374"/>
                    </a:lnTo>
                    <a:lnTo>
                      <a:pt x="54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321" y="53"/>
                    </a:lnTo>
                    <a:lnTo>
                      <a:pt x="482" y="0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348"/>
              <p:cNvSpPr>
                <a:spLocks/>
              </p:cNvSpPr>
              <p:nvPr/>
            </p:nvSpPr>
            <p:spPr bwMode="auto">
              <a:xfrm>
                <a:off x="3710" y="2403"/>
                <a:ext cx="74" cy="41"/>
              </a:xfrm>
              <a:custGeom>
                <a:avLst/>
                <a:gdLst>
                  <a:gd name="T0" fmla="*/ 481 w 588"/>
                  <a:gd name="T1" fmla="*/ 0 h 321"/>
                  <a:gd name="T2" fmla="*/ 588 w 588"/>
                  <a:gd name="T3" fmla="*/ 107 h 321"/>
                  <a:gd name="T4" fmla="*/ 588 w 588"/>
                  <a:gd name="T5" fmla="*/ 160 h 321"/>
                  <a:gd name="T6" fmla="*/ 588 w 588"/>
                  <a:gd name="T7" fmla="*/ 214 h 321"/>
                  <a:gd name="T8" fmla="*/ 588 w 588"/>
                  <a:gd name="T9" fmla="*/ 214 h 321"/>
                  <a:gd name="T10" fmla="*/ 481 w 588"/>
                  <a:gd name="T11" fmla="*/ 214 h 321"/>
                  <a:gd name="T12" fmla="*/ 374 w 588"/>
                  <a:gd name="T13" fmla="*/ 267 h 321"/>
                  <a:gd name="T14" fmla="*/ 267 w 588"/>
                  <a:gd name="T15" fmla="*/ 267 h 321"/>
                  <a:gd name="T16" fmla="*/ 267 w 588"/>
                  <a:gd name="T17" fmla="*/ 267 h 321"/>
                  <a:gd name="T18" fmla="*/ 160 w 588"/>
                  <a:gd name="T19" fmla="*/ 321 h 321"/>
                  <a:gd name="T20" fmla="*/ 53 w 588"/>
                  <a:gd name="T21" fmla="*/ 321 h 321"/>
                  <a:gd name="T22" fmla="*/ 0 w 588"/>
                  <a:gd name="T23" fmla="*/ 267 h 321"/>
                  <a:gd name="T24" fmla="*/ 0 w 588"/>
                  <a:gd name="T25" fmla="*/ 267 h 321"/>
                  <a:gd name="T26" fmla="*/ 0 w 588"/>
                  <a:gd name="T27" fmla="*/ 214 h 321"/>
                  <a:gd name="T28" fmla="*/ 0 w 588"/>
                  <a:gd name="T29" fmla="*/ 160 h 321"/>
                  <a:gd name="T30" fmla="*/ 107 w 588"/>
                  <a:gd name="T31" fmla="*/ 107 h 321"/>
                  <a:gd name="T32" fmla="*/ 107 w 588"/>
                  <a:gd name="T33" fmla="*/ 107 h 321"/>
                  <a:gd name="T34" fmla="*/ 267 w 588"/>
                  <a:gd name="T35" fmla="*/ 53 h 321"/>
                  <a:gd name="T36" fmla="*/ 374 w 588"/>
                  <a:gd name="T37" fmla="*/ 0 h 321"/>
                  <a:gd name="T38" fmla="*/ 481 w 588"/>
                  <a:gd name="T39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8" h="321">
                    <a:moveTo>
                      <a:pt x="481" y="0"/>
                    </a:moveTo>
                    <a:lnTo>
                      <a:pt x="588" y="107"/>
                    </a:lnTo>
                    <a:lnTo>
                      <a:pt x="588" y="160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481" y="214"/>
                    </a:lnTo>
                    <a:lnTo>
                      <a:pt x="374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60" y="321"/>
                    </a:lnTo>
                    <a:lnTo>
                      <a:pt x="53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349"/>
              <p:cNvSpPr>
                <a:spLocks/>
              </p:cNvSpPr>
              <p:nvPr/>
            </p:nvSpPr>
            <p:spPr bwMode="auto">
              <a:xfrm>
                <a:off x="3717" y="2410"/>
                <a:ext cx="60" cy="34"/>
              </a:xfrm>
              <a:custGeom>
                <a:avLst/>
                <a:gdLst>
                  <a:gd name="T0" fmla="*/ 375 w 482"/>
                  <a:gd name="T1" fmla="*/ 0 h 268"/>
                  <a:gd name="T2" fmla="*/ 428 w 482"/>
                  <a:gd name="T3" fmla="*/ 54 h 268"/>
                  <a:gd name="T4" fmla="*/ 482 w 482"/>
                  <a:gd name="T5" fmla="*/ 107 h 268"/>
                  <a:gd name="T6" fmla="*/ 428 w 482"/>
                  <a:gd name="T7" fmla="*/ 161 h 268"/>
                  <a:gd name="T8" fmla="*/ 428 w 482"/>
                  <a:gd name="T9" fmla="*/ 161 h 268"/>
                  <a:gd name="T10" fmla="*/ 375 w 482"/>
                  <a:gd name="T11" fmla="*/ 161 h 268"/>
                  <a:gd name="T12" fmla="*/ 268 w 482"/>
                  <a:gd name="T13" fmla="*/ 161 h 268"/>
                  <a:gd name="T14" fmla="*/ 214 w 482"/>
                  <a:gd name="T15" fmla="*/ 214 h 268"/>
                  <a:gd name="T16" fmla="*/ 214 w 482"/>
                  <a:gd name="T17" fmla="*/ 214 h 268"/>
                  <a:gd name="T18" fmla="*/ 107 w 482"/>
                  <a:gd name="T19" fmla="*/ 268 h 268"/>
                  <a:gd name="T20" fmla="*/ 0 w 482"/>
                  <a:gd name="T21" fmla="*/ 268 h 268"/>
                  <a:gd name="T22" fmla="*/ 0 w 482"/>
                  <a:gd name="T23" fmla="*/ 214 h 268"/>
                  <a:gd name="T24" fmla="*/ 0 w 482"/>
                  <a:gd name="T25" fmla="*/ 214 h 268"/>
                  <a:gd name="T26" fmla="*/ 0 w 482"/>
                  <a:gd name="T27" fmla="*/ 161 h 268"/>
                  <a:gd name="T28" fmla="*/ 0 w 482"/>
                  <a:gd name="T29" fmla="*/ 107 h 268"/>
                  <a:gd name="T30" fmla="*/ 54 w 482"/>
                  <a:gd name="T31" fmla="*/ 54 h 268"/>
                  <a:gd name="T32" fmla="*/ 54 w 482"/>
                  <a:gd name="T33" fmla="*/ 54 h 268"/>
                  <a:gd name="T34" fmla="*/ 161 w 482"/>
                  <a:gd name="T35" fmla="*/ 54 h 268"/>
                  <a:gd name="T36" fmla="*/ 321 w 482"/>
                  <a:gd name="T37" fmla="*/ 0 h 268"/>
                  <a:gd name="T38" fmla="*/ 375 w 482"/>
                  <a:gd name="T39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268">
                    <a:moveTo>
                      <a:pt x="375" y="0"/>
                    </a:moveTo>
                    <a:lnTo>
                      <a:pt x="428" y="54"/>
                    </a:lnTo>
                    <a:lnTo>
                      <a:pt x="482" y="107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375" y="161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321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350"/>
              <p:cNvSpPr>
                <a:spLocks/>
              </p:cNvSpPr>
              <p:nvPr/>
            </p:nvSpPr>
            <p:spPr bwMode="auto">
              <a:xfrm>
                <a:off x="3723" y="2417"/>
                <a:ext cx="41" cy="20"/>
              </a:xfrm>
              <a:custGeom>
                <a:avLst/>
                <a:gdLst>
                  <a:gd name="T0" fmla="*/ 321 w 321"/>
                  <a:gd name="T1" fmla="*/ 0 h 160"/>
                  <a:gd name="T2" fmla="*/ 267 w 321"/>
                  <a:gd name="T3" fmla="*/ 0 h 160"/>
                  <a:gd name="T4" fmla="*/ 160 w 321"/>
                  <a:gd name="T5" fmla="*/ 0 h 160"/>
                  <a:gd name="T6" fmla="*/ 53 w 321"/>
                  <a:gd name="T7" fmla="*/ 0 h 160"/>
                  <a:gd name="T8" fmla="*/ 53 w 321"/>
                  <a:gd name="T9" fmla="*/ 0 h 160"/>
                  <a:gd name="T10" fmla="*/ 0 w 321"/>
                  <a:gd name="T11" fmla="*/ 53 h 160"/>
                  <a:gd name="T12" fmla="*/ 0 w 321"/>
                  <a:gd name="T13" fmla="*/ 107 h 160"/>
                  <a:gd name="T14" fmla="*/ 0 w 321"/>
                  <a:gd name="T15" fmla="*/ 107 h 160"/>
                  <a:gd name="T16" fmla="*/ 0 w 321"/>
                  <a:gd name="T17" fmla="*/ 107 h 160"/>
                  <a:gd name="T18" fmla="*/ 0 w 321"/>
                  <a:gd name="T19" fmla="*/ 160 h 160"/>
                  <a:gd name="T20" fmla="*/ 53 w 321"/>
                  <a:gd name="T21" fmla="*/ 160 h 160"/>
                  <a:gd name="T22" fmla="*/ 160 w 321"/>
                  <a:gd name="T23" fmla="*/ 107 h 160"/>
                  <a:gd name="T24" fmla="*/ 160 w 321"/>
                  <a:gd name="T25" fmla="*/ 107 h 160"/>
                  <a:gd name="T26" fmla="*/ 214 w 321"/>
                  <a:gd name="T27" fmla="*/ 107 h 160"/>
                  <a:gd name="T28" fmla="*/ 267 w 321"/>
                  <a:gd name="T29" fmla="*/ 107 h 160"/>
                  <a:gd name="T30" fmla="*/ 321 w 321"/>
                  <a:gd name="T31" fmla="*/ 107 h 160"/>
                  <a:gd name="T32" fmla="*/ 321 w 321"/>
                  <a:gd name="T33" fmla="*/ 107 h 160"/>
                  <a:gd name="T34" fmla="*/ 321 w 321"/>
                  <a:gd name="T35" fmla="*/ 53 h 160"/>
                  <a:gd name="T36" fmla="*/ 321 w 321"/>
                  <a:gd name="T37" fmla="*/ 53 h 160"/>
                  <a:gd name="T38" fmla="*/ 321 w 321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160">
                    <a:moveTo>
                      <a:pt x="321" y="0"/>
                    </a:moveTo>
                    <a:lnTo>
                      <a:pt x="267" y="0"/>
                    </a:lnTo>
                    <a:lnTo>
                      <a:pt x="16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53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351"/>
              <p:cNvSpPr>
                <a:spLocks/>
              </p:cNvSpPr>
              <p:nvPr/>
            </p:nvSpPr>
            <p:spPr bwMode="auto">
              <a:xfrm>
                <a:off x="3978" y="2617"/>
                <a:ext cx="187" cy="67"/>
              </a:xfrm>
              <a:custGeom>
                <a:avLst/>
                <a:gdLst>
                  <a:gd name="T0" fmla="*/ 910 w 1499"/>
                  <a:gd name="T1" fmla="*/ 322 h 536"/>
                  <a:gd name="T2" fmla="*/ 375 w 1499"/>
                  <a:gd name="T3" fmla="*/ 375 h 536"/>
                  <a:gd name="T4" fmla="*/ 107 w 1499"/>
                  <a:gd name="T5" fmla="*/ 482 h 536"/>
                  <a:gd name="T6" fmla="*/ 54 w 1499"/>
                  <a:gd name="T7" fmla="*/ 536 h 536"/>
                  <a:gd name="T8" fmla="*/ 54 w 1499"/>
                  <a:gd name="T9" fmla="*/ 536 h 536"/>
                  <a:gd name="T10" fmla="*/ 0 w 1499"/>
                  <a:gd name="T11" fmla="*/ 536 h 536"/>
                  <a:gd name="T12" fmla="*/ 0 w 1499"/>
                  <a:gd name="T13" fmla="*/ 429 h 536"/>
                  <a:gd name="T14" fmla="*/ 161 w 1499"/>
                  <a:gd name="T15" fmla="*/ 215 h 536"/>
                  <a:gd name="T16" fmla="*/ 161 w 1499"/>
                  <a:gd name="T17" fmla="*/ 215 h 536"/>
                  <a:gd name="T18" fmla="*/ 482 w 1499"/>
                  <a:gd name="T19" fmla="*/ 54 h 536"/>
                  <a:gd name="T20" fmla="*/ 857 w 1499"/>
                  <a:gd name="T21" fmla="*/ 0 h 536"/>
                  <a:gd name="T22" fmla="*/ 1285 w 1499"/>
                  <a:gd name="T23" fmla="*/ 0 h 536"/>
                  <a:gd name="T24" fmla="*/ 1285 w 1499"/>
                  <a:gd name="T25" fmla="*/ 0 h 536"/>
                  <a:gd name="T26" fmla="*/ 1499 w 1499"/>
                  <a:gd name="T27" fmla="*/ 108 h 536"/>
                  <a:gd name="T28" fmla="*/ 1392 w 1499"/>
                  <a:gd name="T29" fmla="*/ 268 h 536"/>
                  <a:gd name="T30" fmla="*/ 910 w 1499"/>
                  <a:gd name="T31" fmla="*/ 322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9" h="536">
                    <a:moveTo>
                      <a:pt x="910" y="322"/>
                    </a:moveTo>
                    <a:lnTo>
                      <a:pt x="375" y="375"/>
                    </a:lnTo>
                    <a:lnTo>
                      <a:pt x="107" y="482"/>
                    </a:lnTo>
                    <a:lnTo>
                      <a:pt x="54" y="536"/>
                    </a:lnTo>
                    <a:lnTo>
                      <a:pt x="54" y="536"/>
                    </a:lnTo>
                    <a:lnTo>
                      <a:pt x="0" y="536"/>
                    </a:lnTo>
                    <a:lnTo>
                      <a:pt x="0" y="429"/>
                    </a:lnTo>
                    <a:lnTo>
                      <a:pt x="161" y="215"/>
                    </a:lnTo>
                    <a:lnTo>
                      <a:pt x="161" y="215"/>
                    </a:lnTo>
                    <a:lnTo>
                      <a:pt x="482" y="54"/>
                    </a:lnTo>
                    <a:lnTo>
                      <a:pt x="857" y="0"/>
                    </a:lnTo>
                    <a:lnTo>
                      <a:pt x="1285" y="0"/>
                    </a:lnTo>
                    <a:lnTo>
                      <a:pt x="1285" y="0"/>
                    </a:lnTo>
                    <a:lnTo>
                      <a:pt x="1499" y="108"/>
                    </a:lnTo>
                    <a:lnTo>
                      <a:pt x="1392" y="268"/>
                    </a:lnTo>
                    <a:lnTo>
                      <a:pt x="910" y="322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352"/>
              <p:cNvSpPr>
                <a:spLocks/>
              </p:cNvSpPr>
              <p:nvPr/>
            </p:nvSpPr>
            <p:spPr bwMode="auto">
              <a:xfrm>
                <a:off x="3984" y="2624"/>
                <a:ext cx="154" cy="54"/>
              </a:xfrm>
              <a:custGeom>
                <a:avLst/>
                <a:gdLst>
                  <a:gd name="T0" fmla="*/ 749 w 1231"/>
                  <a:gd name="T1" fmla="*/ 268 h 428"/>
                  <a:gd name="T2" fmla="*/ 321 w 1231"/>
                  <a:gd name="T3" fmla="*/ 321 h 428"/>
                  <a:gd name="T4" fmla="*/ 107 w 1231"/>
                  <a:gd name="T5" fmla="*/ 375 h 428"/>
                  <a:gd name="T6" fmla="*/ 53 w 1231"/>
                  <a:gd name="T7" fmla="*/ 428 h 428"/>
                  <a:gd name="T8" fmla="*/ 53 w 1231"/>
                  <a:gd name="T9" fmla="*/ 428 h 428"/>
                  <a:gd name="T10" fmla="*/ 0 w 1231"/>
                  <a:gd name="T11" fmla="*/ 428 h 428"/>
                  <a:gd name="T12" fmla="*/ 0 w 1231"/>
                  <a:gd name="T13" fmla="*/ 321 h 428"/>
                  <a:gd name="T14" fmla="*/ 160 w 1231"/>
                  <a:gd name="T15" fmla="*/ 161 h 428"/>
                  <a:gd name="T16" fmla="*/ 160 w 1231"/>
                  <a:gd name="T17" fmla="*/ 161 h 428"/>
                  <a:gd name="T18" fmla="*/ 375 w 1231"/>
                  <a:gd name="T19" fmla="*/ 54 h 428"/>
                  <a:gd name="T20" fmla="*/ 696 w 1231"/>
                  <a:gd name="T21" fmla="*/ 0 h 428"/>
                  <a:gd name="T22" fmla="*/ 1070 w 1231"/>
                  <a:gd name="T23" fmla="*/ 0 h 428"/>
                  <a:gd name="T24" fmla="*/ 1070 w 1231"/>
                  <a:gd name="T25" fmla="*/ 0 h 428"/>
                  <a:gd name="T26" fmla="*/ 1231 w 1231"/>
                  <a:gd name="T27" fmla="*/ 54 h 428"/>
                  <a:gd name="T28" fmla="*/ 1124 w 1231"/>
                  <a:gd name="T29" fmla="*/ 214 h 428"/>
                  <a:gd name="T30" fmla="*/ 749 w 1231"/>
                  <a:gd name="T31" fmla="*/ 26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1" h="428">
                    <a:moveTo>
                      <a:pt x="749" y="268"/>
                    </a:moveTo>
                    <a:lnTo>
                      <a:pt x="321" y="321"/>
                    </a:lnTo>
                    <a:lnTo>
                      <a:pt x="107" y="375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0" y="428"/>
                    </a:lnTo>
                    <a:lnTo>
                      <a:pt x="0" y="32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375" y="54"/>
                    </a:lnTo>
                    <a:lnTo>
                      <a:pt x="696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231" y="54"/>
                    </a:lnTo>
                    <a:lnTo>
                      <a:pt x="1124" y="214"/>
                    </a:lnTo>
                    <a:lnTo>
                      <a:pt x="749" y="268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353"/>
              <p:cNvSpPr>
                <a:spLocks/>
              </p:cNvSpPr>
              <p:nvPr/>
            </p:nvSpPr>
            <p:spPr bwMode="auto">
              <a:xfrm>
                <a:off x="3991" y="2624"/>
                <a:ext cx="120" cy="47"/>
              </a:xfrm>
              <a:custGeom>
                <a:avLst/>
                <a:gdLst>
                  <a:gd name="T0" fmla="*/ 589 w 964"/>
                  <a:gd name="T1" fmla="*/ 214 h 375"/>
                  <a:gd name="T2" fmla="*/ 268 w 964"/>
                  <a:gd name="T3" fmla="*/ 268 h 375"/>
                  <a:gd name="T4" fmla="*/ 107 w 964"/>
                  <a:gd name="T5" fmla="*/ 375 h 375"/>
                  <a:gd name="T6" fmla="*/ 54 w 964"/>
                  <a:gd name="T7" fmla="*/ 375 h 375"/>
                  <a:gd name="T8" fmla="*/ 54 w 964"/>
                  <a:gd name="T9" fmla="*/ 375 h 375"/>
                  <a:gd name="T10" fmla="*/ 0 w 964"/>
                  <a:gd name="T11" fmla="*/ 375 h 375"/>
                  <a:gd name="T12" fmla="*/ 0 w 964"/>
                  <a:gd name="T13" fmla="*/ 321 h 375"/>
                  <a:gd name="T14" fmla="*/ 107 w 964"/>
                  <a:gd name="T15" fmla="*/ 161 h 375"/>
                  <a:gd name="T16" fmla="*/ 107 w 964"/>
                  <a:gd name="T17" fmla="*/ 161 h 375"/>
                  <a:gd name="T18" fmla="*/ 322 w 964"/>
                  <a:gd name="T19" fmla="*/ 54 h 375"/>
                  <a:gd name="T20" fmla="*/ 589 w 964"/>
                  <a:gd name="T21" fmla="*/ 54 h 375"/>
                  <a:gd name="T22" fmla="*/ 857 w 964"/>
                  <a:gd name="T23" fmla="*/ 0 h 375"/>
                  <a:gd name="T24" fmla="*/ 857 w 964"/>
                  <a:gd name="T25" fmla="*/ 0 h 375"/>
                  <a:gd name="T26" fmla="*/ 964 w 964"/>
                  <a:gd name="T27" fmla="*/ 107 h 375"/>
                  <a:gd name="T28" fmla="*/ 910 w 964"/>
                  <a:gd name="T29" fmla="*/ 161 h 375"/>
                  <a:gd name="T30" fmla="*/ 589 w 964"/>
                  <a:gd name="T31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4" h="375">
                    <a:moveTo>
                      <a:pt x="589" y="214"/>
                    </a:moveTo>
                    <a:lnTo>
                      <a:pt x="268" y="268"/>
                    </a:lnTo>
                    <a:lnTo>
                      <a:pt x="107" y="375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322" y="54"/>
                    </a:lnTo>
                    <a:lnTo>
                      <a:pt x="589" y="54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964" y="107"/>
                    </a:lnTo>
                    <a:lnTo>
                      <a:pt x="910" y="161"/>
                    </a:lnTo>
                    <a:lnTo>
                      <a:pt x="589" y="214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354"/>
              <p:cNvSpPr>
                <a:spLocks/>
              </p:cNvSpPr>
              <p:nvPr/>
            </p:nvSpPr>
            <p:spPr bwMode="auto">
              <a:xfrm>
                <a:off x="3998" y="2631"/>
                <a:ext cx="87" cy="33"/>
              </a:xfrm>
              <a:custGeom>
                <a:avLst/>
                <a:gdLst>
                  <a:gd name="T0" fmla="*/ 428 w 696"/>
                  <a:gd name="T1" fmla="*/ 160 h 267"/>
                  <a:gd name="T2" fmla="*/ 214 w 696"/>
                  <a:gd name="T3" fmla="*/ 214 h 267"/>
                  <a:gd name="T4" fmla="*/ 53 w 696"/>
                  <a:gd name="T5" fmla="*/ 267 h 267"/>
                  <a:gd name="T6" fmla="*/ 53 w 696"/>
                  <a:gd name="T7" fmla="*/ 267 h 267"/>
                  <a:gd name="T8" fmla="*/ 53 w 696"/>
                  <a:gd name="T9" fmla="*/ 267 h 267"/>
                  <a:gd name="T10" fmla="*/ 0 w 696"/>
                  <a:gd name="T11" fmla="*/ 267 h 267"/>
                  <a:gd name="T12" fmla="*/ 53 w 696"/>
                  <a:gd name="T13" fmla="*/ 214 h 267"/>
                  <a:gd name="T14" fmla="*/ 107 w 696"/>
                  <a:gd name="T15" fmla="*/ 107 h 267"/>
                  <a:gd name="T16" fmla="*/ 107 w 696"/>
                  <a:gd name="T17" fmla="*/ 107 h 267"/>
                  <a:gd name="T18" fmla="*/ 268 w 696"/>
                  <a:gd name="T19" fmla="*/ 53 h 267"/>
                  <a:gd name="T20" fmla="*/ 428 w 696"/>
                  <a:gd name="T21" fmla="*/ 0 h 267"/>
                  <a:gd name="T22" fmla="*/ 642 w 696"/>
                  <a:gd name="T23" fmla="*/ 0 h 267"/>
                  <a:gd name="T24" fmla="*/ 642 w 696"/>
                  <a:gd name="T25" fmla="*/ 0 h 267"/>
                  <a:gd name="T26" fmla="*/ 696 w 696"/>
                  <a:gd name="T27" fmla="*/ 53 h 267"/>
                  <a:gd name="T28" fmla="*/ 642 w 696"/>
                  <a:gd name="T29" fmla="*/ 107 h 267"/>
                  <a:gd name="T30" fmla="*/ 428 w 696"/>
                  <a:gd name="T31" fmla="*/ 16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6" h="267">
                    <a:moveTo>
                      <a:pt x="428" y="160"/>
                    </a:moveTo>
                    <a:lnTo>
                      <a:pt x="214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267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68" y="53"/>
                    </a:lnTo>
                    <a:lnTo>
                      <a:pt x="428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53"/>
                    </a:lnTo>
                    <a:lnTo>
                      <a:pt x="642" y="107"/>
                    </a:lnTo>
                    <a:lnTo>
                      <a:pt x="428" y="16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355"/>
              <p:cNvSpPr>
                <a:spLocks/>
              </p:cNvSpPr>
              <p:nvPr/>
            </p:nvSpPr>
            <p:spPr bwMode="auto">
              <a:xfrm>
                <a:off x="4011" y="2637"/>
                <a:ext cx="47" cy="21"/>
              </a:xfrm>
              <a:custGeom>
                <a:avLst/>
                <a:gdLst>
                  <a:gd name="T0" fmla="*/ 54 w 375"/>
                  <a:gd name="T1" fmla="*/ 107 h 161"/>
                  <a:gd name="T2" fmla="*/ 54 w 375"/>
                  <a:gd name="T3" fmla="*/ 107 h 161"/>
                  <a:gd name="T4" fmla="*/ 107 w 375"/>
                  <a:gd name="T5" fmla="*/ 107 h 161"/>
                  <a:gd name="T6" fmla="*/ 268 w 375"/>
                  <a:gd name="T7" fmla="*/ 54 h 161"/>
                  <a:gd name="T8" fmla="*/ 268 w 375"/>
                  <a:gd name="T9" fmla="*/ 54 h 161"/>
                  <a:gd name="T10" fmla="*/ 375 w 375"/>
                  <a:gd name="T11" fmla="*/ 54 h 161"/>
                  <a:gd name="T12" fmla="*/ 375 w 375"/>
                  <a:gd name="T13" fmla="*/ 54 h 161"/>
                  <a:gd name="T14" fmla="*/ 321 w 375"/>
                  <a:gd name="T15" fmla="*/ 0 h 161"/>
                  <a:gd name="T16" fmla="*/ 321 w 375"/>
                  <a:gd name="T17" fmla="*/ 0 h 161"/>
                  <a:gd name="T18" fmla="*/ 214 w 375"/>
                  <a:gd name="T19" fmla="*/ 0 h 161"/>
                  <a:gd name="T20" fmla="*/ 107 w 375"/>
                  <a:gd name="T21" fmla="*/ 0 h 161"/>
                  <a:gd name="T22" fmla="*/ 54 w 375"/>
                  <a:gd name="T23" fmla="*/ 54 h 161"/>
                  <a:gd name="T24" fmla="*/ 54 w 375"/>
                  <a:gd name="T25" fmla="*/ 54 h 161"/>
                  <a:gd name="T26" fmla="*/ 0 w 375"/>
                  <a:gd name="T27" fmla="*/ 107 h 161"/>
                  <a:gd name="T28" fmla="*/ 0 w 375"/>
                  <a:gd name="T29" fmla="*/ 161 h 161"/>
                  <a:gd name="T30" fmla="*/ 54 w 375"/>
                  <a:gd name="T31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161">
                    <a:moveTo>
                      <a:pt x="54" y="107"/>
                    </a:moveTo>
                    <a:lnTo>
                      <a:pt x="54" y="107"/>
                    </a:lnTo>
                    <a:lnTo>
                      <a:pt x="107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0"/>
                    </a:lnTo>
                    <a:lnTo>
                      <a:pt x="107" y="0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356"/>
              <p:cNvSpPr>
                <a:spLocks/>
              </p:cNvSpPr>
              <p:nvPr/>
            </p:nvSpPr>
            <p:spPr bwMode="auto">
              <a:xfrm>
                <a:off x="4004" y="2671"/>
                <a:ext cx="234" cy="174"/>
              </a:xfrm>
              <a:custGeom>
                <a:avLst/>
                <a:gdLst>
                  <a:gd name="T0" fmla="*/ 1124 w 1874"/>
                  <a:gd name="T1" fmla="*/ 0 h 1390"/>
                  <a:gd name="T2" fmla="*/ 1392 w 1874"/>
                  <a:gd name="T3" fmla="*/ 0 h 1390"/>
                  <a:gd name="T4" fmla="*/ 1499 w 1874"/>
                  <a:gd name="T5" fmla="*/ 53 h 1390"/>
                  <a:gd name="T6" fmla="*/ 1392 w 1874"/>
                  <a:gd name="T7" fmla="*/ 53 h 1390"/>
                  <a:gd name="T8" fmla="*/ 1392 w 1874"/>
                  <a:gd name="T9" fmla="*/ 53 h 1390"/>
                  <a:gd name="T10" fmla="*/ 1178 w 1874"/>
                  <a:gd name="T11" fmla="*/ 214 h 1390"/>
                  <a:gd name="T12" fmla="*/ 1071 w 1874"/>
                  <a:gd name="T13" fmla="*/ 321 h 1390"/>
                  <a:gd name="T14" fmla="*/ 1178 w 1874"/>
                  <a:gd name="T15" fmla="*/ 374 h 1390"/>
                  <a:gd name="T16" fmla="*/ 1178 w 1874"/>
                  <a:gd name="T17" fmla="*/ 374 h 1390"/>
                  <a:gd name="T18" fmla="*/ 1338 w 1874"/>
                  <a:gd name="T19" fmla="*/ 374 h 1390"/>
                  <a:gd name="T20" fmla="*/ 1338 w 1874"/>
                  <a:gd name="T21" fmla="*/ 481 h 1390"/>
                  <a:gd name="T22" fmla="*/ 1071 w 1874"/>
                  <a:gd name="T23" fmla="*/ 588 h 1390"/>
                  <a:gd name="T24" fmla="*/ 1071 w 1874"/>
                  <a:gd name="T25" fmla="*/ 588 h 1390"/>
                  <a:gd name="T26" fmla="*/ 857 w 1874"/>
                  <a:gd name="T27" fmla="*/ 695 h 1390"/>
                  <a:gd name="T28" fmla="*/ 964 w 1874"/>
                  <a:gd name="T29" fmla="*/ 749 h 1390"/>
                  <a:gd name="T30" fmla="*/ 1178 w 1874"/>
                  <a:gd name="T31" fmla="*/ 801 h 1390"/>
                  <a:gd name="T32" fmla="*/ 1178 w 1874"/>
                  <a:gd name="T33" fmla="*/ 801 h 1390"/>
                  <a:gd name="T34" fmla="*/ 1553 w 1874"/>
                  <a:gd name="T35" fmla="*/ 855 h 1390"/>
                  <a:gd name="T36" fmla="*/ 1874 w 1874"/>
                  <a:gd name="T37" fmla="*/ 1015 h 1390"/>
                  <a:gd name="T38" fmla="*/ 1767 w 1874"/>
                  <a:gd name="T39" fmla="*/ 1123 h 1390"/>
                  <a:gd name="T40" fmla="*/ 1767 w 1874"/>
                  <a:gd name="T41" fmla="*/ 1123 h 1390"/>
                  <a:gd name="T42" fmla="*/ 1660 w 1874"/>
                  <a:gd name="T43" fmla="*/ 1123 h 1390"/>
                  <a:gd name="T44" fmla="*/ 1445 w 1874"/>
                  <a:gd name="T45" fmla="*/ 1176 h 1390"/>
                  <a:gd name="T46" fmla="*/ 1231 w 1874"/>
                  <a:gd name="T47" fmla="*/ 1283 h 1390"/>
                  <a:gd name="T48" fmla="*/ 1231 w 1874"/>
                  <a:gd name="T49" fmla="*/ 1283 h 1390"/>
                  <a:gd name="T50" fmla="*/ 1124 w 1874"/>
                  <a:gd name="T51" fmla="*/ 1390 h 1390"/>
                  <a:gd name="T52" fmla="*/ 1017 w 1874"/>
                  <a:gd name="T53" fmla="*/ 1390 h 1390"/>
                  <a:gd name="T54" fmla="*/ 857 w 1874"/>
                  <a:gd name="T55" fmla="*/ 1230 h 1390"/>
                  <a:gd name="T56" fmla="*/ 857 w 1874"/>
                  <a:gd name="T57" fmla="*/ 1230 h 1390"/>
                  <a:gd name="T58" fmla="*/ 589 w 1874"/>
                  <a:gd name="T59" fmla="*/ 1069 h 1390"/>
                  <a:gd name="T60" fmla="*/ 375 w 1874"/>
                  <a:gd name="T61" fmla="*/ 801 h 1390"/>
                  <a:gd name="T62" fmla="*/ 161 w 1874"/>
                  <a:gd name="T63" fmla="*/ 588 h 1390"/>
                  <a:gd name="T64" fmla="*/ 54 w 1874"/>
                  <a:gd name="T65" fmla="*/ 428 h 1390"/>
                  <a:gd name="T66" fmla="*/ 54 w 1874"/>
                  <a:gd name="T67" fmla="*/ 428 h 1390"/>
                  <a:gd name="T68" fmla="*/ 0 w 1874"/>
                  <a:gd name="T69" fmla="*/ 267 h 1390"/>
                  <a:gd name="T70" fmla="*/ 54 w 1874"/>
                  <a:gd name="T71" fmla="*/ 160 h 1390"/>
                  <a:gd name="T72" fmla="*/ 268 w 1874"/>
                  <a:gd name="T73" fmla="*/ 53 h 1390"/>
                  <a:gd name="T74" fmla="*/ 268 w 1874"/>
                  <a:gd name="T75" fmla="*/ 53 h 1390"/>
                  <a:gd name="T76" fmla="*/ 536 w 1874"/>
                  <a:gd name="T77" fmla="*/ 53 h 1390"/>
                  <a:gd name="T78" fmla="*/ 803 w 1874"/>
                  <a:gd name="T79" fmla="*/ 0 h 1390"/>
                  <a:gd name="T80" fmla="*/ 1124 w 1874"/>
                  <a:gd name="T81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4" h="1390">
                    <a:moveTo>
                      <a:pt x="1124" y="0"/>
                    </a:moveTo>
                    <a:lnTo>
                      <a:pt x="1392" y="0"/>
                    </a:lnTo>
                    <a:lnTo>
                      <a:pt x="1499" y="53"/>
                    </a:lnTo>
                    <a:lnTo>
                      <a:pt x="1392" y="53"/>
                    </a:lnTo>
                    <a:lnTo>
                      <a:pt x="1392" y="53"/>
                    </a:lnTo>
                    <a:lnTo>
                      <a:pt x="1178" y="214"/>
                    </a:lnTo>
                    <a:lnTo>
                      <a:pt x="1071" y="321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338" y="374"/>
                    </a:lnTo>
                    <a:lnTo>
                      <a:pt x="1338" y="481"/>
                    </a:lnTo>
                    <a:lnTo>
                      <a:pt x="1071" y="588"/>
                    </a:lnTo>
                    <a:lnTo>
                      <a:pt x="1071" y="588"/>
                    </a:lnTo>
                    <a:lnTo>
                      <a:pt x="857" y="695"/>
                    </a:lnTo>
                    <a:lnTo>
                      <a:pt x="964" y="749"/>
                    </a:lnTo>
                    <a:lnTo>
                      <a:pt x="1178" y="801"/>
                    </a:lnTo>
                    <a:lnTo>
                      <a:pt x="1178" y="801"/>
                    </a:lnTo>
                    <a:lnTo>
                      <a:pt x="1553" y="855"/>
                    </a:lnTo>
                    <a:lnTo>
                      <a:pt x="1874" y="1015"/>
                    </a:lnTo>
                    <a:lnTo>
                      <a:pt x="1767" y="1123"/>
                    </a:lnTo>
                    <a:lnTo>
                      <a:pt x="1767" y="1123"/>
                    </a:lnTo>
                    <a:lnTo>
                      <a:pt x="1660" y="1123"/>
                    </a:lnTo>
                    <a:lnTo>
                      <a:pt x="1445" y="1176"/>
                    </a:lnTo>
                    <a:lnTo>
                      <a:pt x="1231" y="1283"/>
                    </a:lnTo>
                    <a:lnTo>
                      <a:pt x="1231" y="1283"/>
                    </a:lnTo>
                    <a:lnTo>
                      <a:pt x="1124" y="1390"/>
                    </a:lnTo>
                    <a:lnTo>
                      <a:pt x="1017" y="1390"/>
                    </a:lnTo>
                    <a:lnTo>
                      <a:pt x="857" y="1230"/>
                    </a:lnTo>
                    <a:lnTo>
                      <a:pt x="857" y="1230"/>
                    </a:lnTo>
                    <a:lnTo>
                      <a:pt x="589" y="1069"/>
                    </a:lnTo>
                    <a:lnTo>
                      <a:pt x="375" y="801"/>
                    </a:lnTo>
                    <a:lnTo>
                      <a:pt x="161" y="588"/>
                    </a:lnTo>
                    <a:lnTo>
                      <a:pt x="54" y="428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536" y="53"/>
                    </a:lnTo>
                    <a:lnTo>
                      <a:pt x="803" y="0"/>
                    </a:lnTo>
                    <a:lnTo>
                      <a:pt x="1124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357"/>
              <p:cNvSpPr>
                <a:spLocks/>
              </p:cNvSpPr>
              <p:nvPr/>
            </p:nvSpPr>
            <p:spPr bwMode="auto">
              <a:xfrm>
                <a:off x="4011" y="2671"/>
                <a:ext cx="214" cy="167"/>
              </a:xfrm>
              <a:custGeom>
                <a:avLst/>
                <a:gdLst>
                  <a:gd name="T0" fmla="*/ 1017 w 1713"/>
                  <a:gd name="T1" fmla="*/ 0 h 1337"/>
                  <a:gd name="T2" fmla="*/ 1231 w 1713"/>
                  <a:gd name="T3" fmla="*/ 53 h 1337"/>
                  <a:gd name="T4" fmla="*/ 1338 w 1713"/>
                  <a:gd name="T5" fmla="*/ 53 h 1337"/>
                  <a:gd name="T6" fmla="*/ 1231 w 1713"/>
                  <a:gd name="T7" fmla="*/ 107 h 1337"/>
                  <a:gd name="T8" fmla="*/ 1231 w 1713"/>
                  <a:gd name="T9" fmla="*/ 107 h 1337"/>
                  <a:gd name="T10" fmla="*/ 1017 w 1713"/>
                  <a:gd name="T11" fmla="*/ 214 h 1337"/>
                  <a:gd name="T12" fmla="*/ 910 w 1713"/>
                  <a:gd name="T13" fmla="*/ 321 h 1337"/>
                  <a:gd name="T14" fmla="*/ 1070 w 1713"/>
                  <a:gd name="T15" fmla="*/ 374 h 1337"/>
                  <a:gd name="T16" fmla="*/ 1070 w 1713"/>
                  <a:gd name="T17" fmla="*/ 374 h 1337"/>
                  <a:gd name="T18" fmla="*/ 1231 w 1713"/>
                  <a:gd name="T19" fmla="*/ 374 h 1337"/>
                  <a:gd name="T20" fmla="*/ 1231 w 1713"/>
                  <a:gd name="T21" fmla="*/ 481 h 1337"/>
                  <a:gd name="T22" fmla="*/ 963 w 1713"/>
                  <a:gd name="T23" fmla="*/ 588 h 1337"/>
                  <a:gd name="T24" fmla="*/ 963 w 1713"/>
                  <a:gd name="T25" fmla="*/ 588 h 1337"/>
                  <a:gd name="T26" fmla="*/ 749 w 1713"/>
                  <a:gd name="T27" fmla="*/ 695 h 1337"/>
                  <a:gd name="T28" fmla="*/ 856 w 1713"/>
                  <a:gd name="T29" fmla="*/ 801 h 1337"/>
                  <a:gd name="T30" fmla="*/ 1124 w 1713"/>
                  <a:gd name="T31" fmla="*/ 801 h 1337"/>
                  <a:gd name="T32" fmla="*/ 1124 w 1713"/>
                  <a:gd name="T33" fmla="*/ 801 h 1337"/>
                  <a:gd name="T34" fmla="*/ 1445 w 1713"/>
                  <a:gd name="T35" fmla="*/ 855 h 1337"/>
                  <a:gd name="T36" fmla="*/ 1713 w 1713"/>
                  <a:gd name="T37" fmla="*/ 1015 h 1337"/>
                  <a:gd name="T38" fmla="*/ 1606 w 1713"/>
                  <a:gd name="T39" fmla="*/ 1069 h 1337"/>
                  <a:gd name="T40" fmla="*/ 1606 w 1713"/>
                  <a:gd name="T41" fmla="*/ 1069 h 1337"/>
                  <a:gd name="T42" fmla="*/ 1499 w 1713"/>
                  <a:gd name="T43" fmla="*/ 1069 h 1337"/>
                  <a:gd name="T44" fmla="*/ 1338 w 1713"/>
                  <a:gd name="T45" fmla="*/ 1123 h 1337"/>
                  <a:gd name="T46" fmla="*/ 1177 w 1713"/>
                  <a:gd name="T47" fmla="*/ 1230 h 1337"/>
                  <a:gd name="T48" fmla="*/ 1177 w 1713"/>
                  <a:gd name="T49" fmla="*/ 1230 h 1337"/>
                  <a:gd name="T50" fmla="*/ 1070 w 1713"/>
                  <a:gd name="T51" fmla="*/ 1337 h 1337"/>
                  <a:gd name="T52" fmla="*/ 963 w 1713"/>
                  <a:gd name="T53" fmla="*/ 1283 h 1337"/>
                  <a:gd name="T54" fmla="*/ 803 w 1713"/>
                  <a:gd name="T55" fmla="*/ 1123 h 1337"/>
                  <a:gd name="T56" fmla="*/ 803 w 1713"/>
                  <a:gd name="T57" fmla="*/ 1123 h 1337"/>
                  <a:gd name="T58" fmla="*/ 482 w 1713"/>
                  <a:gd name="T59" fmla="*/ 908 h 1337"/>
                  <a:gd name="T60" fmla="*/ 214 w 1713"/>
                  <a:gd name="T61" fmla="*/ 642 h 1337"/>
                  <a:gd name="T62" fmla="*/ 54 w 1713"/>
                  <a:gd name="T63" fmla="*/ 428 h 1337"/>
                  <a:gd name="T64" fmla="*/ 54 w 1713"/>
                  <a:gd name="T65" fmla="*/ 428 h 1337"/>
                  <a:gd name="T66" fmla="*/ 0 w 1713"/>
                  <a:gd name="T67" fmla="*/ 267 h 1337"/>
                  <a:gd name="T68" fmla="*/ 54 w 1713"/>
                  <a:gd name="T69" fmla="*/ 160 h 1337"/>
                  <a:gd name="T70" fmla="*/ 268 w 1713"/>
                  <a:gd name="T71" fmla="*/ 53 h 1337"/>
                  <a:gd name="T72" fmla="*/ 268 w 1713"/>
                  <a:gd name="T73" fmla="*/ 53 h 1337"/>
                  <a:gd name="T74" fmla="*/ 535 w 1713"/>
                  <a:gd name="T75" fmla="*/ 53 h 1337"/>
                  <a:gd name="T76" fmla="*/ 749 w 1713"/>
                  <a:gd name="T77" fmla="*/ 0 h 1337"/>
                  <a:gd name="T78" fmla="*/ 1017 w 1713"/>
                  <a:gd name="T79" fmla="*/ 0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13" h="1337">
                    <a:moveTo>
                      <a:pt x="1017" y="0"/>
                    </a:moveTo>
                    <a:lnTo>
                      <a:pt x="1231" y="53"/>
                    </a:lnTo>
                    <a:lnTo>
                      <a:pt x="1338" y="53"/>
                    </a:lnTo>
                    <a:lnTo>
                      <a:pt x="1231" y="107"/>
                    </a:lnTo>
                    <a:lnTo>
                      <a:pt x="1231" y="107"/>
                    </a:lnTo>
                    <a:lnTo>
                      <a:pt x="1017" y="214"/>
                    </a:lnTo>
                    <a:lnTo>
                      <a:pt x="910" y="321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231" y="374"/>
                    </a:lnTo>
                    <a:lnTo>
                      <a:pt x="1231" y="481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749" y="695"/>
                    </a:lnTo>
                    <a:lnTo>
                      <a:pt x="856" y="801"/>
                    </a:lnTo>
                    <a:lnTo>
                      <a:pt x="1124" y="801"/>
                    </a:lnTo>
                    <a:lnTo>
                      <a:pt x="1124" y="801"/>
                    </a:lnTo>
                    <a:lnTo>
                      <a:pt x="1445" y="855"/>
                    </a:lnTo>
                    <a:lnTo>
                      <a:pt x="1713" y="1015"/>
                    </a:lnTo>
                    <a:lnTo>
                      <a:pt x="1606" y="1069"/>
                    </a:lnTo>
                    <a:lnTo>
                      <a:pt x="1606" y="1069"/>
                    </a:lnTo>
                    <a:lnTo>
                      <a:pt x="1499" y="1069"/>
                    </a:lnTo>
                    <a:lnTo>
                      <a:pt x="1338" y="1123"/>
                    </a:lnTo>
                    <a:lnTo>
                      <a:pt x="1177" y="1230"/>
                    </a:lnTo>
                    <a:lnTo>
                      <a:pt x="1177" y="1230"/>
                    </a:lnTo>
                    <a:lnTo>
                      <a:pt x="1070" y="1337"/>
                    </a:lnTo>
                    <a:lnTo>
                      <a:pt x="963" y="1283"/>
                    </a:lnTo>
                    <a:lnTo>
                      <a:pt x="803" y="1123"/>
                    </a:lnTo>
                    <a:lnTo>
                      <a:pt x="803" y="1123"/>
                    </a:lnTo>
                    <a:lnTo>
                      <a:pt x="482" y="908"/>
                    </a:lnTo>
                    <a:lnTo>
                      <a:pt x="214" y="642"/>
                    </a:lnTo>
                    <a:lnTo>
                      <a:pt x="54" y="428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535" y="53"/>
                    </a:lnTo>
                    <a:lnTo>
                      <a:pt x="749" y="0"/>
                    </a:lnTo>
                    <a:lnTo>
                      <a:pt x="1017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358"/>
              <p:cNvSpPr>
                <a:spLocks/>
              </p:cNvSpPr>
              <p:nvPr/>
            </p:nvSpPr>
            <p:spPr bwMode="auto">
              <a:xfrm>
                <a:off x="4024" y="2678"/>
                <a:ext cx="194" cy="153"/>
              </a:xfrm>
              <a:custGeom>
                <a:avLst/>
                <a:gdLst>
                  <a:gd name="T0" fmla="*/ 803 w 1552"/>
                  <a:gd name="T1" fmla="*/ 0 h 1230"/>
                  <a:gd name="T2" fmla="*/ 1017 w 1552"/>
                  <a:gd name="T3" fmla="*/ 0 h 1230"/>
                  <a:gd name="T4" fmla="*/ 1124 w 1552"/>
                  <a:gd name="T5" fmla="*/ 0 h 1230"/>
                  <a:gd name="T6" fmla="*/ 1017 w 1552"/>
                  <a:gd name="T7" fmla="*/ 54 h 1230"/>
                  <a:gd name="T8" fmla="*/ 1017 w 1552"/>
                  <a:gd name="T9" fmla="*/ 54 h 1230"/>
                  <a:gd name="T10" fmla="*/ 803 w 1552"/>
                  <a:gd name="T11" fmla="*/ 161 h 1230"/>
                  <a:gd name="T12" fmla="*/ 696 w 1552"/>
                  <a:gd name="T13" fmla="*/ 321 h 1230"/>
                  <a:gd name="T14" fmla="*/ 856 w 1552"/>
                  <a:gd name="T15" fmla="*/ 321 h 1230"/>
                  <a:gd name="T16" fmla="*/ 856 w 1552"/>
                  <a:gd name="T17" fmla="*/ 321 h 1230"/>
                  <a:gd name="T18" fmla="*/ 1017 w 1552"/>
                  <a:gd name="T19" fmla="*/ 375 h 1230"/>
                  <a:gd name="T20" fmla="*/ 1017 w 1552"/>
                  <a:gd name="T21" fmla="*/ 428 h 1230"/>
                  <a:gd name="T22" fmla="*/ 803 w 1552"/>
                  <a:gd name="T23" fmla="*/ 535 h 1230"/>
                  <a:gd name="T24" fmla="*/ 803 w 1552"/>
                  <a:gd name="T25" fmla="*/ 535 h 1230"/>
                  <a:gd name="T26" fmla="*/ 589 w 1552"/>
                  <a:gd name="T27" fmla="*/ 642 h 1230"/>
                  <a:gd name="T28" fmla="*/ 696 w 1552"/>
                  <a:gd name="T29" fmla="*/ 748 h 1230"/>
                  <a:gd name="T30" fmla="*/ 963 w 1552"/>
                  <a:gd name="T31" fmla="*/ 802 h 1230"/>
                  <a:gd name="T32" fmla="*/ 963 w 1552"/>
                  <a:gd name="T33" fmla="*/ 802 h 1230"/>
                  <a:gd name="T34" fmla="*/ 1284 w 1552"/>
                  <a:gd name="T35" fmla="*/ 855 h 1230"/>
                  <a:gd name="T36" fmla="*/ 1552 w 1552"/>
                  <a:gd name="T37" fmla="*/ 962 h 1230"/>
                  <a:gd name="T38" fmla="*/ 1392 w 1552"/>
                  <a:gd name="T39" fmla="*/ 1016 h 1230"/>
                  <a:gd name="T40" fmla="*/ 1392 w 1552"/>
                  <a:gd name="T41" fmla="*/ 1016 h 1230"/>
                  <a:gd name="T42" fmla="*/ 1338 w 1552"/>
                  <a:gd name="T43" fmla="*/ 1016 h 1230"/>
                  <a:gd name="T44" fmla="*/ 1177 w 1552"/>
                  <a:gd name="T45" fmla="*/ 1070 h 1230"/>
                  <a:gd name="T46" fmla="*/ 1017 w 1552"/>
                  <a:gd name="T47" fmla="*/ 1123 h 1230"/>
                  <a:gd name="T48" fmla="*/ 1017 w 1552"/>
                  <a:gd name="T49" fmla="*/ 1123 h 1230"/>
                  <a:gd name="T50" fmla="*/ 910 w 1552"/>
                  <a:gd name="T51" fmla="*/ 1230 h 1230"/>
                  <a:gd name="T52" fmla="*/ 803 w 1552"/>
                  <a:gd name="T53" fmla="*/ 1177 h 1230"/>
                  <a:gd name="T54" fmla="*/ 642 w 1552"/>
                  <a:gd name="T55" fmla="*/ 1016 h 1230"/>
                  <a:gd name="T56" fmla="*/ 642 w 1552"/>
                  <a:gd name="T57" fmla="*/ 1016 h 1230"/>
                  <a:gd name="T58" fmla="*/ 375 w 1552"/>
                  <a:gd name="T59" fmla="*/ 802 h 1230"/>
                  <a:gd name="T60" fmla="*/ 161 w 1552"/>
                  <a:gd name="T61" fmla="*/ 589 h 1230"/>
                  <a:gd name="T62" fmla="*/ 54 w 1552"/>
                  <a:gd name="T63" fmla="*/ 375 h 1230"/>
                  <a:gd name="T64" fmla="*/ 54 w 1552"/>
                  <a:gd name="T65" fmla="*/ 375 h 1230"/>
                  <a:gd name="T66" fmla="*/ 0 w 1552"/>
                  <a:gd name="T67" fmla="*/ 214 h 1230"/>
                  <a:gd name="T68" fmla="*/ 54 w 1552"/>
                  <a:gd name="T69" fmla="*/ 107 h 1230"/>
                  <a:gd name="T70" fmla="*/ 214 w 1552"/>
                  <a:gd name="T71" fmla="*/ 54 h 1230"/>
                  <a:gd name="T72" fmla="*/ 214 w 1552"/>
                  <a:gd name="T73" fmla="*/ 54 h 1230"/>
                  <a:gd name="T74" fmla="*/ 428 w 1552"/>
                  <a:gd name="T75" fmla="*/ 0 h 1230"/>
                  <a:gd name="T76" fmla="*/ 589 w 1552"/>
                  <a:gd name="T77" fmla="*/ 0 h 1230"/>
                  <a:gd name="T78" fmla="*/ 803 w 1552"/>
                  <a:gd name="T7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52" h="1230">
                    <a:moveTo>
                      <a:pt x="803" y="0"/>
                    </a:moveTo>
                    <a:lnTo>
                      <a:pt x="1017" y="0"/>
                    </a:lnTo>
                    <a:lnTo>
                      <a:pt x="1124" y="0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803" y="161"/>
                    </a:lnTo>
                    <a:lnTo>
                      <a:pt x="696" y="321"/>
                    </a:lnTo>
                    <a:lnTo>
                      <a:pt x="856" y="321"/>
                    </a:lnTo>
                    <a:lnTo>
                      <a:pt x="856" y="321"/>
                    </a:lnTo>
                    <a:lnTo>
                      <a:pt x="1017" y="375"/>
                    </a:lnTo>
                    <a:lnTo>
                      <a:pt x="1017" y="428"/>
                    </a:lnTo>
                    <a:lnTo>
                      <a:pt x="803" y="535"/>
                    </a:lnTo>
                    <a:lnTo>
                      <a:pt x="803" y="535"/>
                    </a:lnTo>
                    <a:lnTo>
                      <a:pt x="589" y="642"/>
                    </a:lnTo>
                    <a:lnTo>
                      <a:pt x="696" y="748"/>
                    </a:lnTo>
                    <a:lnTo>
                      <a:pt x="963" y="802"/>
                    </a:lnTo>
                    <a:lnTo>
                      <a:pt x="963" y="802"/>
                    </a:lnTo>
                    <a:lnTo>
                      <a:pt x="1284" y="855"/>
                    </a:lnTo>
                    <a:lnTo>
                      <a:pt x="1552" y="962"/>
                    </a:lnTo>
                    <a:lnTo>
                      <a:pt x="1392" y="1016"/>
                    </a:lnTo>
                    <a:lnTo>
                      <a:pt x="1392" y="1016"/>
                    </a:lnTo>
                    <a:lnTo>
                      <a:pt x="1338" y="1016"/>
                    </a:lnTo>
                    <a:lnTo>
                      <a:pt x="1177" y="1070"/>
                    </a:lnTo>
                    <a:lnTo>
                      <a:pt x="1017" y="1123"/>
                    </a:lnTo>
                    <a:lnTo>
                      <a:pt x="1017" y="1123"/>
                    </a:lnTo>
                    <a:lnTo>
                      <a:pt x="910" y="1230"/>
                    </a:lnTo>
                    <a:lnTo>
                      <a:pt x="803" y="1177"/>
                    </a:lnTo>
                    <a:lnTo>
                      <a:pt x="642" y="1016"/>
                    </a:lnTo>
                    <a:lnTo>
                      <a:pt x="642" y="1016"/>
                    </a:lnTo>
                    <a:lnTo>
                      <a:pt x="375" y="802"/>
                    </a:lnTo>
                    <a:lnTo>
                      <a:pt x="161" y="589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803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359"/>
              <p:cNvSpPr>
                <a:spLocks/>
              </p:cNvSpPr>
              <p:nvPr/>
            </p:nvSpPr>
            <p:spPr bwMode="auto">
              <a:xfrm>
                <a:off x="4031" y="2678"/>
                <a:ext cx="174" cy="140"/>
              </a:xfrm>
              <a:custGeom>
                <a:avLst/>
                <a:gdLst>
                  <a:gd name="T0" fmla="*/ 695 w 1391"/>
                  <a:gd name="T1" fmla="*/ 0 h 1123"/>
                  <a:gd name="T2" fmla="*/ 909 w 1391"/>
                  <a:gd name="T3" fmla="*/ 0 h 1123"/>
                  <a:gd name="T4" fmla="*/ 909 w 1391"/>
                  <a:gd name="T5" fmla="*/ 54 h 1123"/>
                  <a:gd name="T6" fmla="*/ 802 w 1391"/>
                  <a:gd name="T7" fmla="*/ 54 h 1123"/>
                  <a:gd name="T8" fmla="*/ 802 w 1391"/>
                  <a:gd name="T9" fmla="*/ 54 h 1123"/>
                  <a:gd name="T10" fmla="*/ 588 w 1391"/>
                  <a:gd name="T11" fmla="*/ 161 h 1123"/>
                  <a:gd name="T12" fmla="*/ 535 w 1391"/>
                  <a:gd name="T13" fmla="*/ 321 h 1123"/>
                  <a:gd name="T14" fmla="*/ 695 w 1391"/>
                  <a:gd name="T15" fmla="*/ 375 h 1123"/>
                  <a:gd name="T16" fmla="*/ 695 w 1391"/>
                  <a:gd name="T17" fmla="*/ 375 h 1123"/>
                  <a:gd name="T18" fmla="*/ 856 w 1391"/>
                  <a:gd name="T19" fmla="*/ 375 h 1123"/>
                  <a:gd name="T20" fmla="*/ 909 w 1391"/>
                  <a:gd name="T21" fmla="*/ 428 h 1123"/>
                  <a:gd name="T22" fmla="*/ 695 w 1391"/>
                  <a:gd name="T23" fmla="*/ 482 h 1123"/>
                  <a:gd name="T24" fmla="*/ 695 w 1391"/>
                  <a:gd name="T25" fmla="*/ 482 h 1123"/>
                  <a:gd name="T26" fmla="*/ 481 w 1391"/>
                  <a:gd name="T27" fmla="*/ 642 h 1123"/>
                  <a:gd name="T28" fmla="*/ 642 w 1391"/>
                  <a:gd name="T29" fmla="*/ 748 h 1123"/>
                  <a:gd name="T30" fmla="*/ 909 w 1391"/>
                  <a:gd name="T31" fmla="*/ 802 h 1123"/>
                  <a:gd name="T32" fmla="*/ 909 w 1391"/>
                  <a:gd name="T33" fmla="*/ 802 h 1123"/>
                  <a:gd name="T34" fmla="*/ 1177 w 1391"/>
                  <a:gd name="T35" fmla="*/ 855 h 1123"/>
                  <a:gd name="T36" fmla="*/ 1391 w 1391"/>
                  <a:gd name="T37" fmla="*/ 909 h 1123"/>
                  <a:gd name="T38" fmla="*/ 1230 w 1391"/>
                  <a:gd name="T39" fmla="*/ 962 h 1123"/>
                  <a:gd name="T40" fmla="*/ 1230 w 1391"/>
                  <a:gd name="T41" fmla="*/ 962 h 1123"/>
                  <a:gd name="T42" fmla="*/ 1177 w 1391"/>
                  <a:gd name="T43" fmla="*/ 962 h 1123"/>
                  <a:gd name="T44" fmla="*/ 1123 w 1391"/>
                  <a:gd name="T45" fmla="*/ 1016 h 1123"/>
                  <a:gd name="T46" fmla="*/ 963 w 1391"/>
                  <a:gd name="T47" fmla="*/ 1070 h 1123"/>
                  <a:gd name="T48" fmla="*/ 963 w 1391"/>
                  <a:gd name="T49" fmla="*/ 1070 h 1123"/>
                  <a:gd name="T50" fmla="*/ 856 w 1391"/>
                  <a:gd name="T51" fmla="*/ 1123 h 1123"/>
                  <a:gd name="T52" fmla="*/ 749 w 1391"/>
                  <a:gd name="T53" fmla="*/ 1070 h 1123"/>
                  <a:gd name="T54" fmla="*/ 588 w 1391"/>
                  <a:gd name="T55" fmla="*/ 909 h 1123"/>
                  <a:gd name="T56" fmla="*/ 588 w 1391"/>
                  <a:gd name="T57" fmla="*/ 909 h 1123"/>
                  <a:gd name="T58" fmla="*/ 321 w 1391"/>
                  <a:gd name="T59" fmla="*/ 696 h 1123"/>
                  <a:gd name="T60" fmla="*/ 160 w 1391"/>
                  <a:gd name="T61" fmla="*/ 535 h 1123"/>
                  <a:gd name="T62" fmla="*/ 53 w 1391"/>
                  <a:gd name="T63" fmla="*/ 321 h 1123"/>
                  <a:gd name="T64" fmla="*/ 53 w 1391"/>
                  <a:gd name="T65" fmla="*/ 321 h 1123"/>
                  <a:gd name="T66" fmla="*/ 0 w 1391"/>
                  <a:gd name="T67" fmla="*/ 214 h 1123"/>
                  <a:gd name="T68" fmla="*/ 53 w 1391"/>
                  <a:gd name="T69" fmla="*/ 107 h 1123"/>
                  <a:gd name="T70" fmla="*/ 267 w 1391"/>
                  <a:gd name="T71" fmla="*/ 54 h 1123"/>
                  <a:gd name="T72" fmla="*/ 267 w 1391"/>
                  <a:gd name="T73" fmla="*/ 54 h 1123"/>
                  <a:gd name="T74" fmla="*/ 428 w 1391"/>
                  <a:gd name="T75" fmla="*/ 0 h 1123"/>
                  <a:gd name="T76" fmla="*/ 535 w 1391"/>
                  <a:gd name="T77" fmla="*/ 0 h 1123"/>
                  <a:gd name="T78" fmla="*/ 695 w 1391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91" h="1123">
                    <a:moveTo>
                      <a:pt x="695" y="0"/>
                    </a:moveTo>
                    <a:lnTo>
                      <a:pt x="909" y="0"/>
                    </a:lnTo>
                    <a:lnTo>
                      <a:pt x="909" y="54"/>
                    </a:lnTo>
                    <a:lnTo>
                      <a:pt x="802" y="54"/>
                    </a:lnTo>
                    <a:lnTo>
                      <a:pt x="802" y="54"/>
                    </a:lnTo>
                    <a:lnTo>
                      <a:pt x="588" y="161"/>
                    </a:lnTo>
                    <a:lnTo>
                      <a:pt x="535" y="321"/>
                    </a:lnTo>
                    <a:lnTo>
                      <a:pt x="695" y="375"/>
                    </a:lnTo>
                    <a:lnTo>
                      <a:pt x="695" y="375"/>
                    </a:lnTo>
                    <a:lnTo>
                      <a:pt x="856" y="375"/>
                    </a:lnTo>
                    <a:lnTo>
                      <a:pt x="909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481" y="642"/>
                    </a:lnTo>
                    <a:lnTo>
                      <a:pt x="642" y="748"/>
                    </a:lnTo>
                    <a:lnTo>
                      <a:pt x="909" y="802"/>
                    </a:lnTo>
                    <a:lnTo>
                      <a:pt x="909" y="802"/>
                    </a:lnTo>
                    <a:lnTo>
                      <a:pt x="1177" y="855"/>
                    </a:lnTo>
                    <a:lnTo>
                      <a:pt x="1391" y="909"/>
                    </a:lnTo>
                    <a:lnTo>
                      <a:pt x="1230" y="962"/>
                    </a:lnTo>
                    <a:lnTo>
                      <a:pt x="1230" y="962"/>
                    </a:lnTo>
                    <a:lnTo>
                      <a:pt x="1177" y="962"/>
                    </a:lnTo>
                    <a:lnTo>
                      <a:pt x="1123" y="1016"/>
                    </a:lnTo>
                    <a:lnTo>
                      <a:pt x="963" y="1070"/>
                    </a:lnTo>
                    <a:lnTo>
                      <a:pt x="963" y="1070"/>
                    </a:lnTo>
                    <a:lnTo>
                      <a:pt x="856" y="1123"/>
                    </a:lnTo>
                    <a:lnTo>
                      <a:pt x="749" y="1070"/>
                    </a:lnTo>
                    <a:lnTo>
                      <a:pt x="588" y="909"/>
                    </a:lnTo>
                    <a:lnTo>
                      <a:pt x="588" y="909"/>
                    </a:lnTo>
                    <a:lnTo>
                      <a:pt x="321" y="696"/>
                    </a:lnTo>
                    <a:lnTo>
                      <a:pt x="160" y="53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360"/>
              <p:cNvSpPr>
                <a:spLocks/>
              </p:cNvSpPr>
              <p:nvPr/>
            </p:nvSpPr>
            <p:spPr bwMode="auto">
              <a:xfrm>
                <a:off x="4038" y="2678"/>
                <a:ext cx="154" cy="133"/>
              </a:xfrm>
              <a:custGeom>
                <a:avLst/>
                <a:gdLst>
                  <a:gd name="T0" fmla="*/ 1070 w 1231"/>
                  <a:gd name="T1" fmla="*/ 962 h 1070"/>
                  <a:gd name="T2" fmla="*/ 1070 w 1231"/>
                  <a:gd name="T3" fmla="*/ 962 h 1070"/>
                  <a:gd name="T4" fmla="*/ 1017 w 1231"/>
                  <a:gd name="T5" fmla="*/ 1016 h 1070"/>
                  <a:gd name="T6" fmla="*/ 856 w 1231"/>
                  <a:gd name="T7" fmla="*/ 1070 h 1070"/>
                  <a:gd name="T8" fmla="*/ 856 w 1231"/>
                  <a:gd name="T9" fmla="*/ 1070 h 1070"/>
                  <a:gd name="T10" fmla="*/ 803 w 1231"/>
                  <a:gd name="T11" fmla="*/ 1070 h 1070"/>
                  <a:gd name="T12" fmla="*/ 696 w 1231"/>
                  <a:gd name="T13" fmla="*/ 1016 h 1070"/>
                  <a:gd name="T14" fmla="*/ 482 w 1231"/>
                  <a:gd name="T15" fmla="*/ 855 h 1070"/>
                  <a:gd name="T16" fmla="*/ 482 w 1231"/>
                  <a:gd name="T17" fmla="*/ 855 h 1070"/>
                  <a:gd name="T18" fmla="*/ 268 w 1231"/>
                  <a:gd name="T19" fmla="*/ 642 h 1070"/>
                  <a:gd name="T20" fmla="*/ 161 w 1231"/>
                  <a:gd name="T21" fmla="*/ 482 h 1070"/>
                  <a:gd name="T22" fmla="*/ 107 w 1231"/>
                  <a:gd name="T23" fmla="*/ 321 h 1070"/>
                  <a:gd name="T24" fmla="*/ 107 w 1231"/>
                  <a:gd name="T25" fmla="*/ 321 h 1070"/>
                  <a:gd name="T26" fmla="*/ 0 w 1231"/>
                  <a:gd name="T27" fmla="*/ 214 h 1070"/>
                  <a:gd name="T28" fmla="*/ 54 w 1231"/>
                  <a:gd name="T29" fmla="*/ 161 h 1070"/>
                  <a:gd name="T30" fmla="*/ 268 w 1231"/>
                  <a:gd name="T31" fmla="*/ 54 h 1070"/>
                  <a:gd name="T32" fmla="*/ 268 w 1231"/>
                  <a:gd name="T33" fmla="*/ 54 h 1070"/>
                  <a:gd name="T34" fmla="*/ 428 w 1231"/>
                  <a:gd name="T35" fmla="*/ 54 h 1070"/>
                  <a:gd name="T36" fmla="*/ 482 w 1231"/>
                  <a:gd name="T37" fmla="*/ 54 h 1070"/>
                  <a:gd name="T38" fmla="*/ 589 w 1231"/>
                  <a:gd name="T39" fmla="*/ 0 h 1070"/>
                  <a:gd name="T40" fmla="*/ 589 w 1231"/>
                  <a:gd name="T41" fmla="*/ 0 h 1070"/>
                  <a:gd name="T42" fmla="*/ 749 w 1231"/>
                  <a:gd name="T43" fmla="*/ 54 h 1070"/>
                  <a:gd name="T44" fmla="*/ 749 w 1231"/>
                  <a:gd name="T45" fmla="*/ 54 h 1070"/>
                  <a:gd name="T46" fmla="*/ 642 w 1231"/>
                  <a:gd name="T47" fmla="*/ 54 h 1070"/>
                  <a:gd name="T48" fmla="*/ 642 w 1231"/>
                  <a:gd name="T49" fmla="*/ 54 h 1070"/>
                  <a:gd name="T50" fmla="*/ 428 w 1231"/>
                  <a:gd name="T51" fmla="*/ 214 h 1070"/>
                  <a:gd name="T52" fmla="*/ 375 w 1231"/>
                  <a:gd name="T53" fmla="*/ 321 h 1070"/>
                  <a:gd name="T54" fmla="*/ 535 w 1231"/>
                  <a:gd name="T55" fmla="*/ 375 h 1070"/>
                  <a:gd name="T56" fmla="*/ 535 w 1231"/>
                  <a:gd name="T57" fmla="*/ 375 h 1070"/>
                  <a:gd name="T58" fmla="*/ 749 w 1231"/>
                  <a:gd name="T59" fmla="*/ 375 h 1070"/>
                  <a:gd name="T60" fmla="*/ 749 w 1231"/>
                  <a:gd name="T61" fmla="*/ 428 h 1070"/>
                  <a:gd name="T62" fmla="*/ 535 w 1231"/>
                  <a:gd name="T63" fmla="*/ 482 h 1070"/>
                  <a:gd name="T64" fmla="*/ 535 w 1231"/>
                  <a:gd name="T65" fmla="*/ 482 h 1070"/>
                  <a:gd name="T66" fmla="*/ 375 w 1231"/>
                  <a:gd name="T67" fmla="*/ 642 h 1070"/>
                  <a:gd name="T68" fmla="*/ 535 w 1231"/>
                  <a:gd name="T69" fmla="*/ 802 h 1070"/>
                  <a:gd name="T70" fmla="*/ 803 w 1231"/>
                  <a:gd name="T71" fmla="*/ 855 h 1070"/>
                  <a:gd name="T72" fmla="*/ 803 w 1231"/>
                  <a:gd name="T73" fmla="*/ 855 h 1070"/>
                  <a:gd name="T74" fmla="*/ 1070 w 1231"/>
                  <a:gd name="T75" fmla="*/ 909 h 1070"/>
                  <a:gd name="T76" fmla="*/ 1231 w 1231"/>
                  <a:gd name="T77" fmla="*/ 909 h 1070"/>
                  <a:gd name="T78" fmla="*/ 1070 w 1231"/>
                  <a:gd name="T79" fmla="*/ 962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31" h="1070">
                    <a:moveTo>
                      <a:pt x="1070" y="962"/>
                    </a:moveTo>
                    <a:lnTo>
                      <a:pt x="1070" y="962"/>
                    </a:lnTo>
                    <a:lnTo>
                      <a:pt x="1017" y="1016"/>
                    </a:lnTo>
                    <a:lnTo>
                      <a:pt x="856" y="1070"/>
                    </a:lnTo>
                    <a:lnTo>
                      <a:pt x="856" y="1070"/>
                    </a:lnTo>
                    <a:lnTo>
                      <a:pt x="803" y="1070"/>
                    </a:lnTo>
                    <a:lnTo>
                      <a:pt x="696" y="1016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268" y="642"/>
                    </a:lnTo>
                    <a:lnTo>
                      <a:pt x="161" y="482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0" y="214"/>
                    </a:lnTo>
                    <a:lnTo>
                      <a:pt x="54" y="161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54"/>
                    </a:lnTo>
                    <a:lnTo>
                      <a:pt x="482" y="54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749" y="54"/>
                    </a:lnTo>
                    <a:lnTo>
                      <a:pt x="749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428" y="214"/>
                    </a:lnTo>
                    <a:lnTo>
                      <a:pt x="37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749" y="375"/>
                    </a:lnTo>
                    <a:lnTo>
                      <a:pt x="749" y="428"/>
                    </a:lnTo>
                    <a:lnTo>
                      <a:pt x="535" y="482"/>
                    </a:lnTo>
                    <a:lnTo>
                      <a:pt x="535" y="482"/>
                    </a:lnTo>
                    <a:lnTo>
                      <a:pt x="375" y="642"/>
                    </a:lnTo>
                    <a:lnTo>
                      <a:pt x="535" y="802"/>
                    </a:lnTo>
                    <a:lnTo>
                      <a:pt x="803" y="855"/>
                    </a:lnTo>
                    <a:lnTo>
                      <a:pt x="803" y="855"/>
                    </a:lnTo>
                    <a:lnTo>
                      <a:pt x="1070" y="909"/>
                    </a:lnTo>
                    <a:lnTo>
                      <a:pt x="1231" y="909"/>
                    </a:lnTo>
                    <a:lnTo>
                      <a:pt x="1070" y="962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361"/>
              <p:cNvSpPr>
                <a:spLocks/>
              </p:cNvSpPr>
              <p:nvPr/>
            </p:nvSpPr>
            <p:spPr bwMode="auto">
              <a:xfrm>
                <a:off x="4165" y="2825"/>
                <a:ext cx="120" cy="46"/>
              </a:xfrm>
              <a:custGeom>
                <a:avLst/>
                <a:gdLst>
                  <a:gd name="T0" fmla="*/ 749 w 963"/>
                  <a:gd name="T1" fmla="*/ 0 h 374"/>
                  <a:gd name="T2" fmla="*/ 910 w 963"/>
                  <a:gd name="T3" fmla="*/ 107 h 374"/>
                  <a:gd name="T4" fmla="*/ 963 w 963"/>
                  <a:gd name="T5" fmla="*/ 321 h 374"/>
                  <a:gd name="T6" fmla="*/ 803 w 963"/>
                  <a:gd name="T7" fmla="*/ 374 h 374"/>
                  <a:gd name="T8" fmla="*/ 803 w 963"/>
                  <a:gd name="T9" fmla="*/ 374 h 374"/>
                  <a:gd name="T10" fmla="*/ 642 w 963"/>
                  <a:gd name="T11" fmla="*/ 374 h 374"/>
                  <a:gd name="T12" fmla="*/ 375 w 963"/>
                  <a:gd name="T13" fmla="*/ 374 h 374"/>
                  <a:gd name="T14" fmla="*/ 160 w 963"/>
                  <a:gd name="T15" fmla="*/ 374 h 374"/>
                  <a:gd name="T16" fmla="*/ 160 w 963"/>
                  <a:gd name="T17" fmla="*/ 374 h 374"/>
                  <a:gd name="T18" fmla="*/ 0 w 963"/>
                  <a:gd name="T19" fmla="*/ 374 h 374"/>
                  <a:gd name="T20" fmla="*/ 0 w 963"/>
                  <a:gd name="T21" fmla="*/ 321 h 374"/>
                  <a:gd name="T22" fmla="*/ 107 w 963"/>
                  <a:gd name="T23" fmla="*/ 214 h 374"/>
                  <a:gd name="T24" fmla="*/ 107 w 963"/>
                  <a:gd name="T25" fmla="*/ 214 h 374"/>
                  <a:gd name="T26" fmla="*/ 268 w 963"/>
                  <a:gd name="T27" fmla="*/ 107 h 374"/>
                  <a:gd name="T28" fmla="*/ 535 w 963"/>
                  <a:gd name="T29" fmla="*/ 53 h 374"/>
                  <a:gd name="T30" fmla="*/ 749 w 963"/>
                  <a:gd name="T3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3" h="374">
                    <a:moveTo>
                      <a:pt x="749" y="0"/>
                    </a:moveTo>
                    <a:lnTo>
                      <a:pt x="910" y="107"/>
                    </a:lnTo>
                    <a:lnTo>
                      <a:pt x="963" y="321"/>
                    </a:lnTo>
                    <a:lnTo>
                      <a:pt x="803" y="374"/>
                    </a:lnTo>
                    <a:lnTo>
                      <a:pt x="803" y="374"/>
                    </a:lnTo>
                    <a:lnTo>
                      <a:pt x="642" y="374"/>
                    </a:lnTo>
                    <a:lnTo>
                      <a:pt x="375" y="37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268" y="107"/>
                    </a:lnTo>
                    <a:lnTo>
                      <a:pt x="535" y="53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362"/>
              <p:cNvSpPr>
                <a:spLocks/>
              </p:cNvSpPr>
              <p:nvPr/>
            </p:nvSpPr>
            <p:spPr bwMode="auto">
              <a:xfrm>
                <a:off x="4171" y="2831"/>
                <a:ext cx="101" cy="34"/>
              </a:xfrm>
              <a:custGeom>
                <a:avLst/>
                <a:gdLst>
                  <a:gd name="T0" fmla="*/ 643 w 803"/>
                  <a:gd name="T1" fmla="*/ 0 h 268"/>
                  <a:gd name="T2" fmla="*/ 750 w 803"/>
                  <a:gd name="T3" fmla="*/ 107 h 268"/>
                  <a:gd name="T4" fmla="*/ 803 w 803"/>
                  <a:gd name="T5" fmla="*/ 214 h 268"/>
                  <a:gd name="T6" fmla="*/ 696 w 803"/>
                  <a:gd name="T7" fmla="*/ 268 h 268"/>
                  <a:gd name="T8" fmla="*/ 696 w 803"/>
                  <a:gd name="T9" fmla="*/ 268 h 268"/>
                  <a:gd name="T10" fmla="*/ 589 w 803"/>
                  <a:gd name="T11" fmla="*/ 268 h 268"/>
                  <a:gd name="T12" fmla="*/ 322 w 803"/>
                  <a:gd name="T13" fmla="*/ 268 h 268"/>
                  <a:gd name="T14" fmla="*/ 161 w 803"/>
                  <a:gd name="T15" fmla="*/ 268 h 268"/>
                  <a:gd name="T16" fmla="*/ 161 w 803"/>
                  <a:gd name="T17" fmla="*/ 268 h 268"/>
                  <a:gd name="T18" fmla="*/ 54 w 803"/>
                  <a:gd name="T19" fmla="*/ 268 h 268"/>
                  <a:gd name="T20" fmla="*/ 0 w 803"/>
                  <a:gd name="T21" fmla="*/ 268 h 268"/>
                  <a:gd name="T22" fmla="*/ 107 w 803"/>
                  <a:gd name="T23" fmla="*/ 161 h 268"/>
                  <a:gd name="T24" fmla="*/ 107 w 803"/>
                  <a:gd name="T25" fmla="*/ 161 h 268"/>
                  <a:gd name="T26" fmla="*/ 268 w 803"/>
                  <a:gd name="T27" fmla="*/ 54 h 268"/>
                  <a:gd name="T28" fmla="*/ 429 w 803"/>
                  <a:gd name="T29" fmla="*/ 0 h 268"/>
                  <a:gd name="T30" fmla="*/ 643 w 803"/>
                  <a:gd name="T31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3" h="268">
                    <a:moveTo>
                      <a:pt x="643" y="0"/>
                    </a:moveTo>
                    <a:lnTo>
                      <a:pt x="750" y="107"/>
                    </a:lnTo>
                    <a:lnTo>
                      <a:pt x="803" y="214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589" y="268"/>
                    </a:lnTo>
                    <a:lnTo>
                      <a:pt x="322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268" y="54"/>
                    </a:lnTo>
                    <a:lnTo>
                      <a:pt x="429" y="0"/>
                    </a:lnTo>
                    <a:lnTo>
                      <a:pt x="643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363"/>
              <p:cNvSpPr>
                <a:spLocks/>
              </p:cNvSpPr>
              <p:nvPr/>
            </p:nvSpPr>
            <p:spPr bwMode="auto">
              <a:xfrm>
                <a:off x="4192" y="2838"/>
                <a:ext cx="66" cy="27"/>
              </a:xfrm>
              <a:custGeom>
                <a:avLst/>
                <a:gdLst>
                  <a:gd name="T0" fmla="*/ 428 w 535"/>
                  <a:gd name="T1" fmla="*/ 0 h 214"/>
                  <a:gd name="T2" fmla="*/ 535 w 535"/>
                  <a:gd name="T3" fmla="*/ 53 h 214"/>
                  <a:gd name="T4" fmla="*/ 535 w 535"/>
                  <a:gd name="T5" fmla="*/ 160 h 214"/>
                  <a:gd name="T6" fmla="*/ 482 w 535"/>
                  <a:gd name="T7" fmla="*/ 214 h 214"/>
                  <a:gd name="T8" fmla="*/ 482 w 535"/>
                  <a:gd name="T9" fmla="*/ 214 h 214"/>
                  <a:gd name="T10" fmla="*/ 375 w 535"/>
                  <a:gd name="T11" fmla="*/ 214 h 214"/>
                  <a:gd name="T12" fmla="*/ 214 w 535"/>
                  <a:gd name="T13" fmla="*/ 214 h 214"/>
                  <a:gd name="T14" fmla="*/ 107 w 535"/>
                  <a:gd name="T15" fmla="*/ 214 h 214"/>
                  <a:gd name="T16" fmla="*/ 107 w 535"/>
                  <a:gd name="T17" fmla="*/ 214 h 214"/>
                  <a:gd name="T18" fmla="*/ 0 w 535"/>
                  <a:gd name="T19" fmla="*/ 214 h 214"/>
                  <a:gd name="T20" fmla="*/ 0 w 535"/>
                  <a:gd name="T21" fmla="*/ 160 h 214"/>
                  <a:gd name="T22" fmla="*/ 54 w 535"/>
                  <a:gd name="T23" fmla="*/ 107 h 214"/>
                  <a:gd name="T24" fmla="*/ 54 w 535"/>
                  <a:gd name="T25" fmla="*/ 107 h 214"/>
                  <a:gd name="T26" fmla="*/ 161 w 535"/>
                  <a:gd name="T27" fmla="*/ 53 h 214"/>
                  <a:gd name="T28" fmla="*/ 268 w 535"/>
                  <a:gd name="T29" fmla="*/ 0 h 214"/>
                  <a:gd name="T30" fmla="*/ 428 w 535"/>
                  <a:gd name="T3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5" h="214">
                    <a:moveTo>
                      <a:pt x="428" y="0"/>
                    </a:moveTo>
                    <a:lnTo>
                      <a:pt x="535" y="53"/>
                    </a:lnTo>
                    <a:lnTo>
                      <a:pt x="535" y="160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375" y="214"/>
                    </a:lnTo>
                    <a:lnTo>
                      <a:pt x="214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61" y="53"/>
                    </a:lnTo>
                    <a:lnTo>
                      <a:pt x="268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364"/>
              <p:cNvSpPr>
                <a:spLocks/>
              </p:cNvSpPr>
              <p:nvPr/>
            </p:nvSpPr>
            <p:spPr bwMode="auto">
              <a:xfrm>
                <a:off x="4198" y="2838"/>
                <a:ext cx="54" cy="20"/>
              </a:xfrm>
              <a:custGeom>
                <a:avLst/>
                <a:gdLst>
                  <a:gd name="T0" fmla="*/ 374 w 428"/>
                  <a:gd name="T1" fmla="*/ 160 h 160"/>
                  <a:gd name="T2" fmla="*/ 321 w 428"/>
                  <a:gd name="T3" fmla="*/ 160 h 160"/>
                  <a:gd name="T4" fmla="*/ 214 w 428"/>
                  <a:gd name="T5" fmla="*/ 160 h 160"/>
                  <a:gd name="T6" fmla="*/ 107 w 428"/>
                  <a:gd name="T7" fmla="*/ 160 h 160"/>
                  <a:gd name="T8" fmla="*/ 107 w 428"/>
                  <a:gd name="T9" fmla="*/ 160 h 160"/>
                  <a:gd name="T10" fmla="*/ 53 w 428"/>
                  <a:gd name="T11" fmla="*/ 160 h 160"/>
                  <a:gd name="T12" fmla="*/ 0 w 428"/>
                  <a:gd name="T13" fmla="*/ 160 h 160"/>
                  <a:gd name="T14" fmla="*/ 53 w 428"/>
                  <a:gd name="T15" fmla="*/ 107 h 160"/>
                  <a:gd name="T16" fmla="*/ 53 w 428"/>
                  <a:gd name="T17" fmla="*/ 107 h 160"/>
                  <a:gd name="T18" fmla="*/ 160 w 428"/>
                  <a:gd name="T19" fmla="*/ 53 h 160"/>
                  <a:gd name="T20" fmla="*/ 267 w 428"/>
                  <a:gd name="T21" fmla="*/ 53 h 160"/>
                  <a:gd name="T22" fmla="*/ 374 w 428"/>
                  <a:gd name="T23" fmla="*/ 0 h 160"/>
                  <a:gd name="T24" fmla="*/ 374 w 428"/>
                  <a:gd name="T25" fmla="*/ 0 h 160"/>
                  <a:gd name="T26" fmla="*/ 428 w 428"/>
                  <a:gd name="T27" fmla="*/ 53 h 160"/>
                  <a:gd name="T28" fmla="*/ 428 w 428"/>
                  <a:gd name="T29" fmla="*/ 160 h 160"/>
                  <a:gd name="T30" fmla="*/ 374 w 428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160">
                    <a:moveTo>
                      <a:pt x="374" y="160"/>
                    </a:moveTo>
                    <a:lnTo>
                      <a:pt x="321" y="160"/>
                    </a:lnTo>
                    <a:lnTo>
                      <a:pt x="214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53"/>
                    </a:lnTo>
                    <a:lnTo>
                      <a:pt x="428" y="160"/>
                    </a:lnTo>
                    <a:lnTo>
                      <a:pt x="374" y="16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365"/>
              <p:cNvSpPr>
                <a:spLocks/>
              </p:cNvSpPr>
              <p:nvPr/>
            </p:nvSpPr>
            <p:spPr bwMode="auto">
              <a:xfrm>
                <a:off x="4198" y="2891"/>
                <a:ext cx="107" cy="74"/>
              </a:xfrm>
              <a:custGeom>
                <a:avLst/>
                <a:gdLst>
                  <a:gd name="T0" fmla="*/ 374 w 856"/>
                  <a:gd name="T1" fmla="*/ 0 h 587"/>
                  <a:gd name="T2" fmla="*/ 642 w 856"/>
                  <a:gd name="T3" fmla="*/ 53 h 587"/>
                  <a:gd name="T4" fmla="*/ 802 w 856"/>
                  <a:gd name="T5" fmla="*/ 53 h 587"/>
                  <a:gd name="T6" fmla="*/ 856 w 856"/>
                  <a:gd name="T7" fmla="*/ 159 h 587"/>
                  <a:gd name="T8" fmla="*/ 856 w 856"/>
                  <a:gd name="T9" fmla="*/ 159 h 587"/>
                  <a:gd name="T10" fmla="*/ 802 w 856"/>
                  <a:gd name="T11" fmla="*/ 373 h 587"/>
                  <a:gd name="T12" fmla="*/ 642 w 856"/>
                  <a:gd name="T13" fmla="*/ 587 h 587"/>
                  <a:gd name="T14" fmla="*/ 428 w 856"/>
                  <a:gd name="T15" fmla="*/ 587 h 587"/>
                  <a:gd name="T16" fmla="*/ 428 w 856"/>
                  <a:gd name="T17" fmla="*/ 587 h 587"/>
                  <a:gd name="T18" fmla="*/ 267 w 856"/>
                  <a:gd name="T19" fmla="*/ 480 h 587"/>
                  <a:gd name="T20" fmla="*/ 53 w 856"/>
                  <a:gd name="T21" fmla="*/ 266 h 587"/>
                  <a:gd name="T22" fmla="*/ 0 w 856"/>
                  <a:gd name="T23" fmla="*/ 107 h 587"/>
                  <a:gd name="T24" fmla="*/ 0 w 856"/>
                  <a:gd name="T25" fmla="*/ 107 h 587"/>
                  <a:gd name="T26" fmla="*/ 53 w 856"/>
                  <a:gd name="T27" fmla="*/ 53 h 587"/>
                  <a:gd name="T28" fmla="*/ 160 w 856"/>
                  <a:gd name="T29" fmla="*/ 0 h 587"/>
                  <a:gd name="T30" fmla="*/ 374 w 856"/>
                  <a:gd name="T31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6" h="587">
                    <a:moveTo>
                      <a:pt x="374" y="0"/>
                    </a:moveTo>
                    <a:lnTo>
                      <a:pt x="642" y="53"/>
                    </a:lnTo>
                    <a:lnTo>
                      <a:pt x="802" y="53"/>
                    </a:lnTo>
                    <a:lnTo>
                      <a:pt x="856" y="159"/>
                    </a:lnTo>
                    <a:lnTo>
                      <a:pt x="856" y="159"/>
                    </a:lnTo>
                    <a:lnTo>
                      <a:pt x="802" y="373"/>
                    </a:lnTo>
                    <a:lnTo>
                      <a:pt x="642" y="587"/>
                    </a:lnTo>
                    <a:lnTo>
                      <a:pt x="428" y="587"/>
                    </a:lnTo>
                    <a:lnTo>
                      <a:pt x="428" y="587"/>
                    </a:lnTo>
                    <a:lnTo>
                      <a:pt x="267" y="480"/>
                    </a:lnTo>
                    <a:lnTo>
                      <a:pt x="53" y="266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lnTo>
                      <a:pt x="160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66"/>
              <p:cNvSpPr>
                <a:spLocks/>
              </p:cNvSpPr>
              <p:nvPr/>
            </p:nvSpPr>
            <p:spPr bwMode="auto">
              <a:xfrm>
                <a:off x="4212" y="2898"/>
                <a:ext cx="87" cy="60"/>
              </a:xfrm>
              <a:custGeom>
                <a:avLst/>
                <a:gdLst>
                  <a:gd name="T0" fmla="*/ 321 w 695"/>
                  <a:gd name="T1" fmla="*/ 0 h 481"/>
                  <a:gd name="T2" fmla="*/ 481 w 695"/>
                  <a:gd name="T3" fmla="*/ 54 h 481"/>
                  <a:gd name="T4" fmla="*/ 642 w 695"/>
                  <a:gd name="T5" fmla="*/ 54 h 481"/>
                  <a:gd name="T6" fmla="*/ 695 w 695"/>
                  <a:gd name="T7" fmla="*/ 160 h 481"/>
                  <a:gd name="T8" fmla="*/ 695 w 695"/>
                  <a:gd name="T9" fmla="*/ 160 h 481"/>
                  <a:gd name="T10" fmla="*/ 642 w 695"/>
                  <a:gd name="T11" fmla="*/ 320 h 481"/>
                  <a:gd name="T12" fmla="*/ 481 w 695"/>
                  <a:gd name="T13" fmla="*/ 481 h 481"/>
                  <a:gd name="T14" fmla="*/ 321 w 695"/>
                  <a:gd name="T15" fmla="*/ 481 h 481"/>
                  <a:gd name="T16" fmla="*/ 321 w 695"/>
                  <a:gd name="T17" fmla="*/ 481 h 481"/>
                  <a:gd name="T18" fmla="*/ 214 w 695"/>
                  <a:gd name="T19" fmla="*/ 427 h 481"/>
                  <a:gd name="T20" fmla="*/ 53 w 695"/>
                  <a:gd name="T21" fmla="*/ 213 h 481"/>
                  <a:gd name="T22" fmla="*/ 0 w 695"/>
                  <a:gd name="T23" fmla="*/ 106 h 481"/>
                  <a:gd name="T24" fmla="*/ 0 w 695"/>
                  <a:gd name="T25" fmla="*/ 106 h 481"/>
                  <a:gd name="T26" fmla="*/ 53 w 695"/>
                  <a:gd name="T27" fmla="*/ 54 h 481"/>
                  <a:gd name="T28" fmla="*/ 107 w 695"/>
                  <a:gd name="T29" fmla="*/ 0 h 481"/>
                  <a:gd name="T30" fmla="*/ 321 w 695"/>
                  <a:gd name="T3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5" h="481">
                    <a:moveTo>
                      <a:pt x="321" y="0"/>
                    </a:moveTo>
                    <a:lnTo>
                      <a:pt x="481" y="54"/>
                    </a:lnTo>
                    <a:lnTo>
                      <a:pt x="642" y="54"/>
                    </a:lnTo>
                    <a:lnTo>
                      <a:pt x="695" y="160"/>
                    </a:lnTo>
                    <a:lnTo>
                      <a:pt x="695" y="160"/>
                    </a:lnTo>
                    <a:lnTo>
                      <a:pt x="642" y="320"/>
                    </a:lnTo>
                    <a:lnTo>
                      <a:pt x="481" y="48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214" y="427"/>
                    </a:lnTo>
                    <a:lnTo>
                      <a:pt x="53" y="213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54"/>
                    </a:lnTo>
                    <a:lnTo>
                      <a:pt x="107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367"/>
              <p:cNvSpPr>
                <a:spLocks/>
              </p:cNvSpPr>
              <p:nvPr/>
            </p:nvSpPr>
            <p:spPr bwMode="auto">
              <a:xfrm>
                <a:off x="4225" y="2905"/>
                <a:ext cx="60" cy="40"/>
              </a:xfrm>
              <a:custGeom>
                <a:avLst/>
                <a:gdLst>
                  <a:gd name="T0" fmla="*/ 214 w 481"/>
                  <a:gd name="T1" fmla="*/ 0 h 320"/>
                  <a:gd name="T2" fmla="*/ 374 w 481"/>
                  <a:gd name="T3" fmla="*/ 52 h 320"/>
                  <a:gd name="T4" fmla="*/ 428 w 481"/>
                  <a:gd name="T5" fmla="*/ 52 h 320"/>
                  <a:gd name="T6" fmla="*/ 481 w 481"/>
                  <a:gd name="T7" fmla="*/ 106 h 320"/>
                  <a:gd name="T8" fmla="*/ 481 w 481"/>
                  <a:gd name="T9" fmla="*/ 106 h 320"/>
                  <a:gd name="T10" fmla="*/ 428 w 481"/>
                  <a:gd name="T11" fmla="*/ 213 h 320"/>
                  <a:gd name="T12" fmla="*/ 374 w 481"/>
                  <a:gd name="T13" fmla="*/ 320 h 320"/>
                  <a:gd name="T14" fmla="*/ 267 w 481"/>
                  <a:gd name="T15" fmla="*/ 320 h 320"/>
                  <a:gd name="T16" fmla="*/ 267 w 481"/>
                  <a:gd name="T17" fmla="*/ 320 h 320"/>
                  <a:gd name="T18" fmla="*/ 160 w 481"/>
                  <a:gd name="T19" fmla="*/ 266 h 320"/>
                  <a:gd name="T20" fmla="*/ 53 w 481"/>
                  <a:gd name="T21" fmla="*/ 159 h 320"/>
                  <a:gd name="T22" fmla="*/ 0 w 481"/>
                  <a:gd name="T23" fmla="*/ 52 h 320"/>
                  <a:gd name="T24" fmla="*/ 0 w 481"/>
                  <a:gd name="T25" fmla="*/ 52 h 320"/>
                  <a:gd name="T26" fmla="*/ 0 w 481"/>
                  <a:gd name="T27" fmla="*/ 52 h 320"/>
                  <a:gd name="T28" fmla="*/ 107 w 481"/>
                  <a:gd name="T29" fmla="*/ 0 h 320"/>
                  <a:gd name="T30" fmla="*/ 214 w 481"/>
                  <a:gd name="T31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1" h="320">
                    <a:moveTo>
                      <a:pt x="214" y="0"/>
                    </a:moveTo>
                    <a:lnTo>
                      <a:pt x="374" y="52"/>
                    </a:lnTo>
                    <a:lnTo>
                      <a:pt x="428" y="52"/>
                    </a:lnTo>
                    <a:lnTo>
                      <a:pt x="481" y="106"/>
                    </a:lnTo>
                    <a:lnTo>
                      <a:pt x="481" y="106"/>
                    </a:lnTo>
                    <a:lnTo>
                      <a:pt x="428" y="213"/>
                    </a:lnTo>
                    <a:lnTo>
                      <a:pt x="374" y="320"/>
                    </a:lnTo>
                    <a:lnTo>
                      <a:pt x="267" y="320"/>
                    </a:lnTo>
                    <a:lnTo>
                      <a:pt x="267" y="320"/>
                    </a:lnTo>
                    <a:lnTo>
                      <a:pt x="160" y="266"/>
                    </a:lnTo>
                    <a:lnTo>
                      <a:pt x="53" y="159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107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368"/>
              <p:cNvSpPr>
                <a:spLocks/>
              </p:cNvSpPr>
              <p:nvPr/>
            </p:nvSpPr>
            <p:spPr bwMode="auto">
              <a:xfrm>
                <a:off x="4238" y="2911"/>
                <a:ext cx="41" cy="27"/>
              </a:xfrm>
              <a:custGeom>
                <a:avLst/>
                <a:gdLst>
                  <a:gd name="T0" fmla="*/ 160 w 321"/>
                  <a:gd name="T1" fmla="*/ 214 h 214"/>
                  <a:gd name="T2" fmla="*/ 107 w 321"/>
                  <a:gd name="T3" fmla="*/ 214 h 214"/>
                  <a:gd name="T4" fmla="*/ 53 w 321"/>
                  <a:gd name="T5" fmla="*/ 107 h 214"/>
                  <a:gd name="T6" fmla="*/ 0 w 321"/>
                  <a:gd name="T7" fmla="*/ 54 h 214"/>
                  <a:gd name="T8" fmla="*/ 0 w 321"/>
                  <a:gd name="T9" fmla="*/ 54 h 214"/>
                  <a:gd name="T10" fmla="*/ 0 w 321"/>
                  <a:gd name="T11" fmla="*/ 54 h 214"/>
                  <a:gd name="T12" fmla="*/ 53 w 321"/>
                  <a:gd name="T13" fmla="*/ 0 h 214"/>
                  <a:gd name="T14" fmla="*/ 160 w 321"/>
                  <a:gd name="T15" fmla="*/ 0 h 214"/>
                  <a:gd name="T16" fmla="*/ 160 w 321"/>
                  <a:gd name="T17" fmla="*/ 0 h 214"/>
                  <a:gd name="T18" fmla="*/ 214 w 321"/>
                  <a:gd name="T19" fmla="*/ 0 h 214"/>
                  <a:gd name="T20" fmla="*/ 267 w 321"/>
                  <a:gd name="T21" fmla="*/ 54 h 214"/>
                  <a:gd name="T22" fmla="*/ 321 w 321"/>
                  <a:gd name="T23" fmla="*/ 54 h 214"/>
                  <a:gd name="T24" fmla="*/ 321 w 321"/>
                  <a:gd name="T25" fmla="*/ 54 h 214"/>
                  <a:gd name="T26" fmla="*/ 267 w 321"/>
                  <a:gd name="T27" fmla="*/ 161 h 214"/>
                  <a:gd name="T28" fmla="*/ 214 w 321"/>
                  <a:gd name="T29" fmla="*/ 214 h 214"/>
                  <a:gd name="T30" fmla="*/ 160 w 321"/>
                  <a:gd name="T31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214">
                    <a:moveTo>
                      <a:pt x="160" y="214"/>
                    </a:moveTo>
                    <a:lnTo>
                      <a:pt x="107" y="214"/>
                    </a:lnTo>
                    <a:lnTo>
                      <a:pt x="53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267" y="161"/>
                    </a:lnTo>
                    <a:lnTo>
                      <a:pt x="214" y="214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369"/>
              <p:cNvSpPr>
                <a:spLocks/>
              </p:cNvSpPr>
              <p:nvPr/>
            </p:nvSpPr>
            <p:spPr bwMode="auto">
              <a:xfrm>
                <a:off x="4245" y="2089"/>
                <a:ext cx="167" cy="74"/>
              </a:xfrm>
              <a:custGeom>
                <a:avLst/>
                <a:gdLst>
                  <a:gd name="T0" fmla="*/ 1070 w 1337"/>
                  <a:gd name="T1" fmla="*/ 215 h 589"/>
                  <a:gd name="T2" fmla="*/ 803 w 1337"/>
                  <a:gd name="T3" fmla="*/ 268 h 589"/>
                  <a:gd name="T4" fmla="*/ 642 w 1337"/>
                  <a:gd name="T5" fmla="*/ 268 h 589"/>
                  <a:gd name="T6" fmla="*/ 482 w 1337"/>
                  <a:gd name="T7" fmla="*/ 375 h 589"/>
                  <a:gd name="T8" fmla="*/ 482 w 1337"/>
                  <a:gd name="T9" fmla="*/ 375 h 589"/>
                  <a:gd name="T10" fmla="*/ 268 w 1337"/>
                  <a:gd name="T11" fmla="*/ 536 h 589"/>
                  <a:gd name="T12" fmla="*/ 54 w 1337"/>
                  <a:gd name="T13" fmla="*/ 589 h 589"/>
                  <a:gd name="T14" fmla="*/ 0 w 1337"/>
                  <a:gd name="T15" fmla="*/ 536 h 589"/>
                  <a:gd name="T16" fmla="*/ 0 w 1337"/>
                  <a:gd name="T17" fmla="*/ 536 h 589"/>
                  <a:gd name="T18" fmla="*/ 54 w 1337"/>
                  <a:gd name="T19" fmla="*/ 429 h 589"/>
                  <a:gd name="T20" fmla="*/ 214 w 1337"/>
                  <a:gd name="T21" fmla="*/ 268 h 589"/>
                  <a:gd name="T22" fmla="*/ 428 w 1337"/>
                  <a:gd name="T23" fmla="*/ 54 h 589"/>
                  <a:gd name="T24" fmla="*/ 428 w 1337"/>
                  <a:gd name="T25" fmla="*/ 54 h 589"/>
                  <a:gd name="T26" fmla="*/ 696 w 1337"/>
                  <a:gd name="T27" fmla="*/ 0 h 589"/>
                  <a:gd name="T28" fmla="*/ 964 w 1337"/>
                  <a:gd name="T29" fmla="*/ 0 h 589"/>
                  <a:gd name="T30" fmla="*/ 1230 w 1337"/>
                  <a:gd name="T31" fmla="*/ 108 h 589"/>
                  <a:gd name="T32" fmla="*/ 1230 w 1337"/>
                  <a:gd name="T33" fmla="*/ 108 h 589"/>
                  <a:gd name="T34" fmla="*/ 1337 w 1337"/>
                  <a:gd name="T35" fmla="*/ 215 h 589"/>
                  <a:gd name="T36" fmla="*/ 1284 w 1337"/>
                  <a:gd name="T37" fmla="*/ 215 h 589"/>
                  <a:gd name="T38" fmla="*/ 1070 w 1337"/>
                  <a:gd name="T39" fmla="*/ 21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37" h="589">
                    <a:moveTo>
                      <a:pt x="1070" y="215"/>
                    </a:moveTo>
                    <a:lnTo>
                      <a:pt x="803" y="268"/>
                    </a:lnTo>
                    <a:lnTo>
                      <a:pt x="642" y="268"/>
                    </a:lnTo>
                    <a:lnTo>
                      <a:pt x="482" y="375"/>
                    </a:lnTo>
                    <a:lnTo>
                      <a:pt x="482" y="375"/>
                    </a:lnTo>
                    <a:lnTo>
                      <a:pt x="268" y="536"/>
                    </a:lnTo>
                    <a:lnTo>
                      <a:pt x="54" y="589"/>
                    </a:lnTo>
                    <a:lnTo>
                      <a:pt x="0" y="536"/>
                    </a:lnTo>
                    <a:lnTo>
                      <a:pt x="0" y="536"/>
                    </a:lnTo>
                    <a:lnTo>
                      <a:pt x="54" y="429"/>
                    </a:lnTo>
                    <a:lnTo>
                      <a:pt x="214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696" y="0"/>
                    </a:lnTo>
                    <a:lnTo>
                      <a:pt x="964" y="0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337" y="215"/>
                    </a:lnTo>
                    <a:lnTo>
                      <a:pt x="1284" y="215"/>
                    </a:lnTo>
                    <a:lnTo>
                      <a:pt x="1070" y="215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370"/>
              <p:cNvSpPr>
                <a:spLocks/>
              </p:cNvSpPr>
              <p:nvPr/>
            </p:nvSpPr>
            <p:spPr bwMode="auto">
              <a:xfrm>
                <a:off x="4258" y="2089"/>
                <a:ext cx="141" cy="67"/>
              </a:xfrm>
              <a:custGeom>
                <a:avLst/>
                <a:gdLst>
                  <a:gd name="T0" fmla="*/ 909 w 1123"/>
                  <a:gd name="T1" fmla="*/ 215 h 536"/>
                  <a:gd name="T2" fmla="*/ 696 w 1123"/>
                  <a:gd name="T3" fmla="*/ 215 h 536"/>
                  <a:gd name="T4" fmla="*/ 535 w 1123"/>
                  <a:gd name="T5" fmla="*/ 268 h 536"/>
                  <a:gd name="T6" fmla="*/ 428 w 1123"/>
                  <a:gd name="T7" fmla="*/ 322 h 536"/>
                  <a:gd name="T8" fmla="*/ 428 w 1123"/>
                  <a:gd name="T9" fmla="*/ 322 h 536"/>
                  <a:gd name="T10" fmla="*/ 214 w 1123"/>
                  <a:gd name="T11" fmla="*/ 482 h 536"/>
                  <a:gd name="T12" fmla="*/ 54 w 1123"/>
                  <a:gd name="T13" fmla="*/ 536 h 536"/>
                  <a:gd name="T14" fmla="*/ 0 w 1123"/>
                  <a:gd name="T15" fmla="*/ 482 h 536"/>
                  <a:gd name="T16" fmla="*/ 0 w 1123"/>
                  <a:gd name="T17" fmla="*/ 482 h 536"/>
                  <a:gd name="T18" fmla="*/ 54 w 1123"/>
                  <a:gd name="T19" fmla="*/ 429 h 536"/>
                  <a:gd name="T20" fmla="*/ 161 w 1123"/>
                  <a:gd name="T21" fmla="*/ 215 h 536"/>
                  <a:gd name="T22" fmla="*/ 375 w 1123"/>
                  <a:gd name="T23" fmla="*/ 54 h 536"/>
                  <a:gd name="T24" fmla="*/ 375 w 1123"/>
                  <a:gd name="T25" fmla="*/ 54 h 536"/>
                  <a:gd name="T26" fmla="*/ 589 w 1123"/>
                  <a:gd name="T27" fmla="*/ 0 h 536"/>
                  <a:gd name="T28" fmla="*/ 803 w 1123"/>
                  <a:gd name="T29" fmla="*/ 0 h 536"/>
                  <a:gd name="T30" fmla="*/ 1016 w 1123"/>
                  <a:gd name="T31" fmla="*/ 108 h 536"/>
                  <a:gd name="T32" fmla="*/ 1016 w 1123"/>
                  <a:gd name="T33" fmla="*/ 108 h 536"/>
                  <a:gd name="T34" fmla="*/ 1123 w 1123"/>
                  <a:gd name="T35" fmla="*/ 215 h 536"/>
                  <a:gd name="T36" fmla="*/ 1070 w 1123"/>
                  <a:gd name="T37" fmla="*/ 215 h 536"/>
                  <a:gd name="T38" fmla="*/ 909 w 1123"/>
                  <a:gd name="T39" fmla="*/ 21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3" h="536">
                    <a:moveTo>
                      <a:pt x="909" y="215"/>
                    </a:moveTo>
                    <a:lnTo>
                      <a:pt x="696" y="215"/>
                    </a:lnTo>
                    <a:lnTo>
                      <a:pt x="535" y="268"/>
                    </a:lnTo>
                    <a:lnTo>
                      <a:pt x="428" y="322"/>
                    </a:lnTo>
                    <a:lnTo>
                      <a:pt x="428" y="322"/>
                    </a:lnTo>
                    <a:lnTo>
                      <a:pt x="214" y="482"/>
                    </a:lnTo>
                    <a:lnTo>
                      <a:pt x="54" y="536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54" y="429"/>
                    </a:lnTo>
                    <a:lnTo>
                      <a:pt x="161" y="215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589" y="0"/>
                    </a:lnTo>
                    <a:lnTo>
                      <a:pt x="803" y="0"/>
                    </a:lnTo>
                    <a:lnTo>
                      <a:pt x="1016" y="108"/>
                    </a:lnTo>
                    <a:lnTo>
                      <a:pt x="1016" y="108"/>
                    </a:lnTo>
                    <a:lnTo>
                      <a:pt x="1123" y="215"/>
                    </a:lnTo>
                    <a:lnTo>
                      <a:pt x="1070" y="215"/>
                    </a:lnTo>
                    <a:lnTo>
                      <a:pt x="909" y="215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371"/>
              <p:cNvSpPr>
                <a:spLocks/>
              </p:cNvSpPr>
              <p:nvPr/>
            </p:nvSpPr>
            <p:spPr bwMode="auto">
              <a:xfrm>
                <a:off x="4265" y="2089"/>
                <a:ext cx="121" cy="60"/>
              </a:xfrm>
              <a:custGeom>
                <a:avLst/>
                <a:gdLst>
                  <a:gd name="T0" fmla="*/ 803 w 962"/>
                  <a:gd name="T1" fmla="*/ 161 h 482"/>
                  <a:gd name="T2" fmla="*/ 588 w 962"/>
                  <a:gd name="T3" fmla="*/ 215 h 482"/>
                  <a:gd name="T4" fmla="*/ 481 w 962"/>
                  <a:gd name="T5" fmla="*/ 215 h 482"/>
                  <a:gd name="T6" fmla="*/ 374 w 962"/>
                  <a:gd name="T7" fmla="*/ 268 h 482"/>
                  <a:gd name="T8" fmla="*/ 374 w 962"/>
                  <a:gd name="T9" fmla="*/ 268 h 482"/>
                  <a:gd name="T10" fmla="*/ 214 w 962"/>
                  <a:gd name="T11" fmla="*/ 375 h 482"/>
                  <a:gd name="T12" fmla="*/ 53 w 962"/>
                  <a:gd name="T13" fmla="*/ 482 h 482"/>
                  <a:gd name="T14" fmla="*/ 0 w 962"/>
                  <a:gd name="T15" fmla="*/ 429 h 482"/>
                  <a:gd name="T16" fmla="*/ 0 w 962"/>
                  <a:gd name="T17" fmla="*/ 429 h 482"/>
                  <a:gd name="T18" fmla="*/ 53 w 962"/>
                  <a:gd name="T19" fmla="*/ 375 h 482"/>
                  <a:gd name="T20" fmla="*/ 160 w 962"/>
                  <a:gd name="T21" fmla="*/ 215 h 482"/>
                  <a:gd name="T22" fmla="*/ 321 w 962"/>
                  <a:gd name="T23" fmla="*/ 54 h 482"/>
                  <a:gd name="T24" fmla="*/ 321 w 962"/>
                  <a:gd name="T25" fmla="*/ 54 h 482"/>
                  <a:gd name="T26" fmla="*/ 481 w 962"/>
                  <a:gd name="T27" fmla="*/ 0 h 482"/>
                  <a:gd name="T28" fmla="*/ 695 w 962"/>
                  <a:gd name="T29" fmla="*/ 54 h 482"/>
                  <a:gd name="T30" fmla="*/ 909 w 962"/>
                  <a:gd name="T31" fmla="*/ 108 h 482"/>
                  <a:gd name="T32" fmla="*/ 909 w 962"/>
                  <a:gd name="T33" fmla="*/ 108 h 482"/>
                  <a:gd name="T34" fmla="*/ 962 w 962"/>
                  <a:gd name="T35" fmla="*/ 161 h 482"/>
                  <a:gd name="T36" fmla="*/ 909 w 962"/>
                  <a:gd name="T37" fmla="*/ 161 h 482"/>
                  <a:gd name="T38" fmla="*/ 803 w 962"/>
                  <a:gd name="T39" fmla="*/ 16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62" h="482">
                    <a:moveTo>
                      <a:pt x="803" y="161"/>
                    </a:moveTo>
                    <a:lnTo>
                      <a:pt x="588" y="215"/>
                    </a:lnTo>
                    <a:lnTo>
                      <a:pt x="481" y="215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214" y="375"/>
                    </a:lnTo>
                    <a:lnTo>
                      <a:pt x="53" y="482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53" y="375"/>
                    </a:lnTo>
                    <a:lnTo>
                      <a:pt x="160" y="215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481" y="0"/>
                    </a:lnTo>
                    <a:lnTo>
                      <a:pt x="695" y="54"/>
                    </a:lnTo>
                    <a:lnTo>
                      <a:pt x="909" y="108"/>
                    </a:lnTo>
                    <a:lnTo>
                      <a:pt x="909" y="108"/>
                    </a:lnTo>
                    <a:lnTo>
                      <a:pt x="962" y="161"/>
                    </a:lnTo>
                    <a:lnTo>
                      <a:pt x="909" y="161"/>
                    </a:lnTo>
                    <a:lnTo>
                      <a:pt x="803" y="161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372"/>
              <p:cNvSpPr>
                <a:spLocks/>
              </p:cNvSpPr>
              <p:nvPr/>
            </p:nvSpPr>
            <p:spPr bwMode="auto">
              <a:xfrm>
                <a:off x="4272" y="2089"/>
                <a:ext cx="100" cy="47"/>
              </a:xfrm>
              <a:custGeom>
                <a:avLst/>
                <a:gdLst>
                  <a:gd name="T0" fmla="*/ 642 w 802"/>
                  <a:gd name="T1" fmla="*/ 161 h 375"/>
                  <a:gd name="T2" fmla="*/ 482 w 802"/>
                  <a:gd name="T3" fmla="*/ 161 h 375"/>
                  <a:gd name="T4" fmla="*/ 375 w 802"/>
                  <a:gd name="T5" fmla="*/ 161 h 375"/>
                  <a:gd name="T6" fmla="*/ 321 w 802"/>
                  <a:gd name="T7" fmla="*/ 215 h 375"/>
                  <a:gd name="T8" fmla="*/ 321 w 802"/>
                  <a:gd name="T9" fmla="*/ 215 h 375"/>
                  <a:gd name="T10" fmla="*/ 161 w 802"/>
                  <a:gd name="T11" fmla="*/ 322 h 375"/>
                  <a:gd name="T12" fmla="*/ 54 w 802"/>
                  <a:gd name="T13" fmla="*/ 375 h 375"/>
                  <a:gd name="T14" fmla="*/ 0 w 802"/>
                  <a:gd name="T15" fmla="*/ 322 h 375"/>
                  <a:gd name="T16" fmla="*/ 0 w 802"/>
                  <a:gd name="T17" fmla="*/ 322 h 375"/>
                  <a:gd name="T18" fmla="*/ 54 w 802"/>
                  <a:gd name="T19" fmla="*/ 268 h 375"/>
                  <a:gd name="T20" fmla="*/ 161 w 802"/>
                  <a:gd name="T21" fmla="*/ 161 h 375"/>
                  <a:gd name="T22" fmla="*/ 268 w 802"/>
                  <a:gd name="T23" fmla="*/ 54 h 375"/>
                  <a:gd name="T24" fmla="*/ 268 w 802"/>
                  <a:gd name="T25" fmla="*/ 54 h 375"/>
                  <a:gd name="T26" fmla="*/ 428 w 802"/>
                  <a:gd name="T27" fmla="*/ 0 h 375"/>
                  <a:gd name="T28" fmla="*/ 589 w 802"/>
                  <a:gd name="T29" fmla="*/ 0 h 375"/>
                  <a:gd name="T30" fmla="*/ 750 w 802"/>
                  <a:gd name="T31" fmla="*/ 54 h 375"/>
                  <a:gd name="T32" fmla="*/ 750 w 802"/>
                  <a:gd name="T33" fmla="*/ 54 h 375"/>
                  <a:gd name="T34" fmla="*/ 802 w 802"/>
                  <a:gd name="T35" fmla="*/ 161 h 375"/>
                  <a:gd name="T36" fmla="*/ 750 w 802"/>
                  <a:gd name="T37" fmla="*/ 161 h 375"/>
                  <a:gd name="T38" fmla="*/ 642 w 802"/>
                  <a:gd name="T39" fmla="*/ 16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2" h="375">
                    <a:moveTo>
                      <a:pt x="642" y="161"/>
                    </a:moveTo>
                    <a:lnTo>
                      <a:pt x="482" y="161"/>
                    </a:lnTo>
                    <a:lnTo>
                      <a:pt x="375" y="161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161" y="322"/>
                    </a:lnTo>
                    <a:lnTo>
                      <a:pt x="54" y="375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54" y="268"/>
                    </a:lnTo>
                    <a:lnTo>
                      <a:pt x="161" y="161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2" y="161"/>
                    </a:lnTo>
                    <a:lnTo>
                      <a:pt x="750" y="161"/>
                    </a:lnTo>
                    <a:lnTo>
                      <a:pt x="642" y="161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373"/>
              <p:cNvSpPr>
                <a:spLocks/>
              </p:cNvSpPr>
              <p:nvPr/>
            </p:nvSpPr>
            <p:spPr bwMode="auto">
              <a:xfrm>
                <a:off x="4285" y="2096"/>
                <a:ext cx="74" cy="33"/>
              </a:xfrm>
              <a:custGeom>
                <a:avLst/>
                <a:gdLst>
                  <a:gd name="T0" fmla="*/ 0 w 589"/>
                  <a:gd name="T1" fmla="*/ 214 h 268"/>
                  <a:gd name="T2" fmla="*/ 0 w 589"/>
                  <a:gd name="T3" fmla="*/ 161 h 268"/>
                  <a:gd name="T4" fmla="*/ 107 w 589"/>
                  <a:gd name="T5" fmla="*/ 107 h 268"/>
                  <a:gd name="T6" fmla="*/ 214 w 589"/>
                  <a:gd name="T7" fmla="*/ 0 h 268"/>
                  <a:gd name="T8" fmla="*/ 214 w 589"/>
                  <a:gd name="T9" fmla="*/ 0 h 268"/>
                  <a:gd name="T10" fmla="*/ 321 w 589"/>
                  <a:gd name="T11" fmla="*/ 0 h 268"/>
                  <a:gd name="T12" fmla="*/ 428 w 589"/>
                  <a:gd name="T13" fmla="*/ 0 h 268"/>
                  <a:gd name="T14" fmla="*/ 589 w 589"/>
                  <a:gd name="T15" fmla="*/ 0 h 268"/>
                  <a:gd name="T16" fmla="*/ 589 w 589"/>
                  <a:gd name="T17" fmla="*/ 0 h 268"/>
                  <a:gd name="T18" fmla="*/ 589 w 589"/>
                  <a:gd name="T19" fmla="*/ 54 h 268"/>
                  <a:gd name="T20" fmla="*/ 589 w 589"/>
                  <a:gd name="T21" fmla="*/ 54 h 268"/>
                  <a:gd name="T22" fmla="*/ 482 w 589"/>
                  <a:gd name="T23" fmla="*/ 54 h 268"/>
                  <a:gd name="T24" fmla="*/ 482 w 589"/>
                  <a:gd name="T25" fmla="*/ 54 h 268"/>
                  <a:gd name="T26" fmla="*/ 375 w 589"/>
                  <a:gd name="T27" fmla="*/ 107 h 268"/>
                  <a:gd name="T28" fmla="*/ 268 w 589"/>
                  <a:gd name="T29" fmla="*/ 107 h 268"/>
                  <a:gd name="T30" fmla="*/ 214 w 589"/>
                  <a:gd name="T31" fmla="*/ 161 h 268"/>
                  <a:gd name="T32" fmla="*/ 214 w 589"/>
                  <a:gd name="T33" fmla="*/ 161 h 268"/>
                  <a:gd name="T34" fmla="*/ 107 w 589"/>
                  <a:gd name="T35" fmla="*/ 214 h 268"/>
                  <a:gd name="T36" fmla="*/ 0 w 589"/>
                  <a:gd name="T37" fmla="*/ 268 h 268"/>
                  <a:gd name="T38" fmla="*/ 0 w 589"/>
                  <a:gd name="T39" fmla="*/ 2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9" h="268">
                    <a:moveTo>
                      <a:pt x="0" y="214"/>
                    </a:moveTo>
                    <a:lnTo>
                      <a:pt x="0" y="161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482" y="54"/>
                    </a:lnTo>
                    <a:lnTo>
                      <a:pt x="482" y="54"/>
                    </a:lnTo>
                    <a:lnTo>
                      <a:pt x="375" y="107"/>
                    </a:lnTo>
                    <a:lnTo>
                      <a:pt x="268" y="107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214"/>
                    </a:lnTo>
                    <a:lnTo>
                      <a:pt x="0" y="26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374"/>
              <p:cNvSpPr>
                <a:spLocks/>
              </p:cNvSpPr>
              <p:nvPr/>
            </p:nvSpPr>
            <p:spPr bwMode="auto">
              <a:xfrm>
                <a:off x="4279" y="2143"/>
                <a:ext cx="127" cy="113"/>
              </a:xfrm>
              <a:custGeom>
                <a:avLst/>
                <a:gdLst>
                  <a:gd name="T0" fmla="*/ 535 w 1016"/>
                  <a:gd name="T1" fmla="*/ 0 h 908"/>
                  <a:gd name="T2" fmla="*/ 642 w 1016"/>
                  <a:gd name="T3" fmla="*/ 107 h 908"/>
                  <a:gd name="T4" fmla="*/ 642 w 1016"/>
                  <a:gd name="T5" fmla="*/ 160 h 908"/>
                  <a:gd name="T6" fmla="*/ 748 w 1016"/>
                  <a:gd name="T7" fmla="*/ 214 h 908"/>
                  <a:gd name="T8" fmla="*/ 748 w 1016"/>
                  <a:gd name="T9" fmla="*/ 214 h 908"/>
                  <a:gd name="T10" fmla="*/ 802 w 1016"/>
                  <a:gd name="T11" fmla="*/ 320 h 908"/>
                  <a:gd name="T12" fmla="*/ 802 w 1016"/>
                  <a:gd name="T13" fmla="*/ 427 h 908"/>
                  <a:gd name="T14" fmla="*/ 696 w 1016"/>
                  <a:gd name="T15" fmla="*/ 534 h 908"/>
                  <a:gd name="T16" fmla="*/ 696 w 1016"/>
                  <a:gd name="T17" fmla="*/ 534 h 908"/>
                  <a:gd name="T18" fmla="*/ 642 w 1016"/>
                  <a:gd name="T19" fmla="*/ 587 h 908"/>
                  <a:gd name="T20" fmla="*/ 696 w 1016"/>
                  <a:gd name="T21" fmla="*/ 641 h 908"/>
                  <a:gd name="T22" fmla="*/ 909 w 1016"/>
                  <a:gd name="T23" fmla="*/ 748 h 908"/>
                  <a:gd name="T24" fmla="*/ 909 w 1016"/>
                  <a:gd name="T25" fmla="*/ 748 h 908"/>
                  <a:gd name="T26" fmla="*/ 1016 w 1016"/>
                  <a:gd name="T27" fmla="*/ 855 h 908"/>
                  <a:gd name="T28" fmla="*/ 962 w 1016"/>
                  <a:gd name="T29" fmla="*/ 908 h 908"/>
                  <a:gd name="T30" fmla="*/ 696 w 1016"/>
                  <a:gd name="T31" fmla="*/ 908 h 908"/>
                  <a:gd name="T32" fmla="*/ 696 w 1016"/>
                  <a:gd name="T33" fmla="*/ 908 h 908"/>
                  <a:gd name="T34" fmla="*/ 374 w 1016"/>
                  <a:gd name="T35" fmla="*/ 908 h 908"/>
                  <a:gd name="T36" fmla="*/ 160 w 1016"/>
                  <a:gd name="T37" fmla="*/ 855 h 908"/>
                  <a:gd name="T38" fmla="*/ 214 w 1016"/>
                  <a:gd name="T39" fmla="*/ 748 h 908"/>
                  <a:gd name="T40" fmla="*/ 214 w 1016"/>
                  <a:gd name="T41" fmla="*/ 748 h 908"/>
                  <a:gd name="T42" fmla="*/ 321 w 1016"/>
                  <a:gd name="T43" fmla="*/ 641 h 908"/>
                  <a:gd name="T44" fmla="*/ 321 w 1016"/>
                  <a:gd name="T45" fmla="*/ 534 h 908"/>
                  <a:gd name="T46" fmla="*/ 214 w 1016"/>
                  <a:gd name="T47" fmla="*/ 480 h 908"/>
                  <a:gd name="T48" fmla="*/ 214 w 1016"/>
                  <a:gd name="T49" fmla="*/ 480 h 908"/>
                  <a:gd name="T50" fmla="*/ 53 w 1016"/>
                  <a:gd name="T51" fmla="*/ 480 h 908"/>
                  <a:gd name="T52" fmla="*/ 0 w 1016"/>
                  <a:gd name="T53" fmla="*/ 373 h 908"/>
                  <a:gd name="T54" fmla="*/ 53 w 1016"/>
                  <a:gd name="T55" fmla="*/ 267 h 908"/>
                  <a:gd name="T56" fmla="*/ 53 w 1016"/>
                  <a:gd name="T57" fmla="*/ 267 h 908"/>
                  <a:gd name="T58" fmla="*/ 107 w 1016"/>
                  <a:gd name="T59" fmla="*/ 214 h 908"/>
                  <a:gd name="T60" fmla="*/ 321 w 1016"/>
                  <a:gd name="T61" fmla="*/ 53 h 908"/>
                  <a:gd name="T62" fmla="*/ 535 w 1016"/>
                  <a:gd name="T63" fmla="*/ 0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6" h="908">
                    <a:moveTo>
                      <a:pt x="535" y="0"/>
                    </a:moveTo>
                    <a:lnTo>
                      <a:pt x="642" y="107"/>
                    </a:lnTo>
                    <a:lnTo>
                      <a:pt x="642" y="160"/>
                    </a:lnTo>
                    <a:lnTo>
                      <a:pt x="748" y="214"/>
                    </a:lnTo>
                    <a:lnTo>
                      <a:pt x="748" y="214"/>
                    </a:lnTo>
                    <a:lnTo>
                      <a:pt x="802" y="320"/>
                    </a:lnTo>
                    <a:lnTo>
                      <a:pt x="802" y="427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696" y="641"/>
                    </a:lnTo>
                    <a:lnTo>
                      <a:pt x="909" y="748"/>
                    </a:lnTo>
                    <a:lnTo>
                      <a:pt x="909" y="748"/>
                    </a:lnTo>
                    <a:lnTo>
                      <a:pt x="1016" y="855"/>
                    </a:lnTo>
                    <a:lnTo>
                      <a:pt x="962" y="908"/>
                    </a:lnTo>
                    <a:lnTo>
                      <a:pt x="696" y="908"/>
                    </a:lnTo>
                    <a:lnTo>
                      <a:pt x="696" y="908"/>
                    </a:lnTo>
                    <a:lnTo>
                      <a:pt x="374" y="908"/>
                    </a:lnTo>
                    <a:lnTo>
                      <a:pt x="160" y="855"/>
                    </a:lnTo>
                    <a:lnTo>
                      <a:pt x="214" y="748"/>
                    </a:lnTo>
                    <a:lnTo>
                      <a:pt x="214" y="748"/>
                    </a:lnTo>
                    <a:lnTo>
                      <a:pt x="321" y="641"/>
                    </a:lnTo>
                    <a:lnTo>
                      <a:pt x="321" y="534"/>
                    </a:lnTo>
                    <a:lnTo>
                      <a:pt x="214" y="480"/>
                    </a:lnTo>
                    <a:lnTo>
                      <a:pt x="214" y="480"/>
                    </a:lnTo>
                    <a:lnTo>
                      <a:pt x="53" y="480"/>
                    </a:lnTo>
                    <a:lnTo>
                      <a:pt x="0" y="373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321" y="53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375"/>
              <p:cNvSpPr>
                <a:spLocks/>
              </p:cNvSpPr>
              <p:nvPr/>
            </p:nvSpPr>
            <p:spPr bwMode="auto">
              <a:xfrm>
                <a:off x="4285" y="2149"/>
                <a:ext cx="114" cy="101"/>
              </a:xfrm>
              <a:custGeom>
                <a:avLst/>
                <a:gdLst>
                  <a:gd name="T0" fmla="*/ 482 w 909"/>
                  <a:gd name="T1" fmla="*/ 0 h 802"/>
                  <a:gd name="T2" fmla="*/ 535 w 909"/>
                  <a:gd name="T3" fmla="*/ 107 h 802"/>
                  <a:gd name="T4" fmla="*/ 589 w 909"/>
                  <a:gd name="T5" fmla="*/ 161 h 802"/>
                  <a:gd name="T6" fmla="*/ 643 w 909"/>
                  <a:gd name="T7" fmla="*/ 214 h 802"/>
                  <a:gd name="T8" fmla="*/ 643 w 909"/>
                  <a:gd name="T9" fmla="*/ 214 h 802"/>
                  <a:gd name="T10" fmla="*/ 695 w 909"/>
                  <a:gd name="T11" fmla="*/ 320 h 802"/>
                  <a:gd name="T12" fmla="*/ 643 w 909"/>
                  <a:gd name="T13" fmla="*/ 427 h 802"/>
                  <a:gd name="T14" fmla="*/ 589 w 909"/>
                  <a:gd name="T15" fmla="*/ 481 h 802"/>
                  <a:gd name="T16" fmla="*/ 589 w 909"/>
                  <a:gd name="T17" fmla="*/ 481 h 802"/>
                  <a:gd name="T18" fmla="*/ 535 w 909"/>
                  <a:gd name="T19" fmla="*/ 534 h 802"/>
                  <a:gd name="T20" fmla="*/ 643 w 909"/>
                  <a:gd name="T21" fmla="*/ 588 h 802"/>
                  <a:gd name="T22" fmla="*/ 802 w 909"/>
                  <a:gd name="T23" fmla="*/ 641 h 802"/>
                  <a:gd name="T24" fmla="*/ 802 w 909"/>
                  <a:gd name="T25" fmla="*/ 641 h 802"/>
                  <a:gd name="T26" fmla="*/ 909 w 909"/>
                  <a:gd name="T27" fmla="*/ 748 h 802"/>
                  <a:gd name="T28" fmla="*/ 802 w 909"/>
                  <a:gd name="T29" fmla="*/ 802 h 802"/>
                  <a:gd name="T30" fmla="*/ 589 w 909"/>
                  <a:gd name="T31" fmla="*/ 802 h 802"/>
                  <a:gd name="T32" fmla="*/ 589 w 909"/>
                  <a:gd name="T33" fmla="*/ 802 h 802"/>
                  <a:gd name="T34" fmla="*/ 321 w 909"/>
                  <a:gd name="T35" fmla="*/ 802 h 802"/>
                  <a:gd name="T36" fmla="*/ 161 w 909"/>
                  <a:gd name="T37" fmla="*/ 748 h 802"/>
                  <a:gd name="T38" fmla="*/ 161 w 909"/>
                  <a:gd name="T39" fmla="*/ 641 h 802"/>
                  <a:gd name="T40" fmla="*/ 161 w 909"/>
                  <a:gd name="T41" fmla="*/ 641 h 802"/>
                  <a:gd name="T42" fmla="*/ 268 w 909"/>
                  <a:gd name="T43" fmla="*/ 534 h 802"/>
                  <a:gd name="T44" fmla="*/ 321 w 909"/>
                  <a:gd name="T45" fmla="*/ 481 h 802"/>
                  <a:gd name="T46" fmla="*/ 214 w 909"/>
                  <a:gd name="T47" fmla="*/ 427 h 802"/>
                  <a:gd name="T48" fmla="*/ 214 w 909"/>
                  <a:gd name="T49" fmla="*/ 427 h 802"/>
                  <a:gd name="T50" fmla="*/ 54 w 909"/>
                  <a:gd name="T51" fmla="*/ 427 h 802"/>
                  <a:gd name="T52" fmla="*/ 0 w 909"/>
                  <a:gd name="T53" fmla="*/ 320 h 802"/>
                  <a:gd name="T54" fmla="*/ 54 w 909"/>
                  <a:gd name="T55" fmla="*/ 214 h 802"/>
                  <a:gd name="T56" fmla="*/ 54 w 909"/>
                  <a:gd name="T57" fmla="*/ 214 h 802"/>
                  <a:gd name="T58" fmla="*/ 107 w 909"/>
                  <a:gd name="T59" fmla="*/ 161 h 802"/>
                  <a:gd name="T60" fmla="*/ 268 w 909"/>
                  <a:gd name="T61" fmla="*/ 54 h 802"/>
                  <a:gd name="T62" fmla="*/ 482 w 909"/>
                  <a:gd name="T6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9" h="802">
                    <a:moveTo>
                      <a:pt x="482" y="0"/>
                    </a:moveTo>
                    <a:lnTo>
                      <a:pt x="535" y="107"/>
                    </a:lnTo>
                    <a:lnTo>
                      <a:pt x="589" y="161"/>
                    </a:lnTo>
                    <a:lnTo>
                      <a:pt x="643" y="214"/>
                    </a:lnTo>
                    <a:lnTo>
                      <a:pt x="643" y="214"/>
                    </a:lnTo>
                    <a:lnTo>
                      <a:pt x="695" y="320"/>
                    </a:lnTo>
                    <a:lnTo>
                      <a:pt x="643" y="427"/>
                    </a:lnTo>
                    <a:lnTo>
                      <a:pt x="589" y="481"/>
                    </a:lnTo>
                    <a:lnTo>
                      <a:pt x="589" y="481"/>
                    </a:lnTo>
                    <a:lnTo>
                      <a:pt x="535" y="534"/>
                    </a:lnTo>
                    <a:lnTo>
                      <a:pt x="643" y="588"/>
                    </a:lnTo>
                    <a:lnTo>
                      <a:pt x="802" y="641"/>
                    </a:lnTo>
                    <a:lnTo>
                      <a:pt x="802" y="641"/>
                    </a:lnTo>
                    <a:lnTo>
                      <a:pt x="909" y="748"/>
                    </a:lnTo>
                    <a:lnTo>
                      <a:pt x="802" y="802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321" y="802"/>
                    </a:lnTo>
                    <a:lnTo>
                      <a:pt x="161" y="748"/>
                    </a:lnTo>
                    <a:lnTo>
                      <a:pt x="161" y="641"/>
                    </a:lnTo>
                    <a:lnTo>
                      <a:pt x="161" y="641"/>
                    </a:lnTo>
                    <a:lnTo>
                      <a:pt x="268" y="534"/>
                    </a:lnTo>
                    <a:lnTo>
                      <a:pt x="321" y="481"/>
                    </a:lnTo>
                    <a:lnTo>
                      <a:pt x="214" y="427"/>
                    </a:lnTo>
                    <a:lnTo>
                      <a:pt x="214" y="427"/>
                    </a:lnTo>
                    <a:lnTo>
                      <a:pt x="54" y="427"/>
                    </a:lnTo>
                    <a:lnTo>
                      <a:pt x="0" y="320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1"/>
                    </a:lnTo>
                    <a:lnTo>
                      <a:pt x="268" y="54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376"/>
              <p:cNvSpPr>
                <a:spLocks/>
              </p:cNvSpPr>
              <p:nvPr/>
            </p:nvSpPr>
            <p:spPr bwMode="auto">
              <a:xfrm>
                <a:off x="4299" y="2156"/>
                <a:ext cx="87" cy="94"/>
              </a:xfrm>
              <a:custGeom>
                <a:avLst/>
                <a:gdLst>
                  <a:gd name="T0" fmla="*/ 375 w 695"/>
                  <a:gd name="T1" fmla="*/ 0 h 748"/>
                  <a:gd name="T2" fmla="*/ 428 w 695"/>
                  <a:gd name="T3" fmla="*/ 53 h 748"/>
                  <a:gd name="T4" fmla="*/ 428 w 695"/>
                  <a:gd name="T5" fmla="*/ 107 h 748"/>
                  <a:gd name="T6" fmla="*/ 536 w 695"/>
                  <a:gd name="T7" fmla="*/ 160 h 748"/>
                  <a:gd name="T8" fmla="*/ 536 w 695"/>
                  <a:gd name="T9" fmla="*/ 160 h 748"/>
                  <a:gd name="T10" fmla="*/ 536 w 695"/>
                  <a:gd name="T11" fmla="*/ 266 h 748"/>
                  <a:gd name="T12" fmla="*/ 482 w 695"/>
                  <a:gd name="T13" fmla="*/ 373 h 748"/>
                  <a:gd name="T14" fmla="*/ 428 w 695"/>
                  <a:gd name="T15" fmla="*/ 427 h 748"/>
                  <a:gd name="T16" fmla="*/ 428 w 695"/>
                  <a:gd name="T17" fmla="*/ 427 h 748"/>
                  <a:gd name="T18" fmla="*/ 375 w 695"/>
                  <a:gd name="T19" fmla="*/ 480 h 748"/>
                  <a:gd name="T20" fmla="*/ 428 w 695"/>
                  <a:gd name="T21" fmla="*/ 534 h 748"/>
                  <a:gd name="T22" fmla="*/ 588 w 695"/>
                  <a:gd name="T23" fmla="*/ 587 h 748"/>
                  <a:gd name="T24" fmla="*/ 588 w 695"/>
                  <a:gd name="T25" fmla="*/ 587 h 748"/>
                  <a:gd name="T26" fmla="*/ 695 w 695"/>
                  <a:gd name="T27" fmla="*/ 694 h 748"/>
                  <a:gd name="T28" fmla="*/ 642 w 695"/>
                  <a:gd name="T29" fmla="*/ 748 h 748"/>
                  <a:gd name="T30" fmla="*/ 482 w 695"/>
                  <a:gd name="T31" fmla="*/ 748 h 748"/>
                  <a:gd name="T32" fmla="*/ 482 w 695"/>
                  <a:gd name="T33" fmla="*/ 748 h 748"/>
                  <a:gd name="T34" fmla="*/ 268 w 695"/>
                  <a:gd name="T35" fmla="*/ 748 h 748"/>
                  <a:gd name="T36" fmla="*/ 107 w 695"/>
                  <a:gd name="T37" fmla="*/ 694 h 748"/>
                  <a:gd name="T38" fmla="*/ 107 w 695"/>
                  <a:gd name="T39" fmla="*/ 587 h 748"/>
                  <a:gd name="T40" fmla="*/ 107 w 695"/>
                  <a:gd name="T41" fmla="*/ 587 h 748"/>
                  <a:gd name="T42" fmla="*/ 214 w 695"/>
                  <a:gd name="T43" fmla="*/ 480 h 748"/>
                  <a:gd name="T44" fmla="*/ 214 w 695"/>
                  <a:gd name="T45" fmla="*/ 427 h 748"/>
                  <a:gd name="T46" fmla="*/ 161 w 695"/>
                  <a:gd name="T47" fmla="*/ 373 h 748"/>
                  <a:gd name="T48" fmla="*/ 161 w 695"/>
                  <a:gd name="T49" fmla="*/ 373 h 748"/>
                  <a:gd name="T50" fmla="*/ 54 w 695"/>
                  <a:gd name="T51" fmla="*/ 320 h 748"/>
                  <a:gd name="T52" fmla="*/ 0 w 695"/>
                  <a:gd name="T53" fmla="*/ 266 h 748"/>
                  <a:gd name="T54" fmla="*/ 0 w 695"/>
                  <a:gd name="T55" fmla="*/ 160 h 748"/>
                  <a:gd name="T56" fmla="*/ 0 w 695"/>
                  <a:gd name="T57" fmla="*/ 160 h 748"/>
                  <a:gd name="T58" fmla="*/ 54 w 695"/>
                  <a:gd name="T59" fmla="*/ 107 h 748"/>
                  <a:gd name="T60" fmla="*/ 214 w 695"/>
                  <a:gd name="T61" fmla="*/ 53 h 748"/>
                  <a:gd name="T62" fmla="*/ 375 w 695"/>
                  <a:gd name="T63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5" h="748">
                    <a:moveTo>
                      <a:pt x="375" y="0"/>
                    </a:moveTo>
                    <a:lnTo>
                      <a:pt x="428" y="53"/>
                    </a:lnTo>
                    <a:lnTo>
                      <a:pt x="428" y="107"/>
                    </a:lnTo>
                    <a:lnTo>
                      <a:pt x="536" y="160"/>
                    </a:lnTo>
                    <a:lnTo>
                      <a:pt x="536" y="160"/>
                    </a:lnTo>
                    <a:lnTo>
                      <a:pt x="536" y="266"/>
                    </a:lnTo>
                    <a:lnTo>
                      <a:pt x="482" y="373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375" y="480"/>
                    </a:lnTo>
                    <a:lnTo>
                      <a:pt x="428" y="534"/>
                    </a:lnTo>
                    <a:lnTo>
                      <a:pt x="588" y="587"/>
                    </a:lnTo>
                    <a:lnTo>
                      <a:pt x="588" y="587"/>
                    </a:lnTo>
                    <a:lnTo>
                      <a:pt x="695" y="694"/>
                    </a:lnTo>
                    <a:lnTo>
                      <a:pt x="642" y="748"/>
                    </a:lnTo>
                    <a:lnTo>
                      <a:pt x="482" y="748"/>
                    </a:lnTo>
                    <a:lnTo>
                      <a:pt x="482" y="748"/>
                    </a:lnTo>
                    <a:lnTo>
                      <a:pt x="268" y="748"/>
                    </a:lnTo>
                    <a:lnTo>
                      <a:pt x="107" y="694"/>
                    </a:lnTo>
                    <a:lnTo>
                      <a:pt x="107" y="587"/>
                    </a:lnTo>
                    <a:lnTo>
                      <a:pt x="107" y="587"/>
                    </a:lnTo>
                    <a:lnTo>
                      <a:pt x="214" y="480"/>
                    </a:lnTo>
                    <a:lnTo>
                      <a:pt x="214" y="427"/>
                    </a:lnTo>
                    <a:lnTo>
                      <a:pt x="161" y="373"/>
                    </a:lnTo>
                    <a:lnTo>
                      <a:pt x="161" y="373"/>
                    </a:lnTo>
                    <a:lnTo>
                      <a:pt x="54" y="320"/>
                    </a:lnTo>
                    <a:lnTo>
                      <a:pt x="0" y="266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214" y="53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377"/>
              <p:cNvSpPr>
                <a:spLocks/>
              </p:cNvSpPr>
              <p:nvPr/>
            </p:nvSpPr>
            <p:spPr bwMode="auto">
              <a:xfrm>
                <a:off x="4305" y="2163"/>
                <a:ext cx="67" cy="80"/>
              </a:xfrm>
              <a:custGeom>
                <a:avLst/>
                <a:gdLst>
                  <a:gd name="T0" fmla="*/ 321 w 534"/>
                  <a:gd name="T1" fmla="*/ 0 h 641"/>
                  <a:gd name="T2" fmla="*/ 321 w 534"/>
                  <a:gd name="T3" fmla="*/ 54 h 641"/>
                  <a:gd name="T4" fmla="*/ 374 w 534"/>
                  <a:gd name="T5" fmla="*/ 107 h 641"/>
                  <a:gd name="T6" fmla="*/ 428 w 534"/>
                  <a:gd name="T7" fmla="*/ 160 h 641"/>
                  <a:gd name="T8" fmla="*/ 428 w 534"/>
                  <a:gd name="T9" fmla="*/ 160 h 641"/>
                  <a:gd name="T10" fmla="*/ 428 w 534"/>
                  <a:gd name="T11" fmla="*/ 213 h 641"/>
                  <a:gd name="T12" fmla="*/ 374 w 534"/>
                  <a:gd name="T13" fmla="*/ 320 h 641"/>
                  <a:gd name="T14" fmla="*/ 321 w 534"/>
                  <a:gd name="T15" fmla="*/ 374 h 641"/>
                  <a:gd name="T16" fmla="*/ 321 w 534"/>
                  <a:gd name="T17" fmla="*/ 374 h 641"/>
                  <a:gd name="T18" fmla="*/ 321 w 534"/>
                  <a:gd name="T19" fmla="*/ 427 h 641"/>
                  <a:gd name="T20" fmla="*/ 374 w 534"/>
                  <a:gd name="T21" fmla="*/ 481 h 641"/>
                  <a:gd name="T22" fmla="*/ 482 w 534"/>
                  <a:gd name="T23" fmla="*/ 534 h 641"/>
                  <a:gd name="T24" fmla="*/ 482 w 534"/>
                  <a:gd name="T25" fmla="*/ 534 h 641"/>
                  <a:gd name="T26" fmla="*/ 534 w 534"/>
                  <a:gd name="T27" fmla="*/ 588 h 641"/>
                  <a:gd name="T28" fmla="*/ 482 w 534"/>
                  <a:gd name="T29" fmla="*/ 641 h 641"/>
                  <a:gd name="T30" fmla="*/ 374 w 534"/>
                  <a:gd name="T31" fmla="*/ 641 h 641"/>
                  <a:gd name="T32" fmla="*/ 374 w 534"/>
                  <a:gd name="T33" fmla="*/ 641 h 641"/>
                  <a:gd name="T34" fmla="*/ 214 w 534"/>
                  <a:gd name="T35" fmla="*/ 641 h 641"/>
                  <a:gd name="T36" fmla="*/ 107 w 534"/>
                  <a:gd name="T37" fmla="*/ 588 h 641"/>
                  <a:gd name="T38" fmla="*/ 107 w 534"/>
                  <a:gd name="T39" fmla="*/ 481 h 641"/>
                  <a:gd name="T40" fmla="*/ 107 w 534"/>
                  <a:gd name="T41" fmla="*/ 481 h 641"/>
                  <a:gd name="T42" fmla="*/ 214 w 534"/>
                  <a:gd name="T43" fmla="*/ 427 h 641"/>
                  <a:gd name="T44" fmla="*/ 160 w 534"/>
                  <a:gd name="T45" fmla="*/ 320 h 641"/>
                  <a:gd name="T46" fmla="*/ 107 w 534"/>
                  <a:gd name="T47" fmla="*/ 267 h 641"/>
                  <a:gd name="T48" fmla="*/ 107 w 534"/>
                  <a:gd name="T49" fmla="*/ 267 h 641"/>
                  <a:gd name="T50" fmla="*/ 53 w 534"/>
                  <a:gd name="T51" fmla="*/ 267 h 641"/>
                  <a:gd name="T52" fmla="*/ 0 w 534"/>
                  <a:gd name="T53" fmla="*/ 213 h 641"/>
                  <a:gd name="T54" fmla="*/ 53 w 534"/>
                  <a:gd name="T55" fmla="*/ 160 h 641"/>
                  <a:gd name="T56" fmla="*/ 53 w 534"/>
                  <a:gd name="T57" fmla="*/ 160 h 641"/>
                  <a:gd name="T58" fmla="*/ 107 w 534"/>
                  <a:gd name="T59" fmla="*/ 107 h 641"/>
                  <a:gd name="T60" fmla="*/ 160 w 534"/>
                  <a:gd name="T61" fmla="*/ 54 h 641"/>
                  <a:gd name="T62" fmla="*/ 321 w 534"/>
                  <a:gd name="T63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4" h="641">
                    <a:moveTo>
                      <a:pt x="321" y="0"/>
                    </a:moveTo>
                    <a:lnTo>
                      <a:pt x="321" y="54"/>
                    </a:lnTo>
                    <a:lnTo>
                      <a:pt x="374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3"/>
                    </a:lnTo>
                    <a:lnTo>
                      <a:pt x="374" y="320"/>
                    </a:lnTo>
                    <a:lnTo>
                      <a:pt x="321" y="374"/>
                    </a:lnTo>
                    <a:lnTo>
                      <a:pt x="321" y="374"/>
                    </a:lnTo>
                    <a:lnTo>
                      <a:pt x="321" y="427"/>
                    </a:lnTo>
                    <a:lnTo>
                      <a:pt x="374" y="481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534" y="588"/>
                    </a:lnTo>
                    <a:lnTo>
                      <a:pt x="482" y="641"/>
                    </a:lnTo>
                    <a:lnTo>
                      <a:pt x="374" y="641"/>
                    </a:lnTo>
                    <a:lnTo>
                      <a:pt x="374" y="641"/>
                    </a:lnTo>
                    <a:lnTo>
                      <a:pt x="214" y="641"/>
                    </a:lnTo>
                    <a:lnTo>
                      <a:pt x="107" y="588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214" y="427"/>
                    </a:lnTo>
                    <a:lnTo>
                      <a:pt x="160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67"/>
                    </a:lnTo>
                    <a:lnTo>
                      <a:pt x="0" y="213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378"/>
              <p:cNvSpPr>
                <a:spLocks/>
              </p:cNvSpPr>
              <p:nvPr/>
            </p:nvSpPr>
            <p:spPr bwMode="auto">
              <a:xfrm>
                <a:off x="4312" y="2176"/>
                <a:ext cx="47" cy="60"/>
              </a:xfrm>
              <a:custGeom>
                <a:avLst/>
                <a:gdLst>
                  <a:gd name="T0" fmla="*/ 54 w 375"/>
                  <a:gd name="T1" fmla="*/ 53 h 481"/>
                  <a:gd name="T2" fmla="*/ 54 w 375"/>
                  <a:gd name="T3" fmla="*/ 53 h 481"/>
                  <a:gd name="T4" fmla="*/ 161 w 375"/>
                  <a:gd name="T5" fmla="*/ 0 h 481"/>
                  <a:gd name="T6" fmla="*/ 214 w 375"/>
                  <a:gd name="T7" fmla="*/ 0 h 481"/>
                  <a:gd name="T8" fmla="*/ 214 w 375"/>
                  <a:gd name="T9" fmla="*/ 0 h 481"/>
                  <a:gd name="T10" fmla="*/ 268 w 375"/>
                  <a:gd name="T11" fmla="*/ 0 h 481"/>
                  <a:gd name="T12" fmla="*/ 268 w 375"/>
                  <a:gd name="T13" fmla="*/ 53 h 481"/>
                  <a:gd name="T14" fmla="*/ 321 w 375"/>
                  <a:gd name="T15" fmla="*/ 53 h 481"/>
                  <a:gd name="T16" fmla="*/ 321 w 375"/>
                  <a:gd name="T17" fmla="*/ 53 h 481"/>
                  <a:gd name="T18" fmla="*/ 321 w 375"/>
                  <a:gd name="T19" fmla="*/ 106 h 481"/>
                  <a:gd name="T20" fmla="*/ 268 w 375"/>
                  <a:gd name="T21" fmla="*/ 213 h 481"/>
                  <a:gd name="T22" fmla="*/ 214 w 375"/>
                  <a:gd name="T23" fmla="*/ 267 h 481"/>
                  <a:gd name="T24" fmla="*/ 214 w 375"/>
                  <a:gd name="T25" fmla="*/ 267 h 481"/>
                  <a:gd name="T26" fmla="*/ 214 w 375"/>
                  <a:gd name="T27" fmla="*/ 320 h 481"/>
                  <a:gd name="T28" fmla="*/ 268 w 375"/>
                  <a:gd name="T29" fmla="*/ 374 h 481"/>
                  <a:gd name="T30" fmla="*/ 375 w 375"/>
                  <a:gd name="T31" fmla="*/ 374 h 481"/>
                  <a:gd name="T32" fmla="*/ 375 w 375"/>
                  <a:gd name="T33" fmla="*/ 374 h 481"/>
                  <a:gd name="T34" fmla="*/ 375 w 375"/>
                  <a:gd name="T35" fmla="*/ 427 h 481"/>
                  <a:gd name="T36" fmla="*/ 375 w 375"/>
                  <a:gd name="T37" fmla="*/ 481 h 481"/>
                  <a:gd name="T38" fmla="*/ 268 w 375"/>
                  <a:gd name="T39" fmla="*/ 481 h 481"/>
                  <a:gd name="T40" fmla="*/ 268 w 375"/>
                  <a:gd name="T41" fmla="*/ 481 h 481"/>
                  <a:gd name="T42" fmla="*/ 161 w 375"/>
                  <a:gd name="T43" fmla="*/ 481 h 481"/>
                  <a:gd name="T44" fmla="*/ 107 w 375"/>
                  <a:gd name="T45" fmla="*/ 427 h 481"/>
                  <a:gd name="T46" fmla="*/ 107 w 375"/>
                  <a:gd name="T47" fmla="*/ 374 h 481"/>
                  <a:gd name="T48" fmla="*/ 107 w 375"/>
                  <a:gd name="T49" fmla="*/ 374 h 481"/>
                  <a:gd name="T50" fmla="*/ 161 w 375"/>
                  <a:gd name="T51" fmla="*/ 320 h 481"/>
                  <a:gd name="T52" fmla="*/ 161 w 375"/>
                  <a:gd name="T53" fmla="*/ 213 h 481"/>
                  <a:gd name="T54" fmla="*/ 107 w 375"/>
                  <a:gd name="T55" fmla="*/ 160 h 481"/>
                  <a:gd name="T56" fmla="*/ 107 w 375"/>
                  <a:gd name="T57" fmla="*/ 160 h 481"/>
                  <a:gd name="T58" fmla="*/ 54 w 375"/>
                  <a:gd name="T59" fmla="*/ 160 h 481"/>
                  <a:gd name="T60" fmla="*/ 0 w 375"/>
                  <a:gd name="T61" fmla="*/ 106 h 481"/>
                  <a:gd name="T62" fmla="*/ 54 w 375"/>
                  <a:gd name="T63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5" h="481">
                    <a:moveTo>
                      <a:pt x="54" y="53"/>
                    </a:moveTo>
                    <a:lnTo>
                      <a:pt x="54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6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68" y="374"/>
                    </a:lnTo>
                    <a:lnTo>
                      <a:pt x="375" y="374"/>
                    </a:lnTo>
                    <a:lnTo>
                      <a:pt x="375" y="374"/>
                    </a:lnTo>
                    <a:lnTo>
                      <a:pt x="375" y="427"/>
                    </a:lnTo>
                    <a:lnTo>
                      <a:pt x="375" y="481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320"/>
                    </a:lnTo>
                    <a:lnTo>
                      <a:pt x="161" y="213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4" y="160"/>
                    </a:lnTo>
                    <a:lnTo>
                      <a:pt x="0" y="106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379"/>
              <p:cNvSpPr>
                <a:spLocks/>
              </p:cNvSpPr>
              <p:nvPr/>
            </p:nvSpPr>
            <p:spPr bwMode="auto">
              <a:xfrm>
                <a:off x="4506" y="2377"/>
                <a:ext cx="221" cy="53"/>
              </a:xfrm>
              <a:custGeom>
                <a:avLst/>
                <a:gdLst>
                  <a:gd name="T0" fmla="*/ 1178 w 1767"/>
                  <a:gd name="T1" fmla="*/ 321 h 428"/>
                  <a:gd name="T2" fmla="*/ 696 w 1767"/>
                  <a:gd name="T3" fmla="*/ 267 h 428"/>
                  <a:gd name="T4" fmla="*/ 482 w 1767"/>
                  <a:gd name="T5" fmla="*/ 321 h 428"/>
                  <a:gd name="T6" fmla="*/ 429 w 1767"/>
                  <a:gd name="T7" fmla="*/ 374 h 428"/>
                  <a:gd name="T8" fmla="*/ 429 w 1767"/>
                  <a:gd name="T9" fmla="*/ 374 h 428"/>
                  <a:gd name="T10" fmla="*/ 107 w 1767"/>
                  <a:gd name="T11" fmla="*/ 428 h 428"/>
                  <a:gd name="T12" fmla="*/ 0 w 1767"/>
                  <a:gd name="T13" fmla="*/ 321 h 428"/>
                  <a:gd name="T14" fmla="*/ 54 w 1767"/>
                  <a:gd name="T15" fmla="*/ 214 h 428"/>
                  <a:gd name="T16" fmla="*/ 54 w 1767"/>
                  <a:gd name="T17" fmla="*/ 214 h 428"/>
                  <a:gd name="T18" fmla="*/ 214 w 1767"/>
                  <a:gd name="T19" fmla="*/ 107 h 428"/>
                  <a:gd name="T20" fmla="*/ 375 w 1767"/>
                  <a:gd name="T21" fmla="*/ 53 h 428"/>
                  <a:gd name="T22" fmla="*/ 589 w 1767"/>
                  <a:gd name="T23" fmla="*/ 0 h 428"/>
                  <a:gd name="T24" fmla="*/ 589 w 1767"/>
                  <a:gd name="T25" fmla="*/ 0 h 428"/>
                  <a:gd name="T26" fmla="*/ 857 w 1767"/>
                  <a:gd name="T27" fmla="*/ 0 h 428"/>
                  <a:gd name="T28" fmla="*/ 1178 w 1767"/>
                  <a:gd name="T29" fmla="*/ 107 h 428"/>
                  <a:gd name="T30" fmla="*/ 1552 w 1767"/>
                  <a:gd name="T31" fmla="*/ 214 h 428"/>
                  <a:gd name="T32" fmla="*/ 1552 w 1767"/>
                  <a:gd name="T33" fmla="*/ 214 h 428"/>
                  <a:gd name="T34" fmla="*/ 1767 w 1767"/>
                  <a:gd name="T35" fmla="*/ 321 h 428"/>
                  <a:gd name="T36" fmla="*/ 1606 w 1767"/>
                  <a:gd name="T37" fmla="*/ 374 h 428"/>
                  <a:gd name="T38" fmla="*/ 1178 w 1767"/>
                  <a:gd name="T39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67" h="428">
                    <a:moveTo>
                      <a:pt x="1178" y="321"/>
                    </a:moveTo>
                    <a:lnTo>
                      <a:pt x="696" y="267"/>
                    </a:lnTo>
                    <a:lnTo>
                      <a:pt x="482" y="321"/>
                    </a:lnTo>
                    <a:lnTo>
                      <a:pt x="429" y="374"/>
                    </a:lnTo>
                    <a:lnTo>
                      <a:pt x="429" y="374"/>
                    </a:lnTo>
                    <a:lnTo>
                      <a:pt x="107" y="428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214" y="107"/>
                    </a:lnTo>
                    <a:lnTo>
                      <a:pt x="375" y="53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857" y="0"/>
                    </a:lnTo>
                    <a:lnTo>
                      <a:pt x="1178" y="107"/>
                    </a:lnTo>
                    <a:lnTo>
                      <a:pt x="1552" y="214"/>
                    </a:lnTo>
                    <a:lnTo>
                      <a:pt x="1552" y="214"/>
                    </a:lnTo>
                    <a:lnTo>
                      <a:pt x="1767" y="321"/>
                    </a:lnTo>
                    <a:lnTo>
                      <a:pt x="1606" y="374"/>
                    </a:lnTo>
                    <a:lnTo>
                      <a:pt x="1178" y="321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380"/>
              <p:cNvSpPr>
                <a:spLocks/>
              </p:cNvSpPr>
              <p:nvPr/>
            </p:nvSpPr>
            <p:spPr bwMode="auto">
              <a:xfrm>
                <a:off x="4519" y="2377"/>
                <a:ext cx="188" cy="46"/>
              </a:xfrm>
              <a:custGeom>
                <a:avLst/>
                <a:gdLst>
                  <a:gd name="T0" fmla="*/ 1017 w 1499"/>
                  <a:gd name="T1" fmla="*/ 267 h 374"/>
                  <a:gd name="T2" fmla="*/ 589 w 1499"/>
                  <a:gd name="T3" fmla="*/ 267 h 374"/>
                  <a:gd name="T4" fmla="*/ 429 w 1499"/>
                  <a:gd name="T5" fmla="*/ 321 h 374"/>
                  <a:gd name="T6" fmla="*/ 375 w 1499"/>
                  <a:gd name="T7" fmla="*/ 321 h 374"/>
                  <a:gd name="T8" fmla="*/ 375 w 1499"/>
                  <a:gd name="T9" fmla="*/ 321 h 374"/>
                  <a:gd name="T10" fmla="*/ 107 w 1499"/>
                  <a:gd name="T11" fmla="*/ 374 h 374"/>
                  <a:gd name="T12" fmla="*/ 0 w 1499"/>
                  <a:gd name="T13" fmla="*/ 321 h 374"/>
                  <a:gd name="T14" fmla="*/ 54 w 1499"/>
                  <a:gd name="T15" fmla="*/ 160 h 374"/>
                  <a:gd name="T16" fmla="*/ 54 w 1499"/>
                  <a:gd name="T17" fmla="*/ 160 h 374"/>
                  <a:gd name="T18" fmla="*/ 161 w 1499"/>
                  <a:gd name="T19" fmla="*/ 107 h 374"/>
                  <a:gd name="T20" fmla="*/ 322 w 1499"/>
                  <a:gd name="T21" fmla="*/ 53 h 374"/>
                  <a:gd name="T22" fmla="*/ 536 w 1499"/>
                  <a:gd name="T23" fmla="*/ 0 h 374"/>
                  <a:gd name="T24" fmla="*/ 536 w 1499"/>
                  <a:gd name="T25" fmla="*/ 0 h 374"/>
                  <a:gd name="T26" fmla="*/ 750 w 1499"/>
                  <a:gd name="T27" fmla="*/ 0 h 374"/>
                  <a:gd name="T28" fmla="*/ 1017 w 1499"/>
                  <a:gd name="T29" fmla="*/ 107 h 374"/>
                  <a:gd name="T30" fmla="*/ 1338 w 1499"/>
                  <a:gd name="T31" fmla="*/ 160 h 374"/>
                  <a:gd name="T32" fmla="*/ 1338 w 1499"/>
                  <a:gd name="T33" fmla="*/ 160 h 374"/>
                  <a:gd name="T34" fmla="*/ 1499 w 1499"/>
                  <a:gd name="T35" fmla="*/ 267 h 374"/>
                  <a:gd name="T36" fmla="*/ 1392 w 1499"/>
                  <a:gd name="T37" fmla="*/ 321 h 374"/>
                  <a:gd name="T38" fmla="*/ 1017 w 1499"/>
                  <a:gd name="T3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9" h="374">
                    <a:moveTo>
                      <a:pt x="1017" y="267"/>
                    </a:moveTo>
                    <a:lnTo>
                      <a:pt x="589" y="267"/>
                    </a:lnTo>
                    <a:lnTo>
                      <a:pt x="429" y="32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107" y="374"/>
                    </a:lnTo>
                    <a:lnTo>
                      <a:pt x="0" y="321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322" y="53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750" y="0"/>
                    </a:lnTo>
                    <a:lnTo>
                      <a:pt x="1017" y="107"/>
                    </a:lnTo>
                    <a:lnTo>
                      <a:pt x="1338" y="160"/>
                    </a:lnTo>
                    <a:lnTo>
                      <a:pt x="1338" y="160"/>
                    </a:lnTo>
                    <a:lnTo>
                      <a:pt x="1499" y="267"/>
                    </a:lnTo>
                    <a:lnTo>
                      <a:pt x="1392" y="321"/>
                    </a:lnTo>
                    <a:lnTo>
                      <a:pt x="1017" y="267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381"/>
              <p:cNvSpPr>
                <a:spLocks/>
              </p:cNvSpPr>
              <p:nvPr/>
            </p:nvSpPr>
            <p:spPr bwMode="auto">
              <a:xfrm>
                <a:off x="4533" y="2377"/>
                <a:ext cx="160" cy="40"/>
              </a:xfrm>
              <a:custGeom>
                <a:avLst/>
                <a:gdLst>
                  <a:gd name="T0" fmla="*/ 857 w 1285"/>
                  <a:gd name="T1" fmla="*/ 214 h 321"/>
                  <a:gd name="T2" fmla="*/ 482 w 1285"/>
                  <a:gd name="T3" fmla="*/ 214 h 321"/>
                  <a:gd name="T4" fmla="*/ 322 w 1285"/>
                  <a:gd name="T5" fmla="*/ 267 h 321"/>
                  <a:gd name="T6" fmla="*/ 268 w 1285"/>
                  <a:gd name="T7" fmla="*/ 267 h 321"/>
                  <a:gd name="T8" fmla="*/ 268 w 1285"/>
                  <a:gd name="T9" fmla="*/ 267 h 321"/>
                  <a:gd name="T10" fmla="*/ 54 w 1285"/>
                  <a:gd name="T11" fmla="*/ 321 h 321"/>
                  <a:gd name="T12" fmla="*/ 0 w 1285"/>
                  <a:gd name="T13" fmla="*/ 267 h 321"/>
                  <a:gd name="T14" fmla="*/ 54 w 1285"/>
                  <a:gd name="T15" fmla="*/ 160 h 321"/>
                  <a:gd name="T16" fmla="*/ 54 w 1285"/>
                  <a:gd name="T17" fmla="*/ 160 h 321"/>
                  <a:gd name="T18" fmla="*/ 161 w 1285"/>
                  <a:gd name="T19" fmla="*/ 107 h 321"/>
                  <a:gd name="T20" fmla="*/ 268 w 1285"/>
                  <a:gd name="T21" fmla="*/ 53 h 321"/>
                  <a:gd name="T22" fmla="*/ 429 w 1285"/>
                  <a:gd name="T23" fmla="*/ 0 h 321"/>
                  <a:gd name="T24" fmla="*/ 429 w 1285"/>
                  <a:gd name="T25" fmla="*/ 0 h 321"/>
                  <a:gd name="T26" fmla="*/ 643 w 1285"/>
                  <a:gd name="T27" fmla="*/ 53 h 321"/>
                  <a:gd name="T28" fmla="*/ 857 w 1285"/>
                  <a:gd name="T29" fmla="*/ 107 h 321"/>
                  <a:gd name="T30" fmla="*/ 1124 w 1285"/>
                  <a:gd name="T31" fmla="*/ 160 h 321"/>
                  <a:gd name="T32" fmla="*/ 1124 w 1285"/>
                  <a:gd name="T33" fmla="*/ 160 h 321"/>
                  <a:gd name="T34" fmla="*/ 1285 w 1285"/>
                  <a:gd name="T35" fmla="*/ 267 h 321"/>
                  <a:gd name="T36" fmla="*/ 1178 w 1285"/>
                  <a:gd name="T37" fmla="*/ 267 h 321"/>
                  <a:gd name="T38" fmla="*/ 857 w 1285"/>
                  <a:gd name="T39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5" h="321">
                    <a:moveTo>
                      <a:pt x="857" y="214"/>
                    </a:moveTo>
                    <a:lnTo>
                      <a:pt x="482" y="214"/>
                    </a:lnTo>
                    <a:lnTo>
                      <a:pt x="322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643" y="53"/>
                    </a:lnTo>
                    <a:lnTo>
                      <a:pt x="857" y="107"/>
                    </a:lnTo>
                    <a:lnTo>
                      <a:pt x="1124" y="160"/>
                    </a:lnTo>
                    <a:lnTo>
                      <a:pt x="1124" y="160"/>
                    </a:lnTo>
                    <a:lnTo>
                      <a:pt x="1285" y="267"/>
                    </a:lnTo>
                    <a:lnTo>
                      <a:pt x="1178" y="267"/>
                    </a:lnTo>
                    <a:lnTo>
                      <a:pt x="857" y="214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382"/>
              <p:cNvSpPr>
                <a:spLocks/>
              </p:cNvSpPr>
              <p:nvPr/>
            </p:nvSpPr>
            <p:spPr bwMode="auto">
              <a:xfrm>
                <a:off x="4539" y="2377"/>
                <a:ext cx="134" cy="33"/>
              </a:xfrm>
              <a:custGeom>
                <a:avLst/>
                <a:gdLst>
                  <a:gd name="T0" fmla="*/ 749 w 1070"/>
                  <a:gd name="T1" fmla="*/ 214 h 267"/>
                  <a:gd name="T2" fmla="*/ 428 w 1070"/>
                  <a:gd name="T3" fmla="*/ 214 h 267"/>
                  <a:gd name="T4" fmla="*/ 321 w 1070"/>
                  <a:gd name="T5" fmla="*/ 214 h 267"/>
                  <a:gd name="T6" fmla="*/ 268 w 1070"/>
                  <a:gd name="T7" fmla="*/ 214 h 267"/>
                  <a:gd name="T8" fmla="*/ 268 w 1070"/>
                  <a:gd name="T9" fmla="*/ 214 h 267"/>
                  <a:gd name="T10" fmla="*/ 107 w 1070"/>
                  <a:gd name="T11" fmla="*/ 267 h 267"/>
                  <a:gd name="T12" fmla="*/ 0 w 1070"/>
                  <a:gd name="T13" fmla="*/ 214 h 267"/>
                  <a:gd name="T14" fmla="*/ 54 w 1070"/>
                  <a:gd name="T15" fmla="*/ 107 h 267"/>
                  <a:gd name="T16" fmla="*/ 54 w 1070"/>
                  <a:gd name="T17" fmla="*/ 107 h 267"/>
                  <a:gd name="T18" fmla="*/ 161 w 1070"/>
                  <a:gd name="T19" fmla="*/ 53 h 267"/>
                  <a:gd name="T20" fmla="*/ 268 w 1070"/>
                  <a:gd name="T21" fmla="*/ 53 h 267"/>
                  <a:gd name="T22" fmla="*/ 375 w 1070"/>
                  <a:gd name="T23" fmla="*/ 0 h 267"/>
                  <a:gd name="T24" fmla="*/ 375 w 1070"/>
                  <a:gd name="T25" fmla="*/ 0 h 267"/>
                  <a:gd name="T26" fmla="*/ 535 w 1070"/>
                  <a:gd name="T27" fmla="*/ 0 h 267"/>
                  <a:gd name="T28" fmla="*/ 749 w 1070"/>
                  <a:gd name="T29" fmla="*/ 53 h 267"/>
                  <a:gd name="T30" fmla="*/ 963 w 1070"/>
                  <a:gd name="T31" fmla="*/ 107 h 267"/>
                  <a:gd name="T32" fmla="*/ 963 w 1070"/>
                  <a:gd name="T33" fmla="*/ 107 h 267"/>
                  <a:gd name="T34" fmla="*/ 1070 w 1070"/>
                  <a:gd name="T35" fmla="*/ 214 h 267"/>
                  <a:gd name="T36" fmla="*/ 1017 w 1070"/>
                  <a:gd name="T37" fmla="*/ 214 h 267"/>
                  <a:gd name="T38" fmla="*/ 749 w 1070"/>
                  <a:gd name="T39" fmla="*/ 21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0" h="267">
                    <a:moveTo>
                      <a:pt x="749" y="214"/>
                    </a:moveTo>
                    <a:lnTo>
                      <a:pt x="428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107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61" y="53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535" y="0"/>
                    </a:lnTo>
                    <a:lnTo>
                      <a:pt x="749" y="53"/>
                    </a:lnTo>
                    <a:lnTo>
                      <a:pt x="963" y="107"/>
                    </a:lnTo>
                    <a:lnTo>
                      <a:pt x="963" y="107"/>
                    </a:lnTo>
                    <a:lnTo>
                      <a:pt x="1070" y="214"/>
                    </a:lnTo>
                    <a:lnTo>
                      <a:pt x="1017" y="214"/>
                    </a:lnTo>
                    <a:lnTo>
                      <a:pt x="749" y="214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383"/>
              <p:cNvSpPr>
                <a:spLocks/>
              </p:cNvSpPr>
              <p:nvPr/>
            </p:nvSpPr>
            <p:spPr bwMode="auto">
              <a:xfrm>
                <a:off x="4553" y="2377"/>
                <a:ext cx="107" cy="26"/>
              </a:xfrm>
              <a:custGeom>
                <a:avLst/>
                <a:gdLst>
                  <a:gd name="T0" fmla="*/ 214 w 856"/>
                  <a:gd name="T1" fmla="*/ 214 h 214"/>
                  <a:gd name="T2" fmla="*/ 214 w 856"/>
                  <a:gd name="T3" fmla="*/ 214 h 214"/>
                  <a:gd name="T4" fmla="*/ 375 w 856"/>
                  <a:gd name="T5" fmla="*/ 160 h 214"/>
                  <a:gd name="T6" fmla="*/ 589 w 856"/>
                  <a:gd name="T7" fmla="*/ 160 h 214"/>
                  <a:gd name="T8" fmla="*/ 589 w 856"/>
                  <a:gd name="T9" fmla="*/ 160 h 214"/>
                  <a:gd name="T10" fmla="*/ 803 w 856"/>
                  <a:gd name="T11" fmla="*/ 214 h 214"/>
                  <a:gd name="T12" fmla="*/ 856 w 856"/>
                  <a:gd name="T13" fmla="*/ 160 h 214"/>
                  <a:gd name="T14" fmla="*/ 749 w 856"/>
                  <a:gd name="T15" fmla="*/ 107 h 214"/>
                  <a:gd name="T16" fmla="*/ 749 w 856"/>
                  <a:gd name="T17" fmla="*/ 107 h 214"/>
                  <a:gd name="T18" fmla="*/ 589 w 856"/>
                  <a:gd name="T19" fmla="*/ 53 h 214"/>
                  <a:gd name="T20" fmla="*/ 428 w 856"/>
                  <a:gd name="T21" fmla="*/ 53 h 214"/>
                  <a:gd name="T22" fmla="*/ 321 w 856"/>
                  <a:gd name="T23" fmla="*/ 0 h 214"/>
                  <a:gd name="T24" fmla="*/ 321 w 856"/>
                  <a:gd name="T25" fmla="*/ 0 h 214"/>
                  <a:gd name="T26" fmla="*/ 214 w 856"/>
                  <a:gd name="T27" fmla="*/ 53 h 214"/>
                  <a:gd name="T28" fmla="*/ 107 w 856"/>
                  <a:gd name="T29" fmla="*/ 53 h 214"/>
                  <a:gd name="T30" fmla="*/ 54 w 856"/>
                  <a:gd name="T31" fmla="*/ 107 h 214"/>
                  <a:gd name="T32" fmla="*/ 54 w 856"/>
                  <a:gd name="T33" fmla="*/ 107 h 214"/>
                  <a:gd name="T34" fmla="*/ 0 w 856"/>
                  <a:gd name="T35" fmla="*/ 160 h 214"/>
                  <a:gd name="T36" fmla="*/ 54 w 856"/>
                  <a:gd name="T37" fmla="*/ 214 h 214"/>
                  <a:gd name="T38" fmla="*/ 214 w 856"/>
                  <a:gd name="T39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214">
                    <a:moveTo>
                      <a:pt x="214" y="214"/>
                    </a:moveTo>
                    <a:lnTo>
                      <a:pt x="214" y="214"/>
                    </a:lnTo>
                    <a:lnTo>
                      <a:pt x="375" y="160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803" y="214"/>
                    </a:lnTo>
                    <a:lnTo>
                      <a:pt x="856" y="160"/>
                    </a:lnTo>
                    <a:lnTo>
                      <a:pt x="749" y="107"/>
                    </a:lnTo>
                    <a:lnTo>
                      <a:pt x="749" y="107"/>
                    </a:lnTo>
                    <a:lnTo>
                      <a:pt x="589" y="53"/>
                    </a:lnTo>
                    <a:lnTo>
                      <a:pt x="42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53"/>
                    </a:lnTo>
                    <a:lnTo>
                      <a:pt x="107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60"/>
                    </a:lnTo>
                    <a:lnTo>
                      <a:pt x="54" y="214"/>
                    </a:lnTo>
                    <a:lnTo>
                      <a:pt x="214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384"/>
              <p:cNvSpPr>
                <a:spLocks/>
              </p:cNvSpPr>
              <p:nvPr/>
            </p:nvSpPr>
            <p:spPr bwMode="auto">
              <a:xfrm>
                <a:off x="4560" y="2444"/>
                <a:ext cx="334" cy="127"/>
              </a:xfrm>
              <a:custGeom>
                <a:avLst/>
                <a:gdLst>
                  <a:gd name="T0" fmla="*/ 856 w 2675"/>
                  <a:gd name="T1" fmla="*/ 427 h 1016"/>
                  <a:gd name="T2" fmla="*/ 374 w 2675"/>
                  <a:gd name="T3" fmla="*/ 374 h 1016"/>
                  <a:gd name="T4" fmla="*/ 0 w 2675"/>
                  <a:gd name="T5" fmla="*/ 267 h 1016"/>
                  <a:gd name="T6" fmla="*/ 107 w 2675"/>
                  <a:gd name="T7" fmla="*/ 53 h 1016"/>
                  <a:gd name="T8" fmla="*/ 107 w 2675"/>
                  <a:gd name="T9" fmla="*/ 53 h 1016"/>
                  <a:gd name="T10" fmla="*/ 267 w 2675"/>
                  <a:gd name="T11" fmla="*/ 53 h 1016"/>
                  <a:gd name="T12" fmla="*/ 588 w 2675"/>
                  <a:gd name="T13" fmla="*/ 0 h 1016"/>
                  <a:gd name="T14" fmla="*/ 1016 w 2675"/>
                  <a:gd name="T15" fmla="*/ 0 h 1016"/>
                  <a:gd name="T16" fmla="*/ 1016 w 2675"/>
                  <a:gd name="T17" fmla="*/ 0 h 1016"/>
                  <a:gd name="T18" fmla="*/ 1284 w 2675"/>
                  <a:gd name="T19" fmla="*/ 107 h 1016"/>
                  <a:gd name="T20" fmla="*/ 1498 w 2675"/>
                  <a:gd name="T21" fmla="*/ 161 h 1016"/>
                  <a:gd name="T22" fmla="*/ 1873 w 2675"/>
                  <a:gd name="T23" fmla="*/ 374 h 1016"/>
                  <a:gd name="T24" fmla="*/ 1873 w 2675"/>
                  <a:gd name="T25" fmla="*/ 374 h 1016"/>
                  <a:gd name="T26" fmla="*/ 2247 w 2675"/>
                  <a:gd name="T27" fmla="*/ 641 h 1016"/>
                  <a:gd name="T28" fmla="*/ 2461 w 2675"/>
                  <a:gd name="T29" fmla="*/ 855 h 1016"/>
                  <a:gd name="T30" fmla="*/ 2622 w 2675"/>
                  <a:gd name="T31" fmla="*/ 962 h 1016"/>
                  <a:gd name="T32" fmla="*/ 2675 w 2675"/>
                  <a:gd name="T33" fmla="*/ 1016 h 1016"/>
                  <a:gd name="T34" fmla="*/ 2675 w 2675"/>
                  <a:gd name="T35" fmla="*/ 1016 h 1016"/>
                  <a:gd name="T36" fmla="*/ 2568 w 2675"/>
                  <a:gd name="T37" fmla="*/ 1016 h 1016"/>
                  <a:gd name="T38" fmla="*/ 2461 w 2675"/>
                  <a:gd name="T39" fmla="*/ 962 h 1016"/>
                  <a:gd name="T40" fmla="*/ 2247 w 2675"/>
                  <a:gd name="T41" fmla="*/ 909 h 1016"/>
                  <a:gd name="T42" fmla="*/ 2087 w 2675"/>
                  <a:gd name="T43" fmla="*/ 802 h 1016"/>
                  <a:gd name="T44" fmla="*/ 2087 w 2675"/>
                  <a:gd name="T45" fmla="*/ 802 h 1016"/>
                  <a:gd name="T46" fmla="*/ 1605 w 2675"/>
                  <a:gd name="T47" fmla="*/ 641 h 1016"/>
                  <a:gd name="T48" fmla="*/ 1230 w 2675"/>
                  <a:gd name="T49" fmla="*/ 534 h 1016"/>
                  <a:gd name="T50" fmla="*/ 856 w 2675"/>
                  <a:gd name="T51" fmla="*/ 427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75" h="1016">
                    <a:moveTo>
                      <a:pt x="856" y="427"/>
                    </a:moveTo>
                    <a:lnTo>
                      <a:pt x="374" y="374"/>
                    </a:lnTo>
                    <a:lnTo>
                      <a:pt x="0" y="26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67" y="53"/>
                    </a:lnTo>
                    <a:lnTo>
                      <a:pt x="588" y="0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284" y="107"/>
                    </a:lnTo>
                    <a:lnTo>
                      <a:pt x="1498" y="161"/>
                    </a:lnTo>
                    <a:lnTo>
                      <a:pt x="1873" y="374"/>
                    </a:lnTo>
                    <a:lnTo>
                      <a:pt x="1873" y="374"/>
                    </a:lnTo>
                    <a:lnTo>
                      <a:pt x="2247" y="641"/>
                    </a:lnTo>
                    <a:lnTo>
                      <a:pt x="2461" y="855"/>
                    </a:lnTo>
                    <a:lnTo>
                      <a:pt x="2622" y="962"/>
                    </a:lnTo>
                    <a:lnTo>
                      <a:pt x="2675" y="1016"/>
                    </a:lnTo>
                    <a:lnTo>
                      <a:pt x="2675" y="1016"/>
                    </a:lnTo>
                    <a:lnTo>
                      <a:pt x="2568" y="1016"/>
                    </a:lnTo>
                    <a:lnTo>
                      <a:pt x="2461" y="962"/>
                    </a:lnTo>
                    <a:lnTo>
                      <a:pt x="2247" y="909"/>
                    </a:lnTo>
                    <a:lnTo>
                      <a:pt x="2087" y="802"/>
                    </a:lnTo>
                    <a:lnTo>
                      <a:pt x="2087" y="802"/>
                    </a:lnTo>
                    <a:lnTo>
                      <a:pt x="1605" y="641"/>
                    </a:lnTo>
                    <a:lnTo>
                      <a:pt x="1230" y="534"/>
                    </a:lnTo>
                    <a:lnTo>
                      <a:pt x="856" y="427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385"/>
              <p:cNvSpPr>
                <a:spLocks/>
              </p:cNvSpPr>
              <p:nvPr/>
            </p:nvSpPr>
            <p:spPr bwMode="auto">
              <a:xfrm>
                <a:off x="4580" y="2444"/>
                <a:ext cx="280" cy="113"/>
              </a:xfrm>
              <a:custGeom>
                <a:avLst/>
                <a:gdLst>
                  <a:gd name="T0" fmla="*/ 696 w 2248"/>
                  <a:gd name="T1" fmla="*/ 374 h 909"/>
                  <a:gd name="T2" fmla="*/ 268 w 2248"/>
                  <a:gd name="T3" fmla="*/ 320 h 909"/>
                  <a:gd name="T4" fmla="*/ 0 w 2248"/>
                  <a:gd name="T5" fmla="*/ 214 h 909"/>
                  <a:gd name="T6" fmla="*/ 54 w 2248"/>
                  <a:gd name="T7" fmla="*/ 53 h 909"/>
                  <a:gd name="T8" fmla="*/ 54 w 2248"/>
                  <a:gd name="T9" fmla="*/ 53 h 909"/>
                  <a:gd name="T10" fmla="*/ 161 w 2248"/>
                  <a:gd name="T11" fmla="*/ 53 h 909"/>
                  <a:gd name="T12" fmla="*/ 482 w 2248"/>
                  <a:gd name="T13" fmla="*/ 0 h 909"/>
                  <a:gd name="T14" fmla="*/ 856 w 2248"/>
                  <a:gd name="T15" fmla="*/ 0 h 909"/>
                  <a:gd name="T16" fmla="*/ 856 w 2248"/>
                  <a:gd name="T17" fmla="*/ 0 h 909"/>
                  <a:gd name="T18" fmla="*/ 1070 w 2248"/>
                  <a:gd name="T19" fmla="*/ 107 h 909"/>
                  <a:gd name="T20" fmla="*/ 1231 w 2248"/>
                  <a:gd name="T21" fmla="*/ 161 h 909"/>
                  <a:gd name="T22" fmla="*/ 1552 w 2248"/>
                  <a:gd name="T23" fmla="*/ 320 h 909"/>
                  <a:gd name="T24" fmla="*/ 1552 w 2248"/>
                  <a:gd name="T25" fmla="*/ 320 h 909"/>
                  <a:gd name="T26" fmla="*/ 1927 w 2248"/>
                  <a:gd name="T27" fmla="*/ 588 h 909"/>
                  <a:gd name="T28" fmla="*/ 2141 w 2248"/>
                  <a:gd name="T29" fmla="*/ 802 h 909"/>
                  <a:gd name="T30" fmla="*/ 2248 w 2248"/>
                  <a:gd name="T31" fmla="*/ 855 h 909"/>
                  <a:gd name="T32" fmla="*/ 2248 w 2248"/>
                  <a:gd name="T33" fmla="*/ 909 h 909"/>
                  <a:gd name="T34" fmla="*/ 2141 w 2248"/>
                  <a:gd name="T35" fmla="*/ 855 h 909"/>
                  <a:gd name="T36" fmla="*/ 1927 w 2248"/>
                  <a:gd name="T37" fmla="*/ 802 h 909"/>
                  <a:gd name="T38" fmla="*/ 1766 w 2248"/>
                  <a:gd name="T39" fmla="*/ 695 h 909"/>
                  <a:gd name="T40" fmla="*/ 1766 w 2248"/>
                  <a:gd name="T41" fmla="*/ 695 h 909"/>
                  <a:gd name="T42" fmla="*/ 1338 w 2248"/>
                  <a:gd name="T43" fmla="*/ 534 h 909"/>
                  <a:gd name="T44" fmla="*/ 1017 w 2248"/>
                  <a:gd name="T45" fmla="*/ 427 h 909"/>
                  <a:gd name="T46" fmla="*/ 696 w 2248"/>
                  <a:gd name="T47" fmla="*/ 374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48" h="909">
                    <a:moveTo>
                      <a:pt x="696" y="374"/>
                    </a:moveTo>
                    <a:lnTo>
                      <a:pt x="268" y="320"/>
                    </a:lnTo>
                    <a:lnTo>
                      <a:pt x="0" y="214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61" y="53"/>
                    </a:lnTo>
                    <a:lnTo>
                      <a:pt x="482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070" y="107"/>
                    </a:lnTo>
                    <a:lnTo>
                      <a:pt x="1231" y="161"/>
                    </a:lnTo>
                    <a:lnTo>
                      <a:pt x="1552" y="320"/>
                    </a:lnTo>
                    <a:lnTo>
                      <a:pt x="1552" y="320"/>
                    </a:lnTo>
                    <a:lnTo>
                      <a:pt x="1927" y="588"/>
                    </a:lnTo>
                    <a:lnTo>
                      <a:pt x="2141" y="802"/>
                    </a:lnTo>
                    <a:lnTo>
                      <a:pt x="2248" y="855"/>
                    </a:lnTo>
                    <a:lnTo>
                      <a:pt x="2248" y="909"/>
                    </a:lnTo>
                    <a:lnTo>
                      <a:pt x="2141" y="855"/>
                    </a:lnTo>
                    <a:lnTo>
                      <a:pt x="1927" y="802"/>
                    </a:lnTo>
                    <a:lnTo>
                      <a:pt x="1766" y="695"/>
                    </a:lnTo>
                    <a:lnTo>
                      <a:pt x="1766" y="695"/>
                    </a:lnTo>
                    <a:lnTo>
                      <a:pt x="1338" y="534"/>
                    </a:lnTo>
                    <a:lnTo>
                      <a:pt x="1017" y="427"/>
                    </a:lnTo>
                    <a:lnTo>
                      <a:pt x="696" y="374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386"/>
              <p:cNvSpPr>
                <a:spLocks/>
              </p:cNvSpPr>
              <p:nvPr/>
            </p:nvSpPr>
            <p:spPr bwMode="auto">
              <a:xfrm>
                <a:off x="4593" y="2444"/>
                <a:ext cx="234" cy="93"/>
              </a:xfrm>
              <a:custGeom>
                <a:avLst/>
                <a:gdLst>
                  <a:gd name="T0" fmla="*/ 589 w 1873"/>
                  <a:gd name="T1" fmla="*/ 320 h 748"/>
                  <a:gd name="T2" fmla="*/ 214 w 1873"/>
                  <a:gd name="T3" fmla="*/ 267 h 748"/>
                  <a:gd name="T4" fmla="*/ 0 w 1873"/>
                  <a:gd name="T5" fmla="*/ 214 h 748"/>
                  <a:gd name="T6" fmla="*/ 54 w 1873"/>
                  <a:gd name="T7" fmla="*/ 53 h 748"/>
                  <a:gd name="T8" fmla="*/ 54 w 1873"/>
                  <a:gd name="T9" fmla="*/ 53 h 748"/>
                  <a:gd name="T10" fmla="*/ 161 w 1873"/>
                  <a:gd name="T11" fmla="*/ 53 h 748"/>
                  <a:gd name="T12" fmla="*/ 375 w 1873"/>
                  <a:gd name="T13" fmla="*/ 0 h 748"/>
                  <a:gd name="T14" fmla="*/ 696 w 1873"/>
                  <a:gd name="T15" fmla="*/ 0 h 748"/>
                  <a:gd name="T16" fmla="*/ 696 w 1873"/>
                  <a:gd name="T17" fmla="*/ 0 h 748"/>
                  <a:gd name="T18" fmla="*/ 856 w 1873"/>
                  <a:gd name="T19" fmla="*/ 53 h 748"/>
                  <a:gd name="T20" fmla="*/ 1017 w 1873"/>
                  <a:gd name="T21" fmla="*/ 161 h 748"/>
                  <a:gd name="T22" fmla="*/ 1285 w 1873"/>
                  <a:gd name="T23" fmla="*/ 267 h 748"/>
                  <a:gd name="T24" fmla="*/ 1285 w 1873"/>
                  <a:gd name="T25" fmla="*/ 267 h 748"/>
                  <a:gd name="T26" fmla="*/ 1659 w 1873"/>
                  <a:gd name="T27" fmla="*/ 588 h 748"/>
                  <a:gd name="T28" fmla="*/ 1873 w 1873"/>
                  <a:gd name="T29" fmla="*/ 695 h 748"/>
                  <a:gd name="T30" fmla="*/ 1820 w 1873"/>
                  <a:gd name="T31" fmla="*/ 748 h 748"/>
                  <a:gd name="T32" fmla="*/ 1659 w 1873"/>
                  <a:gd name="T33" fmla="*/ 695 h 748"/>
                  <a:gd name="T34" fmla="*/ 1445 w 1873"/>
                  <a:gd name="T35" fmla="*/ 588 h 748"/>
                  <a:gd name="T36" fmla="*/ 1445 w 1873"/>
                  <a:gd name="T37" fmla="*/ 588 h 748"/>
                  <a:gd name="T38" fmla="*/ 1124 w 1873"/>
                  <a:gd name="T39" fmla="*/ 481 h 748"/>
                  <a:gd name="T40" fmla="*/ 856 w 1873"/>
                  <a:gd name="T41" fmla="*/ 374 h 748"/>
                  <a:gd name="T42" fmla="*/ 589 w 1873"/>
                  <a:gd name="T43" fmla="*/ 32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73" h="748">
                    <a:moveTo>
                      <a:pt x="589" y="320"/>
                    </a:moveTo>
                    <a:lnTo>
                      <a:pt x="214" y="267"/>
                    </a:lnTo>
                    <a:lnTo>
                      <a:pt x="0" y="214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61" y="53"/>
                    </a:lnTo>
                    <a:lnTo>
                      <a:pt x="375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856" y="53"/>
                    </a:lnTo>
                    <a:lnTo>
                      <a:pt x="1017" y="161"/>
                    </a:lnTo>
                    <a:lnTo>
                      <a:pt x="1285" y="267"/>
                    </a:lnTo>
                    <a:lnTo>
                      <a:pt x="1285" y="267"/>
                    </a:lnTo>
                    <a:lnTo>
                      <a:pt x="1659" y="588"/>
                    </a:lnTo>
                    <a:lnTo>
                      <a:pt x="1873" y="695"/>
                    </a:lnTo>
                    <a:lnTo>
                      <a:pt x="1820" y="748"/>
                    </a:lnTo>
                    <a:lnTo>
                      <a:pt x="1659" y="695"/>
                    </a:lnTo>
                    <a:lnTo>
                      <a:pt x="1445" y="588"/>
                    </a:lnTo>
                    <a:lnTo>
                      <a:pt x="1445" y="588"/>
                    </a:lnTo>
                    <a:lnTo>
                      <a:pt x="1124" y="481"/>
                    </a:lnTo>
                    <a:lnTo>
                      <a:pt x="856" y="374"/>
                    </a:lnTo>
                    <a:lnTo>
                      <a:pt x="589" y="32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387"/>
              <p:cNvSpPr>
                <a:spLocks/>
              </p:cNvSpPr>
              <p:nvPr/>
            </p:nvSpPr>
            <p:spPr bwMode="auto">
              <a:xfrm>
                <a:off x="4606" y="2444"/>
                <a:ext cx="188" cy="73"/>
              </a:xfrm>
              <a:custGeom>
                <a:avLst/>
                <a:gdLst>
                  <a:gd name="T0" fmla="*/ 428 w 1499"/>
                  <a:gd name="T1" fmla="*/ 267 h 588"/>
                  <a:gd name="T2" fmla="*/ 161 w 1499"/>
                  <a:gd name="T3" fmla="*/ 214 h 588"/>
                  <a:gd name="T4" fmla="*/ 0 w 1499"/>
                  <a:gd name="T5" fmla="*/ 161 h 588"/>
                  <a:gd name="T6" fmla="*/ 54 w 1499"/>
                  <a:gd name="T7" fmla="*/ 53 h 588"/>
                  <a:gd name="T8" fmla="*/ 54 w 1499"/>
                  <a:gd name="T9" fmla="*/ 53 h 588"/>
                  <a:gd name="T10" fmla="*/ 107 w 1499"/>
                  <a:gd name="T11" fmla="*/ 53 h 588"/>
                  <a:gd name="T12" fmla="*/ 321 w 1499"/>
                  <a:gd name="T13" fmla="*/ 0 h 588"/>
                  <a:gd name="T14" fmla="*/ 535 w 1499"/>
                  <a:gd name="T15" fmla="*/ 0 h 588"/>
                  <a:gd name="T16" fmla="*/ 535 w 1499"/>
                  <a:gd name="T17" fmla="*/ 0 h 588"/>
                  <a:gd name="T18" fmla="*/ 696 w 1499"/>
                  <a:gd name="T19" fmla="*/ 53 h 588"/>
                  <a:gd name="T20" fmla="*/ 803 w 1499"/>
                  <a:gd name="T21" fmla="*/ 107 h 588"/>
                  <a:gd name="T22" fmla="*/ 1017 w 1499"/>
                  <a:gd name="T23" fmla="*/ 214 h 588"/>
                  <a:gd name="T24" fmla="*/ 1017 w 1499"/>
                  <a:gd name="T25" fmla="*/ 214 h 588"/>
                  <a:gd name="T26" fmla="*/ 1392 w 1499"/>
                  <a:gd name="T27" fmla="*/ 481 h 588"/>
                  <a:gd name="T28" fmla="*/ 1499 w 1499"/>
                  <a:gd name="T29" fmla="*/ 588 h 588"/>
                  <a:gd name="T30" fmla="*/ 1392 w 1499"/>
                  <a:gd name="T31" fmla="*/ 588 h 588"/>
                  <a:gd name="T32" fmla="*/ 1178 w 1499"/>
                  <a:gd name="T33" fmla="*/ 481 h 588"/>
                  <a:gd name="T34" fmla="*/ 1178 w 1499"/>
                  <a:gd name="T35" fmla="*/ 481 h 588"/>
                  <a:gd name="T36" fmla="*/ 856 w 1499"/>
                  <a:gd name="T37" fmla="*/ 374 h 588"/>
                  <a:gd name="T38" fmla="*/ 642 w 1499"/>
                  <a:gd name="T39" fmla="*/ 320 h 588"/>
                  <a:gd name="T40" fmla="*/ 428 w 1499"/>
                  <a:gd name="T41" fmla="*/ 267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9" h="588">
                    <a:moveTo>
                      <a:pt x="428" y="267"/>
                    </a:moveTo>
                    <a:lnTo>
                      <a:pt x="161" y="214"/>
                    </a:lnTo>
                    <a:lnTo>
                      <a:pt x="0" y="161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321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696" y="53"/>
                    </a:lnTo>
                    <a:lnTo>
                      <a:pt x="803" y="107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392" y="481"/>
                    </a:lnTo>
                    <a:lnTo>
                      <a:pt x="1499" y="588"/>
                    </a:lnTo>
                    <a:lnTo>
                      <a:pt x="1392" y="588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856" y="374"/>
                    </a:lnTo>
                    <a:lnTo>
                      <a:pt x="642" y="320"/>
                    </a:lnTo>
                    <a:lnTo>
                      <a:pt x="428" y="267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388"/>
              <p:cNvSpPr>
                <a:spLocks/>
              </p:cNvSpPr>
              <p:nvPr/>
            </p:nvSpPr>
            <p:spPr bwMode="auto">
              <a:xfrm>
                <a:off x="4620" y="2450"/>
                <a:ext cx="133" cy="47"/>
              </a:xfrm>
              <a:custGeom>
                <a:avLst/>
                <a:gdLst>
                  <a:gd name="T0" fmla="*/ 54 w 1071"/>
                  <a:gd name="T1" fmla="*/ 0 h 374"/>
                  <a:gd name="T2" fmla="*/ 107 w 1071"/>
                  <a:gd name="T3" fmla="*/ 0 h 374"/>
                  <a:gd name="T4" fmla="*/ 268 w 1071"/>
                  <a:gd name="T5" fmla="*/ 0 h 374"/>
                  <a:gd name="T6" fmla="*/ 428 w 1071"/>
                  <a:gd name="T7" fmla="*/ 0 h 374"/>
                  <a:gd name="T8" fmla="*/ 428 w 1071"/>
                  <a:gd name="T9" fmla="*/ 0 h 374"/>
                  <a:gd name="T10" fmla="*/ 535 w 1071"/>
                  <a:gd name="T11" fmla="*/ 0 h 374"/>
                  <a:gd name="T12" fmla="*/ 589 w 1071"/>
                  <a:gd name="T13" fmla="*/ 54 h 374"/>
                  <a:gd name="T14" fmla="*/ 749 w 1071"/>
                  <a:gd name="T15" fmla="*/ 108 h 374"/>
                  <a:gd name="T16" fmla="*/ 749 w 1071"/>
                  <a:gd name="T17" fmla="*/ 108 h 374"/>
                  <a:gd name="T18" fmla="*/ 1071 w 1071"/>
                  <a:gd name="T19" fmla="*/ 374 h 374"/>
                  <a:gd name="T20" fmla="*/ 1071 w 1071"/>
                  <a:gd name="T21" fmla="*/ 374 h 374"/>
                  <a:gd name="T22" fmla="*/ 857 w 1071"/>
                  <a:gd name="T23" fmla="*/ 267 h 374"/>
                  <a:gd name="T24" fmla="*/ 857 w 1071"/>
                  <a:gd name="T25" fmla="*/ 267 h 374"/>
                  <a:gd name="T26" fmla="*/ 642 w 1071"/>
                  <a:gd name="T27" fmla="*/ 214 h 374"/>
                  <a:gd name="T28" fmla="*/ 482 w 1071"/>
                  <a:gd name="T29" fmla="*/ 161 h 374"/>
                  <a:gd name="T30" fmla="*/ 321 w 1071"/>
                  <a:gd name="T31" fmla="*/ 108 h 374"/>
                  <a:gd name="T32" fmla="*/ 321 w 1071"/>
                  <a:gd name="T33" fmla="*/ 108 h 374"/>
                  <a:gd name="T34" fmla="*/ 107 w 1071"/>
                  <a:gd name="T35" fmla="*/ 108 h 374"/>
                  <a:gd name="T36" fmla="*/ 0 w 1071"/>
                  <a:gd name="T37" fmla="*/ 54 h 374"/>
                  <a:gd name="T38" fmla="*/ 54 w 1071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1" h="374">
                    <a:moveTo>
                      <a:pt x="54" y="0"/>
                    </a:moveTo>
                    <a:lnTo>
                      <a:pt x="107" y="0"/>
                    </a:lnTo>
                    <a:lnTo>
                      <a:pt x="26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54"/>
                    </a:lnTo>
                    <a:lnTo>
                      <a:pt x="749" y="108"/>
                    </a:lnTo>
                    <a:lnTo>
                      <a:pt x="749" y="108"/>
                    </a:lnTo>
                    <a:lnTo>
                      <a:pt x="1071" y="374"/>
                    </a:lnTo>
                    <a:lnTo>
                      <a:pt x="1071" y="374"/>
                    </a:lnTo>
                    <a:lnTo>
                      <a:pt x="857" y="267"/>
                    </a:lnTo>
                    <a:lnTo>
                      <a:pt x="857" y="267"/>
                    </a:lnTo>
                    <a:lnTo>
                      <a:pt x="642" y="214"/>
                    </a:lnTo>
                    <a:lnTo>
                      <a:pt x="482" y="161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107" y="108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389"/>
              <p:cNvSpPr>
                <a:spLocks/>
              </p:cNvSpPr>
              <p:nvPr/>
            </p:nvSpPr>
            <p:spPr bwMode="auto">
              <a:xfrm>
                <a:off x="4553" y="2517"/>
                <a:ext cx="227" cy="308"/>
              </a:xfrm>
              <a:custGeom>
                <a:avLst/>
                <a:gdLst>
                  <a:gd name="T0" fmla="*/ 321 w 1820"/>
                  <a:gd name="T1" fmla="*/ 107 h 2460"/>
                  <a:gd name="T2" fmla="*/ 375 w 1820"/>
                  <a:gd name="T3" fmla="*/ 53 h 2460"/>
                  <a:gd name="T4" fmla="*/ 589 w 1820"/>
                  <a:gd name="T5" fmla="*/ 0 h 2460"/>
                  <a:gd name="T6" fmla="*/ 963 w 1820"/>
                  <a:gd name="T7" fmla="*/ 0 h 2460"/>
                  <a:gd name="T8" fmla="*/ 963 w 1820"/>
                  <a:gd name="T9" fmla="*/ 0 h 2460"/>
                  <a:gd name="T10" fmla="*/ 1445 w 1820"/>
                  <a:gd name="T11" fmla="*/ 160 h 2460"/>
                  <a:gd name="T12" fmla="*/ 1713 w 1820"/>
                  <a:gd name="T13" fmla="*/ 321 h 2460"/>
                  <a:gd name="T14" fmla="*/ 1820 w 1820"/>
                  <a:gd name="T15" fmla="*/ 428 h 2460"/>
                  <a:gd name="T16" fmla="*/ 1820 w 1820"/>
                  <a:gd name="T17" fmla="*/ 428 h 2460"/>
                  <a:gd name="T18" fmla="*/ 1820 w 1820"/>
                  <a:gd name="T19" fmla="*/ 535 h 2460"/>
                  <a:gd name="T20" fmla="*/ 1820 w 1820"/>
                  <a:gd name="T21" fmla="*/ 588 h 2460"/>
                  <a:gd name="T22" fmla="*/ 1659 w 1820"/>
                  <a:gd name="T23" fmla="*/ 535 h 2460"/>
                  <a:gd name="T24" fmla="*/ 1659 w 1820"/>
                  <a:gd name="T25" fmla="*/ 535 h 2460"/>
                  <a:gd name="T26" fmla="*/ 1552 w 1820"/>
                  <a:gd name="T27" fmla="*/ 642 h 2460"/>
                  <a:gd name="T28" fmla="*/ 1659 w 1820"/>
                  <a:gd name="T29" fmla="*/ 909 h 2460"/>
                  <a:gd name="T30" fmla="*/ 1713 w 1820"/>
                  <a:gd name="T31" fmla="*/ 1123 h 2460"/>
                  <a:gd name="T32" fmla="*/ 1713 w 1820"/>
                  <a:gd name="T33" fmla="*/ 1123 h 2460"/>
                  <a:gd name="T34" fmla="*/ 1552 w 1820"/>
                  <a:gd name="T35" fmla="*/ 1390 h 2460"/>
                  <a:gd name="T36" fmla="*/ 1338 w 1820"/>
                  <a:gd name="T37" fmla="*/ 1658 h 2460"/>
                  <a:gd name="T38" fmla="*/ 1445 w 1820"/>
                  <a:gd name="T39" fmla="*/ 1925 h 2460"/>
                  <a:gd name="T40" fmla="*/ 1445 w 1820"/>
                  <a:gd name="T41" fmla="*/ 1925 h 2460"/>
                  <a:gd name="T42" fmla="*/ 1659 w 1820"/>
                  <a:gd name="T43" fmla="*/ 2192 h 2460"/>
                  <a:gd name="T44" fmla="*/ 1713 w 1820"/>
                  <a:gd name="T45" fmla="*/ 2406 h 2460"/>
                  <a:gd name="T46" fmla="*/ 1606 w 1820"/>
                  <a:gd name="T47" fmla="*/ 2460 h 2460"/>
                  <a:gd name="T48" fmla="*/ 1606 w 1820"/>
                  <a:gd name="T49" fmla="*/ 2460 h 2460"/>
                  <a:gd name="T50" fmla="*/ 1284 w 1820"/>
                  <a:gd name="T51" fmla="*/ 2406 h 2460"/>
                  <a:gd name="T52" fmla="*/ 856 w 1820"/>
                  <a:gd name="T53" fmla="*/ 2299 h 2460"/>
                  <a:gd name="T54" fmla="*/ 482 w 1820"/>
                  <a:gd name="T55" fmla="*/ 2353 h 2460"/>
                  <a:gd name="T56" fmla="*/ 482 w 1820"/>
                  <a:gd name="T57" fmla="*/ 2353 h 2460"/>
                  <a:gd name="T58" fmla="*/ 161 w 1820"/>
                  <a:gd name="T59" fmla="*/ 2460 h 2460"/>
                  <a:gd name="T60" fmla="*/ 0 w 1820"/>
                  <a:gd name="T61" fmla="*/ 2406 h 2460"/>
                  <a:gd name="T62" fmla="*/ 107 w 1820"/>
                  <a:gd name="T63" fmla="*/ 2138 h 2460"/>
                  <a:gd name="T64" fmla="*/ 107 w 1820"/>
                  <a:gd name="T65" fmla="*/ 2138 h 2460"/>
                  <a:gd name="T66" fmla="*/ 321 w 1820"/>
                  <a:gd name="T67" fmla="*/ 1818 h 2460"/>
                  <a:gd name="T68" fmla="*/ 428 w 1820"/>
                  <a:gd name="T69" fmla="*/ 1497 h 2460"/>
                  <a:gd name="T70" fmla="*/ 428 w 1820"/>
                  <a:gd name="T71" fmla="*/ 1283 h 2460"/>
                  <a:gd name="T72" fmla="*/ 428 w 1820"/>
                  <a:gd name="T73" fmla="*/ 1283 h 2460"/>
                  <a:gd name="T74" fmla="*/ 321 w 1820"/>
                  <a:gd name="T75" fmla="*/ 1123 h 2460"/>
                  <a:gd name="T76" fmla="*/ 375 w 1820"/>
                  <a:gd name="T77" fmla="*/ 909 h 2460"/>
                  <a:gd name="T78" fmla="*/ 535 w 1820"/>
                  <a:gd name="T79" fmla="*/ 801 h 2460"/>
                  <a:gd name="T80" fmla="*/ 535 w 1820"/>
                  <a:gd name="T81" fmla="*/ 801 h 2460"/>
                  <a:gd name="T82" fmla="*/ 642 w 1820"/>
                  <a:gd name="T83" fmla="*/ 749 h 2460"/>
                  <a:gd name="T84" fmla="*/ 642 w 1820"/>
                  <a:gd name="T85" fmla="*/ 642 h 2460"/>
                  <a:gd name="T86" fmla="*/ 535 w 1820"/>
                  <a:gd name="T87" fmla="*/ 588 h 2460"/>
                  <a:gd name="T88" fmla="*/ 535 w 1820"/>
                  <a:gd name="T89" fmla="*/ 588 h 2460"/>
                  <a:gd name="T90" fmla="*/ 375 w 1820"/>
                  <a:gd name="T91" fmla="*/ 535 h 2460"/>
                  <a:gd name="T92" fmla="*/ 428 w 1820"/>
                  <a:gd name="T93" fmla="*/ 481 h 2460"/>
                  <a:gd name="T94" fmla="*/ 589 w 1820"/>
                  <a:gd name="T95" fmla="*/ 428 h 2460"/>
                  <a:gd name="T96" fmla="*/ 589 w 1820"/>
                  <a:gd name="T97" fmla="*/ 428 h 2460"/>
                  <a:gd name="T98" fmla="*/ 749 w 1820"/>
                  <a:gd name="T99" fmla="*/ 428 h 2460"/>
                  <a:gd name="T100" fmla="*/ 749 w 1820"/>
                  <a:gd name="T101" fmla="*/ 321 h 2460"/>
                  <a:gd name="T102" fmla="*/ 589 w 1820"/>
                  <a:gd name="T103" fmla="*/ 267 h 2460"/>
                  <a:gd name="T104" fmla="*/ 589 w 1820"/>
                  <a:gd name="T105" fmla="*/ 267 h 2460"/>
                  <a:gd name="T106" fmla="*/ 321 w 1820"/>
                  <a:gd name="T107" fmla="*/ 267 h 2460"/>
                  <a:gd name="T108" fmla="*/ 214 w 1820"/>
                  <a:gd name="T109" fmla="*/ 214 h 2460"/>
                  <a:gd name="T110" fmla="*/ 321 w 1820"/>
                  <a:gd name="T111" fmla="*/ 107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20" h="2460">
                    <a:moveTo>
                      <a:pt x="321" y="107"/>
                    </a:moveTo>
                    <a:lnTo>
                      <a:pt x="375" y="53"/>
                    </a:lnTo>
                    <a:lnTo>
                      <a:pt x="589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445" y="160"/>
                    </a:lnTo>
                    <a:lnTo>
                      <a:pt x="1713" y="321"/>
                    </a:lnTo>
                    <a:lnTo>
                      <a:pt x="1820" y="428"/>
                    </a:lnTo>
                    <a:lnTo>
                      <a:pt x="1820" y="428"/>
                    </a:lnTo>
                    <a:lnTo>
                      <a:pt x="1820" y="535"/>
                    </a:lnTo>
                    <a:lnTo>
                      <a:pt x="1820" y="588"/>
                    </a:lnTo>
                    <a:lnTo>
                      <a:pt x="1659" y="535"/>
                    </a:lnTo>
                    <a:lnTo>
                      <a:pt x="1659" y="535"/>
                    </a:lnTo>
                    <a:lnTo>
                      <a:pt x="1552" y="642"/>
                    </a:lnTo>
                    <a:lnTo>
                      <a:pt x="1659" y="909"/>
                    </a:lnTo>
                    <a:lnTo>
                      <a:pt x="1713" y="1123"/>
                    </a:lnTo>
                    <a:lnTo>
                      <a:pt x="1713" y="1123"/>
                    </a:lnTo>
                    <a:lnTo>
                      <a:pt x="1552" y="1390"/>
                    </a:lnTo>
                    <a:lnTo>
                      <a:pt x="1338" y="1658"/>
                    </a:lnTo>
                    <a:lnTo>
                      <a:pt x="1445" y="1925"/>
                    </a:lnTo>
                    <a:lnTo>
                      <a:pt x="1445" y="1925"/>
                    </a:lnTo>
                    <a:lnTo>
                      <a:pt x="1659" y="2192"/>
                    </a:lnTo>
                    <a:lnTo>
                      <a:pt x="1713" y="2406"/>
                    </a:lnTo>
                    <a:lnTo>
                      <a:pt x="1606" y="2460"/>
                    </a:lnTo>
                    <a:lnTo>
                      <a:pt x="1606" y="2460"/>
                    </a:lnTo>
                    <a:lnTo>
                      <a:pt x="1284" y="2406"/>
                    </a:lnTo>
                    <a:lnTo>
                      <a:pt x="856" y="2299"/>
                    </a:lnTo>
                    <a:lnTo>
                      <a:pt x="482" y="2353"/>
                    </a:lnTo>
                    <a:lnTo>
                      <a:pt x="482" y="2353"/>
                    </a:lnTo>
                    <a:lnTo>
                      <a:pt x="161" y="2460"/>
                    </a:lnTo>
                    <a:lnTo>
                      <a:pt x="0" y="2406"/>
                    </a:lnTo>
                    <a:lnTo>
                      <a:pt x="107" y="2138"/>
                    </a:lnTo>
                    <a:lnTo>
                      <a:pt x="107" y="2138"/>
                    </a:lnTo>
                    <a:lnTo>
                      <a:pt x="321" y="1818"/>
                    </a:lnTo>
                    <a:lnTo>
                      <a:pt x="428" y="1497"/>
                    </a:lnTo>
                    <a:lnTo>
                      <a:pt x="428" y="1283"/>
                    </a:lnTo>
                    <a:lnTo>
                      <a:pt x="428" y="1283"/>
                    </a:lnTo>
                    <a:lnTo>
                      <a:pt x="321" y="1123"/>
                    </a:lnTo>
                    <a:lnTo>
                      <a:pt x="375" y="909"/>
                    </a:lnTo>
                    <a:lnTo>
                      <a:pt x="535" y="801"/>
                    </a:lnTo>
                    <a:lnTo>
                      <a:pt x="535" y="801"/>
                    </a:lnTo>
                    <a:lnTo>
                      <a:pt x="642" y="749"/>
                    </a:lnTo>
                    <a:lnTo>
                      <a:pt x="642" y="642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375" y="535"/>
                    </a:lnTo>
                    <a:lnTo>
                      <a:pt x="428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749" y="428"/>
                    </a:lnTo>
                    <a:lnTo>
                      <a:pt x="749" y="321"/>
                    </a:lnTo>
                    <a:lnTo>
                      <a:pt x="589" y="267"/>
                    </a:lnTo>
                    <a:lnTo>
                      <a:pt x="589" y="267"/>
                    </a:lnTo>
                    <a:lnTo>
                      <a:pt x="321" y="267"/>
                    </a:lnTo>
                    <a:lnTo>
                      <a:pt x="214" y="214"/>
                    </a:lnTo>
                    <a:lnTo>
                      <a:pt x="321" y="107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390"/>
              <p:cNvSpPr>
                <a:spLocks/>
              </p:cNvSpPr>
              <p:nvPr/>
            </p:nvSpPr>
            <p:spPr bwMode="auto">
              <a:xfrm>
                <a:off x="4566" y="2524"/>
                <a:ext cx="207" cy="294"/>
              </a:xfrm>
              <a:custGeom>
                <a:avLst/>
                <a:gdLst>
                  <a:gd name="T0" fmla="*/ 321 w 1659"/>
                  <a:gd name="T1" fmla="*/ 54 h 2353"/>
                  <a:gd name="T2" fmla="*/ 375 w 1659"/>
                  <a:gd name="T3" fmla="*/ 54 h 2353"/>
                  <a:gd name="T4" fmla="*/ 535 w 1659"/>
                  <a:gd name="T5" fmla="*/ 0 h 2353"/>
                  <a:gd name="T6" fmla="*/ 856 w 1659"/>
                  <a:gd name="T7" fmla="*/ 0 h 2353"/>
                  <a:gd name="T8" fmla="*/ 856 w 1659"/>
                  <a:gd name="T9" fmla="*/ 0 h 2353"/>
                  <a:gd name="T10" fmla="*/ 1285 w 1659"/>
                  <a:gd name="T11" fmla="*/ 107 h 2353"/>
                  <a:gd name="T12" fmla="*/ 1499 w 1659"/>
                  <a:gd name="T13" fmla="*/ 268 h 2353"/>
                  <a:gd name="T14" fmla="*/ 1659 w 1659"/>
                  <a:gd name="T15" fmla="*/ 375 h 2353"/>
                  <a:gd name="T16" fmla="*/ 1659 w 1659"/>
                  <a:gd name="T17" fmla="*/ 375 h 2353"/>
                  <a:gd name="T18" fmla="*/ 1659 w 1659"/>
                  <a:gd name="T19" fmla="*/ 482 h 2353"/>
                  <a:gd name="T20" fmla="*/ 1606 w 1659"/>
                  <a:gd name="T21" fmla="*/ 482 h 2353"/>
                  <a:gd name="T22" fmla="*/ 1445 w 1659"/>
                  <a:gd name="T23" fmla="*/ 428 h 2353"/>
                  <a:gd name="T24" fmla="*/ 1445 w 1659"/>
                  <a:gd name="T25" fmla="*/ 428 h 2353"/>
                  <a:gd name="T26" fmla="*/ 1392 w 1659"/>
                  <a:gd name="T27" fmla="*/ 535 h 2353"/>
                  <a:gd name="T28" fmla="*/ 1499 w 1659"/>
                  <a:gd name="T29" fmla="*/ 802 h 2353"/>
                  <a:gd name="T30" fmla="*/ 1552 w 1659"/>
                  <a:gd name="T31" fmla="*/ 1070 h 2353"/>
                  <a:gd name="T32" fmla="*/ 1552 w 1659"/>
                  <a:gd name="T33" fmla="*/ 1070 h 2353"/>
                  <a:gd name="T34" fmla="*/ 1392 w 1659"/>
                  <a:gd name="T35" fmla="*/ 1337 h 2353"/>
                  <a:gd name="T36" fmla="*/ 1177 w 1659"/>
                  <a:gd name="T37" fmla="*/ 1605 h 2353"/>
                  <a:gd name="T38" fmla="*/ 1231 w 1659"/>
                  <a:gd name="T39" fmla="*/ 1872 h 2353"/>
                  <a:gd name="T40" fmla="*/ 1231 w 1659"/>
                  <a:gd name="T41" fmla="*/ 1872 h 2353"/>
                  <a:gd name="T42" fmla="*/ 1445 w 1659"/>
                  <a:gd name="T43" fmla="*/ 2139 h 2353"/>
                  <a:gd name="T44" fmla="*/ 1499 w 1659"/>
                  <a:gd name="T45" fmla="*/ 2300 h 2353"/>
                  <a:gd name="T46" fmla="*/ 1392 w 1659"/>
                  <a:gd name="T47" fmla="*/ 2353 h 2353"/>
                  <a:gd name="T48" fmla="*/ 1392 w 1659"/>
                  <a:gd name="T49" fmla="*/ 2353 h 2353"/>
                  <a:gd name="T50" fmla="*/ 1124 w 1659"/>
                  <a:gd name="T51" fmla="*/ 2300 h 2353"/>
                  <a:gd name="T52" fmla="*/ 749 w 1659"/>
                  <a:gd name="T53" fmla="*/ 2192 h 2353"/>
                  <a:gd name="T54" fmla="*/ 428 w 1659"/>
                  <a:gd name="T55" fmla="*/ 2246 h 2353"/>
                  <a:gd name="T56" fmla="*/ 428 w 1659"/>
                  <a:gd name="T57" fmla="*/ 2246 h 2353"/>
                  <a:gd name="T58" fmla="*/ 107 w 1659"/>
                  <a:gd name="T59" fmla="*/ 2353 h 2353"/>
                  <a:gd name="T60" fmla="*/ 0 w 1659"/>
                  <a:gd name="T61" fmla="*/ 2246 h 2353"/>
                  <a:gd name="T62" fmla="*/ 107 w 1659"/>
                  <a:gd name="T63" fmla="*/ 1978 h 2353"/>
                  <a:gd name="T64" fmla="*/ 107 w 1659"/>
                  <a:gd name="T65" fmla="*/ 1978 h 2353"/>
                  <a:gd name="T66" fmla="*/ 375 w 1659"/>
                  <a:gd name="T67" fmla="*/ 1712 h 2353"/>
                  <a:gd name="T68" fmla="*/ 428 w 1659"/>
                  <a:gd name="T69" fmla="*/ 1391 h 2353"/>
                  <a:gd name="T70" fmla="*/ 428 w 1659"/>
                  <a:gd name="T71" fmla="*/ 1177 h 2353"/>
                  <a:gd name="T72" fmla="*/ 428 w 1659"/>
                  <a:gd name="T73" fmla="*/ 1177 h 2353"/>
                  <a:gd name="T74" fmla="*/ 375 w 1659"/>
                  <a:gd name="T75" fmla="*/ 1016 h 2353"/>
                  <a:gd name="T76" fmla="*/ 428 w 1659"/>
                  <a:gd name="T77" fmla="*/ 909 h 2353"/>
                  <a:gd name="T78" fmla="*/ 589 w 1659"/>
                  <a:gd name="T79" fmla="*/ 802 h 2353"/>
                  <a:gd name="T80" fmla="*/ 589 w 1659"/>
                  <a:gd name="T81" fmla="*/ 802 h 2353"/>
                  <a:gd name="T82" fmla="*/ 696 w 1659"/>
                  <a:gd name="T83" fmla="*/ 696 h 2353"/>
                  <a:gd name="T84" fmla="*/ 696 w 1659"/>
                  <a:gd name="T85" fmla="*/ 589 h 2353"/>
                  <a:gd name="T86" fmla="*/ 535 w 1659"/>
                  <a:gd name="T87" fmla="*/ 535 h 2353"/>
                  <a:gd name="T88" fmla="*/ 535 w 1659"/>
                  <a:gd name="T89" fmla="*/ 535 h 2353"/>
                  <a:gd name="T90" fmla="*/ 375 w 1659"/>
                  <a:gd name="T91" fmla="*/ 482 h 2353"/>
                  <a:gd name="T92" fmla="*/ 375 w 1659"/>
                  <a:gd name="T93" fmla="*/ 428 h 2353"/>
                  <a:gd name="T94" fmla="*/ 535 w 1659"/>
                  <a:gd name="T95" fmla="*/ 375 h 2353"/>
                  <a:gd name="T96" fmla="*/ 535 w 1659"/>
                  <a:gd name="T97" fmla="*/ 375 h 2353"/>
                  <a:gd name="T98" fmla="*/ 696 w 1659"/>
                  <a:gd name="T99" fmla="*/ 375 h 2353"/>
                  <a:gd name="T100" fmla="*/ 749 w 1659"/>
                  <a:gd name="T101" fmla="*/ 321 h 2353"/>
                  <a:gd name="T102" fmla="*/ 589 w 1659"/>
                  <a:gd name="T103" fmla="*/ 214 h 2353"/>
                  <a:gd name="T104" fmla="*/ 589 w 1659"/>
                  <a:gd name="T105" fmla="*/ 214 h 2353"/>
                  <a:gd name="T106" fmla="*/ 321 w 1659"/>
                  <a:gd name="T107" fmla="*/ 214 h 2353"/>
                  <a:gd name="T108" fmla="*/ 214 w 1659"/>
                  <a:gd name="T109" fmla="*/ 161 h 2353"/>
                  <a:gd name="T110" fmla="*/ 321 w 1659"/>
                  <a:gd name="T111" fmla="*/ 54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59" h="2353">
                    <a:moveTo>
                      <a:pt x="321" y="54"/>
                    </a:moveTo>
                    <a:lnTo>
                      <a:pt x="375" y="54"/>
                    </a:lnTo>
                    <a:lnTo>
                      <a:pt x="535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285" y="107"/>
                    </a:lnTo>
                    <a:lnTo>
                      <a:pt x="1499" y="268"/>
                    </a:lnTo>
                    <a:lnTo>
                      <a:pt x="1659" y="375"/>
                    </a:lnTo>
                    <a:lnTo>
                      <a:pt x="1659" y="375"/>
                    </a:lnTo>
                    <a:lnTo>
                      <a:pt x="1659" y="482"/>
                    </a:lnTo>
                    <a:lnTo>
                      <a:pt x="1606" y="482"/>
                    </a:lnTo>
                    <a:lnTo>
                      <a:pt x="1445" y="428"/>
                    </a:lnTo>
                    <a:lnTo>
                      <a:pt x="1445" y="428"/>
                    </a:lnTo>
                    <a:lnTo>
                      <a:pt x="1392" y="535"/>
                    </a:lnTo>
                    <a:lnTo>
                      <a:pt x="1499" y="802"/>
                    </a:lnTo>
                    <a:lnTo>
                      <a:pt x="1552" y="1070"/>
                    </a:lnTo>
                    <a:lnTo>
                      <a:pt x="1552" y="1070"/>
                    </a:lnTo>
                    <a:lnTo>
                      <a:pt x="1392" y="1337"/>
                    </a:lnTo>
                    <a:lnTo>
                      <a:pt x="1177" y="1605"/>
                    </a:lnTo>
                    <a:lnTo>
                      <a:pt x="1231" y="1872"/>
                    </a:lnTo>
                    <a:lnTo>
                      <a:pt x="1231" y="1872"/>
                    </a:lnTo>
                    <a:lnTo>
                      <a:pt x="1445" y="2139"/>
                    </a:lnTo>
                    <a:lnTo>
                      <a:pt x="1499" y="2300"/>
                    </a:lnTo>
                    <a:lnTo>
                      <a:pt x="1392" y="2353"/>
                    </a:lnTo>
                    <a:lnTo>
                      <a:pt x="1392" y="2353"/>
                    </a:lnTo>
                    <a:lnTo>
                      <a:pt x="1124" y="2300"/>
                    </a:lnTo>
                    <a:lnTo>
                      <a:pt x="749" y="2192"/>
                    </a:lnTo>
                    <a:lnTo>
                      <a:pt x="428" y="2246"/>
                    </a:lnTo>
                    <a:lnTo>
                      <a:pt x="428" y="2246"/>
                    </a:lnTo>
                    <a:lnTo>
                      <a:pt x="107" y="2353"/>
                    </a:lnTo>
                    <a:lnTo>
                      <a:pt x="0" y="2246"/>
                    </a:lnTo>
                    <a:lnTo>
                      <a:pt x="107" y="1978"/>
                    </a:lnTo>
                    <a:lnTo>
                      <a:pt x="107" y="1978"/>
                    </a:lnTo>
                    <a:lnTo>
                      <a:pt x="375" y="1712"/>
                    </a:lnTo>
                    <a:lnTo>
                      <a:pt x="428" y="1391"/>
                    </a:lnTo>
                    <a:lnTo>
                      <a:pt x="428" y="1177"/>
                    </a:lnTo>
                    <a:lnTo>
                      <a:pt x="428" y="1177"/>
                    </a:lnTo>
                    <a:lnTo>
                      <a:pt x="375" y="1016"/>
                    </a:lnTo>
                    <a:lnTo>
                      <a:pt x="428" y="909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696" y="696"/>
                    </a:lnTo>
                    <a:lnTo>
                      <a:pt x="696" y="589"/>
                    </a:lnTo>
                    <a:lnTo>
                      <a:pt x="535" y="535"/>
                    </a:lnTo>
                    <a:lnTo>
                      <a:pt x="535" y="535"/>
                    </a:lnTo>
                    <a:lnTo>
                      <a:pt x="375" y="482"/>
                    </a:lnTo>
                    <a:lnTo>
                      <a:pt x="375" y="428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696" y="375"/>
                    </a:lnTo>
                    <a:lnTo>
                      <a:pt x="749" y="321"/>
                    </a:lnTo>
                    <a:lnTo>
                      <a:pt x="589" y="214"/>
                    </a:lnTo>
                    <a:lnTo>
                      <a:pt x="589" y="214"/>
                    </a:lnTo>
                    <a:lnTo>
                      <a:pt x="321" y="214"/>
                    </a:lnTo>
                    <a:lnTo>
                      <a:pt x="214" y="161"/>
                    </a:lnTo>
                    <a:lnTo>
                      <a:pt x="321" y="54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391"/>
              <p:cNvSpPr>
                <a:spLocks/>
              </p:cNvSpPr>
              <p:nvPr/>
            </p:nvSpPr>
            <p:spPr bwMode="auto">
              <a:xfrm>
                <a:off x="4586" y="2531"/>
                <a:ext cx="174" cy="280"/>
              </a:xfrm>
              <a:custGeom>
                <a:avLst/>
                <a:gdLst>
                  <a:gd name="T0" fmla="*/ 214 w 1391"/>
                  <a:gd name="T1" fmla="*/ 0 h 2246"/>
                  <a:gd name="T2" fmla="*/ 267 w 1391"/>
                  <a:gd name="T3" fmla="*/ 0 h 2246"/>
                  <a:gd name="T4" fmla="*/ 428 w 1391"/>
                  <a:gd name="T5" fmla="*/ 0 h 2246"/>
                  <a:gd name="T6" fmla="*/ 695 w 1391"/>
                  <a:gd name="T7" fmla="*/ 0 h 2246"/>
                  <a:gd name="T8" fmla="*/ 695 w 1391"/>
                  <a:gd name="T9" fmla="*/ 0 h 2246"/>
                  <a:gd name="T10" fmla="*/ 1070 w 1391"/>
                  <a:gd name="T11" fmla="*/ 107 h 2246"/>
                  <a:gd name="T12" fmla="*/ 1284 w 1391"/>
                  <a:gd name="T13" fmla="*/ 160 h 2246"/>
                  <a:gd name="T14" fmla="*/ 1391 w 1391"/>
                  <a:gd name="T15" fmla="*/ 267 h 2246"/>
                  <a:gd name="T16" fmla="*/ 1391 w 1391"/>
                  <a:gd name="T17" fmla="*/ 267 h 2246"/>
                  <a:gd name="T18" fmla="*/ 1391 w 1391"/>
                  <a:gd name="T19" fmla="*/ 374 h 2246"/>
                  <a:gd name="T20" fmla="*/ 1338 w 1391"/>
                  <a:gd name="T21" fmla="*/ 374 h 2246"/>
                  <a:gd name="T22" fmla="*/ 1177 w 1391"/>
                  <a:gd name="T23" fmla="*/ 321 h 2246"/>
                  <a:gd name="T24" fmla="*/ 1177 w 1391"/>
                  <a:gd name="T25" fmla="*/ 321 h 2246"/>
                  <a:gd name="T26" fmla="*/ 1124 w 1391"/>
                  <a:gd name="T27" fmla="*/ 428 h 2246"/>
                  <a:gd name="T28" fmla="*/ 1231 w 1391"/>
                  <a:gd name="T29" fmla="*/ 694 h 2246"/>
                  <a:gd name="T30" fmla="*/ 1284 w 1391"/>
                  <a:gd name="T31" fmla="*/ 962 h 2246"/>
                  <a:gd name="T32" fmla="*/ 1284 w 1391"/>
                  <a:gd name="T33" fmla="*/ 962 h 2246"/>
                  <a:gd name="T34" fmla="*/ 1177 w 1391"/>
                  <a:gd name="T35" fmla="*/ 1176 h 2246"/>
                  <a:gd name="T36" fmla="*/ 1016 w 1391"/>
                  <a:gd name="T37" fmla="*/ 1390 h 2246"/>
                  <a:gd name="T38" fmla="*/ 856 w 1391"/>
                  <a:gd name="T39" fmla="*/ 1604 h 2246"/>
                  <a:gd name="T40" fmla="*/ 963 w 1391"/>
                  <a:gd name="T41" fmla="*/ 1818 h 2246"/>
                  <a:gd name="T42" fmla="*/ 963 w 1391"/>
                  <a:gd name="T43" fmla="*/ 1818 h 2246"/>
                  <a:gd name="T44" fmla="*/ 1177 w 1391"/>
                  <a:gd name="T45" fmla="*/ 2085 h 2246"/>
                  <a:gd name="T46" fmla="*/ 1231 w 1391"/>
                  <a:gd name="T47" fmla="*/ 2246 h 2246"/>
                  <a:gd name="T48" fmla="*/ 1124 w 1391"/>
                  <a:gd name="T49" fmla="*/ 2246 h 2246"/>
                  <a:gd name="T50" fmla="*/ 1124 w 1391"/>
                  <a:gd name="T51" fmla="*/ 2246 h 2246"/>
                  <a:gd name="T52" fmla="*/ 909 w 1391"/>
                  <a:gd name="T53" fmla="*/ 2192 h 2246"/>
                  <a:gd name="T54" fmla="*/ 588 w 1391"/>
                  <a:gd name="T55" fmla="*/ 2138 h 2246"/>
                  <a:gd name="T56" fmla="*/ 267 w 1391"/>
                  <a:gd name="T57" fmla="*/ 2138 h 2246"/>
                  <a:gd name="T58" fmla="*/ 267 w 1391"/>
                  <a:gd name="T59" fmla="*/ 2138 h 2246"/>
                  <a:gd name="T60" fmla="*/ 0 w 1391"/>
                  <a:gd name="T61" fmla="*/ 2192 h 2246"/>
                  <a:gd name="T62" fmla="*/ 0 w 1391"/>
                  <a:gd name="T63" fmla="*/ 2031 h 2246"/>
                  <a:gd name="T64" fmla="*/ 107 w 1391"/>
                  <a:gd name="T65" fmla="*/ 1818 h 2246"/>
                  <a:gd name="T66" fmla="*/ 107 w 1391"/>
                  <a:gd name="T67" fmla="*/ 1818 h 2246"/>
                  <a:gd name="T68" fmla="*/ 321 w 1391"/>
                  <a:gd name="T69" fmla="*/ 1604 h 2246"/>
                  <a:gd name="T70" fmla="*/ 428 w 1391"/>
                  <a:gd name="T71" fmla="*/ 1337 h 2246"/>
                  <a:gd name="T72" fmla="*/ 374 w 1391"/>
                  <a:gd name="T73" fmla="*/ 1123 h 2246"/>
                  <a:gd name="T74" fmla="*/ 374 w 1391"/>
                  <a:gd name="T75" fmla="*/ 1123 h 2246"/>
                  <a:gd name="T76" fmla="*/ 321 w 1391"/>
                  <a:gd name="T77" fmla="*/ 962 h 2246"/>
                  <a:gd name="T78" fmla="*/ 428 w 1391"/>
                  <a:gd name="T79" fmla="*/ 855 h 2246"/>
                  <a:gd name="T80" fmla="*/ 588 w 1391"/>
                  <a:gd name="T81" fmla="*/ 748 h 2246"/>
                  <a:gd name="T82" fmla="*/ 588 w 1391"/>
                  <a:gd name="T83" fmla="*/ 748 h 2246"/>
                  <a:gd name="T84" fmla="*/ 695 w 1391"/>
                  <a:gd name="T85" fmla="*/ 694 h 2246"/>
                  <a:gd name="T86" fmla="*/ 642 w 1391"/>
                  <a:gd name="T87" fmla="*/ 588 h 2246"/>
                  <a:gd name="T88" fmla="*/ 481 w 1391"/>
                  <a:gd name="T89" fmla="*/ 481 h 2246"/>
                  <a:gd name="T90" fmla="*/ 481 w 1391"/>
                  <a:gd name="T91" fmla="*/ 481 h 2246"/>
                  <a:gd name="T92" fmla="*/ 321 w 1391"/>
                  <a:gd name="T93" fmla="*/ 428 h 2246"/>
                  <a:gd name="T94" fmla="*/ 321 w 1391"/>
                  <a:gd name="T95" fmla="*/ 374 h 2246"/>
                  <a:gd name="T96" fmla="*/ 481 w 1391"/>
                  <a:gd name="T97" fmla="*/ 374 h 2246"/>
                  <a:gd name="T98" fmla="*/ 481 w 1391"/>
                  <a:gd name="T99" fmla="*/ 374 h 2246"/>
                  <a:gd name="T100" fmla="*/ 642 w 1391"/>
                  <a:gd name="T101" fmla="*/ 374 h 2246"/>
                  <a:gd name="T102" fmla="*/ 695 w 1391"/>
                  <a:gd name="T103" fmla="*/ 267 h 2246"/>
                  <a:gd name="T104" fmla="*/ 481 w 1391"/>
                  <a:gd name="T105" fmla="*/ 160 h 2246"/>
                  <a:gd name="T106" fmla="*/ 481 w 1391"/>
                  <a:gd name="T107" fmla="*/ 160 h 2246"/>
                  <a:gd name="T108" fmla="*/ 267 w 1391"/>
                  <a:gd name="T109" fmla="*/ 160 h 2246"/>
                  <a:gd name="T110" fmla="*/ 160 w 1391"/>
                  <a:gd name="T111" fmla="*/ 107 h 2246"/>
                  <a:gd name="T112" fmla="*/ 214 w 1391"/>
                  <a:gd name="T113" fmla="*/ 0 h 2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1" h="2246">
                    <a:moveTo>
                      <a:pt x="214" y="0"/>
                    </a:moveTo>
                    <a:lnTo>
                      <a:pt x="267" y="0"/>
                    </a:lnTo>
                    <a:lnTo>
                      <a:pt x="428" y="0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1070" y="107"/>
                    </a:lnTo>
                    <a:lnTo>
                      <a:pt x="1284" y="160"/>
                    </a:lnTo>
                    <a:lnTo>
                      <a:pt x="1391" y="267"/>
                    </a:lnTo>
                    <a:lnTo>
                      <a:pt x="1391" y="267"/>
                    </a:lnTo>
                    <a:lnTo>
                      <a:pt x="1391" y="374"/>
                    </a:lnTo>
                    <a:lnTo>
                      <a:pt x="1338" y="374"/>
                    </a:lnTo>
                    <a:lnTo>
                      <a:pt x="1177" y="321"/>
                    </a:lnTo>
                    <a:lnTo>
                      <a:pt x="1177" y="321"/>
                    </a:lnTo>
                    <a:lnTo>
                      <a:pt x="1124" y="428"/>
                    </a:lnTo>
                    <a:lnTo>
                      <a:pt x="1231" y="694"/>
                    </a:lnTo>
                    <a:lnTo>
                      <a:pt x="1284" y="962"/>
                    </a:lnTo>
                    <a:lnTo>
                      <a:pt x="1284" y="962"/>
                    </a:lnTo>
                    <a:lnTo>
                      <a:pt x="1177" y="1176"/>
                    </a:lnTo>
                    <a:lnTo>
                      <a:pt x="1016" y="1390"/>
                    </a:lnTo>
                    <a:lnTo>
                      <a:pt x="856" y="1604"/>
                    </a:lnTo>
                    <a:lnTo>
                      <a:pt x="963" y="1818"/>
                    </a:lnTo>
                    <a:lnTo>
                      <a:pt x="963" y="1818"/>
                    </a:lnTo>
                    <a:lnTo>
                      <a:pt x="1177" y="2085"/>
                    </a:lnTo>
                    <a:lnTo>
                      <a:pt x="1231" y="2246"/>
                    </a:lnTo>
                    <a:lnTo>
                      <a:pt x="1124" y="2246"/>
                    </a:lnTo>
                    <a:lnTo>
                      <a:pt x="1124" y="2246"/>
                    </a:lnTo>
                    <a:lnTo>
                      <a:pt x="909" y="2192"/>
                    </a:lnTo>
                    <a:lnTo>
                      <a:pt x="588" y="2138"/>
                    </a:lnTo>
                    <a:lnTo>
                      <a:pt x="267" y="2138"/>
                    </a:lnTo>
                    <a:lnTo>
                      <a:pt x="267" y="2138"/>
                    </a:lnTo>
                    <a:lnTo>
                      <a:pt x="0" y="2192"/>
                    </a:lnTo>
                    <a:lnTo>
                      <a:pt x="0" y="2031"/>
                    </a:lnTo>
                    <a:lnTo>
                      <a:pt x="107" y="1818"/>
                    </a:lnTo>
                    <a:lnTo>
                      <a:pt x="107" y="1818"/>
                    </a:lnTo>
                    <a:lnTo>
                      <a:pt x="321" y="1604"/>
                    </a:lnTo>
                    <a:lnTo>
                      <a:pt x="428" y="1337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21" y="962"/>
                    </a:lnTo>
                    <a:lnTo>
                      <a:pt x="428" y="855"/>
                    </a:lnTo>
                    <a:lnTo>
                      <a:pt x="588" y="748"/>
                    </a:lnTo>
                    <a:lnTo>
                      <a:pt x="588" y="748"/>
                    </a:lnTo>
                    <a:lnTo>
                      <a:pt x="695" y="694"/>
                    </a:lnTo>
                    <a:lnTo>
                      <a:pt x="642" y="588"/>
                    </a:lnTo>
                    <a:lnTo>
                      <a:pt x="481" y="481"/>
                    </a:lnTo>
                    <a:lnTo>
                      <a:pt x="481" y="481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81" y="374"/>
                    </a:lnTo>
                    <a:lnTo>
                      <a:pt x="481" y="374"/>
                    </a:lnTo>
                    <a:lnTo>
                      <a:pt x="642" y="374"/>
                    </a:lnTo>
                    <a:lnTo>
                      <a:pt x="695" y="267"/>
                    </a:lnTo>
                    <a:lnTo>
                      <a:pt x="481" y="160"/>
                    </a:lnTo>
                    <a:lnTo>
                      <a:pt x="481" y="160"/>
                    </a:lnTo>
                    <a:lnTo>
                      <a:pt x="267" y="160"/>
                    </a:lnTo>
                    <a:lnTo>
                      <a:pt x="160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392"/>
              <p:cNvSpPr>
                <a:spLocks/>
              </p:cNvSpPr>
              <p:nvPr/>
            </p:nvSpPr>
            <p:spPr bwMode="auto">
              <a:xfrm>
                <a:off x="4593" y="2531"/>
                <a:ext cx="154" cy="267"/>
              </a:xfrm>
              <a:custGeom>
                <a:avLst/>
                <a:gdLst>
                  <a:gd name="T0" fmla="*/ 214 w 1231"/>
                  <a:gd name="T1" fmla="*/ 0 h 2138"/>
                  <a:gd name="T2" fmla="*/ 268 w 1231"/>
                  <a:gd name="T3" fmla="*/ 0 h 2138"/>
                  <a:gd name="T4" fmla="*/ 428 w 1231"/>
                  <a:gd name="T5" fmla="*/ 53 h 2138"/>
                  <a:gd name="T6" fmla="*/ 642 w 1231"/>
                  <a:gd name="T7" fmla="*/ 53 h 2138"/>
                  <a:gd name="T8" fmla="*/ 642 w 1231"/>
                  <a:gd name="T9" fmla="*/ 53 h 2138"/>
                  <a:gd name="T10" fmla="*/ 910 w 1231"/>
                  <a:gd name="T11" fmla="*/ 107 h 2138"/>
                  <a:gd name="T12" fmla="*/ 1124 w 1231"/>
                  <a:gd name="T13" fmla="*/ 160 h 2138"/>
                  <a:gd name="T14" fmla="*/ 1231 w 1231"/>
                  <a:gd name="T15" fmla="*/ 267 h 2138"/>
                  <a:gd name="T16" fmla="*/ 1231 w 1231"/>
                  <a:gd name="T17" fmla="*/ 267 h 2138"/>
                  <a:gd name="T18" fmla="*/ 1231 w 1231"/>
                  <a:gd name="T19" fmla="*/ 374 h 2138"/>
                  <a:gd name="T20" fmla="*/ 1231 w 1231"/>
                  <a:gd name="T21" fmla="*/ 374 h 2138"/>
                  <a:gd name="T22" fmla="*/ 1071 w 1231"/>
                  <a:gd name="T23" fmla="*/ 321 h 2138"/>
                  <a:gd name="T24" fmla="*/ 1071 w 1231"/>
                  <a:gd name="T25" fmla="*/ 321 h 2138"/>
                  <a:gd name="T26" fmla="*/ 1017 w 1231"/>
                  <a:gd name="T27" fmla="*/ 428 h 2138"/>
                  <a:gd name="T28" fmla="*/ 1071 w 1231"/>
                  <a:gd name="T29" fmla="*/ 694 h 2138"/>
                  <a:gd name="T30" fmla="*/ 1178 w 1231"/>
                  <a:gd name="T31" fmla="*/ 909 h 2138"/>
                  <a:gd name="T32" fmla="*/ 1178 w 1231"/>
                  <a:gd name="T33" fmla="*/ 909 h 2138"/>
                  <a:gd name="T34" fmla="*/ 1071 w 1231"/>
                  <a:gd name="T35" fmla="*/ 1123 h 2138"/>
                  <a:gd name="T36" fmla="*/ 856 w 1231"/>
                  <a:gd name="T37" fmla="*/ 1337 h 2138"/>
                  <a:gd name="T38" fmla="*/ 696 w 1231"/>
                  <a:gd name="T39" fmla="*/ 1604 h 2138"/>
                  <a:gd name="T40" fmla="*/ 803 w 1231"/>
                  <a:gd name="T41" fmla="*/ 1818 h 2138"/>
                  <a:gd name="T42" fmla="*/ 803 w 1231"/>
                  <a:gd name="T43" fmla="*/ 1818 h 2138"/>
                  <a:gd name="T44" fmla="*/ 1017 w 1231"/>
                  <a:gd name="T45" fmla="*/ 2031 h 2138"/>
                  <a:gd name="T46" fmla="*/ 1071 w 1231"/>
                  <a:gd name="T47" fmla="*/ 2138 h 2138"/>
                  <a:gd name="T48" fmla="*/ 963 w 1231"/>
                  <a:gd name="T49" fmla="*/ 2138 h 2138"/>
                  <a:gd name="T50" fmla="*/ 963 w 1231"/>
                  <a:gd name="T51" fmla="*/ 2138 h 2138"/>
                  <a:gd name="T52" fmla="*/ 749 w 1231"/>
                  <a:gd name="T53" fmla="*/ 2138 h 2138"/>
                  <a:gd name="T54" fmla="*/ 535 w 1231"/>
                  <a:gd name="T55" fmla="*/ 2085 h 2138"/>
                  <a:gd name="T56" fmla="*/ 268 w 1231"/>
                  <a:gd name="T57" fmla="*/ 2085 h 2138"/>
                  <a:gd name="T58" fmla="*/ 268 w 1231"/>
                  <a:gd name="T59" fmla="*/ 2085 h 2138"/>
                  <a:gd name="T60" fmla="*/ 54 w 1231"/>
                  <a:gd name="T61" fmla="*/ 2138 h 2138"/>
                  <a:gd name="T62" fmla="*/ 0 w 1231"/>
                  <a:gd name="T63" fmla="*/ 2031 h 2138"/>
                  <a:gd name="T64" fmla="*/ 54 w 1231"/>
                  <a:gd name="T65" fmla="*/ 1872 h 2138"/>
                  <a:gd name="T66" fmla="*/ 161 w 1231"/>
                  <a:gd name="T67" fmla="*/ 1765 h 2138"/>
                  <a:gd name="T68" fmla="*/ 161 w 1231"/>
                  <a:gd name="T69" fmla="*/ 1765 h 2138"/>
                  <a:gd name="T70" fmla="*/ 428 w 1231"/>
                  <a:gd name="T71" fmla="*/ 1551 h 2138"/>
                  <a:gd name="T72" fmla="*/ 482 w 1231"/>
                  <a:gd name="T73" fmla="*/ 1283 h 2138"/>
                  <a:gd name="T74" fmla="*/ 428 w 1231"/>
                  <a:gd name="T75" fmla="*/ 1069 h 2138"/>
                  <a:gd name="T76" fmla="*/ 428 w 1231"/>
                  <a:gd name="T77" fmla="*/ 1069 h 2138"/>
                  <a:gd name="T78" fmla="*/ 375 w 1231"/>
                  <a:gd name="T79" fmla="*/ 962 h 2138"/>
                  <a:gd name="T80" fmla="*/ 482 w 1231"/>
                  <a:gd name="T81" fmla="*/ 855 h 2138"/>
                  <a:gd name="T82" fmla="*/ 642 w 1231"/>
                  <a:gd name="T83" fmla="*/ 802 h 2138"/>
                  <a:gd name="T84" fmla="*/ 642 w 1231"/>
                  <a:gd name="T85" fmla="*/ 802 h 2138"/>
                  <a:gd name="T86" fmla="*/ 749 w 1231"/>
                  <a:gd name="T87" fmla="*/ 694 h 2138"/>
                  <a:gd name="T88" fmla="*/ 696 w 1231"/>
                  <a:gd name="T89" fmla="*/ 588 h 2138"/>
                  <a:gd name="T90" fmla="*/ 535 w 1231"/>
                  <a:gd name="T91" fmla="*/ 481 h 2138"/>
                  <a:gd name="T92" fmla="*/ 535 w 1231"/>
                  <a:gd name="T93" fmla="*/ 481 h 2138"/>
                  <a:gd name="T94" fmla="*/ 375 w 1231"/>
                  <a:gd name="T95" fmla="*/ 428 h 2138"/>
                  <a:gd name="T96" fmla="*/ 375 w 1231"/>
                  <a:gd name="T97" fmla="*/ 374 h 2138"/>
                  <a:gd name="T98" fmla="*/ 535 w 1231"/>
                  <a:gd name="T99" fmla="*/ 374 h 2138"/>
                  <a:gd name="T100" fmla="*/ 535 w 1231"/>
                  <a:gd name="T101" fmla="*/ 374 h 2138"/>
                  <a:gd name="T102" fmla="*/ 696 w 1231"/>
                  <a:gd name="T103" fmla="*/ 374 h 2138"/>
                  <a:gd name="T104" fmla="*/ 696 w 1231"/>
                  <a:gd name="T105" fmla="*/ 267 h 2138"/>
                  <a:gd name="T106" fmla="*/ 535 w 1231"/>
                  <a:gd name="T107" fmla="*/ 160 h 2138"/>
                  <a:gd name="T108" fmla="*/ 535 w 1231"/>
                  <a:gd name="T109" fmla="*/ 160 h 2138"/>
                  <a:gd name="T110" fmla="*/ 268 w 1231"/>
                  <a:gd name="T111" fmla="*/ 160 h 2138"/>
                  <a:gd name="T112" fmla="*/ 161 w 1231"/>
                  <a:gd name="T113" fmla="*/ 107 h 2138"/>
                  <a:gd name="T114" fmla="*/ 214 w 1231"/>
                  <a:gd name="T115" fmla="*/ 0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1" h="2138">
                    <a:moveTo>
                      <a:pt x="214" y="0"/>
                    </a:moveTo>
                    <a:lnTo>
                      <a:pt x="268" y="0"/>
                    </a:lnTo>
                    <a:lnTo>
                      <a:pt x="428" y="53"/>
                    </a:lnTo>
                    <a:lnTo>
                      <a:pt x="642" y="53"/>
                    </a:lnTo>
                    <a:lnTo>
                      <a:pt x="642" y="53"/>
                    </a:lnTo>
                    <a:lnTo>
                      <a:pt x="910" y="107"/>
                    </a:lnTo>
                    <a:lnTo>
                      <a:pt x="1124" y="160"/>
                    </a:lnTo>
                    <a:lnTo>
                      <a:pt x="1231" y="267"/>
                    </a:lnTo>
                    <a:lnTo>
                      <a:pt x="1231" y="267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071" y="321"/>
                    </a:lnTo>
                    <a:lnTo>
                      <a:pt x="1071" y="321"/>
                    </a:lnTo>
                    <a:lnTo>
                      <a:pt x="1017" y="428"/>
                    </a:lnTo>
                    <a:lnTo>
                      <a:pt x="1071" y="694"/>
                    </a:lnTo>
                    <a:lnTo>
                      <a:pt x="1178" y="909"/>
                    </a:lnTo>
                    <a:lnTo>
                      <a:pt x="1178" y="909"/>
                    </a:lnTo>
                    <a:lnTo>
                      <a:pt x="1071" y="1123"/>
                    </a:lnTo>
                    <a:lnTo>
                      <a:pt x="856" y="1337"/>
                    </a:lnTo>
                    <a:lnTo>
                      <a:pt x="696" y="1604"/>
                    </a:lnTo>
                    <a:lnTo>
                      <a:pt x="803" y="1818"/>
                    </a:lnTo>
                    <a:lnTo>
                      <a:pt x="803" y="1818"/>
                    </a:lnTo>
                    <a:lnTo>
                      <a:pt x="1017" y="2031"/>
                    </a:lnTo>
                    <a:lnTo>
                      <a:pt x="1071" y="2138"/>
                    </a:lnTo>
                    <a:lnTo>
                      <a:pt x="963" y="2138"/>
                    </a:lnTo>
                    <a:lnTo>
                      <a:pt x="963" y="2138"/>
                    </a:lnTo>
                    <a:lnTo>
                      <a:pt x="749" y="2138"/>
                    </a:lnTo>
                    <a:lnTo>
                      <a:pt x="535" y="2085"/>
                    </a:lnTo>
                    <a:lnTo>
                      <a:pt x="268" y="2085"/>
                    </a:lnTo>
                    <a:lnTo>
                      <a:pt x="268" y="2085"/>
                    </a:lnTo>
                    <a:lnTo>
                      <a:pt x="54" y="2138"/>
                    </a:lnTo>
                    <a:lnTo>
                      <a:pt x="0" y="2031"/>
                    </a:lnTo>
                    <a:lnTo>
                      <a:pt x="54" y="1872"/>
                    </a:lnTo>
                    <a:lnTo>
                      <a:pt x="161" y="1765"/>
                    </a:lnTo>
                    <a:lnTo>
                      <a:pt x="161" y="1765"/>
                    </a:lnTo>
                    <a:lnTo>
                      <a:pt x="428" y="1551"/>
                    </a:lnTo>
                    <a:lnTo>
                      <a:pt x="482" y="1283"/>
                    </a:lnTo>
                    <a:lnTo>
                      <a:pt x="428" y="1069"/>
                    </a:lnTo>
                    <a:lnTo>
                      <a:pt x="428" y="1069"/>
                    </a:lnTo>
                    <a:lnTo>
                      <a:pt x="375" y="962"/>
                    </a:lnTo>
                    <a:lnTo>
                      <a:pt x="482" y="855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749" y="694"/>
                    </a:lnTo>
                    <a:lnTo>
                      <a:pt x="696" y="588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375" y="428"/>
                    </a:lnTo>
                    <a:lnTo>
                      <a:pt x="375" y="37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96" y="374"/>
                    </a:lnTo>
                    <a:lnTo>
                      <a:pt x="696" y="267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268" y="160"/>
                    </a:lnTo>
                    <a:lnTo>
                      <a:pt x="161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393"/>
              <p:cNvSpPr>
                <a:spLocks/>
              </p:cNvSpPr>
              <p:nvPr/>
            </p:nvSpPr>
            <p:spPr bwMode="auto">
              <a:xfrm>
                <a:off x="4606" y="2531"/>
                <a:ext cx="134" cy="267"/>
              </a:xfrm>
              <a:custGeom>
                <a:avLst/>
                <a:gdLst>
                  <a:gd name="T0" fmla="*/ 214 w 1071"/>
                  <a:gd name="T1" fmla="*/ 0 h 2138"/>
                  <a:gd name="T2" fmla="*/ 268 w 1071"/>
                  <a:gd name="T3" fmla="*/ 53 h 2138"/>
                  <a:gd name="T4" fmla="*/ 375 w 1071"/>
                  <a:gd name="T5" fmla="*/ 53 h 2138"/>
                  <a:gd name="T6" fmla="*/ 535 w 1071"/>
                  <a:gd name="T7" fmla="*/ 107 h 2138"/>
                  <a:gd name="T8" fmla="*/ 535 w 1071"/>
                  <a:gd name="T9" fmla="*/ 107 h 2138"/>
                  <a:gd name="T10" fmla="*/ 749 w 1071"/>
                  <a:gd name="T11" fmla="*/ 107 h 2138"/>
                  <a:gd name="T12" fmla="*/ 910 w 1071"/>
                  <a:gd name="T13" fmla="*/ 160 h 2138"/>
                  <a:gd name="T14" fmla="*/ 1017 w 1071"/>
                  <a:gd name="T15" fmla="*/ 214 h 2138"/>
                  <a:gd name="T16" fmla="*/ 1017 w 1071"/>
                  <a:gd name="T17" fmla="*/ 214 h 2138"/>
                  <a:gd name="T18" fmla="*/ 1071 w 1071"/>
                  <a:gd name="T19" fmla="*/ 321 h 2138"/>
                  <a:gd name="T20" fmla="*/ 1017 w 1071"/>
                  <a:gd name="T21" fmla="*/ 321 h 2138"/>
                  <a:gd name="T22" fmla="*/ 856 w 1071"/>
                  <a:gd name="T23" fmla="*/ 267 h 2138"/>
                  <a:gd name="T24" fmla="*/ 856 w 1071"/>
                  <a:gd name="T25" fmla="*/ 267 h 2138"/>
                  <a:gd name="T26" fmla="*/ 803 w 1071"/>
                  <a:gd name="T27" fmla="*/ 374 h 2138"/>
                  <a:gd name="T28" fmla="*/ 910 w 1071"/>
                  <a:gd name="T29" fmla="*/ 642 h 2138"/>
                  <a:gd name="T30" fmla="*/ 964 w 1071"/>
                  <a:gd name="T31" fmla="*/ 909 h 2138"/>
                  <a:gd name="T32" fmla="*/ 964 w 1071"/>
                  <a:gd name="T33" fmla="*/ 909 h 2138"/>
                  <a:gd name="T34" fmla="*/ 856 w 1071"/>
                  <a:gd name="T35" fmla="*/ 1123 h 2138"/>
                  <a:gd name="T36" fmla="*/ 642 w 1071"/>
                  <a:gd name="T37" fmla="*/ 1337 h 2138"/>
                  <a:gd name="T38" fmla="*/ 535 w 1071"/>
                  <a:gd name="T39" fmla="*/ 1604 h 2138"/>
                  <a:gd name="T40" fmla="*/ 589 w 1071"/>
                  <a:gd name="T41" fmla="*/ 1818 h 2138"/>
                  <a:gd name="T42" fmla="*/ 589 w 1071"/>
                  <a:gd name="T43" fmla="*/ 1818 h 2138"/>
                  <a:gd name="T44" fmla="*/ 803 w 1071"/>
                  <a:gd name="T45" fmla="*/ 2031 h 2138"/>
                  <a:gd name="T46" fmla="*/ 856 w 1071"/>
                  <a:gd name="T47" fmla="*/ 2138 h 2138"/>
                  <a:gd name="T48" fmla="*/ 749 w 1071"/>
                  <a:gd name="T49" fmla="*/ 2085 h 2138"/>
                  <a:gd name="T50" fmla="*/ 749 w 1071"/>
                  <a:gd name="T51" fmla="*/ 2085 h 2138"/>
                  <a:gd name="T52" fmla="*/ 589 w 1071"/>
                  <a:gd name="T53" fmla="*/ 2085 h 2138"/>
                  <a:gd name="T54" fmla="*/ 428 w 1071"/>
                  <a:gd name="T55" fmla="*/ 2031 h 2138"/>
                  <a:gd name="T56" fmla="*/ 214 w 1071"/>
                  <a:gd name="T57" fmla="*/ 2085 h 2138"/>
                  <a:gd name="T58" fmla="*/ 214 w 1071"/>
                  <a:gd name="T59" fmla="*/ 2085 h 2138"/>
                  <a:gd name="T60" fmla="*/ 0 w 1071"/>
                  <a:gd name="T61" fmla="*/ 2085 h 2138"/>
                  <a:gd name="T62" fmla="*/ 0 w 1071"/>
                  <a:gd name="T63" fmla="*/ 1924 h 2138"/>
                  <a:gd name="T64" fmla="*/ 54 w 1071"/>
                  <a:gd name="T65" fmla="*/ 1765 h 2138"/>
                  <a:gd name="T66" fmla="*/ 161 w 1071"/>
                  <a:gd name="T67" fmla="*/ 1658 h 2138"/>
                  <a:gd name="T68" fmla="*/ 161 w 1071"/>
                  <a:gd name="T69" fmla="*/ 1658 h 2138"/>
                  <a:gd name="T70" fmla="*/ 482 w 1071"/>
                  <a:gd name="T71" fmla="*/ 1497 h 2138"/>
                  <a:gd name="T72" fmla="*/ 482 w 1071"/>
                  <a:gd name="T73" fmla="*/ 1283 h 2138"/>
                  <a:gd name="T74" fmla="*/ 428 w 1071"/>
                  <a:gd name="T75" fmla="*/ 1069 h 2138"/>
                  <a:gd name="T76" fmla="*/ 428 w 1071"/>
                  <a:gd name="T77" fmla="*/ 1069 h 2138"/>
                  <a:gd name="T78" fmla="*/ 375 w 1071"/>
                  <a:gd name="T79" fmla="*/ 962 h 2138"/>
                  <a:gd name="T80" fmla="*/ 482 w 1071"/>
                  <a:gd name="T81" fmla="*/ 855 h 2138"/>
                  <a:gd name="T82" fmla="*/ 696 w 1071"/>
                  <a:gd name="T83" fmla="*/ 802 h 2138"/>
                  <a:gd name="T84" fmla="*/ 696 w 1071"/>
                  <a:gd name="T85" fmla="*/ 802 h 2138"/>
                  <a:gd name="T86" fmla="*/ 749 w 1071"/>
                  <a:gd name="T87" fmla="*/ 694 h 2138"/>
                  <a:gd name="T88" fmla="*/ 696 w 1071"/>
                  <a:gd name="T89" fmla="*/ 588 h 2138"/>
                  <a:gd name="T90" fmla="*/ 535 w 1071"/>
                  <a:gd name="T91" fmla="*/ 481 h 2138"/>
                  <a:gd name="T92" fmla="*/ 535 w 1071"/>
                  <a:gd name="T93" fmla="*/ 481 h 2138"/>
                  <a:gd name="T94" fmla="*/ 375 w 1071"/>
                  <a:gd name="T95" fmla="*/ 481 h 2138"/>
                  <a:gd name="T96" fmla="*/ 375 w 1071"/>
                  <a:gd name="T97" fmla="*/ 428 h 2138"/>
                  <a:gd name="T98" fmla="*/ 482 w 1071"/>
                  <a:gd name="T99" fmla="*/ 374 h 2138"/>
                  <a:gd name="T100" fmla="*/ 482 w 1071"/>
                  <a:gd name="T101" fmla="*/ 374 h 2138"/>
                  <a:gd name="T102" fmla="*/ 642 w 1071"/>
                  <a:gd name="T103" fmla="*/ 374 h 2138"/>
                  <a:gd name="T104" fmla="*/ 696 w 1071"/>
                  <a:gd name="T105" fmla="*/ 267 h 2138"/>
                  <a:gd name="T106" fmla="*/ 482 w 1071"/>
                  <a:gd name="T107" fmla="*/ 160 h 2138"/>
                  <a:gd name="T108" fmla="*/ 482 w 1071"/>
                  <a:gd name="T109" fmla="*/ 160 h 2138"/>
                  <a:gd name="T110" fmla="*/ 268 w 1071"/>
                  <a:gd name="T111" fmla="*/ 160 h 2138"/>
                  <a:gd name="T112" fmla="*/ 161 w 1071"/>
                  <a:gd name="T113" fmla="*/ 107 h 2138"/>
                  <a:gd name="T114" fmla="*/ 214 w 1071"/>
                  <a:gd name="T115" fmla="*/ 0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1" h="2138">
                    <a:moveTo>
                      <a:pt x="214" y="0"/>
                    </a:moveTo>
                    <a:lnTo>
                      <a:pt x="268" y="53"/>
                    </a:lnTo>
                    <a:lnTo>
                      <a:pt x="375" y="53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749" y="107"/>
                    </a:lnTo>
                    <a:lnTo>
                      <a:pt x="910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71" y="321"/>
                    </a:lnTo>
                    <a:lnTo>
                      <a:pt x="1017" y="321"/>
                    </a:lnTo>
                    <a:lnTo>
                      <a:pt x="856" y="267"/>
                    </a:lnTo>
                    <a:lnTo>
                      <a:pt x="856" y="267"/>
                    </a:lnTo>
                    <a:lnTo>
                      <a:pt x="803" y="374"/>
                    </a:lnTo>
                    <a:lnTo>
                      <a:pt x="910" y="642"/>
                    </a:lnTo>
                    <a:lnTo>
                      <a:pt x="964" y="909"/>
                    </a:lnTo>
                    <a:lnTo>
                      <a:pt x="964" y="909"/>
                    </a:lnTo>
                    <a:lnTo>
                      <a:pt x="856" y="1123"/>
                    </a:lnTo>
                    <a:lnTo>
                      <a:pt x="642" y="1337"/>
                    </a:lnTo>
                    <a:lnTo>
                      <a:pt x="535" y="1604"/>
                    </a:lnTo>
                    <a:lnTo>
                      <a:pt x="589" y="1818"/>
                    </a:lnTo>
                    <a:lnTo>
                      <a:pt x="589" y="1818"/>
                    </a:lnTo>
                    <a:lnTo>
                      <a:pt x="803" y="2031"/>
                    </a:lnTo>
                    <a:lnTo>
                      <a:pt x="856" y="2138"/>
                    </a:lnTo>
                    <a:lnTo>
                      <a:pt x="749" y="2085"/>
                    </a:lnTo>
                    <a:lnTo>
                      <a:pt x="749" y="2085"/>
                    </a:lnTo>
                    <a:lnTo>
                      <a:pt x="589" y="2085"/>
                    </a:lnTo>
                    <a:lnTo>
                      <a:pt x="428" y="2031"/>
                    </a:lnTo>
                    <a:lnTo>
                      <a:pt x="214" y="2085"/>
                    </a:lnTo>
                    <a:lnTo>
                      <a:pt x="214" y="2085"/>
                    </a:lnTo>
                    <a:lnTo>
                      <a:pt x="0" y="2085"/>
                    </a:lnTo>
                    <a:lnTo>
                      <a:pt x="0" y="1924"/>
                    </a:lnTo>
                    <a:lnTo>
                      <a:pt x="54" y="1765"/>
                    </a:lnTo>
                    <a:lnTo>
                      <a:pt x="161" y="1658"/>
                    </a:lnTo>
                    <a:lnTo>
                      <a:pt x="161" y="1658"/>
                    </a:lnTo>
                    <a:lnTo>
                      <a:pt x="482" y="1497"/>
                    </a:lnTo>
                    <a:lnTo>
                      <a:pt x="482" y="1283"/>
                    </a:lnTo>
                    <a:lnTo>
                      <a:pt x="428" y="1069"/>
                    </a:lnTo>
                    <a:lnTo>
                      <a:pt x="428" y="1069"/>
                    </a:lnTo>
                    <a:lnTo>
                      <a:pt x="375" y="962"/>
                    </a:lnTo>
                    <a:lnTo>
                      <a:pt x="482" y="855"/>
                    </a:lnTo>
                    <a:lnTo>
                      <a:pt x="696" y="802"/>
                    </a:lnTo>
                    <a:lnTo>
                      <a:pt x="696" y="802"/>
                    </a:lnTo>
                    <a:lnTo>
                      <a:pt x="749" y="694"/>
                    </a:lnTo>
                    <a:lnTo>
                      <a:pt x="696" y="588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375" y="481"/>
                    </a:lnTo>
                    <a:lnTo>
                      <a:pt x="375" y="428"/>
                    </a:lnTo>
                    <a:lnTo>
                      <a:pt x="482" y="374"/>
                    </a:lnTo>
                    <a:lnTo>
                      <a:pt x="482" y="374"/>
                    </a:lnTo>
                    <a:lnTo>
                      <a:pt x="642" y="374"/>
                    </a:lnTo>
                    <a:lnTo>
                      <a:pt x="696" y="26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268" y="160"/>
                    </a:lnTo>
                    <a:lnTo>
                      <a:pt x="161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Freeform 394"/>
              <p:cNvSpPr>
                <a:spLocks/>
              </p:cNvSpPr>
              <p:nvPr/>
            </p:nvSpPr>
            <p:spPr bwMode="auto">
              <a:xfrm>
                <a:off x="4539" y="2831"/>
                <a:ext cx="255" cy="67"/>
              </a:xfrm>
              <a:custGeom>
                <a:avLst/>
                <a:gdLst>
                  <a:gd name="T0" fmla="*/ 749 w 2034"/>
                  <a:gd name="T1" fmla="*/ 535 h 535"/>
                  <a:gd name="T2" fmla="*/ 321 w 2034"/>
                  <a:gd name="T3" fmla="*/ 482 h 535"/>
                  <a:gd name="T4" fmla="*/ 0 w 2034"/>
                  <a:gd name="T5" fmla="*/ 268 h 535"/>
                  <a:gd name="T6" fmla="*/ 268 w 2034"/>
                  <a:gd name="T7" fmla="*/ 54 h 535"/>
                  <a:gd name="T8" fmla="*/ 268 w 2034"/>
                  <a:gd name="T9" fmla="*/ 54 h 535"/>
                  <a:gd name="T10" fmla="*/ 428 w 2034"/>
                  <a:gd name="T11" fmla="*/ 0 h 535"/>
                  <a:gd name="T12" fmla="*/ 963 w 2034"/>
                  <a:gd name="T13" fmla="*/ 0 h 535"/>
                  <a:gd name="T14" fmla="*/ 1659 w 2034"/>
                  <a:gd name="T15" fmla="*/ 161 h 535"/>
                  <a:gd name="T16" fmla="*/ 1659 w 2034"/>
                  <a:gd name="T17" fmla="*/ 161 h 535"/>
                  <a:gd name="T18" fmla="*/ 1980 w 2034"/>
                  <a:gd name="T19" fmla="*/ 375 h 535"/>
                  <a:gd name="T20" fmla="*/ 2034 w 2034"/>
                  <a:gd name="T21" fmla="*/ 428 h 535"/>
                  <a:gd name="T22" fmla="*/ 1766 w 2034"/>
                  <a:gd name="T23" fmla="*/ 428 h 535"/>
                  <a:gd name="T24" fmla="*/ 1766 w 2034"/>
                  <a:gd name="T25" fmla="*/ 428 h 535"/>
                  <a:gd name="T26" fmla="*/ 1338 w 2034"/>
                  <a:gd name="T27" fmla="*/ 428 h 535"/>
                  <a:gd name="T28" fmla="*/ 1017 w 2034"/>
                  <a:gd name="T29" fmla="*/ 482 h 535"/>
                  <a:gd name="T30" fmla="*/ 749 w 2034"/>
                  <a:gd name="T31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34" h="535">
                    <a:moveTo>
                      <a:pt x="749" y="535"/>
                    </a:moveTo>
                    <a:lnTo>
                      <a:pt x="321" y="482"/>
                    </a:lnTo>
                    <a:lnTo>
                      <a:pt x="0" y="268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0"/>
                    </a:lnTo>
                    <a:lnTo>
                      <a:pt x="963" y="0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980" y="375"/>
                    </a:lnTo>
                    <a:lnTo>
                      <a:pt x="2034" y="428"/>
                    </a:lnTo>
                    <a:lnTo>
                      <a:pt x="1766" y="428"/>
                    </a:lnTo>
                    <a:lnTo>
                      <a:pt x="1766" y="428"/>
                    </a:lnTo>
                    <a:lnTo>
                      <a:pt x="1338" y="428"/>
                    </a:lnTo>
                    <a:lnTo>
                      <a:pt x="1017" y="482"/>
                    </a:lnTo>
                    <a:lnTo>
                      <a:pt x="749" y="535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395"/>
              <p:cNvSpPr>
                <a:spLocks/>
              </p:cNvSpPr>
              <p:nvPr/>
            </p:nvSpPr>
            <p:spPr bwMode="auto">
              <a:xfrm>
                <a:off x="4553" y="2831"/>
                <a:ext cx="214" cy="54"/>
              </a:xfrm>
              <a:custGeom>
                <a:avLst/>
                <a:gdLst>
                  <a:gd name="T0" fmla="*/ 642 w 1713"/>
                  <a:gd name="T1" fmla="*/ 428 h 428"/>
                  <a:gd name="T2" fmla="*/ 268 w 1713"/>
                  <a:gd name="T3" fmla="*/ 375 h 428"/>
                  <a:gd name="T4" fmla="*/ 0 w 1713"/>
                  <a:gd name="T5" fmla="*/ 268 h 428"/>
                  <a:gd name="T6" fmla="*/ 214 w 1713"/>
                  <a:gd name="T7" fmla="*/ 54 h 428"/>
                  <a:gd name="T8" fmla="*/ 214 w 1713"/>
                  <a:gd name="T9" fmla="*/ 54 h 428"/>
                  <a:gd name="T10" fmla="*/ 375 w 1713"/>
                  <a:gd name="T11" fmla="*/ 0 h 428"/>
                  <a:gd name="T12" fmla="*/ 803 w 1713"/>
                  <a:gd name="T13" fmla="*/ 0 h 428"/>
                  <a:gd name="T14" fmla="*/ 1392 w 1713"/>
                  <a:gd name="T15" fmla="*/ 161 h 428"/>
                  <a:gd name="T16" fmla="*/ 1392 w 1713"/>
                  <a:gd name="T17" fmla="*/ 161 h 428"/>
                  <a:gd name="T18" fmla="*/ 1659 w 1713"/>
                  <a:gd name="T19" fmla="*/ 321 h 428"/>
                  <a:gd name="T20" fmla="*/ 1713 w 1713"/>
                  <a:gd name="T21" fmla="*/ 375 h 428"/>
                  <a:gd name="T22" fmla="*/ 1499 w 1713"/>
                  <a:gd name="T23" fmla="*/ 375 h 428"/>
                  <a:gd name="T24" fmla="*/ 1499 w 1713"/>
                  <a:gd name="T25" fmla="*/ 375 h 428"/>
                  <a:gd name="T26" fmla="*/ 1124 w 1713"/>
                  <a:gd name="T27" fmla="*/ 375 h 428"/>
                  <a:gd name="T28" fmla="*/ 856 w 1713"/>
                  <a:gd name="T29" fmla="*/ 428 h 428"/>
                  <a:gd name="T30" fmla="*/ 642 w 1713"/>
                  <a:gd name="T3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13" h="428">
                    <a:moveTo>
                      <a:pt x="642" y="428"/>
                    </a:moveTo>
                    <a:lnTo>
                      <a:pt x="268" y="375"/>
                    </a:lnTo>
                    <a:lnTo>
                      <a:pt x="0" y="26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75" y="0"/>
                    </a:lnTo>
                    <a:lnTo>
                      <a:pt x="803" y="0"/>
                    </a:lnTo>
                    <a:lnTo>
                      <a:pt x="1392" y="161"/>
                    </a:lnTo>
                    <a:lnTo>
                      <a:pt x="1392" y="161"/>
                    </a:lnTo>
                    <a:lnTo>
                      <a:pt x="1659" y="321"/>
                    </a:lnTo>
                    <a:lnTo>
                      <a:pt x="1713" y="375"/>
                    </a:lnTo>
                    <a:lnTo>
                      <a:pt x="1499" y="375"/>
                    </a:lnTo>
                    <a:lnTo>
                      <a:pt x="1499" y="375"/>
                    </a:lnTo>
                    <a:lnTo>
                      <a:pt x="1124" y="375"/>
                    </a:lnTo>
                    <a:lnTo>
                      <a:pt x="856" y="428"/>
                    </a:lnTo>
                    <a:lnTo>
                      <a:pt x="642" y="428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396"/>
              <p:cNvSpPr>
                <a:spLocks/>
              </p:cNvSpPr>
              <p:nvPr/>
            </p:nvSpPr>
            <p:spPr bwMode="auto">
              <a:xfrm>
                <a:off x="4566" y="2831"/>
                <a:ext cx="174" cy="47"/>
              </a:xfrm>
              <a:custGeom>
                <a:avLst/>
                <a:gdLst>
                  <a:gd name="T0" fmla="*/ 482 w 1392"/>
                  <a:gd name="T1" fmla="*/ 375 h 375"/>
                  <a:gd name="T2" fmla="*/ 214 w 1392"/>
                  <a:gd name="T3" fmla="*/ 321 h 375"/>
                  <a:gd name="T4" fmla="*/ 0 w 1392"/>
                  <a:gd name="T5" fmla="*/ 214 h 375"/>
                  <a:gd name="T6" fmla="*/ 161 w 1392"/>
                  <a:gd name="T7" fmla="*/ 54 h 375"/>
                  <a:gd name="T8" fmla="*/ 161 w 1392"/>
                  <a:gd name="T9" fmla="*/ 54 h 375"/>
                  <a:gd name="T10" fmla="*/ 268 w 1392"/>
                  <a:gd name="T11" fmla="*/ 0 h 375"/>
                  <a:gd name="T12" fmla="*/ 642 w 1392"/>
                  <a:gd name="T13" fmla="*/ 0 h 375"/>
                  <a:gd name="T14" fmla="*/ 1124 w 1392"/>
                  <a:gd name="T15" fmla="*/ 107 h 375"/>
                  <a:gd name="T16" fmla="*/ 1124 w 1392"/>
                  <a:gd name="T17" fmla="*/ 107 h 375"/>
                  <a:gd name="T18" fmla="*/ 1338 w 1392"/>
                  <a:gd name="T19" fmla="*/ 268 h 375"/>
                  <a:gd name="T20" fmla="*/ 1392 w 1392"/>
                  <a:gd name="T21" fmla="*/ 321 h 375"/>
                  <a:gd name="T22" fmla="*/ 1231 w 1392"/>
                  <a:gd name="T23" fmla="*/ 321 h 375"/>
                  <a:gd name="T24" fmla="*/ 1231 w 1392"/>
                  <a:gd name="T25" fmla="*/ 321 h 375"/>
                  <a:gd name="T26" fmla="*/ 910 w 1392"/>
                  <a:gd name="T27" fmla="*/ 321 h 375"/>
                  <a:gd name="T28" fmla="*/ 696 w 1392"/>
                  <a:gd name="T29" fmla="*/ 375 h 375"/>
                  <a:gd name="T30" fmla="*/ 482 w 1392"/>
                  <a:gd name="T3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92" h="375">
                    <a:moveTo>
                      <a:pt x="482" y="375"/>
                    </a:moveTo>
                    <a:lnTo>
                      <a:pt x="214" y="321"/>
                    </a:lnTo>
                    <a:lnTo>
                      <a:pt x="0" y="21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268" y="0"/>
                    </a:lnTo>
                    <a:lnTo>
                      <a:pt x="642" y="0"/>
                    </a:lnTo>
                    <a:lnTo>
                      <a:pt x="1124" y="107"/>
                    </a:lnTo>
                    <a:lnTo>
                      <a:pt x="1124" y="107"/>
                    </a:lnTo>
                    <a:lnTo>
                      <a:pt x="1338" y="268"/>
                    </a:lnTo>
                    <a:lnTo>
                      <a:pt x="1392" y="321"/>
                    </a:lnTo>
                    <a:lnTo>
                      <a:pt x="1231" y="321"/>
                    </a:lnTo>
                    <a:lnTo>
                      <a:pt x="1231" y="321"/>
                    </a:lnTo>
                    <a:lnTo>
                      <a:pt x="910" y="321"/>
                    </a:lnTo>
                    <a:lnTo>
                      <a:pt x="696" y="375"/>
                    </a:lnTo>
                    <a:lnTo>
                      <a:pt x="482" y="375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397"/>
              <p:cNvSpPr>
                <a:spLocks/>
              </p:cNvSpPr>
              <p:nvPr/>
            </p:nvSpPr>
            <p:spPr bwMode="auto">
              <a:xfrm>
                <a:off x="4573" y="2831"/>
                <a:ext cx="140" cy="34"/>
              </a:xfrm>
              <a:custGeom>
                <a:avLst/>
                <a:gdLst>
                  <a:gd name="T0" fmla="*/ 428 w 1123"/>
                  <a:gd name="T1" fmla="*/ 268 h 268"/>
                  <a:gd name="T2" fmla="*/ 214 w 1123"/>
                  <a:gd name="T3" fmla="*/ 268 h 268"/>
                  <a:gd name="T4" fmla="*/ 0 w 1123"/>
                  <a:gd name="T5" fmla="*/ 161 h 268"/>
                  <a:gd name="T6" fmla="*/ 160 w 1123"/>
                  <a:gd name="T7" fmla="*/ 0 h 268"/>
                  <a:gd name="T8" fmla="*/ 160 w 1123"/>
                  <a:gd name="T9" fmla="*/ 0 h 268"/>
                  <a:gd name="T10" fmla="*/ 267 w 1123"/>
                  <a:gd name="T11" fmla="*/ 0 h 268"/>
                  <a:gd name="T12" fmla="*/ 535 w 1123"/>
                  <a:gd name="T13" fmla="*/ 0 h 268"/>
                  <a:gd name="T14" fmla="*/ 909 w 1123"/>
                  <a:gd name="T15" fmla="*/ 107 h 268"/>
                  <a:gd name="T16" fmla="*/ 909 w 1123"/>
                  <a:gd name="T17" fmla="*/ 107 h 268"/>
                  <a:gd name="T18" fmla="*/ 1070 w 1123"/>
                  <a:gd name="T19" fmla="*/ 214 h 268"/>
                  <a:gd name="T20" fmla="*/ 1123 w 1123"/>
                  <a:gd name="T21" fmla="*/ 268 h 268"/>
                  <a:gd name="T22" fmla="*/ 963 w 1123"/>
                  <a:gd name="T23" fmla="*/ 214 h 268"/>
                  <a:gd name="T24" fmla="*/ 963 w 1123"/>
                  <a:gd name="T25" fmla="*/ 214 h 268"/>
                  <a:gd name="T26" fmla="*/ 749 w 1123"/>
                  <a:gd name="T27" fmla="*/ 214 h 268"/>
                  <a:gd name="T28" fmla="*/ 588 w 1123"/>
                  <a:gd name="T29" fmla="*/ 268 h 268"/>
                  <a:gd name="T30" fmla="*/ 428 w 1123"/>
                  <a:gd name="T31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3" h="268">
                    <a:moveTo>
                      <a:pt x="428" y="268"/>
                    </a:moveTo>
                    <a:lnTo>
                      <a:pt x="214" y="268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0"/>
                    </a:lnTo>
                    <a:lnTo>
                      <a:pt x="909" y="107"/>
                    </a:lnTo>
                    <a:lnTo>
                      <a:pt x="909" y="107"/>
                    </a:lnTo>
                    <a:lnTo>
                      <a:pt x="1070" y="214"/>
                    </a:lnTo>
                    <a:lnTo>
                      <a:pt x="1123" y="268"/>
                    </a:lnTo>
                    <a:lnTo>
                      <a:pt x="963" y="214"/>
                    </a:lnTo>
                    <a:lnTo>
                      <a:pt x="963" y="214"/>
                    </a:lnTo>
                    <a:lnTo>
                      <a:pt x="749" y="214"/>
                    </a:lnTo>
                    <a:lnTo>
                      <a:pt x="588" y="268"/>
                    </a:lnTo>
                    <a:lnTo>
                      <a:pt x="428" y="268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398"/>
              <p:cNvSpPr>
                <a:spLocks/>
              </p:cNvSpPr>
              <p:nvPr/>
            </p:nvSpPr>
            <p:spPr bwMode="auto">
              <a:xfrm>
                <a:off x="4586" y="2831"/>
                <a:ext cx="101" cy="27"/>
              </a:xfrm>
              <a:custGeom>
                <a:avLst/>
                <a:gdLst>
                  <a:gd name="T0" fmla="*/ 107 w 802"/>
                  <a:gd name="T1" fmla="*/ 0 h 214"/>
                  <a:gd name="T2" fmla="*/ 160 w 802"/>
                  <a:gd name="T3" fmla="*/ 0 h 214"/>
                  <a:gd name="T4" fmla="*/ 374 w 802"/>
                  <a:gd name="T5" fmla="*/ 0 h 214"/>
                  <a:gd name="T6" fmla="*/ 642 w 802"/>
                  <a:gd name="T7" fmla="*/ 54 h 214"/>
                  <a:gd name="T8" fmla="*/ 642 w 802"/>
                  <a:gd name="T9" fmla="*/ 54 h 214"/>
                  <a:gd name="T10" fmla="*/ 749 w 802"/>
                  <a:gd name="T11" fmla="*/ 161 h 214"/>
                  <a:gd name="T12" fmla="*/ 802 w 802"/>
                  <a:gd name="T13" fmla="*/ 214 h 214"/>
                  <a:gd name="T14" fmla="*/ 695 w 802"/>
                  <a:gd name="T15" fmla="*/ 161 h 214"/>
                  <a:gd name="T16" fmla="*/ 695 w 802"/>
                  <a:gd name="T17" fmla="*/ 161 h 214"/>
                  <a:gd name="T18" fmla="*/ 535 w 802"/>
                  <a:gd name="T19" fmla="*/ 161 h 214"/>
                  <a:gd name="T20" fmla="*/ 374 w 802"/>
                  <a:gd name="T21" fmla="*/ 214 h 214"/>
                  <a:gd name="T22" fmla="*/ 267 w 802"/>
                  <a:gd name="T23" fmla="*/ 214 h 214"/>
                  <a:gd name="T24" fmla="*/ 267 w 802"/>
                  <a:gd name="T25" fmla="*/ 214 h 214"/>
                  <a:gd name="T26" fmla="*/ 107 w 802"/>
                  <a:gd name="T27" fmla="*/ 214 h 214"/>
                  <a:gd name="T28" fmla="*/ 0 w 802"/>
                  <a:gd name="T29" fmla="*/ 107 h 214"/>
                  <a:gd name="T30" fmla="*/ 107 w 802"/>
                  <a:gd name="T3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2" h="214">
                    <a:moveTo>
                      <a:pt x="107" y="0"/>
                    </a:moveTo>
                    <a:lnTo>
                      <a:pt x="160" y="0"/>
                    </a:lnTo>
                    <a:lnTo>
                      <a:pt x="374" y="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749" y="161"/>
                    </a:lnTo>
                    <a:lnTo>
                      <a:pt x="802" y="214"/>
                    </a:lnTo>
                    <a:lnTo>
                      <a:pt x="695" y="161"/>
                    </a:lnTo>
                    <a:lnTo>
                      <a:pt x="695" y="161"/>
                    </a:lnTo>
                    <a:lnTo>
                      <a:pt x="535" y="161"/>
                    </a:lnTo>
                    <a:lnTo>
                      <a:pt x="374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214"/>
                    </a:lnTo>
                    <a:lnTo>
                      <a:pt x="0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399"/>
              <p:cNvSpPr>
                <a:spLocks/>
              </p:cNvSpPr>
              <p:nvPr/>
            </p:nvSpPr>
            <p:spPr bwMode="auto">
              <a:xfrm>
                <a:off x="4794" y="2584"/>
                <a:ext cx="568" cy="401"/>
              </a:xfrm>
              <a:custGeom>
                <a:avLst/>
                <a:gdLst>
                  <a:gd name="T0" fmla="*/ 160 w 4548"/>
                  <a:gd name="T1" fmla="*/ 909 h 3208"/>
                  <a:gd name="T2" fmla="*/ 267 w 4548"/>
                  <a:gd name="T3" fmla="*/ 481 h 3208"/>
                  <a:gd name="T4" fmla="*/ 214 w 4548"/>
                  <a:gd name="T5" fmla="*/ 160 h 3208"/>
                  <a:gd name="T6" fmla="*/ 160 w 4548"/>
                  <a:gd name="T7" fmla="*/ 0 h 3208"/>
                  <a:gd name="T8" fmla="*/ 160 w 4548"/>
                  <a:gd name="T9" fmla="*/ 0 h 3208"/>
                  <a:gd name="T10" fmla="*/ 160 w 4548"/>
                  <a:gd name="T11" fmla="*/ 0 h 3208"/>
                  <a:gd name="T12" fmla="*/ 374 w 4548"/>
                  <a:gd name="T13" fmla="*/ 160 h 3208"/>
                  <a:gd name="T14" fmla="*/ 642 w 4548"/>
                  <a:gd name="T15" fmla="*/ 534 h 3208"/>
                  <a:gd name="T16" fmla="*/ 1070 w 4548"/>
                  <a:gd name="T17" fmla="*/ 962 h 3208"/>
                  <a:gd name="T18" fmla="*/ 1070 w 4548"/>
                  <a:gd name="T19" fmla="*/ 962 h 3208"/>
                  <a:gd name="T20" fmla="*/ 1231 w 4548"/>
                  <a:gd name="T21" fmla="*/ 1176 h 3208"/>
                  <a:gd name="T22" fmla="*/ 1391 w 4548"/>
                  <a:gd name="T23" fmla="*/ 1390 h 3208"/>
                  <a:gd name="T24" fmla="*/ 1605 w 4548"/>
                  <a:gd name="T25" fmla="*/ 1550 h 3208"/>
                  <a:gd name="T26" fmla="*/ 1819 w 4548"/>
                  <a:gd name="T27" fmla="*/ 1764 h 3208"/>
                  <a:gd name="T28" fmla="*/ 2087 w 4548"/>
                  <a:gd name="T29" fmla="*/ 1925 h 3208"/>
                  <a:gd name="T30" fmla="*/ 2300 w 4548"/>
                  <a:gd name="T31" fmla="*/ 2085 h 3208"/>
                  <a:gd name="T32" fmla="*/ 2514 w 4548"/>
                  <a:gd name="T33" fmla="*/ 2246 h 3208"/>
                  <a:gd name="T34" fmla="*/ 2782 w 4548"/>
                  <a:gd name="T35" fmla="*/ 2406 h 3208"/>
                  <a:gd name="T36" fmla="*/ 2996 w 4548"/>
                  <a:gd name="T37" fmla="*/ 2513 h 3208"/>
                  <a:gd name="T38" fmla="*/ 3210 w 4548"/>
                  <a:gd name="T39" fmla="*/ 2619 h 3208"/>
                  <a:gd name="T40" fmla="*/ 3210 w 4548"/>
                  <a:gd name="T41" fmla="*/ 2619 h 3208"/>
                  <a:gd name="T42" fmla="*/ 3638 w 4548"/>
                  <a:gd name="T43" fmla="*/ 2833 h 3208"/>
                  <a:gd name="T44" fmla="*/ 4066 w 4548"/>
                  <a:gd name="T45" fmla="*/ 3047 h 3208"/>
                  <a:gd name="T46" fmla="*/ 4387 w 4548"/>
                  <a:gd name="T47" fmla="*/ 3154 h 3208"/>
                  <a:gd name="T48" fmla="*/ 4548 w 4548"/>
                  <a:gd name="T49" fmla="*/ 3208 h 3208"/>
                  <a:gd name="T50" fmla="*/ 4548 w 4548"/>
                  <a:gd name="T51" fmla="*/ 3208 h 3208"/>
                  <a:gd name="T52" fmla="*/ 1819 w 4548"/>
                  <a:gd name="T53" fmla="*/ 3208 h 3208"/>
                  <a:gd name="T54" fmla="*/ 1605 w 4548"/>
                  <a:gd name="T55" fmla="*/ 3208 h 3208"/>
                  <a:gd name="T56" fmla="*/ 1177 w 4548"/>
                  <a:gd name="T57" fmla="*/ 3101 h 3208"/>
                  <a:gd name="T58" fmla="*/ 642 w 4548"/>
                  <a:gd name="T59" fmla="*/ 2887 h 3208"/>
                  <a:gd name="T60" fmla="*/ 642 w 4548"/>
                  <a:gd name="T61" fmla="*/ 2887 h 3208"/>
                  <a:gd name="T62" fmla="*/ 321 w 4548"/>
                  <a:gd name="T63" fmla="*/ 2673 h 3208"/>
                  <a:gd name="T64" fmla="*/ 267 w 4548"/>
                  <a:gd name="T65" fmla="*/ 2460 h 3208"/>
                  <a:gd name="T66" fmla="*/ 321 w 4548"/>
                  <a:gd name="T67" fmla="*/ 2139 h 3208"/>
                  <a:gd name="T68" fmla="*/ 321 w 4548"/>
                  <a:gd name="T69" fmla="*/ 2139 h 3208"/>
                  <a:gd name="T70" fmla="*/ 160 w 4548"/>
                  <a:gd name="T71" fmla="*/ 1871 h 3208"/>
                  <a:gd name="T72" fmla="*/ 0 w 4548"/>
                  <a:gd name="T73" fmla="*/ 1496 h 3208"/>
                  <a:gd name="T74" fmla="*/ 160 w 4548"/>
                  <a:gd name="T75" fmla="*/ 909 h 3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48" h="3208">
                    <a:moveTo>
                      <a:pt x="160" y="909"/>
                    </a:moveTo>
                    <a:lnTo>
                      <a:pt x="267" y="481"/>
                    </a:lnTo>
                    <a:lnTo>
                      <a:pt x="214" y="16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374" y="160"/>
                    </a:lnTo>
                    <a:lnTo>
                      <a:pt x="642" y="534"/>
                    </a:lnTo>
                    <a:lnTo>
                      <a:pt x="1070" y="962"/>
                    </a:lnTo>
                    <a:lnTo>
                      <a:pt x="1070" y="962"/>
                    </a:lnTo>
                    <a:lnTo>
                      <a:pt x="1231" y="1176"/>
                    </a:lnTo>
                    <a:lnTo>
                      <a:pt x="1391" y="1390"/>
                    </a:lnTo>
                    <a:lnTo>
                      <a:pt x="1605" y="1550"/>
                    </a:lnTo>
                    <a:lnTo>
                      <a:pt x="1819" y="1764"/>
                    </a:lnTo>
                    <a:lnTo>
                      <a:pt x="2087" y="1925"/>
                    </a:lnTo>
                    <a:lnTo>
                      <a:pt x="2300" y="2085"/>
                    </a:lnTo>
                    <a:lnTo>
                      <a:pt x="2514" y="2246"/>
                    </a:lnTo>
                    <a:lnTo>
                      <a:pt x="2782" y="2406"/>
                    </a:lnTo>
                    <a:lnTo>
                      <a:pt x="2996" y="2513"/>
                    </a:lnTo>
                    <a:lnTo>
                      <a:pt x="3210" y="2619"/>
                    </a:lnTo>
                    <a:lnTo>
                      <a:pt x="3210" y="2619"/>
                    </a:lnTo>
                    <a:lnTo>
                      <a:pt x="3638" y="2833"/>
                    </a:lnTo>
                    <a:lnTo>
                      <a:pt x="4066" y="3047"/>
                    </a:lnTo>
                    <a:lnTo>
                      <a:pt x="4387" y="3154"/>
                    </a:lnTo>
                    <a:lnTo>
                      <a:pt x="4548" y="3208"/>
                    </a:lnTo>
                    <a:lnTo>
                      <a:pt x="4548" y="3208"/>
                    </a:lnTo>
                    <a:lnTo>
                      <a:pt x="1819" y="3208"/>
                    </a:lnTo>
                    <a:lnTo>
                      <a:pt x="1605" y="3208"/>
                    </a:lnTo>
                    <a:lnTo>
                      <a:pt x="1177" y="3101"/>
                    </a:lnTo>
                    <a:lnTo>
                      <a:pt x="642" y="2887"/>
                    </a:lnTo>
                    <a:lnTo>
                      <a:pt x="642" y="2887"/>
                    </a:lnTo>
                    <a:lnTo>
                      <a:pt x="321" y="2673"/>
                    </a:lnTo>
                    <a:lnTo>
                      <a:pt x="267" y="2460"/>
                    </a:lnTo>
                    <a:lnTo>
                      <a:pt x="321" y="2139"/>
                    </a:lnTo>
                    <a:lnTo>
                      <a:pt x="321" y="2139"/>
                    </a:lnTo>
                    <a:lnTo>
                      <a:pt x="160" y="1871"/>
                    </a:lnTo>
                    <a:lnTo>
                      <a:pt x="0" y="1496"/>
                    </a:lnTo>
                    <a:lnTo>
                      <a:pt x="160" y="909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400"/>
              <p:cNvSpPr>
                <a:spLocks/>
              </p:cNvSpPr>
              <p:nvPr/>
            </p:nvSpPr>
            <p:spPr bwMode="auto">
              <a:xfrm>
                <a:off x="4814" y="2604"/>
                <a:ext cx="508" cy="381"/>
              </a:xfrm>
              <a:custGeom>
                <a:avLst/>
                <a:gdLst>
                  <a:gd name="T0" fmla="*/ 107 w 4067"/>
                  <a:gd name="T1" fmla="*/ 856 h 3048"/>
                  <a:gd name="T2" fmla="*/ 161 w 4067"/>
                  <a:gd name="T3" fmla="*/ 428 h 3048"/>
                  <a:gd name="T4" fmla="*/ 107 w 4067"/>
                  <a:gd name="T5" fmla="*/ 160 h 3048"/>
                  <a:gd name="T6" fmla="*/ 107 w 4067"/>
                  <a:gd name="T7" fmla="*/ 0 h 3048"/>
                  <a:gd name="T8" fmla="*/ 107 w 4067"/>
                  <a:gd name="T9" fmla="*/ 0 h 3048"/>
                  <a:gd name="T10" fmla="*/ 107 w 4067"/>
                  <a:gd name="T11" fmla="*/ 0 h 3048"/>
                  <a:gd name="T12" fmla="*/ 428 w 4067"/>
                  <a:gd name="T13" fmla="*/ 374 h 3048"/>
                  <a:gd name="T14" fmla="*/ 857 w 4067"/>
                  <a:gd name="T15" fmla="*/ 963 h 3048"/>
                  <a:gd name="T16" fmla="*/ 857 w 4067"/>
                  <a:gd name="T17" fmla="*/ 963 h 3048"/>
                  <a:gd name="T18" fmla="*/ 1017 w 4067"/>
                  <a:gd name="T19" fmla="*/ 1177 h 3048"/>
                  <a:gd name="T20" fmla="*/ 1178 w 4067"/>
                  <a:gd name="T21" fmla="*/ 1390 h 3048"/>
                  <a:gd name="T22" fmla="*/ 1338 w 4067"/>
                  <a:gd name="T23" fmla="*/ 1550 h 3048"/>
                  <a:gd name="T24" fmla="*/ 1552 w 4067"/>
                  <a:gd name="T25" fmla="*/ 1765 h 3048"/>
                  <a:gd name="T26" fmla="*/ 1766 w 4067"/>
                  <a:gd name="T27" fmla="*/ 1925 h 3048"/>
                  <a:gd name="T28" fmla="*/ 1980 w 4067"/>
                  <a:gd name="T29" fmla="*/ 2032 h 3048"/>
                  <a:gd name="T30" fmla="*/ 2194 w 4067"/>
                  <a:gd name="T31" fmla="*/ 2193 h 3048"/>
                  <a:gd name="T32" fmla="*/ 2408 w 4067"/>
                  <a:gd name="T33" fmla="*/ 2300 h 3048"/>
                  <a:gd name="T34" fmla="*/ 2622 w 4067"/>
                  <a:gd name="T35" fmla="*/ 2407 h 3048"/>
                  <a:gd name="T36" fmla="*/ 2836 w 4067"/>
                  <a:gd name="T37" fmla="*/ 2513 h 3048"/>
                  <a:gd name="T38" fmla="*/ 2836 w 4067"/>
                  <a:gd name="T39" fmla="*/ 2513 h 3048"/>
                  <a:gd name="T40" fmla="*/ 3371 w 4067"/>
                  <a:gd name="T41" fmla="*/ 2780 h 3048"/>
                  <a:gd name="T42" fmla="*/ 3853 w 4067"/>
                  <a:gd name="T43" fmla="*/ 2994 h 3048"/>
                  <a:gd name="T44" fmla="*/ 4067 w 4067"/>
                  <a:gd name="T45" fmla="*/ 3048 h 3048"/>
                  <a:gd name="T46" fmla="*/ 4067 w 4067"/>
                  <a:gd name="T47" fmla="*/ 3048 h 3048"/>
                  <a:gd name="T48" fmla="*/ 1820 w 4067"/>
                  <a:gd name="T49" fmla="*/ 3048 h 3048"/>
                  <a:gd name="T50" fmla="*/ 1606 w 4067"/>
                  <a:gd name="T51" fmla="*/ 3048 h 3048"/>
                  <a:gd name="T52" fmla="*/ 1178 w 4067"/>
                  <a:gd name="T53" fmla="*/ 2941 h 3048"/>
                  <a:gd name="T54" fmla="*/ 696 w 4067"/>
                  <a:gd name="T55" fmla="*/ 2727 h 3048"/>
                  <a:gd name="T56" fmla="*/ 696 w 4067"/>
                  <a:gd name="T57" fmla="*/ 2727 h 3048"/>
                  <a:gd name="T58" fmla="*/ 321 w 4067"/>
                  <a:gd name="T59" fmla="*/ 2513 h 3048"/>
                  <a:gd name="T60" fmla="*/ 268 w 4067"/>
                  <a:gd name="T61" fmla="*/ 2300 h 3048"/>
                  <a:gd name="T62" fmla="*/ 268 w 4067"/>
                  <a:gd name="T63" fmla="*/ 2032 h 3048"/>
                  <a:gd name="T64" fmla="*/ 268 w 4067"/>
                  <a:gd name="T65" fmla="*/ 2032 h 3048"/>
                  <a:gd name="T66" fmla="*/ 107 w 4067"/>
                  <a:gd name="T67" fmla="*/ 1765 h 3048"/>
                  <a:gd name="T68" fmla="*/ 0 w 4067"/>
                  <a:gd name="T69" fmla="*/ 1390 h 3048"/>
                  <a:gd name="T70" fmla="*/ 107 w 4067"/>
                  <a:gd name="T71" fmla="*/ 856 h 3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67" h="3048">
                    <a:moveTo>
                      <a:pt x="107" y="856"/>
                    </a:moveTo>
                    <a:lnTo>
                      <a:pt x="161" y="428"/>
                    </a:lnTo>
                    <a:lnTo>
                      <a:pt x="107" y="16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428" y="374"/>
                    </a:lnTo>
                    <a:lnTo>
                      <a:pt x="857" y="963"/>
                    </a:lnTo>
                    <a:lnTo>
                      <a:pt x="857" y="963"/>
                    </a:lnTo>
                    <a:lnTo>
                      <a:pt x="1017" y="1177"/>
                    </a:lnTo>
                    <a:lnTo>
                      <a:pt x="1178" y="1390"/>
                    </a:lnTo>
                    <a:lnTo>
                      <a:pt x="1338" y="1550"/>
                    </a:lnTo>
                    <a:lnTo>
                      <a:pt x="1552" y="1765"/>
                    </a:lnTo>
                    <a:lnTo>
                      <a:pt x="1766" y="1925"/>
                    </a:lnTo>
                    <a:lnTo>
                      <a:pt x="1980" y="2032"/>
                    </a:lnTo>
                    <a:lnTo>
                      <a:pt x="2194" y="2193"/>
                    </a:lnTo>
                    <a:lnTo>
                      <a:pt x="2408" y="2300"/>
                    </a:lnTo>
                    <a:lnTo>
                      <a:pt x="2622" y="2407"/>
                    </a:lnTo>
                    <a:lnTo>
                      <a:pt x="2836" y="2513"/>
                    </a:lnTo>
                    <a:lnTo>
                      <a:pt x="2836" y="2513"/>
                    </a:lnTo>
                    <a:lnTo>
                      <a:pt x="3371" y="2780"/>
                    </a:lnTo>
                    <a:lnTo>
                      <a:pt x="3853" y="2994"/>
                    </a:lnTo>
                    <a:lnTo>
                      <a:pt x="4067" y="3048"/>
                    </a:lnTo>
                    <a:lnTo>
                      <a:pt x="4067" y="3048"/>
                    </a:lnTo>
                    <a:lnTo>
                      <a:pt x="1820" y="3048"/>
                    </a:lnTo>
                    <a:lnTo>
                      <a:pt x="1606" y="3048"/>
                    </a:lnTo>
                    <a:lnTo>
                      <a:pt x="1178" y="2941"/>
                    </a:lnTo>
                    <a:lnTo>
                      <a:pt x="696" y="2727"/>
                    </a:lnTo>
                    <a:lnTo>
                      <a:pt x="696" y="2727"/>
                    </a:lnTo>
                    <a:lnTo>
                      <a:pt x="321" y="2513"/>
                    </a:lnTo>
                    <a:lnTo>
                      <a:pt x="268" y="2300"/>
                    </a:lnTo>
                    <a:lnTo>
                      <a:pt x="268" y="2032"/>
                    </a:lnTo>
                    <a:lnTo>
                      <a:pt x="268" y="2032"/>
                    </a:lnTo>
                    <a:lnTo>
                      <a:pt x="107" y="1765"/>
                    </a:lnTo>
                    <a:lnTo>
                      <a:pt x="0" y="1390"/>
                    </a:lnTo>
                    <a:lnTo>
                      <a:pt x="107" y="856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401"/>
              <p:cNvSpPr>
                <a:spLocks/>
              </p:cNvSpPr>
              <p:nvPr/>
            </p:nvSpPr>
            <p:spPr bwMode="auto">
              <a:xfrm>
                <a:off x="4834" y="2624"/>
                <a:ext cx="441" cy="361"/>
              </a:xfrm>
              <a:custGeom>
                <a:avLst/>
                <a:gdLst>
                  <a:gd name="T0" fmla="*/ 53 w 3531"/>
                  <a:gd name="T1" fmla="*/ 803 h 2888"/>
                  <a:gd name="T2" fmla="*/ 53 w 3531"/>
                  <a:gd name="T3" fmla="*/ 428 h 2888"/>
                  <a:gd name="T4" fmla="*/ 0 w 3531"/>
                  <a:gd name="T5" fmla="*/ 107 h 2888"/>
                  <a:gd name="T6" fmla="*/ 0 w 3531"/>
                  <a:gd name="T7" fmla="*/ 0 h 2888"/>
                  <a:gd name="T8" fmla="*/ 0 w 3531"/>
                  <a:gd name="T9" fmla="*/ 0 h 2888"/>
                  <a:gd name="T10" fmla="*/ 53 w 3531"/>
                  <a:gd name="T11" fmla="*/ 0 h 2888"/>
                  <a:gd name="T12" fmla="*/ 267 w 3531"/>
                  <a:gd name="T13" fmla="*/ 375 h 2888"/>
                  <a:gd name="T14" fmla="*/ 696 w 3531"/>
                  <a:gd name="T15" fmla="*/ 963 h 2888"/>
                  <a:gd name="T16" fmla="*/ 696 w 3531"/>
                  <a:gd name="T17" fmla="*/ 963 h 2888"/>
                  <a:gd name="T18" fmla="*/ 856 w 3531"/>
                  <a:gd name="T19" fmla="*/ 1230 h 2888"/>
                  <a:gd name="T20" fmla="*/ 1017 w 3531"/>
                  <a:gd name="T21" fmla="*/ 1498 h 2888"/>
                  <a:gd name="T22" fmla="*/ 1231 w 3531"/>
                  <a:gd name="T23" fmla="*/ 1658 h 2888"/>
                  <a:gd name="T24" fmla="*/ 1445 w 3531"/>
                  <a:gd name="T25" fmla="*/ 1872 h 2888"/>
                  <a:gd name="T26" fmla="*/ 1659 w 3531"/>
                  <a:gd name="T27" fmla="*/ 2033 h 2888"/>
                  <a:gd name="T28" fmla="*/ 1927 w 3531"/>
                  <a:gd name="T29" fmla="*/ 2193 h 2888"/>
                  <a:gd name="T30" fmla="*/ 2140 w 3531"/>
                  <a:gd name="T31" fmla="*/ 2299 h 2888"/>
                  <a:gd name="T32" fmla="*/ 2407 w 3531"/>
                  <a:gd name="T33" fmla="*/ 2406 h 2888"/>
                  <a:gd name="T34" fmla="*/ 2407 w 3531"/>
                  <a:gd name="T35" fmla="*/ 2406 h 2888"/>
                  <a:gd name="T36" fmla="*/ 2889 w 3531"/>
                  <a:gd name="T37" fmla="*/ 2674 h 2888"/>
                  <a:gd name="T38" fmla="*/ 3317 w 3531"/>
                  <a:gd name="T39" fmla="*/ 2834 h 2888"/>
                  <a:gd name="T40" fmla="*/ 3531 w 3531"/>
                  <a:gd name="T41" fmla="*/ 2888 h 2888"/>
                  <a:gd name="T42" fmla="*/ 3531 w 3531"/>
                  <a:gd name="T43" fmla="*/ 2888 h 2888"/>
                  <a:gd name="T44" fmla="*/ 1819 w 3531"/>
                  <a:gd name="T45" fmla="*/ 2888 h 2888"/>
                  <a:gd name="T46" fmla="*/ 1659 w 3531"/>
                  <a:gd name="T47" fmla="*/ 2888 h 2888"/>
                  <a:gd name="T48" fmla="*/ 1231 w 3531"/>
                  <a:gd name="T49" fmla="*/ 2781 h 2888"/>
                  <a:gd name="T50" fmla="*/ 749 w 3531"/>
                  <a:gd name="T51" fmla="*/ 2567 h 2888"/>
                  <a:gd name="T52" fmla="*/ 749 w 3531"/>
                  <a:gd name="T53" fmla="*/ 2567 h 2888"/>
                  <a:gd name="T54" fmla="*/ 374 w 3531"/>
                  <a:gd name="T55" fmla="*/ 2353 h 2888"/>
                  <a:gd name="T56" fmla="*/ 267 w 3531"/>
                  <a:gd name="T57" fmla="*/ 2140 h 2888"/>
                  <a:gd name="T58" fmla="*/ 214 w 3531"/>
                  <a:gd name="T59" fmla="*/ 1872 h 2888"/>
                  <a:gd name="T60" fmla="*/ 214 w 3531"/>
                  <a:gd name="T61" fmla="*/ 1872 h 2888"/>
                  <a:gd name="T62" fmla="*/ 107 w 3531"/>
                  <a:gd name="T63" fmla="*/ 1605 h 2888"/>
                  <a:gd name="T64" fmla="*/ 0 w 3531"/>
                  <a:gd name="T65" fmla="*/ 1283 h 2888"/>
                  <a:gd name="T66" fmla="*/ 53 w 3531"/>
                  <a:gd name="T67" fmla="*/ 803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31" h="2888">
                    <a:moveTo>
                      <a:pt x="53" y="803"/>
                    </a:moveTo>
                    <a:lnTo>
                      <a:pt x="53" y="428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267" y="375"/>
                    </a:lnTo>
                    <a:lnTo>
                      <a:pt x="696" y="963"/>
                    </a:lnTo>
                    <a:lnTo>
                      <a:pt x="696" y="963"/>
                    </a:lnTo>
                    <a:lnTo>
                      <a:pt x="856" y="1230"/>
                    </a:lnTo>
                    <a:lnTo>
                      <a:pt x="1017" y="1498"/>
                    </a:lnTo>
                    <a:lnTo>
                      <a:pt x="1231" y="1658"/>
                    </a:lnTo>
                    <a:lnTo>
                      <a:pt x="1445" y="1872"/>
                    </a:lnTo>
                    <a:lnTo>
                      <a:pt x="1659" y="2033"/>
                    </a:lnTo>
                    <a:lnTo>
                      <a:pt x="1927" y="2193"/>
                    </a:lnTo>
                    <a:lnTo>
                      <a:pt x="2140" y="2299"/>
                    </a:lnTo>
                    <a:lnTo>
                      <a:pt x="2407" y="2406"/>
                    </a:lnTo>
                    <a:lnTo>
                      <a:pt x="2407" y="2406"/>
                    </a:lnTo>
                    <a:lnTo>
                      <a:pt x="2889" y="2674"/>
                    </a:lnTo>
                    <a:lnTo>
                      <a:pt x="3317" y="2834"/>
                    </a:lnTo>
                    <a:lnTo>
                      <a:pt x="3531" y="2888"/>
                    </a:lnTo>
                    <a:lnTo>
                      <a:pt x="3531" y="2888"/>
                    </a:lnTo>
                    <a:lnTo>
                      <a:pt x="1819" y="2888"/>
                    </a:lnTo>
                    <a:lnTo>
                      <a:pt x="1659" y="2888"/>
                    </a:lnTo>
                    <a:lnTo>
                      <a:pt x="1231" y="2781"/>
                    </a:lnTo>
                    <a:lnTo>
                      <a:pt x="749" y="2567"/>
                    </a:lnTo>
                    <a:lnTo>
                      <a:pt x="749" y="2567"/>
                    </a:lnTo>
                    <a:lnTo>
                      <a:pt x="374" y="2353"/>
                    </a:lnTo>
                    <a:lnTo>
                      <a:pt x="267" y="2140"/>
                    </a:lnTo>
                    <a:lnTo>
                      <a:pt x="214" y="1872"/>
                    </a:lnTo>
                    <a:lnTo>
                      <a:pt x="214" y="1872"/>
                    </a:lnTo>
                    <a:lnTo>
                      <a:pt x="107" y="1605"/>
                    </a:lnTo>
                    <a:lnTo>
                      <a:pt x="0" y="1283"/>
                    </a:lnTo>
                    <a:lnTo>
                      <a:pt x="53" y="803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402"/>
              <p:cNvSpPr>
                <a:spLocks/>
              </p:cNvSpPr>
              <p:nvPr/>
            </p:nvSpPr>
            <p:spPr bwMode="auto">
              <a:xfrm>
                <a:off x="4847" y="2644"/>
                <a:ext cx="388" cy="341"/>
              </a:xfrm>
              <a:custGeom>
                <a:avLst/>
                <a:gdLst>
                  <a:gd name="T0" fmla="*/ 53 w 3103"/>
                  <a:gd name="T1" fmla="*/ 695 h 2727"/>
                  <a:gd name="T2" fmla="*/ 53 w 3103"/>
                  <a:gd name="T3" fmla="*/ 374 h 2727"/>
                  <a:gd name="T4" fmla="*/ 0 w 3103"/>
                  <a:gd name="T5" fmla="*/ 107 h 2727"/>
                  <a:gd name="T6" fmla="*/ 0 w 3103"/>
                  <a:gd name="T7" fmla="*/ 0 h 2727"/>
                  <a:gd name="T8" fmla="*/ 0 w 3103"/>
                  <a:gd name="T9" fmla="*/ 0 h 2727"/>
                  <a:gd name="T10" fmla="*/ 0 w 3103"/>
                  <a:gd name="T11" fmla="*/ 0 h 2727"/>
                  <a:gd name="T12" fmla="*/ 214 w 3103"/>
                  <a:gd name="T13" fmla="*/ 321 h 2727"/>
                  <a:gd name="T14" fmla="*/ 535 w 3103"/>
                  <a:gd name="T15" fmla="*/ 963 h 2727"/>
                  <a:gd name="T16" fmla="*/ 535 w 3103"/>
                  <a:gd name="T17" fmla="*/ 963 h 2727"/>
                  <a:gd name="T18" fmla="*/ 696 w 3103"/>
                  <a:gd name="T19" fmla="*/ 1283 h 2727"/>
                  <a:gd name="T20" fmla="*/ 910 w 3103"/>
                  <a:gd name="T21" fmla="*/ 1551 h 2727"/>
                  <a:gd name="T22" fmla="*/ 1070 w 3103"/>
                  <a:gd name="T23" fmla="*/ 1765 h 2727"/>
                  <a:gd name="T24" fmla="*/ 1338 w 3103"/>
                  <a:gd name="T25" fmla="*/ 1925 h 2727"/>
                  <a:gd name="T26" fmla="*/ 1552 w 3103"/>
                  <a:gd name="T27" fmla="*/ 2086 h 2727"/>
                  <a:gd name="T28" fmla="*/ 1820 w 3103"/>
                  <a:gd name="T29" fmla="*/ 2245 h 2727"/>
                  <a:gd name="T30" fmla="*/ 2086 w 3103"/>
                  <a:gd name="T31" fmla="*/ 2352 h 2727"/>
                  <a:gd name="T32" fmla="*/ 2086 w 3103"/>
                  <a:gd name="T33" fmla="*/ 2352 h 2727"/>
                  <a:gd name="T34" fmla="*/ 2514 w 3103"/>
                  <a:gd name="T35" fmla="*/ 2566 h 2727"/>
                  <a:gd name="T36" fmla="*/ 2889 w 3103"/>
                  <a:gd name="T37" fmla="*/ 2673 h 2727"/>
                  <a:gd name="T38" fmla="*/ 3103 w 3103"/>
                  <a:gd name="T39" fmla="*/ 2727 h 2727"/>
                  <a:gd name="T40" fmla="*/ 3103 w 3103"/>
                  <a:gd name="T41" fmla="*/ 2727 h 2727"/>
                  <a:gd name="T42" fmla="*/ 1872 w 3103"/>
                  <a:gd name="T43" fmla="*/ 2727 h 2727"/>
                  <a:gd name="T44" fmla="*/ 1712 w 3103"/>
                  <a:gd name="T45" fmla="*/ 2727 h 2727"/>
                  <a:gd name="T46" fmla="*/ 1338 w 3103"/>
                  <a:gd name="T47" fmla="*/ 2566 h 2727"/>
                  <a:gd name="T48" fmla="*/ 856 w 3103"/>
                  <a:gd name="T49" fmla="*/ 2352 h 2727"/>
                  <a:gd name="T50" fmla="*/ 856 w 3103"/>
                  <a:gd name="T51" fmla="*/ 2352 h 2727"/>
                  <a:gd name="T52" fmla="*/ 482 w 3103"/>
                  <a:gd name="T53" fmla="*/ 2138 h 2727"/>
                  <a:gd name="T54" fmla="*/ 267 w 3103"/>
                  <a:gd name="T55" fmla="*/ 1979 h 2727"/>
                  <a:gd name="T56" fmla="*/ 214 w 3103"/>
                  <a:gd name="T57" fmla="*/ 1711 h 2727"/>
                  <a:gd name="T58" fmla="*/ 214 w 3103"/>
                  <a:gd name="T59" fmla="*/ 1711 h 2727"/>
                  <a:gd name="T60" fmla="*/ 107 w 3103"/>
                  <a:gd name="T61" fmla="*/ 1444 h 2727"/>
                  <a:gd name="T62" fmla="*/ 0 w 3103"/>
                  <a:gd name="T63" fmla="*/ 1176 h 2727"/>
                  <a:gd name="T64" fmla="*/ 53 w 3103"/>
                  <a:gd name="T65" fmla="*/ 695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03" h="2727">
                    <a:moveTo>
                      <a:pt x="53" y="695"/>
                    </a:moveTo>
                    <a:lnTo>
                      <a:pt x="53" y="374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321"/>
                    </a:lnTo>
                    <a:lnTo>
                      <a:pt x="535" y="963"/>
                    </a:lnTo>
                    <a:lnTo>
                      <a:pt x="535" y="963"/>
                    </a:lnTo>
                    <a:lnTo>
                      <a:pt x="696" y="1283"/>
                    </a:lnTo>
                    <a:lnTo>
                      <a:pt x="910" y="1551"/>
                    </a:lnTo>
                    <a:lnTo>
                      <a:pt x="1070" y="1765"/>
                    </a:lnTo>
                    <a:lnTo>
                      <a:pt x="1338" y="1925"/>
                    </a:lnTo>
                    <a:lnTo>
                      <a:pt x="1552" y="2086"/>
                    </a:lnTo>
                    <a:lnTo>
                      <a:pt x="1820" y="2245"/>
                    </a:lnTo>
                    <a:lnTo>
                      <a:pt x="2086" y="2352"/>
                    </a:lnTo>
                    <a:lnTo>
                      <a:pt x="2086" y="2352"/>
                    </a:lnTo>
                    <a:lnTo>
                      <a:pt x="2514" y="2566"/>
                    </a:lnTo>
                    <a:lnTo>
                      <a:pt x="2889" y="2673"/>
                    </a:lnTo>
                    <a:lnTo>
                      <a:pt x="3103" y="2727"/>
                    </a:lnTo>
                    <a:lnTo>
                      <a:pt x="3103" y="2727"/>
                    </a:lnTo>
                    <a:lnTo>
                      <a:pt x="1872" y="2727"/>
                    </a:lnTo>
                    <a:lnTo>
                      <a:pt x="1712" y="2727"/>
                    </a:lnTo>
                    <a:lnTo>
                      <a:pt x="1338" y="2566"/>
                    </a:lnTo>
                    <a:lnTo>
                      <a:pt x="856" y="2352"/>
                    </a:lnTo>
                    <a:lnTo>
                      <a:pt x="856" y="2352"/>
                    </a:lnTo>
                    <a:lnTo>
                      <a:pt x="482" y="2138"/>
                    </a:lnTo>
                    <a:lnTo>
                      <a:pt x="267" y="1979"/>
                    </a:lnTo>
                    <a:lnTo>
                      <a:pt x="214" y="1711"/>
                    </a:lnTo>
                    <a:lnTo>
                      <a:pt x="214" y="1711"/>
                    </a:lnTo>
                    <a:lnTo>
                      <a:pt x="107" y="1444"/>
                    </a:lnTo>
                    <a:lnTo>
                      <a:pt x="0" y="1176"/>
                    </a:lnTo>
                    <a:lnTo>
                      <a:pt x="53" y="695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403"/>
              <p:cNvSpPr>
                <a:spLocks/>
              </p:cNvSpPr>
              <p:nvPr/>
            </p:nvSpPr>
            <p:spPr bwMode="auto">
              <a:xfrm>
                <a:off x="4854" y="2658"/>
                <a:ext cx="334" cy="327"/>
              </a:xfrm>
              <a:custGeom>
                <a:avLst/>
                <a:gdLst>
                  <a:gd name="T0" fmla="*/ 0 w 2675"/>
                  <a:gd name="T1" fmla="*/ 53 h 2620"/>
                  <a:gd name="T2" fmla="*/ 0 w 2675"/>
                  <a:gd name="T3" fmla="*/ 160 h 2620"/>
                  <a:gd name="T4" fmla="*/ 54 w 2675"/>
                  <a:gd name="T5" fmla="*/ 374 h 2620"/>
                  <a:gd name="T6" fmla="*/ 107 w 2675"/>
                  <a:gd name="T7" fmla="*/ 695 h 2620"/>
                  <a:gd name="T8" fmla="*/ 107 w 2675"/>
                  <a:gd name="T9" fmla="*/ 695 h 2620"/>
                  <a:gd name="T10" fmla="*/ 107 w 2675"/>
                  <a:gd name="T11" fmla="*/ 1122 h 2620"/>
                  <a:gd name="T12" fmla="*/ 161 w 2675"/>
                  <a:gd name="T13" fmla="*/ 1390 h 2620"/>
                  <a:gd name="T14" fmla="*/ 268 w 2675"/>
                  <a:gd name="T15" fmla="*/ 1604 h 2620"/>
                  <a:gd name="T16" fmla="*/ 268 w 2675"/>
                  <a:gd name="T17" fmla="*/ 1604 h 2620"/>
                  <a:gd name="T18" fmla="*/ 375 w 2675"/>
                  <a:gd name="T19" fmla="*/ 1872 h 2620"/>
                  <a:gd name="T20" fmla="*/ 589 w 2675"/>
                  <a:gd name="T21" fmla="*/ 2031 h 2620"/>
                  <a:gd name="T22" fmla="*/ 1017 w 2675"/>
                  <a:gd name="T23" fmla="*/ 2245 h 2620"/>
                  <a:gd name="T24" fmla="*/ 1017 w 2675"/>
                  <a:gd name="T25" fmla="*/ 2245 h 2620"/>
                  <a:gd name="T26" fmla="*/ 1499 w 2675"/>
                  <a:gd name="T27" fmla="*/ 2459 h 2620"/>
                  <a:gd name="T28" fmla="*/ 1819 w 2675"/>
                  <a:gd name="T29" fmla="*/ 2620 h 2620"/>
                  <a:gd name="T30" fmla="*/ 1980 w 2675"/>
                  <a:gd name="T31" fmla="*/ 2620 h 2620"/>
                  <a:gd name="T32" fmla="*/ 1980 w 2675"/>
                  <a:gd name="T33" fmla="*/ 2620 h 2620"/>
                  <a:gd name="T34" fmla="*/ 2675 w 2675"/>
                  <a:gd name="T35" fmla="*/ 2620 h 2620"/>
                  <a:gd name="T36" fmla="*/ 2515 w 2675"/>
                  <a:gd name="T37" fmla="*/ 2566 h 2620"/>
                  <a:gd name="T38" fmla="*/ 2140 w 2675"/>
                  <a:gd name="T39" fmla="*/ 2459 h 2620"/>
                  <a:gd name="T40" fmla="*/ 1819 w 2675"/>
                  <a:gd name="T41" fmla="*/ 2299 h 2620"/>
                  <a:gd name="T42" fmla="*/ 1819 w 2675"/>
                  <a:gd name="T43" fmla="*/ 2299 h 2620"/>
                  <a:gd name="T44" fmla="*/ 1231 w 2675"/>
                  <a:gd name="T45" fmla="*/ 2031 h 2620"/>
                  <a:gd name="T46" fmla="*/ 803 w 2675"/>
                  <a:gd name="T47" fmla="*/ 1658 h 2620"/>
                  <a:gd name="T48" fmla="*/ 482 w 2675"/>
                  <a:gd name="T49" fmla="*/ 1015 h 2620"/>
                  <a:gd name="T50" fmla="*/ 482 w 2675"/>
                  <a:gd name="T51" fmla="*/ 1015 h 2620"/>
                  <a:gd name="T52" fmla="*/ 214 w 2675"/>
                  <a:gd name="T53" fmla="*/ 374 h 2620"/>
                  <a:gd name="T54" fmla="*/ 54 w 2675"/>
                  <a:gd name="T55" fmla="*/ 0 h 2620"/>
                  <a:gd name="T56" fmla="*/ 0 w 2675"/>
                  <a:gd name="T57" fmla="*/ 53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5" h="2620">
                    <a:moveTo>
                      <a:pt x="0" y="53"/>
                    </a:moveTo>
                    <a:lnTo>
                      <a:pt x="0" y="160"/>
                    </a:lnTo>
                    <a:lnTo>
                      <a:pt x="54" y="374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107" y="1122"/>
                    </a:lnTo>
                    <a:lnTo>
                      <a:pt x="161" y="1390"/>
                    </a:lnTo>
                    <a:lnTo>
                      <a:pt x="268" y="1604"/>
                    </a:lnTo>
                    <a:lnTo>
                      <a:pt x="268" y="1604"/>
                    </a:lnTo>
                    <a:lnTo>
                      <a:pt x="375" y="1872"/>
                    </a:lnTo>
                    <a:lnTo>
                      <a:pt x="589" y="2031"/>
                    </a:lnTo>
                    <a:lnTo>
                      <a:pt x="1017" y="2245"/>
                    </a:lnTo>
                    <a:lnTo>
                      <a:pt x="1017" y="2245"/>
                    </a:lnTo>
                    <a:lnTo>
                      <a:pt x="1499" y="2459"/>
                    </a:lnTo>
                    <a:lnTo>
                      <a:pt x="1819" y="2620"/>
                    </a:lnTo>
                    <a:lnTo>
                      <a:pt x="1980" y="2620"/>
                    </a:lnTo>
                    <a:lnTo>
                      <a:pt x="1980" y="2620"/>
                    </a:lnTo>
                    <a:lnTo>
                      <a:pt x="2675" y="2620"/>
                    </a:lnTo>
                    <a:lnTo>
                      <a:pt x="2515" y="2566"/>
                    </a:lnTo>
                    <a:lnTo>
                      <a:pt x="2140" y="2459"/>
                    </a:lnTo>
                    <a:lnTo>
                      <a:pt x="1819" y="2299"/>
                    </a:lnTo>
                    <a:lnTo>
                      <a:pt x="1819" y="2299"/>
                    </a:lnTo>
                    <a:lnTo>
                      <a:pt x="1231" y="2031"/>
                    </a:lnTo>
                    <a:lnTo>
                      <a:pt x="803" y="1658"/>
                    </a:lnTo>
                    <a:lnTo>
                      <a:pt x="482" y="1015"/>
                    </a:lnTo>
                    <a:lnTo>
                      <a:pt x="482" y="1015"/>
                    </a:lnTo>
                    <a:lnTo>
                      <a:pt x="214" y="374"/>
                    </a:lnTo>
                    <a:lnTo>
                      <a:pt x="54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404"/>
              <p:cNvSpPr>
                <a:spLocks/>
              </p:cNvSpPr>
              <p:nvPr/>
            </p:nvSpPr>
            <p:spPr bwMode="auto">
              <a:xfrm>
                <a:off x="4827" y="2584"/>
                <a:ext cx="542" cy="368"/>
              </a:xfrm>
              <a:custGeom>
                <a:avLst/>
                <a:gdLst>
                  <a:gd name="T0" fmla="*/ 4067 w 4334"/>
                  <a:gd name="T1" fmla="*/ 2673 h 2940"/>
                  <a:gd name="T2" fmla="*/ 4334 w 4334"/>
                  <a:gd name="T3" fmla="*/ 2940 h 2940"/>
                  <a:gd name="T4" fmla="*/ 4067 w 4334"/>
                  <a:gd name="T5" fmla="*/ 2887 h 2940"/>
                  <a:gd name="T6" fmla="*/ 3264 w 4334"/>
                  <a:gd name="T7" fmla="*/ 2567 h 2940"/>
                  <a:gd name="T8" fmla="*/ 3264 w 4334"/>
                  <a:gd name="T9" fmla="*/ 2567 h 2940"/>
                  <a:gd name="T10" fmla="*/ 2943 w 4334"/>
                  <a:gd name="T11" fmla="*/ 2460 h 2940"/>
                  <a:gd name="T12" fmla="*/ 2675 w 4334"/>
                  <a:gd name="T13" fmla="*/ 2299 h 2940"/>
                  <a:gd name="T14" fmla="*/ 2408 w 4334"/>
                  <a:gd name="T15" fmla="*/ 2139 h 2940"/>
                  <a:gd name="T16" fmla="*/ 2140 w 4334"/>
                  <a:gd name="T17" fmla="*/ 1978 h 2940"/>
                  <a:gd name="T18" fmla="*/ 1927 w 4334"/>
                  <a:gd name="T19" fmla="*/ 1818 h 2940"/>
                  <a:gd name="T20" fmla="*/ 1713 w 4334"/>
                  <a:gd name="T21" fmla="*/ 1657 h 2940"/>
                  <a:gd name="T22" fmla="*/ 1499 w 4334"/>
                  <a:gd name="T23" fmla="*/ 1496 h 2940"/>
                  <a:gd name="T24" fmla="*/ 1338 w 4334"/>
                  <a:gd name="T25" fmla="*/ 1337 h 2940"/>
                  <a:gd name="T26" fmla="*/ 1178 w 4334"/>
                  <a:gd name="T27" fmla="*/ 1176 h 2940"/>
                  <a:gd name="T28" fmla="*/ 1017 w 4334"/>
                  <a:gd name="T29" fmla="*/ 1069 h 2940"/>
                  <a:gd name="T30" fmla="*/ 910 w 4334"/>
                  <a:gd name="T31" fmla="*/ 962 h 2940"/>
                  <a:gd name="T32" fmla="*/ 857 w 4334"/>
                  <a:gd name="T33" fmla="*/ 855 h 2940"/>
                  <a:gd name="T34" fmla="*/ 857 w 4334"/>
                  <a:gd name="T35" fmla="*/ 855 h 2940"/>
                  <a:gd name="T36" fmla="*/ 696 w 4334"/>
                  <a:gd name="T37" fmla="*/ 695 h 2940"/>
                  <a:gd name="T38" fmla="*/ 482 w 4334"/>
                  <a:gd name="T39" fmla="*/ 534 h 2940"/>
                  <a:gd name="T40" fmla="*/ 321 w 4334"/>
                  <a:gd name="T41" fmla="*/ 320 h 2940"/>
                  <a:gd name="T42" fmla="*/ 161 w 4334"/>
                  <a:gd name="T43" fmla="*/ 160 h 2940"/>
                  <a:gd name="T44" fmla="*/ 54 w 4334"/>
                  <a:gd name="T45" fmla="*/ 53 h 2940"/>
                  <a:gd name="T46" fmla="*/ 0 w 4334"/>
                  <a:gd name="T47" fmla="*/ 0 h 2940"/>
                  <a:gd name="T48" fmla="*/ 0 w 4334"/>
                  <a:gd name="T49" fmla="*/ 0 h 2940"/>
                  <a:gd name="T50" fmla="*/ 161 w 4334"/>
                  <a:gd name="T51" fmla="*/ 107 h 2940"/>
                  <a:gd name="T52" fmla="*/ 428 w 4334"/>
                  <a:gd name="T53" fmla="*/ 320 h 2940"/>
                  <a:gd name="T54" fmla="*/ 750 w 4334"/>
                  <a:gd name="T55" fmla="*/ 588 h 2940"/>
                  <a:gd name="T56" fmla="*/ 1071 w 4334"/>
                  <a:gd name="T57" fmla="*/ 909 h 2940"/>
                  <a:gd name="T58" fmla="*/ 1392 w 4334"/>
                  <a:gd name="T59" fmla="*/ 1176 h 2940"/>
                  <a:gd name="T60" fmla="*/ 1392 w 4334"/>
                  <a:gd name="T61" fmla="*/ 1176 h 2940"/>
                  <a:gd name="T62" fmla="*/ 1552 w 4334"/>
                  <a:gd name="T63" fmla="*/ 1337 h 2940"/>
                  <a:gd name="T64" fmla="*/ 1766 w 4334"/>
                  <a:gd name="T65" fmla="*/ 1444 h 2940"/>
                  <a:gd name="T66" fmla="*/ 2033 w 4334"/>
                  <a:gd name="T67" fmla="*/ 1603 h 2940"/>
                  <a:gd name="T68" fmla="*/ 2301 w 4334"/>
                  <a:gd name="T69" fmla="*/ 1764 h 2940"/>
                  <a:gd name="T70" fmla="*/ 2622 w 4334"/>
                  <a:gd name="T71" fmla="*/ 1925 h 2940"/>
                  <a:gd name="T72" fmla="*/ 2889 w 4334"/>
                  <a:gd name="T73" fmla="*/ 2085 h 2940"/>
                  <a:gd name="T74" fmla="*/ 3210 w 4334"/>
                  <a:gd name="T75" fmla="*/ 2246 h 2940"/>
                  <a:gd name="T76" fmla="*/ 3478 w 4334"/>
                  <a:gd name="T77" fmla="*/ 2406 h 2940"/>
                  <a:gd name="T78" fmla="*/ 3692 w 4334"/>
                  <a:gd name="T79" fmla="*/ 2513 h 2940"/>
                  <a:gd name="T80" fmla="*/ 3906 w 4334"/>
                  <a:gd name="T81" fmla="*/ 2619 h 2940"/>
                  <a:gd name="T82" fmla="*/ 4013 w 4334"/>
                  <a:gd name="T83" fmla="*/ 2673 h 2940"/>
                  <a:gd name="T84" fmla="*/ 4067 w 4334"/>
                  <a:gd name="T85" fmla="*/ 2673 h 2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34" h="2940">
                    <a:moveTo>
                      <a:pt x="4067" y="2673"/>
                    </a:moveTo>
                    <a:lnTo>
                      <a:pt x="4334" y="2940"/>
                    </a:lnTo>
                    <a:lnTo>
                      <a:pt x="4067" y="2887"/>
                    </a:lnTo>
                    <a:lnTo>
                      <a:pt x="3264" y="2567"/>
                    </a:lnTo>
                    <a:lnTo>
                      <a:pt x="3264" y="2567"/>
                    </a:lnTo>
                    <a:lnTo>
                      <a:pt x="2943" y="2460"/>
                    </a:lnTo>
                    <a:lnTo>
                      <a:pt x="2675" y="2299"/>
                    </a:lnTo>
                    <a:lnTo>
                      <a:pt x="2408" y="2139"/>
                    </a:lnTo>
                    <a:lnTo>
                      <a:pt x="2140" y="1978"/>
                    </a:lnTo>
                    <a:lnTo>
                      <a:pt x="1927" y="1818"/>
                    </a:lnTo>
                    <a:lnTo>
                      <a:pt x="1713" y="1657"/>
                    </a:lnTo>
                    <a:lnTo>
                      <a:pt x="1499" y="1496"/>
                    </a:lnTo>
                    <a:lnTo>
                      <a:pt x="1338" y="1337"/>
                    </a:lnTo>
                    <a:lnTo>
                      <a:pt x="1178" y="1176"/>
                    </a:lnTo>
                    <a:lnTo>
                      <a:pt x="1017" y="1069"/>
                    </a:lnTo>
                    <a:lnTo>
                      <a:pt x="910" y="962"/>
                    </a:lnTo>
                    <a:lnTo>
                      <a:pt x="857" y="855"/>
                    </a:lnTo>
                    <a:lnTo>
                      <a:pt x="857" y="855"/>
                    </a:lnTo>
                    <a:lnTo>
                      <a:pt x="696" y="695"/>
                    </a:lnTo>
                    <a:lnTo>
                      <a:pt x="482" y="534"/>
                    </a:lnTo>
                    <a:lnTo>
                      <a:pt x="321" y="320"/>
                    </a:lnTo>
                    <a:lnTo>
                      <a:pt x="161" y="160"/>
                    </a:lnTo>
                    <a:lnTo>
                      <a:pt x="54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07"/>
                    </a:lnTo>
                    <a:lnTo>
                      <a:pt x="428" y="320"/>
                    </a:lnTo>
                    <a:lnTo>
                      <a:pt x="750" y="588"/>
                    </a:lnTo>
                    <a:lnTo>
                      <a:pt x="1071" y="909"/>
                    </a:lnTo>
                    <a:lnTo>
                      <a:pt x="1392" y="1176"/>
                    </a:lnTo>
                    <a:lnTo>
                      <a:pt x="1392" y="1176"/>
                    </a:lnTo>
                    <a:lnTo>
                      <a:pt x="1552" y="1337"/>
                    </a:lnTo>
                    <a:lnTo>
                      <a:pt x="1766" y="1444"/>
                    </a:lnTo>
                    <a:lnTo>
                      <a:pt x="2033" y="1603"/>
                    </a:lnTo>
                    <a:lnTo>
                      <a:pt x="2301" y="1764"/>
                    </a:lnTo>
                    <a:lnTo>
                      <a:pt x="2622" y="1925"/>
                    </a:lnTo>
                    <a:lnTo>
                      <a:pt x="2889" y="2085"/>
                    </a:lnTo>
                    <a:lnTo>
                      <a:pt x="3210" y="2246"/>
                    </a:lnTo>
                    <a:lnTo>
                      <a:pt x="3478" y="2406"/>
                    </a:lnTo>
                    <a:lnTo>
                      <a:pt x="3692" y="2513"/>
                    </a:lnTo>
                    <a:lnTo>
                      <a:pt x="3906" y="2619"/>
                    </a:lnTo>
                    <a:lnTo>
                      <a:pt x="4013" y="2673"/>
                    </a:lnTo>
                    <a:lnTo>
                      <a:pt x="4067" y="2673"/>
                    </a:lnTo>
                    <a:close/>
                  </a:path>
                </a:pathLst>
              </a:custGeom>
              <a:solidFill>
                <a:srgbClr val="007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405"/>
              <p:cNvSpPr>
                <a:spLocks/>
              </p:cNvSpPr>
              <p:nvPr/>
            </p:nvSpPr>
            <p:spPr bwMode="auto">
              <a:xfrm>
                <a:off x="4847" y="2604"/>
                <a:ext cx="502" cy="341"/>
              </a:xfrm>
              <a:custGeom>
                <a:avLst/>
                <a:gdLst>
                  <a:gd name="T0" fmla="*/ 3692 w 4013"/>
                  <a:gd name="T1" fmla="*/ 2459 h 2727"/>
                  <a:gd name="T2" fmla="*/ 4013 w 4013"/>
                  <a:gd name="T3" fmla="*/ 2673 h 2727"/>
                  <a:gd name="T4" fmla="*/ 3852 w 4013"/>
                  <a:gd name="T5" fmla="*/ 2727 h 2727"/>
                  <a:gd name="T6" fmla="*/ 3103 w 4013"/>
                  <a:gd name="T7" fmla="*/ 2407 h 2727"/>
                  <a:gd name="T8" fmla="*/ 3103 w 4013"/>
                  <a:gd name="T9" fmla="*/ 2407 h 2727"/>
                  <a:gd name="T10" fmla="*/ 2782 w 4013"/>
                  <a:gd name="T11" fmla="*/ 2246 h 2727"/>
                  <a:gd name="T12" fmla="*/ 2461 w 4013"/>
                  <a:gd name="T13" fmla="*/ 2086 h 2727"/>
                  <a:gd name="T14" fmla="*/ 2193 w 4013"/>
                  <a:gd name="T15" fmla="*/ 1925 h 2727"/>
                  <a:gd name="T16" fmla="*/ 1926 w 4013"/>
                  <a:gd name="T17" fmla="*/ 1765 h 2727"/>
                  <a:gd name="T18" fmla="*/ 1712 w 4013"/>
                  <a:gd name="T19" fmla="*/ 1604 h 2727"/>
                  <a:gd name="T20" fmla="*/ 1498 w 4013"/>
                  <a:gd name="T21" fmla="*/ 1443 h 2727"/>
                  <a:gd name="T22" fmla="*/ 1284 w 4013"/>
                  <a:gd name="T23" fmla="*/ 1284 h 2727"/>
                  <a:gd name="T24" fmla="*/ 1124 w 4013"/>
                  <a:gd name="T25" fmla="*/ 1123 h 2727"/>
                  <a:gd name="T26" fmla="*/ 1017 w 4013"/>
                  <a:gd name="T27" fmla="*/ 1016 h 2727"/>
                  <a:gd name="T28" fmla="*/ 856 w 4013"/>
                  <a:gd name="T29" fmla="*/ 909 h 2727"/>
                  <a:gd name="T30" fmla="*/ 803 w 4013"/>
                  <a:gd name="T31" fmla="*/ 802 h 2727"/>
                  <a:gd name="T32" fmla="*/ 803 w 4013"/>
                  <a:gd name="T33" fmla="*/ 802 h 2727"/>
                  <a:gd name="T34" fmla="*/ 642 w 4013"/>
                  <a:gd name="T35" fmla="*/ 642 h 2727"/>
                  <a:gd name="T36" fmla="*/ 428 w 4013"/>
                  <a:gd name="T37" fmla="*/ 481 h 2727"/>
                  <a:gd name="T38" fmla="*/ 267 w 4013"/>
                  <a:gd name="T39" fmla="*/ 321 h 2727"/>
                  <a:gd name="T40" fmla="*/ 107 w 4013"/>
                  <a:gd name="T41" fmla="*/ 160 h 2727"/>
                  <a:gd name="T42" fmla="*/ 0 w 4013"/>
                  <a:gd name="T43" fmla="*/ 54 h 2727"/>
                  <a:gd name="T44" fmla="*/ 0 w 4013"/>
                  <a:gd name="T45" fmla="*/ 0 h 2727"/>
                  <a:gd name="T46" fmla="*/ 0 w 4013"/>
                  <a:gd name="T47" fmla="*/ 0 h 2727"/>
                  <a:gd name="T48" fmla="*/ 214 w 4013"/>
                  <a:gd name="T49" fmla="*/ 160 h 2727"/>
                  <a:gd name="T50" fmla="*/ 482 w 4013"/>
                  <a:gd name="T51" fmla="*/ 374 h 2727"/>
                  <a:gd name="T52" fmla="*/ 856 w 4013"/>
                  <a:gd name="T53" fmla="*/ 695 h 2727"/>
                  <a:gd name="T54" fmla="*/ 1231 w 4013"/>
                  <a:gd name="T55" fmla="*/ 1070 h 2727"/>
                  <a:gd name="T56" fmla="*/ 1231 w 4013"/>
                  <a:gd name="T57" fmla="*/ 1070 h 2727"/>
                  <a:gd name="T58" fmla="*/ 1391 w 4013"/>
                  <a:gd name="T59" fmla="*/ 1230 h 2727"/>
                  <a:gd name="T60" fmla="*/ 1605 w 4013"/>
                  <a:gd name="T61" fmla="*/ 1336 h 2727"/>
                  <a:gd name="T62" fmla="*/ 1872 w 4013"/>
                  <a:gd name="T63" fmla="*/ 1550 h 2727"/>
                  <a:gd name="T64" fmla="*/ 2193 w 4013"/>
                  <a:gd name="T65" fmla="*/ 1711 h 2727"/>
                  <a:gd name="T66" fmla="*/ 2514 w 4013"/>
                  <a:gd name="T67" fmla="*/ 1872 h 2727"/>
                  <a:gd name="T68" fmla="*/ 2782 w 4013"/>
                  <a:gd name="T69" fmla="*/ 2032 h 2727"/>
                  <a:gd name="T70" fmla="*/ 3049 w 4013"/>
                  <a:gd name="T71" fmla="*/ 2139 h 2727"/>
                  <a:gd name="T72" fmla="*/ 3317 w 4013"/>
                  <a:gd name="T73" fmla="*/ 2300 h 2727"/>
                  <a:gd name="T74" fmla="*/ 3531 w 4013"/>
                  <a:gd name="T75" fmla="*/ 2407 h 2727"/>
                  <a:gd name="T76" fmla="*/ 3638 w 4013"/>
                  <a:gd name="T77" fmla="*/ 2459 h 2727"/>
                  <a:gd name="T78" fmla="*/ 3692 w 4013"/>
                  <a:gd name="T79" fmla="*/ 2459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13" h="2727">
                    <a:moveTo>
                      <a:pt x="3692" y="2459"/>
                    </a:moveTo>
                    <a:lnTo>
                      <a:pt x="4013" y="2673"/>
                    </a:lnTo>
                    <a:lnTo>
                      <a:pt x="3852" y="2727"/>
                    </a:lnTo>
                    <a:lnTo>
                      <a:pt x="3103" y="2407"/>
                    </a:lnTo>
                    <a:lnTo>
                      <a:pt x="3103" y="2407"/>
                    </a:lnTo>
                    <a:lnTo>
                      <a:pt x="2782" y="2246"/>
                    </a:lnTo>
                    <a:lnTo>
                      <a:pt x="2461" y="2086"/>
                    </a:lnTo>
                    <a:lnTo>
                      <a:pt x="2193" y="1925"/>
                    </a:lnTo>
                    <a:lnTo>
                      <a:pt x="1926" y="1765"/>
                    </a:lnTo>
                    <a:lnTo>
                      <a:pt x="1712" y="1604"/>
                    </a:lnTo>
                    <a:lnTo>
                      <a:pt x="1498" y="1443"/>
                    </a:lnTo>
                    <a:lnTo>
                      <a:pt x="1284" y="1284"/>
                    </a:lnTo>
                    <a:lnTo>
                      <a:pt x="1124" y="1123"/>
                    </a:lnTo>
                    <a:lnTo>
                      <a:pt x="1017" y="1016"/>
                    </a:lnTo>
                    <a:lnTo>
                      <a:pt x="856" y="909"/>
                    </a:lnTo>
                    <a:lnTo>
                      <a:pt x="803" y="802"/>
                    </a:lnTo>
                    <a:lnTo>
                      <a:pt x="803" y="802"/>
                    </a:lnTo>
                    <a:lnTo>
                      <a:pt x="642" y="642"/>
                    </a:lnTo>
                    <a:lnTo>
                      <a:pt x="428" y="481"/>
                    </a:lnTo>
                    <a:lnTo>
                      <a:pt x="267" y="321"/>
                    </a:lnTo>
                    <a:lnTo>
                      <a:pt x="107" y="160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160"/>
                    </a:lnTo>
                    <a:lnTo>
                      <a:pt x="482" y="374"/>
                    </a:lnTo>
                    <a:lnTo>
                      <a:pt x="856" y="695"/>
                    </a:lnTo>
                    <a:lnTo>
                      <a:pt x="1231" y="1070"/>
                    </a:lnTo>
                    <a:lnTo>
                      <a:pt x="1231" y="1070"/>
                    </a:lnTo>
                    <a:lnTo>
                      <a:pt x="1391" y="1230"/>
                    </a:lnTo>
                    <a:lnTo>
                      <a:pt x="1605" y="1336"/>
                    </a:lnTo>
                    <a:lnTo>
                      <a:pt x="1872" y="1550"/>
                    </a:lnTo>
                    <a:lnTo>
                      <a:pt x="2193" y="1711"/>
                    </a:lnTo>
                    <a:lnTo>
                      <a:pt x="2514" y="1872"/>
                    </a:lnTo>
                    <a:lnTo>
                      <a:pt x="2782" y="2032"/>
                    </a:lnTo>
                    <a:lnTo>
                      <a:pt x="3049" y="2139"/>
                    </a:lnTo>
                    <a:lnTo>
                      <a:pt x="3317" y="2300"/>
                    </a:lnTo>
                    <a:lnTo>
                      <a:pt x="3531" y="2407"/>
                    </a:lnTo>
                    <a:lnTo>
                      <a:pt x="3638" y="2459"/>
                    </a:lnTo>
                    <a:lnTo>
                      <a:pt x="3692" y="2459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406"/>
              <p:cNvSpPr>
                <a:spLocks/>
              </p:cNvSpPr>
              <p:nvPr/>
            </p:nvSpPr>
            <p:spPr bwMode="auto">
              <a:xfrm>
                <a:off x="4867" y="2617"/>
                <a:ext cx="455" cy="328"/>
              </a:xfrm>
              <a:custGeom>
                <a:avLst/>
                <a:gdLst>
                  <a:gd name="T0" fmla="*/ 3318 w 3639"/>
                  <a:gd name="T1" fmla="*/ 2301 h 2621"/>
                  <a:gd name="T2" fmla="*/ 3639 w 3639"/>
                  <a:gd name="T3" fmla="*/ 2514 h 2621"/>
                  <a:gd name="T4" fmla="*/ 3639 w 3639"/>
                  <a:gd name="T5" fmla="*/ 2621 h 2621"/>
                  <a:gd name="T6" fmla="*/ 2943 w 3639"/>
                  <a:gd name="T7" fmla="*/ 2301 h 2621"/>
                  <a:gd name="T8" fmla="*/ 2943 w 3639"/>
                  <a:gd name="T9" fmla="*/ 2301 h 2621"/>
                  <a:gd name="T10" fmla="*/ 2568 w 3639"/>
                  <a:gd name="T11" fmla="*/ 2140 h 2621"/>
                  <a:gd name="T12" fmla="*/ 2301 w 3639"/>
                  <a:gd name="T13" fmla="*/ 1980 h 2621"/>
                  <a:gd name="T14" fmla="*/ 1980 w 3639"/>
                  <a:gd name="T15" fmla="*/ 1819 h 2621"/>
                  <a:gd name="T16" fmla="*/ 1712 w 3639"/>
                  <a:gd name="T17" fmla="*/ 1659 h 2621"/>
                  <a:gd name="T18" fmla="*/ 1499 w 3639"/>
                  <a:gd name="T19" fmla="*/ 1444 h 2621"/>
                  <a:gd name="T20" fmla="*/ 1285 w 3639"/>
                  <a:gd name="T21" fmla="*/ 1284 h 2621"/>
                  <a:gd name="T22" fmla="*/ 1124 w 3639"/>
                  <a:gd name="T23" fmla="*/ 1178 h 2621"/>
                  <a:gd name="T24" fmla="*/ 964 w 3639"/>
                  <a:gd name="T25" fmla="*/ 1017 h 2621"/>
                  <a:gd name="T26" fmla="*/ 857 w 3639"/>
                  <a:gd name="T27" fmla="*/ 910 h 2621"/>
                  <a:gd name="T28" fmla="*/ 750 w 3639"/>
                  <a:gd name="T29" fmla="*/ 803 h 2621"/>
                  <a:gd name="T30" fmla="*/ 750 w 3639"/>
                  <a:gd name="T31" fmla="*/ 803 h 2621"/>
                  <a:gd name="T32" fmla="*/ 536 w 3639"/>
                  <a:gd name="T33" fmla="*/ 643 h 2621"/>
                  <a:gd name="T34" fmla="*/ 322 w 3639"/>
                  <a:gd name="T35" fmla="*/ 429 h 2621"/>
                  <a:gd name="T36" fmla="*/ 161 w 3639"/>
                  <a:gd name="T37" fmla="*/ 215 h 2621"/>
                  <a:gd name="T38" fmla="*/ 54 w 3639"/>
                  <a:gd name="T39" fmla="*/ 54 h 2621"/>
                  <a:gd name="T40" fmla="*/ 0 w 3639"/>
                  <a:gd name="T41" fmla="*/ 0 h 2621"/>
                  <a:gd name="T42" fmla="*/ 0 w 3639"/>
                  <a:gd name="T43" fmla="*/ 0 h 2621"/>
                  <a:gd name="T44" fmla="*/ 214 w 3639"/>
                  <a:gd name="T45" fmla="*/ 215 h 2621"/>
                  <a:gd name="T46" fmla="*/ 589 w 3639"/>
                  <a:gd name="T47" fmla="*/ 536 h 2621"/>
                  <a:gd name="T48" fmla="*/ 1071 w 3639"/>
                  <a:gd name="T49" fmla="*/ 964 h 2621"/>
                  <a:gd name="T50" fmla="*/ 1071 w 3639"/>
                  <a:gd name="T51" fmla="*/ 964 h 2621"/>
                  <a:gd name="T52" fmla="*/ 1231 w 3639"/>
                  <a:gd name="T53" fmla="*/ 1124 h 2621"/>
                  <a:gd name="T54" fmla="*/ 1445 w 3639"/>
                  <a:gd name="T55" fmla="*/ 1284 h 2621"/>
                  <a:gd name="T56" fmla="*/ 1712 w 3639"/>
                  <a:gd name="T57" fmla="*/ 1444 h 2621"/>
                  <a:gd name="T58" fmla="*/ 1980 w 3639"/>
                  <a:gd name="T59" fmla="*/ 1605 h 2621"/>
                  <a:gd name="T60" fmla="*/ 2247 w 3639"/>
                  <a:gd name="T61" fmla="*/ 1766 h 2621"/>
                  <a:gd name="T62" fmla="*/ 2515 w 3639"/>
                  <a:gd name="T63" fmla="*/ 1873 h 2621"/>
                  <a:gd name="T64" fmla="*/ 2782 w 3639"/>
                  <a:gd name="T65" fmla="*/ 2033 h 2621"/>
                  <a:gd name="T66" fmla="*/ 2996 w 3639"/>
                  <a:gd name="T67" fmla="*/ 2140 h 2621"/>
                  <a:gd name="T68" fmla="*/ 3157 w 3639"/>
                  <a:gd name="T69" fmla="*/ 2247 h 2621"/>
                  <a:gd name="T70" fmla="*/ 3264 w 3639"/>
                  <a:gd name="T71" fmla="*/ 2301 h 2621"/>
                  <a:gd name="T72" fmla="*/ 3318 w 3639"/>
                  <a:gd name="T73" fmla="*/ 2301 h 2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9" h="2621">
                    <a:moveTo>
                      <a:pt x="3318" y="2301"/>
                    </a:moveTo>
                    <a:lnTo>
                      <a:pt x="3639" y="2514"/>
                    </a:lnTo>
                    <a:lnTo>
                      <a:pt x="3639" y="2621"/>
                    </a:lnTo>
                    <a:lnTo>
                      <a:pt x="2943" y="2301"/>
                    </a:lnTo>
                    <a:lnTo>
                      <a:pt x="2943" y="2301"/>
                    </a:lnTo>
                    <a:lnTo>
                      <a:pt x="2568" y="2140"/>
                    </a:lnTo>
                    <a:lnTo>
                      <a:pt x="2301" y="1980"/>
                    </a:lnTo>
                    <a:lnTo>
                      <a:pt x="1980" y="1819"/>
                    </a:lnTo>
                    <a:lnTo>
                      <a:pt x="1712" y="1659"/>
                    </a:lnTo>
                    <a:lnTo>
                      <a:pt x="1499" y="1444"/>
                    </a:lnTo>
                    <a:lnTo>
                      <a:pt x="1285" y="1284"/>
                    </a:lnTo>
                    <a:lnTo>
                      <a:pt x="1124" y="1178"/>
                    </a:lnTo>
                    <a:lnTo>
                      <a:pt x="964" y="1017"/>
                    </a:lnTo>
                    <a:lnTo>
                      <a:pt x="857" y="910"/>
                    </a:lnTo>
                    <a:lnTo>
                      <a:pt x="750" y="803"/>
                    </a:lnTo>
                    <a:lnTo>
                      <a:pt x="750" y="803"/>
                    </a:lnTo>
                    <a:lnTo>
                      <a:pt x="536" y="643"/>
                    </a:lnTo>
                    <a:lnTo>
                      <a:pt x="322" y="429"/>
                    </a:lnTo>
                    <a:lnTo>
                      <a:pt x="161" y="215"/>
                    </a:lnTo>
                    <a:lnTo>
                      <a:pt x="54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215"/>
                    </a:lnTo>
                    <a:lnTo>
                      <a:pt x="589" y="536"/>
                    </a:lnTo>
                    <a:lnTo>
                      <a:pt x="1071" y="964"/>
                    </a:lnTo>
                    <a:lnTo>
                      <a:pt x="1071" y="964"/>
                    </a:lnTo>
                    <a:lnTo>
                      <a:pt x="1231" y="1124"/>
                    </a:lnTo>
                    <a:lnTo>
                      <a:pt x="1445" y="1284"/>
                    </a:lnTo>
                    <a:lnTo>
                      <a:pt x="1712" y="1444"/>
                    </a:lnTo>
                    <a:lnTo>
                      <a:pt x="1980" y="1605"/>
                    </a:lnTo>
                    <a:lnTo>
                      <a:pt x="2247" y="1766"/>
                    </a:lnTo>
                    <a:lnTo>
                      <a:pt x="2515" y="1873"/>
                    </a:lnTo>
                    <a:lnTo>
                      <a:pt x="2782" y="2033"/>
                    </a:lnTo>
                    <a:lnTo>
                      <a:pt x="2996" y="2140"/>
                    </a:lnTo>
                    <a:lnTo>
                      <a:pt x="3157" y="2247"/>
                    </a:lnTo>
                    <a:lnTo>
                      <a:pt x="3264" y="2301"/>
                    </a:lnTo>
                    <a:lnTo>
                      <a:pt x="3318" y="2301"/>
                    </a:lnTo>
                    <a:close/>
                  </a:path>
                </a:pathLst>
              </a:custGeom>
              <a:solidFill>
                <a:srgbClr val="005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407"/>
              <p:cNvSpPr>
                <a:spLocks/>
              </p:cNvSpPr>
              <p:nvPr/>
            </p:nvSpPr>
            <p:spPr bwMode="auto">
              <a:xfrm>
                <a:off x="4887" y="2637"/>
                <a:ext cx="422" cy="301"/>
              </a:xfrm>
              <a:custGeom>
                <a:avLst/>
                <a:gdLst>
                  <a:gd name="T0" fmla="*/ 2943 w 3371"/>
                  <a:gd name="T1" fmla="*/ 2140 h 2406"/>
                  <a:gd name="T2" fmla="*/ 3264 w 3371"/>
                  <a:gd name="T3" fmla="*/ 2353 h 2406"/>
                  <a:gd name="T4" fmla="*/ 3371 w 3371"/>
                  <a:gd name="T5" fmla="*/ 2406 h 2406"/>
                  <a:gd name="T6" fmla="*/ 2782 w 3371"/>
                  <a:gd name="T7" fmla="*/ 2140 h 2406"/>
                  <a:gd name="T8" fmla="*/ 2782 w 3371"/>
                  <a:gd name="T9" fmla="*/ 2140 h 2406"/>
                  <a:gd name="T10" fmla="*/ 2407 w 3371"/>
                  <a:gd name="T11" fmla="*/ 1979 h 2406"/>
                  <a:gd name="T12" fmla="*/ 2086 w 3371"/>
                  <a:gd name="T13" fmla="*/ 1765 h 2406"/>
                  <a:gd name="T14" fmla="*/ 1765 w 3371"/>
                  <a:gd name="T15" fmla="*/ 1605 h 2406"/>
                  <a:gd name="T16" fmla="*/ 1499 w 3371"/>
                  <a:gd name="T17" fmla="*/ 1444 h 2406"/>
                  <a:gd name="T18" fmla="*/ 1284 w 3371"/>
                  <a:gd name="T19" fmla="*/ 1283 h 2406"/>
                  <a:gd name="T20" fmla="*/ 1124 w 3371"/>
                  <a:gd name="T21" fmla="*/ 1123 h 2406"/>
                  <a:gd name="T22" fmla="*/ 963 w 3371"/>
                  <a:gd name="T23" fmla="*/ 963 h 2406"/>
                  <a:gd name="T24" fmla="*/ 856 w 3371"/>
                  <a:gd name="T25" fmla="*/ 856 h 2406"/>
                  <a:gd name="T26" fmla="*/ 749 w 3371"/>
                  <a:gd name="T27" fmla="*/ 749 h 2406"/>
                  <a:gd name="T28" fmla="*/ 749 w 3371"/>
                  <a:gd name="T29" fmla="*/ 749 h 2406"/>
                  <a:gd name="T30" fmla="*/ 535 w 3371"/>
                  <a:gd name="T31" fmla="*/ 589 h 2406"/>
                  <a:gd name="T32" fmla="*/ 321 w 3371"/>
                  <a:gd name="T33" fmla="*/ 375 h 2406"/>
                  <a:gd name="T34" fmla="*/ 161 w 3371"/>
                  <a:gd name="T35" fmla="*/ 214 h 2406"/>
                  <a:gd name="T36" fmla="*/ 53 w 3371"/>
                  <a:gd name="T37" fmla="*/ 54 h 2406"/>
                  <a:gd name="T38" fmla="*/ 0 w 3371"/>
                  <a:gd name="T39" fmla="*/ 0 h 2406"/>
                  <a:gd name="T40" fmla="*/ 0 w 3371"/>
                  <a:gd name="T41" fmla="*/ 0 h 2406"/>
                  <a:gd name="T42" fmla="*/ 161 w 3371"/>
                  <a:gd name="T43" fmla="*/ 161 h 2406"/>
                  <a:gd name="T44" fmla="*/ 482 w 3371"/>
                  <a:gd name="T45" fmla="*/ 482 h 2406"/>
                  <a:gd name="T46" fmla="*/ 910 w 3371"/>
                  <a:gd name="T47" fmla="*/ 856 h 2406"/>
                  <a:gd name="T48" fmla="*/ 910 w 3371"/>
                  <a:gd name="T49" fmla="*/ 856 h 2406"/>
                  <a:gd name="T50" fmla="*/ 1070 w 3371"/>
                  <a:gd name="T51" fmla="*/ 1017 h 2406"/>
                  <a:gd name="T52" fmla="*/ 1284 w 3371"/>
                  <a:gd name="T53" fmla="*/ 1176 h 2406"/>
                  <a:gd name="T54" fmla="*/ 1551 w 3371"/>
                  <a:gd name="T55" fmla="*/ 1337 h 2406"/>
                  <a:gd name="T56" fmla="*/ 1819 w 3371"/>
                  <a:gd name="T57" fmla="*/ 1498 h 2406"/>
                  <a:gd name="T58" fmla="*/ 2086 w 3371"/>
                  <a:gd name="T59" fmla="*/ 1658 h 2406"/>
                  <a:gd name="T60" fmla="*/ 2354 w 3371"/>
                  <a:gd name="T61" fmla="*/ 1819 h 2406"/>
                  <a:gd name="T62" fmla="*/ 2568 w 3371"/>
                  <a:gd name="T63" fmla="*/ 1979 h 2406"/>
                  <a:gd name="T64" fmla="*/ 2782 w 3371"/>
                  <a:gd name="T65" fmla="*/ 2086 h 2406"/>
                  <a:gd name="T66" fmla="*/ 2889 w 3371"/>
                  <a:gd name="T67" fmla="*/ 2140 h 2406"/>
                  <a:gd name="T68" fmla="*/ 2943 w 3371"/>
                  <a:gd name="T69" fmla="*/ 2140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1" h="2406">
                    <a:moveTo>
                      <a:pt x="2943" y="2140"/>
                    </a:moveTo>
                    <a:lnTo>
                      <a:pt x="3264" y="2353"/>
                    </a:lnTo>
                    <a:lnTo>
                      <a:pt x="3371" y="2406"/>
                    </a:lnTo>
                    <a:lnTo>
                      <a:pt x="2782" y="2140"/>
                    </a:lnTo>
                    <a:lnTo>
                      <a:pt x="2782" y="2140"/>
                    </a:lnTo>
                    <a:lnTo>
                      <a:pt x="2407" y="1979"/>
                    </a:lnTo>
                    <a:lnTo>
                      <a:pt x="2086" y="1765"/>
                    </a:lnTo>
                    <a:lnTo>
                      <a:pt x="1765" y="1605"/>
                    </a:lnTo>
                    <a:lnTo>
                      <a:pt x="1499" y="1444"/>
                    </a:lnTo>
                    <a:lnTo>
                      <a:pt x="1284" y="1283"/>
                    </a:lnTo>
                    <a:lnTo>
                      <a:pt x="1124" y="1123"/>
                    </a:lnTo>
                    <a:lnTo>
                      <a:pt x="963" y="963"/>
                    </a:lnTo>
                    <a:lnTo>
                      <a:pt x="856" y="856"/>
                    </a:lnTo>
                    <a:lnTo>
                      <a:pt x="749" y="749"/>
                    </a:lnTo>
                    <a:lnTo>
                      <a:pt x="749" y="749"/>
                    </a:lnTo>
                    <a:lnTo>
                      <a:pt x="535" y="589"/>
                    </a:lnTo>
                    <a:lnTo>
                      <a:pt x="321" y="375"/>
                    </a:lnTo>
                    <a:lnTo>
                      <a:pt x="161" y="214"/>
                    </a:lnTo>
                    <a:lnTo>
                      <a:pt x="53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61"/>
                    </a:lnTo>
                    <a:lnTo>
                      <a:pt x="482" y="48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1070" y="1017"/>
                    </a:lnTo>
                    <a:lnTo>
                      <a:pt x="1284" y="1176"/>
                    </a:lnTo>
                    <a:lnTo>
                      <a:pt x="1551" y="1337"/>
                    </a:lnTo>
                    <a:lnTo>
                      <a:pt x="1819" y="1498"/>
                    </a:lnTo>
                    <a:lnTo>
                      <a:pt x="2086" y="1658"/>
                    </a:lnTo>
                    <a:lnTo>
                      <a:pt x="2354" y="1819"/>
                    </a:lnTo>
                    <a:lnTo>
                      <a:pt x="2568" y="1979"/>
                    </a:lnTo>
                    <a:lnTo>
                      <a:pt x="2782" y="2086"/>
                    </a:lnTo>
                    <a:lnTo>
                      <a:pt x="2889" y="2140"/>
                    </a:lnTo>
                    <a:lnTo>
                      <a:pt x="2943" y="2140"/>
                    </a:lnTo>
                    <a:close/>
                  </a:path>
                </a:pathLst>
              </a:custGeom>
              <a:solidFill>
                <a:srgbClr val="004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408"/>
              <p:cNvSpPr>
                <a:spLocks/>
              </p:cNvSpPr>
              <p:nvPr/>
            </p:nvSpPr>
            <p:spPr bwMode="auto">
              <a:xfrm>
                <a:off x="4914" y="2658"/>
                <a:ext cx="388" cy="280"/>
              </a:xfrm>
              <a:custGeom>
                <a:avLst/>
                <a:gdLst>
                  <a:gd name="T0" fmla="*/ 2568 w 3103"/>
                  <a:gd name="T1" fmla="*/ 1925 h 2245"/>
                  <a:gd name="T2" fmla="*/ 2461 w 3103"/>
                  <a:gd name="T3" fmla="*/ 1872 h 2245"/>
                  <a:gd name="T4" fmla="*/ 2193 w 3103"/>
                  <a:gd name="T5" fmla="*/ 1711 h 2245"/>
                  <a:gd name="T6" fmla="*/ 1819 w 3103"/>
                  <a:gd name="T7" fmla="*/ 1497 h 2245"/>
                  <a:gd name="T8" fmla="*/ 1391 w 3103"/>
                  <a:gd name="T9" fmla="*/ 1230 h 2245"/>
                  <a:gd name="T10" fmla="*/ 1017 w 3103"/>
                  <a:gd name="T11" fmla="*/ 962 h 2245"/>
                  <a:gd name="T12" fmla="*/ 696 w 3103"/>
                  <a:gd name="T13" fmla="*/ 695 h 2245"/>
                  <a:gd name="T14" fmla="*/ 696 w 3103"/>
                  <a:gd name="T15" fmla="*/ 695 h 2245"/>
                  <a:gd name="T16" fmla="*/ 375 w 3103"/>
                  <a:gd name="T17" fmla="*/ 428 h 2245"/>
                  <a:gd name="T18" fmla="*/ 161 w 3103"/>
                  <a:gd name="T19" fmla="*/ 214 h 2245"/>
                  <a:gd name="T20" fmla="*/ 54 w 3103"/>
                  <a:gd name="T21" fmla="*/ 107 h 2245"/>
                  <a:gd name="T22" fmla="*/ 0 w 3103"/>
                  <a:gd name="T23" fmla="*/ 0 h 2245"/>
                  <a:gd name="T24" fmla="*/ 0 w 3103"/>
                  <a:gd name="T25" fmla="*/ 0 h 2245"/>
                  <a:gd name="T26" fmla="*/ 54 w 3103"/>
                  <a:gd name="T27" fmla="*/ 107 h 2245"/>
                  <a:gd name="T28" fmla="*/ 321 w 3103"/>
                  <a:gd name="T29" fmla="*/ 374 h 2245"/>
                  <a:gd name="T30" fmla="*/ 642 w 3103"/>
                  <a:gd name="T31" fmla="*/ 695 h 2245"/>
                  <a:gd name="T32" fmla="*/ 642 w 3103"/>
                  <a:gd name="T33" fmla="*/ 695 h 2245"/>
                  <a:gd name="T34" fmla="*/ 803 w 3103"/>
                  <a:gd name="T35" fmla="*/ 908 h 2245"/>
                  <a:gd name="T36" fmla="*/ 1070 w 3103"/>
                  <a:gd name="T37" fmla="*/ 1122 h 2245"/>
                  <a:gd name="T38" fmla="*/ 1444 w 3103"/>
                  <a:gd name="T39" fmla="*/ 1390 h 2245"/>
                  <a:gd name="T40" fmla="*/ 1926 w 3103"/>
                  <a:gd name="T41" fmla="*/ 1658 h 2245"/>
                  <a:gd name="T42" fmla="*/ 2568 w 3103"/>
                  <a:gd name="T43" fmla="*/ 1979 h 2245"/>
                  <a:gd name="T44" fmla="*/ 2568 w 3103"/>
                  <a:gd name="T45" fmla="*/ 1979 h 2245"/>
                  <a:gd name="T46" fmla="*/ 2889 w 3103"/>
                  <a:gd name="T47" fmla="*/ 2138 h 2245"/>
                  <a:gd name="T48" fmla="*/ 3050 w 3103"/>
                  <a:gd name="T49" fmla="*/ 2192 h 2245"/>
                  <a:gd name="T50" fmla="*/ 3103 w 3103"/>
                  <a:gd name="T51" fmla="*/ 2245 h 2245"/>
                  <a:gd name="T52" fmla="*/ 3050 w 3103"/>
                  <a:gd name="T53" fmla="*/ 2192 h 2245"/>
                  <a:gd name="T54" fmla="*/ 2943 w 3103"/>
                  <a:gd name="T55" fmla="*/ 2138 h 2245"/>
                  <a:gd name="T56" fmla="*/ 2782 w 3103"/>
                  <a:gd name="T57" fmla="*/ 2031 h 2245"/>
                  <a:gd name="T58" fmla="*/ 2675 w 3103"/>
                  <a:gd name="T59" fmla="*/ 1979 h 2245"/>
                  <a:gd name="T60" fmla="*/ 2568 w 3103"/>
                  <a:gd name="T61" fmla="*/ 1925 h 2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03" h="2245">
                    <a:moveTo>
                      <a:pt x="2568" y="1925"/>
                    </a:moveTo>
                    <a:lnTo>
                      <a:pt x="2461" y="1872"/>
                    </a:lnTo>
                    <a:lnTo>
                      <a:pt x="2193" y="1711"/>
                    </a:lnTo>
                    <a:lnTo>
                      <a:pt x="1819" y="1497"/>
                    </a:lnTo>
                    <a:lnTo>
                      <a:pt x="1391" y="1230"/>
                    </a:lnTo>
                    <a:lnTo>
                      <a:pt x="1017" y="962"/>
                    </a:lnTo>
                    <a:lnTo>
                      <a:pt x="696" y="695"/>
                    </a:lnTo>
                    <a:lnTo>
                      <a:pt x="696" y="695"/>
                    </a:lnTo>
                    <a:lnTo>
                      <a:pt x="375" y="428"/>
                    </a:lnTo>
                    <a:lnTo>
                      <a:pt x="161" y="214"/>
                    </a:lnTo>
                    <a:lnTo>
                      <a:pt x="54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107"/>
                    </a:lnTo>
                    <a:lnTo>
                      <a:pt x="321" y="374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803" y="908"/>
                    </a:lnTo>
                    <a:lnTo>
                      <a:pt x="1070" y="1122"/>
                    </a:lnTo>
                    <a:lnTo>
                      <a:pt x="1444" y="1390"/>
                    </a:lnTo>
                    <a:lnTo>
                      <a:pt x="1926" y="1658"/>
                    </a:lnTo>
                    <a:lnTo>
                      <a:pt x="2568" y="1979"/>
                    </a:lnTo>
                    <a:lnTo>
                      <a:pt x="2568" y="1979"/>
                    </a:lnTo>
                    <a:lnTo>
                      <a:pt x="2889" y="2138"/>
                    </a:lnTo>
                    <a:lnTo>
                      <a:pt x="3050" y="2192"/>
                    </a:lnTo>
                    <a:lnTo>
                      <a:pt x="3103" y="2245"/>
                    </a:lnTo>
                    <a:lnTo>
                      <a:pt x="3050" y="2192"/>
                    </a:lnTo>
                    <a:lnTo>
                      <a:pt x="2943" y="2138"/>
                    </a:lnTo>
                    <a:lnTo>
                      <a:pt x="2782" y="2031"/>
                    </a:lnTo>
                    <a:lnTo>
                      <a:pt x="2675" y="1979"/>
                    </a:lnTo>
                    <a:lnTo>
                      <a:pt x="2568" y="1925"/>
                    </a:lnTo>
                    <a:close/>
                  </a:path>
                </a:pathLst>
              </a:custGeom>
              <a:solidFill>
                <a:srgbClr val="003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" name="Group 610"/>
            <p:cNvGrpSpPr>
              <a:grpSpLocks/>
            </p:cNvGrpSpPr>
            <p:nvPr/>
          </p:nvGrpSpPr>
          <p:grpSpPr bwMode="auto">
            <a:xfrm>
              <a:off x="3322" y="1227"/>
              <a:ext cx="2107" cy="1758"/>
              <a:chOff x="3322" y="1227"/>
              <a:chExt cx="2107" cy="1758"/>
            </a:xfrm>
          </p:grpSpPr>
          <p:sp>
            <p:nvSpPr>
              <p:cNvPr id="101" name="Freeform 410"/>
              <p:cNvSpPr>
                <a:spLocks/>
              </p:cNvSpPr>
              <p:nvPr/>
            </p:nvSpPr>
            <p:spPr bwMode="auto">
              <a:xfrm>
                <a:off x="4787" y="2550"/>
                <a:ext cx="361" cy="201"/>
              </a:xfrm>
              <a:custGeom>
                <a:avLst/>
                <a:gdLst>
                  <a:gd name="T0" fmla="*/ 2141 w 2889"/>
                  <a:gd name="T1" fmla="*/ 1016 h 1605"/>
                  <a:gd name="T2" fmla="*/ 2461 w 2889"/>
                  <a:gd name="T3" fmla="*/ 1230 h 1605"/>
                  <a:gd name="T4" fmla="*/ 2675 w 2889"/>
                  <a:gd name="T5" fmla="*/ 1444 h 1605"/>
                  <a:gd name="T6" fmla="*/ 2836 w 2889"/>
                  <a:gd name="T7" fmla="*/ 1551 h 1605"/>
                  <a:gd name="T8" fmla="*/ 2889 w 2889"/>
                  <a:gd name="T9" fmla="*/ 1605 h 1605"/>
                  <a:gd name="T10" fmla="*/ 2889 w 2889"/>
                  <a:gd name="T11" fmla="*/ 1605 h 1605"/>
                  <a:gd name="T12" fmla="*/ 2836 w 2889"/>
                  <a:gd name="T13" fmla="*/ 1605 h 1605"/>
                  <a:gd name="T14" fmla="*/ 2729 w 2889"/>
                  <a:gd name="T15" fmla="*/ 1605 h 1605"/>
                  <a:gd name="T16" fmla="*/ 2408 w 2889"/>
                  <a:gd name="T17" fmla="*/ 1444 h 1605"/>
                  <a:gd name="T18" fmla="*/ 2408 w 2889"/>
                  <a:gd name="T19" fmla="*/ 1444 h 1605"/>
                  <a:gd name="T20" fmla="*/ 1927 w 2889"/>
                  <a:gd name="T21" fmla="*/ 1284 h 1605"/>
                  <a:gd name="T22" fmla="*/ 1499 w 2889"/>
                  <a:gd name="T23" fmla="*/ 1016 h 1605"/>
                  <a:gd name="T24" fmla="*/ 1124 w 2889"/>
                  <a:gd name="T25" fmla="*/ 749 h 1605"/>
                  <a:gd name="T26" fmla="*/ 1124 w 2889"/>
                  <a:gd name="T27" fmla="*/ 749 h 1605"/>
                  <a:gd name="T28" fmla="*/ 910 w 2889"/>
                  <a:gd name="T29" fmla="*/ 588 h 1605"/>
                  <a:gd name="T30" fmla="*/ 589 w 2889"/>
                  <a:gd name="T31" fmla="*/ 375 h 1605"/>
                  <a:gd name="T32" fmla="*/ 321 w 2889"/>
                  <a:gd name="T33" fmla="*/ 214 h 1605"/>
                  <a:gd name="T34" fmla="*/ 107 w 2889"/>
                  <a:gd name="T35" fmla="*/ 54 h 1605"/>
                  <a:gd name="T36" fmla="*/ 54 w 2889"/>
                  <a:gd name="T37" fmla="*/ 0 h 1605"/>
                  <a:gd name="T38" fmla="*/ 54 w 2889"/>
                  <a:gd name="T39" fmla="*/ 0 h 1605"/>
                  <a:gd name="T40" fmla="*/ 0 w 2889"/>
                  <a:gd name="T41" fmla="*/ 0 h 1605"/>
                  <a:gd name="T42" fmla="*/ 321 w 2889"/>
                  <a:gd name="T43" fmla="*/ 107 h 1605"/>
                  <a:gd name="T44" fmla="*/ 803 w 2889"/>
                  <a:gd name="T45" fmla="*/ 268 h 1605"/>
                  <a:gd name="T46" fmla="*/ 803 w 2889"/>
                  <a:gd name="T47" fmla="*/ 268 h 1605"/>
                  <a:gd name="T48" fmla="*/ 1231 w 2889"/>
                  <a:gd name="T49" fmla="*/ 534 h 1605"/>
                  <a:gd name="T50" fmla="*/ 1659 w 2889"/>
                  <a:gd name="T51" fmla="*/ 749 h 1605"/>
                  <a:gd name="T52" fmla="*/ 2141 w 2889"/>
                  <a:gd name="T53" fmla="*/ 1016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89" h="1605">
                    <a:moveTo>
                      <a:pt x="2141" y="1016"/>
                    </a:moveTo>
                    <a:lnTo>
                      <a:pt x="2461" y="1230"/>
                    </a:lnTo>
                    <a:lnTo>
                      <a:pt x="2675" y="1444"/>
                    </a:lnTo>
                    <a:lnTo>
                      <a:pt x="2836" y="1551"/>
                    </a:lnTo>
                    <a:lnTo>
                      <a:pt x="2889" y="1605"/>
                    </a:lnTo>
                    <a:lnTo>
                      <a:pt x="2889" y="1605"/>
                    </a:lnTo>
                    <a:lnTo>
                      <a:pt x="2836" y="1605"/>
                    </a:lnTo>
                    <a:lnTo>
                      <a:pt x="2729" y="1605"/>
                    </a:lnTo>
                    <a:lnTo>
                      <a:pt x="2408" y="1444"/>
                    </a:lnTo>
                    <a:lnTo>
                      <a:pt x="2408" y="1444"/>
                    </a:lnTo>
                    <a:lnTo>
                      <a:pt x="1927" y="1284"/>
                    </a:lnTo>
                    <a:lnTo>
                      <a:pt x="1499" y="1016"/>
                    </a:lnTo>
                    <a:lnTo>
                      <a:pt x="1124" y="749"/>
                    </a:lnTo>
                    <a:lnTo>
                      <a:pt x="1124" y="749"/>
                    </a:lnTo>
                    <a:lnTo>
                      <a:pt x="910" y="588"/>
                    </a:lnTo>
                    <a:lnTo>
                      <a:pt x="589" y="375"/>
                    </a:lnTo>
                    <a:lnTo>
                      <a:pt x="321" y="214"/>
                    </a:lnTo>
                    <a:lnTo>
                      <a:pt x="107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321" y="107"/>
                    </a:lnTo>
                    <a:lnTo>
                      <a:pt x="803" y="268"/>
                    </a:lnTo>
                    <a:lnTo>
                      <a:pt x="803" y="268"/>
                    </a:lnTo>
                    <a:lnTo>
                      <a:pt x="1231" y="534"/>
                    </a:lnTo>
                    <a:lnTo>
                      <a:pt x="1659" y="749"/>
                    </a:lnTo>
                    <a:lnTo>
                      <a:pt x="2141" y="1016"/>
                    </a:lnTo>
                    <a:close/>
                  </a:path>
                </a:pathLst>
              </a:custGeom>
              <a:solidFill>
                <a:srgbClr val="007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411"/>
              <p:cNvSpPr>
                <a:spLocks/>
              </p:cNvSpPr>
              <p:nvPr/>
            </p:nvSpPr>
            <p:spPr bwMode="auto">
              <a:xfrm>
                <a:off x="4800" y="2557"/>
                <a:ext cx="341" cy="194"/>
              </a:xfrm>
              <a:custGeom>
                <a:avLst/>
                <a:gdLst>
                  <a:gd name="T0" fmla="*/ 1980 w 2729"/>
                  <a:gd name="T1" fmla="*/ 962 h 1551"/>
                  <a:gd name="T2" fmla="*/ 2301 w 2729"/>
                  <a:gd name="T3" fmla="*/ 1230 h 1551"/>
                  <a:gd name="T4" fmla="*/ 2515 w 2729"/>
                  <a:gd name="T5" fmla="*/ 1390 h 1551"/>
                  <a:gd name="T6" fmla="*/ 2675 w 2729"/>
                  <a:gd name="T7" fmla="*/ 1497 h 1551"/>
                  <a:gd name="T8" fmla="*/ 2729 w 2729"/>
                  <a:gd name="T9" fmla="*/ 1551 h 1551"/>
                  <a:gd name="T10" fmla="*/ 2729 w 2729"/>
                  <a:gd name="T11" fmla="*/ 1551 h 1551"/>
                  <a:gd name="T12" fmla="*/ 2675 w 2729"/>
                  <a:gd name="T13" fmla="*/ 1551 h 1551"/>
                  <a:gd name="T14" fmla="*/ 2568 w 2729"/>
                  <a:gd name="T15" fmla="*/ 1551 h 1551"/>
                  <a:gd name="T16" fmla="*/ 2301 w 2729"/>
                  <a:gd name="T17" fmla="*/ 1390 h 1551"/>
                  <a:gd name="T18" fmla="*/ 2301 w 2729"/>
                  <a:gd name="T19" fmla="*/ 1390 h 1551"/>
                  <a:gd name="T20" fmla="*/ 1820 w 2729"/>
                  <a:gd name="T21" fmla="*/ 1230 h 1551"/>
                  <a:gd name="T22" fmla="*/ 1392 w 2729"/>
                  <a:gd name="T23" fmla="*/ 962 h 1551"/>
                  <a:gd name="T24" fmla="*/ 1017 w 2729"/>
                  <a:gd name="T25" fmla="*/ 695 h 1551"/>
                  <a:gd name="T26" fmla="*/ 1017 w 2729"/>
                  <a:gd name="T27" fmla="*/ 695 h 1551"/>
                  <a:gd name="T28" fmla="*/ 749 w 2729"/>
                  <a:gd name="T29" fmla="*/ 480 h 1551"/>
                  <a:gd name="T30" fmla="*/ 428 w 2729"/>
                  <a:gd name="T31" fmla="*/ 267 h 1551"/>
                  <a:gd name="T32" fmla="*/ 214 w 2729"/>
                  <a:gd name="T33" fmla="*/ 107 h 1551"/>
                  <a:gd name="T34" fmla="*/ 107 w 2729"/>
                  <a:gd name="T35" fmla="*/ 53 h 1551"/>
                  <a:gd name="T36" fmla="*/ 107 w 2729"/>
                  <a:gd name="T37" fmla="*/ 53 h 1551"/>
                  <a:gd name="T38" fmla="*/ 0 w 2729"/>
                  <a:gd name="T39" fmla="*/ 0 h 1551"/>
                  <a:gd name="T40" fmla="*/ 321 w 2729"/>
                  <a:gd name="T41" fmla="*/ 107 h 1551"/>
                  <a:gd name="T42" fmla="*/ 749 w 2729"/>
                  <a:gd name="T43" fmla="*/ 267 h 1551"/>
                  <a:gd name="T44" fmla="*/ 749 w 2729"/>
                  <a:gd name="T45" fmla="*/ 267 h 1551"/>
                  <a:gd name="T46" fmla="*/ 1124 w 2729"/>
                  <a:gd name="T47" fmla="*/ 534 h 1551"/>
                  <a:gd name="T48" fmla="*/ 1499 w 2729"/>
                  <a:gd name="T49" fmla="*/ 748 h 1551"/>
                  <a:gd name="T50" fmla="*/ 1980 w 2729"/>
                  <a:gd name="T51" fmla="*/ 962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29" h="1551">
                    <a:moveTo>
                      <a:pt x="1980" y="962"/>
                    </a:moveTo>
                    <a:lnTo>
                      <a:pt x="2301" y="1230"/>
                    </a:lnTo>
                    <a:lnTo>
                      <a:pt x="2515" y="1390"/>
                    </a:lnTo>
                    <a:lnTo>
                      <a:pt x="2675" y="1497"/>
                    </a:lnTo>
                    <a:lnTo>
                      <a:pt x="2729" y="1551"/>
                    </a:lnTo>
                    <a:lnTo>
                      <a:pt x="2729" y="1551"/>
                    </a:lnTo>
                    <a:lnTo>
                      <a:pt x="2675" y="1551"/>
                    </a:lnTo>
                    <a:lnTo>
                      <a:pt x="2568" y="1551"/>
                    </a:lnTo>
                    <a:lnTo>
                      <a:pt x="2301" y="1390"/>
                    </a:lnTo>
                    <a:lnTo>
                      <a:pt x="2301" y="1390"/>
                    </a:lnTo>
                    <a:lnTo>
                      <a:pt x="1820" y="1230"/>
                    </a:lnTo>
                    <a:lnTo>
                      <a:pt x="1392" y="962"/>
                    </a:lnTo>
                    <a:lnTo>
                      <a:pt x="1017" y="695"/>
                    </a:lnTo>
                    <a:lnTo>
                      <a:pt x="1017" y="695"/>
                    </a:lnTo>
                    <a:lnTo>
                      <a:pt x="749" y="480"/>
                    </a:lnTo>
                    <a:lnTo>
                      <a:pt x="428" y="267"/>
                    </a:lnTo>
                    <a:lnTo>
                      <a:pt x="21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0" y="0"/>
                    </a:lnTo>
                    <a:lnTo>
                      <a:pt x="321" y="107"/>
                    </a:lnTo>
                    <a:lnTo>
                      <a:pt x="749" y="267"/>
                    </a:lnTo>
                    <a:lnTo>
                      <a:pt x="749" y="267"/>
                    </a:lnTo>
                    <a:lnTo>
                      <a:pt x="1124" y="534"/>
                    </a:lnTo>
                    <a:lnTo>
                      <a:pt x="1499" y="748"/>
                    </a:lnTo>
                    <a:lnTo>
                      <a:pt x="1980" y="962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412"/>
              <p:cNvSpPr>
                <a:spLocks/>
              </p:cNvSpPr>
              <p:nvPr/>
            </p:nvSpPr>
            <p:spPr bwMode="auto">
              <a:xfrm>
                <a:off x="4814" y="2564"/>
                <a:ext cx="321" cy="187"/>
              </a:xfrm>
              <a:custGeom>
                <a:avLst/>
                <a:gdLst>
                  <a:gd name="T0" fmla="*/ 1820 w 2568"/>
                  <a:gd name="T1" fmla="*/ 963 h 1498"/>
                  <a:gd name="T2" fmla="*/ 2194 w 2568"/>
                  <a:gd name="T3" fmla="*/ 1230 h 1498"/>
                  <a:gd name="T4" fmla="*/ 2461 w 2568"/>
                  <a:gd name="T5" fmla="*/ 1444 h 1498"/>
                  <a:gd name="T6" fmla="*/ 2568 w 2568"/>
                  <a:gd name="T7" fmla="*/ 1498 h 1498"/>
                  <a:gd name="T8" fmla="*/ 2568 w 2568"/>
                  <a:gd name="T9" fmla="*/ 1498 h 1498"/>
                  <a:gd name="T10" fmla="*/ 2568 w 2568"/>
                  <a:gd name="T11" fmla="*/ 1498 h 1498"/>
                  <a:gd name="T12" fmla="*/ 2461 w 2568"/>
                  <a:gd name="T13" fmla="*/ 1498 h 1498"/>
                  <a:gd name="T14" fmla="*/ 2194 w 2568"/>
                  <a:gd name="T15" fmla="*/ 1337 h 1498"/>
                  <a:gd name="T16" fmla="*/ 2194 w 2568"/>
                  <a:gd name="T17" fmla="*/ 1337 h 1498"/>
                  <a:gd name="T18" fmla="*/ 1713 w 2568"/>
                  <a:gd name="T19" fmla="*/ 1177 h 1498"/>
                  <a:gd name="T20" fmla="*/ 1285 w 2568"/>
                  <a:gd name="T21" fmla="*/ 909 h 1498"/>
                  <a:gd name="T22" fmla="*/ 910 w 2568"/>
                  <a:gd name="T23" fmla="*/ 642 h 1498"/>
                  <a:gd name="T24" fmla="*/ 910 w 2568"/>
                  <a:gd name="T25" fmla="*/ 642 h 1498"/>
                  <a:gd name="T26" fmla="*/ 642 w 2568"/>
                  <a:gd name="T27" fmla="*/ 427 h 1498"/>
                  <a:gd name="T28" fmla="*/ 375 w 2568"/>
                  <a:gd name="T29" fmla="*/ 268 h 1498"/>
                  <a:gd name="T30" fmla="*/ 161 w 2568"/>
                  <a:gd name="T31" fmla="*/ 107 h 1498"/>
                  <a:gd name="T32" fmla="*/ 107 w 2568"/>
                  <a:gd name="T33" fmla="*/ 54 h 1498"/>
                  <a:gd name="T34" fmla="*/ 107 w 2568"/>
                  <a:gd name="T35" fmla="*/ 54 h 1498"/>
                  <a:gd name="T36" fmla="*/ 0 w 2568"/>
                  <a:gd name="T37" fmla="*/ 0 h 1498"/>
                  <a:gd name="T38" fmla="*/ 214 w 2568"/>
                  <a:gd name="T39" fmla="*/ 107 h 1498"/>
                  <a:gd name="T40" fmla="*/ 642 w 2568"/>
                  <a:gd name="T41" fmla="*/ 268 h 1498"/>
                  <a:gd name="T42" fmla="*/ 642 w 2568"/>
                  <a:gd name="T43" fmla="*/ 268 h 1498"/>
                  <a:gd name="T44" fmla="*/ 1017 w 2568"/>
                  <a:gd name="T45" fmla="*/ 535 h 1498"/>
                  <a:gd name="T46" fmla="*/ 1392 w 2568"/>
                  <a:gd name="T47" fmla="*/ 695 h 1498"/>
                  <a:gd name="T48" fmla="*/ 1820 w 2568"/>
                  <a:gd name="T49" fmla="*/ 963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68" h="1498">
                    <a:moveTo>
                      <a:pt x="1820" y="963"/>
                    </a:moveTo>
                    <a:lnTo>
                      <a:pt x="2194" y="1230"/>
                    </a:lnTo>
                    <a:lnTo>
                      <a:pt x="2461" y="1444"/>
                    </a:lnTo>
                    <a:lnTo>
                      <a:pt x="2568" y="1498"/>
                    </a:lnTo>
                    <a:lnTo>
                      <a:pt x="2568" y="1498"/>
                    </a:lnTo>
                    <a:lnTo>
                      <a:pt x="2568" y="1498"/>
                    </a:lnTo>
                    <a:lnTo>
                      <a:pt x="2461" y="1498"/>
                    </a:lnTo>
                    <a:lnTo>
                      <a:pt x="2194" y="1337"/>
                    </a:lnTo>
                    <a:lnTo>
                      <a:pt x="2194" y="1337"/>
                    </a:lnTo>
                    <a:lnTo>
                      <a:pt x="1713" y="1177"/>
                    </a:lnTo>
                    <a:lnTo>
                      <a:pt x="1285" y="909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642" y="427"/>
                    </a:lnTo>
                    <a:lnTo>
                      <a:pt x="375" y="268"/>
                    </a:lnTo>
                    <a:lnTo>
                      <a:pt x="161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214" y="107"/>
                    </a:lnTo>
                    <a:lnTo>
                      <a:pt x="642" y="268"/>
                    </a:lnTo>
                    <a:lnTo>
                      <a:pt x="642" y="268"/>
                    </a:lnTo>
                    <a:lnTo>
                      <a:pt x="1017" y="535"/>
                    </a:lnTo>
                    <a:lnTo>
                      <a:pt x="1392" y="695"/>
                    </a:lnTo>
                    <a:lnTo>
                      <a:pt x="1820" y="963"/>
                    </a:lnTo>
                    <a:close/>
                  </a:path>
                </a:pathLst>
              </a:custGeom>
              <a:solidFill>
                <a:srgbClr val="005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413"/>
              <p:cNvSpPr>
                <a:spLocks/>
              </p:cNvSpPr>
              <p:nvPr/>
            </p:nvSpPr>
            <p:spPr bwMode="auto">
              <a:xfrm>
                <a:off x="4834" y="2577"/>
                <a:ext cx="294" cy="174"/>
              </a:xfrm>
              <a:custGeom>
                <a:avLst/>
                <a:gdLst>
                  <a:gd name="T0" fmla="*/ 1605 w 2354"/>
                  <a:gd name="T1" fmla="*/ 909 h 1391"/>
                  <a:gd name="T2" fmla="*/ 1979 w 2354"/>
                  <a:gd name="T3" fmla="*/ 1177 h 1391"/>
                  <a:gd name="T4" fmla="*/ 2247 w 2354"/>
                  <a:gd name="T5" fmla="*/ 1284 h 1391"/>
                  <a:gd name="T6" fmla="*/ 2354 w 2354"/>
                  <a:gd name="T7" fmla="*/ 1337 h 1391"/>
                  <a:gd name="T8" fmla="*/ 2354 w 2354"/>
                  <a:gd name="T9" fmla="*/ 1337 h 1391"/>
                  <a:gd name="T10" fmla="*/ 2354 w 2354"/>
                  <a:gd name="T11" fmla="*/ 1391 h 1391"/>
                  <a:gd name="T12" fmla="*/ 2300 w 2354"/>
                  <a:gd name="T13" fmla="*/ 1337 h 1391"/>
                  <a:gd name="T14" fmla="*/ 2033 w 2354"/>
                  <a:gd name="T15" fmla="*/ 1230 h 1391"/>
                  <a:gd name="T16" fmla="*/ 2033 w 2354"/>
                  <a:gd name="T17" fmla="*/ 1230 h 1391"/>
                  <a:gd name="T18" fmla="*/ 1552 w 2354"/>
                  <a:gd name="T19" fmla="*/ 1070 h 1391"/>
                  <a:gd name="T20" fmla="*/ 1124 w 2354"/>
                  <a:gd name="T21" fmla="*/ 802 h 1391"/>
                  <a:gd name="T22" fmla="*/ 749 w 2354"/>
                  <a:gd name="T23" fmla="*/ 535 h 1391"/>
                  <a:gd name="T24" fmla="*/ 749 w 2354"/>
                  <a:gd name="T25" fmla="*/ 535 h 1391"/>
                  <a:gd name="T26" fmla="*/ 428 w 2354"/>
                  <a:gd name="T27" fmla="*/ 320 h 1391"/>
                  <a:gd name="T28" fmla="*/ 214 w 2354"/>
                  <a:gd name="T29" fmla="*/ 107 h 1391"/>
                  <a:gd name="T30" fmla="*/ 107 w 2354"/>
                  <a:gd name="T31" fmla="*/ 54 h 1391"/>
                  <a:gd name="T32" fmla="*/ 107 w 2354"/>
                  <a:gd name="T33" fmla="*/ 54 h 1391"/>
                  <a:gd name="T34" fmla="*/ 0 w 2354"/>
                  <a:gd name="T35" fmla="*/ 0 h 1391"/>
                  <a:gd name="T36" fmla="*/ 160 w 2354"/>
                  <a:gd name="T37" fmla="*/ 54 h 1391"/>
                  <a:gd name="T38" fmla="*/ 535 w 2354"/>
                  <a:gd name="T39" fmla="*/ 214 h 1391"/>
                  <a:gd name="T40" fmla="*/ 535 w 2354"/>
                  <a:gd name="T41" fmla="*/ 214 h 1391"/>
                  <a:gd name="T42" fmla="*/ 856 w 2354"/>
                  <a:gd name="T43" fmla="*/ 481 h 1391"/>
                  <a:gd name="T44" fmla="*/ 1177 w 2354"/>
                  <a:gd name="T45" fmla="*/ 642 h 1391"/>
                  <a:gd name="T46" fmla="*/ 1605 w 2354"/>
                  <a:gd name="T47" fmla="*/ 909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54" h="1391">
                    <a:moveTo>
                      <a:pt x="1605" y="909"/>
                    </a:moveTo>
                    <a:lnTo>
                      <a:pt x="1979" y="1177"/>
                    </a:lnTo>
                    <a:lnTo>
                      <a:pt x="2247" y="1284"/>
                    </a:lnTo>
                    <a:lnTo>
                      <a:pt x="2354" y="1337"/>
                    </a:lnTo>
                    <a:lnTo>
                      <a:pt x="2354" y="1337"/>
                    </a:lnTo>
                    <a:lnTo>
                      <a:pt x="2354" y="1391"/>
                    </a:lnTo>
                    <a:lnTo>
                      <a:pt x="2300" y="1337"/>
                    </a:lnTo>
                    <a:lnTo>
                      <a:pt x="2033" y="1230"/>
                    </a:lnTo>
                    <a:lnTo>
                      <a:pt x="2033" y="1230"/>
                    </a:lnTo>
                    <a:lnTo>
                      <a:pt x="1552" y="1070"/>
                    </a:lnTo>
                    <a:lnTo>
                      <a:pt x="1124" y="802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428" y="320"/>
                    </a:lnTo>
                    <a:lnTo>
                      <a:pt x="214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160" y="5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856" y="481"/>
                    </a:lnTo>
                    <a:lnTo>
                      <a:pt x="1177" y="642"/>
                    </a:lnTo>
                    <a:lnTo>
                      <a:pt x="1605" y="909"/>
                    </a:lnTo>
                    <a:close/>
                  </a:path>
                </a:pathLst>
              </a:custGeom>
              <a:solidFill>
                <a:srgbClr val="004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414"/>
              <p:cNvSpPr>
                <a:spLocks/>
              </p:cNvSpPr>
              <p:nvPr/>
            </p:nvSpPr>
            <p:spPr bwMode="auto">
              <a:xfrm>
                <a:off x="4847" y="2584"/>
                <a:ext cx="274" cy="167"/>
              </a:xfrm>
              <a:custGeom>
                <a:avLst/>
                <a:gdLst>
                  <a:gd name="T0" fmla="*/ 160 w 2193"/>
                  <a:gd name="T1" fmla="*/ 107 h 1337"/>
                  <a:gd name="T2" fmla="*/ 214 w 2193"/>
                  <a:gd name="T3" fmla="*/ 160 h 1337"/>
                  <a:gd name="T4" fmla="*/ 374 w 2193"/>
                  <a:gd name="T5" fmla="*/ 266 h 1337"/>
                  <a:gd name="T6" fmla="*/ 642 w 2193"/>
                  <a:gd name="T7" fmla="*/ 427 h 1337"/>
                  <a:gd name="T8" fmla="*/ 642 w 2193"/>
                  <a:gd name="T9" fmla="*/ 427 h 1337"/>
                  <a:gd name="T10" fmla="*/ 910 w 2193"/>
                  <a:gd name="T11" fmla="*/ 641 h 1337"/>
                  <a:gd name="T12" fmla="*/ 1231 w 2193"/>
                  <a:gd name="T13" fmla="*/ 855 h 1337"/>
                  <a:gd name="T14" fmla="*/ 1552 w 2193"/>
                  <a:gd name="T15" fmla="*/ 1069 h 1337"/>
                  <a:gd name="T16" fmla="*/ 1926 w 2193"/>
                  <a:gd name="T17" fmla="*/ 1176 h 1337"/>
                  <a:gd name="T18" fmla="*/ 1926 w 2193"/>
                  <a:gd name="T19" fmla="*/ 1176 h 1337"/>
                  <a:gd name="T20" fmla="*/ 2140 w 2193"/>
                  <a:gd name="T21" fmla="*/ 1283 h 1337"/>
                  <a:gd name="T22" fmla="*/ 2193 w 2193"/>
                  <a:gd name="T23" fmla="*/ 1337 h 1337"/>
                  <a:gd name="T24" fmla="*/ 2140 w 2193"/>
                  <a:gd name="T25" fmla="*/ 1283 h 1337"/>
                  <a:gd name="T26" fmla="*/ 2140 w 2193"/>
                  <a:gd name="T27" fmla="*/ 1283 h 1337"/>
                  <a:gd name="T28" fmla="*/ 2033 w 2193"/>
                  <a:gd name="T29" fmla="*/ 1283 h 1337"/>
                  <a:gd name="T30" fmla="*/ 1820 w 2193"/>
                  <a:gd name="T31" fmla="*/ 1123 h 1337"/>
                  <a:gd name="T32" fmla="*/ 1391 w 2193"/>
                  <a:gd name="T33" fmla="*/ 909 h 1337"/>
                  <a:gd name="T34" fmla="*/ 1391 w 2193"/>
                  <a:gd name="T35" fmla="*/ 909 h 1337"/>
                  <a:gd name="T36" fmla="*/ 1017 w 2193"/>
                  <a:gd name="T37" fmla="*/ 641 h 1337"/>
                  <a:gd name="T38" fmla="*/ 749 w 2193"/>
                  <a:gd name="T39" fmla="*/ 481 h 1337"/>
                  <a:gd name="T40" fmla="*/ 428 w 2193"/>
                  <a:gd name="T41" fmla="*/ 214 h 1337"/>
                  <a:gd name="T42" fmla="*/ 428 w 2193"/>
                  <a:gd name="T43" fmla="*/ 214 h 1337"/>
                  <a:gd name="T44" fmla="*/ 107 w 2193"/>
                  <a:gd name="T45" fmla="*/ 53 h 1337"/>
                  <a:gd name="T46" fmla="*/ 0 w 2193"/>
                  <a:gd name="T47" fmla="*/ 0 h 1337"/>
                  <a:gd name="T48" fmla="*/ 160 w 2193"/>
                  <a:gd name="T49" fmla="*/ 107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93" h="1337">
                    <a:moveTo>
                      <a:pt x="160" y="107"/>
                    </a:moveTo>
                    <a:lnTo>
                      <a:pt x="214" y="160"/>
                    </a:lnTo>
                    <a:lnTo>
                      <a:pt x="374" y="266"/>
                    </a:lnTo>
                    <a:lnTo>
                      <a:pt x="642" y="427"/>
                    </a:lnTo>
                    <a:lnTo>
                      <a:pt x="642" y="427"/>
                    </a:lnTo>
                    <a:lnTo>
                      <a:pt x="910" y="641"/>
                    </a:lnTo>
                    <a:lnTo>
                      <a:pt x="1231" y="855"/>
                    </a:lnTo>
                    <a:lnTo>
                      <a:pt x="1552" y="1069"/>
                    </a:lnTo>
                    <a:lnTo>
                      <a:pt x="1926" y="1176"/>
                    </a:lnTo>
                    <a:lnTo>
                      <a:pt x="1926" y="1176"/>
                    </a:lnTo>
                    <a:lnTo>
                      <a:pt x="2140" y="1283"/>
                    </a:lnTo>
                    <a:lnTo>
                      <a:pt x="2193" y="1337"/>
                    </a:lnTo>
                    <a:lnTo>
                      <a:pt x="2140" y="1283"/>
                    </a:lnTo>
                    <a:lnTo>
                      <a:pt x="2140" y="1283"/>
                    </a:lnTo>
                    <a:lnTo>
                      <a:pt x="2033" y="1283"/>
                    </a:lnTo>
                    <a:lnTo>
                      <a:pt x="1820" y="1123"/>
                    </a:lnTo>
                    <a:lnTo>
                      <a:pt x="1391" y="909"/>
                    </a:lnTo>
                    <a:lnTo>
                      <a:pt x="1391" y="909"/>
                    </a:lnTo>
                    <a:lnTo>
                      <a:pt x="1017" y="641"/>
                    </a:lnTo>
                    <a:lnTo>
                      <a:pt x="749" y="481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107" y="53"/>
                    </a:lnTo>
                    <a:lnTo>
                      <a:pt x="0" y="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003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415"/>
              <p:cNvSpPr>
                <a:spLocks/>
              </p:cNvSpPr>
              <p:nvPr/>
            </p:nvSpPr>
            <p:spPr bwMode="auto">
              <a:xfrm>
                <a:off x="4366" y="2129"/>
                <a:ext cx="327" cy="234"/>
              </a:xfrm>
              <a:custGeom>
                <a:avLst/>
                <a:gdLst>
                  <a:gd name="T0" fmla="*/ 427 w 2621"/>
                  <a:gd name="T1" fmla="*/ 534 h 1871"/>
                  <a:gd name="T2" fmla="*/ 427 w 2621"/>
                  <a:gd name="T3" fmla="*/ 480 h 1871"/>
                  <a:gd name="T4" fmla="*/ 373 w 2621"/>
                  <a:gd name="T5" fmla="*/ 321 h 1871"/>
                  <a:gd name="T6" fmla="*/ 266 w 2621"/>
                  <a:gd name="T7" fmla="*/ 214 h 1871"/>
                  <a:gd name="T8" fmla="*/ 266 w 2621"/>
                  <a:gd name="T9" fmla="*/ 214 h 1871"/>
                  <a:gd name="T10" fmla="*/ 106 w 2621"/>
                  <a:gd name="T11" fmla="*/ 107 h 1871"/>
                  <a:gd name="T12" fmla="*/ 0 w 2621"/>
                  <a:gd name="T13" fmla="*/ 53 h 1871"/>
                  <a:gd name="T14" fmla="*/ 159 w 2621"/>
                  <a:gd name="T15" fmla="*/ 0 h 1871"/>
                  <a:gd name="T16" fmla="*/ 159 w 2621"/>
                  <a:gd name="T17" fmla="*/ 0 h 1871"/>
                  <a:gd name="T18" fmla="*/ 320 w 2621"/>
                  <a:gd name="T19" fmla="*/ 53 h 1871"/>
                  <a:gd name="T20" fmla="*/ 480 w 2621"/>
                  <a:gd name="T21" fmla="*/ 53 h 1871"/>
                  <a:gd name="T22" fmla="*/ 534 w 2621"/>
                  <a:gd name="T23" fmla="*/ 53 h 1871"/>
                  <a:gd name="T24" fmla="*/ 534 w 2621"/>
                  <a:gd name="T25" fmla="*/ 53 h 1871"/>
                  <a:gd name="T26" fmla="*/ 748 w 2621"/>
                  <a:gd name="T27" fmla="*/ 107 h 1871"/>
                  <a:gd name="T28" fmla="*/ 962 w 2621"/>
                  <a:gd name="T29" fmla="*/ 214 h 1871"/>
                  <a:gd name="T30" fmla="*/ 1283 w 2621"/>
                  <a:gd name="T31" fmla="*/ 427 h 1871"/>
                  <a:gd name="T32" fmla="*/ 1283 w 2621"/>
                  <a:gd name="T33" fmla="*/ 427 h 1871"/>
                  <a:gd name="T34" fmla="*/ 1497 w 2621"/>
                  <a:gd name="T35" fmla="*/ 641 h 1871"/>
                  <a:gd name="T36" fmla="*/ 1765 w 2621"/>
                  <a:gd name="T37" fmla="*/ 855 h 1871"/>
                  <a:gd name="T38" fmla="*/ 1979 w 2621"/>
                  <a:gd name="T39" fmla="*/ 1015 h 1871"/>
                  <a:gd name="T40" fmla="*/ 2193 w 2621"/>
                  <a:gd name="T41" fmla="*/ 1230 h 1871"/>
                  <a:gd name="T42" fmla="*/ 2353 w 2621"/>
                  <a:gd name="T43" fmla="*/ 1444 h 1871"/>
                  <a:gd name="T44" fmla="*/ 2353 w 2621"/>
                  <a:gd name="T45" fmla="*/ 1444 h 1871"/>
                  <a:gd name="T46" fmla="*/ 2514 w 2621"/>
                  <a:gd name="T47" fmla="*/ 1710 h 1871"/>
                  <a:gd name="T48" fmla="*/ 2621 w 2621"/>
                  <a:gd name="T49" fmla="*/ 1871 h 1871"/>
                  <a:gd name="T50" fmla="*/ 2567 w 2621"/>
                  <a:gd name="T51" fmla="*/ 1871 h 1871"/>
                  <a:gd name="T52" fmla="*/ 2567 w 2621"/>
                  <a:gd name="T53" fmla="*/ 1871 h 1871"/>
                  <a:gd name="T54" fmla="*/ 2407 w 2621"/>
                  <a:gd name="T55" fmla="*/ 1871 h 1871"/>
                  <a:gd name="T56" fmla="*/ 2193 w 2621"/>
                  <a:gd name="T57" fmla="*/ 1871 h 1871"/>
                  <a:gd name="T58" fmla="*/ 1658 w 2621"/>
                  <a:gd name="T59" fmla="*/ 1871 h 1871"/>
                  <a:gd name="T60" fmla="*/ 1658 w 2621"/>
                  <a:gd name="T61" fmla="*/ 1871 h 1871"/>
                  <a:gd name="T62" fmla="*/ 1229 w 2621"/>
                  <a:gd name="T63" fmla="*/ 1764 h 1871"/>
                  <a:gd name="T64" fmla="*/ 748 w 2621"/>
                  <a:gd name="T65" fmla="*/ 1551 h 1871"/>
                  <a:gd name="T66" fmla="*/ 373 w 2621"/>
                  <a:gd name="T67" fmla="*/ 1337 h 1871"/>
                  <a:gd name="T68" fmla="*/ 373 w 2621"/>
                  <a:gd name="T69" fmla="*/ 1337 h 1871"/>
                  <a:gd name="T70" fmla="*/ 213 w 2621"/>
                  <a:gd name="T71" fmla="*/ 1176 h 1871"/>
                  <a:gd name="T72" fmla="*/ 373 w 2621"/>
                  <a:gd name="T73" fmla="*/ 1122 h 1871"/>
                  <a:gd name="T74" fmla="*/ 641 w 2621"/>
                  <a:gd name="T75" fmla="*/ 1122 h 1871"/>
                  <a:gd name="T76" fmla="*/ 641 w 2621"/>
                  <a:gd name="T77" fmla="*/ 1122 h 1871"/>
                  <a:gd name="T78" fmla="*/ 694 w 2621"/>
                  <a:gd name="T79" fmla="*/ 1069 h 1871"/>
                  <a:gd name="T80" fmla="*/ 534 w 2621"/>
                  <a:gd name="T81" fmla="*/ 908 h 1871"/>
                  <a:gd name="T82" fmla="*/ 320 w 2621"/>
                  <a:gd name="T83" fmla="*/ 801 h 1871"/>
                  <a:gd name="T84" fmla="*/ 320 w 2621"/>
                  <a:gd name="T85" fmla="*/ 801 h 1871"/>
                  <a:gd name="T86" fmla="*/ 213 w 2621"/>
                  <a:gd name="T87" fmla="*/ 694 h 1871"/>
                  <a:gd name="T88" fmla="*/ 266 w 2621"/>
                  <a:gd name="T89" fmla="*/ 587 h 1871"/>
                  <a:gd name="T90" fmla="*/ 427 w 2621"/>
                  <a:gd name="T91" fmla="*/ 534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21" h="1871">
                    <a:moveTo>
                      <a:pt x="427" y="534"/>
                    </a:moveTo>
                    <a:lnTo>
                      <a:pt x="427" y="480"/>
                    </a:lnTo>
                    <a:lnTo>
                      <a:pt x="373" y="321"/>
                    </a:lnTo>
                    <a:lnTo>
                      <a:pt x="266" y="214"/>
                    </a:lnTo>
                    <a:lnTo>
                      <a:pt x="266" y="214"/>
                    </a:lnTo>
                    <a:lnTo>
                      <a:pt x="106" y="107"/>
                    </a:lnTo>
                    <a:lnTo>
                      <a:pt x="0" y="53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320" y="53"/>
                    </a:lnTo>
                    <a:lnTo>
                      <a:pt x="480" y="53"/>
                    </a:lnTo>
                    <a:lnTo>
                      <a:pt x="534" y="53"/>
                    </a:lnTo>
                    <a:lnTo>
                      <a:pt x="534" y="53"/>
                    </a:lnTo>
                    <a:lnTo>
                      <a:pt x="748" y="107"/>
                    </a:lnTo>
                    <a:lnTo>
                      <a:pt x="962" y="214"/>
                    </a:lnTo>
                    <a:lnTo>
                      <a:pt x="1283" y="427"/>
                    </a:lnTo>
                    <a:lnTo>
                      <a:pt x="1283" y="427"/>
                    </a:lnTo>
                    <a:lnTo>
                      <a:pt x="1497" y="641"/>
                    </a:lnTo>
                    <a:lnTo>
                      <a:pt x="1765" y="855"/>
                    </a:lnTo>
                    <a:lnTo>
                      <a:pt x="1979" y="1015"/>
                    </a:lnTo>
                    <a:lnTo>
                      <a:pt x="2193" y="1230"/>
                    </a:lnTo>
                    <a:lnTo>
                      <a:pt x="2353" y="1444"/>
                    </a:lnTo>
                    <a:lnTo>
                      <a:pt x="2353" y="1444"/>
                    </a:lnTo>
                    <a:lnTo>
                      <a:pt x="2514" y="1710"/>
                    </a:lnTo>
                    <a:lnTo>
                      <a:pt x="2621" y="1871"/>
                    </a:lnTo>
                    <a:lnTo>
                      <a:pt x="2567" y="1871"/>
                    </a:lnTo>
                    <a:lnTo>
                      <a:pt x="2567" y="1871"/>
                    </a:lnTo>
                    <a:lnTo>
                      <a:pt x="2407" y="1871"/>
                    </a:lnTo>
                    <a:lnTo>
                      <a:pt x="2193" y="1871"/>
                    </a:lnTo>
                    <a:lnTo>
                      <a:pt x="1658" y="1871"/>
                    </a:lnTo>
                    <a:lnTo>
                      <a:pt x="1658" y="1871"/>
                    </a:lnTo>
                    <a:lnTo>
                      <a:pt x="1229" y="1764"/>
                    </a:lnTo>
                    <a:lnTo>
                      <a:pt x="748" y="1551"/>
                    </a:lnTo>
                    <a:lnTo>
                      <a:pt x="373" y="1337"/>
                    </a:lnTo>
                    <a:lnTo>
                      <a:pt x="373" y="1337"/>
                    </a:lnTo>
                    <a:lnTo>
                      <a:pt x="213" y="1176"/>
                    </a:lnTo>
                    <a:lnTo>
                      <a:pt x="373" y="1122"/>
                    </a:lnTo>
                    <a:lnTo>
                      <a:pt x="641" y="1122"/>
                    </a:lnTo>
                    <a:lnTo>
                      <a:pt x="641" y="1122"/>
                    </a:lnTo>
                    <a:lnTo>
                      <a:pt x="694" y="1069"/>
                    </a:lnTo>
                    <a:lnTo>
                      <a:pt x="534" y="908"/>
                    </a:lnTo>
                    <a:lnTo>
                      <a:pt x="320" y="801"/>
                    </a:lnTo>
                    <a:lnTo>
                      <a:pt x="320" y="801"/>
                    </a:lnTo>
                    <a:lnTo>
                      <a:pt x="213" y="694"/>
                    </a:lnTo>
                    <a:lnTo>
                      <a:pt x="266" y="587"/>
                    </a:lnTo>
                    <a:lnTo>
                      <a:pt x="427" y="534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416"/>
              <p:cNvSpPr>
                <a:spLocks/>
              </p:cNvSpPr>
              <p:nvPr/>
            </p:nvSpPr>
            <p:spPr bwMode="auto">
              <a:xfrm>
                <a:off x="4372" y="2129"/>
                <a:ext cx="274" cy="228"/>
              </a:xfrm>
              <a:custGeom>
                <a:avLst/>
                <a:gdLst>
                  <a:gd name="T0" fmla="*/ 428 w 2194"/>
                  <a:gd name="T1" fmla="*/ 587 h 1817"/>
                  <a:gd name="T2" fmla="*/ 482 w 2194"/>
                  <a:gd name="T3" fmla="*/ 534 h 1817"/>
                  <a:gd name="T4" fmla="*/ 428 w 2194"/>
                  <a:gd name="T5" fmla="*/ 374 h 1817"/>
                  <a:gd name="T6" fmla="*/ 268 w 2194"/>
                  <a:gd name="T7" fmla="*/ 214 h 1817"/>
                  <a:gd name="T8" fmla="*/ 268 w 2194"/>
                  <a:gd name="T9" fmla="*/ 214 h 1817"/>
                  <a:gd name="T10" fmla="*/ 107 w 2194"/>
                  <a:gd name="T11" fmla="*/ 160 h 1817"/>
                  <a:gd name="T12" fmla="*/ 0 w 2194"/>
                  <a:gd name="T13" fmla="*/ 53 h 1817"/>
                  <a:gd name="T14" fmla="*/ 161 w 2194"/>
                  <a:gd name="T15" fmla="*/ 0 h 1817"/>
                  <a:gd name="T16" fmla="*/ 161 w 2194"/>
                  <a:gd name="T17" fmla="*/ 0 h 1817"/>
                  <a:gd name="T18" fmla="*/ 321 w 2194"/>
                  <a:gd name="T19" fmla="*/ 53 h 1817"/>
                  <a:gd name="T20" fmla="*/ 482 w 2194"/>
                  <a:gd name="T21" fmla="*/ 107 h 1817"/>
                  <a:gd name="T22" fmla="*/ 535 w 2194"/>
                  <a:gd name="T23" fmla="*/ 107 h 1817"/>
                  <a:gd name="T24" fmla="*/ 535 w 2194"/>
                  <a:gd name="T25" fmla="*/ 107 h 1817"/>
                  <a:gd name="T26" fmla="*/ 696 w 2194"/>
                  <a:gd name="T27" fmla="*/ 160 h 1817"/>
                  <a:gd name="T28" fmla="*/ 856 w 2194"/>
                  <a:gd name="T29" fmla="*/ 267 h 1817"/>
                  <a:gd name="T30" fmla="*/ 1124 w 2194"/>
                  <a:gd name="T31" fmla="*/ 427 h 1817"/>
                  <a:gd name="T32" fmla="*/ 1124 w 2194"/>
                  <a:gd name="T33" fmla="*/ 427 h 1817"/>
                  <a:gd name="T34" fmla="*/ 1338 w 2194"/>
                  <a:gd name="T35" fmla="*/ 641 h 1817"/>
                  <a:gd name="T36" fmla="*/ 1606 w 2194"/>
                  <a:gd name="T37" fmla="*/ 855 h 1817"/>
                  <a:gd name="T38" fmla="*/ 1766 w 2194"/>
                  <a:gd name="T39" fmla="*/ 1122 h 1817"/>
                  <a:gd name="T40" fmla="*/ 1980 w 2194"/>
                  <a:gd name="T41" fmla="*/ 1337 h 1817"/>
                  <a:gd name="T42" fmla="*/ 1980 w 2194"/>
                  <a:gd name="T43" fmla="*/ 1337 h 1817"/>
                  <a:gd name="T44" fmla="*/ 2141 w 2194"/>
                  <a:gd name="T45" fmla="*/ 1603 h 1817"/>
                  <a:gd name="T46" fmla="*/ 2194 w 2194"/>
                  <a:gd name="T47" fmla="*/ 1764 h 1817"/>
                  <a:gd name="T48" fmla="*/ 2194 w 2194"/>
                  <a:gd name="T49" fmla="*/ 1764 h 1817"/>
                  <a:gd name="T50" fmla="*/ 2194 w 2194"/>
                  <a:gd name="T51" fmla="*/ 1764 h 1817"/>
                  <a:gd name="T52" fmla="*/ 2034 w 2194"/>
                  <a:gd name="T53" fmla="*/ 1764 h 1817"/>
                  <a:gd name="T54" fmla="*/ 1873 w 2194"/>
                  <a:gd name="T55" fmla="*/ 1817 h 1817"/>
                  <a:gd name="T56" fmla="*/ 1445 w 2194"/>
                  <a:gd name="T57" fmla="*/ 1764 h 1817"/>
                  <a:gd name="T58" fmla="*/ 1445 w 2194"/>
                  <a:gd name="T59" fmla="*/ 1764 h 1817"/>
                  <a:gd name="T60" fmla="*/ 1070 w 2194"/>
                  <a:gd name="T61" fmla="*/ 1710 h 1817"/>
                  <a:gd name="T62" fmla="*/ 696 w 2194"/>
                  <a:gd name="T63" fmla="*/ 1551 h 1817"/>
                  <a:gd name="T64" fmla="*/ 375 w 2194"/>
                  <a:gd name="T65" fmla="*/ 1337 h 1817"/>
                  <a:gd name="T66" fmla="*/ 375 w 2194"/>
                  <a:gd name="T67" fmla="*/ 1337 h 1817"/>
                  <a:gd name="T68" fmla="*/ 214 w 2194"/>
                  <a:gd name="T69" fmla="*/ 1230 h 1817"/>
                  <a:gd name="T70" fmla="*/ 428 w 2194"/>
                  <a:gd name="T71" fmla="*/ 1176 h 1817"/>
                  <a:gd name="T72" fmla="*/ 696 w 2194"/>
                  <a:gd name="T73" fmla="*/ 1176 h 1817"/>
                  <a:gd name="T74" fmla="*/ 696 w 2194"/>
                  <a:gd name="T75" fmla="*/ 1176 h 1817"/>
                  <a:gd name="T76" fmla="*/ 749 w 2194"/>
                  <a:gd name="T77" fmla="*/ 1122 h 1817"/>
                  <a:gd name="T78" fmla="*/ 535 w 2194"/>
                  <a:gd name="T79" fmla="*/ 962 h 1817"/>
                  <a:gd name="T80" fmla="*/ 321 w 2194"/>
                  <a:gd name="T81" fmla="*/ 801 h 1817"/>
                  <a:gd name="T82" fmla="*/ 321 w 2194"/>
                  <a:gd name="T83" fmla="*/ 801 h 1817"/>
                  <a:gd name="T84" fmla="*/ 214 w 2194"/>
                  <a:gd name="T85" fmla="*/ 748 h 1817"/>
                  <a:gd name="T86" fmla="*/ 321 w 2194"/>
                  <a:gd name="T87" fmla="*/ 641 h 1817"/>
                  <a:gd name="T88" fmla="*/ 428 w 2194"/>
                  <a:gd name="T89" fmla="*/ 587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94" h="1817">
                    <a:moveTo>
                      <a:pt x="428" y="587"/>
                    </a:moveTo>
                    <a:lnTo>
                      <a:pt x="482" y="534"/>
                    </a:lnTo>
                    <a:lnTo>
                      <a:pt x="428" y="37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107" y="160"/>
                    </a:lnTo>
                    <a:lnTo>
                      <a:pt x="0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21" y="53"/>
                    </a:lnTo>
                    <a:lnTo>
                      <a:pt x="482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696" y="160"/>
                    </a:lnTo>
                    <a:lnTo>
                      <a:pt x="856" y="267"/>
                    </a:lnTo>
                    <a:lnTo>
                      <a:pt x="1124" y="427"/>
                    </a:lnTo>
                    <a:lnTo>
                      <a:pt x="1124" y="427"/>
                    </a:lnTo>
                    <a:lnTo>
                      <a:pt x="1338" y="641"/>
                    </a:lnTo>
                    <a:lnTo>
                      <a:pt x="1606" y="855"/>
                    </a:lnTo>
                    <a:lnTo>
                      <a:pt x="1766" y="1122"/>
                    </a:lnTo>
                    <a:lnTo>
                      <a:pt x="1980" y="1337"/>
                    </a:lnTo>
                    <a:lnTo>
                      <a:pt x="1980" y="1337"/>
                    </a:lnTo>
                    <a:lnTo>
                      <a:pt x="2141" y="1603"/>
                    </a:lnTo>
                    <a:lnTo>
                      <a:pt x="2194" y="1764"/>
                    </a:lnTo>
                    <a:lnTo>
                      <a:pt x="2194" y="1764"/>
                    </a:lnTo>
                    <a:lnTo>
                      <a:pt x="2194" y="1764"/>
                    </a:lnTo>
                    <a:lnTo>
                      <a:pt x="2034" y="1764"/>
                    </a:lnTo>
                    <a:lnTo>
                      <a:pt x="1873" y="1817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070" y="1710"/>
                    </a:lnTo>
                    <a:lnTo>
                      <a:pt x="696" y="1551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214" y="1230"/>
                    </a:lnTo>
                    <a:lnTo>
                      <a:pt x="428" y="1176"/>
                    </a:lnTo>
                    <a:lnTo>
                      <a:pt x="696" y="1176"/>
                    </a:lnTo>
                    <a:lnTo>
                      <a:pt x="696" y="1176"/>
                    </a:lnTo>
                    <a:lnTo>
                      <a:pt x="749" y="1122"/>
                    </a:lnTo>
                    <a:lnTo>
                      <a:pt x="535" y="962"/>
                    </a:lnTo>
                    <a:lnTo>
                      <a:pt x="321" y="801"/>
                    </a:lnTo>
                    <a:lnTo>
                      <a:pt x="321" y="801"/>
                    </a:lnTo>
                    <a:lnTo>
                      <a:pt x="214" y="748"/>
                    </a:lnTo>
                    <a:lnTo>
                      <a:pt x="321" y="641"/>
                    </a:lnTo>
                    <a:lnTo>
                      <a:pt x="428" y="587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417"/>
              <p:cNvSpPr>
                <a:spLocks/>
              </p:cNvSpPr>
              <p:nvPr/>
            </p:nvSpPr>
            <p:spPr bwMode="auto">
              <a:xfrm>
                <a:off x="4386" y="2136"/>
                <a:ext cx="220" cy="207"/>
              </a:xfrm>
              <a:custGeom>
                <a:avLst/>
                <a:gdLst>
                  <a:gd name="T0" fmla="*/ 428 w 1766"/>
                  <a:gd name="T1" fmla="*/ 588 h 1657"/>
                  <a:gd name="T2" fmla="*/ 428 w 1766"/>
                  <a:gd name="T3" fmla="*/ 534 h 1657"/>
                  <a:gd name="T4" fmla="*/ 375 w 1766"/>
                  <a:gd name="T5" fmla="*/ 374 h 1657"/>
                  <a:gd name="T6" fmla="*/ 268 w 1766"/>
                  <a:gd name="T7" fmla="*/ 214 h 1657"/>
                  <a:gd name="T8" fmla="*/ 268 w 1766"/>
                  <a:gd name="T9" fmla="*/ 214 h 1657"/>
                  <a:gd name="T10" fmla="*/ 54 w 1766"/>
                  <a:gd name="T11" fmla="*/ 107 h 1657"/>
                  <a:gd name="T12" fmla="*/ 0 w 1766"/>
                  <a:gd name="T13" fmla="*/ 54 h 1657"/>
                  <a:gd name="T14" fmla="*/ 107 w 1766"/>
                  <a:gd name="T15" fmla="*/ 0 h 1657"/>
                  <a:gd name="T16" fmla="*/ 107 w 1766"/>
                  <a:gd name="T17" fmla="*/ 0 h 1657"/>
                  <a:gd name="T18" fmla="*/ 268 w 1766"/>
                  <a:gd name="T19" fmla="*/ 54 h 1657"/>
                  <a:gd name="T20" fmla="*/ 375 w 1766"/>
                  <a:gd name="T21" fmla="*/ 54 h 1657"/>
                  <a:gd name="T22" fmla="*/ 428 w 1766"/>
                  <a:gd name="T23" fmla="*/ 54 h 1657"/>
                  <a:gd name="T24" fmla="*/ 428 w 1766"/>
                  <a:gd name="T25" fmla="*/ 54 h 1657"/>
                  <a:gd name="T26" fmla="*/ 589 w 1766"/>
                  <a:gd name="T27" fmla="*/ 107 h 1657"/>
                  <a:gd name="T28" fmla="*/ 642 w 1766"/>
                  <a:gd name="T29" fmla="*/ 214 h 1657"/>
                  <a:gd name="T30" fmla="*/ 910 w 1766"/>
                  <a:gd name="T31" fmla="*/ 374 h 1657"/>
                  <a:gd name="T32" fmla="*/ 910 w 1766"/>
                  <a:gd name="T33" fmla="*/ 374 h 1657"/>
                  <a:gd name="T34" fmla="*/ 1177 w 1766"/>
                  <a:gd name="T35" fmla="*/ 641 h 1657"/>
                  <a:gd name="T36" fmla="*/ 1338 w 1766"/>
                  <a:gd name="T37" fmla="*/ 909 h 1657"/>
                  <a:gd name="T38" fmla="*/ 1552 w 1766"/>
                  <a:gd name="T39" fmla="*/ 1177 h 1657"/>
                  <a:gd name="T40" fmla="*/ 1552 w 1766"/>
                  <a:gd name="T41" fmla="*/ 1177 h 1657"/>
                  <a:gd name="T42" fmla="*/ 1713 w 1766"/>
                  <a:gd name="T43" fmla="*/ 1444 h 1657"/>
                  <a:gd name="T44" fmla="*/ 1766 w 1766"/>
                  <a:gd name="T45" fmla="*/ 1604 h 1657"/>
                  <a:gd name="T46" fmla="*/ 1766 w 1766"/>
                  <a:gd name="T47" fmla="*/ 1657 h 1657"/>
                  <a:gd name="T48" fmla="*/ 1766 w 1766"/>
                  <a:gd name="T49" fmla="*/ 1657 h 1657"/>
                  <a:gd name="T50" fmla="*/ 1659 w 1766"/>
                  <a:gd name="T51" fmla="*/ 1657 h 1657"/>
                  <a:gd name="T52" fmla="*/ 1499 w 1766"/>
                  <a:gd name="T53" fmla="*/ 1657 h 1657"/>
                  <a:gd name="T54" fmla="*/ 1177 w 1766"/>
                  <a:gd name="T55" fmla="*/ 1657 h 1657"/>
                  <a:gd name="T56" fmla="*/ 1177 w 1766"/>
                  <a:gd name="T57" fmla="*/ 1657 h 1657"/>
                  <a:gd name="T58" fmla="*/ 910 w 1766"/>
                  <a:gd name="T59" fmla="*/ 1604 h 1657"/>
                  <a:gd name="T60" fmla="*/ 642 w 1766"/>
                  <a:gd name="T61" fmla="*/ 1498 h 1657"/>
                  <a:gd name="T62" fmla="*/ 375 w 1766"/>
                  <a:gd name="T63" fmla="*/ 1337 h 1657"/>
                  <a:gd name="T64" fmla="*/ 375 w 1766"/>
                  <a:gd name="T65" fmla="*/ 1337 h 1657"/>
                  <a:gd name="T66" fmla="*/ 214 w 1766"/>
                  <a:gd name="T67" fmla="*/ 1230 h 1657"/>
                  <a:gd name="T68" fmla="*/ 375 w 1766"/>
                  <a:gd name="T69" fmla="*/ 1177 h 1657"/>
                  <a:gd name="T70" fmla="*/ 642 w 1766"/>
                  <a:gd name="T71" fmla="*/ 1177 h 1657"/>
                  <a:gd name="T72" fmla="*/ 642 w 1766"/>
                  <a:gd name="T73" fmla="*/ 1177 h 1657"/>
                  <a:gd name="T74" fmla="*/ 696 w 1766"/>
                  <a:gd name="T75" fmla="*/ 1123 h 1657"/>
                  <a:gd name="T76" fmla="*/ 535 w 1766"/>
                  <a:gd name="T77" fmla="*/ 909 h 1657"/>
                  <a:gd name="T78" fmla="*/ 321 w 1766"/>
                  <a:gd name="T79" fmla="*/ 748 h 1657"/>
                  <a:gd name="T80" fmla="*/ 321 w 1766"/>
                  <a:gd name="T81" fmla="*/ 748 h 1657"/>
                  <a:gd name="T82" fmla="*/ 214 w 1766"/>
                  <a:gd name="T83" fmla="*/ 695 h 1657"/>
                  <a:gd name="T84" fmla="*/ 268 w 1766"/>
                  <a:gd name="T85" fmla="*/ 641 h 1657"/>
                  <a:gd name="T86" fmla="*/ 428 w 1766"/>
                  <a:gd name="T87" fmla="*/ 588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6" h="1657">
                    <a:moveTo>
                      <a:pt x="428" y="588"/>
                    </a:moveTo>
                    <a:lnTo>
                      <a:pt x="428" y="534"/>
                    </a:lnTo>
                    <a:lnTo>
                      <a:pt x="375" y="37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589" y="107"/>
                    </a:lnTo>
                    <a:lnTo>
                      <a:pt x="642" y="214"/>
                    </a:lnTo>
                    <a:lnTo>
                      <a:pt x="910" y="374"/>
                    </a:lnTo>
                    <a:lnTo>
                      <a:pt x="910" y="374"/>
                    </a:lnTo>
                    <a:lnTo>
                      <a:pt x="1177" y="641"/>
                    </a:lnTo>
                    <a:lnTo>
                      <a:pt x="1338" y="909"/>
                    </a:lnTo>
                    <a:lnTo>
                      <a:pt x="1552" y="1177"/>
                    </a:lnTo>
                    <a:lnTo>
                      <a:pt x="1552" y="1177"/>
                    </a:lnTo>
                    <a:lnTo>
                      <a:pt x="1713" y="1444"/>
                    </a:lnTo>
                    <a:lnTo>
                      <a:pt x="1766" y="1604"/>
                    </a:lnTo>
                    <a:lnTo>
                      <a:pt x="1766" y="1657"/>
                    </a:lnTo>
                    <a:lnTo>
                      <a:pt x="1766" y="1657"/>
                    </a:lnTo>
                    <a:lnTo>
                      <a:pt x="1659" y="1657"/>
                    </a:lnTo>
                    <a:lnTo>
                      <a:pt x="1499" y="1657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910" y="1604"/>
                    </a:lnTo>
                    <a:lnTo>
                      <a:pt x="642" y="1498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214" y="1230"/>
                    </a:lnTo>
                    <a:lnTo>
                      <a:pt x="375" y="1177"/>
                    </a:lnTo>
                    <a:lnTo>
                      <a:pt x="642" y="1177"/>
                    </a:lnTo>
                    <a:lnTo>
                      <a:pt x="642" y="1177"/>
                    </a:lnTo>
                    <a:lnTo>
                      <a:pt x="696" y="1123"/>
                    </a:lnTo>
                    <a:lnTo>
                      <a:pt x="535" y="909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214" y="695"/>
                    </a:lnTo>
                    <a:lnTo>
                      <a:pt x="268" y="641"/>
                    </a:lnTo>
                    <a:lnTo>
                      <a:pt x="428" y="588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418"/>
              <p:cNvSpPr>
                <a:spLocks/>
              </p:cNvSpPr>
              <p:nvPr/>
            </p:nvSpPr>
            <p:spPr bwMode="auto">
              <a:xfrm>
                <a:off x="4392" y="2136"/>
                <a:ext cx="174" cy="201"/>
              </a:xfrm>
              <a:custGeom>
                <a:avLst/>
                <a:gdLst>
                  <a:gd name="T0" fmla="*/ 428 w 1391"/>
                  <a:gd name="T1" fmla="*/ 641 h 1604"/>
                  <a:gd name="T2" fmla="*/ 481 w 1391"/>
                  <a:gd name="T3" fmla="*/ 534 h 1604"/>
                  <a:gd name="T4" fmla="*/ 428 w 1391"/>
                  <a:gd name="T5" fmla="*/ 374 h 1604"/>
                  <a:gd name="T6" fmla="*/ 267 w 1391"/>
                  <a:gd name="T7" fmla="*/ 214 h 1604"/>
                  <a:gd name="T8" fmla="*/ 267 w 1391"/>
                  <a:gd name="T9" fmla="*/ 214 h 1604"/>
                  <a:gd name="T10" fmla="*/ 107 w 1391"/>
                  <a:gd name="T11" fmla="*/ 107 h 1604"/>
                  <a:gd name="T12" fmla="*/ 0 w 1391"/>
                  <a:gd name="T13" fmla="*/ 54 h 1604"/>
                  <a:gd name="T14" fmla="*/ 107 w 1391"/>
                  <a:gd name="T15" fmla="*/ 0 h 1604"/>
                  <a:gd name="T16" fmla="*/ 107 w 1391"/>
                  <a:gd name="T17" fmla="*/ 0 h 1604"/>
                  <a:gd name="T18" fmla="*/ 267 w 1391"/>
                  <a:gd name="T19" fmla="*/ 54 h 1604"/>
                  <a:gd name="T20" fmla="*/ 374 w 1391"/>
                  <a:gd name="T21" fmla="*/ 107 h 1604"/>
                  <a:gd name="T22" fmla="*/ 428 w 1391"/>
                  <a:gd name="T23" fmla="*/ 107 h 1604"/>
                  <a:gd name="T24" fmla="*/ 428 w 1391"/>
                  <a:gd name="T25" fmla="*/ 107 h 1604"/>
                  <a:gd name="T26" fmla="*/ 535 w 1391"/>
                  <a:gd name="T27" fmla="*/ 161 h 1604"/>
                  <a:gd name="T28" fmla="*/ 535 w 1391"/>
                  <a:gd name="T29" fmla="*/ 161 h 1604"/>
                  <a:gd name="T30" fmla="*/ 695 w 1391"/>
                  <a:gd name="T31" fmla="*/ 321 h 1604"/>
                  <a:gd name="T32" fmla="*/ 695 w 1391"/>
                  <a:gd name="T33" fmla="*/ 321 h 1604"/>
                  <a:gd name="T34" fmla="*/ 909 w 1391"/>
                  <a:gd name="T35" fmla="*/ 588 h 1604"/>
                  <a:gd name="T36" fmla="*/ 1016 w 1391"/>
                  <a:gd name="T37" fmla="*/ 802 h 1604"/>
                  <a:gd name="T38" fmla="*/ 1177 w 1391"/>
                  <a:gd name="T39" fmla="*/ 1069 h 1604"/>
                  <a:gd name="T40" fmla="*/ 1177 w 1391"/>
                  <a:gd name="T41" fmla="*/ 1069 h 1604"/>
                  <a:gd name="T42" fmla="*/ 1338 w 1391"/>
                  <a:gd name="T43" fmla="*/ 1391 h 1604"/>
                  <a:gd name="T44" fmla="*/ 1391 w 1391"/>
                  <a:gd name="T45" fmla="*/ 1498 h 1604"/>
                  <a:gd name="T46" fmla="*/ 1391 w 1391"/>
                  <a:gd name="T47" fmla="*/ 1550 h 1604"/>
                  <a:gd name="T48" fmla="*/ 1391 w 1391"/>
                  <a:gd name="T49" fmla="*/ 1550 h 1604"/>
                  <a:gd name="T50" fmla="*/ 1284 w 1391"/>
                  <a:gd name="T51" fmla="*/ 1550 h 1604"/>
                  <a:gd name="T52" fmla="*/ 1177 w 1391"/>
                  <a:gd name="T53" fmla="*/ 1604 h 1604"/>
                  <a:gd name="T54" fmla="*/ 963 w 1391"/>
                  <a:gd name="T55" fmla="*/ 1550 h 1604"/>
                  <a:gd name="T56" fmla="*/ 963 w 1391"/>
                  <a:gd name="T57" fmla="*/ 1550 h 1604"/>
                  <a:gd name="T58" fmla="*/ 802 w 1391"/>
                  <a:gd name="T59" fmla="*/ 1498 h 1604"/>
                  <a:gd name="T60" fmla="*/ 588 w 1391"/>
                  <a:gd name="T61" fmla="*/ 1444 h 1604"/>
                  <a:gd name="T62" fmla="*/ 428 w 1391"/>
                  <a:gd name="T63" fmla="*/ 1337 h 1604"/>
                  <a:gd name="T64" fmla="*/ 428 w 1391"/>
                  <a:gd name="T65" fmla="*/ 1337 h 1604"/>
                  <a:gd name="T66" fmla="*/ 267 w 1391"/>
                  <a:gd name="T67" fmla="*/ 1230 h 1604"/>
                  <a:gd name="T68" fmla="*/ 428 w 1391"/>
                  <a:gd name="T69" fmla="*/ 1230 h 1604"/>
                  <a:gd name="T70" fmla="*/ 695 w 1391"/>
                  <a:gd name="T71" fmla="*/ 1230 h 1604"/>
                  <a:gd name="T72" fmla="*/ 695 w 1391"/>
                  <a:gd name="T73" fmla="*/ 1230 h 1604"/>
                  <a:gd name="T74" fmla="*/ 749 w 1391"/>
                  <a:gd name="T75" fmla="*/ 1177 h 1604"/>
                  <a:gd name="T76" fmla="*/ 535 w 1391"/>
                  <a:gd name="T77" fmla="*/ 962 h 1604"/>
                  <a:gd name="T78" fmla="*/ 321 w 1391"/>
                  <a:gd name="T79" fmla="*/ 748 h 1604"/>
                  <a:gd name="T80" fmla="*/ 321 w 1391"/>
                  <a:gd name="T81" fmla="*/ 748 h 1604"/>
                  <a:gd name="T82" fmla="*/ 214 w 1391"/>
                  <a:gd name="T83" fmla="*/ 695 h 1604"/>
                  <a:gd name="T84" fmla="*/ 321 w 1391"/>
                  <a:gd name="T85" fmla="*/ 641 h 1604"/>
                  <a:gd name="T86" fmla="*/ 428 w 1391"/>
                  <a:gd name="T87" fmla="*/ 641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91" h="1604">
                    <a:moveTo>
                      <a:pt x="428" y="641"/>
                    </a:moveTo>
                    <a:lnTo>
                      <a:pt x="481" y="534"/>
                    </a:lnTo>
                    <a:lnTo>
                      <a:pt x="428" y="37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107"/>
                    </a:lnTo>
                    <a:lnTo>
                      <a:pt x="0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7" y="54"/>
                    </a:lnTo>
                    <a:lnTo>
                      <a:pt x="374" y="107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909" y="588"/>
                    </a:lnTo>
                    <a:lnTo>
                      <a:pt x="1016" y="802"/>
                    </a:lnTo>
                    <a:lnTo>
                      <a:pt x="1177" y="1069"/>
                    </a:lnTo>
                    <a:lnTo>
                      <a:pt x="1177" y="1069"/>
                    </a:lnTo>
                    <a:lnTo>
                      <a:pt x="1338" y="1391"/>
                    </a:lnTo>
                    <a:lnTo>
                      <a:pt x="1391" y="1498"/>
                    </a:lnTo>
                    <a:lnTo>
                      <a:pt x="1391" y="1550"/>
                    </a:lnTo>
                    <a:lnTo>
                      <a:pt x="1391" y="1550"/>
                    </a:lnTo>
                    <a:lnTo>
                      <a:pt x="1284" y="1550"/>
                    </a:lnTo>
                    <a:lnTo>
                      <a:pt x="1177" y="1604"/>
                    </a:lnTo>
                    <a:lnTo>
                      <a:pt x="963" y="1550"/>
                    </a:lnTo>
                    <a:lnTo>
                      <a:pt x="963" y="1550"/>
                    </a:lnTo>
                    <a:lnTo>
                      <a:pt x="802" y="1498"/>
                    </a:lnTo>
                    <a:lnTo>
                      <a:pt x="588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267" y="1230"/>
                    </a:lnTo>
                    <a:lnTo>
                      <a:pt x="428" y="1230"/>
                    </a:lnTo>
                    <a:lnTo>
                      <a:pt x="695" y="1230"/>
                    </a:lnTo>
                    <a:lnTo>
                      <a:pt x="695" y="1230"/>
                    </a:lnTo>
                    <a:lnTo>
                      <a:pt x="749" y="1177"/>
                    </a:lnTo>
                    <a:lnTo>
                      <a:pt x="535" y="962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214" y="695"/>
                    </a:lnTo>
                    <a:lnTo>
                      <a:pt x="321" y="641"/>
                    </a:lnTo>
                    <a:lnTo>
                      <a:pt x="428" y="641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419"/>
              <p:cNvSpPr>
                <a:spLocks/>
              </p:cNvSpPr>
              <p:nvPr/>
            </p:nvSpPr>
            <p:spPr bwMode="auto">
              <a:xfrm>
                <a:off x="4399" y="2143"/>
                <a:ext cx="127" cy="180"/>
              </a:xfrm>
              <a:custGeom>
                <a:avLst/>
                <a:gdLst>
                  <a:gd name="T0" fmla="*/ 428 w 1017"/>
                  <a:gd name="T1" fmla="*/ 107 h 1444"/>
                  <a:gd name="T2" fmla="*/ 375 w 1017"/>
                  <a:gd name="T3" fmla="*/ 107 h 1444"/>
                  <a:gd name="T4" fmla="*/ 268 w 1017"/>
                  <a:gd name="T5" fmla="*/ 53 h 1444"/>
                  <a:gd name="T6" fmla="*/ 107 w 1017"/>
                  <a:gd name="T7" fmla="*/ 0 h 1444"/>
                  <a:gd name="T8" fmla="*/ 107 w 1017"/>
                  <a:gd name="T9" fmla="*/ 0 h 1444"/>
                  <a:gd name="T10" fmla="*/ 0 w 1017"/>
                  <a:gd name="T11" fmla="*/ 0 h 1444"/>
                  <a:gd name="T12" fmla="*/ 107 w 1017"/>
                  <a:gd name="T13" fmla="*/ 107 h 1444"/>
                  <a:gd name="T14" fmla="*/ 321 w 1017"/>
                  <a:gd name="T15" fmla="*/ 160 h 1444"/>
                  <a:gd name="T16" fmla="*/ 321 w 1017"/>
                  <a:gd name="T17" fmla="*/ 160 h 1444"/>
                  <a:gd name="T18" fmla="*/ 428 w 1017"/>
                  <a:gd name="T19" fmla="*/ 320 h 1444"/>
                  <a:gd name="T20" fmla="*/ 482 w 1017"/>
                  <a:gd name="T21" fmla="*/ 534 h 1444"/>
                  <a:gd name="T22" fmla="*/ 482 w 1017"/>
                  <a:gd name="T23" fmla="*/ 641 h 1444"/>
                  <a:gd name="T24" fmla="*/ 482 w 1017"/>
                  <a:gd name="T25" fmla="*/ 641 h 1444"/>
                  <a:gd name="T26" fmla="*/ 321 w 1017"/>
                  <a:gd name="T27" fmla="*/ 641 h 1444"/>
                  <a:gd name="T28" fmla="*/ 268 w 1017"/>
                  <a:gd name="T29" fmla="*/ 641 h 1444"/>
                  <a:gd name="T30" fmla="*/ 375 w 1017"/>
                  <a:gd name="T31" fmla="*/ 694 h 1444"/>
                  <a:gd name="T32" fmla="*/ 375 w 1017"/>
                  <a:gd name="T33" fmla="*/ 694 h 1444"/>
                  <a:gd name="T34" fmla="*/ 589 w 1017"/>
                  <a:gd name="T35" fmla="*/ 908 h 1444"/>
                  <a:gd name="T36" fmla="*/ 749 w 1017"/>
                  <a:gd name="T37" fmla="*/ 1176 h 1444"/>
                  <a:gd name="T38" fmla="*/ 696 w 1017"/>
                  <a:gd name="T39" fmla="*/ 1230 h 1444"/>
                  <a:gd name="T40" fmla="*/ 696 w 1017"/>
                  <a:gd name="T41" fmla="*/ 1230 h 1444"/>
                  <a:gd name="T42" fmla="*/ 428 w 1017"/>
                  <a:gd name="T43" fmla="*/ 1230 h 1444"/>
                  <a:gd name="T44" fmla="*/ 321 w 1017"/>
                  <a:gd name="T45" fmla="*/ 1176 h 1444"/>
                  <a:gd name="T46" fmla="*/ 482 w 1017"/>
                  <a:gd name="T47" fmla="*/ 1283 h 1444"/>
                  <a:gd name="T48" fmla="*/ 482 w 1017"/>
                  <a:gd name="T49" fmla="*/ 1283 h 1444"/>
                  <a:gd name="T50" fmla="*/ 589 w 1017"/>
                  <a:gd name="T51" fmla="*/ 1390 h 1444"/>
                  <a:gd name="T52" fmla="*/ 642 w 1017"/>
                  <a:gd name="T53" fmla="*/ 1390 h 1444"/>
                  <a:gd name="T54" fmla="*/ 749 w 1017"/>
                  <a:gd name="T55" fmla="*/ 1444 h 1444"/>
                  <a:gd name="T56" fmla="*/ 749 w 1017"/>
                  <a:gd name="T57" fmla="*/ 1444 h 1444"/>
                  <a:gd name="T58" fmla="*/ 856 w 1017"/>
                  <a:gd name="T59" fmla="*/ 1444 h 1444"/>
                  <a:gd name="T60" fmla="*/ 910 w 1017"/>
                  <a:gd name="T61" fmla="*/ 1390 h 1444"/>
                  <a:gd name="T62" fmla="*/ 1017 w 1017"/>
                  <a:gd name="T63" fmla="*/ 1390 h 1444"/>
                  <a:gd name="T64" fmla="*/ 1017 w 1017"/>
                  <a:gd name="T65" fmla="*/ 1390 h 1444"/>
                  <a:gd name="T66" fmla="*/ 963 w 1017"/>
                  <a:gd name="T67" fmla="*/ 1337 h 1444"/>
                  <a:gd name="T68" fmla="*/ 963 w 1017"/>
                  <a:gd name="T69" fmla="*/ 1230 h 1444"/>
                  <a:gd name="T70" fmla="*/ 803 w 1017"/>
                  <a:gd name="T71" fmla="*/ 908 h 1444"/>
                  <a:gd name="T72" fmla="*/ 803 w 1017"/>
                  <a:gd name="T73" fmla="*/ 908 h 1444"/>
                  <a:gd name="T74" fmla="*/ 696 w 1017"/>
                  <a:gd name="T75" fmla="*/ 694 h 1444"/>
                  <a:gd name="T76" fmla="*/ 696 w 1017"/>
                  <a:gd name="T77" fmla="*/ 480 h 1444"/>
                  <a:gd name="T78" fmla="*/ 535 w 1017"/>
                  <a:gd name="T79" fmla="*/ 267 h 1444"/>
                  <a:gd name="T80" fmla="*/ 535 w 1017"/>
                  <a:gd name="T81" fmla="*/ 267 h 1444"/>
                  <a:gd name="T82" fmla="*/ 375 w 1017"/>
                  <a:gd name="T83" fmla="*/ 107 h 1444"/>
                  <a:gd name="T84" fmla="*/ 482 w 1017"/>
                  <a:gd name="T85" fmla="*/ 107 h 1444"/>
                  <a:gd name="T86" fmla="*/ 428 w 1017"/>
                  <a:gd name="T87" fmla="*/ 10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7" h="1444">
                    <a:moveTo>
                      <a:pt x="428" y="107"/>
                    </a:moveTo>
                    <a:lnTo>
                      <a:pt x="375" y="107"/>
                    </a:lnTo>
                    <a:lnTo>
                      <a:pt x="268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428" y="320"/>
                    </a:lnTo>
                    <a:lnTo>
                      <a:pt x="482" y="534"/>
                    </a:lnTo>
                    <a:lnTo>
                      <a:pt x="482" y="641"/>
                    </a:lnTo>
                    <a:lnTo>
                      <a:pt x="482" y="641"/>
                    </a:lnTo>
                    <a:lnTo>
                      <a:pt x="321" y="641"/>
                    </a:lnTo>
                    <a:lnTo>
                      <a:pt x="268" y="641"/>
                    </a:lnTo>
                    <a:lnTo>
                      <a:pt x="375" y="694"/>
                    </a:lnTo>
                    <a:lnTo>
                      <a:pt x="375" y="694"/>
                    </a:lnTo>
                    <a:lnTo>
                      <a:pt x="589" y="908"/>
                    </a:lnTo>
                    <a:lnTo>
                      <a:pt x="749" y="1176"/>
                    </a:lnTo>
                    <a:lnTo>
                      <a:pt x="696" y="1230"/>
                    </a:lnTo>
                    <a:lnTo>
                      <a:pt x="696" y="1230"/>
                    </a:lnTo>
                    <a:lnTo>
                      <a:pt x="428" y="1230"/>
                    </a:lnTo>
                    <a:lnTo>
                      <a:pt x="321" y="1176"/>
                    </a:lnTo>
                    <a:lnTo>
                      <a:pt x="482" y="1283"/>
                    </a:lnTo>
                    <a:lnTo>
                      <a:pt x="482" y="1283"/>
                    </a:lnTo>
                    <a:lnTo>
                      <a:pt x="589" y="1390"/>
                    </a:lnTo>
                    <a:lnTo>
                      <a:pt x="642" y="1390"/>
                    </a:lnTo>
                    <a:lnTo>
                      <a:pt x="749" y="1444"/>
                    </a:lnTo>
                    <a:lnTo>
                      <a:pt x="749" y="1444"/>
                    </a:lnTo>
                    <a:lnTo>
                      <a:pt x="856" y="1444"/>
                    </a:lnTo>
                    <a:lnTo>
                      <a:pt x="910" y="1390"/>
                    </a:lnTo>
                    <a:lnTo>
                      <a:pt x="1017" y="1390"/>
                    </a:lnTo>
                    <a:lnTo>
                      <a:pt x="1017" y="1390"/>
                    </a:lnTo>
                    <a:lnTo>
                      <a:pt x="963" y="1337"/>
                    </a:lnTo>
                    <a:lnTo>
                      <a:pt x="963" y="1230"/>
                    </a:lnTo>
                    <a:lnTo>
                      <a:pt x="803" y="908"/>
                    </a:lnTo>
                    <a:lnTo>
                      <a:pt x="803" y="908"/>
                    </a:lnTo>
                    <a:lnTo>
                      <a:pt x="696" y="694"/>
                    </a:lnTo>
                    <a:lnTo>
                      <a:pt x="696" y="480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375" y="107"/>
                    </a:lnTo>
                    <a:lnTo>
                      <a:pt x="482" y="107"/>
                    </a:lnTo>
                    <a:lnTo>
                      <a:pt x="428" y="107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420"/>
              <p:cNvSpPr>
                <a:spLocks/>
              </p:cNvSpPr>
              <p:nvPr/>
            </p:nvSpPr>
            <p:spPr bwMode="auto">
              <a:xfrm>
                <a:off x="4633" y="2256"/>
                <a:ext cx="368" cy="375"/>
              </a:xfrm>
              <a:custGeom>
                <a:avLst/>
                <a:gdLst>
                  <a:gd name="T0" fmla="*/ 2623 w 2944"/>
                  <a:gd name="T1" fmla="*/ 2674 h 2995"/>
                  <a:gd name="T2" fmla="*/ 2248 w 2944"/>
                  <a:gd name="T3" fmla="*/ 2300 h 2995"/>
                  <a:gd name="T4" fmla="*/ 1927 w 2944"/>
                  <a:gd name="T5" fmla="*/ 1979 h 2995"/>
                  <a:gd name="T6" fmla="*/ 1713 w 2944"/>
                  <a:gd name="T7" fmla="*/ 1765 h 2995"/>
                  <a:gd name="T8" fmla="*/ 1659 w 2944"/>
                  <a:gd name="T9" fmla="*/ 1659 h 2995"/>
                  <a:gd name="T10" fmla="*/ 1659 w 2944"/>
                  <a:gd name="T11" fmla="*/ 1605 h 2995"/>
                  <a:gd name="T12" fmla="*/ 1392 w 2944"/>
                  <a:gd name="T13" fmla="*/ 1284 h 2995"/>
                  <a:gd name="T14" fmla="*/ 1017 w 2944"/>
                  <a:gd name="T15" fmla="*/ 909 h 2995"/>
                  <a:gd name="T16" fmla="*/ 857 w 2944"/>
                  <a:gd name="T17" fmla="*/ 749 h 2995"/>
                  <a:gd name="T18" fmla="*/ 750 w 2944"/>
                  <a:gd name="T19" fmla="*/ 536 h 2995"/>
                  <a:gd name="T20" fmla="*/ 321 w 2944"/>
                  <a:gd name="T21" fmla="*/ 215 h 2995"/>
                  <a:gd name="T22" fmla="*/ 214 w 2944"/>
                  <a:gd name="T23" fmla="*/ 161 h 2995"/>
                  <a:gd name="T24" fmla="*/ 0 w 2944"/>
                  <a:gd name="T25" fmla="*/ 0 h 2995"/>
                  <a:gd name="T26" fmla="*/ 54 w 2944"/>
                  <a:gd name="T27" fmla="*/ 107 h 2995"/>
                  <a:gd name="T28" fmla="*/ 482 w 2944"/>
                  <a:gd name="T29" fmla="*/ 536 h 2995"/>
                  <a:gd name="T30" fmla="*/ 589 w 2944"/>
                  <a:gd name="T31" fmla="*/ 695 h 2995"/>
                  <a:gd name="T32" fmla="*/ 696 w 2944"/>
                  <a:gd name="T33" fmla="*/ 963 h 2995"/>
                  <a:gd name="T34" fmla="*/ 642 w 2944"/>
                  <a:gd name="T35" fmla="*/ 963 h 2995"/>
                  <a:gd name="T36" fmla="*/ 268 w 2944"/>
                  <a:gd name="T37" fmla="*/ 963 h 2995"/>
                  <a:gd name="T38" fmla="*/ 107 w 2944"/>
                  <a:gd name="T39" fmla="*/ 963 h 2995"/>
                  <a:gd name="T40" fmla="*/ 482 w 2944"/>
                  <a:gd name="T41" fmla="*/ 1123 h 2995"/>
                  <a:gd name="T42" fmla="*/ 750 w 2944"/>
                  <a:gd name="T43" fmla="*/ 1230 h 2995"/>
                  <a:gd name="T44" fmla="*/ 642 w 2944"/>
                  <a:gd name="T45" fmla="*/ 1391 h 2995"/>
                  <a:gd name="T46" fmla="*/ 321 w 2944"/>
                  <a:gd name="T47" fmla="*/ 1391 h 2995"/>
                  <a:gd name="T48" fmla="*/ 589 w 2944"/>
                  <a:gd name="T49" fmla="*/ 1551 h 2995"/>
                  <a:gd name="T50" fmla="*/ 1178 w 2944"/>
                  <a:gd name="T51" fmla="*/ 1818 h 2995"/>
                  <a:gd name="T52" fmla="*/ 1499 w 2944"/>
                  <a:gd name="T53" fmla="*/ 2086 h 2995"/>
                  <a:gd name="T54" fmla="*/ 1927 w 2944"/>
                  <a:gd name="T55" fmla="*/ 2353 h 2995"/>
                  <a:gd name="T56" fmla="*/ 2355 w 2944"/>
                  <a:gd name="T57" fmla="*/ 2621 h 2995"/>
                  <a:gd name="T58" fmla="*/ 2676 w 2944"/>
                  <a:gd name="T59" fmla="*/ 2887 h 2995"/>
                  <a:gd name="T60" fmla="*/ 2890 w 2944"/>
                  <a:gd name="T61" fmla="*/ 2995 h 2995"/>
                  <a:gd name="T62" fmla="*/ 2944 w 2944"/>
                  <a:gd name="T63" fmla="*/ 2887 h 2995"/>
                  <a:gd name="T64" fmla="*/ 2890 w 2944"/>
                  <a:gd name="T65" fmla="*/ 2835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44" h="2995">
                    <a:moveTo>
                      <a:pt x="2890" y="2835"/>
                    </a:moveTo>
                    <a:lnTo>
                      <a:pt x="2623" y="2674"/>
                    </a:lnTo>
                    <a:lnTo>
                      <a:pt x="2462" y="2460"/>
                    </a:lnTo>
                    <a:lnTo>
                      <a:pt x="2248" y="2300"/>
                    </a:lnTo>
                    <a:lnTo>
                      <a:pt x="2087" y="2139"/>
                    </a:lnTo>
                    <a:lnTo>
                      <a:pt x="1927" y="1979"/>
                    </a:lnTo>
                    <a:lnTo>
                      <a:pt x="1820" y="1872"/>
                    </a:lnTo>
                    <a:lnTo>
                      <a:pt x="1713" y="1765"/>
                    </a:lnTo>
                    <a:lnTo>
                      <a:pt x="1659" y="1712"/>
                    </a:lnTo>
                    <a:lnTo>
                      <a:pt x="1659" y="1659"/>
                    </a:lnTo>
                    <a:lnTo>
                      <a:pt x="1659" y="1659"/>
                    </a:lnTo>
                    <a:lnTo>
                      <a:pt x="1659" y="1605"/>
                    </a:lnTo>
                    <a:lnTo>
                      <a:pt x="1552" y="1444"/>
                    </a:lnTo>
                    <a:lnTo>
                      <a:pt x="1392" y="1284"/>
                    </a:lnTo>
                    <a:lnTo>
                      <a:pt x="1231" y="1070"/>
                    </a:lnTo>
                    <a:lnTo>
                      <a:pt x="1017" y="909"/>
                    </a:lnTo>
                    <a:lnTo>
                      <a:pt x="910" y="802"/>
                    </a:lnTo>
                    <a:lnTo>
                      <a:pt x="857" y="749"/>
                    </a:lnTo>
                    <a:lnTo>
                      <a:pt x="857" y="749"/>
                    </a:lnTo>
                    <a:lnTo>
                      <a:pt x="750" y="536"/>
                    </a:lnTo>
                    <a:lnTo>
                      <a:pt x="589" y="375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214" y="16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107"/>
                    </a:lnTo>
                    <a:lnTo>
                      <a:pt x="268" y="322"/>
                    </a:lnTo>
                    <a:lnTo>
                      <a:pt x="482" y="536"/>
                    </a:lnTo>
                    <a:lnTo>
                      <a:pt x="589" y="695"/>
                    </a:lnTo>
                    <a:lnTo>
                      <a:pt x="589" y="695"/>
                    </a:lnTo>
                    <a:lnTo>
                      <a:pt x="642" y="802"/>
                    </a:lnTo>
                    <a:lnTo>
                      <a:pt x="696" y="963"/>
                    </a:lnTo>
                    <a:lnTo>
                      <a:pt x="642" y="963"/>
                    </a:lnTo>
                    <a:lnTo>
                      <a:pt x="642" y="963"/>
                    </a:lnTo>
                    <a:lnTo>
                      <a:pt x="428" y="963"/>
                    </a:lnTo>
                    <a:lnTo>
                      <a:pt x="268" y="963"/>
                    </a:lnTo>
                    <a:lnTo>
                      <a:pt x="107" y="963"/>
                    </a:lnTo>
                    <a:lnTo>
                      <a:pt x="107" y="963"/>
                    </a:lnTo>
                    <a:lnTo>
                      <a:pt x="161" y="1016"/>
                    </a:lnTo>
                    <a:lnTo>
                      <a:pt x="482" y="1123"/>
                    </a:lnTo>
                    <a:lnTo>
                      <a:pt x="750" y="1230"/>
                    </a:lnTo>
                    <a:lnTo>
                      <a:pt x="750" y="1230"/>
                    </a:lnTo>
                    <a:lnTo>
                      <a:pt x="803" y="1337"/>
                    </a:lnTo>
                    <a:lnTo>
                      <a:pt x="642" y="1391"/>
                    </a:lnTo>
                    <a:lnTo>
                      <a:pt x="321" y="1391"/>
                    </a:lnTo>
                    <a:lnTo>
                      <a:pt x="321" y="1391"/>
                    </a:lnTo>
                    <a:lnTo>
                      <a:pt x="161" y="1444"/>
                    </a:lnTo>
                    <a:lnTo>
                      <a:pt x="589" y="1551"/>
                    </a:lnTo>
                    <a:lnTo>
                      <a:pt x="1178" y="1818"/>
                    </a:lnTo>
                    <a:lnTo>
                      <a:pt x="1178" y="1818"/>
                    </a:lnTo>
                    <a:lnTo>
                      <a:pt x="1338" y="1925"/>
                    </a:lnTo>
                    <a:lnTo>
                      <a:pt x="1499" y="2086"/>
                    </a:lnTo>
                    <a:lnTo>
                      <a:pt x="1713" y="2193"/>
                    </a:lnTo>
                    <a:lnTo>
                      <a:pt x="1927" y="2353"/>
                    </a:lnTo>
                    <a:lnTo>
                      <a:pt x="2141" y="2514"/>
                    </a:lnTo>
                    <a:lnTo>
                      <a:pt x="2355" y="2621"/>
                    </a:lnTo>
                    <a:lnTo>
                      <a:pt x="2516" y="2781"/>
                    </a:lnTo>
                    <a:lnTo>
                      <a:pt x="2676" y="2887"/>
                    </a:lnTo>
                    <a:lnTo>
                      <a:pt x="2837" y="2941"/>
                    </a:lnTo>
                    <a:lnTo>
                      <a:pt x="2890" y="2995"/>
                    </a:lnTo>
                    <a:lnTo>
                      <a:pt x="2944" y="2941"/>
                    </a:lnTo>
                    <a:lnTo>
                      <a:pt x="2944" y="2887"/>
                    </a:lnTo>
                    <a:lnTo>
                      <a:pt x="2944" y="2887"/>
                    </a:lnTo>
                    <a:lnTo>
                      <a:pt x="2890" y="2835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421"/>
              <p:cNvSpPr>
                <a:spLocks/>
              </p:cNvSpPr>
              <p:nvPr/>
            </p:nvSpPr>
            <p:spPr bwMode="auto">
              <a:xfrm>
                <a:off x="4640" y="2263"/>
                <a:ext cx="348" cy="354"/>
              </a:xfrm>
              <a:custGeom>
                <a:avLst/>
                <a:gdLst>
                  <a:gd name="T0" fmla="*/ 481 w 2783"/>
                  <a:gd name="T1" fmla="*/ 1390 h 2833"/>
                  <a:gd name="T2" fmla="*/ 749 w 2783"/>
                  <a:gd name="T3" fmla="*/ 1390 h 2833"/>
                  <a:gd name="T4" fmla="*/ 856 w 2783"/>
                  <a:gd name="T5" fmla="*/ 1283 h 2833"/>
                  <a:gd name="T6" fmla="*/ 803 w 2783"/>
                  <a:gd name="T7" fmla="*/ 1176 h 2833"/>
                  <a:gd name="T8" fmla="*/ 803 w 2783"/>
                  <a:gd name="T9" fmla="*/ 1176 h 2833"/>
                  <a:gd name="T10" fmla="*/ 535 w 2783"/>
                  <a:gd name="T11" fmla="*/ 1069 h 2833"/>
                  <a:gd name="T12" fmla="*/ 267 w 2783"/>
                  <a:gd name="T13" fmla="*/ 962 h 2833"/>
                  <a:gd name="T14" fmla="*/ 214 w 2783"/>
                  <a:gd name="T15" fmla="*/ 909 h 2833"/>
                  <a:gd name="T16" fmla="*/ 214 w 2783"/>
                  <a:gd name="T17" fmla="*/ 909 h 2833"/>
                  <a:gd name="T18" fmla="*/ 321 w 2783"/>
                  <a:gd name="T19" fmla="*/ 909 h 2833"/>
                  <a:gd name="T20" fmla="*/ 481 w 2783"/>
                  <a:gd name="T21" fmla="*/ 962 h 2833"/>
                  <a:gd name="T22" fmla="*/ 696 w 2783"/>
                  <a:gd name="T23" fmla="*/ 962 h 2833"/>
                  <a:gd name="T24" fmla="*/ 696 w 2783"/>
                  <a:gd name="T25" fmla="*/ 962 h 2833"/>
                  <a:gd name="T26" fmla="*/ 749 w 2783"/>
                  <a:gd name="T27" fmla="*/ 909 h 2833"/>
                  <a:gd name="T28" fmla="*/ 642 w 2783"/>
                  <a:gd name="T29" fmla="*/ 802 h 2833"/>
                  <a:gd name="T30" fmla="*/ 588 w 2783"/>
                  <a:gd name="T31" fmla="*/ 641 h 2833"/>
                  <a:gd name="T32" fmla="*/ 588 w 2783"/>
                  <a:gd name="T33" fmla="*/ 641 h 2833"/>
                  <a:gd name="T34" fmla="*/ 481 w 2783"/>
                  <a:gd name="T35" fmla="*/ 482 h 2833"/>
                  <a:gd name="T36" fmla="*/ 267 w 2783"/>
                  <a:gd name="T37" fmla="*/ 268 h 2833"/>
                  <a:gd name="T38" fmla="*/ 53 w 2783"/>
                  <a:gd name="T39" fmla="*/ 107 h 2833"/>
                  <a:gd name="T40" fmla="*/ 0 w 2783"/>
                  <a:gd name="T41" fmla="*/ 0 h 2833"/>
                  <a:gd name="T42" fmla="*/ 0 w 2783"/>
                  <a:gd name="T43" fmla="*/ 0 h 2833"/>
                  <a:gd name="T44" fmla="*/ 107 w 2783"/>
                  <a:gd name="T45" fmla="*/ 53 h 2833"/>
                  <a:gd name="T46" fmla="*/ 160 w 2783"/>
                  <a:gd name="T47" fmla="*/ 107 h 2833"/>
                  <a:gd name="T48" fmla="*/ 267 w 2783"/>
                  <a:gd name="T49" fmla="*/ 161 h 2833"/>
                  <a:gd name="T50" fmla="*/ 267 w 2783"/>
                  <a:gd name="T51" fmla="*/ 161 h 2833"/>
                  <a:gd name="T52" fmla="*/ 535 w 2783"/>
                  <a:gd name="T53" fmla="*/ 321 h 2833"/>
                  <a:gd name="T54" fmla="*/ 696 w 2783"/>
                  <a:gd name="T55" fmla="*/ 482 h 2833"/>
                  <a:gd name="T56" fmla="*/ 803 w 2783"/>
                  <a:gd name="T57" fmla="*/ 695 h 2833"/>
                  <a:gd name="T58" fmla="*/ 803 w 2783"/>
                  <a:gd name="T59" fmla="*/ 695 h 2833"/>
                  <a:gd name="T60" fmla="*/ 856 w 2783"/>
                  <a:gd name="T61" fmla="*/ 748 h 2833"/>
                  <a:gd name="T62" fmla="*/ 1017 w 2783"/>
                  <a:gd name="T63" fmla="*/ 909 h 2833"/>
                  <a:gd name="T64" fmla="*/ 1231 w 2783"/>
                  <a:gd name="T65" fmla="*/ 1123 h 2833"/>
                  <a:gd name="T66" fmla="*/ 1445 w 2783"/>
                  <a:gd name="T67" fmla="*/ 1337 h 2833"/>
                  <a:gd name="T68" fmla="*/ 1605 w 2783"/>
                  <a:gd name="T69" fmla="*/ 1497 h 2833"/>
                  <a:gd name="T70" fmla="*/ 1605 w 2783"/>
                  <a:gd name="T71" fmla="*/ 1605 h 2833"/>
                  <a:gd name="T72" fmla="*/ 1605 w 2783"/>
                  <a:gd name="T73" fmla="*/ 1605 h 2833"/>
                  <a:gd name="T74" fmla="*/ 1712 w 2783"/>
                  <a:gd name="T75" fmla="*/ 1764 h 2833"/>
                  <a:gd name="T76" fmla="*/ 2141 w 2783"/>
                  <a:gd name="T77" fmla="*/ 2192 h 2833"/>
                  <a:gd name="T78" fmla="*/ 2783 w 2783"/>
                  <a:gd name="T79" fmla="*/ 2727 h 2833"/>
                  <a:gd name="T80" fmla="*/ 2783 w 2783"/>
                  <a:gd name="T81" fmla="*/ 2727 h 2833"/>
                  <a:gd name="T82" fmla="*/ 2783 w 2783"/>
                  <a:gd name="T83" fmla="*/ 2781 h 2833"/>
                  <a:gd name="T84" fmla="*/ 2783 w 2783"/>
                  <a:gd name="T85" fmla="*/ 2833 h 2833"/>
                  <a:gd name="T86" fmla="*/ 2676 w 2783"/>
                  <a:gd name="T87" fmla="*/ 2781 h 2833"/>
                  <a:gd name="T88" fmla="*/ 2569 w 2783"/>
                  <a:gd name="T89" fmla="*/ 2727 h 2833"/>
                  <a:gd name="T90" fmla="*/ 2355 w 2783"/>
                  <a:gd name="T91" fmla="*/ 2567 h 2833"/>
                  <a:gd name="T92" fmla="*/ 2141 w 2783"/>
                  <a:gd name="T93" fmla="*/ 2406 h 2833"/>
                  <a:gd name="T94" fmla="*/ 1873 w 2783"/>
                  <a:gd name="T95" fmla="*/ 2246 h 2833"/>
                  <a:gd name="T96" fmla="*/ 1605 w 2783"/>
                  <a:gd name="T97" fmla="*/ 2032 h 2833"/>
                  <a:gd name="T98" fmla="*/ 1391 w 2783"/>
                  <a:gd name="T99" fmla="*/ 1871 h 2833"/>
                  <a:gd name="T100" fmla="*/ 1177 w 2783"/>
                  <a:gd name="T101" fmla="*/ 1711 h 2833"/>
                  <a:gd name="T102" fmla="*/ 1177 w 2783"/>
                  <a:gd name="T103" fmla="*/ 1711 h 2833"/>
                  <a:gd name="T104" fmla="*/ 642 w 2783"/>
                  <a:gd name="T105" fmla="*/ 1497 h 2833"/>
                  <a:gd name="T106" fmla="*/ 321 w 2783"/>
                  <a:gd name="T107" fmla="*/ 1390 h 2833"/>
                  <a:gd name="T108" fmla="*/ 481 w 2783"/>
                  <a:gd name="T109" fmla="*/ 1390 h 2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83" h="2833">
                    <a:moveTo>
                      <a:pt x="481" y="1390"/>
                    </a:moveTo>
                    <a:lnTo>
                      <a:pt x="749" y="1390"/>
                    </a:lnTo>
                    <a:lnTo>
                      <a:pt x="856" y="1283"/>
                    </a:lnTo>
                    <a:lnTo>
                      <a:pt x="803" y="1176"/>
                    </a:lnTo>
                    <a:lnTo>
                      <a:pt x="803" y="1176"/>
                    </a:lnTo>
                    <a:lnTo>
                      <a:pt x="535" y="1069"/>
                    </a:lnTo>
                    <a:lnTo>
                      <a:pt x="267" y="962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321" y="909"/>
                    </a:lnTo>
                    <a:lnTo>
                      <a:pt x="481" y="962"/>
                    </a:lnTo>
                    <a:lnTo>
                      <a:pt x="696" y="962"/>
                    </a:lnTo>
                    <a:lnTo>
                      <a:pt x="696" y="962"/>
                    </a:lnTo>
                    <a:lnTo>
                      <a:pt x="749" y="909"/>
                    </a:lnTo>
                    <a:lnTo>
                      <a:pt x="642" y="802"/>
                    </a:lnTo>
                    <a:lnTo>
                      <a:pt x="588" y="641"/>
                    </a:lnTo>
                    <a:lnTo>
                      <a:pt x="588" y="641"/>
                    </a:lnTo>
                    <a:lnTo>
                      <a:pt x="481" y="482"/>
                    </a:lnTo>
                    <a:lnTo>
                      <a:pt x="267" y="268"/>
                    </a:lnTo>
                    <a:lnTo>
                      <a:pt x="53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53"/>
                    </a:lnTo>
                    <a:lnTo>
                      <a:pt x="160" y="107"/>
                    </a:lnTo>
                    <a:lnTo>
                      <a:pt x="267" y="161"/>
                    </a:lnTo>
                    <a:lnTo>
                      <a:pt x="267" y="161"/>
                    </a:lnTo>
                    <a:lnTo>
                      <a:pt x="535" y="321"/>
                    </a:lnTo>
                    <a:lnTo>
                      <a:pt x="696" y="482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856" y="748"/>
                    </a:lnTo>
                    <a:lnTo>
                      <a:pt x="1017" y="909"/>
                    </a:lnTo>
                    <a:lnTo>
                      <a:pt x="1231" y="1123"/>
                    </a:lnTo>
                    <a:lnTo>
                      <a:pt x="1445" y="1337"/>
                    </a:lnTo>
                    <a:lnTo>
                      <a:pt x="1605" y="1497"/>
                    </a:lnTo>
                    <a:lnTo>
                      <a:pt x="1605" y="1605"/>
                    </a:lnTo>
                    <a:lnTo>
                      <a:pt x="1605" y="1605"/>
                    </a:lnTo>
                    <a:lnTo>
                      <a:pt x="1712" y="1764"/>
                    </a:lnTo>
                    <a:lnTo>
                      <a:pt x="2141" y="2192"/>
                    </a:lnTo>
                    <a:lnTo>
                      <a:pt x="2783" y="2727"/>
                    </a:lnTo>
                    <a:lnTo>
                      <a:pt x="2783" y="2727"/>
                    </a:lnTo>
                    <a:lnTo>
                      <a:pt x="2783" y="2781"/>
                    </a:lnTo>
                    <a:lnTo>
                      <a:pt x="2783" y="2833"/>
                    </a:lnTo>
                    <a:lnTo>
                      <a:pt x="2676" y="2781"/>
                    </a:lnTo>
                    <a:lnTo>
                      <a:pt x="2569" y="2727"/>
                    </a:lnTo>
                    <a:lnTo>
                      <a:pt x="2355" y="2567"/>
                    </a:lnTo>
                    <a:lnTo>
                      <a:pt x="2141" y="2406"/>
                    </a:lnTo>
                    <a:lnTo>
                      <a:pt x="1873" y="2246"/>
                    </a:lnTo>
                    <a:lnTo>
                      <a:pt x="1605" y="2032"/>
                    </a:lnTo>
                    <a:lnTo>
                      <a:pt x="1391" y="1871"/>
                    </a:lnTo>
                    <a:lnTo>
                      <a:pt x="1177" y="1711"/>
                    </a:lnTo>
                    <a:lnTo>
                      <a:pt x="1177" y="1711"/>
                    </a:lnTo>
                    <a:lnTo>
                      <a:pt x="642" y="1497"/>
                    </a:lnTo>
                    <a:lnTo>
                      <a:pt x="321" y="1390"/>
                    </a:lnTo>
                    <a:lnTo>
                      <a:pt x="481" y="1390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422"/>
              <p:cNvSpPr>
                <a:spLocks/>
              </p:cNvSpPr>
              <p:nvPr/>
            </p:nvSpPr>
            <p:spPr bwMode="auto">
              <a:xfrm>
                <a:off x="4646" y="2270"/>
                <a:ext cx="335" cy="334"/>
              </a:xfrm>
              <a:custGeom>
                <a:avLst/>
                <a:gdLst>
                  <a:gd name="T0" fmla="*/ 589 w 2676"/>
                  <a:gd name="T1" fmla="*/ 1337 h 2674"/>
                  <a:gd name="T2" fmla="*/ 857 w 2676"/>
                  <a:gd name="T3" fmla="*/ 1337 h 2674"/>
                  <a:gd name="T4" fmla="*/ 964 w 2676"/>
                  <a:gd name="T5" fmla="*/ 1284 h 2674"/>
                  <a:gd name="T6" fmla="*/ 910 w 2676"/>
                  <a:gd name="T7" fmla="*/ 1123 h 2674"/>
                  <a:gd name="T8" fmla="*/ 910 w 2676"/>
                  <a:gd name="T9" fmla="*/ 1123 h 2674"/>
                  <a:gd name="T10" fmla="*/ 643 w 2676"/>
                  <a:gd name="T11" fmla="*/ 1016 h 2674"/>
                  <a:gd name="T12" fmla="*/ 375 w 2676"/>
                  <a:gd name="T13" fmla="*/ 963 h 2674"/>
                  <a:gd name="T14" fmla="*/ 321 w 2676"/>
                  <a:gd name="T15" fmla="*/ 909 h 2674"/>
                  <a:gd name="T16" fmla="*/ 321 w 2676"/>
                  <a:gd name="T17" fmla="*/ 909 h 2674"/>
                  <a:gd name="T18" fmla="*/ 428 w 2676"/>
                  <a:gd name="T19" fmla="*/ 909 h 2674"/>
                  <a:gd name="T20" fmla="*/ 535 w 2676"/>
                  <a:gd name="T21" fmla="*/ 909 h 2674"/>
                  <a:gd name="T22" fmla="*/ 696 w 2676"/>
                  <a:gd name="T23" fmla="*/ 909 h 2674"/>
                  <a:gd name="T24" fmla="*/ 696 w 2676"/>
                  <a:gd name="T25" fmla="*/ 909 h 2674"/>
                  <a:gd name="T26" fmla="*/ 750 w 2676"/>
                  <a:gd name="T27" fmla="*/ 856 h 2674"/>
                  <a:gd name="T28" fmla="*/ 643 w 2676"/>
                  <a:gd name="T29" fmla="*/ 749 h 2674"/>
                  <a:gd name="T30" fmla="*/ 589 w 2676"/>
                  <a:gd name="T31" fmla="*/ 588 h 2674"/>
                  <a:gd name="T32" fmla="*/ 589 w 2676"/>
                  <a:gd name="T33" fmla="*/ 588 h 2674"/>
                  <a:gd name="T34" fmla="*/ 482 w 2676"/>
                  <a:gd name="T35" fmla="*/ 429 h 2674"/>
                  <a:gd name="T36" fmla="*/ 268 w 2676"/>
                  <a:gd name="T37" fmla="*/ 268 h 2674"/>
                  <a:gd name="T38" fmla="*/ 54 w 2676"/>
                  <a:gd name="T39" fmla="*/ 108 h 2674"/>
                  <a:gd name="T40" fmla="*/ 0 w 2676"/>
                  <a:gd name="T41" fmla="*/ 0 h 2674"/>
                  <a:gd name="T42" fmla="*/ 0 w 2676"/>
                  <a:gd name="T43" fmla="*/ 0 h 2674"/>
                  <a:gd name="T44" fmla="*/ 54 w 2676"/>
                  <a:gd name="T45" fmla="*/ 54 h 2674"/>
                  <a:gd name="T46" fmla="*/ 107 w 2676"/>
                  <a:gd name="T47" fmla="*/ 54 h 2674"/>
                  <a:gd name="T48" fmla="*/ 214 w 2676"/>
                  <a:gd name="T49" fmla="*/ 108 h 2674"/>
                  <a:gd name="T50" fmla="*/ 214 w 2676"/>
                  <a:gd name="T51" fmla="*/ 108 h 2674"/>
                  <a:gd name="T52" fmla="*/ 482 w 2676"/>
                  <a:gd name="T53" fmla="*/ 268 h 2674"/>
                  <a:gd name="T54" fmla="*/ 643 w 2676"/>
                  <a:gd name="T55" fmla="*/ 429 h 2674"/>
                  <a:gd name="T56" fmla="*/ 750 w 2676"/>
                  <a:gd name="T57" fmla="*/ 642 h 2674"/>
                  <a:gd name="T58" fmla="*/ 750 w 2676"/>
                  <a:gd name="T59" fmla="*/ 642 h 2674"/>
                  <a:gd name="T60" fmla="*/ 803 w 2676"/>
                  <a:gd name="T61" fmla="*/ 695 h 2674"/>
                  <a:gd name="T62" fmla="*/ 964 w 2676"/>
                  <a:gd name="T63" fmla="*/ 856 h 2674"/>
                  <a:gd name="T64" fmla="*/ 1178 w 2676"/>
                  <a:gd name="T65" fmla="*/ 1070 h 2674"/>
                  <a:gd name="T66" fmla="*/ 1392 w 2676"/>
                  <a:gd name="T67" fmla="*/ 1284 h 2674"/>
                  <a:gd name="T68" fmla="*/ 1552 w 2676"/>
                  <a:gd name="T69" fmla="*/ 1444 h 2674"/>
                  <a:gd name="T70" fmla="*/ 1552 w 2676"/>
                  <a:gd name="T71" fmla="*/ 1552 h 2674"/>
                  <a:gd name="T72" fmla="*/ 1552 w 2676"/>
                  <a:gd name="T73" fmla="*/ 1552 h 2674"/>
                  <a:gd name="T74" fmla="*/ 1659 w 2676"/>
                  <a:gd name="T75" fmla="*/ 1711 h 2674"/>
                  <a:gd name="T76" fmla="*/ 2034 w 2676"/>
                  <a:gd name="T77" fmla="*/ 2086 h 2674"/>
                  <a:gd name="T78" fmla="*/ 2623 w 2676"/>
                  <a:gd name="T79" fmla="*/ 2621 h 2674"/>
                  <a:gd name="T80" fmla="*/ 2623 w 2676"/>
                  <a:gd name="T81" fmla="*/ 2621 h 2674"/>
                  <a:gd name="T82" fmla="*/ 2676 w 2676"/>
                  <a:gd name="T83" fmla="*/ 2674 h 2674"/>
                  <a:gd name="T84" fmla="*/ 2623 w 2676"/>
                  <a:gd name="T85" fmla="*/ 2674 h 2674"/>
                  <a:gd name="T86" fmla="*/ 2516 w 2676"/>
                  <a:gd name="T87" fmla="*/ 2621 h 2674"/>
                  <a:gd name="T88" fmla="*/ 2302 w 2676"/>
                  <a:gd name="T89" fmla="*/ 2460 h 2674"/>
                  <a:gd name="T90" fmla="*/ 2034 w 2676"/>
                  <a:gd name="T91" fmla="*/ 2300 h 2674"/>
                  <a:gd name="T92" fmla="*/ 1766 w 2676"/>
                  <a:gd name="T93" fmla="*/ 2086 h 2674"/>
                  <a:gd name="T94" fmla="*/ 1445 w 2676"/>
                  <a:gd name="T95" fmla="*/ 1872 h 2674"/>
                  <a:gd name="T96" fmla="*/ 1231 w 2676"/>
                  <a:gd name="T97" fmla="*/ 1658 h 2674"/>
                  <a:gd name="T98" fmla="*/ 1231 w 2676"/>
                  <a:gd name="T99" fmla="*/ 1658 h 2674"/>
                  <a:gd name="T100" fmla="*/ 750 w 2676"/>
                  <a:gd name="T101" fmla="*/ 1444 h 2674"/>
                  <a:gd name="T102" fmla="*/ 428 w 2676"/>
                  <a:gd name="T103" fmla="*/ 1337 h 2674"/>
                  <a:gd name="T104" fmla="*/ 589 w 2676"/>
                  <a:gd name="T105" fmla="*/ 1337 h 2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76" h="2674">
                    <a:moveTo>
                      <a:pt x="589" y="1337"/>
                    </a:moveTo>
                    <a:lnTo>
                      <a:pt x="857" y="1337"/>
                    </a:lnTo>
                    <a:lnTo>
                      <a:pt x="964" y="1284"/>
                    </a:lnTo>
                    <a:lnTo>
                      <a:pt x="910" y="1123"/>
                    </a:lnTo>
                    <a:lnTo>
                      <a:pt x="910" y="1123"/>
                    </a:lnTo>
                    <a:lnTo>
                      <a:pt x="643" y="1016"/>
                    </a:lnTo>
                    <a:lnTo>
                      <a:pt x="375" y="963"/>
                    </a:lnTo>
                    <a:lnTo>
                      <a:pt x="321" y="909"/>
                    </a:lnTo>
                    <a:lnTo>
                      <a:pt x="321" y="909"/>
                    </a:lnTo>
                    <a:lnTo>
                      <a:pt x="428" y="909"/>
                    </a:lnTo>
                    <a:lnTo>
                      <a:pt x="535" y="909"/>
                    </a:lnTo>
                    <a:lnTo>
                      <a:pt x="696" y="909"/>
                    </a:lnTo>
                    <a:lnTo>
                      <a:pt x="696" y="909"/>
                    </a:lnTo>
                    <a:lnTo>
                      <a:pt x="750" y="856"/>
                    </a:lnTo>
                    <a:lnTo>
                      <a:pt x="643" y="749"/>
                    </a:lnTo>
                    <a:lnTo>
                      <a:pt x="589" y="588"/>
                    </a:lnTo>
                    <a:lnTo>
                      <a:pt x="589" y="588"/>
                    </a:lnTo>
                    <a:lnTo>
                      <a:pt x="482" y="429"/>
                    </a:lnTo>
                    <a:lnTo>
                      <a:pt x="268" y="268"/>
                    </a:lnTo>
                    <a:lnTo>
                      <a:pt x="54" y="10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482" y="268"/>
                    </a:lnTo>
                    <a:lnTo>
                      <a:pt x="643" y="429"/>
                    </a:lnTo>
                    <a:lnTo>
                      <a:pt x="750" y="642"/>
                    </a:lnTo>
                    <a:lnTo>
                      <a:pt x="750" y="642"/>
                    </a:lnTo>
                    <a:lnTo>
                      <a:pt x="803" y="695"/>
                    </a:lnTo>
                    <a:lnTo>
                      <a:pt x="964" y="856"/>
                    </a:lnTo>
                    <a:lnTo>
                      <a:pt x="1178" y="1070"/>
                    </a:lnTo>
                    <a:lnTo>
                      <a:pt x="1392" y="1284"/>
                    </a:lnTo>
                    <a:lnTo>
                      <a:pt x="1552" y="1444"/>
                    </a:lnTo>
                    <a:lnTo>
                      <a:pt x="1552" y="1552"/>
                    </a:lnTo>
                    <a:lnTo>
                      <a:pt x="1552" y="1552"/>
                    </a:lnTo>
                    <a:lnTo>
                      <a:pt x="1659" y="1711"/>
                    </a:lnTo>
                    <a:lnTo>
                      <a:pt x="2034" y="2086"/>
                    </a:lnTo>
                    <a:lnTo>
                      <a:pt x="2623" y="2621"/>
                    </a:lnTo>
                    <a:lnTo>
                      <a:pt x="2623" y="2621"/>
                    </a:lnTo>
                    <a:lnTo>
                      <a:pt x="2676" y="2674"/>
                    </a:lnTo>
                    <a:lnTo>
                      <a:pt x="2623" y="2674"/>
                    </a:lnTo>
                    <a:lnTo>
                      <a:pt x="2516" y="2621"/>
                    </a:lnTo>
                    <a:lnTo>
                      <a:pt x="2302" y="2460"/>
                    </a:lnTo>
                    <a:lnTo>
                      <a:pt x="2034" y="2300"/>
                    </a:lnTo>
                    <a:lnTo>
                      <a:pt x="1766" y="2086"/>
                    </a:lnTo>
                    <a:lnTo>
                      <a:pt x="1445" y="1872"/>
                    </a:lnTo>
                    <a:lnTo>
                      <a:pt x="1231" y="1658"/>
                    </a:lnTo>
                    <a:lnTo>
                      <a:pt x="1231" y="1658"/>
                    </a:lnTo>
                    <a:lnTo>
                      <a:pt x="750" y="1444"/>
                    </a:lnTo>
                    <a:lnTo>
                      <a:pt x="428" y="1337"/>
                    </a:lnTo>
                    <a:lnTo>
                      <a:pt x="589" y="1337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423"/>
              <p:cNvSpPr>
                <a:spLocks/>
              </p:cNvSpPr>
              <p:nvPr/>
            </p:nvSpPr>
            <p:spPr bwMode="auto">
              <a:xfrm>
                <a:off x="4660" y="2276"/>
                <a:ext cx="307" cy="315"/>
              </a:xfrm>
              <a:custGeom>
                <a:avLst/>
                <a:gdLst>
                  <a:gd name="T0" fmla="*/ 696 w 2462"/>
                  <a:gd name="T1" fmla="*/ 1337 h 2513"/>
                  <a:gd name="T2" fmla="*/ 910 w 2462"/>
                  <a:gd name="T3" fmla="*/ 1337 h 2513"/>
                  <a:gd name="T4" fmla="*/ 964 w 2462"/>
                  <a:gd name="T5" fmla="*/ 1230 h 2513"/>
                  <a:gd name="T6" fmla="*/ 910 w 2462"/>
                  <a:gd name="T7" fmla="*/ 1069 h 2513"/>
                  <a:gd name="T8" fmla="*/ 910 w 2462"/>
                  <a:gd name="T9" fmla="*/ 1069 h 2513"/>
                  <a:gd name="T10" fmla="*/ 643 w 2462"/>
                  <a:gd name="T11" fmla="*/ 962 h 2513"/>
                  <a:gd name="T12" fmla="*/ 375 w 2462"/>
                  <a:gd name="T13" fmla="*/ 909 h 2513"/>
                  <a:gd name="T14" fmla="*/ 375 w 2462"/>
                  <a:gd name="T15" fmla="*/ 855 h 2513"/>
                  <a:gd name="T16" fmla="*/ 375 w 2462"/>
                  <a:gd name="T17" fmla="*/ 855 h 2513"/>
                  <a:gd name="T18" fmla="*/ 482 w 2462"/>
                  <a:gd name="T19" fmla="*/ 855 h 2513"/>
                  <a:gd name="T20" fmla="*/ 536 w 2462"/>
                  <a:gd name="T21" fmla="*/ 855 h 2513"/>
                  <a:gd name="T22" fmla="*/ 696 w 2462"/>
                  <a:gd name="T23" fmla="*/ 855 h 2513"/>
                  <a:gd name="T24" fmla="*/ 696 w 2462"/>
                  <a:gd name="T25" fmla="*/ 855 h 2513"/>
                  <a:gd name="T26" fmla="*/ 696 w 2462"/>
                  <a:gd name="T27" fmla="*/ 855 h 2513"/>
                  <a:gd name="T28" fmla="*/ 589 w 2462"/>
                  <a:gd name="T29" fmla="*/ 695 h 2513"/>
                  <a:gd name="T30" fmla="*/ 482 w 2462"/>
                  <a:gd name="T31" fmla="*/ 534 h 2513"/>
                  <a:gd name="T32" fmla="*/ 482 w 2462"/>
                  <a:gd name="T33" fmla="*/ 534 h 2513"/>
                  <a:gd name="T34" fmla="*/ 321 w 2462"/>
                  <a:gd name="T35" fmla="*/ 321 h 2513"/>
                  <a:gd name="T36" fmla="*/ 107 w 2462"/>
                  <a:gd name="T37" fmla="*/ 107 h 2513"/>
                  <a:gd name="T38" fmla="*/ 0 w 2462"/>
                  <a:gd name="T39" fmla="*/ 0 h 2513"/>
                  <a:gd name="T40" fmla="*/ 0 w 2462"/>
                  <a:gd name="T41" fmla="*/ 0 h 2513"/>
                  <a:gd name="T42" fmla="*/ 0 w 2462"/>
                  <a:gd name="T43" fmla="*/ 0 h 2513"/>
                  <a:gd name="T44" fmla="*/ 54 w 2462"/>
                  <a:gd name="T45" fmla="*/ 0 h 2513"/>
                  <a:gd name="T46" fmla="*/ 107 w 2462"/>
                  <a:gd name="T47" fmla="*/ 54 h 2513"/>
                  <a:gd name="T48" fmla="*/ 107 w 2462"/>
                  <a:gd name="T49" fmla="*/ 54 h 2513"/>
                  <a:gd name="T50" fmla="*/ 375 w 2462"/>
                  <a:gd name="T51" fmla="*/ 214 h 2513"/>
                  <a:gd name="T52" fmla="*/ 536 w 2462"/>
                  <a:gd name="T53" fmla="*/ 375 h 2513"/>
                  <a:gd name="T54" fmla="*/ 643 w 2462"/>
                  <a:gd name="T55" fmla="*/ 588 h 2513"/>
                  <a:gd name="T56" fmla="*/ 643 w 2462"/>
                  <a:gd name="T57" fmla="*/ 588 h 2513"/>
                  <a:gd name="T58" fmla="*/ 696 w 2462"/>
                  <a:gd name="T59" fmla="*/ 641 h 2513"/>
                  <a:gd name="T60" fmla="*/ 857 w 2462"/>
                  <a:gd name="T61" fmla="*/ 802 h 2513"/>
                  <a:gd name="T62" fmla="*/ 1071 w 2462"/>
                  <a:gd name="T63" fmla="*/ 1016 h 2513"/>
                  <a:gd name="T64" fmla="*/ 1285 w 2462"/>
                  <a:gd name="T65" fmla="*/ 1230 h 2513"/>
                  <a:gd name="T66" fmla="*/ 1445 w 2462"/>
                  <a:gd name="T67" fmla="*/ 1390 h 2513"/>
                  <a:gd name="T68" fmla="*/ 1445 w 2462"/>
                  <a:gd name="T69" fmla="*/ 1498 h 2513"/>
                  <a:gd name="T70" fmla="*/ 1445 w 2462"/>
                  <a:gd name="T71" fmla="*/ 1498 h 2513"/>
                  <a:gd name="T72" fmla="*/ 1552 w 2462"/>
                  <a:gd name="T73" fmla="*/ 1657 h 2513"/>
                  <a:gd name="T74" fmla="*/ 1873 w 2462"/>
                  <a:gd name="T75" fmla="*/ 1978 h 2513"/>
                  <a:gd name="T76" fmla="*/ 2462 w 2462"/>
                  <a:gd name="T77" fmla="*/ 2513 h 2513"/>
                  <a:gd name="T78" fmla="*/ 2462 w 2462"/>
                  <a:gd name="T79" fmla="*/ 2513 h 2513"/>
                  <a:gd name="T80" fmla="*/ 2462 w 2462"/>
                  <a:gd name="T81" fmla="*/ 2513 h 2513"/>
                  <a:gd name="T82" fmla="*/ 2355 w 2462"/>
                  <a:gd name="T83" fmla="*/ 2513 h 2513"/>
                  <a:gd name="T84" fmla="*/ 2141 w 2462"/>
                  <a:gd name="T85" fmla="*/ 2353 h 2513"/>
                  <a:gd name="T86" fmla="*/ 1873 w 2462"/>
                  <a:gd name="T87" fmla="*/ 2085 h 2513"/>
                  <a:gd name="T88" fmla="*/ 1499 w 2462"/>
                  <a:gd name="T89" fmla="*/ 1818 h 2513"/>
                  <a:gd name="T90" fmla="*/ 1178 w 2462"/>
                  <a:gd name="T91" fmla="*/ 1551 h 2513"/>
                  <a:gd name="T92" fmla="*/ 1178 w 2462"/>
                  <a:gd name="T93" fmla="*/ 1551 h 2513"/>
                  <a:gd name="T94" fmla="*/ 803 w 2462"/>
                  <a:gd name="T95" fmla="*/ 1390 h 2513"/>
                  <a:gd name="T96" fmla="*/ 536 w 2462"/>
                  <a:gd name="T97" fmla="*/ 1337 h 2513"/>
                  <a:gd name="T98" fmla="*/ 696 w 2462"/>
                  <a:gd name="T99" fmla="*/ 1337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62" h="2513">
                    <a:moveTo>
                      <a:pt x="696" y="1337"/>
                    </a:moveTo>
                    <a:lnTo>
                      <a:pt x="910" y="1337"/>
                    </a:lnTo>
                    <a:lnTo>
                      <a:pt x="964" y="1230"/>
                    </a:lnTo>
                    <a:lnTo>
                      <a:pt x="910" y="1069"/>
                    </a:lnTo>
                    <a:lnTo>
                      <a:pt x="910" y="1069"/>
                    </a:lnTo>
                    <a:lnTo>
                      <a:pt x="643" y="962"/>
                    </a:lnTo>
                    <a:lnTo>
                      <a:pt x="375" y="909"/>
                    </a:lnTo>
                    <a:lnTo>
                      <a:pt x="375" y="855"/>
                    </a:lnTo>
                    <a:lnTo>
                      <a:pt x="375" y="855"/>
                    </a:lnTo>
                    <a:lnTo>
                      <a:pt x="482" y="855"/>
                    </a:lnTo>
                    <a:lnTo>
                      <a:pt x="536" y="855"/>
                    </a:lnTo>
                    <a:lnTo>
                      <a:pt x="696" y="855"/>
                    </a:lnTo>
                    <a:lnTo>
                      <a:pt x="696" y="855"/>
                    </a:lnTo>
                    <a:lnTo>
                      <a:pt x="696" y="855"/>
                    </a:lnTo>
                    <a:lnTo>
                      <a:pt x="589" y="695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375" y="214"/>
                    </a:lnTo>
                    <a:lnTo>
                      <a:pt x="536" y="375"/>
                    </a:lnTo>
                    <a:lnTo>
                      <a:pt x="643" y="588"/>
                    </a:lnTo>
                    <a:lnTo>
                      <a:pt x="643" y="588"/>
                    </a:lnTo>
                    <a:lnTo>
                      <a:pt x="696" y="641"/>
                    </a:lnTo>
                    <a:lnTo>
                      <a:pt x="857" y="802"/>
                    </a:lnTo>
                    <a:lnTo>
                      <a:pt x="1071" y="1016"/>
                    </a:lnTo>
                    <a:lnTo>
                      <a:pt x="1285" y="1230"/>
                    </a:lnTo>
                    <a:lnTo>
                      <a:pt x="1445" y="1390"/>
                    </a:lnTo>
                    <a:lnTo>
                      <a:pt x="1445" y="1498"/>
                    </a:lnTo>
                    <a:lnTo>
                      <a:pt x="1445" y="1498"/>
                    </a:lnTo>
                    <a:lnTo>
                      <a:pt x="1552" y="1657"/>
                    </a:lnTo>
                    <a:lnTo>
                      <a:pt x="1873" y="1978"/>
                    </a:lnTo>
                    <a:lnTo>
                      <a:pt x="2462" y="2513"/>
                    </a:lnTo>
                    <a:lnTo>
                      <a:pt x="2462" y="2513"/>
                    </a:lnTo>
                    <a:lnTo>
                      <a:pt x="2462" y="2513"/>
                    </a:lnTo>
                    <a:lnTo>
                      <a:pt x="2355" y="2513"/>
                    </a:lnTo>
                    <a:lnTo>
                      <a:pt x="2141" y="2353"/>
                    </a:lnTo>
                    <a:lnTo>
                      <a:pt x="1873" y="2085"/>
                    </a:lnTo>
                    <a:lnTo>
                      <a:pt x="1499" y="1818"/>
                    </a:lnTo>
                    <a:lnTo>
                      <a:pt x="1178" y="1551"/>
                    </a:lnTo>
                    <a:lnTo>
                      <a:pt x="1178" y="1551"/>
                    </a:lnTo>
                    <a:lnTo>
                      <a:pt x="803" y="1390"/>
                    </a:lnTo>
                    <a:lnTo>
                      <a:pt x="536" y="1337"/>
                    </a:lnTo>
                    <a:lnTo>
                      <a:pt x="696" y="1337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424"/>
              <p:cNvSpPr>
                <a:spLocks/>
              </p:cNvSpPr>
              <p:nvPr/>
            </p:nvSpPr>
            <p:spPr bwMode="auto">
              <a:xfrm>
                <a:off x="4667" y="2276"/>
                <a:ext cx="294" cy="308"/>
              </a:xfrm>
              <a:custGeom>
                <a:avLst/>
                <a:gdLst>
                  <a:gd name="T0" fmla="*/ 856 w 2355"/>
                  <a:gd name="T1" fmla="*/ 1337 h 2460"/>
                  <a:gd name="T2" fmla="*/ 1017 w 2355"/>
                  <a:gd name="T3" fmla="*/ 1337 h 2460"/>
                  <a:gd name="T4" fmla="*/ 1070 w 2355"/>
                  <a:gd name="T5" fmla="*/ 1230 h 2460"/>
                  <a:gd name="T6" fmla="*/ 963 w 2355"/>
                  <a:gd name="T7" fmla="*/ 1069 h 2460"/>
                  <a:gd name="T8" fmla="*/ 963 w 2355"/>
                  <a:gd name="T9" fmla="*/ 1069 h 2460"/>
                  <a:gd name="T10" fmla="*/ 696 w 2355"/>
                  <a:gd name="T11" fmla="*/ 962 h 2460"/>
                  <a:gd name="T12" fmla="*/ 482 w 2355"/>
                  <a:gd name="T13" fmla="*/ 909 h 2460"/>
                  <a:gd name="T14" fmla="*/ 482 w 2355"/>
                  <a:gd name="T15" fmla="*/ 855 h 2460"/>
                  <a:gd name="T16" fmla="*/ 482 w 2355"/>
                  <a:gd name="T17" fmla="*/ 855 h 2460"/>
                  <a:gd name="T18" fmla="*/ 535 w 2355"/>
                  <a:gd name="T19" fmla="*/ 855 h 2460"/>
                  <a:gd name="T20" fmla="*/ 589 w 2355"/>
                  <a:gd name="T21" fmla="*/ 909 h 2460"/>
                  <a:gd name="T22" fmla="*/ 749 w 2355"/>
                  <a:gd name="T23" fmla="*/ 909 h 2460"/>
                  <a:gd name="T24" fmla="*/ 749 w 2355"/>
                  <a:gd name="T25" fmla="*/ 909 h 2460"/>
                  <a:gd name="T26" fmla="*/ 749 w 2355"/>
                  <a:gd name="T27" fmla="*/ 855 h 2460"/>
                  <a:gd name="T28" fmla="*/ 589 w 2355"/>
                  <a:gd name="T29" fmla="*/ 695 h 2460"/>
                  <a:gd name="T30" fmla="*/ 482 w 2355"/>
                  <a:gd name="T31" fmla="*/ 534 h 2460"/>
                  <a:gd name="T32" fmla="*/ 482 w 2355"/>
                  <a:gd name="T33" fmla="*/ 534 h 2460"/>
                  <a:gd name="T34" fmla="*/ 321 w 2355"/>
                  <a:gd name="T35" fmla="*/ 321 h 2460"/>
                  <a:gd name="T36" fmla="*/ 107 w 2355"/>
                  <a:gd name="T37" fmla="*/ 107 h 2460"/>
                  <a:gd name="T38" fmla="*/ 0 w 2355"/>
                  <a:gd name="T39" fmla="*/ 0 h 2460"/>
                  <a:gd name="T40" fmla="*/ 0 w 2355"/>
                  <a:gd name="T41" fmla="*/ 0 h 2460"/>
                  <a:gd name="T42" fmla="*/ 0 w 2355"/>
                  <a:gd name="T43" fmla="*/ 0 h 2460"/>
                  <a:gd name="T44" fmla="*/ 0 w 2355"/>
                  <a:gd name="T45" fmla="*/ 0 h 2460"/>
                  <a:gd name="T46" fmla="*/ 53 w 2355"/>
                  <a:gd name="T47" fmla="*/ 54 h 2460"/>
                  <a:gd name="T48" fmla="*/ 53 w 2355"/>
                  <a:gd name="T49" fmla="*/ 54 h 2460"/>
                  <a:gd name="T50" fmla="*/ 321 w 2355"/>
                  <a:gd name="T51" fmla="*/ 214 h 2460"/>
                  <a:gd name="T52" fmla="*/ 482 w 2355"/>
                  <a:gd name="T53" fmla="*/ 375 h 2460"/>
                  <a:gd name="T54" fmla="*/ 589 w 2355"/>
                  <a:gd name="T55" fmla="*/ 588 h 2460"/>
                  <a:gd name="T56" fmla="*/ 589 w 2355"/>
                  <a:gd name="T57" fmla="*/ 588 h 2460"/>
                  <a:gd name="T58" fmla="*/ 642 w 2355"/>
                  <a:gd name="T59" fmla="*/ 641 h 2460"/>
                  <a:gd name="T60" fmla="*/ 803 w 2355"/>
                  <a:gd name="T61" fmla="*/ 802 h 2460"/>
                  <a:gd name="T62" fmla="*/ 1017 w 2355"/>
                  <a:gd name="T63" fmla="*/ 1016 h 2460"/>
                  <a:gd name="T64" fmla="*/ 1231 w 2355"/>
                  <a:gd name="T65" fmla="*/ 1230 h 2460"/>
                  <a:gd name="T66" fmla="*/ 1391 w 2355"/>
                  <a:gd name="T67" fmla="*/ 1390 h 2460"/>
                  <a:gd name="T68" fmla="*/ 1391 w 2355"/>
                  <a:gd name="T69" fmla="*/ 1498 h 2460"/>
                  <a:gd name="T70" fmla="*/ 1391 w 2355"/>
                  <a:gd name="T71" fmla="*/ 1498 h 2460"/>
                  <a:gd name="T72" fmla="*/ 1445 w 2355"/>
                  <a:gd name="T73" fmla="*/ 1604 h 2460"/>
                  <a:gd name="T74" fmla="*/ 1766 w 2355"/>
                  <a:gd name="T75" fmla="*/ 1978 h 2460"/>
                  <a:gd name="T76" fmla="*/ 2355 w 2355"/>
                  <a:gd name="T77" fmla="*/ 2460 h 2460"/>
                  <a:gd name="T78" fmla="*/ 2355 w 2355"/>
                  <a:gd name="T79" fmla="*/ 2460 h 2460"/>
                  <a:gd name="T80" fmla="*/ 2355 w 2355"/>
                  <a:gd name="T81" fmla="*/ 2460 h 2460"/>
                  <a:gd name="T82" fmla="*/ 2087 w 2355"/>
                  <a:gd name="T83" fmla="*/ 2299 h 2460"/>
                  <a:gd name="T84" fmla="*/ 1712 w 2355"/>
                  <a:gd name="T85" fmla="*/ 1978 h 2460"/>
                  <a:gd name="T86" fmla="*/ 1177 w 2355"/>
                  <a:gd name="T87" fmla="*/ 1551 h 2460"/>
                  <a:gd name="T88" fmla="*/ 1177 w 2355"/>
                  <a:gd name="T89" fmla="*/ 1551 h 2460"/>
                  <a:gd name="T90" fmla="*/ 856 w 2355"/>
                  <a:gd name="T91" fmla="*/ 1390 h 2460"/>
                  <a:gd name="T92" fmla="*/ 642 w 2355"/>
                  <a:gd name="T93" fmla="*/ 1337 h 2460"/>
                  <a:gd name="T94" fmla="*/ 856 w 2355"/>
                  <a:gd name="T95" fmla="*/ 1337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55" h="2460">
                    <a:moveTo>
                      <a:pt x="856" y="1337"/>
                    </a:moveTo>
                    <a:lnTo>
                      <a:pt x="1017" y="1337"/>
                    </a:lnTo>
                    <a:lnTo>
                      <a:pt x="1070" y="1230"/>
                    </a:lnTo>
                    <a:lnTo>
                      <a:pt x="963" y="1069"/>
                    </a:lnTo>
                    <a:lnTo>
                      <a:pt x="963" y="1069"/>
                    </a:lnTo>
                    <a:lnTo>
                      <a:pt x="696" y="962"/>
                    </a:lnTo>
                    <a:lnTo>
                      <a:pt x="482" y="909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855"/>
                    </a:lnTo>
                    <a:lnTo>
                      <a:pt x="589" y="909"/>
                    </a:lnTo>
                    <a:lnTo>
                      <a:pt x="749" y="909"/>
                    </a:lnTo>
                    <a:lnTo>
                      <a:pt x="749" y="909"/>
                    </a:lnTo>
                    <a:lnTo>
                      <a:pt x="749" y="855"/>
                    </a:lnTo>
                    <a:lnTo>
                      <a:pt x="589" y="695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321" y="214"/>
                    </a:lnTo>
                    <a:lnTo>
                      <a:pt x="482" y="375"/>
                    </a:lnTo>
                    <a:lnTo>
                      <a:pt x="589" y="588"/>
                    </a:lnTo>
                    <a:lnTo>
                      <a:pt x="589" y="588"/>
                    </a:lnTo>
                    <a:lnTo>
                      <a:pt x="642" y="641"/>
                    </a:lnTo>
                    <a:lnTo>
                      <a:pt x="803" y="802"/>
                    </a:lnTo>
                    <a:lnTo>
                      <a:pt x="1017" y="1016"/>
                    </a:lnTo>
                    <a:lnTo>
                      <a:pt x="1231" y="1230"/>
                    </a:lnTo>
                    <a:lnTo>
                      <a:pt x="1391" y="1390"/>
                    </a:lnTo>
                    <a:lnTo>
                      <a:pt x="1391" y="1498"/>
                    </a:lnTo>
                    <a:lnTo>
                      <a:pt x="1391" y="1498"/>
                    </a:lnTo>
                    <a:lnTo>
                      <a:pt x="1445" y="1604"/>
                    </a:lnTo>
                    <a:lnTo>
                      <a:pt x="1766" y="1978"/>
                    </a:lnTo>
                    <a:lnTo>
                      <a:pt x="2355" y="2460"/>
                    </a:lnTo>
                    <a:lnTo>
                      <a:pt x="2355" y="2460"/>
                    </a:lnTo>
                    <a:lnTo>
                      <a:pt x="2355" y="2460"/>
                    </a:lnTo>
                    <a:lnTo>
                      <a:pt x="2087" y="2299"/>
                    </a:lnTo>
                    <a:lnTo>
                      <a:pt x="1712" y="1978"/>
                    </a:lnTo>
                    <a:lnTo>
                      <a:pt x="1177" y="1551"/>
                    </a:lnTo>
                    <a:lnTo>
                      <a:pt x="1177" y="1551"/>
                    </a:lnTo>
                    <a:lnTo>
                      <a:pt x="856" y="1390"/>
                    </a:lnTo>
                    <a:lnTo>
                      <a:pt x="642" y="1337"/>
                    </a:lnTo>
                    <a:lnTo>
                      <a:pt x="856" y="1337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425"/>
              <p:cNvSpPr>
                <a:spLocks/>
              </p:cNvSpPr>
              <p:nvPr/>
            </p:nvSpPr>
            <p:spPr bwMode="auto">
              <a:xfrm>
                <a:off x="4667" y="2283"/>
                <a:ext cx="287" cy="288"/>
              </a:xfrm>
              <a:custGeom>
                <a:avLst/>
                <a:gdLst>
                  <a:gd name="T0" fmla="*/ 2301 w 2301"/>
                  <a:gd name="T1" fmla="*/ 2299 h 2299"/>
                  <a:gd name="T2" fmla="*/ 1980 w 2301"/>
                  <a:gd name="T3" fmla="*/ 2031 h 2299"/>
                  <a:gd name="T4" fmla="*/ 1712 w 2301"/>
                  <a:gd name="T5" fmla="*/ 1817 h 2299"/>
                  <a:gd name="T6" fmla="*/ 1552 w 2301"/>
                  <a:gd name="T7" fmla="*/ 1657 h 2299"/>
                  <a:gd name="T8" fmla="*/ 1445 w 2301"/>
                  <a:gd name="T9" fmla="*/ 1550 h 2299"/>
                  <a:gd name="T10" fmla="*/ 1391 w 2301"/>
                  <a:gd name="T11" fmla="*/ 1497 h 2299"/>
                  <a:gd name="T12" fmla="*/ 1391 w 2301"/>
                  <a:gd name="T13" fmla="*/ 1444 h 2299"/>
                  <a:gd name="T14" fmla="*/ 1391 w 2301"/>
                  <a:gd name="T15" fmla="*/ 1444 h 2299"/>
                  <a:gd name="T16" fmla="*/ 1391 w 2301"/>
                  <a:gd name="T17" fmla="*/ 1390 h 2299"/>
                  <a:gd name="T18" fmla="*/ 1284 w 2301"/>
                  <a:gd name="T19" fmla="*/ 1229 h 2299"/>
                  <a:gd name="T20" fmla="*/ 1124 w 2301"/>
                  <a:gd name="T21" fmla="*/ 1069 h 2299"/>
                  <a:gd name="T22" fmla="*/ 963 w 2301"/>
                  <a:gd name="T23" fmla="*/ 855 h 2299"/>
                  <a:gd name="T24" fmla="*/ 749 w 2301"/>
                  <a:gd name="T25" fmla="*/ 694 h 2299"/>
                  <a:gd name="T26" fmla="*/ 642 w 2301"/>
                  <a:gd name="T27" fmla="*/ 587 h 2299"/>
                  <a:gd name="T28" fmla="*/ 589 w 2301"/>
                  <a:gd name="T29" fmla="*/ 534 h 2299"/>
                  <a:gd name="T30" fmla="*/ 589 w 2301"/>
                  <a:gd name="T31" fmla="*/ 534 h 2299"/>
                  <a:gd name="T32" fmla="*/ 482 w 2301"/>
                  <a:gd name="T33" fmla="*/ 321 h 2299"/>
                  <a:gd name="T34" fmla="*/ 321 w 2301"/>
                  <a:gd name="T35" fmla="*/ 160 h 2299"/>
                  <a:gd name="T36" fmla="*/ 53 w 2301"/>
                  <a:gd name="T37" fmla="*/ 0 h 2299"/>
                  <a:gd name="T38" fmla="*/ 53 w 2301"/>
                  <a:gd name="T39" fmla="*/ 0 h 2299"/>
                  <a:gd name="T40" fmla="*/ 0 w 2301"/>
                  <a:gd name="T41" fmla="*/ 0 h 2299"/>
                  <a:gd name="T42" fmla="*/ 0 w 2301"/>
                  <a:gd name="T43" fmla="*/ 0 h 2299"/>
                  <a:gd name="T44" fmla="*/ 53 w 2301"/>
                  <a:gd name="T45" fmla="*/ 0 h 2299"/>
                  <a:gd name="T46" fmla="*/ 53 w 2301"/>
                  <a:gd name="T47" fmla="*/ 0 h 2299"/>
                  <a:gd name="T48" fmla="*/ 160 w 2301"/>
                  <a:gd name="T49" fmla="*/ 107 h 2299"/>
                  <a:gd name="T50" fmla="*/ 374 w 2301"/>
                  <a:gd name="T51" fmla="*/ 267 h 2299"/>
                  <a:gd name="T52" fmla="*/ 535 w 2301"/>
                  <a:gd name="T53" fmla="*/ 480 h 2299"/>
                  <a:gd name="T54" fmla="*/ 535 w 2301"/>
                  <a:gd name="T55" fmla="*/ 480 h 2299"/>
                  <a:gd name="T56" fmla="*/ 642 w 2301"/>
                  <a:gd name="T57" fmla="*/ 641 h 2299"/>
                  <a:gd name="T58" fmla="*/ 803 w 2301"/>
                  <a:gd name="T59" fmla="*/ 801 h 2299"/>
                  <a:gd name="T60" fmla="*/ 856 w 2301"/>
                  <a:gd name="T61" fmla="*/ 855 h 2299"/>
                  <a:gd name="T62" fmla="*/ 856 w 2301"/>
                  <a:gd name="T63" fmla="*/ 855 h 2299"/>
                  <a:gd name="T64" fmla="*/ 749 w 2301"/>
                  <a:gd name="T65" fmla="*/ 855 h 2299"/>
                  <a:gd name="T66" fmla="*/ 696 w 2301"/>
                  <a:gd name="T67" fmla="*/ 855 h 2299"/>
                  <a:gd name="T68" fmla="*/ 642 w 2301"/>
                  <a:gd name="T69" fmla="*/ 855 h 2299"/>
                  <a:gd name="T70" fmla="*/ 642 w 2301"/>
                  <a:gd name="T71" fmla="*/ 855 h 2299"/>
                  <a:gd name="T72" fmla="*/ 642 w 2301"/>
                  <a:gd name="T73" fmla="*/ 908 h 2299"/>
                  <a:gd name="T74" fmla="*/ 856 w 2301"/>
                  <a:gd name="T75" fmla="*/ 962 h 2299"/>
                  <a:gd name="T76" fmla="*/ 1070 w 2301"/>
                  <a:gd name="T77" fmla="*/ 1069 h 2299"/>
                  <a:gd name="T78" fmla="*/ 1070 w 2301"/>
                  <a:gd name="T79" fmla="*/ 1069 h 2299"/>
                  <a:gd name="T80" fmla="*/ 1177 w 2301"/>
                  <a:gd name="T81" fmla="*/ 1229 h 2299"/>
                  <a:gd name="T82" fmla="*/ 1177 w 2301"/>
                  <a:gd name="T83" fmla="*/ 1336 h 2299"/>
                  <a:gd name="T84" fmla="*/ 1070 w 2301"/>
                  <a:gd name="T85" fmla="*/ 1336 h 2299"/>
                  <a:gd name="T86" fmla="*/ 1070 w 2301"/>
                  <a:gd name="T87" fmla="*/ 1336 h 2299"/>
                  <a:gd name="T88" fmla="*/ 856 w 2301"/>
                  <a:gd name="T89" fmla="*/ 1283 h 2299"/>
                  <a:gd name="T90" fmla="*/ 963 w 2301"/>
                  <a:gd name="T91" fmla="*/ 1336 h 2299"/>
                  <a:gd name="T92" fmla="*/ 1231 w 2301"/>
                  <a:gd name="T93" fmla="*/ 1444 h 2299"/>
                  <a:gd name="T94" fmla="*/ 1231 w 2301"/>
                  <a:gd name="T95" fmla="*/ 1444 h 2299"/>
                  <a:gd name="T96" fmla="*/ 1498 w 2301"/>
                  <a:gd name="T97" fmla="*/ 1710 h 2299"/>
                  <a:gd name="T98" fmla="*/ 1766 w 2301"/>
                  <a:gd name="T99" fmla="*/ 1924 h 2299"/>
                  <a:gd name="T100" fmla="*/ 1980 w 2301"/>
                  <a:gd name="T101" fmla="*/ 2085 h 2299"/>
                  <a:gd name="T102" fmla="*/ 2141 w 2301"/>
                  <a:gd name="T103" fmla="*/ 2245 h 2299"/>
                  <a:gd name="T104" fmla="*/ 2248 w 2301"/>
                  <a:gd name="T105" fmla="*/ 2299 h 2299"/>
                  <a:gd name="T106" fmla="*/ 2248 w 2301"/>
                  <a:gd name="T107" fmla="*/ 2299 h 2299"/>
                  <a:gd name="T108" fmla="*/ 2301 w 2301"/>
                  <a:gd name="T109" fmla="*/ 2299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1" h="2299">
                    <a:moveTo>
                      <a:pt x="2301" y="2299"/>
                    </a:moveTo>
                    <a:lnTo>
                      <a:pt x="1980" y="2031"/>
                    </a:lnTo>
                    <a:lnTo>
                      <a:pt x="1712" y="1817"/>
                    </a:lnTo>
                    <a:lnTo>
                      <a:pt x="1552" y="1657"/>
                    </a:lnTo>
                    <a:lnTo>
                      <a:pt x="1445" y="1550"/>
                    </a:lnTo>
                    <a:lnTo>
                      <a:pt x="1391" y="1497"/>
                    </a:lnTo>
                    <a:lnTo>
                      <a:pt x="1391" y="1444"/>
                    </a:lnTo>
                    <a:lnTo>
                      <a:pt x="1391" y="1444"/>
                    </a:lnTo>
                    <a:lnTo>
                      <a:pt x="1391" y="1390"/>
                    </a:lnTo>
                    <a:lnTo>
                      <a:pt x="1284" y="1229"/>
                    </a:lnTo>
                    <a:lnTo>
                      <a:pt x="1124" y="1069"/>
                    </a:lnTo>
                    <a:lnTo>
                      <a:pt x="963" y="855"/>
                    </a:lnTo>
                    <a:lnTo>
                      <a:pt x="749" y="694"/>
                    </a:lnTo>
                    <a:lnTo>
                      <a:pt x="642" y="587"/>
                    </a:lnTo>
                    <a:lnTo>
                      <a:pt x="589" y="534"/>
                    </a:lnTo>
                    <a:lnTo>
                      <a:pt x="589" y="534"/>
                    </a:lnTo>
                    <a:lnTo>
                      <a:pt x="482" y="321"/>
                    </a:lnTo>
                    <a:lnTo>
                      <a:pt x="321" y="16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60" y="107"/>
                    </a:lnTo>
                    <a:lnTo>
                      <a:pt x="374" y="267"/>
                    </a:lnTo>
                    <a:lnTo>
                      <a:pt x="535" y="480"/>
                    </a:lnTo>
                    <a:lnTo>
                      <a:pt x="535" y="480"/>
                    </a:lnTo>
                    <a:lnTo>
                      <a:pt x="642" y="641"/>
                    </a:lnTo>
                    <a:lnTo>
                      <a:pt x="803" y="801"/>
                    </a:lnTo>
                    <a:lnTo>
                      <a:pt x="856" y="855"/>
                    </a:lnTo>
                    <a:lnTo>
                      <a:pt x="856" y="855"/>
                    </a:lnTo>
                    <a:lnTo>
                      <a:pt x="749" y="855"/>
                    </a:lnTo>
                    <a:lnTo>
                      <a:pt x="696" y="855"/>
                    </a:lnTo>
                    <a:lnTo>
                      <a:pt x="642" y="855"/>
                    </a:lnTo>
                    <a:lnTo>
                      <a:pt x="642" y="855"/>
                    </a:lnTo>
                    <a:lnTo>
                      <a:pt x="642" y="908"/>
                    </a:lnTo>
                    <a:lnTo>
                      <a:pt x="856" y="962"/>
                    </a:lnTo>
                    <a:lnTo>
                      <a:pt x="1070" y="1069"/>
                    </a:lnTo>
                    <a:lnTo>
                      <a:pt x="1070" y="1069"/>
                    </a:lnTo>
                    <a:lnTo>
                      <a:pt x="1177" y="1229"/>
                    </a:lnTo>
                    <a:lnTo>
                      <a:pt x="1177" y="1336"/>
                    </a:lnTo>
                    <a:lnTo>
                      <a:pt x="1070" y="1336"/>
                    </a:lnTo>
                    <a:lnTo>
                      <a:pt x="1070" y="1336"/>
                    </a:lnTo>
                    <a:lnTo>
                      <a:pt x="856" y="1283"/>
                    </a:lnTo>
                    <a:lnTo>
                      <a:pt x="963" y="1336"/>
                    </a:lnTo>
                    <a:lnTo>
                      <a:pt x="1231" y="1444"/>
                    </a:lnTo>
                    <a:lnTo>
                      <a:pt x="1231" y="1444"/>
                    </a:lnTo>
                    <a:lnTo>
                      <a:pt x="1498" y="1710"/>
                    </a:lnTo>
                    <a:lnTo>
                      <a:pt x="1766" y="1924"/>
                    </a:lnTo>
                    <a:lnTo>
                      <a:pt x="1980" y="2085"/>
                    </a:lnTo>
                    <a:lnTo>
                      <a:pt x="2141" y="2245"/>
                    </a:lnTo>
                    <a:lnTo>
                      <a:pt x="2248" y="2299"/>
                    </a:lnTo>
                    <a:lnTo>
                      <a:pt x="2248" y="2299"/>
                    </a:lnTo>
                    <a:lnTo>
                      <a:pt x="2301" y="2299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426"/>
              <p:cNvSpPr>
                <a:spLocks/>
              </p:cNvSpPr>
              <p:nvPr/>
            </p:nvSpPr>
            <p:spPr bwMode="auto">
              <a:xfrm>
                <a:off x="4947" y="2671"/>
                <a:ext cx="422" cy="240"/>
              </a:xfrm>
              <a:custGeom>
                <a:avLst/>
                <a:gdLst>
                  <a:gd name="T0" fmla="*/ 53 w 3370"/>
                  <a:gd name="T1" fmla="*/ 0 h 1924"/>
                  <a:gd name="T2" fmla="*/ 267 w 3370"/>
                  <a:gd name="T3" fmla="*/ 107 h 1924"/>
                  <a:gd name="T4" fmla="*/ 856 w 3370"/>
                  <a:gd name="T5" fmla="*/ 374 h 1924"/>
                  <a:gd name="T6" fmla="*/ 1551 w 3370"/>
                  <a:gd name="T7" fmla="*/ 695 h 1924"/>
                  <a:gd name="T8" fmla="*/ 1551 w 3370"/>
                  <a:gd name="T9" fmla="*/ 695 h 1924"/>
                  <a:gd name="T10" fmla="*/ 2139 w 3370"/>
                  <a:gd name="T11" fmla="*/ 1015 h 1924"/>
                  <a:gd name="T12" fmla="*/ 2568 w 3370"/>
                  <a:gd name="T13" fmla="*/ 1230 h 1924"/>
                  <a:gd name="T14" fmla="*/ 2996 w 3370"/>
                  <a:gd name="T15" fmla="*/ 1444 h 1924"/>
                  <a:gd name="T16" fmla="*/ 2996 w 3370"/>
                  <a:gd name="T17" fmla="*/ 1444 h 1924"/>
                  <a:gd name="T18" fmla="*/ 3210 w 3370"/>
                  <a:gd name="T19" fmla="*/ 1711 h 1924"/>
                  <a:gd name="T20" fmla="*/ 3370 w 3370"/>
                  <a:gd name="T21" fmla="*/ 1872 h 1924"/>
                  <a:gd name="T22" fmla="*/ 3317 w 3370"/>
                  <a:gd name="T23" fmla="*/ 1924 h 1924"/>
                  <a:gd name="T24" fmla="*/ 3103 w 3370"/>
                  <a:gd name="T25" fmla="*/ 1872 h 1924"/>
                  <a:gd name="T26" fmla="*/ 3103 w 3370"/>
                  <a:gd name="T27" fmla="*/ 1872 h 1924"/>
                  <a:gd name="T28" fmla="*/ 2889 w 3370"/>
                  <a:gd name="T29" fmla="*/ 1818 h 1924"/>
                  <a:gd name="T30" fmla="*/ 2568 w 3370"/>
                  <a:gd name="T31" fmla="*/ 1658 h 1924"/>
                  <a:gd name="T32" fmla="*/ 2246 w 3370"/>
                  <a:gd name="T33" fmla="*/ 1497 h 1924"/>
                  <a:gd name="T34" fmla="*/ 1872 w 3370"/>
                  <a:gd name="T35" fmla="*/ 1283 h 1924"/>
                  <a:gd name="T36" fmla="*/ 1497 w 3370"/>
                  <a:gd name="T37" fmla="*/ 1069 h 1924"/>
                  <a:gd name="T38" fmla="*/ 1123 w 3370"/>
                  <a:gd name="T39" fmla="*/ 908 h 1924"/>
                  <a:gd name="T40" fmla="*/ 856 w 3370"/>
                  <a:gd name="T41" fmla="*/ 749 h 1924"/>
                  <a:gd name="T42" fmla="*/ 642 w 3370"/>
                  <a:gd name="T43" fmla="*/ 588 h 1924"/>
                  <a:gd name="T44" fmla="*/ 642 w 3370"/>
                  <a:gd name="T45" fmla="*/ 588 h 1924"/>
                  <a:gd name="T46" fmla="*/ 374 w 3370"/>
                  <a:gd name="T47" fmla="*/ 428 h 1924"/>
                  <a:gd name="T48" fmla="*/ 214 w 3370"/>
                  <a:gd name="T49" fmla="*/ 267 h 1924"/>
                  <a:gd name="T50" fmla="*/ 53 w 3370"/>
                  <a:gd name="T51" fmla="*/ 107 h 1924"/>
                  <a:gd name="T52" fmla="*/ 0 w 3370"/>
                  <a:gd name="T53" fmla="*/ 0 h 1924"/>
                  <a:gd name="T54" fmla="*/ 53 w 3370"/>
                  <a:gd name="T55" fmla="*/ 0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70" h="1924">
                    <a:moveTo>
                      <a:pt x="53" y="0"/>
                    </a:moveTo>
                    <a:lnTo>
                      <a:pt x="267" y="107"/>
                    </a:lnTo>
                    <a:lnTo>
                      <a:pt x="856" y="374"/>
                    </a:lnTo>
                    <a:lnTo>
                      <a:pt x="1551" y="695"/>
                    </a:lnTo>
                    <a:lnTo>
                      <a:pt x="1551" y="695"/>
                    </a:lnTo>
                    <a:lnTo>
                      <a:pt x="2139" y="1015"/>
                    </a:lnTo>
                    <a:lnTo>
                      <a:pt x="2568" y="1230"/>
                    </a:lnTo>
                    <a:lnTo>
                      <a:pt x="2996" y="1444"/>
                    </a:lnTo>
                    <a:lnTo>
                      <a:pt x="2996" y="1444"/>
                    </a:lnTo>
                    <a:lnTo>
                      <a:pt x="3210" y="1711"/>
                    </a:lnTo>
                    <a:lnTo>
                      <a:pt x="3370" y="1872"/>
                    </a:lnTo>
                    <a:lnTo>
                      <a:pt x="3317" y="1924"/>
                    </a:lnTo>
                    <a:lnTo>
                      <a:pt x="3103" y="1872"/>
                    </a:lnTo>
                    <a:lnTo>
                      <a:pt x="3103" y="1872"/>
                    </a:lnTo>
                    <a:lnTo>
                      <a:pt x="2889" y="1818"/>
                    </a:lnTo>
                    <a:lnTo>
                      <a:pt x="2568" y="1658"/>
                    </a:lnTo>
                    <a:lnTo>
                      <a:pt x="2246" y="1497"/>
                    </a:lnTo>
                    <a:lnTo>
                      <a:pt x="1872" y="1283"/>
                    </a:lnTo>
                    <a:lnTo>
                      <a:pt x="1497" y="1069"/>
                    </a:lnTo>
                    <a:lnTo>
                      <a:pt x="1123" y="908"/>
                    </a:lnTo>
                    <a:lnTo>
                      <a:pt x="856" y="749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374" y="428"/>
                    </a:lnTo>
                    <a:lnTo>
                      <a:pt x="214" y="267"/>
                    </a:lnTo>
                    <a:lnTo>
                      <a:pt x="53" y="107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427"/>
              <p:cNvSpPr>
                <a:spLocks/>
              </p:cNvSpPr>
              <p:nvPr/>
            </p:nvSpPr>
            <p:spPr bwMode="auto">
              <a:xfrm>
                <a:off x="4967" y="2684"/>
                <a:ext cx="375" cy="214"/>
              </a:xfrm>
              <a:custGeom>
                <a:avLst/>
                <a:gdLst>
                  <a:gd name="T0" fmla="*/ 2675 w 2996"/>
                  <a:gd name="T1" fmla="*/ 1283 h 1711"/>
                  <a:gd name="T2" fmla="*/ 2943 w 2996"/>
                  <a:gd name="T3" fmla="*/ 1551 h 1711"/>
                  <a:gd name="T4" fmla="*/ 2996 w 2996"/>
                  <a:gd name="T5" fmla="*/ 1711 h 1711"/>
                  <a:gd name="T6" fmla="*/ 2782 w 2996"/>
                  <a:gd name="T7" fmla="*/ 1658 h 1711"/>
                  <a:gd name="T8" fmla="*/ 2782 w 2996"/>
                  <a:gd name="T9" fmla="*/ 1658 h 1711"/>
                  <a:gd name="T10" fmla="*/ 2568 w 2996"/>
                  <a:gd name="T11" fmla="*/ 1551 h 1711"/>
                  <a:gd name="T12" fmla="*/ 2247 w 2996"/>
                  <a:gd name="T13" fmla="*/ 1390 h 1711"/>
                  <a:gd name="T14" fmla="*/ 1872 w 2996"/>
                  <a:gd name="T15" fmla="*/ 1230 h 1711"/>
                  <a:gd name="T16" fmla="*/ 1444 w 2996"/>
                  <a:gd name="T17" fmla="*/ 1016 h 1711"/>
                  <a:gd name="T18" fmla="*/ 1070 w 2996"/>
                  <a:gd name="T19" fmla="*/ 801 h 1711"/>
                  <a:gd name="T20" fmla="*/ 803 w 2996"/>
                  <a:gd name="T21" fmla="*/ 642 h 1711"/>
                  <a:gd name="T22" fmla="*/ 589 w 2996"/>
                  <a:gd name="T23" fmla="*/ 481 h 1711"/>
                  <a:gd name="T24" fmla="*/ 589 w 2996"/>
                  <a:gd name="T25" fmla="*/ 481 h 1711"/>
                  <a:gd name="T26" fmla="*/ 321 w 2996"/>
                  <a:gd name="T27" fmla="*/ 321 h 1711"/>
                  <a:gd name="T28" fmla="*/ 107 w 2996"/>
                  <a:gd name="T29" fmla="*/ 107 h 1711"/>
                  <a:gd name="T30" fmla="*/ 0 w 2996"/>
                  <a:gd name="T31" fmla="*/ 0 h 1711"/>
                  <a:gd name="T32" fmla="*/ 54 w 2996"/>
                  <a:gd name="T33" fmla="*/ 0 h 1711"/>
                  <a:gd name="T34" fmla="*/ 54 w 2996"/>
                  <a:gd name="T35" fmla="*/ 0 h 1711"/>
                  <a:gd name="T36" fmla="*/ 268 w 2996"/>
                  <a:gd name="T37" fmla="*/ 107 h 1711"/>
                  <a:gd name="T38" fmla="*/ 749 w 2996"/>
                  <a:gd name="T39" fmla="*/ 321 h 1711"/>
                  <a:gd name="T40" fmla="*/ 1391 w 2996"/>
                  <a:gd name="T41" fmla="*/ 588 h 1711"/>
                  <a:gd name="T42" fmla="*/ 1391 w 2996"/>
                  <a:gd name="T43" fmla="*/ 588 h 1711"/>
                  <a:gd name="T44" fmla="*/ 1872 w 2996"/>
                  <a:gd name="T45" fmla="*/ 855 h 1711"/>
                  <a:gd name="T46" fmla="*/ 2301 w 2996"/>
                  <a:gd name="T47" fmla="*/ 1069 h 1711"/>
                  <a:gd name="T48" fmla="*/ 2675 w 2996"/>
                  <a:gd name="T49" fmla="*/ 1283 h 1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96" h="1711">
                    <a:moveTo>
                      <a:pt x="2675" y="1283"/>
                    </a:moveTo>
                    <a:lnTo>
                      <a:pt x="2943" y="1551"/>
                    </a:lnTo>
                    <a:lnTo>
                      <a:pt x="2996" y="1711"/>
                    </a:lnTo>
                    <a:lnTo>
                      <a:pt x="2782" y="1658"/>
                    </a:lnTo>
                    <a:lnTo>
                      <a:pt x="2782" y="1658"/>
                    </a:lnTo>
                    <a:lnTo>
                      <a:pt x="2568" y="1551"/>
                    </a:lnTo>
                    <a:lnTo>
                      <a:pt x="2247" y="1390"/>
                    </a:lnTo>
                    <a:lnTo>
                      <a:pt x="1872" y="1230"/>
                    </a:lnTo>
                    <a:lnTo>
                      <a:pt x="1444" y="1016"/>
                    </a:lnTo>
                    <a:lnTo>
                      <a:pt x="1070" y="801"/>
                    </a:lnTo>
                    <a:lnTo>
                      <a:pt x="803" y="642"/>
                    </a:lnTo>
                    <a:lnTo>
                      <a:pt x="589" y="481"/>
                    </a:lnTo>
                    <a:lnTo>
                      <a:pt x="589" y="481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268" y="107"/>
                    </a:lnTo>
                    <a:lnTo>
                      <a:pt x="749" y="321"/>
                    </a:lnTo>
                    <a:lnTo>
                      <a:pt x="1391" y="588"/>
                    </a:lnTo>
                    <a:lnTo>
                      <a:pt x="1391" y="588"/>
                    </a:lnTo>
                    <a:lnTo>
                      <a:pt x="1872" y="855"/>
                    </a:lnTo>
                    <a:lnTo>
                      <a:pt x="2301" y="1069"/>
                    </a:lnTo>
                    <a:lnTo>
                      <a:pt x="2675" y="1283"/>
                    </a:lnTo>
                    <a:close/>
                  </a:path>
                </a:pathLst>
              </a:custGeom>
              <a:solidFill>
                <a:srgbClr val="199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428"/>
              <p:cNvSpPr>
                <a:spLocks/>
              </p:cNvSpPr>
              <p:nvPr/>
            </p:nvSpPr>
            <p:spPr bwMode="auto">
              <a:xfrm>
                <a:off x="4994" y="2691"/>
                <a:ext cx="321" cy="187"/>
              </a:xfrm>
              <a:custGeom>
                <a:avLst/>
                <a:gdLst>
                  <a:gd name="T0" fmla="*/ 2301 w 2568"/>
                  <a:gd name="T1" fmla="*/ 1123 h 1498"/>
                  <a:gd name="T2" fmla="*/ 2515 w 2568"/>
                  <a:gd name="T3" fmla="*/ 1391 h 1498"/>
                  <a:gd name="T4" fmla="*/ 2568 w 2568"/>
                  <a:gd name="T5" fmla="*/ 1498 h 1498"/>
                  <a:gd name="T6" fmla="*/ 2408 w 2568"/>
                  <a:gd name="T7" fmla="*/ 1444 h 1498"/>
                  <a:gd name="T8" fmla="*/ 2408 w 2568"/>
                  <a:gd name="T9" fmla="*/ 1444 h 1498"/>
                  <a:gd name="T10" fmla="*/ 2140 w 2568"/>
                  <a:gd name="T11" fmla="*/ 1337 h 1498"/>
                  <a:gd name="T12" fmla="*/ 1819 w 2568"/>
                  <a:gd name="T13" fmla="*/ 1177 h 1498"/>
                  <a:gd name="T14" fmla="*/ 1391 w 2568"/>
                  <a:gd name="T15" fmla="*/ 1016 h 1498"/>
                  <a:gd name="T16" fmla="*/ 1016 w 2568"/>
                  <a:gd name="T17" fmla="*/ 802 h 1498"/>
                  <a:gd name="T18" fmla="*/ 695 w 2568"/>
                  <a:gd name="T19" fmla="*/ 589 h 1498"/>
                  <a:gd name="T20" fmla="*/ 482 w 2568"/>
                  <a:gd name="T21" fmla="*/ 428 h 1498"/>
                  <a:gd name="T22" fmla="*/ 482 w 2568"/>
                  <a:gd name="T23" fmla="*/ 428 h 1498"/>
                  <a:gd name="T24" fmla="*/ 161 w 2568"/>
                  <a:gd name="T25" fmla="*/ 214 h 1498"/>
                  <a:gd name="T26" fmla="*/ 0 w 2568"/>
                  <a:gd name="T27" fmla="*/ 54 h 1498"/>
                  <a:gd name="T28" fmla="*/ 0 w 2568"/>
                  <a:gd name="T29" fmla="*/ 0 h 1498"/>
                  <a:gd name="T30" fmla="*/ 0 w 2568"/>
                  <a:gd name="T31" fmla="*/ 0 h 1498"/>
                  <a:gd name="T32" fmla="*/ 161 w 2568"/>
                  <a:gd name="T33" fmla="*/ 107 h 1498"/>
                  <a:gd name="T34" fmla="*/ 643 w 2568"/>
                  <a:gd name="T35" fmla="*/ 321 h 1498"/>
                  <a:gd name="T36" fmla="*/ 1177 w 2568"/>
                  <a:gd name="T37" fmla="*/ 535 h 1498"/>
                  <a:gd name="T38" fmla="*/ 1177 w 2568"/>
                  <a:gd name="T39" fmla="*/ 535 h 1498"/>
                  <a:gd name="T40" fmla="*/ 1605 w 2568"/>
                  <a:gd name="T41" fmla="*/ 748 h 1498"/>
                  <a:gd name="T42" fmla="*/ 1979 w 2568"/>
                  <a:gd name="T43" fmla="*/ 963 h 1498"/>
                  <a:gd name="T44" fmla="*/ 2301 w 2568"/>
                  <a:gd name="T45" fmla="*/ 1123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68" h="1498">
                    <a:moveTo>
                      <a:pt x="2301" y="1123"/>
                    </a:moveTo>
                    <a:lnTo>
                      <a:pt x="2515" y="1391"/>
                    </a:lnTo>
                    <a:lnTo>
                      <a:pt x="2568" y="1498"/>
                    </a:lnTo>
                    <a:lnTo>
                      <a:pt x="2408" y="1444"/>
                    </a:lnTo>
                    <a:lnTo>
                      <a:pt x="2408" y="1444"/>
                    </a:lnTo>
                    <a:lnTo>
                      <a:pt x="2140" y="1337"/>
                    </a:lnTo>
                    <a:lnTo>
                      <a:pt x="1819" y="1177"/>
                    </a:lnTo>
                    <a:lnTo>
                      <a:pt x="1391" y="1016"/>
                    </a:lnTo>
                    <a:lnTo>
                      <a:pt x="1016" y="802"/>
                    </a:lnTo>
                    <a:lnTo>
                      <a:pt x="695" y="589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161" y="21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07"/>
                    </a:lnTo>
                    <a:lnTo>
                      <a:pt x="643" y="321"/>
                    </a:lnTo>
                    <a:lnTo>
                      <a:pt x="1177" y="535"/>
                    </a:lnTo>
                    <a:lnTo>
                      <a:pt x="1177" y="535"/>
                    </a:lnTo>
                    <a:lnTo>
                      <a:pt x="1605" y="748"/>
                    </a:lnTo>
                    <a:lnTo>
                      <a:pt x="1979" y="963"/>
                    </a:lnTo>
                    <a:lnTo>
                      <a:pt x="2301" y="1123"/>
                    </a:lnTo>
                    <a:close/>
                  </a:path>
                </a:pathLst>
              </a:custGeom>
              <a:solidFill>
                <a:srgbClr val="26A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429"/>
              <p:cNvSpPr>
                <a:spLocks/>
              </p:cNvSpPr>
              <p:nvPr/>
            </p:nvSpPr>
            <p:spPr bwMode="auto">
              <a:xfrm>
                <a:off x="5014" y="2704"/>
                <a:ext cx="275" cy="161"/>
              </a:xfrm>
              <a:custGeom>
                <a:avLst/>
                <a:gdLst>
                  <a:gd name="T0" fmla="*/ 1979 w 2193"/>
                  <a:gd name="T1" fmla="*/ 963 h 1284"/>
                  <a:gd name="T2" fmla="*/ 2140 w 2193"/>
                  <a:gd name="T3" fmla="*/ 1177 h 1284"/>
                  <a:gd name="T4" fmla="*/ 2193 w 2193"/>
                  <a:gd name="T5" fmla="*/ 1284 h 1284"/>
                  <a:gd name="T6" fmla="*/ 2033 w 2193"/>
                  <a:gd name="T7" fmla="*/ 1230 h 1284"/>
                  <a:gd name="T8" fmla="*/ 2033 w 2193"/>
                  <a:gd name="T9" fmla="*/ 1230 h 1284"/>
                  <a:gd name="T10" fmla="*/ 1765 w 2193"/>
                  <a:gd name="T11" fmla="*/ 1123 h 1284"/>
                  <a:gd name="T12" fmla="*/ 1390 w 2193"/>
                  <a:gd name="T13" fmla="*/ 963 h 1284"/>
                  <a:gd name="T14" fmla="*/ 962 w 2193"/>
                  <a:gd name="T15" fmla="*/ 748 h 1284"/>
                  <a:gd name="T16" fmla="*/ 641 w 2193"/>
                  <a:gd name="T17" fmla="*/ 534 h 1284"/>
                  <a:gd name="T18" fmla="*/ 374 w 2193"/>
                  <a:gd name="T19" fmla="*/ 375 h 1284"/>
                  <a:gd name="T20" fmla="*/ 374 w 2193"/>
                  <a:gd name="T21" fmla="*/ 375 h 1284"/>
                  <a:gd name="T22" fmla="*/ 107 w 2193"/>
                  <a:gd name="T23" fmla="*/ 161 h 1284"/>
                  <a:gd name="T24" fmla="*/ 0 w 2193"/>
                  <a:gd name="T25" fmla="*/ 54 h 1284"/>
                  <a:gd name="T26" fmla="*/ 0 w 2193"/>
                  <a:gd name="T27" fmla="*/ 0 h 1284"/>
                  <a:gd name="T28" fmla="*/ 0 w 2193"/>
                  <a:gd name="T29" fmla="*/ 0 h 1284"/>
                  <a:gd name="T30" fmla="*/ 160 w 2193"/>
                  <a:gd name="T31" fmla="*/ 54 h 1284"/>
                  <a:gd name="T32" fmla="*/ 534 w 2193"/>
                  <a:gd name="T33" fmla="*/ 268 h 1284"/>
                  <a:gd name="T34" fmla="*/ 1016 w 2193"/>
                  <a:gd name="T35" fmla="*/ 428 h 1284"/>
                  <a:gd name="T36" fmla="*/ 1016 w 2193"/>
                  <a:gd name="T37" fmla="*/ 428 h 1284"/>
                  <a:gd name="T38" fmla="*/ 1390 w 2193"/>
                  <a:gd name="T39" fmla="*/ 641 h 1284"/>
                  <a:gd name="T40" fmla="*/ 1658 w 2193"/>
                  <a:gd name="T41" fmla="*/ 802 h 1284"/>
                  <a:gd name="T42" fmla="*/ 1979 w 2193"/>
                  <a:gd name="T43" fmla="*/ 963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93" h="1284">
                    <a:moveTo>
                      <a:pt x="1979" y="963"/>
                    </a:moveTo>
                    <a:lnTo>
                      <a:pt x="2140" y="1177"/>
                    </a:lnTo>
                    <a:lnTo>
                      <a:pt x="2193" y="1284"/>
                    </a:lnTo>
                    <a:lnTo>
                      <a:pt x="2033" y="1230"/>
                    </a:lnTo>
                    <a:lnTo>
                      <a:pt x="2033" y="1230"/>
                    </a:lnTo>
                    <a:lnTo>
                      <a:pt x="1765" y="1123"/>
                    </a:lnTo>
                    <a:lnTo>
                      <a:pt x="1390" y="963"/>
                    </a:lnTo>
                    <a:lnTo>
                      <a:pt x="962" y="748"/>
                    </a:lnTo>
                    <a:lnTo>
                      <a:pt x="641" y="534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107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0" y="54"/>
                    </a:lnTo>
                    <a:lnTo>
                      <a:pt x="534" y="268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390" y="641"/>
                    </a:lnTo>
                    <a:lnTo>
                      <a:pt x="1658" y="802"/>
                    </a:lnTo>
                    <a:lnTo>
                      <a:pt x="1979" y="963"/>
                    </a:lnTo>
                    <a:close/>
                  </a:path>
                </a:pathLst>
              </a:custGeom>
              <a:solidFill>
                <a:srgbClr val="32B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430"/>
              <p:cNvSpPr>
                <a:spLocks/>
              </p:cNvSpPr>
              <p:nvPr/>
            </p:nvSpPr>
            <p:spPr bwMode="auto">
              <a:xfrm>
                <a:off x="5034" y="2711"/>
                <a:ext cx="228" cy="134"/>
              </a:xfrm>
              <a:custGeom>
                <a:avLst/>
                <a:gdLst>
                  <a:gd name="T0" fmla="*/ 1605 w 1819"/>
                  <a:gd name="T1" fmla="*/ 802 h 1069"/>
                  <a:gd name="T2" fmla="*/ 1766 w 1819"/>
                  <a:gd name="T3" fmla="*/ 962 h 1069"/>
                  <a:gd name="T4" fmla="*/ 1819 w 1819"/>
                  <a:gd name="T5" fmla="*/ 1069 h 1069"/>
                  <a:gd name="T6" fmla="*/ 1712 w 1819"/>
                  <a:gd name="T7" fmla="*/ 1016 h 1069"/>
                  <a:gd name="T8" fmla="*/ 1712 w 1819"/>
                  <a:gd name="T9" fmla="*/ 1016 h 1069"/>
                  <a:gd name="T10" fmla="*/ 1284 w 1819"/>
                  <a:gd name="T11" fmla="*/ 855 h 1069"/>
                  <a:gd name="T12" fmla="*/ 695 w 1819"/>
                  <a:gd name="T13" fmla="*/ 587 h 1069"/>
                  <a:gd name="T14" fmla="*/ 322 w 1819"/>
                  <a:gd name="T15" fmla="*/ 321 h 1069"/>
                  <a:gd name="T16" fmla="*/ 322 w 1819"/>
                  <a:gd name="T17" fmla="*/ 321 h 1069"/>
                  <a:gd name="T18" fmla="*/ 107 w 1819"/>
                  <a:gd name="T19" fmla="*/ 160 h 1069"/>
                  <a:gd name="T20" fmla="*/ 0 w 1819"/>
                  <a:gd name="T21" fmla="*/ 53 h 1069"/>
                  <a:gd name="T22" fmla="*/ 0 w 1819"/>
                  <a:gd name="T23" fmla="*/ 0 h 1069"/>
                  <a:gd name="T24" fmla="*/ 0 w 1819"/>
                  <a:gd name="T25" fmla="*/ 0 h 1069"/>
                  <a:gd name="T26" fmla="*/ 107 w 1819"/>
                  <a:gd name="T27" fmla="*/ 53 h 1069"/>
                  <a:gd name="T28" fmla="*/ 428 w 1819"/>
                  <a:gd name="T29" fmla="*/ 214 h 1069"/>
                  <a:gd name="T30" fmla="*/ 856 w 1819"/>
                  <a:gd name="T31" fmla="*/ 374 h 1069"/>
                  <a:gd name="T32" fmla="*/ 856 w 1819"/>
                  <a:gd name="T33" fmla="*/ 374 h 1069"/>
                  <a:gd name="T34" fmla="*/ 1177 w 1819"/>
                  <a:gd name="T35" fmla="*/ 534 h 1069"/>
                  <a:gd name="T36" fmla="*/ 1391 w 1819"/>
                  <a:gd name="T37" fmla="*/ 694 h 1069"/>
                  <a:gd name="T38" fmla="*/ 1605 w 1819"/>
                  <a:gd name="T39" fmla="*/ 802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19" h="1069">
                    <a:moveTo>
                      <a:pt x="1605" y="802"/>
                    </a:moveTo>
                    <a:lnTo>
                      <a:pt x="1766" y="962"/>
                    </a:lnTo>
                    <a:lnTo>
                      <a:pt x="1819" y="1069"/>
                    </a:lnTo>
                    <a:lnTo>
                      <a:pt x="1712" y="1016"/>
                    </a:lnTo>
                    <a:lnTo>
                      <a:pt x="1712" y="1016"/>
                    </a:lnTo>
                    <a:lnTo>
                      <a:pt x="1284" y="855"/>
                    </a:lnTo>
                    <a:lnTo>
                      <a:pt x="695" y="587"/>
                    </a:lnTo>
                    <a:lnTo>
                      <a:pt x="322" y="321"/>
                    </a:lnTo>
                    <a:lnTo>
                      <a:pt x="322" y="321"/>
                    </a:lnTo>
                    <a:lnTo>
                      <a:pt x="107" y="160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53"/>
                    </a:lnTo>
                    <a:lnTo>
                      <a:pt x="428" y="214"/>
                    </a:lnTo>
                    <a:lnTo>
                      <a:pt x="856" y="374"/>
                    </a:lnTo>
                    <a:lnTo>
                      <a:pt x="856" y="374"/>
                    </a:lnTo>
                    <a:lnTo>
                      <a:pt x="1177" y="534"/>
                    </a:lnTo>
                    <a:lnTo>
                      <a:pt x="1391" y="694"/>
                    </a:lnTo>
                    <a:lnTo>
                      <a:pt x="1605" y="802"/>
                    </a:lnTo>
                    <a:close/>
                  </a:path>
                </a:pathLst>
              </a:custGeom>
              <a:solidFill>
                <a:srgbClr val="3FB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431"/>
              <p:cNvSpPr>
                <a:spLocks/>
              </p:cNvSpPr>
              <p:nvPr/>
            </p:nvSpPr>
            <p:spPr bwMode="auto">
              <a:xfrm>
                <a:off x="5054" y="2724"/>
                <a:ext cx="181" cy="107"/>
              </a:xfrm>
              <a:custGeom>
                <a:avLst/>
                <a:gdLst>
                  <a:gd name="T0" fmla="*/ 0 w 1444"/>
                  <a:gd name="T1" fmla="*/ 0 h 855"/>
                  <a:gd name="T2" fmla="*/ 107 w 1444"/>
                  <a:gd name="T3" fmla="*/ 53 h 855"/>
                  <a:gd name="T4" fmla="*/ 374 w 1444"/>
                  <a:gd name="T5" fmla="*/ 160 h 855"/>
                  <a:gd name="T6" fmla="*/ 695 w 1444"/>
                  <a:gd name="T7" fmla="*/ 267 h 855"/>
                  <a:gd name="T8" fmla="*/ 695 w 1444"/>
                  <a:gd name="T9" fmla="*/ 267 h 855"/>
                  <a:gd name="T10" fmla="*/ 909 w 1444"/>
                  <a:gd name="T11" fmla="*/ 427 h 855"/>
                  <a:gd name="T12" fmla="*/ 1123 w 1444"/>
                  <a:gd name="T13" fmla="*/ 534 h 855"/>
                  <a:gd name="T14" fmla="*/ 1283 w 1444"/>
                  <a:gd name="T15" fmla="*/ 641 h 855"/>
                  <a:gd name="T16" fmla="*/ 1283 w 1444"/>
                  <a:gd name="T17" fmla="*/ 641 h 855"/>
                  <a:gd name="T18" fmla="*/ 1444 w 1444"/>
                  <a:gd name="T19" fmla="*/ 748 h 855"/>
                  <a:gd name="T20" fmla="*/ 1444 w 1444"/>
                  <a:gd name="T21" fmla="*/ 855 h 855"/>
                  <a:gd name="T22" fmla="*/ 1390 w 1444"/>
                  <a:gd name="T23" fmla="*/ 802 h 855"/>
                  <a:gd name="T24" fmla="*/ 1390 w 1444"/>
                  <a:gd name="T25" fmla="*/ 802 h 855"/>
                  <a:gd name="T26" fmla="*/ 1016 w 1444"/>
                  <a:gd name="T27" fmla="*/ 641 h 855"/>
                  <a:gd name="T28" fmla="*/ 588 w 1444"/>
                  <a:gd name="T29" fmla="*/ 427 h 855"/>
                  <a:gd name="T30" fmla="*/ 267 w 1444"/>
                  <a:gd name="T31" fmla="*/ 214 h 855"/>
                  <a:gd name="T32" fmla="*/ 267 w 1444"/>
                  <a:gd name="T33" fmla="*/ 214 h 855"/>
                  <a:gd name="T34" fmla="*/ 107 w 1444"/>
                  <a:gd name="T35" fmla="*/ 107 h 855"/>
                  <a:gd name="T36" fmla="*/ 0 w 1444"/>
                  <a:gd name="T37" fmla="*/ 0 h 855"/>
                  <a:gd name="T38" fmla="*/ 0 w 1444"/>
                  <a:gd name="T39" fmla="*/ 0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4" h="855">
                    <a:moveTo>
                      <a:pt x="0" y="0"/>
                    </a:moveTo>
                    <a:lnTo>
                      <a:pt x="107" y="53"/>
                    </a:lnTo>
                    <a:lnTo>
                      <a:pt x="374" y="160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909" y="427"/>
                    </a:lnTo>
                    <a:lnTo>
                      <a:pt x="1123" y="534"/>
                    </a:lnTo>
                    <a:lnTo>
                      <a:pt x="1283" y="641"/>
                    </a:lnTo>
                    <a:lnTo>
                      <a:pt x="1283" y="641"/>
                    </a:lnTo>
                    <a:lnTo>
                      <a:pt x="1444" y="748"/>
                    </a:lnTo>
                    <a:lnTo>
                      <a:pt x="1444" y="855"/>
                    </a:lnTo>
                    <a:lnTo>
                      <a:pt x="1390" y="802"/>
                    </a:lnTo>
                    <a:lnTo>
                      <a:pt x="1390" y="802"/>
                    </a:lnTo>
                    <a:lnTo>
                      <a:pt x="1016" y="641"/>
                    </a:lnTo>
                    <a:lnTo>
                      <a:pt x="588" y="42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CB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432"/>
              <p:cNvSpPr>
                <a:spLocks/>
              </p:cNvSpPr>
              <p:nvPr/>
            </p:nvSpPr>
            <p:spPr bwMode="auto">
              <a:xfrm>
                <a:off x="4305" y="2444"/>
                <a:ext cx="114" cy="153"/>
              </a:xfrm>
              <a:custGeom>
                <a:avLst/>
                <a:gdLst>
                  <a:gd name="T0" fmla="*/ 802 w 909"/>
                  <a:gd name="T1" fmla="*/ 0 h 1230"/>
                  <a:gd name="T2" fmla="*/ 855 w 909"/>
                  <a:gd name="T3" fmla="*/ 161 h 1230"/>
                  <a:gd name="T4" fmla="*/ 909 w 909"/>
                  <a:gd name="T5" fmla="*/ 427 h 1230"/>
                  <a:gd name="T6" fmla="*/ 802 w 909"/>
                  <a:gd name="T7" fmla="*/ 748 h 1230"/>
                  <a:gd name="T8" fmla="*/ 802 w 909"/>
                  <a:gd name="T9" fmla="*/ 748 h 1230"/>
                  <a:gd name="T10" fmla="*/ 534 w 909"/>
                  <a:gd name="T11" fmla="*/ 1016 h 1230"/>
                  <a:gd name="T12" fmla="*/ 267 w 909"/>
                  <a:gd name="T13" fmla="*/ 1230 h 1230"/>
                  <a:gd name="T14" fmla="*/ 53 w 909"/>
                  <a:gd name="T15" fmla="*/ 1230 h 1230"/>
                  <a:gd name="T16" fmla="*/ 53 w 909"/>
                  <a:gd name="T17" fmla="*/ 1230 h 1230"/>
                  <a:gd name="T18" fmla="*/ 0 w 909"/>
                  <a:gd name="T19" fmla="*/ 1123 h 1230"/>
                  <a:gd name="T20" fmla="*/ 53 w 909"/>
                  <a:gd name="T21" fmla="*/ 1016 h 1230"/>
                  <a:gd name="T22" fmla="*/ 160 w 909"/>
                  <a:gd name="T23" fmla="*/ 909 h 1230"/>
                  <a:gd name="T24" fmla="*/ 160 w 909"/>
                  <a:gd name="T25" fmla="*/ 909 h 1230"/>
                  <a:gd name="T26" fmla="*/ 214 w 909"/>
                  <a:gd name="T27" fmla="*/ 855 h 1230"/>
                  <a:gd name="T28" fmla="*/ 321 w 909"/>
                  <a:gd name="T29" fmla="*/ 695 h 1230"/>
                  <a:gd name="T30" fmla="*/ 482 w 909"/>
                  <a:gd name="T31" fmla="*/ 427 h 1230"/>
                  <a:gd name="T32" fmla="*/ 482 w 909"/>
                  <a:gd name="T33" fmla="*/ 427 h 1230"/>
                  <a:gd name="T34" fmla="*/ 588 w 909"/>
                  <a:gd name="T35" fmla="*/ 267 h 1230"/>
                  <a:gd name="T36" fmla="*/ 695 w 909"/>
                  <a:gd name="T37" fmla="*/ 107 h 1230"/>
                  <a:gd name="T38" fmla="*/ 802 w 909"/>
                  <a:gd name="T3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09" h="1230">
                    <a:moveTo>
                      <a:pt x="802" y="0"/>
                    </a:moveTo>
                    <a:lnTo>
                      <a:pt x="855" y="161"/>
                    </a:lnTo>
                    <a:lnTo>
                      <a:pt x="909" y="427"/>
                    </a:lnTo>
                    <a:lnTo>
                      <a:pt x="802" y="748"/>
                    </a:lnTo>
                    <a:lnTo>
                      <a:pt x="802" y="748"/>
                    </a:lnTo>
                    <a:lnTo>
                      <a:pt x="534" y="1016"/>
                    </a:lnTo>
                    <a:lnTo>
                      <a:pt x="267" y="1230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0" y="1123"/>
                    </a:lnTo>
                    <a:lnTo>
                      <a:pt x="53" y="1016"/>
                    </a:lnTo>
                    <a:lnTo>
                      <a:pt x="160" y="909"/>
                    </a:lnTo>
                    <a:lnTo>
                      <a:pt x="160" y="909"/>
                    </a:lnTo>
                    <a:lnTo>
                      <a:pt x="214" y="855"/>
                    </a:lnTo>
                    <a:lnTo>
                      <a:pt x="321" y="695"/>
                    </a:lnTo>
                    <a:lnTo>
                      <a:pt x="482" y="427"/>
                    </a:lnTo>
                    <a:lnTo>
                      <a:pt x="482" y="427"/>
                    </a:lnTo>
                    <a:lnTo>
                      <a:pt x="588" y="267"/>
                    </a:lnTo>
                    <a:lnTo>
                      <a:pt x="695" y="107"/>
                    </a:lnTo>
                    <a:lnTo>
                      <a:pt x="802" y="0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433"/>
              <p:cNvSpPr>
                <a:spLocks/>
              </p:cNvSpPr>
              <p:nvPr/>
            </p:nvSpPr>
            <p:spPr bwMode="auto">
              <a:xfrm>
                <a:off x="4312" y="2457"/>
                <a:ext cx="100" cy="134"/>
              </a:xfrm>
              <a:custGeom>
                <a:avLst/>
                <a:gdLst>
                  <a:gd name="T0" fmla="*/ 695 w 802"/>
                  <a:gd name="T1" fmla="*/ 641 h 1069"/>
                  <a:gd name="T2" fmla="*/ 481 w 802"/>
                  <a:gd name="T3" fmla="*/ 909 h 1069"/>
                  <a:gd name="T4" fmla="*/ 214 w 802"/>
                  <a:gd name="T5" fmla="*/ 1069 h 1069"/>
                  <a:gd name="T6" fmla="*/ 54 w 802"/>
                  <a:gd name="T7" fmla="*/ 1069 h 1069"/>
                  <a:gd name="T8" fmla="*/ 54 w 802"/>
                  <a:gd name="T9" fmla="*/ 1069 h 1069"/>
                  <a:gd name="T10" fmla="*/ 0 w 802"/>
                  <a:gd name="T11" fmla="*/ 1016 h 1069"/>
                  <a:gd name="T12" fmla="*/ 54 w 802"/>
                  <a:gd name="T13" fmla="*/ 909 h 1069"/>
                  <a:gd name="T14" fmla="*/ 161 w 802"/>
                  <a:gd name="T15" fmla="*/ 802 h 1069"/>
                  <a:gd name="T16" fmla="*/ 161 w 802"/>
                  <a:gd name="T17" fmla="*/ 802 h 1069"/>
                  <a:gd name="T18" fmla="*/ 214 w 802"/>
                  <a:gd name="T19" fmla="*/ 748 h 1069"/>
                  <a:gd name="T20" fmla="*/ 321 w 802"/>
                  <a:gd name="T21" fmla="*/ 588 h 1069"/>
                  <a:gd name="T22" fmla="*/ 429 w 802"/>
                  <a:gd name="T23" fmla="*/ 374 h 1069"/>
                  <a:gd name="T24" fmla="*/ 429 w 802"/>
                  <a:gd name="T25" fmla="*/ 374 h 1069"/>
                  <a:gd name="T26" fmla="*/ 535 w 802"/>
                  <a:gd name="T27" fmla="*/ 213 h 1069"/>
                  <a:gd name="T28" fmla="*/ 588 w 802"/>
                  <a:gd name="T29" fmla="*/ 107 h 1069"/>
                  <a:gd name="T30" fmla="*/ 695 w 802"/>
                  <a:gd name="T31" fmla="*/ 0 h 1069"/>
                  <a:gd name="T32" fmla="*/ 695 w 802"/>
                  <a:gd name="T33" fmla="*/ 0 h 1069"/>
                  <a:gd name="T34" fmla="*/ 749 w 802"/>
                  <a:gd name="T35" fmla="*/ 107 h 1069"/>
                  <a:gd name="T36" fmla="*/ 802 w 802"/>
                  <a:gd name="T37" fmla="*/ 374 h 1069"/>
                  <a:gd name="T38" fmla="*/ 695 w 802"/>
                  <a:gd name="T39" fmla="*/ 641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2" h="1069">
                    <a:moveTo>
                      <a:pt x="695" y="641"/>
                    </a:moveTo>
                    <a:lnTo>
                      <a:pt x="481" y="909"/>
                    </a:lnTo>
                    <a:lnTo>
                      <a:pt x="214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0" y="1016"/>
                    </a:lnTo>
                    <a:lnTo>
                      <a:pt x="54" y="909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214" y="748"/>
                    </a:lnTo>
                    <a:lnTo>
                      <a:pt x="321" y="588"/>
                    </a:lnTo>
                    <a:lnTo>
                      <a:pt x="429" y="374"/>
                    </a:lnTo>
                    <a:lnTo>
                      <a:pt x="429" y="374"/>
                    </a:lnTo>
                    <a:lnTo>
                      <a:pt x="535" y="213"/>
                    </a:lnTo>
                    <a:lnTo>
                      <a:pt x="588" y="107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749" y="107"/>
                    </a:lnTo>
                    <a:lnTo>
                      <a:pt x="802" y="374"/>
                    </a:lnTo>
                    <a:lnTo>
                      <a:pt x="695" y="641"/>
                    </a:lnTo>
                    <a:close/>
                  </a:path>
                </a:pathLst>
              </a:custGeom>
              <a:solidFill>
                <a:srgbClr val="004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434"/>
              <p:cNvSpPr>
                <a:spLocks/>
              </p:cNvSpPr>
              <p:nvPr/>
            </p:nvSpPr>
            <p:spPr bwMode="auto">
              <a:xfrm>
                <a:off x="4319" y="2477"/>
                <a:ext cx="80" cy="107"/>
              </a:xfrm>
              <a:custGeom>
                <a:avLst/>
                <a:gdLst>
                  <a:gd name="T0" fmla="*/ 588 w 641"/>
                  <a:gd name="T1" fmla="*/ 535 h 856"/>
                  <a:gd name="T2" fmla="*/ 427 w 641"/>
                  <a:gd name="T3" fmla="*/ 749 h 856"/>
                  <a:gd name="T4" fmla="*/ 214 w 641"/>
                  <a:gd name="T5" fmla="*/ 856 h 856"/>
                  <a:gd name="T6" fmla="*/ 53 w 641"/>
                  <a:gd name="T7" fmla="*/ 856 h 856"/>
                  <a:gd name="T8" fmla="*/ 53 w 641"/>
                  <a:gd name="T9" fmla="*/ 856 h 856"/>
                  <a:gd name="T10" fmla="*/ 0 w 641"/>
                  <a:gd name="T11" fmla="*/ 802 h 856"/>
                  <a:gd name="T12" fmla="*/ 53 w 641"/>
                  <a:gd name="T13" fmla="*/ 695 h 856"/>
                  <a:gd name="T14" fmla="*/ 160 w 641"/>
                  <a:gd name="T15" fmla="*/ 642 h 856"/>
                  <a:gd name="T16" fmla="*/ 160 w 641"/>
                  <a:gd name="T17" fmla="*/ 642 h 856"/>
                  <a:gd name="T18" fmla="*/ 214 w 641"/>
                  <a:gd name="T19" fmla="*/ 588 h 856"/>
                  <a:gd name="T20" fmla="*/ 267 w 641"/>
                  <a:gd name="T21" fmla="*/ 481 h 856"/>
                  <a:gd name="T22" fmla="*/ 375 w 641"/>
                  <a:gd name="T23" fmla="*/ 321 h 856"/>
                  <a:gd name="T24" fmla="*/ 375 w 641"/>
                  <a:gd name="T25" fmla="*/ 321 h 856"/>
                  <a:gd name="T26" fmla="*/ 427 w 641"/>
                  <a:gd name="T27" fmla="*/ 160 h 856"/>
                  <a:gd name="T28" fmla="*/ 534 w 641"/>
                  <a:gd name="T29" fmla="*/ 53 h 856"/>
                  <a:gd name="T30" fmla="*/ 641 w 641"/>
                  <a:gd name="T31" fmla="*/ 0 h 856"/>
                  <a:gd name="T32" fmla="*/ 641 w 641"/>
                  <a:gd name="T33" fmla="*/ 0 h 856"/>
                  <a:gd name="T34" fmla="*/ 641 w 641"/>
                  <a:gd name="T35" fmla="*/ 107 h 856"/>
                  <a:gd name="T36" fmla="*/ 641 w 641"/>
                  <a:gd name="T37" fmla="*/ 321 h 856"/>
                  <a:gd name="T38" fmla="*/ 588 w 641"/>
                  <a:gd name="T39" fmla="*/ 53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1" h="856">
                    <a:moveTo>
                      <a:pt x="588" y="535"/>
                    </a:moveTo>
                    <a:lnTo>
                      <a:pt x="427" y="749"/>
                    </a:lnTo>
                    <a:lnTo>
                      <a:pt x="214" y="856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0" y="802"/>
                    </a:lnTo>
                    <a:lnTo>
                      <a:pt x="53" y="695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14" y="588"/>
                    </a:lnTo>
                    <a:lnTo>
                      <a:pt x="267" y="48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427" y="160"/>
                    </a:lnTo>
                    <a:lnTo>
                      <a:pt x="534" y="53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107"/>
                    </a:lnTo>
                    <a:lnTo>
                      <a:pt x="641" y="321"/>
                    </a:lnTo>
                    <a:lnTo>
                      <a:pt x="588" y="535"/>
                    </a:lnTo>
                    <a:close/>
                  </a:path>
                </a:pathLst>
              </a:custGeom>
              <a:solidFill>
                <a:srgbClr val="005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435"/>
              <p:cNvSpPr>
                <a:spLocks/>
              </p:cNvSpPr>
              <p:nvPr/>
            </p:nvSpPr>
            <p:spPr bwMode="auto">
              <a:xfrm>
                <a:off x="4325" y="2490"/>
                <a:ext cx="67" cy="87"/>
              </a:xfrm>
              <a:custGeom>
                <a:avLst/>
                <a:gdLst>
                  <a:gd name="T0" fmla="*/ 481 w 535"/>
                  <a:gd name="T1" fmla="*/ 428 h 695"/>
                  <a:gd name="T2" fmla="*/ 374 w 535"/>
                  <a:gd name="T3" fmla="*/ 588 h 695"/>
                  <a:gd name="T4" fmla="*/ 161 w 535"/>
                  <a:gd name="T5" fmla="*/ 695 h 695"/>
                  <a:gd name="T6" fmla="*/ 54 w 535"/>
                  <a:gd name="T7" fmla="*/ 695 h 695"/>
                  <a:gd name="T8" fmla="*/ 54 w 535"/>
                  <a:gd name="T9" fmla="*/ 695 h 695"/>
                  <a:gd name="T10" fmla="*/ 0 w 535"/>
                  <a:gd name="T11" fmla="*/ 642 h 695"/>
                  <a:gd name="T12" fmla="*/ 54 w 535"/>
                  <a:gd name="T13" fmla="*/ 588 h 695"/>
                  <a:gd name="T14" fmla="*/ 107 w 535"/>
                  <a:gd name="T15" fmla="*/ 535 h 695"/>
                  <a:gd name="T16" fmla="*/ 107 w 535"/>
                  <a:gd name="T17" fmla="*/ 535 h 695"/>
                  <a:gd name="T18" fmla="*/ 161 w 535"/>
                  <a:gd name="T19" fmla="*/ 481 h 695"/>
                  <a:gd name="T20" fmla="*/ 214 w 535"/>
                  <a:gd name="T21" fmla="*/ 428 h 695"/>
                  <a:gd name="T22" fmla="*/ 322 w 535"/>
                  <a:gd name="T23" fmla="*/ 267 h 695"/>
                  <a:gd name="T24" fmla="*/ 322 w 535"/>
                  <a:gd name="T25" fmla="*/ 267 h 695"/>
                  <a:gd name="T26" fmla="*/ 374 w 535"/>
                  <a:gd name="T27" fmla="*/ 160 h 695"/>
                  <a:gd name="T28" fmla="*/ 428 w 535"/>
                  <a:gd name="T29" fmla="*/ 53 h 695"/>
                  <a:gd name="T30" fmla="*/ 535 w 535"/>
                  <a:gd name="T31" fmla="*/ 0 h 695"/>
                  <a:gd name="T32" fmla="*/ 535 w 535"/>
                  <a:gd name="T33" fmla="*/ 0 h 695"/>
                  <a:gd name="T34" fmla="*/ 535 w 535"/>
                  <a:gd name="T35" fmla="*/ 107 h 695"/>
                  <a:gd name="T36" fmla="*/ 535 w 535"/>
                  <a:gd name="T37" fmla="*/ 267 h 695"/>
                  <a:gd name="T38" fmla="*/ 481 w 535"/>
                  <a:gd name="T39" fmla="*/ 42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695">
                    <a:moveTo>
                      <a:pt x="481" y="428"/>
                    </a:moveTo>
                    <a:lnTo>
                      <a:pt x="374" y="588"/>
                    </a:lnTo>
                    <a:lnTo>
                      <a:pt x="161" y="695"/>
                    </a:lnTo>
                    <a:lnTo>
                      <a:pt x="54" y="695"/>
                    </a:lnTo>
                    <a:lnTo>
                      <a:pt x="54" y="695"/>
                    </a:lnTo>
                    <a:lnTo>
                      <a:pt x="0" y="642"/>
                    </a:lnTo>
                    <a:lnTo>
                      <a:pt x="54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161" y="481"/>
                    </a:lnTo>
                    <a:lnTo>
                      <a:pt x="214" y="428"/>
                    </a:lnTo>
                    <a:lnTo>
                      <a:pt x="322" y="267"/>
                    </a:lnTo>
                    <a:lnTo>
                      <a:pt x="322" y="267"/>
                    </a:lnTo>
                    <a:lnTo>
                      <a:pt x="374" y="160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107"/>
                    </a:lnTo>
                    <a:lnTo>
                      <a:pt x="535" y="267"/>
                    </a:lnTo>
                    <a:lnTo>
                      <a:pt x="481" y="428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436"/>
              <p:cNvSpPr>
                <a:spLocks/>
              </p:cNvSpPr>
              <p:nvPr/>
            </p:nvSpPr>
            <p:spPr bwMode="auto">
              <a:xfrm>
                <a:off x="4332" y="2504"/>
                <a:ext cx="54" cy="67"/>
              </a:xfrm>
              <a:custGeom>
                <a:avLst/>
                <a:gdLst>
                  <a:gd name="T0" fmla="*/ 427 w 427"/>
                  <a:gd name="T1" fmla="*/ 321 h 535"/>
                  <a:gd name="T2" fmla="*/ 268 w 427"/>
                  <a:gd name="T3" fmla="*/ 481 h 535"/>
                  <a:gd name="T4" fmla="*/ 160 w 427"/>
                  <a:gd name="T5" fmla="*/ 535 h 535"/>
                  <a:gd name="T6" fmla="*/ 53 w 427"/>
                  <a:gd name="T7" fmla="*/ 535 h 535"/>
                  <a:gd name="T8" fmla="*/ 53 w 427"/>
                  <a:gd name="T9" fmla="*/ 535 h 535"/>
                  <a:gd name="T10" fmla="*/ 0 w 427"/>
                  <a:gd name="T11" fmla="*/ 535 h 535"/>
                  <a:gd name="T12" fmla="*/ 53 w 427"/>
                  <a:gd name="T13" fmla="*/ 481 h 535"/>
                  <a:gd name="T14" fmla="*/ 107 w 427"/>
                  <a:gd name="T15" fmla="*/ 428 h 535"/>
                  <a:gd name="T16" fmla="*/ 107 w 427"/>
                  <a:gd name="T17" fmla="*/ 428 h 535"/>
                  <a:gd name="T18" fmla="*/ 107 w 427"/>
                  <a:gd name="T19" fmla="*/ 428 h 535"/>
                  <a:gd name="T20" fmla="*/ 214 w 427"/>
                  <a:gd name="T21" fmla="*/ 321 h 535"/>
                  <a:gd name="T22" fmla="*/ 268 w 427"/>
                  <a:gd name="T23" fmla="*/ 214 h 535"/>
                  <a:gd name="T24" fmla="*/ 268 w 427"/>
                  <a:gd name="T25" fmla="*/ 214 h 535"/>
                  <a:gd name="T26" fmla="*/ 320 w 427"/>
                  <a:gd name="T27" fmla="*/ 107 h 535"/>
                  <a:gd name="T28" fmla="*/ 374 w 427"/>
                  <a:gd name="T29" fmla="*/ 53 h 535"/>
                  <a:gd name="T30" fmla="*/ 427 w 427"/>
                  <a:gd name="T31" fmla="*/ 0 h 535"/>
                  <a:gd name="T32" fmla="*/ 427 w 427"/>
                  <a:gd name="T33" fmla="*/ 0 h 535"/>
                  <a:gd name="T34" fmla="*/ 427 w 427"/>
                  <a:gd name="T35" fmla="*/ 53 h 535"/>
                  <a:gd name="T36" fmla="*/ 427 w 427"/>
                  <a:gd name="T37" fmla="*/ 214 h 535"/>
                  <a:gd name="T38" fmla="*/ 427 w 427"/>
                  <a:gd name="T39" fmla="*/ 321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7" h="535">
                    <a:moveTo>
                      <a:pt x="427" y="321"/>
                    </a:moveTo>
                    <a:lnTo>
                      <a:pt x="268" y="481"/>
                    </a:lnTo>
                    <a:lnTo>
                      <a:pt x="160" y="53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535"/>
                    </a:lnTo>
                    <a:lnTo>
                      <a:pt x="53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214" y="321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320" y="107"/>
                    </a:lnTo>
                    <a:lnTo>
                      <a:pt x="374" y="53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27" y="53"/>
                    </a:lnTo>
                    <a:lnTo>
                      <a:pt x="427" y="214"/>
                    </a:lnTo>
                    <a:lnTo>
                      <a:pt x="427" y="321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437"/>
              <p:cNvSpPr>
                <a:spLocks/>
              </p:cNvSpPr>
              <p:nvPr/>
            </p:nvSpPr>
            <p:spPr bwMode="auto">
              <a:xfrm>
                <a:off x="4345" y="2524"/>
                <a:ext cx="34" cy="40"/>
              </a:xfrm>
              <a:custGeom>
                <a:avLst/>
                <a:gdLst>
                  <a:gd name="T0" fmla="*/ 53 w 267"/>
                  <a:gd name="T1" fmla="*/ 268 h 321"/>
                  <a:gd name="T2" fmla="*/ 53 w 267"/>
                  <a:gd name="T3" fmla="*/ 268 h 321"/>
                  <a:gd name="T4" fmla="*/ 107 w 267"/>
                  <a:gd name="T5" fmla="*/ 214 h 321"/>
                  <a:gd name="T6" fmla="*/ 161 w 267"/>
                  <a:gd name="T7" fmla="*/ 107 h 321"/>
                  <a:gd name="T8" fmla="*/ 161 w 267"/>
                  <a:gd name="T9" fmla="*/ 107 h 321"/>
                  <a:gd name="T10" fmla="*/ 161 w 267"/>
                  <a:gd name="T11" fmla="*/ 54 h 321"/>
                  <a:gd name="T12" fmla="*/ 213 w 267"/>
                  <a:gd name="T13" fmla="*/ 0 h 321"/>
                  <a:gd name="T14" fmla="*/ 267 w 267"/>
                  <a:gd name="T15" fmla="*/ 0 h 321"/>
                  <a:gd name="T16" fmla="*/ 267 w 267"/>
                  <a:gd name="T17" fmla="*/ 0 h 321"/>
                  <a:gd name="T18" fmla="*/ 267 w 267"/>
                  <a:gd name="T19" fmla="*/ 54 h 321"/>
                  <a:gd name="T20" fmla="*/ 267 w 267"/>
                  <a:gd name="T21" fmla="*/ 107 h 321"/>
                  <a:gd name="T22" fmla="*/ 267 w 267"/>
                  <a:gd name="T23" fmla="*/ 214 h 321"/>
                  <a:gd name="T24" fmla="*/ 267 w 267"/>
                  <a:gd name="T25" fmla="*/ 214 h 321"/>
                  <a:gd name="T26" fmla="*/ 161 w 267"/>
                  <a:gd name="T27" fmla="*/ 321 h 321"/>
                  <a:gd name="T28" fmla="*/ 53 w 267"/>
                  <a:gd name="T29" fmla="*/ 321 h 321"/>
                  <a:gd name="T30" fmla="*/ 0 w 267"/>
                  <a:gd name="T31" fmla="*/ 321 h 321"/>
                  <a:gd name="T32" fmla="*/ 0 w 267"/>
                  <a:gd name="T33" fmla="*/ 321 h 321"/>
                  <a:gd name="T34" fmla="*/ 0 w 267"/>
                  <a:gd name="T35" fmla="*/ 321 h 321"/>
                  <a:gd name="T36" fmla="*/ 0 w 267"/>
                  <a:gd name="T37" fmla="*/ 321 h 321"/>
                  <a:gd name="T38" fmla="*/ 53 w 267"/>
                  <a:gd name="T39" fmla="*/ 26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321">
                    <a:moveTo>
                      <a:pt x="53" y="268"/>
                    </a:moveTo>
                    <a:lnTo>
                      <a:pt x="53" y="268"/>
                    </a:lnTo>
                    <a:lnTo>
                      <a:pt x="107" y="21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54"/>
                    </a:lnTo>
                    <a:lnTo>
                      <a:pt x="213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54"/>
                    </a:lnTo>
                    <a:lnTo>
                      <a:pt x="267" y="10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61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007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438"/>
              <p:cNvSpPr>
                <a:spLocks/>
              </p:cNvSpPr>
              <p:nvPr/>
            </p:nvSpPr>
            <p:spPr bwMode="auto">
              <a:xfrm>
                <a:off x="3650" y="2423"/>
                <a:ext cx="608" cy="562"/>
              </a:xfrm>
              <a:custGeom>
                <a:avLst/>
                <a:gdLst>
                  <a:gd name="T0" fmla="*/ 2889 w 4869"/>
                  <a:gd name="T1" fmla="*/ 4492 h 4492"/>
                  <a:gd name="T2" fmla="*/ 54 w 4869"/>
                  <a:gd name="T3" fmla="*/ 1498 h 4492"/>
                  <a:gd name="T4" fmla="*/ 0 w 4869"/>
                  <a:gd name="T5" fmla="*/ 802 h 4492"/>
                  <a:gd name="T6" fmla="*/ 0 w 4869"/>
                  <a:gd name="T7" fmla="*/ 695 h 4492"/>
                  <a:gd name="T8" fmla="*/ 267 w 4869"/>
                  <a:gd name="T9" fmla="*/ 0 h 4492"/>
                  <a:gd name="T10" fmla="*/ 213 w 4869"/>
                  <a:gd name="T11" fmla="*/ 107 h 4492"/>
                  <a:gd name="T12" fmla="*/ 267 w 4869"/>
                  <a:gd name="T13" fmla="*/ 322 h 4492"/>
                  <a:gd name="T14" fmla="*/ 374 w 4869"/>
                  <a:gd name="T15" fmla="*/ 322 h 4492"/>
                  <a:gd name="T16" fmla="*/ 534 w 4869"/>
                  <a:gd name="T17" fmla="*/ 375 h 4492"/>
                  <a:gd name="T18" fmla="*/ 588 w 4869"/>
                  <a:gd name="T19" fmla="*/ 481 h 4492"/>
                  <a:gd name="T20" fmla="*/ 588 w 4869"/>
                  <a:gd name="T21" fmla="*/ 588 h 4492"/>
                  <a:gd name="T22" fmla="*/ 641 w 4869"/>
                  <a:gd name="T23" fmla="*/ 642 h 4492"/>
                  <a:gd name="T24" fmla="*/ 802 w 4869"/>
                  <a:gd name="T25" fmla="*/ 642 h 4492"/>
                  <a:gd name="T26" fmla="*/ 855 w 4869"/>
                  <a:gd name="T27" fmla="*/ 695 h 4492"/>
                  <a:gd name="T28" fmla="*/ 1016 w 4869"/>
                  <a:gd name="T29" fmla="*/ 802 h 4492"/>
                  <a:gd name="T30" fmla="*/ 1016 w 4869"/>
                  <a:gd name="T31" fmla="*/ 856 h 4492"/>
                  <a:gd name="T32" fmla="*/ 1123 w 4869"/>
                  <a:gd name="T33" fmla="*/ 909 h 4492"/>
                  <a:gd name="T34" fmla="*/ 1176 w 4869"/>
                  <a:gd name="T35" fmla="*/ 909 h 4492"/>
                  <a:gd name="T36" fmla="*/ 1230 w 4869"/>
                  <a:gd name="T37" fmla="*/ 909 h 4492"/>
                  <a:gd name="T38" fmla="*/ 1230 w 4869"/>
                  <a:gd name="T39" fmla="*/ 1016 h 4492"/>
                  <a:gd name="T40" fmla="*/ 1337 w 4869"/>
                  <a:gd name="T41" fmla="*/ 1177 h 4492"/>
                  <a:gd name="T42" fmla="*/ 1390 w 4869"/>
                  <a:gd name="T43" fmla="*/ 1230 h 4492"/>
                  <a:gd name="T44" fmla="*/ 1498 w 4869"/>
                  <a:gd name="T45" fmla="*/ 1230 h 4492"/>
                  <a:gd name="T46" fmla="*/ 1551 w 4869"/>
                  <a:gd name="T47" fmla="*/ 1230 h 4492"/>
                  <a:gd name="T48" fmla="*/ 1658 w 4869"/>
                  <a:gd name="T49" fmla="*/ 1230 h 4492"/>
                  <a:gd name="T50" fmla="*/ 1658 w 4869"/>
                  <a:gd name="T51" fmla="*/ 1284 h 4492"/>
                  <a:gd name="T52" fmla="*/ 1712 w 4869"/>
                  <a:gd name="T53" fmla="*/ 1391 h 4492"/>
                  <a:gd name="T54" fmla="*/ 1658 w 4869"/>
                  <a:gd name="T55" fmla="*/ 1444 h 4492"/>
                  <a:gd name="T56" fmla="*/ 1712 w 4869"/>
                  <a:gd name="T57" fmla="*/ 1498 h 4492"/>
                  <a:gd name="T58" fmla="*/ 1819 w 4869"/>
                  <a:gd name="T59" fmla="*/ 1711 h 4492"/>
                  <a:gd name="T60" fmla="*/ 2193 w 4869"/>
                  <a:gd name="T61" fmla="*/ 1979 h 4492"/>
                  <a:gd name="T62" fmla="*/ 2247 w 4869"/>
                  <a:gd name="T63" fmla="*/ 1979 h 4492"/>
                  <a:gd name="T64" fmla="*/ 2461 w 4869"/>
                  <a:gd name="T65" fmla="*/ 1979 h 4492"/>
                  <a:gd name="T66" fmla="*/ 2461 w 4869"/>
                  <a:gd name="T67" fmla="*/ 2032 h 4492"/>
                  <a:gd name="T68" fmla="*/ 2461 w 4869"/>
                  <a:gd name="T69" fmla="*/ 2139 h 4492"/>
                  <a:gd name="T70" fmla="*/ 2514 w 4869"/>
                  <a:gd name="T71" fmla="*/ 2193 h 4492"/>
                  <a:gd name="T72" fmla="*/ 2621 w 4869"/>
                  <a:gd name="T73" fmla="*/ 2246 h 4492"/>
                  <a:gd name="T74" fmla="*/ 2675 w 4869"/>
                  <a:gd name="T75" fmla="*/ 2460 h 4492"/>
                  <a:gd name="T76" fmla="*/ 2996 w 4869"/>
                  <a:gd name="T77" fmla="*/ 2780 h 4492"/>
                  <a:gd name="T78" fmla="*/ 2996 w 4869"/>
                  <a:gd name="T79" fmla="*/ 2780 h 4492"/>
                  <a:gd name="T80" fmla="*/ 3103 w 4869"/>
                  <a:gd name="T81" fmla="*/ 2834 h 4492"/>
                  <a:gd name="T82" fmla="*/ 3157 w 4869"/>
                  <a:gd name="T83" fmla="*/ 2941 h 4492"/>
                  <a:gd name="T84" fmla="*/ 3371 w 4869"/>
                  <a:gd name="T85" fmla="*/ 3102 h 4492"/>
                  <a:gd name="T86" fmla="*/ 3478 w 4869"/>
                  <a:gd name="T87" fmla="*/ 3155 h 4492"/>
                  <a:gd name="T88" fmla="*/ 3692 w 4869"/>
                  <a:gd name="T89" fmla="*/ 3262 h 4492"/>
                  <a:gd name="T90" fmla="*/ 3745 w 4869"/>
                  <a:gd name="T91" fmla="*/ 3369 h 4492"/>
                  <a:gd name="T92" fmla="*/ 3906 w 4869"/>
                  <a:gd name="T93" fmla="*/ 3530 h 4492"/>
                  <a:gd name="T94" fmla="*/ 4013 w 4869"/>
                  <a:gd name="T95" fmla="*/ 3583 h 4492"/>
                  <a:gd name="T96" fmla="*/ 4227 w 4869"/>
                  <a:gd name="T97" fmla="*/ 3690 h 4492"/>
                  <a:gd name="T98" fmla="*/ 4227 w 4869"/>
                  <a:gd name="T99" fmla="*/ 3690 h 4492"/>
                  <a:gd name="T100" fmla="*/ 4280 w 4869"/>
                  <a:gd name="T101" fmla="*/ 3744 h 4492"/>
                  <a:gd name="T102" fmla="*/ 4227 w 4869"/>
                  <a:gd name="T103" fmla="*/ 3797 h 4492"/>
                  <a:gd name="T104" fmla="*/ 4173 w 4869"/>
                  <a:gd name="T105" fmla="*/ 3851 h 4492"/>
                  <a:gd name="T106" fmla="*/ 4280 w 4869"/>
                  <a:gd name="T107" fmla="*/ 3957 h 4492"/>
                  <a:gd name="T108" fmla="*/ 4495 w 4869"/>
                  <a:gd name="T109" fmla="*/ 4171 h 4492"/>
                  <a:gd name="T110" fmla="*/ 4495 w 4869"/>
                  <a:gd name="T111" fmla="*/ 4224 h 4492"/>
                  <a:gd name="T112" fmla="*/ 4655 w 4869"/>
                  <a:gd name="T113" fmla="*/ 4331 h 4492"/>
                  <a:gd name="T114" fmla="*/ 4869 w 4869"/>
                  <a:gd name="T115" fmla="*/ 4492 h 4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69" h="4492">
                    <a:moveTo>
                      <a:pt x="4869" y="4492"/>
                    </a:moveTo>
                    <a:lnTo>
                      <a:pt x="2889" y="4492"/>
                    </a:lnTo>
                    <a:lnTo>
                      <a:pt x="54" y="1604"/>
                    </a:lnTo>
                    <a:lnTo>
                      <a:pt x="54" y="1498"/>
                    </a:lnTo>
                    <a:lnTo>
                      <a:pt x="0" y="1177"/>
                    </a:lnTo>
                    <a:lnTo>
                      <a:pt x="0" y="802"/>
                    </a:lnTo>
                    <a:lnTo>
                      <a:pt x="0" y="802"/>
                    </a:lnTo>
                    <a:lnTo>
                      <a:pt x="0" y="695"/>
                    </a:lnTo>
                    <a:lnTo>
                      <a:pt x="54" y="375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3" y="107"/>
                    </a:lnTo>
                    <a:lnTo>
                      <a:pt x="213" y="268"/>
                    </a:lnTo>
                    <a:lnTo>
                      <a:pt x="267" y="322"/>
                    </a:lnTo>
                    <a:lnTo>
                      <a:pt x="267" y="322"/>
                    </a:lnTo>
                    <a:lnTo>
                      <a:pt x="374" y="322"/>
                    </a:lnTo>
                    <a:lnTo>
                      <a:pt x="481" y="375"/>
                    </a:lnTo>
                    <a:lnTo>
                      <a:pt x="534" y="375"/>
                    </a:lnTo>
                    <a:lnTo>
                      <a:pt x="534" y="375"/>
                    </a:lnTo>
                    <a:lnTo>
                      <a:pt x="588" y="481"/>
                    </a:lnTo>
                    <a:lnTo>
                      <a:pt x="534" y="535"/>
                    </a:lnTo>
                    <a:lnTo>
                      <a:pt x="588" y="588"/>
                    </a:lnTo>
                    <a:lnTo>
                      <a:pt x="588" y="588"/>
                    </a:lnTo>
                    <a:lnTo>
                      <a:pt x="641" y="642"/>
                    </a:lnTo>
                    <a:lnTo>
                      <a:pt x="695" y="642"/>
                    </a:lnTo>
                    <a:lnTo>
                      <a:pt x="802" y="642"/>
                    </a:lnTo>
                    <a:lnTo>
                      <a:pt x="802" y="642"/>
                    </a:lnTo>
                    <a:lnTo>
                      <a:pt x="855" y="695"/>
                    </a:lnTo>
                    <a:lnTo>
                      <a:pt x="909" y="802"/>
                    </a:lnTo>
                    <a:lnTo>
                      <a:pt x="1016" y="802"/>
                    </a:lnTo>
                    <a:lnTo>
                      <a:pt x="1016" y="802"/>
                    </a:lnTo>
                    <a:lnTo>
                      <a:pt x="1016" y="856"/>
                    </a:lnTo>
                    <a:lnTo>
                      <a:pt x="1069" y="909"/>
                    </a:lnTo>
                    <a:lnTo>
                      <a:pt x="1123" y="909"/>
                    </a:lnTo>
                    <a:lnTo>
                      <a:pt x="1123" y="909"/>
                    </a:lnTo>
                    <a:lnTo>
                      <a:pt x="1176" y="909"/>
                    </a:lnTo>
                    <a:lnTo>
                      <a:pt x="1176" y="909"/>
                    </a:lnTo>
                    <a:lnTo>
                      <a:pt x="1230" y="909"/>
                    </a:lnTo>
                    <a:lnTo>
                      <a:pt x="1230" y="909"/>
                    </a:lnTo>
                    <a:lnTo>
                      <a:pt x="1230" y="1016"/>
                    </a:lnTo>
                    <a:lnTo>
                      <a:pt x="1230" y="1123"/>
                    </a:lnTo>
                    <a:lnTo>
                      <a:pt x="1337" y="1177"/>
                    </a:lnTo>
                    <a:lnTo>
                      <a:pt x="1337" y="1177"/>
                    </a:lnTo>
                    <a:lnTo>
                      <a:pt x="1390" y="1230"/>
                    </a:lnTo>
                    <a:lnTo>
                      <a:pt x="1444" y="1230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551" y="1230"/>
                    </a:lnTo>
                    <a:lnTo>
                      <a:pt x="1605" y="1230"/>
                    </a:lnTo>
                    <a:lnTo>
                      <a:pt x="1658" y="1230"/>
                    </a:lnTo>
                    <a:lnTo>
                      <a:pt x="1658" y="1230"/>
                    </a:lnTo>
                    <a:lnTo>
                      <a:pt x="1658" y="1284"/>
                    </a:lnTo>
                    <a:lnTo>
                      <a:pt x="1712" y="1337"/>
                    </a:lnTo>
                    <a:lnTo>
                      <a:pt x="1712" y="1391"/>
                    </a:lnTo>
                    <a:lnTo>
                      <a:pt x="1712" y="1391"/>
                    </a:lnTo>
                    <a:lnTo>
                      <a:pt x="1658" y="1444"/>
                    </a:lnTo>
                    <a:lnTo>
                      <a:pt x="1658" y="1498"/>
                    </a:lnTo>
                    <a:lnTo>
                      <a:pt x="1712" y="1498"/>
                    </a:lnTo>
                    <a:lnTo>
                      <a:pt x="1712" y="1498"/>
                    </a:lnTo>
                    <a:lnTo>
                      <a:pt x="1819" y="1711"/>
                    </a:lnTo>
                    <a:lnTo>
                      <a:pt x="1979" y="1872"/>
                    </a:lnTo>
                    <a:lnTo>
                      <a:pt x="2193" y="1979"/>
                    </a:lnTo>
                    <a:lnTo>
                      <a:pt x="2193" y="1979"/>
                    </a:lnTo>
                    <a:lnTo>
                      <a:pt x="2247" y="1979"/>
                    </a:lnTo>
                    <a:lnTo>
                      <a:pt x="2354" y="1979"/>
                    </a:lnTo>
                    <a:lnTo>
                      <a:pt x="2461" y="1979"/>
                    </a:lnTo>
                    <a:lnTo>
                      <a:pt x="2461" y="1979"/>
                    </a:lnTo>
                    <a:lnTo>
                      <a:pt x="2461" y="2032"/>
                    </a:lnTo>
                    <a:lnTo>
                      <a:pt x="2461" y="2086"/>
                    </a:lnTo>
                    <a:lnTo>
                      <a:pt x="2461" y="2139"/>
                    </a:lnTo>
                    <a:lnTo>
                      <a:pt x="2461" y="2139"/>
                    </a:lnTo>
                    <a:lnTo>
                      <a:pt x="2514" y="2193"/>
                    </a:lnTo>
                    <a:lnTo>
                      <a:pt x="2568" y="2246"/>
                    </a:lnTo>
                    <a:lnTo>
                      <a:pt x="2621" y="2246"/>
                    </a:lnTo>
                    <a:lnTo>
                      <a:pt x="2621" y="2246"/>
                    </a:lnTo>
                    <a:lnTo>
                      <a:pt x="2675" y="2460"/>
                    </a:lnTo>
                    <a:lnTo>
                      <a:pt x="2835" y="2621"/>
                    </a:lnTo>
                    <a:lnTo>
                      <a:pt x="2996" y="2780"/>
                    </a:lnTo>
                    <a:lnTo>
                      <a:pt x="2996" y="2780"/>
                    </a:lnTo>
                    <a:lnTo>
                      <a:pt x="2996" y="2780"/>
                    </a:lnTo>
                    <a:lnTo>
                      <a:pt x="3050" y="2834"/>
                    </a:lnTo>
                    <a:lnTo>
                      <a:pt x="3103" y="2834"/>
                    </a:lnTo>
                    <a:lnTo>
                      <a:pt x="3103" y="2834"/>
                    </a:lnTo>
                    <a:lnTo>
                      <a:pt x="3157" y="2941"/>
                    </a:lnTo>
                    <a:lnTo>
                      <a:pt x="3264" y="3048"/>
                    </a:lnTo>
                    <a:lnTo>
                      <a:pt x="3371" y="3102"/>
                    </a:lnTo>
                    <a:lnTo>
                      <a:pt x="3371" y="3102"/>
                    </a:lnTo>
                    <a:lnTo>
                      <a:pt x="3478" y="3155"/>
                    </a:lnTo>
                    <a:lnTo>
                      <a:pt x="3585" y="3209"/>
                    </a:lnTo>
                    <a:lnTo>
                      <a:pt x="3692" y="3262"/>
                    </a:lnTo>
                    <a:lnTo>
                      <a:pt x="3692" y="3262"/>
                    </a:lnTo>
                    <a:lnTo>
                      <a:pt x="3745" y="3369"/>
                    </a:lnTo>
                    <a:lnTo>
                      <a:pt x="3799" y="3476"/>
                    </a:lnTo>
                    <a:lnTo>
                      <a:pt x="3906" y="3530"/>
                    </a:lnTo>
                    <a:lnTo>
                      <a:pt x="3906" y="3530"/>
                    </a:lnTo>
                    <a:lnTo>
                      <a:pt x="4013" y="3583"/>
                    </a:lnTo>
                    <a:lnTo>
                      <a:pt x="4120" y="3637"/>
                    </a:lnTo>
                    <a:lnTo>
                      <a:pt x="4227" y="3690"/>
                    </a:lnTo>
                    <a:lnTo>
                      <a:pt x="4227" y="3690"/>
                    </a:lnTo>
                    <a:lnTo>
                      <a:pt x="4227" y="3690"/>
                    </a:lnTo>
                    <a:lnTo>
                      <a:pt x="4280" y="3744"/>
                    </a:lnTo>
                    <a:lnTo>
                      <a:pt x="4280" y="3744"/>
                    </a:lnTo>
                    <a:lnTo>
                      <a:pt x="4280" y="3744"/>
                    </a:lnTo>
                    <a:lnTo>
                      <a:pt x="4227" y="3797"/>
                    </a:lnTo>
                    <a:lnTo>
                      <a:pt x="4173" y="3797"/>
                    </a:lnTo>
                    <a:lnTo>
                      <a:pt x="4173" y="3851"/>
                    </a:lnTo>
                    <a:lnTo>
                      <a:pt x="4173" y="3851"/>
                    </a:lnTo>
                    <a:lnTo>
                      <a:pt x="4280" y="3957"/>
                    </a:lnTo>
                    <a:lnTo>
                      <a:pt x="4388" y="4064"/>
                    </a:lnTo>
                    <a:lnTo>
                      <a:pt x="4495" y="4171"/>
                    </a:lnTo>
                    <a:lnTo>
                      <a:pt x="4495" y="4171"/>
                    </a:lnTo>
                    <a:lnTo>
                      <a:pt x="4495" y="4224"/>
                    </a:lnTo>
                    <a:lnTo>
                      <a:pt x="4602" y="4331"/>
                    </a:lnTo>
                    <a:lnTo>
                      <a:pt x="4655" y="4331"/>
                    </a:lnTo>
                    <a:lnTo>
                      <a:pt x="4655" y="4331"/>
                    </a:lnTo>
                    <a:lnTo>
                      <a:pt x="4869" y="4492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439"/>
              <p:cNvSpPr>
                <a:spLocks/>
              </p:cNvSpPr>
              <p:nvPr/>
            </p:nvSpPr>
            <p:spPr bwMode="auto">
              <a:xfrm>
                <a:off x="3650" y="2444"/>
                <a:ext cx="595" cy="541"/>
              </a:xfrm>
              <a:custGeom>
                <a:avLst/>
                <a:gdLst>
                  <a:gd name="T0" fmla="*/ 1819 w 4762"/>
                  <a:gd name="T1" fmla="*/ 1604 h 4331"/>
                  <a:gd name="T2" fmla="*/ 2193 w 4762"/>
                  <a:gd name="T3" fmla="*/ 1871 h 4331"/>
                  <a:gd name="T4" fmla="*/ 2247 w 4762"/>
                  <a:gd name="T5" fmla="*/ 1871 h 4331"/>
                  <a:gd name="T6" fmla="*/ 2407 w 4762"/>
                  <a:gd name="T7" fmla="*/ 1871 h 4331"/>
                  <a:gd name="T8" fmla="*/ 2407 w 4762"/>
                  <a:gd name="T9" fmla="*/ 1925 h 4331"/>
                  <a:gd name="T10" fmla="*/ 2461 w 4762"/>
                  <a:gd name="T11" fmla="*/ 2032 h 4331"/>
                  <a:gd name="T12" fmla="*/ 2461 w 4762"/>
                  <a:gd name="T13" fmla="*/ 2085 h 4331"/>
                  <a:gd name="T14" fmla="*/ 2568 w 4762"/>
                  <a:gd name="T15" fmla="*/ 2085 h 4331"/>
                  <a:gd name="T16" fmla="*/ 2621 w 4762"/>
                  <a:gd name="T17" fmla="*/ 2299 h 4331"/>
                  <a:gd name="T18" fmla="*/ 2943 w 4762"/>
                  <a:gd name="T19" fmla="*/ 2619 h 4331"/>
                  <a:gd name="T20" fmla="*/ 2943 w 4762"/>
                  <a:gd name="T21" fmla="*/ 2673 h 4331"/>
                  <a:gd name="T22" fmla="*/ 3050 w 4762"/>
                  <a:gd name="T23" fmla="*/ 2726 h 4331"/>
                  <a:gd name="T24" fmla="*/ 3157 w 4762"/>
                  <a:gd name="T25" fmla="*/ 2833 h 4331"/>
                  <a:gd name="T26" fmla="*/ 3317 w 4762"/>
                  <a:gd name="T27" fmla="*/ 2994 h 4331"/>
                  <a:gd name="T28" fmla="*/ 3424 w 4762"/>
                  <a:gd name="T29" fmla="*/ 3048 h 4331"/>
                  <a:gd name="T30" fmla="*/ 3638 w 4762"/>
                  <a:gd name="T31" fmla="*/ 3155 h 4331"/>
                  <a:gd name="T32" fmla="*/ 3692 w 4762"/>
                  <a:gd name="T33" fmla="*/ 3262 h 4331"/>
                  <a:gd name="T34" fmla="*/ 3852 w 4762"/>
                  <a:gd name="T35" fmla="*/ 3369 h 4331"/>
                  <a:gd name="T36" fmla="*/ 3959 w 4762"/>
                  <a:gd name="T37" fmla="*/ 3476 h 4331"/>
                  <a:gd name="T38" fmla="*/ 4173 w 4762"/>
                  <a:gd name="T39" fmla="*/ 3529 h 4331"/>
                  <a:gd name="T40" fmla="*/ 4173 w 4762"/>
                  <a:gd name="T41" fmla="*/ 3583 h 4331"/>
                  <a:gd name="T42" fmla="*/ 4227 w 4762"/>
                  <a:gd name="T43" fmla="*/ 3583 h 4331"/>
                  <a:gd name="T44" fmla="*/ 4173 w 4762"/>
                  <a:gd name="T45" fmla="*/ 3636 h 4331"/>
                  <a:gd name="T46" fmla="*/ 4120 w 4762"/>
                  <a:gd name="T47" fmla="*/ 3742 h 4331"/>
                  <a:gd name="T48" fmla="*/ 4227 w 4762"/>
                  <a:gd name="T49" fmla="*/ 3849 h 4331"/>
                  <a:gd name="T50" fmla="*/ 4441 w 4762"/>
                  <a:gd name="T51" fmla="*/ 4063 h 4331"/>
                  <a:gd name="T52" fmla="*/ 4441 w 4762"/>
                  <a:gd name="T53" fmla="*/ 4117 h 4331"/>
                  <a:gd name="T54" fmla="*/ 4602 w 4762"/>
                  <a:gd name="T55" fmla="*/ 4224 h 4331"/>
                  <a:gd name="T56" fmla="*/ 4762 w 4762"/>
                  <a:gd name="T57" fmla="*/ 4331 h 4331"/>
                  <a:gd name="T58" fmla="*/ 54 w 4762"/>
                  <a:gd name="T59" fmla="*/ 1443 h 4331"/>
                  <a:gd name="T60" fmla="*/ 0 w 4762"/>
                  <a:gd name="T61" fmla="*/ 1016 h 4331"/>
                  <a:gd name="T62" fmla="*/ 0 w 4762"/>
                  <a:gd name="T63" fmla="*/ 641 h 4331"/>
                  <a:gd name="T64" fmla="*/ 54 w 4762"/>
                  <a:gd name="T65" fmla="*/ 267 h 4331"/>
                  <a:gd name="T66" fmla="*/ 213 w 4762"/>
                  <a:gd name="T67" fmla="*/ 0 h 4331"/>
                  <a:gd name="T68" fmla="*/ 160 w 4762"/>
                  <a:gd name="T69" fmla="*/ 161 h 4331"/>
                  <a:gd name="T70" fmla="*/ 267 w 4762"/>
                  <a:gd name="T71" fmla="*/ 214 h 4331"/>
                  <a:gd name="T72" fmla="*/ 427 w 4762"/>
                  <a:gd name="T73" fmla="*/ 214 h 4331"/>
                  <a:gd name="T74" fmla="*/ 534 w 4762"/>
                  <a:gd name="T75" fmla="*/ 267 h 4331"/>
                  <a:gd name="T76" fmla="*/ 534 w 4762"/>
                  <a:gd name="T77" fmla="*/ 374 h 4331"/>
                  <a:gd name="T78" fmla="*/ 588 w 4762"/>
                  <a:gd name="T79" fmla="*/ 427 h 4331"/>
                  <a:gd name="T80" fmla="*/ 695 w 4762"/>
                  <a:gd name="T81" fmla="*/ 534 h 4331"/>
                  <a:gd name="T82" fmla="*/ 802 w 4762"/>
                  <a:gd name="T83" fmla="*/ 534 h 4331"/>
                  <a:gd name="T84" fmla="*/ 909 w 4762"/>
                  <a:gd name="T85" fmla="*/ 641 h 4331"/>
                  <a:gd name="T86" fmla="*/ 962 w 4762"/>
                  <a:gd name="T87" fmla="*/ 695 h 4331"/>
                  <a:gd name="T88" fmla="*/ 1016 w 4762"/>
                  <a:gd name="T89" fmla="*/ 748 h 4331"/>
                  <a:gd name="T90" fmla="*/ 1069 w 4762"/>
                  <a:gd name="T91" fmla="*/ 748 h 4331"/>
                  <a:gd name="T92" fmla="*/ 1176 w 4762"/>
                  <a:gd name="T93" fmla="*/ 802 h 4331"/>
                  <a:gd name="T94" fmla="*/ 1230 w 4762"/>
                  <a:gd name="T95" fmla="*/ 802 h 4331"/>
                  <a:gd name="T96" fmla="*/ 1230 w 4762"/>
                  <a:gd name="T97" fmla="*/ 1016 h 4331"/>
                  <a:gd name="T98" fmla="*/ 1337 w 4762"/>
                  <a:gd name="T99" fmla="*/ 1069 h 4331"/>
                  <a:gd name="T100" fmla="*/ 1390 w 4762"/>
                  <a:gd name="T101" fmla="*/ 1123 h 4331"/>
                  <a:gd name="T102" fmla="*/ 1444 w 4762"/>
                  <a:gd name="T103" fmla="*/ 1123 h 4331"/>
                  <a:gd name="T104" fmla="*/ 1551 w 4762"/>
                  <a:gd name="T105" fmla="*/ 1123 h 4331"/>
                  <a:gd name="T106" fmla="*/ 1658 w 4762"/>
                  <a:gd name="T107" fmla="*/ 1123 h 4331"/>
                  <a:gd name="T108" fmla="*/ 1658 w 4762"/>
                  <a:gd name="T109" fmla="*/ 1230 h 4331"/>
                  <a:gd name="T110" fmla="*/ 1658 w 4762"/>
                  <a:gd name="T111" fmla="*/ 1283 h 4331"/>
                  <a:gd name="T112" fmla="*/ 1658 w 4762"/>
                  <a:gd name="T113" fmla="*/ 1389 h 4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62" h="4331">
                    <a:moveTo>
                      <a:pt x="1712" y="1389"/>
                    </a:moveTo>
                    <a:lnTo>
                      <a:pt x="1819" y="1604"/>
                    </a:lnTo>
                    <a:lnTo>
                      <a:pt x="1979" y="1764"/>
                    </a:lnTo>
                    <a:lnTo>
                      <a:pt x="2193" y="1871"/>
                    </a:lnTo>
                    <a:lnTo>
                      <a:pt x="2193" y="1871"/>
                    </a:lnTo>
                    <a:lnTo>
                      <a:pt x="2247" y="1871"/>
                    </a:lnTo>
                    <a:lnTo>
                      <a:pt x="2300" y="1871"/>
                    </a:lnTo>
                    <a:lnTo>
                      <a:pt x="2407" y="1871"/>
                    </a:lnTo>
                    <a:lnTo>
                      <a:pt x="2407" y="1871"/>
                    </a:lnTo>
                    <a:lnTo>
                      <a:pt x="2407" y="1925"/>
                    </a:lnTo>
                    <a:lnTo>
                      <a:pt x="2407" y="1978"/>
                    </a:lnTo>
                    <a:lnTo>
                      <a:pt x="2461" y="2032"/>
                    </a:lnTo>
                    <a:lnTo>
                      <a:pt x="2461" y="2032"/>
                    </a:lnTo>
                    <a:lnTo>
                      <a:pt x="2461" y="2085"/>
                    </a:lnTo>
                    <a:lnTo>
                      <a:pt x="2514" y="2085"/>
                    </a:lnTo>
                    <a:lnTo>
                      <a:pt x="2568" y="2085"/>
                    </a:lnTo>
                    <a:lnTo>
                      <a:pt x="2568" y="2085"/>
                    </a:lnTo>
                    <a:lnTo>
                      <a:pt x="2621" y="2299"/>
                    </a:lnTo>
                    <a:lnTo>
                      <a:pt x="2782" y="2460"/>
                    </a:lnTo>
                    <a:lnTo>
                      <a:pt x="2943" y="2619"/>
                    </a:lnTo>
                    <a:lnTo>
                      <a:pt x="2943" y="2619"/>
                    </a:lnTo>
                    <a:lnTo>
                      <a:pt x="2943" y="2673"/>
                    </a:lnTo>
                    <a:lnTo>
                      <a:pt x="2996" y="2673"/>
                    </a:lnTo>
                    <a:lnTo>
                      <a:pt x="3050" y="2726"/>
                    </a:lnTo>
                    <a:lnTo>
                      <a:pt x="3050" y="2726"/>
                    </a:lnTo>
                    <a:lnTo>
                      <a:pt x="3157" y="2833"/>
                    </a:lnTo>
                    <a:lnTo>
                      <a:pt x="3210" y="2941"/>
                    </a:lnTo>
                    <a:lnTo>
                      <a:pt x="3317" y="2994"/>
                    </a:lnTo>
                    <a:lnTo>
                      <a:pt x="3317" y="2994"/>
                    </a:lnTo>
                    <a:lnTo>
                      <a:pt x="3424" y="3048"/>
                    </a:lnTo>
                    <a:lnTo>
                      <a:pt x="3531" y="3101"/>
                    </a:lnTo>
                    <a:lnTo>
                      <a:pt x="3638" y="3155"/>
                    </a:lnTo>
                    <a:lnTo>
                      <a:pt x="3638" y="3155"/>
                    </a:lnTo>
                    <a:lnTo>
                      <a:pt x="3692" y="3262"/>
                    </a:lnTo>
                    <a:lnTo>
                      <a:pt x="3799" y="3315"/>
                    </a:lnTo>
                    <a:lnTo>
                      <a:pt x="3852" y="3369"/>
                    </a:lnTo>
                    <a:lnTo>
                      <a:pt x="3852" y="3369"/>
                    </a:lnTo>
                    <a:lnTo>
                      <a:pt x="3959" y="3476"/>
                    </a:lnTo>
                    <a:lnTo>
                      <a:pt x="4066" y="3529"/>
                    </a:lnTo>
                    <a:lnTo>
                      <a:pt x="4173" y="3529"/>
                    </a:lnTo>
                    <a:lnTo>
                      <a:pt x="4173" y="3529"/>
                    </a:lnTo>
                    <a:lnTo>
                      <a:pt x="4173" y="3583"/>
                    </a:lnTo>
                    <a:lnTo>
                      <a:pt x="4173" y="3583"/>
                    </a:lnTo>
                    <a:lnTo>
                      <a:pt x="4227" y="3583"/>
                    </a:lnTo>
                    <a:lnTo>
                      <a:pt x="4227" y="3583"/>
                    </a:lnTo>
                    <a:lnTo>
                      <a:pt x="4173" y="3636"/>
                    </a:lnTo>
                    <a:lnTo>
                      <a:pt x="4120" y="3690"/>
                    </a:lnTo>
                    <a:lnTo>
                      <a:pt x="4120" y="3742"/>
                    </a:lnTo>
                    <a:lnTo>
                      <a:pt x="4120" y="3742"/>
                    </a:lnTo>
                    <a:lnTo>
                      <a:pt x="4227" y="3849"/>
                    </a:lnTo>
                    <a:lnTo>
                      <a:pt x="4334" y="3956"/>
                    </a:lnTo>
                    <a:lnTo>
                      <a:pt x="4441" y="4063"/>
                    </a:lnTo>
                    <a:lnTo>
                      <a:pt x="4441" y="4063"/>
                    </a:lnTo>
                    <a:lnTo>
                      <a:pt x="4441" y="4117"/>
                    </a:lnTo>
                    <a:lnTo>
                      <a:pt x="4548" y="4170"/>
                    </a:lnTo>
                    <a:lnTo>
                      <a:pt x="4602" y="4224"/>
                    </a:lnTo>
                    <a:lnTo>
                      <a:pt x="4602" y="4224"/>
                    </a:lnTo>
                    <a:lnTo>
                      <a:pt x="4762" y="4331"/>
                    </a:lnTo>
                    <a:lnTo>
                      <a:pt x="2889" y="4331"/>
                    </a:lnTo>
                    <a:lnTo>
                      <a:pt x="54" y="1443"/>
                    </a:lnTo>
                    <a:lnTo>
                      <a:pt x="54" y="1337"/>
                    </a:lnTo>
                    <a:lnTo>
                      <a:pt x="0" y="1016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34"/>
                    </a:lnTo>
                    <a:lnTo>
                      <a:pt x="54" y="267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60" y="53"/>
                    </a:lnTo>
                    <a:lnTo>
                      <a:pt x="160" y="161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74" y="214"/>
                    </a:lnTo>
                    <a:lnTo>
                      <a:pt x="427" y="214"/>
                    </a:lnTo>
                    <a:lnTo>
                      <a:pt x="534" y="267"/>
                    </a:lnTo>
                    <a:lnTo>
                      <a:pt x="534" y="267"/>
                    </a:lnTo>
                    <a:lnTo>
                      <a:pt x="534" y="374"/>
                    </a:lnTo>
                    <a:lnTo>
                      <a:pt x="534" y="374"/>
                    </a:lnTo>
                    <a:lnTo>
                      <a:pt x="588" y="427"/>
                    </a:lnTo>
                    <a:lnTo>
                      <a:pt x="588" y="427"/>
                    </a:lnTo>
                    <a:lnTo>
                      <a:pt x="641" y="481"/>
                    </a:lnTo>
                    <a:lnTo>
                      <a:pt x="695" y="534"/>
                    </a:lnTo>
                    <a:lnTo>
                      <a:pt x="802" y="534"/>
                    </a:lnTo>
                    <a:lnTo>
                      <a:pt x="802" y="534"/>
                    </a:lnTo>
                    <a:lnTo>
                      <a:pt x="855" y="588"/>
                    </a:lnTo>
                    <a:lnTo>
                      <a:pt x="909" y="641"/>
                    </a:lnTo>
                    <a:lnTo>
                      <a:pt x="962" y="695"/>
                    </a:lnTo>
                    <a:lnTo>
                      <a:pt x="962" y="695"/>
                    </a:lnTo>
                    <a:lnTo>
                      <a:pt x="1016" y="748"/>
                    </a:lnTo>
                    <a:lnTo>
                      <a:pt x="1016" y="748"/>
                    </a:lnTo>
                    <a:lnTo>
                      <a:pt x="1069" y="748"/>
                    </a:lnTo>
                    <a:lnTo>
                      <a:pt x="1069" y="748"/>
                    </a:lnTo>
                    <a:lnTo>
                      <a:pt x="1123" y="802"/>
                    </a:lnTo>
                    <a:lnTo>
                      <a:pt x="1176" y="802"/>
                    </a:lnTo>
                    <a:lnTo>
                      <a:pt x="1230" y="802"/>
                    </a:lnTo>
                    <a:lnTo>
                      <a:pt x="1230" y="802"/>
                    </a:lnTo>
                    <a:lnTo>
                      <a:pt x="1230" y="909"/>
                    </a:lnTo>
                    <a:lnTo>
                      <a:pt x="1230" y="1016"/>
                    </a:lnTo>
                    <a:lnTo>
                      <a:pt x="1337" y="1069"/>
                    </a:lnTo>
                    <a:lnTo>
                      <a:pt x="1337" y="1069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44" y="1123"/>
                    </a:lnTo>
                    <a:lnTo>
                      <a:pt x="1444" y="1123"/>
                    </a:lnTo>
                    <a:lnTo>
                      <a:pt x="1498" y="1123"/>
                    </a:lnTo>
                    <a:lnTo>
                      <a:pt x="1551" y="1123"/>
                    </a:lnTo>
                    <a:lnTo>
                      <a:pt x="1658" y="1123"/>
                    </a:lnTo>
                    <a:lnTo>
                      <a:pt x="1658" y="1123"/>
                    </a:lnTo>
                    <a:lnTo>
                      <a:pt x="1658" y="1176"/>
                    </a:lnTo>
                    <a:lnTo>
                      <a:pt x="1658" y="1230"/>
                    </a:lnTo>
                    <a:lnTo>
                      <a:pt x="1658" y="1283"/>
                    </a:lnTo>
                    <a:lnTo>
                      <a:pt x="1658" y="1283"/>
                    </a:lnTo>
                    <a:lnTo>
                      <a:pt x="1658" y="1337"/>
                    </a:lnTo>
                    <a:lnTo>
                      <a:pt x="1658" y="1389"/>
                    </a:lnTo>
                    <a:lnTo>
                      <a:pt x="1712" y="1389"/>
                    </a:lnTo>
                    <a:close/>
                  </a:path>
                </a:pathLst>
              </a:custGeom>
              <a:solidFill>
                <a:srgbClr val="028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440"/>
              <p:cNvSpPr>
                <a:spLocks/>
              </p:cNvSpPr>
              <p:nvPr/>
            </p:nvSpPr>
            <p:spPr bwMode="auto">
              <a:xfrm>
                <a:off x="3650" y="2457"/>
                <a:ext cx="582" cy="528"/>
              </a:xfrm>
              <a:custGeom>
                <a:avLst/>
                <a:gdLst>
                  <a:gd name="T0" fmla="*/ 1819 w 4655"/>
                  <a:gd name="T1" fmla="*/ 1550 h 4224"/>
                  <a:gd name="T2" fmla="*/ 2140 w 4655"/>
                  <a:gd name="T3" fmla="*/ 1764 h 4224"/>
                  <a:gd name="T4" fmla="*/ 2247 w 4655"/>
                  <a:gd name="T5" fmla="*/ 1818 h 4224"/>
                  <a:gd name="T6" fmla="*/ 2407 w 4655"/>
                  <a:gd name="T7" fmla="*/ 1764 h 4224"/>
                  <a:gd name="T8" fmla="*/ 2407 w 4655"/>
                  <a:gd name="T9" fmla="*/ 1818 h 4224"/>
                  <a:gd name="T10" fmla="*/ 2407 w 4655"/>
                  <a:gd name="T11" fmla="*/ 1925 h 4224"/>
                  <a:gd name="T12" fmla="*/ 2461 w 4655"/>
                  <a:gd name="T13" fmla="*/ 1978 h 4224"/>
                  <a:gd name="T14" fmla="*/ 2568 w 4655"/>
                  <a:gd name="T15" fmla="*/ 2032 h 4224"/>
                  <a:gd name="T16" fmla="*/ 2621 w 4655"/>
                  <a:gd name="T17" fmla="*/ 2246 h 4224"/>
                  <a:gd name="T18" fmla="*/ 2889 w 4655"/>
                  <a:gd name="T19" fmla="*/ 2512 h 4224"/>
                  <a:gd name="T20" fmla="*/ 2943 w 4655"/>
                  <a:gd name="T21" fmla="*/ 2566 h 4224"/>
                  <a:gd name="T22" fmla="*/ 3050 w 4655"/>
                  <a:gd name="T23" fmla="*/ 2619 h 4224"/>
                  <a:gd name="T24" fmla="*/ 3103 w 4655"/>
                  <a:gd name="T25" fmla="*/ 2726 h 4224"/>
                  <a:gd name="T26" fmla="*/ 3317 w 4655"/>
                  <a:gd name="T27" fmla="*/ 2887 h 4224"/>
                  <a:gd name="T28" fmla="*/ 3424 w 4655"/>
                  <a:gd name="T29" fmla="*/ 2941 h 4224"/>
                  <a:gd name="T30" fmla="*/ 3638 w 4655"/>
                  <a:gd name="T31" fmla="*/ 3101 h 4224"/>
                  <a:gd name="T32" fmla="*/ 3692 w 4655"/>
                  <a:gd name="T33" fmla="*/ 3155 h 4224"/>
                  <a:gd name="T34" fmla="*/ 3799 w 4655"/>
                  <a:gd name="T35" fmla="*/ 3315 h 4224"/>
                  <a:gd name="T36" fmla="*/ 3906 w 4655"/>
                  <a:gd name="T37" fmla="*/ 3369 h 4224"/>
                  <a:gd name="T38" fmla="*/ 4066 w 4655"/>
                  <a:gd name="T39" fmla="*/ 3476 h 4224"/>
                  <a:gd name="T40" fmla="*/ 4120 w 4655"/>
                  <a:gd name="T41" fmla="*/ 3529 h 4224"/>
                  <a:gd name="T42" fmla="*/ 4173 w 4655"/>
                  <a:gd name="T43" fmla="*/ 3529 h 4224"/>
                  <a:gd name="T44" fmla="*/ 4120 w 4655"/>
                  <a:gd name="T45" fmla="*/ 3583 h 4224"/>
                  <a:gd name="T46" fmla="*/ 4120 w 4655"/>
                  <a:gd name="T47" fmla="*/ 3689 h 4224"/>
                  <a:gd name="T48" fmla="*/ 4173 w 4655"/>
                  <a:gd name="T49" fmla="*/ 3796 h 4224"/>
                  <a:gd name="T50" fmla="*/ 4388 w 4655"/>
                  <a:gd name="T51" fmla="*/ 3956 h 4224"/>
                  <a:gd name="T52" fmla="*/ 4441 w 4655"/>
                  <a:gd name="T53" fmla="*/ 4010 h 4224"/>
                  <a:gd name="T54" fmla="*/ 4548 w 4655"/>
                  <a:gd name="T55" fmla="*/ 4117 h 4224"/>
                  <a:gd name="T56" fmla="*/ 4655 w 4655"/>
                  <a:gd name="T57" fmla="*/ 4224 h 4224"/>
                  <a:gd name="T58" fmla="*/ 54 w 4655"/>
                  <a:gd name="T59" fmla="*/ 1336 h 4224"/>
                  <a:gd name="T60" fmla="*/ 0 w 4655"/>
                  <a:gd name="T61" fmla="*/ 909 h 4224"/>
                  <a:gd name="T62" fmla="*/ 0 w 4655"/>
                  <a:gd name="T63" fmla="*/ 534 h 4224"/>
                  <a:gd name="T64" fmla="*/ 54 w 4655"/>
                  <a:gd name="T65" fmla="*/ 213 h 4224"/>
                  <a:gd name="T66" fmla="*/ 160 w 4655"/>
                  <a:gd name="T67" fmla="*/ 0 h 4224"/>
                  <a:gd name="T68" fmla="*/ 160 w 4655"/>
                  <a:gd name="T69" fmla="*/ 107 h 4224"/>
                  <a:gd name="T70" fmla="*/ 267 w 4655"/>
                  <a:gd name="T71" fmla="*/ 107 h 4224"/>
                  <a:gd name="T72" fmla="*/ 427 w 4655"/>
                  <a:gd name="T73" fmla="*/ 160 h 4224"/>
                  <a:gd name="T74" fmla="*/ 481 w 4655"/>
                  <a:gd name="T75" fmla="*/ 213 h 4224"/>
                  <a:gd name="T76" fmla="*/ 534 w 4655"/>
                  <a:gd name="T77" fmla="*/ 320 h 4224"/>
                  <a:gd name="T78" fmla="*/ 534 w 4655"/>
                  <a:gd name="T79" fmla="*/ 374 h 4224"/>
                  <a:gd name="T80" fmla="*/ 695 w 4655"/>
                  <a:gd name="T81" fmla="*/ 481 h 4224"/>
                  <a:gd name="T82" fmla="*/ 802 w 4655"/>
                  <a:gd name="T83" fmla="*/ 481 h 4224"/>
                  <a:gd name="T84" fmla="*/ 855 w 4655"/>
                  <a:gd name="T85" fmla="*/ 588 h 4224"/>
                  <a:gd name="T86" fmla="*/ 962 w 4655"/>
                  <a:gd name="T87" fmla="*/ 641 h 4224"/>
                  <a:gd name="T88" fmla="*/ 1016 w 4655"/>
                  <a:gd name="T89" fmla="*/ 695 h 4224"/>
                  <a:gd name="T90" fmla="*/ 1069 w 4655"/>
                  <a:gd name="T91" fmla="*/ 695 h 4224"/>
                  <a:gd name="T92" fmla="*/ 1123 w 4655"/>
                  <a:gd name="T93" fmla="*/ 748 h 4224"/>
                  <a:gd name="T94" fmla="*/ 1176 w 4655"/>
                  <a:gd name="T95" fmla="*/ 748 h 4224"/>
                  <a:gd name="T96" fmla="*/ 1176 w 4655"/>
                  <a:gd name="T97" fmla="*/ 909 h 4224"/>
                  <a:gd name="T98" fmla="*/ 1283 w 4655"/>
                  <a:gd name="T99" fmla="*/ 962 h 4224"/>
                  <a:gd name="T100" fmla="*/ 1390 w 4655"/>
                  <a:gd name="T101" fmla="*/ 1069 h 4224"/>
                  <a:gd name="T102" fmla="*/ 1444 w 4655"/>
                  <a:gd name="T103" fmla="*/ 1069 h 4224"/>
                  <a:gd name="T104" fmla="*/ 1551 w 4655"/>
                  <a:gd name="T105" fmla="*/ 1069 h 4224"/>
                  <a:gd name="T106" fmla="*/ 1605 w 4655"/>
                  <a:gd name="T107" fmla="*/ 1069 h 4224"/>
                  <a:gd name="T108" fmla="*/ 1658 w 4655"/>
                  <a:gd name="T109" fmla="*/ 1176 h 4224"/>
                  <a:gd name="T110" fmla="*/ 1658 w 4655"/>
                  <a:gd name="T111" fmla="*/ 1230 h 4224"/>
                  <a:gd name="T112" fmla="*/ 1658 w 4655"/>
                  <a:gd name="T113" fmla="*/ 1336 h 4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55" h="4224">
                    <a:moveTo>
                      <a:pt x="1712" y="1336"/>
                    </a:moveTo>
                    <a:lnTo>
                      <a:pt x="1819" y="1550"/>
                    </a:lnTo>
                    <a:lnTo>
                      <a:pt x="1926" y="1657"/>
                    </a:lnTo>
                    <a:lnTo>
                      <a:pt x="2140" y="1764"/>
                    </a:lnTo>
                    <a:lnTo>
                      <a:pt x="2140" y="1764"/>
                    </a:lnTo>
                    <a:lnTo>
                      <a:pt x="2247" y="1818"/>
                    </a:lnTo>
                    <a:lnTo>
                      <a:pt x="2300" y="1764"/>
                    </a:lnTo>
                    <a:lnTo>
                      <a:pt x="2407" y="1764"/>
                    </a:lnTo>
                    <a:lnTo>
                      <a:pt x="2407" y="1764"/>
                    </a:lnTo>
                    <a:lnTo>
                      <a:pt x="2407" y="1818"/>
                    </a:lnTo>
                    <a:lnTo>
                      <a:pt x="2407" y="1871"/>
                    </a:lnTo>
                    <a:lnTo>
                      <a:pt x="2407" y="1925"/>
                    </a:lnTo>
                    <a:lnTo>
                      <a:pt x="2407" y="1925"/>
                    </a:lnTo>
                    <a:lnTo>
                      <a:pt x="2461" y="1978"/>
                    </a:lnTo>
                    <a:lnTo>
                      <a:pt x="2514" y="2032"/>
                    </a:lnTo>
                    <a:lnTo>
                      <a:pt x="2568" y="2032"/>
                    </a:lnTo>
                    <a:lnTo>
                      <a:pt x="2568" y="2032"/>
                    </a:lnTo>
                    <a:lnTo>
                      <a:pt x="2621" y="2246"/>
                    </a:lnTo>
                    <a:lnTo>
                      <a:pt x="2728" y="2406"/>
                    </a:lnTo>
                    <a:lnTo>
                      <a:pt x="2889" y="2512"/>
                    </a:lnTo>
                    <a:lnTo>
                      <a:pt x="2889" y="2512"/>
                    </a:lnTo>
                    <a:lnTo>
                      <a:pt x="2943" y="2566"/>
                    </a:lnTo>
                    <a:lnTo>
                      <a:pt x="2996" y="2619"/>
                    </a:lnTo>
                    <a:lnTo>
                      <a:pt x="3050" y="2619"/>
                    </a:lnTo>
                    <a:lnTo>
                      <a:pt x="3050" y="2619"/>
                    </a:lnTo>
                    <a:lnTo>
                      <a:pt x="3103" y="2726"/>
                    </a:lnTo>
                    <a:lnTo>
                      <a:pt x="3210" y="2834"/>
                    </a:lnTo>
                    <a:lnTo>
                      <a:pt x="3317" y="2887"/>
                    </a:lnTo>
                    <a:lnTo>
                      <a:pt x="3317" y="2887"/>
                    </a:lnTo>
                    <a:lnTo>
                      <a:pt x="3424" y="2941"/>
                    </a:lnTo>
                    <a:lnTo>
                      <a:pt x="3531" y="3048"/>
                    </a:lnTo>
                    <a:lnTo>
                      <a:pt x="3638" y="3101"/>
                    </a:lnTo>
                    <a:lnTo>
                      <a:pt x="3638" y="3101"/>
                    </a:lnTo>
                    <a:lnTo>
                      <a:pt x="3692" y="3155"/>
                    </a:lnTo>
                    <a:lnTo>
                      <a:pt x="3745" y="3262"/>
                    </a:lnTo>
                    <a:lnTo>
                      <a:pt x="3799" y="3315"/>
                    </a:lnTo>
                    <a:lnTo>
                      <a:pt x="3799" y="3315"/>
                    </a:lnTo>
                    <a:lnTo>
                      <a:pt x="3906" y="3369"/>
                    </a:lnTo>
                    <a:lnTo>
                      <a:pt x="3959" y="3422"/>
                    </a:lnTo>
                    <a:lnTo>
                      <a:pt x="4066" y="3476"/>
                    </a:lnTo>
                    <a:lnTo>
                      <a:pt x="4066" y="3476"/>
                    </a:lnTo>
                    <a:lnTo>
                      <a:pt x="4120" y="3529"/>
                    </a:lnTo>
                    <a:lnTo>
                      <a:pt x="4120" y="3529"/>
                    </a:lnTo>
                    <a:lnTo>
                      <a:pt x="4173" y="3529"/>
                    </a:lnTo>
                    <a:lnTo>
                      <a:pt x="4173" y="3529"/>
                    </a:lnTo>
                    <a:lnTo>
                      <a:pt x="4120" y="3583"/>
                    </a:lnTo>
                    <a:lnTo>
                      <a:pt x="4120" y="3635"/>
                    </a:lnTo>
                    <a:lnTo>
                      <a:pt x="4120" y="3689"/>
                    </a:lnTo>
                    <a:lnTo>
                      <a:pt x="4120" y="3689"/>
                    </a:lnTo>
                    <a:lnTo>
                      <a:pt x="4173" y="3796"/>
                    </a:lnTo>
                    <a:lnTo>
                      <a:pt x="4280" y="3849"/>
                    </a:lnTo>
                    <a:lnTo>
                      <a:pt x="4388" y="3956"/>
                    </a:lnTo>
                    <a:lnTo>
                      <a:pt x="4388" y="3956"/>
                    </a:lnTo>
                    <a:lnTo>
                      <a:pt x="4441" y="4010"/>
                    </a:lnTo>
                    <a:lnTo>
                      <a:pt x="4495" y="4063"/>
                    </a:lnTo>
                    <a:lnTo>
                      <a:pt x="4548" y="4117"/>
                    </a:lnTo>
                    <a:lnTo>
                      <a:pt x="4548" y="4117"/>
                    </a:lnTo>
                    <a:lnTo>
                      <a:pt x="4655" y="4224"/>
                    </a:lnTo>
                    <a:lnTo>
                      <a:pt x="2889" y="4224"/>
                    </a:lnTo>
                    <a:lnTo>
                      <a:pt x="54" y="1336"/>
                    </a:lnTo>
                    <a:lnTo>
                      <a:pt x="54" y="1230"/>
                    </a:lnTo>
                    <a:lnTo>
                      <a:pt x="0" y="909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427"/>
                    </a:lnTo>
                    <a:lnTo>
                      <a:pt x="54" y="213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320" y="160"/>
                    </a:lnTo>
                    <a:lnTo>
                      <a:pt x="427" y="160"/>
                    </a:lnTo>
                    <a:lnTo>
                      <a:pt x="481" y="213"/>
                    </a:lnTo>
                    <a:lnTo>
                      <a:pt x="481" y="213"/>
                    </a:lnTo>
                    <a:lnTo>
                      <a:pt x="481" y="267"/>
                    </a:lnTo>
                    <a:lnTo>
                      <a:pt x="534" y="320"/>
                    </a:lnTo>
                    <a:lnTo>
                      <a:pt x="534" y="374"/>
                    </a:lnTo>
                    <a:lnTo>
                      <a:pt x="534" y="374"/>
                    </a:lnTo>
                    <a:lnTo>
                      <a:pt x="588" y="427"/>
                    </a:lnTo>
                    <a:lnTo>
                      <a:pt x="695" y="481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855" y="534"/>
                    </a:lnTo>
                    <a:lnTo>
                      <a:pt x="855" y="588"/>
                    </a:lnTo>
                    <a:lnTo>
                      <a:pt x="962" y="641"/>
                    </a:lnTo>
                    <a:lnTo>
                      <a:pt x="962" y="641"/>
                    </a:lnTo>
                    <a:lnTo>
                      <a:pt x="962" y="641"/>
                    </a:lnTo>
                    <a:lnTo>
                      <a:pt x="1016" y="695"/>
                    </a:lnTo>
                    <a:lnTo>
                      <a:pt x="1069" y="695"/>
                    </a:lnTo>
                    <a:lnTo>
                      <a:pt x="1069" y="695"/>
                    </a:lnTo>
                    <a:lnTo>
                      <a:pt x="1123" y="695"/>
                    </a:lnTo>
                    <a:lnTo>
                      <a:pt x="1123" y="748"/>
                    </a:lnTo>
                    <a:lnTo>
                      <a:pt x="1176" y="748"/>
                    </a:lnTo>
                    <a:lnTo>
                      <a:pt x="1176" y="748"/>
                    </a:lnTo>
                    <a:lnTo>
                      <a:pt x="1176" y="855"/>
                    </a:lnTo>
                    <a:lnTo>
                      <a:pt x="1176" y="909"/>
                    </a:lnTo>
                    <a:lnTo>
                      <a:pt x="1283" y="962"/>
                    </a:lnTo>
                    <a:lnTo>
                      <a:pt x="1283" y="962"/>
                    </a:lnTo>
                    <a:lnTo>
                      <a:pt x="1337" y="1016"/>
                    </a:lnTo>
                    <a:lnTo>
                      <a:pt x="1390" y="1069"/>
                    </a:lnTo>
                    <a:lnTo>
                      <a:pt x="1444" y="1069"/>
                    </a:lnTo>
                    <a:lnTo>
                      <a:pt x="1444" y="1069"/>
                    </a:lnTo>
                    <a:lnTo>
                      <a:pt x="1498" y="1069"/>
                    </a:lnTo>
                    <a:lnTo>
                      <a:pt x="1551" y="1069"/>
                    </a:lnTo>
                    <a:lnTo>
                      <a:pt x="1605" y="1069"/>
                    </a:lnTo>
                    <a:lnTo>
                      <a:pt x="1605" y="1069"/>
                    </a:lnTo>
                    <a:lnTo>
                      <a:pt x="1605" y="1123"/>
                    </a:lnTo>
                    <a:lnTo>
                      <a:pt x="1658" y="1176"/>
                    </a:lnTo>
                    <a:lnTo>
                      <a:pt x="1658" y="1230"/>
                    </a:lnTo>
                    <a:lnTo>
                      <a:pt x="1658" y="1230"/>
                    </a:lnTo>
                    <a:lnTo>
                      <a:pt x="1658" y="1282"/>
                    </a:lnTo>
                    <a:lnTo>
                      <a:pt x="1658" y="1336"/>
                    </a:lnTo>
                    <a:lnTo>
                      <a:pt x="1712" y="1336"/>
                    </a:lnTo>
                    <a:close/>
                  </a:path>
                </a:pathLst>
              </a:custGeom>
              <a:solidFill>
                <a:srgbClr val="007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441"/>
              <p:cNvSpPr>
                <a:spLocks/>
              </p:cNvSpPr>
              <p:nvPr/>
            </p:nvSpPr>
            <p:spPr bwMode="auto">
              <a:xfrm>
                <a:off x="3650" y="2477"/>
                <a:ext cx="568" cy="508"/>
              </a:xfrm>
              <a:custGeom>
                <a:avLst/>
                <a:gdLst>
                  <a:gd name="T0" fmla="*/ 1765 w 4548"/>
                  <a:gd name="T1" fmla="*/ 1444 h 4064"/>
                  <a:gd name="T2" fmla="*/ 2140 w 4548"/>
                  <a:gd name="T3" fmla="*/ 1658 h 4064"/>
                  <a:gd name="T4" fmla="*/ 2193 w 4548"/>
                  <a:gd name="T5" fmla="*/ 1658 h 4064"/>
                  <a:gd name="T6" fmla="*/ 2354 w 4548"/>
                  <a:gd name="T7" fmla="*/ 1658 h 4064"/>
                  <a:gd name="T8" fmla="*/ 2354 w 4548"/>
                  <a:gd name="T9" fmla="*/ 1711 h 4064"/>
                  <a:gd name="T10" fmla="*/ 2407 w 4548"/>
                  <a:gd name="T11" fmla="*/ 1818 h 4064"/>
                  <a:gd name="T12" fmla="*/ 2407 w 4548"/>
                  <a:gd name="T13" fmla="*/ 1872 h 4064"/>
                  <a:gd name="T14" fmla="*/ 2514 w 4548"/>
                  <a:gd name="T15" fmla="*/ 1925 h 4064"/>
                  <a:gd name="T16" fmla="*/ 2568 w 4548"/>
                  <a:gd name="T17" fmla="*/ 2139 h 4064"/>
                  <a:gd name="T18" fmla="*/ 2889 w 4548"/>
                  <a:gd name="T19" fmla="*/ 2406 h 4064"/>
                  <a:gd name="T20" fmla="*/ 2889 w 4548"/>
                  <a:gd name="T21" fmla="*/ 2459 h 4064"/>
                  <a:gd name="T22" fmla="*/ 2996 w 4548"/>
                  <a:gd name="T23" fmla="*/ 2513 h 4064"/>
                  <a:gd name="T24" fmla="*/ 3103 w 4548"/>
                  <a:gd name="T25" fmla="*/ 2620 h 4064"/>
                  <a:gd name="T26" fmla="*/ 3317 w 4548"/>
                  <a:gd name="T27" fmla="*/ 2781 h 4064"/>
                  <a:gd name="T28" fmla="*/ 3371 w 4548"/>
                  <a:gd name="T29" fmla="*/ 2834 h 4064"/>
                  <a:gd name="T30" fmla="*/ 3585 w 4548"/>
                  <a:gd name="T31" fmla="*/ 2995 h 4064"/>
                  <a:gd name="T32" fmla="*/ 3638 w 4548"/>
                  <a:gd name="T33" fmla="*/ 3048 h 4064"/>
                  <a:gd name="T34" fmla="*/ 3745 w 4548"/>
                  <a:gd name="T35" fmla="*/ 3155 h 4064"/>
                  <a:gd name="T36" fmla="*/ 3852 w 4548"/>
                  <a:gd name="T37" fmla="*/ 3262 h 4064"/>
                  <a:gd name="T38" fmla="*/ 4013 w 4548"/>
                  <a:gd name="T39" fmla="*/ 3369 h 4064"/>
                  <a:gd name="T40" fmla="*/ 4013 w 4548"/>
                  <a:gd name="T41" fmla="*/ 3369 h 4064"/>
                  <a:gd name="T42" fmla="*/ 4066 w 4548"/>
                  <a:gd name="T43" fmla="*/ 3423 h 4064"/>
                  <a:gd name="T44" fmla="*/ 4066 w 4548"/>
                  <a:gd name="T45" fmla="*/ 3475 h 4064"/>
                  <a:gd name="T46" fmla="*/ 4066 w 4548"/>
                  <a:gd name="T47" fmla="*/ 3529 h 4064"/>
                  <a:gd name="T48" fmla="*/ 4173 w 4548"/>
                  <a:gd name="T49" fmla="*/ 3636 h 4064"/>
                  <a:gd name="T50" fmla="*/ 4334 w 4548"/>
                  <a:gd name="T51" fmla="*/ 3796 h 4064"/>
                  <a:gd name="T52" fmla="*/ 4388 w 4548"/>
                  <a:gd name="T53" fmla="*/ 3850 h 4064"/>
                  <a:gd name="T54" fmla="*/ 4495 w 4548"/>
                  <a:gd name="T55" fmla="*/ 3957 h 4064"/>
                  <a:gd name="T56" fmla="*/ 4548 w 4548"/>
                  <a:gd name="T57" fmla="*/ 4064 h 4064"/>
                  <a:gd name="T58" fmla="*/ 54 w 4548"/>
                  <a:gd name="T59" fmla="*/ 1176 h 4064"/>
                  <a:gd name="T60" fmla="*/ 0 w 4548"/>
                  <a:gd name="T61" fmla="*/ 749 h 4064"/>
                  <a:gd name="T62" fmla="*/ 0 w 4548"/>
                  <a:gd name="T63" fmla="*/ 374 h 4064"/>
                  <a:gd name="T64" fmla="*/ 0 w 4548"/>
                  <a:gd name="T65" fmla="*/ 160 h 4064"/>
                  <a:gd name="T66" fmla="*/ 106 w 4548"/>
                  <a:gd name="T67" fmla="*/ 0 h 4064"/>
                  <a:gd name="T68" fmla="*/ 160 w 4548"/>
                  <a:gd name="T69" fmla="*/ 0 h 4064"/>
                  <a:gd name="T70" fmla="*/ 267 w 4548"/>
                  <a:gd name="T71" fmla="*/ 0 h 4064"/>
                  <a:gd name="T72" fmla="*/ 374 w 4548"/>
                  <a:gd name="T73" fmla="*/ 53 h 4064"/>
                  <a:gd name="T74" fmla="*/ 481 w 4548"/>
                  <a:gd name="T75" fmla="*/ 107 h 4064"/>
                  <a:gd name="T76" fmla="*/ 481 w 4548"/>
                  <a:gd name="T77" fmla="*/ 214 h 4064"/>
                  <a:gd name="T78" fmla="*/ 534 w 4548"/>
                  <a:gd name="T79" fmla="*/ 267 h 4064"/>
                  <a:gd name="T80" fmla="*/ 695 w 4548"/>
                  <a:gd name="T81" fmla="*/ 321 h 4064"/>
                  <a:gd name="T82" fmla="*/ 748 w 4548"/>
                  <a:gd name="T83" fmla="*/ 374 h 4064"/>
                  <a:gd name="T84" fmla="*/ 855 w 4548"/>
                  <a:gd name="T85" fmla="*/ 481 h 4064"/>
                  <a:gd name="T86" fmla="*/ 909 w 4548"/>
                  <a:gd name="T87" fmla="*/ 481 h 4064"/>
                  <a:gd name="T88" fmla="*/ 962 w 4548"/>
                  <a:gd name="T89" fmla="*/ 588 h 4064"/>
                  <a:gd name="T90" fmla="*/ 1016 w 4548"/>
                  <a:gd name="T91" fmla="*/ 588 h 4064"/>
                  <a:gd name="T92" fmla="*/ 1123 w 4548"/>
                  <a:gd name="T93" fmla="*/ 642 h 4064"/>
                  <a:gd name="T94" fmla="*/ 1123 w 4548"/>
                  <a:gd name="T95" fmla="*/ 642 h 4064"/>
                  <a:gd name="T96" fmla="*/ 1176 w 4548"/>
                  <a:gd name="T97" fmla="*/ 802 h 4064"/>
                  <a:gd name="T98" fmla="*/ 1283 w 4548"/>
                  <a:gd name="T99" fmla="*/ 856 h 4064"/>
                  <a:gd name="T100" fmla="*/ 1390 w 4548"/>
                  <a:gd name="T101" fmla="*/ 909 h 4064"/>
                  <a:gd name="T102" fmla="*/ 1444 w 4548"/>
                  <a:gd name="T103" fmla="*/ 909 h 4064"/>
                  <a:gd name="T104" fmla="*/ 1498 w 4548"/>
                  <a:gd name="T105" fmla="*/ 963 h 4064"/>
                  <a:gd name="T106" fmla="*/ 1551 w 4548"/>
                  <a:gd name="T107" fmla="*/ 963 h 4064"/>
                  <a:gd name="T108" fmla="*/ 1605 w 4548"/>
                  <a:gd name="T109" fmla="*/ 1070 h 4064"/>
                  <a:gd name="T110" fmla="*/ 1605 w 4548"/>
                  <a:gd name="T111" fmla="*/ 1070 h 4064"/>
                  <a:gd name="T112" fmla="*/ 1605 w 4548"/>
                  <a:gd name="T113" fmla="*/ 1230 h 4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48" h="4064">
                    <a:moveTo>
                      <a:pt x="1658" y="1230"/>
                    </a:moveTo>
                    <a:lnTo>
                      <a:pt x="1765" y="1444"/>
                    </a:lnTo>
                    <a:lnTo>
                      <a:pt x="1926" y="1551"/>
                    </a:lnTo>
                    <a:lnTo>
                      <a:pt x="2140" y="1658"/>
                    </a:lnTo>
                    <a:lnTo>
                      <a:pt x="2140" y="1658"/>
                    </a:lnTo>
                    <a:lnTo>
                      <a:pt x="2193" y="1658"/>
                    </a:lnTo>
                    <a:lnTo>
                      <a:pt x="2300" y="1658"/>
                    </a:lnTo>
                    <a:lnTo>
                      <a:pt x="2354" y="1658"/>
                    </a:lnTo>
                    <a:lnTo>
                      <a:pt x="2354" y="1658"/>
                    </a:lnTo>
                    <a:lnTo>
                      <a:pt x="2354" y="1711"/>
                    </a:lnTo>
                    <a:lnTo>
                      <a:pt x="2354" y="1765"/>
                    </a:lnTo>
                    <a:lnTo>
                      <a:pt x="2407" y="1818"/>
                    </a:lnTo>
                    <a:lnTo>
                      <a:pt x="2407" y="1818"/>
                    </a:lnTo>
                    <a:lnTo>
                      <a:pt x="2407" y="1872"/>
                    </a:lnTo>
                    <a:lnTo>
                      <a:pt x="2461" y="1872"/>
                    </a:lnTo>
                    <a:lnTo>
                      <a:pt x="2514" y="1925"/>
                    </a:lnTo>
                    <a:lnTo>
                      <a:pt x="2514" y="1925"/>
                    </a:lnTo>
                    <a:lnTo>
                      <a:pt x="2568" y="2139"/>
                    </a:lnTo>
                    <a:lnTo>
                      <a:pt x="2728" y="2246"/>
                    </a:lnTo>
                    <a:lnTo>
                      <a:pt x="2889" y="2406"/>
                    </a:lnTo>
                    <a:lnTo>
                      <a:pt x="2889" y="2406"/>
                    </a:lnTo>
                    <a:lnTo>
                      <a:pt x="2889" y="2459"/>
                    </a:lnTo>
                    <a:lnTo>
                      <a:pt x="2943" y="2513"/>
                    </a:lnTo>
                    <a:lnTo>
                      <a:pt x="2996" y="2513"/>
                    </a:lnTo>
                    <a:lnTo>
                      <a:pt x="2996" y="2513"/>
                    </a:lnTo>
                    <a:lnTo>
                      <a:pt x="3103" y="2620"/>
                    </a:lnTo>
                    <a:lnTo>
                      <a:pt x="3157" y="2727"/>
                    </a:lnTo>
                    <a:lnTo>
                      <a:pt x="3317" y="2781"/>
                    </a:lnTo>
                    <a:lnTo>
                      <a:pt x="3317" y="2781"/>
                    </a:lnTo>
                    <a:lnTo>
                      <a:pt x="3371" y="2834"/>
                    </a:lnTo>
                    <a:lnTo>
                      <a:pt x="3478" y="2941"/>
                    </a:lnTo>
                    <a:lnTo>
                      <a:pt x="3585" y="2995"/>
                    </a:lnTo>
                    <a:lnTo>
                      <a:pt x="3585" y="2995"/>
                    </a:lnTo>
                    <a:lnTo>
                      <a:pt x="3638" y="3048"/>
                    </a:lnTo>
                    <a:lnTo>
                      <a:pt x="3692" y="3102"/>
                    </a:lnTo>
                    <a:lnTo>
                      <a:pt x="3745" y="3155"/>
                    </a:lnTo>
                    <a:lnTo>
                      <a:pt x="3745" y="3155"/>
                    </a:lnTo>
                    <a:lnTo>
                      <a:pt x="3852" y="3262"/>
                    </a:lnTo>
                    <a:lnTo>
                      <a:pt x="3906" y="3316"/>
                    </a:lnTo>
                    <a:lnTo>
                      <a:pt x="4013" y="3369"/>
                    </a:lnTo>
                    <a:lnTo>
                      <a:pt x="4013" y="3369"/>
                    </a:lnTo>
                    <a:lnTo>
                      <a:pt x="4013" y="3369"/>
                    </a:lnTo>
                    <a:lnTo>
                      <a:pt x="4066" y="3423"/>
                    </a:lnTo>
                    <a:lnTo>
                      <a:pt x="4066" y="3423"/>
                    </a:lnTo>
                    <a:lnTo>
                      <a:pt x="4066" y="3423"/>
                    </a:lnTo>
                    <a:lnTo>
                      <a:pt x="4066" y="3475"/>
                    </a:lnTo>
                    <a:lnTo>
                      <a:pt x="4066" y="3529"/>
                    </a:lnTo>
                    <a:lnTo>
                      <a:pt x="4066" y="3529"/>
                    </a:lnTo>
                    <a:lnTo>
                      <a:pt x="4066" y="3529"/>
                    </a:lnTo>
                    <a:lnTo>
                      <a:pt x="4173" y="3636"/>
                    </a:lnTo>
                    <a:lnTo>
                      <a:pt x="4227" y="3743"/>
                    </a:lnTo>
                    <a:lnTo>
                      <a:pt x="4334" y="3796"/>
                    </a:lnTo>
                    <a:lnTo>
                      <a:pt x="4334" y="3796"/>
                    </a:lnTo>
                    <a:lnTo>
                      <a:pt x="4388" y="3850"/>
                    </a:lnTo>
                    <a:lnTo>
                      <a:pt x="4441" y="3903"/>
                    </a:lnTo>
                    <a:lnTo>
                      <a:pt x="4495" y="3957"/>
                    </a:lnTo>
                    <a:lnTo>
                      <a:pt x="4495" y="3957"/>
                    </a:lnTo>
                    <a:lnTo>
                      <a:pt x="4548" y="4064"/>
                    </a:lnTo>
                    <a:lnTo>
                      <a:pt x="2889" y="4064"/>
                    </a:lnTo>
                    <a:lnTo>
                      <a:pt x="54" y="1176"/>
                    </a:lnTo>
                    <a:lnTo>
                      <a:pt x="54" y="1070"/>
                    </a:lnTo>
                    <a:lnTo>
                      <a:pt x="0" y="749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16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0" y="53"/>
                    </a:lnTo>
                    <a:lnTo>
                      <a:pt x="374" y="53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60"/>
                    </a:lnTo>
                    <a:lnTo>
                      <a:pt x="481" y="214"/>
                    </a:lnTo>
                    <a:lnTo>
                      <a:pt x="534" y="267"/>
                    </a:lnTo>
                    <a:lnTo>
                      <a:pt x="534" y="267"/>
                    </a:lnTo>
                    <a:lnTo>
                      <a:pt x="588" y="321"/>
                    </a:lnTo>
                    <a:lnTo>
                      <a:pt x="695" y="321"/>
                    </a:lnTo>
                    <a:lnTo>
                      <a:pt x="748" y="374"/>
                    </a:lnTo>
                    <a:lnTo>
                      <a:pt x="748" y="374"/>
                    </a:lnTo>
                    <a:lnTo>
                      <a:pt x="802" y="428"/>
                    </a:lnTo>
                    <a:lnTo>
                      <a:pt x="855" y="481"/>
                    </a:lnTo>
                    <a:lnTo>
                      <a:pt x="909" y="481"/>
                    </a:lnTo>
                    <a:lnTo>
                      <a:pt x="909" y="481"/>
                    </a:lnTo>
                    <a:lnTo>
                      <a:pt x="962" y="535"/>
                    </a:lnTo>
                    <a:lnTo>
                      <a:pt x="962" y="588"/>
                    </a:lnTo>
                    <a:lnTo>
                      <a:pt x="1016" y="588"/>
                    </a:lnTo>
                    <a:lnTo>
                      <a:pt x="1016" y="588"/>
                    </a:lnTo>
                    <a:lnTo>
                      <a:pt x="1069" y="588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1123" y="749"/>
                    </a:lnTo>
                    <a:lnTo>
                      <a:pt x="1176" y="802"/>
                    </a:lnTo>
                    <a:lnTo>
                      <a:pt x="1283" y="856"/>
                    </a:lnTo>
                    <a:lnTo>
                      <a:pt x="1283" y="856"/>
                    </a:lnTo>
                    <a:lnTo>
                      <a:pt x="1337" y="909"/>
                    </a:lnTo>
                    <a:lnTo>
                      <a:pt x="1390" y="909"/>
                    </a:lnTo>
                    <a:lnTo>
                      <a:pt x="1444" y="909"/>
                    </a:lnTo>
                    <a:lnTo>
                      <a:pt x="1444" y="909"/>
                    </a:lnTo>
                    <a:lnTo>
                      <a:pt x="1498" y="963"/>
                    </a:lnTo>
                    <a:lnTo>
                      <a:pt x="1498" y="963"/>
                    </a:lnTo>
                    <a:lnTo>
                      <a:pt x="1551" y="963"/>
                    </a:lnTo>
                    <a:lnTo>
                      <a:pt x="1551" y="963"/>
                    </a:lnTo>
                    <a:lnTo>
                      <a:pt x="1605" y="1016"/>
                    </a:lnTo>
                    <a:lnTo>
                      <a:pt x="1605" y="1070"/>
                    </a:lnTo>
                    <a:lnTo>
                      <a:pt x="1605" y="1070"/>
                    </a:lnTo>
                    <a:lnTo>
                      <a:pt x="1605" y="1070"/>
                    </a:lnTo>
                    <a:lnTo>
                      <a:pt x="1605" y="1176"/>
                    </a:lnTo>
                    <a:lnTo>
                      <a:pt x="1605" y="1230"/>
                    </a:lnTo>
                    <a:lnTo>
                      <a:pt x="1658" y="1230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442"/>
              <p:cNvSpPr>
                <a:spLocks/>
              </p:cNvSpPr>
              <p:nvPr/>
            </p:nvSpPr>
            <p:spPr bwMode="auto">
              <a:xfrm>
                <a:off x="3650" y="2484"/>
                <a:ext cx="562" cy="501"/>
              </a:xfrm>
              <a:custGeom>
                <a:avLst/>
                <a:gdLst>
                  <a:gd name="T0" fmla="*/ 1765 w 4495"/>
                  <a:gd name="T1" fmla="*/ 1391 h 4011"/>
                  <a:gd name="T2" fmla="*/ 2140 w 4495"/>
                  <a:gd name="T3" fmla="*/ 1658 h 4011"/>
                  <a:gd name="T4" fmla="*/ 2193 w 4495"/>
                  <a:gd name="T5" fmla="*/ 1658 h 4011"/>
                  <a:gd name="T6" fmla="*/ 2354 w 4495"/>
                  <a:gd name="T7" fmla="*/ 1658 h 4011"/>
                  <a:gd name="T8" fmla="*/ 2354 w 4495"/>
                  <a:gd name="T9" fmla="*/ 1712 h 4011"/>
                  <a:gd name="T10" fmla="*/ 2354 w 4495"/>
                  <a:gd name="T11" fmla="*/ 1765 h 4011"/>
                  <a:gd name="T12" fmla="*/ 2407 w 4495"/>
                  <a:gd name="T13" fmla="*/ 1819 h 4011"/>
                  <a:gd name="T14" fmla="*/ 2514 w 4495"/>
                  <a:gd name="T15" fmla="*/ 1926 h 4011"/>
                  <a:gd name="T16" fmla="*/ 2568 w 4495"/>
                  <a:gd name="T17" fmla="*/ 2086 h 4011"/>
                  <a:gd name="T18" fmla="*/ 2835 w 4495"/>
                  <a:gd name="T19" fmla="*/ 2353 h 4011"/>
                  <a:gd name="T20" fmla="*/ 2889 w 4495"/>
                  <a:gd name="T21" fmla="*/ 2406 h 4011"/>
                  <a:gd name="T22" fmla="*/ 2996 w 4495"/>
                  <a:gd name="T23" fmla="*/ 2513 h 4011"/>
                  <a:gd name="T24" fmla="*/ 3050 w 4495"/>
                  <a:gd name="T25" fmla="*/ 2621 h 4011"/>
                  <a:gd name="T26" fmla="*/ 3264 w 4495"/>
                  <a:gd name="T27" fmla="*/ 2781 h 4011"/>
                  <a:gd name="T28" fmla="*/ 3371 w 4495"/>
                  <a:gd name="T29" fmla="*/ 2835 h 4011"/>
                  <a:gd name="T30" fmla="*/ 3531 w 4495"/>
                  <a:gd name="T31" fmla="*/ 2942 h 4011"/>
                  <a:gd name="T32" fmla="*/ 3585 w 4495"/>
                  <a:gd name="T33" fmla="*/ 3049 h 4011"/>
                  <a:gd name="T34" fmla="*/ 3692 w 4495"/>
                  <a:gd name="T35" fmla="*/ 3156 h 4011"/>
                  <a:gd name="T36" fmla="*/ 3745 w 4495"/>
                  <a:gd name="T37" fmla="*/ 3209 h 4011"/>
                  <a:gd name="T38" fmla="*/ 3959 w 4495"/>
                  <a:gd name="T39" fmla="*/ 3316 h 4011"/>
                  <a:gd name="T40" fmla="*/ 3959 w 4495"/>
                  <a:gd name="T41" fmla="*/ 3370 h 4011"/>
                  <a:gd name="T42" fmla="*/ 4013 w 4495"/>
                  <a:gd name="T43" fmla="*/ 3370 h 4011"/>
                  <a:gd name="T44" fmla="*/ 3959 w 4495"/>
                  <a:gd name="T45" fmla="*/ 3476 h 4011"/>
                  <a:gd name="T46" fmla="*/ 4013 w 4495"/>
                  <a:gd name="T47" fmla="*/ 3529 h 4011"/>
                  <a:gd name="T48" fmla="*/ 4120 w 4495"/>
                  <a:gd name="T49" fmla="*/ 3636 h 4011"/>
                  <a:gd name="T50" fmla="*/ 4334 w 4495"/>
                  <a:gd name="T51" fmla="*/ 3743 h 4011"/>
                  <a:gd name="T52" fmla="*/ 4334 w 4495"/>
                  <a:gd name="T53" fmla="*/ 3797 h 4011"/>
                  <a:gd name="T54" fmla="*/ 4388 w 4495"/>
                  <a:gd name="T55" fmla="*/ 3904 h 4011"/>
                  <a:gd name="T56" fmla="*/ 4495 w 4495"/>
                  <a:gd name="T57" fmla="*/ 4011 h 4011"/>
                  <a:gd name="T58" fmla="*/ 54 w 4495"/>
                  <a:gd name="T59" fmla="*/ 1123 h 4011"/>
                  <a:gd name="T60" fmla="*/ 0 w 4495"/>
                  <a:gd name="T61" fmla="*/ 696 h 4011"/>
                  <a:gd name="T62" fmla="*/ 0 w 4495"/>
                  <a:gd name="T63" fmla="*/ 321 h 4011"/>
                  <a:gd name="T64" fmla="*/ 0 w 4495"/>
                  <a:gd name="T65" fmla="*/ 161 h 4011"/>
                  <a:gd name="T66" fmla="*/ 106 w 4495"/>
                  <a:gd name="T67" fmla="*/ 54 h 4011"/>
                  <a:gd name="T68" fmla="*/ 106 w 4495"/>
                  <a:gd name="T69" fmla="*/ 0 h 4011"/>
                  <a:gd name="T70" fmla="*/ 213 w 4495"/>
                  <a:gd name="T71" fmla="*/ 0 h 4011"/>
                  <a:gd name="T72" fmla="*/ 374 w 4495"/>
                  <a:gd name="T73" fmla="*/ 54 h 4011"/>
                  <a:gd name="T74" fmla="*/ 427 w 4495"/>
                  <a:gd name="T75" fmla="*/ 107 h 4011"/>
                  <a:gd name="T76" fmla="*/ 481 w 4495"/>
                  <a:gd name="T77" fmla="*/ 214 h 4011"/>
                  <a:gd name="T78" fmla="*/ 534 w 4495"/>
                  <a:gd name="T79" fmla="*/ 268 h 4011"/>
                  <a:gd name="T80" fmla="*/ 641 w 4495"/>
                  <a:gd name="T81" fmla="*/ 321 h 4011"/>
                  <a:gd name="T82" fmla="*/ 748 w 4495"/>
                  <a:gd name="T83" fmla="*/ 321 h 4011"/>
                  <a:gd name="T84" fmla="*/ 855 w 4495"/>
                  <a:gd name="T85" fmla="*/ 428 h 4011"/>
                  <a:gd name="T86" fmla="*/ 909 w 4495"/>
                  <a:gd name="T87" fmla="*/ 482 h 4011"/>
                  <a:gd name="T88" fmla="*/ 962 w 4495"/>
                  <a:gd name="T89" fmla="*/ 535 h 4011"/>
                  <a:gd name="T90" fmla="*/ 1016 w 4495"/>
                  <a:gd name="T91" fmla="*/ 535 h 4011"/>
                  <a:gd name="T92" fmla="*/ 1069 w 4495"/>
                  <a:gd name="T93" fmla="*/ 642 h 4011"/>
                  <a:gd name="T94" fmla="*/ 1069 w 4495"/>
                  <a:gd name="T95" fmla="*/ 642 h 4011"/>
                  <a:gd name="T96" fmla="*/ 1176 w 4495"/>
                  <a:gd name="T97" fmla="*/ 803 h 4011"/>
                  <a:gd name="T98" fmla="*/ 1283 w 4495"/>
                  <a:gd name="T99" fmla="*/ 856 h 4011"/>
                  <a:gd name="T100" fmla="*/ 1390 w 4495"/>
                  <a:gd name="T101" fmla="*/ 910 h 4011"/>
                  <a:gd name="T102" fmla="*/ 1444 w 4495"/>
                  <a:gd name="T103" fmla="*/ 910 h 4011"/>
                  <a:gd name="T104" fmla="*/ 1498 w 4495"/>
                  <a:gd name="T105" fmla="*/ 963 h 4011"/>
                  <a:gd name="T106" fmla="*/ 1551 w 4495"/>
                  <a:gd name="T107" fmla="*/ 963 h 4011"/>
                  <a:gd name="T108" fmla="*/ 1551 w 4495"/>
                  <a:gd name="T109" fmla="*/ 1069 h 4011"/>
                  <a:gd name="T110" fmla="*/ 1551 w 4495"/>
                  <a:gd name="T111" fmla="*/ 1069 h 4011"/>
                  <a:gd name="T112" fmla="*/ 1605 w 4495"/>
                  <a:gd name="T113" fmla="*/ 1230 h 4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95" h="4011">
                    <a:moveTo>
                      <a:pt x="1658" y="1230"/>
                    </a:moveTo>
                    <a:lnTo>
                      <a:pt x="1765" y="1391"/>
                    </a:lnTo>
                    <a:lnTo>
                      <a:pt x="1926" y="1551"/>
                    </a:lnTo>
                    <a:lnTo>
                      <a:pt x="2140" y="1658"/>
                    </a:lnTo>
                    <a:lnTo>
                      <a:pt x="2140" y="1658"/>
                    </a:lnTo>
                    <a:lnTo>
                      <a:pt x="2193" y="1658"/>
                    </a:lnTo>
                    <a:lnTo>
                      <a:pt x="2247" y="1658"/>
                    </a:lnTo>
                    <a:lnTo>
                      <a:pt x="2354" y="1658"/>
                    </a:lnTo>
                    <a:lnTo>
                      <a:pt x="2354" y="1658"/>
                    </a:lnTo>
                    <a:lnTo>
                      <a:pt x="2354" y="1712"/>
                    </a:lnTo>
                    <a:lnTo>
                      <a:pt x="2354" y="1712"/>
                    </a:lnTo>
                    <a:lnTo>
                      <a:pt x="2354" y="1765"/>
                    </a:lnTo>
                    <a:lnTo>
                      <a:pt x="2354" y="1765"/>
                    </a:lnTo>
                    <a:lnTo>
                      <a:pt x="2407" y="1819"/>
                    </a:lnTo>
                    <a:lnTo>
                      <a:pt x="2461" y="1872"/>
                    </a:lnTo>
                    <a:lnTo>
                      <a:pt x="2514" y="1926"/>
                    </a:lnTo>
                    <a:lnTo>
                      <a:pt x="2514" y="1926"/>
                    </a:lnTo>
                    <a:lnTo>
                      <a:pt x="2568" y="2086"/>
                    </a:lnTo>
                    <a:lnTo>
                      <a:pt x="2675" y="2247"/>
                    </a:lnTo>
                    <a:lnTo>
                      <a:pt x="2835" y="2353"/>
                    </a:lnTo>
                    <a:lnTo>
                      <a:pt x="2835" y="2353"/>
                    </a:lnTo>
                    <a:lnTo>
                      <a:pt x="2889" y="2406"/>
                    </a:lnTo>
                    <a:lnTo>
                      <a:pt x="2943" y="2460"/>
                    </a:lnTo>
                    <a:lnTo>
                      <a:pt x="2996" y="2513"/>
                    </a:lnTo>
                    <a:lnTo>
                      <a:pt x="2996" y="2513"/>
                    </a:lnTo>
                    <a:lnTo>
                      <a:pt x="3050" y="2621"/>
                    </a:lnTo>
                    <a:lnTo>
                      <a:pt x="3157" y="2728"/>
                    </a:lnTo>
                    <a:lnTo>
                      <a:pt x="3264" y="2781"/>
                    </a:lnTo>
                    <a:lnTo>
                      <a:pt x="3264" y="2781"/>
                    </a:lnTo>
                    <a:lnTo>
                      <a:pt x="3371" y="2835"/>
                    </a:lnTo>
                    <a:lnTo>
                      <a:pt x="3424" y="2888"/>
                    </a:lnTo>
                    <a:lnTo>
                      <a:pt x="3531" y="2942"/>
                    </a:lnTo>
                    <a:lnTo>
                      <a:pt x="3531" y="2942"/>
                    </a:lnTo>
                    <a:lnTo>
                      <a:pt x="3585" y="3049"/>
                    </a:lnTo>
                    <a:lnTo>
                      <a:pt x="3638" y="3102"/>
                    </a:lnTo>
                    <a:lnTo>
                      <a:pt x="3692" y="3156"/>
                    </a:lnTo>
                    <a:lnTo>
                      <a:pt x="3692" y="3156"/>
                    </a:lnTo>
                    <a:lnTo>
                      <a:pt x="3745" y="3209"/>
                    </a:lnTo>
                    <a:lnTo>
                      <a:pt x="3852" y="3263"/>
                    </a:lnTo>
                    <a:lnTo>
                      <a:pt x="3959" y="3316"/>
                    </a:lnTo>
                    <a:lnTo>
                      <a:pt x="3959" y="3316"/>
                    </a:lnTo>
                    <a:lnTo>
                      <a:pt x="3959" y="3370"/>
                    </a:lnTo>
                    <a:lnTo>
                      <a:pt x="4013" y="3370"/>
                    </a:lnTo>
                    <a:lnTo>
                      <a:pt x="4013" y="3370"/>
                    </a:lnTo>
                    <a:lnTo>
                      <a:pt x="4013" y="3370"/>
                    </a:lnTo>
                    <a:lnTo>
                      <a:pt x="3959" y="3476"/>
                    </a:lnTo>
                    <a:lnTo>
                      <a:pt x="4013" y="3529"/>
                    </a:lnTo>
                    <a:lnTo>
                      <a:pt x="4013" y="3529"/>
                    </a:lnTo>
                    <a:lnTo>
                      <a:pt x="4013" y="3529"/>
                    </a:lnTo>
                    <a:lnTo>
                      <a:pt x="4120" y="3636"/>
                    </a:lnTo>
                    <a:lnTo>
                      <a:pt x="4227" y="3690"/>
                    </a:lnTo>
                    <a:lnTo>
                      <a:pt x="4334" y="3743"/>
                    </a:lnTo>
                    <a:lnTo>
                      <a:pt x="4334" y="3743"/>
                    </a:lnTo>
                    <a:lnTo>
                      <a:pt x="4334" y="3797"/>
                    </a:lnTo>
                    <a:lnTo>
                      <a:pt x="4334" y="3850"/>
                    </a:lnTo>
                    <a:lnTo>
                      <a:pt x="4388" y="3904"/>
                    </a:lnTo>
                    <a:lnTo>
                      <a:pt x="4388" y="3904"/>
                    </a:lnTo>
                    <a:lnTo>
                      <a:pt x="4495" y="4011"/>
                    </a:lnTo>
                    <a:lnTo>
                      <a:pt x="2889" y="4011"/>
                    </a:lnTo>
                    <a:lnTo>
                      <a:pt x="54" y="1123"/>
                    </a:lnTo>
                    <a:lnTo>
                      <a:pt x="54" y="1017"/>
                    </a:lnTo>
                    <a:lnTo>
                      <a:pt x="0" y="696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74" y="54"/>
                    </a:lnTo>
                    <a:lnTo>
                      <a:pt x="427" y="107"/>
                    </a:lnTo>
                    <a:lnTo>
                      <a:pt x="427" y="107"/>
                    </a:lnTo>
                    <a:lnTo>
                      <a:pt x="427" y="161"/>
                    </a:lnTo>
                    <a:lnTo>
                      <a:pt x="481" y="214"/>
                    </a:lnTo>
                    <a:lnTo>
                      <a:pt x="534" y="268"/>
                    </a:lnTo>
                    <a:lnTo>
                      <a:pt x="534" y="268"/>
                    </a:lnTo>
                    <a:lnTo>
                      <a:pt x="588" y="321"/>
                    </a:lnTo>
                    <a:lnTo>
                      <a:pt x="641" y="321"/>
                    </a:lnTo>
                    <a:lnTo>
                      <a:pt x="748" y="321"/>
                    </a:lnTo>
                    <a:lnTo>
                      <a:pt x="748" y="321"/>
                    </a:lnTo>
                    <a:lnTo>
                      <a:pt x="802" y="375"/>
                    </a:lnTo>
                    <a:lnTo>
                      <a:pt x="855" y="428"/>
                    </a:lnTo>
                    <a:lnTo>
                      <a:pt x="909" y="482"/>
                    </a:lnTo>
                    <a:lnTo>
                      <a:pt x="909" y="482"/>
                    </a:lnTo>
                    <a:lnTo>
                      <a:pt x="909" y="535"/>
                    </a:lnTo>
                    <a:lnTo>
                      <a:pt x="962" y="535"/>
                    </a:lnTo>
                    <a:lnTo>
                      <a:pt x="1016" y="535"/>
                    </a:lnTo>
                    <a:lnTo>
                      <a:pt x="1016" y="535"/>
                    </a:lnTo>
                    <a:lnTo>
                      <a:pt x="1016" y="589"/>
                    </a:lnTo>
                    <a:lnTo>
                      <a:pt x="1069" y="642"/>
                    </a:lnTo>
                    <a:lnTo>
                      <a:pt x="1069" y="642"/>
                    </a:lnTo>
                    <a:lnTo>
                      <a:pt x="1069" y="642"/>
                    </a:lnTo>
                    <a:lnTo>
                      <a:pt x="1123" y="749"/>
                    </a:lnTo>
                    <a:lnTo>
                      <a:pt x="1176" y="803"/>
                    </a:lnTo>
                    <a:lnTo>
                      <a:pt x="1283" y="856"/>
                    </a:lnTo>
                    <a:lnTo>
                      <a:pt x="1283" y="856"/>
                    </a:lnTo>
                    <a:lnTo>
                      <a:pt x="1337" y="910"/>
                    </a:lnTo>
                    <a:lnTo>
                      <a:pt x="1390" y="910"/>
                    </a:lnTo>
                    <a:lnTo>
                      <a:pt x="1444" y="910"/>
                    </a:lnTo>
                    <a:lnTo>
                      <a:pt x="1444" y="910"/>
                    </a:lnTo>
                    <a:lnTo>
                      <a:pt x="1444" y="910"/>
                    </a:lnTo>
                    <a:lnTo>
                      <a:pt x="1498" y="963"/>
                    </a:lnTo>
                    <a:lnTo>
                      <a:pt x="1551" y="963"/>
                    </a:lnTo>
                    <a:lnTo>
                      <a:pt x="1551" y="963"/>
                    </a:lnTo>
                    <a:lnTo>
                      <a:pt x="1551" y="1017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177"/>
                    </a:lnTo>
                    <a:lnTo>
                      <a:pt x="1605" y="1230"/>
                    </a:lnTo>
                    <a:lnTo>
                      <a:pt x="1658" y="1230"/>
                    </a:lnTo>
                    <a:close/>
                  </a:path>
                </a:pathLst>
              </a:custGeom>
              <a:solidFill>
                <a:srgbClr val="006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443"/>
              <p:cNvSpPr>
                <a:spLocks/>
              </p:cNvSpPr>
              <p:nvPr/>
            </p:nvSpPr>
            <p:spPr bwMode="auto">
              <a:xfrm>
                <a:off x="3650" y="2484"/>
                <a:ext cx="548" cy="501"/>
              </a:xfrm>
              <a:custGeom>
                <a:avLst/>
                <a:gdLst>
                  <a:gd name="T0" fmla="*/ 2889 w 4388"/>
                  <a:gd name="T1" fmla="*/ 4011 h 4011"/>
                  <a:gd name="T2" fmla="*/ 54 w 4388"/>
                  <a:gd name="T3" fmla="*/ 1017 h 4011"/>
                  <a:gd name="T4" fmla="*/ 0 w 4388"/>
                  <a:gd name="T5" fmla="*/ 321 h 4011"/>
                  <a:gd name="T6" fmla="*/ 0 w 4388"/>
                  <a:gd name="T7" fmla="*/ 321 h 4011"/>
                  <a:gd name="T8" fmla="*/ 54 w 4388"/>
                  <a:gd name="T9" fmla="*/ 161 h 4011"/>
                  <a:gd name="T10" fmla="*/ 54 w 4388"/>
                  <a:gd name="T11" fmla="*/ 107 h 4011"/>
                  <a:gd name="T12" fmla="*/ 213 w 4388"/>
                  <a:gd name="T13" fmla="*/ 0 h 4011"/>
                  <a:gd name="T14" fmla="*/ 267 w 4388"/>
                  <a:gd name="T15" fmla="*/ 54 h 4011"/>
                  <a:gd name="T16" fmla="*/ 427 w 4388"/>
                  <a:gd name="T17" fmla="*/ 107 h 4011"/>
                  <a:gd name="T18" fmla="*/ 427 w 4388"/>
                  <a:gd name="T19" fmla="*/ 161 h 4011"/>
                  <a:gd name="T20" fmla="*/ 534 w 4388"/>
                  <a:gd name="T21" fmla="*/ 268 h 4011"/>
                  <a:gd name="T22" fmla="*/ 588 w 4388"/>
                  <a:gd name="T23" fmla="*/ 321 h 4011"/>
                  <a:gd name="T24" fmla="*/ 748 w 4388"/>
                  <a:gd name="T25" fmla="*/ 375 h 4011"/>
                  <a:gd name="T26" fmla="*/ 802 w 4388"/>
                  <a:gd name="T27" fmla="*/ 428 h 4011"/>
                  <a:gd name="T28" fmla="*/ 855 w 4388"/>
                  <a:gd name="T29" fmla="*/ 482 h 4011"/>
                  <a:gd name="T30" fmla="*/ 909 w 4388"/>
                  <a:gd name="T31" fmla="*/ 535 h 4011"/>
                  <a:gd name="T32" fmla="*/ 962 w 4388"/>
                  <a:gd name="T33" fmla="*/ 589 h 4011"/>
                  <a:gd name="T34" fmla="*/ 1016 w 4388"/>
                  <a:gd name="T35" fmla="*/ 642 h 4011"/>
                  <a:gd name="T36" fmla="*/ 1069 w 4388"/>
                  <a:gd name="T37" fmla="*/ 696 h 4011"/>
                  <a:gd name="T38" fmla="*/ 1069 w 4388"/>
                  <a:gd name="T39" fmla="*/ 803 h 4011"/>
                  <a:gd name="T40" fmla="*/ 1283 w 4388"/>
                  <a:gd name="T41" fmla="*/ 910 h 4011"/>
                  <a:gd name="T42" fmla="*/ 1337 w 4388"/>
                  <a:gd name="T43" fmla="*/ 963 h 4011"/>
                  <a:gd name="T44" fmla="*/ 1444 w 4388"/>
                  <a:gd name="T45" fmla="*/ 963 h 4011"/>
                  <a:gd name="T46" fmla="*/ 1444 w 4388"/>
                  <a:gd name="T47" fmla="*/ 963 h 4011"/>
                  <a:gd name="T48" fmla="*/ 1498 w 4388"/>
                  <a:gd name="T49" fmla="*/ 1017 h 4011"/>
                  <a:gd name="T50" fmla="*/ 1551 w 4388"/>
                  <a:gd name="T51" fmla="*/ 1069 h 4011"/>
                  <a:gd name="T52" fmla="*/ 1551 w 4388"/>
                  <a:gd name="T53" fmla="*/ 1123 h 4011"/>
                  <a:gd name="T54" fmla="*/ 1551 w 4388"/>
                  <a:gd name="T55" fmla="*/ 1230 h 4011"/>
                  <a:gd name="T56" fmla="*/ 1605 w 4388"/>
                  <a:gd name="T57" fmla="*/ 1284 h 4011"/>
                  <a:gd name="T58" fmla="*/ 1712 w 4388"/>
                  <a:gd name="T59" fmla="*/ 1444 h 4011"/>
                  <a:gd name="T60" fmla="*/ 2086 w 4388"/>
                  <a:gd name="T61" fmla="*/ 1658 h 4011"/>
                  <a:gd name="T62" fmla="*/ 2140 w 4388"/>
                  <a:gd name="T63" fmla="*/ 1712 h 4011"/>
                  <a:gd name="T64" fmla="*/ 2300 w 4388"/>
                  <a:gd name="T65" fmla="*/ 1658 h 4011"/>
                  <a:gd name="T66" fmla="*/ 2300 w 4388"/>
                  <a:gd name="T67" fmla="*/ 1712 h 4011"/>
                  <a:gd name="T68" fmla="*/ 2354 w 4388"/>
                  <a:gd name="T69" fmla="*/ 1819 h 4011"/>
                  <a:gd name="T70" fmla="*/ 2354 w 4388"/>
                  <a:gd name="T71" fmla="*/ 1872 h 4011"/>
                  <a:gd name="T72" fmla="*/ 2461 w 4388"/>
                  <a:gd name="T73" fmla="*/ 1926 h 4011"/>
                  <a:gd name="T74" fmla="*/ 2514 w 4388"/>
                  <a:gd name="T75" fmla="*/ 2140 h 4011"/>
                  <a:gd name="T76" fmla="*/ 2782 w 4388"/>
                  <a:gd name="T77" fmla="*/ 2353 h 4011"/>
                  <a:gd name="T78" fmla="*/ 2835 w 4388"/>
                  <a:gd name="T79" fmla="*/ 2406 h 4011"/>
                  <a:gd name="T80" fmla="*/ 2943 w 4388"/>
                  <a:gd name="T81" fmla="*/ 2513 h 4011"/>
                  <a:gd name="T82" fmla="*/ 3050 w 4388"/>
                  <a:gd name="T83" fmla="*/ 2621 h 4011"/>
                  <a:gd name="T84" fmla="*/ 3264 w 4388"/>
                  <a:gd name="T85" fmla="*/ 2835 h 4011"/>
                  <a:gd name="T86" fmla="*/ 3317 w 4388"/>
                  <a:gd name="T87" fmla="*/ 2888 h 4011"/>
                  <a:gd name="T88" fmla="*/ 3531 w 4388"/>
                  <a:gd name="T89" fmla="*/ 2995 h 4011"/>
                  <a:gd name="T90" fmla="*/ 3585 w 4388"/>
                  <a:gd name="T91" fmla="*/ 3049 h 4011"/>
                  <a:gd name="T92" fmla="*/ 3638 w 4388"/>
                  <a:gd name="T93" fmla="*/ 3156 h 4011"/>
                  <a:gd name="T94" fmla="*/ 3692 w 4388"/>
                  <a:gd name="T95" fmla="*/ 3263 h 4011"/>
                  <a:gd name="T96" fmla="*/ 3852 w 4388"/>
                  <a:gd name="T97" fmla="*/ 3370 h 4011"/>
                  <a:gd name="T98" fmla="*/ 3906 w 4388"/>
                  <a:gd name="T99" fmla="*/ 3422 h 4011"/>
                  <a:gd name="T100" fmla="*/ 3959 w 4388"/>
                  <a:gd name="T101" fmla="*/ 3422 h 4011"/>
                  <a:gd name="T102" fmla="*/ 3906 w 4388"/>
                  <a:gd name="T103" fmla="*/ 3529 h 4011"/>
                  <a:gd name="T104" fmla="*/ 4013 w 4388"/>
                  <a:gd name="T105" fmla="*/ 3583 h 4011"/>
                  <a:gd name="T106" fmla="*/ 4066 w 4388"/>
                  <a:gd name="T107" fmla="*/ 3690 h 4011"/>
                  <a:gd name="T108" fmla="*/ 4280 w 4388"/>
                  <a:gd name="T109" fmla="*/ 3797 h 4011"/>
                  <a:gd name="T110" fmla="*/ 4280 w 4388"/>
                  <a:gd name="T111" fmla="*/ 3850 h 4011"/>
                  <a:gd name="T112" fmla="*/ 4334 w 4388"/>
                  <a:gd name="T113" fmla="*/ 3904 h 4011"/>
                  <a:gd name="T114" fmla="*/ 4388 w 4388"/>
                  <a:gd name="T115" fmla="*/ 4011 h 4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388" h="4011">
                    <a:moveTo>
                      <a:pt x="4388" y="4011"/>
                    </a:moveTo>
                    <a:lnTo>
                      <a:pt x="2889" y="4011"/>
                    </a:lnTo>
                    <a:lnTo>
                      <a:pt x="54" y="1123"/>
                    </a:lnTo>
                    <a:lnTo>
                      <a:pt x="54" y="1017"/>
                    </a:lnTo>
                    <a:lnTo>
                      <a:pt x="0" y="696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07"/>
                    </a:lnTo>
                    <a:lnTo>
                      <a:pt x="106" y="54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267" y="54"/>
                    </a:lnTo>
                    <a:lnTo>
                      <a:pt x="374" y="107"/>
                    </a:lnTo>
                    <a:lnTo>
                      <a:pt x="427" y="107"/>
                    </a:lnTo>
                    <a:lnTo>
                      <a:pt x="427" y="107"/>
                    </a:lnTo>
                    <a:lnTo>
                      <a:pt x="427" y="161"/>
                    </a:lnTo>
                    <a:lnTo>
                      <a:pt x="481" y="214"/>
                    </a:lnTo>
                    <a:lnTo>
                      <a:pt x="534" y="268"/>
                    </a:lnTo>
                    <a:lnTo>
                      <a:pt x="534" y="268"/>
                    </a:lnTo>
                    <a:lnTo>
                      <a:pt x="588" y="321"/>
                    </a:lnTo>
                    <a:lnTo>
                      <a:pt x="641" y="375"/>
                    </a:lnTo>
                    <a:lnTo>
                      <a:pt x="748" y="375"/>
                    </a:lnTo>
                    <a:lnTo>
                      <a:pt x="748" y="375"/>
                    </a:lnTo>
                    <a:lnTo>
                      <a:pt x="802" y="428"/>
                    </a:lnTo>
                    <a:lnTo>
                      <a:pt x="802" y="482"/>
                    </a:lnTo>
                    <a:lnTo>
                      <a:pt x="855" y="482"/>
                    </a:lnTo>
                    <a:lnTo>
                      <a:pt x="855" y="482"/>
                    </a:lnTo>
                    <a:lnTo>
                      <a:pt x="909" y="535"/>
                    </a:lnTo>
                    <a:lnTo>
                      <a:pt x="909" y="589"/>
                    </a:lnTo>
                    <a:lnTo>
                      <a:pt x="962" y="589"/>
                    </a:lnTo>
                    <a:lnTo>
                      <a:pt x="962" y="589"/>
                    </a:lnTo>
                    <a:lnTo>
                      <a:pt x="1016" y="642"/>
                    </a:lnTo>
                    <a:lnTo>
                      <a:pt x="1016" y="642"/>
                    </a:lnTo>
                    <a:lnTo>
                      <a:pt x="1069" y="696"/>
                    </a:lnTo>
                    <a:lnTo>
                      <a:pt x="1069" y="696"/>
                    </a:lnTo>
                    <a:lnTo>
                      <a:pt x="1069" y="803"/>
                    </a:lnTo>
                    <a:lnTo>
                      <a:pt x="1123" y="856"/>
                    </a:lnTo>
                    <a:lnTo>
                      <a:pt x="1283" y="910"/>
                    </a:lnTo>
                    <a:lnTo>
                      <a:pt x="1283" y="910"/>
                    </a:lnTo>
                    <a:lnTo>
                      <a:pt x="1337" y="963"/>
                    </a:lnTo>
                    <a:lnTo>
                      <a:pt x="1390" y="963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444" y="1017"/>
                    </a:lnTo>
                    <a:lnTo>
                      <a:pt x="1498" y="1017"/>
                    </a:lnTo>
                    <a:lnTo>
                      <a:pt x="1498" y="1017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123"/>
                    </a:lnTo>
                    <a:lnTo>
                      <a:pt x="1551" y="1123"/>
                    </a:lnTo>
                    <a:lnTo>
                      <a:pt x="1551" y="1230"/>
                    </a:lnTo>
                    <a:lnTo>
                      <a:pt x="1551" y="1284"/>
                    </a:lnTo>
                    <a:lnTo>
                      <a:pt x="1605" y="1284"/>
                    </a:lnTo>
                    <a:lnTo>
                      <a:pt x="1605" y="1284"/>
                    </a:lnTo>
                    <a:lnTo>
                      <a:pt x="1712" y="1444"/>
                    </a:lnTo>
                    <a:lnTo>
                      <a:pt x="1872" y="1551"/>
                    </a:lnTo>
                    <a:lnTo>
                      <a:pt x="2086" y="1658"/>
                    </a:lnTo>
                    <a:lnTo>
                      <a:pt x="2086" y="1658"/>
                    </a:lnTo>
                    <a:lnTo>
                      <a:pt x="2140" y="1712"/>
                    </a:lnTo>
                    <a:lnTo>
                      <a:pt x="2247" y="1658"/>
                    </a:lnTo>
                    <a:lnTo>
                      <a:pt x="2300" y="1658"/>
                    </a:lnTo>
                    <a:lnTo>
                      <a:pt x="2300" y="1658"/>
                    </a:lnTo>
                    <a:lnTo>
                      <a:pt x="2300" y="1712"/>
                    </a:lnTo>
                    <a:lnTo>
                      <a:pt x="2300" y="1765"/>
                    </a:lnTo>
                    <a:lnTo>
                      <a:pt x="2354" y="1819"/>
                    </a:lnTo>
                    <a:lnTo>
                      <a:pt x="2354" y="1819"/>
                    </a:lnTo>
                    <a:lnTo>
                      <a:pt x="2354" y="1872"/>
                    </a:lnTo>
                    <a:lnTo>
                      <a:pt x="2407" y="1926"/>
                    </a:lnTo>
                    <a:lnTo>
                      <a:pt x="2461" y="1926"/>
                    </a:lnTo>
                    <a:lnTo>
                      <a:pt x="2461" y="1926"/>
                    </a:lnTo>
                    <a:lnTo>
                      <a:pt x="2514" y="2140"/>
                    </a:lnTo>
                    <a:lnTo>
                      <a:pt x="2621" y="2247"/>
                    </a:lnTo>
                    <a:lnTo>
                      <a:pt x="2782" y="2353"/>
                    </a:lnTo>
                    <a:lnTo>
                      <a:pt x="2782" y="2353"/>
                    </a:lnTo>
                    <a:lnTo>
                      <a:pt x="2835" y="2406"/>
                    </a:lnTo>
                    <a:lnTo>
                      <a:pt x="2889" y="2513"/>
                    </a:lnTo>
                    <a:lnTo>
                      <a:pt x="2943" y="2513"/>
                    </a:lnTo>
                    <a:lnTo>
                      <a:pt x="2943" y="2513"/>
                    </a:lnTo>
                    <a:lnTo>
                      <a:pt x="3050" y="2621"/>
                    </a:lnTo>
                    <a:lnTo>
                      <a:pt x="3157" y="2781"/>
                    </a:lnTo>
                    <a:lnTo>
                      <a:pt x="3264" y="2835"/>
                    </a:lnTo>
                    <a:lnTo>
                      <a:pt x="3264" y="2835"/>
                    </a:lnTo>
                    <a:lnTo>
                      <a:pt x="3317" y="2888"/>
                    </a:lnTo>
                    <a:lnTo>
                      <a:pt x="3424" y="2942"/>
                    </a:lnTo>
                    <a:lnTo>
                      <a:pt x="3531" y="2995"/>
                    </a:lnTo>
                    <a:lnTo>
                      <a:pt x="3531" y="2995"/>
                    </a:lnTo>
                    <a:lnTo>
                      <a:pt x="3585" y="3049"/>
                    </a:lnTo>
                    <a:lnTo>
                      <a:pt x="3585" y="3102"/>
                    </a:lnTo>
                    <a:lnTo>
                      <a:pt x="3638" y="3156"/>
                    </a:lnTo>
                    <a:lnTo>
                      <a:pt x="3638" y="3156"/>
                    </a:lnTo>
                    <a:lnTo>
                      <a:pt x="3692" y="3263"/>
                    </a:lnTo>
                    <a:lnTo>
                      <a:pt x="3745" y="3316"/>
                    </a:lnTo>
                    <a:lnTo>
                      <a:pt x="3852" y="3370"/>
                    </a:lnTo>
                    <a:lnTo>
                      <a:pt x="3852" y="3370"/>
                    </a:lnTo>
                    <a:lnTo>
                      <a:pt x="3906" y="3422"/>
                    </a:lnTo>
                    <a:lnTo>
                      <a:pt x="3959" y="3422"/>
                    </a:lnTo>
                    <a:lnTo>
                      <a:pt x="3959" y="3422"/>
                    </a:lnTo>
                    <a:lnTo>
                      <a:pt x="3959" y="3422"/>
                    </a:lnTo>
                    <a:lnTo>
                      <a:pt x="3906" y="3529"/>
                    </a:lnTo>
                    <a:lnTo>
                      <a:pt x="3959" y="3583"/>
                    </a:lnTo>
                    <a:lnTo>
                      <a:pt x="4013" y="3583"/>
                    </a:lnTo>
                    <a:lnTo>
                      <a:pt x="4013" y="3583"/>
                    </a:lnTo>
                    <a:lnTo>
                      <a:pt x="4066" y="3690"/>
                    </a:lnTo>
                    <a:lnTo>
                      <a:pt x="4173" y="3743"/>
                    </a:lnTo>
                    <a:lnTo>
                      <a:pt x="4280" y="3797"/>
                    </a:lnTo>
                    <a:lnTo>
                      <a:pt x="4280" y="3797"/>
                    </a:lnTo>
                    <a:lnTo>
                      <a:pt x="4280" y="3850"/>
                    </a:lnTo>
                    <a:lnTo>
                      <a:pt x="4280" y="3904"/>
                    </a:lnTo>
                    <a:lnTo>
                      <a:pt x="4334" y="3904"/>
                    </a:lnTo>
                    <a:lnTo>
                      <a:pt x="4334" y="3904"/>
                    </a:lnTo>
                    <a:lnTo>
                      <a:pt x="4388" y="4011"/>
                    </a:lnTo>
                    <a:close/>
                  </a:path>
                </a:pathLst>
              </a:custGeom>
              <a:solidFill>
                <a:srgbClr val="005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444"/>
              <p:cNvSpPr>
                <a:spLocks/>
              </p:cNvSpPr>
              <p:nvPr/>
            </p:nvSpPr>
            <p:spPr bwMode="auto">
              <a:xfrm>
                <a:off x="3804" y="1842"/>
                <a:ext cx="281" cy="254"/>
              </a:xfrm>
              <a:custGeom>
                <a:avLst/>
                <a:gdLst>
                  <a:gd name="T0" fmla="*/ 2034 w 2248"/>
                  <a:gd name="T1" fmla="*/ 1016 h 2032"/>
                  <a:gd name="T2" fmla="*/ 2087 w 2248"/>
                  <a:gd name="T3" fmla="*/ 1230 h 2032"/>
                  <a:gd name="T4" fmla="*/ 2141 w 2248"/>
                  <a:gd name="T5" fmla="*/ 1284 h 2032"/>
                  <a:gd name="T6" fmla="*/ 2248 w 2248"/>
                  <a:gd name="T7" fmla="*/ 1391 h 2032"/>
                  <a:gd name="T8" fmla="*/ 2194 w 2248"/>
                  <a:gd name="T9" fmla="*/ 1444 h 2032"/>
                  <a:gd name="T10" fmla="*/ 1873 w 2248"/>
                  <a:gd name="T11" fmla="*/ 1818 h 2032"/>
                  <a:gd name="T12" fmla="*/ 1605 w 2248"/>
                  <a:gd name="T13" fmla="*/ 2032 h 2032"/>
                  <a:gd name="T14" fmla="*/ 1284 w 2248"/>
                  <a:gd name="T15" fmla="*/ 2032 h 2032"/>
                  <a:gd name="T16" fmla="*/ 1177 w 2248"/>
                  <a:gd name="T17" fmla="*/ 1978 h 2032"/>
                  <a:gd name="T18" fmla="*/ 910 w 2248"/>
                  <a:gd name="T19" fmla="*/ 1764 h 2032"/>
                  <a:gd name="T20" fmla="*/ 696 w 2248"/>
                  <a:gd name="T21" fmla="*/ 1657 h 2032"/>
                  <a:gd name="T22" fmla="*/ 482 w 2248"/>
                  <a:gd name="T23" fmla="*/ 1391 h 2032"/>
                  <a:gd name="T24" fmla="*/ 428 w 2248"/>
                  <a:gd name="T25" fmla="*/ 1337 h 2032"/>
                  <a:gd name="T26" fmla="*/ 321 w 2248"/>
                  <a:gd name="T27" fmla="*/ 1230 h 2032"/>
                  <a:gd name="T28" fmla="*/ 268 w 2248"/>
                  <a:gd name="T29" fmla="*/ 1177 h 2032"/>
                  <a:gd name="T30" fmla="*/ 107 w 2248"/>
                  <a:gd name="T31" fmla="*/ 856 h 2032"/>
                  <a:gd name="T32" fmla="*/ 0 w 2248"/>
                  <a:gd name="T33" fmla="*/ 588 h 2032"/>
                  <a:gd name="T34" fmla="*/ 53 w 2248"/>
                  <a:gd name="T35" fmla="*/ 268 h 2032"/>
                  <a:gd name="T36" fmla="*/ 53 w 2248"/>
                  <a:gd name="T37" fmla="*/ 214 h 2032"/>
                  <a:gd name="T38" fmla="*/ 214 w 2248"/>
                  <a:gd name="T39" fmla="*/ 0 h 2032"/>
                  <a:gd name="T40" fmla="*/ 214 w 2248"/>
                  <a:gd name="T41" fmla="*/ 107 h 2032"/>
                  <a:gd name="T42" fmla="*/ 214 w 2248"/>
                  <a:gd name="T43" fmla="*/ 481 h 2032"/>
                  <a:gd name="T44" fmla="*/ 268 w 2248"/>
                  <a:gd name="T45" fmla="*/ 642 h 2032"/>
                  <a:gd name="T46" fmla="*/ 428 w 2248"/>
                  <a:gd name="T47" fmla="*/ 749 h 2032"/>
                  <a:gd name="T48" fmla="*/ 428 w 2248"/>
                  <a:gd name="T49" fmla="*/ 802 h 2032"/>
                  <a:gd name="T50" fmla="*/ 482 w 2248"/>
                  <a:gd name="T51" fmla="*/ 802 h 2032"/>
                  <a:gd name="T52" fmla="*/ 589 w 2248"/>
                  <a:gd name="T53" fmla="*/ 749 h 2032"/>
                  <a:gd name="T54" fmla="*/ 803 w 2248"/>
                  <a:gd name="T55" fmla="*/ 695 h 2032"/>
                  <a:gd name="T56" fmla="*/ 910 w 2248"/>
                  <a:gd name="T57" fmla="*/ 749 h 2032"/>
                  <a:gd name="T58" fmla="*/ 910 w 2248"/>
                  <a:gd name="T59" fmla="*/ 856 h 2032"/>
                  <a:gd name="T60" fmla="*/ 910 w 2248"/>
                  <a:gd name="T61" fmla="*/ 963 h 2032"/>
                  <a:gd name="T62" fmla="*/ 803 w 2248"/>
                  <a:gd name="T63" fmla="*/ 1070 h 2032"/>
                  <a:gd name="T64" fmla="*/ 696 w 2248"/>
                  <a:gd name="T65" fmla="*/ 1177 h 2032"/>
                  <a:gd name="T66" fmla="*/ 696 w 2248"/>
                  <a:gd name="T67" fmla="*/ 1337 h 2032"/>
                  <a:gd name="T68" fmla="*/ 749 w 2248"/>
                  <a:gd name="T69" fmla="*/ 1444 h 2032"/>
                  <a:gd name="T70" fmla="*/ 910 w 2248"/>
                  <a:gd name="T71" fmla="*/ 1604 h 2032"/>
                  <a:gd name="T72" fmla="*/ 1017 w 2248"/>
                  <a:gd name="T73" fmla="*/ 1657 h 2032"/>
                  <a:gd name="T74" fmla="*/ 1231 w 2248"/>
                  <a:gd name="T75" fmla="*/ 1711 h 2032"/>
                  <a:gd name="T76" fmla="*/ 1284 w 2248"/>
                  <a:gd name="T77" fmla="*/ 1764 h 2032"/>
                  <a:gd name="T78" fmla="*/ 1445 w 2248"/>
                  <a:gd name="T79" fmla="*/ 1764 h 2032"/>
                  <a:gd name="T80" fmla="*/ 1552 w 2248"/>
                  <a:gd name="T81" fmla="*/ 1764 h 2032"/>
                  <a:gd name="T82" fmla="*/ 1766 w 2248"/>
                  <a:gd name="T83" fmla="*/ 1550 h 2032"/>
                  <a:gd name="T84" fmla="*/ 1766 w 2248"/>
                  <a:gd name="T85" fmla="*/ 1444 h 2032"/>
                  <a:gd name="T86" fmla="*/ 1766 w 2248"/>
                  <a:gd name="T87" fmla="*/ 1337 h 2032"/>
                  <a:gd name="T88" fmla="*/ 1766 w 2248"/>
                  <a:gd name="T89" fmla="*/ 1337 h 2032"/>
                  <a:gd name="T90" fmla="*/ 1820 w 2248"/>
                  <a:gd name="T91" fmla="*/ 1284 h 2032"/>
                  <a:gd name="T92" fmla="*/ 1927 w 2248"/>
                  <a:gd name="T93" fmla="*/ 1230 h 2032"/>
                  <a:gd name="T94" fmla="*/ 1980 w 2248"/>
                  <a:gd name="T95" fmla="*/ 963 h 2032"/>
                  <a:gd name="T96" fmla="*/ 1927 w 2248"/>
                  <a:gd name="T97" fmla="*/ 802 h 2032"/>
                  <a:gd name="T98" fmla="*/ 1766 w 2248"/>
                  <a:gd name="T99" fmla="*/ 534 h 2032"/>
                  <a:gd name="T100" fmla="*/ 1766 w 2248"/>
                  <a:gd name="T101" fmla="*/ 534 h 2032"/>
                  <a:gd name="T102" fmla="*/ 1873 w 2248"/>
                  <a:gd name="T103" fmla="*/ 642 h 2032"/>
                  <a:gd name="T104" fmla="*/ 1927 w 2248"/>
                  <a:gd name="T105" fmla="*/ 749 h 2032"/>
                  <a:gd name="T106" fmla="*/ 1980 w 2248"/>
                  <a:gd name="T107" fmla="*/ 802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2032">
                    <a:moveTo>
                      <a:pt x="1980" y="802"/>
                    </a:moveTo>
                    <a:lnTo>
                      <a:pt x="2034" y="1016"/>
                    </a:lnTo>
                    <a:lnTo>
                      <a:pt x="2087" y="1123"/>
                    </a:lnTo>
                    <a:lnTo>
                      <a:pt x="2087" y="1230"/>
                    </a:lnTo>
                    <a:lnTo>
                      <a:pt x="2087" y="1230"/>
                    </a:lnTo>
                    <a:lnTo>
                      <a:pt x="2141" y="1284"/>
                    </a:lnTo>
                    <a:lnTo>
                      <a:pt x="2194" y="1391"/>
                    </a:lnTo>
                    <a:lnTo>
                      <a:pt x="2248" y="1391"/>
                    </a:lnTo>
                    <a:lnTo>
                      <a:pt x="2248" y="1391"/>
                    </a:lnTo>
                    <a:lnTo>
                      <a:pt x="2194" y="1444"/>
                    </a:lnTo>
                    <a:lnTo>
                      <a:pt x="2034" y="1604"/>
                    </a:lnTo>
                    <a:lnTo>
                      <a:pt x="1873" y="1818"/>
                    </a:lnTo>
                    <a:lnTo>
                      <a:pt x="1873" y="1818"/>
                    </a:lnTo>
                    <a:lnTo>
                      <a:pt x="1605" y="2032"/>
                    </a:lnTo>
                    <a:lnTo>
                      <a:pt x="1391" y="2032"/>
                    </a:lnTo>
                    <a:lnTo>
                      <a:pt x="1284" y="2032"/>
                    </a:lnTo>
                    <a:lnTo>
                      <a:pt x="1284" y="2032"/>
                    </a:lnTo>
                    <a:lnTo>
                      <a:pt x="1177" y="1978"/>
                    </a:lnTo>
                    <a:lnTo>
                      <a:pt x="1070" y="1925"/>
                    </a:lnTo>
                    <a:lnTo>
                      <a:pt x="910" y="1764"/>
                    </a:lnTo>
                    <a:lnTo>
                      <a:pt x="910" y="1764"/>
                    </a:lnTo>
                    <a:lnTo>
                      <a:pt x="696" y="1657"/>
                    </a:lnTo>
                    <a:lnTo>
                      <a:pt x="535" y="1498"/>
                    </a:lnTo>
                    <a:lnTo>
                      <a:pt x="482" y="1391"/>
                    </a:lnTo>
                    <a:lnTo>
                      <a:pt x="482" y="1391"/>
                    </a:lnTo>
                    <a:lnTo>
                      <a:pt x="428" y="1337"/>
                    </a:lnTo>
                    <a:lnTo>
                      <a:pt x="375" y="1284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268" y="1177"/>
                    </a:lnTo>
                    <a:lnTo>
                      <a:pt x="214" y="1070"/>
                    </a:lnTo>
                    <a:lnTo>
                      <a:pt x="107" y="856"/>
                    </a:lnTo>
                    <a:lnTo>
                      <a:pt x="107" y="856"/>
                    </a:lnTo>
                    <a:lnTo>
                      <a:pt x="0" y="588"/>
                    </a:lnTo>
                    <a:lnTo>
                      <a:pt x="0" y="3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0" y="268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268" y="642"/>
                    </a:lnTo>
                    <a:lnTo>
                      <a:pt x="375" y="695"/>
                    </a:lnTo>
                    <a:lnTo>
                      <a:pt x="428" y="749"/>
                    </a:lnTo>
                    <a:lnTo>
                      <a:pt x="428" y="749"/>
                    </a:lnTo>
                    <a:lnTo>
                      <a:pt x="428" y="802"/>
                    </a:lnTo>
                    <a:lnTo>
                      <a:pt x="428" y="856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589" y="749"/>
                    </a:lnTo>
                    <a:lnTo>
                      <a:pt x="696" y="695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910" y="749"/>
                    </a:lnTo>
                    <a:lnTo>
                      <a:pt x="910" y="80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910" y="963"/>
                    </a:lnTo>
                    <a:lnTo>
                      <a:pt x="856" y="1016"/>
                    </a:lnTo>
                    <a:lnTo>
                      <a:pt x="803" y="1070"/>
                    </a:lnTo>
                    <a:lnTo>
                      <a:pt x="803" y="1070"/>
                    </a:lnTo>
                    <a:lnTo>
                      <a:pt x="696" y="1177"/>
                    </a:lnTo>
                    <a:lnTo>
                      <a:pt x="696" y="1284"/>
                    </a:lnTo>
                    <a:lnTo>
                      <a:pt x="696" y="1337"/>
                    </a:lnTo>
                    <a:lnTo>
                      <a:pt x="696" y="1337"/>
                    </a:lnTo>
                    <a:lnTo>
                      <a:pt x="749" y="1444"/>
                    </a:lnTo>
                    <a:lnTo>
                      <a:pt x="803" y="1550"/>
                    </a:lnTo>
                    <a:lnTo>
                      <a:pt x="910" y="1604"/>
                    </a:lnTo>
                    <a:lnTo>
                      <a:pt x="910" y="1604"/>
                    </a:lnTo>
                    <a:lnTo>
                      <a:pt x="1017" y="1657"/>
                    </a:lnTo>
                    <a:lnTo>
                      <a:pt x="1124" y="1657"/>
                    </a:lnTo>
                    <a:lnTo>
                      <a:pt x="1231" y="1711"/>
                    </a:lnTo>
                    <a:lnTo>
                      <a:pt x="1231" y="1711"/>
                    </a:lnTo>
                    <a:lnTo>
                      <a:pt x="1284" y="1764"/>
                    </a:lnTo>
                    <a:lnTo>
                      <a:pt x="1338" y="1764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552" y="1764"/>
                    </a:lnTo>
                    <a:lnTo>
                      <a:pt x="1659" y="1711"/>
                    </a:lnTo>
                    <a:lnTo>
                      <a:pt x="1766" y="1550"/>
                    </a:lnTo>
                    <a:lnTo>
                      <a:pt x="1766" y="1550"/>
                    </a:lnTo>
                    <a:lnTo>
                      <a:pt x="1766" y="1444"/>
                    </a:lnTo>
                    <a:lnTo>
                      <a:pt x="1766" y="1391"/>
                    </a:lnTo>
                    <a:lnTo>
                      <a:pt x="1766" y="1337"/>
                    </a:lnTo>
                    <a:lnTo>
                      <a:pt x="1766" y="1337"/>
                    </a:lnTo>
                    <a:lnTo>
                      <a:pt x="1766" y="1337"/>
                    </a:lnTo>
                    <a:lnTo>
                      <a:pt x="1766" y="1284"/>
                    </a:lnTo>
                    <a:lnTo>
                      <a:pt x="1820" y="1284"/>
                    </a:lnTo>
                    <a:lnTo>
                      <a:pt x="1820" y="1284"/>
                    </a:lnTo>
                    <a:lnTo>
                      <a:pt x="1927" y="1230"/>
                    </a:lnTo>
                    <a:lnTo>
                      <a:pt x="1927" y="1123"/>
                    </a:lnTo>
                    <a:lnTo>
                      <a:pt x="1980" y="963"/>
                    </a:lnTo>
                    <a:lnTo>
                      <a:pt x="1980" y="963"/>
                    </a:lnTo>
                    <a:lnTo>
                      <a:pt x="1927" y="802"/>
                    </a:lnTo>
                    <a:lnTo>
                      <a:pt x="1820" y="642"/>
                    </a:lnTo>
                    <a:lnTo>
                      <a:pt x="1766" y="534"/>
                    </a:lnTo>
                    <a:lnTo>
                      <a:pt x="1766" y="534"/>
                    </a:lnTo>
                    <a:lnTo>
                      <a:pt x="1766" y="534"/>
                    </a:lnTo>
                    <a:lnTo>
                      <a:pt x="1820" y="534"/>
                    </a:lnTo>
                    <a:lnTo>
                      <a:pt x="1873" y="642"/>
                    </a:lnTo>
                    <a:lnTo>
                      <a:pt x="1873" y="642"/>
                    </a:lnTo>
                    <a:lnTo>
                      <a:pt x="1927" y="749"/>
                    </a:lnTo>
                    <a:lnTo>
                      <a:pt x="1980" y="802"/>
                    </a:lnTo>
                    <a:lnTo>
                      <a:pt x="1980" y="80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445"/>
              <p:cNvSpPr>
                <a:spLocks/>
              </p:cNvSpPr>
              <p:nvPr/>
            </p:nvSpPr>
            <p:spPr bwMode="auto">
              <a:xfrm>
                <a:off x="3904" y="1882"/>
                <a:ext cx="87" cy="67"/>
              </a:xfrm>
              <a:custGeom>
                <a:avLst/>
                <a:gdLst>
                  <a:gd name="T0" fmla="*/ 160 w 695"/>
                  <a:gd name="T1" fmla="*/ 428 h 535"/>
                  <a:gd name="T2" fmla="*/ 160 w 695"/>
                  <a:gd name="T3" fmla="*/ 481 h 535"/>
                  <a:gd name="T4" fmla="*/ 214 w 695"/>
                  <a:gd name="T5" fmla="*/ 481 h 535"/>
                  <a:gd name="T6" fmla="*/ 321 w 695"/>
                  <a:gd name="T7" fmla="*/ 481 h 535"/>
                  <a:gd name="T8" fmla="*/ 321 w 695"/>
                  <a:gd name="T9" fmla="*/ 481 h 535"/>
                  <a:gd name="T10" fmla="*/ 374 w 695"/>
                  <a:gd name="T11" fmla="*/ 535 h 535"/>
                  <a:gd name="T12" fmla="*/ 428 w 695"/>
                  <a:gd name="T13" fmla="*/ 535 h 535"/>
                  <a:gd name="T14" fmla="*/ 535 w 695"/>
                  <a:gd name="T15" fmla="*/ 428 h 535"/>
                  <a:gd name="T16" fmla="*/ 535 w 695"/>
                  <a:gd name="T17" fmla="*/ 428 h 535"/>
                  <a:gd name="T18" fmla="*/ 588 w 695"/>
                  <a:gd name="T19" fmla="*/ 321 h 535"/>
                  <a:gd name="T20" fmla="*/ 642 w 695"/>
                  <a:gd name="T21" fmla="*/ 213 h 535"/>
                  <a:gd name="T22" fmla="*/ 695 w 695"/>
                  <a:gd name="T23" fmla="*/ 53 h 535"/>
                  <a:gd name="T24" fmla="*/ 695 w 695"/>
                  <a:gd name="T25" fmla="*/ 53 h 535"/>
                  <a:gd name="T26" fmla="*/ 642 w 695"/>
                  <a:gd name="T27" fmla="*/ 0 h 535"/>
                  <a:gd name="T28" fmla="*/ 588 w 695"/>
                  <a:gd name="T29" fmla="*/ 0 h 535"/>
                  <a:gd name="T30" fmla="*/ 481 w 695"/>
                  <a:gd name="T31" fmla="*/ 0 h 535"/>
                  <a:gd name="T32" fmla="*/ 481 w 695"/>
                  <a:gd name="T33" fmla="*/ 0 h 535"/>
                  <a:gd name="T34" fmla="*/ 321 w 695"/>
                  <a:gd name="T35" fmla="*/ 53 h 535"/>
                  <a:gd name="T36" fmla="*/ 214 w 695"/>
                  <a:gd name="T37" fmla="*/ 106 h 535"/>
                  <a:gd name="T38" fmla="*/ 107 w 695"/>
                  <a:gd name="T39" fmla="*/ 160 h 535"/>
                  <a:gd name="T40" fmla="*/ 107 w 695"/>
                  <a:gd name="T41" fmla="*/ 160 h 535"/>
                  <a:gd name="T42" fmla="*/ 0 w 695"/>
                  <a:gd name="T43" fmla="*/ 267 h 535"/>
                  <a:gd name="T44" fmla="*/ 0 w 695"/>
                  <a:gd name="T45" fmla="*/ 374 h 535"/>
                  <a:gd name="T46" fmla="*/ 160 w 695"/>
                  <a:gd name="T47" fmla="*/ 428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535">
                    <a:moveTo>
                      <a:pt x="160" y="428"/>
                    </a:moveTo>
                    <a:lnTo>
                      <a:pt x="160" y="481"/>
                    </a:lnTo>
                    <a:lnTo>
                      <a:pt x="214" y="48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374" y="535"/>
                    </a:lnTo>
                    <a:lnTo>
                      <a:pt x="428" y="535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588" y="321"/>
                    </a:lnTo>
                    <a:lnTo>
                      <a:pt x="642" y="213"/>
                    </a:lnTo>
                    <a:lnTo>
                      <a:pt x="695" y="53"/>
                    </a:lnTo>
                    <a:lnTo>
                      <a:pt x="695" y="53"/>
                    </a:lnTo>
                    <a:lnTo>
                      <a:pt x="642" y="0"/>
                    </a:lnTo>
                    <a:lnTo>
                      <a:pt x="588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321" y="53"/>
                    </a:lnTo>
                    <a:lnTo>
                      <a:pt x="214" y="106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0" y="267"/>
                    </a:lnTo>
                    <a:lnTo>
                      <a:pt x="0" y="374"/>
                    </a:lnTo>
                    <a:lnTo>
                      <a:pt x="160" y="42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446"/>
              <p:cNvSpPr>
                <a:spLocks/>
              </p:cNvSpPr>
              <p:nvPr/>
            </p:nvSpPr>
            <p:spPr bwMode="auto">
              <a:xfrm>
                <a:off x="3904" y="1976"/>
                <a:ext cx="87" cy="80"/>
              </a:xfrm>
              <a:custGeom>
                <a:avLst/>
                <a:gdLst>
                  <a:gd name="T0" fmla="*/ 160 w 695"/>
                  <a:gd name="T1" fmla="*/ 107 h 641"/>
                  <a:gd name="T2" fmla="*/ 160 w 695"/>
                  <a:gd name="T3" fmla="*/ 107 h 641"/>
                  <a:gd name="T4" fmla="*/ 107 w 695"/>
                  <a:gd name="T5" fmla="*/ 53 h 641"/>
                  <a:gd name="T6" fmla="*/ 107 w 695"/>
                  <a:gd name="T7" fmla="*/ 0 h 641"/>
                  <a:gd name="T8" fmla="*/ 107 w 695"/>
                  <a:gd name="T9" fmla="*/ 0 h 641"/>
                  <a:gd name="T10" fmla="*/ 53 w 695"/>
                  <a:gd name="T11" fmla="*/ 107 h 641"/>
                  <a:gd name="T12" fmla="*/ 0 w 695"/>
                  <a:gd name="T13" fmla="*/ 214 h 641"/>
                  <a:gd name="T14" fmla="*/ 0 w 695"/>
                  <a:gd name="T15" fmla="*/ 321 h 641"/>
                  <a:gd name="T16" fmla="*/ 0 w 695"/>
                  <a:gd name="T17" fmla="*/ 321 h 641"/>
                  <a:gd name="T18" fmla="*/ 53 w 695"/>
                  <a:gd name="T19" fmla="*/ 428 h 641"/>
                  <a:gd name="T20" fmla="*/ 107 w 695"/>
                  <a:gd name="T21" fmla="*/ 534 h 641"/>
                  <a:gd name="T22" fmla="*/ 267 w 695"/>
                  <a:gd name="T23" fmla="*/ 587 h 641"/>
                  <a:gd name="T24" fmla="*/ 267 w 695"/>
                  <a:gd name="T25" fmla="*/ 587 h 641"/>
                  <a:gd name="T26" fmla="*/ 374 w 695"/>
                  <a:gd name="T27" fmla="*/ 641 h 641"/>
                  <a:gd name="T28" fmla="*/ 481 w 695"/>
                  <a:gd name="T29" fmla="*/ 641 h 641"/>
                  <a:gd name="T30" fmla="*/ 481 w 695"/>
                  <a:gd name="T31" fmla="*/ 587 h 641"/>
                  <a:gd name="T32" fmla="*/ 481 w 695"/>
                  <a:gd name="T33" fmla="*/ 587 h 641"/>
                  <a:gd name="T34" fmla="*/ 481 w 695"/>
                  <a:gd name="T35" fmla="*/ 534 h 641"/>
                  <a:gd name="T36" fmla="*/ 535 w 695"/>
                  <a:gd name="T37" fmla="*/ 480 h 641"/>
                  <a:gd name="T38" fmla="*/ 642 w 695"/>
                  <a:gd name="T39" fmla="*/ 428 h 641"/>
                  <a:gd name="T40" fmla="*/ 642 w 695"/>
                  <a:gd name="T41" fmla="*/ 428 h 641"/>
                  <a:gd name="T42" fmla="*/ 642 w 695"/>
                  <a:gd name="T43" fmla="*/ 374 h 641"/>
                  <a:gd name="T44" fmla="*/ 695 w 695"/>
                  <a:gd name="T45" fmla="*/ 321 h 641"/>
                  <a:gd name="T46" fmla="*/ 642 w 695"/>
                  <a:gd name="T47" fmla="*/ 321 h 641"/>
                  <a:gd name="T48" fmla="*/ 642 w 695"/>
                  <a:gd name="T49" fmla="*/ 321 h 641"/>
                  <a:gd name="T50" fmla="*/ 535 w 695"/>
                  <a:gd name="T51" fmla="*/ 374 h 641"/>
                  <a:gd name="T52" fmla="*/ 481 w 695"/>
                  <a:gd name="T53" fmla="*/ 428 h 641"/>
                  <a:gd name="T54" fmla="*/ 374 w 695"/>
                  <a:gd name="T55" fmla="*/ 428 h 641"/>
                  <a:gd name="T56" fmla="*/ 374 w 695"/>
                  <a:gd name="T57" fmla="*/ 428 h 641"/>
                  <a:gd name="T58" fmla="*/ 321 w 695"/>
                  <a:gd name="T59" fmla="*/ 428 h 641"/>
                  <a:gd name="T60" fmla="*/ 267 w 695"/>
                  <a:gd name="T61" fmla="*/ 374 h 641"/>
                  <a:gd name="T62" fmla="*/ 214 w 695"/>
                  <a:gd name="T63" fmla="*/ 267 h 641"/>
                  <a:gd name="T64" fmla="*/ 214 w 695"/>
                  <a:gd name="T65" fmla="*/ 267 h 641"/>
                  <a:gd name="T66" fmla="*/ 160 w 695"/>
                  <a:gd name="T67" fmla="*/ 214 h 641"/>
                  <a:gd name="T68" fmla="*/ 160 w 695"/>
                  <a:gd name="T69" fmla="*/ 160 h 641"/>
                  <a:gd name="T70" fmla="*/ 160 w 695"/>
                  <a:gd name="T71" fmla="*/ 10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5" h="641">
                    <a:moveTo>
                      <a:pt x="160" y="107"/>
                    </a:moveTo>
                    <a:lnTo>
                      <a:pt x="160" y="107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107"/>
                    </a:lnTo>
                    <a:lnTo>
                      <a:pt x="0" y="214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428"/>
                    </a:lnTo>
                    <a:lnTo>
                      <a:pt x="107" y="534"/>
                    </a:lnTo>
                    <a:lnTo>
                      <a:pt x="267" y="587"/>
                    </a:lnTo>
                    <a:lnTo>
                      <a:pt x="267" y="587"/>
                    </a:lnTo>
                    <a:lnTo>
                      <a:pt x="374" y="641"/>
                    </a:lnTo>
                    <a:lnTo>
                      <a:pt x="481" y="641"/>
                    </a:lnTo>
                    <a:lnTo>
                      <a:pt x="481" y="587"/>
                    </a:lnTo>
                    <a:lnTo>
                      <a:pt x="481" y="587"/>
                    </a:lnTo>
                    <a:lnTo>
                      <a:pt x="481" y="534"/>
                    </a:lnTo>
                    <a:lnTo>
                      <a:pt x="535" y="480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642" y="374"/>
                    </a:lnTo>
                    <a:lnTo>
                      <a:pt x="695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535" y="374"/>
                    </a:lnTo>
                    <a:lnTo>
                      <a:pt x="481" y="428"/>
                    </a:lnTo>
                    <a:lnTo>
                      <a:pt x="374" y="428"/>
                    </a:lnTo>
                    <a:lnTo>
                      <a:pt x="374" y="428"/>
                    </a:lnTo>
                    <a:lnTo>
                      <a:pt x="321" y="428"/>
                    </a:lnTo>
                    <a:lnTo>
                      <a:pt x="267" y="374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160" y="214"/>
                    </a:lnTo>
                    <a:lnTo>
                      <a:pt x="160" y="16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447"/>
              <p:cNvSpPr>
                <a:spLocks/>
              </p:cNvSpPr>
              <p:nvPr/>
            </p:nvSpPr>
            <p:spPr bwMode="auto">
              <a:xfrm>
                <a:off x="3944" y="1929"/>
                <a:ext cx="87" cy="60"/>
              </a:xfrm>
              <a:custGeom>
                <a:avLst/>
                <a:gdLst>
                  <a:gd name="T0" fmla="*/ 53 w 696"/>
                  <a:gd name="T1" fmla="*/ 268 h 482"/>
                  <a:gd name="T2" fmla="*/ 53 w 696"/>
                  <a:gd name="T3" fmla="*/ 268 h 482"/>
                  <a:gd name="T4" fmla="*/ 160 w 696"/>
                  <a:gd name="T5" fmla="*/ 268 h 482"/>
                  <a:gd name="T6" fmla="*/ 267 w 696"/>
                  <a:gd name="T7" fmla="*/ 268 h 482"/>
                  <a:gd name="T8" fmla="*/ 267 w 696"/>
                  <a:gd name="T9" fmla="*/ 268 h 482"/>
                  <a:gd name="T10" fmla="*/ 428 w 696"/>
                  <a:gd name="T11" fmla="*/ 375 h 482"/>
                  <a:gd name="T12" fmla="*/ 589 w 696"/>
                  <a:gd name="T13" fmla="*/ 482 h 482"/>
                  <a:gd name="T14" fmla="*/ 696 w 696"/>
                  <a:gd name="T15" fmla="*/ 482 h 482"/>
                  <a:gd name="T16" fmla="*/ 696 w 696"/>
                  <a:gd name="T17" fmla="*/ 482 h 482"/>
                  <a:gd name="T18" fmla="*/ 696 w 696"/>
                  <a:gd name="T19" fmla="*/ 375 h 482"/>
                  <a:gd name="T20" fmla="*/ 642 w 696"/>
                  <a:gd name="T21" fmla="*/ 214 h 482"/>
                  <a:gd name="T22" fmla="*/ 589 w 696"/>
                  <a:gd name="T23" fmla="*/ 54 h 482"/>
                  <a:gd name="T24" fmla="*/ 589 w 696"/>
                  <a:gd name="T25" fmla="*/ 54 h 482"/>
                  <a:gd name="T26" fmla="*/ 535 w 696"/>
                  <a:gd name="T27" fmla="*/ 0 h 482"/>
                  <a:gd name="T28" fmla="*/ 428 w 696"/>
                  <a:gd name="T29" fmla="*/ 0 h 482"/>
                  <a:gd name="T30" fmla="*/ 374 w 696"/>
                  <a:gd name="T31" fmla="*/ 54 h 482"/>
                  <a:gd name="T32" fmla="*/ 374 w 696"/>
                  <a:gd name="T33" fmla="*/ 54 h 482"/>
                  <a:gd name="T34" fmla="*/ 267 w 696"/>
                  <a:gd name="T35" fmla="*/ 161 h 482"/>
                  <a:gd name="T36" fmla="*/ 160 w 696"/>
                  <a:gd name="T37" fmla="*/ 161 h 482"/>
                  <a:gd name="T38" fmla="*/ 107 w 696"/>
                  <a:gd name="T39" fmla="*/ 161 h 482"/>
                  <a:gd name="T40" fmla="*/ 107 w 696"/>
                  <a:gd name="T41" fmla="*/ 161 h 482"/>
                  <a:gd name="T42" fmla="*/ 0 w 696"/>
                  <a:gd name="T43" fmla="*/ 214 h 482"/>
                  <a:gd name="T44" fmla="*/ 0 w 696"/>
                  <a:gd name="T45" fmla="*/ 268 h 482"/>
                  <a:gd name="T46" fmla="*/ 53 w 696"/>
                  <a:gd name="T47" fmla="*/ 26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482">
                    <a:moveTo>
                      <a:pt x="53" y="268"/>
                    </a:moveTo>
                    <a:lnTo>
                      <a:pt x="53" y="268"/>
                    </a:lnTo>
                    <a:lnTo>
                      <a:pt x="160" y="268"/>
                    </a:lnTo>
                    <a:lnTo>
                      <a:pt x="267" y="268"/>
                    </a:lnTo>
                    <a:lnTo>
                      <a:pt x="267" y="268"/>
                    </a:lnTo>
                    <a:lnTo>
                      <a:pt x="428" y="375"/>
                    </a:lnTo>
                    <a:lnTo>
                      <a:pt x="589" y="482"/>
                    </a:lnTo>
                    <a:lnTo>
                      <a:pt x="696" y="482"/>
                    </a:lnTo>
                    <a:lnTo>
                      <a:pt x="696" y="482"/>
                    </a:lnTo>
                    <a:lnTo>
                      <a:pt x="696" y="375"/>
                    </a:lnTo>
                    <a:lnTo>
                      <a:pt x="642" y="214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535" y="0"/>
                    </a:lnTo>
                    <a:lnTo>
                      <a:pt x="428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267" y="161"/>
                    </a:lnTo>
                    <a:lnTo>
                      <a:pt x="160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0" y="214"/>
                    </a:lnTo>
                    <a:lnTo>
                      <a:pt x="0" y="268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448"/>
              <p:cNvSpPr>
                <a:spLocks/>
              </p:cNvSpPr>
              <p:nvPr/>
            </p:nvSpPr>
            <p:spPr bwMode="auto">
              <a:xfrm>
                <a:off x="3804" y="1842"/>
                <a:ext cx="281" cy="254"/>
              </a:xfrm>
              <a:custGeom>
                <a:avLst/>
                <a:gdLst>
                  <a:gd name="T0" fmla="*/ 963 w 2248"/>
                  <a:gd name="T1" fmla="*/ 1657 h 2032"/>
                  <a:gd name="T2" fmla="*/ 1231 w 2248"/>
                  <a:gd name="T3" fmla="*/ 1711 h 2032"/>
                  <a:gd name="T4" fmla="*/ 1284 w 2248"/>
                  <a:gd name="T5" fmla="*/ 1764 h 2032"/>
                  <a:gd name="T6" fmla="*/ 1445 w 2248"/>
                  <a:gd name="T7" fmla="*/ 1764 h 2032"/>
                  <a:gd name="T8" fmla="*/ 1552 w 2248"/>
                  <a:gd name="T9" fmla="*/ 1764 h 2032"/>
                  <a:gd name="T10" fmla="*/ 1766 w 2248"/>
                  <a:gd name="T11" fmla="*/ 1550 h 2032"/>
                  <a:gd name="T12" fmla="*/ 1820 w 2248"/>
                  <a:gd name="T13" fmla="*/ 1444 h 2032"/>
                  <a:gd name="T14" fmla="*/ 1820 w 2248"/>
                  <a:gd name="T15" fmla="*/ 1337 h 2032"/>
                  <a:gd name="T16" fmla="*/ 1766 w 2248"/>
                  <a:gd name="T17" fmla="*/ 1337 h 2032"/>
                  <a:gd name="T18" fmla="*/ 1873 w 2248"/>
                  <a:gd name="T19" fmla="*/ 1284 h 2032"/>
                  <a:gd name="T20" fmla="*/ 1927 w 2248"/>
                  <a:gd name="T21" fmla="*/ 1230 h 2032"/>
                  <a:gd name="T22" fmla="*/ 1980 w 2248"/>
                  <a:gd name="T23" fmla="*/ 963 h 2032"/>
                  <a:gd name="T24" fmla="*/ 1927 w 2248"/>
                  <a:gd name="T25" fmla="*/ 802 h 2032"/>
                  <a:gd name="T26" fmla="*/ 1820 w 2248"/>
                  <a:gd name="T27" fmla="*/ 588 h 2032"/>
                  <a:gd name="T28" fmla="*/ 1766 w 2248"/>
                  <a:gd name="T29" fmla="*/ 534 h 2032"/>
                  <a:gd name="T30" fmla="*/ 1873 w 2248"/>
                  <a:gd name="T31" fmla="*/ 642 h 2032"/>
                  <a:gd name="T32" fmla="*/ 1927 w 2248"/>
                  <a:gd name="T33" fmla="*/ 749 h 2032"/>
                  <a:gd name="T34" fmla="*/ 1980 w 2248"/>
                  <a:gd name="T35" fmla="*/ 802 h 2032"/>
                  <a:gd name="T36" fmla="*/ 2034 w 2248"/>
                  <a:gd name="T37" fmla="*/ 1016 h 2032"/>
                  <a:gd name="T38" fmla="*/ 2087 w 2248"/>
                  <a:gd name="T39" fmla="*/ 1230 h 2032"/>
                  <a:gd name="T40" fmla="*/ 2141 w 2248"/>
                  <a:gd name="T41" fmla="*/ 1284 h 2032"/>
                  <a:gd name="T42" fmla="*/ 2248 w 2248"/>
                  <a:gd name="T43" fmla="*/ 1391 h 2032"/>
                  <a:gd name="T44" fmla="*/ 2194 w 2248"/>
                  <a:gd name="T45" fmla="*/ 1444 h 2032"/>
                  <a:gd name="T46" fmla="*/ 1873 w 2248"/>
                  <a:gd name="T47" fmla="*/ 1818 h 2032"/>
                  <a:gd name="T48" fmla="*/ 1605 w 2248"/>
                  <a:gd name="T49" fmla="*/ 2032 h 2032"/>
                  <a:gd name="T50" fmla="*/ 1284 w 2248"/>
                  <a:gd name="T51" fmla="*/ 2032 h 2032"/>
                  <a:gd name="T52" fmla="*/ 1177 w 2248"/>
                  <a:gd name="T53" fmla="*/ 1978 h 2032"/>
                  <a:gd name="T54" fmla="*/ 910 w 2248"/>
                  <a:gd name="T55" fmla="*/ 1764 h 2032"/>
                  <a:gd name="T56" fmla="*/ 696 w 2248"/>
                  <a:gd name="T57" fmla="*/ 1657 h 2032"/>
                  <a:gd name="T58" fmla="*/ 482 w 2248"/>
                  <a:gd name="T59" fmla="*/ 1391 h 2032"/>
                  <a:gd name="T60" fmla="*/ 428 w 2248"/>
                  <a:gd name="T61" fmla="*/ 1337 h 2032"/>
                  <a:gd name="T62" fmla="*/ 321 w 2248"/>
                  <a:gd name="T63" fmla="*/ 1230 h 2032"/>
                  <a:gd name="T64" fmla="*/ 268 w 2248"/>
                  <a:gd name="T65" fmla="*/ 1177 h 2032"/>
                  <a:gd name="T66" fmla="*/ 107 w 2248"/>
                  <a:gd name="T67" fmla="*/ 856 h 2032"/>
                  <a:gd name="T68" fmla="*/ 0 w 2248"/>
                  <a:gd name="T69" fmla="*/ 588 h 2032"/>
                  <a:gd name="T70" fmla="*/ 53 w 2248"/>
                  <a:gd name="T71" fmla="*/ 268 h 2032"/>
                  <a:gd name="T72" fmla="*/ 53 w 2248"/>
                  <a:gd name="T73" fmla="*/ 214 h 2032"/>
                  <a:gd name="T74" fmla="*/ 214 w 2248"/>
                  <a:gd name="T75" fmla="*/ 0 h 2032"/>
                  <a:gd name="T76" fmla="*/ 160 w 2248"/>
                  <a:gd name="T77" fmla="*/ 107 h 2032"/>
                  <a:gd name="T78" fmla="*/ 214 w 2248"/>
                  <a:gd name="T79" fmla="*/ 481 h 2032"/>
                  <a:gd name="T80" fmla="*/ 268 w 2248"/>
                  <a:gd name="T81" fmla="*/ 642 h 2032"/>
                  <a:gd name="T82" fmla="*/ 375 w 2248"/>
                  <a:gd name="T83" fmla="*/ 802 h 2032"/>
                  <a:gd name="T84" fmla="*/ 428 w 2248"/>
                  <a:gd name="T85" fmla="*/ 856 h 2032"/>
                  <a:gd name="T86" fmla="*/ 535 w 2248"/>
                  <a:gd name="T87" fmla="*/ 802 h 2032"/>
                  <a:gd name="T88" fmla="*/ 589 w 2248"/>
                  <a:gd name="T89" fmla="*/ 749 h 2032"/>
                  <a:gd name="T90" fmla="*/ 803 w 2248"/>
                  <a:gd name="T91" fmla="*/ 695 h 2032"/>
                  <a:gd name="T92" fmla="*/ 856 w 2248"/>
                  <a:gd name="T93" fmla="*/ 749 h 2032"/>
                  <a:gd name="T94" fmla="*/ 910 w 2248"/>
                  <a:gd name="T95" fmla="*/ 856 h 2032"/>
                  <a:gd name="T96" fmla="*/ 856 w 2248"/>
                  <a:gd name="T97" fmla="*/ 963 h 2032"/>
                  <a:gd name="T98" fmla="*/ 749 w 2248"/>
                  <a:gd name="T99" fmla="*/ 1070 h 2032"/>
                  <a:gd name="T100" fmla="*/ 696 w 2248"/>
                  <a:gd name="T101" fmla="*/ 1177 h 2032"/>
                  <a:gd name="T102" fmla="*/ 696 w 2248"/>
                  <a:gd name="T103" fmla="*/ 1337 h 2032"/>
                  <a:gd name="T104" fmla="*/ 696 w 2248"/>
                  <a:gd name="T105" fmla="*/ 1444 h 2032"/>
                  <a:gd name="T106" fmla="*/ 910 w 2248"/>
                  <a:gd name="T107" fmla="*/ 160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2032">
                    <a:moveTo>
                      <a:pt x="910" y="1604"/>
                    </a:moveTo>
                    <a:lnTo>
                      <a:pt x="963" y="1657"/>
                    </a:lnTo>
                    <a:lnTo>
                      <a:pt x="1070" y="1711"/>
                    </a:lnTo>
                    <a:lnTo>
                      <a:pt x="1231" y="1711"/>
                    </a:lnTo>
                    <a:lnTo>
                      <a:pt x="1231" y="1711"/>
                    </a:lnTo>
                    <a:lnTo>
                      <a:pt x="1284" y="1764"/>
                    </a:lnTo>
                    <a:lnTo>
                      <a:pt x="1338" y="1764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552" y="1764"/>
                    </a:lnTo>
                    <a:lnTo>
                      <a:pt x="1659" y="1711"/>
                    </a:lnTo>
                    <a:lnTo>
                      <a:pt x="1766" y="1550"/>
                    </a:lnTo>
                    <a:lnTo>
                      <a:pt x="1766" y="1550"/>
                    </a:lnTo>
                    <a:lnTo>
                      <a:pt x="1820" y="1444"/>
                    </a:lnTo>
                    <a:lnTo>
                      <a:pt x="1820" y="1391"/>
                    </a:lnTo>
                    <a:lnTo>
                      <a:pt x="1820" y="1337"/>
                    </a:lnTo>
                    <a:lnTo>
                      <a:pt x="1820" y="1337"/>
                    </a:lnTo>
                    <a:lnTo>
                      <a:pt x="1766" y="1337"/>
                    </a:lnTo>
                    <a:lnTo>
                      <a:pt x="1766" y="1284"/>
                    </a:lnTo>
                    <a:lnTo>
                      <a:pt x="1873" y="1284"/>
                    </a:lnTo>
                    <a:lnTo>
                      <a:pt x="1873" y="1284"/>
                    </a:lnTo>
                    <a:lnTo>
                      <a:pt x="1927" y="1230"/>
                    </a:lnTo>
                    <a:lnTo>
                      <a:pt x="1980" y="1177"/>
                    </a:lnTo>
                    <a:lnTo>
                      <a:pt x="1980" y="963"/>
                    </a:lnTo>
                    <a:lnTo>
                      <a:pt x="1980" y="963"/>
                    </a:lnTo>
                    <a:lnTo>
                      <a:pt x="1927" y="802"/>
                    </a:lnTo>
                    <a:lnTo>
                      <a:pt x="1873" y="695"/>
                    </a:lnTo>
                    <a:lnTo>
                      <a:pt x="1820" y="588"/>
                    </a:lnTo>
                    <a:lnTo>
                      <a:pt x="1820" y="588"/>
                    </a:lnTo>
                    <a:lnTo>
                      <a:pt x="1766" y="534"/>
                    </a:lnTo>
                    <a:lnTo>
                      <a:pt x="1820" y="588"/>
                    </a:lnTo>
                    <a:lnTo>
                      <a:pt x="1873" y="642"/>
                    </a:lnTo>
                    <a:lnTo>
                      <a:pt x="1873" y="642"/>
                    </a:lnTo>
                    <a:lnTo>
                      <a:pt x="1927" y="749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2034" y="1016"/>
                    </a:lnTo>
                    <a:lnTo>
                      <a:pt x="2087" y="1123"/>
                    </a:lnTo>
                    <a:lnTo>
                      <a:pt x="2087" y="1230"/>
                    </a:lnTo>
                    <a:lnTo>
                      <a:pt x="2087" y="1230"/>
                    </a:lnTo>
                    <a:lnTo>
                      <a:pt x="2141" y="1284"/>
                    </a:lnTo>
                    <a:lnTo>
                      <a:pt x="2194" y="1391"/>
                    </a:lnTo>
                    <a:lnTo>
                      <a:pt x="2248" y="1391"/>
                    </a:lnTo>
                    <a:lnTo>
                      <a:pt x="2248" y="1391"/>
                    </a:lnTo>
                    <a:lnTo>
                      <a:pt x="2194" y="1444"/>
                    </a:lnTo>
                    <a:lnTo>
                      <a:pt x="2034" y="1604"/>
                    </a:lnTo>
                    <a:lnTo>
                      <a:pt x="1873" y="1818"/>
                    </a:lnTo>
                    <a:lnTo>
                      <a:pt x="1873" y="1818"/>
                    </a:lnTo>
                    <a:lnTo>
                      <a:pt x="1605" y="2032"/>
                    </a:lnTo>
                    <a:lnTo>
                      <a:pt x="1391" y="2032"/>
                    </a:lnTo>
                    <a:lnTo>
                      <a:pt x="1284" y="2032"/>
                    </a:lnTo>
                    <a:lnTo>
                      <a:pt x="1284" y="2032"/>
                    </a:lnTo>
                    <a:lnTo>
                      <a:pt x="1177" y="1978"/>
                    </a:lnTo>
                    <a:lnTo>
                      <a:pt x="1070" y="1925"/>
                    </a:lnTo>
                    <a:lnTo>
                      <a:pt x="910" y="1764"/>
                    </a:lnTo>
                    <a:lnTo>
                      <a:pt x="910" y="1764"/>
                    </a:lnTo>
                    <a:lnTo>
                      <a:pt x="696" y="1657"/>
                    </a:lnTo>
                    <a:lnTo>
                      <a:pt x="535" y="1498"/>
                    </a:lnTo>
                    <a:lnTo>
                      <a:pt x="482" y="1391"/>
                    </a:lnTo>
                    <a:lnTo>
                      <a:pt x="482" y="1391"/>
                    </a:lnTo>
                    <a:lnTo>
                      <a:pt x="428" y="1337"/>
                    </a:lnTo>
                    <a:lnTo>
                      <a:pt x="375" y="1284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268" y="1177"/>
                    </a:lnTo>
                    <a:lnTo>
                      <a:pt x="214" y="1070"/>
                    </a:lnTo>
                    <a:lnTo>
                      <a:pt x="107" y="856"/>
                    </a:lnTo>
                    <a:lnTo>
                      <a:pt x="107" y="856"/>
                    </a:lnTo>
                    <a:lnTo>
                      <a:pt x="0" y="588"/>
                    </a:lnTo>
                    <a:lnTo>
                      <a:pt x="0" y="3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107"/>
                    </a:lnTo>
                    <a:lnTo>
                      <a:pt x="160" y="268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268" y="642"/>
                    </a:lnTo>
                    <a:lnTo>
                      <a:pt x="321" y="749"/>
                    </a:lnTo>
                    <a:lnTo>
                      <a:pt x="375" y="802"/>
                    </a:lnTo>
                    <a:lnTo>
                      <a:pt x="375" y="802"/>
                    </a:lnTo>
                    <a:lnTo>
                      <a:pt x="428" y="856"/>
                    </a:lnTo>
                    <a:lnTo>
                      <a:pt x="428" y="856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589" y="749"/>
                    </a:lnTo>
                    <a:lnTo>
                      <a:pt x="696" y="695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856" y="749"/>
                    </a:lnTo>
                    <a:lnTo>
                      <a:pt x="856" y="80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856" y="963"/>
                    </a:lnTo>
                    <a:lnTo>
                      <a:pt x="803" y="1070"/>
                    </a:lnTo>
                    <a:lnTo>
                      <a:pt x="749" y="1070"/>
                    </a:lnTo>
                    <a:lnTo>
                      <a:pt x="749" y="1070"/>
                    </a:lnTo>
                    <a:lnTo>
                      <a:pt x="696" y="1177"/>
                    </a:lnTo>
                    <a:lnTo>
                      <a:pt x="696" y="1284"/>
                    </a:lnTo>
                    <a:lnTo>
                      <a:pt x="696" y="1337"/>
                    </a:lnTo>
                    <a:lnTo>
                      <a:pt x="696" y="1337"/>
                    </a:lnTo>
                    <a:lnTo>
                      <a:pt x="696" y="1444"/>
                    </a:lnTo>
                    <a:lnTo>
                      <a:pt x="803" y="1550"/>
                    </a:lnTo>
                    <a:lnTo>
                      <a:pt x="910" y="1604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449"/>
              <p:cNvSpPr>
                <a:spLocks/>
              </p:cNvSpPr>
              <p:nvPr/>
            </p:nvSpPr>
            <p:spPr bwMode="auto">
              <a:xfrm>
                <a:off x="3804" y="1849"/>
                <a:ext cx="281" cy="247"/>
              </a:xfrm>
              <a:custGeom>
                <a:avLst/>
                <a:gdLst>
                  <a:gd name="T0" fmla="*/ 963 w 2248"/>
                  <a:gd name="T1" fmla="*/ 1603 h 1978"/>
                  <a:gd name="T2" fmla="*/ 1177 w 2248"/>
                  <a:gd name="T3" fmla="*/ 1710 h 1978"/>
                  <a:gd name="T4" fmla="*/ 1284 w 2248"/>
                  <a:gd name="T5" fmla="*/ 1710 h 1978"/>
                  <a:gd name="T6" fmla="*/ 1445 w 2248"/>
                  <a:gd name="T7" fmla="*/ 1710 h 1978"/>
                  <a:gd name="T8" fmla="*/ 1552 w 2248"/>
                  <a:gd name="T9" fmla="*/ 1710 h 1978"/>
                  <a:gd name="T10" fmla="*/ 1820 w 2248"/>
                  <a:gd name="T11" fmla="*/ 1496 h 1978"/>
                  <a:gd name="T12" fmla="*/ 1820 w 2248"/>
                  <a:gd name="T13" fmla="*/ 1390 h 1978"/>
                  <a:gd name="T14" fmla="*/ 1820 w 2248"/>
                  <a:gd name="T15" fmla="*/ 1283 h 1978"/>
                  <a:gd name="T16" fmla="*/ 1820 w 2248"/>
                  <a:gd name="T17" fmla="*/ 1283 h 1978"/>
                  <a:gd name="T18" fmla="*/ 1873 w 2248"/>
                  <a:gd name="T19" fmla="*/ 1230 h 1978"/>
                  <a:gd name="T20" fmla="*/ 1927 w 2248"/>
                  <a:gd name="T21" fmla="*/ 1230 h 1978"/>
                  <a:gd name="T22" fmla="*/ 1980 w 2248"/>
                  <a:gd name="T23" fmla="*/ 962 h 1978"/>
                  <a:gd name="T24" fmla="*/ 1927 w 2248"/>
                  <a:gd name="T25" fmla="*/ 802 h 1978"/>
                  <a:gd name="T26" fmla="*/ 1820 w 2248"/>
                  <a:gd name="T27" fmla="*/ 534 h 1978"/>
                  <a:gd name="T28" fmla="*/ 1820 w 2248"/>
                  <a:gd name="T29" fmla="*/ 534 h 1978"/>
                  <a:gd name="T30" fmla="*/ 1873 w 2248"/>
                  <a:gd name="T31" fmla="*/ 588 h 1978"/>
                  <a:gd name="T32" fmla="*/ 1927 w 2248"/>
                  <a:gd name="T33" fmla="*/ 695 h 1978"/>
                  <a:gd name="T34" fmla="*/ 1980 w 2248"/>
                  <a:gd name="T35" fmla="*/ 748 h 1978"/>
                  <a:gd name="T36" fmla="*/ 2034 w 2248"/>
                  <a:gd name="T37" fmla="*/ 962 h 1978"/>
                  <a:gd name="T38" fmla="*/ 2087 w 2248"/>
                  <a:gd name="T39" fmla="*/ 1176 h 1978"/>
                  <a:gd name="T40" fmla="*/ 2141 w 2248"/>
                  <a:gd name="T41" fmla="*/ 1230 h 1978"/>
                  <a:gd name="T42" fmla="*/ 2248 w 2248"/>
                  <a:gd name="T43" fmla="*/ 1337 h 1978"/>
                  <a:gd name="T44" fmla="*/ 2194 w 2248"/>
                  <a:gd name="T45" fmla="*/ 1390 h 1978"/>
                  <a:gd name="T46" fmla="*/ 1873 w 2248"/>
                  <a:gd name="T47" fmla="*/ 1764 h 1978"/>
                  <a:gd name="T48" fmla="*/ 1605 w 2248"/>
                  <a:gd name="T49" fmla="*/ 1978 h 1978"/>
                  <a:gd name="T50" fmla="*/ 1284 w 2248"/>
                  <a:gd name="T51" fmla="*/ 1978 h 1978"/>
                  <a:gd name="T52" fmla="*/ 1177 w 2248"/>
                  <a:gd name="T53" fmla="*/ 1924 h 1978"/>
                  <a:gd name="T54" fmla="*/ 910 w 2248"/>
                  <a:gd name="T55" fmla="*/ 1710 h 1978"/>
                  <a:gd name="T56" fmla="*/ 696 w 2248"/>
                  <a:gd name="T57" fmla="*/ 1603 h 1978"/>
                  <a:gd name="T58" fmla="*/ 482 w 2248"/>
                  <a:gd name="T59" fmla="*/ 1337 h 1978"/>
                  <a:gd name="T60" fmla="*/ 428 w 2248"/>
                  <a:gd name="T61" fmla="*/ 1283 h 1978"/>
                  <a:gd name="T62" fmla="*/ 321 w 2248"/>
                  <a:gd name="T63" fmla="*/ 1176 h 1978"/>
                  <a:gd name="T64" fmla="*/ 268 w 2248"/>
                  <a:gd name="T65" fmla="*/ 1123 h 1978"/>
                  <a:gd name="T66" fmla="*/ 107 w 2248"/>
                  <a:gd name="T67" fmla="*/ 802 h 1978"/>
                  <a:gd name="T68" fmla="*/ 0 w 2248"/>
                  <a:gd name="T69" fmla="*/ 534 h 1978"/>
                  <a:gd name="T70" fmla="*/ 53 w 2248"/>
                  <a:gd name="T71" fmla="*/ 214 h 1978"/>
                  <a:gd name="T72" fmla="*/ 53 w 2248"/>
                  <a:gd name="T73" fmla="*/ 160 h 1978"/>
                  <a:gd name="T74" fmla="*/ 160 w 2248"/>
                  <a:gd name="T75" fmla="*/ 0 h 1978"/>
                  <a:gd name="T76" fmla="*/ 160 w 2248"/>
                  <a:gd name="T77" fmla="*/ 107 h 1978"/>
                  <a:gd name="T78" fmla="*/ 160 w 2248"/>
                  <a:gd name="T79" fmla="*/ 480 h 1978"/>
                  <a:gd name="T80" fmla="*/ 214 w 2248"/>
                  <a:gd name="T81" fmla="*/ 641 h 1978"/>
                  <a:gd name="T82" fmla="*/ 375 w 2248"/>
                  <a:gd name="T83" fmla="*/ 748 h 1978"/>
                  <a:gd name="T84" fmla="*/ 375 w 2248"/>
                  <a:gd name="T85" fmla="*/ 802 h 1978"/>
                  <a:gd name="T86" fmla="*/ 535 w 2248"/>
                  <a:gd name="T87" fmla="*/ 748 h 1978"/>
                  <a:gd name="T88" fmla="*/ 589 w 2248"/>
                  <a:gd name="T89" fmla="*/ 695 h 1978"/>
                  <a:gd name="T90" fmla="*/ 803 w 2248"/>
                  <a:gd name="T91" fmla="*/ 641 h 1978"/>
                  <a:gd name="T92" fmla="*/ 856 w 2248"/>
                  <a:gd name="T93" fmla="*/ 695 h 1978"/>
                  <a:gd name="T94" fmla="*/ 856 w 2248"/>
                  <a:gd name="T95" fmla="*/ 855 h 1978"/>
                  <a:gd name="T96" fmla="*/ 856 w 2248"/>
                  <a:gd name="T97" fmla="*/ 962 h 1978"/>
                  <a:gd name="T98" fmla="*/ 749 w 2248"/>
                  <a:gd name="T99" fmla="*/ 1016 h 1978"/>
                  <a:gd name="T100" fmla="*/ 696 w 2248"/>
                  <a:gd name="T101" fmla="*/ 1123 h 1978"/>
                  <a:gd name="T102" fmla="*/ 696 w 2248"/>
                  <a:gd name="T103" fmla="*/ 1283 h 1978"/>
                  <a:gd name="T104" fmla="*/ 696 w 2248"/>
                  <a:gd name="T105" fmla="*/ 1390 h 1978"/>
                  <a:gd name="T106" fmla="*/ 910 w 2248"/>
                  <a:gd name="T107" fmla="*/ 1550 h 1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978">
                    <a:moveTo>
                      <a:pt x="910" y="1550"/>
                    </a:moveTo>
                    <a:lnTo>
                      <a:pt x="963" y="1603"/>
                    </a:lnTo>
                    <a:lnTo>
                      <a:pt x="1070" y="1657"/>
                    </a:lnTo>
                    <a:lnTo>
                      <a:pt x="1177" y="1710"/>
                    </a:lnTo>
                    <a:lnTo>
                      <a:pt x="1177" y="1710"/>
                    </a:lnTo>
                    <a:lnTo>
                      <a:pt x="1284" y="1710"/>
                    </a:lnTo>
                    <a:lnTo>
                      <a:pt x="1338" y="1710"/>
                    </a:lnTo>
                    <a:lnTo>
                      <a:pt x="1445" y="1710"/>
                    </a:lnTo>
                    <a:lnTo>
                      <a:pt x="1445" y="1710"/>
                    </a:lnTo>
                    <a:lnTo>
                      <a:pt x="1552" y="1710"/>
                    </a:lnTo>
                    <a:lnTo>
                      <a:pt x="1659" y="1657"/>
                    </a:lnTo>
                    <a:lnTo>
                      <a:pt x="1820" y="1496"/>
                    </a:lnTo>
                    <a:lnTo>
                      <a:pt x="1820" y="1496"/>
                    </a:lnTo>
                    <a:lnTo>
                      <a:pt x="1820" y="1390"/>
                    </a:lnTo>
                    <a:lnTo>
                      <a:pt x="1820" y="1337"/>
                    </a:lnTo>
                    <a:lnTo>
                      <a:pt x="1820" y="1283"/>
                    </a:lnTo>
                    <a:lnTo>
                      <a:pt x="1820" y="1283"/>
                    </a:lnTo>
                    <a:lnTo>
                      <a:pt x="1820" y="1283"/>
                    </a:lnTo>
                    <a:lnTo>
                      <a:pt x="182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927" y="1230"/>
                    </a:lnTo>
                    <a:lnTo>
                      <a:pt x="1980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927" y="802"/>
                    </a:lnTo>
                    <a:lnTo>
                      <a:pt x="1873" y="641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73" y="588"/>
                    </a:lnTo>
                    <a:lnTo>
                      <a:pt x="1873" y="588"/>
                    </a:lnTo>
                    <a:lnTo>
                      <a:pt x="1927" y="695"/>
                    </a:lnTo>
                    <a:lnTo>
                      <a:pt x="1980" y="748"/>
                    </a:lnTo>
                    <a:lnTo>
                      <a:pt x="1980" y="748"/>
                    </a:lnTo>
                    <a:lnTo>
                      <a:pt x="1980" y="748"/>
                    </a:lnTo>
                    <a:lnTo>
                      <a:pt x="2034" y="962"/>
                    </a:lnTo>
                    <a:lnTo>
                      <a:pt x="2087" y="1069"/>
                    </a:lnTo>
                    <a:lnTo>
                      <a:pt x="2087" y="1176"/>
                    </a:lnTo>
                    <a:lnTo>
                      <a:pt x="2087" y="1176"/>
                    </a:lnTo>
                    <a:lnTo>
                      <a:pt x="2141" y="1230"/>
                    </a:lnTo>
                    <a:lnTo>
                      <a:pt x="2194" y="1337"/>
                    </a:lnTo>
                    <a:lnTo>
                      <a:pt x="2248" y="1337"/>
                    </a:lnTo>
                    <a:lnTo>
                      <a:pt x="2248" y="1337"/>
                    </a:lnTo>
                    <a:lnTo>
                      <a:pt x="2194" y="1390"/>
                    </a:lnTo>
                    <a:lnTo>
                      <a:pt x="2034" y="1550"/>
                    </a:lnTo>
                    <a:lnTo>
                      <a:pt x="1873" y="1764"/>
                    </a:lnTo>
                    <a:lnTo>
                      <a:pt x="1873" y="1764"/>
                    </a:lnTo>
                    <a:lnTo>
                      <a:pt x="1605" y="1978"/>
                    </a:lnTo>
                    <a:lnTo>
                      <a:pt x="1391" y="1978"/>
                    </a:lnTo>
                    <a:lnTo>
                      <a:pt x="1284" y="1978"/>
                    </a:lnTo>
                    <a:lnTo>
                      <a:pt x="1284" y="1978"/>
                    </a:lnTo>
                    <a:lnTo>
                      <a:pt x="1177" y="1924"/>
                    </a:lnTo>
                    <a:lnTo>
                      <a:pt x="1070" y="1871"/>
                    </a:lnTo>
                    <a:lnTo>
                      <a:pt x="910" y="1710"/>
                    </a:lnTo>
                    <a:lnTo>
                      <a:pt x="910" y="1710"/>
                    </a:lnTo>
                    <a:lnTo>
                      <a:pt x="696" y="1603"/>
                    </a:lnTo>
                    <a:lnTo>
                      <a:pt x="535" y="1444"/>
                    </a:lnTo>
                    <a:lnTo>
                      <a:pt x="482" y="1337"/>
                    </a:lnTo>
                    <a:lnTo>
                      <a:pt x="482" y="1337"/>
                    </a:lnTo>
                    <a:lnTo>
                      <a:pt x="428" y="1283"/>
                    </a:lnTo>
                    <a:lnTo>
                      <a:pt x="375" y="1230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268" y="1123"/>
                    </a:lnTo>
                    <a:lnTo>
                      <a:pt x="214" y="1016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0" y="534"/>
                    </a:lnTo>
                    <a:lnTo>
                      <a:pt x="0" y="320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107"/>
                    </a:lnTo>
                    <a:lnTo>
                      <a:pt x="107" y="267"/>
                    </a:lnTo>
                    <a:lnTo>
                      <a:pt x="160" y="480"/>
                    </a:lnTo>
                    <a:lnTo>
                      <a:pt x="160" y="480"/>
                    </a:lnTo>
                    <a:lnTo>
                      <a:pt x="214" y="641"/>
                    </a:lnTo>
                    <a:lnTo>
                      <a:pt x="321" y="695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375" y="802"/>
                    </a:lnTo>
                    <a:lnTo>
                      <a:pt x="428" y="802"/>
                    </a:lnTo>
                    <a:lnTo>
                      <a:pt x="535" y="748"/>
                    </a:lnTo>
                    <a:lnTo>
                      <a:pt x="535" y="748"/>
                    </a:lnTo>
                    <a:lnTo>
                      <a:pt x="589" y="695"/>
                    </a:lnTo>
                    <a:lnTo>
                      <a:pt x="696" y="641"/>
                    </a:lnTo>
                    <a:lnTo>
                      <a:pt x="803" y="641"/>
                    </a:lnTo>
                    <a:lnTo>
                      <a:pt x="803" y="641"/>
                    </a:lnTo>
                    <a:lnTo>
                      <a:pt x="856" y="695"/>
                    </a:lnTo>
                    <a:lnTo>
                      <a:pt x="856" y="802"/>
                    </a:lnTo>
                    <a:lnTo>
                      <a:pt x="856" y="855"/>
                    </a:lnTo>
                    <a:lnTo>
                      <a:pt x="856" y="855"/>
                    </a:lnTo>
                    <a:lnTo>
                      <a:pt x="856" y="962"/>
                    </a:lnTo>
                    <a:lnTo>
                      <a:pt x="803" y="1016"/>
                    </a:lnTo>
                    <a:lnTo>
                      <a:pt x="749" y="1016"/>
                    </a:lnTo>
                    <a:lnTo>
                      <a:pt x="749" y="1016"/>
                    </a:lnTo>
                    <a:lnTo>
                      <a:pt x="696" y="1123"/>
                    </a:lnTo>
                    <a:lnTo>
                      <a:pt x="642" y="1230"/>
                    </a:lnTo>
                    <a:lnTo>
                      <a:pt x="696" y="1283"/>
                    </a:lnTo>
                    <a:lnTo>
                      <a:pt x="696" y="1283"/>
                    </a:lnTo>
                    <a:lnTo>
                      <a:pt x="696" y="1390"/>
                    </a:lnTo>
                    <a:lnTo>
                      <a:pt x="803" y="1496"/>
                    </a:lnTo>
                    <a:lnTo>
                      <a:pt x="910" y="1550"/>
                    </a:lnTo>
                    <a:close/>
                  </a:path>
                </a:pathLst>
              </a:custGeom>
              <a:solidFill>
                <a:srgbClr val="F2A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450"/>
              <p:cNvSpPr>
                <a:spLocks/>
              </p:cNvSpPr>
              <p:nvPr/>
            </p:nvSpPr>
            <p:spPr bwMode="auto">
              <a:xfrm>
                <a:off x="3804" y="1855"/>
                <a:ext cx="281" cy="241"/>
              </a:xfrm>
              <a:custGeom>
                <a:avLst/>
                <a:gdLst>
                  <a:gd name="T0" fmla="*/ 963 w 2248"/>
                  <a:gd name="T1" fmla="*/ 1550 h 1925"/>
                  <a:gd name="T2" fmla="*/ 1177 w 2248"/>
                  <a:gd name="T3" fmla="*/ 1657 h 1925"/>
                  <a:gd name="T4" fmla="*/ 1284 w 2248"/>
                  <a:gd name="T5" fmla="*/ 1711 h 1925"/>
                  <a:gd name="T6" fmla="*/ 1445 w 2248"/>
                  <a:gd name="T7" fmla="*/ 1711 h 1925"/>
                  <a:gd name="T8" fmla="*/ 1552 w 2248"/>
                  <a:gd name="T9" fmla="*/ 1657 h 1925"/>
                  <a:gd name="T10" fmla="*/ 1820 w 2248"/>
                  <a:gd name="T11" fmla="*/ 1443 h 1925"/>
                  <a:gd name="T12" fmla="*/ 1820 w 2248"/>
                  <a:gd name="T13" fmla="*/ 1337 h 1925"/>
                  <a:gd name="T14" fmla="*/ 1820 w 2248"/>
                  <a:gd name="T15" fmla="*/ 1230 h 1925"/>
                  <a:gd name="T16" fmla="*/ 1820 w 2248"/>
                  <a:gd name="T17" fmla="*/ 1230 h 1925"/>
                  <a:gd name="T18" fmla="*/ 1873 w 2248"/>
                  <a:gd name="T19" fmla="*/ 1177 h 1925"/>
                  <a:gd name="T20" fmla="*/ 1980 w 2248"/>
                  <a:gd name="T21" fmla="*/ 1177 h 1925"/>
                  <a:gd name="T22" fmla="*/ 2034 w 2248"/>
                  <a:gd name="T23" fmla="*/ 909 h 1925"/>
                  <a:gd name="T24" fmla="*/ 1980 w 2248"/>
                  <a:gd name="T25" fmla="*/ 749 h 1925"/>
                  <a:gd name="T26" fmla="*/ 1873 w 2248"/>
                  <a:gd name="T27" fmla="*/ 535 h 1925"/>
                  <a:gd name="T28" fmla="*/ 1820 w 2248"/>
                  <a:gd name="T29" fmla="*/ 481 h 1925"/>
                  <a:gd name="T30" fmla="*/ 1873 w 2248"/>
                  <a:gd name="T31" fmla="*/ 535 h 1925"/>
                  <a:gd name="T32" fmla="*/ 1927 w 2248"/>
                  <a:gd name="T33" fmla="*/ 642 h 1925"/>
                  <a:gd name="T34" fmla="*/ 1980 w 2248"/>
                  <a:gd name="T35" fmla="*/ 695 h 1925"/>
                  <a:gd name="T36" fmla="*/ 2034 w 2248"/>
                  <a:gd name="T37" fmla="*/ 909 h 1925"/>
                  <a:gd name="T38" fmla="*/ 2087 w 2248"/>
                  <a:gd name="T39" fmla="*/ 1123 h 1925"/>
                  <a:gd name="T40" fmla="*/ 2141 w 2248"/>
                  <a:gd name="T41" fmla="*/ 1177 h 1925"/>
                  <a:gd name="T42" fmla="*/ 2248 w 2248"/>
                  <a:gd name="T43" fmla="*/ 1284 h 1925"/>
                  <a:gd name="T44" fmla="*/ 2194 w 2248"/>
                  <a:gd name="T45" fmla="*/ 1337 h 1925"/>
                  <a:gd name="T46" fmla="*/ 1873 w 2248"/>
                  <a:gd name="T47" fmla="*/ 1711 h 1925"/>
                  <a:gd name="T48" fmla="*/ 1605 w 2248"/>
                  <a:gd name="T49" fmla="*/ 1925 h 1925"/>
                  <a:gd name="T50" fmla="*/ 1284 w 2248"/>
                  <a:gd name="T51" fmla="*/ 1925 h 1925"/>
                  <a:gd name="T52" fmla="*/ 1177 w 2248"/>
                  <a:gd name="T53" fmla="*/ 1871 h 1925"/>
                  <a:gd name="T54" fmla="*/ 910 w 2248"/>
                  <a:gd name="T55" fmla="*/ 1657 h 1925"/>
                  <a:gd name="T56" fmla="*/ 696 w 2248"/>
                  <a:gd name="T57" fmla="*/ 1550 h 1925"/>
                  <a:gd name="T58" fmla="*/ 482 w 2248"/>
                  <a:gd name="T59" fmla="*/ 1284 h 1925"/>
                  <a:gd name="T60" fmla="*/ 428 w 2248"/>
                  <a:gd name="T61" fmla="*/ 1230 h 1925"/>
                  <a:gd name="T62" fmla="*/ 321 w 2248"/>
                  <a:gd name="T63" fmla="*/ 1123 h 1925"/>
                  <a:gd name="T64" fmla="*/ 268 w 2248"/>
                  <a:gd name="T65" fmla="*/ 1070 h 1925"/>
                  <a:gd name="T66" fmla="*/ 107 w 2248"/>
                  <a:gd name="T67" fmla="*/ 749 h 1925"/>
                  <a:gd name="T68" fmla="*/ 0 w 2248"/>
                  <a:gd name="T69" fmla="*/ 481 h 1925"/>
                  <a:gd name="T70" fmla="*/ 53 w 2248"/>
                  <a:gd name="T71" fmla="*/ 161 h 1925"/>
                  <a:gd name="T72" fmla="*/ 53 w 2248"/>
                  <a:gd name="T73" fmla="*/ 107 h 1925"/>
                  <a:gd name="T74" fmla="*/ 160 w 2248"/>
                  <a:gd name="T75" fmla="*/ 0 h 1925"/>
                  <a:gd name="T76" fmla="*/ 107 w 2248"/>
                  <a:gd name="T77" fmla="*/ 107 h 1925"/>
                  <a:gd name="T78" fmla="*/ 160 w 2248"/>
                  <a:gd name="T79" fmla="*/ 427 h 1925"/>
                  <a:gd name="T80" fmla="*/ 214 w 2248"/>
                  <a:gd name="T81" fmla="*/ 588 h 1925"/>
                  <a:gd name="T82" fmla="*/ 375 w 2248"/>
                  <a:gd name="T83" fmla="*/ 749 h 1925"/>
                  <a:gd name="T84" fmla="*/ 375 w 2248"/>
                  <a:gd name="T85" fmla="*/ 802 h 1925"/>
                  <a:gd name="T86" fmla="*/ 535 w 2248"/>
                  <a:gd name="T87" fmla="*/ 695 h 1925"/>
                  <a:gd name="T88" fmla="*/ 589 w 2248"/>
                  <a:gd name="T89" fmla="*/ 642 h 1925"/>
                  <a:gd name="T90" fmla="*/ 749 w 2248"/>
                  <a:gd name="T91" fmla="*/ 588 h 1925"/>
                  <a:gd name="T92" fmla="*/ 803 w 2248"/>
                  <a:gd name="T93" fmla="*/ 642 h 1925"/>
                  <a:gd name="T94" fmla="*/ 856 w 2248"/>
                  <a:gd name="T95" fmla="*/ 802 h 1925"/>
                  <a:gd name="T96" fmla="*/ 856 w 2248"/>
                  <a:gd name="T97" fmla="*/ 909 h 1925"/>
                  <a:gd name="T98" fmla="*/ 696 w 2248"/>
                  <a:gd name="T99" fmla="*/ 1016 h 1925"/>
                  <a:gd name="T100" fmla="*/ 642 w 2248"/>
                  <a:gd name="T101" fmla="*/ 1070 h 1925"/>
                  <a:gd name="T102" fmla="*/ 642 w 2248"/>
                  <a:gd name="T103" fmla="*/ 1230 h 1925"/>
                  <a:gd name="T104" fmla="*/ 696 w 2248"/>
                  <a:gd name="T105" fmla="*/ 1391 h 1925"/>
                  <a:gd name="T106" fmla="*/ 856 w 2248"/>
                  <a:gd name="T107" fmla="*/ 1497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925">
                    <a:moveTo>
                      <a:pt x="856" y="1497"/>
                    </a:moveTo>
                    <a:lnTo>
                      <a:pt x="963" y="1550"/>
                    </a:lnTo>
                    <a:lnTo>
                      <a:pt x="1070" y="1604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711"/>
                    </a:lnTo>
                    <a:lnTo>
                      <a:pt x="1338" y="1711"/>
                    </a:lnTo>
                    <a:lnTo>
                      <a:pt x="1445" y="1711"/>
                    </a:lnTo>
                    <a:lnTo>
                      <a:pt x="1445" y="1711"/>
                    </a:lnTo>
                    <a:lnTo>
                      <a:pt x="1552" y="1657"/>
                    </a:lnTo>
                    <a:lnTo>
                      <a:pt x="1713" y="1604"/>
                    </a:lnTo>
                    <a:lnTo>
                      <a:pt x="1820" y="1443"/>
                    </a:lnTo>
                    <a:lnTo>
                      <a:pt x="1820" y="1443"/>
                    </a:lnTo>
                    <a:lnTo>
                      <a:pt x="1820" y="1337"/>
                    </a:lnTo>
                    <a:lnTo>
                      <a:pt x="1820" y="1284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980" y="1177"/>
                    </a:lnTo>
                    <a:lnTo>
                      <a:pt x="1980" y="1070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1980" y="749"/>
                    </a:lnTo>
                    <a:lnTo>
                      <a:pt x="1927" y="642"/>
                    </a:lnTo>
                    <a:lnTo>
                      <a:pt x="1873" y="535"/>
                    </a:lnTo>
                    <a:lnTo>
                      <a:pt x="1873" y="535"/>
                    </a:lnTo>
                    <a:lnTo>
                      <a:pt x="1820" y="481"/>
                    </a:lnTo>
                    <a:lnTo>
                      <a:pt x="1820" y="481"/>
                    </a:lnTo>
                    <a:lnTo>
                      <a:pt x="1873" y="535"/>
                    </a:lnTo>
                    <a:lnTo>
                      <a:pt x="1873" y="535"/>
                    </a:lnTo>
                    <a:lnTo>
                      <a:pt x="1927" y="642"/>
                    </a:lnTo>
                    <a:lnTo>
                      <a:pt x="1980" y="695"/>
                    </a:lnTo>
                    <a:lnTo>
                      <a:pt x="1980" y="695"/>
                    </a:lnTo>
                    <a:lnTo>
                      <a:pt x="1980" y="695"/>
                    </a:lnTo>
                    <a:lnTo>
                      <a:pt x="2034" y="909"/>
                    </a:lnTo>
                    <a:lnTo>
                      <a:pt x="2087" y="1016"/>
                    </a:lnTo>
                    <a:lnTo>
                      <a:pt x="2087" y="1123"/>
                    </a:lnTo>
                    <a:lnTo>
                      <a:pt x="2087" y="1123"/>
                    </a:lnTo>
                    <a:lnTo>
                      <a:pt x="2141" y="1177"/>
                    </a:lnTo>
                    <a:lnTo>
                      <a:pt x="2194" y="1284"/>
                    </a:lnTo>
                    <a:lnTo>
                      <a:pt x="2248" y="1284"/>
                    </a:lnTo>
                    <a:lnTo>
                      <a:pt x="2248" y="1284"/>
                    </a:lnTo>
                    <a:lnTo>
                      <a:pt x="2194" y="1337"/>
                    </a:lnTo>
                    <a:lnTo>
                      <a:pt x="2034" y="1497"/>
                    </a:lnTo>
                    <a:lnTo>
                      <a:pt x="1873" y="1711"/>
                    </a:lnTo>
                    <a:lnTo>
                      <a:pt x="1873" y="1711"/>
                    </a:lnTo>
                    <a:lnTo>
                      <a:pt x="1605" y="1925"/>
                    </a:lnTo>
                    <a:lnTo>
                      <a:pt x="1391" y="1925"/>
                    </a:lnTo>
                    <a:lnTo>
                      <a:pt x="1284" y="1925"/>
                    </a:lnTo>
                    <a:lnTo>
                      <a:pt x="1284" y="1925"/>
                    </a:lnTo>
                    <a:lnTo>
                      <a:pt x="1177" y="1871"/>
                    </a:lnTo>
                    <a:lnTo>
                      <a:pt x="1070" y="1818"/>
                    </a:lnTo>
                    <a:lnTo>
                      <a:pt x="910" y="1657"/>
                    </a:lnTo>
                    <a:lnTo>
                      <a:pt x="910" y="1657"/>
                    </a:lnTo>
                    <a:lnTo>
                      <a:pt x="696" y="1550"/>
                    </a:lnTo>
                    <a:lnTo>
                      <a:pt x="535" y="1391"/>
                    </a:lnTo>
                    <a:lnTo>
                      <a:pt x="482" y="1284"/>
                    </a:lnTo>
                    <a:lnTo>
                      <a:pt x="482" y="1284"/>
                    </a:lnTo>
                    <a:lnTo>
                      <a:pt x="428" y="1230"/>
                    </a:lnTo>
                    <a:lnTo>
                      <a:pt x="375" y="1177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268" y="1070"/>
                    </a:lnTo>
                    <a:lnTo>
                      <a:pt x="214" y="963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0" y="481"/>
                    </a:lnTo>
                    <a:lnTo>
                      <a:pt x="0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107"/>
                    </a:lnTo>
                    <a:lnTo>
                      <a:pt x="107" y="267"/>
                    </a:lnTo>
                    <a:lnTo>
                      <a:pt x="160" y="427"/>
                    </a:lnTo>
                    <a:lnTo>
                      <a:pt x="160" y="427"/>
                    </a:lnTo>
                    <a:lnTo>
                      <a:pt x="214" y="588"/>
                    </a:lnTo>
                    <a:lnTo>
                      <a:pt x="321" y="695"/>
                    </a:lnTo>
                    <a:lnTo>
                      <a:pt x="375" y="749"/>
                    </a:lnTo>
                    <a:lnTo>
                      <a:pt x="375" y="749"/>
                    </a:lnTo>
                    <a:lnTo>
                      <a:pt x="375" y="802"/>
                    </a:lnTo>
                    <a:lnTo>
                      <a:pt x="428" y="749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589" y="642"/>
                    </a:lnTo>
                    <a:lnTo>
                      <a:pt x="696" y="642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03" y="642"/>
                    </a:lnTo>
                    <a:lnTo>
                      <a:pt x="856" y="749"/>
                    </a:lnTo>
                    <a:lnTo>
                      <a:pt x="856" y="802"/>
                    </a:lnTo>
                    <a:lnTo>
                      <a:pt x="856" y="802"/>
                    </a:lnTo>
                    <a:lnTo>
                      <a:pt x="856" y="909"/>
                    </a:lnTo>
                    <a:lnTo>
                      <a:pt x="749" y="963"/>
                    </a:lnTo>
                    <a:lnTo>
                      <a:pt x="696" y="1016"/>
                    </a:lnTo>
                    <a:lnTo>
                      <a:pt x="696" y="1016"/>
                    </a:lnTo>
                    <a:lnTo>
                      <a:pt x="642" y="1070"/>
                    </a:lnTo>
                    <a:lnTo>
                      <a:pt x="642" y="1177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96" y="1391"/>
                    </a:lnTo>
                    <a:lnTo>
                      <a:pt x="749" y="1443"/>
                    </a:lnTo>
                    <a:lnTo>
                      <a:pt x="856" y="1497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451"/>
              <p:cNvSpPr>
                <a:spLocks/>
              </p:cNvSpPr>
              <p:nvPr/>
            </p:nvSpPr>
            <p:spPr bwMode="auto">
              <a:xfrm>
                <a:off x="3804" y="1862"/>
                <a:ext cx="281" cy="234"/>
              </a:xfrm>
              <a:custGeom>
                <a:avLst/>
                <a:gdLst>
                  <a:gd name="T0" fmla="*/ 963 w 2248"/>
                  <a:gd name="T1" fmla="*/ 1550 h 1871"/>
                  <a:gd name="T2" fmla="*/ 1177 w 2248"/>
                  <a:gd name="T3" fmla="*/ 1657 h 1871"/>
                  <a:gd name="T4" fmla="*/ 1284 w 2248"/>
                  <a:gd name="T5" fmla="*/ 1657 h 1871"/>
                  <a:gd name="T6" fmla="*/ 1445 w 2248"/>
                  <a:gd name="T7" fmla="*/ 1657 h 1871"/>
                  <a:gd name="T8" fmla="*/ 1552 w 2248"/>
                  <a:gd name="T9" fmla="*/ 1603 h 1871"/>
                  <a:gd name="T10" fmla="*/ 1820 w 2248"/>
                  <a:gd name="T11" fmla="*/ 1389 h 1871"/>
                  <a:gd name="T12" fmla="*/ 1820 w 2248"/>
                  <a:gd name="T13" fmla="*/ 1283 h 1871"/>
                  <a:gd name="T14" fmla="*/ 1820 w 2248"/>
                  <a:gd name="T15" fmla="*/ 1176 h 1871"/>
                  <a:gd name="T16" fmla="*/ 1820 w 2248"/>
                  <a:gd name="T17" fmla="*/ 1176 h 1871"/>
                  <a:gd name="T18" fmla="*/ 1927 w 2248"/>
                  <a:gd name="T19" fmla="*/ 1123 h 1871"/>
                  <a:gd name="T20" fmla="*/ 1980 w 2248"/>
                  <a:gd name="T21" fmla="*/ 1123 h 1871"/>
                  <a:gd name="T22" fmla="*/ 2034 w 2248"/>
                  <a:gd name="T23" fmla="*/ 855 h 1871"/>
                  <a:gd name="T24" fmla="*/ 1980 w 2248"/>
                  <a:gd name="T25" fmla="*/ 695 h 1871"/>
                  <a:gd name="T26" fmla="*/ 1873 w 2248"/>
                  <a:gd name="T27" fmla="*/ 481 h 1871"/>
                  <a:gd name="T28" fmla="*/ 1820 w 2248"/>
                  <a:gd name="T29" fmla="*/ 427 h 1871"/>
                  <a:gd name="T30" fmla="*/ 1873 w 2248"/>
                  <a:gd name="T31" fmla="*/ 481 h 1871"/>
                  <a:gd name="T32" fmla="*/ 1927 w 2248"/>
                  <a:gd name="T33" fmla="*/ 588 h 1871"/>
                  <a:gd name="T34" fmla="*/ 1980 w 2248"/>
                  <a:gd name="T35" fmla="*/ 641 h 1871"/>
                  <a:gd name="T36" fmla="*/ 2034 w 2248"/>
                  <a:gd name="T37" fmla="*/ 855 h 1871"/>
                  <a:gd name="T38" fmla="*/ 2087 w 2248"/>
                  <a:gd name="T39" fmla="*/ 1069 h 1871"/>
                  <a:gd name="T40" fmla="*/ 2141 w 2248"/>
                  <a:gd name="T41" fmla="*/ 1123 h 1871"/>
                  <a:gd name="T42" fmla="*/ 2248 w 2248"/>
                  <a:gd name="T43" fmla="*/ 1230 h 1871"/>
                  <a:gd name="T44" fmla="*/ 2194 w 2248"/>
                  <a:gd name="T45" fmla="*/ 1283 h 1871"/>
                  <a:gd name="T46" fmla="*/ 1873 w 2248"/>
                  <a:gd name="T47" fmla="*/ 1657 h 1871"/>
                  <a:gd name="T48" fmla="*/ 1605 w 2248"/>
                  <a:gd name="T49" fmla="*/ 1871 h 1871"/>
                  <a:gd name="T50" fmla="*/ 1284 w 2248"/>
                  <a:gd name="T51" fmla="*/ 1871 h 1871"/>
                  <a:gd name="T52" fmla="*/ 1177 w 2248"/>
                  <a:gd name="T53" fmla="*/ 1817 h 1871"/>
                  <a:gd name="T54" fmla="*/ 910 w 2248"/>
                  <a:gd name="T55" fmla="*/ 1603 h 1871"/>
                  <a:gd name="T56" fmla="*/ 696 w 2248"/>
                  <a:gd name="T57" fmla="*/ 1496 h 1871"/>
                  <a:gd name="T58" fmla="*/ 482 w 2248"/>
                  <a:gd name="T59" fmla="*/ 1230 h 1871"/>
                  <a:gd name="T60" fmla="*/ 428 w 2248"/>
                  <a:gd name="T61" fmla="*/ 1176 h 1871"/>
                  <a:gd name="T62" fmla="*/ 321 w 2248"/>
                  <a:gd name="T63" fmla="*/ 1069 h 1871"/>
                  <a:gd name="T64" fmla="*/ 268 w 2248"/>
                  <a:gd name="T65" fmla="*/ 1016 h 1871"/>
                  <a:gd name="T66" fmla="*/ 107 w 2248"/>
                  <a:gd name="T67" fmla="*/ 695 h 1871"/>
                  <a:gd name="T68" fmla="*/ 0 w 2248"/>
                  <a:gd name="T69" fmla="*/ 427 h 1871"/>
                  <a:gd name="T70" fmla="*/ 53 w 2248"/>
                  <a:gd name="T71" fmla="*/ 107 h 1871"/>
                  <a:gd name="T72" fmla="*/ 53 w 2248"/>
                  <a:gd name="T73" fmla="*/ 53 h 1871"/>
                  <a:gd name="T74" fmla="*/ 107 w 2248"/>
                  <a:gd name="T75" fmla="*/ 0 h 1871"/>
                  <a:gd name="T76" fmla="*/ 107 w 2248"/>
                  <a:gd name="T77" fmla="*/ 53 h 1871"/>
                  <a:gd name="T78" fmla="*/ 107 w 2248"/>
                  <a:gd name="T79" fmla="*/ 427 h 1871"/>
                  <a:gd name="T80" fmla="*/ 214 w 2248"/>
                  <a:gd name="T81" fmla="*/ 588 h 1871"/>
                  <a:gd name="T82" fmla="*/ 375 w 2248"/>
                  <a:gd name="T83" fmla="*/ 695 h 1871"/>
                  <a:gd name="T84" fmla="*/ 375 w 2248"/>
                  <a:gd name="T85" fmla="*/ 748 h 1871"/>
                  <a:gd name="T86" fmla="*/ 535 w 2248"/>
                  <a:gd name="T87" fmla="*/ 641 h 1871"/>
                  <a:gd name="T88" fmla="*/ 589 w 2248"/>
                  <a:gd name="T89" fmla="*/ 641 h 1871"/>
                  <a:gd name="T90" fmla="*/ 749 w 2248"/>
                  <a:gd name="T91" fmla="*/ 588 h 1871"/>
                  <a:gd name="T92" fmla="*/ 803 w 2248"/>
                  <a:gd name="T93" fmla="*/ 641 h 1871"/>
                  <a:gd name="T94" fmla="*/ 856 w 2248"/>
                  <a:gd name="T95" fmla="*/ 748 h 1871"/>
                  <a:gd name="T96" fmla="*/ 803 w 2248"/>
                  <a:gd name="T97" fmla="*/ 855 h 1871"/>
                  <a:gd name="T98" fmla="*/ 696 w 2248"/>
                  <a:gd name="T99" fmla="*/ 962 h 1871"/>
                  <a:gd name="T100" fmla="*/ 642 w 2248"/>
                  <a:gd name="T101" fmla="*/ 1016 h 1871"/>
                  <a:gd name="T102" fmla="*/ 642 w 2248"/>
                  <a:gd name="T103" fmla="*/ 1176 h 1871"/>
                  <a:gd name="T104" fmla="*/ 642 w 2248"/>
                  <a:gd name="T105" fmla="*/ 1337 h 1871"/>
                  <a:gd name="T106" fmla="*/ 856 w 2248"/>
                  <a:gd name="T107" fmla="*/ 149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71">
                    <a:moveTo>
                      <a:pt x="856" y="1496"/>
                    </a:moveTo>
                    <a:lnTo>
                      <a:pt x="963" y="1550"/>
                    </a:lnTo>
                    <a:lnTo>
                      <a:pt x="1070" y="1603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657"/>
                    </a:lnTo>
                    <a:lnTo>
                      <a:pt x="1338" y="1657"/>
                    </a:lnTo>
                    <a:lnTo>
                      <a:pt x="1445" y="1657"/>
                    </a:lnTo>
                    <a:lnTo>
                      <a:pt x="1445" y="1657"/>
                    </a:lnTo>
                    <a:lnTo>
                      <a:pt x="1552" y="1603"/>
                    </a:lnTo>
                    <a:lnTo>
                      <a:pt x="1713" y="1550"/>
                    </a:lnTo>
                    <a:lnTo>
                      <a:pt x="1820" y="1389"/>
                    </a:lnTo>
                    <a:lnTo>
                      <a:pt x="1820" y="1389"/>
                    </a:lnTo>
                    <a:lnTo>
                      <a:pt x="1820" y="1283"/>
                    </a:lnTo>
                    <a:lnTo>
                      <a:pt x="1820" y="1230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927" y="1123"/>
                    </a:lnTo>
                    <a:lnTo>
                      <a:pt x="1927" y="1123"/>
                    </a:lnTo>
                    <a:lnTo>
                      <a:pt x="1980" y="1123"/>
                    </a:lnTo>
                    <a:lnTo>
                      <a:pt x="2034" y="1016"/>
                    </a:lnTo>
                    <a:lnTo>
                      <a:pt x="2034" y="855"/>
                    </a:lnTo>
                    <a:lnTo>
                      <a:pt x="2034" y="855"/>
                    </a:lnTo>
                    <a:lnTo>
                      <a:pt x="1980" y="695"/>
                    </a:lnTo>
                    <a:lnTo>
                      <a:pt x="1927" y="588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820" y="427"/>
                    </a:lnTo>
                    <a:lnTo>
                      <a:pt x="1820" y="427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927" y="588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2034" y="855"/>
                    </a:lnTo>
                    <a:lnTo>
                      <a:pt x="2087" y="962"/>
                    </a:lnTo>
                    <a:lnTo>
                      <a:pt x="2087" y="1069"/>
                    </a:lnTo>
                    <a:lnTo>
                      <a:pt x="2087" y="1069"/>
                    </a:lnTo>
                    <a:lnTo>
                      <a:pt x="2141" y="1123"/>
                    </a:lnTo>
                    <a:lnTo>
                      <a:pt x="2194" y="1230"/>
                    </a:lnTo>
                    <a:lnTo>
                      <a:pt x="2248" y="1230"/>
                    </a:lnTo>
                    <a:lnTo>
                      <a:pt x="2248" y="1230"/>
                    </a:lnTo>
                    <a:lnTo>
                      <a:pt x="2194" y="1283"/>
                    </a:lnTo>
                    <a:lnTo>
                      <a:pt x="2034" y="1443"/>
                    </a:lnTo>
                    <a:lnTo>
                      <a:pt x="1873" y="1657"/>
                    </a:lnTo>
                    <a:lnTo>
                      <a:pt x="1873" y="1657"/>
                    </a:lnTo>
                    <a:lnTo>
                      <a:pt x="1605" y="1871"/>
                    </a:lnTo>
                    <a:lnTo>
                      <a:pt x="1391" y="1871"/>
                    </a:lnTo>
                    <a:lnTo>
                      <a:pt x="1284" y="1871"/>
                    </a:lnTo>
                    <a:lnTo>
                      <a:pt x="1284" y="1871"/>
                    </a:lnTo>
                    <a:lnTo>
                      <a:pt x="1177" y="1817"/>
                    </a:lnTo>
                    <a:lnTo>
                      <a:pt x="1070" y="1764"/>
                    </a:lnTo>
                    <a:lnTo>
                      <a:pt x="910" y="1603"/>
                    </a:lnTo>
                    <a:lnTo>
                      <a:pt x="910" y="1603"/>
                    </a:lnTo>
                    <a:lnTo>
                      <a:pt x="696" y="1496"/>
                    </a:lnTo>
                    <a:lnTo>
                      <a:pt x="535" y="1337"/>
                    </a:lnTo>
                    <a:lnTo>
                      <a:pt x="482" y="1230"/>
                    </a:lnTo>
                    <a:lnTo>
                      <a:pt x="482" y="1230"/>
                    </a:lnTo>
                    <a:lnTo>
                      <a:pt x="428" y="1176"/>
                    </a:lnTo>
                    <a:lnTo>
                      <a:pt x="375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6"/>
                    </a:lnTo>
                    <a:lnTo>
                      <a:pt x="214" y="909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0" y="427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53" y="213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214" y="588"/>
                    </a:lnTo>
                    <a:lnTo>
                      <a:pt x="268" y="641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375" y="748"/>
                    </a:lnTo>
                    <a:lnTo>
                      <a:pt x="428" y="695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89" y="641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03" y="641"/>
                    </a:lnTo>
                    <a:lnTo>
                      <a:pt x="856" y="695"/>
                    </a:lnTo>
                    <a:lnTo>
                      <a:pt x="856" y="748"/>
                    </a:lnTo>
                    <a:lnTo>
                      <a:pt x="856" y="748"/>
                    </a:lnTo>
                    <a:lnTo>
                      <a:pt x="803" y="855"/>
                    </a:lnTo>
                    <a:lnTo>
                      <a:pt x="749" y="909"/>
                    </a:lnTo>
                    <a:lnTo>
                      <a:pt x="696" y="962"/>
                    </a:lnTo>
                    <a:lnTo>
                      <a:pt x="696" y="962"/>
                    </a:lnTo>
                    <a:lnTo>
                      <a:pt x="642" y="1016"/>
                    </a:lnTo>
                    <a:lnTo>
                      <a:pt x="589" y="1123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337"/>
                    </a:lnTo>
                    <a:lnTo>
                      <a:pt x="749" y="1443"/>
                    </a:lnTo>
                    <a:lnTo>
                      <a:pt x="856" y="1496"/>
                    </a:lnTo>
                    <a:close/>
                  </a:path>
                </a:pathLst>
              </a:custGeom>
              <a:solidFill>
                <a:srgbClr val="E59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452"/>
              <p:cNvSpPr>
                <a:spLocks/>
              </p:cNvSpPr>
              <p:nvPr/>
            </p:nvSpPr>
            <p:spPr bwMode="auto">
              <a:xfrm>
                <a:off x="3804" y="1862"/>
                <a:ext cx="281" cy="234"/>
              </a:xfrm>
              <a:custGeom>
                <a:avLst/>
                <a:gdLst>
                  <a:gd name="T0" fmla="*/ 910 w 2248"/>
                  <a:gd name="T1" fmla="*/ 1550 h 1871"/>
                  <a:gd name="T2" fmla="*/ 1177 w 2248"/>
                  <a:gd name="T3" fmla="*/ 1657 h 1871"/>
                  <a:gd name="T4" fmla="*/ 1284 w 2248"/>
                  <a:gd name="T5" fmla="*/ 1710 h 1871"/>
                  <a:gd name="T6" fmla="*/ 1445 w 2248"/>
                  <a:gd name="T7" fmla="*/ 1657 h 1871"/>
                  <a:gd name="T8" fmla="*/ 1552 w 2248"/>
                  <a:gd name="T9" fmla="*/ 1657 h 1871"/>
                  <a:gd name="T10" fmla="*/ 1820 w 2248"/>
                  <a:gd name="T11" fmla="*/ 1389 h 1871"/>
                  <a:gd name="T12" fmla="*/ 1820 w 2248"/>
                  <a:gd name="T13" fmla="*/ 1283 h 1871"/>
                  <a:gd name="T14" fmla="*/ 1873 w 2248"/>
                  <a:gd name="T15" fmla="*/ 1230 h 1871"/>
                  <a:gd name="T16" fmla="*/ 1873 w 2248"/>
                  <a:gd name="T17" fmla="*/ 1230 h 1871"/>
                  <a:gd name="T18" fmla="*/ 1927 w 2248"/>
                  <a:gd name="T19" fmla="*/ 1176 h 1871"/>
                  <a:gd name="T20" fmla="*/ 1980 w 2248"/>
                  <a:gd name="T21" fmla="*/ 1123 h 1871"/>
                  <a:gd name="T22" fmla="*/ 2034 w 2248"/>
                  <a:gd name="T23" fmla="*/ 855 h 1871"/>
                  <a:gd name="T24" fmla="*/ 1980 w 2248"/>
                  <a:gd name="T25" fmla="*/ 695 h 1871"/>
                  <a:gd name="T26" fmla="*/ 1927 w 2248"/>
                  <a:gd name="T27" fmla="*/ 534 h 1871"/>
                  <a:gd name="T28" fmla="*/ 1873 w 2248"/>
                  <a:gd name="T29" fmla="*/ 481 h 1871"/>
                  <a:gd name="T30" fmla="*/ 1873 w 2248"/>
                  <a:gd name="T31" fmla="*/ 481 h 1871"/>
                  <a:gd name="T32" fmla="*/ 1927 w 2248"/>
                  <a:gd name="T33" fmla="*/ 588 h 1871"/>
                  <a:gd name="T34" fmla="*/ 1980 w 2248"/>
                  <a:gd name="T35" fmla="*/ 641 h 1871"/>
                  <a:gd name="T36" fmla="*/ 2034 w 2248"/>
                  <a:gd name="T37" fmla="*/ 855 h 1871"/>
                  <a:gd name="T38" fmla="*/ 2087 w 2248"/>
                  <a:gd name="T39" fmla="*/ 1069 h 1871"/>
                  <a:gd name="T40" fmla="*/ 2141 w 2248"/>
                  <a:gd name="T41" fmla="*/ 1123 h 1871"/>
                  <a:gd name="T42" fmla="*/ 2248 w 2248"/>
                  <a:gd name="T43" fmla="*/ 1230 h 1871"/>
                  <a:gd name="T44" fmla="*/ 2194 w 2248"/>
                  <a:gd name="T45" fmla="*/ 1283 h 1871"/>
                  <a:gd name="T46" fmla="*/ 1873 w 2248"/>
                  <a:gd name="T47" fmla="*/ 1657 h 1871"/>
                  <a:gd name="T48" fmla="*/ 1605 w 2248"/>
                  <a:gd name="T49" fmla="*/ 1871 h 1871"/>
                  <a:gd name="T50" fmla="*/ 1284 w 2248"/>
                  <a:gd name="T51" fmla="*/ 1871 h 1871"/>
                  <a:gd name="T52" fmla="*/ 1177 w 2248"/>
                  <a:gd name="T53" fmla="*/ 1817 h 1871"/>
                  <a:gd name="T54" fmla="*/ 910 w 2248"/>
                  <a:gd name="T55" fmla="*/ 1603 h 1871"/>
                  <a:gd name="T56" fmla="*/ 696 w 2248"/>
                  <a:gd name="T57" fmla="*/ 1496 h 1871"/>
                  <a:gd name="T58" fmla="*/ 482 w 2248"/>
                  <a:gd name="T59" fmla="*/ 1230 h 1871"/>
                  <a:gd name="T60" fmla="*/ 428 w 2248"/>
                  <a:gd name="T61" fmla="*/ 1176 h 1871"/>
                  <a:gd name="T62" fmla="*/ 321 w 2248"/>
                  <a:gd name="T63" fmla="*/ 1069 h 1871"/>
                  <a:gd name="T64" fmla="*/ 268 w 2248"/>
                  <a:gd name="T65" fmla="*/ 1016 h 1871"/>
                  <a:gd name="T66" fmla="*/ 107 w 2248"/>
                  <a:gd name="T67" fmla="*/ 695 h 1871"/>
                  <a:gd name="T68" fmla="*/ 0 w 2248"/>
                  <a:gd name="T69" fmla="*/ 427 h 1871"/>
                  <a:gd name="T70" fmla="*/ 53 w 2248"/>
                  <a:gd name="T71" fmla="*/ 107 h 1871"/>
                  <a:gd name="T72" fmla="*/ 53 w 2248"/>
                  <a:gd name="T73" fmla="*/ 107 h 1871"/>
                  <a:gd name="T74" fmla="*/ 107 w 2248"/>
                  <a:gd name="T75" fmla="*/ 0 h 1871"/>
                  <a:gd name="T76" fmla="*/ 53 w 2248"/>
                  <a:gd name="T77" fmla="*/ 107 h 1871"/>
                  <a:gd name="T78" fmla="*/ 107 w 2248"/>
                  <a:gd name="T79" fmla="*/ 427 h 1871"/>
                  <a:gd name="T80" fmla="*/ 160 w 2248"/>
                  <a:gd name="T81" fmla="*/ 588 h 1871"/>
                  <a:gd name="T82" fmla="*/ 321 w 2248"/>
                  <a:gd name="T83" fmla="*/ 748 h 1871"/>
                  <a:gd name="T84" fmla="*/ 375 w 2248"/>
                  <a:gd name="T85" fmla="*/ 802 h 1871"/>
                  <a:gd name="T86" fmla="*/ 535 w 2248"/>
                  <a:gd name="T87" fmla="*/ 641 h 1871"/>
                  <a:gd name="T88" fmla="*/ 589 w 2248"/>
                  <a:gd name="T89" fmla="*/ 641 h 1871"/>
                  <a:gd name="T90" fmla="*/ 696 w 2248"/>
                  <a:gd name="T91" fmla="*/ 588 h 1871"/>
                  <a:gd name="T92" fmla="*/ 803 w 2248"/>
                  <a:gd name="T93" fmla="*/ 641 h 1871"/>
                  <a:gd name="T94" fmla="*/ 856 w 2248"/>
                  <a:gd name="T95" fmla="*/ 748 h 1871"/>
                  <a:gd name="T96" fmla="*/ 803 w 2248"/>
                  <a:gd name="T97" fmla="*/ 855 h 1871"/>
                  <a:gd name="T98" fmla="*/ 642 w 2248"/>
                  <a:gd name="T99" fmla="*/ 962 h 1871"/>
                  <a:gd name="T100" fmla="*/ 589 w 2248"/>
                  <a:gd name="T101" fmla="*/ 1069 h 1871"/>
                  <a:gd name="T102" fmla="*/ 589 w 2248"/>
                  <a:gd name="T103" fmla="*/ 1176 h 1871"/>
                  <a:gd name="T104" fmla="*/ 642 w 2248"/>
                  <a:gd name="T105" fmla="*/ 1337 h 1871"/>
                  <a:gd name="T106" fmla="*/ 856 w 2248"/>
                  <a:gd name="T107" fmla="*/ 149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71">
                    <a:moveTo>
                      <a:pt x="856" y="1496"/>
                    </a:moveTo>
                    <a:lnTo>
                      <a:pt x="910" y="1550"/>
                    </a:lnTo>
                    <a:lnTo>
                      <a:pt x="1017" y="1603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710"/>
                    </a:lnTo>
                    <a:lnTo>
                      <a:pt x="1338" y="1657"/>
                    </a:lnTo>
                    <a:lnTo>
                      <a:pt x="1445" y="1657"/>
                    </a:lnTo>
                    <a:lnTo>
                      <a:pt x="1445" y="1657"/>
                    </a:lnTo>
                    <a:lnTo>
                      <a:pt x="1552" y="1657"/>
                    </a:lnTo>
                    <a:lnTo>
                      <a:pt x="1713" y="1550"/>
                    </a:lnTo>
                    <a:lnTo>
                      <a:pt x="1820" y="1389"/>
                    </a:lnTo>
                    <a:lnTo>
                      <a:pt x="1820" y="1389"/>
                    </a:lnTo>
                    <a:lnTo>
                      <a:pt x="1820" y="1283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176"/>
                    </a:lnTo>
                    <a:lnTo>
                      <a:pt x="1927" y="1176"/>
                    </a:lnTo>
                    <a:lnTo>
                      <a:pt x="1927" y="1176"/>
                    </a:lnTo>
                    <a:lnTo>
                      <a:pt x="1980" y="1123"/>
                    </a:lnTo>
                    <a:lnTo>
                      <a:pt x="2034" y="1016"/>
                    </a:lnTo>
                    <a:lnTo>
                      <a:pt x="2034" y="855"/>
                    </a:lnTo>
                    <a:lnTo>
                      <a:pt x="2034" y="855"/>
                    </a:lnTo>
                    <a:lnTo>
                      <a:pt x="1980" y="695"/>
                    </a:lnTo>
                    <a:lnTo>
                      <a:pt x="1927" y="641"/>
                    </a:lnTo>
                    <a:lnTo>
                      <a:pt x="1927" y="534"/>
                    </a:lnTo>
                    <a:lnTo>
                      <a:pt x="1927" y="534"/>
                    </a:lnTo>
                    <a:lnTo>
                      <a:pt x="1873" y="481"/>
                    </a:lnTo>
                    <a:lnTo>
                      <a:pt x="1820" y="427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927" y="588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2034" y="855"/>
                    </a:lnTo>
                    <a:lnTo>
                      <a:pt x="2087" y="962"/>
                    </a:lnTo>
                    <a:lnTo>
                      <a:pt x="2087" y="1069"/>
                    </a:lnTo>
                    <a:lnTo>
                      <a:pt x="2087" y="1069"/>
                    </a:lnTo>
                    <a:lnTo>
                      <a:pt x="2141" y="1123"/>
                    </a:lnTo>
                    <a:lnTo>
                      <a:pt x="2194" y="1230"/>
                    </a:lnTo>
                    <a:lnTo>
                      <a:pt x="2248" y="1230"/>
                    </a:lnTo>
                    <a:lnTo>
                      <a:pt x="2248" y="1230"/>
                    </a:lnTo>
                    <a:lnTo>
                      <a:pt x="2194" y="1283"/>
                    </a:lnTo>
                    <a:lnTo>
                      <a:pt x="2034" y="1443"/>
                    </a:lnTo>
                    <a:lnTo>
                      <a:pt x="1873" y="1657"/>
                    </a:lnTo>
                    <a:lnTo>
                      <a:pt x="1873" y="1657"/>
                    </a:lnTo>
                    <a:lnTo>
                      <a:pt x="1605" y="1871"/>
                    </a:lnTo>
                    <a:lnTo>
                      <a:pt x="1391" y="1871"/>
                    </a:lnTo>
                    <a:lnTo>
                      <a:pt x="1284" y="1871"/>
                    </a:lnTo>
                    <a:lnTo>
                      <a:pt x="1284" y="1871"/>
                    </a:lnTo>
                    <a:lnTo>
                      <a:pt x="1177" y="1817"/>
                    </a:lnTo>
                    <a:lnTo>
                      <a:pt x="1070" y="1764"/>
                    </a:lnTo>
                    <a:lnTo>
                      <a:pt x="910" y="1603"/>
                    </a:lnTo>
                    <a:lnTo>
                      <a:pt x="910" y="1603"/>
                    </a:lnTo>
                    <a:lnTo>
                      <a:pt x="696" y="1496"/>
                    </a:lnTo>
                    <a:lnTo>
                      <a:pt x="535" y="1337"/>
                    </a:lnTo>
                    <a:lnTo>
                      <a:pt x="482" y="1230"/>
                    </a:lnTo>
                    <a:lnTo>
                      <a:pt x="482" y="1230"/>
                    </a:lnTo>
                    <a:lnTo>
                      <a:pt x="428" y="1176"/>
                    </a:lnTo>
                    <a:lnTo>
                      <a:pt x="375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6"/>
                    </a:lnTo>
                    <a:lnTo>
                      <a:pt x="214" y="909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0" y="427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107"/>
                    </a:lnTo>
                    <a:lnTo>
                      <a:pt x="53" y="266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60" y="588"/>
                    </a:lnTo>
                    <a:lnTo>
                      <a:pt x="268" y="695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375" y="802"/>
                    </a:lnTo>
                    <a:lnTo>
                      <a:pt x="428" y="748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89" y="641"/>
                    </a:lnTo>
                    <a:lnTo>
                      <a:pt x="642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803" y="641"/>
                    </a:lnTo>
                    <a:lnTo>
                      <a:pt x="803" y="695"/>
                    </a:lnTo>
                    <a:lnTo>
                      <a:pt x="856" y="748"/>
                    </a:lnTo>
                    <a:lnTo>
                      <a:pt x="856" y="748"/>
                    </a:lnTo>
                    <a:lnTo>
                      <a:pt x="803" y="855"/>
                    </a:lnTo>
                    <a:lnTo>
                      <a:pt x="696" y="909"/>
                    </a:lnTo>
                    <a:lnTo>
                      <a:pt x="642" y="962"/>
                    </a:lnTo>
                    <a:lnTo>
                      <a:pt x="642" y="962"/>
                    </a:lnTo>
                    <a:lnTo>
                      <a:pt x="589" y="1069"/>
                    </a:lnTo>
                    <a:lnTo>
                      <a:pt x="589" y="1123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642" y="1337"/>
                    </a:lnTo>
                    <a:lnTo>
                      <a:pt x="749" y="1443"/>
                    </a:lnTo>
                    <a:lnTo>
                      <a:pt x="856" y="1496"/>
                    </a:lnTo>
                    <a:close/>
                  </a:path>
                </a:pathLst>
              </a:custGeom>
              <a:solidFill>
                <a:srgbClr val="DF9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453"/>
              <p:cNvSpPr>
                <a:spLocks/>
              </p:cNvSpPr>
              <p:nvPr/>
            </p:nvSpPr>
            <p:spPr bwMode="auto">
              <a:xfrm>
                <a:off x="3804" y="1869"/>
                <a:ext cx="281" cy="227"/>
              </a:xfrm>
              <a:custGeom>
                <a:avLst/>
                <a:gdLst>
                  <a:gd name="T0" fmla="*/ 2034 w 2248"/>
                  <a:gd name="T1" fmla="*/ 802 h 1818"/>
                  <a:gd name="T2" fmla="*/ 2087 w 2248"/>
                  <a:gd name="T3" fmla="*/ 1016 h 1818"/>
                  <a:gd name="T4" fmla="*/ 2141 w 2248"/>
                  <a:gd name="T5" fmla="*/ 1070 h 1818"/>
                  <a:gd name="T6" fmla="*/ 2248 w 2248"/>
                  <a:gd name="T7" fmla="*/ 1177 h 1818"/>
                  <a:gd name="T8" fmla="*/ 2194 w 2248"/>
                  <a:gd name="T9" fmla="*/ 1230 h 1818"/>
                  <a:gd name="T10" fmla="*/ 1873 w 2248"/>
                  <a:gd name="T11" fmla="*/ 1604 h 1818"/>
                  <a:gd name="T12" fmla="*/ 1605 w 2248"/>
                  <a:gd name="T13" fmla="*/ 1818 h 1818"/>
                  <a:gd name="T14" fmla="*/ 1284 w 2248"/>
                  <a:gd name="T15" fmla="*/ 1818 h 1818"/>
                  <a:gd name="T16" fmla="*/ 1177 w 2248"/>
                  <a:gd name="T17" fmla="*/ 1764 h 1818"/>
                  <a:gd name="T18" fmla="*/ 910 w 2248"/>
                  <a:gd name="T19" fmla="*/ 1550 h 1818"/>
                  <a:gd name="T20" fmla="*/ 696 w 2248"/>
                  <a:gd name="T21" fmla="*/ 1443 h 1818"/>
                  <a:gd name="T22" fmla="*/ 482 w 2248"/>
                  <a:gd name="T23" fmla="*/ 1177 h 1818"/>
                  <a:gd name="T24" fmla="*/ 428 w 2248"/>
                  <a:gd name="T25" fmla="*/ 1123 h 1818"/>
                  <a:gd name="T26" fmla="*/ 321 w 2248"/>
                  <a:gd name="T27" fmla="*/ 1016 h 1818"/>
                  <a:gd name="T28" fmla="*/ 268 w 2248"/>
                  <a:gd name="T29" fmla="*/ 963 h 1818"/>
                  <a:gd name="T30" fmla="*/ 107 w 2248"/>
                  <a:gd name="T31" fmla="*/ 642 h 1818"/>
                  <a:gd name="T32" fmla="*/ 0 w 2248"/>
                  <a:gd name="T33" fmla="*/ 374 h 1818"/>
                  <a:gd name="T34" fmla="*/ 53 w 2248"/>
                  <a:gd name="T35" fmla="*/ 54 h 1818"/>
                  <a:gd name="T36" fmla="*/ 53 w 2248"/>
                  <a:gd name="T37" fmla="*/ 54 h 1818"/>
                  <a:gd name="T38" fmla="*/ 53 w 2248"/>
                  <a:gd name="T39" fmla="*/ 0 h 1818"/>
                  <a:gd name="T40" fmla="*/ 53 w 2248"/>
                  <a:gd name="T41" fmla="*/ 54 h 1818"/>
                  <a:gd name="T42" fmla="*/ 53 w 2248"/>
                  <a:gd name="T43" fmla="*/ 428 h 1818"/>
                  <a:gd name="T44" fmla="*/ 160 w 2248"/>
                  <a:gd name="T45" fmla="*/ 588 h 1818"/>
                  <a:gd name="T46" fmla="*/ 321 w 2248"/>
                  <a:gd name="T47" fmla="*/ 695 h 1818"/>
                  <a:gd name="T48" fmla="*/ 375 w 2248"/>
                  <a:gd name="T49" fmla="*/ 749 h 1818"/>
                  <a:gd name="T50" fmla="*/ 535 w 2248"/>
                  <a:gd name="T51" fmla="*/ 642 h 1818"/>
                  <a:gd name="T52" fmla="*/ 589 w 2248"/>
                  <a:gd name="T53" fmla="*/ 588 h 1818"/>
                  <a:gd name="T54" fmla="*/ 696 w 2248"/>
                  <a:gd name="T55" fmla="*/ 535 h 1818"/>
                  <a:gd name="T56" fmla="*/ 749 w 2248"/>
                  <a:gd name="T57" fmla="*/ 588 h 1818"/>
                  <a:gd name="T58" fmla="*/ 803 w 2248"/>
                  <a:gd name="T59" fmla="*/ 695 h 1818"/>
                  <a:gd name="T60" fmla="*/ 749 w 2248"/>
                  <a:gd name="T61" fmla="*/ 802 h 1818"/>
                  <a:gd name="T62" fmla="*/ 642 w 2248"/>
                  <a:gd name="T63" fmla="*/ 909 h 1818"/>
                  <a:gd name="T64" fmla="*/ 589 w 2248"/>
                  <a:gd name="T65" fmla="*/ 1016 h 1818"/>
                  <a:gd name="T66" fmla="*/ 589 w 2248"/>
                  <a:gd name="T67" fmla="*/ 1177 h 1818"/>
                  <a:gd name="T68" fmla="*/ 589 w 2248"/>
                  <a:gd name="T69" fmla="*/ 1284 h 1818"/>
                  <a:gd name="T70" fmla="*/ 803 w 2248"/>
                  <a:gd name="T71" fmla="*/ 1443 h 1818"/>
                  <a:gd name="T72" fmla="*/ 910 w 2248"/>
                  <a:gd name="T73" fmla="*/ 1497 h 1818"/>
                  <a:gd name="T74" fmla="*/ 1124 w 2248"/>
                  <a:gd name="T75" fmla="*/ 1657 h 1818"/>
                  <a:gd name="T76" fmla="*/ 1231 w 2248"/>
                  <a:gd name="T77" fmla="*/ 1657 h 1818"/>
                  <a:gd name="T78" fmla="*/ 1445 w 2248"/>
                  <a:gd name="T79" fmla="*/ 1604 h 1818"/>
                  <a:gd name="T80" fmla="*/ 1552 w 2248"/>
                  <a:gd name="T81" fmla="*/ 1604 h 1818"/>
                  <a:gd name="T82" fmla="*/ 1820 w 2248"/>
                  <a:gd name="T83" fmla="*/ 1336 h 1818"/>
                  <a:gd name="T84" fmla="*/ 1873 w 2248"/>
                  <a:gd name="T85" fmla="*/ 1230 h 1818"/>
                  <a:gd name="T86" fmla="*/ 1873 w 2248"/>
                  <a:gd name="T87" fmla="*/ 1177 h 1818"/>
                  <a:gd name="T88" fmla="*/ 1873 w 2248"/>
                  <a:gd name="T89" fmla="*/ 1177 h 1818"/>
                  <a:gd name="T90" fmla="*/ 1927 w 2248"/>
                  <a:gd name="T91" fmla="*/ 1123 h 1818"/>
                  <a:gd name="T92" fmla="*/ 1980 w 2248"/>
                  <a:gd name="T93" fmla="*/ 1070 h 1818"/>
                  <a:gd name="T94" fmla="*/ 2034 w 2248"/>
                  <a:gd name="T95" fmla="*/ 802 h 1818"/>
                  <a:gd name="T96" fmla="*/ 1980 w 2248"/>
                  <a:gd name="T97" fmla="*/ 695 h 1818"/>
                  <a:gd name="T98" fmla="*/ 1927 w 2248"/>
                  <a:gd name="T99" fmla="*/ 481 h 1818"/>
                  <a:gd name="T100" fmla="*/ 1873 w 2248"/>
                  <a:gd name="T101" fmla="*/ 428 h 1818"/>
                  <a:gd name="T102" fmla="*/ 1873 w 2248"/>
                  <a:gd name="T103" fmla="*/ 428 h 1818"/>
                  <a:gd name="T104" fmla="*/ 1927 w 2248"/>
                  <a:gd name="T105" fmla="*/ 535 h 1818"/>
                  <a:gd name="T106" fmla="*/ 1980 w 2248"/>
                  <a:gd name="T107" fmla="*/ 588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18">
                    <a:moveTo>
                      <a:pt x="1980" y="588"/>
                    </a:moveTo>
                    <a:lnTo>
                      <a:pt x="2034" y="802"/>
                    </a:lnTo>
                    <a:lnTo>
                      <a:pt x="2087" y="909"/>
                    </a:lnTo>
                    <a:lnTo>
                      <a:pt x="2087" y="1016"/>
                    </a:lnTo>
                    <a:lnTo>
                      <a:pt x="2087" y="1016"/>
                    </a:lnTo>
                    <a:lnTo>
                      <a:pt x="2141" y="1070"/>
                    </a:lnTo>
                    <a:lnTo>
                      <a:pt x="2194" y="1177"/>
                    </a:lnTo>
                    <a:lnTo>
                      <a:pt x="2248" y="1177"/>
                    </a:lnTo>
                    <a:lnTo>
                      <a:pt x="2248" y="1177"/>
                    </a:lnTo>
                    <a:lnTo>
                      <a:pt x="2194" y="1230"/>
                    </a:lnTo>
                    <a:lnTo>
                      <a:pt x="2034" y="1390"/>
                    </a:lnTo>
                    <a:lnTo>
                      <a:pt x="1873" y="1604"/>
                    </a:lnTo>
                    <a:lnTo>
                      <a:pt x="1873" y="1604"/>
                    </a:lnTo>
                    <a:lnTo>
                      <a:pt x="1605" y="1818"/>
                    </a:lnTo>
                    <a:lnTo>
                      <a:pt x="1391" y="1818"/>
                    </a:lnTo>
                    <a:lnTo>
                      <a:pt x="1284" y="1818"/>
                    </a:lnTo>
                    <a:lnTo>
                      <a:pt x="1284" y="1818"/>
                    </a:lnTo>
                    <a:lnTo>
                      <a:pt x="1177" y="1764"/>
                    </a:lnTo>
                    <a:lnTo>
                      <a:pt x="1070" y="1711"/>
                    </a:lnTo>
                    <a:lnTo>
                      <a:pt x="910" y="1550"/>
                    </a:lnTo>
                    <a:lnTo>
                      <a:pt x="910" y="1550"/>
                    </a:lnTo>
                    <a:lnTo>
                      <a:pt x="696" y="1443"/>
                    </a:lnTo>
                    <a:lnTo>
                      <a:pt x="535" y="1284"/>
                    </a:lnTo>
                    <a:lnTo>
                      <a:pt x="482" y="1177"/>
                    </a:lnTo>
                    <a:lnTo>
                      <a:pt x="482" y="1177"/>
                    </a:lnTo>
                    <a:lnTo>
                      <a:pt x="428" y="1123"/>
                    </a:lnTo>
                    <a:lnTo>
                      <a:pt x="375" y="1070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268" y="963"/>
                    </a:lnTo>
                    <a:lnTo>
                      <a:pt x="214" y="856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374"/>
                    </a:lnTo>
                    <a:lnTo>
                      <a:pt x="0" y="16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0" y="213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160" y="588"/>
                    </a:lnTo>
                    <a:lnTo>
                      <a:pt x="268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75" y="749"/>
                    </a:lnTo>
                    <a:lnTo>
                      <a:pt x="428" y="695"/>
                    </a:lnTo>
                    <a:lnTo>
                      <a:pt x="535" y="642"/>
                    </a:lnTo>
                    <a:lnTo>
                      <a:pt x="535" y="642"/>
                    </a:lnTo>
                    <a:lnTo>
                      <a:pt x="589" y="588"/>
                    </a:lnTo>
                    <a:lnTo>
                      <a:pt x="642" y="588"/>
                    </a:lnTo>
                    <a:lnTo>
                      <a:pt x="696" y="535"/>
                    </a:lnTo>
                    <a:lnTo>
                      <a:pt x="696" y="535"/>
                    </a:lnTo>
                    <a:lnTo>
                      <a:pt x="749" y="588"/>
                    </a:lnTo>
                    <a:lnTo>
                      <a:pt x="803" y="642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749" y="802"/>
                    </a:lnTo>
                    <a:lnTo>
                      <a:pt x="696" y="856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589" y="1016"/>
                    </a:lnTo>
                    <a:lnTo>
                      <a:pt x="589" y="1070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89" y="1284"/>
                    </a:lnTo>
                    <a:lnTo>
                      <a:pt x="696" y="1390"/>
                    </a:lnTo>
                    <a:lnTo>
                      <a:pt x="803" y="1443"/>
                    </a:lnTo>
                    <a:lnTo>
                      <a:pt x="803" y="1443"/>
                    </a:lnTo>
                    <a:lnTo>
                      <a:pt x="910" y="1497"/>
                    </a:lnTo>
                    <a:lnTo>
                      <a:pt x="1017" y="1604"/>
                    </a:lnTo>
                    <a:lnTo>
                      <a:pt x="1124" y="1657"/>
                    </a:lnTo>
                    <a:lnTo>
                      <a:pt x="1124" y="1657"/>
                    </a:lnTo>
                    <a:lnTo>
                      <a:pt x="1231" y="1657"/>
                    </a:lnTo>
                    <a:lnTo>
                      <a:pt x="1338" y="1657"/>
                    </a:lnTo>
                    <a:lnTo>
                      <a:pt x="1445" y="1604"/>
                    </a:lnTo>
                    <a:lnTo>
                      <a:pt x="1445" y="1604"/>
                    </a:lnTo>
                    <a:lnTo>
                      <a:pt x="1552" y="1604"/>
                    </a:lnTo>
                    <a:lnTo>
                      <a:pt x="1713" y="1497"/>
                    </a:lnTo>
                    <a:lnTo>
                      <a:pt x="1820" y="1336"/>
                    </a:lnTo>
                    <a:lnTo>
                      <a:pt x="1820" y="1336"/>
                    </a:lnTo>
                    <a:lnTo>
                      <a:pt x="1873" y="1230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23"/>
                    </a:lnTo>
                    <a:lnTo>
                      <a:pt x="1927" y="1123"/>
                    </a:lnTo>
                    <a:lnTo>
                      <a:pt x="1927" y="1123"/>
                    </a:lnTo>
                    <a:lnTo>
                      <a:pt x="1980" y="1070"/>
                    </a:lnTo>
                    <a:lnTo>
                      <a:pt x="2034" y="963"/>
                    </a:lnTo>
                    <a:lnTo>
                      <a:pt x="2034" y="802"/>
                    </a:lnTo>
                    <a:lnTo>
                      <a:pt x="2034" y="802"/>
                    </a:lnTo>
                    <a:lnTo>
                      <a:pt x="1980" y="695"/>
                    </a:lnTo>
                    <a:lnTo>
                      <a:pt x="1980" y="588"/>
                    </a:lnTo>
                    <a:lnTo>
                      <a:pt x="1927" y="481"/>
                    </a:lnTo>
                    <a:lnTo>
                      <a:pt x="1927" y="481"/>
                    </a:lnTo>
                    <a:lnTo>
                      <a:pt x="1873" y="428"/>
                    </a:lnTo>
                    <a:lnTo>
                      <a:pt x="1820" y="374"/>
                    </a:lnTo>
                    <a:lnTo>
                      <a:pt x="1873" y="428"/>
                    </a:lnTo>
                    <a:lnTo>
                      <a:pt x="1873" y="428"/>
                    </a:lnTo>
                    <a:lnTo>
                      <a:pt x="1927" y="535"/>
                    </a:lnTo>
                    <a:lnTo>
                      <a:pt x="1980" y="588"/>
                    </a:lnTo>
                    <a:lnTo>
                      <a:pt x="1980" y="58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454"/>
              <p:cNvSpPr>
                <a:spLocks/>
              </p:cNvSpPr>
              <p:nvPr/>
            </p:nvSpPr>
            <p:spPr bwMode="auto">
              <a:xfrm>
                <a:off x="3911" y="1882"/>
                <a:ext cx="73" cy="67"/>
              </a:xfrm>
              <a:custGeom>
                <a:avLst/>
                <a:gdLst>
                  <a:gd name="T0" fmla="*/ 54 w 589"/>
                  <a:gd name="T1" fmla="*/ 160 h 535"/>
                  <a:gd name="T2" fmla="*/ 161 w 589"/>
                  <a:gd name="T3" fmla="*/ 106 h 535"/>
                  <a:gd name="T4" fmla="*/ 268 w 589"/>
                  <a:gd name="T5" fmla="*/ 53 h 535"/>
                  <a:gd name="T6" fmla="*/ 428 w 589"/>
                  <a:gd name="T7" fmla="*/ 0 h 535"/>
                  <a:gd name="T8" fmla="*/ 428 w 589"/>
                  <a:gd name="T9" fmla="*/ 0 h 535"/>
                  <a:gd name="T10" fmla="*/ 535 w 589"/>
                  <a:gd name="T11" fmla="*/ 0 h 535"/>
                  <a:gd name="T12" fmla="*/ 589 w 589"/>
                  <a:gd name="T13" fmla="*/ 53 h 535"/>
                  <a:gd name="T14" fmla="*/ 589 w 589"/>
                  <a:gd name="T15" fmla="*/ 106 h 535"/>
                  <a:gd name="T16" fmla="*/ 589 w 589"/>
                  <a:gd name="T17" fmla="*/ 106 h 535"/>
                  <a:gd name="T18" fmla="*/ 535 w 589"/>
                  <a:gd name="T19" fmla="*/ 213 h 535"/>
                  <a:gd name="T20" fmla="*/ 482 w 589"/>
                  <a:gd name="T21" fmla="*/ 321 h 535"/>
                  <a:gd name="T22" fmla="*/ 428 w 589"/>
                  <a:gd name="T23" fmla="*/ 428 h 535"/>
                  <a:gd name="T24" fmla="*/ 428 w 589"/>
                  <a:gd name="T25" fmla="*/ 428 h 535"/>
                  <a:gd name="T26" fmla="*/ 375 w 589"/>
                  <a:gd name="T27" fmla="*/ 481 h 535"/>
                  <a:gd name="T28" fmla="*/ 321 w 589"/>
                  <a:gd name="T29" fmla="*/ 535 h 535"/>
                  <a:gd name="T30" fmla="*/ 268 w 589"/>
                  <a:gd name="T31" fmla="*/ 481 h 535"/>
                  <a:gd name="T32" fmla="*/ 268 w 589"/>
                  <a:gd name="T33" fmla="*/ 481 h 535"/>
                  <a:gd name="T34" fmla="*/ 161 w 589"/>
                  <a:gd name="T35" fmla="*/ 481 h 535"/>
                  <a:gd name="T36" fmla="*/ 107 w 589"/>
                  <a:gd name="T37" fmla="*/ 481 h 535"/>
                  <a:gd name="T38" fmla="*/ 107 w 589"/>
                  <a:gd name="T39" fmla="*/ 428 h 535"/>
                  <a:gd name="T40" fmla="*/ 107 w 589"/>
                  <a:gd name="T41" fmla="*/ 428 h 535"/>
                  <a:gd name="T42" fmla="*/ 0 w 589"/>
                  <a:gd name="T43" fmla="*/ 374 h 535"/>
                  <a:gd name="T44" fmla="*/ 0 w 589"/>
                  <a:gd name="T45" fmla="*/ 267 h 535"/>
                  <a:gd name="T46" fmla="*/ 54 w 589"/>
                  <a:gd name="T47" fmla="*/ 16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535">
                    <a:moveTo>
                      <a:pt x="54" y="160"/>
                    </a:moveTo>
                    <a:lnTo>
                      <a:pt x="161" y="106"/>
                    </a:lnTo>
                    <a:lnTo>
                      <a:pt x="268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53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35" y="213"/>
                    </a:lnTo>
                    <a:lnTo>
                      <a:pt x="482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375" y="481"/>
                    </a:lnTo>
                    <a:lnTo>
                      <a:pt x="321" y="535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455"/>
              <p:cNvSpPr>
                <a:spLocks/>
              </p:cNvSpPr>
              <p:nvPr/>
            </p:nvSpPr>
            <p:spPr bwMode="auto">
              <a:xfrm>
                <a:off x="3911" y="1882"/>
                <a:ext cx="73" cy="60"/>
              </a:xfrm>
              <a:custGeom>
                <a:avLst/>
                <a:gdLst>
                  <a:gd name="T0" fmla="*/ 54 w 589"/>
                  <a:gd name="T1" fmla="*/ 160 h 481"/>
                  <a:gd name="T2" fmla="*/ 161 w 589"/>
                  <a:gd name="T3" fmla="*/ 106 h 481"/>
                  <a:gd name="T4" fmla="*/ 268 w 589"/>
                  <a:gd name="T5" fmla="*/ 53 h 481"/>
                  <a:gd name="T6" fmla="*/ 375 w 589"/>
                  <a:gd name="T7" fmla="*/ 0 h 481"/>
                  <a:gd name="T8" fmla="*/ 375 w 589"/>
                  <a:gd name="T9" fmla="*/ 0 h 481"/>
                  <a:gd name="T10" fmla="*/ 482 w 589"/>
                  <a:gd name="T11" fmla="*/ 0 h 481"/>
                  <a:gd name="T12" fmla="*/ 535 w 589"/>
                  <a:gd name="T13" fmla="*/ 53 h 481"/>
                  <a:gd name="T14" fmla="*/ 589 w 589"/>
                  <a:gd name="T15" fmla="*/ 106 h 481"/>
                  <a:gd name="T16" fmla="*/ 589 w 589"/>
                  <a:gd name="T17" fmla="*/ 106 h 481"/>
                  <a:gd name="T18" fmla="*/ 535 w 589"/>
                  <a:gd name="T19" fmla="*/ 213 h 481"/>
                  <a:gd name="T20" fmla="*/ 482 w 589"/>
                  <a:gd name="T21" fmla="*/ 321 h 481"/>
                  <a:gd name="T22" fmla="*/ 428 w 589"/>
                  <a:gd name="T23" fmla="*/ 374 h 481"/>
                  <a:gd name="T24" fmla="*/ 428 w 589"/>
                  <a:gd name="T25" fmla="*/ 374 h 481"/>
                  <a:gd name="T26" fmla="*/ 321 w 589"/>
                  <a:gd name="T27" fmla="*/ 481 h 481"/>
                  <a:gd name="T28" fmla="*/ 321 w 589"/>
                  <a:gd name="T29" fmla="*/ 481 h 481"/>
                  <a:gd name="T30" fmla="*/ 268 w 589"/>
                  <a:gd name="T31" fmla="*/ 481 h 481"/>
                  <a:gd name="T32" fmla="*/ 268 w 589"/>
                  <a:gd name="T33" fmla="*/ 481 h 481"/>
                  <a:gd name="T34" fmla="*/ 161 w 589"/>
                  <a:gd name="T35" fmla="*/ 481 h 481"/>
                  <a:gd name="T36" fmla="*/ 107 w 589"/>
                  <a:gd name="T37" fmla="*/ 428 h 481"/>
                  <a:gd name="T38" fmla="*/ 107 w 589"/>
                  <a:gd name="T39" fmla="*/ 428 h 481"/>
                  <a:gd name="T40" fmla="*/ 107 w 589"/>
                  <a:gd name="T41" fmla="*/ 428 h 481"/>
                  <a:gd name="T42" fmla="*/ 0 w 589"/>
                  <a:gd name="T43" fmla="*/ 374 h 481"/>
                  <a:gd name="T44" fmla="*/ 0 w 589"/>
                  <a:gd name="T45" fmla="*/ 267 h 481"/>
                  <a:gd name="T46" fmla="*/ 54 w 589"/>
                  <a:gd name="T47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481">
                    <a:moveTo>
                      <a:pt x="54" y="160"/>
                    </a:moveTo>
                    <a:lnTo>
                      <a:pt x="161" y="106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82" y="0"/>
                    </a:lnTo>
                    <a:lnTo>
                      <a:pt x="535" y="53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35" y="213"/>
                    </a:lnTo>
                    <a:lnTo>
                      <a:pt x="482" y="321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456"/>
              <p:cNvSpPr>
                <a:spLocks/>
              </p:cNvSpPr>
              <p:nvPr/>
            </p:nvSpPr>
            <p:spPr bwMode="auto">
              <a:xfrm>
                <a:off x="3911" y="1889"/>
                <a:ext cx="67" cy="53"/>
              </a:xfrm>
              <a:custGeom>
                <a:avLst/>
                <a:gdLst>
                  <a:gd name="T0" fmla="*/ 54 w 535"/>
                  <a:gd name="T1" fmla="*/ 107 h 428"/>
                  <a:gd name="T2" fmla="*/ 161 w 535"/>
                  <a:gd name="T3" fmla="*/ 107 h 428"/>
                  <a:gd name="T4" fmla="*/ 268 w 535"/>
                  <a:gd name="T5" fmla="*/ 53 h 428"/>
                  <a:gd name="T6" fmla="*/ 375 w 535"/>
                  <a:gd name="T7" fmla="*/ 0 h 428"/>
                  <a:gd name="T8" fmla="*/ 375 w 535"/>
                  <a:gd name="T9" fmla="*/ 0 h 428"/>
                  <a:gd name="T10" fmla="*/ 482 w 535"/>
                  <a:gd name="T11" fmla="*/ 0 h 428"/>
                  <a:gd name="T12" fmla="*/ 535 w 535"/>
                  <a:gd name="T13" fmla="*/ 0 h 428"/>
                  <a:gd name="T14" fmla="*/ 535 w 535"/>
                  <a:gd name="T15" fmla="*/ 53 h 428"/>
                  <a:gd name="T16" fmla="*/ 535 w 535"/>
                  <a:gd name="T17" fmla="*/ 53 h 428"/>
                  <a:gd name="T18" fmla="*/ 482 w 535"/>
                  <a:gd name="T19" fmla="*/ 160 h 428"/>
                  <a:gd name="T20" fmla="*/ 482 w 535"/>
                  <a:gd name="T21" fmla="*/ 268 h 428"/>
                  <a:gd name="T22" fmla="*/ 428 w 535"/>
                  <a:gd name="T23" fmla="*/ 321 h 428"/>
                  <a:gd name="T24" fmla="*/ 428 w 535"/>
                  <a:gd name="T25" fmla="*/ 321 h 428"/>
                  <a:gd name="T26" fmla="*/ 321 w 535"/>
                  <a:gd name="T27" fmla="*/ 375 h 428"/>
                  <a:gd name="T28" fmla="*/ 321 w 535"/>
                  <a:gd name="T29" fmla="*/ 428 h 428"/>
                  <a:gd name="T30" fmla="*/ 268 w 535"/>
                  <a:gd name="T31" fmla="*/ 428 h 428"/>
                  <a:gd name="T32" fmla="*/ 268 w 535"/>
                  <a:gd name="T33" fmla="*/ 428 h 428"/>
                  <a:gd name="T34" fmla="*/ 161 w 535"/>
                  <a:gd name="T35" fmla="*/ 428 h 428"/>
                  <a:gd name="T36" fmla="*/ 107 w 535"/>
                  <a:gd name="T37" fmla="*/ 375 h 428"/>
                  <a:gd name="T38" fmla="*/ 107 w 535"/>
                  <a:gd name="T39" fmla="*/ 321 h 428"/>
                  <a:gd name="T40" fmla="*/ 107 w 535"/>
                  <a:gd name="T41" fmla="*/ 321 h 428"/>
                  <a:gd name="T42" fmla="*/ 0 w 535"/>
                  <a:gd name="T43" fmla="*/ 268 h 428"/>
                  <a:gd name="T44" fmla="*/ 0 w 535"/>
                  <a:gd name="T45" fmla="*/ 214 h 428"/>
                  <a:gd name="T46" fmla="*/ 54 w 535"/>
                  <a:gd name="T47" fmla="*/ 10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428">
                    <a:moveTo>
                      <a:pt x="54" y="107"/>
                    </a:moveTo>
                    <a:lnTo>
                      <a:pt x="161" y="107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482" y="160"/>
                    </a:lnTo>
                    <a:lnTo>
                      <a:pt x="482" y="268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321" y="375"/>
                    </a:lnTo>
                    <a:lnTo>
                      <a:pt x="321" y="428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161" y="428"/>
                    </a:lnTo>
                    <a:lnTo>
                      <a:pt x="107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457"/>
              <p:cNvSpPr>
                <a:spLocks/>
              </p:cNvSpPr>
              <p:nvPr/>
            </p:nvSpPr>
            <p:spPr bwMode="auto">
              <a:xfrm>
                <a:off x="3917" y="1889"/>
                <a:ext cx="61" cy="47"/>
              </a:xfrm>
              <a:custGeom>
                <a:avLst/>
                <a:gdLst>
                  <a:gd name="T0" fmla="*/ 53 w 481"/>
                  <a:gd name="T1" fmla="*/ 160 h 375"/>
                  <a:gd name="T2" fmla="*/ 107 w 481"/>
                  <a:gd name="T3" fmla="*/ 107 h 375"/>
                  <a:gd name="T4" fmla="*/ 214 w 481"/>
                  <a:gd name="T5" fmla="*/ 53 h 375"/>
                  <a:gd name="T6" fmla="*/ 321 w 481"/>
                  <a:gd name="T7" fmla="*/ 0 h 375"/>
                  <a:gd name="T8" fmla="*/ 321 w 481"/>
                  <a:gd name="T9" fmla="*/ 0 h 375"/>
                  <a:gd name="T10" fmla="*/ 428 w 481"/>
                  <a:gd name="T11" fmla="*/ 0 h 375"/>
                  <a:gd name="T12" fmla="*/ 481 w 481"/>
                  <a:gd name="T13" fmla="*/ 53 h 375"/>
                  <a:gd name="T14" fmla="*/ 481 w 481"/>
                  <a:gd name="T15" fmla="*/ 107 h 375"/>
                  <a:gd name="T16" fmla="*/ 481 w 481"/>
                  <a:gd name="T17" fmla="*/ 107 h 375"/>
                  <a:gd name="T18" fmla="*/ 428 w 481"/>
                  <a:gd name="T19" fmla="*/ 160 h 375"/>
                  <a:gd name="T20" fmla="*/ 374 w 481"/>
                  <a:gd name="T21" fmla="*/ 268 h 375"/>
                  <a:gd name="T22" fmla="*/ 321 w 481"/>
                  <a:gd name="T23" fmla="*/ 321 h 375"/>
                  <a:gd name="T24" fmla="*/ 321 w 481"/>
                  <a:gd name="T25" fmla="*/ 321 h 375"/>
                  <a:gd name="T26" fmla="*/ 267 w 481"/>
                  <a:gd name="T27" fmla="*/ 375 h 375"/>
                  <a:gd name="T28" fmla="*/ 214 w 481"/>
                  <a:gd name="T29" fmla="*/ 375 h 375"/>
                  <a:gd name="T30" fmla="*/ 214 w 481"/>
                  <a:gd name="T31" fmla="*/ 375 h 375"/>
                  <a:gd name="T32" fmla="*/ 214 w 481"/>
                  <a:gd name="T33" fmla="*/ 375 h 375"/>
                  <a:gd name="T34" fmla="*/ 107 w 481"/>
                  <a:gd name="T35" fmla="*/ 375 h 375"/>
                  <a:gd name="T36" fmla="*/ 53 w 481"/>
                  <a:gd name="T37" fmla="*/ 375 h 375"/>
                  <a:gd name="T38" fmla="*/ 53 w 481"/>
                  <a:gd name="T39" fmla="*/ 321 h 375"/>
                  <a:gd name="T40" fmla="*/ 53 w 481"/>
                  <a:gd name="T41" fmla="*/ 321 h 375"/>
                  <a:gd name="T42" fmla="*/ 0 w 481"/>
                  <a:gd name="T43" fmla="*/ 268 h 375"/>
                  <a:gd name="T44" fmla="*/ 0 w 481"/>
                  <a:gd name="T45" fmla="*/ 214 h 375"/>
                  <a:gd name="T46" fmla="*/ 53 w 481"/>
                  <a:gd name="T47" fmla="*/ 16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375">
                    <a:moveTo>
                      <a:pt x="53" y="160"/>
                    </a:move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81" y="53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28" y="160"/>
                    </a:lnTo>
                    <a:lnTo>
                      <a:pt x="374" y="268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267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458"/>
              <p:cNvSpPr>
                <a:spLocks/>
              </p:cNvSpPr>
              <p:nvPr/>
            </p:nvSpPr>
            <p:spPr bwMode="auto">
              <a:xfrm>
                <a:off x="3917" y="1895"/>
                <a:ext cx="54" cy="41"/>
              </a:xfrm>
              <a:custGeom>
                <a:avLst/>
                <a:gdLst>
                  <a:gd name="T0" fmla="*/ 53 w 428"/>
                  <a:gd name="T1" fmla="*/ 268 h 322"/>
                  <a:gd name="T2" fmla="*/ 53 w 428"/>
                  <a:gd name="T3" fmla="*/ 322 h 322"/>
                  <a:gd name="T4" fmla="*/ 160 w 428"/>
                  <a:gd name="T5" fmla="*/ 322 h 322"/>
                  <a:gd name="T6" fmla="*/ 214 w 428"/>
                  <a:gd name="T7" fmla="*/ 322 h 322"/>
                  <a:gd name="T8" fmla="*/ 214 w 428"/>
                  <a:gd name="T9" fmla="*/ 322 h 322"/>
                  <a:gd name="T10" fmla="*/ 214 w 428"/>
                  <a:gd name="T11" fmla="*/ 322 h 322"/>
                  <a:gd name="T12" fmla="*/ 267 w 428"/>
                  <a:gd name="T13" fmla="*/ 268 h 322"/>
                  <a:gd name="T14" fmla="*/ 321 w 428"/>
                  <a:gd name="T15" fmla="*/ 215 h 322"/>
                  <a:gd name="T16" fmla="*/ 321 w 428"/>
                  <a:gd name="T17" fmla="*/ 215 h 322"/>
                  <a:gd name="T18" fmla="*/ 374 w 428"/>
                  <a:gd name="T19" fmla="*/ 161 h 322"/>
                  <a:gd name="T20" fmla="*/ 374 w 428"/>
                  <a:gd name="T21" fmla="*/ 107 h 322"/>
                  <a:gd name="T22" fmla="*/ 428 w 428"/>
                  <a:gd name="T23" fmla="*/ 54 h 322"/>
                  <a:gd name="T24" fmla="*/ 428 w 428"/>
                  <a:gd name="T25" fmla="*/ 54 h 322"/>
                  <a:gd name="T26" fmla="*/ 428 w 428"/>
                  <a:gd name="T27" fmla="*/ 0 h 322"/>
                  <a:gd name="T28" fmla="*/ 374 w 428"/>
                  <a:gd name="T29" fmla="*/ 0 h 322"/>
                  <a:gd name="T30" fmla="*/ 321 w 428"/>
                  <a:gd name="T31" fmla="*/ 0 h 322"/>
                  <a:gd name="T32" fmla="*/ 321 w 428"/>
                  <a:gd name="T33" fmla="*/ 0 h 322"/>
                  <a:gd name="T34" fmla="*/ 214 w 428"/>
                  <a:gd name="T35" fmla="*/ 54 h 322"/>
                  <a:gd name="T36" fmla="*/ 107 w 428"/>
                  <a:gd name="T37" fmla="*/ 54 h 322"/>
                  <a:gd name="T38" fmla="*/ 53 w 428"/>
                  <a:gd name="T39" fmla="*/ 107 h 322"/>
                  <a:gd name="T40" fmla="*/ 53 w 428"/>
                  <a:gd name="T41" fmla="*/ 107 h 322"/>
                  <a:gd name="T42" fmla="*/ 0 w 428"/>
                  <a:gd name="T43" fmla="*/ 161 h 322"/>
                  <a:gd name="T44" fmla="*/ 0 w 428"/>
                  <a:gd name="T45" fmla="*/ 215 h 322"/>
                  <a:gd name="T46" fmla="*/ 53 w 428"/>
                  <a:gd name="T47" fmla="*/ 26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2">
                    <a:moveTo>
                      <a:pt x="53" y="268"/>
                    </a:moveTo>
                    <a:lnTo>
                      <a:pt x="53" y="322"/>
                    </a:lnTo>
                    <a:lnTo>
                      <a:pt x="160" y="322"/>
                    </a:lnTo>
                    <a:lnTo>
                      <a:pt x="214" y="322"/>
                    </a:lnTo>
                    <a:lnTo>
                      <a:pt x="214" y="322"/>
                    </a:lnTo>
                    <a:lnTo>
                      <a:pt x="214" y="322"/>
                    </a:lnTo>
                    <a:lnTo>
                      <a:pt x="267" y="268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374" y="161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0"/>
                    </a:lnTo>
                    <a:lnTo>
                      <a:pt x="374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0" y="215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459"/>
              <p:cNvSpPr>
                <a:spLocks/>
              </p:cNvSpPr>
              <p:nvPr/>
            </p:nvSpPr>
            <p:spPr bwMode="auto">
              <a:xfrm>
                <a:off x="3944" y="1936"/>
                <a:ext cx="80" cy="46"/>
              </a:xfrm>
              <a:custGeom>
                <a:avLst/>
                <a:gdLst>
                  <a:gd name="T0" fmla="*/ 589 w 642"/>
                  <a:gd name="T1" fmla="*/ 0 h 374"/>
                  <a:gd name="T2" fmla="*/ 589 w 642"/>
                  <a:gd name="T3" fmla="*/ 160 h 374"/>
                  <a:gd name="T4" fmla="*/ 642 w 642"/>
                  <a:gd name="T5" fmla="*/ 267 h 374"/>
                  <a:gd name="T6" fmla="*/ 642 w 642"/>
                  <a:gd name="T7" fmla="*/ 374 h 374"/>
                  <a:gd name="T8" fmla="*/ 642 w 642"/>
                  <a:gd name="T9" fmla="*/ 374 h 374"/>
                  <a:gd name="T10" fmla="*/ 535 w 642"/>
                  <a:gd name="T11" fmla="*/ 374 h 374"/>
                  <a:gd name="T12" fmla="*/ 374 w 642"/>
                  <a:gd name="T13" fmla="*/ 321 h 374"/>
                  <a:gd name="T14" fmla="*/ 267 w 642"/>
                  <a:gd name="T15" fmla="*/ 214 h 374"/>
                  <a:gd name="T16" fmla="*/ 267 w 642"/>
                  <a:gd name="T17" fmla="*/ 214 h 374"/>
                  <a:gd name="T18" fmla="*/ 160 w 642"/>
                  <a:gd name="T19" fmla="*/ 214 h 374"/>
                  <a:gd name="T20" fmla="*/ 53 w 642"/>
                  <a:gd name="T21" fmla="*/ 214 h 374"/>
                  <a:gd name="T22" fmla="*/ 53 w 642"/>
                  <a:gd name="T23" fmla="*/ 214 h 374"/>
                  <a:gd name="T24" fmla="*/ 53 w 642"/>
                  <a:gd name="T25" fmla="*/ 214 h 374"/>
                  <a:gd name="T26" fmla="*/ 0 w 642"/>
                  <a:gd name="T27" fmla="*/ 214 h 374"/>
                  <a:gd name="T28" fmla="*/ 53 w 642"/>
                  <a:gd name="T29" fmla="*/ 160 h 374"/>
                  <a:gd name="T30" fmla="*/ 107 w 642"/>
                  <a:gd name="T31" fmla="*/ 107 h 374"/>
                  <a:gd name="T32" fmla="*/ 107 w 642"/>
                  <a:gd name="T33" fmla="*/ 107 h 374"/>
                  <a:gd name="T34" fmla="*/ 160 w 642"/>
                  <a:gd name="T35" fmla="*/ 107 h 374"/>
                  <a:gd name="T36" fmla="*/ 267 w 642"/>
                  <a:gd name="T37" fmla="*/ 107 h 374"/>
                  <a:gd name="T38" fmla="*/ 374 w 642"/>
                  <a:gd name="T39" fmla="*/ 53 h 374"/>
                  <a:gd name="T40" fmla="*/ 374 w 642"/>
                  <a:gd name="T41" fmla="*/ 53 h 374"/>
                  <a:gd name="T42" fmla="*/ 428 w 642"/>
                  <a:gd name="T43" fmla="*/ 0 h 374"/>
                  <a:gd name="T44" fmla="*/ 535 w 642"/>
                  <a:gd name="T45" fmla="*/ 0 h 374"/>
                  <a:gd name="T46" fmla="*/ 589 w 642"/>
                  <a:gd name="T4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2" h="374">
                    <a:moveTo>
                      <a:pt x="589" y="0"/>
                    </a:moveTo>
                    <a:lnTo>
                      <a:pt x="589" y="160"/>
                    </a:lnTo>
                    <a:lnTo>
                      <a:pt x="642" y="267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535" y="374"/>
                    </a:lnTo>
                    <a:lnTo>
                      <a:pt x="374" y="321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60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214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107"/>
                    </a:lnTo>
                    <a:lnTo>
                      <a:pt x="267" y="107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F9B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460"/>
              <p:cNvSpPr>
                <a:spLocks/>
              </p:cNvSpPr>
              <p:nvPr/>
            </p:nvSpPr>
            <p:spPr bwMode="auto">
              <a:xfrm>
                <a:off x="3951" y="1936"/>
                <a:ext cx="67" cy="46"/>
              </a:xfrm>
              <a:custGeom>
                <a:avLst/>
                <a:gdLst>
                  <a:gd name="T0" fmla="*/ 482 w 536"/>
                  <a:gd name="T1" fmla="*/ 53 h 374"/>
                  <a:gd name="T2" fmla="*/ 536 w 536"/>
                  <a:gd name="T3" fmla="*/ 160 h 374"/>
                  <a:gd name="T4" fmla="*/ 536 w 536"/>
                  <a:gd name="T5" fmla="*/ 267 h 374"/>
                  <a:gd name="T6" fmla="*/ 536 w 536"/>
                  <a:gd name="T7" fmla="*/ 374 h 374"/>
                  <a:gd name="T8" fmla="*/ 536 w 536"/>
                  <a:gd name="T9" fmla="*/ 374 h 374"/>
                  <a:gd name="T10" fmla="*/ 428 w 536"/>
                  <a:gd name="T11" fmla="*/ 374 h 374"/>
                  <a:gd name="T12" fmla="*/ 321 w 536"/>
                  <a:gd name="T13" fmla="*/ 267 h 374"/>
                  <a:gd name="T14" fmla="*/ 214 w 536"/>
                  <a:gd name="T15" fmla="*/ 214 h 374"/>
                  <a:gd name="T16" fmla="*/ 214 w 536"/>
                  <a:gd name="T17" fmla="*/ 214 h 374"/>
                  <a:gd name="T18" fmla="*/ 107 w 536"/>
                  <a:gd name="T19" fmla="*/ 214 h 374"/>
                  <a:gd name="T20" fmla="*/ 54 w 536"/>
                  <a:gd name="T21" fmla="*/ 160 h 374"/>
                  <a:gd name="T22" fmla="*/ 54 w 536"/>
                  <a:gd name="T23" fmla="*/ 160 h 374"/>
                  <a:gd name="T24" fmla="*/ 54 w 536"/>
                  <a:gd name="T25" fmla="*/ 160 h 374"/>
                  <a:gd name="T26" fmla="*/ 0 w 536"/>
                  <a:gd name="T27" fmla="*/ 160 h 374"/>
                  <a:gd name="T28" fmla="*/ 0 w 536"/>
                  <a:gd name="T29" fmla="*/ 160 h 374"/>
                  <a:gd name="T30" fmla="*/ 54 w 536"/>
                  <a:gd name="T31" fmla="*/ 107 h 374"/>
                  <a:gd name="T32" fmla="*/ 54 w 536"/>
                  <a:gd name="T33" fmla="*/ 107 h 374"/>
                  <a:gd name="T34" fmla="*/ 107 w 536"/>
                  <a:gd name="T35" fmla="*/ 107 h 374"/>
                  <a:gd name="T36" fmla="*/ 214 w 536"/>
                  <a:gd name="T37" fmla="*/ 107 h 374"/>
                  <a:gd name="T38" fmla="*/ 268 w 536"/>
                  <a:gd name="T39" fmla="*/ 53 h 374"/>
                  <a:gd name="T40" fmla="*/ 268 w 536"/>
                  <a:gd name="T41" fmla="*/ 53 h 374"/>
                  <a:gd name="T42" fmla="*/ 375 w 536"/>
                  <a:gd name="T43" fmla="*/ 0 h 374"/>
                  <a:gd name="T44" fmla="*/ 428 w 536"/>
                  <a:gd name="T45" fmla="*/ 0 h 374"/>
                  <a:gd name="T46" fmla="*/ 482 w 536"/>
                  <a:gd name="T47" fmla="*/ 5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6" h="374">
                    <a:moveTo>
                      <a:pt x="482" y="53"/>
                    </a:moveTo>
                    <a:lnTo>
                      <a:pt x="536" y="160"/>
                    </a:lnTo>
                    <a:lnTo>
                      <a:pt x="536" y="267"/>
                    </a:lnTo>
                    <a:lnTo>
                      <a:pt x="536" y="374"/>
                    </a:lnTo>
                    <a:lnTo>
                      <a:pt x="536" y="374"/>
                    </a:lnTo>
                    <a:lnTo>
                      <a:pt x="428" y="374"/>
                    </a:lnTo>
                    <a:lnTo>
                      <a:pt x="321" y="267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14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214" y="107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482" y="53"/>
                    </a:lnTo>
                    <a:close/>
                  </a:path>
                </a:pathLst>
              </a:custGeom>
              <a:solidFill>
                <a:srgbClr val="F4B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461"/>
              <p:cNvSpPr>
                <a:spLocks/>
              </p:cNvSpPr>
              <p:nvPr/>
            </p:nvSpPr>
            <p:spPr bwMode="auto">
              <a:xfrm>
                <a:off x="3951" y="1942"/>
                <a:ext cx="67" cy="34"/>
              </a:xfrm>
              <a:custGeom>
                <a:avLst/>
                <a:gdLst>
                  <a:gd name="T0" fmla="*/ 482 w 536"/>
                  <a:gd name="T1" fmla="*/ 0 h 268"/>
                  <a:gd name="T2" fmla="*/ 482 w 536"/>
                  <a:gd name="T3" fmla="*/ 107 h 268"/>
                  <a:gd name="T4" fmla="*/ 536 w 536"/>
                  <a:gd name="T5" fmla="*/ 214 h 268"/>
                  <a:gd name="T6" fmla="*/ 536 w 536"/>
                  <a:gd name="T7" fmla="*/ 268 h 268"/>
                  <a:gd name="T8" fmla="*/ 536 w 536"/>
                  <a:gd name="T9" fmla="*/ 268 h 268"/>
                  <a:gd name="T10" fmla="*/ 428 w 536"/>
                  <a:gd name="T11" fmla="*/ 268 h 268"/>
                  <a:gd name="T12" fmla="*/ 321 w 536"/>
                  <a:gd name="T13" fmla="*/ 214 h 268"/>
                  <a:gd name="T14" fmla="*/ 214 w 536"/>
                  <a:gd name="T15" fmla="*/ 161 h 268"/>
                  <a:gd name="T16" fmla="*/ 214 w 536"/>
                  <a:gd name="T17" fmla="*/ 161 h 268"/>
                  <a:gd name="T18" fmla="*/ 107 w 536"/>
                  <a:gd name="T19" fmla="*/ 161 h 268"/>
                  <a:gd name="T20" fmla="*/ 54 w 536"/>
                  <a:gd name="T21" fmla="*/ 107 h 268"/>
                  <a:gd name="T22" fmla="*/ 54 w 536"/>
                  <a:gd name="T23" fmla="*/ 107 h 268"/>
                  <a:gd name="T24" fmla="*/ 54 w 536"/>
                  <a:gd name="T25" fmla="*/ 107 h 268"/>
                  <a:gd name="T26" fmla="*/ 0 w 536"/>
                  <a:gd name="T27" fmla="*/ 107 h 268"/>
                  <a:gd name="T28" fmla="*/ 0 w 536"/>
                  <a:gd name="T29" fmla="*/ 107 h 268"/>
                  <a:gd name="T30" fmla="*/ 107 w 536"/>
                  <a:gd name="T31" fmla="*/ 107 h 268"/>
                  <a:gd name="T32" fmla="*/ 107 w 536"/>
                  <a:gd name="T33" fmla="*/ 107 h 268"/>
                  <a:gd name="T34" fmla="*/ 161 w 536"/>
                  <a:gd name="T35" fmla="*/ 107 h 268"/>
                  <a:gd name="T36" fmla="*/ 214 w 536"/>
                  <a:gd name="T37" fmla="*/ 107 h 268"/>
                  <a:gd name="T38" fmla="*/ 268 w 536"/>
                  <a:gd name="T39" fmla="*/ 54 h 268"/>
                  <a:gd name="T40" fmla="*/ 268 w 536"/>
                  <a:gd name="T41" fmla="*/ 54 h 268"/>
                  <a:gd name="T42" fmla="*/ 321 w 536"/>
                  <a:gd name="T43" fmla="*/ 0 h 268"/>
                  <a:gd name="T44" fmla="*/ 428 w 536"/>
                  <a:gd name="T45" fmla="*/ 0 h 268"/>
                  <a:gd name="T46" fmla="*/ 482 w 536"/>
                  <a:gd name="T4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6" h="268">
                    <a:moveTo>
                      <a:pt x="482" y="0"/>
                    </a:moveTo>
                    <a:lnTo>
                      <a:pt x="482" y="107"/>
                    </a:lnTo>
                    <a:lnTo>
                      <a:pt x="536" y="214"/>
                    </a:lnTo>
                    <a:lnTo>
                      <a:pt x="536" y="268"/>
                    </a:lnTo>
                    <a:lnTo>
                      <a:pt x="536" y="268"/>
                    </a:lnTo>
                    <a:lnTo>
                      <a:pt x="428" y="268"/>
                    </a:lnTo>
                    <a:lnTo>
                      <a:pt x="321" y="214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EE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462"/>
              <p:cNvSpPr>
                <a:spLocks/>
              </p:cNvSpPr>
              <p:nvPr/>
            </p:nvSpPr>
            <p:spPr bwMode="auto">
              <a:xfrm>
                <a:off x="3951" y="1942"/>
                <a:ext cx="60" cy="34"/>
              </a:xfrm>
              <a:custGeom>
                <a:avLst/>
                <a:gdLst>
                  <a:gd name="T0" fmla="*/ 428 w 482"/>
                  <a:gd name="T1" fmla="*/ 54 h 268"/>
                  <a:gd name="T2" fmla="*/ 482 w 482"/>
                  <a:gd name="T3" fmla="*/ 107 h 268"/>
                  <a:gd name="T4" fmla="*/ 482 w 482"/>
                  <a:gd name="T5" fmla="*/ 161 h 268"/>
                  <a:gd name="T6" fmla="*/ 482 w 482"/>
                  <a:gd name="T7" fmla="*/ 214 h 268"/>
                  <a:gd name="T8" fmla="*/ 482 w 482"/>
                  <a:gd name="T9" fmla="*/ 214 h 268"/>
                  <a:gd name="T10" fmla="*/ 375 w 482"/>
                  <a:gd name="T11" fmla="*/ 268 h 268"/>
                  <a:gd name="T12" fmla="*/ 268 w 482"/>
                  <a:gd name="T13" fmla="*/ 214 h 268"/>
                  <a:gd name="T14" fmla="*/ 214 w 482"/>
                  <a:gd name="T15" fmla="*/ 161 h 268"/>
                  <a:gd name="T16" fmla="*/ 214 w 482"/>
                  <a:gd name="T17" fmla="*/ 161 h 268"/>
                  <a:gd name="T18" fmla="*/ 107 w 482"/>
                  <a:gd name="T19" fmla="*/ 161 h 268"/>
                  <a:gd name="T20" fmla="*/ 54 w 482"/>
                  <a:gd name="T21" fmla="*/ 107 h 268"/>
                  <a:gd name="T22" fmla="*/ 54 w 482"/>
                  <a:gd name="T23" fmla="*/ 107 h 268"/>
                  <a:gd name="T24" fmla="*/ 54 w 482"/>
                  <a:gd name="T25" fmla="*/ 107 h 268"/>
                  <a:gd name="T26" fmla="*/ 0 w 482"/>
                  <a:gd name="T27" fmla="*/ 107 h 268"/>
                  <a:gd name="T28" fmla="*/ 54 w 482"/>
                  <a:gd name="T29" fmla="*/ 107 h 268"/>
                  <a:gd name="T30" fmla="*/ 107 w 482"/>
                  <a:gd name="T31" fmla="*/ 107 h 268"/>
                  <a:gd name="T32" fmla="*/ 107 w 482"/>
                  <a:gd name="T33" fmla="*/ 107 h 268"/>
                  <a:gd name="T34" fmla="*/ 161 w 482"/>
                  <a:gd name="T35" fmla="*/ 107 h 268"/>
                  <a:gd name="T36" fmla="*/ 214 w 482"/>
                  <a:gd name="T37" fmla="*/ 107 h 268"/>
                  <a:gd name="T38" fmla="*/ 268 w 482"/>
                  <a:gd name="T39" fmla="*/ 54 h 268"/>
                  <a:gd name="T40" fmla="*/ 268 w 482"/>
                  <a:gd name="T41" fmla="*/ 54 h 268"/>
                  <a:gd name="T42" fmla="*/ 321 w 482"/>
                  <a:gd name="T43" fmla="*/ 54 h 268"/>
                  <a:gd name="T44" fmla="*/ 375 w 482"/>
                  <a:gd name="T45" fmla="*/ 0 h 268"/>
                  <a:gd name="T46" fmla="*/ 428 w 482"/>
                  <a:gd name="T47" fmla="*/ 5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2" h="268">
                    <a:moveTo>
                      <a:pt x="428" y="54"/>
                    </a:moveTo>
                    <a:lnTo>
                      <a:pt x="482" y="107"/>
                    </a:lnTo>
                    <a:lnTo>
                      <a:pt x="482" y="161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375" y="268"/>
                    </a:lnTo>
                    <a:lnTo>
                      <a:pt x="268" y="214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75" y="0"/>
                    </a:lnTo>
                    <a:lnTo>
                      <a:pt x="428" y="54"/>
                    </a:lnTo>
                    <a:close/>
                  </a:path>
                </a:pathLst>
              </a:custGeom>
              <a:solidFill>
                <a:srgbClr val="E9A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463"/>
              <p:cNvSpPr>
                <a:spLocks/>
              </p:cNvSpPr>
              <p:nvPr/>
            </p:nvSpPr>
            <p:spPr bwMode="auto">
              <a:xfrm>
                <a:off x="3951" y="1949"/>
                <a:ext cx="53" cy="20"/>
              </a:xfrm>
              <a:custGeom>
                <a:avLst/>
                <a:gdLst>
                  <a:gd name="T0" fmla="*/ 428 w 428"/>
                  <a:gd name="T1" fmla="*/ 0 h 160"/>
                  <a:gd name="T2" fmla="*/ 428 w 428"/>
                  <a:gd name="T3" fmla="*/ 53 h 160"/>
                  <a:gd name="T4" fmla="*/ 428 w 428"/>
                  <a:gd name="T5" fmla="*/ 107 h 160"/>
                  <a:gd name="T6" fmla="*/ 428 w 428"/>
                  <a:gd name="T7" fmla="*/ 160 h 160"/>
                  <a:gd name="T8" fmla="*/ 428 w 428"/>
                  <a:gd name="T9" fmla="*/ 160 h 160"/>
                  <a:gd name="T10" fmla="*/ 375 w 428"/>
                  <a:gd name="T11" fmla="*/ 160 h 160"/>
                  <a:gd name="T12" fmla="*/ 268 w 428"/>
                  <a:gd name="T13" fmla="*/ 160 h 160"/>
                  <a:gd name="T14" fmla="*/ 214 w 428"/>
                  <a:gd name="T15" fmla="*/ 107 h 160"/>
                  <a:gd name="T16" fmla="*/ 214 w 428"/>
                  <a:gd name="T17" fmla="*/ 107 h 160"/>
                  <a:gd name="T18" fmla="*/ 107 w 428"/>
                  <a:gd name="T19" fmla="*/ 107 h 160"/>
                  <a:gd name="T20" fmla="*/ 54 w 428"/>
                  <a:gd name="T21" fmla="*/ 53 h 160"/>
                  <a:gd name="T22" fmla="*/ 54 w 428"/>
                  <a:gd name="T23" fmla="*/ 53 h 160"/>
                  <a:gd name="T24" fmla="*/ 54 w 428"/>
                  <a:gd name="T25" fmla="*/ 53 h 160"/>
                  <a:gd name="T26" fmla="*/ 0 w 428"/>
                  <a:gd name="T27" fmla="*/ 53 h 160"/>
                  <a:gd name="T28" fmla="*/ 54 w 428"/>
                  <a:gd name="T29" fmla="*/ 53 h 160"/>
                  <a:gd name="T30" fmla="*/ 107 w 428"/>
                  <a:gd name="T31" fmla="*/ 53 h 160"/>
                  <a:gd name="T32" fmla="*/ 107 w 428"/>
                  <a:gd name="T33" fmla="*/ 53 h 160"/>
                  <a:gd name="T34" fmla="*/ 161 w 428"/>
                  <a:gd name="T35" fmla="*/ 53 h 160"/>
                  <a:gd name="T36" fmla="*/ 214 w 428"/>
                  <a:gd name="T37" fmla="*/ 53 h 160"/>
                  <a:gd name="T38" fmla="*/ 268 w 428"/>
                  <a:gd name="T39" fmla="*/ 0 h 160"/>
                  <a:gd name="T40" fmla="*/ 268 w 428"/>
                  <a:gd name="T41" fmla="*/ 0 h 160"/>
                  <a:gd name="T42" fmla="*/ 321 w 428"/>
                  <a:gd name="T43" fmla="*/ 0 h 160"/>
                  <a:gd name="T44" fmla="*/ 375 w 428"/>
                  <a:gd name="T45" fmla="*/ 0 h 160"/>
                  <a:gd name="T46" fmla="*/ 428 w 428"/>
                  <a:gd name="T4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160">
                    <a:moveTo>
                      <a:pt x="428" y="0"/>
                    </a:moveTo>
                    <a:lnTo>
                      <a:pt x="428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75" y="160"/>
                    </a:lnTo>
                    <a:lnTo>
                      <a:pt x="268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07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214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E39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464"/>
              <p:cNvSpPr>
                <a:spLocks/>
              </p:cNvSpPr>
              <p:nvPr/>
            </p:nvSpPr>
            <p:spPr bwMode="auto">
              <a:xfrm>
                <a:off x="3958" y="1956"/>
                <a:ext cx="46" cy="13"/>
              </a:xfrm>
              <a:custGeom>
                <a:avLst/>
                <a:gdLst>
                  <a:gd name="T0" fmla="*/ 321 w 374"/>
                  <a:gd name="T1" fmla="*/ 0 h 107"/>
                  <a:gd name="T2" fmla="*/ 321 w 374"/>
                  <a:gd name="T3" fmla="*/ 54 h 107"/>
                  <a:gd name="T4" fmla="*/ 374 w 374"/>
                  <a:gd name="T5" fmla="*/ 54 h 107"/>
                  <a:gd name="T6" fmla="*/ 374 w 374"/>
                  <a:gd name="T7" fmla="*/ 54 h 107"/>
                  <a:gd name="T8" fmla="*/ 374 w 374"/>
                  <a:gd name="T9" fmla="*/ 54 h 107"/>
                  <a:gd name="T10" fmla="*/ 267 w 374"/>
                  <a:gd name="T11" fmla="*/ 107 h 107"/>
                  <a:gd name="T12" fmla="*/ 214 w 374"/>
                  <a:gd name="T13" fmla="*/ 54 h 107"/>
                  <a:gd name="T14" fmla="*/ 160 w 374"/>
                  <a:gd name="T15" fmla="*/ 54 h 107"/>
                  <a:gd name="T16" fmla="*/ 160 w 374"/>
                  <a:gd name="T17" fmla="*/ 54 h 107"/>
                  <a:gd name="T18" fmla="*/ 107 w 374"/>
                  <a:gd name="T19" fmla="*/ 54 h 107"/>
                  <a:gd name="T20" fmla="*/ 53 w 374"/>
                  <a:gd name="T21" fmla="*/ 0 h 107"/>
                  <a:gd name="T22" fmla="*/ 53 w 374"/>
                  <a:gd name="T23" fmla="*/ 0 h 107"/>
                  <a:gd name="T24" fmla="*/ 53 w 374"/>
                  <a:gd name="T25" fmla="*/ 0 h 107"/>
                  <a:gd name="T26" fmla="*/ 0 w 374"/>
                  <a:gd name="T27" fmla="*/ 0 h 107"/>
                  <a:gd name="T28" fmla="*/ 0 w 374"/>
                  <a:gd name="T29" fmla="*/ 0 h 107"/>
                  <a:gd name="T30" fmla="*/ 53 w 374"/>
                  <a:gd name="T31" fmla="*/ 0 h 107"/>
                  <a:gd name="T32" fmla="*/ 53 w 374"/>
                  <a:gd name="T33" fmla="*/ 0 h 107"/>
                  <a:gd name="T34" fmla="*/ 107 w 374"/>
                  <a:gd name="T35" fmla="*/ 0 h 107"/>
                  <a:gd name="T36" fmla="*/ 160 w 374"/>
                  <a:gd name="T37" fmla="*/ 0 h 107"/>
                  <a:gd name="T38" fmla="*/ 214 w 374"/>
                  <a:gd name="T39" fmla="*/ 0 h 107"/>
                  <a:gd name="T40" fmla="*/ 214 w 374"/>
                  <a:gd name="T41" fmla="*/ 0 h 107"/>
                  <a:gd name="T42" fmla="*/ 267 w 374"/>
                  <a:gd name="T43" fmla="*/ 0 h 107"/>
                  <a:gd name="T44" fmla="*/ 267 w 374"/>
                  <a:gd name="T45" fmla="*/ 0 h 107"/>
                  <a:gd name="T46" fmla="*/ 321 w 374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107">
                    <a:moveTo>
                      <a:pt x="321" y="0"/>
                    </a:moveTo>
                    <a:lnTo>
                      <a:pt x="321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267" y="107"/>
                    </a:lnTo>
                    <a:lnTo>
                      <a:pt x="214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DE8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465"/>
              <p:cNvSpPr>
                <a:spLocks/>
              </p:cNvSpPr>
              <p:nvPr/>
            </p:nvSpPr>
            <p:spPr bwMode="auto">
              <a:xfrm>
                <a:off x="3958" y="1956"/>
                <a:ext cx="40" cy="6"/>
              </a:xfrm>
              <a:custGeom>
                <a:avLst/>
                <a:gdLst>
                  <a:gd name="T0" fmla="*/ 53 w 321"/>
                  <a:gd name="T1" fmla="*/ 0 h 54"/>
                  <a:gd name="T2" fmla="*/ 53 w 321"/>
                  <a:gd name="T3" fmla="*/ 0 h 54"/>
                  <a:gd name="T4" fmla="*/ 107 w 321"/>
                  <a:gd name="T5" fmla="*/ 0 h 54"/>
                  <a:gd name="T6" fmla="*/ 160 w 321"/>
                  <a:gd name="T7" fmla="*/ 0 h 54"/>
                  <a:gd name="T8" fmla="*/ 160 w 321"/>
                  <a:gd name="T9" fmla="*/ 0 h 54"/>
                  <a:gd name="T10" fmla="*/ 214 w 321"/>
                  <a:gd name="T11" fmla="*/ 54 h 54"/>
                  <a:gd name="T12" fmla="*/ 267 w 321"/>
                  <a:gd name="T13" fmla="*/ 54 h 54"/>
                  <a:gd name="T14" fmla="*/ 321 w 321"/>
                  <a:gd name="T15" fmla="*/ 54 h 54"/>
                  <a:gd name="T16" fmla="*/ 321 w 321"/>
                  <a:gd name="T17" fmla="*/ 54 h 54"/>
                  <a:gd name="T18" fmla="*/ 321 w 321"/>
                  <a:gd name="T19" fmla="*/ 54 h 54"/>
                  <a:gd name="T20" fmla="*/ 321 w 321"/>
                  <a:gd name="T21" fmla="*/ 54 h 54"/>
                  <a:gd name="T22" fmla="*/ 321 w 321"/>
                  <a:gd name="T23" fmla="*/ 0 h 54"/>
                  <a:gd name="T24" fmla="*/ 321 w 321"/>
                  <a:gd name="T25" fmla="*/ 0 h 54"/>
                  <a:gd name="T26" fmla="*/ 267 w 321"/>
                  <a:gd name="T27" fmla="*/ 0 h 54"/>
                  <a:gd name="T28" fmla="*/ 267 w 321"/>
                  <a:gd name="T29" fmla="*/ 0 h 54"/>
                  <a:gd name="T30" fmla="*/ 214 w 321"/>
                  <a:gd name="T31" fmla="*/ 0 h 54"/>
                  <a:gd name="T32" fmla="*/ 214 w 321"/>
                  <a:gd name="T33" fmla="*/ 0 h 54"/>
                  <a:gd name="T34" fmla="*/ 160 w 321"/>
                  <a:gd name="T35" fmla="*/ 0 h 54"/>
                  <a:gd name="T36" fmla="*/ 107 w 321"/>
                  <a:gd name="T37" fmla="*/ 0 h 54"/>
                  <a:gd name="T38" fmla="*/ 107 w 321"/>
                  <a:gd name="T39" fmla="*/ 0 h 54"/>
                  <a:gd name="T40" fmla="*/ 107 w 321"/>
                  <a:gd name="T41" fmla="*/ 0 h 54"/>
                  <a:gd name="T42" fmla="*/ 53 w 321"/>
                  <a:gd name="T43" fmla="*/ 0 h 54"/>
                  <a:gd name="T44" fmla="*/ 0 w 321"/>
                  <a:gd name="T45" fmla="*/ 0 h 54"/>
                  <a:gd name="T46" fmla="*/ 53 w 321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54">
                    <a:moveTo>
                      <a:pt x="53" y="0"/>
                    </a:move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466"/>
              <p:cNvSpPr>
                <a:spLocks/>
              </p:cNvSpPr>
              <p:nvPr/>
            </p:nvSpPr>
            <p:spPr bwMode="auto">
              <a:xfrm>
                <a:off x="3904" y="1976"/>
                <a:ext cx="80" cy="80"/>
              </a:xfrm>
              <a:custGeom>
                <a:avLst/>
                <a:gdLst>
                  <a:gd name="T0" fmla="*/ 107 w 642"/>
                  <a:gd name="T1" fmla="*/ 0 h 641"/>
                  <a:gd name="T2" fmla="*/ 107 w 642"/>
                  <a:gd name="T3" fmla="*/ 53 h 641"/>
                  <a:gd name="T4" fmla="*/ 160 w 642"/>
                  <a:gd name="T5" fmla="*/ 107 h 641"/>
                  <a:gd name="T6" fmla="*/ 160 w 642"/>
                  <a:gd name="T7" fmla="*/ 107 h 641"/>
                  <a:gd name="T8" fmla="*/ 160 w 642"/>
                  <a:gd name="T9" fmla="*/ 107 h 641"/>
                  <a:gd name="T10" fmla="*/ 160 w 642"/>
                  <a:gd name="T11" fmla="*/ 160 h 641"/>
                  <a:gd name="T12" fmla="*/ 160 w 642"/>
                  <a:gd name="T13" fmla="*/ 214 h 641"/>
                  <a:gd name="T14" fmla="*/ 214 w 642"/>
                  <a:gd name="T15" fmla="*/ 267 h 641"/>
                  <a:gd name="T16" fmla="*/ 214 w 642"/>
                  <a:gd name="T17" fmla="*/ 267 h 641"/>
                  <a:gd name="T18" fmla="*/ 214 w 642"/>
                  <a:gd name="T19" fmla="*/ 374 h 641"/>
                  <a:gd name="T20" fmla="*/ 267 w 642"/>
                  <a:gd name="T21" fmla="*/ 428 h 641"/>
                  <a:gd name="T22" fmla="*/ 374 w 642"/>
                  <a:gd name="T23" fmla="*/ 428 h 641"/>
                  <a:gd name="T24" fmla="*/ 374 w 642"/>
                  <a:gd name="T25" fmla="*/ 428 h 641"/>
                  <a:gd name="T26" fmla="*/ 428 w 642"/>
                  <a:gd name="T27" fmla="*/ 428 h 641"/>
                  <a:gd name="T28" fmla="*/ 535 w 642"/>
                  <a:gd name="T29" fmla="*/ 374 h 641"/>
                  <a:gd name="T30" fmla="*/ 642 w 642"/>
                  <a:gd name="T31" fmla="*/ 321 h 641"/>
                  <a:gd name="T32" fmla="*/ 642 w 642"/>
                  <a:gd name="T33" fmla="*/ 321 h 641"/>
                  <a:gd name="T34" fmla="*/ 642 w 642"/>
                  <a:gd name="T35" fmla="*/ 321 h 641"/>
                  <a:gd name="T36" fmla="*/ 642 w 642"/>
                  <a:gd name="T37" fmla="*/ 374 h 641"/>
                  <a:gd name="T38" fmla="*/ 588 w 642"/>
                  <a:gd name="T39" fmla="*/ 428 h 641"/>
                  <a:gd name="T40" fmla="*/ 588 w 642"/>
                  <a:gd name="T41" fmla="*/ 428 h 641"/>
                  <a:gd name="T42" fmla="*/ 535 w 642"/>
                  <a:gd name="T43" fmla="*/ 480 h 641"/>
                  <a:gd name="T44" fmla="*/ 481 w 642"/>
                  <a:gd name="T45" fmla="*/ 534 h 641"/>
                  <a:gd name="T46" fmla="*/ 481 w 642"/>
                  <a:gd name="T47" fmla="*/ 534 h 641"/>
                  <a:gd name="T48" fmla="*/ 481 w 642"/>
                  <a:gd name="T49" fmla="*/ 534 h 641"/>
                  <a:gd name="T50" fmla="*/ 428 w 642"/>
                  <a:gd name="T51" fmla="*/ 587 h 641"/>
                  <a:gd name="T52" fmla="*/ 374 w 642"/>
                  <a:gd name="T53" fmla="*/ 641 h 641"/>
                  <a:gd name="T54" fmla="*/ 267 w 642"/>
                  <a:gd name="T55" fmla="*/ 587 h 641"/>
                  <a:gd name="T56" fmla="*/ 267 w 642"/>
                  <a:gd name="T57" fmla="*/ 587 h 641"/>
                  <a:gd name="T58" fmla="*/ 107 w 642"/>
                  <a:gd name="T59" fmla="*/ 534 h 641"/>
                  <a:gd name="T60" fmla="*/ 53 w 642"/>
                  <a:gd name="T61" fmla="*/ 428 h 641"/>
                  <a:gd name="T62" fmla="*/ 53 w 642"/>
                  <a:gd name="T63" fmla="*/ 321 h 641"/>
                  <a:gd name="T64" fmla="*/ 53 w 642"/>
                  <a:gd name="T65" fmla="*/ 321 h 641"/>
                  <a:gd name="T66" fmla="*/ 0 w 642"/>
                  <a:gd name="T67" fmla="*/ 214 h 641"/>
                  <a:gd name="T68" fmla="*/ 53 w 642"/>
                  <a:gd name="T69" fmla="*/ 107 h 641"/>
                  <a:gd name="T70" fmla="*/ 107 w 642"/>
                  <a:gd name="T7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641">
                    <a:moveTo>
                      <a:pt x="107" y="0"/>
                    </a:moveTo>
                    <a:lnTo>
                      <a:pt x="107" y="53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60"/>
                    </a:lnTo>
                    <a:lnTo>
                      <a:pt x="160" y="214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374"/>
                    </a:lnTo>
                    <a:lnTo>
                      <a:pt x="267" y="428"/>
                    </a:lnTo>
                    <a:lnTo>
                      <a:pt x="374" y="428"/>
                    </a:lnTo>
                    <a:lnTo>
                      <a:pt x="374" y="428"/>
                    </a:lnTo>
                    <a:lnTo>
                      <a:pt x="428" y="428"/>
                    </a:lnTo>
                    <a:lnTo>
                      <a:pt x="535" y="374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74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535" y="480"/>
                    </a:lnTo>
                    <a:lnTo>
                      <a:pt x="481" y="534"/>
                    </a:lnTo>
                    <a:lnTo>
                      <a:pt x="481" y="534"/>
                    </a:lnTo>
                    <a:lnTo>
                      <a:pt x="481" y="534"/>
                    </a:lnTo>
                    <a:lnTo>
                      <a:pt x="428" y="587"/>
                    </a:lnTo>
                    <a:lnTo>
                      <a:pt x="374" y="641"/>
                    </a:lnTo>
                    <a:lnTo>
                      <a:pt x="267" y="587"/>
                    </a:lnTo>
                    <a:lnTo>
                      <a:pt x="267" y="587"/>
                    </a:lnTo>
                    <a:lnTo>
                      <a:pt x="107" y="534"/>
                    </a:lnTo>
                    <a:lnTo>
                      <a:pt x="53" y="42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467"/>
              <p:cNvSpPr>
                <a:spLocks/>
              </p:cNvSpPr>
              <p:nvPr/>
            </p:nvSpPr>
            <p:spPr bwMode="auto">
              <a:xfrm>
                <a:off x="3911" y="1982"/>
                <a:ext cx="67" cy="67"/>
              </a:xfrm>
              <a:custGeom>
                <a:avLst/>
                <a:gdLst>
                  <a:gd name="T0" fmla="*/ 54 w 535"/>
                  <a:gd name="T1" fmla="*/ 0 h 534"/>
                  <a:gd name="T2" fmla="*/ 54 w 535"/>
                  <a:gd name="T3" fmla="*/ 54 h 534"/>
                  <a:gd name="T4" fmla="*/ 54 w 535"/>
                  <a:gd name="T5" fmla="*/ 107 h 534"/>
                  <a:gd name="T6" fmla="*/ 54 w 535"/>
                  <a:gd name="T7" fmla="*/ 107 h 534"/>
                  <a:gd name="T8" fmla="*/ 54 w 535"/>
                  <a:gd name="T9" fmla="*/ 107 h 534"/>
                  <a:gd name="T10" fmla="*/ 54 w 535"/>
                  <a:gd name="T11" fmla="*/ 161 h 534"/>
                  <a:gd name="T12" fmla="*/ 107 w 535"/>
                  <a:gd name="T13" fmla="*/ 161 h 534"/>
                  <a:gd name="T14" fmla="*/ 161 w 535"/>
                  <a:gd name="T15" fmla="*/ 214 h 534"/>
                  <a:gd name="T16" fmla="*/ 161 w 535"/>
                  <a:gd name="T17" fmla="*/ 214 h 534"/>
                  <a:gd name="T18" fmla="*/ 161 w 535"/>
                  <a:gd name="T19" fmla="*/ 321 h 534"/>
                  <a:gd name="T20" fmla="*/ 214 w 535"/>
                  <a:gd name="T21" fmla="*/ 375 h 534"/>
                  <a:gd name="T22" fmla="*/ 321 w 535"/>
                  <a:gd name="T23" fmla="*/ 375 h 534"/>
                  <a:gd name="T24" fmla="*/ 321 w 535"/>
                  <a:gd name="T25" fmla="*/ 375 h 534"/>
                  <a:gd name="T26" fmla="*/ 375 w 535"/>
                  <a:gd name="T27" fmla="*/ 375 h 534"/>
                  <a:gd name="T28" fmla="*/ 428 w 535"/>
                  <a:gd name="T29" fmla="*/ 375 h 534"/>
                  <a:gd name="T30" fmla="*/ 535 w 535"/>
                  <a:gd name="T31" fmla="*/ 321 h 534"/>
                  <a:gd name="T32" fmla="*/ 535 w 535"/>
                  <a:gd name="T33" fmla="*/ 321 h 534"/>
                  <a:gd name="T34" fmla="*/ 535 w 535"/>
                  <a:gd name="T35" fmla="*/ 321 h 534"/>
                  <a:gd name="T36" fmla="*/ 535 w 535"/>
                  <a:gd name="T37" fmla="*/ 375 h 534"/>
                  <a:gd name="T38" fmla="*/ 535 w 535"/>
                  <a:gd name="T39" fmla="*/ 375 h 534"/>
                  <a:gd name="T40" fmla="*/ 535 w 535"/>
                  <a:gd name="T41" fmla="*/ 375 h 534"/>
                  <a:gd name="T42" fmla="*/ 482 w 535"/>
                  <a:gd name="T43" fmla="*/ 427 h 534"/>
                  <a:gd name="T44" fmla="*/ 428 w 535"/>
                  <a:gd name="T45" fmla="*/ 481 h 534"/>
                  <a:gd name="T46" fmla="*/ 428 w 535"/>
                  <a:gd name="T47" fmla="*/ 481 h 534"/>
                  <a:gd name="T48" fmla="*/ 428 w 535"/>
                  <a:gd name="T49" fmla="*/ 481 h 534"/>
                  <a:gd name="T50" fmla="*/ 375 w 535"/>
                  <a:gd name="T51" fmla="*/ 534 h 534"/>
                  <a:gd name="T52" fmla="*/ 321 w 535"/>
                  <a:gd name="T53" fmla="*/ 534 h 534"/>
                  <a:gd name="T54" fmla="*/ 214 w 535"/>
                  <a:gd name="T55" fmla="*/ 481 h 534"/>
                  <a:gd name="T56" fmla="*/ 214 w 535"/>
                  <a:gd name="T57" fmla="*/ 481 h 534"/>
                  <a:gd name="T58" fmla="*/ 107 w 535"/>
                  <a:gd name="T59" fmla="*/ 427 h 534"/>
                  <a:gd name="T60" fmla="*/ 54 w 535"/>
                  <a:gd name="T61" fmla="*/ 375 h 534"/>
                  <a:gd name="T62" fmla="*/ 0 w 535"/>
                  <a:gd name="T63" fmla="*/ 268 h 534"/>
                  <a:gd name="T64" fmla="*/ 0 w 535"/>
                  <a:gd name="T65" fmla="*/ 268 h 534"/>
                  <a:gd name="T66" fmla="*/ 0 w 535"/>
                  <a:gd name="T67" fmla="*/ 161 h 534"/>
                  <a:gd name="T68" fmla="*/ 0 w 535"/>
                  <a:gd name="T69" fmla="*/ 107 h 534"/>
                  <a:gd name="T70" fmla="*/ 54 w 535"/>
                  <a:gd name="T71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5" h="534">
                    <a:moveTo>
                      <a:pt x="54" y="0"/>
                    </a:moveTo>
                    <a:lnTo>
                      <a:pt x="54" y="5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1"/>
                    </a:lnTo>
                    <a:lnTo>
                      <a:pt x="107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321"/>
                    </a:lnTo>
                    <a:lnTo>
                      <a:pt x="214" y="375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75" y="375"/>
                    </a:lnTo>
                    <a:lnTo>
                      <a:pt x="428" y="375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2" y="427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375" y="534"/>
                    </a:lnTo>
                    <a:lnTo>
                      <a:pt x="321" y="534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107" y="427"/>
                    </a:lnTo>
                    <a:lnTo>
                      <a:pt x="54" y="37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468"/>
              <p:cNvSpPr>
                <a:spLocks/>
              </p:cNvSpPr>
              <p:nvPr/>
            </p:nvSpPr>
            <p:spPr bwMode="auto">
              <a:xfrm>
                <a:off x="3911" y="1989"/>
                <a:ext cx="60" cy="60"/>
              </a:xfrm>
              <a:custGeom>
                <a:avLst/>
                <a:gdLst>
                  <a:gd name="T0" fmla="*/ 54 w 482"/>
                  <a:gd name="T1" fmla="*/ 0 h 480"/>
                  <a:gd name="T2" fmla="*/ 54 w 482"/>
                  <a:gd name="T3" fmla="*/ 0 h 480"/>
                  <a:gd name="T4" fmla="*/ 54 w 482"/>
                  <a:gd name="T5" fmla="*/ 53 h 480"/>
                  <a:gd name="T6" fmla="*/ 54 w 482"/>
                  <a:gd name="T7" fmla="*/ 53 h 480"/>
                  <a:gd name="T8" fmla="*/ 54 w 482"/>
                  <a:gd name="T9" fmla="*/ 53 h 480"/>
                  <a:gd name="T10" fmla="*/ 54 w 482"/>
                  <a:gd name="T11" fmla="*/ 107 h 480"/>
                  <a:gd name="T12" fmla="*/ 107 w 482"/>
                  <a:gd name="T13" fmla="*/ 160 h 480"/>
                  <a:gd name="T14" fmla="*/ 107 w 482"/>
                  <a:gd name="T15" fmla="*/ 214 h 480"/>
                  <a:gd name="T16" fmla="*/ 107 w 482"/>
                  <a:gd name="T17" fmla="*/ 214 h 480"/>
                  <a:gd name="T18" fmla="*/ 161 w 482"/>
                  <a:gd name="T19" fmla="*/ 267 h 480"/>
                  <a:gd name="T20" fmla="*/ 214 w 482"/>
                  <a:gd name="T21" fmla="*/ 321 h 480"/>
                  <a:gd name="T22" fmla="*/ 268 w 482"/>
                  <a:gd name="T23" fmla="*/ 321 h 480"/>
                  <a:gd name="T24" fmla="*/ 268 w 482"/>
                  <a:gd name="T25" fmla="*/ 321 h 480"/>
                  <a:gd name="T26" fmla="*/ 321 w 482"/>
                  <a:gd name="T27" fmla="*/ 373 h 480"/>
                  <a:gd name="T28" fmla="*/ 428 w 482"/>
                  <a:gd name="T29" fmla="*/ 373 h 480"/>
                  <a:gd name="T30" fmla="*/ 482 w 482"/>
                  <a:gd name="T31" fmla="*/ 321 h 480"/>
                  <a:gd name="T32" fmla="*/ 482 w 482"/>
                  <a:gd name="T33" fmla="*/ 321 h 480"/>
                  <a:gd name="T34" fmla="*/ 482 w 482"/>
                  <a:gd name="T35" fmla="*/ 321 h 480"/>
                  <a:gd name="T36" fmla="*/ 482 w 482"/>
                  <a:gd name="T37" fmla="*/ 321 h 480"/>
                  <a:gd name="T38" fmla="*/ 482 w 482"/>
                  <a:gd name="T39" fmla="*/ 321 h 480"/>
                  <a:gd name="T40" fmla="*/ 482 w 482"/>
                  <a:gd name="T41" fmla="*/ 321 h 480"/>
                  <a:gd name="T42" fmla="*/ 428 w 482"/>
                  <a:gd name="T43" fmla="*/ 373 h 480"/>
                  <a:gd name="T44" fmla="*/ 428 w 482"/>
                  <a:gd name="T45" fmla="*/ 427 h 480"/>
                  <a:gd name="T46" fmla="*/ 428 w 482"/>
                  <a:gd name="T47" fmla="*/ 427 h 480"/>
                  <a:gd name="T48" fmla="*/ 428 w 482"/>
                  <a:gd name="T49" fmla="*/ 427 h 480"/>
                  <a:gd name="T50" fmla="*/ 375 w 482"/>
                  <a:gd name="T51" fmla="*/ 480 h 480"/>
                  <a:gd name="T52" fmla="*/ 268 w 482"/>
                  <a:gd name="T53" fmla="*/ 480 h 480"/>
                  <a:gd name="T54" fmla="*/ 214 w 482"/>
                  <a:gd name="T55" fmla="*/ 427 h 480"/>
                  <a:gd name="T56" fmla="*/ 214 w 482"/>
                  <a:gd name="T57" fmla="*/ 427 h 480"/>
                  <a:gd name="T58" fmla="*/ 107 w 482"/>
                  <a:gd name="T59" fmla="*/ 373 h 480"/>
                  <a:gd name="T60" fmla="*/ 54 w 482"/>
                  <a:gd name="T61" fmla="*/ 321 h 480"/>
                  <a:gd name="T62" fmla="*/ 54 w 482"/>
                  <a:gd name="T63" fmla="*/ 214 h 480"/>
                  <a:gd name="T64" fmla="*/ 54 w 482"/>
                  <a:gd name="T65" fmla="*/ 214 h 480"/>
                  <a:gd name="T66" fmla="*/ 0 w 482"/>
                  <a:gd name="T67" fmla="*/ 160 h 480"/>
                  <a:gd name="T68" fmla="*/ 0 w 482"/>
                  <a:gd name="T69" fmla="*/ 53 h 480"/>
                  <a:gd name="T70" fmla="*/ 54 w 482"/>
                  <a:gd name="T71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480">
                    <a:moveTo>
                      <a:pt x="54" y="0"/>
                    </a:move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107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67"/>
                    </a:lnTo>
                    <a:lnTo>
                      <a:pt x="214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321" y="373"/>
                    </a:lnTo>
                    <a:lnTo>
                      <a:pt x="428" y="373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375" y="480"/>
                    </a:lnTo>
                    <a:lnTo>
                      <a:pt x="268" y="480"/>
                    </a:lnTo>
                    <a:lnTo>
                      <a:pt x="214" y="427"/>
                    </a:lnTo>
                    <a:lnTo>
                      <a:pt x="214" y="427"/>
                    </a:lnTo>
                    <a:lnTo>
                      <a:pt x="107" y="373"/>
                    </a:lnTo>
                    <a:lnTo>
                      <a:pt x="54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469"/>
              <p:cNvSpPr>
                <a:spLocks/>
              </p:cNvSpPr>
              <p:nvPr/>
            </p:nvSpPr>
            <p:spPr bwMode="auto">
              <a:xfrm>
                <a:off x="3911" y="1989"/>
                <a:ext cx="60" cy="54"/>
              </a:xfrm>
              <a:custGeom>
                <a:avLst/>
                <a:gdLst>
                  <a:gd name="T0" fmla="*/ 54 w 482"/>
                  <a:gd name="T1" fmla="*/ 0 h 427"/>
                  <a:gd name="T2" fmla="*/ 54 w 482"/>
                  <a:gd name="T3" fmla="*/ 53 h 427"/>
                  <a:gd name="T4" fmla="*/ 54 w 482"/>
                  <a:gd name="T5" fmla="*/ 107 h 427"/>
                  <a:gd name="T6" fmla="*/ 54 w 482"/>
                  <a:gd name="T7" fmla="*/ 107 h 427"/>
                  <a:gd name="T8" fmla="*/ 54 w 482"/>
                  <a:gd name="T9" fmla="*/ 107 h 427"/>
                  <a:gd name="T10" fmla="*/ 54 w 482"/>
                  <a:gd name="T11" fmla="*/ 107 h 427"/>
                  <a:gd name="T12" fmla="*/ 54 w 482"/>
                  <a:gd name="T13" fmla="*/ 160 h 427"/>
                  <a:gd name="T14" fmla="*/ 107 w 482"/>
                  <a:gd name="T15" fmla="*/ 214 h 427"/>
                  <a:gd name="T16" fmla="*/ 107 w 482"/>
                  <a:gd name="T17" fmla="*/ 214 h 427"/>
                  <a:gd name="T18" fmla="*/ 161 w 482"/>
                  <a:gd name="T19" fmla="*/ 267 h 427"/>
                  <a:gd name="T20" fmla="*/ 214 w 482"/>
                  <a:gd name="T21" fmla="*/ 321 h 427"/>
                  <a:gd name="T22" fmla="*/ 268 w 482"/>
                  <a:gd name="T23" fmla="*/ 373 h 427"/>
                  <a:gd name="T24" fmla="*/ 268 w 482"/>
                  <a:gd name="T25" fmla="*/ 373 h 427"/>
                  <a:gd name="T26" fmla="*/ 321 w 482"/>
                  <a:gd name="T27" fmla="*/ 373 h 427"/>
                  <a:gd name="T28" fmla="*/ 375 w 482"/>
                  <a:gd name="T29" fmla="*/ 373 h 427"/>
                  <a:gd name="T30" fmla="*/ 428 w 482"/>
                  <a:gd name="T31" fmla="*/ 321 h 427"/>
                  <a:gd name="T32" fmla="*/ 428 w 482"/>
                  <a:gd name="T33" fmla="*/ 321 h 427"/>
                  <a:gd name="T34" fmla="*/ 428 w 482"/>
                  <a:gd name="T35" fmla="*/ 321 h 427"/>
                  <a:gd name="T36" fmla="*/ 482 w 482"/>
                  <a:gd name="T37" fmla="*/ 321 h 427"/>
                  <a:gd name="T38" fmla="*/ 482 w 482"/>
                  <a:gd name="T39" fmla="*/ 321 h 427"/>
                  <a:gd name="T40" fmla="*/ 482 w 482"/>
                  <a:gd name="T41" fmla="*/ 321 h 427"/>
                  <a:gd name="T42" fmla="*/ 428 w 482"/>
                  <a:gd name="T43" fmla="*/ 373 h 427"/>
                  <a:gd name="T44" fmla="*/ 375 w 482"/>
                  <a:gd name="T45" fmla="*/ 427 h 427"/>
                  <a:gd name="T46" fmla="*/ 375 w 482"/>
                  <a:gd name="T47" fmla="*/ 427 h 427"/>
                  <a:gd name="T48" fmla="*/ 375 w 482"/>
                  <a:gd name="T49" fmla="*/ 427 h 427"/>
                  <a:gd name="T50" fmla="*/ 321 w 482"/>
                  <a:gd name="T51" fmla="*/ 427 h 427"/>
                  <a:gd name="T52" fmla="*/ 268 w 482"/>
                  <a:gd name="T53" fmla="*/ 427 h 427"/>
                  <a:gd name="T54" fmla="*/ 214 w 482"/>
                  <a:gd name="T55" fmla="*/ 373 h 427"/>
                  <a:gd name="T56" fmla="*/ 214 w 482"/>
                  <a:gd name="T57" fmla="*/ 373 h 427"/>
                  <a:gd name="T58" fmla="*/ 107 w 482"/>
                  <a:gd name="T59" fmla="*/ 373 h 427"/>
                  <a:gd name="T60" fmla="*/ 107 w 482"/>
                  <a:gd name="T61" fmla="*/ 321 h 427"/>
                  <a:gd name="T62" fmla="*/ 54 w 482"/>
                  <a:gd name="T63" fmla="*/ 214 h 427"/>
                  <a:gd name="T64" fmla="*/ 54 w 482"/>
                  <a:gd name="T65" fmla="*/ 214 h 427"/>
                  <a:gd name="T66" fmla="*/ 0 w 482"/>
                  <a:gd name="T67" fmla="*/ 160 h 427"/>
                  <a:gd name="T68" fmla="*/ 54 w 482"/>
                  <a:gd name="T69" fmla="*/ 53 h 427"/>
                  <a:gd name="T70" fmla="*/ 54 w 482"/>
                  <a:gd name="T71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427">
                    <a:moveTo>
                      <a:pt x="54" y="0"/>
                    </a:move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67"/>
                    </a:lnTo>
                    <a:lnTo>
                      <a:pt x="214" y="321"/>
                    </a:lnTo>
                    <a:lnTo>
                      <a:pt x="268" y="373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75" y="373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73"/>
                    </a:lnTo>
                    <a:lnTo>
                      <a:pt x="375" y="427"/>
                    </a:lnTo>
                    <a:lnTo>
                      <a:pt x="375" y="427"/>
                    </a:lnTo>
                    <a:lnTo>
                      <a:pt x="375" y="427"/>
                    </a:lnTo>
                    <a:lnTo>
                      <a:pt x="321" y="427"/>
                    </a:lnTo>
                    <a:lnTo>
                      <a:pt x="268" y="427"/>
                    </a:lnTo>
                    <a:lnTo>
                      <a:pt x="214" y="373"/>
                    </a:lnTo>
                    <a:lnTo>
                      <a:pt x="214" y="373"/>
                    </a:lnTo>
                    <a:lnTo>
                      <a:pt x="107" y="373"/>
                    </a:lnTo>
                    <a:lnTo>
                      <a:pt x="107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54" y="5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470"/>
              <p:cNvSpPr>
                <a:spLocks/>
              </p:cNvSpPr>
              <p:nvPr/>
            </p:nvSpPr>
            <p:spPr bwMode="auto">
              <a:xfrm>
                <a:off x="3917" y="1996"/>
                <a:ext cx="47" cy="47"/>
              </a:xfrm>
              <a:custGeom>
                <a:avLst/>
                <a:gdLst>
                  <a:gd name="T0" fmla="*/ 0 w 374"/>
                  <a:gd name="T1" fmla="*/ 54 h 374"/>
                  <a:gd name="T2" fmla="*/ 0 w 374"/>
                  <a:gd name="T3" fmla="*/ 54 h 374"/>
                  <a:gd name="T4" fmla="*/ 0 w 374"/>
                  <a:gd name="T5" fmla="*/ 0 h 374"/>
                  <a:gd name="T6" fmla="*/ 0 w 374"/>
                  <a:gd name="T7" fmla="*/ 0 h 374"/>
                  <a:gd name="T8" fmla="*/ 0 w 374"/>
                  <a:gd name="T9" fmla="*/ 0 h 374"/>
                  <a:gd name="T10" fmla="*/ 0 w 374"/>
                  <a:gd name="T11" fmla="*/ 54 h 374"/>
                  <a:gd name="T12" fmla="*/ 0 w 374"/>
                  <a:gd name="T13" fmla="*/ 107 h 374"/>
                  <a:gd name="T14" fmla="*/ 53 w 374"/>
                  <a:gd name="T15" fmla="*/ 161 h 374"/>
                  <a:gd name="T16" fmla="*/ 53 w 374"/>
                  <a:gd name="T17" fmla="*/ 161 h 374"/>
                  <a:gd name="T18" fmla="*/ 53 w 374"/>
                  <a:gd name="T19" fmla="*/ 268 h 374"/>
                  <a:gd name="T20" fmla="*/ 107 w 374"/>
                  <a:gd name="T21" fmla="*/ 268 h 374"/>
                  <a:gd name="T22" fmla="*/ 160 w 374"/>
                  <a:gd name="T23" fmla="*/ 320 h 374"/>
                  <a:gd name="T24" fmla="*/ 160 w 374"/>
                  <a:gd name="T25" fmla="*/ 320 h 374"/>
                  <a:gd name="T26" fmla="*/ 214 w 374"/>
                  <a:gd name="T27" fmla="*/ 320 h 374"/>
                  <a:gd name="T28" fmla="*/ 267 w 374"/>
                  <a:gd name="T29" fmla="*/ 374 h 374"/>
                  <a:gd name="T30" fmla="*/ 321 w 374"/>
                  <a:gd name="T31" fmla="*/ 320 h 374"/>
                  <a:gd name="T32" fmla="*/ 321 w 374"/>
                  <a:gd name="T33" fmla="*/ 320 h 374"/>
                  <a:gd name="T34" fmla="*/ 321 w 374"/>
                  <a:gd name="T35" fmla="*/ 320 h 374"/>
                  <a:gd name="T36" fmla="*/ 374 w 374"/>
                  <a:gd name="T37" fmla="*/ 320 h 374"/>
                  <a:gd name="T38" fmla="*/ 374 w 374"/>
                  <a:gd name="T39" fmla="*/ 320 h 374"/>
                  <a:gd name="T40" fmla="*/ 374 w 374"/>
                  <a:gd name="T41" fmla="*/ 320 h 374"/>
                  <a:gd name="T42" fmla="*/ 374 w 374"/>
                  <a:gd name="T43" fmla="*/ 320 h 374"/>
                  <a:gd name="T44" fmla="*/ 321 w 374"/>
                  <a:gd name="T45" fmla="*/ 320 h 374"/>
                  <a:gd name="T46" fmla="*/ 321 w 374"/>
                  <a:gd name="T47" fmla="*/ 320 h 374"/>
                  <a:gd name="T48" fmla="*/ 321 w 374"/>
                  <a:gd name="T49" fmla="*/ 320 h 374"/>
                  <a:gd name="T50" fmla="*/ 267 w 374"/>
                  <a:gd name="T51" fmla="*/ 320 h 374"/>
                  <a:gd name="T52" fmla="*/ 214 w 374"/>
                  <a:gd name="T53" fmla="*/ 320 h 374"/>
                  <a:gd name="T54" fmla="*/ 214 w 374"/>
                  <a:gd name="T55" fmla="*/ 320 h 374"/>
                  <a:gd name="T56" fmla="*/ 214 w 374"/>
                  <a:gd name="T57" fmla="*/ 320 h 374"/>
                  <a:gd name="T58" fmla="*/ 160 w 374"/>
                  <a:gd name="T59" fmla="*/ 268 h 374"/>
                  <a:gd name="T60" fmla="*/ 107 w 374"/>
                  <a:gd name="T61" fmla="*/ 214 h 374"/>
                  <a:gd name="T62" fmla="*/ 53 w 374"/>
                  <a:gd name="T63" fmla="*/ 161 h 374"/>
                  <a:gd name="T64" fmla="*/ 53 w 374"/>
                  <a:gd name="T65" fmla="*/ 161 h 374"/>
                  <a:gd name="T66" fmla="*/ 0 w 374"/>
                  <a:gd name="T67" fmla="*/ 107 h 374"/>
                  <a:gd name="T68" fmla="*/ 0 w 374"/>
                  <a:gd name="T69" fmla="*/ 107 h 374"/>
                  <a:gd name="T70" fmla="*/ 0 w 374"/>
                  <a:gd name="T71" fmla="*/ 5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4" h="374">
                    <a:moveTo>
                      <a:pt x="0" y="54"/>
                    </a:move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268"/>
                    </a:lnTo>
                    <a:lnTo>
                      <a:pt x="107" y="268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214" y="320"/>
                    </a:lnTo>
                    <a:lnTo>
                      <a:pt x="267" y="374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267" y="32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0" y="268"/>
                    </a:lnTo>
                    <a:lnTo>
                      <a:pt x="107" y="214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471"/>
              <p:cNvSpPr>
                <a:spLocks/>
              </p:cNvSpPr>
              <p:nvPr/>
            </p:nvSpPr>
            <p:spPr bwMode="auto">
              <a:xfrm>
                <a:off x="3917" y="1956"/>
                <a:ext cx="54" cy="60"/>
              </a:xfrm>
              <a:custGeom>
                <a:avLst/>
                <a:gdLst>
                  <a:gd name="T0" fmla="*/ 0 w 428"/>
                  <a:gd name="T1" fmla="*/ 268 h 482"/>
                  <a:gd name="T2" fmla="*/ 0 w 428"/>
                  <a:gd name="T3" fmla="*/ 268 h 482"/>
                  <a:gd name="T4" fmla="*/ 53 w 428"/>
                  <a:gd name="T5" fmla="*/ 321 h 482"/>
                  <a:gd name="T6" fmla="*/ 107 w 428"/>
                  <a:gd name="T7" fmla="*/ 321 h 482"/>
                  <a:gd name="T8" fmla="*/ 107 w 428"/>
                  <a:gd name="T9" fmla="*/ 321 h 482"/>
                  <a:gd name="T10" fmla="*/ 107 w 428"/>
                  <a:gd name="T11" fmla="*/ 321 h 482"/>
                  <a:gd name="T12" fmla="*/ 160 w 428"/>
                  <a:gd name="T13" fmla="*/ 321 h 482"/>
                  <a:gd name="T14" fmla="*/ 214 w 428"/>
                  <a:gd name="T15" fmla="*/ 321 h 482"/>
                  <a:gd name="T16" fmla="*/ 214 w 428"/>
                  <a:gd name="T17" fmla="*/ 321 h 482"/>
                  <a:gd name="T18" fmla="*/ 267 w 428"/>
                  <a:gd name="T19" fmla="*/ 268 h 482"/>
                  <a:gd name="T20" fmla="*/ 267 w 428"/>
                  <a:gd name="T21" fmla="*/ 214 h 482"/>
                  <a:gd name="T22" fmla="*/ 321 w 428"/>
                  <a:gd name="T23" fmla="*/ 161 h 482"/>
                  <a:gd name="T24" fmla="*/ 321 w 428"/>
                  <a:gd name="T25" fmla="*/ 161 h 482"/>
                  <a:gd name="T26" fmla="*/ 321 w 428"/>
                  <a:gd name="T27" fmla="*/ 161 h 482"/>
                  <a:gd name="T28" fmla="*/ 374 w 428"/>
                  <a:gd name="T29" fmla="*/ 107 h 482"/>
                  <a:gd name="T30" fmla="*/ 374 w 428"/>
                  <a:gd name="T31" fmla="*/ 54 h 482"/>
                  <a:gd name="T32" fmla="*/ 374 w 428"/>
                  <a:gd name="T33" fmla="*/ 54 h 482"/>
                  <a:gd name="T34" fmla="*/ 374 w 428"/>
                  <a:gd name="T35" fmla="*/ 54 h 482"/>
                  <a:gd name="T36" fmla="*/ 321 w 428"/>
                  <a:gd name="T37" fmla="*/ 54 h 482"/>
                  <a:gd name="T38" fmla="*/ 374 w 428"/>
                  <a:gd name="T39" fmla="*/ 0 h 482"/>
                  <a:gd name="T40" fmla="*/ 374 w 428"/>
                  <a:gd name="T41" fmla="*/ 0 h 482"/>
                  <a:gd name="T42" fmla="*/ 374 w 428"/>
                  <a:gd name="T43" fmla="*/ 54 h 482"/>
                  <a:gd name="T44" fmla="*/ 374 w 428"/>
                  <a:gd name="T45" fmla="*/ 54 h 482"/>
                  <a:gd name="T46" fmla="*/ 428 w 428"/>
                  <a:gd name="T47" fmla="*/ 54 h 482"/>
                  <a:gd name="T48" fmla="*/ 428 w 428"/>
                  <a:gd name="T49" fmla="*/ 54 h 482"/>
                  <a:gd name="T50" fmla="*/ 428 w 428"/>
                  <a:gd name="T51" fmla="*/ 107 h 482"/>
                  <a:gd name="T52" fmla="*/ 374 w 428"/>
                  <a:gd name="T53" fmla="*/ 214 h 482"/>
                  <a:gd name="T54" fmla="*/ 374 w 428"/>
                  <a:gd name="T55" fmla="*/ 321 h 482"/>
                  <a:gd name="T56" fmla="*/ 374 w 428"/>
                  <a:gd name="T57" fmla="*/ 321 h 482"/>
                  <a:gd name="T58" fmla="*/ 321 w 428"/>
                  <a:gd name="T59" fmla="*/ 428 h 482"/>
                  <a:gd name="T60" fmla="*/ 321 w 428"/>
                  <a:gd name="T61" fmla="*/ 482 h 482"/>
                  <a:gd name="T62" fmla="*/ 267 w 428"/>
                  <a:gd name="T63" fmla="*/ 482 h 482"/>
                  <a:gd name="T64" fmla="*/ 267 w 428"/>
                  <a:gd name="T65" fmla="*/ 482 h 482"/>
                  <a:gd name="T66" fmla="*/ 214 w 428"/>
                  <a:gd name="T67" fmla="*/ 482 h 482"/>
                  <a:gd name="T68" fmla="*/ 160 w 428"/>
                  <a:gd name="T69" fmla="*/ 482 h 482"/>
                  <a:gd name="T70" fmla="*/ 107 w 428"/>
                  <a:gd name="T71" fmla="*/ 428 h 482"/>
                  <a:gd name="T72" fmla="*/ 107 w 428"/>
                  <a:gd name="T73" fmla="*/ 428 h 482"/>
                  <a:gd name="T74" fmla="*/ 53 w 428"/>
                  <a:gd name="T75" fmla="*/ 375 h 482"/>
                  <a:gd name="T76" fmla="*/ 0 w 428"/>
                  <a:gd name="T77" fmla="*/ 321 h 482"/>
                  <a:gd name="T78" fmla="*/ 0 w 428"/>
                  <a:gd name="T79" fmla="*/ 26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8" h="482">
                    <a:moveTo>
                      <a:pt x="0" y="268"/>
                    </a:moveTo>
                    <a:lnTo>
                      <a:pt x="0" y="268"/>
                    </a:lnTo>
                    <a:lnTo>
                      <a:pt x="53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0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67" y="268"/>
                    </a:lnTo>
                    <a:lnTo>
                      <a:pt x="267" y="214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74" y="107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21" y="54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107"/>
                    </a:lnTo>
                    <a:lnTo>
                      <a:pt x="374" y="214"/>
                    </a:lnTo>
                    <a:lnTo>
                      <a:pt x="374" y="321"/>
                    </a:lnTo>
                    <a:lnTo>
                      <a:pt x="374" y="321"/>
                    </a:lnTo>
                    <a:lnTo>
                      <a:pt x="321" y="428"/>
                    </a:lnTo>
                    <a:lnTo>
                      <a:pt x="321" y="482"/>
                    </a:lnTo>
                    <a:lnTo>
                      <a:pt x="267" y="482"/>
                    </a:lnTo>
                    <a:lnTo>
                      <a:pt x="267" y="482"/>
                    </a:lnTo>
                    <a:lnTo>
                      <a:pt x="214" y="482"/>
                    </a:lnTo>
                    <a:lnTo>
                      <a:pt x="160" y="482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472"/>
              <p:cNvSpPr>
                <a:spLocks/>
              </p:cNvSpPr>
              <p:nvPr/>
            </p:nvSpPr>
            <p:spPr bwMode="auto">
              <a:xfrm>
                <a:off x="3917" y="1962"/>
                <a:ext cx="54" cy="54"/>
              </a:xfrm>
              <a:custGeom>
                <a:avLst/>
                <a:gdLst>
                  <a:gd name="T0" fmla="*/ 374 w 428"/>
                  <a:gd name="T1" fmla="*/ 267 h 428"/>
                  <a:gd name="T2" fmla="*/ 321 w 428"/>
                  <a:gd name="T3" fmla="*/ 374 h 428"/>
                  <a:gd name="T4" fmla="*/ 267 w 428"/>
                  <a:gd name="T5" fmla="*/ 428 h 428"/>
                  <a:gd name="T6" fmla="*/ 267 w 428"/>
                  <a:gd name="T7" fmla="*/ 428 h 428"/>
                  <a:gd name="T8" fmla="*/ 267 w 428"/>
                  <a:gd name="T9" fmla="*/ 428 h 428"/>
                  <a:gd name="T10" fmla="*/ 214 w 428"/>
                  <a:gd name="T11" fmla="*/ 428 h 428"/>
                  <a:gd name="T12" fmla="*/ 160 w 428"/>
                  <a:gd name="T13" fmla="*/ 374 h 428"/>
                  <a:gd name="T14" fmla="*/ 107 w 428"/>
                  <a:gd name="T15" fmla="*/ 321 h 428"/>
                  <a:gd name="T16" fmla="*/ 107 w 428"/>
                  <a:gd name="T17" fmla="*/ 321 h 428"/>
                  <a:gd name="T18" fmla="*/ 53 w 428"/>
                  <a:gd name="T19" fmla="*/ 321 h 428"/>
                  <a:gd name="T20" fmla="*/ 0 w 428"/>
                  <a:gd name="T21" fmla="*/ 267 h 428"/>
                  <a:gd name="T22" fmla="*/ 53 w 428"/>
                  <a:gd name="T23" fmla="*/ 214 h 428"/>
                  <a:gd name="T24" fmla="*/ 53 w 428"/>
                  <a:gd name="T25" fmla="*/ 214 h 428"/>
                  <a:gd name="T26" fmla="*/ 53 w 428"/>
                  <a:gd name="T27" fmla="*/ 214 h 428"/>
                  <a:gd name="T28" fmla="*/ 53 w 428"/>
                  <a:gd name="T29" fmla="*/ 267 h 428"/>
                  <a:gd name="T30" fmla="*/ 107 w 428"/>
                  <a:gd name="T31" fmla="*/ 267 h 428"/>
                  <a:gd name="T32" fmla="*/ 107 w 428"/>
                  <a:gd name="T33" fmla="*/ 267 h 428"/>
                  <a:gd name="T34" fmla="*/ 107 w 428"/>
                  <a:gd name="T35" fmla="*/ 267 h 428"/>
                  <a:gd name="T36" fmla="*/ 160 w 428"/>
                  <a:gd name="T37" fmla="*/ 267 h 428"/>
                  <a:gd name="T38" fmla="*/ 214 w 428"/>
                  <a:gd name="T39" fmla="*/ 267 h 428"/>
                  <a:gd name="T40" fmla="*/ 214 w 428"/>
                  <a:gd name="T41" fmla="*/ 267 h 428"/>
                  <a:gd name="T42" fmla="*/ 267 w 428"/>
                  <a:gd name="T43" fmla="*/ 267 h 428"/>
                  <a:gd name="T44" fmla="*/ 267 w 428"/>
                  <a:gd name="T45" fmla="*/ 214 h 428"/>
                  <a:gd name="T46" fmla="*/ 321 w 428"/>
                  <a:gd name="T47" fmla="*/ 160 h 428"/>
                  <a:gd name="T48" fmla="*/ 321 w 428"/>
                  <a:gd name="T49" fmla="*/ 160 h 428"/>
                  <a:gd name="T50" fmla="*/ 321 w 428"/>
                  <a:gd name="T51" fmla="*/ 107 h 428"/>
                  <a:gd name="T52" fmla="*/ 374 w 428"/>
                  <a:gd name="T53" fmla="*/ 53 h 428"/>
                  <a:gd name="T54" fmla="*/ 374 w 428"/>
                  <a:gd name="T55" fmla="*/ 0 h 428"/>
                  <a:gd name="T56" fmla="*/ 374 w 428"/>
                  <a:gd name="T57" fmla="*/ 0 h 428"/>
                  <a:gd name="T58" fmla="*/ 374 w 428"/>
                  <a:gd name="T59" fmla="*/ 0 h 428"/>
                  <a:gd name="T60" fmla="*/ 374 w 428"/>
                  <a:gd name="T61" fmla="*/ 0 h 428"/>
                  <a:gd name="T62" fmla="*/ 374 w 428"/>
                  <a:gd name="T63" fmla="*/ 0 h 428"/>
                  <a:gd name="T64" fmla="*/ 374 w 428"/>
                  <a:gd name="T65" fmla="*/ 0 h 428"/>
                  <a:gd name="T66" fmla="*/ 374 w 428"/>
                  <a:gd name="T67" fmla="*/ 0 h 428"/>
                  <a:gd name="T68" fmla="*/ 374 w 428"/>
                  <a:gd name="T69" fmla="*/ 53 h 428"/>
                  <a:gd name="T70" fmla="*/ 428 w 428"/>
                  <a:gd name="T71" fmla="*/ 53 h 428"/>
                  <a:gd name="T72" fmla="*/ 428 w 428"/>
                  <a:gd name="T73" fmla="*/ 53 h 428"/>
                  <a:gd name="T74" fmla="*/ 428 w 428"/>
                  <a:gd name="T75" fmla="*/ 107 h 428"/>
                  <a:gd name="T76" fmla="*/ 374 w 428"/>
                  <a:gd name="T77" fmla="*/ 160 h 428"/>
                  <a:gd name="T78" fmla="*/ 374 w 428"/>
                  <a:gd name="T79" fmla="*/ 26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8" h="428">
                    <a:moveTo>
                      <a:pt x="374" y="267"/>
                    </a:moveTo>
                    <a:lnTo>
                      <a:pt x="321" y="374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14" y="428"/>
                    </a:lnTo>
                    <a:lnTo>
                      <a:pt x="160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321"/>
                    </a:lnTo>
                    <a:lnTo>
                      <a:pt x="0" y="267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60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67" y="267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07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107"/>
                    </a:lnTo>
                    <a:lnTo>
                      <a:pt x="374" y="160"/>
                    </a:lnTo>
                    <a:lnTo>
                      <a:pt x="374" y="267"/>
                    </a:lnTo>
                    <a:close/>
                  </a:path>
                </a:pathLst>
              </a:custGeom>
              <a:solidFill>
                <a:srgbClr val="F5B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473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268 w 321"/>
                  <a:gd name="T1" fmla="*/ 267 h 374"/>
                  <a:gd name="T2" fmla="*/ 268 w 321"/>
                  <a:gd name="T3" fmla="*/ 374 h 374"/>
                  <a:gd name="T4" fmla="*/ 214 w 321"/>
                  <a:gd name="T5" fmla="*/ 374 h 374"/>
                  <a:gd name="T6" fmla="*/ 214 w 321"/>
                  <a:gd name="T7" fmla="*/ 374 h 374"/>
                  <a:gd name="T8" fmla="*/ 214 w 321"/>
                  <a:gd name="T9" fmla="*/ 374 h 374"/>
                  <a:gd name="T10" fmla="*/ 161 w 321"/>
                  <a:gd name="T11" fmla="*/ 374 h 374"/>
                  <a:gd name="T12" fmla="*/ 107 w 321"/>
                  <a:gd name="T13" fmla="*/ 374 h 374"/>
                  <a:gd name="T14" fmla="*/ 54 w 321"/>
                  <a:gd name="T15" fmla="*/ 321 h 374"/>
                  <a:gd name="T16" fmla="*/ 54 w 321"/>
                  <a:gd name="T17" fmla="*/ 321 h 374"/>
                  <a:gd name="T18" fmla="*/ 0 w 321"/>
                  <a:gd name="T19" fmla="*/ 321 h 374"/>
                  <a:gd name="T20" fmla="*/ 0 w 321"/>
                  <a:gd name="T21" fmla="*/ 267 h 374"/>
                  <a:gd name="T22" fmla="*/ 0 w 321"/>
                  <a:gd name="T23" fmla="*/ 214 h 374"/>
                  <a:gd name="T24" fmla="*/ 0 w 321"/>
                  <a:gd name="T25" fmla="*/ 214 h 374"/>
                  <a:gd name="T26" fmla="*/ 0 w 321"/>
                  <a:gd name="T27" fmla="*/ 214 h 374"/>
                  <a:gd name="T28" fmla="*/ 0 w 321"/>
                  <a:gd name="T29" fmla="*/ 267 h 374"/>
                  <a:gd name="T30" fmla="*/ 54 w 321"/>
                  <a:gd name="T31" fmla="*/ 267 h 374"/>
                  <a:gd name="T32" fmla="*/ 54 w 321"/>
                  <a:gd name="T33" fmla="*/ 267 h 374"/>
                  <a:gd name="T34" fmla="*/ 54 w 321"/>
                  <a:gd name="T35" fmla="*/ 267 h 374"/>
                  <a:gd name="T36" fmla="*/ 107 w 321"/>
                  <a:gd name="T37" fmla="*/ 267 h 374"/>
                  <a:gd name="T38" fmla="*/ 161 w 321"/>
                  <a:gd name="T39" fmla="*/ 267 h 374"/>
                  <a:gd name="T40" fmla="*/ 161 w 321"/>
                  <a:gd name="T41" fmla="*/ 267 h 374"/>
                  <a:gd name="T42" fmla="*/ 214 w 321"/>
                  <a:gd name="T43" fmla="*/ 267 h 374"/>
                  <a:gd name="T44" fmla="*/ 214 w 321"/>
                  <a:gd name="T45" fmla="*/ 214 h 374"/>
                  <a:gd name="T46" fmla="*/ 268 w 321"/>
                  <a:gd name="T47" fmla="*/ 160 h 374"/>
                  <a:gd name="T48" fmla="*/ 268 w 321"/>
                  <a:gd name="T49" fmla="*/ 160 h 374"/>
                  <a:gd name="T50" fmla="*/ 268 w 321"/>
                  <a:gd name="T51" fmla="*/ 107 h 374"/>
                  <a:gd name="T52" fmla="*/ 321 w 321"/>
                  <a:gd name="T53" fmla="*/ 53 h 374"/>
                  <a:gd name="T54" fmla="*/ 321 w 321"/>
                  <a:gd name="T55" fmla="*/ 0 h 374"/>
                  <a:gd name="T56" fmla="*/ 321 w 321"/>
                  <a:gd name="T57" fmla="*/ 0 h 374"/>
                  <a:gd name="T58" fmla="*/ 321 w 321"/>
                  <a:gd name="T59" fmla="*/ 0 h 374"/>
                  <a:gd name="T60" fmla="*/ 321 w 321"/>
                  <a:gd name="T61" fmla="*/ 0 h 374"/>
                  <a:gd name="T62" fmla="*/ 321 w 321"/>
                  <a:gd name="T63" fmla="*/ 0 h 374"/>
                  <a:gd name="T64" fmla="*/ 321 w 321"/>
                  <a:gd name="T65" fmla="*/ 0 h 374"/>
                  <a:gd name="T66" fmla="*/ 321 w 321"/>
                  <a:gd name="T67" fmla="*/ 0 h 374"/>
                  <a:gd name="T68" fmla="*/ 321 w 321"/>
                  <a:gd name="T69" fmla="*/ 53 h 374"/>
                  <a:gd name="T70" fmla="*/ 321 w 321"/>
                  <a:gd name="T71" fmla="*/ 53 h 374"/>
                  <a:gd name="T72" fmla="*/ 321 w 321"/>
                  <a:gd name="T73" fmla="*/ 53 h 374"/>
                  <a:gd name="T74" fmla="*/ 321 w 321"/>
                  <a:gd name="T75" fmla="*/ 107 h 374"/>
                  <a:gd name="T76" fmla="*/ 321 w 321"/>
                  <a:gd name="T77" fmla="*/ 214 h 374"/>
                  <a:gd name="T78" fmla="*/ 268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268" y="267"/>
                    </a:moveTo>
                    <a:lnTo>
                      <a:pt x="268" y="374"/>
                    </a:lnTo>
                    <a:lnTo>
                      <a:pt x="214" y="374"/>
                    </a:lnTo>
                    <a:lnTo>
                      <a:pt x="214" y="374"/>
                    </a:lnTo>
                    <a:lnTo>
                      <a:pt x="214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267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214"/>
                    </a:lnTo>
                    <a:lnTo>
                      <a:pt x="268" y="267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474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268 w 321"/>
                  <a:gd name="T1" fmla="*/ 267 h 374"/>
                  <a:gd name="T2" fmla="*/ 214 w 321"/>
                  <a:gd name="T3" fmla="*/ 374 h 374"/>
                  <a:gd name="T4" fmla="*/ 214 w 321"/>
                  <a:gd name="T5" fmla="*/ 374 h 374"/>
                  <a:gd name="T6" fmla="*/ 161 w 321"/>
                  <a:gd name="T7" fmla="*/ 374 h 374"/>
                  <a:gd name="T8" fmla="*/ 161 w 321"/>
                  <a:gd name="T9" fmla="*/ 374 h 374"/>
                  <a:gd name="T10" fmla="*/ 107 w 321"/>
                  <a:gd name="T11" fmla="*/ 374 h 374"/>
                  <a:gd name="T12" fmla="*/ 107 w 321"/>
                  <a:gd name="T13" fmla="*/ 374 h 374"/>
                  <a:gd name="T14" fmla="*/ 54 w 321"/>
                  <a:gd name="T15" fmla="*/ 321 h 374"/>
                  <a:gd name="T16" fmla="*/ 54 w 321"/>
                  <a:gd name="T17" fmla="*/ 321 h 374"/>
                  <a:gd name="T18" fmla="*/ 0 w 321"/>
                  <a:gd name="T19" fmla="*/ 321 h 374"/>
                  <a:gd name="T20" fmla="*/ 0 w 321"/>
                  <a:gd name="T21" fmla="*/ 267 h 374"/>
                  <a:gd name="T22" fmla="*/ 0 w 321"/>
                  <a:gd name="T23" fmla="*/ 267 h 374"/>
                  <a:gd name="T24" fmla="*/ 0 w 321"/>
                  <a:gd name="T25" fmla="*/ 267 h 374"/>
                  <a:gd name="T26" fmla="*/ 0 w 321"/>
                  <a:gd name="T27" fmla="*/ 267 h 374"/>
                  <a:gd name="T28" fmla="*/ 0 w 321"/>
                  <a:gd name="T29" fmla="*/ 267 h 374"/>
                  <a:gd name="T30" fmla="*/ 54 w 321"/>
                  <a:gd name="T31" fmla="*/ 267 h 374"/>
                  <a:gd name="T32" fmla="*/ 54 w 321"/>
                  <a:gd name="T33" fmla="*/ 267 h 374"/>
                  <a:gd name="T34" fmla="*/ 54 w 321"/>
                  <a:gd name="T35" fmla="*/ 267 h 374"/>
                  <a:gd name="T36" fmla="*/ 107 w 321"/>
                  <a:gd name="T37" fmla="*/ 321 h 374"/>
                  <a:gd name="T38" fmla="*/ 161 w 321"/>
                  <a:gd name="T39" fmla="*/ 267 h 374"/>
                  <a:gd name="T40" fmla="*/ 161 w 321"/>
                  <a:gd name="T41" fmla="*/ 267 h 374"/>
                  <a:gd name="T42" fmla="*/ 214 w 321"/>
                  <a:gd name="T43" fmla="*/ 267 h 374"/>
                  <a:gd name="T44" fmla="*/ 214 w 321"/>
                  <a:gd name="T45" fmla="*/ 214 h 374"/>
                  <a:gd name="T46" fmla="*/ 268 w 321"/>
                  <a:gd name="T47" fmla="*/ 160 h 374"/>
                  <a:gd name="T48" fmla="*/ 268 w 321"/>
                  <a:gd name="T49" fmla="*/ 160 h 374"/>
                  <a:gd name="T50" fmla="*/ 268 w 321"/>
                  <a:gd name="T51" fmla="*/ 107 h 374"/>
                  <a:gd name="T52" fmla="*/ 321 w 321"/>
                  <a:gd name="T53" fmla="*/ 107 h 374"/>
                  <a:gd name="T54" fmla="*/ 321 w 321"/>
                  <a:gd name="T55" fmla="*/ 53 h 374"/>
                  <a:gd name="T56" fmla="*/ 321 w 321"/>
                  <a:gd name="T57" fmla="*/ 53 h 374"/>
                  <a:gd name="T58" fmla="*/ 321 w 321"/>
                  <a:gd name="T59" fmla="*/ 53 h 374"/>
                  <a:gd name="T60" fmla="*/ 321 w 321"/>
                  <a:gd name="T61" fmla="*/ 0 h 374"/>
                  <a:gd name="T62" fmla="*/ 321 w 321"/>
                  <a:gd name="T63" fmla="*/ 0 h 374"/>
                  <a:gd name="T64" fmla="*/ 321 w 321"/>
                  <a:gd name="T65" fmla="*/ 0 h 374"/>
                  <a:gd name="T66" fmla="*/ 321 w 321"/>
                  <a:gd name="T67" fmla="*/ 53 h 374"/>
                  <a:gd name="T68" fmla="*/ 321 w 321"/>
                  <a:gd name="T69" fmla="*/ 53 h 374"/>
                  <a:gd name="T70" fmla="*/ 321 w 321"/>
                  <a:gd name="T71" fmla="*/ 107 h 374"/>
                  <a:gd name="T72" fmla="*/ 321 w 321"/>
                  <a:gd name="T73" fmla="*/ 107 h 374"/>
                  <a:gd name="T74" fmla="*/ 321 w 321"/>
                  <a:gd name="T75" fmla="*/ 160 h 374"/>
                  <a:gd name="T76" fmla="*/ 268 w 321"/>
                  <a:gd name="T77" fmla="*/ 214 h 374"/>
                  <a:gd name="T78" fmla="*/ 268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268" y="267"/>
                    </a:moveTo>
                    <a:lnTo>
                      <a:pt x="214" y="374"/>
                    </a:lnTo>
                    <a:lnTo>
                      <a:pt x="214" y="374"/>
                    </a:lnTo>
                    <a:lnTo>
                      <a:pt x="161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321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0"/>
                    </a:lnTo>
                    <a:lnTo>
                      <a:pt x="268" y="214"/>
                    </a:lnTo>
                    <a:lnTo>
                      <a:pt x="268" y="267"/>
                    </a:lnTo>
                    <a:close/>
                  </a:path>
                </a:pathLst>
              </a:custGeom>
              <a:solidFill>
                <a:srgbClr val="E29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475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54 w 321"/>
                  <a:gd name="T1" fmla="*/ 267 h 374"/>
                  <a:gd name="T2" fmla="*/ 54 w 321"/>
                  <a:gd name="T3" fmla="*/ 267 h 374"/>
                  <a:gd name="T4" fmla="*/ 54 w 321"/>
                  <a:gd name="T5" fmla="*/ 267 h 374"/>
                  <a:gd name="T6" fmla="*/ 54 w 321"/>
                  <a:gd name="T7" fmla="*/ 267 h 374"/>
                  <a:gd name="T8" fmla="*/ 54 w 321"/>
                  <a:gd name="T9" fmla="*/ 267 h 374"/>
                  <a:gd name="T10" fmla="*/ 54 w 321"/>
                  <a:gd name="T11" fmla="*/ 321 h 374"/>
                  <a:gd name="T12" fmla="*/ 107 w 321"/>
                  <a:gd name="T13" fmla="*/ 321 h 374"/>
                  <a:gd name="T14" fmla="*/ 161 w 321"/>
                  <a:gd name="T15" fmla="*/ 267 h 374"/>
                  <a:gd name="T16" fmla="*/ 161 w 321"/>
                  <a:gd name="T17" fmla="*/ 267 h 374"/>
                  <a:gd name="T18" fmla="*/ 214 w 321"/>
                  <a:gd name="T19" fmla="*/ 267 h 374"/>
                  <a:gd name="T20" fmla="*/ 214 w 321"/>
                  <a:gd name="T21" fmla="*/ 214 h 374"/>
                  <a:gd name="T22" fmla="*/ 268 w 321"/>
                  <a:gd name="T23" fmla="*/ 160 h 374"/>
                  <a:gd name="T24" fmla="*/ 268 w 321"/>
                  <a:gd name="T25" fmla="*/ 160 h 374"/>
                  <a:gd name="T26" fmla="*/ 268 w 321"/>
                  <a:gd name="T27" fmla="*/ 107 h 374"/>
                  <a:gd name="T28" fmla="*/ 321 w 321"/>
                  <a:gd name="T29" fmla="*/ 107 h 374"/>
                  <a:gd name="T30" fmla="*/ 321 w 321"/>
                  <a:gd name="T31" fmla="*/ 53 h 374"/>
                  <a:gd name="T32" fmla="*/ 321 w 321"/>
                  <a:gd name="T33" fmla="*/ 53 h 374"/>
                  <a:gd name="T34" fmla="*/ 321 w 321"/>
                  <a:gd name="T35" fmla="*/ 53 h 374"/>
                  <a:gd name="T36" fmla="*/ 321 w 321"/>
                  <a:gd name="T37" fmla="*/ 0 h 374"/>
                  <a:gd name="T38" fmla="*/ 321 w 321"/>
                  <a:gd name="T39" fmla="*/ 0 h 374"/>
                  <a:gd name="T40" fmla="*/ 321 w 321"/>
                  <a:gd name="T41" fmla="*/ 0 h 374"/>
                  <a:gd name="T42" fmla="*/ 321 w 321"/>
                  <a:gd name="T43" fmla="*/ 53 h 374"/>
                  <a:gd name="T44" fmla="*/ 321 w 321"/>
                  <a:gd name="T45" fmla="*/ 107 h 374"/>
                  <a:gd name="T46" fmla="*/ 321 w 321"/>
                  <a:gd name="T47" fmla="*/ 107 h 374"/>
                  <a:gd name="T48" fmla="*/ 321 w 321"/>
                  <a:gd name="T49" fmla="*/ 107 h 374"/>
                  <a:gd name="T50" fmla="*/ 268 w 321"/>
                  <a:gd name="T51" fmla="*/ 160 h 374"/>
                  <a:gd name="T52" fmla="*/ 268 w 321"/>
                  <a:gd name="T53" fmla="*/ 214 h 374"/>
                  <a:gd name="T54" fmla="*/ 268 w 321"/>
                  <a:gd name="T55" fmla="*/ 267 h 374"/>
                  <a:gd name="T56" fmla="*/ 268 w 321"/>
                  <a:gd name="T57" fmla="*/ 267 h 374"/>
                  <a:gd name="T58" fmla="*/ 214 w 321"/>
                  <a:gd name="T59" fmla="*/ 321 h 374"/>
                  <a:gd name="T60" fmla="*/ 161 w 321"/>
                  <a:gd name="T61" fmla="*/ 374 h 374"/>
                  <a:gd name="T62" fmla="*/ 161 w 321"/>
                  <a:gd name="T63" fmla="*/ 321 h 374"/>
                  <a:gd name="T64" fmla="*/ 161 w 321"/>
                  <a:gd name="T65" fmla="*/ 321 h 374"/>
                  <a:gd name="T66" fmla="*/ 107 w 321"/>
                  <a:gd name="T67" fmla="*/ 321 h 374"/>
                  <a:gd name="T68" fmla="*/ 54 w 321"/>
                  <a:gd name="T69" fmla="*/ 321 h 374"/>
                  <a:gd name="T70" fmla="*/ 54 w 321"/>
                  <a:gd name="T71" fmla="*/ 321 h 374"/>
                  <a:gd name="T72" fmla="*/ 54 w 321"/>
                  <a:gd name="T73" fmla="*/ 321 h 374"/>
                  <a:gd name="T74" fmla="*/ 0 w 321"/>
                  <a:gd name="T75" fmla="*/ 321 h 374"/>
                  <a:gd name="T76" fmla="*/ 0 w 321"/>
                  <a:gd name="T77" fmla="*/ 267 h 374"/>
                  <a:gd name="T78" fmla="*/ 54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54" y="267"/>
                    </a:move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321"/>
                    </a:lnTo>
                    <a:lnTo>
                      <a:pt x="107" y="321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268" y="160"/>
                    </a:lnTo>
                    <a:lnTo>
                      <a:pt x="268" y="214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14" y="321"/>
                    </a:lnTo>
                    <a:lnTo>
                      <a:pt x="161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54" y="267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476"/>
              <p:cNvSpPr>
                <a:spLocks/>
              </p:cNvSpPr>
              <p:nvPr/>
            </p:nvSpPr>
            <p:spPr bwMode="auto">
              <a:xfrm>
                <a:off x="3937" y="1996"/>
                <a:ext cx="81" cy="47"/>
              </a:xfrm>
              <a:custGeom>
                <a:avLst/>
                <a:gdLst>
                  <a:gd name="T0" fmla="*/ 0 w 643"/>
                  <a:gd name="T1" fmla="*/ 320 h 374"/>
                  <a:gd name="T2" fmla="*/ 0 w 643"/>
                  <a:gd name="T3" fmla="*/ 320 h 374"/>
                  <a:gd name="T4" fmla="*/ 54 w 643"/>
                  <a:gd name="T5" fmla="*/ 268 h 374"/>
                  <a:gd name="T6" fmla="*/ 161 w 643"/>
                  <a:gd name="T7" fmla="*/ 214 h 374"/>
                  <a:gd name="T8" fmla="*/ 161 w 643"/>
                  <a:gd name="T9" fmla="*/ 214 h 374"/>
                  <a:gd name="T10" fmla="*/ 214 w 643"/>
                  <a:gd name="T11" fmla="*/ 161 h 374"/>
                  <a:gd name="T12" fmla="*/ 321 w 643"/>
                  <a:gd name="T13" fmla="*/ 107 h 374"/>
                  <a:gd name="T14" fmla="*/ 375 w 643"/>
                  <a:gd name="T15" fmla="*/ 54 h 374"/>
                  <a:gd name="T16" fmla="*/ 375 w 643"/>
                  <a:gd name="T17" fmla="*/ 54 h 374"/>
                  <a:gd name="T18" fmla="*/ 428 w 643"/>
                  <a:gd name="T19" fmla="*/ 54 h 374"/>
                  <a:gd name="T20" fmla="*/ 482 w 643"/>
                  <a:gd name="T21" fmla="*/ 0 h 374"/>
                  <a:gd name="T22" fmla="*/ 482 w 643"/>
                  <a:gd name="T23" fmla="*/ 0 h 374"/>
                  <a:gd name="T24" fmla="*/ 482 w 643"/>
                  <a:gd name="T25" fmla="*/ 0 h 374"/>
                  <a:gd name="T26" fmla="*/ 428 w 643"/>
                  <a:gd name="T27" fmla="*/ 0 h 374"/>
                  <a:gd name="T28" fmla="*/ 428 w 643"/>
                  <a:gd name="T29" fmla="*/ 0 h 374"/>
                  <a:gd name="T30" fmla="*/ 482 w 643"/>
                  <a:gd name="T31" fmla="*/ 0 h 374"/>
                  <a:gd name="T32" fmla="*/ 482 w 643"/>
                  <a:gd name="T33" fmla="*/ 0 h 374"/>
                  <a:gd name="T34" fmla="*/ 535 w 643"/>
                  <a:gd name="T35" fmla="*/ 0 h 374"/>
                  <a:gd name="T36" fmla="*/ 589 w 643"/>
                  <a:gd name="T37" fmla="*/ 54 h 374"/>
                  <a:gd name="T38" fmla="*/ 643 w 643"/>
                  <a:gd name="T39" fmla="*/ 54 h 374"/>
                  <a:gd name="T40" fmla="*/ 643 w 643"/>
                  <a:gd name="T41" fmla="*/ 54 h 374"/>
                  <a:gd name="T42" fmla="*/ 643 w 643"/>
                  <a:gd name="T43" fmla="*/ 54 h 374"/>
                  <a:gd name="T44" fmla="*/ 589 w 643"/>
                  <a:gd name="T45" fmla="*/ 54 h 374"/>
                  <a:gd name="T46" fmla="*/ 535 w 643"/>
                  <a:gd name="T47" fmla="*/ 54 h 374"/>
                  <a:gd name="T48" fmla="*/ 535 w 643"/>
                  <a:gd name="T49" fmla="*/ 54 h 374"/>
                  <a:gd name="T50" fmla="*/ 482 w 643"/>
                  <a:gd name="T51" fmla="*/ 54 h 374"/>
                  <a:gd name="T52" fmla="*/ 428 w 643"/>
                  <a:gd name="T53" fmla="*/ 54 h 374"/>
                  <a:gd name="T54" fmla="*/ 375 w 643"/>
                  <a:gd name="T55" fmla="*/ 54 h 374"/>
                  <a:gd name="T56" fmla="*/ 375 w 643"/>
                  <a:gd name="T57" fmla="*/ 54 h 374"/>
                  <a:gd name="T58" fmla="*/ 321 w 643"/>
                  <a:gd name="T59" fmla="*/ 107 h 374"/>
                  <a:gd name="T60" fmla="*/ 268 w 643"/>
                  <a:gd name="T61" fmla="*/ 161 h 374"/>
                  <a:gd name="T62" fmla="*/ 214 w 643"/>
                  <a:gd name="T63" fmla="*/ 214 h 374"/>
                  <a:gd name="T64" fmla="*/ 214 w 643"/>
                  <a:gd name="T65" fmla="*/ 214 h 374"/>
                  <a:gd name="T66" fmla="*/ 161 w 643"/>
                  <a:gd name="T67" fmla="*/ 268 h 374"/>
                  <a:gd name="T68" fmla="*/ 107 w 643"/>
                  <a:gd name="T69" fmla="*/ 268 h 374"/>
                  <a:gd name="T70" fmla="*/ 107 w 643"/>
                  <a:gd name="T71" fmla="*/ 320 h 374"/>
                  <a:gd name="T72" fmla="*/ 107 w 643"/>
                  <a:gd name="T73" fmla="*/ 320 h 374"/>
                  <a:gd name="T74" fmla="*/ 54 w 643"/>
                  <a:gd name="T75" fmla="*/ 320 h 374"/>
                  <a:gd name="T76" fmla="*/ 54 w 643"/>
                  <a:gd name="T77" fmla="*/ 374 h 374"/>
                  <a:gd name="T78" fmla="*/ 107 w 643"/>
                  <a:gd name="T79" fmla="*/ 374 h 374"/>
                  <a:gd name="T80" fmla="*/ 107 w 643"/>
                  <a:gd name="T81" fmla="*/ 374 h 374"/>
                  <a:gd name="T82" fmla="*/ 107 w 643"/>
                  <a:gd name="T83" fmla="*/ 374 h 374"/>
                  <a:gd name="T84" fmla="*/ 54 w 643"/>
                  <a:gd name="T85" fmla="*/ 374 h 374"/>
                  <a:gd name="T86" fmla="*/ 54 w 643"/>
                  <a:gd name="T87" fmla="*/ 374 h 374"/>
                  <a:gd name="T88" fmla="*/ 54 w 643"/>
                  <a:gd name="T89" fmla="*/ 374 h 374"/>
                  <a:gd name="T90" fmla="*/ 0 w 643"/>
                  <a:gd name="T91" fmla="*/ 374 h 374"/>
                  <a:gd name="T92" fmla="*/ 0 w 643"/>
                  <a:gd name="T93" fmla="*/ 320 h 374"/>
                  <a:gd name="T94" fmla="*/ 0 w 643"/>
                  <a:gd name="T95" fmla="*/ 32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3" h="374">
                    <a:moveTo>
                      <a:pt x="0" y="320"/>
                    </a:moveTo>
                    <a:lnTo>
                      <a:pt x="0" y="320"/>
                    </a:lnTo>
                    <a:lnTo>
                      <a:pt x="54" y="268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214" y="161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8" y="54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54"/>
                    </a:lnTo>
                    <a:lnTo>
                      <a:pt x="643" y="54"/>
                    </a:lnTo>
                    <a:lnTo>
                      <a:pt x="643" y="54"/>
                    </a:lnTo>
                    <a:lnTo>
                      <a:pt x="643" y="54"/>
                    </a:lnTo>
                    <a:lnTo>
                      <a:pt x="589" y="54"/>
                    </a:lnTo>
                    <a:lnTo>
                      <a:pt x="535" y="54"/>
                    </a:lnTo>
                    <a:lnTo>
                      <a:pt x="535" y="54"/>
                    </a:lnTo>
                    <a:lnTo>
                      <a:pt x="482" y="54"/>
                    </a:lnTo>
                    <a:lnTo>
                      <a:pt x="428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61" y="268"/>
                    </a:lnTo>
                    <a:lnTo>
                      <a:pt x="107" y="268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54" y="320"/>
                    </a:lnTo>
                    <a:lnTo>
                      <a:pt x="54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0" y="374"/>
                    </a:lnTo>
                    <a:lnTo>
                      <a:pt x="0" y="320"/>
                    </a:lnTo>
                    <a:lnTo>
                      <a:pt x="0" y="32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477"/>
              <p:cNvSpPr>
                <a:spLocks/>
              </p:cNvSpPr>
              <p:nvPr/>
            </p:nvSpPr>
            <p:spPr bwMode="auto">
              <a:xfrm>
                <a:off x="3917" y="1936"/>
                <a:ext cx="34" cy="60"/>
              </a:xfrm>
              <a:custGeom>
                <a:avLst/>
                <a:gdLst>
                  <a:gd name="T0" fmla="*/ 0 w 267"/>
                  <a:gd name="T1" fmla="*/ 53 h 481"/>
                  <a:gd name="T2" fmla="*/ 0 w 267"/>
                  <a:gd name="T3" fmla="*/ 107 h 481"/>
                  <a:gd name="T4" fmla="*/ 0 w 267"/>
                  <a:gd name="T5" fmla="*/ 214 h 481"/>
                  <a:gd name="T6" fmla="*/ 53 w 267"/>
                  <a:gd name="T7" fmla="*/ 267 h 481"/>
                  <a:gd name="T8" fmla="*/ 53 w 267"/>
                  <a:gd name="T9" fmla="*/ 267 h 481"/>
                  <a:gd name="T10" fmla="*/ 53 w 267"/>
                  <a:gd name="T11" fmla="*/ 374 h 481"/>
                  <a:gd name="T12" fmla="*/ 107 w 267"/>
                  <a:gd name="T13" fmla="*/ 428 h 481"/>
                  <a:gd name="T14" fmla="*/ 107 w 267"/>
                  <a:gd name="T15" fmla="*/ 428 h 481"/>
                  <a:gd name="T16" fmla="*/ 107 w 267"/>
                  <a:gd name="T17" fmla="*/ 428 h 481"/>
                  <a:gd name="T18" fmla="*/ 160 w 267"/>
                  <a:gd name="T19" fmla="*/ 481 h 481"/>
                  <a:gd name="T20" fmla="*/ 214 w 267"/>
                  <a:gd name="T21" fmla="*/ 481 h 481"/>
                  <a:gd name="T22" fmla="*/ 267 w 267"/>
                  <a:gd name="T23" fmla="*/ 428 h 481"/>
                  <a:gd name="T24" fmla="*/ 267 w 267"/>
                  <a:gd name="T25" fmla="*/ 428 h 481"/>
                  <a:gd name="T26" fmla="*/ 267 w 267"/>
                  <a:gd name="T27" fmla="*/ 374 h 481"/>
                  <a:gd name="T28" fmla="*/ 214 w 267"/>
                  <a:gd name="T29" fmla="*/ 321 h 481"/>
                  <a:gd name="T30" fmla="*/ 267 w 267"/>
                  <a:gd name="T31" fmla="*/ 267 h 481"/>
                  <a:gd name="T32" fmla="*/ 267 w 267"/>
                  <a:gd name="T33" fmla="*/ 267 h 481"/>
                  <a:gd name="T34" fmla="*/ 267 w 267"/>
                  <a:gd name="T35" fmla="*/ 214 h 481"/>
                  <a:gd name="T36" fmla="*/ 214 w 267"/>
                  <a:gd name="T37" fmla="*/ 214 h 481"/>
                  <a:gd name="T38" fmla="*/ 214 w 267"/>
                  <a:gd name="T39" fmla="*/ 160 h 481"/>
                  <a:gd name="T40" fmla="*/ 214 w 267"/>
                  <a:gd name="T41" fmla="*/ 160 h 481"/>
                  <a:gd name="T42" fmla="*/ 160 w 267"/>
                  <a:gd name="T43" fmla="*/ 160 h 481"/>
                  <a:gd name="T44" fmla="*/ 160 w 267"/>
                  <a:gd name="T45" fmla="*/ 107 h 481"/>
                  <a:gd name="T46" fmla="*/ 107 w 267"/>
                  <a:gd name="T47" fmla="*/ 53 h 481"/>
                  <a:gd name="T48" fmla="*/ 107 w 267"/>
                  <a:gd name="T49" fmla="*/ 53 h 481"/>
                  <a:gd name="T50" fmla="*/ 53 w 267"/>
                  <a:gd name="T51" fmla="*/ 53 h 481"/>
                  <a:gd name="T52" fmla="*/ 0 w 267"/>
                  <a:gd name="T53" fmla="*/ 0 h 481"/>
                  <a:gd name="T54" fmla="*/ 0 w 267"/>
                  <a:gd name="T55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481">
                    <a:moveTo>
                      <a:pt x="0" y="53"/>
                    </a:moveTo>
                    <a:lnTo>
                      <a:pt x="0" y="107"/>
                    </a:lnTo>
                    <a:lnTo>
                      <a:pt x="0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53" y="37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0" y="481"/>
                    </a:lnTo>
                    <a:lnTo>
                      <a:pt x="214" y="481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67" y="374"/>
                    </a:lnTo>
                    <a:lnTo>
                      <a:pt x="214" y="321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14"/>
                    </a:lnTo>
                    <a:lnTo>
                      <a:pt x="214" y="214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478"/>
              <p:cNvSpPr>
                <a:spLocks/>
              </p:cNvSpPr>
              <p:nvPr/>
            </p:nvSpPr>
            <p:spPr bwMode="auto">
              <a:xfrm>
                <a:off x="3944" y="1962"/>
                <a:ext cx="14" cy="20"/>
              </a:xfrm>
              <a:custGeom>
                <a:avLst/>
                <a:gdLst>
                  <a:gd name="T0" fmla="*/ 53 w 107"/>
                  <a:gd name="T1" fmla="*/ 160 h 160"/>
                  <a:gd name="T2" fmla="*/ 53 w 107"/>
                  <a:gd name="T3" fmla="*/ 160 h 160"/>
                  <a:gd name="T4" fmla="*/ 0 w 107"/>
                  <a:gd name="T5" fmla="*/ 53 h 160"/>
                  <a:gd name="T6" fmla="*/ 53 w 107"/>
                  <a:gd name="T7" fmla="*/ 0 h 160"/>
                  <a:gd name="T8" fmla="*/ 53 w 107"/>
                  <a:gd name="T9" fmla="*/ 0 h 160"/>
                  <a:gd name="T10" fmla="*/ 53 w 107"/>
                  <a:gd name="T11" fmla="*/ 0 h 160"/>
                  <a:gd name="T12" fmla="*/ 107 w 107"/>
                  <a:gd name="T13" fmla="*/ 0 h 160"/>
                  <a:gd name="T14" fmla="*/ 107 w 107"/>
                  <a:gd name="T15" fmla="*/ 0 h 160"/>
                  <a:gd name="T16" fmla="*/ 107 w 107"/>
                  <a:gd name="T17" fmla="*/ 0 h 160"/>
                  <a:gd name="T18" fmla="*/ 107 w 107"/>
                  <a:gd name="T19" fmla="*/ 0 h 160"/>
                  <a:gd name="T20" fmla="*/ 107 w 107"/>
                  <a:gd name="T21" fmla="*/ 53 h 160"/>
                  <a:gd name="T22" fmla="*/ 107 w 107"/>
                  <a:gd name="T23" fmla="*/ 53 h 160"/>
                  <a:gd name="T24" fmla="*/ 107 w 107"/>
                  <a:gd name="T25" fmla="*/ 53 h 160"/>
                  <a:gd name="T26" fmla="*/ 53 w 107"/>
                  <a:gd name="T27" fmla="*/ 107 h 160"/>
                  <a:gd name="T28" fmla="*/ 53 w 107"/>
                  <a:gd name="T29" fmla="*/ 160 h 160"/>
                  <a:gd name="T30" fmla="*/ 53 w 107"/>
                  <a:gd name="T31" fmla="*/ 160 h 160"/>
                  <a:gd name="T32" fmla="*/ 53 w 107"/>
                  <a:gd name="T33" fmla="*/ 160 h 160"/>
                  <a:gd name="T34" fmla="*/ 53 w 107"/>
                  <a:gd name="T35" fmla="*/ 160 h 160"/>
                  <a:gd name="T36" fmla="*/ 53 w 107"/>
                  <a:gd name="T37" fmla="*/ 160 h 160"/>
                  <a:gd name="T38" fmla="*/ 53 w 107"/>
                  <a:gd name="T3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60">
                    <a:moveTo>
                      <a:pt x="53" y="160"/>
                    </a:moveTo>
                    <a:lnTo>
                      <a:pt x="53" y="160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3" y="107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479"/>
              <p:cNvSpPr>
                <a:spLocks/>
              </p:cNvSpPr>
              <p:nvPr/>
            </p:nvSpPr>
            <p:spPr bwMode="auto">
              <a:xfrm>
                <a:off x="3917" y="1942"/>
                <a:ext cx="27" cy="54"/>
              </a:xfrm>
              <a:custGeom>
                <a:avLst/>
                <a:gdLst>
                  <a:gd name="T0" fmla="*/ 0 w 214"/>
                  <a:gd name="T1" fmla="*/ 0 h 428"/>
                  <a:gd name="T2" fmla="*/ 0 w 214"/>
                  <a:gd name="T3" fmla="*/ 0 h 428"/>
                  <a:gd name="T4" fmla="*/ 53 w 214"/>
                  <a:gd name="T5" fmla="*/ 0 h 428"/>
                  <a:gd name="T6" fmla="*/ 107 w 214"/>
                  <a:gd name="T7" fmla="*/ 0 h 428"/>
                  <a:gd name="T8" fmla="*/ 107 w 214"/>
                  <a:gd name="T9" fmla="*/ 0 h 428"/>
                  <a:gd name="T10" fmla="*/ 160 w 214"/>
                  <a:gd name="T11" fmla="*/ 54 h 428"/>
                  <a:gd name="T12" fmla="*/ 160 w 214"/>
                  <a:gd name="T13" fmla="*/ 107 h 428"/>
                  <a:gd name="T14" fmla="*/ 214 w 214"/>
                  <a:gd name="T15" fmla="*/ 107 h 428"/>
                  <a:gd name="T16" fmla="*/ 214 w 214"/>
                  <a:gd name="T17" fmla="*/ 107 h 428"/>
                  <a:gd name="T18" fmla="*/ 214 w 214"/>
                  <a:gd name="T19" fmla="*/ 161 h 428"/>
                  <a:gd name="T20" fmla="*/ 214 w 214"/>
                  <a:gd name="T21" fmla="*/ 214 h 428"/>
                  <a:gd name="T22" fmla="*/ 214 w 214"/>
                  <a:gd name="T23" fmla="*/ 214 h 428"/>
                  <a:gd name="T24" fmla="*/ 214 w 214"/>
                  <a:gd name="T25" fmla="*/ 214 h 428"/>
                  <a:gd name="T26" fmla="*/ 214 w 214"/>
                  <a:gd name="T27" fmla="*/ 268 h 428"/>
                  <a:gd name="T28" fmla="*/ 214 w 214"/>
                  <a:gd name="T29" fmla="*/ 321 h 428"/>
                  <a:gd name="T30" fmla="*/ 214 w 214"/>
                  <a:gd name="T31" fmla="*/ 375 h 428"/>
                  <a:gd name="T32" fmla="*/ 214 w 214"/>
                  <a:gd name="T33" fmla="*/ 375 h 428"/>
                  <a:gd name="T34" fmla="*/ 214 w 214"/>
                  <a:gd name="T35" fmla="*/ 375 h 428"/>
                  <a:gd name="T36" fmla="*/ 160 w 214"/>
                  <a:gd name="T37" fmla="*/ 428 h 428"/>
                  <a:gd name="T38" fmla="*/ 160 w 214"/>
                  <a:gd name="T39" fmla="*/ 375 h 428"/>
                  <a:gd name="T40" fmla="*/ 160 w 214"/>
                  <a:gd name="T41" fmla="*/ 375 h 428"/>
                  <a:gd name="T42" fmla="*/ 107 w 214"/>
                  <a:gd name="T43" fmla="*/ 321 h 428"/>
                  <a:gd name="T44" fmla="*/ 107 w 214"/>
                  <a:gd name="T45" fmla="*/ 268 h 428"/>
                  <a:gd name="T46" fmla="*/ 107 w 214"/>
                  <a:gd name="T47" fmla="*/ 214 h 428"/>
                  <a:gd name="T48" fmla="*/ 107 w 214"/>
                  <a:gd name="T49" fmla="*/ 214 h 428"/>
                  <a:gd name="T50" fmla="*/ 53 w 214"/>
                  <a:gd name="T51" fmla="*/ 161 h 428"/>
                  <a:gd name="T52" fmla="*/ 0 w 214"/>
                  <a:gd name="T53" fmla="*/ 54 h 428"/>
                  <a:gd name="T54" fmla="*/ 0 w 214"/>
                  <a:gd name="T55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4" h="428">
                    <a:moveTo>
                      <a:pt x="0" y="0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68"/>
                    </a:lnTo>
                    <a:lnTo>
                      <a:pt x="214" y="321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160" y="428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07" y="321"/>
                    </a:lnTo>
                    <a:lnTo>
                      <a:pt x="107" y="268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3" y="161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480"/>
              <p:cNvSpPr>
                <a:spLocks/>
              </p:cNvSpPr>
              <p:nvPr/>
            </p:nvSpPr>
            <p:spPr bwMode="auto">
              <a:xfrm>
                <a:off x="3924" y="1942"/>
                <a:ext cx="20" cy="47"/>
              </a:xfrm>
              <a:custGeom>
                <a:avLst/>
                <a:gdLst>
                  <a:gd name="T0" fmla="*/ 0 w 161"/>
                  <a:gd name="T1" fmla="*/ 54 h 375"/>
                  <a:gd name="T2" fmla="*/ 0 w 161"/>
                  <a:gd name="T3" fmla="*/ 0 h 375"/>
                  <a:gd name="T4" fmla="*/ 0 w 161"/>
                  <a:gd name="T5" fmla="*/ 54 h 375"/>
                  <a:gd name="T6" fmla="*/ 54 w 161"/>
                  <a:gd name="T7" fmla="*/ 54 h 375"/>
                  <a:gd name="T8" fmla="*/ 54 w 161"/>
                  <a:gd name="T9" fmla="*/ 54 h 375"/>
                  <a:gd name="T10" fmla="*/ 107 w 161"/>
                  <a:gd name="T11" fmla="*/ 107 h 375"/>
                  <a:gd name="T12" fmla="*/ 107 w 161"/>
                  <a:gd name="T13" fmla="*/ 107 h 375"/>
                  <a:gd name="T14" fmla="*/ 161 w 161"/>
                  <a:gd name="T15" fmla="*/ 107 h 375"/>
                  <a:gd name="T16" fmla="*/ 161 w 161"/>
                  <a:gd name="T17" fmla="*/ 107 h 375"/>
                  <a:gd name="T18" fmla="*/ 161 w 161"/>
                  <a:gd name="T19" fmla="*/ 161 h 375"/>
                  <a:gd name="T20" fmla="*/ 161 w 161"/>
                  <a:gd name="T21" fmla="*/ 214 h 375"/>
                  <a:gd name="T22" fmla="*/ 161 w 161"/>
                  <a:gd name="T23" fmla="*/ 214 h 375"/>
                  <a:gd name="T24" fmla="*/ 161 w 161"/>
                  <a:gd name="T25" fmla="*/ 214 h 375"/>
                  <a:gd name="T26" fmla="*/ 161 w 161"/>
                  <a:gd name="T27" fmla="*/ 268 h 375"/>
                  <a:gd name="T28" fmla="*/ 161 w 161"/>
                  <a:gd name="T29" fmla="*/ 321 h 375"/>
                  <a:gd name="T30" fmla="*/ 161 w 161"/>
                  <a:gd name="T31" fmla="*/ 321 h 375"/>
                  <a:gd name="T32" fmla="*/ 161 w 161"/>
                  <a:gd name="T33" fmla="*/ 321 h 375"/>
                  <a:gd name="T34" fmla="*/ 161 w 161"/>
                  <a:gd name="T35" fmla="*/ 375 h 375"/>
                  <a:gd name="T36" fmla="*/ 107 w 161"/>
                  <a:gd name="T37" fmla="*/ 375 h 375"/>
                  <a:gd name="T38" fmla="*/ 107 w 161"/>
                  <a:gd name="T39" fmla="*/ 321 h 375"/>
                  <a:gd name="T40" fmla="*/ 107 w 161"/>
                  <a:gd name="T41" fmla="*/ 321 h 375"/>
                  <a:gd name="T42" fmla="*/ 54 w 161"/>
                  <a:gd name="T43" fmla="*/ 321 h 375"/>
                  <a:gd name="T44" fmla="*/ 54 w 161"/>
                  <a:gd name="T45" fmla="*/ 268 h 375"/>
                  <a:gd name="T46" fmla="*/ 54 w 161"/>
                  <a:gd name="T47" fmla="*/ 214 h 375"/>
                  <a:gd name="T48" fmla="*/ 54 w 161"/>
                  <a:gd name="T49" fmla="*/ 214 h 375"/>
                  <a:gd name="T50" fmla="*/ 0 w 161"/>
                  <a:gd name="T51" fmla="*/ 161 h 375"/>
                  <a:gd name="T52" fmla="*/ 0 w 161"/>
                  <a:gd name="T53" fmla="*/ 107 h 375"/>
                  <a:gd name="T54" fmla="*/ 0 w 161"/>
                  <a:gd name="T55" fmla="*/ 5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375">
                    <a:moveTo>
                      <a:pt x="0" y="54"/>
                    </a:moveTo>
                    <a:lnTo>
                      <a:pt x="0" y="0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68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61" y="375"/>
                    </a:lnTo>
                    <a:lnTo>
                      <a:pt x="107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268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481"/>
              <p:cNvSpPr>
                <a:spLocks/>
              </p:cNvSpPr>
              <p:nvPr/>
            </p:nvSpPr>
            <p:spPr bwMode="auto">
              <a:xfrm>
                <a:off x="3924" y="1949"/>
                <a:ext cx="20" cy="40"/>
              </a:xfrm>
              <a:custGeom>
                <a:avLst/>
                <a:gdLst>
                  <a:gd name="T0" fmla="*/ 0 w 161"/>
                  <a:gd name="T1" fmla="*/ 0 h 321"/>
                  <a:gd name="T2" fmla="*/ 0 w 161"/>
                  <a:gd name="T3" fmla="*/ 0 h 321"/>
                  <a:gd name="T4" fmla="*/ 0 w 161"/>
                  <a:gd name="T5" fmla="*/ 0 h 321"/>
                  <a:gd name="T6" fmla="*/ 54 w 161"/>
                  <a:gd name="T7" fmla="*/ 0 h 321"/>
                  <a:gd name="T8" fmla="*/ 54 w 161"/>
                  <a:gd name="T9" fmla="*/ 0 h 321"/>
                  <a:gd name="T10" fmla="*/ 107 w 161"/>
                  <a:gd name="T11" fmla="*/ 53 h 321"/>
                  <a:gd name="T12" fmla="*/ 107 w 161"/>
                  <a:gd name="T13" fmla="*/ 107 h 321"/>
                  <a:gd name="T14" fmla="*/ 161 w 161"/>
                  <a:gd name="T15" fmla="*/ 107 h 321"/>
                  <a:gd name="T16" fmla="*/ 161 w 161"/>
                  <a:gd name="T17" fmla="*/ 107 h 321"/>
                  <a:gd name="T18" fmla="*/ 161 w 161"/>
                  <a:gd name="T19" fmla="*/ 107 h 321"/>
                  <a:gd name="T20" fmla="*/ 161 w 161"/>
                  <a:gd name="T21" fmla="*/ 160 h 321"/>
                  <a:gd name="T22" fmla="*/ 161 w 161"/>
                  <a:gd name="T23" fmla="*/ 160 h 321"/>
                  <a:gd name="T24" fmla="*/ 161 w 161"/>
                  <a:gd name="T25" fmla="*/ 160 h 321"/>
                  <a:gd name="T26" fmla="*/ 161 w 161"/>
                  <a:gd name="T27" fmla="*/ 214 h 321"/>
                  <a:gd name="T28" fmla="*/ 161 w 161"/>
                  <a:gd name="T29" fmla="*/ 267 h 321"/>
                  <a:gd name="T30" fmla="*/ 161 w 161"/>
                  <a:gd name="T31" fmla="*/ 267 h 321"/>
                  <a:gd name="T32" fmla="*/ 161 w 161"/>
                  <a:gd name="T33" fmla="*/ 267 h 321"/>
                  <a:gd name="T34" fmla="*/ 161 w 161"/>
                  <a:gd name="T35" fmla="*/ 321 h 321"/>
                  <a:gd name="T36" fmla="*/ 107 w 161"/>
                  <a:gd name="T37" fmla="*/ 321 h 321"/>
                  <a:gd name="T38" fmla="*/ 107 w 161"/>
                  <a:gd name="T39" fmla="*/ 267 h 321"/>
                  <a:gd name="T40" fmla="*/ 107 w 161"/>
                  <a:gd name="T41" fmla="*/ 267 h 321"/>
                  <a:gd name="T42" fmla="*/ 54 w 161"/>
                  <a:gd name="T43" fmla="*/ 267 h 321"/>
                  <a:gd name="T44" fmla="*/ 54 w 161"/>
                  <a:gd name="T45" fmla="*/ 214 h 321"/>
                  <a:gd name="T46" fmla="*/ 54 w 161"/>
                  <a:gd name="T47" fmla="*/ 160 h 321"/>
                  <a:gd name="T48" fmla="*/ 54 w 161"/>
                  <a:gd name="T49" fmla="*/ 160 h 321"/>
                  <a:gd name="T50" fmla="*/ 0 w 161"/>
                  <a:gd name="T51" fmla="*/ 107 h 321"/>
                  <a:gd name="T52" fmla="*/ 0 w 161"/>
                  <a:gd name="T53" fmla="*/ 53 h 321"/>
                  <a:gd name="T54" fmla="*/ 0 w 161"/>
                  <a:gd name="T5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3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3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214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161" y="321"/>
                    </a:lnTo>
                    <a:lnTo>
                      <a:pt x="107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267"/>
                    </a:lnTo>
                    <a:lnTo>
                      <a:pt x="54" y="214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482"/>
              <p:cNvSpPr>
                <a:spLocks/>
              </p:cNvSpPr>
              <p:nvPr/>
            </p:nvSpPr>
            <p:spPr bwMode="auto">
              <a:xfrm>
                <a:off x="3924" y="1956"/>
                <a:ext cx="20" cy="26"/>
              </a:xfrm>
              <a:custGeom>
                <a:avLst/>
                <a:gdLst>
                  <a:gd name="T0" fmla="*/ 0 w 161"/>
                  <a:gd name="T1" fmla="*/ 0 h 214"/>
                  <a:gd name="T2" fmla="*/ 0 w 161"/>
                  <a:gd name="T3" fmla="*/ 0 h 214"/>
                  <a:gd name="T4" fmla="*/ 54 w 161"/>
                  <a:gd name="T5" fmla="*/ 0 h 214"/>
                  <a:gd name="T6" fmla="*/ 107 w 161"/>
                  <a:gd name="T7" fmla="*/ 0 h 214"/>
                  <a:gd name="T8" fmla="*/ 107 w 161"/>
                  <a:gd name="T9" fmla="*/ 0 h 214"/>
                  <a:gd name="T10" fmla="*/ 107 w 161"/>
                  <a:gd name="T11" fmla="*/ 0 h 214"/>
                  <a:gd name="T12" fmla="*/ 107 w 161"/>
                  <a:gd name="T13" fmla="*/ 54 h 214"/>
                  <a:gd name="T14" fmla="*/ 161 w 161"/>
                  <a:gd name="T15" fmla="*/ 54 h 214"/>
                  <a:gd name="T16" fmla="*/ 161 w 161"/>
                  <a:gd name="T17" fmla="*/ 54 h 214"/>
                  <a:gd name="T18" fmla="*/ 161 w 161"/>
                  <a:gd name="T19" fmla="*/ 107 h 214"/>
                  <a:gd name="T20" fmla="*/ 161 w 161"/>
                  <a:gd name="T21" fmla="*/ 107 h 214"/>
                  <a:gd name="T22" fmla="*/ 161 w 161"/>
                  <a:gd name="T23" fmla="*/ 107 h 214"/>
                  <a:gd name="T24" fmla="*/ 161 w 161"/>
                  <a:gd name="T25" fmla="*/ 107 h 214"/>
                  <a:gd name="T26" fmla="*/ 161 w 161"/>
                  <a:gd name="T27" fmla="*/ 161 h 214"/>
                  <a:gd name="T28" fmla="*/ 161 w 161"/>
                  <a:gd name="T29" fmla="*/ 214 h 214"/>
                  <a:gd name="T30" fmla="*/ 161 w 161"/>
                  <a:gd name="T31" fmla="*/ 214 h 214"/>
                  <a:gd name="T32" fmla="*/ 161 w 161"/>
                  <a:gd name="T33" fmla="*/ 214 h 214"/>
                  <a:gd name="T34" fmla="*/ 107 w 161"/>
                  <a:gd name="T35" fmla="*/ 214 h 214"/>
                  <a:gd name="T36" fmla="*/ 107 w 161"/>
                  <a:gd name="T37" fmla="*/ 214 h 214"/>
                  <a:gd name="T38" fmla="*/ 107 w 161"/>
                  <a:gd name="T39" fmla="*/ 214 h 214"/>
                  <a:gd name="T40" fmla="*/ 107 w 161"/>
                  <a:gd name="T41" fmla="*/ 214 h 214"/>
                  <a:gd name="T42" fmla="*/ 54 w 161"/>
                  <a:gd name="T43" fmla="*/ 161 h 214"/>
                  <a:gd name="T44" fmla="*/ 54 w 161"/>
                  <a:gd name="T45" fmla="*/ 161 h 214"/>
                  <a:gd name="T46" fmla="*/ 54 w 161"/>
                  <a:gd name="T47" fmla="*/ 107 h 214"/>
                  <a:gd name="T48" fmla="*/ 54 w 161"/>
                  <a:gd name="T49" fmla="*/ 107 h 214"/>
                  <a:gd name="T50" fmla="*/ 0 w 161"/>
                  <a:gd name="T51" fmla="*/ 54 h 214"/>
                  <a:gd name="T52" fmla="*/ 0 w 161"/>
                  <a:gd name="T53" fmla="*/ 54 h 214"/>
                  <a:gd name="T54" fmla="*/ 0 w 161"/>
                  <a:gd name="T5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214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483"/>
              <p:cNvSpPr>
                <a:spLocks/>
              </p:cNvSpPr>
              <p:nvPr/>
            </p:nvSpPr>
            <p:spPr bwMode="auto">
              <a:xfrm>
                <a:off x="3931" y="1956"/>
                <a:ext cx="13" cy="26"/>
              </a:xfrm>
              <a:custGeom>
                <a:avLst/>
                <a:gdLst>
                  <a:gd name="T0" fmla="*/ 0 w 107"/>
                  <a:gd name="T1" fmla="*/ 0 h 214"/>
                  <a:gd name="T2" fmla="*/ 0 w 107"/>
                  <a:gd name="T3" fmla="*/ 54 h 214"/>
                  <a:gd name="T4" fmla="*/ 0 w 107"/>
                  <a:gd name="T5" fmla="*/ 54 h 214"/>
                  <a:gd name="T6" fmla="*/ 0 w 107"/>
                  <a:gd name="T7" fmla="*/ 107 h 214"/>
                  <a:gd name="T8" fmla="*/ 0 w 107"/>
                  <a:gd name="T9" fmla="*/ 107 h 214"/>
                  <a:gd name="T10" fmla="*/ 0 w 107"/>
                  <a:gd name="T11" fmla="*/ 161 h 214"/>
                  <a:gd name="T12" fmla="*/ 0 w 107"/>
                  <a:gd name="T13" fmla="*/ 161 h 214"/>
                  <a:gd name="T14" fmla="*/ 53 w 107"/>
                  <a:gd name="T15" fmla="*/ 161 h 214"/>
                  <a:gd name="T16" fmla="*/ 53 w 107"/>
                  <a:gd name="T17" fmla="*/ 161 h 214"/>
                  <a:gd name="T18" fmla="*/ 53 w 107"/>
                  <a:gd name="T19" fmla="*/ 214 h 214"/>
                  <a:gd name="T20" fmla="*/ 53 w 107"/>
                  <a:gd name="T21" fmla="*/ 214 h 214"/>
                  <a:gd name="T22" fmla="*/ 107 w 107"/>
                  <a:gd name="T23" fmla="*/ 161 h 214"/>
                  <a:gd name="T24" fmla="*/ 107 w 107"/>
                  <a:gd name="T25" fmla="*/ 161 h 214"/>
                  <a:gd name="T26" fmla="*/ 107 w 107"/>
                  <a:gd name="T27" fmla="*/ 161 h 214"/>
                  <a:gd name="T28" fmla="*/ 107 w 107"/>
                  <a:gd name="T29" fmla="*/ 161 h 214"/>
                  <a:gd name="T30" fmla="*/ 107 w 107"/>
                  <a:gd name="T31" fmla="*/ 107 h 214"/>
                  <a:gd name="T32" fmla="*/ 107 w 107"/>
                  <a:gd name="T33" fmla="*/ 107 h 214"/>
                  <a:gd name="T34" fmla="*/ 107 w 107"/>
                  <a:gd name="T35" fmla="*/ 107 h 214"/>
                  <a:gd name="T36" fmla="*/ 107 w 107"/>
                  <a:gd name="T37" fmla="*/ 107 h 214"/>
                  <a:gd name="T38" fmla="*/ 107 w 107"/>
                  <a:gd name="T39" fmla="*/ 54 h 214"/>
                  <a:gd name="T40" fmla="*/ 107 w 107"/>
                  <a:gd name="T41" fmla="*/ 54 h 214"/>
                  <a:gd name="T42" fmla="*/ 53 w 107"/>
                  <a:gd name="T43" fmla="*/ 54 h 214"/>
                  <a:gd name="T44" fmla="*/ 53 w 107"/>
                  <a:gd name="T45" fmla="*/ 54 h 214"/>
                  <a:gd name="T46" fmla="*/ 53 w 107"/>
                  <a:gd name="T47" fmla="*/ 0 h 214"/>
                  <a:gd name="T48" fmla="*/ 53 w 107"/>
                  <a:gd name="T49" fmla="*/ 0 h 214"/>
                  <a:gd name="T50" fmla="*/ 0 w 107"/>
                  <a:gd name="T51" fmla="*/ 0 h 214"/>
                  <a:gd name="T52" fmla="*/ 0 w 107"/>
                  <a:gd name="T53" fmla="*/ 0 h 214"/>
                  <a:gd name="T54" fmla="*/ 0 w 107"/>
                  <a:gd name="T5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214">
                    <a:moveTo>
                      <a:pt x="0" y="0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484"/>
              <p:cNvSpPr>
                <a:spLocks/>
              </p:cNvSpPr>
              <p:nvPr/>
            </p:nvSpPr>
            <p:spPr bwMode="auto">
              <a:xfrm>
                <a:off x="3951" y="1962"/>
                <a:ext cx="7" cy="20"/>
              </a:xfrm>
              <a:custGeom>
                <a:avLst/>
                <a:gdLst>
                  <a:gd name="T0" fmla="*/ 0 w 54"/>
                  <a:gd name="T1" fmla="*/ 0 h 160"/>
                  <a:gd name="T2" fmla="*/ 0 w 54"/>
                  <a:gd name="T3" fmla="*/ 0 h 160"/>
                  <a:gd name="T4" fmla="*/ 54 w 54"/>
                  <a:gd name="T5" fmla="*/ 0 h 160"/>
                  <a:gd name="T6" fmla="*/ 54 w 54"/>
                  <a:gd name="T7" fmla="*/ 0 h 160"/>
                  <a:gd name="T8" fmla="*/ 54 w 54"/>
                  <a:gd name="T9" fmla="*/ 0 h 160"/>
                  <a:gd name="T10" fmla="*/ 54 w 54"/>
                  <a:gd name="T11" fmla="*/ 0 h 160"/>
                  <a:gd name="T12" fmla="*/ 54 w 54"/>
                  <a:gd name="T13" fmla="*/ 53 h 160"/>
                  <a:gd name="T14" fmla="*/ 54 w 54"/>
                  <a:gd name="T15" fmla="*/ 53 h 160"/>
                  <a:gd name="T16" fmla="*/ 54 w 54"/>
                  <a:gd name="T17" fmla="*/ 53 h 160"/>
                  <a:gd name="T18" fmla="*/ 0 w 54"/>
                  <a:gd name="T19" fmla="*/ 107 h 160"/>
                  <a:gd name="T20" fmla="*/ 0 w 54"/>
                  <a:gd name="T21" fmla="*/ 160 h 160"/>
                  <a:gd name="T22" fmla="*/ 0 w 54"/>
                  <a:gd name="T23" fmla="*/ 160 h 160"/>
                  <a:gd name="T24" fmla="*/ 0 w 54"/>
                  <a:gd name="T25" fmla="*/ 160 h 160"/>
                  <a:gd name="T26" fmla="*/ 0 w 54"/>
                  <a:gd name="T27" fmla="*/ 160 h 160"/>
                  <a:gd name="T28" fmla="*/ 0 w 54"/>
                  <a:gd name="T29" fmla="*/ 160 h 160"/>
                  <a:gd name="T30" fmla="*/ 0 w 54"/>
                  <a:gd name="T31" fmla="*/ 107 h 160"/>
                  <a:gd name="T32" fmla="*/ 0 w 54"/>
                  <a:gd name="T33" fmla="*/ 107 h 160"/>
                  <a:gd name="T34" fmla="*/ 0 w 54"/>
                  <a:gd name="T35" fmla="*/ 107 h 160"/>
                  <a:gd name="T36" fmla="*/ 0 w 54"/>
                  <a:gd name="T37" fmla="*/ 53 h 160"/>
                  <a:gd name="T38" fmla="*/ 0 w 54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60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485"/>
              <p:cNvSpPr>
                <a:spLocks/>
              </p:cNvSpPr>
              <p:nvPr/>
            </p:nvSpPr>
            <p:spPr bwMode="auto">
              <a:xfrm>
                <a:off x="3951" y="1962"/>
                <a:ext cx="7" cy="20"/>
              </a:xfrm>
              <a:custGeom>
                <a:avLst/>
                <a:gdLst>
                  <a:gd name="T0" fmla="*/ 0 w 54"/>
                  <a:gd name="T1" fmla="*/ 0 h 160"/>
                  <a:gd name="T2" fmla="*/ 0 w 54"/>
                  <a:gd name="T3" fmla="*/ 0 h 160"/>
                  <a:gd name="T4" fmla="*/ 54 w 54"/>
                  <a:gd name="T5" fmla="*/ 0 h 160"/>
                  <a:gd name="T6" fmla="*/ 54 w 54"/>
                  <a:gd name="T7" fmla="*/ 0 h 160"/>
                  <a:gd name="T8" fmla="*/ 54 w 54"/>
                  <a:gd name="T9" fmla="*/ 0 h 160"/>
                  <a:gd name="T10" fmla="*/ 54 w 54"/>
                  <a:gd name="T11" fmla="*/ 0 h 160"/>
                  <a:gd name="T12" fmla="*/ 54 w 54"/>
                  <a:gd name="T13" fmla="*/ 53 h 160"/>
                  <a:gd name="T14" fmla="*/ 54 w 54"/>
                  <a:gd name="T15" fmla="*/ 53 h 160"/>
                  <a:gd name="T16" fmla="*/ 54 w 54"/>
                  <a:gd name="T17" fmla="*/ 53 h 160"/>
                  <a:gd name="T18" fmla="*/ 0 w 54"/>
                  <a:gd name="T19" fmla="*/ 107 h 160"/>
                  <a:gd name="T20" fmla="*/ 0 w 54"/>
                  <a:gd name="T21" fmla="*/ 107 h 160"/>
                  <a:gd name="T22" fmla="*/ 0 w 54"/>
                  <a:gd name="T23" fmla="*/ 107 h 160"/>
                  <a:gd name="T24" fmla="*/ 0 w 54"/>
                  <a:gd name="T25" fmla="*/ 107 h 160"/>
                  <a:gd name="T26" fmla="*/ 0 w 54"/>
                  <a:gd name="T27" fmla="*/ 160 h 160"/>
                  <a:gd name="T28" fmla="*/ 0 w 54"/>
                  <a:gd name="T29" fmla="*/ 160 h 160"/>
                  <a:gd name="T30" fmla="*/ 0 w 54"/>
                  <a:gd name="T31" fmla="*/ 107 h 160"/>
                  <a:gd name="T32" fmla="*/ 0 w 54"/>
                  <a:gd name="T33" fmla="*/ 107 h 160"/>
                  <a:gd name="T34" fmla="*/ 0 w 54"/>
                  <a:gd name="T35" fmla="*/ 107 h 160"/>
                  <a:gd name="T36" fmla="*/ 0 w 54"/>
                  <a:gd name="T37" fmla="*/ 53 h 160"/>
                  <a:gd name="T38" fmla="*/ 0 w 54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60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486"/>
              <p:cNvSpPr>
                <a:spLocks/>
              </p:cNvSpPr>
              <p:nvPr/>
            </p:nvSpPr>
            <p:spPr bwMode="auto">
              <a:xfrm>
                <a:off x="3951" y="1962"/>
                <a:ext cx="7" cy="14"/>
              </a:xfrm>
              <a:custGeom>
                <a:avLst/>
                <a:gdLst>
                  <a:gd name="T0" fmla="*/ 0 w 54"/>
                  <a:gd name="T1" fmla="*/ 0 h 107"/>
                  <a:gd name="T2" fmla="*/ 0 w 54"/>
                  <a:gd name="T3" fmla="*/ 0 h 107"/>
                  <a:gd name="T4" fmla="*/ 54 w 54"/>
                  <a:gd name="T5" fmla="*/ 0 h 107"/>
                  <a:gd name="T6" fmla="*/ 54 w 54"/>
                  <a:gd name="T7" fmla="*/ 0 h 107"/>
                  <a:gd name="T8" fmla="*/ 54 w 54"/>
                  <a:gd name="T9" fmla="*/ 0 h 107"/>
                  <a:gd name="T10" fmla="*/ 54 w 54"/>
                  <a:gd name="T11" fmla="*/ 0 h 107"/>
                  <a:gd name="T12" fmla="*/ 54 w 54"/>
                  <a:gd name="T13" fmla="*/ 53 h 107"/>
                  <a:gd name="T14" fmla="*/ 54 w 54"/>
                  <a:gd name="T15" fmla="*/ 53 h 107"/>
                  <a:gd name="T16" fmla="*/ 54 w 54"/>
                  <a:gd name="T17" fmla="*/ 53 h 107"/>
                  <a:gd name="T18" fmla="*/ 0 w 54"/>
                  <a:gd name="T19" fmla="*/ 107 h 107"/>
                  <a:gd name="T20" fmla="*/ 0 w 54"/>
                  <a:gd name="T21" fmla="*/ 107 h 107"/>
                  <a:gd name="T22" fmla="*/ 0 w 54"/>
                  <a:gd name="T23" fmla="*/ 107 h 107"/>
                  <a:gd name="T24" fmla="*/ 0 w 54"/>
                  <a:gd name="T25" fmla="*/ 107 h 107"/>
                  <a:gd name="T26" fmla="*/ 0 w 54"/>
                  <a:gd name="T27" fmla="*/ 107 h 107"/>
                  <a:gd name="T28" fmla="*/ 0 w 54"/>
                  <a:gd name="T29" fmla="*/ 107 h 107"/>
                  <a:gd name="T30" fmla="*/ 0 w 54"/>
                  <a:gd name="T31" fmla="*/ 107 h 107"/>
                  <a:gd name="T32" fmla="*/ 0 w 54"/>
                  <a:gd name="T33" fmla="*/ 107 h 107"/>
                  <a:gd name="T34" fmla="*/ 0 w 54"/>
                  <a:gd name="T35" fmla="*/ 107 h 107"/>
                  <a:gd name="T36" fmla="*/ 0 w 54"/>
                  <a:gd name="T37" fmla="*/ 53 h 107"/>
                  <a:gd name="T38" fmla="*/ 0 w 54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07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487"/>
              <p:cNvSpPr>
                <a:spLocks/>
              </p:cNvSpPr>
              <p:nvPr/>
            </p:nvSpPr>
            <p:spPr bwMode="auto">
              <a:xfrm>
                <a:off x="3951" y="1962"/>
                <a:ext cx="7" cy="14"/>
              </a:xfrm>
              <a:custGeom>
                <a:avLst/>
                <a:gdLst>
                  <a:gd name="T0" fmla="*/ 0 w 54"/>
                  <a:gd name="T1" fmla="*/ 53 h 107"/>
                  <a:gd name="T2" fmla="*/ 0 w 54"/>
                  <a:gd name="T3" fmla="*/ 53 h 107"/>
                  <a:gd name="T4" fmla="*/ 0 w 54"/>
                  <a:gd name="T5" fmla="*/ 53 h 107"/>
                  <a:gd name="T6" fmla="*/ 0 w 54"/>
                  <a:gd name="T7" fmla="*/ 0 h 107"/>
                  <a:gd name="T8" fmla="*/ 0 w 54"/>
                  <a:gd name="T9" fmla="*/ 0 h 107"/>
                  <a:gd name="T10" fmla="*/ 0 w 54"/>
                  <a:gd name="T11" fmla="*/ 0 h 107"/>
                  <a:gd name="T12" fmla="*/ 54 w 54"/>
                  <a:gd name="T13" fmla="*/ 0 h 107"/>
                  <a:gd name="T14" fmla="*/ 54 w 54"/>
                  <a:gd name="T15" fmla="*/ 0 h 107"/>
                  <a:gd name="T16" fmla="*/ 54 w 54"/>
                  <a:gd name="T17" fmla="*/ 0 h 107"/>
                  <a:gd name="T18" fmla="*/ 54 w 54"/>
                  <a:gd name="T19" fmla="*/ 0 h 107"/>
                  <a:gd name="T20" fmla="*/ 54 w 54"/>
                  <a:gd name="T21" fmla="*/ 53 h 107"/>
                  <a:gd name="T22" fmla="*/ 54 w 54"/>
                  <a:gd name="T23" fmla="*/ 53 h 107"/>
                  <a:gd name="T24" fmla="*/ 54 w 54"/>
                  <a:gd name="T25" fmla="*/ 53 h 107"/>
                  <a:gd name="T26" fmla="*/ 0 w 54"/>
                  <a:gd name="T27" fmla="*/ 53 h 107"/>
                  <a:gd name="T28" fmla="*/ 0 w 54"/>
                  <a:gd name="T29" fmla="*/ 107 h 107"/>
                  <a:gd name="T30" fmla="*/ 0 w 54"/>
                  <a:gd name="T31" fmla="*/ 107 h 107"/>
                  <a:gd name="T32" fmla="*/ 0 w 54"/>
                  <a:gd name="T33" fmla="*/ 107 h 107"/>
                  <a:gd name="T34" fmla="*/ 0 w 54"/>
                  <a:gd name="T35" fmla="*/ 107 h 107"/>
                  <a:gd name="T36" fmla="*/ 0 w 54"/>
                  <a:gd name="T37" fmla="*/ 107 h 107"/>
                  <a:gd name="T38" fmla="*/ 0 w 54"/>
                  <a:gd name="T39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07">
                    <a:moveTo>
                      <a:pt x="0" y="53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488"/>
              <p:cNvSpPr>
                <a:spLocks/>
              </p:cNvSpPr>
              <p:nvPr/>
            </p:nvSpPr>
            <p:spPr bwMode="auto">
              <a:xfrm>
                <a:off x="3971" y="1862"/>
                <a:ext cx="80" cy="127"/>
              </a:xfrm>
              <a:custGeom>
                <a:avLst/>
                <a:gdLst>
                  <a:gd name="T0" fmla="*/ 160 w 642"/>
                  <a:gd name="T1" fmla="*/ 0 h 1016"/>
                  <a:gd name="T2" fmla="*/ 160 w 642"/>
                  <a:gd name="T3" fmla="*/ 53 h 1016"/>
                  <a:gd name="T4" fmla="*/ 160 w 642"/>
                  <a:gd name="T5" fmla="*/ 160 h 1016"/>
                  <a:gd name="T6" fmla="*/ 160 w 642"/>
                  <a:gd name="T7" fmla="*/ 266 h 1016"/>
                  <a:gd name="T8" fmla="*/ 160 w 642"/>
                  <a:gd name="T9" fmla="*/ 266 h 1016"/>
                  <a:gd name="T10" fmla="*/ 107 w 642"/>
                  <a:gd name="T11" fmla="*/ 320 h 1016"/>
                  <a:gd name="T12" fmla="*/ 53 w 642"/>
                  <a:gd name="T13" fmla="*/ 373 h 1016"/>
                  <a:gd name="T14" fmla="*/ 53 w 642"/>
                  <a:gd name="T15" fmla="*/ 481 h 1016"/>
                  <a:gd name="T16" fmla="*/ 53 w 642"/>
                  <a:gd name="T17" fmla="*/ 481 h 1016"/>
                  <a:gd name="T18" fmla="*/ 0 w 642"/>
                  <a:gd name="T19" fmla="*/ 588 h 1016"/>
                  <a:gd name="T20" fmla="*/ 53 w 642"/>
                  <a:gd name="T21" fmla="*/ 641 h 1016"/>
                  <a:gd name="T22" fmla="*/ 160 w 642"/>
                  <a:gd name="T23" fmla="*/ 588 h 1016"/>
                  <a:gd name="T24" fmla="*/ 160 w 642"/>
                  <a:gd name="T25" fmla="*/ 588 h 1016"/>
                  <a:gd name="T26" fmla="*/ 267 w 642"/>
                  <a:gd name="T27" fmla="*/ 534 h 1016"/>
                  <a:gd name="T28" fmla="*/ 321 w 642"/>
                  <a:gd name="T29" fmla="*/ 534 h 1016"/>
                  <a:gd name="T30" fmla="*/ 375 w 642"/>
                  <a:gd name="T31" fmla="*/ 534 h 1016"/>
                  <a:gd name="T32" fmla="*/ 375 w 642"/>
                  <a:gd name="T33" fmla="*/ 534 h 1016"/>
                  <a:gd name="T34" fmla="*/ 375 w 642"/>
                  <a:gd name="T35" fmla="*/ 588 h 1016"/>
                  <a:gd name="T36" fmla="*/ 428 w 642"/>
                  <a:gd name="T37" fmla="*/ 695 h 1016"/>
                  <a:gd name="T38" fmla="*/ 482 w 642"/>
                  <a:gd name="T39" fmla="*/ 855 h 1016"/>
                  <a:gd name="T40" fmla="*/ 482 w 642"/>
                  <a:gd name="T41" fmla="*/ 855 h 1016"/>
                  <a:gd name="T42" fmla="*/ 535 w 642"/>
                  <a:gd name="T43" fmla="*/ 962 h 1016"/>
                  <a:gd name="T44" fmla="*/ 589 w 642"/>
                  <a:gd name="T45" fmla="*/ 1016 h 1016"/>
                  <a:gd name="T46" fmla="*/ 642 w 642"/>
                  <a:gd name="T47" fmla="*/ 909 h 1016"/>
                  <a:gd name="T48" fmla="*/ 642 w 642"/>
                  <a:gd name="T49" fmla="*/ 909 h 1016"/>
                  <a:gd name="T50" fmla="*/ 589 w 642"/>
                  <a:gd name="T51" fmla="*/ 802 h 1016"/>
                  <a:gd name="T52" fmla="*/ 535 w 642"/>
                  <a:gd name="T53" fmla="*/ 641 h 1016"/>
                  <a:gd name="T54" fmla="*/ 428 w 642"/>
                  <a:gd name="T55" fmla="*/ 373 h 1016"/>
                  <a:gd name="T56" fmla="*/ 428 w 642"/>
                  <a:gd name="T57" fmla="*/ 373 h 1016"/>
                  <a:gd name="T58" fmla="*/ 428 w 642"/>
                  <a:gd name="T59" fmla="*/ 373 h 1016"/>
                  <a:gd name="T60" fmla="*/ 375 w 642"/>
                  <a:gd name="T61" fmla="*/ 320 h 1016"/>
                  <a:gd name="T62" fmla="*/ 375 w 642"/>
                  <a:gd name="T63" fmla="*/ 266 h 1016"/>
                  <a:gd name="T64" fmla="*/ 375 w 642"/>
                  <a:gd name="T65" fmla="*/ 266 h 1016"/>
                  <a:gd name="T66" fmla="*/ 321 w 642"/>
                  <a:gd name="T67" fmla="*/ 213 h 1016"/>
                  <a:gd name="T68" fmla="*/ 214 w 642"/>
                  <a:gd name="T69" fmla="*/ 53 h 1016"/>
                  <a:gd name="T70" fmla="*/ 160 w 642"/>
                  <a:gd name="T71" fmla="*/ 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1016">
                    <a:moveTo>
                      <a:pt x="160" y="0"/>
                    </a:moveTo>
                    <a:lnTo>
                      <a:pt x="160" y="53"/>
                    </a:lnTo>
                    <a:lnTo>
                      <a:pt x="160" y="16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07" y="320"/>
                    </a:lnTo>
                    <a:lnTo>
                      <a:pt x="53" y="373"/>
                    </a:lnTo>
                    <a:lnTo>
                      <a:pt x="53" y="481"/>
                    </a:lnTo>
                    <a:lnTo>
                      <a:pt x="53" y="481"/>
                    </a:lnTo>
                    <a:lnTo>
                      <a:pt x="0" y="588"/>
                    </a:lnTo>
                    <a:lnTo>
                      <a:pt x="53" y="641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267" y="534"/>
                    </a:lnTo>
                    <a:lnTo>
                      <a:pt x="321" y="534"/>
                    </a:lnTo>
                    <a:lnTo>
                      <a:pt x="375" y="534"/>
                    </a:lnTo>
                    <a:lnTo>
                      <a:pt x="375" y="534"/>
                    </a:lnTo>
                    <a:lnTo>
                      <a:pt x="375" y="588"/>
                    </a:lnTo>
                    <a:lnTo>
                      <a:pt x="428" y="695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962"/>
                    </a:lnTo>
                    <a:lnTo>
                      <a:pt x="589" y="1016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589" y="802"/>
                    </a:lnTo>
                    <a:lnTo>
                      <a:pt x="535" y="641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375" y="320"/>
                    </a:lnTo>
                    <a:lnTo>
                      <a:pt x="375" y="266"/>
                    </a:lnTo>
                    <a:lnTo>
                      <a:pt x="375" y="266"/>
                    </a:lnTo>
                    <a:lnTo>
                      <a:pt x="321" y="213"/>
                    </a:lnTo>
                    <a:lnTo>
                      <a:pt x="214" y="5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489"/>
              <p:cNvSpPr>
                <a:spLocks/>
              </p:cNvSpPr>
              <p:nvPr/>
            </p:nvSpPr>
            <p:spPr bwMode="auto">
              <a:xfrm>
                <a:off x="3978" y="1862"/>
                <a:ext cx="66" cy="114"/>
              </a:xfrm>
              <a:custGeom>
                <a:avLst/>
                <a:gdLst>
                  <a:gd name="T0" fmla="*/ 107 w 536"/>
                  <a:gd name="T1" fmla="*/ 0 h 909"/>
                  <a:gd name="T2" fmla="*/ 161 w 536"/>
                  <a:gd name="T3" fmla="*/ 107 h 909"/>
                  <a:gd name="T4" fmla="*/ 268 w 536"/>
                  <a:gd name="T5" fmla="*/ 213 h 909"/>
                  <a:gd name="T6" fmla="*/ 322 w 536"/>
                  <a:gd name="T7" fmla="*/ 266 h 909"/>
                  <a:gd name="T8" fmla="*/ 322 w 536"/>
                  <a:gd name="T9" fmla="*/ 266 h 909"/>
                  <a:gd name="T10" fmla="*/ 322 w 536"/>
                  <a:gd name="T11" fmla="*/ 320 h 909"/>
                  <a:gd name="T12" fmla="*/ 375 w 536"/>
                  <a:gd name="T13" fmla="*/ 373 h 909"/>
                  <a:gd name="T14" fmla="*/ 375 w 536"/>
                  <a:gd name="T15" fmla="*/ 373 h 909"/>
                  <a:gd name="T16" fmla="*/ 375 w 536"/>
                  <a:gd name="T17" fmla="*/ 373 h 909"/>
                  <a:gd name="T18" fmla="*/ 482 w 536"/>
                  <a:gd name="T19" fmla="*/ 588 h 909"/>
                  <a:gd name="T20" fmla="*/ 536 w 536"/>
                  <a:gd name="T21" fmla="*/ 748 h 909"/>
                  <a:gd name="T22" fmla="*/ 536 w 536"/>
                  <a:gd name="T23" fmla="*/ 855 h 909"/>
                  <a:gd name="T24" fmla="*/ 536 w 536"/>
                  <a:gd name="T25" fmla="*/ 855 h 909"/>
                  <a:gd name="T26" fmla="*/ 536 w 536"/>
                  <a:gd name="T27" fmla="*/ 909 h 909"/>
                  <a:gd name="T28" fmla="*/ 482 w 536"/>
                  <a:gd name="T29" fmla="*/ 909 h 909"/>
                  <a:gd name="T30" fmla="*/ 429 w 536"/>
                  <a:gd name="T31" fmla="*/ 802 h 909"/>
                  <a:gd name="T32" fmla="*/ 429 w 536"/>
                  <a:gd name="T33" fmla="*/ 802 h 909"/>
                  <a:gd name="T34" fmla="*/ 375 w 536"/>
                  <a:gd name="T35" fmla="*/ 695 h 909"/>
                  <a:gd name="T36" fmla="*/ 322 w 536"/>
                  <a:gd name="T37" fmla="*/ 588 h 909"/>
                  <a:gd name="T38" fmla="*/ 322 w 536"/>
                  <a:gd name="T39" fmla="*/ 534 h 909"/>
                  <a:gd name="T40" fmla="*/ 322 w 536"/>
                  <a:gd name="T41" fmla="*/ 534 h 909"/>
                  <a:gd name="T42" fmla="*/ 268 w 536"/>
                  <a:gd name="T43" fmla="*/ 534 h 909"/>
                  <a:gd name="T44" fmla="*/ 214 w 536"/>
                  <a:gd name="T45" fmla="*/ 534 h 909"/>
                  <a:gd name="T46" fmla="*/ 107 w 536"/>
                  <a:gd name="T47" fmla="*/ 588 h 909"/>
                  <a:gd name="T48" fmla="*/ 107 w 536"/>
                  <a:gd name="T49" fmla="*/ 588 h 909"/>
                  <a:gd name="T50" fmla="*/ 0 w 536"/>
                  <a:gd name="T51" fmla="*/ 588 h 909"/>
                  <a:gd name="T52" fmla="*/ 0 w 536"/>
                  <a:gd name="T53" fmla="*/ 534 h 909"/>
                  <a:gd name="T54" fmla="*/ 0 w 536"/>
                  <a:gd name="T55" fmla="*/ 427 h 909"/>
                  <a:gd name="T56" fmla="*/ 0 w 536"/>
                  <a:gd name="T57" fmla="*/ 427 h 909"/>
                  <a:gd name="T58" fmla="*/ 54 w 536"/>
                  <a:gd name="T59" fmla="*/ 373 h 909"/>
                  <a:gd name="T60" fmla="*/ 54 w 536"/>
                  <a:gd name="T61" fmla="*/ 320 h 909"/>
                  <a:gd name="T62" fmla="*/ 107 w 536"/>
                  <a:gd name="T63" fmla="*/ 266 h 909"/>
                  <a:gd name="T64" fmla="*/ 107 w 536"/>
                  <a:gd name="T65" fmla="*/ 266 h 909"/>
                  <a:gd name="T66" fmla="*/ 107 w 536"/>
                  <a:gd name="T67" fmla="*/ 213 h 909"/>
                  <a:gd name="T68" fmla="*/ 107 w 536"/>
                  <a:gd name="T69" fmla="*/ 107 h 909"/>
                  <a:gd name="T70" fmla="*/ 107 w 536"/>
                  <a:gd name="T71" fmla="*/ 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6" h="909">
                    <a:moveTo>
                      <a:pt x="107" y="0"/>
                    </a:moveTo>
                    <a:lnTo>
                      <a:pt x="161" y="107"/>
                    </a:lnTo>
                    <a:lnTo>
                      <a:pt x="268" y="213"/>
                    </a:lnTo>
                    <a:lnTo>
                      <a:pt x="322" y="266"/>
                    </a:lnTo>
                    <a:lnTo>
                      <a:pt x="322" y="266"/>
                    </a:lnTo>
                    <a:lnTo>
                      <a:pt x="322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482" y="588"/>
                    </a:lnTo>
                    <a:lnTo>
                      <a:pt x="536" y="748"/>
                    </a:lnTo>
                    <a:lnTo>
                      <a:pt x="536" y="855"/>
                    </a:lnTo>
                    <a:lnTo>
                      <a:pt x="536" y="855"/>
                    </a:lnTo>
                    <a:lnTo>
                      <a:pt x="536" y="909"/>
                    </a:lnTo>
                    <a:lnTo>
                      <a:pt x="482" y="909"/>
                    </a:lnTo>
                    <a:lnTo>
                      <a:pt x="429" y="802"/>
                    </a:lnTo>
                    <a:lnTo>
                      <a:pt x="429" y="802"/>
                    </a:lnTo>
                    <a:lnTo>
                      <a:pt x="375" y="695"/>
                    </a:lnTo>
                    <a:lnTo>
                      <a:pt x="322" y="588"/>
                    </a:lnTo>
                    <a:lnTo>
                      <a:pt x="322" y="534"/>
                    </a:lnTo>
                    <a:lnTo>
                      <a:pt x="322" y="534"/>
                    </a:lnTo>
                    <a:lnTo>
                      <a:pt x="268" y="534"/>
                    </a:lnTo>
                    <a:lnTo>
                      <a:pt x="214" y="534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0" y="588"/>
                    </a:lnTo>
                    <a:lnTo>
                      <a:pt x="0" y="534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54" y="373"/>
                    </a:lnTo>
                    <a:lnTo>
                      <a:pt x="54" y="320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107" y="213"/>
                    </a:lnTo>
                    <a:lnTo>
                      <a:pt x="107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490"/>
              <p:cNvSpPr>
                <a:spLocks/>
              </p:cNvSpPr>
              <p:nvPr/>
            </p:nvSpPr>
            <p:spPr bwMode="auto">
              <a:xfrm>
                <a:off x="3978" y="1869"/>
                <a:ext cx="66" cy="100"/>
              </a:xfrm>
              <a:custGeom>
                <a:avLst/>
                <a:gdLst>
                  <a:gd name="T0" fmla="*/ 161 w 536"/>
                  <a:gd name="T1" fmla="*/ 0 h 802"/>
                  <a:gd name="T2" fmla="*/ 161 w 536"/>
                  <a:gd name="T3" fmla="*/ 54 h 802"/>
                  <a:gd name="T4" fmla="*/ 268 w 536"/>
                  <a:gd name="T5" fmla="*/ 160 h 802"/>
                  <a:gd name="T6" fmla="*/ 322 w 536"/>
                  <a:gd name="T7" fmla="*/ 213 h 802"/>
                  <a:gd name="T8" fmla="*/ 322 w 536"/>
                  <a:gd name="T9" fmla="*/ 213 h 802"/>
                  <a:gd name="T10" fmla="*/ 322 w 536"/>
                  <a:gd name="T11" fmla="*/ 267 h 802"/>
                  <a:gd name="T12" fmla="*/ 375 w 536"/>
                  <a:gd name="T13" fmla="*/ 320 h 802"/>
                  <a:gd name="T14" fmla="*/ 375 w 536"/>
                  <a:gd name="T15" fmla="*/ 320 h 802"/>
                  <a:gd name="T16" fmla="*/ 375 w 536"/>
                  <a:gd name="T17" fmla="*/ 320 h 802"/>
                  <a:gd name="T18" fmla="*/ 482 w 536"/>
                  <a:gd name="T19" fmla="*/ 535 h 802"/>
                  <a:gd name="T20" fmla="*/ 536 w 536"/>
                  <a:gd name="T21" fmla="*/ 695 h 802"/>
                  <a:gd name="T22" fmla="*/ 536 w 536"/>
                  <a:gd name="T23" fmla="*/ 749 h 802"/>
                  <a:gd name="T24" fmla="*/ 536 w 536"/>
                  <a:gd name="T25" fmla="*/ 749 h 802"/>
                  <a:gd name="T26" fmla="*/ 482 w 536"/>
                  <a:gd name="T27" fmla="*/ 802 h 802"/>
                  <a:gd name="T28" fmla="*/ 429 w 536"/>
                  <a:gd name="T29" fmla="*/ 802 h 802"/>
                  <a:gd name="T30" fmla="*/ 429 w 536"/>
                  <a:gd name="T31" fmla="*/ 695 h 802"/>
                  <a:gd name="T32" fmla="*/ 429 w 536"/>
                  <a:gd name="T33" fmla="*/ 695 h 802"/>
                  <a:gd name="T34" fmla="*/ 375 w 536"/>
                  <a:gd name="T35" fmla="*/ 588 h 802"/>
                  <a:gd name="T36" fmla="*/ 322 w 536"/>
                  <a:gd name="T37" fmla="*/ 481 h 802"/>
                  <a:gd name="T38" fmla="*/ 322 w 536"/>
                  <a:gd name="T39" fmla="*/ 428 h 802"/>
                  <a:gd name="T40" fmla="*/ 322 w 536"/>
                  <a:gd name="T41" fmla="*/ 428 h 802"/>
                  <a:gd name="T42" fmla="*/ 268 w 536"/>
                  <a:gd name="T43" fmla="*/ 428 h 802"/>
                  <a:gd name="T44" fmla="*/ 214 w 536"/>
                  <a:gd name="T45" fmla="*/ 481 h 802"/>
                  <a:gd name="T46" fmla="*/ 161 w 536"/>
                  <a:gd name="T47" fmla="*/ 481 h 802"/>
                  <a:gd name="T48" fmla="*/ 161 w 536"/>
                  <a:gd name="T49" fmla="*/ 481 h 802"/>
                  <a:gd name="T50" fmla="*/ 54 w 536"/>
                  <a:gd name="T51" fmla="*/ 535 h 802"/>
                  <a:gd name="T52" fmla="*/ 0 w 536"/>
                  <a:gd name="T53" fmla="*/ 481 h 802"/>
                  <a:gd name="T54" fmla="*/ 54 w 536"/>
                  <a:gd name="T55" fmla="*/ 374 h 802"/>
                  <a:gd name="T56" fmla="*/ 54 w 536"/>
                  <a:gd name="T57" fmla="*/ 374 h 802"/>
                  <a:gd name="T58" fmla="*/ 54 w 536"/>
                  <a:gd name="T59" fmla="*/ 320 h 802"/>
                  <a:gd name="T60" fmla="*/ 107 w 536"/>
                  <a:gd name="T61" fmla="*/ 267 h 802"/>
                  <a:gd name="T62" fmla="*/ 161 w 536"/>
                  <a:gd name="T63" fmla="*/ 213 h 802"/>
                  <a:gd name="T64" fmla="*/ 161 w 536"/>
                  <a:gd name="T65" fmla="*/ 213 h 802"/>
                  <a:gd name="T66" fmla="*/ 161 w 536"/>
                  <a:gd name="T67" fmla="*/ 160 h 802"/>
                  <a:gd name="T68" fmla="*/ 107 w 536"/>
                  <a:gd name="T69" fmla="*/ 54 h 802"/>
                  <a:gd name="T70" fmla="*/ 161 w 536"/>
                  <a:gd name="T7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6" h="802">
                    <a:moveTo>
                      <a:pt x="161" y="0"/>
                    </a:moveTo>
                    <a:lnTo>
                      <a:pt x="161" y="54"/>
                    </a:lnTo>
                    <a:lnTo>
                      <a:pt x="268" y="160"/>
                    </a:lnTo>
                    <a:lnTo>
                      <a:pt x="322" y="213"/>
                    </a:lnTo>
                    <a:lnTo>
                      <a:pt x="322" y="213"/>
                    </a:lnTo>
                    <a:lnTo>
                      <a:pt x="322" y="267"/>
                    </a:lnTo>
                    <a:lnTo>
                      <a:pt x="375" y="320"/>
                    </a:lnTo>
                    <a:lnTo>
                      <a:pt x="375" y="320"/>
                    </a:lnTo>
                    <a:lnTo>
                      <a:pt x="375" y="320"/>
                    </a:lnTo>
                    <a:lnTo>
                      <a:pt x="482" y="535"/>
                    </a:lnTo>
                    <a:lnTo>
                      <a:pt x="536" y="695"/>
                    </a:lnTo>
                    <a:lnTo>
                      <a:pt x="536" y="749"/>
                    </a:lnTo>
                    <a:lnTo>
                      <a:pt x="536" y="749"/>
                    </a:lnTo>
                    <a:lnTo>
                      <a:pt x="482" y="802"/>
                    </a:lnTo>
                    <a:lnTo>
                      <a:pt x="429" y="802"/>
                    </a:lnTo>
                    <a:lnTo>
                      <a:pt x="429" y="695"/>
                    </a:lnTo>
                    <a:lnTo>
                      <a:pt x="429" y="695"/>
                    </a:lnTo>
                    <a:lnTo>
                      <a:pt x="375" y="588"/>
                    </a:lnTo>
                    <a:lnTo>
                      <a:pt x="322" y="481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268" y="428"/>
                    </a:lnTo>
                    <a:lnTo>
                      <a:pt x="214" y="481"/>
                    </a:lnTo>
                    <a:lnTo>
                      <a:pt x="161" y="481"/>
                    </a:lnTo>
                    <a:lnTo>
                      <a:pt x="161" y="481"/>
                    </a:lnTo>
                    <a:lnTo>
                      <a:pt x="54" y="535"/>
                    </a:lnTo>
                    <a:lnTo>
                      <a:pt x="0" y="481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20"/>
                    </a:lnTo>
                    <a:lnTo>
                      <a:pt x="107" y="267"/>
                    </a:lnTo>
                    <a:lnTo>
                      <a:pt x="161" y="213"/>
                    </a:lnTo>
                    <a:lnTo>
                      <a:pt x="161" y="213"/>
                    </a:lnTo>
                    <a:lnTo>
                      <a:pt x="161" y="160"/>
                    </a:lnTo>
                    <a:lnTo>
                      <a:pt x="107" y="54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C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491"/>
              <p:cNvSpPr>
                <a:spLocks/>
              </p:cNvSpPr>
              <p:nvPr/>
            </p:nvSpPr>
            <p:spPr bwMode="auto">
              <a:xfrm>
                <a:off x="3984" y="1875"/>
                <a:ext cx="54" cy="87"/>
              </a:xfrm>
              <a:custGeom>
                <a:avLst/>
                <a:gdLst>
                  <a:gd name="T0" fmla="*/ 107 w 428"/>
                  <a:gd name="T1" fmla="*/ 0 h 695"/>
                  <a:gd name="T2" fmla="*/ 160 w 428"/>
                  <a:gd name="T3" fmla="*/ 53 h 695"/>
                  <a:gd name="T4" fmla="*/ 214 w 428"/>
                  <a:gd name="T5" fmla="*/ 106 h 695"/>
                  <a:gd name="T6" fmla="*/ 268 w 428"/>
                  <a:gd name="T7" fmla="*/ 159 h 695"/>
                  <a:gd name="T8" fmla="*/ 268 w 428"/>
                  <a:gd name="T9" fmla="*/ 159 h 695"/>
                  <a:gd name="T10" fmla="*/ 268 w 428"/>
                  <a:gd name="T11" fmla="*/ 213 h 695"/>
                  <a:gd name="T12" fmla="*/ 321 w 428"/>
                  <a:gd name="T13" fmla="*/ 266 h 695"/>
                  <a:gd name="T14" fmla="*/ 321 w 428"/>
                  <a:gd name="T15" fmla="*/ 266 h 695"/>
                  <a:gd name="T16" fmla="*/ 321 w 428"/>
                  <a:gd name="T17" fmla="*/ 266 h 695"/>
                  <a:gd name="T18" fmla="*/ 428 w 428"/>
                  <a:gd name="T19" fmla="*/ 427 h 695"/>
                  <a:gd name="T20" fmla="*/ 428 w 428"/>
                  <a:gd name="T21" fmla="*/ 588 h 695"/>
                  <a:gd name="T22" fmla="*/ 428 w 428"/>
                  <a:gd name="T23" fmla="*/ 641 h 695"/>
                  <a:gd name="T24" fmla="*/ 428 w 428"/>
                  <a:gd name="T25" fmla="*/ 641 h 695"/>
                  <a:gd name="T26" fmla="*/ 428 w 428"/>
                  <a:gd name="T27" fmla="*/ 695 h 695"/>
                  <a:gd name="T28" fmla="*/ 375 w 428"/>
                  <a:gd name="T29" fmla="*/ 695 h 695"/>
                  <a:gd name="T30" fmla="*/ 375 w 428"/>
                  <a:gd name="T31" fmla="*/ 588 h 695"/>
                  <a:gd name="T32" fmla="*/ 375 w 428"/>
                  <a:gd name="T33" fmla="*/ 588 h 695"/>
                  <a:gd name="T34" fmla="*/ 321 w 428"/>
                  <a:gd name="T35" fmla="*/ 481 h 695"/>
                  <a:gd name="T36" fmla="*/ 268 w 428"/>
                  <a:gd name="T37" fmla="*/ 427 h 695"/>
                  <a:gd name="T38" fmla="*/ 268 w 428"/>
                  <a:gd name="T39" fmla="*/ 374 h 695"/>
                  <a:gd name="T40" fmla="*/ 268 w 428"/>
                  <a:gd name="T41" fmla="*/ 374 h 695"/>
                  <a:gd name="T42" fmla="*/ 214 w 428"/>
                  <a:gd name="T43" fmla="*/ 374 h 695"/>
                  <a:gd name="T44" fmla="*/ 160 w 428"/>
                  <a:gd name="T45" fmla="*/ 374 h 695"/>
                  <a:gd name="T46" fmla="*/ 107 w 428"/>
                  <a:gd name="T47" fmla="*/ 427 h 695"/>
                  <a:gd name="T48" fmla="*/ 107 w 428"/>
                  <a:gd name="T49" fmla="*/ 427 h 695"/>
                  <a:gd name="T50" fmla="*/ 0 w 428"/>
                  <a:gd name="T51" fmla="*/ 427 h 695"/>
                  <a:gd name="T52" fmla="*/ 0 w 428"/>
                  <a:gd name="T53" fmla="*/ 427 h 695"/>
                  <a:gd name="T54" fmla="*/ 0 w 428"/>
                  <a:gd name="T55" fmla="*/ 320 h 695"/>
                  <a:gd name="T56" fmla="*/ 0 w 428"/>
                  <a:gd name="T57" fmla="*/ 320 h 695"/>
                  <a:gd name="T58" fmla="*/ 53 w 428"/>
                  <a:gd name="T59" fmla="*/ 266 h 695"/>
                  <a:gd name="T60" fmla="*/ 53 w 428"/>
                  <a:gd name="T61" fmla="*/ 213 h 695"/>
                  <a:gd name="T62" fmla="*/ 107 w 428"/>
                  <a:gd name="T63" fmla="*/ 159 h 695"/>
                  <a:gd name="T64" fmla="*/ 107 w 428"/>
                  <a:gd name="T65" fmla="*/ 159 h 695"/>
                  <a:gd name="T66" fmla="*/ 107 w 428"/>
                  <a:gd name="T67" fmla="*/ 106 h 695"/>
                  <a:gd name="T68" fmla="*/ 107 w 428"/>
                  <a:gd name="T69" fmla="*/ 53 h 695"/>
                  <a:gd name="T70" fmla="*/ 107 w 428"/>
                  <a:gd name="T71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695">
                    <a:moveTo>
                      <a:pt x="107" y="0"/>
                    </a:moveTo>
                    <a:lnTo>
                      <a:pt x="160" y="53"/>
                    </a:lnTo>
                    <a:lnTo>
                      <a:pt x="214" y="106"/>
                    </a:lnTo>
                    <a:lnTo>
                      <a:pt x="268" y="159"/>
                    </a:lnTo>
                    <a:lnTo>
                      <a:pt x="268" y="159"/>
                    </a:lnTo>
                    <a:lnTo>
                      <a:pt x="268" y="213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428" y="427"/>
                    </a:lnTo>
                    <a:lnTo>
                      <a:pt x="428" y="588"/>
                    </a:lnTo>
                    <a:lnTo>
                      <a:pt x="428" y="641"/>
                    </a:lnTo>
                    <a:lnTo>
                      <a:pt x="428" y="641"/>
                    </a:lnTo>
                    <a:lnTo>
                      <a:pt x="428" y="695"/>
                    </a:lnTo>
                    <a:lnTo>
                      <a:pt x="375" y="695"/>
                    </a:lnTo>
                    <a:lnTo>
                      <a:pt x="375" y="588"/>
                    </a:lnTo>
                    <a:lnTo>
                      <a:pt x="375" y="588"/>
                    </a:lnTo>
                    <a:lnTo>
                      <a:pt x="321" y="481"/>
                    </a:lnTo>
                    <a:lnTo>
                      <a:pt x="268" y="427"/>
                    </a:lnTo>
                    <a:lnTo>
                      <a:pt x="268" y="374"/>
                    </a:lnTo>
                    <a:lnTo>
                      <a:pt x="268" y="374"/>
                    </a:lnTo>
                    <a:lnTo>
                      <a:pt x="214" y="374"/>
                    </a:lnTo>
                    <a:lnTo>
                      <a:pt x="160" y="374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53" y="266"/>
                    </a:lnTo>
                    <a:lnTo>
                      <a:pt x="53" y="213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492"/>
              <p:cNvSpPr>
                <a:spLocks/>
              </p:cNvSpPr>
              <p:nvPr/>
            </p:nvSpPr>
            <p:spPr bwMode="auto">
              <a:xfrm>
                <a:off x="3984" y="1875"/>
                <a:ext cx="54" cy="81"/>
              </a:xfrm>
              <a:custGeom>
                <a:avLst/>
                <a:gdLst>
                  <a:gd name="T0" fmla="*/ 107 w 428"/>
                  <a:gd name="T1" fmla="*/ 0 h 641"/>
                  <a:gd name="T2" fmla="*/ 160 w 428"/>
                  <a:gd name="T3" fmla="*/ 53 h 641"/>
                  <a:gd name="T4" fmla="*/ 214 w 428"/>
                  <a:gd name="T5" fmla="*/ 106 h 641"/>
                  <a:gd name="T6" fmla="*/ 268 w 428"/>
                  <a:gd name="T7" fmla="*/ 159 h 641"/>
                  <a:gd name="T8" fmla="*/ 268 w 428"/>
                  <a:gd name="T9" fmla="*/ 159 h 641"/>
                  <a:gd name="T10" fmla="*/ 268 w 428"/>
                  <a:gd name="T11" fmla="*/ 213 h 641"/>
                  <a:gd name="T12" fmla="*/ 321 w 428"/>
                  <a:gd name="T13" fmla="*/ 266 h 641"/>
                  <a:gd name="T14" fmla="*/ 321 w 428"/>
                  <a:gd name="T15" fmla="*/ 266 h 641"/>
                  <a:gd name="T16" fmla="*/ 321 w 428"/>
                  <a:gd name="T17" fmla="*/ 266 h 641"/>
                  <a:gd name="T18" fmla="*/ 375 w 428"/>
                  <a:gd name="T19" fmla="*/ 427 h 641"/>
                  <a:gd name="T20" fmla="*/ 428 w 428"/>
                  <a:gd name="T21" fmla="*/ 534 h 641"/>
                  <a:gd name="T22" fmla="*/ 428 w 428"/>
                  <a:gd name="T23" fmla="*/ 588 h 641"/>
                  <a:gd name="T24" fmla="*/ 428 w 428"/>
                  <a:gd name="T25" fmla="*/ 588 h 641"/>
                  <a:gd name="T26" fmla="*/ 375 w 428"/>
                  <a:gd name="T27" fmla="*/ 641 h 641"/>
                  <a:gd name="T28" fmla="*/ 375 w 428"/>
                  <a:gd name="T29" fmla="*/ 588 h 641"/>
                  <a:gd name="T30" fmla="*/ 321 w 428"/>
                  <a:gd name="T31" fmla="*/ 534 h 641"/>
                  <a:gd name="T32" fmla="*/ 321 w 428"/>
                  <a:gd name="T33" fmla="*/ 534 h 641"/>
                  <a:gd name="T34" fmla="*/ 268 w 428"/>
                  <a:gd name="T35" fmla="*/ 481 h 641"/>
                  <a:gd name="T36" fmla="*/ 268 w 428"/>
                  <a:gd name="T37" fmla="*/ 427 h 641"/>
                  <a:gd name="T38" fmla="*/ 268 w 428"/>
                  <a:gd name="T39" fmla="*/ 374 h 641"/>
                  <a:gd name="T40" fmla="*/ 268 w 428"/>
                  <a:gd name="T41" fmla="*/ 374 h 641"/>
                  <a:gd name="T42" fmla="*/ 214 w 428"/>
                  <a:gd name="T43" fmla="*/ 374 h 641"/>
                  <a:gd name="T44" fmla="*/ 160 w 428"/>
                  <a:gd name="T45" fmla="*/ 374 h 641"/>
                  <a:gd name="T46" fmla="*/ 107 w 428"/>
                  <a:gd name="T47" fmla="*/ 374 h 641"/>
                  <a:gd name="T48" fmla="*/ 107 w 428"/>
                  <a:gd name="T49" fmla="*/ 374 h 641"/>
                  <a:gd name="T50" fmla="*/ 53 w 428"/>
                  <a:gd name="T51" fmla="*/ 427 h 641"/>
                  <a:gd name="T52" fmla="*/ 0 w 428"/>
                  <a:gd name="T53" fmla="*/ 374 h 641"/>
                  <a:gd name="T54" fmla="*/ 53 w 428"/>
                  <a:gd name="T55" fmla="*/ 320 h 641"/>
                  <a:gd name="T56" fmla="*/ 53 w 428"/>
                  <a:gd name="T57" fmla="*/ 320 h 641"/>
                  <a:gd name="T58" fmla="*/ 53 w 428"/>
                  <a:gd name="T59" fmla="*/ 266 h 641"/>
                  <a:gd name="T60" fmla="*/ 107 w 428"/>
                  <a:gd name="T61" fmla="*/ 213 h 641"/>
                  <a:gd name="T62" fmla="*/ 107 w 428"/>
                  <a:gd name="T63" fmla="*/ 159 h 641"/>
                  <a:gd name="T64" fmla="*/ 107 w 428"/>
                  <a:gd name="T65" fmla="*/ 159 h 641"/>
                  <a:gd name="T66" fmla="*/ 107 w 428"/>
                  <a:gd name="T67" fmla="*/ 106 h 641"/>
                  <a:gd name="T68" fmla="*/ 107 w 428"/>
                  <a:gd name="T69" fmla="*/ 53 h 641"/>
                  <a:gd name="T70" fmla="*/ 107 w 428"/>
                  <a:gd name="T7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641">
                    <a:moveTo>
                      <a:pt x="107" y="0"/>
                    </a:moveTo>
                    <a:lnTo>
                      <a:pt x="160" y="53"/>
                    </a:lnTo>
                    <a:lnTo>
                      <a:pt x="214" y="106"/>
                    </a:lnTo>
                    <a:lnTo>
                      <a:pt x="268" y="159"/>
                    </a:lnTo>
                    <a:lnTo>
                      <a:pt x="268" y="159"/>
                    </a:lnTo>
                    <a:lnTo>
                      <a:pt x="268" y="213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75" y="427"/>
                    </a:lnTo>
                    <a:lnTo>
                      <a:pt x="428" y="534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75" y="641"/>
                    </a:lnTo>
                    <a:lnTo>
                      <a:pt x="375" y="588"/>
                    </a:lnTo>
                    <a:lnTo>
                      <a:pt x="321" y="534"/>
                    </a:lnTo>
                    <a:lnTo>
                      <a:pt x="321" y="534"/>
                    </a:lnTo>
                    <a:lnTo>
                      <a:pt x="268" y="481"/>
                    </a:lnTo>
                    <a:lnTo>
                      <a:pt x="268" y="427"/>
                    </a:lnTo>
                    <a:lnTo>
                      <a:pt x="268" y="374"/>
                    </a:lnTo>
                    <a:lnTo>
                      <a:pt x="268" y="374"/>
                    </a:lnTo>
                    <a:lnTo>
                      <a:pt x="214" y="374"/>
                    </a:lnTo>
                    <a:lnTo>
                      <a:pt x="160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3" y="427"/>
                    </a:lnTo>
                    <a:lnTo>
                      <a:pt x="0" y="374"/>
                    </a:lnTo>
                    <a:lnTo>
                      <a:pt x="53" y="320"/>
                    </a:lnTo>
                    <a:lnTo>
                      <a:pt x="53" y="320"/>
                    </a:lnTo>
                    <a:lnTo>
                      <a:pt x="53" y="266"/>
                    </a:lnTo>
                    <a:lnTo>
                      <a:pt x="107" y="213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493"/>
              <p:cNvSpPr>
                <a:spLocks/>
              </p:cNvSpPr>
              <p:nvPr/>
            </p:nvSpPr>
            <p:spPr bwMode="auto">
              <a:xfrm>
                <a:off x="3991" y="1882"/>
                <a:ext cx="47" cy="67"/>
              </a:xfrm>
              <a:custGeom>
                <a:avLst/>
                <a:gdLst>
                  <a:gd name="T0" fmla="*/ 107 w 375"/>
                  <a:gd name="T1" fmla="*/ 0 h 535"/>
                  <a:gd name="T2" fmla="*/ 107 w 375"/>
                  <a:gd name="T3" fmla="*/ 53 h 535"/>
                  <a:gd name="T4" fmla="*/ 161 w 375"/>
                  <a:gd name="T5" fmla="*/ 106 h 535"/>
                  <a:gd name="T6" fmla="*/ 215 w 375"/>
                  <a:gd name="T7" fmla="*/ 106 h 535"/>
                  <a:gd name="T8" fmla="*/ 215 w 375"/>
                  <a:gd name="T9" fmla="*/ 106 h 535"/>
                  <a:gd name="T10" fmla="*/ 215 w 375"/>
                  <a:gd name="T11" fmla="*/ 160 h 535"/>
                  <a:gd name="T12" fmla="*/ 268 w 375"/>
                  <a:gd name="T13" fmla="*/ 213 h 535"/>
                  <a:gd name="T14" fmla="*/ 268 w 375"/>
                  <a:gd name="T15" fmla="*/ 213 h 535"/>
                  <a:gd name="T16" fmla="*/ 268 w 375"/>
                  <a:gd name="T17" fmla="*/ 213 h 535"/>
                  <a:gd name="T18" fmla="*/ 322 w 375"/>
                  <a:gd name="T19" fmla="*/ 374 h 535"/>
                  <a:gd name="T20" fmla="*/ 322 w 375"/>
                  <a:gd name="T21" fmla="*/ 428 h 535"/>
                  <a:gd name="T22" fmla="*/ 375 w 375"/>
                  <a:gd name="T23" fmla="*/ 481 h 535"/>
                  <a:gd name="T24" fmla="*/ 375 w 375"/>
                  <a:gd name="T25" fmla="*/ 481 h 535"/>
                  <a:gd name="T26" fmla="*/ 322 w 375"/>
                  <a:gd name="T27" fmla="*/ 535 h 535"/>
                  <a:gd name="T28" fmla="*/ 268 w 375"/>
                  <a:gd name="T29" fmla="*/ 481 h 535"/>
                  <a:gd name="T30" fmla="*/ 268 w 375"/>
                  <a:gd name="T31" fmla="*/ 428 h 535"/>
                  <a:gd name="T32" fmla="*/ 268 w 375"/>
                  <a:gd name="T33" fmla="*/ 428 h 535"/>
                  <a:gd name="T34" fmla="*/ 215 w 375"/>
                  <a:gd name="T35" fmla="*/ 374 h 535"/>
                  <a:gd name="T36" fmla="*/ 215 w 375"/>
                  <a:gd name="T37" fmla="*/ 321 h 535"/>
                  <a:gd name="T38" fmla="*/ 215 w 375"/>
                  <a:gd name="T39" fmla="*/ 267 h 535"/>
                  <a:gd name="T40" fmla="*/ 215 w 375"/>
                  <a:gd name="T41" fmla="*/ 267 h 535"/>
                  <a:gd name="T42" fmla="*/ 161 w 375"/>
                  <a:gd name="T43" fmla="*/ 267 h 535"/>
                  <a:gd name="T44" fmla="*/ 107 w 375"/>
                  <a:gd name="T45" fmla="*/ 321 h 535"/>
                  <a:gd name="T46" fmla="*/ 54 w 375"/>
                  <a:gd name="T47" fmla="*/ 321 h 535"/>
                  <a:gd name="T48" fmla="*/ 54 w 375"/>
                  <a:gd name="T49" fmla="*/ 321 h 535"/>
                  <a:gd name="T50" fmla="*/ 0 w 375"/>
                  <a:gd name="T51" fmla="*/ 321 h 535"/>
                  <a:gd name="T52" fmla="*/ 0 w 375"/>
                  <a:gd name="T53" fmla="*/ 321 h 535"/>
                  <a:gd name="T54" fmla="*/ 0 w 375"/>
                  <a:gd name="T55" fmla="*/ 267 h 535"/>
                  <a:gd name="T56" fmla="*/ 0 w 375"/>
                  <a:gd name="T57" fmla="*/ 267 h 535"/>
                  <a:gd name="T58" fmla="*/ 0 w 375"/>
                  <a:gd name="T59" fmla="*/ 213 h 535"/>
                  <a:gd name="T60" fmla="*/ 54 w 375"/>
                  <a:gd name="T61" fmla="*/ 160 h 535"/>
                  <a:gd name="T62" fmla="*/ 54 w 375"/>
                  <a:gd name="T63" fmla="*/ 160 h 535"/>
                  <a:gd name="T64" fmla="*/ 54 w 375"/>
                  <a:gd name="T65" fmla="*/ 160 h 535"/>
                  <a:gd name="T66" fmla="*/ 54 w 375"/>
                  <a:gd name="T67" fmla="*/ 106 h 535"/>
                  <a:gd name="T68" fmla="*/ 54 w 375"/>
                  <a:gd name="T69" fmla="*/ 53 h 535"/>
                  <a:gd name="T70" fmla="*/ 107 w 375"/>
                  <a:gd name="T71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5" h="535">
                    <a:moveTo>
                      <a:pt x="107" y="0"/>
                    </a:moveTo>
                    <a:lnTo>
                      <a:pt x="107" y="53"/>
                    </a:lnTo>
                    <a:lnTo>
                      <a:pt x="161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60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322" y="374"/>
                    </a:lnTo>
                    <a:lnTo>
                      <a:pt x="322" y="428"/>
                    </a:lnTo>
                    <a:lnTo>
                      <a:pt x="375" y="481"/>
                    </a:lnTo>
                    <a:lnTo>
                      <a:pt x="375" y="481"/>
                    </a:lnTo>
                    <a:lnTo>
                      <a:pt x="322" y="535"/>
                    </a:lnTo>
                    <a:lnTo>
                      <a:pt x="268" y="481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15" y="374"/>
                    </a:lnTo>
                    <a:lnTo>
                      <a:pt x="215" y="321"/>
                    </a:lnTo>
                    <a:lnTo>
                      <a:pt x="215" y="267"/>
                    </a:lnTo>
                    <a:lnTo>
                      <a:pt x="215" y="267"/>
                    </a:lnTo>
                    <a:lnTo>
                      <a:pt x="161" y="267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3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06"/>
                    </a:lnTo>
                    <a:lnTo>
                      <a:pt x="54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494"/>
              <p:cNvSpPr>
                <a:spLocks/>
              </p:cNvSpPr>
              <p:nvPr/>
            </p:nvSpPr>
            <p:spPr bwMode="auto">
              <a:xfrm>
                <a:off x="3991" y="1882"/>
                <a:ext cx="40" cy="60"/>
              </a:xfrm>
              <a:custGeom>
                <a:avLst/>
                <a:gdLst>
                  <a:gd name="T0" fmla="*/ 107 w 322"/>
                  <a:gd name="T1" fmla="*/ 0 h 481"/>
                  <a:gd name="T2" fmla="*/ 107 w 322"/>
                  <a:gd name="T3" fmla="*/ 53 h 481"/>
                  <a:gd name="T4" fmla="*/ 161 w 322"/>
                  <a:gd name="T5" fmla="*/ 106 h 481"/>
                  <a:gd name="T6" fmla="*/ 215 w 322"/>
                  <a:gd name="T7" fmla="*/ 106 h 481"/>
                  <a:gd name="T8" fmla="*/ 215 w 322"/>
                  <a:gd name="T9" fmla="*/ 106 h 481"/>
                  <a:gd name="T10" fmla="*/ 215 w 322"/>
                  <a:gd name="T11" fmla="*/ 160 h 481"/>
                  <a:gd name="T12" fmla="*/ 215 w 322"/>
                  <a:gd name="T13" fmla="*/ 213 h 481"/>
                  <a:gd name="T14" fmla="*/ 215 w 322"/>
                  <a:gd name="T15" fmla="*/ 213 h 481"/>
                  <a:gd name="T16" fmla="*/ 215 w 322"/>
                  <a:gd name="T17" fmla="*/ 213 h 481"/>
                  <a:gd name="T18" fmla="*/ 268 w 322"/>
                  <a:gd name="T19" fmla="*/ 321 h 481"/>
                  <a:gd name="T20" fmla="*/ 322 w 322"/>
                  <a:gd name="T21" fmla="*/ 428 h 481"/>
                  <a:gd name="T22" fmla="*/ 322 w 322"/>
                  <a:gd name="T23" fmla="*/ 428 h 481"/>
                  <a:gd name="T24" fmla="*/ 322 w 322"/>
                  <a:gd name="T25" fmla="*/ 428 h 481"/>
                  <a:gd name="T26" fmla="*/ 322 w 322"/>
                  <a:gd name="T27" fmla="*/ 481 h 481"/>
                  <a:gd name="T28" fmla="*/ 268 w 322"/>
                  <a:gd name="T29" fmla="*/ 428 h 481"/>
                  <a:gd name="T30" fmla="*/ 268 w 322"/>
                  <a:gd name="T31" fmla="*/ 428 h 481"/>
                  <a:gd name="T32" fmla="*/ 268 w 322"/>
                  <a:gd name="T33" fmla="*/ 428 h 481"/>
                  <a:gd name="T34" fmla="*/ 215 w 322"/>
                  <a:gd name="T35" fmla="*/ 374 h 481"/>
                  <a:gd name="T36" fmla="*/ 215 w 322"/>
                  <a:gd name="T37" fmla="*/ 321 h 481"/>
                  <a:gd name="T38" fmla="*/ 215 w 322"/>
                  <a:gd name="T39" fmla="*/ 267 h 481"/>
                  <a:gd name="T40" fmla="*/ 215 w 322"/>
                  <a:gd name="T41" fmla="*/ 267 h 481"/>
                  <a:gd name="T42" fmla="*/ 161 w 322"/>
                  <a:gd name="T43" fmla="*/ 267 h 481"/>
                  <a:gd name="T44" fmla="*/ 107 w 322"/>
                  <a:gd name="T45" fmla="*/ 267 h 481"/>
                  <a:gd name="T46" fmla="*/ 107 w 322"/>
                  <a:gd name="T47" fmla="*/ 267 h 481"/>
                  <a:gd name="T48" fmla="*/ 107 w 322"/>
                  <a:gd name="T49" fmla="*/ 267 h 481"/>
                  <a:gd name="T50" fmla="*/ 54 w 322"/>
                  <a:gd name="T51" fmla="*/ 321 h 481"/>
                  <a:gd name="T52" fmla="*/ 0 w 322"/>
                  <a:gd name="T53" fmla="*/ 267 h 481"/>
                  <a:gd name="T54" fmla="*/ 54 w 322"/>
                  <a:gd name="T55" fmla="*/ 213 h 481"/>
                  <a:gd name="T56" fmla="*/ 54 w 322"/>
                  <a:gd name="T57" fmla="*/ 213 h 481"/>
                  <a:gd name="T58" fmla="*/ 54 w 322"/>
                  <a:gd name="T59" fmla="*/ 213 h 481"/>
                  <a:gd name="T60" fmla="*/ 54 w 322"/>
                  <a:gd name="T61" fmla="*/ 160 h 481"/>
                  <a:gd name="T62" fmla="*/ 107 w 322"/>
                  <a:gd name="T63" fmla="*/ 160 h 481"/>
                  <a:gd name="T64" fmla="*/ 107 w 322"/>
                  <a:gd name="T65" fmla="*/ 160 h 481"/>
                  <a:gd name="T66" fmla="*/ 107 w 322"/>
                  <a:gd name="T67" fmla="*/ 106 h 481"/>
                  <a:gd name="T68" fmla="*/ 107 w 322"/>
                  <a:gd name="T69" fmla="*/ 53 h 481"/>
                  <a:gd name="T70" fmla="*/ 107 w 322"/>
                  <a:gd name="T7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2" h="481">
                    <a:moveTo>
                      <a:pt x="107" y="0"/>
                    </a:moveTo>
                    <a:lnTo>
                      <a:pt x="107" y="53"/>
                    </a:lnTo>
                    <a:lnTo>
                      <a:pt x="161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60"/>
                    </a:lnTo>
                    <a:lnTo>
                      <a:pt x="215" y="213"/>
                    </a:lnTo>
                    <a:lnTo>
                      <a:pt x="215" y="213"/>
                    </a:lnTo>
                    <a:lnTo>
                      <a:pt x="215" y="213"/>
                    </a:lnTo>
                    <a:lnTo>
                      <a:pt x="268" y="321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322" y="481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15" y="374"/>
                    </a:lnTo>
                    <a:lnTo>
                      <a:pt x="215" y="321"/>
                    </a:lnTo>
                    <a:lnTo>
                      <a:pt x="215" y="267"/>
                    </a:lnTo>
                    <a:lnTo>
                      <a:pt x="215" y="267"/>
                    </a:lnTo>
                    <a:lnTo>
                      <a:pt x="161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495"/>
              <p:cNvSpPr>
                <a:spLocks/>
              </p:cNvSpPr>
              <p:nvPr/>
            </p:nvSpPr>
            <p:spPr bwMode="auto">
              <a:xfrm>
                <a:off x="3998" y="1889"/>
                <a:ext cx="33" cy="40"/>
              </a:xfrm>
              <a:custGeom>
                <a:avLst/>
                <a:gdLst>
                  <a:gd name="T0" fmla="*/ 53 w 268"/>
                  <a:gd name="T1" fmla="*/ 0 h 321"/>
                  <a:gd name="T2" fmla="*/ 53 w 268"/>
                  <a:gd name="T3" fmla="*/ 53 h 321"/>
                  <a:gd name="T4" fmla="*/ 53 w 268"/>
                  <a:gd name="T5" fmla="*/ 107 h 321"/>
                  <a:gd name="T6" fmla="*/ 53 w 268"/>
                  <a:gd name="T7" fmla="*/ 107 h 321"/>
                  <a:gd name="T8" fmla="*/ 53 w 268"/>
                  <a:gd name="T9" fmla="*/ 107 h 321"/>
                  <a:gd name="T10" fmla="*/ 53 w 268"/>
                  <a:gd name="T11" fmla="*/ 107 h 321"/>
                  <a:gd name="T12" fmla="*/ 0 w 268"/>
                  <a:gd name="T13" fmla="*/ 160 h 321"/>
                  <a:gd name="T14" fmla="*/ 0 w 268"/>
                  <a:gd name="T15" fmla="*/ 160 h 321"/>
                  <a:gd name="T16" fmla="*/ 0 w 268"/>
                  <a:gd name="T17" fmla="*/ 160 h 321"/>
                  <a:gd name="T18" fmla="*/ 0 w 268"/>
                  <a:gd name="T19" fmla="*/ 214 h 321"/>
                  <a:gd name="T20" fmla="*/ 0 w 268"/>
                  <a:gd name="T21" fmla="*/ 214 h 321"/>
                  <a:gd name="T22" fmla="*/ 53 w 268"/>
                  <a:gd name="T23" fmla="*/ 214 h 321"/>
                  <a:gd name="T24" fmla="*/ 53 w 268"/>
                  <a:gd name="T25" fmla="*/ 214 h 321"/>
                  <a:gd name="T26" fmla="*/ 107 w 268"/>
                  <a:gd name="T27" fmla="*/ 214 h 321"/>
                  <a:gd name="T28" fmla="*/ 107 w 268"/>
                  <a:gd name="T29" fmla="*/ 214 h 321"/>
                  <a:gd name="T30" fmla="*/ 161 w 268"/>
                  <a:gd name="T31" fmla="*/ 214 h 321"/>
                  <a:gd name="T32" fmla="*/ 161 w 268"/>
                  <a:gd name="T33" fmla="*/ 214 h 321"/>
                  <a:gd name="T34" fmla="*/ 161 w 268"/>
                  <a:gd name="T35" fmla="*/ 214 h 321"/>
                  <a:gd name="T36" fmla="*/ 161 w 268"/>
                  <a:gd name="T37" fmla="*/ 268 h 321"/>
                  <a:gd name="T38" fmla="*/ 214 w 268"/>
                  <a:gd name="T39" fmla="*/ 321 h 321"/>
                  <a:gd name="T40" fmla="*/ 214 w 268"/>
                  <a:gd name="T41" fmla="*/ 321 h 321"/>
                  <a:gd name="T42" fmla="*/ 214 w 268"/>
                  <a:gd name="T43" fmla="*/ 321 h 321"/>
                  <a:gd name="T44" fmla="*/ 214 w 268"/>
                  <a:gd name="T45" fmla="*/ 321 h 321"/>
                  <a:gd name="T46" fmla="*/ 268 w 268"/>
                  <a:gd name="T47" fmla="*/ 321 h 321"/>
                  <a:gd name="T48" fmla="*/ 268 w 268"/>
                  <a:gd name="T49" fmla="*/ 321 h 321"/>
                  <a:gd name="T50" fmla="*/ 268 w 268"/>
                  <a:gd name="T51" fmla="*/ 321 h 321"/>
                  <a:gd name="T52" fmla="*/ 214 w 268"/>
                  <a:gd name="T53" fmla="*/ 268 h 321"/>
                  <a:gd name="T54" fmla="*/ 161 w 268"/>
                  <a:gd name="T55" fmla="*/ 160 h 321"/>
                  <a:gd name="T56" fmla="*/ 161 w 268"/>
                  <a:gd name="T57" fmla="*/ 160 h 321"/>
                  <a:gd name="T58" fmla="*/ 161 w 268"/>
                  <a:gd name="T59" fmla="*/ 160 h 321"/>
                  <a:gd name="T60" fmla="*/ 161 w 268"/>
                  <a:gd name="T61" fmla="*/ 160 h 321"/>
                  <a:gd name="T62" fmla="*/ 161 w 268"/>
                  <a:gd name="T63" fmla="*/ 107 h 321"/>
                  <a:gd name="T64" fmla="*/ 161 w 268"/>
                  <a:gd name="T65" fmla="*/ 107 h 321"/>
                  <a:gd name="T66" fmla="*/ 107 w 268"/>
                  <a:gd name="T67" fmla="*/ 53 h 321"/>
                  <a:gd name="T68" fmla="*/ 53 w 268"/>
                  <a:gd name="T69" fmla="*/ 53 h 321"/>
                  <a:gd name="T70" fmla="*/ 53 w 268"/>
                  <a:gd name="T71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8" h="321">
                    <a:moveTo>
                      <a:pt x="53" y="0"/>
                    </a:moveTo>
                    <a:lnTo>
                      <a:pt x="53" y="5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68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214" y="268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496"/>
              <p:cNvSpPr>
                <a:spLocks/>
              </p:cNvSpPr>
              <p:nvPr/>
            </p:nvSpPr>
            <p:spPr bwMode="auto">
              <a:xfrm>
                <a:off x="3964" y="1962"/>
                <a:ext cx="47" cy="47"/>
              </a:xfrm>
              <a:custGeom>
                <a:avLst/>
                <a:gdLst>
                  <a:gd name="T0" fmla="*/ 214 w 375"/>
                  <a:gd name="T1" fmla="*/ 53 h 374"/>
                  <a:gd name="T2" fmla="*/ 161 w 375"/>
                  <a:gd name="T3" fmla="*/ 53 h 374"/>
                  <a:gd name="T4" fmla="*/ 107 w 375"/>
                  <a:gd name="T5" fmla="*/ 0 h 374"/>
                  <a:gd name="T6" fmla="*/ 54 w 375"/>
                  <a:gd name="T7" fmla="*/ 53 h 374"/>
                  <a:gd name="T8" fmla="*/ 54 w 375"/>
                  <a:gd name="T9" fmla="*/ 53 h 374"/>
                  <a:gd name="T10" fmla="*/ 0 w 375"/>
                  <a:gd name="T11" fmla="*/ 160 h 374"/>
                  <a:gd name="T12" fmla="*/ 0 w 375"/>
                  <a:gd name="T13" fmla="*/ 267 h 374"/>
                  <a:gd name="T14" fmla="*/ 0 w 375"/>
                  <a:gd name="T15" fmla="*/ 321 h 374"/>
                  <a:gd name="T16" fmla="*/ 0 w 375"/>
                  <a:gd name="T17" fmla="*/ 321 h 374"/>
                  <a:gd name="T18" fmla="*/ 0 w 375"/>
                  <a:gd name="T19" fmla="*/ 374 h 374"/>
                  <a:gd name="T20" fmla="*/ 54 w 375"/>
                  <a:gd name="T21" fmla="*/ 321 h 374"/>
                  <a:gd name="T22" fmla="*/ 107 w 375"/>
                  <a:gd name="T23" fmla="*/ 321 h 374"/>
                  <a:gd name="T24" fmla="*/ 107 w 375"/>
                  <a:gd name="T25" fmla="*/ 321 h 374"/>
                  <a:gd name="T26" fmla="*/ 161 w 375"/>
                  <a:gd name="T27" fmla="*/ 321 h 374"/>
                  <a:gd name="T28" fmla="*/ 214 w 375"/>
                  <a:gd name="T29" fmla="*/ 267 h 374"/>
                  <a:gd name="T30" fmla="*/ 268 w 375"/>
                  <a:gd name="T31" fmla="*/ 214 h 374"/>
                  <a:gd name="T32" fmla="*/ 268 w 375"/>
                  <a:gd name="T33" fmla="*/ 214 h 374"/>
                  <a:gd name="T34" fmla="*/ 268 w 375"/>
                  <a:gd name="T35" fmla="*/ 214 h 374"/>
                  <a:gd name="T36" fmla="*/ 321 w 375"/>
                  <a:gd name="T37" fmla="*/ 267 h 374"/>
                  <a:gd name="T38" fmla="*/ 375 w 375"/>
                  <a:gd name="T39" fmla="*/ 214 h 374"/>
                  <a:gd name="T40" fmla="*/ 375 w 375"/>
                  <a:gd name="T41" fmla="*/ 214 h 374"/>
                  <a:gd name="T42" fmla="*/ 321 w 375"/>
                  <a:gd name="T43" fmla="*/ 160 h 374"/>
                  <a:gd name="T44" fmla="*/ 268 w 375"/>
                  <a:gd name="T45" fmla="*/ 107 h 374"/>
                  <a:gd name="T46" fmla="*/ 214 w 375"/>
                  <a:gd name="T47" fmla="*/ 5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74">
                    <a:moveTo>
                      <a:pt x="214" y="53"/>
                    </a:moveTo>
                    <a:lnTo>
                      <a:pt x="161" y="53"/>
                    </a:lnTo>
                    <a:lnTo>
                      <a:pt x="107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60"/>
                    </a:lnTo>
                    <a:lnTo>
                      <a:pt x="0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74"/>
                    </a:lnTo>
                    <a:lnTo>
                      <a:pt x="54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1" y="321"/>
                    </a:lnTo>
                    <a:lnTo>
                      <a:pt x="214" y="267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321" y="267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160"/>
                    </a:lnTo>
                    <a:lnTo>
                      <a:pt x="268" y="107"/>
                    </a:lnTo>
                    <a:lnTo>
                      <a:pt x="214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497"/>
              <p:cNvSpPr>
                <a:spLocks/>
              </p:cNvSpPr>
              <p:nvPr/>
            </p:nvSpPr>
            <p:spPr bwMode="auto">
              <a:xfrm>
                <a:off x="3964" y="1969"/>
                <a:ext cx="40" cy="33"/>
              </a:xfrm>
              <a:custGeom>
                <a:avLst/>
                <a:gdLst>
                  <a:gd name="T0" fmla="*/ 321 w 321"/>
                  <a:gd name="T1" fmla="*/ 161 h 268"/>
                  <a:gd name="T2" fmla="*/ 321 w 321"/>
                  <a:gd name="T3" fmla="*/ 161 h 268"/>
                  <a:gd name="T4" fmla="*/ 268 w 321"/>
                  <a:gd name="T5" fmla="*/ 161 h 268"/>
                  <a:gd name="T6" fmla="*/ 214 w 321"/>
                  <a:gd name="T7" fmla="*/ 161 h 268"/>
                  <a:gd name="T8" fmla="*/ 214 w 321"/>
                  <a:gd name="T9" fmla="*/ 161 h 268"/>
                  <a:gd name="T10" fmla="*/ 161 w 321"/>
                  <a:gd name="T11" fmla="*/ 214 h 268"/>
                  <a:gd name="T12" fmla="*/ 161 w 321"/>
                  <a:gd name="T13" fmla="*/ 214 h 268"/>
                  <a:gd name="T14" fmla="*/ 161 w 321"/>
                  <a:gd name="T15" fmla="*/ 214 h 268"/>
                  <a:gd name="T16" fmla="*/ 161 w 321"/>
                  <a:gd name="T17" fmla="*/ 214 h 268"/>
                  <a:gd name="T18" fmla="*/ 54 w 321"/>
                  <a:gd name="T19" fmla="*/ 268 h 268"/>
                  <a:gd name="T20" fmla="*/ 0 w 321"/>
                  <a:gd name="T21" fmla="*/ 268 h 268"/>
                  <a:gd name="T22" fmla="*/ 0 w 321"/>
                  <a:gd name="T23" fmla="*/ 268 h 268"/>
                  <a:gd name="T24" fmla="*/ 0 w 321"/>
                  <a:gd name="T25" fmla="*/ 268 h 268"/>
                  <a:gd name="T26" fmla="*/ 0 w 321"/>
                  <a:gd name="T27" fmla="*/ 214 h 268"/>
                  <a:gd name="T28" fmla="*/ 0 w 321"/>
                  <a:gd name="T29" fmla="*/ 107 h 268"/>
                  <a:gd name="T30" fmla="*/ 54 w 321"/>
                  <a:gd name="T31" fmla="*/ 0 h 268"/>
                  <a:gd name="T32" fmla="*/ 54 w 321"/>
                  <a:gd name="T33" fmla="*/ 0 h 268"/>
                  <a:gd name="T34" fmla="*/ 107 w 321"/>
                  <a:gd name="T35" fmla="*/ 0 h 268"/>
                  <a:gd name="T36" fmla="*/ 161 w 321"/>
                  <a:gd name="T37" fmla="*/ 0 h 268"/>
                  <a:gd name="T38" fmla="*/ 214 w 321"/>
                  <a:gd name="T39" fmla="*/ 0 h 268"/>
                  <a:gd name="T40" fmla="*/ 214 w 321"/>
                  <a:gd name="T41" fmla="*/ 0 h 268"/>
                  <a:gd name="T42" fmla="*/ 268 w 321"/>
                  <a:gd name="T43" fmla="*/ 54 h 268"/>
                  <a:gd name="T44" fmla="*/ 321 w 321"/>
                  <a:gd name="T45" fmla="*/ 107 h 268"/>
                  <a:gd name="T46" fmla="*/ 321 w 321"/>
                  <a:gd name="T47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268">
                    <a:moveTo>
                      <a:pt x="321" y="161"/>
                    </a:moveTo>
                    <a:lnTo>
                      <a:pt x="321" y="161"/>
                    </a:lnTo>
                    <a:lnTo>
                      <a:pt x="268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54"/>
                    </a:lnTo>
                    <a:lnTo>
                      <a:pt x="321" y="107"/>
                    </a:lnTo>
                    <a:lnTo>
                      <a:pt x="321" y="161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498"/>
              <p:cNvSpPr>
                <a:spLocks/>
              </p:cNvSpPr>
              <p:nvPr/>
            </p:nvSpPr>
            <p:spPr bwMode="auto">
              <a:xfrm>
                <a:off x="3971" y="1969"/>
                <a:ext cx="33" cy="33"/>
              </a:xfrm>
              <a:custGeom>
                <a:avLst/>
                <a:gdLst>
                  <a:gd name="T0" fmla="*/ 267 w 267"/>
                  <a:gd name="T1" fmla="*/ 107 h 268"/>
                  <a:gd name="T2" fmla="*/ 214 w 267"/>
                  <a:gd name="T3" fmla="*/ 161 h 268"/>
                  <a:gd name="T4" fmla="*/ 214 w 267"/>
                  <a:gd name="T5" fmla="*/ 161 h 268"/>
                  <a:gd name="T6" fmla="*/ 160 w 267"/>
                  <a:gd name="T7" fmla="*/ 161 h 268"/>
                  <a:gd name="T8" fmla="*/ 160 w 267"/>
                  <a:gd name="T9" fmla="*/ 161 h 268"/>
                  <a:gd name="T10" fmla="*/ 107 w 267"/>
                  <a:gd name="T11" fmla="*/ 161 h 268"/>
                  <a:gd name="T12" fmla="*/ 107 w 267"/>
                  <a:gd name="T13" fmla="*/ 214 h 268"/>
                  <a:gd name="T14" fmla="*/ 107 w 267"/>
                  <a:gd name="T15" fmla="*/ 214 h 268"/>
                  <a:gd name="T16" fmla="*/ 107 w 267"/>
                  <a:gd name="T17" fmla="*/ 214 h 268"/>
                  <a:gd name="T18" fmla="*/ 53 w 267"/>
                  <a:gd name="T19" fmla="*/ 214 h 268"/>
                  <a:gd name="T20" fmla="*/ 0 w 267"/>
                  <a:gd name="T21" fmla="*/ 268 h 268"/>
                  <a:gd name="T22" fmla="*/ 0 w 267"/>
                  <a:gd name="T23" fmla="*/ 214 h 268"/>
                  <a:gd name="T24" fmla="*/ 0 w 267"/>
                  <a:gd name="T25" fmla="*/ 214 h 268"/>
                  <a:gd name="T26" fmla="*/ 0 w 267"/>
                  <a:gd name="T27" fmla="*/ 214 h 268"/>
                  <a:gd name="T28" fmla="*/ 0 w 267"/>
                  <a:gd name="T29" fmla="*/ 107 h 268"/>
                  <a:gd name="T30" fmla="*/ 0 w 267"/>
                  <a:gd name="T31" fmla="*/ 0 h 268"/>
                  <a:gd name="T32" fmla="*/ 0 w 267"/>
                  <a:gd name="T33" fmla="*/ 0 h 268"/>
                  <a:gd name="T34" fmla="*/ 53 w 267"/>
                  <a:gd name="T35" fmla="*/ 0 h 268"/>
                  <a:gd name="T36" fmla="*/ 107 w 267"/>
                  <a:gd name="T37" fmla="*/ 0 h 268"/>
                  <a:gd name="T38" fmla="*/ 160 w 267"/>
                  <a:gd name="T39" fmla="*/ 0 h 268"/>
                  <a:gd name="T40" fmla="*/ 160 w 267"/>
                  <a:gd name="T41" fmla="*/ 0 h 268"/>
                  <a:gd name="T42" fmla="*/ 214 w 267"/>
                  <a:gd name="T43" fmla="*/ 54 h 268"/>
                  <a:gd name="T44" fmla="*/ 214 w 267"/>
                  <a:gd name="T45" fmla="*/ 107 h 268"/>
                  <a:gd name="T46" fmla="*/ 267 w 267"/>
                  <a:gd name="T47" fmla="*/ 10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8">
                    <a:moveTo>
                      <a:pt x="267" y="107"/>
                    </a:moveTo>
                    <a:lnTo>
                      <a:pt x="214" y="161"/>
                    </a:ln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07" y="16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14" y="107"/>
                    </a:lnTo>
                    <a:lnTo>
                      <a:pt x="267" y="107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499"/>
              <p:cNvSpPr>
                <a:spLocks/>
              </p:cNvSpPr>
              <p:nvPr/>
            </p:nvSpPr>
            <p:spPr bwMode="auto">
              <a:xfrm>
                <a:off x="3971" y="1969"/>
                <a:ext cx="27" cy="27"/>
              </a:xfrm>
              <a:custGeom>
                <a:avLst/>
                <a:gdLst>
                  <a:gd name="T0" fmla="*/ 214 w 214"/>
                  <a:gd name="T1" fmla="*/ 107 h 214"/>
                  <a:gd name="T2" fmla="*/ 214 w 214"/>
                  <a:gd name="T3" fmla="*/ 161 h 214"/>
                  <a:gd name="T4" fmla="*/ 160 w 214"/>
                  <a:gd name="T5" fmla="*/ 161 h 214"/>
                  <a:gd name="T6" fmla="*/ 160 w 214"/>
                  <a:gd name="T7" fmla="*/ 107 h 214"/>
                  <a:gd name="T8" fmla="*/ 160 w 214"/>
                  <a:gd name="T9" fmla="*/ 107 h 214"/>
                  <a:gd name="T10" fmla="*/ 107 w 214"/>
                  <a:gd name="T11" fmla="*/ 161 h 214"/>
                  <a:gd name="T12" fmla="*/ 107 w 214"/>
                  <a:gd name="T13" fmla="*/ 161 h 214"/>
                  <a:gd name="T14" fmla="*/ 107 w 214"/>
                  <a:gd name="T15" fmla="*/ 161 h 214"/>
                  <a:gd name="T16" fmla="*/ 107 w 214"/>
                  <a:gd name="T17" fmla="*/ 161 h 214"/>
                  <a:gd name="T18" fmla="*/ 53 w 214"/>
                  <a:gd name="T19" fmla="*/ 214 h 214"/>
                  <a:gd name="T20" fmla="*/ 0 w 214"/>
                  <a:gd name="T21" fmla="*/ 214 h 214"/>
                  <a:gd name="T22" fmla="*/ 0 w 214"/>
                  <a:gd name="T23" fmla="*/ 214 h 214"/>
                  <a:gd name="T24" fmla="*/ 0 w 214"/>
                  <a:gd name="T25" fmla="*/ 214 h 214"/>
                  <a:gd name="T26" fmla="*/ 0 w 214"/>
                  <a:gd name="T27" fmla="*/ 161 h 214"/>
                  <a:gd name="T28" fmla="*/ 0 w 214"/>
                  <a:gd name="T29" fmla="*/ 107 h 214"/>
                  <a:gd name="T30" fmla="*/ 53 w 214"/>
                  <a:gd name="T31" fmla="*/ 0 h 214"/>
                  <a:gd name="T32" fmla="*/ 53 w 214"/>
                  <a:gd name="T33" fmla="*/ 0 h 214"/>
                  <a:gd name="T34" fmla="*/ 53 w 214"/>
                  <a:gd name="T35" fmla="*/ 0 h 214"/>
                  <a:gd name="T36" fmla="*/ 53 w 214"/>
                  <a:gd name="T37" fmla="*/ 0 h 214"/>
                  <a:gd name="T38" fmla="*/ 107 w 214"/>
                  <a:gd name="T39" fmla="*/ 0 h 214"/>
                  <a:gd name="T40" fmla="*/ 107 w 214"/>
                  <a:gd name="T41" fmla="*/ 0 h 214"/>
                  <a:gd name="T42" fmla="*/ 160 w 214"/>
                  <a:gd name="T43" fmla="*/ 54 h 214"/>
                  <a:gd name="T44" fmla="*/ 214 w 214"/>
                  <a:gd name="T45" fmla="*/ 107 h 214"/>
                  <a:gd name="T46" fmla="*/ 214 w 214"/>
                  <a:gd name="T47" fmla="*/ 1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214">
                    <a:moveTo>
                      <a:pt x="214" y="107"/>
                    </a:move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214" y="107"/>
                    </a:lnTo>
                    <a:lnTo>
                      <a:pt x="214" y="107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500"/>
              <p:cNvSpPr>
                <a:spLocks/>
              </p:cNvSpPr>
              <p:nvPr/>
            </p:nvSpPr>
            <p:spPr bwMode="auto">
              <a:xfrm>
                <a:off x="3971" y="1969"/>
                <a:ext cx="27" cy="20"/>
              </a:xfrm>
              <a:custGeom>
                <a:avLst/>
                <a:gdLst>
                  <a:gd name="T0" fmla="*/ 214 w 214"/>
                  <a:gd name="T1" fmla="*/ 107 h 161"/>
                  <a:gd name="T2" fmla="*/ 214 w 214"/>
                  <a:gd name="T3" fmla="*/ 107 h 161"/>
                  <a:gd name="T4" fmla="*/ 160 w 214"/>
                  <a:gd name="T5" fmla="*/ 107 h 161"/>
                  <a:gd name="T6" fmla="*/ 160 w 214"/>
                  <a:gd name="T7" fmla="*/ 107 h 161"/>
                  <a:gd name="T8" fmla="*/ 160 w 214"/>
                  <a:gd name="T9" fmla="*/ 107 h 161"/>
                  <a:gd name="T10" fmla="*/ 107 w 214"/>
                  <a:gd name="T11" fmla="*/ 161 h 161"/>
                  <a:gd name="T12" fmla="*/ 107 w 214"/>
                  <a:gd name="T13" fmla="*/ 161 h 161"/>
                  <a:gd name="T14" fmla="*/ 107 w 214"/>
                  <a:gd name="T15" fmla="*/ 161 h 161"/>
                  <a:gd name="T16" fmla="*/ 107 w 214"/>
                  <a:gd name="T17" fmla="*/ 161 h 161"/>
                  <a:gd name="T18" fmla="*/ 53 w 214"/>
                  <a:gd name="T19" fmla="*/ 161 h 161"/>
                  <a:gd name="T20" fmla="*/ 0 w 214"/>
                  <a:gd name="T21" fmla="*/ 161 h 161"/>
                  <a:gd name="T22" fmla="*/ 0 w 214"/>
                  <a:gd name="T23" fmla="*/ 161 h 161"/>
                  <a:gd name="T24" fmla="*/ 0 w 214"/>
                  <a:gd name="T25" fmla="*/ 161 h 161"/>
                  <a:gd name="T26" fmla="*/ 0 w 214"/>
                  <a:gd name="T27" fmla="*/ 161 h 161"/>
                  <a:gd name="T28" fmla="*/ 0 w 214"/>
                  <a:gd name="T29" fmla="*/ 107 h 161"/>
                  <a:gd name="T30" fmla="*/ 53 w 214"/>
                  <a:gd name="T31" fmla="*/ 54 h 161"/>
                  <a:gd name="T32" fmla="*/ 53 w 214"/>
                  <a:gd name="T33" fmla="*/ 54 h 161"/>
                  <a:gd name="T34" fmla="*/ 53 w 214"/>
                  <a:gd name="T35" fmla="*/ 0 h 161"/>
                  <a:gd name="T36" fmla="*/ 107 w 214"/>
                  <a:gd name="T37" fmla="*/ 0 h 161"/>
                  <a:gd name="T38" fmla="*/ 107 w 214"/>
                  <a:gd name="T39" fmla="*/ 0 h 161"/>
                  <a:gd name="T40" fmla="*/ 107 w 214"/>
                  <a:gd name="T41" fmla="*/ 0 h 161"/>
                  <a:gd name="T42" fmla="*/ 160 w 214"/>
                  <a:gd name="T43" fmla="*/ 54 h 161"/>
                  <a:gd name="T44" fmla="*/ 160 w 214"/>
                  <a:gd name="T45" fmla="*/ 107 h 161"/>
                  <a:gd name="T46" fmla="*/ 214 w 214"/>
                  <a:gd name="T47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61">
                    <a:moveTo>
                      <a:pt x="214" y="107"/>
                    </a:move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501"/>
              <p:cNvSpPr>
                <a:spLocks/>
              </p:cNvSpPr>
              <p:nvPr/>
            </p:nvSpPr>
            <p:spPr bwMode="auto">
              <a:xfrm>
                <a:off x="3978" y="1976"/>
                <a:ext cx="13" cy="13"/>
              </a:xfrm>
              <a:custGeom>
                <a:avLst/>
                <a:gdLst>
                  <a:gd name="T0" fmla="*/ 54 w 107"/>
                  <a:gd name="T1" fmla="*/ 0 h 107"/>
                  <a:gd name="T2" fmla="*/ 54 w 107"/>
                  <a:gd name="T3" fmla="*/ 0 h 107"/>
                  <a:gd name="T4" fmla="*/ 0 w 107"/>
                  <a:gd name="T5" fmla="*/ 0 h 107"/>
                  <a:gd name="T6" fmla="*/ 0 w 107"/>
                  <a:gd name="T7" fmla="*/ 0 h 107"/>
                  <a:gd name="T8" fmla="*/ 0 w 107"/>
                  <a:gd name="T9" fmla="*/ 0 h 107"/>
                  <a:gd name="T10" fmla="*/ 0 w 107"/>
                  <a:gd name="T11" fmla="*/ 53 h 107"/>
                  <a:gd name="T12" fmla="*/ 0 w 107"/>
                  <a:gd name="T13" fmla="*/ 107 h 107"/>
                  <a:gd name="T14" fmla="*/ 0 w 107"/>
                  <a:gd name="T15" fmla="*/ 107 h 107"/>
                  <a:gd name="T16" fmla="*/ 0 w 107"/>
                  <a:gd name="T17" fmla="*/ 107 h 107"/>
                  <a:gd name="T18" fmla="*/ 0 w 107"/>
                  <a:gd name="T19" fmla="*/ 107 h 107"/>
                  <a:gd name="T20" fmla="*/ 0 w 107"/>
                  <a:gd name="T21" fmla="*/ 107 h 107"/>
                  <a:gd name="T22" fmla="*/ 54 w 107"/>
                  <a:gd name="T23" fmla="*/ 53 h 107"/>
                  <a:gd name="T24" fmla="*/ 54 w 107"/>
                  <a:gd name="T25" fmla="*/ 53 h 107"/>
                  <a:gd name="T26" fmla="*/ 54 w 107"/>
                  <a:gd name="T27" fmla="*/ 53 h 107"/>
                  <a:gd name="T28" fmla="*/ 54 w 107"/>
                  <a:gd name="T29" fmla="*/ 53 h 107"/>
                  <a:gd name="T30" fmla="*/ 107 w 107"/>
                  <a:gd name="T31" fmla="*/ 53 h 107"/>
                  <a:gd name="T32" fmla="*/ 107 w 107"/>
                  <a:gd name="T33" fmla="*/ 53 h 107"/>
                  <a:gd name="T34" fmla="*/ 107 w 107"/>
                  <a:gd name="T35" fmla="*/ 53 h 107"/>
                  <a:gd name="T36" fmla="*/ 107 w 107"/>
                  <a:gd name="T37" fmla="*/ 53 h 107"/>
                  <a:gd name="T38" fmla="*/ 107 w 107"/>
                  <a:gd name="T39" fmla="*/ 53 h 107"/>
                  <a:gd name="T40" fmla="*/ 107 w 107"/>
                  <a:gd name="T41" fmla="*/ 53 h 107"/>
                  <a:gd name="T42" fmla="*/ 107 w 107"/>
                  <a:gd name="T43" fmla="*/ 53 h 107"/>
                  <a:gd name="T44" fmla="*/ 54 w 107"/>
                  <a:gd name="T45" fmla="*/ 0 h 107"/>
                  <a:gd name="T46" fmla="*/ 54 w 107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7">
                    <a:moveTo>
                      <a:pt x="54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502"/>
              <p:cNvSpPr>
                <a:spLocks/>
              </p:cNvSpPr>
              <p:nvPr/>
            </p:nvSpPr>
            <p:spPr bwMode="auto">
              <a:xfrm>
                <a:off x="3978" y="2009"/>
                <a:ext cx="46" cy="54"/>
              </a:xfrm>
              <a:custGeom>
                <a:avLst/>
                <a:gdLst>
                  <a:gd name="T0" fmla="*/ 214 w 375"/>
                  <a:gd name="T1" fmla="*/ 0 h 427"/>
                  <a:gd name="T2" fmla="*/ 161 w 375"/>
                  <a:gd name="T3" fmla="*/ 54 h 427"/>
                  <a:gd name="T4" fmla="*/ 107 w 375"/>
                  <a:gd name="T5" fmla="*/ 107 h 427"/>
                  <a:gd name="T6" fmla="*/ 54 w 375"/>
                  <a:gd name="T7" fmla="*/ 161 h 427"/>
                  <a:gd name="T8" fmla="*/ 54 w 375"/>
                  <a:gd name="T9" fmla="*/ 161 h 427"/>
                  <a:gd name="T10" fmla="*/ 0 w 375"/>
                  <a:gd name="T11" fmla="*/ 267 h 427"/>
                  <a:gd name="T12" fmla="*/ 0 w 375"/>
                  <a:gd name="T13" fmla="*/ 320 h 427"/>
                  <a:gd name="T14" fmla="*/ 54 w 375"/>
                  <a:gd name="T15" fmla="*/ 374 h 427"/>
                  <a:gd name="T16" fmla="*/ 54 w 375"/>
                  <a:gd name="T17" fmla="*/ 374 h 427"/>
                  <a:gd name="T18" fmla="*/ 107 w 375"/>
                  <a:gd name="T19" fmla="*/ 427 h 427"/>
                  <a:gd name="T20" fmla="*/ 161 w 375"/>
                  <a:gd name="T21" fmla="*/ 374 h 427"/>
                  <a:gd name="T22" fmla="*/ 268 w 375"/>
                  <a:gd name="T23" fmla="*/ 320 h 427"/>
                  <a:gd name="T24" fmla="*/ 268 w 375"/>
                  <a:gd name="T25" fmla="*/ 320 h 427"/>
                  <a:gd name="T26" fmla="*/ 322 w 375"/>
                  <a:gd name="T27" fmla="*/ 267 h 427"/>
                  <a:gd name="T28" fmla="*/ 375 w 375"/>
                  <a:gd name="T29" fmla="*/ 161 h 427"/>
                  <a:gd name="T30" fmla="*/ 375 w 375"/>
                  <a:gd name="T31" fmla="*/ 54 h 427"/>
                  <a:gd name="T32" fmla="*/ 375 w 375"/>
                  <a:gd name="T33" fmla="*/ 54 h 427"/>
                  <a:gd name="T34" fmla="*/ 322 w 375"/>
                  <a:gd name="T35" fmla="*/ 0 h 427"/>
                  <a:gd name="T36" fmla="*/ 268 w 375"/>
                  <a:gd name="T37" fmla="*/ 0 h 427"/>
                  <a:gd name="T38" fmla="*/ 214 w 375"/>
                  <a:gd name="T39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427">
                    <a:moveTo>
                      <a:pt x="214" y="0"/>
                    </a:moveTo>
                    <a:lnTo>
                      <a:pt x="161" y="54"/>
                    </a:lnTo>
                    <a:lnTo>
                      <a:pt x="107" y="10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267"/>
                    </a:lnTo>
                    <a:lnTo>
                      <a:pt x="0" y="320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107" y="427"/>
                    </a:lnTo>
                    <a:lnTo>
                      <a:pt x="161" y="374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322" y="267"/>
                    </a:lnTo>
                    <a:lnTo>
                      <a:pt x="375" y="161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2" y="0"/>
                    </a:lnTo>
                    <a:lnTo>
                      <a:pt x="268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503"/>
              <p:cNvSpPr>
                <a:spLocks/>
              </p:cNvSpPr>
              <p:nvPr/>
            </p:nvSpPr>
            <p:spPr bwMode="auto">
              <a:xfrm>
                <a:off x="3978" y="2009"/>
                <a:ext cx="46" cy="47"/>
              </a:xfrm>
              <a:custGeom>
                <a:avLst/>
                <a:gdLst>
                  <a:gd name="T0" fmla="*/ 214 w 375"/>
                  <a:gd name="T1" fmla="*/ 0 h 374"/>
                  <a:gd name="T2" fmla="*/ 268 w 375"/>
                  <a:gd name="T3" fmla="*/ 0 h 374"/>
                  <a:gd name="T4" fmla="*/ 322 w 375"/>
                  <a:gd name="T5" fmla="*/ 54 h 374"/>
                  <a:gd name="T6" fmla="*/ 375 w 375"/>
                  <a:gd name="T7" fmla="*/ 54 h 374"/>
                  <a:gd name="T8" fmla="*/ 375 w 375"/>
                  <a:gd name="T9" fmla="*/ 54 h 374"/>
                  <a:gd name="T10" fmla="*/ 375 w 375"/>
                  <a:gd name="T11" fmla="*/ 161 h 374"/>
                  <a:gd name="T12" fmla="*/ 322 w 375"/>
                  <a:gd name="T13" fmla="*/ 267 h 374"/>
                  <a:gd name="T14" fmla="*/ 268 w 375"/>
                  <a:gd name="T15" fmla="*/ 320 h 374"/>
                  <a:gd name="T16" fmla="*/ 268 w 375"/>
                  <a:gd name="T17" fmla="*/ 320 h 374"/>
                  <a:gd name="T18" fmla="*/ 161 w 375"/>
                  <a:gd name="T19" fmla="*/ 374 h 374"/>
                  <a:gd name="T20" fmla="*/ 107 w 375"/>
                  <a:gd name="T21" fmla="*/ 374 h 374"/>
                  <a:gd name="T22" fmla="*/ 54 w 375"/>
                  <a:gd name="T23" fmla="*/ 320 h 374"/>
                  <a:gd name="T24" fmla="*/ 54 w 375"/>
                  <a:gd name="T25" fmla="*/ 320 h 374"/>
                  <a:gd name="T26" fmla="*/ 0 w 375"/>
                  <a:gd name="T27" fmla="*/ 320 h 374"/>
                  <a:gd name="T28" fmla="*/ 0 w 375"/>
                  <a:gd name="T29" fmla="*/ 267 h 374"/>
                  <a:gd name="T30" fmla="*/ 54 w 375"/>
                  <a:gd name="T31" fmla="*/ 161 h 374"/>
                  <a:gd name="T32" fmla="*/ 54 w 375"/>
                  <a:gd name="T33" fmla="*/ 161 h 374"/>
                  <a:gd name="T34" fmla="*/ 107 w 375"/>
                  <a:gd name="T35" fmla="*/ 107 h 374"/>
                  <a:gd name="T36" fmla="*/ 161 w 375"/>
                  <a:gd name="T37" fmla="*/ 54 h 374"/>
                  <a:gd name="T38" fmla="*/ 214 w 375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374">
                    <a:moveTo>
                      <a:pt x="214" y="0"/>
                    </a:moveTo>
                    <a:lnTo>
                      <a:pt x="268" y="0"/>
                    </a:lnTo>
                    <a:lnTo>
                      <a:pt x="322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161"/>
                    </a:lnTo>
                    <a:lnTo>
                      <a:pt x="322" y="267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54" y="320"/>
                    </a:lnTo>
                    <a:lnTo>
                      <a:pt x="54" y="320"/>
                    </a:lnTo>
                    <a:lnTo>
                      <a:pt x="0" y="320"/>
                    </a:lnTo>
                    <a:lnTo>
                      <a:pt x="0" y="26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107" y="107"/>
                    </a:lnTo>
                    <a:lnTo>
                      <a:pt x="161" y="5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504"/>
              <p:cNvSpPr>
                <a:spLocks/>
              </p:cNvSpPr>
              <p:nvPr/>
            </p:nvSpPr>
            <p:spPr bwMode="auto">
              <a:xfrm>
                <a:off x="3984" y="2016"/>
                <a:ext cx="40" cy="33"/>
              </a:xfrm>
              <a:custGeom>
                <a:avLst/>
                <a:gdLst>
                  <a:gd name="T0" fmla="*/ 160 w 321"/>
                  <a:gd name="T1" fmla="*/ 0 h 266"/>
                  <a:gd name="T2" fmla="*/ 214 w 321"/>
                  <a:gd name="T3" fmla="*/ 0 h 266"/>
                  <a:gd name="T4" fmla="*/ 268 w 321"/>
                  <a:gd name="T5" fmla="*/ 0 h 266"/>
                  <a:gd name="T6" fmla="*/ 321 w 321"/>
                  <a:gd name="T7" fmla="*/ 53 h 266"/>
                  <a:gd name="T8" fmla="*/ 321 w 321"/>
                  <a:gd name="T9" fmla="*/ 53 h 266"/>
                  <a:gd name="T10" fmla="*/ 268 w 321"/>
                  <a:gd name="T11" fmla="*/ 107 h 266"/>
                  <a:gd name="T12" fmla="*/ 268 w 321"/>
                  <a:gd name="T13" fmla="*/ 159 h 266"/>
                  <a:gd name="T14" fmla="*/ 214 w 321"/>
                  <a:gd name="T15" fmla="*/ 213 h 266"/>
                  <a:gd name="T16" fmla="*/ 214 w 321"/>
                  <a:gd name="T17" fmla="*/ 213 h 266"/>
                  <a:gd name="T18" fmla="*/ 160 w 321"/>
                  <a:gd name="T19" fmla="*/ 266 h 266"/>
                  <a:gd name="T20" fmla="*/ 53 w 321"/>
                  <a:gd name="T21" fmla="*/ 266 h 266"/>
                  <a:gd name="T22" fmla="*/ 53 w 321"/>
                  <a:gd name="T23" fmla="*/ 266 h 266"/>
                  <a:gd name="T24" fmla="*/ 53 w 321"/>
                  <a:gd name="T25" fmla="*/ 266 h 266"/>
                  <a:gd name="T26" fmla="*/ 0 w 321"/>
                  <a:gd name="T27" fmla="*/ 266 h 266"/>
                  <a:gd name="T28" fmla="*/ 0 w 321"/>
                  <a:gd name="T29" fmla="*/ 213 h 266"/>
                  <a:gd name="T30" fmla="*/ 53 w 321"/>
                  <a:gd name="T31" fmla="*/ 107 h 266"/>
                  <a:gd name="T32" fmla="*/ 53 w 321"/>
                  <a:gd name="T33" fmla="*/ 107 h 266"/>
                  <a:gd name="T34" fmla="*/ 53 w 321"/>
                  <a:gd name="T35" fmla="*/ 53 h 266"/>
                  <a:gd name="T36" fmla="*/ 107 w 321"/>
                  <a:gd name="T37" fmla="*/ 0 h 266"/>
                  <a:gd name="T38" fmla="*/ 160 w 321"/>
                  <a:gd name="T3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266">
                    <a:moveTo>
                      <a:pt x="160" y="0"/>
                    </a:moveTo>
                    <a:lnTo>
                      <a:pt x="214" y="0"/>
                    </a:lnTo>
                    <a:lnTo>
                      <a:pt x="268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8" y="107"/>
                    </a:lnTo>
                    <a:lnTo>
                      <a:pt x="268" y="159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160" y="266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505"/>
              <p:cNvSpPr>
                <a:spLocks/>
              </p:cNvSpPr>
              <p:nvPr/>
            </p:nvSpPr>
            <p:spPr bwMode="auto">
              <a:xfrm>
                <a:off x="3984" y="2016"/>
                <a:ext cx="34" cy="33"/>
              </a:xfrm>
              <a:custGeom>
                <a:avLst/>
                <a:gdLst>
                  <a:gd name="T0" fmla="*/ 160 w 268"/>
                  <a:gd name="T1" fmla="*/ 0 h 266"/>
                  <a:gd name="T2" fmla="*/ 214 w 268"/>
                  <a:gd name="T3" fmla="*/ 0 h 266"/>
                  <a:gd name="T4" fmla="*/ 214 w 268"/>
                  <a:gd name="T5" fmla="*/ 0 h 266"/>
                  <a:gd name="T6" fmla="*/ 268 w 268"/>
                  <a:gd name="T7" fmla="*/ 53 h 266"/>
                  <a:gd name="T8" fmla="*/ 268 w 268"/>
                  <a:gd name="T9" fmla="*/ 53 h 266"/>
                  <a:gd name="T10" fmla="*/ 268 w 268"/>
                  <a:gd name="T11" fmla="*/ 107 h 266"/>
                  <a:gd name="T12" fmla="*/ 214 w 268"/>
                  <a:gd name="T13" fmla="*/ 159 h 266"/>
                  <a:gd name="T14" fmla="*/ 214 w 268"/>
                  <a:gd name="T15" fmla="*/ 213 h 266"/>
                  <a:gd name="T16" fmla="*/ 214 w 268"/>
                  <a:gd name="T17" fmla="*/ 213 h 266"/>
                  <a:gd name="T18" fmla="*/ 160 w 268"/>
                  <a:gd name="T19" fmla="*/ 266 h 266"/>
                  <a:gd name="T20" fmla="*/ 107 w 268"/>
                  <a:gd name="T21" fmla="*/ 266 h 266"/>
                  <a:gd name="T22" fmla="*/ 53 w 268"/>
                  <a:gd name="T23" fmla="*/ 213 h 266"/>
                  <a:gd name="T24" fmla="*/ 53 w 268"/>
                  <a:gd name="T25" fmla="*/ 213 h 266"/>
                  <a:gd name="T26" fmla="*/ 0 w 268"/>
                  <a:gd name="T27" fmla="*/ 213 h 266"/>
                  <a:gd name="T28" fmla="*/ 0 w 268"/>
                  <a:gd name="T29" fmla="*/ 159 h 266"/>
                  <a:gd name="T30" fmla="*/ 53 w 268"/>
                  <a:gd name="T31" fmla="*/ 107 h 266"/>
                  <a:gd name="T32" fmla="*/ 53 w 268"/>
                  <a:gd name="T33" fmla="*/ 107 h 266"/>
                  <a:gd name="T34" fmla="*/ 107 w 268"/>
                  <a:gd name="T35" fmla="*/ 53 h 266"/>
                  <a:gd name="T36" fmla="*/ 107 w 268"/>
                  <a:gd name="T37" fmla="*/ 0 h 266"/>
                  <a:gd name="T38" fmla="*/ 160 w 268"/>
                  <a:gd name="T3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6">
                    <a:moveTo>
                      <a:pt x="160" y="0"/>
                    </a:moveTo>
                    <a:lnTo>
                      <a:pt x="214" y="0"/>
                    </a:lnTo>
                    <a:lnTo>
                      <a:pt x="214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107"/>
                    </a:lnTo>
                    <a:lnTo>
                      <a:pt x="214" y="159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160" y="266"/>
                    </a:lnTo>
                    <a:lnTo>
                      <a:pt x="107" y="266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506"/>
              <p:cNvSpPr>
                <a:spLocks/>
              </p:cNvSpPr>
              <p:nvPr/>
            </p:nvSpPr>
            <p:spPr bwMode="auto">
              <a:xfrm>
                <a:off x="3991" y="2022"/>
                <a:ext cx="27" cy="21"/>
              </a:xfrm>
              <a:custGeom>
                <a:avLst/>
                <a:gdLst>
                  <a:gd name="T0" fmla="*/ 107 w 215"/>
                  <a:gd name="T1" fmla="*/ 0 h 160"/>
                  <a:gd name="T2" fmla="*/ 161 w 215"/>
                  <a:gd name="T3" fmla="*/ 0 h 160"/>
                  <a:gd name="T4" fmla="*/ 161 w 215"/>
                  <a:gd name="T5" fmla="*/ 0 h 160"/>
                  <a:gd name="T6" fmla="*/ 215 w 215"/>
                  <a:gd name="T7" fmla="*/ 0 h 160"/>
                  <a:gd name="T8" fmla="*/ 215 w 215"/>
                  <a:gd name="T9" fmla="*/ 0 h 160"/>
                  <a:gd name="T10" fmla="*/ 215 w 215"/>
                  <a:gd name="T11" fmla="*/ 54 h 160"/>
                  <a:gd name="T12" fmla="*/ 161 w 215"/>
                  <a:gd name="T13" fmla="*/ 106 h 160"/>
                  <a:gd name="T14" fmla="*/ 161 w 215"/>
                  <a:gd name="T15" fmla="*/ 160 h 160"/>
                  <a:gd name="T16" fmla="*/ 161 w 215"/>
                  <a:gd name="T17" fmla="*/ 160 h 160"/>
                  <a:gd name="T18" fmla="*/ 107 w 215"/>
                  <a:gd name="T19" fmla="*/ 160 h 160"/>
                  <a:gd name="T20" fmla="*/ 54 w 215"/>
                  <a:gd name="T21" fmla="*/ 160 h 160"/>
                  <a:gd name="T22" fmla="*/ 54 w 215"/>
                  <a:gd name="T23" fmla="*/ 160 h 160"/>
                  <a:gd name="T24" fmla="*/ 54 w 215"/>
                  <a:gd name="T25" fmla="*/ 160 h 160"/>
                  <a:gd name="T26" fmla="*/ 0 w 215"/>
                  <a:gd name="T27" fmla="*/ 160 h 160"/>
                  <a:gd name="T28" fmla="*/ 0 w 215"/>
                  <a:gd name="T29" fmla="*/ 106 h 160"/>
                  <a:gd name="T30" fmla="*/ 54 w 215"/>
                  <a:gd name="T31" fmla="*/ 54 h 160"/>
                  <a:gd name="T32" fmla="*/ 54 w 215"/>
                  <a:gd name="T33" fmla="*/ 54 h 160"/>
                  <a:gd name="T34" fmla="*/ 54 w 215"/>
                  <a:gd name="T35" fmla="*/ 54 h 160"/>
                  <a:gd name="T36" fmla="*/ 107 w 215"/>
                  <a:gd name="T37" fmla="*/ 0 h 160"/>
                  <a:gd name="T38" fmla="*/ 107 w 215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0">
                    <a:moveTo>
                      <a:pt x="107" y="0"/>
                    </a:moveTo>
                    <a:lnTo>
                      <a:pt x="161" y="0"/>
                    </a:lnTo>
                    <a:lnTo>
                      <a:pt x="161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215" y="54"/>
                    </a:lnTo>
                    <a:lnTo>
                      <a:pt x="161" y="106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07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507"/>
              <p:cNvSpPr>
                <a:spLocks/>
              </p:cNvSpPr>
              <p:nvPr/>
            </p:nvSpPr>
            <p:spPr bwMode="auto">
              <a:xfrm>
                <a:off x="3998" y="2022"/>
                <a:ext cx="13" cy="21"/>
              </a:xfrm>
              <a:custGeom>
                <a:avLst/>
                <a:gdLst>
                  <a:gd name="T0" fmla="*/ 53 w 107"/>
                  <a:gd name="T1" fmla="*/ 0 h 160"/>
                  <a:gd name="T2" fmla="*/ 53 w 107"/>
                  <a:gd name="T3" fmla="*/ 0 h 160"/>
                  <a:gd name="T4" fmla="*/ 107 w 107"/>
                  <a:gd name="T5" fmla="*/ 0 h 160"/>
                  <a:gd name="T6" fmla="*/ 107 w 107"/>
                  <a:gd name="T7" fmla="*/ 0 h 160"/>
                  <a:gd name="T8" fmla="*/ 107 w 107"/>
                  <a:gd name="T9" fmla="*/ 0 h 160"/>
                  <a:gd name="T10" fmla="*/ 107 w 107"/>
                  <a:gd name="T11" fmla="*/ 54 h 160"/>
                  <a:gd name="T12" fmla="*/ 107 w 107"/>
                  <a:gd name="T13" fmla="*/ 106 h 160"/>
                  <a:gd name="T14" fmla="*/ 107 w 107"/>
                  <a:gd name="T15" fmla="*/ 106 h 160"/>
                  <a:gd name="T16" fmla="*/ 107 w 107"/>
                  <a:gd name="T17" fmla="*/ 106 h 160"/>
                  <a:gd name="T18" fmla="*/ 53 w 107"/>
                  <a:gd name="T19" fmla="*/ 160 h 160"/>
                  <a:gd name="T20" fmla="*/ 0 w 107"/>
                  <a:gd name="T21" fmla="*/ 160 h 160"/>
                  <a:gd name="T22" fmla="*/ 0 w 107"/>
                  <a:gd name="T23" fmla="*/ 106 h 160"/>
                  <a:gd name="T24" fmla="*/ 0 w 107"/>
                  <a:gd name="T25" fmla="*/ 106 h 160"/>
                  <a:gd name="T26" fmla="*/ 0 w 107"/>
                  <a:gd name="T27" fmla="*/ 106 h 160"/>
                  <a:gd name="T28" fmla="*/ 0 w 107"/>
                  <a:gd name="T29" fmla="*/ 106 h 160"/>
                  <a:gd name="T30" fmla="*/ 0 w 107"/>
                  <a:gd name="T31" fmla="*/ 54 h 160"/>
                  <a:gd name="T32" fmla="*/ 0 w 107"/>
                  <a:gd name="T33" fmla="*/ 54 h 160"/>
                  <a:gd name="T34" fmla="*/ 0 w 107"/>
                  <a:gd name="T35" fmla="*/ 54 h 160"/>
                  <a:gd name="T36" fmla="*/ 53 w 107"/>
                  <a:gd name="T37" fmla="*/ 0 h 160"/>
                  <a:gd name="T38" fmla="*/ 53 w 107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60">
                    <a:moveTo>
                      <a:pt x="53" y="0"/>
                    </a:move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508"/>
              <p:cNvSpPr>
                <a:spLocks/>
              </p:cNvSpPr>
              <p:nvPr/>
            </p:nvSpPr>
            <p:spPr bwMode="auto">
              <a:xfrm>
                <a:off x="3998" y="2022"/>
                <a:ext cx="13" cy="14"/>
              </a:xfrm>
              <a:custGeom>
                <a:avLst/>
                <a:gdLst>
                  <a:gd name="T0" fmla="*/ 53 w 107"/>
                  <a:gd name="T1" fmla="*/ 0 h 106"/>
                  <a:gd name="T2" fmla="*/ 53 w 107"/>
                  <a:gd name="T3" fmla="*/ 0 h 106"/>
                  <a:gd name="T4" fmla="*/ 53 w 107"/>
                  <a:gd name="T5" fmla="*/ 54 h 106"/>
                  <a:gd name="T6" fmla="*/ 53 w 107"/>
                  <a:gd name="T7" fmla="*/ 54 h 106"/>
                  <a:gd name="T8" fmla="*/ 53 w 107"/>
                  <a:gd name="T9" fmla="*/ 54 h 106"/>
                  <a:gd name="T10" fmla="*/ 0 w 107"/>
                  <a:gd name="T11" fmla="*/ 106 h 106"/>
                  <a:gd name="T12" fmla="*/ 0 w 107"/>
                  <a:gd name="T13" fmla="*/ 106 h 106"/>
                  <a:gd name="T14" fmla="*/ 53 w 107"/>
                  <a:gd name="T15" fmla="*/ 106 h 106"/>
                  <a:gd name="T16" fmla="*/ 53 w 107"/>
                  <a:gd name="T17" fmla="*/ 106 h 106"/>
                  <a:gd name="T18" fmla="*/ 53 w 107"/>
                  <a:gd name="T19" fmla="*/ 106 h 106"/>
                  <a:gd name="T20" fmla="*/ 53 w 107"/>
                  <a:gd name="T21" fmla="*/ 106 h 106"/>
                  <a:gd name="T22" fmla="*/ 107 w 107"/>
                  <a:gd name="T23" fmla="*/ 106 h 106"/>
                  <a:gd name="T24" fmla="*/ 107 w 107"/>
                  <a:gd name="T25" fmla="*/ 106 h 106"/>
                  <a:gd name="T26" fmla="*/ 107 w 107"/>
                  <a:gd name="T27" fmla="*/ 106 h 106"/>
                  <a:gd name="T28" fmla="*/ 107 w 107"/>
                  <a:gd name="T29" fmla="*/ 54 h 106"/>
                  <a:gd name="T30" fmla="*/ 107 w 107"/>
                  <a:gd name="T31" fmla="*/ 54 h 106"/>
                  <a:gd name="T32" fmla="*/ 107 w 107"/>
                  <a:gd name="T33" fmla="*/ 54 h 106"/>
                  <a:gd name="T34" fmla="*/ 107 w 107"/>
                  <a:gd name="T35" fmla="*/ 54 h 106"/>
                  <a:gd name="T36" fmla="*/ 53 w 107"/>
                  <a:gd name="T37" fmla="*/ 0 h 106"/>
                  <a:gd name="T38" fmla="*/ 53 w 107"/>
                  <a:gd name="T3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6">
                    <a:moveTo>
                      <a:pt x="53" y="0"/>
                    </a:move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509"/>
              <p:cNvSpPr>
                <a:spLocks/>
              </p:cNvSpPr>
              <p:nvPr/>
            </p:nvSpPr>
            <p:spPr bwMode="auto">
              <a:xfrm>
                <a:off x="3844" y="1936"/>
                <a:ext cx="60" cy="53"/>
              </a:xfrm>
              <a:custGeom>
                <a:avLst/>
                <a:gdLst>
                  <a:gd name="T0" fmla="*/ 54 w 482"/>
                  <a:gd name="T1" fmla="*/ 428 h 428"/>
                  <a:gd name="T2" fmla="*/ 54 w 482"/>
                  <a:gd name="T3" fmla="*/ 428 h 428"/>
                  <a:gd name="T4" fmla="*/ 0 w 482"/>
                  <a:gd name="T5" fmla="*/ 321 h 428"/>
                  <a:gd name="T6" fmla="*/ 54 w 482"/>
                  <a:gd name="T7" fmla="*/ 214 h 428"/>
                  <a:gd name="T8" fmla="*/ 54 w 482"/>
                  <a:gd name="T9" fmla="*/ 214 h 428"/>
                  <a:gd name="T10" fmla="*/ 107 w 482"/>
                  <a:gd name="T11" fmla="*/ 160 h 428"/>
                  <a:gd name="T12" fmla="*/ 214 w 482"/>
                  <a:gd name="T13" fmla="*/ 53 h 428"/>
                  <a:gd name="T14" fmla="*/ 321 w 482"/>
                  <a:gd name="T15" fmla="*/ 0 h 428"/>
                  <a:gd name="T16" fmla="*/ 321 w 482"/>
                  <a:gd name="T17" fmla="*/ 0 h 428"/>
                  <a:gd name="T18" fmla="*/ 375 w 482"/>
                  <a:gd name="T19" fmla="*/ 53 h 428"/>
                  <a:gd name="T20" fmla="*/ 482 w 482"/>
                  <a:gd name="T21" fmla="*/ 53 h 428"/>
                  <a:gd name="T22" fmla="*/ 482 w 482"/>
                  <a:gd name="T23" fmla="*/ 107 h 428"/>
                  <a:gd name="T24" fmla="*/ 482 w 482"/>
                  <a:gd name="T25" fmla="*/ 107 h 428"/>
                  <a:gd name="T26" fmla="*/ 428 w 482"/>
                  <a:gd name="T27" fmla="*/ 214 h 428"/>
                  <a:gd name="T28" fmla="*/ 428 w 482"/>
                  <a:gd name="T29" fmla="*/ 267 h 428"/>
                  <a:gd name="T30" fmla="*/ 321 w 482"/>
                  <a:gd name="T31" fmla="*/ 321 h 428"/>
                  <a:gd name="T32" fmla="*/ 321 w 482"/>
                  <a:gd name="T33" fmla="*/ 321 h 428"/>
                  <a:gd name="T34" fmla="*/ 161 w 482"/>
                  <a:gd name="T35" fmla="*/ 428 h 428"/>
                  <a:gd name="T36" fmla="*/ 54 w 482"/>
                  <a:gd name="T37" fmla="*/ 428 h 428"/>
                  <a:gd name="T38" fmla="*/ 54 w 482"/>
                  <a:gd name="T39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428">
                    <a:moveTo>
                      <a:pt x="54" y="428"/>
                    </a:moveTo>
                    <a:lnTo>
                      <a:pt x="54" y="428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0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53"/>
                    </a:lnTo>
                    <a:lnTo>
                      <a:pt x="482" y="53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428" y="214"/>
                    </a:lnTo>
                    <a:lnTo>
                      <a:pt x="428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428"/>
                    </a:lnTo>
                    <a:lnTo>
                      <a:pt x="54" y="428"/>
                    </a:lnTo>
                    <a:lnTo>
                      <a:pt x="54" y="42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510"/>
              <p:cNvSpPr>
                <a:spLocks/>
              </p:cNvSpPr>
              <p:nvPr/>
            </p:nvSpPr>
            <p:spPr bwMode="auto">
              <a:xfrm>
                <a:off x="3851" y="1942"/>
                <a:ext cx="53" cy="47"/>
              </a:xfrm>
              <a:custGeom>
                <a:avLst/>
                <a:gdLst>
                  <a:gd name="T0" fmla="*/ 53 w 428"/>
                  <a:gd name="T1" fmla="*/ 321 h 375"/>
                  <a:gd name="T2" fmla="*/ 0 w 428"/>
                  <a:gd name="T3" fmla="*/ 321 h 375"/>
                  <a:gd name="T4" fmla="*/ 0 w 428"/>
                  <a:gd name="T5" fmla="*/ 268 h 375"/>
                  <a:gd name="T6" fmla="*/ 53 w 428"/>
                  <a:gd name="T7" fmla="*/ 161 h 375"/>
                  <a:gd name="T8" fmla="*/ 53 w 428"/>
                  <a:gd name="T9" fmla="*/ 161 h 375"/>
                  <a:gd name="T10" fmla="*/ 107 w 428"/>
                  <a:gd name="T11" fmla="*/ 107 h 375"/>
                  <a:gd name="T12" fmla="*/ 160 w 428"/>
                  <a:gd name="T13" fmla="*/ 54 h 375"/>
                  <a:gd name="T14" fmla="*/ 267 w 428"/>
                  <a:gd name="T15" fmla="*/ 0 h 375"/>
                  <a:gd name="T16" fmla="*/ 267 w 428"/>
                  <a:gd name="T17" fmla="*/ 0 h 375"/>
                  <a:gd name="T18" fmla="*/ 321 w 428"/>
                  <a:gd name="T19" fmla="*/ 0 h 375"/>
                  <a:gd name="T20" fmla="*/ 374 w 428"/>
                  <a:gd name="T21" fmla="*/ 0 h 375"/>
                  <a:gd name="T22" fmla="*/ 428 w 428"/>
                  <a:gd name="T23" fmla="*/ 54 h 375"/>
                  <a:gd name="T24" fmla="*/ 428 w 428"/>
                  <a:gd name="T25" fmla="*/ 54 h 375"/>
                  <a:gd name="T26" fmla="*/ 374 w 428"/>
                  <a:gd name="T27" fmla="*/ 161 h 375"/>
                  <a:gd name="T28" fmla="*/ 321 w 428"/>
                  <a:gd name="T29" fmla="*/ 214 h 375"/>
                  <a:gd name="T30" fmla="*/ 267 w 428"/>
                  <a:gd name="T31" fmla="*/ 268 h 375"/>
                  <a:gd name="T32" fmla="*/ 267 w 428"/>
                  <a:gd name="T33" fmla="*/ 268 h 375"/>
                  <a:gd name="T34" fmla="*/ 107 w 428"/>
                  <a:gd name="T35" fmla="*/ 321 h 375"/>
                  <a:gd name="T36" fmla="*/ 53 w 428"/>
                  <a:gd name="T37" fmla="*/ 375 h 375"/>
                  <a:gd name="T38" fmla="*/ 53 w 428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5">
                    <a:moveTo>
                      <a:pt x="53" y="321"/>
                    </a:moveTo>
                    <a:lnTo>
                      <a:pt x="0" y="321"/>
                    </a:lnTo>
                    <a:lnTo>
                      <a:pt x="0" y="268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374" y="161"/>
                    </a:lnTo>
                    <a:lnTo>
                      <a:pt x="321" y="214"/>
                    </a:lnTo>
                    <a:lnTo>
                      <a:pt x="267" y="268"/>
                    </a:lnTo>
                    <a:lnTo>
                      <a:pt x="267" y="268"/>
                    </a:lnTo>
                    <a:lnTo>
                      <a:pt x="107" y="321"/>
                    </a:lnTo>
                    <a:lnTo>
                      <a:pt x="53" y="375"/>
                    </a:lnTo>
                    <a:lnTo>
                      <a:pt x="53" y="321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511"/>
              <p:cNvSpPr>
                <a:spLocks/>
              </p:cNvSpPr>
              <p:nvPr/>
            </p:nvSpPr>
            <p:spPr bwMode="auto">
              <a:xfrm>
                <a:off x="3857" y="1942"/>
                <a:ext cx="47" cy="40"/>
              </a:xfrm>
              <a:custGeom>
                <a:avLst/>
                <a:gdLst>
                  <a:gd name="T0" fmla="*/ 0 w 375"/>
                  <a:gd name="T1" fmla="*/ 268 h 321"/>
                  <a:gd name="T2" fmla="*/ 0 w 375"/>
                  <a:gd name="T3" fmla="*/ 268 h 321"/>
                  <a:gd name="T4" fmla="*/ 0 w 375"/>
                  <a:gd name="T5" fmla="*/ 214 h 321"/>
                  <a:gd name="T6" fmla="*/ 0 w 375"/>
                  <a:gd name="T7" fmla="*/ 161 h 321"/>
                  <a:gd name="T8" fmla="*/ 0 w 375"/>
                  <a:gd name="T9" fmla="*/ 161 h 321"/>
                  <a:gd name="T10" fmla="*/ 54 w 375"/>
                  <a:gd name="T11" fmla="*/ 107 h 321"/>
                  <a:gd name="T12" fmla="*/ 107 w 375"/>
                  <a:gd name="T13" fmla="*/ 54 h 321"/>
                  <a:gd name="T14" fmla="*/ 214 w 375"/>
                  <a:gd name="T15" fmla="*/ 0 h 321"/>
                  <a:gd name="T16" fmla="*/ 214 w 375"/>
                  <a:gd name="T17" fmla="*/ 0 h 321"/>
                  <a:gd name="T18" fmla="*/ 268 w 375"/>
                  <a:gd name="T19" fmla="*/ 0 h 321"/>
                  <a:gd name="T20" fmla="*/ 321 w 375"/>
                  <a:gd name="T21" fmla="*/ 54 h 321"/>
                  <a:gd name="T22" fmla="*/ 375 w 375"/>
                  <a:gd name="T23" fmla="*/ 54 h 321"/>
                  <a:gd name="T24" fmla="*/ 375 w 375"/>
                  <a:gd name="T25" fmla="*/ 54 h 321"/>
                  <a:gd name="T26" fmla="*/ 321 w 375"/>
                  <a:gd name="T27" fmla="*/ 107 h 321"/>
                  <a:gd name="T28" fmla="*/ 268 w 375"/>
                  <a:gd name="T29" fmla="*/ 161 h 321"/>
                  <a:gd name="T30" fmla="*/ 214 w 375"/>
                  <a:gd name="T31" fmla="*/ 214 h 321"/>
                  <a:gd name="T32" fmla="*/ 214 w 375"/>
                  <a:gd name="T33" fmla="*/ 214 h 321"/>
                  <a:gd name="T34" fmla="*/ 107 w 375"/>
                  <a:gd name="T35" fmla="*/ 321 h 321"/>
                  <a:gd name="T36" fmla="*/ 0 w 375"/>
                  <a:gd name="T37" fmla="*/ 321 h 321"/>
                  <a:gd name="T38" fmla="*/ 0 w 375"/>
                  <a:gd name="T39" fmla="*/ 26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321">
                    <a:moveTo>
                      <a:pt x="0" y="268"/>
                    </a:moveTo>
                    <a:lnTo>
                      <a:pt x="0" y="268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321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512"/>
              <p:cNvSpPr>
                <a:spLocks/>
              </p:cNvSpPr>
              <p:nvPr/>
            </p:nvSpPr>
            <p:spPr bwMode="auto">
              <a:xfrm>
                <a:off x="3857" y="1942"/>
                <a:ext cx="40" cy="34"/>
              </a:xfrm>
              <a:custGeom>
                <a:avLst/>
                <a:gdLst>
                  <a:gd name="T0" fmla="*/ 54 w 321"/>
                  <a:gd name="T1" fmla="*/ 268 h 268"/>
                  <a:gd name="T2" fmla="*/ 54 w 321"/>
                  <a:gd name="T3" fmla="*/ 268 h 268"/>
                  <a:gd name="T4" fmla="*/ 0 w 321"/>
                  <a:gd name="T5" fmla="*/ 214 h 268"/>
                  <a:gd name="T6" fmla="*/ 54 w 321"/>
                  <a:gd name="T7" fmla="*/ 107 h 268"/>
                  <a:gd name="T8" fmla="*/ 54 w 321"/>
                  <a:gd name="T9" fmla="*/ 107 h 268"/>
                  <a:gd name="T10" fmla="*/ 107 w 321"/>
                  <a:gd name="T11" fmla="*/ 54 h 268"/>
                  <a:gd name="T12" fmla="*/ 161 w 321"/>
                  <a:gd name="T13" fmla="*/ 54 h 268"/>
                  <a:gd name="T14" fmla="*/ 214 w 321"/>
                  <a:gd name="T15" fmla="*/ 0 h 268"/>
                  <a:gd name="T16" fmla="*/ 214 w 321"/>
                  <a:gd name="T17" fmla="*/ 0 h 268"/>
                  <a:gd name="T18" fmla="*/ 268 w 321"/>
                  <a:gd name="T19" fmla="*/ 0 h 268"/>
                  <a:gd name="T20" fmla="*/ 321 w 321"/>
                  <a:gd name="T21" fmla="*/ 54 h 268"/>
                  <a:gd name="T22" fmla="*/ 321 w 321"/>
                  <a:gd name="T23" fmla="*/ 54 h 268"/>
                  <a:gd name="T24" fmla="*/ 321 w 321"/>
                  <a:gd name="T25" fmla="*/ 54 h 268"/>
                  <a:gd name="T26" fmla="*/ 321 w 321"/>
                  <a:gd name="T27" fmla="*/ 107 h 268"/>
                  <a:gd name="T28" fmla="*/ 268 w 321"/>
                  <a:gd name="T29" fmla="*/ 161 h 268"/>
                  <a:gd name="T30" fmla="*/ 214 w 321"/>
                  <a:gd name="T31" fmla="*/ 214 h 268"/>
                  <a:gd name="T32" fmla="*/ 214 w 321"/>
                  <a:gd name="T33" fmla="*/ 214 h 268"/>
                  <a:gd name="T34" fmla="*/ 107 w 321"/>
                  <a:gd name="T35" fmla="*/ 268 h 268"/>
                  <a:gd name="T36" fmla="*/ 54 w 321"/>
                  <a:gd name="T37" fmla="*/ 268 h 268"/>
                  <a:gd name="T38" fmla="*/ 54 w 321"/>
                  <a:gd name="T39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268">
                    <a:moveTo>
                      <a:pt x="54" y="268"/>
                    </a:moveTo>
                    <a:lnTo>
                      <a:pt x="54" y="268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68"/>
                    </a:lnTo>
                    <a:lnTo>
                      <a:pt x="54" y="268"/>
                    </a:lnTo>
                    <a:lnTo>
                      <a:pt x="54" y="268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513"/>
              <p:cNvSpPr>
                <a:spLocks/>
              </p:cNvSpPr>
              <p:nvPr/>
            </p:nvSpPr>
            <p:spPr bwMode="auto">
              <a:xfrm>
                <a:off x="3864" y="1942"/>
                <a:ext cx="33" cy="34"/>
              </a:xfrm>
              <a:custGeom>
                <a:avLst/>
                <a:gdLst>
                  <a:gd name="T0" fmla="*/ 0 w 267"/>
                  <a:gd name="T1" fmla="*/ 214 h 268"/>
                  <a:gd name="T2" fmla="*/ 0 w 267"/>
                  <a:gd name="T3" fmla="*/ 214 h 268"/>
                  <a:gd name="T4" fmla="*/ 0 w 267"/>
                  <a:gd name="T5" fmla="*/ 161 h 268"/>
                  <a:gd name="T6" fmla="*/ 0 w 267"/>
                  <a:gd name="T7" fmla="*/ 107 h 268"/>
                  <a:gd name="T8" fmla="*/ 0 w 267"/>
                  <a:gd name="T9" fmla="*/ 107 h 268"/>
                  <a:gd name="T10" fmla="*/ 53 w 267"/>
                  <a:gd name="T11" fmla="*/ 54 h 268"/>
                  <a:gd name="T12" fmla="*/ 107 w 267"/>
                  <a:gd name="T13" fmla="*/ 54 h 268"/>
                  <a:gd name="T14" fmla="*/ 160 w 267"/>
                  <a:gd name="T15" fmla="*/ 0 h 268"/>
                  <a:gd name="T16" fmla="*/ 160 w 267"/>
                  <a:gd name="T17" fmla="*/ 0 h 268"/>
                  <a:gd name="T18" fmla="*/ 214 w 267"/>
                  <a:gd name="T19" fmla="*/ 0 h 268"/>
                  <a:gd name="T20" fmla="*/ 267 w 267"/>
                  <a:gd name="T21" fmla="*/ 54 h 268"/>
                  <a:gd name="T22" fmla="*/ 267 w 267"/>
                  <a:gd name="T23" fmla="*/ 54 h 268"/>
                  <a:gd name="T24" fmla="*/ 267 w 267"/>
                  <a:gd name="T25" fmla="*/ 54 h 268"/>
                  <a:gd name="T26" fmla="*/ 267 w 267"/>
                  <a:gd name="T27" fmla="*/ 107 h 268"/>
                  <a:gd name="T28" fmla="*/ 214 w 267"/>
                  <a:gd name="T29" fmla="*/ 161 h 268"/>
                  <a:gd name="T30" fmla="*/ 160 w 267"/>
                  <a:gd name="T31" fmla="*/ 161 h 268"/>
                  <a:gd name="T32" fmla="*/ 160 w 267"/>
                  <a:gd name="T33" fmla="*/ 161 h 268"/>
                  <a:gd name="T34" fmla="*/ 53 w 267"/>
                  <a:gd name="T35" fmla="*/ 214 h 268"/>
                  <a:gd name="T36" fmla="*/ 0 w 267"/>
                  <a:gd name="T37" fmla="*/ 268 h 268"/>
                  <a:gd name="T38" fmla="*/ 0 w 267"/>
                  <a:gd name="T39" fmla="*/ 2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68">
                    <a:moveTo>
                      <a:pt x="0" y="214"/>
                    </a:move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107"/>
                    </a:ln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514"/>
              <p:cNvSpPr>
                <a:spLocks/>
              </p:cNvSpPr>
              <p:nvPr/>
            </p:nvSpPr>
            <p:spPr bwMode="auto">
              <a:xfrm>
                <a:off x="3917" y="1889"/>
                <a:ext cx="54" cy="40"/>
              </a:xfrm>
              <a:custGeom>
                <a:avLst/>
                <a:gdLst>
                  <a:gd name="T0" fmla="*/ 160 w 428"/>
                  <a:gd name="T1" fmla="*/ 321 h 321"/>
                  <a:gd name="T2" fmla="*/ 107 w 428"/>
                  <a:gd name="T3" fmla="*/ 321 h 321"/>
                  <a:gd name="T4" fmla="*/ 53 w 428"/>
                  <a:gd name="T5" fmla="*/ 321 h 321"/>
                  <a:gd name="T6" fmla="*/ 53 w 428"/>
                  <a:gd name="T7" fmla="*/ 268 h 321"/>
                  <a:gd name="T8" fmla="*/ 53 w 428"/>
                  <a:gd name="T9" fmla="*/ 268 h 321"/>
                  <a:gd name="T10" fmla="*/ 0 w 428"/>
                  <a:gd name="T11" fmla="*/ 268 h 321"/>
                  <a:gd name="T12" fmla="*/ 0 w 428"/>
                  <a:gd name="T13" fmla="*/ 214 h 321"/>
                  <a:gd name="T14" fmla="*/ 107 w 428"/>
                  <a:gd name="T15" fmla="*/ 107 h 321"/>
                  <a:gd name="T16" fmla="*/ 107 w 428"/>
                  <a:gd name="T17" fmla="*/ 107 h 321"/>
                  <a:gd name="T18" fmla="*/ 214 w 428"/>
                  <a:gd name="T19" fmla="*/ 53 h 321"/>
                  <a:gd name="T20" fmla="*/ 321 w 428"/>
                  <a:gd name="T21" fmla="*/ 0 h 321"/>
                  <a:gd name="T22" fmla="*/ 428 w 428"/>
                  <a:gd name="T23" fmla="*/ 0 h 321"/>
                  <a:gd name="T24" fmla="*/ 428 w 428"/>
                  <a:gd name="T25" fmla="*/ 0 h 321"/>
                  <a:gd name="T26" fmla="*/ 428 w 428"/>
                  <a:gd name="T27" fmla="*/ 53 h 321"/>
                  <a:gd name="T28" fmla="*/ 428 w 428"/>
                  <a:gd name="T29" fmla="*/ 107 h 321"/>
                  <a:gd name="T30" fmla="*/ 428 w 428"/>
                  <a:gd name="T31" fmla="*/ 160 h 321"/>
                  <a:gd name="T32" fmla="*/ 428 w 428"/>
                  <a:gd name="T33" fmla="*/ 160 h 321"/>
                  <a:gd name="T34" fmla="*/ 321 w 428"/>
                  <a:gd name="T35" fmla="*/ 268 h 321"/>
                  <a:gd name="T36" fmla="*/ 267 w 428"/>
                  <a:gd name="T37" fmla="*/ 321 h 321"/>
                  <a:gd name="T38" fmla="*/ 160 w 428"/>
                  <a:gd name="T39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21">
                    <a:moveTo>
                      <a:pt x="160" y="321"/>
                    </a:moveTo>
                    <a:lnTo>
                      <a:pt x="107" y="321"/>
                    </a:lnTo>
                    <a:lnTo>
                      <a:pt x="53" y="32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21" y="268"/>
                    </a:lnTo>
                    <a:lnTo>
                      <a:pt x="267" y="321"/>
                    </a:lnTo>
                    <a:lnTo>
                      <a:pt x="160" y="321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515"/>
              <p:cNvSpPr>
                <a:spLocks/>
              </p:cNvSpPr>
              <p:nvPr/>
            </p:nvSpPr>
            <p:spPr bwMode="auto">
              <a:xfrm>
                <a:off x="3917" y="1895"/>
                <a:ext cx="54" cy="34"/>
              </a:xfrm>
              <a:custGeom>
                <a:avLst/>
                <a:gdLst>
                  <a:gd name="T0" fmla="*/ 53 w 428"/>
                  <a:gd name="T1" fmla="*/ 215 h 268"/>
                  <a:gd name="T2" fmla="*/ 0 w 428"/>
                  <a:gd name="T3" fmla="*/ 215 h 268"/>
                  <a:gd name="T4" fmla="*/ 53 w 428"/>
                  <a:gd name="T5" fmla="*/ 161 h 268"/>
                  <a:gd name="T6" fmla="*/ 107 w 428"/>
                  <a:gd name="T7" fmla="*/ 107 h 268"/>
                  <a:gd name="T8" fmla="*/ 107 w 428"/>
                  <a:gd name="T9" fmla="*/ 107 h 268"/>
                  <a:gd name="T10" fmla="*/ 214 w 428"/>
                  <a:gd name="T11" fmla="*/ 54 h 268"/>
                  <a:gd name="T12" fmla="*/ 321 w 428"/>
                  <a:gd name="T13" fmla="*/ 0 h 268"/>
                  <a:gd name="T14" fmla="*/ 374 w 428"/>
                  <a:gd name="T15" fmla="*/ 0 h 268"/>
                  <a:gd name="T16" fmla="*/ 374 w 428"/>
                  <a:gd name="T17" fmla="*/ 0 h 268"/>
                  <a:gd name="T18" fmla="*/ 428 w 428"/>
                  <a:gd name="T19" fmla="*/ 54 h 268"/>
                  <a:gd name="T20" fmla="*/ 374 w 428"/>
                  <a:gd name="T21" fmla="*/ 54 h 268"/>
                  <a:gd name="T22" fmla="*/ 374 w 428"/>
                  <a:gd name="T23" fmla="*/ 107 h 268"/>
                  <a:gd name="T24" fmla="*/ 374 w 428"/>
                  <a:gd name="T25" fmla="*/ 107 h 268"/>
                  <a:gd name="T26" fmla="*/ 321 w 428"/>
                  <a:gd name="T27" fmla="*/ 215 h 268"/>
                  <a:gd name="T28" fmla="*/ 214 w 428"/>
                  <a:gd name="T29" fmla="*/ 268 h 268"/>
                  <a:gd name="T30" fmla="*/ 160 w 428"/>
                  <a:gd name="T31" fmla="*/ 268 h 268"/>
                  <a:gd name="T32" fmla="*/ 160 w 428"/>
                  <a:gd name="T33" fmla="*/ 268 h 268"/>
                  <a:gd name="T34" fmla="*/ 107 w 428"/>
                  <a:gd name="T35" fmla="*/ 268 h 268"/>
                  <a:gd name="T36" fmla="*/ 53 w 428"/>
                  <a:gd name="T37" fmla="*/ 268 h 268"/>
                  <a:gd name="T38" fmla="*/ 53 w 428"/>
                  <a:gd name="T39" fmla="*/ 21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268">
                    <a:moveTo>
                      <a:pt x="53" y="215"/>
                    </a:moveTo>
                    <a:lnTo>
                      <a:pt x="0" y="215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14" y="54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54"/>
                    </a:lnTo>
                    <a:lnTo>
                      <a:pt x="374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21" y="215"/>
                    </a:lnTo>
                    <a:lnTo>
                      <a:pt x="214" y="268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07" y="268"/>
                    </a:lnTo>
                    <a:lnTo>
                      <a:pt x="53" y="268"/>
                    </a:lnTo>
                    <a:lnTo>
                      <a:pt x="53" y="215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516"/>
              <p:cNvSpPr>
                <a:spLocks/>
              </p:cNvSpPr>
              <p:nvPr/>
            </p:nvSpPr>
            <p:spPr bwMode="auto">
              <a:xfrm>
                <a:off x="3917" y="1895"/>
                <a:ext cx="47" cy="34"/>
              </a:xfrm>
              <a:custGeom>
                <a:avLst/>
                <a:gdLst>
                  <a:gd name="T0" fmla="*/ 53 w 374"/>
                  <a:gd name="T1" fmla="*/ 215 h 268"/>
                  <a:gd name="T2" fmla="*/ 0 w 374"/>
                  <a:gd name="T3" fmla="*/ 215 h 268"/>
                  <a:gd name="T4" fmla="*/ 53 w 374"/>
                  <a:gd name="T5" fmla="*/ 161 h 268"/>
                  <a:gd name="T6" fmla="*/ 107 w 374"/>
                  <a:gd name="T7" fmla="*/ 107 h 268"/>
                  <a:gd name="T8" fmla="*/ 107 w 374"/>
                  <a:gd name="T9" fmla="*/ 107 h 268"/>
                  <a:gd name="T10" fmla="*/ 160 w 374"/>
                  <a:gd name="T11" fmla="*/ 54 h 268"/>
                  <a:gd name="T12" fmla="*/ 267 w 374"/>
                  <a:gd name="T13" fmla="*/ 0 h 268"/>
                  <a:gd name="T14" fmla="*/ 374 w 374"/>
                  <a:gd name="T15" fmla="*/ 0 h 268"/>
                  <a:gd name="T16" fmla="*/ 374 w 374"/>
                  <a:gd name="T17" fmla="*/ 0 h 268"/>
                  <a:gd name="T18" fmla="*/ 374 w 374"/>
                  <a:gd name="T19" fmla="*/ 54 h 268"/>
                  <a:gd name="T20" fmla="*/ 374 w 374"/>
                  <a:gd name="T21" fmla="*/ 107 h 268"/>
                  <a:gd name="T22" fmla="*/ 374 w 374"/>
                  <a:gd name="T23" fmla="*/ 107 h 268"/>
                  <a:gd name="T24" fmla="*/ 374 w 374"/>
                  <a:gd name="T25" fmla="*/ 107 h 268"/>
                  <a:gd name="T26" fmla="*/ 267 w 374"/>
                  <a:gd name="T27" fmla="*/ 215 h 268"/>
                  <a:gd name="T28" fmla="*/ 214 w 374"/>
                  <a:gd name="T29" fmla="*/ 268 h 268"/>
                  <a:gd name="T30" fmla="*/ 160 w 374"/>
                  <a:gd name="T31" fmla="*/ 268 h 268"/>
                  <a:gd name="T32" fmla="*/ 160 w 374"/>
                  <a:gd name="T33" fmla="*/ 268 h 268"/>
                  <a:gd name="T34" fmla="*/ 107 w 374"/>
                  <a:gd name="T35" fmla="*/ 268 h 268"/>
                  <a:gd name="T36" fmla="*/ 107 w 374"/>
                  <a:gd name="T37" fmla="*/ 268 h 268"/>
                  <a:gd name="T38" fmla="*/ 53 w 374"/>
                  <a:gd name="T39" fmla="*/ 21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4" h="268">
                    <a:moveTo>
                      <a:pt x="53" y="215"/>
                    </a:moveTo>
                    <a:lnTo>
                      <a:pt x="0" y="215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267" y="215"/>
                    </a:lnTo>
                    <a:lnTo>
                      <a:pt x="214" y="268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53" y="215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517"/>
              <p:cNvSpPr>
                <a:spLocks/>
              </p:cNvSpPr>
              <p:nvPr/>
            </p:nvSpPr>
            <p:spPr bwMode="auto">
              <a:xfrm>
                <a:off x="3924" y="1902"/>
                <a:ext cx="34" cy="27"/>
              </a:xfrm>
              <a:custGeom>
                <a:avLst/>
                <a:gdLst>
                  <a:gd name="T0" fmla="*/ 0 w 268"/>
                  <a:gd name="T1" fmla="*/ 161 h 214"/>
                  <a:gd name="T2" fmla="*/ 0 w 268"/>
                  <a:gd name="T3" fmla="*/ 161 h 214"/>
                  <a:gd name="T4" fmla="*/ 0 w 268"/>
                  <a:gd name="T5" fmla="*/ 107 h 214"/>
                  <a:gd name="T6" fmla="*/ 54 w 268"/>
                  <a:gd name="T7" fmla="*/ 53 h 214"/>
                  <a:gd name="T8" fmla="*/ 54 w 268"/>
                  <a:gd name="T9" fmla="*/ 53 h 214"/>
                  <a:gd name="T10" fmla="*/ 107 w 268"/>
                  <a:gd name="T11" fmla="*/ 0 h 214"/>
                  <a:gd name="T12" fmla="*/ 214 w 268"/>
                  <a:gd name="T13" fmla="*/ 0 h 214"/>
                  <a:gd name="T14" fmla="*/ 268 w 268"/>
                  <a:gd name="T15" fmla="*/ 0 h 214"/>
                  <a:gd name="T16" fmla="*/ 268 w 268"/>
                  <a:gd name="T17" fmla="*/ 0 h 214"/>
                  <a:gd name="T18" fmla="*/ 268 w 268"/>
                  <a:gd name="T19" fmla="*/ 0 h 214"/>
                  <a:gd name="T20" fmla="*/ 268 w 268"/>
                  <a:gd name="T21" fmla="*/ 53 h 214"/>
                  <a:gd name="T22" fmla="*/ 268 w 268"/>
                  <a:gd name="T23" fmla="*/ 53 h 214"/>
                  <a:gd name="T24" fmla="*/ 268 w 268"/>
                  <a:gd name="T25" fmla="*/ 53 h 214"/>
                  <a:gd name="T26" fmla="*/ 214 w 268"/>
                  <a:gd name="T27" fmla="*/ 161 h 214"/>
                  <a:gd name="T28" fmla="*/ 161 w 268"/>
                  <a:gd name="T29" fmla="*/ 214 h 214"/>
                  <a:gd name="T30" fmla="*/ 107 w 268"/>
                  <a:gd name="T31" fmla="*/ 214 h 214"/>
                  <a:gd name="T32" fmla="*/ 107 w 268"/>
                  <a:gd name="T33" fmla="*/ 214 h 214"/>
                  <a:gd name="T34" fmla="*/ 54 w 268"/>
                  <a:gd name="T35" fmla="*/ 214 h 214"/>
                  <a:gd name="T36" fmla="*/ 54 w 268"/>
                  <a:gd name="T37" fmla="*/ 214 h 214"/>
                  <a:gd name="T38" fmla="*/ 0 w 268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14">
                    <a:moveTo>
                      <a:pt x="0" y="161"/>
                    </a:moveTo>
                    <a:lnTo>
                      <a:pt x="0" y="161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161"/>
                    </a:lnTo>
                    <a:lnTo>
                      <a:pt x="161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518"/>
              <p:cNvSpPr>
                <a:spLocks/>
              </p:cNvSpPr>
              <p:nvPr/>
            </p:nvSpPr>
            <p:spPr bwMode="auto">
              <a:xfrm>
                <a:off x="3924" y="1902"/>
                <a:ext cx="27" cy="27"/>
              </a:xfrm>
              <a:custGeom>
                <a:avLst/>
                <a:gdLst>
                  <a:gd name="T0" fmla="*/ 54 w 214"/>
                  <a:gd name="T1" fmla="*/ 214 h 214"/>
                  <a:gd name="T2" fmla="*/ 54 w 214"/>
                  <a:gd name="T3" fmla="*/ 214 h 214"/>
                  <a:gd name="T4" fmla="*/ 0 w 214"/>
                  <a:gd name="T5" fmla="*/ 214 h 214"/>
                  <a:gd name="T6" fmla="*/ 0 w 214"/>
                  <a:gd name="T7" fmla="*/ 161 h 214"/>
                  <a:gd name="T8" fmla="*/ 0 w 214"/>
                  <a:gd name="T9" fmla="*/ 161 h 214"/>
                  <a:gd name="T10" fmla="*/ 0 w 214"/>
                  <a:gd name="T11" fmla="*/ 161 h 214"/>
                  <a:gd name="T12" fmla="*/ 0 w 214"/>
                  <a:gd name="T13" fmla="*/ 107 h 214"/>
                  <a:gd name="T14" fmla="*/ 54 w 214"/>
                  <a:gd name="T15" fmla="*/ 53 h 214"/>
                  <a:gd name="T16" fmla="*/ 54 w 214"/>
                  <a:gd name="T17" fmla="*/ 53 h 214"/>
                  <a:gd name="T18" fmla="*/ 107 w 214"/>
                  <a:gd name="T19" fmla="*/ 53 h 214"/>
                  <a:gd name="T20" fmla="*/ 161 w 214"/>
                  <a:gd name="T21" fmla="*/ 0 h 214"/>
                  <a:gd name="T22" fmla="*/ 214 w 214"/>
                  <a:gd name="T23" fmla="*/ 0 h 214"/>
                  <a:gd name="T24" fmla="*/ 214 w 214"/>
                  <a:gd name="T25" fmla="*/ 0 h 214"/>
                  <a:gd name="T26" fmla="*/ 214 w 214"/>
                  <a:gd name="T27" fmla="*/ 53 h 214"/>
                  <a:gd name="T28" fmla="*/ 214 w 214"/>
                  <a:gd name="T29" fmla="*/ 53 h 214"/>
                  <a:gd name="T30" fmla="*/ 214 w 214"/>
                  <a:gd name="T31" fmla="*/ 107 h 214"/>
                  <a:gd name="T32" fmla="*/ 214 w 214"/>
                  <a:gd name="T33" fmla="*/ 107 h 214"/>
                  <a:gd name="T34" fmla="*/ 161 w 214"/>
                  <a:gd name="T35" fmla="*/ 161 h 214"/>
                  <a:gd name="T36" fmla="*/ 107 w 214"/>
                  <a:gd name="T37" fmla="*/ 214 h 214"/>
                  <a:gd name="T38" fmla="*/ 54 w 214"/>
                  <a:gd name="T39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214">
                    <a:moveTo>
                      <a:pt x="54" y="214"/>
                    </a:moveTo>
                    <a:lnTo>
                      <a:pt x="54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1" y="161"/>
                    </a:lnTo>
                    <a:lnTo>
                      <a:pt x="107" y="214"/>
                    </a:lnTo>
                    <a:lnTo>
                      <a:pt x="54" y="214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519"/>
              <p:cNvSpPr>
                <a:spLocks/>
              </p:cNvSpPr>
              <p:nvPr/>
            </p:nvSpPr>
            <p:spPr bwMode="auto">
              <a:xfrm>
                <a:off x="3864" y="1802"/>
                <a:ext cx="114" cy="107"/>
              </a:xfrm>
              <a:custGeom>
                <a:avLst/>
                <a:gdLst>
                  <a:gd name="T0" fmla="*/ 856 w 909"/>
                  <a:gd name="T1" fmla="*/ 589 h 855"/>
                  <a:gd name="T2" fmla="*/ 749 w 909"/>
                  <a:gd name="T3" fmla="*/ 589 h 855"/>
                  <a:gd name="T4" fmla="*/ 642 w 909"/>
                  <a:gd name="T5" fmla="*/ 642 h 855"/>
                  <a:gd name="T6" fmla="*/ 535 w 909"/>
                  <a:gd name="T7" fmla="*/ 695 h 855"/>
                  <a:gd name="T8" fmla="*/ 535 w 909"/>
                  <a:gd name="T9" fmla="*/ 695 h 855"/>
                  <a:gd name="T10" fmla="*/ 428 w 909"/>
                  <a:gd name="T11" fmla="*/ 802 h 855"/>
                  <a:gd name="T12" fmla="*/ 321 w 909"/>
                  <a:gd name="T13" fmla="*/ 855 h 855"/>
                  <a:gd name="T14" fmla="*/ 214 w 909"/>
                  <a:gd name="T15" fmla="*/ 802 h 855"/>
                  <a:gd name="T16" fmla="*/ 214 w 909"/>
                  <a:gd name="T17" fmla="*/ 802 h 855"/>
                  <a:gd name="T18" fmla="*/ 160 w 909"/>
                  <a:gd name="T19" fmla="*/ 748 h 855"/>
                  <a:gd name="T20" fmla="*/ 160 w 909"/>
                  <a:gd name="T21" fmla="*/ 695 h 855"/>
                  <a:gd name="T22" fmla="*/ 107 w 909"/>
                  <a:gd name="T23" fmla="*/ 642 h 855"/>
                  <a:gd name="T24" fmla="*/ 107 w 909"/>
                  <a:gd name="T25" fmla="*/ 642 h 855"/>
                  <a:gd name="T26" fmla="*/ 0 w 909"/>
                  <a:gd name="T27" fmla="*/ 482 h 855"/>
                  <a:gd name="T28" fmla="*/ 0 w 909"/>
                  <a:gd name="T29" fmla="*/ 268 h 855"/>
                  <a:gd name="T30" fmla="*/ 214 w 909"/>
                  <a:gd name="T31" fmla="*/ 0 h 855"/>
                  <a:gd name="T32" fmla="*/ 214 w 909"/>
                  <a:gd name="T33" fmla="*/ 0 h 855"/>
                  <a:gd name="T34" fmla="*/ 481 w 909"/>
                  <a:gd name="T35" fmla="*/ 0 h 855"/>
                  <a:gd name="T36" fmla="*/ 695 w 909"/>
                  <a:gd name="T37" fmla="*/ 161 h 855"/>
                  <a:gd name="T38" fmla="*/ 802 w 909"/>
                  <a:gd name="T39" fmla="*/ 268 h 855"/>
                  <a:gd name="T40" fmla="*/ 802 w 909"/>
                  <a:gd name="T41" fmla="*/ 268 h 855"/>
                  <a:gd name="T42" fmla="*/ 802 w 909"/>
                  <a:gd name="T43" fmla="*/ 321 h 855"/>
                  <a:gd name="T44" fmla="*/ 802 w 909"/>
                  <a:gd name="T45" fmla="*/ 375 h 855"/>
                  <a:gd name="T46" fmla="*/ 856 w 909"/>
                  <a:gd name="T47" fmla="*/ 428 h 855"/>
                  <a:gd name="T48" fmla="*/ 856 w 909"/>
                  <a:gd name="T49" fmla="*/ 428 h 855"/>
                  <a:gd name="T50" fmla="*/ 856 w 909"/>
                  <a:gd name="T51" fmla="*/ 482 h 855"/>
                  <a:gd name="T52" fmla="*/ 909 w 909"/>
                  <a:gd name="T53" fmla="*/ 535 h 855"/>
                  <a:gd name="T54" fmla="*/ 856 w 909"/>
                  <a:gd name="T55" fmla="*/ 589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9" h="855">
                    <a:moveTo>
                      <a:pt x="856" y="589"/>
                    </a:moveTo>
                    <a:lnTo>
                      <a:pt x="749" y="589"/>
                    </a:lnTo>
                    <a:lnTo>
                      <a:pt x="642" y="642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428" y="802"/>
                    </a:lnTo>
                    <a:lnTo>
                      <a:pt x="321" y="855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0" y="748"/>
                    </a:lnTo>
                    <a:lnTo>
                      <a:pt x="160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482"/>
                    </a:lnTo>
                    <a:lnTo>
                      <a:pt x="0" y="268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81" y="0"/>
                    </a:lnTo>
                    <a:lnTo>
                      <a:pt x="695" y="161"/>
                    </a:lnTo>
                    <a:lnTo>
                      <a:pt x="802" y="268"/>
                    </a:lnTo>
                    <a:lnTo>
                      <a:pt x="802" y="268"/>
                    </a:lnTo>
                    <a:lnTo>
                      <a:pt x="802" y="321"/>
                    </a:lnTo>
                    <a:lnTo>
                      <a:pt x="802" y="375"/>
                    </a:lnTo>
                    <a:lnTo>
                      <a:pt x="856" y="428"/>
                    </a:lnTo>
                    <a:lnTo>
                      <a:pt x="856" y="428"/>
                    </a:lnTo>
                    <a:lnTo>
                      <a:pt x="856" y="482"/>
                    </a:lnTo>
                    <a:lnTo>
                      <a:pt x="909" y="535"/>
                    </a:lnTo>
                    <a:lnTo>
                      <a:pt x="856" y="589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520"/>
              <p:cNvSpPr>
                <a:spLocks/>
              </p:cNvSpPr>
              <p:nvPr/>
            </p:nvSpPr>
            <p:spPr bwMode="auto">
              <a:xfrm>
                <a:off x="3871" y="1802"/>
                <a:ext cx="100" cy="107"/>
              </a:xfrm>
              <a:custGeom>
                <a:avLst/>
                <a:gdLst>
                  <a:gd name="T0" fmla="*/ 482 w 803"/>
                  <a:gd name="T1" fmla="*/ 695 h 855"/>
                  <a:gd name="T2" fmla="*/ 375 w 803"/>
                  <a:gd name="T3" fmla="*/ 802 h 855"/>
                  <a:gd name="T4" fmla="*/ 268 w 803"/>
                  <a:gd name="T5" fmla="*/ 855 h 855"/>
                  <a:gd name="T6" fmla="*/ 214 w 803"/>
                  <a:gd name="T7" fmla="*/ 802 h 855"/>
                  <a:gd name="T8" fmla="*/ 214 w 803"/>
                  <a:gd name="T9" fmla="*/ 802 h 855"/>
                  <a:gd name="T10" fmla="*/ 161 w 803"/>
                  <a:gd name="T11" fmla="*/ 748 h 855"/>
                  <a:gd name="T12" fmla="*/ 107 w 803"/>
                  <a:gd name="T13" fmla="*/ 695 h 855"/>
                  <a:gd name="T14" fmla="*/ 107 w 803"/>
                  <a:gd name="T15" fmla="*/ 642 h 855"/>
                  <a:gd name="T16" fmla="*/ 107 w 803"/>
                  <a:gd name="T17" fmla="*/ 642 h 855"/>
                  <a:gd name="T18" fmla="*/ 0 w 803"/>
                  <a:gd name="T19" fmla="*/ 535 h 855"/>
                  <a:gd name="T20" fmla="*/ 0 w 803"/>
                  <a:gd name="T21" fmla="*/ 268 h 855"/>
                  <a:gd name="T22" fmla="*/ 161 w 803"/>
                  <a:gd name="T23" fmla="*/ 54 h 855"/>
                  <a:gd name="T24" fmla="*/ 161 w 803"/>
                  <a:gd name="T25" fmla="*/ 54 h 855"/>
                  <a:gd name="T26" fmla="*/ 428 w 803"/>
                  <a:gd name="T27" fmla="*/ 0 h 855"/>
                  <a:gd name="T28" fmla="*/ 642 w 803"/>
                  <a:gd name="T29" fmla="*/ 161 h 855"/>
                  <a:gd name="T30" fmla="*/ 696 w 803"/>
                  <a:gd name="T31" fmla="*/ 268 h 855"/>
                  <a:gd name="T32" fmla="*/ 696 w 803"/>
                  <a:gd name="T33" fmla="*/ 268 h 855"/>
                  <a:gd name="T34" fmla="*/ 696 w 803"/>
                  <a:gd name="T35" fmla="*/ 321 h 855"/>
                  <a:gd name="T36" fmla="*/ 749 w 803"/>
                  <a:gd name="T37" fmla="*/ 375 h 855"/>
                  <a:gd name="T38" fmla="*/ 749 w 803"/>
                  <a:gd name="T39" fmla="*/ 428 h 855"/>
                  <a:gd name="T40" fmla="*/ 749 w 803"/>
                  <a:gd name="T41" fmla="*/ 428 h 855"/>
                  <a:gd name="T42" fmla="*/ 803 w 803"/>
                  <a:gd name="T43" fmla="*/ 482 h 855"/>
                  <a:gd name="T44" fmla="*/ 803 w 803"/>
                  <a:gd name="T45" fmla="*/ 535 h 855"/>
                  <a:gd name="T46" fmla="*/ 803 w 803"/>
                  <a:gd name="T47" fmla="*/ 589 h 855"/>
                  <a:gd name="T48" fmla="*/ 803 w 803"/>
                  <a:gd name="T49" fmla="*/ 589 h 855"/>
                  <a:gd name="T50" fmla="*/ 696 w 803"/>
                  <a:gd name="T51" fmla="*/ 589 h 855"/>
                  <a:gd name="T52" fmla="*/ 589 w 803"/>
                  <a:gd name="T53" fmla="*/ 642 h 855"/>
                  <a:gd name="T54" fmla="*/ 482 w 803"/>
                  <a:gd name="T55" fmla="*/ 69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855">
                    <a:moveTo>
                      <a:pt x="482" y="695"/>
                    </a:moveTo>
                    <a:lnTo>
                      <a:pt x="375" y="802"/>
                    </a:lnTo>
                    <a:lnTo>
                      <a:pt x="268" y="855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1" y="748"/>
                    </a:lnTo>
                    <a:lnTo>
                      <a:pt x="107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535"/>
                    </a:lnTo>
                    <a:lnTo>
                      <a:pt x="0" y="268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428" y="0"/>
                    </a:lnTo>
                    <a:lnTo>
                      <a:pt x="642" y="161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696" y="321"/>
                    </a:lnTo>
                    <a:lnTo>
                      <a:pt x="749" y="375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803" y="482"/>
                    </a:lnTo>
                    <a:lnTo>
                      <a:pt x="803" y="535"/>
                    </a:lnTo>
                    <a:lnTo>
                      <a:pt x="803" y="589"/>
                    </a:lnTo>
                    <a:lnTo>
                      <a:pt x="803" y="589"/>
                    </a:lnTo>
                    <a:lnTo>
                      <a:pt x="696" y="589"/>
                    </a:lnTo>
                    <a:lnTo>
                      <a:pt x="589" y="642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FF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521"/>
              <p:cNvSpPr>
                <a:spLocks/>
              </p:cNvSpPr>
              <p:nvPr/>
            </p:nvSpPr>
            <p:spPr bwMode="auto">
              <a:xfrm>
                <a:off x="3871" y="1809"/>
                <a:ext cx="100" cy="93"/>
              </a:xfrm>
              <a:custGeom>
                <a:avLst/>
                <a:gdLst>
                  <a:gd name="T0" fmla="*/ 482 w 803"/>
                  <a:gd name="T1" fmla="*/ 641 h 748"/>
                  <a:gd name="T2" fmla="*/ 375 w 803"/>
                  <a:gd name="T3" fmla="*/ 694 h 748"/>
                  <a:gd name="T4" fmla="*/ 268 w 803"/>
                  <a:gd name="T5" fmla="*/ 748 h 748"/>
                  <a:gd name="T6" fmla="*/ 214 w 803"/>
                  <a:gd name="T7" fmla="*/ 694 h 748"/>
                  <a:gd name="T8" fmla="*/ 214 w 803"/>
                  <a:gd name="T9" fmla="*/ 694 h 748"/>
                  <a:gd name="T10" fmla="*/ 161 w 803"/>
                  <a:gd name="T11" fmla="*/ 694 h 748"/>
                  <a:gd name="T12" fmla="*/ 161 w 803"/>
                  <a:gd name="T13" fmla="*/ 641 h 748"/>
                  <a:gd name="T14" fmla="*/ 107 w 803"/>
                  <a:gd name="T15" fmla="*/ 588 h 748"/>
                  <a:gd name="T16" fmla="*/ 107 w 803"/>
                  <a:gd name="T17" fmla="*/ 588 h 748"/>
                  <a:gd name="T18" fmla="*/ 0 w 803"/>
                  <a:gd name="T19" fmla="*/ 481 h 748"/>
                  <a:gd name="T20" fmla="*/ 0 w 803"/>
                  <a:gd name="T21" fmla="*/ 214 h 748"/>
                  <a:gd name="T22" fmla="*/ 214 w 803"/>
                  <a:gd name="T23" fmla="*/ 0 h 748"/>
                  <a:gd name="T24" fmla="*/ 214 w 803"/>
                  <a:gd name="T25" fmla="*/ 0 h 748"/>
                  <a:gd name="T26" fmla="*/ 482 w 803"/>
                  <a:gd name="T27" fmla="*/ 0 h 748"/>
                  <a:gd name="T28" fmla="*/ 642 w 803"/>
                  <a:gd name="T29" fmla="*/ 107 h 748"/>
                  <a:gd name="T30" fmla="*/ 696 w 803"/>
                  <a:gd name="T31" fmla="*/ 214 h 748"/>
                  <a:gd name="T32" fmla="*/ 696 w 803"/>
                  <a:gd name="T33" fmla="*/ 214 h 748"/>
                  <a:gd name="T34" fmla="*/ 696 w 803"/>
                  <a:gd name="T35" fmla="*/ 267 h 748"/>
                  <a:gd name="T36" fmla="*/ 696 w 803"/>
                  <a:gd name="T37" fmla="*/ 321 h 748"/>
                  <a:gd name="T38" fmla="*/ 749 w 803"/>
                  <a:gd name="T39" fmla="*/ 374 h 748"/>
                  <a:gd name="T40" fmla="*/ 749 w 803"/>
                  <a:gd name="T41" fmla="*/ 374 h 748"/>
                  <a:gd name="T42" fmla="*/ 803 w 803"/>
                  <a:gd name="T43" fmla="*/ 428 h 748"/>
                  <a:gd name="T44" fmla="*/ 803 w 803"/>
                  <a:gd name="T45" fmla="*/ 481 h 748"/>
                  <a:gd name="T46" fmla="*/ 803 w 803"/>
                  <a:gd name="T47" fmla="*/ 535 h 748"/>
                  <a:gd name="T48" fmla="*/ 803 w 803"/>
                  <a:gd name="T49" fmla="*/ 535 h 748"/>
                  <a:gd name="T50" fmla="*/ 696 w 803"/>
                  <a:gd name="T51" fmla="*/ 535 h 748"/>
                  <a:gd name="T52" fmla="*/ 589 w 803"/>
                  <a:gd name="T53" fmla="*/ 588 h 748"/>
                  <a:gd name="T54" fmla="*/ 482 w 803"/>
                  <a:gd name="T55" fmla="*/ 641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748">
                    <a:moveTo>
                      <a:pt x="482" y="641"/>
                    </a:moveTo>
                    <a:lnTo>
                      <a:pt x="375" y="694"/>
                    </a:lnTo>
                    <a:lnTo>
                      <a:pt x="268" y="748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61" y="694"/>
                    </a:lnTo>
                    <a:lnTo>
                      <a:pt x="161" y="641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0" y="481"/>
                    </a:lnTo>
                    <a:lnTo>
                      <a:pt x="0" y="21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82" y="0"/>
                    </a:lnTo>
                    <a:lnTo>
                      <a:pt x="642" y="107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696" y="267"/>
                    </a:lnTo>
                    <a:lnTo>
                      <a:pt x="696" y="321"/>
                    </a:lnTo>
                    <a:lnTo>
                      <a:pt x="749" y="374"/>
                    </a:lnTo>
                    <a:lnTo>
                      <a:pt x="749" y="374"/>
                    </a:lnTo>
                    <a:lnTo>
                      <a:pt x="803" y="428"/>
                    </a:lnTo>
                    <a:lnTo>
                      <a:pt x="803" y="481"/>
                    </a:lnTo>
                    <a:lnTo>
                      <a:pt x="803" y="535"/>
                    </a:lnTo>
                    <a:lnTo>
                      <a:pt x="803" y="535"/>
                    </a:lnTo>
                    <a:lnTo>
                      <a:pt x="696" y="535"/>
                    </a:lnTo>
                    <a:lnTo>
                      <a:pt x="589" y="588"/>
                    </a:lnTo>
                    <a:lnTo>
                      <a:pt x="482" y="641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522"/>
              <p:cNvSpPr>
                <a:spLocks/>
              </p:cNvSpPr>
              <p:nvPr/>
            </p:nvSpPr>
            <p:spPr bwMode="auto">
              <a:xfrm>
                <a:off x="3877" y="1815"/>
                <a:ext cx="94" cy="87"/>
              </a:xfrm>
              <a:custGeom>
                <a:avLst/>
                <a:gdLst>
                  <a:gd name="T0" fmla="*/ 428 w 749"/>
                  <a:gd name="T1" fmla="*/ 588 h 695"/>
                  <a:gd name="T2" fmla="*/ 321 w 749"/>
                  <a:gd name="T3" fmla="*/ 641 h 695"/>
                  <a:gd name="T4" fmla="*/ 214 w 749"/>
                  <a:gd name="T5" fmla="*/ 695 h 695"/>
                  <a:gd name="T6" fmla="*/ 160 w 749"/>
                  <a:gd name="T7" fmla="*/ 641 h 695"/>
                  <a:gd name="T8" fmla="*/ 160 w 749"/>
                  <a:gd name="T9" fmla="*/ 641 h 695"/>
                  <a:gd name="T10" fmla="*/ 107 w 749"/>
                  <a:gd name="T11" fmla="*/ 588 h 695"/>
                  <a:gd name="T12" fmla="*/ 107 w 749"/>
                  <a:gd name="T13" fmla="*/ 588 h 695"/>
                  <a:gd name="T14" fmla="*/ 107 w 749"/>
                  <a:gd name="T15" fmla="*/ 535 h 695"/>
                  <a:gd name="T16" fmla="*/ 107 w 749"/>
                  <a:gd name="T17" fmla="*/ 535 h 695"/>
                  <a:gd name="T18" fmla="*/ 0 w 749"/>
                  <a:gd name="T19" fmla="*/ 428 h 695"/>
                  <a:gd name="T20" fmla="*/ 0 w 749"/>
                  <a:gd name="T21" fmla="*/ 214 h 695"/>
                  <a:gd name="T22" fmla="*/ 160 w 749"/>
                  <a:gd name="T23" fmla="*/ 0 h 695"/>
                  <a:gd name="T24" fmla="*/ 160 w 749"/>
                  <a:gd name="T25" fmla="*/ 0 h 695"/>
                  <a:gd name="T26" fmla="*/ 428 w 749"/>
                  <a:gd name="T27" fmla="*/ 0 h 695"/>
                  <a:gd name="T28" fmla="*/ 588 w 749"/>
                  <a:gd name="T29" fmla="*/ 107 h 695"/>
                  <a:gd name="T30" fmla="*/ 642 w 749"/>
                  <a:gd name="T31" fmla="*/ 214 h 695"/>
                  <a:gd name="T32" fmla="*/ 642 w 749"/>
                  <a:gd name="T33" fmla="*/ 214 h 695"/>
                  <a:gd name="T34" fmla="*/ 642 w 749"/>
                  <a:gd name="T35" fmla="*/ 268 h 695"/>
                  <a:gd name="T36" fmla="*/ 642 w 749"/>
                  <a:gd name="T37" fmla="*/ 321 h 695"/>
                  <a:gd name="T38" fmla="*/ 695 w 749"/>
                  <a:gd name="T39" fmla="*/ 321 h 695"/>
                  <a:gd name="T40" fmla="*/ 695 w 749"/>
                  <a:gd name="T41" fmla="*/ 321 h 695"/>
                  <a:gd name="T42" fmla="*/ 695 w 749"/>
                  <a:gd name="T43" fmla="*/ 375 h 695"/>
                  <a:gd name="T44" fmla="*/ 749 w 749"/>
                  <a:gd name="T45" fmla="*/ 428 h 695"/>
                  <a:gd name="T46" fmla="*/ 695 w 749"/>
                  <a:gd name="T47" fmla="*/ 482 h 695"/>
                  <a:gd name="T48" fmla="*/ 695 w 749"/>
                  <a:gd name="T49" fmla="*/ 482 h 695"/>
                  <a:gd name="T50" fmla="*/ 642 w 749"/>
                  <a:gd name="T51" fmla="*/ 482 h 695"/>
                  <a:gd name="T52" fmla="*/ 535 w 749"/>
                  <a:gd name="T53" fmla="*/ 535 h 695"/>
                  <a:gd name="T54" fmla="*/ 428 w 749"/>
                  <a:gd name="T55" fmla="*/ 58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9" h="695">
                    <a:moveTo>
                      <a:pt x="428" y="588"/>
                    </a:moveTo>
                    <a:lnTo>
                      <a:pt x="321" y="641"/>
                    </a:lnTo>
                    <a:lnTo>
                      <a:pt x="214" y="695"/>
                    </a:lnTo>
                    <a:lnTo>
                      <a:pt x="160" y="641"/>
                    </a:lnTo>
                    <a:lnTo>
                      <a:pt x="160" y="641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428" y="0"/>
                    </a:lnTo>
                    <a:lnTo>
                      <a:pt x="588" y="107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642" y="268"/>
                    </a:lnTo>
                    <a:lnTo>
                      <a:pt x="642" y="32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695" y="375"/>
                    </a:lnTo>
                    <a:lnTo>
                      <a:pt x="749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642" y="482"/>
                    </a:lnTo>
                    <a:lnTo>
                      <a:pt x="535" y="535"/>
                    </a:lnTo>
                    <a:lnTo>
                      <a:pt x="428" y="588"/>
                    </a:lnTo>
                    <a:close/>
                  </a:path>
                </a:pathLst>
              </a:custGeom>
              <a:solidFill>
                <a:srgbClr val="FFC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523"/>
              <p:cNvSpPr>
                <a:spLocks/>
              </p:cNvSpPr>
              <p:nvPr/>
            </p:nvSpPr>
            <p:spPr bwMode="auto">
              <a:xfrm>
                <a:off x="3877" y="1815"/>
                <a:ext cx="87" cy="87"/>
              </a:xfrm>
              <a:custGeom>
                <a:avLst/>
                <a:gdLst>
                  <a:gd name="T0" fmla="*/ 428 w 695"/>
                  <a:gd name="T1" fmla="*/ 535 h 695"/>
                  <a:gd name="T2" fmla="*/ 321 w 695"/>
                  <a:gd name="T3" fmla="*/ 641 h 695"/>
                  <a:gd name="T4" fmla="*/ 267 w 695"/>
                  <a:gd name="T5" fmla="*/ 695 h 695"/>
                  <a:gd name="T6" fmla="*/ 214 w 695"/>
                  <a:gd name="T7" fmla="*/ 641 h 695"/>
                  <a:gd name="T8" fmla="*/ 214 w 695"/>
                  <a:gd name="T9" fmla="*/ 641 h 695"/>
                  <a:gd name="T10" fmla="*/ 160 w 695"/>
                  <a:gd name="T11" fmla="*/ 588 h 695"/>
                  <a:gd name="T12" fmla="*/ 160 w 695"/>
                  <a:gd name="T13" fmla="*/ 588 h 695"/>
                  <a:gd name="T14" fmla="*/ 107 w 695"/>
                  <a:gd name="T15" fmla="*/ 535 h 695"/>
                  <a:gd name="T16" fmla="*/ 107 w 695"/>
                  <a:gd name="T17" fmla="*/ 535 h 695"/>
                  <a:gd name="T18" fmla="*/ 0 w 695"/>
                  <a:gd name="T19" fmla="*/ 428 h 695"/>
                  <a:gd name="T20" fmla="*/ 0 w 695"/>
                  <a:gd name="T21" fmla="*/ 214 h 695"/>
                  <a:gd name="T22" fmla="*/ 160 w 695"/>
                  <a:gd name="T23" fmla="*/ 0 h 695"/>
                  <a:gd name="T24" fmla="*/ 160 w 695"/>
                  <a:gd name="T25" fmla="*/ 0 h 695"/>
                  <a:gd name="T26" fmla="*/ 428 w 695"/>
                  <a:gd name="T27" fmla="*/ 0 h 695"/>
                  <a:gd name="T28" fmla="*/ 588 w 695"/>
                  <a:gd name="T29" fmla="*/ 107 h 695"/>
                  <a:gd name="T30" fmla="*/ 642 w 695"/>
                  <a:gd name="T31" fmla="*/ 214 h 695"/>
                  <a:gd name="T32" fmla="*/ 642 w 695"/>
                  <a:gd name="T33" fmla="*/ 214 h 695"/>
                  <a:gd name="T34" fmla="*/ 642 w 695"/>
                  <a:gd name="T35" fmla="*/ 268 h 695"/>
                  <a:gd name="T36" fmla="*/ 642 w 695"/>
                  <a:gd name="T37" fmla="*/ 321 h 695"/>
                  <a:gd name="T38" fmla="*/ 642 w 695"/>
                  <a:gd name="T39" fmla="*/ 321 h 695"/>
                  <a:gd name="T40" fmla="*/ 642 w 695"/>
                  <a:gd name="T41" fmla="*/ 321 h 695"/>
                  <a:gd name="T42" fmla="*/ 695 w 695"/>
                  <a:gd name="T43" fmla="*/ 375 h 695"/>
                  <a:gd name="T44" fmla="*/ 695 w 695"/>
                  <a:gd name="T45" fmla="*/ 428 h 695"/>
                  <a:gd name="T46" fmla="*/ 695 w 695"/>
                  <a:gd name="T47" fmla="*/ 482 h 695"/>
                  <a:gd name="T48" fmla="*/ 695 w 695"/>
                  <a:gd name="T49" fmla="*/ 482 h 695"/>
                  <a:gd name="T50" fmla="*/ 642 w 695"/>
                  <a:gd name="T51" fmla="*/ 482 h 695"/>
                  <a:gd name="T52" fmla="*/ 535 w 695"/>
                  <a:gd name="T53" fmla="*/ 535 h 695"/>
                  <a:gd name="T54" fmla="*/ 428 w 695"/>
                  <a:gd name="T55" fmla="*/ 53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5" h="695">
                    <a:moveTo>
                      <a:pt x="428" y="535"/>
                    </a:moveTo>
                    <a:lnTo>
                      <a:pt x="321" y="641"/>
                    </a:lnTo>
                    <a:lnTo>
                      <a:pt x="267" y="695"/>
                    </a:lnTo>
                    <a:lnTo>
                      <a:pt x="214" y="641"/>
                    </a:lnTo>
                    <a:lnTo>
                      <a:pt x="214" y="641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428" y="0"/>
                    </a:lnTo>
                    <a:lnTo>
                      <a:pt x="588" y="107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642" y="268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95" y="375"/>
                    </a:lnTo>
                    <a:lnTo>
                      <a:pt x="695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642" y="482"/>
                    </a:lnTo>
                    <a:lnTo>
                      <a:pt x="535" y="535"/>
                    </a:lnTo>
                    <a:lnTo>
                      <a:pt x="428" y="535"/>
                    </a:lnTo>
                    <a:close/>
                  </a:path>
                </a:pathLst>
              </a:custGeom>
              <a:solidFill>
                <a:srgbClr val="FFC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524"/>
              <p:cNvSpPr>
                <a:spLocks/>
              </p:cNvSpPr>
              <p:nvPr/>
            </p:nvSpPr>
            <p:spPr bwMode="auto">
              <a:xfrm>
                <a:off x="3884" y="1822"/>
                <a:ext cx="80" cy="80"/>
              </a:xfrm>
              <a:custGeom>
                <a:avLst/>
                <a:gdLst>
                  <a:gd name="T0" fmla="*/ 375 w 642"/>
                  <a:gd name="T1" fmla="*/ 481 h 641"/>
                  <a:gd name="T2" fmla="*/ 268 w 642"/>
                  <a:gd name="T3" fmla="*/ 587 h 641"/>
                  <a:gd name="T4" fmla="*/ 214 w 642"/>
                  <a:gd name="T5" fmla="*/ 641 h 641"/>
                  <a:gd name="T6" fmla="*/ 161 w 642"/>
                  <a:gd name="T7" fmla="*/ 587 h 641"/>
                  <a:gd name="T8" fmla="*/ 161 w 642"/>
                  <a:gd name="T9" fmla="*/ 587 h 641"/>
                  <a:gd name="T10" fmla="*/ 107 w 642"/>
                  <a:gd name="T11" fmla="*/ 534 h 641"/>
                  <a:gd name="T12" fmla="*/ 107 w 642"/>
                  <a:gd name="T13" fmla="*/ 534 h 641"/>
                  <a:gd name="T14" fmla="*/ 107 w 642"/>
                  <a:gd name="T15" fmla="*/ 481 h 641"/>
                  <a:gd name="T16" fmla="*/ 107 w 642"/>
                  <a:gd name="T17" fmla="*/ 481 h 641"/>
                  <a:gd name="T18" fmla="*/ 0 w 642"/>
                  <a:gd name="T19" fmla="*/ 374 h 641"/>
                  <a:gd name="T20" fmla="*/ 0 w 642"/>
                  <a:gd name="T21" fmla="*/ 160 h 641"/>
                  <a:gd name="T22" fmla="*/ 161 w 642"/>
                  <a:gd name="T23" fmla="*/ 0 h 641"/>
                  <a:gd name="T24" fmla="*/ 161 w 642"/>
                  <a:gd name="T25" fmla="*/ 0 h 641"/>
                  <a:gd name="T26" fmla="*/ 375 w 642"/>
                  <a:gd name="T27" fmla="*/ 0 h 641"/>
                  <a:gd name="T28" fmla="*/ 482 w 642"/>
                  <a:gd name="T29" fmla="*/ 107 h 641"/>
                  <a:gd name="T30" fmla="*/ 589 w 642"/>
                  <a:gd name="T31" fmla="*/ 160 h 641"/>
                  <a:gd name="T32" fmla="*/ 589 w 642"/>
                  <a:gd name="T33" fmla="*/ 160 h 641"/>
                  <a:gd name="T34" fmla="*/ 589 w 642"/>
                  <a:gd name="T35" fmla="*/ 214 h 641"/>
                  <a:gd name="T36" fmla="*/ 589 w 642"/>
                  <a:gd name="T37" fmla="*/ 267 h 641"/>
                  <a:gd name="T38" fmla="*/ 589 w 642"/>
                  <a:gd name="T39" fmla="*/ 321 h 641"/>
                  <a:gd name="T40" fmla="*/ 589 w 642"/>
                  <a:gd name="T41" fmla="*/ 321 h 641"/>
                  <a:gd name="T42" fmla="*/ 642 w 642"/>
                  <a:gd name="T43" fmla="*/ 374 h 641"/>
                  <a:gd name="T44" fmla="*/ 642 w 642"/>
                  <a:gd name="T45" fmla="*/ 374 h 641"/>
                  <a:gd name="T46" fmla="*/ 642 w 642"/>
                  <a:gd name="T47" fmla="*/ 428 h 641"/>
                  <a:gd name="T48" fmla="*/ 642 w 642"/>
                  <a:gd name="T49" fmla="*/ 428 h 641"/>
                  <a:gd name="T50" fmla="*/ 589 w 642"/>
                  <a:gd name="T51" fmla="*/ 428 h 641"/>
                  <a:gd name="T52" fmla="*/ 482 w 642"/>
                  <a:gd name="T53" fmla="*/ 481 h 641"/>
                  <a:gd name="T54" fmla="*/ 375 w 642"/>
                  <a:gd name="T55" fmla="*/ 481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2" h="641">
                    <a:moveTo>
                      <a:pt x="375" y="481"/>
                    </a:moveTo>
                    <a:lnTo>
                      <a:pt x="268" y="587"/>
                    </a:lnTo>
                    <a:lnTo>
                      <a:pt x="214" y="641"/>
                    </a:lnTo>
                    <a:lnTo>
                      <a:pt x="161" y="587"/>
                    </a:lnTo>
                    <a:lnTo>
                      <a:pt x="161" y="587"/>
                    </a:lnTo>
                    <a:lnTo>
                      <a:pt x="107" y="534"/>
                    </a:lnTo>
                    <a:lnTo>
                      <a:pt x="107" y="534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0" y="374"/>
                    </a:lnTo>
                    <a:lnTo>
                      <a:pt x="0" y="16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482" y="107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589" y="214"/>
                    </a:lnTo>
                    <a:lnTo>
                      <a:pt x="589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28"/>
                    </a:lnTo>
                    <a:lnTo>
                      <a:pt x="482" y="481"/>
                    </a:lnTo>
                    <a:lnTo>
                      <a:pt x="375" y="481"/>
                    </a:lnTo>
                    <a:close/>
                  </a:path>
                </a:pathLst>
              </a:custGeom>
              <a:solidFill>
                <a:srgbClr val="FFC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525"/>
              <p:cNvSpPr>
                <a:spLocks/>
              </p:cNvSpPr>
              <p:nvPr/>
            </p:nvSpPr>
            <p:spPr bwMode="auto">
              <a:xfrm>
                <a:off x="3884" y="1822"/>
                <a:ext cx="80" cy="73"/>
              </a:xfrm>
              <a:custGeom>
                <a:avLst/>
                <a:gdLst>
                  <a:gd name="T0" fmla="*/ 375 w 642"/>
                  <a:gd name="T1" fmla="*/ 481 h 587"/>
                  <a:gd name="T2" fmla="*/ 321 w 642"/>
                  <a:gd name="T3" fmla="*/ 534 h 587"/>
                  <a:gd name="T4" fmla="*/ 214 w 642"/>
                  <a:gd name="T5" fmla="*/ 587 h 587"/>
                  <a:gd name="T6" fmla="*/ 161 w 642"/>
                  <a:gd name="T7" fmla="*/ 587 h 587"/>
                  <a:gd name="T8" fmla="*/ 161 w 642"/>
                  <a:gd name="T9" fmla="*/ 587 h 587"/>
                  <a:gd name="T10" fmla="*/ 161 w 642"/>
                  <a:gd name="T11" fmla="*/ 534 h 587"/>
                  <a:gd name="T12" fmla="*/ 161 w 642"/>
                  <a:gd name="T13" fmla="*/ 481 h 587"/>
                  <a:gd name="T14" fmla="*/ 107 w 642"/>
                  <a:gd name="T15" fmla="*/ 481 h 587"/>
                  <a:gd name="T16" fmla="*/ 107 w 642"/>
                  <a:gd name="T17" fmla="*/ 481 h 587"/>
                  <a:gd name="T18" fmla="*/ 54 w 642"/>
                  <a:gd name="T19" fmla="*/ 374 h 587"/>
                  <a:gd name="T20" fmla="*/ 0 w 642"/>
                  <a:gd name="T21" fmla="*/ 160 h 587"/>
                  <a:gd name="T22" fmla="*/ 161 w 642"/>
                  <a:gd name="T23" fmla="*/ 0 h 587"/>
                  <a:gd name="T24" fmla="*/ 161 w 642"/>
                  <a:gd name="T25" fmla="*/ 0 h 587"/>
                  <a:gd name="T26" fmla="*/ 375 w 642"/>
                  <a:gd name="T27" fmla="*/ 0 h 587"/>
                  <a:gd name="T28" fmla="*/ 482 w 642"/>
                  <a:gd name="T29" fmla="*/ 107 h 587"/>
                  <a:gd name="T30" fmla="*/ 589 w 642"/>
                  <a:gd name="T31" fmla="*/ 160 h 587"/>
                  <a:gd name="T32" fmla="*/ 589 w 642"/>
                  <a:gd name="T33" fmla="*/ 160 h 587"/>
                  <a:gd name="T34" fmla="*/ 589 w 642"/>
                  <a:gd name="T35" fmla="*/ 267 h 587"/>
                  <a:gd name="T36" fmla="*/ 535 w 642"/>
                  <a:gd name="T37" fmla="*/ 321 h 587"/>
                  <a:gd name="T38" fmla="*/ 589 w 642"/>
                  <a:gd name="T39" fmla="*/ 321 h 587"/>
                  <a:gd name="T40" fmla="*/ 589 w 642"/>
                  <a:gd name="T41" fmla="*/ 321 h 587"/>
                  <a:gd name="T42" fmla="*/ 642 w 642"/>
                  <a:gd name="T43" fmla="*/ 374 h 587"/>
                  <a:gd name="T44" fmla="*/ 642 w 642"/>
                  <a:gd name="T45" fmla="*/ 374 h 587"/>
                  <a:gd name="T46" fmla="*/ 642 w 642"/>
                  <a:gd name="T47" fmla="*/ 428 h 587"/>
                  <a:gd name="T48" fmla="*/ 642 w 642"/>
                  <a:gd name="T49" fmla="*/ 428 h 587"/>
                  <a:gd name="T50" fmla="*/ 589 w 642"/>
                  <a:gd name="T51" fmla="*/ 428 h 587"/>
                  <a:gd name="T52" fmla="*/ 482 w 642"/>
                  <a:gd name="T53" fmla="*/ 481 h 587"/>
                  <a:gd name="T54" fmla="*/ 375 w 642"/>
                  <a:gd name="T55" fmla="*/ 48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2" h="587">
                    <a:moveTo>
                      <a:pt x="375" y="481"/>
                    </a:moveTo>
                    <a:lnTo>
                      <a:pt x="321" y="534"/>
                    </a:lnTo>
                    <a:lnTo>
                      <a:pt x="214" y="587"/>
                    </a:lnTo>
                    <a:lnTo>
                      <a:pt x="161" y="587"/>
                    </a:lnTo>
                    <a:lnTo>
                      <a:pt x="161" y="587"/>
                    </a:lnTo>
                    <a:lnTo>
                      <a:pt x="161" y="534"/>
                    </a:lnTo>
                    <a:lnTo>
                      <a:pt x="161" y="481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4" y="374"/>
                    </a:lnTo>
                    <a:lnTo>
                      <a:pt x="0" y="16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482" y="107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589" y="267"/>
                    </a:lnTo>
                    <a:lnTo>
                      <a:pt x="535" y="321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28"/>
                    </a:lnTo>
                    <a:lnTo>
                      <a:pt x="482" y="481"/>
                    </a:lnTo>
                    <a:lnTo>
                      <a:pt x="375" y="481"/>
                    </a:lnTo>
                    <a:close/>
                  </a:path>
                </a:pathLst>
              </a:custGeom>
              <a:solidFill>
                <a:srgbClr val="FFC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526"/>
              <p:cNvSpPr>
                <a:spLocks/>
              </p:cNvSpPr>
              <p:nvPr/>
            </p:nvSpPr>
            <p:spPr bwMode="auto">
              <a:xfrm>
                <a:off x="3891" y="1829"/>
                <a:ext cx="67" cy="66"/>
              </a:xfrm>
              <a:custGeom>
                <a:avLst/>
                <a:gdLst>
                  <a:gd name="T0" fmla="*/ 321 w 535"/>
                  <a:gd name="T1" fmla="*/ 428 h 534"/>
                  <a:gd name="T2" fmla="*/ 267 w 535"/>
                  <a:gd name="T3" fmla="*/ 481 h 534"/>
                  <a:gd name="T4" fmla="*/ 214 w 535"/>
                  <a:gd name="T5" fmla="*/ 534 h 534"/>
                  <a:gd name="T6" fmla="*/ 160 w 535"/>
                  <a:gd name="T7" fmla="*/ 481 h 534"/>
                  <a:gd name="T8" fmla="*/ 160 w 535"/>
                  <a:gd name="T9" fmla="*/ 481 h 534"/>
                  <a:gd name="T10" fmla="*/ 107 w 535"/>
                  <a:gd name="T11" fmla="*/ 481 h 534"/>
                  <a:gd name="T12" fmla="*/ 107 w 535"/>
                  <a:gd name="T13" fmla="*/ 428 h 534"/>
                  <a:gd name="T14" fmla="*/ 53 w 535"/>
                  <a:gd name="T15" fmla="*/ 428 h 534"/>
                  <a:gd name="T16" fmla="*/ 53 w 535"/>
                  <a:gd name="T17" fmla="*/ 428 h 534"/>
                  <a:gd name="T18" fmla="*/ 0 w 535"/>
                  <a:gd name="T19" fmla="*/ 321 h 534"/>
                  <a:gd name="T20" fmla="*/ 0 w 535"/>
                  <a:gd name="T21" fmla="*/ 161 h 534"/>
                  <a:gd name="T22" fmla="*/ 107 w 535"/>
                  <a:gd name="T23" fmla="*/ 0 h 534"/>
                  <a:gd name="T24" fmla="*/ 107 w 535"/>
                  <a:gd name="T25" fmla="*/ 0 h 534"/>
                  <a:gd name="T26" fmla="*/ 321 w 535"/>
                  <a:gd name="T27" fmla="*/ 0 h 534"/>
                  <a:gd name="T28" fmla="*/ 428 w 535"/>
                  <a:gd name="T29" fmla="*/ 107 h 534"/>
                  <a:gd name="T30" fmla="*/ 481 w 535"/>
                  <a:gd name="T31" fmla="*/ 161 h 534"/>
                  <a:gd name="T32" fmla="*/ 481 w 535"/>
                  <a:gd name="T33" fmla="*/ 161 h 534"/>
                  <a:gd name="T34" fmla="*/ 481 w 535"/>
                  <a:gd name="T35" fmla="*/ 214 h 534"/>
                  <a:gd name="T36" fmla="*/ 481 w 535"/>
                  <a:gd name="T37" fmla="*/ 268 h 534"/>
                  <a:gd name="T38" fmla="*/ 481 w 535"/>
                  <a:gd name="T39" fmla="*/ 268 h 534"/>
                  <a:gd name="T40" fmla="*/ 481 w 535"/>
                  <a:gd name="T41" fmla="*/ 268 h 534"/>
                  <a:gd name="T42" fmla="*/ 535 w 535"/>
                  <a:gd name="T43" fmla="*/ 321 h 534"/>
                  <a:gd name="T44" fmla="*/ 535 w 535"/>
                  <a:gd name="T45" fmla="*/ 375 h 534"/>
                  <a:gd name="T46" fmla="*/ 535 w 535"/>
                  <a:gd name="T47" fmla="*/ 375 h 534"/>
                  <a:gd name="T48" fmla="*/ 535 w 535"/>
                  <a:gd name="T49" fmla="*/ 375 h 534"/>
                  <a:gd name="T50" fmla="*/ 481 w 535"/>
                  <a:gd name="T51" fmla="*/ 375 h 534"/>
                  <a:gd name="T52" fmla="*/ 374 w 535"/>
                  <a:gd name="T53" fmla="*/ 428 h 534"/>
                  <a:gd name="T54" fmla="*/ 321 w 535"/>
                  <a:gd name="T55" fmla="*/ 428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5" h="534">
                    <a:moveTo>
                      <a:pt x="321" y="428"/>
                    </a:moveTo>
                    <a:lnTo>
                      <a:pt x="267" y="481"/>
                    </a:lnTo>
                    <a:lnTo>
                      <a:pt x="214" y="534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07" y="481"/>
                    </a:lnTo>
                    <a:lnTo>
                      <a:pt x="107" y="428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0" y="321"/>
                    </a:lnTo>
                    <a:lnTo>
                      <a:pt x="0" y="16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321" y="0"/>
                    </a:lnTo>
                    <a:lnTo>
                      <a:pt x="428" y="107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1" y="375"/>
                    </a:lnTo>
                    <a:lnTo>
                      <a:pt x="374" y="428"/>
                    </a:lnTo>
                    <a:lnTo>
                      <a:pt x="321" y="428"/>
                    </a:lnTo>
                    <a:close/>
                  </a:path>
                </a:pathLst>
              </a:custGeom>
              <a:solidFill>
                <a:srgbClr val="FF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527"/>
              <p:cNvSpPr>
                <a:spLocks/>
              </p:cNvSpPr>
              <p:nvPr/>
            </p:nvSpPr>
            <p:spPr bwMode="auto">
              <a:xfrm>
                <a:off x="3891" y="1829"/>
                <a:ext cx="67" cy="66"/>
              </a:xfrm>
              <a:custGeom>
                <a:avLst/>
                <a:gdLst>
                  <a:gd name="T0" fmla="*/ 321 w 535"/>
                  <a:gd name="T1" fmla="*/ 428 h 534"/>
                  <a:gd name="T2" fmla="*/ 267 w 535"/>
                  <a:gd name="T3" fmla="*/ 481 h 534"/>
                  <a:gd name="T4" fmla="*/ 214 w 535"/>
                  <a:gd name="T5" fmla="*/ 534 h 534"/>
                  <a:gd name="T6" fmla="*/ 160 w 535"/>
                  <a:gd name="T7" fmla="*/ 481 h 534"/>
                  <a:gd name="T8" fmla="*/ 160 w 535"/>
                  <a:gd name="T9" fmla="*/ 481 h 534"/>
                  <a:gd name="T10" fmla="*/ 160 w 535"/>
                  <a:gd name="T11" fmla="*/ 481 h 534"/>
                  <a:gd name="T12" fmla="*/ 160 w 535"/>
                  <a:gd name="T13" fmla="*/ 428 h 534"/>
                  <a:gd name="T14" fmla="*/ 107 w 535"/>
                  <a:gd name="T15" fmla="*/ 375 h 534"/>
                  <a:gd name="T16" fmla="*/ 107 w 535"/>
                  <a:gd name="T17" fmla="*/ 375 h 534"/>
                  <a:gd name="T18" fmla="*/ 53 w 535"/>
                  <a:gd name="T19" fmla="*/ 321 h 534"/>
                  <a:gd name="T20" fmla="*/ 0 w 535"/>
                  <a:gd name="T21" fmla="*/ 161 h 534"/>
                  <a:gd name="T22" fmla="*/ 160 w 535"/>
                  <a:gd name="T23" fmla="*/ 0 h 534"/>
                  <a:gd name="T24" fmla="*/ 160 w 535"/>
                  <a:gd name="T25" fmla="*/ 0 h 534"/>
                  <a:gd name="T26" fmla="*/ 321 w 535"/>
                  <a:gd name="T27" fmla="*/ 0 h 534"/>
                  <a:gd name="T28" fmla="*/ 428 w 535"/>
                  <a:gd name="T29" fmla="*/ 107 h 534"/>
                  <a:gd name="T30" fmla="*/ 481 w 535"/>
                  <a:gd name="T31" fmla="*/ 161 h 534"/>
                  <a:gd name="T32" fmla="*/ 481 w 535"/>
                  <a:gd name="T33" fmla="*/ 161 h 534"/>
                  <a:gd name="T34" fmla="*/ 481 w 535"/>
                  <a:gd name="T35" fmla="*/ 214 h 534"/>
                  <a:gd name="T36" fmla="*/ 481 w 535"/>
                  <a:gd name="T37" fmla="*/ 268 h 534"/>
                  <a:gd name="T38" fmla="*/ 481 w 535"/>
                  <a:gd name="T39" fmla="*/ 268 h 534"/>
                  <a:gd name="T40" fmla="*/ 481 w 535"/>
                  <a:gd name="T41" fmla="*/ 268 h 534"/>
                  <a:gd name="T42" fmla="*/ 535 w 535"/>
                  <a:gd name="T43" fmla="*/ 321 h 534"/>
                  <a:gd name="T44" fmla="*/ 535 w 535"/>
                  <a:gd name="T45" fmla="*/ 375 h 534"/>
                  <a:gd name="T46" fmla="*/ 535 w 535"/>
                  <a:gd name="T47" fmla="*/ 375 h 534"/>
                  <a:gd name="T48" fmla="*/ 535 w 535"/>
                  <a:gd name="T49" fmla="*/ 375 h 534"/>
                  <a:gd name="T50" fmla="*/ 481 w 535"/>
                  <a:gd name="T51" fmla="*/ 375 h 534"/>
                  <a:gd name="T52" fmla="*/ 374 w 535"/>
                  <a:gd name="T53" fmla="*/ 428 h 534"/>
                  <a:gd name="T54" fmla="*/ 321 w 535"/>
                  <a:gd name="T55" fmla="*/ 428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5" h="534">
                    <a:moveTo>
                      <a:pt x="321" y="428"/>
                    </a:moveTo>
                    <a:lnTo>
                      <a:pt x="267" y="481"/>
                    </a:lnTo>
                    <a:lnTo>
                      <a:pt x="214" y="534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60" y="428"/>
                    </a:lnTo>
                    <a:lnTo>
                      <a:pt x="107" y="375"/>
                    </a:lnTo>
                    <a:lnTo>
                      <a:pt x="107" y="375"/>
                    </a:lnTo>
                    <a:lnTo>
                      <a:pt x="53" y="321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321" y="0"/>
                    </a:lnTo>
                    <a:lnTo>
                      <a:pt x="428" y="107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1" y="375"/>
                    </a:lnTo>
                    <a:lnTo>
                      <a:pt x="374" y="428"/>
                    </a:lnTo>
                    <a:lnTo>
                      <a:pt x="321" y="428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528"/>
              <p:cNvSpPr>
                <a:spLocks/>
              </p:cNvSpPr>
              <p:nvPr/>
            </p:nvSpPr>
            <p:spPr bwMode="auto">
              <a:xfrm>
                <a:off x="3897" y="1835"/>
                <a:ext cx="61" cy="60"/>
              </a:xfrm>
              <a:custGeom>
                <a:avLst/>
                <a:gdLst>
                  <a:gd name="T0" fmla="*/ 268 w 482"/>
                  <a:gd name="T1" fmla="*/ 374 h 480"/>
                  <a:gd name="T2" fmla="*/ 214 w 482"/>
                  <a:gd name="T3" fmla="*/ 427 h 480"/>
                  <a:gd name="T4" fmla="*/ 161 w 482"/>
                  <a:gd name="T5" fmla="*/ 480 h 480"/>
                  <a:gd name="T6" fmla="*/ 107 w 482"/>
                  <a:gd name="T7" fmla="*/ 427 h 480"/>
                  <a:gd name="T8" fmla="*/ 107 w 482"/>
                  <a:gd name="T9" fmla="*/ 427 h 480"/>
                  <a:gd name="T10" fmla="*/ 107 w 482"/>
                  <a:gd name="T11" fmla="*/ 374 h 480"/>
                  <a:gd name="T12" fmla="*/ 107 w 482"/>
                  <a:gd name="T13" fmla="*/ 374 h 480"/>
                  <a:gd name="T14" fmla="*/ 54 w 482"/>
                  <a:gd name="T15" fmla="*/ 321 h 480"/>
                  <a:gd name="T16" fmla="*/ 54 w 482"/>
                  <a:gd name="T17" fmla="*/ 321 h 480"/>
                  <a:gd name="T18" fmla="*/ 0 w 482"/>
                  <a:gd name="T19" fmla="*/ 267 h 480"/>
                  <a:gd name="T20" fmla="*/ 0 w 482"/>
                  <a:gd name="T21" fmla="*/ 107 h 480"/>
                  <a:gd name="T22" fmla="*/ 107 w 482"/>
                  <a:gd name="T23" fmla="*/ 0 h 480"/>
                  <a:gd name="T24" fmla="*/ 107 w 482"/>
                  <a:gd name="T25" fmla="*/ 0 h 480"/>
                  <a:gd name="T26" fmla="*/ 268 w 482"/>
                  <a:gd name="T27" fmla="*/ 0 h 480"/>
                  <a:gd name="T28" fmla="*/ 375 w 482"/>
                  <a:gd name="T29" fmla="*/ 53 h 480"/>
                  <a:gd name="T30" fmla="*/ 428 w 482"/>
                  <a:gd name="T31" fmla="*/ 107 h 480"/>
                  <a:gd name="T32" fmla="*/ 428 w 482"/>
                  <a:gd name="T33" fmla="*/ 107 h 480"/>
                  <a:gd name="T34" fmla="*/ 428 w 482"/>
                  <a:gd name="T35" fmla="*/ 160 h 480"/>
                  <a:gd name="T36" fmla="*/ 428 w 482"/>
                  <a:gd name="T37" fmla="*/ 214 h 480"/>
                  <a:gd name="T38" fmla="*/ 428 w 482"/>
                  <a:gd name="T39" fmla="*/ 214 h 480"/>
                  <a:gd name="T40" fmla="*/ 428 w 482"/>
                  <a:gd name="T41" fmla="*/ 214 h 480"/>
                  <a:gd name="T42" fmla="*/ 482 w 482"/>
                  <a:gd name="T43" fmla="*/ 267 h 480"/>
                  <a:gd name="T44" fmla="*/ 482 w 482"/>
                  <a:gd name="T45" fmla="*/ 321 h 480"/>
                  <a:gd name="T46" fmla="*/ 482 w 482"/>
                  <a:gd name="T47" fmla="*/ 321 h 480"/>
                  <a:gd name="T48" fmla="*/ 482 w 482"/>
                  <a:gd name="T49" fmla="*/ 321 h 480"/>
                  <a:gd name="T50" fmla="*/ 428 w 482"/>
                  <a:gd name="T51" fmla="*/ 321 h 480"/>
                  <a:gd name="T52" fmla="*/ 321 w 482"/>
                  <a:gd name="T53" fmla="*/ 374 h 480"/>
                  <a:gd name="T54" fmla="*/ 268 w 482"/>
                  <a:gd name="T55" fmla="*/ 374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2" h="480">
                    <a:moveTo>
                      <a:pt x="268" y="374"/>
                    </a:moveTo>
                    <a:lnTo>
                      <a:pt x="214" y="427"/>
                    </a:lnTo>
                    <a:lnTo>
                      <a:pt x="161" y="480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0"/>
                    </a:lnTo>
                    <a:lnTo>
                      <a:pt x="375" y="53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67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21"/>
                    </a:lnTo>
                    <a:lnTo>
                      <a:pt x="321" y="374"/>
                    </a:lnTo>
                    <a:lnTo>
                      <a:pt x="268" y="374"/>
                    </a:lnTo>
                    <a:close/>
                  </a:path>
                </a:pathLst>
              </a:custGeom>
              <a:solidFill>
                <a:srgbClr val="FFD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529"/>
              <p:cNvSpPr>
                <a:spLocks/>
              </p:cNvSpPr>
              <p:nvPr/>
            </p:nvSpPr>
            <p:spPr bwMode="auto">
              <a:xfrm>
                <a:off x="3897" y="1835"/>
                <a:ext cx="61" cy="54"/>
              </a:xfrm>
              <a:custGeom>
                <a:avLst/>
                <a:gdLst>
                  <a:gd name="T0" fmla="*/ 268 w 482"/>
                  <a:gd name="T1" fmla="*/ 374 h 427"/>
                  <a:gd name="T2" fmla="*/ 214 w 482"/>
                  <a:gd name="T3" fmla="*/ 427 h 427"/>
                  <a:gd name="T4" fmla="*/ 161 w 482"/>
                  <a:gd name="T5" fmla="*/ 427 h 427"/>
                  <a:gd name="T6" fmla="*/ 161 w 482"/>
                  <a:gd name="T7" fmla="*/ 427 h 427"/>
                  <a:gd name="T8" fmla="*/ 161 w 482"/>
                  <a:gd name="T9" fmla="*/ 427 h 427"/>
                  <a:gd name="T10" fmla="*/ 107 w 482"/>
                  <a:gd name="T11" fmla="*/ 374 h 427"/>
                  <a:gd name="T12" fmla="*/ 107 w 482"/>
                  <a:gd name="T13" fmla="*/ 374 h 427"/>
                  <a:gd name="T14" fmla="*/ 107 w 482"/>
                  <a:gd name="T15" fmla="*/ 321 h 427"/>
                  <a:gd name="T16" fmla="*/ 107 w 482"/>
                  <a:gd name="T17" fmla="*/ 321 h 427"/>
                  <a:gd name="T18" fmla="*/ 54 w 482"/>
                  <a:gd name="T19" fmla="*/ 267 h 427"/>
                  <a:gd name="T20" fmla="*/ 0 w 482"/>
                  <a:gd name="T21" fmla="*/ 160 h 427"/>
                  <a:gd name="T22" fmla="*/ 107 w 482"/>
                  <a:gd name="T23" fmla="*/ 0 h 427"/>
                  <a:gd name="T24" fmla="*/ 107 w 482"/>
                  <a:gd name="T25" fmla="*/ 0 h 427"/>
                  <a:gd name="T26" fmla="*/ 268 w 482"/>
                  <a:gd name="T27" fmla="*/ 0 h 427"/>
                  <a:gd name="T28" fmla="*/ 375 w 482"/>
                  <a:gd name="T29" fmla="*/ 107 h 427"/>
                  <a:gd name="T30" fmla="*/ 428 w 482"/>
                  <a:gd name="T31" fmla="*/ 160 h 427"/>
                  <a:gd name="T32" fmla="*/ 428 w 482"/>
                  <a:gd name="T33" fmla="*/ 160 h 427"/>
                  <a:gd name="T34" fmla="*/ 428 w 482"/>
                  <a:gd name="T35" fmla="*/ 214 h 427"/>
                  <a:gd name="T36" fmla="*/ 375 w 482"/>
                  <a:gd name="T37" fmla="*/ 214 h 427"/>
                  <a:gd name="T38" fmla="*/ 428 w 482"/>
                  <a:gd name="T39" fmla="*/ 214 h 427"/>
                  <a:gd name="T40" fmla="*/ 428 w 482"/>
                  <a:gd name="T41" fmla="*/ 214 h 427"/>
                  <a:gd name="T42" fmla="*/ 428 w 482"/>
                  <a:gd name="T43" fmla="*/ 267 h 427"/>
                  <a:gd name="T44" fmla="*/ 482 w 482"/>
                  <a:gd name="T45" fmla="*/ 321 h 427"/>
                  <a:gd name="T46" fmla="*/ 482 w 482"/>
                  <a:gd name="T47" fmla="*/ 321 h 427"/>
                  <a:gd name="T48" fmla="*/ 482 w 482"/>
                  <a:gd name="T49" fmla="*/ 321 h 427"/>
                  <a:gd name="T50" fmla="*/ 428 w 482"/>
                  <a:gd name="T51" fmla="*/ 321 h 427"/>
                  <a:gd name="T52" fmla="*/ 321 w 482"/>
                  <a:gd name="T53" fmla="*/ 374 h 427"/>
                  <a:gd name="T54" fmla="*/ 268 w 482"/>
                  <a:gd name="T55" fmla="*/ 37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2" h="427">
                    <a:moveTo>
                      <a:pt x="268" y="374"/>
                    </a:moveTo>
                    <a:lnTo>
                      <a:pt x="214" y="427"/>
                    </a:lnTo>
                    <a:lnTo>
                      <a:pt x="161" y="427"/>
                    </a:lnTo>
                    <a:lnTo>
                      <a:pt x="161" y="427"/>
                    </a:lnTo>
                    <a:lnTo>
                      <a:pt x="161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267"/>
                    </a:lnTo>
                    <a:lnTo>
                      <a:pt x="0" y="16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0"/>
                    </a:lnTo>
                    <a:lnTo>
                      <a:pt x="375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67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21"/>
                    </a:lnTo>
                    <a:lnTo>
                      <a:pt x="321" y="374"/>
                    </a:lnTo>
                    <a:lnTo>
                      <a:pt x="268" y="374"/>
                    </a:lnTo>
                    <a:close/>
                  </a:path>
                </a:pathLst>
              </a:custGeom>
              <a:solidFill>
                <a:srgbClr val="FFD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530"/>
              <p:cNvSpPr>
                <a:spLocks/>
              </p:cNvSpPr>
              <p:nvPr/>
            </p:nvSpPr>
            <p:spPr bwMode="auto">
              <a:xfrm>
                <a:off x="3904" y="1842"/>
                <a:ext cx="47" cy="47"/>
              </a:xfrm>
              <a:custGeom>
                <a:avLst/>
                <a:gdLst>
                  <a:gd name="T0" fmla="*/ 214 w 374"/>
                  <a:gd name="T1" fmla="*/ 321 h 374"/>
                  <a:gd name="T2" fmla="*/ 160 w 374"/>
                  <a:gd name="T3" fmla="*/ 374 h 374"/>
                  <a:gd name="T4" fmla="*/ 107 w 374"/>
                  <a:gd name="T5" fmla="*/ 374 h 374"/>
                  <a:gd name="T6" fmla="*/ 107 w 374"/>
                  <a:gd name="T7" fmla="*/ 321 h 374"/>
                  <a:gd name="T8" fmla="*/ 107 w 374"/>
                  <a:gd name="T9" fmla="*/ 321 h 374"/>
                  <a:gd name="T10" fmla="*/ 107 w 374"/>
                  <a:gd name="T11" fmla="*/ 321 h 374"/>
                  <a:gd name="T12" fmla="*/ 107 w 374"/>
                  <a:gd name="T13" fmla="*/ 321 h 374"/>
                  <a:gd name="T14" fmla="*/ 53 w 374"/>
                  <a:gd name="T15" fmla="*/ 268 h 374"/>
                  <a:gd name="T16" fmla="*/ 53 w 374"/>
                  <a:gd name="T17" fmla="*/ 268 h 374"/>
                  <a:gd name="T18" fmla="*/ 0 w 374"/>
                  <a:gd name="T19" fmla="*/ 214 h 374"/>
                  <a:gd name="T20" fmla="*/ 0 w 374"/>
                  <a:gd name="T21" fmla="*/ 107 h 374"/>
                  <a:gd name="T22" fmla="*/ 107 w 374"/>
                  <a:gd name="T23" fmla="*/ 0 h 374"/>
                  <a:gd name="T24" fmla="*/ 107 w 374"/>
                  <a:gd name="T25" fmla="*/ 0 h 374"/>
                  <a:gd name="T26" fmla="*/ 214 w 374"/>
                  <a:gd name="T27" fmla="*/ 0 h 374"/>
                  <a:gd name="T28" fmla="*/ 321 w 374"/>
                  <a:gd name="T29" fmla="*/ 54 h 374"/>
                  <a:gd name="T30" fmla="*/ 374 w 374"/>
                  <a:gd name="T31" fmla="*/ 107 h 374"/>
                  <a:gd name="T32" fmla="*/ 374 w 374"/>
                  <a:gd name="T33" fmla="*/ 107 h 374"/>
                  <a:gd name="T34" fmla="*/ 321 w 374"/>
                  <a:gd name="T35" fmla="*/ 161 h 374"/>
                  <a:gd name="T36" fmla="*/ 321 w 374"/>
                  <a:gd name="T37" fmla="*/ 214 h 374"/>
                  <a:gd name="T38" fmla="*/ 321 w 374"/>
                  <a:gd name="T39" fmla="*/ 214 h 374"/>
                  <a:gd name="T40" fmla="*/ 321 w 374"/>
                  <a:gd name="T41" fmla="*/ 214 h 374"/>
                  <a:gd name="T42" fmla="*/ 374 w 374"/>
                  <a:gd name="T43" fmla="*/ 214 h 374"/>
                  <a:gd name="T44" fmla="*/ 374 w 374"/>
                  <a:gd name="T45" fmla="*/ 268 h 374"/>
                  <a:gd name="T46" fmla="*/ 374 w 374"/>
                  <a:gd name="T47" fmla="*/ 268 h 374"/>
                  <a:gd name="T48" fmla="*/ 374 w 374"/>
                  <a:gd name="T49" fmla="*/ 268 h 374"/>
                  <a:gd name="T50" fmla="*/ 321 w 374"/>
                  <a:gd name="T51" fmla="*/ 268 h 374"/>
                  <a:gd name="T52" fmla="*/ 267 w 374"/>
                  <a:gd name="T53" fmla="*/ 321 h 374"/>
                  <a:gd name="T54" fmla="*/ 214 w 374"/>
                  <a:gd name="T55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4" h="374">
                    <a:moveTo>
                      <a:pt x="214" y="321"/>
                    </a:moveTo>
                    <a:lnTo>
                      <a:pt x="160" y="374"/>
                    </a:lnTo>
                    <a:lnTo>
                      <a:pt x="107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321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21" y="161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4" y="214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68"/>
                    </a:lnTo>
                    <a:lnTo>
                      <a:pt x="267" y="321"/>
                    </a:lnTo>
                    <a:lnTo>
                      <a:pt x="214" y="321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531"/>
              <p:cNvSpPr>
                <a:spLocks/>
              </p:cNvSpPr>
              <p:nvPr/>
            </p:nvSpPr>
            <p:spPr bwMode="auto">
              <a:xfrm>
                <a:off x="3904" y="1842"/>
                <a:ext cx="47" cy="47"/>
              </a:xfrm>
              <a:custGeom>
                <a:avLst/>
                <a:gdLst>
                  <a:gd name="T0" fmla="*/ 214 w 374"/>
                  <a:gd name="T1" fmla="*/ 268 h 374"/>
                  <a:gd name="T2" fmla="*/ 160 w 374"/>
                  <a:gd name="T3" fmla="*/ 321 h 374"/>
                  <a:gd name="T4" fmla="*/ 160 w 374"/>
                  <a:gd name="T5" fmla="*/ 374 h 374"/>
                  <a:gd name="T6" fmla="*/ 107 w 374"/>
                  <a:gd name="T7" fmla="*/ 321 h 374"/>
                  <a:gd name="T8" fmla="*/ 107 w 374"/>
                  <a:gd name="T9" fmla="*/ 321 h 374"/>
                  <a:gd name="T10" fmla="*/ 107 w 374"/>
                  <a:gd name="T11" fmla="*/ 321 h 374"/>
                  <a:gd name="T12" fmla="*/ 107 w 374"/>
                  <a:gd name="T13" fmla="*/ 268 h 374"/>
                  <a:gd name="T14" fmla="*/ 107 w 374"/>
                  <a:gd name="T15" fmla="*/ 268 h 374"/>
                  <a:gd name="T16" fmla="*/ 107 w 374"/>
                  <a:gd name="T17" fmla="*/ 268 h 374"/>
                  <a:gd name="T18" fmla="*/ 53 w 374"/>
                  <a:gd name="T19" fmla="*/ 214 h 374"/>
                  <a:gd name="T20" fmla="*/ 0 w 374"/>
                  <a:gd name="T21" fmla="*/ 107 h 374"/>
                  <a:gd name="T22" fmla="*/ 107 w 374"/>
                  <a:gd name="T23" fmla="*/ 0 h 374"/>
                  <a:gd name="T24" fmla="*/ 107 w 374"/>
                  <a:gd name="T25" fmla="*/ 0 h 374"/>
                  <a:gd name="T26" fmla="*/ 214 w 374"/>
                  <a:gd name="T27" fmla="*/ 0 h 374"/>
                  <a:gd name="T28" fmla="*/ 267 w 374"/>
                  <a:gd name="T29" fmla="*/ 54 h 374"/>
                  <a:gd name="T30" fmla="*/ 321 w 374"/>
                  <a:gd name="T31" fmla="*/ 107 h 374"/>
                  <a:gd name="T32" fmla="*/ 321 w 374"/>
                  <a:gd name="T33" fmla="*/ 107 h 374"/>
                  <a:gd name="T34" fmla="*/ 321 w 374"/>
                  <a:gd name="T35" fmla="*/ 161 h 374"/>
                  <a:gd name="T36" fmla="*/ 321 w 374"/>
                  <a:gd name="T37" fmla="*/ 214 h 374"/>
                  <a:gd name="T38" fmla="*/ 321 w 374"/>
                  <a:gd name="T39" fmla="*/ 214 h 374"/>
                  <a:gd name="T40" fmla="*/ 321 w 374"/>
                  <a:gd name="T41" fmla="*/ 214 h 374"/>
                  <a:gd name="T42" fmla="*/ 374 w 374"/>
                  <a:gd name="T43" fmla="*/ 214 h 374"/>
                  <a:gd name="T44" fmla="*/ 374 w 374"/>
                  <a:gd name="T45" fmla="*/ 268 h 374"/>
                  <a:gd name="T46" fmla="*/ 374 w 374"/>
                  <a:gd name="T47" fmla="*/ 268 h 374"/>
                  <a:gd name="T48" fmla="*/ 374 w 374"/>
                  <a:gd name="T49" fmla="*/ 268 h 374"/>
                  <a:gd name="T50" fmla="*/ 321 w 374"/>
                  <a:gd name="T51" fmla="*/ 268 h 374"/>
                  <a:gd name="T52" fmla="*/ 267 w 374"/>
                  <a:gd name="T53" fmla="*/ 268 h 374"/>
                  <a:gd name="T54" fmla="*/ 214 w 374"/>
                  <a:gd name="T55" fmla="*/ 268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4" h="374">
                    <a:moveTo>
                      <a:pt x="214" y="268"/>
                    </a:moveTo>
                    <a:lnTo>
                      <a:pt x="160" y="321"/>
                    </a:lnTo>
                    <a:lnTo>
                      <a:pt x="160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53" y="214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1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4" y="214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68"/>
                    </a:lnTo>
                    <a:lnTo>
                      <a:pt x="267" y="268"/>
                    </a:lnTo>
                    <a:lnTo>
                      <a:pt x="214" y="268"/>
                    </a:lnTo>
                    <a:close/>
                  </a:path>
                </a:pathLst>
              </a:custGeom>
              <a:solidFill>
                <a:srgbClr val="FFD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532"/>
              <p:cNvSpPr>
                <a:spLocks/>
              </p:cNvSpPr>
              <p:nvPr/>
            </p:nvSpPr>
            <p:spPr bwMode="auto">
              <a:xfrm>
                <a:off x="3911" y="1849"/>
                <a:ext cx="40" cy="40"/>
              </a:xfrm>
              <a:custGeom>
                <a:avLst/>
                <a:gdLst>
                  <a:gd name="T0" fmla="*/ 321 w 321"/>
                  <a:gd name="T1" fmla="*/ 214 h 320"/>
                  <a:gd name="T2" fmla="*/ 268 w 321"/>
                  <a:gd name="T3" fmla="*/ 214 h 320"/>
                  <a:gd name="T4" fmla="*/ 214 w 321"/>
                  <a:gd name="T5" fmla="*/ 214 h 320"/>
                  <a:gd name="T6" fmla="*/ 161 w 321"/>
                  <a:gd name="T7" fmla="*/ 214 h 320"/>
                  <a:gd name="T8" fmla="*/ 161 w 321"/>
                  <a:gd name="T9" fmla="*/ 214 h 320"/>
                  <a:gd name="T10" fmla="*/ 107 w 321"/>
                  <a:gd name="T11" fmla="*/ 267 h 320"/>
                  <a:gd name="T12" fmla="*/ 107 w 321"/>
                  <a:gd name="T13" fmla="*/ 320 h 320"/>
                  <a:gd name="T14" fmla="*/ 107 w 321"/>
                  <a:gd name="T15" fmla="*/ 267 h 320"/>
                  <a:gd name="T16" fmla="*/ 107 w 321"/>
                  <a:gd name="T17" fmla="*/ 267 h 320"/>
                  <a:gd name="T18" fmla="*/ 107 w 321"/>
                  <a:gd name="T19" fmla="*/ 267 h 320"/>
                  <a:gd name="T20" fmla="*/ 107 w 321"/>
                  <a:gd name="T21" fmla="*/ 214 h 320"/>
                  <a:gd name="T22" fmla="*/ 54 w 321"/>
                  <a:gd name="T23" fmla="*/ 214 h 320"/>
                  <a:gd name="T24" fmla="*/ 54 w 321"/>
                  <a:gd name="T25" fmla="*/ 214 h 320"/>
                  <a:gd name="T26" fmla="*/ 0 w 321"/>
                  <a:gd name="T27" fmla="*/ 160 h 320"/>
                  <a:gd name="T28" fmla="*/ 0 w 321"/>
                  <a:gd name="T29" fmla="*/ 107 h 320"/>
                  <a:gd name="T30" fmla="*/ 54 w 321"/>
                  <a:gd name="T31" fmla="*/ 0 h 320"/>
                  <a:gd name="T32" fmla="*/ 54 w 321"/>
                  <a:gd name="T33" fmla="*/ 0 h 320"/>
                  <a:gd name="T34" fmla="*/ 161 w 321"/>
                  <a:gd name="T35" fmla="*/ 0 h 320"/>
                  <a:gd name="T36" fmla="*/ 214 w 321"/>
                  <a:gd name="T37" fmla="*/ 53 h 320"/>
                  <a:gd name="T38" fmla="*/ 268 w 321"/>
                  <a:gd name="T39" fmla="*/ 107 h 320"/>
                  <a:gd name="T40" fmla="*/ 268 w 321"/>
                  <a:gd name="T41" fmla="*/ 107 h 320"/>
                  <a:gd name="T42" fmla="*/ 268 w 321"/>
                  <a:gd name="T43" fmla="*/ 160 h 320"/>
                  <a:gd name="T44" fmla="*/ 268 w 321"/>
                  <a:gd name="T45" fmla="*/ 160 h 320"/>
                  <a:gd name="T46" fmla="*/ 268 w 321"/>
                  <a:gd name="T47" fmla="*/ 160 h 320"/>
                  <a:gd name="T48" fmla="*/ 268 w 321"/>
                  <a:gd name="T49" fmla="*/ 160 h 320"/>
                  <a:gd name="T50" fmla="*/ 321 w 321"/>
                  <a:gd name="T51" fmla="*/ 160 h 320"/>
                  <a:gd name="T52" fmla="*/ 321 w 321"/>
                  <a:gd name="T53" fmla="*/ 214 h 320"/>
                  <a:gd name="T54" fmla="*/ 321 w 321"/>
                  <a:gd name="T55" fmla="*/ 21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1" h="320">
                    <a:moveTo>
                      <a:pt x="321" y="214"/>
                    </a:moveTo>
                    <a:lnTo>
                      <a:pt x="268" y="214"/>
                    </a:lnTo>
                    <a:lnTo>
                      <a:pt x="214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107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214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21" y="214"/>
                    </a:lnTo>
                    <a:lnTo>
                      <a:pt x="321" y="214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533"/>
              <p:cNvSpPr>
                <a:spLocks/>
              </p:cNvSpPr>
              <p:nvPr/>
            </p:nvSpPr>
            <p:spPr bwMode="auto">
              <a:xfrm>
                <a:off x="4018" y="1875"/>
                <a:ext cx="26" cy="47"/>
              </a:xfrm>
              <a:custGeom>
                <a:avLst/>
                <a:gdLst>
                  <a:gd name="T0" fmla="*/ 160 w 214"/>
                  <a:gd name="T1" fmla="*/ 266 h 374"/>
                  <a:gd name="T2" fmla="*/ 160 w 214"/>
                  <a:gd name="T3" fmla="*/ 266 h 374"/>
                  <a:gd name="T4" fmla="*/ 160 w 214"/>
                  <a:gd name="T5" fmla="*/ 320 h 374"/>
                  <a:gd name="T6" fmla="*/ 160 w 214"/>
                  <a:gd name="T7" fmla="*/ 320 h 374"/>
                  <a:gd name="T8" fmla="*/ 160 w 214"/>
                  <a:gd name="T9" fmla="*/ 320 h 374"/>
                  <a:gd name="T10" fmla="*/ 160 w 214"/>
                  <a:gd name="T11" fmla="*/ 374 h 374"/>
                  <a:gd name="T12" fmla="*/ 160 w 214"/>
                  <a:gd name="T13" fmla="*/ 374 h 374"/>
                  <a:gd name="T14" fmla="*/ 214 w 214"/>
                  <a:gd name="T15" fmla="*/ 320 h 374"/>
                  <a:gd name="T16" fmla="*/ 214 w 214"/>
                  <a:gd name="T17" fmla="*/ 320 h 374"/>
                  <a:gd name="T18" fmla="*/ 214 w 214"/>
                  <a:gd name="T19" fmla="*/ 266 h 374"/>
                  <a:gd name="T20" fmla="*/ 160 w 214"/>
                  <a:gd name="T21" fmla="*/ 213 h 374"/>
                  <a:gd name="T22" fmla="*/ 160 w 214"/>
                  <a:gd name="T23" fmla="*/ 159 h 374"/>
                  <a:gd name="T24" fmla="*/ 160 w 214"/>
                  <a:gd name="T25" fmla="*/ 159 h 374"/>
                  <a:gd name="T26" fmla="*/ 107 w 214"/>
                  <a:gd name="T27" fmla="*/ 106 h 374"/>
                  <a:gd name="T28" fmla="*/ 53 w 214"/>
                  <a:gd name="T29" fmla="*/ 0 h 374"/>
                  <a:gd name="T30" fmla="*/ 0 w 214"/>
                  <a:gd name="T31" fmla="*/ 0 h 374"/>
                  <a:gd name="T32" fmla="*/ 0 w 214"/>
                  <a:gd name="T33" fmla="*/ 0 h 374"/>
                  <a:gd name="T34" fmla="*/ 0 w 214"/>
                  <a:gd name="T35" fmla="*/ 53 h 374"/>
                  <a:gd name="T36" fmla="*/ 0 w 214"/>
                  <a:gd name="T37" fmla="*/ 159 h 374"/>
                  <a:gd name="T38" fmla="*/ 53 w 214"/>
                  <a:gd name="T39" fmla="*/ 159 h 374"/>
                  <a:gd name="T40" fmla="*/ 53 w 214"/>
                  <a:gd name="T41" fmla="*/ 159 h 374"/>
                  <a:gd name="T42" fmla="*/ 107 w 214"/>
                  <a:gd name="T43" fmla="*/ 213 h 374"/>
                  <a:gd name="T44" fmla="*/ 107 w 214"/>
                  <a:gd name="T45" fmla="*/ 213 h 374"/>
                  <a:gd name="T46" fmla="*/ 107 w 214"/>
                  <a:gd name="T47" fmla="*/ 213 h 374"/>
                  <a:gd name="T48" fmla="*/ 107 w 214"/>
                  <a:gd name="T49" fmla="*/ 213 h 374"/>
                  <a:gd name="T50" fmla="*/ 107 w 214"/>
                  <a:gd name="T51" fmla="*/ 266 h 374"/>
                  <a:gd name="T52" fmla="*/ 107 w 214"/>
                  <a:gd name="T53" fmla="*/ 266 h 374"/>
                  <a:gd name="T54" fmla="*/ 160 w 214"/>
                  <a:gd name="T55" fmla="*/ 26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4" h="374">
                    <a:moveTo>
                      <a:pt x="160" y="266"/>
                    </a:moveTo>
                    <a:lnTo>
                      <a:pt x="160" y="266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266"/>
                    </a:lnTo>
                    <a:lnTo>
                      <a:pt x="160" y="213"/>
                    </a:lnTo>
                    <a:lnTo>
                      <a:pt x="160" y="159"/>
                    </a:lnTo>
                    <a:lnTo>
                      <a:pt x="160" y="159"/>
                    </a:lnTo>
                    <a:lnTo>
                      <a:pt x="107" y="106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159"/>
                    </a:lnTo>
                    <a:lnTo>
                      <a:pt x="53" y="159"/>
                    </a:lnTo>
                    <a:lnTo>
                      <a:pt x="53" y="15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160" y="266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534"/>
              <p:cNvSpPr>
                <a:spLocks/>
              </p:cNvSpPr>
              <p:nvPr/>
            </p:nvSpPr>
            <p:spPr bwMode="auto">
              <a:xfrm>
                <a:off x="3804" y="1789"/>
                <a:ext cx="281" cy="307"/>
              </a:xfrm>
              <a:custGeom>
                <a:avLst/>
                <a:gdLst>
                  <a:gd name="T0" fmla="*/ 53 w 2248"/>
                  <a:gd name="T1" fmla="*/ 696 h 2460"/>
                  <a:gd name="T2" fmla="*/ 0 w 2248"/>
                  <a:gd name="T3" fmla="*/ 802 h 2460"/>
                  <a:gd name="T4" fmla="*/ 0 w 2248"/>
                  <a:gd name="T5" fmla="*/ 1016 h 2460"/>
                  <a:gd name="T6" fmla="*/ 107 w 2248"/>
                  <a:gd name="T7" fmla="*/ 1284 h 2460"/>
                  <a:gd name="T8" fmla="*/ 107 w 2248"/>
                  <a:gd name="T9" fmla="*/ 1284 h 2460"/>
                  <a:gd name="T10" fmla="*/ 214 w 2248"/>
                  <a:gd name="T11" fmla="*/ 1498 h 2460"/>
                  <a:gd name="T12" fmla="*/ 268 w 2248"/>
                  <a:gd name="T13" fmla="*/ 1605 h 2460"/>
                  <a:gd name="T14" fmla="*/ 321 w 2248"/>
                  <a:gd name="T15" fmla="*/ 1658 h 2460"/>
                  <a:gd name="T16" fmla="*/ 321 w 2248"/>
                  <a:gd name="T17" fmla="*/ 1658 h 2460"/>
                  <a:gd name="T18" fmla="*/ 375 w 2248"/>
                  <a:gd name="T19" fmla="*/ 1712 h 2460"/>
                  <a:gd name="T20" fmla="*/ 428 w 2248"/>
                  <a:gd name="T21" fmla="*/ 1765 h 2460"/>
                  <a:gd name="T22" fmla="*/ 482 w 2248"/>
                  <a:gd name="T23" fmla="*/ 1819 h 2460"/>
                  <a:gd name="T24" fmla="*/ 482 w 2248"/>
                  <a:gd name="T25" fmla="*/ 1819 h 2460"/>
                  <a:gd name="T26" fmla="*/ 535 w 2248"/>
                  <a:gd name="T27" fmla="*/ 1926 h 2460"/>
                  <a:gd name="T28" fmla="*/ 696 w 2248"/>
                  <a:gd name="T29" fmla="*/ 2085 h 2460"/>
                  <a:gd name="T30" fmla="*/ 910 w 2248"/>
                  <a:gd name="T31" fmla="*/ 2192 h 2460"/>
                  <a:gd name="T32" fmla="*/ 910 w 2248"/>
                  <a:gd name="T33" fmla="*/ 2192 h 2460"/>
                  <a:gd name="T34" fmla="*/ 1070 w 2248"/>
                  <a:gd name="T35" fmla="*/ 2353 h 2460"/>
                  <a:gd name="T36" fmla="*/ 1177 w 2248"/>
                  <a:gd name="T37" fmla="*/ 2406 h 2460"/>
                  <a:gd name="T38" fmla="*/ 1284 w 2248"/>
                  <a:gd name="T39" fmla="*/ 2460 h 2460"/>
                  <a:gd name="T40" fmla="*/ 1284 w 2248"/>
                  <a:gd name="T41" fmla="*/ 2460 h 2460"/>
                  <a:gd name="T42" fmla="*/ 1391 w 2248"/>
                  <a:gd name="T43" fmla="*/ 2460 h 2460"/>
                  <a:gd name="T44" fmla="*/ 1605 w 2248"/>
                  <a:gd name="T45" fmla="*/ 2460 h 2460"/>
                  <a:gd name="T46" fmla="*/ 1873 w 2248"/>
                  <a:gd name="T47" fmla="*/ 2246 h 2460"/>
                  <a:gd name="T48" fmla="*/ 1873 w 2248"/>
                  <a:gd name="T49" fmla="*/ 2246 h 2460"/>
                  <a:gd name="T50" fmla="*/ 2034 w 2248"/>
                  <a:gd name="T51" fmla="*/ 2032 h 2460"/>
                  <a:gd name="T52" fmla="*/ 2194 w 2248"/>
                  <a:gd name="T53" fmla="*/ 1872 h 2460"/>
                  <a:gd name="T54" fmla="*/ 2248 w 2248"/>
                  <a:gd name="T55" fmla="*/ 1819 h 2460"/>
                  <a:gd name="T56" fmla="*/ 2248 w 2248"/>
                  <a:gd name="T57" fmla="*/ 1819 h 2460"/>
                  <a:gd name="T58" fmla="*/ 2194 w 2248"/>
                  <a:gd name="T59" fmla="*/ 1819 h 2460"/>
                  <a:gd name="T60" fmla="*/ 2141 w 2248"/>
                  <a:gd name="T61" fmla="*/ 1712 h 2460"/>
                  <a:gd name="T62" fmla="*/ 2087 w 2248"/>
                  <a:gd name="T63" fmla="*/ 1658 h 2460"/>
                  <a:gd name="T64" fmla="*/ 2087 w 2248"/>
                  <a:gd name="T65" fmla="*/ 1658 h 2460"/>
                  <a:gd name="T66" fmla="*/ 2087 w 2248"/>
                  <a:gd name="T67" fmla="*/ 1551 h 2460"/>
                  <a:gd name="T68" fmla="*/ 2034 w 2248"/>
                  <a:gd name="T69" fmla="*/ 1444 h 2460"/>
                  <a:gd name="T70" fmla="*/ 1980 w 2248"/>
                  <a:gd name="T71" fmla="*/ 1230 h 2460"/>
                  <a:gd name="T72" fmla="*/ 1980 w 2248"/>
                  <a:gd name="T73" fmla="*/ 1230 h 2460"/>
                  <a:gd name="T74" fmla="*/ 1980 w 2248"/>
                  <a:gd name="T75" fmla="*/ 1230 h 2460"/>
                  <a:gd name="T76" fmla="*/ 2034 w 2248"/>
                  <a:gd name="T77" fmla="*/ 1123 h 2460"/>
                  <a:gd name="T78" fmla="*/ 1980 w 2248"/>
                  <a:gd name="T79" fmla="*/ 962 h 2460"/>
                  <a:gd name="T80" fmla="*/ 1980 w 2248"/>
                  <a:gd name="T81" fmla="*/ 962 h 2460"/>
                  <a:gd name="T82" fmla="*/ 1820 w 2248"/>
                  <a:gd name="T83" fmla="*/ 802 h 2460"/>
                  <a:gd name="T84" fmla="*/ 1766 w 2248"/>
                  <a:gd name="T85" fmla="*/ 696 h 2460"/>
                  <a:gd name="T86" fmla="*/ 1713 w 2248"/>
                  <a:gd name="T87" fmla="*/ 642 h 2460"/>
                  <a:gd name="T88" fmla="*/ 1713 w 2248"/>
                  <a:gd name="T89" fmla="*/ 642 h 2460"/>
                  <a:gd name="T90" fmla="*/ 1177 w 2248"/>
                  <a:gd name="T91" fmla="*/ 54 h 2460"/>
                  <a:gd name="T92" fmla="*/ 1070 w 2248"/>
                  <a:gd name="T93" fmla="*/ 54 h 2460"/>
                  <a:gd name="T94" fmla="*/ 910 w 2248"/>
                  <a:gd name="T95" fmla="*/ 0 h 2460"/>
                  <a:gd name="T96" fmla="*/ 749 w 2248"/>
                  <a:gd name="T97" fmla="*/ 0 h 2460"/>
                  <a:gd name="T98" fmla="*/ 749 w 2248"/>
                  <a:gd name="T99" fmla="*/ 0 h 2460"/>
                  <a:gd name="T100" fmla="*/ 482 w 2248"/>
                  <a:gd name="T101" fmla="*/ 161 h 2460"/>
                  <a:gd name="T102" fmla="*/ 214 w 2248"/>
                  <a:gd name="T103" fmla="*/ 428 h 2460"/>
                  <a:gd name="T104" fmla="*/ 53 w 2248"/>
                  <a:gd name="T105" fmla="*/ 696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48" h="2460">
                    <a:moveTo>
                      <a:pt x="53" y="696"/>
                    </a:moveTo>
                    <a:lnTo>
                      <a:pt x="0" y="802"/>
                    </a:lnTo>
                    <a:lnTo>
                      <a:pt x="0" y="1016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214" y="1498"/>
                    </a:lnTo>
                    <a:lnTo>
                      <a:pt x="268" y="1605"/>
                    </a:lnTo>
                    <a:lnTo>
                      <a:pt x="321" y="1658"/>
                    </a:lnTo>
                    <a:lnTo>
                      <a:pt x="321" y="1658"/>
                    </a:lnTo>
                    <a:lnTo>
                      <a:pt x="375" y="1712"/>
                    </a:lnTo>
                    <a:lnTo>
                      <a:pt x="428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535" y="1926"/>
                    </a:lnTo>
                    <a:lnTo>
                      <a:pt x="696" y="2085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1070" y="2353"/>
                    </a:lnTo>
                    <a:lnTo>
                      <a:pt x="1177" y="2406"/>
                    </a:lnTo>
                    <a:lnTo>
                      <a:pt x="1284" y="2460"/>
                    </a:lnTo>
                    <a:lnTo>
                      <a:pt x="1284" y="2460"/>
                    </a:lnTo>
                    <a:lnTo>
                      <a:pt x="1391" y="2460"/>
                    </a:lnTo>
                    <a:lnTo>
                      <a:pt x="1605" y="2460"/>
                    </a:lnTo>
                    <a:lnTo>
                      <a:pt x="1873" y="2246"/>
                    </a:lnTo>
                    <a:lnTo>
                      <a:pt x="1873" y="2246"/>
                    </a:lnTo>
                    <a:lnTo>
                      <a:pt x="2034" y="2032"/>
                    </a:lnTo>
                    <a:lnTo>
                      <a:pt x="2194" y="1872"/>
                    </a:lnTo>
                    <a:lnTo>
                      <a:pt x="2248" y="1819"/>
                    </a:lnTo>
                    <a:lnTo>
                      <a:pt x="2248" y="1819"/>
                    </a:lnTo>
                    <a:lnTo>
                      <a:pt x="2194" y="1819"/>
                    </a:lnTo>
                    <a:lnTo>
                      <a:pt x="2141" y="1712"/>
                    </a:lnTo>
                    <a:lnTo>
                      <a:pt x="2087" y="1658"/>
                    </a:lnTo>
                    <a:lnTo>
                      <a:pt x="2087" y="1658"/>
                    </a:lnTo>
                    <a:lnTo>
                      <a:pt x="2087" y="1551"/>
                    </a:lnTo>
                    <a:lnTo>
                      <a:pt x="2034" y="1444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2034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820" y="802"/>
                    </a:lnTo>
                    <a:lnTo>
                      <a:pt x="1766" y="696"/>
                    </a:lnTo>
                    <a:lnTo>
                      <a:pt x="1713" y="642"/>
                    </a:lnTo>
                    <a:lnTo>
                      <a:pt x="1713" y="642"/>
                    </a:lnTo>
                    <a:lnTo>
                      <a:pt x="1177" y="54"/>
                    </a:lnTo>
                    <a:lnTo>
                      <a:pt x="1070" y="54"/>
                    </a:lnTo>
                    <a:lnTo>
                      <a:pt x="910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482" y="161"/>
                    </a:lnTo>
                    <a:lnTo>
                      <a:pt x="214" y="428"/>
                    </a:lnTo>
                    <a:lnTo>
                      <a:pt x="53" y="69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535"/>
              <p:cNvSpPr>
                <a:spLocks/>
              </p:cNvSpPr>
              <p:nvPr/>
            </p:nvSpPr>
            <p:spPr bwMode="auto">
              <a:xfrm>
                <a:off x="3743" y="1755"/>
                <a:ext cx="321" cy="227"/>
              </a:xfrm>
              <a:custGeom>
                <a:avLst/>
                <a:gdLst>
                  <a:gd name="T0" fmla="*/ 535 w 2569"/>
                  <a:gd name="T1" fmla="*/ 1497 h 1818"/>
                  <a:gd name="T2" fmla="*/ 535 w 2569"/>
                  <a:gd name="T3" fmla="*/ 1390 h 1818"/>
                  <a:gd name="T4" fmla="*/ 535 w 2569"/>
                  <a:gd name="T5" fmla="*/ 1283 h 1818"/>
                  <a:gd name="T6" fmla="*/ 535 w 2569"/>
                  <a:gd name="T7" fmla="*/ 1176 h 1818"/>
                  <a:gd name="T8" fmla="*/ 535 w 2569"/>
                  <a:gd name="T9" fmla="*/ 1176 h 1818"/>
                  <a:gd name="T10" fmla="*/ 589 w 2569"/>
                  <a:gd name="T11" fmla="*/ 963 h 1818"/>
                  <a:gd name="T12" fmla="*/ 642 w 2569"/>
                  <a:gd name="T13" fmla="*/ 909 h 1818"/>
                  <a:gd name="T14" fmla="*/ 696 w 2569"/>
                  <a:gd name="T15" fmla="*/ 856 h 1818"/>
                  <a:gd name="T16" fmla="*/ 750 w 2569"/>
                  <a:gd name="T17" fmla="*/ 856 h 1818"/>
                  <a:gd name="T18" fmla="*/ 803 w 2569"/>
                  <a:gd name="T19" fmla="*/ 749 h 1818"/>
                  <a:gd name="T20" fmla="*/ 857 w 2569"/>
                  <a:gd name="T21" fmla="*/ 695 h 1818"/>
                  <a:gd name="T22" fmla="*/ 910 w 2569"/>
                  <a:gd name="T23" fmla="*/ 588 h 1818"/>
                  <a:gd name="T24" fmla="*/ 964 w 2569"/>
                  <a:gd name="T25" fmla="*/ 588 h 1818"/>
                  <a:gd name="T26" fmla="*/ 1071 w 2569"/>
                  <a:gd name="T27" fmla="*/ 535 h 1818"/>
                  <a:gd name="T28" fmla="*/ 1124 w 2569"/>
                  <a:gd name="T29" fmla="*/ 535 h 1818"/>
                  <a:gd name="T30" fmla="*/ 1231 w 2569"/>
                  <a:gd name="T31" fmla="*/ 481 h 1818"/>
                  <a:gd name="T32" fmla="*/ 1285 w 2569"/>
                  <a:gd name="T33" fmla="*/ 428 h 1818"/>
                  <a:gd name="T34" fmla="*/ 1392 w 2569"/>
                  <a:gd name="T35" fmla="*/ 428 h 1818"/>
                  <a:gd name="T36" fmla="*/ 1499 w 2569"/>
                  <a:gd name="T37" fmla="*/ 428 h 1818"/>
                  <a:gd name="T38" fmla="*/ 1552 w 2569"/>
                  <a:gd name="T39" fmla="*/ 428 h 1818"/>
                  <a:gd name="T40" fmla="*/ 1606 w 2569"/>
                  <a:gd name="T41" fmla="*/ 481 h 1818"/>
                  <a:gd name="T42" fmla="*/ 1713 w 2569"/>
                  <a:gd name="T43" fmla="*/ 535 h 1818"/>
                  <a:gd name="T44" fmla="*/ 1766 w 2569"/>
                  <a:gd name="T45" fmla="*/ 588 h 1818"/>
                  <a:gd name="T46" fmla="*/ 1873 w 2569"/>
                  <a:gd name="T47" fmla="*/ 749 h 1818"/>
                  <a:gd name="T48" fmla="*/ 1873 w 2569"/>
                  <a:gd name="T49" fmla="*/ 802 h 1818"/>
                  <a:gd name="T50" fmla="*/ 1980 w 2569"/>
                  <a:gd name="T51" fmla="*/ 909 h 1818"/>
                  <a:gd name="T52" fmla="*/ 2034 w 2569"/>
                  <a:gd name="T53" fmla="*/ 963 h 1818"/>
                  <a:gd name="T54" fmla="*/ 2409 w 2569"/>
                  <a:gd name="T55" fmla="*/ 1122 h 1818"/>
                  <a:gd name="T56" fmla="*/ 2516 w 2569"/>
                  <a:gd name="T57" fmla="*/ 963 h 1818"/>
                  <a:gd name="T58" fmla="*/ 2409 w 2569"/>
                  <a:gd name="T59" fmla="*/ 588 h 1818"/>
                  <a:gd name="T60" fmla="*/ 2302 w 2569"/>
                  <a:gd name="T61" fmla="*/ 749 h 1818"/>
                  <a:gd name="T62" fmla="*/ 2195 w 2569"/>
                  <a:gd name="T63" fmla="*/ 374 h 1818"/>
                  <a:gd name="T64" fmla="*/ 2141 w 2569"/>
                  <a:gd name="T65" fmla="*/ 535 h 1818"/>
                  <a:gd name="T66" fmla="*/ 2034 w 2569"/>
                  <a:gd name="T67" fmla="*/ 481 h 1818"/>
                  <a:gd name="T68" fmla="*/ 1980 w 2569"/>
                  <a:gd name="T69" fmla="*/ 321 h 1818"/>
                  <a:gd name="T70" fmla="*/ 1927 w 2569"/>
                  <a:gd name="T71" fmla="*/ 267 h 1818"/>
                  <a:gd name="T72" fmla="*/ 1927 w 2569"/>
                  <a:gd name="T73" fmla="*/ 214 h 1818"/>
                  <a:gd name="T74" fmla="*/ 1713 w 2569"/>
                  <a:gd name="T75" fmla="*/ 214 h 1818"/>
                  <a:gd name="T76" fmla="*/ 1766 w 2569"/>
                  <a:gd name="T77" fmla="*/ 53 h 1818"/>
                  <a:gd name="T78" fmla="*/ 1552 w 2569"/>
                  <a:gd name="T79" fmla="*/ 107 h 1818"/>
                  <a:gd name="T80" fmla="*/ 1445 w 2569"/>
                  <a:gd name="T81" fmla="*/ 0 h 1818"/>
                  <a:gd name="T82" fmla="*/ 1285 w 2569"/>
                  <a:gd name="T83" fmla="*/ 107 h 1818"/>
                  <a:gd name="T84" fmla="*/ 1178 w 2569"/>
                  <a:gd name="T85" fmla="*/ 53 h 1818"/>
                  <a:gd name="T86" fmla="*/ 1017 w 2569"/>
                  <a:gd name="T87" fmla="*/ 214 h 1818"/>
                  <a:gd name="T88" fmla="*/ 910 w 2569"/>
                  <a:gd name="T89" fmla="*/ 214 h 1818"/>
                  <a:gd name="T90" fmla="*/ 696 w 2569"/>
                  <a:gd name="T91" fmla="*/ 267 h 1818"/>
                  <a:gd name="T92" fmla="*/ 535 w 2569"/>
                  <a:gd name="T93" fmla="*/ 481 h 1818"/>
                  <a:gd name="T94" fmla="*/ 589 w 2569"/>
                  <a:gd name="T95" fmla="*/ 481 h 1818"/>
                  <a:gd name="T96" fmla="*/ 268 w 2569"/>
                  <a:gd name="T97" fmla="*/ 642 h 1818"/>
                  <a:gd name="T98" fmla="*/ 375 w 2569"/>
                  <a:gd name="T99" fmla="*/ 642 h 1818"/>
                  <a:gd name="T100" fmla="*/ 161 w 2569"/>
                  <a:gd name="T101" fmla="*/ 642 h 1818"/>
                  <a:gd name="T102" fmla="*/ 107 w 2569"/>
                  <a:gd name="T103" fmla="*/ 695 h 1818"/>
                  <a:gd name="T104" fmla="*/ 54 w 2569"/>
                  <a:gd name="T105" fmla="*/ 749 h 1818"/>
                  <a:gd name="T106" fmla="*/ 161 w 2569"/>
                  <a:gd name="T107" fmla="*/ 856 h 1818"/>
                  <a:gd name="T108" fmla="*/ 107 w 2569"/>
                  <a:gd name="T109" fmla="*/ 1016 h 1818"/>
                  <a:gd name="T110" fmla="*/ 321 w 2569"/>
                  <a:gd name="T111" fmla="*/ 1176 h 1818"/>
                  <a:gd name="T112" fmla="*/ 321 w 2569"/>
                  <a:gd name="T113" fmla="*/ 1337 h 1818"/>
                  <a:gd name="T114" fmla="*/ 535 w 2569"/>
                  <a:gd name="T115" fmla="*/ 1604 h 1818"/>
                  <a:gd name="T116" fmla="*/ 696 w 2569"/>
                  <a:gd name="T117" fmla="*/ 1818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69" h="1818">
                    <a:moveTo>
                      <a:pt x="696" y="1765"/>
                    </a:moveTo>
                    <a:lnTo>
                      <a:pt x="642" y="1711"/>
                    </a:lnTo>
                    <a:lnTo>
                      <a:pt x="589" y="1604"/>
                    </a:lnTo>
                    <a:lnTo>
                      <a:pt x="535" y="1497"/>
                    </a:lnTo>
                    <a:lnTo>
                      <a:pt x="535" y="1497"/>
                    </a:lnTo>
                    <a:lnTo>
                      <a:pt x="535" y="1497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535" y="1283"/>
                    </a:lnTo>
                    <a:lnTo>
                      <a:pt x="482" y="1283"/>
                    </a:lnTo>
                    <a:lnTo>
                      <a:pt x="482" y="1229"/>
                    </a:lnTo>
                    <a:lnTo>
                      <a:pt x="482" y="1229"/>
                    </a:lnTo>
                    <a:lnTo>
                      <a:pt x="482" y="1229"/>
                    </a:lnTo>
                    <a:lnTo>
                      <a:pt x="535" y="1229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22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589" y="1016"/>
                    </a:lnTo>
                    <a:lnTo>
                      <a:pt x="589" y="963"/>
                    </a:lnTo>
                    <a:lnTo>
                      <a:pt x="589" y="963"/>
                    </a:lnTo>
                    <a:lnTo>
                      <a:pt x="589" y="1016"/>
                    </a:lnTo>
                    <a:lnTo>
                      <a:pt x="642" y="963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750" y="856"/>
                    </a:lnTo>
                    <a:lnTo>
                      <a:pt x="750" y="856"/>
                    </a:lnTo>
                    <a:lnTo>
                      <a:pt x="750" y="856"/>
                    </a:lnTo>
                    <a:lnTo>
                      <a:pt x="750" y="802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57" y="695"/>
                    </a:lnTo>
                    <a:lnTo>
                      <a:pt x="857" y="695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1017" y="588"/>
                    </a:lnTo>
                    <a:lnTo>
                      <a:pt x="1017" y="588"/>
                    </a:lnTo>
                    <a:lnTo>
                      <a:pt x="1017" y="588"/>
                    </a:lnTo>
                    <a:lnTo>
                      <a:pt x="1071" y="588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28"/>
                    </a:lnTo>
                    <a:lnTo>
                      <a:pt x="1231" y="428"/>
                    </a:lnTo>
                    <a:lnTo>
                      <a:pt x="1285" y="428"/>
                    </a:lnTo>
                    <a:lnTo>
                      <a:pt x="1285" y="428"/>
                    </a:lnTo>
                    <a:lnTo>
                      <a:pt x="1338" y="374"/>
                    </a:lnTo>
                    <a:lnTo>
                      <a:pt x="1338" y="374"/>
                    </a:lnTo>
                    <a:lnTo>
                      <a:pt x="1338" y="428"/>
                    </a:lnTo>
                    <a:lnTo>
                      <a:pt x="1338" y="428"/>
                    </a:lnTo>
                    <a:lnTo>
                      <a:pt x="1392" y="428"/>
                    </a:lnTo>
                    <a:lnTo>
                      <a:pt x="1392" y="428"/>
                    </a:lnTo>
                    <a:lnTo>
                      <a:pt x="1392" y="428"/>
                    </a:lnTo>
                    <a:lnTo>
                      <a:pt x="1445" y="428"/>
                    </a:lnTo>
                    <a:lnTo>
                      <a:pt x="1499" y="374"/>
                    </a:lnTo>
                    <a:lnTo>
                      <a:pt x="1499" y="374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552" y="428"/>
                    </a:lnTo>
                    <a:lnTo>
                      <a:pt x="1552" y="428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66" y="535"/>
                    </a:lnTo>
                    <a:lnTo>
                      <a:pt x="1766" y="535"/>
                    </a:lnTo>
                    <a:lnTo>
                      <a:pt x="1766" y="588"/>
                    </a:lnTo>
                    <a:lnTo>
                      <a:pt x="1766" y="642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820" y="695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927" y="802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1980" y="856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2034" y="963"/>
                    </a:lnTo>
                    <a:lnTo>
                      <a:pt x="2087" y="1016"/>
                    </a:lnTo>
                    <a:lnTo>
                      <a:pt x="2141" y="1069"/>
                    </a:lnTo>
                    <a:lnTo>
                      <a:pt x="2141" y="1069"/>
                    </a:lnTo>
                    <a:lnTo>
                      <a:pt x="2195" y="1122"/>
                    </a:lnTo>
                    <a:lnTo>
                      <a:pt x="2302" y="1176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516" y="1069"/>
                    </a:lnTo>
                    <a:lnTo>
                      <a:pt x="2569" y="909"/>
                    </a:lnTo>
                    <a:lnTo>
                      <a:pt x="2569" y="909"/>
                    </a:lnTo>
                    <a:lnTo>
                      <a:pt x="2516" y="963"/>
                    </a:lnTo>
                    <a:lnTo>
                      <a:pt x="2516" y="963"/>
                    </a:lnTo>
                    <a:lnTo>
                      <a:pt x="2409" y="963"/>
                    </a:lnTo>
                    <a:lnTo>
                      <a:pt x="2409" y="963"/>
                    </a:lnTo>
                    <a:lnTo>
                      <a:pt x="2462" y="909"/>
                    </a:lnTo>
                    <a:lnTo>
                      <a:pt x="2462" y="749"/>
                    </a:lnTo>
                    <a:lnTo>
                      <a:pt x="2409" y="588"/>
                    </a:lnTo>
                    <a:lnTo>
                      <a:pt x="2409" y="588"/>
                    </a:lnTo>
                    <a:lnTo>
                      <a:pt x="2409" y="642"/>
                    </a:lnTo>
                    <a:lnTo>
                      <a:pt x="2409" y="749"/>
                    </a:lnTo>
                    <a:lnTo>
                      <a:pt x="2302" y="802"/>
                    </a:lnTo>
                    <a:lnTo>
                      <a:pt x="2302" y="802"/>
                    </a:lnTo>
                    <a:lnTo>
                      <a:pt x="2302" y="749"/>
                    </a:lnTo>
                    <a:lnTo>
                      <a:pt x="2355" y="695"/>
                    </a:lnTo>
                    <a:lnTo>
                      <a:pt x="2302" y="588"/>
                    </a:lnTo>
                    <a:lnTo>
                      <a:pt x="2302" y="588"/>
                    </a:lnTo>
                    <a:lnTo>
                      <a:pt x="2302" y="535"/>
                    </a:lnTo>
                    <a:lnTo>
                      <a:pt x="2302" y="481"/>
                    </a:lnTo>
                    <a:lnTo>
                      <a:pt x="2195" y="374"/>
                    </a:lnTo>
                    <a:lnTo>
                      <a:pt x="2195" y="374"/>
                    </a:lnTo>
                    <a:lnTo>
                      <a:pt x="2195" y="428"/>
                    </a:lnTo>
                    <a:lnTo>
                      <a:pt x="2195" y="481"/>
                    </a:lnTo>
                    <a:lnTo>
                      <a:pt x="2141" y="588"/>
                    </a:lnTo>
                    <a:lnTo>
                      <a:pt x="2141" y="588"/>
                    </a:lnTo>
                    <a:lnTo>
                      <a:pt x="2141" y="535"/>
                    </a:lnTo>
                    <a:lnTo>
                      <a:pt x="2141" y="428"/>
                    </a:lnTo>
                    <a:lnTo>
                      <a:pt x="2087" y="321"/>
                    </a:lnTo>
                    <a:lnTo>
                      <a:pt x="2087" y="321"/>
                    </a:lnTo>
                    <a:lnTo>
                      <a:pt x="2087" y="374"/>
                    </a:lnTo>
                    <a:lnTo>
                      <a:pt x="2087" y="428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374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2034" y="267"/>
                    </a:lnTo>
                    <a:lnTo>
                      <a:pt x="2087" y="214"/>
                    </a:lnTo>
                    <a:lnTo>
                      <a:pt x="2087" y="214"/>
                    </a:lnTo>
                    <a:lnTo>
                      <a:pt x="2034" y="214"/>
                    </a:lnTo>
                    <a:lnTo>
                      <a:pt x="1980" y="267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3" y="214"/>
                    </a:lnTo>
                    <a:lnTo>
                      <a:pt x="1820" y="21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713" y="214"/>
                    </a:lnTo>
                    <a:lnTo>
                      <a:pt x="1713" y="214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07"/>
                    </a:lnTo>
                    <a:lnTo>
                      <a:pt x="1766" y="53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606" y="53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45" y="0"/>
                    </a:lnTo>
                    <a:lnTo>
                      <a:pt x="1445" y="0"/>
                    </a:lnTo>
                    <a:lnTo>
                      <a:pt x="1392" y="0"/>
                    </a:lnTo>
                    <a:lnTo>
                      <a:pt x="1338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107"/>
                    </a:lnTo>
                    <a:lnTo>
                      <a:pt x="1178" y="107"/>
                    </a:lnTo>
                    <a:lnTo>
                      <a:pt x="1178" y="107"/>
                    </a:lnTo>
                    <a:lnTo>
                      <a:pt x="1124" y="160"/>
                    </a:lnTo>
                    <a:lnTo>
                      <a:pt x="1124" y="107"/>
                    </a:lnTo>
                    <a:lnTo>
                      <a:pt x="1178" y="53"/>
                    </a:lnTo>
                    <a:lnTo>
                      <a:pt x="1178" y="53"/>
                    </a:lnTo>
                    <a:lnTo>
                      <a:pt x="1124" y="53"/>
                    </a:lnTo>
                    <a:lnTo>
                      <a:pt x="1071" y="107"/>
                    </a:lnTo>
                    <a:lnTo>
                      <a:pt x="1071" y="160"/>
                    </a:lnTo>
                    <a:lnTo>
                      <a:pt x="1071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964" y="160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857" y="214"/>
                    </a:lnTo>
                    <a:lnTo>
                      <a:pt x="803" y="214"/>
                    </a:lnTo>
                    <a:lnTo>
                      <a:pt x="750" y="267"/>
                    </a:lnTo>
                    <a:lnTo>
                      <a:pt x="750" y="267"/>
                    </a:lnTo>
                    <a:lnTo>
                      <a:pt x="696" y="267"/>
                    </a:lnTo>
                    <a:lnTo>
                      <a:pt x="642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535" y="374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89" y="481"/>
                    </a:lnTo>
                    <a:lnTo>
                      <a:pt x="535" y="535"/>
                    </a:lnTo>
                    <a:lnTo>
                      <a:pt x="482" y="535"/>
                    </a:lnTo>
                    <a:lnTo>
                      <a:pt x="482" y="535"/>
                    </a:lnTo>
                    <a:lnTo>
                      <a:pt x="375" y="535"/>
                    </a:lnTo>
                    <a:lnTo>
                      <a:pt x="268" y="535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588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642"/>
                    </a:lnTo>
                    <a:lnTo>
                      <a:pt x="321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68" y="695"/>
                    </a:lnTo>
                    <a:lnTo>
                      <a:pt x="214" y="695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802"/>
                    </a:lnTo>
                    <a:lnTo>
                      <a:pt x="0" y="856"/>
                    </a:lnTo>
                    <a:lnTo>
                      <a:pt x="54" y="856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54" y="963"/>
                    </a:lnTo>
                    <a:lnTo>
                      <a:pt x="107" y="1016"/>
                    </a:lnTo>
                    <a:lnTo>
                      <a:pt x="161" y="1069"/>
                    </a:lnTo>
                    <a:lnTo>
                      <a:pt x="161" y="1069"/>
                    </a:lnTo>
                    <a:lnTo>
                      <a:pt x="214" y="1122"/>
                    </a:lnTo>
                    <a:lnTo>
                      <a:pt x="268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83"/>
                    </a:lnTo>
                    <a:lnTo>
                      <a:pt x="321" y="1337"/>
                    </a:lnTo>
                    <a:lnTo>
                      <a:pt x="375" y="1390"/>
                    </a:lnTo>
                    <a:lnTo>
                      <a:pt x="375" y="1390"/>
                    </a:lnTo>
                    <a:lnTo>
                      <a:pt x="428" y="1444"/>
                    </a:lnTo>
                    <a:lnTo>
                      <a:pt x="482" y="1551"/>
                    </a:lnTo>
                    <a:lnTo>
                      <a:pt x="535" y="1604"/>
                    </a:lnTo>
                    <a:lnTo>
                      <a:pt x="535" y="1604"/>
                    </a:lnTo>
                    <a:lnTo>
                      <a:pt x="535" y="1658"/>
                    </a:lnTo>
                    <a:lnTo>
                      <a:pt x="535" y="1711"/>
                    </a:lnTo>
                    <a:lnTo>
                      <a:pt x="589" y="1711"/>
                    </a:lnTo>
                    <a:lnTo>
                      <a:pt x="589" y="1711"/>
                    </a:lnTo>
                    <a:lnTo>
                      <a:pt x="642" y="1765"/>
                    </a:lnTo>
                    <a:lnTo>
                      <a:pt x="696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696" y="1818"/>
                    </a:lnTo>
                    <a:lnTo>
                      <a:pt x="696" y="1765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536"/>
              <p:cNvSpPr>
                <a:spLocks/>
              </p:cNvSpPr>
              <p:nvPr/>
            </p:nvSpPr>
            <p:spPr bwMode="auto">
              <a:xfrm>
                <a:off x="3931" y="1902"/>
                <a:ext cx="33" cy="27"/>
              </a:xfrm>
              <a:custGeom>
                <a:avLst/>
                <a:gdLst>
                  <a:gd name="T0" fmla="*/ 53 w 267"/>
                  <a:gd name="T1" fmla="*/ 161 h 214"/>
                  <a:gd name="T2" fmla="*/ 107 w 267"/>
                  <a:gd name="T3" fmla="*/ 107 h 214"/>
                  <a:gd name="T4" fmla="*/ 160 w 267"/>
                  <a:gd name="T5" fmla="*/ 107 h 214"/>
                  <a:gd name="T6" fmla="*/ 214 w 267"/>
                  <a:gd name="T7" fmla="*/ 53 h 214"/>
                  <a:gd name="T8" fmla="*/ 214 w 267"/>
                  <a:gd name="T9" fmla="*/ 53 h 214"/>
                  <a:gd name="T10" fmla="*/ 267 w 267"/>
                  <a:gd name="T11" fmla="*/ 53 h 214"/>
                  <a:gd name="T12" fmla="*/ 267 w 267"/>
                  <a:gd name="T13" fmla="*/ 0 h 214"/>
                  <a:gd name="T14" fmla="*/ 267 w 267"/>
                  <a:gd name="T15" fmla="*/ 0 h 214"/>
                  <a:gd name="T16" fmla="*/ 267 w 267"/>
                  <a:gd name="T17" fmla="*/ 0 h 214"/>
                  <a:gd name="T18" fmla="*/ 160 w 267"/>
                  <a:gd name="T19" fmla="*/ 0 h 214"/>
                  <a:gd name="T20" fmla="*/ 107 w 267"/>
                  <a:gd name="T21" fmla="*/ 53 h 214"/>
                  <a:gd name="T22" fmla="*/ 53 w 267"/>
                  <a:gd name="T23" fmla="*/ 53 h 214"/>
                  <a:gd name="T24" fmla="*/ 53 w 267"/>
                  <a:gd name="T25" fmla="*/ 53 h 214"/>
                  <a:gd name="T26" fmla="*/ 0 w 267"/>
                  <a:gd name="T27" fmla="*/ 107 h 214"/>
                  <a:gd name="T28" fmla="*/ 0 w 267"/>
                  <a:gd name="T29" fmla="*/ 161 h 214"/>
                  <a:gd name="T30" fmla="*/ 0 w 267"/>
                  <a:gd name="T31" fmla="*/ 214 h 214"/>
                  <a:gd name="T32" fmla="*/ 0 w 267"/>
                  <a:gd name="T33" fmla="*/ 214 h 214"/>
                  <a:gd name="T34" fmla="*/ 0 w 267"/>
                  <a:gd name="T35" fmla="*/ 214 h 214"/>
                  <a:gd name="T36" fmla="*/ 0 w 267"/>
                  <a:gd name="T37" fmla="*/ 214 h 214"/>
                  <a:gd name="T38" fmla="*/ 53 w 267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14">
                    <a:moveTo>
                      <a:pt x="53" y="161"/>
                    </a:moveTo>
                    <a:lnTo>
                      <a:pt x="107" y="107"/>
                    </a:lnTo>
                    <a:lnTo>
                      <a:pt x="160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160" y="0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537"/>
              <p:cNvSpPr>
                <a:spLocks/>
              </p:cNvSpPr>
              <p:nvPr/>
            </p:nvSpPr>
            <p:spPr bwMode="auto">
              <a:xfrm>
                <a:off x="3931" y="1902"/>
                <a:ext cx="33" cy="27"/>
              </a:xfrm>
              <a:custGeom>
                <a:avLst/>
                <a:gdLst>
                  <a:gd name="T0" fmla="*/ 53 w 267"/>
                  <a:gd name="T1" fmla="*/ 161 h 214"/>
                  <a:gd name="T2" fmla="*/ 53 w 267"/>
                  <a:gd name="T3" fmla="*/ 161 h 214"/>
                  <a:gd name="T4" fmla="*/ 0 w 267"/>
                  <a:gd name="T5" fmla="*/ 214 h 214"/>
                  <a:gd name="T6" fmla="*/ 0 w 267"/>
                  <a:gd name="T7" fmla="*/ 161 h 214"/>
                  <a:gd name="T8" fmla="*/ 0 w 267"/>
                  <a:gd name="T9" fmla="*/ 161 h 214"/>
                  <a:gd name="T10" fmla="*/ 0 w 267"/>
                  <a:gd name="T11" fmla="*/ 161 h 214"/>
                  <a:gd name="T12" fmla="*/ 0 w 267"/>
                  <a:gd name="T13" fmla="*/ 107 h 214"/>
                  <a:gd name="T14" fmla="*/ 53 w 267"/>
                  <a:gd name="T15" fmla="*/ 53 h 214"/>
                  <a:gd name="T16" fmla="*/ 53 w 267"/>
                  <a:gd name="T17" fmla="*/ 53 h 214"/>
                  <a:gd name="T18" fmla="*/ 107 w 267"/>
                  <a:gd name="T19" fmla="*/ 53 h 214"/>
                  <a:gd name="T20" fmla="*/ 160 w 267"/>
                  <a:gd name="T21" fmla="*/ 53 h 214"/>
                  <a:gd name="T22" fmla="*/ 267 w 267"/>
                  <a:gd name="T23" fmla="*/ 0 h 214"/>
                  <a:gd name="T24" fmla="*/ 267 w 267"/>
                  <a:gd name="T25" fmla="*/ 0 h 214"/>
                  <a:gd name="T26" fmla="*/ 267 w 267"/>
                  <a:gd name="T27" fmla="*/ 0 h 214"/>
                  <a:gd name="T28" fmla="*/ 267 w 267"/>
                  <a:gd name="T29" fmla="*/ 53 h 214"/>
                  <a:gd name="T30" fmla="*/ 214 w 267"/>
                  <a:gd name="T31" fmla="*/ 53 h 214"/>
                  <a:gd name="T32" fmla="*/ 214 w 267"/>
                  <a:gd name="T33" fmla="*/ 53 h 214"/>
                  <a:gd name="T34" fmla="*/ 160 w 267"/>
                  <a:gd name="T35" fmla="*/ 107 h 214"/>
                  <a:gd name="T36" fmla="*/ 107 w 267"/>
                  <a:gd name="T37" fmla="*/ 107 h 214"/>
                  <a:gd name="T38" fmla="*/ 53 w 267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14">
                    <a:moveTo>
                      <a:pt x="53" y="161"/>
                    </a:moveTo>
                    <a:lnTo>
                      <a:pt x="53" y="161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107" y="53"/>
                    </a:lnTo>
                    <a:lnTo>
                      <a:pt x="160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538"/>
              <p:cNvSpPr>
                <a:spLocks/>
              </p:cNvSpPr>
              <p:nvPr/>
            </p:nvSpPr>
            <p:spPr bwMode="auto">
              <a:xfrm>
                <a:off x="3937" y="1902"/>
                <a:ext cx="27" cy="20"/>
              </a:xfrm>
              <a:custGeom>
                <a:avLst/>
                <a:gdLst>
                  <a:gd name="T0" fmla="*/ 54 w 214"/>
                  <a:gd name="T1" fmla="*/ 107 h 161"/>
                  <a:gd name="T2" fmla="*/ 0 w 214"/>
                  <a:gd name="T3" fmla="*/ 161 h 161"/>
                  <a:gd name="T4" fmla="*/ 0 w 214"/>
                  <a:gd name="T5" fmla="*/ 161 h 161"/>
                  <a:gd name="T6" fmla="*/ 0 w 214"/>
                  <a:gd name="T7" fmla="*/ 161 h 161"/>
                  <a:gd name="T8" fmla="*/ 0 w 214"/>
                  <a:gd name="T9" fmla="*/ 161 h 161"/>
                  <a:gd name="T10" fmla="*/ 0 w 214"/>
                  <a:gd name="T11" fmla="*/ 161 h 161"/>
                  <a:gd name="T12" fmla="*/ 0 w 214"/>
                  <a:gd name="T13" fmla="*/ 107 h 161"/>
                  <a:gd name="T14" fmla="*/ 0 w 214"/>
                  <a:gd name="T15" fmla="*/ 53 h 161"/>
                  <a:gd name="T16" fmla="*/ 0 w 214"/>
                  <a:gd name="T17" fmla="*/ 53 h 161"/>
                  <a:gd name="T18" fmla="*/ 54 w 214"/>
                  <a:gd name="T19" fmla="*/ 53 h 161"/>
                  <a:gd name="T20" fmla="*/ 107 w 214"/>
                  <a:gd name="T21" fmla="*/ 53 h 161"/>
                  <a:gd name="T22" fmla="*/ 161 w 214"/>
                  <a:gd name="T23" fmla="*/ 0 h 161"/>
                  <a:gd name="T24" fmla="*/ 161 w 214"/>
                  <a:gd name="T25" fmla="*/ 0 h 161"/>
                  <a:gd name="T26" fmla="*/ 214 w 214"/>
                  <a:gd name="T27" fmla="*/ 0 h 161"/>
                  <a:gd name="T28" fmla="*/ 161 w 214"/>
                  <a:gd name="T29" fmla="*/ 53 h 161"/>
                  <a:gd name="T30" fmla="*/ 161 w 214"/>
                  <a:gd name="T31" fmla="*/ 53 h 161"/>
                  <a:gd name="T32" fmla="*/ 161 w 214"/>
                  <a:gd name="T33" fmla="*/ 53 h 161"/>
                  <a:gd name="T34" fmla="*/ 107 w 214"/>
                  <a:gd name="T35" fmla="*/ 107 h 161"/>
                  <a:gd name="T36" fmla="*/ 54 w 214"/>
                  <a:gd name="T37" fmla="*/ 107 h 161"/>
                  <a:gd name="T38" fmla="*/ 54 w 214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61">
                    <a:moveTo>
                      <a:pt x="54" y="107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107"/>
                    </a:lnTo>
                    <a:lnTo>
                      <a:pt x="54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539"/>
              <p:cNvSpPr>
                <a:spLocks/>
              </p:cNvSpPr>
              <p:nvPr/>
            </p:nvSpPr>
            <p:spPr bwMode="auto">
              <a:xfrm>
                <a:off x="3937" y="1902"/>
                <a:ext cx="21" cy="20"/>
              </a:xfrm>
              <a:custGeom>
                <a:avLst/>
                <a:gdLst>
                  <a:gd name="T0" fmla="*/ 54 w 161"/>
                  <a:gd name="T1" fmla="*/ 107 h 161"/>
                  <a:gd name="T2" fmla="*/ 0 w 161"/>
                  <a:gd name="T3" fmla="*/ 161 h 161"/>
                  <a:gd name="T4" fmla="*/ 0 w 161"/>
                  <a:gd name="T5" fmla="*/ 161 h 161"/>
                  <a:gd name="T6" fmla="*/ 0 w 161"/>
                  <a:gd name="T7" fmla="*/ 161 h 161"/>
                  <a:gd name="T8" fmla="*/ 0 w 161"/>
                  <a:gd name="T9" fmla="*/ 161 h 161"/>
                  <a:gd name="T10" fmla="*/ 0 w 161"/>
                  <a:gd name="T11" fmla="*/ 161 h 161"/>
                  <a:gd name="T12" fmla="*/ 0 w 161"/>
                  <a:gd name="T13" fmla="*/ 161 h 161"/>
                  <a:gd name="T14" fmla="*/ 54 w 161"/>
                  <a:gd name="T15" fmla="*/ 107 h 161"/>
                  <a:gd name="T16" fmla="*/ 54 w 161"/>
                  <a:gd name="T17" fmla="*/ 107 h 161"/>
                  <a:gd name="T18" fmla="*/ 54 w 161"/>
                  <a:gd name="T19" fmla="*/ 53 h 161"/>
                  <a:gd name="T20" fmla="*/ 107 w 161"/>
                  <a:gd name="T21" fmla="*/ 53 h 161"/>
                  <a:gd name="T22" fmla="*/ 161 w 161"/>
                  <a:gd name="T23" fmla="*/ 0 h 161"/>
                  <a:gd name="T24" fmla="*/ 161 w 161"/>
                  <a:gd name="T25" fmla="*/ 0 h 161"/>
                  <a:gd name="T26" fmla="*/ 161 w 161"/>
                  <a:gd name="T27" fmla="*/ 0 h 161"/>
                  <a:gd name="T28" fmla="*/ 161 w 161"/>
                  <a:gd name="T29" fmla="*/ 53 h 161"/>
                  <a:gd name="T30" fmla="*/ 161 w 161"/>
                  <a:gd name="T31" fmla="*/ 53 h 161"/>
                  <a:gd name="T32" fmla="*/ 161 w 161"/>
                  <a:gd name="T33" fmla="*/ 53 h 161"/>
                  <a:gd name="T34" fmla="*/ 107 w 161"/>
                  <a:gd name="T35" fmla="*/ 53 h 161"/>
                  <a:gd name="T36" fmla="*/ 54 w 161"/>
                  <a:gd name="T37" fmla="*/ 107 h 161"/>
                  <a:gd name="T38" fmla="*/ 54 w 161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161">
                    <a:moveTo>
                      <a:pt x="54" y="107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53"/>
                    </a:lnTo>
                    <a:lnTo>
                      <a:pt x="54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540"/>
              <p:cNvSpPr>
                <a:spLocks/>
              </p:cNvSpPr>
              <p:nvPr/>
            </p:nvSpPr>
            <p:spPr bwMode="auto">
              <a:xfrm>
                <a:off x="3937" y="1902"/>
                <a:ext cx="21" cy="20"/>
              </a:xfrm>
              <a:custGeom>
                <a:avLst/>
                <a:gdLst>
                  <a:gd name="T0" fmla="*/ 54 w 161"/>
                  <a:gd name="T1" fmla="*/ 107 h 161"/>
                  <a:gd name="T2" fmla="*/ 54 w 161"/>
                  <a:gd name="T3" fmla="*/ 107 h 161"/>
                  <a:gd name="T4" fmla="*/ 107 w 161"/>
                  <a:gd name="T5" fmla="*/ 53 h 161"/>
                  <a:gd name="T6" fmla="*/ 161 w 161"/>
                  <a:gd name="T7" fmla="*/ 53 h 161"/>
                  <a:gd name="T8" fmla="*/ 161 w 161"/>
                  <a:gd name="T9" fmla="*/ 53 h 161"/>
                  <a:gd name="T10" fmla="*/ 161 w 161"/>
                  <a:gd name="T11" fmla="*/ 53 h 161"/>
                  <a:gd name="T12" fmla="*/ 161 w 161"/>
                  <a:gd name="T13" fmla="*/ 0 h 161"/>
                  <a:gd name="T14" fmla="*/ 161 w 161"/>
                  <a:gd name="T15" fmla="*/ 0 h 161"/>
                  <a:gd name="T16" fmla="*/ 161 w 161"/>
                  <a:gd name="T17" fmla="*/ 0 h 161"/>
                  <a:gd name="T18" fmla="*/ 107 w 161"/>
                  <a:gd name="T19" fmla="*/ 53 h 161"/>
                  <a:gd name="T20" fmla="*/ 54 w 161"/>
                  <a:gd name="T21" fmla="*/ 53 h 161"/>
                  <a:gd name="T22" fmla="*/ 54 w 161"/>
                  <a:gd name="T23" fmla="*/ 107 h 161"/>
                  <a:gd name="T24" fmla="*/ 54 w 161"/>
                  <a:gd name="T25" fmla="*/ 107 h 161"/>
                  <a:gd name="T26" fmla="*/ 0 w 161"/>
                  <a:gd name="T27" fmla="*/ 107 h 161"/>
                  <a:gd name="T28" fmla="*/ 0 w 161"/>
                  <a:gd name="T29" fmla="*/ 107 h 161"/>
                  <a:gd name="T30" fmla="*/ 0 w 161"/>
                  <a:gd name="T31" fmla="*/ 107 h 161"/>
                  <a:gd name="T32" fmla="*/ 0 w 161"/>
                  <a:gd name="T33" fmla="*/ 107 h 161"/>
                  <a:gd name="T34" fmla="*/ 0 w 161"/>
                  <a:gd name="T35" fmla="*/ 161 h 161"/>
                  <a:gd name="T36" fmla="*/ 0 w 161"/>
                  <a:gd name="T37" fmla="*/ 107 h 161"/>
                  <a:gd name="T38" fmla="*/ 54 w 161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161">
                    <a:moveTo>
                      <a:pt x="54" y="107"/>
                    </a:moveTo>
                    <a:lnTo>
                      <a:pt x="54" y="107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541"/>
              <p:cNvSpPr>
                <a:spLocks/>
              </p:cNvSpPr>
              <p:nvPr/>
            </p:nvSpPr>
            <p:spPr bwMode="auto">
              <a:xfrm>
                <a:off x="3937" y="1909"/>
                <a:ext cx="34" cy="27"/>
              </a:xfrm>
              <a:custGeom>
                <a:avLst/>
                <a:gdLst>
                  <a:gd name="T0" fmla="*/ 54 w 268"/>
                  <a:gd name="T1" fmla="*/ 108 h 215"/>
                  <a:gd name="T2" fmla="*/ 107 w 268"/>
                  <a:gd name="T3" fmla="*/ 108 h 215"/>
                  <a:gd name="T4" fmla="*/ 161 w 268"/>
                  <a:gd name="T5" fmla="*/ 54 h 215"/>
                  <a:gd name="T6" fmla="*/ 214 w 268"/>
                  <a:gd name="T7" fmla="*/ 0 h 215"/>
                  <a:gd name="T8" fmla="*/ 214 w 268"/>
                  <a:gd name="T9" fmla="*/ 0 h 215"/>
                  <a:gd name="T10" fmla="*/ 214 w 268"/>
                  <a:gd name="T11" fmla="*/ 0 h 215"/>
                  <a:gd name="T12" fmla="*/ 268 w 268"/>
                  <a:gd name="T13" fmla="*/ 0 h 215"/>
                  <a:gd name="T14" fmla="*/ 268 w 268"/>
                  <a:gd name="T15" fmla="*/ 0 h 215"/>
                  <a:gd name="T16" fmla="*/ 268 w 268"/>
                  <a:gd name="T17" fmla="*/ 0 h 215"/>
                  <a:gd name="T18" fmla="*/ 214 w 268"/>
                  <a:gd name="T19" fmla="*/ 54 h 215"/>
                  <a:gd name="T20" fmla="*/ 161 w 268"/>
                  <a:gd name="T21" fmla="*/ 108 h 215"/>
                  <a:gd name="T22" fmla="*/ 107 w 268"/>
                  <a:gd name="T23" fmla="*/ 161 h 215"/>
                  <a:gd name="T24" fmla="*/ 107 w 268"/>
                  <a:gd name="T25" fmla="*/ 161 h 215"/>
                  <a:gd name="T26" fmla="*/ 54 w 268"/>
                  <a:gd name="T27" fmla="*/ 215 h 215"/>
                  <a:gd name="T28" fmla="*/ 0 w 268"/>
                  <a:gd name="T29" fmla="*/ 161 h 215"/>
                  <a:gd name="T30" fmla="*/ 0 w 268"/>
                  <a:gd name="T31" fmla="*/ 161 h 215"/>
                  <a:gd name="T32" fmla="*/ 0 w 268"/>
                  <a:gd name="T33" fmla="*/ 161 h 215"/>
                  <a:gd name="T34" fmla="*/ 0 w 268"/>
                  <a:gd name="T35" fmla="*/ 161 h 215"/>
                  <a:gd name="T36" fmla="*/ 0 w 268"/>
                  <a:gd name="T37" fmla="*/ 161 h 215"/>
                  <a:gd name="T38" fmla="*/ 54 w 268"/>
                  <a:gd name="T39" fmla="*/ 1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15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215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542"/>
              <p:cNvSpPr>
                <a:spLocks/>
              </p:cNvSpPr>
              <p:nvPr/>
            </p:nvSpPr>
            <p:spPr bwMode="auto">
              <a:xfrm>
                <a:off x="3937" y="1909"/>
                <a:ext cx="34" cy="20"/>
              </a:xfrm>
              <a:custGeom>
                <a:avLst/>
                <a:gdLst>
                  <a:gd name="T0" fmla="*/ 54 w 268"/>
                  <a:gd name="T1" fmla="*/ 108 h 161"/>
                  <a:gd name="T2" fmla="*/ 107 w 268"/>
                  <a:gd name="T3" fmla="*/ 108 h 161"/>
                  <a:gd name="T4" fmla="*/ 161 w 268"/>
                  <a:gd name="T5" fmla="*/ 54 h 161"/>
                  <a:gd name="T6" fmla="*/ 214 w 268"/>
                  <a:gd name="T7" fmla="*/ 0 h 161"/>
                  <a:gd name="T8" fmla="*/ 214 w 268"/>
                  <a:gd name="T9" fmla="*/ 0 h 161"/>
                  <a:gd name="T10" fmla="*/ 214 w 268"/>
                  <a:gd name="T11" fmla="*/ 0 h 161"/>
                  <a:gd name="T12" fmla="*/ 268 w 268"/>
                  <a:gd name="T13" fmla="*/ 0 h 161"/>
                  <a:gd name="T14" fmla="*/ 268 w 268"/>
                  <a:gd name="T15" fmla="*/ 0 h 161"/>
                  <a:gd name="T16" fmla="*/ 268 w 268"/>
                  <a:gd name="T17" fmla="*/ 0 h 161"/>
                  <a:gd name="T18" fmla="*/ 214 w 268"/>
                  <a:gd name="T19" fmla="*/ 54 h 161"/>
                  <a:gd name="T20" fmla="*/ 161 w 268"/>
                  <a:gd name="T21" fmla="*/ 108 h 161"/>
                  <a:gd name="T22" fmla="*/ 107 w 268"/>
                  <a:gd name="T23" fmla="*/ 161 h 161"/>
                  <a:gd name="T24" fmla="*/ 107 w 268"/>
                  <a:gd name="T25" fmla="*/ 161 h 161"/>
                  <a:gd name="T26" fmla="*/ 54 w 268"/>
                  <a:gd name="T27" fmla="*/ 161 h 161"/>
                  <a:gd name="T28" fmla="*/ 0 w 268"/>
                  <a:gd name="T29" fmla="*/ 161 h 161"/>
                  <a:gd name="T30" fmla="*/ 0 w 268"/>
                  <a:gd name="T31" fmla="*/ 161 h 161"/>
                  <a:gd name="T32" fmla="*/ 0 w 268"/>
                  <a:gd name="T33" fmla="*/ 161 h 161"/>
                  <a:gd name="T34" fmla="*/ 0 w 268"/>
                  <a:gd name="T35" fmla="*/ 161 h 161"/>
                  <a:gd name="T36" fmla="*/ 0 w 268"/>
                  <a:gd name="T37" fmla="*/ 161 h 161"/>
                  <a:gd name="T38" fmla="*/ 54 w 268"/>
                  <a:gd name="T39" fmla="*/ 10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161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543"/>
              <p:cNvSpPr>
                <a:spLocks/>
              </p:cNvSpPr>
              <p:nvPr/>
            </p:nvSpPr>
            <p:spPr bwMode="auto">
              <a:xfrm>
                <a:off x="3937" y="1909"/>
                <a:ext cx="27" cy="20"/>
              </a:xfrm>
              <a:custGeom>
                <a:avLst/>
                <a:gdLst>
                  <a:gd name="T0" fmla="*/ 54 w 214"/>
                  <a:gd name="T1" fmla="*/ 108 h 161"/>
                  <a:gd name="T2" fmla="*/ 107 w 214"/>
                  <a:gd name="T3" fmla="*/ 108 h 161"/>
                  <a:gd name="T4" fmla="*/ 161 w 214"/>
                  <a:gd name="T5" fmla="*/ 108 h 161"/>
                  <a:gd name="T6" fmla="*/ 214 w 214"/>
                  <a:gd name="T7" fmla="*/ 54 h 161"/>
                  <a:gd name="T8" fmla="*/ 214 w 214"/>
                  <a:gd name="T9" fmla="*/ 54 h 161"/>
                  <a:gd name="T10" fmla="*/ 214 w 214"/>
                  <a:gd name="T11" fmla="*/ 54 h 161"/>
                  <a:gd name="T12" fmla="*/ 214 w 214"/>
                  <a:gd name="T13" fmla="*/ 0 h 161"/>
                  <a:gd name="T14" fmla="*/ 214 w 214"/>
                  <a:gd name="T15" fmla="*/ 54 h 161"/>
                  <a:gd name="T16" fmla="*/ 214 w 214"/>
                  <a:gd name="T17" fmla="*/ 54 h 161"/>
                  <a:gd name="T18" fmla="*/ 161 w 214"/>
                  <a:gd name="T19" fmla="*/ 108 h 161"/>
                  <a:gd name="T20" fmla="*/ 161 w 214"/>
                  <a:gd name="T21" fmla="*/ 108 h 161"/>
                  <a:gd name="T22" fmla="*/ 107 w 214"/>
                  <a:gd name="T23" fmla="*/ 161 h 161"/>
                  <a:gd name="T24" fmla="*/ 107 w 214"/>
                  <a:gd name="T25" fmla="*/ 161 h 161"/>
                  <a:gd name="T26" fmla="*/ 54 w 214"/>
                  <a:gd name="T27" fmla="*/ 161 h 161"/>
                  <a:gd name="T28" fmla="*/ 0 w 214"/>
                  <a:gd name="T29" fmla="*/ 161 h 161"/>
                  <a:gd name="T30" fmla="*/ 0 w 214"/>
                  <a:gd name="T31" fmla="*/ 161 h 161"/>
                  <a:gd name="T32" fmla="*/ 0 w 214"/>
                  <a:gd name="T33" fmla="*/ 161 h 161"/>
                  <a:gd name="T34" fmla="*/ 0 w 214"/>
                  <a:gd name="T35" fmla="*/ 161 h 161"/>
                  <a:gd name="T36" fmla="*/ 54 w 214"/>
                  <a:gd name="T37" fmla="*/ 161 h 161"/>
                  <a:gd name="T38" fmla="*/ 54 w 214"/>
                  <a:gd name="T39" fmla="*/ 10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61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10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544"/>
              <p:cNvSpPr>
                <a:spLocks/>
              </p:cNvSpPr>
              <p:nvPr/>
            </p:nvSpPr>
            <p:spPr bwMode="auto">
              <a:xfrm>
                <a:off x="3944" y="1916"/>
                <a:ext cx="20" cy="13"/>
              </a:xfrm>
              <a:custGeom>
                <a:avLst/>
                <a:gdLst>
                  <a:gd name="T0" fmla="*/ 53 w 160"/>
                  <a:gd name="T1" fmla="*/ 54 h 107"/>
                  <a:gd name="T2" fmla="*/ 53 w 160"/>
                  <a:gd name="T3" fmla="*/ 54 h 107"/>
                  <a:gd name="T4" fmla="*/ 107 w 160"/>
                  <a:gd name="T5" fmla="*/ 54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54 h 107"/>
                  <a:gd name="T20" fmla="*/ 107 w 160"/>
                  <a:gd name="T21" fmla="*/ 54 h 107"/>
                  <a:gd name="T22" fmla="*/ 53 w 160"/>
                  <a:gd name="T23" fmla="*/ 54 h 107"/>
                  <a:gd name="T24" fmla="*/ 53 w 160"/>
                  <a:gd name="T25" fmla="*/ 54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0 w 160"/>
                  <a:gd name="T37" fmla="*/ 107 h 107"/>
                  <a:gd name="T38" fmla="*/ 53 w 160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53" y="54"/>
                    </a:move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545"/>
              <p:cNvSpPr>
                <a:spLocks/>
              </p:cNvSpPr>
              <p:nvPr/>
            </p:nvSpPr>
            <p:spPr bwMode="auto">
              <a:xfrm>
                <a:off x="3944" y="1916"/>
                <a:ext cx="20" cy="13"/>
              </a:xfrm>
              <a:custGeom>
                <a:avLst/>
                <a:gdLst>
                  <a:gd name="T0" fmla="*/ 53 w 160"/>
                  <a:gd name="T1" fmla="*/ 54 h 107"/>
                  <a:gd name="T2" fmla="*/ 53 w 160"/>
                  <a:gd name="T3" fmla="*/ 54 h 107"/>
                  <a:gd name="T4" fmla="*/ 107 w 160"/>
                  <a:gd name="T5" fmla="*/ 54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54 h 107"/>
                  <a:gd name="T20" fmla="*/ 53 w 160"/>
                  <a:gd name="T21" fmla="*/ 54 h 107"/>
                  <a:gd name="T22" fmla="*/ 53 w 160"/>
                  <a:gd name="T23" fmla="*/ 54 h 107"/>
                  <a:gd name="T24" fmla="*/ 53 w 160"/>
                  <a:gd name="T25" fmla="*/ 54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54 h 107"/>
                  <a:gd name="T32" fmla="*/ 0 w 160"/>
                  <a:gd name="T33" fmla="*/ 54 h 107"/>
                  <a:gd name="T34" fmla="*/ 0 w 160"/>
                  <a:gd name="T35" fmla="*/ 107 h 107"/>
                  <a:gd name="T36" fmla="*/ 0 w 160"/>
                  <a:gd name="T37" fmla="*/ 54 h 107"/>
                  <a:gd name="T38" fmla="*/ 53 w 160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53" y="54"/>
                    </a:move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46"/>
              <p:cNvSpPr>
                <a:spLocks/>
              </p:cNvSpPr>
              <p:nvPr/>
            </p:nvSpPr>
            <p:spPr bwMode="auto">
              <a:xfrm>
                <a:off x="3851" y="1949"/>
                <a:ext cx="53" cy="47"/>
              </a:xfrm>
              <a:custGeom>
                <a:avLst/>
                <a:gdLst>
                  <a:gd name="T0" fmla="*/ 428 w 428"/>
                  <a:gd name="T1" fmla="*/ 53 h 374"/>
                  <a:gd name="T2" fmla="*/ 428 w 428"/>
                  <a:gd name="T3" fmla="*/ 53 h 374"/>
                  <a:gd name="T4" fmla="*/ 374 w 428"/>
                  <a:gd name="T5" fmla="*/ 107 h 374"/>
                  <a:gd name="T6" fmla="*/ 321 w 428"/>
                  <a:gd name="T7" fmla="*/ 160 h 374"/>
                  <a:gd name="T8" fmla="*/ 267 w 428"/>
                  <a:gd name="T9" fmla="*/ 214 h 374"/>
                  <a:gd name="T10" fmla="*/ 267 w 428"/>
                  <a:gd name="T11" fmla="*/ 214 h 374"/>
                  <a:gd name="T12" fmla="*/ 267 w 428"/>
                  <a:gd name="T13" fmla="*/ 214 h 374"/>
                  <a:gd name="T14" fmla="*/ 374 w 428"/>
                  <a:gd name="T15" fmla="*/ 107 h 374"/>
                  <a:gd name="T16" fmla="*/ 374 w 428"/>
                  <a:gd name="T17" fmla="*/ 53 h 374"/>
                  <a:gd name="T18" fmla="*/ 428 w 428"/>
                  <a:gd name="T19" fmla="*/ 0 h 374"/>
                  <a:gd name="T20" fmla="*/ 374 w 428"/>
                  <a:gd name="T21" fmla="*/ 53 h 374"/>
                  <a:gd name="T22" fmla="*/ 267 w 428"/>
                  <a:gd name="T23" fmla="*/ 53 h 374"/>
                  <a:gd name="T24" fmla="*/ 214 w 428"/>
                  <a:gd name="T25" fmla="*/ 107 h 374"/>
                  <a:gd name="T26" fmla="*/ 160 w 428"/>
                  <a:gd name="T27" fmla="*/ 160 h 374"/>
                  <a:gd name="T28" fmla="*/ 107 w 428"/>
                  <a:gd name="T29" fmla="*/ 214 h 374"/>
                  <a:gd name="T30" fmla="*/ 160 w 428"/>
                  <a:gd name="T31" fmla="*/ 214 h 374"/>
                  <a:gd name="T32" fmla="*/ 160 w 428"/>
                  <a:gd name="T33" fmla="*/ 214 h 374"/>
                  <a:gd name="T34" fmla="*/ 267 w 428"/>
                  <a:gd name="T35" fmla="*/ 214 h 374"/>
                  <a:gd name="T36" fmla="*/ 267 w 428"/>
                  <a:gd name="T37" fmla="*/ 214 h 374"/>
                  <a:gd name="T38" fmla="*/ 321 w 428"/>
                  <a:gd name="T39" fmla="*/ 160 h 374"/>
                  <a:gd name="T40" fmla="*/ 267 w 428"/>
                  <a:gd name="T41" fmla="*/ 214 h 374"/>
                  <a:gd name="T42" fmla="*/ 267 w 428"/>
                  <a:gd name="T43" fmla="*/ 214 h 374"/>
                  <a:gd name="T44" fmla="*/ 214 w 428"/>
                  <a:gd name="T45" fmla="*/ 214 h 374"/>
                  <a:gd name="T46" fmla="*/ 107 w 428"/>
                  <a:gd name="T47" fmla="*/ 321 h 374"/>
                  <a:gd name="T48" fmla="*/ 53 w 428"/>
                  <a:gd name="T49" fmla="*/ 374 h 374"/>
                  <a:gd name="T50" fmla="*/ 53 w 428"/>
                  <a:gd name="T51" fmla="*/ 374 h 374"/>
                  <a:gd name="T52" fmla="*/ 53 w 428"/>
                  <a:gd name="T53" fmla="*/ 321 h 374"/>
                  <a:gd name="T54" fmla="*/ 107 w 428"/>
                  <a:gd name="T55" fmla="*/ 267 h 374"/>
                  <a:gd name="T56" fmla="*/ 107 w 428"/>
                  <a:gd name="T57" fmla="*/ 267 h 374"/>
                  <a:gd name="T58" fmla="*/ 160 w 428"/>
                  <a:gd name="T59" fmla="*/ 267 h 374"/>
                  <a:gd name="T60" fmla="*/ 107 w 428"/>
                  <a:gd name="T61" fmla="*/ 267 h 374"/>
                  <a:gd name="T62" fmla="*/ 53 w 428"/>
                  <a:gd name="T63" fmla="*/ 267 h 374"/>
                  <a:gd name="T64" fmla="*/ 0 w 428"/>
                  <a:gd name="T65" fmla="*/ 321 h 374"/>
                  <a:gd name="T66" fmla="*/ 0 w 428"/>
                  <a:gd name="T67" fmla="*/ 321 h 374"/>
                  <a:gd name="T68" fmla="*/ 0 w 428"/>
                  <a:gd name="T69" fmla="*/ 321 h 374"/>
                  <a:gd name="T70" fmla="*/ 107 w 428"/>
                  <a:gd name="T71" fmla="*/ 267 h 374"/>
                  <a:gd name="T72" fmla="*/ 107 w 428"/>
                  <a:gd name="T73" fmla="*/ 267 h 374"/>
                  <a:gd name="T74" fmla="*/ 53 w 428"/>
                  <a:gd name="T75" fmla="*/ 214 h 374"/>
                  <a:gd name="T76" fmla="*/ 53 w 428"/>
                  <a:gd name="T77" fmla="*/ 267 h 374"/>
                  <a:gd name="T78" fmla="*/ 0 w 428"/>
                  <a:gd name="T79" fmla="*/ 267 h 374"/>
                  <a:gd name="T80" fmla="*/ 0 w 428"/>
                  <a:gd name="T81" fmla="*/ 267 h 374"/>
                  <a:gd name="T82" fmla="*/ 107 w 428"/>
                  <a:gd name="T83" fmla="*/ 214 h 374"/>
                  <a:gd name="T84" fmla="*/ 107 w 428"/>
                  <a:gd name="T85" fmla="*/ 214 h 374"/>
                  <a:gd name="T86" fmla="*/ 214 w 428"/>
                  <a:gd name="T87" fmla="*/ 107 h 374"/>
                  <a:gd name="T88" fmla="*/ 214 w 428"/>
                  <a:gd name="T89" fmla="*/ 107 h 374"/>
                  <a:gd name="T90" fmla="*/ 321 w 428"/>
                  <a:gd name="T91" fmla="*/ 0 h 374"/>
                  <a:gd name="T92" fmla="*/ 374 w 428"/>
                  <a:gd name="T93" fmla="*/ 0 h 374"/>
                  <a:gd name="T94" fmla="*/ 428 w 428"/>
                  <a:gd name="T95" fmla="*/ 0 h 374"/>
                  <a:gd name="T96" fmla="*/ 428 w 428"/>
                  <a:gd name="T97" fmla="*/ 0 h 374"/>
                  <a:gd name="T98" fmla="*/ 428 w 428"/>
                  <a:gd name="T9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8" h="374">
                    <a:moveTo>
                      <a:pt x="428" y="0"/>
                    </a:move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374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53"/>
                    </a:lnTo>
                    <a:lnTo>
                      <a:pt x="321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214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14" y="214"/>
                    </a:lnTo>
                    <a:lnTo>
                      <a:pt x="160" y="267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21"/>
                    </a:lnTo>
                    <a:lnTo>
                      <a:pt x="107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0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A55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547"/>
              <p:cNvSpPr>
                <a:spLocks/>
              </p:cNvSpPr>
              <p:nvPr/>
            </p:nvSpPr>
            <p:spPr bwMode="auto">
              <a:xfrm>
                <a:off x="3931" y="1889"/>
                <a:ext cx="60" cy="47"/>
              </a:xfrm>
              <a:custGeom>
                <a:avLst/>
                <a:gdLst>
                  <a:gd name="T0" fmla="*/ 107 w 481"/>
                  <a:gd name="T1" fmla="*/ 268 h 375"/>
                  <a:gd name="T2" fmla="*/ 214 w 481"/>
                  <a:gd name="T3" fmla="*/ 214 h 375"/>
                  <a:gd name="T4" fmla="*/ 267 w 481"/>
                  <a:gd name="T5" fmla="*/ 160 h 375"/>
                  <a:gd name="T6" fmla="*/ 321 w 481"/>
                  <a:gd name="T7" fmla="*/ 107 h 375"/>
                  <a:gd name="T8" fmla="*/ 321 w 481"/>
                  <a:gd name="T9" fmla="*/ 160 h 375"/>
                  <a:gd name="T10" fmla="*/ 321 w 481"/>
                  <a:gd name="T11" fmla="*/ 160 h 375"/>
                  <a:gd name="T12" fmla="*/ 267 w 481"/>
                  <a:gd name="T13" fmla="*/ 214 h 375"/>
                  <a:gd name="T14" fmla="*/ 321 w 481"/>
                  <a:gd name="T15" fmla="*/ 160 h 375"/>
                  <a:gd name="T16" fmla="*/ 321 w 481"/>
                  <a:gd name="T17" fmla="*/ 160 h 375"/>
                  <a:gd name="T18" fmla="*/ 374 w 481"/>
                  <a:gd name="T19" fmla="*/ 107 h 375"/>
                  <a:gd name="T20" fmla="*/ 374 w 481"/>
                  <a:gd name="T21" fmla="*/ 53 h 375"/>
                  <a:gd name="T22" fmla="*/ 481 w 481"/>
                  <a:gd name="T23" fmla="*/ 0 h 375"/>
                  <a:gd name="T24" fmla="*/ 428 w 481"/>
                  <a:gd name="T25" fmla="*/ 0 h 375"/>
                  <a:gd name="T26" fmla="*/ 374 w 481"/>
                  <a:gd name="T27" fmla="*/ 53 h 375"/>
                  <a:gd name="T28" fmla="*/ 374 w 481"/>
                  <a:gd name="T29" fmla="*/ 53 h 375"/>
                  <a:gd name="T30" fmla="*/ 321 w 481"/>
                  <a:gd name="T31" fmla="*/ 53 h 375"/>
                  <a:gd name="T32" fmla="*/ 267 w 481"/>
                  <a:gd name="T33" fmla="*/ 107 h 375"/>
                  <a:gd name="T34" fmla="*/ 214 w 481"/>
                  <a:gd name="T35" fmla="*/ 107 h 375"/>
                  <a:gd name="T36" fmla="*/ 214 w 481"/>
                  <a:gd name="T37" fmla="*/ 107 h 375"/>
                  <a:gd name="T38" fmla="*/ 321 w 481"/>
                  <a:gd name="T39" fmla="*/ 107 h 375"/>
                  <a:gd name="T40" fmla="*/ 321 w 481"/>
                  <a:gd name="T41" fmla="*/ 107 h 375"/>
                  <a:gd name="T42" fmla="*/ 267 w 481"/>
                  <a:gd name="T43" fmla="*/ 107 h 375"/>
                  <a:gd name="T44" fmla="*/ 214 w 481"/>
                  <a:gd name="T45" fmla="*/ 160 h 375"/>
                  <a:gd name="T46" fmla="*/ 160 w 481"/>
                  <a:gd name="T47" fmla="*/ 214 h 375"/>
                  <a:gd name="T48" fmla="*/ 107 w 481"/>
                  <a:gd name="T49" fmla="*/ 268 h 375"/>
                  <a:gd name="T50" fmla="*/ 53 w 481"/>
                  <a:gd name="T51" fmla="*/ 321 h 375"/>
                  <a:gd name="T52" fmla="*/ 0 w 481"/>
                  <a:gd name="T53" fmla="*/ 321 h 375"/>
                  <a:gd name="T54" fmla="*/ 0 w 481"/>
                  <a:gd name="T55" fmla="*/ 321 h 375"/>
                  <a:gd name="T56" fmla="*/ 0 w 481"/>
                  <a:gd name="T57" fmla="*/ 268 h 375"/>
                  <a:gd name="T58" fmla="*/ 53 w 481"/>
                  <a:gd name="T59" fmla="*/ 214 h 375"/>
                  <a:gd name="T60" fmla="*/ 0 w 481"/>
                  <a:gd name="T61" fmla="*/ 268 h 375"/>
                  <a:gd name="T62" fmla="*/ 0 w 481"/>
                  <a:gd name="T63" fmla="*/ 321 h 375"/>
                  <a:gd name="T64" fmla="*/ 0 w 481"/>
                  <a:gd name="T65" fmla="*/ 321 h 375"/>
                  <a:gd name="T66" fmla="*/ 53 w 481"/>
                  <a:gd name="T67" fmla="*/ 375 h 375"/>
                  <a:gd name="T68" fmla="*/ 53 w 481"/>
                  <a:gd name="T69" fmla="*/ 375 h 375"/>
                  <a:gd name="T70" fmla="*/ 214 w 481"/>
                  <a:gd name="T71" fmla="*/ 321 h 375"/>
                  <a:gd name="T72" fmla="*/ 160 w 481"/>
                  <a:gd name="T73" fmla="*/ 321 h 375"/>
                  <a:gd name="T74" fmla="*/ 53 w 481"/>
                  <a:gd name="T75" fmla="*/ 321 h 375"/>
                  <a:gd name="T76" fmla="*/ 0 w 481"/>
                  <a:gd name="T77" fmla="*/ 321 h 375"/>
                  <a:gd name="T78" fmla="*/ 53 w 481"/>
                  <a:gd name="T7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375">
                    <a:moveTo>
                      <a:pt x="53" y="321"/>
                    </a:moveTo>
                    <a:lnTo>
                      <a:pt x="107" y="268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321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160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07" y="26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75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160" y="375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321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548"/>
              <p:cNvSpPr>
                <a:spLocks/>
              </p:cNvSpPr>
              <p:nvPr/>
            </p:nvSpPr>
            <p:spPr bwMode="auto">
              <a:xfrm>
                <a:off x="3978" y="1895"/>
                <a:ext cx="13" cy="7"/>
              </a:xfrm>
              <a:custGeom>
                <a:avLst/>
                <a:gdLst>
                  <a:gd name="T0" fmla="*/ 0 w 107"/>
                  <a:gd name="T1" fmla="*/ 0 h 54"/>
                  <a:gd name="T2" fmla="*/ 0 w 107"/>
                  <a:gd name="T3" fmla="*/ 0 h 54"/>
                  <a:gd name="T4" fmla="*/ 54 w 107"/>
                  <a:gd name="T5" fmla="*/ 0 h 54"/>
                  <a:gd name="T6" fmla="*/ 107 w 107"/>
                  <a:gd name="T7" fmla="*/ 0 h 54"/>
                  <a:gd name="T8" fmla="*/ 107 w 107"/>
                  <a:gd name="T9" fmla="*/ 0 h 54"/>
                  <a:gd name="T10" fmla="*/ 107 w 107"/>
                  <a:gd name="T11" fmla="*/ 0 h 54"/>
                  <a:gd name="T12" fmla="*/ 54 w 107"/>
                  <a:gd name="T13" fmla="*/ 0 h 54"/>
                  <a:gd name="T14" fmla="*/ 54 w 107"/>
                  <a:gd name="T15" fmla="*/ 0 h 54"/>
                  <a:gd name="T16" fmla="*/ 54 w 107"/>
                  <a:gd name="T17" fmla="*/ 0 h 54"/>
                  <a:gd name="T18" fmla="*/ 54 w 107"/>
                  <a:gd name="T19" fmla="*/ 0 h 54"/>
                  <a:gd name="T20" fmla="*/ 54 w 107"/>
                  <a:gd name="T21" fmla="*/ 0 h 54"/>
                  <a:gd name="T22" fmla="*/ 54 w 107"/>
                  <a:gd name="T23" fmla="*/ 0 h 54"/>
                  <a:gd name="T24" fmla="*/ 54 w 107"/>
                  <a:gd name="T25" fmla="*/ 0 h 54"/>
                  <a:gd name="T26" fmla="*/ 0 w 107"/>
                  <a:gd name="T27" fmla="*/ 0 h 54"/>
                  <a:gd name="T28" fmla="*/ 0 w 107"/>
                  <a:gd name="T29" fmla="*/ 54 h 54"/>
                  <a:gd name="T30" fmla="*/ 0 w 107"/>
                  <a:gd name="T3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54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549"/>
              <p:cNvSpPr>
                <a:spLocks/>
              </p:cNvSpPr>
              <p:nvPr/>
            </p:nvSpPr>
            <p:spPr bwMode="auto">
              <a:xfrm>
                <a:off x="3978" y="1882"/>
                <a:ext cx="6" cy="13"/>
              </a:xfrm>
              <a:custGeom>
                <a:avLst/>
                <a:gdLst>
                  <a:gd name="T0" fmla="*/ 0 w 54"/>
                  <a:gd name="T1" fmla="*/ 106 h 106"/>
                  <a:gd name="T2" fmla="*/ 0 w 54"/>
                  <a:gd name="T3" fmla="*/ 106 h 106"/>
                  <a:gd name="T4" fmla="*/ 0 w 54"/>
                  <a:gd name="T5" fmla="*/ 53 h 106"/>
                  <a:gd name="T6" fmla="*/ 54 w 54"/>
                  <a:gd name="T7" fmla="*/ 0 h 106"/>
                  <a:gd name="T8" fmla="*/ 54 w 54"/>
                  <a:gd name="T9" fmla="*/ 0 h 106"/>
                  <a:gd name="T10" fmla="*/ 0 w 54"/>
                  <a:gd name="T11" fmla="*/ 0 h 106"/>
                  <a:gd name="T12" fmla="*/ 0 w 54"/>
                  <a:gd name="T13" fmla="*/ 53 h 106"/>
                  <a:gd name="T14" fmla="*/ 0 w 54"/>
                  <a:gd name="T15" fmla="*/ 53 h 106"/>
                  <a:gd name="T16" fmla="*/ 0 w 54"/>
                  <a:gd name="T17" fmla="*/ 53 h 106"/>
                  <a:gd name="T18" fmla="*/ 0 w 54"/>
                  <a:gd name="T19" fmla="*/ 106 h 106"/>
                  <a:gd name="T20" fmla="*/ 0 w 54"/>
                  <a:gd name="T21" fmla="*/ 106 h 106"/>
                  <a:gd name="T22" fmla="*/ 0 w 54"/>
                  <a:gd name="T2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06">
                    <a:moveTo>
                      <a:pt x="0" y="106"/>
                    </a:moveTo>
                    <a:lnTo>
                      <a:pt x="0" y="106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550"/>
              <p:cNvSpPr>
                <a:spLocks/>
              </p:cNvSpPr>
              <p:nvPr/>
            </p:nvSpPr>
            <p:spPr bwMode="auto">
              <a:xfrm>
                <a:off x="3322" y="1849"/>
                <a:ext cx="241" cy="407"/>
              </a:xfrm>
              <a:custGeom>
                <a:avLst/>
                <a:gdLst>
                  <a:gd name="T0" fmla="*/ 53 w 1926"/>
                  <a:gd name="T1" fmla="*/ 0 h 3261"/>
                  <a:gd name="T2" fmla="*/ 160 w 1926"/>
                  <a:gd name="T3" fmla="*/ 0 h 3261"/>
                  <a:gd name="T4" fmla="*/ 374 w 1926"/>
                  <a:gd name="T5" fmla="*/ 0 h 3261"/>
                  <a:gd name="T6" fmla="*/ 588 w 1926"/>
                  <a:gd name="T7" fmla="*/ 107 h 3261"/>
                  <a:gd name="T8" fmla="*/ 588 w 1926"/>
                  <a:gd name="T9" fmla="*/ 107 h 3261"/>
                  <a:gd name="T10" fmla="*/ 749 w 1926"/>
                  <a:gd name="T11" fmla="*/ 480 h 3261"/>
                  <a:gd name="T12" fmla="*/ 856 w 1926"/>
                  <a:gd name="T13" fmla="*/ 1123 h 3261"/>
                  <a:gd name="T14" fmla="*/ 1070 w 1926"/>
                  <a:gd name="T15" fmla="*/ 1603 h 3261"/>
                  <a:gd name="T16" fmla="*/ 1070 w 1926"/>
                  <a:gd name="T17" fmla="*/ 1603 h 3261"/>
                  <a:gd name="T18" fmla="*/ 1284 w 1926"/>
                  <a:gd name="T19" fmla="*/ 2032 h 3261"/>
                  <a:gd name="T20" fmla="*/ 1552 w 1926"/>
                  <a:gd name="T21" fmla="*/ 2460 h 3261"/>
                  <a:gd name="T22" fmla="*/ 1766 w 1926"/>
                  <a:gd name="T23" fmla="*/ 2673 h 3261"/>
                  <a:gd name="T24" fmla="*/ 1766 w 1926"/>
                  <a:gd name="T25" fmla="*/ 2673 h 3261"/>
                  <a:gd name="T26" fmla="*/ 1873 w 1926"/>
                  <a:gd name="T27" fmla="*/ 2887 h 3261"/>
                  <a:gd name="T28" fmla="*/ 1926 w 1926"/>
                  <a:gd name="T29" fmla="*/ 3101 h 3261"/>
                  <a:gd name="T30" fmla="*/ 1766 w 1926"/>
                  <a:gd name="T31" fmla="*/ 3208 h 3261"/>
                  <a:gd name="T32" fmla="*/ 1766 w 1926"/>
                  <a:gd name="T33" fmla="*/ 3208 h 3261"/>
                  <a:gd name="T34" fmla="*/ 1498 w 1926"/>
                  <a:gd name="T35" fmla="*/ 3261 h 3261"/>
                  <a:gd name="T36" fmla="*/ 1391 w 1926"/>
                  <a:gd name="T37" fmla="*/ 3208 h 3261"/>
                  <a:gd name="T38" fmla="*/ 1284 w 1926"/>
                  <a:gd name="T39" fmla="*/ 2940 h 3261"/>
                  <a:gd name="T40" fmla="*/ 1284 w 1926"/>
                  <a:gd name="T41" fmla="*/ 2940 h 3261"/>
                  <a:gd name="T42" fmla="*/ 1177 w 1926"/>
                  <a:gd name="T43" fmla="*/ 2726 h 3261"/>
                  <a:gd name="T44" fmla="*/ 1016 w 1926"/>
                  <a:gd name="T45" fmla="*/ 2567 h 3261"/>
                  <a:gd name="T46" fmla="*/ 749 w 1926"/>
                  <a:gd name="T47" fmla="*/ 2353 h 3261"/>
                  <a:gd name="T48" fmla="*/ 749 w 1926"/>
                  <a:gd name="T49" fmla="*/ 2353 h 3261"/>
                  <a:gd name="T50" fmla="*/ 481 w 1926"/>
                  <a:gd name="T51" fmla="*/ 2032 h 3261"/>
                  <a:gd name="T52" fmla="*/ 267 w 1926"/>
                  <a:gd name="T53" fmla="*/ 1496 h 3261"/>
                  <a:gd name="T54" fmla="*/ 160 w 1926"/>
                  <a:gd name="T55" fmla="*/ 802 h 3261"/>
                  <a:gd name="T56" fmla="*/ 160 w 1926"/>
                  <a:gd name="T57" fmla="*/ 802 h 3261"/>
                  <a:gd name="T58" fmla="*/ 107 w 1926"/>
                  <a:gd name="T59" fmla="*/ 427 h 3261"/>
                  <a:gd name="T60" fmla="*/ 53 w 1926"/>
                  <a:gd name="T61" fmla="*/ 320 h 3261"/>
                  <a:gd name="T62" fmla="*/ 53 w 1926"/>
                  <a:gd name="T63" fmla="*/ 214 h 3261"/>
                  <a:gd name="T64" fmla="*/ 53 w 1926"/>
                  <a:gd name="T65" fmla="*/ 214 h 3261"/>
                  <a:gd name="T66" fmla="*/ 0 w 1926"/>
                  <a:gd name="T67" fmla="*/ 107 h 3261"/>
                  <a:gd name="T68" fmla="*/ 0 w 1926"/>
                  <a:gd name="T69" fmla="*/ 53 h 3261"/>
                  <a:gd name="T70" fmla="*/ 53 w 1926"/>
                  <a:gd name="T71" fmla="*/ 0 h 3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6" h="3261">
                    <a:moveTo>
                      <a:pt x="53" y="0"/>
                    </a:moveTo>
                    <a:lnTo>
                      <a:pt x="160" y="0"/>
                    </a:lnTo>
                    <a:lnTo>
                      <a:pt x="374" y="0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749" y="480"/>
                    </a:lnTo>
                    <a:lnTo>
                      <a:pt x="856" y="1123"/>
                    </a:lnTo>
                    <a:lnTo>
                      <a:pt x="1070" y="1603"/>
                    </a:lnTo>
                    <a:lnTo>
                      <a:pt x="1070" y="1603"/>
                    </a:lnTo>
                    <a:lnTo>
                      <a:pt x="1284" y="2032"/>
                    </a:lnTo>
                    <a:lnTo>
                      <a:pt x="1552" y="2460"/>
                    </a:lnTo>
                    <a:lnTo>
                      <a:pt x="1766" y="2673"/>
                    </a:lnTo>
                    <a:lnTo>
                      <a:pt x="1766" y="2673"/>
                    </a:lnTo>
                    <a:lnTo>
                      <a:pt x="1873" y="2887"/>
                    </a:lnTo>
                    <a:lnTo>
                      <a:pt x="1926" y="3101"/>
                    </a:lnTo>
                    <a:lnTo>
                      <a:pt x="1766" y="3208"/>
                    </a:lnTo>
                    <a:lnTo>
                      <a:pt x="1766" y="3208"/>
                    </a:lnTo>
                    <a:lnTo>
                      <a:pt x="1498" y="3261"/>
                    </a:lnTo>
                    <a:lnTo>
                      <a:pt x="1391" y="3208"/>
                    </a:lnTo>
                    <a:lnTo>
                      <a:pt x="1284" y="2940"/>
                    </a:lnTo>
                    <a:lnTo>
                      <a:pt x="1284" y="2940"/>
                    </a:lnTo>
                    <a:lnTo>
                      <a:pt x="1177" y="2726"/>
                    </a:lnTo>
                    <a:lnTo>
                      <a:pt x="1016" y="2567"/>
                    </a:lnTo>
                    <a:lnTo>
                      <a:pt x="749" y="2353"/>
                    </a:lnTo>
                    <a:lnTo>
                      <a:pt x="749" y="2353"/>
                    </a:lnTo>
                    <a:lnTo>
                      <a:pt x="481" y="2032"/>
                    </a:lnTo>
                    <a:lnTo>
                      <a:pt x="267" y="1496"/>
                    </a:lnTo>
                    <a:lnTo>
                      <a:pt x="160" y="802"/>
                    </a:lnTo>
                    <a:lnTo>
                      <a:pt x="160" y="802"/>
                    </a:lnTo>
                    <a:lnTo>
                      <a:pt x="107" y="427"/>
                    </a:lnTo>
                    <a:lnTo>
                      <a:pt x="53" y="320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551"/>
              <p:cNvSpPr>
                <a:spLocks/>
              </p:cNvSpPr>
              <p:nvPr/>
            </p:nvSpPr>
            <p:spPr bwMode="auto">
              <a:xfrm>
                <a:off x="3329" y="1849"/>
                <a:ext cx="227" cy="407"/>
              </a:xfrm>
              <a:custGeom>
                <a:avLst/>
                <a:gdLst>
                  <a:gd name="T0" fmla="*/ 963 w 1820"/>
                  <a:gd name="T1" fmla="*/ 1603 h 3261"/>
                  <a:gd name="T2" fmla="*/ 1124 w 1820"/>
                  <a:gd name="T3" fmla="*/ 1924 h 3261"/>
                  <a:gd name="T4" fmla="*/ 1338 w 1820"/>
                  <a:gd name="T5" fmla="*/ 2246 h 3261"/>
                  <a:gd name="T6" fmla="*/ 1499 w 1820"/>
                  <a:gd name="T7" fmla="*/ 2513 h 3261"/>
                  <a:gd name="T8" fmla="*/ 1659 w 1820"/>
                  <a:gd name="T9" fmla="*/ 2673 h 3261"/>
                  <a:gd name="T10" fmla="*/ 1659 w 1820"/>
                  <a:gd name="T11" fmla="*/ 2673 h 3261"/>
                  <a:gd name="T12" fmla="*/ 1766 w 1820"/>
                  <a:gd name="T13" fmla="*/ 2887 h 3261"/>
                  <a:gd name="T14" fmla="*/ 1820 w 1820"/>
                  <a:gd name="T15" fmla="*/ 3047 h 3261"/>
                  <a:gd name="T16" fmla="*/ 1659 w 1820"/>
                  <a:gd name="T17" fmla="*/ 3208 h 3261"/>
                  <a:gd name="T18" fmla="*/ 1659 w 1820"/>
                  <a:gd name="T19" fmla="*/ 3208 h 3261"/>
                  <a:gd name="T20" fmla="*/ 1445 w 1820"/>
                  <a:gd name="T21" fmla="*/ 3261 h 3261"/>
                  <a:gd name="T22" fmla="*/ 1338 w 1820"/>
                  <a:gd name="T23" fmla="*/ 3208 h 3261"/>
                  <a:gd name="T24" fmla="*/ 1285 w 1820"/>
                  <a:gd name="T25" fmla="*/ 2940 h 3261"/>
                  <a:gd name="T26" fmla="*/ 1285 w 1820"/>
                  <a:gd name="T27" fmla="*/ 2940 h 3261"/>
                  <a:gd name="T28" fmla="*/ 1177 w 1820"/>
                  <a:gd name="T29" fmla="*/ 2673 h 3261"/>
                  <a:gd name="T30" fmla="*/ 963 w 1820"/>
                  <a:gd name="T31" fmla="*/ 2567 h 3261"/>
                  <a:gd name="T32" fmla="*/ 749 w 1820"/>
                  <a:gd name="T33" fmla="*/ 2353 h 3261"/>
                  <a:gd name="T34" fmla="*/ 749 w 1820"/>
                  <a:gd name="T35" fmla="*/ 2353 h 3261"/>
                  <a:gd name="T36" fmla="*/ 482 w 1820"/>
                  <a:gd name="T37" fmla="*/ 2032 h 3261"/>
                  <a:gd name="T38" fmla="*/ 268 w 1820"/>
                  <a:gd name="T39" fmla="*/ 1496 h 3261"/>
                  <a:gd name="T40" fmla="*/ 161 w 1820"/>
                  <a:gd name="T41" fmla="*/ 802 h 3261"/>
                  <a:gd name="T42" fmla="*/ 161 w 1820"/>
                  <a:gd name="T43" fmla="*/ 802 h 3261"/>
                  <a:gd name="T44" fmla="*/ 107 w 1820"/>
                  <a:gd name="T45" fmla="*/ 480 h 3261"/>
                  <a:gd name="T46" fmla="*/ 107 w 1820"/>
                  <a:gd name="T47" fmla="*/ 373 h 3261"/>
                  <a:gd name="T48" fmla="*/ 54 w 1820"/>
                  <a:gd name="T49" fmla="*/ 267 h 3261"/>
                  <a:gd name="T50" fmla="*/ 54 w 1820"/>
                  <a:gd name="T51" fmla="*/ 267 h 3261"/>
                  <a:gd name="T52" fmla="*/ 0 w 1820"/>
                  <a:gd name="T53" fmla="*/ 160 h 3261"/>
                  <a:gd name="T54" fmla="*/ 0 w 1820"/>
                  <a:gd name="T55" fmla="*/ 53 h 3261"/>
                  <a:gd name="T56" fmla="*/ 54 w 1820"/>
                  <a:gd name="T57" fmla="*/ 0 h 3261"/>
                  <a:gd name="T58" fmla="*/ 54 w 1820"/>
                  <a:gd name="T59" fmla="*/ 0 h 3261"/>
                  <a:gd name="T60" fmla="*/ 161 w 1820"/>
                  <a:gd name="T61" fmla="*/ 0 h 3261"/>
                  <a:gd name="T62" fmla="*/ 321 w 1820"/>
                  <a:gd name="T63" fmla="*/ 53 h 3261"/>
                  <a:gd name="T64" fmla="*/ 535 w 1820"/>
                  <a:gd name="T65" fmla="*/ 160 h 3261"/>
                  <a:gd name="T66" fmla="*/ 535 w 1820"/>
                  <a:gd name="T67" fmla="*/ 160 h 3261"/>
                  <a:gd name="T68" fmla="*/ 642 w 1820"/>
                  <a:gd name="T69" fmla="*/ 534 h 3261"/>
                  <a:gd name="T70" fmla="*/ 749 w 1820"/>
                  <a:gd name="T71" fmla="*/ 1123 h 3261"/>
                  <a:gd name="T72" fmla="*/ 963 w 1820"/>
                  <a:gd name="T73" fmla="*/ 1603 h 3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0" h="3261">
                    <a:moveTo>
                      <a:pt x="963" y="1603"/>
                    </a:moveTo>
                    <a:lnTo>
                      <a:pt x="1124" y="1924"/>
                    </a:lnTo>
                    <a:lnTo>
                      <a:pt x="1338" y="2246"/>
                    </a:lnTo>
                    <a:lnTo>
                      <a:pt x="1499" y="2513"/>
                    </a:lnTo>
                    <a:lnTo>
                      <a:pt x="1659" y="2673"/>
                    </a:lnTo>
                    <a:lnTo>
                      <a:pt x="1659" y="2673"/>
                    </a:lnTo>
                    <a:lnTo>
                      <a:pt x="1766" y="2887"/>
                    </a:lnTo>
                    <a:lnTo>
                      <a:pt x="1820" y="3047"/>
                    </a:lnTo>
                    <a:lnTo>
                      <a:pt x="1659" y="3208"/>
                    </a:lnTo>
                    <a:lnTo>
                      <a:pt x="1659" y="3208"/>
                    </a:lnTo>
                    <a:lnTo>
                      <a:pt x="1445" y="3261"/>
                    </a:lnTo>
                    <a:lnTo>
                      <a:pt x="1338" y="3208"/>
                    </a:lnTo>
                    <a:lnTo>
                      <a:pt x="1285" y="2940"/>
                    </a:lnTo>
                    <a:lnTo>
                      <a:pt x="1285" y="2940"/>
                    </a:lnTo>
                    <a:lnTo>
                      <a:pt x="1177" y="2673"/>
                    </a:lnTo>
                    <a:lnTo>
                      <a:pt x="963" y="2567"/>
                    </a:lnTo>
                    <a:lnTo>
                      <a:pt x="749" y="2353"/>
                    </a:lnTo>
                    <a:lnTo>
                      <a:pt x="749" y="2353"/>
                    </a:lnTo>
                    <a:lnTo>
                      <a:pt x="482" y="2032"/>
                    </a:lnTo>
                    <a:lnTo>
                      <a:pt x="268" y="1496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107" y="480"/>
                    </a:lnTo>
                    <a:lnTo>
                      <a:pt x="107" y="373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321" y="53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642" y="534"/>
                    </a:lnTo>
                    <a:lnTo>
                      <a:pt x="749" y="1123"/>
                    </a:lnTo>
                    <a:lnTo>
                      <a:pt x="963" y="1603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552"/>
              <p:cNvSpPr>
                <a:spLocks/>
              </p:cNvSpPr>
              <p:nvPr/>
            </p:nvSpPr>
            <p:spPr bwMode="auto">
              <a:xfrm>
                <a:off x="3329" y="1855"/>
                <a:ext cx="227" cy="395"/>
              </a:xfrm>
              <a:custGeom>
                <a:avLst/>
                <a:gdLst>
                  <a:gd name="T0" fmla="*/ 910 w 1820"/>
                  <a:gd name="T1" fmla="*/ 1550 h 3155"/>
                  <a:gd name="T2" fmla="*/ 1070 w 1820"/>
                  <a:gd name="T3" fmla="*/ 1871 h 3155"/>
                  <a:gd name="T4" fmla="*/ 1285 w 1820"/>
                  <a:gd name="T5" fmla="*/ 2193 h 3155"/>
                  <a:gd name="T6" fmla="*/ 1499 w 1820"/>
                  <a:gd name="T7" fmla="*/ 2460 h 3155"/>
                  <a:gd name="T8" fmla="*/ 1659 w 1820"/>
                  <a:gd name="T9" fmla="*/ 2620 h 3155"/>
                  <a:gd name="T10" fmla="*/ 1659 w 1820"/>
                  <a:gd name="T11" fmla="*/ 2620 h 3155"/>
                  <a:gd name="T12" fmla="*/ 1766 w 1820"/>
                  <a:gd name="T13" fmla="*/ 2780 h 3155"/>
                  <a:gd name="T14" fmla="*/ 1820 w 1820"/>
                  <a:gd name="T15" fmla="*/ 2994 h 3155"/>
                  <a:gd name="T16" fmla="*/ 1659 w 1820"/>
                  <a:gd name="T17" fmla="*/ 3101 h 3155"/>
                  <a:gd name="T18" fmla="*/ 1659 w 1820"/>
                  <a:gd name="T19" fmla="*/ 3101 h 3155"/>
                  <a:gd name="T20" fmla="*/ 1445 w 1820"/>
                  <a:gd name="T21" fmla="*/ 3155 h 3155"/>
                  <a:gd name="T22" fmla="*/ 1392 w 1820"/>
                  <a:gd name="T23" fmla="*/ 3101 h 3155"/>
                  <a:gd name="T24" fmla="*/ 1338 w 1820"/>
                  <a:gd name="T25" fmla="*/ 2834 h 3155"/>
                  <a:gd name="T26" fmla="*/ 1338 w 1820"/>
                  <a:gd name="T27" fmla="*/ 2834 h 3155"/>
                  <a:gd name="T28" fmla="*/ 1177 w 1820"/>
                  <a:gd name="T29" fmla="*/ 2620 h 3155"/>
                  <a:gd name="T30" fmla="*/ 1017 w 1820"/>
                  <a:gd name="T31" fmla="*/ 2460 h 3155"/>
                  <a:gd name="T32" fmla="*/ 803 w 1820"/>
                  <a:gd name="T33" fmla="*/ 2246 h 3155"/>
                  <a:gd name="T34" fmla="*/ 803 w 1820"/>
                  <a:gd name="T35" fmla="*/ 2246 h 3155"/>
                  <a:gd name="T36" fmla="*/ 589 w 1820"/>
                  <a:gd name="T37" fmla="*/ 1979 h 3155"/>
                  <a:gd name="T38" fmla="*/ 321 w 1820"/>
                  <a:gd name="T39" fmla="*/ 1443 h 3155"/>
                  <a:gd name="T40" fmla="*/ 214 w 1820"/>
                  <a:gd name="T41" fmla="*/ 749 h 3155"/>
                  <a:gd name="T42" fmla="*/ 214 w 1820"/>
                  <a:gd name="T43" fmla="*/ 749 h 3155"/>
                  <a:gd name="T44" fmla="*/ 161 w 1820"/>
                  <a:gd name="T45" fmla="*/ 481 h 3155"/>
                  <a:gd name="T46" fmla="*/ 161 w 1820"/>
                  <a:gd name="T47" fmla="*/ 320 h 3155"/>
                  <a:gd name="T48" fmla="*/ 107 w 1820"/>
                  <a:gd name="T49" fmla="*/ 214 h 3155"/>
                  <a:gd name="T50" fmla="*/ 107 w 1820"/>
                  <a:gd name="T51" fmla="*/ 214 h 3155"/>
                  <a:gd name="T52" fmla="*/ 54 w 1820"/>
                  <a:gd name="T53" fmla="*/ 107 h 3155"/>
                  <a:gd name="T54" fmla="*/ 0 w 1820"/>
                  <a:gd name="T55" fmla="*/ 54 h 3155"/>
                  <a:gd name="T56" fmla="*/ 54 w 1820"/>
                  <a:gd name="T57" fmla="*/ 0 h 3155"/>
                  <a:gd name="T58" fmla="*/ 54 w 1820"/>
                  <a:gd name="T59" fmla="*/ 0 h 3155"/>
                  <a:gd name="T60" fmla="*/ 161 w 1820"/>
                  <a:gd name="T61" fmla="*/ 0 h 3155"/>
                  <a:gd name="T62" fmla="*/ 321 w 1820"/>
                  <a:gd name="T63" fmla="*/ 0 h 3155"/>
                  <a:gd name="T64" fmla="*/ 535 w 1820"/>
                  <a:gd name="T65" fmla="*/ 161 h 3155"/>
                  <a:gd name="T66" fmla="*/ 535 w 1820"/>
                  <a:gd name="T67" fmla="*/ 161 h 3155"/>
                  <a:gd name="T68" fmla="*/ 642 w 1820"/>
                  <a:gd name="T69" fmla="*/ 535 h 3155"/>
                  <a:gd name="T70" fmla="*/ 696 w 1820"/>
                  <a:gd name="T71" fmla="*/ 1123 h 3155"/>
                  <a:gd name="T72" fmla="*/ 910 w 1820"/>
                  <a:gd name="T73" fmla="*/ 1550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0" h="3155">
                    <a:moveTo>
                      <a:pt x="910" y="1550"/>
                    </a:moveTo>
                    <a:lnTo>
                      <a:pt x="1070" y="1871"/>
                    </a:lnTo>
                    <a:lnTo>
                      <a:pt x="1285" y="2193"/>
                    </a:lnTo>
                    <a:lnTo>
                      <a:pt x="1499" y="2460"/>
                    </a:lnTo>
                    <a:lnTo>
                      <a:pt x="1659" y="2620"/>
                    </a:lnTo>
                    <a:lnTo>
                      <a:pt x="1659" y="2620"/>
                    </a:lnTo>
                    <a:lnTo>
                      <a:pt x="1766" y="2780"/>
                    </a:lnTo>
                    <a:lnTo>
                      <a:pt x="1820" y="2994"/>
                    </a:lnTo>
                    <a:lnTo>
                      <a:pt x="1659" y="3101"/>
                    </a:lnTo>
                    <a:lnTo>
                      <a:pt x="1659" y="3101"/>
                    </a:lnTo>
                    <a:lnTo>
                      <a:pt x="1445" y="3155"/>
                    </a:lnTo>
                    <a:lnTo>
                      <a:pt x="1392" y="3101"/>
                    </a:lnTo>
                    <a:lnTo>
                      <a:pt x="1338" y="2834"/>
                    </a:lnTo>
                    <a:lnTo>
                      <a:pt x="1338" y="2834"/>
                    </a:lnTo>
                    <a:lnTo>
                      <a:pt x="1177" y="2620"/>
                    </a:lnTo>
                    <a:lnTo>
                      <a:pt x="1017" y="2460"/>
                    </a:lnTo>
                    <a:lnTo>
                      <a:pt x="803" y="2246"/>
                    </a:lnTo>
                    <a:lnTo>
                      <a:pt x="803" y="2246"/>
                    </a:lnTo>
                    <a:lnTo>
                      <a:pt x="589" y="1979"/>
                    </a:lnTo>
                    <a:lnTo>
                      <a:pt x="321" y="1443"/>
                    </a:lnTo>
                    <a:lnTo>
                      <a:pt x="214" y="749"/>
                    </a:lnTo>
                    <a:lnTo>
                      <a:pt x="214" y="749"/>
                    </a:lnTo>
                    <a:lnTo>
                      <a:pt x="161" y="481"/>
                    </a:lnTo>
                    <a:lnTo>
                      <a:pt x="161" y="32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321" y="0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642" y="535"/>
                    </a:lnTo>
                    <a:lnTo>
                      <a:pt x="696" y="1123"/>
                    </a:lnTo>
                    <a:lnTo>
                      <a:pt x="910" y="155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553"/>
              <p:cNvSpPr>
                <a:spLocks/>
              </p:cNvSpPr>
              <p:nvPr/>
            </p:nvSpPr>
            <p:spPr bwMode="auto">
              <a:xfrm>
                <a:off x="3342" y="1855"/>
                <a:ext cx="207" cy="388"/>
              </a:xfrm>
              <a:custGeom>
                <a:avLst/>
                <a:gdLst>
                  <a:gd name="T0" fmla="*/ 749 w 1659"/>
                  <a:gd name="T1" fmla="*/ 1550 h 3101"/>
                  <a:gd name="T2" fmla="*/ 910 w 1659"/>
                  <a:gd name="T3" fmla="*/ 1871 h 3101"/>
                  <a:gd name="T4" fmla="*/ 1124 w 1659"/>
                  <a:gd name="T5" fmla="*/ 2193 h 3101"/>
                  <a:gd name="T6" fmla="*/ 1338 w 1659"/>
                  <a:gd name="T7" fmla="*/ 2460 h 3101"/>
                  <a:gd name="T8" fmla="*/ 1499 w 1659"/>
                  <a:gd name="T9" fmla="*/ 2620 h 3101"/>
                  <a:gd name="T10" fmla="*/ 1499 w 1659"/>
                  <a:gd name="T11" fmla="*/ 2620 h 3101"/>
                  <a:gd name="T12" fmla="*/ 1606 w 1659"/>
                  <a:gd name="T13" fmla="*/ 2780 h 3101"/>
                  <a:gd name="T14" fmla="*/ 1659 w 1659"/>
                  <a:gd name="T15" fmla="*/ 2941 h 3101"/>
                  <a:gd name="T16" fmla="*/ 1552 w 1659"/>
                  <a:gd name="T17" fmla="*/ 3048 h 3101"/>
                  <a:gd name="T18" fmla="*/ 1552 w 1659"/>
                  <a:gd name="T19" fmla="*/ 3048 h 3101"/>
                  <a:gd name="T20" fmla="*/ 1392 w 1659"/>
                  <a:gd name="T21" fmla="*/ 3101 h 3101"/>
                  <a:gd name="T22" fmla="*/ 1285 w 1659"/>
                  <a:gd name="T23" fmla="*/ 3101 h 3101"/>
                  <a:gd name="T24" fmla="*/ 1231 w 1659"/>
                  <a:gd name="T25" fmla="*/ 2834 h 3101"/>
                  <a:gd name="T26" fmla="*/ 1231 w 1659"/>
                  <a:gd name="T27" fmla="*/ 2834 h 3101"/>
                  <a:gd name="T28" fmla="*/ 1124 w 1659"/>
                  <a:gd name="T29" fmla="*/ 2567 h 3101"/>
                  <a:gd name="T30" fmla="*/ 963 w 1659"/>
                  <a:gd name="T31" fmla="*/ 2460 h 3101"/>
                  <a:gd name="T32" fmla="*/ 749 w 1659"/>
                  <a:gd name="T33" fmla="*/ 2246 h 3101"/>
                  <a:gd name="T34" fmla="*/ 749 w 1659"/>
                  <a:gd name="T35" fmla="*/ 2246 h 3101"/>
                  <a:gd name="T36" fmla="*/ 535 w 1659"/>
                  <a:gd name="T37" fmla="*/ 1925 h 3101"/>
                  <a:gd name="T38" fmla="*/ 268 w 1659"/>
                  <a:gd name="T39" fmla="*/ 1443 h 3101"/>
                  <a:gd name="T40" fmla="*/ 161 w 1659"/>
                  <a:gd name="T41" fmla="*/ 749 h 3101"/>
                  <a:gd name="T42" fmla="*/ 161 w 1659"/>
                  <a:gd name="T43" fmla="*/ 749 h 3101"/>
                  <a:gd name="T44" fmla="*/ 107 w 1659"/>
                  <a:gd name="T45" fmla="*/ 535 h 3101"/>
                  <a:gd name="T46" fmla="*/ 107 w 1659"/>
                  <a:gd name="T47" fmla="*/ 374 h 3101"/>
                  <a:gd name="T48" fmla="*/ 107 w 1659"/>
                  <a:gd name="T49" fmla="*/ 267 h 3101"/>
                  <a:gd name="T50" fmla="*/ 107 w 1659"/>
                  <a:gd name="T51" fmla="*/ 267 h 3101"/>
                  <a:gd name="T52" fmla="*/ 0 w 1659"/>
                  <a:gd name="T53" fmla="*/ 161 h 3101"/>
                  <a:gd name="T54" fmla="*/ 0 w 1659"/>
                  <a:gd name="T55" fmla="*/ 54 h 3101"/>
                  <a:gd name="T56" fmla="*/ 0 w 1659"/>
                  <a:gd name="T57" fmla="*/ 0 h 3101"/>
                  <a:gd name="T58" fmla="*/ 0 w 1659"/>
                  <a:gd name="T59" fmla="*/ 0 h 3101"/>
                  <a:gd name="T60" fmla="*/ 107 w 1659"/>
                  <a:gd name="T61" fmla="*/ 0 h 3101"/>
                  <a:gd name="T62" fmla="*/ 214 w 1659"/>
                  <a:gd name="T63" fmla="*/ 54 h 3101"/>
                  <a:gd name="T64" fmla="*/ 375 w 1659"/>
                  <a:gd name="T65" fmla="*/ 214 h 3101"/>
                  <a:gd name="T66" fmla="*/ 375 w 1659"/>
                  <a:gd name="T67" fmla="*/ 214 h 3101"/>
                  <a:gd name="T68" fmla="*/ 482 w 1659"/>
                  <a:gd name="T69" fmla="*/ 588 h 3101"/>
                  <a:gd name="T70" fmla="*/ 589 w 1659"/>
                  <a:gd name="T71" fmla="*/ 1123 h 3101"/>
                  <a:gd name="T72" fmla="*/ 749 w 1659"/>
                  <a:gd name="T73" fmla="*/ 1550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9" h="3101">
                    <a:moveTo>
                      <a:pt x="749" y="1550"/>
                    </a:moveTo>
                    <a:lnTo>
                      <a:pt x="910" y="1871"/>
                    </a:lnTo>
                    <a:lnTo>
                      <a:pt x="1124" y="2193"/>
                    </a:lnTo>
                    <a:lnTo>
                      <a:pt x="1338" y="2460"/>
                    </a:lnTo>
                    <a:lnTo>
                      <a:pt x="1499" y="2620"/>
                    </a:lnTo>
                    <a:lnTo>
                      <a:pt x="1499" y="2620"/>
                    </a:lnTo>
                    <a:lnTo>
                      <a:pt x="1606" y="2780"/>
                    </a:lnTo>
                    <a:lnTo>
                      <a:pt x="1659" y="2941"/>
                    </a:lnTo>
                    <a:lnTo>
                      <a:pt x="1552" y="3048"/>
                    </a:lnTo>
                    <a:lnTo>
                      <a:pt x="1552" y="3048"/>
                    </a:lnTo>
                    <a:lnTo>
                      <a:pt x="1392" y="3101"/>
                    </a:lnTo>
                    <a:lnTo>
                      <a:pt x="1285" y="3101"/>
                    </a:lnTo>
                    <a:lnTo>
                      <a:pt x="1231" y="2834"/>
                    </a:lnTo>
                    <a:lnTo>
                      <a:pt x="1231" y="2834"/>
                    </a:lnTo>
                    <a:lnTo>
                      <a:pt x="1124" y="2567"/>
                    </a:lnTo>
                    <a:lnTo>
                      <a:pt x="963" y="2460"/>
                    </a:lnTo>
                    <a:lnTo>
                      <a:pt x="749" y="2246"/>
                    </a:lnTo>
                    <a:lnTo>
                      <a:pt x="749" y="2246"/>
                    </a:lnTo>
                    <a:lnTo>
                      <a:pt x="535" y="1925"/>
                    </a:lnTo>
                    <a:lnTo>
                      <a:pt x="268" y="1443"/>
                    </a:lnTo>
                    <a:lnTo>
                      <a:pt x="161" y="749"/>
                    </a:lnTo>
                    <a:lnTo>
                      <a:pt x="161" y="749"/>
                    </a:lnTo>
                    <a:lnTo>
                      <a:pt x="107" y="535"/>
                    </a:lnTo>
                    <a:lnTo>
                      <a:pt x="107" y="374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0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214" y="54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482" y="588"/>
                    </a:lnTo>
                    <a:lnTo>
                      <a:pt x="589" y="1123"/>
                    </a:lnTo>
                    <a:lnTo>
                      <a:pt x="749" y="155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554"/>
              <p:cNvSpPr>
                <a:spLocks/>
              </p:cNvSpPr>
              <p:nvPr/>
            </p:nvSpPr>
            <p:spPr bwMode="auto">
              <a:xfrm>
                <a:off x="3349" y="1855"/>
                <a:ext cx="200" cy="388"/>
              </a:xfrm>
              <a:custGeom>
                <a:avLst/>
                <a:gdLst>
                  <a:gd name="T0" fmla="*/ 642 w 1605"/>
                  <a:gd name="T1" fmla="*/ 1550 h 3101"/>
                  <a:gd name="T2" fmla="*/ 802 w 1605"/>
                  <a:gd name="T3" fmla="*/ 1871 h 3101"/>
                  <a:gd name="T4" fmla="*/ 1016 w 1605"/>
                  <a:gd name="T5" fmla="*/ 2193 h 3101"/>
                  <a:gd name="T6" fmla="*/ 1231 w 1605"/>
                  <a:gd name="T7" fmla="*/ 2460 h 3101"/>
                  <a:gd name="T8" fmla="*/ 1391 w 1605"/>
                  <a:gd name="T9" fmla="*/ 2620 h 3101"/>
                  <a:gd name="T10" fmla="*/ 1391 w 1605"/>
                  <a:gd name="T11" fmla="*/ 2620 h 3101"/>
                  <a:gd name="T12" fmla="*/ 1498 w 1605"/>
                  <a:gd name="T13" fmla="*/ 2780 h 3101"/>
                  <a:gd name="T14" fmla="*/ 1605 w 1605"/>
                  <a:gd name="T15" fmla="*/ 2941 h 3101"/>
                  <a:gd name="T16" fmla="*/ 1498 w 1605"/>
                  <a:gd name="T17" fmla="*/ 3048 h 3101"/>
                  <a:gd name="T18" fmla="*/ 1498 w 1605"/>
                  <a:gd name="T19" fmla="*/ 3048 h 3101"/>
                  <a:gd name="T20" fmla="*/ 1338 w 1605"/>
                  <a:gd name="T21" fmla="*/ 3101 h 3101"/>
                  <a:gd name="T22" fmla="*/ 1284 w 1605"/>
                  <a:gd name="T23" fmla="*/ 3048 h 3101"/>
                  <a:gd name="T24" fmla="*/ 1231 w 1605"/>
                  <a:gd name="T25" fmla="*/ 2834 h 3101"/>
                  <a:gd name="T26" fmla="*/ 1231 w 1605"/>
                  <a:gd name="T27" fmla="*/ 2834 h 3101"/>
                  <a:gd name="T28" fmla="*/ 1124 w 1605"/>
                  <a:gd name="T29" fmla="*/ 2567 h 3101"/>
                  <a:gd name="T30" fmla="*/ 963 w 1605"/>
                  <a:gd name="T31" fmla="*/ 2407 h 3101"/>
                  <a:gd name="T32" fmla="*/ 749 w 1605"/>
                  <a:gd name="T33" fmla="*/ 2193 h 3101"/>
                  <a:gd name="T34" fmla="*/ 749 w 1605"/>
                  <a:gd name="T35" fmla="*/ 2193 h 3101"/>
                  <a:gd name="T36" fmla="*/ 535 w 1605"/>
                  <a:gd name="T37" fmla="*/ 1925 h 3101"/>
                  <a:gd name="T38" fmla="*/ 267 w 1605"/>
                  <a:gd name="T39" fmla="*/ 1497 h 3101"/>
                  <a:gd name="T40" fmla="*/ 160 w 1605"/>
                  <a:gd name="T41" fmla="*/ 802 h 3101"/>
                  <a:gd name="T42" fmla="*/ 160 w 1605"/>
                  <a:gd name="T43" fmla="*/ 802 h 3101"/>
                  <a:gd name="T44" fmla="*/ 107 w 1605"/>
                  <a:gd name="T45" fmla="*/ 588 h 3101"/>
                  <a:gd name="T46" fmla="*/ 107 w 1605"/>
                  <a:gd name="T47" fmla="*/ 427 h 3101"/>
                  <a:gd name="T48" fmla="*/ 107 w 1605"/>
                  <a:gd name="T49" fmla="*/ 267 h 3101"/>
                  <a:gd name="T50" fmla="*/ 107 w 1605"/>
                  <a:gd name="T51" fmla="*/ 267 h 3101"/>
                  <a:gd name="T52" fmla="*/ 53 w 1605"/>
                  <a:gd name="T53" fmla="*/ 161 h 3101"/>
                  <a:gd name="T54" fmla="*/ 0 w 1605"/>
                  <a:gd name="T55" fmla="*/ 54 h 3101"/>
                  <a:gd name="T56" fmla="*/ 0 w 1605"/>
                  <a:gd name="T57" fmla="*/ 0 h 3101"/>
                  <a:gd name="T58" fmla="*/ 0 w 1605"/>
                  <a:gd name="T59" fmla="*/ 0 h 3101"/>
                  <a:gd name="T60" fmla="*/ 53 w 1605"/>
                  <a:gd name="T61" fmla="*/ 54 h 3101"/>
                  <a:gd name="T62" fmla="*/ 160 w 1605"/>
                  <a:gd name="T63" fmla="*/ 107 h 3101"/>
                  <a:gd name="T64" fmla="*/ 321 w 1605"/>
                  <a:gd name="T65" fmla="*/ 267 h 3101"/>
                  <a:gd name="T66" fmla="*/ 321 w 1605"/>
                  <a:gd name="T67" fmla="*/ 267 h 3101"/>
                  <a:gd name="T68" fmla="*/ 374 w 1605"/>
                  <a:gd name="T69" fmla="*/ 642 h 3101"/>
                  <a:gd name="T70" fmla="*/ 481 w 1605"/>
                  <a:gd name="T71" fmla="*/ 1123 h 3101"/>
                  <a:gd name="T72" fmla="*/ 642 w 1605"/>
                  <a:gd name="T73" fmla="*/ 1550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5" h="3101">
                    <a:moveTo>
                      <a:pt x="642" y="1550"/>
                    </a:moveTo>
                    <a:lnTo>
                      <a:pt x="802" y="1871"/>
                    </a:lnTo>
                    <a:lnTo>
                      <a:pt x="1016" y="2193"/>
                    </a:lnTo>
                    <a:lnTo>
                      <a:pt x="1231" y="2460"/>
                    </a:lnTo>
                    <a:lnTo>
                      <a:pt x="1391" y="2620"/>
                    </a:lnTo>
                    <a:lnTo>
                      <a:pt x="1391" y="2620"/>
                    </a:lnTo>
                    <a:lnTo>
                      <a:pt x="1498" y="2780"/>
                    </a:lnTo>
                    <a:lnTo>
                      <a:pt x="1605" y="2941"/>
                    </a:lnTo>
                    <a:lnTo>
                      <a:pt x="1498" y="3048"/>
                    </a:lnTo>
                    <a:lnTo>
                      <a:pt x="1498" y="3048"/>
                    </a:lnTo>
                    <a:lnTo>
                      <a:pt x="1338" y="3101"/>
                    </a:lnTo>
                    <a:lnTo>
                      <a:pt x="1284" y="3048"/>
                    </a:lnTo>
                    <a:lnTo>
                      <a:pt x="1231" y="2834"/>
                    </a:lnTo>
                    <a:lnTo>
                      <a:pt x="1231" y="2834"/>
                    </a:lnTo>
                    <a:lnTo>
                      <a:pt x="1124" y="2567"/>
                    </a:lnTo>
                    <a:lnTo>
                      <a:pt x="963" y="2407"/>
                    </a:lnTo>
                    <a:lnTo>
                      <a:pt x="749" y="2193"/>
                    </a:lnTo>
                    <a:lnTo>
                      <a:pt x="749" y="2193"/>
                    </a:lnTo>
                    <a:lnTo>
                      <a:pt x="535" y="1925"/>
                    </a:lnTo>
                    <a:lnTo>
                      <a:pt x="267" y="1497"/>
                    </a:lnTo>
                    <a:lnTo>
                      <a:pt x="160" y="802"/>
                    </a:lnTo>
                    <a:lnTo>
                      <a:pt x="160" y="802"/>
                    </a:lnTo>
                    <a:lnTo>
                      <a:pt x="107" y="588"/>
                    </a:lnTo>
                    <a:lnTo>
                      <a:pt x="107" y="42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4"/>
                    </a:lnTo>
                    <a:lnTo>
                      <a:pt x="160" y="107"/>
                    </a:lnTo>
                    <a:lnTo>
                      <a:pt x="321" y="267"/>
                    </a:lnTo>
                    <a:lnTo>
                      <a:pt x="321" y="267"/>
                    </a:lnTo>
                    <a:lnTo>
                      <a:pt x="374" y="642"/>
                    </a:lnTo>
                    <a:lnTo>
                      <a:pt x="481" y="1123"/>
                    </a:lnTo>
                    <a:lnTo>
                      <a:pt x="642" y="155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555"/>
              <p:cNvSpPr>
                <a:spLocks/>
              </p:cNvSpPr>
              <p:nvPr/>
            </p:nvSpPr>
            <p:spPr bwMode="auto">
              <a:xfrm>
                <a:off x="3355" y="1862"/>
                <a:ext cx="188" cy="374"/>
              </a:xfrm>
              <a:custGeom>
                <a:avLst/>
                <a:gdLst>
                  <a:gd name="T0" fmla="*/ 0 w 1499"/>
                  <a:gd name="T1" fmla="*/ 0 h 2994"/>
                  <a:gd name="T2" fmla="*/ 54 w 1499"/>
                  <a:gd name="T3" fmla="*/ 0 h 2994"/>
                  <a:gd name="T4" fmla="*/ 107 w 1499"/>
                  <a:gd name="T5" fmla="*/ 107 h 2994"/>
                  <a:gd name="T6" fmla="*/ 214 w 1499"/>
                  <a:gd name="T7" fmla="*/ 266 h 2994"/>
                  <a:gd name="T8" fmla="*/ 214 w 1499"/>
                  <a:gd name="T9" fmla="*/ 266 h 2994"/>
                  <a:gd name="T10" fmla="*/ 268 w 1499"/>
                  <a:gd name="T11" fmla="*/ 641 h 2994"/>
                  <a:gd name="T12" fmla="*/ 375 w 1499"/>
                  <a:gd name="T13" fmla="*/ 1123 h 2994"/>
                  <a:gd name="T14" fmla="*/ 535 w 1499"/>
                  <a:gd name="T15" fmla="*/ 1496 h 2994"/>
                  <a:gd name="T16" fmla="*/ 535 w 1499"/>
                  <a:gd name="T17" fmla="*/ 1496 h 2994"/>
                  <a:gd name="T18" fmla="*/ 696 w 1499"/>
                  <a:gd name="T19" fmla="*/ 1764 h 2994"/>
                  <a:gd name="T20" fmla="*/ 856 w 1499"/>
                  <a:gd name="T21" fmla="*/ 2032 h 2994"/>
                  <a:gd name="T22" fmla="*/ 1017 w 1499"/>
                  <a:gd name="T23" fmla="*/ 2246 h 2994"/>
                  <a:gd name="T24" fmla="*/ 1231 w 1499"/>
                  <a:gd name="T25" fmla="*/ 2460 h 2994"/>
                  <a:gd name="T26" fmla="*/ 1338 w 1499"/>
                  <a:gd name="T27" fmla="*/ 2566 h 2994"/>
                  <a:gd name="T28" fmla="*/ 1338 w 1499"/>
                  <a:gd name="T29" fmla="*/ 2566 h 2994"/>
                  <a:gd name="T30" fmla="*/ 1445 w 1499"/>
                  <a:gd name="T31" fmla="*/ 2726 h 2994"/>
                  <a:gd name="T32" fmla="*/ 1499 w 1499"/>
                  <a:gd name="T33" fmla="*/ 2887 h 2994"/>
                  <a:gd name="T34" fmla="*/ 1392 w 1499"/>
                  <a:gd name="T35" fmla="*/ 2940 h 2994"/>
                  <a:gd name="T36" fmla="*/ 1392 w 1499"/>
                  <a:gd name="T37" fmla="*/ 2940 h 2994"/>
                  <a:gd name="T38" fmla="*/ 1285 w 1499"/>
                  <a:gd name="T39" fmla="*/ 2994 h 2994"/>
                  <a:gd name="T40" fmla="*/ 1285 w 1499"/>
                  <a:gd name="T41" fmla="*/ 2994 h 2994"/>
                  <a:gd name="T42" fmla="*/ 1231 w 1499"/>
                  <a:gd name="T43" fmla="*/ 2726 h 2994"/>
                  <a:gd name="T44" fmla="*/ 1231 w 1499"/>
                  <a:gd name="T45" fmla="*/ 2726 h 2994"/>
                  <a:gd name="T46" fmla="*/ 1124 w 1499"/>
                  <a:gd name="T47" fmla="*/ 2513 h 2994"/>
                  <a:gd name="T48" fmla="*/ 963 w 1499"/>
                  <a:gd name="T49" fmla="*/ 2353 h 2994"/>
                  <a:gd name="T50" fmla="*/ 749 w 1499"/>
                  <a:gd name="T51" fmla="*/ 2139 h 2994"/>
                  <a:gd name="T52" fmla="*/ 749 w 1499"/>
                  <a:gd name="T53" fmla="*/ 2139 h 2994"/>
                  <a:gd name="T54" fmla="*/ 535 w 1499"/>
                  <a:gd name="T55" fmla="*/ 1871 h 2994"/>
                  <a:gd name="T56" fmla="*/ 268 w 1499"/>
                  <a:gd name="T57" fmla="*/ 1443 h 2994"/>
                  <a:gd name="T58" fmla="*/ 161 w 1499"/>
                  <a:gd name="T59" fmla="*/ 748 h 2994"/>
                  <a:gd name="T60" fmla="*/ 161 w 1499"/>
                  <a:gd name="T61" fmla="*/ 748 h 2994"/>
                  <a:gd name="T62" fmla="*/ 107 w 1499"/>
                  <a:gd name="T63" fmla="*/ 588 h 2994"/>
                  <a:gd name="T64" fmla="*/ 107 w 1499"/>
                  <a:gd name="T65" fmla="*/ 427 h 2994"/>
                  <a:gd name="T66" fmla="*/ 107 w 1499"/>
                  <a:gd name="T67" fmla="*/ 266 h 2994"/>
                  <a:gd name="T68" fmla="*/ 107 w 1499"/>
                  <a:gd name="T69" fmla="*/ 266 h 2994"/>
                  <a:gd name="T70" fmla="*/ 54 w 1499"/>
                  <a:gd name="T71" fmla="*/ 160 h 2994"/>
                  <a:gd name="T72" fmla="*/ 0 w 1499"/>
                  <a:gd name="T73" fmla="*/ 53 h 2994"/>
                  <a:gd name="T74" fmla="*/ 0 w 1499"/>
                  <a:gd name="T75" fmla="*/ 0 h 2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99" h="2994">
                    <a:moveTo>
                      <a:pt x="0" y="0"/>
                    </a:moveTo>
                    <a:lnTo>
                      <a:pt x="54" y="0"/>
                    </a:lnTo>
                    <a:lnTo>
                      <a:pt x="107" y="107"/>
                    </a:lnTo>
                    <a:lnTo>
                      <a:pt x="214" y="266"/>
                    </a:lnTo>
                    <a:lnTo>
                      <a:pt x="214" y="266"/>
                    </a:lnTo>
                    <a:lnTo>
                      <a:pt x="268" y="641"/>
                    </a:lnTo>
                    <a:lnTo>
                      <a:pt x="375" y="1123"/>
                    </a:lnTo>
                    <a:lnTo>
                      <a:pt x="535" y="1496"/>
                    </a:lnTo>
                    <a:lnTo>
                      <a:pt x="535" y="1496"/>
                    </a:lnTo>
                    <a:lnTo>
                      <a:pt x="696" y="1764"/>
                    </a:lnTo>
                    <a:lnTo>
                      <a:pt x="856" y="2032"/>
                    </a:lnTo>
                    <a:lnTo>
                      <a:pt x="1017" y="2246"/>
                    </a:lnTo>
                    <a:lnTo>
                      <a:pt x="1231" y="2460"/>
                    </a:lnTo>
                    <a:lnTo>
                      <a:pt x="1338" y="2566"/>
                    </a:lnTo>
                    <a:lnTo>
                      <a:pt x="1338" y="2566"/>
                    </a:lnTo>
                    <a:lnTo>
                      <a:pt x="1445" y="2726"/>
                    </a:lnTo>
                    <a:lnTo>
                      <a:pt x="1499" y="2887"/>
                    </a:lnTo>
                    <a:lnTo>
                      <a:pt x="1392" y="2940"/>
                    </a:lnTo>
                    <a:lnTo>
                      <a:pt x="1392" y="2940"/>
                    </a:lnTo>
                    <a:lnTo>
                      <a:pt x="1285" y="2994"/>
                    </a:lnTo>
                    <a:lnTo>
                      <a:pt x="1285" y="2994"/>
                    </a:lnTo>
                    <a:lnTo>
                      <a:pt x="1231" y="2726"/>
                    </a:lnTo>
                    <a:lnTo>
                      <a:pt x="1231" y="2726"/>
                    </a:lnTo>
                    <a:lnTo>
                      <a:pt x="1124" y="2513"/>
                    </a:lnTo>
                    <a:lnTo>
                      <a:pt x="963" y="2353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535" y="1871"/>
                    </a:lnTo>
                    <a:lnTo>
                      <a:pt x="268" y="1443"/>
                    </a:lnTo>
                    <a:lnTo>
                      <a:pt x="161" y="748"/>
                    </a:lnTo>
                    <a:lnTo>
                      <a:pt x="161" y="748"/>
                    </a:lnTo>
                    <a:lnTo>
                      <a:pt x="107" y="588"/>
                    </a:lnTo>
                    <a:lnTo>
                      <a:pt x="107" y="427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54" y="160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556"/>
              <p:cNvSpPr>
                <a:spLocks/>
              </p:cNvSpPr>
              <p:nvPr/>
            </p:nvSpPr>
            <p:spPr bwMode="auto">
              <a:xfrm>
                <a:off x="3650" y="2083"/>
                <a:ext cx="1779" cy="902"/>
              </a:xfrm>
              <a:custGeom>
                <a:avLst/>
                <a:gdLst>
                  <a:gd name="T0" fmla="*/ 0 w 14233"/>
                  <a:gd name="T1" fmla="*/ 3315 h 7219"/>
                  <a:gd name="T2" fmla="*/ 588 w 14233"/>
                  <a:gd name="T3" fmla="*/ 2567 h 7219"/>
                  <a:gd name="T4" fmla="*/ 1176 w 14233"/>
                  <a:gd name="T5" fmla="*/ 2460 h 7219"/>
                  <a:gd name="T6" fmla="*/ 2033 w 14233"/>
                  <a:gd name="T7" fmla="*/ 2406 h 7219"/>
                  <a:gd name="T8" fmla="*/ 2461 w 14233"/>
                  <a:gd name="T9" fmla="*/ 2299 h 7219"/>
                  <a:gd name="T10" fmla="*/ 3371 w 14233"/>
                  <a:gd name="T11" fmla="*/ 1819 h 7219"/>
                  <a:gd name="T12" fmla="*/ 3638 w 14233"/>
                  <a:gd name="T13" fmla="*/ 1605 h 7219"/>
                  <a:gd name="T14" fmla="*/ 4173 w 14233"/>
                  <a:gd name="T15" fmla="*/ 1176 h 7219"/>
                  <a:gd name="T16" fmla="*/ 4334 w 14233"/>
                  <a:gd name="T17" fmla="*/ 962 h 7219"/>
                  <a:gd name="T18" fmla="*/ 4816 w 14233"/>
                  <a:gd name="T19" fmla="*/ 428 h 7219"/>
                  <a:gd name="T20" fmla="*/ 5030 w 14233"/>
                  <a:gd name="T21" fmla="*/ 161 h 7219"/>
                  <a:gd name="T22" fmla="*/ 5672 w 14233"/>
                  <a:gd name="T23" fmla="*/ 0 h 7219"/>
                  <a:gd name="T24" fmla="*/ 5992 w 14233"/>
                  <a:gd name="T25" fmla="*/ 53 h 7219"/>
                  <a:gd name="T26" fmla="*/ 6527 w 14233"/>
                  <a:gd name="T27" fmla="*/ 428 h 7219"/>
                  <a:gd name="T28" fmla="*/ 6581 w 14233"/>
                  <a:gd name="T29" fmla="*/ 482 h 7219"/>
                  <a:gd name="T30" fmla="*/ 6955 w 14233"/>
                  <a:gd name="T31" fmla="*/ 696 h 7219"/>
                  <a:gd name="T32" fmla="*/ 7116 w 14233"/>
                  <a:gd name="T33" fmla="*/ 802 h 7219"/>
                  <a:gd name="T34" fmla="*/ 7384 w 14233"/>
                  <a:gd name="T35" fmla="*/ 1016 h 7219"/>
                  <a:gd name="T36" fmla="*/ 7491 w 14233"/>
                  <a:gd name="T37" fmla="*/ 1176 h 7219"/>
                  <a:gd name="T38" fmla="*/ 8186 w 14233"/>
                  <a:gd name="T39" fmla="*/ 1605 h 7219"/>
                  <a:gd name="T40" fmla="*/ 8454 w 14233"/>
                  <a:gd name="T41" fmla="*/ 1765 h 7219"/>
                  <a:gd name="T42" fmla="*/ 8722 w 14233"/>
                  <a:gd name="T43" fmla="*/ 2139 h 7219"/>
                  <a:gd name="T44" fmla="*/ 8775 w 14233"/>
                  <a:gd name="T45" fmla="*/ 2192 h 7219"/>
                  <a:gd name="T46" fmla="*/ 9150 w 14233"/>
                  <a:gd name="T47" fmla="*/ 2567 h 7219"/>
                  <a:gd name="T48" fmla="*/ 9524 w 14233"/>
                  <a:gd name="T49" fmla="*/ 2941 h 7219"/>
                  <a:gd name="T50" fmla="*/ 9524 w 14233"/>
                  <a:gd name="T51" fmla="*/ 3049 h 7219"/>
                  <a:gd name="T52" fmla="*/ 10113 w 14233"/>
                  <a:gd name="T53" fmla="*/ 3690 h 7219"/>
                  <a:gd name="T54" fmla="*/ 10755 w 14233"/>
                  <a:gd name="T55" fmla="*/ 4225 h 7219"/>
                  <a:gd name="T56" fmla="*/ 11237 w 14233"/>
                  <a:gd name="T57" fmla="*/ 4652 h 7219"/>
                  <a:gd name="T58" fmla="*/ 11718 w 14233"/>
                  <a:gd name="T59" fmla="*/ 4973 h 7219"/>
                  <a:gd name="T60" fmla="*/ 11985 w 14233"/>
                  <a:gd name="T61" fmla="*/ 5241 h 7219"/>
                  <a:gd name="T62" fmla="*/ 12092 w 14233"/>
                  <a:gd name="T63" fmla="*/ 5401 h 7219"/>
                  <a:gd name="T64" fmla="*/ 12253 w 14233"/>
                  <a:gd name="T65" fmla="*/ 5507 h 7219"/>
                  <a:gd name="T66" fmla="*/ 13163 w 14233"/>
                  <a:gd name="T67" fmla="*/ 6043 h 7219"/>
                  <a:gd name="T68" fmla="*/ 13484 w 14233"/>
                  <a:gd name="T69" fmla="*/ 6257 h 7219"/>
                  <a:gd name="T70" fmla="*/ 13912 w 14233"/>
                  <a:gd name="T71" fmla="*/ 6684 h 7219"/>
                  <a:gd name="T72" fmla="*/ 13912 w 14233"/>
                  <a:gd name="T73" fmla="*/ 6791 h 7219"/>
                  <a:gd name="T74" fmla="*/ 14233 w 14233"/>
                  <a:gd name="T75" fmla="*/ 7058 h 7219"/>
                  <a:gd name="T76" fmla="*/ 14233 w 14233"/>
                  <a:gd name="T77" fmla="*/ 7219 h 7219"/>
                  <a:gd name="T78" fmla="*/ 54 w 14233"/>
                  <a:gd name="T79" fmla="*/ 4331 h 7219"/>
                  <a:gd name="T80" fmla="*/ 0 w 14233"/>
                  <a:gd name="T81" fmla="*/ 3904 h 7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233" h="7219">
                    <a:moveTo>
                      <a:pt x="0" y="3529"/>
                    </a:moveTo>
                    <a:lnTo>
                      <a:pt x="0" y="3315"/>
                    </a:lnTo>
                    <a:lnTo>
                      <a:pt x="160" y="2888"/>
                    </a:lnTo>
                    <a:lnTo>
                      <a:pt x="588" y="2567"/>
                    </a:lnTo>
                    <a:lnTo>
                      <a:pt x="588" y="2567"/>
                    </a:lnTo>
                    <a:lnTo>
                      <a:pt x="1176" y="2460"/>
                    </a:lnTo>
                    <a:lnTo>
                      <a:pt x="1658" y="2460"/>
                    </a:lnTo>
                    <a:lnTo>
                      <a:pt x="2033" y="2406"/>
                    </a:lnTo>
                    <a:lnTo>
                      <a:pt x="2033" y="2406"/>
                    </a:lnTo>
                    <a:lnTo>
                      <a:pt x="2461" y="2299"/>
                    </a:lnTo>
                    <a:lnTo>
                      <a:pt x="2943" y="2085"/>
                    </a:lnTo>
                    <a:lnTo>
                      <a:pt x="3371" y="1819"/>
                    </a:lnTo>
                    <a:lnTo>
                      <a:pt x="3371" y="1819"/>
                    </a:lnTo>
                    <a:lnTo>
                      <a:pt x="3638" y="1605"/>
                    </a:lnTo>
                    <a:lnTo>
                      <a:pt x="3906" y="1390"/>
                    </a:lnTo>
                    <a:lnTo>
                      <a:pt x="4173" y="1176"/>
                    </a:lnTo>
                    <a:lnTo>
                      <a:pt x="4173" y="1176"/>
                    </a:lnTo>
                    <a:lnTo>
                      <a:pt x="4334" y="962"/>
                    </a:lnTo>
                    <a:lnTo>
                      <a:pt x="4548" y="696"/>
                    </a:lnTo>
                    <a:lnTo>
                      <a:pt x="4816" y="428"/>
                    </a:lnTo>
                    <a:lnTo>
                      <a:pt x="4816" y="428"/>
                    </a:lnTo>
                    <a:lnTo>
                      <a:pt x="5030" y="161"/>
                    </a:lnTo>
                    <a:lnTo>
                      <a:pt x="5297" y="0"/>
                    </a:lnTo>
                    <a:lnTo>
                      <a:pt x="5672" y="0"/>
                    </a:lnTo>
                    <a:lnTo>
                      <a:pt x="5672" y="0"/>
                    </a:lnTo>
                    <a:lnTo>
                      <a:pt x="5992" y="53"/>
                    </a:lnTo>
                    <a:lnTo>
                      <a:pt x="6313" y="214"/>
                    </a:lnTo>
                    <a:lnTo>
                      <a:pt x="6527" y="428"/>
                    </a:lnTo>
                    <a:lnTo>
                      <a:pt x="6527" y="428"/>
                    </a:lnTo>
                    <a:lnTo>
                      <a:pt x="6581" y="482"/>
                    </a:lnTo>
                    <a:lnTo>
                      <a:pt x="6741" y="589"/>
                    </a:lnTo>
                    <a:lnTo>
                      <a:pt x="6955" y="696"/>
                    </a:lnTo>
                    <a:lnTo>
                      <a:pt x="6955" y="696"/>
                    </a:lnTo>
                    <a:lnTo>
                      <a:pt x="7116" y="802"/>
                    </a:lnTo>
                    <a:lnTo>
                      <a:pt x="7277" y="909"/>
                    </a:lnTo>
                    <a:lnTo>
                      <a:pt x="7384" y="1016"/>
                    </a:lnTo>
                    <a:lnTo>
                      <a:pt x="7384" y="1016"/>
                    </a:lnTo>
                    <a:lnTo>
                      <a:pt x="7491" y="1176"/>
                    </a:lnTo>
                    <a:lnTo>
                      <a:pt x="7812" y="1390"/>
                    </a:lnTo>
                    <a:lnTo>
                      <a:pt x="8186" y="1605"/>
                    </a:lnTo>
                    <a:lnTo>
                      <a:pt x="8186" y="1605"/>
                    </a:lnTo>
                    <a:lnTo>
                      <a:pt x="8454" y="1765"/>
                    </a:lnTo>
                    <a:lnTo>
                      <a:pt x="8615" y="1926"/>
                    </a:lnTo>
                    <a:lnTo>
                      <a:pt x="8722" y="2139"/>
                    </a:lnTo>
                    <a:lnTo>
                      <a:pt x="8722" y="2139"/>
                    </a:lnTo>
                    <a:lnTo>
                      <a:pt x="8775" y="2192"/>
                    </a:lnTo>
                    <a:lnTo>
                      <a:pt x="8936" y="2353"/>
                    </a:lnTo>
                    <a:lnTo>
                      <a:pt x="9150" y="2567"/>
                    </a:lnTo>
                    <a:lnTo>
                      <a:pt x="9364" y="2781"/>
                    </a:lnTo>
                    <a:lnTo>
                      <a:pt x="9524" y="2941"/>
                    </a:lnTo>
                    <a:lnTo>
                      <a:pt x="9524" y="3049"/>
                    </a:lnTo>
                    <a:lnTo>
                      <a:pt x="9524" y="3049"/>
                    </a:lnTo>
                    <a:lnTo>
                      <a:pt x="9685" y="3262"/>
                    </a:lnTo>
                    <a:lnTo>
                      <a:pt x="10113" y="3690"/>
                    </a:lnTo>
                    <a:lnTo>
                      <a:pt x="10755" y="4225"/>
                    </a:lnTo>
                    <a:lnTo>
                      <a:pt x="10755" y="4225"/>
                    </a:lnTo>
                    <a:lnTo>
                      <a:pt x="11023" y="4438"/>
                    </a:lnTo>
                    <a:lnTo>
                      <a:pt x="11237" y="4652"/>
                    </a:lnTo>
                    <a:lnTo>
                      <a:pt x="11504" y="4813"/>
                    </a:lnTo>
                    <a:lnTo>
                      <a:pt x="11718" y="4973"/>
                    </a:lnTo>
                    <a:lnTo>
                      <a:pt x="11878" y="5134"/>
                    </a:lnTo>
                    <a:lnTo>
                      <a:pt x="11985" y="5241"/>
                    </a:lnTo>
                    <a:lnTo>
                      <a:pt x="12092" y="5348"/>
                    </a:lnTo>
                    <a:lnTo>
                      <a:pt x="12092" y="5401"/>
                    </a:lnTo>
                    <a:lnTo>
                      <a:pt x="12092" y="5401"/>
                    </a:lnTo>
                    <a:lnTo>
                      <a:pt x="12253" y="5507"/>
                    </a:lnTo>
                    <a:lnTo>
                      <a:pt x="12681" y="5721"/>
                    </a:lnTo>
                    <a:lnTo>
                      <a:pt x="13163" y="6043"/>
                    </a:lnTo>
                    <a:lnTo>
                      <a:pt x="13163" y="6043"/>
                    </a:lnTo>
                    <a:lnTo>
                      <a:pt x="13484" y="6257"/>
                    </a:lnTo>
                    <a:lnTo>
                      <a:pt x="13751" y="6471"/>
                    </a:lnTo>
                    <a:lnTo>
                      <a:pt x="13912" y="6684"/>
                    </a:lnTo>
                    <a:lnTo>
                      <a:pt x="13912" y="6791"/>
                    </a:lnTo>
                    <a:lnTo>
                      <a:pt x="13912" y="6791"/>
                    </a:lnTo>
                    <a:lnTo>
                      <a:pt x="14019" y="6898"/>
                    </a:lnTo>
                    <a:lnTo>
                      <a:pt x="14233" y="7058"/>
                    </a:lnTo>
                    <a:lnTo>
                      <a:pt x="14233" y="7219"/>
                    </a:lnTo>
                    <a:lnTo>
                      <a:pt x="14233" y="7219"/>
                    </a:lnTo>
                    <a:lnTo>
                      <a:pt x="2889" y="7219"/>
                    </a:lnTo>
                    <a:lnTo>
                      <a:pt x="54" y="4331"/>
                    </a:lnTo>
                    <a:lnTo>
                      <a:pt x="54" y="4225"/>
                    </a:lnTo>
                    <a:lnTo>
                      <a:pt x="0" y="3904"/>
                    </a:lnTo>
                    <a:lnTo>
                      <a:pt x="0" y="352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557"/>
              <p:cNvSpPr>
                <a:spLocks/>
              </p:cNvSpPr>
              <p:nvPr/>
            </p:nvSpPr>
            <p:spPr bwMode="auto">
              <a:xfrm>
                <a:off x="3844" y="2230"/>
                <a:ext cx="635" cy="207"/>
              </a:xfrm>
              <a:custGeom>
                <a:avLst/>
                <a:gdLst>
                  <a:gd name="T0" fmla="*/ 1070 w 5083"/>
                  <a:gd name="T1" fmla="*/ 268 h 1658"/>
                  <a:gd name="T2" fmla="*/ 1177 w 5083"/>
                  <a:gd name="T3" fmla="*/ 589 h 1658"/>
                  <a:gd name="T4" fmla="*/ 1177 w 5083"/>
                  <a:gd name="T5" fmla="*/ 589 h 1658"/>
                  <a:gd name="T6" fmla="*/ 1284 w 5083"/>
                  <a:gd name="T7" fmla="*/ 589 h 1658"/>
                  <a:gd name="T8" fmla="*/ 1606 w 5083"/>
                  <a:gd name="T9" fmla="*/ 536 h 1658"/>
                  <a:gd name="T10" fmla="*/ 2622 w 5083"/>
                  <a:gd name="T11" fmla="*/ 375 h 1658"/>
                  <a:gd name="T12" fmla="*/ 2944 w 5083"/>
                  <a:gd name="T13" fmla="*/ 321 h 1658"/>
                  <a:gd name="T14" fmla="*/ 3372 w 5083"/>
                  <a:gd name="T15" fmla="*/ 214 h 1658"/>
                  <a:gd name="T16" fmla="*/ 3532 w 5083"/>
                  <a:gd name="T17" fmla="*/ 161 h 1658"/>
                  <a:gd name="T18" fmla="*/ 4014 w 5083"/>
                  <a:gd name="T19" fmla="*/ 107 h 1658"/>
                  <a:gd name="T20" fmla="*/ 4227 w 5083"/>
                  <a:gd name="T21" fmla="*/ 107 h 1658"/>
                  <a:gd name="T22" fmla="*/ 4495 w 5083"/>
                  <a:gd name="T23" fmla="*/ 107 h 1658"/>
                  <a:gd name="T24" fmla="*/ 4548 w 5083"/>
                  <a:gd name="T25" fmla="*/ 107 h 1658"/>
                  <a:gd name="T26" fmla="*/ 4816 w 5083"/>
                  <a:gd name="T27" fmla="*/ 54 h 1658"/>
                  <a:gd name="T28" fmla="*/ 4923 w 5083"/>
                  <a:gd name="T29" fmla="*/ 54 h 1658"/>
                  <a:gd name="T30" fmla="*/ 5030 w 5083"/>
                  <a:gd name="T31" fmla="*/ 161 h 1658"/>
                  <a:gd name="T32" fmla="*/ 5030 w 5083"/>
                  <a:gd name="T33" fmla="*/ 268 h 1658"/>
                  <a:gd name="T34" fmla="*/ 5030 w 5083"/>
                  <a:gd name="T35" fmla="*/ 321 h 1658"/>
                  <a:gd name="T36" fmla="*/ 5030 w 5083"/>
                  <a:gd name="T37" fmla="*/ 375 h 1658"/>
                  <a:gd name="T38" fmla="*/ 5083 w 5083"/>
                  <a:gd name="T39" fmla="*/ 482 h 1658"/>
                  <a:gd name="T40" fmla="*/ 5030 w 5083"/>
                  <a:gd name="T41" fmla="*/ 589 h 1658"/>
                  <a:gd name="T42" fmla="*/ 5030 w 5083"/>
                  <a:gd name="T43" fmla="*/ 643 h 1658"/>
                  <a:gd name="T44" fmla="*/ 5030 w 5083"/>
                  <a:gd name="T45" fmla="*/ 696 h 1658"/>
                  <a:gd name="T46" fmla="*/ 4976 w 5083"/>
                  <a:gd name="T47" fmla="*/ 802 h 1658"/>
                  <a:gd name="T48" fmla="*/ 4869 w 5083"/>
                  <a:gd name="T49" fmla="*/ 909 h 1658"/>
                  <a:gd name="T50" fmla="*/ 4762 w 5083"/>
                  <a:gd name="T51" fmla="*/ 1016 h 1658"/>
                  <a:gd name="T52" fmla="*/ 4762 w 5083"/>
                  <a:gd name="T53" fmla="*/ 1070 h 1658"/>
                  <a:gd name="T54" fmla="*/ 4762 w 5083"/>
                  <a:gd name="T55" fmla="*/ 1123 h 1658"/>
                  <a:gd name="T56" fmla="*/ 4655 w 5083"/>
                  <a:gd name="T57" fmla="*/ 1123 h 1658"/>
                  <a:gd name="T58" fmla="*/ 4495 w 5083"/>
                  <a:gd name="T59" fmla="*/ 1123 h 1658"/>
                  <a:gd name="T60" fmla="*/ 4441 w 5083"/>
                  <a:gd name="T61" fmla="*/ 1123 h 1658"/>
                  <a:gd name="T62" fmla="*/ 4388 w 5083"/>
                  <a:gd name="T63" fmla="*/ 963 h 1658"/>
                  <a:gd name="T64" fmla="*/ 4388 w 5083"/>
                  <a:gd name="T65" fmla="*/ 909 h 1658"/>
                  <a:gd name="T66" fmla="*/ 4067 w 5083"/>
                  <a:gd name="T67" fmla="*/ 856 h 1658"/>
                  <a:gd name="T68" fmla="*/ 3907 w 5083"/>
                  <a:gd name="T69" fmla="*/ 802 h 1658"/>
                  <a:gd name="T70" fmla="*/ 3639 w 5083"/>
                  <a:gd name="T71" fmla="*/ 696 h 1658"/>
                  <a:gd name="T72" fmla="*/ 3639 w 5083"/>
                  <a:gd name="T73" fmla="*/ 643 h 1658"/>
                  <a:gd name="T74" fmla="*/ 3586 w 5083"/>
                  <a:gd name="T75" fmla="*/ 696 h 1658"/>
                  <a:gd name="T76" fmla="*/ 3586 w 5083"/>
                  <a:gd name="T77" fmla="*/ 696 h 1658"/>
                  <a:gd name="T78" fmla="*/ 2837 w 5083"/>
                  <a:gd name="T79" fmla="*/ 1070 h 1658"/>
                  <a:gd name="T80" fmla="*/ 2301 w 5083"/>
                  <a:gd name="T81" fmla="*/ 1337 h 1658"/>
                  <a:gd name="T82" fmla="*/ 1392 w 5083"/>
                  <a:gd name="T83" fmla="*/ 1605 h 1658"/>
                  <a:gd name="T84" fmla="*/ 1177 w 5083"/>
                  <a:gd name="T85" fmla="*/ 1658 h 1658"/>
                  <a:gd name="T86" fmla="*/ 589 w 5083"/>
                  <a:gd name="T87" fmla="*/ 1658 h 1658"/>
                  <a:gd name="T88" fmla="*/ 428 w 5083"/>
                  <a:gd name="T89" fmla="*/ 1498 h 1658"/>
                  <a:gd name="T90" fmla="*/ 107 w 5083"/>
                  <a:gd name="T91" fmla="*/ 856 h 1658"/>
                  <a:gd name="T92" fmla="*/ 0 w 5083"/>
                  <a:gd name="T93" fmla="*/ 375 h 1658"/>
                  <a:gd name="T94" fmla="*/ 428 w 5083"/>
                  <a:gd name="T95" fmla="*/ 0 h 1658"/>
                  <a:gd name="T96" fmla="*/ 589 w 5083"/>
                  <a:gd name="T97" fmla="*/ 0 h 1658"/>
                  <a:gd name="T98" fmla="*/ 910 w 5083"/>
                  <a:gd name="T99" fmla="*/ 107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83" h="1658">
                    <a:moveTo>
                      <a:pt x="1070" y="161"/>
                    </a:moveTo>
                    <a:lnTo>
                      <a:pt x="1070" y="268"/>
                    </a:lnTo>
                    <a:lnTo>
                      <a:pt x="1124" y="482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231" y="589"/>
                    </a:lnTo>
                    <a:lnTo>
                      <a:pt x="1284" y="589"/>
                    </a:lnTo>
                    <a:lnTo>
                      <a:pt x="1284" y="589"/>
                    </a:lnTo>
                    <a:lnTo>
                      <a:pt x="1606" y="536"/>
                    </a:lnTo>
                    <a:lnTo>
                      <a:pt x="2141" y="482"/>
                    </a:lnTo>
                    <a:lnTo>
                      <a:pt x="2622" y="375"/>
                    </a:lnTo>
                    <a:lnTo>
                      <a:pt x="2622" y="375"/>
                    </a:lnTo>
                    <a:lnTo>
                      <a:pt x="2944" y="321"/>
                    </a:lnTo>
                    <a:lnTo>
                      <a:pt x="3158" y="268"/>
                    </a:lnTo>
                    <a:lnTo>
                      <a:pt x="3372" y="214"/>
                    </a:lnTo>
                    <a:lnTo>
                      <a:pt x="3372" y="214"/>
                    </a:lnTo>
                    <a:lnTo>
                      <a:pt x="3532" y="161"/>
                    </a:lnTo>
                    <a:lnTo>
                      <a:pt x="3746" y="107"/>
                    </a:lnTo>
                    <a:lnTo>
                      <a:pt x="4014" y="107"/>
                    </a:lnTo>
                    <a:lnTo>
                      <a:pt x="4014" y="107"/>
                    </a:lnTo>
                    <a:lnTo>
                      <a:pt x="4227" y="107"/>
                    </a:lnTo>
                    <a:lnTo>
                      <a:pt x="4388" y="161"/>
                    </a:lnTo>
                    <a:lnTo>
                      <a:pt x="4495" y="107"/>
                    </a:lnTo>
                    <a:lnTo>
                      <a:pt x="4495" y="107"/>
                    </a:lnTo>
                    <a:lnTo>
                      <a:pt x="4548" y="107"/>
                    </a:lnTo>
                    <a:lnTo>
                      <a:pt x="4655" y="107"/>
                    </a:lnTo>
                    <a:lnTo>
                      <a:pt x="4816" y="54"/>
                    </a:lnTo>
                    <a:lnTo>
                      <a:pt x="4816" y="54"/>
                    </a:lnTo>
                    <a:lnTo>
                      <a:pt x="4923" y="54"/>
                    </a:lnTo>
                    <a:lnTo>
                      <a:pt x="4976" y="107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268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75"/>
                    </a:lnTo>
                    <a:lnTo>
                      <a:pt x="5083" y="429"/>
                    </a:lnTo>
                    <a:lnTo>
                      <a:pt x="5083" y="482"/>
                    </a:lnTo>
                    <a:lnTo>
                      <a:pt x="5083" y="482"/>
                    </a:lnTo>
                    <a:lnTo>
                      <a:pt x="5030" y="589"/>
                    </a:lnTo>
                    <a:lnTo>
                      <a:pt x="5030" y="643"/>
                    </a:lnTo>
                    <a:lnTo>
                      <a:pt x="5030" y="643"/>
                    </a:lnTo>
                    <a:lnTo>
                      <a:pt x="5030" y="643"/>
                    </a:lnTo>
                    <a:lnTo>
                      <a:pt x="5030" y="696"/>
                    </a:lnTo>
                    <a:lnTo>
                      <a:pt x="5030" y="750"/>
                    </a:lnTo>
                    <a:lnTo>
                      <a:pt x="4976" y="802"/>
                    </a:lnTo>
                    <a:lnTo>
                      <a:pt x="4976" y="802"/>
                    </a:lnTo>
                    <a:lnTo>
                      <a:pt x="4869" y="909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762" y="1123"/>
                    </a:lnTo>
                    <a:lnTo>
                      <a:pt x="4762" y="1123"/>
                    </a:lnTo>
                    <a:lnTo>
                      <a:pt x="4655" y="1123"/>
                    </a:lnTo>
                    <a:lnTo>
                      <a:pt x="4602" y="1123"/>
                    </a:lnTo>
                    <a:lnTo>
                      <a:pt x="4495" y="1123"/>
                    </a:lnTo>
                    <a:lnTo>
                      <a:pt x="4495" y="1123"/>
                    </a:lnTo>
                    <a:lnTo>
                      <a:pt x="4441" y="1123"/>
                    </a:lnTo>
                    <a:lnTo>
                      <a:pt x="4388" y="1070"/>
                    </a:lnTo>
                    <a:lnTo>
                      <a:pt x="4388" y="963"/>
                    </a:lnTo>
                    <a:lnTo>
                      <a:pt x="4388" y="963"/>
                    </a:lnTo>
                    <a:lnTo>
                      <a:pt x="4388" y="909"/>
                    </a:lnTo>
                    <a:lnTo>
                      <a:pt x="4281" y="909"/>
                    </a:lnTo>
                    <a:lnTo>
                      <a:pt x="4067" y="856"/>
                    </a:lnTo>
                    <a:lnTo>
                      <a:pt x="3907" y="802"/>
                    </a:lnTo>
                    <a:lnTo>
                      <a:pt x="3907" y="802"/>
                    </a:lnTo>
                    <a:lnTo>
                      <a:pt x="3746" y="750"/>
                    </a:lnTo>
                    <a:lnTo>
                      <a:pt x="3639" y="696"/>
                    </a:lnTo>
                    <a:lnTo>
                      <a:pt x="3639" y="643"/>
                    </a:lnTo>
                    <a:lnTo>
                      <a:pt x="3639" y="643"/>
                    </a:lnTo>
                    <a:lnTo>
                      <a:pt x="3639" y="643"/>
                    </a:lnTo>
                    <a:lnTo>
                      <a:pt x="3586" y="696"/>
                    </a:lnTo>
                    <a:lnTo>
                      <a:pt x="3586" y="696"/>
                    </a:lnTo>
                    <a:lnTo>
                      <a:pt x="3586" y="696"/>
                    </a:lnTo>
                    <a:lnTo>
                      <a:pt x="3318" y="802"/>
                    </a:lnTo>
                    <a:lnTo>
                      <a:pt x="2837" y="1070"/>
                    </a:lnTo>
                    <a:lnTo>
                      <a:pt x="2301" y="1337"/>
                    </a:lnTo>
                    <a:lnTo>
                      <a:pt x="2301" y="1337"/>
                    </a:lnTo>
                    <a:lnTo>
                      <a:pt x="1820" y="1551"/>
                    </a:lnTo>
                    <a:lnTo>
                      <a:pt x="1392" y="1605"/>
                    </a:lnTo>
                    <a:lnTo>
                      <a:pt x="1177" y="1658"/>
                    </a:lnTo>
                    <a:lnTo>
                      <a:pt x="1177" y="1658"/>
                    </a:lnTo>
                    <a:lnTo>
                      <a:pt x="910" y="1658"/>
                    </a:lnTo>
                    <a:lnTo>
                      <a:pt x="589" y="1658"/>
                    </a:lnTo>
                    <a:lnTo>
                      <a:pt x="428" y="1498"/>
                    </a:lnTo>
                    <a:lnTo>
                      <a:pt x="428" y="1498"/>
                    </a:lnTo>
                    <a:lnTo>
                      <a:pt x="268" y="1284"/>
                    </a:lnTo>
                    <a:lnTo>
                      <a:pt x="107" y="856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07" y="107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96" y="54"/>
                    </a:lnTo>
                    <a:lnTo>
                      <a:pt x="910" y="107"/>
                    </a:lnTo>
                    <a:lnTo>
                      <a:pt x="1070" y="161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558"/>
              <p:cNvSpPr>
                <a:spLocks/>
              </p:cNvSpPr>
              <p:nvPr/>
            </p:nvSpPr>
            <p:spPr bwMode="auto">
              <a:xfrm>
                <a:off x="3844" y="2230"/>
                <a:ext cx="635" cy="200"/>
              </a:xfrm>
              <a:custGeom>
                <a:avLst/>
                <a:gdLst>
                  <a:gd name="T0" fmla="*/ 5030 w 5083"/>
                  <a:gd name="T1" fmla="*/ 161 h 1605"/>
                  <a:gd name="T2" fmla="*/ 5030 w 5083"/>
                  <a:gd name="T3" fmla="*/ 268 h 1605"/>
                  <a:gd name="T4" fmla="*/ 5030 w 5083"/>
                  <a:gd name="T5" fmla="*/ 321 h 1605"/>
                  <a:gd name="T6" fmla="*/ 5083 w 5083"/>
                  <a:gd name="T7" fmla="*/ 482 h 1605"/>
                  <a:gd name="T8" fmla="*/ 4976 w 5083"/>
                  <a:gd name="T9" fmla="*/ 643 h 1605"/>
                  <a:gd name="T10" fmla="*/ 4976 w 5083"/>
                  <a:gd name="T11" fmla="*/ 696 h 1605"/>
                  <a:gd name="T12" fmla="*/ 4976 w 5083"/>
                  <a:gd name="T13" fmla="*/ 802 h 1605"/>
                  <a:gd name="T14" fmla="*/ 4762 w 5083"/>
                  <a:gd name="T15" fmla="*/ 963 h 1605"/>
                  <a:gd name="T16" fmla="*/ 4762 w 5083"/>
                  <a:gd name="T17" fmla="*/ 1070 h 1605"/>
                  <a:gd name="T18" fmla="*/ 4655 w 5083"/>
                  <a:gd name="T19" fmla="*/ 1123 h 1605"/>
                  <a:gd name="T20" fmla="*/ 4495 w 5083"/>
                  <a:gd name="T21" fmla="*/ 1123 h 1605"/>
                  <a:gd name="T22" fmla="*/ 4441 w 5083"/>
                  <a:gd name="T23" fmla="*/ 909 h 1605"/>
                  <a:gd name="T24" fmla="*/ 4281 w 5083"/>
                  <a:gd name="T25" fmla="*/ 909 h 1605"/>
                  <a:gd name="T26" fmla="*/ 3907 w 5083"/>
                  <a:gd name="T27" fmla="*/ 802 h 1605"/>
                  <a:gd name="T28" fmla="*/ 3639 w 5083"/>
                  <a:gd name="T29" fmla="*/ 589 h 1605"/>
                  <a:gd name="T30" fmla="*/ 3586 w 5083"/>
                  <a:gd name="T31" fmla="*/ 643 h 1605"/>
                  <a:gd name="T32" fmla="*/ 3318 w 5083"/>
                  <a:gd name="T33" fmla="*/ 750 h 1605"/>
                  <a:gd name="T34" fmla="*/ 2301 w 5083"/>
                  <a:gd name="T35" fmla="*/ 1284 h 1605"/>
                  <a:gd name="T36" fmla="*/ 749 w 5083"/>
                  <a:gd name="T37" fmla="*/ 1605 h 1605"/>
                  <a:gd name="T38" fmla="*/ 482 w 5083"/>
                  <a:gd name="T39" fmla="*/ 1551 h 1605"/>
                  <a:gd name="T40" fmla="*/ 321 w 5083"/>
                  <a:gd name="T41" fmla="*/ 1230 h 1605"/>
                  <a:gd name="T42" fmla="*/ 0 w 5083"/>
                  <a:gd name="T43" fmla="*/ 375 h 1605"/>
                  <a:gd name="T44" fmla="*/ 375 w 5083"/>
                  <a:gd name="T45" fmla="*/ 0 h 1605"/>
                  <a:gd name="T46" fmla="*/ 482 w 5083"/>
                  <a:gd name="T47" fmla="*/ 429 h 1605"/>
                  <a:gd name="T48" fmla="*/ 589 w 5083"/>
                  <a:gd name="T49" fmla="*/ 963 h 1605"/>
                  <a:gd name="T50" fmla="*/ 696 w 5083"/>
                  <a:gd name="T51" fmla="*/ 1177 h 1605"/>
                  <a:gd name="T52" fmla="*/ 1659 w 5083"/>
                  <a:gd name="T53" fmla="*/ 963 h 1605"/>
                  <a:gd name="T54" fmla="*/ 2622 w 5083"/>
                  <a:gd name="T55" fmla="*/ 696 h 1605"/>
                  <a:gd name="T56" fmla="*/ 3372 w 5083"/>
                  <a:gd name="T57" fmla="*/ 482 h 1605"/>
                  <a:gd name="T58" fmla="*/ 3586 w 5083"/>
                  <a:gd name="T59" fmla="*/ 375 h 1605"/>
                  <a:gd name="T60" fmla="*/ 3800 w 5083"/>
                  <a:gd name="T61" fmla="*/ 482 h 1605"/>
                  <a:gd name="T62" fmla="*/ 4067 w 5083"/>
                  <a:gd name="T63" fmla="*/ 589 h 1605"/>
                  <a:gd name="T64" fmla="*/ 4388 w 5083"/>
                  <a:gd name="T65" fmla="*/ 696 h 1605"/>
                  <a:gd name="T66" fmla="*/ 4495 w 5083"/>
                  <a:gd name="T67" fmla="*/ 802 h 1605"/>
                  <a:gd name="T68" fmla="*/ 4602 w 5083"/>
                  <a:gd name="T69" fmla="*/ 696 h 1605"/>
                  <a:gd name="T70" fmla="*/ 4602 w 5083"/>
                  <a:gd name="T71" fmla="*/ 643 h 1605"/>
                  <a:gd name="T72" fmla="*/ 4709 w 5083"/>
                  <a:gd name="T73" fmla="*/ 589 h 1605"/>
                  <a:gd name="T74" fmla="*/ 4762 w 5083"/>
                  <a:gd name="T75" fmla="*/ 536 h 1605"/>
                  <a:gd name="T76" fmla="*/ 4655 w 5083"/>
                  <a:gd name="T77" fmla="*/ 375 h 1605"/>
                  <a:gd name="T78" fmla="*/ 4709 w 5083"/>
                  <a:gd name="T79" fmla="*/ 375 h 1605"/>
                  <a:gd name="T80" fmla="*/ 4762 w 5083"/>
                  <a:gd name="T81" fmla="*/ 375 h 1605"/>
                  <a:gd name="T82" fmla="*/ 4762 w 5083"/>
                  <a:gd name="T83" fmla="*/ 214 h 1605"/>
                  <a:gd name="T84" fmla="*/ 4762 w 5083"/>
                  <a:gd name="T85" fmla="*/ 107 h 1605"/>
                  <a:gd name="T86" fmla="*/ 4923 w 5083"/>
                  <a:gd name="T87" fmla="*/ 107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605">
                    <a:moveTo>
                      <a:pt x="4976" y="107"/>
                    </a:moveTo>
                    <a:lnTo>
                      <a:pt x="4976" y="107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268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75"/>
                    </a:lnTo>
                    <a:lnTo>
                      <a:pt x="5083" y="429"/>
                    </a:lnTo>
                    <a:lnTo>
                      <a:pt x="5083" y="482"/>
                    </a:lnTo>
                    <a:lnTo>
                      <a:pt x="5083" y="482"/>
                    </a:lnTo>
                    <a:lnTo>
                      <a:pt x="5030" y="589"/>
                    </a:lnTo>
                    <a:lnTo>
                      <a:pt x="4976" y="643"/>
                    </a:lnTo>
                    <a:lnTo>
                      <a:pt x="4976" y="643"/>
                    </a:lnTo>
                    <a:lnTo>
                      <a:pt x="4976" y="643"/>
                    </a:lnTo>
                    <a:lnTo>
                      <a:pt x="4976" y="696"/>
                    </a:lnTo>
                    <a:lnTo>
                      <a:pt x="4976" y="750"/>
                    </a:lnTo>
                    <a:lnTo>
                      <a:pt x="4976" y="802"/>
                    </a:lnTo>
                    <a:lnTo>
                      <a:pt x="4976" y="802"/>
                    </a:lnTo>
                    <a:lnTo>
                      <a:pt x="4869" y="909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1016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655" y="1123"/>
                    </a:lnTo>
                    <a:lnTo>
                      <a:pt x="4602" y="1123"/>
                    </a:lnTo>
                    <a:lnTo>
                      <a:pt x="4495" y="1123"/>
                    </a:lnTo>
                    <a:lnTo>
                      <a:pt x="4495" y="1123"/>
                    </a:lnTo>
                    <a:lnTo>
                      <a:pt x="4441" y="1070"/>
                    </a:lnTo>
                    <a:lnTo>
                      <a:pt x="4388" y="1016"/>
                    </a:lnTo>
                    <a:lnTo>
                      <a:pt x="4441" y="909"/>
                    </a:lnTo>
                    <a:lnTo>
                      <a:pt x="4441" y="909"/>
                    </a:lnTo>
                    <a:lnTo>
                      <a:pt x="4388" y="909"/>
                    </a:lnTo>
                    <a:lnTo>
                      <a:pt x="4281" y="909"/>
                    </a:lnTo>
                    <a:lnTo>
                      <a:pt x="4067" y="856"/>
                    </a:lnTo>
                    <a:lnTo>
                      <a:pt x="3907" y="802"/>
                    </a:lnTo>
                    <a:lnTo>
                      <a:pt x="3907" y="802"/>
                    </a:lnTo>
                    <a:lnTo>
                      <a:pt x="3746" y="696"/>
                    </a:lnTo>
                    <a:lnTo>
                      <a:pt x="3639" y="643"/>
                    </a:lnTo>
                    <a:lnTo>
                      <a:pt x="3639" y="589"/>
                    </a:lnTo>
                    <a:lnTo>
                      <a:pt x="3639" y="589"/>
                    </a:lnTo>
                    <a:lnTo>
                      <a:pt x="3639" y="589"/>
                    </a:lnTo>
                    <a:lnTo>
                      <a:pt x="3586" y="643"/>
                    </a:lnTo>
                    <a:lnTo>
                      <a:pt x="3586" y="643"/>
                    </a:lnTo>
                    <a:lnTo>
                      <a:pt x="3586" y="643"/>
                    </a:lnTo>
                    <a:lnTo>
                      <a:pt x="3318" y="750"/>
                    </a:lnTo>
                    <a:lnTo>
                      <a:pt x="2837" y="1016"/>
                    </a:lnTo>
                    <a:lnTo>
                      <a:pt x="2301" y="1284"/>
                    </a:lnTo>
                    <a:lnTo>
                      <a:pt x="2301" y="1284"/>
                    </a:lnTo>
                    <a:lnTo>
                      <a:pt x="1766" y="1498"/>
                    </a:lnTo>
                    <a:lnTo>
                      <a:pt x="1177" y="1605"/>
                    </a:lnTo>
                    <a:lnTo>
                      <a:pt x="749" y="1605"/>
                    </a:lnTo>
                    <a:lnTo>
                      <a:pt x="749" y="1605"/>
                    </a:lnTo>
                    <a:lnTo>
                      <a:pt x="589" y="1605"/>
                    </a:lnTo>
                    <a:lnTo>
                      <a:pt x="482" y="1551"/>
                    </a:lnTo>
                    <a:lnTo>
                      <a:pt x="428" y="1498"/>
                    </a:lnTo>
                    <a:lnTo>
                      <a:pt x="428" y="1498"/>
                    </a:lnTo>
                    <a:lnTo>
                      <a:pt x="321" y="1230"/>
                    </a:lnTo>
                    <a:lnTo>
                      <a:pt x="107" y="80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4" y="161"/>
                    </a:lnTo>
                    <a:lnTo>
                      <a:pt x="214" y="54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61"/>
                    </a:lnTo>
                    <a:lnTo>
                      <a:pt x="482" y="429"/>
                    </a:lnTo>
                    <a:lnTo>
                      <a:pt x="589" y="750"/>
                    </a:lnTo>
                    <a:lnTo>
                      <a:pt x="589" y="750"/>
                    </a:lnTo>
                    <a:lnTo>
                      <a:pt x="589" y="963"/>
                    </a:lnTo>
                    <a:lnTo>
                      <a:pt x="642" y="1123"/>
                    </a:lnTo>
                    <a:lnTo>
                      <a:pt x="696" y="1177"/>
                    </a:lnTo>
                    <a:lnTo>
                      <a:pt x="696" y="1177"/>
                    </a:lnTo>
                    <a:lnTo>
                      <a:pt x="856" y="1177"/>
                    </a:lnTo>
                    <a:lnTo>
                      <a:pt x="1231" y="1070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2087" y="856"/>
                    </a:lnTo>
                    <a:lnTo>
                      <a:pt x="2622" y="696"/>
                    </a:lnTo>
                    <a:lnTo>
                      <a:pt x="3104" y="589"/>
                    </a:lnTo>
                    <a:lnTo>
                      <a:pt x="3104" y="589"/>
                    </a:lnTo>
                    <a:lnTo>
                      <a:pt x="3372" y="482"/>
                    </a:lnTo>
                    <a:lnTo>
                      <a:pt x="3532" y="429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429"/>
                    </a:lnTo>
                    <a:lnTo>
                      <a:pt x="3800" y="482"/>
                    </a:lnTo>
                    <a:lnTo>
                      <a:pt x="3800" y="482"/>
                    </a:lnTo>
                    <a:lnTo>
                      <a:pt x="3853" y="536"/>
                    </a:lnTo>
                    <a:lnTo>
                      <a:pt x="4067" y="589"/>
                    </a:lnTo>
                    <a:lnTo>
                      <a:pt x="4281" y="643"/>
                    </a:lnTo>
                    <a:lnTo>
                      <a:pt x="4281" y="643"/>
                    </a:lnTo>
                    <a:lnTo>
                      <a:pt x="4388" y="696"/>
                    </a:lnTo>
                    <a:lnTo>
                      <a:pt x="4441" y="750"/>
                    </a:lnTo>
                    <a:lnTo>
                      <a:pt x="4495" y="802"/>
                    </a:lnTo>
                    <a:lnTo>
                      <a:pt x="4495" y="802"/>
                    </a:lnTo>
                    <a:lnTo>
                      <a:pt x="4548" y="802"/>
                    </a:lnTo>
                    <a:lnTo>
                      <a:pt x="4602" y="750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43"/>
                    </a:lnTo>
                    <a:lnTo>
                      <a:pt x="4602" y="643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709" y="589"/>
                    </a:lnTo>
                    <a:lnTo>
                      <a:pt x="4709" y="589"/>
                    </a:lnTo>
                    <a:lnTo>
                      <a:pt x="4762" y="536"/>
                    </a:lnTo>
                    <a:lnTo>
                      <a:pt x="4762" y="536"/>
                    </a:lnTo>
                    <a:lnTo>
                      <a:pt x="4709" y="482"/>
                    </a:lnTo>
                    <a:lnTo>
                      <a:pt x="4655" y="429"/>
                    </a:lnTo>
                    <a:lnTo>
                      <a:pt x="4655" y="375"/>
                    </a:lnTo>
                    <a:lnTo>
                      <a:pt x="4655" y="375"/>
                    </a:lnTo>
                    <a:lnTo>
                      <a:pt x="4655" y="375"/>
                    </a:lnTo>
                    <a:lnTo>
                      <a:pt x="4709" y="375"/>
                    </a:lnTo>
                    <a:lnTo>
                      <a:pt x="4762" y="375"/>
                    </a:lnTo>
                    <a:lnTo>
                      <a:pt x="4762" y="375"/>
                    </a:lnTo>
                    <a:lnTo>
                      <a:pt x="4762" y="375"/>
                    </a:lnTo>
                    <a:lnTo>
                      <a:pt x="4762" y="268"/>
                    </a:lnTo>
                    <a:lnTo>
                      <a:pt x="4762" y="214"/>
                    </a:lnTo>
                    <a:lnTo>
                      <a:pt x="4762" y="214"/>
                    </a:lnTo>
                    <a:lnTo>
                      <a:pt x="4709" y="214"/>
                    </a:lnTo>
                    <a:lnTo>
                      <a:pt x="4655" y="161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69" y="107"/>
                    </a:lnTo>
                    <a:lnTo>
                      <a:pt x="4923" y="107"/>
                    </a:lnTo>
                    <a:lnTo>
                      <a:pt x="4976" y="107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559"/>
              <p:cNvSpPr>
                <a:spLocks/>
              </p:cNvSpPr>
              <p:nvPr/>
            </p:nvSpPr>
            <p:spPr bwMode="auto">
              <a:xfrm>
                <a:off x="3844" y="2236"/>
                <a:ext cx="635" cy="194"/>
              </a:xfrm>
              <a:custGeom>
                <a:avLst/>
                <a:gdLst>
                  <a:gd name="T0" fmla="*/ 1284 w 5083"/>
                  <a:gd name="T1" fmla="*/ 1069 h 1551"/>
                  <a:gd name="T2" fmla="*/ 2141 w 5083"/>
                  <a:gd name="T3" fmla="*/ 802 h 1551"/>
                  <a:gd name="T4" fmla="*/ 3104 w 5083"/>
                  <a:gd name="T5" fmla="*/ 535 h 1551"/>
                  <a:gd name="T6" fmla="*/ 3586 w 5083"/>
                  <a:gd name="T7" fmla="*/ 375 h 1551"/>
                  <a:gd name="T8" fmla="*/ 3693 w 5083"/>
                  <a:gd name="T9" fmla="*/ 375 h 1551"/>
                  <a:gd name="T10" fmla="*/ 3853 w 5083"/>
                  <a:gd name="T11" fmla="*/ 482 h 1551"/>
                  <a:gd name="T12" fmla="*/ 4227 w 5083"/>
                  <a:gd name="T13" fmla="*/ 642 h 1551"/>
                  <a:gd name="T14" fmla="*/ 4495 w 5083"/>
                  <a:gd name="T15" fmla="*/ 748 h 1551"/>
                  <a:gd name="T16" fmla="*/ 4602 w 5083"/>
                  <a:gd name="T17" fmla="*/ 696 h 1551"/>
                  <a:gd name="T18" fmla="*/ 4602 w 5083"/>
                  <a:gd name="T19" fmla="*/ 589 h 1551"/>
                  <a:gd name="T20" fmla="*/ 4655 w 5083"/>
                  <a:gd name="T21" fmla="*/ 535 h 1551"/>
                  <a:gd name="T22" fmla="*/ 4762 w 5083"/>
                  <a:gd name="T23" fmla="*/ 482 h 1551"/>
                  <a:gd name="T24" fmla="*/ 4655 w 5083"/>
                  <a:gd name="T25" fmla="*/ 375 h 1551"/>
                  <a:gd name="T26" fmla="*/ 4655 w 5083"/>
                  <a:gd name="T27" fmla="*/ 321 h 1551"/>
                  <a:gd name="T28" fmla="*/ 4762 w 5083"/>
                  <a:gd name="T29" fmla="*/ 321 h 1551"/>
                  <a:gd name="T30" fmla="*/ 4762 w 5083"/>
                  <a:gd name="T31" fmla="*/ 160 h 1551"/>
                  <a:gd name="T32" fmla="*/ 4709 w 5083"/>
                  <a:gd name="T33" fmla="*/ 160 h 1551"/>
                  <a:gd name="T34" fmla="*/ 4923 w 5083"/>
                  <a:gd name="T35" fmla="*/ 107 h 1551"/>
                  <a:gd name="T36" fmla="*/ 5030 w 5083"/>
                  <a:gd name="T37" fmla="*/ 53 h 1551"/>
                  <a:gd name="T38" fmla="*/ 5030 w 5083"/>
                  <a:gd name="T39" fmla="*/ 107 h 1551"/>
                  <a:gd name="T40" fmla="*/ 5030 w 5083"/>
                  <a:gd name="T41" fmla="*/ 267 h 1551"/>
                  <a:gd name="T42" fmla="*/ 5030 w 5083"/>
                  <a:gd name="T43" fmla="*/ 321 h 1551"/>
                  <a:gd name="T44" fmla="*/ 5083 w 5083"/>
                  <a:gd name="T45" fmla="*/ 428 h 1551"/>
                  <a:gd name="T46" fmla="*/ 4976 w 5083"/>
                  <a:gd name="T47" fmla="*/ 589 h 1551"/>
                  <a:gd name="T48" fmla="*/ 4976 w 5083"/>
                  <a:gd name="T49" fmla="*/ 696 h 1551"/>
                  <a:gd name="T50" fmla="*/ 4869 w 5083"/>
                  <a:gd name="T51" fmla="*/ 855 h 1551"/>
                  <a:gd name="T52" fmla="*/ 4762 w 5083"/>
                  <a:gd name="T53" fmla="*/ 909 h 1551"/>
                  <a:gd name="T54" fmla="*/ 4762 w 5083"/>
                  <a:gd name="T55" fmla="*/ 1016 h 1551"/>
                  <a:gd name="T56" fmla="*/ 4602 w 5083"/>
                  <a:gd name="T57" fmla="*/ 1069 h 1551"/>
                  <a:gd name="T58" fmla="*/ 4441 w 5083"/>
                  <a:gd name="T59" fmla="*/ 1016 h 1551"/>
                  <a:gd name="T60" fmla="*/ 4441 w 5083"/>
                  <a:gd name="T61" fmla="*/ 855 h 1551"/>
                  <a:gd name="T62" fmla="*/ 4067 w 5083"/>
                  <a:gd name="T63" fmla="*/ 802 h 1551"/>
                  <a:gd name="T64" fmla="*/ 3746 w 5083"/>
                  <a:gd name="T65" fmla="*/ 642 h 1551"/>
                  <a:gd name="T66" fmla="*/ 3639 w 5083"/>
                  <a:gd name="T67" fmla="*/ 535 h 1551"/>
                  <a:gd name="T68" fmla="*/ 3586 w 5083"/>
                  <a:gd name="T69" fmla="*/ 589 h 1551"/>
                  <a:gd name="T70" fmla="*/ 2837 w 5083"/>
                  <a:gd name="T71" fmla="*/ 962 h 1551"/>
                  <a:gd name="T72" fmla="*/ 1766 w 5083"/>
                  <a:gd name="T73" fmla="*/ 1444 h 1551"/>
                  <a:gd name="T74" fmla="*/ 803 w 5083"/>
                  <a:gd name="T75" fmla="*/ 1551 h 1551"/>
                  <a:gd name="T76" fmla="*/ 428 w 5083"/>
                  <a:gd name="T77" fmla="*/ 1444 h 1551"/>
                  <a:gd name="T78" fmla="*/ 107 w 5083"/>
                  <a:gd name="T79" fmla="*/ 748 h 1551"/>
                  <a:gd name="T80" fmla="*/ 54 w 5083"/>
                  <a:gd name="T81" fmla="*/ 160 h 1551"/>
                  <a:gd name="T82" fmla="*/ 321 w 5083"/>
                  <a:gd name="T83" fmla="*/ 0 h 1551"/>
                  <a:gd name="T84" fmla="*/ 535 w 5083"/>
                  <a:gd name="T85" fmla="*/ 696 h 1551"/>
                  <a:gd name="T86" fmla="*/ 589 w 5083"/>
                  <a:gd name="T87" fmla="*/ 1123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551">
                    <a:moveTo>
                      <a:pt x="642" y="1176"/>
                    </a:moveTo>
                    <a:lnTo>
                      <a:pt x="856" y="1176"/>
                    </a:lnTo>
                    <a:lnTo>
                      <a:pt x="1284" y="1069"/>
                    </a:lnTo>
                    <a:lnTo>
                      <a:pt x="1713" y="962"/>
                    </a:lnTo>
                    <a:lnTo>
                      <a:pt x="1713" y="962"/>
                    </a:lnTo>
                    <a:lnTo>
                      <a:pt x="2141" y="802"/>
                    </a:lnTo>
                    <a:lnTo>
                      <a:pt x="2676" y="696"/>
                    </a:lnTo>
                    <a:lnTo>
                      <a:pt x="3104" y="535"/>
                    </a:lnTo>
                    <a:lnTo>
                      <a:pt x="3104" y="535"/>
                    </a:lnTo>
                    <a:lnTo>
                      <a:pt x="3372" y="482"/>
                    </a:lnTo>
                    <a:lnTo>
                      <a:pt x="3532" y="428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375"/>
                    </a:lnTo>
                    <a:lnTo>
                      <a:pt x="3800" y="428"/>
                    </a:lnTo>
                    <a:lnTo>
                      <a:pt x="3800" y="428"/>
                    </a:lnTo>
                    <a:lnTo>
                      <a:pt x="3853" y="482"/>
                    </a:lnTo>
                    <a:lnTo>
                      <a:pt x="4014" y="589"/>
                    </a:lnTo>
                    <a:lnTo>
                      <a:pt x="4227" y="642"/>
                    </a:lnTo>
                    <a:lnTo>
                      <a:pt x="4227" y="642"/>
                    </a:lnTo>
                    <a:lnTo>
                      <a:pt x="4388" y="696"/>
                    </a:lnTo>
                    <a:lnTo>
                      <a:pt x="4441" y="748"/>
                    </a:lnTo>
                    <a:lnTo>
                      <a:pt x="4495" y="748"/>
                    </a:lnTo>
                    <a:lnTo>
                      <a:pt x="4495" y="748"/>
                    </a:lnTo>
                    <a:lnTo>
                      <a:pt x="4548" y="748"/>
                    </a:lnTo>
                    <a:lnTo>
                      <a:pt x="4602" y="696"/>
                    </a:lnTo>
                    <a:lnTo>
                      <a:pt x="4655" y="642"/>
                    </a:lnTo>
                    <a:lnTo>
                      <a:pt x="4655" y="642"/>
                    </a:lnTo>
                    <a:lnTo>
                      <a:pt x="4602" y="589"/>
                    </a:lnTo>
                    <a:lnTo>
                      <a:pt x="4602" y="589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709" y="535"/>
                    </a:lnTo>
                    <a:lnTo>
                      <a:pt x="4762" y="535"/>
                    </a:lnTo>
                    <a:lnTo>
                      <a:pt x="4762" y="482"/>
                    </a:lnTo>
                    <a:lnTo>
                      <a:pt x="4762" y="482"/>
                    </a:lnTo>
                    <a:lnTo>
                      <a:pt x="4709" y="428"/>
                    </a:lnTo>
                    <a:lnTo>
                      <a:pt x="4655" y="375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709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762" y="214"/>
                    </a:lnTo>
                    <a:lnTo>
                      <a:pt x="4762" y="160"/>
                    </a:lnTo>
                    <a:lnTo>
                      <a:pt x="4762" y="160"/>
                    </a:lnTo>
                    <a:lnTo>
                      <a:pt x="4709" y="160"/>
                    </a:lnTo>
                    <a:lnTo>
                      <a:pt x="4709" y="160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923" y="107"/>
                    </a:lnTo>
                    <a:lnTo>
                      <a:pt x="4976" y="53"/>
                    </a:lnTo>
                    <a:lnTo>
                      <a:pt x="5030" y="53"/>
                    </a:lnTo>
                    <a:lnTo>
                      <a:pt x="5030" y="53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214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321"/>
                    </a:lnTo>
                    <a:lnTo>
                      <a:pt x="5083" y="375"/>
                    </a:lnTo>
                    <a:lnTo>
                      <a:pt x="5083" y="428"/>
                    </a:lnTo>
                    <a:lnTo>
                      <a:pt x="5083" y="428"/>
                    </a:lnTo>
                    <a:lnTo>
                      <a:pt x="5030" y="535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642"/>
                    </a:lnTo>
                    <a:lnTo>
                      <a:pt x="4976" y="696"/>
                    </a:lnTo>
                    <a:lnTo>
                      <a:pt x="4976" y="748"/>
                    </a:lnTo>
                    <a:lnTo>
                      <a:pt x="4976" y="748"/>
                    </a:lnTo>
                    <a:lnTo>
                      <a:pt x="4869" y="855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62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655" y="1069"/>
                    </a:lnTo>
                    <a:lnTo>
                      <a:pt x="4602" y="1069"/>
                    </a:lnTo>
                    <a:lnTo>
                      <a:pt x="4495" y="1069"/>
                    </a:lnTo>
                    <a:lnTo>
                      <a:pt x="4495" y="1069"/>
                    </a:lnTo>
                    <a:lnTo>
                      <a:pt x="4441" y="1016"/>
                    </a:lnTo>
                    <a:lnTo>
                      <a:pt x="4388" y="962"/>
                    </a:lnTo>
                    <a:lnTo>
                      <a:pt x="4441" y="855"/>
                    </a:lnTo>
                    <a:lnTo>
                      <a:pt x="4441" y="855"/>
                    </a:lnTo>
                    <a:lnTo>
                      <a:pt x="4388" y="855"/>
                    </a:lnTo>
                    <a:lnTo>
                      <a:pt x="4281" y="855"/>
                    </a:lnTo>
                    <a:lnTo>
                      <a:pt x="4067" y="802"/>
                    </a:lnTo>
                    <a:lnTo>
                      <a:pt x="3907" y="748"/>
                    </a:lnTo>
                    <a:lnTo>
                      <a:pt x="3907" y="748"/>
                    </a:lnTo>
                    <a:lnTo>
                      <a:pt x="3746" y="642"/>
                    </a:lnTo>
                    <a:lnTo>
                      <a:pt x="3639" y="589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318" y="696"/>
                    </a:lnTo>
                    <a:lnTo>
                      <a:pt x="2837" y="962"/>
                    </a:lnTo>
                    <a:lnTo>
                      <a:pt x="2301" y="1230"/>
                    </a:lnTo>
                    <a:lnTo>
                      <a:pt x="2301" y="1230"/>
                    </a:lnTo>
                    <a:lnTo>
                      <a:pt x="1766" y="1444"/>
                    </a:lnTo>
                    <a:lnTo>
                      <a:pt x="1231" y="1551"/>
                    </a:lnTo>
                    <a:lnTo>
                      <a:pt x="803" y="1551"/>
                    </a:lnTo>
                    <a:lnTo>
                      <a:pt x="803" y="1551"/>
                    </a:lnTo>
                    <a:lnTo>
                      <a:pt x="642" y="1551"/>
                    </a:lnTo>
                    <a:lnTo>
                      <a:pt x="482" y="149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321" y="1176"/>
                    </a:lnTo>
                    <a:lnTo>
                      <a:pt x="107" y="74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4" y="160"/>
                    </a:lnTo>
                    <a:lnTo>
                      <a:pt x="16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107"/>
                    </a:lnTo>
                    <a:lnTo>
                      <a:pt x="428" y="375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962"/>
                    </a:lnTo>
                    <a:lnTo>
                      <a:pt x="589" y="1123"/>
                    </a:lnTo>
                    <a:lnTo>
                      <a:pt x="642" y="1176"/>
                    </a:lnTo>
                    <a:close/>
                  </a:path>
                </a:pathLst>
              </a:custGeom>
              <a:solidFill>
                <a:srgbClr val="F8B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560"/>
              <p:cNvSpPr>
                <a:spLocks/>
              </p:cNvSpPr>
              <p:nvPr/>
            </p:nvSpPr>
            <p:spPr bwMode="auto">
              <a:xfrm>
                <a:off x="3844" y="2236"/>
                <a:ext cx="635" cy="194"/>
              </a:xfrm>
              <a:custGeom>
                <a:avLst/>
                <a:gdLst>
                  <a:gd name="T0" fmla="*/ 1284 w 5083"/>
                  <a:gd name="T1" fmla="*/ 1123 h 1551"/>
                  <a:gd name="T2" fmla="*/ 2141 w 5083"/>
                  <a:gd name="T3" fmla="*/ 855 h 1551"/>
                  <a:gd name="T4" fmla="*/ 3158 w 5083"/>
                  <a:gd name="T5" fmla="*/ 589 h 1551"/>
                  <a:gd name="T6" fmla="*/ 3586 w 5083"/>
                  <a:gd name="T7" fmla="*/ 375 h 1551"/>
                  <a:gd name="T8" fmla="*/ 3693 w 5083"/>
                  <a:gd name="T9" fmla="*/ 428 h 1551"/>
                  <a:gd name="T10" fmla="*/ 3853 w 5083"/>
                  <a:gd name="T11" fmla="*/ 535 h 1551"/>
                  <a:gd name="T12" fmla="*/ 4227 w 5083"/>
                  <a:gd name="T13" fmla="*/ 642 h 1551"/>
                  <a:gd name="T14" fmla="*/ 4495 w 5083"/>
                  <a:gd name="T15" fmla="*/ 748 h 1551"/>
                  <a:gd name="T16" fmla="*/ 4655 w 5083"/>
                  <a:gd name="T17" fmla="*/ 748 h 1551"/>
                  <a:gd name="T18" fmla="*/ 4602 w 5083"/>
                  <a:gd name="T19" fmla="*/ 589 h 1551"/>
                  <a:gd name="T20" fmla="*/ 4655 w 5083"/>
                  <a:gd name="T21" fmla="*/ 589 h 1551"/>
                  <a:gd name="T22" fmla="*/ 4762 w 5083"/>
                  <a:gd name="T23" fmla="*/ 482 h 1551"/>
                  <a:gd name="T24" fmla="*/ 4655 w 5083"/>
                  <a:gd name="T25" fmla="*/ 375 h 1551"/>
                  <a:gd name="T26" fmla="*/ 4655 w 5083"/>
                  <a:gd name="T27" fmla="*/ 321 h 1551"/>
                  <a:gd name="T28" fmla="*/ 4762 w 5083"/>
                  <a:gd name="T29" fmla="*/ 321 h 1551"/>
                  <a:gd name="T30" fmla="*/ 4762 w 5083"/>
                  <a:gd name="T31" fmla="*/ 160 h 1551"/>
                  <a:gd name="T32" fmla="*/ 4709 w 5083"/>
                  <a:gd name="T33" fmla="*/ 160 h 1551"/>
                  <a:gd name="T34" fmla="*/ 4923 w 5083"/>
                  <a:gd name="T35" fmla="*/ 107 h 1551"/>
                  <a:gd name="T36" fmla="*/ 5030 w 5083"/>
                  <a:gd name="T37" fmla="*/ 53 h 1551"/>
                  <a:gd name="T38" fmla="*/ 5030 w 5083"/>
                  <a:gd name="T39" fmla="*/ 107 h 1551"/>
                  <a:gd name="T40" fmla="*/ 5030 w 5083"/>
                  <a:gd name="T41" fmla="*/ 267 h 1551"/>
                  <a:gd name="T42" fmla="*/ 5030 w 5083"/>
                  <a:gd name="T43" fmla="*/ 321 h 1551"/>
                  <a:gd name="T44" fmla="*/ 5083 w 5083"/>
                  <a:gd name="T45" fmla="*/ 428 h 1551"/>
                  <a:gd name="T46" fmla="*/ 4976 w 5083"/>
                  <a:gd name="T47" fmla="*/ 589 h 1551"/>
                  <a:gd name="T48" fmla="*/ 4976 w 5083"/>
                  <a:gd name="T49" fmla="*/ 696 h 1551"/>
                  <a:gd name="T50" fmla="*/ 4869 w 5083"/>
                  <a:gd name="T51" fmla="*/ 855 h 1551"/>
                  <a:gd name="T52" fmla="*/ 4762 w 5083"/>
                  <a:gd name="T53" fmla="*/ 909 h 1551"/>
                  <a:gd name="T54" fmla="*/ 4762 w 5083"/>
                  <a:gd name="T55" fmla="*/ 1016 h 1551"/>
                  <a:gd name="T56" fmla="*/ 4602 w 5083"/>
                  <a:gd name="T57" fmla="*/ 1069 h 1551"/>
                  <a:gd name="T58" fmla="*/ 4441 w 5083"/>
                  <a:gd name="T59" fmla="*/ 1016 h 1551"/>
                  <a:gd name="T60" fmla="*/ 4441 w 5083"/>
                  <a:gd name="T61" fmla="*/ 855 h 1551"/>
                  <a:gd name="T62" fmla="*/ 4067 w 5083"/>
                  <a:gd name="T63" fmla="*/ 802 h 1551"/>
                  <a:gd name="T64" fmla="*/ 3746 w 5083"/>
                  <a:gd name="T65" fmla="*/ 642 h 1551"/>
                  <a:gd name="T66" fmla="*/ 3639 w 5083"/>
                  <a:gd name="T67" fmla="*/ 535 h 1551"/>
                  <a:gd name="T68" fmla="*/ 3586 w 5083"/>
                  <a:gd name="T69" fmla="*/ 589 h 1551"/>
                  <a:gd name="T70" fmla="*/ 2837 w 5083"/>
                  <a:gd name="T71" fmla="*/ 962 h 1551"/>
                  <a:gd name="T72" fmla="*/ 1766 w 5083"/>
                  <a:gd name="T73" fmla="*/ 1444 h 1551"/>
                  <a:gd name="T74" fmla="*/ 856 w 5083"/>
                  <a:gd name="T75" fmla="*/ 1551 h 1551"/>
                  <a:gd name="T76" fmla="*/ 428 w 5083"/>
                  <a:gd name="T77" fmla="*/ 1444 h 1551"/>
                  <a:gd name="T78" fmla="*/ 107 w 5083"/>
                  <a:gd name="T79" fmla="*/ 748 h 1551"/>
                  <a:gd name="T80" fmla="*/ 0 w 5083"/>
                  <a:gd name="T81" fmla="*/ 160 h 1551"/>
                  <a:gd name="T82" fmla="*/ 268 w 5083"/>
                  <a:gd name="T83" fmla="*/ 0 h 1551"/>
                  <a:gd name="T84" fmla="*/ 482 w 5083"/>
                  <a:gd name="T85" fmla="*/ 748 h 1551"/>
                  <a:gd name="T86" fmla="*/ 589 w 5083"/>
                  <a:gd name="T87" fmla="*/ 1176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551">
                    <a:moveTo>
                      <a:pt x="642" y="1230"/>
                    </a:moveTo>
                    <a:lnTo>
                      <a:pt x="856" y="1230"/>
                    </a:lnTo>
                    <a:lnTo>
                      <a:pt x="1284" y="1123"/>
                    </a:lnTo>
                    <a:lnTo>
                      <a:pt x="1713" y="1016"/>
                    </a:lnTo>
                    <a:lnTo>
                      <a:pt x="1713" y="1016"/>
                    </a:lnTo>
                    <a:lnTo>
                      <a:pt x="2141" y="855"/>
                    </a:lnTo>
                    <a:lnTo>
                      <a:pt x="2676" y="748"/>
                    </a:lnTo>
                    <a:lnTo>
                      <a:pt x="3158" y="589"/>
                    </a:lnTo>
                    <a:lnTo>
                      <a:pt x="3158" y="589"/>
                    </a:lnTo>
                    <a:lnTo>
                      <a:pt x="3425" y="482"/>
                    </a:lnTo>
                    <a:lnTo>
                      <a:pt x="3532" y="428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428"/>
                    </a:lnTo>
                    <a:lnTo>
                      <a:pt x="3800" y="482"/>
                    </a:lnTo>
                    <a:lnTo>
                      <a:pt x="3800" y="482"/>
                    </a:lnTo>
                    <a:lnTo>
                      <a:pt x="3853" y="535"/>
                    </a:lnTo>
                    <a:lnTo>
                      <a:pt x="4014" y="589"/>
                    </a:lnTo>
                    <a:lnTo>
                      <a:pt x="4227" y="642"/>
                    </a:lnTo>
                    <a:lnTo>
                      <a:pt x="4227" y="642"/>
                    </a:lnTo>
                    <a:lnTo>
                      <a:pt x="4388" y="696"/>
                    </a:lnTo>
                    <a:lnTo>
                      <a:pt x="4441" y="748"/>
                    </a:lnTo>
                    <a:lnTo>
                      <a:pt x="4495" y="748"/>
                    </a:lnTo>
                    <a:lnTo>
                      <a:pt x="4495" y="748"/>
                    </a:lnTo>
                    <a:lnTo>
                      <a:pt x="4548" y="748"/>
                    </a:lnTo>
                    <a:lnTo>
                      <a:pt x="4655" y="748"/>
                    </a:lnTo>
                    <a:lnTo>
                      <a:pt x="4655" y="642"/>
                    </a:lnTo>
                    <a:lnTo>
                      <a:pt x="4655" y="642"/>
                    </a:lnTo>
                    <a:lnTo>
                      <a:pt x="4602" y="589"/>
                    </a:lnTo>
                    <a:lnTo>
                      <a:pt x="4602" y="589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709" y="589"/>
                    </a:lnTo>
                    <a:lnTo>
                      <a:pt x="4762" y="535"/>
                    </a:lnTo>
                    <a:lnTo>
                      <a:pt x="4762" y="482"/>
                    </a:lnTo>
                    <a:lnTo>
                      <a:pt x="4762" y="482"/>
                    </a:lnTo>
                    <a:lnTo>
                      <a:pt x="4709" y="428"/>
                    </a:lnTo>
                    <a:lnTo>
                      <a:pt x="4655" y="375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709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816" y="321"/>
                    </a:lnTo>
                    <a:lnTo>
                      <a:pt x="4816" y="214"/>
                    </a:lnTo>
                    <a:lnTo>
                      <a:pt x="4762" y="160"/>
                    </a:lnTo>
                    <a:lnTo>
                      <a:pt x="4762" y="160"/>
                    </a:lnTo>
                    <a:lnTo>
                      <a:pt x="4709" y="160"/>
                    </a:lnTo>
                    <a:lnTo>
                      <a:pt x="4709" y="160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923" y="107"/>
                    </a:lnTo>
                    <a:lnTo>
                      <a:pt x="4976" y="53"/>
                    </a:lnTo>
                    <a:lnTo>
                      <a:pt x="5030" y="53"/>
                    </a:lnTo>
                    <a:lnTo>
                      <a:pt x="5030" y="53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214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321"/>
                    </a:lnTo>
                    <a:lnTo>
                      <a:pt x="5083" y="375"/>
                    </a:lnTo>
                    <a:lnTo>
                      <a:pt x="5083" y="428"/>
                    </a:lnTo>
                    <a:lnTo>
                      <a:pt x="5083" y="428"/>
                    </a:lnTo>
                    <a:lnTo>
                      <a:pt x="5030" y="535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642"/>
                    </a:lnTo>
                    <a:lnTo>
                      <a:pt x="4976" y="696"/>
                    </a:lnTo>
                    <a:lnTo>
                      <a:pt x="4976" y="748"/>
                    </a:lnTo>
                    <a:lnTo>
                      <a:pt x="4976" y="748"/>
                    </a:lnTo>
                    <a:lnTo>
                      <a:pt x="4869" y="855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62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655" y="1069"/>
                    </a:lnTo>
                    <a:lnTo>
                      <a:pt x="4602" y="1069"/>
                    </a:lnTo>
                    <a:lnTo>
                      <a:pt x="4495" y="1069"/>
                    </a:lnTo>
                    <a:lnTo>
                      <a:pt x="4495" y="1069"/>
                    </a:lnTo>
                    <a:lnTo>
                      <a:pt x="4441" y="1016"/>
                    </a:lnTo>
                    <a:lnTo>
                      <a:pt x="4388" y="962"/>
                    </a:lnTo>
                    <a:lnTo>
                      <a:pt x="4441" y="855"/>
                    </a:lnTo>
                    <a:lnTo>
                      <a:pt x="4441" y="855"/>
                    </a:lnTo>
                    <a:lnTo>
                      <a:pt x="4388" y="855"/>
                    </a:lnTo>
                    <a:lnTo>
                      <a:pt x="4281" y="855"/>
                    </a:lnTo>
                    <a:lnTo>
                      <a:pt x="4067" y="802"/>
                    </a:lnTo>
                    <a:lnTo>
                      <a:pt x="3907" y="748"/>
                    </a:lnTo>
                    <a:lnTo>
                      <a:pt x="3907" y="748"/>
                    </a:lnTo>
                    <a:lnTo>
                      <a:pt x="3746" y="642"/>
                    </a:lnTo>
                    <a:lnTo>
                      <a:pt x="3639" y="589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318" y="696"/>
                    </a:lnTo>
                    <a:lnTo>
                      <a:pt x="2837" y="962"/>
                    </a:lnTo>
                    <a:lnTo>
                      <a:pt x="2301" y="1230"/>
                    </a:lnTo>
                    <a:lnTo>
                      <a:pt x="2301" y="1230"/>
                    </a:lnTo>
                    <a:lnTo>
                      <a:pt x="1766" y="1444"/>
                    </a:lnTo>
                    <a:lnTo>
                      <a:pt x="1231" y="1551"/>
                    </a:lnTo>
                    <a:lnTo>
                      <a:pt x="856" y="1551"/>
                    </a:lnTo>
                    <a:lnTo>
                      <a:pt x="856" y="1551"/>
                    </a:lnTo>
                    <a:lnTo>
                      <a:pt x="642" y="1551"/>
                    </a:lnTo>
                    <a:lnTo>
                      <a:pt x="482" y="149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321" y="1176"/>
                    </a:lnTo>
                    <a:lnTo>
                      <a:pt x="107" y="74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160"/>
                    </a:lnTo>
                    <a:lnTo>
                      <a:pt x="107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160"/>
                    </a:lnTo>
                    <a:lnTo>
                      <a:pt x="375" y="428"/>
                    </a:lnTo>
                    <a:lnTo>
                      <a:pt x="482" y="748"/>
                    </a:lnTo>
                    <a:lnTo>
                      <a:pt x="482" y="748"/>
                    </a:lnTo>
                    <a:lnTo>
                      <a:pt x="535" y="1016"/>
                    </a:lnTo>
                    <a:lnTo>
                      <a:pt x="589" y="1176"/>
                    </a:lnTo>
                    <a:lnTo>
                      <a:pt x="642" y="1230"/>
                    </a:lnTo>
                    <a:close/>
                  </a:path>
                </a:pathLst>
              </a:custGeom>
              <a:solidFill>
                <a:srgbClr val="F2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561"/>
              <p:cNvSpPr>
                <a:spLocks/>
              </p:cNvSpPr>
              <p:nvPr/>
            </p:nvSpPr>
            <p:spPr bwMode="auto">
              <a:xfrm>
                <a:off x="3844" y="2243"/>
                <a:ext cx="635" cy="187"/>
              </a:xfrm>
              <a:custGeom>
                <a:avLst/>
                <a:gdLst>
                  <a:gd name="T0" fmla="*/ 1284 w 5083"/>
                  <a:gd name="T1" fmla="*/ 1177 h 1498"/>
                  <a:gd name="T2" fmla="*/ 2194 w 5083"/>
                  <a:gd name="T3" fmla="*/ 856 h 1498"/>
                  <a:gd name="T4" fmla="*/ 3158 w 5083"/>
                  <a:gd name="T5" fmla="*/ 536 h 1498"/>
                  <a:gd name="T6" fmla="*/ 3639 w 5083"/>
                  <a:gd name="T7" fmla="*/ 375 h 1498"/>
                  <a:gd name="T8" fmla="*/ 3693 w 5083"/>
                  <a:gd name="T9" fmla="*/ 375 h 1498"/>
                  <a:gd name="T10" fmla="*/ 3853 w 5083"/>
                  <a:gd name="T11" fmla="*/ 482 h 1498"/>
                  <a:gd name="T12" fmla="*/ 4227 w 5083"/>
                  <a:gd name="T13" fmla="*/ 643 h 1498"/>
                  <a:gd name="T14" fmla="*/ 4495 w 5083"/>
                  <a:gd name="T15" fmla="*/ 695 h 1498"/>
                  <a:gd name="T16" fmla="*/ 4655 w 5083"/>
                  <a:gd name="T17" fmla="*/ 695 h 1498"/>
                  <a:gd name="T18" fmla="*/ 4602 w 5083"/>
                  <a:gd name="T19" fmla="*/ 536 h 1498"/>
                  <a:gd name="T20" fmla="*/ 4709 w 5083"/>
                  <a:gd name="T21" fmla="*/ 536 h 1498"/>
                  <a:gd name="T22" fmla="*/ 4762 w 5083"/>
                  <a:gd name="T23" fmla="*/ 429 h 1498"/>
                  <a:gd name="T24" fmla="*/ 4709 w 5083"/>
                  <a:gd name="T25" fmla="*/ 322 h 1498"/>
                  <a:gd name="T26" fmla="*/ 4709 w 5083"/>
                  <a:gd name="T27" fmla="*/ 268 h 1498"/>
                  <a:gd name="T28" fmla="*/ 4762 w 5083"/>
                  <a:gd name="T29" fmla="*/ 268 h 1498"/>
                  <a:gd name="T30" fmla="*/ 4816 w 5083"/>
                  <a:gd name="T31" fmla="*/ 107 h 1498"/>
                  <a:gd name="T32" fmla="*/ 4762 w 5083"/>
                  <a:gd name="T33" fmla="*/ 107 h 1498"/>
                  <a:gd name="T34" fmla="*/ 4923 w 5083"/>
                  <a:gd name="T35" fmla="*/ 54 h 1498"/>
                  <a:gd name="T36" fmla="*/ 5030 w 5083"/>
                  <a:gd name="T37" fmla="*/ 0 h 1498"/>
                  <a:gd name="T38" fmla="*/ 5030 w 5083"/>
                  <a:gd name="T39" fmla="*/ 54 h 1498"/>
                  <a:gd name="T40" fmla="*/ 5030 w 5083"/>
                  <a:gd name="T41" fmla="*/ 214 h 1498"/>
                  <a:gd name="T42" fmla="*/ 5030 w 5083"/>
                  <a:gd name="T43" fmla="*/ 268 h 1498"/>
                  <a:gd name="T44" fmla="*/ 5083 w 5083"/>
                  <a:gd name="T45" fmla="*/ 375 h 1498"/>
                  <a:gd name="T46" fmla="*/ 4976 w 5083"/>
                  <a:gd name="T47" fmla="*/ 536 h 1498"/>
                  <a:gd name="T48" fmla="*/ 4976 w 5083"/>
                  <a:gd name="T49" fmla="*/ 643 h 1498"/>
                  <a:gd name="T50" fmla="*/ 4869 w 5083"/>
                  <a:gd name="T51" fmla="*/ 802 h 1498"/>
                  <a:gd name="T52" fmla="*/ 4762 w 5083"/>
                  <a:gd name="T53" fmla="*/ 856 h 1498"/>
                  <a:gd name="T54" fmla="*/ 4762 w 5083"/>
                  <a:gd name="T55" fmla="*/ 963 h 1498"/>
                  <a:gd name="T56" fmla="*/ 4602 w 5083"/>
                  <a:gd name="T57" fmla="*/ 1016 h 1498"/>
                  <a:gd name="T58" fmla="*/ 4441 w 5083"/>
                  <a:gd name="T59" fmla="*/ 963 h 1498"/>
                  <a:gd name="T60" fmla="*/ 4441 w 5083"/>
                  <a:gd name="T61" fmla="*/ 802 h 1498"/>
                  <a:gd name="T62" fmla="*/ 4067 w 5083"/>
                  <a:gd name="T63" fmla="*/ 749 h 1498"/>
                  <a:gd name="T64" fmla="*/ 3746 w 5083"/>
                  <a:gd name="T65" fmla="*/ 589 h 1498"/>
                  <a:gd name="T66" fmla="*/ 3639 w 5083"/>
                  <a:gd name="T67" fmla="*/ 482 h 1498"/>
                  <a:gd name="T68" fmla="*/ 3586 w 5083"/>
                  <a:gd name="T69" fmla="*/ 536 h 1498"/>
                  <a:gd name="T70" fmla="*/ 2837 w 5083"/>
                  <a:gd name="T71" fmla="*/ 909 h 1498"/>
                  <a:gd name="T72" fmla="*/ 1766 w 5083"/>
                  <a:gd name="T73" fmla="*/ 1391 h 1498"/>
                  <a:gd name="T74" fmla="*/ 963 w 5083"/>
                  <a:gd name="T75" fmla="*/ 1498 h 1498"/>
                  <a:gd name="T76" fmla="*/ 428 w 5083"/>
                  <a:gd name="T77" fmla="*/ 1391 h 1498"/>
                  <a:gd name="T78" fmla="*/ 107 w 5083"/>
                  <a:gd name="T79" fmla="*/ 695 h 1498"/>
                  <a:gd name="T80" fmla="*/ 0 w 5083"/>
                  <a:gd name="T81" fmla="*/ 107 h 1498"/>
                  <a:gd name="T82" fmla="*/ 214 w 5083"/>
                  <a:gd name="T83" fmla="*/ 0 h 1498"/>
                  <a:gd name="T84" fmla="*/ 428 w 5083"/>
                  <a:gd name="T85" fmla="*/ 695 h 1498"/>
                  <a:gd name="T86" fmla="*/ 535 w 5083"/>
                  <a:gd name="T87" fmla="*/ 1177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98">
                    <a:moveTo>
                      <a:pt x="589" y="1230"/>
                    </a:moveTo>
                    <a:lnTo>
                      <a:pt x="856" y="1230"/>
                    </a:lnTo>
                    <a:lnTo>
                      <a:pt x="1284" y="1177"/>
                    </a:lnTo>
                    <a:lnTo>
                      <a:pt x="1766" y="1016"/>
                    </a:lnTo>
                    <a:lnTo>
                      <a:pt x="1766" y="1016"/>
                    </a:lnTo>
                    <a:lnTo>
                      <a:pt x="2194" y="856"/>
                    </a:lnTo>
                    <a:lnTo>
                      <a:pt x="2676" y="695"/>
                    </a:lnTo>
                    <a:lnTo>
                      <a:pt x="3158" y="536"/>
                    </a:lnTo>
                    <a:lnTo>
                      <a:pt x="3158" y="536"/>
                    </a:lnTo>
                    <a:lnTo>
                      <a:pt x="3425" y="482"/>
                    </a:lnTo>
                    <a:lnTo>
                      <a:pt x="3586" y="429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375"/>
                    </a:lnTo>
                    <a:lnTo>
                      <a:pt x="3800" y="429"/>
                    </a:lnTo>
                    <a:lnTo>
                      <a:pt x="3800" y="429"/>
                    </a:lnTo>
                    <a:lnTo>
                      <a:pt x="3853" y="482"/>
                    </a:lnTo>
                    <a:lnTo>
                      <a:pt x="4014" y="589"/>
                    </a:lnTo>
                    <a:lnTo>
                      <a:pt x="4227" y="643"/>
                    </a:lnTo>
                    <a:lnTo>
                      <a:pt x="4227" y="643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495" y="695"/>
                    </a:lnTo>
                    <a:lnTo>
                      <a:pt x="4495" y="695"/>
                    </a:lnTo>
                    <a:lnTo>
                      <a:pt x="4602" y="695"/>
                    </a:lnTo>
                    <a:lnTo>
                      <a:pt x="4655" y="695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602" y="536"/>
                    </a:lnTo>
                    <a:lnTo>
                      <a:pt x="4655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62" y="482"/>
                    </a:lnTo>
                    <a:lnTo>
                      <a:pt x="4762" y="429"/>
                    </a:lnTo>
                    <a:lnTo>
                      <a:pt x="4762" y="429"/>
                    </a:lnTo>
                    <a:lnTo>
                      <a:pt x="4762" y="375"/>
                    </a:lnTo>
                    <a:lnTo>
                      <a:pt x="4709" y="322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62" y="268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161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16" y="54"/>
                    </a:lnTo>
                    <a:lnTo>
                      <a:pt x="4816" y="54"/>
                    </a:lnTo>
                    <a:lnTo>
                      <a:pt x="4923" y="54"/>
                    </a:lnTo>
                    <a:lnTo>
                      <a:pt x="4976" y="54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161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68"/>
                    </a:lnTo>
                    <a:lnTo>
                      <a:pt x="5083" y="322"/>
                    </a:lnTo>
                    <a:lnTo>
                      <a:pt x="5083" y="375"/>
                    </a:lnTo>
                    <a:lnTo>
                      <a:pt x="5083" y="375"/>
                    </a:lnTo>
                    <a:lnTo>
                      <a:pt x="5030" y="482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89"/>
                    </a:lnTo>
                    <a:lnTo>
                      <a:pt x="4976" y="643"/>
                    </a:lnTo>
                    <a:lnTo>
                      <a:pt x="4976" y="695"/>
                    </a:lnTo>
                    <a:lnTo>
                      <a:pt x="4976" y="695"/>
                    </a:lnTo>
                    <a:lnTo>
                      <a:pt x="4869" y="802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909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655" y="1016"/>
                    </a:lnTo>
                    <a:lnTo>
                      <a:pt x="4602" y="1016"/>
                    </a:lnTo>
                    <a:lnTo>
                      <a:pt x="4495" y="1016"/>
                    </a:lnTo>
                    <a:lnTo>
                      <a:pt x="4495" y="1016"/>
                    </a:lnTo>
                    <a:lnTo>
                      <a:pt x="4441" y="963"/>
                    </a:lnTo>
                    <a:lnTo>
                      <a:pt x="4388" y="909"/>
                    </a:lnTo>
                    <a:lnTo>
                      <a:pt x="4441" y="802"/>
                    </a:lnTo>
                    <a:lnTo>
                      <a:pt x="4441" y="802"/>
                    </a:lnTo>
                    <a:lnTo>
                      <a:pt x="4388" y="802"/>
                    </a:lnTo>
                    <a:lnTo>
                      <a:pt x="4281" y="802"/>
                    </a:lnTo>
                    <a:lnTo>
                      <a:pt x="4067" y="749"/>
                    </a:lnTo>
                    <a:lnTo>
                      <a:pt x="3907" y="695"/>
                    </a:lnTo>
                    <a:lnTo>
                      <a:pt x="3907" y="695"/>
                    </a:lnTo>
                    <a:lnTo>
                      <a:pt x="3746" y="589"/>
                    </a:lnTo>
                    <a:lnTo>
                      <a:pt x="3639" y="536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318" y="643"/>
                    </a:lnTo>
                    <a:lnTo>
                      <a:pt x="2837" y="909"/>
                    </a:lnTo>
                    <a:lnTo>
                      <a:pt x="2301" y="1177"/>
                    </a:lnTo>
                    <a:lnTo>
                      <a:pt x="2301" y="1177"/>
                    </a:lnTo>
                    <a:lnTo>
                      <a:pt x="1766" y="1391"/>
                    </a:lnTo>
                    <a:lnTo>
                      <a:pt x="1284" y="1498"/>
                    </a:lnTo>
                    <a:lnTo>
                      <a:pt x="963" y="1498"/>
                    </a:lnTo>
                    <a:lnTo>
                      <a:pt x="963" y="1498"/>
                    </a:lnTo>
                    <a:lnTo>
                      <a:pt x="696" y="1498"/>
                    </a:lnTo>
                    <a:lnTo>
                      <a:pt x="535" y="1444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21" y="1123"/>
                    </a:lnTo>
                    <a:lnTo>
                      <a:pt x="107" y="69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07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321" y="37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82" y="963"/>
                    </a:lnTo>
                    <a:lnTo>
                      <a:pt x="535" y="1177"/>
                    </a:lnTo>
                    <a:lnTo>
                      <a:pt x="589" y="1230"/>
                    </a:lnTo>
                    <a:close/>
                  </a:path>
                </a:pathLst>
              </a:custGeom>
              <a:solidFill>
                <a:srgbClr val="EBA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562"/>
              <p:cNvSpPr>
                <a:spLocks/>
              </p:cNvSpPr>
              <p:nvPr/>
            </p:nvSpPr>
            <p:spPr bwMode="auto">
              <a:xfrm>
                <a:off x="3844" y="2243"/>
                <a:ext cx="635" cy="187"/>
              </a:xfrm>
              <a:custGeom>
                <a:avLst/>
                <a:gdLst>
                  <a:gd name="T0" fmla="*/ 1338 w 5083"/>
                  <a:gd name="T1" fmla="*/ 1230 h 1498"/>
                  <a:gd name="T2" fmla="*/ 2248 w 5083"/>
                  <a:gd name="T3" fmla="*/ 909 h 1498"/>
                  <a:gd name="T4" fmla="*/ 3158 w 5083"/>
                  <a:gd name="T5" fmla="*/ 589 h 1498"/>
                  <a:gd name="T6" fmla="*/ 3639 w 5083"/>
                  <a:gd name="T7" fmla="*/ 375 h 1498"/>
                  <a:gd name="T8" fmla="*/ 3693 w 5083"/>
                  <a:gd name="T9" fmla="*/ 429 h 1498"/>
                  <a:gd name="T10" fmla="*/ 3800 w 5083"/>
                  <a:gd name="T11" fmla="*/ 536 h 1498"/>
                  <a:gd name="T12" fmla="*/ 4175 w 5083"/>
                  <a:gd name="T13" fmla="*/ 643 h 1498"/>
                  <a:gd name="T14" fmla="*/ 4495 w 5083"/>
                  <a:gd name="T15" fmla="*/ 749 h 1498"/>
                  <a:gd name="T16" fmla="*/ 4655 w 5083"/>
                  <a:gd name="T17" fmla="*/ 695 h 1498"/>
                  <a:gd name="T18" fmla="*/ 4655 w 5083"/>
                  <a:gd name="T19" fmla="*/ 536 h 1498"/>
                  <a:gd name="T20" fmla="*/ 4709 w 5083"/>
                  <a:gd name="T21" fmla="*/ 536 h 1498"/>
                  <a:gd name="T22" fmla="*/ 4816 w 5083"/>
                  <a:gd name="T23" fmla="*/ 429 h 1498"/>
                  <a:gd name="T24" fmla="*/ 4709 w 5083"/>
                  <a:gd name="T25" fmla="*/ 322 h 1498"/>
                  <a:gd name="T26" fmla="*/ 4709 w 5083"/>
                  <a:gd name="T27" fmla="*/ 268 h 1498"/>
                  <a:gd name="T28" fmla="*/ 4762 w 5083"/>
                  <a:gd name="T29" fmla="*/ 268 h 1498"/>
                  <a:gd name="T30" fmla="*/ 4816 w 5083"/>
                  <a:gd name="T31" fmla="*/ 107 h 1498"/>
                  <a:gd name="T32" fmla="*/ 4762 w 5083"/>
                  <a:gd name="T33" fmla="*/ 107 h 1498"/>
                  <a:gd name="T34" fmla="*/ 4923 w 5083"/>
                  <a:gd name="T35" fmla="*/ 107 h 1498"/>
                  <a:gd name="T36" fmla="*/ 5030 w 5083"/>
                  <a:gd name="T37" fmla="*/ 0 h 1498"/>
                  <a:gd name="T38" fmla="*/ 5030 w 5083"/>
                  <a:gd name="T39" fmla="*/ 54 h 1498"/>
                  <a:gd name="T40" fmla="*/ 5030 w 5083"/>
                  <a:gd name="T41" fmla="*/ 214 h 1498"/>
                  <a:gd name="T42" fmla="*/ 5030 w 5083"/>
                  <a:gd name="T43" fmla="*/ 268 h 1498"/>
                  <a:gd name="T44" fmla="*/ 5083 w 5083"/>
                  <a:gd name="T45" fmla="*/ 375 h 1498"/>
                  <a:gd name="T46" fmla="*/ 4976 w 5083"/>
                  <a:gd name="T47" fmla="*/ 536 h 1498"/>
                  <a:gd name="T48" fmla="*/ 4976 w 5083"/>
                  <a:gd name="T49" fmla="*/ 643 h 1498"/>
                  <a:gd name="T50" fmla="*/ 4869 w 5083"/>
                  <a:gd name="T51" fmla="*/ 802 h 1498"/>
                  <a:gd name="T52" fmla="*/ 4762 w 5083"/>
                  <a:gd name="T53" fmla="*/ 856 h 1498"/>
                  <a:gd name="T54" fmla="*/ 4709 w 5083"/>
                  <a:gd name="T55" fmla="*/ 963 h 1498"/>
                  <a:gd name="T56" fmla="*/ 4602 w 5083"/>
                  <a:gd name="T57" fmla="*/ 1016 h 1498"/>
                  <a:gd name="T58" fmla="*/ 4441 w 5083"/>
                  <a:gd name="T59" fmla="*/ 963 h 1498"/>
                  <a:gd name="T60" fmla="*/ 4441 w 5083"/>
                  <a:gd name="T61" fmla="*/ 802 h 1498"/>
                  <a:gd name="T62" fmla="*/ 4067 w 5083"/>
                  <a:gd name="T63" fmla="*/ 749 h 1498"/>
                  <a:gd name="T64" fmla="*/ 3746 w 5083"/>
                  <a:gd name="T65" fmla="*/ 589 h 1498"/>
                  <a:gd name="T66" fmla="*/ 3639 w 5083"/>
                  <a:gd name="T67" fmla="*/ 482 h 1498"/>
                  <a:gd name="T68" fmla="*/ 3586 w 5083"/>
                  <a:gd name="T69" fmla="*/ 536 h 1498"/>
                  <a:gd name="T70" fmla="*/ 2837 w 5083"/>
                  <a:gd name="T71" fmla="*/ 909 h 1498"/>
                  <a:gd name="T72" fmla="*/ 1766 w 5083"/>
                  <a:gd name="T73" fmla="*/ 1391 h 1498"/>
                  <a:gd name="T74" fmla="*/ 1017 w 5083"/>
                  <a:gd name="T75" fmla="*/ 1498 h 1498"/>
                  <a:gd name="T76" fmla="*/ 428 w 5083"/>
                  <a:gd name="T77" fmla="*/ 1391 h 1498"/>
                  <a:gd name="T78" fmla="*/ 107 w 5083"/>
                  <a:gd name="T79" fmla="*/ 695 h 1498"/>
                  <a:gd name="T80" fmla="*/ 0 w 5083"/>
                  <a:gd name="T81" fmla="*/ 107 h 1498"/>
                  <a:gd name="T82" fmla="*/ 161 w 5083"/>
                  <a:gd name="T83" fmla="*/ 54 h 1498"/>
                  <a:gd name="T84" fmla="*/ 375 w 5083"/>
                  <a:gd name="T85" fmla="*/ 749 h 1498"/>
                  <a:gd name="T86" fmla="*/ 482 w 5083"/>
                  <a:gd name="T87" fmla="*/ 1230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98">
                    <a:moveTo>
                      <a:pt x="589" y="1284"/>
                    </a:moveTo>
                    <a:lnTo>
                      <a:pt x="856" y="1284"/>
                    </a:lnTo>
                    <a:lnTo>
                      <a:pt x="1338" y="1230"/>
                    </a:lnTo>
                    <a:lnTo>
                      <a:pt x="1820" y="1070"/>
                    </a:lnTo>
                    <a:lnTo>
                      <a:pt x="1820" y="1070"/>
                    </a:lnTo>
                    <a:lnTo>
                      <a:pt x="2248" y="909"/>
                    </a:lnTo>
                    <a:lnTo>
                      <a:pt x="2729" y="749"/>
                    </a:lnTo>
                    <a:lnTo>
                      <a:pt x="3158" y="589"/>
                    </a:lnTo>
                    <a:lnTo>
                      <a:pt x="3158" y="589"/>
                    </a:lnTo>
                    <a:lnTo>
                      <a:pt x="3425" y="482"/>
                    </a:lnTo>
                    <a:lnTo>
                      <a:pt x="3586" y="429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429"/>
                    </a:lnTo>
                    <a:lnTo>
                      <a:pt x="3746" y="482"/>
                    </a:lnTo>
                    <a:lnTo>
                      <a:pt x="3746" y="482"/>
                    </a:lnTo>
                    <a:lnTo>
                      <a:pt x="3800" y="536"/>
                    </a:lnTo>
                    <a:lnTo>
                      <a:pt x="3960" y="589"/>
                    </a:lnTo>
                    <a:lnTo>
                      <a:pt x="4175" y="643"/>
                    </a:lnTo>
                    <a:lnTo>
                      <a:pt x="4175" y="643"/>
                    </a:lnTo>
                    <a:lnTo>
                      <a:pt x="4334" y="695"/>
                    </a:lnTo>
                    <a:lnTo>
                      <a:pt x="4441" y="749"/>
                    </a:lnTo>
                    <a:lnTo>
                      <a:pt x="4495" y="749"/>
                    </a:lnTo>
                    <a:lnTo>
                      <a:pt x="4495" y="749"/>
                    </a:lnTo>
                    <a:lnTo>
                      <a:pt x="4602" y="749"/>
                    </a:lnTo>
                    <a:lnTo>
                      <a:pt x="4655" y="695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655" y="536"/>
                    </a:lnTo>
                    <a:lnTo>
                      <a:pt x="4655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62" y="536"/>
                    </a:lnTo>
                    <a:lnTo>
                      <a:pt x="4762" y="482"/>
                    </a:lnTo>
                    <a:lnTo>
                      <a:pt x="4816" y="429"/>
                    </a:lnTo>
                    <a:lnTo>
                      <a:pt x="4816" y="429"/>
                    </a:lnTo>
                    <a:lnTo>
                      <a:pt x="4762" y="375"/>
                    </a:lnTo>
                    <a:lnTo>
                      <a:pt x="4709" y="322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322"/>
                    </a:lnTo>
                    <a:lnTo>
                      <a:pt x="4762" y="268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161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923" y="107"/>
                    </a:lnTo>
                    <a:lnTo>
                      <a:pt x="4976" y="54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161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68"/>
                    </a:lnTo>
                    <a:lnTo>
                      <a:pt x="5083" y="322"/>
                    </a:lnTo>
                    <a:lnTo>
                      <a:pt x="5083" y="375"/>
                    </a:lnTo>
                    <a:lnTo>
                      <a:pt x="5083" y="375"/>
                    </a:lnTo>
                    <a:lnTo>
                      <a:pt x="5030" y="482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89"/>
                    </a:lnTo>
                    <a:lnTo>
                      <a:pt x="4976" y="643"/>
                    </a:lnTo>
                    <a:lnTo>
                      <a:pt x="4976" y="695"/>
                    </a:lnTo>
                    <a:lnTo>
                      <a:pt x="4976" y="695"/>
                    </a:lnTo>
                    <a:lnTo>
                      <a:pt x="4869" y="802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909"/>
                    </a:lnTo>
                    <a:lnTo>
                      <a:pt x="4762" y="963"/>
                    </a:lnTo>
                    <a:lnTo>
                      <a:pt x="4709" y="963"/>
                    </a:lnTo>
                    <a:lnTo>
                      <a:pt x="4709" y="963"/>
                    </a:lnTo>
                    <a:lnTo>
                      <a:pt x="4655" y="1016"/>
                    </a:lnTo>
                    <a:lnTo>
                      <a:pt x="4602" y="1016"/>
                    </a:lnTo>
                    <a:lnTo>
                      <a:pt x="4495" y="1016"/>
                    </a:lnTo>
                    <a:lnTo>
                      <a:pt x="4495" y="1016"/>
                    </a:lnTo>
                    <a:lnTo>
                      <a:pt x="4441" y="963"/>
                    </a:lnTo>
                    <a:lnTo>
                      <a:pt x="4388" y="909"/>
                    </a:lnTo>
                    <a:lnTo>
                      <a:pt x="4441" y="802"/>
                    </a:lnTo>
                    <a:lnTo>
                      <a:pt x="4441" y="802"/>
                    </a:lnTo>
                    <a:lnTo>
                      <a:pt x="4388" y="802"/>
                    </a:lnTo>
                    <a:lnTo>
                      <a:pt x="4281" y="802"/>
                    </a:lnTo>
                    <a:lnTo>
                      <a:pt x="4067" y="749"/>
                    </a:lnTo>
                    <a:lnTo>
                      <a:pt x="3907" y="695"/>
                    </a:lnTo>
                    <a:lnTo>
                      <a:pt x="3907" y="695"/>
                    </a:lnTo>
                    <a:lnTo>
                      <a:pt x="3746" y="589"/>
                    </a:lnTo>
                    <a:lnTo>
                      <a:pt x="3639" y="536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318" y="643"/>
                    </a:lnTo>
                    <a:lnTo>
                      <a:pt x="2837" y="909"/>
                    </a:lnTo>
                    <a:lnTo>
                      <a:pt x="2301" y="1177"/>
                    </a:lnTo>
                    <a:lnTo>
                      <a:pt x="2301" y="1177"/>
                    </a:lnTo>
                    <a:lnTo>
                      <a:pt x="1766" y="1391"/>
                    </a:lnTo>
                    <a:lnTo>
                      <a:pt x="1338" y="1498"/>
                    </a:lnTo>
                    <a:lnTo>
                      <a:pt x="1017" y="1498"/>
                    </a:lnTo>
                    <a:lnTo>
                      <a:pt x="1017" y="1498"/>
                    </a:lnTo>
                    <a:lnTo>
                      <a:pt x="749" y="1498"/>
                    </a:lnTo>
                    <a:lnTo>
                      <a:pt x="535" y="1444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21" y="1123"/>
                    </a:lnTo>
                    <a:lnTo>
                      <a:pt x="107" y="69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161"/>
                    </a:lnTo>
                    <a:lnTo>
                      <a:pt x="268" y="429"/>
                    </a:lnTo>
                    <a:lnTo>
                      <a:pt x="375" y="749"/>
                    </a:lnTo>
                    <a:lnTo>
                      <a:pt x="375" y="749"/>
                    </a:lnTo>
                    <a:lnTo>
                      <a:pt x="428" y="1016"/>
                    </a:lnTo>
                    <a:lnTo>
                      <a:pt x="482" y="1230"/>
                    </a:lnTo>
                    <a:lnTo>
                      <a:pt x="589" y="1284"/>
                    </a:lnTo>
                    <a:close/>
                  </a:path>
                </a:pathLst>
              </a:custGeom>
              <a:solidFill>
                <a:srgbClr val="E595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563"/>
              <p:cNvSpPr>
                <a:spLocks/>
              </p:cNvSpPr>
              <p:nvPr/>
            </p:nvSpPr>
            <p:spPr bwMode="auto">
              <a:xfrm>
                <a:off x="3844" y="2250"/>
                <a:ext cx="635" cy="180"/>
              </a:xfrm>
              <a:custGeom>
                <a:avLst/>
                <a:gdLst>
                  <a:gd name="T0" fmla="*/ 1338 w 5083"/>
                  <a:gd name="T1" fmla="*/ 1230 h 1444"/>
                  <a:gd name="T2" fmla="*/ 2248 w 5083"/>
                  <a:gd name="T3" fmla="*/ 909 h 1444"/>
                  <a:gd name="T4" fmla="*/ 3158 w 5083"/>
                  <a:gd name="T5" fmla="*/ 535 h 1444"/>
                  <a:gd name="T6" fmla="*/ 3639 w 5083"/>
                  <a:gd name="T7" fmla="*/ 375 h 1444"/>
                  <a:gd name="T8" fmla="*/ 3693 w 5083"/>
                  <a:gd name="T9" fmla="*/ 375 h 1444"/>
                  <a:gd name="T10" fmla="*/ 3800 w 5083"/>
                  <a:gd name="T11" fmla="*/ 482 h 1444"/>
                  <a:gd name="T12" fmla="*/ 4175 w 5083"/>
                  <a:gd name="T13" fmla="*/ 641 h 1444"/>
                  <a:gd name="T14" fmla="*/ 4548 w 5083"/>
                  <a:gd name="T15" fmla="*/ 695 h 1444"/>
                  <a:gd name="T16" fmla="*/ 4655 w 5083"/>
                  <a:gd name="T17" fmla="*/ 641 h 1444"/>
                  <a:gd name="T18" fmla="*/ 4655 w 5083"/>
                  <a:gd name="T19" fmla="*/ 482 h 1444"/>
                  <a:gd name="T20" fmla="*/ 4709 w 5083"/>
                  <a:gd name="T21" fmla="*/ 482 h 1444"/>
                  <a:gd name="T22" fmla="*/ 4816 w 5083"/>
                  <a:gd name="T23" fmla="*/ 375 h 1444"/>
                  <a:gd name="T24" fmla="*/ 4709 w 5083"/>
                  <a:gd name="T25" fmla="*/ 268 h 1444"/>
                  <a:gd name="T26" fmla="*/ 4709 w 5083"/>
                  <a:gd name="T27" fmla="*/ 214 h 1444"/>
                  <a:gd name="T28" fmla="*/ 4816 w 5083"/>
                  <a:gd name="T29" fmla="*/ 214 h 1444"/>
                  <a:gd name="T30" fmla="*/ 4816 w 5083"/>
                  <a:gd name="T31" fmla="*/ 53 h 1444"/>
                  <a:gd name="T32" fmla="*/ 4762 w 5083"/>
                  <a:gd name="T33" fmla="*/ 53 h 1444"/>
                  <a:gd name="T34" fmla="*/ 4923 w 5083"/>
                  <a:gd name="T35" fmla="*/ 53 h 1444"/>
                  <a:gd name="T36" fmla="*/ 5030 w 5083"/>
                  <a:gd name="T37" fmla="*/ 0 h 1444"/>
                  <a:gd name="T38" fmla="*/ 5030 w 5083"/>
                  <a:gd name="T39" fmla="*/ 0 h 1444"/>
                  <a:gd name="T40" fmla="*/ 5030 w 5083"/>
                  <a:gd name="T41" fmla="*/ 160 h 1444"/>
                  <a:gd name="T42" fmla="*/ 5030 w 5083"/>
                  <a:gd name="T43" fmla="*/ 214 h 1444"/>
                  <a:gd name="T44" fmla="*/ 5083 w 5083"/>
                  <a:gd name="T45" fmla="*/ 321 h 1444"/>
                  <a:gd name="T46" fmla="*/ 4976 w 5083"/>
                  <a:gd name="T47" fmla="*/ 482 h 1444"/>
                  <a:gd name="T48" fmla="*/ 4976 w 5083"/>
                  <a:gd name="T49" fmla="*/ 589 h 1444"/>
                  <a:gd name="T50" fmla="*/ 4869 w 5083"/>
                  <a:gd name="T51" fmla="*/ 748 h 1444"/>
                  <a:gd name="T52" fmla="*/ 4762 w 5083"/>
                  <a:gd name="T53" fmla="*/ 802 h 1444"/>
                  <a:gd name="T54" fmla="*/ 4709 w 5083"/>
                  <a:gd name="T55" fmla="*/ 909 h 1444"/>
                  <a:gd name="T56" fmla="*/ 4602 w 5083"/>
                  <a:gd name="T57" fmla="*/ 962 h 1444"/>
                  <a:gd name="T58" fmla="*/ 4441 w 5083"/>
                  <a:gd name="T59" fmla="*/ 909 h 1444"/>
                  <a:gd name="T60" fmla="*/ 4441 w 5083"/>
                  <a:gd name="T61" fmla="*/ 748 h 1444"/>
                  <a:gd name="T62" fmla="*/ 4067 w 5083"/>
                  <a:gd name="T63" fmla="*/ 695 h 1444"/>
                  <a:gd name="T64" fmla="*/ 3746 w 5083"/>
                  <a:gd name="T65" fmla="*/ 535 h 1444"/>
                  <a:gd name="T66" fmla="*/ 3639 w 5083"/>
                  <a:gd name="T67" fmla="*/ 428 h 1444"/>
                  <a:gd name="T68" fmla="*/ 3586 w 5083"/>
                  <a:gd name="T69" fmla="*/ 482 h 1444"/>
                  <a:gd name="T70" fmla="*/ 2837 w 5083"/>
                  <a:gd name="T71" fmla="*/ 855 h 1444"/>
                  <a:gd name="T72" fmla="*/ 1820 w 5083"/>
                  <a:gd name="T73" fmla="*/ 1337 h 1444"/>
                  <a:gd name="T74" fmla="*/ 1070 w 5083"/>
                  <a:gd name="T75" fmla="*/ 1444 h 1444"/>
                  <a:gd name="T76" fmla="*/ 428 w 5083"/>
                  <a:gd name="T77" fmla="*/ 1337 h 1444"/>
                  <a:gd name="T78" fmla="*/ 107 w 5083"/>
                  <a:gd name="T79" fmla="*/ 641 h 1444"/>
                  <a:gd name="T80" fmla="*/ 0 w 5083"/>
                  <a:gd name="T81" fmla="*/ 53 h 1444"/>
                  <a:gd name="T82" fmla="*/ 107 w 5083"/>
                  <a:gd name="T83" fmla="*/ 53 h 1444"/>
                  <a:gd name="T84" fmla="*/ 321 w 5083"/>
                  <a:gd name="T85" fmla="*/ 748 h 1444"/>
                  <a:gd name="T86" fmla="*/ 482 w 5083"/>
                  <a:gd name="T87" fmla="*/ 1176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44">
                    <a:moveTo>
                      <a:pt x="535" y="1283"/>
                    </a:moveTo>
                    <a:lnTo>
                      <a:pt x="803" y="1283"/>
                    </a:lnTo>
                    <a:lnTo>
                      <a:pt x="1338" y="1230"/>
                    </a:lnTo>
                    <a:lnTo>
                      <a:pt x="1873" y="1069"/>
                    </a:lnTo>
                    <a:lnTo>
                      <a:pt x="1873" y="1069"/>
                    </a:lnTo>
                    <a:lnTo>
                      <a:pt x="2248" y="909"/>
                    </a:lnTo>
                    <a:lnTo>
                      <a:pt x="2729" y="748"/>
                    </a:lnTo>
                    <a:lnTo>
                      <a:pt x="3158" y="535"/>
                    </a:lnTo>
                    <a:lnTo>
                      <a:pt x="3158" y="535"/>
                    </a:lnTo>
                    <a:lnTo>
                      <a:pt x="3425" y="482"/>
                    </a:lnTo>
                    <a:lnTo>
                      <a:pt x="3586" y="428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375"/>
                    </a:lnTo>
                    <a:lnTo>
                      <a:pt x="3746" y="428"/>
                    </a:lnTo>
                    <a:lnTo>
                      <a:pt x="3746" y="428"/>
                    </a:lnTo>
                    <a:lnTo>
                      <a:pt x="3800" y="482"/>
                    </a:lnTo>
                    <a:lnTo>
                      <a:pt x="3907" y="589"/>
                    </a:lnTo>
                    <a:lnTo>
                      <a:pt x="4175" y="641"/>
                    </a:lnTo>
                    <a:lnTo>
                      <a:pt x="4175" y="641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548" y="695"/>
                    </a:lnTo>
                    <a:lnTo>
                      <a:pt x="4548" y="695"/>
                    </a:lnTo>
                    <a:lnTo>
                      <a:pt x="4602" y="695"/>
                    </a:lnTo>
                    <a:lnTo>
                      <a:pt x="4655" y="641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482"/>
                    </a:lnTo>
                    <a:lnTo>
                      <a:pt x="4655" y="482"/>
                    </a:lnTo>
                    <a:lnTo>
                      <a:pt x="4709" y="482"/>
                    </a:lnTo>
                    <a:lnTo>
                      <a:pt x="4709" y="482"/>
                    </a:lnTo>
                    <a:lnTo>
                      <a:pt x="4762" y="482"/>
                    </a:lnTo>
                    <a:lnTo>
                      <a:pt x="4816" y="428"/>
                    </a:lnTo>
                    <a:lnTo>
                      <a:pt x="4816" y="375"/>
                    </a:lnTo>
                    <a:lnTo>
                      <a:pt x="4816" y="375"/>
                    </a:lnTo>
                    <a:lnTo>
                      <a:pt x="4762" y="321"/>
                    </a:lnTo>
                    <a:lnTo>
                      <a:pt x="4709" y="268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62" y="268"/>
                    </a:lnTo>
                    <a:lnTo>
                      <a:pt x="4816" y="214"/>
                    </a:lnTo>
                    <a:lnTo>
                      <a:pt x="4816" y="214"/>
                    </a:lnTo>
                    <a:lnTo>
                      <a:pt x="4869" y="214"/>
                    </a:lnTo>
                    <a:lnTo>
                      <a:pt x="4816" y="107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762" y="53"/>
                    </a:lnTo>
                    <a:lnTo>
                      <a:pt x="4762" y="53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923" y="53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107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214"/>
                    </a:lnTo>
                    <a:lnTo>
                      <a:pt x="5083" y="268"/>
                    </a:lnTo>
                    <a:lnTo>
                      <a:pt x="5083" y="321"/>
                    </a:lnTo>
                    <a:lnTo>
                      <a:pt x="5083" y="321"/>
                    </a:lnTo>
                    <a:lnTo>
                      <a:pt x="5030" y="428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535"/>
                    </a:lnTo>
                    <a:lnTo>
                      <a:pt x="4976" y="589"/>
                    </a:lnTo>
                    <a:lnTo>
                      <a:pt x="4976" y="641"/>
                    </a:lnTo>
                    <a:lnTo>
                      <a:pt x="4976" y="641"/>
                    </a:lnTo>
                    <a:lnTo>
                      <a:pt x="4869" y="748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55"/>
                    </a:lnTo>
                    <a:lnTo>
                      <a:pt x="4762" y="909"/>
                    </a:lnTo>
                    <a:lnTo>
                      <a:pt x="4709" y="909"/>
                    </a:lnTo>
                    <a:lnTo>
                      <a:pt x="4709" y="909"/>
                    </a:lnTo>
                    <a:lnTo>
                      <a:pt x="4655" y="962"/>
                    </a:lnTo>
                    <a:lnTo>
                      <a:pt x="4602" y="962"/>
                    </a:lnTo>
                    <a:lnTo>
                      <a:pt x="4495" y="962"/>
                    </a:lnTo>
                    <a:lnTo>
                      <a:pt x="4495" y="962"/>
                    </a:lnTo>
                    <a:lnTo>
                      <a:pt x="4441" y="909"/>
                    </a:lnTo>
                    <a:lnTo>
                      <a:pt x="4388" y="855"/>
                    </a:lnTo>
                    <a:lnTo>
                      <a:pt x="4441" y="748"/>
                    </a:lnTo>
                    <a:lnTo>
                      <a:pt x="4441" y="748"/>
                    </a:lnTo>
                    <a:lnTo>
                      <a:pt x="4388" y="748"/>
                    </a:lnTo>
                    <a:lnTo>
                      <a:pt x="4281" y="748"/>
                    </a:lnTo>
                    <a:lnTo>
                      <a:pt x="4067" y="695"/>
                    </a:lnTo>
                    <a:lnTo>
                      <a:pt x="3907" y="641"/>
                    </a:lnTo>
                    <a:lnTo>
                      <a:pt x="3907" y="641"/>
                    </a:lnTo>
                    <a:lnTo>
                      <a:pt x="3746" y="535"/>
                    </a:lnTo>
                    <a:lnTo>
                      <a:pt x="3639" y="482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318" y="589"/>
                    </a:lnTo>
                    <a:lnTo>
                      <a:pt x="2837" y="855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1820" y="1337"/>
                    </a:lnTo>
                    <a:lnTo>
                      <a:pt x="1338" y="1444"/>
                    </a:lnTo>
                    <a:lnTo>
                      <a:pt x="1070" y="1444"/>
                    </a:lnTo>
                    <a:lnTo>
                      <a:pt x="1070" y="1444"/>
                    </a:lnTo>
                    <a:lnTo>
                      <a:pt x="803" y="1444"/>
                    </a:lnTo>
                    <a:lnTo>
                      <a:pt x="535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21" y="1069"/>
                    </a:lnTo>
                    <a:lnTo>
                      <a:pt x="107" y="64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160"/>
                    </a:lnTo>
                    <a:lnTo>
                      <a:pt x="214" y="428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375" y="1016"/>
                    </a:lnTo>
                    <a:lnTo>
                      <a:pt x="482" y="1176"/>
                    </a:lnTo>
                    <a:lnTo>
                      <a:pt x="535" y="1283"/>
                    </a:lnTo>
                    <a:close/>
                  </a:path>
                </a:pathLst>
              </a:custGeom>
              <a:solidFill>
                <a:srgbClr val="DF8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564"/>
              <p:cNvSpPr>
                <a:spLocks/>
              </p:cNvSpPr>
              <p:nvPr/>
            </p:nvSpPr>
            <p:spPr bwMode="auto">
              <a:xfrm>
                <a:off x="3844" y="2250"/>
                <a:ext cx="635" cy="180"/>
              </a:xfrm>
              <a:custGeom>
                <a:avLst/>
                <a:gdLst>
                  <a:gd name="T0" fmla="*/ 5030 w 5083"/>
                  <a:gd name="T1" fmla="*/ 53 h 1444"/>
                  <a:gd name="T2" fmla="*/ 5030 w 5083"/>
                  <a:gd name="T3" fmla="*/ 107 h 1444"/>
                  <a:gd name="T4" fmla="*/ 5030 w 5083"/>
                  <a:gd name="T5" fmla="*/ 160 h 1444"/>
                  <a:gd name="T6" fmla="*/ 5083 w 5083"/>
                  <a:gd name="T7" fmla="*/ 321 h 1444"/>
                  <a:gd name="T8" fmla="*/ 4976 w 5083"/>
                  <a:gd name="T9" fmla="*/ 482 h 1444"/>
                  <a:gd name="T10" fmla="*/ 4976 w 5083"/>
                  <a:gd name="T11" fmla="*/ 535 h 1444"/>
                  <a:gd name="T12" fmla="*/ 4976 w 5083"/>
                  <a:gd name="T13" fmla="*/ 641 h 1444"/>
                  <a:gd name="T14" fmla="*/ 4762 w 5083"/>
                  <a:gd name="T15" fmla="*/ 802 h 1444"/>
                  <a:gd name="T16" fmla="*/ 4762 w 5083"/>
                  <a:gd name="T17" fmla="*/ 909 h 1444"/>
                  <a:gd name="T18" fmla="*/ 4655 w 5083"/>
                  <a:gd name="T19" fmla="*/ 962 h 1444"/>
                  <a:gd name="T20" fmla="*/ 4495 w 5083"/>
                  <a:gd name="T21" fmla="*/ 962 h 1444"/>
                  <a:gd name="T22" fmla="*/ 4441 w 5083"/>
                  <a:gd name="T23" fmla="*/ 748 h 1444"/>
                  <a:gd name="T24" fmla="*/ 4281 w 5083"/>
                  <a:gd name="T25" fmla="*/ 748 h 1444"/>
                  <a:gd name="T26" fmla="*/ 3907 w 5083"/>
                  <a:gd name="T27" fmla="*/ 641 h 1444"/>
                  <a:gd name="T28" fmla="*/ 3639 w 5083"/>
                  <a:gd name="T29" fmla="*/ 428 h 1444"/>
                  <a:gd name="T30" fmla="*/ 3586 w 5083"/>
                  <a:gd name="T31" fmla="*/ 482 h 1444"/>
                  <a:gd name="T32" fmla="*/ 3318 w 5083"/>
                  <a:gd name="T33" fmla="*/ 589 h 1444"/>
                  <a:gd name="T34" fmla="*/ 2301 w 5083"/>
                  <a:gd name="T35" fmla="*/ 1123 h 1444"/>
                  <a:gd name="T36" fmla="*/ 1177 w 5083"/>
                  <a:gd name="T37" fmla="*/ 1444 h 1444"/>
                  <a:gd name="T38" fmla="*/ 535 w 5083"/>
                  <a:gd name="T39" fmla="*/ 1444 h 1444"/>
                  <a:gd name="T40" fmla="*/ 321 w 5083"/>
                  <a:gd name="T41" fmla="*/ 1069 h 1444"/>
                  <a:gd name="T42" fmla="*/ 0 w 5083"/>
                  <a:gd name="T43" fmla="*/ 214 h 1444"/>
                  <a:gd name="T44" fmla="*/ 54 w 5083"/>
                  <a:gd name="T45" fmla="*/ 53 h 1444"/>
                  <a:gd name="T46" fmla="*/ 161 w 5083"/>
                  <a:gd name="T47" fmla="*/ 428 h 1444"/>
                  <a:gd name="T48" fmla="*/ 321 w 5083"/>
                  <a:gd name="T49" fmla="*/ 1016 h 1444"/>
                  <a:gd name="T50" fmla="*/ 535 w 5083"/>
                  <a:gd name="T51" fmla="*/ 1337 h 1444"/>
                  <a:gd name="T52" fmla="*/ 1873 w 5083"/>
                  <a:gd name="T53" fmla="*/ 1123 h 1444"/>
                  <a:gd name="T54" fmla="*/ 2783 w 5083"/>
                  <a:gd name="T55" fmla="*/ 748 h 1444"/>
                  <a:gd name="T56" fmla="*/ 3479 w 5083"/>
                  <a:gd name="T57" fmla="*/ 482 h 1444"/>
                  <a:gd name="T58" fmla="*/ 3639 w 5083"/>
                  <a:gd name="T59" fmla="*/ 375 h 1444"/>
                  <a:gd name="T60" fmla="*/ 3746 w 5083"/>
                  <a:gd name="T61" fmla="*/ 482 h 1444"/>
                  <a:gd name="T62" fmla="*/ 3907 w 5083"/>
                  <a:gd name="T63" fmla="*/ 641 h 1444"/>
                  <a:gd name="T64" fmla="*/ 4334 w 5083"/>
                  <a:gd name="T65" fmla="*/ 695 h 1444"/>
                  <a:gd name="T66" fmla="*/ 4548 w 5083"/>
                  <a:gd name="T67" fmla="*/ 695 h 1444"/>
                  <a:gd name="T68" fmla="*/ 4655 w 5083"/>
                  <a:gd name="T69" fmla="*/ 535 h 1444"/>
                  <a:gd name="T70" fmla="*/ 4655 w 5083"/>
                  <a:gd name="T71" fmla="*/ 482 h 1444"/>
                  <a:gd name="T72" fmla="*/ 4762 w 5083"/>
                  <a:gd name="T73" fmla="*/ 482 h 1444"/>
                  <a:gd name="T74" fmla="*/ 4816 w 5083"/>
                  <a:gd name="T75" fmla="*/ 375 h 1444"/>
                  <a:gd name="T76" fmla="*/ 4709 w 5083"/>
                  <a:gd name="T77" fmla="*/ 214 h 1444"/>
                  <a:gd name="T78" fmla="*/ 4762 w 5083"/>
                  <a:gd name="T79" fmla="*/ 268 h 1444"/>
                  <a:gd name="T80" fmla="*/ 4869 w 5083"/>
                  <a:gd name="T81" fmla="*/ 214 h 1444"/>
                  <a:gd name="T82" fmla="*/ 4816 w 5083"/>
                  <a:gd name="T83" fmla="*/ 53 h 1444"/>
                  <a:gd name="T84" fmla="*/ 4869 w 5083"/>
                  <a:gd name="T85" fmla="*/ 107 h 1444"/>
                  <a:gd name="T86" fmla="*/ 5030 w 5083"/>
                  <a:gd name="T87" fmla="*/ 53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44">
                    <a:moveTo>
                      <a:pt x="5030" y="0"/>
                    </a:moveTo>
                    <a:lnTo>
                      <a:pt x="5030" y="0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107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214"/>
                    </a:lnTo>
                    <a:lnTo>
                      <a:pt x="5083" y="268"/>
                    </a:lnTo>
                    <a:lnTo>
                      <a:pt x="5083" y="321"/>
                    </a:lnTo>
                    <a:lnTo>
                      <a:pt x="5083" y="321"/>
                    </a:lnTo>
                    <a:lnTo>
                      <a:pt x="5030" y="428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535"/>
                    </a:lnTo>
                    <a:lnTo>
                      <a:pt x="4976" y="589"/>
                    </a:lnTo>
                    <a:lnTo>
                      <a:pt x="4976" y="641"/>
                    </a:lnTo>
                    <a:lnTo>
                      <a:pt x="4976" y="641"/>
                    </a:lnTo>
                    <a:lnTo>
                      <a:pt x="4869" y="748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55"/>
                    </a:lnTo>
                    <a:lnTo>
                      <a:pt x="4762" y="909"/>
                    </a:lnTo>
                    <a:lnTo>
                      <a:pt x="4709" y="909"/>
                    </a:lnTo>
                    <a:lnTo>
                      <a:pt x="4709" y="909"/>
                    </a:lnTo>
                    <a:lnTo>
                      <a:pt x="4655" y="962"/>
                    </a:lnTo>
                    <a:lnTo>
                      <a:pt x="4602" y="962"/>
                    </a:lnTo>
                    <a:lnTo>
                      <a:pt x="4495" y="962"/>
                    </a:lnTo>
                    <a:lnTo>
                      <a:pt x="4495" y="962"/>
                    </a:lnTo>
                    <a:lnTo>
                      <a:pt x="4441" y="909"/>
                    </a:lnTo>
                    <a:lnTo>
                      <a:pt x="4388" y="855"/>
                    </a:lnTo>
                    <a:lnTo>
                      <a:pt x="4441" y="748"/>
                    </a:lnTo>
                    <a:lnTo>
                      <a:pt x="4441" y="748"/>
                    </a:lnTo>
                    <a:lnTo>
                      <a:pt x="4388" y="748"/>
                    </a:lnTo>
                    <a:lnTo>
                      <a:pt x="4281" y="748"/>
                    </a:lnTo>
                    <a:lnTo>
                      <a:pt x="4067" y="695"/>
                    </a:lnTo>
                    <a:lnTo>
                      <a:pt x="3907" y="641"/>
                    </a:lnTo>
                    <a:lnTo>
                      <a:pt x="3907" y="641"/>
                    </a:lnTo>
                    <a:lnTo>
                      <a:pt x="3746" y="535"/>
                    </a:lnTo>
                    <a:lnTo>
                      <a:pt x="3639" y="482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318" y="589"/>
                    </a:lnTo>
                    <a:lnTo>
                      <a:pt x="2837" y="855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1820" y="1337"/>
                    </a:lnTo>
                    <a:lnTo>
                      <a:pt x="1392" y="1444"/>
                    </a:lnTo>
                    <a:lnTo>
                      <a:pt x="1177" y="1444"/>
                    </a:lnTo>
                    <a:lnTo>
                      <a:pt x="1177" y="1444"/>
                    </a:lnTo>
                    <a:lnTo>
                      <a:pt x="856" y="1444"/>
                    </a:lnTo>
                    <a:lnTo>
                      <a:pt x="535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21" y="1069"/>
                    </a:lnTo>
                    <a:lnTo>
                      <a:pt x="107" y="64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60"/>
                    </a:lnTo>
                    <a:lnTo>
                      <a:pt x="161" y="428"/>
                    </a:lnTo>
                    <a:lnTo>
                      <a:pt x="268" y="748"/>
                    </a:lnTo>
                    <a:lnTo>
                      <a:pt x="268" y="748"/>
                    </a:lnTo>
                    <a:lnTo>
                      <a:pt x="321" y="1016"/>
                    </a:lnTo>
                    <a:lnTo>
                      <a:pt x="428" y="1230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803" y="1337"/>
                    </a:lnTo>
                    <a:lnTo>
                      <a:pt x="1392" y="1283"/>
                    </a:lnTo>
                    <a:lnTo>
                      <a:pt x="1873" y="1123"/>
                    </a:lnTo>
                    <a:lnTo>
                      <a:pt x="1873" y="1123"/>
                    </a:lnTo>
                    <a:lnTo>
                      <a:pt x="2301" y="962"/>
                    </a:lnTo>
                    <a:lnTo>
                      <a:pt x="2783" y="748"/>
                    </a:lnTo>
                    <a:lnTo>
                      <a:pt x="3211" y="589"/>
                    </a:lnTo>
                    <a:lnTo>
                      <a:pt x="3211" y="589"/>
                    </a:lnTo>
                    <a:lnTo>
                      <a:pt x="3479" y="482"/>
                    </a:lnTo>
                    <a:lnTo>
                      <a:pt x="3586" y="428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428"/>
                    </a:lnTo>
                    <a:lnTo>
                      <a:pt x="3746" y="482"/>
                    </a:lnTo>
                    <a:lnTo>
                      <a:pt x="3746" y="482"/>
                    </a:lnTo>
                    <a:lnTo>
                      <a:pt x="3800" y="535"/>
                    </a:lnTo>
                    <a:lnTo>
                      <a:pt x="3907" y="641"/>
                    </a:lnTo>
                    <a:lnTo>
                      <a:pt x="4175" y="695"/>
                    </a:lnTo>
                    <a:lnTo>
                      <a:pt x="4175" y="695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548" y="695"/>
                    </a:lnTo>
                    <a:lnTo>
                      <a:pt x="4548" y="695"/>
                    </a:lnTo>
                    <a:lnTo>
                      <a:pt x="4602" y="695"/>
                    </a:lnTo>
                    <a:lnTo>
                      <a:pt x="4655" y="641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482"/>
                    </a:lnTo>
                    <a:lnTo>
                      <a:pt x="4709" y="482"/>
                    </a:lnTo>
                    <a:lnTo>
                      <a:pt x="4709" y="482"/>
                    </a:lnTo>
                    <a:lnTo>
                      <a:pt x="4762" y="482"/>
                    </a:lnTo>
                    <a:lnTo>
                      <a:pt x="4816" y="428"/>
                    </a:lnTo>
                    <a:lnTo>
                      <a:pt x="4816" y="375"/>
                    </a:lnTo>
                    <a:lnTo>
                      <a:pt x="4816" y="375"/>
                    </a:lnTo>
                    <a:lnTo>
                      <a:pt x="4762" y="321"/>
                    </a:lnTo>
                    <a:lnTo>
                      <a:pt x="4709" y="268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268"/>
                    </a:lnTo>
                    <a:lnTo>
                      <a:pt x="4869" y="214"/>
                    </a:lnTo>
                    <a:lnTo>
                      <a:pt x="4869" y="107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816" y="107"/>
                    </a:lnTo>
                    <a:lnTo>
                      <a:pt x="4869" y="107"/>
                    </a:lnTo>
                    <a:lnTo>
                      <a:pt x="4869" y="107"/>
                    </a:lnTo>
                    <a:lnTo>
                      <a:pt x="4976" y="107"/>
                    </a:lnTo>
                    <a:lnTo>
                      <a:pt x="5030" y="53"/>
                    </a:lnTo>
                    <a:lnTo>
                      <a:pt x="5030" y="0"/>
                    </a:lnTo>
                    <a:close/>
                  </a:path>
                </a:pathLst>
              </a:custGeom>
              <a:solidFill>
                <a:srgbClr val="D87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565"/>
              <p:cNvSpPr>
                <a:spLocks/>
              </p:cNvSpPr>
              <p:nvPr/>
            </p:nvSpPr>
            <p:spPr bwMode="auto">
              <a:xfrm>
                <a:off x="3804" y="2076"/>
                <a:ext cx="187" cy="214"/>
              </a:xfrm>
              <a:custGeom>
                <a:avLst/>
                <a:gdLst>
                  <a:gd name="T0" fmla="*/ 1124 w 1498"/>
                  <a:gd name="T1" fmla="*/ 54 h 1712"/>
                  <a:gd name="T2" fmla="*/ 1017 w 1498"/>
                  <a:gd name="T3" fmla="*/ 54 h 1712"/>
                  <a:gd name="T4" fmla="*/ 803 w 1498"/>
                  <a:gd name="T5" fmla="*/ 0 h 1712"/>
                  <a:gd name="T6" fmla="*/ 589 w 1498"/>
                  <a:gd name="T7" fmla="*/ 54 h 1712"/>
                  <a:gd name="T8" fmla="*/ 589 w 1498"/>
                  <a:gd name="T9" fmla="*/ 54 h 1712"/>
                  <a:gd name="T10" fmla="*/ 321 w 1498"/>
                  <a:gd name="T11" fmla="*/ 215 h 1712"/>
                  <a:gd name="T12" fmla="*/ 160 w 1498"/>
                  <a:gd name="T13" fmla="*/ 322 h 1712"/>
                  <a:gd name="T14" fmla="*/ 53 w 1498"/>
                  <a:gd name="T15" fmla="*/ 482 h 1712"/>
                  <a:gd name="T16" fmla="*/ 53 w 1498"/>
                  <a:gd name="T17" fmla="*/ 482 h 1712"/>
                  <a:gd name="T18" fmla="*/ 53 w 1498"/>
                  <a:gd name="T19" fmla="*/ 696 h 1712"/>
                  <a:gd name="T20" fmla="*/ 0 w 1498"/>
                  <a:gd name="T21" fmla="*/ 803 h 1712"/>
                  <a:gd name="T22" fmla="*/ 53 w 1498"/>
                  <a:gd name="T23" fmla="*/ 856 h 1712"/>
                  <a:gd name="T24" fmla="*/ 53 w 1498"/>
                  <a:gd name="T25" fmla="*/ 856 h 1712"/>
                  <a:gd name="T26" fmla="*/ 107 w 1498"/>
                  <a:gd name="T27" fmla="*/ 963 h 1712"/>
                  <a:gd name="T28" fmla="*/ 160 w 1498"/>
                  <a:gd name="T29" fmla="*/ 1070 h 1712"/>
                  <a:gd name="T30" fmla="*/ 160 w 1498"/>
                  <a:gd name="T31" fmla="*/ 1123 h 1712"/>
                  <a:gd name="T32" fmla="*/ 160 w 1498"/>
                  <a:gd name="T33" fmla="*/ 1123 h 1712"/>
                  <a:gd name="T34" fmla="*/ 160 w 1498"/>
                  <a:gd name="T35" fmla="*/ 1230 h 1712"/>
                  <a:gd name="T36" fmla="*/ 160 w 1498"/>
                  <a:gd name="T37" fmla="*/ 1337 h 1712"/>
                  <a:gd name="T38" fmla="*/ 214 w 1498"/>
                  <a:gd name="T39" fmla="*/ 1444 h 1712"/>
                  <a:gd name="T40" fmla="*/ 214 w 1498"/>
                  <a:gd name="T41" fmla="*/ 1444 h 1712"/>
                  <a:gd name="T42" fmla="*/ 214 w 1498"/>
                  <a:gd name="T43" fmla="*/ 1551 h 1712"/>
                  <a:gd name="T44" fmla="*/ 214 w 1498"/>
                  <a:gd name="T45" fmla="*/ 1659 h 1712"/>
                  <a:gd name="T46" fmla="*/ 268 w 1498"/>
                  <a:gd name="T47" fmla="*/ 1712 h 1712"/>
                  <a:gd name="T48" fmla="*/ 268 w 1498"/>
                  <a:gd name="T49" fmla="*/ 1712 h 1712"/>
                  <a:gd name="T50" fmla="*/ 321 w 1498"/>
                  <a:gd name="T51" fmla="*/ 1659 h 1712"/>
                  <a:gd name="T52" fmla="*/ 375 w 1498"/>
                  <a:gd name="T53" fmla="*/ 1498 h 1712"/>
                  <a:gd name="T54" fmla="*/ 642 w 1498"/>
                  <a:gd name="T55" fmla="*/ 1391 h 1712"/>
                  <a:gd name="T56" fmla="*/ 642 w 1498"/>
                  <a:gd name="T57" fmla="*/ 1391 h 1712"/>
                  <a:gd name="T58" fmla="*/ 963 w 1498"/>
                  <a:gd name="T59" fmla="*/ 1337 h 1712"/>
                  <a:gd name="T60" fmla="*/ 1231 w 1498"/>
                  <a:gd name="T61" fmla="*/ 1337 h 1712"/>
                  <a:gd name="T62" fmla="*/ 1445 w 1498"/>
                  <a:gd name="T63" fmla="*/ 1444 h 1712"/>
                  <a:gd name="T64" fmla="*/ 1445 w 1498"/>
                  <a:gd name="T65" fmla="*/ 1444 h 1712"/>
                  <a:gd name="T66" fmla="*/ 1498 w 1498"/>
                  <a:gd name="T67" fmla="*/ 1498 h 1712"/>
                  <a:gd name="T68" fmla="*/ 1498 w 1498"/>
                  <a:gd name="T69" fmla="*/ 1337 h 1712"/>
                  <a:gd name="T70" fmla="*/ 1445 w 1498"/>
                  <a:gd name="T71" fmla="*/ 1177 h 1712"/>
                  <a:gd name="T72" fmla="*/ 1445 w 1498"/>
                  <a:gd name="T73" fmla="*/ 1177 h 1712"/>
                  <a:gd name="T74" fmla="*/ 1338 w 1498"/>
                  <a:gd name="T75" fmla="*/ 1070 h 1712"/>
                  <a:gd name="T76" fmla="*/ 1284 w 1498"/>
                  <a:gd name="T77" fmla="*/ 856 h 1712"/>
                  <a:gd name="T78" fmla="*/ 1284 w 1498"/>
                  <a:gd name="T79" fmla="*/ 750 h 1712"/>
                  <a:gd name="T80" fmla="*/ 1284 w 1498"/>
                  <a:gd name="T81" fmla="*/ 750 h 1712"/>
                  <a:gd name="T82" fmla="*/ 1284 w 1498"/>
                  <a:gd name="T83" fmla="*/ 750 h 1712"/>
                  <a:gd name="T84" fmla="*/ 1231 w 1498"/>
                  <a:gd name="T85" fmla="*/ 643 h 1712"/>
                  <a:gd name="T86" fmla="*/ 1124 w 1498"/>
                  <a:gd name="T87" fmla="*/ 482 h 1712"/>
                  <a:gd name="T88" fmla="*/ 1124 w 1498"/>
                  <a:gd name="T89" fmla="*/ 482 h 1712"/>
                  <a:gd name="T90" fmla="*/ 1017 w 1498"/>
                  <a:gd name="T91" fmla="*/ 268 h 1712"/>
                  <a:gd name="T92" fmla="*/ 1070 w 1498"/>
                  <a:gd name="T93" fmla="*/ 107 h 1712"/>
                  <a:gd name="T94" fmla="*/ 1124 w 1498"/>
                  <a:gd name="T95" fmla="*/ 54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98" h="1712">
                    <a:moveTo>
                      <a:pt x="1124" y="54"/>
                    </a:moveTo>
                    <a:lnTo>
                      <a:pt x="1017" y="54"/>
                    </a:lnTo>
                    <a:lnTo>
                      <a:pt x="803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321" y="215"/>
                    </a:lnTo>
                    <a:lnTo>
                      <a:pt x="160" y="322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53" y="696"/>
                    </a:lnTo>
                    <a:lnTo>
                      <a:pt x="0" y="803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107" y="963"/>
                    </a:lnTo>
                    <a:lnTo>
                      <a:pt x="160" y="1070"/>
                    </a:lnTo>
                    <a:lnTo>
                      <a:pt x="160" y="1123"/>
                    </a:lnTo>
                    <a:lnTo>
                      <a:pt x="160" y="1123"/>
                    </a:lnTo>
                    <a:lnTo>
                      <a:pt x="160" y="1230"/>
                    </a:lnTo>
                    <a:lnTo>
                      <a:pt x="160" y="1337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551"/>
                    </a:lnTo>
                    <a:lnTo>
                      <a:pt x="214" y="1659"/>
                    </a:lnTo>
                    <a:lnTo>
                      <a:pt x="268" y="1712"/>
                    </a:lnTo>
                    <a:lnTo>
                      <a:pt x="268" y="1712"/>
                    </a:lnTo>
                    <a:lnTo>
                      <a:pt x="321" y="1659"/>
                    </a:lnTo>
                    <a:lnTo>
                      <a:pt x="375" y="1498"/>
                    </a:lnTo>
                    <a:lnTo>
                      <a:pt x="642" y="1391"/>
                    </a:lnTo>
                    <a:lnTo>
                      <a:pt x="642" y="1391"/>
                    </a:lnTo>
                    <a:lnTo>
                      <a:pt x="963" y="1337"/>
                    </a:lnTo>
                    <a:lnTo>
                      <a:pt x="1231" y="1337"/>
                    </a:lnTo>
                    <a:lnTo>
                      <a:pt x="1445" y="1444"/>
                    </a:lnTo>
                    <a:lnTo>
                      <a:pt x="1445" y="1444"/>
                    </a:lnTo>
                    <a:lnTo>
                      <a:pt x="1498" y="1498"/>
                    </a:lnTo>
                    <a:lnTo>
                      <a:pt x="1498" y="1337"/>
                    </a:lnTo>
                    <a:lnTo>
                      <a:pt x="1445" y="1177"/>
                    </a:lnTo>
                    <a:lnTo>
                      <a:pt x="1445" y="1177"/>
                    </a:lnTo>
                    <a:lnTo>
                      <a:pt x="1338" y="1070"/>
                    </a:lnTo>
                    <a:lnTo>
                      <a:pt x="1284" y="856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31" y="643"/>
                    </a:lnTo>
                    <a:lnTo>
                      <a:pt x="1124" y="482"/>
                    </a:lnTo>
                    <a:lnTo>
                      <a:pt x="1124" y="482"/>
                    </a:lnTo>
                    <a:lnTo>
                      <a:pt x="1017" y="268"/>
                    </a:lnTo>
                    <a:lnTo>
                      <a:pt x="1070" y="107"/>
                    </a:lnTo>
                    <a:lnTo>
                      <a:pt x="1124" y="54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566"/>
              <p:cNvSpPr>
                <a:spLocks/>
              </p:cNvSpPr>
              <p:nvPr/>
            </p:nvSpPr>
            <p:spPr bwMode="auto">
              <a:xfrm>
                <a:off x="3804" y="2096"/>
                <a:ext cx="93" cy="194"/>
              </a:xfrm>
              <a:custGeom>
                <a:avLst/>
                <a:gdLst>
                  <a:gd name="T0" fmla="*/ 375 w 749"/>
                  <a:gd name="T1" fmla="*/ 0 h 1551"/>
                  <a:gd name="T2" fmla="*/ 214 w 749"/>
                  <a:gd name="T3" fmla="*/ 107 h 1551"/>
                  <a:gd name="T4" fmla="*/ 107 w 749"/>
                  <a:gd name="T5" fmla="*/ 214 h 1551"/>
                  <a:gd name="T6" fmla="*/ 53 w 749"/>
                  <a:gd name="T7" fmla="*/ 321 h 1551"/>
                  <a:gd name="T8" fmla="*/ 53 w 749"/>
                  <a:gd name="T9" fmla="*/ 321 h 1551"/>
                  <a:gd name="T10" fmla="*/ 53 w 749"/>
                  <a:gd name="T11" fmla="*/ 535 h 1551"/>
                  <a:gd name="T12" fmla="*/ 0 w 749"/>
                  <a:gd name="T13" fmla="*/ 642 h 1551"/>
                  <a:gd name="T14" fmla="*/ 53 w 749"/>
                  <a:gd name="T15" fmla="*/ 695 h 1551"/>
                  <a:gd name="T16" fmla="*/ 53 w 749"/>
                  <a:gd name="T17" fmla="*/ 695 h 1551"/>
                  <a:gd name="T18" fmla="*/ 107 w 749"/>
                  <a:gd name="T19" fmla="*/ 802 h 1551"/>
                  <a:gd name="T20" fmla="*/ 160 w 749"/>
                  <a:gd name="T21" fmla="*/ 909 h 1551"/>
                  <a:gd name="T22" fmla="*/ 160 w 749"/>
                  <a:gd name="T23" fmla="*/ 962 h 1551"/>
                  <a:gd name="T24" fmla="*/ 160 w 749"/>
                  <a:gd name="T25" fmla="*/ 962 h 1551"/>
                  <a:gd name="T26" fmla="*/ 160 w 749"/>
                  <a:gd name="T27" fmla="*/ 1069 h 1551"/>
                  <a:gd name="T28" fmla="*/ 160 w 749"/>
                  <a:gd name="T29" fmla="*/ 1176 h 1551"/>
                  <a:gd name="T30" fmla="*/ 214 w 749"/>
                  <a:gd name="T31" fmla="*/ 1283 h 1551"/>
                  <a:gd name="T32" fmla="*/ 214 w 749"/>
                  <a:gd name="T33" fmla="*/ 1283 h 1551"/>
                  <a:gd name="T34" fmla="*/ 214 w 749"/>
                  <a:gd name="T35" fmla="*/ 1390 h 1551"/>
                  <a:gd name="T36" fmla="*/ 214 w 749"/>
                  <a:gd name="T37" fmla="*/ 1498 h 1551"/>
                  <a:gd name="T38" fmla="*/ 268 w 749"/>
                  <a:gd name="T39" fmla="*/ 1551 h 1551"/>
                  <a:gd name="T40" fmla="*/ 268 w 749"/>
                  <a:gd name="T41" fmla="*/ 1551 h 1551"/>
                  <a:gd name="T42" fmla="*/ 321 w 749"/>
                  <a:gd name="T43" fmla="*/ 1498 h 1551"/>
                  <a:gd name="T44" fmla="*/ 375 w 749"/>
                  <a:gd name="T45" fmla="*/ 1337 h 1551"/>
                  <a:gd name="T46" fmla="*/ 642 w 749"/>
                  <a:gd name="T47" fmla="*/ 1230 h 1551"/>
                  <a:gd name="T48" fmla="*/ 642 w 749"/>
                  <a:gd name="T49" fmla="*/ 1230 h 1551"/>
                  <a:gd name="T50" fmla="*/ 642 w 749"/>
                  <a:gd name="T51" fmla="*/ 1230 h 1551"/>
                  <a:gd name="T52" fmla="*/ 696 w 749"/>
                  <a:gd name="T53" fmla="*/ 1230 h 1551"/>
                  <a:gd name="T54" fmla="*/ 749 w 749"/>
                  <a:gd name="T55" fmla="*/ 1176 h 1551"/>
                  <a:gd name="T56" fmla="*/ 749 w 749"/>
                  <a:gd name="T57" fmla="*/ 1176 h 1551"/>
                  <a:gd name="T58" fmla="*/ 749 w 749"/>
                  <a:gd name="T59" fmla="*/ 1176 h 1551"/>
                  <a:gd name="T60" fmla="*/ 696 w 749"/>
                  <a:gd name="T61" fmla="*/ 1123 h 1551"/>
                  <a:gd name="T62" fmla="*/ 642 w 749"/>
                  <a:gd name="T63" fmla="*/ 1069 h 1551"/>
                  <a:gd name="T64" fmla="*/ 642 w 749"/>
                  <a:gd name="T65" fmla="*/ 1069 h 1551"/>
                  <a:gd name="T66" fmla="*/ 535 w 749"/>
                  <a:gd name="T67" fmla="*/ 1016 h 1551"/>
                  <a:gd name="T68" fmla="*/ 482 w 749"/>
                  <a:gd name="T69" fmla="*/ 909 h 1551"/>
                  <a:gd name="T70" fmla="*/ 482 w 749"/>
                  <a:gd name="T71" fmla="*/ 802 h 1551"/>
                  <a:gd name="T72" fmla="*/ 482 w 749"/>
                  <a:gd name="T73" fmla="*/ 802 h 1551"/>
                  <a:gd name="T74" fmla="*/ 482 w 749"/>
                  <a:gd name="T75" fmla="*/ 748 h 1551"/>
                  <a:gd name="T76" fmla="*/ 428 w 749"/>
                  <a:gd name="T77" fmla="*/ 642 h 1551"/>
                  <a:gd name="T78" fmla="*/ 375 w 749"/>
                  <a:gd name="T79" fmla="*/ 535 h 1551"/>
                  <a:gd name="T80" fmla="*/ 375 w 749"/>
                  <a:gd name="T81" fmla="*/ 535 h 1551"/>
                  <a:gd name="T82" fmla="*/ 321 w 749"/>
                  <a:gd name="T83" fmla="*/ 428 h 1551"/>
                  <a:gd name="T84" fmla="*/ 321 w 749"/>
                  <a:gd name="T85" fmla="*/ 268 h 1551"/>
                  <a:gd name="T86" fmla="*/ 428 w 749"/>
                  <a:gd name="T87" fmla="*/ 54 h 1551"/>
                  <a:gd name="T88" fmla="*/ 428 w 749"/>
                  <a:gd name="T89" fmla="*/ 54 h 1551"/>
                  <a:gd name="T90" fmla="*/ 428 w 749"/>
                  <a:gd name="T91" fmla="*/ 0 h 1551"/>
                  <a:gd name="T92" fmla="*/ 375 w 749"/>
                  <a:gd name="T93" fmla="*/ 0 h 1551"/>
                  <a:gd name="T94" fmla="*/ 375 w 749"/>
                  <a:gd name="T95" fmla="*/ 0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49" h="1551">
                    <a:moveTo>
                      <a:pt x="375" y="0"/>
                    </a:moveTo>
                    <a:lnTo>
                      <a:pt x="214" y="107"/>
                    </a:lnTo>
                    <a:lnTo>
                      <a:pt x="107" y="214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53" y="535"/>
                    </a:lnTo>
                    <a:lnTo>
                      <a:pt x="0" y="642"/>
                    </a:lnTo>
                    <a:lnTo>
                      <a:pt x="53" y="695"/>
                    </a:lnTo>
                    <a:lnTo>
                      <a:pt x="53" y="695"/>
                    </a:lnTo>
                    <a:lnTo>
                      <a:pt x="107" y="802"/>
                    </a:lnTo>
                    <a:lnTo>
                      <a:pt x="160" y="909"/>
                    </a:lnTo>
                    <a:lnTo>
                      <a:pt x="160" y="962"/>
                    </a:lnTo>
                    <a:lnTo>
                      <a:pt x="160" y="962"/>
                    </a:lnTo>
                    <a:lnTo>
                      <a:pt x="160" y="1069"/>
                    </a:lnTo>
                    <a:lnTo>
                      <a:pt x="160" y="1176"/>
                    </a:lnTo>
                    <a:lnTo>
                      <a:pt x="214" y="1283"/>
                    </a:lnTo>
                    <a:lnTo>
                      <a:pt x="214" y="1283"/>
                    </a:lnTo>
                    <a:lnTo>
                      <a:pt x="214" y="1390"/>
                    </a:lnTo>
                    <a:lnTo>
                      <a:pt x="214" y="1498"/>
                    </a:lnTo>
                    <a:lnTo>
                      <a:pt x="268" y="1551"/>
                    </a:lnTo>
                    <a:lnTo>
                      <a:pt x="268" y="1551"/>
                    </a:lnTo>
                    <a:lnTo>
                      <a:pt x="321" y="1498"/>
                    </a:lnTo>
                    <a:lnTo>
                      <a:pt x="375" y="1337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96" y="1230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696" y="1123"/>
                    </a:lnTo>
                    <a:lnTo>
                      <a:pt x="642" y="1069"/>
                    </a:lnTo>
                    <a:lnTo>
                      <a:pt x="642" y="1069"/>
                    </a:lnTo>
                    <a:lnTo>
                      <a:pt x="535" y="1016"/>
                    </a:lnTo>
                    <a:lnTo>
                      <a:pt x="482" y="909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82" y="748"/>
                    </a:lnTo>
                    <a:lnTo>
                      <a:pt x="428" y="642"/>
                    </a:lnTo>
                    <a:lnTo>
                      <a:pt x="375" y="535"/>
                    </a:lnTo>
                    <a:lnTo>
                      <a:pt x="375" y="535"/>
                    </a:lnTo>
                    <a:lnTo>
                      <a:pt x="321" y="428"/>
                    </a:lnTo>
                    <a:lnTo>
                      <a:pt x="321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0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567"/>
              <p:cNvSpPr>
                <a:spLocks/>
              </p:cNvSpPr>
              <p:nvPr/>
            </p:nvSpPr>
            <p:spPr bwMode="auto">
              <a:xfrm>
                <a:off x="3804" y="2103"/>
                <a:ext cx="80" cy="187"/>
              </a:xfrm>
              <a:custGeom>
                <a:avLst/>
                <a:gdLst>
                  <a:gd name="T0" fmla="*/ 321 w 642"/>
                  <a:gd name="T1" fmla="*/ 481 h 1497"/>
                  <a:gd name="T2" fmla="*/ 375 w 642"/>
                  <a:gd name="T3" fmla="*/ 588 h 1497"/>
                  <a:gd name="T4" fmla="*/ 428 w 642"/>
                  <a:gd name="T5" fmla="*/ 694 h 1497"/>
                  <a:gd name="T6" fmla="*/ 428 w 642"/>
                  <a:gd name="T7" fmla="*/ 748 h 1497"/>
                  <a:gd name="T8" fmla="*/ 428 w 642"/>
                  <a:gd name="T9" fmla="*/ 748 h 1497"/>
                  <a:gd name="T10" fmla="*/ 428 w 642"/>
                  <a:gd name="T11" fmla="*/ 908 h 1497"/>
                  <a:gd name="T12" fmla="*/ 482 w 642"/>
                  <a:gd name="T13" fmla="*/ 1015 h 1497"/>
                  <a:gd name="T14" fmla="*/ 589 w 642"/>
                  <a:gd name="T15" fmla="*/ 1069 h 1497"/>
                  <a:gd name="T16" fmla="*/ 589 w 642"/>
                  <a:gd name="T17" fmla="*/ 1069 h 1497"/>
                  <a:gd name="T18" fmla="*/ 589 w 642"/>
                  <a:gd name="T19" fmla="*/ 1122 h 1497"/>
                  <a:gd name="T20" fmla="*/ 642 w 642"/>
                  <a:gd name="T21" fmla="*/ 1176 h 1497"/>
                  <a:gd name="T22" fmla="*/ 642 w 642"/>
                  <a:gd name="T23" fmla="*/ 1176 h 1497"/>
                  <a:gd name="T24" fmla="*/ 642 w 642"/>
                  <a:gd name="T25" fmla="*/ 1176 h 1497"/>
                  <a:gd name="T26" fmla="*/ 642 w 642"/>
                  <a:gd name="T27" fmla="*/ 1176 h 1497"/>
                  <a:gd name="T28" fmla="*/ 589 w 642"/>
                  <a:gd name="T29" fmla="*/ 1176 h 1497"/>
                  <a:gd name="T30" fmla="*/ 589 w 642"/>
                  <a:gd name="T31" fmla="*/ 1176 h 1497"/>
                  <a:gd name="T32" fmla="*/ 589 w 642"/>
                  <a:gd name="T33" fmla="*/ 1176 h 1497"/>
                  <a:gd name="T34" fmla="*/ 375 w 642"/>
                  <a:gd name="T35" fmla="*/ 1283 h 1497"/>
                  <a:gd name="T36" fmla="*/ 321 w 642"/>
                  <a:gd name="T37" fmla="*/ 1444 h 1497"/>
                  <a:gd name="T38" fmla="*/ 268 w 642"/>
                  <a:gd name="T39" fmla="*/ 1497 h 1497"/>
                  <a:gd name="T40" fmla="*/ 268 w 642"/>
                  <a:gd name="T41" fmla="*/ 1497 h 1497"/>
                  <a:gd name="T42" fmla="*/ 214 w 642"/>
                  <a:gd name="T43" fmla="*/ 1444 h 1497"/>
                  <a:gd name="T44" fmla="*/ 214 w 642"/>
                  <a:gd name="T45" fmla="*/ 1336 h 1497"/>
                  <a:gd name="T46" fmla="*/ 214 w 642"/>
                  <a:gd name="T47" fmla="*/ 1229 h 1497"/>
                  <a:gd name="T48" fmla="*/ 214 w 642"/>
                  <a:gd name="T49" fmla="*/ 1229 h 1497"/>
                  <a:gd name="T50" fmla="*/ 160 w 642"/>
                  <a:gd name="T51" fmla="*/ 1122 h 1497"/>
                  <a:gd name="T52" fmla="*/ 160 w 642"/>
                  <a:gd name="T53" fmla="*/ 1015 h 1497"/>
                  <a:gd name="T54" fmla="*/ 160 w 642"/>
                  <a:gd name="T55" fmla="*/ 908 h 1497"/>
                  <a:gd name="T56" fmla="*/ 160 w 642"/>
                  <a:gd name="T57" fmla="*/ 908 h 1497"/>
                  <a:gd name="T58" fmla="*/ 160 w 642"/>
                  <a:gd name="T59" fmla="*/ 855 h 1497"/>
                  <a:gd name="T60" fmla="*/ 107 w 642"/>
                  <a:gd name="T61" fmla="*/ 748 h 1497"/>
                  <a:gd name="T62" fmla="*/ 53 w 642"/>
                  <a:gd name="T63" fmla="*/ 641 h 1497"/>
                  <a:gd name="T64" fmla="*/ 53 w 642"/>
                  <a:gd name="T65" fmla="*/ 641 h 1497"/>
                  <a:gd name="T66" fmla="*/ 0 w 642"/>
                  <a:gd name="T67" fmla="*/ 588 h 1497"/>
                  <a:gd name="T68" fmla="*/ 53 w 642"/>
                  <a:gd name="T69" fmla="*/ 481 h 1497"/>
                  <a:gd name="T70" fmla="*/ 53 w 642"/>
                  <a:gd name="T71" fmla="*/ 267 h 1497"/>
                  <a:gd name="T72" fmla="*/ 53 w 642"/>
                  <a:gd name="T73" fmla="*/ 267 h 1497"/>
                  <a:gd name="T74" fmla="*/ 107 w 642"/>
                  <a:gd name="T75" fmla="*/ 160 h 1497"/>
                  <a:gd name="T76" fmla="*/ 214 w 642"/>
                  <a:gd name="T77" fmla="*/ 107 h 1497"/>
                  <a:gd name="T78" fmla="*/ 321 w 642"/>
                  <a:gd name="T79" fmla="*/ 0 h 1497"/>
                  <a:gd name="T80" fmla="*/ 321 w 642"/>
                  <a:gd name="T81" fmla="*/ 0 h 1497"/>
                  <a:gd name="T82" fmla="*/ 321 w 642"/>
                  <a:gd name="T83" fmla="*/ 0 h 1497"/>
                  <a:gd name="T84" fmla="*/ 375 w 642"/>
                  <a:gd name="T85" fmla="*/ 0 h 1497"/>
                  <a:gd name="T86" fmla="*/ 375 w 642"/>
                  <a:gd name="T87" fmla="*/ 53 h 1497"/>
                  <a:gd name="T88" fmla="*/ 375 w 642"/>
                  <a:gd name="T89" fmla="*/ 53 h 1497"/>
                  <a:gd name="T90" fmla="*/ 268 w 642"/>
                  <a:gd name="T91" fmla="*/ 214 h 1497"/>
                  <a:gd name="T92" fmla="*/ 268 w 642"/>
                  <a:gd name="T93" fmla="*/ 374 h 1497"/>
                  <a:gd name="T94" fmla="*/ 321 w 642"/>
                  <a:gd name="T95" fmla="*/ 481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497">
                    <a:moveTo>
                      <a:pt x="321" y="481"/>
                    </a:moveTo>
                    <a:lnTo>
                      <a:pt x="375" y="588"/>
                    </a:lnTo>
                    <a:lnTo>
                      <a:pt x="428" y="694"/>
                    </a:lnTo>
                    <a:lnTo>
                      <a:pt x="428" y="748"/>
                    </a:lnTo>
                    <a:lnTo>
                      <a:pt x="428" y="748"/>
                    </a:lnTo>
                    <a:lnTo>
                      <a:pt x="428" y="908"/>
                    </a:lnTo>
                    <a:lnTo>
                      <a:pt x="482" y="1015"/>
                    </a:lnTo>
                    <a:lnTo>
                      <a:pt x="589" y="1069"/>
                    </a:lnTo>
                    <a:lnTo>
                      <a:pt x="589" y="1069"/>
                    </a:lnTo>
                    <a:lnTo>
                      <a:pt x="589" y="1122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375" y="1283"/>
                    </a:lnTo>
                    <a:lnTo>
                      <a:pt x="321" y="1444"/>
                    </a:lnTo>
                    <a:lnTo>
                      <a:pt x="268" y="1497"/>
                    </a:lnTo>
                    <a:lnTo>
                      <a:pt x="268" y="1497"/>
                    </a:lnTo>
                    <a:lnTo>
                      <a:pt x="214" y="1444"/>
                    </a:lnTo>
                    <a:lnTo>
                      <a:pt x="214" y="1336"/>
                    </a:lnTo>
                    <a:lnTo>
                      <a:pt x="214" y="1229"/>
                    </a:lnTo>
                    <a:lnTo>
                      <a:pt x="214" y="1229"/>
                    </a:lnTo>
                    <a:lnTo>
                      <a:pt x="160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908"/>
                    </a:lnTo>
                    <a:lnTo>
                      <a:pt x="160" y="855"/>
                    </a:lnTo>
                    <a:lnTo>
                      <a:pt x="107" y="74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0" y="588"/>
                    </a:lnTo>
                    <a:lnTo>
                      <a:pt x="53" y="48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160"/>
                    </a:lnTo>
                    <a:lnTo>
                      <a:pt x="214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268" y="214"/>
                    </a:lnTo>
                    <a:lnTo>
                      <a:pt x="268" y="374"/>
                    </a:lnTo>
                    <a:lnTo>
                      <a:pt x="321" y="481"/>
                    </a:lnTo>
                    <a:close/>
                  </a:path>
                </a:pathLst>
              </a:custGeom>
              <a:solidFill>
                <a:srgbClr val="B5D9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568"/>
              <p:cNvSpPr>
                <a:spLocks/>
              </p:cNvSpPr>
              <p:nvPr/>
            </p:nvSpPr>
            <p:spPr bwMode="auto">
              <a:xfrm>
                <a:off x="3804" y="2103"/>
                <a:ext cx="73" cy="187"/>
              </a:xfrm>
              <a:custGeom>
                <a:avLst/>
                <a:gdLst>
                  <a:gd name="T0" fmla="*/ 321 w 589"/>
                  <a:gd name="T1" fmla="*/ 481 h 1497"/>
                  <a:gd name="T2" fmla="*/ 321 w 589"/>
                  <a:gd name="T3" fmla="*/ 588 h 1497"/>
                  <a:gd name="T4" fmla="*/ 375 w 589"/>
                  <a:gd name="T5" fmla="*/ 694 h 1497"/>
                  <a:gd name="T6" fmla="*/ 375 w 589"/>
                  <a:gd name="T7" fmla="*/ 748 h 1497"/>
                  <a:gd name="T8" fmla="*/ 375 w 589"/>
                  <a:gd name="T9" fmla="*/ 748 h 1497"/>
                  <a:gd name="T10" fmla="*/ 375 w 589"/>
                  <a:gd name="T11" fmla="*/ 908 h 1497"/>
                  <a:gd name="T12" fmla="*/ 428 w 589"/>
                  <a:gd name="T13" fmla="*/ 1015 h 1497"/>
                  <a:gd name="T14" fmla="*/ 482 w 589"/>
                  <a:gd name="T15" fmla="*/ 1069 h 1497"/>
                  <a:gd name="T16" fmla="*/ 482 w 589"/>
                  <a:gd name="T17" fmla="*/ 1069 h 1497"/>
                  <a:gd name="T18" fmla="*/ 535 w 589"/>
                  <a:gd name="T19" fmla="*/ 1122 h 1497"/>
                  <a:gd name="T20" fmla="*/ 589 w 589"/>
                  <a:gd name="T21" fmla="*/ 1176 h 1497"/>
                  <a:gd name="T22" fmla="*/ 589 w 589"/>
                  <a:gd name="T23" fmla="*/ 1176 h 1497"/>
                  <a:gd name="T24" fmla="*/ 589 w 589"/>
                  <a:gd name="T25" fmla="*/ 1176 h 1497"/>
                  <a:gd name="T26" fmla="*/ 535 w 589"/>
                  <a:gd name="T27" fmla="*/ 1176 h 1497"/>
                  <a:gd name="T28" fmla="*/ 589 w 589"/>
                  <a:gd name="T29" fmla="*/ 1176 h 1497"/>
                  <a:gd name="T30" fmla="*/ 589 w 589"/>
                  <a:gd name="T31" fmla="*/ 1176 h 1497"/>
                  <a:gd name="T32" fmla="*/ 589 w 589"/>
                  <a:gd name="T33" fmla="*/ 1176 h 1497"/>
                  <a:gd name="T34" fmla="*/ 375 w 589"/>
                  <a:gd name="T35" fmla="*/ 1336 h 1497"/>
                  <a:gd name="T36" fmla="*/ 321 w 589"/>
                  <a:gd name="T37" fmla="*/ 1444 h 1497"/>
                  <a:gd name="T38" fmla="*/ 268 w 589"/>
                  <a:gd name="T39" fmla="*/ 1497 h 1497"/>
                  <a:gd name="T40" fmla="*/ 268 w 589"/>
                  <a:gd name="T41" fmla="*/ 1497 h 1497"/>
                  <a:gd name="T42" fmla="*/ 214 w 589"/>
                  <a:gd name="T43" fmla="*/ 1444 h 1497"/>
                  <a:gd name="T44" fmla="*/ 214 w 589"/>
                  <a:gd name="T45" fmla="*/ 1336 h 1497"/>
                  <a:gd name="T46" fmla="*/ 214 w 589"/>
                  <a:gd name="T47" fmla="*/ 1229 h 1497"/>
                  <a:gd name="T48" fmla="*/ 214 w 589"/>
                  <a:gd name="T49" fmla="*/ 1229 h 1497"/>
                  <a:gd name="T50" fmla="*/ 160 w 589"/>
                  <a:gd name="T51" fmla="*/ 1122 h 1497"/>
                  <a:gd name="T52" fmla="*/ 160 w 589"/>
                  <a:gd name="T53" fmla="*/ 1015 h 1497"/>
                  <a:gd name="T54" fmla="*/ 160 w 589"/>
                  <a:gd name="T55" fmla="*/ 908 h 1497"/>
                  <a:gd name="T56" fmla="*/ 160 w 589"/>
                  <a:gd name="T57" fmla="*/ 908 h 1497"/>
                  <a:gd name="T58" fmla="*/ 160 w 589"/>
                  <a:gd name="T59" fmla="*/ 855 h 1497"/>
                  <a:gd name="T60" fmla="*/ 107 w 589"/>
                  <a:gd name="T61" fmla="*/ 748 h 1497"/>
                  <a:gd name="T62" fmla="*/ 53 w 589"/>
                  <a:gd name="T63" fmla="*/ 641 h 1497"/>
                  <a:gd name="T64" fmla="*/ 53 w 589"/>
                  <a:gd name="T65" fmla="*/ 641 h 1497"/>
                  <a:gd name="T66" fmla="*/ 0 w 589"/>
                  <a:gd name="T67" fmla="*/ 588 h 1497"/>
                  <a:gd name="T68" fmla="*/ 53 w 589"/>
                  <a:gd name="T69" fmla="*/ 481 h 1497"/>
                  <a:gd name="T70" fmla="*/ 53 w 589"/>
                  <a:gd name="T71" fmla="*/ 267 h 1497"/>
                  <a:gd name="T72" fmla="*/ 53 w 589"/>
                  <a:gd name="T73" fmla="*/ 267 h 1497"/>
                  <a:gd name="T74" fmla="*/ 107 w 589"/>
                  <a:gd name="T75" fmla="*/ 160 h 1497"/>
                  <a:gd name="T76" fmla="*/ 160 w 589"/>
                  <a:gd name="T77" fmla="*/ 107 h 1497"/>
                  <a:gd name="T78" fmla="*/ 321 w 589"/>
                  <a:gd name="T79" fmla="*/ 0 h 1497"/>
                  <a:gd name="T80" fmla="*/ 321 w 589"/>
                  <a:gd name="T81" fmla="*/ 0 h 1497"/>
                  <a:gd name="T82" fmla="*/ 321 w 589"/>
                  <a:gd name="T83" fmla="*/ 0 h 1497"/>
                  <a:gd name="T84" fmla="*/ 321 w 589"/>
                  <a:gd name="T85" fmla="*/ 0 h 1497"/>
                  <a:gd name="T86" fmla="*/ 321 w 589"/>
                  <a:gd name="T87" fmla="*/ 53 h 1497"/>
                  <a:gd name="T88" fmla="*/ 321 w 589"/>
                  <a:gd name="T89" fmla="*/ 53 h 1497"/>
                  <a:gd name="T90" fmla="*/ 268 w 589"/>
                  <a:gd name="T91" fmla="*/ 214 h 1497"/>
                  <a:gd name="T92" fmla="*/ 268 w 589"/>
                  <a:gd name="T93" fmla="*/ 374 h 1497"/>
                  <a:gd name="T94" fmla="*/ 321 w 589"/>
                  <a:gd name="T95" fmla="*/ 481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89" h="1497">
                    <a:moveTo>
                      <a:pt x="321" y="481"/>
                    </a:moveTo>
                    <a:lnTo>
                      <a:pt x="321" y="588"/>
                    </a:lnTo>
                    <a:lnTo>
                      <a:pt x="375" y="694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375" y="908"/>
                    </a:lnTo>
                    <a:lnTo>
                      <a:pt x="428" y="1015"/>
                    </a:lnTo>
                    <a:lnTo>
                      <a:pt x="482" y="1069"/>
                    </a:lnTo>
                    <a:lnTo>
                      <a:pt x="482" y="1069"/>
                    </a:lnTo>
                    <a:lnTo>
                      <a:pt x="535" y="1122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35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375" y="1336"/>
                    </a:lnTo>
                    <a:lnTo>
                      <a:pt x="321" y="1444"/>
                    </a:lnTo>
                    <a:lnTo>
                      <a:pt x="268" y="1497"/>
                    </a:lnTo>
                    <a:lnTo>
                      <a:pt x="268" y="1497"/>
                    </a:lnTo>
                    <a:lnTo>
                      <a:pt x="214" y="1444"/>
                    </a:lnTo>
                    <a:lnTo>
                      <a:pt x="214" y="1336"/>
                    </a:lnTo>
                    <a:lnTo>
                      <a:pt x="214" y="1229"/>
                    </a:lnTo>
                    <a:lnTo>
                      <a:pt x="214" y="1229"/>
                    </a:lnTo>
                    <a:lnTo>
                      <a:pt x="160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908"/>
                    </a:lnTo>
                    <a:lnTo>
                      <a:pt x="160" y="855"/>
                    </a:lnTo>
                    <a:lnTo>
                      <a:pt x="107" y="74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0" y="588"/>
                    </a:lnTo>
                    <a:lnTo>
                      <a:pt x="53" y="48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160"/>
                    </a:lnTo>
                    <a:lnTo>
                      <a:pt x="160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8" y="214"/>
                    </a:lnTo>
                    <a:lnTo>
                      <a:pt x="268" y="374"/>
                    </a:lnTo>
                    <a:lnTo>
                      <a:pt x="321" y="481"/>
                    </a:lnTo>
                    <a:close/>
                  </a:path>
                </a:pathLst>
              </a:custGeom>
              <a:solidFill>
                <a:srgbClr val="AB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569"/>
              <p:cNvSpPr>
                <a:spLocks/>
              </p:cNvSpPr>
              <p:nvPr/>
            </p:nvSpPr>
            <p:spPr bwMode="auto">
              <a:xfrm>
                <a:off x="3804" y="2109"/>
                <a:ext cx="67" cy="181"/>
              </a:xfrm>
              <a:custGeom>
                <a:avLst/>
                <a:gdLst>
                  <a:gd name="T0" fmla="*/ 268 w 535"/>
                  <a:gd name="T1" fmla="*/ 428 h 1444"/>
                  <a:gd name="T2" fmla="*/ 268 w 535"/>
                  <a:gd name="T3" fmla="*/ 535 h 1444"/>
                  <a:gd name="T4" fmla="*/ 321 w 535"/>
                  <a:gd name="T5" fmla="*/ 641 h 1444"/>
                  <a:gd name="T6" fmla="*/ 321 w 535"/>
                  <a:gd name="T7" fmla="*/ 695 h 1444"/>
                  <a:gd name="T8" fmla="*/ 321 w 535"/>
                  <a:gd name="T9" fmla="*/ 695 h 1444"/>
                  <a:gd name="T10" fmla="*/ 321 w 535"/>
                  <a:gd name="T11" fmla="*/ 855 h 1444"/>
                  <a:gd name="T12" fmla="*/ 375 w 535"/>
                  <a:gd name="T13" fmla="*/ 962 h 1444"/>
                  <a:gd name="T14" fmla="*/ 428 w 535"/>
                  <a:gd name="T15" fmla="*/ 1016 h 1444"/>
                  <a:gd name="T16" fmla="*/ 428 w 535"/>
                  <a:gd name="T17" fmla="*/ 1016 h 1444"/>
                  <a:gd name="T18" fmla="*/ 428 w 535"/>
                  <a:gd name="T19" fmla="*/ 1069 h 1444"/>
                  <a:gd name="T20" fmla="*/ 482 w 535"/>
                  <a:gd name="T21" fmla="*/ 1123 h 1444"/>
                  <a:gd name="T22" fmla="*/ 482 w 535"/>
                  <a:gd name="T23" fmla="*/ 1123 h 1444"/>
                  <a:gd name="T24" fmla="*/ 482 w 535"/>
                  <a:gd name="T25" fmla="*/ 1123 h 1444"/>
                  <a:gd name="T26" fmla="*/ 482 w 535"/>
                  <a:gd name="T27" fmla="*/ 1123 h 1444"/>
                  <a:gd name="T28" fmla="*/ 535 w 535"/>
                  <a:gd name="T29" fmla="*/ 1176 h 1444"/>
                  <a:gd name="T30" fmla="*/ 535 w 535"/>
                  <a:gd name="T31" fmla="*/ 1176 h 1444"/>
                  <a:gd name="T32" fmla="*/ 535 w 535"/>
                  <a:gd name="T33" fmla="*/ 1176 h 1444"/>
                  <a:gd name="T34" fmla="*/ 375 w 535"/>
                  <a:gd name="T35" fmla="*/ 1283 h 1444"/>
                  <a:gd name="T36" fmla="*/ 321 w 535"/>
                  <a:gd name="T37" fmla="*/ 1391 h 1444"/>
                  <a:gd name="T38" fmla="*/ 268 w 535"/>
                  <a:gd name="T39" fmla="*/ 1444 h 1444"/>
                  <a:gd name="T40" fmla="*/ 268 w 535"/>
                  <a:gd name="T41" fmla="*/ 1444 h 1444"/>
                  <a:gd name="T42" fmla="*/ 214 w 535"/>
                  <a:gd name="T43" fmla="*/ 1391 h 1444"/>
                  <a:gd name="T44" fmla="*/ 214 w 535"/>
                  <a:gd name="T45" fmla="*/ 1283 h 1444"/>
                  <a:gd name="T46" fmla="*/ 214 w 535"/>
                  <a:gd name="T47" fmla="*/ 1176 h 1444"/>
                  <a:gd name="T48" fmla="*/ 214 w 535"/>
                  <a:gd name="T49" fmla="*/ 1176 h 1444"/>
                  <a:gd name="T50" fmla="*/ 160 w 535"/>
                  <a:gd name="T51" fmla="*/ 1069 h 1444"/>
                  <a:gd name="T52" fmla="*/ 160 w 535"/>
                  <a:gd name="T53" fmla="*/ 962 h 1444"/>
                  <a:gd name="T54" fmla="*/ 160 w 535"/>
                  <a:gd name="T55" fmla="*/ 855 h 1444"/>
                  <a:gd name="T56" fmla="*/ 160 w 535"/>
                  <a:gd name="T57" fmla="*/ 855 h 1444"/>
                  <a:gd name="T58" fmla="*/ 160 w 535"/>
                  <a:gd name="T59" fmla="*/ 802 h 1444"/>
                  <a:gd name="T60" fmla="*/ 107 w 535"/>
                  <a:gd name="T61" fmla="*/ 695 h 1444"/>
                  <a:gd name="T62" fmla="*/ 53 w 535"/>
                  <a:gd name="T63" fmla="*/ 588 h 1444"/>
                  <a:gd name="T64" fmla="*/ 53 w 535"/>
                  <a:gd name="T65" fmla="*/ 588 h 1444"/>
                  <a:gd name="T66" fmla="*/ 0 w 535"/>
                  <a:gd name="T67" fmla="*/ 535 h 1444"/>
                  <a:gd name="T68" fmla="*/ 53 w 535"/>
                  <a:gd name="T69" fmla="*/ 428 h 1444"/>
                  <a:gd name="T70" fmla="*/ 53 w 535"/>
                  <a:gd name="T71" fmla="*/ 214 h 1444"/>
                  <a:gd name="T72" fmla="*/ 53 w 535"/>
                  <a:gd name="T73" fmla="*/ 214 h 1444"/>
                  <a:gd name="T74" fmla="*/ 107 w 535"/>
                  <a:gd name="T75" fmla="*/ 107 h 1444"/>
                  <a:gd name="T76" fmla="*/ 160 w 535"/>
                  <a:gd name="T77" fmla="*/ 54 h 1444"/>
                  <a:gd name="T78" fmla="*/ 268 w 535"/>
                  <a:gd name="T79" fmla="*/ 0 h 1444"/>
                  <a:gd name="T80" fmla="*/ 268 w 535"/>
                  <a:gd name="T81" fmla="*/ 0 h 1444"/>
                  <a:gd name="T82" fmla="*/ 268 w 535"/>
                  <a:gd name="T83" fmla="*/ 0 h 1444"/>
                  <a:gd name="T84" fmla="*/ 268 w 535"/>
                  <a:gd name="T85" fmla="*/ 0 h 1444"/>
                  <a:gd name="T86" fmla="*/ 268 w 535"/>
                  <a:gd name="T87" fmla="*/ 54 h 1444"/>
                  <a:gd name="T88" fmla="*/ 268 w 535"/>
                  <a:gd name="T89" fmla="*/ 54 h 1444"/>
                  <a:gd name="T90" fmla="*/ 214 w 535"/>
                  <a:gd name="T91" fmla="*/ 214 h 1444"/>
                  <a:gd name="T92" fmla="*/ 214 w 535"/>
                  <a:gd name="T93" fmla="*/ 321 h 1444"/>
                  <a:gd name="T94" fmla="*/ 268 w 535"/>
                  <a:gd name="T95" fmla="*/ 428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5" h="1444">
                    <a:moveTo>
                      <a:pt x="268" y="428"/>
                    </a:moveTo>
                    <a:lnTo>
                      <a:pt x="268" y="535"/>
                    </a:lnTo>
                    <a:lnTo>
                      <a:pt x="321" y="641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21" y="855"/>
                    </a:lnTo>
                    <a:lnTo>
                      <a:pt x="375" y="962"/>
                    </a:lnTo>
                    <a:lnTo>
                      <a:pt x="428" y="1016"/>
                    </a:lnTo>
                    <a:lnTo>
                      <a:pt x="428" y="1016"/>
                    </a:lnTo>
                    <a:lnTo>
                      <a:pt x="428" y="1069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375" y="1283"/>
                    </a:lnTo>
                    <a:lnTo>
                      <a:pt x="321" y="1391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214" y="1391"/>
                    </a:lnTo>
                    <a:lnTo>
                      <a:pt x="214" y="1283"/>
                    </a:lnTo>
                    <a:lnTo>
                      <a:pt x="214" y="1176"/>
                    </a:lnTo>
                    <a:lnTo>
                      <a:pt x="214" y="1176"/>
                    </a:lnTo>
                    <a:lnTo>
                      <a:pt x="160" y="1069"/>
                    </a:lnTo>
                    <a:lnTo>
                      <a:pt x="160" y="962"/>
                    </a:lnTo>
                    <a:lnTo>
                      <a:pt x="160" y="855"/>
                    </a:lnTo>
                    <a:lnTo>
                      <a:pt x="160" y="855"/>
                    </a:lnTo>
                    <a:lnTo>
                      <a:pt x="160" y="802"/>
                    </a:lnTo>
                    <a:lnTo>
                      <a:pt x="107" y="695"/>
                    </a:lnTo>
                    <a:lnTo>
                      <a:pt x="53" y="588"/>
                    </a:lnTo>
                    <a:lnTo>
                      <a:pt x="53" y="588"/>
                    </a:lnTo>
                    <a:lnTo>
                      <a:pt x="0" y="535"/>
                    </a:lnTo>
                    <a:lnTo>
                      <a:pt x="53" y="428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214" y="214"/>
                    </a:lnTo>
                    <a:lnTo>
                      <a:pt x="214" y="321"/>
                    </a:lnTo>
                    <a:lnTo>
                      <a:pt x="268" y="428"/>
                    </a:lnTo>
                    <a:close/>
                  </a:path>
                </a:pathLst>
              </a:custGeom>
              <a:solidFill>
                <a:srgbClr val="A2CC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570"/>
              <p:cNvSpPr>
                <a:spLocks/>
              </p:cNvSpPr>
              <p:nvPr/>
            </p:nvSpPr>
            <p:spPr bwMode="auto">
              <a:xfrm>
                <a:off x="3804" y="2116"/>
                <a:ext cx="60" cy="174"/>
              </a:xfrm>
              <a:custGeom>
                <a:avLst/>
                <a:gdLst>
                  <a:gd name="T0" fmla="*/ 214 w 482"/>
                  <a:gd name="T1" fmla="*/ 374 h 1390"/>
                  <a:gd name="T2" fmla="*/ 214 w 482"/>
                  <a:gd name="T3" fmla="*/ 481 h 1390"/>
                  <a:gd name="T4" fmla="*/ 268 w 482"/>
                  <a:gd name="T5" fmla="*/ 587 h 1390"/>
                  <a:gd name="T6" fmla="*/ 268 w 482"/>
                  <a:gd name="T7" fmla="*/ 694 h 1390"/>
                  <a:gd name="T8" fmla="*/ 268 w 482"/>
                  <a:gd name="T9" fmla="*/ 694 h 1390"/>
                  <a:gd name="T10" fmla="*/ 268 w 482"/>
                  <a:gd name="T11" fmla="*/ 801 h 1390"/>
                  <a:gd name="T12" fmla="*/ 268 w 482"/>
                  <a:gd name="T13" fmla="*/ 962 h 1390"/>
                  <a:gd name="T14" fmla="*/ 321 w 482"/>
                  <a:gd name="T15" fmla="*/ 1015 h 1390"/>
                  <a:gd name="T16" fmla="*/ 321 w 482"/>
                  <a:gd name="T17" fmla="*/ 1015 h 1390"/>
                  <a:gd name="T18" fmla="*/ 375 w 482"/>
                  <a:gd name="T19" fmla="*/ 1069 h 1390"/>
                  <a:gd name="T20" fmla="*/ 375 w 482"/>
                  <a:gd name="T21" fmla="*/ 1069 h 1390"/>
                  <a:gd name="T22" fmla="*/ 375 w 482"/>
                  <a:gd name="T23" fmla="*/ 1069 h 1390"/>
                  <a:gd name="T24" fmla="*/ 375 w 482"/>
                  <a:gd name="T25" fmla="*/ 1069 h 1390"/>
                  <a:gd name="T26" fmla="*/ 375 w 482"/>
                  <a:gd name="T27" fmla="*/ 1069 h 1390"/>
                  <a:gd name="T28" fmla="*/ 428 w 482"/>
                  <a:gd name="T29" fmla="*/ 1122 h 1390"/>
                  <a:gd name="T30" fmla="*/ 482 w 482"/>
                  <a:gd name="T31" fmla="*/ 1122 h 1390"/>
                  <a:gd name="T32" fmla="*/ 482 w 482"/>
                  <a:gd name="T33" fmla="*/ 1122 h 1390"/>
                  <a:gd name="T34" fmla="*/ 375 w 482"/>
                  <a:gd name="T35" fmla="*/ 1229 h 1390"/>
                  <a:gd name="T36" fmla="*/ 321 w 482"/>
                  <a:gd name="T37" fmla="*/ 1337 h 1390"/>
                  <a:gd name="T38" fmla="*/ 268 w 482"/>
                  <a:gd name="T39" fmla="*/ 1390 h 1390"/>
                  <a:gd name="T40" fmla="*/ 268 w 482"/>
                  <a:gd name="T41" fmla="*/ 1390 h 1390"/>
                  <a:gd name="T42" fmla="*/ 214 w 482"/>
                  <a:gd name="T43" fmla="*/ 1337 h 1390"/>
                  <a:gd name="T44" fmla="*/ 214 w 482"/>
                  <a:gd name="T45" fmla="*/ 1229 h 1390"/>
                  <a:gd name="T46" fmla="*/ 214 w 482"/>
                  <a:gd name="T47" fmla="*/ 1122 h 1390"/>
                  <a:gd name="T48" fmla="*/ 214 w 482"/>
                  <a:gd name="T49" fmla="*/ 1122 h 1390"/>
                  <a:gd name="T50" fmla="*/ 160 w 482"/>
                  <a:gd name="T51" fmla="*/ 1015 h 1390"/>
                  <a:gd name="T52" fmla="*/ 160 w 482"/>
                  <a:gd name="T53" fmla="*/ 908 h 1390"/>
                  <a:gd name="T54" fmla="*/ 160 w 482"/>
                  <a:gd name="T55" fmla="*/ 801 h 1390"/>
                  <a:gd name="T56" fmla="*/ 160 w 482"/>
                  <a:gd name="T57" fmla="*/ 801 h 1390"/>
                  <a:gd name="T58" fmla="*/ 160 w 482"/>
                  <a:gd name="T59" fmla="*/ 748 h 1390"/>
                  <a:gd name="T60" fmla="*/ 107 w 482"/>
                  <a:gd name="T61" fmla="*/ 641 h 1390"/>
                  <a:gd name="T62" fmla="*/ 53 w 482"/>
                  <a:gd name="T63" fmla="*/ 534 h 1390"/>
                  <a:gd name="T64" fmla="*/ 53 w 482"/>
                  <a:gd name="T65" fmla="*/ 534 h 1390"/>
                  <a:gd name="T66" fmla="*/ 0 w 482"/>
                  <a:gd name="T67" fmla="*/ 481 h 1390"/>
                  <a:gd name="T68" fmla="*/ 53 w 482"/>
                  <a:gd name="T69" fmla="*/ 374 h 1390"/>
                  <a:gd name="T70" fmla="*/ 53 w 482"/>
                  <a:gd name="T71" fmla="*/ 160 h 1390"/>
                  <a:gd name="T72" fmla="*/ 53 w 482"/>
                  <a:gd name="T73" fmla="*/ 160 h 1390"/>
                  <a:gd name="T74" fmla="*/ 53 w 482"/>
                  <a:gd name="T75" fmla="*/ 107 h 1390"/>
                  <a:gd name="T76" fmla="*/ 160 w 482"/>
                  <a:gd name="T77" fmla="*/ 53 h 1390"/>
                  <a:gd name="T78" fmla="*/ 214 w 482"/>
                  <a:gd name="T79" fmla="*/ 0 h 1390"/>
                  <a:gd name="T80" fmla="*/ 214 w 482"/>
                  <a:gd name="T81" fmla="*/ 0 h 1390"/>
                  <a:gd name="T82" fmla="*/ 214 w 482"/>
                  <a:gd name="T83" fmla="*/ 0 h 1390"/>
                  <a:gd name="T84" fmla="*/ 214 w 482"/>
                  <a:gd name="T85" fmla="*/ 0 h 1390"/>
                  <a:gd name="T86" fmla="*/ 214 w 482"/>
                  <a:gd name="T87" fmla="*/ 0 h 1390"/>
                  <a:gd name="T88" fmla="*/ 214 w 482"/>
                  <a:gd name="T89" fmla="*/ 0 h 1390"/>
                  <a:gd name="T90" fmla="*/ 160 w 482"/>
                  <a:gd name="T91" fmla="*/ 160 h 1390"/>
                  <a:gd name="T92" fmla="*/ 160 w 482"/>
                  <a:gd name="T93" fmla="*/ 267 h 1390"/>
                  <a:gd name="T94" fmla="*/ 214 w 482"/>
                  <a:gd name="T95" fmla="*/ 374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82" h="1390">
                    <a:moveTo>
                      <a:pt x="214" y="374"/>
                    </a:moveTo>
                    <a:lnTo>
                      <a:pt x="214" y="481"/>
                    </a:lnTo>
                    <a:lnTo>
                      <a:pt x="268" y="587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268" y="801"/>
                    </a:lnTo>
                    <a:lnTo>
                      <a:pt x="268" y="962"/>
                    </a:lnTo>
                    <a:lnTo>
                      <a:pt x="321" y="1015"/>
                    </a:lnTo>
                    <a:lnTo>
                      <a:pt x="321" y="1015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428" y="1122"/>
                    </a:lnTo>
                    <a:lnTo>
                      <a:pt x="482" y="1122"/>
                    </a:lnTo>
                    <a:lnTo>
                      <a:pt x="482" y="1122"/>
                    </a:lnTo>
                    <a:lnTo>
                      <a:pt x="375" y="1229"/>
                    </a:lnTo>
                    <a:lnTo>
                      <a:pt x="321" y="1337"/>
                    </a:lnTo>
                    <a:lnTo>
                      <a:pt x="268" y="1390"/>
                    </a:lnTo>
                    <a:lnTo>
                      <a:pt x="268" y="1390"/>
                    </a:lnTo>
                    <a:lnTo>
                      <a:pt x="214" y="1337"/>
                    </a:lnTo>
                    <a:lnTo>
                      <a:pt x="214" y="1229"/>
                    </a:lnTo>
                    <a:lnTo>
                      <a:pt x="214" y="1122"/>
                    </a:lnTo>
                    <a:lnTo>
                      <a:pt x="214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801"/>
                    </a:lnTo>
                    <a:lnTo>
                      <a:pt x="160" y="801"/>
                    </a:lnTo>
                    <a:lnTo>
                      <a:pt x="160" y="748"/>
                    </a:lnTo>
                    <a:lnTo>
                      <a:pt x="107" y="641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160"/>
                    </a:lnTo>
                    <a:lnTo>
                      <a:pt x="160" y="267"/>
                    </a:lnTo>
                    <a:lnTo>
                      <a:pt x="214" y="374"/>
                    </a:lnTo>
                    <a:close/>
                  </a:path>
                </a:pathLst>
              </a:custGeom>
              <a:solidFill>
                <a:srgbClr val="98C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571"/>
              <p:cNvSpPr>
                <a:spLocks/>
              </p:cNvSpPr>
              <p:nvPr/>
            </p:nvSpPr>
            <p:spPr bwMode="auto">
              <a:xfrm>
                <a:off x="3804" y="2116"/>
                <a:ext cx="53" cy="174"/>
              </a:xfrm>
              <a:custGeom>
                <a:avLst/>
                <a:gdLst>
                  <a:gd name="T0" fmla="*/ 160 w 428"/>
                  <a:gd name="T1" fmla="*/ 0 h 1390"/>
                  <a:gd name="T2" fmla="*/ 107 w 428"/>
                  <a:gd name="T3" fmla="*/ 53 h 1390"/>
                  <a:gd name="T4" fmla="*/ 53 w 428"/>
                  <a:gd name="T5" fmla="*/ 107 h 1390"/>
                  <a:gd name="T6" fmla="*/ 53 w 428"/>
                  <a:gd name="T7" fmla="*/ 160 h 1390"/>
                  <a:gd name="T8" fmla="*/ 53 w 428"/>
                  <a:gd name="T9" fmla="*/ 160 h 1390"/>
                  <a:gd name="T10" fmla="*/ 53 w 428"/>
                  <a:gd name="T11" fmla="*/ 374 h 1390"/>
                  <a:gd name="T12" fmla="*/ 0 w 428"/>
                  <a:gd name="T13" fmla="*/ 481 h 1390"/>
                  <a:gd name="T14" fmla="*/ 53 w 428"/>
                  <a:gd name="T15" fmla="*/ 534 h 1390"/>
                  <a:gd name="T16" fmla="*/ 53 w 428"/>
                  <a:gd name="T17" fmla="*/ 534 h 1390"/>
                  <a:gd name="T18" fmla="*/ 107 w 428"/>
                  <a:gd name="T19" fmla="*/ 641 h 1390"/>
                  <a:gd name="T20" fmla="*/ 160 w 428"/>
                  <a:gd name="T21" fmla="*/ 748 h 1390"/>
                  <a:gd name="T22" fmla="*/ 160 w 428"/>
                  <a:gd name="T23" fmla="*/ 801 h 1390"/>
                  <a:gd name="T24" fmla="*/ 160 w 428"/>
                  <a:gd name="T25" fmla="*/ 801 h 1390"/>
                  <a:gd name="T26" fmla="*/ 160 w 428"/>
                  <a:gd name="T27" fmla="*/ 908 h 1390"/>
                  <a:gd name="T28" fmla="*/ 160 w 428"/>
                  <a:gd name="T29" fmla="*/ 1015 h 1390"/>
                  <a:gd name="T30" fmla="*/ 214 w 428"/>
                  <a:gd name="T31" fmla="*/ 1122 h 1390"/>
                  <a:gd name="T32" fmla="*/ 214 w 428"/>
                  <a:gd name="T33" fmla="*/ 1122 h 1390"/>
                  <a:gd name="T34" fmla="*/ 214 w 428"/>
                  <a:gd name="T35" fmla="*/ 1229 h 1390"/>
                  <a:gd name="T36" fmla="*/ 214 w 428"/>
                  <a:gd name="T37" fmla="*/ 1337 h 1390"/>
                  <a:gd name="T38" fmla="*/ 268 w 428"/>
                  <a:gd name="T39" fmla="*/ 1390 h 1390"/>
                  <a:gd name="T40" fmla="*/ 268 w 428"/>
                  <a:gd name="T41" fmla="*/ 1390 h 1390"/>
                  <a:gd name="T42" fmla="*/ 321 w 428"/>
                  <a:gd name="T43" fmla="*/ 1337 h 1390"/>
                  <a:gd name="T44" fmla="*/ 321 w 428"/>
                  <a:gd name="T45" fmla="*/ 1229 h 1390"/>
                  <a:gd name="T46" fmla="*/ 428 w 428"/>
                  <a:gd name="T47" fmla="*/ 1122 h 1390"/>
                  <a:gd name="T48" fmla="*/ 428 w 428"/>
                  <a:gd name="T49" fmla="*/ 1122 h 1390"/>
                  <a:gd name="T50" fmla="*/ 375 w 428"/>
                  <a:gd name="T51" fmla="*/ 1122 h 1390"/>
                  <a:gd name="T52" fmla="*/ 321 w 428"/>
                  <a:gd name="T53" fmla="*/ 1122 h 1390"/>
                  <a:gd name="T54" fmla="*/ 321 w 428"/>
                  <a:gd name="T55" fmla="*/ 1069 h 1390"/>
                  <a:gd name="T56" fmla="*/ 321 w 428"/>
                  <a:gd name="T57" fmla="*/ 1069 h 1390"/>
                  <a:gd name="T58" fmla="*/ 321 w 428"/>
                  <a:gd name="T59" fmla="*/ 1069 h 1390"/>
                  <a:gd name="T60" fmla="*/ 321 w 428"/>
                  <a:gd name="T61" fmla="*/ 1069 h 1390"/>
                  <a:gd name="T62" fmla="*/ 268 w 428"/>
                  <a:gd name="T63" fmla="*/ 1015 h 1390"/>
                  <a:gd name="T64" fmla="*/ 268 w 428"/>
                  <a:gd name="T65" fmla="*/ 1015 h 1390"/>
                  <a:gd name="T66" fmla="*/ 214 w 428"/>
                  <a:gd name="T67" fmla="*/ 962 h 1390"/>
                  <a:gd name="T68" fmla="*/ 214 w 428"/>
                  <a:gd name="T69" fmla="*/ 855 h 1390"/>
                  <a:gd name="T70" fmla="*/ 214 w 428"/>
                  <a:gd name="T71" fmla="*/ 694 h 1390"/>
                  <a:gd name="T72" fmla="*/ 214 w 428"/>
                  <a:gd name="T73" fmla="*/ 694 h 1390"/>
                  <a:gd name="T74" fmla="*/ 214 w 428"/>
                  <a:gd name="T75" fmla="*/ 587 h 1390"/>
                  <a:gd name="T76" fmla="*/ 160 w 428"/>
                  <a:gd name="T77" fmla="*/ 481 h 1390"/>
                  <a:gd name="T78" fmla="*/ 160 w 428"/>
                  <a:gd name="T79" fmla="*/ 374 h 1390"/>
                  <a:gd name="T80" fmla="*/ 160 w 428"/>
                  <a:gd name="T81" fmla="*/ 374 h 1390"/>
                  <a:gd name="T82" fmla="*/ 107 w 428"/>
                  <a:gd name="T83" fmla="*/ 267 h 1390"/>
                  <a:gd name="T84" fmla="*/ 107 w 428"/>
                  <a:gd name="T85" fmla="*/ 160 h 1390"/>
                  <a:gd name="T86" fmla="*/ 160 w 428"/>
                  <a:gd name="T87" fmla="*/ 0 h 1390"/>
                  <a:gd name="T88" fmla="*/ 160 w 428"/>
                  <a:gd name="T89" fmla="*/ 0 h 1390"/>
                  <a:gd name="T90" fmla="*/ 160 w 428"/>
                  <a:gd name="T91" fmla="*/ 0 h 1390"/>
                  <a:gd name="T92" fmla="*/ 160 w 428"/>
                  <a:gd name="T93" fmla="*/ 0 h 1390"/>
                  <a:gd name="T94" fmla="*/ 160 w 428"/>
                  <a:gd name="T95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8" h="1390">
                    <a:moveTo>
                      <a:pt x="160" y="0"/>
                    </a:moveTo>
                    <a:lnTo>
                      <a:pt x="107" y="53"/>
                    </a:lnTo>
                    <a:lnTo>
                      <a:pt x="53" y="107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374"/>
                    </a:lnTo>
                    <a:lnTo>
                      <a:pt x="0" y="481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107" y="641"/>
                    </a:lnTo>
                    <a:lnTo>
                      <a:pt x="160" y="748"/>
                    </a:lnTo>
                    <a:lnTo>
                      <a:pt x="160" y="801"/>
                    </a:lnTo>
                    <a:lnTo>
                      <a:pt x="160" y="801"/>
                    </a:lnTo>
                    <a:lnTo>
                      <a:pt x="160" y="908"/>
                    </a:lnTo>
                    <a:lnTo>
                      <a:pt x="160" y="1015"/>
                    </a:lnTo>
                    <a:lnTo>
                      <a:pt x="214" y="1122"/>
                    </a:lnTo>
                    <a:lnTo>
                      <a:pt x="214" y="1122"/>
                    </a:lnTo>
                    <a:lnTo>
                      <a:pt x="214" y="1229"/>
                    </a:lnTo>
                    <a:lnTo>
                      <a:pt x="214" y="1337"/>
                    </a:lnTo>
                    <a:lnTo>
                      <a:pt x="268" y="1390"/>
                    </a:lnTo>
                    <a:lnTo>
                      <a:pt x="268" y="1390"/>
                    </a:lnTo>
                    <a:lnTo>
                      <a:pt x="321" y="1337"/>
                    </a:lnTo>
                    <a:lnTo>
                      <a:pt x="321" y="1229"/>
                    </a:lnTo>
                    <a:lnTo>
                      <a:pt x="428" y="1122"/>
                    </a:lnTo>
                    <a:lnTo>
                      <a:pt x="428" y="1122"/>
                    </a:lnTo>
                    <a:lnTo>
                      <a:pt x="375" y="1122"/>
                    </a:lnTo>
                    <a:lnTo>
                      <a:pt x="321" y="1122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5"/>
                    </a:lnTo>
                    <a:lnTo>
                      <a:pt x="268" y="1015"/>
                    </a:lnTo>
                    <a:lnTo>
                      <a:pt x="214" y="962"/>
                    </a:lnTo>
                    <a:lnTo>
                      <a:pt x="214" y="855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214" y="587"/>
                    </a:lnTo>
                    <a:lnTo>
                      <a:pt x="160" y="481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107" y="267"/>
                    </a:lnTo>
                    <a:lnTo>
                      <a:pt x="107" y="16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8E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572"/>
              <p:cNvSpPr>
                <a:spLocks/>
              </p:cNvSpPr>
              <p:nvPr/>
            </p:nvSpPr>
            <p:spPr bwMode="auto">
              <a:xfrm>
                <a:off x="3937" y="2250"/>
                <a:ext cx="382" cy="127"/>
              </a:xfrm>
              <a:custGeom>
                <a:avLst/>
                <a:gdLst>
                  <a:gd name="T0" fmla="*/ 0 w 3051"/>
                  <a:gd name="T1" fmla="*/ 962 h 1016"/>
                  <a:gd name="T2" fmla="*/ 0 w 3051"/>
                  <a:gd name="T3" fmla="*/ 962 h 1016"/>
                  <a:gd name="T4" fmla="*/ 0 w 3051"/>
                  <a:gd name="T5" fmla="*/ 855 h 1016"/>
                  <a:gd name="T6" fmla="*/ 54 w 3051"/>
                  <a:gd name="T7" fmla="*/ 695 h 1016"/>
                  <a:gd name="T8" fmla="*/ 54 w 3051"/>
                  <a:gd name="T9" fmla="*/ 695 h 1016"/>
                  <a:gd name="T10" fmla="*/ 107 w 3051"/>
                  <a:gd name="T11" fmla="*/ 641 h 1016"/>
                  <a:gd name="T12" fmla="*/ 214 w 3051"/>
                  <a:gd name="T13" fmla="*/ 535 h 1016"/>
                  <a:gd name="T14" fmla="*/ 428 w 3051"/>
                  <a:gd name="T15" fmla="*/ 482 h 1016"/>
                  <a:gd name="T16" fmla="*/ 428 w 3051"/>
                  <a:gd name="T17" fmla="*/ 482 h 1016"/>
                  <a:gd name="T18" fmla="*/ 803 w 3051"/>
                  <a:gd name="T19" fmla="*/ 428 h 1016"/>
                  <a:gd name="T20" fmla="*/ 1338 w 3051"/>
                  <a:gd name="T21" fmla="*/ 321 h 1016"/>
                  <a:gd name="T22" fmla="*/ 1766 w 3051"/>
                  <a:gd name="T23" fmla="*/ 214 h 1016"/>
                  <a:gd name="T24" fmla="*/ 1766 w 3051"/>
                  <a:gd name="T25" fmla="*/ 214 h 1016"/>
                  <a:gd name="T26" fmla="*/ 2088 w 3051"/>
                  <a:gd name="T27" fmla="*/ 160 h 1016"/>
                  <a:gd name="T28" fmla="*/ 2409 w 3051"/>
                  <a:gd name="T29" fmla="*/ 107 h 1016"/>
                  <a:gd name="T30" fmla="*/ 2676 w 3051"/>
                  <a:gd name="T31" fmla="*/ 53 h 1016"/>
                  <a:gd name="T32" fmla="*/ 2676 w 3051"/>
                  <a:gd name="T33" fmla="*/ 53 h 1016"/>
                  <a:gd name="T34" fmla="*/ 2837 w 3051"/>
                  <a:gd name="T35" fmla="*/ 0 h 1016"/>
                  <a:gd name="T36" fmla="*/ 2997 w 3051"/>
                  <a:gd name="T37" fmla="*/ 0 h 1016"/>
                  <a:gd name="T38" fmla="*/ 3051 w 3051"/>
                  <a:gd name="T39" fmla="*/ 0 h 1016"/>
                  <a:gd name="T40" fmla="*/ 3051 w 3051"/>
                  <a:gd name="T41" fmla="*/ 0 h 1016"/>
                  <a:gd name="T42" fmla="*/ 2890 w 3051"/>
                  <a:gd name="T43" fmla="*/ 160 h 1016"/>
                  <a:gd name="T44" fmla="*/ 2623 w 3051"/>
                  <a:gd name="T45" fmla="*/ 268 h 1016"/>
                  <a:gd name="T46" fmla="*/ 2302 w 3051"/>
                  <a:gd name="T47" fmla="*/ 321 h 1016"/>
                  <a:gd name="T48" fmla="*/ 2302 w 3051"/>
                  <a:gd name="T49" fmla="*/ 321 h 1016"/>
                  <a:gd name="T50" fmla="*/ 1873 w 3051"/>
                  <a:gd name="T51" fmla="*/ 428 h 1016"/>
                  <a:gd name="T52" fmla="*/ 1445 w 3051"/>
                  <a:gd name="T53" fmla="*/ 589 h 1016"/>
                  <a:gd name="T54" fmla="*/ 1071 w 3051"/>
                  <a:gd name="T55" fmla="*/ 695 h 1016"/>
                  <a:gd name="T56" fmla="*/ 1071 w 3051"/>
                  <a:gd name="T57" fmla="*/ 695 h 1016"/>
                  <a:gd name="T58" fmla="*/ 643 w 3051"/>
                  <a:gd name="T59" fmla="*/ 855 h 1016"/>
                  <a:gd name="T60" fmla="*/ 268 w 3051"/>
                  <a:gd name="T61" fmla="*/ 1016 h 1016"/>
                  <a:gd name="T62" fmla="*/ 0 w 3051"/>
                  <a:gd name="T63" fmla="*/ 96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51" h="1016">
                    <a:moveTo>
                      <a:pt x="0" y="962"/>
                    </a:moveTo>
                    <a:lnTo>
                      <a:pt x="0" y="962"/>
                    </a:lnTo>
                    <a:lnTo>
                      <a:pt x="0" y="855"/>
                    </a:lnTo>
                    <a:lnTo>
                      <a:pt x="54" y="695"/>
                    </a:lnTo>
                    <a:lnTo>
                      <a:pt x="54" y="695"/>
                    </a:lnTo>
                    <a:lnTo>
                      <a:pt x="107" y="641"/>
                    </a:lnTo>
                    <a:lnTo>
                      <a:pt x="214" y="535"/>
                    </a:lnTo>
                    <a:lnTo>
                      <a:pt x="428" y="482"/>
                    </a:lnTo>
                    <a:lnTo>
                      <a:pt x="428" y="482"/>
                    </a:lnTo>
                    <a:lnTo>
                      <a:pt x="803" y="428"/>
                    </a:lnTo>
                    <a:lnTo>
                      <a:pt x="1338" y="321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2088" y="160"/>
                    </a:lnTo>
                    <a:lnTo>
                      <a:pt x="2409" y="107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837" y="0"/>
                    </a:lnTo>
                    <a:lnTo>
                      <a:pt x="2997" y="0"/>
                    </a:lnTo>
                    <a:lnTo>
                      <a:pt x="3051" y="0"/>
                    </a:lnTo>
                    <a:lnTo>
                      <a:pt x="3051" y="0"/>
                    </a:lnTo>
                    <a:lnTo>
                      <a:pt x="2890" y="160"/>
                    </a:lnTo>
                    <a:lnTo>
                      <a:pt x="2623" y="268"/>
                    </a:lnTo>
                    <a:lnTo>
                      <a:pt x="2302" y="321"/>
                    </a:lnTo>
                    <a:lnTo>
                      <a:pt x="2302" y="321"/>
                    </a:lnTo>
                    <a:lnTo>
                      <a:pt x="1873" y="428"/>
                    </a:lnTo>
                    <a:lnTo>
                      <a:pt x="1445" y="589"/>
                    </a:lnTo>
                    <a:lnTo>
                      <a:pt x="1071" y="695"/>
                    </a:lnTo>
                    <a:lnTo>
                      <a:pt x="1071" y="695"/>
                    </a:lnTo>
                    <a:lnTo>
                      <a:pt x="643" y="855"/>
                    </a:lnTo>
                    <a:lnTo>
                      <a:pt x="268" y="1016"/>
                    </a:lnTo>
                    <a:lnTo>
                      <a:pt x="0" y="96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573"/>
              <p:cNvSpPr>
                <a:spLocks/>
              </p:cNvSpPr>
              <p:nvPr/>
            </p:nvSpPr>
            <p:spPr bwMode="auto">
              <a:xfrm>
                <a:off x="3937" y="2250"/>
                <a:ext cx="368" cy="113"/>
              </a:xfrm>
              <a:custGeom>
                <a:avLst/>
                <a:gdLst>
                  <a:gd name="T0" fmla="*/ 2195 w 2944"/>
                  <a:gd name="T1" fmla="*/ 321 h 909"/>
                  <a:gd name="T2" fmla="*/ 1766 w 2944"/>
                  <a:gd name="T3" fmla="*/ 428 h 909"/>
                  <a:gd name="T4" fmla="*/ 1392 w 2944"/>
                  <a:gd name="T5" fmla="*/ 535 h 909"/>
                  <a:gd name="T6" fmla="*/ 1017 w 2944"/>
                  <a:gd name="T7" fmla="*/ 641 h 909"/>
                  <a:gd name="T8" fmla="*/ 1017 w 2944"/>
                  <a:gd name="T9" fmla="*/ 641 h 909"/>
                  <a:gd name="T10" fmla="*/ 643 w 2944"/>
                  <a:gd name="T11" fmla="*/ 802 h 909"/>
                  <a:gd name="T12" fmla="*/ 321 w 2944"/>
                  <a:gd name="T13" fmla="*/ 909 h 909"/>
                  <a:gd name="T14" fmla="*/ 54 w 2944"/>
                  <a:gd name="T15" fmla="*/ 909 h 909"/>
                  <a:gd name="T16" fmla="*/ 54 w 2944"/>
                  <a:gd name="T17" fmla="*/ 909 h 909"/>
                  <a:gd name="T18" fmla="*/ 0 w 2944"/>
                  <a:gd name="T19" fmla="*/ 909 h 909"/>
                  <a:gd name="T20" fmla="*/ 0 w 2944"/>
                  <a:gd name="T21" fmla="*/ 802 h 909"/>
                  <a:gd name="T22" fmla="*/ 107 w 2944"/>
                  <a:gd name="T23" fmla="*/ 641 h 909"/>
                  <a:gd name="T24" fmla="*/ 107 w 2944"/>
                  <a:gd name="T25" fmla="*/ 641 h 909"/>
                  <a:gd name="T26" fmla="*/ 161 w 2944"/>
                  <a:gd name="T27" fmla="*/ 589 h 909"/>
                  <a:gd name="T28" fmla="*/ 268 w 2944"/>
                  <a:gd name="T29" fmla="*/ 535 h 909"/>
                  <a:gd name="T30" fmla="*/ 428 w 2944"/>
                  <a:gd name="T31" fmla="*/ 482 h 909"/>
                  <a:gd name="T32" fmla="*/ 428 w 2944"/>
                  <a:gd name="T33" fmla="*/ 482 h 909"/>
                  <a:gd name="T34" fmla="*/ 857 w 2944"/>
                  <a:gd name="T35" fmla="*/ 428 h 909"/>
                  <a:gd name="T36" fmla="*/ 1338 w 2944"/>
                  <a:gd name="T37" fmla="*/ 321 h 909"/>
                  <a:gd name="T38" fmla="*/ 1766 w 2944"/>
                  <a:gd name="T39" fmla="*/ 214 h 909"/>
                  <a:gd name="T40" fmla="*/ 1766 w 2944"/>
                  <a:gd name="T41" fmla="*/ 214 h 909"/>
                  <a:gd name="T42" fmla="*/ 2034 w 2944"/>
                  <a:gd name="T43" fmla="*/ 160 h 909"/>
                  <a:gd name="T44" fmla="*/ 2355 w 2944"/>
                  <a:gd name="T45" fmla="*/ 107 h 909"/>
                  <a:gd name="T46" fmla="*/ 2569 w 2944"/>
                  <a:gd name="T47" fmla="*/ 53 h 909"/>
                  <a:gd name="T48" fmla="*/ 2569 w 2944"/>
                  <a:gd name="T49" fmla="*/ 53 h 909"/>
                  <a:gd name="T50" fmla="*/ 2730 w 2944"/>
                  <a:gd name="T51" fmla="*/ 53 h 909"/>
                  <a:gd name="T52" fmla="*/ 2890 w 2944"/>
                  <a:gd name="T53" fmla="*/ 0 h 909"/>
                  <a:gd name="T54" fmla="*/ 2944 w 2944"/>
                  <a:gd name="T55" fmla="*/ 53 h 909"/>
                  <a:gd name="T56" fmla="*/ 2944 w 2944"/>
                  <a:gd name="T57" fmla="*/ 53 h 909"/>
                  <a:gd name="T58" fmla="*/ 2783 w 2944"/>
                  <a:gd name="T59" fmla="*/ 160 h 909"/>
                  <a:gd name="T60" fmla="*/ 2516 w 2944"/>
                  <a:gd name="T61" fmla="*/ 268 h 909"/>
                  <a:gd name="T62" fmla="*/ 2195 w 2944"/>
                  <a:gd name="T63" fmla="*/ 321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44" h="909">
                    <a:moveTo>
                      <a:pt x="2195" y="321"/>
                    </a:moveTo>
                    <a:lnTo>
                      <a:pt x="1766" y="428"/>
                    </a:lnTo>
                    <a:lnTo>
                      <a:pt x="1392" y="535"/>
                    </a:lnTo>
                    <a:lnTo>
                      <a:pt x="1017" y="641"/>
                    </a:lnTo>
                    <a:lnTo>
                      <a:pt x="1017" y="641"/>
                    </a:lnTo>
                    <a:lnTo>
                      <a:pt x="643" y="802"/>
                    </a:lnTo>
                    <a:lnTo>
                      <a:pt x="321" y="909"/>
                    </a:lnTo>
                    <a:lnTo>
                      <a:pt x="54" y="909"/>
                    </a:lnTo>
                    <a:lnTo>
                      <a:pt x="54" y="909"/>
                    </a:lnTo>
                    <a:lnTo>
                      <a:pt x="0" y="909"/>
                    </a:lnTo>
                    <a:lnTo>
                      <a:pt x="0" y="802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161" y="589"/>
                    </a:lnTo>
                    <a:lnTo>
                      <a:pt x="268" y="535"/>
                    </a:lnTo>
                    <a:lnTo>
                      <a:pt x="428" y="482"/>
                    </a:lnTo>
                    <a:lnTo>
                      <a:pt x="428" y="482"/>
                    </a:lnTo>
                    <a:lnTo>
                      <a:pt x="857" y="428"/>
                    </a:lnTo>
                    <a:lnTo>
                      <a:pt x="1338" y="321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2034" y="160"/>
                    </a:lnTo>
                    <a:lnTo>
                      <a:pt x="2355" y="107"/>
                    </a:lnTo>
                    <a:lnTo>
                      <a:pt x="2569" y="53"/>
                    </a:lnTo>
                    <a:lnTo>
                      <a:pt x="2569" y="53"/>
                    </a:lnTo>
                    <a:lnTo>
                      <a:pt x="2730" y="53"/>
                    </a:lnTo>
                    <a:lnTo>
                      <a:pt x="2890" y="0"/>
                    </a:lnTo>
                    <a:lnTo>
                      <a:pt x="2944" y="53"/>
                    </a:lnTo>
                    <a:lnTo>
                      <a:pt x="2944" y="53"/>
                    </a:lnTo>
                    <a:lnTo>
                      <a:pt x="2783" y="160"/>
                    </a:lnTo>
                    <a:lnTo>
                      <a:pt x="2516" y="268"/>
                    </a:lnTo>
                    <a:lnTo>
                      <a:pt x="2195" y="321"/>
                    </a:lnTo>
                    <a:close/>
                  </a:path>
                </a:pathLst>
              </a:custGeom>
              <a:solidFill>
                <a:srgbClr val="FFC5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574"/>
              <p:cNvSpPr>
                <a:spLocks/>
              </p:cNvSpPr>
              <p:nvPr/>
            </p:nvSpPr>
            <p:spPr bwMode="auto">
              <a:xfrm>
                <a:off x="3944" y="2256"/>
                <a:ext cx="355" cy="101"/>
              </a:xfrm>
              <a:custGeom>
                <a:avLst/>
                <a:gdLst>
                  <a:gd name="T0" fmla="*/ 2034 w 2836"/>
                  <a:gd name="T1" fmla="*/ 268 h 802"/>
                  <a:gd name="T2" fmla="*/ 1659 w 2836"/>
                  <a:gd name="T3" fmla="*/ 375 h 802"/>
                  <a:gd name="T4" fmla="*/ 1338 w 2836"/>
                  <a:gd name="T5" fmla="*/ 482 h 802"/>
                  <a:gd name="T6" fmla="*/ 963 w 2836"/>
                  <a:gd name="T7" fmla="*/ 588 h 802"/>
                  <a:gd name="T8" fmla="*/ 963 w 2836"/>
                  <a:gd name="T9" fmla="*/ 588 h 802"/>
                  <a:gd name="T10" fmla="*/ 589 w 2836"/>
                  <a:gd name="T11" fmla="*/ 695 h 802"/>
                  <a:gd name="T12" fmla="*/ 321 w 2836"/>
                  <a:gd name="T13" fmla="*/ 802 h 802"/>
                  <a:gd name="T14" fmla="*/ 107 w 2836"/>
                  <a:gd name="T15" fmla="*/ 802 h 802"/>
                  <a:gd name="T16" fmla="*/ 107 w 2836"/>
                  <a:gd name="T17" fmla="*/ 802 h 802"/>
                  <a:gd name="T18" fmla="*/ 53 w 2836"/>
                  <a:gd name="T19" fmla="*/ 802 h 802"/>
                  <a:gd name="T20" fmla="*/ 0 w 2836"/>
                  <a:gd name="T21" fmla="*/ 749 h 802"/>
                  <a:gd name="T22" fmla="*/ 53 w 2836"/>
                  <a:gd name="T23" fmla="*/ 588 h 802"/>
                  <a:gd name="T24" fmla="*/ 53 w 2836"/>
                  <a:gd name="T25" fmla="*/ 588 h 802"/>
                  <a:gd name="T26" fmla="*/ 107 w 2836"/>
                  <a:gd name="T27" fmla="*/ 536 h 802"/>
                  <a:gd name="T28" fmla="*/ 267 w 2836"/>
                  <a:gd name="T29" fmla="*/ 482 h 802"/>
                  <a:gd name="T30" fmla="*/ 428 w 2836"/>
                  <a:gd name="T31" fmla="*/ 429 h 802"/>
                  <a:gd name="T32" fmla="*/ 428 w 2836"/>
                  <a:gd name="T33" fmla="*/ 429 h 802"/>
                  <a:gd name="T34" fmla="*/ 803 w 2836"/>
                  <a:gd name="T35" fmla="*/ 375 h 802"/>
                  <a:gd name="T36" fmla="*/ 1284 w 2836"/>
                  <a:gd name="T37" fmla="*/ 268 h 802"/>
                  <a:gd name="T38" fmla="*/ 1712 w 2836"/>
                  <a:gd name="T39" fmla="*/ 161 h 802"/>
                  <a:gd name="T40" fmla="*/ 1712 w 2836"/>
                  <a:gd name="T41" fmla="*/ 161 h 802"/>
                  <a:gd name="T42" fmla="*/ 1980 w 2836"/>
                  <a:gd name="T43" fmla="*/ 161 h 802"/>
                  <a:gd name="T44" fmla="*/ 2194 w 2836"/>
                  <a:gd name="T45" fmla="*/ 107 h 802"/>
                  <a:gd name="T46" fmla="*/ 2408 w 2836"/>
                  <a:gd name="T47" fmla="*/ 54 h 802"/>
                  <a:gd name="T48" fmla="*/ 2408 w 2836"/>
                  <a:gd name="T49" fmla="*/ 54 h 802"/>
                  <a:gd name="T50" fmla="*/ 2569 w 2836"/>
                  <a:gd name="T51" fmla="*/ 0 h 802"/>
                  <a:gd name="T52" fmla="*/ 2729 w 2836"/>
                  <a:gd name="T53" fmla="*/ 0 h 802"/>
                  <a:gd name="T54" fmla="*/ 2836 w 2836"/>
                  <a:gd name="T55" fmla="*/ 0 h 802"/>
                  <a:gd name="T56" fmla="*/ 2836 w 2836"/>
                  <a:gd name="T57" fmla="*/ 0 h 802"/>
                  <a:gd name="T58" fmla="*/ 2676 w 2836"/>
                  <a:gd name="T59" fmla="*/ 107 h 802"/>
                  <a:gd name="T60" fmla="*/ 2408 w 2836"/>
                  <a:gd name="T61" fmla="*/ 161 h 802"/>
                  <a:gd name="T62" fmla="*/ 2034 w 2836"/>
                  <a:gd name="T63" fmla="*/ 268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6" h="802">
                    <a:moveTo>
                      <a:pt x="2034" y="268"/>
                    </a:moveTo>
                    <a:lnTo>
                      <a:pt x="1659" y="375"/>
                    </a:lnTo>
                    <a:lnTo>
                      <a:pt x="1338" y="482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589" y="695"/>
                    </a:lnTo>
                    <a:lnTo>
                      <a:pt x="321" y="802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53" y="802"/>
                    </a:lnTo>
                    <a:lnTo>
                      <a:pt x="0" y="749"/>
                    </a:lnTo>
                    <a:lnTo>
                      <a:pt x="53" y="588"/>
                    </a:lnTo>
                    <a:lnTo>
                      <a:pt x="53" y="588"/>
                    </a:lnTo>
                    <a:lnTo>
                      <a:pt x="107" y="536"/>
                    </a:lnTo>
                    <a:lnTo>
                      <a:pt x="267" y="482"/>
                    </a:lnTo>
                    <a:lnTo>
                      <a:pt x="428" y="429"/>
                    </a:lnTo>
                    <a:lnTo>
                      <a:pt x="428" y="429"/>
                    </a:lnTo>
                    <a:lnTo>
                      <a:pt x="803" y="375"/>
                    </a:lnTo>
                    <a:lnTo>
                      <a:pt x="1284" y="268"/>
                    </a:lnTo>
                    <a:lnTo>
                      <a:pt x="1712" y="161"/>
                    </a:lnTo>
                    <a:lnTo>
                      <a:pt x="1712" y="161"/>
                    </a:lnTo>
                    <a:lnTo>
                      <a:pt x="1980" y="161"/>
                    </a:lnTo>
                    <a:lnTo>
                      <a:pt x="2194" y="107"/>
                    </a:lnTo>
                    <a:lnTo>
                      <a:pt x="2408" y="54"/>
                    </a:lnTo>
                    <a:lnTo>
                      <a:pt x="2408" y="54"/>
                    </a:lnTo>
                    <a:lnTo>
                      <a:pt x="2569" y="0"/>
                    </a:lnTo>
                    <a:lnTo>
                      <a:pt x="2729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676" y="107"/>
                    </a:lnTo>
                    <a:lnTo>
                      <a:pt x="2408" y="161"/>
                    </a:lnTo>
                    <a:lnTo>
                      <a:pt x="2034" y="268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575"/>
              <p:cNvSpPr>
                <a:spLocks/>
              </p:cNvSpPr>
              <p:nvPr/>
            </p:nvSpPr>
            <p:spPr bwMode="auto">
              <a:xfrm>
                <a:off x="3951" y="2256"/>
                <a:ext cx="334" cy="94"/>
              </a:xfrm>
              <a:custGeom>
                <a:avLst/>
                <a:gdLst>
                  <a:gd name="T0" fmla="*/ 1873 w 2676"/>
                  <a:gd name="T1" fmla="*/ 268 h 749"/>
                  <a:gd name="T2" fmla="*/ 1499 w 2676"/>
                  <a:gd name="T3" fmla="*/ 375 h 749"/>
                  <a:gd name="T4" fmla="*/ 1231 w 2676"/>
                  <a:gd name="T5" fmla="*/ 429 h 749"/>
                  <a:gd name="T6" fmla="*/ 857 w 2676"/>
                  <a:gd name="T7" fmla="*/ 536 h 749"/>
                  <a:gd name="T8" fmla="*/ 857 w 2676"/>
                  <a:gd name="T9" fmla="*/ 536 h 749"/>
                  <a:gd name="T10" fmla="*/ 589 w 2676"/>
                  <a:gd name="T11" fmla="*/ 642 h 749"/>
                  <a:gd name="T12" fmla="*/ 268 w 2676"/>
                  <a:gd name="T13" fmla="*/ 749 h 749"/>
                  <a:gd name="T14" fmla="*/ 107 w 2676"/>
                  <a:gd name="T15" fmla="*/ 749 h 749"/>
                  <a:gd name="T16" fmla="*/ 107 w 2676"/>
                  <a:gd name="T17" fmla="*/ 749 h 749"/>
                  <a:gd name="T18" fmla="*/ 54 w 2676"/>
                  <a:gd name="T19" fmla="*/ 749 h 749"/>
                  <a:gd name="T20" fmla="*/ 0 w 2676"/>
                  <a:gd name="T21" fmla="*/ 695 h 749"/>
                  <a:gd name="T22" fmla="*/ 54 w 2676"/>
                  <a:gd name="T23" fmla="*/ 588 h 749"/>
                  <a:gd name="T24" fmla="*/ 54 w 2676"/>
                  <a:gd name="T25" fmla="*/ 588 h 749"/>
                  <a:gd name="T26" fmla="*/ 107 w 2676"/>
                  <a:gd name="T27" fmla="*/ 536 h 749"/>
                  <a:gd name="T28" fmla="*/ 214 w 2676"/>
                  <a:gd name="T29" fmla="*/ 482 h 749"/>
                  <a:gd name="T30" fmla="*/ 428 w 2676"/>
                  <a:gd name="T31" fmla="*/ 429 h 749"/>
                  <a:gd name="T32" fmla="*/ 428 w 2676"/>
                  <a:gd name="T33" fmla="*/ 429 h 749"/>
                  <a:gd name="T34" fmla="*/ 803 w 2676"/>
                  <a:gd name="T35" fmla="*/ 375 h 749"/>
                  <a:gd name="T36" fmla="*/ 1285 w 2676"/>
                  <a:gd name="T37" fmla="*/ 268 h 749"/>
                  <a:gd name="T38" fmla="*/ 1659 w 2676"/>
                  <a:gd name="T39" fmla="*/ 161 h 749"/>
                  <a:gd name="T40" fmla="*/ 1659 w 2676"/>
                  <a:gd name="T41" fmla="*/ 161 h 749"/>
                  <a:gd name="T42" fmla="*/ 1873 w 2676"/>
                  <a:gd name="T43" fmla="*/ 161 h 749"/>
                  <a:gd name="T44" fmla="*/ 2034 w 2676"/>
                  <a:gd name="T45" fmla="*/ 107 h 749"/>
                  <a:gd name="T46" fmla="*/ 2248 w 2676"/>
                  <a:gd name="T47" fmla="*/ 54 h 749"/>
                  <a:gd name="T48" fmla="*/ 2248 w 2676"/>
                  <a:gd name="T49" fmla="*/ 54 h 749"/>
                  <a:gd name="T50" fmla="*/ 2409 w 2676"/>
                  <a:gd name="T51" fmla="*/ 54 h 749"/>
                  <a:gd name="T52" fmla="*/ 2623 w 2676"/>
                  <a:gd name="T53" fmla="*/ 0 h 749"/>
                  <a:gd name="T54" fmla="*/ 2676 w 2676"/>
                  <a:gd name="T55" fmla="*/ 0 h 749"/>
                  <a:gd name="T56" fmla="*/ 2676 w 2676"/>
                  <a:gd name="T57" fmla="*/ 0 h 749"/>
                  <a:gd name="T58" fmla="*/ 2516 w 2676"/>
                  <a:gd name="T59" fmla="*/ 107 h 749"/>
                  <a:gd name="T60" fmla="*/ 2248 w 2676"/>
                  <a:gd name="T61" fmla="*/ 161 h 749"/>
                  <a:gd name="T62" fmla="*/ 1873 w 2676"/>
                  <a:gd name="T63" fmla="*/ 268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76" h="749">
                    <a:moveTo>
                      <a:pt x="1873" y="268"/>
                    </a:moveTo>
                    <a:lnTo>
                      <a:pt x="1499" y="375"/>
                    </a:lnTo>
                    <a:lnTo>
                      <a:pt x="1231" y="429"/>
                    </a:lnTo>
                    <a:lnTo>
                      <a:pt x="857" y="536"/>
                    </a:lnTo>
                    <a:lnTo>
                      <a:pt x="857" y="536"/>
                    </a:lnTo>
                    <a:lnTo>
                      <a:pt x="589" y="642"/>
                    </a:lnTo>
                    <a:lnTo>
                      <a:pt x="268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0" y="695"/>
                    </a:lnTo>
                    <a:lnTo>
                      <a:pt x="54" y="588"/>
                    </a:lnTo>
                    <a:lnTo>
                      <a:pt x="54" y="588"/>
                    </a:lnTo>
                    <a:lnTo>
                      <a:pt x="107" y="536"/>
                    </a:lnTo>
                    <a:lnTo>
                      <a:pt x="214" y="482"/>
                    </a:lnTo>
                    <a:lnTo>
                      <a:pt x="428" y="429"/>
                    </a:lnTo>
                    <a:lnTo>
                      <a:pt x="428" y="429"/>
                    </a:lnTo>
                    <a:lnTo>
                      <a:pt x="803" y="375"/>
                    </a:lnTo>
                    <a:lnTo>
                      <a:pt x="1285" y="268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873" y="161"/>
                    </a:lnTo>
                    <a:lnTo>
                      <a:pt x="2034" y="107"/>
                    </a:lnTo>
                    <a:lnTo>
                      <a:pt x="2248" y="54"/>
                    </a:lnTo>
                    <a:lnTo>
                      <a:pt x="2248" y="54"/>
                    </a:lnTo>
                    <a:lnTo>
                      <a:pt x="2409" y="54"/>
                    </a:lnTo>
                    <a:lnTo>
                      <a:pt x="2623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516" y="107"/>
                    </a:lnTo>
                    <a:lnTo>
                      <a:pt x="2248" y="161"/>
                    </a:lnTo>
                    <a:lnTo>
                      <a:pt x="1873" y="268"/>
                    </a:lnTo>
                    <a:close/>
                  </a:path>
                </a:pathLst>
              </a:custGeom>
              <a:solidFill>
                <a:srgbClr val="FFC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576"/>
              <p:cNvSpPr>
                <a:spLocks/>
              </p:cNvSpPr>
              <p:nvPr/>
            </p:nvSpPr>
            <p:spPr bwMode="auto">
              <a:xfrm>
                <a:off x="3958" y="2256"/>
                <a:ext cx="314" cy="87"/>
              </a:xfrm>
              <a:custGeom>
                <a:avLst/>
                <a:gdLst>
                  <a:gd name="T0" fmla="*/ 1712 w 2515"/>
                  <a:gd name="T1" fmla="*/ 268 h 695"/>
                  <a:gd name="T2" fmla="*/ 1391 w 2515"/>
                  <a:gd name="T3" fmla="*/ 375 h 695"/>
                  <a:gd name="T4" fmla="*/ 1070 w 2515"/>
                  <a:gd name="T5" fmla="*/ 429 h 695"/>
                  <a:gd name="T6" fmla="*/ 749 w 2515"/>
                  <a:gd name="T7" fmla="*/ 482 h 695"/>
                  <a:gd name="T8" fmla="*/ 749 w 2515"/>
                  <a:gd name="T9" fmla="*/ 482 h 695"/>
                  <a:gd name="T10" fmla="*/ 535 w 2515"/>
                  <a:gd name="T11" fmla="*/ 588 h 695"/>
                  <a:gd name="T12" fmla="*/ 321 w 2515"/>
                  <a:gd name="T13" fmla="*/ 695 h 695"/>
                  <a:gd name="T14" fmla="*/ 160 w 2515"/>
                  <a:gd name="T15" fmla="*/ 695 h 695"/>
                  <a:gd name="T16" fmla="*/ 160 w 2515"/>
                  <a:gd name="T17" fmla="*/ 695 h 695"/>
                  <a:gd name="T18" fmla="*/ 107 w 2515"/>
                  <a:gd name="T19" fmla="*/ 695 h 695"/>
                  <a:gd name="T20" fmla="*/ 0 w 2515"/>
                  <a:gd name="T21" fmla="*/ 695 h 695"/>
                  <a:gd name="T22" fmla="*/ 0 w 2515"/>
                  <a:gd name="T23" fmla="*/ 588 h 695"/>
                  <a:gd name="T24" fmla="*/ 0 w 2515"/>
                  <a:gd name="T25" fmla="*/ 588 h 695"/>
                  <a:gd name="T26" fmla="*/ 53 w 2515"/>
                  <a:gd name="T27" fmla="*/ 536 h 695"/>
                  <a:gd name="T28" fmla="*/ 214 w 2515"/>
                  <a:gd name="T29" fmla="*/ 482 h 695"/>
                  <a:gd name="T30" fmla="*/ 374 w 2515"/>
                  <a:gd name="T31" fmla="*/ 429 h 695"/>
                  <a:gd name="T32" fmla="*/ 374 w 2515"/>
                  <a:gd name="T33" fmla="*/ 429 h 695"/>
                  <a:gd name="T34" fmla="*/ 749 w 2515"/>
                  <a:gd name="T35" fmla="*/ 375 h 695"/>
                  <a:gd name="T36" fmla="*/ 1231 w 2515"/>
                  <a:gd name="T37" fmla="*/ 268 h 695"/>
                  <a:gd name="T38" fmla="*/ 1605 w 2515"/>
                  <a:gd name="T39" fmla="*/ 161 h 695"/>
                  <a:gd name="T40" fmla="*/ 1605 w 2515"/>
                  <a:gd name="T41" fmla="*/ 161 h 695"/>
                  <a:gd name="T42" fmla="*/ 1766 w 2515"/>
                  <a:gd name="T43" fmla="*/ 161 h 695"/>
                  <a:gd name="T44" fmla="*/ 1927 w 2515"/>
                  <a:gd name="T45" fmla="*/ 161 h 695"/>
                  <a:gd name="T46" fmla="*/ 2087 w 2515"/>
                  <a:gd name="T47" fmla="*/ 107 h 695"/>
                  <a:gd name="T48" fmla="*/ 2087 w 2515"/>
                  <a:gd name="T49" fmla="*/ 107 h 695"/>
                  <a:gd name="T50" fmla="*/ 2248 w 2515"/>
                  <a:gd name="T51" fmla="*/ 54 h 695"/>
                  <a:gd name="T52" fmla="*/ 2462 w 2515"/>
                  <a:gd name="T53" fmla="*/ 0 h 695"/>
                  <a:gd name="T54" fmla="*/ 2515 w 2515"/>
                  <a:gd name="T55" fmla="*/ 0 h 695"/>
                  <a:gd name="T56" fmla="*/ 2515 w 2515"/>
                  <a:gd name="T57" fmla="*/ 0 h 695"/>
                  <a:gd name="T58" fmla="*/ 2408 w 2515"/>
                  <a:gd name="T59" fmla="*/ 107 h 695"/>
                  <a:gd name="T60" fmla="*/ 2087 w 2515"/>
                  <a:gd name="T61" fmla="*/ 161 h 695"/>
                  <a:gd name="T62" fmla="*/ 1712 w 2515"/>
                  <a:gd name="T63" fmla="*/ 26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15" h="695">
                    <a:moveTo>
                      <a:pt x="1712" y="268"/>
                    </a:moveTo>
                    <a:lnTo>
                      <a:pt x="1391" y="375"/>
                    </a:lnTo>
                    <a:lnTo>
                      <a:pt x="1070" y="429"/>
                    </a:lnTo>
                    <a:lnTo>
                      <a:pt x="749" y="482"/>
                    </a:lnTo>
                    <a:lnTo>
                      <a:pt x="749" y="482"/>
                    </a:lnTo>
                    <a:lnTo>
                      <a:pt x="535" y="588"/>
                    </a:lnTo>
                    <a:lnTo>
                      <a:pt x="321" y="695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107" y="695"/>
                    </a:lnTo>
                    <a:lnTo>
                      <a:pt x="0" y="695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53" y="536"/>
                    </a:lnTo>
                    <a:lnTo>
                      <a:pt x="214" y="482"/>
                    </a:lnTo>
                    <a:lnTo>
                      <a:pt x="374" y="429"/>
                    </a:lnTo>
                    <a:lnTo>
                      <a:pt x="374" y="429"/>
                    </a:lnTo>
                    <a:lnTo>
                      <a:pt x="749" y="375"/>
                    </a:lnTo>
                    <a:lnTo>
                      <a:pt x="1231" y="268"/>
                    </a:lnTo>
                    <a:lnTo>
                      <a:pt x="1605" y="161"/>
                    </a:lnTo>
                    <a:lnTo>
                      <a:pt x="1605" y="161"/>
                    </a:lnTo>
                    <a:lnTo>
                      <a:pt x="1766" y="161"/>
                    </a:lnTo>
                    <a:lnTo>
                      <a:pt x="1927" y="161"/>
                    </a:lnTo>
                    <a:lnTo>
                      <a:pt x="2087" y="107"/>
                    </a:lnTo>
                    <a:lnTo>
                      <a:pt x="2087" y="107"/>
                    </a:lnTo>
                    <a:lnTo>
                      <a:pt x="2248" y="54"/>
                    </a:lnTo>
                    <a:lnTo>
                      <a:pt x="2462" y="0"/>
                    </a:lnTo>
                    <a:lnTo>
                      <a:pt x="2515" y="0"/>
                    </a:lnTo>
                    <a:lnTo>
                      <a:pt x="2515" y="0"/>
                    </a:lnTo>
                    <a:lnTo>
                      <a:pt x="2408" y="107"/>
                    </a:lnTo>
                    <a:lnTo>
                      <a:pt x="2087" y="161"/>
                    </a:lnTo>
                    <a:lnTo>
                      <a:pt x="1712" y="268"/>
                    </a:lnTo>
                    <a:close/>
                  </a:path>
                </a:pathLst>
              </a:custGeom>
              <a:solidFill>
                <a:srgbClr val="FFD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577"/>
              <p:cNvSpPr>
                <a:spLocks/>
              </p:cNvSpPr>
              <p:nvPr/>
            </p:nvSpPr>
            <p:spPr bwMode="auto">
              <a:xfrm>
                <a:off x="3958" y="2263"/>
                <a:ext cx="307" cy="80"/>
              </a:xfrm>
              <a:custGeom>
                <a:avLst/>
                <a:gdLst>
                  <a:gd name="T0" fmla="*/ 214 w 2462"/>
                  <a:gd name="T1" fmla="*/ 588 h 641"/>
                  <a:gd name="T2" fmla="*/ 107 w 2462"/>
                  <a:gd name="T3" fmla="*/ 641 h 641"/>
                  <a:gd name="T4" fmla="*/ 0 w 2462"/>
                  <a:gd name="T5" fmla="*/ 588 h 641"/>
                  <a:gd name="T6" fmla="*/ 53 w 2462"/>
                  <a:gd name="T7" fmla="*/ 482 h 641"/>
                  <a:gd name="T8" fmla="*/ 53 w 2462"/>
                  <a:gd name="T9" fmla="*/ 482 h 641"/>
                  <a:gd name="T10" fmla="*/ 107 w 2462"/>
                  <a:gd name="T11" fmla="*/ 482 h 641"/>
                  <a:gd name="T12" fmla="*/ 267 w 2462"/>
                  <a:gd name="T13" fmla="*/ 428 h 641"/>
                  <a:gd name="T14" fmla="*/ 428 w 2462"/>
                  <a:gd name="T15" fmla="*/ 375 h 641"/>
                  <a:gd name="T16" fmla="*/ 428 w 2462"/>
                  <a:gd name="T17" fmla="*/ 375 h 641"/>
                  <a:gd name="T18" fmla="*/ 803 w 2462"/>
                  <a:gd name="T19" fmla="*/ 321 h 641"/>
                  <a:gd name="T20" fmla="*/ 1231 w 2462"/>
                  <a:gd name="T21" fmla="*/ 214 h 641"/>
                  <a:gd name="T22" fmla="*/ 1605 w 2462"/>
                  <a:gd name="T23" fmla="*/ 107 h 641"/>
                  <a:gd name="T24" fmla="*/ 1605 w 2462"/>
                  <a:gd name="T25" fmla="*/ 107 h 641"/>
                  <a:gd name="T26" fmla="*/ 1712 w 2462"/>
                  <a:gd name="T27" fmla="*/ 107 h 641"/>
                  <a:gd name="T28" fmla="*/ 1819 w 2462"/>
                  <a:gd name="T29" fmla="*/ 107 h 641"/>
                  <a:gd name="T30" fmla="*/ 1980 w 2462"/>
                  <a:gd name="T31" fmla="*/ 53 h 641"/>
                  <a:gd name="T32" fmla="*/ 1980 w 2462"/>
                  <a:gd name="T33" fmla="*/ 53 h 641"/>
                  <a:gd name="T34" fmla="*/ 2141 w 2462"/>
                  <a:gd name="T35" fmla="*/ 0 h 641"/>
                  <a:gd name="T36" fmla="*/ 2355 w 2462"/>
                  <a:gd name="T37" fmla="*/ 0 h 641"/>
                  <a:gd name="T38" fmla="*/ 2462 w 2462"/>
                  <a:gd name="T39" fmla="*/ 0 h 641"/>
                  <a:gd name="T40" fmla="*/ 2462 w 2462"/>
                  <a:gd name="T41" fmla="*/ 0 h 641"/>
                  <a:gd name="T42" fmla="*/ 2301 w 2462"/>
                  <a:gd name="T43" fmla="*/ 53 h 641"/>
                  <a:gd name="T44" fmla="*/ 1980 w 2462"/>
                  <a:gd name="T45" fmla="*/ 107 h 641"/>
                  <a:gd name="T46" fmla="*/ 1605 w 2462"/>
                  <a:gd name="T47" fmla="*/ 214 h 641"/>
                  <a:gd name="T48" fmla="*/ 1605 w 2462"/>
                  <a:gd name="T49" fmla="*/ 214 h 641"/>
                  <a:gd name="T50" fmla="*/ 1284 w 2462"/>
                  <a:gd name="T51" fmla="*/ 268 h 641"/>
                  <a:gd name="T52" fmla="*/ 1070 w 2462"/>
                  <a:gd name="T53" fmla="*/ 375 h 641"/>
                  <a:gd name="T54" fmla="*/ 749 w 2462"/>
                  <a:gd name="T55" fmla="*/ 428 h 641"/>
                  <a:gd name="T56" fmla="*/ 749 w 2462"/>
                  <a:gd name="T57" fmla="*/ 428 h 641"/>
                  <a:gd name="T58" fmla="*/ 535 w 2462"/>
                  <a:gd name="T59" fmla="*/ 482 h 641"/>
                  <a:gd name="T60" fmla="*/ 321 w 2462"/>
                  <a:gd name="T61" fmla="*/ 534 h 641"/>
                  <a:gd name="T62" fmla="*/ 214 w 2462"/>
                  <a:gd name="T63" fmla="*/ 58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2" h="641">
                    <a:moveTo>
                      <a:pt x="214" y="588"/>
                    </a:moveTo>
                    <a:lnTo>
                      <a:pt x="107" y="641"/>
                    </a:lnTo>
                    <a:lnTo>
                      <a:pt x="0" y="588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107" y="482"/>
                    </a:lnTo>
                    <a:lnTo>
                      <a:pt x="267" y="428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803" y="321"/>
                    </a:lnTo>
                    <a:lnTo>
                      <a:pt x="1231" y="214"/>
                    </a:lnTo>
                    <a:lnTo>
                      <a:pt x="1605" y="107"/>
                    </a:lnTo>
                    <a:lnTo>
                      <a:pt x="1605" y="107"/>
                    </a:lnTo>
                    <a:lnTo>
                      <a:pt x="1712" y="107"/>
                    </a:lnTo>
                    <a:lnTo>
                      <a:pt x="1819" y="107"/>
                    </a:lnTo>
                    <a:lnTo>
                      <a:pt x="1980" y="53"/>
                    </a:lnTo>
                    <a:lnTo>
                      <a:pt x="1980" y="53"/>
                    </a:lnTo>
                    <a:lnTo>
                      <a:pt x="2141" y="0"/>
                    </a:lnTo>
                    <a:lnTo>
                      <a:pt x="2355" y="0"/>
                    </a:lnTo>
                    <a:lnTo>
                      <a:pt x="2462" y="0"/>
                    </a:lnTo>
                    <a:lnTo>
                      <a:pt x="2462" y="0"/>
                    </a:lnTo>
                    <a:lnTo>
                      <a:pt x="2301" y="53"/>
                    </a:lnTo>
                    <a:lnTo>
                      <a:pt x="1980" y="107"/>
                    </a:lnTo>
                    <a:lnTo>
                      <a:pt x="1605" y="214"/>
                    </a:lnTo>
                    <a:lnTo>
                      <a:pt x="1605" y="214"/>
                    </a:lnTo>
                    <a:lnTo>
                      <a:pt x="1284" y="268"/>
                    </a:lnTo>
                    <a:lnTo>
                      <a:pt x="1070" y="375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535" y="482"/>
                    </a:lnTo>
                    <a:lnTo>
                      <a:pt x="321" y="534"/>
                    </a:lnTo>
                    <a:lnTo>
                      <a:pt x="214" y="588"/>
                    </a:lnTo>
                    <a:close/>
                  </a:path>
                </a:pathLst>
              </a:custGeom>
              <a:solidFill>
                <a:srgbClr val="FFD6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578"/>
              <p:cNvSpPr>
                <a:spLocks/>
              </p:cNvSpPr>
              <p:nvPr/>
            </p:nvSpPr>
            <p:spPr bwMode="auto">
              <a:xfrm>
                <a:off x="4553" y="2210"/>
                <a:ext cx="60" cy="33"/>
              </a:xfrm>
              <a:custGeom>
                <a:avLst/>
                <a:gdLst>
                  <a:gd name="T0" fmla="*/ 161 w 482"/>
                  <a:gd name="T1" fmla="*/ 267 h 267"/>
                  <a:gd name="T2" fmla="*/ 54 w 482"/>
                  <a:gd name="T3" fmla="*/ 267 h 267"/>
                  <a:gd name="T4" fmla="*/ 0 w 482"/>
                  <a:gd name="T5" fmla="*/ 267 h 267"/>
                  <a:gd name="T6" fmla="*/ 54 w 482"/>
                  <a:gd name="T7" fmla="*/ 160 h 267"/>
                  <a:gd name="T8" fmla="*/ 54 w 482"/>
                  <a:gd name="T9" fmla="*/ 160 h 267"/>
                  <a:gd name="T10" fmla="*/ 161 w 482"/>
                  <a:gd name="T11" fmla="*/ 107 h 267"/>
                  <a:gd name="T12" fmla="*/ 268 w 482"/>
                  <a:gd name="T13" fmla="*/ 53 h 267"/>
                  <a:gd name="T14" fmla="*/ 321 w 482"/>
                  <a:gd name="T15" fmla="*/ 0 h 267"/>
                  <a:gd name="T16" fmla="*/ 321 w 482"/>
                  <a:gd name="T17" fmla="*/ 0 h 267"/>
                  <a:gd name="T18" fmla="*/ 375 w 482"/>
                  <a:gd name="T19" fmla="*/ 53 h 267"/>
                  <a:gd name="T20" fmla="*/ 428 w 482"/>
                  <a:gd name="T21" fmla="*/ 107 h 267"/>
                  <a:gd name="T22" fmla="*/ 482 w 482"/>
                  <a:gd name="T23" fmla="*/ 160 h 267"/>
                  <a:gd name="T24" fmla="*/ 482 w 482"/>
                  <a:gd name="T25" fmla="*/ 160 h 267"/>
                  <a:gd name="T26" fmla="*/ 428 w 482"/>
                  <a:gd name="T27" fmla="*/ 160 h 267"/>
                  <a:gd name="T28" fmla="*/ 375 w 482"/>
                  <a:gd name="T29" fmla="*/ 214 h 267"/>
                  <a:gd name="T30" fmla="*/ 321 w 482"/>
                  <a:gd name="T31" fmla="*/ 214 h 267"/>
                  <a:gd name="T32" fmla="*/ 321 w 482"/>
                  <a:gd name="T33" fmla="*/ 214 h 267"/>
                  <a:gd name="T34" fmla="*/ 268 w 482"/>
                  <a:gd name="T35" fmla="*/ 214 h 267"/>
                  <a:gd name="T36" fmla="*/ 214 w 482"/>
                  <a:gd name="T37" fmla="*/ 214 h 267"/>
                  <a:gd name="T38" fmla="*/ 161 w 482"/>
                  <a:gd name="T39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267">
                    <a:moveTo>
                      <a:pt x="161" y="267"/>
                    </a:moveTo>
                    <a:lnTo>
                      <a:pt x="54" y="267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53"/>
                    </a:lnTo>
                    <a:lnTo>
                      <a:pt x="428" y="10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28" y="160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214" y="214"/>
                    </a:lnTo>
                    <a:lnTo>
                      <a:pt x="161" y="267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579"/>
              <p:cNvSpPr>
                <a:spLocks/>
              </p:cNvSpPr>
              <p:nvPr/>
            </p:nvSpPr>
            <p:spPr bwMode="auto">
              <a:xfrm>
                <a:off x="4593" y="2216"/>
                <a:ext cx="20" cy="14"/>
              </a:xfrm>
              <a:custGeom>
                <a:avLst/>
                <a:gdLst>
                  <a:gd name="T0" fmla="*/ 161 w 161"/>
                  <a:gd name="T1" fmla="*/ 54 h 107"/>
                  <a:gd name="T2" fmla="*/ 161 w 161"/>
                  <a:gd name="T3" fmla="*/ 54 h 107"/>
                  <a:gd name="T4" fmla="*/ 107 w 161"/>
                  <a:gd name="T5" fmla="*/ 54 h 107"/>
                  <a:gd name="T6" fmla="*/ 107 w 161"/>
                  <a:gd name="T7" fmla="*/ 0 h 107"/>
                  <a:gd name="T8" fmla="*/ 107 w 161"/>
                  <a:gd name="T9" fmla="*/ 0 h 107"/>
                  <a:gd name="T10" fmla="*/ 107 w 161"/>
                  <a:gd name="T11" fmla="*/ 0 h 107"/>
                  <a:gd name="T12" fmla="*/ 107 w 161"/>
                  <a:gd name="T13" fmla="*/ 54 h 107"/>
                  <a:gd name="T14" fmla="*/ 107 w 161"/>
                  <a:gd name="T15" fmla="*/ 54 h 107"/>
                  <a:gd name="T16" fmla="*/ 107 w 161"/>
                  <a:gd name="T17" fmla="*/ 54 h 107"/>
                  <a:gd name="T18" fmla="*/ 54 w 161"/>
                  <a:gd name="T19" fmla="*/ 107 h 107"/>
                  <a:gd name="T20" fmla="*/ 54 w 161"/>
                  <a:gd name="T21" fmla="*/ 107 h 107"/>
                  <a:gd name="T22" fmla="*/ 54 w 161"/>
                  <a:gd name="T23" fmla="*/ 107 h 107"/>
                  <a:gd name="T24" fmla="*/ 54 w 161"/>
                  <a:gd name="T25" fmla="*/ 107 h 107"/>
                  <a:gd name="T26" fmla="*/ 0 w 161"/>
                  <a:gd name="T27" fmla="*/ 107 h 107"/>
                  <a:gd name="T28" fmla="*/ 54 w 161"/>
                  <a:gd name="T29" fmla="*/ 54 h 107"/>
                  <a:gd name="T30" fmla="*/ 54 w 161"/>
                  <a:gd name="T31" fmla="*/ 54 h 107"/>
                  <a:gd name="T32" fmla="*/ 54 w 161"/>
                  <a:gd name="T33" fmla="*/ 54 h 107"/>
                  <a:gd name="T34" fmla="*/ 0 w 161"/>
                  <a:gd name="T35" fmla="*/ 107 h 107"/>
                  <a:gd name="T36" fmla="*/ 0 w 161"/>
                  <a:gd name="T37" fmla="*/ 107 h 107"/>
                  <a:gd name="T38" fmla="*/ 0 w 161"/>
                  <a:gd name="T39" fmla="*/ 107 h 107"/>
                  <a:gd name="T40" fmla="*/ 0 w 161"/>
                  <a:gd name="T41" fmla="*/ 107 h 107"/>
                  <a:gd name="T42" fmla="*/ 0 w 161"/>
                  <a:gd name="T43" fmla="*/ 107 h 107"/>
                  <a:gd name="T44" fmla="*/ 0 w 161"/>
                  <a:gd name="T45" fmla="*/ 107 h 107"/>
                  <a:gd name="T46" fmla="*/ 54 w 161"/>
                  <a:gd name="T47" fmla="*/ 107 h 107"/>
                  <a:gd name="T48" fmla="*/ 54 w 161"/>
                  <a:gd name="T49" fmla="*/ 107 h 107"/>
                  <a:gd name="T50" fmla="*/ 54 w 161"/>
                  <a:gd name="T51" fmla="*/ 107 h 107"/>
                  <a:gd name="T52" fmla="*/ 107 w 161"/>
                  <a:gd name="T53" fmla="*/ 107 h 107"/>
                  <a:gd name="T54" fmla="*/ 161 w 161"/>
                  <a:gd name="T5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107">
                    <a:moveTo>
                      <a:pt x="161" y="54"/>
                    </a:moveTo>
                    <a:lnTo>
                      <a:pt x="161" y="54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161" y="54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580"/>
              <p:cNvSpPr>
                <a:spLocks/>
              </p:cNvSpPr>
              <p:nvPr/>
            </p:nvSpPr>
            <p:spPr bwMode="auto">
              <a:xfrm>
                <a:off x="4566" y="2210"/>
                <a:ext cx="34" cy="33"/>
              </a:xfrm>
              <a:custGeom>
                <a:avLst/>
                <a:gdLst>
                  <a:gd name="T0" fmla="*/ 268 w 268"/>
                  <a:gd name="T1" fmla="*/ 0 h 267"/>
                  <a:gd name="T2" fmla="*/ 268 w 268"/>
                  <a:gd name="T3" fmla="*/ 53 h 267"/>
                  <a:gd name="T4" fmla="*/ 268 w 268"/>
                  <a:gd name="T5" fmla="*/ 53 h 267"/>
                  <a:gd name="T6" fmla="*/ 268 w 268"/>
                  <a:gd name="T7" fmla="*/ 53 h 267"/>
                  <a:gd name="T8" fmla="*/ 268 w 268"/>
                  <a:gd name="T9" fmla="*/ 53 h 267"/>
                  <a:gd name="T10" fmla="*/ 214 w 268"/>
                  <a:gd name="T11" fmla="*/ 107 h 267"/>
                  <a:gd name="T12" fmla="*/ 161 w 268"/>
                  <a:gd name="T13" fmla="*/ 107 h 267"/>
                  <a:gd name="T14" fmla="*/ 161 w 268"/>
                  <a:gd name="T15" fmla="*/ 160 h 267"/>
                  <a:gd name="T16" fmla="*/ 161 w 268"/>
                  <a:gd name="T17" fmla="*/ 160 h 267"/>
                  <a:gd name="T18" fmla="*/ 54 w 268"/>
                  <a:gd name="T19" fmla="*/ 214 h 267"/>
                  <a:gd name="T20" fmla="*/ 0 w 268"/>
                  <a:gd name="T21" fmla="*/ 267 h 267"/>
                  <a:gd name="T22" fmla="*/ 0 w 268"/>
                  <a:gd name="T23" fmla="*/ 214 h 267"/>
                  <a:gd name="T24" fmla="*/ 0 w 268"/>
                  <a:gd name="T25" fmla="*/ 214 h 267"/>
                  <a:gd name="T26" fmla="*/ 54 w 268"/>
                  <a:gd name="T27" fmla="*/ 160 h 267"/>
                  <a:gd name="T28" fmla="*/ 107 w 268"/>
                  <a:gd name="T29" fmla="*/ 53 h 267"/>
                  <a:gd name="T30" fmla="*/ 161 w 268"/>
                  <a:gd name="T31" fmla="*/ 0 h 267"/>
                  <a:gd name="T32" fmla="*/ 161 w 268"/>
                  <a:gd name="T33" fmla="*/ 0 h 267"/>
                  <a:gd name="T34" fmla="*/ 214 w 268"/>
                  <a:gd name="T35" fmla="*/ 0 h 267"/>
                  <a:gd name="T36" fmla="*/ 268 w 268"/>
                  <a:gd name="T37" fmla="*/ 0 h 267"/>
                  <a:gd name="T38" fmla="*/ 268 w 268"/>
                  <a:gd name="T39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7">
                    <a:moveTo>
                      <a:pt x="268" y="0"/>
                    </a:move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107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54" y="214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4" y="160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581"/>
              <p:cNvSpPr>
                <a:spLocks/>
              </p:cNvSpPr>
              <p:nvPr/>
            </p:nvSpPr>
            <p:spPr bwMode="auto">
              <a:xfrm>
                <a:off x="4573" y="2223"/>
                <a:ext cx="60" cy="47"/>
              </a:xfrm>
              <a:custGeom>
                <a:avLst/>
                <a:gdLst>
                  <a:gd name="T0" fmla="*/ 107 w 481"/>
                  <a:gd name="T1" fmla="*/ 321 h 374"/>
                  <a:gd name="T2" fmla="*/ 53 w 481"/>
                  <a:gd name="T3" fmla="*/ 374 h 374"/>
                  <a:gd name="T4" fmla="*/ 0 w 481"/>
                  <a:gd name="T5" fmla="*/ 374 h 374"/>
                  <a:gd name="T6" fmla="*/ 0 w 481"/>
                  <a:gd name="T7" fmla="*/ 267 h 374"/>
                  <a:gd name="T8" fmla="*/ 0 w 481"/>
                  <a:gd name="T9" fmla="*/ 267 h 374"/>
                  <a:gd name="T10" fmla="*/ 107 w 481"/>
                  <a:gd name="T11" fmla="*/ 160 h 374"/>
                  <a:gd name="T12" fmla="*/ 214 w 481"/>
                  <a:gd name="T13" fmla="*/ 53 h 374"/>
                  <a:gd name="T14" fmla="*/ 321 w 481"/>
                  <a:gd name="T15" fmla="*/ 0 h 374"/>
                  <a:gd name="T16" fmla="*/ 321 w 481"/>
                  <a:gd name="T17" fmla="*/ 0 h 374"/>
                  <a:gd name="T18" fmla="*/ 374 w 481"/>
                  <a:gd name="T19" fmla="*/ 53 h 374"/>
                  <a:gd name="T20" fmla="*/ 428 w 481"/>
                  <a:gd name="T21" fmla="*/ 107 h 374"/>
                  <a:gd name="T22" fmla="*/ 481 w 481"/>
                  <a:gd name="T23" fmla="*/ 160 h 374"/>
                  <a:gd name="T24" fmla="*/ 481 w 481"/>
                  <a:gd name="T25" fmla="*/ 160 h 374"/>
                  <a:gd name="T26" fmla="*/ 428 w 481"/>
                  <a:gd name="T27" fmla="*/ 160 h 374"/>
                  <a:gd name="T28" fmla="*/ 374 w 481"/>
                  <a:gd name="T29" fmla="*/ 214 h 374"/>
                  <a:gd name="T30" fmla="*/ 321 w 481"/>
                  <a:gd name="T31" fmla="*/ 214 h 374"/>
                  <a:gd name="T32" fmla="*/ 321 w 481"/>
                  <a:gd name="T33" fmla="*/ 214 h 374"/>
                  <a:gd name="T34" fmla="*/ 267 w 481"/>
                  <a:gd name="T35" fmla="*/ 267 h 374"/>
                  <a:gd name="T36" fmla="*/ 214 w 481"/>
                  <a:gd name="T37" fmla="*/ 267 h 374"/>
                  <a:gd name="T38" fmla="*/ 107 w 481"/>
                  <a:gd name="T39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1" h="374">
                    <a:moveTo>
                      <a:pt x="107" y="321"/>
                    </a:moveTo>
                    <a:lnTo>
                      <a:pt x="53" y="374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07" y="160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3"/>
                    </a:lnTo>
                    <a:lnTo>
                      <a:pt x="428" y="107"/>
                    </a:lnTo>
                    <a:lnTo>
                      <a:pt x="481" y="160"/>
                    </a:lnTo>
                    <a:lnTo>
                      <a:pt x="481" y="160"/>
                    </a:lnTo>
                    <a:lnTo>
                      <a:pt x="428" y="160"/>
                    </a:lnTo>
                    <a:lnTo>
                      <a:pt x="374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7" y="267"/>
                    </a:lnTo>
                    <a:lnTo>
                      <a:pt x="214" y="267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582"/>
              <p:cNvSpPr>
                <a:spLocks/>
              </p:cNvSpPr>
              <p:nvPr/>
            </p:nvSpPr>
            <p:spPr bwMode="auto">
              <a:xfrm>
                <a:off x="4613" y="2236"/>
                <a:ext cx="13" cy="14"/>
              </a:xfrm>
              <a:custGeom>
                <a:avLst/>
                <a:gdLst>
                  <a:gd name="T0" fmla="*/ 53 w 107"/>
                  <a:gd name="T1" fmla="*/ 53 h 107"/>
                  <a:gd name="T2" fmla="*/ 53 w 107"/>
                  <a:gd name="T3" fmla="*/ 53 h 107"/>
                  <a:gd name="T4" fmla="*/ 107 w 107"/>
                  <a:gd name="T5" fmla="*/ 53 h 107"/>
                  <a:gd name="T6" fmla="*/ 107 w 107"/>
                  <a:gd name="T7" fmla="*/ 0 h 107"/>
                  <a:gd name="T8" fmla="*/ 107 w 107"/>
                  <a:gd name="T9" fmla="*/ 0 h 107"/>
                  <a:gd name="T10" fmla="*/ 107 w 107"/>
                  <a:gd name="T11" fmla="*/ 0 h 107"/>
                  <a:gd name="T12" fmla="*/ 53 w 107"/>
                  <a:gd name="T13" fmla="*/ 0 h 107"/>
                  <a:gd name="T14" fmla="*/ 53 w 107"/>
                  <a:gd name="T15" fmla="*/ 0 h 107"/>
                  <a:gd name="T16" fmla="*/ 53 w 107"/>
                  <a:gd name="T17" fmla="*/ 0 h 107"/>
                  <a:gd name="T18" fmla="*/ 0 w 107"/>
                  <a:gd name="T19" fmla="*/ 53 h 107"/>
                  <a:gd name="T20" fmla="*/ 0 w 107"/>
                  <a:gd name="T21" fmla="*/ 107 h 107"/>
                  <a:gd name="T22" fmla="*/ 0 w 107"/>
                  <a:gd name="T23" fmla="*/ 107 h 107"/>
                  <a:gd name="T24" fmla="*/ 0 w 107"/>
                  <a:gd name="T25" fmla="*/ 107 h 107"/>
                  <a:gd name="T26" fmla="*/ 0 w 107"/>
                  <a:gd name="T27" fmla="*/ 107 h 107"/>
                  <a:gd name="T28" fmla="*/ 0 w 107"/>
                  <a:gd name="T29" fmla="*/ 107 h 107"/>
                  <a:gd name="T30" fmla="*/ 53 w 107"/>
                  <a:gd name="T3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107">
                    <a:moveTo>
                      <a:pt x="53" y="53"/>
                    </a:moveTo>
                    <a:lnTo>
                      <a:pt x="53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583"/>
              <p:cNvSpPr>
                <a:spLocks/>
              </p:cNvSpPr>
              <p:nvPr/>
            </p:nvSpPr>
            <p:spPr bwMode="auto">
              <a:xfrm>
                <a:off x="4593" y="2230"/>
                <a:ext cx="60" cy="53"/>
              </a:xfrm>
              <a:custGeom>
                <a:avLst/>
                <a:gdLst>
                  <a:gd name="T0" fmla="*/ 107 w 482"/>
                  <a:gd name="T1" fmla="*/ 375 h 429"/>
                  <a:gd name="T2" fmla="*/ 54 w 482"/>
                  <a:gd name="T3" fmla="*/ 429 h 429"/>
                  <a:gd name="T4" fmla="*/ 0 w 482"/>
                  <a:gd name="T5" fmla="*/ 429 h 429"/>
                  <a:gd name="T6" fmla="*/ 0 w 482"/>
                  <a:gd name="T7" fmla="*/ 321 h 429"/>
                  <a:gd name="T8" fmla="*/ 0 w 482"/>
                  <a:gd name="T9" fmla="*/ 321 h 429"/>
                  <a:gd name="T10" fmla="*/ 107 w 482"/>
                  <a:gd name="T11" fmla="*/ 214 h 429"/>
                  <a:gd name="T12" fmla="*/ 268 w 482"/>
                  <a:gd name="T13" fmla="*/ 54 h 429"/>
                  <a:gd name="T14" fmla="*/ 375 w 482"/>
                  <a:gd name="T15" fmla="*/ 0 h 429"/>
                  <a:gd name="T16" fmla="*/ 375 w 482"/>
                  <a:gd name="T17" fmla="*/ 0 h 429"/>
                  <a:gd name="T18" fmla="*/ 428 w 482"/>
                  <a:gd name="T19" fmla="*/ 107 h 429"/>
                  <a:gd name="T20" fmla="*/ 428 w 482"/>
                  <a:gd name="T21" fmla="*/ 214 h 429"/>
                  <a:gd name="T22" fmla="*/ 482 w 482"/>
                  <a:gd name="T23" fmla="*/ 268 h 429"/>
                  <a:gd name="T24" fmla="*/ 482 w 482"/>
                  <a:gd name="T25" fmla="*/ 268 h 429"/>
                  <a:gd name="T26" fmla="*/ 482 w 482"/>
                  <a:gd name="T27" fmla="*/ 268 h 429"/>
                  <a:gd name="T28" fmla="*/ 428 w 482"/>
                  <a:gd name="T29" fmla="*/ 268 h 429"/>
                  <a:gd name="T30" fmla="*/ 375 w 482"/>
                  <a:gd name="T31" fmla="*/ 214 h 429"/>
                  <a:gd name="T32" fmla="*/ 375 w 482"/>
                  <a:gd name="T33" fmla="*/ 214 h 429"/>
                  <a:gd name="T34" fmla="*/ 321 w 482"/>
                  <a:gd name="T35" fmla="*/ 268 h 429"/>
                  <a:gd name="T36" fmla="*/ 214 w 482"/>
                  <a:gd name="T37" fmla="*/ 321 h 429"/>
                  <a:gd name="T38" fmla="*/ 107 w 482"/>
                  <a:gd name="T39" fmla="*/ 37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429">
                    <a:moveTo>
                      <a:pt x="107" y="375"/>
                    </a:moveTo>
                    <a:lnTo>
                      <a:pt x="54" y="429"/>
                    </a:lnTo>
                    <a:lnTo>
                      <a:pt x="0" y="42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268" y="54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07"/>
                    </a:lnTo>
                    <a:lnTo>
                      <a:pt x="428" y="214"/>
                    </a:lnTo>
                    <a:lnTo>
                      <a:pt x="482" y="268"/>
                    </a:lnTo>
                    <a:lnTo>
                      <a:pt x="482" y="268"/>
                    </a:lnTo>
                    <a:lnTo>
                      <a:pt x="482" y="268"/>
                    </a:lnTo>
                    <a:lnTo>
                      <a:pt x="428" y="268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268"/>
                    </a:lnTo>
                    <a:lnTo>
                      <a:pt x="214" y="321"/>
                    </a:lnTo>
                    <a:lnTo>
                      <a:pt x="107" y="375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584"/>
              <p:cNvSpPr>
                <a:spLocks/>
              </p:cNvSpPr>
              <p:nvPr/>
            </p:nvSpPr>
            <p:spPr bwMode="auto">
              <a:xfrm>
                <a:off x="4640" y="2250"/>
                <a:ext cx="13" cy="13"/>
              </a:xfrm>
              <a:custGeom>
                <a:avLst/>
                <a:gdLst>
                  <a:gd name="T0" fmla="*/ 107 w 107"/>
                  <a:gd name="T1" fmla="*/ 53 h 107"/>
                  <a:gd name="T2" fmla="*/ 53 w 107"/>
                  <a:gd name="T3" fmla="*/ 53 h 107"/>
                  <a:gd name="T4" fmla="*/ 53 w 107"/>
                  <a:gd name="T5" fmla="*/ 0 h 107"/>
                  <a:gd name="T6" fmla="*/ 53 w 107"/>
                  <a:gd name="T7" fmla="*/ 0 h 107"/>
                  <a:gd name="T8" fmla="*/ 53 w 107"/>
                  <a:gd name="T9" fmla="*/ 0 h 107"/>
                  <a:gd name="T10" fmla="*/ 53 w 107"/>
                  <a:gd name="T11" fmla="*/ 53 h 107"/>
                  <a:gd name="T12" fmla="*/ 0 w 107"/>
                  <a:gd name="T13" fmla="*/ 53 h 107"/>
                  <a:gd name="T14" fmla="*/ 0 w 107"/>
                  <a:gd name="T15" fmla="*/ 53 h 107"/>
                  <a:gd name="T16" fmla="*/ 0 w 107"/>
                  <a:gd name="T17" fmla="*/ 53 h 107"/>
                  <a:gd name="T18" fmla="*/ 0 w 107"/>
                  <a:gd name="T19" fmla="*/ 53 h 107"/>
                  <a:gd name="T20" fmla="*/ 53 w 107"/>
                  <a:gd name="T21" fmla="*/ 0 h 107"/>
                  <a:gd name="T22" fmla="*/ 53 w 107"/>
                  <a:gd name="T23" fmla="*/ 0 h 107"/>
                  <a:gd name="T24" fmla="*/ 53 w 107"/>
                  <a:gd name="T25" fmla="*/ 0 h 107"/>
                  <a:gd name="T26" fmla="*/ 0 w 107"/>
                  <a:gd name="T27" fmla="*/ 53 h 107"/>
                  <a:gd name="T28" fmla="*/ 0 w 107"/>
                  <a:gd name="T29" fmla="*/ 53 h 107"/>
                  <a:gd name="T30" fmla="*/ 0 w 107"/>
                  <a:gd name="T31" fmla="*/ 53 h 107"/>
                  <a:gd name="T32" fmla="*/ 0 w 107"/>
                  <a:gd name="T33" fmla="*/ 53 h 107"/>
                  <a:gd name="T34" fmla="*/ 0 w 107"/>
                  <a:gd name="T35" fmla="*/ 107 h 107"/>
                  <a:gd name="T36" fmla="*/ 0 w 107"/>
                  <a:gd name="T37" fmla="*/ 107 h 107"/>
                  <a:gd name="T38" fmla="*/ 53 w 107"/>
                  <a:gd name="T39" fmla="*/ 107 h 107"/>
                  <a:gd name="T40" fmla="*/ 53 w 107"/>
                  <a:gd name="T41" fmla="*/ 107 h 107"/>
                  <a:gd name="T42" fmla="*/ 53 w 107"/>
                  <a:gd name="T43" fmla="*/ 107 h 107"/>
                  <a:gd name="T44" fmla="*/ 53 w 107"/>
                  <a:gd name="T45" fmla="*/ 107 h 107"/>
                  <a:gd name="T46" fmla="*/ 107 w 107"/>
                  <a:gd name="T47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7">
                    <a:moveTo>
                      <a:pt x="107" y="53"/>
                    </a:moveTo>
                    <a:lnTo>
                      <a:pt x="53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3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585"/>
              <p:cNvSpPr>
                <a:spLocks/>
              </p:cNvSpPr>
              <p:nvPr/>
            </p:nvSpPr>
            <p:spPr bwMode="auto">
              <a:xfrm>
                <a:off x="4626" y="2250"/>
                <a:ext cx="54" cy="47"/>
              </a:xfrm>
              <a:custGeom>
                <a:avLst/>
                <a:gdLst>
                  <a:gd name="T0" fmla="*/ 160 w 428"/>
                  <a:gd name="T1" fmla="*/ 321 h 375"/>
                  <a:gd name="T2" fmla="*/ 53 w 428"/>
                  <a:gd name="T3" fmla="*/ 375 h 375"/>
                  <a:gd name="T4" fmla="*/ 0 w 428"/>
                  <a:gd name="T5" fmla="*/ 321 h 375"/>
                  <a:gd name="T6" fmla="*/ 53 w 428"/>
                  <a:gd name="T7" fmla="*/ 214 h 375"/>
                  <a:gd name="T8" fmla="*/ 53 w 428"/>
                  <a:gd name="T9" fmla="*/ 214 h 375"/>
                  <a:gd name="T10" fmla="*/ 107 w 428"/>
                  <a:gd name="T11" fmla="*/ 107 h 375"/>
                  <a:gd name="T12" fmla="*/ 160 w 428"/>
                  <a:gd name="T13" fmla="*/ 53 h 375"/>
                  <a:gd name="T14" fmla="*/ 267 w 428"/>
                  <a:gd name="T15" fmla="*/ 0 h 375"/>
                  <a:gd name="T16" fmla="*/ 267 w 428"/>
                  <a:gd name="T17" fmla="*/ 0 h 375"/>
                  <a:gd name="T18" fmla="*/ 321 w 428"/>
                  <a:gd name="T19" fmla="*/ 53 h 375"/>
                  <a:gd name="T20" fmla="*/ 374 w 428"/>
                  <a:gd name="T21" fmla="*/ 160 h 375"/>
                  <a:gd name="T22" fmla="*/ 428 w 428"/>
                  <a:gd name="T23" fmla="*/ 268 h 375"/>
                  <a:gd name="T24" fmla="*/ 428 w 428"/>
                  <a:gd name="T25" fmla="*/ 268 h 375"/>
                  <a:gd name="T26" fmla="*/ 374 w 428"/>
                  <a:gd name="T27" fmla="*/ 268 h 375"/>
                  <a:gd name="T28" fmla="*/ 374 w 428"/>
                  <a:gd name="T29" fmla="*/ 268 h 375"/>
                  <a:gd name="T30" fmla="*/ 321 w 428"/>
                  <a:gd name="T31" fmla="*/ 214 h 375"/>
                  <a:gd name="T32" fmla="*/ 321 w 428"/>
                  <a:gd name="T33" fmla="*/ 214 h 375"/>
                  <a:gd name="T34" fmla="*/ 267 w 428"/>
                  <a:gd name="T35" fmla="*/ 214 h 375"/>
                  <a:gd name="T36" fmla="*/ 214 w 428"/>
                  <a:gd name="T37" fmla="*/ 268 h 375"/>
                  <a:gd name="T38" fmla="*/ 160 w 428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5">
                    <a:moveTo>
                      <a:pt x="160" y="321"/>
                    </a:moveTo>
                    <a:lnTo>
                      <a:pt x="53" y="375"/>
                    </a:lnTo>
                    <a:lnTo>
                      <a:pt x="0" y="321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60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53"/>
                    </a:lnTo>
                    <a:lnTo>
                      <a:pt x="374" y="160"/>
                    </a:lnTo>
                    <a:lnTo>
                      <a:pt x="428" y="268"/>
                    </a:lnTo>
                    <a:lnTo>
                      <a:pt x="428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7" y="214"/>
                    </a:lnTo>
                    <a:lnTo>
                      <a:pt x="214" y="268"/>
                    </a:lnTo>
                    <a:lnTo>
                      <a:pt x="160" y="32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586"/>
              <p:cNvSpPr>
                <a:spLocks/>
              </p:cNvSpPr>
              <p:nvPr/>
            </p:nvSpPr>
            <p:spPr bwMode="auto">
              <a:xfrm>
                <a:off x="4633" y="2250"/>
                <a:ext cx="34" cy="33"/>
              </a:xfrm>
              <a:custGeom>
                <a:avLst/>
                <a:gdLst>
                  <a:gd name="T0" fmla="*/ 268 w 268"/>
                  <a:gd name="T1" fmla="*/ 53 h 268"/>
                  <a:gd name="T2" fmla="*/ 214 w 268"/>
                  <a:gd name="T3" fmla="*/ 107 h 268"/>
                  <a:gd name="T4" fmla="*/ 161 w 268"/>
                  <a:gd name="T5" fmla="*/ 160 h 268"/>
                  <a:gd name="T6" fmla="*/ 161 w 268"/>
                  <a:gd name="T7" fmla="*/ 160 h 268"/>
                  <a:gd name="T8" fmla="*/ 161 w 268"/>
                  <a:gd name="T9" fmla="*/ 160 h 268"/>
                  <a:gd name="T10" fmla="*/ 107 w 268"/>
                  <a:gd name="T11" fmla="*/ 214 h 268"/>
                  <a:gd name="T12" fmla="*/ 54 w 268"/>
                  <a:gd name="T13" fmla="*/ 268 h 268"/>
                  <a:gd name="T14" fmla="*/ 0 w 268"/>
                  <a:gd name="T15" fmla="*/ 268 h 268"/>
                  <a:gd name="T16" fmla="*/ 0 w 268"/>
                  <a:gd name="T17" fmla="*/ 268 h 268"/>
                  <a:gd name="T18" fmla="*/ 0 w 268"/>
                  <a:gd name="T19" fmla="*/ 268 h 268"/>
                  <a:gd name="T20" fmla="*/ 54 w 268"/>
                  <a:gd name="T21" fmla="*/ 160 h 268"/>
                  <a:gd name="T22" fmla="*/ 107 w 268"/>
                  <a:gd name="T23" fmla="*/ 107 h 268"/>
                  <a:gd name="T24" fmla="*/ 107 w 268"/>
                  <a:gd name="T25" fmla="*/ 107 h 268"/>
                  <a:gd name="T26" fmla="*/ 161 w 268"/>
                  <a:gd name="T27" fmla="*/ 53 h 268"/>
                  <a:gd name="T28" fmla="*/ 214 w 268"/>
                  <a:gd name="T29" fmla="*/ 0 h 268"/>
                  <a:gd name="T30" fmla="*/ 268 w 268"/>
                  <a:gd name="T31" fmla="*/ 0 h 268"/>
                  <a:gd name="T32" fmla="*/ 268 w 268"/>
                  <a:gd name="T33" fmla="*/ 0 h 268"/>
                  <a:gd name="T34" fmla="*/ 268 w 268"/>
                  <a:gd name="T35" fmla="*/ 53 h 268"/>
                  <a:gd name="T36" fmla="*/ 268 w 268"/>
                  <a:gd name="T37" fmla="*/ 53 h 268"/>
                  <a:gd name="T38" fmla="*/ 268 w 268"/>
                  <a:gd name="T39" fmla="*/ 5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8">
                    <a:moveTo>
                      <a:pt x="268" y="53"/>
                    </a:moveTo>
                    <a:lnTo>
                      <a:pt x="214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07" y="214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4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53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587"/>
              <p:cNvSpPr>
                <a:spLocks/>
              </p:cNvSpPr>
              <p:nvPr/>
            </p:nvSpPr>
            <p:spPr bwMode="auto">
              <a:xfrm>
                <a:off x="4593" y="2236"/>
                <a:ext cx="47" cy="40"/>
              </a:xfrm>
              <a:custGeom>
                <a:avLst/>
                <a:gdLst>
                  <a:gd name="T0" fmla="*/ 375 w 375"/>
                  <a:gd name="T1" fmla="*/ 0 h 321"/>
                  <a:gd name="T2" fmla="*/ 375 w 375"/>
                  <a:gd name="T3" fmla="*/ 53 h 321"/>
                  <a:gd name="T4" fmla="*/ 375 w 375"/>
                  <a:gd name="T5" fmla="*/ 53 h 321"/>
                  <a:gd name="T6" fmla="*/ 375 w 375"/>
                  <a:gd name="T7" fmla="*/ 53 h 321"/>
                  <a:gd name="T8" fmla="*/ 375 w 375"/>
                  <a:gd name="T9" fmla="*/ 53 h 321"/>
                  <a:gd name="T10" fmla="*/ 321 w 375"/>
                  <a:gd name="T11" fmla="*/ 107 h 321"/>
                  <a:gd name="T12" fmla="*/ 268 w 375"/>
                  <a:gd name="T13" fmla="*/ 107 h 321"/>
                  <a:gd name="T14" fmla="*/ 214 w 375"/>
                  <a:gd name="T15" fmla="*/ 160 h 321"/>
                  <a:gd name="T16" fmla="*/ 214 w 375"/>
                  <a:gd name="T17" fmla="*/ 160 h 321"/>
                  <a:gd name="T18" fmla="*/ 161 w 375"/>
                  <a:gd name="T19" fmla="*/ 214 h 321"/>
                  <a:gd name="T20" fmla="*/ 107 w 375"/>
                  <a:gd name="T21" fmla="*/ 267 h 321"/>
                  <a:gd name="T22" fmla="*/ 54 w 375"/>
                  <a:gd name="T23" fmla="*/ 321 h 321"/>
                  <a:gd name="T24" fmla="*/ 54 w 375"/>
                  <a:gd name="T25" fmla="*/ 321 h 321"/>
                  <a:gd name="T26" fmla="*/ 0 w 375"/>
                  <a:gd name="T27" fmla="*/ 321 h 321"/>
                  <a:gd name="T28" fmla="*/ 0 w 375"/>
                  <a:gd name="T29" fmla="*/ 267 h 321"/>
                  <a:gd name="T30" fmla="*/ 54 w 375"/>
                  <a:gd name="T31" fmla="*/ 214 h 321"/>
                  <a:gd name="T32" fmla="*/ 54 w 375"/>
                  <a:gd name="T33" fmla="*/ 214 h 321"/>
                  <a:gd name="T34" fmla="*/ 107 w 375"/>
                  <a:gd name="T35" fmla="*/ 160 h 321"/>
                  <a:gd name="T36" fmla="*/ 161 w 375"/>
                  <a:gd name="T37" fmla="*/ 107 h 321"/>
                  <a:gd name="T38" fmla="*/ 268 w 375"/>
                  <a:gd name="T39" fmla="*/ 0 h 321"/>
                  <a:gd name="T40" fmla="*/ 268 w 375"/>
                  <a:gd name="T41" fmla="*/ 0 h 321"/>
                  <a:gd name="T42" fmla="*/ 321 w 375"/>
                  <a:gd name="T43" fmla="*/ 0 h 321"/>
                  <a:gd name="T44" fmla="*/ 321 w 375"/>
                  <a:gd name="T45" fmla="*/ 0 h 321"/>
                  <a:gd name="T46" fmla="*/ 375 w 375"/>
                  <a:gd name="T4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21">
                    <a:moveTo>
                      <a:pt x="375" y="0"/>
                    </a:move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21" y="107"/>
                    </a:lnTo>
                    <a:lnTo>
                      <a:pt x="268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0"/>
                    </a:lnTo>
                    <a:lnTo>
                      <a:pt x="161" y="107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588"/>
              <p:cNvSpPr>
                <a:spLocks/>
              </p:cNvSpPr>
              <p:nvPr/>
            </p:nvSpPr>
            <p:spPr bwMode="auto">
              <a:xfrm>
                <a:off x="4573" y="2223"/>
                <a:ext cx="53" cy="40"/>
              </a:xfrm>
              <a:custGeom>
                <a:avLst/>
                <a:gdLst>
                  <a:gd name="T0" fmla="*/ 428 w 428"/>
                  <a:gd name="T1" fmla="*/ 53 h 321"/>
                  <a:gd name="T2" fmla="*/ 374 w 428"/>
                  <a:gd name="T3" fmla="*/ 107 h 321"/>
                  <a:gd name="T4" fmla="*/ 267 w 428"/>
                  <a:gd name="T5" fmla="*/ 107 h 321"/>
                  <a:gd name="T6" fmla="*/ 214 w 428"/>
                  <a:gd name="T7" fmla="*/ 160 h 321"/>
                  <a:gd name="T8" fmla="*/ 214 w 428"/>
                  <a:gd name="T9" fmla="*/ 160 h 321"/>
                  <a:gd name="T10" fmla="*/ 160 w 428"/>
                  <a:gd name="T11" fmla="*/ 214 h 321"/>
                  <a:gd name="T12" fmla="*/ 107 w 428"/>
                  <a:gd name="T13" fmla="*/ 267 h 321"/>
                  <a:gd name="T14" fmla="*/ 53 w 428"/>
                  <a:gd name="T15" fmla="*/ 321 h 321"/>
                  <a:gd name="T16" fmla="*/ 53 w 428"/>
                  <a:gd name="T17" fmla="*/ 321 h 321"/>
                  <a:gd name="T18" fmla="*/ 0 w 428"/>
                  <a:gd name="T19" fmla="*/ 321 h 321"/>
                  <a:gd name="T20" fmla="*/ 0 w 428"/>
                  <a:gd name="T21" fmla="*/ 321 h 321"/>
                  <a:gd name="T22" fmla="*/ 53 w 428"/>
                  <a:gd name="T23" fmla="*/ 267 h 321"/>
                  <a:gd name="T24" fmla="*/ 53 w 428"/>
                  <a:gd name="T25" fmla="*/ 267 h 321"/>
                  <a:gd name="T26" fmla="*/ 107 w 428"/>
                  <a:gd name="T27" fmla="*/ 214 h 321"/>
                  <a:gd name="T28" fmla="*/ 160 w 428"/>
                  <a:gd name="T29" fmla="*/ 107 h 321"/>
                  <a:gd name="T30" fmla="*/ 214 w 428"/>
                  <a:gd name="T31" fmla="*/ 53 h 321"/>
                  <a:gd name="T32" fmla="*/ 214 w 428"/>
                  <a:gd name="T33" fmla="*/ 53 h 321"/>
                  <a:gd name="T34" fmla="*/ 267 w 428"/>
                  <a:gd name="T35" fmla="*/ 53 h 321"/>
                  <a:gd name="T36" fmla="*/ 321 w 428"/>
                  <a:gd name="T37" fmla="*/ 0 h 321"/>
                  <a:gd name="T38" fmla="*/ 374 w 428"/>
                  <a:gd name="T39" fmla="*/ 0 h 321"/>
                  <a:gd name="T40" fmla="*/ 374 w 428"/>
                  <a:gd name="T41" fmla="*/ 0 h 321"/>
                  <a:gd name="T42" fmla="*/ 374 w 428"/>
                  <a:gd name="T43" fmla="*/ 0 h 321"/>
                  <a:gd name="T44" fmla="*/ 374 w 428"/>
                  <a:gd name="T45" fmla="*/ 53 h 321"/>
                  <a:gd name="T46" fmla="*/ 428 w 428"/>
                  <a:gd name="T47" fmla="*/ 5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1">
                    <a:moveTo>
                      <a:pt x="428" y="53"/>
                    </a:moveTo>
                    <a:lnTo>
                      <a:pt x="374" y="107"/>
                    </a:lnTo>
                    <a:lnTo>
                      <a:pt x="267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214"/>
                    </a:lnTo>
                    <a:lnTo>
                      <a:pt x="107" y="267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160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53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428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589"/>
              <p:cNvSpPr>
                <a:spLocks/>
              </p:cNvSpPr>
              <p:nvPr/>
            </p:nvSpPr>
            <p:spPr bwMode="auto">
              <a:xfrm>
                <a:off x="4606" y="1642"/>
                <a:ext cx="328" cy="641"/>
              </a:xfrm>
              <a:custGeom>
                <a:avLst/>
                <a:gdLst>
                  <a:gd name="T0" fmla="*/ 1285 w 2623"/>
                  <a:gd name="T1" fmla="*/ 53 h 5134"/>
                  <a:gd name="T2" fmla="*/ 1285 w 2623"/>
                  <a:gd name="T3" fmla="*/ 107 h 5134"/>
                  <a:gd name="T4" fmla="*/ 1231 w 2623"/>
                  <a:gd name="T5" fmla="*/ 214 h 5134"/>
                  <a:gd name="T6" fmla="*/ 1178 w 2623"/>
                  <a:gd name="T7" fmla="*/ 535 h 5134"/>
                  <a:gd name="T8" fmla="*/ 1178 w 2623"/>
                  <a:gd name="T9" fmla="*/ 749 h 5134"/>
                  <a:gd name="T10" fmla="*/ 1124 w 2623"/>
                  <a:gd name="T11" fmla="*/ 1069 h 5134"/>
                  <a:gd name="T12" fmla="*/ 1071 w 2623"/>
                  <a:gd name="T13" fmla="*/ 1390 h 5134"/>
                  <a:gd name="T14" fmla="*/ 1017 w 2623"/>
                  <a:gd name="T15" fmla="*/ 1925 h 5134"/>
                  <a:gd name="T16" fmla="*/ 964 w 2623"/>
                  <a:gd name="T17" fmla="*/ 2031 h 5134"/>
                  <a:gd name="T18" fmla="*/ 910 w 2623"/>
                  <a:gd name="T19" fmla="*/ 2460 h 5134"/>
                  <a:gd name="T20" fmla="*/ 856 w 2623"/>
                  <a:gd name="T21" fmla="*/ 2567 h 5134"/>
                  <a:gd name="T22" fmla="*/ 749 w 2623"/>
                  <a:gd name="T23" fmla="*/ 2888 h 5134"/>
                  <a:gd name="T24" fmla="*/ 696 w 2623"/>
                  <a:gd name="T25" fmla="*/ 3048 h 5134"/>
                  <a:gd name="T26" fmla="*/ 589 w 2623"/>
                  <a:gd name="T27" fmla="*/ 3315 h 5134"/>
                  <a:gd name="T28" fmla="*/ 482 w 2623"/>
                  <a:gd name="T29" fmla="*/ 3582 h 5134"/>
                  <a:gd name="T30" fmla="*/ 321 w 2623"/>
                  <a:gd name="T31" fmla="*/ 4118 h 5134"/>
                  <a:gd name="T32" fmla="*/ 268 w 2623"/>
                  <a:gd name="T33" fmla="*/ 4118 h 5134"/>
                  <a:gd name="T34" fmla="*/ 161 w 2623"/>
                  <a:gd name="T35" fmla="*/ 4278 h 5134"/>
                  <a:gd name="T36" fmla="*/ 107 w 2623"/>
                  <a:gd name="T37" fmla="*/ 4438 h 5134"/>
                  <a:gd name="T38" fmla="*/ 54 w 2623"/>
                  <a:gd name="T39" fmla="*/ 4545 h 5134"/>
                  <a:gd name="T40" fmla="*/ 107 w 2623"/>
                  <a:gd name="T41" fmla="*/ 4545 h 5134"/>
                  <a:gd name="T42" fmla="*/ 482 w 2623"/>
                  <a:gd name="T43" fmla="*/ 4598 h 5134"/>
                  <a:gd name="T44" fmla="*/ 589 w 2623"/>
                  <a:gd name="T45" fmla="*/ 4705 h 5134"/>
                  <a:gd name="T46" fmla="*/ 803 w 2623"/>
                  <a:gd name="T47" fmla="*/ 4973 h 5134"/>
                  <a:gd name="T48" fmla="*/ 856 w 2623"/>
                  <a:gd name="T49" fmla="*/ 5080 h 5134"/>
                  <a:gd name="T50" fmla="*/ 856 w 2623"/>
                  <a:gd name="T51" fmla="*/ 5134 h 5134"/>
                  <a:gd name="T52" fmla="*/ 856 w 2623"/>
                  <a:gd name="T53" fmla="*/ 5134 h 5134"/>
                  <a:gd name="T54" fmla="*/ 1071 w 2623"/>
                  <a:gd name="T55" fmla="*/ 4973 h 5134"/>
                  <a:gd name="T56" fmla="*/ 1178 w 2623"/>
                  <a:gd name="T57" fmla="*/ 4866 h 5134"/>
                  <a:gd name="T58" fmla="*/ 1231 w 2623"/>
                  <a:gd name="T59" fmla="*/ 4759 h 5134"/>
                  <a:gd name="T60" fmla="*/ 1285 w 2623"/>
                  <a:gd name="T61" fmla="*/ 4705 h 5134"/>
                  <a:gd name="T62" fmla="*/ 1499 w 2623"/>
                  <a:gd name="T63" fmla="*/ 4384 h 5134"/>
                  <a:gd name="T64" fmla="*/ 1606 w 2623"/>
                  <a:gd name="T65" fmla="*/ 4118 h 5134"/>
                  <a:gd name="T66" fmla="*/ 1927 w 2623"/>
                  <a:gd name="T67" fmla="*/ 3368 h 5134"/>
                  <a:gd name="T68" fmla="*/ 2034 w 2623"/>
                  <a:gd name="T69" fmla="*/ 3048 h 5134"/>
                  <a:gd name="T70" fmla="*/ 2141 w 2623"/>
                  <a:gd name="T71" fmla="*/ 2567 h 5134"/>
                  <a:gd name="T72" fmla="*/ 2248 w 2623"/>
                  <a:gd name="T73" fmla="*/ 2353 h 5134"/>
                  <a:gd name="T74" fmla="*/ 2355 w 2623"/>
                  <a:gd name="T75" fmla="*/ 1925 h 5134"/>
                  <a:gd name="T76" fmla="*/ 2409 w 2623"/>
                  <a:gd name="T77" fmla="*/ 1711 h 5134"/>
                  <a:gd name="T78" fmla="*/ 2462 w 2623"/>
                  <a:gd name="T79" fmla="*/ 1390 h 5134"/>
                  <a:gd name="T80" fmla="*/ 2516 w 2623"/>
                  <a:gd name="T81" fmla="*/ 1176 h 5134"/>
                  <a:gd name="T82" fmla="*/ 2569 w 2623"/>
                  <a:gd name="T83" fmla="*/ 855 h 5134"/>
                  <a:gd name="T84" fmla="*/ 2623 w 2623"/>
                  <a:gd name="T85" fmla="*/ 642 h 5134"/>
                  <a:gd name="T86" fmla="*/ 2623 w 2623"/>
                  <a:gd name="T87" fmla="*/ 588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3" h="5134">
                    <a:moveTo>
                      <a:pt x="1285" y="0"/>
                    </a:moveTo>
                    <a:lnTo>
                      <a:pt x="1285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214"/>
                    </a:lnTo>
                    <a:lnTo>
                      <a:pt x="1178" y="374"/>
                    </a:lnTo>
                    <a:lnTo>
                      <a:pt x="1178" y="535"/>
                    </a:lnTo>
                    <a:lnTo>
                      <a:pt x="1178" y="535"/>
                    </a:lnTo>
                    <a:lnTo>
                      <a:pt x="1178" y="749"/>
                    </a:lnTo>
                    <a:lnTo>
                      <a:pt x="1178" y="909"/>
                    </a:lnTo>
                    <a:lnTo>
                      <a:pt x="1124" y="1069"/>
                    </a:lnTo>
                    <a:lnTo>
                      <a:pt x="1124" y="1069"/>
                    </a:lnTo>
                    <a:lnTo>
                      <a:pt x="1071" y="1390"/>
                    </a:lnTo>
                    <a:lnTo>
                      <a:pt x="1017" y="1765"/>
                    </a:lnTo>
                    <a:lnTo>
                      <a:pt x="1017" y="1925"/>
                    </a:lnTo>
                    <a:lnTo>
                      <a:pt x="1017" y="1925"/>
                    </a:lnTo>
                    <a:lnTo>
                      <a:pt x="964" y="2031"/>
                    </a:lnTo>
                    <a:lnTo>
                      <a:pt x="910" y="2246"/>
                    </a:lnTo>
                    <a:lnTo>
                      <a:pt x="910" y="2460"/>
                    </a:lnTo>
                    <a:lnTo>
                      <a:pt x="910" y="2460"/>
                    </a:lnTo>
                    <a:lnTo>
                      <a:pt x="856" y="2567"/>
                    </a:lnTo>
                    <a:lnTo>
                      <a:pt x="803" y="2727"/>
                    </a:lnTo>
                    <a:lnTo>
                      <a:pt x="749" y="2888"/>
                    </a:lnTo>
                    <a:lnTo>
                      <a:pt x="749" y="2888"/>
                    </a:lnTo>
                    <a:lnTo>
                      <a:pt x="696" y="3048"/>
                    </a:lnTo>
                    <a:lnTo>
                      <a:pt x="642" y="3208"/>
                    </a:lnTo>
                    <a:lnTo>
                      <a:pt x="589" y="3315"/>
                    </a:lnTo>
                    <a:lnTo>
                      <a:pt x="589" y="3315"/>
                    </a:lnTo>
                    <a:lnTo>
                      <a:pt x="482" y="3582"/>
                    </a:lnTo>
                    <a:lnTo>
                      <a:pt x="321" y="3957"/>
                    </a:lnTo>
                    <a:lnTo>
                      <a:pt x="321" y="4118"/>
                    </a:lnTo>
                    <a:lnTo>
                      <a:pt x="321" y="4118"/>
                    </a:lnTo>
                    <a:lnTo>
                      <a:pt x="268" y="4118"/>
                    </a:lnTo>
                    <a:lnTo>
                      <a:pt x="214" y="4171"/>
                    </a:lnTo>
                    <a:lnTo>
                      <a:pt x="161" y="4278"/>
                    </a:lnTo>
                    <a:lnTo>
                      <a:pt x="161" y="4278"/>
                    </a:lnTo>
                    <a:lnTo>
                      <a:pt x="107" y="4438"/>
                    </a:lnTo>
                    <a:lnTo>
                      <a:pt x="0" y="4545"/>
                    </a:lnTo>
                    <a:lnTo>
                      <a:pt x="54" y="4545"/>
                    </a:lnTo>
                    <a:lnTo>
                      <a:pt x="54" y="4545"/>
                    </a:lnTo>
                    <a:lnTo>
                      <a:pt x="107" y="4545"/>
                    </a:lnTo>
                    <a:lnTo>
                      <a:pt x="268" y="4545"/>
                    </a:lnTo>
                    <a:lnTo>
                      <a:pt x="482" y="4598"/>
                    </a:lnTo>
                    <a:lnTo>
                      <a:pt x="482" y="4598"/>
                    </a:lnTo>
                    <a:lnTo>
                      <a:pt x="589" y="4705"/>
                    </a:lnTo>
                    <a:lnTo>
                      <a:pt x="696" y="4812"/>
                    </a:lnTo>
                    <a:lnTo>
                      <a:pt x="803" y="4973"/>
                    </a:lnTo>
                    <a:lnTo>
                      <a:pt x="803" y="4973"/>
                    </a:lnTo>
                    <a:lnTo>
                      <a:pt x="856" y="5080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910" y="5080"/>
                    </a:lnTo>
                    <a:lnTo>
                      <a:pt x="1071" y="4973"/>
                    </a:lnTo>
                    <a:lnTo>
                      <a:pt x="1071" y="4973"/>
                    </a:lnTo>
                    <a:lnTo>
                      <a:pt x="1178" y="4866"/>
                    </a:lnTo>
                    <a:lnTo>
                      <a:pt x="1231" y="4812"/>
                    </a:lnTo>
                    <a:lnTo>
                      <a:pt x="1231" y="4759"/>
                    </a:lnTo>
                    <a:lnTo>
                      <a:pt x="1231" y="4759"/>
                    </a:lnTo>
                    <a:lnTo>
                      <a:pt x="1285" y="4705"/>
                    </a:lnTo>
                    <a:lnTo>
                      <a:pt x="1338" y="4598"/>
                    </a:lnTo>
                    <a:lnTo>
                      <a:pt x="1499" y="4384"/>
                    </a:lnTo>
                    <a:lnTo>
                      <a:pt x="1606" y="4118"/>
                    </a:lnTo>
                    <a:lnTo>
                      <a:pt x="1606" y="4118"/>
                    </a:lnTo>
                    <a:lnTo>
                      <a:pt x="1713" y="3797"/>
                    </a:lnTo>
                    <a:lnTo>
                      <a:pt x="1927" y="3368"/>
                    </a:lnTo>
                    <a:lnTo>
                      <a:pt x="2034" y="3048"/>
                    </a:lnTo>
                    <a:lnTo>
                      <a:pt x="2034" y="3048"/>
                    </a:lnTo>
                    <a:lnTo>
                      <a:pt x="2087" y="2834"/>
                    </a:lnTo>
                    <a:lnTo>
                      <a:pt x="2141" y="2567"/>
                    </a:lnTo>
                    <a:lnTo>
                      <a:pt x="2248" y="2353"/>
                    </a:lnTo>
                    <a:lnTo>
                      <a:pt x="2248" y="2353"/>
                    </a:lnTo>
                    <a:lnTo>
                      <a:pt x="2301" y="2138"/>
                    </a:lnTo>
                    <a:lnTo>
                      <a:pt x="2355" y="1925"/>
                    </a:lnTo>
                    <a:lnTo>
                      <a:pt x="2409" y="1711"/>
                    </a:lnTo>
                    <a:lnTo>
                      <a:pt x="2409" y="1711"/>
                    </a:lnTo>
                    <a:lnTo>
                      <a:pt x="2409" y="1551"/>
                    </a:lnTo>
                    <a:lnTo>
                      <a:pt x="2462" y="1390"/>
                    </a:lnTo>
                    <a:lnTo>
                      <a:pt x="2516" y="1176"/>
                    </a:lnTo>
                    <a:lnTo>
                      <a:pt x="2516" y="1176"/>
                    </a:lnTo>
                    <a:lnTo>
                      <a:pt x="2516" y="1016"/>
                    </a:lnTo>
                    <a:lnTo>
                      <a:pt x="2569" y="855"/>
                    </a:lnTo>
                    <a:lnTo>
                      <a:pt x="2623" y="642"/>
                    </a:lnTo>
                    <a:lnTo>
                      <a:pt x="2623" y="642"/>
                    </a:lnTo>
                    <a:lnTo>
                      <a:pt x="2623" y="642"/>
                    </a:lnTo>
                    <a:lnTo>
                      <a:pt x="2623" y="588"/>
                    </a:lnTo>
                    <a:lnTo>
                      <a:pt x="2623" y="5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590"/>
              <p:cNvSpPr>
                <a:spLocks/>
              </p:cNvSpPr>
              <p:nvPr/>
            </p:nvSpPr>
            <p:spPr bwMode="auto">
              <a:xfrm>
                <a:off x="3804" y="2076"/>
                <a:ext cx="187" cy="214"/>
              </a:xfrm>
              <a:custGeom>
                <a:avLst/>
                <a:gdLst>
                  <a:gd name="T0" fmla="*/ 1124 w 1498"/>
                  <a:gd name="T1" fmla="*/ 54 h 1712"/>
                  <a:gd name="T2" fmla="*/ 1017 w 1498"/>
                  <a:gd name="T3" fmla="*/ 54 h 1712"/>
                  <a:gd name="T4" fmla="*/ 803 w 1498"/>
                  <a:gd name="T5" fmla="*/ 0 h 1712"/>
                  <a:gd name="T6" fmla="*/ 589 w 1498"/>
                  <a:gd name="T7" fmla="*/ 54 h 1712"/>
                  <a:gd name="T8" fmla="*/ 589 w 1498"/>
                  <a:gd name="T9" fmla="*/ 54 h 1712"/>
                  <a:gd name="T10" fmla="*/ 321 w 1498"/>
                  <a:gd name="T11" fmla="*/ 215 h 1712"/>
                  <a:gd name="T12" fmla="*/ 160 w 1498"/>
                  <a:gd name="T13" fmla="*/ 322 h 1712"/>
                  <a:gd name="T14" fmla="*/ 53 w 1498"/>
                  <a:gd name="T15" fmla="*/ 482 h 1712"/>
                  <a:gd name="T16" fmla="*/ 53 w 1498"/>
                  <a:gd name="T17" fmla="*/ 482 h 1712"/>
                  <a:gd name="T18" fmla="*/ 53 w 1498"/>
                  <a:gd name="T19" fmla="*/ 696 h 1712"/>
                  <a:gd name="T20" fmla="*/ 0 w 1498"/>
                  <a:gd name="T21" fmla="*/ 803 h 1712"/>
                  <a:gd name="T22" fmla="*/ 53 w 1498"/>
                  <a:gd name="T23" fmla="*/ 856 h 1712"/>
                  <a:gd name="T24" fmla="*/ 53 w 1498"/>
                  <a:gd name="T25" fmla="*/ 856 h 1712"/>
                  <a:gd name="T26" fmla="*/ 107 w 1498"/>
                  <a:gd name="T27" fmla="*/ 963 h 1712"/>
                  <a:gd name="T28" fmla="*/ 160 w 1498"/>
                  <a:gd name="T29" fmla="*/ 1070 h 1712"/>
                  <a:gd name="T30" fmla="*/ 160 w 1498"/>
                  <a:gd name="T31" fmla="*/ 1123 h 1712"/>
                  <a:gd name="T32" fmla="*/ 160 w 1498"/>
                  <a:gd name="T33" fmla="*/ 1123 h 1712"/>
                  <a:gd name="T34" fmla="*/ 160 w 1498"/>
                  <a:gd name="T35" fmla="*/ 1230 h 1712"/>
                  <a:gd name="T36" fmla="*/ 160 w 1498"/>
                  <a:gd name="T37" fmla="*/ 1337 h 1712"/>
                  <a:gd name="T38" fmla="*/ 214 w 1498"/>
                  <a:gd name="T39" fmla="*/ 1444 h 1712"/>
                  <a:gd name="T40" fmla="*/ 214 w 1498"/>
                  <a:gd name="T41" fmla="*/ 1444 h 1712"/>
                  <a:gd name="T42" fmla="*/ 214 w 1498"/>
                  <a:gd name="T43" fmla="*/ 1551 h 1712"/>
                  <a:gd name="T44" fmla="*/ 214 w 1498"/>
                  <a:gd name="T45" fmla="*/ 1659 h 1712"/>
                  <a:gd name="T46" fmla="*/ 268 w 1498"/>
                  <a:gd name="T47" fmla="*/ 1712 h 1712"/>
                  <a:gd name="T48" fmla="*/ 268 w 1498"/>
                  <a:gd name="T49" fmla="*/ 1712 h 1712"/>
                  <a:gd name="T50" fmla="*/ 321 w 1498"/>
                  <a:gd name="T51" fmla="*/ 1659 h 1712"/>
                  <a:gd name="T52" fmla="*/ 375 w 1498"/>
                  <a:gd name="T53" fmla="*/ 1498 h 1712"/>
                  <a:gd name="T54" fmla="*/ 642 w 1498"/>
                  <a:gd name="T55" fmla="*/ 1391 h 1712"/>
                  <a:gd name="T56" fmla="*/ 642 w 1498"/>
                  <a:gd name="T57" fmla="*/ 1391 h 1712"/>
                  <a:gd name="T58" fmla="*/ 963 w 1498"/>
                  <a:gd name="T59" fmla="*/ 1337 h 1712"/>
                  <a:gd name="T60" fmla="*/ 1231 w 1498"/>
                  <a:gd name="T61" fmla="*/ 1337 h 1712"/>
                  <a:gd name="T62" fmla="*/ 1445 w 1498"/>
                  <a:gd name="T63" fmla="*/ 1444 h 1712"/>
                  <a:gd name="T64" fmla="*/ 1445 w 1498"/>
                  <a:gd name="T65" fmla="*/ 1444 h 1712"/>
                  <a:gd name="T66" fmla="*/ 1498 w 1498"/>
                  <a:gd name="T67" fmla="*/ 1498 h 1712"/>
                  <a:gd name="T68" fmla="*/ 1498 w 1498"/>
                  <a:gd name="T69" fmla="*/ 1337 h 1712"/>
                  <a:gd name="T70" fmla="*/ 1445 w 1498"/>
                  <a:gd name="T71" fmla="*/ 1177 h 1712"/>
                  <a:gd name="T72" fmla="*/ 1445 w 1498"/>
                  <a:gd name="T73" fmla="*/ 1177 h 1712"/>
                  <a:gd name="T74" fmla="*/ 1338 w 1498"/>
                  <a:gd name="T75" fmla="*/ 1070 h 1712"/>
                  <a:gd name="T76" fmla="*/ 1284 w 1498"/>
                  <a:gd name="T77" fmla="*/ 856 h 1712"/>
                  <a:gd name="T78" fmla="*/ 1284 w 1498"/>
                  <a:gd name="T79" fmla="*/ 750 h 1712"/>
                  <a:gd name="T80" fmla="*/ 1284 w 1498"/>
                  <a:gd name="T81" fmla="*/ 750 h 1712"/>
                  <a:gd name="T82" fmla="*/ 1284 w 1498"/>
                  <a:gd name="T83" fmla="*/ 750 h 1712"/>
                  <a:gd name="T84" fmla="*/ 1231 w 1498"/>
                  <a:gd name="T85" fmla="*/ 750 h 1712"/>
                  <a:gd name="T86" fmla="*/ 1231 w 1498"/>
                  <a:gd name="T87" fmla="*/ 696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98" h="1712">
                    <a:moveTo>
                      <a:pt x="1124" y="54"/>
                    </a:moveTo>
                    <a:lnTo>
                      <a:pt x="1017" y="54"/>
                    </a:lnTo>
                    <a:lnTo>
                      <a:pt x="803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321" y="215"/>
                    </a:lnTo>
                    <a:lnTo>
                      <a:pt x="160" y="322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53" y="696"/>
                    </a:lnTo>
                    <a:lnTo>
                      <a:pt x="0" y="803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107" y="963"/>
                    </a:lnTo>
                    <a:lnTo>
                      <a:pt x="160" y="1070"/>
                    </a:lnTo>
                    <a:lnTo>
                      <a:pt x="160" y="1123"/>
                    </a:lnTo>
                    <a:lnTo>
                      <a:pt x="160" y="1123"/>
                    </a:lnTo>
                    <a:lnTo>
                      <a:pt x="160" y="1230"/>
                    </a:lnTo>
                    <a:lnTo>
                      <a:pt x="160" y="1337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551"/>
                    </a:lnTo>
                    <a:lnTo>
                      <a:pt x="214" y="1659"/>
                    </a:lnTo>
                    <a:lnTo>
                      <a:pt x="268" y="1712"/>
                    </a:lnTo>
                    <a:lnTo>
                      <a:pt x="268" y="1712"/>
                    </a:lnTo>
                    <a:lnTo>
                      <a:pt x="321" y="1659"/>
                    </a:lnTo>
                    <a:lnTo>
                      <a:pt x="375" y="1498"/>
                    </a:lnTo>
                    <a:lnTo>
                      <a:pt x="642" y="1391"/>
                    </a:lnTo>
                    <a:lnTo>
                      <a:pt x="642" y="1391"/>
                    </a:lnTo>
                    <a:lnTo>
                      <a:pt x="963" y="1337"/>
                    </a:lnTo>
                    <a:lnTo>
                      <a:pt x="1231" y="1337"/>
                    </a:lnTo>
                    <a:lnTo>
                      <a:pt x="1445" y="1444"/>
                    </a:lnTo>
                    <a:lnTo>
                      <a:pt x="1445" y="1444"/>
                    </a:lnTo>
                    <a:lnTo>
                      <a:pt x="1498" y="1498"/>
                    </a:lnTo>
                    <a:lnTo>
                      <a:pt x="1498" y="1337"/>
                    </a:lnTo>
                    <a:lnTo>
                      <a:pt x="1445" y="1177"/>
                    </a:lnTo>
                    <a:lnTo>
                      <a:pt x="1445" y="1177"/>
                    </a:lnTo>
                    <a:lnTo>
                      <a:pt x="1338" y="1070"/>
                    </a:lnTo>
                    <a:lnTo>
                      <a:pt x="1284" y="856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31" y="750"/>
                    </a:lnTo>
                    <a:lnTo>
                      <a:pt x="1231" y="69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591"/>
              <p:cNvSpPr>
                <a:spLocks/>
              </p:cNvSpPr>
              <p:nvPr/>
            </p:nvSpPr>
            <p:spPr bwMode="auto">
              <a:xfrm>
                <a:off x="3743" y="1755"/>
                <a:ext cx="321" cy="227"/>
              </a:xfrm>
              <a:custGeom>
                <a:avLst/>
                <a:gdLst>
                  <a:gd name="T0" fmla="*/ 2409 w 2569"/>
                  <a:gd name="T1" fmla="*/ 1122 h 1818"/>
                  <a:gd name="T2" fmla="*/ 2569 w 2569"/>
                  <a:gd name="T3" fmla="*/ 909 h 1818"/>
                  <a:gd name="T4" fmla="*/ 2409 w 2569"/>
                  <a:gd name="T5" fmla="*/ 963 h 1818"/>
                  <a:gd name="T6" fmla="*/ 2409 w 2569"/>
                  <a:gd name="T7" fmla="*/ 588 h 1818"/>
                  <a:gd name="T8" fmla="*/ 2302 w 2569"/>
                  <a:gd name="T9" fmla="*/ 802 h 1818"/>
                  <a:gd name="T10" fmla="*/ 2302 w 2569"/>
                  <a:gd name="T11" fmla="*/ 588 h 1818"/>
                  <a:gd name="T12" fmla="*/ 2195 w 2569"/>
                  <a:gd name="T13" fmla="*/ 374 h 1818"/>
                  <a:gd name="T14" fmla="*/ 2141 w 2569"/>
                  <a:gd name="T15" fmla="*/ 588 h 1818"/>
                  <a:gd name="T16" fmla="*/ 2087 w 2569"/>
                  <a:gd name="T17" fmla="*/ 321 h 1818"/>
                  <a:gd name="T18" fmla="*/ 2034 w 2569"/>
                  <a:gd name="T19" fmla="*/ 481 h 1818"/>
                  <a:gd name="T20" fmla="*/ 1980 w 2569"/>
                  <a:gd name="T21" fmla="*/ 321 h 1818"/>
                  <a:gd name="T22" fmla="*/ 2087 w 2569"/>
                  <a:gd name="T23" fmla="*/ 214 h 1818"/>
                  <a:gd name="T24" fmla="*/ 1927 w 2569"/>
                  <a:gd name="T25" fmla="*/ 267 h 1818"/>
                  <a:gd name="T26" fmla="*/ 1873 w 2569"/>
                  <a:gd name="T27" fmla="*/ 267 h 1818"/>
                  <a:gd name="T28" fmla="*/ 1820 w 2569"/>
                  <a:gd name="T29" fmla="*/ 214 h 1818"/>
                  <a:gd name="T30" fmla="*/ 1713 w 2569"/>
                  <a:gd name="T31" fmla="*/ 214 h 1818"/>
                  <a:gd name="T32" fmla="*/ 1713 w 2569"/>
                  <a:gd name="T33" fmla="*/ 160 h 1818"/>
                  <a:gd name="T34" fmla="*/ 1713 w 2569"/>
                  <a:gd name="T35" fmla="*/ 53 h 1818"/>
                  <a:gd name="T36" fmla="*/ 1552 w 2569"/>
                  <a:gd name="T37" fmla="*/ 107 h 1818"/>
                  <a:gd name="T38" fmla="*/ 1499 w 2569"/>
                  <a:gd name="T39" fmla="*/ 53 h 1818"/>
                  <a:gd name="T40" fmla="*/ 1392 w 2569"/>
                  <a:gd name="T41" fmla="*/ 0 h 1818"/>
                  <a:gd name="T42" fmla="*/ 1285 w 2569"/>
                  <a:gd name="T43" fmla="*/ 107 h 1818"/>
                  <a:gd name="T44" fmla="*/ 1124 w 2569"/>
                  <a:gd name="T45" fmla="*/ 160 h 1818"/>
                  <a:gd name="T46" fmla="*/ 1124 w 2569"/>
                  <a:gd name="T47" fmla="*/ 53 h 1818"/>
                  <a:gd name="T48" fmla="*/ 1017 w 2569"/>
                  <a:gd name="T49" fmla="*/ 214 h 1818"/>
                  <a:gd name="T50" fmla="*/ 1017 w 2569"/>
                  <a:gd name="T51" fmla="*/ 160 h 1818"/>
                  <a:gd name="T52" fmla="*/ 857 w 2569"/>
                  <a:gd name="T53" fmla="*/ 214 h 1818"/>
                  <a:gd name="T54" fmla="*/ 696 w 2569"/>
                  <a:gd name="T55" fmla="*/ 267 h 1818"/>
                  <a:gd name="T56" fmla="*/ 535 w 2569"/>
                  <a:gd name="T57" fmla="*/ 374 h 1818"/>
                  <a:gd name="T58" fmla="*/ 535 w 2569"/>
                  <a:gd name="T59" fmla="*/ 481 h 1818"/>
                  <a:gd name="T60" fmla="*/ 589 w 2569"/>
                  <a:gd name="T61" fmla="*/ 481 h 1818"/>
                  <a:gd name="T62" fmla="*/ 375 w 2569"/>
                  <a:gd name="T63" fmla="*/ 535 h 1818"/>
                  <a:gd name="T64" fmla="*/ 268 w 2569"/>
                  <a:gd name="T65" fmla="*/ 642 h 1818"/>
                  <a:gd name="T66" fmla="*/ 375 w 2569"/>
                  <a:gd name="T67" fmla="*/ 642 h 1818"/>
                  <a:gd name="T68" fmla="*/ 268 w 2569"/>
                  <a:gd name="T69" fmla="*/ 695 h 1818"/>
                  <a:gd name="T70" fmla="*/ 107 w 2569"/>
                  <a:gd name="T71" fmla="*/ 642 h 1818"/>
                  <a:gd name="T72" fmla="*/ 107 w 2569"/>
                  <a:gd name="T73" fmla="*/ 695 h 1818"/>
                  <a:gd name="T74" fmla="*/ 107 w 2569"/>
                  <a:gd name="T75" fmla="*/ 749 h 1818"/>
                  <a:gd name="T76" fmla="*/ 0 w 2569"/>
                  <a:gd name="T77" fmla="*/ 802 h 1818"/>
                  <a:gd name="T78" fmla="*/ 161 w 2569"/>
                  <a:gd name="T79" fmla="*/ 856 h 1818"/>
                  <a:gd name="T80" fmla="*/ 107 w 2569"/>
                  <a:gd name="T81" fmla="*/ 909 h 1818"/>
                  <a:gd name="T82" fmla="*/ 161 w 2569"/>
                  <a:gd name="T83" fmla="*/ 1069 h 1818"/>
                  <a:gd name="T84" fmla="*/ 321 w 2569"/>
                  <a:gd name="T85" fmla="*/ 1176 h 1818"/>
                  <a:gd name="T86" fmla="*/ 268 w 2569"/>
                  <a:gd name="T87" fmla="*/ 1229 h 1818"/>
                  <a:gd name="T88" fmla="*/ 375 w 2569"/>
                  <a:gd name="T89" fmla="*/ 1390 h 1818"/>
                  <a:gd name="T90" fmla="*/ 535 w 2569"/>
                  <a:gd name="T91" fmla="*/ 1604 h 1818"/>
                  <a:gd name="T92" fmla="*/ 589 w 2569"/>
                  <a:gd name="T93" fmla="*/ 1711 h 1818"/>
                  <a:gd name="T94" fmla="*/ 750 w 2569"/>
                  <a:gd name="T95" fmla="*/ 1818 h 1818"/>
                  <a:gd name="T96" fmla="*/ 696 w 2569"/>
                  <a:gd name="T97" fmla="*/ 1765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69" h="1818">
                    <a:moveTo>
                      <a:pt x="2141" y="1069"/>
                    </a:moveTo>
                    <a:lnTo>
                      <a:pt x="2195" y="1122"/>
                    </a:lnTo>
                    <a:lnTo>
                      <a:pt x="2302" y="1176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516" y="1069"/>
                    </a:lnTo>
                    <a:lnTo>
                      <a:pt x="2569" y="909"/>
                    </a:lnTo>
                    <a:lnTo>
                      <a:pt x="2569" y="909"/>
                    </a:lnTo>
                    <a:lnTo>
                      <a:pt x="2516" y="963"/>
                    </a:lnTo>
                    <a:lnTo>
                      <a:pt x="2516" y="963"/>
                    </a:lnTo>
                    <a:lnTo>
                      <a:pt x="2409" y="963"/>
                    </a:lnTo>
                    <a:lnTo>
                      <a:pt x="2409" y="963"/>
                    </a:lnTo>
                    <a:lnTo>
                      <a:pt x="2462" y="909"/>
                    </a:lnTo>
                    <a:lnTo>
                      <a:pt x="2462" y="749"/>
                    </a:lnTo>
                    <a:lnTo>
                      <a:pt x="2409" y="588"/>
                    </a:lnTo>
                    <a:lnTo>
                      <a:pt x="2409" y="588"/>
                    </a:lnTo>
                    <a:lnTo>
                      <a:pt x="2409" y="642"/>
                    </a:lnTo>
                    <a:lnTo>
                      <a:pt x="2409" y="749"/>
                    </a:lnTo>
                    <a:lnTo>
                      <a:pt x="2302" y="802"/>
                    </a:lnTo>
                    <a:lnTo>
                      <a:pt x="2302" y="802"/>
                    </a:lnTo>
                    <a:lnTo>
                      <a:pt x="2302" y="749"/>
                    </a:lnTo>
                    <a:lnTo>
                      <a:pt x="2355" y="695"/>
                    </a:lnTo>
                    <a:lnTo>
                      <a:pt x="2302" y="588"/>
                    </a:lnTo>
                    <a:lnTo>
                      <a:pt x="2302" y="588"/>
                    </a:lnTo>
                    <a:lnTo>
                      <a:pt x="2302" y="535"/>
                    </a:lnTo>
                    <a:lnTo>
                      <a:pt x="2302" y="481"/>
                    </a:lnTo>
                    <a:lnTo>
                      <a:pt x="2195" y="374"/>
                    </a:lnTo>
                    <a:lnTo>
                      <a:pt x="2195" y="374"/>
                    </a:lnTo>
                    <a:lnTo>
                      <a:pt x="2195" y="428"/>
                    </a:lnTo>
                    <a:lnTo>
                      <a:pt x="2195" y="481"/>
                    </a:lnTo>
                    <a:lnTo>
                      <a:pt x="2141" y="588"/>
                    </a:lnTo>
                    <a:lnTo>
                      <a:pt x="2141" y="588"/>
                    </a:lnTo>
                    <a:lnTo>
                      <a:pt x="2141" y="535"/>
                    </a:lnTo>
                    <a:lnTo>
                      <a:pt x="2141" y="428"/>
                    </a:lnTo>
                    <a:lnTo>
                      <a:pt x="2087" y="321"/>
                    </a:lnTo>
                    <a:lnTo>
                      <a:pt x="2087" y="321"/>
                    </a:lnTo>
                    <a:lnTo>
                      <a:pt x="2087" y="374"/>
                    </a:lnTo>
                    <a:lnTo>
                      <a:pt x="2087" y="428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374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2034" y="267"/>
                    </a:lnTo>
                    <a:lnTo>
                      <a:pt x="2087" y="214"/>
                    </a:lnTo>
                    <a:lnTo>
                      <a:pt x="2087" y="214"/>
                    </a:lnTo>
                    <a:lnTo>
                      <a:pt x="2034" y="214"/>
                    </a:lnTo>
                    <a:lnTo>
                      <a:pt x="1980" y="267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3" y="214"/>
                    </a:lnTo>
                    <a:lnTo>
                      <a:pt x="1820" y="21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713" y="214"/>
                    </a:lnTo>
                    <a:lnTo>
                      <a:pt x="1713" y="214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07"/>
                    </a:lnTo>
                    <a:lnTo>
                      <a:pt x="1766" y="53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606" y="53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45" y="0"/>
                    </a:lnTo>
                    <a:lnTo>
                      <a:pt x="1445" y="0"/>
                    </a:lnTo>
                    <a:lnTo>
                      <a:pt x="1392" y="0"/>
                    </a:lnTo>
                    <a:lnTo>
                      <a:pt x="1338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107"/>
                    </a:lnTo>
                    <a:lnTo>
                      <a:pt x="1178" y="107"/>
                    </a:lnTo>
                    <a:lnTo>
                      <a:pt x="1178" y="107"/>
                    </a:lnTo>
                    <a:lnTo>
                      <a:pt x="1124" y="160"/>
                    </a:lnTo>
                    <a:lnTo>
                      <a:pt x="1124" y="107"/>
                    </a:lnTo>
                    <a:lnTo>
                      <a:pt x="1178" y="53"/>
                    </a:lnTo>
                    <a:lnTo>
                      <a:pt x="1178" y="53"/>
                    </a:lnTo>
                    <a:lnTo>
                      <a:pt x="1124" y="53"/>
                    </a:lnTo>
                    <a:lnTo>
                      <a:pt x="1071" y="107"/>
                    </a:lnTo>
                    <a:lnTo>
                      <a:pt x="1071" y="160"/>
                    </a:lnTo>
                    <a:lnTo>
                      <a:pt x="1071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964" y="160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857" y="214"/>
                    </a:lnTo>
                    <a:lnTo>
                      <a:pt x="803" y="214"/>
                    </a:lnTo>
                    <a:lnTo>
                      <a:pt x="750" y="267"/>
                    </a:lnTo>
                    <a:lnTo>
                      <a:pt x="750" y="267"/>
                    </a:lnTo>
                    <a:lnTo>
                      <a:pt x="696" y="267"/>
                    </a:lnTo>
                    <a:lnTo>
                      <a:pt x="642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535" y="374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89" y="481"/>
                    </a:lnTo>
                    <a:lnTo>
                      <a:pt x="535" y="535"/>
                    </a:lnTo>
                    <a:lnTo>
                      <a:pt x="482" y="535"/>
                    </a:lnTo>
                    <a:lnTo>
                      <a:pt x="482" y="535"/>
                    </a:lnTo>
                    <a:lnTo>
                      <a:pt x="375" y="535"/>
                    </a:lnTo>
                    <a:lnTo>
                      <a:pt x="268" y="535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588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642"/>
                    </a:lnTo>
                    <a:lnTo>
                      <a:pt x="321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68" y="695"/>
                    </a:lnTo>
                    <a:lnTo>
                      <a:pt x="214" y="695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802"/>
                    </a:lnTo>
                    <a:lnTo>
                      <a:pt x="0" y="856"/>
                    </a:lnTo>
                    <a:lnTo>
                      <a:pt x="54" y="856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54" y="963"/>
                    </a:lnTo>
                    <a:lnTo>
                      <a:pt x="107" y="1016"/>
                    </a:lnTo>
                    <a:lnTo>
                      <a:pt x="161" y="1069"/>
                    </a:lnTo>
                    <a:lnTo>
                      <a:pt x="161" y="1069"/>
                    </a:lnTo>
                    <a:lnTo>
                      <a:pt x="214" y="1122"/>
                    </a:lnTo>
                    <a:lnTo>
                      <a:pt x="268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83"/>
                    </a:lnTo>
                    <a:lnTo>
                      <a:pt x="321" y="1337"/>
                    </a:lnTo>
                    <a:lnTo>
                      <a:pt x="375" y="1390"/>
                    </a:lnTo>
                    <a:lnTo>
                      <a:pt x="375" y="1390"/>
                    </a:lnTo>
                    <a:lnTo>
                      <a:pt x="428" y="1444"/>
                    </a:lnTo>
                    <a:lnTo>
                      <a:pt x="482" y="1551"/>
                    </a:lnTo>
                    <a:lnTo>
                      <a:pt x="535" y="1604"/>
                    </a:lnTo>
                    <a:lnTo>
                      <a:pt x="535" y="1604"/>
                    </a:lnTo>
                    <a:lnTo>
                      <a:pt x="535" y="1658"/>
                    </a:lnTo>
                    <a:lnTo>
                      <a:pt x="535" y="1711"/>
                    </a:lnTo>
                    <a:lnTo>
                      <a:pt x="589" y="1711"/>
                    </a:lnTo>
                    <a:lnTo>
                      <a:pt x="589" y="1711"/>
                    </a:lnTo>
                    <a:lnTo>
                      <a:pt x="642" y="1765"/>
                    </a:lnTo>
                    <a:lnTo>
                      <a:pt x="696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696" y="1818"/>
                    </a:lnTo>
                    <a:lnTo>
                      <a:pt x="696" y="1765"/>
                    </a:lnTo>
                    <a:lnTo>
                      <a:pt x="696" y="1765"/>
                    </a:lnTo>
                    <a:lnTo>
                      <a:pt x="642" y="1711"/>
                    </a:lnTo>
                    <a:lnTo>
                      <a:pt x="642" y="1658"/>
                    </a:lnTo>
                    <a:lnTo>
                      <a:pt x="642" y="160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592"/>
              <p:cNvSpPr>
                <a:spLocks/>
              </p:cNvSpPr>
              <p:nvPr/>
            </p:nvSpPr>
            <p:spPr bwMode="auto">
              <a:xfrm>
                <a:off x="4620" y="1494"/>
                <a:ext cx="13" cy="27"/>
              </a:xfrm>
              <a:custGeom>
                <a:avLst/>
                <a:gdLst>
                  <a:gd name="T0" fmla="*/ 0 w 107"/>
                  <a:gd name="T1" fmla="*/ 214 h 214"/>
                  <a:gd name="T2" fmla="*/ 0 w 107"/>
                  <a:gd name="T3" fmla="*/ 161 h 214"/>
                  <a:gd name="T4" fmla="*/ 54 w 107"/>
                  <a:gd name="T5" fmla="*/ 54 h 214"/>
                  <a:gd name="T6" fmla="*/ 107 w 107"/>
                  <a:gd name="T7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214">
                    <a:moveTo>
                      <a:pt x="0" y="214"/>
                    </a:moveTo>
                    <a:lnTo>
                      <a:pt x="0" y="161"/>
                    </a:lnTo>
                    <a:lnTo>
                      <a:pt x="54" y="54"/>
                    </a:lnTo>
                    <a:lnTo>
                      <a:pt x="107" y="0"/>
                    </a:lnTo>
                  </a:path>
                </a:pathLst>
              </a:custGeom>
              <a:noFill/>
              <a:ln w="0">
                <a:solidFill>
                  <a:srgbClr val="59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593"/>
              <p:cNvSpPr>
                <a:spLocks/>
              </p:cNvSpPr>
              <p:nvPr/>
            </p:nvSpPr>
            <p:spPr bwMode="auto">
              <a:xfrm>
                <a:off x="4392" y="1227"/>
                <a:ext cx="355" cy="234"/>
              </a:xfrm>
              <a:custGeom>
                <a:avLst/>
                <a:gdLst>
                  <a:gd name="T0" fmla="*/ 1284 w 2836"/>
                  <a:gd name="T1" fmla="*/ 1337 h 1871"/>
                  <a:gd name="T2" fmla="*/ 1338 w 2836"/>
                  <a:gd name="T3" fmla="*/ 1390 h 1871"/>
                  <a:gd name="T4" fmla="*/ 1391 w 2836"/>
                  <a:gd name="T5" fmla="*/ 1497 h 1871"/>
                  <a:gd name="T6" fmla="*/ 1284 w 2836"/>
                  <a:gd name="T7" fmla="*/ 1604 h 1871"/>
                  <a:gd name="T8" fmla="*/ 1605 w 2836"/>
                  <a:gd name="T9" fmla="*/ 1497 h 1871"/>
                  <a:gd name="T10" fmla="*/ 1659 w 2836"/>
                  <a:gd name="T11" fmla="*/ 1765 h 1871"/>
                  <a:gd name="T12" fmla="*/ 1712 w 2836"/>
                  <a:gd name="T13" fmla="*/ 1658 h 1871"/>
                  <a:gd name="T14" fmla="*/ 1819 w 2836"/>
                  <a:gd name="T15" fmla="*/ 1817 h 1871"/>
                  <a:gd name="T16" fmla="*/ 2087 w 2836"/>
                  <a:gd name="T17" fmla="*/ 1817 h 1871"/>
                  <a:gd name="T18" fmla="*/ 2247 w 2836"/>
                  <a:gd name="T19" fmla="*/ 1817 h 1871"/>
                  <a:gd name="T20" fmla="*/ 2622 w 2836"/>
                  <a:gd name="T21" fmla="*/ 1604 h 1871"/>
                  <a:gd name="T22" fmla="*/ 2676 w 2836"/>
                  <a:gd name="T23" fmla="*/ 1444 h 1871"/>
                  <a:gd name="T24" fmla="*/ 2676 w 2836"/>
                  <a:gd name="T25" fmla="*/ 1283 h 1871"/>
                  <a:gd name="T26" fmla="*/ 2783 w 2836"/>
                  <a:gd name="T27" fmla="*/ 1283 h 1871"/>
                  <a:gd name="T28" fmla="*/ 2836 w 2836"/>
                  <a:gd name="T29" fmla="*/ 1283 h 1871"/>
                  <a:gd name="T30" fmla="*/ 2783 w 2836"/>
                  <a:gd name="T31" fmla="*/ 1176 h 1871"/>
                  <a:gd name="T32" fmla="*/ 2783 w 2836"/>
                  <a:gd name="T33" fmla="*/ 962 h 1871"/>
                  <a:gd name="T34" fmla="*/ 2729 w 2836"/>
                  <a:gd name="T35" fmla="*/ 962 h 1871"/>
                  <a:gd name="T36" fmla="*/ 2783 w 2836"/>
                  <a:gd name="T37" fmla="*/ 855 h 1871"/>
                  <a:gd name="T38" fmla="*/ 2729 w 2836"/>
                  <a:gd name="T39" fmla="*/ 855 h 1871"/>
                  <a:gd name="T40" fmla="*/ 2676 w 2836"/>
                  <a:gd name="T41" fmla="*/ 641 h 1871"/>
                  <a:gd name="T42" fmla="*/ 2622 w 2836"/>
                  <a:gd name="T43" fmla="*/ 428 h 1871"/>
                  <a:gd name="T44" fmla="*/ 2461 w 2836"/>
                  <a:gd name="T45" fmla="*/ 374 h 1871"/>
                  <a:gd name="T46" fmla="*/ 2408 w 2836"/>
                  <a:gd name="T47" fmla="*/ 374 h 1871"/>
                  <a:gd name="T48" fmla="*/ 2354 w 2836"/>
                  <a:gd name="T49" fmla="*/ 428 h 1871"/>
                  <a:gd name="T50" fmla="*/ 2194 w 2836"/>
                  <a:gd name="T51" fmla="*/ 374 h 1871"/>
                  <a:gd name="T52" fmla="*/ 1873 w 2836"/>
                  <a:gd name="T53" fmla="*/ 107 h 1871"/>
                  <a:gd name="T54" fmla="*/ 1498 w 2836"/>
                  <a:gd name="T55" fmla="*/ 53 h 1871"/>
                  <a:gd name="T56" fmla="*/ 1284 w 2836"/>
                  <a:gd name="T57" fmla="*/ 53 h 1871"/>
                  <a:gd name="T58" fmla="*/ 1231 w 2836"/>
                  <a:gd name="T59" fmla="*/ 53 h 1871"/>
                  <a:gd name="T60" fmla="*/ 1070 w 2836"/>
                  <a:gd name="T61" fmla="*/ 160 h 1871"/>
                  <a:gd name="T62" fmla="*/ 856 w 2836"/>
                  <a:gd name="T63" fmla="*/ 160 h 1871"/>
                  <a:gd name="T64" fmla="*/ 802 w 2836"/>
                  <a:gd name="T65" fmla="*/ 267 h 1871"/>
                  <a:gd name="T66" fmla="*/ 535 w 2836"/>
                  <a:gd name="T67" fmla="*/ 321 h 1871"/>
                  <a:gd name="T68" fmla="*/ 428 w 2836"/>
                  <a:gd name="T69" fmla="*/ 481 h 1871"/>
                  <a:gd name="T70" fmla="*/ 214 w 2836"/>
                  <a:gd name="T71" fmla="*/ 694 h 1871"/>
                  <a:gd name="T72" fmla="*/ 107 w 2836"/>
                  <a:gd name="T73" fmla="*/ 908 h 1871"/>
                  <a:gd name="T74" fmla="*/ 321 w 2836"/>
                  <a:gd name="T75" fmla="*/ 748 h 1871"/>
                  <a:gd name="T76" fmla="*/ 53 w 2836"/>
                  <a:gd name="T77" fmla="*/ 962 h 1871"/>
                  <a:gd name="T78" fmla="*/ 53 w 2836"/>
                  <a:gd name="T79" fmla="*/ 1337 h 1871"/>
                  <a:gd name="T80" fmla="*/ 214 w 2836"/>
                  <a:gd name="T81" fmla="*/ 1444 h 1871"/>
                  <a:gd name="T82" fmla="*/ 267 w 2836"/>
                  <a:gd name="T83" fmla="*/ 1444 h 1871"/>
                  <a:gd name="T84" fmla="*/ 267 w 2836"/>
                  <a:gd name="T85" fmla="*/ 1337 h 1871"/>
                  <a:gd name="T86" fmla="*/ 321 w 2836"/>
                  <a:gd name="T87" fmla="*/ 1390 h 1871"/>
                  <a:gd name="T88" fmla="*/ 481 w 2836"/>
                  <a:gd name="T89" fmla="*/ 1604 h 1871"/>
                  <a:gd name="T90" fmla="*/ 695 w 2836"/>
                  <a:gd name="T91" fmla="*/ 1444 h 1871"/>
                  <a:gd name="T92" fmla="*/ 695 w 2836"/>
                  <a:gd name="T93" fmla="*/ 1390 h 1871"/>
                  <a:gd name="T94" fmla="*/ 588 w 2836"/>
                  <a:gd name="T95" fmla="*/ 1390 h 1871"/>
                  <a:gd name="T96" fmla="*/ 695 w 2836"/>
                  <a:gd name="T97" fmla="*/ 1337 h 1871"/>
                  <a:gd name="T98" fmla="*/ 856 w 2836"/>
                  <a:gd name="T99" fmla="*/ 1337 h 1871"/>
                  <a:gd name="T100" fmla="*/ 909 w 2836"/>
                  <a:gd name="T101" fmla="*/ 1283 h 1871"/>
                  <a:gd name="T102" fmla="*/ 963 w 2836"/>
                  <a:gd name="T103" fmla="*/ 1229 h 1871"/>
                  <a:gd name="T104" fmla="*/ 1070 w 2836"/>
                  <a:gd name="T105" fmla="*/ 1015 h 1871"/>
                  <a:gd name="T106" fmla="*/ 1123 w 2836"/>
                  <a:gd name="T107" fmla="*/ 1015 h 1871"/>
                  <a:gd name="T108" fmla="*/ 1070 w 2836"/>
                  <a:gd name="T109" fmla="*/ 117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36" h="1871">
                    <a:moveTo>
                      <a:pt x="1177" y="1283"/>
                    </a:moveTo>
                    <a:lnTo>
                      <a:pt x="1231" y="1337"/>
                    </a:lnTo>
                    <a:lnTo>
                      <a:pt x="1231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91" y="1444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338" y="1551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445" y="1658"/>
                    </a:lnTo>
                    <a:lnTo>
                      <a:pt x="1552" y="1551"/>
                    </a:lnTo>
                    <a:lnTo>
                      <a:pt x="1605" y="1497"/>
                    </a:lnTo>
                    <a:lnTo>
                      <a:pt x="1605" y="1497"/>
                    </a:lnTo>
                    <a:lnTo>
                      <a:pt x="1605" y="1551"/>
                    </a:lnTo>
                    <a:lnTo>
                      <a:pt x="1605" y="1711"/>
                    </a:lnTo>
                    <a:lnTo>
                      <a:pt x="1659" y="1765"/>
                    </a:lnTo>
                    <a:lnTo>
                      <a:pt x="1712" y="1765"/>
                    </a:lnTo>
                    <a:lnTo>
                      <a:pt x="1712" y="1765"/>
                    </a:lnTo>
                    <a:lnTo>
                      <a:pt x="1659" y="1711"/>
                    </a:lnTo>
                    <a:lnTo>
                      <a:pt x="1712" y="1658"/>
                    </a:lnTo>
                    <a:lnTo>
                      <a:pt x="1712" y="1604"/>
                    </a:lnTo>
                    <a:lnTo>
                      <a:pt x="1712" y="1604"/>
                    </a:lnTo>
                    <a:lnTo>
                      <a:pt x="1712" y="1765"/>
                    </a:lnTo>
                    <a:lnTo>
                      <a:pt x="1819" y="1817"/>
                    </a:lnTo>
                    <a:lnTo>
                      <a:pt x="1926" y="1871"/>
                    </a:lnTo>
                    <a:lnTo>
                      <a:pt x="1926" y="1871"/>
                    </a:lnTo>
                    <a:lnTo>
                      <a:pt x="2033" y="1871"/>
                    </a:lnTo>
                    <a:lnTo>
                      <a:pt x="2087" y="1817"/>
                    </a:lnTo>
                    <a:lnTo>
                      <a:pt x="2140" y="1765"/>
                    </a:lnTo>
                    <a:lnTo>
                      <a:pt x="2140" y="1765"/>
                    </a:lnTo>
                    <a:lnTo>
                      <a:pt x="2140" y="1817"/>
                    </a:lnTo>
                    <a:lnTo>
                      <a:pt x="2247" y="1817"/>
                    </a:lnTo>
                    <a:lnTo>
                      <a:pt x="2354" y="1817"/>
                    </a:lnTo>
                    <a:lnTo>
                      <a:pt x="2354" y="1817"/>
                    </a:lnTo>
                    <a:lnTo>
                      <a:pt x="2461" y="1765"/>
                    </a:lnTo>
                    <a:lnTo>
                      <a:pt x="2622" y="160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390"/>
                    </a:lnTo>
                    <a:lnTo>
                      <a:pt x="2676" y="1283"/>
                    </a:lnTo>
                    <a:lnTo>
                      <a:pt x="2729" y="1283"/>
                    </a:lnTo>
                    <a:lnTo>
                      <a:pt x="2729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729" y="1229"/>
                    </a:lnTo>
                    <a:lnTo>
                      <a:pt x="2783" y="117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783" y="1015"/>
                    </a:lnTo>
                    <a:lnTo>
                      <a:pt x="2783" y="962"/>
                    </a:lnTo>
                    <a:lnTo>
                      <a:pt x="2836" y="908"/>
                    </a:lnTo>
                    <a:lnTo>
                      <a:pt x="2836" y="908"/>
                    </a:lnTo>
                    <a:lnTo>
                      <a:pt x="2783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08"/>
                    </a:lnTo>
                    <a:lnTo>
                      <a:pt x="2783" y="855"/>
                    </a:lnTo>
                    <a:lnTo>
                      <a:pt x="2783" y="801"/>
                    </a:lnTo>
                    <a:lnTo>
                      <a:pt x="2783" y="801"/>
                    </a:lnTo>
                    <a:lnTo>
                      <a:pt x="2729" y="855"/>
                    </a:lnTo>
                    <a:lnTo>
                      <a:pt x="2729" y="855"/>
                    </a:lnTo>
                    <a:lnTo>
                      <a:pt x="2729" y="801"/>
                    </a:lnTo>
                    <a:lnTo>
                      <a:pt x="2729" y="694"/>
                    </a:lnTo>
                    <a:lnTo>
                      <a:pt x="2729" y="694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22" y="428"/>
                    </a:lnTo>
                    <a:lnTo>
                      <a:pt x="2568" y="374"/>
                    </a:lnTo>
                    <a:lnTo>
                      <a:pt x="2515" y="321"/>
                    </a:lnTo>
                    <a:lnTo>
                      <a:pt x="2515" y="321"/>
                    </a:lnTo>
                    <a:lnTo>
                      <a:pt x="2461" y="374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08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301" y="428"/>
                    </a:lnTo>
                    <a:lnTo>
                      <a:pt x="2301" y="428"/>
                    </a:lnTo>
                    <a:lnTo>
                      <a:pt x="2194" y="374"/>
                    </a:lnTo>
                    <a:lnTo>
                      <a:pt x="2140" y="321"/>
                    </a:lnTo>
                    <a:lnTo>
                      <a:pt x="2033" y="214"/>
                    </a:lnTo>
                    <a:lnTo>
                      <a:pt x="2033" y="214"/>
                    </a:lnTo>
                    <a:lnTo>
                      <a:pt x="1873" y="107"/>
                    </a:lnTo>
                    <a:lnTo>
                      <a:pt x="1712" y="53"/>
                    </a:lnTo>
                    <a:lnTo>
                      <a:pt x="1605" y="0"/>
                    </a:lnTo>
                    <a:lnTo>
                      <a:pt x="1605" y="0"/>
                    </a:lnTo>
                    <a:lnTo>
                      <a:pt x="1498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123" y="107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16" y="160"/>
                    </a:lnTo>
                    <a:lnTo>
                      <a:pt x="909" y="160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02" y="214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749" y="267"/>
                    </a:lnTo>
                    <a:lnTo>
                      <a:pt x="642" y="267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428" y="374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267" y="588"/>
                    </a:lnTo>
                    <a:lnTo>
                      <a:pt x="214" y="641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07" y="801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60" y="855"/>
                    </a:lnTo>
                    <a:lnTo>
                      <a:pt x="267" y="801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53" y="962"/>
                    </a:lnTo>
                    <a:lnTo>
                      <a:pt x="0" y="1069"/>
                    </a:lnTo>
                    <a:lnTo>
                      <a:pt x="0" y="1229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160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97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390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90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7" y="1497"/>
                    </a:lnTo>
                    <a:lnTo>
                      <a:pt x="374" y="1604"/>
                    </a:lnTo>
                    <a:lnTo>
                      <a:pt x="481" y="1604"/>
                    </a:lnTo>
                    <a:lnTo>
                      <a:pt x="481" y="1604"/>
                    </a:lnTo>
                    <a:lnTo>
                      <a:pt x="588" y="1604"/>
                    </a:lnTo>
                    <a:lnTo>
                      <a:pt x="642" y="1551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42" y="1444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535" y="1337"/>
                    </a:lnTo>
                    <a:lnTo>
                      <a:pt x="588" y="1337"/>
                    </a:lnTo>
                    <a:lnTo>
                      <a:pt x="695" y="1337"/>
                    </a:lnTo>
                    <a:lnTo>
                      <a:pt x="695" y="1337"/>
                    </a:lnTo>
                    <a:lnTo>
                      <a:pt x="749" y="1390"/>
                    </a:lnTo>
                    <a:lnTo>
                      <a:pt x="802" y="1390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283"/>
                    </a:lnTo>
                    <a:lnTo>
                      <a:pt x="909" y="1283"/>
                    </a:lnTo>
                    <a:lnTo>
                      <a:pt x="909" y="1283"/>
                    </a:lnTo>
                    <a:lnTo>
                      <a:pt x="909" y="1337"/>
                    </a:lnTo>
                    <a:lnTo>
                      <a:pt x="963" y="128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63" y="1176"/>
                    </a:lnTo>
                    <a:lnTo>
                      <a:pt x="1016" y="1122"/>
                    </a:lnTo>
                    <a:lnTo>
                      <a:pt x="1070" y="1015"/>
                    </a:lnTo>
                    <a:lnTo>
                      <a:pt x="1070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070" y="1069"/>
                    </a:lnTo>
                    <a:lnTo>
                      <a:pt x="1070" y="1122"/>
                    </a:lnTo>
                    <a:lnTo>
                      <a:pt x="1070" y="1176"/>
                    </a:lnTo>
                    <a:lnTo>
                      <a:pt x="1070" y="1176"/>
                    </a:lnTo>
                    <a:lnTo>
                      <a:pt x="1070" y="1283"/>
                    </a:lnTo>
                    <a:lnTo>
                      <a:pt x="1123" y="1283"/>
                    </a:lnTo>
                    <a:lnTo>
                      <a:pt x="1177" y="128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594"/>
              <p:cNvSpPr>
                <a:spLocks/>
              </p:cNvSpPr>
              <p:nvPr/>
            </p:nvSpPr>
            <p:spPr bwMode="auto">
              <a:xfrm>
                <a:off x="3911" y="1875"/>
                <a:ext cx="73" cy="34"/>
              </a:xfrm>
              <a:custGeom>
                <a:avLst/>
                <a:gdLst>
                  <a:gd name="T0" fmla="*/ 589 w 589"/>
                  <a:gd name="T1" fmla="*/ 53 h 266"/>
                  <a:gd name="T2" fmla="*/ 482 w 589"/>
                  <a:gd name="T3" fmla="*/ 53 h 266"/>
                  <a:gd name="T4" fmla="*/ 268 w 589"/>
                  <a:gd name="T5" fmla="*/ 106 h 266"/>
                  <a:gd name="T6" fmla="*/ 54 w 589"/>
                  <a:gd name="T7" fmla="*/ 213 h 266"/>
                  <a:gd name="T8" fmla="*/ 54 w 589"/>
                  <a:gd name="T9" fmla="*/ 213 h 266"/>
                  <a:gd name="T10" fmla="*/ 54 w 589"/>
                  <a:gd name="T11" fmla="*/ 213 h 266"/>
                  <a:gd name="T12" fmla="*/ 0 w 589"/>
                  <a:gd name="T13" fmla="*/ 266 h 266"/>
                  <a:gd name="T14" fmla="*/ 0 w 589"/>
                  <a:gd name="T15" fmla="*/ 266 h 266"/>
                  <a:gd name="T16" fmla="*/ 0 w 589"/>
                  <a:gd name="T17" fmla="*/ 266 h 266"/>
                  <a:gd name="T18" fmla="*/ 0 w 589"/>
                  <a:gd name="T19" fmla="*/ 266 h 266"/>
                  <a:gd name="T20" fmla="*/ 0 w 589"/>
                  <a:gd name="T21" fmla="*/ 213 h 266"/>
                  <a:gd name="T22" fmla="*/ 54 w 589"/>
                  <a:gd name="T23" fmla="*/ 213 h 266"/>
                  <a:gd name="T24" fmla="*/ 54 w 589"/>
                  <a:gd name="T25" fmla="*/ 213 h 266"/>
                  <a:gd name="T26" fmla="*/ 54 w 589"/>
                  <a:gd name="T27" fmla="*/ 159 h 266"/>
                  <a:gd name="T28" fmla="*/ 54 w 589"/>
                  <a:gd name="T29" fmla="*/ 159 h 266"/>
                  <a:gd name="T30" fmla="*/ 107 w 589"/>
                  <a:gd name="T31" fmla="*/ 106 h 266"/>
                  <a:gd name="T32" fmla="*/ 107 w 589"/>
                  <a:gd name="T33" fmla="*/ 106 h 266"/>
                  <a:gd name="T34" fmla="*/ 107 w 589"/>
                  <a:gd name="T35" fmla="*/ 159 h 266"/>
                  <a:gd name="T36" fmla="*/ 107 w 589"/>
                  <a:gd name="T37" fmla="*/ 159 h 266"/>
                  <a:gd name="T38" fmla="*/ 161 w 589"/>
                  <a:gd name="T39" fmla="*/ 106 h 266"/>
                  <a:gd name="T40" fmla="*/ 214 w 589"/>
                  <a:gd name="T41" fmla="*/ 53 h 266"/>
                  <a:gd name="T42" fmla="*/ 214 w 589"/>
                  <a:gd name="T43" fmla="*/ 53 h 266"/>
                  <a:gd name="T44" fmla="*/ 214 w 589"/>
                  <a:gd name="T45" fmla="*/ 53 h 266"/>
                  <a:gd name="T46" fmla="*/ 268 w 589"/>
                  <a:gd name="T47" fmla="*/ 53 h 266"/>
                  <a:gd name="T48" fmla="*/ 268 w 589"/>
                  <a:gd name="T49" fmla="*/ 53 h 266"/>
                  <a:gd name="T50" fmla="*/ 268 w 589"/>
                  <a:gd name="T51" fmla="*/ 53 h 266"/>
                  <a:gd name="T52" fmla="*/ 268 w 589"/>
                  <a:gd name="T53" fmla="*/ 53 h 266"/>
                  <a:gd name="T54" fmla="*/ 268 w 589"/>
                  <a:gd name="T55" fmla="*/ 53 h 266"/>
                  <a:gd name="T56" fmla="*/ 321 w 589"/>
                  <a:gd name="T57" fmla="*/ 53 h 266"/>
                  <a:gd name="T58" fmla="*/ 375 w 589"/>
                  <a:gd name="T59" fmla="*/ 0 h 266"/>
                  <a:gd name="T60" fmla="*/ 375 w 589"/>
                  <a:gd name="T61" fmla="*/ 0 h 266"/>
                  <a:gd name="T62" fmla="*/ 428 w 589"/>
                  <a:gd name="T63" fmla="*/ 0 h 266"/>
                  <a:gd name="T64" fmla="*/ 482 w 589"/>
                  <a:gd name="T65" fmla="*/ 0 h 266"/>
                  <a:gd name="T66" fmla="*/ 482 w 589"/>
                  <a:gd name="T67" fmla="*/ 0 h 266"/>
                  <a:gd name="T68" fmla="*/ 482 w 589"/>
                  <a:gd name="T69" fmla="*/ 0 h 266"/>
                  <a:gd name="T70" fmla="*/ 482 w 589"/>
                  <a:gd name="T71" fmla="*/ 0 h 266"/>
                  <a:gd name="T72" fmla="*/ 589 w 589"/>
                  <a:gd name="T73" fmla="*/ 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9" h="266">
                    <a:moveTo>
                      <a:pt x="589" y="53"/>
                    </a:moveTo>
                    <a:lnTo>
                      <a:pt x="482" y="53"/>
                    </a:lnTo>
                    <a:lnTo>
                      <a:pt x="268" y="106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59"/>
                    </a:lnTo>
                    <a:lnTo>
                      <a:pt x="54" y="159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61" y="106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21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89" y="53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595"/>
              <p:cNvSpPr>
                <a:spLocks/>
              </p:cNvSpPr>
              <p:nvPr/>
            </p:nvSpPr>
            <p:spPr bwMode="auto">
              <a:xfrm>
                <a:off x="3837" y="1922"/>
                <a:ext cx="54" cy="54"/>
              </a:xfrm>
              <a:custGeom>
                <a:avLst/>
                <a:gdLst>
                  <a:gd name="T0" fmla="*/ 0 w 428"/>
                  <a:gd name="T1" fmla="*/ 428 h 428"/>
                  <a:gd name="T2" fmla="*/ 53 w 428"/>
                  <a:gd name="T3" fmla="*/ 374 h 428"/>
                  <a:gd name="T4" fmla="*/ 160 w 428"/>
                  <a:gd name="T5" fmla="*/ 214 h 428"/>
                  <a:gd name="T6" fmla="*/ 321 w 428"/>
                  <a:gd name="T7" fmla="*/ 53 h 428"/>
                  <a:gd name="T8" fmla="*/ 321 w 428"/>
                  <a:gd name="T9" fmla="*/ 53 h 428"/>
                  <a:gd name="T10" fmla="*/ 321 w 428"/>
                  <a:gd name="T11" fmla="*/ 53 h 428"/>
                  <a:gd name="T12" fmla="*/ 374 w 428"/>
                  <a:gd name="T13" fmla="*/ 53 h 428"/>
                  <a:gd name="T14" fmla="*/ 428 w 428"/>
                  <a:gd name="T15" fmla="*/ 53 h 428"/>
                  <a:gd name="T16" fmla="*/ 428 w 428"/>
                  <a:gd name="T17" fmla="*/ 53 h 428"/>
                  <a:gd name="T18" fmla="*/ 374 w 428"/>
                  <a:gd name="T19" fmla="*/ 53 h 428"/>
                  <a:gd name="T20" fmla="*/ 374 w 428"/>
                  <a:gd name="T21" fmla="*/ 53 h 428"/>
                  <a:gd name="T22" fmla="*/ 374 w 428"/>
                  <a:gd name="T23" fmla="*/ 0 h 428"/>
                  <a:gd name="T24" fmla="*/ 374 w 428"/>
                  <a:gd name="T25" fmla="*/ 0 h 428"/>
                  <a:gd name="T26" fmla="*/ 321 w 428"/>
                  <a:gd name="T27" fmla="*/ 53 h 428"/>
                  <a:gd name="T28" fmla="*/ 267 w 428"/>
                  <a:gd name="T29" fmla="*/ 53 h 428"/>
                  <a:gd name="T30" fmla="*/ 267 w 428"/>
                  <a:gd name="T31" fmla="*/ 53 h 428"/>
                  <a:gd name="T32" fmla="*/ 267 w 428"/>
                  <a:gd name="T33" fmla="*/ 53 h 428"/>
                  <a:gd name="T34" fmla="*/ 267 w 428"/>
                  <a:gd name="T35" fmla="*/ 53 h 428"/>
                  <a:gd name="T36" fmla="*/ 214 w 428"/>
                  <a:gd name="T37" fmla="*/ 53 h 428"/>
                  <a:gd name="T38" fmla="*/ 214 w 428"/>
                  <a:gd name="T39" fmla="*/ 107 h 428"/>
                  <a:gd name="T40" fmla="*/ 160 w 428"/>
                  <a:gd name="T41" fmla="*/ 107 h 428"/>
                  <a:gd name="T42" fmla="*/ 160 w 428"/>
                  <a:gd name="T43" fmla="*/ 107 h 428"/>
                  <a:gd name="T44" fmla="*/ 107 w 428"/>
                  <a:gd name="T45" fmla="*/ 160 h 428"/>
                  <a:gd name="T46" fmla="*/ 107 w 428"/>
                  <a:gd name="T47" fmla="*/ 160 h 428"/>
                  <a:gd name="T48" fmla="*/ 107 w 428"/>
                  <a:gd name="T49" fmla="*/ 160 h 428"/>
                  <a:gd name="T50" fmla="*/ 107 w 428"/>
                  <a:gd name="T51" fmla="*/ 160 h 428"/>
                  <a:gd name="T52" fmla="*/ 107 w 428"/>
                  <a:gd name="T53" fmla="*/ 160 h 428"/>
                  <a:gd name="T54" fmla="*/ 107 w 428"/>
                  <a:gd name="T55" fmla="*/ 214 h 428"/>
                  <a:gd name="T56" fmla="*/ 53 w 428"/>
                  <a:gd name="T57" fmla="*/ 214 h 428"/>
                  <a:gd name="T58" fmla="*/ 53 w 428"/>
                  <a:gd name="T59" fmla="*/ 267 h 428"/>
                  <a:gd name="T60" fmla="*/ 53 w 428"/>
                  <a:gd name="T61" fmla="*/ 267 h 428"/>
                  <a:gd name="T62" fmla="*/ 0 w 428"/>
                  <a:gd name="T63" fmla="*/ 321 h 428"/>
                  <a:gd name="T64" fmla="*/ 0 w 428"/>
                  <a:gd name="T65" fmla="*/ 321 h 428"/>
                  <a:gd name="T66" fmla="*/ 0 w 428"/>
                  <a:gd name="T67" fmla="*/ 321 h 428"/>
                  <a:gd name="T68" fmla="*/ 0 w 428"/>
                  <a:gd name="T69" fmla="*/ 321 h 428"/>
                  <a:gd name="T70" fmla="*/ 0 w 428"/>
                  <a:gd name="T71" fmla="*/ 321 h 428"/>
                  <a:gd name="T72" fmla="*/ 0 w 428"/>
                  <a:gd name="T73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428">
                    <a:moveTo>
                      <a:pt x="0" y="428"/>
                    </a:moveTo>
                    <a:lnTo>
                      <a:pt x="53" y="374"/>
                    </a:lnTo>
                    <a:lnTo>
                      <a:pt x="160" y="214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21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596"/>
              <p:cNvSpPr>
                <a:spLocks/>
              </p:cNvSpPr>
              <p:nvPr/>
            </p:nvSpPr>
            <p:spPr bwMode="auto">
              <a:xfrm>
                <a:off x="3991" y="1842"/>
                <a:ext cx="33" cy="13"/>
              </a:xfrm>
              <a:custGeom>
                <a:avLst/>
                <a:gdLst>
                  <a:gd name="T0" fmla="*/ 0 w 268"/>
                  <a:gd name="T1" fmla="*/ 107 h 107"/>
                  <a:gd name="T2" fmla="*/ 54 w 268"/>
                  <a:gd name="T3" fmla="*/ 107 h 107"/>
                  <a:gd name="T4" fmla="*/ 161 w 268"/>
                  <a:gd name="T5" fmla="*/ 107 h 107"/>
                  <a:gd name="T6" fmla="*/ 268 w 268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107">
                    <a:moveTo>
                      <a:pt x="0" y="107"/>
                    </a:moveTo>
                    <a:lnTo>
                      <a:pt x="54" y="107"/>
                    </a:lnTo>
                    <a:lnTo>
                      <a:pt x="161" y="107"/>
                    </a:lnTo>
                    <a:lnTo>
                      <a:pt x="268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597"/>
              <p:cNvSpPr>
                <a:spLocks/>
              </p:cNvSpPr>
              <p:nvPr/>
            </p:nvSpPr>
            <p:spPr bwMode="auto">
              <a:xfrm>
                <a:off x="4018" y="1835"/>
                <a:ext cx="20" cy="14"/>
              </a:xfrm>
              <a:custGeom>
                <a:avLst/>
                <a:gdLst>
                  <a:gd name="T0" fmla="*/ 0 w 160"/>
                  <a:gd name="T1" fmla="*/ 107 h 107"/>
                  <a:gd name="T2" fmla="*/ 53 w 160"/>
                  <a:gd name="T3" fmla="*/ 107 h 107"/>
                  <a:gd name="T4" fmla="*/ 107 w 160"/>
                  <a:gd name="T5" fmla="*/ 107 h 107"/>
                  <a:gd name="T6" fmla="*/ 160 w 160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107">
                    <a:moveTo>
                      <a:pt x="0" y="107"/>
                    </a:moveTo>
                    <a:lnTo>
                      <a:pt x="53" y="107"/>
                    </a:lnTo>
                    <a:lnTo>
                      <a:pt x="107" y="107"/>
                    </a:lnTo>
                    <a:lnTo>
                      <a:pt x="16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598"/>
              <p:cNvSpPr>
                <a:spLocks/>
              </p:cNvSpPr>
              <p:nvPr/>
            </p:nvSpPr>
            <p:spPr bwMode="auto">
              <a:xfrm>
                <a:off x="4004" y="1835"/>
                <a:ext cx="47" cy="34"/>
              </a:xfrm>
              <a:custGeom>
                <a:avLst/>
                <a:gdLst>
                  <a:gd name="T0" fmla="*/ 0 w 375"/>
                  <a:gd name="T1" fmla="*/ 267 h 267"/>
                  <a:gd name="T2" fmla="*/ 54 w 375"/>
                  <a:gd name="T3" fmla="*/ 267 h 267"/>
                  <a:gd name="T4" fmla="*/ 161 w 375"/>
                  <a:gd name="T5" fmla="*/ 267 h 267"/>
                  <a:gd name="T6" fmla="*/ 322 w 375"/>
                  <a:gd name="T7" fmla="*/ 214 h 267"/>
                  <a:gd name="T8" fmla="*/ 322 w 375"/>
                  <a:gd name="T9" fmla="*/ 214 h 267"/>
                  <a:gd name="T10" fmla="*/ 375 w 375"/>
                  <a:gd name="T11" fmla="*/ 160 h 267"/>
                  <a:gd name="T12" fmla="*/ 375 w 375"/>
                  <a:gd name="T13" fmla="*/ 107 h 267"/>
                  <a:gd name="T14" fmla="*/ 375 w 375"/>
                  <a:gd name="T15" fmla="*/ 53 h 267"/>
                  <a:gd name="T16" fmla="*/ 375 w 375"/>
                  <a:gd name="T17" fmla="*/ 53 h 267"/>
                  <a:gd name="T18" fmla="*/ 322 w 375"/>
                  <a:gd name="T19" fmla="*/ 0 h 267"/>
                  <a:gd name="T20" fmla="*/ 322 w 375"/>
                  <a:gd name="T21" fmla="*/ 0 h 267"/>
                  <a:gd name="T22" fmla="*/ 322 w 375"/>
                  <a:gd name="T2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5" h="267">
                    <a:moveTo>
                      <a:pt x="0" y="267"/>
                    </a:moveTo>
                    <a:lnTo>
                      <a:pt x="54" y="267"/>
                    </a:lnTo>
                    <a:lnTo>
                      <a:pt x="161" y="267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375" y="160"/>
                    </a:lnTo>
                    <a:lnTo>
                      <a:pt x="375" y="107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22" y="0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599"/>
              <p:cNvSpPr>
                <a:spLocks/>
              </p:cNvSpPr>
              <p:nvPr/>
            </p:nvSpPr>
            <p:spPr bwMode="auto">
              <a:xfrm>
                <a:off x="3991" y="1835"/>
                <a:ext cx="53" cy="34"/>
              </a:xfrm>
              <a:custGeom>
                <a:avLst/>
                <a:gdLst>
                  <a:gd name="T0" fmla="*/ 429 w 429"/>
                  <a:gd name="T1" fmla="*/ 0 h 267"/>
                  <a:gd name="T2" fmla="*/ 429 w 429"/>
                  <a:gd name="T3" fmla="*/ 53 h 267"/>
                  <a:gd name="T4" fmla="*/ 429 w 429"/>
                  <a:gd name="T5" fmla="*/ 160 h 267"/>
                  <a:gd name="T6" fmla="*/ 375 w 429"/>
                  <a:gd name="T7" fmla="*/ 214 h 267"/>
                  <a:gd name="T8" fmla="*/ 375 w 429"/>
                  <a:gd name="T9" fmla="*/ 214 h 267"/>
                  <a:gd name="T10" fmla="*/ 268 w 429"/>
                  <a:gd name="T11" fmla="*/ 267 h 267"/>
                  <a:gd name="T12" fmla="*/ 107 w 429"/>
                  <a:gd name="T13" fmla="*/ 267 h 267"/>
                  <a:gd name="T14" fmla="*/ 54 w 429"/>
                  <a:gd name="T15" fmla="*/ 214 h 267"/>
                  <a:gd name="T16" fmla="*/ 54 w 429"/>
                  <a:gd name="T17" fmla="*/ 214 h 267"/>
                  <a:gd name="T18" fmla="*/ 54 w 429"/>
                  <a:gd name="T19" fmla="*/ 214 h 267"/>
                  <a:gd name="T20" fmla="*/ 0 w 429"/>
                  <a:gd name="T21" fmla="*/ 214 h 267"/>
                  <a:gd name="T22" fmla="*/ 0 w 429"/>
                  <a:gd name="T23" fmla="*/ 21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267">
                    <a:moveTo>
                      <a:pt x="429" y="0"/>
                    </a:moveTo>
                    <a:lnTo>
                      <a:pt x="429" y="53"/>
                    </a:lnTo>
                    <a:lnTo>
                      <a:pt x="429" y="160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268" y="267"/>
                    </a:lnTo>
                    <a:lnTo>
                      <a:pt x="107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214"/>
                    </a:lnTo>
                    <a:lnTo>
                      <a:pt x="0" y="21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600"/>
              <p:cNvSpPr>
                <a:spLocks/>
              </p:cNvSpPr>
              <p:nvPr/>
            </p:nvSpPr>
            <p:spPr bwMode="auto">
              <a:xfrm>
                <a:off x="3991" y="1855"/>
                <a:ext cx="53" cy="7"/>
              </a:xfrm>
              <a:custGeom>
                <a:avLst/>
                <a:gdLst>
                  <a:gd name="T0" fmla="*/ 429 w 429"/>
                  <a:gd name="T1" fmla="*/ 0 h 54"/>
                  <a:gd name="T2" fmla="*/ 322 w 429"/>
                  <a:gd name="T3" fmla="*/ 54 h 54"/>
                  <a:gd name="T4" fmla="*/ 215 w 429"/>
                  <a:gd name="T5" fmla="*/ 54 h 54"/>
                  <a:gd name="T6" fmla="*/ 161 w 429"/>
                  <a:gd name="T7" fmla="*/ 54 h 54"/>
                  <a:gd name="T8" fmla="*/ 161 w 429"/>
                  <a:gd name="T9" fmla="*/ 54 h 54"/>
                  <a:gd name="T10" fmla="*/ 54 w 429"/>
                  <a:gd name="T11" fmla="*/ 54 h 54"/>
                  <a:gd name="T12" fmla="*/ 0 w 429"/>
                  <a:gd name="T13" fmla="*/ 0 h 54"/>
                  <a:gd name="T14" fmla="*/ 0 w 429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9" h="54">
                    <a:moveTo>
                      <a:pt x="429" y="0"/>
                    </a:moveTo>
                    <a:lnTo>
                      <a:pt x="322" y="54"/>
                    </a:lnTo>
                    <a:lnTo>
                      <a:pt x="215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54" y="5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601"/>
              <p:cNvSpPr>
                <a:spLocks/>
              </p:cNvSpPr>
              <p:nvPr/>
            </p:nvSpPr>
            <p:spPr bwMode="auto">
              <a:xfrm>
                <a:off x="3998" y="1855"/>
                <a:ext cx="33" cy="7"/>
              </a:xfrm>
              <a:custGeom>
                <a:avLst/>
                <a:gdLst>
                  <a:gd name="T0" fmla="*/ 268 w 268"/>
                  <a:gd name="T1" fmla="*/ 0 h 54"/>
                  <a:gd name="T2" fmla="*/ 214 w 268"/>
                  <a:gd name="T3" fmla="*/ 54 h 54"/>
                  <a:gd name="T4" fmla="*/ 107 w 268"/>
                  <a:gd name="T5" fmla="*/ 54 h 54"/>
                  <a:gd name="T6" fmla="*/ 0 w 268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54">
                    <a:moveTo>
                      <a:pt x="268" y="0"/>
                    </a:moveTo>
                    <a:lnTo>
                      <a:pt x="214" y="54"/>
                    </a:lnTo>
                    <a:lnTo>
                      <a:pt x="107" y="5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602"/>
              <p:cNvSpPr>
                <a:spLocks/>
              </p:cNvSpPr>
              <p:nvPr/>
            </p:nvSpPr>
            <p:spPr bwMode="auto">
              <a:xfrm>
                <a:off x="4004" y="1842"/>
                <a:ext cx="34" cy="13"/>
              </a:xfrm>
              <a:custGeom>
                <a:avLst/>
                <a:gdLst>
                  <a:gd name="T0" fmla="*/ 0 w 268"/>
                  <a:gd name="T1" fmla="*/ 107 h 107"/>
                  <a:gd name="T2" fmla="*/ 54 w 268"/>
                  <a:gd name="T3" fmla="*/ 107 h 107"/>
                  <a:gd name="T4" fmla="*/ 161 w 268"/>
                  <a:gd name="T5" fmla="*/ 107 h 107"/>
                  <a:gd name="T6" fmla="*/ 268 w 268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107">
                    <a:moveTo>
                      <a:pt x="0" y="107"/>
                    </a:moveTo>
                    <a:lnTo>
                      <a:pt x="54" y="107"/>
                    </a:lnTo>
                    <a:lnTo>
                      <a:pt x="161" y="107"/>
                    </a:lnTo>
                    <a:lnTo>
                      <a:pt x="268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603"/>
              <p:cNvSpPr>
                <a:spLocks/>
              </p:cNvSpPr>
              <p:nvPr/>
            </p:nvSpPr>
            <p:spPr bwMode="auto">
              <a:xfrm>
                <a:off x="4024" y="1835"/>
                <a:ext cx="7" cy="14"/>
              </a:xfrm>
              <a:custGeom>
                <a:avLst/>
                <a:gdLst>
                  <a:gd name="T0" fmla="*/ 0 w 54"/>
                  <a:gd name="T1" fmla="*/ 107 h 107"/>
                  <a:gd name="T2" fmla="*/ 0 w 54"/>
                  <a:gd name="T3" fmla="*/ 107 h 107"/>
                  <a:gd name="T4" fmla="*/ 54 w 54"/>
                  <a:gd name="T5" fmla="*/ 53 h 107"/>
                  <a:gd name="T6" fmla="*/ 54 w 54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54" y="53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604"/>
              <p:cNvSpPr>
                <a:spLocks/>
              </p:cNvSpPr>
              <p:nvPr/>
            </p:nvSpPr>
            <p:spPr bwMode="auto">
              <a:xfrm>
                <a:off x="4004" y="1849"/>
                <a:ext cx="54" cy="26"/>
              </a:xfrm>
              <a:custGeom>
                <a:avLst/>
                <a:gdLst>
                  <a:gd name="T0" fmla="*/ 0 w 429"/>
                  <a:gd name="T1" fmla="*/ 160 h 214"/>
                  <a:gd name="T2" fmla="*/ 54 w 429"/>
                  <a:gd name="T3" fmla="*/ 214 h 214"/>
                  <a:gd name="T4" fmla="*/ 215 w 429"/>
                  <a:gd name="T5" fmla="*/ 214 h 214"/>
                  <a:gd name="T6" fmla="*/ 322 w 429"/>
                  <a:gd name="T7" fmla="*/ 160 h 214"/>
                  <a:gd name="T8" fmla="*/ 322 w 429"/>
                  <a:gd name="T9" fmla="*/ 160 h 214"/>
                  <a:gd name="T10" fmla="*/ 375 w 429"/>
                  <a:gd name="T11" fmla="*/ 107 h 214"/>
                  <a:gd name="T12" fmla="*/ 375 w 429"/>
                  <a:gd name="T13" fmla="*/ 53 h 214"/>
                  <a:gd name="T14" fmla="*/ 429 w 429"/>
                  <a:gd name="T1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9" h="214">
                    <a:moveTo>
                      <a:pt x="0" y="160"/>
                    </a:moveTo>
                    <a:lnTo>
                      <a:pt x="54" y="214"/>
                    </a:lnTo>
                    <a:lnTo>
                      <a:pt x="215" y="214"/>
                    </a:lnTo>
                    <a:lnTo>
                      <a:pt x="322" y="160"/>
                    </a:lnTo>
                    <a:lnTo>
                      <a:pt x="322" y="160"/>
                    </a:lnTo>
                    <a:lnTo>
                      <a:pt x="375" y="107"/>
                    </a:lnTo>
                    <a:lnTo>
                      <a:pt x="375" y="53"/>
                    </a:lnTo>
                    <a:lnTo>
                      <a:pt x="429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605"/>
              <p:cNvSpPr>
                <a:spLocks/>
              </p:cNvSpPr>
              <p:nvPr/>
            </p:nvSpPr>
            <p:spPr bwMode="auto">
              <a:xfrm>
                <a:off x="4024" y="1869"/>
                <a:ext cx="27" cy="6"/>
              </a:xfrm>
              <a:custGeom>
                <a:avLst/>
                <a:gdLst>
                  <a:gd name="T0" fmla="*/ 0 w 214"/>
                  <a:gd name="T1" fmla="*/ 54 h 54"/>
                  <a:gd name="T2" fmla="*/ 54 w 214"/>
                  <a:gd name="T3" fmla="*/ 54 h 54"/>
                  <a:gd name="T4" fmla="*/ 107 w 214"/>
                  <a:gd name="T5" fmla="*/ 54 h 54"/>
                  <a:gd name="T6" fmla="*/ 214 w 21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" h="54">
                    <a:moveTo>
                      <a:pt x="0" y="54"/>
                    </a:moveTo>
                    <a:lnTo>
                      <a:pt x="54" y="54"/>
                    </a:lnTo>
                    <a:lnTo>
                      <a:pt x="107" y="54"/>
                    </a:lnTo>
                    <a:lnTo>
                      <a:pt x="214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606"/>
              <p:cNvSpPr>
                <a:spLocks/>
              </p:cNvSpPr>
              <p:nvPr/>
            </p:nvSpPr>
            <p:spPr bwMode="auto">
              <a:xfrm>
                <a:off x="4004" y="1869"/>
                <a:ext cx="60" cy="26"/>
              </a:xfrm>
              <a:custGeom>
                <a:avLst/>
                <a:gdLst>
                  <a:gd name="T0" fmla="*/ 0 w 482"/>
                  <a:gd name="T1" fmla="*/ 0 h 213"/>
                  <a:gd name="T2" fmla="*/ 0 w 482"/>
                  <a:gd name="T3" fmla="*/ 107 h 213"/>
                  <a:gd name="T4" fmla="*/ 54 w 482"/>
                  <a:gd name="T5" fmla="*/ 160 h 213"/>
                  <a:gd name="T6" fmla="*/ 161 w 482"/>
                  <a:gd name="T7" fmla="*/ 213 h 213"/>
                  <a:gd name="T8" fmla="*/ 161 w 482"/>
                  <a:gd name="T9" fmla="*/ 213 h 213"/>
                  <a:gd name="T10" fmla="*/ 268 w 482"/>
                  <a:gd name="T11" fmla="*/ 213 h 213"/>
                  <a:gd name="T12" fmla="*/ 322 w 482"/>
                  <a:gd name="T13" fmla="*/ 213 h 213"/>
                  <a:gd name="T14" fmla="*/ 375 w 482"/>
                  <a:gd name="T15" fmla="*/ 160 h 213"/>
                  <a:gd name="T16" fmla="*/ 375 w 482"/>
                  <a:gd name="T17" fmla="*/ 160 h 213"/>
                  <a:gd name="T18" fmla="*/ 429 w 482"/>
                  <a:gd name="T19" fmla="*/ 160 h 213"/>
                  <a:gd name="T20" fmla="*/ 429 w 482"/>
                  <a:gd name="T21" fmla="*/ 107 h 213"/>
                  <a:gd name="T22" fmla="*/ 482 w 482"/>
                  <a:gd name="T23" fmla="*/ 5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2" h="213">
                    <a:moveTo>
                      <a:pt x="0" y="0"/>
                    </a:moveTo>
                    <a:lnTo>
                      <a:pt x="0" y="107"/>
                    </a:lnTo>
                    <a:lnTo>
                      <a:pt x="54" y="160"/>
                    </a:lnTo>
                    <a:lnTo>
                      <a:pt x="161" y="213"/>
                    </a:lnTo>
                    <a:lnTo>
                      <a:pt x="161" y="213"/>
                    </a:lnTo>
                    <a:lnTo>
                      <a:pt x="268" y="213"/>
                    </a:lnTo>
                    <a:lnTo>
                      <a:pt x="322" y="213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429" y="160"/>
                    </a:lnTo>
                    <a:lnTo>
                      <a:pt x="429" y="107"/>
                    </a:lnTo>
                    <a:lnTo>
                      <a:pt x="482" y="5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607"/>
              <p:cNvSpPr>
                <a:spLocks/>
              </p:cNvSpPr>
              <p:nvPr/>
            </p:nvSpPr>
            <p:spPr bwMode="auto">
              <a:xfrm>
                <a:off x="4004" y="1869"/>
                <a:ext cx="54" cy="20"/>
              </a:xfrm>
              <a:custGeom>
                <a:avLst/>
                <a:gdLst>
                  <a:gd name="T0" fmla="*/ 0 w 429"/>
                  <a:gd name="T1" fmla="*/ 0 h 160"/>
                  <a:gd name="T2" fmla="*/ 0 w 429"/>
                  <a:gd name="T3" fmla="*/ 54 h 160"/>
                  <a:gd name="T4" fmla="*/ 54 w 429"/>
                  <a:gd name="T5" fmla="*/ 160 h 160"/>
                  <a:gd name="T6" fmla="*/ 161 w 429"/>
                  <a:gd name="T7" fmla="*/ 160 h 160"/>
                  <a:gd name="T8" fmla="*/ 161 w 429"/>
                  <a:gd name="T9" fmla="*/ 160 h 160"/>
                  <a:gd name="T10" fmla="*/ 215 w 429"/>
                  <a:gd name="T11" fmla="*/ 160 h 160"/>
                  <a:gd name="T12" fmla="*/ 322 w 429"/>
                  <a:gd name="T13" fmla="*/ 160 h 160"/>
                  <a:gd name="T14" fmla="*/ 375 w 429"/>
                  <a:gd name="T15" fmla="*/ 160 h 160"/>
                  <a:gd name="T16" fmla="*/ 375 w 429"/>
                  <a:gd name="T17" fmla="*/ 160 h 160"/>
                  <a:gd name="T18" fmla="*/ 375 w 429"/>
                  <a:gd name="T19" fmla="*/ 107 h 160"/>
                  <a:gd name="T20" fmla="*/ 429 w 429"/>
                  <a:gd name="T21" fmla="*/ 107 h 160"/>
                  <a:gd name="T22" fmla="*/ 429 w 429"/>
                  <a:gd name="T23" fmla="*/ 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160">
                    <a:moveTo>
                      <a:pt x="0" y="0"/>
                    </a:moveTo>
                    <a:lnTo>
                      <a:pt x="0" y="54"/>
                    </a:lnTo>
                    <a:lnTo>
                      <a:pt x="54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215" y="160"/>
                    </a:lnTo>
                    <a:lnTo>
                      <a:pt x="322" y="160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375" y="107"/>
                    </a:lnTo>
                    <a:lnTo>
                      <a:pt x="429" y="107"/>
                    </a:lnTo>
                    <a:lnTo>
                      <a:pt x="429" y="5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608"/>
              <p:cNvSpPr>
                <a:spLocks/>
              </p:cNvSpPr>
              <p:nvPr/>
            </p:nvSpPr>
            <p:spPr bwMode="auto">
              <a:xfrm>
                <a:off x="4004" y="1875"/>
                <a:ext cx="54" cy="14"/>
              </a:xfrm>
              <a:custGeom>
                <a:avLst/>
                <a:gdLst>
                  <a:gd name="T0" fmla="*/ 0 w 429"/>
                  <a:gd name="T1" fmla="*/ 0 h 106"/>
                  <a:gd name="T2" fmla="*/ 0 w 429"/>
                  <a:gd name="T3" fmla="*/ 53 h 106"/>
                  <a:gd name="T4" fmla="*/ 54 w 429"/>
                  <a:gd name="T5" fmla="*/ 53 h 106"/>
                  <a:gd name="T6" fmla="*/ 161 w 429"/>
                  <a:gd name="T7" fmla="*/ 106 h 106"/>
                  <a:gd name="T8" fmla="*/ 161 w 429"/>
                  <a:gd name="T9" fmla="*/ 106 h 106"/>
                  <a:gd name="T10" fmla="*/ 161 w 429"/>
                  <a:gd name="T11" fmla="*/ 106 h 106"/>
                  <a:gd name="T12" fmla="*/ 268 w 429"/>
                  <a:gd name="T13" fmla="*/ 106 h 106"/>
                  <a:gd name="T14" fmla="*/ 375 w 429"/>
                  <a:gd name="T15" fmla="*/ 53 h 106"/>
                  <a:gd name="T16" fmla="*/ 375 w 429"/>
                  <a:gd name="T17" fmla="*/ 53 h 106"/>
                  <a:gd name="T18" fmla="*/ 375 w 429"/>
                  <a:gd name="T19" fmla="*/ 53 h 106"/>
                  <a:gd name="T20" fmla="*/ 429 w 429"/>
                  <a:gd name="T21" fmla="*/ 0 h 106"/>
                  <a:gd name="T22" fmla="*/ 429 w 429"/>
                  <a:gd name="T2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106">
                    <a:moveTo>
                      <a:pt x="0" y="0"/>
                    </a:moveTo>
                    <a:lnTo>
                      <a:pt x="0" y="53"/>
                    </a:lnTo>
                    <a:lnTo>
                      <a:pt x="54" y="53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268" y="106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429" y="0"/>
                    </a:lnTo>
                    <a:lnTo>
                      <a:pt x="429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609"/>
              <p:cNvSpPr>
                <a:spLocks/>
              </p:cNvSpPr>
              <p:nvPr/>
            </p:nvSpPr>
            <p:spPr bwMode="auto">
              <a:xfrm>
                <a:off x="4011" y="1875"/>
                <a:ext cx="40" cy="7"/>
              </a:xfrm>
              <a:custGeom>
                <a:avLst/>
                <a:gdLst>
                  <a:gd name="T0" fmla="*/ 321 w 321"/>
                  <a:gd name="T1" fmla="*/ 0 h 53"/>
                  <a:gd name="T2" fmla="*/ 268 w 321"/>
                  <a:gd name="T3" fmla="*/ 53 h 53"/>
                  <a:gd name="T4" fmla="*/ 214 w 321"/>
                  <a:gd name="T5" fmla="*/ 53 h 53"/>
                  <a:gd name="T6" fmla="*/ 161 w 321"/>
                  <a:gd name="T7" fmla="*/ 53 h 53"/>
                  <a:gd name="T8" fmla="*/ 161 w 321"/>
                  <a:gd name="T9" fmla="*/ 53 h 53"/>
                  <a:gd name="T10" fmla="*/ 107 w 321"/>
                  <a:gd name="T11" fmla="*/ 53 h 53"/>
                  <a:gd name="T12" fmla="*/ 54 w 321"/>
                  <a:gd name="T13" fmla="*/ 53 h 53"/>
                  <a:gd name="T14" fmla="*/ 0 w 321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1" h="53">
                    <a:moveTo>
                      <a:pt x="321" y="0"/>
                    </a:moveTo>
                    <a:lnTo>
                      <a:pt x="268" y="53"/>
                    </a:lnTo>
                    <a:lnTo>
                      <a:pt x="214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611"/>
            <p:cNvSpPr>
              <a:spLocks/>
            </p:cNvSpPr>
            <p:nvPr/>
          </p:nvSpPr>
          <p:spPr bwMode="auto">
            <a:xfrm>
              <a:off x="3978" y="1842"/>
              <a:ext cx="40" cy="13"/>
            </a:xfrm>
            <a:custGeom>
              <a:avLst/>
              <a:gdLst>
                <a:gd name="T0" fmla="*/ 0 w 322"/>
                <a:gd name="T1" fmla="*/ 54 h 107"/>
                <a:gd name="T2" fmla="*/ 54 w 322"/>
                <a:gd name="T3" fmla="*/ 107 h 107"/>
                <a:gd name="T4" fmla="*/ 107 w 322"/>
                <a:gd name="T5" fmla="*/ 107 h 107"/>
                <a:gd name="T6" fmla="*/ 214 w 322"/>
                <a:gd name="T7" fmla="*/ 54 h 107"/>
                <a:gd name="T8" fmla="*/ 214 w 322"/>
                <a:gd name="T9" fmla="*/ 54 h 107"/>
                <a:gd name="T10" fmla="*/ 268 w 322"/>
                <a:gd name="T11" fmla="*/ 54 h 107"/>
                <a:gd name="T12" fmla="*/ 268 w 322"/>
                <a:gd name="T13" fmla="*/ 54 h 107"/>
                <a:gd name="T14" fmla="*/ 322 w 322"/>
                <a:gd name="T1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2" h="107">
                  <a:moveTo>
                    <a:pt x="0" y="54"/>
                  </a:moveTo>
                  <a:lnTo>
                    <a:pt x="54" y="107"/>
                  </a:lnTo>
                  <a:lnTo>
                    <a:pt x="107" y="107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68" y="54"/>
                  </a:lnTo>
                  <a:lnTo>
                    <a:pt x="268" y="54"/>
                  </a:lnTo>
                  <a:lnTo>
                    <a:pt x="322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12"/>
            <p:cNvSpPr>
              <a:spLocks/>
            </p:cNvSpPr>
            <p:nvPr/>
          </p:nvSpPr>
          <p:spPr bwMode="auto">
            <a:xfrm>
              <a:off x="3984" y="1809"/>
              <a:ext cx="40" cy="40"/>
            </a:xfrm>
            <a:custGeom>
              <a:avLst/>
              <a:gdLst>
                <a:gd name="T0" fmla="*/ 321 w 321"/>
                <a:gd name="T1" fmla="*/ 0 h 321"/>
                <a:gd name="T2" fmla="*/ 321 w 321"/>
                <a:gd name="T3" fmla="*/ 53 h 321"/>
                <a:gd name="T4" fmla="*/ 321 w 321"/>
                <a:gd name="T5" fmla="*/ 107 h 321"/>
                <a:gd name="T6" fmla="*/ 321 w 321"/>
                <a:gd name="T7" fmla="*/ 160 h 321"/>
                <a:gd name="T8" fmla="*/ 321 w 321"/>
                <a:gd name="T9" fmla="*/ 160 h 321"/>
                <a:gd name="T10" fmla="*/ 214 w 321"/>
                <a:gd name="T11" fmla="*/ 267 h 321"/>
                <a:gd name="T12" fmla="*/ 107 w 321"/>
                <a:gd name="T13" fmla="*/ 321 h 321"/>
                <a:gd name="T14" fmla="*/ 0 w 321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321">
                  <a:moveTo>
                    <a:pt x="321" y="0"/>
                  </a:moveTo>
                  <a:lnTo>
                    <a:pt x="321" y="53"/>
                  </a:lnTo>
                  <a:lnTo>
                    <a:pt x="321" y="107"/>
                  </a:lnTo>
                  <a:lnTo>
                    <a:pt x="321" y="160"/>
                  </a:lnTo>
                  <a:lnTo>
                    <a:pt x="321" y="160"/>
                  </a:lnTo>
                  <a:lnTo>
                    <a:pt x="214" y="267"/>
                  </a:lnTo>
                  <a:lnTo>
                    <a:pt x="107" y="321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13"/>
            <p:cNvSpPr>
              <a:spLocks/>
            </p:cNvSpPr>
            <p:nvPr/>
          </p:nvSpPr>
          <p:spPr bwMode="auto">
            <a:xfrm>
              <a:off x="4024" y="1835"/>
              <a:ext cx="7" cy="7"/>
            </a:xfrm>
            <a:custGeom>
              <a:avLst/>
              <a:gdLst>
                <a:gd name="T0" fmla="*/ 0 w 54"/>
                <a:gd name="T1" fmla="*/ 53 h 53"/>
                <a:gd name="T2" fmla="*/ 0 w 54"/>
                <a:gd name="T3" fmla="*/ 53 h 53"/>
                <a:gd name="T4" fmla="*/ 0 w 54"/>
                <a:gd name="T5" fmla="*/ 0 h 53"/>
                <a:gd name="T6" fmla="*/ 54 w 54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3">
                  <a:moveTo>
                    <a:pt x="0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14"/>
            <p:cNvSpPr>
              <a:spLocks/>
            </p:cNvSpPr>
            <p:nvPr/>
          </p:nvSpPr>
          <p:spPr bwMode="auto">
            <a:xfrm>
              <a:off x="3978" y="1802"/>
              <a:ext cx="33" cy="33"/>
            </a:xfrm>
            <a:custGeom>
              <a:avLst/>
              <a:gdLst>
                <a:gd name="T0" fmla="*/ 0 w 268"/>
                <a:gd name="T1" fmla="*/ 268 h 268"/>
                <a:gd name="T2" fmla="*/ 54 w 268"/>
                <a:gd name="T3" fmla="*/ 268 h 268"/>
                <a:gd name="T4" fmla="*/ 161 w 268"/>
                <a:gd name="T5" fmla="*/ 268 h 268"/>
                <a:gd name="T6" fmla="*/ 268 w 268"/>
                <a:gd name="T7" fmla="*/ 161 h 268"/>
                <a:gd name="T8" fmla="*/ 268 w 268"/>
                <a:gd name="T9" fmla="*/ 161 h 268"/>
                <a:gd name="T10" fmla="*/ 268 w 268"/>
                <a:gd name="T11" fmla="*/ 161 h 268"/>
                <a:gd name="T12" fmla="*/ 268 w 268"/>
                <a:gd name="T13" fmla="*/ 54 h 268"/>
                <a:gd name="T14" fmla="*/ 268 w 268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268">
                  <a:moveTo>
                    <a:pt x="0" y="268"/>
                  </a:moveTo>
                  <a:lnTo>
                    <a:pt x="54" y="268"/>
                  </a:lnTo>
                  <a:lnTo>
                    <a:pt x="161" y="268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54"/>
                  </a:lnTo>
                  <a:lnTo>
                    <a:pt x="268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615"/>
            <p:cNvSpPr>
              <a:spLocks/>
            </p:cNvSpPr>
            <p:nvPr/>
          </p:nvSpPr>
          <p:spPr bwMode="auto">
            <a:xfrm>
              <a:off x="3978" y="1829"/>
              <a:ext cx="33" cy="13"/>
            </a:xfrm>
            <a:custGeom>
              <a:avLst/>
              <a:gdLst>
                <a:gd name="T0" fmla="*/ 268 w 268"/>
                <a:gd name="T1" fmla="*/ 0 h 107"/>
                <a:gd name="T2" fmla="*/ 214 w 268"/>
                <a:gd name="T3" fmla="*/ 54 h 107"/>
                <a:gd name="T4" fmla="*/ 214 w 268"/>
                <a:gd name="T5" fmla="*/ 107 h 107"/>
                <a:gd name="T6" fmla="*/ 161 w 268"/>
                <a:gd name="T7" fmla="*/ 107 h 107"/>
                <a:gd name="T8" fmla="*/ 161 w 268"/>
                <a:gd name="T9" fmla="*/ 107 h 107"/>
                <a:gd name="T10" fmla="*/ 54 w 268"/>
                <a:gd name="T11" fmla="*/ 107 h 107"/>
                <a:gd name="T12" fmla="*/ 0 w 268"/>
                <a:gd name="T13" fmla="*/ 107 h 107"/>
                <a:gd name="T14" fmla="*/ 0 w 268"/>
                <a:gd name="T15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07">
                  <a:moveTo>
                    <a:pt x="268" y="0"/>
                  </a:moveTo>
                  <a:lnTo>
                    <a:pt x="214" y="54"/>
                  </a:lnTo>
                  <a:lnTo>
                    <a:pt x="214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54" y="107"/>
                  </a:lnTo>
                  <a:lnTo>
                    <a:pt x="0" y="107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616"/>
            <p:cNvSpPr>
              <a:spLocks/>
            </p:cNvSpPr>
            <p:nvPr/>
          </p:nvSpPr>
          <p:spPr bwMode="auto">
            <a:xfrm>
              <a:off x="4004" y="1815"/>
              <a:ext cx="20" cy="20"/>
            </a:xfrm>
            <a:custGeom>
              <a:avLst/>
              <a:gdLst>
                <a:gd name="T0" fmla="*/ 161 w 161"/>
                <a:gd name="T1" fmla="*/ 0 h 161"/>
                <a:gd name="T2" fmla="*/ 161 w 161"/>
                <a:gd name="T3" fmla="*/ 54 h 161"/>
                <a:gd name="T4" fmla="*/ 108 w 161"/>
                <a:gd name="T5" fmla="*/ 107 h 161"/>
                <a:gd name="T6" fmla="*/ 0 w 161"/>
                <a:gd name="T7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61">
                  <a:moveTo>
                    <a:pt x="161" y="0"/>
                  </a:moveTo>
                  <a:lnTo>
                    <a:pt x="161" y="54"/>
                  </a:lnTo>
                  <a:lnTo>
                    <a:pt x="108" y="107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617"/>
            <p:cNvSpPr>
              <a:spLocks/>
            </p:cNvSpPr>
            <p:nvPr/>
          </p:nvSpPr>
          <p:spPr bwMode="auto">
            <a:xfrm>
              <a:off x="3964" y="1809"/>
              <a:ext cx="40" cy="26"/>
            </a:xfrm>
            <a:custGeom>
              <a:avLst/>
              <a:gdLst>
                <a:gd name="T0" fmla="*/ 321 w 321"/>
                <a:gd name="T1" fmla="*/ 0 h 214"/>
                <a:gd name="T2" fmla="*/ 321 w 321"/>
                <a:gd name="T3" fmla="*/ 53 h 214"/>
                <a:gd name="T4" fmla="*/ 268 w 321"/>
                <a:gd name="T5" fmla="*/ 107 h 214"/>
                <a:gd name="T6" fmla="*/ 214 w 321"/>
                <a:gd name="T7" fmla="*/ 160 h 214"/>
                <a:gd name="T8" fmla="*/ 214 w 321"/>
                <a:gd name="T9" fmla="*/ 160 h 214"/>
                <a:gd name="T10" fmla="*/ 107 w 321"/>
                <a:gd name="T11" fmla="*/ 214 h 214"/>
                <a:gd name="T12" fmla="*/ 54 w 321"/>
                <a:gd name="T13" fmla="*/ 214 h 214"/>
                <a:gd name="T14" fmla="*/ 0 w 321"/>
                <a:gd name="T15" fmla="*/ 16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321" y="53"/>
                  </a:lnTo>
                  <a:lnTo>
                    <a:pt x="268" y="107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107" y="214"/>
                  </a:lnTo>
                  <a:lnTo>
                    <a:pt x="54" y="214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618"/>
            <p:cNvSpPr>
              <a:spLocks/>
            </p:cNvSpPr>
            <p:nvPr/>
          </p:nvSpPr>
          <p:spPr bwMode="auto">
            <a:xfrm>
              <a:off x="3964" y="1822"/>
              <a:ext cx="34" cy="7"/>
            </a:xfrm>
            <a:custGeom>
              <a:avLst/>
              <a:gdLst>
                <a:gd name="T0" fmla="*/ 268 w 268"/>
                <a:gd name="T1" fmla="*/ 0 h 53"/>
                <a:gd name="T2" fmla="*/ 214 w 268"/>
                <a:gd name="T3" fmla="*/ 53 h 53"/>
                <a:gd name="T4" fmla="*/ 161 w 268"/>
                <a:gd name="T5" fmla="*/ 53 h 53"/>
                <a:gd name="T6" fmla="*/ 107 w 268"/>
                <a:gd name="T7" fmla="*/ 53 h 53"/>
                <a:gd name="T8" fmla="*/ 107 w 268"/>
                <a:gd name="T9" fmla="*/ 53 h 53"/>
                <a:gd name="T10" fmla="*/ 0 w 268"/>
                <a:gd name="T11" fmla="*/ 53 h 53"/>
                <a:gd name="T12" fmla="*/ 0 w 268"/>
                <a:gd name="T13" fmla="*/ 53 h 53"/>
                <a:gd name="T14" fmla="*/ 0 w 26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3">
                  <a:moveTo>
                    <a:pt x="268" y="0"/>
                  </a:moveTo>
                  <a:lnTo>
                    <a:pt x="214" y="53"/>
                  </a:lnTo>
                  <a:lnTo>
                    <a:pt x="161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619"/>
            <p:cNvSpPr>
              <a:spLocks/>
            </p:cNvSpPr>
            <p:nvPr/>
          </p:nvSpPr>
          <p:spPr bwMode="auto">
            <a:xfrm>
              <a:off x="3964" y="1802"/>
              <a:ext cx="34" cy="20"/>
            </a:xfrm>
            <a:custGeom>
              <a:avLst/>
              <a:gdLst>
                <a:gd name="T0" fmla="*/ 268 w 268"/>
                <a:gd name="T1" fmla="*/ 0 h 161"/>
                <a:gd name="T2" fmla="*/ 268 w 268"/>
                <a:gd name="T3" fmla="*/ 54 h 161"/>
                <a:gd name="T4" fmla="*/ 214 w 268"/>
                <a:gd name="T5" fmla="*/ 54 h 161"/>
                <a:gd name="T6" fmla="*/ 161 w 268"/>
                <a:gd name="T7" fmla="*/ 107 h 161"/>
                <a:gd name="T8" fmla="*/ 161 w 268"/>
                <a:gd name="T9" fmla="*/ 107 h 161"/>
                <a:gd name="T10" fmla="*/ 107 w 268"/>
                <a:gd name="T11" fmla="*/ 161 h 161"/>
                <a:gd name="T12" fmla="*/ 54 w 268"/>
                <a:gd name="T13" fmla="*/ 161 h 161"/>
                <a:gd name="T14" fmla="*/ 0 w 2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61">
                  <a:moveTo>
                    <a:pt x="268" y="0"/>
                  </a:moveTo>
                  <a:lnTo>
                    <a:pt x="268" y="54"/>
                  </a:lnTo>
                  <a:lnTo>
                    <a:pt x="214" y="54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07" y="161"/>
                  </a:lnTo>
                  <a:lnTo>
                    <a:pt x="54" y="161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620"/>
            <p:cNvSpPr>
              <a:spLocks/>
            </p:cNvSpPr>
            <p:nvPr/>
          </p:nvSpPr>
          <p:spPr bwMode="auto">
            <a:xfrm>
              <a:off x="3971" y="1815"/>
              <a:ext cx="27" cy="7"/>
            </a:xfrm>
            <a:custGeom>
              <a:avLst/>
              <a:gdLst>
                <a:gd name="T0" fmla="*/ 0 w 214"/>
                <a:gd name="T1" fmla="*/ 54 h 54"/>
                <a:gd name="T2" fmla="*/ 53 w 214"/>
                <a:gd name="T3" fmla="*/ 54 h 54"/>
                <a:gd name="T4" fmla="*/ 160 w 214"/>
                <a:gd name="T5" fmla="*/ 54 h 54"/>
                <a:gd name="T6" fmla="*/ 214 w 214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54">
                  <a:moveTo>
                    <a:pt x="0" y="54"/>
                  </a:moveTo>
                  <a:lnTo>
                    <a:pt x="53" y="54"/>
                  </a:lnTo>
                  <a:lnTo>
                    <a:pt x="160" y="54"/>
                  </a:lnTo>
                  <a:lnTo>
                    <a:pt x="21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21"/>
            <p:cNvSpPr>
              <a:spLocks/>
            </p:cNvSpPr>
            <p:nvPr/>
          </p:nvSpPr>
          <p:spPr bwMode="auto">
            <a:xfrm>
              <a:off x="3958" y="1795"/>
              <a:ext cx="40" cy="27"/>
            </a:xfrm>
            <a:custGeom>
              <a:avLst/>
              <a:gdLst>
                <a:gd name="T0" fmla="*/ 0 w 321"/>
                <a:gd name="T1" fmla="*/ 160 h 214"/>
                <a:gd name="T2" fmla="*/ 0 w 321"/>
                <a:gd name="T3" fmla="*/ 160 h 214"/>
                <a:gd name="T4" fmla="*/ 53 w 321"/>
                <a:gd name="T5" fmla="*/ 214 h 214"/>
                <a:gd name="T6" fmla="*/ 107 w 321"/>
                <a:gd name="T7" fmla="*/ 160 h 214"/>
                <a:gd name="T8" fmla="*/ 107 w 321"/>
                <a:gd name="T9" fmla="*/ 160 h 214"/>
                <a:gd name="T10" fmla="*/ 160 w 321"/>
                <a:gd name="T11" fmla="*/ 160 h 214"/>
                <a:gd name="T12" fmla="*/ 267 w 321"/>
                <a:gd name="T13" fmla="*/ 107 h 214"/>
                <a:gd name="T14" fmla="*/ 321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0" y="160"/>
                  </a:moveTo>
                  <a:lnTo>
                    <a:pt x="0" y="160"/>
                  </a:lnTo>
                  <a:lnTo>
                    <a:pt x="53" y="214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60" y="160"/>
                  </a:lnTo>
                  <a:lnTo>
                    <a:pt x="267" y="107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622"/>
            <p:cNvSpPr>
              <a:spLocks/>
            </p:cNvSpPr>
            <p:nvPr/>
          </p:nvSpPr>
          <p:spPr bwMode="auto">
            <a:xfrm>
              <a:off x="3958" y="1782"/>
              <a:ext cx="46" cy="33"/>
            </a:xfrm>
            <a:custGeom>
              <a:avLst/>
              <a:gdLst>
                <a:gd name="T0" fmla="*/ 374 w 374"/>
                <a:gd name="T1" fmla="*/ 0 h 267"/>
                <a:gd name="T2" fmla="*/ 321 w 374"/>
                <a:gd name="T3" fmla="*/ 0 h 267"/>
                <a:gd name="T4" fmla="*/ 267 w 374"/>
                <a:gd name="T5" fmla="*/ 53 h 267"/>
                <a:gd name="T6" fmla="*/ 214 w 374"/>
                <a:gd name="T7" fmla="*/ 107 h 267"/>
                <a:gd name="T8" fmla="*/ 214 w 374"/>
                <a:gd name="T9" fmla="*/ 107 h 267"/>
                <a:gd name="T10" fmla="*/ 160 w 374"/>
                <a:gd name="T11" fmla="*/ 160 h 267"/>
                <a:gd name="T12" fmla="*/ 107 w 374"/>
                <a:gd name="T13" fmla="*/ 214 h 267"/>
                <a:gd name="T14" fmla="*/ 0 w 37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267">
                  <a:moveTo>
                    <a:pt x="374" y="0"/>
                  </a:moveTo>
                  <a:lnTo>
                    <a:pt x="321" y="0"/>
                  </a:lnTo>
                  <a:lnTo>
                    <a:pt x="267" y="53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160" y="160"/>
                  </a:lnTo>
                  <a:lnTo>
                    <a:pt x="107" y="214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623"/>
            <p:cNvSpPr>
              <a:spLocks/>
            </p:cNvSpPr>
            <p:nvPr/>
          </p:nvSpPr>
          <p:spPr bwMode="auto">
            <a:xfrm>
              <a:off x="3958" y="1795"/>
              <a:ext cx="33" cy="20"/>
            </a:xfrm>
            <a:custGeom>
              <a:avLst/>
              <a:gdLst>
                <a:gd name="T0" fmla="*/ 267 w 267"/>
                <a:gd name="T1" fmla="*/ 0 h 160"/>
                <a:gd name="T2" fmla="*/ 214 w 267"/>
                <a:gd name="T3" fmla="*/ 53 h 160"/>
                <a:gd name="T4" fmla="*/ 214 w 267"/>
                <a:gd name="T5" fmla="*/ 53 h 160"/>
                <a:gd name="T6" fmla="*/ 160 w 267"/>
                <a:gd name="T7" fmla="*/ 107 h 160"/>
                <a:gd name="T8" fmla="*/ 160 w 267"/>
                <a:gd name="T9" fmla="*/ 107 h 160"/>
                <a:gd name="T10" fmla="*/ 107 w 267"/>
                <a:gd name="T11" fmla="*/ 160 h 160"/>
                <a:gd name="T12" fmla="*/ 53 w 267"/>
                <a:gd name="T13" fmla="*/ 160 h 160"/>
                <a:gd name="T14" fmla="*/ 0 w 2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60">
                  <a:moveTo>
                    <a:pt x="267" y="0"/>
                  </a:moveTo>
                  <a:lnTo>
                    <a:pt x="214" y="53"/>
                  </a:lnTo>
                  <a:lnTo>
                    <a:pt x="214" y="53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07" y="160"/>
                  </a:lnTo>
                  <a:lnTo>
                    <a:pt x="53" y="160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624"/>
            <p:cNvSpPr>
              <a:spLocks/>
            </p:cNvSpPr>
            <p:nvPr/>
          </p:nvSpPr>
          <p:spPr bwMode="auto">
            <a:xfrm>
              <a:off x="3958" y="1789"/>
              <a:ext cx="26" cy="20"/>
            </a:xfrm>
            <a:custGeom>
              <a:avLst/>
              <a:gdLst>
                <a:gd name="T0" fmla="*/ 214 w 214"/>
                <a:gd name="T1" fmla="*/ 0 h 161"/>
                <a:gd name="T2" fmla="*/ 160 w 214"/>
                <a:gd name="T3" fmla="*/ 54 h 161"/>
                <a:gd name="T4" fmla="*/ 107 w 214"/>
                <a:gd name="T5" fmla="*/ 54 h 161"/>
                <a:gd name="T6" fmla="*/ 107 w 214"/>
                <a:gd name="T7" fmla="*/ 107 h 161"/>
                <a:gd name="T8" fmla="*/ 107 w 214"/>
                <a:gd name="T9" fmla="*/ 107 h 161"/>
                <a:gd name="T10" fmla="*/ 53 w 214"/>
                <a:gd name="T11" fmla="*/ 161 h 161"/>
                <a:gd name="T12" fmla="*/ 0 w 214"/>
                <a:gd name="T13" fmla="*/ 161 h 161"/>
                <a:gd name="T14" fmla="*/ 0 w 214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61">
                  <a:moveTo>
                    <a:pt x="214" y="0"/>
                  </a:moveTo>
                  <a:lnTo>
                    <a:pt x="160" y="54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61"/>
                  </a:lnTo>
                  <a:lnTo>
                    <a:pt x="0" y="161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625"/>
            <p:cNvSpPr>
              <a:spLocks/>
            </p:cNvSpPr>
            <p:nvPr/>
          </p:nvSpPr>
          <p:spPr bwMode="auto">
            <a:xfrm>
              <a:off x="3944" y="1782"/>
              <a:ext cx="34" cy="33"/>
            </a:xfrm>
            <a:custGeom>
              <a:avLst/>
              <a:gdLst>
                <a:gd name="T0" fmla="*/ 267 w 267"/>
                <a:gd name="T1" fmla="*/ 0 h 267"/>
                <a:gd name="T2" fmla="*/ 214 w 267"/>
                <a:gd name="T3" fmla="*/ 53 h 267"/>
                <a:gd name="T4" fmla="*/ 214 w 267"/>
                <a:gd name="T5" fmla="*/ 53 h 267"/>
                <a:gd name="T6" fmla="*/ 160 w 267"/>
                <a:gd name="T7" fmla="*/ 53 h 267"/>
                <a:gd name="T8" fmla="*/ 160 w 267"/>
                <a:gd name="T9" fmla="*/ 53 h 267"/>
                <a:gd name="T10" fmla="*/ 107 w 267"/>
                <a:gd name="T11" fmla="*/ 107 h 267"/>
                <a:gd name="T12" fmla="*/ 53 w 267"/>
                <a:gd name="T13" fmla="*/ 160 h 267"/>
                <a:gd name="T14" fmla="*/ 53 w 267"/>
                <a:gd name="T15" fmla="*/ 160 h 267"/>
                <a:gd name="T16" fmla="*/ 53 w 267"/>
                <a:gd name="T17" fmla="*/ 160 h 267"/>
                <a:gd name="T18" fmla="*/ 0 w 267"/>
                <a:gd name="T19" fmla="*/ 214 h 267"/>
                <a:gd name="T20" fmla="*/ 0 w 267"/>
                <a:gd name="T21" fmla="*/ 267 h 267"/>
                <a:gd name="T22" fmla="*/ 0 w 267"/>
                <a:gd name="T2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267">
                  <a:moveTo>
                    <a:pt x="267" y="0"/>
                  </a:moveTo>
                  <a:lnTo>
                    <a:pt x="214" y="53"/>
                  </a:lnTo>
                  <a:lnTo>
                    <a:pt x="214" y="53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07" y="107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626"/>
            <p:cNvSpPr>
              <a:spLocks/>
            </p:cNvSpPr>
            <p:nvPr/>
          </p:nvSpPr>
          <p:spPr bwMode="auto">
            <a:xfrm>
              <a:off x="3944" y="1789"/>
              <a:ext cx="34" cy="26"/>
            </a:xfrm>
            <a:custGeom>
              <a:avLst/>
              <a:gdLst>
                <a:gd name="T0" fmla="*/ 267 w 267"/>
                <a:gd name="T1" fmla="*/ 0 h 214"/>
                <a:gd name="T2" fmla="*/ 214 w 267"/>
                <a:gd name="T3" fmla="*/ 54 h 214"/>
                <a:gd name="T4" fmla="*/ 160 w 267"/>
                <a:gd name="T5" fmla="*/ 54 h 214"/>
                <a:gd name="T6" fmla="*/ 160 w 267"/>
                <a:gd name="T7" fmla="*/ 54 h 214"/>
                <a:gd name="T8" fmla="*/ 160 w 267"/>
                <a:gd name="T9" fmla="*/ 54 h 214"/>
                <a:gd name="T10" fmla="*/ 107 w 267"/>
                <a:gd name="T11" fmla="*/ 107 h 214"/>
                <a:gd name="T12" fmla="*/ 53 w 267"/>
                <a:gd name="T13" fmla="*/ 161 h 214"/>
                <a:gd name="T14" fmla="*/ 53 w 267"/>
                <a:gd name="T15" fmla="*/ 161 h 214"/>
                <a:gd name="T16" fmla="*/ 53 w 267"/>
                <a:gd name="T17" fmla="*/ 161 h 214"/>
                <a:gd name="T18" fmla="*/ 53 w 267"/>
                <a:gd name="T19" fmla="*/ 214 h 214"/>
                <a:gd name="T20" fmla="*/ 0 w 267"/>
                <a:gd name="T21" fmla="*/ 214 h 214"/>
                <a:gd name="T22" fmla="*/ 0 w 267"/>
                <a:gd name="T2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214">
                  <a:moveTo>
                    <a:pt x="267" y="0"/>
                  </a:moveTo>
                  <a:lnTo>
                    <a:pt x="214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07" y="107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214"/>
                  </a:lnTo>
                  <a:lnTo>
                    <a:pt x="0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627"/>
            <p:cNvSpPr>
              <a:spLocks/>
            </p:cNvSpPr>
            <p:nvPr/>
          </p:nvSpPr>
          <p:spPr bwMode="auto">
            <a:xfrm>
              <a:off x="3937" y="1782"/>
              <a:ext cx="21" cy="27"/>
            </a:xfrm>
            <a:custGeom>
              <a:avLst/>
              <a:gdLst>
                <a:gd name="T0" fmla="*/ 161 w 161"/>
                <a:gd name="T1" fmla="*/ 0 h 214"/>
                <a:gd name="T2" fmla="*/ 161 w 161"/>
                <a:gd name="T3" fmla="*/ 53 h 214"/>
                <a:gd name="T4" fmla="*/ 107 w 161"/>
                <a:gd name="T5" fmla="*/ 53 h 214"/>
                <a:gd name="T6" fmla="*/ 107 w 161"/>
                <a:gd name="T7" fmla="*/ 107 h 214"/>
                <a:gd name="T8" fmla="*/ 107 w 161"/>
                <a:gd name="T9" fmla="*/ 107 h 214"/>
                <a:gd name="T10" fmla="*/ 54 w 161"/>
                <a:gd name="T11" fmla="*/ 160 h 214"/>
                <a:gd name="T12" fmla="*/ 54 w 161"/>
                <a:gd name="T13" fmla="*/ 214 h 214"/>
                <a:gd name="T14" fmla="*/ 0 w 16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214">
                  <a:moveTo>
                    <a:pt x="161" y="0"/>
                  </a:moveTo>
                  <a:lnTo>
                    <a:pt x="161" y="53"/>
                  </a:ln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160"/>
                  </a:lnTo>
                  <a:lnTo>
                    <a:pt x="54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628"/>
            <p:cNvSpPr>
              <a:spLocks/>
            </p:cNvSpPr>
            <p:nvPr/>
          </p:nvSpPr>
          <p:spPr bwMode="auto">
            <a:xfrm>
              <a:off x="3931" y="1762"/>
              <a:ext cx="33" cy="40"/>
            </a:xfrm>
            <a:custGeom>
              <a:avLst/>
              <a:gdLst>
                <a:gd name="T0" fmla="*/ 0 w 267"/>
                <a:gd name="T1" fmla="*/ 321 h 321"/>
                <a:gd name="T2" fmla="*/ 0 w 267"/>
                <a:gd name="T3" fmla="*/ 321 h 321"/>
                <a:gd name="T4" fmla="*/ 0 w 267"/>
                <a:gd name="T5" fmla="*/ 268 h 321"/>
                <a:gd name="T6" fmla="*/ 53 w 267"/>
                <a:gd name="T7" fmla="*/ 214 h 321"/>
                <a:gd name="T8" fmla="*/ 53 w 267"/>
                <a:gd name="T9" fmla="*/ 214 h 321"/>
                <a:gd name="T10" fmla="*/ 107 w 267"/>
                <a:gd name="T11" fmla="*/ 161 h 321"/>
                <a:gd name="T12" fmla="*/ 160 w 267"/>
                <a:gd name="T13" fmla="*/ 54 h 321"/>
                <a:gd name="T14" fmla="*/ 267 w 267"/>
                <a:gd name="T1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321">
                  <a:moveTo>
                    <a:pt x="0" y="321"/>
                  </a:moveTo>
                  <a:lnTo>
                    <a:pt x="0" y="321"/>
                  </a:lnTo>
                  <a:lnTo>
                    <a:pt x="0" y="268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107" y="161"/>
                  </a:lnTo>
                  <a:lnTo>
                    <a:pt x="160" y="54"/>
                  </a:lnTo>
                  <a:lnTo>
                    <a:pt x="267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629"/>
            <p:cNvSpPr>
              <a:spLocks/>
            </p:cNvSpPr>
            <p:nvPr/>
          </p:nvSpPr>
          <p:spPr bwMode="auto">
            <a:xfrm>
              <a:off x="3931" y="1775"/>
              <a:ext cx="27" cy="34"/>
            </a:xfrm>
            <a:custGeom>
              <a:avLst/>
              <a:gdLst>
                <a:gd name="T0" fmla="*/ 214 w 214"/>
                <a:gd name="T1" fmla="*/ 0 h 268"/>
                <a:gd name="T2" fmla="*/ 160 w 214"/>
                <a:gd name="T3" fmla="*/ 0 h 268"/>
                <a:gd name="T4" fmla="*/ 107 w 214"/>
                <a:gd name="T5" fmla="*/ 54 h 268"/>
                <a:gd name="T6" fmla="*/ 107 w 214"/>
                <a:gd name="T7" fmla="*/ 54 h 268"/>
                <a:gd name="T8" fmla="*/ 107 w 214"/>
                <a:gd name="T9" fmla="*/ 54 h 268"/>
                <a:gd name="T10" fmla="*/ 53 w 214"/>
                <a:gd name="T11" fmla="*/ 161 h 268"/>
                <a:gd name="T12" fmla="*/ 53 w 214"/>
                <a:gd name="T13" fmla="*/ 214 h 268"/>
                <a:gd name="T14" fmla="*/ 0 w 214"/>
                <a:gd name="T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68">
                  <a:moveTo>
                    <a:pt x="214" y="0"/>
                  </a:moveTo>
                  <a:lnTo>
                    <a:pt x="160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161"/>
                  </a:lnTo>
                  <a:lnTo>
                    <a:pt x="53" y="214"/>
                  </a:lnTo>
                  <a:lnTo>
                    <a:pt x="0" y="26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630"/>
            <p:cNvSpPr>
              <a:spLocks/>
            </p:cNvSpPr>
            <p:nvPr/>
          </p:nvSpPr>
          <p:spPr bwMode="auto">
            <a:xfrm>
              <a:off x="3917" y="1769"/>
              <a:ext cx="20" cy="40"/>
            </a:xfrm>
            <a:custGeom>
              <a:avLst/>
              <a:gdLst>
                <a:gd name="T0" fmla="*/ 160 w 160"/>
                <a:gd name="T1" fmla="*/ 0 h 321"/>
                <a:gd name="T2" fmla="*/ 107 w 160"/>
                <a:gd name="T3" fmla="*/ 53 h 321"/>
                <a:gd name="T4" fmla="*/ 107 w 160"/>
                <a:gd name="T5" fmla="*/ 107 h 321"/>
                <a:gd name="T6" fmla="*/ 107 w 160"/>
                <a:gd name="T7" fmla="*/ 160 h 321"/>
                <a:gd name="T8" fmla="*/ 107 w 160"/>
                <a:gd name="T9" fmla="*/ 160 h 321"/>
                <a:gd name="T10" fmla="*/ 53 w 160"/>
                <a:gd name="T11" fmla="*/ 214 h 321"/>
                <a:gd name="T12" fmla="*/ 53 w 160"/>
                <a:gd name="T13" fmla="*/ 267 h 321"/>
                <a:gd name="T14" fmla="*/ 0 w 160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321">
                  <a:moveTo>
                    <a:pt x="160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53" y="214"/>
                  </a:lnTo>
                  <a:lnTo>
                    <a:pt x="53" y="267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631"/>
            <p:cNvSpPr>
              <a:spLocks/>
            </p:cNvSpPr>
            <p:nvPr/>
          </p:nvSpPr>
          <p:spPr bwMode="auto">
            <a:xfrm>
              <a:off x="3911" y="1769"/>
              <a:ext cx="20" cy="33"/>
            </a:xfrm>
            <a:custGeom>
              <a:avLst/>
              <a:gdLst>
                <a:gd name="T0" fmla="*/ 161 w 161"/>
                <a:gd name="T1" fmla="*/ 0 h 267"/>
                <a:gd name="T2" fmla="*/ 54 w 161"/>
                <a:gd name="T3" fmla="*/ 53 h 267"/>
                <a:gd name="T4" fmla="*/ 0 w 161"/>
                <a:gd name="T5" fmla="*/ 160 h 267"/>
                <a:gd name="T6" fmla="*/ 0 w 161"/>
                <a:gd name="T7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267">
                  <a:moveTo>
                    <a:pt x="161" y="0"/>
                  </a:moveTo>
                  <a:lnTo>
                    <a:pt x="54" y="53"/>
                  </a:lnTo>
                  <a:lnTo>
                    <a:pt x="0" y="160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632"/>
            <p:cNvSpPr>
              <a:spLocks/>
            </p:cNvSpPr>
            <p:nvPr/>
          </p:nvSpPr>
          <p:spPr bwMode="auto">
            <a:xfrm>
              <a:off x="3917" y="1769"/>
              <a:ext cx="14" cy="33"/>
            </a:xfrm>
            <a:custGeom>
              <a:avLst/>
              <a:gdLst>
                <a:gd name="T0" fmla="*/ 0 w 107"/>
                <a:gd name="T1" fmla="*/ 267 h 267"/>
                <a:gd name="T2" fmla="*/ 0 w 107"/>
                <a:gd name="T3" fmla="*/ 267 h 267"/>
                <a:gd name="T4" fmla="*/ 0 w 107"/>
                <a:gd name="T5" fmla="*/ 214 h 267"/>
                <a:gd name="T6" fmla="*/ 53 w 107"/>
                <a:gd name="T7" fmla="*/ 160 h 267"/>
                <a:gd name="T8" fmla="*/ 53 w 107"/>
                <a:gd name="T9" fmla="*/ 160 h 267"/>
                <a:gd name="T10" fmla="*/ 53 w 107"/>
                <a:gd name="T11" fmla="*/ 107 h 267"/>
                <a:gd name="T12" fmla="*/ 53 w 107"/>
                <a:gd name="T13" fmla="*/ 53 h 267"/>
                <a:gd name="T14" fmla="*/ 107 w 107"/>
                <a:gd name="T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67">
                  <a:moveTo>
                    <a:pt x="0" y="267"/>
                  </a:moveTo>
                  <a:lnTo>
                    <a:pt x="0" y="267"/>
                  </a:lnTo>
                  <a:lnTo>
                    <a:pt x="0" y="214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53" y="107"/>
                  </a:lnTo>
                  <a:lnTo>
                    <a:pt x="53" y="53"/>
                  </a:lnTo>
                  <a:lnTo>
                    <a:pt x="107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633"/>
            <p:cNvSpPr>
              <a:spLocks/>
            </p:cNvSpPr>
            <p:nvPr/>
          </p:nvSpPr>
          <p:spPr bwMode="auto">
            <a:xfrm>
              <a:off x="3917" y="1769"/>
              <a:ext cx="14" cy="33"/>
            </a:xfrm>
            <a:custGeom>
              <a:avLst/>
              <a:gdLst>
                <a:gd name="T0" fmla="*/ 107 w 107"/>
                <a:gd name="T1" fmla="*/ 0 h 267"/>
                <a:gd name="T2" fmla="*/ 53 w 107"/>
                <a:gd name="T3" fmla="*/ 53 h 267"/>
                <a:gd name="T4" fmla="*/ 0 w 107"/>
                <a:gd name="T5" fmla="*/ 107 h 267"/>
                <a:gd name="T6" fmla="*/ 0 w 107"/>
                <a:gd name="T7" fmla="*/ 160 h 267"/>
                <a:gd name="T8" fmla="*/ 0 w 107"/>
                <a:gd name="T9" fmla="*/ 160 h 267"/>
                <a:gd name="T10" fmla="*/ 0 w 107"/>
                <a:gd name="T11" fmla="*/ 214 h 267"/>
                <a:gd name="T12" fmla="*/ 0 w 107"/>
                <a:gd name="T13" fmla="*/ 267 h 267"/>
                <a:gd name="T14" fmla="*/ 0 w 107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67">
                  <a:moveTo>
                    <a:pt x="107" y="0"/>
                  </a:moveTo>
                  <a:lnTo>
                    <a:pt x="53" y="53"/>
                  </a:lnTo>
                  <a:lnTo>
                    <a:pt x="0" y="107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634"/>
            <p:cNvSpPr>
              <a:spLocks/>
            </p:cNvSpPr>
            <p:nvPr/>
          </p:nvSpPr>
          <p:spPr bwMode="auto">
            <a:xfrm>
              <a:off x="3897" y="1775"/>
              <a:ext cx="7" cy="34"/>
            </a:xfrm>
            <a:custGeom>
              <a:avLst/>
              <a:gdLst>
                <a:gd name="T0" fmla="*/ 0 w 54"/>
                <a:gd name="T1" fmla="*/ 268 h 268"/>
                <a:gd name="T2" fmla="*/ 0 w 54"/>
                <a:gd name="T3" fmla="*/ 214 h 268"/>
                <a:gd name="T4" fmla="*/ 0 w 54"/>
                <a:gd name="T5" fmla="*/ 161 h 268"/>
                <a:gd name="T6" fmla="*/ 54 w 54"/>
                <a:gd name="T7" fmla="*/ 107 h 268"/>
                <a:gd name="T8" fmla="*/ 54 w 54"/>
                <a:gd name="T9" fmla="*/ 107 h 268"/>
                <a:gd name="T10" fmla="*/ 0 w 54"/>
                <a:gd name="T11" fmla="*/ 54 h 268"/>
                <a:gd name="T12" fmla="*/ 0 w 54"/>
                <a:gd name="T13" fmla="*/ 54 h 268"/>
                <a:gd name="T14" fmla="*/ 54 w 5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8">
                  <a:moveTo>
                    <a:pt x="0" y="268"/>
                  </a:moveTo>
                  <a:lnTo>
                    <a:pt x="0" y="214"/>
                  </a:lnTo>
                  <a:lnTo>
                    <a:pt x="0" y="161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635"/>
            <p:cNvSpPr>
              <a:spLocks/>
            </p:cNvSpPr>
            <p:nvPr/>
          </p:nvSpPr>
          <p:spPr bwMode="auto">
            <a:xfrm>
              <a:off x="3904" y="1755"/>
              <a:ext cx="27" cy="54"/>
            </a:xfrm>
            <a:custGeom>
              <a:avLst/>
              <a:gdLst>
                <a:gd name="T0" fmla="*/ 214 w 214"/>
                <a:gd name="T1" fmla="*/ 0 h 428"/>
                <a:gd name="T2" fmla="*/ 107 w 214"/>
                <a:gd name="T3" fmla="*/ 53 h 428"/>
                <a:gd name="T4" fmla="*/ 53 w 214"/>
                <a:gd name="T5" fmla="*/ 107 h 428"/>
                <a:gd name="T6" fmla="*/ 53 w 214"/>
                <a:gd name="T7" fmla="*/ 214 h 428"/>
                <a:gd name="T8" fmla="*/ 53 w 214"/>
                <a:gd name="T9" fmla="*/ 214 h 428"/>
                <a:gd name="T10" fmla="*/ 0 w 214"/>
                <a:gd name="T11" fmla="*/ 321 h 428"/>
                <a:gd name="T12" fmla="*/ 0 w 214"/>
                <a:gd name="T13" fmla="*/ 374 h 428"/>
                <a:gd name="T14" fmla="*/ 0 w 214"/>
                <a:gd name="T15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428">
                  <a:moveTo>
                    <a:pt x="214" y="0"/>
                  </a:moveTo>
                  <a:lnTo>
                    <a:pt x="107" y="53"/>
                  </a:lnTo>
                  <a:lnTo>
                    <a:pt x="53" y="107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0" y="321"/>
                  </a:lnTo>
                  <a:lnTo>
                    <a:pt x="0" y="374"/>
                  </a:lnTo>
                  <a:lnTo>
                    <a:pt x="0" y="42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636"/>
            <p:cNvSpPr>
              <a:spLocks/>
            </p:cNvSpPr>
            <p:nvPr/>
          </p:nvSpPr>
          <p:spPr bwMode="auto">
            <a:xfrm>
              <a:off x="3904" y="1755"/>
              <a:ext cx="13" cy="47"/>
            </a:xfrm>
            <a:custGeom>
              <a:avLst/>
              <a:gdLst>
                <a:gd name="T0" fmla="*/ 107 w 107"/>
                <a:gd name="T1" fmla="*/ 0 h 374"/>
                <a:gd name="T2" fmla="*/ 53 w 107"/>
                <a:gd name="T3" fmla="*/ 53 h 374"/>
                <a:gd name="T4" fmla="*/ 0 w 107"/>
                <a:gd name="T5" fmla="*/ 160 h 374"/>
                <a:gd name="T6" fmla="*/ 0 w 107"/>
                <a:gd name="T7" fmla="*/ 214 h 374"/>
                <a:gd name="T8" fmla="*/ 0 w 107"/>
                <a:gd name="T9" fmla="*/ 214 h 374"/>
                <a:gd name="T10" fmla="*/ 0 w 107"/>
                <a:gd name="T11" fmla="*/ 267 h 374"/>
                <a:gd name="T12" fmla="*/ 0 w 107"/>
                <a:gd name="T13" fmla="*/ 321 h 374"/>
                <a:gd name="T14" fmla="*/ 0 w 107"/>
                <a:gd name="T15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74">
                  <a:moveTo>
                    <a:pt x="107" y="0"/>
                  </a:moveTo>
                  <a:lnTo>
                    <a:pt x="53" y="53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321"/>
                  </a:lnTo>
                  <a:lnTo>
                    <a:pt x="0" y="37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637"/>
            <p:cNvSpPr>
              <a:spLocks/>
            </p:cNvSpPr>
            <p:nvPr/>
          </p:nvSpPr>
          <p:spPr bwMode="auto">
            <a:xfrm>
              <a:off x="3891" y="1769"/>
              <a:ext cx="6" cy="46"/>
            </a:xfrm>
            <a:custGeom>
              <a:avLst/>
              <a:gdLst>
                <a:gd name="T0" fmla="*/ 53 w 53"/>
                <a:gd name="T1" fmla="*/ 0 h 374"/>
                <a:gd name="T2" fmla="*/ 0 w 53"/>
                <a:gd name="T3" fmla="*/ 53 h 374"/>
                <a:gd name="T4" fmla="*/ 0 w 53"/>
                <a:gd name="T5" fmla="*/ 160 h 374"/>
                <a:gd name="T6" fmla="*/ 0 w 53"/>
                <a:gd name="T7" fmla="*/ 214 h 374"/>
                <a:gd name="T8" fmla="*/ 0 w 53"/>
                <a:gd name="T9" fmla="*/ 214 h 374"/>
                <a:gd name="T10" fmla="*/ 0 w 53"/>
                <a:gd name="T11" fmla="*/ 321 h 374"/>
                <a:gd name="T12" fmla="*/ 0 w 53"/>
                <a:gd name="T13" fmla="*/ 374 h 374"/>
                <a:gd name="T14" fmla="*/ 0 w 53"/>
                <a:gd name="T15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74">
                  <a:moveTo>
                    <a:pt x="53" y="0"/>
                  </a:moveTo>
                  <a:lnTo>
                    <a:pt x="0" y="53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321"/>
                  </a:lnTo>
                  <a:lnTo>
                    <a:pt x="0" y="374"/>
                  </a:lnTo>
                  <a:lnTo>
                    <a:pt x="0" y="37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38"/>
            <p:cNvSpPr>
              <a:spLocks/>
            </p:cNvSpPr>
            <p:nvPr/>
          </p:nvSpPr>
          <p:spPr bwMode="auto">
            <a:xfrm>
              <a:off x="3891" y="1775"/>
              <a:ext cx="6" cy="40"/>
            </a:xfrm>
            <a:custGeom>
              <a:avLst/>
              <a:gdLst>
                <a:gd name="T0" fmla="*/ 53 w 53"/>
                <a:gd name="T1" fmla="*/ 0 h 321"/>
                <a:gd name="T2" fmla="*/ 53 w 53"/>
                <a:gd name="T3" fmla="*/ 54 h 321"/>
                <a:gd name="T4" fmla="*/ 53 w 53"/>
                <a:gd name="T5" fmla="*/ 54 h 321"/>
                <a:gd name="T6" fmla="*/ 53 w 53"/>
                <a:gd name="T7" fmla="*/ 107 h 321"/>
                <a:gd name="T8" fmla="*/ 53 w 53"/>
                <a:gd name="T9" fmla="*/ 107 h 321"/>
                <a:gd name="T10" fmla="*/ 53 w 53"/>
                <a:gd name="T11" fmla="*/ 214 h 321"/>
                <a:gd name="T12" fmla="*/ 0 w 53"/>
                <a:gd name="T13" fmla="*/ 268 h 321"/>
                <a:gd name="T14" fmla="*/ 0 w 53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21">
                  <a:moveTo>
                    <a:pt x="53" y="0"/>
                  </a:moveTo>
                  <a:lnTo>
                    <a:pt x="53" y="54"/>
                  </a:lnTo>
                  <a:lnTo>
                    <a:pt x="53" y="54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214"/>
                  </a:lnTo>
                  <a:lnTo>
                    <a:pt x="0" y="268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639"/>
            <p:cNvSpPr>
              <a:spLocks/>
            </p:cNvSpPr>
            <p:nvPr/>
          </p:nvSpPr>
          <p:spPr bwMode="auto">
            <a:xfrm>
              <a:off x="3877" y="1762"/>
              <a:ext cx="7" cy="60"/>
            </a:xfrm>
            <a:custGeom>
              <a:avLst/>
              <a:gdLst>
                <a:gd name="T0" fmla="*/ 53 w 53"/>
                <a:gd name="T1" fmla="*/ 482 h 482"/>
                <a:gd name="T2" fmla="*/ 53 w 53"/>
                <a:gd name="T3" fmla="*/ 428 h 482"/>
                <a:gd name="T4" fmla="*/ 53 w 53"/>
                <a:gd name="T5" fmla="*/ 375 h 482"/>
                <a:gd name="T6" fmla="*/ 53 w 53"/>
                <a:gd name="T7" fmla="*/ 321 h 482"/>
                <a:gd name="T8" fmla="*/ 53 w 53"/>
                <a:gd name="T9" fmla="*/ 321 h 482"/>
                <a:gd name="T10" fmla="*/ 0 w 53"/>
                <a:gd name="T11" fmla="*/ 268 h 482"/>
                <a:gd name="T12" fmla="*/ 0 w 53"/>
                <a:gd name="T13" fmla="*/ 107 h 482"/>
                <a:gd name="T14" fmla="*/ 53 w 53"/>
                <a:gd name="T15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82">
                  <a:moveTo>
                    <a:pt x="53" y="482"/>
                  </a:moveTo>
                  <a:lnTo>
                    <a:pt x="53" y="428"/>
                  </a:lnTo>
                  <a:lnTo>
                    <a:pt x="53" y="375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0" y="268"/>
                  </a:lnTo>
                  <a:lnTo>
                    <a:pt x="0" y="107"/>
                  </a:lnTo>
                  <a:lnTo>
                    <a:pt x="53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640"/>
            <p:cNvSpPr>
              <a:spLocks/>
            </p:cNvSpPr>
            <p:nvPr/>
          </p:nvSpPr>
          <p:spPr bwMode="auto">
            <a:xfrm>
              <a:off x="3884" y="1775"/>
              <a:ext cx="7" cy="27"/>
            </a:xfrm>
            <a:custGeom>
              <a:avLst/>
              <a:gdLst>
                <a:gd name="T0" fmla="*/ 54 w 54"/>
                <a:gd name="T1" fmla="*/ 0 h 214"/>
                <a:gd name="T2" fmla="*/ 0 w 54"/>
                <a:gd name="T3" fmla="*/ 54 h 214"/>
                <a:gd name="T4" fmla="*/ 0 w 54"/>
                <a:gd name="T5" fmla="*/ 107 h 214"/>
                <a:gd name="T6" fmla="*/ 0 w 54"/>
                <a:gd name="T7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14">
                  <a:moveTo>
                    <a:pt x="54" y="0"/>
                  </a:moveTo>
                  <a:lnTo>
                    <a:pt x="0" y="54"/>
                  </a:lnTo>
                  <a:lnTo>
                    <a:pt x="0" y="107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641"/>
            <p:cNvSpPr>
              <a:spLocks/>
            </p:cNvSpPr>
            <p:nvPr/>
          </p:nvSpPr>
          <p:spPr bwMode="auto">
            <a:xfrm>
              <a:off x="3871" y="1782"/>
              <a:ext cx="6" cy="33"/>
            </a:xfrm>
            <a:custGeom>
              <a:avLst/>
              <a:gdLst>
                <a:gd name="T0" fmla="*/ 54 w 54"/>
                <a:gd name="T1" fmla="*/ 267 h 267"/>
                <a:gd name="T2" fmla="*/ 0 w 54"/>
                <a:gd name="T3" fmla="*/ 214 h 267"/>
                <a:gd name="T4" fmla="*/ 0 w 54"/>
                <a:gd name="T5" fmla="*/ 160 h 267"/>
                <a:gd name="T6" fmla="*/ 0 w 54"/>
                <a:gd name="T7" fmla="*/ 107 h 267"/>
                <a:gd name="T8" fmla="*/ 0 w 54"/>
                <a:gd name="T9" fmla="*/ 107 h 267"/>
                <a:gd name="T10" fmla="*/ 0 w 54"/>
                <a:gd name="T11" fmla="*/ 53 h 267"/>
                <a:gd name="T12" fmla="*/ 0 w 54"/>
                <a:gd name="T13" fmla="*/ 53 h 267"/>
                <a:gd name="T14" fmla="*/ 0 w 54"/>
                <a:gd name="T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7">
                  <a:moveTo>
                    <a:pt x="54" y="267"/>
                  </a:moveTo>
                  <a:lnTo>
                    <a:pt x="0" y="214"/>
                  </a:lnTo>
                  <a:lnTo>
                    <a:pt x="0" y="16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642"/>
            <p:cNvSpPr>
              <a:spLocks/>
            </p:cNvSpPr>
            <p:nvPr/>
          </p:nvSpPr>
          <p:spPr bwMode="auto">
            <a:xfrm>
              <a:off x="3857" y="1789"/>
              <a:ext cx="7" cy="33"/>
            </a:xfrm>
            <a:custGeom>
              <a:avLst/>
              <a:gdLst>
                <a:gd name="T0" fmla="*/ 54 w 54"/>
                <a:gd name="T1" fmla="*/ 268 h 268"/>
                <a:gd name="T2" fmla="*/ 0 w 54"/>
                <a:gd name="T3" fmla="*/ 214 h 268"/>
                <a:gd name="T4" fmla="*/ 0 w 54"/>
                <a:gd name="T5" fmla="*/ 161 h 268"/>
                <a:gd name="T6" fmla="*/ 0 w 54"/>
                <a:gd name="T7" fmla="*/ 54 h 268"/>
                <a:gd name="T8" fmla="*/ 0 w 54"/>
                <a:gd name="T9" fmla="*/ 54 h 268"/>
                <a:gd name="T10" fmla="*/ 0 w 54"/>
                <a:gd name="T11" fmla="*/ 54 h 268"/>
                <a:gd name="T12" fmla="*/ 0 w 54"/>
                <a:gd name="T13" fmla="*/ 0 h 268"/>
                <a:gd name="T14" fmla="*/ 0 w 5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8">
                  <a:moveTo>
                    <a:pt x="54" y="268"/>
                  </a:moveTo>
                  <a:lnTo>
                    <a:pt x="0" y="214"/>
                  </a:lnTo>
                  <a:lnTo>
                    <a:pt x="0" y="16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643"/>
            <p:cNvSpPr>
              <a:spLocks/>
            </p:cNvSpPr>
            <p:nvPr/>
          </p:nvSpPr>
          <p:spPr bwMode="auto">
            <a:xfrm>
              <a:off x="3864" y="1775"/>
              <a:ext cx="13" cy="47"/>
            </a:xfrm>
            <a:custGeom>
              <a:avLst/>
              <a:gdLst>
                <a:gd name="T0" fmla="*/ 107 w 107"/>
                <a:gd name="T1" fmla="*/ 375 h 375"/>
                <a:gd name="T2" fmla="*/ 53 w 107"/>
                <a:gd name="T3" fmla="*/ 321 h 375"/>
                <a:gd name="T4" fmla="*/ 0 w 107"/>
                <a:gd name="T5" fmla="*/ 268 h 375"/>
                <a:gd name="T6" fmla="*/ 0 w 107"/>
                <a:gd name="T7" fmla="*/ 161 h 375"/>
                <a:gd name="T8" fmla="*/ 0 w 107"/>
                <a:gd name="T9" fmla="*/ 161 h 375"/>
                <a:gd name="T10" fmla="*/ 0 w 107"/>
                <a:gd name="T11" fmla="*/ 107 h 375"/>
                <a:gd name="T12" fmla="*/ 0 w 107"/>
                <a:gd name="T13" fmla="*/ 54 h 375"/>
                <a:gd name="T14" fmla="*/ 53 w 107"/>
                <a:gd name="T15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75">
                  <a:moveTo>
                    <a:pt x="107" y="375"/>
                  </a:moveTo>
                  <a:lnTo>
                    <a:pt x="53" y="321"/>
                  </a:lnTo>
                  <a:lnTo>
                    <a:pt x="0" y="26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53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644"/>
            <p:cNvSpPr>
              <a:spLocks/>
            </p:cNvSpPr>
            <p:nvPr/>
          </p:nvSpPr>
          <p:spPr bwMode="auto">
            <a:xfrm>
              <a:off x="3817" y="1802"/>
              <a:ext cx="40" cy="27"/>
            </a:xfrm>
            <a:custGeom>
              <a:avLst/>
              <a:gdLst>
                <a:gd name="T0" fmla="*/ 321 w 321"/>
                <a:gd name="T1" fmla="*/ 214 h 214"/>
                <a:gd name="T2" fmla="*/ 268 w 321"/>
                <a:gd name="T3" fmla="*/ 214 h 214"/>
                <a:gd name="T4" fmla="*/ 268 w 321"/>
                <a:gd name="T5" fmla="*/ 161 h 214"/>
                <a:gd name="T6" fmla="*/ 268 w 321"/>
                <a:gd name="T7" fmla="*/ 107 h 214"/>
                <a:gd name="T8" fmla="*/ 268 w 321"/>
                <a:gd name="T9" fmla="*/ 107 h 214"/>
                <a:gd name="T10" fmla="*/ 214 w 321"/>
                <a:gd name="T11" fmla="*/ 54 h 214"/>
                <a:gd name="T12" fmla="*/ 107 w 321"/>
                <a:gd name="T13" fmla="*/ 0 h 214"/>
                <a:gd name="T14" fmla="*/ 0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214"/>
                  </a:moveTo>
                  <a:lnTo>
                    <a:pt x="268" y="214"/>
                  </a:lnTo>
                  <a:lnTo>
                    <a:pt x="268" y="161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214" y="54"/>
                  </a:lnTo>
                  <a:lnTo>
                    <a:pt x="10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645"/>
            <p:cNvSpPr>
              <a:spLocks/>
            </p:cNvSpPr>
            <p:nvPr/>
          </p:nvSpPr>
          <p:spPr bwMode="auto">
            <a:xfrm>
              <a:off x="3817" y="1795"/>
              <a:ext cx="20" cy="7"/>
            </a:xfrm>
            <a:custGeom>
              <a:avLst/>
              <a:gdLst>
                <a:gd name="T0" fmla="*/ 0 w 161"/>
                <a:gd name="T1" fmla="*/ 53 h 53"/>
                <a:gd name="T2" fmla="*/ 53 w 161"/>
                <a:gd name="T3" fmla="*/ 0 h 53"/>
                <a:gd name="T4" fmla="*/ 107 w 161"/>
                <a:gd name="T5" fmla="*/ 0 h 53"/>
                <a:gd name="T6" fmla="*/ 161 w 161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3">
                  <a:moveTo>
                    <a:pt x="0" y="53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161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646"/>
            <p:cNvSpPr>
              <a:spLocks/>
            </p:cNvSpPr>
            <p:nvPr/>
          </p:nvSpPr>
          <p:spPr bwMode="auto">
            <a:xfrm>
              <a:off x="3851" y="1782"/>
              <a:ext cx="13" cy="40"/>
            </a:xfrm>
            <a:custGeom>
              <a:avLst/>
              <a:gdLst>
                <a:gd name="T0" fmla="*/ 0 w 107"/>
                <a:gd name="T1" fmla="*/ 0 h 321"/>
                <a:gd name="T2" fmla="*/ 0 w 107"/>
                <a:gd name="T3" fmla="*/ 107 h 321"/>
                <a:gd name="T4" fmla="*/ 0 w 107"/>
                <a:gd name="T5" fmla="*/ 160 h 321"/>
                <a:gd name="T6" fmla="*/ 53 w 107"/>
                <a:gd name="T7" fmla="*/ 214 h 321"/>
                <a:gd name="T8" fmla="*/ 53 w 107"/>
                <a:gd name="T9" fmla="*/ 214 h 321"/>
                <a:gd name="T10" fmla="*/ 53 w 107"/>
                <a:gd name="T11" fmla="*/ 321 h 321"/>
                <a:gd name="T12" fmla="*/ 107 w 107"/>
                <a:gd name="T13" fmla="*/ 321 h 321"/>
                <a:gd name="T14" fmla="*/ 107 w 107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21">
                  <a:moveTo>
                    <a:pt x="0" y="0"/>
                  </a:moveTo>
                  <a:lnTo>
                    <a:pt x="0" y="107"/>
                  </a:lnTo>
                  <a:lnTo>
                    <a:pt x="0" y="160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3" y="321"/>
                  </a:lnTo>
                  <a:lnTo>
                    <a:pt x="107" y="321"/>
                  </a:lnTo>
                  <a:lnTo>
                    <a:pt x="107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647"/>
            <p:cNvSpPr>
              <a:spLocks/>
            </p:cNvSpPr>
            <p:nvPr/>
          </p:nvSpPr>
          <p:spPr bwMode="auto">
            <a:xfrm>
              <a:off x="3777" y="1822"/>
              <a:ext cx="67" cy="27"/>
            </a:xfrm>
            <a:custGeom>
              <a:avLst/>
              <a:gdLst>
                <a:gd name="T0" fmla="*/ 535 w 535"/>
                <a:gd name="T1" fmla="*/ 214 h 214"/>
                <a:gd name="T2" fmla="*/ 482 w 535"/>
                <a:gd name="T3" fmla="*/ 214 h 214"/>
                <a:gd name="T4" fmla="*/ 428 w 535"/>
                <a:gd name="T5" fmla="*/ 160 h 214"/>
                <a:gd name="T6" fmla="*/ 428 w 535"/>
                <a:gd name="T7" fmla="*/ 107 h 214"/>
                <a:gd name="T8" fmla="*/ 428 w 535"/>
                <a:gd name="T9" fmla="*/ 107 h 214"/>
                <a:gd name="T10" fmla="*/ 374 w 535"/>
                <a:gd name="T11" fmla="*/ 53 h 214"/>
                <a:gd name="T12" fmla="*/ 321 w 535"/>
                <a:gd name="T13" fmla="*/ 53 h 214"/>
                <a:gd name="T14" fmla="*/ 267 w 535"/>
                <a:gd name="T15" fmla="*/ 53 h 214"/>
                <a:gd name="T16" fmla="*/ 267 w 535"/>
                <a:gd name="T17" fmla="*/ 53 h 214"/>
                <a:gd name="T18" fmla="*/ 160 w 535"/>
                <a:gd name="T19" fmla="*/ 53 h 214"/>
                <a:gd name="T20" fmla="*/ 107 w 535"/>
                <a:gd name="T21" fmla="*/ 0 h 214"/>
                <a:gd name="T22" fmla="*/ 53 w 535"/>
                <a:gd name="T23" fmla="*/ 0 h 214"/>
                <a:gd name="T24" fmla="*/ 53 w 535"/>
                <a:gd name="T25" fmla="*/ 0 h 214"/>
                <a:gd name="T26" fmla="*/ 0 w 535"/>
                <a:gd name="T27" fmla="*/ 53 h 214"/>
                <a:gd name="T28" fmla="*/ 0 w 535"/>
                <a:gd name="T29" fmla="*/ 107 h 214"/>
                <a:gd name="T30" fmla="*/ 0 w 535"/>
                <a:gd name="T31" fmla="*/ 10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5" h="214">
                  <a:moveTo>
                    <a:pt x="535" y="214"/>
                  </a:moveTo>
                  <a:lnTo>
                    <a:pt x="482" y="214"/>
                  </a:lnTo>
                  <a:lnTo>
                    <a:pt x="428" y="160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374" y="53"/>
                  </a:lnTo>
                  <a:lnTo>
                    <a:pt x="321" y="53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160" y="53"/>
                  </a:lnTo>
                  <a:lnTo>
                    <a:pt x="107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648"/>
            <p:cNvSpPr>
              <a:spLocks/>
            </p:cNvSpPr>
            <p:nvPr/>
          </p:nvSpPr>
          <p:spPr bwMode="auto">
            <a:xfrm>
              <a:off x="3810" y="1822"/>
              <a:ext cx="47" cy="7"/>
            </a:xfrm>
            <a:custGeom>
              <a:avLst/>
              <a:gdLst>
                <a:gd name="T0" fmla="*/ 0 w 375"/>
                <a:gd name="T1" fmla="*/ 0 h 53"/>
                <a:gd name="T2" fmla="*/ 54 w 375"/>
                <a:gd name="T3" fmla="*/ 0 h 53"/>
                <a:gd name="T4" fmla="*/ 107 w 375"/>
                <a:gd name="T5" fmla="*/ 0 h 53"/>
                <a:gd name="T6" fmla="*/ 215 w 375"/>
                <a:gd name="T7" fmla="*/ 0 h 53"/>
                <a:gd name="T8" fmla="*/ 215 w 375"/>
                <a:gd name="T9" fmla="*/ 0 h 53"/>
                <a:gd name="T10" fmla="*/ 268 w 375"/>
                <a:gd name="T11" fmla="*/ 53 h 53"/>
                <a:gd name="T12" fmla="*/ 322 w 375"/>
                <a:gd name="T13" fmla="*/ 53 h 53"/>
                <a:gd name="T14" fmla="*/ 375 w 375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53">
                  <a:moveTo>
                    <a:pt x="0" y="0"/>
                  </a:moveTo>
                  <a:lnTo>
                    <a:pt x="54" y="0"/>
                  </a:lnTo>
                  <a:lnTo>
                    <a:pt x="107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68" y="53"/>
                  </a:lnTo>
                  <a:lnTo>
                    <a:pt x="322" y="53"/>
                  </a:lnTo>
                  <a:lnTo>
                    <a:pt x="375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649"/>
            <p:cNvSpPr>
              <a:spLocks/>
            </p:cNvSpPr>
            <p:nvPr/>
          </p:nvSpPr>
          <p:spPr bwMode="auto">
            <a:xfrm>
              <a:off x="3824" y="1822"/>
              <a:ext cx="27" cy="20"/>
            </a:xfrm>
            <a:custGeom>
              <a:avLst/>
              <a:gdLst>
                <a:gd name="T0" fmla="*/ 215 w 215"/>
                <a:gd name="T1" fmla="*/ 160 h 160"/>
                <a:gd name="T2" fmla="*/ 161 w 215"/>
                <a:gd name="T3" fmla="*/ 160 h 160"/>
                <a:gd name="T4" fmla="*/ 108 w 215"/>
                <a:gd name="T5" fmla="*/ 160 h 160"/>
                <a:gd name="T6" fmla="*/ 108 w 215"/>
                <a:gd name="T7" fmla="*/ 107 h 160"/>
                <a:gd name="T8" fmla="*/ 108 w 215"/>
                <a:gd name="T9" fmla="*/ 107 h 160"/>
                <a:gd name="T10" fmla="*/ 54 w 215"/>
                <a:gd name="T11" fmla="*/ 107 h 160"/>
                <a:gd name="T12" fmla="*/ 0 w 215"/>
                <a:gd name="T13" fmla="*/ 53 h 160"/>
                <a:gd name="T14" fmla="*/ 0 w 215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160">
                  <a:moveTo>
                    <a:pt x="215" y="160"/>
                  </a:moveTo>
                  <a:lnTo>
                    <a:pt x="161" y="160"/>
                  </a:lnTo>
                  <a:lnTo>
                    <a:pt x="108" y="160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54" y="107"/>
                  </a:lnTo>
                  <a:lnTo>
                    <a:pt x="0" y="5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650"/>
            <p:cNvSpPr>
              <a:spLocks/>
            </p:cNvSpPr>
            <p:nvPr/>
          </p:nvSpPr>
          <p:spPr bwMode="auto">
            <a:xfrm>
              <a:off x="3790" y="1829"/>
              <a:ext cx="47" cy="26"/>
            </a:xfrm>
            <a:custGeom>
              <a:avLst/>
              <a:gdLst>
                <a:gd name="T0" fmla="*/ 0 w 375"/>
                <a:gd name="T1" fmla="*/ 0 h 214"/>
                <a:gd name="T2" fmla="*/ 53 w 375"/>
                <a:gd name="T3" fmla="*/ 0 h 214"/>
                <a:gd name="T4" fmla="*/ 107 w 375"/>
                <a:gd name="T5" fmla="*/ 0 h 214"/>
                <a:gd name="T6" fmla="*/ 214 w 375"/>
                <a:gd name="T7" fmla="*/ 54 h 214"/>
                <a:gd name="T8" fmla="*/ 214 w 375"/>
                <a:gd name="T9" fmla="*/ 54 h 214"/>
                <a:gd name="T10" fmla="*/ 214 w 375"/>
                <a:gd name="T11" fmla="*/ 107 h 214"/>
                <a:gd name="T12" fmla="*/ 321 w 375"/>
                <a:gd name="T13" fmla="*/ 161 h 214"/>
                <a:gd name="T14" fmla="*/ 375 w 375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214">
                  <a:moveTo>
                    <a:pt x="0" y="0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107"/>
                  </a:lnTo>
                  <a:lnTo>
                    <a:pt x="321" y="161"/>
                  </a:lnTo>
                  <a:lnTo>
                    <a:pt x="375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651"/>
            <p:cNvSpPr>
              <a:spLocks/>
            </p:cNvSpPr>
            <p:nvPr/>
          </p:nvSpPr>
          <p:spPr bwMode="auto">
            <a:xfrm>
              <a:off x="3810" y="1829"/>
              <a:ext cx="34" cy="20"/>
            </a:xfrm>
            <a:custGeom>
              <a:avLst/>
              <a:gdLst>
                <a:gd name="T0" fmla="*/ 268 w 268"/>
                <a:gd name="T1" fmla="*/ 161 h 161"/>
                <a:gd name="T2" fmla="*/ 215 w 268"/>
                <a:gd name="T3" fmla="*/ 161 h 161"/>
                <a:gd name="T4" fmla="*/ 161 w 268"/>
                <a:gd name="T5" fmla="*/ 161 h 161"/>
                <a:gd name="T6" fmla="*/ 107 w 268"/>
                <a:gd name="T7" fmla="*/ 107 h 161"/>
                <a:gd name="T8" fmla="*/ 107 w 268"/>
                <a:gd name="T9" fmla="*/ 107 h 161"/>
                <a:gd name="T10" fmla="*/ 54 w 268"/>
                <a:gd name="T11" fmla="*/ 54 h 161"/>
                <a:gd name="T12" fmla="*/ 54 w 268"/>
                <a:gd name="T13" fmla="*/ 54 h 161"/>
                <a:gd name="T14" fmla="*/ 0 w 268"/>
                <a:gd name="T1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61">
                  <a:moveTo>
                    <a:pt x="268" y="161"/>
                  </a:moveTo>
                  <a:lnTo>
                    <a:pt x="215" y="161"/>
                  </a:lnTo>
                  <a:lnTo>
                    <a:pt x="161" y="161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652"/>
            <p:cNvSpPr>
              <a:spLocks/>
            </p:cNvSpPr>
            <p:nvPr/>
          </p:nvSpPr>
          <p:spPr bwMode="auto">
            <a:xfrm>
              <a:off x="3790" y="1829"/>
              <a:ext cx="40" cy="33"/>
            </a:xfrm>
            <a:custGeom>
              <a:avLst/>
              <a:gdLst>
                <a:gd name="T0" fmla="*/ 0 w 321"/>
                <a:gd name="T1" fmla="*/ 0 h 268"/>
                <a:gd name="T2" fmla="*/ 53 w 321"/>
                <a:gd name="T3" fmla="*/ 54 h 268"/>
                <a:gd name="T4" fmla="*/ 107 w 321"/>
                <a:gd name="T5" fmla="*/ 54 h 268"/>
                <a:gd name="T6" fmla="*/ 160 w 321"/>
                <a:gd name="T7" fmla="*/ 107 h 268"/>
                <a:gd name="T8" fmla="*/ 160 w 321"/>
                <a:gd name="T9" fmla="*/ 107 h 268"/>
                <a:gd name="T10" fmla="*/ 214 w 321"/>
                <a:gd name="T11" fmla="*/ 161 h 268"/>
                <a:gd name="T12" fmla="*/ 267 w 321"/>
                <a:gd name="T13" fmla="*/ 214 h 268"/>
                <a:gd name="T14" fmla="*/ 321 w 321"/>
                <a:gd name="T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68">
                  <a:moveTo>
                    <a:pt x="0" y="0"/>
                  </a:moveTo>
                  <a:lnTo>
                    <a:pt x="53" y="54"/>
                  </a:lnTo>
                  <a:lnTo>
                    <a:pt x="107" y="54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214" y="161"/>
                  </a:lnTo>
                  <a:lnTo>
                    <a:pt x="267" y="214"/>
                  </a:lnTo>
                  <a:lnTo>
                    <a:pt x="321" y="26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653"/>
            <p:cNvSpPr>
              <a:spLocks/>
            </p:cNvSpPr>
            <p:nvPr/>
          </p:nvSpPr>
          <p:spPr bwMode="auto">
            <a:xfrm>
              <a:off x="3817" y="1842"/>
              <a:ext cx="20" cy="13"/>
            </a:xfrm>
            <a:custGeom>
              <a:avLst/>
              <a:gdLst>
                <a:gd name="T0" fmla="*/ 161 w 161"/>
                <a:gd name="T1" fmla="*/ 107 h 107"/>
                <a:gd name="T2" fmla="*/ 107 w 161"/>
                <a:gd name="T3" fmla="*/ 107 h 107"/>
                <a:gd name="T4" fmla="*/ 53 w 161"/>
                <a:gd name="T5" fmla="*/ 107 h 107"/>
                <a:gd name="T6" fmla="*/ 0 w 161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07">
                  <a:moveTo>
                    <a:pt x="161" y="107"/>
                  </a:moveTo>
                  <a:lnTo>
                    <a:pt x="107" y="107"/>
                  </a:lnTo>
                  <a:lnTo>
                    <a:pt x="53" y="10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654"/>
            <p:cNvSpPr>
              <a:spLocks/>
            </p:cNvSpPr>
            <p:nvPr/>
          </p:nvSpPr>
          <p:spPr bwMode="auto">
            <a:xfrm>
              <a:off x="3797" y="1829"/>
              <a:ext cx="27" cy="33"/>
            </a:xfrm>
            <a:custGeom>
              <a:avLst/>
              <a:gdLst>
                <a:gd name="T0" fmla="*/ 214 w 214"/>
                <a:gd name="T1" fmla="*/ 268 h 268"/>
                <a:gd name="T2" fmla="*/ 161 w 214"/>
                <a:gd name="T3" fmla="*/ 268 h 268"/>
                <a:gd name="T4" fmla="*/ 107 w 214"/>
                <a:gd name="T5" fmla="*/ 214 h 268"/>
                <a:gd name="T6" fmla="*/ 54 w 214"/>
                <a:gd name="T7" fmla="*/ 161 h 268"/>
                <a:gd name="T8" fmla="*/ 54 w 214"/>
                <a:gd name="T9" fmla="*/ 161 h 268"/>
                <a:gd name="T10" fmla="*/ 0 w 214"/>
                <a:gd name="T11" fmla="*/ 107 h 268"/>
                <a:gd name="T12" fmla="*/ 0 w 214"/>
                <a:gd name="T13" fmla="*/ 54 h 268"/>
                <a:gd name="T14" fmla="*/ 0 w 21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68">
                  <a:moveTo>
                    <a:pt x="214" y="268"/>
                  </a:moveTo>
                  <a:lnTo>
                    <a:pt x="161" y="268"/>
                  </a:lnTo>
                  <a:lnTo>
                    <a:pt x="107" y="214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655"/>
            <p:cNvSpPr>
              <a:spLocks/>
            </p:cNvSpPr>
            <p:nvPr/>
          </p:nvSpPr>
          <p:spPr bwMode="auto">
            <a:xfrm>
              <a:off x="3804" y="1835"/>
              <a:ext cx="20" cy="27"/>
            </a:xfrm>
            <a:custGeom>
              <a:avLst/>
              <a:gdLst>
                <a:gd name="T0" fmla="*/ 0 w 160"/>
                <a:gd name="T1" fmla="*/ 0 h 214"/>
                <a:gd name="T2" fmla="*/ 0 w 160"/>
                <a:gd name="T3" fmla="*/ 0 h 214"/>
                <a:gd name="T4" fmla="*/ 53 w 160"/>
                <a:gd name="T5" fmla="*/ 53 h 214"/>
                <a:gd name="T6" fmla="*/ 53 w 160"/>
                <a:gd name="T7" fmla="*/ 53 h 214"/>
                <a:gd name="T8" fmla="*/ 53 w 160"/>
                <a:gd name="T9" fmla="*/ 53 h 214"/>
                <a:gd name="T10" fmla="*/ 53 w 160"/>
                <a:gd name="T11" fmla="*/ 107 h 214"/>
                <a:gd name="T12" fmla="*/ 107 w 160"/>
                <a:gd name="T13" fmla="*/ 160 h 214"/>
                <a:gd name="T14" fmla="*/ 160 w 160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214">
                  <a:moveTo>
                    <a:pt x="0" y="0"/>
                  </a:moveTo>
                  <a:lnTo>
                    <a:pt x="0" y="0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107"/>
                  </a:lnTo>
                  <a:lnTo>
                    <a:pt x="107" y="160"/>
                  </a:lnTo>
                  <a:lnTo>
                    <a:pt x="16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656"/>
            <p:cNvSpPr>
              <a:spLocks/>
            </p:cNvSpPr>
            <p:nvPr/>
          </p:nvSpPr>
          <p:spPr bwMode="auto">
            <a:xfrm>
              <a:off x="3764" y="1842"/>
              <a:ext cx="46" cy="33"/>
            </a:xfrm>
            <a:custGeom>
              <a:avLst/>
              <a:gdLst>
                <a:gd name="T0" fmla="*/ 374 w 374"/>
                <a:gd name="T1" fmla="*/ 268 h 268"/>
                <a:gd name="T2" fmla="*/ 321 w 374"/>
                <a:gd name="T3" fmla="*/ 268 h 268"/>
                <a:gd name="T4" fmla="*/ 321 w 374"/>
                <a:gd name="T5" fmla="*/ 214 h 268"/>
                <a:gd name="T6" fmla="*/ 267 w 374"/>
                <a:gd name="T7" fmla="*/ 161 h 268"/>
                <a:gd name="T8" fmla="*/ 267 w 374"/>
                <a:gd name="T9" fmla="*/ 161 h 268"/>
                <a:gd name="T10" fmla="*/ 214 w 374"/>
                <a:gd name="T11" fmla="*/ 107 h 268"/>
                <a:gd name="T12" fmla="*/ 160 w 374"/>
                <a:gd name="T13" fmla="*/ 54 h 268"/>
                <a:gd name="T14" fmla="*/ 107 w 374"/>
                <a:gd name="T15" fmla="*/ 54 h 268"/>
                <a:gd name="T16" fmla="*/ 107 w 374"/>
                <a:gd name="T17" fmla="*/ 54 h 268"/>
                <a:gd name="T18" fmla="*/ 53 w 374"/>
                <a:gd name="T19" fmla="*/ 54 h 268"/>
                <a:gd name="T20" fmla="*/ 0 w 374"/>
                <a:gd name="T21" fmla="*/ 0 h 268"/>
                <a:gd name="T22" fmla="*/ 0 w 374"/>
                <a:gd name="T2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268">
                  <a:moveTo>
                    <a:pt x="374" y="268"/>
                  </a:moveTo>
                  <a:lnTo>
                    <a:pt x="321" y="268"/>
                  </a:lnTo>
                  <a:lnTo>
                    <a:pt x="321" y="214"/>
                  </a:lnTo>
                  <a:lnTo>
                    <a:pt x="267" y="161"/>
                  </a:lnTo>
                  <a:lnTo>
                    <a:pt x="267" y="161"/>
                  </a:lnTo>
                  <a:lnTo>
                    <a:pt x="214" y="107"/>
                  </a:lnTo>
                  <a:lnTo>
                    <a:pt x="160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657"/>
            <p:cNvSpPr>
              <a:spLocks/>
            </p:cNvSpPr>
            <p:nvPr/>
          </p:nvSpPr>
          <p:spPr bwMode="auto">
            <a:xfrm>
              <a:off x="3790" y="1829"/>
              <a:ext cx="34" cy="40"/>
            </a:xfrm>
            <a:custGeom>
              <a:avLst/>
              <a:gdLst>
                <a:gd name="T0" fmla="*/ 0 w 267"/>
                <a:gd name="T1" fmla="*/ 0 h 321"/>
                <a:gd name="T2" fmla="*/ 0 w 267"/>
                <a:gd name="T3" fmla="*/ 54 h 321"/>
                <a:gd name="T4" fmla="*/ 53 w 267"/>
                <a:gd name="T5" fmla="*/ 107 h 321"/>
                <a:gd name="T6" fmla="*/ 53 w 267"/>
                <a:gd name="T7" fmla="*/ 107 h 321"/>
                <a:gd name="T8" fmla="*/ 53 w 267"/>
                <a:gd name="T9" fmla="*/ 107 h 321"/>
                <a:gd name="T10" fmla="*/ 53 w 267"/>
                <a:gd name="T11" fmla="*/ 161 h 321"/>
                <a:gd name="T12" fmla="*/ 107 w 267"/>
                <a:gd name="T13" fmla="*/ 268 h 321"/>
                <a:gd name="T14" fmla="*/ 160 w 267"/>
                <a:gd name="T15" fmla="*/ 268 h 321"/>
                <a:gd name="T16" fmla="*/ 160 w 267"/>
                <a:gd name="T17" fmla="*/ 268 h 321"/>
                <a:gd name="T18" fmla="*/ 214 w 267"/>
                <a:gd name="T19" fmla="*/ 321 h 321"/>
                <a:gd name="T20" fmla="*/ 267 w 267"/>
                <a:gd name="T21" fmla="*/ 321 h 321"/>
                <a:gd name="T22" fmla="*/ 267 w 267"/>
                <a:gd name="T23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321">
                  <a:moveTo>
                    <a:pt x="0" y="0"/>
                  </a:moveTo>
                  <a:lnTo>
                    <a:pt x="0" y="54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161"/>
                  </a:lnTo>
                  <a:lnTo>
                    <a:pt x="107" y="268"/>
                  </a:lnTo>
                  <a:lnTo>
                    <a:pt x="160" y="268"/>
                  </a:lnTo>
                  <a:lnTo>
                    <a:pt x="160" y="268"/>
                  </a:lnTo>
                  <a:lnTo>
                    <a:pt x="214" y="321"/>
                  </a:lnTo>
                  <a:lnTo>
                    <a:pt x="267" y="321"/>
                  </a:lnTo>
                  <a:lnTo>
                    <a:pt x="267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658"/>
            <p:cNvSpPr>
              <a:spLocks/>
            </p:cNvSpPr>
            <p:nvPr/>
          </p:nvSpPr>
          <p:spPr bwMode="auto">
            <a:xfrm>
              <a:off x="3790" y="1835"/>
              <a:ext cx="34" cy="40"/>
            </a:xfrm>
            <a:custGeom>
              <a:avLst/>
              <a:gdLst>
                <a:gd name="T0" fmla="*/ 267 w 267"/>
                <a:gd name="T1" fmla="*/ 267 h 321"/>
                <a:gd name="T2" fmla="*/ 214 w 267"/>
                <a:gd name="T3" fmla="*/ 321 h 321"/>
                <a:gd name="T4" fmla="*/ 160 w 267"/>
                <a:gd name="T5" fmla="*/ 267 h 321"/>
                <a:gd name="T6" fmla="*/ 107 w 267"/>
                <a:gd name="T7" fmla="*/ 214 h 321"/>
                <a:gd name="T8" fmla="*/ 107 w 267"/>
                <a:gd name="T9" fmla="*/ 214 h 321"/>
                <a:gd name="T10" fmla="*/ 53 w 267"/>
                <a:gd name="T11" fmla="*/ 160 h 321"/>
                <a:gd name="T12" fmla="*/ 0 w 267"/>
                <a:gd name="T13" fmla="*/ 107 h 321"/>
                <a:gd name="T14" fmla="*/ 0 w 267"/>
                <a:gd name="T15" fmla="*/ 53 h 321"/>
                <a:gd name="T16" fmla="*/ 0 w 267"/>
                <a:gd name="T17" fmla="*/ 53 h 321"/>
                <a:gd name="T18" fmla="*/ 0 w 267"/>
                <a:gd name="T19" fmla="*/ 53 h 321"/>
                <a:gd name="T20" fmla="*/ 0 w 267"/>
                <a:gd name="T21" fmla="*/ 0 h 321"/>
                <a:gd name="T22" fmla="*/ 0 w 267"/>
                <a:gd name="T23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321">
                  <a:moveTo>
                    <a:pt x="267" y="267"/>
                  </a:moveTo>
                  <a:lnTo>
                    <a:pt x="214" y="321"/>
                  </a:lnTo>
                  <a:lnTo>
                    <a:pt x="160" y="267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53" y="160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659"/>
            <p:cNvSpPr>
              <a:spLocks/>
            </p:cNvSpPr>
            <p:nvPr/>
          </p:nvSpPr>
          <p:spPr bwMode="auto">
            <a:xfrm>
              <a:off x="3757" y="1862"/>
              <a:ext cx="53" cy="20"/>
            </a:xfrm>
            <a:custGeom>
              <a:avLst/>
              <a:gdLst>
                <a:gd name="T0" fmla="*/ 428 w 428"/>
                <a:gd name="T1" fmla="*/ 107 h 160"/>
                <a:gd name="T2" fmla="*/ 375 w 428"/>
                <a:gd name="T3" fmla="*/ 107 h 160"/>
                <a:gd name="T4" fmla="*/ 321 w 428"/>
                <a:gd name="T5" fmla="*/ 160 h 160"/>
                <a:gd name="T6" fmla="*/ 268 w 428"/>
                <a:gd name="T7" fmla="*/ 107 h 160"/>
                <a:gd name="T8" fmla="*/ 268 w 428"/>
                <a:gd name="T9" fmla="*/ 107 h 160"/>
                <a:gd name="T10" fmla="*/ 161 w 428"/>
                <a:gd name="T11" fmla="*/ 53 h 160"/>
                <a:gd name="T12" fmla="*/ 107 w 428"/>
                <a:gd name="T13" fmla="*/ 0 h 160"/>
                <a:gd name="T14" fmla="*/ 0 w 428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8" h="160">
                  <a:moveTo>
                    <a:pt x="428" y="107"/>
                  </a:moveTo>
                  <a:lnTo>
                    <a:pt x="375" y="107"/>
                  </a:lnTo>
                  <a:lnTo>
                    <a:pt x="321" y="160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161" y="53"/>
                  </a:lnTo>
                  <a:lnTo>
                    <a:pt x="10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60"/>
            <p:cNvSpPr>
              <a:spLocks/>
            </p:cNvSpPr>
            <p:nvPr/>
          </p:nvSpPr>
          <p:spPr bwMode="auto">
            <a:xfrm>
              <a:off x="3764" y="1862"/>
              <a:ext cx="1" cy="13"/>
            </a:xfrm>
            <a:custGeom>
              <a:avLst/>
              <a:gdLst>
                <a:gd name="T0" fmla="*/ 0 h 107"/>
                <a:gd name="T1" fmla="*/ 53 h 107"/>
                <a:gd name="T2" fmla="*/ 53 h 107"/>
                <a:gd name="T3" fmla="*/ 53 h 107"/>
                <a:gd name="T4" fmla="*/ 53 h 107"/>
                <a:gd name="T5" fmla="*/ 107 h 107"/>
                <a:gd name="T6" fmla="*/ 107 h 107"/>
                <a:gd name="T7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61"/>
            <p:cNvSpPr>
              <a:spLocks/>
            </p:cNvSpPr>
            <p:nvPr/>
          </p:nvSpPr>
          <p:spPr bwMode="auto">
            <a:xfrm>
              <a:off x="3770" y="1862"/>
              <a:ext cx="47" cy="20"/>
            </a:xfrm>
            <a:custGeom>
              <a:avLst/>
              <a:gdLst>
                <a:gd name="T0" fmla="*/ 0 w 375"/>
                <a:gd name="T1" fmla="*/ 0 h 160"/>
                <a:gd name="T2" fmla="*/ 0 w 375"/>
                <a:gd name="T3" fmla="*/ 53 h 160"/>
                <a:gd name="T4" fmla="*/ 54 w 375"/>
                <a:gd name="T5" fmla="*/ 53 h 160"/>
                <a:gd name="T6" fmla="*/ 107 w 375"/>
                <a:gd name="T7" fmla="*/ 53 h 160"/>
                <a:gd name="T8" fmla="*/ 107 w 375"/>
                <a:gd name="T9" fmla="*/ 53 h 160"/>
                <a:gd name="T10" fmla="*/ 107 w 375"/>
                <a:gd name="T11" fmla="*/ 107 h 160"/>
                <a:gd name="T12" fmla="*/ 161 w 375"/>
                <a:gd name="T13" fmla="*/ 160 h 160"/>
                <a:gd name="T14" fmla="*/ 268 w 375"/>
                <a:gd name="T15" fmla="*/ 160 h 160"/>
                <a:gd name="T16" fmla="*/ 268 w 375"/>
                <a:gd name="T17" fmla="*/ 160 h 160"/>
                <a:gd name="T18" fmla="*/ 321 w 375"/>
                <a:gd name="T19" fmla="*/ 160 h 160"/>
                <a:gd name="T20" fmla="*/ 375 w 375"/>
                <a:gd name="T21" fmla="*/ 160 h 160"/>
                <a:gd name="T22" fmla="*/ 375 w 375"/>
                <a:gd name="T2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5" h="160">
                  <a:moveTo>
                    <a:pt x="0" y="0"/>
                  </a:moveTo>
                  <a:lnTo>
                    <a:pt x="0" y="53"/>
                  </a:lnTo>
                  <a:lnTo>
                    <a:pt x="54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107"/>
                  </a:lnTo>
                  <a:lnTo>
                    <a:pt x="161" y="160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321" y="160"/>
                  </a:lnTo>
                  <a:lnTo>
                    <a:pt x="375" y="160"/>
                  </a:lnTo>
                  <a:lnTo>
                    <a:pt x="375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62"/>
            <p:cNvSpPr>
              <a:spLocks/>
            </p:cNvSpPr>
            <p:nvPr/>
          </p:nvSpPr>
          <p:spPr bwMode="auto">
            <a:xfrm>
              <a:off x="3770" y="1869"/>
              <a:ext cx="47" cy="20"/>
            </a:xfrm>
            <a:custGeom>
              <a:avLst/>
              <a:gdLst>
                <a:gd name="T0" fmla="*/ 375 w 375"/>
                <a:gd name="T1" fmla="*/ 107 h 160"/>
                <a:gd name="T2" fmla="*/ 268 w 375"/>
                <a:gd name="T3" fmla="*/ 160 h 160"/>
                <a:gd name="T4" fmla="*/ 214 w 375"/>
                <a:gd name="T5" fmla="*/ 160 h 160"/>
                <a:gd name="T6" fmla="*/ 107 w 375"/>
                <a:gd name="T7" fmla="*/ 107 h 160"/>
                <a:gd name="T8" fmla="*/ 107 w 375"/>
                <a:gd name="T9" fmla="*/ 107 h 160"/>
                <a:gd name="T10" fmla="*/ 54 w 375"/>
                <a:gd name="T11" fmla="*/ 54 h 160"/>
                <a:gd name="T12" fmla="*/ 0 w 375"/>
                <a:gd name="T13" fmla="*/ 54 h 160"/>
                <a:gd name="T14" fmla="*/ 0 w 375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160">
                  <a:moveTo>
                    <a:pt x="375" y="107"/>
                  </a:moveTo>
                  <a:lnTo>
                    <a:pt x="268" y="160"/>
                  </a:lnTo>
                  <a:lnTo>
                    <a:pt x="214" y="160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54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63"/>
            <p:cNvSpPr>
              <a:spLocks/>
            </p:cNvSpPr>
            <p:nvPr/>
          </p:nvSpPr>
          <p:spPr bwMode="auto">
            <a:xfrm>
              <a:off x="3770" y="1869"/>
              <a:ext cx="40" cy="26"/>
            </a:xfrm>
            <a:custGeom>
              <a:avLst/>
              <a:gdLst>
                <a:gd name="T0" fmla="*/ 0 w 321"/>
                <a:gd name="T1" fmla="*/ 0 h 213"/>
                <a:gd name="T2" fmla="*/ 0 w 321"/>
                <a:gd name="T3" fmla="*/ 107 h 213"/>
                <a:gd name="T4" fmla="*/ 107 w 321"/>
                <a:gd name="T5" fmla="*/ 160 h 213"/>
                <a:gd name="T6" fmla="*/ 214 w 321"/>
                <a:gd name="T7" fmla="*/ 213 h 213"/>
                <a:gd name="T8" fmla="*/ 214 w 321"/>
                <a:gd name="T9" fmla="*/ 213 h 213"/>
                <a:gd name="T10" fmla="*/ 268 w 321"/>
                <a:gd name="T11" fmla="*/ 213 h 213"/>
                <a:gd name="T12" fmla="*/ 321 w 321"/>
                <a:gd name="T13" fmla="*/ 160 h 213"/>
                <a:gd name="T14" fmla="*/ 321 w 321"/>
                <a:gd name="T15" fmla="*/ 16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3">
                  <a:moveTo>
                    <a:pt x="0" y="0"/>
                  </a:moveTo>
                  <a:lnTo>
                    <a:pt x="0" y="107"/>
                  </a:lnTo>
                  <a:lnTo>
                    <a:pt x="107" y="160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68" y="213"/>
                  </a:lnTo>
                  <a:lnTo>
                    <a:pt x="321" y="160"/>
                  </a:lnTo>
                  <a:lnTo>
                    <a:pt x="321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64"/>
            <p:cNvSpPr>
              <a:spLocks/>
            </p:cNvSpPr>
            <p:nvPr/>
          </p:nvSpPr>
          <p:spPr bwMode="auto">
            <a:xfrm>
              <a:off x="3757" y="1875"/>
              <a:ext cx="53" cy="27"/>
            </a:xfrm>
            <a:custGeom>
              <a:avLst/>
              <a:gdLst>
                <a:gd name="T0" fmla="*/ 428 w 428"/>
                <a:gd name="T1" fmla="*/ 159 h 213"/>
                <a:gd name="T2" fmla="*/ 375 w 428"/>
                <a:gd name="T3" fmla="*/ 213 h 213"/>
                <a:gd name="T4" fmla="*/ 214 w 428"/>
                <a:gd name="T5" fmla="*/ 213 h 213"/>
                <a:gd name="T6" fmla="*/ 161 w 428"/>
                <a:gd name="T7" fmla="*/ 159 h 213"/>
                <a:gd name="T8" fmla="*/ 161 w 428"/>
                <a:gd name="T9" fmla="*/ 159 h 213"/>
                <a:gd name="T10" fmla="*/ 54 w 428"/>
                <a:gd name="T11" fmla="*/ 106 h 213"/>
                <a:gd name="T12" fmla="*/ 54 w 428"/>
                <a:gd name="T13" fmla="*/ 53 h 213"/>
                <a:gd name="T14" fmla="*/ 0 w 428"/>
                <a:gd name="T15" fmla="*/ 0 h 213"/>
                <a:gd name="T16" fmla="*/ 0 w 428"/>
                <a:gd name="T17" fmla="*/ 0 h 213"/>
                <a:gd name="T18" fmla="*/ 0 w 428"/>
                <a:gd name="T19" fmla="*/ 0 h 213"/>
                <a:gd name="T20" fmla="*/ 0 w 428"/>
                <a:gd name="T21" fmla="*/ 0 h 213"/>
                <a:gd name="T22" fmla="*/ 0 w 428"/>
                <a:gd name="T23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213">
                  <a:moveTo>
                    <a:pt x="428" y="159"/>
                  </a:moveTo>
                  <a:lnTo>
                    <a:pt x="375" y="213"/>
                  </a:lnTo>
                  <a:lnTo>
                    <a:pt x="214" y="213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54" y="106"/>
                  </a:lnTo>
                  <a:lnTo>
                    <a:pt x="54" y="5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65"/>
            <p:cNvSpPr>
              <a:spLocks/>
            </p:cNvSpPr>
            <p:nvPr/>
          </p:nvSpPr>
          <p:spPr bwMode="auto">
            <a:xfrm>
              <a:off x="3784" y="1895"/>
              <a:ext cx="26" cy="7"/>
            </a:xfrm>
            <a:custGeom>
              <a:avLst/>
              <a:gdLst>
                <a:gd name="T0" fmla="*/ 0 w 214"/>
                <a:gd name="T1" fmla="*/ 54 h 54"/>
                <a:gd name="T2" fmla="*/ 54 w 214"/>
                <a:gd name="T3" fmla="*/ 54 h 54"/>
                <a:gd name="T4" fmla="*/ 107 w 214"/>
                <a:gd name="T5" fmla="*/ 54 h 54"/>
                <a:gd name="T6" fmla="*/ 161 w 214"/>
                <a:gd name="T7" fmla="*/ 54 h 54"/>
                <a:gd name="T8" fmla="*/ 161 w 214"/>
                <a:gd name="T9" fmla="*/ 54 h 54"/>
                <a:gd name="T10" fmla="*/ 161 w 214"/>
                <a:gd name="T11" fmla="*/ 54 h 54"/>
                <a:gd name="T12" fmla="*/ 214 w 214"/>
                <a:gd name="T13" fmla="*/ 54 h 54"/>
                <a:gd name="T14" fmla="*/ 214 w 214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54">
                  <a:moveTo>
                    <a:pt x="0" y="54"/>
                  </a:moveTo>
                  <a:lnTo>
                    <a:pt x="54" y="54"/>
                  </a:lnTo>
                  <a:lnTo>
                    <a:pt x="107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214" y="54"/>
                  </a:lnTo>
                  <a:lnTo>
                    <a:pt x="21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66"/>
            <p:cNvSpPr>
              <a:spLocks/>
            </p:cNvSpPr>
            <p:nvPr/>
          </p:nvSpPr>
          <p:spPr bwMode="auto">
            <a:xfrm>
              <a:off x="3784" y="1902"/>
              <a:ext cx="26" cy="7"/>
            </a:xfrm>
            <a:custGeom>
              <a:avLst/>
              <a:gdLst>
                <a:gd name="T0" fmla="*/ 214 w 214"/>
                <a:gd name="T1" fmla="*/ 0 h 53"/>
                <a:gd name="T2" fmla="*/ 161 w 214"/>
                <a:gd name="T3" fmla="*/ 53 h 53"/>
                <a:gd name="T4" fmla="*/ 107 w 214"/>
                <a:gd name="T5" fmla="*/ 53 h 53"/>
                <a:gd name="T6" fmla="*/ 107 w 214"/>
                <a:gd name="T7" fmla="*/ 53 h 53"/>
                <a:gd name="T8" fmla="*/ 107 w 214"/>
                <a:gd name="T9" fmla="*/ 53 h 53"/>
                <a:gd name="T10" fmla="*/ 54 w 214"/>
                <a:gd name="T11" fmla="*/ 53 h 53"/>
                <a:gd name="T12" fmla="*/ 0 w 214"/>
                <a:gd name="T13" fmla="*/ 53 h 53"/>
                <a:gd name="T14" fmla="*/ 0 w 214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53">
                  <a:moveTo>
                    <a:pt x="214" y="0"/>
                  </a:moveTo>
                  <a:lnTo>
                    <a:pt x="161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54" y="53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67"/>
            <p:cNvSpPr>
              <a:spLocks/>
            </p:cNvSpPr>
            <p:nvPr/>
          </p:nvSpPr>
          <p:spPr bwMode="auto">
            <a:xfrm>
              <a:off x="3777" y="1902"/>
              <a:ext cx="33" cy="14"/>
            </a:xfrm>
            <a:custGeom>
              <a:avLst/>
              <a:gdLst>
                <a:gd name="T0" fmla="*/ 267 w 267"/>
                <a:gd name="T1" fmla="*/ 0 h 107"/>
                <a:gd name="T2" fmla="*/ 214 w 267"/>
                <a:gd name="T3" fmla="*/ 53 h 107"/>
                <a:gd name="T4" fmla="*/ 160 w 267"/>
                <a:gd name="T5" fmla="*/ 107 h 107"/>
                <a:gd name="T6" fmla="*/ 107 w 267"/>
                <a:gd name="T7" fmla="*/ 107 h 107"/>
                <a:gd name="T8" fmla="*/ 107 w 267"/>
                <a:gd name="T9" fmla="*/ 107 h 107"/>
                <a:gd name="T10" fmla="*/ 53 w 267"/>
                <a:gd name="T11" fmla="*/ 107 h 107"/>
                <a:gd name="T12" fmla="*/ 0 w 267"/>
                <a:gd name="T13" fmla="*/ 53 h 107"/>
                <a:gd name="T14" fmla="*/ 0 w 267"/>
                <a:gd name="T1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07">
                  <a:moveTo>
                    <a:pt x="267" y="0"/>
                  </a:moveTo>
                  <a:lnTo>
                    <a:pt x="214" y="53"/>
                  </a:lnTo>
                  <a:lnTo>
                    <a:pt x="160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68"/>
            <p:cNvSpPr>
              <a:spLocks/>
            </p:cNvSpPr>
            <p:nvPr/>
          </p:nvSpPr>
          <p:spPr bwMode="auto">
            <a:xfrm>
              <a:off x="3784" y="1916"/>
              <a:ext cx="20" cy="6"/>
            </a:xfrm>
            <a:custGeom>
              <a:avLst/>
              <a:gdLst>
                <a:gd name="T0" fmla="*/ 161 w 161"/>
                <a:gd name="T1" fmla="*/ 0 h 54"/>
                <a:gd name="T2" fmla="*/ 107 w 161"/>
                <a:gd name="T3" fmla="*/ 0 h 54"/>
                <a:gd name="T4" fmla="*/ 54 w 161"/>
                <a:gd name="T5" fmla="*/ 54 h 54"/>
                <a:gd name="T6" fmla="*/ 0 w 161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4">
                  <a:moveTo>
                    <a:pt x="161" y="0"/>
                  </a:moveTo>
                  <a:lnTo>
                    <a:pt x="107" y="0"/>
                  </a:lnTo>
                  <a:lnTo>
                    <a:pt x="54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9"/>
            <p:cNvSpPr>
              <a:spLocks/>
            </p:cNvSpPr>
            <p:nvPr/>
          </p:nvSpPr>
          <p:spPr bwMode="auto">
            <a:xfrm>
              <a:off x="3790" y="1916"/>
              <a:ext cx="20" cy="6"/>
            </a:xfrm>
            <a:custGeom>
              <a:avLst/>
              <a:gdLst>
                <a:gd name="T0" fmla="*/ 160 w 160"/>
                <a:gd name="T1" fmla="*/ 0 h 54"/>
                <a:gd name="T2" fmla="*/ 107 w 160"/>
                <a:gd name="T3" fmla="*/ 54 h 54"/>
                <a:gd name="T4" fmla="*/ 107 w 160"/>
                <a:gd name="T5" fmla="*/ 54 h 54"/>
                <a:gd name="T6" fmla="*/ 53 w 160"/>
                <a:gd name="T7" fmla="*/ 54 h 54"/>
                <a:gd name="T8" fmla="*/ 53 w 160"/>
                <a:gd name="T9" fmla="*/ 54 h 54"/>
                <a:gd name="T10" fmla="*/ 0 w 160"/>
                <a:gd name="T11" fmla="*/ 54 h 54"/>
                <a:gd name="T12" fmla="*/ 0 w 160"/>
                <a:gd name="T13" fmla="*/ 54 h 54"/>
                <a:gd name="T14" fmla="*/ 0 w 160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54">
                  <a:moveTo>
                    <a:pt x="160" y="0"/>
                  </a:move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70"/>
            <p:cNvSpPr>
              <a:spLocks/>
            </p:cNvSpPr>
            <p:nvPr/>
          </p:nvSpPr>
          <p:spPr bwMode="auto">
            <a:xfrm>
              <a:off x="3797" y="1922"/>
              <a:ext cx="13" cy="7"/>
            </a:xfrm>
            <a:custGeom>
              <a:avLst/>
              <a:gdLst>
                <a:gd name="T0" fmla="*/ 107 w 107"/>
                <a:gd name="T1" fmla="*/ 0 h 53"/>
                <a:gd name="T2" fmla="*/ 54 w 107"/>
                <a:gd name="T3" fmla="*/ 53 h 53"/>
                <a:gd name="T4" fmla="*/ 54 w 107"/>
                <a:gd name="T5" fmla="*/ 53 h 53"/>
                <a:gd name="T6" fmla="*/ 0 w 107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53">
                  <a:moveTo>
                    <a:pt x="107" y="0"/>
                  </a:moveTo>
                  <a:lnTo>
                    <a:pt x="54" y="53"/>
                  </a:lnTo>
                  <a:lnTo>
                    <a:pt x="54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71"/>
            <p:cNvSpPr>
              <a:spLocks/>
            </p:cNvSpPr>
            <p:nvPr/>
          </p:nvSpPr>
          <p:spPr bwMode="auto">
            <a:xfrm>
              <a:off x="3804" y="1922"/>
              <a:ext cx="6" cy="14"/>
            </a:xfrm>
            <a:custGeom>
              <a:avLst/>
              <a:gdLst>
                <a:gd name="T0" fmla="*/ 53 w 53"/>
                <a:gd name="T1" fmla="*/ 0 h 107"/>
                <a:gd name="T2" fmla="*/ 0 w 53"/>
                <a:gd name="T3" fmla="*/ 53 h 107"/>
                <a:gd name="T4" fmla="*/ 0 w 53"/>
                <a:gd name="T5" fmla="*/ 107 h 107"/>
                <a:gd name="T6" fmla="*/ 0 w 53"/>
                <a:gd name="T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07">
                  <a:moveTo>
                    <a:pt x="53" y="0"/>
                  </a:move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72"/>
            <p:cNvSpPr>
              <a:spLocks/>
            </p:cNvSpPr>
            <p:nvPr/>
          </p:nvSpPr>
          <p:spPr bwMode="auto">
            <a:xfrm>
              <a:off x="3804" y="1936"/>
              <a:ext cx="6" cy="6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0 w 53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673"/>
            <p:cNvSpPr>
              <a:spLocks/>
            </p:cNvSpPr>
            <p:nvPr/>
          </p:nvSpPr>
          <p:spPr bwMode="auto">
            <a:xfrm>
              <a:off x="3810" y="1936"/>
              <a:ext cx="1" cy="13"/>
            </a:xfrm>
            <a:custGeom>
              <a:avLst/>
              <a:gdLst>
                <a:gd name="T0" fmla="*/ 0 h 107"/>
                <a:gd name="T1" fmla="*/ 53 h 107"/>
                <a:gd name="T2" fmla="*/ 53 h 107"/>
                <a:gd name="T3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674"/>
            <p:cNvSpPr>
              <a:spLocks/>
            </p:cNvSpPr>
            <p:nvPr/>
          </p:nvSpPr>
          <p:spPr bwMode="auto">
            <a:xfrm>
              <a:off x="3810" y="1942"/>
              <a:ext cx="1" cy="14"/>
            </a:xfrm>
            <a:custGeom>
              <a:avLst/>
              <a:gdLst>
                <a:gd name="T0" fmla="*/ 0 h 107"/>
                <a:gd name="T1" fmla="*/ 54 h 107"/>
                <a:gd name="T2" fmla="*/ 54 h 107"/>
                <a:gd name="T3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75"/>
            <p:cNvSpPr>
              <a:spLocks/>
            </p:cNvSpPr>
            <p:nvPr/>
          </p:nvSpPr>
          <p:spPr bwMode="auto">
            <a:xfrm>
              <a:off x="3817" y="1949"/>
              <a:ext cx="1" cy="20"/>
            </a:xfrm>
            <a:custGeom>
              <a:avLst/>
              <a:gdLst>
                <a:gd name="T0" fmla="*/ 0 h 160"/>
                <a:gd name="T1" fmla="*/ 53 h 160"/>
                <a:gd name="T2" fmla="*/ 107 h 160"/>
                <a:gd name="T3" fmla="*/ 160 h 16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60">
                  <a:moveTo>
                    <a:pt x="0" y="0"/>
                  </a:moveTo>
                  <a:lnTo>
                    <a:pt x="0" y="53"/>
                  </a:lnTo>
                  <a:lnTo>
                    <a:pt x="0" y="107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76"/>
            <p:cNvSpPr>
              <a:spLocks/>
            </p:cNvSpPr>
            <p:nvPr/>
          </p:nvSpPr>
          <p:spPr bwMode="auto">
            <a:xfrm>
              <a:off x="3817" y="1949"/>
              <a:ext cx="7" cy="20"/>
            </a:xfrm>
            <a:custGeom>
              <a:avLst/>
              <a:gdLst>
                <a:gd name="T0" fmla="*/ 0 w 53"/>
                <a:gd name="T1" fmla="*/ 0 h 160"/>
                <a:gd name="T2" fmla="*/ 0 w 53"/>
                <a:gd name="T3" fmla="*/ 53 h 160"/>
                <a:gd name="T4" fmla="*/ 53 w 53"/>
                <a:gd name="T5" fmla="*/ 160 h 160"/>
                <a:gd name="T6" fmla="*/ 53 w 53"/>
                <a:gd name="T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60">
                  <a:moveTo>
                    <a:pt x="0" y="0"/>
                  </a:moveTo>
                  <a:lnTo>
                    <a:pt x="0" y="53"/>
                  </a:lnTo>
                  <a:lnTo>
                    <a:pt x="53" y="160"/>
                  </a:lnTo>
                  <a:lnTo>
                    <a:pt x="53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77"/>
            <p:cNvSpPr>
              <a:spLocks/>
            </p:cNvSpPr>
            <p:nvPr/>
          </p:nvSpPr>
          <p:spPr bwMode="auto">
            <a:xfrm>
              <a:off x="3824" y="1956"/>
              <a:ext cx="1" cy="20"/>
            </a:xfrm>
            <a:custGeom>
              <a:avLst/>
              <a:gdLst>
                <a:gd name="T0" fmla="*/ 0 h 161"/>
                <a:gd name="T1" fmla="*/ 54 h 161"/>
                <a:gd name="T2" fmla="*/ 107 h 161"/>
                <a:gd name="T3" fmla="*/ 161 h 16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61">
                  <a:moveTo>
                    <a:pt x="0" y="0"/>
                  </a:moveTo>
                  <a:lnTo>
                    <a:pt x="0" y="54"/>
                  </a:lnTo>
                  <a:lnTo>
                    <a:pt x="0" y="107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78"/>
            <p:cNvSpPr>
              <a:spLocks/>
            </p:cNvSpPr>
            <p:nvPr/>
          </p:nvSpPr>
          <p:spPr bwMode="auto">
            <a:xfrm>
              <a:off x="3810" y="1949"/>
              <a:ext cx="7" cy="13"/>
            </a:xfrm>
            <a:custGeom>
              <a:avLst/>
              <a:gdLst>
                <a:gd name="T0" fmla="*/ 0 w 54"/>
                <a:gd name="T1" fmla="*/ 107 h 107"/>
                <a:gd name="T2" fmla="*/ 0 w 54"/>
                <a:gd name="T3" fmla="*/ 107 h 107"/>
                <a:gd name="T4" fmla="*/ 0 w 54"/>
                <a:gd name="T5" fmla="*/ 107 h 107"/>
                <a:gd name="T6" fmla="*/ 54 w 54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07">
                  <a:moveTo>
                    <a:pt x="0" y="107"/>
                  </a:moveTo>
                  <a:lnTo>
                    <a:pt x="0" y="107"/>
                  </a:lnTo>
                  <a:lnTo>
                    <a:pt x="0" y="107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79"/>
            <p:cNvSpPr>
              <a:spLocks/>
            </p:cNvSpPr>
            <p:nvPr/>
          </p:nvSpPr>
          <p:spPr bwMode="auto">
            <a:xfrm>
              <a:off x="3750" y="1855"/>
              <a:ext cx="60" cy="20"/>
            </a:xfrm>
            <a:custGeom>
              <a:avLst/>
              <a:gdLst>
                <a:gd name="T0" fmla="*/ 0 w 481"/>
                <a:gd name="T1" fmla="*/ 0 h 161"/>
                <a:gd name="T2" fmla="*/ 107 w 481"/>
                <a:gd name="T3" fmla="*/ 0 h 161"/>
                <a:gd name="T4" fmla="*/ 160 w 481"/>
                <a:gd name="T5" fmla="*/ 0 h 161"/>
                <a:gd name="T6" fmla="*/ 267 w 481"/>
                <a:gd name="T7" fmla="*/ 54 h 161"/>
                <a:gd name="T8" fmla="*/ 267 w 481"/>
                <a:gd name="T9" fmla="*/ 54 h 161"/>
                <a:gd name="T10" fmla="*/ 321 w 481"/>
                <a:gd name="T11" fmla="*/ 107 h 161"/>
                <a:gd name="T12" fmla="*/ 374 w 481"/>
                <a:gd name="T13" fmla="*/ 161 h 161"/>
                <a:gd name="T14" fmla="*/ 481 w 48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1" h="161">
                  <a:moveTo>
                    <a:pt x="0" y="0"/>
                  </a:moveTo>
                  <a:lnTo>
                    <a:pt x="107" y="0"/>
                  </a:lnTo>
                  <a:lnTo>
                    <a:pt x="160" y="0"/>
                  </a:lnTo>
                  <a:lnTo>
                    <a:pt x="267" y="54"/>
                  </a:lnTo>
                  <a:lnTo>
                    <a:pt x="267" y="54"/>
                  </a:lnTo>
                  <a:lnTo>
                    <a:pt x="321" y="107"/>
                  </a:lnTo>
                  <a:lnTo>
                    <a:pt x="374" y="161"/>
                  </a:lnTo>
                  <a:lnTo>
                    <a:pt x="481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80"/>
            <p:cNvSpPr>
              <a:spLocks/>
            </p:cNvSpPr>
            <p:nvPr/>
          </p:nvSpPr>
          <p:spPr bwMode="auto">
            <a:xfrm>
              <a:off x="4426" y="2310"/>
              <a:ext cx="13" cy="40"/>
            </a:xfrm>
            <a:custGeom>
              <a:avLst/>
              <a:gdLst>
                <a:gd name="T0" fmla="*/ 107 w 107"/>
                <a:gd name="T1" fmla="*/ 320 h 320"/>
                <a:gd name="T2" fmla="*/ 54 w 107"/>
                <a:gd name="T3" fmla="*/ 266 h 320"/>
                <a:gd name="T4" fmla="*/ 54 w 107"/>
                <a:gd name="T5" fmla="*/ 159 h 320"/>
                <a:gd name="T6" fmla="*/ 54 w 107"/>
                <a:gd name="T7" fmla="*/ 53 h 320"/>
                <a:gd name="T8" fmla="*/ 54 w 107"/>
                <a:gd name="T9" fmla="*/ 53 h 320"/>
                <a:gd name="T10" fmla="*/ 0 w 107"/>
                <a:gd name="T11" fmla="*/ 53 h 320"/>
                <a:gd name="T12" fmla="*/ 0 w 107"/>
                <a:gd name="T13" fmla="*/ 0 h 320"/>
                <a:gd name="T14" fmla="*/ 0 w 107"/>
                <a:gd name="T15" fmla="*/ 0 h 320"/>
                <a:gd name="T16" fmla="*/ 0 w 107"/>
                <a:gd name="T17" fmla="*/ 0 h 320"/>
                <a:gd name="T18" fmla="*/ 0 w 107"/>
                <a:gd name="T19" fmla="*/ 0 h 320"/>
                <a:gd name="T20" fmla="*/ 0 w 107"/>
                <a:gd name="T21" fmla="*/ 0 h 320"/>
                <a:gd name="T22" fmla="*/ 54 w 107"/>
                <a:gd name="T23" fmla="*/ 53 h 320"/>
                <a:gd name="T24" fmla="*/ 54 w 107"/>
                <a:gd name="T25" fmla="*/ 53 h 320"/>
                <a:gd name="T26" fmla="*/ 54 w 107"/>
                <a:gd name="T27" fmla="*/ 107 h 320"/>
                <a:gd name="T28" fmla="*/ 54 w 107"/>
                <a:gd name="T29" fmla="*/ 107 h 320"/>
                <a:gd name="T30" fmla="*/ 54 w 107"/>
                <a:gd name="T31" fmla="*/ 107 h 320"/>
                <a:gd name="T32" fmla="*/ 54 w 107"/>
                <a:gd name="T33" fmla="*/ 107 h 320"/>
                <a:gd name="T34" fmla="*/ 54 w 107"/>
                <a:gd name="T35" fmla="*/ 53 h 320"/>
                <a:gd name="T36" fmla="*/ 107 w 107"/>
                <a:gd name="T37" fmla="*/ 53 h 320"/>
                <a:gd name="T38" fmla="*/ 107 w 107"/>
                <a:gd name="T39" fmla="*/ 53 h 320"/>
                <a:gd name="T40" fmla="*/ 107 w 107"/>
                <a:gd name="T41" fmla="*/ 53 h 320"/>
                <a:gd name="T42" fmla="*/ 54 w 107"/>
                <a:gd name="T43" fmla="*/ 107 h 320"/>
                <a:gd name="T44" fmla="*/ 54 w 107"/>
                <a:gd name="T45" fmla="*/ 159 h 320"/>
                <a:gd name="T46" fmla="*/ 107 w 107"/>
                <a:gd name="T47" fmla="*/ 159 h 320"/>
                <a:gd name="T48" fmla="*/ 107 w 107"/>
                <a:gd name="T49" fmla="*/ 159 h 320"/>
                <a:gd name="T50" fmla="*/ 107 w 107"/>
                <a:gd name="T51" fmla="*/ 213 h 320"/>
                <a:gd name="T52" fmla="*/ 107 w 107"/>
                <a:gd name="T53" fmla="*/ 320 h 320"/>
                <a:gd name="T54" fmla="*/ 107 w 107"/>
                <a:gd name="T55" fmla="*/ 320 h 320"/>
                <a:gd name="T56" fmla="*/ 107 w 107"/>
                <a:gd name="T57" fmla="*/ 320 h 320"/>
                <a:gd name="T58" fmla="*/ 107 w 107"/>
                <a:gd name="T59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7" h="320">
                  <a:moveTo>
                    <a:pt x="107" y="320"/>
                  </a:moveTo>
                  <a:lnTo>
                    <a:pt x="54" y="266"/>
                  </a:lnTo>
                  <a:lnTo>
                    <a:pt x="54" y="1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54" y="107"/>
                  </a:lnTo>
                  <a:lnTo>
                    <a:pt x="54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213"/>
                  </a:lnTo>
                  <a:lnTo>
                    <a:pt x="107" y="320"/>
                  </a:lnTo>
                  <a:lnTo>
                    <a:pt x="107" y="320"/>
                  </a:lnTo>
                  <a:lnTo>
                    <a:pt x="107" y="320"/>
                  </a:lnTo>
                  <a:lnTo>
                    <a:pt x="107" y="32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81"/>
            <p:cNvSpPr>
              <a:spLocks/>
            </p:cNvSpPr>
            <p:nvPr/>
          </p:nvSpPr>
          <p:spPr bwMode="auto">
            <a:xfrm>
              <a:off x="4439" y="2276"/>
              <a:ext cx="34" cy="34"/>
            </a:xfrm>
            <a:custGeom>
              <a:avLst/>
              <a:gdLst>
                <a:gd name="T0" fmla="*/ 214 w 268"/>
                <a:gd name="T1" fmla="*/ 268 h 268"/>
                <a:gd name="T2" fmla="*/ 214 w 268"/>
                <a:gd name="T3" fmla="*/ 268 h 268"/>
                <a:gd name="T4" fmla="*/ 161 w 268"/>
                <a:gd name="T5" fmla="*/ 214 h 268"/>
                <a:gd name="T6" fmla="*/ 161 w 268"/>
                <a:gd name="T7" fmla="*/ 161 h 268"/>
                <a:gd name="T8" fmla="*/ 161 w 268"/>
                <a:gd name="T9" fmla="*/ 161 h 268"/>
                <a:gd name="T10" fmla="*/ 54 w 268"/>
                <a:gd name="T11" fmla="*/ 107 h 268"/>
                <a:gd name="T12" fmla="*/ 0 w 268"/>
                <a:gd name="T13" fmla="*/ 54 h 268"/>
                <a:gd name="T14" fmla="*/ 0 w 268"/>
                <a:gd name="T15" fmla="*/ 54 h 268"/>
                <a:gd name="T16" fmla="*/ 0 w 268"/>
                <a:gd name="T17" fmla="*/ 54 h 268"/>
                <a:gd name="T18" fmla="*/ 0 w 268"/>
                <a:gd name="T19" fmla="*/ 54 h 268"/>
                <a:gd name="T20" fmla="*/ 54 w 268"/>
                <a:gd name="T21" fmla="*/ 54 h 268"/>
                <a:gd name="T22" fmla="*/ 54 w 268"/>
                <a:gd name="T23" fmla="*/ 54 h 268"/>
                <a:gd name="T24" fmla="*/ 54 w 268"/>
                <a:gd name="T25" fmla="*/ 54 h 268"/>
                <a:gd name="T26" fmla="*/ 54 w 268"/>
                <a:gd name="T27" fmla="*/ 54 h 268"/>
                <a:gd name="T28" fmla="*/ 54 w 268"/>
                <a:gd name="T29" fmla="*/ 0 h 268"/>
                <a:gd name="T30" fmla="*/ 54 w 268"/>
                <a:gd name="T31" fmla="*/ 0 h 268"/>
                <a:gd name="T32" fmla="*/ 54 w 268"/>
                <a:gd name="T33" fmla="*/ 0 h 268"/>
                <a:gd name="T34" fmla="*/ 54 w 268"/>
                <a:gd name="T35" fmla="*/ 0 h 268"/>
                <a:gd name="T36" fmla="*/ 54 w 268"/>
                <a:gd name="T37" fmla="*/ 54 h 268"/>
                <a:gd name="T38" fmla="*/ 107 w 268"/>
                <a:gd name="T39" fmla="*/ 54 h 268"/>
                <a:gd name="T40" fmla="*/ 107 w 268"/>
                <a:gd name="T41" fmla="*/ 54 h 268"/>
                <a:gd name="T42" fmla="*/ 107 w 268"/>
                <a:gd name="T43" fmla="*/ 107 h 268"/>
                <a:gd name="T44" fmla="*/ 107 w 268"/>
                <a:gd name="T45" fmla="*/ 107 h 268"/>
                <a:gd name="T46" fmla="*/ 161 w 268"/>
                <a:gd name="T47" fmla="*/ 161 h 268"/>
                <a:gd name="T48" fmla="*/ 161 w 268"/>
                <a:gd name="T49" fmla="*/ 161 h 268"/>
                <a:gd name="T50" fmla="*/ 214 w 268"/>
                <a:gd name="T51" fmla="*/ 214 h 268"/>
                <a:gd name="T52" fmla="*/ 214 w 268"/>
                <a:gd name="T53" fmla="*/ 268 h 268"/>
                <a:gd name="T54" fmla="*/ 268 w 268"/>
                <a:gd name="T55" fmla="*/ 268 h 268"/>
                <a:gd name="T56" fmla="*/ 268 w 268"/>
                <a:gd name="T57" fmla="*/ 268 h 268"/>
                <a:gd name="T58" fmla="*/ 268 w 268"/>
                <a:gd name="T59" fmla="*/ 268 h 268"/>
                <a:gd name="T60" fmla="*/ 214 w 268"/>
                <a:gd name="T61" fmla="*/ 268 h 268"/>
                <a:gd name="T62" fmla="*/ 214 w 268"/>
                <a:gd name="T63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8" h="268">
                  <a:moveTo>
                    <a:pt x="214" y="268"/>
                  </a:moveTo>
                  <a:lnTo>
                    <a:pt x="214" y="268"/>
                  </a:lnTo>
                  <a:lnTo>
                    <a:pt x="161" y="214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54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214" y="214"/>
                  </a:lnTo>
                  <a:lnTo>
                    <a:pt x="214" y="268"/>
                  </a:lnTo>
                  <a:lnTo>
                    <a:pt x="268" y="268"/>
                  </a:lnTo>
                  <a:lnTo>
                    <a:pt x="268" y="268"/>
                  </a:lnTo>
                  <a:lnTo>
                    <a:pt x="268" y="268"/>
                  </a:lnTo>
                  <a:lnTo>
                    <a:pt x="214" y="268"/>
                  </a:lnTo>
                  <a:lnTo>
                    <a:pt x="214" y="268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82"/>
            <p:cNvSpPr>
              <a:spLocks/>
            </p:cNvSpPr>
            <p:nvPr/>
          </p:nvSpPr>
          <p:spPr bwMode="auto">
            <a:xfrm>
              <a:off x="4439" y="2256"/>
              <a:ext cx="34" cy="14"/>
            </a:xfrm>
            <a:custGeom>
              <a:avLst/>
              <a:gdLst>
                <a:gd name="T0" fmla="*/ 268 w 268"/>
                <a:gd name="T1" fmla="*/ 107 h 107"/>
                <a:gd name="T2" fmla="*/ 214 w 268"/>
                <a:gd name="T3" fmla="*/ 107 h 107"/>
                <a:gd name="T4" fmla="*/ 161 w 268"/>
                <a:gd name="T5" fmla="*/ 107 h 107"/>
                <a:gd name="T6" fmla="*/ 107 w 268"/>
                <a:gd name="T7" fmla="*/ 54 h 107"/>
                <a:gd name="T8" fmla="*/ 107 w 268"/>
                <a:gd name="T9" fmla="*/ 54 h 107"/>
                <a:gd name="T10" fmla="*/ 54 w 268"/>
                <a:gd name="T11" fmla="*/ 54 h 107"/>
                <a:gd name="T12" fmla="*/ 54 w 268"/>
                <a:gd name="T13" fmla="*/ 0 h 107"/>
                <a:gd name="T14" fmla="*/ 0 w 268"/>
                <a:gd name="T15" fmla="*/ 0 h 107"/>
                <a:gd name="T16" fmla="*/ 0 w 268"/>
                <a:gd name="T17" fmla="*/ 0 h 107"/>
                <a:gd name="T18" fmla="*/ 0 w 268"/>
                <a:gd name="T19" fmla="*/ 0 h 107"/>
                <a:gd name="T20" fmla="*/ 54 w 268"/>
                <a:gd name="T21" fmla="*/ 0 h 107"/>
                <a:gd name="T22" fmla="*/ 107 w 268"/>
                <a:gd name="T23" fmla="*/ 0 h 107"/>
                <a:gd name="T24" fmla="*/ 107 w 268"/>
                <a:gd name="T25" fmla="*/ 0 h 107"/>
                <a:gd name="T26" fmla="*/ 107 w 268"/>
                <a:gd name="T27" fmla="*/ 0 h 107"/>
                <a:gd name="T28" fmla="*/ 107 w 268"/>
                <a:gd name="T29" fmla="*/ 54 h 107"/>
                <a:gd name="T30" fmla="*/ 161 w 268"/>
                <a:gd name="T31" fmla="*/ 0 h 107"/>
                <a:gd name="T32" fmla="*/ 161 w 268"/>
                <a:gd name="T33" fmla="*/ 0 h 107"/>
                <a:gd name="T34" fmla="*/ 161 w 268"/>
                <a:gd name="T35" fmla="*/ 0 h 107"/>
                <a:gd name="T36" fmla="*/ 161 w 268"/>
                <a:gd name="T37" fmla="*/ 0 h 107"/>
                <a:gd name="T38" fmla="*/ 161 w 268"/>
                <a:gd name="T39" fmla="*/ 0 h 107"/>
                <a:gd name="T40" fmla="*/ 161 w 268"/>
                <a:gd name="T41" fmla="*/ 0 h 107"/>
                <a:gd name="T42" fmla="*/ 161 w 268"/>
                <a:gd name="T43" fmla="*/ 54 h 107"/>
                <a:gd name="T44" fmla="*/ 161 w 268"/>
                <a:gd name="T45" fmla="*/ 54 h 107"/>
                <a:gd name="T46" fmla="*/ 161 w 268"/>
                <a:gd name="T47" fmla="*/ 0 h 107"/>
                <a:gd name="T48" fmla="*/ 161 w 268"/>
                <a:gd name="T49" fmla="*/ 0 h 107"/>
                <a:gd name="T50" fmla="*/ 161 w 268"/>
                <a:gd name="T51" fmla="*/ 0 h 107"/>
                <a:gd name="T52" fmla="*/ 214 w 268"/>
                <a:gd name="T53" fmla="*/ 0 h 107"/>
                <a:gd name="T54" fmla="*/ 214 w 268"/>
                <a:gd name="T55" fmla="*/ 0 h 107"/>
                <a:gd name="T56" fmla="*/ 214 w 268"/>
                <a:gd name="T57" fmla="*/ 0 h 107"/>
                <a:gd name="T58" fmla="*/ 161 w 268"/>
                <a:gd name="T59" fmla="*/ 54 h 107"/>
                <a:gd name="T60" fmla="*/ 161 w 268"/>
                <a:gd name="T61" fmla="*/ 54 h 107"/>
                <a:gd name="T62" fmla="*/ 161 w 268"/>
                <a:gd name="T63" fmla="*/ 54 h 107"/>
                <a:gd name="T64" fmla="*/ 161 w 268"/>
                <a:gd name="T65" fmla="*/ 54 h 107"/>
                <a:gd name="T66" fmla="*/ 161 w 268"/>
                <a:gd name="T67" fmla="*/ 54 h 107"/>
                <a:gd name="T68" fmla="*/ 214 w 268"/>
                <a:gd name="T69" fmla="*/ 107 h 107"/>
                <a:gd name="T70" fmla="*/ 268 w 268"/>
                <a:gd name="T71" fmla="*/ 107 h 107"/>
                <a:gd name="T72" fmla="*/ 268 w 268"/>
                <a:gd name="T73" fmla="*/ 107 h 107"/>
                <a:gd name="T74" fmla="*/ 268 w 268"/>
                <a:gd name="T7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8" h="107">
                  <a:moveTo>
                    <a:pt x="268" y="107"/>
                  </a:moveTo>
                  <a:lnTo>
                    <a:pt x="214" y="107"/>
                  </a:lnTo>
                  <a:lnTo>
                    <a:pt x="161" y="10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5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214" y="107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268" y="107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3"/>
            <p:cNvSpPr>
              <a:spLocks/>
            </p:cNvSpPr>
            <p:nvPr/>
          </p:nvSpPr>
          <p:spPr bwMode="auto">
            <a:xfrm>
              <a:off x="4432" y="2323"/>
              <a:ext cx="14" cy="7"/>
            </a:xfrm>
            <a:custGeom>
              <a:avLst/>
              <a:gdLst>
                <a:gd name="T0" fmla="*/ 0 w 107"/>
                <a:gd name="T1" fmla="*/ 0 h 52"/>
                <a:gd name="T2" fmla="*/ 0 w 107"/>
                <a:gd name="T3" fmla="*/ 52 h 52"/>
                <a:gd name="T4" fmla="*/ 53 w 107"/>
                <a:gd name="T5" fmla="*/ 52 h 52"/>
                <a:gd name="T6" fmla="*/ 107 w 107"/>
                <a:gd name="T7" fmla="*/ 52 h 52"/>
                <a:gd name="T8" fmla="*/ 107 w 107"/>
                <a:gd name="T9" fmla="*/ 52 h 52"/>
                <a:gd name="T10" fmla="*/ 107 w 107"/>
                <a:gd name="T11" fmla="*/ 52 h 52"/>
                <a:gd name="T12" fmla="*/ 107 w 107"/>
                <a:gd name="T13" fmla="*/ 52 h 52"/>
                <a:gd name="T14" fmla="*/ 107 w 107"/>
                <a:gd name="T15" fmla="*/ 52 h 52"/>
                <a:gd name="T16" fmla="*/ 107 w 107"/>
                <a:gd name="T17" fmla="*/ 52 h 52"/>
                <a:gd name="T18" fmla="*/ 107 w 107"/>
                <a:gd name="T19" fmla="*/ 52 h 52"/>
                <a:gd name="T20" fmla="*/ 53 w 107"/>
                <a:gd name="T21" fmla="*/ 52 h 52"/>
                <a:gd name="T22" fmla="*/ 53 w 107"/>
                <a:gd name="T23" fmla="*/ 52 h 52"/>
                <a:gd name="T24" fmla="*/ 53 w 107"/>
                <a:gd name="T25" fmla="*/ 52 h 52"/>
                <a:gd name="T26" fmla="*/ 53 w 107"/>
                <a:gd name="T27" fmla="*/ 52 h 52"/>
                <a:gd name="T28" fmla="*/ 0 w 107"/>
                <a:gd name="T29" fmla="*/ 52 h 52"/>
                <a:gd name="T30" fmla="*/ 53 w 107"/>
                <a:gd name="T31" fmla="*/ 52 h 52"/>
                <a:gd name="T32" fmla="*/ 53 w 107"/>
                <a:gd name="T33" fmla="*/ 52 h 52"/>
                <a:gd name="T34" fmla="*/ 0 w 107"/>
                <a:gd name="T35" fmla="*/ 52 h 52"/>
                <a:gd name="T36" fmla="*/ 0 w 107"/>
                <a:gd name="T37" fmla="*/ 52 h 52"/>
                <a:gd name="T38" fmla="*/ 0 w 107"/>
                <a:gd name="T3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2">
                  <a:moveTo>
                    <a:pt x="0" y="0"/>
                  </a:moveTo>
                  <a:lnTo>
                    <a:pt x="0" y="52"/>
                  </a:lnTo>
                  <a:lnTo>
                    <a:pt x="53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84"/>
            <p:cNvSpPr>
              <a:spLocks/>
            </p:cNvSpPr>
            <p:nvPr/>
          </p:nvSpPr>
          <p:spPr bwMode="auto">
            <a:xfrm>
              <a:off x="4459" y="2290"/>
              <a:ext cx="7" cy="7"/>
            </a:xfrm>
            <a:custGeom>
              <a:avLst/>
              <a:gdLst>
                <a:gd name="T0" fmla="*/ 0 w 53"/>
                <a:gd name="T1" fmla="*/ 0 h 54"/>
                <a:gd name="T2" fmla="*/ 0 w 53"/>
                <a:gd name="T3" fmla="*/ 54 h 54"/>
                <a:gd name="T4" fmla="*/ 0 w 53"/>
                <a:gd name="T5" fmla="*/ 0 h 54"/>
                <a:gd name="T6" fmla="*/ 53 w 53"/>
                <a:gd name="T7" fmla="*/ 0 h 54"/>
                <a:gd name="T8" fmla="*/ 53 w 53"/>
                <a:gd name="T9" fmla="*/ 0 h 54"/>
                <a:gd name="T10" fmla="*/ 0 w 53"/>
                <a:gd name="T11" fmla="*/ 54 h 54"/>
                <a:gd name="T12" fmla="*/ 0 w 53"/>
                <a:gd name="T13" fmla="*/ 54 h 54"/>
                <a:gd name="T14" fmla="*/ 0 w 53"/>
                <a:gd name="T15" fmla="*/ 54 h 54"/>
                <a:gd name="T16" fmla="*/ 0 w 53"/>
                <a:gd name="T17" fmla="*/ 54 h 54"/>
                <a:gd name="T18" fmla="*/ 0 w 53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4">
                  <a:moveTo>
                    <a:pt x="0" y="0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685"/>
            <p:cNvSpPr>
              <a:spLocks/>
            </p:cNvSpPr>
            <p:nvPr/>
          </p:nvSpPr>
          <p:spPr bwMode="auto">
            <a:xfrm>
              <a:off x="4392" y="2343"/>
              <a:ext cx="27" cy="14"/>
            </a:xfrm>
            <a:custGeom>
              <a:avLst/>
              <a:gdLst>
                <a:gd name="T0" fmla="*/ 0 w 214"/>
                <a:gd name="T1" fmla="*/ 0 h 107"/>
                <a:gd name="T2" fmla="*/ 0 w 214"/>
                <a:gd name="T3" fmla="*/ 0 h 107"/>
                <a:gd name="T4" fmla="*/ 53 w 214"/>
                <a:gd name="T5" fmla="*/ 0 h 107"/>
                <a:gd name="T6" fmla="*/ 107 w 214"/>
                <a:gd name="T7" fmla="*/ 0 h 107"/>
                <a:gd name="T8" fmla="*/ 107 w 214"/>
                <a:gd name="T9" fmla="*/ 0 h 107"/>
                <a:gd name="T10" fmla="*/ 107 w 214"/>
                <a:gd name="T11" fmla="*/ 0 h 107"/>
                <a:gd name="T12" fmla="*/ 160 w 214"/>
                <a:gd name="T13" fmla="*/ 0 h 107"/>
                <a:gd name="T14" fmla="*/ 160 w 214"/>
                <a:gd name="T15" fmla="*/ 0 h 107"/>
                <a:gd name="T16" fmla="*/ 160 w 214"/>
                <a:gd name="T17" fmla="*/ 0 h 107"/>
                <a:gd name="T18" fmla="*/ 107 w 214"/>
                <a:gd name="T19" fmla="*/ 54 h 107"/>
                <a:gd name="T20" fmla="*/ 107 w 214"/>
                <a:gd name="T21" fmla="*/ 54 h 107"/>
                <a:gd name="T22" fmla="*/ 160 w 214"/>
                <a:gd name="T23" fmla="*/ 54 h 107"/>
                <a:gd name="T24" fmla="*/ 160 w 214"/>
                <a:gd name="T25" fmla="*/ 54 h 107"/>
                <a:gd name="T26" fmla="*/ 160 w 214"/>
                <a:gd name="T27" fmla="*/ 107 h 107"/>
                <a:gd name="T28" fmla="*/ 160 w 214"/>
                <a:gd name="T29" fmla="*/ 107 h 107"/>
                <a:gd name="T30" fmla="*/ 214 w 214"/>
                <a:gd name="T31" fmla="*/ 107 h 107"/>
                <a:gd name="T32" fmla="*/ 214 w 214"/>
                <a:gd name="T33" fmla="*/ 107 h 107"/>
                <a:gd name="T34" fmla="*/ 214 w 214"/>
                <a:gd name="T35" fmla="*/ 107 h 107"/>
                <a:gd name="T36" fmla="*/ 160 w 214"/>
                <a:gd name="T37" fmla="*/ 107 h 107"/>
                <a:gd name="T38" fmla="*/ 160 w 214"/>
                <a:gd name="T39" fmla="*/ 107 h 107"/>
                <a:gd name="T40" fmla="*/ 160 w 214"/>
                <a:gd name="T41" fmla="*/ 107 h 107"/>
                <a:gd name="T42" fmla="*/ 107 w 214"/>
                <a:gd name="T43" fmla="*/ 107 h 107"/>
                <a:gd name="T44" fmla="*/ 107 w 214"/>
                <a:gd name="T45" fmla="*/ 107 h 107"/>
                <a:gd name="T46" fmla="*/ 107 w 214"/>
                <a:gd name="T47" fmla="*/ 107 h 107"/>
                <a:gd name="T48" fmla="*/ 107 w 214"/>
                <a:gd name="T49" fmla="*/ 107 h 107"/>
                <a:gd name="T50" fmla="*/ 107 w 214"/>
                <a:gd name="T51" fmla="*/ 107 h 107"/>
                <a:gd name="T52" fmla="*/ 107 w 214"/>
                <a:gd name="T53" fmla="*/ 54 h 107"/>
                <a:gd name="T54" fmla="*/ 107 w 214"/>
                <a:gd name="T55" fmla="*/ 54 h 107"/>
                <a:gd name="T56" fmla="*/ 107 w 214"/>
                <a:gd name="T57" fmla="*/ 54 h 107"/>
                <a:gd name="T58" fmla="*/ 53 w 214"/>
                <a:gd name="T59" fmla="*/ 54 h 107"/>
                <a:gd name="T60" fmla="*/ 0 w 214"/>
                <a:gd name="T61" fmla="*/ 54 h 107"/>
                <a:gd name="T62" fmla="*/ 0 w 214"/>
                <a:gd name="T63" fmla="*/ 54 h 107"/>
                <a:gd name="T64" fmla="*/ 0 w 214"/>
                <a:gd name="T65" fmla="*/ 54 h 107"/>
                <a:gd name="T66" fmla="*/ 0 w 214"/>
                <a:gd name="T67" fmla="*/ 54 h 107"/>
                <a:gd name="T68" fmla="*/ 0 w 214"/>
                <a:gd name="T69" fmla="*/ 0 h 107"/>
                <a:gd name="T70" fmla="*/ 0 w 214"/>
                <a:gd name="T7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4" h="107">
                  <a:moveTo>
                    <a:pt x="0" y="0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686"/>
            <p:cNvSpPr>
              <a:spLocks/>
            </p:cNvSpPr>
            <p:nvPr/>
          </p:nvSpPr>
          <p:spPr bwMode="auto">
            <a:xfrm>
              <a:off x="4660" y="2270"/>
              <a:ext cx="13" cy="6"/>
            </a:xfrm>
            <a:custGeom>
              <a:avLst/>
              <a:gdLst>
                <a:gd name="T0" fmla="*/ 54 w 107"/>
                <a:gd name="T1" fmla="*/ 54 h 54"/>
                <a:gd name="T2" fmla="*/ 0 w 107"/>
                <a:gd name="T3" fmla="*/ 54 h 54"/>
                <a:gd name="T4" fmla="*/ 54 w 107"/>
                <a:gd name="T5" fmla="*/ 54 h 54"/>
                <a:gd name="T6" fmla="*/ 54 w 107"/>
                <a:gd name="T7" fmla="*/ 0 h 54"/>
                <a:gd name="T8" fmla="*/ 54 w 107"/>
                <a:gd name="T9" fmla="*/ 0 h 54"/>
                <a:gd name="T10" fmla="*/ 54 w 107"/>
                <a:gd name="T11" fmla="*/ 0 h 54"/>
                <a:gd name="T12" fmla="*/ 107 w 107"/>
                <a:gd name="T13" fmla="*/ 0 h 54"/>
                <a:gd name="T14" fmla="*/ 107 w 107"/>
                <a:gd name="T15" fmla="*/ 0 h 54"/>
                <a:gd name="T16" fmla="*/ 107 w 107"/>
                <a:gd name="T17" fmla="*/ 0 h 54"/>
                <a:gd name="T18" fmla="*/ 54 w 107"/>
                <a:gd name="T19" fmla="*/ 0 h 54"/>
                <a:gd name="T20" fmla="*/ 54 w 107"/>
                <a:gd name="T21" fmla="*/ 0 h 54"/>
                <a:gd name="T22" fmla="*/ 54 w 107"/>
                <a:gd name="T23" fmla="*/ 0 h 54"/>
                <a:gd name="T24" fmla="*/ 54 w 107"/>
                <a:gd name="T25" fmla="*/ 0 h 54"/>
                <a:gd name="T26" fmla="*/ 54 w 107"/>
                <a:gd name="T27" fmla="*/ 0 h 54"/>
                <a:gd name="T28" fmla="*/ 107 w 107"/>
                <a:gd name="T29" fmla="*/ 0 h 54"/>
                <a:gd name="T30" fmla="*/ 107 w 107"/>
                <a:gd name="T31" fmla="*/ 0 h 54"/>
                <a:gd name="T32" fmla="*/ 107 w 107"/>
                <a:gd name="T33" fmla="*/ 0 h 54"/>
                <a:gd name="T34" fmla="*/ 107 w 107"/>
                <a:gd name="T35" fmla="*/ 54 h 54"/>
                <a:gd name="T36" fmla="*/ 107 w 107"/>
                <a:gd name="T37" fmla="*/ 54 h 54"/>
                <a:gd name="T38" fmla="*/ 107 w 107"/>
                <a:gd name="T39" fmla="*/ 54 h 54"/>
                <a:gd name="T40" fmla="*/ 107 w 107"/>
                <a:gd name="T41" fmla="*/ 54 h 54"/>
                <a:gd name="T42" fmla="*/ 54 w 107"/>
                <a:gd name="T43" fmla="*/ 54 h 54"/>
                <a:gd name="T44" fmla="*/ 54 w 107"/>
                <a:gd name="T45" fmla="*/ 54 h 54"/>
                <a:gd name="T46" fmla="*/ 54 w 107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54">
                  <a:moveTo>
                    <a:pt x="54" y="54"/>
                  </a:moveTo>
                  <a:lnTo>
                    <a:pt x="0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BF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687"/>
            <p:cNvSpPr>
              <a:spLocks/>
            </p:cNvSpPr>
            <p:nvPr/>
          </p:nvSpPr>
          <p:spPr bwMode="auto">
            <a:xfrm>
              <a:off x="4626" y="2250"/>
              <a:ext cx="54" cy="47"/>
            </a:xfrm>
            <a:custGeom>
              <a:avLst/>
              <a:gdLst>
                <a:gd name="T0" fmla="*/ 428 w 428"/>
                <a:gd name="T1" fmla="*/ 268 h 375"/>
                <a:gd name="T2" fmla="*/ 374 w 428"/>
                <a:gd name="T3" fmla="*/ 268 h 375"/>
                <a:gd name="T4" fmla="*/ 374 w 428"/>
                <a:gd name="T5" fmla="*/ 268 h 375"/>
                <a:gd name="T6" fmla="*/ 321 w 428"/>
                <a:gd name="T7" fmla="*/ 214 h 375"/>
                <a:gd name="T8" fmla="*/ 321 w 428"/>
                <a:gd name="T9" fmla="*/ 214 h 375"/>
                <a:gd name="T10" fmla="*/ 267 w 428"/>
                <a:gd name="T11" fmla="*/ 214 h 375"/>
                <a:gd name="T12" fmla="*/ 214 w 428"/>
                <a:gd name="T13" fmla="*/ 268 h 375"/>
                <a:gd name="T14" fmla="*/ 160 w 428"/>
                <a:gd name="T15" fmla="*/ 321 h 375"/>
                <a:gd name="T16" fmla="*/ 160 w 428"/>
                <a:gd name="T17" fmla="*/ 321 h 375"/>
                <a:gd name="T18" fmla="*/ 53 w 428"/>
                <a:gd name="T19" fmla="*/ 375 h 375"/>
                <a:gd name="T20" fmla="*/ 0 w 428"/>
                <a:gd name="T21" fmla="*/ 321 h 375"/>
                <a:gd name="T22" fmla="*/ 53 w 428"/>
                <a:gd name="T23" fmla="*/ 214 h 375"/>
                <a:gd name="T24" fmla="*/ 53 w 428"/>
                <a:gd name="T25" fmla="*/ 214 h 375"/>
                <a:gd name="T26" fmla="*/ 107 w 428"/>
                <a:gd name="T27" fmla="*/ 107 h 375"/>
                <a:gd name="T28" fmla="*/ 160 w 428"/>
                <a:gd name="T29" fmla="*/ 53 h 375"/>
                <a:gd name="T30" fmla="*/ 267 w 428"/>
                <a:gd name="T31" fmla="*/ 0 h 375"/>
                <a:gd name="T32" fmla="*/ 267 w 428"/>
                <a:gd name="T33" fmla="*/ 0 h 375"/>
                <a:gd name="T34" fmla="*/ 321 w 428"/>
                <a:gd name="T35" fmla="*/ 53 h 375"/>
                <a:gd name="T36" fmla="*/ 374 w 428"/>
                <a:gd name="T37" fmla="*/ 107 h 375"/>
                <a:gd name="T38" fmla="*/ 428 w 428"/>
                <a:gd name="T39" fmla="*/ 16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8" h="375">
                  <a:moveTo>
                    <a:pt x="428" y="268"/>
                  </a:moveTo>
                  <a:lnTo>
                    <a:pt x="374" y="268"/>
                  </a:lnTo>
                  <a:lnTo>
                    <a:pt x="374" y="268"/>
                  </a:lnTo>
                  <a:lnTo>
                    <a:pt x="321" y="214"/>
                  </a:lnTo>
                  <a:lnTo>
                    <a:pt x="321" y="214"/>
                  </a:lnTo>
                  <a:lnTo>
                    <a:pt x="267" y="214"/>
                  </a:lnTo>
                  <a:lnTo>
                    <a:pt x="214" y="268"/>
                  </a:lnTo>
                  <a:lnTo>
                    <a:pt x="160" y="321"/>
                  </a:lnTo>
                  <a:lnTo>
                    <a:pt x="160" y="321"/>
                  </a:lnTo>
                  <a:lnTo>
                    <a:pt x="53" y="375"/>
                  </a:lnTo>
                  <a:lnTo>
                    <a:pt x="0" y="321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107" y="107"/>
                  </a:lnTo>
                  <a:lnTo>
                    <a:pt x="160" y="53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321" y="53"/>
                  </a:lnTo>
                  <a:lnTo>
                    <a:pt x="374" y="107"/>
                  </a:lnTo>
                  <a:lnTo>
                    <a:pt x="428" y="1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688"/>
            <p:cNvSpPr>
              <a:spLocks/>
            </p:cNvSpPr>
            <p:nvPr/>
          </p:nvSpPr>
          <p:spPr bwMode="auto">
            <a:xfrm>
              <a:off x="3931" y="1902"/>
              <a:ext cx="40" cy="27"/>
            </a:xfrm>
            <a:custGeom>
              <a:avLst/>
              <a:gdLst>
                <a:gd name="T0" fmla="*/ 0 w 321"/>
                <a:gd name="T1" fmla="*/ 214 h 214"/>
                <a:gd name="T2" fmla="*/ 107 w 321"/>
                <a:gd name="T3" fmla="*/ 161 h 214"/>
                <a:gd name="T4" fmla="*/ 214 w 321"/>
                <a:gd name="T5" fmla="*/ 53 h 214"/>
                <a:gd name="T6" fmla="*/ 321 w 321"/>
                <a:gd name="T7" fmla="*/ 0 h 214"/>
                <a:gd name="T8" fmla="*/ 321 w 321"/>
                <a:gd name="T9" fmla="*/ 0 h 214"/>
                <a:gd name="T10" fmla="*/ 321 w 321"/>
                <a:gd name="T11" fmla="*/ 0 h 214"/>
                <a:gd name="T12" fmla="*/ 321 w 321"/>
                <a:gd name="T13" fmla="*/ 0 h 214"/>
                <a:gd name="T14" fmla="*/ 321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0" y="214"/>
                  </a:moveTo>
                  <a:lnTo>
                    <a:pt x="107" y="161"/>
                  </a:lnTo>
                  <a:lnTo>
                    <a:pt x="214" y="53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689"/>
            <p:cNvSpPr>
              <a:spLocks/>
            </p:cNvSpPr>
            <p:nvPr/>
          </p:nvSpPr>
          <p:spPr bwMode="auto">
            <a:xfrm>
              <a:off x="3864" y="1949"/>
              <a:ext cx="40" cy="27"/>
            </a:xfrm>
            <a:custGeom>
              <a:avLst/>
              <a:gdLst>
                <a:gd name="T0" fmla="*/ 321 w 321"/>
                <a:gd name="T1" fmla="*/ 0 h 214"/>
                <a:gd name="T2" fmla="*/ 267 w 321"/>
                <a:gd name="T3" fmla="*/ 53 h 214"/>
                <a:gd name="T4" fmla="*/ 214 w 321"/>
                <a:gd name="T5" fmla="*/ 53 h 214"/>
                <a:gd name="T6" fmla="*/ 160 w 321"/>
                <a:gd name="T7" fmla="*/ 107 h 214"/>
                <a:gd name="T8" fmla="*/ 160 w 321"/>
                <a:gd name="T9" fmla="*/ 107 h 214"/>
                <a:gd name="T10" fmla="*/ 53 w 321"/>
                <a:gd name="T11" fmla="*/ 160 h 214"/>
                <a:gd name="T12" fmla="*/ 0 w 321"/>
                <a:gd name="T13" fmla="*/ 214 h 214"/>
                <a:gd name="T14" fmla="*/ 0 w 32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267" y="53"/>
                  </a:lnTo>
                  <a:lnTo>
                    <a:pt x="214" y="53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53" y="160"/>
                  </a:lnTo>
                  <a:lnTo>
                    <a:pt x="0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690"/>
            <p:cNvSpPr>
              <a:spLocks/>
            </p:cNvSpPr>
            <p:nvPr/>
          </p:nvSpPr>
          <p:spPr bwMode="auto">
            <a:xfrm>
              <a:off x="3917" y="1956"/>
              <a:ext cx="47" cy="40"/>
            </a:xfrm>
            <a:custGeom>
              <a:avLst/>
              <a:gdLst>
                <a:gd name="T0" fmla="*/ 0 w 374"/>
                <a:gd name="T1" fmla="*/ 268 h 321"/>
                <a:gd name="T2" fmla="*/ 0 w 374"/>
                <a:gd name="T3" fmla="*/ 321 h 321"/>
                <a:gd name="T4" fmla="*/ 53 w 374"/>
                <a:gd name="T5" fmla="*/ 321 h 321"/>
                <a:gd name="T6" fmla="*/ 53 w 374"/>
                <a:gd name="T7" fmla="*/ 321 h 321"/>
                <a:gd name="T8" fmla="*/ 53 w 374"/>
                <a:gd name="T9" fmla="*/ 321 h 321"/>
                <a:gd name="T10" fmla="*/ 53 w 374"/>
                <a:gd name="T11" fmla="*/ 321 h 321"/>
                <a:gd name="T12" fmla="*/ 107 w 374"/>
                <a:gd name="T13" fmla="*/ 321 h 321"/>
                <a:gd name="T14" fmla="*/ 160 w 374"/>
                <a:gd name="T15" fmla="*/ 321 h 321"/>
                <a:gd name="T16" fmla="*/ 160 w 374"/>
                <a:gd name="T17" fmla="*/ 321 h 321"/>
                <a:gd name="T18" fmla="*/ 214 w 374"/>
                <a:gd name="T19" fmla="*/ 321 h 321"/>
                <a:gd name="T20" fmla="*/ 267 w 374"/>
                <a:gd name="T21" fmla="*/ 321 h 321"/>
                <a:gd name="T22" fmla="*/ 321 w 374"/>
                <a:gd name="T23" fmla="*/ 268 h 321"/>
                <a:gd name="T24" fmla="*/ 321 w 374"/>
                <a:gd name="T25" fmla="*/ 268 h 321"/>
                <a:gd name="T26" fmla="*/ 321 w 374"/>
                <a:gd name="T27" fmla="*/ 214 h 321"/>
                <a:gd name="T28" fmla="*/ 321 w 374"/>
                <a:gd name="T29" fmla="*/ 214 h 321"/>
                <a:gd name="T30" fmla="*/ 374 w 374"/>
                <a:gd name="T31" fmla="*/ 161 h 321"/>
                <a:gd name="T32" fmla="*/ 374 w 374"/>
                <a:gd name="T33" fmla="*/ 161 h 321"/>
                <a:gd name="T34" fmla="*/ 374 w 374"/>
                <a:gd name="T35" fmla="*/ 107 h 321"/>
                <a:gd name="T36" fmla="*/ 374 w 374"/>
                <a:gd name="T37" fmla="*/ 107 h 321"/>
                <a:gd name="T38" fmla="*/ 374 w 374"/>
                <a:gd name="T39" fmla="*/ 54 h 321"/>
                <a:gd name="T40" fmla="*/ 374 w 374"/>
                <a:gd name="T41" fmla="*/ 54 h 321"/>
                <a:gd name="T42" fmla="*/ 374 w 374"/>
                <a:gd name="T43" fmla="*/ 54 h 321"/>
                <a:gd name="T44" fmla="*/ 321 w 374"/>
                <a:gd name="T45" fmla="*/ 54 h 321"/>
                <a:gd name="T46" fmla="*/ 321 w 374"/>
                <a:gd name="T47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4" h="321">
                  <a:moveTo>
                    <a:pt x="0" y="268"/>
                  </a:moveTo>
                  <a:lnTo>
                    <a:pt x="0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107" y="321"/>
                  </a:lnTo>
                  <a:lnTo>
                    <a:pt x="160" y="321"/>
                  </a:lnTo>
                  <a:lnTo>
                    <a:pt x="160" y="321"/>
                  </a:lnTo>
                  <a:lnTo>
                    <a:pt x="214" y="321"/>
                  </a:lnTo>
                  <a:lnTo>
                    <a:pt x="267" y="321"/>
                  </a:lnTo>
                  <a:lnTo>
                    <a:pt x="321" y="268"/>
                  </a:lnTo>
                  <a:lnTo>
                    <a:pt x="321" y="268"/>
                  </a:lnTo>
                  <a:lnTo>
                    <a:pt x="321" y="214"/>
                  </a:lnTo>
                  <a:lnTo>
                    <a:pt x="321" y="214"/>
                  </a:lnTo>
                  <a:lnTo>
                    <a:pt x="374" y="161"/>
                  </a:lnTo>
                  <a:lnTo>
                    <a:pt x="374" y="161"/>
                  </a:lnTo>
                  <a:lnTo>
                    <a:pt x="374" y="107"/>
                  </a:lnTo>
                  <a:lnTo>
                    <a:pt x="374" y="107"/>
                  </a:lnTo>
                  <a:lnTo>
                    <a:pt x="374" y="54"/>
                  </a:lnTo>
                  <a:lnTo>
                    <a:pt x="374" y="54"/>
                  </a:lnTo>
                  <a:lnTo>
                    <a:pt x="374" y="54"/>
                  </a:lnTo>
                  <a:lnTo>
                    <a:pt x="321" y="54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691"/>
            <p:cNvSpPr>
              <a:spLocks/>
            </p:cNvSpPr>
            <p:nvPr/>
          </p:nvSpPr>
          <p:spPr bwMode="auto">
            <a:xfrm>
              <a:off x="3998" y="1996"/>
              <a:ext cx="20" cy="6"/>
            </a:xfrm>
            <a:custGeom>
              <a:avLst/>
              <a:gdLst>
                <a:gd name="T0" fmla="*/ 161 w 161"/>
                <a:gd name="T1" fmla="*/ 54 h 54"/>
                <a:gd name="T2" fmla="*/ 107 w 161"/>
                <a:gd name="T3" fmla="*/ 54 h 54"/>
                <a:gd name="T4" fmla="*/ 53 w 161"/>
                <a:gd name="T5" fmla="*/ 0 h 54"/>
                <a:gd name="T6" fmla="*/ 0 w 161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4">
                  <a:moveTo>
                    <a:pt x="161" y="54"/>
                  </a:moveTo>
                  <a:lnTo>
                    <a:pt x="107" y="54"/>
                  </a:lnTo>
                  <a:lnTo>
                    <a:pt x="5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692"/>
            <p:cNvSpPr>
              <a:spLocks/>
            </p:cNvSpPr>
            <p:nvPr/>
          </p:nvSpPr>
          <p:spPr bwMode="auto">
            <a:xfrm>
              <a:off x="3944" y="1996"/>
              <a:ext cx="60" cy="40"/>
            </a:xfrm>
            <a:custGeom>
              <a:avLst/>
              <a:gdLst>
                <a:gd name="T0" fmla="*/ 481 w 481"/>
                <a:gd name="T1" fmla="*/ 0 h 320"/>
                <a:gd name="T2" fmla="*/ 428 w 481"/>
                <a:gd name="T3" fmla="*/ 0 h 320"/>
                <a:gd name="T4" fmla="*/ 374 w 481"/>
                <a:gd name="T5" fmla="*/ 54 h 320"/>
                <a:gd name="T6" fmla="*/ 321 w 481"/>
                <a:gd name="T7" fmla="*/ 54 h 320"/>
                <a:gd name="T8" fmla="*/ 321 w 481"/>
                <a:gd name="T9" fmla="*/ 54 h 320"/>
                <a:gd name="T10" fmla="*/ 267 w 481"/>
                <a:gd name="T11" fmla="*/ 107 h 320"/>
                <a:gd name="T12" fmla="*/ 160 w 481"/>
                <a:gd name="T13" fmla="*/ 161 h 320"/>
                <a:gd name="T14" fmla="*/ 107 w 481"/>
                <a:gd name="T15" fmla="*/ 214 h 320"/>
                <a:gd name="T16" fmla="*/ 107 w 481"/>
                <a:gd name="T17" fmla="*/ 214 h 320"/>
                <a:gd name="T18" fmla="*/ 53 w 481"/>
                <a:gd name="T19" fmla="*/ 214 h 320"/>
                <a:gd name="T20" fmla="*/ 53 w 481"/>
                <a:gd name="T21" fmla="*/ 268 h 320"/>
                <a:gd name="T22" fmla="*/ 0 w 481"/>
                <a:gd name="T23" fmla="*/ 268 h 320"/>
                <a:gd name="T24" fmla="*/ 0 w 481"/>
                <a:gd name="T25" fmla="*/ 268 h 320"/>
                <a:gd name="T26" fmla="*/ 0 w 481"/>
                <a:gd name="T27" fmla="*/ 268 h 320"/>
                <a:gd name="T28" fmla="*/ 0 w 481"/>
                <a:gd name="T29" fmla="*/ 320 h 320"/>
                <a:gd name="T30" fmla="*/ 0 w 481"/>
                <a:gd name="T31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1" h="320">
                  <a:moveTo>
                    <a:pt x="481" y="0"/>
                  </a:moveTo>
                  <a:lnTo>
                    <a:pt x="428" y="0"/>
                  </a:lnTo>
                  <a:lnTo>
                    <a:pt x="374" y="54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267" y="107"/>
                  </a:lnTo>
                  <a:lnTo>
                    <a:pt x="160" y="161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53" y="214"/>
                  </a:lnTo>
                  <a:lnTo>
                    <a:pt x="53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320"/>
                  </a:lnTo>
                  <a:lnTo>
                    <a:pt x="0" y="32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693"/>
            <p:cNvSpPr>
              <a:spLocks/>
            </p:cNvSpPr>
            <p:nvPr/>
          </p:nvSpPr>
          <p:spPr bwMode="auto">
            <a:xfrm>
              <a:off x="3937" y="2036"/>
              <a:ext cx="7" cy="1"/>
            </a:xfrm>
            <a:custGeom>
              <a:avLst/>
              <a:gdLst>
                <a:gd name="T0" fmla="*/ 0 w 54"/>
                <a:gd name="T1" fmla="*/ 0 w 54"/>
                <a:gd name="T2" fmla="*/ 0 w 54"/>
                <a:gd name="T3" fmla="*/ 54 w 5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694"/>
            <p:cNvSpPr>
              <a:spLocks/>
            </p:cNvSpPr>
            <p:nvPr/>
          </p:nvSpPr>
          <p:spPr bwMode="auto">
            <a:xfrm>
              <a:off x="4626" y="2276"/>
              <a:ext cx="20" cy="14"/>
            </a:xfrm>
            <a:custGeom>
              <a:avLst/>
              <a:gdLst>
                <a:gd name="T0" fmla="*/ 53 w 160"/>
                <a:gd name="T1" fmla="*/ 0 h 107"/>
                <a:gd name="T2" fmla="*/ 53 w 160"/>
                <a:gd name="T3" fmla="*/ 0 h 107"/>
                <a:gd name="T4" fmla="*/ 107 w 160"/>
                <a:gd name="T5" fmla="*/ 0 h 107"/>
                <a:gd name="T6" fmla="*/ 160 w 160"/>
                <a:gd name="T7" fmla="*/ 0 h 107"/>
                <a:gd name="T8" fmla="*/ 160 w 160"/>
                <a:gd name="T9" fmla="*/ 0 h 107"/>
                <a:gd name="T10" fmla="*/ 107 w 160"/>
                <a:gd name="T11" fmla="*/ 54 h 107"/>
                <a:gd name="T12" fmla="*/ 107 w 160"/>
                <a:gd name="T13" fmla="*/ 107 h 107"/>
                <a:gd name="T14" fmla="*/ 53 w 160"/>
                <a:gd name="T15" fmla="*/ 107 h 107"/>
                <a:gd name="T16" fmla="*/ 53 w 160"/>
                <a:gd name="T17" fmla="*/ 107 h 107"/>
                <a:gd name="T18" fmla="*/ 0 w 160"/>
                <a:gd name="T19" fmla="*/ 107 h 107"/>
                <a:gd name="T20" fmla="*/ 53 w 160"/>
                <a:gd name="T21" fmla="*/ 54 h 107"/>
                <a:gd name="T22" fmla="*/ 53 w 160"/>
                <a:gd name="T2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107">
                  <a:moveTo>
                    <a:pt x="53" y="0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0" y="107"/>
                  </a:lnTo>
                  <a:lnTo>
                    <a:pt x="53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695"/>
            <p:cNvSpPr>
              <a:spLocks/>
            </p:cNvSpPr>
            <p:nvPr/>
          </p:nvSpPr>
          <p:spPr bwMode="auto">
            <a:xfrm>
              <a:off x="4593" y="2263"/>
              <a:ext cx="13" cy="20"/>
            </a:xfrm>
            <a:custGeom>
              <a:avLst/>
              <a:gdLst>
                <a:gd name="T0" fmla="*/ 107 w 107"/>
                <a:gd name="T1" fmla="*/ 0 h 161"/>
                <a:gd name="T2" fmla="*/ 107 w 107"/>
                <a:gd name="T3" fmla="*/ 53 h 161"/>
                <a:gd name="T4" fmla="*/ 107 w 107"/>
                <a:gd name="T5" fmla="*/ 107 h 161"/>
                <a:gd name="T6" fmla="*/ 107 w 107"/>
                <a:gd name="T7" fmla="*/ 107 h 161"/>
                <a:gd name="T8" fmla="*/ 107 w 107"/>
                <a:gd name="T9" fmla="*/ 107 h 161"/>
                <a:gd name="T10" fmla="*/ 54 w 107"/>
                <a:gd name="T11" fmla="*/ 161 h 161"/>
                <a:gd name="T12" fmla="*/ 0 w 107"/>
                <a:gd name="T13" fmla="*/ 161 h 161"/>
                <a:gd name="T14" fmla="*/ 0 w 107"/>
                <a:gd name="T15" fmla="*/ 107 h 161"/>
                <a:gd name="T16" fmla="*/ 0 w 107"/>
                <a:gd name="T17" fmla="*/ 107 h 161"/>
                <a:gd name="T18" fmla="*/ 0 w 107"/>
                <a:gd name="T19" fmla="*/ 107 h 161"/>
                <a:gd name="T20" fmla="*/ 0 w 107"/>
                <a:gd name="T21" fmla="*/ 107 h 161"/>
                <a:gd name="T22" fmla="*/ 0 w 107"/>
                <a:gd name="T23" fmla="*/ 53 h 161"/>
                <a:gd name="T24" fmla="*/ 0 w 107"/>
                <a:gd name="T25" fmla="*/ 53 h 161"/>
                <a:gd name="T26" fmla="*/ 0 w 107"/>
                <a:gd name="T27" fmla="*/ 53 h 161"/>
                <a:gd name="T28" fmla="*/ 54 w 107"/>
                <a:gd name="T29" fmla="*/ 0 h 161"/>
                <a:gd name="T30" fmla="*/ 107 w 107"/>
                <a:gd name="T3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61">
                  <a:moveTo>
                    <a:pt x="107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161"/>
                  </a:lnTo>
                  <a:lnTo>
                    <a:pt x="0" y="16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54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696"/>
            <p:cNvSpPr>
              <a:spLocks/>
            </p:cNvSpPr>
            <p:nvPr/>
          </p:nvSpPr>
          <p:spPr bwMode="auto">
            <a:xfrm>
              <a:off x="4573" y="2250"/>
              <a:ext cx="13" cy="20"/>
            </a:xfrm>
            <a:custGeom>
              <a:avLst/>
              <a:gdLst>
                <a:gd name="T0" fmla="*/ 107 w 107"/>
                <a:gd name="T1" fmla="*/ 0 h 160"/>
                <a:gd name="T2" fmla="*/ 107 w 107"/>
                <a:gd name="T3" fmla="*/ 53 h 160"/>
                <a:gd name="T4" fmla="*/ 107 w 107"/>
                <a:gd name="T5" fmla="*/ 107 h 160"/>
                <a:gd name="T6" fmla="*/ 107 w 107"/>
                <a:gd name="T7" fmla="*/ 107 h 160"/>
                <a:gd name="T8" fmla="*/ 107 w 107"/>
                <a:gd name="T9" fmla="*/ 107 h 160"/>
                <a:gd name="T10" fmla="*/ 53 w 107"/>
                <a:gd name="T11" fmla="*/ 160 h 160"/>
                <a:gd name="T12" fmla="*/ 0 w 107"/>
                <a:gd name="T13" fmla="*/ 160 h 160"/>
                <a:gd name="T14" fmla="*/ 0 w 107"/>
                <a:gd name="T15" fmla="*/ 107 h 160"/>
                <a:gd name="T16" fmla="*/ 0 w 107"/>
                <a:gd name="T17" fmla="*/ 107 h 160"/>
                <a:gd name="T18" fmla="*/ 0 w 107"/>
                <a:gd name="T19" fmla="*/ 107 h 160"/>
                <a:gd name="T20" fmla="*/ 0 w 107"/>
                <a:gd name="T21" fmla="*/ 107 h 160"/>
                <a:gd name="T22" fmla="*/ 0 w 107"/>
                <a:gd name="T23" fmla="*/ 53 h 160"/>
                <a:gd name="T24" fmla="*/ 0 w 107"/>
                <a:gd name="T25" fmla="*/ 53 h 160"/>
                <a:gd name="T26" fmla="*/ 0 w 107"/>
                <a:gd name="T27" fmla="*/ 0 h 160"/>
                <a:gd name="T28" fmla="*/ 53 w 107"/>
                <a:gd name="T29" fmla="*/ 0 h 160"/>
                <a:gd name="T30" fmla="*/ 107 w 107"/>
                <a:gd name="T3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60">
                  <a:moveTo>
                    <a:pt x="107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60"/>
                  </a:lnTo>
                  <a:lnTo>
                    <a:pt x="0" y="16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53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697"/>
            <p:cNvSpPr>
              <a:spLocks/>
            </p:cNvSpPr>
            <p:nvPr/>
          </p:nvSpPr>
          <p:spPr bwMode="auto">
            <a:xfrm>
              <a:off x="4560" y="2230"/>
              <a:ext cx="13" cy="13"/>
            </a:xfrm>
            <a:custGeom>
              <a:avLst/>
              <a:gdLst>
                <a:gd name="T0" fmla="*/ 107 w 107"/>
                <a:gd name="T1" fmla="*/ 0 h 107"/>
                <a:gd name="T2" fmla="*/ 107 w 107"/>
                <a:gd name="T3" fmla="*/ 54 h 107"/>
                <a:gd name="T4" fmla="*/ 107 w 107"/>
                <a:gd name="T5" fmla="*/ 107 h 107"/>
                <a:gd name="T6" fmla="*/ 107 w 107"/>
                <a:gd name="T7" fmla="*/ 107 h 107"/>
                <a:gd name="T8" fmla="*/ 107 w 107"/>
                <a:gd name="T9" fmla="*/ 107 h 107"/>
                <a:gd name="T10" fmla="*/ 53 w 107"/>
                <a:gd name="T11" fmla="*/ 107 h 107"/>
                <a:gd name="T12" fmla="*/ 0 w 107"/>
                <a:gd name="T13" fmla="*/ 107 h 107"/>
                <a:gd name="T14" fmla="*/ 0 w 107"/>
                <a:gd name="T15" fmla="*/ 107 h 107"/>
                <a:gd name="T16" fmla="*/ 0 w 107"/>
                <a:gd name="T17" fmla="*/ 107 h 107"/>
                <a:gd name="T18" fmla="*/ 0 w 107"/>
                <a:gd name="T19" fmla="*/ 107 h 107"/>
                <a:gd name="T20" fmla="*/ 0 w 107"/>
                <a:gd name="T21" fmla="*/ 54 h 107"/>
                <a:gd name="T22" fmla="*/ 0 w 107"/>
                <a:gd name="T23" fmla="*/ 54 h 107"/>
                <a:gd name="T24" fmla="*/ 0 w 107"/>
                <a:gd name="T25" fmla="*/ 54 h 107"/>
                <a:gd name="T26" fmla="*/ 0 w 107"/>
                <a:gd name="T27" fmla="*/ 54 h 107"/>
                <a:gd name="T28" fmla="*/ 53 w 107"/>
                <a:gd name="T29" fmla="*/ 0 h 107"/>
                <a:gd name="T30" fmla="*/ 107 w 107"/>
                <a:gd name="T3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07">
                  <a:moveTo>
                    <a:pt x="107" y="0"/>
                  </a:move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3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8952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  <a:solidFill>
            <a:srgbClr val="002060"/>
          </a:solidFill>
        </p:spPr>
        <p:txBody>
          <a:bodyPr/>
          <a:lstStyle/>
          <a:p>
            <a:pPr>
              <a:defRPr/>
            </a:pPr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</a:t>
            </a:r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</a:t>
            </a:r>
            <a:r>
              <a:rPr lang="en-US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</a:t>
            </a:r>
            <a:r>
              <a:rPr lang="en-US" sz="54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- </a:t>
            </a:r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Intentional Repeat</a:t>
            </a:r>
            <a:endParaRPr lang="en-US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371600" y="2286000"/>
            <a:ext cx="6172200" cy="3382963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There is intentional repeat of some HSII course content in Nursing Fundamentals. </a:t>
            </a:r>
          </a:p>
          <a:p>
            <a:pPr marL="0" indent="0">
              <a:buNone/>
              <a:defRPr/>
            </a:pPr>
            <a:endParaRPr lang="en-US" sz="1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  <a:cs typeface="Times New Roman" pitchFamily="18" charset="0"/>
            </a:endParaRPr>
          </a:p>
          <a:p>
            <a:pPr marL="0" indent="0">
              <a:buNone/>
              <a:defRPr/>
            </a:pP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Times New Roman" pitchFamily="18" charset="0"/>
              </a:rPr>
              <a:t>Repeating 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Times New Roman" pitchFamily="18" charset="0"/>
              </a:rPr>
              <a:t>course content distributes learning over time and increases long term memory. </a:t>
            </a:r>
          </a:p>
          <a:p>
            <a:pPr marL="0" indent="0">
              <a:buFontTx/>
              <a:buNone/>
              <a:defRPr/>
            </a:pPr>
            <a:endParaRPr lang="en-US" sz="1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  <a:p>
            <a:pPr marL="0" indent="0">
              <a:buNone/>
              <a:defRPr/>
            </a:pP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Academic and 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skill 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competence must be maintained at a </a:t>
            </a:r>
            <a:r>
              <a:rPr lang="en-US" sz="2000" b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very high </a:t>
            </a:r>
            <a:r>
              <a:rPr lang="en-US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level for </a:t>
            </a:r>
            <a:r>
              <a:rPr lang="en-US" sz="2000" b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direct </a:t>
            </a:r>
            <a:r>
              <a:rPr lang="en-US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resident care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.  </a:t>
            </a:r>
          </a:p>
          <a:p>
            <a:pPr marL="0" indent="0">
              <a:buNone/>
              <a:defRPr/>
            </a:pPr>
            <a:endParaRPr lang="en-US" sz="2800" b="1" dirty="0">
              <a:solidFill>
                <a:srgbClr val="00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  <a:cs typeface="Times New Roman" pitchFamily="18" charset="0"/>
            </a:endParaRPr>
          </a:p>
          <a:p>
            <a:pPr marL="0" indent="0">
              <a:buFontTx/>
              <a:buNone/>
              <a:defRPr/>
            </a:pPr>
            <a:endParaRPr lang="en-US" sz="12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125" name="Picture 2" descr="C:\Program Files\Microsoft Office\MEDIA\CAGCAT10\j0293236.wmf"/>
          <p:cNvPicPr>
            <a:picLocks noChangeAspect="1" noChangeArrowheads="1"/>
          </p:cNvPicPr>
          <p:nvPr/>
        </p:nvPicPr>
        <p:blipFill>
          <a:blip r:embed="rId2" cstate="print">
            <a:lum bright="-40000" contrast="-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724399"/>
            <a:ext cx="704156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03BC87F0-AAF9-4A2F-86DC-15F793C557D0}" type="slidenum">
              <a:rPr lang="en-US" smtClean="0"/>
              <a:pPr eaLnBrk="1" hangingPunct="1"/>
              <a:t>37</a:t>
            </a:fld>
            <a:endParaRPr lang="en-US" smtClean="0"/>
          </a:p>
        </p:txBody>
      </p:sp>
      <p:grpSp>
        <p:nvGrpSpPr>
          <p:cNvPr id="4" name="Group 3"/>
          <p:cNvGrpSpPr/>
          <p:nvPr/>
        </p:nvGrpSpPr>
        <p:grpSpPr>
          <a:xfrm>
            <a:off x="533400" y="1038287"/>
            <a:ext cx="8381999" cy="5146103"/>
            <a:chOff x="609600" y="1294320"/>
            <a:chExt cx="8381999" cy="5146103"/>
          </a:xfrm>
        </p:grpSpPr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609600" y="1294320"/>
              <a:ext cx="8229599" cy="4865687"/>
            </a:xfrm>
            <a:custGeom>
              <a:avLst/>
              <a:gdLst>
                <a:gd name="T0" fmla="*/ 533 w 3833"/>
                <a:gd name="T1" fmla="*/ 3347 h 3579"/>
                <a:gd name="T2" fmla="*/ 1261 w 3833"/>
                <a:gd name="T3" fmla="*/ 3261 h 3579"/>
                <a:gd name="T4" fmla="*/ 2074 w 3833"/>
                <a:gd name="T5" fmla="*/ 3155 h 3579"/>
                <a:gd name="T6" fmla="*/ 2791 w 3833"/>
                <a:gd name="T7" fmla="*/ 3066 h 3579"/>
                <a:gd name="T8" fmla="*/ 3226 w 3833"/>
                <a:gd name="T9" fmla="*/ 2731 h 3579"/>
                <a:gd name="T10" fmla="*/ 3285 w 3833"/>
                <a:gd name="T11" fmla="*/ 1842 h 3579"/>
                <a:gd name="T12" fmla="*/ 3253 w 3833"/>
                <a:gd name="T13" fmla="*/ 1188 h 3579"/>
                <a:gd name="T14" fmla="*/ 3249 w 3833"/>
                <a:gd name="T15" fmla="*/ 528 h 3579"/>
                <a:gd name="T16" fmla="*/ 1550 w 3833"/>
                <a:gd name="T17" fmla="*/ 557 h 3579"/>
                <a:gd name="T18" fmla="*/ 124 w 3833"/>
                <a:gd name="T19" fmla="*/ 600 h 3579"/>
                <a:gd name="T20" fmla="*/ 192 w 3833"/>
                <a:gd name="T21" fmla="*/ 1665 h 3579"/>
                <a:gd name="T22" fmla="*/ 240 w 3833"/>
                <a:gd name="T23" fmla="*/ 2161 h 3579"/>
                <a:gd name="T24" fmla="*/ 295 w 3833"/>
                <a:gd name="T25" fmla="*/ 2433 h 3579"/>
                <a:gd name="T26" fmla="*/ 373 w 3833"/>
                <a:gd name="T27" fmla="*/ 2839 h 3579"/>
                <a:gd name="T28" fmla="*/ 361 w 3833"/>
                <a:gd name="T29" fmla="*/ 3201 h 3579"/>
                <a:gd name="T30" fmla="*/ 213 w 3833"/>
                <a:gd name="T31" fmla="*/ 3201 h 3579"/>
                <a:gd name="T32" fmla="*/ 175 w 3833"/>
                <a:gd name="T33" fmla="*/ 2982 h 3579"/>
                <a:gd name="T34" fmla="*/ 118 w 3833"/>
                <a:gd name="T35" fmla="*/ 2581 h 3579"/>
                <a:gd name="T36" fmla="*/ 42 w 3833"/>
                <a:gd name="T37" fmla="*/ 2184 h 3579"/>
                <a:gd name="T38" fmla="*/ 8 w 3833"/>
                <a:gd name="T39" fmla="*/ 1587 h 3579"/>
                <a:gd name="T40" fmla="*/ 61 w 3833"/>
                <a:gd name="T41" fmla="*/ 629 h 3579"/>
                <a:gd name="T42" fmla="*/ 23 w 3833"/>
                <a:gd name="T43" fmla="*/ 167 h 3579"/>
                <a:gd name="T44" fmla="*/ 107 w 3833"/>
                <a:gd name="T45" fmla="*/ 456 h 3579"/>
                <a:gd name="T46" fmla="*/ 1110 w 3833"/>
                <a:gd name="T47" fmla="*/ 384 h 3579"/>
                <a:gd name="T48" fmla="*/ 2692 w 3833"/>
                <a:gd name="T49" fmla="*/ 330 h 3579"/>
                <a:gd name="T50" fmla="*/ 3306 w 3833"/>
                <a:gd name="T51" fmla="*/ 0 h 3579"/>
                <a:gd name="T52" fmla="*/ 3551 w 3833"/>
                <a:gd name="T53" fmla="*/ 382 h 3579"/>
                <a:gd name="T54" fmla="*/ 3618 w 3833"/>
                <a:gd name="T55" fmla="*/ 479 h 3579"/>
                <a:gd name="T56" fmla="*/ 3551 w 3833"/>
                <a:gd name="T57" fmla="*/ 528 h 3579"/>
                <a:gd name="T58" fmla="*/ 3357 w 3833"/>
                <a:gd name="T59" fmla="*/ 701 h 3579"/>
                <a:gd name="T60" fmla="*/ 3426 w 3833"/>
                <a:gd name="T61" fmla="*/ 1195 h 3579"/>
                <a:gd name="T62" fmla="*/ 3477 w 3833"/>
                <a:gd name="T63" fmla="*/ 1847 h 3579"/>
                <a:gd name="T64" fmla="*/ 3730 w 3833"/>
                <a:gd name="T65" fmla="*/ 3147 h 3579"/>
                <a:gd name="T66" fmla="*/ 3829 w 3833"/>
                <a:gd name="T67" fmla="*/ 3269 h 3579"/>
                <a:gd name="T68" fmla="*/ 3749 w 3833"/>
                <a:gd name="T69" fmla="*/ 3315 h 3579"/>
                <a:gd name="T70" fmla="*/ 3475 w 3833"/>
                <a:gd name="T71" fmla="*/ 3421 h 3579"/>
                <a:gd name="T72" fmla="*/ 3435 w 3833"/>
                <a:gd name="T73" fmla="*/ 3541 h 3579"/>
                <a:gd name="T74" fmla="*/ 3321 w 3833"/>
                <a:gd name="T75" fmla="*/ 3560 h 3579"/>
                <a:gd name="T76" fmla="*/ 3242 w 3833"/>
                <a:gd name="T77" fmla="*/ 3263 h 3579"/>
                <a:gd name="T78" fmla="*/ 2605 w 3833"/>
                <a:gd name="T79" fmla="*/ 3343 h 3579"/>
                <a:gd name="T80" fmla="*/ 2226 w 3833"/>
                <a:gd name="T81" fmla="*/ 3417 h 3579"/>
                <a:gd name="T82" fmla="*/ 1078 w 3833"/>
                <a:gd name="T83" fmla="*/ 3476 h 3579"/>
                <a:gd name="T84" fmla="*/ 0 w 3833"/>
                <a:gd name="T85" fmla="*/ 3402 h 3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33" h="3579">
                  <a:moveTo>
                    <a:pt x="15" y="3368"/>
                  </a:moveTo>
                  <a:lnTo>
                    <a:pt x="187" y="3377"/>
                  </a:lnTo>
                  <a:lnTo>
                    <a:pt x="533" y="3347"/>
                  </a:lnTo>
                  <a:lnTo>
                    <a:pt x="755" y="3324"/>
                  </a:lnTo>
                  <a:lnTo>
                    <a:pt x="998" y="3294"/>
                  </a:lnTo>
                  <a:lnTo>
                    <a:pt x="1261" y="3261"/>
                  </a:lnTo>
                  <a:lnTo>
                    <a:pt x="1531" y="3225"/>
                  </a:lnTo>
                  <a:lnTo>
                    <a:pt x="1804" y="3191"/>
                  </a:lnTo>
                  <a:lnTo>
                    <a:pt x="2074" y="3155"/>
                  </a:lnTo>
                  <a:lnTo>
                    <a:pt x="2333" y="3121"/>
                  </a:lnTo>
                  <a:lnTo>
                    <a:pt x="2574" y="3090"/>
                  </a:lnTo>
                  <a:lnTo>
                    <a:pt x="2791" y="3066"/>
                  </a:lnTo>
                  <a:lnTo>
                    <a:pt x="2977" y="3047"/>
                  </a:lnTo>
                  <a:lnTo>
                    <a:pt x="3228" y="3030"/>
                  </a:lnTo>
                  <a:lnTo>
                    <a:pt x="3226" y="2731"/>
                  </a:lnTo>
                  <a:lnTo>
                    <a:pt x="3243" y="2435"/>
                  </a:lnTo>
                  <a:lnTo>
                    <a:pt x="3268" y="2140"/>
                  </a:lnTo>
                  <a:lnTo>
                    <a:pt x="3285" y="1842"/>
                  </a:lnTo>
                  <a:lnTo>
                    <a:pt x="3278" y="1511"/>
                  </a:lnTo>
                  <a:lnTo>
                    <a:pt x="3266" y="1349"/>
                  </a:lnTo>
                  <a:lnTo>
                    <a:pt x="3253" y="1188"/>
                  </a:lnTo>
                  <a:lnTo>
                    <a:pt x="3236" y="861"/>
                  </a:lnTo>
                  <a:lnTo>
                    <a:pt x="3236" y="695"/>
                  </a:lnTo>
                  <a:lnTo>
                    <a:pt x="3249" y="528"/>
                  </a:lnTo>
                  <a:lnTo>
                    <a:pt x="2975" y="515"/>
                  </a:lnTo>
                  <a:lnTo>
                    <a:pt x="2569" y="519"/>
                  </a:lnTo>
                  <a:lnTo>
                    <a:pt x="1550" y="557"/>
                  </a:lnTo>
                  <a:lnTo>
                    <a:pt x="1040" y="579"/>
                  </a:lnTo>
                  <a:lnTo>
                    <a:pt x="599" y="598"/>
                  </a:lnTo>
                  <a:lnTo>
                    <a:pt x="124" y="600"/>
                  </a:lnTo>
                  <a:lnTo>
                    <a:pt x="171" y="963"/>
                  </a:lnTo>
                  <a:lnTo>
                    <a:pt x="185" y="1315"/>
                  </a:lnTo>
                  <a:lnTo>
                    <a:pt x="192" y="1665"/>
                  </a:lnTo>
                  <a:lnTo>
                    <a:pt x="202" y="1842"/>
                  </a:lnTo>
                  <a:lnTo>
                    <a:pt x="219" y="2022"/>
                  </a:lnTo>
                  <a:lnTo>
                    <a:pt x="240" y="2161"/>
                  </a:lnTo>
                  <a:lnTo>
                    <a:pt x="266" y="2298"/>
                  </a:lnTo>
                  <a:lnTo>
                    <a:pt x="280" y="2366"/>
                  </a:lnTo>
                  <a:lnTo>
                    <a:pt x="295" y="2433"/>
                  </a:lnTo>
                  <a:lnTo>
                    <a:pt x="325" y="2568"/>
                  </a:lnTo>
                  <a:lnTo>
                    <a:pt x="352" y="2703"/>
                  </a:lnTo>
                  <a:lnTo>
                    <a:pt x="373" y="2839"/>
                  </a:lnTo>
                  <a:lnTo>
                    <a:pt x="394" y="3121"/>
                  </a:lnTo>
                  <a:lnTo>
                    <a:pt x="386" y="3166"/>
                  </a:lnTo>
                  <a:lnTo>
                    <a:pt x="361" y="3201"/>
                  </a:lnTo>
                  <a:lnTo>
                    <a:pt x="327" y="3220"/>
                  </a:lnTo>
                  <a:lnTo>
                    <a:pt x="287" y="3225"/>
                  </a:lnTo>
                  <a:lnTo>
                    <a:pt x="213" y="3201"/>
                  </a:lnTo>
                  <a:lnTo>
                    <a:pt x="188" y="3166"/>
                  </a:lnTo>
                  <a:lnTo>
                    <a:pt x="179" y="3121"/>
                  </a:lnTo>
                  <a:lnTo>
                    <a:pt x="175" y="2982"/>
                  </a:lnTo>
                  <a:lnTo>
                    <a:pt x="162" y="2845"/>
                  </a:lnTo>
                  <a:lnTo>
                    <a:pt x="143" y="2712"/>
                  </a:lnTo>
                  <a:lnTo>
                    <a:pt x="118" y="2581"/>
                  </a:lnTo>
                  <a:lnTo>
                    <a:pt x="91" y="2448"/>
                  </a:lnTo>
                  <a:lnTo>
                    <a:pt x="67" y="2317"/>
                  </a:lnTo>
                  <a:lnTo>
                    <a:pt x="42" y="2184"/>
                  </a:lnTo>
                  <a:lnTo>
                    <a:pt x="23" y="2047"/>
                  </a:lnTo>
                  <a:lnTo>
                    <a:pt x="6" y="1821"/>
                  </a:lnTo>
                  <a:lnTo>
                    <a:pt x="8" y="1587"/>
                  </a:lnTo>
                  <a:lnTo>
                    <a:pt x="21" y="1349"/>
                  </a:lnTo>
                  <a:lnTo>
                    <a:pt x="38" y="1108"/>
                  </a:lnTo>
                  <a:lnTo>
                    <a:pt x="61" y="629"/>
                  </a:lnTo>
                  <a:lnTo>
                    <a:pt x="53" y="395"/>
                  </a:lnTo>
                  <a:lnTo>
                    <a:pt x="40" y="279"/>
                  </a:lnTo>
                  <a:lnTo>
                    <a:pt x="23" y="167"/>
                  </a:lnTo>
                  <a:lnTo>
                    <a:pt x="53" y="161"/>
                  </a:lnTo>
                  <a:lnTo>
                    <a:pt x="84" y="308"/>
                  </a:lnTo>
                  <a:lnTo>
                    <a:pt x="107" y="456"/>
                  </a:lnTo>
                  <a:lnTo>
                    <a:pt x="276" y="433"/>
                  </a:lnTo>
                  <a:lnTo>
                    <a:pt x="631" y="408"/>
                  </a:lnTo>
                  <a:lnTo>
                    <a:pt x="1110" y="384"/>
                  </a:lnTo>
                  <a:lnTo>
                    <a:pt x="1654" y="361"/>
                  </a:lnTo>
                  <a:lnTo>
                    <a:pt x="2202" y="342"/>
                  </a:lnTo>
                  <a:lnTo>
                    <a:pt x="2692" y="330"/>
                  </a:lnTo>
                  <a:lnTo>
                    <a:pt x="3268" y="332"/>
                  </a:lnTo>
                  <a:lnTo>
                    <a:pt x="3274" y="2"/>
                  </a:lnTo>
                  <a:lnTo>
                    <a:pt x="3306" y="0"/>
                  </a:lnTo>
                  <a:lnTo>
                    <a:pt x="3325" y="340"/>
                  </a:lnTo>
                  <a:lnTo>
                    <a:pt x="3458" y="353"/>
                  </a:lnTo>
                  <a:lnTo>
                    <a:pt x="3551" y="382"/>
                  </a:lnTo>
                  <a:lnTo>
                    <a:pt x="3607" y="418"/>
                  </a:lnTo>
                  <a:lnTo>
                    <a:pt x="3624" y="460"/>
                  </a:lnTo>
                  <a:lnTo>
                    <a:pt x="3618" y="479"/>
                  </a:lnTo>
                  <a:lnTo>
                    <a:pt x="3605" y="498"/>
                  </a:lnTo>
                  <a:lnTo>
                    <a:pt x="3582" y="515"/>
                  </a:lnTo>
                  <a:lnTo>
                    <a:pt x="3551" y="528"/>
                  </a:lnTo>
                  <a:lnTo>
                    <a:pt x="3462" y="543"/>
                  </a:lnTo>
                  <a:lnTo>
                    <a:pt x="3340" y="539"/>
                  </a:lnTo>
                  <a:lnTo>
                    <a:pt x="3357" y="701"/>
                  </a:lnTo>
                  <a:lnTo>
                    <a:pt x="3378" y="864"/>
                  </a:lnTo>
                  <a:lnTo>
                    <a:pt x="3403" y="1030"/>
                  </a:lnTo>
                  <a:lnTo>
                    <a:pt x="3426" y="1195"/>
                  </a:lnTo>
                  <a:lnTo>
                    <a:pt x="3449" y="1361"/>
                  </a:lnTo>
                  <a:lnTo>
                    <a:pt x="3466" y="1526"/>
                  </a:lnTo>
                  <a:lnTo>
                    <a:pt x="3477" y="1847"/>
                  </a:lnTo>
                  <a:lnTo>
                    <a:pt x="3453" y="3060"/>
                  </a:lnTo>
                  <a:lnTo>
                    <a:pt x="3614" y="3098"/>
                  </a:lnTo>
                  <a:lnTo>
                    <a:pt x="3730" y="3147"/>
                  </a:lnTo>
                  <a:lnTo>
                    <a:pt x="3804" y="3199"/>
                  </a:lnTo>
                  <a:lnTo>
                    <a:pt x="3833" y="3246"/>
                  </a:lnTo>
                  <a:lnTo>
                    <a:pt x="3829" y="3269"/>
                  </a:lnTo>
                  <a:lnTo>
                    <a:pt x="3814" y="3288"/>
                  </a:lnTo>
                  <a:lnTo>
                    <a:pt x="3787" y="3303"/>
                  </a:lnTo>
                  <a:lnTo>
                    <a:pt x="3749" y="3315"/>
                  </a:lnTo>
                  <a:lnTo>
                    <a:pt x="3637" y="3320"/>
                  </a:lnTo>
                  <a:lnTo>
                    <a:pt x="3477" y="3301"/>
                  </a:lnTo>
                  <a:lnTo>
                    <a:pt x="3475" y="3421"/>
                  </a:lnTo>
                  <a:lnTo>
                    <a:pt x="3466" y="3471"/>
                  </a:lnTo>
                  <a:lnTo>
                    <a:pt x="3453" y="3510"/>
                  </a:lnTo>
                  <a:lnTo>
                    <a:pt x="3435" y="3541"/>
                  </a:lnTo>
                  <a:lnTo>
                    <a:pt x="3414" y="3562"/>
                  </a:lnTo>
                  <a:lnTo>
                    <a:pt x="3369" y="3579"/>
                  </a:lnTo>
                  <a:lnTo>
                    <a:pt x="3321" y="3560"/>
                  </a:lnTo>
                  <a:lnTo>
                    <a:pt x="3280" y="3501"/>
                  </a:lnTo>
                  <a:lnTo>
                    <a:pt x="3251" y="3402"/>
                  </a:lnTo>
                  <a:lnTo>
                    <a:pt x="3242" y="3263"/>
                  </a:lnTo>
                  <a:lnTo>
                    <a:pt x="2981" y="3275"/>
                  </a:lnTo>
                  <a:lnTo>
                    <a:pt x="2730" y="3317"/>
                  </a:lnTo>
                  <a:lnTo>
                    <a:pt x="2605" y="3343"/>
                  </a:lnTo>
                  <a:lnTo>
                    <a:pt x="2481" y="3370"/>
                  </a:lnTo>
                  <a:lnTo>
                    <a:pt x="2354" y="3396"/>
                  </a:lnTo>
                  <a:lnTo>
                    <a:pt x="2226" y="3417"/>
                  </a:lnTo>
                  <a:lnTo>
                    <a:pt x="2038" y="3438"/>
                  </a:lnTo>
                  <a:lnTo>
                    <a:pt x="1764" y="3455"/>
                  </a:lnTo>
                  <a:lnTo>
                    <a:pt x="1078" y="3476"/>
                  </a:lnTo>
                  <a:lnTo>
                    <a:pt x="411" y="3463"/>
                  </a:lnTo>
                  <a:lnTo>
                    <a:pt x="158" y="3440"/>
                  </a:lnTo>
                  <a:lnTo>
                    <a:pt x="0" y="3402"/>
                  </a:lnTo>
                  <a:lnTo>
                    <a:pt x="15" y="3368"/>
                  </a:lnTo>
                  <a:lnTo>
                    <a:pt x="15" y="336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/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716280" y="1446719"/>
              <a:ext cx="8229599" cy="4865687"/>
            </a:xfrm>
            <a:custGeom>
              <a:avLst/>
              <a:gdLst>
                <a:gd name="T0" fmla="*/ 533 w 3833"/>
                <a:gd name="T1" fmla="*/ 3347 h 3579"/>
                <a:gd name="T2" fmla="*/ 1261 w 3833"/>
                <a:gd name="T3" fmla="*/ 3261 h 3579"/>
                <a:gd name="T4" fmla="*/ 2074 w 3833"/>
                <a:gd name="T5" fmla="*/ 3155 h 3579"/>
                <a:gd name="T6" fmla="*/ 2791 w 3833"/>
                <a:gd name="T7" fmla="*/ 3066 h 3579"/>
                <a:gd name="T8" fmla="*/ 3226 w 3833"/>
                <a:gd name="T9" fmla="*/ 2731 h 3579"/>
                <a:gd name="T10" fmla="*/ 3285 w 3833"/>
                <a:gd name="T11" fmla="*/ 1842 h 3579"/>
                <a:gd name="T12" fmla="*/ 3253 w 3833"/>
                <a:gd name="T13" fmla="*/ 1188 h 3579"/>
                <a:gd name="T14" fmla="*/ 3249 w 3833"/>
                <a:gd name="T15" fmla="*/ 528 h 3579"/>
                <a:gd name="T16" fmla="*/ 1550 w 3833"/>
                <a:gd name="T17" fmla="*/ 557 h 3579"/>
                <a:gd name="T18" fmla="*/ 124 w 3833"/>
                <a:gd name="T19" fmla="*/ 600 h 3579"/>
                <a:gd name="T20" fmla="*/ 192 w 3833"/>
                <a:gd name="T21" fmla="*/ 1665 h 3579"/>
                <a:gd name="T22" fmla="*/ 240 w 3833"/>
                <a:gd name="T23" fmla="*/ 2161 h 3579"/>
                <a:gd name="T24" fmla="*/ 295 w 3833"/>
                <a:gd name="T25" fmla="*/ 2433 h 3579"/>
                <a:gd name="T26" fmla="*/ 373 w 3833"/>
                <a:gd name="T27" fmla="*/ 2839 h 3579"/>
                <a:gd name="T28" fmla="*/ 361 w 3833"/>
                <a:gd name="T29" fmla="*/ 3201 h 3579"/>
                <a:gd name="T30" fmla="*/ 213 w 3833"/>
                <a:gd name="T31" fmla="*/ 3201 h 3579"/>
                <a:gd name="T32" fmla="*/ 175 w 3833"/>
                <a:gd name="T33" fmla="*/ 2982 h 3579"/>
                <a:gd name="T34" fmla="*/ 118 w 3833"/>
                <a:gd name="T35" fmla="*/ 2581 h 3579"/>
                <a:gd name="T36" fmla="*/ 42 w 3833"/>
                <a:gd name="T37" fmla="*/ 2184 h 3579"/>
                <a:gd name="T38" fmla="*/ 8 w 3833"/>
                <a:gd name="T39" fmla="*/ 1587 h 3579"/>
                <a:gd name="T40" fmla="*/ 61 w 3833"/>
                <a:gd name="T41" fmla="*/ 629 h 3579"/>
                <a:gd name="T42" fmla="*/ 23 w 3833"/>
                <a:gd name="T43" fmla="*/ 167 h 3579"/>
                <a:gd name="T44" fmla="*/ 107 w 3833"/>
                <a:gd name="T45" fmla="*/ 456 h 3579"/>
                <a:gd name="T46" fmla="*/ 1110 w 3833"/>
                <a:gd name="T47" fmla="*/ 384 h 3579"/>
                <a:gd name="T48" fmla="*/ 2692 w 3833"/>
                <a:gd name="T49" fmla="*/ 330 h 3579"/>
                <a:gd name="T50" fmla="*/ 3306 w 3833"/>
                <a:gd name="T51" fmla="*/ 0 h 3579"/>
                <a:gd name="T52" fmla="*/ 3551 w 3833"/>
                <a:gd name="T53" fmla="*/ 382 h 3579"/>
                <a:gd name="T54" fmla="*/ 3618 w 3833"/>
                <a:gd name="T55" fmla="*/ 479 h 3579"/>
                <a:gd name="T56" fmla="*/ 3551 w 3833"/>
                <a:gd name="T57" fmla="*/ 528 h 3579"/>
                <a:gd name="T58" fmla="*/ 3357 w 3833"/>
                <a:gd name="T59" fmla="*/ 701 h 3579"/>
                <a:gd name="T60" fmla="*/ 3426 w 3833"/>
                <a:gd name="T61" fmla="*/ 1195 h 3579"/>
                <a:gd name="T62" fmla="*/ 3477 w 3833"/>
                <a:gd name="T63" fmla="*/ 1847 h 3579"/>
                <a:gd name="T64" fmla="*/ 3730 w 3833"/>
                <a:gd name="T65" fmla="*/ 3147 h 3579"/>
                <a:gd name="T66" fmla="*/ 3829 w 3833"/>
                <a:gd name="T67" fmla="*/ 3269 h 3579"/>
                <a:gd name="T68" fmla="*/ 3749 w 3833"/>
                <a:gd name="T69" fmla="*/ 3315 h 3579"/>
                <a:gd name="T70" fmla="*/ 3475 w 3833"/>
                <a:gd name="T71" fmla="*/ 3421 h 3579"/>
                <a:gd name="T72" fmla="*/ 3435 w 3833"/>
                <a:gd name="T73" fmla="*/ 3541 h 3579"/>
                <a:gd name="T74" fmla="*/ 3321 w 3833"/>
                <a:gd name="T75" fmla="*/ 3560 h 3579"/>
                <a:gd name="T76" fmla="*/ 3242 w 3833"/>
                <a:gd name="T77" fmla="*/ 3263 h 3579"/>
                <a:gd name="T78" fmla="*/ 2605 w 3833"/>
                <a:gd name="T79" fmla="*/ 3343 h 3579"/>
                <a:gd name="T80" fmla="*/ 2226 w 3833"/>
                <a:gd name="T81" fmla="*/ 3417 h 3579"/>
                <a:gd name="T82" fmla="*/ 1078 w 3833"/>
                <a:gd name="T83" fmla="*/ 3476 h 3579"/>
                <a:gd name="T84" fmla="*/ 0 w 3833"/>
                <a:gd name="T85" fmla="*/ 3402 h 3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33" h="3579">
                  <a:moveTo>
                    <a:pt x="15" y="3368"/>
                  </a:moveTo>
                  <a:lnTo>
                    <a:pt x="187" y="3377"/>
                  </a:lnTo>
                  <a:lnTo>
                    <a:pt x="533" y="3347"/>
                  </a:lnTo>
                  <a:lnTo>
                    <a:pt x="755" y="3324"/>
                  </a:lnTo>
                  <a:lnTo>
                    <a:pt x="998" y="3294"/>
                  </a:lnTo>
                  <a:lnTo>
                    <a:pt x="1261" y="3261"/>
                  </a:lnTo>
                  <a:lnTo>
                    <a:pt x="1531" y="3225"/>
                  </a:lnTo>
                  <a:lnTo>
                    <a:pt x="1804" y="3191"/>
                  </a:lnTo>
                  <a:lnTo>
                    <a:pt x="2074" y="3155"/>
                  </a:lnTo>
                  <a:lnTo>
                    <a:pt x="2333" y="3121"/>
                  </a:lnTo>
                  <a:lnTo>
                    <a:pt x="2574" y="3090"/>
                  </a:lnTo>
                  <a:lnTo>
                    <a:pt x="2791" y="3066"/>
                  </a:lnTo>
                  <a:lnTo>
                    <a:pt x="2977" y="3047"/>
                  </a:lnTo>
                  <a:lnTo>
                    <a:pt x="3228" y="3030"/>
                  </a:lnTo>
                  <a:lnTo>
                    <a:pt x="3226" y="2731"/>
                  </a:lnTo>
                  <a:lnTo>
                    <a:pt x="3243" y="2435"/>
                  </a:lnTo>
                  <a:lnTo>
                    <a:pt x="3268" y="2140"/>
                  </a:lnTo>
                  <a:lnTo>
                    <a:pt x="3285" y="1842"/>
                  </a:lnTo>
                  <a:lnTo>
                    <a:pt x="3278" y="1511"/>
                  </a:lnTo>
                  <a:lnTo>
                    <a:pt x="3266" y="1349"/>
                  </a:lnTo>
                  <a:lnTo>
                    <a:pt x="3253" y="1188"/>
                  </a:lnTo>
                  <a:lnTo>
                    <a:pt x="3236" y="861"/>
                  </a:lnTo>
                  <a:lnTo>
                    <a:pt x="3236" y="695"/>
                  </a:lnTo>
                  <a:lnTo>
                    <a:pt x="3249" y="528"/>
                  </a:lnTo>
                  <a:lnTo>
                    <a:pt x="2975" y="515"/>
                  </a:lnTo>
                  <a:lnTo>
                    <a:pt x="2569" y="519"/>
                  </a:lnTo>
                  <a:lnTo>
                    <a:pt x="1550" y="557"/>
                  </a:lnTo>
                  <a:lnTo>
                    <a:pt x="1040" y="579"/>
                  </a:lnTo>
                  <a:lnTo>
                    <a:pt x="599" y="598"/>
                  </a:lnTo>
                  <a:lnTo>
                    <a:pt x="124" y="600"/>
                  </a:lnTo>
                  <a:lnTo>
                    <a:pt x="171" y="963"/>
                  </a:lnTo>
                  <a:lnTo>
                    <a:pt x="185" y="1315"/>
                  </a:lnTo>
                  <a:lnTo>
                    <a:pt x="192" y="1665"/>
                  </a:lnTo>
                  <a:lnTo>
                    <a:pt x="202" y="1842"/>
                  </a:lnTo>
                  <a:lnTo>
                    <a:pt x="219" y="2022"/>
                  </a:lnTo>
                  <a:lnTo>
                    <a:pt x="240" y="2161"/>
                  </a:lnTo>
                  <a:lnTo>
                    <a:pt x="266" y="2298"/>
                  </a:lnTo>
                  <a:lnTo>
                    <a:pt x="280" y="2366"/>
                  </a:lnTo>
                  <a:lnTo>
                    <a:pt x="295" y="2433"/>
                  </a:lnTo>
                  <a:lnTo>
                    <a:pt x="325" y="2568"/>
                  </a:lnTo>
                  <a:lnTo>
                    <a:pt x="352" y="2703"/>
                  </a:lnTo>
                  <a:lnTo>
                    <a:pt x="373" y="2839"/>
                  </a:lnTo>
                  <a:lnTo>
                    <a:pt x="394" y="3121"/>
                  </a:lnTo>
                  <a:lnTo>
                    <a:pt x="386" y="3166"/>
                  </a:lnTo>
                  <a:lnTo>
                    <a:pt x="361" y="3201"/>
                  </a:lnTo>
                  <a:lnTo>
                    <a:pt x="327" y="3220"/>
                  </a:lnTo>
                  <a:lnTo>
                    <a:pt x="287" y="3225"/>
                  </a:lnTo>
                  <a:lnTo>
                    <a:pt x="213" y="3201"/>
                  </a:lnTo>
                  <a:lnTo>
                    <a:pt x="188" y="3166"/>
                  </a:lnTo>
                  <a:lnTo>
                    <a:pt x="179" y="3121"/>
                  </a:lnTo>
                  <a:lnTo>
                    <a:pt x="175" y="2982"/>
                  </a:lnTo>
                  <a:lnTo>
                    <a:pt x="162" y="2845"/>
                  </a:lnTo>
                  <a:lnTo>
                    <a:pt x="143" y="2712"/>
                  </a:lnTo>
                  <a:lnTo>
                    <a:pt x="118" y="2581"/>
                  </a:lnTo>
                  <a:lnTo>
                    <a:pt x="91" y="2448"/>
                  </a:lnTo>
                  <a:lnTo>
                    <a:pt x="67" y="2317"/>
                  </a:lnTo>
                  <a:lnTo>
                    <a:pt x="42" y="2184"/>
                  </a:lnTo>
                  <a:lnTo>
                    <a:pt x="23" y="2047"/>
                  </a:lnTo>
                  <a:lnTo>
                    <a:pt x="6" y="1821"/>
                  </a:lnTo>
                  <a:lnTo>
                    <a:pt x="8" y="1587"/>
                  </a:lnTo>
                  <a:lnTo>
                    <a:pt x="21" y="1349"/>
                  </a:lnTo>
                  <a:lnTo>
                    <a:pt x="38" y="1108"/>
                  </a:lnTo>
                  <a:lnTo>
                    <a:pt x="61" y="629"/>
                  </a:lnTo>
                  <a:lnTo>
                    <a:pt x="53" y="395"/>
                  </a:lnTo>
                  <a:lnTo>
                    <a:pt x="40" y="279"/>
                  </a:lnTo>
                  <a:lnTo>
                    <a:pt x="23" y="167"/>
                  </a:lnTo>
                  <a:lnTo>
                    <a:pt x="53" y="161"/>
                  </a:lnTo>
                  <a:lnTo>
                    <a:pt x="84" y="308"/>
                  </a:lnTo>
                  <a:lnTo>
                    <a:pt x="107" y="456"/>
                  </a:lnTo>
                  <a:lnTo>
                    <a:pt x="276" y="433"/>
                  </a:lnTo>
                  <a:lnTo>
                    <a:pt x="631" y="408"/>
                  </a:lnTo>
                  <a:lnTo>
                    <a:pt x="1110" y="384"/>
                  </a:lnTo>
                  <a:lnTo>
                    <a:pt x="1654" y="361"/>
                  </a:lnTo>
                  <a:lnTo>
                    <a:pt x="2202" y="342"/>
                  </a:lnTo>
                  <a:lnTo>
                    <a:pt x="2692" y="330"/>
                  </a:lnTo>
                  <a:lnTo>
                    <a:pt x="3268" y="332"/>
                  </a:lnTo>
                  <a:lnTo>
                    <a:pt x="3274" y="2"/>
                  </a:lnTo>
                  <a:lnTo>
                    <a:pt x="3306" y="0"/>
                  </a:lnTo>
                  <a:lnTo>
                    <a:pt x="3325" y="340"/>
                  </a:lnTo>
                  <a:lnTo>
                    <a:pt x="3458" y="353"/>
                  </a:lnTo>
                  <a:lnTo>
                    <a:pt x="3551" y="382"/>
                  </a:lnTo>
                  <a:lnTo>
                    <a:pt x="3607" y="418"/>
                  </a:lnTo>
                  <a:lnTo>
                    <a:pt x="3624" y="460"/>
                  </a:lnTo>
                  <a:lnTo>
                    <a:pt x="3618" y="479"/>
                  </a:lnTo>
                  <a:lnTo>
                    <a:pt x="3605" y="498"/>
                  </a:lnTo>
                  <a:lnTo>
                    <a:pt x="3582" y="515"/>
                  </a:lnTo>
                  <a:lnTo>
                    <a:pt x="3551" y="528"/>
                  </a:lnTo>
                  <a:lnTo>
                    <a:pt x="3462" y="543"/>
                  </a:lnTo>
                  <a:lnTo>
                    <a:pt x="3340" y="539"/>
                  </a:lnTo>
                  <a:lnTo>
                    <a:pt x="3357" y="701"/>
                  </a:lnTo>
                  <a:lnTo>
                    <a:pt x="3378" y="864"/>
                  </a:lnTo>
                  <a:lnTo>
                    <a:pt x="3403" y="1030"/>
                  </a:lnTo>
                  <a:lnTo>
                    <a:pt x="3426" y="1195"/>
                  </a:lnTo>
                  <a:lnTo>
                    <a:pt x="3449" y="1361"/>
                  </a:lnTo>
                  <a:lnTo>
                    <a:pt x="3466" y="1526"/>
                  </a:lnTo>
                  <a:lnTo>
                    <a:pt x="3477" y="1847"/>
                  </a:lnTo>
                  <a:lnTo>
                    <a:pt x="3453" y="3060"/>
                  </a:lnTo>
                  <a:lnTo>
                    <a:pt x="3614" y="3098"/>
                  </a:lnTo>
                  <a:lnTo>
                    <a:pt x="3730" y="3147"/>
                  </a:lnTo>
                  <a:lnTo>
                    <a:pt x="3804" y="3199"/>
                  </a:lnTo>
                  <a:lnTo>
                    <a:pt x="3833" y="3246"/>
                  </a:lnTo>
                  <a:lnTo>
                    <a:pt x="3829" y="3269"/>
                  </a:lnTo>
                  <a:lnTo>
                    <a:pt x="3814" y="3288"/>
                  </a:lnTo>
                  <a:lnTo>
                    <a:pt x="3787" y="3303"/>
                  </a:lnTo>
                  <a:lnTo>
                    <a:pt x="3749" y="3315"/>
                  </a:lnTo>
                  <a:lnTo>
                    <a:pt x="3637" y="3320"/>
                  </a:lnTo>
                  <a:lnTo>
                    <a:pt x="3477" y="3301"/>
                  </a:lnTo>
                  <a:lnTo>
                    <a:pt x="3475" y="3421"/>
                  </a:lnTo>
                  <a:lnTo>
                    <a:pt x="3466" y="3471"/>
                  </a:lnTo>
                  <a:lnTo>
                    <a:pt x="3453" y="3510"/>
                  </a:lnTo>
                  <a:lnTo>
                    <a:pt x="3435" y="3541"/>
                  </a:lnTo>
                  <a:lnTo>
                    <a:pt x="3414" y="3562"/>
                  </a:lnTo>
                  <a:lnTo>
                    <a:pt x="3369" y="3579"/>
                  </a:lnTo>
                  <a:lnTo>
                    <a:pt x="3321" y="3560"/>
                  </a:lnTo>
                  <a:lnTo>
                    <a:pt x="3280" y="3501"/>
                  </a:lnTo>
                  <a:lnTo>
                    <a:pt x="3251" y="3402"/>
                  </a:lnTo>
                  <a:lnTo>
                    <a:pt x="3242" y="3263"/>
                  </a:lnTo>
                  <a:lnTo>
                    <a:pt x="2981" y="3275"/>
                  </a:lnTo>
                  <a:lnTo>
                    <a:pt x="2730" y="3317"/>
                  </a:lnTo>
                  <a:lnTo>
                    <a:pt x="2605" y="3343"/>
                  </a:lnTo>
                  <a:lnTo>
                    <a:pt x="2481" y="3370"/>
                  </a:lnTo>
                  <a:lnTo>
                    <a:pt x="2354" y="3396"/>
                  </a:lnTo>
                  <a:lnTo>
                    <a:pt x="2226" y="3417"/>
                  </a:lnTo>
                  <a:lnTo>
                    <a:pt x="2038" y="3438"/>
                  </a:lnTo>
                  <a:lnTo>
                    <a:pt x="1764" y="3455"/>
                  </a:lnTo>
                  <a:lnTo>
                    <a:pt x="1078" y="3476"/>
                  </a:lnTo>
                  <a:lnTo>
                    <a:pt x="411" y="3463"/>
                  </a:lnTo>
                  <a:lnTo>
                    <a:pt x="158" y="3440"/>
                  </a:lnTo>
                  <a:lnTo>
                    <a:pt x="0" y="3402"/>
                  </a:lnTo>
                  <a:lnTo>
                    <a:pt x="15" y="3368"/>
                  </a:lnTo>
                  <a:lnTo>
                    <a:pt x="15" y="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762000" y="1574736"/>
              <a:ext cx="8229599" cy="4865687"/>
            </a:xfrm>
            <a:custGeom>
              <a:avLst/>
              <a:gdLst>
                <a:gd name="T0" fmla="*/ 533 w 3833"/>
                <a:gd name="T1" fmla="*/ 3347 h 3579"/>
                <a:gd name="T2" fmla="*/ 1261 w 3833"/>
                <a:gd name="T3" fmla="*/ 3261 h 3579"/>
                <a:gd name="T4" fmla="*/ 2074 w 3833"/>
                <a:gd name="T5" fmla="*/ 3155 h 3579"/>
                <a:gd name="T6" fmla="*/ 2791 w 3833"/>
                <a:gd name="T7" fmla="*/ 3066 h 3579"/>
                <a:gd name="T8" fmla="*/ 3226 w 3833"/>
                <a:gd name="T9" fmla="*/ 2731 h 3579"/>
                <a:gd name="T10" fmla="*/ 3285 w 3833"/>
                <a:gd name="T11" fmla="*/ 1842 h 3579"/>
                <a:gd name="T12" fmla="*/ 3253 w 3833"/>
                <a:gd name="T13" fmla="*/ 1188 h 3579"/>
                <a:gd name="T14" fmla="*/ 3249 w 3833"/>
                <a:gd name="T15" fmla="*/ 528 h 3579"/>
                <a:gd name="T16" fmla="*/ 1550 w 3833"/>
                <a:gd name="T17" fmla="*/ 557 h 3579"/>
                <a:gd name="T18" fmla="*/ 124 w 3833"/>
                <a:gd name="T19" fmla="*/ 600 h 3579"/>
                <a:gd name="T20" fmla="*/ 192 w 3833"/>
                <a:gd name="T21" fmla="*/ 1665 h 3579"/>
                <a:gd name="T22" fmla="*/ 240 w 3833"/>
                <a:gd name="T23" fmla="*/ 2161 h 3579"/>
                <a:gd name="T24" fmla="*/ 295 w 3833"/>
                <a:gd name="T25" fmla="*/ 2433 h 3579"/>
                <a:gd name="T26" fmla="*/ 373 w 3833"/>
                <a:gd name="T27" fmla="*/ 2839 h 3579"/>
                <a:gd name="T28" fmla="*/ 361 w 3833"/>
                <a:gd name="T29" fmla="*/ 3201 h 3579"/>
                <a:gd name="T30" fmla="*/ 213 w 3833"/>
                <a:gd name="T31" fmla="*/ 3201 h 3579"/>
                <a:gd name="T32" fmla="*/ 175 w 3833"/>
                <a:gd name="T33" fmla="*/ 2982 h 3579"/>
                <a:gd name="T34" fmla="*/ 118 w 3833"/>
                <a:gd name="T35" fmla="*/ 2581 h 3579"/>
                <a:gd name="T36" fmla="*/ 42 w 3833"/>
                <a:gd name="T37" fmla="*/ 2184 h 3579"/>
                <a:gd name="T38" fmla="*/ 8 w 3833"/>
                <a:gd name="T39" fmla="*/ 1587 h 3579"/>
                <a:gd name="T40" fmla="*/ 61 w 3833"/>
                <a:gd name="T41" fmla="*/ 629 h 3579"/>
                <a:gd name="T42" fmla="*/ 23 w 3833"/>
                <a:gd name="T43" fmla="*/ 167 h 3579"/>
                <a:gd name="T44" fmla="*/ 107 w 3833"/>
                <a:gd name="T45" fmla="*/ 456 h 3579"/>
                <a:gd name="T46" fmla="*/ 1110 w 3833"/>
                <a:gd name="T47" fmla="*/ 384 h 3579"/>
                <a:gd name="T48" fmla="*/ 2692 w 3833"/>
                <a:gd name="T49" fmla="*/ 330 h 3579"/>
                <a:gd name="T50" fmla="*/ 3306 w 3833"/>
                <a:gd name="T51" fmla="*/ 0 h 3579"/>
                <a:gd name="T52" fmla="*/ 3551 w 3833"/>
                <a:gd name="T53" fmla="*/ 382 h 3579"/>
                <a:gd name="T54" fmla="*/ 3618 w 3833"/>
                <a:gd name="T55" fmla="*/ 479 h 3579"/>
                <a:gd name="T56" fmla="*/ 3551 w 3833"/>
                <a:gd name="T57" fmla="*/ 528 h 3579"/>
                <a:gd name="T58" fmla="*/ 3357 w 3833"/>
                <a:gd name="T59" fmla="*/ 701 h 3579"/>
                <a:gd name="T60" fmla="*/ 3426 w 3833"/>
                <a:gd name="T61" fmla="*/ 1195 h 3579"/>
                <a:gd name="T62" fmla="*/ 3477 w 3833"/>
                <a:gd name="T63" fmla="*/ 1847 h 3579"/>
                <a:gd name="T64" fmla="*/ 3730 w 3833"/>
                <a:gd name="T65" fmla="*/ 3147 h 3579"/>
                <a:gd name="T66" fmla="*/ 3829 w 3833"/>
                <a:gd name="T67" fmla="*/ 3269 h 3579"/>
                <a:gd name="T68" fmla="*/ 3749 w 3833"/>
                <a:gd name="T69" fmla="*/ 3315 h 3579"/>
                <a:gd name="T70" fmla="*/ 3475 w 3833"/>
                <a:gd name="T71" fmla="*/ 3421 h 3579"/>
                <a:gd name="T72" fmla="*/ 3435 w 3833"/>
                <a:gd name="T73" fmla="*/ 3541 h 3579"/>
                <a:gd name="T74" fmla="*/ 3321 w 3833"/>
                <a:gd name="T75" fmla="*/ 3560 h 3579"/>
                <a:gd name="T76" fmla="*/ 3242 w 3833"/>
                <a:gd name="T77" fmla="*/ 3263 h 3579"/>
                <a:gd name="T78" fmla="*/ 2605 w 3833"/>
                <a:gd name="T79" fmla="*/ 3343 h 3579"/>
                <a:gd name="T80" fmla="*/ 2226 w 3833"/>
                <a:gd name="T81" fmla="*/ 3417 h 3579"/>
                <a:gd name="T82" fmla="*/ 1078 w 3833"/>
                <a:gd name="T83" fmla="*/ 3476 h 3579"/>
                <a:gd name="T84" fmla="*/ 0 w 3833"/>
                <a:gd name="T85" fmla="*/ 3402 h 3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33" h="3579">
                  <a:moveTo>
                    <a:pt x="15" y="3368"/>
                  </a:moveTo>
                  <a:lnTo>
                    <a:pt x="187" y="3377"/>
                  </a:lnTo>
                  <a:lnTo>
                    <a:pt x="533" y="3347"/>
                  </a:lnTo>
                  <a:lnTo>
                    <a:pt x="755" y="3324"/>
                  </a:lnTo>
                  <a:lnTo>
                    <a:pt x="998" y="3294"/>
                  </a:lnTo>
                  <a:lnTo>
                    <a:pt x="1261" y="3261"/>
                  </a:lnTo>
                  <a:lnTo>
                    <a:pt x="1531" y="3225"/>
                  </a:lnTo>
                  <a:lnTo>
                    <a:pt x="1804" y="3191"/>
                  </a:lnTo>
                  <a:lnTo>
                    <a:pt x="2074" y="3155"/>
                  </a:lnTo>
                  <a:lnTo>
                    <a:pt x="2333" y="3121"/>
                  </a:lnTo>
                  <a:lnTo>
                    <a:pt x="2574" y="3090"/>
                  </a:lnTo>
                  <a:lnTo>
                    <a:pt x="2791" y="3066"/>
                  </a:lnTo>
                  <a:lnTo>
                    <a:pt x="2977" y="3047"/>
                  </a:lnTo>
                  <a:lnTo>
                    <a:pt x="3228" y="3030"/>
                  </a:lnTo>
                  <a:lnTo>
                    <a:pt x="3226" y="2731"/>
                  </a:lnTo>
                  <a:lnTo>
                    <a:pt x="3243" y="2435"/>
                  </a:lnTo>
                  <a:lnTo>
                    <a:pt x="3268" y="2140"/>
                  </a:lnTo>
                  <a:lnTo>
                    <a:pt x="3285" y="1842"/>
                  </a:lnTo>
                  <a:lnTo>
                    <a:pt x="3278" y="1511"/>
                  </a:lnTo>
                  <a:lnTo>
                    <a:pt x="3266" y="1349"/>
                  </a:lnTo>
                  <a:lnTo>
                    <a:pt x="3253" y="1188"/>
                  </a:lnTo>
                  <a:lnTo>
                    <a:pt x="3236" y="861"/>
                  </a:lnTo>
                  <a:lnTo>
                    <a:pt x="3236" y="695"/>
                  </a:lnTo>
                  <a:lnTo>
                    <a:pt x="3249" y="528"/>
                  </a:lnTo>
                  <a:lnTo>
                    <a:pt x="2975" y="515"/>
                  </a:lnTo>
                  <a:lnTo>
                    <a:pt x="2569" y="519"/>
                  </a:lnTo>
                  <a:lnTo>
                    <a:pt x="1550" y="557"/>
                  </a:lnTo>
                  <a:lnTo>
                    <a:pt x="1040" y="579"/>
                  </a:lnTo>
                  <a:lnTo>
                    <a:pt x="599" y="598"/>
                  </a:lnTo>
                  <a:lnTo>
                    <a:pt x="124" y="600"/>
                  </a:lnTo>
                  <a:lnTo>
                    <a:pt x="171" y="963"/>
                  </a:lnTo>
                  <a:lnTo>
                    <a:pt x="185" y="1315"/>
                  </a:lnTo>
                  <a:lnTo>
                    <a:pt x="192" y="1665"/>
                  </a:lnTo>
                  <a:lnTo>
                    <a:pt x="202" y="1842"/>
                  </a:lnTo>
                  <a:lnTo>
                    <a:pt x="219" y="2022"/>
                  </a:lnTo>
                  <a:lnTo>
                    <a:pt x="240" y="2161"/>
                  </a:lnTo>
                  <a:lnTo>
                    <a:pt x="266" y="2298"/>
                  </a:lnTo>
                  <a:lnTo>
                    <a:pt x="280" y="2366"/>
                  </a:lnTo>
                  <a:lnTo>
                    <a:pt x="295" y="2433"/>
                  </a:lnTo>
                  <a:lnTo>
                    <a:pt x="325" y="2568"/>
                  </a:lnTo>
                  <a:lnTo>
                    <a:pt x="352" y="2703"/>
                  </a:lnTo>
                  <a:lnTo>
                    <a:pt x="373" y="2839"/>
                  </a:lnTo>
                  <a:lnTo>
                    <a:pt x="394" y="3121"/>
                  </a:lnTo>
                  <a:lnTo>
                    <a:pt x="386" y="3166"/>
                  </a:lnTo>
                  <a:lnTo>
                    <a:pt x="361" y="3201"/>
                  </a:lnTo>
                  <a:lnTo>
                    <a:pt x="327" y="3220"/>
                  </a:lnTo>
                  <a:lnTo>
                    <a:pt x="287" y="3225"/>
                  </a:lnTo>
                  <a:lnTo>
                    <a:pt x="213" y="3201"/>
                  </a:lnTo>
                  <a:lnTo>
                    <a:pt x="188" y="3166"/>
                  </a:lnTo>
                  <a:lnTo>
                    <a:pt x="179" y="3121"/>
                  </a:lnTo>
                  <a:lnTo>
                    <a:pt x="175" y="2982"/>
                  </a:lnTo>
                  <a:lnTo>
                    <a:pt x="162" y="2845"/>
                  </a:lnTo>
                  <a:lnTo>
                    <a:pt x="143" y="2712"/>
                  </a:lnTo>
                  <a:lnTo>
                    <a:pt x="118" y="2581"/>
                  </a:lnTo>
                  <a:lnTo>
                    <a:pt x="91" y="2448"/>
                  </a:lnTo>
                  <a:lnTo>
                    <a:pt x="67" y="2317"/>
                  </a:lnTo>
                  <a:lnTo>
                    <a:pt x="42" y="2184"/>
                  </a:lnTo>
                  <a:lnTo>
                    <a:pt x="23" y="2047"/>
                  </a:lnTo>
                  <a:lnTo>
                    <a:pt x="6" y="1821"/>
                  </a:lnTo>
                  <a:lnTo>
                    <a:pt x="8" y="1587"/>
                  </a:lnTo>
                  <a:lnTo>
                    <a:pt x="21" y="1349"/>
                  </a:lnTo>
                  <a:lnTo>
                    <a:pt x="38" y="1108"/>
                  </a:lnTo>
                  <a:lnTo>
                    <a:pt x="61" y="629"/>
                  </a:lnTo>
                  <a:lnTo>
                    <a:pt x="53" y="395"/>
                  </a:lnTo>
                  <a:lnTo>
                    <a:pt x="40" y="279"/>
                  </a:lnTo>
                  <a:lnTo>
                    <a:pt x="23" y="167"/>
                  </a:lnTo>
                  <a:lnTo>
                    <a:pt x="53" y="161"/>
                  </a:lnTo>
                  <a:lnTo>
                    <a:pt x="84" y="308"/>
                  </a:lnTo>
                  <a:lnTo>
                    <a:pt x="107" y="456"/>
                  </a:lnTo>
                  <a:lnTo>
                    <a:pt x="276" y="433"/>
                  </a:lnTo>
                  <a:lnTo>
                    <a:pt x="631" y="408"/>
                  </a:lnTo>
                  <a:lnTo>
                    <a:pt x="1110" y="384"/>
                  </a:lnTo>
                  <a:lnTo>
                    <a:pt x="1654" y="361"/>
                  </a:lnTo>
                  <a:lnTo>
                    <a:pt x="2202" y="342"/>
                  </a:lnTo>
                  <a:lnTo>
                    <a:pt x="2692" y="330"/>
                  </a:lnTo>
                  <a:lnTo>
                    <a:pt x="3268" y="332"/>
                  </a:lnTo>
                  <a:lnTo>
                    <a:pt x="3274" y="2"/>
                  </a:lnTo>
                  <a:lnTo>
                    <a:pt x="3306" y="0"/>
                  </a:lnTo>
                  <a:lnTo>
                    <a:pt x="3325" y="340"/>
                  </a:lnTo>
                  <a:lnTo>
                    <a:pt x="3458" y="353"/>
                  </a:lnTo>
                  <a:lnTo>
                    <a:pt x="3551" y="382"/>
                  </a:lnTo>
                  <a:lnTo>
                    <a:pt x="3607" y="418"/>
                  </a:lnTo>
                  <a:lnTo>
                    <a:pt x="3624" y="460"/>
                  </a:lnTo>
                  <a:lnTo>
                    <a:pt x="3618" y="479"/>
                  </a:lnTo>
                  <a:lnTo>
                    <a:pt x="3605" y="498"/>
                  </a:lnTo>
                  <a:lnTo>
                    <a:pt x="3582" y="515"/>
                  </a:lnTo>
                  <a:lnTo>
                    <a:pt x="3551" y="528"/>
                  </a:lnTo>
                  <a:lnTo>
                    <a:pt x="3462" y="543"/>
                  </a:lnTo>
                  <a:lnTo>
                    <a:pt x="3340" y="539"/>
                  </a:lnTo>
                  <a:lnTo>
                    <a:pt x="3357" y="701"/>
                  </a:lnTo>
                  <a:lnTo>
                    <a:pt x="3378" y="864"/>
                  </a:lnTo>
                  <a:lnTo>
                    <a:pt x="3403" y="1030"/>
                  </a:lnTo>
                  <a:lnTo>
                    <a:pt x="3426" y="1195"/>
                  </a:lnTo>
                  <a:lnTo>
                    <a:pt x="3449" y="1361"/>
                  </a:lnTo>
                  <a:lnTo>
                    <a:pt x="3466" y="1526"/>
                  </a:lnTo>
                  <a:lnTo>
                    <a:pt x="3477" y="1847"/>
                  </a:lnTo>
                  <a:lnTo>
                    <a:pt x="3453" y="3060"/>
                  </a:lnTo>
                  <a:lnTo>
                    <a:pt x="3614" y="3098"/>
                  </a:lnTo>
                  <a:lnTo>
                    <a:pt x="3730" y="3147"/>
                  </a:lnTo>
                  <a:lnTo>
                    <a:pt x="3804" y="3199"/>
                  </a:lnTo>
                  <a:lnTo>
                    <a:pt x="3833" y="3246"/>
                  </a:lnTo>
                  <a:lnTo>
                    <a:pt x="3829" y="3269"/>
                  </a:lnTo>
                  <a:lnTo>
                    <a:pt x="3814" y="3288"/>
                  </a:lnTo>
                  <a:lnTo>
                    <a:pt x="3787" y="3303"/>
                  </a:lnTo>
                  <a:lnTo>
                    <a:pt x="3749" y="3315"/>
                  </a:lnTo>
                  <a:lnTo>
                    <a:pt x="3637" y="3320"/>
                  </a:lnTo>
                  <a:lnTo>
                    <a:pt x="3477" y="3301"/>
                  </a:lnTo>
                  <a:lnTo>
                    <a:pt x="3475" y="3421"/>
                  </a:lnTo>
                  <a:lnTo>
                    <a:pt x="3466" y="3471"/>
                  </a:lnTo>
                  <a:lnTo>
                    <a:pt x="3453" y="3510"/>
                  </a:lnTo>
                  <a:lnTo>
                    <a:pt x="3435" y="3541"/>
                  </a:lnTo>
                  <a:lnTo>
                    <a:pt x="3414" y="3562"/>
                  </a:lnTo>
                  <a:lnTo>
                    <a:pt x="3369" y="3579"/>
                  </a:lnTo>
                  <a:lnTo>
                    <a:pt x="3321" y="3560"/>
                  </a:lnTo>
                  <a:lnTo>
                    <a:pt x="3280" y="3501"/>
                  </a:lnTo>
                  <a:lnTo>
                    <a:pt x="3251" y="3402"/>
                  </a:lnTo>
                  <a:lnTo>
                    <a:pt x="3242" y="3263"/>
                  </a:lnTo>
                  <a:lnTo>
                    <a:pt x="2981" y="3275"/>
                  </a:lnTo>
                  <a:lnTo>
                    <a:pt x="2730" y="3317"/>
                  </a:lnTo>
                  <a:lnTo>
                    <a:pt x="2605" y="3343"/>
                  </a:lnTo>
                  <a:lnTo>
                    <a:pt x="2481" y="3370"/>
                  </a:lnTo>
                  <a:lnTo>
                    <a:pt x="2354" y="3396"/>
                  </a:lnTo>
                  <a:lnTo>
                    <a:pt x="2226" y="3417"/>
                  </a:lnTo>
                  <a:lnTo>
                    <a:pt x="2038" y="3438"/>
                  </a:lnTo>
                  <a:lnTo>
                    <a:pt x="1764" y="3455"/>
                  </a:lnTo>
                  <a:lnTo>
                    <a:pt x="1078" y="3476"/>
                  </a:lnTo>
                  <a:lnTo>
                    <a:pt x="411" y="3463"/>
                  </a:lnTo>
                  <a:lnTo>
                    <a:pt x="158" y="3440"/>
                  </a:lnTo>
                  <a:lnTo>
                    <a:pt x="0" y="3402"/>
                  </a:lnTo>
                  <a:lnTo>
                    <a:pt x="15" y="3368"/>
                  </a:lnTo>
                  <a:lnTo>
                    <a:pt x="15" y="3368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2709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38</a:t>
            </a:fld>
            <a:endParaRPr lang="en-US" dirty="0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371600"/>
            <a:ext cx="8305800" cy="42165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Purposes:</a:t>
            </a:r>
            <a:endParaRPr lang="en-US" sz="48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143000" lvl="1" indent="-685800">
              <a:buFont typeface="Arial" pitchFamily="34" charset="0"/>
              <a:buChar char="•"/>
            </a:pP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Assist with examinations</a:t>
            </a:r>
          </a:p>
          <a:p>
            <a:pPr marL="1143000" lvl="1" indent="-685800">
              <a:buFont typeface="Arial" pitchFamily="34" charset="0"/>
              <a:buChar char="•"/>
            </a:pPr>
            <a:r>
              <a:rPr lang="en-US" sz="4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Assist with procedures</a:t>
            </a:r>
          </a:p>
          <a:p>
            <a:pPr marL="1143000" lvl="1" indent="-685800">
              <a:buFont typeface="Arial" pitchFamily="34" charset="0"/>
              <a:buChar char="•"/>
            </a:pP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 pressure on skin for prolonged periods of time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125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39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295400"/>
            <a:ext cx="8305800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Dorsal recumbent position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flat on back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knees slightly separated and flexed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feet flat on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bed</a:t>
            </a:r>
          </a:p>
          <a:p>
            <a:pPr lvl="1"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>
              <a:lnSpc>
                <a:spcPct val="90000"/>
              </a:lnSpc>
            </a:pPr>
            <a:r>
              <a:rPr lang="en-U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294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47800"/>
            <a:ext cx="8083550" cy="4525962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Caused by </a:t>
            </a:r>
            <a:r>
              <a:rPr lang="en-US" sz="6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 area of skin that </a:t>
            </a:r>
            <a:r>
              <a:rPr lang="en-US" sz="6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interferes with circulation</a:t>
            </a:r>
          </a:p>
          <a:p>
            <a:pPr marL="0" indent="0">
              <a:lnSpc>
                <a:spcPct val="90000"/>
              </a:lnSpc>
              <a:buNone/>
            </a:pPr>
            <a:endParaRPr 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074" name="Picture 2" descr="C:\Documents and Settings\amoore\Local Settings\Temporary Internet Files\Content.IE5\SS77Q5UL\MP900177985[1]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4038600"/>
            <a:ext cx="2400300" cy="16002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/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503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40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33400" y="1371600"/>
            <a:ext cx="8001000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Horizontal recumbent position – supine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flat on back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legs slightly separated and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extended</a:t>
            </a:r>
          </a:p>
          <a:p>
            <a:pPr lvl="1"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>
              <a:lnSpc>
                <a:spcPct val="90000"/>
              </a:lnSpc>
            </a:pPr>
            <a:r>
              <a:rPr lang="en-U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6165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41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200" y="1443841"/>
            <a:ext cx="8001000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Prone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flat on abdomen with head turned to side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arms at sides or flexed on either side of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</a:t>
            </a:r>
          </a:p>
          <a:p>
            <a:pPr lvl="1"/>
            <a:endParaRPr lang="en-US" sz="36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r>
              <a:rPr lang="en-U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883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42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524000"/>
            <a:ext cx="8305800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Side lying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positioned on either side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 in straight line with spine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pillows used to support head, back, arm, and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leg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419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676400"/>
            <a:ext cx="8305800" cy="581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Lateral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positioned on either side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bottom arm extended behind back, top arm flexed in front of body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top leg slightly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flexed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endParaRPr lang="en-US" sz="36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199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4152" y="1447800"/>
            <a:ext cx="8305800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30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Symbol" pitchFamily="18" charset="2"/>
              </a:rPr>
              <a:t>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Lateral Reclined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hips rotated 30 degrees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 between knees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 under arm for comfort and to relieve pressure on elbow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relieved from sacrum and </a:t>
            </a:r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hip  </a:t>
            </a: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199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45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524000"/>
            <a:ext cx="8305800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Fowler’s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sitting position in bed with head elevated at 45-60 degree angle.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knees slightly flexed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 causes pressure on sacrum and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buttocks</a:t>
            </a:r>
          </a:p>
          <a:p>
            <a:pPr lvl="1"/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884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524000"/>
            <a:ext cx="8305800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Sim's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positioned on </a:t>
            </a: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LEFT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side</a:t>
            </a:r>
          </a:p>
          <a:p>
            <a:pPr lvl="1"/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left arm extended behind body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right arm flexed in front of body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right leg flexed toward abdomen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used for enema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administration</a:t>
            </a:r>
          </a:p>
          <a:p>
            <a:pPr lvl="1"/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884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47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85800" y="2590800"/>
            <a:ext cx="83058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5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Sim's</a:t>
            </a:r>
            <a:r>
              <a:rPr lang="en-US" sz="5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381000" y="1503901"/>
            <a:ext cx="4749800" cy="931862"/>
            <a:chOff x="1831975" y="696036"/>
            <a:chExt cx="5029927" cy="1438680"/>
          </a:xfrm>
        </p:grpSpPr>
        <p:pic>
          <p:nvPicPr>
            <p:cNvPr id="7" name="Picture 2" descr="C:\Documents and Settings\amoore\Local Settings\Temporary Internet Files\Content.IE5\8FT7EIVD\MC900291856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0445" y="696036"/>
              <a:ext cx="931457" cy="931457"/>
            </a:xfrm>
            <a:prstGeom prst="rect">
              <a:avLst/>
            </a:prstGeom>
            <a:noFill/>
            <a:effectLst>
              <a:glow rad="647700">
                <a:schemeClr val="tx1">
                  <a:alpha val="35000"/>
                </a:schemeClr>
              </a:glo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1975" y="724325"/>
              <a:ext cx="3978275" cy="1410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3" name="TextBox 2"/>
          <p:cNvSpPr txBox="1"/>
          <p:nvPr/>
        </p:nvSpPr>
        <p:spPr>
          <a:xfrm>
            <a:off x="1356369" y="3495842"/>
            <a:ext cx="75488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 smtClean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Best position for enemas</a:t>
            </a:r>
            <a:endParaRPr lang="en-US" sz="4800" b="1" dirty="0">
              <a:solidFill>
                <a:srgbClr val="0033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248400" y="4326839"/>
            <a:ext cx="1781327" cy="1781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reeform 3"/>
          <p:cNvSpPr/>
          <p:nvPr/>
        </p:nvSpPr>
        <p:spPr>
          <a:xfrm>
            <a:off x="2103120" y="5010912"/>
            <a:ext cx="4370832" cy="667512"/>
          </a:xfrm>
          <a:custGeom>
            <a:avLst/>
            <a:gdLst>
              <a:gd name="connsiteX0" fmla="*/ 4370832 w 4370832"/>
              <a:gd name="connsiteY0" fmla="*/ 182880 h 667512"/>
              <a:gd name="connsiteX1" fmla="*/ 4297680 w 4370832"/>
              <a:gd name="connsiteY1" fmla="*/ 109728 h 667512"/>
              <a:gd name="connsiteX2" fmla="*/ 4270248 w 4370832"/>
              <a:gd name="connsiteY2" fmla="*/ 82296 h 667512"/>
              <a:gd name="connsiteX3" fmla="*/ 4242816 w 4370832"/>
              <a:gd name="connsiteY3" fmla="*/ 73152 h 667512"/>
              <a:gd name="connsiteX4" fmla="*/ 4169664 w 4370832"/>
              <a:gd name="connsiteY4" fmla="*/ 36576 h 667512"/>
              <a:gd name="connsiteX5" fmla="*/ 4142232 w 4370832"/>
              <a:gd name="connsiteY5" fmla="*/ 27432 h 667512"/>
              <a:gd name="connsiteX6" fmla="*/ 4114800 w 4370832"/>
              <a:gd name="connsiteY6" fmla="*/ 9144 h 667512"/>
              <a:gd name="connsiteX7" fmla="*/ 4050792 w 4370832"/>
              <a:gd name="connsiteY7" fmla="*/ 0 h 667512"/>
              <a:gd name="connsiteX8" fmla="*/ 3538728 w 4370832"/>
              <a:gd name="connsiteY8" fmla="*/ 9144 h 667512"/>
              <a:gd name="connsiteX9" fmla="*/ 3474720 w 4370832"/>
              <a:gd name="connsiteY9" fmla="*/ 36576 h 667512"/>
              <a:gd name="connsiteX10" fmla="*/ 3438144 w 4370832"/>
              <a:gd name="connsiteY10" fmla="*/ 54864 h 667512"/>
              <a:gd name="connsiteX11" fmla="*/ 3383280 w 4370832"/>
              <a:gd name="connsiteY11" fmla="*/ 82296 h 667512"/>
              <a:gd name="connsiteX12" fmla="*/ 3319272 w 4370832"/>
              <a:gd name="connsiteY12" fmla="*/ 128016 h 667512"/>
              <a:gd name="connsiteX13" fmla="*/ 3282696 w 4370832"/>
              <a:gd name="connsiteY13" fmla="*/ 137160 h 667512"/>
              <a:gd name="connsiteX14" fmla="*/ 3200400 w 4370832"/>
              <a:gd name="connsiteY14" fmla="*/ 155448 h 667512"/>
              <a:gd name="connsiteX15" fmla="*/ 3136392 w 4370832"/>
              <a:gd name="connsiteY15" fmla="*/ 192024 h 667512"/>
              <a:gd name="connsiteX16" fmla="*/ 3108960 w 4370832"/>
              <a:gd name="connsiteY16" fmla="*/ 210312 h 667512"/>
              <a:gd name="connsiteX17" fmla="*/ 3026664 w 4370832"/>
              <a:gd name="connsiteY17" fmla="*/ 228600 h 667512"/>
              <a:gd name="connsiteX18" fmla="*/ 2971800 w 4370832"/>
              <a:gd name="connsiteY18" fmla="*/ 265176 h 667512"/>
              <a:gd name="connsiteX19" fmla="*/ 2898648 w 4370832"/>
              <a:gd name="connsiteY19" fmla="*/ 320040 h 667512"/>
              <a:gd name="connsiteX20" fmla="*/ 2862072 w 4370832"/>
              <a:gd name="connsiteY20" fmla="*/ 338328 h 667512"/>
              <a:gd name="connsiteX21" fmla="*/ 2843784 w 4370832"/>
              <a:gd name="connsiteY21" fmla="*/ 365760 h 667512"/>
              <a:gd name="connsiteX22" fmla="*/ 2761488 w 4370832"/>
              <a:gd name="connsiteY22" fmla="*/ 411480 h 667512"/>
              <a:gd name="connsiteX23" fmla="*/ 2734056 w 4370832"/>
              <a:gd name="connsiteY23" fmla="*/ 438912 h 667512"/>
              <a:gd name="connsiteX24" fmla="*/ 2679192 w 4370832"/>
              <a:gd name="connsiteY24" fmla="*/ 457200 h 667512"/>
              <a:gd name="connsiteX25" fmla="*/ 2606040 w 4370832"/>
              <a:gd name="connsiteY25" fmla="*/ 484632 h 667512"/>
              <a:gd name="connsiteX26" fmla="*/ 2542032 w 4370832"/>
              <a:gd name="connsiteY26" fmla="*/ 521208 h 667512"/>
              <a:gd name="connsiteX27" fmla="*/ 2487168 w 4370832"/>
              <a:gd name="connsiteY27" fmla="*/ 539496 h 667512"/>
              <a:gd name="connsiteX28" fmla="*/ 2432304 w 4370832"/>
              <a:gd name="connsiteY28" fmla="*/ 566928 h 667512"/>
              <a:gd name="connsiteX29" fmla="*/ 2395728 w 4370832"/>
              <a:gd name="connsiteY29" fmla="*/ 585216 h 667512"/>
              <a:gd name="connsiteX30" fmla="*/ 2350008 w 4370832"/>
              <a:gd name="connsiteY30" fmla="*/ 594360 h 667512"/>
              <a:gd name="connsiteX31" fmla="*/ 2322576 w 4370832"/>
              <a:gd name="connsiteY31" fmla="*/ 603504 h 667512"/>
              <a:gd name="connsiteX32" fmla="*/ 2267712 w 4370832"/>
              <a:gd name="connsiteY32" fmla="*/ 612648 h 667512"/>
              <a:gd name="connsiteX33" fmla="*/ 2194560 w 4370832"/>
              <a:gd name="connsiteY33" fmla="*/ 640080 h 667512"/>
              <a:gd name="connsiteX34" fmla="*/ 2121408 w 4370832"/>
              <a:gd name="connsiteY34" fmla="*/ 658368 h 667512"/>
              <a:gd name="connsiteX35" fmla="*/ 2084832 w 4370832"/>
              <a:gd name="connsiteY35" fmla="*/ 667512 h 667512"/>
              <a:gd name="connsiteX36" fmla="*/ 1088136 w 4370832"/>
              <a:gd name="connsiteY36" fmla="*/ 658368 h 667512"/>
              <a:gd name="connsiteX37" fmla="*/ 1033272 w 4370832"/>
              <a:gd name="connsiteY37" fmla="*/ 649224 h 667512"/>
              <a:gd name="connsiteX38" fmla="*/ 932688 w 4370832"/>
              <a:gd name="connsiteY38" fmla="*/ 640080 h 667512"/>
              <a:gd name="connsiteX39" fmla="*/ 841248 w 4370832"/>
              <a:gd name="connsiteY39" fmla="*/ 621792 h 667512"/>
              <a:gd name="connsiteX40" fmla="*/ 795528 w 4370832"/>
              <a:gd name="connsiteY40" fmla="*/ 612648 h 667512"/>
              <a:gd name="connsiteX41" fmla="*/ 731520 w 4370832"/>
              <a:gd name="connsiteY41" fmla="*/ 585216 h 667512"/>
              <a:gd name="connsiteX42" fmla="*/ 694944 w 4370832"/>
              <a:gd name="connsiteY42" fmla="*/ 566928 h 667512"/>
              <a:gd name="connsiteX43" fmla="*/ 667512 w 4370832"/>
              <a:gd name="connsiteY43" fmla="*/ 557784 h 667512"/>
              <a:gd name="connsiteX44" fmla="*/ 630936 w 4370832"/>
              <a:gd name="connsiteY44" fmla="*/ 539496 h 667512"/>
              <a:gd name="connsiteX45" fmla="*/ 603504 w 4370832"/>
              <a:gd name="connsiteY45" fmla="*/ 521208 h 667512"/>
              <a:gd name="connsiteX46" fmla="*/ 530352 w 4370832"/>
              <a:gd name="connsiteY46" fmla="*/ 502920 h 667512"/>
              <a:gd name="connsiteX47" fmla="*/ 493776 w 4370832"/>
              <a:gd name="connsiteY47" fmla="*/ 484632 h 667512"/>
              <a:gd name="connsiteX48" fmla="*/ 466344 w 4370832"/>
              <a:gd name="connsiteY48" fmla="*/ 475488 h 667512"/>
              <a:gd name="connsiteX49" fmla="*/ 429768 w 4370832"/>
              <a:gd name="connsiteY49" fmla="*/ 457200 h 667512"/>
              <a:gd name="connsiteX50" fmla="*/ 374904 w 4370832"/>
              <a:gd name="connsiteY50" fmla="*/ 438912 h 667512"/>
              <a:gd name="connsiteX51" fmla="*/ 301752 w 4370832"/>
              <a:gd name="connsiteY51" fmla="*/ 393192 h 667512"/>
              <a:gd name="connsiteX52" fmla="*/ 274320 w 4370832"/>
              <a:gd name="connsiteY52" fmla="*/ 365760 h 667512"/>
              <a:gd name="connsiteX53" fmla="*/ 237744 w 4370832"/>
              <a:gd name="connsiteY53" fmla="*/ 347472 h 667512"/>
              <a:gd name="connsiteX54" fmla="*/ 155448 w 4370832"/>
              <a:gd name="connsiteY54" fmla="*/ 283464 h 667512"/>
              <a:gd name="connsiteX55" fmla="*/ 109728 w 4370832"/>
              <a:gd name="connsiteY55" fmla="*/ 237744 h 667512"/>
              <a:gd name="connsiteX56" fmla="*/ 54864 w 4370832"/>
              <a:gd name="connsiteY56" fmla="*/ 192024 h 667512"/>
              <a:gd name="connsiteX57" fmla="*/ 36576 w 4370832"/>
              <a:gd name="connsiteY57" fmla="*/ 164592 h 667512"/>
              <a:gd name="connsiteX58" fmla="*/ 0 w 4370832"/>
              <a:gd name="connsiteY58" fmla="*/ 128016 h 66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70832" h="667512">
                <a:moveTo>
                  <a:pt x="4370832" y="182880"/>
                </a:moveTo>
                <a:lnTo>
                  <a:pt x="4297680" y="109728"/>
                </a:lnTo>
                <a:cubicBezTo>
                  <a:pt x="4288536" y="100584"/>
                  <a:pt x="4282516" y="86385"/>
                  <a:pt x="4270248" y="82296"/>
                </a:cubicBezTo>
                <a:cubicBezTo>
                  <a:pt x="4261104" y="79248"/>
                  <a:pt x="4251591" y="77140"/>
                  <a:pt x="4242816" y="73152"/>
                </a:cubicBezTo>
                <a:cubicBezTo>
                  <a:pt x="4217997" y="61871"/>
                  <a:pt x="4195527" y="45197"/>
                  <a:pt x="4169664" y="36576"/>
                </a:cubicBezTo>
                <a:cubicBezTo>
                  <a:pt x="4160520" y="33528"/>
                  <a:pt x="4150853" y="31743"/>
                  <a:pt x="4142232" y="27432"/>
                </a:cubicBezTo>
                <a:cubicBezTo>
                  <a:pt x="4132402" y="22517"/>
                  <a:pt x="4125326" y="12302"/>
                  <a:pt x="4114800" y="9144"/>
                </a:cubicBezTo>
                <a:cubicBezTo>
                  <a:pt x="4094156" y="2951"/>
                  <a:pt x="4072128" y="3048"/>
                  <a:pt x="4050792" y="0"/>
                </a:cubicBezTo>
                <a:lnTo>
                  <a:pt x="3538728" y="9144"/>
                </a:lnTo>
                <a:cubicBezTo>
                  <a:pt x="3502842" y="10340"/>
                  <a:pt x="3502682" y="20598"/>
                  <a:pt x="3474720" y="36576"/>
                </a:cubicBezTo>
                <a:cubicBezTo>
                  <a:pt x="3462885" y="43339"/>
                  <a:pt x="3449979" y="48101"/>
                  <a:pt x="3438144" y="54864"/>
                </a:cubicBezTo>
                <a:cubicBezTo>
                  <a:pt x="3388511" y="83225"/>
                  <a:pt x="3433575" y="65531"/>
                  <a:pt x="3383280" y="82296"/>
                </a:cubicBezTo>
                <a:cubicBezTo>
                  <a:pt x="3379117" y="85419"/>
                  <a:pt x="3329672" y="123559"/>
                  <a:pt x="3319272" y="128016"/>
                </a:cubicBezTo>
                <a:cubicBezTo>
                  <a:pt x="3307721" y="132966"/>
                  <a:pt x="3294964" y="134434"/>
                  <a:pt x="3282696" y="137160"/>
                </a:cubicBezTo>
                <a:cubicBezTo>
                  <a:pt x="3178218" y="160377"/>
                  <a:pt x="3289601" y="133148"/>
                  <a:pt x="3200400" y="155448"/>
                </a:cubicBezTo>
                <a:cubicBezTo>
                  <a:pt x="3133566" y="200004"/>
                  <a:pt x="3217602" y="145618"/>
                  <a:pt x="3136392" y="192024"/>
                </a:cubicBezTo>
                <a:cubicBezTo>
                  <a:pt x="3126850" y="197476"/>
                  <a:pt x="3118790" y="205397"/>
                  <a:pt x="3108960" y="210312"/>
                </a:cubicBezTo>
                <a:cubicBezTo>
                  <a:pt x="3086450" y="221567"/>
                  <a:pt x="3047736" y="225088"/>
                  <a:pt x="3026664" y="228600"/>
                </a:cubicBezTo>
                <a:cubicBezTo>
                  <a:pt x="3008376" y="240792"/>
                  <a:pt x="2989384" y="251988"/>
                  <a:pt x="2971800" y="265176"/>
                </a:cubicBezTo>
                <a:cubicBezTo>
                  <a:pt x="2947416" y="283464"/>
                  <a:pt x="2925910" y="306409"/>
                  <a:pt x="2898648" y="320040"/>
                </a:cubicBezTo>
                <a:lnTo>
                  <a:pt x="2862072" y="338328"/>
                </a:lnTo>
                <a:cubicBezTo>
                  <a:pt x="2855976" y="347472"/>
                  <a:pt x="2852055" y="358523"/>
                  <a:pt x="2843784" y="365760"/>
                </a:cubicBezTo>
                <a:cubicBezTo>
                  <a:pt x="2805086" y="399621"/>
                  <a:pt x="2799165" y="398921"/>
                  <a:pt x="2761488" y="411480"/>
                </a:cubicBezTo>
                <a:cubicBezTo>
                  <a:pt x="2752344" y="420624"/>
                  <a:pt x="2745360" y="432632"/>
                  <a:pt x="2734056" y="438912"/>
                </a:cubicBezTo>
                <a:cubicBezTo>
                  <a:pt x="2717205" y="448274"/>
                  <a:pt x="2695232" y="446507"/>
                  <a:pt x="2679192" y="457200"/>
                </a:cubicBezTo>
                <a:cubicBezTo>
                  <a:pt x="2638828" y="484109"/>
                  <a:pt x="2662536" y="473333"/>
                  <a:pt x="2606040" y="484632"/>
                </a:cubicBezTo>
                <a:cubicBezTo>
                  <a:pt x="2581296" y="501128"/>
                  <a:pt x="2571035" y="509607"/>
                  <a:pt x="2542032" y="521208"/>
                </a:cubicBezTo>
                <a:cubicBezTo>
                  <a:pt x="2524134" y="528367"/>
                  <a:pt x="2503208" y="528803"/>
                  <a:pt x="2487168" y="539496"/>
                </a:cubicBezTo>
                <a:cubicBezTo>
                  <a:pt x="2434450" y="574641"/>
                  <a:pt x="2485305" y="544213"/>
                  <a:pt x="2432304" y="566928"/>
                </a:cubicBezTo>
                <a:cubicBezTo>
                  <a:pt x="2419775" y="572298"/>
                  <a:pt x="2408660" y="580905"/>
                  <a:pt x="2395728" y="585216"/>
                </a:cubicBezTo>
                <a:cubicBezTo>
                  <a:pt x="2380984" y="590131"/>
                  <a:pt x="2365086" y="590591"/>
                  <a:pt x="2350008" y="594360"/>
                </a:cubicBezTo>
                <a:cubicBezTo>
                  <a:pt x="2340657" y="596698"/>
                  <a:pt x="2331985" y="601413"/>
                  <a:pt x="2322576" y="603504"/>
                </a:cubicBezTo>
                <a:cubicBezTo>
                  <a:pt x="2304477" y="607526"/>
                  <a:pt x="2285811" y="608626"/>
                  <a:pt x="2267712" y="612648"/>
                </a:cubicBezTo>
                <a:cubicBezTo>
                  <a:pt x="2245942" y="617486"/>
                  <a:pt x="2213070" y="634385"/>
                  <a:pt x="2194560" y="640080"/>
                </a:cubicBezTo>
                <a:cubicBezTo>
                  <a:pt x="2170537" y="647472"/>
                  <a:pt x="2145792" y="652272"/>
                  <a:pt x="2121408" y="658368"/>
                </a:cubicBezTo>
                <a:lnTo>
                  <a:pt x="2084832" y="667512"/>
                </a:lnTo>
                <a:lnTo>
                  <a:pt x="1088136" y="658368"/>
                </a:lnTo>
                <a:cubicBezTo>
                  <a:pt x="1069599" y="658046"/>
                  <a:pt x="1051685" y="651390"/>
                  <a:pt x="1033272" y="649224"/>
                </a:cubicBezTo>
                <a:cubicBezTo>
                  <a:pt x="999836" y="645290"/>
                  <a:pt x="966124" y="644014"/>
                  <a:pt x="932688" y="640080"/>
                </a:cubicBezTo>
                <a:cubicBezTo>
                  <a:pt x="875574" y="633361"/>
                  <a:pt x="888933" y="632389"/>
                  <a:pt x="841248" y="621792"/>
                </a:cubicBezTo>
                <a:cubicBezTo>
                  <a:pt x="826076" y="618421"/>
                  <a:pt x="810768" y="615696"/>
                  <a:pt x="795528" y="612648"/>
                </a:cubicBezTo>
                <a:cubicBezTo>
                  <a:pt x="674221" y="551994"/>
                  <a:pt x="825702" y="625580"/>
                  <a:pt x="731520" y="585216"/>
                </a:cubicBezTo>
                <a:cubicBezTo>
                  <a:pt x="718991" y="579846"/>
                  <a:pt x="707473" y="572298"/>
                  <a:pt x="694944" y="566928"/>
                </a:cubicBezTo>
                <a:cubicBezTo>
                  <a:pt x="686085" y="563131"/>
                  <a:pt x="676371" y="561581"/>
                  <a:pt x="667512" y="557784"/>
                </a:cubicBezTo>
                <a:cubicBezTo>
                  <a:pt x="654983" y="552414"/>
                  <a:pt x="642771" y="546259"/>
                  <a:pt x="630936" y="539496"/>
                </a:cubicBezTo>
                <a:cubicBezTo>
                  <a:pt x="621394" y="534044"/>
                  <a:pt x="613794" y="525067"/>
                  <a:pt x="603504" y="521208"/>
                </a:cubicBezTo>
                <a:cubicBezTo>
                  <a:pt x="489007" y="478272"/>
                  <a:pt x="609320" y="536763"/>
                  <a:pt x="530352" y="502920"/>
                </a:cubicBezTo>
                <a:cubicBezTo>
                  <a:pt x="517823" y="497550"/>
                  <a:pt x="506305" y="490002"/>
                  <a:pt x="493776" y="484632"/>
                </a:cubicBezTo>
                <a:cubicBezTo>
                  <a:pt x="484917" y="480835"/>
                  <a:pt x="475203" y="479285"/>
                  <a:pt x="466344" y="475488"/>
                </a:cubicBezTo>
                <a:cubicBezTo>
                  <a:pt x="453815" y="470118"/>
                  <a:pt x="442424" y="462262"/>
                  <a:pt x="429768" y="457200"/>
                </a:cubicBezTo>
                <a:cubicBezTo>
                  <a:pt x="411870" y="450041"/>
                  <a:pt x="374904" y="438912"/>
                  <a:pt x="374904" y="438912"/>
                </a:cubicBezTo>
                <a:cubicBezTo>
                  <a:pt x="308578" y="372586"/>
                  <a:pt x="394115" y="450919"/>
                  <a:pt x="301752" y="393192"/>
                </a:cubicBezTo>
                <a:cubicBezTo>
                  <a:pt x="290786" y="386338"/>
                  <a:pt x="284843" y="373276"/>
                  <a:pt x="274320" y="365760"/>
                </a:cubicBezTo>
                <a:cubicBezTo>
                  <a:pt x="263228" y="357837"/>
                  <a:pt x="248388" y="355987"/>
                  <a:pt x="237744" y="347472"/>
                </a:cubicBezTo>
                <a:cubicBezTo>
                  <a:pt x="149630" y="276981"/>
                  <a:pt x="217267" y="304070"/>
                  <a:pt x="155448" y="283464"/>
                </a:cubicBezTo>
                <a:cubicBezTo>
                  <a:pt x="121920" y="233172"/>
                  <a:pt x="155448" y="275844"/>
                  <a:pt x="109728" y="237744"/>
                </a:cubicBezTo>
                <a:cubicBezTo>
                  <a:pt x="39322" y="179072"/>
                  <a:pt x="122972" y="237430"/>
                  <a:pt x="54864" y="192024"/>
                </a:cubicBezTo>
                <a:cubicBezTo>
                  <a:pt x="48768" y="182880"/>
                  <a:pt x="44347" y="172363"/>
                  <a:pt x="36576" y="164592"/>
                </a:cubicBezTo>
                <a:cubicBezTo>
                  <a:pt x="-7561" y="120455"/>
                  <a:pt x="20902" y="169820"/>
                  <a:pt x="0" y="128016"/>
                </a:cubicBezTo>
              </a:path>
            </a:pathLst>
          </a:custGeom>
          <a:noFill/>
          <a:ln w="38100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7948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61" y="27083"/>
            <a:ext cx="4572000" cy="3124200"/>
          </a:xfrm>
          <a:prstGeom prst="rect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48</a:t>
            </a:fld>
            <a:endParaRPr lang="en-US"/>
          </a:p>
        </p:txBody>
      </p:sp>
      <p:sp>
        <p:nvSpPr>
          <p:cNvPr id="701" name="Rectangle 700"/>
          <p:cNvSpPr/>
          <p:nvPr/>
        </p:nvSpPr>
        <p:spPr>
          <a:xfrm>
            <a:off x="4572000" y="7534"/>
            <a:ext cx="4572000" cy="31242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/>
          <p:cNvSpPr/>
          <p:nvPr/>
        </p:nvSpPr>
        <p:spPr>
          <a:xfrm>
            <a:off x="0" y="3124200"/>
            <a:ext cx="4572000" cy="3124200"/>
          </a:xfrm>
          <a:prstGeom prst="rect">
            <a:avLst/>
          </a:prstGeom>
          <a:solidFill>
            <a:srgbClr val="0033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Rectangle 702"/>
          <p:cNvSpPr/>
          <p:nvPr/>
        </p:nvSpPr>
        <p:spPr>
          <a:xfrm>
            <a:off x="4572000" y="3124200"/>
            <a:ext cx="4572000" cy="3124200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35621" y="1005244"/>
            <a:ext cx="28956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TURNING</a:t>
            </a:r>
            <a:endParaRPr lang="en-US" sz="44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185967" y="1066799"/>
            <a:ext cx="3581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POSITIONING</a:t>
            </a:r>
            <a:endParaRPr lang="en-US" sz="40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264" name="TextBox 11263"/>
          <p:cNvSpPr txBox="1"/>
          <p:nvPr/>
        </p:nvSpPr>
        <p:spPr>
          <a:xfrm>
            <a:off x="947057" y="4160222"/>
            <a:ext cx="26561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LIFTING</a:t>
            </a:r>
            <a:endParaRPr lang="en-US" sz="4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265" name="TextBox 11264"/>
          <p:cNvSpPr txBox="1"/>
          <p:nvPr/>
        </p:nvSpPr>
        <p:spPr>
          <a:xfrm>
            <a:off x="5600700" y="4191000"/>
            <a:ext cx="2514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MOVING</a:t>
            </a:r>
            <a:endParaRPr lang="en-US" sz="40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708" name="Group 7"/>
          <p:cNvGrpSpPr>
            <a:grpSpLocks noChangeAspect="1"/>
          </p:cNvGrpSpPr>
          <p:nvPr/>
        </p:nvGrpSpPr>
        <p:grpSpPr bwMode="auto">
          <a:xfrm>
            <a:off x="2979055" y="1749832"/>
            <a:ext cx="2971800" cy="2456241"/>
            <a:chOff x="3302" y="1227"/>
            <a:chExt cx="2127" cy="1758"/>
          </a:xfrm>
          <a:effectLst>
            <a:glow rad="228600">
              <a:schemeClr val="accent6">
                <a:satMod val="175000"/>
                <a:alpha val="40000"/>
              </a:schemeClr>
            </a:glow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709" name="AutoShape 6"/>
            <p:cNvSpPr>
              <a:spLocks noChangeAspect="1" noChangeArrowheads="1" noTextEdit="1"/>
            </p:cNvSpPr>
            <p:nvPr/>
          </p:nvSpPr>
          <p:spPr bwMode="auto">
            <a:xfrm>
              <a:off x="3302" y="1227"/>
              <a:ext cx="2127" cy="1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10" name="Group 208"/>
            <p:cNvGrpSpPr>
              <a:grpSpLocks/>
            </p:cNvGrpSpPr>
            <p:nvPr/>
          </p:nvGrpSpPr>
          <p:grpSpPr bwMode="auto">
            <a:xfrm>
              <a:off x="3302" y="1227"/>
              <a:ext cx="1773" cy="1397"/>
              <a:chOff x="3302" y="1227"/>
              <a:chExt cx="1773" cy="1397"/>
            </a:xfrm>
          </p:grpSpPr>
          <p:sp>
            <p:nvSpPr>
              <p:cNvPr id="1200" name="Freeform 8"/>
              <p:cNvSpPr>
                <a:spLocks/>
              </p:cNvSpPr>
              <p:nvPr/>
            </p:nvSpPr>
            <p:spPr bwMode="auto">
              <a:xfrm>
                <a:off x="3315" y="2036"/>
                <a:ext cx="622" cy="588"/>
              </a:xfrm>
              <a:custGeom>
                <a:avLst/>
                <a:gdLst>
                  <a:gd name="T0" fmla="*/ 2836 w 4976"/>
                  <a:gd name="T1" fmla="*/ 4706 h 4706"/>
                  <a:gd name="T2" fmla="*/ 107 w 4976"/>
                  <a:gd name="T3" fmla="*/ 1765 h 4706"/>
                  <a:gd name="T4" fmla="*/ 0 w 4976"/>
                  <a:gd name="T5" fmla="*/ 1712 h 4706"/>
                  <a:gd name="T6" fmla="*/ 0 w 4976"/>
                  <a:gd name="T7" fmla="*/ 1658 h 4706"/>
                  <a:gd name="T8" fmla="*/ 0 w 4976"/>
                  <a:gd name="T9" fmla="*/ 1551 h 4706"/>
                  <a:gd name="T10" fmla="*/ 0 w 4976"/>
                  <a:gd name="T11" fmla="*/ 1551 h 4706"/>
                  <a:gd name="T12" fmla="*/ 0 w 4976"/>
                  <a:gd name="T13" fmla="*/ 1230 h 4706"/>
                  <a:gd name="T14" fmla="*/ 0 w 4976"/>
                  <a:gd name="T15" fmla="*/ 803 h 4706"/>
                  <a:gd name="T16" fmla="*/ 0 w 4976"/>
                  <a:gd name="T17" fmla="*/ 482 h 4706"/>
                  <a:gd name="T18" fmla="*/ 0 w 4976"/>
                  <a:gd name="T19" fmla="*/ 482 h 4706"/>
                  <a:gd name="T20" fmla="*/ 0 w 4976"/>
                  <a:gd name="T21" fmla="*/ 268 h 4706"/>
                  <a:gd name="T22" fmla="*/ 107 w 4976"/>
                  <a:gd name="T23" fmla="*/ 107 h 4706"/>
                  <a:gd name="T24" fmla="*/ 268 w 4976"/>
                  <a:gd name="T25" fmla="*/ 0 h 4706"/>
                  <a:gd name="T26" fmla="*/ 268 w 4976"/>
                  <a:gd name="T27" fmla="*/ 0 h 4706"/>
                  <a:gd name="T28" fmla="*/ 428 w 4976"/>
                  <a:gd name="T29" fmla="*/ 54 h 4706"/>
                  <a:gd name="T30" fmla="*/ 856 w 4976"/>
                  <a:gd name="T31" fmla="*/ 161 h 4706"/>
                  <a:gd name="T32" fmla="*/ 1445 w 4976"/>
                  <a:gd name="T33" fmla="*/ 321 h 4706"/>
                  <a:gd name="T34" fmla="*/ 2141 w 4976"/>
                  <a:gd name="T35" fmla="*/ 536 h 4706"/>
                  <a:gd name="T36" fmla="*/ 2836 w 4976"/>
                  <a:gd name="T37" fmla="*/ 750 h 4706"/>
                  <a:gd name="T38" fmla="*/ 3585 w 4976"/>
                  <a:gd name="T39" fmla="*/ 1017 h 4706"/>
                  <a:gd name="T40" fmla="*/ 4174 w 4976"/>
                  <a:gd name="T41" fmla="*/ 1337 h 4706"/>
                  <a:gd name="T42" fmla="*/ 4655 w 4976"/>
                  <a:gd name="T43" fmla="*/ 1605 h 4706"/>
                  <a:gd name="T44" fmla="*/ 4923 w 4976"/>
                  <a:gd name="T45" fmla="*/ 1872 h 4706"/>
                  <a:gd name="T46" fmla="*/ 4923 w 4976"/>
                  <a:gd name="T47" fmla="*/ 1872 h 4706"/>
                  <a:gd name="T48" fmla="*/ 4923 w 4976"/>
                  <a:gd name="T49" fmla="*/ 1980 h 4706"/>
                  <a:gd name="T50" fmla="*/ 4976 w 4976"/>
                  <a:gd name="T51" fmla="*/ 2087 h 4706"/>
                  <a:gd name="T52" fmla="*/ 4976 w 4976"/>
                  <a:gd name="T53" fmla="*/ 2194 h 4706"/>
                  <a:gd name="T54" fmla="*/ 4923 w 4976"/>
                  <a:gd name="T55" fmla="*/ 2353 h 4706"/>
                  <a:gd name="T56" fmla="*/ 4869 w 4976"/>
                  <a:gd name="T57" fmla="*/ 2460 h 4706"/>
                  <a:gd name="T58" fmla="*/ 4816 w 4976"/>
                  <a:gd name="T59" fmla="*/ 2621 h 4706"/>
                  <a:gd name="T60" fmla="*/ 4709 w 4976"/>
                  <a:gd name="T61" fmla="*/ 2781 h 4706"/>
                  <a:gd name="T62" fmla="*/ 4602 w 4976"/>
                  <a:gd name="T63" fmla="*/ 2942 h 4706"/>
                  <a:gd name="T64" fmla="*/ 4495 w 4976"/>
                  <a:gd name="T65" fmla="*/ 3049 h 4706"/>
                  <a:gd name="T66" fmla="*/ 4388 w 4976"/>
                  <a:gd name="T67" fmla="*/ 3209 h 4706"/>
                  <a:gd name="T68" fmla="*/ 4227 w 4976"/>
                  <a:gd name="T69" fmla="*/ 3370 h 4706"/>
                  <a:gd name="T70" fmla="*/ 4120 w 4976"/>
                  <a:gd name="T71" fmla="*/ 3530 h 4706"/>
                  <a:gd name="T72" fmla="*/ 3959 w 4976"/>
                  <a:gd name="T73" fmla="*/ 3690 h 4706"/>
                  <a:gd name="T74" fmla="*/ 3799 w 4976"/>
                  <a:gd name="T75" fmla="*/ 3797 h 4706"/>
                  <a:gd name="T76" fmla="*/ 3692 w 4976"/>
                  <a:gd name="T77" fmla="*/ 3958 h 4706"/>
                  <a:gd name="T78" fmla="*/ 3531 w 4976"/>
                  <a:gd name="T79" fmla="*/ 4065 h 4706"/>
                  <a:gd name="T80" fmla="*/ 3424 w 4976"/>
                  <a:gd name="T81" fmla="*/ 4225 h 4706"/>
                  <a:gd name="T82" fmla="*/ 3317 w 4976"/>
                  <a:gd name="T83" fmla="*/ 4332 h 4706"/>
                  <a:gd name="T84" fmla="*/ 3210 w 4976"/>
                  <a:gd name="T85" fmla="*/ 4386 h 4706"/>
                  <a:gd name="T86" fmla="*/ 3103 w 4976"/>
                  <a:gd name="T87" fmla="*/ 4493 h 4706"/>
                  <a:gd name="T88" fmla="*/ 2996 w 4976"/>
                  <a:gd name="T89" fmla="*/ 4600 h 4706"/>
                  <a:gd name="T90" fmla="*/ 2943 w 4976"/>
                  <a:gd name="T91" fmla="*/ 4652 h 4706"/>
                  <a:gd name="T92" fmla="*/ 2889 w 4976"/>
                  <a:gd name="T93" fmla="*/ 4706 h 4706"/>
                  <a:gd name="T94" fmla="*/ 2836 w 4976"/>
                  <a:gd name="T95" fmla="*/ 4706 h 4706"/>
                  <a:gd name="T96" fmla="*/ 2836 w 4976"/>
                  <a:gd name="T97" fmla="*/ 4706 h 4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76" h="4706">
                    <a:moveTo>
                      <a:pt x="2836" y="4706"/>
                    </a:moveTo>
                    <a:lnTo>
                      <a:pt x="107" y="1765"/>
                    </a:lnTo>
                    <a:lnTo>
                      <a:pt x="0" y="1712"/>
                    </a:lnTo>
                    <a:lnTo>
                      <a:pt x="0" y="1658"/>
                    </a:lnTo>
                    <a:lnTo>
                      <a:pt x="0" y="1551"/>
                    </a:lnTo>
                    <a:lnTo>
                      <a:pt x="0" y="1551"/>
                    </a:lnTo>
                    <a:lnTo>
                      <a:pt x="0" y="1230"/>
                    </a:lnTo>
                    <a:lnTo>
                      <a:pt x="0" y="803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268"/>
                    </a:lnTo>
                    <a:lnTo>
                      <a:pt x="107" y="107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28" y="54"/>
                    </a:lnTo>
                    <a:lnTo>
                      <a:pt x="856" y="161"/>
                    </a:lnTo>
                    <a:lnTo>
                      <a:pt x="1445" y="321"/>
                    </a:lnTo>
                    <a:lnTo>
                      <a:pt x="2141" y="536"/>
                    </a:lnTo>
                    <a:lnTo>
                      <a:pt x="2836" y="750"/>
                    </a:lnTo>
                    <a:lnTo>
                      <a:pt x="3585" y="1017"/>
                    </a:lnTo>
                    <a:lnTo>
                      <a:pt x="4174" y="1337"/>
                    </a:lnTo>
                    <a:lnTo>
                      <a:pt x="4655" y="1605"/>
                    </a:lnTo>
                    <a:lnTo>
                      <a:pt x="4923" y="1872"/>
                    </a:lnTo>
                    <a:lnTo>
                      <a:pt x="4923" y="1872"/>
                    </a:lnTo>
                    <a:lnTo>
                      <a:pt x="4923" y="1980"/>
                    </a:lnTo>
                    <a:lnTo>
                      <a:pt x="4976" y="2087"/>
                    </a:lnTo>
                    <a:lnTo>
                      <a:pt x="4976" y="2194"/>
                    </a:lnTo>
                    <a:lnTo>
                      <a:pt x="4923" y="2353"/>
                    </a:lnTo>
                    <a:lnTo>
                      <a:pt x="4869" y="2460"/>
                    </a:lnTo>
                    <a:lnTo>
                      <a:pt x="4816" y="2621"/>
                    </a:lnTo>
                    <a:lnTo>
                      <a:pt x="4709" y="2781"/>
                    </a:lnTo>
                    <a:lnTo>
                      <a:pt x="4602" y="2942"/>
                    </a:lnTo>
                    <a:lnTo>
                      <a:pt x="4495" y="3049"/>
                    </a:lnTo>
                    <a:lnTo>
                      <a:pt x="4388" y="3209"/>
                    </a:lnTo>
                    <a:lnTo>
                      <a:pt x="4227" y="3370"/>
                    </a:lnTo>
                    <a:lnTo>
                      <a:pt x="4120" y="3530"/>
                    </a:lnTo>
                    <a:lnTo>
                      <a:pt x="3959" y="3690"/>
                    </a:lnTo>
                    <a:lnTo>
                      <a:pt x="3799" y="3797"/>
                    </a:lnTo>
                    <a:lnTo>
                      <a:pt x="3692" y="3958"/>
                    </a:lnTo>
                    <a:lnTo>
                      <a:pt x="3531" y="4065"/>
                    </a:lnTo>
                    <a:lnTo>
                      <a:pt x="3424" y="4225"/>
                    </a:lnTo>
                    <a:lnTo>
                      <a:pt x="3317" y="4332"/>
                    </a:lnTo>
                    <a:lnTo>
                      <a:pt x="3210" y="4386"/>
                    </a:lnTo>
                    <a:lnTo>
                      <a:pt x="3103" y="4493"/>
                    </a:lnTo>
                    <a:lnTo>
                      <a:pt x="2996" y="4600"/>
                    </a:lnTo>
                    <a:lnTo>
                      <a:pt x="2943" y="4652"/>
                    </a:lnTo>
                    <a:lnTo>
                      <a:pt x="2889" y="4706"/>
                    </a:lnTo>
                    <a:lnTo>
                      <a:pt x="2836" y="4706"/>
                    </a:lnTo>
                    <a:lnTo>
                      <a:pt x="2836" y="4706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1" name="Freeform 9"/>
              <p:cNvSpPr>
                <a:spLocks/>
              </p:cNvSpPr>
              <p:nvPr/>
            </p:nvSpPr>
            <p:spPr bwMode="auto">
              <a:xfrm>
                <a:off x="3536" y="2297"/>
                <a:ext cx="274" cy="173"/>
              </a:xfrm>
              <a:custGeom>
                <a:avLst/>
                <a:gdLst>
                  <a:gd name="T0" fmla="*/ 0 w 2193"/>
                  <a:gd name="T1" fmla="*/ 107 h 1390"/>
                  <a:gd name="T2" fmla="*/ 54 w 2193"/>
                  <a:gd name="T3" fmla="*/ 320 h 1390"/>
                  <a:gd name="T4" fmla="*/ 214 w 2193"/>
                  <a:gd name="T5" fmla="*/ 480 h 1390"/>
                  <a:gd name="T6" fmla="*/ 375 w 2193"/>
                  <a:gd name="T7" fmla="*/ 587 h 1390"/>
                  <a:gd name="T8" fmla="*/ 375 w 2193"/>
                  <a:gd name="T9" fmla="*/ 587 h 1390"/>
                  <a:gd name="T10" fmla="*/ 535 w 2193"/>
                  <a:gd name="T11" fmla="*/ 748 h 1390"/>
                  <a:gd name="T12" fmla="*/ 856 w 2193"/>
                  <a:gd name="T13" fmla="*/ 962 h 1390"/>
                  <a:gd name="T14" fmla="*/ 1123 w 2193"/>
                  <a:gd name="T15" fmla="*/ 1176 h 1390"/>
                  <a:gd name="T16" fmla="*/ 1284 w 2193"/>
                  <a:gd name="T17" fmla="*/ 1337 h 1390"/>
                  <a:gd name="T18" fmla="*/ 1284 w 2193"/>
                  <a:gd name="T19" fmla="*/ 1337 h 1390"/>
                  <a:gd name="T20" fmla="*/ 1391 w 2193"/>
                  <a:gd name="T21" fmla="*/ 1390 h 1390"/>
                  <a:gd name="T22" fmla="*/ 1658 w 2193"/>
                  <a:gd name="T23" fmla="*/ 1283 h 1390"/>
                  <a:gd name="T24" fmla="*/ 1926 w 2193"/>
                  <a:gd name="T25" fmla="*/ 1122 h 1390"/>
                  <a:gd name="T26" fmla="*/ 2086 w 2193"/>
                  <a:gd name="T27" fmla="*/ 908 h 1390"/>
                  <a:gd name="T28" fmla="*/ 2193 w 2193"/>
                  <a:gd name="T29" fmla="*/ 748 h 1390"/>
                  <a:gd name="T30" fmla="*/ 2193 w 2193"/>
                  <a:gd name="T31" fmla="*/ 748 h 1390"/>
                  <a:gd name="T32" fmla="*/ 2033 w 2193"/>
                  <a:gd name="T33" fmla="*/ 480 h 1390"/>
                  <a:gd name="T34" fmla="*/ 1658 w 2193"/>
                  <a:gd name="T35" fmla="*/ 160 h 1390"/>
                  <a:gd name="T36" fmla="*/ 1177 w 2193"/>
                  <a:gd name="T37" fmla="*/ 0 h 1390"/>
                  <a:gd name="T38" fmla="*/ 1177 w 2193"/>
                  <a:gd name="T39" fmla="*/ 0 h 1390"/>
                  <a:gd name="T40" fmla="*/ 589 w 2193"/>
                  <a:gd name="T41" fmla="*/ 0 h 1390"/>
                  <a:gd name="T42" fmla="*/ 161 w 2193"/>
                  <a:gd name="T43" fmla="*/ 53 h 1390"/>
                  <a:gd name="T44" fmla="*/ 0 w 2193"/>
                  <a:gd name="T45" fmla="*/ 107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93" h="1390">
                    <a:moveTo>
                      <a:pt x="0" y="107"/>
                    </a:moveTo>
                    <a:lnTo>
                      <a:pt x="54" y="320"/>
                    </a:lnTo>
                    <a:lnTo>
                      <a:pt x="214" y="480"/>
                    </a:lnTo>
                    <a:lnTo>
                      <a:pt x="375" y="587"/>
                    </a:lnTo>
                    <a:lnTo>
                      <a:pt x="375" y="587"/>
                    </a:lnTo>
                    <a:lnTo>
                      <a:pt x="535" y="748"/>
                    </a:lnTo>
                    <a:lnTo>
                      <a:pt x="856" y="962"/>
                    </a:lnTo>
                    <a:lnTo>
                      <a:pt x="1123" y="1176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391" y="1390"/>
                    </a:lnTo>
                    <a:lnTo>
                      <a:pt x="1658" y="1283"/>
                    </a:lnTo>
                    <a:lnTo>
                      <a:pt x="1926" y="1122"/>
                    </a:lnTo>
                    <a:lnTo>
                      <a:pt x="2086" y="908"/>
                    </a:lnTo>
                    <a:lnTo>
                      <a:pt x="2193" y="748"/>
                    </a:lnTo>
                    <a:lnTo>
                      <a:pt x="2193" y="748"/>
                    </a:lnTo>
                    <a:lnTo>
                      <a:pt x="2033" y="480"/>
                    </a:lnTo>
                    <a:lnTo>
                      <a:pt x="1658" y="160"/>
                    </a:lnTo>
                    <a:lnTo>
                      <a:pt x="1177" y="0"/>
                    </a:lnTo>
                    <a:lnTo>
                      <a:pt x="1177" y="0"/>
                    </a:lnTo>
                    <a:lnTo>
                      <a:pt x="589" y="0"/>
                    </a:lnTo>
                    <a:lnTo>
                      <a:pt x="161" y="53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2" name="Freeform 10"/>
              <p:cNvSpPr>
                <a:spLocks/>
              </p:cNvSpPr>
              <p:nvPr/>
            </p:nvSpPr>
            <p:spPr bwMode="auto">
              <a:xfrm>
                <a:off x="3549" y="2303"/>
                <a:ext cx="255" cy="154"/>
              </a:xfrm>
              <a:custGeom>
                <a:avLst/>
                <a:gdLst>
                  <a:gd name="T0" fmla="*/ 0 w 2033"/>
                  <a:gd name="T1" fmla="*/ 107 h 1230"/>
                  <a:gd name="T2" fmla="*/ 107 w 2033"/>
                  <a:gd name="T3" fmla="*/ 54 h 1230"/>
                  <a:gd name="T4" fmla="*/ 535 w 2033"/>
                  <a:gd name="T5" fmla="*/ 0 h 1230"/>
                  <a:gd name="T6" fmla="*/ 1070 w 2033"/>
                  <a:gd name="T7" fmla="*/ 0 h 1230"/>
                  <a:gd name="T8" fmla="*/ 1070 w 2033"/>
                  <a:gd name="T9" fmla="*/ 0 h 1230"/>
                  <a:gd name="T10" fmla="*/ 1498 w 2033"/>
                  <a:gd name="T11" fmla="*/ 161 h 1230"/>
                  <a:gd name="T12" fmla="*/ 1872 w 2033"/>
                  <a:gd name="T13" fmla="*/ 427 h 1230"/>
                  <a:gd name="T14" fmla="*/ 2033 w 2033"/>
                  <a:gd name="T15" fmla="*/ 641 h 1230"/>
                  <a:gd name="T16" fmla="*/ 2033 w 2033"/>
                  <a:gd name="T17" fmla="*/ 641 h 1230"/>
                  <a:gd name="T18" fmla="*/ 1926 w 2033"/>
                  <a:gd name="T19" fmla="*/ 802 h 1230"/>
                  <a:gd name="T20" fmla="*/ 1765 w 2033"/>
                  <a:gd name="T21" fmla="*/ 962 h 1230"/>
                  <a:gd name="T22" fmla="*/ 1498 w 2033"/>
                  <a:gd name="T23" fmla="*/ 1123 h 1230"/>
                  <a:gd name="T24" fmla="*/ 1284 w 2033"/>
                  <a:gd name="T25" fmla="*/ 1230 h 1230"/>
                  <a:gd name="T26" fmla="*/ 1177 w 2033"/>
                  <a:gd name="T27" fmla="*/ 1176 h 1230"/>
                  <a:gd name="T28" fmla="*/ 1177 w 2033"/>
                  <a:gd name="T29" fmla="*/ 1176 h 1230"/>
                  <a:gd name="T30" fmla="*/ 1016 w 2033"/>
                  <a:gd name="T31" fmla="*/ 1016 h 1230"/>
                  <a:gd name="T32" fmla="*/ 749 w 2033"/>
                  <a:gd name="T33" fmla="*/ 802 h 1230"/>
                  <a:gd name="T34" fmla="*/ 535 w 2033"/>
                  <a:gd name="T35" fmla="*/ 641 h 1230"/>
                  <a:gd name="T36" fmla="*/ 375 w 2033"/>
                  <a:gd name="T37" fmla="*/ 481 h 1230"/>
                  <a:gd name="T38" fmla="*/ 375 w 2033"/>
                  <a:gd name="T39" fmla="*/ 481 h 1230"/>
                  <a:gd name="T40" fmla="*/ 214 w 2033"/>
                  <a:gd name="T41" fmla="*/ 374 h 1230"/>
                  <a:gd name="T42" fmla="*/ 54 w 2033"/>
                  <a:gd name="T43" fmla="*/ 267 h 1230"/>
                  <a:gd name="T44" fmla="*/ 0 w 2033"/>
                  <a:gd name="T45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33" h="1230">
                    <a:moveTo>
                      <a:pt x="0" y="107"/>
                    </a:moveTo>
                    <a:lnTo>
                      <a:pt x="107" y="54"/>
                    </a:lnTo>
                    <a:lnTo>
                      <a:pt x="535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498" y="161"/>
                    </a:lnTo>
                    <a:lnTo>
                      <a:pt x="1872" y="427"/>
                    </a:lnTo>
                    <a:lnTo>
                      <a:pt x="2033" y="641"/>
                    </a:lnTo>
                    <a:lnTo>
                      <a:pt x="2033" y="641"/>
                    </a:lnTo>
                    <a:lnTo>
                      <a:pt x="1926" y="802"/>
                    </a:lnTo>
                    <a:lnTo>
                      <a:pt x="1765" y="962"/>
                    </a:lnTo>
                    <a:lnTo>
                      <a:pt x="1498" y="1123"/>
                    </a:lnTo>
                    <a:lnTo>
                      <a:pt x="1284" y="1230"/>
                    </a:lnTo>
                    <a:lnTo>
                      <a:pt x="1177" y="1176"/>
                    </a:lnTo>
                    <a:lnTo>
                      <a:pt x="1177" y="1176"/>
                    </a:lnTo>
                    <a:lnTo>
                      <a:pt x="1016" y="1016"/>
                    </a:lnTo>
                    <a:lnTo>
                      <a:pt x="749" y="802"/>
                    </a:lnTo>
                    <a:lnTo>
                      <a:pt x="535" y="641"/>
                    </a:lnTo>
                    <a:lnTo>
                      <a:pt x="375" y="481"/>
                    </a:lnTo>
                    <a:lnTo>
                      <a:pt x="375" y="481"/>
                    </a:lnTo>
                    <a:lnTo>
                      <a:pt x="214" y="374"/>
                    </a:lnTo>
                    <a:lnTo>
                      <a:pt x="54" y="26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3" name="Freeform 11"/>
              <p:cNvSpPr>
                <a:spLocks/>
              </p:cNvSpPr>
              <p:nvPr/>
            </p:nvSpPr>
            <p:spPr bwMode="auto">
              <a:xfrm>
                <a:off x="3563" y="2303"/>
                <a:ext cx="227" cy="141"/>
              </a:xfrm>
              <a:custGeom>
                <a:avLst/>
                <a:gdLst>
                  <a:gd name="T0" fmla="*/ 0 w 1819"/>
                  <a:gd name="T1" fmla="*/ 107 h 1123"/>
                  <a:gd name="T2" fmla="*/ 107 w 1819"/>
                  <a:gd name="T3" fmla="*/ 54 h 1123"/>
                  <a:gd name="T4" fmla="*/ 482 w 1819"/>
                  <a:gd name="T5" fmla="*/ 0 h 1123"/>
                  <a:gd name="T6" fmla="*/ 963 w 1819"/>
                  <a:gd name="T7" fmla="*/ 0 h 1123"/>
                  <a:gd name="T8" fmla="*/ 963 w 1819"/>
                  <a:gd name="T9" fmla="*/ 0 h 1123"/>
                  <a:gd name="T10" fmla="*/ 1337 w 1819"/>
                  <a:gd name="T11" fmla="*/ 161 h 1123"/>
                  <a:gd name="T12" fmla="*/ 1658 w 1819"/>
                  <a:gd name="T13" fmla="*/ 374 h 1123"/>
                  <a:gd name="T14" fmla="*/ 1819 w 1819"/>
                  <a:gd name="T15" fmla="*/ 588 h 1123"/>
                  <a:gd name="T16" fmla="*/ 1819 w 1819"/>
                  <a:gd name="T17" fmla="*/ 588 h 1123"/>
                  <a:gd name="T18" fmla="*/ 1712 w 1819"/>
                  <a:gd name="T19" fmla="*/ 802 h 1123"/>
                  <a:gd name="T20" fmla="*/ 1444 w 1819"/>
                  <a:gd name="T21" fmla="*/ 962 h 1123"/>
                  <a:gd name="T22" fmla="*/ 1177 w 1819"/>
                  <a:gd name="T23" fmla="*/ 1123 h 1123"/>
                  <a:gd name="T24" fmla="*/ 1016 w 1819"/>
                  <a:gd name="T25" fmla="*/ 1069 h 1123"/>
                  <a:gd name="T26" fmla="*/ 1016 w 1819"/>
                  <a:gd name="T27" fmla="*/ 1069 h 1123"/>
                  <a:gd name="T28" fmla="*/ 802 w 1819"/>
                  <a:gd name="T29" fmla="*/ 909 h 1123"/>
                  <a:gd name="T30" fmla="*/ 535 w 1819"/>
                  <a:gd name="T31" fmla="*/ 641 h 1123"/>
                  <a:gd name="T32" fmla="*/ 321 w 1819"/>
                  <a:gd name="T33" fmla="*/ 481 h 1123"/>
                  <a:gd name="T34" fmla="*/ 321 w 1819"/>
                  <a:gd name="T35" fmla="*/ 481 h 1123"/>
                  <a:gd name="T36" fmla="*/ 161 w 1819"/>
                  <a:gd name="T37" fmla="*/ 374 h 1123"/>
                  <a:gd name="T38" fmla="*/ 54 w 1819"/>
                  <a:gd name="T39" fmla="*/ 267 h 1123"/>
                  <a:gd name="T40" fmla="*/ 0 w 1819"/>
                  <a:gd name="T41" fmla="*/ 107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19" h="1123">
                    <a:moveTo>
                      <a:pt x="0" y="107"/>
                    </a:moveTo>
                    <a:lnTo>
                      <a:pt x="107" y="54"/>
                    </a:lnTo>
                    <a:lnTo>
                      <a:pt x="482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337" y="161"/>
                    </a:lnTo>
                    <a:lnTo>
                      <a:pt x="1658" y="374"/>
                    </a:lnTo>
                    <a:lnTo>
                      <a:pt x="1819" y="588"/>
                    </a:lnTo>
                    <a:lnTo>
                      <a:pt x="1819" y="588"/>
                    </a:lnTo>
                    <a:lnTo>
                      <a:pt x="1712" y="802"/>
                    </a:lnTo>
                    <a:lnTo>
                      <a:pt x="1444" y="962"/>
                    </a:lnTo>
                    <a:lnTo>
                      <a:pt x="1177" y="1123"/>
                    </a:lnTo>
                    <a:lnTo>
                      <a:pt x="1016" y="1069"/>
                    </a:lnTo>
                    <a:lnTo>
                      <a:pt x="1016" y="1069"/>
                    </a:lnTo>
                    <a:lnTo>
                      <a:pt x="802" y="909"/>
                    </a:lnTo>
                    <a:lnTo>
                      <a:pt x="535" y="64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161" y="374"/>
                    </a:lnTo>
                    <a:lnTo>
                      <a:pt x="54" y="26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4" name="Freeform 12"/>
              <p:cNvSpPr>
                <a:spLocks/>
              </p:cNvSpPr>
              <p:nvPr/>
            </p:nvSpPr>
            <p:spPr bwMode="auto">
              <a:xfrm>
                <a:off x="3576" y="2310"/>
                <a:ext cx="201" cy="113"/>
              </a:xfrm>
              <a:custGeom>
                <a:avLst/>
                <a:gdLst>
                  <a:gd name="T0" fmla="*/ 0 w 1605"/>
                  <a:gd name="T1" fmla="*/ 107 h 908"/>
                  <a:gd name="T2" fmla="*/ 107 w 1605"/>
                  <a:gd name="T3" fmla="*/ 53 h 908"/>
                  <a:gd name="T4" fmla="*/ 428 w 1605"/>
                  <a:gd name="T5" fmla="*/ 0 h 908"/>
                  <a:gd name="T6" fmla="*/ 856 w 1605"/>
                  <a:gd name="T7" fmla="*/ 0 h 908"/>
                  <a:gd name="T8" fmla="*/ 856 w 1605"/>
                  <a:gd name="T9" fmla="*/ 0 h 908"/>
                  <a:gd name="T10" fmla="*/ 1177 w 1605"/>
                  <a:gd name="T11" fmla="*/ 107 h 908"/>
                  <a:gd name="T12" fmla="*/ 1444 w 1605"/>
                  <a:gd name="T13" fmla="*/ 320 h 908"/>
                  <a:gd name="T14" fmla="*/ 1605 w 1605"/>
                  <a:gd name="T15" fmla="*/ 534 h 908"/>
                  <a:gd name="T16" fmla="*/ 1605 w 1605"/>
                  <a:gd name="T17" fmla="*/ 534 h 908"/>
                  <a:gd name="T18" fmla="*/ 1444 w 1605"/>
                  <a:gd name="T19" fmla="*/ 748 h 908"/>
                  <a:gd name="T20" fmla="*/ 1123 w 1605"/>
                  <a:gd name="T21" fmla="*/ 908 h 908"/>
                  <a:gd name="T22" fmla="*/ 909 w 1605"/>
                  <a:gd name="T23" fmla="*/ 908 h 908"/>
                  <a:gd name="T24" fmla="*/ 909 w 1605"/>
                  <a:gd name="T25" fmla="*/ 908 h 908"/>
                  <a:gd name="T26" fmla="*/ 749 w 1605"/>
                  <a:gd name="T27" fmla="*/ 748 h 908"/>
                  <a:gd name="T28" fmla="*/ 482 w 1605"/>
                  <a:gd name="T29" fmla="*/ 534 h 908"/>
                  <a:gd name="T30" fmla="*/ 321 w 1605"/>
                  <a:gd name="T31" fmla="*/ 373 h 908"/>
                  <a:gd name="T32" fmla="*/ 321 w 1605"/>
                  <a:gd name="T33" fmla="*/ 373 h 908"/>
                  <a:gd name="T34" fmla="*/ 161 w 1605"/>
                  <a:gd name="T35" fmla="*/ 320 h 908"/>
                  <a:gd name="T36" fmla="*/ 54 w 1605"/>
                  <a:gd name="T37" fmla="*/ 213 h 908"/>
                  <a:gd name="T38" fmla="*/ 0 w 1605"/>
                  <a:gd name="T39" fmla="*/ 107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5" h="908">
                    <a:moveTo>
                      <a:pt x="0" y="107"/>
                    </a:moveTo>
                    <a:lnTo>
                      <a:pt x="107" y="53"/>
                    </a:lnTo>
                    <a:lnTo>
                      <a:pt x="428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177" y="107"/>
                    </a:lnTo>
                    <a:lnTo>
                      <a:pt x="1444" y="320"/>
                    </a:lnTo>
                    <a:lnTo>
                      <a:pt x="1605" y="534"/>
                    </a:lnTo>
                    <a:lnTo>
                      <a:pt x="1605" y="534"/>
                    </a:lnTo>
                    <a:lnTo>
                      <a:pt x="1444" y="748"/>
                    </a:lnTo>
                    <a:lnTo>
                      <a:pt x="1123" y="908"/>
                    </a:lnTo>
                    <a:lnTo>
                      <a:pt x="909" y="908"/>
                    </a:lnTo>
                    <a:lnTo>
                      <a:pt x="909" y="908"/>
                    </a:lnTo>
                    <a:lnTo>
                      <a:pt x="749" y="748"/>
                    </a:lnTo>
                    <a:lnTo>
                      <a:pt x="482" y="534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161" y="320"/>
                    </a:lnTo>
                    <a:lnTo>
                      <a:pt x="54" y="213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5" name="Freeform 13"/>
              <p:cNvSpPr>
                <a:spLocks/>
              </p:cNvSpPr>
              <p:nvPr/>
            </p:nvSpPr>
            <p:spPr bwMode="auto">
              <a:xfrm>
                <a:off x="3590" y="2317"/>
                <a:ext cx="174" cy="93"/>
              </a:xfrm>
              <a:custGeom>
                <a:avLst/>
                <a:gdLst>
                  <a:gd name="T0" fmla="*/ 0 w 1391"/>
                  <a:gd name="T1" fmla="*/ 54 h 748"/>
                  <a:gd name="T2" fmla="*/ 107 w 1391"/>
                  <a:gd name="T3" fmla="*/ 0 h 748"/>
                  <a:gd name="T4" fmla="*/ 375 w 1391"/>
                  <a:gd name="T5" fmla="*/ 0 h 748"/>
                  <a:gd name="T6" fmla="*/ 749 w 1391"/>
                  <a:gd name="T7" fmla="*/ 0 h 748"/>
                  <a:gd name="T8" fmla="*/ 749 w 1391"/>
                  <a:gd name="T9" fmla="*/ 0 h 748"/>
                  <a:gd name="T10" fmla="*/ 1016 w 1391"/>
                  <a:gd name="T11" fmla="*/ 106 h 748"/>
                  <a:gd name="T12" fmla="*/ 1284 w 1391"/>
                  <a:gd name="T13" fmla="*/ 267 h 748"/>
                  <a:gd name="T14" fmla="*/ 1391 w 1391"/>
                  <a:gd name="T15" fmla="*/ 427 h 748"/>
                  <a:gd name="T16" fmla="*/ 1391 w 1391"/>
                  <a:gd name="T17" fmla="*/ 427 h 748"/>
                  <a:gd name="T18" fmla="*/ 1230 w 1391"/>
                  <a:gd name="T19" fmla="*/ 588 h 748"/>
                  <a:gd name="T20" fmla="*/ 963 w 1391"/>
                  <a:gd name="T21" fmla="*/ 748 h 748"/>
                  <a:gd name="T22" fmla="*/ 802 w 1391"/>
                  <a:gd name="T23" fmla="*/ 748 h 748"/>
                  <a:gd name="T24" fmla="*/ 802 w 1391"/>
                  <a:gd name="T25" fmla="*/ 748 h 748"/>
                  <a:gd name="T26" fmla="*/ 642 w 1391"/>
                  <a:gd name="T27" fmla="*/ 641 h 748"/>
                  <a:gd name="T28" fmla="*/ 428 w 1391"/>
                  <a:gd name="T29" fmla="*/ 427 h 748"/>
                  <a:gd name="T30" fmla="*/ 268 w 1391"/>
                  <a:gd name="T31" fmla="*/ 320 h 748"/>
                  <a:gd name="T32" fmla="*/ 268 w 1391"/>
                  <a:gd name="T33" fmla="*/ 320 h 748"/>
                  <a:gd name="T34" fmla="*/ 161 w 1391"/>
                  <a:gd name="T35" fmla="*/ 267 h 748"/>
                  <a:gd name="T36" fmla="*/ 54 w 1391"/>
                  <a:gd name="T37" fmla="*/ 160 h 748"/>
                  <a:gd name="T38" fmla="*/ 0 w 1391"/>
                  <a:gd name="T39" fmla="*/ 5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1" h="748">
                    <a:moveTo>
                      <a:pt x="0" y="54"/>
                    </a:moveTo>
                    <a:lnTo>
                      <a:pt x="107" y="0"/>
                    </a:lnTo>
                    <a:lnTo>
                      <a:pt x="375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1016" y="106"/>
                    </a:lnTo>
                    <a:lnTo>
                      <a:pt x="1284" y="267"/>
                    </a:lnTo>
                    <a:lnTo>
                      <a:pt x="1391" y="427"/>
                    </a:lnTo>
                    <a:lnTo>
                      <a:pt x="1391" y="427"/>
                    </a:lnTo>
                    <a:lnTo>
                      <a:pt x="1230" y="588"/>
                    </a:lnTo>
                    <a:lnTo>
                      <a:pt x="963" y="748"/>
                    </a:lnTo>
                    <a:lnTo>
                      <a:pt x="802" y="748"/>
                    </a:lnTo>
                    <a:lnTo>
                      <a:pt x="802" y="748"/>
                    </a:lnTo>
                    <a:lnTo>
                      <a:pt x="642" y="641"/>
                    </a:lnTo>
                    <a:lnTo>
                      <a:pt x="428" y="427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161" y="267"/>
                    </a:lnTo>
                    <a:lnTo>
                      <a:pt x="54" y="16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6" name="Freeform 14"/>
              <p:cNvSpPr>
                <a:spLocks/>
              </p:cNvSpPr>
              <p:nvPr/>
            </p:nvSpPr>
            <p:spPr bwMode="auto">
              <a:xfrm>
                <a:off x="3603" y="2317"/>
                <a:ext cx="147" cy="80"/>
              </a:xfrm>
              <a:custGeom>
                <a:avLst/>
                <a:gdLst>
                  <a:gd name="T0" fmla="*/ 0 w 1177"/>
                  <a:gd name="T1" fmla="*/ 54 h 641"/>
                  <a:gd name="T2" fmla="*/ 54 w 1177"/>
                  <a:gd name="T3" fmla="*/ 160 h 641"/>
                  <a:gd name="T4" fmla="*/ 107 w 1177"/>
                  <a:gd name="T5" fmla="*/ 213 h 641"/>
                  <a:gd name="T6" fmla="*/ 214 w 1177"/>
                  <a:gd name="T7" fmla="*/ 267 h 641"/>
                  <a:gd name="T8" fmla="*/ 214 w 1177"/>
                  <a:gd name="T9" fmla="*/ 267 h 641"/>
                  <a:gd name="T10" fmla="*/ 375 w 1177"/>
                  <a:gd name="T11" fmla="*/ 374 h 641"/>
                  <a:gd name="T12" fmla="*/ 535 w 1177"/>
                  <a:gd name="T13" fmla="*/ 534 h 641"/>
                  <a:gd name="T14" fmla="*/ 695 w 1177"/>
                  <a:gd name="T15" fmla="*/ 641 h 641"/>
                  <a:gd name="T16" fmla="*/ 695 w 1177"/>
                  <a:gd name="T17" fmla="*/ 641 h 641"/>
                  <a:gd name="T18" fmla="*/ 856 w 1177"/>
                  <a:gd name="T19" fmla="*/ 641 h 641"/>
                  <a:gd name="T20" fmla="*/ 1070 w 1177"/>
                  <a:gd name="T21" fmla="*/ 534 h 641"/>
                  <a:gd name="T22" fmla="*/ 1177 w 1177"/>
                  <a:gd name="T23" fmla="*/ 374 h 641"/>
                  <a:gd name="T24" fmla="*/ 1177 w 1177"/>
                  <a:gd name="T25" fmla="*/ 374 h 641"/>
                  <a:gd name="T26" fmla="*/ 1070 w 1177"/>
                  <a:gd name="T27" fmla="*/ 267 h 641"/>
                  <a:gd name="T28" fmla="*/ 909 w 1177"/>
                  <a:gd name="T29" fmla="*/ 106 h 641"/>
                  <a:gd name="T30" fmla="*/ 642 w 1177"/>
                  <a:gd name="T31" fmla="*/ 0 h 641"/>
                  <a:gd name="T32" fmla="*/ 642 w 1177"/>
                  <a:gd name="T33" fmla="*/ 0 h 641"/>
                  <a:gd name="T34" fmla="*/ 321 w 1177"/>
                  <a:gd name="T35" fmla="*/ 0 h 641"/>
                  <a:gd name="T36" fmla="*/ 107 w 1177"/>
                  <a:gd name="T37" fmla="*/ 54 h 641"/>
                  <a:gd name="T38" fmla="*/ 0 w 1177"/>
                  <a:gd name="T39" fmla="*/ 54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77" h="641">
                    <a:moveTo>
                      <a:pt x="0" y="54"/>
                    </a:moveTo>
                    <a:lnTo>
                      <a:pt x="54" y="160"/>
                    </a:lnTo>
                    <a:lnTo>
                      <a:pt x="107" y="213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375" y="374"/>
                    </a:lnTo>
                    <a:lnTo>
                      <a:pt x="535" y="534"/>
                    </a:lnTo>
                    <a:lnTo>
                      <a:pt x="695" y="641"/>
                    </a:lnTo>
                    <a:lnTo>
                      <a:pt x="695" y="641"/>
                    </a:lnTo>
                    <a:lnTo>
                      <a:pt x="856" y="641"/>
                    </a:lnTo>
                    <a:lnTo>
                      <a:pt x="1070" y="534"/>
                    </a:lnTo>
                    <a:lnTo>
                      <a:pt x="1177" y="374"/>
                    </a:lnTo>
                    <a:lnTo>
                      <a:pt x="1177" y="374"/>
                    </a:lnTo>
                    <a:lnTo>
                      <a:pt x="1070" y="267"/>
                    </a:lnTo>
                    <a:lnTo>
                      <a:pt x="909" y="106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321" y="0"/>
                    </a:lnTo>
                    <a:lnTo>
                      <a:pt x="107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7" name="Freeform 15"/>
              <p:cNvSpPr>
                <a:spLocks/>
              </p:cNvSpPr>
              <p:nvPr/>
            </p:nvSpPr>
            <p:spPr bwMode="auto">
              <a:xfrm>
                <a:off x="3322" y="2049"/>
                <a:ext cx="589" cy="361"/>
              </a:xfrm>
              <a:custGeom>
                <a:avLst/>
                <a:gdLst>
                  <a:gd name="T0" fmla="*/ 4120 w 4708"/>
                  <a:gd name="T1" fmla="*/ 2728 h 2888"/>
                  <a:gd name="T2" fmla="*/ 4066 w 4708"/>
                  <a:gd name="T3" fmla="*/ 2567 h 2888"/>
                  <a:gd name="T4" fmla="*/ 3905 w 4708"/>
                  <a:gd name="T5" fmla="*/ 2353 h 2888"/>
                  <a:gd name="T6" fmla="*/ 3691 w 4708"/>
                  <a:gd name="T7" fmla="*/ 2140 h 2888"/>
                  <a:gd name="T8" fmla="*/ 3691 w 4708"/>
                  <a:gd name="T9" fmla="*/ 2140 h 2888"/>
                  <a:gd name="T10" fmla="*/ 3424 w 4708"/>
                  <a:gd name="T11" fmla="*/ 2033 h 2888"/>
                  <a:gd name="T12" fmla="*/ 3210 w 4708"/>
                  <a:gd name="T13" fmla="*/ 1926 h 2888"/>
                  <a:gd name="T14" fmla="*/ 2889 w 4708"/>
                  <a:gd name="T15" fmla="*/ 1873 h 2888"/>
                  <a:gd name="T16" fmla="*/ 2889 w 4708"/>
                  <a:gd name="T17" fmla="*/ 1873 h 2888"/>
                  <a:gd name="T18" fmla="*/ 2461 w 4708"/>
                  <a:gd name="T19" fmla="*/ 1873 h 2888"/>
                  <a:gd name="T20" fmla="*/ 2033 w 4708"/>
                  <a:gd name="T21" fmla="*/ 1926 h 2888"/>
                  <a:gd name="T22" fmla="*/ 1819 w 4708"/>
                  <a:gd name="T23" fmla="*/ 1926 h 2888"/>
                  <a:gd name="T24" fmla="*/ 1819 w 4708"/>
                  <a:gd name="T25" fmla="*/ 1926 h 2888"/>
                  <a:gd name="T26" fmla="*/ 1712 w 4708"/>
                  <a:gd name="T27" fmla="*/ 1980 h 2888"/>
                  <a:gd name="T28" fmla="*/ 1659 w 4708"/>
                  <a:gd name="T29" fmla="*/ 1980 h 2888"/>
                  <a:gd name="T30" fmla="*/ 1605 w 4708"/>
                  <a:gd name="T31" fmla="*/ 2087 h 2888"/>
                  <a:gd name="T32" fmla="*/ 1605 w 4708"/>
                  <a:gd name="T33" fmla="*/ 2087 h 2888"/>
                  <a:gd name="T34" fmla="*/ 1498 w 4708"/>
                  <a:gd name="T35" fmla="*/ 2300 h 2888"/>
                  <a:gd name="T36" fmla="*/ 1338 w 4708"/>
                  <a:gd name="T37" fmla="*/ 2460 h 2888"/>
                  <a:gd name="T38" fmla="*/ 1070 w 4708"/>
                  <a:gd name="T39" fmla="*/ 2246 h 2888"/>
                  <a:gd name="T40" fmla="*/ 1070 w 4708"/>
                  <a:gd name="T41" fmla="*/ 2246 h 2888"/>
                  <a:gd name="T42" fmla="*/ 909 w 4708"/>
                  <a:gd name="T43" fmla="*/ 2087 h 2888"/>
                  <a:gd name="T44" fmla="*/ 749 w 4708"/>
                  <a:gd name="T45" fmla="*/ 1873 h 2888"/>
                  <a:gd name="T46" fmla="*/ 588 w 4708"/>
                  <a:gd name="T47" fmla="*/ 1658 h 2888"/>
                  <a:gd name="T48" fmla="*/ 374 w 4708"/>
                  <a:gd name="T49" fmla="*/ 1444 h 2888"/>
                  <a:gd name="T50" fmla="*/ 267 w 4708"/>
                  <a:gd name="T51" fmla="*/ 1230 h 2888"/>
                  <a:gd name="T52" fmla="*/ 107 w 4708"/>
                  <a:gd name="T53" fmla="*/ 1070 h 2888"/>
                  <a:gd name="T54" fmla="*/ 53 w 4708"/>
                  <a:gd name="T55" fmla="*/ 857 h 2888"/>
                  <a:gd name="T56" fmla="*/ 0 w 4708"/>
                  <a:gd name="T57" fmla="*/ 696 h 2888"/>
                  <a:gd name="T58" fmla="*/ 0 w 4708"/>
                  <a:gd name="T59" fmla="*/ 696 h 2888"/>
                  <a:gd name="T60" fmla="*/ 0 w 4708"/>
                  <a:gd name="T61" fmla="*/ 536 h 2888"/>
                  <a:gd name="T62" fmla="*/ 0 w 4708"/>
                  <a:gd name="T63" fmla="*/ 268 h 2888"/>
                  <a:gd name="T64" fmla="*/ 160 w 4708"/>
                  <a:gd name="T65" fmla="*/ 0 h 2888"/>
                  <a:gd name="T66" fmla="*/ 160 w 4708"/>
                  <a:gd name="T67" fmla="*/ 0 h 2888"/>
                  <a:gd name="T68" fmla="*/ 267 w 4708"/>
                  <a:gd name="T69" fmla="*/ 0 h 2888"/>
                  <a:gd name="T70" fmla="*/ 535 w 4708"/>
                  <a:gd name="T71" fmla="*/ 54 h 2888"/>
                  <a:gd name="T72" fmla="*/ 909 w 4708"/>
                  <a:gd name="T73" fmla="*/ 161 h 2888"/>
                  <a:gd name="T74" fmla="*/ 1338 w 4708"/>
                  <a:gd name="T75" fmla="*/ 321 h 2888"/>
                  <a:gd name="T76" fmla="*/ 1819 w 4708"/>
                  <a:gd name="T77" fmla="*/ 482 h 2888"/>
                  <a:gd name="T78" fmla="*/ 2301 w 4708"/>
                  <a:gd name="T79" fmla="*/ 643 h 2888"/>
                  <a:gd name="T80" fmla="*/ 2782 w 4708"/>
                  <a:gd name="T81" fmla="*/ 857 h 2888"/>
                  <a:gd name="T82" fmla="*/ 3263 w 4708"/>
                  <a:gd name="T83" fmla="*/ 1017 h 2888"/>
                  <a:gd name="T84" fmla="*/ 3691 w 4708"/>
                  <a:gd name="T85" fmla="*/ 1230 h 2888"/>
                  <a:gd name="T86" fmla="*/ 4012 w 4708"/>
                  <a:gd name="T87" fmla="*/ 1337 h 2888"/>
                  <a:gd name="T88" fmla="*/ 4227 w 4708"/>
                  <a:gd name="T89" fmla="*/ 1444 h 2888"/>
                  <a:gd name="T90" fmla="*/ 4227 w 4708"/>
                  <a:gd name="T91" fmla="*/ 1444 h 2888"/>
                  <a:gd name="T92" fmla="*/ 4548 w 4708"/>
                  <a:gd name="T93" fmla="*/ 1765 h 2888"/>
                  <a:gd name="T94" fmla="*/ 4708 w 4708"/>
                  <a:gd name="T95" fmla="*/ 2194 h 2888"/>
                  <a:gd name="T96" fmla="*/ 4708 w 4708"/>
                  <a:gd name="T97" fmla="*/ 2621 h 2888"/>
                  <a:gd name="T98" fmla="*/ 4548 w 4708"/>
                  <a:gd name="T99" fmla="*/ 2835 h 2888"/>
                  <a:gd name="T100" fmla="*/ 4548 w 4708"/>
                  <a:gd name="T101" fmla="*/ 2835 h 2888"/>
                  <a:gd name="T102" fmla="*/ 4280 w 4708"/>
                  <a:gd name="T103" fmla="*/ 2888 h 2888"/>
                  <a:gd name="T104" fmla="*/ 4120 w 4708"/>
                  <a:gd name="T105" fmla="*/ 2835 h 2888"/>
                  <a:gd name="T106" fmla="*/ 4120 w 4708"/>
                  <a:gd name="T107" fmla="*/ 2728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8" h="2888">
                    <a:moveTo>
                      <a:pt x="4120" y="2728"/>
                    </a:moveTo>
                    <a:lnTo>
                      <a:pt x="4066" y="2567"/>
                    </a:lnTo>
                    <a:lnTo>
                      <a:pt x="3905" y="2353"/>
                    </a:lnTo>
                    <a:lnTo>
                      <a:pt x="3691" y="2140"/>
                    </a:lnTo>
                    <a:lnTo>
                      <a:pt x="3691" y="2140"/>
                    </a:lnTo>
                    <a:lnTo>
                      <a:pt x="3424" y="2033"/>
                    </a:lnTo>
                    <a:lnTo>
                      <a:pt x="3210" y="1926"/>
                    </a:lnTo>
                    <a:lnTo>
                      <a:pt x="2889" y="1873"/>
                    </a:lnTo>
                    <a:lnTo>
                      <a:pt x="2889" y="1873"/>
                    </a:lnTo>
                    <a:lnTo>
                      <a:pt x="2461" y="1873"/>
                    </a:lnTo>
                    <a:lnTo>
                      <a:pt x="2033" y="1926"/>
                    </a:lnTo>
                    <a:lnTo>
                      <a:pt x="1819" y="1926"/>
                    </a:lnTo>
                    <a:lnTo>
                      <a:pt x="1819" y="1926"/>
                    </a:lnTo>
                    <a:lnTo>
                      <a:pt x="1712" y="1980"/>
                    </a:lnTo>
                    <a:lnTo>
                      <a:pt x="1659" y="1980"/>
                    </a:lnTo>
                    <a:lnTo>
                      <a:pt x="1605" y="2087"/>
                    </a:lnTo>
                    <a:lnTo>
                      <a:pt x="1605" y="2087"/>
                    </a:lnTo>
                    <a:lnTo>
                      <a:pt x="1498" y="2300"/>
                    </a:lnTo>
                    <a:lnTo>
                      <a:pt x="1338" y="2460"/>
                    </a:lnTo>
                    <a:lnTo>
                      <a:pt x="1070" y="2246"/>
                    </a:lnTo>
                    <a:lnTo>
                      <a:pt x="1070" y="2246"/>
                    </a:lnTo>
                    <a:lnTo>
                      <a:pt x="909" y="2087"/>
                    </a:lnTo>
                    <a:lnTo>
                      <a:pt x="749" y="1873"/>
                    </a:lnTo>
                    <a:lnTo>
                      <a:pt x="588" y="1658"/>
                    </a:lnTo>
                    <a:lnTo>
                      <a:pt x="374" y="1444"/>
                    </a:lnTo>
                    <a:lnTo>
                      <a:pt x="267" y="1230"/>
                    </a:lnTo>
                    <a:lnTo>
                      <a:pt x="107" y="1070"/>
                    </a:lnTo>
                    <a:lnTo>
                      <a:pt x="53" y="857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536"/>
                    </a:lnTo>
                    <a:lnTo>
                      <a:pt x="0" y="268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54"/>
                    </a:lnTo>
                    <a:lnTo>
                      <a:pt x="909" y="161"/>
                    </a:lnTo>
                    <a:lnTo>
                      <a:pt x="1338" y="321"/>
                    </a:lnTo>
                    <a:lnTo>
                      <a:pt x="1819" y="482"/>
                    </a:lnTo>
                    <a:lnTo>
                      <a:pt x="2301" y="643"/>
                    </a:lnTo>
                    <a:lnTo>
                      <a:pt x="2782" y="857"/>
                    </a:lnTo>
                    <a:lnTo>
                      <a:pt x="3263" y="1017"/>
                    </a:lnTo>
                    <a:lnTo>
                      <a:pt x="3691" y="1230"/>
                    </a:lnTo>
                    <a:lnTo>
                      <a:pt x="4012" y="1337"/>
                    </a:lnTo>
                    <a:lnTo>
                      <a:pt x="4227" y="1444"/>
                    </a:lnTo>
                    <a:lnTo>
                      <a:pt x="4227" y="1444"/>
                    </a:lnTo>
                    <a:lnTo>
                      <a:pt x="4548" y="1765"/>
                    </a:lnTo>
                    <a:lnTo>
                      <a:pt x="4708" y="2194"/>
                    </a:lnTo>
                    <a:lnTo>
                      <a:pt x="4708" y="2621"/>
                    </a:lnTo>
                    <a:lnTo>
                      <a:pt x="4548" y="2835"/>
                    </a:lnTo>
                    <a:lnTo>
                      <a:pt x="4548" y="2835"/>
                    </a:lnTo>
                    <a:lnTo>
                      <a:pt x="4280" y="2888"/>
                    </a:lnTo>
                    <a:lnTo>
                      <a:pt x="4120" y="2835"/>
                    </a:lnTo>
                    <a:lnTo>
                      <a:pt x="4120" y="2728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" name="Freeform 16"/>
              <p:cNvSpPr>
                <a:spLocks/>
              </p:cNvSpPr>
              <p:nvPr/>
            </p:nvSpPr>
            <p:spPr bwMode="auto">
              <a:xfrm>
                <a:off x="3322" y="2049"/>
                <a:ext cx="589" cy="361"/>
              </a:xfrm>
              <a:custGeom>
                <a:avLst/>
                <a:gdLst>
                  <a:gd name="T0" fmla="*/ 53 w 4708"/>
                  <a:gd name="T1" fmla="*/ 643 h 2888"/>
                  <a:gd name="T2" fmla="*/ 0 w 4708"/>
                  <a:gd name="T3" fmla="*/ 536 h 2888"/>
                  <a:gd name="T4" fmla="*/ 0 w 4708"/>
                  <a:gd name="T5" fmla="*/ 214 h 2888"/>
                  <a:gd name="T6" fmla="*/ 160 w 4708"/>
                  <a:gd name="T7" fmla="*/ 0 h 2888"/>
                  <a:gd name="T8" fmla="*/ 160 w 4708"/>
                  <a:gd name="T9" fmla="*/ 0 h 2888"/>
                  <a:gd name="T10" fmla="*/ 267 w 4708"/>
                  <a:gd name="T11" fmla="*/ 0 h 2888"/>
                  <a:gd name="T12" fmla="*/ 535 w 4708"/>
                  <a:gd name="T13" fmla="*/ 54 h 2888"/>
                  <a:gd name="T14" fmla="*/ 909 w 4708"/>
                  <a:gd name="T15" fmla="*/ 161 h 2888"/>
                  <a:gd name="T16" fmla="*/ 1338 w 4708"/>
                  <a:gd name="T17" fmla="*/ 321 h 2888"/>
                  <a:gd name="T18" fmla="*/ 1819 w 4708"/>
                  <a:gd name="T19" fmla="*/ 482 h 2888"/>
                  <a:gd name="T20" fmla="*/ 2301 w 4708"/>
                  <a:gd name="T21" fmla="*/ 643 h 2888"/>
                  <a:gd name="T22" fmla="*/ 2782 w 4708"/>
                  <a:gd name="T23" fmla="*/ 857 h 2888"/>
                  <a:gd name="T24" fmla="*/ 3263 w 4708"/>
                  <a:gd name="T25" fmla="*/ 1017 h 2888"/>
                  <a:gd name="T26" fmla="*/ 3691 w 4708"/>
                  <a:gd name="T27" fmla="*/ 1230 h 2888"/>
                  <a:gd name="T28" fmla="*/ 4012 w 4708"/>
                  <a:gd name="T29" fmla="*/ 1337 h 2888"/>
                  <a:gd name="T30" fmla="*/ 4227 w 4708"/>
                  <a:gd name="T31" fmla="*/ 1444 h 2888"/>
                  <a:gd name="T32" fmla="*/ 4227 w 4708"/>
                  <a:gd name="T33" fmla="*/ 1444 h 2888"/>
                  <a:gd name="T34" fmla="*/ 4548 w 4708"/>
                  <a:gd name="T35" fmla="*/ 1765 h 2888"/>
                  <a:gd name="T36" fmla="*/ 4708 w 4708"/>
                  <a:gd name="T37" fmla="*/ 2194 h 2888"/>
                  <a:gd name="T38" fmla="*/ 4708 w 4708"/>
                  <a:gd name="T39" fmla="*/ 2621 h 2888"/>
                  <a:gd name="T40" fmla="*/ 4548 w 4708"/>
                  <a:gd name="T41" fmla="*/ 2835 h 2888"/>
                  <a:gd name="T42" fmla="*/ 4548 w 4708"/>
                  <a:gd name="T43" fmla="*/ 2835 h 2888"/>
                  <a:gd name="T44" fmla="*/ 4280 w 4708"/>
                  <a:gd name="T45" fmla="*/ 2888 h 2888"/>
                  <a:gd name="T46" fmla="*/ 4173 w 4708"/>
                  <a:gd name="T47" fmla="*/ 2835 h 2888"/>
                  <a:gd name="T48" fmla="*/ 4173 w 4708"/>
                  <a:gd name="T49" fmla="*/ 2728 h 2888"/>
                  <a:gd name="T50" fmla="*/ 4173 w 4708"/>
                  <a:gd name="T51" fmla="*/ 2728 h 2888"/>
                  <a:gd name="T52" fmla="*/ 4120 w 4708"/>
                  <a:gd name="T53" fmla="*/ 2567 h 2888"/>
                  <a:gd name="T54" fmla="*/ 3959 w 4708"/>
                  <a:gd name="T55" fmla="*/ 2353 h 2888"/>
                  <a:gd name="T56" fmla="*/ 3745 w 4708"/>
                  <a:gd name="T57" fmla="*/ 2140 h 2888"/>
                  <a:gd name="T58" fmla="*/ 3745 w 4708"/>
                  <a:gd name="T59" fmla="*/ 2140 h 2888"/>
                  <a:gd name="T60" fmla="*/ 3477 w 4708"/>
                  <a:gd name="T61" fmla="*/ 1980 h 2888"/>
                  <a:gd name="T62" fmla="*/ 3210 w 4708"/>
                  <a:gd name="T63" fmla="*/ 1926 h 2888"/>
                  <a:gd name="T64" fmla="*/ 2889 w 4708"/>
                  <a:gd name="T65" fmla="*/ 1873 h 2888"/>
                  <a:gd name="T66" fmla="*/ 2889 w 4708"/>
                  <a:gd name="T67" fmla="*/ 1873 h 2888"/>
                  <a:gd name="T68" fmla="*/ 2408 w 4708"/>
                  <a:gd name="T69" fmla="*/ 1873 h 2888"/>
                  <a:gd name="T70" fmla="*/ 2033 w 4708"/>
                  <a:gd name="T71" fmla="*/ 1873 h 2888"/>
                  <a:gd name="T72" fmla="*/ 1819 w 4708"/>
                  <a:gd name="T73" fmla="*/ 1873 h 2888"/>
                  <a:gd name="T74" fmla="*/ 1819 w 4708"/>
                  <a:gd name="T75" fmla="*/ 1873 h 2888"/>
                  <a:gd name="T76" fmla="*/ 1712 w 4708"/>
                  <a:gd name="T77" fmla="*/ 1926 h 2888"/>
                  <a:gd name="T78" fmla="*/ 1605 w 4708"/>
                  <a:gd name="T79" fmla="*/ 1980 h 2888"/>
                  <a:gd name="T80" fmla="*/ 1552 w 4708"/>
                  <a:gd name="T81" fmla="*/ 2033 h 2888"/>
                  <a:gd name="T82" fmla="*/ 1552 w 4708"/>
                  <a:gd name="T83" fmla="*/ 2033 h 2888"/>
                  <a:gd name="T84" fmla="*/ 1445 w 4708"/>
                  <a:gd name="T85" fmla="*/ 2246 h 2888"/>
                  <a:gd name="T86" fmla="*/ 1338 w 4708"/>
                  <a:gd name="T87" fmla="*/ 2353 h 2888"/>
                  <a:gd name="T88" fmla="*/ 1070 w 4708"/>
                  <a:gd name="T89" fmla="*/ 2140 h 2888"/>
                  <a:gd name="T90" fmla="*/ 1070 w 4708"/>
                  <a:gd name="T91" fmla="*/ 2140 h 2888"/>
                  <a:gd name="T92" fmla="*/ 909 w 4708"/>
                  <a:gd name="T93" fmla="*/ 1980 h 2888"/>
                  <a:gd name="T94" fmla="*/ 749 w 4708"/>
                  <a:gd name="T95" fmla="*/ 1765 h 2888"/>
                  <a:gd name="T96" fmla="*/ 588 w 4708"/>
                  <a:gd name="T97" fmla="*/ 1551 h 2888"/>
                  <a:gd name="T98" fmla="*/ 428 w 4708"/>
                  <a:gd name="T99" fmla="*/ 1391 h 2888"/>
                  <a:gd name="T100" fmla="*/ 267 w 4708"/>
                  <a:gd name="T101" fmla="*/ 1177 h 2888"/>
                  <a:gd name="T102" fmla="*/ 160 w 4708"/>
                  <a:gd name="T103" fmla="*/ 964 h 2888"/>
                  <a:gd name="T104" fmla="*/ 53 w 4708"/>
                  <a:gd name="T105" fmla="*/ 803 h 2888"/>
                  <a:gd name="T106" fmla="*/ 53 w 4708"/>
                  <a:gd name="T107" fmla="*/ 643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8" h="2888">
                    <a:moveTo>
                      <a:pt x="53" y="643"/>
                    </a:moveTo>
                    <a:lnTo>
                      <a:pt x="0" y="536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54"/>
                    </a:lnTo>
                    <a:lnTo>
                      <a:pt x="909" y="161"/>
                    </a:lnTo>
                    <a:lnTo>
                      <a:pt x="1338" y="321"/>
                    </a:lnTo>
                    <a:lnTo>
                      <a:pt x="1819" y="482"/>
                    </a:lnTo>
                    <a:lnTo>
                      <a:pt x="2301" y="643"/>
                    </a:lnTo>
                    <a:lnTo>
                      <a:pt x="2782" y="857"/>
                    </a:lnTo>
                    <a:lnTo>
                      <a:pt x="3263" y="1017"/>
                    </a:lnTo>
                    <a:lnTo>
                      <a:pt x="3691" y="1230"/>
                    </a:lnTo>
                    <a:lnTo>
                      <a:pt x="4012" y="1337"/>
                    </a:lnTo>
                    <a:lnTo>
                      <a:pt x="4227" y="1444"/>
                    </a:lnTo>
                    <a:lnTo>
                      <a:pt x="4227" y="1444"/>
                    </a:lnTo>
                    <a:lnTo>
                      <a:pt x="4548" y="1765"/>
                    </a:lnTo>
                    <a:lnTo>
                      <a:pt x="4708" y="2194"/>
                    </a:lnTo>
                    <a:lnTo>
                      <a:pt x="4708" y="2621"/>
                    </a:lnTo>
                    <a:lnTo>
                      <a:pt x="4548" y="2835"/>
                    </a:lnTo>
                    <a:lnTo>
                      <a:pt x="4548" y="2835"/>
                    </a:lnTo>
                    <a:lnTo>
                      <a:pt x="4280" y="2888"/>
                    </a:lnTo>
                    <a:lnTo>
                      <a:pt x="4173" y="2835"/>
                    </a:lnTo>
                    <a:lnTo>
                      <a:pt x="4173" y="2728"/>
                    </a:lnTo>
                    <a:lnTo>
                      <a:pt x="4173" y="2728"/>
                    </a:lnTo>
                    <a:lnTo>
                      <a:pt x="4120" y="2567"/>
                    </a:lnTo>
                    <a:lnTo>
                      <a:pt x="3959" y="2353"/>
                    </a:lnTo>
                    <a:lnTo>
                      <a:pt x="3745" y="2140"/>
                    </a:lnTo>
                    <a:lnTo>
                      <a:pt x="3745" y="2140"/>
                    </a:lnTo>
                    <a:lnTo>
                      <a:pt x="3477" y="1980"/>
                    </a:lnTo>
                    <a:lnTo>
                      <a:pt x="3210" y="1926"/>
                    </a:lnTo>
                    <a:lnTo>
                      <a:pt x="2889" y="1873"/>
                    </a:lnTo>
                    <a:lnTo>
                      <a:pt x="2889" y="1873"/>
                    </a:lnTo>
                    <a:lnTo>
                      <a:pt x="2408" y="1873"/>
                    </a:lnTo>
                    <a:lnTo>
                      <a:pt x="2033" y="1873"/>
                    </a:lnTo>
                    <a:lnTo>
                      <a:pt x="1819" y="1873"/>
                    </a:lnTo>
                    <a:lnTo>
                      <a:pt x="1819" y="1873"/>
                    </a:lnTo>
                    <a:lnTo>
                      <a:pt x="1712" y="1926"/>
                    </a:lnTo>
                    <a:lnTo>
                      <a:pt x="1605" y="1980"/>
                    </a:lnTo>
                    <a:lnTo>
                      <a:pt x="1552" y="2033"/>
                    </a:lnTo>
                    <a:lnTo>
                      <a:pt x="1552" y="2033"/>
                    </a:lnTo>
                    <a:lnTo>
                      <a:pt x="1445" y="2246"/>
                    </a:lnTo>
                    <a:lnTo>
                      <a:pt x="1338" y="2353"/>
                    </a:lnTo>
                    <a:lnTo>
                      <a:pt x="1070" y="2140"/>
                    </a:lnTo>
                    <a:lnTo>
                      <a:pt x="1070" y="2140"/>
                    </a:lnTo>
                    <a:lnTo>
                      <a:pt x="909" y="1980"/>
                    </a:lnTo>
                    <a:lnTo>
                      <a:pt x="749" y="1765"/>
                    </a:lnTo>
                    <a:lnTo>
                      <a:pt x="588" y="1551"/>
                    </a:lnTo>
                    <a:lnTo>
                      <a:pt x="428" y="1391"/>
                    </a:lnTo>
                    <a:lnTo>
                      <a:pt x="267" y="1177"/>
                    </a:lnTo>
                    <a:lnTo>
                      <a:pt x="160" y="964"/>
                    </a:lnTo>
                    <a:lnTo>
                      <a:pt x="53" y="803"/>
                    </a:lnTo>
                    <a:lnTo>
                      <a:pt x="53" y="64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" name="Freeform 17"/>
              <p:cNvSpPr>
                <a:spLocks/>
              </p:cNvSpPr>
              <p:nvPr/>
            </p:nvSpPr>
            <p:spPr bwMode="auto">
              <a:xfrm>
                <a:off x="3322" y="2043"/>
                <a:ext cx="589" cy="367"/>
              </a:xfrm>
              <a:custGeom>
                <a:avLst/>
                <a:gdLst>
                  <a:gd name="T0" fmla="*/ 53 w 4708"/>
                  <a:gd name="T1" fmla="*/ 642 h 2941"/>
                  <a:gd name="T2" fmla="*/ 0 w 4708"/>
                  <a:gd name="T3" fmla="*/ 535 h 2941"/>
                  <a:gd name="T4" fmla="*/ 53 w 4708"/>
                  <a:gd name="T5" fmla="*/ 267 h 2941"/>
                  <a:gd name="T6" fmla="*/ 214 w 4708"/>
                  <a:gd name="T7" fmla="*/ 0 h 2941"/>
                  <a:gd name="T8" fmla="*/ 214 w 4708"/>
                  <a:gd name="T9" fmla="*/ 0 h 2941"/>
                  <a:gd name="T10" fmla="*/ 321 w 4708"/>
                  <a:gd name="T11" fmla="*/ 0 h 2941"/>
                  <a:gd name="T12" fmla="*/ 588 w 4708"/>
                  <a:gd name="T13" fmla="*/ 107 h 2941"/>
                  <a:gd name="T14" fmla="*/ 963 w 4708"/>
                  <a:gd name="T15" fmla="*/ 214 h 2941"/>
                  <a:gd name="T16" fmla="*/ 1338 w 4708"/>
                  <a:gd name="T17" fmla="*/ 321 h 2941"/>
                  <a:gd name="T18" fmla="*/ 1819 w 4708"/>
                  <a:gd name="T19" fmla="*/ 535 h 2941"/>
                  <a:gd name="T20" fmla="*/ 2301 w 4708"/>
                  <a:gd name="T21" fmla="*/ 696 h 2941"/>
                  <a:gd name="T22" fmla="*/ 2835 w 4708"/>
                  <a:gd name="T23" fmla="*/ 910 h 2941"/>
                  <a:gd name="T24" fmla="*/ 3263 w 4708"/>
                  <a:gd name="T25" fmla="*/ 1070 h 2941"/>
                  <a:gd name="T26" fmla="*/ 3691 w 4708"/>
                  <a:gd name="T27" fmla="*/ 1283 h 2941"/>
                  <a:gd name="T28" fmla="*/ 4012 w 4708"/>
                  <a:gd name="T29" fmla="*/ 1390 h 2941"/>
                  <a:gd name="T30" fmla="*/ 4227 w 4708"/>
                  <a:gd name="T31" fmla="*/ 1497 h 2941"/>
                  <a:gd name="T32" fmla="*/ 4227 w 4708"/>
                  <a:gd name="T33" fmla="*/ 1497 h 2941"/>
                  <a:gd name="T34" fmla="*/ 4548 w 4708"/>
                  <a:gd name="T35" fmla="*/ 1818 h 2941"/>
                  <a:gd name="T36" fmla="*/ 4708 w 4708"/>
                  <a:gd name="T37" fmla="*/ 2247 h 2941"/>
                  <a:gd name="T38" fmla="*/ 4708 w 4708"/>
                  <a:gd name="T39" fmla="*/ 2674 h 2941"/>
                  <a:gd name="T40" fmla="*/ 4548 w 4708"/>
                  <a:gd name="T41" fmla="*/ 2888 h 2941"/>
                  <a:gd name="T42" fmla="*/ 4548 w 4708"/>
                  <a:gd name="T43" fmla="*/ 2888 h 2941"/>
                  <a:gd name="T44" fmla="*/ 4280 w 4708"/>
                  <a:gd name="T45" fmla="*/ 2941 h 2941"/>
                  <a:gd name="T46" fmla="*/ 4173 w 4708"/>
                  <a:gd name="T47" fmla="*/ 2888 h 2941"/>
                  <a:gd name="T48" fmla="*/ 4173 w 4708"/>
                  <a:gd name="T49" fmla="*/ 2781 h 2941"/>
                  <a:gd name="T50" fmla="*/ 4173 w 4708"/>
                  <a:gd name="T51" fmla="*/ 2781 h 2941"/>
                  <a:gd name="T52" fmla="*/ 4120 w 4708"/>
                  <a:gd name="T53" fmla="*/ 2620 h 2941"/>
                  <a:gd name="T54" fmla="*/ 4012 w 4708"/>
                  <a:gd name="T55" fmla="*/ 2353 h 2941"/>
                  <a:gd name="T56" fmla="*/ 3798 w 4708"/>
                  <a:gd name="T57" fmla="*/ 2140 h 2941"/>
                  <a:gd name="T58" fmla="*/ 3798 w 4708"/>
                  <a:gd name="T59" fmla="*/ 2140 h 2941"/>
                  <a:gd name="T60" fmla="*/ 3531 w 4708"/>
                  <a:gd name="T61" fmla="*/ 1979 h 2941"/>
                  <a:gd name="T62" fmla="*/ 3263 w 4708"/>
                  <a:gd name="T63" fmla="*/ 1926 h 2941"/>
                  <a:gd name="T64" fmla="*/ 2889 w 4708"/>
                  <a:gd name="T65" fmla="*/ 1872 h 2941"/>
                  <a:gd name="T66" fmla="*/ 2889 w 4708"/>
                  <a:gd name="T67" fmla="*/ 1872 h 2941"/>
                  <a:gd name="T68" fmla="*/ 2408 w 4708"/>
                  <a:gd name="T69" fmla="*/ 1926 h 2941"/>
                  <a:gd name="T70" fmla="*/ 2033 w 4708"/>
                  <a:gd name="T71" fmla="*/ 1926 h 2941"/>
                  <a:gd name="T72" fmla="*/ 1819 w 4708"/>
                  <a:gd name="T73" fmla="*/ 1926 h 2941"/>
                  <a:gd name="T74" fmla="*/ 1819 w 4708"/>
                  <a:gd name="T75" fmla="*/ 1926 h 2941"/>
                  <a:gd name="T76" fmla="*/ 1712 w 4708"/>
                  <a:gd name="T77" fmla="*/ 1979 h 2941"/>
                  <a:gd name="T78" fmla="*/ 1605 w 4708"/>
                  <a:gd name="T79" fmla="*/ 2033 h 2941"/>
                  <a:gd name="T80" fmla="*/ 1552 w 4708"/>
                  <a:gd name="T81" fmla="*/ 2086 h 2941"/>
                  <a:gd name="T82" fmla="*/ 1552 w 4708"/>
                  <a:gd name="T83" fmla="*/ 2086 h 2941"/>
                  <a:gd name="T84" fmla="*/ 1445 w 4708"/>
                  <a:gd name="T85" fmla="*/ 2247 h 2941"/>
                  <a:gd name="T86" fmla="*/ 1284 w 4708"/>
                  <a:gd name="T87" fmla="*/ 2353 h 2941"/>
                  <a:gd name="T88" fmla="*/ 1070 w 4708"/>
                  <a:gd name="T89" fmla="*/ 2140 h 2941"/>
                  <a:gd name="T90" fmla="*/ 1070 w 4708"/>
                  <a:gd name="T91" fmla="*/ 2140 h 2941"/>
                  <a:gd name="T92" fmla="*/ 909 w 4708"/>
                  <a:gd name="T93" fmla="*/ 1926 h 2941"/>
                  <a:gd name="T94" fmla="*/ 695 w 4708"/>
                  <a:gd name="T95" fmla="*/ 1711 h 2941"/>
                  <a:gd name="T96" fmla="*/ 535 w 4708"/>
                  <a:gd name="T97" fmla="*/ 1497 h 2941"/>
                  <a:gd name="T98" fmla="*/ 374 w 4708"/>
                  <a:gd name="T99" fmla="*/ 1230 h 2941"/>
                  <a:gd name="T100" fmla="*/ 214 w 4708"/>
                  <a:gd name="T101" fmla="*/ 1017 h 2941"/>
                  <a:gd name="T102" fmla="*/ 107 w 4708"/>
                  <a:gd name="T103" fmla="*/ 856 h 2941"/>
                  <a:gd name="T104" fmla="*/ 53 w 4708"/>
                  <a:gd name="T105" fmla="*/ 642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08" h="2941">
                    <a:moveTo>
                      <a:pt x="53" y="642"/>
                    </a:moveTo>
                    <a:lnTo>
                      <a:pt x="0" y="535"/>
                    </a:lnTo>
                    <a:lnTo>
                      <a:pt x="53" y="26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588" y="107"/>
                    </a:lnTo>
                    <a:lnTo>
                      <a:pt x="963" y="214"/>
                    </a:lnTo>
                    <a:lnTo>
                      <a:pt x="1338" y="321"/>
                    </a:lnTo>
                    <a:lnTo>
                      <a:pt x="1819" y="535"/>
                    </a:lnTo>
                    <a:lnTo>
                      <a:pt x="2301" y="696"/>
                    </a:lnTo>
                    <a:lnTo>
                      <a:pt x="2835" y="910"/>
                    </a:lnTo>
                    <a:lnTo>
                      <a:pt x="3263" y="1070"/>
                    </a:lnTo>
                    <a:lnTo>
                      <a:pt x="3691" y="1283"/>
                    </a:lnTo>
                    <a:lnTo>
                      <a:pt x="4012" y="1390"/>
                    </a:lnTo>
                    <a:lnTo>
                      <a:pt x="4227" y="1497"/>
                    </a:lnTo>
                    <a:lnTo>
                      <a:pt x="4227" y="1497"/>
                    </a:lnTo>
                    <a:lnTo>
                      <a:pt x="4548" y="1818"/>
                    </a:lnTo>
                    <a:lnTo>
                      <a:pt x="4708" y="2247"/>
                    </a:lnTo>
                    <a:lnTo>
                      <a:pt x="4708" y="2674"/>
                    </a:lnTo>
                    <a:lnTo>
                      <a:pt x="4548" y="2888"/>
                    </a:lnTo>
                    <a:lnTo>
                      <a:pt x="4548" y="2888"/>
                    </a:lnTo>
                    <a:lnTo>
                      <a:pt x="4280" y="2941"/>
                    </a:lnTo>
                    <a:lnTo>
                      <a:pt x="4173" y="2888"/>
                    </a:lnTo>
                    <a:lnTo>
                      <a:pt x="4173" y="2781"/>
                    </a:lnTo>
                    <a:lnTo>
                      <a:pt x="4173" y="2781"/>
                    </a:lnTo>
                    <a:lnTo>
                      <a:pt x="4120" y="2620"/>
                    </a:lnTo>
                    <a:lnTo>
                      <a:pt x="4012" y="2353"/>
                    </a:lnTo>
                    <a:lnTo>
                      <a:pt x="3798" y="2140"/>
                    </a:lnTo>
                    <a:lnTo>
                      <a:pt x="3798" y="2140"/>
                    </a:lnTo>
                    <a:lnTo>
                      <a:pt x="3531" y="1979"/>
                    </a:lnTo>
                    <a:lnTo>
                      <a:pt x="3263" y="1926"/>
                    </a:lnTo>
                    <a:lnTo>
                      <a:pt x="2889" y="1872"/>
                    </a:lnTo>
                    <a:lnTo>
                      <a:pt x="2889" y="1872"/>
                    </a:lnTo>
                    <a:lnTo>
                      <a:pt x="2408" y="1926"/>
                    </a:lnTo>
                    <a:lnTo>
                      <a:pt x="2033" y="1926"/>
                    </a:lnTo>
                    <a:lnTo>
                      <a:pt x="1819" y="1926"/>
                    </a:lnTo>
                    <a:lnTo>
                      <a:pt x="1819" y="1926"/>
                    </a:lnTo>
                    <a:lnTo>
                      <a:pt x="1712" y="1979"/>
                    </a:lnTo>
                    <a:lnTo>
                      <a:pt x="1605" y="2033"/>
                    </a:lnTo>
                    <a:lnTo>
                      <a:pt x="1552" y="2086"/>
                    </a:lnTo>
                    <a:lnTo>
                      <a:pt x="1552" y="2086"/>
                    </a:lnTo>
                    <a:lnTo>
                      <a:pt x="1445" y="2247"/>
                    </a:lnTo>
                    <a:lnTo>
                      <a:pt x="1284" y="2353"/>
                    </a:lnTo>
                    <a:lnTo>
                      <a:pt x="1070" y="2140"/>
                    </a:lnTo>
                    <a:lnTo>
                      <a:pt x="1070" y="2140"/>
                    </a:lnTo>
                    <a:lnTo>
                      <a:pt x="909" y="1926"/>
                    </a:lnTo>
                    <a:lnTo>
                      <a:pt x="695" y="1711"/>
                    </a:lnTo>
                    <a:lnTo>
                      <a:pt x="535" y="1497"/>
                    </a:lnTo>
                    <a:lnTo>
                      <a:pt x="374" y="1230"/>
                    </a:lnTo>
                    <a:lnTo>
                      <a:pt x="214" y="1017"/>
                    </a:lnTo>
                    <a:lnTo>
                      <a:pt x="107" y="856"/>
                    </a:lnTo>
                    <a:lnTo>
                      <a:pt x="53" y="64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" name="Freeform 18"/>
              <p:cNvSpPr>
                <a:spLocks/>
              </p:cNvSpPr>
              <p:nvPr/>
            </p:nvSpPr>
            <p:spPr bwMode="auto">
              <a:xfrm>
                <a:off x="3329" y="2043"/>
                <a:ext cx="582" cy="367"/>
              </a:xfrm>
              <a:custGeom>
                <a:avLst/>
                <a:gdLst>
                  <a:gd name="T0" fmla="*/ 54 w 4655"/>
                  <a:gd name="T1" fmla="*/ 642 h 2941"/>
                  <a:gd name="T2" fmla="*/ 0 w 4655"/>
                  <a:gd name="T3" fmla="*/ 535 h 2941"/>
                  <a:gd name="T4" fmla="*/ 0 w 4655"/>
                  <a:gd name="T5" fmla="*/ 267 h 2941"/>
                  <a:gd name="T6" fmla="*/ 161 w 4655"/>
                  <a:gd name="T7" fmla="*/ 0 h 2941"/>
                  <a:gd name="T8" fmla="*/ 161 w 4655"/>
                  <a:gd name="T9" fmla="*/ 0 h 2941"/>
                  <a:gd name="T10" fmla="*/ 268 w 4655"/>
                  <a:gd name="T11" fmla="*/ 0 h 2941"/>
                  <a:gd name="T12" fmla="*/ 535 w 4655"/>
                  <a:gd name="T13" fmla="*/ 53 h 2941"/>
                  <a:gd name="T14" fmla="*/ 910 w 4655"/>
                  <a:gd name="T15" fmla="*/ 214 h 2941"/>
                  <a:gd name="T16" fmla="*/ 1338 w 4655"/>
                  <a:gd name="T17" fmla="*/ 321 h 2941"/>
                  <a:gd name="T18" fmla="*/ 1766 w 4655"/>
                  <a:gd name="T19" fmla="*/ 535 h 2941"/>
                  <a:gd name="T20" fmla="*/ 2301 w 4655"/>
                  <a:gd name="T21" fmla="*/ 696 h 2941"/>
                  <a:gd name="T22" fmla="*/ 2782 w 4655"/>
                  <a:gd name="T23" fmla="*/ 910 h 2941"/>
                  <a:gd name="T24" fmla="*/ 3210 w 4655"/>
                  <a:gd name="T25" fmla="*/ 1070 h 2941"/>
                  <a:gd name="T26" fmla="*/ 3638 w 4655"/>
                  <a:gd name="T27" fmla="*/ 1283 h 2941"/>
                  <a:gd name="T28" fmla="*/ 3959 w 4655"/>
                  <a:gd name="T29" fmla="*/ 1390 h 2941"/>
                  <a:gd name="T30" fmla="*/ 4174 w 4655"/>
                  <a:gd name="T31" fmla="*/ 1497 h 2941"/>
                  <a:gd name="T32" fmla="*/ 4174 w 4655"/>
                  <a:gd name="T33" fmla="*/ 1497 h 2941"/>
                  <a:gd name="T34" fmla="*/ 4495 w 4655"/>
                  <a:gd name="T35" fmla="*/ 1818 h 2941"/>
                  <a:gd name="T36" fmla="*/ 4655 w 4655"/>
                  <a:gd name="T37" fmla="*/ 2247 h 2941"/>
                  <a:gd name="T38" fmla="*/ 4655 w 4655"/>
                  <a:gd name="T39" fmla="*/ 2674 h 2941"/>
                  <a:gd name="T40" fmla="*/ 4495 w 4655"/>
                  <a:gd name="T41" fmla="*/ 2888 h 2941"/>
                  <a:gd name="T42" fmla="*/ 4495 w 4655"/>
                  <a:gd name="T43" fmla="*/ 2888 h 2941"/>
                  <a:gd name="T44" fmla="*/ 4227 w 4655"/>
                  <a:gd name="T45" fmla="*/ 2941 h 2941"/>
                  <a:gd name="T46" fmla="*/ 4174 w 4655"/>
                  <a:gd name="T47" fmla="*/ 2888 h 2941"/>
                  <a:gd name="T48" fmla="*/ 4174 w 4655"/>
                  <a:gd name="T49" fmla="*/ 2781 h 2941"/>
                  <a:gd name="T50" fmla="*/ 4174 w 4655"/>
                  <a:gd name="T51" fmla="*/ 2781 h 2941"/>
                  <a:gd name="T52" fmla="*/ 4120 w 4655"/>
                  <a:gd name="T53" fmla="*/ 2620 h 2941"/>
                  <a:gd name="T54" fmla="*/ 3959 w 4655"/>
                  <a:gd name="T55" fmla="*/ 2353 h 2941"/>
                  <a:gd name="T56" fmla="*/ 3799 w 4655"/>
                  <a:gd name="T57" fmla="*/ 2086 h 2941"/>
                  <a:gd name="T58" fmla="*/ 3799 w 4655"/>
                  <a:gd name="T59" fmla="*/ 2086 h 2941"/>
                  <a:gd name="T60" fmla="*/ 3531 w 4655"/>
                  <a:gd name="T61" fmla="*/ 1979 h 2941"/>
                  <a:gd name="T62" fmla="*/ 3210 w 4655"/>
                  <a:gd name="T63" fmla="*/ 1926 h 2941"/>
                  <a:gd name="T64" fmla="*/ 2836 w 4655"/>
                  <a:gd name="T65" fmla="*/ 1872 h 2941"/>
                  <a:gd name="T66" fmla="*/ 2836 w 4655"/>
                  <a:gd name="T67" fmla="*/ 1872 h 2941"/>
                  <a:gd name="T68" fmla="*/ 2355 w 4655"/>
                  <a:gd name="T69" fmla="*/ 1872 h 2941"/>
                  <a:gd name="T70" fmla="*/ 1980 w 4655"/>
                  <a:gd name="T71" fmla="*/ 1926 h 2941"/>
                  <a:gd name="T72" fmla="*/ 1766 w 4655"/>
                  <a:gd name="T73" fmla="*/ 1926 h 2941"/>
                  <a:gd name="T74" fmla="*/ 1766 w 4655"/>
                  <a:gd name="T75" fmla="*/ 1926 h 2941"/>
                  <a:gd name="T76" fmla="*/ 1659 w 4655"/>
                  <a:gd name="T77" fmla="*/ 1979 h 2941"/>
                  <a:gd name="T78" fmla="*/ 1499 w 4655"/>
                  <a:gd name="T79" fmla="*/ 1979 h 2941"/>
                  <a:gd name="T80" fmla="*/ 1445 w 4655"/>
                  <a:gd name="T81" fmla="*/ 2033 h 2941"/>
                  <a:gd name="T82" fmla="*/ 1445 w 4655"/>
                  <a:gd name="T83" fmla="*/ 2033 h 2941"/>
                  <a:gd name="T84" fmla="*/ 1338 w 4655"/>
                  <a:gd name="T85" fmla="*/ 2193 h 2941"/>
                  <a:gd name="T86" fmla="*/ 1231 w 4655"/>
                  <a:gd name="T87" fmla="*/ 2247 h 2941"/>
                  <a:gd name="T88" fmla="*/ 1017 w 4655"/>
                  <a:gd name="T89" fmla="*/ 2033 h 2941"/>
                  <a:gd name="T90" fmla="*/ 1017 w 4655"/>
                  <a:gd name="T91" fmla="*/ 2033 h 2941"/>
                  <a:gd name="T92" fmla="*/ 856 w 4655"/>
                  <a:gd name="T93" fmla="*/ 1818 h 2941"/>
                  <a:gd name="T94" fmla="*/ 642 w 4655"/>
                  <a:gd name="T95" fmla="*/ 1604 h 2941"/>
                  <a:gd name="T96" fmla="*/ 482 w 4655"/>
                  <a:gd name="T97" fmla="*/ 1390 h 2941"/>
                  <a:gd name="T98" fmla="*/ 321 w 4655"/>
                  <a:gd name="T99" fmla="*/ 1176 h 2941"/>
                  <a:gd name="T100" fmla="*/ 214 w 4655"/>
                  <a:gd name="T101" fmla="*/ 1017 h 2941"/>
                  <a:gd name="T102" fmla="*/ 107 w 4655"/>
                  <a:gd name="T103" fmla="*/ 803 h 2941"/>
                  <a:gd name="T104" fmla="*/ 54 w 4655"/>
                  <a:gd name="T105" fmla="*/ 642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55" h="2941">
                    <a:moveTo>
                      <a:pt x="54" y="642"/>
                    </a:moveTo>
                    <a:lnTo>
                      <a:pt x="0" y="535"/>
                    </a:lnTo>
                    <a:lnTo>
                      <a:pt x="0" y="26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68" y="0"/>
                    </a:lnTo>
                    <a:lnTo>
                      <a:pt x="535" y="53"/>
                    </a:lnTo>
                    <a:lnTo>
                      <a:pt x="910" y="214"/>
                    </a:lnTo>
                    <a:lnTo>
                      <a:pt x="1338" y="321"/>
                    </a:lnTo>
                    <a:lnTo>
                      <a:pt x="1766" y="535"/>
                    </a:lnTo>
                    <a:lnTo>
                      <a:pt x="2301" y="696"/>
                    </a:lnTo>
                    <a:lnTo>
                      <a:pt x="2782" y="910"/>
                    </a:lnTo>
                    <a:lnTo>
                      <a:pt x="3210" y="1070"/>
                    </a:lnTo>
                    <a:lnTo>
                      <a:pt x="3638" y="1283"/>
                    </a:lnTo>
                    <a:lnTo>
                      <a:pt x="3959" y="1390"/>
                    </a:lnTo>
                    <a:lnTo>
                      <a:pt x="4174" y="1497"/>
                    </a:lnTo>
                    <a:lnTo>
                      <a:pt x="4174" y="1497"/>
                    </a:lnTo>
                    <a:lnTo>
                      <a:pt x="4495" y="1818"/>
                    </a:lnTo>
                    <a:lnTo>
                      <a:pt x="4655" y="2247"/>
                    </a:lnTo>
                    <a:lnTo>
                      <a:pt x="4655" y="2674"/>
                    </a:lnTo>
                    <a:lnTo>
                      <a:pt x="4495" y="2888"/>
                    </a:lnTo>
                    <a:lnTo>
                      <a:pt x="4495" y="2888"/>
                    </a:lnTo>
                    <a:lnTo>
                      <a:pt x="4227" y="2941"/>
                    </a:lnTo>
                    <a:lnTo>
                      <a:pt x="4174" y="2888"/>
                    </a:lnTo>
                    <a:lnTo>
                      <a:pt x="4174" y="2781"/>
                    </a:lnTo>
                    <a:lnTo>
                      <a:pt x="4174" y="2781"/>
                    </a:lnTo>
                    <a:lnTo>
                      <a:pt x="4120" y="2620"/>
                    </a:lnTo>
                    <a:lnTo>
                      <a:pt x="3959" y="2353"/>
                    </a:lnTo>
                    <a:lnTo>
                      <a:pt x="3799" y="2086"/>
                    </a:lnTo>
                    <a:lnTo>
                      <a:pt x="3799" y="2086"/>
                    </a:lnTo>
                    <a:lnTo>
                      <a:pt x="3531" y="1979"/>
                    </a:lnTo>
                    <a:lnTo>
                      <a:pt x="3210" y="1926"/>
                    </a:lnTo>
                    <a:lnTo>
                      <a:pt x="2836" y="1872"/>
                    </a:lnTo>
                    <a:lnTo>
                      <a:pt x="2836" y="1872"/>
                    </a:lnTo>
                    <a:lnTo>
                      <a:pt x="2355" y="1872"/>
                    </a:lnTo>
                    <a:lnTo>
                      <a:pt x="1980" y="1926"/>
                    </a:lnTo>
                    <a:lnTo>
                      <a:pt x="1766" y="1926"/>
                    </a:lnTo>
                    <a:lnTo>
                      <a:pt x="1766" y="1926"/>
                    </a:lnTo>
                    <a:lnTo>
                      <a:pt x="1659" y="1979"/>
                    </a:lnTo>
                    <a:lnTo>
                      <a:pt x="1499" y="1979"/>
                    </a:lnTo>
                    <a:lnTo>
                      <a:pt x="1445" y="2033"/>
                    </a:lnTo>
                    <a:lnTo>
                      <a:pt x="1445" y="2033"/>
                    </a:lnTo>
                    <a:lnTo>
                      <a:pt x="1338" y="2193"/>
                    </a:lnTo>
                    <a:lnTo>
                      <a:pt x="1231" y="2247"/>
                    </a:lnTo>
                    <a:lnTo>
                      <a:pt x="1017" y="2033"/>
                    </a:lnTo>
                    <a:lnTo>
                      <a:pt x="1017" y="2033"/>
                    </a:lnTo>
                    <a:lnTo>
                      <a:pt x="856" y="1818"/>
                    </a:lnTo>
                    <a:lnTo>
                      <a:pt x="642" y="1604"/>
                    </a:lnTo>
                    <a:lnTo>
                      <a:pt x="482" y="1390"/>
                    </a:lnTo>
                    <a:lnTo>
                      <a:pt x="321" y="1176"/>
                    </a:lnTo>
                    <a:lnTo>
                      <a:pt x="214" y="1017"/>
                    </a:lnTo>
                    <a:lnTo>
                      <a:pt x="107" y="803"/>
                    </a:lnTo>
                    <a:lnTo>
                      <a:pt x="54" y="642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" name="Freeform 19"/>
              <p:cNvSpPr>
                <a:spLocks/>
              </p:cNvSpPr>
              <p:nvPr/>
            </p:nvSpPr>
            <p:spPr bwMode="auto">
              <a:xfrm>
                <a:off x="3329" y="2043"/>
                <a:ext cx="582" cy="367"/>
              </a:xfrm>
              <a:custGeom>
                <a:avLst/>
                <a:gdLst>
                  <a:gd name="T0" fmla="*/ 54 w 4655"/>
                  <a:gd name="T1" fmla="*/ 589 h 2941"/>
                  <a:gd name="T2" fmla="*/ 0 w 4655"/>
                  <a:gd name="T3" fmla="*/ 482 h 2941"/>
                  <a:gd name="T4" fmla="*/ 0 w 4655"/>
                  <a:gd name="T5" fmla="*/ 214 h 2941"/>
                  <a:gd name="T6" fmla="*/ 161 w 4655"/>
                  <a:gd name="T7" fmla="*/ 0 h 2941"/>
                  <a:gd name="T8" fmla="*/ 161 w 4655"/>
                  <a:gd name="T9" fmla="*/ 0 h 2941"/>
                  <a:gd name="T10" fmla="*/ 268 w 4655"/>
                  <a:gd name="T11" fmla="*/ 0 h 2941"/>
                  <a:gd name="T12" fmla="*/ 482 w 4655"/>
                  <a:gd name="T13" fmla="*/ 53 h 2941"/>
                  <a:gd name="T14" fmla="*/ 803 w 4655"/>
                  <a:gd name="T15" fmla="*/ 160 h 2941"/>
                  <a:gd name="T16" fmla="*/ 1177 w 4655"/>
                  <a:gd name="T17" fmla="*/ 267 h 2941"/>
                  <a:gd name="T18" fmla="*/ 1606 w 4655"/>
                  <a:gd name="T19" fmla="*/ 428 h 2941"/>
                  <a:gd name="T20" fmla="*/ 2034 w 4655"/>
                  <a:gd name="T21" fmla="*/ 589 h 2941"/>
                  <a:gd name="T22" fmla="*/ 2515 w 4655"/>
                  <a:gd name="T23" fmla="*/ 803 h 2941"/>
                  <a:gd name="T24" fmla="*/ 2943 w 4655"/>
                  <a:gd name="T25" fmla="*/ 963 h 2941"/>
                  <a:gd name="T26" fmla="*/ 3317 w 4655"/>
                  <a:gd name="T27" fmla="*/ 1123 h 2941"/>
                  <a:gd name="T28" fmla="*/ 3692 w 4655"/>
                  <a:gd name="T29" fmla="*/ 1283 h 2941"/>
                  <a:gd name="T30" fmla="*/ 3959 w 4655"/>
                  <a:gd name="T31" fmla="*/ 1390 h 2941"/>
                  <a:gd name="T32" fmla="*/ 4174 w 4655"/>
                  <a:gd name="T33" fmla="*/ 1497 h 2941"/>
                  <a:gd name="T34" fmla="*/ 4174 w 4655"/>
                  <a:gd name="T35" fmla="*/ 1497 h 2941"/>
                  <a:gd name="T36" fmla="*/ 4495 w 4655"/>
                  <a:gd name="T37" fmla="*/ 1818 h 2941"/>
                  <a:gd name="T38" fmla="*/ 4655 w 4655"/>
                  <a:gd name="T39" fmla="*/ 2247 h 2941"/>
                  <a:gd name="T40" fmla="*/ 4655 w 4655"/>
                  <a:gd name="T41" fmla="*/ 2674 h 2941"/>
                  <a:gd name="T42" fmla="*/ 4495 w 4655"/>
                  <a:gd name="T43" fmla="*/ 2888 h 2941"/>
                  <a:gd name="T44" fmla="*/ 4495 w 4655"/>
                  <a:gd name="T45" fmla="*/ 2888 h 2941"/>
                  <a:gd name="T46" fmla="*/ 4281 w 4655"/>
                  <a:gd name="T47" fmla="*/ 2941 h 2941"/>
                  <a:gd name="T48" fmla="*/ 4227 w 4655"/>
                  <a:gd name="T49" fmla="*/ 2888 h 2941"/>
                  <a:gd name="T50" fmla="*/ 4227 w 4655"/>
                  <a:gd name="T51" fmla="*/ 2781 h 2941"/>
                  <a:gd name="T52" fmla="*/ 4227 w 4655"/>
                  <a:gd name="T53" fmla="*/ 2781 h 2941"/>
                  <a:gd name="T54" fmla="*/ 4174 w 4655"/>
                  <a:gd name="T55" fmla="*/ 2620 h 2941"/>
                  <a:gd name="T56" fmla="*/ 4013 w 4655"/>
                  <a:gd name="T57" fmla="*/ 2353 h 2941"/>
                  <a:gd name="T58" fmla="*/ 3852 w 4655"/>
                  <a:gd name="T59" fmla="*/ 2086 h 2941"/>
                  <a:gd name="T60" fmla="*/ 3852 w 4655"/>
                  <a:gd name="T61" fmla="*/ 2086 h 2941"/>
                  <a:gd name="T62" fmla="*/ 3585 w 4655"/>
                  <a:gd name="T63" fmla="*/ 1926 h 2941"/>
                  <a:gd name="T64" fmla="*/ 3210 w 4655"/>
                  <a:gd name="T65" fmla="*/ 1872 h 2941"/>
                  <a:gd name="T66" fmla="*/ 2836 w 4655"/>
                  <a:gd name="T67" fmla="*/ 1872 h 2941"/>
                  <a:gd name="T68" fmla="*/ 2836 w 4655"/>
                  <a:gd name="T69" fmla="*/ 1872 h 2941"/>
                  <a:gd name="T70" fmla="*/ 2355 w 4655"/>
                  <a:gd name="T71" fmla="*/ 1872 h 2941"/>
                  <a:gd name="T72" fmla="*/ 1980 w 4655"/>
                  <a:gd name="T73" fmla="*/ 1872 h 2941"/>
                  <a:gd name="T74" fmla="*/ 1766 w 4655"/>
                  <a:gd name="T75" fmla="*/ 1926 h 2941"/>
                  <a:gd name="T76" fmla="*/ 1766 w 4655"/>
                  <a:gd name="T77" fmla="*/ 1926 h 2941"/>
                  <a:gd name="T78" fmla="*/ 1606 w 4655"/>
                  <a:gd name="T79" fmla="*/ 1979 h 2941"/>
                  <a:gd name="T80" fmla="*/ 1499 w 4655"/>
                  <a:gd name="T81" fmla="*/ 1979 h 2941"/>
                  <a:gd name="T82" fmla="*/ 1445 w 4655"/>
                  <a:gd name="T83" fmla="*/ 2033 h 2941"/>
                  <a:gd name="T84" fmla="*/ 1445 w 4655"/>
                  <a:gd name="T85" fmla="*/ 2033 h 2941"/>
                  <a:gd name="T86" fmla="*/ 1285 w 4655"/>
                  <a:gd name="T87" fmla="*/ 2193 h 2941"/>
                  <a:gd name="T88" fmla="*/ 1177 w 4655"/>
                  <a:gd name="T89" fmla="*/ 2193 h 2941"/>
                  <a:gd name="T90" fmla="*/ 1017 w 4655"/>
                  <a:gd name="T91" fmla="*/ 1979 h 2941"/>
                  <a:gd name="T92" fmla="*/ 1017 w 4655"/>
                  <a:gd name="T93" fmla="*/ 1979 h 2941"/>
                  <a:gd name="T94" fmla="*/ 803 w 4655"/>
                  <a:gd name="T95" fmla="*/ 1711 h 2941"/>
                  <a:gd name="T96" fmla="*/ 589 w 4655"/>
                  <a:gd name="T97" fmla="*/ 1497 h 2941"/>
                  <a:gd name="T98" fmla="*/ 428 w 4655"/>
                  <a:gd name="T99" fmla="*/ 1230 h 2941"/>
                  <a:gd name="T100" fmla="*/ 268 w 4655"/>
                  <a:gd name="T101" fmla="*/ 1017 h 2941"/>
                  <a:gd name="T102" fmla="*/ 107 w 4655"/>
                  <a:gd name="T103" fmla="*/ 803 h 2941"/>
                  <a:gd name="T104" fmla="*/ 54 w 4655"/>
                  <a:gd name="T105" fmla="*/ 589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55" h="2941">
                    <a:moveTo>
                      <a:pt x="54" y="589"/>
                    </a:moveTo>
                    <a:lnTo>
                      <a:pt x="0" y="482"/>
                    </a:lnTo>
                    <a:lnTo>
                      <a:pt x="0" y="214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68" y="0"/>
                    </a:lnTo>
                    <a:lnTo>
                      <a:pt x="482" y="53"/>
                    </a:lnTo>
                    <a:lnTo>
                      <a:pt x="803" y="160"/>
                    </a:lnTo>
                    <a:lnTo>
                      <a:pt x="1177" y="267"/>
                    </a:lnTo>
                    <a:lnTo>
                      <a:pt x="1606" y="428"/>
                    </a:lnTo>
                    <a:lnTo>
                      <a:pt x="2034" y="589"/>
                    </a:lnTo>
                    <a:lnTo>
                      <a:pt x="2515" y="803"/>
                    </a:lnTo>
                    <a:lnTo>
                      <a:pt x="2943" y="963"/>
                    </a:lnTo>
                    <a:lnTo>
                      <a:pt x="3317" y="1123"/>
                    </a:lnTo>
                    <a:lnTo>
                      <a:pt x="3692" y="1283"/>
                    </a:lnTo>
                    <a:lnTo>
                      <a:pt x="3959" y="1390"/>
                    </a:lnTo>
                    <a:lnTo>
                      <a:pt x="4174" y="1497"/>
                    </a:lnTo>
                    <a:lnTo>
                      <a:pt x="4174" y="1497"/>
                    </a:lnTo>
                    <a:lnTo>
                      <a:pt x="4495" y="1818"/>
                    </a:lnTo>
                    <a:lnTo>
                      <a:pt x="4655" y="2247"/>
                    </a:lnTo>
                    <a:lnTo>
                      <a:pt x="4655" y="2674"/>
                    </a:lnTo>
                    <a:lnTo>
                      <a:pt x="4495" y="2888"/>
                    </a:lnTo>
                    <a:lnTo>
                      <a:pt x="4495" y="2888"/>
                    </a:lnTo>
                    <a:lnTo>
                      <a:pt x="4281" y="2941"/>
                    </a:lnTo>
                    <a:lnTo>
                      <a:pt x="4227" y="2888"/>
                    </a:lnTo>
                    <a:lnTo>
                      <a:pt x="4227" y="2781"/>
                    </a:lnTo>
                    <a:lnTo>
                      <a:pt x="4227" y="2781"/>
                    </a:lnTo>
                    <a:lnTo>
                      <a:pt x="4174" y="2620"/>
                    </a:lnTo>
                    <a:lnTo>
                      <a:pt x="4013" y="2353"/>
                    </a:lnTo>
                    <a:lnTo>
                      <a:pt x="3852" y="2086"/>
                    </a:lnTo>
                    <a:lnTo>
                      <a:pt x="3852" y="2086"/>
                    </a:lnTo>
                    <a:lnTo>
                      <a:pt x="3585" y="1926"/>
                    </a:lnTo>
                    <a:lnTo>
                      <a:pt x="3210" y="1872"/>
                    </a:lnTo>
                    <a:lnTo>
                      <a:pt x="2836" y="1872"/>
                    </a:lnTo>
                    <a:lnTo>
                      <a:pt x="2836" y="1872"/>
                    </a:lnTo>
                    <a:lnTo>
                      <a:pt x="2355" y="1872"/>
                    </a:lnTo>
                    <a:lnTo>
                      <a:pt x="1980" y="1872"/>
                    </a:lnTo>
                    <a:lnTo>
                      <a:pt x="1766" y="1926"/>
                    </a:lnTo>
                    <a:lnTo>
                      <a:pt x="1766" y="1926"/>
                    </a:lnTo>
                    <a:lnTo>
                      <a:pt x="1606" y="1979"/>
                    </a:lnTo>
                    <a:lnTo>
                      <a:pt x="1499" y="1979"/>
                    </a:lnTo>
                    <a:lnTo>
                      <a:pt x="1445" y="2033"/>
                    </a:lnTo>
                    <a:lnTo>
                      <a:pt x="1445" y="2033"/>
                    </a:lnTo>
                    <a:lnTo>
                      <a:pt x="1285" y="2193"/>
                    </a:lnTo>
                    <a:lnTo>
                      <a:pt x="1177" y="2193"/>
                    </a:lnTo>
                    <a:lnTo>
                      <a:pt x="1017" y="1979"/>
                    </a:lnTo>
                    <a:lnTo>
                      <a:pt x="1017" y="1979"/>
                    </a:lnTo>
                    <a:lnTo>
                      <a:pt x="803" y="1711"/>
                    </a:lnTo>
                    <a:lnTo>
                      <a:pt x="589" y="1497"/>
                    </a:lnTo>
                    <a:lnTo>
                      <a:pt x="428" y="1230"/>
                    </a:lnTo>
                    <a:lnTo>
                      <a:pt x="268" y="1017"/>
                    </a:lnTo>
                    <a:lnTo>
                      <a:pt x="107" y="803"/>
                    </a:lnTo>
                    <a:lnTo>
                      <a:pt x="54" y="589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2" name="Freeform 20"/>
              <p:cNvSpPr>
                <a:spLocks/>
              </p:cNvSpPr>
              <p:nvPr/>
            </p:nvSpPr>
            <p:spPr bwMode="auto">
              <a:xfrm>
                <a:off x="3335" y="2043"/>
                <a:ext cx="576" cy="367"/>
              </a:xfrm>
              <a:custGeom>
                <a:avLst/>
                <a:gdLst>
                  <a:gd name="T0" fmla="*/ 4227 w 4601"/>
                  <a:gd name="T1" fmla="*/ 2781 h 2941"/>
                  <a:gd name="T2" fmla="*/ 4173 w 4601"/>
                  <a:gd name="T3" fmla="*/ 2567 h 2941"/>
                  <a:gd name="T4" fmla="*/ 4013 w 4601"/>
                  <a:gd name="T5" fmla="*/ 2299 h 2941"/>
                  <a:gd name="T6" fmla="*/ 3852 w 4601"/>
                  <a:gd name="T7" fmla="*/ 2033 h 2941"/>
                  <a:gd name="T8" fmla="*/ 3852 w 4601"/>
                  <a:gd name="T9" fmla="*/ 2033 h 2941"/>
                  <a:gd name="T10" fmla="*/ 3584 w 4601"/>
                  <a:gd name="T11" fmla="*/ 1872 h 2941"/>
                  <a:gd name="T12" fmla="*/ 3156 w 4601"/>
                  <a:gd name="T13" fmla="*/ 1872 h 2941"/>
                  <a:gd name="T14" fmla="*/ 2782 w 4601"/>
                  <a:gd name="T15" fmla="*/ 1818 h 2941"/>
                  <a:gd name="T16" fmla="*/ 2782 w 4601"/>
                  <a:gd name="T17" fmla="*/ 1818 h 2941"/>
                  <a:gd name="T18" fmla="*/ 2301 w 4601"/>
                  <a:gd name="T19" fmla="*/ 1872 h 2941"/>
                  <a:gd name="T20" fmla="*/ 1926 w 4601"/>
                  <a:gd name="T21" fmla="*/ 1872 h 2941"/>
                  <a:gd name="T22" fmla="*/ 1712 w 4601"/>
                  <a:gd name="T23" fmla="*/ 1926 h 2941"/>
                  <a:gd name="T24" fmla="*/ 1712 w 4601"/>
                  <a:gd name="T25" fmla="*/ 1926 h 2941"/>
                  <a:gd name="T26" fmla="*/ 1552 w 4601"/>
                  <a:gd name="T27" fmla="*/ 1979 h 2941"/>
                  <a:gd name="T28" fmla="*/ 1445 w 4601"/>
                  <a:gd name="T29" fmla="*/ 1979 h 2941"/>
                  <a:gd name="T30" fmla="*/ 1338 w 4601"/>
                  <a:gd name="T31" fmla="*/ 2033 h 2941"/>
                  <a:gd name="T32" fmla="*/ 1338 w 4601"/>
                  <a:gd name="T33" fmla="*/ 2033 h 2941"/>
                  <a:gd name="T34" fmla="*/ 1231 w 4601"/>
                  <a:gd name="T35" fmla="*/ 2140 h 2941"/>
                  <a:gd name="T36" fmla="*/ 1123 w 4601"/>
                  <a:gd name="T37" fmla="*/ 2086 h 2941"/>
                  <a:gd name="T38" fmla="*/ 963 w 4601"/>
                  <a:gd name="T39" fmla="*/ 1872 h 2941"/>
                  <a:gd name="T40" fmla="*/ 963 w 4601"/>
                  <a:gd name="T41" fmla="*/ 1872 h 2941"/>
                  <a:gd name="T42" fmla="*/ 749 w 4601"/>
                  <a:gd name="T43" fmla="*/ 1604 h 2941"/>
                  <a:gd name="T44" fmla="*/ 588 w 4601"/>
                  <a:gd name="T45" fmla="*/ 1390 h 2941"/>
                  <a:gd name="T46" fmla="*/ 374 w 4601"/>
                  <a:gd name="T47" fmla="*/ 1176 h 2941"/>
                  <a:gd name="T48" fmla="*/ 214 w 4601"/>
                  <a:gd name="T49" fmla="*/ 963 h 2941"/>
                  <a:gd name="T50" fmla="*/ 107 w 4601"/>
                  <a:gd name="T51" fmla="*/ 749 h 2941"/>
                  <a:gd name="T52" fmla="*/ 53 w 4601"/>
                  <a:gd name="T53" fmla="*/ 535 h 2941"/>
                  <a:gd name="T54" fmla="*/ 53 w 4601"/>
                  <a:gd name="T55" fmla="*/ 535 h 2941"/>
                  <a:gd name="T56" fmla="*/ 0 w 4601"/>
                  <a:gd name="T57" fmla="*/ 428 h 2941"/>
                  <a:gd name="T58" fmla="*/ 0 w 4601"/>
                  <a:gd name="T59" fmla="*/ 214 h 2941"/>
                  <a:gd name="T60" fmla="*/ 160 w 4601"/>
                  <a:gd name="T61" fmla="*/ 0 h 2941"/>
                  <a:gd name="T62" fmla="*/ 160 w 4601"/>
                  <a:gd name="T63" fmla="*/ 0 h 2941"/>
                  <a:gd name="T64" fmla="*/ 267 w 4601"/>
                  <a:gd name="T65" fmla="*/ 0 h 2941"/>
                  <a:gd name="T66" fmla="*/ 481 w 4601"/>
                  <a:gd name="T67" fmla="*/ 53 h 2941"/>
                  <a:gd name="T68" fmla="*/ 802 w 4601"/>
                  <a:gd name="T69" fmla="*/ 160 h 2941"/>
                  <a:gd name="T70" fmla="*/ 1123 w 4601"/>
                  <a:gd name="T71" fmla="*/ 267 h 2941"/>
                  <a:gd name="T72" fmla="*/ 1552 w 4601"/>
                  <a:gd name="T73" fmla="*/ 428 h 2941"/>
                  <a:gd name="T74" fmla="*/ 1980 w 4601"/>
                  <a:gd name="T75" fmla="*/ 589 h 2941"/>
                  <a:gd name="T76" fmla="*/ 2461 w 4601"/>
                  <a:gd name="T77" fmla="*/ 803 h 2941"/>
                  <a:gd name="T78" fmla="*/ 2889 w 4601"/>
                  <a:gd name="T79" fmla="*/ 963 h 2941"/>
                  <a:gd name="T80" fmla="*/ 3263 w 4601"/>
                  <a:gd name="T81" fmla="*/ 1123 h 2941"/>
                  <a:gd name="T82" fmla="*/ 3638 w 4601"/>
                  <a:gd name="T83" fmla="*/ 1283 h 2941"/>
                  <a:gd name="T84" fmla="*/ 3905 w 4601"/>
                  <a:gd name="T85" fmla="*/ 1390 h 2941"/>
                  <a:gd name="T86" fmla="*/ 4120 w 4601"/>
                  <a:gd name="T87" fmla="*/ 1497 h 2941"/>
                  <a:gd name="T88" fmla="*/ 4120 w 4601"/>
                  <a:gd name="T89" fmla="*/ 1497 h 2941"/>
                  <a:gd name="T90" fmla="*/ 4441 w 4601"/>
                  <a:gd name="T91" fmla="*/ 1818 h 2941"/>
                  <a:gd name="T92" fmla="*/ 4601 w 4601"/>
                  <a:gd name="T93" fmla="*/ 2247 h 2941"/>
                  <a:gd name="T94" fmla="*/ 4601 w 4601"/>
                  <a:gd name="T95" fmla="*/ 2674 h 2941"/>
                  <a:gd name="T96" fmla="*/ 4441 w 4601"/>
                  <a:gd name="T97" fmla="*/ 2888 h 2941"/>
                  <a:gd name="T98" fmla="*/ 4441 w 4601"/>
                  <a:gd name="T99" fmla="*/ 2888 h 2941"/>
                  <a:gd name="T100" fmla="*/ 4227 w 4601"/>
                  <a:gd name="T101" fmla="*/ 2941 h 2941"/>
                  <a:gd name="T102" fmla="*/ 4173 w 4601"/>
                  <a:gd name="T103" fmla="*/ 2888 h 2941"/>
                  <a:gd name="T104" fmla="*/ 4227 w 4601"/>
                  <a:gd name="T105" fmla="*/ 2781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1" h="2941">
                    <a:moveTo>
                      <a:pt x="4227" y="2781"/>
                    </a:moveTo>
                    <a:lnTo>
                      <a:pt x="4173" y="2567"/>
                    </a:lnTo>
                    <a:lnTo>
                      <a:pt x="4013" y="2299"/>
                    </a:lnTo>
                    <a:lnTo>
                      <a:pt x="3852" y="2033"/>
                    </a:lnTo>
                    <a:lnTo>
                      <a:pt x="3852" y="2033"/>
                    </a:lnTo>
                    <a:lnTo>
                      <a:pt x="3584" y="1872"/>
                    </a:lnTo>
                    <a:lnTo>
                      <a:pt x="3156" y="1872"/>
                    </a:lnTo>
                    <a:lnTo>
                      <a:pt x="2782" y="1818"/>
                    </a:lnTo>
                    <a:lnTo>
                      <a:pt x="2782" y="1818"/>
                    </a:lnTo>
                    <a:lnTo>
                      <a:pt x="2301" y="1872"/>
                    </a:lnTo>
                    <a:lnTo>
                      <a:pt x="1926" y="1872"/>
                    </a:lnTo>
                    <a:lnTo>
                      <a:pt x="1712" y="1926"/>
                    </a:lnTo>
                    <a:lnTo>
                      <a:pt x="1712" y="1926"/>
                    </a:lnTo>
                    <a:lnTo>
                      <a:pt x="1552" y="1979"/>
                    </a:lnTo>
                    <a:lnTo>
                      <a:pt x="1445" y="1979"/>
                    </a:lnTo>
                    <a:lnTo>
                      <a:pt x="1338" y="2033"/>
                    </a:lnTo>
                    <a:lnTo>
                      <a:pt x="1338" y="2033"/>
                    </a:lnTo>
                    <a:lnTo>
                      <a:pt x="1231" y="2140"/>
                    </a:lnTo>
                    <a:lnTo>
                      <a:pt x="1123" y="2086"/>
                    </a:lnTo>
                    <a:lnTo>
                      <a:pt x="963" y="1872"/>
                    </a:lnTo>
                    <a:lnTo>
                      <a:pt x="963" y="1872"/>
                    </a:lnTo>
                    <a:lnTo>
                      <a:pt x="749" y="1604"/>
                    </a:lnTo>
                    <a:lnTo>
                      <a:pt x="588" y="1390"/>
                    </a:lnTo>
                    <a:lnTo>
                      <a:pt x="374" y="1176"/>
                    </a:lnTo>
                    <a:lnTo>
                      <a:pt x="214" y="963"/>
                    </a:lnTo>
                    <a:lnTo>
                      <a:pt x="107" y="749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481" y="53"/>
                    </a:lnTo>
                    <a:lnTo>
                      <a:pt x="802" y="160"/>
                    </a:lnTo>
                    <a:lnTo>
                      <a:pt x="1123" y="267"/>
                    </a:lnTo>
                    <a:lnTo>
                      <a:pt x="1552" y="428"/>
                    </a:lnTo>
                    <a:lnTo>
                      <a:pt x="1980" y="589"/>
                    </a:lnTo>
                    <a:lnTo>
                      <a:pt x="2461" y="803"/>
                    </a:lnTo>
                    <a:lnTo>
                      <a:pt x="2889" y="963"/>
                    </a:lnTo>
                    <a:lnTo>
                      <a:pt x="3263" y="1123"/>
                    </a:lnTo>
                    <a:lnTo>
                      <a:pt x="3638" y="1283"/>
                    </a:lnTo>
                    <a:lnTo>
                      <a:pt x="3905" y="1390"/>
                    </a:lnTo>
                    <a:lnTo>
                      <a:pt x="4120" y="1497"/>
                    </a:lnTo>
                    <a:lnTo>
                      <a:pt x="4120" y="1497"/>
                    </a:lnTo>
                    <a:lnTo>
                      <a:pt x="4441" y="1818"/>
                    </a:lnTo>
                    <a:lnTo>
                      <a:pt x="4601" y="2247"/>
                    </a:lnTo>
                    <a:lnTo>
                      <a:pt x="4601" y="2674"/>
                    </a:lnTo>
                    <a:lnTo>
                      <a:pt x="4441" y="2888"/>
                    </a:lnTo>
                    <a:lnTo>
                      <a:pt x="4441" y="2888"/>
                    </a:lnTo>
                    <a:lnTo>
                      <a:pt x="4227" y="2941"/>
                    </a:lnTo>
                    <a:lnTo>
                      <a:pt x="4173" y="2888"/>
                    </a:lnTo>
                    <a:lnTo>
                      <a:pt x="4227" y="278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3" name="Freeform 21"/>
              <p:cNvSpPr>
                <a:spLocks/>
              </p:cNvSpPr>
              <p:nvPr/>
            </p:nvSpPr>
            <p:spPr bwMode="auto">
              <a:xfrm>
                <a:off x="3302" y="1822"/>
                <a:ext cx="649" cy="454"/>
              </a:xfrm>
              <a:custGeom>
                <a:avLst/>
                <a:gdLst>
                  <a:gd name="T0" fmla="*/ 1338 w 5190"/>
                  <a:gd name="T1" fmla="*/ 0 h 3636"/>
                  <a:gd name="T2" fmla="*/ 535 w 5190"/>
                  <a:gd name="T3" fmla="*/ 107 h 3636"/>
                  <a:gd name="T4" fmla="*/ 268 w 5190"/>
                  <a:gd name="T5" fmla="*/ 160 h 3636"/>
                  <a:gd name="T6" fmla="*/ 0 w 5190"/>
                  <a:gd name="T7" fmla="*/ 214 h 3636"/>
                  <a:gd name="T8" fmla="*/ 0 w 5190"/>
                  <a:gd name="T9" fmla="*/ 428 h 3636"/>
                  <a:gd name="T10" fmla="*/ 107 w 5190"/>
                  <a:gd name="T11" fmla="*/ 855 h 3636"/>
                  <a:gd name="T12" fmla="*/ 107 w 5190"/>
                  <a:gd name="T13" fmla="*/ 1283 h 3636"/>
                  <a:gd name="T14" fmla="*/ 589 w 5190"/>
                  <a:gd name="T15" fmla="*/ 2567 h 3636"/>
                  <a:gd name="T16" fmla="*/ 856 w 5190"/>
                  <a:gd name="T17" fmla="*/ 2887 h 3636"/>
                  <a:gd name="T18" fmla="*/ 1231 w 5190"/>
                  <a:gd name="T19" fmla="*/ 3261 h 3636"/>
                  <a:gd name="T20" fmla="*/ 1391 w 5190"/>
                  <a:gd name="T21" fmla="*/ 3422 h 3636"/>
                  <a:gd name="T22" fmla="*/ 1445 w 5190"/>
                  <a:gd name="T23" fmla="*/ 3582 h 3636"/>
                  <a:gd name="T24" fmla="*/ 1873 w 5190"/>
                  <a:gd name="T25" fmla="*/ 3636 h 3636"/>
                  <a:gd name="T26" fmla="*/ 2355 w 5190"/>
                  <a:gd name="T27" fmla="*/ 3582 h 3636"/>
                  <a:gd name="T28" fmla="*/ 3317 w 5190"/>
                  <a:gd name="T29" fmla="*/ 3529 h 3636"/>
                  <a:gd name="T30" fmla="*/ 3745 w 5190"/>
                  <a:gd name="T31" fmla="*/ 3529 h 3636"/>
                  <a:gd name="T32" fmla="*/ 4976 w 5190"/>
                  <a:gd name="T33" fmla="*/ 3422 h 3636"/>
                  <a:gd name="T34" fmla="*/ 5190 w 5190"/>
                  <a:gd name="T35" fmla="*/ 3315 h 3636"/>
                  <a:gd name="T36" fmla="*/ 4976 w 5190"/>
                  <a:gd name="T37" fmla="*/ 2887 h 3636"/>
                  <a:gd name="T38" fmla="*/ 4709 w 5190"/>
                  <a:gd name="T39" fmla="*/ 2781 h 3636"/>
                  <a:gd name="T40" fmla="*/ 4548 w 5190"/>
                  <a:gd name="T41" fmla="*/ 2727 h 3636"/>
                  <a:gd name="T42" fmla="*/ 4334 w 5190"/>
                  <a:gd name="T43" fmla="*/ 2567 h 3636"/>
                  <a:gd name="T44" fmla="*/ 4066 w 5190"/>
                  <a:gd name="T45" fmla="*/ 2353 h 3636"/>
                  <a:gd name="T46" fmla="*/ 3745 w 5190"/>
                  <a:gd name="T47" fmla="*/ 2031 h 3636"/>
                  <a:gd name="T48" fmla="*/ 3371 w 5190"/>
                  <a:gd name="T49" fmla="*/ 1710 h 3636"/>
                  <a:gd name="T50" fmla="*/ 3050 w 5190"/>
                  <a:gd name="T51" fmla="*/ 1390 h 3636"/>
                  <a:gd name="T52" fmla="*/ 2729 w 5190"/>
                  <a:gd name="T53" fmla="*/ 1016 h 3636"/>
                  <a:gd name="T54" fmla="*/ 2408 w 5190"/>
                  <a:gd name="T55" fmla="*/ 694 h 3636"/>
                  <a:gd name="T56" fmla="*/ 2087 w 5190"/>
                  <a:gd name="T57" fmla="*/ 428 h 3636"/>
                  <a:gd name="T58" fmla="*/ 1873 w 5190"/>
                  <a:gd name="T59" fmla="*/ 214 h 3636"/>
                  <a:gd name="T60" fmla="*/ 1766 w 5190"/>
                  <a:gd name="T61" fmla="*/ 53 h 3636"/>
                  <a:gd name="T62" fmla="*/ 1713 w 5190"/>
                  <a:gd name="T63" fmla="*/ 0 h 3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90" h="3636">
                    <a:moveTo>
                      <a:pt x="1713" y="0"/>
                    </a:moveTo>
                    <a:lnTo>
                      <a:pt x="1338" y="0"/>
                    </a:lnTo>
                    <a:lnTo>
                      <a:pt x="910" y="53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268" y="160"/>
                    </a:lnTo>
                    <a:lnTo>
                      <a:pt x="54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428"/>
                    </a:lnTo>
                    <a:lnTo>
                      <a:pt x="54" y="641"/>
                    </a:lnTo>
                    <a:lnTo>
                      <a:pt x="107" y="855"/>
                    </a:lnTo>
                    <a:lnTo>
                      <a:pt x="107" y="855"/>
                    </a:lnTo>
                    <a:lnTo>
                      <a:pt x="107" y="1283"/>
                    </a:lnTo>
                    <a:lnTo>
                      <a:pt x="214" y="1871"/>
                    </a:lnTo>
                    <a:lnTo>
                      <a:pt x="589" y="2567"/>
                    </a:lnTo>
                    <a:lnTo>
                      <a:pt x="589" y="2567"/>
                    </a:lnTo>
                    <a:lnTo>
                      <a:pt x="856" y="2887"/>
                    </a:lnTo>
                    <a:lnTo>
                      <a:pt x="1070" y="3101"/>
                    </a:lnTo>
                    <a:lnTo>
                      <a:pt x="1231" y="3261"/>
                    </a:lnTo>
                    <a:lnTo>
                      <a:pt x="1338" y="3368"/>
                    </a:lnTo>
                    <a:lnTo>
                      <a:pt x="1391" y="3422"/>
                    </a:lnTo>
                    <a:lnTo>
                      <a:pt x="1391" y="3422"/>
                    </a:lnTo>
                    <a:lnTo>
                      <a:pt x="1445" y="3582"/>
                    </a:lnTo>
                    <a:lnTo>
                      <a:pt x="1606" y="3636"/>
                    </a:lnTo>
                    <a:lnTo>
                      <a:pt x="1873" y="3636"/>
                    </a:lnTo>
                    <a:lnTo>
                      <a:pt x="1873" y="3636"/>
                    </a:lnTo>
                    <a:lnTo>
                      <a:pt x="2355" y="3582"/>
                    </a:lnTo>
                    <a:lnTo>
                      <a:pt x="2889" y="3529"/>
                    </a:lnTo>
                    <a:lnTo>
                      <a:pt x="3317" y="3529"/>
                    </a:lnTo>
                    <a:lnTo>
                      <a:pt x="3317" y="3529"/>
                    </a:lnTo>
                    <a:lnTo>
                      <a:pt x="3745" y="3529"/>
                    </a:lnTo>
                    <a:lnTo>
                      <a:pt x="4388" y="3529"/>
                    </a:lnTo>
                    <a:lnTo>
                      <a:pt x="4976" y="3422"/>
                    </a:lnTo>
                    <a:lnTo>
                      <a:pt x="4976" y="3422"/>
                    </a:lnTo>
                    <a:lnTo>
                      <a:pt x="5190" y="3315"/>
                    </a:lnTo>
                    <a:lnTo>
                      <a:pt x="5137" y="3101"/>
                    </a:lnTo>
                    <a:lnTo>
                      <a:pt x="4976" y="2887"/>
                    </a:lnTo>
                    <a:lnTo>
                      <a:pt x="4709" y="2781"/>
                    </a:lnTo>
                    <a:lnTo>
                      <a:pt x="4709" y="2781"/>
                    </a:lnTo>
                    <a:lnTo>
                      <a:pt x="4655" y="2781"/>
                    </a:lnTo>
                    <a:lnTo>
                      <a:pt x="4548" y="2727"/>
                    </a:lnTo>
                    <a:lnTo>
                      <a:pt x="4441" y="2674"/>
                    </a:lnTo>
                    <a:lnTo>
                      <a:pt x="4334" y="2567"/>
                    </a:lnTo>
                    <a:lnTo>
                      <a:pt x="4227" y="2460"/>
                    </a:lnTo>
                    <a:lnTo>
                      <a:pt x="4066" y="2353"/>
                    </a:lnTo>
                    <a:lnTo>
                      <a:pt x="3906" y="2192"/>
                    </a:lnTo>
                    <a:lnTo>
                      <a:pt x="3745" y="2031"/>
                    </a:lnTo>
                    <a:lnTo>
                      <a:pt x="3585" y="1871"/>
                    </a:lnTo>
                    <a:lnTo>
                      <a:pt x="3371" y="1710"/>
                    </a:lnTo>
                    <a:lnTo>
                      <a:pt x="3210" y="1551"/>
                    </a:lnTo>
                    <a:lnTo>
                      <a:pt x="3050" y="1390"/>
                    </a:lnTo>
                    <a:lnTo>
                      <a:pt x="2889" y="1230"/>
                    </a:lnTo>
                    <a:lnTo>
                      <a:pt x="2729" y="1016"/>
                    </a:lnTo>
                    <a:lnTo>
                      <a:pt x="2515" y="855"/>
                    </a:lnTo>
                    <a:lnTo>
                      <a:pt x="2408" y="694"/>
                    </a:lnTo>
                    <a:lnTo>
                      <a:pt x="2248" y="587"/>
                    </a:lnTo>
                    <a:lnTo>
                      <a:pt x="2087" y="428"/>
                    </a:lnTo>
                    <a:lnTo>
                      <a:pt x="1980" y="321"/>
                    </a:lnTo>
                    <a:lnTo>
                      <a:pt x="1873" y="214"/>
                    </a:lnTo>
                    <a:lnTo>
                      <a:pt x="1820" y="107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713" y="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4" name="Freeform 22"/>
              <p:cNvSpPr>
                <a:spLocks/>
              </p:cNvSpPr>
              <p:nvPr/>
            </p:nvSpPr>
            <p:spPr bwMode="auto">
              <a:xfrm>
                <a:off x="3396" y="1829"/>
                <a:ext cx="515" cy="434"/>
              </a:xfrm>
              <a:custGeom>
                <a:avLst/>
                <a:gdLst>
                  <a:gd name="T0" fmla="*/ 964 w 4120"/>
                  <a:gd name="T1" fmla="*/ 0 h 3476"/>
                  <a:gd name="T2" fmla="*/ 750 w 4120"/>
                  <a:gd name="T3" fmla="*/ 0 h 3476"/>
                  <a:gd name="T4" fmla="*/ 482 w 4120"/>
                  <a:gd name="T5" fmla="*/ 0 h 3476"/>
                  <a:gd name="T6" fmla="*/ 268 w 4120"/>
                  <a:gd name="T7" fmla="*/ 54 h 3476"/>
                  <a:gd name="T8" fmla="*/ 268 w 4120"/>
                  <a:gd name="T9" fmla="*/ 54 h 3476"/>
                  <a:gd name="T10" fmla="*/ 0 w 4120"/>
                  <a:gd name="T11" fmla="*/ 161 h 3476"/>
                  <a:gd name="T12" fmla="*/ 54 w 4120"/>
                  <a:gd name="T13" fmla="*/ 214 h 3476"/>
                  <a:gd name="T14" fmla="*/ 161 w 4120"/>
                  <a:gd name="T15" fmla="*/ 375 h 3476"/>
                  <a:gd name="T16" fmla="*/ 161 w 4120"/>
                  <a:gd name="T17" fmla="*/ 375 h 3476"/>
                  <a:gd name="T18" fmla="*/ 214 w 4120"/>
                  <a:gd name="T19" fmla="*/ 749 h 3476"/>
                  <a:gd name="T20" fmla="*/ 321 w 4120"/>
                  <a:gd name="T21" fmla="*/ 1230 h 3476"/>
                  <a:gd name="T22" fmla="*/ 428 w 4120"/>
                  <a:gd name="T23" fmla="*/ 1551 h 3476"/>
                  <a:gd name="T24" fmla="*/ 428 w 4120"/>
                  <a:gd name="T25" fmla="*/ 1551 h 3476"/>
                  <a:gd name="T26" fmla="*/ 535 w 4120"/>
                  <a:gd name="T27" fmla="*/ 1818 h 3476"/>
                  <a:gd name="T28" fmla="*/ 803 w 4120"/>
                  <a:gd name="T29" fmla="*/ 2193 h 3476"/>
                  <a:gd name="T30" fmla="*/ 1071 w 4120"/>
                  <a:gd name="T31" fmla="*/ 2621 h 3476"/>
                  <a:gd name="T32" fmla="*/ 1285 w 4120"/>
                  <a:gd name="T33" fmla="*/ 2834 h 3476"/>
                  <a:gd name="T34" fmla="*/ 1285 w 4120"/>
                  <a:gd name="T35" fmla="*/ 2834 h 3476"/>
                  <a:gd name="T36" fmla="*/ 1392 w 4120"/>
                  <a:gd name="T37" fmla="*/ 2994 h 3476"/>
                  <a:gd name="T38" fmla="*/ 1445 w 4120"/>
                  <a:gd name="T39" fmla="*/ 3155 h 3476"/>
                  <a:gd name="T40" fmla="*/ 1445 w 4120"/>
                  <a:gd name="T41" fmla="*/ 3315 h 3476"/>
                  <a:gd name="T42" fmla="*/ 1445 w 4120"/>
                  <a:gd name="T43" fmla="*/ 3315 h 3476"/>
                  <a:gd name="T44" fmla="*/ 1606 w 4120"/>
                  <a:gd name="T45" fmla="*/ 3422 h 3476"/>
                  <a:gd name="T46" fmla="*/ 1927 w 4120"/>
                  <a:gd name="T47" fmla="*/ 3476 h 3476"/>
                  <a:gd name="T48" fmla="*/ 2354 w 4120"/>
                  <a:gd name="T49" fmla="*/ 3422 h 3476"/>
                  <a:gd name="T50" fmla="*/ 2354 w 4120"/>
                  <a:gd name="T51" fmla="*/ 3422 h 3476"/>
                  <a:gd name="T52" fmla="*/ 2836 w 4120"/>
                  <a:gd name="T53" fmla="*/ 3422 h 3476"/>
                  <a:gd name="T54" fmla="*/ 3478 w 4120"/>
                  <a:gd name="T55" fmla="*/ 3422 h 3476"/>
                  <a:gd name="T56" fmla="*/ 4013 w 4120"/>
                  <a:gd name="T57" fmla="*/ 3315 h 3476"/>
                  <a:gd name="T58" fmla="*/ 4013 w 4120"/>
                  <a:gd name="T59" fmla="*/ 3315 h 3476"/>
                  <a:gd name="T60" fmla="*/ 4120 w 4120"/>
                  <a:gd name="T61" fmla="*/ 3155 h 3476"/>
                  <a:gd name="T62" fmla="*/ 3906 w 4120"/>
                  <a:gd name="T63" fmla="*/ 2941 h 3476"/>
                  <a:gd name="T64" fmla="*/ 3585 w 4120"/>
                  <a:gd name="T65" fmla="*/ 2674 h 3476"/>
                  <a:gd name="T66" fmla="*/ 3585 w 4120"/>
                  <a:gd name="T67" fmla="*/ 2674 h 3476"/>
                  <a:gd name="T68" fmla="*/ 3478 w 4120"/>
                  <a:gd name="T69" fmla="*/ 2621 h 3476"/>
                  <a:gd name="T70" fmla="*/ 3371 w 4120"/>
                  <a:gd name="T71" fmla="*/ 2567 h 3476"/>
                  <a:gd name="T72" fmla="*/ 3264 w 4120"/>
                  <a:gd name="T73" fmla="*/ 2460 h 3476"/>
                  <a:gd name="T74" fmla="*/ 3157 w 4120"/>
                  <a:gd name="T75" fmla="*/ 2300 h 3476"/>
                  <a:gd name="T76" fmla="*/ 2996 w 4120"/>
                  <a:gd name="T77" fmla="*/ 2139 h 3476"/>
                  <a:gd name="T78" fmla="*/ 2836 w 4120"/>
                  <a:gd name="T79" fmla="*/ 1978 h 3476"/>
                  <a:gd name="T80" fmla="*/ 2675 w 4120"/>
                  <a:gd name="T81" fmla="*/ 1764 h 3476"/>
                  <a:gd name="T82" fmla="*/ 2515 w 4120"/>
                  <a:gd name="T83" fmla="*/ 1605 h 3476"/>
                  <a:gd name="T84" fmla="*/ 2354 w 4120"/>
                  <a:gd name="T85" fmla="*/ 1391 h 3476"/>
                  <a:gd name="T86" fmla="*/ 2140 w 4120"/>
                  <a:gd name="T87" fmla="*/ 1177 h 3476"/>
                  <a:gd name="T88" fmla="*/ 1980 w 4120"/>
                  <a:gd name="T89" fmla="*/ 963 h 3476"/>
                  <a:gd name="T90" fmla="*/ 1820 w 4120"/>
                  <a:gd name="T91" fmla="*/ 802 h 3476"/>
                  <a:gd name="T92" fmla="*/ 1659 w 4120"/>
                  <a:gd name="T93" fmla="*/ 588 h 3476"/>
                  <a:gd name="T94" fmla="*/ 1499 w 4120"/>
                  <a:gd name="T95" fmla="*/ 428 h 3476"/>
                  <a:gd name="T96" fmla="*/ 1338 w 4120"/>
                  <a:gd name="T97" fmla="*/ 321 h 3476"/>
                  <a:gd name="T98" fmla="*/ 1231 w 4120"/>
                  <a:gd name="T99" fmla="*/ 161 h 3476"/>
                  <a:gd name="T100" fmla="*/ 1124 w 4120"/>
                  <a:gd name="T101" fmla="*/ 107 h 3476"/>
                  <a:gd name="T102" fmla="*/ 1017 w 4120"/>
                  <a:gd name="T103" fmla="*/ 54 h 3476"/>
                  <a:gd name="T104" fmla="*/ 964 w 4120"/>
                  <a:gd name="T105" fmla="*/ 0 h 3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20" h="3476">
                    <a:moveTo>
                      <a:pt x="964" y="0"/>
                    </a:moveTo>
                    <a:lnTo>
                      <a:pt x="750" y="0"/>
                    </a:lnTo>
                    <a:lnTo>
                      <a:pt x="482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0" y="161"/>
                    </a:lnTo>
                    <a:lnTo>
                      <a:pt x="54" y="214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214" y="749"/>
                    </a:lnTo>
                    <a:lnTo>
                      <a:pt x="321" y="1230"/>
                    </a:lnTo>
                    <a:lnTo>
                      <a:pt x="428" y="1551"/>
                    </a:lnTo>
                    <a:lnTo>
                      <a:pt x="428" y="1551"/>
                    </a:lnTo>
                    <a:lnTo>
                      <a:pt x="535" y="1818"/>
                    </a:lnTo>
                    <a:lnTo>
                      <a:pt x="803" y="2193"/>
                    </a:lnTo>
                    <a:lnTo>
                      <a:pt x="1071" y="2621"/>
                    </a:lnTo>
                    <a:lnTo>
                      <a:pt x="1285" y="2834"/>
                    </a:lnTo>
                    <a:lnTo>
                      <a:pt x="1285" y="2834"/>
                    </a:lnTo>
                    <a:lnTo>
                      <a:pt x="1392" y="2994"/>
                    </a:lnTo>
                    <a:lnTo>
                      <a:pt x="1445" y="3155"/>
                    </a:lnTo>
                    <a:lnTo>
                      <a:pt x="1445" y="3315"/>
                    </a:lnTo>
                    <a:lnTo>
                      <a:pt x="1445" y="3315"/>
                    </a:lnTo>
                    <a:lnTo>
                      <a:pt x="1606" y="3422"/>
                    </a:lnTo>
                    <a:lnTo>
                      <a:pt x="1927" y="3476"/>
                    </a:lnTo>
                    <a:lnTo>
                      <a:pt x="2354" y="3422"/>
                    </a:lnTo>
                    <a:lnTo>
                      <a:pt x="2354" y="3422"/>
                    </a:lnTo>
                    <a:lnTo>
                      <a:pt x="2836" y="3422"/>
                    </a:lnTo>
                    <a:lnTo>
                      <a:pt x="3478" y="3422"/>
                    </a:lnTo>
                    <a:lnTo>
                      <a:pt x="4013" y="3315"/>
                    </a:lnTo>
                    <a:lnTo>
                      <a:pt x="4013" y="3315"/>
                    </a:lnTo>
                    <a:lnTo>
                      <a:pt x="4120" y="3155"/>
                    </a:lnTo>
                    <a:lnTo>
                      <a:pt x="3906" y="2941"/>
                    </a:lnTo>
                    <a:lnTo>
                      <a:pt x="3585" y="2674"/>
                    </a:lnTo>
                    <a:lnTo>
                      <a:pt x="3585" y="2674"/>
                    </a:lnTo>
                    <a:lnTo>
                      <a:pt x="3478" y="2621"/>
                    </a:lnTo>
                    <a:lnTo>
                      <a:pt x="3371" y="2567"/>
                    </a:lnTo>
                    <a:lnTo>
                      <a:pt x="3264" y="2460"/>
                    </a:lnTo>
                    <a:lnTo>
                      <a:pt x="3157" y="2300"/>
                    </a:lnTo>
                    <a:lnTo>
                      <a:pt x="2996" y="2139"/>
                    </a:lnTo>
                    <a:lnTo>
                      <a:pt x="2836" y="1978"/>
                    </a:lnTo>
                    <a:lnTo>
                      <a:pt x="2675" y="1764"/>
                    </a:lnTo>
                    <a:lnTo>
                      <a:pt x="2515" y="1605"/>
                    </a:lnTo>
                    <a:lnTo>
                      <a:pt x="2354" y="1391"/>
                    </a:lnTo>
                    <a:lnTo>
                      <a:pt x="2140" y="1177"/>
                    </a:lnTo>
                    <a:lnTo>
                      <a:pt x="1980" y="963"/>
                    </a:lnTo>
                    <a:lnTo>
                      <a:pt x="1820" y="802"/>
                    </a:lnTo>
                    <a:lnTo>
                      <a:pt x="1659" y="588"/>
                    </a:lnTo>
                    <a:lnTo>
                      <a:pt x="1499" y="428"/>
                    </a:lnTo>
                    <a:lnTo>
                      <a:pt x="1338" y="321"/>
                    </a:lnTo>
                    <a:lnTo>
                      <a:pt x="1231" y="161"/>
                    </a:lnTo>
                    <a:lnTo>
                      <a:pt x="1124" y="107"/>
                    </a:lnTo>
                    <a:lnTo>
                      <a:pt x="1017" y="54"/>
                    </a:lnTo>
                    <a:lnTo>
                      <a:pt x="964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5" name="Freeform 23"/>
              <p:cNvSpPr>
                <a:spLocks/>
              </p:cNvSpPr>
              <p:nvPr/>
            </p:nvSpPr>
            <p:spPr bwMode="auto">
              <a:xfrm>
                <a:off x="3409" y="1829"/>
                <a:ext cx="495" cy="427"/>
              </a:xfrm>
              <a:custGeom>
                <a:avLst/>
                <a:gdLst>
                  <a:gd name="T0" fmla="*/ 161 w 3960"/>
                  <a:gd name="T1" fmla="*/ 428 h 3422"/>
                  <a:gd name="T2" fmla="*/ 54 w 3960"/>
                  <a:gd name="T3" fmla="*/ 268 h 3422"/>
                  <a:gd name="T4" fmla="*/ 0 w 3960"/>
                  <a:gd name="T5" fmla="*/ 161 h 3422"/>
                  <a:gd name="T6" fmla="*/ 214 w 3960"/>
                  <a:gd name="T7" fmla="*/ 54 h 3422"/>
                  <a:gd name="T8" fmla="*/ 214 w 3960"/>
                  <a:gd name="T9" fmla="*/ 54 h 3422"/>
                  <a:gd name="T10" fmla="*/ 428 w 3960"/>
                  <a:gd name="T11" fmla="*/ 0 h 3422"/>
                  <a:gd name="T12" fmla="*/ 643 w 3960"/>
                  <a:gd name="T13" fmla="*/ 0 h 3422"/>
                  <a:gd name="T14" fmla="*/ 857 w 3960"/>
                  <a:gd name="T15" fmla="*/ 0 h 3422"/>
                  <a:gd name="T16" fmla="*/ 857 w 3960"/>
                  <a:gd name="T17" fmla="*/ 0 h 3422"/>
                  <a:gd name="T18" fmla="*/ 910 w 3960"/>
                  <a:gd name="T19" fmla="*/ 54 h 3422"/>
                  <a:gd name="T20" fmla="*/ 1017 w 3960"/>
                  <a:gd name="T21" fmla="*/ 107 h 3422"/>
                  <a:gd name="T22" fmla="*/ 1124 w 3960"/>
                  <a:gd name="T23" fmla="*/ 214 h 3422"/>
                  <a:gd name="T24" fmla="*/ 1285 w 3960"/>
                  <a:gd name="T25" fmla="*/ 321 h 3422"/>
                  <a:gd name="T26" fmla="*/ 1392 w 3960"/>
                  <a:gd name="T27" fmla="*/ 481 h 3422"/>
                  <a:gd name="T28" fmla="*/ 1552 w 3960"/>
                  <a:gd name="T29" fmla="*/ 641 h 3422"/>
                  <a:gd name="T30" fmla="*/ 1713 w 3960"/>
                  <a:gd name="T31" fmla="*/ 802 h 3422"/>
                  <a:gd name="T32" fmla="*/ 1873 w 3960"/>
                  <a:gd name="T33" fmla="*/ 1016 h 3422"/>
                  <a:gd name="T34" fmla="*/ 2087 w 3960"/>
                  <a:gd name="T35" fmla="*/ 1177 h 3422"/>
                  <a:gd name="T36" fmla="*/ 2247 w 3960"/>
                  <a:gd name="T37" fmla="*/ 1391 h 3422"/>
                  <a:gd name="T38" fmla="*/ 2408 w 3960"/>
                  <a:gd name="T39" fmla="*/ 1605 h 3422"/>
                  <a:gd name="T40" fmla="*/ 2568 w 3960"/>
                  <a:gd name="T41" fmla="*/ 1818 h 3422"/>
                  <a:gd name="T42" fmla="*/ 2729 w 3960"/>
                  <a:gd name="T43" fmla="*/ 1978 h 3422"/>
                  <a:gd name="T44" fmla="*/ 2889 w 3960"/>
                  <a:gd name="T45" fmla="*/ 2139 h 3422"/>
                  <a:gd name="T46" fmla="*/ 3050 w 3960"/>
                  <a:gd name="T47" fmla="*/ 2300 h 3422"/>
                  <a:gd name="T48" fmla="*/ 3157 w 3960"/>
                  <a:gd name="T49" fmla="*/ 2460 h 3422"/>
                  <a:gd name="T50" fmla="*/ 3264 w 3960"/>
                  <a:gd name="T51" fmla="*/ 2567 h 3422"/>
                  <a:gd name="T52" fmla="*/ 3371 w 3960"/>
                  <a:gd name="T53" fmla="*/ 2621 h 3422"/>
                  <a:gd name="T54" fmla="*/ 3478 w 3960"/>
                  <a:gd name="T55" fmla="*/ 2674 h 3422"/>
                  <a:gd name="T56" fmla="*/ 3478 w 3960"/>
                  <a:gd name="T57" fmla="*/ 2674 h 3422"/>
                  <a:gd name="T58" fmla="*/ 3746 w 3960"/>
                  <a:gd name="T59" fmla="*/ 2834 h 3422"/>
                  <a:gd name="T60" fmla="*/ 3906 w 3960"/>
                  <a:gd name="T61" fmla="*/ 3048 h 3422"/>
                  <a:gd name="T62" fmla="*/ 3960 w 3960"/>
                  <a:gd name="T63" fmla="*/ 3208 h 3422"/>
                  <a:gd name="T64" fmla="*/ 3853 w 3960"/>
                  <a:gd name="T65" fmla="*/ 3315 h 3422"/>
                  <a:gd name="T66" fmla="*/ 3853 w 3960"/>
                  <a:gd name="T67" fmla="*/ 3315 h 3422"/>
                  <a:gd name="T68" fmla="*/ 3317 w 3960"/>
                  <a:gd name="T69" fmla="*/ 3369 h 3422"/>
                  <a:gd name="T70" fmla="*/ 2729 w 3960"/>
                  <a:gd name="T71" fmla="*/ 3422 h 3422"/>
                  <a:gd name="T72" fmla="*/ 2247 w 3960"/>
                  <a:gd name="T73" fmla="*/ 3422 h 3422"/>
                  <a:gd name="T74" fmla="*/ 2247 w 3960"/>
                  <a:gd name="T75" fmla="*/ 3422 h 3422"/>
                  <a:gd name="T76" fmla="*/ 1873 w 3960"/>
                  <a:gd name="T77" fmla="*/ 3422 h 3422"/>
                  <a:gd name="T78" fmla="*/ 1552 w 3960"/>
                  <a:gd name="T79" fmla="*/ 3369 h 3422"/>
                  <a:gd name="T80" fmla="*/ 1445 w 3960"/>
                  <a:gd name="T81" fmla="*/ 3262 h 3422"/>
                  <a:gd name="T82" fmla="*/ 1445 w 3960"/>
                  <a:gd name="T83" fmla="*/ 3262 h 3422"/>
                  <a:gd name="T84" fmla="*/ 1392 w 3960"/>
                  <a:gd name="T85" fmla="*/ 3155 h 3422"/>
                  <a:gd name="T86" fmla="*/ 1338 w 3960"/>
                  <a:gd name="T87" fmla="*/ 2994 h 3422"/>
                  <a:gd name="T88" fmla="*/ 1178 w 3960"/>
                  <a:gd name="T89" fmla="*/ 2834 h 3422"/>
                  <a:gd name="T90" fmla="*/ 1178 w 3960"/>
                  <a:gd name="T91" fmla="*/ 2834 h 3422"/>
                  <a:gd name="T92" fmla="*/ 1017 w 3960"/>
                  <a:gd name="T93" fmla="*/ 2674 h 3422"/>
                  <a:gd name="T94" fmla="*/ 803 w 3960"/>
                  <a:gd name="T95" fmla="*/ 2353 h 3422"/>
                  <a:gd name="T96" fmla="*/ 643 w 3960"/>
                  <a:gd name="T97" fmla="*/ 1978 h 3422"/>
                  <a:gd name="T98" fmla="*/ 482 w 3960"/>
                  <a:gd name="T99" fmla="*/ 1711 h 3422"/>
                  <a:gd name="T100" fmla="*/ 375 w 3960"/>
                  <a:gd name="T101" fmla="*/ 1498 h 3422"/>
                  <a:gd name="T102" fmla="*/ 375 w 3960"/>
                  <a:gd name="T103" fmla="*/ 1498 h 3422"/>
                  <a:gd name="T104" fmla="*/ 268 w 3960"/>
                  <a:gd name="T105" fmla="*/ 1177 h 3422"/>
                  <a:gd name="T106" fmla="*/ 214 w 3960"/>
                  <a:gd name="T107" fmla="*/ 749 h 3422"/>
                  <a:gd name="T108" fmla="*/ 161 w 3960"/>
                  <a:gd name="T109" fmla="*/ 428 h 3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60" h="3422">
                    <a:moveTo>
                      <a:pt x="161" y="428"/>
                    </a:moveTo>
                    <a:lnTo>
                      <a:pt x="54" y="268"/>
                    </a:lnTo>
                    <a:lnTo>
                      <a:pt x="0" y="161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428" y="0"/>
                    </a:lnTo>
                    <a:lnTo>
                      <a:pt x="643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910" y="54"/>
                    </a:lnTo>
                    <a:lnTo>
                      <a:pt x="1017" y="107"/>
                    </a:lnTo>
                    <a:lnTo>
                      <a:pt x="1124" y="214"/>
                    </a:lnTo>
                    <a:lnTo>
                      <a:pt x="1285" y="321"/>
                    </a:lnTo>
                    <a:lnTo>
                      <a:pt x="1392" y="481"/>
                    </a:lnTo>
                    <a:lnTo>
                      <a:pt x="1552" y="641"/>
                    </a:lnTo>
                    <a:lnTo>
                      <a:pt x="1713" y="802"/>
                    </a:lnTo>
                    <a:lnTo>
                      <a:pt x="1873" y="1016"/>
                    </a:lnTo>
                    <a:lnTo>
                      <a:pt x="2087" y="1177"/>
                    </a:lnTo>
                    <a:lnTo>
                      <a:pt x="2247" y="1391"/>
                    </a:lnTo>
                    <a:lnTo>
                      <a:pt x="2408" y="1605"/>
                    </a:lnTo>
                    <a:lnTo>
                      <a:pt x="2568" y="1818"/>
                    </a:lnTo>
                    <a:lnTo>
                      <a:pt x="2729" y="1978"/>
                    </a:lnTo>
                    <a:lnTo>
                      <a:pt x="2889" y="2139"/>
                    </a:lnTo>
                    <a:lnTo>
                      <a:pt x="3050" y="2300"/>
                    </a:lnTo>
                    <a:lnTo>
                      <a:pt x="3157" y="2460"/>
                    </a:lnTo>
                    <a:lnTo>
                      <a:pt x="3264" y="2567"/>
                    </a:lnTo>
                    <a:lnTo>
                      <a:pt x="3371" y="2621"/>
                    </a:lnTo>
                    <a:lnTo>
                      <a:pt x="3478" y="2674"/>
                    </a:lnTo>
                    <a:lnTo>
                      <a:pt x="3478" y="2674"/>
                    </a:lnTo>
                    <a:lnTo>
                      <a:pt x="3746" y="2834"/>
                    </a:lnTo>
                    <a:lnTo>
                      <a:pt x="3906" y="3048"/>
                    </a:lnTo>
                    <a:lnTo>
                      <a:pt x="3960" y="3208"/>
                    </a:lnTo>
                    <a:lnTo>
                      <a:pt x="3853" y="3315"/>
                    </a:lnTo>
                    <a:lnTo>
                      <a:pt x="3853" y="3315"/>
                    </a:lnTo>
                    <a:lnTo>
                      <a:pt x="3317" y="3369"/>
                    </a:lnTo>
                    <a:lnTo>
                      <a:pt x="2729" y="3422"/>
                    </a:lnTo>
                    <a:lnTo>
                      <a:pt x="2247" y="3422"/>
                    </a:lnTo>
                    <a:lnTo>
                      <a:pt x="2247" y="3422"/>
                    </a:lnTo>
                    <a:lnTo>
                      <a:pt x="1873" y="3422"/>
                    </a:lnTo>
                    <a:lnTo>
                      <a:pt x="1552" y="3369"/>
                    </a:lnTo>
                    <a:lnTo>
                      <a:pt x="1445" y="3262"/>
                    </a:lnTo>
                    <a:lnTo>
                      <a:pt x="1445" y="3262"/>
                    </a:lnTo>
                    <a:lnTo>
                      <a:pt x="1392" y="3155"/>
                    </a:lnTo>
                    <a:lnTo>
                      <a:pt x="1338" y="2994"/>
                    </a:lnTo>
                    <a:lnTo>
                      <a:pt x="1178" y="2834"/>
                    </a:lnTo>
                    <a:lnTo>
                      <a:pt x="1178" y="2834"/>
                    </a:lnTo>
                    <a:lnTo>
                      <a:pt x="1017" y="2674"/>
                    </a:lnTo>
                    <a:lnTo>
                      <a:pt x="803" y="2353"/>
                    </a:lnTo>
                    <a:lnTo>
                      <a:pt x="643" y="1978"/>
                    </a:lnTo>
                    <a:lnTo>
                      <a:pt x="482" y="1711"/>
                    </a:lnTo>
                    <a:lnTo>
                      <a:pt x="375" y="1498"/>
                    </a:lnTo>
                    <a:lnTo>
                      <a:pt x="375" y="1498"/>
                    </a:lnTo>
                    <a:lnTo>
                      <a:pt x="268" y="1177"/>
                    </a:lnTo>
                    <a:lnTo>
                      <a:pt x="214" y="749"/>
                    </a:lnTo>
                    <a:lnTo>
                      <a:pt x="161" y="42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6" name="Freeform 24"/>
              <p:cNvSpPr>
                <a:spLocks/>
              </p:cNvSpPr>
              <p:nvPr/>
            </p:nvSpPr>
            <p:spPr bwMode="auto">
              <a:xfrm>
                <a:off x="3422" y="1835"/>
                <a:ext cx="482" cy="415"/>
              </a:xfrm>
              <a:custGeom>
                <a:avLst/>
                <a:gdLst>
                  <a:gd name="T0" fmla="*/ 107 w 3853"/>
                  <a:gd name="T1" fmla="*/ 374 h 3315"/>
                  <a:gd name="T2" fmla="*/ 0 w 3853"/>
                  <a:gd name="T3" fmla="*/ 214 h 3315"/>
                  <a:gd name="T4" fmla="*/ 0 w 3853"/>
                  <a:gd name="T5" fmla="*/ 107 h 3315"/>
                  <a:gd name="T6" fmla="*/ 161 w 3853"/>
                  <a:gd name="T7" fmla="*/ 0 h 3315"/>
                  <a:gd name="T8" fmla="*/ 161 w 3853"/>
                  <a:gd name="T9" fmla="*/ 0 h 3315"/>
                  <a:gd name="T10" fmla="*/ 375 w 3853"/>
                  <a:gd name="T11" fmla="*/ 0 h 3315"/>
                  <a:gd name="T12" fmla="*/ 589 w 3853"/>
                  <a:gd name="T13" fmla="*/ 0 h 3315"/>
                  <a:gd name="T14" fmla="*/ 803 w 3853"/>
                  <a:gd name="T15" fmla="*/ 0 h 3315"/>
                  <a:gd name="T16" fmla="*/ 803 w 3853"/>
                  <a:gd name="T17" fmla="*/ 0 h 3315"/>
                  <a:gd name="T18" fmla="*/ 857 w 3853"/>
                  <a:gd name="T19" fmla="*/ 53 h 3315"/>
                  <a:gd name="T20" fmla="*/ 964 w 3853"/>
                  <a:gd name="T21" fmla="*/ 107 h 3315"/>
                  <a:gd name="T22" fmla="*/ 1071 w 3853"/>
                  <a:gd name="T23" fmla="*/ 214 h 3315"/>
                  <a:gd name="T24" fmla="*/ 1231 w 3853"/>
                  <a:gd name="T25" fmla="*/ 321 h 3315"/>
                  <a:gd name="T26" fmla="*/ 1392 w 3853"/>
                  <a:gd name="T27" fmla="*/ 480 h 3315"/>
                  <a:gd name="T28" fmla="*/ 1552 w 3853"/>
                  <a:gd name="T29" fmla="*/ 641 h 3315"/>
                  <a:gd name="T30" fmla="*/ 1713 w 3853"/>
                  <a:gd name="T31" fmla="*/ 855 h 3315"/>
                  <a:gd name="T32" fmla="*/ 1874 w 3853"/>
                  <a:gd name="T33" fmla="*/ 1069 h 3315"/>
                  <a:gd name="T34" fmla="*/ 2033 w 3853"/>
                  <a:gd name="T35" fmla="*/ 1283 h 3315"/>
                  <a:gd name="T36" fmla="*/ 2247 w 3853"/>
                  <a:gd name="T37" fmla="*/ 1497 h 3315"/>
                  <a:gd name="T38" fmla="*/ 2408 w 3853"/>
                  <a:gd name="T39" fmla="*/ 1657 h 3315"/>
                  <a:gd name="T40" fmla="*/ 2568 w 3853"/>
                  <a:gd name="T41" fmla="*/ 1871 h 3315"/>
                  <a:gd name="T42" fmla="*/ 2729 w 3853"/>
                  <a:gd name="T43" fmla="*/ 2085 h 3315"/>
                  <a:gd name="T44" fmla="*/ 2889 w 3853"/>
                  <a:gd name="T45" fmla="*/ 2246 h 3315"/>
                  <a:gd name="T46" fmla="*/ 3050 w 3853"/>
                  <a:gd name="T47" fmla="*/ 2353 h 3315"/>
                  <a:gd name="T48" fmla="*/ 3157 w 3853"/>
                  <a:gd name="T49" fmla="*/ 2513 h 3315"/>
                  <a:gd name="T50" fmla="*/ 3264 w 3853"/>
                  <a:gd name="T51" fmla="*/ 2567 h 3315"/>
                  <a:gd name="T52" fmla="*/ 3371 w 3853"/>
                  <a:gd name="T53" fmla="*/ 2620 h 3315"/>
                  <a:gd name="T54" fmla="*/ 3371 w 3853"/>
                  <a:gd name="T55" fmla="*/ 2620 h 3315"/>
                  <a:gd name="T56" fmla="*/ 3692 w 3853"/>
                  <a:gd name="T57" fmla="*/ 2833 h 3315"/>
                  <a:gd name="T58" fmla="*/ 3853 w 3853"/>
                  <a:gd name="T59" fmla="*/ 3101 h 3315"/>
                  <a:gd name="T60" fmla="*/ 3692 w 3853"/>
                  <a:gd name="T61" fmla="*/ 3208 h 3315"/>
                  <a:gd name="T62" fmla="*/ 3692 w 3853"/>
                  <a:gd name="T63" fmla="*/ 3208 h 3315"/>
                  <a:gd name="T64" fmla="*/ 3210 w 3853"/>
                  <a:gd name="T65" fmla="*/ 3315 h 3315"/>
                  <a:gd name="T66" fmla="*/ 2622 w 3853"/>
                  <a:gd name="T67" fmla="*/ 3315 h 3315"/>
                  <a:gd name="T68" fmla="*/ 2140 w 3853"/>
                  <a:gd name="T69" fmla="*/ 3315 h 3315"/>
                  <a:gd name="T70" fmla="*/ 2140 w 3853"/>
                  <a:gd name="T71" fmla="*/ 3315 h 3315"/>
                  <a:gd name="T72" fmla="*/ 1766 w 3853"/>
                  <a:gd name="T73" fmla="*/ 3315 h 3315"/>
                  <a:gd name="T74" fmla="*/ 1499 w 3853"/>
                  <a:gd name="T75" fmla="*/ 3315 h 3315"/>
                  <a:gd name="T76" fmla="*/ 1392 w 3853"/>
                  <a:gd name="T77" fmla="*/ 3208 h 3315"/>
                  <a:gd name="T78" fmla="*/ 1392 w 3853"/>
                  <a:gd name="T79" fmla="*/ 3208 h 3315"/>
                  <a:gd name="T80" fmla="*/ 1338 w 3853"/>
                  <a:gd name="T81" fmla="*/ 3047 h 3315"/>
                  <a:gd name="T82" fmla="*/ 1285 w 3853"/>
                  <a:gd name="T83" fmla="*/ 2887 h 3315"/>
                  <a:gd name="T84" fmla="*/ 1124 w 3853"/>
                  <a:gd name="T85" fmla="*/ 2727 h 3315"/>
                  <a:gd name="T86" fmla="*/ 1124 w 3853"/>
                  <a:gd name="T87" fmla="*/ 2727 h 3315"/>
                  <a:gd name="T88" fmla="*/ 964 w 3853"/>
                  <a:gd name="T89" fmla="*/ 2567 h 3315"/>
                  <a:gd name="T90" fmla="*/ 750 w 3853"/>
                  <a:gd name="T91" fmla="*/ 2246 h 3315"/>
                  <a:gd name="T92" fmla="*/ 536 w 3853"/>
                  <a:gd name="T93" fmla="*/ 1924 h 3315"/>
                  <a:gd name="T94" fmla="*/ 428 w 3853"/>
                  <a:gd name="T95" fmla="*/ 1603 h 3315"/>
                  <a:gd name="T96" fmla="*/ 321 w 3853"/>
                  <a:gd name="T97" fmla="*/ 1390 h 3315"/>
                  <a:gd name="T98" fmla="*/ 321 w 3853"/>
                  <a:gd name="T99" fmla="*/ 1390 h 3315"/>
                  <a:gd name="T100" fmla="*/ 268 w 3853"/>
                  <a:gd name="T101" fmla="*/ 1123 h 3315"/>
                  <a:gd name="T102" fmla="*/ 161 w 3853"/>
                  <a:gd name="T103" fmla="*/ 695 h 3315"/>
                  <a:gd name="T104" fmla="*/ 107 w 3853"/>
                  <a:gd name="T105" fmla="*/ 374 h 3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3" h="3315">
                    <a:moveTo>
                      <a:pt x="107" y="374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589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57" y="53"/>
                    </a:lnTo>
                    <a:lnTo>
                      <a:pt x="964" y="107"/>
                    </a:lnTo>
                    <a:lnTo>
                      <a:pt x="1071" y="214"/>
                    </a:lnTo>
                    <a:lnTo>
                      <a:pt x="1231" y="321"/>
                    </a:lnTo>
                    <a:lnTo>
                      <a:pt x="1392" y="480"/>
                    </a:lnTo>
                    <a:lnTo>
                      <a:pt x="1552" y="641"/>
                    </a:lnTo>
                    <a:lnTo>
                      <a:pt x="1713" y="855"/>
                    </a:lnTo>
                    <a:lnTo>
                      <a:pt x="1874" y="1069"/>
                    </a:lnTo>
                    <a:lnTo>
                      <a:pt x="2033" y="1283"/>
                    </a:lnTo>
                    <a:lnTo>
                      <a:pt x="2247" y="1497"/>
                    </a:lnTo>
                    <a:lnTo>
                      <a:pt x="2408" y="1657"/>
                    </a:lnTo>
                    <a:lnTo>
                      <a:pt x="2568" y="1871"/>
                    </a:lnTo>
                    <a:lnTo>
                      <a:pt x="2729" y="2085"/>
                    </a:lnTo>
                    <a:lnTo>
                      <a:pt x="2889" y="2246"/>
                    </a:lnTo>
                    <a:lnTo>
                      <a:pt x="3050" y="2353"/>
                    </a:lnTo>
                    <a:lnTo>
                      <a:pt x="3157" y="2513"/>
                    </a:lnTo>
                    <a:lnTo>
                      <a:pt x="3264" y="2567"/>
                    </a:lnTo>
                    <a:lnTo>
                      <a:pt x="3371" y="2620"/>
                    </a:lnTo>
                    <a:lnTo>
                      <a:pt x="3371" y="2620"/>
                    </a:lnTo>
                    <a:lnTo>
                      <a:pt x="3692" y="2833"/>
                    </a:lnTo>
                    <a:lnTo>
                      <a:pt x="3853" y="3101"/>
                    </a:lnTo>
                    <a:lnTo>
                      <a:pt x="3692" y="3208"/>
                    </a:lnTo>
                    <a:lnTo>
                      <a:pt x="3692" y="3208"/>
                    </a:lnTo>
                    <a:lnTo>
                      <a:pt x="3210" y="3315"/>
                    </a:lnTo>
                    <a:lnTo>
                      <a:pt x="2622" y="3315"/>
                    </a:lnTo>
                    <a:lnTo>
                      <a:pt x="2140" y="3315"/>
                    </a:lnTo>
                    <a:lnTo>
                      <a:pt x="2140" y="3315"/>
                    </a:lnTo>
                    <a:lnTo>
                      <a:pt x="1766" y="3315"/>
                    </a:lnTo>
                    <a:lnTo>
                      <a:pt x="1499" y="3315"/>
                    </a:lnTo>
                    <a:lnTo>
                      <a:pt x="1392" y="3208"/>
                    </a:lnTo>
                    <a:lnTo>
                      <a:pt x="1392" y="3208"/>
                    </a:lnTo>
                    <a:lnTo>
                      <a:pt x="1338" y="3047"/>
                    </a:lnTo>
                    <a:lnTo>
                      <a:pt x="1285" y="2887"/>
                    </a:lnTo>
                    <a:lnTo>
                      <a:pt x="1124" y="2727"/>
                    </a:lnTo>
                    <a:lnTo>
                      <a:pt x="1124" y="2727"/>
                    </a:lnTo>
                    <a:lnTo>
                      <a:pt x="964" y="2567"/>
                    </a:lnTo>
                    <a:lnTo>
                      <a:pt x="750" y="2246"/>
                    </a:lnTo>
                    <a:lnTo>
                      <a:pt x="536" y="1924"/>
                    </a:lnTo>
                    <a:lnTo>
                      <a:pt x="428" y="1603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8" y="1123"/>
                    </a:lnTo>
                    <a:lnTo>
                      <a:pt x="161" y="695"/>
                    </a:lnTo>
                    <a:lnTo>
                      <a:pt x="107" y="374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7" name="Freeform 25"/>
              <p:cNvSpPr>
                <a:spLocks/>
              </p:cNvSpPr>
              <p:nvPr/>
            </p:nvSpPr>
            <p:spPr bwMode="auto">
              <a:xfrm>
                <a:off x="3436" y="1835"/>
                <a:ext cx="461" cy="415"/>
              </a:xfrm>
              <a:custGeom>
                <a:avLst/>
                <a:gdLst>
                  <a:gd name="T0" fmla="*/ 107 w 3692"/>
                  <a:gd name="T1" fmla="*/ 374 h 3315"/>
                  <a:gd name="T2" fmla="*/ 0 w 3692"/>
                  <a:gd name="T3" fmla="*/ 214 h 3315"/>
                  <a:gd name="T4" fmla="*/ 0 w 3692"/>
                  <a:gd name="T5" fmla="*/ 107 h 3315"/>
                  <a:gd name="T6" fmla="*/ 161 w 3692"/>
                  <a:gd name="T7" fmla="*/ 0 h 3315"/>
                  <a:gd name="T8" fmla="*/ 161 w 3692"/>
                  <a:gd name="T9" fmla="*/ 0 h 3315"/>
                  <a:gd name="T10" fmla="*/ 375 w 3692"/>
                  <a:gd name="T11" fmla="*/ 0 h 3315"/>
                  <a:gd name="T12" fmla="*/ 536 w 3692"/>
                  <a:gd name="T13" fmla="*/ 0 h 3315"/>
                  <a:gd name="T14" fmla="*/ 696 w 3692"/>
                  <a:gd name="T15" fmla="*/ 0 h 3315"/>
                  <a:gd name="T16" fmla="*/ 696 w 3692"/>
                  <a:gd name="T17" fmla="*/ 0 h 3315"/>
                  <a:gd name="T18" fmla="*/ 750 w 3692"/>
                  <a:gd name="T19" fmla="*/ 53 h 3315"/>
                  <a:gd name="T20" fmla="*/ 857 w 3692"/>
                  <a:gd name="T21" fmla="*/ 107 h 3315"/>
                  <a:gd name="T22" fmla="*/ 964 w 3692"/>
                  <a:gd name="T23" fmla="*/ 214 h 3315"/>
                  <a:gd name="T24" fmla="*/ 1124 w 3692"/>
                  <a:gd name="T25" fmla="*/ 321 h 3315"/>
                  <a:gd name="T26" fmla="*/ 1285 w 3692"/>
                  <a:gd name="T27" fmla="*/ 480 h 3315"/>
                  <a:gd name="T28" fmla="*/ 1445 w 3692"/>
                  <a:gd name="T29" fmla="*/ 695 h 3315"/>
                  <a:gd name="T30" fmla="*/ 1606 w 3692"/>
                  <a:gd name="T31" fmla="*/ 855 h 3315"/>
                  <a:gd name="T32" fmla="*/ 1767 w 3692"/>
                  <a:gd name="T33" fmla="*/ 1069 h 3315"/>
                  <a:gd name="T34" fmla="*/ 1980 w 3692"/>
                  <a:gd name="T35" fmla="*/ 1283 h 3315"/>
                  <a:gd name="T36" fmla="*/ 2140 w 3692"/>
                  <a:gd name="T37" fmla="*/ 1497 h 3315"/>
                  <a:gd name="T38" fmla="*/ 2301 w 3692"/>
                  <a:gd name="T39" fmla="*/ 1710 h 3315"/>
                  <a:gd name="T40" fmla="*/ 2461 w 3692"/>
                  <a:gd name="T41" fmla="*/ 1871 h 3315"/>
                  <a:gd name="T42" fmla="*/ 2675 w 3692"/>
                  <a:gd name="T43" fmla="*/ 2085 h 3315"/>
                  <a:gd name="T44" fmla="*/ 2782 w 3692"/>
                  <a:gd name="T45" fmla="*/ 2246 h 3315"/>
                  <a:gd name="T46" fmla="*/ 2943 w 3692"/>
                  <a:gd name="T47" fmla="*/ 2353 h 3315"/>
                  <a:gd name="T48" fmla="*/ 3050 w 3692"/>
                  <a:gd name="T49" fmla="*/ 2513 h 3315"/>
                  <a:gd name="T50" fmla="*/ 3157 w 3692"/>
                  <a:gd name="T51" fmla="*/ 2567 h 3315"/>
                  <a:gd name="T52" fmla="*/ 3264 w 3692"/>
                  <a:gd name="T53" fmla="*/ 2620 h 3315"/>
                  <a:gd name="T54" fmla="*/ 3264 w 3692"/>
                  <a:gd name="T55" fmla="*/ 2620 h 3315"/>
                  <a:gd name="T56" fmla="*/ 3585 w 3692"/>
                  <a:gd name="T57" fmla="*/ 2833 h 3315"/>
                  <a:gd name="T58" fmla="*/ 3692 w 3692"/>
                  <a:gd name="T59" fmla="*/ 3101 h 3315"/>
                  <a:gd name="T60" fmla="*/ 3532 w 3692"/>
                  <a:gd name="T61" fmla="*/ 3208 h 3315"/>
                  <a:gd name="T62" fmla="*/ 3532 w 3692"/>
                  <a:gd name="T63" fmla="*/ 3208 h 3315"/>
                  <a:gd name="T64" fmla="*/ 3050 w 3692"/>
                  <a:gd name="T65" fmla="*/ 3261 h 3315"/>
                  <a:gd name="T66" fmla="*/ 2515 w 3692"/>
                  <a:gd name="T67" fmla="*/ 3261 h 3315"/>
                  <a:gd name="T68" fmla="*/ 2087 w 3692"/>
                  <a:gd name="T69" fmla="*/ 3261 h 3315"/>
                  <a:gd name="T70" fmla="*/ 2087 w 3692"/>
                  <a:gd name="T71" fmla="*/ 3261 h 3315"/>
                  <a:gd name="T72" fmla="*/ 1713 w 3692"/>
                  <a:gd name="T73" fmla="*/ 3315 h 3315"/>
                  <a:gd name="T74" fmla="*/ 1445 w 3692"/>
                  <a:gd name="T75" fmla="*/ 3261 h 3315"/>
                  <a:gd name="T76" fmla="*/ 1338 w 3692"/>
                  <a:gd name="T77" fmla="*/ 3154 h 3315"/>
                  <a:gd name="T78" fmla="*/ 1338 w 3692"/>
                  <a:gd name="T79" fmla="*/ 3154 h 3315"/>
                  <a:gd name="T80" fmla="*/ 1285 w 3692"/>
                  <a:gd name="T81" fmla="*/ 3047 h 3315"/>
                  <a:gd name="T82" fmla="*/ 1178 w 3692"/>
                  <a:gd name="T83" fmla="*/ 2887 h 3315"/>
                  <a:gd name="T84" fmla="*/ 1017 w 3692"/>
                  <a:gd name="T85" fmla="*/ 2727 h 3315"/>
                  <a:gd name="T86" fmla="*/ 1017 w 3692"/>
                  <a:gd name="T87" fmla="*/ 2727 h 3315"/>
                  <a:gd name="T88" fmla="*/ 803 w 3692"/>
                  <a:gd name="T89" fmla="*/ 2460 h 3315"/>
                  <a:gd name="T90" fmla="*/ 589 w 3692"/>
                  <a:gd name="T91" fmla="*/ 2031 h 3315"/>
                  <a:gd name="T92" fmla="*/ 429 w 3692"/>
                  <a:gd name="T93" fmla="*/ 1603 h 3315"/>
                  <a:gd name="T94" fmla="*/ 321 w 3692"/>
                  <a:gd name="T95" fmla="*/ 1337 h 3315"/>
                  <a:gd name="T96" fmla="*/ 321 w 3692"/>
                  <a:gd name="T97" fmla="*/ 1337 h 3315"/>
                  <a:gd name="T98" fmla="*/ 214 w 3692"/>
                  <a:gd name="T99" fmla="*/ 1069 h 3315"/>
                  <a:gd name="T100" fmla="*/ 161 w 3692"/>
                  <a:gd name="T101" fmla="*/ 695 h 3315"/>
                  <a:gd name="T102" fmla="*/ 107 w 3692"/>
                  <a:gd name="T103" fmla="*/ 374 h 3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92" h="3315">
                    <a:moveTo>
                      <a:pt x="107" y="374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53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50" y="53"/>
                    </a:lnTo>
                    <a:lnTo>
                      <a:pt x="857" y="107"/>
                    </a:lnTo>
                    <a:lnTo>
                      <a:pt x="964" y="214"/>
                    </a:lnTo>
                    <a:lnTo>
                      <a:pt x="1124" y="321"/>
                    </a:lnTo>
                    <a:lnTo>
                      <a:pt x="1285" y="480"/>
                    </a:lnTo>
                    <a:lnTo>
                      <a:pt x="1445" y="695"/>
                    </a:lnTo>
                    <a:lnTo>
                      <a:pt x="1606" y="855"/>
                    </a:lnTo>
                    <a:lnTo>
                      <a:pt x="1767" y="1069"/>
                    </a:lnTo>
                    <a:lnTo>
                      <a:pt x="1980" y="1283"/>
                    </a:lnTo>
                    <a:lnTo>
                      <a:pt x="2140" y="1497"/>
                    </a:lnTo>
                    <a:lnTo>
                      <a:pt x="2301" y="1710"/>
                    </a:lnTo>
                    <a:lnTo>
                      <a:pt x="2461" y="1871"/>
                    </a:lnTo>
                    <a:lnTo>
                      <a:pt x="2675" y="2085"/>
                    </a:lnTo>
                    <a:lnTo>
                      <a:pt x="2782" y="2246"/>
                    </a:lnTo>
                    <a:lnTo>
                      <a:pt x="2943" y="2353"/>
                    </a:lnTo>
                    <a:lnTo>
                      <a:pt x="3050" y="2513"/>
                    </a:lnTo>
                    <a:lnTo>
                      <a:pt x="3157" y="2567"/>
                    </a:lnTo>
                    <a:lnTo>
                      <a:pt x="3264" y="2620"/>
                    </a:lnTo>
                    <a:lnTo>
                      <a:pt x="3264" y="2620"/>
                    </a:lnTo>
                    <a:lnTo>
                      <a:pt x="3585" y="2833"/>
                    </a:lnTo>
                    <a:lnTo>
                      <a:pt x="3692" y="3101"/>
                    </a:lnTo>
                    <a:lnTo>
                      <a:pt x="3532" y="3208"/>
                    </a:lnTo>
                    <a:lnTo>
                      <a:pt x="3532" y="3208"/>
                    </a:lnTo>
                    <a:lnTo>
                      <a:pt x="3050" y="3261"/>
                    </a:lnTo>
                    <a:lnTo>
                      <a:pt x="2515" y="3261"/>
                    </a:lnTo>
                    <a:lnTo>
                      <a:pt x="2087" y="3261"/>
                    </a:lnTo>
                    <a:lnTo>
                      <a:pt x="2087" y="3261"/>
                    </a:lnTo>
                    <a:lnTo>
                      <a:pt x="1713" y="3315"/>
                    </a:lnTo>
                    <a:lnTo>
                      <a:pt x="1445" y="3261"/>
                    </a:lnTo>
                    <a:lnTo>
                      <a:pt x="1338" y="3154"/>
                    </a:lnTo>
                    <a:lnTo>
                      <a:pt x="1338" y="3154"/>
                    </a:lnTo>
                    <a:lnTo>
                      <a:pt x="1285" y="3047"/>
                    </a:lnTo>
                    <a:lnTo>
                      <a:pt x="1178" y="2887"/>
                    </a:lnTo>
                    <a:lnTo>
                      <a:pt x="1017" y="2727"/>
                    </a:lnTo>
                    <a:lnTo>
                      <a:pt x="1017" y="2727"/>
                    </a:lnTo>
                    <a:lnTo>
                      <a:pt x="803" y="2460"/>
                    </a:lnTo>
                    <a:lnTo>
                      <a:pt x="589" y="2031"/>
                    </a:lnTo>
                    <a:lnTo>
                      <a:pt x="429" y="1603"/>
                    </a:lnTo>
                    <a:lnTo>
                      <a:pt x="321" y="1337"/>
                    </a:lnTo>
                    <a:lnTo>
                      <a:pt x="321" y="1337"/>
                    </a:lnTo>
                    <a:lnTo>
                      <a:pt x="214" y="1069"/>
                    </a:lnTo>
                    <a:lnTo>
                      <a:pt x="161" y="695"/>
                    </a:lnTo>
                    <a:lnTo>
                      <a:pt x="107" y="374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" name="Freeform 26"/>
              <p:cNvSpPr>
                <a:spLocks/>
              </p:cNvSpPr>
              <p:nvPr/>
            </p:nvSpPr>
            <p:spPr bwMode="auto">
              <a:xfrm>
                <a:off x="3449" y="1842"/>
                <a:ext cx="448" cy="401"/>
              </a:xfrm>
              <a:custGeom>
                <a:avLst/>
                <a:gdLst>
                  <a:gd name="T0" fmla="*/ 589 w 3585"/>
                  <a:gd name="T1" fmla="*/ 0 h 3208"/>
                  <a:gd name="T2" fmla="*/ 429 w 3585"/>
                  <a:gd name="T3" fmla="*/ 0 h 3208"/>
                  <a:gd name="T4" fmla="*/ 322 w 3585"/>
                  <a:gd name="T5" fmla="*/ 0 h 3208"/>
                  <a:gd name="T6" fmla="*/ 107 w 3585"/>
                  <a:gd name="T7" fmla="*/ 0 h 3208"/>
                  <a:gd name="T8" fmla="*/ 107 w 3585"/>
                  <a:gd name="T9" fmla="*/ 0 h 3208"/>
                  <a:gd name="T10" fmla="*/ 0 w 3585"/>
                  <a:gd name="T11" fmla="*/ 54 h 3208"/>
                  <a:gd name="T12" fmla="*/ 0 w 3585"/>
                  <a:gd name="T13" fmla="*/ 161 h 3208"/>
                  <a:gd name="T14" fmla="*/ 107 w 3585"/>
                  <a:gd name="T15" fmla="*/ 374 h 3208"/>
                  <a:gd name="T16" fmla="*/ 107 w 3585"/>
                  <a:gd name="T17" fmla="*/ 374 h 3208"/>
                  <a:gd name="T18" fmla="*/ 161 w 3585"/>
                  <a:gd name="T19" fmla="*/ 642 h 3208"/>
                  <a:gd name="T20" fmla="*/ 214 w 3585"/>
                  <a:gd name="T21" fmla="*/ 963 h 3208"/>
                  <a:gd name="T22" fmla="*/ 268 w 3585"/>
                  <a:gd name="T23" fmla="*/ 1230 h 3208"/>
                  <a:gd name="T24" fmla="*/ 268 w 3585"/>
                  <a:gd name="T25" fmla="*/ 1230 h 3208"/>
                  <a:gd name="T26" fmla="*/ 375 w 3585"/>
                  <a:gd name="T27" fmla="*/ 1657 h 3208"/>
                  <a:gd name="T28" fmla="*/ 696 w 3585"/>
                  <a:gd name="T29" fmla="*/ 2246 h 3208"/>
                  <a:gd name="T30" fmla="*/ 964 w 3585"/>
                  <a:gd name="T31" fmla="*/ 2621 h 3208"/>
                  <a:gd name="T32" fmla="*/ 964 w 3585"/>
                  <a:gd name="T33" fmla="*/ 2621 h 3208"/>
                  <a:gd name="T34" fmla="*/ 1124 w 3585"/>
                  <a:gd name="T35" fmla="*/ 2780 h 3208"/>
                  <a:gd name="T36" fmla="*/ 1231 w 3585"/>
                  <a:gd name="T37" fmla="*/ 2941 h 3208"/>
                  <a:gd name="T38" fmla="*/ 1285 w 3585"/>
                  <a:gd name="T39" fmla="*/ 3101 h 3208"/>
                  <a:gd name="T40" fmla="*/ 1285 w 3585"/>
                  <a:gd name="T41" fmla="*/ 3101 h 3208"/>
                  <a:gd name="T42" fmla="*/ 1392 w 3585"/>
                  <a:gd name="T43" fmla="*/ 3208 h 3208"/>
                  <a:gd name="T44" fmla="*/ 1606 w 3585"/>
                  <a:gd name="T45" fmla="*/ 3208 h 3208"/>
                  <a:gd name="T46" fmla="*/ 1980 w 3585"/>
                  <a:gd name="T47" fmla="*/ 3208 h 3208"/>
                  <a:gd name="T48" fmla="*/ 1980 w 3585"/>
                  <a:gd name="T49" fmla="*/ 3208 h 3208"/>
                  <a:gd name="T50" fmla="*/ 2408 w 3585"/>
                  <a:gd name="T51" fmla="*/ 3208 h 3208"/>
                  <a:gd name="T52" fmla="*/ 2943 w 3585"/>
                  <a:gd name="T53" fmla="*/ 3208 h 3208"/>
                  <a:gd name="T54" fmla="*/ 3425 w 3585"/>
                  <a:gd name="T55" fmla="*/ 3155 h 3208"/>
                  <a:gd name="T56" fmla="*/ 3425 w 3585"/>
                  <a:gd name="T57" fmla="*/ 3155 h 3208"/>
                  <a:gd name="T58" fmla="*/ 3585 w 3585"/>
                  <a:gd name="T59" fmla="*/ 2994 h 3208"/>
                  <a:gd name="T60" fmla="*/ 3478 w 3585"/>
                  <a:gd name="T61" fmla="*/ 2780 h 3208"/>
                  <a:gd name="T62" fmla="*/ 3157 w 3585"/>
                  <a:gd name="T63" fmla="*/ 2567 h 3208"/>
                  <a:gd name="T64" fmla="*/ 3157 w 3585"/>
                  <a:gd name="T65" fmla="*/ 2567 h 3208"/>
                  <a:gd name="T66" fmla="*/ 3050 w 3585"/>
                  <a:gd name="T67" fmla="*/ 2514 h 3208"/>
                  <a:gd name="T68" fmla="*/ 2943 w 3585"/>
                  <a:gd name="T69" fmla="*/ 2460 h 3208"/>
                  <a:gd name="T70" fmla="*/ 2836 w 3585"/>
                  <a:gd name="T71" fmla="*/ 2353 h 3208"/>
                  <a:gd name="T72" fmla="*/ 2675 w 3585"/>
                  <a:gd name="T73" fmla="*/ 2193 h 3208"/>
                  <a:gd name="T74" fmla="*/ 2568 w 3585"/>
                  <a:gd name="T75" fmla="*/ 2032 h 3208"/>
                  <a:gd name="T76" fmla="*/ 2408 w 3585"/>
                  <a:gd name="T77" fmla="*/ 1818 h 3208"/>
                  <a:gd name="T78" fmla="*/ 2194 w 3585"/>
                  <a:gd name="T79" fmla="*/ 1657 h 3208"/>
                  <a:gd name="T80" fmla="*/ 2033 w 3585"/>
                  <a:gd name="T81" fmla="*/ 1444 h 3208"/>
                  <a:gd name="T82" fmla="*/ 1873 w 3585"/>
                  <a:gd name="T83" fmla="*/ 1230 h 3208"/>
                  <a:gd name="T84" fmla="*/ 1660 w 3585"/>
                  <a:gd name="T85" fmla="*/ 1016 h 3208"/>
                  <a:gd name="T86" fmla="*/ 1499 w 3585"/>
                  <a:gd name="T87" fmla="*/ 856 h 3208"/>
                  <a:gd name="T88" fmla="*/ 1338 w 3585"/>
                  <a:gd name="T89" fmla="*/ 642 h 3208"/>
                  <a:gd name="T90" fmla="*/ 1178 w 3585"/>
                  <a:gd name="T91" fmla="*/ 481 h 3208"/>
                  <a:gd name="T92" fmla="*/ 1017 w 3585"/>
                  <a:gd name="T93" fmla="*/ 321 h 3208"/>
                  <a:gd name="T94" fmla="*/ 910 w 3585"/>
                  <a:gd name="T95" fmla="*/ 214 h 3208"/>
                  <a:gd name="T96" fmla="*/ 750 w 3585"/>
                  <a:gd name="T97" fmla="*/ 107 h 3208"/>
                  <a:gd name="T98" fmla="*/ 643 w 3585"/>
                  <a:gd name="T99" fmla="*/ 54 h 3208"/>
                  <a:gd name="T100" fmla="*/ 589 w 3585"/>
                  <a:gd name="T101" fmla="*/ 0 h 3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85" h="3208">
                    <a:moveTo>
                      <a:pt x="589" y="0"/>
                    </a:moveTo>
                    <a:lnTo>
                      <a:pt x="429" y="0"/>
                    </a:lnTo>
                    <a:lnTo>
                      <a:pt x="322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0" y="54"/>
                    </a:lnTo>
                    <a:lnTo>
                      <a:pt x="0" y="161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642"/>
                    </a:lnTo>
                    <a:lnTo>
                      <a:pt x="214" y="963"/>
                    </a:lnTo>
                    <a:lnTo>
                      <a:pt x="268" y="1230"/>
                    </a:lnTo>
                    <a:lnTo>
                      <a:pt x="268" y="1230"/>
                    </a:lnTo>
                    <a:lnTo>
                      <a:pt x="375" y="1657"/>
                    </a:lnTo>
                    <a:lnTo>
                      <a:pt x="696" y="2246"/>
                    </a:lnTo>
                    <a:lnTo>
                      <a:pt x="964" y="2621"/>
                    </a:lnTo>
                    <a:lnTo>
                      <a:pt x="964" y="2621"/>
                    </a:lnTo>
                    <a:lnTo>
                      <a:pt x="1124" y="2780"/>
                    </a:lnTo>
                    <a:lnTo>
                      <a:pt x="1231" y="2941"/>
                    </a:lnTo>
                    <a:lnTo>
                      <a:pt x="1285" y="3101"/>
                    </a:lnTo>
                    <a:lnTo>
                      <a:pt x="1285" y="3101"/>
                    </a:lnTo>
                    <a:lnTo>
                      <a:pt x="1392" y="3208"/>
                    </a:lnTo>
                    <a:lnTo>
                      <a:pt x="1606" y="3208"/>
                    </a:lnTo>
                    <a:lnTo>
                      <a:pt x="1980" y="3208"/>
                    </a:lnTo>
                    <a:lnTo>
                      <a:pt x="1980" y="3208"/>
                    </a:lnTo>
                    <a:lnTo>
                      <a:pt x="2408" y="3208"/>
                    </a:lnTo>
                    <a:lnTo>
                      <a:pt x="2943" y="3208"/>
                    </a:lnTo>
                    <a:lnTo>
                      <a:pt x="3425" y="3155"/>
                    </a:lnTo>
                    <a:lnTo>
                      <a:pt x="3425" y="3155"/>
                    </a:lnTo>
                    <a:lnTo>
                      <a:pt x="3585" y="2994"/>
                    </a:lnTo>
                    <a:lnTo>
                      <a:pt x="3478" y="2780"/>
                    </a:lnTo>
                    <a:lnTo>
                      <a:pt x="3157" y="2567"/>
                    </a:lnTo>
                    <a:lnTo>
                      <a:pt x="3157" y="2567"/>
                    </a:lnTo>
                    <a:lnTo>
                      <a:pt x="3050" y="2514"/>
                    </a:lnTo>
                    <a:lnTo>
                      <a:pt x="2943" y="2460"/>
                    </a:lnTo>
                    <a:lnTo>
                      <a:pt x="2836" y="2353"/>
                    </a:lnTo>
                    <a:lnTo>
                      <a:pt x="2675" y="2193"/>
                    </a:lnTo>
                    <a:lnTo>
                      <a:pt x="2568" y="2032"/>
                    </a:lnTo>
                    <a:lnTo>
                      <a:pt x="2408" y="1818"/>
                    </a:lnTo>
                    <a:lnTo>
                      <a:pt x="2194" y="1657"/>
                    </a:lnTo>
                    <a:lnTo>
                      <a:pt x="2033" y="1444"/>
                    </a:lnTo>
                    <a:lnTo>
                      <a:pt x="1873" y="1230"/>
                    </a:lnTo>
                    <a:lnTo>
                      <a:pt x="1660" y="1016"/>
                    </a:lnTo>
                    <a:lnTo>
                      <a:pt x="1499" y="856"/>
                    </a:lnTo>
                    <a:lnTo>
                      <a:pt x="1338" y="642"/>
                    </a:lnTo>
                    <a:lnTo>
                      <a:pt x="1178" y="481"/>
                    </a:lnTo>
                    <a:lnTo>
                      <a:pt x="1017" y="321"/>
                    </a:lnTo>
                    <a:lnTo>
                      <a:pt x="910" y="214"/>
                    </a:lnTo>
                    <a:lnTo>
                      <a:pt x="750" y="107"/>
                    </a:lnTo>
                    <a:lnTo>
                      <a:pt x="643" y="54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" name="Freeform 27"/>
              <p:cNvSpPr>
                <a:spLocks/>
              </p:cNvSpPr>
              <p:nvPr/>
            </p:nvSpPr>
            <p:spPr bwMode="auto">
              <a:xfrm>
                <a:off x="3469" y="1635"/>
                <a:ext cx="823" cy="588"/>
              </a:xfrm>
              <a:custGeom>
                <a:avLst/>
                <a:gdLst>
                  <a:gd name="T0" fmla="*/ 6582 w 6582"/>
                  <a:gd name="T1" fmla="*/ 2085 h 4706"/>
                  <a:gd name="T2" fmla="*/ 6368 w 6582"/>
                  <a:gd name="T3" fmla="*/ 1123 h 4706"/>
                  <a:gd name="T4" fmla="*/ 6207 w 6582"/>
                  <a:gd name="T5" fmla="*/ 803 h 4706"/>
                  <a:gd name="T6" fmla="*/ 6047 w 6582"/>
                  <a:gd name="T7" fmla="*/ 268 h 4706"/>
                  <a:gd name="T8" fmla="*/ 5993 w 6582"/>
                  <a:gd name="T9" fmla="*/ 161 h 4706"/>
                  <a:gd name="T10" fmla="*/ 5779 w 6582"/>
                  <a:gd name="T11" fmla="*/ 54 h 4706"/>
                  <a:gd name="T12" fmla="*/ 5565 w 6582"/>
                  <a:gd name="T13" fmla="*/ 107 h 4706"/>
                  <a:gd name="T14" fmla="*/ 5030 w 6582"/>
                  <a:gd name="T15" fmla="*/ 54 h 4706"/>
                  <a:gd name="T16" fmla="*/ 4441 w 6582"/>
                  <a:gd name="T17" fmla="*/ 0 h 4706"/>
                  <a:gd name="T18" fmla="*/ 3317 w 6582"/>
                  <a:gd name="T19" fmla="*/ 54 h 4706"/>
                  <a:gd name="T20" fmla="*/ 2621 w 6582"/>
                  <a:gd name="T21" fmla="*/ 161 h 4706"/>
                  <a:gd name="T22" fmla="*/ 910 w 6582"/>
                  <a:gd name="T23" fmla="*/ 214 h 4706"/>
                  <a:gd name="T24" fmla="*/ 482 w 6582"/>
                  <a:gd name="T25" fmla="*/ 161 h 4706"/>
                  <a:gd name="T26" fmla="*/ 0 w 6582"/>
                  <a:gd name="T27" fmla="*/ 268 h 4706"/>
                  <a:gd name="T28" fmla="*/ 0 w 6582"/>
                  <a:gd name="T29" fmla="*/ 589 h 4706"/>
                  <a:gd name="T30" fmla="*/ 161 w 6582"/>
                  <a:gd name="T31" fmla="*/ 1391 h 4706"/>
                  <a:gd name="T32" fmla="*/ 161 w 6582"/>
                  <a:gd name="T33" fmla="*/ 1979 h 4706"/>
                  <a:gd name="T34" fmla="*/ 589 w 6582"/>
                  <a:gd name="T35" fmla="*/ 3797 h 4706"/>
                  <a:gd name="T36" fmla="*/ 696 w 6582"/>
                  <a:gd name="T37" fmla="*/ 3958 h 4706"/>
                  <a:gd name="T38" fmla="*/ 1017 w 6582"/>
                  <a:gd name="T39" fmla="*/ 4545 h 4706"/>
                  <a:gd name="T40" fmla="*/ 1070 w 6582"/>
                  <a:gd name="T41" fmla="*/ 4652 h 4706"/>
                  <a:gd name="T42" fmla="*/ 1499 w 6582"/>
                  <a:gd name="T43" fmla="*/ 4652 h 4706"/>
                  <a:gd name="T44" fmla="*/ 1658 w 6582"/>
                  <a:gd name="T45" fmla="*/ 4652 h 4706"/>
                  <a:gd name="T46" fmla="*/ 2086 w 6582"/>
                  <a:gd name="T47" fmla="*/ 4652 h 4706"/>
                  <a:gd name="T48" fmla="*/ 2461 w 6582"/>
                  <a:gd name="T49" fmla="*/ 4706 h 4706"/>
                  <a:gd name="T50" fmla="*/ 3371 w 6582"/>
                  <a:gd name="T51" fmla="*/ 4706 h 4706"/>
                  <a:gd name="T52" fmla="*/ 3424 w 6582"/>
                  <a:gd name="T53" fmla="*/ 4706 h 4706"/>
                  <a:gd name="T54" fmla="*/ 3692 w 6582"/>
                  <a:gd name="T55" fmla="*/ 4599 h 4706"/>
                  <a:gd name="T56" fmla="*/ 4013 w 6582"/>
                  <a:gd name="T57" fmla="*/ 4385 h 4706"/>
                  <a:gd name="T58" fmla="*/ 4495 w 6582"/>
                  <a:gd name="T59" fmla="*/ 4065 h 4706"/>
                  <a:gd name="T60" fmla="*/ 4923 w 6582"/>
                  <a:gd name="T61" fmla="*/ 3744 h 4706"/>
                  <a:gd name="T62" fmla="*/ 5404 w 6582"/>
                  <a:gd name="T63" fmla="*/ 3422 h 4706"/>
                  <a:gd name="T64" fmla="*/ 5886 w 6582"/>
                  <a:gd name="T65" fmla="*/ 3102 h 4706"/>
                  <a:gd name="T66" fmla="*/ 6207 w 6582"/>
                  <a:gd name="T67" fmla="*/ 2835 h 4706"/>
                  <a:gd name="T68" fmla="*/ 6475 w 6582"/>
                  <a:gd name="T69" fmla="*/ 2674 h 4706"/>
                  <a:gd name="T70" fmla="*/ 6582 w 6582"/>
                  <a:gd name="T71" fmla="*/ 2567 h 4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82" h="4706">
                    <a:moveTo>
                      <a:pt x="6582" y="2567"/>
                    </a:moveTo>
                    <a:lnTo>
                      <a:pt x="6582" y="2085"/>
                    </a:lnTo>
                    <a:lnTo>
                      <a:pt x="6475" y="1551"/>
                    </a:lnTo>
                    <a:lnTo>
                      <a:pt x="6368" y="1123"/>
                    </a:lnTo>
                    <a:lnTo>
                      <a:pt x="6368" y="1123"/>
                    </a:lnTo>
                    <a:lnTo>
                      <a:pt x="6207" y="803"/>
                    </a:lnTo>
                    <a:lnTo>
                      <a:pt x="6100" y="535"/>
                    </a:lnTo>
                    <a:lnTo>
                      <a:pt x="6047" y="268"/>
                    </a:lnTo>
                    <a:lnTo>
                      <a:pt x="6047" y="268"/>
                    </a:lnTo>
                    <a:lnTo>
                      <a:pt x="5993" y="161"/>
                    </a:lnTo>
                    <a:lnTo>
                      <a:pt x="5940" y="54"/>
                    </a:lnTo>
                    <a:lnTo>
                      <a:pt x="5779" y="54"/>
                    </a:lnTo>
                    <a:lnTo>
                      <a:pt x="5779" y="54"/>
                    </a:lnTo>
                    <a:lnTo>
                      <a:pt x="5565" y="107"/>
                    </a:lnTo>
                    <a:lnTo>
                      <a:pt x="5351" y="107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4441" y="0"/>
                    </a:lnTo>
                    <a:lnTo>
                      <a:pt x="3799" y="54"/>
                    </a:lnTo>
                    <a:lnTo>
                      <a:pt x="3317" y="54"/>
                    </a:lnTo>
                    <a:lnTo>
                      <a:pt x="3317" y="54"/>
                    </a:lnTo>
                    <a:lnTo>
                      <a:pt x="2621" y="161"/>
                    </a:lnTo>
                    <a:lnTo>
                      <a:pt x="1658" y="214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482" y="161"/>
                    </a:lnTo>
                    <a:lnTo>
                      <a:pt x="161" y="16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589"/>
                    </a:lnTo>
                    <a:lnTo>
                      <a:pt x="107" y="1070"/>
                    </a:lnTo>
                    <a:lnTo>
                      <a:pt x="161" y="1391"/>
                    </a:lnTo>
                    <a:lnTo>
                      <a:pt x="161" y="1391"/>
                    </a:lnTo>
                    <a:lnTo>
                      <a:pt x="161" y="1979"/>
                    </a:lnTo>
                    <a:lnTo>
                      <a:pt x="268" y="2942"/>
                    </a:lnTo>
                    <a:lnTo>
                      <a:pt x="589" y="3797"/>
                    </a:lnTo>
                    <a:lnTo>
                      <a:pt x="589" y="3797"/>
                    </a:lnTo>
                    <a:lnTo>
                      <a:pt x="696" y="3958"/>
                    </a:lnTo>
                    <a:lnTo>
                      <a:pt x="910" y="4332"/>
                    </a:lnTo>
                    <a:lnTo>
                      <a:pt x="1017" y="4545"/>
                    </a:lnTo>
                    <a:lnTo>
                      <a:pt x="1017" y="4545"/>
                    </a:lnTo>
                    <a:lnTo>
                      <a:pt x="1070" y="4652"/>
                    </a:lnTo>
                    <a:lnTo>
                      <a:pt x="1231" y="4706"/>
                    </a:lnTo>
                    <a:lnTo>
                      <a:pt x="1499" y="4652"/>
                    </a:lnTo>
                    <a:lnTo>
                      <a:pt x="1499" y="4652"/>
                    </a:lnTo>
                    <a:lnTo>
                      <a:pt x="1658" y="4652"/>
                    </a:lnTo>
                    <a:lnTo>
                      <a:pt x="1872" y="4599"/>
                    </a:lnTo>
                    <a:lnTo>
                      <a:pt x="2086" y="4652"/>
                    </a:lnTo>
                    <a:lnTo>
                      <a:pt x="2086" y="4652"/>
                    </a:lnTo>
                    <a:lnTo>
                      <a:pt x="2461" y="4706"/>
                    </a:lnTo>
                    <a:lnTo>
                      <a:pt x="2943" y="4706"/>
                    </a:lnTo>
                    <a:lnTo>
                      <a:pt x="3371" y="4706"/>
                    </a:lnTo>
                    <a:lnTo>
                      <a:pt x="3371" y="4706"/>
                    </a:lnTo>
                    <a:lnTo>
                      <a:pt x="3424" y="4706"/>
                    </a:lnTo>
                    <a:lnTo>
                      <a:pt x="3531" y="4652"/>
                    </a:lnTo>
                    <a:lnTo>
                      <a:pt x="3692" y="4599"/>
                    </a:lnTo>
                    <a:lnTo>
                      <a:pt x="3852" y="4492"/>
                    </a:lnTo>
                    <a:lnTo>
                      <a:pt x="4013" y="4385"/>
                    </a:lnTo>
                    <a:lnTo>
                      <a:pt x="4227" y="4225"/>
                    </a:lnTo>
                    <a:lnTo>
                      <a:pt x="4495" y="4065"/>
                    </a:lnTo>
                    <a:lnTo>
                      <a:pt x="4709" y="3904"/>
                    </a:lnTo>
                    <a:lnTo>
                      <a:pt x="4923" y="3744"/>
                    </a:lnTo>
                    <a:lnTo>
                      <a:pt x="5190" y="3583"/>
                    </a:lnTo>
                    <a:lnTo>
                      <a:pt x="5404" y="3422"/>
                    </a:lnTo>
                    <a:lnTo>
                      <a:pt x="5672" y="3262"/>
                    </a:lnTo>
                    <a:lnTo>
                      <a:pt x="5886" y="3102"/>
                    </a:lnTo>
                    <a:lnTo>
                      <a:pt x="6047" y="2942"/>
                    </a:lnTo>
                    <a:lnTo>
                      <a:pt x="6207" y="2835"/>
                    </a:lnTo>
                    <a:lnTo>
                      <a:pt x="6368" y="2728"/>
                    </a:lnTo>
                    <a:lnTo>
                      <a:pt x="6475" y="2674"/>
                    </a:lnTo>
                    <a:lnTo>
                      <a:pt x="6528" y="2621"/>
                    </a:lnTo>
                    <a:lnTo>
                      <a:pt x="6582" y="2567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0" name="Freeform 28"/>
              <p:cNvSpPr>
                <a:spLocks/>
              </p:cNvSpPr>
              <p:nvPr/>
            </p:nvSpPr>
            <p:spPr bwMode="auto">
              <a:xfrm>
                <a:off x="3489" y="1655"/>
                <a:ext cx="783" cy="528"/>
              </a:xfrm>
              <a:custGeom>
                <a:avLst/>
                <a:gdLst>
                  <a:gd name="T0" fmla="*/ 2300 w 6260"/>
                  <a:gd name="T1" fmla="*/ 909 h 4224"/>
                  <a:gd name="T2" fmla="*/ 1711 w 6260"/>
                  <a:gd name="T3" fmla="*/ 855 h 4224"/>
                  <a:gd name="T4" fmla="*/ 1872 w 6260"/>
                  <a:gd name="T5" fmla="*/ 1123 h 4224"/>
                  <a:gd name="T6" fmla="*/ 1979 w 6260"/>
                  <a:gd name="T7" fmla="*/ 1658 h 4224"/>
                  <a:gd name="T8" fmla="*/ 1818 w 6260"/>
                  <a:gd name="T9" fmla="*/ 1871 h 4224"/>
                  <a:gd name="T10" fmla="*/ 2032 w 6260"/>
                  <a:gd name="T11" fmla="*/ 2406 h 4224"/>
                  <a:gd name="T12" fmla="*/ 2300 w 6260"/>
                  <a:gd name="T13" fmla="*/ 2727 h 4224"/>
                  <a:gd name="T14" fmla="*/ 2621 w 6260"/>
                  <a:gd name="T15" fmla="*/ 3208 h 4224"/>
                  <a:gd name="T16" fmla="*/ 2621 w 6260"/>
                  <a:gd name="T17" fmla="*/ 3583 h 4224"/>
                  <a:gd name="T18" fmla="*/ 2407 w 6260"/>
                  <a:gd name="T19" fmla="*/ 3904 h 4224"/>
                  <a:gd name="T20" fmla="*/ 1765 w 6260"/>
                  <a:gd name="T21" fmla="*/ 4171 h 4224"/>
                  <a:gd name="T22" fmla="*/ 1284 w 6260"/>
                  <a:gd name="T23" fmla="*/ 4224 h 4224"/>
                  <a:gd name="T24" fmla="*/ 1070 w 6260"/>
                  <a:gd name="T25" fmla="*/ 4171 h 4224"/>
                  <a:gd name="T26" fmla="*/ 963 w 6260"/>
                  <a:gd name="T27" fmla="*/ 3583 h 4224"/>
                  <a:gd name="T28" fmla="*/ 802 w 6260"/>
                  <a:gd name="T29" fmla="*/ 3315 h 4224"/>
                  <a:gd name="T30" fmla="*/ 481 w 6260"/>
                  <a:gd name="T31" fmla="*/ 2246 h 4224"/>
                  <a:gd name="T32" fmla="*/ 481 w 6260"/>
                  <a:gd name="T33" fmla="*/ 1444 h 4224"/>
                  <a:gd name="T34" fmla="*/ 267 w 6260"/>
                  <a:gd name="T35" fmla="*/ 855 h 4224"/>
                  <a:gd name="T36" fmla="*/ 160 w 6260"/>
                  <a:gd name="T37" fmla="*/ 535 h 4224"/>
                  <a:gd name="T38" fmla="*/ 0 w 6260"/>
                  <a:gd name="T39" fmla="*/ 160 h 4224"/>
                  <a:gd name="T40" fmla="*/ 160 w 6260"/>
                  <a:gd name="T41" fmla="*/ 107 h 4224"/>
                  <a:gd name="T42" fmla="*/ 1765 w 6260"/>
                  <a:gd name="T43" fmla="*/ 160 h 4224"/>
                  <a:gd name="T44" fmla="*/ 2460 w 6260"/>
                  <a:gd name="T45" fmla="*/ 107 h 4224"/>
                  <a:gd name="T46" fmla="*/ 3959 w 6260"/>
                  <a:gd name="T47" fmla="*/ 0 h 4224"/>
                  <a:gd name="T48" fmla="*/ 4762 w 6260"/>
                  <a:gd name="T49" fmla="*/ 0 h 4224"/>
                  <a:gd name="T50" fmla="*/ 5243 w 6260"/>
                  <a:gd name="T51" fmla="*/ 53 h 4224"/>
                  <a:gd name="T52" fmla="*/ 5564 w 6260"/>
                  <a:gd name="T53" fmla="*/ 0 h 4224"/>
                  <a:gd name="T54" fmla="*/ 5779 w 6260"/>
                  <a:gd name="T55" fmla="*/ 107 h 4224"/>
                  <a:gd name="T56" fmla="*/ 5832 w 6260"/>
                  <a:gd name="T57" fmla="*/ 214 h 4224"/>
                  <a:gd name="T58" fmla="*/ 5886 w 6260"/>
                  <a:gd name="T59" fmla="*/ 642 h 4224"/>
                  <a:gd name="T60" fmla="*/ 6046 w 6260"/>
                  <a:gd name="T61" fmla="*/ 802 h 4224"/>
                  <a:gd name="T62" fmla="*/ 6260 w 6260"/>
                  <a:gd name="T63" fmla="*/ 1551 h 4224"/>
                  <a:gd name="T64" fmla="*/ 6260 w 6260"/>
                  <a:gd name="T65" fmla="*/ 2085 h 4224"/>
                  <a:gd name="T66" fmla="*/ 5993 w 6260"/>
                  <a:gd name="T67" fmla="*/ 2353 h 4224"/>
                  <a:gd name="T68" fmla="*/ 5457 w 6260"/>
                  <a:gd name="T69" fmla="*/ 2620 h 4224"/>
                  <a:gd name="T70" fmla="*/ 4922 w 6260"/>
                  <a:gd name="T71" fmla="*/ 2620 h 4224"/>
                  <a:gd name="T72" fmla="*/ 4762 w 6260"/>
                  <a:gd name="T73" fmla="*/ 2406 h 4224"/>
                  <a:gd name="T74" fmla="*/ 4762 w 6260"/>
                  <a:gd name="T75" fmla="*/ 2139 h 4224"/>
                  <a:gd name="T76" fmla="*/ 4869 w 6260"/>
                  <a:gd name="T77" fmla="*/ 1924 h 4224"/>
                  <a:gd name="T78" fmla="*/ 4869 w 6260"/>
                  <a:gd name="T79" fmla="*/ 1711 h 4224"/>
                  <a:gd name="T80" fmla="*/ 4815 w 6260"/>
                  <a:gd name="T81" fmla="*/ 1604 h 4224"/>
                  <a:gd name="T82" fmla="*/ 4387 w 6260"/>
                  <a:gd name="T83" fmla="*/ 1230 h 4224"/>
                  <a:gd name="T84" fmla="*/ 4227 w 6260"/>
                  <a:gd name="T85" fmla="*/ 909 h 4224"/>
                  <a:gd name="T86" fmla="*/ 4119 w 6260"/>
                  <a:gd name="T87" fmla="*/ 642 h 4224"/>
                  <a:gd name="T88" fmla="*/ 4066 w 6260"/>
                  <a:gd name="T89" fmla="*/ 694 h 4224"/>
                  <a:gd name="T90" fmla="*/ 3049 w 6260"/>
                  <a:gd name="T91" fmla="*/ 909 h 4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60" h="4224">
                    <a:moveTo>
                      <a:pt x="2674" y="909"/>
                    </a:moveTo>
                    <a:lnTo>
                      <a:pt x="2300" y="909"/>
                    </a:lnTo>
                    <a:lnTo>
                      <a:pt x="1872" y="855"/>
                    </a:lnTo>
                    <a:lnTo>
                      <a:pt x="1711" y="855"/>
                    </a:lnTo>
                    <a:lnTo>
                      <a:pt x="1711" y="855"/>
                    </a:lnTo>
                    <a:lnTo>
                      <a:pt x="1872" y="1123"/>
                    </a:lnTo>
                    <a:lnTo>
                      <a:pt x="1925" y="1390"/>
                    </a:lnTo>
                    <a:lnTo>
                      <a:pt x="1979" y="1658"/>
                    </a:lnTo>
                    <a:lnTo>
                      <a:pt x="1979" y="1658"/>
                    </a:lnTo>
                    <a:lnTo>
                      <a:pt x="1818" y="1871"/>
                    </a:lnTo>
                    <a:lnTo>
                      <a:pt x="1765" y="2085"/>
                    </a:lnTo>
                    <a:lnTo>
                      <a:pt x="2032" y="2406"/>
                    </a:lnTo>
                    <a:lnTo>
                      <a:pt x="2032" y="2406"/>
                    </a:lnTo>
                    <a:lnTo>
                      <a:pt x="2300" y="2727"/>
                    </a:lnTo>
                    <a:lnTo>
                      <a:pt x="2460" y="2941"/>
                    </a:lnTo>
                    <a:lnTo>
                      <a:pt x="2621" y="3208"/>
                    </a:lnTo>
                    <a:lnTo>
                      <a:pt x="2621" y="3422"/>
                    </a:lnTo>
                    <a:lnTo>
                      <a:pt x="2621" y="3583"/>
                    </a:lnTo>
                    <a:lnTo>
                      <a:pt x="2621" y="3583"/>
                    </a:lnTo>
                    <a:lnTo>
                      <a:pt x="2407" y="3904"/>
                    </a:lnTo>
                    <a:lnTo>
                      <a:pt x="2086" y="4064"/>
                    </a:lnTo>
                    <a:lnTo>
                      <a:pt x="1765" y="4171"/>
                    </a:lnTo>
                    <a:lnTo>
                      <a:pt x="1497" y="4224"/>
                    </a:lnTo>
                    <a:lnTo>
                      <a:pt x="1284" y="4224"/>
                    </a:lnTo>
                    <a:lnTo>
                      <a:pt x="1284" y="4224"/>
                    </a:lnTo>
                    <a:lnTo>
                      <a:pt x="1070" y="4171"/>
                    </a:lnTo>
                    <a:lnTo>
                      <a:pt x="1016" y="3904"/>
                    </a:lnTo>
                    <a:lnTo>
                      <a:pt x="963" y="3583"/>
                    </a:lnTo>
                    <a:lnTo>
                      <a:pt x="963" y="3583"/>
                    </a:lnTo>
                    <a:lnTo>
                      <a:pt x="802" y="3315"/>
                    </a:lnTo>
                    <a:lnTo>
                      <a:pt x="642" y="2834"/>
                    </a:lnTo>
                    <a:lnTo>
                      <a:pt x="481" y="2246"/>
                    </a:lnTo>
                    <a:lnTo>
                      <a:pt x="481" y="1444"/>
                    </a:lnTo>
                    <a:lnTo>
                      <a:pt x="481" y="1444"/>
                    </a:lnTo>
                    <a:lnTo>
                      <a:pt x="428" y="1283"/>
                    </a:lnTo>
                    <a:lnTo>
                      <a:pt x="267" y="855"/>
                    </a:lnTo>
                    <a:lnTo>
                      <a:pt x="160" y="535"/>
                    </a:lnTo>
                    <a:lnTo>
                      <a:pt x="160" y="535"/>
                    </a:lnTo>
                    <a:lnTo>
                      <a:pt x="53" y="321"/>
                    </a:lnTo>
                    <a:lnTo>
                      <a:pt x="0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802" y="160"/>
                    </a:lnTo>
                    <a:lnTo>
                      <a:pt x="1765" y="160"/>
                    </a:lnTo>
                    <a:lnTo>
                      <a:pt x="2460" y="107"/>
                    </a:lnTo>
                    <a:lnTo>
                      <a:pt x="2460" y="107"/>
                    </a:lnTo>
                    <a:lnTo>
                      <a:pt x="3103" y="53"/>
                    </a:lnTo>
                    <a:lnTo>
                      <a:pt x="3959" y="0"/>
                    </a:lnTo>
                    <a:lnTo>
                      <a:pt x="4762" y="0"/>
                    </a:lnTo>
                    <a:lnTo>
                      <a:pt x="4762" y="0"/>
                    </a:lnTo>
                    <a:lnTo>
                      <a:pt x="4922" y="53"/>
                    </a:lnTo>
                    <a:lnTo>
                      <a:pt x="5243" y="53"/>
                    </a:lnTo>
                    <a:lnTo>
                      <a:pt x="5564" y="0"/>
                    </a:lnTo>
                    <a:lnTo>
                      <a:pt x="5564" y="0"/>
                    </a:lnTo>
                    <a:lnTo>
                      <a:pt x="5725" y="0"/>
                    </a:lnTo>
                    <a:lnTo>
                      <a:pt x="5779" y="107"/>
                    </a:lnTo>
                    <a:lnTo>
                      <a:pt x="5832" y="214"/>
                    </a:lnTo>
                    <a:lnTo>
                      <a:pt x="5832" y="214"/>
                    </a:lnTo>
                    <a:lnTo>
                      <a:pt x="5832" y="428"/>
                    </a:lnTo>
                    <a:lnTo>
                      <a:pt x="5886" y="642"/>
                    </a:lnTo>
                    <a:lnTo>
                      <a:pt x="6046" y="802"/>
                    </a:lnTo>
                    <a:lnTo>
                      <a:pt x="6046" y="802"/>
                    </a:lnTo>
                    <a:lnTo>
                      <a:pt x="6153" y="1123"/>
                    </a:lnTo>
                    <a:lnTo>
                      <a:pt x="6260" y="1551"/>
                    </a:lnTo>
                    <a:lnTo>
                      <a:pt x="6260" y="2085"/>
                    </a:lnTo>
                    <a:lnTo>
                      <a:pt x="6260" y="2085"/>
                    </a:lnTo>
                    <a:lnTo>
                      <a:pt x="6153" y="2192"/>
                    </a:lnTo>
                    <a:lnTo>
                      <a:pt x="5993" y="2353"/>
                    </a:lnTo>
                    <a:lnTo>
                      <a:pt x="5725" y="2513"/>
                    </a:lnTo>
                    <a:lnTo>
                      <a:pt x="5457" y="2620"/>
                    </a:lnTo>
                    <a:lnTo>
                      <a:pt x="5190" y="2674"/>
                    </a:lnTo>
                    <a:lnTo>
                      <a:pt x="4922" y="2620"/>
                    </a:lnTo>
                    <a:lnTo>
                      <a:pt x="4762" y="2406"/>
                    </a:lnTo>
                    <a:lnTo>
                      <a:pt x="4762" y="2406"/>
                    </a:lnTo>
                    <a:lnTo>
                      <a:pt x="4762" y="2353"/>
                    </a:lnTo>
                    <a:lnTo>
                      <a:pt x="4762" y="2139"/>
                    </a:lnTo>
                    <a:lnTo>
                      <a:pt x="4869" y="1924"/>
                    </a:lnTo>
                    <a:lnTo>
                      <a:pt x="4869" y="1924"/>
                    </a:lnTo>
                    <a:lnTo>
                      <a:pt x="4922" y="1765"/>
                    </a:lnTo>
                    <a:lnTo>
                      <a:pt x="4869" y="1711"/>
                    </a:lnTo>
                    <a:lnTo>
                      <a:pt x="4815" y="1604"/>
                    </a:lnTo>
                    <a:lnTo>
                      <a:pt x="4815" y="1604"/>
                    </a:lnTo>
                    <a:lnTo>
                      <a:pt x="4601" y="1497"/>
                    </a:lnTo>
                    <a:lnTo>
                      <a:pt x="4387" y="1230"/>
                    </a:lnTo>
                    <a:lnTo>
                      <a:pt x="4227" y="909"/>
                    </a:lnTo>
                    <a:lnTo>
                      <a:pt x="4227" y="909"/>
                    </a:lnTo>
                    <a:lnTo>
                      <a:pt x="4173" y="694"/>
                    </a:lnTo>
                    <a:lnTo>
                      <a:pt x="4119" y="642"/>
                    </a:lnTo>
                    <a:lnTo>
                      <a:pt x="4066" y="694"/>
                    </a:lnTo>
                    <a:lnTo>
                      <a:pt x="4066" y="694"/>
                    </a:lnTo>
                    <a:lnTo>
                      <a:pt x="3584" y="855"/>
                    </a:lnTo>
                    <a:lnTo>
                      <a:pt x="3049" y="909"/>
                    </a:lnTo>
                    <a:lnTo>
                      <a:pt x="2674" y="90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1" name="Freeform 29"/>
              <p:cNvSpPr>
                <a:spLocks/>
              </p:cNvSpPr>
              <p:nvPr/>
            </p:nvSpPr>
            <p:spPr bwMode="auto">
              <a:xfrm>
                <a:off x="3723" y="1755"/>
                <a:ext cx="382" cy="334"/>
              </a:xfrm>
              <a:custGeom>
                <a:avLst/>
                <a:gdLst>
                  <a:gd name="T0" fmla="*/ 428 w 3050"/>
                  <a:gd name="T1" fmla="*/ 749 h 2673"/>
                  <a:gd name="T2" fmla="*/ 321 w 3050"/>
                  <a:gd name="T3" fmla="*/ 535 h 2673"/>
                  <a:gd name="T4" fmla="*/ 214 w 3050"/>
                  <a:gd name="T5" fmla="*/ 374 h 2673"/>
                  <a:gd name="T6" fmla="*/ 107 w 3050"/>
                  <a:gd name="T7" fmla="*/ 214 h 2673"/>
                  <a:gd name="T8" fmla="*/ 107 w 3050"/>
                  <a:gd name="T9" fmla="*/ 214 h 2673"/>
                  <a:gd name="T10" fmla="*/ 107 w 3050"/>
                  <a:gd name="T11" fmla="*/ 160 h 2673"/>
                  <a:gd name="T12" fmla="*/ 267 w 3050"/>
                  <a:gd name="T13" fmla="*/ 214 h 2673"/>
                  <a:gd name="T14" fmla="*/ 535 w 3050"/>
                  <a:gd name="T15" fmla="*/ 267 h 2673"/>
                  <a:gd name="T16" fmla="*/ 535 w 3050"/>
                  <a:gd name="T17" fmla="*/ 267 h 2673"/>
                  <a:gd name="T18" fmla="*/ 910 w 3050"/>
                  <a:gd name="T19" fmla="*/ 321 h 2673"/>
                  <a:gd name="T20" fmla="*/ 1445 w 3050"/>
                  <a:gd name="T21" fmla="*/ 321 h 2673"/>
                  <a:gd name="T22" fmla="*/ 1819 w 3050"/>
                  <a:gd name="T23" fmla="*/ 214 h 2673"/>
                  <a:gd name="T24" fmla="*/ 1819 w 3050"/>
                  <a:gd name="T25" fmla="*/ 214 h 2673"/>
                  <a:gd name="T26" fmla="*/ 2033 w 3050"/>
                  <a:gd name="T27" fmla="*/ 107 h 2673"/>
                  <a:gd name="T28" fmla="*/ 2194 w 3050"/>
                  <a:gd name="T29" fmla="*/ 0 h 2673"/>
                  <a:gd name="T30" fmla="*/ 2247 w 3050"/>
                  <a:gd name="T31" fmla="*/ 107 h 2673"/>
                  <a:gd name="T32" fmla="*/ 2247 w 3050"/>
                  <a:gd name="T33" fmla="*/ 107 h 2673"/>
                  <a:gd name="T34" fmla="*/ 2247 w 3050"/>
                  <a:gd name="T35" fmla="*/ 428 h 2673"/>
                  <a:gd name="T36" fmla="*/ 2408 w 3050"/>
                  <a:gd name="T37" fmla="*/ 695 h 2673"/>
                  <a:gd name="T38" fmla="*/ 2622 w 3050"/>
                  <a:gd name="T39" fmla="*/ 856 h 2673"/>
                  <a:gd name="T40" fmla="*/ 2622 w 3050"/>
                  <a:gd name="T41" fmla="*/ 856 h 2673"/>
                  <a:gd name="T42" fmla="*/ 2783 w 3050"/>
                  <a:gd name="T43" fmla="*/ 909 h 2673"/>
                  <a:gd name="T44" fmla="*/ 2890 w 3050"/>
                  <a:gd name="T45" fmla="*/ 963 h 2673"/>
                  <a:gd name="T46" fmla="*/ 2890 w 3050"/>
                  <a:gd name="T47" fmla="*/ 1016 h 2673"/>
                  <a:gd name="T48" fmla="*/ 2890 w 3050"/>
                  <a:gd name="T49" fmla="*/ 1016 h 2673"/>
                  <a:gd name="T50" fmla="*/ 2783 w 3050"/>
                  <a:gd name="T51" fmla="*/ 1229 h 2673"/>
                  <a:gd name="T52" fmla="*/ 2783 w 3050"/>
                  <a:gd name="T53" fmla="*/ 1497 h 2673"/>
                  <a:gd name="T54" fmla="*/ 2836 w 3050"/>
                  <a:gd name="T55" fmla="*/ 1711 h 2673"/>
                  <a:gd name="T56" fmla="*/ 2836 w 3050"/>
                  <a:gd name="T57" fmla="*/ 1711 h 2673"/>
                  <a:gd name="T58" fmla="*/ 2997 w 3050"/>
                  <a:gd name="T59" fmla="*/ 1925 h 2673"/>
                  <a:gd name="T60" fmla="*/ 3050 w 3050"/>
                  <a:gd name="T61" fmla="*/ 2086 h 2673"/>
                  <a:gd name="T62" fmla="*/ 2943 w 3050"/>
                  <a:gd name="T63" fmla="*/ 2193 h 2673"/>
                  <a:gd name="T64" fmla="*/ 2943 w 3050"/>
                  <a:gd name="T65" fmla="*/ 2193 h 2673"/>
                  <a:gd name="T66" fmla="*/ 2569 w 3050"/>
                  <a:gd name="T67" fmla="*/ 2352 h 2673"/>
                  <a:gd name="T68" fmla="*/ 2033 w 3050"/>
                  <a:gd name="T69" fmla="*/ 2566 h 2673"/>
                  <a:gd name="T70" fmla="*/ 1498 w 3050"/>
                  <a:gd name="T71" fmla="*/ 2673 h 2673"/>
                  <a:gd name="T72" fmla="*/ 1231 w 3050"/>
                  <a:gd name="T73" fmla="*/ 2673 h 2673"/>
                  <a:gd name="T74" fmla="*/ 1231 w 3050"/>
                  <a:gd name="T75" fmla="*/ 2673 h 2673"/>
                  <a:gd name="T76" fmla="*/ 1124 w 3050"/>
                  <a:gd name="T77" fmla="*/ 2620 h 2673"/>
                  <a:gd name="T78" fmla="*/ 1017 w 3050"/>
                  <a:gd name="T79" fmla="*/ 2566 h 2673"/>
                  <a:gd name="T80" fmla="*/ 963 w 3050"/>
                  <a:gd name="T81" fmla="*/ 2352 h 2673"/>
                  <a:gd name="T82" fmla="*/ 963 w 3050"/>
                  <a:gd name="T83" fmla="*/ 2352 h 2673"/>
                  <a:gd name="T84" fmla="*/ 802 w 3050"/>
                  <a:gd name="T85" fmla="*/ 2032 h 2673"/>
                  <a:gd name="T86" fmla="*/ 642 w 3050"/>
                  <a:gd name="T87" fmla="*/ 1818 h 2673"/>
                  <a:gd name="T88" fmla="*/ 535 w 3050"/>
                  <a:gd name="T89" fmla="*/ 1711 h 2673"/>
                  <a:gd name="T90" fmla="*/ 535 w 3050"/>
                  <a:gd name="T91" fmla="*/ 1711 h 2673"/>
                  <a:gd name="T92" fmla="*/ 321 w 3050"/>
                  <a:gd name="T93" fmla="*/ 1551 h 2673"/>
                  <a:gd name="T94" fmla="*/ 53 w 3050"/>
                  <a:gd name="T95" fmla="*/ 1390 h 2673"/>
                  <a:gd name="T96" fmla="*/ 0 w 3050"/>
                  <a:gd name="T97" fmla="*/ 1229 h 2673"/>
                  <a:gd name="T98" fmla="*/ 0 w 3050"/>
                  <a:gd name="T99" fmla="*/ 1229 h 2673"/>
                  <a:gd name="T100" fmla="*/ 214 w 3050"/>
                  <a:gd name="T101" fmla="*/ 1122 h 2673"/>
                  <a:gd name="T102" fmla="*/ 374 w 3050"/>
                  <a:gd name="T103" fmla="*/ 909 h 2673"/>
                  <a:gd name="T104" fmla="*/ 428 w 3050"/>
                  <a:gd name="T105" fmla="*/ 749 h 2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50" h="2673">
                    <a:moveTo>
                      <a:pt x="428" y="749"/>
                    </a:moveTo>
                    <a:lnTo>
                      <a:pt x="321" y="535"/>
                    </a:lnTo>
                    <a:lnTo>
                      <a:pt x="214" y="37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160"/>
                    </a:lnTo>
                    <a:lnTo>
                      <a:pt x="267" y="214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910" y="321"/>
                    </a:lnTo>
                    <a:lnTo>
                      <a:pt x="1445" y="321"/>
                    </a:lnTo>
                    <a:lnTo>
                      <a:pt x="1819" y="214"/>
                    </a:lnTo>
                    <a:lnTo>
                      <a:pt x="1819" y="214"/>
                    </a:lnTo>
                    <a:lnTo>
                      <a:pt x="2033" y="107"/>
                    </a:lnTo>
                    <a:lnTo>
                      <a:pt x="2194" y="0"/>
                    </a:lnTo>
                    <a:lnTo>
                      <a:pt x="2247" y="107"/>
                    </a:lnTo>
                    <a:lnTo>
                      <a:pt x="2247" y="107"/>
                    </a:lnTo>
                    <a:lnTo>
                      <a:pt x="2247" y="428"/>
                    </a:lnTo>
                    <a:lnTo>
                      <a:pt x="2408" y="695"/>
                    </a:lnTo>
                    <a:lnTo>
                      <a:pt x="2622" y="856"/>
                    </a:lnTo>
                    <a:lnTo>
                      <a:pt x="2622" y="856"/>
                    </a:lnTo>
                    <a:lnTo>
                      <a:pt x="2783" y="909"/>
                    </a:lnTo>
                    <a:lnTo>
                      <a:pt x="2890" y="963"/>
                    </a:lnTo>
                    <a:lnTo>
                      <a:pt x="2890" y="1016"/>
                    </a:lnTo>
                    <a:lnTo>
                      <a:pt x="2890" y="1016"/>
                    </a:lnTo>
                    <a:lnTo>
                      <a:pt x="2783" y="1229"/>
                    </a:lnTo>
                    <a:lnTo>
                      <a:pt x="2783" y="1497"/>
                    </a:lnTo>
                    <a:lnTo>
                      <a:pt x="2836" y="1711"/>
                    </a:lnTo>
                    <a:lnTo>
                      <a:pt x="2836" y="1711"/>
                    </a:lnTo>
                    <a:lnTo>
                      <a:pt x="2997" y="1925"/>
                    </a:lnTo>
                    <a:lnTo>
                      <a:pt x="3050" y="2086"/>
                    </a:lnTo>
                    <a:lnTo>
                      <a:pt x="2943" y="2193"/>
                    </a:lnTo>
                    <a:lnTo>
                      <a:pt x="2943" y="2193"/>
                    </a:lnTo>
                    <a:lnTo>
                      <a:pt x="2569" y="2352"/>
                    </a:lnTo>
                    <a:lnTo>
                      <a:pt x="2033" y="2566"/>
                    </a:lnTo>
                    <a:lnTo>
                      <a:pt x="1498" y="2673"/>
                    </a:lnTo>
                    <a:lnTo>
                      <a:pt x="1231" y="2673"/>
                    </a:lnTo>
                    <a:lnTo>
                      <a:pt x="1231" y="2673"/>
                    </a:lnTo>
                    <a:lnTo>
                      <a:pt x="1124" y="2620"/>
                    </a:lnTo>
                    <a:lnTo>
                      <a:pt x="1017" y="2566"/>
                    </a:lnTo>
                    <a:lnTo>
                      <a:pt x="963" y="2352"/>
                    </a:lnTo>
                    <a:lnTo>
                      <a:pt x="963" y="2352"/>
                    </a:lnTo>
                    <a:lnTo>
                      <a:pt x="802" y="2032"/>
                    </a:lnTo>
                    <a:lnTo>
                      <a:pt x="642" y="1818"/>
                    </a:lnTo>
                    <a:lnTo>
                      <a:pt x="535" y="1711"/>
                    </a:lnTo>
                    <a:lnTo>
                      <a:pt x="535" y="1711"/>
                    </a:lnTo>
                    <a:lnTo>
                      <a:pt x="321" y="1551"/>
                    </a:lnTo>
                    <a:lnTo>
                      <a:pt x="53" y="1390"/>
                    </a:lnTo>
                    <a:lnTo>
                      <a:pt x="0" y="1229"/>
                    </a:lnTo>
                    <a:lnTo>
                      <a:pt x="0" y="1229"/>
                    </a:lnTo>
                    <a:lnTo>
                      <a:pt x="214" y="1122"/>
                    </a:lnTo>
                    <a:lnTo>
                      <a:pt x="374" y="909"/>
                    </a:lnTo>
                    <a:lnTo>
                      <a:pt x="428" y="74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2" name="Freeform 30"/>
              <p:cNvSpPr>
                <a:spLocks/>
              </p:cNvSpPr>
              <p:nvPr/>
            </p:nvSpPr>
            <p:spPr bwMode="auto">
              <a:xfrm>
                <a:off x="3737" y="1755"/>
                <a:ext cx="361" cy="328"/>
              </a:xfrm>
              <a:custGeom>
                <a:avLst/>
                <a:gdLst>
                  <a:gd name="T0" fmla="*/ 53 w 2890"/>
                  <a:gd name="T1" fmla="*/ 267 h 2620"/>
                  <a:gd name="T2" fmla="*/ 53 w 2890"/>
                  <a:gd name="T3" fmla="*/ 214 h 2620"/>
                  <a:gd name="T4" fmla="*/ 267 w 2890"/>
                  <a:gd name="T5" fmla="*/ 267 h 2620"/>
                  <a:gd name="T6" fmla="*/ 481 w 2890"/>
                  <a:gd name="T7" fmla="*/ 374 h 2620"/>
                  <a:gd name="T8" fmla="*/ 481 w 2890"/>
                  <a:gd name="T9" fmla="*/ 374 h 2620"/>
                  <a:gd name="T10" fmla="*/ 803 w 2890"/>
                  <a:gd name="T11" fmla="*/ 428 h 2620"/>
                  <a:gd name="T12" fmla="*/ 1338 w 2890"/>
                  <a:gd name="T13" fmla="*/ 321 h 2620"/>
                  <a:gd name="T14" fmla="*/ 1712 w 2890"/>
                  <a:gd name="T15" fmla="*/ 214 h 2620"/>
                  <a:gd name="T16" fmla="*/ 1712 w 2890"/>
                  <a:gd name="T17" fmla="*/ 214 h 2620"/>
                  <a:gd name="T18" fmla="*/ 1926 w 2890"/>
                  <a:gd name="T19" fmla="*/ 107 h 2620"/>
                  <a:gd name="T20" fmla="*/ 2033 w 2890"/>
                  <a:gd name="T21" fmla="*/ 0 h 2620"/>
                  <a:gd name="T22" fmla="*/ 2087 w 2890"/>
                  <a:gd name="T23" fmla="*/ 107 h 2620"/>
                  <a:gd name="T24" fmla="*/ 2087 w 2890"/>
                  <a:gd name="T25" fmla="*/ 107 h 2620"/>
                  <a:gd name="T26" fmla="*/ 2140 w 2890"/>
                  <a:gd name="T27" fmla="*/ 481 h 2620"/>
                  <a:gd name="T28" fmla="*/ 2301 w 2890"/>
                  <a:gd name="T29" fmla="*/ 749 h 2620"/>
                  <a:gd name="T30" fmla="*/ 2515 w 2890"/>
                  <a:gd name="T31" fmla="*/ 909 h 2620"/>
                  <a:gd name="T32" fmla="*/ 2515 w 2890"/>
                  <a:gd name="T33" fmla="*/ 909 h 2620"/>
                  <a:gd name="T34" fmla="*/ 2676 w 2890"/>
                  <a:gd name="T35" fmla="*/ 963 h 2620"/>
                  <a:gd name="T36" fmla="*/ 2783 w 2890"/>
                  <a:gd name="T37" fmla="*/ 1016 h 2620"/>
                  <a:gd name="T38" fmla="*/ 2783 w 2890"/>
                  <a:gd name="T39" fmla="*/ 1069 h 2620"/>
                  <a:gd name="T40" fmla="*/ 2783 w 2890"/>
                  <a:gd name="T41" fmla="*/ 1069 h 2620"/>
                  <a:gd name="T42" fmla="*/ 2676 w 2890"/>
                  <a:gd name="T43" fmla="*/ 1283 h 2620"/>
                  <a:gd name="T44" fmla="*/ 2622 w 2890"/>
                  <a:gd name="T45" fmla="*/ 1497 h 2620"/>
                  <a:gd name="T46" fmla="*/ 2676 w 2890"/>
                  <a:gd name="T47" fmla="*/ 1711 h 2620"/>
                  <a:gd name="T48" fmla="*/ 2676 w 2890"/>
                  <a:gd name="T49" fmla="*/ 1711 h 2620"/>
                  <a:gd name="T50" fmla="*/ 2836 w 2890"/>
                  <a:gd name="T51" fmla="*/ 1872 h 2620"/>
                  <a:gd name="T52" fmla="*/ 2890 w 2890"/>
                  <a:gd name="T53" fmla="*/ 2086 h 2620"/>
                  <a:gd name="T54" fmla="*/ 2783 w 2890"/>
                  <a:gd name="T55" fmla="*/ 2193 h 2620"/>
                  <a:gd name="T56" fmla="*/ 2783 w 2890"/>
                  <a:gd name="T57" fmla="*/ 2193 h 2620"/>
                  <a:gd name="T58" fmla="*/ 2462 w 2890"/>
                  <a:gd name="T59" fmla="*/ 2352 h 2620"/>
                  <a:gd name="T60" fmla="*/ 1926 w 2890"/>
                  <a:gd name="T61" fmla="*/ 2513 h 2620"/>
                  <a:gd name="T62" fmla="*/ 1445 w 2890"/>
                  <a:gd name="T63" fmla="*/ 2620 h 2620"/>
                  <a:gd name="T64" fmla="*/ 1177 w 2890"/>
                  <a:gd name="T65" fmla="*/ 2620 h 2620"/>
                  <a:gd name="T66" fmla="*/ 1177 w 2890"/>
                  <a:gd name="T67" fmla="*/ 2620 h 2620"/>
                  <a:gd name="T68" fmla="*/ 1070 w 2890"/>
                  <a:gd name="T69" fmla="*/ 2566 h 2620"/>
                  <a:gd name="T70" fmla="*/ 963 w 2890"/>
                  <a:gd name="T71" fmla="*/ 2513 h 2620"/>
                  <a:gd name="T72" fmla="*/ 910 w 2890"/>
                  <a:gd name="T73" fmla="*/ 2299 h 2620"/>
                  <a:gd name="T74" fmla="*/ 910 w 2890"/>
                  <a:gd name="T75" fmla="*/ 2299 h 2620"/>
                  <a:gd name="T76" fmla="*/ 749 w 2890"/>
                  <a:gd name="T77" fmla="*/ 2032 h 2620"/>
                  <a:gd name="T78" fmla="*/ 588 w 2890"/>
                  <a:gd name="T79" fmla="*/ 1818 h 2620"/>
                  <a:gd name="T80" fmla="*/ 481 w 2890"/>
                  <a:gd name="T81" fmla="*/ 1658 h 2620"/>
                  <a:gd name="T82" fmla="*/ 481 w 2890"/>
                  <a:gd name="T83" fmla="*/ 1658 h 2620"/>
                  <a:gd name="T84" fmla="*/ 267 w 2890"/>
                  <a:gd name="T85" fmla="*/ 1551 h 2620"/>
                  <a:gd name="T86" fmla="*/ 53 w 2890"/>
                  <a:gd name="T87" fmla="*/ 1337 h 2620"/>
                  <a:gd name="T88" fmla="*/ 0 w 2890"/>
                  <a:gd name="T89" fmla="*/ 1229 h 2620"/>
                  <a:gd name="T90" fmla="*/ 0 w 2890"/>
                  <a:gd name="T91" fmla="*/ 1229 h 2620"/>
                  <a:gd name="T92" fmla="*/ 214 w 2890"/>
                  <a:gd name="T93" fmla="*/ 1122 h 2620"/>
                  <a:gd name="T94" fmla="*/ 321 w 2890"/>
                  <a:gd name="T95" fmla="*/ 909 h 2620"/>
                  <a:gd name="T96" fmla="*/ 374 w 2890"/>
                  <a:gd name="T97" fmla="*/ 749 h 2620"/>
                  <a:gd name="T98" fmla="*/ 374 w 2890"/>
                  <a:gd name="T99" fmla="*/ 749 h 2620"/>
                  <a:gd name="T100" fmla="*/ 267 w 2890"/>
                  <a:gd name="T101" fmla="*/ 535 h 2620"/>
                  <a:gd name="T102" fmla="*/ 160 w 2890"/>
                  <a:gd name="T103" fmla="*/ 428 h 2620"/>
                  <a:gd name="T104" fmla="*/ 53 w 2890"/>
                  <a:gd name="T105" fmla="*/ 267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0" h="2620">
                    <a:moveTo>
                      <a:pt x="53" y="267"/>
                    </a:moveTo>
                    <a:lnTo>
                      <a:pt x="53" y="214"/>
                    </a:lnTo>
                    <a:lnTo>
                      <a:pt x="267" y="267"/>
                    </a:lnTo>
                    <a:lnTo>
                      <a:pt x="481" y="374"/>
                    </a:lnTo>
                    <a:lnTo>
                      <a:pt x="481" y="374"/>
                    </a:lnTo>
                    <a:lnTo>
                      <a:pt x="803" y="428"/>
                    </a:lnTo>
                    <a:lnTo>
                      <a:pt x="1338" y="321"/>
                    </a:lnTo>
                    <a:lnTo>
                      <a:pt x="1712" y="214"/>
                    </a:lnTo>
                    <a:lnTo>
                      <a:pt x="1712" y="214"/>
                    </a:lnTo>
                    <a:lnTo>
                      <a:pt x="1926" y="107"/>
                    </a:lnTo>
                    <a:lnTo>
                      <a:pt x="2033" y="0"/>
                    </a:lnTo>
                    <a:lnTo>
                      <a:pt x="2087" y="107"/>
                    </a:lnTo>
                    <a:lnTo>
                      <a:pt x="2087" y="107"/>
                    </a:lnTo>
                    <a:lnTo>
                      <a:pt x="2140" y="481"/>
                    </a:lnTo>
                    <a:lnTo>
                      <a:pt x="2301" y="749"/>
                    </a:lnTo>
                    <a:lnTo>
                      <a:pt x="2515" y="909"/>
                    </a:lnTo>
                    <a:lnTo>
                      <a:pt x="2515" y="909"/>
                    </a:lnTo>
                    <a:lnTo>
                      <a:pt x="2676" y="963"/>
                    </a:lnTo>
                    <a:lnTo>
                      <a:pt x="2783" y="101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676" y="1283"/>
                    </a:lnTo>
                    <a:lnTo>
                      <a:pt x="2622" y="1497"/>
                    </a:lnTo>
                    <a:lnTo>
                      <a:pt x="2676" y="1711"/>
                    </a:lnTo>
                    <a:lnTo>
                      <a:pt x="2676" y="1711"/>
                    </a:lnTo>
                    <a:lnTo>
                      <a:pt x="2836" y="1872"/>
                    </a:lnTo>
                    <a:lnTo>
                      <a:pt x="2890" y="2086"/>
                    </a:lnTo>
                    <a:lnTo>
                      <a:pt x="2783" y="2193"/>
                    </a:lnTo>
                    <a:lnTo>
                      <a:pt x="2783" y="2193"/>
                    </a:lnTo>
                    <a:lnTo>
                      <a:pt x="2462" y="2352"/>
                    </a:lnTo>
                    <a:lnTo>
                      <a:pt x="1926" y="2513"/>
                    </a:lnTo>
                    <a:lnTo>
                      <a:pt x="1445" y="2620"/>
                    </a:lnTo>
                    <a:lnTo>
                      <a:pt x="1177" y="2620"/>
                    </a:lnTo>
                    <a:lnTo>
                      <a:pt x="1177" y="2620"/>
                    </a:lnTo>
                    <a:lnTo>
                      <a:pt x="1070" y="2566"/>
                    </a:lnTo>
                    <a:lnTo>
                      <a:pt x="963" y="2513"/>
                    </a:lnTo>
                    <a:lnTo>
                      <a:pt x="910" y="2299"/>
                    </a:lnTo>
                    <a:lnTo>
                      <a:pt x="910" y="2299"/>
                    </a:lnTo>
                    <a:lnTo>
                      <a:pt x="749" y="2032"/>
                    </a:lnTo>
                    <a:lnTo>
                      <a:pt x="588" y="1818"/>
                    </a:lnTo>
                    <a:lnTo>
                      <a:pt x="481" y="1658"/>
                    </a:lnTo>
                    <a:lnTo>
                      <a:pt x="481" y="1658"/>
                    </a:lnTo>
                    <a:lnTo>
                      <a:pt x="267" y="1551"/>
                    </a:lnTo>
                    <a:lnTo>
                      <a:pt x="53" y="1337"/>
                    </a:lnTo>
                    <a:lnTo>
                      <a:pt x="0" y="1229"/>
                    </a:lnTo>
                    <a:lnTo>
                      <a:pt x="0" y="1229"/>
                    </a:lnTo>
                    <a:lnTo>
                      <a:pt x="214" y="1122"/>
                    </a:lnTo>
                    <a:lnTo>
                      <a:pt x="321" y="909"/>
                    </a:lnTo>
                    <a:lnTo>
                      <a:pt x="374" y="749"/>
                    </a:lnTo>
                    <a:lnTo>
                      <a:pt x="374" y="749"/>
                    </a:lnTo>
                    <a:lnTo>
                      <a:pt x="267" y="535"/>
                    </a:lnTo>
                    <a:lnTo>
                      <a:pt x="160" y="428"/>
                    </a:lnTo>
                    <a:lnTo>
                      <a:pt x="53" y="26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3" name="Freeform 31"/>
              <p:cNvSpPr>
                <a:spLocks/>
              </p:cNvSpPr>
              <p:nvPr/>
            </p:nvSpPr>
            <p:spPr bwMode="auto">
              <a:xfrm>
                <a:off x="3750" y="1762"/>
                <a:ext cx="341" cy="314"/>
              </a:xfrm>
              <a:custGeom>
                <a:avLst/>
                <a:gdLst>
                  <a:gd name="T0" fmla="*/ 0 w 2729"/>
                  <a:gd name="T1" fmla="*/ 214 h 2513"/>
                  <a:gd name="T2" fmla="*/ 0 w 2729"/>
                  <a:gd name="T3" fmla="*/ 214 h 2513"/>
                  <a:gd name="T4" fmla="*/ 214 w 2729"/>
                  <a:gd name="T5" fmla="*/ 268 h 2513"/>
                  <a:gd name="T6" fmla="*/ 428 w 2729"/>
                  <a:gd name="T7" fmla="*/ 375 h 2513"/>
                  <a:gd name="T8" fmla="*/ 428 w 2729"/>
                  <a:gd name="T9" fmla="*/ 375 h 2513"/>
                  <a:gd name="T10" fmla="*/ 749 w 2729"/>
                  <a:gd name="T11" fmla="*/ 428 h 2513"/>
                  <a:gd name="T12" fmla="*/ 1231 w 2729"/>
                  <a:gd name="T13" fmla="*/ 321 h 2513"/>
                  <a:gd name="T14" fmla="*/ 1605 w 2729"/>
                  <a:gd name="T15" fmla="*/ 214 h 2513"/>
                  <a:gd name="T16" fmla="*/ 1605 w 2729"/>
                  <a:gd name="T17" fmla="*/ 214 h 2513"/>
                  <a:gd name="T18" fmla="*/ 1819 w 2729"/>
                  <a:gd name="T19" fmla="*/ 107 h 2513"/>
                  <a:gd name="T20" fmla="*/ 1926 w 2729"/>
                  <a:gd name="T21" fmla="*/ 0 h 2513"/>
                  <a:gd name="T22" fmla="*/ 1980 w 2729"/>
                  <a:gd name="T23" fmla="*/ 107 h 2513"/>
                  <a:gd name="T24" fmla="*/ 1980 w 2729"/>
                  <a:gd name="T25" fmla="*/ 107 h 2513"/>
                  <a:gd name="T26" fmla="*/ 2033 w 2729"/>
                  <a:gd name="T27" fmla="*/ 482 h 2513"/>
                  <a:gd name="T28" fmla="*/ 2194 w 2729"/>
                  <a:gd name="T29" fmla="*/ 749 h 2513"/>
                  <a:gd name="T30" fmla="*/ 2408 w 2729"/>
                  <a:gd name="T31" fmla="*/ 856 h 2513"/>
                  <a:gd name="T32" fmla="*/ 2408 w 2729"/>
                  <a:gd name="T33" fmla="*/ 856 h 2513"/>
                  <a:gd name="T34" fmla="*/ 2515 w 2729"/>
                  <a:gd name="T35" fmla="*/ 910 h 2513"/>
                  <a:gd name="T36" fmla="*/ 2622 w 2729"/>
                  <a:gd name="T37" fmla="*/ 963 h 2513"/>
                  <a:gd name="T38" fmla="*/ 2622 w 2729"/>
                  <a:gd name="T39" fmla="*/ 1016 h 2513"/>
                  <a:gd name="T40" fmla="*/ 2622 w 2729"/>
                  <a:gd name="T41" fmla="*/ 1016 h 2513"/>
                  <a:gd name="T42" fmla="*/ 2515 w 2729"/>
                  <a:gd name="T43" fmla="*/ 1230 h 2513"/>
                  <a:gd name="T44" fmla="*/ 2462 w 2729"/>
                  <a:gd name="T45" fmla="*/ 1444 h 2513"/>
                  <a:gd name="T46" fmla="*/ 2569 w 2729"/>
                  <a:gd name="T47" fmla="*/ 1658 h 2513"/>
                  <a:gd name="T48" fmla="*/ 2569 w 2729"/>
                  <a:gd name="T49" fmla="*/ 1658 h 2513"/>
                  <a:gd name="T50" fmla="*/ 2676 w 2729"/>
                  <a:gd name="T51" fmla="*/ 1819 h 2513"/>
                  <a:gd name="T52" fmla="*/ 2729 w 2729"/>
                  <a:gd name="T53" fmla="*/ 1979 h 2513"/>
                  <a:gd name="T54" fmla="*/ 2622 w 2729"/>
                  <a:gd name="T55" fmla="*/ 2086 h 2513"/>
                  <a:gd name="T56" fmla="*/ 2622 w 2729"/>
                  <a:gd name="T57" fmla="*/ 2086 h 2513"/>
                  <a:gd name="T58" fmla="*/ 2141 w 2729"/>
                  <a:gd name="T59" fmla="*/ 2299 h 2513"/>
                  <a:gd name="T60" fmla="*/ 1445 w 2729"/>
                  <a:gd name="T61" fmla="*/ 2513 h 2513"/>
                  <a:gd name="T62" fmla="*/ 1070 w 2729"/>
                  <a:gd name="T63" fmla="*/ 2513 h 2513"/>
                  <a:gd name="T64" fmla="*/ 1070 w 2729"/>
                  <a:gd name="T65" fmla="*/ 2513 h 2513"/>
                  <a:gd name="T66" fmla="*/ 963 w 2729"/>
                  <a:gd name="T67" fmla="*/ 2460 h 2513"/>
                  <a:gd name="T68" fmla="*/ 910 w 2729"/>
                  <a:gd name="T69" fmla="*/ 2406 h 2513"/>
                  <a:gd name="T70" fmla="*/ 856 w 2729"/>
                  <a:gd name="T71" fmla="*/ 2192 h 2513"/>
                  <a:gd name="T72" fmla="*/ 856 w 2729"/>
                  <a:gd name="T73" fmla="*/ 2192 h 2513"/>
                  <a:gd name="T74" fmla="*/ 696 w 2729"/>
                  <a:gd name="T75" fmla="*/ 1926 h 2513"/>
                  <a:gd name="T76" fmla="*/ 535 w 2729"/>
                  <a:gd name="T77" fmla="*/ 1712 h 2513"/>
                  <a:gd name="T78" fmla="*/ 428 w 2729"/>
                  <a:gd name="T79" fmla="*/ 1605 h 2513"/>
                  <a:gd name="T80" fmla="*/ 428 w 2729"/>
                  <a:gd name="T81" fmla="*/ 1605 h 2513"/>
                  <a:gd name="T82" fmla="*/ 214 w 2729"/>
                  <a:gd name="T83" fmla="*/ 1498 h 2513"/>
                  <a:gd name="T84" fmla="*/ 0 w 2729"/>
                  <a:gd name="T85" fmla="*/ 1284 h 2513"/>
                  <a:gd name="T86" fmla="*/ 0 w 2729"/>
                  <a:gd name="T87" fmla="*/ 1176 h 2513"/>
                  <a:gd name="T88" fmla="*/ 0 w 2729"/>
                  <a:gd name="T89" fmla="*/ 1176 h 2513"/>
                  <a:gd name="T90" fmla="*/ 160 w 2729"/>
                  <a:gd name="T91" fmla="*/ 1069 h 2513"/>
                  <a:gd name="T92" fmla="*/ 267 w 2729"/>
                  <a:gd name="T93" fmla="*/ 856 h 2513"/>
                  <a:gd name="T94" fmla="*/ 321 w 2729"/>
                  <a:gd name="T95" fmla="*/ 696 h 2513"/>
                  <a:gd name="T96" fmla="*/ 321 w 2729"/>
                  <a:gd name="T97" fmla="*/ 696 h 2513"/>
                  <a:gd name="T98" fmla="*/ 214 w 2729"/>
                  <a:gd name="T99" fmla="*/ 535 h 2513"/>
                  <a:gd name="T100" fmla="*/ 107 w 2729"/>
                  <a:gd name="T101" fmla="*/ 375 h 2513"/>
                  <a:gd name="T102" fmla="*/ 0 w 2729"/>
                  <a:gd name="T103" fmla="*/ 214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9" h="2513">
                    <a:moveTo>
                      <a:pt x="0" y="214"/>
                    </a:moveTo>
                    <a:lnTo>
                      <a:pt x="0" y="214"/>
                    </a:lnTo>
                    <a:lnTo>
                      <a:pt x="214" y="268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749" y="428"/>
                    </a:lnTo>
                    <a:lnTo>
                      <a:pt x="1231" y="321"/>
                    </a:lnTo>
                    <a:lnTo>
                      <a:pt x="1605" y="214"/>
                    </a:lnTo>
                    <a:lnTo>
                      <a:pt x="1605" y="214"/>
                    </a:lnTo>
                    <a:lnTo>
                      <a:pt x="1819" y="107"/>
                    </a:lnTo>
                    <a:lnTo>
                      <a:pt x="1926" y="0"/>
                    </a:lnTo>
                    <a:lnTo>
                      <a:pt x="1980" y="107"/>
                    </a:lnTo>
                    <a:lnTo>
                      <a:pt x="1980" y="107"/>
                    </a:lnTo>
                    <a:lnTo>
                      <a:pt x="2033" y="482"/>
                    </a:lnTo>
                    <a:lnTo>
                      <a:pt x="2194" y="749"/>
                    </a:lnTo>
                    <a:lnTo>
                      <a:pt x="2408" y="856"/>
                    </a:lnTo>
                    <a:lnTo>
                      <a:pt x="2408" y="856"/>
                    </a:lnTo>
                    <a:lnTo>
                      <a:pt x="2515" y="910"/>
                    </a:lnTo>
                    <a:lnTo>
                      <a:pt x="2622" y="963"/>
                    </a:lnTo>
                    <a:lnTo>
                      <a:pt x="2622" y="1016"/>
                    </a:lnTo>
                    <a:lnTo>
                      <a:pt x="2622" y="1016"/>
                    </a:lnTo>
                    <a:lnTo>
                      <a:pt x="2515" y="1230"/>
                    </a:lnTo>
                    <a:lnTo>
                      <a:pt x="2462" y="1444"/>
                    </a:lnTo>
                    <a:lnTo>
                      <a:pt x="2569" y="1658"/>
                    </a:lnTo>
                    <a:lnTo>
                      <a:pt x="2569" y="1658"/>
                    </a:lnTo>
                    <a:lnTo>
                      <a:pt x="2676" y="1819"/>
                    </a:lnTo>
                    <a:lnTo>
                      <a:pt x="2729" y="1979"/>
                    </a:lnTo>
                    <a:lnTo>
                      <a:pt x="2622" y="2086"/>
                    </a:lnTo>
                    <a:lnTo>
                      <a:pt x="2622" y="2086"/>
                    </a:lnTo>
                    <a:lnTo>
                      <a:pt x="2141" y="2299"/>
                    </a:lnTo>
                    <a:lnTo>
                      <a:pt x="1445" y="2513"/>
                    </a:lnTo>
                    <a:lnTo>
                      <a:pt x="1070" y="2513"/>
                    </a:lnTo>
                    <a:lnTo>
                      <a:pt x="1070" y="2513"/>
                    </a:lnTo>
                    <a:lnTo>
                      <a:pt x="963" y="2460"/>
                    </a:lnTo>
                    <a:lnTo>
                      <a:pt x="910" y="2406"/>
                    </a:lnTo>
                    <a:lnTo>
                      <a:pt x="856" y="2192"/>
                    </a:lnTo>
                    <a:lnTo>
                      <a:pt x="856" y="2192"/>
                    </a:lnTo>
                    <a:lnTo>
                      <a:pt x="696" y="1926"/>
                    </a:lnTo>
                    <a:lnTo>
                      <a:pt x="535" y="1712"/>
                    </a:lnTo>
                    <a:lnTo>
                      <a:pt x="428" y="1605"/>
                    </a:lnTo>
                    <a:lnTo>
                      <a:pt x="428" y="1605"/>
                    </a:lnTo>
                    <a:lnTo>
                      <a:pt x="214" y="1498"/>
                    </a:lnTo>
                    <a:lnTo>
                      <a:pt x="0" y="1284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160" y="1069"/>
                    </a:lnTo>
                    <a:lnTo>
                      <a:pt x="267" y="856"/>
                    </a:lnTo>
                    <a:lnTo>
                      <a:pt x="321" y="696"/>
                    </a:lnTo>
                    <a:lnTo>
                      <a:pt x="321" y="696"/>
                    </a:lnTo>
                    <a:lnTo>
                      <a:pt x="214" y="535"/>
                    </a:lnTo>
                    <a:lnTo>
                      <a:pt x="107" y="375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4" name="Freeform 32"/>
              <p:cNvSpPr>
                <a:spLocks/>
              </p:cNvSpPr>
              <p:nvPr/>
            </p:nvSpPr>
            <p:spPr bwMode="auto">
              <a:xfrm>
                <a:off x="3757" y="1769"/>
                <a:ext cx="328" cy="300"/>
              </a:xfrm>
              <a:custGeom>
                <a:avLst/>
                <a:gdLst>
                  <a:gd name="T0" fmla="*/ 0 w 2623"/>
                  <a:gd name="T1" fmla="*/ 214 h 2406"/>
                  <a:gd name="T2" fmla="*/ 0 w 2623"/>
                  <a:gd name="T3" fmla="*/ 214 h 2406"/>
                  <a:gd name="T4" fmla="*/ 214 w 2623"/>
                  <a:gd name="T5" fmla="*/ 267 h 2406"/>
                  <a:gd name="T6" fmla="*/ 428 w 2623"/>
                  <a:gd name="T7" fmla="*/ 374 h 2406"/>
                  <a:gd name="T8" fmla="*/ 428 w 2623"/>
                  <a:gd name="T9" fmla="*/ 374 h 2406"/>
                  <a:gd name="T10" fmla="*/ 750 w 2623"/>
                  <a:gd name="T11" fmla="*/ 428 h 2406"/>
                  <a:gd name="T12" fmla="*/ 1178 w 2623"/>
                  <a:gd name="T13" fmla="*/ 321 h 2406"/>
                  <a:gd name="T14" fmla="*/ 1552 w 2623"/>
                  <a:gd name="T15" fmla="*/ 214 h 2406"/>
                  <a:gd name="T16" fmla="*/ 1552 w 2623"/>
                  <a:gd name="T17" fmla="*/ 214 h 2406"/>
                  <a:gd name="T18" fmla="*/ 1713 w 2623"/>
                  <a:gd name="T19" fmla="*/ 107 h 2406"/>
                  <a:gd name="T20" fmla="*/ 1873 w 2623"/>
                  <a:gd name="T21" fmla="*/ 0 h 2406"/>
                  <a:gd name="T22" fmla="*/ 1927 w 2623"/>
                  <a:gd name="T23" fmla="*/ 107 h 2406"/>
                  <a:gd name="T24" fmla="*/ 1927 w 2623"/>
                  <a:gd name="T25" fmla="*/ 107 h 2406"/>
                  <a:gd name="T26" fmla="*/ 1927 w 2623"/>
                  <a:gd name="T27" fmla="*/ 481 h 2406"/>
                  <a:gd name="T28" fmla="*/ 2141 w 2623"/>
                  <a:gd name="T29" fmla="*/ 749 h 2406"/>
                  <a:gd name="T30" fmla="*/ 2355 w 2623"/>
                  <a:gd name="T31" fmla="*/ 856 h 2406"/>
                  <a:gd name="T32" fmla="*/ 2355 w 2623"/>
                  <a:gd name="T33" fmla="*/ 856 h 2406"/>
                  <a:gd name="T34" fmla="*/ 2462 w 2623"/>
                  <a:gd name="T35" fmla="*/ 909 h 2406"/>
                  <a:gd name="T36" fmla="*/ 2516 w 2623"/>
                  <a:gd name="T37" fmla="*/ 962 h 2406"/>
                  <a:gd name="T38" fmla="*/ 2516 w 2623"/>
                  <a:gd name="T39" fmla="*/ 1015 h 2406"/>
                  <a:gd name="T40" fmla="*/ 2516 w 2623"/>
                  <a:gd name="T41" fmla="*/ 1015 h 2406"/>
                  <a:gd name="T42" fmla="*/ 2409 w 2623"/>
                  <a:gd name="T43" fmla="*/ 1176 h 2406"/>
                  <a:gd name="T44" fmla="*/ 2355 w 2623"/>
                  <a:gd name="T45" fmla="*/ 1444 h 2406"/>
                  <a:gd name="T46" fmla="*/ 2462 w 2623"/>
                  <a:gd name="T47" fmla="*/ 1604 h 2406"/>
                  <a:gd name="T48" fmla="*/ 2462 w 2623"/>
                  <a:gd name="T49" fmla="*/ 1604 h 2406"/>
                  <a:gd name="T50" fmla="*/ 2569 w 2623"/>
                  <a:gd name="T51" fmla="*/ 1765 h 2406"/>
                  <a:gd name="T52" fmla="*/ 2623 w 2623"/>
                  <a:gd name="T53" fmla="*/ 1925 h 2406"/>
                  <a:gd name="T54" fmla="*/ 2516 w 2623"/>
                  <a:gd name="T55" fmla="*/ 2032 h 2406"/>
                  <a:gd name="T56" fmla="*/ 2516 w 2623"/>
                  <a:gd name="T57" fmla="*/ 2032 h 2406"/>
                  <a:gd name="T58" fmla="*/ 2034 w 2623"/>
                  <a:gd name="T59" fmla="*/ 2192 h 2406"/>
                  <a:gd name="T60" fmla="*/ 1445 w 2623"/>
                  <a:gd name="T61" fmla="*/ 2406 h 2406"/>
                  <a:gd name="T62" fmla="*/ 1071 w 2623"/>
                  <a:gd name="T63" fmla="*/ 2406 h 2406"/>
                  <a:gd name="T64" fmla="*/ 1071 w 2623"/>
                  <a:gd name="T65" fmla="*/ 2406 h 2406"/>
                  <a:gd name="T66" fmla="*/ 964 w 2623"/>
                  <a:gd name="T67" fmla="*/ 2352 h 2406"/>
                  <a:gd name="T68" fmla="*/ 910 w 2623"/>
                  <a:gd name="T69" fmla="*/ 2299 h 2406"/>
                  <a:gd name="T70" fmla="*/ 857 w 2623"/>
                  <a:gd name="T71" fmla="*/ 2086 h 2406"/>
                  <a:gd name="T72" fmla="*/ 857 w 2623"/>
                  <a:gd name="T73" fmla="*/ 2086 h 2406"/>
                  <a:gd name="T74" fmla="*/ 696 w 2623"/>
                  <a:gd name="T75" fmla="*/ 1818 h 2406"/>
                  <a:gd name="T76" fmla="*/ 535 w 2623"/>
                  <a:gd name="T77" fmla="*/ 1604 h 2406"/>
                  <a:gd name="T78" fmla="*/ 428 w 2623"/>
                  <a:gd name="T79" fmla="*/ 1497 h 2406"/>
                  <a:gd name="T80" fmla="*/ 428 w 2623"/>
                  <a:gd name="T81" fmla="*/ 1497 h 2406"/>
                  <a:gd name="T82" fmla="*/ 268 w 2623"/>
                  <a:gd name="T83" fmla="*/ 1390 h 2406"/>
                  <a:gd name="T84" fmla="*/ 0 w 2623"/>
                  <a:gd name="T85" fmla="*/ 1230 h 2406"/>
                  <a:gd name="T86" fmla="*/ 0 w 2623"/>
                  <a:gd name="T87" fmla="*/ 1122 h 2406"/>
                  <a:gd name="T88" fmla="*/ 0 w 2623"/>
                  <a:gd name="T89" fmla="*/ 1122 h 2406"/>
                  <a:gd name="T90" fmla="*/ 214 w 2623"/>
                  <a:gd name="T91" fmla="*/ 1015 h 2406"/>
                  <a:gd name="T92" fmla="*/ 268 w 2623"/>
                  <a:gd name="T93" fmla="*/ 802 h 2406"/>
                  <a:gd name="T94" fmla="*/ 321 w 2623"/>
                  <a:gd name="T95" fmla="*/ 642 h 2406"/>
                  <a:gd name="T96" fmla="*/ 321 w 2623"/>
                  <a:gd name="T97" fmla="*/ 642 h 2406"/>
                  <a:gd name="T98" fmla="*/ 214 w 2623"/>
                  <a:gd name="T99" fmla="*/ 481 h 2406"/>
                  <a:gd name="T100" fmla="*/ 107 w 2623"/>
                  <a:gd name="T101" fmla="*/ 321 h 2406"/>
                  <a:gd name="T102" fmla="*/ 0 w 2623"/>
                  <a:gd name="T103" fmla="*/ 214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23" h="2406">
                    <a:moveTo>
                      <a:pt x="0" y="214"/>
                    </a:moveTo>
                    <a:lnTo>
                      <a:pt x="0" y="214"/>
                    </a:lnTo>
                    <a:lnTo>
                      <a:pt x="214" y="267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750" y="428"/>
                    </a:lnTo>
                    <a:lnTo>
                      <a:pt x="1178" y="321"/>
                    </a:lnTo>
                    <a:lnTo>
                      <a:pt x="1552" y="214"/>
                    </a:lnTo>
                    <a:lnTo>
                      <a:pt x="1552" y="214"/>
                    </a:lnTo>
                    <a:lnTo>
                      <a:pt x="1713" y="107"/>
                    </a:lnTo>
                    <a:lnTo>
                      <a:pt x="1873" y="0"/>
                    </a:lnTo>
                    <a:lnTo>
                      <a:pt x="1927" y="107"/>
                    </a:lnTo>
                    <a:lnTo>
                      <a:pt x="1927" y="107"/>
                    </a:lnTo>
                    <a:lnTo>
                      <a:pt x="1927" y="481"/>
                    </a:lnTo>
                    <a:lnTo>
                      <a:pt x="2141" y="749"/>
                    </a:lnTo>
                    <a:lnTo>
                      <a:pt x="2355" y="856"/>
                    </a:lnTo>
                    <a:lnTo>
                      <a:pt x="2355" y="856"/>
                    </a:lnTo>
                    <a:lnTo>
                      <a:pt x="2462" y="909"/>
                    </a:lnTo>
                    <a:lnTo>
                      <a:pt x="2516" y="962"/>
                    </a:lnTo>
                    <a:lnTo>
                      <a:pt x="2516" y="1015"/>
                    </a:lnTo>
                    <a:lnTo>
                      <a:pt x="2516" y="1015"/>
                    </a:lnTo>
                    <a:lnTo>
                      <a:pt x="2409" y="1176"/>
                    </a:lnTo>
                    <a:lnTo>
                      <a:pt x="2355" y="1444"/>
                    </a:lnTo>
                    <a:lnTo>
                      <a:pt x="2462" y="1604"/>
                    </a:lnTo>
                    <a:lnTo>
                      <a:pt x="2462" y="1604"/>
                    </a:lnTo>
                    <a:lnTo>
                      <a:pt x="2569" y="1765"/>
                    </a:lnTo>
                    <a:lnTo>
                      <a:pt x="2623" y="1925"/>
                    </a:lnTo>
                    <a:lnTo>
                      <a:pt x="2516" y="2032"/>
                    </a:lnTo>
                    <a:lnTo>
                      <a:pt x="2516" y="2032"/>
                    </a:lnTo>
                    <a:lnTo>
                      <a:pt x="2034" y="2192"/>
                    </a:lnTo>
                    <a:lnTo>
                      <a:pt x="1445" y="2406"/>
                    </a:lnTo>
                    <a:lnTo>
                      <a:pt x="1071" y="2406"/>
                    </a:lnTo>
                    <a:lnTo>
                      <a:pt x="1071" y="2406"/>
                    </a:lnTo>
                    <a:lnTo>
                      <a:pt x="964" y="2352"/>
                    </a:lnTo>
                    <a:lnTo>
                      <a:pt x="910" y="2299"/>
                    </a:lnTo>
                    <a:lnTo>
                      <a:pt x="857" y="2086"/>
                    </a:lnTo>
                    <a:lnTo>
                      <a:pt x="857" y="2086"/>
                    </a:lnTo>
                    <a:lnTo>
                      <a:pt x="696" y="1818"/>
                    </a:lnTo>
                    <a:lnTo>
                      <a:pt x="535" y="1604"/>
                    </a:lnTo>
                    <a:lnTo>
                      <a:pt x="428" y="1497"/>
                    </a:lnTo>
                    <a:lnTo>
                      <a:pt x="428" y="1497"/>
                    </a:lnTo>
                    <a:lnTo>
                      <a:pt x="268" y="1390"/>
                    </a:lnTo>
                    <a:lnTo>
                      <a:pt x="0" y="1230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214" y="1015"/>
                    </a:lnTo>
                    <a:lnTo>
                      <a:pt x="268" y="802"/>
                    </a:lnTo>
                    <a:lnTo>
                      <a:pt x="321" y="642"/>
                    </a:lnTo>
                    <a:lnTo>
                      <a:pt x="321" y="642"/>
                    </a:lnTo>
                    <a:lnTo>
                      <a:pt x="214" y="481"/>
                    </a:lnTo>
                    <a:lnTo>
                      <a:pt x="107" y="321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5" name="Freeform 33"/>
              <p:cNvSpPr>
                <a:spLocks/>
              </p:cNvSpPr>
              <p:nvPr/>
            </p:nvSpPr>
            <p:spPr bwMode="auto">
              <a:xfrm>
                <a:off x="3764" y="1769"/>
                <a:ext cx="314" cy="294"/>
              </a:xfrm>
              <a:custGeom>
                <a:avLst/>
                <a:gdLst>
                  <a:gd name="T0" fmla="*/ 321 w 2515"/>
                  <a:gd name="T1" fmla="*/ 642 h 2352"/>
                  <a:gd name="T2" fmla="*/ 214 w 2515"/>
                  <a:gd name="T3" fmla="*/ 481 h 2352"/>
                  <a:gd name="T4" fmla="*/ 107 w 2515"/>
                  <a:gd name="T5" fmla="*/ 374 h 2352"/>
                  <a:gd name="T6" fmla="*/ 0 w 2515"/>
                  <a:gd name="T7" fmla="*/ 267 h 2352"/>
                  <a:gd name="T8" fmla="*/ 0 w 2515"/>
                  <a:gd name="T9" fmla="*/ 267 h 2352"/>
                  <a:gd name="T10" fmla="*/ 0 w 2515"/>
                  <a:gd name="T11" fmla="*/ 267 h 2352"/>
                  <a:gd name="T12" fmla="*/ 214 w 2515"/>
                  <a:gd name="T13" fmla="*/ 321 h 2352"/>
                  <a:gd name="T14" fmla="*/ 428 w 2515"/>
                  <a:gd name="T15" fmla="*/ 428 h 2352"/>
                  <a:gd name="T16" fmla="*/ 428 w 2515"/>
                  <a:gd name="T17" fmla="*/ 428 h 2352"/>
                  <a:gd name="T18" fmla="*/ 749 w 2515"/>
                  <a:gd name="T19" fmla="*/ 481 h 2352"/>
                  <a:gd name="T20" fmla="*/ 1177 w 2515"/>
                  <a:gd name="T21" fmla="*/ 374 h 2352"/>
                  <a:gd name="T22" fmla="*/ 1498 w 2515"/>
                  <a:gd name="T23" fmla="*/ 267 h 2352"/>
                  <a:gd name="T24" fmla="*/ 1498 w 2515"/>
                  <a:gd name="T25" fmla="*/ 267 h 2352"/>
                  <a:gd name="T26" fmla="*/ 1659 w 2515"/>
                  <a:gd name="T27" fmla="*/ 160 h 2352"/>
                  <a:gd name="T28" fmla="*/ 1766 w 2515"/>
                  <a:gd name="T29" fmla="*/ 0 h 2352"/>
                  <a:gd name="T30" fmla="*/ 1819 w 2515"/>
                  <a:gd name="T31" fmla="*/ 107 h 2352"/>
                  <a:gd name="T32" fmla="*/ 1819 w 2515"/>
                  <a:gd name="T33" fmla="*/ 107 h 2352"/>
                  <a:gd name="T34" fmla="*/ 1873 w 2515"/>
                  <a:gd name="T35" fmla="*/ 535 h 2352"/>
                  <a:gd name="T36" fmla="*/ 2087 w 2515"/>
                  <a:gd name="T37" fmla="*/ 802 h 2352"/>
                  <a:gd name="T38" fmla="*/ 2301 w 2515"/>
                  <a:gd name="T39" fmla="*/ 909 h 2352"/>
                  <a:gd name="T40" fmla="*/ 2301 w 2515"/>
                  <a:gd name="T41" fmla="*/ 909 h 2352"/>
                  <a:gd name="T42" fmla="*/ 2408 w 2515"/>
                  <a:gd name="T43" fmla="*/ 962 h 2352"/>
                  <a:gd name="T44" fmla="*/ 2462 w 2515"/>
                  <a:gd name="T45" fmla="*/ 962 h 2352"/>
                  <a:gd name="T46" fmla="*/ 2408 w 2515"/>
                  <a:gd name="T47" fmla="*/ 1015 h 2352"/>
                  <a:gd name="T48" fmla="*/ 2408 w 2515"/>
                  <a:gd name="T49" fmla="*/ 1015 h 2352"/>
                  <a:gd name="T50" fmla="*/ 2301 w 2515"/>
                  <a:gd name="T51" fmla="*/ 1230 h 2352"/>
                  <a:gd name="T52" fmla="*/ 2248 w 2515"/>
                  <a:gd name="T53" fmla="*/ 1444 h 2352"/>
                  <a:gd name="T54" fmla="*/ 2355 w 2515"/>
                  <a:gd name="T55" fmla="*/ 1604 h 2352"/>
                  <a:gd name="T56" fmla="*/ 2355 w 2515"/>
                  <a:gd name="T57" fmla="*/ 1604 h 2352"/>
                  <a:gd name="T58" fmla="*/ 2462 w 2515"/>
                  <a:gd name="T59" fmla="*/ 1765 h 2352"/>
                  <a:gd name="T60" fmla="*/ 2515 w 2515"/>
                  <a:gd name="T61" fmla="*/ 1872 h 2352"/>
                  <a:gd name="T62" fmla="*/ 2408 w 2515"/>
                  <a:gd name="T63" fmla="*/ 1979 h 2352"/>
                  <a:gd name="T64" fmla="*/ 2408 w 2515"/>
                  <a:gd name="T65" fmla="*/ 1979 h 2352"/>
                  <a:gd name="T66" fmla="*/ 1926 w 2515"/>
                  <a:gd name="T67" fmla="*/ 2192 h 2352"/>
                  <a:gd name="T68" fmla="*/ 1391 w 2515"/>
                  <a:gd name="T69" fmla="*/ 2352 h 2352"/>
                  <a:gd name="T70" fmla="*/ 1017 w 2515"/>
                  <a:gd name="T71" fmla="*/ 2352 h 2352"/>
                  <a:gd name="T72" fmla="*/ 1017 w 2515"/>
                  <a:gd name="T73" fmla="*/ 2352 h 2352"/>
                  <a:gd name="T74" fmla="*/ 910 w 2515"/>
                  <a:gd name="T75" fmla="*/ 2299 h 2352"/>
                  <a:gd name="T76" fmla="*/ 856 w 2515"/>
                  <a:gd name="T77" fmla="*/ 2245 h 2352"/>
                  <a:gd name="T78" fmla="*/ 856 w 2515"/>
                  <a:gd name="T79" fmla="*/ 2032 h 2352"/>
                  <a:gd name="T80" fmla="*/ 856 w 2515"/>
                  <a:gd name="T81" fmla="*/ 2032 h 2352"/>
                  <a:gd name="T82" fmla="*/ 696 w 2515"/>
                  <a:gd name="T83" fmla="*/ 1765 h 2352"/>
                  <a:gd name="T84" fmla="*/ 535 w 2515"/>
                  <a:gd name="T85" fmla="*/ 1604 h 2352"/>
                  <a:gd name="T86" fmla="*/ 428 w 2515"/>
                  <a:gd name="T87" fmla="*/ 1497 h 2352"/>
                  <a:gd name="T88" fmla="*/ 428 w 2515"/>
                  <a:gd name="T89" fmla="*/ 1497 h 2352"/>
                  <a:gd name="T90" fmla="*/ 267 w 2515"/>
                  <a:gd name="T91" fmla="*/ 1390 h 2352"/>
                  <a:gd name="T92" fmla="*/ 53 w 2515"/>
                  <a:gd name="T93" fmla="*/ 1230 h 2352"/>
                  <a:gd name="T94" fmla="*/ 53 w 2515"/>
                  <a:gd name="T95" fmla="*/ 1122 h 2352"/>
                  <a:gd name="T96" fmla="*/ 53 w 2515"/>
                  <a:gd name="T97" fmla="*/ 1122 h 2352"/>
                  <a:gd name="T98" fmla="*/ 214 w 2515"/>
                  <a:gd name="T99" fmla="*/ 1015 h 2352"/>
                  <a:gd name="T100" fmla="*/ 321 w 2515"/>
                  <a:gd name="T101" fmla="*/ 802 h 2352"/>
                  <a:gd name="T102" fmla="*/ 321 w 2515"/>
                  <a:gd name="T103" fmla="*/ 642 h 2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15" h="2352">
                    <a:moveTo>
                      <a:pt x="321" y="642"/>
                    </a:moveTo>
                    <a:lnTo>
                      <a:pt x="214" y="481"/>
                    </a:lnTo>
                    <a:lnTo>
                      <a:pt x="107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214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749" y="481"/>
                    </a:lnTo>
                    <a:lnTo>
                      <a:pt x="1177" y="374"/>
                    </a:lnTo>
                    <a:lnTo>
                      <a:pt x="1498" y="267"/>
                    </a:lnTo>
                    <a:lnTo>
                      <a:pt x="1498" y="267"/>
                    </a:lnTo>
                    <a:lnTo>
                      <a:pt x="1659" y="160"/>
                    </a:lnTo>
                    <a:lnTo>
                      <a:pt x="1766" y="0"/>
                    </a:lnTo>
                    <a:lnTo>
                      <a:pt x="1819" y="107"/>
                    </a:lnTo>
                    <a:lnTo>
                      <a:pt x="1819" y="107"/>
                    </a:lnTo>
                    <a:lnTo>
                      <a:pt x="1873" y="535"/>
                    </a:lnTo>
                    <a:lnTo>
                      <a:pt x="2087" y="802"/>
                    </a:lnTo>
                    <a:lnTo>
                      <a:pt x="2301" y="909"/>
                    </a:lnTo>
                    <a:lnTo>
                      <a:pt x="2301" y="909"/>
                    </a:lnTo>
                    <a:lnTo>
                      <a:pt x="2408" y="962"/>
                    </a:lnTo>
                    <a:lnTo>
                      <a:pt x="2462" y="962"/>
                    </a:lnTo>
                    <a:lnTo>
                      <a:pt x="2408" y="1015"/>
                    </a:lnTo>
                    <a:lnTo>
                      <a:pt x="2408" y="1015"/>
                    </a:lnTo>
                    <a:lnTo>
                      <a:pt x="2301" y="1230"/>
                    </a:lnTo>
                    <a:lnTo>
                      <a:pt x="2248" y="1444"/>
                    </a:lnTo>
                    <a:lnTo>
                      <a:pt x="2355" y="1604"/>
                    </a:lnTo>
                    <a:lnTo>
                      <a:pt x="2355" y="1604"/>
                    </a:lnTo>
                    <a:lnTo>
                      <a:pt x="2462" y="1765"/>
                    </a:lnTo>
                    <a:lnTo>
                      <a:pt x="2515" y="1872"/>
                    </a:lnTo>
                    <a:lnTo>
                      <a:pt x="2408" y="1979"/>
                    </a:lnTo>
                    <a:lnTo>
                      <a:pt x="2408" y="1979"/>
                    </a:lnTo>
                    <a:lnTo>
                      <a:pt x="1926" y="2192"/>
                    </a:lnTo>
                    <a:lnTo>
                      <a:pt x="1391" y="2352"/>
                    </a:lnTo>
                    <a:lnTo>
                      <a:pt x="1017" y="2352"/>
                    </a:lnTo>
                    <a:lnTo>
                      <a:pt x="1017" y="2352"/>
                    </a:lnTo>
                    <a:lnTo>
                      <a:pt x="910" y="2299"/>
                    </a:lnTo>
                    <a:lnTo>
                      <a:pt x="856" y="2245"/>
                    </a:lnTo>
                    <a:lnTo>
                      <a:pt x="856" y="2032"/>
                    </a:lnTo>
                    <a:lnTo>
                      <a:pt x="856" y="2032"/>
                    </a:lnTo>
                    <a:lnTo>
                      <a:pt x="696" y="1765"/>
                    </a:lnTo>
                    <a:lnTo>
                      <a:pt x="535" y="1604"/>
                    </a:lnTo>
                    <a:lnTo>
                      <a:pt x="428" y="1497"/>
                    </a:lnTo>
                    <a:lnTo>
                      <a:pt x="428" y="1497"/>
                    </a:lnTo>
                    <a:lnTo>
                      <a:pt x="267" y="1390"/>
                    </a:lnTo>
                    <a:lnTo>
                      <a:pt x="53" y="1230"/>
                    </a:lnTo>
                    <a:lnTo>
                      <a:pt x="53" y="1122"/>
                    </a:lnTo>
                    <a:lnTo>
                      <a:pt x="53" y="1122"/>
                    </a:lnTo>
                    <a:lnTo>
                      <a:pt x="214" y="1015"/>
                    </a:lnTo>
                    <a:lnTo>
                      <a:pt x="321" y="802"/>
                    </a:lnTo>
                    <a:lnTo>
                      <a:pt x="321" y="642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6" name="Freeform 34"/>
              <p:cNvSpPr>
                <a:spLocks/>
              </p:cNvSpPr>
              <p:nvPr/>
            </p:nvSpPr>
            <p:spPr bwMode="auto">
              <a:xfrm>
                <a:off x="3503" y="1655"/>
                <a:ext cx="762" cy="515"/>
              </a:xfrm>
              <a:custGeom>
                <a:avLst/>
                <a:gdLst>
                  <a:gd name="T0" fmla="*/ 2086 w 6100"/>
                  <a:gd name="T1" fmla="*/ 2674 h 4118"/>
                  <a:gd name="T2" fmla="*/ 2407 w 6100"/>
                  <a:gd name="T3" fmla="*/ 3154 h 4118"/>
                  <a:gd name="T4" fmla="*/ 2407 w 6100"/>
                  <a:gd name="T5" fmla="*/ 3529 h 4118"/>
                  <a:gd name="T6" fmla="*/ 2139 w 6100"/>
                  <a:gd name="T7" fmla="*/ 3850 h 4118"/>
                  <a:gd name="T8" fmla="*/ 1497 w 6100"/>
                  <a:gd name="T9" fmla="*/ 4064 h 4118"/>
                  <a:gd name="T10" fmla="*/ 1231 w 6100"/>
                  <a:gd name="T11" fmla="*/ 4118 h 4118"/>
                  <a:gd name="T12" fmla="*/ 963 w 6100"/>
                  <a:gd name="T13" fmla="*/ 3850 h 4118"/>
                  <a:gd name="T14" fmla="*/ 909 w 6100"/>
                  <a:gd name="T15" fmla="*/ 3529 h 4118"/>
                  <a:gd name="T16" fmla="*/ 481 w 6100"/>
                  <a:gd name="T17" fmla="*/ 2406 h 4118"/>
                  <a:gd name="T18" fmla="*/ 481 w 6100"/>
                  <a:gd name="T19" fmla="*/ 1444 h 4118"/>
                  <a:gd name="T20" fmla="*/ 321 w 6100"/>
                  <a:gd name="T21" fmla="*/ 909 h 4118"/>
                  <a:gd name="T22" fmla="*/ 214 w 6100"/>
                  <a:gd name="T23" fmla="*/ 535 h 4118"/>
                  <a:gd name="T24" fmla="*/ 0 w 6100"/>
                  <a:gd name="T25" fmla="*/ 214 h 4118"/>
                  <a:gd name="T26" fmla="*/ 160 w 6100"/>
                  <a:gd name="T27" fmla="*/ 160 h 4118"/>
                  <a:gd name="T28" fmla="*/ 1658 w 6100"/>
                  <a:gd name="T29" fmla="*/ 160 h 4118"/>
                  <a:gd name="T30" fmla="*/ 2300 w 6100"/>
                  <a:gd name="T31" fmla="*/ 107 h 4118"/>
                  <a:gd name="T32" fmla="*/ 3852 w 6100"/>
                  <a:gd name="T33" fmla="*/ 0 h 4118"/>
                  <a:gd name="T34" fmla="*/ 4655 w 6100"/>
                  <a:gd name="T35" fmla="*/ 0 h 4118"/>
                  <a:gd name="T36" fmla="*/ 5136 w 6100"/>
                  <a:gd name="T37" fmla="*/ 53 h 4118"/>
                  <a:gd name="T38" fmla="*/ 5457 w 6100"/>
                  <a:gd name="T39" fmla="*/ 53 h 4118"/>
                  <a:gd name="T40" fmla="*/ 5672 w 6100"/>
                  <a:gd name="T41" fmla="*/ 107 h 4118"/>
                  <a:gd name="T42" fmla="*/ 5672 w 6100"/>
                  <a:gd name="T43" fmla="*/ 214 h 4118"/>
                  <a:gd name="T44" fmla="*/ 5779 w 6100"/>
                  <a:gd name="T45" fmla="*/ 642 h 4118"/>
                  <a:gd name="T46" fmla="*/ 5886 w 6100"/>
                  <a:gd name="T47" fmla="*/ 802 h 4118"/>
                  <a:gd name="T48" fmla="*/ 6100 w 6100"/>
                  <a:gd name="T49" fmla="*/ 1551 h 4118"/>
                  <a:gd name="T50" fmla="*/ 6046 w 6100"/>
                  <a:gd name="T51" fmla="*/ 2031 h 4118"/>
                  <a:gd name="T52" fmla="*/ 5832 w 6100"/>
                  <a:gd name="T53" fmla="*/ 2299 h 4118"/>
                  <a:gd name="T54" fmla="*/ 5404 w 6100"/>
                  <a:gd name="T55" fmla="*/ 2567 h 4118"/>
                  <a:gd name="T56" fmla="*/ 4976 w 6100"/>
                  <a:gd name="T57" fmla="*/ 2513 h 4118"/>
                  <a:gd name="T58" fmla="*/ 4815 w 6100"/>
                  <a:gd name="T59" fmla="*/ 2299 h 4118"/>
                  <a:gd name="T60" fmla="*/ 4815 w 6100"/>
                  <a:gd name="T61" fmla="*/ 2031 h 4118"/>
                  <a:gd name="T62" fmla="*/ 4869 w 6100"/>
                  <a:gd name="T63" fmla="*/ 1818 h 4118"/>
                  <a:gd name="T64" fmla="*/ 4815 w 6100"/>
                  <a:gd name="T65" fmla="*/ 1604 h 4118"/>
                  <a:gd name="T66" fmla="*/ 4762 w 6100"/>
                  <a:gd name="T67" fmla="*/ 1551 h 4118"/>
                  <a:gd name="T68" fmla="*/ 4334 w 6100"/>
                  <a:gd name="T69" fmla="*/ 1176 h 4118"/>
                  <a:gd name="T70" fmla="*/ 4227 w 6100"/>
                  <a:gd name="T71" fmla="*/ 855 h 4118"/>
                  <a:gd name="T72" fmla="*/ 4120 w 6100"/>
                  <a:gd name="T73" fmla="*/ 535 h 4118"/>
                  <a:gd name="T74" fmla="*/ 3959 w 6100"/>
                  <a:gd name="T75" fmla="*/ 588 h 4118"/>
                  <a:gd name="T76" fmla="*/ 2942 w 6100"/>
                  <a:gd name="T77" fmla="*/ 802 h 4118"/>
                  <a:gd name="T78" fmla="*/ 2567 w 6100"/>
                  <a:gd name="T79" fmla="*/ 802 h 4118"/>
                  <a:gd name="T80" fmla="*/ 1711 w 6100"/>
                  <a:gd name="T81" fmla="*/ 748 h 4118"/>
                  <a:gd name="T82" fmla="*/ 1497 w 6100"/>
                  <a:gd name="T83" fmla="*/ 748 h 4118"/>
                  <a:gd name="T84" fmla="*/ 1711 w 6100"/>
                  <a:gd name="T85" fmla="*/ 1337 h 4118"/>
                  <a:gd name="T86" fmla="*/ 1765 w 6100"/>
                  <a:gd name="T87" fmla="*/ 1604 h 4118"/>
                  <a:gd name="T88" fmla="*/ 1551 w 6100"/>
                  <a:gd name="T89" fmla="*/ 2031 h 4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100" h="4118">
                    <a:moveTo>
                      <a:pt x="1818" y="2353"/>
                    </a:moveTo>
                    <a:lnTo>
                      <a:pt x="2086" y="2674"/>
                    </a:lnTo>
                    <a:lnTo>
                      <a:pt x="2246" y="2941"/>
                    </a:lnTo>
                    <a:lnTo>
                      <a:pt x="2407" y="3154"/>
                    </a:lnTo>
                    <a:lnTo>
                      <a:pt x="2460" y="3368"/>
                    </a:lnTo>
                    <a:lnTo>
                      <a:pt x="2407" y="3529"/>
                    </a:lnTo>
                    <a:lnTo>
                      <a:pt x="2407" y="3529"/>
                    </a:lnTo>
                    <a:lnTo>
                      <a:pt x="2139" y="3850"/>
                    </a:lnTo>
                    <a:lnTo>
                      <a:pt x="1818" y="4011"/>
                    </a:lnTo>
                    <a:lnTo>
                      <a:pt x="1497" y="4064"/>
                    </a:lnTo>
                    <a:lnTo>
                      <a:pt x="1231" y="4118"/>
                    </a:lnTo>
                    <a:lnTo>
                      <a:pt x="1231" y="4118"/>
                    </a:lnTo>
                    <a:lnTo>
                      <a:pt x="1070" y="4064"/>
                    </a:lnTo>
                    <a:lnTo>
                      <a:pt x="963" y="3850"/>
                    </a:lnTo>
                    <a:lnTo>
                      <a:pt x="909" y="3529"/>
                    </a:lnTo>
                    <a:lnTo>
                      <a:pt x="909" y="3529"/>
                    </a:lnTo>
                    <a:lnTo>
                      <a:pt x="695" y="3101"/>
                    </a:lnTo>
                    <a:lnTo>
                      <a:pt x="481" y="2406"/>
                    </a:lnTo>
                    <a:lnTo>
                      <a:pt x="481" y="1444"/>
                    </a:lnTo>
                    <a:lnTo>
                      <a:pt x="481" y="1444"/>
                    </a:lnTo>
                    <a:lnTo>
                      <a:pt x="428" y="1283"/>
                    </a:lnTo>
                    <a:lnTo>
                      <a:pt x="321" y="909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53" y="374"/>
                    </a:lnTo>
                    <a:lnTo>
                      <a:pt x="0" y="214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749" y="214"/>
                    </a:lnTo>
                    <a:lnTo>
                      <a:pt x="1658" y="160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942" y="53"/>
                    </a:lnTo>
                    <a:lnTo>
                      <a:pt x="3852" y="0"/>
                    </a:lnTo>
                    <a:lnTo>
                      <a:pt x="4655" y="0"/>
                    </a:lnTo>
                    <a:lnTo>
                      <a:pt x="4655" y="0"/>
                    </a:lnTo>
                    <a:lnTo>
                      <a:pt x="4762" y="53"/>
                    </a:lnTo>
                    <a:lnTo>
                      <a:pt x="5136" y="53"/>
                    </a:lnTo>
                    <a:lnTo>
                      <a:pt x="5457" y="53"/>
                    </a:lnTo>
                    <a:lnTo>
                      <a:pt x="5457" y="53"/>
                    </a:lnTo>
                    <a:lnTo>
                      <a:pt x="5565" y="53"/>
                    </a:lnTo>
                    <a:lnTo>
                      <a:pt x="5672" y="107"/>
                    </a:lnTo>
                    <a:lnTo>
                      <a:pt x="5672" y="214"/>
                    </a:lnTo>
                    <a:lnTo>
                      <a:pt x="5672" y="214"/>
                    </a:lnTo>
                    <a:lnTo>
                      <a:pt x="5672" y="428"/>
                    </a:lnTo>
                    <a:lnTo>
                      <a:pt x="5779" y="642"/>
                    </a:lnTo>
                    <a:lnTo>
                      <a:pt x="5886" y="802"/>
                    </a:lnTo>
                    <a:lnTo>
                      <a:pt x="5886" y="802"/>
                    </a:lnTo>
                    <a:lnTo>
                      <a:pt x="5993" y="1123"/>
                    </a:lnTo>
                    <a:lnTo>
                      <a:pt x="6100" y="1551"/>
                    </a:lnTo>
                    <a:lnTo>
                      <a:pt x="6046" y="2031"/>
                    </a:lnTo>
                    <a:lnTo>
                      <a:pt x="6046" y="2031"/>
                    </a:lnTo>
                    <a:lnTo>
                      <a:pt x="5939" y="2192"/>
                    </a:lnTo>
                    <a:lnTo>
                      <a:pt x="5832" y="2299"/>
                    </a:lnTo>
                    <a:lnTo>
                      <a:pt x="5618" y="2460"/>
                    </a:lnTo>
                    <a:lnTo>
                      <a:pt x="5404" y="2567"/>
                    </a:lnTo>
                    <a:lnTo>
                      <a:pt x="5136" y="2567"/>
                    </a:lnTo>
                    <a:lnTo>
                      <a:pt x="4976" y="2513"/>
                    </a:lnTo>
                    <a:lnTo>
                      <a:pt x="4815" y="2299"/>
                    </a:lnTo>
                    <a:lnTo>
                      <a:pt x="4815" y="2299"/>
                    </a:lnTo>
                    <a:lnTo>
                      <a:pt x="4815" y="2246"/>
                    </a:lnTo>
                    <a:lnTo>
                      <a:pt x="4815" y="2031"/>
                    </a:lnTo>
                    <a:lnTo>
                      <a:pt x="4869" y="1818"/>
                    </a:lnTo>
                    <a:lnTo>
                      <a:pt x="4869" y="1818"/>
                    </a:lnTo>
                    <a:lnTo>
                      <a:pt x="4922" y="1711"/>
                    </a:lnTo>
                    <a:lnTo>
                      <a:pt x="4815" y="1604"/>
                    </a:lnTo>
                    <a:lnTo>
                      <a:pt x="4762" y="1551"/>
                    </a:lnTo>
                    <a:lnTo>
                      <a:pt x="4762" y="1551"/>
                    </a:lnTo>
                    <a:lnTo>
                      <a:pt x="4548" y="1444"/>
                    </a:lnTo>
                    <a:lnTo>
                      <a:pt x="4334" y="1176"/>
                    </a:lnTo>
                    <a:lnTo>
                      <a:pt x="4227" y="855"/>
                    </a:lnTo>
                    <a:lnTo>
                      <a:pt x="4227" y="855"/>
                    </a:lnTo>
                    <a:lnTo>
                      <a:pt x="4173" y="642"/>
                    </a:lnTo>
                    <a:lnTo>
                      <a:pt x="4120" y="535"/>
                    </a:lnTo>
                    <a:lnTo>
                      <a:pt x="3959" y="588"/>
                    </a:lnTo>
                    <a:lnTo>
                      <a:pt x="3959" y="588"/>
                    </a:lnTo>
                    <a:lnTo>
                      <a:pt x="3531" y="748"/>
                    </a:lnTo>
                    <a:lnTo>
                      <a:pt x="2942" y="802"/>
                    </a:lnTo>
                    <a:lnTo>
                      <a:pt x="2567" y="802"/>
                    </a:lnTo>
                    <a:lnTo>
                      <a:pt x="2567" y="802"/>
                    </a:lnTo>
                    <a:lnTo>
                      <a:pt x="2193" y="802"/>
                    </a:lnTo>
                    <a:lnTo>
                      <a:pt x="1711" y="748"/>
                    </a:lnTo>
                    <a:lnTo>
                      <a:pt x="1497" y="748"/>
                    </a:lnTo>
                    <a:lnTo>
                      <a:pt x="1497" y="748"/>
                    </a:lnTo>
                    <a:lnTo>
                      <a:pt x="1604" y="1016"/>
                    </a:lnTo>
                    <a:lnTo>
                      <a:pt x="1711" y="1337"/>
                    </a:lnTo>
                    <a:lnTo>
                      <a:pt x="1765" y="1604"/>
                    </a:lnTo>
                    <a:lnTo>
                      <a:pt x="1765" y="1604"/>
                    </a:lnTo>
                    <a:lnTo>
                      <a:pt x="1658" y="1818"/>
                    </a:lnTo>
                    <a:lnTo>
                      <a:pt x="1551" y="2031"/>
                    </a:lnTo>
                    <a:lnTo>
                      <a:pt x="1818" y="2353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7" name="Freeform 35"/>
              <p:cNvSpPr>
                <a:spLocks/>
              </p:cNvSpPr>
              <p:nvPr/>
            </p:nvSpPr>
            <p:spPr bwMode="auto">
              <a:xfrm>
                <a:off x="3516" y="1662"/>
                <a:ext cx="742" cy="487"/>
              </a:xfrm>
              <a:custGeom>
                <a:avLst/>
                <a:gdLst>
                  <a:gd name="T0" fmla="*/ 1872 w 5939"/>
                  <a:gd name="T1" fmla="*/ 2621 h 3904"/>
                  <a:gd name="T2" fmla="*/ 2193 w 5939"/>
                  <a:gd name="T3" fmla="*/ 3101 h 3904"/>
                  <a:gd name="T4" fmla="*/ 2246 w 5939"/>
                  <a:gd name="T5" fmla="*/ 3476 h 3904"/>
                  <a:gd name="T6" fmla="*/ 1925 w 5939"/>
                  <a:gd name="T7" fmla="*/ 3797 h 3904"/>
                  <a:gd name="T8" fmla="*/ 1230 w 5939"/>
                  <a:gd name="T9" fmla="*/ 3904 h 3904"/>
                  <a:gd name="T10" fmla="*/ 1016 w 5939"/>
                  <a:gd name="T11" fmla="*/ 3904 h 3904"/>
                  <a:gd name="T12" fmla="*/ 856 w 5939"/>
                  <a:gd name="T13" fmla="*/ 3422 h 3904"/>
                  <a:gd name="T14" fmla="*/ 695 w 5939"/>
                  <a:gd name="T15" fmla="*/ 2994 h 3904"/>
                  <a:gd name="T16" fmla="*/ 428 w 5939"/>
                  <a:gd name="T17" fmla="*/ 1337 h 3904"/>
                  <a:gd name="T18" fmla="*/ 374 w 5939"/>
                  <a:gd name="T19" fmla="*/ 1177 h 3904"/>
                  <a:gd name="T20" fmla="*/ 214 w 5939"/>
                  <a:gd name="T21" fmla="*/ 535 h 3904"/>
                  <a:gd name="T22" fmla="*/ 53 w 5939"/>
                  <a:gd name="T23" fmla="*/ 321 h 3904"/>
                  <a:gd name="T24" fmla="*/ 160 w 5939"/>
                  <a:gd name="T25" fmla="*/ 161 h 3904"/>
                  <a:gd name="T26" fmla="*/ 749 w 5939"/>
                  <a:gd name="T27" fmla="*/ 214 h 3904"/>
                  <a:gd name="T28" fmla="*/ 2193 w 5939"/>
                  <a:gd name="T29" fmla="*/ 107 h 3904"/>
                  <a:gd name="T30" fmla="*/ 2835 w 5939"/>
                  <a:gd name="T31" fmla="*/ 54 h 3904"/>
                  <a:gd name="T32" fmla="*/ 4548 w 5939"/>
                  <a:gd name="T33" fmla="*/ 0 h 3904"/>
                  <a:gd name="T34" fmla="*/ 4655 w 5939"/>
                  <a:gd name="T35" fmla="*/ 54 h 3904"/>
                  <a:gd name="T36" fmla="*/ 5297 w 5939"/>
                  <a:gd name="T37" fmla="*/ 54 h 3904"/>
                  <a:gd name="T38" fmla="*/ 5458 w 5939"/>
                  <a:gd name="T39" fmla="*/ 54 h 3904"/>
                  <a:gd name="T40" fmla="*/ 5565 w 5939"/>
                  <a:gd name="T41" fmla="*/ 214 h 3904"/>
                  <a:gd name="T42" fmla="*/ 5565 w 5939"/>
                  <a:gd name="T43" fmla="*/ 375 h 3904"/>
                  <a:gd name="T44" fmla="*/ 5725 w 5939"/>
                  <a:gd name="T45" fmla="*/ 749 h 3904"/>
                  <a:gd name="T46" fmla="*/ 5832 w 5939"/>
                  <a:gd name="T47" fmla="*/ 1070 h 3904"/>
                  <a:gd name="T48" fmla="*/ 5886 w 5939"/>
                  <a:gd name="T49" fmla="*/ 1978 h 3904"/>
                  <a:gd name="T50" fmla="*/ 5779 w 5939"/>
                  <a:gd name="T51" fmla="*/ 2139 h 3904"/>
                  <a:gd name="T52" fmla="*/ 5297 w 5939"/>
                  <a:gd name="T53" fmla="*/ 2407 h 3904"/>
                  <a:gd name="T54" fmla="*/ 4815 w 5939"/>
                  <a:gd name="T55" fmla="*/ 2139 h 3904"/>
                  <a:gd name="T56" fmla="*/ 4815 w 5939"/>
                  <a:gd name="T57" fmla="*/ 2086 h 3904"/>
                  <a:gd name="T58" fmla="*/ 4922 w 5939"/>
                  <a:gd name="T59" fmla="*/ 1658 h 3904"/>
                  <a:gd name="T60" fmla="*/ 4922 w 5939"/>
                  <a:gd name="T61" fmla="*/ 1551 h 3904"/>
                  <a:gd name="T62" fmla="*/ 4655 w 5939"/>
                  <a:gd name="T63" fmla="*/ 1391 h 3904"/>
                  <a:gd name="T64" fmla="*/ 4494 w 5939"/>
                  <a:gd name="T65" fmla="*/ 1284 h 3904"/>
                  <a:gd name="T66" fmla="*/ 4173 w 5939"/>
                  <a:gd name="T67" fmla="*/ 749 h 3904"/>
                  <a:gd name="T68" fmla="*/ 4120 w 5939"/>
                  <a:gd name="T69" fmla="*/ 535 h 3904"/>
                  <a:gd name="T70" fmla="*/ 3905 w 5939"/>
                  <a:gd name="T71" fmla="*/ 482 h 3904"/>
                  <a:gd name="T72" fmla="*/ 3477 w 5939"/>
                  <a:gd name="T73" fmla="*/ 589 h 3904"/>
                  <a:gd name="T74" fmla="*/ 2460 w 5939"/>
                  <a:gd name="T75" fmla="*/ 641 h 3904"/>
                  <a:gd name="T76" fmla="*/ 2032 w 5939"/>
                  <a:gd name="T77" fmla="*/ 641 h 3904"/>
                  <a:gd name="T78" fmla="*/ 1283 w 5939"/>
                  <a:gd name="T79" fmla="*/ 641 h 3904"/>
                  <a:gd name="T80" fmla="*/ 1390 w 5939"/>
                  <a:gd name="T81" fmla="*/ 909 h 3904"/>
                  <a:gd name="T82" fmla="*/ 1551 w 5939"/>
                  <a:gd name="T83" fmla="*/ 1498 h 3904"/>
                  <a:gd name="T84" fmla="*/ 1444 w 5939"/>
                  <a:gd name="T85" fmla="*/ 1765 h 3904"/>
                  <a:gd name="T86" fmla="*/ 1604 w 5939"/>
                  <a:gd name="T87" fmla="*/ 2300 h 3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39" h="3904">
                    <a:moveTo>
                      <a:pt x="1604" y="2300"/>
                    </a:moveTo>
                    <a:lnTo>
                      <a:pt x="1872" y="2621"/>
                    </a:lnTo>
                    <a:lnTo>
                      <a:pt x="2086" y="2835"/>
                    </a:lnTo>
                    <a:lnTo>
                      <a:pt x="2193" y="3101"/>
                    </a:lnTo>
                    <a:lnTo>
                      <a:pt x="2246" y="3315"/>
                    </a:lnTo>
                    <a:lnTo>
                      <a:pt x="2246" y="3476"/>
                    </a:lnTo>
                    <a:lnTo>
                      <a:pt x="2246" y="3476"/>
                    </a:lnTo>
                    <a:lnTo>
                      <a:pt x="1925" y="3797"/>
                    </a:lnTo>
                    <a:lnTo>
                      <a:pt x="1551" y="3851"/>
                    </a:lnTo>
                    <a:lnTo>
                      <a:pt x="1230" y="3904"/>
                    </a:lnTo>
                    <a:lnTo>
                      <a:pt x="1230" y="3904"/>
                    </a:lnTo>
                    <a:lnTo>
                      <a:pt x="1016" y="3904"/>
                    </a:lnTo>
                    <a:lnTo>
                      <a:pt x="963" y="3690"/>
                    </a:lnTo>
                    <a:lnTo>
                      <a:pt x="856" y="3422"/>
                    </a:lnTo>
                    <a:lnTo>
                      <a:pt x="856" y="3422"/>
                    </a:lnTo>
                    <a:lnTo>
                      <a:pt x="695" y="2994"/>
                    </a:lnTo>
                    <a:lnTo>
                      <a:pt x="481" y="2300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74" y="1177"/>
                    </a:lnTo>
                    <a:lnTo>
                      <a:pt x="321" y="856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53" y="321"/>
                    </a:lnTo>
                    <a:lnTo>
                      <a:pt x="0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749" y="214"/>
                    </a:lnTo>
                    <a:lnTo>
                      <a:pt x="1551" y="161"/>
                    </a:lnTo>
                    <a:lnTo>
                      <a:pt x="2193" y="107"/>
                    </a:lnTo>
                    <a:lnTo>
                      <a:pt x="2193" y="107"/>
                    </a:lnTo>
                    <a:lnTo>
                      <a:pt x="2835" y="54"/>
                    </a:lnTo>
                    <a:lnTo>
                      <a:pt x="3745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655" y="54"/>
                    </a:lnTo>
                    <a:lnTo>
                      <a:pt x="4976" y="54"/>
                    </a:lnTo>
                    <a:lnTo>
                      <a:pt x="5297" y="54"/>
                    </a:lnTo>
                    <a:lnTo>
                      <a:pt x="5297" y="54"/>
                    </a:lnTo>
                    <a:lnTo>
                      <a:pt x="5458" y="54"/>
                    </a:lnTo>
                    <a:lnTo>
                      <a:pt x="5511" y="107"/>
                    </a:lnTo>
                    <a:lnTo>
                      <a:pt x="5565" y="214"/>
                    </a:lnTo>
                    <a:lnTo>
                      <a:pt x="5565" y="214"/>
                    </a:lnTo>
                    <a:lnTo>
                      <a:pt x="5565" y="375"/>
                    </a:lnTo>
                    <a:lnTo>
                      <a:pt x="5618" y="589"/>
                    </a:lnTo>
                    <a:lnTo>
                      <a:pt x="5725" y="749"/>
                    </a:lnTo>
                    <a:lnTo>
                      <a:pt x="5725" y="749"/>
                    </a:lnTo>
                    <a:lnTo>
                      <a:pt x="5832" y="1070"/>
                    </a:lnTo>
                    <a:lnTo>
                      <a:pt x="5939" y="1498"/>
                    </a:lnTo>
                    <a:lnTo>
                      <a:pt x="5886" y="1978"/>
                    </a:lnTo>
                    <a:lnTo>
                      <a:pt x="5886" y="1978"/>
                    </a:lnTo>
                    <a:lnTo>
                      <a:pt x="5779" y="2139"/>
                    </a:lnTo>
                    <a:lnTo>
                      <a:pt x="5565" y="2300"/>
                    </a:lnTo>
                    <a:lnTo>
                      <a:pt x="5297" y="2407"/>
                    </a:lnTo>
                    <a:lnTo>
                      <a:pt x="5029" y="2407"/>
                    </a:lnTo>
                    <a:lnTo>
                      <a:pt x="4815" y="2139"/>
                    </a:lnTo>
                    <a:lnTo>
                      <a:pt x="4815" y="2139"/>
                    </a:lnTo>
                    <a:lnTo>
                      <a:pt x="4815" y="2086"/>
                    </a:lnTo>
                    <a:lnTo>
                      <a:pt x="4815" y="1871"/>
                    </a:lnTo>
                    <a:lnTo>
                      <a:pt x="4922" y="1658"/>
                    </a:lnTo>
                    <a:lnTo>
                      <a:pt x="4922" y="1658"/>
                    </a:lnTo>
                    <a:lnTo>
                      <a:pt x="4922" y="1551"/>
                    </a:lnTo>
                    <a:lnTo>
                      <a:pt x="4815" y="1444"/>
                    </a:lnTo>
                    <a:lnTo>
                      <a:pt x="4655" y="1391"/>
                    </a:lnTo>
                    <a:lnTo>
                      <a:pt x="4655" y="1391"/>
                    </a:lnTo>
                    <a:lnTo>
                      <a:pt x="4494" y="1284"/>
                    </a:lnTo>
                    <a:lnTo>
                      <a:pt x="4334" y="1070"/>
                    </a:lnTo>
                    <a:lnTo>
                      <a:pt x="4173" y="749"/>
                    </a:lnTo>
                    <a:lnTo>
                      <a:pt x="4173" y="749"/>
                    </a:lnTo>
                    <a:lnTo>
                      <a:pt x="4120" y="535"/>
                    </a:lnTo>
                    <a:lnTo>
                      <a:pt x="4120" y="428"/>
                    </a:lnTo>
                    <a:lnTo>
                      <a:pt x="3905" y="482"/>
                    </a:lnTo>
                    <a:lnTo>
                      <a:pt x="3905" y="482"/>
                    </a:lnTo>
                    <a:lnTo>
                      <a:pt x="3477" y="589"/>
                    </a:lnTo>
                    <a:lnTo>
                      <a:pt x="2889" y="641"/>
                    </a:lnTo>
                    <a:lnTo>
                      <a:pt x="2460" y="641"/>
                    </a:lnTo>
                    <a:lnTo>
                      <a:pt x="2460" y="641"/>
                    </a:lnTo>
                    <a:lnTo>
                      <a:pt x="2032" y="641"/>
                    </a:lnTo>
                    <a:lnTo>
                      <a:pt x="1497" y="589"/>
                    </a:lnTo>
                    <a:lnTo>
                      <a:pt x="1283" y="641"/>
                    </a:lnTo>
                    <a:lnTo>
                      <a:pt x="1283" y="641"/>
                    </a:lnTo>
                    <a:lnTo>
                      <a:pt x="1390" y="909"/>
                    </a:lnTo>
                    <a:lnTo>
                      <a:pt x="1497" y="1230"/>
                    </a:lnTo>
                    <a:lnTo>
                      <a:pt x="1551" y="1498"/>
                    </a:lnTo>
                    <a:lnTo>
                      <a:pt x="1551" y="1498"/>
                    </a:lnTo>
                    <a:lnTo>
                      <a:pt x="1444" y="1765"/>
                    </a:lnTo>
                    <a:lnTo>
                      <a:pt x="1337" y="1978"/>
                    </a:lnTo>
                    <a:lnTo>
                      <a:pt x="1604" y="230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8" name="Freeform 36"/>
              <p:cNvSpPr>
                <a:spLocks/>
              </p:cNvSpPr>
              <p:nvPr/>
            </p:nvSpPr>
            <p:spPr bwMode="auto">
              <a:xfrm>
                <a:off x="3529" y="1662"/>
                <a:ext cx="723" cy="474"/>
              </a:xfrm>
              <a:custGeom>
                <a:avLst/>
                <a:gdLst>
                  <a:gd name="T0" fmla="*/ 1604 w 5779"/>
                  <a:gd name="T1" fmla="*/ 2567 h 3797"/>
                  <a:gd name="T2" fmla="*/ 1925 w 5779"/>
                  <a:gd name="T3" fmla="*/ 2942 h 3797"/>
                  <a:gd name="T4" fmla="*/ 2032 w 5779"/>
                  <a:gd name="T5" fmla="*/ 3315 h 3797"/>
                  <a:gd name="T6" fmla="*/ 2032 w 5779"/>
                  <a:gd name="T7" fmla="*/ 3422 h 3797"/>
                  <a:gd name="T8" fmla="*/ 1497 w 5779"/>
                  <a:gd name="T9" fmla="*/ 3744 h 3797"/>
                  <a:gd name="T10" fmla="*/ 1230 w 5779"/>
                  <a:gd name="T11" fmla="*/ 3797 h 3797"/>
                  <a:gd name="T12" fmla="*/ 909 w 5779"/>
                  <a:gd name="T13" fmla="*/ 3583 h 3797"/>
                  <a:gd name="T14" fmla="*/ 856 w 5779"/>
                  <a:gd name="T15" fmla="*/ 3315 h 3797"/>
                  <a:gd name="T16" fmla="*/ 481 w 5779"/>
                  <a:gd name="T17" fmla="*/ 2300 h 3797"/>
                  <a:gd name="T18" fmla="*/ 428 w 5779"/>
                  <a:gd name="T19" fmla="*/ 1337 h 3797"/>
                  <a:gd name="T20" fmla="*/ 321 w 5779"/>
                  <a:gd name="T21" fmla="*/ 856 h 3797"/>
                  <a:gd name="T22" fmla="*/ 267 w 5779"/>
                  <a:gd name="T23" fmla="*/ 535 h 3797"/>
                  <a:gd name="T24" fmla="*/ 0 w 5779"/>
                  <a:gd name="T25" fmla="*/ 214 h 3797"/>
                  <a:gd name="T26" fmla="*/ 160 w 5779"/>
                  <a:gd name="T27" fmla="*/ 161 h 3797"/>
                  <a:gd name="T28" fmla="*/ 1444 w 5779"/>
                  <a:gd name="T29" fmla="*/ 161 h 3797"/>
                  <a:gd name="T30" fmla="*/ 2032 w 5779"/>
                  <a:gd name="T31" fmla="*/ 107 h 3797"/>
                  <a:gd name="T32" fmla="*/ 3584 w 5779"/>
                  <a:gd name="T33" fmla="*/ 0 h 3797"/>
                  <a:gd name="T34" fmla="*/ 4387 w 5779"/>
                  <a:gd name="T35" fmla="*/ 0 h 3797"/>
                  <a:gd name="T36" fmla="*/ 4815 w 5779"/>
                  <a:gd name="T37" fmla="*/ 107 h 3797"/>
                  <a:gd name="T38" fmla="*/ 5190 w 5779"/>
                  <a:gd name="T39" fmla="*/ 54 h 3797"/>
                  <a:gd name="T40" fmla="*/ 5404 w 5779"/>
                  <a:gd name="T41" fmla="*/ 107 h 3797"/>
                  <a:gd name="T42" fmla="*/ 5404 w 5779"/>
                  <a:gd name="T43" fmla="*/ 214 h 3797"/>
                  <a:gd name="T44" fmla="*/ 5458 w 5779"/>
                  <a:gd name="T45" fmla="*/ 589 h 3797"/>
                  <a:gd name="T46" fmla="*/ 5565 w 5779"/>
                  <a:gd name="T47" fmla="*/ 802 h 3797"/>
                  <a:gd name="T48" fmla="*/ 5779 w 5779"/>
                  <a:gd name="T49" fmla="*/ 1498 h 3797"/>
                  <a:gd name="T50" fmla="*/ 5672 w 5779"/>
                  <a:gd name="T51" fmla="*/ 1978 h 3797"/>
                  <a:gd name="T52" fmla="*/ 5136 w 5779"/>
                  <a:gd name="T53" fmla="*/ 2353 h 3797"/>
                  <a:gd name="T54" fmla="*/ 4815 w 5779"/>
                  <a:gd name="T55" fmla="*/ 2032 h 3797"/>
                  <a:gd name="T56" fmla="*/ 4815 w 5779"/>
                  <a:gd name="T57" fmla="*/ 1818 h 3797"/>
                  <a:gd name="T58" fmla="*/ 4922 w 5779"/>
                  <a:gd name="T59" fmla="*/ 1605 h 3797"/>
                  <a:gd name="T60" fmla="*/ 4762 w 5779"/>
                  <a:gd name="T61" fmla="*/ 1391 h 3797"/>
                  <a:gd name="T62" fmla="*/ 4601 w 5779"/>
                  <a:gd name="T63" fmla="*/ 1337 h 3797"/>
                  <a:gd name="T64" fmla="*/ 4280 w 5779"/>
                  <a:gd name="T65" fmla="*/ 1070 h 3797"/>
                  <a:gd name="T66" fmla="*/ 4173 w 5779"/>
                  <a:gd name="T67" fmla="*/ 749 h 3797"/>
                  <a:gd name="T68" fmla="*/ 4066 w 5779"/>
                  <a:gd name="T69" fmla="*/ 375 h 3797"/>
                  <a:gd name="T70" fmla="*/ 3852 w 5779"/>
                  <a:gd name="T71" fmla="*/ 428 h 3797"/>
                  <a:gd name="T72" fmla="*/ 2782 w 5779"/>
                  <a:gd name="T73" fmla="*/ 535 h 3797"/>
                  <a:gd name="T74" fmla="*/ 2353 w 5779"/>
                  <a:gd name="T75" fmla="*/ 535 h 3797"/>
                  <a:gd name="T76" fmla="*/ 1337 w 5779"/>
                  <a:gd name="T77" fmla="*/ 482 h 3797"/>
                  <a:gd name="T78" fmla="*/ 1069 w 5779"/>
                  <a:gd name="T79" fmla="*/ 589 h 3797"/>
                  <a:gd name="T80" fmla="*/ 1283 w 5779"/>
                  <a:gd name="T81" fmla="*/ 1177 h 3797"/>
                  <a:gd name="T82" fmla="*/ 1337 w 5779"/>
                  <a:gd name="T83" fmla="*/ 1444 h 3797"/>
                  <a:gd name="T84" fmla="*/ 1123 w 5779"/>
                  <a:gd name="T85" fmla="*/ 1925 h 3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79" h="3797">
                    <a:moveTo>
                      <a:pt x="1390" y="2300"/>
                    </a:moveTo>
                    <a:lnTo>
                      <a:pt x="1604" y="2567"/>
                    </a:lnTo>
                    <a:lnTo>
                      <a:pt x="1818" y="2781"/>
                    </a:lnTo>
                    <a:lnTo>
                      <a:pt x="1925" y="2942"/>
                    </a:lnTo>
                    <a:lnTo>
                      <a:pt x="2032" y="3155"/>
                    </a:lnTo>
                    <a:lnTo>
                      <a:pt x="2032" y="3315"/>
                    </a:lnTo>
                    <a:lnTo>
                      <a:pt x="2032" y="3422"/>
                    </a:lnTo>
                    <a:lnTo>
                      <a:pt x="2032" y="3422"/>
                    </a:lnTo>
                    <a:lnTo>
                      <a:pt x="1765" y="3637"/>
                    </a:lnTo>
                    <a:lnTo>
                      <a:pt x="1497" y="3744"/>
                    </a:lnTo>
                    <a:lnTo>
                      <a:pt x="1230" y="3797"/>
                    </a:lnTo>
                    <a:lnTo>
                      <a:pt x="1230" y="3797"/>
                    </a:lnTo>
                    <a:lnTo>
                      <a:pt x="1017" y="3797"/>
                    </a:lnTo>
                    <a:lnTo>
                      <a:pt x="909" y="3583"/>
                    </a:lnTo>
                    <a:lnTo>
                      <a:pt x="856" y="3315"/>
                    </a:lnTo>
                    <a:lnTo>
                      <a:pt x="856" y="3315"/>
                    </a:lnTo>
                    <a:lnTo>
                      <a:pt x="642" y="2942"/>
                    </a:lnTo>
                    <a:lnTo>
                      <a:pt x="481" y="2300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74" y="1177"/>
                    </a:lnTo>
                    <a:lnTo>
                      <a:pt x="321" y="856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107" y="375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695" y="214"/>
                    </a:lnTo>
                    <a:lnTo>
                      <a:pt x="1444" y="161"/>
                    </a:lnTo>
                    <a:lnTo>
                      <a:pt x="2032" y="107"/>
                    </a:lnTo>
                    <a:lnTo>
                      <a:pt x="2032" y="107"/>
                    </a:lnTo>
                    <a:lnTo>
                      <a:pt x="2728" y="54"/>
                    </a:lnTo>
                    <a:lnTo>
                      <a:pt x="3584" y="0"/>
                    </a:lnTo>
                    <a:lnTo>
                      <a:pt x="4387" y="0"/>
                    </a:lnTo>
                    <a:lnTo>
                      <a:pt x="4387" y="0"/>
                    </a:lnTo>
                    <a:lnTo>
                      <a:pt x="4494" y="54"/>
                    </a:lnTo>
                    <a:lnTo>
                      <a:pt x="4815" y="107"/>
                    </a:lnTo>
                    <a:lnTo>
                      <a:pt x="5190" y="54"/>
                    </a:lnTo>
                    <a:lnTo>
                      <a:pt x="5190" y="54"/>
                    </a:lnTo>
                    <a:lnTo>
                      <a:pt x="5351" y="54"/>
                    </a:lnTo>
                    <a:lnTo>
                      <a:pt x="5404" y="107"/>
                    </a:lnTo>
                    <a:lnTo>
                      <a:pt x="5404" y="214"/>
                    </a:lnTo>
                    <a:lnTo>
                      <a:pt x="5404" y="214"/>
                    </a:lnTo>
                    <a:lnTo>
                      <a:pt x="5404" y="375"/>
                    </a:lnTo>
                    <a:lnTo>
                      <a:pt x="5458" y="589"/>
                    </a:lnTo>
                    <a:lnTo>
                      <a:pt x="5565" y="802"/>
                    </a:lnTo>
                    <a:lnTo>
                      <a:pt x="5565" y="802"/>
                    </a:lnTo>
                    <a:lnTo>
                      <a:pt x="5672" y="1070"/>
                    </a:lnTo>
                    <a:lnTo>
                      <a:pt x="5779" y="1498"/>
                    </a:lnTo>
                    <a:lnTo>
                      <a:pt x="5672" y="1978"/>
                    </a:lnTo>
                    <a:lnTo>
                      <a:pt x="5672" y="1978"/>
                    </a:lnTo>
                    <a:lnTo>
                      <a:pt x="5458" y="2246"/>
                    </a:lnTo>
                    <a:lnTo>
                      <a:pt x="5136" y="2353"/>
                    </a:lnTo>
                    <a:lnTo>
                      <a:pt x="4815" y="2032"/>
                    </a:lnTo>
                    <a:lnTo>
                      <a:pt x="4815" y="2032"/>
                    </a:lnTo>
                    <a:lnTo>
                      <a:pt x="4815" y="1978"/>
                    </a:lnTo>
                    <a:lnTo>
                      <a:pt x="4815" y="1818"/>
                    </a:lnTo>
                    <a:lnTo>
                      <a:pt x="4922" y="1605"/>
                    </a:lnTo>
                    <a:lnTo>
                      <a:pt x="4922" y="1605"/>
                    </a:lnTo>
                    <a:lnTo>
                      <a:pt x="4922" y="1444"/>
                    </a:lnTo>
                    <a:lnTo>
                      <a:pt x="4762" y="1391"/>
                    </a:lnTo>
                    <a:lnTo>
                      <a:pt x="4601" y="1337"/>
                    </a:lnTo>
                    <a:lnTo>
                      <a:pt x="4601" y="1337"/>
                    </a:lnTo>
                    <a:lnTo>
                      <a:pt x="4441" y="1230"/>
                    </a:lnTo>
                    <a:lnTo>
                      <a:pt x="4280" y="1070"/>
                    </a:lnTo>
                    <a:lnTo>
                      <a:pt x="4173" y="749"/>
                    </a:lnTo>
                    <a:lnTo>
                      <a:pt x="4173" y="749"/>
                    </a:lnTo>
                    <a:lnTo>
                      <a:pt x="4120" y="482"/>
                    </a:lnTo>
                    <a:lnTo>
                      <a:pt x="4066" y="375"/>
                    </a:lnTo>
                    <a:lnTo>
                      <a:pt x="3852" y="428"/>
                    </a:lnTo>
                    <a:lnTo>
                      <a:pt x="3852" y="428"/>
                    </a:lnTo>
                    <a:lnTo>
                      <a:pt x="3370" y="535"/>
                    </a:lnTo>
                    <a:lnTo>
                      <a:pt x="2782" y="535"/>
                    </a:lnTo>
                    <a:lnTo>
                      <a:pt x="2353" y="535"/>
                    </a:lnTo>
                    <a:lnTo>
                      <a:pt x="2353" y="535"/>
                    </a:lnTo>
                    <a:lnTo>
                      <a:pt x="1925" y="535"/>
                    </a:lnTo>
                    <a:lnTo>
                      <a:pt x="1337" y="482"/>
                    </a:lnTo>
                    <a:lnTo>
                      <a:pt x="1069" y="589"/>
                    </a:lnTo>
                    <a:lnTo>
                      <a:pt x="1069" y="589"/>
                    </a:lnTo>
                    <a:lnTo>
                      <a:pt x="1123" y="856"/>
                    </a:lnTo>
                    <a:lnTo>
                      <a:pt x="1283" y="1177"/>
                    </a:lnTo>
                    <a:lnTo>
                      <a:pt x="1337" y="1444"/>
                    </a:lnTo>
                    <a:lnTo>
                      <a:pt x="1337" y="1444"/>
                    </a:lnTo>
                    <a:lnTo>
                      <a:pt x="1230" y="1712"/>
                    </a:lnTo>
                    <a:lnTo>
                      <a:pt x="1123" y="1925"/>
                    </a:lnTo>
                    <a:lnTo>
                      <a:pt x="1390" y="230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" name="Freeform 37"/>
              <p:cNvSpPr>
                <a:spLocks/>
              </p:cNvSpPr>
              <p:nvPr/>
            </p:nvSpPr>
            <p:spPr bwMode="auto">
              <a:xfrm>
                <a:off x="3543" y="1668"/>
                <a:ext cx="702" cy="448"/>
              </a:xfrm>
              <a:custGeom>
                <a:avLst/>
                <a:gdLst>
                  <a:gd name="T0" fmla="*/ 1765 w 5618"/>
                  <a:gd name="T1" fmla="*/ 374 h 3583"/>
                  <a:gd name="T2" fmla="*/ 802 w 5618"/>
                  <a:gd name="T3" fmla="*/ 481 h 3583"/>
                  <a:gd name="T4" fmla="*/ 856 w 5618"/>
                  <a:gd name="T5" fmla="*/ 748 h 3583"/>
                  <a:gd name="T6" fmla="*/ 1123 w 5618"/>
                  <a:gd name="T7" fmla="*/ 1337 h 3583"/>
                  <a:gd name="T8" fmla="*/ 1016 w 5618"/>
                  <a:gd name="T9" fmla="*/ 1604 h 3583"/>
                  <a:gd name="T10" fmla="*/ 1176 w 5618"/>
                  <a:gd name="T11" fmla="*/ 2192 h 3583"/>
                  <a:gd name="T12" fmla="*/ 1390 w 5618"/>
                  <a:gd name="T13" fmla="*/ 2460 h 3583"/>
                  <a:gd name="T14" fmla="*/ 1711 w 5618"/>
                  <a:gd name="T15" fmla="*/ 2888 h 3583"/>
                  <a:gd name="T16" fmla="*/ 1872 w 5618"/>
                  <a:gd name="T17" fmla="*/ 3208 h 3583"/>
                  <a:gd name="T18" fmla="*/ 1818 w 5618"/>
                  <a:gd name="T19" fmla="*/ 3315 h 3583"/>
                  <a:gd name="T20" fmla="*/ 1444 w 5618"/>
                  <a:gd name="T21" fmla="*/ 3583 h 3583"/>
                  <a:gd name="T22" fmla="*/ 1176 w 5618"/>
                  <a:gd name="T23" fmla="*/ 3583 h 3583"/>
                  <a:gd name="T24" fmla="*/ 856 w 5618"/>
                  <a:gd name="T25" fmla="*/ 3476 h 3583"/>
                  <a:gd name="T26" fmla="*/ 802 w 5618"/>
                  <a:gd name="T27" fmla="*/ 3208 h 3583"/>
                  <a:gd name="T28" fmla="*/ 428 w 5618"/>
                  <a:gd name="T29" fmla="*/ 2192 h 3583"/>
                  <a:gd name="T30" fmla="*/ 428 w 5618"/>
                  <a:gd name="T31" fmla="*/ 1230 h 3583"/>
                  <a:gd name="T32" fmla="*/ 321 w 5618"/>
                  <a:gd name="T33" fmla="*/ 802 h 3583"/>
                  <a:gd name="T34" fmla="*/ 267 w 5618"/>
                  <a:gd name="T35" fmla="*/ 481 h 3583"/>
                  <a:gd name="T36" fmla="*/ 0 w 5618"/>
                  <a:gd name="T37" fmla="*/ 160 h 3583"/>
                  <a:gd name="T38" fmla="*/ 160 w 5618"/>
                  <a:gd name="T39" fmla="*/ 160 h 3583"/>
                  <a:gd name="T40" fmla="*/ 1337 w 5618"/>
                  <a:gd name="T41" fmla="*/ 160 h 3583"/>
                  <a:gd name="T42" fmla="*/ 1925 w 5618"/>
                  <a:gd name="T43" fmla="*/ 107 h 3583"/>
                  <a:gd name="T44" fmla="*/ 3477 w 5618"/>
                  <a:gd name="T45" fmla="*/ 0 h 3583"/>
                  <a:gd name="T46" fmla="*/ 4280 w 5618"/>
                  <a:gd name="T47" fmla="*/ 0 h 3583"/>
                  <a:gd name="T48" fmla="*/ 4708 w 5618"/>
                  <a:gd name="T49" fmla="*/ 53 h 3583"/>
                  <a:gd name="T50" fmla="*/ 5083 w 5618"/>
                  <a:gd name="T51" fmla="*/ 53 h 3583"/>
                  <a:gd name="T52" fmla="*/ 5244 w 5618"/>
                  <a:gd name="T53" fmla="*/ 53 h 3583"/>
                  <a:gd name="T54" fmla="*/ 5297 w 5618"/>
                  <a:gd name="T55" fmla="*/ 160 h 3583"/>
                  <a:gd name="T56" fmla="*/ 5297 w 5618"/>
                  <a:gd name="T57" fmla="*/ 535 h 3583"/>
                  <a:gd name="T58" fmla="*/ 5404 w 5618"/>
                  <a:gd name="T59" fmla="*/ 748 h 3583"/>
                  <a:gd name="T60" fmla="*/ 5618 w 5618"/>
                  <a:gd name="T61" fmla="*/ 1444 h 3583"/>
                  <a:gd name="T62" fmla="*/ 5511 w 5618"/>
                  <a:gd name="T63" fmla="*/ 1871 h 3583"/>
                  <a:gd name="T64" fmla="*/ 5136 w 5618"/>
                  <a:gd name="T65" fmla="*/ 2192 h 3583"/>
                  <a:gd name="T66" fmla="*/ 4869 w 5618"/>
                  <a:gd name="T67" fmla="*/ 1871 h 3583"/>
                  <a:gd name="T68" fmla="*/ 4869 w 5618"/>
                  <a:gd name="T69" fmla="*/ 1658 h 3583"/>
                  <a:gd name="T70" fmla="*/ 4976 w 5618"/>
                  <a:gd name="T71" fmla="*/ 1444 h 3583"/>
                  <a:gd name="T72" fmla="*/ 4708 w 5618"/>
                  <a:gd name="T73" fmla="*/ 1230 h 3583"/>
                  <a:gd name="T74" fmla="*/ 4548 w 5618"/>
                  <a:gd name="T75" fmla="*/ 1176 h 3583"/>
                  <a:gd name="T76" fmla="*/ 4280 w 5618"/>
                  <a:gd name="T77" fmla="*/ 962 h 3583"/>
                  <a:gd name="T78" fmla="*/ 4173 w 5618"/>
                  <a:gd name="T79" fmla="*/ 641 h 3583"/>
                  <a:gd name="T80" fmla="*/ 4066 w 5618"/>
                  <a:gd name="T81" fmla="*/ 267 h 3583"/>
                  <a:gd name="T82" fmla="*/ 3799 w 5618"/>
                  <a:gd name="T83" fmla="*/ 321 h 3583"/>
                  <a:gd name="T84" fmla="*/ 2675 w 5618"/>
                  <a:gd name="T85" fmla="*/ 428 h 3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18" h="3583">
                    <a:moveTo>
                      <a:pt x="2246" y="374"/>
                    </a:moveTo>
                    <a:lnTo>
                      <a:pt x="1765" y="374"/>
                    </a:lnTo>
                    <a:lnTo>
                      <a:pt x="1123" y="374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856" y="748"/>
                    </a:lnTo>
                    <a:lnTo>
                      <a:pt x="1069" y="1016"/>
                    </a:lnTo>
                    <a:lnTo>
                      <a:pt x="1123" y="1337"/>
                    </a:lnTo>
                    <a:lnTo>
                      <a:pt x="1123" y="1337"/>
                    </a:lnTo>
                    <a:lnTo>
                      <a:pt x="1016" y="1604"/>
                    </a:lnTo>
                    <a:lnTo>
                      <a:pt x="910" y="1871"/>
                    </a:lnTo>
                    <a:lnTo>
                      <a:pt x="1176" y="2192"/>
                    </a:lnTo>
                    <a:lnTo>
                      <a:pt x="1176" y="2192"/>
                    </a:lnTo>
                    <a:lnTo>
                      <a:pt x="1390" y="2460"/>
                    </a:lnTo>
                    <a:lnTo>
                      <a:pt x="1604" y="2674"/>
                    </a:lnTo>
                    <a:lnTo>
                      <a:pt x="1711" y="2888"/>
                    </a:lnTo>
                    <a:lnTo>
                      <a:pt x="1818" y="3047"/>
                    </a:lnTo>
                    <a:lnTo>
                      <a:pt x="1872" y="3208"/>
                    </a:lnTo>
                    <a:lnTo>
                      <a:pt x="1818" y="3315"/>
                    </a:lnTo>
                    <a:lnTo>
                      <a:pt x="1818" y="3315"/>
                    </a:lnTo>
                    <a:lnTo>
                      <a:pt x="1658" y="3476"/>
                    </a:lnTo>
                    <a:lnTo>
                      <a:pt x="1444" y="3583"/>
                    </a:lnTo>
                    <a:lnTo>
                      <a:pt x="1176" y="3583"/>
                    </a:lnTo>
                    <a:lnTo>
                      <a:pt x="1176" y="3583"/>
                    </a:lnTo>
                    <a:lnTo>
                      <a:pt x="962" y="3583"/>
                    </a:lnTo>
                    <a:lnTo>
                      <a:pt x="856" y="3476"/>
                    </a:lnTo>
                    <a:lnTo>
                      <a:pt x="802" y="3208"/>
                    </a:lnTo>
                    <a:lnTo>
                      <a:pt x="802" y="3208"/>
                    </a:lnTo>
                    <a:lnTo>
                      <a:pt x="642" y="2834"/>
                    </a:lnTo>
                    <a:lnTo>
                      <a:pt x="428" y="2192"/>
                    </a:lnTo>
                    <a:lnTo>
                      <a:pt x="428" y="1230"/>
                    </a:lnTo>
                    <a:lnTo>
                      <a:pt x="428" y="1230"/>
                    </a:lnTo>
                    <a:lnTo>
                      <a:pt x="374" y="1123"/>
                    </a:lnTo>
                    <a:lnTo>
                      <a:pt x="321" y="802"/>
                    </a:lnTo>
                    <a:lnTo>
                      <a:pt x="267" y="481"/>
                    </a:lnTo>
                    <a:lnTo>
                      <a:pt x="267" y="481"/>
                    </a:lnTo>
                    <a:lnTo>
                      <a:pt x="107" y="321"/>
                    </a:lnTo>
                    <a:lnTo>
                      <a:pt x="0" y="160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642" y="214"/>
                    </a:lnTo>
                    <a:lnTo>
                      <a:pt x="1337" y="160"/>
                    </a:lnTo>
                    <a:lnTo>
                      <a:pt x="1925" y="107"/>
                    </a:lnTo>
                    <a:lnTo>
                      <a:pt x="1925" y="107"/>
                    </a:lnTo>
                    <a:lnTo>
                      <a:pt x="2621" y="53"/>
                    </a:lnTo>
                    <a:lnTo>
                      <a:pt x="3477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387" y="53"/>
                    </a:lnTo>
                    <a:lnTo>
                      <a:pt x="4708" y="53"/>
                    </a:lnTo>
                    <a:lnTo>
                      <a:pt x="5083" y="53"/>
                    </a:lnTo>
                    <a:lnTo>
                      <a:pt x="5083" y="53"/>
                    </a:lnTo>
                    <a:lnTo>
                      <a:pt x="5244" y="53"/>
                    </a:lnTo>
                    <a:lnTo>
                      <a:pt x="5244" y="53"/>
                    </a:lnTo>
                    <a:lnTo>
                      <a:pt x="5297" y="160"/>
                    </a:lnTo>
                    <a:lnTo>
                      <a:pt x="5297" y="160"/>
                    </a:lnTo>
                    <a:lnTo>
                      <a:pt x="5297" y="374"/>
                    </a:lnTo>
                    <a:lnTo>
                      <a:pt x="5297" y="535"/>
                    </a:lnTo>
                    <a:lnTo>
                      <a:pt x="5404" y="748"/>
                    </a:lnTo>
                    <a:lnTo>
                      <a:pt x="5404" y="748"/>
                    </a:lnTo>
                    <a:lnTo>
                      <a:pt x="5511" y="1016"/>
                    </a:lnTo>
                    <a:lnTo>
                      <a:pt x="5618" y="1444"/>
                    </a:lnTo>
                    <a:lnTo>
                      <a:pt x="5511" y="1871"/>
                    </a:lnTo>
                    <a:lnTo>
                      <a:pt x="5511" y="1871"/>
                    </a:lnTo>
                    <a:lnTo>
                      <a:pt x="5351" y="2139"/>
                    </a:lnTo>
                    <a:lnTo>
                      <a:pt x="5136" y="2192"/>
                    </a:lnTo>
                    <a:lnTo>
                      <a:pt x="4869" y="1871"/>
                    </a:lnTo>
                    <a:lnTo>
                      <a:pt x="4869" y="1871"/>
                    </a:lnTo>
                    <a:lnTo>
                      <a:pt x="4869" y="1817"/>
                    </a:lnTo>
                    <a:lnTo>
                      <a:pt x="4869" y="1658"/>
                    </a:lnTo>
                    <a:lnTo>
                      <a:pt x="4976" y="1444"/>
                    </a:lnTo>
                    <a:lnTo>
                      <a:pt x="4976" y="1444"/>
                    </a:lnTo>
                    <a:lnTo>
                      <a:pt x="4922" y="1337"/>
                    </a:lnTo>
                    <a:lnTo>
                      <a:pt x="4708" y="1230"/>
                    </a:lnTo>
                    <a:lnTo>
                      <a:pt x="4548" y="1176"/>
                    </a:lnTo>
                    <a:lnTo>
                      <a:pt x="4548" y="1176"/>
                    </a:lnTo>
                    <a:lnTo>
                      <a:pt x="4441" y="1123"/>
                    </a:lnTo>
                    <a:lnTo>
                      <a:pt x="4280" y="962"/>
                    </a:lnTo>
                    <a:lnTo>
                      <a:pt x="4173" y="641"/>
                    </a:lnTo>
                    <a:lnTo>
                      <a:pt x="4173" y="641"/>
                    </a:lnTo>
                    <a:lnTo>
                      <a:pt x="4120" y="374"/>
                    </a:lnTo>
                    <a:lnTo>
                      <a:pt x="4066" y="267"/>
                    </a:lnTo>
                    <a:lnTo>
                      <a:pt x="3799" y="321"/>
                    </a:lnTo>
                    <a:lnTo>
                      <a:pt x="3799" y="321"/>
                    </a:lnTo>
                    <a:lnTo>
                      <a:pt x="3317" y="374"/>
                    </a:lnTo>
                    <a:lnTo>
                      <a:pt x="2675" y="428"/>
                    </a:lnTo>
                    <a:lnTo>
                      <a:pt x="2246" y="3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0" name="Freeform 38"/>
              <p:cNvSpPr>
                <a:spLocks/>
              </p:cNvSpPr>
              <p:nvPr/>
            </p:nvSpPr>
            <p:spPr bwMode="auto">
              <a:xfrm>
                <a:off x="3804" y="1789"/>
                <a:ext cx="281" cy="307"/>
              </a:xfrm>
              <a:custGeom>
                <a:avLst/>
                <a:gdLst>
                  <a:gd name="T0" fmla="*/ 53 w 2248"/>
                  <a:gd name="T1" fmla="*/ 696 h 2460"/>
                  <a:gd name="T2" fmla="*/ 0 w 2248"/>
                  <a:gd name="T3" fmla="*/ 802 h 2460"/>
                  <a:gd name="T4" fmla="*/ 0 w 2248"/>
                  <a:gd name="T5" fmla="*/ 1016 h 2460"/>
                  <a:gd name="T6" fmla="*/ 107 w 2248"/>
                  <a:gd name="T7" fmla="*/ 1284 h 2460"/>
                  <a:gd name="T8" fmla="*/ 107 w 2248"/>
                  <a:gd name="T9" fmla="*/ 1284 h 2460"/>
                  <a:gd name="T10" fmla="*/ 214 w 2248"/>
                  <a:gd name="T11" fmla="*/ 1498 h 2460"/>
                  <a:gd name="T12" fmla="*/ 268 w 2248"/>
                  <a:gd name="T13" fmla="*/ 1605 h 2460"/>
                  <a:gd name="T14" fmla="*/ 321 w 2248"/>
                  <a:gd name="T15" fmla="*/ 1658 h 2460"/>
                  <a:gd name="T16" fmla="*/ 321 w 2248"/>
                  <a:gd name="T17" fmla="*/ 1658 h 2460"/>
                  <a:gd name="T18" fmla="*/ 375 w 2248"/>
                  <a:gd name="T19" fmla="*/ 1712 h 2460"/>
                  <a:gd name="T20" fmla="*/ 428 w 2248"/>
                  <a:gd name="T21" fmla="*/ 1765 h 2460"/>
                  <a:gd name="T22" fmla="*/ 482 w 2248"/>
                  <a:gd name="T23" fmla="*/ 1819 h 2460"/>
                  <a:gd name="T24" fmla="*/ 482 w 2248"/>
                  <a:gd name="T25" fmla="*/ 1819 h 2460"/>
                  <a:gd name="T26" fmla="*/ 535 w 2248"/>
                  <a:gd name="T27" fmla="*/ 1926 h 2460"/>
                  <a:gd name="T28" fmla="*/ 696 w 2248"/>
                  <a:gd name="T29" fmla="*/ 2085 h 2460"/>
                  <a:gd name="T30" fmla="*/ 910 w 2248"/>
                  <a:gd name="T31" fmla="*/ 2192 h 2460"/>
                  <a:gd name="T32" fmla="*/ 910 w 2248"/>
                  <a:gd name="T33" fmla="*/ 2192 h 2460"/>
                  <a:gd name="T34" fmla="*/ 1070 w 2248"/>
                  <a:gd name="T35" fmla="*/ 2353 h 2460"/>
                  <a:gd name="T36" fmla="*/ 1177 w 2248"/>
                  <a:gd name="T37" fmla="*/ 2406 h 2460"/>
                  <a:gd name="T38" fmla="*/ 1284 w 2248"/>
                  <a:gd name="T39" fmla="*/ 2460 h 2460"/>
                  <a:gd name="T40" fmla="*/ 1284 w 2248"/>
                  <a:gd name="T41" fmla="*/ 2460 h 2460"/>
                  <a:gd name="T42" fmla="*/ 1391 w 2248"/>
                  <a:gd name="T43" fmla="*/ 2460 h 2460"/>
                  <a:gd name="T44" fmla="*/ 1605 w 2248"/>
                  <a:gd name="T45" fmla="*/ 2460 h 2460"/>
                  <a:gd name="T46" fmla="*/ 1873 w 2248"/>
                  <a:gd name="T47" fmla="*/ 2246 h 2460"/>
                  <a:gd name="T48" fmla="*/ 1873 w 2248"/>
                  <a:gd name="T49" fmla="*/ 2246 h 2460"/>
                  <a:gd name="T50" fmla="*/ 2034 w 2248"/>
                  <a:gd name="T51" fmla="*/ 2032 h 2460"/>
                  <a:gd name="T52" fmla="*/ 2194 w 2248"/>
                  <a:gd name="T53" fmla="*/ 1872 h 2460"/>
                  <a:gd name="T54" fmla="*/ 2248 w 2248"/>
                  <a:gd name="T55" fmla="*/ 1819 h 2460"/>
                  <a:gd name="T56" fmla="*/ 2248 w 2248"/>
                  <a:gd name="T57" fmla="*/ 1819 h 2460"/>
                  <a:gd name="T58" fmla="*/ 2194 w 2248"/>
                  <a:gd name="T59" fmla="*/ 1819 h 2460"/>
                  <a:gd name="T60" fmla="*/ 2141 w 2248"/>
                  <a:gd name="T61" fmla="*/ 1712 h 2460"/>
                  <a:gd name="T62" fmla="*/ 2087 w 2248"/>
                  <a:gd name="T63" fmla="*/ 1658 h 2460"/>
                  <a:gd name="T64" fmla="*/ 2087 w 2248"/>
                  <a:gd name="T65" fmla="*/ 1658 h 2460"/>
                  <a:gd name="T66" fmla="*/ 2087 w 2248"/>
                  <a:gd name="T67" fmla="*/ 1551 h 2460"/>
                  <a:gd name="T68" fmla="*/ 2034 w 2248"/>
                  <a:gd name="T69" fmla="*/ 1444 h 2460"/>
                  <a:gd name="T70" fmla="*/ 1980 w 2248"/>
                  <a:gd name="T71" fmla="*/ 1230 h 2460"/>
                  <a:gd name="T72" fmla="*/ 1980 w 2248"/>
                  <a:gd name="T73" fmla="*/ 1230 h 2460"/>
                  <a:gd name="T74" fmla="*/ 1980 w 2248"/>
                  <a:gd name="T75" fmla="*/ 1230 h 2460"/>
                  <a:gd name="T76" fmla="*/ 2034 w 2248"/>
                  <a:gd name="T77" fmla="*/ 1123 h 2460"/>
                  <a:gd name="T78" fmla="*/ 1980 w 2248"/>
                  <a:gd name="T79" fmla="*/ 962 h 2460"/>
                  <a:gd name="T80" fmla="*/ 1980 w 2248"/>
                  <a:gd name="T81" fmla="*/ 962 h 2460"/>
                  <a:gd name="T82" fmla="*/ 1820 w 2248"/>
                  <a:gd name="T83" fmla="*/ 802 h 2460"/>
                  <a:gd name="T84" fmla="*/ 1766 w 2248"/>
                  <a:gd name="T85" fmla="*/ 696 h 2460"/>
                  <a:gd name="T86" fmla="*/ 1713 w 2248"/>
                  <a:gd name="T87" fmla="*/ 642 h 2460"/>
                  <a:gd name="T88" fmla="*/ 1713 w 2248"/>
                  <a:gd name="T89" fmla="*/ 642 h 2460"/>
                  <a:gd name="T90" fmla="*/ 1177 w 2248"/>
                  <a:gd name="T91" fmla="*/ 54 h 2460"/>
                  <a:gd name="T92" fmla="*/ 1070 w 2248"/>
                  <a:gd name="T93" fmla="*/ 54 h 2460"/>
                  <a:gd name="T94" fmla="*/ 910 w 2248"/>
                  <a:gd name="T95" fmla="*/ 0 h 2460"/>
                  <a:gd name="T96" fmla="*/ 749 w 2248"/>
                  <a:gd name="T97" fmla="*/ 0 h 2460"/>
                  <a:gd name="T98" fmla="*/ 749 w 2248"/>
                  <a:gd name="T99" fmla="*/ 0 h 2460"/>
                  <a:gd name="T100" fmla="*/ 482 w 2248"/>
                  <a:gd name="T101" fmla="*/ 161 h 2460"/>
                  <a:gd name="T102" fmla="*/ 214 w 2248"/>
                  <a:gd name="T103" fmla="*/ 428 h 2460"/>
                  <a:gd name="T104" fmla="*/ 53 w 2248"/>
                  <a:gd name="T105" fmla="*/ 696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48" h="2460">
                    <a:moveTo>
                      <a:pt x="53" y="696"/>
                    </a:moveTo>
                    <a:lnTo>
                      <a:pt x="0" y="802"/>
                    </a:lnTo>
                    <a:lnTo>
                      <a:pt x="0" y="1016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214" y="1498"/>
                    </a:lnTo>
                    <a:lnTo>
                      <a:pt x="268" y="1605"/>
                    </a:lnTo>
                    <a:lnTo>
                      <a:pt x="321" y="1658"/>
                    </a:lnTo>
                    <a:lnTo>
                      <a:pt x="321" y="1658"/>
                    </a:lnTo>
                    <a:lnTo>
                      <a:pt x="375" y="1712"/>
                    </a:lnTo>
                    <a:lnTo>
                      <a:pt x="428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535" y="1926"/>
                    </a:lnTo>
                    <a:lnTo>
                      <a:pt x="696" y="2085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1070" y="2353"/>
                    </a:lnTo>
                    <a:lnTo>
                      <a:pt x="1177" y="2406"/>
                    </a:lnTo>
                    <a:lnTo>
                      <a:pt x="1284" y="2460"/>
                    </a:lnTo>
                    <a:lnTo>
                      <a:pt x="1284" y="2460"/>
                    </a:lnTo>
                    <a:lnTo>
                      <a:pt x="1391" y="2460"/>
                    </a:lnTo>
                    <a:lnTo>
                      <a:pt x="1605" y="2460"/>
                    </a:lnTo>
                    <a:lnTo>
                      <a:pt x="1873" y="2246"/>
                    </a:lnTo>
                    <a:lnTo>
                      <a:pt x="1873" y="2246"/>
                    </a:lnTo>
                    <a:lnTo>
                      <a:pt x="2034" y="2032"/>
                    </a:lnTo>
                    <a:lnTo>
                      <a:pt x="2194" y="1872"/>
                    </a:lnTo>
                    <a:lnTo>
                      <a:pt x="2248" y="1819"/>
                    </a:lnTo>
                    <a:lnTo>
                      <a:pt x="2248" y="1819"/>
                    </a:lnTo>
                    <a:lnTo>
                      <a:pt x="2194" y="1819"/>
                    </a:lnTo>
                    <a:lnTo>
                      <a:pt x="2141" y="1712"/>
                    </a:lnTo>
                    <a:lnTo>
                      <a:pt x="2087" y="1658"/>
                    </a:lnTo>
                    <a:lnTo>
                      <a:pt x="2087" y="1658"/>
                    </a:lnTo>
                    <a:lnTo>
                      <a:pt x="2087" y="1551"/>
                    </a:lnTo>
                    <a:lnTo>
                      <a:pt x="2034" y="1444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2034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820" y="802"/>
                    </a:lnTo>
                    <a:lnTo>
                      <a:pt x="1766" y="696"/>
                    </a:lnTo>
                    <a:lnTo>
                      <a:pt x="1713" y="642"/>
                    </a:lnTo>
                    <a:lnTo>
                      <a:pt x="1713" y="642"/>
                    </a:lnTo>
                    <a:lnTo>
                      <a:pt x="1177" y="54"/>
                    </a:lnTo>
                    <a:lnTo>
                      <a:pt x="1070" y="54"/>
                    </a:lnTo>
                    <a:lnTo>
                      <a:pt x="910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482" y="161"/>
                    </a:lnTo>
                    <a:lnTo>
                      <a:pt x="214" y="428"/>
                    </a:lnTo>
                    <a:lnTo>
                      <a:pt x="53" y="696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1" name="Freeform 39"/>
              <p:cNvSpPr>
                <a:spLocks/>
              </p:cNvSpPr>
              <p:nvPr/>
            </p:nvSpPr>
            <p:spPr bwMode="auto">
              <a:xfrm>
                <a:off x="4600" y="1401"/>
                <a:ext cx="100" cy="261"/>
              </a:xfrm>
              <a:custGeom>
                <a:avLst/>
                <a:gdLst>
                  <a:gd name="T0" fmla="*/ 0 w 802"/>
                  <a:gd name="T1" fmla="*/ 1069 h 2085"/>
                  <a:gd name="T2" fmla="*/ 0 w 802"/>
                  <a:gd name="T3" fmla="*/ 1230 h 2085"/>
                  <a:gd name="T4" fmla="*/ 0 w 802"/>
                  <a:gd name="T5" fmla="*/ 1444 h 2085"/>
                  <a:gd name="T6" fmla="*/ 0 w 802"/>
                  <a:gd name="T7" fmla="*/ 1604 h 2085"/>
                  <a:gd name="T8" fmla="*/ 0 w 802"/>
                  <a:gd name="T9" fmla="*/ 1604 h 2085"/>
                  <a:gd name="T10" fmla="*/ 53 w 802"/>
                  <a:gd name="T11" fmla="*/ 1764 h 2085"/>
                  <a:gd name="T12" fmla="*/ 214 w 802"/>
                  <a:gd name="T13" fmla="*/ 1978 h 2085"/>
                  <a:gd name="T14" fmla="*/ 374 w 802"/>
                  <a:gd name="T15" fmla="*/ 2085 h 2085"/>
                  <a:gd name="T16" fmla="*/ 374 w 802"/>
                  <a:gd name="T17" fmla="*/ 2085 h 2085"/>
                  <a:gd name="T18" fmla="*/ 428 w 802"/>
                  <a:gd name="T19" fmla="*/ 1871 h 2085"/>
                  <a:gd name="T20" fmla="*/ 535 w 802"/>
                  <a:gd name="T21" fmla="*/ 1498 h 2085"/>
                  <a:gd name="T22" fmla="*/ 642 w 802"/>
                  <a:gd name="T23" fmla="*/ 1230 h 2085"/>
                  <a:gd name="T24" fmla="*/ 642 w 802"/>
                  <a:gd name="T25" fmla="*/ 1230 h 2085"/>
                  <a:gd name="T26" fmla="*/ 642 w 802"/>
                  <a:gd name="T27" fmla="*/ 1016 h 2085"/>
                  <a:gd name="T28" fmla="*/ 749 w 802"/>
                  <a:gd name="T29" fmla="*/ 695 h 2085"/>
                  <a:gd name="T30" fmla="*/ 802 w 802"/>
                  <a:gd name="T31" fmla="*/ 534 h 2085"/>
                  <a:gd name="T32" fmla="*/ 802 w 802"/>
                  <a:gd name="T33" fmla="*/ 534 h 2085"/>
                  <a:gd name="T34" fmla="*/ 749 w 802"/>
                  <a:gd name="T35" fmla="*/ 534 h 2085"/>
                  <a:gd name="T36" fmla="*/ 588 w 802"/>
                  <a:gd name="T37" fmla="*/ 375 h 2085"/>
                  <a:gd name="T38" fmla="*/ 535 w 802"/>
                  <a:gd name="T39" fmla="*/ 161 h 2085"/>
                  <a:gd name="T40" fmla="*/ 535 w 802"/>
                  <a:gd name="T41" fmla="*/ 161 h 2085"/>
                  <a:gd name="T42" fmla="*/ 481 w 802"/>
                  <a:gd name="T43" fmla="*/ 54 h 2085"/>
                  <a:gd name="T44" fmla="*/ 321 w 802"/>
                  <a:gd name="T45" fmla="*/ 0 h 2085"/>
                  <a:gd name="T46" fmla="*/ 267 w 802"/>
                  <a:gd name="T47" fmla="*/ 0 h 2085"/>
                  <a:gd name="T48" fmla="*/ 267 w 802"/>
                  <a:gd name="T49" fmla="*/ 0 h 2085"/>
                  <a:gd name="T50" fmla="*/ 214 w 802"/>
                  <a:gd name="T51" fmla="*/ 321 h 2085"/>
                  <a:gd name="T52" fmla="*/ 53 w 802"/>
                  <a:gd name="T53" fmla="*/ 855 h 2085"/>
                  <a:gd name="T54" fmla="*/ 0 w 802"/>
                  <a:gd name="T55" fmla="*/ 1069 h 2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2" h="2085">
                    <a:moveTo>
                      <a:pt x="0" y="1069"/>
                    </a:moveTo>
                    <a:lnTo>
                      <a:pt x="0" y="1230"/>
                    </a:lnTo>
                    <a:lnTo>
                      <a:pt x="0" y="1444"/>
                    </a:lnTo>
                    <a:lnTo>
                      <a:pt x="0" y="1604"/>
                    </a:lnTo>
                    <a:lnTo>
                      <a:pt x="0" y="1604"/>
                    </a:lnTo>
                    <a:lnTo>
                      <a:pt x="53" y="1764"/>
                    </a:lnTo>
                    <a:lnTo>
                      <a:pt x="214" y="1978"/>
                    </a:lnTo>
                    <a:lnTo>
                      <a:pt x="374" y="2085"/>
                    </a:lnTo>
                    <a:lnTo>
                      <a:pt x="374" y="2085"/>
                    </a:lnTo>
                    <a:lnTo>
                      <a:pt x="428" y="1871"/>
                    </a:lnTo>
                    <a:lnTo>
                      <a:pt x="535" y="1498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42" y="1016"/>
                    </a:lnTo>
                    <a:lnTo>
                      <a:pt x="749" y="695"/>
                    </a:lnTo>
                    <a:lnTo>
                      <a:pt x="802" y="534"/>
                    </a:lnTo>
                    <a:lnTo>
                      <a:pt x="802" y="534"/>
                    </a:lnTo>
                    <a:lnTo>
                      <a:pt x="749" y="534"/>
                    </a:lnTo>
                    <a:lnTo>
                      <a:pt x="588" y="375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481" y="54"/>
                    </a:lnTo>
                    <a:lnTo>
                      <a:pt x="321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321"/>
                    </a:lnTo>
                    <a:lnTo>
                      <a:pt x="53" y="855"/>
                    </a:lnTo>
                    <a:lnTo>
                      <a:pt x="0" y="106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2" name="Freeform 40"/>
              <p:cNvSpPr>
                <a:spLocks/>
              </p:cNvSpPr>
              <p:nvPr/>
            </p:nvSpPr>
            <p:spPr bwMode="auto">
              <a:xfrm>
                <a:off x="4600" y="1461"/>
                <a:ext cx="46" cy="140"/>
              </a:xfrm>
              <a:custGeom>
                <a:avLst/>
                <a:gdLst>
                  <a:gd name="T0" fmla="*/ 0 w 374"/>
                  <a:gd name="T1" fmla="*/ 963 h 1123"/>
                  <a:gd name="T2" fmla="*/ 107 w 374"/>
                  <a:gd name="T3" fmla="*/ 1017 h 1123"/>
                  <a:gd name="T4" fmla="*/ 214 w 374"/>
                  <a:gd name="T5" fmla="*/ 1070 h 1123"/>
                  <a:gd name="T6" fmla="*/ 374 w 374"/>
                  <a:gd name="T7" fmla="*/ 1123 h 1123"/>
                  <a:gd name="T8" fmla="*/ 374 w 374"/>
                  <a:gd name="T9" fmla="*/ 1123 h 1123"/>
                  <a:gd name="T10" fmla="*/ 374 w 374"/>
                  <a:gd name="T11" fmla="*/ 1123 h 1123"/>
                  <a:gd name="T12" fmla="*/ 321 w 374"/>
                  <a:gd name="T13" fmla="*/ 963 h 1123"/>
                  <a:gd name="T14" fmla="*/ 214 w 374"/>
                  <a:gd name="T15" fmla="*/ 802 h 1123"/>
                  <a:gd name="T16" fmla="*/ 214 w 374"/>
                  <a:gd name="T17" fmla="*/ 802 h 1123"/>
                  <a:gd name="T18" fmla="*/ 160 w 374"/>
                  <a:gd name="T19" fmla="*/ 802 h 1123"/>
                  <a:gd name="T20" fmla="*/ 160 w 374"/>
                  <a:gd name="T21" fmla="*/ 749 h 1123"/>
                  <a:gd name="T22" fmla="*/ 160 w 374"/>
                  <a:gd name="T23" fmla="*/ 642 h 1123"/>
                  <a:gd name="T24" fmla="*/ 160 w 374"/>
                  <a:gd name="T25" fmla="*/ 642 h 1123"/>
                  <a:gd name="T26" fmla="*/ 214 w 374"/>
                  <a:gd name="T27" fmla="*/ 481 h 1123"/>
                  <a:gd name="T28" fmla="*/ 321 w 374"/>
                  <a:gd name="T29" fmla="*/ 214 h 1123"/>
                  <a:gd name="T30" fmla="*/ 374 w 374"/>
                  <a:gd name="T31" fmla="*/ 0 h 1123"/>
                  <a:gd name="T32" fmla="*/ 374 w 374"/>
                  <a:gd name="T33" fmla="*/ 0 h 1123"/>
                  <a:gd name="T34" fmla="*/ 267 w 374"/>
                  <a:gd name="T35" fmla="*/ 160 h 1123"/>
                  <a:gd name="T36" fmla="*/ 107 w 374"/>
                  <a:gd name="T37" fmla="*/ 428 h 1123"/>
                  <a:gd name="T38" fmla="*/ 0 w 374"/>
                  <a:gd name="T39" fmla="*/ 588 h 1123"/>
                  <a:gd name="T40" fmla="*/ 0 w 374"/>
                  <a:gd name="T41" fmla="*/ 588 h 1123"/>
                  <a:gd name="T42" fmla="*/ 0 w 374"/>
                  <a:gd name="T43" fmla="*/ 963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4" h="1123">
                    <a:moveTo>
                      <a:pt x="0" y="963"/>
                    </a:moveTo>
                    <a:lnTo>
                      <a:pt x="107" y="1017"/>
                    </a:lnTo>
                    <a:lnTo>
                      <a:pt x="214" y="1070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21" y="963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0" y="802"/>
                    </a:lnTo>
                    <a:lnTo>
                      <a:pt x="160" y="749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14" y="481"/>
                    </a:lnTo>
                    <a:lnTo>
                      <a:pt x="321" y="214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267" y="160"/>
                    </a:lnTo>
                    <a:lnTo>
                      <a:pt x="107" y="42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96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3" name="Freeform 41"/>
              <p:cNvSpPr>
                <a:spLocks/>
              </p:cNvSpPr>
              <p:nvPr/>
            </p:nvSpPr>
            <p:spPr bwMode="auto">
              <a:xfrm>
                <a:off x="4600" y="1474"/>
                <a:ext cx="46" cy="121"/>
              </a:xfrm>
              <a:custGeom>
                <a:avLst/>
                <a:gdLst>
                  <a:gd name="T0" fmla="*/ 321 w 374"/>
                  <a:gd name="T1" fmla="*/ 963 h 963"/>
                  <a:gd name="T2" fmla="*/ 214 w 374"/>
                  <a:gd name="T3" fmla="*/ 963 h 963"/>
                  <a:gd name="T4" fmla="*/ 53 w 374"/>
                  <a:gd name="T5" fmla="*/ 910 h 963"/>
                  <a:gd name="T6" fmla="*/ 0 w 374"/>
                  <a:gd name="T7" fmla="*/ 856 h 963"/>
                  <a:gd name="T8" fmla="*/ 0 w 374"/>
                  <a:gd name="T9" fmla="*/ 856 h 963"/>
                  <a:gd name="T10" fmla="*/ 0 w 374"/>
                  <a:gd name="T11" fmla="*/ 481 h 963"/>
                  <a:gd name="T12" fmla="*/ 53 w 374"/>
                  <a:gd name="T13" fmla="*/ 374 h 963"/>
                  <a:gd name="T14" fmla="*/ 267 w 374"/>
                  <a:gd name="T15" fmla="*/ 107 h 963"/>
                  <a:gd name="T16" fmla="*/ 374 w 374"/>
                  <a:gd name="T17" fmla="*/ 0 h 963"/>
                  <a:gd name="T18" fmla="*/ 374 w 374"/>
                  <a:gd name="T19" fmla="*/ 0 h 963"/>
                  <a:gd name="T20" fmla="*/ 321 w 374"/>
                  <a:gd name="T21" fmla="*/ 160 h 963"/>
                  <a:gd name="T22" fmla="*/ 214 w 374"/>
                  <a:gd name="T23" fmla="*/ 374 h 963"/>
                  <a:gd name="T24" fmla="*/ 160 w 374"/>
                  <a:gd name="T25" fmla="*/ 535 h 963"/>
                  <a:gd name="T26" fmla="*/ 160 w 374"/>
                  <a:gd name="T27" fmla="*/ 535 h 963"/>
                  <a:gd name="T28" fmla="*/ 107 w 374"/>
                  <a:gd name="T29" fmla="*/ 642 h 963"/>
                  <a:gd name="T30" fmla="*/ 160 w 374"/>
                  <a:gd name="T31" fmla="*/ 695 h 963"/>
                  <a:gd name="T32" fmla="*/ 160 w 374"/>
                  <a:gd name="T33" fmla="*/ 695 h 963"/>
                  <a:gd name="T34" fmla="*/ 160 w 374"/>
                  <a:gd name="T35" fmla="*/ 695 h 963"/>
                  <a:gd name="T36" fmla="*/ 267 w 374"/>
                  <a:gd name="T37" fmla="*/ 856 h 963"/>
                  <a:gd name="T38" fmla="*/ 321 w 374"/>
                  <a:gd name="T39" fmla="*/ 963 h 963"/>
                  <a:gd name="T40" fmla="*/ 321 w 374"/>
                  <a:gd name="T41" fmla="*/ 963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4" h="963">
                    <a:moveTo>
                      <a:pt x="321" y="963"/>
                    </a:moveTo>
                    <a:lnTo>
                      <a:pt x="214" y="963"/>
                    </a:lnTo>
                    <a:lnTo>
                      <a:pt x="53" y="910"/>
                    </a:lnTo>
                    <a:lnTo>
                      <a:pt x="0" y="856"/>
                    </a:lnTo>
                    <a:lnTo>
                      <a:pt x="0" y="856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267" y="107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21" y="160"/>
                    </a:lnTo>
                    <a:lnTo>
                      <a:pt x="214" y="374"/>
                    </a:lnTo>
                    <a:lnTo>
                      <a:pt x="160" y="535"/>
                    </a:lnTo>
                    <a:lnTo>
                      <a:pt x="160" y="535"/>
                    </a:lnTo>
                    <a:lnTo>
                      <a:pt x="107" y="642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267" y="856"/>
                    </a:lnTo>
                    <a:lnTo>
                      <a:pt x="321" y="963"/>
                    </a:lnTo>
                    <a:lnTo>
                      <a:pt x="321" y="963"/>
                    </a:lnTo>
                    <a:close/>
                  </a:path>
                </a:pathLst>
              </a:custGeom>
              <a:solidFill>
                <a:srgbClr val="CE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4" name="Freeform 42"/>
              <p:cNvSpPr>
                <a:spLocks/>
              </p:cNvSpPr>
              <p:nvPr/>
            </p:nvSpPr>
            <p:spPr bwMode="auto">
              <a:xfrm>
                <a:off x="4600" y="1481"/>
                <a:ext cx="40" cy="107"/>
              </a:xfrm>
              <a:custGeom>
                <a:avLst/>
                <a:gdLst>
                  <a:gd name="T0" fmla="*/ 214 w 321"/>
                  <a:gd name="T1" fmla="*/ 857 h 857"/>
                  <a:gd name="T2" fmla="*/ 107 w 321"/>
                  <a:gd name="T3" fmla="*/ 857 h 857"/>
                  <a:gd name="T4" fmla="*/ 53 w 321"/>
                  <a:gd name="T5" fmla="*/ 803 h 857"/>
                  <a:gd name="T6" fmla="*/ 0 w 321"/>
                  <a:gd name="T7" fmla="*/ 750 h 857"/>
                  <a:gd name="T8" fmla="*/ 0 w 321"/>
                  <a:gd name="T9" fmla="*/ 750 h 857"/>
                  <a:gd name="T10" fmla="*/ 0 w 321"/>
                  <a:gd name="T11" fmla="*/ 428 h 857"/>
                  <a:gd name="T12" fmla="*/ 53 w 321"/>
                  <a:gd name="T13" fmla="*/ 321 h 857"/>
                  <a:gd name="T14" fmla="*/ 214 w 321"/>
                  <a:gd name="T15" fmla="*/ 107 h 857"/>
                  <a:gd name="T16" fmla="*/ 321 w 321"/>
                  <a:gd name="T17" fmla="*/ 0 h 857"/>
                  <a:gd name="T18" fmla="*/ 321 w 321"/>
                  <a:gd name="T19" fmla="*/ 0 h 857"/>
                  <a:gd name="T20" fmla="*/ 267 w 321"/>
                  <a:gd name="T21" fmla="*/ 161 h 857"/>
                  <a:gd name="T22" fmla="*/ 160 w 321"/>
                  <a:gd name="T23" fmla="*/ 321 h 857"/>
                  <a:gd name="T24" fmla="*/ 107 w 321"/>
                  <a:gd name="T25" fmla="*/ 482 h 857"/>
                  <a:gd name="T26" fmla="*/ 107 w 321"/>
                  <a:gd name="T27" fmla="*/ 482 h 857"/>
                  <a:gd name="T28" fmla="*/ 107 w 321"/>
                  <a:gd name="T29" fmla="*/ 589 h 857"/>
                  <a:gd name="T30" fmla="*/ 107 w 321"/>
                  <a:gd name="T31" fmla="*/ 642 h 857"/>
                  <a:gd name="T32" fmla="*/ 160 w 321"/>
                  <a:gd name="T33" fmla="*/ 642 h 857"/>
                  <a:gd name="T34" fmla="*/ 160 w 321"/>
                  <a:gd name="T35" fmla="*/ 642 h 857"/>
                  <a:gd name="T36" fmla="*/ 267 w 321"/>
                  <a:gd name="T37" fmla="*/ 803 h 857"/>
                  <a:gd name="T38" fmla="*/ 267 w 321"/>
                  <a:gd name="T39" fmla="*/ 857 h 857"/>
                  <a:gd name="T40" fmla="*/ 214 w 321"/>
                  <a:gd name="T41" fmla="*/ 857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1" h="857">
                    <a:moveTo>
                      <a:pt x="214" y="857"/>
                    </a:moveTo>
                    <a:lnTo>
                      <a:pt x="107" y="857"/>
                    </a:lnTo>
                    <a:lnTo>
                      <a:pt x="53" y="803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428"/>
                    </a:lnTo>
                    <a:lnTo>
                      <a:pt x="53" y="321"/>
                    </a:lnTo>
                    <a:lnTo>
                      <a:pt x="214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161"/>
                    </a:lnTo>
                    <a:lnTo>
                      <a:pt x="160" y="321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107" y="589"/>
                    </a:lnTo>
                    <a:lnTo>
                      <a:pt x="107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803"/>
                    </a:lnTo>
                    <a:lnTo>
                      <a:pt x="267" y="857"/>
                    </a:lnTo>
                    <a:lnTo>
                      <a:pt x="214" y="857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" name="Freeform 43"/>
              <p:cNvSpPr>
                <a:spLocks/>
              </p:cNvSpPr>
              <p:nvPr/>
            </p:nvSpPr>
            <p:spPr bwMode="auto">
              <a:xfrm>
                <a:off x="4600" y="1488"/>
                <a:ext cx="33" cy="100"/>
              </a:xfrm>
              <a:custGeom>
                <a:avLst/>
                <a:gdLst>
                  <a:gd name="T0" fmla="*/ 160 w 267"/>
                  <a:gd name="T1" fmla="*/ 749 h 803"/>
                  <a:gd name="T2" fmla="*/ 107 w 267"/>
                  <a:gd name="T3" fmla="*/ 749 h 803"/>
                  <a:gd name="T4" fmla="*/ 53 w 267"/>
                  <a:gd name="T5" fmla="*/ 749 h 803"/>
                  <a:gd name="T6" fmla="*/ 0 w 267"/>
                  <a:gd name="T7" fmla="*/ 696 h 803"/>
                  <a:gd name="T8" fmla="*/ 0 w 267"/>
                  <a:gd name="T9" fmla="*/ 696 h 803"/>
                  <a:gd name="T10" fmla="*/ 0 w 267"/>
                  <a:gd name="T11" fmla="*/ 374 h 803"/>
                  <a:gd name="T12" fmla="*/ 53 w 267"/>
                  <a:gd name="T13" fmla="*/ 267 h 803"/>
                  <a:gd name="T14" fmla="*/ 214 w 267"/>
                  <a:gd name="T15" fmla="*/ 107 h 803"/>
                  <a:gd name="T16" fmla="*/ 267 w 267"/>
                  <a:gd name="T17" fmla="*/ 0 h 803"/>
                  <a:gd name="T18" fmla="*/ 267 w 267"/>
                  <a:gd name="T19" fmla="*/ 0 h 803"/>
                  <a:gd name="T20" fmla="*/ 214 w 267"/>
                  <a:gd name="T21" fmla="*/ 107 h 803"/>
                  <a:gd name="T22" fmla="*/ 160 w 267"/>
                  <a:gd name="T23" fmla="*/ 321 h 803"/>
                  <a:gd name="T24" fmla="*/ 107 w 267"/>
                  <a:gd name="T25" fmla="*/ 428 h 803"/>
                  <a:gd name="T26" fmla="*/ 107 w 267"/>
                  <a:gd name="T27" fmla="*/ 428 h 803"/>
                  <a:gd name="T28" fmla="*/ 107 w 267"/>
                  <a:gd name="T29" fmla="*/ 535 h 803"/>
                  <a:gd name="T30" fmla="*/ 107 w 267"/>
                  <a:gd name="T31" fmla="*/ 588 h 803"/>
                  <a:gd name="T32" fmla="*/ 160 w 267"/>
                  <a:gd name="T33" fmla="*/ 588 h 803"/>
                  <a:gd name="T34" fmla="*/ 160 w 267"/>
                  <a:gd name="T35" fmla="*/ 588 h 803"/>
                  <a:gd name="T36" fmla="*/ 214 w 267"/>
                  <a:gd name="T37" fmla="*/ 749 h 803"/>
                  <a:gd name="T38" fmla="*/ 214 w 267"/>
                  <a:gd name="T39" fmla="*/ 803 h 803"/>
                  <a:gd name="T40" fmla="*/ 160 w 267"/>
                  <a:gd name="T41" fmla="*/ 74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7" h="803">
                    <a:moveTo>
                      <a:pt x="160" y="749"/>
                    </a:moveTo>
                    <a:lnTo>
                      <a:pt x="107" y="749"/>
                    </a:lnTo>
                    <a:lnTo>
                      <a:pt x="53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374"/>
                    </a:lnTo>
                    <a:lnTo>
                      <a:pt x="53" y="267"/>
                    </a:lnTo>
                    <a:lnTo>
                      <a:pt x="214" y="107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107"/>
                    </a:lnTo>
                    <a:lnTo>
                      <a:pt x="160" y="32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535"/>
                    </a:lnTo>
                    <a:lnTo>
                      <a:pt x="107" y="588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160" y="749"/>
                    </a:lnTo>
                    <a:close/>
                  </a:path>
                </a:pathLst>
              </a:custGeom>
              <a:solidFill>
                <a:srgbClr val="B55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" name="Freeform 44"/>
              <p:cNvSpPr>
                <a:spLocks/>
              </p:cNvSpPr>
              <p:nvPr/>
            </p:nvSpPr>
            <p:spPr bwMode="auto">
              <a:xfrm>
                <a:off x="4600" y="1501"/>
                <a:ext cx="33" cy="80"/>
              </a:xfrm>
              <a:custGeom>
                <a:avLst/>
                <a:gdLst>
                  <a:gd name="T0" fmla="*/ 0 w 267"/>
                  <a:gd name="T1" fmla="*/ 589 h 642"/>
                  <a:gd name="T2" fmla="*/ 0 w 267"/>
                  <a:gd name="T3" fmla="*/ 589 h 642"/>
                  <a:gd name="T4" fmla="*/ 53 w 267"/>
                  <a:gd name="T5" fmla="*/ 642 h 642"/>
                  <a:gd name="T6" fmla="*/ 107 w 267"/>
                  <a:gd name="T7" fmla="*/ 642 h 642"/>
                  <a:gd name="T8" fmla="*/ 107 w 267"/>
                  <a:gd name="T9" fmla="*/ 642 h 642"/>
                  <a:gd name="T10" fmla="*/ 160 w 267"/>
                  <a:gd name="T11" fmla="*/ 642 h 642"/>
                  <a:gd name="T12" fmla="*/ 160 w 267"/>
                  <a:gd name="T13" fmla="*/ 642 h 642"/>
                  <a:gd name="T14" fmla="*/ 107 w 267"/>
                  <a:gd name="T15" fmla="*/ 481 h 642"/>
                  <a:gd name="T16" fmla="*/ 107 w 267"/>
                  <a:gd name="T17" fmla="*/ 481 h 642"/>
                  <a:gd name="T18" fmla="*/ 53 w 267"/>
                  <a:gd name="T19" fmla="*/ 481 h 642"/>
                  <a:gd name="T20" fmla="*/ 53 w 267"/>
                  <a:gd name="T21" fmla="*/ 428 h 642"/>
                  <a:gd name="T22" fmla="*/ 53 w 267"/>
                  <a:gd name="T23" fmla="*/ 321 h 642"/>
                  <a:gd name="T24" fmla="*/ 53 w 267"/>
                  <a:gd name="T25" fmla="*/ 321 h 642"/>
                  <a:gd name="T26" fmla="*/ 107 w 267"/>
                  <a:gd name="T27" fmla="*/ 214 h 642"/>
                  <a:gd name="T28" fmla="*/ 214 w 267"/>
                  <a:gd name="T29" fmla="*/ 107 h 642"/>
                  <a:gd name="T30" fmla="*/ 267 w 267"/>
                  <a:gd name="T31" fmla="*/ 0 h 642"/>
                  <a:gd name="T32" fmla="*/ 267 w 267"/>
                  <a:gd name="T33" fmla="*/ 0 h 642"/>
                  <a:gd name="T34" fmla="*/ 160 w 267"/>
                  <a:gd name="T35" fmla="*/ 53 h 642"/>
                  <a:gd name="T36" fmla="*/ 53 w 267"/>
                  <a:gd name="T37" fmla="*/ 214 h 642"/>
                  <a:gd name="T38" fmla="*/ 0 w 267"/>
                  <a:gd name="T39" fmla="*/ 267 h 642"/>
                  <a:gd name="T40" fmla="*/ 0 w 267"/>
                  <a:gd name="T41" fmla="*/ 267 h 642"/>
                  <a:gd name="T42" fmla="*/ 0 w 267"/>
                  <a:gd name="T43" fmla="*/ 589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7" h="642">
                    <a:moveTo>
                      <a:pt x="0" y="589"/>
                    </a:moveTo>
                    <a:lnTo>
                      <a:pt x="0" y="589"/>
                    </a:lnTo>
                    <a:lnTo>
                      <a:pt x="53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3" y="481"/>
                    </a:lnTo>
                    <a:lnTo>
                      <a:pt x="53" y="42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107" y="214"/>
                    </a:lnTo>
                    <a:lnTo>
                      <a:pt x="214" y="107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160" y="53"/>
                    </a:lnTo>
                    <a:lnTo>
                      <a:pt x="53" y="21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" name="Freeform 45"/>
              <p:cNvSpPr>
                <a:spLocks/>
              </p:cNvSpPr>
              <p:nvPr/>
            </p:nvSpPr>
            <p:spPr bwMode="auto">
              <a:xfrm>
                <a:off x="4593" y="1581"/>
                <a:ext cx="67" cy="87"/>
              </a:xfrm>
              <a:custGeom>
                <a:avLst/>
                <a:gdLst>
                  <a:gd name="T0" fmla="*/ 54 w 535"/>
                  <a:gd name="T1" fmla="*/ 0 h 695"/>
                  <a:gd name="T2" fmla="*/ 54 w 535"/>
                  <a:gd name="T3" fmla="*/ 54 h 695"/>
                  <a:gd name="T4" fmla="*/ 107 w 535"/>
                  <a:gd name="T5" fmla="*/ 213 h 695"/>
                  <a:gd name="T6" fmla="*/ 268 w 535"/>
                  <a:gd name="T7" fmla="*/ 267 h 695"/>
                  <a:gd name="T8" fmla="*/ 268 w 535"/>
                  <a:gd name="T9" fmla="*/ 267 h 695"/>
                  <a:gd name="T10" fmla="*/ 375 w 535"/>
                  <a:gd name="T11" fmla="*/ 267 h 695"/>
                  <a:gd name="T12" fmla="*/ 428 w 535"/>
                  <a:gd name="T13" fmla="*/ 267 h 695"/>
                  <a:gd name="T14" fmla="*/ 535 w 535"/>
                  <a:gd name="T15" fmla="*/ 107 h 695"/>
                  <a:gd name="T16" fmla="*/ 535 w 535"/>
                  <a:gd name="T17" fmla="*/ 107 h 695"/>
                  <a:gd name="T18" fmla="*/ 428 w 535"/>
                  <a:gd name="T19" fmla="*/ 695 h 695"/>
                  <a:gd name="T20" fmla="*/ 375 w 535"/>
                  <a:gd name="T21" fmla="*/ 695 h 695"/>
                  <a:gd name="T22" fmla="*/ 0 w 535"/>
                  <a:gd name="T23" fmla="*/ 213 h 695"/>
                  <a:gd name="T24" fmla="*/ 54 w 535"/>
                  <a:gd name="T25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5" h="695">
                    <a:moveTo>
                      <a:pt x="54" y="0"/>
                    </a:moveTo>
                    <a:lnTo>
                      <a:pt x="54" y="54"/>
                    </a:lnTo>
                    <a:lnTo>
                      <a:pt x="107" y="213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375" y="267"/>
                    </a:lnTo>
                    <a:lnTo>
                      <a:pt x="428" y="26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428" y="695"/>
                    </a:lnTo>
                    <a:lnTo>
                      <a:pt x="375" y="695"/>
                    </a:lnTo>
                    <a:lnTo>
                      <a:pt x="0" y="21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4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" name="Freeform 46"/>
              <p:cNvSpPr>
                <a:spLocks/>
              </p:cNvSpPr>
              <p:nvPr/>
            </p:nvSpPr>
            <p:spPr bwMode="auto">
              <a:xfrm>
                <a:off x="4593" y="1601"/>
                <a:ext cx="127" cy="395"/>
              </a:xfrm>
              <a:custGeom>
                <a:avLst/>
                <a:gdLst>
                  <a:gd name="T0" fmla="*/ 0 w 1017"/>
                  <a:gd name="T1" fmla="*/ 214 h 3155"/>
                  <a:gd name="T2" fmla="*/ 0 w 1017"/>
                  <a:gd name="T3" fmla="*/ 428 h 3155"/>
                  <a:gd name="T4" fmla="*/ 54 w 1017"/>
                  <a:gd name="T5" fmla="*/ 963 h 3155"/>
                  <a:gd name="T6" fmla="*/ 161 w 1017"/>
                  <a:gd name="T7" fmla="*/ 1551 h 3155"/>
                  <a:gd name="T8" fmla="*/ 161 w 1017"/>
                  <a:gd name="T9" fmla="*/ 1551 h 3155"/>
                  <a:gd name="T10" fmla="*/ 321 w 1017"/>
                  <a:gd name="T11" fmla="*/ 2086 h 3155"/>
                  <a:gd name="T12" fmla="*/ 535 w 1017"/>
                  <a:gd name="T13" fmla="*/ 2513 h 3155"/>
                  <a:gd name="T14" fmla="*/ 642 w 1017"/>
                  <a:gd name="T15" fmla="*/ 2781 h 3155"/>
                  <a:gd name="T16" fmla="*/ 642 w 1017"/>
                  <a:gd name="T17" fmla="*/ 2781 h 3155"/>
                  <a:gd name="T18" fmla="*/ 749 w 1017"/>
                  <a:gd name="T19" fmla="*/ 2995 h 3155"/>
                  <a:gd name="T20" fmla="*/ 803 w 1017"/>
                  <a:gd name="T21" fmla="*/ 3102 h 3155"/>
                  <a:gd name="T22" fmla="*/ 856 w 1017"/>
                  <a:gd name="T23" fmla="*/ 3155 h 3155"/>
                  <a:gd name="T24" fmla="*/ 856 w 1017"/>
                  <a:gd name="T25" fmla="*/ 3155 h 3155"/>
                  <a:gd name="T26" fmla="*/ 1017 w 1017"/>
                  <a:gd name="T27" fmla="*/ 2781 h 3155"/>
                  <a:gd name="T28" fmla="*/ 749 w 1017"/>
                  <a:gd name="T29" fmla="*/ 695 h 3155"/>
                  <a:gd name="T30" fmla="*/ 589 w 1017"/>
                  <a:gd name="T31" fmla="*/ 0 h 3155"/>
                  <a:gd name="T32" fmla="*/ 375 w 1017"/>
                  <a:gd name="T33" fmla="*/ 428 h 3155"/>
                  <a:gd name="T34" fmla="*/ 0 w 1017"/>
                  <a:gd name="T35" fmla="*/ 214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7" h="3155">
                    <a:moveTo>
                      <a:pt x="0" y="214"/>
                    </a:moveTo>
                    <a:lnTo>
                      <a:pt x="0" y="428"/>
                    </a:lnTo>
                    <a:lnTo>
                      <a:pt x="54" y="963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321" y="2086"/>
                    </a:lnTo>
                    <a:lnTo>
                      <a:pt x="535" y="2513"/>
                    </a:lnTo>
                    <a:lnTo>
                      <a:pt x="642" y="2781"/>
                    </a:lnTo>
                    <a:lnTo>
                      <a:pt x="642" y="2781"/>
                    </a:lnTo>
                    <a:lnTo>
                      <a:pt x="749" y="2995"/>
                    </a:lnTo>
                    <a:lnTo>
                      <a:pt x="803" y="3102"/>
                    </a:lnTo>
                    <a:lnTo>
                      <a:pt x="856" y="3155"/>
                    </a:lnTo>
                    <a:lnTo>
                      <a:pt x="856" y="3155"/>
                    </a:lnTo>
                    <a:lnTo>
                      <a:pt x="1017" y="2781"/>
                    </a:lnTo>
                    <a:lnTo>
                      <a:pt x="749" y="695"/>
                    </a:lnTo>
                    <a:lnTo>
                      <a:pt x="589" y="0"/>
                    </a:lnTo>
                    <a:lnTo>
                      <a:pt x="375" y="42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FF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" name="Freeform 47"/>
              <p:cNvSpPr>
                <a:spLocks/>
              </p:cNvSpPr>
              <p:nvPr/>
            </p:nvSpPr>
            <p:spPr bwMode="auto">
              <a:xfrm>
                <a:off x="4252" y="1541"/>
                <a:ext cx="455" cy="495"/>
              </a:xfrm>
              <a:custGeom>
                <a:avLst/>
                <a:gdLst>
                  <a:gd name="T0" fmla="*/ 2354 w 3638"/>
                  <a:gd name="T1" fmla="*/ 107 h 3956"/>
                  <a:gd name="T2" fmla="*/ 2139 w 3638"/>
                  <a:gd name="T3" fmla="*/ 321 h 3956"/>
                  <a:gd name="T4" fmla="*/ 2032 w 3638"/>
                  <a:gd name="T5" fmla="*/ 481 h 3956"/>
                  <a:gd name="T6" fmla="*/ 1658 w 3638"/>
                  <a:gd name="T7" fmla="*/ 1069 h 3956"/>
                  <a:gd name="T8" fmla="*/ 1444 w 3638"/>
                  <a:gd name="T9" fmla="*/ 1337 h 3956"/>
                  <a:gd name="T10" fmla="*/ 1283 w 3638"/>
                  <a:gd name="T11" fmla="*/ 1497 h 3956"/>
                  <a:gd name="T12" fmla="*/ 1176 w 3638"/>
                  <a:gd name="T13" fmla="*/ 1603 h 3956"/>
                  <a:gd name="T14" fmla="*/ 1069 w 3638"/>
                  <a:gd name="T15" fmla="*/ 1764 h 3956"/>
                  <a:gd name="T16" fmla="*/ 1016 w 3638"/>
                  <a:gd name="T17" fmla="*/ 1871 h 3956"/>
                  <a:gd name="T18" fmla="*/ 910 w 3638"/>
                  <a:gd name="T19" fmla="*/ 1978 h 3956"/>
                  <a:gd name="T20" fmla="*/ 749 w 3638"/>
                  <a:gd name="T21" fmla="*/ 2192 h 3956"/>
                  <a:gd name="T22" fmla="*/ 374 w 3638"/>
                  <a:gd name="T23" fmla="*/ 2727 h 3956"/>
                  <a:gd name="T24" fmla="*/ 160 w 3638"/>
                  <a:gd name="T25" fmla="*/ 2940 h 3956"/>
                  <a:gd name="T26" fmla="*/ 0 w 3638"/>
                  <a:gd name="T27" fmla="*/ 3101 h 3956"/>
                  <a:gd name="T28" fmla="*/ 642 w 3638"/>
                  <a:gd name="T29" fmla="*/ 3797 h 3956"/>
                  <a:gd name="T30" fmla="*/ 910 w 3638"/>
                  <a:gd name="T31" fmla="*/ 3583 h 3956"/>
                  <a:gd name="T32" fmla="*/ 1123 w 3638"/>
                  <a:gd name="T33" fmla="*/ 3315 h 3956"/>
                  <a:gd name="T34" fmla="*/ 1444 w 3638"/>
                  <a:gd name="T35" fmla="*/ 2887 h 3956"/>
                  <a:gd name="T36" fmla="*/ 1551 w 3638"/>
                  <a:gd name="T37" fmla="*/ 2780 h 3956"/>
                  <a:gd name="T38" fmla="*/ 1658 w 3638"/>
                  <a:gd name="T39" fmla="*/ 2620 h 3956"/>
                  <a:gd name="T40" fmla="*/ 1765 w 3638"/>
                  <a:gd name="T41" fmla="*/ 2460 h 3956"/>
                  <a:gd name="T42" fmla="*/ 1979 w 3638"/>
                  <a:gd name="T43" fmla="*/ 2192 h 3956"/>
                  <a:gd name="T44" fmla="*/ 2086 w 3638"/>
                  <a:gd name="T45" fmla="*/ 2032 h 3956"/>
                  <a:gd name="T46" fmla="*/ 2354 w 3638"/>
                  <a:gd name="T47" fmla="*/ 1711 h 3956"/>
                  <a:gd name="T48" fmla="*/ 2407 w 3638"/>
                  <a:gd name="T49" fmla="*/ 1657 h 3956"/>
                  <a:gd name="T50" fmla="*/ 2461 w 3638"/>
                  <a:gd name="T51" fmla="*/ 1711 h 3956"/>
                  <a:gd name="T52" fmla="*/ 2621 w 3638"/>
                  <a:gd name="T53" fmla="*/ 2139 h 3956"/>
                  <a:gd name="T54" fmla="*/ 2675 w 3638"/>
                  <a:gd name="T55" fmla="*/ 2406 h 3956"/>
                  <a:gd name="T56" fmla="*/ 2996 w 3638"/>
                  <a:gd name="T57" fmla="*/ 2940 h 3956"/>
                  <a:gd name="T58" fmla="*/ 3103 w 3638"/>
                  <a:gd name="T59" fmla="*/ 3262 h 3956"/>
                  <a:gd name="T60" fmla="*/ 3370 w 3638"/>
                  <a:gd name="T61" fmla="*/ 3797 h 3956"/>
                  <a:gd name="T62" fmla="*/ 3531 w 3638"/>
                  <a:gd name="T63" fmla="*/ 3956 h 3956"/>
                  <a:gd name="T64" fmla="*/ 3638 w 3638"/>
                  <a:gd name="T65" fmla="*/ 3743 h 3956"/>
                  <a:gd name="T66" fmla="*/ 3424 w 3638"/>
                  <a:gd name="T67" fmla="*/ 3422 h 3956"/>
                  <a:gd name="T68" fmla="*/ 2675 w 3638"/>
                  <a:gd name="T69" fmla="*/ 0 h 3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38" h="3956">
                    <a:moveTo>
                      <a:pt x="2407" y="53"/>
                    </a:moveTo>
                    <a:lnTo>
                      <a:pt x="2354" y="107"/>
                    </a:lnTo>
                    <a:lnTo>
                      <a:pt x="2246" y="214"/>
                    </a:lnTo>
                    <a:lnTo>
                      <a:pt x="2139" y="321"/>
                    </a:lnTo>
                    <a:lnTo>
                      <a:pt x="2139" y="321"/>
                    </a:lnTo>
                    <a:lnTo>
                      <a:pt x="2032" y="481"/>
                    </a:lnTo>
                    <a:lnTo>
                      <a:pt x="1818" y="802"/>
                    </a:lnTo>
                    <a:lnTo>
                      <a:pt x="1658" y="1069"/>
                    </a:lnTo>
                    <a:lnTo>
                      <a:pt x="1658" y="1069"/>
                    </a:lnTo>
                    <a:lnTo>
                      <a:pt x="1444" y="1337"/>
                    </a:lnTo>
                    <a:lnTo>
                      <a:pt x="1337" y="1444"/>
                    </a:lnTo>
                    <a:lnTo>
                      <a:pt x="1283" y="1497"/>
                    </a:lnTo>
                    <a:lnTo>
                      <a:pt x="1283" y="1497"/>
                    </a:lnTo>
                    <a:lnTo>
                      <a:pt x="1176" y="1603"/>
                    </a:lnTo>
                    <a:lnTo>
                      <a:pt x="1069" y="1657"/>
                    </a:lnTo>
                    <a:lnTo>
                      <a:pt x="1069" y="1764"/>
                    </a:lnTo>
                    <a:lnTo>
                      <a:pt x="1069" y="1764"/>
                    </a:lnTo>
                    <a:lnTo>
                      <a:pt x="1016" y="1871"/>
                    </a:lnTo>
                    <a:lnTo>
                      <a:pt x="962" y="1925"/>
                    </a:lnTo>
                    <a:lnTo>
                      <a:pt x="910" y="1978"/>
                    </a:lnTo>
                    <a:lnTo>
                      <a:pt x="910" y="1978"/>
                    </a:lnTo>
                    <a:lnTo>
                      <a:pt x="749" y="2192"/>
                    </a:lnTo>
                    <a:lnTo>
                      <a:pt x="588" y="2460"/>
                    </a:lnTo>
                    <a:lnTo>
                      <a:pt x="374" y="2727"/>
                    </a:lnTo>
                    <a:lnTo>
                      <a:pt x="374" y="2727"/>
                    </a:lnTo>
                    <a:lnTo>
                      <a:pt x="160" y="2940"/>
                    </a:lnTo>
                    <a:lnTo>
                      <a:pt x="53" y="3048"/>
                    </a:lnTo>
                    <a:lnTo>
                      <a:pt x="0" y="3101"/>
                    </a:lnTo>
                    <a:lnTo>
                      <a:pt x="0" y="3101"/>
                    </a:lnTo>
                    <a:lnTo>
                      <a:pt x="642" y="3797"/>
                    </a:lnTo>
                    <a:lnTo>
                      <a:pt x="695" y="3743"/>
                    </a:lnTo>
                    <a:lnTo>
                      <a:pt x="910" y="3583"/>
                    </a:lnTo>
                    <a:lnTo>
                      <a:pt x="1123" y="3315"/>
                    </a:lnTo>
                    <a:lnTo>
                      <a:pt x="1123" y="3315"/>
                    </a:lnTo>
                    <a:lnTo>
                      <a:pt x="1283" y="3101"/>
                    </a:lnTo>
                    <a:lnTo>
                      <a:pt x="1444" y="2887"/>
                    </a:lnTo>
                    <a:lnTo>
                      <a:pt x="1551" y="2780"/>
                    </a:lnTo>
                    <a:lnTo>
                      <a:pt x="1551" y="2780"/>
                    </a:lnTo>
                    <a:lnTo>
                      <a:pt x="1604" y="2727"/>
                    </a:lnTo>
                    <a:lnTo>
                      <a:pt x="1658" y="2620"/>
                    </a:lnTo>
                    <a:lnTo>
                      <a:pt x="1765" y="2460"/>
                    </a:lnTo>
                    <a:lnTo>
                      <a:pt x="1765" y="2460"/>
                    </a:lnTo>
                    <a:lnTo>
                      <a:pt x="1818" y="2299"/>
                    </a:lnTo>
                    <a:lnTo>
                      <a:pt x="1979" y="2192"/>
                    </a:lnTo>
                    <a:lnTo>
                      <a:pt x="2086" y="2032"/>
                    </a:lnTo>
                    <a:lnTo>
                      <a:pt x="2086" y="2032"/>
                    </a:lnTo>
                    <a:lnTo>
                      <a:pt x="2193" y="1871"/>
                    </a:lnTo>
                    <a:lnTo>
                      <a:pt x="2354" y="1711"/>
                    </a:lnTo>
                    <a:lnTo>
                      <a:pt x="2407" y="1657"/>
                    </a:lnTo>
                    <a:lnTo>
                      <a:pt x="2407" y="1657"/>
                    </a:lnTo>
                    <a:lnTo>
                      <a:pt x="2461" y="1603"/>
                    </a:lnTo>
                    <a:lnTo>
                      <a:pt x="2461" y="1711"/>
                    </a:lnTo>
                    <a:lnTo>
                      <a:pt x="2514" y="1925"/>
                    </a:lnTo>
                    <a:lnTo>
                      <a:pt x="2621" y="2139"/>
                    </a:lnTo>
                    <a:lnTo>
                      <a:pt x="2621" y="2139"/>
                    </a:lnTo>
                    <a:lnTo>
                      <a:pt x="2675" y="2406"/>
                    </a:lnTo>
                    <a:lnTo>
                      <a:pt x="2835" y="2674"/>
                    </a:lnTo>
                    <a:lnTo>
                      <a:pt x="2996" y="2940"/>
                    </a:lnTo>
                    <a:lnTo>
                      <a:pt x="2996" y="2940"/>
                    </a:lnTo>
                    <a:lnTo>
                      <a:pt x="3103" y="3262"/>
                    </a:lnTo>
                    <a:lnTo>
                      <a:pt x="3263" y="3529"/>
                    </a:lnTo>
                    <a:lnTo>
                      <a:pt x="3370" y="3797"/>
                    </a:lnTo>
                    <a:lnTo>
                      <a:pt x="3370" y="3797"/>
                    </a:lnTo>
                    <a:lnTo>
                      <a:pt x="3531" y="3956"/>
                    </a:lnTo>
                    <a:lnTo>
                      <a:pt x="3584" y="3850"/>
                    </a:lnTo>
                    <a:lnTo>
                      <a:pt x="3638" y="3743"/>
                    </a:lnTo>
                    <a:lnTo>
                      <a:pt x="3638" y="3743"/>
                    </a:lnTo>
                    <a:lnTo>
                      <a:pt x="3424" y="3422"/>
                    </a:lnTo>
                    <a:lnTo>
                      <a:pt x="2728" y="1337"/>
                    </a:lnTo>
                    <a:lnTo>
                      <a:pt x="2675" y="0"/>
                    </a:lnTo>
                    <a:lnTo>
                      <a:pt x="2407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" name="Freeform 48"/>
              <p:cNvSpPr>
                <a:spLocks/>
              </p:cNvSpPr>
              <p:nvPr/>
            </p:nvSpPr>
            <p:spPr bwMode="auto">
              <a:xfrm>
                <a:off x="4586" y="1621"/>
                <a:ext cx="134" cy="375"/>
              </a:xfrm>
              <a:custGeom>
                <a:avLst/>
                <a:gdLst>
                  <a:gd name="T0" fmla="*/ 374 w 1070"/>
                  <a:gd name="T1" fmla="*/ 214 h 2995"/>
                  <a:gd name="T2" fmla="*/ 374 w 1070"/>
                  <a:gd name="T3" fmla="*/ 428 h 2995"/>
                  <a:gd name="T4" fmla="*/ 374 w 1070"/>
                  <a:gd name="T5" fmla="*/ 803 h 2995"/>
                  <a:gd name="T6" fmla="*/ 374 w 1070"/>
                  <a:gd name="T7" fmla="*/ 1177 h 2995"/>
                  <a:gd name="T8" fmla="*/ 374 w 1070"/>
                  <a:gd name="T9" fmla="*/ 1177 h 2995"/>
                  <a:gd name="T10" fmla="*/ 374 w 1070"/>
                  <a:gd name="T11" fmla="*/ 1498 h 2995"/>
                  <a:gd name="T12" fmla="*/ 428 w 1070"/>
                  <a:gd name="T13" fmla="*/ 1712 h 2995"/>
                  <a:gd name="T14" fmla="*/ 535 w 1070"/>
                  <a:gd name="T15" fmla="*/ 1872 h 2995"/>
                  <a:gd name="T16" fmla="*/ 535 w 1070"/>
                  <a:gd name="T17" fmla="*/ 1872 h 2995"/>
                  <a:gd name="T18" fmla="*/ 695 w 1070"/>
                  <a:gd name="T19" fmla="*/ 2086 h 2995"/>
                  <a:gd name="T20" fmla="*/ 909 w 1070"/>
                  <a:gd name="T21" fmla="*/ 2353 h 2995"/>
                  <a:gd name="T22" fmla="*/ 1016 w 1070"/>
                  <a:gd name="T23" fmla="*/ 2460 h 2995"/>
                  <a:gd name="T24" fmla="*/ 1016 w 1070"/>
                  <a:gd name="T25" fmla="*/ 2460 h 2995"/>
                  <a:gd name="T26" fmla="*/ 1070 w 1070"/>
                  <a:gd name="T27" fmla="*/ 2674 h 2995"/>
                  <a:gd name="T28" fmla="*/ 909 w 1070"/>
                  <a:gd name="T29" fmla="*/ 2995 h 2995"/>
                  <a:gd name="T30" fmla="*/ 267 w 1070"/>
                  <a:gd name="T31" fmla="*/ 1551 h 2995"/>
                  <a:gd name="T32" fmla="*/ 0 w 1070"/>
                  <a:gd name="T33" fmla="*/ 321 h 2995"/>
                  <a:gd name="T34" fmla="*/ 0 w 1070"/>
                  <a:gd name="T35" fmla="*/ 0 h 2995"/>
                  <a:gd name="T36" fmla="*/ 374 w 1070"/>
                  <a:gd name="T37" fmla="*/ 214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0" h="2995">
                    <a:moveTo>
                      <a:pt x="374" y="214"/>
                    </a:moveTo>
                    <a:lnTo>
                      <a:pt x="374" y="428"/>
                    </a:lnTo>
                    <a:lnTo>
                      <a:pt x="374" y="803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374" y="1498"/>
                    </a:lnTo>
                    <a:lnTo>
                      <a:pt x="428" y="1712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695" y="2086"/>
                    </a:lnTo>
                    <a:lnTo>
                      <a:pt x="909" y="2353"/>
                    </a:lnTo>
                    <a:lnTo>
                      <a:pt x="1016" y="2460"/>
                    </a:lnTo>
                    <a:lnTo>
                      <a:pt x="1016" y="2460"/>
                    </a:lnTo>
                    <a:lnTo>
                      <a:pt x="1070" y="2674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374" y="214"/>
                    </a:lnTo>
                    <a:close/>
                  </a:path>
                </a:pathLst>
              </a:custGeom>
              <a:solidFill>
                <a:srgbClr val="FF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" name="Freeform 49"/>
              <p:cNvSpPr>
                <a:spLocks/>
              </p:cNvSpPr>
              <p:nvPr/>
            </p:nvSpPr>
            <p:spPr bwMode="auto">
              <a:xfrm>
                <a:off x="4586" y="1621"/>
                <a:ext cx="134" cy="375"/>
              </a:xfrm>
              <a:custGeom>
                <a:avLst/>
                <a:gdLst>
                  <a:gd name="T0" fmla="*/ 374 w 1070"/>
                  <a:gd name="T1" fmla="*/ 1177 h 2995"/>
                  <a:gd name="T2" fmla="*/ 374 w 1070"/>
                  <a:gd name="T3" fmla="*/ 1498 h 2995"/>
                  <a:gd name="T4" fmla="*/ 428 w 1070"/>
                  <a:gd name="T5" fmla="*/ 1712 h 2995"/>
                  <a:gd name="T6" fmla="*/ 535 w 1070"/>
                  <a:gd name="T7" fmla="*/ 1872 h 2995"/>
                  <a:gd name="T8" fmla="*/ 535 w 1070"/>
                  <a:gd name="T9" fmla="*/ 1872 h 2995"/>
                  <a:gd name="T10" fmla="*/ 695 w 1070"/>
                  <a:gd name="T11" fmla="*/ 2086 h 2995"/>
                  <a:gd name="T12" fmla="*/ 856 w 1070"/>
                  <a:gd name="T13" fmla="*/ 2353 h 2995"/>
                  <a:gd name="T14" fmla="*/ 963 w 1070"/>
                  <a:gd name="T15" fmla="*/ 2460 h 2995"/>
                  <a:gd name="T16" fmla="*/ 963 w 1070"/>
                  <a:gd name="T17" fmla="*/ 2460 h 2995"/>
                  <a:gd name="T18" fmla="*/ 1070 w 1070"/>
                  <a:gd name="T19" fmla="*/ 2728 h 2995"/>
                  <a:gd name="T20" fmla="*/ 909 w 1070"/>
                  <a:gd name="T21" fmla="*/ 2995 h 2995"/>
                  <a:gd name="T22" fmla="*/ 267 w 1070"/>
                  <a:gd name="T23" fmla="*/ 1551 h 2995"/>
                  <a:gd name="T24" fmla="*/ 0 w 1070"/>
                  <a:gd name="T25" fmla="*/ 321 h 2995"/>
                  <a:gd name="T26" fmla="*/ 0 w 1070"/>
                  <a:gd name="T27" fmla="*/ 0 h 2995"/>
                  <a:gd name="T28" fmla="*/ 321 w 1070"/>
                  <a:gd name="T29" fmla="*/ 214 h 2995"/>
                  <a:gd name="T30" fmla="*/ 321 w 1070"/>
                  <a:gd name="T31" fmla="*/ 428 h 2995"/>
                  <a:gd name="T32" fmla="*/ 321 w 1070"/>
                  <a:gd name="T33" fmla="*/ 803 h 2995"/>
                  <a:gd name="T34" fmla="*/ 374 w 1070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0" h="2995">
                    <a:moveTo>
                      <a:pt x="374" y="1177"/>
                    </a:moveTo>
                    <a:lnTo>
                      <a:pt x="374" y="1498"/>
                    </a:lnTo>
                    <a:lnTo>
                      <a:pt x="428" y="1712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695" y="2086"/>
                    </a:lnTo>
                    <a:lnTo>
                      <a:pt x="856" y="2353"/>
                    </a:lnTo>
                    <a:lnTo>
                      <a:pt x="963" y="2460"/>
                    </a:lnTo>
                    <a:lnTo>
                      <a:pt x="963" y="2460"/>
                    </a:lnTo>
                    <a:lnTo>
                      <a:pt x="1070" y="272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321" y="214"/>
                    </a:lnTo>
                    <a:lnTo>
                      <a:pt x="321" y="428"/>
                    </a:lnTo>
                    <a:lnTo>
                      <a:pt x="321" y="803"/>
                    </a:lnTo>
                    <a:lnTo>
                      <a:pt x="374" y="1177"/>
                    </a:lnTo>
                    <a:close/>
                  </a:path>
                </a:pathLst>
              </a:custGeom>
              <a:solidFill>
                <a:srgbClr val="FAA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" name="Freeform 50"/>
              <p:cNvSpPr>
                <a:spLocks/>
              </p:cNvSpPr>
              <p:nvPr/>
            </p:nvSpPr>
            <p:spPr bwMode="auto">
              <a:xfrm>
                <a:off x="4586" y="1621"/>
                <a:ext cx="127" cy="375"/>
              </a:xfrm>
              <a:custGeom>
                <a:avLst/>
                <a:gdLst>
                  <a:gd name="T0" fmla="*/ 374 w 1016"/>
                  <a:gd name="T1" fmla="*/ 1177 h 2995"/>
                  <a:gd name="T2" fmla="*/ 374 w 1016"/>
                  <a:gd name="T3" fmla="*/ 1498 h 2995"/>
                  <a:gd name="T4" fmla="*/ 428 w 1016"/>
                  <a:gd name="T5" fmla="*/ 1712 h 2995"/>
                  <a:gd name="T6" fmla="*/ 481 w 1016"/>
                  <a:gd name="T7" fmla="*/ 1872 h 2995"/>
                  <a:gd name="T8" fmla="*/ 481 w 1016"/>
                  <a:gd name="T9" fmla="*/ 1872 h 2995"/>
                  <a:gd name="T10" fmla="*/ 642 w 1016"/>
                  <a:gd name="T11" fmla="*/ 2139 h 2995"/>
                  <a:gd name="T12" fmla="*/ 856 w 1016"/>
                  <a:gd name="T13" fmla="*/ 2407 h 2995"/>
                  <a:gd name="T14" fmla="*/ 963 w 1016"/>
                  <a:gd name="T15" fmla="*/ 2514 h 2995"/>
                  <a:gd name="T16" fmla="*/ 963 w 1016"/>
                  <a:gd name="T17" fmla="*/ 2514 h 2995"/>
                  <a:gd name="T18" fmla="*/ 1016 w 1016"/>
                  <a:gd name="T19" fmla="*/ 2728 h 2995"/>
                  <a:gd name="T20" fmla="*/ 909 w 1016"/>
                  <a:gd name="T21" fmla="*/ 2995 h 2995"/>
                  <a:gd name="T22" fmla="*/ 267 w 1016"/>
                  <a:gd name="T23" fmla="*/ 1551 h 2995"/>
                  <a:gd name="T24" fmla="*/ 0 w 1016"/>
                  <a:gd name="T25" fmla="*/ 321 h 2995"/>
                  <a:gd name="T26" fmla="*/ 0 w 1016"/>
                  <a:gd name="T27" fmla="*/ 0 h 2995"/>
                  <a:gd name="T28" fmla="*/ 267 w 1016"/>
                  <a:gd name="T29" fmla="*/ 214 h 2995"/>
                  <a:gd name="T30" fmla="*/ 267 w 1016"/>
                  <a:gd name="T31" fmla="*/ 428 h 2995"/>
                  <a:gd name="T32" fmla="*/ 321 w 1016"/>
                  <a:gd name="T33" fmla="*/ 803 h 2995"/>
                  <a:gd name="T34" fmla="*/ 374 w 1016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6" h="2995">
                    <a:moveTo>
                      <a:pt x="374" y="1177"/>
                    </a:moveTo>
                    <a:lnTo>
                      <a:pt x="374" y="1498"/>
                    </a:lnTo>
                    <a:lnTo>
                      <a:pt x="428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642" y="2139"/>
                    </a:lnTo>
                    <a:lnTo>
                      <a:pt x="856" y="2407"/>
                    </a:lnTo>
                    <a:lnTo>
                      <a:pt x="963" y="2514"/>
                    </a:lnTo>
                    <a:lnTo>
                      <a:pt x="963" y="2514"/>
                    </a:lnTo>
                    <a:lnTo>
                      <a:pt x="1016" y="272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67" y="214"/>
                    </a:lnTo>
                    <a:lnTo>
                      <a:pt x="267" y="428"/>
                    </a:lnTo>
                    <a:lnTo>
                      <a:pt x="321" y="803"/>
                    </a:lnTo>
                    <a:lnTo>
                      <a:pt x="374" y="1177"/>
                    </a:lnTo>
                    <a:close/>
                  </a:path>
                </a:pathLst>
              </a:custGeom>
              <a:solidFill>
                <a:srgbClr val="F59F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" name="Freeform 51"/>
              <p:cNvSpPr>
                <a:spLocks/>
              </p:cNvSpPr>
              <p:nvPr/>
            </p:nvSpPr>
            <p:spPr bwMode="auto">
              <a:xfrm>
                <a:off x="4586" y="1621"/>
                <a:ext cx="127" cy="375"/>
              </a:xfrm>
              <a:custGeom>
                <a:avLst/>
                <a:gdLst>
                  <a:gd name="T0" fmla="*/ 321 w 1016"/>
                  <a:gd name="T1" fmla="*/ 1177 h 2995"/>
                  <a:gd name="T2" fmla="*/ 321 w 1016"/>
                  <a:gd name="T3" fmla="*/ 1444 h 2995"/>
                  <a:gd name="T4" fmla="*/ 374 w 1016"/>
                  <a:gd name="T5" fmla="*/ 1712 h 2995"/>
                  <a:gd name="T6" fmla="*/ 481 w 1016"/>
                  <a:gd name="T7" fmla="*/ 1872 h 2995"/>
                  <a:gd name="T8" fmla="*/ 481 w 1016"/>
                  <a:gd name="T9" fmla="*/ 1872 h 2995"/>
                  <a:gd name="T10" fmla="*/ 642 w 1016"/>
                  <a:gd name="T11" fmla="*/ 2139 h 2995"/>
                  <a:gd name="T12" fmla="*/ 802 w 1016"/>
                  <a:gd name="T13" fmla="*/ 2407 h 2995"/>
                  <a:gd name="T14" fmla="*/ 909 w 1016"/>
                  <a:gd name="T15" fmla="*/ 2514 h 2995"/>
                  <a:gd name="T16" fmla="*/ 909 w 1016"/>
                  <a:gd name="T17" fmla="*/ 2514 h 2995"/>
                  <a:gd name="T18" fmla="*/ 1016 w 1016"/>
                  <a:gd name="T19" fmla="*/ 2781 h 2995"/>
                  <a:gd name="T20" fmla="*/ 909 w 1016"/>
                  <a:gd name="T21" fmla="*/ 2995 h 2995"/>
                  <a:gd name="T22" fmla="*/ 267 w 1016"/>
                  <a:gd name="T23" fmla="*/ 1551 h 2995"/>
                  <a:gd name="T24" fmla="*/ 0 w 1016"/>
                  <a:gd name="T25" fmla="*/ 321 h 2995"/>
                  <a:gd name="T26" fmla="*/ 0 w 1016"/>
                  <a:gd name="T27" fmla="*/ 0 h 2995"/>
                  <a:gd name="T28" fmla="*/ 214 w 1016"/>
                  <a:gd name="T29" fmla="*/ 161 h 2995"/>
                  <a:gd name="T30" fmla="*/ 214 w 1016"/>
                  <a:gd name="T31" fmla="*/ 375 h 2995"/>
                  <a:gd name="T32" fmla="*/ 267 w 1016"/>
                  <a:gd name="T33" fmla="*/ 803 h 2995"/>
                  <a:gd name="T34" fmla="*/ 321 w 1016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6" h="2995">
                    <a:moveTo>
                      <a:pt x="321" y="1177"/>
                    </a:move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642" y="2139"/>
                    </a:lnTo>
                    <a:lnTo>
                      <a:pt x="802" y="2407"/>
                    </a:lnTo>
                    <a:lnTo>
                      <a:pt x="909" y="2514"/>
                    </a:lnTo>
                    <a:lnTo>
                      <a:pt x="909" y="2514"/>
                    </a:lnTo>
                    <a:lnTo>
                      <a:pt x="1016" y="2781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14" y="161"/>
                    </a:lnTo>
                    <a:lnTo>
                      <a:pt x="214" y="375"/>
                    </a:lnTo>
                    <a:lnTo>
                      <a:pt x="267" y="803"/>
                    </a:lnTo>
                    <a:lnTo>
                      <a:pt x="321" y="1177"/>
                    </a:lnTo>
                    <a:close/>
                  </a:path>
                </a:pathLst>
              </a:custGeom>
              <a:solidFill>
                <a:srgbClr val="F195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" name="Freeform 52"/>
              <p:cNvSpPr>
                <a:spLocks/>
              </p:cNvSpPr>
              <p:nvPr/>
            </p:nvSpPr>
            <p:spPr bwMode="auto">
              <a:xfrm>
                <a:off x="4586" y="1621"/>
                <a:ext cx="121" cy="375"/>
              </a:xfrm>
              <a:custGeom>
                <a:avLst/>
                <a:gdLst>
                  <a:gd name="T0" fmla="*/ 321 w 963"/>
                  <a:gd name="T1" fmla="*/ 1177 h 2995"/>
                  <a:gd name="T2" fmla="*/ 321 w 963"/>
                  <a:gd name="T3" fmla="*/ 1444 h 2995"/>
                  <a:gd name="T4" fmla="*/ 374 w 963"/>
                  <a:gd name="T5" fmla="*/ 1712 h 2995"/>
                  <a:gd name="T6" fmla="*/ 481 w 963"/>
                  <a:gd name="T7" fmla="*/ 1872 h 2995"/>
                  <a:gd name="T8" fmla="*/ 481 w 963"/>
                  <a:gd name="T9" fmla="*/ 1872 h 2995"/>
                  <a:gd name="T10" fmla="*/ 588 w 963"/>
                  <a:gd name="T11" fmla="*/ 2139 h 2995"/>
                  <a:gd name="T12" fmla="*/ 749 w 963"/>
                  <a:gd name="T13" fmla="*/ 2460 h 2995"/>
                  <a:gd name="T14" fmla="*/ 856 w 963"/>
                  <a:gd name="T15" fmla="*/ 2567 h 2995"/>
                  <a:gd name="T16" fmla="*/ 856 w 963"/>
                  <a:gd name="T17" fmla="*/ 2567 h 2995"/>
                  <a:gd name="T18" fmla="*/ 963 w 963"/>
                  <a:gd name="T19" fmla="*/ 2835 h 2995"/>
                  <a:gd name="T20" fmla="*/ 909 w 963"/>
                  <a:gd name="T21" fmla="*/ 2995 h 2995"/>
                  <a:gd name="T22" fmla="*/ 267 w 963"/>
                  <a:gd name="T23" fmla="*/ 1551 h 2995"/>
                  <a:gd name="T24" fmla="*/ 0 w 963"/>
                  <a:gd name="T25" fmla="*/ 321 h 2995"/>
                  <a:gd name="T26" fmla="*/ 0 w 963"/>
                  <a:gd name="T27" fmla="*/ 0 h 2995"/>
                  <a:gd name="T28" fmla="*/ 214 w 963"/>
                  <a:gd name="T29" fmla="*/ 161 h 2995"/>
                  <a:gd name="T30" fmla="*/ 214 w 963"/>
                  <a:gd name="T31" fmla="*/ 375 h 2995"/>
                  <a:gd name="T32" fmla="*/ 267 w 963"/>
                  <a:gd name="T33" fmla="*/ 803 h 2995"/>
                  <a:gd name="T34" fmla="*/ 321 w 963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3" h="2995">
                    <a:moveTo>
                      <a:pt x="321" y="1177"/>
                    </a:move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588" y="2139"/>
                    </a:lnTo>
                    <a:lnTo>
                      <a:pt x="749" y="2460"/>
                    </a:lnTo>
                    <a:lnTo>
                      <a:pt x="856" y="2567"/>
                    </a:lnTo>
                    <a:lnTo>
                      <a:pt x="856" y="2567"/>
                    </a:lnTo>
                    <a:lnTo>
                      <a:pt x="963" y="2835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14" y="161"/>
                    </a:lnTo>
                    <a:lnTo>
                      <a:pt x="214" y="375"/>
                    </a:lnTo>
                    <a:lnTo>
                      <a:pt x="267" y="803"/>
                    </a:lnTo>
                    <a:lnTo>
                      <a:pt x="321" y="1177"/>
                    </a:lnTo>
                    <a:close/>
                  </a:path>
                </a:pathLst>
              </a:custGeom>
              <a:solidFill>
                <a:srgbClr val="EC8B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" name="Freeform 53"/>
              <p:cNvSpPr>
                <a:spLocks/>
              </p:cNvSpPr>
              <p:nvPr/>
            </p:nvSpPr>
            <p:spPr bwMode="auto">
              <a:xfrm>
                <a:off x="4586" y="1621"/>
                <a:ext cx="121" cy="375"/>
              </a:xfrm>
              <a:custGeom>
                <a:avLst/>
                <a:gdLst>
                  <a:gd name="T0" fmla="*/ 160 w 963"/>
                  <a:gd name="T1" fmla="*/ 107 h 2995"/>
                  <a:gd name="T2" fmla="*/ 160 w 963"/>
                  <a:gd name="T3" fmla="*/ 321 h 2995"/>
                  <a:gd name="T4" fmla="*/ 267 w 963"/>
                  <a:gd name="T5" fmla="*/ 803 h 2995"/>
                  <a:gd name="T6" fmla="*/ 321 w 963"/>
                  <a:gd name="T7" fmla="*/ 1177 h 2995"/>
                  <a:gd name="T8" fmla="*/ 321 w 963"/>
                  <a:gd name="T9" fmla="*/ 1177 h 2995"/>
                  <a:gd name="T10" fmla="*/ 321 w 963"/>
                  <a:gd name="T11" fmla="*/ 1444 h 2995"/>
                  <a:gd name="T12" fmla="*/ 374 w 963"/>
                  <a:gd name="T13" fmla="*/ 1712 h 2995"/>
                  <a:gd name="T14" fmla="*/ 481 w 963"/>
                  <a:gd name="T15" fmla="*/ 1872 h 2995"/>
                  <a:gd name="T16" fmla="*/ 481 w 963"/>
                  <a:gd name="T17" fmla="*/ 1872 h 2995"/>
                  <a:gd name="T18" fmla="*/ 588 w 963"/>
                  <a:gd name="T19" fmla="*/ 2139 h 2995"/>
                  <a:gd name="T20" fmla="*/ 749 w 963"/>
                  <a:gd name="T21" fmla="*/ 2460 h 2995"/>
                  <a:gd name="T22" fmla="*/ 856 w 963"/>
                  <a:gd name="T23" fmla="*/ 2567 h 2995"/>
                  <a:gd name="T24" fmla="*/ 856 w 963"/>
                  <a:gd name="T25" fmla="*/ 2567 h 2995"/>
                  <a:gd name="T26" fmla="*/ 963 w 963"/>
                  <a:gd name="T27" fmla="*/ 2888 h 2995"/>
                  <a:gd name="T28" fmla="*/ 909 w 963"/>
                  <a:gd name="T29" fmla="*/ 2995 h 2995"/>
                  <a:gd name="T30" fmla="*/ 267 w 963"/>
                  <a:gd name="T31" fmla="*/ 1551 h 2995"/>
                  <a:gd name="T32" fmla="*/ 0 w 963"/>
                  <a:gd name="T33" fmla="*/ 321 h 2995"/>
                  <a:gd name="T34" fmla="*/ 0 w 963"/>
                  <a:gd name="T35" fmla="*/ 0 h 2995"/>
                  <a:gd name="T36" fmla="*/ 160 w 963"/>
                  <a:gd name="T37" fmla="*/ 10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3" h="2995">
                    <a:moveTo>
                      <a:pt x="160" y="107"/>
                    </a:moveTo>
                    <a:lnTo>
                      <a:pt x="160" y="321"/>
                    </a:lnTo>
                    <a:lnTo>
                      <a:pt x="267" y="803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588" y="2139"/>
                    </a:lnTo>
                    <a:lnTo>
                      <a:pt x="749" y="2460"/>
                    </a:lnTo>
                    <a:lnTo>
                      <a:pt x="856" y="2567"/>
                    </a:lnTo>
                    <a:lnTo>
                      <a:pt x="856" y="2567"/>
                    </a:lnTo>
                    <a:lnTo>
                      <a:pt x="963" y="288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E88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" name="Freeform 54"/>
              <p:cNvSpPr>
                <a:spLocks/>
              </p:cNvSpPr>
              <p:nvPr/>
            </p:nvSpPr>
            <p:spPr bwMode="auto">
              <a:xfrm>
                <a:off x="4533" y="1635"/>
                <a:ext cx="107" cy="247"/>
              </a:xfrm>
              <a:custGeom>
                <a:avLst/>
                <a:gdLst>
                  <a:gd name="T0" fmla="*/ 54 w 857"/>
                  <a:gd name="T1" fmla="*/ 0 h 1979"/>
                  <a:gd name="T2" fmla="*/ 54 w 857"/>
                  <a:gd name="T3" fmla="*/ 54 h 1979"/>
                  <a:gd name="T4" fmla="*/ 0 w 857"/>
                  <a:gd name="T5" fmla="*/ 161 h 1979"/>
                  <a:gd name="T6" fmla="*/ 0 w 857"/>
                  <a:gd name="T7" fmla="*/ 214 h 1979"/>
                  <a:gd name="T8" fmla="*/ 0 w 857"/>
                  <a:gd name="T9" fmla="*/ 214 h 1979"/>
                  <a:gd name="T10" fmla="*/ 0 w 857"/>
                  <a:gd name="T11" fmla="*/ 268 h 1979"/>
                  <a:gd name="T12" fmla="*/ 0 w 857"/>
                  <a:gd name="T13" fmla="*/ 268 h 1979"/>
                  <a:gd name="T14" fmla="*/ 54 w 857"/>
                  <a:gd name="T15" fmla="*/ 321 h 1979"/>
                  <a:gd name="T16" fmla="*/ 54 w 857"/>
                  <a:gd name="T17" fmla="*/ 321 h 1979"/>
                  <a:gd name="T18" fmla="*/ 108 w 857"/>
                  <a:gd name="T19" fmla="*/ 375 h 1979"/>
                  <a:gd name="T20" fmla="*/ 108 w 857"/>
                  <a:gd name="T21" fmla="*/ 375 h 1979"/>
                  <a:gd name="T22" fmla="*/ 108 w 857"/>
                  <a:gd name="T23" fmla="*/ 428 h 1979"/>
                  <a:gd name="T24" fmla="*/ 108 w 857"/>
                  <a:gd name="T25" fmla="*/ 428 h 1979"/>
                  <a:gd name="T26" fmla="*/ 108 w 857"/>
                  <a:gd name="T27" fmla="*/ 535 h 1979"/>
                  <a:gd name="T28" fmla="*/ 161 w 857"/>
                  <a:gd name="T29" fmla="*/ 642 h 1979"/>
                  <a:gd name="T30" fmla="*/ 268 w 857"/>
                  <a:gd name="T31" fmla="*/ 855 h 1979"/>
                  <a:gd name="T32" fmla="*/ 268 w 857"/>
                  <a:gd name="T33" fmla="*/ 855 h 1979"/>
                  <a:gd name="T34" fmla="*/ 429 w 857"/>
                  <a:gd name="T35" fmla="*/ 1230 h 1979"/>
                  <a:gd name="T36" fmla="*/ 696 w 857"/>
                  <a:gd name="T37" fmla="*/ 1658 h 1979"/>
                  <a:gd name="T38" fmla="*/ 857 w 857"/>
                  <a:gd name="T39" fmla="*/ 1979 h 1979"/>
                  <a:gd name="T40" fmla="*/ 857 w 857"/>
                  <a:gd name="T41" fmla="*/ 1979 h 1979"/>
                  <a:gd name="T42" fmla="*/ 803 w 857"/>
                  <a:gd name="T43" fmla="*/ 1819 h 1979"/>
                  <a:gd name="T44" fmla="*/ 643 w 857"/>
                  <a:gd name="T45" fmla="*/ 1284 h 1979"/>
                  <a:gd name="T46" fmla="*/ 536 w 857"/>
                  <a:gd name="T47" fmla="*/ 1016 h 1979"/>
                  <a:gd name="T48" fmla="*/ 536 w 857"/>
                  <a:gd name="T49" fmla="*/ 1016 h 1979"/>
                  <a:gd name="T50" fmla="*/ 429 w 857"/>
                  <a:gd name="T51" fmla="*/ 803 h 1979"/>
                  <a:gd name="T52" fmla="*/ 322 w 857"/>
                  <a:gd name="T53" fmla="*/ 375 h 1979"/>
                  <a:gd name="T54" fmla="*/ 215 w 857"/>
                  <a:gd name="T55" fmla="*/ 54 h 1979"/>
                  <a:gd name="T56" fmla="*/ 215 w 857"/>
                  <a:gd name="T57" fmla="*/ 54 h 1979"/>
                  <a:gd name="T58" fmla="*/ 161 w 857"/>
                  <a:gd name="T59" fmla="*/ 0 h 1979"/>
                  <a:gd name="T60" fmla="*/ 54 w 857"/>
                  <a:gd name="T61" fmla="*/ 0 h 1979"/>
                  <a:gd name="T62" fmla="*/ 54 w 857"/>
                  <a:gd name="T63" fmla="*/ 0 h 1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7" h="1979">
                    <a:moveTo>
                      <a:pt x="54" y="0"/>
                    </a:moveTo>
                    <a:lnTo>
                      <a:pt x="54" y="54"/>
                    </a:lnTo>
                    <a:lnTo>
                      <a:pt x="0" y="16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108" y="375"/>
                    </a:lnTo>
                    <a:lnTo>
                      <a:pt x="108" y="375"/>
                    </a:lnTo>
                    <a:lnTo>
                      <a:pt x="108" y="428"/>
                    </a:lnTo>
                    <a:lnTo>
                      <a:pt x="108" y="428"/>
                    </a:lnTo>
                    <a:lnTo>
                      <a:pt x="108" y="535"/>
                    </a:lnTo>
                    <a:lnTo>
                      <a:pt x="161" y="642"/>
                    </a:lnTo>
                    <a:lnTo>
                      <a:pt x="268" y="855"/>
                    </a:lnTo>
                    <a:lnTo>
                      <a:pt x="268" y="855"/>
                    </a:lnTo>
                    <a:lnTo>
                      <a:pt x="429" y="1230"/>
                    </a:lnTo>
                    <a:lnTo>
                      <a:pt x="696" y="1658"/>
                    </a:lnTo>
                    <a:lnTo>
                      <a:pt x="857" y="1979"/>
                    </a:lnTo>
                    <a:lnTo>
                      <a:pt x="857" y="1979"/>
                    </a:lnTo>
                    <a:lnTo>
                      <a:pt x="803" y="1819"/>
                    </a:lnTo>
                    <a:lnTo>
                      <a:pt x="643" y="1284"/>
                    </a:lnTo>
                    <a:lnTo>
                      <a:pt x="536" y="1016"/>
                    </a:lnTo>
                    <a:lnTo>
                      <a:pt x="536" y="1016"/>
                    </a:lnTo>
                    <a:lnTo>
                      <a:pt x="429" y="803"/>
                    </a:lnTo>
                    <a:lnTo>
                      <a:pt x="322" y="375"/>
                    </a:lnTo>
                    <a:lnTo>
                      <a:pt x="215" y="54"/>
                    </a:lnTo>
                    <a:lnTo>
                      <a:pt x="215" y="54"/>
                    </a:lnTo>
                    <a:lnTo>
                      <a:pt x="161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" name="Freeform 55"/>
              <p:cNvSpPr>
                <a:spLocks/>
              </p:cNvSpPr>
              <p:nvPr/>
            </p:nvSpPr>
            <p:spPr bwMode="auto">
              <a:xfrm>
                <a:off x="4533" y="1548"/>
                <a:ext cx="167" cy="454"/>
              </a:xfrm>
              <a:custGeom>
                <a:avLst/>
                <a:gdLst>
                  <a:gd name="T0" fmla="*/ 1338 w 1338"/>
                  <a:gd name="T1" fmla="*/ 3583 h 3637"/>
                  <a:gd name="T2" fmla="*/ 1231 w 1338"/>
                  <a:gd name="T3" fmla="*/ 3316 h 3637"/>
                  <a:gd name="T4" fmla="*/ 964 w 1338"/>
                  <a:gd name="T5" fmla="*/ 2727 h 3637"/>
                  <a:gd name="T6" fmla="*/ 750 w 1338"/>
                  <a:gd name="T7" fmla="*/ 2032 h 3637"/>
                  <a:gd name="T8" fmla="*/ 750 w 1338"/>
                  <a:gd name="T9" fmla="*/ 2032 h 3637"/>
                  <a:gd name="T10" fmla="*/ 643 w 1338"/>
                  <a:gd name="T11" fmla="*/ 1498 h 3637"/>
                  <a:gd name="T12" fmla="*/ 536 w 1338"/>
                  <a:gd name="T13" fmla="*/ 1016 h 3637"/>
                  <a:gd name="T14" fmla="*/ 536 w 1338"/>
                  <a:gd name="T15" fmla="*/ 642 h 3637"/>
                  <a:gd name="T16" fmla="*/ 536 w 1338"/>
                  <a:gd name="T17" fmla="*/ 642 h 3637"/>
                  <a:gd name="T18" fmla="*/ 429 w 1338"/>
                  <a:gd name="T19" fmla="*/ 0 h 3637"/>
                  <a:gd name="T20" fmla="*/ 322 w 1338"/>
                  <a:gd name="T21" fmla="*/ 107 h 3637"/>
                  <a:gd name="T22" fmla="*/ 161 w 1338"/>
                  <a:gd name="T23" fmla="*/ 375 h 3637"/>
                  <a:gd name="T24" fmla="*/ 0 w 1338"/>
                  <a:gd name="T25" fmla="*/ 588 h 3637"/>
                  <a:gd name="T26" fmla="*/ 0 w 1338"/>
                  <a:gd name="T27" fmla="*/ 588 h 3637"/>
                  <a:gd name="T28" fmla="*/ 0 w 1338"/>
                  <a:gd name="T29" fmla="*/ 642 h 3637"/>
                  <a:gd name="T30" fmla="*/ 108 w 1338"/>
                  <a:gd name="T31" fmla="*/ 749 h 3637"/>
                  <a:gd name="T32" fmla="*/ 215 w 1338"/>
                  <a:gd name="T33" fmla="*/ 802 h 3637"/>
                  <a:gd name="T34" fmla="*/ 215 w 1338"/>
                  <a:gd name="T35" fmla="*/ 802 h 3637"/>
                  <a:gd name="T36" fmla="*/ 161 w 1338"/>
                  <a:gd name="T37" fmla="*/ 1123 h 3637"/>
                  <a:gd name="T38" fmla="*/ 215 w 1338"/>
                  <a:gd name="T39" fmla="*/ 1177 h 3637"/>
                  <a:gd name="T40" fmla="*/ 322 w 1338"/>
                  <a:gd name="T41" fmla="*/ 1391 h 3637"/>
                  <a:gd name="T42" fmla="*/ 429 w 1338"/>
                  <a:gd name="T43" fmla="*/ 1658 h 3637"/>
                  <a:gd name="T44" fmla="*/ 429 w 1338"/>
                  <a:gd name="T45" fmla="*/ 1658 h 3637"/>
                  <a:gd name="T46" fmla="*/ 589 w 1338"/>
                  <a:gd name="T47" fmla="*/ 2086 h 3637"/>
                  <a:gd name="T48" fmla="*/ 803 w 1338"/>
                  <a:gd name="T49" fmla="*/ 2674 h 3637"/>
                  <a:gd name="T50" fmla="*/ 1071 w 1338"/>
                  <a:gd name="T51" fmla="*/ 3262 h 3637"/>
                  <a:gd name="T52" fmla="*/ 1285 w 1338"/>
                  <a:gd name="T53" fmla="*/ 3637 h 3637"/>
                  <a:gd name="T54" fmla="*/ 1285 w 1338"/>
                  <a:gd name="T55" fmla="*/ 3637 h 3637"/>
                  <a:gd name="T56" fmla="*/ 1338 w 1338"/>
                  <a:gd name="T57" fmla="*/ 3583 h 3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8" h="3637">
                    <a:moveTo>
                      <a:pt x="1338" y="3583"/>
                    </a:moveTo>
                    <a:lnTo>
                      <a:pt x="1231" y="3316"/>
                    </a:lnTo>
                    <a:lnTo>
                      <a:pt x="964" y="2727"/>
                    </a:lnTo>
                    <a:lnTo>
                      <a:pt x="750" y="2032"/>
                    </a:lnTo>
                    <a:lnTo>
                      <a:pt x="750" y="2032"/>
                    </a:lnTo>
                    <a:lnTo>
                      <a:pt x="643" y="1498"/>
                    </a:lnTo>
                    <a:lnTo>
                      <a:pt x="536" y="1016"/>
                    </a:lnTo>
                    <a:lnTo>
                      <a:pt x="536" y="642"/>
                    </a:lnTo>
                    <a:lnTo>
                      <a:pt x="536" y="642"/>
                    </a:lnTo>
                    <a:lnTo>
                      <a:pt x="429" y="0"/>
                    </a:lnTo>
                    <a:lnTo>
                      <a:pt x="322" y="107"/>
                    </a:lnTo>
                    <a:lnTo>
                      <a:pt x="161" y="375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108" y="749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161" y="1123"/>
                    </a:lnTo>
                    <a:lnTo>
                      <a:pt x="215" y="1177"/>
                    </a:lnTo>
                    <a:lnTo>
                      <a:pt x="322" y="1391"/>
                    </a:lnTo>
                    <a:lnTo>
                      <a:pt x="429" y="1658"/>
                    </a:lnTo>
                    <a:lnTo>
                      <a:pt x="429" y="1658"/>
                    </a:lnTo>
                    <a:lnTo>
                      <a:pt x="589" y="2086"/>
                    </a:lnTo>
                    <a:lnTo>
                      <a:pt x="803" y="2674"/>
                    </a:lnTo>
                    <a:lnTo>
                      <a:pt x="1071" y="3262"/>
                    </a:lnTo>
                    <a:lnTo>
                      <a:pt x="1285" y="3637"/>
                    </a:lnTo>
                    <a:lnTo>
                      <a:pt x="1285" y="3637"/>
                    </a:lnTo>
                    <a:lnTo>
                      <a:pt x="1338" y="358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4C4C4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" name="Freeform 56"/>
              <p:cNvSpPr>
                <a:spLocks/>
              </p:cNvSpPr>
              <p:nvPr/>
            </p:nvSpPr>
            <p:spPr bwMode="auto">
              <a:xfrm>
                <a:off x="4566" y="1534"/>
                <a:ext cx="80" cy="128"/>
              </a:xfrm>
              <a:custGeom>
                <a:avLst/>
                <a:gdLst>
                  <a:gd name="T0" fmla="*/ 321 w 642"/>
                  <a:gd name="T1" fmla="*/ 0 h 1016"/>
                  <a:gd name="T2" fmla="*/ 321 w 642"/>
                  <a:gd name="T3" fmla="*/ 107 h 1016"/>
                  <a:gd name="T4" fmla="*/ 268 w 642"/>
                  <a:gd name="T5" fmla="*/ 268 h 1016"/>
                  <a:gd name="T6" fmla="*/ 321 w 642"/>
                  <a:gd name="T7" fmla="*/ 429 h 1016"/>
                  <a:gd name="T8" fmla="*/ 321 w 642"/>
                  <a:gd name="T9" fmla="*/ 429 h 1016"/>
                  <a:gd name="T10" fmla="*/ 321 w 642"/>
                  <a:gd name="T11" fmla="*/ 535 h 1016"/>
                  <a:gd name="T12" fmla="*/ 321 w 642"/>
                  <a:gd name="T13" fmla="*/ 588 h 1016"/>
                  <a:gd name="T14" fmla="*/ 428 w 642"/>
                  <a:gd name="T15" fmla="*/ 695 h 1016"/>
                  <a:gd name="T16" fmla="*/ 428 w 642"/>
                  <a:gd name="T17" fmla="*/ 695 h 1016"/>
                  <a:gd name="T18" fmla="*/ 535 w 642"/>
                  <a:gd name="T19" fmla="*/ 856 h 1016"/>
                  <a:gd name="T20" fmla="*/ 589 w 642"/>
                  <a:gd name="T21" fmla="*/ 963 h 1016"/>
                  <a:gd name="T22" fmla="*/ 642 w 642"/>
                  <a:gd name="T23" fmla="*/ 1016 h 1016"/>
                  <a:gd name="T24" fmla="*/ 642 w 642"/>
                  <a:gd name="T25" fmla="*/ 1016 h 1016"/>
                  <a:gd name="T26" fmla="*/ 589 w 642"/>
                  <a:gd name="T27" fmla="*/ 1016 h 1016"/>
                  <a:gd name="T28" fmla="*/ 535 w 642"/>
                  <a:gd name="T29" fmla="*/ 963 h 1016"/>
                  <a:gd name="T30" fmla="*/ 482 w 642"/>
                  <a:gd name="T31" fmla="*/ 909 h 1016"/>
                  <a:gd name="T32" fmla="*/ 482 w 642"/>
                  <a:gd name="T33" fmla="*/ 909 h 1016"/>
                  <a:gd name="T34" fmla="*/ 375 w 642"/>
                  <a:gd name="T35" fmla="*/ 856 h 1016"/>
                  <a:gd name="T36" fmla="*/ 268 w 642"/>
                  <a:gd name="T37" fmla="*/ 802 h 1016"/>
                  <a:gd name="T38" fmla="*/ 214 w 642"/>
                  <a:gd name="T39" fmla="*/ 749 h 1016"/>
                  <a:gd name="T40" fmla="*/ 214 w 642"/>
                  <a:gd name="T41" fmla="*/ 749 h 1016"/>
                  <a:gd name="T42" fmla="*/ 107 w 642"/>
                  <a:gd name="T43" fmla="*/ 749 h 1016"/>
                  <a:gd name="T44" fmla="*/ 0 w 642"/>
                  <a:gd name="T45" fmla="*/ 749 h 1016"/>
                  <a:gd name="T46" fmla="*/ 0 w 642"/>
                  <a:gd name="T47" fmla="*/ 695 h 1016"/>
                  <a:gd name="T48" fmla="*/ 0 w 642"/>
                  <a:gd name="T49" fmla="*/ 695 h 1016"/>
                  <a:gd name="T50" fmla="*/ 0 w 642"/>
                  <a:gd name="T51" fmla="*/ 695 h 1016"/>
                  <a:gd name="T52" fmla="*/ 0 w 642"/>
                  <a:gd name="T53" fmla="*/ 588 h 1016"/>
                  <a:gd name="T54" fmla="*/ 54 w 642"/>
                  <a:gd name="T55" fmla="*/ 482 h 1016"/>
                  <a:gd name="T56" fmla="*/ 54 w 642"/>
                  <a:gd name="T57" fmla="*/ 482 h 1016"/>
                  <a:gd name="T58" fmla="*/ 54 w 642"/>
                  <a:gd name="T59" fmla="*/ 375 h 1016"/>
                  <a:gd name="T60" fmla="*/ 54 w 642"/>
                  <a:gd name="T61" fmla="*/ 268 h 1016"/>
                  <a:gd name="T62" fmla="*/ 107 w 642"/>
                  <a:gd name="T63" fmla="*/ 161 h 1016"/>
                  <a:gd name="T64" fmla="*/ 107 w 642"/>
                  <a:gd name="T65" fmla="*/ 161 h 1016"/>
                  <a:gd name="T66" fmla="*/ 161 w 642"/>
                  <a:gd name="T67" fmla="*/ 107 h 1016"/>
                  <a:gd name="T68" fmla="*/ 268 w 642"/>
                  <a:gd name="T69" fmla="*/ 0 h 1016"/>
                  <a:gd name="T70" fmla="*/ 321 w 642"/>
                  <a:gd name="T71" fmla="*/ 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1016">
                    <a:moveTo>
                      <a:pt x="321" y="0"/>
                    </a:moveTo>
                    <a:lnTo>
                      <a:pt x="321" y="107"/>
                    </a:lnTo>
                    <a:lnTo>
                      <a:pt x="268" y="268"/>
                    </a:lnTo>
                    <a:lnTo>
                      <a:pt x="321" y="429"/>
                    </a:lnTo>
                    <a:lnTo>
                      <a:pt x="321" y="429"/>
                    </a:lnTo>
                    <a:lnTo>
                      <a:pt x="321" y="535"/>
                    </a:lnTo>
                    <a:lnTo>
                      <a:pt x="321" y="588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535" y="856"/>
                    </a:lnTo>
                    <a:lnTo>
                      <a:pt x="589" y="963"/>
                    </a:lnTo>
                    <a:lnTo>
                      <a:pt x="642" y="1016"/>
                    </a:lnTo>
                    <a:lnTo>
                      <a:pt x="642" y="1016"/>
                    </a:lnTo>
                    <a:lnTo>
                      <a:pt x="589" y="1016"/>
                    </a:lnTo>
                    <a:lnTo>
                      <a:pt x="535" y="963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375" y="856"/>
                    </a:lnTo>
                    <a:lnTo>
                      <a:pt x="268" y="802"/>
                    </a:lnTo>
                    <a:lnTo>
                      <a:pt x="214" y="749"/>
                    </a:lnTo>
                    <a:lnTo>
                      <a:pt x="214" y="749"/>
                    </a:lnTo>
                    <a:lnTo>
                      <a:pt x="107" y="749"/>
                    </a:lnTo>
                    <a:lnTo>
                      <a:pt x="0" y="749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588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375"/>
                    </a:lnTo>
                    <a:lnTo>
                      <a:pt x="54" y="26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61" y="107"/>
                    </a:lnTo>
                    <a:lnTo>
                      <a:pt x="268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FFB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" name="Freeform 57"/>
              <p:cNvSpPr>
                <a:spLocks/>
              </p:cNvSpPr>
              <p:nvPr/>
            </p:nvSpPr>
            <p:spPr bwMode="auto">
              <a:xfrm>
                <a:off x="4580" y="1534"/>
                <a:ext cx="66" cy="134"/>
              </a:xfrm>
              <a:custGeom>
                <a:avLst/>
                <a:gdLst>
                  <a:gd name="T0" fmla="*/ 0 w 535"/>
                  <a:gd name="T1" fmla="*/ 214 h 1070"/>
                  <a:gd name="T2" fmla="*/ 0 w 535"/>
                  <a:gd name="T3" fmla="*/ 214 h 1070"/>
                  <a:gd name="T4" fmla="*/ 0 w 535"/>
                  <a:gd name="T5" fmla="*/ 161 h 1070"/>
                  <a:gd name="T6" fmla="*/ 0 w 535"/>
                  <a:gd name="T7" fmla="*/ 161 h 1070"/>
                  <a:gd name="T8" fmla="*/ 0 w 535"/>
                  <a:gd name="T9" fmla="*/ 161 h 1070"/>
                  <a:gd name="T10" fmla="*/ 54 w 535"/>
                  <a:gd name="T11" fmla="*/ 107 h 1070"/>
                  <a:gd name="T12" fmla="*/ 161 w 535"/>
                  <a:gd name="T13" fmla="*/ 0 h 1070"/>
                  <a:gd name="T14" fmla="*/ 214 w 535"/>
                  <a:gd name="T15" fmla="*/ 0 h 1070"/>
                  <a:gd name="T16" fmla="*/ 214 w 535"/>
                  <a:gd name="T17" fmla="*/ 0 h 1070"/>
                  <a:gd name="T18" fmla="*/ 214 w 535"/>
                  <a:gd name="T19" fmla="*/ 107 h 1070"/>
                  <a:gd name="T20" fmla="*/ 161 w 535"/>
                  <a:gd name="T21" fmla="*/ 268 h 1070"/>
                  <a:gd name="T22" fmla="*/ 214 w 535"/>
                  <a:gd name="T23" fmla="*/ 429 h 1070"/>
                  <a:gd name="T24" fmla="*/ 214 w 535"/>
                  <a:gd name="T25" fmla="*/ 429 h 1070"/>
                  <a:gd name="T26" fmla="*/ 214 w 535"/>
                  <a:gd name="T27" fmla="*/ 535 h 1070"/>
                  <a:gd name="T28" fmla="*/ 214 w 535"/>
                  <a:gd name="T29" fmla="*/ 588 h 1070"/>
                  <a:gd name="T30" fmla="*/ 321 w 535"/>
                  <a:gd name="T31" fmla="*/ 695 h 1070"/>
                  <a:gd name="T32" fmla="*/ 321 w 535"/>
                  <a:gd name="T33" fmla="*/ 695 h 1070"/>
                  <a:gd name="T34" fmla="*/ 375 w 535"/>
                  <a:gd name="T35" fmla="*/ 802 h 1070"/>
                  <a:gd name="T36" fmla="*/ 428 w 535"/>
                  <a:gd name="T37" fmla="*/ 856 h 1070"/>
                  <a:gd name="T38" fmla="*/ 482 w 535"/>
                  <a:gd name="T39" fmla="*/ 909 h 1070"/>
                  <a:gd name="T40" fmla="*/ 482 w 535"/>
                  <a:gd name="T41" fmla="*/ 909 h 1070"/>
                  <a:gd name="T42" fmla="*/ 482 w 535"/>
                  <a:gd name="T43" fmla="*/ 963 h 1070"/>
                  <a:gd name="T44" fmla="*/ 482 w 535"/>
                  <a:gd name="T45" fmla="*/ 1016 h 1070"/>
                  <a:gd name="T46" fmla="*/ 535 w 535"/>
                  <a:gd name="T47" fmla="*/ 1070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1070">
                    <a:moveTo>
                      <a:pt x="0" y="214"/>
                    </a:move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1" y="268"/>
                    </a:lnTo>
                    <a:lnTo>
                      <a:pt x="214" y="429"/>
                    </a:lnTo>
                    <a:lnTo>
                      <a:pt x="214" y="429"/>
                    </a:lnTo>
                    <a:lnTo>
                      <a:pt x="214" y="535"/>
                    </a:lnTo>
                    <a:lnTo>
                      <a:pt x="214" y="588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75" y="802"/>
                    </a:lnTo>
                    <a:lnTo>
                      <a:pt x="428" y="856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482" y="963"/>
                    </a:lnTo>
                    <a:lnTo>
                      <a:pt x="482" y="1016"/>
                    </a:lnTo>
                    <a:lnTo>
                      <a:pt x="535" y="1070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" name="Freeform 58"/>
              <p:cNvSpPr>
                <a:spLocks/>
              </p:cNvSpPr>
              <p:nvPr/>
            </p:nvSpPr>
            <p:spPr bwMode="auto">
              <a:xfrm>
                <a:off x="4566" y="1561"/>
                <a:ext cx="80" cy="107"/>
              </a:xfrm>
              <a:custGeom>
                <a:avLst/>
                <a:gdLst>
                  <a:gd name="T0" fmla="*/ 107 w 642"/>
                  <a:gd name="T1" fmla="*/ 0 h 856"/>
                  <a:gd name="T2" fmla="*/ 54 w 642"/>
                  <a:gd name="T3" fmla="*/ 108 h 856"/>
                  <a:gd name="T4" fmla="*/ 54 w 642"/>
                  <a:gd name="T5" fmla="*/ 215 h 856"/>
                  <a:gd name="T6" fmla="*/ 54 w 642"/>
                  <a:gd name="T7" fmla="*/ 268 h 856"/>
                  <a:gd name="T8" fmla="*/ 54 w 642"/>
                  <a:gd name="T9" fmla="*/ 268 h 856"/>
                  <a:gd name="T10" fmla="*/ 0 w 642"/>
                  <a:gd name="T11" fmla="*/ 374 h 856"/>
                  <a:gd name="T12" fmla="*/ 0 w 642"/>
                  <a:gd name="T13" fmla="*/ 481 h 856"/>
                  <a:gd name="T14" fmla="*/ 0 w 642"/>
                  <a:gd name="T15" fmla="*/ 481 h 856"/>
                  <a:gd name="T16" fmla="*/ 0 w 642"/>
                  <a:gd name="T17" fmla="*/ 481 h 856"/>
                  <a:gd name="T18" fmla="*/ 0 w 642"/>
                  <a:gd name="T19" fmla="*/ 535 h 856"/>
                  <a:gd name="T20" fmla="*/ 107 w 642"/>
                  <a:gd name="T21" fmla="*/ 535 h 856"/>
                  <a:gd name="T22" fmla="*/ 214 w 642"/>
                  <a:gd name="T23" fmla="*/ 535 h 856"/>
                  <a:gd name="T24" fmla="*/ 214 w 642"/>
                  <a:gd name="T25" fmla="*/ 535 h 856"/>
                  <a:gd name="T26" fmla="*/ 268 w 642"/>
                  <a:gd name="T27" fmla="*/ 588 h 856"/>
                  <a:gd name="T28" fmla="*/ 375 w 642"/>
                  <a:gd name="T29" fmla="*/ 642 h 856"/>
                  <a:gd name="T30" fmla="*/ 482 w 642"/>
                  <a:gd name="T31" fmla="*/ 695 h 856"/>
                  <a:gd name="T32" fmla="*/ 482 w 642"/>
                  <a:gd name="T33" fmla="*/ 695 h 856"/>
                  <a:gd name="T34" fmla="*/ 482 w 642"/>
                  <a:gd name="T35" fmla="*/ 749 h 856"/>
                  <a:gd name="T36" fmla="*/ 535 w 642"/>
                  <a:gd name="T37" fmla="*/ 802 h 856"/>
                  <a:gd name="T38" fmla="*/ 642 w 642"/>
                  <a:gd name="T39" fmla="*/ 85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2" h="856">
                    <a:moveTo>
                      <a:pt x="107" y="0"/>
                    </a:moveTo>
                    <a:lnTo>
                      <a:pt x="54" y="108"/>
                    </a:lnTo>
                    <a:lnTo>
                      <a:pt x="54" y="215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0" y="374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535"/>
                    </a:lnTo>
                    <a:lnTo>
                      <a:pt x="107" y="535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268" y="588"/>
                    </a:lnTo>
                    <a:lnTo>
                      <a:pt x="375" y="642"/>
                    </a:lnTo>
                    <a:lnTo>
                      <a:pt x="482" y="695"/>
                    </a:lnTo>
                    <a:lnTo>
                      <a:pt x="482" y="695"/>
                    </a:lnTo>
                    <a:lnTo>
                      <a:pt x="482" y="749"/>
                    </a:lnTo>
                    <a:lnTo>
                      <a:pt x="535" y="802"/>
                    </a:lnTo>
                    <a:lnTo>
                      <a:pt x="642" y="856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" name="Freeform 59"/>
              <p:cNvSpPr>
                <a:spLocks/>
              </p:cNvSpPr>
              <p:nvPr/>
            </p:nvSpPr>
            <p:spPr bwMode="auto">
              <a:xfrm>
                <a:off x="4439" y="1274"/>
                <a:ext cx="214" cy="287"/>
              </a:xfrm>
              <a:custGeom>
                <a:avLst/>
                <a:gdLst>
                  <a:gd name="T0" fmla="*/ 161 w 1713"/>
                  <a:gd name="T1" fmla="*/ 267 h 2299"/>
                  <a:gd name="T2" fmla="*/ 0 w 1713"/>
                  <a:gd name="T3" fmla="*/ 748 h 2299"/>
                  <a:gd name="T4" fmla="*/ 54 w 1713"/>
                  <a:gd name="T5" fmla="*/ 1016 h 2299"/>
                  <a:gd name="T6" fmla="*/ 161 w 1713"/>
                  <a:gd name="T7" fmla="*/ 1337 h 2299"/>
                  <a:gd name="T8" fmla="*/ 214 w 1713"/>
                  <a:gd name="T9" fmla="*/ 1391 h 2299"/>
                  <a:gd name="T10" fmla="*/ 321 w 1713"/>
                  <a:gd name="T11" fmla="*/ 1443 h 2299"/>
                  <a:gd name="T12" fmla="*/ 321 w 1713"/>
                  <a:gd name="T13" fmla="*/ 1497 h 2299"/>
                  <a:gd name="T14" fmla="*/ 375 w 1713"/>
                  <a:gd name="T15" fmla="*/ 1657 h 2299"/>
                  <a:gd name="T16" fmla="*/ 321 w 1713"/>
                  <a:gd name="T17" fmla="*/ 1818 h 2299"/>
                  <a:gd name="T18" fmla="*/ 375 w 1713"/>
                  <a:gd name="T19" fmla="*/ 1925 h 2299"/>
                  <a:gd name="T20" fmla="*/ 375 w 1713"/>
                  <a:gd name="T21" fmla="*/ 1978 h 2299"/>
                  <a:gd name="T22" fmla="*/ 482 w 1713"/>
                  <a:gd name="T23" fmla="*/ 1925 h 2299"/>
                  <a:gd name="T24" fmla="*/ 482 w 1713"/>
                  <a:gd name="T25" fmla="*/ 1925 h 2299"/>
                  <a:gd name="T26" fmla="*/ 535 w 1713"/>
                  <a:gd name="T27" fmla="*/ 1925 h 2299"/>
                  <a:gd name="T28" fmla="*/ 535 w 1713"/>
                  <a:gd name="T29" fmla="*/ 1978 h 2299"/>
                  <a:gd name="T30" fmla="*/ 589 w 1713"/>
                  <a:gd name="T31" fmla="*/ 2032 h 2299"/>
                  <a:gd name="T32" fmla="*/ 589 w 1713"/>
                  <a:gd name="T33" fmla="*/ 2085 h 2299"/>
                  <a:gd name="T34" fmla="*/ 642 w 1713"/>
                  <a:gd name="T35" fmla="*/ 2085 h 2299"/>
                  <a:gd name="T36" fmla="*/ 642 w 1713"/>
                  <a:gd name="T37" fmla="*/ 2085 h 2299"/>
                  <a:gd name="T38" fmla="*/ 696 w 1713"/>
                  <a:gd name="T39" fmla="*/ 2085 h 2299"/>
                  <a:gd name="T40" fmla="*/ 749 w 1713"/>
                  <a:gd name="T41" fmla="*/ 2085 h 2299"/>
                  <a:gd name="T42" fmla="*/ 749 w 1713"/>
                  <a:gd name="T43" fmla="*/ 2139 h 2299"/>
                  <a:gd name="T44" fmla="*/ 749 w 1713"/>
                  <a:gd name="T45" fmla="*/ 2139 h 2299"/>
                  <a:gd name="T46" fmla="*/ 749 w 1713"/>
                  <a:gd name="T47" fmla="*/ 2192 h 2299"/>
                  <a:gd name="T48" fmla="*/ 803 w 1713"/>
                  <a:gd name="T49" fmla="*/ 2139 h 2299"/>
                  <a:gd name="T50" fmla="*/ 857 w 1713"/>
                  <a:gd name="T51" fmla="*/ 2192 h 2299"/>
                  <a:gd name="T52" fmla="*/ 910 w 1713"/>
                  <a:gd name="T53" fmla="*/ 2192 h 2299"/>
                  <a:gd name="T54" fmla="*/ 964 w 1713"/>
                  <a:gd name="T55" fmla="*/ 2299 h 2299"/>
                  <a:gd name="T56" fmla="*/ 1071 w 1713"/>
                  <a:gd name="T57" fmla="*/ 2299 h 2299"/>
                  <a:gd name="T58" fmla="*/ 1285 w 1713"/>
                  <a:gd name="T59" fmla="*/ 2139 h 2299"/>
                  <a:gd name="T60" fmla="*/ 1445 w 1713"/>
                  <a:gd name="T61" fmla="*/ 1978 h 2299"/>
                  <a:gd name="T62" fmla="*/ 1606 w 1713"/>
                  <a:gd name="T63" fmla="*/ 1550 h 2299"/>
                  <a:gd name="T64" fmla="*/ 1713 w 1713"/>
                  <a:gd name="T65" fmla="*/ 1391 h 2299"/>
                  <a:gd name="T66" fmla="*/ 1338 w 1713"/>
                  <a:gd name="T67" fmla="*/ 427 h 2299"/>
                  <a:gd name="T68" fmla="*/ 1017 w 1713"/>
                  <a:gd name="T69" fmla="*/ 54 h 2299"/>
                  <a:gd name="T70" fmla="*/ 428 w 1713"/>
                  <a:gd name="T71" fmla="*/ 54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13" h="2299">
                    <a:moveTo>
                      <a:pt x="214" y="161"/>
                    </a:moveTo>
                    <a:lnTo>
                      <a:pt x="161" y="267"/>
                    </a:lnTo>
                    <a:lnTo>
                      <a:pt x="54" y="481"/>
                    </a:lnTo>
                    <a:lnTo>
                      <a:pt x="0" y="748"/>
                    </a:lnTo>
                    <a:lnTo>
                      <a:pt x="0" y="748"/>
                    </a:lnTo>
                    <a:lnTo>
                      <a:pt x="54" y="1016"/>
                    </a:lnTo>
                    <a:lnTo>
                      <a:pt x="107" y="1230"/>
                    </a:lnTo>
                    <a:lnTo>
                      <a:pt x="161" y="1337"/>
                    </a:lnTo>
                    <a:lnTo>
                      <a:pt x="161" y="1337"/>
                    </a:lnTo>
                    <a:lnTo>
                      <a:pt x="214" y="1391"/>
                    </a:lnTo>
                    <a:lnTo>
                      <a:pt x="268" y="1391"/>
                    </a:lnTo>
                    <a:lnTo>
                      <a:pt x="321" y="1443"/>
                    </a:lnTo>
                    <a:lnTo>
                      <a:pt x="321" y="1443"/>
                    </a:lnTo>
                    <a:lnTo>
                      <a:pt x="321" y="1497"/>
                    </a:lnTo>
                    <a:lnTo>
                      <a:pt x="321" y="1550"/>
                    </a:lnTo>
                    <a:lnTo>
                      <a:pt x="375" y="1657"/>
                    </a:lnTo>
                    <a:lnTo>
                      <a:pt x="375" y="1657"/>
                    </a:lnTo>
                    <a:lnTo>
                      <a:pt x="321" y="1818"/>
                    </a:lnTo>
                    <a:lnTo>
                      <a:pt x="321" y="1871"/>
                    </a:lnTo>
                    <a:lnTo>
                      <a:pt x="375" y="1925"/>
                    </a:lnTo>
                    <a:lnTo>
                      <a:pt x="375" y="1925"/>
                    </a:lnTo>
                    <a:lnTo>
                      <a:pt x="375" y="1978"/>
                    </a:lnTo>
                    <a:lnTo>
                      <a:pt x="428" y="1978"/>
                    </a:lnTo>
                    <a:lnTo>
                      <a:pt x="482" y="1925"/>
                    </a:lnTo>
                    <a:lnTo>
                      <a:pt x="482" y="1925"/>
                    </a:lnTo>
                    <a:lnTo>
                      <a:pt x="482" y="1925"/>
                    </a:lnTo>
                    <a:lnTo>
                      <a:pt x="535" y="1925"/>
                    </a:lnTo>
                    <a:lnTo>
                      <a:pt x="535" y="1925"/>
                    </a:lnTo>
                    <a:lnTo>
                      <a:pt x="535" y="1925"/>
                    </a:lnTo>
                    <a:lnTo>
                      <a:pt x="535" y="1978"/>
                    </a:lnTo>
                    <a:lnTo>
                      <a:pt x="589" y="1978"/>
                    </a:lnTo>
                    <a:lnTo>
                      <a:pt x="589" y="2032"/>
                    </a:lnTo>
                    <a:lnTo>
                      <a:pt x="589" y="2032"/>
                    </a:lnTo>
                    <a:lnTo>
                      <a:pt x="589" y="2085"/>
                    </a:lnTo>
                    <a:lnTo>
                      <a:pt x="589" y="2085"/>
                    </a:lnTo>
                    <a:lnTo>
                      <a:pt x="642" y="2085"/>
                    </a:lnTo>
                    <a:lnTo>
                      <a:pt x="642" y="2085"/>
                    </a:lnTo>
                    <a:lnTo>
                      <a:pt x="642" y="2085"/>
                    </a:lnTo>
                    <a:lnTo>
                      <a:pt x="696" y="2085"/>
                    </a:lnTo>
                    <a:lnTo>
                      <a:pt x="696" y="2085"/>
                    </a:lnTo>
                    <a:lnTo>
                      <a:pt x="696" y="2085"/>
                    </a:lnTo>
                    <a:lnTo>
                      <a:pt x="749" y="2085"/>
                    </a:lnTo>
                    <a:lnTo>
                      <a:pt x="749" y="2085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749" y="2192"/>
                    </a:lnTo>
                    <a:lnTo>
                      <a:pt x="749" y="2192"/>
                    </a:lnTo>
                    <a:lnTo>
                      <a:pt x="803" y="2139"/>
                    </a:lnTo>
                    <a:lnTo>
                      <a:pt x="803" y="2139"/>
                    </a:lnTo>
                    <a:lnTo>
                      <a:pt x="857" y="2192"/>
                    </a:lnTo>
                    <a:lnTo>
                      <a:pt x="857" y="2192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910" y="2246"/>
                    </a:lnTo>
                    <a:lnTo>
                      <a:pt x="964" y="2299"/>
                    </a:lnTo>
                    <a:lnTo>
                      <a:pt x="1071" y="2299"/>
                    </a:lnTo>
                    <a:lnTo>
                      <a:pt x="1071" y="2299"/>
                    </a:lnTo>
                    <a:lnTo>
                      <a:pt x="1178" y="2299"/>
                    </a:lnTo>
                    <a:lnTo>
                      <a:pt x="1285" y="2139"/>
                    </a:lnTo>
                    <a:lnTo>
                      <a:pt x="1445" y="1978"/>
                    </a:lnTo>
                    <a:lnTo>
                      <a:pt x="1445" y="1978"/>
                    </a:lnTo>
                    <a:lnTo>
                      <a:pt x="1552" y="1764"/>
                    </a:lnTo>
                    <a:lnTo>
                      <a:pt x="1606" y="1550"/>
                    </a:lnTo>
                    <a:lnTo>
                      <a:pt x="1713" y="1391"/>
                    </a:lnTo>
                    <a:lnTo>
                      <a:pt x="1713" y="1391"/>
                    </a:lnTo>
                    <a:lnTo>
                      <a:pt x="1606" y="1016"/>
                    </a:lnTo>
                    <a:lnTo>
                      <a:pt x="1338" y="427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696" y="0"/>
                    </a:lnTo>
                    <a:lnTo>
                      <a:pt x="428" y="54"/>
                    </a:lnTo>
                    <a:lnTo>
                      <a:pt x="214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" name="Freeform 60"/>
              <p:cNvSpPr>
                <a:spLocks/>
              </p:cNvSpPr>
              <p:nvPr/>
            </p:nvSpPr>
            <p:spPr bwMode="auto">
              <a:xfrm>
                <a:off x="4506" y="1468"/>
                <a:ext cx="87" cy="60"/>
              </a:xfrm>
              <a:custGeom>
                <a:avLst/>
                <a:gdLst>
                  <a:gd name="T0" fmla="*/ 54 w 696"/>
                  <a:gd name="T1" fmla="*/ 0 h 482"/>
                  <a:gd name="T2" fmla="*/ 54 w 696"/>
                  <a:gd name="T3" fmla="*/ 54 h 482"/>
                  <a:gd name="T4" fmla="*/ 161 w 696"/>
                  <a:gd name="T5" fmla="*/ 161 h 482"/>
                  <a:gd name="T6" fmla="*/ 322 w 696"/>
                  <a:gd name="T7" fmla="*/ 161 h 482"/>
                  <a:gd name="T8" fmla="*/ 322 w 696"/>
                  <a:gd name="T9" fmla="*/ 161 h 482"/>
                  <a:gd name="T10" fmla="*/ 536 w 696"/>
                  <a:gd name="T11" fmla="*/ 161 h 482"/>
                  <a:gd name="T12" fmla="*/ 643 w 696"/>
                  <a:gd name="T13" fmla="*/ 268 h 482"/>
                  <a:gd name="T14" fmla="*/ 696 w 696"/>
                  <a:gd name="T15" fmla="*/ 321 h 482"/>
                  <a:gd name="T16" fmla="*/ 696 w 696"/>
                  <a:gd name="T17" fmla="*/ 321 h 482"/>
                  <a:gd name="T18" fmla="*/ 643 w 696"/>
                  <a:gd name="T19" fmla="*/ 428 h 482"/>
                  <a:gd name="T20" fmla="*/ 589 w 696"/>
                  <a:gd name="T21" fmla="*/ 482 h 482"/>
                  <a:gd name="T22" fmla="*/ 482 w 696"/>
                  <a:gd name="T23" fmla="*/ 428 h 482"/>
                  <a:gd name="T24" fmla="*/ 482 w 696"/>
                  <a:gd name="T25" fmla="*/ 428 h 482"/>
                  <a:gd name="T26" fmla="*/ 322 w 696"/>
                  <a:gd name="T27" fmla="*/ 375 h 482"/>
                  <a:gd name="T28" fmla="*/ 214 w 696"/>
                  <a:gd name="T29" fmla="*/ 375 h 482"/>
                  <a:gd name="T30" fmla="*/ 107 w 696"/>
                  <a:gd name="T31" fmla="*/ 321 h 482"/>
                  <a:gd name="T32" fmla="*/ 107 w 696"/>
                  <a:gd name="T33" fmla="*/ 321 h 482"/>
                  <a:gd name="T34" fmla="*/ 54 w 696"/>
                  <a:gd name="T35" fmla="*/ 268 h 482"/>
                  <a:gd name="T36" fmla="*/ 0 w 696"/>
                  <a:gd name="T37" fmla="*/ 214 h 482"/>
                  <a:gd name="T38" fmla="*/ 0 w 696"/>
                  <a:gd name="T39" fmla="*/ 107 h 482"/>
                  <a:gd name="T40" fmla="*/ 0 w 696"/>
                  <a:gd name="T41" fmla="*/ 107 h 482"/>
                  <a:gd name="T42" fmla="*/ 0 w 696"/>
                  <a:gd name="T43" fmla="*/ 54 h 482"/>
                  <a:gd name="T44" fmla="*/ 54 w 696"/>
                  <a:gd name="T45" fmla="*/ 0 h 482"/>
                  <a:gd name="T46" fmla="*/ 54 w 696"/>
                  <a:gd name="T47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482">
                    <a:moveTo>
                      <a:pt x="54" y="0"/>
                    </a:moveTo>
                    <a:lnTo>
                      <a:pt x="54" y="54"/>
                    </a:lnTo>
                    <a:lnTo>
                      <a:pt x="161" y="161"/>
                    </a:lnTo>
                    <a:lnTo>
                      <a:pt x="322" y="161"/>
                    </a:lnTo>
                    <a:lnTo>
                      <a:pt x="322" y="161"/>
                    </a:lnTo>
                    <a:lnTo>
                      <a:pt x="536" y="161"/>
                    </a:lnTo>
                    <a:lnTo>
                      <a:pt x="643" y="268"/>
                    </a:lnTo>
                    <a:lnTo>
                      <a:pt x="696" y="321"/>
                    </a:lnTo>
                    <a:lnTo>
                      <a:pt x="696" y="321"/>
                    </a:lnTo>
                    <a:lnTo>
                      <a:pt x="643" y="428"/>
                    </a:lnTo>
                    <a:lnTo>
                      <a:pt x="589" y="482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322" y="375"/>
                    </a:lnTo>
                    <a:lnTo>
                      <a:pt x="214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" name="Freeform 61"/>
              <p:cNvSpPr>
                <a:spLocks/>
              </p:cNvSpPr>
              <p:nvPr/>
            </p:nvSpPr>
            <p:spPr bwMode="auto">
              <a:xfrm>
                <a:off x="4486" y="1494"/>
                <a:ext cx="33" cy="34"/>
              </a:xfrm>
              <a:custGeom>
                <a:avLst/>
                <a:gdLst>
                  <a:gd name="T0" fmla="*/ 0 w 267"/>
                  <a:gd name="T1" fmla="*/ 161 h 268"/>
                  <a:gd name="T2" fmla="*/ 0 w 267"/>
                  <a:gd name="T3" fmla="*/ 214 h 268"/>
                  <a:gd name="T4" fmla="*/ 53 w 267"/>
                  <a:gd name="T5" fmla="*/ 214 h 268"/>
                  <a:gd name="T6" fmla="*/ 107 w 267"/>
                  <a:gd name="T7" fmla="*/ 161 h 268"/>
                  <a:gd name="T8" fmla="*/ 107 w 267"/>
                  <a:gd name="T9" fmla="*/ 161 h 268"/>
                  <a:gd name="T10" fmla="*/ 107 w 267"/>
                  <a:gd name="T11" fmla="*/ 161 h 268"/>
                  <a:gd name="T12" fmla="*/ 160 w 267"/>
                  <a:gd name="T13" fmla="*/ 161 h 268"/>
                  <a:gd name="T14" fmla="*/ 160 w 267"/>
                  <a:gd name="T15" fmla="*/ 161 h 268"/>
                  <a:gd name="T16" fmla="*/ 160 w 267"/>
                  <a:gd name="T17" fmla="*/ 161 h 268"/>
                  <a:gd name="T18" fmla="*/ 160 w 267"/>
                  <a:gd name="T19" fmla="*/ 214 h 268"/>
                  <a:gd name="T20" fmla="*/ 214 w 267"/>
                  <a:gd name="T21" fmla="*/ 214 h 268"/>
                  <a:gd name="T22" fmla="*/ 214 w 267"/>
                  <a:gd name="T23" fmla="*/ 268 h 268"/>
                  <a:gd name="T24" fmla="*/ 214 w 267"/>
                  <a:gd name="T25" fmla="*/ 268 h 268"/>
                  <a:gd name="T26" fmla="*/ 214 w 267"/>
                  <a:gd name="T27" fmla="*/ 268 h 268"/>
                  <a:gd name="T28" fmla="*/ 214 w 267"/>
                  <a:gd name="T29" fmla="*/ 268 h 268"/>
                  <a:gd name="T30" fmla="*/ 214 w 267"/>
                  <a:gd name="T31" fmla="*/ 268 h 268"/>
                  <a:gd name="T32" fmla="*/ 214 w 267"/>
                  <a:gd name="T33" fmla="*/ 268 h 268"/>
                  <a:gd name="T34" fmla="*/ 214 w 267"/>
                  <a:gd name="T35" fmla="*/ 268 h 268"/>
                  <a:gd name="T36" fmla="*/ 214 w 267"/>
                  <a:gd name="T37" fmla="*/ 214 h 268"/>
                  <a:gd name="T38" fmla="*/ 267 w 267"/>
                  <a:gd name="T39" fmla="*/ 161 h 268"/>
                  <a:gd name="T40" fmla="*/ 267 w 267"/>
                  <a:gd name="T41" fmla="*/ 161 h 268"/>
                  <a:gd name="T42" fmla="*/ 267 w 267"/>
                  <a:gd name="T43" fmla="*/ 107 h 268"/>
                  <a:gd name="T44" fmla="*/ 214 w 267"/>
                  <a:gd name="T45" fmla="*/ 54 h 268"/>
                  <a:gd name="T46" fmla="*/ 214 w 267"/>
                  <a:gd name="T47" fmla="*/ 0 h 268"/>
                  <a:gd name="T48" fmla="*/ 214 w 267"/>
                  <a:gd name="T49" fmla="*/ 0 h 268"/>
                  <a:gd name="T50" fmla="*/ 107 w 267"/>
                  <a:gd name="T51" fmla="*/ 54 h 268"/>
                  <a:gd name="T52" fmla="*/ 107 w 267"/>
                  <a:gd name="T53" fmla="*/ 107 h 268"/>
                  <a:gd name="T54" fmla="*/ 53 w 267"/>
                  <a:gd name="T55" fmla="*/ 107 h 268"/>
                  <a:gd name="T56" fmla="*/ 53 w 267"/>
                  <a:gd name="T57" fmla="*/ 107 h 268"/>
                  <a:gd name="T58" fmla="*/ 0 w 267"/>
                  <a:gd name="T59" fmla="*/ 161 h 268"/>
                  <a:gd name="T60" fmla="*/ 0 w 267"/>
                  <a:gd name="T61" fmla="*/ 161 h 268"/>
                  <a:gd name="T62" fmla="*/ 0 w 267"/>
                  <a:gd name="T63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7" h="268">
                    <a:moveTo>
                      <a:pt x="0" y="161"/>
                    </a:moveTo>
                    <a:lnTo>
                      <a:pt x="0" y="214"/>
                    </a:lnTo>
                    <a:lnTo>
                      <a:pt x="53" y="214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60" y="214"/>
                    </a:lnTo>
                    <a:lnTo>
                      <a:pt x="214" y="214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14"/>
                    </a:lnTo>
                    <a:lnTo>
                      <a:pt x="267" y="161"/>
                    </a:lnTo>
                    <a:lnTo>
                      <a:pt x="267" y="161"/>
                    </a:lnTo>
                    <a:lnTo>
                      <a:pt x="267" y="107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07" y="54"/>
                    </a:lnTo>
                    <a:lnTo>
                      <a:pt x="107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" name="Freeform 62"/>
              <p:cNvSpPr>
                <a:spLocks/>
              </p:cNvSpPr>
              <p:nvPr/>
            </p:nvSpPr>
            <p:spPr bwMode="auto">
              <a:xfrm>
                <a:off x="4439" y="1294"/>
                <a:ext cx="87" cy="207"/>
              </a:xfrm>
              <a:custGeom>
                <a:avLst/>
                <a:gdLst>
                  <a:gd name="T0" fmla="*/ 214 w 696"/>
                  <a:gd name="T1" fmla="*/ 0 h 1657"/>
                  <a:gd name="T2" fmla="*/ 161 w 696"/>
                  <a:gd name="T3" fmla="*/ 106 h 1657"/>
                  <a:gd name="T4" fmla="*/ 54 w 696"/>
                  <a:gd name="T5" fmla="*/ 320 h 1657"/>
                  <a:gd name="T6" fmla="*/ 0 w 696"/>
                  <a:gd name="T7" fmla="*/ 587 h 1657"/>
                  <a:gd name="T8" fmla="*/ 0 w 696"/>
                  <a:gd name="T9" fmla="*/ 587 h 1657"/>
                  <a:gd name="T10" fmla="*/ 54 w 696"/>
                  <a:gd name="T11" fmla="*/ 855 h 1657"/>
                  <a:gd name="T12" fmla="*/ 107 w 696"/>
                  <a:gd name="T13" fmla="*/ 1069 h 1657"/>
                  <a:gd name="T14" fmla="*/ 161 w 696"/>
                  <a:gd name="T15" fmla="*/ 1176 h 1657"/>
                  <a:gd name="T16" fmla="*/ 161 w 696"/>
                  <a:gd name="T17" fmla="*/ 1176 h 1657"/>
                  <a:gd name="T18" fmla="*/ 214 w 696"/>
                  <a:gd name="T19" fmla="*/ 1230 h 1657"/>
                  <a:gd name="T20" fmla="*/ 268 w 696"/>
                  <a:gd name="T21" fmla="*/ 1230 h 1657"/>
                  <a:gd name="T22" fmla="*/ 321 w 696"/>
                  <a:gd name="T23" fmla="*/ 1282 h 1657"/>
                  <a:gd name="T24" fmla="*/ 321 w 696"/>
                  <a:gd name="T25" fmla="*/ 1282 h 1657"/>
                  <a:gd name="T26" fmla="*/ 321 w 696"/>
                  <a:gd name="T27" fmla="*/ 1282 h 1657"/>
                  <a:gd name="T28" fmla="*/ 321 w 696"/>
                  <a:gd name="T29" fmla="*/ 1336 h 1657"/>
                  <a:gd name="T30" fmla="*/ 321 w 696"/>
                  <a:gd name="T31" fmla="*/ 1389 h 1657"/>
                  <a:gd name="T32" fmla="*/ 321 w 696"/>
                  <a:gd name="T33" fmla="*/ 1389 h 1657"/>
                  <a:gd name="T34" fmla="*/ 321 w 696"/>
                  <a:gd name="T35" fmla="*/ 1389 h 1657"/>
                  <a:gd name="T36" fmla="*/ 375 w 696"/>
                  <a:gd name="T37" fmla="*/ 1443 h 1657"/>
                  <a:gd name="T38" fmla="*/ 375 w 696"/>
                  <a:gd name="T39" fmla="*/ 1496 h 1657"/>
                  <a:gd name="T40" fmla="*/ 375 w 696"/>
                  <a:gd name="T41" fmla="*/ 1496 h 1657"/>
                  <a:gd name="T42" fmla="*/ 482 w 696"/>
                  <a:gd name="T43" fmla="*/ 1657 h 1657"/>
                  <a:gd name="T44" fmla="*/ 535 w 696"/>
                  <a:gd name="T45" fmla="*/ 1550 h 1657"/>
                  <a:gd name="T46" fmla="*/ 589 w 696"/>
                  <a:gd name="T47" fmla="*/ 1443 h 1657"/>
                  <a:gd name="T48" fmla="*/ 589 w 696"/>
                  <a:gd name="T49" fmla="*/ 1443 h 1657"/>
                  <a:gd name="T50" fmla="*/ 589 w 696"/>
                  <a:gd name="T51" fmla="*/ 1389 h 1657"/>
                  <a:gd name="T52" fmla="*/ 642 w 696"/>
                  <a:gd name="T53" fmla="*/ 1336 h 1657"/>
                  <a:gd name="T54" fmla="*/ 696 w 696"/>
                  <a:gd name="T55" fmla="*/ 1176 h 1657"/>
                  <a:gd name="T56" fmla="*/ 696 w 696"/>
                  <a:gd name="T57" fmla="*/ 1176 h 1657"/>
                  <a:gd name="T58" fmla="*/ 696 w 696"/>
                  <a:gd name="T59" fmla="*/ 1123 h 1657"/>
                  <a:gd name="T60" fmla="*/ 642 w 696"/>
                  <a:gd name="T61" fmla="*/ 1069 h 1657"/>
                  <a:gd name="T62" fmla="*/ 535 w 696"/>
                  <a:gd name="T63" fmla="*/ 1069 h 1657"/>
                  <a:gd name="T64" fmla="*/ 535 w 696"/>
                  <a:gd name="T65" fmla="*/ 1069 h 1657"/>
                  <a:gd name="T66" fmla="*/ 482 w 696"/>
                  <a:gd name="T67" fmla="*/ 1069 h 1657"/>
                  <a:gd name="T68" fmla="*/ 428 w 696"/>
                  <a:gd name="T69" fmla="*/ 1123 h 1657"/>
                  <a:gd name="T70" fmla="*/ 375 w 696"/>
                  <a:gd name="T71" fmla="*/ 1123 h 1657"/>
                  <a:gd name="T72" fmla="*/ 375 w 696"/>
                  <a:gd name="T73" fmla="*/ 1123 h 1657"/>
                  <a:gd name="T74" fmla="*/ 268 w 696"/>
                  <a:gd name="T75" fmla="*/ 1069 h 1657"/>
                  <a:gd name="T76" fmla="*/ 161 w 696"/>
                  <a:gd name="T77" fmla="*/ 909 h 1657"/>
                  <a:gd name="T78" fmla="*/ 161 w 696"/>
                  <a:gd name="T79" fmla="*/ 694 h 1657"/>
                  <a:gd name="T80" fmla="*/ 161 w 696"/>
                  <a:gd name="T81" fmla="*/ 694 h 1657"/>
                  <a:gd name="T82" fmla="*/ 161 w 696"/>
                  <a:gd name="T83" fmla="*/ 641 h 1657"/>
                  <a:gd name="T84" fmla="*/ 161 w 696"/>
                  <a:gd name="T85" fmla="*/ 480 h 1657"/>
                  <a:gd name="T86" fmla="*/ 161 w 696"/>
                  <a:gd name="T87" fmla="*/ 320 h 1657"/>
                  <a:gd name="T88" fmla="*/ 161 w 696"/>
                  <a:gd name="T89" fmla="*/ 320 h 1657"/>
                  <a:gd name="T90" fmla="*/ 161 w 696"/>
                  <a:gd name="T91" fmla="*/ 213 h 1657"/>
                  <a:gd name="T92" fmla="*/ 214 w 696"/>
                  <a:gd name="T93" fmla="*/ 53 h 1657"/>
                  <a:gd name="T94" fmla="*/ 214 w 696"/>
                  <a:gd name="T95" fmla="*/ 0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657">
                    <a:moveTo>
                      <a:pt x="214" y="0"/>
                    </a:moveTo>
                    <a:lnTo>
                      <a:pt x="161" y="106"/>
                    </a:lnTo>
                    <a:lnTo>
                      <a:pt x="54" y="320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54" y="855"/>
                    </a:lnTo>
                    <a:lnTo>
                      <a:pt x="107" y="1069"/>
                    </a:lnTo>
                    <a:lnTo>
                      <a:pt x="161" y="1176"/>
                    </a:lnTo>
                    <a:lnTo>
                      <a:pt x="161" y="1176"/>
                    </a:lnTo>
                    <a:lnTo>
                      <a:pt x="214" y="1230"/>
                    </a:lnTo>
                    <a:lnTo>
                      <a:pt x="268" y="1230"/>
                    </a:lnTo>
                    <a:lnTo>
                      <a:pt x="321" y="1282"/>
                    </a:lnTo>
                    <a:lnTo>
                      <a:pt x="321" y="1282"/>
                    </a:lnTo>
                    <a:lnTo>
                      <a:pt x="321" y="1282"/>
                    </a:lnTo>
                    <a:lnTo>
                      <a:pt x="321" y="1336"/>
                    </a:lnTo>
                    <a:lnTo>
                      <a:pt x="321" y="1389"/>
                    </a:lnTo>
                    <a:lnTo>
                      <a:pt x="321" y="1389"/>
                    </a:lnTo>
                    <a:lnTo>
                      <a:pt x="321" y="1389"/>
                    </a:lnTo>
                    <a:lnTo>
                      <a:pt x="375" y="1443"/>
                    </a:lnTo>
                    <a:lnTo>
                      <a:pt x="375" y="1496"/>
                    </a:lnTo>
                    <a:lnTo>
                      <a:pt x="375" y="1496"/>
                    </a:lnTo>
                    <a:lnTo>
                      <a:pt x="482" y="1657"/>
                    </a:lnTo>
                    <a:lnTo>
                      <a:pt x="535" y="1550"/>
                    </a:lnTo>
                    <a:lnTo>
                      <a:pt x="589" y="1443"/>
                    </a:lnTo>
                    <a:lnTo>
                      <a:pt x="589" y="1443"/>
                    </a:lnTo>
                    <a:lnTo>
                      <a:pt x="589" y="1389"/>
                    </a:lnTo>
                    <a:lnTo>
                      <a:pt x="642" y="1336"/>
                    </a:lnTo>
                    <a:lnTo>
                      <a:pt x="696" y="1176"/>
                    </a:lnTo>
                    <a:lnTo>
                      <a:pt x="696" y="1176"/>
                    </a:lnTo>
                    <a:lnTo>
                      <a:pt x="696" y="1123"/>
                    </a:lnTo>
                    <a:lnTo>
                      <a:pt x="642" y="1069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482" y="1069"/>
                    </a:lnTo>
                    <a:lnTo>
                      <a:pt x="428" y="1123"/>
                    </a:lnTo>
                    <a:lnTo>
                      <a:pt x="375" y="1123"/>
                    </a:lnTo>
                    <a:lnTo>
                      <a:pt x="375" y="1123"/>
                    </a:lnTo>
                    <a:lnTo>
                      <a:pt x="268" y="1069"/>
                    </a:lnTo>
                    <a:lnTo>
                      <a:pt x="161" y="909"/>
                    </a:lnTo>
                    <a:lnTo>
                      <a:pt x="161" y="694"/>
                    </a:lnTo>
                    <a:lnTo>
                      <a:pt x="161" y="694"/>
                    </a:lnTo>
                    <a:lnTo>
                      <a:pt x="161" y="641"/>
                    </a:lnTo>
                    <a:lnTo>
                      <a:pt x="161" y="480"/>
                    </a:lnTo>
                    <a:lnTo>
                      <a:pt x="161" y="320"/>
                    </a:lnTo>
                    <a:lnTo>
                      <a:pt x="161" y="320"/>
                    </a:lnTo>
                    <a:lnTo>
                      <a:pt x="161" y="213"/>
                    </a:lnTo>
                    <a:lnTo>
                      <a:pt x="214" y="53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" name="Freeform 63"/>
              <p:cNvSpPr>
                <a:spLocks/>
              </p:cNvSpPr>
              <p:nvPr/>
            </p:nvSpPr>
            <p:spPr bwMode="auto">
              <a:xfrm>
                <a:off x="4539" y="1381"/>
                <a:ext cx="114" cy="180"/>
              </a:xfrm>
              <a:custGeom>
                <a:avLst/>
                <a:gdLst>
                  <a:gd name="T0" fmla="*/ 803 w 910"/>
                  <a:gd name="T1" fmla="*/ 161 h 1444"/>
                  <a:gd name="T2" fmla="*/ 856 w 910"/>
                  <a:gd name="T3" fmla="*/ 322 h 1444"/>
                  <a:gd name="T4" fmla="*/ 910 w 910"/>
                  <a:gd name="T5" fmla="*/ 482 h 1444"/>
                  <a:gd name="T6" fmla="*/ 910 w 910"/>
                  <a:gd name="T7" fmla="*/ 536 h 1444"/>
                  <a:gd name="T8" fmla="*/ 910 w 910"/>
                  <a:gd name="T9" fmla="*/ 536 h 1444"/>
                  <a:gd name="T10" fmla="*/ 803 w 910"/>
                  <a:gd name="T11" fmla="*/ 695 h 1444"/>
                  <a:gd name="T12" fmla="*/ 749 w 910"/>
                  <a:gd name="T13" fmla="*/ 909 h 1444"/>
                  <a:gd name="T14" fmla="*/ 642 w 910"/>
                  <a:gd name="T15" fmla="*/ 1123 h 1444"/>
                  <a:gd name="T16" fmla="*/ 642 w 910"/>
                  <a:gd name="T17" fmla="*/ 1123 h 1444"/>
                  <a:gd name="T18" fmla="*/ 482 w 910"/>
                  <a:gd name="T19" fmla="*/ 1284 h 1444"/>
                  <a:gd name="T20" fmla="*/ 375 w 910"/>
                  <a:gd name="T21" fmla="*/ 1444 h 1444"/>
                  <a:gd name="T22" fmla="*/ 268 w 910"/>
                  <a:gd name="T23" fmla="*/ 1444 h 1444"/>
                  <a:gd name="T24" fmla="*/ 268 w 910"/>
                  <a:gd name="T25" fmla="*/ 1444 h 1444"/>
                  <a:gd name="T26" fmla="*/ 161 w 910"/>
                  <a:gd name="T27" fmla="*/ 1444 h 1444"/>
                  <a:gd name="T28" fmla="*/ 107 w 910"/>
                  <a:gd name="T29" fmla="*/ 1391 h 1444"/>
                  <a:gd name="T30" fmla="*/ 107 w 910"/>
                  <a:gd name="T31" fmla="*/ 1337 h 1444"/>
                  <a:gd name="T32" fmla="*/ 107 w 910"/>
                  <a:gd name="T33" fmla="*/ 1337 h 1444"/>
                  <a:gd name="T34" fmla="*/ 54 w 910"/>
                  <a:gd name="T35" fmla="*/ 1337 h 1444"/>
                  <a:gd name="T36" fmla="*/ 54 w 910"/>
                  <a:gd name="T37" fmla="*/ 1337 h 1444"/>
                  <a:gd name="T38" fmla="*/ 0 w 910"/>
                  <a:gd name="T39" fmla="*/ 1284 h 1444"/>
                  <a:gd name="T40" fmla="*/ 0 w 910"/>
                  <a:gd name="T41" fmla="*/ 1284 h 1444"/>
                  <a:gd name="T42" fmla="*/ 0 w 910"/>
                  <a:gd name="T43" fmla="*/ 1284 h 1444"/>
                  <a:gd name="T44" fmla="*/ 54 w 910"/>
                  <a:gd name="T45" fmla="*/ 1284 h 1444"/>
                  <a:gd name="T46" fmla="*/ 107 w 910"/>
                  <a:gd name="T47" fmla="*/ 1230 h 1444"/>
                  <a:gd name="T48" fmla="*/ 107 w 910"/>
                  <a:gd name="T49" fmla="*/ 1230 h 1444"/>
                  <a:gd name="T50" fmla="*/ 161 w 910"/>
                  <a:gd name="T51" fmla="*/ 1230 h 1444"/>
                  <a:gd name="T52" fmla="*/ 161 w 910"/>
                  <a:gd name="T53" fmla="*/ 1284 h 1444"/>
                  <a:gd name="T54" fmla="*/ 214 w 910"/>
                  <a:gd name="T55" fmla="*/ 1284 h 1444"/>
                  <a:gd name="T56" fmla="*/ 214 w 910"/>
                  <a:gd name="T57" fmla="*/ 1284 h 1444"/>
                  <a:gd name="T58" fmla="*/ 268 w 910"/>
                  <a:gd name="T59" fmla="*/ 1284 h 1444"/>
                  <a:gd name="T60" fmla="*/ 321 w 910"/>
                  <a:gd name="T61" fmla="*/ 1230 h 1444"/>
                  <a:gd name="T62" fmla="*/ 375 w 910"/>
                  <a:gd name="T63" fmla="*/ 1123 h 1444"/>
                  <a:gd name="T64" fmla="*/ 375 w 910"/>
                  <a:gd name="T65" fmla="*/ 1123 h 1444"/>
                  <a:gd name="T66" fmla="*/ 428 w 910"/>
                  <a:gd name="T67" fmla="*/ 1070 h 1444"/>
                  <a:gd name="T68" fmla="*/ 428 w 910"/>
                  <a:gd name="T69" fmla="*/ 1016 h 1444"/>
                  <a:gd name="T70" fmla="*/ 428 w 910"/>
                  <a:gd name="T71" fmla="*/ 909 h 1444"/>
                  <a:gd name="T72" fmla="*/ 428 w 910"/>
                  <a:gd name="T73" fmla="*/ 909 h 1444"/>
                  <a:gd name="T74" fmla="*/ 428 w 910"/>
                  <a:gd name="T75" fmla="*/ 856 h 1444"/>
                  <a:gd name="T76" fmla="*/ 375 w 910"/>
                  <a:gd name="T77" fmla="*/ 802 h 1444"/>
                  <a:gd name="T78" fmla="*/ 214 w 910"/>
                  <a:gd name="T79" fmla="*/ 802 h 1444"/>
                  <a:gd name="T80" fmla="*/ 214 w 910"/>
                  <a:gd name="T81" fmla="*/ 802 h 1444"/>
                  <a:gd name="T82" fmla="*/ 107 w 910"/>
                  <a:gd name="T83" fmla="*/ 749 h 1444"/>
                  <a:gd name="T84" fmla="*/ 161 w 910"/>
                  <a:gd name="T85" fmla="*/ 536 h 1444"/>
                  <a:gd name="T86" fmla="*/ 214 w 910"/>
                  <a:gd name="T87" fmla="*/ 268 h 1444"/>
                  <a:gd name="T88" fmla="*/ 214 w 910"/>
                  <a:gd name="T89" fmla="*/ 268 h 1444"/>
                  <a:gd name="T90" fmla="*/ 321 w 910"/>
                  <a:gd name="T91" fmla="*/ 161 h 1444"/>
                  <a:gd name="T92" fmla="*/ 482 w 910"/>
                  <a:gd name="T93" fmla="*/ 54 h 1444"/>
                  <a:gd name="T94" fmla="*/ 642 w 910"/>
                  <a:gd name="T95" fmla="*/ 0 h 1444"/>
                  <a:gd name="T96" fmla="*/ 642 w 910"/>
                  <a:gd name="T97" fmla="*/ 0 h 1444"/>
                  <a:gd name="T98" fmla="*/ 749 w 910"/>
                  <a:gd name="T99" fmla="*/ 54 h 1444"/>
                  <a:gd name="T100" fmla="*/ 803 w 910"/>
                  <a:gd name="T101" fmla="*/ 161 h 1444"/>
                  <a:gd name="T102" fmla="*/ 803 w 910"/>
                  <a:gd name="T103" fmla="*/ 161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1444">
                    <a:moveTo>
                      <a:pt x="803" y="161"/>
                    </a:moveTo>
                    <a:lnTo>
                      <a:pt x="856" y="322"/>
                    </a:lnTo>
                    <a:lnTo>
                      <a:pt x="910" y="482"/>
                    </a:lnTo>
                    <a:lnTo>
                      <a:pt x="910" y="536"/>
                    </a:lnTo>
                    <a:lnTo>
                      <a:pt x="910" y="536"/>
                    </a:lnTo>
                    <a:lnTo>
                      <a:pt x="803" y="695"/>
                    </a:lnTo>
                    <a:lnTo>
                      <a:pt x="749" y="909"/>
                    </a:lnTo>
                    <a:lnTo>
                      <a:pt x="642" y="1123"/>
                    </a:lnTo>
                    <a:lnTo>
                      <a:pt x="642" y="1123"/>
                    </a:lnTo>
                    <a:lnTo>
                      <a:pt x="482" y="1284"/>
                    </a:lnTo>
                    <a:lnTo>
                      <a:pt x="375" y="1444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161" y="1444"/>
                    </a:lnTo>
                    <a:lnTo>
                      <a:pt x="107" y="1391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54" y="1337"/>
                    </a:lnTo>
                    <a:lnTo>
                      <a:pt x="54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4" y="1284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161" y="1230"/>
                    </a:lnTo>
                    <a:lnTo>
                      <a:pt x="161" y="1284"/>
                    </a:lnTo>
                    <a:lnTo>
                      <a:pt x="214" y="1284"/>
                    </a:lnTo>
                    <a:lnTo>
                      <a:pt x="214" y="1284"/>
                    </a:lnTo>
                    <a:lnTo>
                      <a:pt x="268" y="1284"/>
                    </a:lnTo>
                    <a:lnTo>
                      <a:pt x="321" y="1230"/>
                    </a:lnTo>
                    <a:lnTo>
                      <a:pt x="375" y="1123"/>
                    </a:lnTo>
                    <a:lnTo>
                      <a:pt x="375" y="1123"/>
                    </a:lnTo>
                    <a:lnTo>
                      <a:pt x="428" y="1070"/>
                    </a:lnTo>
                    <a:lnTo>
                      <a:pt x="428" y="1016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428" y="856"/>
                    </a:lnTo>
                    <a:lnTo>
                      <a:pt x="37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07" y="749"/>
                    </a:lnTo>
                    <a:lnTo>
                      <a:pt x="161" y="536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321" y="161"/>
                    </a:lnTo>
                    <a:lnTo>
                      <a:pt x="482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03" y="161"/>
                    </a:lnTo>
                    <a:lnTo>
                      <a:pt x="803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" name="Freeform 64"/>
              <p:cNvSpPr>
                <a:spLocks/>
              </p:cNvSpPr>
              <p:nvPr/>
            </p:nvSpPr>
            <p:spPr bwMode="auto">
              <a:xfrm>
                <a:off x="4539" y="1381"/>
                <a:ext cx="114" cy="180"/>
              </a:xfrm>
              <a:custGeom>
                <a:avLst/>
                <a:gdLst>
                  <a:gd name="T0" fmla="*/ 268 w 910"/>
                  <a:gd name="T1" fmla="*/ 322 h 1444"/>
                  <a:gd name="T2" fmla="*/ 321 w 910"/>
                  <a:gd name="T3" fmla="*/ 161 h 1444"/>
                  <a:gd name="T4" fmla="*/ 482 w 910"/>
                  <a:gd name="T5" fmla="*/ 54 h 1444"/>
                  <a:gd name="T6" fmla="*/ 642 w 910"/>
                  <a:gd name="T7" fmla="*/ 0 h 1444"/>
                  <a:gd name="T8" fmla="*/ 642 w 910"/>
                  <a:gd name="T9" fmla="*/ 0 h 1444"/>
                  <a:gd name="T10" fmla="*/ 749 w 910"/>
                  <a:gd name="T11" fmla="*/ 54 h 1444"/>
                  <a:gd name="T12" fmla="*/ 803 w 910"/>
                  <a:gd name="T13" fmla="*/ 161 h 1444"/>
                  <a:gd name="T14" fmla="*/ 803 w 910"/>
                  <a:gd name="T15" fmla="*/ 161 h 1444"/>
                  <a:gd name="T16" fmla="*/ 803 w 910"/>
                  <a:gd name="T17" fmla="*/ 161 h 1444"/>
                  <a:gd name="T18" fmla="*/ 856 w 910"/>
                  <a:gd name="T19" fmla="*/ 322 h 1444"/>
                  <a:gd name="T20" fmla="*/ 910 w 910"/>
                  <a:gd name="T21" fmla="*/ 482 h 1444"/>
                  <a:gd name="T22" fmla="*/ 910 w 910"/>
                  <a:gd name="T23" fmla="*/ 536 h 1444"/>
                  <a:gd name="T24" fmla="*/ 910 w 910"/>
                  <a:gd name="T25" fmla="*/ 536 h 1444"/>
                  <a:gd name="T26" fmla="*/ 803 w 910"/>
                  <a:gd name="T27" fmla="*/ 695 h 1444"/>
                  <a:gd name="T28" fmla="*/ 749 w 910"/>
                  <a:gd name="T29" fmla="*/ 909 h 1444"/>
                  <a:gd name="T30" fmla="*/ 642 w 910"/>
                  <a:gd name="T31" fmla="*/ 1123 h 1444"/>
                  <a:gd name="T32" fmla="*/ 642 w 910"/>
                  <a:gd name="T33" fmla="*/ 1123 h 1444"/>
                  <a:gd name="T34" fmla="*/ 482 w 910"/>
                  <a:gd name="T35" fmla="*/ 1284 h 1444"/>
                  <a:gd name="T36" fmla="*/ 375 w 910"/>
                  <a:gd name="T37" fmla="*/ 1444 h 1444"/>
                  <a:gd name="T38" fmla="*/ 268 w 910"/>
                  <a:gd name="T39" fmla="*/ 1444 h 1444"/>
                  <a:gd name="T40" fmla="*/ 268 w 910"/>
                  <a:gd name="T41" fmla="*/ 1444 h 1444"/>
                  <a:gd name="T42" fmla="*/ 161 w 910"/>
                  <a:gd name="T43" fmla="*/ 1444 h 1444"/>
                  <a:gd name="T44" fmla="*/ 107 w 910"/>
                  <a:gd name="T45" fmla="*/ 1391 h 1444"/>
                  <a:gd name="T46" fmla="*/ 107 w 910"/>
                  <a:gd name="T47" fmla="*/ 1337 h 1444"/>
                  <a:gd name="T48" fmla="*/ 107 w 910"/>
                  <a:gd name="T49" fmla="*/ 1337 h 1444"/>
                  <a:gd name="T50" fmla="*/ 54 w 910"/>
                  <a:gd name="T51" fmla="*/ 1337 h 1444"/>
                  <a:gd name="T52" fmla="*/ 54 w 910"/>
                  <a:gd name="T53" fmla="*/ 1337 h 1444"/>
                  <a:gd name="T54" fmla="*/ 0 w 910"/>
                  <a:gd name="T55" fmla="*/ 1284 h 1444"/>
                  <a:gd name="T56" fmla="*/ 0 w 910"/>
                  <a:gd name="T57" fmla="*/ 1284 h 1444"/>
                  <a:gd name="T58" fmla="*/ 0 w 910"/>
                  <a:gd name="T59" fmla="*/ 1284 h 1444"/>
                  <a:gd name="T60" fmla="*/ 54 w 910"/>
                  <a:gd name="T61" fmla="*/ 1284 h 1444"/>
                  <a:gd name="T62" fmla="*/ 107 w 910"/>
                  <a:gd name="T63" fmla="*/ 1230 h 1444"/>
                  <a:gd name="T64" fmla="*/ 107 w 910"/>
                  <a:gd name="T65" fmla="*/ 1230 h 1444"/>
                  <a:gd name="T66" fmla="*/ 161 w 910"/>
                  <a:gd name="T67" fmla="*/ 1230 h 1444"/>
                  <a:gd name="T68" fmla="*/ 161 w 910"/>
                  <a:gd name="T69" fmla="*/ 1284 h 1444"/>
                  <a:gd name="T70" fmla="*/ 214 w 910"/>
                  <a:gd name="T71" fmla="*/ 1284 h 1444"/>
                  <a:gd name="T72" fmla="*/ 214 w 910"/>
                  <a:gd name="T73" fmla="*/ 1284 h 1444"/>
                  <a:gd name="T74" fmla="*/ 214 w 910"/>
                  <a:gd name="T75" fmla="*/ 1337 h 1444"/>
                  <a:gd name="T76" fmla="*/ 321 w 910"/>
                  <a:gd name="T77" fmla="*/ 1284 h 1444"/>
                  <a:gd name="T78" fmla="*/ 375 w 910"/>
                  <a:gd name="T79" fmla="*/ 1177 h 1444"/>
                  <a:gd name="T80" fmla="*/ 375 w 910"/>
                  <a:gd name="T81" fmla="*/ 1177 h 1444"/>
                  <a:gd name="T82" fmla="*/ 428 w 910"/>
                  <a:gd name="T83" fmla="*/ 1123 h 1444"/>
                  <a:gd name="T84" fmla="*/ 428 w 910"/>
                  <a:gd name="T85" fmla="*/ 1016 h 1444"/>
                  <a:gd name="T86" fmla="*/ 482 w 910"/>
                  <a:gd name="T87" fmla="*/ 909 h 1444"/>
                  <a:gd name="T88" fmla="*/ 482 w 910"/>
                  <a:gd name="T89" fmla="*/ 909 h 1444"/>
                  <a:gd name="T90" fmla="*/ 482 w 910"/>
                  <a:gd name="T91" fmla="*/ 856 h 1444"/>
                  <a:gd name="T92" fmla="*/ 428 w 910"/>
                  <a:gd name="T93" fmla="*/ 802 h 1444"/>
                  <a:gd name="T94" fmla="*/ 268 w 910"/>
                  <a:gd name="T95" fmla="*/ 802 h 1444"/>
                  <a:gd name="T96" fmla="*/ 268 w 910"/>
                  <a:gd name="T97" fmla="*/ 802 h 1444"/>
                  <a:gd name="T98" fmla="*/ 161 w 910"/>
                  <a:gd name="T99" fmla="*/ 749 h 1444"/>
                  <a:gd name="T100" fmla="*/ 161 w 910"/>
                  <a:gd name="T101" fmla="*/ 536 h 1444"/>
                  <a:gd name="T102" fmla="*/ 268 w 910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1444">
                    <a:moveTo>
                      <a:pt x="268" y="322"/>
                    </a:moveTo>
                    <a:lnTo>
                      <a:pt x="321" y="161"/>
                    </a:lnTo>
                    <a:lnTo>
                      <a:pt x="482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03" y="161"/>
                    </a:lnTo>
                    <a:lnTo>
                      <a:pt x="803" y="161"/>
                    </a:lnTo>
                    <a:lnTo>
                      <a:pt x="803" y="161"/>
                    </a:lnTo>
                    <a:lnTo>
                      <a:pt x="856" y="322"/>
                    </a:lnTo>
                    <a:lnTo>
                      <a:pt x="910" y="482"/>
                    </a:lnTo>
                    <a:lnTo>
                      <a:pt x="910" y="536"/>
                    </a:lnTo>
                    <a:lnTo>
                      <a:pt x="910" y="536"/>
                    </a:lnTo>
                    <a:lnTo>
                      <a:pt x="803" y="695"/>
                    </a:lnTo>
                    <a:lnTo>
                      <a:pt x="749" y="909"/>
                    </a:lnTo>
                    <a:lnTo>
                      <a:pt x="642" y="1123"/>
                    </a:lnTo>
                    <a:lnTo>
                      <a:pt x="642" y="1123"/>
                    </a:lnTo>
                    <a:lnTo>
                      <a:pt x="482" y="1284"/>
                    </a:lnTo>
                    <a:lnTo>
                      <a:pt x="375" y="1444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161" y="1444"/>
                    </a:lnTo>
                    <a:lnTo>
                      <a:pt x="107" y="1391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54" y="1337"/>
                    </a:lnTo>
                    <a:lnTo>
                      <a:pt x="54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4" y="1284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161" y="1230"/>
                    </a:lnTo>
                    <a:lnTo>
                      <a:pt x="161" y="1284"/>
                    </a:lnTo>
                    <a:lnTo>
                      <a:pt x="214" y="1284"/>
                    </a:lnTo>
                    <a:lnTo>
                      <a:pt x="214" y="1284"/>
                    </a:lnTo>
                    <a:lnTo>
                      <a:pt x="214" y="1337"/>
                    </a:lnTo>
                    <a:lnTo>
                      <a:pt x="321" y="1284"/>
                    </a:lnTo>
                    <a:lnTo>
                      <a:pt x="375" y="1177"/>
                    </a:lnTo>
                    <a:lnTo>
                      <a:pt x="375" y="1177"/>
                    </a:lnTo>
                    <a:lnTo>
                      <a:pt x="428" y="1123"/>
                    </a:lnTo>
                    <a:lnTo>
                      <a:pt x="428" y="1016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482" y="856"/>
                    </a:lnTo>
                    <a:lnTo>
                      <a:pt x="428" y="802"/>
                    </a:lnTo>
                    <a:lnTo>
                      <a:pt x="268" y="802"/>
                    </a:lnTo>
                    <a:lnTo>
                      <a:pt x="268" y="802"/>
                    </a:lnTo>
                    <a:lnTo>
                      <a:pt x="161" y="749"/>
                    </a:lnTo>
                    <a:lnTo>
                      <a:pt x="161" y="536"/>
                    </a:lnTo>
                    <a:lnTo>
                      <a:pt x="268" y="322"/>
                    </a:lnTo>
                    <a:close/>
                  </a:path>
                </a:pathLst>
              </a:custGeom>
              <a:solidFill>
                <a:srgbClr val="EC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" name="Freeform 65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14 w 856"/>
                  <a:gd name="T1" fmla="*/ 322 h 1444"/>
                  <a:gd name="T2" fmla="*/ 321 w 856"/>
                  <a:gd name="T3" fmla="*/ 161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30 h 1444"/>
                  <a:gd name="T64" fmla="*/ 53 w 856"/>
                  <a:gd name="T65" fmla="*/ 1230 h 1444"/>
                  <a:gd name="T66" fmla="*/ 53 w 856"/>
                  <a:gd name="T67" fmla="*/ 1230 h 1444"/>
                  <a:gd name="T68" fmla="*/ 107 w 856"/>
                  <a:gd name="T69" fmla="*/ 1284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37 h 1444"/>
                  <a:gd name="T76" fmla="*/ 267 w 856"/>
                  <a:gd name="T77" fmla="*/ 1284 h 1444"/>
                  <a:gd name="T78" fmla="*/ 374 w 856"/>
                  <a:gd name="T79" fmla="*/ 1177 h 1444"/>
                  <a:gd name="T80" fmla="*/ 374 w 856"/>
                  <a:gd name="T81" fmla="*/ 1177 h 1444"/>
                  <a:gd name="T82" fmla="*/ 428 w 856"/>
                  <a:gd name="T83" fmla="*/ 1123 h 1444"/>
                  <a:gd name="T84" fmla="*/ 428 w 856"/>
                  <a:gd name="T85" fmla="*/ 1016 h 1444"/>
                  <a:gd name="T86" fmla="*/ 428 w 856"/>
                  <a:gd name="T87" fmla="*/ 909 h 1444"/>
                  <a:gd name="T88" fmla="*/ 428 w 856"/>
                  <a:gd name="T89" fmla="*/ 909 h 1444"/>
                  <a:gd name="T90" fmla="*/ 428 w 856"/>
                  <a:gd name="T91" fmla="*/ 856 h 1444"/>
                  <a:gd name="T92" fmla="*/ 374 w 856"/>
                  <a:gd name="T93" fmla="*/ 749 h 1444"/>
                  <a:gd name="T94" fmla="*/ 267 w 856"/>
                  <a:gd name="T95" fmla="*/ 749 h 1444"/>
                  <a:gd name="T96" fmla="*/ 267 w 856"/>
                  <a:gd name="T97" fmla="*/ 749 h 1444"/>
                  <a:gd name="T98" fmla="*/ 160 w 856"/>
                  <a:gd name="T99" fmla="*/ 695 h 1444"/>
                  <a:gd name="T100" fmla="*/ 160 w 856"/>
                  <a:gd name="T101" fmla="*/ 536 h 1444"/>
                  <a:gd name="T102" fmla="*/ 214 w 856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14" y="322"/>
                    </a:moveTo>
                    <a:lnTo>
                      <a:pt x="321" y="161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107" y="1284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37"/>
                    </a:lnTo>
                    <a:lnTo>
                      <a:pt x="267" y="1284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428" y="1123"/>
                    </a:lnTo>
                    <a:lnTo>
                      <a:pt x="428" y="1016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428" y="856"/>
                    </a:lnTo>
                    <a:lnTo>
                      <a:pt x="374" y="749"/>
                    </a:lnTo>
                    <a:lnTo>
                      <a:pt x="267" y="749"/>
                    </a:lnTo>
                    <a:lnTo>
                      <a:pt x="267" y="749"/>
                    </a:lnTo>
                    <a:lnTo>
                      <a:pt x="160" y="695"/>
                    </a:lnTo>
                    <a:lnTo>
                      <a:pt x="160" y="536"/>
                    </a:lnTo>
                    <a:lnTo>
                      <a:pt x="214" y="322"/>
                    </a:lnTo>
                    <a:close/>
                  </a:path>
                </a:pathLst>
              </a:custGeom>
              <a:solidFill>
                <a:srgbClr val="E3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" name="Freeform 66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67 w 856"/>
                  <a:gd name="T1" fmla="*/ 322 h 1444"/>
                  <a:gd name="T2" fmla="*/ 321 w 856"/>
                  <a:gd name="T3" fmla="*/ 161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284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37 h 1444"/>
                  <a:gd name="T78" fmla="*/ 374 w 856"/>
                  <a:gd name="T79" fmla="*/ 1230 h 1444"/>
                  <a:gd name="T80" fmla="*/ 374 w 856"/>
                  <a:gd name="T81" fmla="*/ 1230 h 1444"/>
                  <a:gd name="T82" fmla="*/ 428 w 856"/>
                  <a:gd name="T83" fmla="*/ 1123 h 1444"/>
                  <a:gd name="T84" fmla="*/ 481 w 856"/>
                  <a:gd name="T85" fmla="*/ 1016 h 1444"/>
                  <a:gd name="T86" fmla="*/ 481 w 856"/>
                  <a:gd name="T87" fmla="*/ 909 h 1444"/>
                  <a:gd name="T88" fmla="*/ 481 w 856"/>
                  <a:gd name="T89" fmla="*/ 909 h 1444"/>
                  <a:gd name="T90" fmla="*/ 481 w 856"/>
                  <a:gd name="T91" fmla="*/ 856 h 1444"/>
                  <a:gd name="T92" fmla="*/ 428 w 856"/>
                  <a:gd name="T93" fmla="*/ 749 h 1444"/>
                  <a:gd name="T94" fmla="*/ 321 w 856"/>
                  <a:gd name="T95" fmla="*/ 695 h 1444"/>
                  <a:gd name="T96" fmla="*/ 321 w 856"/>
                  <a:gd name="T97" fmla="*/ 695 h 1444"/>
                  <a:gd name="T98" fmla="*/ 214 w 856"/>
                  <a:gd name="T99" fmla="*/ 642 h 1444"/>
                  <a:gd name="T100" fmla="*/ 214 w 856"/>
                  <a:gd name="T101" fmla="*/ 536 h 1444"/>
                  <a:gd name="T102" fmla="*/ 267 w 856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67" y="322"/>
                    </a:moveTo>
                    <a:lnTo>
                      <a:pt x="321" y="161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37"/>
                    </a:lnTo>
                    <a:lnTo>
                      <a:pt x="374" y="1230"/>
                    </a:lnTo>
                    <a:lnTo>
                      <a:pt x="374" y="1230"/>
                    </a:lnTo>
                    <a:lnTo>
                      <a:pt x="428" y="1123"/>
                    </a:lnTo>
                    <a:lnTo>
                      <a:pt x="481" y="1016"/>
                    </a:lnTo>
                    <a:lnTo>
                      <a:pt x="481" y="909"/>
                    </a:lnTo>
                    <a:lnTo>
                      <a:pt x="481" y="909"/>
                    </a:lnTo>
                    <a:lnTo>
                      <a:pt x="481" y="856"/>
                    </a:lnTo>
                    <a:lnTo>
                      <a:pt x="428" y="749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14" y="642"/>
                    </a:lnTo>
                    <a:lnTo>
                      <a:pt x="214" y="536"/>
                    </a:lnTo>
                    <a:lnTo>
                      <a:pt x="267" y="322"/>
                    </a:lnTo>
                    <a:close/>
                  </a:path>
                </a:pathLst>
              </a:custGeom>
              <a:solidFill>
                <a:srgbClr val="DB8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" name="Freeform 67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67 w 856"/>
                  <a:gd name="T1" fmla="*/ 375 h 1444"/>
                  <a:gd name="T2" fmla="*/ 321 w 856"/>
                  <a:gd name="T3" fmla="*/ 215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337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37 h 1444"/>
                  <a:gd name="T78" fmla="*/ 374 w 856"/>
                  <a:gd name="T79" fmla="*/ 1230 h 1444"/>
                  <a:gd name="T80" fmla="*/ 374 w 856"/>
                  <a:gd name="T81" fmla="*/ 1230 h 1444"/>
                  <a:gd name="T82" fmla="*/ 428 w 856"/>
                  <a:gd name="T83" fmla="*/ 1123 h 1444"/>
                  <a:gd name="T84" fmla="*/ 481 w 856"/>
                  <a:gd name="T85" fmla="*/ 1016 h 1444"/>
                  <a:gd name="T86" fmla="*/ 535 w 856"/>
                  <a:gd name="T87" fmla="*/ 856 h 1444"/>
                  <a:gd name="T88" fmla="*/ 535 w 856"/>
                  <a:gd name="T89" fmla="*/ 856 h 1444"/>
                  <a:gd name="T90" fmla="*/ 535 w 856"/>
                  <a:gd name="T91" fmla="*/ 802 h 1444"/>
                  <a:gd name="T92" fmla="*/ 481 w 856"/>
                  <a:gd name="T93" fmla="*/ 695 h 1444"/>
                  <a:gd name="T94" fmla="*/ 374 w 856"/>
                  <a:gd name="T95" fmla="*/ 642 h 1444"/>
                  <a:gd name="T96" fmla="*/ 374 w 856"/>
                  <a:gd name="T97" fmla="*/ 642 h 1444"/>
                  <a:gd name="T98" fmla="*/ 267 w 856"/>
                  <a:gd name="T99" fmla="*/ 642 h 1444"/>
                  <a:gd name="T100" fmla="*/ 214 w 856"/>
                  <a:gd name="T101" fmla="*/ 536 h 1444"/>
                  <a:gd name="T102" fmla="*/ 267 w 856"/>
                  <a:gd name="T103" fmla="*/ 375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67" y="375"/>
                    </a:moveTo>
                    <a:lnTo>
                      <a:pt x="321" y="215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337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37"/>
                    </a:lnTo>
                    <a:lnTo>
                      <a:pt x="374" y="1230"/>
                    </a:lnTo>
                    <a:lnTo>
                      <a:pt x="374" y="1230"/>
                    </a:lnTo>
                    <a:lnTo>
                      <a:pt x="428" y="1123"/>
                    </a:lnTo>
                    <a:lnTo>
                      <a:pt x="481" y="1016"/>
                    </a:lnTo>
                    <a:lnTo>
                      <a:pt x="535" y="856"/>
                    </a:lnTo>
                    <a:lnTo>
                      <a:pt x="535" y="856"/>
                    </a:lnTo>
                    <a:lnTo>
                      <a:pt x="535" y="802"/>
                    </a:lnTo>
                    <a:lnTo>
                      <a:pt x="481" y="695"/>
                    </a:lnTo>
                    <a:lnTo>
                      <a:pt x="374" y="642"/>
                    </a:lnTo>
                    <a:lnTo>
                      <a:pt x="374" y="642"/>
                    </a:lnTo>
                    <a:lnTo>
                      <a:pt x="267" y="642"/>
                    </a:lnTo>
                    <a:lnTo>
                      <a:pt x="214" y="536"/>
                    </a:lnTo>
                    <a:lnTo>
                      <a:pt x="267" y="375"/>
                    </a:lnTo>
                    <a:close/>
                  </a:path>
                </a:pathLst>
              </a:custGeom>
              <a:solidFill>
                <a:srgbClr val="D28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" name="Freeform 68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321 w 856"/>
                  <a:gd name="T1" fmla="*/ 375 h 1444"/>
                  <a:gd name="T2" fmla="*/ 374 w 856"/>
                  <a:gd name="T3" fmla="*/ 215 h 1444"/>
                  <a:gd name="T4" fmla="*/ 481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337 h 1444"/>
                  <a:gd name="T56" fmla="*/ 0 w 856"/>
                  <a:gd name="T57" fmla="*/ 1337 h 1444"/>
                  <a:gd name="T58" fmla="*/ 0 w 856"/>
                  <a:gd name="T59" fmla="*/ 1337 h 1444"/>
                  <a:gd name="T60" fmla="*/ 0 w 856"/>
                  <a:gd name="T61" fmla="*/ 1337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337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91 h 1444"/>
                  <a:gd name="T78" fmla="*/ 428 w 856"/>
                  <a:gd name="T79" fmla="*/ 1230 h 1444"/>
                  <a:gd name="T80" fmla="*/ 428 w 856"/>
                  <a:gd name="T81" fmla="*/ 1230 h 1444"/>
                  <a:gd name="T82" fmla="*/ 481 w 856"/>
                  <a:gd name="T83" fmla="*/ 1123 h 1444"/>
                  <a:gd name="T84" fmla="*/ 535 w 856"/>
                  <a:gd name="T85" fmla="*/ 1016 h 1444"/>
                  <a:gd name="T86" fmla="*/ 535 w 856"/>
                  <a:gd name="T87" fmla="*/ 856 h 1444"/>
                  <a:gd name="T88" fmla="*/ 535 w 856"/>
                  <a:gd name="T89" fmla="*/ 856 h 1444"/>
                  <a:gd name="T90" fmla="*/ 535 w 856"/>
                  <a:gd name="T91" fmla="*/ 802 h 1444"/>
                  <a:gd name="T92" fmla="*/ 535 w 856"/>
                  <a:gd name="T93" fmla="*/ 695 h 1444"/>
                  <a:gd name="T94" fmla="*/ 428 w 856"/>
                  <a:gd name="T95" fmla="*/ 642 h 1444"/>
                  <a:gd name="T96" fmla="*/ 428 w 856"/>
                  <a:gd name="T97" fmla="*/ 642 h 1444"/>
                  <a:gd name="T98" fmla="*/ 321 w 856"/>
                  <a:gd name="T99" fmla="*/ 588 h 1444"/>
                  <a:gd name="T100" fmla="*/ 267 w 856"/>
                  <a:gd name="T101" fmla="*/ 536 h 1444"/>
                  <a:gd name="T102" fmla="*/ 321 w 856"/>
                  <a:gd name="T103" fmla="*/ 375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321" y="375"/>
                    </a:moveTo>
                    <a:lnTo>
                      <a:pt x="374" y="215"/>
                    </a:lnTo>
                    <a:lnTo>
                      <a:pt x="481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337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91"/>
                    </a:lnTo>
                    <a:lnTo>
                      <a:pt x="428" y="1230"/>
                    </a:lnTo>
                    <a:lnTo>
                      <a:pt x="428" y="1230"/>
                    </a:lnTo>
                    <a:lnTo>
                      <a:pt x="481" y="1123"/>
                    </a:lnTo>
                    <a:lnTo>
                      <a:pt x="535" y="1016"/>
                    </a:lnTo>
                    <a:lnTo>
                      <a:pt x="535" y="856"/>
                    </a:lnTo>
                    <a:lnTo>
                      <a:pt x="535" y="856"/>
                    </a:lnTo>
                    <a:lnTo>
                      <a:pt x="535" y="802"/>
                    </a:lnTo>
                    <a:lnTo>
                      <a:pt x="535" y="695"/>
                    </a:lnTo>
                    <a:lnTo>
                      <a:pt x="428" y="642"/>
                    </a:lnTo>
                    <a:lnTo>
                      <a:pt x="428" y="642"/>
                    </a:lnTo>
                    <a:lnTo>
                      <a:pt x="321" y="588"/>
                    </a:lnTo>
                    <a:lnTo>
                      <a:pt x="267" y="536"/>
                    </a:lnTo>
                    <a:lnTo>
                      <a:pt x="321" y="375"/>
                    </a:lnTo>
                    <a:close/>
                  </a:path>
                </a:pathLst>
              </a:custGeom>
              <a:solidFill>
                <a:srgbClr val="CA7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" name="Freeform 69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749 w 856"/>
                  <a:gd name="T1" fmla="*/ 161 h 1444"/>
                  <a:gd name="T2" fmla="*/ 802 w 856"/>
                  <a:gd name="T3" fmla="*/ 322 h 1444"/>
                  <a:gd name="T4" fmla="*/ 856 w 856"/>
                  <a:gd name="T5" fmla="*/ 482 h 1444"/>
                  <a:gd name="T6" fmla="*/ 856 w 856"/>
                  <a:gd name="T7" fmla="*/ 536 h 1444"/>
                  <a:gd name="T8" fmla="*/ 856 w 856"/>
                  <a:gd name="T9" fmla="*/ 536 h 1444"/>
                  <a:gd name="T10" fmla="*/ 749 w 856"/>
                  <a:gd name="T11" fmla="*/ 695 h 1444"/>
                  <a:gd name="T12" fmla="*/ 695 w 856"/>
                  <a:gd name="T13" fmla="*/ 909 h 1444"/>
                  <a:gd name="T14" fmla="*/ 588 w 856"/>
                  <a:gd name="T15" fmla="*/ 1123 h 1444"/>
                  <a:gd name="T16" fmla="*/ 588 w 856"/>
                  <a:gd name="T17" fmla="*/ 1123 h 1444"/>
                  <a:gd name="T18" fmla="*/ 428 w 856"/>
                  <a:gd name="T19" fmla="*/ 1284 h 1444"/>
                  <a:gd name="T20" fmla="*/ 321 w 856"/>
                  <a:gd name="T21" fmla="*/ 1444 h 1444"/>
                  <a:gd name="T22" fmla="*/ 214 w 856"/>
                  <a:gd name="T23" fmla="*/ 1444 h 1444"/>
                  <a:gd name="T24" fmla="*/ 214 w 856"/>
                  <a:gd name="T25" fmla="*/ 1444 h 1444"/>
                  <a:gd name="T26" fmla="*/ 107 w 856"/>
                  <a:gd name="T27" fmla="*/ 1444 h 1444"/>
                  <a:gd name="T28" fmla="*/ 53 w 856"/>
                  <a:gd name="T29" fmla="*/ 1391 h 1444"/>
                  <a:gd name="T30" fmla="*/ 53 w 856"/>
                  <a:gd name="T31" fmla="*/ 1337 h 1444"/>
                  <a:gd name="T32" fmla="*/ 53 w 856"/>
                  <a:gd name="T33" fmla="*/ 1337 h 1444"/>
                  <a:gd name="T34" fmla="*/ 0 w 856"/>
                  <a:gd name="T35" fmla="*/ 1337 h 1444"/>
                  <a:gd name="T36" fmla="*/ 0 w 856"/>
                  <a:gd name="T37" fmla="*/ 1337 h 1444"/>
                  <a:gd name="T38" fmla="*/ 0 w 856"/>
                  <a:gd name="T39" fmla="*/ 1337 h 1444"/>
                  <a:gd name="T40" fmla="*/ 0 w 856"/>
                  <a:gd name="T41" fmla="*/ 1337 h 1444"/>
                  <a:gd name="T42" fmla="*/ 0 w 856"/>
                  <a:gd name="T43" fmla="*/ 1337 h 1444"/>
                  <a:gd name="T44" fmla="*/ 0 w 856"/>
                  <a:gd name="T45" fmla="*/ 1337 h 1444"/>
                  <a:gd name="T46" fmla="*/ 0 w 856"/>
                  <a:gd name="T47" fmla="*/ 1284 h 1444"/>
                  <a:gd name="T48" fmla="*/ 0 w 856"/>
                  <a:gd name="T49" fmla="*/ 1284 h 1444"/>
                  <a:gd name="T50" fmla="*/ 0 w 856"/>
                  <a:gd name="T51" fmla="*/ 1337 h 1444"/>
                  <a:gd name="T52" fmla="*/ 53 w 856"/>
                  <a:gd name="T53" fmla="*/ 1337 h 1444"/>
                  <a:gd name="T54" fmla="*/ 53 w 856"/>
                  <a:gd name="T55" fmla="*/ 1337 h 1444"/>
                  <a:gd name="T56" fmla="*/ 53 w 856"/>
                  <a:gd name="T57" fmla="*/ 1337 h 1444"/>
                  <a:gd name="T58" fmla="*/ 107 w 856"/>
                  <a:gd name="T59" fmla="*/ 1444 h 1444"/>
                  <a:gd name="T60" fmla="*/ 267 w 856"/>
                  <a:gd name="T61" fmla="*/ 1444 h 1444"/>
                  <a:gd name="T62" fmla="*/ 428 w 856"/>
                  <a:gd name="T63" fmla="*/ 1284 h 1444"/>
                  <a:gd name="T64" fmla="*/ 428 w 856"/>
                  <a:gd name="T65" fmla="*/ 1284 h 1444"/>
                  <a:gd name="T66" fmla="*/ 481 w 856"/>
                  <a:gd name="T67" fmla="*/ 1177 h 1444"/>
                  <a:gd name="T68" fmla="*/ 535 w 856"/>
                  <a:gd name="T69" fmla="*/ 1016 h 1444"/>
                  <a:gd name="T70" fmla="*/ 588 w 856"/>
                  <a:gd name="T71" fmla="*/ 856 h 1444"/>
                  <a:gd name="T72" fmla="*/ 588 w 856"/>
                  <a:gd name="T73" fmla="*/ 856 h 1444"/>
                  <a:gd name="T74" fmla="*/ 588 w 856"/>
                  <a:gd name="T75" fmla="*/ 802 h 1444"/>
                  <a:gd name="T76" fmla="*/ 588 w 856"/>
                  <a:gd name="T77" fmla="*/ 695 h 1444"/>
                  <a:gd name="T78" fmla="*/ 481 w 856"/>
                  <a:gd name="T79" fmla="*/ 588 h 1444"/>
                  <a:gd name="T80" fmla="*/ 481 w 856"/>
                  <a:gd name="T81" fmla="*/ 588 h 1444"/>
                  <a:gd name="T82" fmla="*/ 321 w 856"/>
                  <a:gd name="T83" fmla="*/ 588 h 1444"/>
                  <a:gd name="T84" fmla="*/ 267 w 856"/>
                  <a:gd name="T85" fmla="*/ 536 h 1444"/>
                  <a:gd name="T86" fmla="*/ 321 w 856"/>
                  <a:gd name="T87" fmla="*/ 375 h 1444"/>
                  <a:gd name="T88" fmla="*/ 321 w 856"/>
                  <a:gd name="T89" fmla="*/ 375 h 1444"/>
                  <a:gd name="T90" fmla="*/ 374 w 856"/>
                  <a:gd name="T91" fmla="*/ 215 h 1444"/>
                  <a:gd name="T92" fmla="*/ 481 w 856"/>
                  <a:gd name="T93" fmla="*/ 54 h 1444"/>
                  <a:gd name="T94" fmla="*/ 588 w 856"/>
                  <a:gd name="T95" fmla="*/ 0 h 1444"/>
                  <a:gd name="T96" fmla="*/ 588 w 856"/>
                  <a:gd name="T97" fmla="*/ 0 h 1444"/>
                  <a:gd name="T98" fmla="*/ 695 w 856"/>
                  <a:gd name="T99" fmla="*/ 54 h 1444"/>
                  <a:gd name="T100" fmla="*/ 749 w 856"/>
                  <a:gd name="T101" fmla="*/ 161 h 1444"/>
                  <a:gd name="T102" fmla="*/ 749 w 856"/>
                  <a:gd name="T103" fmla="*/ 161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749" y="161"/>
                    </a:move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337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267" y="1444"/>
                    </a:lnTo>
                    <a:lnTo>
                      <a:pt x="428" y="1284"/>
                    </a:lnTo>
                    <a:lnTo>
                      <a:pt x="428" y="1284"/>
                    </a:lnTo>
                    <a:lnTo>
                      <a:pt x="481" y="1177"/>
                    </a:lnTo>
                    <a:lnTo>
                      <a:pt x="535" y="1016"/>
                    </a:lnTo>
                    <a:lnTo>
                      <a:pt x="588" y="856"/>
                    </a:lnTo>
                    <a:lnTo>
                      <a:pt x="588" y="856"/>
                    </a:lnTo>
                    <a:lnTo>
                      <a:pt x="588" y="802"/>
                    </a:lnTo>
                    <a:lnTo>
                      <a:pt x="588" y="695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321" y="588"/>
                    </a:lnTo>
                    <a:lnTo>
                      <a:pt x="267" y="536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74" y="215"/>
                    </a:lnTo>
                    <a:lnTo>
                      <a:pt x="481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close/>
                  </a:path>
                </a:pathLst>
              </a:custGeom>
              <a:solidFill>
                <a:srgbClr val="C16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" name="Freeform 70"/>
              <p:cNvSpPr>
                <a:spLocks/>
              </p:cNvSpPr>
              <p:nvPr/>
            </p:nvSpPr>
            <p:spPr bwMode="auto">
              <a:xfrm>
                <a:off x="4506" y="1468"/>
                <a:ext cx="80" cy="60"/>
              </a:xfrm>
              <a:custGeom>
                <a:avLst/>
                <a:gdLst>
                  <a:gd name="T0" fmla="*/ 107 w 643"/>
                  <a:gd name="T1" fmla="*/ 321 h 482"/>
                  <a:gd name="T2" fmla="*/ 54 w 643"/>
                  <a:gd name="T3" fmla="*/ 268 h 482"/>
                  <a:gd name="T4" fmla="*/ 0 w 643"/>
                  <a:gd name="T5" fmla="*/ 214 h 482"/>
                  <a:gd name="T6" fmla="*/ 0 w 643"/>
                  <a:gd name="T7" fmla="*/ 161 h 482"/>
                  <a:gd name="T8" fmla="*/ 0 w 643"/>
                  <a:gd name="T9" fmla="*/ 161 h 482"/>
                  <a:gd name="T10" fmla="*/ 0 w 643"/>
                  <a:gd name="T11" fmla="*/ 54 h 482"/>
                  <a:gd name="T12" fmla="*/ 54 w 643"/>
                  <a:gd name="T13" fmla="*/ 0 h 482"/>
                  <a:gd name="T14" fmla="*/ 54 w 643"/>
                  <a:gd name="T15" fmla="*/ 0 h 482"/>
                  <a:gd name="T16" fmla="*/ 54 w 643"/>
                  <a:gd name="T17" fmla="*/ 0 h 482"/>
                  <a:gd name="T18" fmla="*/ 54 w 643"/>
                  <a:gd name="T19" fmla="*/ 54 h 482"/>
                  <a:gd name="T20" fmla="*/ 161 w 643"/>
                  <a:gd name="T21" fmla="*/ 161 h 482"/>
                  <a:gd name="T22" fmla="*/ 322 w 643"/>
                  <a:gd name="T23" fmla="*/ 214 h 482"/>
                  <a:gd name="T24" fmla="*/ 322 w 643"/>
                  <a:gd name="T25" fmla="*/ 214 h 482"/>
                  <a:gd name="T26" fmla="*/ 482 w 643"/>
                  <a:gd name="T27" fmla="*/ 214 h 482"/>
                  <a:gd name="T28" fmla="*/ 589 w 643"/>
                  <a:gd name="T29" fmla="*/ 268 h 482"/>
                  <a:gd name="T30" fmla="*/ 643 w 643"/>
                  <a:gd name="T31" fmla="*/ 321 h 482"/>
                  <a:gd name="T32" fmla="*/ 643 w 643"/>
                  <a:gd name="T33" fmla="*/ 321 h 482"/>
                  <a:gd name="T34" fmla="*/ 643 w 643"/>
                  <a:gd name="T35" fmla="*/ 428 h 482"/>
                  <a:gd name="T36" fmla="*/ 589 w 643"/>
                  <a:gd name="T37" fmla="*/ 482 h 482"/>
                  <a:gd name="T38" fmla="*/ 482 w 643"/>
                  <a:gd name="T39" fmla="*/ 428 h 482"/>
                  <a:gd name="T40" fmla="*/ 482 w 643"/>
                  <a:gd name="T41" fmla="*/ 428 h 482"/>
                  <a:gd name="T42" fmla="*/ 322 w 643"/>
                  <a:gd name="T43" fmla="*/ 375 h 482"/>
                  <a:gd name="T44" fmla="*/ 214 w 643"/>
                  <a:gd name="T45" fmla="*/ 375 h 482"/>
                  <a:gd name="T46" fmla="*/ 107 w 643"/>
                  <a:gd name="T47" fmla="*/ 32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3" h="482">
                    <a:moveTo>
                      <a:pt x="107" y="321"/>
                    </a:moveTo>
                    <a:lnTo>
                      <a:pt x="54" y="268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161" y="161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482" y="214"/>
                    </a:lnTo>
                    <a:lnTo>
                      <a:pt x="589" y="268"/>
                    </a:lnTo>
                    <a:lnTo>
                      <a:pt x="643" y="321"/>
                    </a:lnTo>
                    <a:lnTo>
                      <a:pt x="643" y="321"/>
                    </a:lnTo>
                    <a:lnTo>
                      <a:pt x="643" y="428"/>
                    </a:lnTo>
                    <a:lnTo>
                      <a:pt x="589" y="482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322" y="375"/>
                    </a:lnTo>
                    <a:lnTo>
                      <a:pt x="214" y="375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" name="Freeform 71"/>
              <p:cNvSpPr>
                <a:spLocks/>
              </p:cNvSpPr>
              <p:nvPr/>
            </p:nvSpPr>
            <p:spPr bwMode="auto">
              <a:xfrm>
                <a:off x="4513" y="1474"/>
                <a:ext cx="67" cy="54"/>
              </a:xfrm>
              <a:custGeom>
                <a:avLst/>
                <a:gdLst>
                  <a:gd name="T0" fmla="*/ 107 w 535"/>
                  <a:gd name="T1" fmla="*/ 267 h 428"/>
                  <a:gd name="T2" fmla="*/ 0 w 535"/>
                  <a:gd name="T3" fmla="*/ 214 h 428"/>
                  <a:gd name="T4" fmla="*/ 0 w 535"/>
                  <a:gd name="T5" fmla="*/ 160 h 428"/>
                  <a:gd name="T6" fmla="*/ 0 w 535"/>
                  <a:gd name="T7" fmla="*/ 107 h 428"/>
                  <a:gd name="T8" fmla="*/ 0 w 535"/>
                  <a:gd name="T9" fmla="*/ 107 h 428"/>
                  <a:gd name="T10" fmla="*/ 0 w 535"/>
                  <a:gd name="T11" fmla="*/ 53 h 428"/>
                  <a:gd name="T12" fmla="*/ 0 w 535"/>
                  <a:gd name="T13" fmla="*/ 0 h 428"/>
                  <a:gd name="T14" fmla="*/ 0 w 535"/>
                  <a:gd name="T15" fmla="*/ 0 h 428"/>
                  <a:gd name="T16" fmla="*/ 0 w 535"/>
                  <a:gd name="T17" fmla="*/ 0 h 428"/>
                  <a:gd name="T18" fmla="*/ 0 w 535"/>
                  <a:gd name="T19" fmla="*/ 53 h 428"/>
                  <a:gd name="T20" fmla="*/ 53 w 535"/>
                  <a:gd name="T21" fmla="*/ 160 h 428"/>
                  <a:gd name="T22" fmla="*/ 214 w 535"/>
                  <a:gd name="T23" fmla="*/ 160 h 428"/>
                  <a:gd name="T24" fmla="*/ 214 w 535"/>
                  <a:gd name="T25" fmla="*/ 160 h 428"/>
                  <a:gd name="T26" fmla="*/ 375 w 535"/>
                  <a:gd name="T27" fmla="*/ 160 h 428"/>
                  <a:gd name="T28" fmla="*/ 482 w 535"/>
                  <a:gd name="T29" fmla="*/ 214 h 428"/>
                  <a:gd name="T30" fmla="*/ 535 w 535"/>
                  <a:gd name="T31" fmla="*/ 267 h 428"/>
                  <a:gd name="T32" fmla="*/ 535 w 535"/>
                  <a:gd name="T33" fmla="*/ 267 h 428"/>
                  <a:gd name="T34" fmla="*/ 535 w 535"/>
                  <a:gd name="T35" fmla="*/ 374 h 428"/>
                  <a:gd name="T36" fmla="*/ 482 w 535"/>
                  <a:gd name="T37" fmla="*/ 428 h 428"/>
                  <a:gd name="T38" fmla="*/ 375 w 535"/>
                  <a:gd name="T39" fmla="*/ 374 h 428"/>
                  <a:gd name="T40" fmla="*/ 375 w 535"/>
                  <a:gd name="T41" fmla="*/ 374 h 428"/>
                  <a:gd name="T42" fmla="*/ 268 w 535"/>
                  <a:gd name="T43" fmla="*/ 321 h 428"/>
                  <a:gd name="T44" fmla="*/ 160 w 535"/>
                  <a:gd name="T45" fmla="*/ 321 h 428"/>
                  <a:gd name="T46" fmla="*/ 107 w 535"/>
                  <a:gd name="T47" fmla="*/ 26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428">
                    <a:moveTo>
                      <a:pt x="107" y="267"/>
                    </a:move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375" y="160"/>
                    </a:lnTo>
                    <a:lnTo>
                      <a:pt x="482" y="214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535" y="374"/>
                    </a:lnTo>
                    <a:lnTo>
                      <a:pt x="482" y="428"/>
                    </a:lnTo>
                    <a:lnTo>
                      <a:pt x="375" y="374"/>
                    </a:lnTo>
                    <a:lnTo>
                      <a:pt x="375" y="374"/>
                    </a:lnTo>
                    <a:lnTo>
                      <a:pt x="268" y="321"/>
                    </a:lnTo>
                    <a:lnTo>
                      <a:pt x="160" y="321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" name="Freeform 72"/>
              <p:cNvSpPr>
                <a:spLocks/>
              </p:cNvSpPr>
              <p:nvPr/>
            </p:nvSpPr>
            <p:spPr bwMode="auto">
              <a:xfrm>
                <a:off x="4513" y="1474"/>
                <a:ext cx="60" cy="47"/>
              </a:xfrm>
              <a:custGeom>
                <a:avLst/>
                <a:gdLst>
                  <a:gd name="T0" fmla="*/ 107 w 482"/>
                  <a:gd name="T1" fmla="*/ 267 h 374"/>
                  <a:gd name="T2" fmla="*/ 0 w 482"/>
                  <a:gd name="T3" fmla="*/ 214 h 374"/>
                  <a:gd name="T4" fmla="*/ 0 w 482"/>
                  <a:gd name="T5" fmla="*/ 160 h 374"/>
                  <a:gd name="T6" fmla="*/ 0 w 482"/>
                  <a:gd name="T7" fmla="*/ 107 h 374"/>
                  <a:gd name="T8" fmla="*/ 0 w 482"/>
                  <a:gd name="T9" fmla="*/ 107 h 374"/>
                  <a:gd name="T10" fmla="*/ 0 w 482"/>
                  <a:gd name="T11" fmla="*/ 53 h 374"/>
                  <a:gd name="T12" fmla="*/ 0 w 482"/>
                  <a:gd name="T13" fmla="*/ 0 h 374"/>
                  <a:gd name="T14" fmla="*/ 0 w 482"/>
                  <a:gd name="T15" fmla="*/ 0 h 374"/>
                  <a:gd name="T16" fmla="*/ 0 w 482"/>
                  <a:gd name="T17" fmla="*/ 0 h 374"/>
                  <a:gd name="T18" fmla="*/ 0 w 482"/>
                  <a:gd name="T19" fmla="*/ 53 h 374"/>
                  <a:gd name="T20" fmla="*/ 53 w 482"/>
                  <a:gd name="T21" fmla="*/ 160 h 374"/>
                  <a:gd name="T22" fmla="*/ 214 w 482"/>
                  <a:gd name="T23" fmla="*/ 214 h 374"/>
                  <a:gd name="T24" fmla="*/ 214 w 482"/>
                  <a:gd name="T25" fmla="*/ 214 h 374"/>
                  <a:gd name="T26" fmla="*/ 375 w 482"/>
                  <a:gd name="T27" fmla="*/ 214 h 374"/>
                  <a:gd name="T28" fmla="*/ 428 w 482"/>
                  <a:gd name="T29" fmla="*/ 214 h 374"/>
                  <a:gd name="T30" fmla="*/ 482 w 482"/>
                  <a:gd name="T31" fmla="*/ 267 h 374"/>
                  <a:gd name="T32" fmla="*/ 482 w 482"/>
                  <a:gd name="T33" fmla="*/ 267 h 374"/>
                  <a:gd name="T34" fmla="*/ 482 w 482"/>
                  <a:gd name="T35" fmla="*/ 374 h 374"/>
                  <a:gd name="T36" fmla="*/ 428 w 482"/>
                  <a:gd name="T37" fmla="*/ 374 h 374"/>
                  <a:gd name="T38" fmla="*/ 375 w 482"/>
                  <a:gd name="T39" fmla="*/ 321 h 374"/>
                  <a:gd name="T40" fmla="*/ 375 w 482"/>
                  <a:gd name="T41" fmla="*/ 321 h 374"/>
                  <a:gd name="T42" fmla="*/ 268 w 482"/>
                  <a:gd name="T43" fmla="*/ 321 h 374"/>
                  <a:gd name="T44" fmla="*/ 160 w 482"/>
                  <a:gd name="T45" fmla="*/ 321 h 374"/>
                  <a:gd name="T46" fmla="*/ 107 w 482"/>
                  <a:gd name="T47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2" h="374">
                    <a:moveTo>
                      <a:pt x="107" y="267"/>
                    </a:move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82" y="267"/>
                    </a:lnTo>
                    <a:lnTo>
                      <a:pt x="482" y="267"/>
                    </a:lnTo>
                    <a:lnTo>
                      <a:pt x="482" y="374"/>
                    </a:lnTo>
                    <a:lnTo>
                      <a:pt x="428" y="374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268" y="321"/>
                    </a:lnTo>
                    <a:lnTo>
                      <a:pt x="160" y="321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" name="Freeform 73"/>
              <p:cNvSpPr>
                <a:spLocks/>
              </p:cNvSpPr>
              <p:nvPr/>
            </p:nvSpPr>
            <p:spPr bwMode="auto">
              <a:xfrm>
                <a:off x="4513" y="1481"/>
                <a:ext cx="53" cy="40"/>
              </a:xfrm>
              <a:custGeom>
                <a:avLst/>
                <a:gdLst>
                  <a:gd name="T0" fmla="*/ 107 w 428"/>
                  <a:gd name="T1" fmla="*/ 214 h 321"/>
                  <a:gd name="T2" fmla="*/ 53 w 428"/>
                  <a:gd name="T3" fmla="*/ 161 h 321"/>
                  <a:gd name="T4" fmla="*/ 0 w 428"/>
                  <a:gd name="T5" fmla="*/ 161 h 321"/>
                  <a:gd name="T6" fmla="*/ 0 w 428"/>
                  <a:gd name="T7" fmla="*/ 107 h 321"/>
                  <a:gd name="T8" fmla="*/ 0 w 428"/>
                  <a:gd name="T9" fmla="*/ 107 h 321"/>
                  <a:gd name="T10" fmla="*/ 0 w 428"/>
                  <a:gd name="T11" fmla="*/ 54 h 321"/>
                  <a:gd name="T12" fmla="*/ 0 w 428"/>
                  <a:gd name="T13" fmla="*/ 0 h 321"/>
                  <a:gd name="T14" fmla="*/ 0 w 428"/>
                  <a:gd name="T15" fmla="*/ 0 h 321"/>
                  <a:gd name="T16" fmla="*/ 0 w 428"/>
                  <a:gd name="T17" fmla="*/ 0 h 321"/>
                  <a:gd name="T18" fmla="*/ 0 w 428"/>
                  <a:gd name="T19" fmla="*/ 54 h 321"/>
                  <a:gd name="T20" fmla="*/ 53 w 428"/>
                  <a:gd name="T21" fmla="*/ 107 h 321"/>
                  <a:gd name="T22" fmla="*/ 214 w 428"/>
                  <a:gd name="T23" fmla="*/ 161 h 321"/>
                  <a:gd name="T24" fmla="*/ 214 w 428"/>
                  <a:gd name="T25" fmla="*/ 161 h 321"/>
                  <a:gd name="T26" fmla="*/ 321 w 428"/>
                  <a:gd name="T27" fmla="*/ 161 h 321"/>
                  <a:gd name="T28" fmla="*/ 375 w 428"/>
                  <a:gd name="T29" fmla="*/ 214 h 321"/>
                  <a:gd name="T30" fmla="*/ 428 w 428"/>
                  <a:gd name="T31" fmla="*/ 214 h 321"/>
                  <a:gd name="T32" fmla="*/ 428 w 428"/>
                  <a:gd name="T33" fmla="*/ 214 h 321"/>
                  <a:gd name="T34" fmla="*/ 428 w 428"/>
                  <a:gd name="T35" fmla="*/ 268 h 321"/>
                  <a:gd name="T36" fmla="*/ 428 w 428"/>
                  <a:gd name="T37" fmla="*/ 321 h 321"/>
                  <a:gd name="T38" fmla="*/ 321 w 428"/>
                  <a:gd name="T39" fmla="*/ 268 h 321"/>
                  <a:gd name="T40" fmla="*/ 321 w 428"/>
                  <a:gd name="T41" fmla="*/ 268 h 321"/>
                  <a:gd name="T42" fmla="*/ 268 w 428"/>
                  <a:gd name="T43" fmla="*/ 268 h 321"/>
                  <a:gd name="T44" fmla="*/ 160 w 428"/>
                  <a:gd name="T45" fmla="*/ 268 h 321"/>
                  <a:gd name="T46" fmla="*/ 107 w 428"/>
                  <a:gd name="T47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1">
                    <a:moveTo>
                      <a:pt x="107" y="214"/>
                    </a:moveTo>
                    <a:lnTo>
                      <a:pt x="53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53" y="107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321" y="161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68"/>
                    </a:lnTo>
                    <a:lnTo>
                      <a:pt x="428" y="321"/>
                    </a:lnTo>
                    <a:lnTo>
                      <a:pt x="321" y="268"/>
                    </a:lnTo>
                    <a:lnTo>
                      <a:pt x="321" y="268"/>
                    </a:lnTo>
                    <a:lnTo>
                      <a:pt x="268" y="268"/>
                    </a:lnTo>
                    <a:lnTo>
                      <a:pt x="160" y="268"/>
                    </a:lnTo>
                    <a:lnTo>
                      <a:pt x="107" y="214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" name="Freeform 74"/>
              <p:cNvSpPr>
                <a:spLocks/>
              </p:cNvSpPr>
              <p:nvPr/>
            </p:nvSpPr>
            <p:spPr bwMode="auto">
              <a:xfrm>
                <a:off x="4513" y="1488"/>
                <a:ext cx="53" cy="27"/>
              </a:xfrm>
              <a:custGeom>
                <a:avLst/>
                <a:gdLst>
                  <a:gd name="T0" fmla="*/ 107 w 428"/>
                  <a:gd name="T1" fmla="*/ 160 h 214"/>
                  <a:gd name="T2" fmla="*/ 53 w 428"/>
                  <a:gd name="T3" fmla="*/ 107 h 214"/>
                  <a:gd name="T4" fmla="*/ 0 w 428"/>
                  <a:gd name="T5" fmla="*/ 107 h 214"/>
                  <a:gd name="T6" fmla="*/ 0 w 428"/>
                  <a:gd name="T7" fmla="*/ 53 h 214"/>
                  <a:gd name="T8" fmla="*/ 0 w 428"/>
                  <a:gd name="T9" fmla="*/ 53 h 214"/>
                  <a:gd name="T10" fmla="*/ 0 w 428"/>
                  <a:gd name="T11" fmla="*/ 0 h 214"/>
                  <a:gd name="T12" fmla="*/ 0 w 428"/>
                  <a:gd name="T13" fmla="*/ 0 h 214"/>
                  <a:gd name="T14" fmla="*/ 0 w 428"/>
                  <a:gd name="T15" fmla="*/ 0 h 214"/>
                  <a:gd name="T16" fmla="*/ 0 w 428"/>
                  <a:gd name="T17" fmla="*/ 0 h 214"/>
                  <a:gd name="T18" fmla="*/ 0 w 428"/>
                  <a:gd name="T19" fmla="*/ 53 h 214"/>
                  <a:gd name="T20" fmla="*/ 53 w 428"/>
                  <a:gd name="T21" fmla="*/ 107 h 214"/>
                  <a:gd name="T22" fmla="*/ 160 w 428"/>
                  <a:gd name="T23" fmla="*/ 160 h 214"/>
                  <a:gd name="T24" fmla="*/ 160 w 428"/>
                  <a:gd name="T25" fmla="*/ 160 h 214"/>
                  <a:gd name="T26" fmla="*/ 268 w 428"/>
                  <a:gd name="T27" fmla="*/ 160 h 214"/>
                  <a:gd name="T28" fmla="*/ 321 w 428"/>
                  <a:gd name="T29" fmla="*/ 160 h 214"/>
                  <a:gd name="T30" fmla="*/ 375 w 428"/>
                  <a:gd name="T31" fmla="*/ 160 h 214"/>
                  <a:gd name="T32" fmla="*/ 375 w 428"/>
                  <a:gd name="T33" fmla="*/ 160 h 214"/>
                  <a:gd name="T34" fmla="*/ 428 w 428"/>
                  <a:gd name="T35" fmla="*/ 214 h 214"/>
                  <a:gd name="T36" fmla="*/ 375 w 428"/>
                  <a:gd name="T37" fmla="*/ 214 h 214"/>
                  <a:gd name="T38" fmla="*/ 321 w 428"/>
                  <a:gd name="T39" fmla="*/ 214 h 214"/>
                  <a:gd name="T40" fmla="*/ 321 w 428"/>
                  <a:gd name="T41" fmla="*/ 214 h 214"/>
                  <a:gd name="T42" fmla="*/ 268 w 428"/>
                  <a:gd name="T43" fmla="*/ 214 h 214"/>
                  <a:gd name="T44" fmla="*/ 160 w 428"/>
                  <a:gd name="T45" fmla="*/ 214 h 214"/>
                  <a:gd name="T46" fmla="*/ 107 w 428"/>
                  <a:gd name="T47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214">
                    <a:moveTo>
                      <a:pt x="107" y="160"/>
                    </a:moveTo>
                    <a:lnTo>
                      <a:pt x="53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07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428" y="214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160" y="214"/>
                    </a:lnTo>
                    <a:lnTo>
                      <a:pt x="107" y="160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" name="Freeform 75"/>
              <p:cNvSpPr>
                <a:spLocks/>
              </p:cNvSpPr>
              <p:nvPr/>
            </p:nvSpPr>
            <p:spPr bwMode="auto">
              <a:xfrm>
                <a:off x="4513" y="1488"/>
                <a:ext cx="47" cy="27"/>
              </a:xfrm>
              <a:custGeom>
                <a:avLst/>
                <a:gdLst>
                  <a:gd name="T0" fmla="*/ 0 w 375"/>
                  <a:gd name="T1" fmla="*/ 0 h 214"/>
                  <a:gd name="T2" fmla="*/ 0 w 375"/>
                  <a:gd name="T3" fmla="*/ 53 h 214"/>
                  <a:gd name="T4" fmla="*/ 53 w 375"/>
                  <a:gd name="T5" fmla="*/ 107 h 214"/>
                  <a:gd name="T6" fmla="*/ 160 w 375"/>
                  <a:gd name="T7" fmla="*/ 160 h 214"/>
                  <a:gd name="T8" fmla="*/ 160 w 375"/>
                  <a:gd name="T9" fmla="*/ 160 h 214"/>
                  <a:gd name="T10" fmla="*/ 214 w 375"/>
                  <a:gd name="T11" fmla="*/ 160 h 214"/>
                  <a:gd name="T12" fmla="*/ 268 w 375"/>
                  <a:gd name="T13" fmla="*/ 160 h 214"/>
                  <a:gd name="T14" fmla="*/ 321 w 375"/>
                  <a:gd name="T15" fmla="*/ 160 h 214"/>
                  <a:gd name="T16" fmla="*/ 321 w 375"/>
                  <a:gd name="T17" fmla="*/ 160 h 214"/>
                  <a:gd name="T18" fmla="*/ 375 w 375"/>
                  <a:gd name="T19" fmla="*/ 214 h 214"/>
                  <a:gd name="T20" fmla="*/ 375 w 375"/>
                  <a:gd name="T21" fmla="*/ 214 h 214"/>
                  <a:gd name="T22" fmla="*/ 321 w 375"/>
                  <a:gd name="T23" fmla="*/ 214 h 214"/>
                  <a:gd name="T24" fmla="*/ 321 w 375"/>
                  <a:gd name="T25" fmla="*/ 214 h 214"/>
                  <a:gd name="T26" fmla="*/ 268 w 375"/>
                  <a:gd name="T27" fmla="*/ 214 h 214"/>
                  <a:gd name="T28" fmla="*/ 160 w 375"/>
                  <a:gd name="T29" fmla="*/ 214 h 214"/>
                  <a:gd name="T30" fmla="*/ 107 w 375"/>
                  <a:gd name="T31" fmla="*/ 160 h 214"/>
                  <a:gd name="T32" fmla="*/ 107 w 375"/>
                  <a:gd name="T33" fmla="*/ 160 h 214"/>
                  <a:gd name="T34" fmla="*/ 53 w 375"/>
                  <a:gd name="T35" fmla="*/ 107 h 214"/>
                  <a:gd name="T36" fmla="*/ 0 w 375"/>
                  <a:gd name="T37" fmla="*/ 107 h 214"/>
                  <a:gd name="T38" fmla="*/ 0 w 375"/>
                  <a:gd name="T39" fmla="*/ 53 h 214"/>
                  <a:gd name="T40" fmla="*/ 0 w 375"/>
                  <a:gd name="T41" fmla="*/ 53 h 214"/>
                  <a:gd name="T42" fmla="*/ 0 w 375"/>
                  <a:gd name="T43" fmla="*/ 53 h 214"/>
                  <a:gd name="T44" fmla="*/ 0 w 375"/>
                  <a:gd name="T45" fmla="*/ 0 h 214"/>
                  <a:gd name="T46" fmla="*/ 0 w 375"/>
                  <a:gd name="T47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214">
                    <a:moveTo>
                      <a:pt x="0" y="0"/>
                    </a:moveTo>
                    <a:lnTo>
                      <a:pt x="0" y="53"/>
                    </a:lnTo>
                    <a:lnTo>
                      <a:pt x="53" y="107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214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160" y="214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" name="Freeform 76"/>
              <p:cNvSpPr>
                <a:spLocks/>
              </p:cNvSpPr>
              <p:nvPr/>
            </p:nvSpPr>
            <p:spPr bwMode="auto">
              <a:xfrm>
                <a:off x="4486" y="1501"/>
                <a:ext cx="27" cy="27"/>
              </a:xfrm>
              <a:custGeom>
                <a:avLst/>
                <a:gdLst>
                  <a:gd name="T0" fmla="*/ 53 w 214"/>
                  <a:gd name="T1" fmla="*/ 53 h 214"/>
                  <a:gd name="T2" fmla="*/ 107 w 214"/>
                  <a:gd name="T3" fmla="*/ 53 h 214"/>
                  <a:gd name="T4" fmla="*/ 107 w 214"/>
                  <a:gd name="T5" fmla="*/ 0 h 214"/>
                  <a:gd name="T6" fmla="*/ 214 w 214"/>
                  <a:gd name="T7" fmla="*/ 0 h 214"/>
                  <a:gd name="T8" fmla="*/ 214 w 214"/>
                  <a:gd name="T9" fmla="*/ 0 h 214"/>
                  <a:gd name="T10" fmla="*/ 214 w 214"/>
                  <a:gd name="T11" fmla="*/ 0 h 214"/>
                  <a:gd name="T12" fmla="*/ 214 w 214"/>
                  <a:gd name="T13" fmla="*/ 53 h 214"/>
                  <a:gd name="T14" fmla="*/ 214 w 214"/>
                  <a:gd name="T15" fmla="*/ 107 h 214"/>
                  <a:gd name="T16" fmla="*/ 214 w 214"/>
                  <a:gd name="T17" fmla="*/ 107 h 214"/>
                  <a:gd name="T18" fmla="*/ 214 w 214"/>
                  <a:gd name="T19" fmla="*/ 160 h 214"/>
                  <a:gd name="T20" fmla="*/ 214 w 214"/>
                  <a:gd name="T21" fmla="*/ 214 h 214"/>
                  <a:gd name="T22" fmla="*/ 214 w 214"/>
                  <a:gd name="T23" fmla="*/ 214 h 214"/>
                  <a:gd name="T24" fmla="*/ 214 w 214"/>
                  <a:gd name="T25" fmla="*/ 214 h 214"/>
                  <a:gd name="T26" fmla="*/ 214 w 214"/>
                  <a:gd name="T27" fmla="*/ 214 h 214"/>
                  <a:gd name="T28" fmla="*/ 214 w 214"/>
                  <a:gd name="T29" fmla="*/ 214 h 214"/>
                  <a:gd name="T30" fmla="*/ 214 w 214"/>
                  <a:gd name="T31" fmla="*/ 160 h 214"/>
                  <a:gd name="T32" fmla="*/ 214 w 214"/>
                  <a:gd name="T33" fmla="*/ 160 h 214"/>
                  <a:gd name="T34" fmla="*/ 214 w 214"/>
                  <a:gd name="T35" fmla="*/ 160 h 214"/>
                  <a:gd name="T36" fmla="*/ 160 w 214"/>
                  <a:gd name="T37" fmla="*/ 107 h 214"/>
                  <a:gd name="T38" fmla="*/ 160 w 214"/>
                  <a:gd name="T39" fmla="*/ 107 h 214"/>
                  <a:gd name="T40" fmla="*/ 160 w 214"/>
                  <a:gd name="T41" fmla="*/ 107 h 214"/>
                  <a:gd name="T42" fmla="*/ 160 w 214"/>
                  <a:gd name="T43" fmla="*/ 107 h 214"/>
                  <a:gd name="T44" fmla="*/ 107 w 214"/>
                  <a:gd name="T45" fmla="*/ 107 h 214"/>
                  <a:gd name="T46" fmla="*/ 107 w 214"/>
                  <a:gd name="T47" fmla="*/ 107 h 214"/>
                  <a:gd name="T48" fmla="*/ 107 w 214"/>
                  <a:gd name="T49" fmla="*/ 107 h 214"/>
                  <a:gd name="T50" fmla="*/ 53 w 214"/>
                  <a:gd name="T51" fmla="*/ 160 h 214"/>
                  <a:gd name="T52" fmla="*/ 0 w 214"/>
                  <a:gd name="T53" fmla="*/ 160 h 214"/>
                  <a:gd name="T54" fmla="*/ 0 w 214"/>
                  <a:gd name="T55" fmla="*/ 107 h 214"/>
                  <a:gd name="T56" fmla="*/ 0 w 214"/>
                  <a:gd name="T57" fmla="*/ 107 h 214"/>
                  <a:gd name="T58" fmla="*/ 0 w 214"/>
                  <a:gd name="T59" fmla="*/ 107 h 214"/>
                  <a:gd name="T60" fmla="*/ 0 w 214"/>
                  <a:gd name="T61" fmla="*/ 107 h 214"/>
                  <a:gd name="T62" fmla="*/ 53 w 214"/>
                  <a:gd name="T63" fmla="*/ 5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214">
                    <a:moveTo>
                      <a:pt x="53" y="53"/>
                    </a:moveTo>
                    <a:lnTo>
                      <a:pt x="107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" name="Freeform 77"/>
              <p:cNvSpPr>
                <a:spLocks/>
              </p:cNvSpPr>
              <p:nvPr/>
            </p:nvSpPr>
            <p:spPr bwMode="auto">
              <a:xfrm>
                <a:off x="4486" y="1501"/>
                <a:ext cx="27" cy="20"/>
              </a:xfrm>
              <a:custGeom>
                <a:avLst/>
                <a:gdLst>
                  <a:gd name="T0" fmla="*/ 53 w 214"/>
                  <a:gd name="T1" fmla="*/ 53 h 160"/>
                  <a:gd name="T2" fmla="*/ 107 w 214"/>
                  <a:gd name="T3" fmla="*/ 53 h 160"/>
                  <a:gd name="T4" fmla="*/ 107 w 214"/>
                  <a:gd name="T5" fmla="*/ 53 h 160"/>
                  <a:gd name="T6" fmla="*/ 160 w 214"/>
                  <a:gd name="T7" fmla="*/ 0 h 160"/>
                  <a:gd name="T8" fmla="*/ 160 w 214"/>
                  <a:gd name="T9" fmla="*/ 0 h 160"/>
                  <a:gd name="T10" fmla="*/ 214 w 214"/>
                  <a:gd name="T11" fmla="*/ 0 h 160"/>
                  <a:gd name="T12" fmla="*/ 214 w 214"/>
                  <a:gd name="T13" fmla="*/ 53 h 160"/>
                  <a:gd name="T14" fmla="*/ 214 w 214"/>
                  <a:gd name="T15" fmla="*/ 107 h 160"/>
                  <a:gd name="T16" fmla="*/ 214 w 214"/>
                  <a:gd name="T17" fmla="*/ 107 h 160"/>
                  <a:gd name="T18" fmla="*/ 214 w 214"/>
                  <a:gd name="T19" fmla="*/ 160 h 160"/>
                  <a:gd name="T20" fmla="*/ 214 w 214"/>
                  <a:gd name="T21" fmla="*/ 160 h 160"/>
                  <a:gd name="T22" fmla="*/ 214 w 214"/>
                  <a:gd name="T23" fmla="*/ 160 h 160"/>
                  <a:gd name="T24" fmla="*/ 214 w 214"/>
                  <a:gd name="T25" fmla="*/ 160 h 160"/>
                  <a:gd name="T26" fmla="*/ 214 w 214"/>
                  <a:gd name="T27" fmla="*/ 160 h 160"/>
                  <a:gd name="T28" fmla="*/ 214 w 214"/>
                  <a:gd name="T29" fmla="*/ 160 h 160"/>
                  <a:gd name="T30" fmla="*/ 214 w 214"/>
                  <a:gd name="T31" fmla="*/ 160 h 160"/>
                  <a:gd name="T32" fmla="*/ 214 w 214"/>
                  <a:gd name="T33" fmla="*/ 160 h 160"/>
                  <a:gd name="T34" fmla="*/ 160 w 214"/>
                  <a:gd name="T35" fmla="*/ 160 h 160"/>
                  <a:gd name="T36" fmla="*/ 160 w 214"/>
                  <a:gd name="T37" fmla="*/ 107 h 160"/>
                  <a:gd name="T38" fmla="*/ 160 w 214"/>
                  <a:gd name="T39" fmla="*/ 107 h 160"/>
                  <a:gd name="T40" fmla="*/ 160 w 214"/>
                  <a:gd name="T41" fmla="*/ 107 h 160"/>
                  <a:gd name="T42" fmla="*/ 160 w 214"/>
                  <a:gd name="T43" fmla="*/ 107 h 160"/>
                  <a:gd name="T44" fmla="*/ 107 w 214"/>
                  <a:gd name="T45" fmla="*/ 107 h 160"/>
                  <a:gd name="T46" fmla="*/ 107 w 214"/>
                  <a:gd name="T47" fmla="*/ 107 h 160"/>
                  <a:gd name="T48" fmla="*/ 107 w 214"/>
                  <a:gd name="T49" fmla="*/ 107 h 160"/>
                  <a:gd name="T50" fmla="*/ 53 w 214"/>
                  <a:gd name="T51" fmla="*/ 160 h 160"/>
                  <a:gd name="T52" fmla="*/ 0 w 214"/>
                  <a:gd name="T53" fmla="*/ 160 h 160"/>
                  <a:gd name="T54" fmla="*/ 0 w 214"/>
                  <a:gd name="T55" fmla="*/ 107 h 160"/>
                  <a:gd name="T56" fmla="*/ 0 w 214"/>
                  <a:gd name="T57" fmla="*/ 107 h 160"/>
                  <a:gd name="T58" fmla="*/ 0 w 214"/>
                  <a:gd name="T59" fmla="*/ 107 h 160"/>
                  <a:gd name="T60" fmla="*/ 0 w 214"/>
                  <a:gd name="T61" fmla="*/ 107 h 160"/>
                  <a:gd name="T62" fmla="*/ 53 w 214"/>
                  <a:gd name="T63" fmla="*/ 5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60">
                    <a:moveTo>
                      <a:pt x="53" y="53"/>
                    </a:moveTo>
                    <a:lnTo>
                      <a:pt x="107" y="53"/>
                    </a:lnTo>
                    <a:lnTo>
                      <a:pt x="107" y="53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" name="Freeform 78"/>
              <p:cNvSpPr>
                <a:spLocks/>
              </p:cNvSpPr>
              <p:nvPr/>
            </p:nvSpPr>
            <p:spPr bwMode="auto">
              <a:xfrm>
                <a:off x="4486" y="1508"/>
                <a:ext cx="27" cy="13"/>
              </a:xfrm>
              <a:custGeom>
                <a:avLst/>
                <a:gdLst>
                  <a:gd name="T0" fmla="*/ 53 w 214"/>
                  <a:gd name="T1" fmla="*/ 54 h 107"/>
                  <a:gd name="T2" fmla="*/ 107 w 214"/>
                  <a:gd name="T3" fmla="*/ 54 h 107"/>
                  <a:gd name="T4" fmla="*/ 107 w 214"/>
                  <a:gd name="T5" fmla="*/ 0 h 107"/>
                  <a:gd name="T6" fmla="*/ 160 w 214"/>
                  <a:gd name="T7" fmla="*/ 0 h 107"/>
                  <a:gd name="T8" fmla="*/ 160 w 214"/>
                  <a:gd name="T9" fmla="*/ 0 h 107"/>
                  <a:gd name="T10" fmla="*/ 214 w 214"/>
                  <a:gd name="T11" fmla="*/ 0 h 107"/>
                  <a:gd name="T12" fmla="*/ 214 w 214"/>
                  <a:gd name="T13" fmla="*/ 0 h 107"/>
                  <a:gd name="T14" fmla="*/ 214 w 214"/>
                  <a:gd name="T15" fmla="*/ 54 h 107"/>
                  <a:gd name="T16" fmla="*/ 214 w 214"/>
                  <a:gd name="T17" fmla="*/ 54 h 107"/>
                  <a:gd name="T18" fmla="*/ 214 w 214"/>
                  <a:gd name="T19" fmla="*/ 107 h 107"/>
                  <a:gd name="T20" fmla="*/ 214 w 214"/>
                  <a:gd name="T21" fmla="*/ 107 h 107"/>
                  <a:gd name="T22" fmla="*/ 214 w 214"/>
                  <a:gd name="T23" fmla="*/ 107 h 107"/>
                  <a:gd name="T24" fmla="*/ 214 w 214"/>
                  <a:gd name="T25" fmla="*/ 107 h 107"/>
                  <a:gd name="T26" fmla="*/ 214 w 214"/>
                  <a:gd name="T27" fmla="*/ 107 h 107"/>
                  <a:gd name="T28" fmla="*/ 214 w 214"/>
                  <a:gd name="T29" fmla="*/ 107 h 107"/>
                  <a:gd name="T30" fmla="*/ 214 w 214"/>
                  <a:gd name="T31" fmla="*/ 107 h 107"/>
                  <a:gd name="T32" fmla="*/ 214 w 214"/>
                  <a:gd name="T33" fmla="*/ 107 h 107"/>
                  <a:gd name="T34" fmla="*/ 160 w 214"/>
                  <a:gd name="T35" fmla="*/ 107 h 107"/>
                  <a:gd name="T36" fmla="*/ 160 w 214"/>
                  <a:gd name="T37" fmla="*/ 54 h 107"/>
                  <a:gd name="T38" fmla="*/ 160 w 214"/>
                  <a:gd name="T39" fmla="*/ 54 h 107"/>
                  <a:gd name="T40" fmla="*/ 160 w 214"/>
                  <a:gd name="T41" fmla="*/ 54 h 107"/>
                  <a:gd name="T42" fmla="*/ 160 w 214"/>
                  <a:gd name="T43" fmla="*/ 54 h 107"/>
                  <a:gd name="T44" fmla="*/ 107 w 214"/>
                  <a:gd name="T45" fmla="*/ 54 h 107"/>
                  <a:gd name="T46" fmla="*/ 107 w 214"/>
                  <a:gd name="T47" fmla="*/ 54 h 107"/>
                  <a:gd name="T48" fmla="*/ 107 w 214"/>
                  <a:gd name="T49" fmla="*/ 54 h 107"/>
                  <a:gd name="T50" fmla="*/ 53 w 214"/>
                  <a:gd name="T51" fmla="*/ 107 h 107"/>
                  <a:gd name="T52" fmla="*/ 53 w 214"/>
                  <a:gd name="T53" fmla="*/ 107 h 107"/>
                  <a:gd name="T54" fmla="*/ 53 w 214"/>
                  <a:gd name="T55" fmla="*/ 54 h 107"/>
                  <a:gd name="T56" fmla="*/ 53 w 214"/>
                  <a:gd name="T57" fmla="*/ 54 h 107"/>
                  <a:gd name="T58" fmla="*/ 53 w 214"/>
                  <a:gd name="T59" fmla="*/ 54 h 107"/>
                  <a:gd name="T60" fmla="*/ 0 w 214"/>
                  <a:gd name="T61" fmla="*/ 54 h 107"/>
                  <a:gd name="T62" fmla="*/ 53 w 214"/>
                  <a:gd name="T63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07">
                    <a:moveTo>
                      <a:pt x="53" y="54"/>
                    </a:moveTo>
                    <a:lnTo>
                      <a:pt x="107" y="54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5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" name="Freeform 79"/>
              <p:cNvSpPr>
                <a:spLocks/>
              </p:cNvSpPr>
              <p:nvPr/>
            </p:nvSpPr>
            <p:spPr bwMode="auto">
              <a:xfrm>
                <a:off x="4486" y="1508"/>
                <a:ext cx="27" cy="13"/>
              </a:xfrm>
              <a:custGeom>
                <a:avLst/>
                <a:gdLst>
                  <a:gd name="T0" fmla="*/ 53 w 214"/>
                  <a:gd name="T1" fmla="*/ 107 h 107"/>
                  <a:gd name="T2" fmla="*/ 53 w 214"/>
                  <a:gd name="T3" fmla="*/ 107 h 107"/>
                  <a:gd name="T4" fmla="*/ 53 w 214"/>
                  <a:gd name="T5" fmla="*/ 107 h 107"/>
                  <a:gd name="T6" fmla="*/ 107 w 214"/>
                  <a:gd name="T7" fmla="*/ 54 h 107"/>
                  <a:gd name="T8" fmla="*/ 107 w 214"/>
                  <a:gd name="T9" fmla="*/ 54 h 107"/>
                  <a:gd name="T10" fmla="*/ 107 w 214"/>
                  <a:gd name="T11" fmla="*/ 54 h 107"/>
                  <a:gd name="T12" fmla="*/ 160 w 214"/>
                  <a:gd name="T13" fmla="*/ 54 h 107"/>
                  <a:gd name="T14" fmla="*/ 160 w 214"/>
                  <a:gd name="T15" fmla="*/ 54 h 107"/>
                  <a:gd name="T16" fmla="*/ 160 w 214"/>
                  <a:gd name="T17" fmla="*/ 54 h 107"/>
                  <a:gd name="T18" fmla="*/ 160 w 214"/>
                  <a:gd name="T19" fmla="*/ 54 h 107"/>
                  <a:gd name="T20" fmla="*/ 160 w 214"/>
                  <a:gd name="T21" fmla="*/ 107 h 107"/>
                  <a:gd name="T22" fmla="*/ 214 w 214"/>
                  <a:gd name="T23" fmla="*/ 107 h 107"/>
                  <a:gd name="T24" fmla="*/ 214 w 214"/>
                  <a:gd name="T25" fmla="*/ 107 h 107"/>
                  <a:gd name="T26" fmla="*/ 214 w 214"/>
                  <a:gd name="T27" fmla="*/ 107 h 107"/>
                  <a:gd name="T28" fmla="*/ 214 w 214"/>
                  <a:gd name="T29" fmla="*/ 107 h 107"/>
                  <a:gd name="T30" fmla="*/ 214 w 214"/>
                  <a:gd name="T31" fmla="*/ 107 h 107"/>
                  <a:gd name="T32" fmla="*/ 214 w 214"/>
                  <a:gd name="T33" fmla="*/ 107 h 107"/>
                  <a:gd name="T34" fmla="*/ 214 w 214"/>
                  <a:gd name="T35" fmla="*/ 107 h 107"/>
                  <a:gd name="T36" fmla="*/ 160 w 214"/>
                  <a:gd name="T37" fmla="*/ 54 h 107"/>
                  <a:gd name="T38" fmla="*/ 160 w 214"/>
                  <a:gd name="T39" fmla="*/ 54 h 107"/>
                  <a:gd name="T40" fmla="*/ 160 w 214"/>
                  <a:gd name="T41" fmla="*/ 54 h 107"/>
                  <a:gd name="T42" fmla="*/ 160 w 214"/>
                  <a:gd name="T43" fmla="*/ 54 h 107"/>
                  <a:gd name="T44" fmla="*/ 214 w 214"/>
                  <a:gd name="T45" fmla="*/ 0 h 107"/>
                  <a:gd name="T46" fmla="*/ 160 w 214"/>
                  <a:gd name="T47" fmla="*/ 0 h 107"/>
                  <a:gd name="T48" fmla="*/ 160 w 214"/>
                  <a:gd name="T49" fmla="*/ 0 h 107"/>
                  <a:gd name="T50" fmla="*/ 107 w 214"/>
                  <a:gd name="T51" fmla="*/ 54 h 107"/>
                  <a:gd name="T52" fmla="*/ 107 w 214"/>
                  <a:gd name="T53" fmla="*/ 54 h 107"/>
                  <a:gd name="T54" fmla="*/ 53 w 214"/>
                  <a:gd name="T55" fmla="*/ 54 h 107"/>
                  <a:gd name="T56" fmla="*/ 53 w 214"/>
                  <a:gd name="T57" fmla="*/ 54 h 107"/>
                  <a:gd name="T58" fmla="*/ 0 w 214"/>
                  <a:gd name="T59" fmla="*/ 107 h 107"/>
                  <a:gd name="T60" fmla="*/ 53 w 214"/>
                  <a:gd name="T61" fmla="*/ 107 h 107"/>
                  <a:gd name="T62" fmla="*/ 53 w 214"/>
                  <a:gd name="T6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07">
                    <a:moveTo>
                      <a:pt x="53" y="107"/>
                    </a:move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53" y="107"/>
                    </a:lnTo>
                    <a:lnTo>
                      <a:pt x="53" y="107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" name="Freeform 80"/>
              <p:cNvSpPr>
                <a:spLocks/>
              </p:cNvSpPr>
              <p:nvPr/>
            </p:nvSpPr>
            <p:spPr bwMode="auto">
              <a:xfrm>
                <a:off x="4439" y="1301"/>
                <a:ext cx="87" cy="193"/>
              </a:xfrm>
              <a:custGeom>
                <a:avLst/>
                <a:gdLst>
                  <a:gd name="T0" fmla="*/ 428 w 696"/>
                  <a:gd name="T1" fmla="*/ 1390 h 1550"/>
                  <a:gd name="T2" fmla="*/ 375 w 696"/>
                  <a:gd name="T3" fmla="*/ 1336 h 1550"/>
                  <a:gd name="T4" fmla="*/ 375 w 696"/>
                  <a:gd name="T5" fmla="*/ 1283 h 1550"/>
                  <a:gd name="T6" fmla="*/ 321 w 696"/>
                  <a:gd name="T7" fmla="*/ 1283 h 1550"/>
                  <a:gd name="T8" fmla="*/ 321 w 696"/>
                  <a:gd name="T9" fmla="*/ 1283 h 1550"/>
                  <a:gd name="T10" fmla="*/ 321 w 696"/>
                  <a:gd name="T11" fmla="*/ 1283 h 1550"/>
                  <a:gd name="T12" fmla="*/ 321 w 696"/>
                  <a:gd name="T13" fmla="*/ 1229 h 1550"/>
                  <a:gd name="T14" fmla="*/ 321 w 696"/>
                  <a:gd name="T15" fmla="*/ 1229 h 1550"/>
                  <a:gd name="T16" fmla="*/ 321 w 696"/>
                  <a:gd name="T17" fmla="*/ 1229 h 1550"/>
                  <a:gd name="T18" fmla="*/ 268 w 696"/>
                  <a:gd name="T19" fmla="*/ 1177 h 1550"/>
                  <a:gd name="T20" fmla="*/ 214 w 696"/>
                  <a:gd name="T21" fmla="*/ 1177 h 1550"/>
                  <a:gd name="T22" fmla="*/ 161 w 696"/>
                  <a:gd name="T23" fmla="*/ 1123 h 1550"/>
                  <a:gd name="T24" fmla="*/ 161 w 696"/>
                  <a:gd name="T25" fmla="*/ 1123 h 1550"/>
                  <a:gd name="T26" fmla="*/ 107 w 696"/>
                  <a:gd name="T27" fmla="*/ 1016 h 1550"/>
                  <a:gd name="T28" fmla="*/ 54 w 696"/>
                  <a:gd name="T29" fmla="*/ 802 h 1550"/>
                  <a:gd name="T30" fmla="*/ 0 w 696"/>
                  <a:gd name="T31" fmla="*/ 534 h 1550"/>
                  <a:gd name="T32" fmla="*/ 0 w 696"/>
                  <a:gd name="T33" fmla="*/ 534 h 1550"/>
                  <a:gd name="T34" fmla="*/ 0 w 696"/>
                  <a:gd name="T35" fmla="*/ 267 h 1550"/>
                  <a:gd name="T36" fmla="*/ 107 w 696"/>
                  <a:gd name="T37" fmla="*/ 106 h 1550"/>
                  <a:gd name="T38" fmla="*/ 161 w 696"/>
                  <a:gd name="T39" fmla="*/ 0 h 1550"/>
                  <a:gd name="T40" fmla="*/ 161 w 696"/>
                  <a:gd name="T41" fmla="*/ 0 h 1550"/>
                  <a:gd name="T42" fmla="*/ 161 w 696"/>
                  <a:gd name="T43" fmla="*/ 53 h 1550"/>
                  <a:gd name="T44" fmla="*/ 161 w 696"/>
                  <a:gd name="T45" fmla="*/ 160 h 1550"/>
                  <a:gd name="T46" fmla="*/ 161 w 696"/>
                  <a:gd name="T47" fmla="*/ 320 h 1550"/>
                  <a:gd name="T48" fmla="*/ 161 w 696"/>
                  <a:gd name="T49" fmla="*/ 320 h 1550"/>
                  <a:gd name="T50" fmla="*/ 107 w 696"/>
                  <a:gd name="T51" fmla="*/ 481 h 1550"/>
                  <a:gd name="T52" fmla="*/ 107 w 696"/>
                  <a:gd name="T53" fmla="*/ 588 h 1550"/>
                  <a:gd name="T54" fmla="*/ 107 w 696"/>
                  <a:gd name="T55" fmla="*/ 641 h 1550"/>
                  <a:gd name="T56" fmla="*/ 107 w 696"/>
                  <a:gd name="T57" fmla="*/ 641 h 1550"/>
                  <a:gd name="T58" fmla="*/ 161 w 696"/>
                  <a:gd name="T59" fmla="*/ 856 h 1550"/>
                  <a:gd name="T60" fmla="*/ 268 w 696"/>
                  <a:gd name="T61" fmla="*/ 1016 h 1550"/>
                  <a:gd name="T62" fmla="*/ 375 w 696"/>
                  <a:gd name="T63" fmla="*/ 1070 h 1550"/>
                  <a:gd name="T64" fmla="*/ 375 w 696"/>
                  <a:gd name="T65" fmla="*/ 1070 h 1550"/>
                  <a:gd name="T66" fmla="*/ 428 w 696"/>
                  <a:gd name="T67" fmla="*/ 1070 h 1550"/>
                  <a:gd name="T68" fmla="*/ 482 w 696"/>
                  <a:gd name="T69" fmla="*/ 1016 h 1550"/>
                  <a:gd name="T70" fmla="*/ 535 w 696"/>
                  <a:gd name="T71" fmla="*/ 1016 h 1550"/>
                  <a:gd name="T72" fmla="*/ 535 w 696"/>
                  <a:gd name="T73" fmla="*/ 1016 h 1550"/>
                  <a:gd name="T74" fmla="*/ 642 w 696"/>
                  <a:gd name="T75" fmla="*/ 1016 h 1550"/>
                  <a:gd name="T76" fmla="*/ 696 w 696"/>
                  <a:gd name="T77" fmla="*/ 1070 h 1550"/>
                  <a:gd name="T78" fmla="*/ 696 w 696"/>
                  <a:gd name="T79" fmla="*/ 1123 h 1550"/>
                  <a:gd name="T80" fmla="*/ 696 w 696"/>
                  <a:gd name="T81" fmla="*/ 1123 h 1550"/>
                  <a:gd name="T82" fmla="*/ 642 w 696"/>
                  <a:gd name="T83" fmla="*/ 1229 h 1550"/>
                  <a:gd name="T84" fmla="*/ 589 w 696"/>
                  <a:gd name="T85" fmla="*/ 1336 h 1550"/>
                  <a:gd name="T86" fmla="*/ 589 w 696"/>
                  <a:gd name="T87" fmla="*/ 1336 h 1550"/>
                  <a:gd name="T88" fmla="*/ 589 w 696"/>
                  <a:gd name="T89" fmla="*/ 1336 h 1550"/>
                  <a:gd name="T90" fmla="*/ 535 w 696"/>
                  <a:gd name="T91" fmla="*/ 1443 h 1550"/>
                  <a:gd name="T92" fmla="*/ 482 w 696"/>
                  <a:gd name="T93" fmla="*/ 1550 h 1550"/>
                  <a:gd name="T94" fmla="*/ 428 w 696"/>
                  <a:gd name="T95" fmla="*/ 1390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550">
                    <a:moveTo>
                      <a:pt x="428" y="1390"/>
                    </a:moveTo>
                    <a:lnTo>
                      <a:pt x="375" y="1336"/>
                    </a:lnTo>
                    <a:lnTo>
                      <a:pt x="375" y="1283"/>
                    </a:lnTo>
                    <a:lnTo>
                      <a:pt x="321" y="1283"/>
                    </a:lnTo>
                    <a:lnTo>
                      <a:pt x="321" y="1283"/>
                    </a:lnTo>
                    <a:lnTo>
                      <a:pt x="321" y="1283"/>
                    </a:lnTo>
                    <a:lnTo>
                      <a:pt x="321" y="1229"/>
                    </a:lnTo>
                    <a:lnTo>
                      <a:pt x="321" y="1229"/>
                    </a:lnTo>
                    <a:lnTo>
                      <a:pt x="321" y="1229"/>
                    </a:lnTo>
                    <a:lnTo>
                      <a:pt x="268" y="1177"/>
                    </a:lnTo>
                    <a:lnTo>
                      <a:pt x="214" y="1177"/>
                    </a:lnTo>
                    <a:lnTo>
                      <a:pt x="161" y="1123"/>
                    </a:lnTo>
                    <a:lnTo>
                      <a:pt x="161" y="1123"/>
                    </a:lnTo>
                    <a:lnTo>
                      <a:pt x="107" y="1016"/>
                    </a:lnTo>
                    <a:lnTo>
                      <a:pt x="54" y="802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267"/>
                    </a:lnTo>
                    <a:lnTo>
                      <a:pt x="107" y="106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61" y="160"/>
                    </a:lnTo>
                    <a:lnTo>
                      <a:pt x="161" y="320"/>
                    </a:lnTo>
                    <a:lnTo>
                      <a:pt x="161" y="320"/>
                    </a:lnTo>
                    <a:lnTo>
                      <a:pt x="107" y="481"/>
                    </a:lnTo>
                    <a:lnTo>
                      <a:pt x="107" y="588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161" y="856"/>
                    </a:lnTo>
                    <a:lnTo>
                      <a:pt x="268" y="1016"/>
                    </a:lnTo>
                    <a:lnTo>
                      <a:pt x="375" y="1070"/>
                    </a:lnTo>
                    <a:lnTo>
                      <a:pt x="375" y="1070"/>
                    </a:lnTo>
                    <a:lnTo>
                      <a:pt x="428" y="1070"/>
                    </a:lnTo>
                    <a:lnTo>
                      <a:pt x="482" y="1016"/>
                    </a:lnTo>
                    <a:lnTo>
                      <a:pt x="535" y="1016"/>
                    </a:lnTo>
                    <a:lnTo>
                      <a:pt x="535" y="1016"/>
                    </a:lnTo>
                    <a:lnTo>
                      <a:pt x="642" y="1016"/>
                    </a:lnTo>
                    <a:lnTo>
                      <a:pt x="696" y="1070"/>
                    </a:lnTo>
                    <a:lnTo>
                      <a:pt x="696" y="1123"/>
                    </a:lnTo>
                    <a:lnTo>
                      <a:pt x="696" y="1123"/>
                    </a:lnTo>
                    <a:lnTo>
                      <a:pt x="642" y="1229"/>
                    </a:lnTo>
                    <a:lnTo>
                      <a:pt x="589" y="1336"/>
                    </a:lnTo>
                    <a:lnTo>
                      <a:pt x="589" y="1336"/>
                    </a:lnTo>
                    <a:lnTo>
                      <a:pt x="589" y="1336"/>
                    </a:lnTo>
                    <a:lnTo>
                      <a:pt x="535" y="1443"/>
                    </a:lnTo>
                    <a:lnTo>
                      <a:pt x="482" y="1550"/>
                    </a:lnTo>
                    <a:lnTo>
                      <a:pt x="428" y="1390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" name="Freeform 81"/>
              <p:cNvSpPr>
                <a:spLocks/>
              </p:cNvSpPr>
              <p:nvPr/>
            </p:nvSpPr>
            <p:spPr bwMode="auto">
              <a:xfrm>
                <a:off x="4439" y="1307"/>
                <a:ext cx="87" cy="181"/>
              </a:xfrm>
              <a:custGeom>
                <a:avLst/>
                <a:gdLst>
                  <a:gd name="T0" fmla="*/ 428 w 696"/>
                  <a:gd name="T1" fmla="*/ 1337 h 1444"/>
                  <a:gd name="T2" fmla="*/ 375 w 696"/>
                  <a:gd name="T3" fmla="*/ 1283 h 1444"/>
                  <a:gd name="T4" fmla="*/ 375 w 696"/>
                  <a:gd name="T5" fmla="*/ 1230 h 1444"/>
                  <a:gd name="T6" fmla="*/ 321 w 696"/>
                  <a:gd name="T7" fmla="*/ 1230 h 1444"/>
                  <a:gd name="T8" fmla="*/ 321 w 696"/>
                  <a:gd name="T9" fmla="*/ 1230 h 1444"/>
                  <a:gd name="T10" fmla="*/ 321 w 696"/>
                  <a:gd name="T11" fmla="*/ 1230 h 1444"/>
                  <a:gd name="T12" fmla="*/ 321 w 696"/>
                  <a:gd name="T13" fmla="*/ 1176 h 1444"/>
                  <a:gd name="T14" fmla="*/ 321 w 696"/>
                  <a:gd name="T15" fmla="*/ 1176 h 1444"/>
                  <a:gd name="T16" fmla="*/ 321 w 696"/>
                  <a:gd name="T17" fmla="*/ 1176 h 1444"/>
                  <a:gd name="T18" fmla="*/ 268 w 696"/>
                  <a:gd name="T19" fmla="*/ 1124 h 1444"/>
                  <a:gd name="T20" fmla="*/ 214 w 696"/>
                  <a:gd name="T21" fmla="*/ 1124 h 1444"/>
                  <a:gd name="T22" fmla="*/ 161 w 696"/>
                  <a:gd name="T23" fmla="*/ 1070 h 1444"/>
                  <a:gd name="T24" fmla="*/ 161 w 696"/>
                  <a:gd name="T25" fmla="*/ 1070 h 1444"/>
                  <a:gd name="T26" fmla="*/ 107 w 696"/>
                  <a:gd name="T27" fmla="*/ 963 h 1444"/>
                  <a:gd name="T28" fmla="*/ 54 w 696"/>
                  <a:gd name="T29" fmla="*/ 749 h 1444"/>
                  <a:gd name="T30" fmla="*/ 0 w 696"/>
                  <a:gd name="T31" fmla="*/ 481 h 1444"/>
                  <a:gd name="T32" fmla="*/ 0 w 696"/>
                  <a:gd name="T33" fmla="*/ 481 h 1444"/>
                  <a:gd name="T34" fmla="*/ 0 w 696"/>
                  <a:gd name="T35" fmla="*/ 267 h 1444"/>
                  <a:gd name="T36" fmla="*/ 107 w 696"/>
                  <a:gd name="T37" fmla="*/ 53 h 1444"/>
                  <a:gd name="T38" fmla="*/ 161 w 696"/>
                  <a:gd name="T39" fmla="*/ 0 h 1444"/>
                  <a:gd name="T40" fmla="*/ 161 w 696"/>
                  <a:gd name="T41" fmla="*/ 0 h 1444"/>
                  <a:gd name="T42" fmla="*/ 161 w 696"/>
                  <a:gd name="T43" fmla="*/ 53 h 1444"/>
                  <a:gd name="T44" fmla="*/ 107 w 696"/>
                  <a:gd name="T45" fmla="*/ 160 h 1444"/>
                  <a:gd name="T46" fmla="*/ 107 w 696"/>
                  <a:gd name="T47" fmla="*/ 267 h 1444"/>
                  <a:gd name="T48" fmla="*/ 107 w 696"/>
                  <a:gd name="T49" fmla="*/ 267 h 1444"/>
                  <a:gd name="T50" fmla="*/ 107 w 696"/>
                  <a:gd name="T51" fmla="*/ 428 h 1444"/>
                  <a:gd name="T52" fmla="*/ 107 w 696"/>
                  <a:gd name="T53" fmla="*/ 535 h 1444"/>
                  <a:gd name="T54" fmla="*/ 107 w 696"/>
                  <a:gd name="T55" fmla="*/ 588 h 1444"/>
                  <a:gd name="T56" fmla="*/ 107 w 696"/>
                  <a:gd name="T57" fmla="*/ 588 h 1444"/>
                  <a:gd name="T58" fmla="*/ 161 w 696"/>
                  <a:gd name="T59" fmla="*/ 803 h 1444"/>
                  <a:gd name="T60" fmla="*/ 268 w 696"/>
                  <a:gd name="T61" fmla="*/ 963 h 1444"/>
                  <a:gd name="T62" fmla="*/ 375 w 696"/>
                  <a:gd name="T63" fmla="*/ 1017 h 1444"/>
                  <a:gd name="T64" fmla="*/ 375 w 696"/>
                  <a:gd name="T65" fmla="*/ 1017 h 1444"/>
                  <a:gd name="T66" fmla="*/ 428 w 696"/>
                  <a:gd name="T67" fmla="*/ 1017 h 1444"/>
                  <a:gd name="T68" fmla="*/ 482 w 696"/>
                  <a:gd name="T69" fmla="*/ 963 h 1444"/>
                  <a:gd name="T70" fmla="*/ 535 w 696"/>
                  <a:gd name="T71" fmla="*/ 963 h 1444"/>
                  <a:gd name="T72" fmla="*/ 535 w 696"/>
                  <a:gd name="T73" fmla="*/ 963 h 1444"/>
                  <a:gd name="T74" fmla="*/ 642 w 696"/>
                  <a:gd name="T75" fmla="*/ 963 h 1444"/>
                  <a:gd name="T76" fmla="*/ 696 w 696"/>
                  <a:gd name="T77" fmla="*/ 1017 h 1444"/>
                  <a:gd name="T78" fmla="*/ 696 w 696"/>
                  <a:gd name="T79" fmla="*/ 1124 h 1444"/>
                  <a:gd name="T80" fmla="*/ 696 w 696"/>
                  <a:gd name="T81" fmla="*/ 1124 h 1444"/>
                  <a:gd name="T82" fmla="*/ 642 w 696"/>
                  <a:gd name="T83" fmla="*/ 1176 h 1444"/>
                  <a:gd name="T84" fmla="*/ 589 w 696"/>
                  <a:gd name="T85" fmla="*/ 1283 h 1444"/>
                  <a:gd name="T86" fmla="*/ 589 w 696"/>
                  <a:gd name="T87" fmla="*/ 1283 h 1444"/>
                  <a:gd name="T88" fmla="*/ 589 w 696"/>
                  <a:gd name="T89" fmla="*/ 1283 h 1444"/>
                  <a:gd name="T90" fmla="*/ 535 w 696"/>
                  <a:gd name="T91" fmla="*/ 1390 h 1444"/>
                  <a:gd name="T92" fmla="*/ 482 w 696"/>
                  <a:gd name="T93" fmla="*/ 1444 h 1444"/>
                  <a:gd name="T94" fmla="*/ 428 w 696"/>
                  <a:gd name="T95" fmla="*/ 133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444">
                    <a:moveTo>
                      <a:pt x="428" y="1337"/>
                    </a:moveTo>
                    <a:lnTo>
                      <a:pt x="375" y="1283"/>
                    </a:lnTo>
                    <a:lnTo>
                      <a:pt x="375" y="1230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268" y="1124"/>
                    </a:lnTo>
                    <a:lnTo>
                      <a:pt x="214" y="1124"/>
                    </a:lnTo>
                    <a:lnTo>
                      <a:pt x="161" y="1070"/>
                    </a:lnTo>
                    <a:lnTo>
                      <a:pt x="161" y="1070"/>
                    </a:lnTo>
                    <a:lnTo>
                      <a:pt x="107" y="963"/>
                    </a:lnTo>
                    <a:lnTo>
                      <a:pt x="54" y="749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267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07" y="16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428"/>
                    </a:lnTo>
                    <a:lnTo>
                      <a:pt x="107" y="535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161" y="803"/>
                    </a:lnTo>
                    <a:lnTo>
                      <a:pt x="268" y="963"/>
                    </a:lnTo>
                    <a:lnTo>
                      <a:pt x="375" y="1017"/>
                    </a:lnTo>
                    <a:lnTo>
                      <a:pt x="375" y="1017"/>
                    </a:lnTo>
                    <a:lnTo>
                      <a:pt x="428" y="1017"/>
                    </a:lnTo>
                    <a:lnTo>
                      <a:pt x="482" y="963"/>
                    </a:lnTo>
                    <a:lnTo>
                      <a:pt x="535" y="963"/>
                    </a:lnTo>
                    <a:lnTo>
                      <a:pt x="535" y="963"/>
                    </a:lnTo>
                    <a:lnTo>
                      <a:pt x="642" y="963"/>
                    </a:lnTo>
                    <a:lnTo>
                      <a:pt x="696" y="1017"/>
                    </a:lnTo>
                    <a:lnTo>
                      <a:pt x="696" y="1124"/>
                    </a:lnTo>
                    <a:lnTo>
                      <a:pt x="696" y="1124"/>
                    </a:lnTo>
                    <a:lnTo>
                      <a:pt x="642" y="1176"/>
                    </a:lnTo>
                    <a:lnTo>
                      <a:pt x="589" y="1283"/>
                    </a:lnTo>
                    <a:lnTo>
                      <a:pt x="589" y="1283"/>
                    </a:lnTo>
                    <a:lnTo>
                      <a:pt x="589" y="1283"/>
                    </a:lnTo>
                    <a:lnTo>
                      <a:pt x="535" y="1390"/>
                    </a:lnTo>
                    <a:lnTo>
                      <a:pt x="482" y="1444"/>
                    </a:lnTo>
                    <a:lnTo>
                      <a:pt x="428" y="1337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" name="Freeform 82"/>
              <p:cNvSpPr>
                <a:spLocks/>
              </p:cNvSpPr>
              <p:nvPr/>
            </p:nvSpPr>
            <p:spPr bwMode="auto">
              <a:xfrm>
                <a:off x="4439" y="1314"/>
                <a:ext cx="87" cy="167"/>
              </a:xfrm>
              <a:custGeom>
                <a:avLst/>
                <a:gdLst>
                  <a:gd name="T0" fmla="*/ 428 w 696"/>
                  <a:gd name="T1" fmla="*/ 1230 h 1337"/>
                  <a:gd name="T2" fmla="*/ 375 w 696"/>
                  <a:gd name="T3" fmla="*/ 1177 h 1337"/>
                  <a:gd name="T4" fmla="*/ 375 w 696"/>
                  <a:gd name="T5" fmla="*/ 1177 h 1337"/>
                  <a:gd name="T6" fmla="*/ 321 w 696"/>
                  <a:gd name="T7" fmla="*/ 1177 h 1337"/>
                  <a:gd name="T8" fmla="*/ 321 w 696"/>
                  <a:gd name="T9" fmla="*/ 1177 h 1337"/>
                  <a:gd name="T10" fmla="*/ 321 w 696"/>
                  <a:gd name="T11" fmla="*/ 1177 h 1337"/>
                  <a:gd name="T12" fmla="*/ 321 w 696"/>
                  <a:gd name="T13" fmla="*/ 1123 h 1337"/>
                  <a:gd name="T14" fmla="*/ 321 w 696"/>
                  <a:gd name="T15" fmla="*/ 1123 h 1337"/>
                  <a:gd name="T16" fmla="*/ 321 w 696"/>
                  <a:gd name="T17" fmla="*/ 1123 h 1337"/>
                  <a:gd name="T18" fmla="*/ 268 w 696"/>
                  <a:gd name="T19" fmla="*/ 1071 h 1337"/>
                  <a:gd name="T20" fmla="*/ 214 w 696"/>
                  <a:gd name="T21" fmla="*/ 1071 h 1337"/>
                  <a:gd name="T22" fmla="*/ 161 w 696"/>
                  <a:gd name="T23" fmla="*/ 1017 h 1337"/>
                  <a:gd name="T24" fmla="*/ 161 w 696"/>
                  <a:gd name="T25" fmla="*/ 1017 h 1337"/>
                  <a:gd name="T26" fmla="*/ 107 w 696"/>
                  <a:gd name="T27" fmla="*/ 910 h 1337"/>
                  <a:gd name="T28" fmla="*/ 54 w 696"/>
                  <a:gd name="T29" fmla="*/ 696 h 1337"/>
                  <a:gd name="T30" fmla="*/ 0 w 696"/>
                  <a:gd name="T31" fmla="*/ 428 h 1337"/>
                  <a:gd name="T32" fmla="*/ 0 w 696"/>
                  <a:gd name="T33" fmla="*/ 428 h 1337"/>
                  <a:gd name="T34" fmla="*/ 0 w 696"/>
                  <a:gd name="T35" fmla="*/ 214 h 1337"/>
                  <a:gd name="T36" fmla="*/ 54 w 696"/>
                  <a:gd name="T37" fmla="*/ 54 h 1337"/>
                  <a:gd name="T38" fmla="*/ 107 w 696"/>
                  <a:gd name="T39" fmla="*/ 0 h 1337"/>
                  <a:gd name="T40" fmla="*/ 107 w 696"/>
                  <a:gd name="T41" fmla="*/ 0 h 1337"/>
                  <a:gd name="T42" fmla="*/ 107 w 696"/>
                  <a:gd name="T43" fmla="*/ 54 h 1337"/>
                  <a:gd name="T44" fmla="*/ 54 w 696"/>
                  <a:gd name="T45" fmla="*/ 161 h 1337"/>
                  <a:gd name="T46" fmla="*/ 54 w 696"/>
                  <a:gd name="T47" fmla="*/ 268 h 1337"/>
                  <a:gd name="T48" fmla="*/ 54 w 696"/>
                  <a:gd name="T49" fmla="*/ 268 h 1337"/>
                  <a:gd name="T50" fmla="*/ 54 w 696"/>
                  <a:gd name="T51" fmla="*/ 428 h 1337"/>
                  <a:gd name="T52" fmla="*/ 107 w 696"/>
                  <a:gd name="T53" fmla="*/ 535 h 1337"/>
                  <a:gd name="T54" fmla="*/ 107 w 696"/>
                  <a:gd name="T55" fmla="*/ 589 h 1337"/>
                  <a:gd name="T56" fmla="*/ 107 w 696"/>
                  <a:gd name="T57" fmla="*/ 589 h 1337"/>
                  <a:gd name="T58" fmla="*/ 107 w 696"/>
                  <a:gd name="T59" fmla="*/ 803 h 1337"/>
                  <a:gd name="T60" fmla="*/ 214 w 696"/>
                  <a:gd name="T61" fmla="*/ 964 h 1337"/>
                  <a:gd name="T62" fmla="*/ 321 w 696"/>
                  <a:gd name="T63" fmla="*/ 964 h 1337"/>
                  <a:gd name="T64" fmla="*/ 321 w 696"/>
                  <a:gd name="T65" fmla="*/ 964 h 1337"/>
                  <a:gd name="T66" fmla="*/ 375 w 696"/>
                  <a:gd name="T67" fmla="*/ 964 h 1337"/>
                  <a:gd name="T68" fmla="*/ 482 w 696"/>
                  <a:gd name="T69" fmla="*/ 964 h 1337"/>
                  <a:gd name="T70" fmla="*/ 535 w 696"/>
                  <a:gd name="T71" fmla="*/ 910 h 1337"/>
                  <a:gd name="T72" fmla="*/ 535 w 696"/>
                  <a:gd name="T73" fmla="*/ 910 h 1337"/>
                  <a:gd name="T74" fmla="*/ 642 w 696"/>
                  <a:gd name="T75" fmla="*/ 910 h 1337"/>
                  <a:gd name="T76" fmla="*/ 696 w 696"/>
                  <a:gd name="T77" fmla="*/ 964 h 1337"/>
                  <a:gd name="T78" fmla="*/ 696 w 696"/>
                  <a:gd name="T79" fmla="*/ 1071 h 1337"/>
                  <a:gd name="T80" fmla="*/ 696 w 696"/>
                  <a:gd name="T81" fmla="*/ 1071 h 1337"/>
                  <a:gd name="T82" fmla="*/ 642 w 696"/>
                  <a:gd name="T83" fmla="*/ 1123 h 1337"/>
                  <a:gd name="T84" fmla="*/ 589 w 696"/>
                  <a:gd name="T85" fmla="*/ 1177 h 1337"/>
                  <a:gd name="T86" fmla="*/ 589 w 696"/>
                  <a:gd name="T87" fmla="*/ 1177 h 1337"/>
                  <a:gd name="T88" fmla="*/ 589 w 696"/>
                  <a:gd name="T89" fmla="*/ 1177 h 1337"/>
                  <a:gd name="T90" fmla="*/ 535 w 696"/>
                  <a:gd name="T91" fmla="*/ 1284 h 1337"/>
                  <a:gd name="T92" fmla="*/ 482 w 696"/>
                  <a:gd name="T93" fmla="*/ 1337 h 1337"/>
                  <a:gd name="T94" fmla="*/ 428 w 696"/>
                  <a:gd name="T95" fmla="*/ 1230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337">
                    <a:moveTo>
                      <a:pt x="428" y="1230"/>
                    </a:moveTo>
                    <a:lnTo>
                      <a:pt x="375" y="1177"/>
                    </a:lnTo>
                    <a:lnTo>
                      <a:pt x="375" y="1177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268" y="1071"/>
                    </a:lnTo>
                    <a:lnTo>
                      <a:pt x="214" y="1071"/>
                    </a:lnTo>
                    <a:lnTo>
                      <a:pt x="161" y="1017"/>
                    </a:lnTo>
                    <a:lnTo>
                      <a:pt x="161" y="1017"/>
                    </a:lnTo>
                    <a:lnTo>
                      <a:pt x="107" y="910"/>
                    </a:lnTo>
                    <a:lnTo>
                      <a:pt x="54" y="696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54" y="161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54" y="428"/>
                    </a:lnTo>
                    <a:lnTo>
                      <a:pt x="107" y="535"/>
                    </a:lnTo>
                    <a:lnTo>
                      <a:pt x="107" y="589"/>
                    </a:lnTo>
                    <a:lnTo>
                      <a:pt x="107" y="589"/>
                    </a:lnTo>
                    <a:lnTo>
                      <a:pt x="107" y="803"/>
                    </a:lnTo>
                    <a:lnTo>
                      <a:pt x="214" y="964"/>
                    </a:lnTo>
                    <a:lnTo>
                      <a:pt x="321" y="964"/>
                    </a:lnTo>
                    <a:lnTo>
                      <a:pt x="321" y="964"/>
                    </a:lnTo>
                    <a:lnTo>
                      <a:pt x="375" y="964"/>
                    </a:lnTo>
                    <a:lnTo>
                      <a:pt x="482" y="964"/>
                    </a:lnTo>
                    <a:lnTo>
                      <a:pt x="535" y="910"/>
                    </a:lnTo>
                    <a:lnTo>
                      <a:pt x="535" y="910"/>
                    </a:lnTo>
                    <a:lnTo>
                      <a:pt x="642" y="910"/>
                    </a:lnTo>
                    <a:lnTo>
                      <a:pt x="696" y="964"/>
                    </a:lnTo>
                    <a:lnTo>
                      <a:pt x="696" y="1071"/>
                    </a:lnTo>
                    <a:lnTo>
                      <a:pt x="696" y="1071"/>
                    </a:lnTo>
                    <a:lnTo>
                      <a:pt x="642" y="1123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35" y="1284"/>
                    </a:lnTo>
                    <a:lnTo>
                      <a:pt x="482" y="1337"/>
                    </a:lnTo>
                    <a:lnTo>
                      <a:pt x="428" y="1230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" name="Freeform 83"/>
              <p:cNvSpPr>
                <a:spLocks/>
              </p:cNvSpPr>
              <p:nvPr/>
            </p:nvSpPr>
            <p:spPr bwMode="auto">
              <a:xfrm>
                <a:off x="4439" y="1327"/>
                <a:ext cx="80" cy="147"/>
              </a:xfrm>
              <a:custGeom>
                <a:avLst/>
                <a:gdLst>
                  <a:gd name="T0" fmla="*/ 428 w 642"/>
                  <a:gd name="T1" fmla="*/ 1070 h 1177"/>
                  <a:gd name="T2" fmla="*/ 375 w 642"/>
                  <a:gd name="T3" fmla="*/ 1070 h 1177"/>
                  <a:gd name="T4" fmla="*/ 375 w 642"/>
                  <a:gd name="T5" fmla="*/ 1016 h 1177"/>
                  <a:gd name="T6" fmla="*/ 321 w 642"/>
                  <a:gd name="T7" fmla="*/ 1070 h 1177"/>
                  <a:gd name="T8" fmla="*/ 321 w 642"/>
                  <a:gd name="T9" fmla="*/ 1070 h 1177"/>
                  <a:gd name="T10" fmla="*/ 321 w 642"/>
                  <a:gd name="T11" fmla="*/ 1070 h 1177"/>
                  <a:gd name="T12" fmla="*/ 321 w 642"/>
                  <a:gd name="T13" fmla="*/ 1016 h 1177"/>
                  <a:gd name="T14" fmla="*/ 321 w 642"/>
                  <a:gd name="T15" fmla="*/ 1016 h 1177"/>
                  <a:gd name="T16" fmla="*/ 321 w 642"/>
                  <a:gd name="T17" fmla="*/ 1016 h 1177"/>
                  <a:gd name="T18" fmla="*/ 268 w 642"/>
                  <a:gd name="T19" fmla="*/ 964 h 1177"/>
                  <a:gd name="T20" fmla="*/ 214 w 642"/>
                  <a:gd name="T21" fmla="*/ 964 h 1177"/>
                  <a:gd name="T22" fmla="*/ 161 w 642"/>
                  <a:gd name="T23" fmla="*/ 910 h 1177"/>
                  <a:gd name="T24" fmla="*/ 161 w 642"/>
                  <a:gd name="T25" fmla="*/ 910 h 1177"/>
                  <a:gd name="T26" fmla="*/ 107 w 642"/>
                  <a:gd name="T27" fmla="*/ 803 h 1177"/>
                  <a:gd name="T28" fmla="*/ 54 w 642"/>
                  <a:gd name="T29" fmla="*/ 589 h 1177"/>
                  <a:gd name="T30" fmla="*/ 0 w 642"/>
                  <a:gd name="T31" fmla="*/ 321 h 1177"/>
                  <a:gd name="T32" fmla="*/ 0 w 642"/>
                  <a:gd name="T33" fmla="*/ 321 h 1177"/>
                  <a:gd name="T34" fmla="*/ 0 w 642"/>
                  <a:gd name="T35" fmla="*/ 161 h 1177"/>
                  <a:gd name="T36" fmla="*/ 54 w 642"/>
                  <a:gd name="T37" fmla="*/ 54 h 1177"/>
                  <a:gd name="T38" fmla="*/ 107 w 642"/>
                  <a:gd name="T39" fmla="*/ 0 h 1177"/>
                  <a:gd name="T40" fmla="*/ 107 w 642"/>
                  <a:gd name="T41" fmla="*/ 0 h 1177"/>
                  <a:gd name="T42" fmla="*/ 107 w 642"/>
                  <a:gd name="T43" fmla="*/ 54 h 1177"/>
                  <a:gd name="T44" fmla="*/ 54 w 642"/>
                  <a:gd name="T45" fmla="*/ 107 h 1177"/>
                  <a:gd name="T46" fmla="*/ 54 w 642"/>
                  <a:gd name="T47" fmla="*/ 161 h 1177"/>
                  <a:gd name="T48" fmla="*/ 54 w 642"/>
                  <a:gd name="T49" fmla="*/ 161 h 1177"/>
                  <a:gd name="T50" fmla="*/ 54 w 642"/>
                  <a:gd name="T51" fmla="*/ 321 h 1177"/>
                  <a:gd name="T52" fmla="*/ 54 w 642"/>
                  <a:gd name="T53" fmla="*/ 428 h 1177"/>
                  <a:gd name="T54" fmla="*/ 54 w 642"/>
                  <a:gd name="T55" fmla="*/ 482 h 1177"/>
                  <a:gd name="T56" fmla="*/ 54 w 642"/>
                  <a:gd name="T57" fmla="*/ 482 h 1177"/>
                  <a:gd name="T58" fmla="*/ 107 w 642"/>
                  <a:gd name="T59" fmla="*/ 696 h 1177"/>
                  <a:gd name="T60" fmla="*/ 214 w 642"/>
                  <a:gd name="T61" fmla="*/ 857 h 1177"/>
                  <a:gd name="T62" fmla="*/ 321 w 642"/>
                  <a:gd name="T63" fmla="*/ 857 h 1177"/>
                  <a:gd name="T64" fmla="*/ 321 w 642"/>
                  <a:gd name="T65" fmla="*/ 857 h 1177"/>
                  <a:gd name="T66" fmla="*/ 375 w 642"/>
                  <a:gd name="T67" fmla="*/ 857 h 1177"/>
                  <a:gd name="T68" fmla="*/ 482 w 642"/>
                  <a:gd name="T69" fmla="*/ 857 h 1177"/>
                  <a:gd name="T70" fmla="*/ 535 w 642"/>
                  <a:gd name="T71" fmla="*/ 803 h 1177"/>
                  <a:gd name="T72" fmla="*/ 535 w 642"/>
                  <a:gd name="T73" fmla="*/ 803 h 1177"/>
                  <a:gd name="T74" fmla="*/ 642 w 642"/>
                  <a:gd name="T75" fmla="*/ 803 h 1177"/>
                  <a:gd name="T76" fmla="*/ 642 w 642"/>
                  <a:gd name="T77" fmla="*/ 857 h 1177"/>
                  <a:gd name="T78" fmla="*/ 642 w 642"/>
                  <a:gd name="T79" fmla="*/ 964 h 1177"/>
                  <a:gd name="T80" fmla="*/ 642 w 642"/>
                  <a:gd name="T81" fmla="*/ 964 h 1177"/>
                  <a:gd name="T82" fmla="*/ 642 w 642"/>
                  <a:gd name="T83" fmla="*/ 1016 h 1177"/>
                  <a:gd name="T84" fmla="*/ 589 w 642"/>
                  <a:gd name="T85" fmla="*/ 1070 h 1177"/>
                  <a:gd name="T86" fmla="*/ 589 w 642"/>
                  <a:gd name="T87" fmla="*/ 1070 h 1177"/>
                  <a:gd name="T88" fmla="*/ 589 w 642"/>
                  <a:gd name="T89" fmla="*/ 1070 h 1177"/>
                  <a:gd name="T90" fmla="*/ 535 w 642"/>
                  <a:gd name="T91" fmla="*/ 1123 h 1177"/>
                  <a:gd name="T92" fmla="*/ 482 w 642"/>
                  <a:gd name="T93" fmla="*/ 1177 h 1177"/>
                  <a:gd name="T94" fmla="*/ 428 w 642"/>
                  <a:gd name="T95" fmla="*/ 107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177">
                    <a:moveTo>
                      <a:pt x="428" y="1070"/>
                    </a:moveTo>
                    <a:lnTo>
                      <a:pt x="375" y="1070"/>
                    </a:lnTo>
                    <a:lnTo>
                      <a:pt x="375" y="1016"/>
                    </a:lnTo>
                    <a:lnTo>
                      <a:pt x="321" y="1070"/>
                    </a:lnTo>
                    <a:lnTo>
                      <a:pt x="321" y="1070"/>
                    </a:lnTo>
                    <a:lnTo>
                      <a:pt x="321" y="1070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268" y="964"/>
                    </a:lnTo>
                    <a:lnTo>
                      <a:pt x="214" y="964"/>
                    </a:lnTo>
                    <a:lnTo>
                      <a:pt x="161" y="910"/>
                    </a:lnTo>
                    <a:lnTo>
                      <a:pt x="161" y="910"/>
                    </a:lnTo>
                    <a:lnTo>
                      <a:pt x="107" y="803"/>
                    </a:lnTo>
                    <a:lnTo>
                      <a:pt x="54" y="5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161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54" y="10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321"/>
                    </a:lnTo>
                    <a:lnTo>
                      <a:pt x="54" y="428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107" y="696"/>
                    </a:lnTo>
                    <a:lnTo>
                      <a:pt x="214" y="857"/>
                    </a:lnTo>
                    <a:lnTo>
                      <a:pt x="321" y="857"/>
                    </a:lnTo>
                    <a:lnTo>
                      <a:pt x="321" y="857"/>
                    </a:lnTo>
                    <a:lnTo>
                      <a:pt x="375" y="857"/>
                    </a:lnTo>
                    <a:lnTo>
                      <a:pt x="482" y="857"/>
                    </a:lnTo>
                    <a:lnTo>
                      <a:pt x="535" y="803"/>
                    </a:lnTo>
                    <a:lnTo>
                      <a:pt x="535" y="803"/>
                    </a:lnTo>
                    <a:lnTo>
                      <a:pt x="642" y="803"/>
                    </a:lnTo>
                    <a:lnTo>
                      <a:pt x="642" y="857"/>
                    </a:lnTo>
                    <a:lnTo>
                      <a:pt x="642" y="964"/>
                    </a:lnTo>
                    <a:lnTo>
                      <a:pt x="642" y="964"/>
                    </a:lnTo>
                    <a:lnTo>
                      <a:pt x="642" y="1016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535" y="1123"/>
                    </a:lnTo>
                    <a:lnTo>
                      <a:pt x="482" y="1177"/>
                    </a:lnTo>
                    <a:lnTo>
                      <a:pt x="428" y="1070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" name="Freeform 84"/>
              <p:cNvSpPr>
                <a:spLocks/>
              </p:cNvSpPr>
              <p:nvPr/>
            </p:nvSpPr>
            <p:spPr bwMode="auto">
              <a:xfrm>
                <a:off x="4439" y="1334"/>
                <a:ext cx="80" cy="134"/>
              </a:xfrm>
              <a:custGeom>
                <a:avLst/>
                <a:gdLst>
                  <a:gd name="T0" fmla="*/ 54 w 642"/>
                  <a:gd name="T1" fmla="*/ 0 h 1069"/>
                  <a:gd name="T2" fmla="*/ 0 w 642"/>
                  <a:gd name="T3" fmla="*/ 53 h 1069"/>
                  <a:gd name="T4" fmla="*/ 0 w 642"/>
                  <a:gd name="T5" fmla="*/ 160 h 1069"/>
                  <a:gd name="T6" fmla="*/ 0 w 642"/>
                  <a:gd name="T7" fmla="*/ 267 h 1069"/>
                  <a:gd name="T8" fmla="*/ 0 w 642"/>
                  <a:gd name="T9" fmla="*/ 267 h 1069"/>
                  <a:gd name="T10" fmla="*/ 54 w 642"/>
                  <a:gd name="T11" fmla="*/ 535 h 1069"/>
                  <a:gd name="T12" fmla="*/ 107 w 642"/>
                  <a:gd name="T13" fmla="*/ 749 h 1069"/>
                  <a:gd name="T14" fmla="*/ 161 w 642"/>
                  <a:gd name="T15" fmla="*/ 856 h 1069"/>
                  <a:gd name="T16" fmla="*/ 161 w 642"/>
                  <a:gd name="T17" fmla="*/ 856 h 1069"/>
                  <a:gd name="T18" fmla="*/ 214 w 642"/>
                  <a:gd name="T19" fmla="*/ 910 h 1069"/>
                  <a:gd name="T20" fmla="*/ 268 w 642"/>
                  <a:gd name="T21" fmla="*/ 910 h 1069"/>
                  <a:gd name="T22" fmla="*/ 321 w 642"/>
                  <a:gd name="T23" fmla="*/ 962 h 1069"/>
                  <a:gd name="T24" fmla="*/ 321 w 642"/>
                  <a:gd name="T25" fmla="*/ 962 h 1069"/>
                  <a:gd name="T26" fmla="*/ 321 w 642"/>
                  <a:gd name="T27" fmla="*/ 962 h 1069"/>
                  <a:gd name="T28" fmla="*/ 321 w 642"/>
                  <a:gd name="T29" fmla="*/ 962 h 1069"/>
                  <a:gd name="T30" fmla="*/ 321 w 642"/>
                  <a:gd name="T31" fmla="*/ 962 h 1069"/>
                  <a:gd name="T32" fmla="*/ 321 w 642"/>
                  <a:gd name="T33" fmla="*/ 962 h 1069"/>
                  <a:gd name="T34" fmla="*/ 375 w 642"/>
                  <a:gd name="T35" fmla="*/ 962 h 1069"/>
                  <a:gd name="T36" fmla="*/ 375 w 642"/>
                  <a:gd name="T37" fmla="*/ 962 h 1069"/>
                  <a:gd name="T38" fmla="*/ 428 w 642"/>
                  <a:gd name="T39" fmla="*/ 1016 h 1069"/>
                  <a:gd name="T40" fmla="*/ 428 w 642"/>
                  <a:gd name="T41" fmla="*/ 1016 h 1069"/>
                  <a:gd name="T42" fmla="*/ 482 w 642"/>
                  <a:gd name="T43" fmla="*/ 1069 h 1069"/>
                  <a:gd name="T44" fmla="*/ 535 w 642"/>
                  <a:gd name="T45" fmla="*/ 1016 h 1069"/>
                  <a:gd name="T46" fmla="*/ 589 w 642"/>
                  <a:gd name="T47" fmla="*/ 962 h 1069"/>
                  <a:gd name="T48" fmla="*/ 589 w 642"/>
                  <a:gd name="T49" fmla="*/ 962 h 1069"/>
                  <a:gd name="T50" fmla="*/ 589 w 642"/>
                  <a:gd name="T51" fmla="*/ 962 h 1069"/>
                  <a:gd name="T52" fmla="*/ 642 w 642"/>
                  <a:gd name="T53" fmla="*/ 962 h 1069"/>
                  <a:gd name="T54" fmla="*/ 642 w 642"/>
                  <a:gd name="T55" fmla="*/ 910 h 1069"/>
                  <a:gd name="T56" fmla="*/ 642 w 642"/>
                  <a:gd name="T57" fmla="*/ 910 h 1069"/>
                  <a:gd name="T58" fmla="*/ 642 w 642"/>
                  <a:gd name="T59" fmla="*/ 856 h 1069"/>
                  <a:gd name="T60" fmla="*/ 642 w 642"/>
                  <a:gd name="T61" fmla="*/ 749 h 1069"/>
                  <a:gd name="T62" fmla="*/ 535 w 642"/>
                  <a:gd name="T63" fmla="*/ 749 h 1069"/>
                  <a:gd name="T64" fmla="*/ 535 w 642"/>
                  <a:gd name="T65" fmla="*/ 749 h 1069"/>
                  <a:gd name="T66" fmla="*/ 428 w 642"/>
                  <a:gd name="T67" fmla="*/ 803 h 1069"/>
                  <a:gd name="T68" fmla="*/ 375 w 642"/>
                  <a:gd name="T69" fmla="*/ 856 h 1069"/>
                  <a:gd name="T70" fmla="*/ 321 w 642"/>
                  <a:gd name="T71" fmla="*/ 856 h 1069"/>
                  <a:gd name="T72" fmla="*/ 321 w 642"/>
                  <a:gd name="T73" fmla="*/ 856 h 1069"/>
                  <a:gd name="T74" fmla="*/ 161 w 642"/>
                  <a:gd name="T75" fmla="*/ 803 h 1069"/>
                  <a:gd name="T76" fmla="*/ 107 w 642"/>
                  <a:gd name="T77" fmla="*/ 696 h 1069"/>
                  <a:gd name="T78" fmla="*/ 54 w 642"/>
                  <a:gd name="T79" fmla="*/ 482 h 1069"/>
                  <a:gd name="T80" fmla="*/ 54 w 642"/>
                  <a:gd name="T81" fmla="*/ 482 h 1069"/>
                  <a:gd name="T82" fmla="*/ 54 w 642"/>
                  <a:gd name="T83" fmla="*/ 428 h 1069"/>
                  <a:gd name="T84" fmla="*/ 0 w 642"/>
                  <a:gd name="T85" fmla="*/ 267 h 1069"/>
                  <a:gd name="T86" fmla="*/ 0 w 642"/>
                  <a:gd name="T87" fmla="*/ 160 h 1069"/>
                  <a:gd name="T88" fmla="*/ 0 w 642"/>
                  <a:gd name="T89" fmla="*/ 160 h 1069"/>
                  <a:gd name="T90" fmla="*/ 0 w 642"/>
                  <a:gd name="T91" fmla="*/ 53 h 1069"/>
                  <a:gd name="T92" fmla="*/ 54 w 642"/>
                  <a:gd name="T93" fmla="*/ 0 h 1069"/>
                  <a:gd name="T94" fmla="*/ 54 w 642"/>
                  <a:gd name="T95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069">
                    <a:moveTo>
                      <a:pt x="54" y="0"/>
                    </a:moveTo>
                    <a:lnTo>
                      <a:pt x="0" y="53"/>
                    </a:lnTo>
                    <a:lnTo>
                      <a:pt x="0" y="160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535"/>
                    </a:lnTo>
                    <a:lnTo>
                      <a:pt x="107" y="74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214" y="910"/>
                    </a:lnTo>
                    <a:lnTo>
                      <a:pt x="268" y="910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75" y="962"/>
                    </a:lnTo>
                    <a:lnTo>
                      <a:pt x="375" y="962"/>
                    </a:lnTo>
                    <a:lnTo>
                      <a:pt x="428" y="1016"/>
                    </a:lnTo>
                    <a:lnTo>
                      <a:pt x="428" y="1016"/>
                    </a:lnTo>
                    <a:lnTo>
                      <a:pt x="482" y="1069"/>
                    </a:lnTo>
                    <a:lnTo>
                      <a:pt x="535" y="1016"/>
                    </a:lnTo>
                    <a:lnTo>
                      <a:pt x="589" y="962"/>
                    </a:lnTo>
                    <a:lnTo>
                      <a:pt x="589" y="962"/>
                    </a:lnTo>
                    <a:lnTo>
                      <a:pt x="589" y="962"/>
                    </a:lnTo>
                    <a:lnTo>
                      <a:pt x="642" y="962"/>
                    </a:lnTo>
                    <a:lnTo>
                      <a:pt x="642" y="910"/>
                    </a:lnTo>
                    <a:lnTo>
                      <a:pt x="642" y="910"/>
                    </a:lnTo>
                    <a:lnTo>
                      <a:pt x="642" y="856"/>
                    </a:lnTo>
                    <a:lnTo>
                      <a:pt x="642" y="749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428" y="803"/>
                    </a:lnTo>
                    <a:lnTo>
                      <a:pt x="375" y="856"/>
                    </a:lnTo>
                    <a:lnTo>
                      <a:pt x="321" y="856"/>
                    </a:lnTo>
                    <a:lnTo>
                      <a:pt x="321" y="856"/>
                    </a:lnTo>
                    <a:lnTo>
                      <a:pt x="161" y="803"/>
                    </a:lnTo>
                    <a:lnTo>
                      <a:pt x="107" y="696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" name="Freeform 85"/>
              <p:cNvSpPr>
                <a:spLocks/>
              </p:cNvSpPr>
              <p:nvPr/>
            </p:nvSpPr>
            <p:spPr bwMode="auto">
              <a:xfrm>
                <a:off x="4533" y="1515"/>
                <a:ext cx="20" cy="33"/>
              </a:xfrm>
              <a:custGeom>
                <a:avLst/>
                <a:gdLst>
                  <a:gd name="T0" fmla="*/ 0 w 161"/>
                  <a:gd name="T1" fmla="*/ 107 h 267"/>
                  <a:gd name="T2" fmla="*/ 0 w 161"/>
                  <a:gd name="T3" fmla="*/ 160 h 267"/>
                  <a:gd name="T4" fmla="*/ 0 w 161"/>
                  <a:gd name="T5" fmla="*/ 160 h 267"/>
                  <a:gd name="T6" fmla="*/ 0 w 161"/>
                  <a:gd name="T7" fmla="*/ 214 h 267"/>
                  <a:gd name="T8" fmla="*/ 0 w 161"/>
                  <a:gd name="T9" fmla="*/ 214 h 267"/>
                  <a:gd name="T10" fmla="*/ 0 w 161"/>
                  <a:gd name="T11" fmla="*/ 267 h 267"/>
                  <a:gd name="T12" fmla="*/ 0 w 161"/>
                  <a:gd name="T13" fmla="*/ 267 h 267"/>
                  <a:gd name="T14" fmla="*/ 54 w 161"/>
                  <a:gd name="T15" fmla="*/ 214 h 267"/>
                  <a:gd name="T16" fmla="*/ 54 w 161"/>
                  <a:gd name="T17" fmla="*/ 214 h 267"/>
                  <a:gd name="T18" fmla="*/ 108 w 161"/>
                  <a:gd name="T19" fmla="*/ 160 h 267"/>
                  <a:gd name="T20" fmla="*/ 161 w 161"/>
                  <a:gd name="T21" fmla="*/ 53 h 267"/>
                  <a:gd name="T22" fmla="*/ 161 w 161"/>
                  <a:gd name="T23" fmla="*/ 0 h 267"/>
                  <a:gd name="T24" fmla="*/ 161 w 161"/>
                  <a:gd name="T25" fmla="*/ 0 h 267"/>
                  <a:gd name="T26" fmla="*/ 0 w 161"/>
                  <a:gd name="T27" fmla="*/ 10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1" h="267">
                    <a:moveTo>
                      <a:pt x="0" y="107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8" y="160"/>
                    </a:lnTo>
                    <a:lnTo>
                      <a:pt x="161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DB7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" name="Freeform 86"/>
              <p:cNvSpPr>
                <a:spLocks/>
              </p:cNvSpPr>
              <p:nvPr/>
            </p:nvSpPr>
            <p:spPr bwMode="auto">
              <a:xfrm>
                <a:off x="4513" y="1515"/>
                <a:ext cx="40" cy="19"/>
              </a:xfrm>
              <a:custGeom>
                <a:avLst/>
                <a:gdLst>
                  <a:gd name="T0" fmla="*/ 0 w 321"/>
                  <a:gd name="T1" fmla="*/ 107 h 160"/>
                  <a:gd name="T2" fmla="*/ 0 w 321"/>
                  <a:gd name="T3" fmla="*/ 160 h 160"/>
                  <a:gd name="T4" fmla="*/ 0 w 321"/>
                  <a:gd name="T5" fmla="*/ 160 h 160"/>
                  <a:gd name="T6" fmla="*/ 107 w 321"/>
                  <a:gd name="T7" fmla="*/ 160 h 160"/>
                  <a:gd name="T8" fmla="*/ 107 w 321"/>
                  <a:gd name="T9" fmla="*/ 160 h 160"/>
                  <a:gd name="T10" fmla="*/ 214 w 321"/>
                  <a:gd name="T11" fmla="*/ 107 h 160"/>
                  <a:gd name="T12" fmla="*/ 268 w 321"/>
                  <a:gd name="T13" fmla="*/ 53 h 160"/>
                  <a:gd name="T14" fmla="*/ 321 w 321"/>
                  <a:gd name="T15" fmla="*/ 0 h 160"/>
                  <a:gd name="T16" fmla="*/ 321 w 321"/>
                  <a:gd name="T17" fmla="*/ 0 h 160"/>
                  <a:gd name="T18" fmla="*/ 268 w 321"/>
                  <a:gd name="T19" fmla="*/ 53 h 160"/>
                  <a:gd name="T20" fmla="*/ 160 w 321"/>
                  <a:gd name="T21" fmla="*/ 107 h 160"/>
                  <a:gd name="T22" fmla="*/ 107 w 321"/>
                  <a:gd name="T23" fmla="*/ 107 h 160"/>
                  <a:gd name="T24" fmla="*/ 107 w 321"/>
                  <a:gd name="T25" fmla="*/ 107 h 160"/>
                  <a:gd name="T26" fmla="*/ 53 w 321"/>
                  <a:gd name="T27" fmla="*/ 107 h 160"/>
                  <a:gd name="T28" fmla="*/ 53 w 321"/>
                  <a:gd name="T29" fmla="*/ 107 h 160"/>
                  <a:gd name="T30" fmla="*/ 53 w 321"/>
                  <a:gd name="T31" fmla="*/ 107 h 160"/>
                  <a:gd name="T32" fmla="*/ 53 w 321"/>
                  <a:gd name="T33" fmla="*/ 107 h 160"/>
                  <a:gd name="T34" fmla="*/ 0 w 321"/>
                  <a:gd name="T35" fmla="*/ 107 h 160"/>
                  <a:gd name="T36" fmla="*/ 0 w 321"/>
                  <a:gd name="T37" fmla="*/ 107 h 160"/>
                  <a:gd name="T38" fmla="*/ 0 w 321"/>
                  <a:gd name="T39" fmla="*/ 10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160">
                    <a:moveTo>
                      <a:pt x="0" y="107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214" y="107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8" y="53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AD47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" name="Freeform 87"/>
              <p:cNvSpPr>
                <a:spLocks/>
              </p:cNvSpPr>
              <p:nvPr/>
            </p:nvSpPr>
            <p:spPr bwMode="auto">
              <a:xfrm>
                <a:off x="4493" y="1508"/>
                <a:ext cx="20" cy="7"/>
              </a:xfrm>
              <a:custGeom>
                <a:avLst/>
                <a:gdLst>
                  <a:gd name="T0" fmla="*/ 0 w 161"/>
                  <a:gd name="T1" fmla="*/ 54 h 54"/>
                  <a:gd name="T2" fmla="*/ 0 w 161"/>
                  <a:gd name="T3" fmla="*/ 54 h 54"/>
                  <a:gd name="T4" fmla="*/ 0 w 161"/>
                  <a:gd name="T5" fmla="*/ 54 h 54"/>
                  <a:gd name="T6" fmla="*/ 54 w 161"/>
                  <a:gd name="T7" fmla="*/ 54 h 54"/>
                  <a:gd name="T8" fmla="*/ 54 w 161"/>
                  <a:gd name="T9" fmla="*/ 54 h 54"/>
                  <a:gd name="T10" fmla="*/ 54 w 161"/>
                  <a:gd name="T11" fmla="*/ 54 h 54"/>
                  <a:gd name="T12" fmla="*/ 54 w 161"/>
                  <a:gd name="T13" fmla="*/ 54 h 54"/>
                  <a:gd name="T14" fmla="*/ 107 w 161"/>
                  <a:gd name="T15" fmla="*/ 0 h 54"/>
                  <a:gd name="T16" fmla="*/ 107 w 161"/>
                  <a:gd name="T17" fmla="*/ 0 h 54"/>
                  <a:gd name="T18" fmla="*/ 107 w 161"/>
                  <a:gd name="T19" fmla="*/ 0 h 54"/>
                  <a:gd name="T20" fmla="*/ 161 w 161"/>
                  <a:gd name="T21" fmla="*/ 0 h 54"/>
                  <a:gd name="T22" fmla="*/ 161 w 161"/>
                  <a:gd name="T23" fmla="*/ 0 h 54"/>
                  <a:gd name="T24" fmla="*/ 161 w 161"/>
                  <a:gd name="T25" fmla="*/ 0 h 54"/>
                  <a:gd name="T26" fmla="*/ 161 w 161"/>
                  <a:gd name="T27" fmla="*/ 0 h 54"/>
                  <a:gd name="T28" fmla="*/ 107 w 161"/>
                  <a:gd name="T29" fmla="*/ 54 h 54"/>
                  <a:gd name="T30" fmla="*/ 107 w 161"/>
                  <a:gd name="T31" fmla="*/ 54 h 54"/>
                  <a:gd name="T32" fmla="*/ 107 w 161"/>
                  <a:gd name="T33" fmla="*/ 54 h 54"/>
                  <a:gd name="T34" fmla="*/ 54 w 161"/>
                  <a:gd name="T35" fmla="*/ 54 h 54"/>
                  <a:gd name="T36" fmla="*/ 54 w 161"/>
                  <a:gd name="T37" fmla="*/ 54 h 54"/>
                  <a:gd name="T38" fmla="*/ 54 w 161"/>
                  <a:gd name="T39" fmla="*/ 54 h 54"/>
                  <a:gd name="T40" fmla="*/ 54 w 161"/>
                  <a:gd name="T41" fmla="*/ 54 h 54"/>
                  <a:gd name="T42" fmla="*/ 0 w 161"/>
                  <a:gd name="T43" fmla="*/ 54 h 54"/>
                  <a:gd name="T44" fmla="*/ 0 w 161"/>
                  <a:gd name="T45" fmla="*/ 54 h 54"/>
                  <a:gd name="T46" fmla="*/ 0 w 161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54">
                    <a:moveTo>
                      <a:pt x="0" y="54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94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" name="Freeform 88"/>
              <p:cNvSpPr>
                <a:spLocks/>
              </p:cNvSpPr>
              <p:nvPr/>
            </p:nvSpPr>
            <p:spPr bwMode="auto">
              <a:xfrm>
                <a:off x="4473" y="1428"/>
                <a:ext cx="53" cy="40"/>
              </a:xfrm>
              <a:custGeom>
                <a:avLst/>
                <a:gdLst>
                  <a:gd name="T0" fmla="*/ 160 w 428"/>
                  <a:gd name="T1" fmla="*/ 213 h 320"/>
                  <a:gd name="T2" fmla="*/ 107 w 428"/>
                  <a:gd name="T3" fmla="*/ 213 h 320"/>
                  <a:gd name="T4" fmla="*/ 53 w 428"/>
                  <a:gd name="T5" fmla="*/ 213 h 320"/>
                  <a:gd name="T6" fmla="*/ 53 w 428"/>
                  <a:gd name="T7" fmla="*/ 161 h 320"/>
                  <a:gd name="T8" fmla="*/ 53 w 428"/>
                  <a:gd name="T9" fmla="*/ 161 h 320"/>
                  <a:gd name="T10" fmla="*/ 0 w 428"/>
                  <a:gd name="T11" fmla="*/ 161 h 320"/>
                  <a:gd name="T12" fmla="*/ 53 w 428"/>
                  <a:gd name="T13" fmla="*/ 107 h 320"/>
                  <a:gd name="T14" fmla="*/ 107 w 428"/>
                  <a:gd name="T15" fmla="*/ 54 h 320"/>
                  <a:gd name="T16" fmla="*/ 107 w 428"/>
                  <a:gd name="T17" fmla="*/ 54 h 320"/>
                  <a:gd name="T18" fmla="*/ 160 w 428"/>
                  <a:gd name="T19" fmla="*/ 54 h 320"/>
                  <a:gd name="T20" fmla="*/ 267 w 428"/>
                  <a:gd name="T21" fmla="*/ 0 h 320"/>
                  <a:gd name="T22" fmla="*/ 321 w 428"/>
                  <a:gd name="T23" fmla="*/ 0 h 320"/>
                  <a:gd name="T24" fmla="*/ 321 w 428"/>
                  <a:gd name="T25" fmla="*/ 0 h 320"/>
                  <a:gd name="T26" fmla="*/ 374 w 428"/>
                  <a:gd name="T27" fmla="*/ 54 h 320"/>
                  <a:gd name="T28" fmla="*/ 374 w 428"/>
                  <a:gd name="T29" fmla="*/ 54 h 320"/>
                  <a:gd name="T30" fmla="*/ 428 w 428"/>
                  <a:gd name="T31" fmla="*/ 54 h 320"/>
                  <a:gd name="T32" fmla="*/ 428 w 428"/>
                  <a:gd name="T33" fmla="*/ 54 h 320"/>
                  <a:gd name="T34" fmla="*/ 374 w 428"/>
                  <a:gd name="T35" fmla="*/ 107 h 320"/>
                  <a:gd name="T36" fmla="*/ 374 w 428"/>
                  <a:gd name="T37" fmla="*/ 161 h 320"/>
                  <a:gd name="T38" fmla="*/ 321 w 428"/>
                  <a:gd name="T39" fmla="*/ 213 h 320"/>
                  <a:gd name="T40" fmla="*/ 321 w 428"/>
                  <a:gd name="T41" fmla="*/ 213 h 320"/>
                  <a:gd name="T42" fmla="*/ 267 w 428"/>
                  <a:gd name="T43" fmla="*/ 267 h 320"/>
                  <a:gd name="T44" fmla="*/ 214 w 428"/>
                  <a:gd name="T45" fmla="*/ 320 h 320"/>
                  <a:gd name="T46" fmla="*/ 160 w 428"/>
                  <a:gd name="T47" fmla="*/ 21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0">
                    <a:moveTo>
                      <a:pt x="160" y="213"/>
                    </a:moveTo>
                    <a:lnTo>
                      <a:pt x="107" y="213"/>
                    </a:lnTo>
                    <a:lnTo>
                      <a:pt x="53" y="213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374" y="107"/>
                    </a:lnTo>
                    <a:lnTo>
                      <a:pt x="374" y="161"/>
                    </a:lnTo>
                    <a:lnTo>
                      <a:pt x="321" y="213"/>
                    </a:lnTo>
                    <a:lnTo>
                      <a:pt x="321" y="213"/>
                    </a:lnTo>
                    <a:lnTo>
                      <a:pt x="267" y="267"/>
                    </a:lnTo>
                    <a:lnTo>
                      <a:pt x="214" y="320"/>
                    </a:lnTo>
                    <a:lnTo>
                      <a:pt x="160" y="21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" name="Freeform 89"/>
              <p:cNvSpPr>
                <a:spLocks/>
              </p:cNvSpPr>
              <p:nvPr/>
            </p:nvSpPr>
            <p:spPr bwMode="auto">
              <a:xfrm>
                <a:off x="4479" y="1428"/>
                <a:ext cx="40" cy="40"/>
              </a:xfrm>
              <a:custGeom>
                <a:avLst/>
                <a:gdLst>
                  <a:gd name="T0" fmla="*/ 54 w 321"/>
                  <a:gd name="T1" fmla="*/ 54 h 320"/>
                  <a:gd name="T2" fmla="*/ 107 w 321"/>
                  <a:gd name="T3" fmla="*/ 54 h 320"/>
                  <a:gd name="T4" fmla="*/ 214 w 321"/>
                  <a:gd name="T5" fmla="*/ 0 h 320"/>
                  <a:gd name="T6" fmla="*/ 268 w 321"/>
                  <a:gd name="T7" fmla="*/ 0 h 320"/>
                  <a:gd name="T8" fmla="*/ 268 w 321"/>
                  <a:gd name="T9" fmla="*/ 0 h 320"/>
                  <a:gd name="T10" fmla="*/ 321 w 321"/>
                  <a:gd name="T11" fmla="*/ 54 h 320"/>
                  <a:gd name="T12" fmla="*/ 321 w 321"/>
                  <a:gd name="T13" fmla="*/ 54 h 320"/>
                  <a:gd name="T14" fmla="*/ 321 w 321"/>
                  <a:gd name="T15" fmla="*/ 54 h 320"/>
                  <a:gd name="T16" fmla="*/ 321 w 321"/>
                  <a:gd name="T17" fmla="*/ 54 h 320"/>
                  <a:gd name="T18" fmla="*/ 321 w 321"/>
                  <a:gd name="T19" fmla="*/ 107 h 320"/>
                  <a:gd name="T20" fmla="*/ 321 w 321"/>
                  <a:gd name="T21" fmla="*/ 161 h 320"/>
                  <a:gd name="T22" fmla="*/ 268 w 321"/>
                  <a:gd name="T23" fmla="*/ 213 h 320"/>
                  <a:gd name="T24" fmla="*/ 268 w 321"/>
                  <a:gd name="T25" fmla="*/ 213 h 320"/>
                  <a:gd name="T26" fmla="*/ 214 w 321"/>
                  <a:gd name="T27" fmla="*/ 267 h 320"/>
                  <a:gd name="T28" fmla="*/ 161 w 321"/>
                  <a:gd name="T29" fmla="*/ 320 h 320"/>
                  <a:gd name="T30" fmla="*/ 107 w 321"/>
                  <a:gd name="T31" fmla="*/ 213 h 320"/>
                  <a:gd name="T32" fmla="*/ 107 w 321"/>
                  <a:gd name="T33" fmla="*/ 213 h 320"/>
                  <a:gd name="T34" fmla="*/ 54 w 321"/>
                  <a:gd name="T35" fmla="*/ 213 h 320"/>
                  <a:gd name="T36" fmla="*/ 54 w 321"/>
                  <a:gd name="T37" fmla="*/ 213 h 320"/>
                  <a:gd name="T38" fmla="*/ 0 w 321"/>
                  <a:gd name="T39" fmla="*/ 161 h 320"/>
                  <a:gd name="T40" fmla="*/ 0 w 321"/>
                  <a:gd name="T41" fmla="*/ 161 h 320"/>
                  <a:gd name="T42" fmla="*/ 0 w 321"/>
                  <a:gd name="T43" fmla="*/ 161 h 320"/>
                  <a:gd name="T44" fmla="*/ 0 w 321"/>
                  <a:gd name="T45" fmla="*/ 107 h 320"/>
                  <a:gd name="T46" fmla="*/ 54 w 321"/>
                  <a:gd name="T47" fmla="*/ 5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320">
                    <a:moveTo>
                      <a:pt x="54" y="54"/>
                    </a:moveTo>
                    <a:lnTo>
                      <a:pt x="107" y="54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321" y="161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161" y="320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D48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" name="Freeform 90"/>
              <p:cNvSpPr>
                <a:spLocks/>
              </p:cNvSpPr>
              <p:nvPr/>
            </p:nvSpPr>
            <p:spPr bwMode="auto">
              <a:xfrm>
                <a:off x="4479" y="1428"/>
                <a:ext cx="40" cy="33"/>
              </a:xfrm>
              <a:custGeom>
                <a:avLst/>
                <a:gdLst>
                  <a:gd name="T0" fmla="*/ 54 w 321"/>
                  <a:gd name="T1" fmla="*/ 54 h 267"/>
                  <a:gd name="T2" fmla="*/ 107 w 321"/>
                  <a:gd name="T3" fmla="*/ 54 h 267"/>
                  <a:gd name="T4" fmla="*/ 214 w 321"/>
                  <a:gd name="T5" fmla="*/ 54 h 267"/>
                  <a:gd name="T6" fmla="*/ 268 w 321"/>
                  <a:gd name="T7" fmla="*/ 0 h 267"/>
                  <a:gd name="T8" fmla="*/ 268 w 321"/>
                  <a:gd name="T9" fmla="*/ 0 h 267"/>
                  <a:gd name="T10" fmla="*/ 268 w 321"/>
                  <a:gd name="T11" fmla="*/ 54 h 267"/>
                  <a:gd name="T12" fmla="*/ 321 w 321"/>
                  <a:gd name="T13" fmla="*/ 54 h 267"/>
                  <a:gd name="T14" fmla="*/ 321 w 321"/>
                  <a:gd name="T15" fmla="*/ 54 h 267"/>
                  <a:gd name="T16" fmla="*/ 321 w 321"/>
                  <a:gd name="T17" fmla="*/ 54 h 267"/>
                  <a:gd name="T18" fmla="*/ 321 w 321"/>
                  <a:gd name="T19" fmla="*/ 107 h 267"/>
                  <a:gd name="T20" fmla="*/ 268 w 321"/>
                  <a:gd name="T21" fmla="*/ 161 h 267"/>
                  <a:gd name="T22" fmla="*/ 268 w 321"/>
                  <a:gd name="T23" fmla="*/ 213 h 267"/>
                  <a:gd name="T24" fmla="*/ 268 w 321"/>
                  <a:gd name="T25" fmla="*/ 213 h 267"/>
                  <a:gd name="T26" fmla="*/ 214 w 321"/>
                  <a:gd name="T27" fmla="*/ 267 h 267"/>
                  <a:gd name="T28" fmla="*/ 161 w 321"/>
                  <a:gd name="T29" fmla="*/ 267 h 267"/>
                  <a:gd name="T30" fmla="*/ 107 w 321"/>
                  <a:gd name="T31" fmla="*/ 213 h 267"/>
                  <a:gd name="T32" fmla="*/ 107 w 321"/>
                  <a:gd name="T33" fmla="*/ 213 h 267"/>
                  <a:gd name="T34" fmla="*/ 54 w 321"/>
                  <a:gd name="T35" fmla="*/ 213 h 267"/>
                  <a:gd name="T36" fmla="*/ 54 w 321"/>
                  <a:gd name="T37" fmla="*/ 213 h 267"/>
                  <a:gd name="T38" fmla="*/ 54 w 321"/>
                  <a:gd name="T39" fmla="*/ 161 h 267"/>
                  <a:gd name="T40" fmla="*/ 54 w 321"/>
                  <a:gd name="T41" fmla="*/ 161 h 267"/>
                  <a:gd name="T42" fmla="*/ 0 w 321"/>
                  <a:gd name="T43" fmla="*/ 161 h 267"/>
                  <a:gd name="T44" fmla="*/ 0 w 321"/>
                  <a:gd name="T45" fmla="*/ 107 h 267"/>
                  <a:gd name="T46" fmla="*/ 54 w 321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267">
                    <a:moveTo>
                      <a:pt x="54" y="54"/>
                    </a:moveTo>
                    <a:lnTo>
                      <a:pt x="107" y="54"/>
                    </a:lnTo>
                    <a:lnTo>
                      <a:pt x="214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161" y="267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CD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" name="Freeform 91"/>
              <p:cNvSpPr>
                <a:spLocks/>
              </p:cNvSpPr>
              <p:nvPr/>
            </p:nvSpPr>
            <p:spPr bwMode="auto">
              <a:xfrm>
                <a:off x="4486" y="1428"/>
                <a:ext cx="33" cy="33"/>
              </a:xfrm>
              <a:custGeom>
                <a:avLst/>
                <a:gdLst>
                  <a:gd name="T0" fmla="*/ 53 w 267"/>
                  <a:gd name="T1" fmla="*/ 54 h 267"/>
                  <a:gd name="T2" fmla="*/ 107 w 267"/>
                  <a:gd name="T3" fmla="*/ 54 h 267"/>
                  <a:gd name="T4" fmla="*/ 160 w 267"/>
                  <a:gd name="T5" fmla="*/ 54 h 267"/>
                  <a:gd name="T6" fmla="*/ 214 w 267"/>
                  <a:gd name="T7" fmla="*/ 0 h 267"/>
                  <a:gd name="T8" fmla="*/ 214 w 267"/>
                  <a:gd name="T9" fmla="*/ 0 h 267"/>
                  <a:gd name="T10" fmla="*/ 214 w 267"/>
                  <a:gd name="T11" fmla="*/ 54 h 267"/>
                  <a:gd name="T12" fmla="*/ 267 w 267"/>
                  <a:gd name="T13" fmla="*/ 54 h 267"/>
                  <a:gd name="T14" fmla="*/ 267 w 267"/>
                  <a:gd name="T15" fmla="*/ 54 h 267"/>
                  <a:gd name="T16" fmla="*/ 267 w 267"/>
                  <a:gd name="T17" fmla="*/ 54 h 267"/>
                  <a:gd name="T18" fmla="*/ 214 w 267"/>
                  <a:gd name="T19" fmla="*/ 107 h 267"/>
                  <a:gd name="T20" fmla="*/ 214 w 267"/>
                  <a:gd name="T21" fmla="*/ 161 h 267"/>
                  <a:gd name="T22" fmla="*/ 160 w 267"/>
                  <a:gd name="T23" fmla="*/ 213 h 267"/>
                  <a:gd name="T24" fmla="*/ 160 w 267"/>
                  <a:gd name="T25" fmla="*/ 213 h 267"/>
                  <a:gd name="T26" fmla="*/ 107 w 267"/>
                  <a:gd name="T27" fmla="*/ 267 h 267"/>
                  <a:gd name="T28" fmla="*/ 107 w 267"/>
                  <a:gd name="T29" fmla="*/ 267 h 267"/>
                  <a:gd name="T30" fmla="*/ 53 w 267"/>
                  <a:gd name="T31" fmla="*/ 161 h 267"/>
                  <a:gd name="T32" fmla="*/ 53 w 267"/>
                  <a:gd name="T33" fmla="*/ 161 h 267"/>
                  <a:gd name="T34" fmla="*/ 53 w 267"/>
                  <a:gd name="T35" fmla="*/ 161 h 267"/>
                  <a:gd name="T36" fmla="*/ 0 w 267"/>
                  <a:gd name="T37" fmla="*/ 161 h 267"/>
                  <a:gd name="T38" fmla="*/ 0 w 267"/>
                  <a:gd name="T39" fmla="*/ 107 h 267"/>
                  <a:gd name="T40" fmla="*/ 0 w 267"/>
                  <a:gd name="T41" fmla="*/ 107 h 267"/>
                  <a:gd name="T42" fmla="*/ 0 w 267"/>
                  <a:gd name="T43" fmla="*/ 107 h 267"/>
                  <a:gd name="T44" fmla="*/ 0 w 267"/>
                  <a:gd name="T45" fmla="*/ 107 h 267"/>
                  <a:gd name="T46" fmla="*/ 53 w 267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7">
                    <a:moveTo>
                      <a:pt x="53" y="54"/>
                    </a:moveTo>
                    <a:lnTo>
                      <a:pt x="107" y="54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107"/>
                    </a:lnTo>
                    <a:lnTo>
                      <a:pt x="214" y="161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C5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" name="Freeform 92"/>
              <p:cNvSpPr>
                <a:spLocks/>
              </p:cNvSpPr>
              <p:nvPr/>
            </p:nvSpPr>
            <p:spPr bwMode="auto">
              <a:xfrm>
                <a:off x="4486" y="1428"/>
                <a:ext cx="33" cy="33"/>
              </a:xfrm>
              <a:custGeom>
                <a:avLst/>
                <a:gdLst>
                  <a:gd name="T0" fmla="*/ 53 w 267"/>
                  <a:gd name="T1" fmla="*/ 54 h 267"/>
                  <a:gd name="T2" fmla="*/ 107 w 267"/>
                  <a:gd name="T3" fmla="*/ 54 h 267"/>
                  <a:gd name="T4" fmla="*/ 107 w 267"/>
                  <a:gd name="T5" fmla="*/ 54 h 267"/>
                  <a:gd name="T6" fmla="*/ 160 w 267"/>
                  <a:gd name="T7" fmla="*/ 0 h 267"/>
                  <a:gd name="T8" fmla="*/ 160 w 267"/>
                  <a:gd name="T9" fmla="*/ 0 h 267"/>
                  <a:gd name="T10" fmla="*/ 214 w 267"/>
                  <a:gd name="T11" fmla="*/ 54 h 267"/>
                  <a:gd name="T12" fmla="*/ 214 w 267"/>
                  <a:gd name="T13" fmla="*/ 54 h 267"/>
                  <a:gd name="T14" fmla="*/ 267 w 267"/>
                  <a:gd name="T15" fmla="*/ 54 h 267"/>
                  <a:gd name="T16" fmla="*/ 267 w 267"/>
                  <a:gd name="T17" fmla="*/ 54 h 267"/>
                  <a:gd name="T18" fmla="*/ 214 w 267"/>
                  <a:gd name="T19" fmla="*/ 107 h 267"/>
                  <a:gd name="T20" fmla="*/ 214 w 267"/>
                  <a:gd name="T21" fmla="*/ 213 h 267"/>
                  <a:gd name="T22" fmla="*/ 160 w 267"/>
                  <a:gd name="T23" fmla="*/ 213 h 267"/>
                  <a:gd name="T24" fmla="*/ 160 w 267"/>
                  <a:gd name="T25" fmla="*/ 213 h 267"/>
                  <a:gd name="T26" fmla="*/ 107 w 267"/>
                  <a:gd name="T27" fmla="*/ 267 h 267"/>
                  <a:gd name="T28" fmla="*/ 107 w 267"/>
                  <a:gd name="T29" fmla="*/ 267 h 267"/>
                  <a:gd name="T30" fmla="*/ 53 w 267"/>
                  <a:gd name="T31" fmla="*/ 161 h 267"/>
                  <a:gd name="T32" fmla="*/ 53 w 267"/>
                  <a:gd name="T33" fmla="*/ 161 h 267"/>
                  <a:gd name="T34" fmla="*/ 53 w 267"/>
                  <a:gd name="T35" fmla="*/ 161 h 267"/>
                  <a:gd name="T36" fmla="*/ 53 w 267"/>
                  <a:gd name="T37" fmla="*/ 161 h 267"/>
                  <a:gd name="T38" fmla="*/ 53 w 267"/>
                  <a:gd name="T39" fmla="*/ 107 h 267"/>
                  <a:gd name="T40" fmla="*/ 53 w 267"/>
                  <a:gd name="T41" fmla="*/ 107 h 267"/>
                  <a:gd name="T42" fmla="*/ 0 w 267"/>
                  <a:gd name="T43" fmla="*/ 107 h 267"/>
                  <a:gd name="T44" fmla="*/ 0 w 267"/>
                  <a:gd name="T45" fmla="*/ 107 h 267"/>
                  <a:gd name="T46" fmla="*/ 53 w 267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7">
                    <a:moveTo>
                      <a:pt x="53" y="54"/>
                    </a:move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107"/>
                    </a:lnTo>
                    <a:lnTo>
                      <a:pt x="214" y="213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BE6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" name="Freeform 93"/>
              <p:cNvSpPr>
                <a:spLocks/>
              </p:cNvSpPr>
              <p:nvPr/>
            </p:nvSpPr>
            <p:spPr bwMode="auto">
              <a:xfrm>
                <a:off x="4493" y="1428"/>
                <a:ext cx="20" cy="33"/>
              </a:xfrm>
              <a:custGeom>
                <a:avLst/>
                <a:gdLst>
                  <a:gd name="T0" fmla="*/ 0 w 161"/>
                  <a:gd name="T1" fmla="*/ 161 h 267"/>
                  <a:gd name="T2" fmla="*/ 0 w 161"/>
                  <a:gd name="T3" fmla="*/ 161 h 267"/>
                  <a:gd name="T4" fmla="*/ 0 w 161"/>
                  <a:gd name="T5" fmla="*/ 161 h 267"/>
                  <a:gd name="T6" fmla="*/ 0 w 161"/>
                  <a:gd name="T7" fmla="*/ 107 h 267"/>
                  <a:gd name="T8" fmla="*/ 0 w 161"/>
                  <a:gd name="T9" fmla="*/ 107 h 267"/>
                  <a:gd name="T10" fmla="*/ 0 w 161"/>
                  <a:gd name="T11" fmla="*/ 107 h 267"/>
                  <a:gd name="T12" fmla="*/ 0 w 161"/>
                  <a:gd name="T13" fmla="*/ 107 h 267"/>
                  <a:gd name="T14" fmla="*/ 0 w 161"/>
                  <a:gd name="T15" fmla="*/ 54 h 267"/>
                  <a:gd name="T16" fmla="*/ 0 w 161"/>
                  <a:gd name="T17" fmla="*/ 54 h 267"/>
                  <a:gd name="T18" fmla="*/ 54 w 161"/>
                  <a:gd name="T19" fmla="*/ 54 h 267"/>
                  <a:gd name="T20" fmla="*/ 54 w 161"/>
                  <a:gd name="T21" fmla="*/ 54 h 267"/>
                  <a:gd name="T22" fmla="*/ 107 w 161"/>
                  <a:gd name="T23" fmla="*/ 0 h 267"/>
                  <a:gd name="T24" fmla="*/ 107 w 161"/>
                  <a:gd name="T25" fmla="*/ 0 h 267"/>
                  <a:gd name="T26" fmla="*/ 107 w 161"/>
                  <a:gd name="T27" fmla="*/ 54 h 267"/>
                  <a:gd name="T28" fmla="*/ 161 w 161"/>
                  <a:gd name="T29" fmla="*/ 54 h 267"/>
                  <a:gd name="T30" fmla="*/ 161 w 161"/>
                  <a:gd name="T31" fmla="*/ 107 h 267"/>
                  <a:gd name="T32" fmla="*/ 161 w 161"/>
                  <a:gd name="T33" fmla="*/ 107 h 267"/>
                  <a:gd name="T34" fmla="*/ 161 w 161"/>
                  <a:gd name="T35" fmla="*/ 161 h 267"/>
                  <a:gd name="T36" fmla="*/ 107 w 161"/>
                  <a:gd name="T37" fmla="*/ 213 h 267"/>
                  <a:gd name="T38" fmla="*/ 107 w 161"/>
                  <a:gd name="T39" fmla="*/ 267 h 267"/>
                  <a:gd name="T40" fmla="*/ 107 w 161"/>
                  <a:gd name="T41" fmla="*/ 267 h 267"/>
                  <a:gd name="T42" fmla="*/ 54 w 161"/>
                  <a:gd name="T43" fmla="*/ 267 h 267"/>
                  <a:gd name="T44" fmla="*/ 0 w 161"/>
                  <a:gd name="T45" fmla="*/ 213 h 267"/>
                  <a:gd name="T46" fmla="*/ 0 w 161"/>
                  <a:gd name="T47" fmla="*/ 16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267">
                    <a:moveTo>
                      <a:pt x="0" y="161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07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267"/>
                    </a:lnTo>
                    <a:lnTo>
                      <a:pt x="0" y="213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B75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" name="Freeform 94"/>
              <p:cNvSpPr>
                <a:spLocks/>
              </p:cNvSpPr>
              <p:nvPr/>
            </p:nvSpPr>
            <p:spPr bwMode="auto">
              <a:xfrm>
                <a:off x="4519" y="1421"/>
                <a:ext cx="41" cy="67"/>
              </a:xfrm>
              <a:custGeom>
                <a:avLst/>
                <a:gdLst>
                  <a:gd name="T0" fmla="*/ 161 w 322"/>
                  <a:gd name="T1" fmla="*/ 534 h 534"/>
                  <a:gd name="T2" fmla="*/ 107 w 322"/>
                  <a:gd name="T3" fmla="*/ 534 h 534"/>
                  <a:gd name="T4" fmla="*/ 54 w 322"/>
                  <a:gd name="T5" fmla="*/ 534 h 534"/>
                  <a:gd name="T6" fmla="*/ 0 w 322"/>
                  <a:gd name="T7" fmla="*/ 427 h 534"/>
                  <a:gd name="T8" fmla="*/ 0 w 322"/>
                  <a:gd name="T9" fmla="*/ 427 h 534"/>
                  <a:gd name="T10" fmla="*/ 0 w 322"/>
                  <a:gd name="T11" fmla="*/ 320 h 534"/>
                  <a:gd name="T12" fmla="*/ 54 w 322"/>
                  <a:gd name="T13" fmla="*/ 160 h 534"/>
                  <a:gd name="T14" fmla="*/ 107 w 322"/>
                  <a:gd name="T15" fmla="*/ 53 h 534"/>
                  <a:gd name="T16" fmla="*/ 107 w 322"/>
                  <a:gd name="T17" fmla="*/ 53 h 534"/>
                  <a:gd name="T18" fmla="*/ 215 w 322"/>
                  <a:gd name="T19" fmla="*/ 0 h 534"/>
                  <a:gd name="T20" fmla="*/ 268 w 322"/>
                  <a:gd name="T21" fmla="*/ 0 h 534"/>
                  <a:gd name="T22" fmla="*/ 322 w 322"/>
                  <a:gd name="T23" fmla="*/ 53 h 534"/>
                  <a:gd name="T24" fmla="*/ 322 w 322"/>
                  <a:gd name="T25" fmla="*/ 53 h 534"/>
                  <a:gd name="T26" fmla="*/ 322 w 322"/>
                  <a:gd name="T27" fmla="*/ 214 h 534"/>
                  <a:gd name="T28" fmla="*/ 322 w 322"/>
                  <a:gd name="T29" fmla="*/ 320 h 534"/>
                  <a:gd name="T30" fmla="*/ 322 w 322"/>
                  <a:gd name="T31" fmla="*/ 427 h 534"/>
                  <a:gd name="T32" fmla="*/ 322 w 322"/>
                  <a:gd name="T33" fmla="*/ 427 h 534"/>
                  <a:gd name="T34" fmla="*/ 268 w 322"/>
                  <a:gd name="T35" fmla="*/ 480 h 534"/>
                  <a:gd name="T36" fmla="*/ 215 w 322"/>
                  <a:gd name="T37" fmla="*/ 534 h 534"/>
                  <a:gd name="T38" fmla="*/ 161 w 322"/>
                  <a:gd name="T39" fmla="*/ 534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2" h="534">
                    <a:moveTo>
                      <a:pt x="161" y="534"/>
                    </a:moveTo>
                    <a:lnTo>
                      <a:pt x="107" y="534"/>
                    </a:lnTo>
                    <a:lnTo>
                      <a:pt x="54" y="534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54" y="16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15" y="0"/>
                    </a:lnTo>
                    <a:lnTo>
                      <a:pt x="268" y="0"/>
                    </a:lnTo>
                    <a:lnTo>
                      <a:pt x="322" y="53"/>
                    </a:lnTo>
                    <a:lnTo>
                      <a:pt x="322" y="53"/>
                    </a:lnTo>
                    <a:lnTo>
                      <a:pt x="322" y="214"/>
                    </a:lnTo>
                    <a:lnTo>
                      <a:pt x="322" y="320"/>
                    </a:lnTo>
                    <a:lnTo>
                      <a:pt x="322" y="427"/>
                    </a:lnTo>
                    <a:lnTo>
                      <a:pt x="322" y="427"/>
                    </a:lnTo>
                    <a:lnTo>
                      <a:pt x="268" y="480"/>
                    </a:lnTo>
                    <a:lnTo>
                      <a:pt x="215" y="534"/>
                    </a:lnTo>
                    <a:lnTo>
                      <a:pt x="161" y="534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" name="Freeform 95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0 w 160"/>
                  <a:gd name="T1" fmla="*/ 107 h 107"/>
                  <a:gd name="T2" fmla="*/ 0 w 160"/>
                  <a:gd name="T3" fmla="*/ 107 h 107"/>
                  <a:gd name="T4" fmla="*/ 53 w 160"/>
                  <a:gd name="T5" fmla="*/ 107 h 107"/>
                  <a:gd name="T6" fmla="*/ 107 w 160"/>
                  <a:gd name="T7" fmla="*/ 107 h 107"/>
                  <a:gd name="T8" fmla="*/ 107 w 160"/>
                  <a:gd name="T9" fmla="*/ 107 h 107"/>
                  <a:gd name="T10" fmla="*/ 160 w 160"/>
                  <a:gd name="T11" fmla="*/ 54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0 h 107"/>
                  <a:gd name="T20" fmla="*/ 107 w 160"/>
                  <a:gd name="T21" fmla="*/ 0 h 107"/>
                  <a:gd name="T22" fmla="*/ 53 w 160"/>
                  <a:gd name="T23" fmla="*/ 0 h 107"/>
                  <a:gd name="T24" fmla="*/ 53 w 160"/>
                  <a:gd name="T25" fmla="*/ 0 h 107"/>
                  <a:gd name="T26" fmla="*/ 0 w 160"/>
                  <a:gd name="T27" fmla="*/ 54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0 w 160"/>
                  <a:gd name="T37" fmla="*/ 107 h 107"/>
                  <a:gd name="T38" fmla="*/ 0 w 160"/>
                  <a:gd name="T3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53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" name="Freeform 96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107 w 160"/>
                  <a:gd name="T1" fmla="*/ 0 h 107"/>
                  <a:gd name="T2" fmla="*/ 107 w 160"/>
                  <a:gd name="T3" fmla="*/ 0 h 107"/>
                  <a:gd name="T4" fmla="*/ 107 w 160"/>
                  <a:gd name="T5" fmla="*/ 0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54 h 107"/>
                  <a:gd name="T14" fmla="*/ 107 w 160"/>
                  <a:gd name="T15" fmla="*/ 54 h 107"/>
                  <a:gd name="T16" fmla="*/ 107 w 160"/>
                  <a:gd name="T17" fmla="*/ 54 h 107"/>
                  <a:gd name="T18" fmla="*/ 53 w 160"/>
                  <a:gd name="T19" fmla="*/ 107 h 107"/>
                  <a:gd name="T20" fmla="*/ 0 w 160"/>
                  <a:gd name="T21" fmla="*/ 107 h 107"/>
                  <a:gd name="T22" fmla="*/ 0 w 160"/>
                  <a:gd name="T23" fmla="*/ 107 h 107"/>
                  <a:gd name="T24" fmla="*/ 0 w 160"/>
                  <a:gd name="T25" fmla="*/ 107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53 w 160"/>
                  <a:gd name="T37" fmla="*/ 54 h 107"/>
                  <a:gd name="T38" fmla="*/ 107 w 160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7B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" name="Freeform 97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107 w 160"/>
                  <a:gd name="T1" fmla="*/ 0 h 107"/>
                  <a:gd name="T2" fmla="*/ 107 w 160"/>
                  <a:gd name="T3" fmla="*/ 0 h 107"/>
                  <a:gd name="T4" fmla="*/ 107 w 160"/>
                  <a:gd name="T5" fmla="*/ 0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54 h 107"/>
                  <a:gd name="T12" fmla="*/ 160 w 160"/>
                  <a:gd name="T13" fmla="*/ 54 h 107"/>
                  <a:gd name="T14" fmla="*/ 107 w 160"/>
                  <a:gd name="T15" fmla="*/ 54 h 107"/>
                  <a:gd name="T16" fmla="*/ 107 w 160"/>
                  <a:gd name="T17" fmla="*/ 54 h 107"/>
                  <a:gd name="T18" fmla="*/ 53 w 160"/>
                  <a:gd name="T19" fmla="*/ 107 h 107"/>
                  <a:gd name="T20" fmla="*/ 53 w 160"/>
                  <a:gd name="T21" fmla="*/ 107 h 107"/>
                  <a:gd name="T22" fmla="*/ 53 w 160"/>
                  <a:gd name="T23" fmla="*/ 107 h 107"/>
                  <a:gd name="T24" fmla="*/ 53 w 160"/>
                  <a:gd name="T25" fmla="*/ 107 h 107"/>
                  <a:gd name="T26" fmla="*/ 0 w 160"/>
                  <a:gd name="T27" fmla="*/ 107 h 107"/>
                  <a:gd name="T28" fmla="*/ 0 w 160"/>
                  <a:gd name="T29" fmla="*/ 107 h 107"/>
                  <a:gd name="T30" fmla="*/ 53 w 160"/>
                  <a:gd name="T31" fmla="*/ 54 h 107"/>
                  <a:gd name="T32" fmla="*/ 53 w 160"/>
                  <a:gd name="T33" fmla="*/ 54 h 107"/>
                  <a:gd name="T34" fmla="*/ 53 w 160"/>
                  <a:gd name="T35" fmla="*/ 54 h 107"/>
                  <a:gd name="T36" fmla="*/ 53 w 160"/>
                  <a:gd name="T37" fmla="*/ 54 h 107"/>
                  <a:gd name="T38" fmla="*/ 107 w 160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9B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" name="Freeform 98"/>
              <p:cNvSpPr>
                <a:spLocks/>
              </p:cNvSpPr>
              <p:nvPr/>
            </p:nvSpPr>
            <p:spPr bwMode="auto">
              <a:xfrm>
                <a:off x="4493" y="1494"/>
                <a:ext cx="13" cy="14"/>
              </a:xfrm>
              <a:custGeom>
                <a:avLst/>
                <a:gdLst>
                  <a:gd name="T0" fmla="*/ 54 w 107"/>
                  <a:gd name="T1" fmla="*/ 0 h 107"/>
                  <a:gd name="T2" fmla="*/ 54 w 107"/>
                  <a:gd name="T3" fmla="*/ 0 h 107"/>
                  <a:gd name="T4" fmla="*/ 54 w 107"/>
                  <a:gd name="T5" fmla="*/ 0 h 107"/>
                  <a:gd name="T6" fmla="*/ 107 w 107"/>
                  <a:gd name="T7" fmla="*/ 0 h 107"/>
                  <a:gd name="T8" fmla="*/ 107 w 107"/>
                  <a:gd name="T9" fmla="*/ 0 h 107"/>
                  <a:gd name="T10" fmla="*/ 107 w 107"/>
                  <a:gd name="T11" fmla="*/ 54 h 107"/>
                  <a:gd name="T12" fmla="*/ 107 w 107"/>
                  <a:gd name="T13" fmla="*/ 54 h 107"/>
                  <a:gd name="T14" fmla="*/ 54 w 107"/>
                  <a:gd name="T15" fmla="*/ 54 h 107"/>
                  <a:gd name="T16" fmla="*/ 54 w 107"/>
                  <a:gd name="T17" fmla="*/ 54 h 107"/>
                  <a:gd name="T18" fmla="*/ 0 w 107"/>
                  <a:gd name="T19" fmla="*/ 107 h 107"/>
                  <a:gd name="T20" fmla="*/ 0 w 107"/>
                  <a:gd name="T21" fmla="*/ 107 h 107"/>
                  <a:gd name="T22" fmla="*/ 0 w 107"/>
                  <a:gd name="T23" fmla="*/ 107 h 107"/>
                  <a:gd name="T24" fmla="*/ 0 w 107"/>
                  <a:gd name="T25" fmla="*/ 107 h 107"/>
                  <a:gd name="T26" fmla="*/ 0 w 107"/>
                  <a:gd name="T27" fmla="*/ 107 h 107"/>
                  <a:gd name="T28" fmla="*/ 0 w 107"/>
                  <a:gd name="T29" fmla="*/ 107 h 107"/>
                  <a:gd name="T30" fmla="*/ 0 w 107"/>
                  <a:gd name="T31" fmla="*/ 54 h 107"/>
                  <a:gd name="T32" fmla="*/ 0 w 107"/>
                  <a:gd name="T33" fmla="*/ 54 h 107"/>
                  <a:gd name="T34" fmla="*/ 0 w 107"/>
                  <a:gd name="T35" fmla="*/ 54 h 107"/>
                  <a:gd name="T36" fmla="*/ 0 w 107"/>
                  <a:gd name="T37" fmla="*/ 54 h 107"/>
                  <a:gd name="T38" fmla="*/ 54 w 107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7">
                    <a:moveTo>
                      <a:pt x="54" y="0"/>
                    </a:move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CC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" name="Freeform 99"/>
              <p:cNvSpPr>
                <a:spLocks/>
              </p:cNvSpPr>
              <p:nvPr/>
            </p:nvSpPr>
            <p:spPr bwMode="auto">
              <a:xfrm>
                <a:off x="4493" y="1494"/>
                <a:ext cx="13" cy="14"/>
              </a:xfrm>
              <a:custGeom>
                <a:avLst/>
                <a:gdLst>
                  <a:gd name="T0" fmla="*/ 0 w 107"/>
                  <a:gd name="T1" fmla="*/ 54 h 107"/>
                  <a:gd name="T2" fmla="*/ 0 w 107"/>
                  <a:gd name="T3" fmla="*/ 54 h 107"/>
                  <a:gd name="T4" fmla="*/ 54 w 107"/>
                  <a:gd name="T5" fmla="*/ 54 h 107"/>
                  <a:gd name="T6" fmla="*/ 54 w 107"/>
                  <a:gd name="T7" fmla="*/ 54 h 107"/>
                  <a:gd name="T8" fmla="*/ 54 w 107"/>
                  <a:gd name="T9" fmla="*/ 54 h 107"/>
                  <a:gd name="T10" fmla="*/ 54 w 107"/>
                  <a:gd name="T11" fmla="*/ 54 h 107"/>
                  <a:gd name="T12" fmla="*/ 107 w 107"/>
                  <a:gd name="T13" fmla="*/ 54 h 107"/>
                  <a:gd name="T14" fmla="*/ 107 w 107"/>
                  <a:gd name="T15" fmla="*/ 0 h 107"/>
                  <a:gd name="T16" fmla="*/ 107 w 107"/>
                  <a:gd name="T17" fmla="*/ 0 h 107"/>
                  <a:gd name="T18" fmla="*/ 54 w 107"/>
                  <a:gd name="T19" fmla="*/ 0 h 107"/>
                  <a:gd name="T20" fmla="*/ 54 w 107"/>
                  <a:gd name="T21" fmla="*/ 0 h 107"/>
                  <a:gd name="T22" fmla="*/ 54 w 107"/>
                  <a:gd name="T23" fmla="*/ 0 h 107"/>
                  <a:gd name="T24" fmla="*/ 54 w 107"/>
                  <a:gd name="T25" fmla="*/ 0 h 107"/>
                  <a:gd name="T26" fmla="*/ 54 w 107"/>
                  <a:gd name="T27" fmla="*/ 54 h 107"/>
                  <a:gd name="T28" fmla="*/ 0 w 107"/>
                  <a:gd name="T29" fmla="*/ 54 h 107"/>
                  <a:gd name="T30" fmla="*/ 0 w 107"/>
                  <a:gd name="T31" fmla="*/ 54 h 107"/>
                  <a:gd name="T32" fmla="*/ 0 w 107"/>
                  <a:gd name="T33" fmla="*/ 54 h 107"/>
                  <a:gd name="T34" fmla="*/ 0 w 107"/>
                  <a:gd name="T35" fmla="*/ 107 h 107"/>
                  <a:gd name="T36" fmla="*/ 0 w 107"/>
                  <a:gd name="T37" fmla="*/ 107 h 107"/>
                  <a:gd name="T38" fmla="*/ 0 w 107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7">
                    <a:moveTo>
                      <a:pt x="0" y="54"/>
                    </a:move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" name="Freeform 100"/>
              <p:cNvSpPr>
                <a:spLocks/>
              </p:cNvSpPr>
              <p:nvPr/>
            </p:nvSpPr>
            <p:spPr bwMode="auto">
              <a:xfrm>
                <a:off x="4526" y="1428"/>
                <a:ext cx="34" cy="53"/>
              </a:xfrm>
              <a:custGeom>
                <a:avLst/>
                <a:gdLst>
                  <a:gd name="T0" fmla="*/ 53 w 268"/>
                  <a:gd name="T1" fmla="*/ 54 h 427"/>
                  <a:gd name="T2" fmla="*/ 107 w 268"/>
                  <a:gd name="T3" fmla="*/ 0 h 427"/>
                  <a:gd name="T4" fmla="*/ 214 w 268"/>
                  <a:gd name="T5" fmla="*/ 0 h 427"/>
                  <a:gd name="T6" fmla="*/ 268 w 268"/>
                  <a:gd name="T7" fmla="*/ 54 h 427"/>
                  <a:gd name="T8" fmla="*/ 268 w 268"/>
                  <a:gd name="T9" fmla="*/ 54 h 427"/>
                  <a:gd name="T10" fmla="*/ 214 w 268"/>
                  <a:gd name="T11" fmla="*/ 161 h 427"/>
                  <a:gd name="T12" fmla="*/ 214 w 268"/>
                  <a:gd name="T13" fmla="*/ 267 h 427"/>
                  <a:gd name="T14" fmla="*/ 214 w 268"/>
                  <a:gd name="T15" fmla="*/ 320 h 427"/>
                  <a:gd name="T16" fmla="*/ 214 w 268"/>
                  <a:gd name="T17" fmla="*/ 320 h 427"/>
                  <a:gd name="T18" fmla="*/ 161 w 268"/>
                  <a:gd name="T19" fmla="*/ 374 h 427"/>
                  <a:gd name="T20" fmla="*/ 161 w 268"/>
                  <a:gd name="T21" fmla="*/ 427 h 427"/>
                  <a:gd name="T22" fmla="*/ 107 w 268"/>
                  <a:gd name="T23" fmla="*/ 427 h 427"/>
                  <a:gd name="T24" fmla="*/ 107 w 268"/>
                  <a:gd name="T25" fmla="*/ 427 h 427"/>
                  <a:gd name="T26" fmla="*/ 53 w 268"/>
                  <a:gd name="T27" fmla="*/ 427 h 427"/>
                  <a:gd name="T28" fmla="*/ 0 w 268"/>
                  <a:gd name="T29" fmla="*/ 427 h 427"/>
                  <a:gd name="T30" fmla="*/ 0 w 268"/>
                  <a:gd name="T31" fmla="*/ 320 h 427"/>
                  <a:gd name="T32" fmla="*/ 0 w 268"/>
                  <a:gd name="T33" fmla="*/ 320 h 427"/>
                  <a:gd name="T34" fmla="*/ 0 w 268"/>
                  <a:gd name="T35" fmla="*/ 213 h 427"/>
                  <a:gd name="T36" fmla="*/ 0 w 268"/>
                  <a:gd name="T37" fmla="*/ 161 h 427"/>
                  <a:gd name="T38" fmla="*/ 53 w 268"/>
                  <a:gd name="T39" fmla="*/ 5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427">
                    <a:moveTo>
                      <a:pt x="53" y="54"/>
                    </a:moveTo>
                    <a:lnTo>
                      <a:pt x="107" y="0"/>
                    </a:lnTo>
                    <a:lnTo>
                      <a:pt x="214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214" y="161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1" y="374"/>
                    </a:lnTo>
                    <a:lnTo>
                      <a:pt x="161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53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0" y="213"/>
                    </a:lnTo>
                    <a:lnTo>
                      <a:pt x="0" y="161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F6B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" name="Freeform 101"/>
              <p:cNvSpPr>
                <a:spLocks/>
              </p:cNvSpPr>
              <p:nvPr/>
            </p:nvSpPr>
            <p:spPr bwMode="auto">
              <a:xfrm>
                <a:off x="4526" y="1428"/>
                <a:ext cx="27" cy="46"/>
              </a:xfrm>
              <a:custGeom>
                <a:avLst/>
                <a:gdLst>
                  <a:gd name="T0" fmla="*/ 107 w 214"/>
                  <a:gd name="T1" fmla="*/ 54 h 374"/>
                  <a:gd name="T2" fmla="*/ 161 w 214"/>
                  <a:gd name="T3" fmla="*/ 0 h 374"/>
                  <a:gd name="T4" fmla="*/ 161 w 214"/>
                  <a:gd name="T5" fmla="*/ 0 h 374"/>
                  <a:gd name="T6" fmla="*/ 214 w 214"/>
                  <a:gd name="T7" fmla="*/ 54 h 374"/>
                  <a:gd name="T8" fmla="*/ 214 w 214"/>
                  <a:gd name="T9" fmla="*/ 54 h 374"/>
                  <a:gd name="T10" fmla="*/ 214 w 214"/>
                  <a:gd name="T11" fmla="*/ 161 h 374"/>
                  <a:gd name="T12" fmla="*/ 214 w 214"/>
                  <a:gd name="T13" fmla="*/ 267 h 374"/>
                  <a:gd name="T14" fmla="*/ 214 w 214"/>
                  <a:gd name="T15" fmla="*/ 320 h 374"/>
                  <a:gd name="T16" fmla="*/ 214 w 214"/>
                  <a:gd name="T17" fmla="*/ 320 h 374"/>
                  <a:gd name="T18" fmla="*/ 161 w 214"/>
                  <a:gd name="T19" fmla="*/ 374 h 374"/>
                  <a:gd name="T20" fmla="*/ 161 w 214"/>
                  <a:gd name="T21" fmla="*/ 374 h 374"/>
                  <a:gd name="T22" fmla="*/ 107 w 214"/>
                  <a:gd name="T23" fmla="*/ 374 h 374"/>
                  <a:gd name="T24" fmla="*/ 107 w 214"/>
                  <a:gd name="T25" fmla="*/ 374 h 374"/>
                  <a:gd name="T26" fmla="*/ 53 w 214"/>
                  <a:gd name="T27" fmla="*/ 374 h 374"/>
                  <a:gd name="T28" fmla="*/ 0 w 214"/>
                  <a:gd name="T29" fmla="*/ 374 h 374"/>
                  <a:gd name="T30" fmla="*/ 0 w 214"/>
                  <a:gd name="T31" fmla="*/ 320 h 374"/>
                  <a:gd name="T32" fmla="*/ 0 w 214"/>
                  <a:gd name="T33" fmla="*/ 320 h 374"/>
                  <a:gd name="T34" fmla="*/ 0 w 214"/>
                  <a:gd name="T35" fmla="*/ 213 h 374"/>
                  <a:gd name="T36" fmla="*/ 53 w 214"/>
                  <a:gd name="T37" fmla="*/ 161 h 374"/>
                  <a:gd name="T38" fmla="*/ 107 w 214"/>
                  <a:gd name="T39" fmla="*/ 5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74">
                    <a:moveTo>
                      <a:pt x="107" y="54"/>
                    </a:moveTo>
                    <a:lnTo>
                      <a:pt x="161" y="0"/>
                    </a:lnTo>
                    <a:lnTo>
                      <a:pt x="161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61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1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3" y="374"/>
                    </a:lnTo>
                    <a:lnTo>
                      <a:pt x="0" y="374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0" y="213"/>
                    </a:lnTo>
                    <a:lnTo>
                      <a:pt x="53" y="161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8B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4" name="Freeform 102"/>
              <p:cNvSpPr>
                <a:spLocks/>
              </p:cNvSpPr>
              <p:nvPr/>
            </p:nvSpPr>
            <p:spPr bwMode="auto">
              <a:xfrm>
                <a:off x="4526" y="1434"/>
                <a:ext cx="27" cy="40"/>
              </a:xfrm>
              <a:custGeom>
                <a:avLst/>
                <a:gdLst>
                  <a:gd name="T0" fmla="*/ 107 w 214"/>
                  <a:gd name="T1" fmla="*/ 0 h 320"/>
                  <a:gd name="T2" fmla="*/ 107 w 214"/>
                  <a:gd name="T3" fmla="*/ 0 h 320"/>
                  <a:gd name="T4" fmla="*/ 161 w 214"/>
                  <a:gd name="T5" fmla="*/ 0 h 320"/>
                  <a:gd name="T6" fmla="*/ 214 w 214"/>
                  <a:gd name="T7" fmla="*/ 0 h 320"/>
                  <a:gd name="T8" fmla="*/ 214 w 214"/>
                  <a:gd name="T9" fmla="*/ 0 h 320"/>
                  <a:gd name="T10" fmla="*/ 214 w 214"/>
                  <a:gd name="T11" fmla="*/ 107 h 320"/>
                  <a:gd name="T12" fmla="*/ 161 w 214"/>
                  <a:gd name="T13" fmla="*/ 213 h 320"/>
                  <a:gd name="T14" fmla="*/ 161 w 214"/>
                  <a:gd name="T15" fmla="*/ 266 h 320"/>
                  <a:gd name="T16" fmla="*/ 161 w 214"/>
                  <a:gd name="T17" fmla="*/ 266 h 320"/>
                  <a:gd name="T18" fmla="*/ 161 w 214"/>
                  <a:gd name="T19" fmla="*/ 320 h 320"/>
                  <a:gd name="T20" fmla="*/ 107 w 214"/>
                  <a:gd name="T21" fmla="*/ 320 h 320"/>
                  <a:gd name="T22" fmla="*/ 107 w 214"/>
                  <a:gd name="T23" fmla="*/ 320 h 320"/>
                  <a:gd name="T24" fmla="*/ 107 w 214"/>
                  <a:gd name="T25" fmla="*/ 320 h 320"/>
                  <a:gd name="T26" fmla="*/ 53 w 214"/>
                  <a:gd name="T27" fmla="*/ 320 h 320"/>
                  <a:gd name="T28" fmla="*/ 0 w 214"/>
                  <a:gd name="T29" fmla="*/ 320 h 320"/>
                  <a:gd name="T30" fmla="*/ 0 w 214"/>
                  <a:gd name="T31" fmla="*/ 266 h 320"/>
                  <a:gd name="T32" fmla="*/ 0 w 214"/>
                  <a:gd name="T33" fmla="*/ 266 h 320"/>
                  <a:gd name="T34" fmla="*/ 0 w 214"/>
                  <a:gd name="T35" fmla="*/ 159 h 320"/>
                  <a:gd name="T36" fmla="*/ 53 w 214"/>
                  <a:gd name="T37" fmla="*/ 107 h 320"/>
                  <a:gd name="T38" fmla="*/ 107 w 214"/>
                  <a:gd name="T39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20">
                    <a:moveTo>
                      <a:pt x="107" y="0"/>
                    </a:moveTo>
                    <a:lnTo>
                      <a:pt x="107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1" y="213"/>
                    </a:lnTo>
                    <a:lnTo>
                      <a:pt x="161" y="266"/>
                    </a:lnTo>
                    <a:lnTo>
                      <a:pt x="161" y="266"/>
                    </a:lnTo>
                    <a:lnTo>
                      <a:pt x="161" y="320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53" y="320"/>
                    </a:lnTo>
                    <a:lnTo>
                      <a:pt x="0" y="320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159"/>
                    </a:lnTo>
                    <a:lnTo>
                      <a:pt x="53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AC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5" name="Freeform 103"/>
              <p:cNvSpPr>
                <a:spLocks/>
              </p:cNvSpPr>
              <p:nvPr/>
            </p:nvSpPr>
            <p:spPr bwMode="auto">
              <a:xfrm>
                <a:off x="4533" y="1434"/>
                <a:ext cx="13" cy="34"/>
              </a:xfrm>
              <a:custGeom>
                <a:avLst/>
                <a:gdLst>
                  <a:gd name="T0" fmla="*/ 54 w 108"/>
                  <a:gd name="T1" fmla="*/ 53 h 266"/>
                  <a:gd name="T2" fmla="*/ 54 w 108"/>
                  <a:gd name="T3" fmla="*/ 0 h 266"/>
                  <a:gd name="T4" fmla="*/ 108 w 108"/>
                  <a:gd name="T5" fmla="*/ 0 h 266"/>
                  <a:gd name="T6" fmla="*/ 108 w 108"/>
                  <a:gd name="T7" fmla="*/ 53 h 266"/>
                  <a:gd name="T8" fmla="*/ 108 w 108"/>
                  <a:gd name="T9" fmla="*/ 53 h 266"/>
                  <a:gd name="T10" fmla="*/ 108 w 108"/>
                  <a:gd name="T11" fmla="*/ 107 h 266"/>
                  <a:gd name="T12" fmla="*/ 108 w 108"/>
                  <a:gd name="T13" fmla="*/ 159 h 266"/>
                  <a:gd name="T14" fmla="*/ 108 w 108"/>
                  <a:gd name="T15" fmla="*/ 213 h 266"/>
                  <a:gd name="T16" fmla="*/ 108 w 108"/>
                  <a:gd name="T17" fmla="*/ 213 h 266"/>
                  <a:gd name="T18" fmla="*/ 54 w 108"/>
                  <a:gd name="T19" fmla="*/ 266 h 266"/>
                  <a:gd name="T20" fmla="*/ 54 w 108"/>
                  <a:gd name="T21" fmla="*/ 266 h 266"/>
                  <a:gd name="T22" fmla="*/ 54 w 108"/>
                  <a:gd name="T23" fmla="*/ 266 h 266"/>
                  <a:gd name="T24" fmla="*/ 54 w 108"/>
                  <a:gd name="T25" fmla="*/ 266 h 266"/>
                  <a:gd name="T26" fmla="*/ 0 w 108"/>
                  <a:gd name="T27" fmla="*/ 266 h 266"/>
                  <a:gd name="T28" fmla="*/ 0 w 108"/>
                  <a:gd name="T29" fmla="*/ 266 h 266"/>
                  <a:gd name="T30" fmla="*/ 0 w 108"/>
                  <a:gd name="T31" fmla="*/ 213 h 266"/>
                  <a:gd name="T32" fmla="*/ 0 w 108"/>
                  <a:gd name="T33" fmla="*/ 213 h 266"/>
                  <a:gd name="T34" fmla="*/ 0 w 108"/>
                  <a:gd name="T35" fmla="*/ 159 h 266"/>
                  <a:gd name="T36" fmla="*/ 0 w 108"/>
                  <a:gd name="T37" fmla="*/ 107 h 266"/>
                  <a:gd name="T38" fmla="*/ 54 w 108"/>
                  <a:gd name="T39" fmla="*/ 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266">
                    <a:moveTo>
                      <a:pt x="54" y="53"/>
                    </a:moveTo>
                    <a:lnTo>
                      <a:pt x="54" y="0"/>
                    </a:lnTo>
                    <a:lnTo>
                      <a:pt x="108" y="0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107"/>
                    </a:lnTo>
                    <a:lnTo>
                      <a:pt x="108" y="159"/>
                    </a:lnTo>
                    <a:lnTo>
                      <a:pt x="108" y="213"/>
                    </a:lnTo>
                    <a:lnTo>
                      <a:pt x="108" y="213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0" y="107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FCC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6" name="Freeform 104"/>
              <p:cNvSpPr>
                <a:spLocks/>
              </p:cNvSpPr>
              <p:nvPr/>
            </p:nvSpPr>
            <p:spPr bwMode="auto">
              <a:xfrm>
                <a:off x="4533" y="1441"/>
                <a:ext cx="13" cy="20"/>
              </a:xfrm>
              <a:custGeom>
                <a:avLst/>
                <a:gdLst>
                  <a:gd name="T0" fmla="*/ 54 w 108"/>
                  <a:gd name="T1" fmla="*/ 160 h 160"/>
                  <a:gd name="T2" fmla="*/ 54 w 108"/>
                  <a:gd name="T3" fmla="*/ 160 h 160"/>
                  <a:gd name="T4" fmla="*/ 0 w 108"/>
                  <a:gd name="T5" fmla="*/ 160 h 160"/>
                  <a:gd name="T6" fmla="*/ 0 w 108"/>
                  <a:gd name="T7" fmla="*/ 160 h 160"/>
                  <a:gd name="T8" fmla="*/ 0 w 108"/>
                  <a:gd name="T9" fmla="*/ 160 h 160"/>
                  <a:gd name="T10" fmla="*/ 0 w 108"/>
                  <a:gd name="T11" fmla="*/ 106 h 160"/>
                  <a:gd name="T12" fmla="*/ 0 w 108"/>
                  <a:gd name="T13" fmla="*/ 54 h 160"/>
                  <a:gd name="T14" fmla="*/ 54 w 108"/>
                  <a:gd name="T15" fmla="*/ 0 h 160"/>
                  <a:gd name="T16" fmla="*/ 54 w 108"/>
                  <a:gd name="T17" fmla="*/ 0 h 160"/>
                  <a:gd name="T18" fmla="*/ 54 w 108"/>
                  <a:gd name="T19" fmla="*/ 0 h 160"/>
                  <a:gd name="T20" fmla="*/ 54 w 108"/>
                  <a:gd name="T21" fmla="*/ 0 h 160"/>
                  <a:gd name="T22" fmla="*/ 108 w 108"/>
                  <a:gd name="T23" fmla="*/ 0 h 160"/>
                  <a:gd name="T24" fmla="*/ 108 w 108"/>
                  <a:gd name="T25" fmla="*/ 0 h 160"/>
                  <a:gd name="T26" fmla="*/ 108 w 108"/>
                  <a:gd name="T27" fmla="*/ 54 h 160"/>
                  <a:gd name="T28" fmla="*/ 54 w 108"/>
                  <a:gd name="T29" fmla="*/ 106 h 160"/>
                  <a:gd name="T30" fmla="*/ 54 w 108"/>
                  <a:gd name="T31" fmla="*/ 160 h 160"/>
                  <a:gd name="T32" fmla="*/ 54 w 108"/>
                  <a:gd name="T33" fmla="*/ 160 h 160"/>
                  <a:gd name="T34" fmla="*/ 54 w 108"/>
                  <a:gd name="T35" fmla="*/ 160 h 160"/>
                  <a:gd name="T36" fmla="*/ 54 w 108"/>
                  <a:gd name="T37" fmla="*/ 160 h 160"/>
                  <a:gd name="T38" fmla="*/ 54 w 108"/>
                  <a:gd name="T3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160">
                    <a:moveTo>
                      <a:pt x="54" y="160"/>
                    </a:move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54"/>
                    </a:lnTo>
                    <a:lnTo>
                      <a:pt x="54" y="106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7" name="Freeform 105"/>
              <p:cNvSpPr>
                <a:spLocks/>
              </p:cNvSpPr>
              <p:nvPr/>
            </p:nvSpPr>
            <p:spPr bwMode="auto">
              <a:xfrm>
                <a:off x="4499" y="1441"/>
                <a:ext cx="20" cy="20"/>
              </a:xfrm>
              <a:custGeom>
                <a:avLst/>
                <a:gdLst>
                  <a:gd name="T0" fmla="*/ 53 w 160"/>
                  <a:gd name="T1" fmla="*/ 160 h 160"/>
                  <a:gd name="T2" fmla="*/ 53 w 160"/>
                  <a:gd name="T3" fmla="*/ 160 h 160"/>
                  <a:gd name="T4" fmla="*/ 0 w 160"/>
                  <a:gd name="T5" fmla="*/ 160 h 160"/>
                  <a:gd name="T6" fmla="*/ 0 w 160"/>
                  <a:gd name="T7" fmla="*/ 106 h 160"/>
                  <a:gd name="T8" fmla="*/ 0 w 160"/>
                  <a:gd name="T9" fmla="*/ 106 h 160"/>
                  <a:gd name="T10" fmla="*/ 0 w 160"/>
                  <a:gd name="T11" fmla="*/ 106 h 160"/>
                  <a:gd name="T12" fmla="*/ 53 w 160"/>
                  <a:gd name="T13" fmla="*/ 54 h 160"/>
                  <a:gd name="T14" fmla="*/ 160 w 160"/>
                  <a:gd name="T15" fmla="*/ 0 h 160"/>
                  <a:gd name="T16" fmla="*/ 160 w 160"/>
                  <a:gd name="T17" fmla="*/ 0 h 160"/>
                  <a:gd name="T18" fmla="*/ 160 w 160"/>
                  <a:gd name="T19" fmla="*/ 54 h 160"/>
                  <a:gd name="T20" fmla="*/ 160 w 160"/>
                  <a:gd name="T21" fmla="*/ 54 h 160"/>
                  <a:gd name="T22" fmla="*/ 160 w 160"/>
                  <a:gd name="T23" fmla="*/ 106 h 160"/>
                  <a:gd name="T24" fmla="*/ 160 w 160"/>
                  <a:gd name="T25" fmla="*/ 106 h 160"/>
                  <a:gd name="T26" fmla="*/ 107 w 160"/>
                  <a:gd name="T27" fmla="*/ 160 h 160"/>
                  <a:gd name="T28" fmla="*/ 53 w 160"/>
                  <a:gd name="T29" fmla="*/ 160 h 160"/>
                  <a:gd name="T30" fmla="*/ 53 w 160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0" h="160">
                    <a:moveTo>
                      <a:pt x="53" y="160"/>
                    </a:moveTo>
                    <a:lnTo>
                      <a:pt x="53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106"/>
                    </a:lnTo>
                    <a:lnTo>
                      <a:pt x="160" y="106"/>
                    </a:lnTo>
                    <a:lnTo>
                      <a:pt x="107" y="160"/>
                    </a:lnTo>
                    <a:lnTo>
                      <a:pt x="53" y="160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8" name="Freeform 106"/>
              <p:cNvSpPr>
                <a:spLocks/>
              </p:cNvSpPr>
              <p:nvPr/>
            </p:nvSpPr>
            <p:spPr bwMode="auto">
              <a:xfrm>
                <a:off x="4499" y="1448"/>
                <a:ext cx="14" cy="13"/>
              </a:xfrm>
              <a:custGeom>
                <a:avLst/>
                <a:gdLst>
                  <a:gd name="T0" fmla="*/ 53 w 107"/>
                  <a:gd name="T1" fmla="*/ 106 h 106"/>
                  <a:gd name="T2" fmla="*/ 53 w 107"/>
                  <a:gd name="T3" fmla="*/ 106 h 106"/>
                  <a:gd name="T4" fmla="*/ 0 w 107"/>
                  <a:gd name="T5" fmla="*/ 106 h 106"/>
                  <a:gd name="T6" fmla="*/ 0 w 107"/>
                  <a:gd name="T7" fmla="*/ 106 h 106"/>
                  <a:gd name="T8" fmla="*/ 0 w 107"/>
                  <a:gd name="T9" fmla="*/ 106 h 106"/>
                  <a:gd name="T10" fmla="*/ 0 w 107"/>
                  <a:gd name="T11" fmla="*/ 106 h 106"/>
                  <a:gd name="T12" fmla="*/ 0 w 107"/>
                  <a:gd name="T13" fmla="*/ 52 h 106"/>
                  <a:gd name="T14" fmla="*/ 0 w 107"/>
                  <a:gd name="T15" fmla="*/ 0 h 106"/>
                  <a:gd name="T16" fmla="*/ 0 w 107"/>
                  <a:gd name="T17" fmla="*/ 0 h 106"/>
                  <a:gd name="T18" fmla="*/ 0 w 107"/>
                  <a:gd name="T19" fmla="*/ 0 h 106"/>
                  <a:gd name="T20" fmla="*/ 53 w 107"/>
                  <a:gd name="T21" fmla="*/ 52 h 106"/>
                  <a:gd name="T22" fmla="*/ 107 w 107"/>
                  <a:gd name="T23" fmla="*/ 52 h 106"/>
                  <a:gd name="T24" fmla="*/ 107 w 107"/>
                  <a:gd name="T25" fmla="*/ 52 h 106"/>
                  <a:gd name="T26" fmla="*/ 107 w 107"/>
                  <a:gd name="T27" fmla="*/ 106 h 106"/>
                  <a:gd name="T28" fmla="*/ 107 w 107"/>
                  <a:gd name="T29" fmla="*/ 106 h 106"/>
                  <a:gd name="T30" fmla="*/ 107 w 107"/>
                  <a:gd name="T31" fmla="*/ 106 h 106"/>
                  <a:gd name="T32" fmla="*/ 107 w 107"/>
                  <a:gd name="T33" fmla="*/ 106 h 106"/>
                  <a:gd name="T34" fmla="*/ 53 w 107"/>
                  <a:gd name="T35" fmla="*/ 106 h 106"/>
                  <a:gd name="T36" fmla="*/ 53 w 107"/>
                  <a:gd name="T37" fmla="*/ 106 h 106"/>
                  <a:gd name="T38" fmla="*/ 53 w 107"/>
                  <a:gd name="T3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6">
                    <a:moveTo>
                      <a:pt x="53" y="106"/>
                    </a:moveTo>
                    <a:lnTo>
                      <a:pt x="53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2"/>
                    </a:lnTo>
                    <a:lnTo>
                      <a:pt x="107" y="52"/>
                    </a:lnTo>
                    <a:lnTo>
                      <a:pt x="107" y="52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close/>
                  </a:path>
                </a:pathLst>
              </a:custGeom>
              <a:solidFill>
                <a:srgbClr val="21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" name="Freeform 107"/>
              <p:cNvSpPr>
                <a:spLocks/>
              </p:cNvSpPr>
              <p:nvPr/>
            </p:nvSpPr>
            <p:spPr bwMode="auto">
              <a:xfrm>
                <a:off x="4493" y="1434"/>
                <a:ext cx="26" cy="20"/>
              </a:xfrm>
              <a:custGeom>
                <a:avLst/>
                <a:gdLst>
                  <a:gd name="T0" fmla="*/ 54 w 214"/>
                  <a:gd name="T1" fmla="*/ 159 h 159"/>
                  <a:gd name="T2" fmla="*/ 54 w 214"/>
                  <a:gd name="T3" fmla="*/ 159 h 159"/>
                  <a:gd name="T4" fmla="*/ 107 w 214"/>
                  <a:gd name="T5" fmla="*/ 107 h 159"/>
                  <a:gd name="T6" fmla="*/ 161 w 214"/>
                  <a:gd name="T7" fmla="*/ 107 h 159"/>
                  <a:gd name="T8" fmla="*/ 161 w 214"/>
                  <a:gd name="T9" fmla="*/ 107 h 159"/>
                  <a:gd name="T10" fmla="*/ 161 w 214"/>
                  <a:gd name="T11" fmla="*/ 107 h 159"/>
                  <a:gd name="T12" fmla="*/ 214 w 214"/>
                  <a:gd name="T13" fmla="*/ 107 h 159"/>
                  <a:gd name="T14" fmla="*/ 214 w 214"/>
                  <a:gd name="T15" fmla="*/ 53 h 159"/>
                  <a:gd name="T16" fmla="*/ 214 w 214"/>
                  <a:gd name="T17" fmla="*/ 53 h 159"/>
                  <a:gd name="T18" fmla="*/ 214 w 214"/>
                  <a:gd name="T19" fmla="*/ 53 h 159"/>
                  <a:gd name="T20" fmla="*/ 214 w 214"/>
                  <a:gd name="T21" fmla="*/ 53 h 159"/>
                  <a:gd name="T22" fmla="*/ 161 w 214"/>
                  <a:gd name="T23" fmla="*/ 0 h 159"/>
                  <a:gd name="T24" fmla="*/ 161 w 214"/>
                  <a:gd name="T25" fmla="*/ 0 h 159"/>
                  <a:gd name="T26" fmla="*/ 107 w 214"/>
                  <a:gd name="T27" fmla="*/ 0 h 159"/>
                  <a:gd name="T28" fmla="*/ 54 w 214"/>
                  <a:gd name="T29" fmla="*/ 53 h 159"/>
                  <a:gd name="T30" fmla="*/ 0 w 214"/>
                  <a:gd name="T31" fmla="*/ 53 h 159"/>
                  <a:gd name="T32" fmla="*/ 0 w 214"/>
                  <a:gd name="T33" fmla="*/ 53 h 159"/>
                  <a:gd name="T34" fmla="*/ 0 w 214"/>
                  <a:gd name="T35" fmla="*/ 53 h 159"/>
                  <a:gd name="T36" fmla="*/ 0 w 214"/>
                  <a:gd name="T37" fmla="*/ 107 h 159"/>
                  <a:gd name="T38" fmla="*/ 0 w 214"/>
                  <a:gd name="T39" fmla="*/ 107 h 159"/>
                  <a:gd name="T40" fmla="*/ 0 w 214"/>
                  <a:gd name="T41" fmla="*/ 107 h 159"/>
                  <a:gd name="T42" fmla="*/ 0 w 214"/>
                  <a:gd name="T43" fmla="*/ 159 h 159"/>
                  <a:gd name="T44" fmla="*/ 0 w 214"/>
                  <a:gd name="T45" fmla="*/ 159 h 159"/>
                  <a:gd name="T46" fmla="*/ 54 w 214"/>
                  <a:gd name="T47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59">
                    <a:moveTo>
                      <a:pt x="54" y="159"/>
                    </a:moveTo>
                    <a:lnTo>
                      <a:pt x="54" y="159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0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4" y="15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" name="Freeform 108"/>
              <p:cNvSpPr>
                <a:spLocks/>
              </p:cNvSpPr>
              <p:nvPr/>
            </p:nvSpPr>
            <p:spPr bwMode="auto">
              <a:xfrm>
                <a:off x="4493" y="1441"/>
                <a:ext cx="26" cy="13"/>
              </a:xfrm>
              <a:custGeom>
                <a:avLst/>
                <a:gdLst>
                  <a:gd name="T0" fmla="*/ 54 w 214"/>
                  <a:gd name="T1" fmla="*/ 0 h 106"/>
                  <a:gd name="T2" fmla="*/ 54 w 214"/>
                  <a:gd name="T3" fmla="*/ 0 h 106"/>
                  <a:gd name="T4" fmla="*/ 107 w 214"/>
                  <a:gd name="T5" fmla="*/ 0 h 106"/>
                  <a:gd name="T6" fmla="*/ 161 w 214"/>
                  <a:gd name="T7" fmla="*/ 0 h 106"/>
                  <a:gd name="T8" fmla="*/ 161 w 214"/>
                  <a:gd name="T9" fmla="*/ 0 h 106"/>
                  <a:gd name="T10" fmla="*/ 214 w 214"/>
                  <a:gd name="T11" fmla="*/ 0 h 106"/>
                  <a:gd name="T12" fmla="*/ 214 w 214"/>
                  <a:gd name="T13" fmla="*/ 0 h 106"/>
                  <a:gd name="T14" fmla="*/ 214 w 214"/>
                  <a:gd name="T15" fmla="*/ 0 h 106"/>
                  <a:gd name="T16" fmla="*/ 214 w 214"/>
                  <a:gd name="T17" fmla="*/ 0 h 106"/>
                  <a:gd name="T18" fmla="*/ 161 w 214"/>
                  <a:gd name="T19" fmla="*/ 54 h 106"/>
                  <a:gd name="T20" fmla="*/ 161 w 214"/>
                  <a:gd name="T21" fmla="*/ 54 h 106"/>
                  <a:gd name="T22" fmla="*/ 161 w 214"/>
                  <a:gd name="T23" fmla="*/ 54 h 106"/>
                  <a:gd name="T24" fmla="*/ 161 w 214"/>
                  <a:gd name="T25" fmla="*/ 54 h 106"/>
                  <a:gd name="T26" fmla="*/ 107 w 214"/>
                  <a:gd name="T27" fmla="*/ 54 h 106"/>
                  <a:gd name="T28" fmla="*/ 54 w 214"/>
                  <a:gd name="T29" fmla="*/ 106 h 106"/>
                  <a:gd name="T30" fmla="*/ 54 w 214"/>
                  <a:gd name="T31" fmla="*/ 106 h 106"/>
                  <a:gd name="T32" fmla="*/ 54 w 214"/>
                  <a:gd name="T33" fmla="*/ 106 h 106"/>
                  <a:gd name="T34" fmla="*/ 0 w 214"/>
                  <a:gd name="T35" fmla="*/ 106 h 106"/>
                  <a:gd name="T36" fmla="*/ 0 w 214"/>
                  <a:gd name="T37" fmla="*/ 106 h 106"/>
                  <a:gd name="T38" fmla="*/ 0 w 214"/>
                  <a:gd name="T39" fmla="*/ 54 h 106"/>
                  <a:gd name="T40" fmla="*/ 0 w 214"/>
                  <a:gd name="T41" fmla="*/ 54 h 106"/>
                  <a:gd name="T42" fmla="*/ 0 w 214"/>
                  <a:gd name="T43" fmla="*/ 54 h 106"/>
                  <a:gd name="T44" fmla="*/ 0 w 214"/>
                  <a:gd name="T45" fmla="*/ 54 h 106"/>
                  <a:gd name="T46" fmla="*/ 54 w 214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06">
                    <a:moveTo>
                      <a:pt x="54" y="0"/>
                    </a:move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1" name="Freeform 109"/>
              <p:cNvSpPr>
                <a:spLocks/>
              </p:cNvSpPr>
              <p:nvPr/>
            </p:nvSpPr>
            <p:spPr bwMode="auto">
              <a:xfrm>
                <a:off x="4493" y="1441"/>
                <a:ext cx="20" cy="13"/>
              </a:xfrm>
              <a:custGeom>
                <a:avLst/>
                <a:gdLst>
                  <a:gd name="T0" fmla="*/ 54 w 161"/>
                  <a:gd name="T1" fmla="*/ 0 h 106"/>
                  <a:gd name="T2" fmla="*/ 54 w 161"/>
                  <a:gd name="T3" fmla="*/ 0 h 106"/>
                  <a:gd name="T4" fmla="*/ 107 w 161"/>
                  <a:gd name="T5" fmla="*/ 0 h 106"/>
                  <a:gd name="T6" fmla="*/ 161 w 161"/>
                  <a:gd name="T7" fmla="*/ 0 h 106"/>
                  <a:gd name="T8" fmla="*/ 161 w 161"/>
                  <a:gd name="T9" fmla="*/ 0 h 106"/>
                  <a:gd name="T10" fmla="*/ 161 w 161"/>
                  <a:gd name="T11" fmla="*/ 0 h 106"/>
                  <a:gd name="T12" fmla="*/ 161 w 161"/>
                  <a:gd name="T13" fmla="*/ 0 h 106"/>
                  <a:gd name="T14" fmla="*/ 161 w 161"/>
                  <a:gd name="T15" fmla="*/ 0 h 106"/>
                  <a:gd name="T16" fmla="*/ 161 w 161"/>
                  <a:gd name="T17" fmla="*/ 0 h 106"/>
                  <a:gd name="T18" fmla="*/ 161 w 161"/>
                  <a:gd name="T19" fmla="*/ 54 h 106"/>
                  <a:gd name="T20" fmla="*/ 161 w 161"/>
                  <a:gd name="T21" fmla="*/ 54 h 106"/>
                  <a:gd name="T22" fmla="*/ 161 w 161"/>
                  <a:gd name="T23" fmla="*/ 54 h 106"/>
                  <a:gd name="T24" fmla="*/ 161 w 161"/>
                  <a:gd name="T25" fmla="*/ 54 h 106"/>
                  <a:gd name="T26" fmla="*/ 107 w 161"/>
                  <a:gd name="T27" fmla="*/ 54 h 106"/>
                  <a:gd name="T28" fmla="*/ 54 w 161"/>
                  <a:gd name="T29" fmla="*/ 106 h 106"/>
                  <a:gd name="T30" fmla="*/ 54 w 161"/>
                  <a:gd name="T31" fmla="*/ 106 h 106"/>
                  <a:gd name="T32" fmla="*/ 54 w 161"/>
                  <a:gd name="T33" fmla="*/ 106 h 106"/>
                  <a:gd name="T34" fmla="*/ 54 w 161"/>
                  <a:gd name="T35" fmla="*/ 106 h 106"/>
                  <a:gd name="T36" fmla="*/ 54 w 161"/>
                  <a:gd name="T37" fmla="*/ 106 h 106"/>
                  <a:gd name="T38" fmla="*/ 54 w 161"/>
                  <a:gd name="T39" fmla="*/ 54 h 106"/>
                  <a:gd name="T40" fmla="*/ 54 w 161"/>
                  <a:gd name="T41" fmla="*/ 54 h 106"/>
                  <a:gd name="T42" fmla="*/ 0 w 161"/>
                  <a:gd name="T43" fmla="*/ 54 h 106"/>
                  <a:gd name="T44" fmla="*/ 0 w 161"/>
                  <a:gd name="T45" fmla="*/ 54 h 106"/>
                  <a:gd name="T46" fmla="*/ 54 w 161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106">
                    <a:moveTo>
                      <a:pt x="54" y="0"/>
                    </a:move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" name="Freeform 110"/>
              <p:cNvSpPr>
                <a:spLocks/>
              </p:cNvSpPr>
              <p:nvPr/>
            </p:nvSpPr>
            <p:spPr bwMode="auto">
              <a:xfrm>
                <a:off x="4499" y="1441"/>
                <a:ext cx="14" cy="13"/>
              </a:xfrm>
              <a:custGeom>
                <a:avLst/>
                <a:gdLst>
                  <a:gd name="T0" fmla="*/ 0 w 107"/>
                  <a:gd name="T1" fmla="*/ 0 h 106"/>
                  <a:gd name="T2" fmla="*/ 0 w 107"/>
                  <a:gd name="T3" fmla="*/ 0 h 106"/>
                  <a:gd name="T4" fmla="*/ 53 w 107"/>
                  <a:gd name="T5" fmla="*/ 0 h 106"/>
                  <a:gd name="T6" fmla="*/ 107 w 107"/>
                  <a:gd name="T7" fmla="*/ 0 h 106"/>
                  <a:gd name="T8" fmla="*/ 107 w 107"/>
                  <a:gd name="T9" fmla="*/ 0 h 106"/>
                  <a:gd name="T10" fmla="*/ 107 w 107"/>
                  <a:gd name="T11" fmla="*/ 54 h 106"/>
                  <a:gd name="T12" fmla="*/ 107 w 107"/>
                  <a:gd name="T13" fmla="*/ 54 h 106"/>
                  <a:gd name="T14" fmla="*/ 107 w 107"/>
                  <a:gd name="T15" fmla="*/ 54 h 106"/>
                  <a:gd name="T16" fmla="*/ 107 w 107"/>
                  <a:gd name="T17" fmla="*/ 54 h 106"/>
                  <a:gd name="T18" fmla="*/ 107 w 107"/>
                  <a:gd name="T19" fmla="*/ 54 h 106"/>
                  <a:gd name="T20" fmla="*/ 53 w 107"/>
                  <a:gd name="T21" fmla="*/ 54 h 106"/>
                  <a:gd name="T22" fmla="*/ 53 w 107"/>
                  <a:gd name="T23" fmla="*/ 54 h 106"/>
                  <a:gd name="T24" fmla="*/ 53 w 107"/>
                  <a:gd name="T25" fmla="*/ 54 h 106"/>
                  <a:gd name="T26" fmla="*/ 0 w 107"/>
                  <a:gd name="T27" fmla="*/ 54 h 106"/>
                  <a:gd name="T28" fmla="*/ 0 w 107"/>
                  <a:gd name="T29" fmla="*/ 54 h 106"/>
                  <a:gd name="T30" fmla="*/ 0 w 107"/>
                  <a:gd name="T31" fmla="*/ 54 h 106"/>
                  <a:gd name="T32" fmla="*/ 0 w 107"/>
                  <a:gd name="T33" fmla="*/ 54 h 106"/>
                  <a:gd name="T34" fmla="*/ 0 w 107"/>
                  <a:gd name="T35" fmla="*/ 106 h 106"/>
                  <a:gd name="T36" fmla="*/ 0 w 107"/>
                  <a:gd name="T37" fmla="*/ 54 h 106"/>
                  <a:gd name="T38" fmla="*/ 0 w 107"/>
                  <a:gd name="T39" fmla="*/ 54 h 106"/>
                  <a:gd name="T40" fmla="*/ 0 w 107"/>
                  <a:gd name="T41" fmla="*/ 54 h 106"/>
                  <a:gd name="T42" fmla="*/ 0 w 107"/>
                  <a:gd name="T43" fmla="*/ 54 h 106"/>
                  <a:gd name="T44" fmla="*/ 0 w 107"/>
                  <a:gd name="T45" fmla="*/ 54 h 106"/>
                  <a:gd name="T46" fmla="*/ 0 w 107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6">
                    <a:moveTo>
                      <a:pt x="0" y="0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" name="Freeform 111"/>
              <p:cNvSpPr>
                <a:spLocks/>
              </p:cNvSpPr>
              <p:nvPr/>
            </p:nvSpPr>
            <p:spPr bwMode="auto">
              <a:xfrm>
                <a:off x="4499" y="1441"/>
                <a:ext cx="14" cy="7"/>
              </a:xfrm>
              <a:custGeom>
                <a:avLst/>
                <a:gdLst>
                  <a:gd name="T0" fmla="*/ 0 w 107"/>
                  <a:gd name="T1" fmla="*/ 54 h 54"/>
                  <a:gd name="T2" fmla="*/ 0 w 107"/>
                  <a:gd name="T3" fmla="*/ 54 h 54"/>
                  <a:gd name="T4" fmla="*/ 0 w 107"/>
                  <a:gd name="T5" fmla="*/ 54 h 54"/>
                  <a:gd name="T6" fmla="*/ 53 w 107"/>
                  <a:gd name="T7" fmla="*/ 54 h 54"/>
                  <a:gd name="T8" fmla="*/ 53 w 107"/>
                  <a:gd name="T9" fmla="*/ 54 h 54"/>
                  <a:gd name="T10" fmla="*/ 53 w 107"/>
                  <a:gd name="T11" fmla="*/ 54 h 54"/>
                  <a:gd name="T12" fmla="*/ 53 w 107"/>
                  <a:gd name="T13" fmla="*/ 54 h 54"/>
                  <a:gd name="T14" fmla="*/ 107 w 107"/>
                  <a:gd name="T15" fmla="*/ 54 h 54"/>
                  <a:gd name="T16" fmla="*/ 107 w 107"/>
                  <a:gd name="T17" fmla="*/ 54 h 54"/>
                  <a:gd name="T18" fmla="*/ 107 w 107"/>
                  <a:gd name="T19" fmla="*/ 54 h 54"/>
                  <a:gd name="T20" fmla="*/ 53 w 107"/>
                  <a:gd name="T21" fmla="*/ 54 h 54"/>
                  <a:gd name="T22" fmla="*/ 53 w 107"/>
                  <a:gd name="T23" fmla="*/ 0 h 54"/>
                  <a:gd name="T24" fmla="*/ 53 w 107"/>
                  <a:gd name="T25" fmla="*/ 0 h 54"/>
                  <a:gd name="T26" fmla="*/ 0 w 107"/>
                  <a:gd name="T27" fmla="*/ 0 h 54"/>
                  <a:gd name="T28" fmla="*/ 0 w 107"/>
                  <a:gd name="T29" fmla="*/ 0 h 54"/>
                  <a:gd name="T30" fmla="*/ 0 w 107"/>
                  <a:gd name="T31" fmla="*/ 0 h 54"/>
                  <a:gd name="T32" fmla="*/ 0 w 107"/>
                  <a:gd name="T33" fmla="*/ 0 h 54"/>
                  <a:gd name="T34" fmla="*/ 0 w 107"/>
                  <a:gd name="T35" fmla="*/ 54 h 54"/>
                  <a:gd name="T36" fmla="*/ 0 w 107"/>
                  <a:gd name="T37" fmla="*/ 54 h 54"/>
                  <a:gd name="T38" fmla="*/ 0 w 107"/>
                  <a:gd name="T39" fmla="*/ 54 h 54"/>
                  <a:gd name="T40" fmla="*/ 0 w 107"/>
                  <a:gd name="T41" fmla="*/ 54 h 54"/>
                  <a:gd name="T42" fmla="*/ 0 w 107"/>
                  <a:gd name="T43" fmla="*/ 54 h 54"/>
                  <a:gd name="T44" fmla="*/ 0 w 107"/>
                  <a:gd name="T45" fmla="*/ 54 h 54"/>
                  <a:gd name="T46" fmla="*/ 0 w 107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54">
                    <a:moveTo>
                      <a:pt x="0" y="54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4" name="Freeform 112"/>
              <p:cNvSpPr>
                <a:spLocks/>
              </p:cNvSpPr>
              <p:nvPr/>
            </p:nvSpPr>
            <p:spPr bwMode="auto">
              <a:xfrm>
                <a:off x="4486" y="1441"/>
                <a:ext cx="33" cy="20"/>
              </a:xfrm>
              <a:custGeom>
                <a:avLst/>
                <a:gdLst>
                  <a:gd name="T0" fmla="*/ 267 w 267"/>
                  <a:gd name="T1" fmla="*/ 0 h 160"/>
                  <a:gd name="T2" fmla="*/ 214 w 267"/>
                  <a:gd name="T3" fmla="*/ 54 h 160"/>
                  <a:gd name="T4" fmla="*/ 160 w 267"/>
                  <a:gd name="T5" fmla="*/ 54 h 160"/>
                  <a:gd name="T6" fmla="*/ 107 w 267"/>
                  <a:gd name="T7" fmla="*/ 106 h 160"/>
                  <a:gd name="T8" fmla="*/ 107 w 267"/>
                  <a:gd name="T9" fmla="*/ 106 h 160"/>
                  <a:gd name="T10" fmla="*/ 53 w 267"/>
                  <a:gd name="T11" fmla="*/ 106 h 160"/>
                  <a:gd name="T12" fmla="*/ 53 w 267"/>
                  <a:gd name="T13" fmla="*/ 160 h 160"/>
                  <a:gd name="T14" fmla="*/ 53 w 267"/>
                  <a:gd name="T15" fmla="*/ 106 h 160"/>
                  <a:gd name="T16" fmla="*/ 53 w 267"/>
                  <a:gd name="T17" fmla="*/ 106 h 160"/>
                  <a:gd name="T18" fmla="*/ 53 w 267"/>
                  <a:gd name="T19" fmla="*/ 106 h 160"/>
                  <a:gd name="T20" fmla="*/ 0 w 267"/>
                  <a:gd name="T21" fmla="*/ 106 h 160"/>
                  <a:gd name="T22" fmla="*/ 0 w 267"/>
                  <a:gd name="T23" fmla="*/ 106 h 160"/>
                  <a:gd name="T24" fmla="*/ 53 w 267"/>
                  <a:gd name="T25" fmla="*/ 106 h 160"/>
                  <a:gd name="T26" fmla="*/ 107 w 267"/>
                  <a:gd name="T27" fmla="*/ 54 h 160"/>
                  <a:gd name="T28" fmla="*/ 107 w 267"/>
                  <a:gd name="T29" fmla="*/ 54 h 160"/>
                  <a:gd name="T30" fmla="*/ 107 w 267"/>
                  <a:gd name="T31" fmla="*/ 54 h 160"/>
                  <a:gd name="T32" fmla="*/ 160 w 267"/>
                  <a:gd name="T33" fmla="*/ 54 h 160"/>
                  <a:gd name="T34" fmla="*/ 160 w 267"/>
                  <a:gd name="T35" fmla="*/ 54 h 160"/>
                  <a:gd name="T36" fmla="*/ 160 w 267"/>
                  <a:gd name="T37" fmla="*/ 54 h 160"/>
                  <a:gd name="T38" fmla="*/ 160 w 267"/>
                  <a:gd name="T39" fmla="*/ 54 h 160"/>
                  <a:gd name="T40" fmla="*/ 160 w 267"/>
                  <a:gd name="T41" fmla="*/ 54 h 160"/>
                  <a:gd name="T42" fmla="*/ 160 w 267"/>
                  <a:gd name="T43" fmla="*/ 54 h 160"/>
                  <a:gd name="T44" fmla="*/ 214 w 267"/>
                  <a:gd name="T45" fmla="*/ 54 h 160"/>
                  <a:gd name="T46" fmla="*/ 267 w 267"/>
                  <a:gd name="T47" fmla="*/ 0 h 160"/>
                  <a:gd name="T48" fmla="*/ 267 w 267"/>
                  <a:gd name="T49" fmla="*/ 0 h 160"/>
                  <a:gd name="T50" fmla="*/ 267 w 267"/>
                  <a:gd name="T51" fmla="*/ 0 h 160"/>
                  <a:gd name="T52" fmla="*/ 267 w 267"/>
                  <a:gd name="T53" fmla="*/ 0 h 160"/>
                  <a:gd name="T54" fmla="*/ 267 w 267"/>
                  <a:gd name="T5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160">
                    <a:moveTo>
                      <a:pt x="267" y="0"/>
                    </a:moveTo>
                    <a:lnTo>
                      <a:pt x="214" y="54"/>
                    </a:lnTo>
                    <a:lnTo>
                      <a:pt x="160" y="54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06"/>
                    </a:lnTo>
                    <a:lnTo>
                      <a:pt x="53" y="160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106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214" y="54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5" name="Freeform 113"/>
              <p:cNvSpPr>
                <a:spLocks/>
              </p:cNvSpPr>
              <p:nvPr/>
            </p:nvSpPr>
            <p:spPr bwMode="auto">
              <a:xfrm>
                <a:off x="4506" y="1441"/>
                <a:ext cx="13" cy="20"/>
              </a:xfrm>
              <a:custGeom>
                <a:avLst/>
                <a:gdLst>
                  <a:gd name="T0" fmla="*/ 107 w 107"/>
                  <a:gd name="T1" fmla="*/ 54 h 160"/>
                  <a:gd name="T2" fmla="*/ 107 w 107"/>
                  <a:gd name="T3" fmla="*/ 54 h 160"/>
                  <a:gd name="T4" fmla="*/ 54 w 107"/>
                  <a:gd name="T5" fmla="*/ 106 h 160"/>
                  <a:gd name="T6" fmla="*/ 54 w 107"/>
                  <a:gd name="T7" fmla="*/ 106 h 160"/>
                  <a:gd name="T8" fmla="*/ 54 w 107"/>
                  <a:gd name="T9" fmla="*/ 106 h 160"/>
                  <a:gd name="T10" fmla="*/ 54 w 107"/>
                  <a:gd name="T11" fmla="*/ 160 h 160"/>
                  <a:gd name="T12" fmla="*/ 0 w 107"/>
                  <a:gd name="T13" fmla="*/ 160 h 160"/>
                  <a:gd name="T14" fmla="*/ 0 w 107"/>
                  <a:gd name="T15" fmla="*/ 160 h 160"/>
                  <a:gd name="T16" fmla="*/ 0 w 107"/>
                  <a:gd name="T17" fmla="*/ 160 h 160"/>
                  <a:gd name="T18" fmla="*/ 0 w 107"/>
                  <a:gd name="T19" fmla="*/ 160 h 160"/>
                  <a:gd name="T20" fmla="*/ 0 w 107"/>
                  <a:gd name="T21" fmla="*/ 160 h 160"/>
                  <a:gd name="T22" fmla="*/ 0 w 107"/>
                  <a:gd name="T23" fmla="*/ 160 h 160"/>
                  <a:gd name="T24" fmla="*/ 0 w 107"/>
                  <a:gd name="T25" fmla="*/ 160 h 160"/>
                  <a:gd name="T26" fmla="*/ 0 w 107"/>
                  <a:gd name="T27" fmla="*/ 160 h 160"/>
                  <a:gd name="T28" fmla="*/ 54 w 107"/>
                  <a:gd name="T29" fmla="*/ 160 h 160"/>
                  <a:gd name="T30" fmla="*/ 54 w 107"/>
                  <a:gd name="T31" fmla="*/ 160 h 160"/>
                  <a:gd name="T32" fmla="*/ 54 w 107"/>
                  <a:gd name="T33" fmla="*/ 160 h 160"/>
                  <a:gd name="T34" fmla="*/ 54 w 107"/>
                  <a:gd name="T35" fmla="*/ 160 h 160"/>
                  <a:gd name="T36" fmla="*/ 107 w 107"/>
                  <a:gd name="T37" fmla="*/ 106 h 160"/>
                  <a:gd name="T38" fmla="*/ 107 w 107"/>
                  <a:gd name="T39" fmla="*/ 106 h 160"/>
                  <a:gd name="T40" fmla="*/ 107 w 107"/>
                  <a:gd name="T41" fmla="*/ 106 h 160"/>
                  <a:gd name="T42" fmla="*/ 107 w 107"/>
                  <a:gd name="T43" fmla="*/ 54 h 160"/>
                  <a:gd name="T44" fmla="*/ 107 w 107"/>
                  <a:gd name="T45" fmla="*/ 0 h 160"/>
                  <a:gd name="T46" fmla="*/ 107 w 107"/>
                  <a:gd name="T47" fmla="*/ 0 h 160"/>
                  <a:gd name="T48" fmla="*/ 107 w 107"/>
                  <a:gd name="T49" fmla="*/ 0 h 160"/>
                  <a:gd name="T50" fmla="*/ 107 w 107"/>
                  <a:gd name="T51" fmla="*/ 54 h 160"/>
                  <a:gd name="T52" fmla="*/ 107 w 107"/>
                  <a:gd name="T53" fmla="*/ 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160">
                    <a:moveTo>
                      <a:pt x="107" y="54"/>
                    </a:move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6" name="Freeform 114"/>
              <p:cNvSpPr>
                <a:spLocks/>
              </p:cNvSpPr>
              <p:nvPr/>
            </p:nvSpPr>
            <p:spPr bwMode="auto">
              <a:xfrm>
                <a:off x="4646" y="1468"/>
                <a:ext cx="27" cy="133"/>
              </a:xfrm>
              <a:custGeom>
                <a:avLst/>
                <a:gdLst>
                  <a:gd name="T0" fmla="*/ 0 w 214"/>
                  <a:gd name="T1" fmla="*/ 321 h 1070"/>
                  <a:gd name="T2" fmla="*/ 0 w 214"/>
                  <a:gd name="T3" fmla="*/ 161 h 1070"/>
                  <a:gd name="T4" fmla="*/ 0 w 214"/>
                  <a:gd name="T5" fmla="*/ 54 h 1070"/>
                  <a:gd name="T6" fmla="*/ 54 w 214"/>
                  <a:gd name="T7" fmla="*/ 0 h 1070"/>
                  <a:gd name="T8" fmla="*/ 54 w 214"/>
                  <a:gd name="T9" fmla="*/ 0 h 1070"/>
                  <a:gd name="T10" fmla="*/ 107 w 214"/>
                  <a:gd name="T11" fmla="*/ 54 h 1070"/>
                  <a:gd name="T12" fmla="*/ 161 w 214"/>
                  <a:gd name="T13" fmla="*/ 107 h 1070"/>
                  <a:gd name="T14" fmla="*/ 214 w 214"/>
                  <a:gd name="T15" fmla="*/ 214 h 1070"/>
                  <a:gd name="T16" fmla="*/ 214 w 214"/>
                  <a:gd name="T17" fmla="*/ 214 h 1070"/>
                  <a:gd name="T18" fmla="*/ 161 w 214"/>
                  <a:gd name="T19" fmla="*/ 428 h 1070"/>
                  <a:gd name="T20" fmla="*/ 161 w 214"/>
                  <a:gd name="T21" fmla="*/ 696 h 1070"/>
                  <a:gd name="T22" fmla="*/ 161 w 214"/>
                  <a:gd name="T23" fmla="*/ 857 h 1070"/>
                  <a:gd name="T24" fmla="*/ 161 w 214"/>
                  <a:gd name="T25" fmla="*/ 857 h 1070"/>
                  <a:gd name="T26" fmla="*/ 107 w 214"/>
                  <a:gd name="T27" fmla="*/ 1017 h 1070"/>
                  <a:gd name="T28" fmla="*/ 54 w 214"/>
                  <a:gd name="T29" fmla="*/ 1070 h 1070"/>
                  <a:gd name="T30" fmla="*/ 0 w 214"/>
                  <a:gd name="T31" fmla="*/ 910 h 1070"/>
                  <a:gd name="T32" fmla="*/ 0 w 214"/>
                  <a:gd name="T33" fmla="*/ 910 h 1070"/>
                  <a:gd name="T34" fmla="*/ 0 w 214"/>
                  <a:gd name="T35" fmla="*/ 803 h 1070"/>
                  <a:gd name="T36" fmla="*/ 0 w 214"/>
                  <a:gd name="T37" fmla="*/ 535 h 1070"/>
                  <a:gd name="T38" fmla="*/ 0 w 214"/>
                  <a:gd name="T39" fmla="*/ 321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070">
                    <a:moveTo>
                      <a:pt x="0" y="321"/>
                    </a:move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61" y="107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61" y="428"/>
                    </a:lnTo>
                    <a:lnTo>
                      <a:pt x="161" y="696"/>
                    </a:lnTo>
                    <a:lnTo>
                      <a:pt x="161" y="857"/>
                    </a:lnTo>
                    <a:lnTo>
                      <a:pt x="161" y="857"/>
                    </a:lnTo>
                    <a:lnTo>
                      <a:pt x="107" y="1017"/>
                    </a:lnTo>
                    <a:lnTo>
                      <a:pt x="54" y="1070"/>
                    </a:lnTo>
                    <a:lnTo>
                      <a:pt x="0" y="910"/>
                    </a:lnTo>
                    <a:lnTo>
                      <a:pt x="0" y="910"/>
                    </a:lnTo>
                    <a:lnTo>
                      <a:pt x="0" y="803"/>
                    </a:lnTo>
                    <a:lnTo>
                      <a:pt x="0" y="535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7" name="Freeform 115"/>
              <p:cNvSpPr>
                <a:spLocks/>
              </p:cNvSpPr>
              <p:nvPr/>
            </p:nvSpPr>
            <p:spPr bwMode="auto">
              <a:xfrm>
                <a:off x="4646" y="1481"/>
                <a:ext cx="21" cy="114"/>
              </a:xfrm>
              <a:custGeom>
                <a:avLst/>
                <a:gdLst>
                  <a:gd name="T0" fmla="*/ 0 w 161"/>
                  <a:gd name="T1" fmla="*/ 268 h 910"/>
                  <a:gd name="T2" fmla="*/ 0 w 161"/>
                  <a:gd name="T3" fmla="*/ 161 h 910"/>
                  <a:gd name="T4" fmla="*/ 0 w 161"/>
                  <a:gd name="T5" fmla="*/ 54 h 910"/>
                  <a:gd name="T6" fmla="*/ 54 w 161"/>
                  <a:gd name="T7" fmla="*/ 0 h 910"/>
                  <a:gd name="T8" fmla="*/ 54 w 161"/>
                  <a:gd name="T9" fmla="*/ 0 h 910"/>
                  <a:gd name="T10" fmla="*/ 107 w 161"/>
                  <a:gd name="T11" fmla="*/ 54 h 910"/>
                  <a:gd name="T12" fmla="*/ 161 w 161"/>
                  <a:gd name="T13" fmla="*/ 107 h 910"/>
                  <a:gd name="T14" fmla="*/ 161 w 161"/>
                  <a:gd name="T15" fmla="*/ 161 h 910"/>
                  <a:gd name="T16" fmla="*/ 161 w 161"/>
                  <a:gd name="T17" fmla="*/ 161 h 910"/>
                  <a:gd name="T18" fmla="*/ 161 w 161"/>
                  <a:gd name="T19" fmla="*/ 375 h 910"/>
                  <a:gd name="T20" fmla="*/ 161 w 161"/>
                  <a:gd name="T21" fmla="*/ 535 h 910"/>
                  <a:gd name="T22" fmla="*/ 161 w 161"/>
                  <a:gd name="T23" fmla="*/ 696 h 910"/>
                  <a:gd name="T24" fmla="*/ 161 w 161"/>
                  <a:gd name="T25" fmla="*/ 696 h 910"/>
                  <a:gd name="T26" fmla="*/ 107 w 161"/>
                  <a:gd name="T27" fmla="*/ 857 h 910"/>
                  <a:gd name="T28" fmla="*/ 54 w 161"/>
                  <a:gd name="T29" fmla="*/ 910 h 910"/>
                  <a:gd name="T30" fmla="*/ 54 w 161"/>
                  <a:gd name="T31" fmla="*/ 803 h 910"/>
                  <a:gd name="T32" fmla="*/ 54 w 161"/>
                  <a:gd name="T33" fmla="*/ 803 h 910"/>
                  <a:gd name="T34" fmla="*/ 54 w 161"/>
                  <a:gd name="T35" fmla="*/ 696 h 910"/>
                  <a:gd name="T36" fmla="*/ 0 w 161"/>
                  <a:gd name="T37" fmla="*/ 482 h 910"/>
                  <a:gd name="T38" fmla="*/ 0 w 161"/>
                  <a:gd name="T39" fmla="*/ 268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910">
                    <a:moveTo>
                      <a:pt x="0" y="268"/>
                    </a:move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61" y="375"/>
                    </a:lnTo>
                    <a:lnTo>
                      <a:pt x="161" y="535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107" y="857"/>
                    </a:lnTo>
                    <a:lnTo>
                      <a:pt x="54" y="910"/>
                    </a:lnTo>
                    <a:lnTo>
                      <a:pt x="54" y="803"/>
                    </a:lnTo>
                    <a:lnTo>
                      <a:pt x="54" y="803"/>
                    </a:lnTo>
                    <a:lnTo>
                      <a:pt x="54" y="696"/>
                    </a:lnTo>
                    <a:lnTo>
                      <a:pt x="0" y="482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8" name="Freeform 116"/>
              <p:cNvSpPr>
                <a:spLocks/>
              </p:cNvSpPr>
              <p:nvPr/>
            </p:nvSpPr>
            <p:spPr bwMode="auto">
              <a:xfrm>
                <a:off x="4646" y="1488"/>
                <a:ext cx="21" cy="100"/>
              </a:xfrm>
              <a:custGeom>
                <a:avLst/>
                <a:gdLst>
                  <a:gd name="T0" fmla="*/ 54 w 161"/>
                  <a:gd name="T1" fmla="*/ 214 h 803"/>
                  <a:gd name="T2" fmla="*/ 0 w 161"/>
                  <a:gd name="T3" fmla="*/ 160 h 803"/>
                  <a:gd name="T4" fmla="*/ 0 w 161"/>
                  <a:gd name="T5" fmla="*/ 53 h 803"/>
                  <a:gd name="T6" fmla="*/ 54 w 161"/>
                  <a:gd name="T7" fmla="*/ 0 h 803"/>
                  <a:gd name="T8" fmla="*/ 54 w 161"/>
                  <a:gd name="T9" fmla="*/ 0 h 803"/>
                  <a:gd name="T10" fmla="*/ 107 w 161"/>
                  <a:gd name="T11" fmla="*/ 53 h 803"/>
                  <a:gd name="T12" fmla="*/ 161 w 161"/>
                  <a:gd name="T13" fmla="*/ 107 h 803"/>
                  <a:gd name="T14" fmla="*/ 161 w 161"/>
                  <a:gd name="T15" fmla="*/ 160 h 803"/>
                  <a:gd name="T16" fmla="*/ 161 w 161"/>
                  <a:gd name="T17" fmla="*/ 160 h 803"/>
                  <a:gd name="T18" fmla="*/ 161 w 161"/>
                  <a:gd name="T19" fmla="*/ 321 h 803"/>
                  <a:gd name="T20" fmla="*/ 161 w 161"/>
                  <a:gd name="T21" fmla="*/ 481 h 803"/>
                  <a:gd name="T22" fmla="*/ 161 w 161"/>
                  <a:gd name="T23" fmla="*/ 642 h 803"/>
                  <a:gd name="T24" fmla="*/ 161 w 161"/>
                  <a:gd name="T25" fmla="*/ 642 h 803"/>
                  <a:gd name="T26" fmla="*/ 107 w 161"/>
                  <a:gd name="T27" fmla="*/ 749 h 803"/>
                  <a:gd name="T28" fmla="*/ 54 w 161"/>
                  <a:gd name="T29" fmla="*/ 803 h 803"/>
                  <a:gd name="T30" fmla="*/ 54 w 161"/>
                  <a:gd name="T31" fmla="*/ 696 h 803"/>
                  <a:gd name="T32" fmla="*/ 54 w 161"/>
                  <a:gd name="T33" fmla="*/ 696 h 803"/>
                  <a:gd name="T34" fmla="*/ 54 w 161"/>
                  <a:gd name="T35" fmla="*/ 642 h 803"/>
                  <a:gd name="T36" fmla="*/ 54 w 161"/>
                  <a:gd name="T37" fmla="*/ 428 h 803"/>
                  <a:gd name="T38" fmla="*/ 54 w 161"/>
                  <a:gd name="T39" fmla="*/ 214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803">
                    <a:moveTo>
                      <a:pt x="54" y="214"/>
                    </a:move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3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321"/>
                    </a:lnTo>
                    <a:lnTo>
                      <a:pt x="161" y="481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749"/>
                    </a:lnTo>
                    <a:lnTo>
                      <a:pt x="54" y="803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54" y="642"/>
                    </a:lnTo>
                    <a:lnTo>
                      <a:pt x="54" y="428"/>
                    </a:lnTo>
                    <a:lnTo>
                      <a:pt x="54" y="214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9" name="Freeform 117"/>
              <p:cNvSpPr>
                <a:spLocks/>
              </p:cNvSpPr>
              <p:nvPr/>
            </p:nvSpPr>
            <p:spPr bwMode="auto">
              <a:xfrm>
                <a:off x="4653" y="1501"/>
                <a:ext cx="14" cy="80"/>
              </a:xfrm>
              <a:custGeom>
                <a:avLst/>
                <a:gdLst>
                  <a:gd name="T0" fmla="*/ 0 w 107"/>
                  <a:gd name="T1" fmla="*/ 160 h 642"/>
                  <a:gd name="T2" fmla="*/ 0 w 107"/>
                  <a:gd name="T3" fmla="*/ 107 h 642"/>
                  <a:gd name="T4" fmla="*/ 0 w 107"/>
                  <a:gd name="T5" fmla="*/ 53 h 642"/>
                  <a:gd name="T6" fmla="*/ 53 w 107"/>
                  <a:gd name="T7" fmla="*/ 0 h 642"/>
                  <a:gd name="T8" fmla="*/ 53 w 107"/>
                  <a:gd name="T9" fmla="*/ 0 h 642"/>
                  <a:gd name="T10" fmla="*/ 53 w 107"/>
                  <a:gd name="T11" fmla="*/ 0 h 642"/>
                  <a:gd name="T12" fmla="*/ 107 w 107"/>
                  <a:gd name="T13" fmla="*/ 53 h 642"/>
                  <a:gd name="T14" fmla="*/ 107 w 107"/>
                  <a:gd name="T15" fmla="*/ 107 h 642"/>
                  <a:gd name="T16" fmla="*/ 107 w 107"/>
                  <a:gd name="T17" fmla="*/ 107 h 642"/>
                  <a:gd name="T18" fmla="*/ 107 w 107"/>
                  <a:gd name="T19" fmla="*/ 267 h 642"/>
                  <a:gd name="T20" fmla="*/ 107 w 107"/>
                  <a:gd name="T21" fmla="*/ 374 h 642"/>
                  <a:gd name="T22" fmla="*/ 107 w 107"/>
                  <a:gd name="T23" fmla="*/ 481 h 642"/>
                  <a:gd name="T24" fmla="*/ 107 w 107"/>
                  <a:gd name="T25" fmla="*/ 481 h 642"/>
                  <a:gd name="T26" fmla="*/ 53 w 107"/>
                  <a:gd name="T27" fmla="*/ 589 h 642"/>
                  <a:gd name="T28" fmla="*/ 0 w 107"/>
                  <a:gd name="T29" fmla="*/ 642 h 642"/>
                  <a:gd name="T30" fmla="*/ 0 w 107"/>
                  <a:gd name="T31" fmla="*/ 535 h 642"/>
                  <a:gd name="T32" fmla="*/ 0 w 107"/>
                  <a:gd name="T33" fmla="*/ 535 h 642"/>
                  <a:gd name="T34" fmla="*/ 0 w 107"/>
                  <a:gd name="T35" fmla="*/ 481 h 642"/>
                  <a:gd name="T36" fmla="*/ 0 w 107"/>
                  <a:gd name="T37" fmla="*/ 321 h 642"/>
                  <a:gd name="T38" fmla="*/ 0 w 107"/>
                  <a:gd name="T39" fmla="*/ 16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642">
                    <a:moveTo>
                      <a:pt x="0" y="160"/>
                    </a:moveTo>
                    <a:lnTo>
                      <a:pt x="0" y="107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53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267"/>
                    </a:lnTo>
                    <a:lnTo>
                      <a:pt x="107" y="374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3" y="589"/>
                    </a:lnTo>
                    <a:lnTo>
                      <a:pt x="0" y="642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0" y="321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0" name="Freeform 118"/>
              <p:cNvSpPr>
                <a:spLocks/>
              </p:cNvSpPr>
              <p:nvPr/>
            </p:nvSpPr>
            <p:spPr bwMode="auto">
              <a:xfrm>
                <a:off x="4653" y="1508"/>
                <a:ext cx="14" cy="60"/>
              </a:xfrm>
              <a:custGeom>
                <a:avLst/>
                <a:gdLst>
                  <a:gd name="T0" fmla="*/ 0 w 107"/>
                  <a:gd name="T1" fmla="*/ 161 h 482"/>
                  <a:gd name="T2" fmla="*/ 0 w 107"/>
                  <a:gd name="T3" fmla="*/ 107 h 482"/>
                  <a:gd name="T4" fmla="*/ 0 w 107"/>
                  <a:gd name="T5" fmla="*/ 54 h 482"/>
                  <a:gd name="T6" fmla="*/ 53 w 107"/>
                  <a:gd name="T7" fmla="*/ 0 h 482"/>
                  <a:gd name="T8" fmla="*/ 53 w 107"/>
                  <a:gd name="T9" fmla="*/ 0 h 482"/>
                  <a:gd name="T10" fmla="*/ 53 w 107"/>
                  <a:gd name="T11" fmla="*/ 54 h 482"/>
                  <a:gd name="T12" fmla="*/ 53 w 107"/>
                  <a:gd name="T13" fmla="*/ 54 h 482"/>
                  <a:gd name="T14" fmla="*/ 107 w 107"/>
                  <a:gd name="T15" fmla="*/ 107 h 482"/>
                  <a:gd name="T16" fmla="*/ 107 w 107"/>
                  <a:gd name="T17" fmla="*/ 107 h 482"/>
                  <a:gd name="T18" fmla="*/ 53 w 107"/>
                  <a:gd name="T19" fmla="*/ 214 h 482"/>
                  <a:gd name="T20" fmla="*/ 53 w 107"/>
                  <a:gd name="T21" fmla="*/ 321 h 482"/>
                  <a:gd name="T22" fmla="*/ 53 w 107"/>
                  <a:gd name="T23" fmla="*/ 375 h 482"/>
                  <a:gd name="T24" fmla="*/ 53 w 107"/>
                  <a:gd name="T25" fmla="*/ 375 h 482"/>
                  <a:gd name="T26" fmla="*/ 53 w 107"/>
                  <a:gd name="T27" fmla="*/ 482 h 482"/>
                  <a:gd name="T28" fmla="*/ 0 w 107"/>
                  <a:gd name="T29" fmla="*/ 482 h 482"/>
                  <a:gd name="T30" fmla="*/ 0 w 107"/>
                  <a:gd name="T31" fmla="*/ 428 h 482"/>
                  <a:gd name="T32" fmla="*/ 0 w 107"/>
                  <a:gd name="T33" fmla="*/ 428 h 482"/>
                  <a:gd name="T34" fmla="*/ 0 w 107"/>
                  <a:gd name="T35" fmla="*/ 375 h 482"/>
                  <a:gd name="T36" fmla="*/ 0 w 107"/>
                  <a:gd name="T37" fmla="*/ 268 h 482"/>
                  <a:gd name="T38" fmla="*/ 0 w 107"/>
                  <a:gd name="T39" fmla="*/ 16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482">
                    <a:moveTo>
                      <a:pt x="0" y="161"/>
                    </a:moveTo>
                    <a:lnTo>
                      <a:pt x="0" y="107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214"/>
                    </a:lnTo>
                    <a:lnTo>
                      <a:pt x="53" y="321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53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268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" name="Freeform 119"/>
              <p:cNvSpPr>
                <a:spLocks/>
              </p:cNvSpPr>
              <p:nvPr/>
            </p:nvSpPr>
            <p:spPr bwMode="auto">
              <a:xfrm>
                <a:off x="4653" y="1521"/>
                <a:ext cx="7" cy="47"/>
              </a:xfrm>
              <a:custGeom>
                <a:avLst/>
                <a:gdLst>
                  <a:gd name="T0" fmla="*/ 0 w 53"/>
                  <a:gd name="T1" fmla="*/ 321 h 375"/>
                  <a:gd name="T2" fmla="*/ 0 w 53"/>
                  <a:gd name="T3" fmla="*/ 268 h 375"/>
                  <a:gd name="T4" fmla="*/ 0 w 53"/>
                  <a:gd name="T5" fmla="*/ 214 h 375"/>
                  <a:gd name="T6" fmla="*/ 0 w 53"/>
                  <a:gd name="T7" fmla="*/ 107 h 375"/>
                  <a:gd name="T8" fmla="*/ 0 w 53"/>
                  <a:gd name="T9" fmla="*/ 107 h 375"/>
                  <a:gd name="T10" fmla="*/ 0 w 53"/>
                  <a:gd name="T11" fmla="*/ 54 h 375"/>
                  <a:gd name="T12" fmla="*/ 0 w 53"/>
                  <a:gd name="T13" fmla="*/ 54 h 375"/>
                  <a:gd name="T14" fmla="*/ 53 w 53"/>
                  <a:gd name="T15" fmla="*/ 0 h 375"/>
                  <a:gd name="T16" fmla="*/ 53 w 53"/>
                  <a:gd name="T17" fmla="*/ 0 h 375"/>
                  <a:gd name="T18" fmla="*/ 53 w 53"/>
                  <a:gd name="T19" fmla="*/ 0 h 375"/>
                  <a:gd name="T20" fmla="*/ 53 w 53"/>
                  <a:gd name="T21" fmla="*/ 54 h 375"/>
                  <a:gd name="T22" fmla="*/ 53 w 53"/>
                  <a:gd name="T23" fmla="*/ 54 h 375"/>
                  <a:gd name="T24" fmla="*/ 53 w 53"/>
                  <a:gd name="T25" fmla="*/ 54 h 375"/>
                  <a:gd name="T26" fmla="*/ 53 w 53"/>
                  <a:gd name="T27" fmla="*/ 161 h 375"/>
                  <a:gd name="T28" fmla="*/ 53 w 53"/>
                  <a:gd name="T29" fmla="*/ 214 h 375"/>
                  <a:gd name="T30" fmla="*/ 53 w 53"/>
                  <a:gd name="T31" fmla="*/ 268 h 375"/>
                  <a:gd name="T32" fmla="*/ 53 w 53"/>
                  <a:gd name="T33" fmla="*/ 268 h 375"/>
                  <a:gd name="T34" fmla="*/ 53 w 53"/>
                  <a:gd name="T35" fmla="*/ 321 h 375"/>
                  <a:gd name="T36" fmla="*/ 0 w 53"/>
                  <a:gd name="T37" fmla="*/ 375 h 375"/>
                  <a:gd name="T38" fmla="*/ 0 w 53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75">
                    <a:moveTo>
                      <a:pt x="0" y="321"/>
                    </a:moveTo>
                    <a:lnTo>
                      <a:pt x="0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161"/>
                    </a:lnTo>
                    <a:lnTo>
                      <a:pt x="53" y="21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321"/>
                    </a:lnTo>
                    <a:lnTo>
                      <a:pt x="0" y="375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2" name="Freeform 120"/>
              <p:cNvSpPr>
                <a:spLocks/>
              </p:cNvSpPr>
              <p:nvPr/>
            </p:nvSpPr>
            <p:spPr bwMode="auto">
              <a:xfrm>
                <a:off x="4646" y="1421"/>
                <a:ext cx="54" cy="94"/>
              </a:xfrm>
              <a:custGeom>
                <a:avLst/>
                <a:gdLst>
                  <a:gd name="T0" fmla="*/ 161 w 428"/>
                  <a:gd name="T1" fmla="*/ 0 h 748"/>
                  <a:gd name="T2" fmla="*/ 214 w 428"/>
                  <a:gd name="T3" fmla="*/ 214 h 748"/>
                  <a:gd name="T4" fmla="*/ 375 w 428"/>
                  <a:gd name="T5" fmla="*/ 373 h 748"/>
                  <a:gd name="T6" fmla="*/ 428 w 428"/>
                  <a:gd name="T7" fmla="*/ 373 h 748"/>
                  <a:gd name="T8" fmla="*/ 428 w 428"/>
                  <a:gd name="T9" fmla="*/ 373 h 748"/>
                  <a:gd name="T10" fmla="*/ 428 w 428"/>
                  <a:gd name="T11" fmla="*/ 427 h 748"/>
                  <a:gd name="T12" fmla="*/ 375 w 428"/>
                  <a:gd name="T13" fmla="*/ 587 h 748"/>
                  <a:gd name="T14" fmla="*/ 375 w 428"/>
                  <a:gd name="T15" fmla="*/ 748 h 748"/>
                  <a:gd name="T16" fmla="*/ 375 w 428"/>
                  <a:gd name="T17" fmla="*/ 748 h 748"/>
                  <a:gd name="T18" fmla="*/ 268 w 428"/>
                  <a:gd name="T19" fmla="*/ 694 h 748"/>
                  <a:gd name="T20" fmla="*/ 161 w 428"/>
                  <a:gd name="T21" fmla="*/ 534 h 748"/>
                  <a:gd name="T22" fmla="*/ 54 w 428"/>
                  <a:gd name="T23" fmla="*/ 373 h 748"/>
                  <a:gd name="T24" fmla="*/ 54 w 428"/>
                  <a:gd name="T25" fmla="*/ 373 h 748"/>
                  <a:gd name="T26" fmla="*/ 0 w 428"/>
                  <a:gd name="T27" fmla="*/ 266 h 748"/>
                  <a:gd name="T28" fmla="*/ 0 w 428"/>
                  <a:gd name="T29" fmla="*/ 160 h 748"/>
                  <a:gd name="T30" fmla="*/ 0 w 428"/>
                  <a:gd name="T31" fmla="*/ 107 h 748"/>
                  <a:gd name="T32" fmla="*/ 0 w 428"/>
                  <a:gd name="T33" fmla="*/ 107 h 748"/>
                  <a:gd name="T34" fmla="*/ 161 w 428"/>
                  <a:gd name="T35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" h="748">
                    <a:moveTo>
                      <a:pt x="161" y="0"/>
                    </a:moveTo>
                    <a:lnTo>
                      <a:pt x="214" y="214"/>
                    </a:lnTo>
                    <a:lnTo>
                      <a:pt x="375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375" y="587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268" y="694"/>
                    </a:lnTo>
                    <a:lnTo>
                      <a:pt x="161" y="534"/>
                    </a:lnTo>
                    <a:lnTo>
                      <a:pt x="54" y="373"/>
                    </a:lnTo>
                    <a:lnTo>
                      <a:pt x="54" y="373"/>
                    </a:lnTo>
                    <a:lnTo>
                      <a:pt x="0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3" name="Freeform 121"/>
              <p:cNvSpPr>
                <a:spLocks/>
              </p:cNvSpPr>
              <p:nvPr/>
            </p:nvSpPr>
            <p:spPr bwMode="auto">
              <a:xfrm>
                <a:off x="4646" y="1421"/>
                <a:ext cx="54" cy="87"/>
              </a:xfrm>
              <a:custGeom>
                <a:avLst/>
                <a:gdLst>
                  <a:gd name="T0" fmla="*/ 107 w 428"/>
                  <a:gd name="T1" fmla="*/ 373 h 694"/>
                  <a:gd name="T2" fmla="*/ 54 w 428"/>
                  <a:gd name="T3" fmla="*/ 266 h 694"/>
                  <a:gd name="T4" fmla="*/ 0 w 428"/>
                  <a:gd name="T5" fmla="*/ 160 h 694"/>
                  <a:gd name="T6" fmla="*/ 0 w 428"/>
                  <a:gd name="T7" fmla="*/ 107 h 694"/>
                  <a:gd name="T8" fmla="*/ 0 w 428"/>
                  <a:gd name="T9" fmla="*/ 107 h 694"/>
                  <a:gd name="T10" fmla="*/ 161 w 428"/>
                  <a:gd name="T11" fmla="*/ 0 h 694"/>
                  <a:gd name="T12" fmla="*/ 214 w 428"/>
                  <a:gd name="T13" fmla="*/ 214 h 694"/>
                  <a:gd name="T14" fmla="*/ 375 w 428"/>
                  <a:gd name="T15" fmla="*/ 373 h 694"/>
                  <a:gd name="T16" fmla="*/ 428 w 428"/>
                  <a:gd name="T17" fmla="*/ 373 h 694"/>
                  <a:gd name="T18" fmla="*/ 428 w 428"/>
                  <a:gd name="T19" fmla="*/ 373 h 694"/>
                  <a:gd name="T20" fmla="*/ 428 w 428"/>
                  <a:gd name="T21" fmla="*/ 427 h 694"/>
                  <a:gd name="T22" fmla="*/ 375 w 428"/>
                  <a:gd name="T23" fmla="*/ 587 h 694"/>
                  <a:gd name="T24" fmla="*/ 375 w 428"/>
                  <a:gd name="T25" fmla="*/ 694 h 694"/>
                  <a:gd name="T26" fmla="*/ 375 w 428"/>
                  <a:gd name="T27" fmla="*/ 694 h 694"/>
                  <a:gd name="T28" fmla="*/ 321 w 428"/>
                  <a:gd name="T29" fmla="*/ 641 h 694"/>
                  <a:gd name="T30" fmla="*/ 161 w 428"/>
                  <a:gd name="T31" fmla="*/ 534 h 694"/>
                  <a:gd name="T32" fmla="*/ 107 w 428"/>
                  <a:gd name="T33" fmla="*/ 373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694">
                    <a:moveTo>
                      <a:pt x="107" y="373"/>
                    </a:moveTo>
                    <a:lnTo>
                      <a:pt x="54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214" y="214"/>
                    </a:lnTo>
                    <a:lnTo>
                      <a:pt x="375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375" y="587"/>
                    </a:lnTo>
                    <a:lnTo>
                      <a:pt x="375" y="694"/>
                    </a:lnTo>
                    <a:lnTo>
                      <a:pt x="375" y="694"/>
                    </a:lnTo>
                    <a:lnTo>
                      <a:pt x="321" y="641"/>
                    </a:lnTo>
                    <a:lnTo>
                      <a:pt x="161" y="534"/>
                    </a:lnTo>
                    <a:lnTo>
                      <a:pt x="107" y="373"/>
                    </a:lnTo>
                    <a:close/>
                  </a:path>
                </a:pathLst>
              </a:custGeom>
              <a:solidFill>
                <a:srgbClr val="D27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4" name="Freeform 122"/>
              <p:cNvSpPr>
                <a:spLocks/>
              </p:cNvSpPr>
              <p:nvPr/>
            </p:nvSpPr>
            <p:spPr bwMode="auto">
              <a:xfrm>
                <a:off x="4653" y="1421"/>
                <a:ext cx="47" cy="80"/>
              </a:xfrm>
              <a:custGeom>
                <a:avLst/>
                <a:gdLst>
                  <a:gd name="T0" fmla="*/ 53 w 374"/>
                  <a:gd name="T1" fmla="*/ 373 h 641"/>
                  <a:gd name="T2" fmla="*/ 0 w 374"/>
                  <a:gd name="T3" fmla="*/ 266 h 641"/>
                  <a:gd name="T4" fmla="*/ 0 w 374"/>
                  <a:gd name="T5" fmla="*/ 160 h 641"/>
                  <a:gd name="T6" fmla="*/ 0 w 374"/>
                  <a:gd name="T7" fmla="*/ 107 h 641"/>
                  <a:gd name="T8" fmla="*/ 0 w 374"/>
                  <a:gd name="T9" fmla="*/ 107 h 641"/>
                  <a:gd name="T10" fmla="*/ 107 w 374"/>
                  <a:gd name="T11" fmla="*/ 0 h 641"/>
                  <a:gd name="T12" fmla="*/ 160 w 374"/>
                  <a:gd name="T13" fmla="*/ 214 h 641"/>
                  <a:gd name="T14" fmla="*/ 321 w 374"/>
                  <a:gd name="T15" fmla="*/ 373 h 641"/>
                  <a:gd name="T16" fmla="*/ 374 w 374"/>
                  <a:gd name="T17" fmla="*/ 373 h 641"/>
                  <a:gd name="T18" fmla="*/ 374 w 374"/>
                  <a:gd name="T19" fmla="*/ 373 h 641"/>
                  <a:gd name="T20" fmla="*/ 374 w 374"/>
                  <a:gd name="T21" fmla="*/ 427 h 641"/>
                  <a:gd name="T22" fmla="*/ 321 w 374"/>
                  <a:gd name="T23" fmla="*/ 534 h 641"/>
                  <a:gd name="T24" fmla="*/ 321 w 374"/>
                  <a:gd name="T25" fmla="*/ 641 h 641"/>
                  <a:gd name="T26" fmla="*/ 321 w 374"/>
                  <a:gd name="T27" fmla="*/ 641 h 641"/>
                  <a:gd name="T28" fmla="*/ 267 w 374"/>
                  <a:gd name="T29" fmla="*/ 587 h 641"/>
                  <a:gd name="T30" fmla="*/ 160 w 374"/>
                  <a:gd name="T31" fmla="*/ 480 h 641"/>
                  <a:gd name="T32" fmla="*/ 53 w 374"/>
                  <a:gd name="T33" fmla="*/ 37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4" h="641">
                    <a:moveTo>
                      <a:pt x="53" y="373"/>
                    </a:moveTo>
                    <a:lnTo>
                      <a:pt x="0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60" y="214"/>
                    </a:lnTo>
                    <a:lnTo>
                      <a:pt x="321" y="373"/>
                    </a:lnTo>
                    <a:lnTo>
                      <a:pt x="374" y="373"/>
                    </a:lnTo>
                    <a:lnTo>
                      <a:pt x="374" y="373"/>
                    </a:lnTo>
                    <a:lnTo>
                      <a:pt x="374" y="427"/>
                    </a:lnTo>
                    <a:lnTo>
                      <a:pt x="321" y="534"/>
                    </a:lnTo>
                    <a:lnTo>
                      <a:pt x="321" y="641"/>
                    </a:lnTo>
                    <a:lnTo>
                      <a:pt x="321" y="641"/>
                    </a:lnTo>
                    <a:lnTo>
                      <a:pt x="267" y="587"/>
                    </a:lnTo>
                    <a:lnTo>
                      <a:pt x="160" y="480"/>
                    </a:lnTo>
                    <a:lnTo>
                      <a:pt x="53" y="373"/>
                    </a:lnTo>
                    <a:close/>
                  </a:path>
                </a:pathLst>
              </a:custGeom>
              <a:solidFill>
                <a:srgbClr val="CA7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5" name="Freeform 123"/>
              <p:cNvSpPr>
                <a:spLocks/>
              </p:cNvSpPr>
              <p:nvPr/>
            </p:nvSpPr>
            <p:spPr bwMode="auto">
              <a:xfrm>
                <a:off x="4653" y="1421"/>
                <a:ext cx="47" cy="73"/>
              </a:xfrm>
              <a:custGeom>
                <a:avLst/>
                <a:gdLst>
                  <a:gd name="T0" fmla="*/ 107 w 374"/>
                  <a:gd name="T1" fmla="*/ 320 h 587"/>
                  <a:gd name="T2" fmla="*/ 53 w 374"/>
                  <a:gd name="T3" fmla="*/ 214 h 587"/>
                  <a:gd name="T4" fmla="*/ 0 w 374"/>
                  <a:gd name="T5" fmla="*/ 160 h 587"/>
                  <a:gd name="T6" fmla="*/ 0 w 374"/>
                  <a:gd name="T7" fmla="*/ 107 h 587"/>
                  <a:gd name="T8" fmla="*/ 0 w 374"/>
                  <a:gd name="T9" fmla="*/ 107 h 587"/>
                  <a:gd name="T10" fmla="*/ 107 w 374"/>
                  <a:gd name="T11" fmla="*/ 0 h 587"/>
                  <a:gd name="T12" fmla="*/ 160 w 374"/>
                  <a:gd name="T13" fmla="*/ 214 h 587"/>
                  <a:gd name="T14" fmla="*/ 321 w 374"/>
                  <a:gd name="T15" fmla="*/ 373 h 587"/>
                  <a:gd name="T16" fmla="*/ 374 w 374"/>
                  <a:gd name="T17" fmla="*/ 373 h 587"/>
                  <a:gd name="T18" fmla="*/ 374 w 374"/>
                  <a:gd name="T19" fmla="*/ 373 h 587"/>
                  <a:gd name="T20" fmla="*/ 374 w 374"/>
                  <a:gd name="T21" fmla="*/ 427 h 587"/>
                  <a:gd name="T22" fmla="*/ 321 w 374"/>
                  <a:gd name="T23" fmla="*/ 534 h 587"/>
                  <a:gd name="T24" fmla="*/ 321 w 374"/>
                  <a:gd name="T25" fmla="*/ 587 h 587"/>
                  <a:gd name="T26" fmla="*/ 321 w 374"/>
                  <a:gd name="T27" fmla="*/ 587 h 587"/>
                  <a:gd name="T28" fmla="*/ 267 w 374"/>
                  <a:gd name="T29" fmla="*/ 534 h 587"/>
                  <a:gd name="T30" fmla="*/ 160 w 374"/>
                  <a:gd name="T31" fmla="*/ 480 h 587"/>
                  <a:gd name="T32" fmla="*/ 107 w 374"/>
                  <a:gd name="T33" fmla="*/ 32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4" h="587">
                    <a:moveTo>
                      <a:pt x="107" y="320"/>
                    </a:moveTo>
                    <a:lnTo>
                      <a:pt x="53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60" y="214"/>
                    </a:lnTo>
                    <a:lnTo>
                      <a:pt x="321" y="373"/>
                    </a:lnTo>
                    <a:lnTo>
                      <a:pt x="374" y="373"/>
                    </a:lnTo>
                    <a:lnTo>
                      <a:pt x="374" y="373"/>
                    </a:lnTo>
                    <a:lnTo>
                      <a:pt x="374" y="427"/>
                    </a:lnTo>
                    <a:lnTo>
                      <a:pt x="321" y="534"/>
                    </a:lnTo>
                    <a:lnTo>
                      <a:pt x="321" y="587"/>
                    </a:lnTo>
                    <a:lnTo>
                      <a:pt x="321" y="587"/>
                    </a:lnTo>
                    <a:lnTo>
                      <a:pt x="267" y="534"/>
                    </a:lnTo>
                    <a:lnTo>
                      <a:pt x="160" y="480"/>
                    </a:lnTo>
                    <a:lnTo>
                      <a:pt x="107" y="320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6" name="Freeform 124"/>
              <p:cNvSpPr>
                <a:spLocks/>
              </p:cNvSpPr>
              <p:nvPr/>
            </p:nvSpPr>
            <p:spPr bwMode="auto">
              <a:xfrm>
                <a:off x="4660" y="1421"/>
                <a:ext cx="40" cy="67"/>
              </a:xfrm>
              <a:custGeom>
                <a:avLst/>
                <a:gdLst>
                  <a:gd name="T0" fmla="*/ 54 w 321"/>
                  <a:gd name="T1" fmla="*/ 320 h 534"/>
                  <a:gd name="T2" fmla="*/ 0 w 321"/>
                  <a:gd name="T3" fmla="*/ 214 h 534"/>
                  <a:gd name="T4" fmla="*/ 0 w 321"/>
                  <a:gd name="T5" fmla="*/ 107 h 534"/>
                  <a:gd name="T6" fmla="*/ 0 w 321"/>
                  <a:gd name="T7" fmla="*/ 53 h 534"/>
                  <a:gd name="T8" fmla="*/ 0 w 321"/>
                  <a:gd name="T9" fmla="*/ 53 h 534"/>
                  <a:gd name="T10" fmla="*/ 54 w 321"/>
                  <a:gd name="T11" fmla="*/ 0 h 534"/>
                  <a:gd name="T12" fmla="*/ 107 w 321"/>
                  <a:gd name="T13" fmla="*/ 214 h 534"/>
                  <a:gd name="T14" fmla="*/ 268 w 321"/>
                  <a:gd name="T15" fmla="*/ 373 h 534"/>
                  <a:gd name="T16" fmla="*/ 321 w 321"/>
                  <a:gd name="T17" fmla="*/ 373 h 534"/>
                  <a:gd name="T18" fmla="*/ 321 w 321"/>
                  <a:gd name="T19" fmla="*/ 373 h 534"/>
                  <a:gd name="T20" fmla="*/ 321 w 321"/>
                  <a:gd name="T21" fmla="*/ 427 h 534"/>
                  <a:gd name="T22" fmla="*/ 268 w 321"/>
                  <a:gd name="T23" fmla="*/ 480 h 534"/>
                  <a:gd name="T24" fmla="*/ 268 w 321"/>
                  <a:gd name="T25" fmla="*/ 534 h 534"/>
                  <a:gd name="T26" fmla="*/ 268 w 321"/>
                  <a:gd name="T27" fmla="*/ 534 h 534"/>
                  <a:gd name="T28" fmla="*/ 214 w 321"/>
                  <a:gd name="T29" fmla="*/ 534 h 534"/>
                  <a:gd name="T30" fmla="*/ 107 w 321"/>
                  <a:gd name="T31" fmla="*/ 427 h 534"/>
                  <a:gd name="T32" fmla="*/ 54 w 321"/>
                  <a:gd name="T33" fmla="*/ 32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1" h="534">
                    <a:moveTo>
                      <a:pt x="54" y="320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214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427"/>
                    </a:lnTo>
                    <a:lnTo>
                      <a:pt x="268" y="480"/>
                    </a:lnTo>
                    <a:lnTo>
                      <a:pt x="268" y="534"/>
                    </a:lnTo>
                    <a:lnTo>
                      <a:pt x="268" y="534"/>
                    </a:lnTo>
                    <a:lnTo>
                      <a:pt x="214" y="534"/>
                    </a:lnTo>
                    <a:lnTo>
                      <a:pt x="107" y="427"/>
                    </a:lnTo>
                    <a:lnTo>
                      <a:pt x="54" y="320"/>
                    </a:lnTo>
                    <a:close/>
                  </a:path>
                </a:pathLst>
              </a:custGeom>
              <a:solidFill>
                <a:srgbClr val="B95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7" name="Freeform 125"/>
              <p:cNvSpPr>
                <a:spLocks/>
              </p:cNvSpPr>
              <p:nvPr/>
            </p:nvSpPr>
            <p:spPr bwMode="auto">
              <a:xfrm>
                <a:off x="4660" y="1421"/>
                <a:ext cx="40" cy="60"/>
              </a:xfrm>
              <a:custGeom>
                <a:avLst/>
                <a:gdLst>
                  <a:gd name="T0" fmla="*/ 107 w 321"/>
                  <a:gd name="T1" fmla="*/ 266 h 480"/>
                  <a:gd name="T2" fmla="*/ 54 w 321"/>
                  <a:gd name="T3" fmla="*/ 160 h 480"/>
                  <a:gd name="T4" fmla="*/ 0 w 321"/>
                  <a:gd name="T5" fmla="*/ 107 h 480"/>
                  <a:gd name="T6" fmla="*/ 0 w 321"/>
                  <a:gd name="T7" fmla="*/ 53 h 480"/>
                  <a:gd name="T8" fmla="*/ 0 w 321"/>
                  <a:gd name="T9" fmla="*/ 53 h 480"/>
                  <a:gd name="T10" fmla="*/ 54 w 321"/>
                  <a:gd name="T11" fmla="*/ 0 h 480"/>
                  <a:gd name="T12" fmla="*/ 107 w 321"/>
                  <a:gd name="T13" fmla="*/ 214 h 480"/>
                  <a:gd name="T14" fmla="*/ 268 w 321"/>
                  <a:gd name="T15" fmla="*/ 373 h 480"/>
                  <a:gd name="T16" fmla="*/ 321 w 321"/>
                  <a:gd name="T17" fmla="*/ 373 h 480"/>
                  <a:gd name="T18" fmla="*/ 321 w 321"/>
                  <a:gd name="T19" fmla="*/ 373 h 480"/>
                  <a:gd name="T20" fmla="*/ 321 w 321"/>
                  <a:gd name="T21" fmla="*/ 427 h 480"/>
                  <a:gd name="T22" fmla="*/ 321 w 321"/>
                  <a:gd name="T23" fmla="*/ 427 h 480"/>
                  <a:gd name="T24" fmla="*/ 321 w 321"/>
                  <a:gd name="T25" fmla="*/ 480 h 480"/>
                  <a:gd name="T26" fmla="*/ 321 w 321"/>
                  <a:gd name="T27" fmla="*/ 480 h 480"/>
                  <a:gd name="T28" fmla="*/ 268 w 321"/>
                  <a:gd name="T29" fmla="*/ 480 h 480"/>
                  <a:gd name="T30" fmla="*/ 161 w 321"/>
                  <a:gd name="T31" fmla="*/ 373 h 480"/>
                  <a:gd name="T32" fmla="*/ 107 w 321"/>
                  <a:gd name="T33" fmla="*/ 266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1" h="480">
                    <a:moveTo>
                      <a:pt x="107" y="266"/>
                    </a:moveTo>
                    <a:lnTo>
                      <a:pt x="54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214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427"/>
                    </a:lnTo>
                    <a:lnTo>
                      <a:pt x="321" y="427"/>
                    </a:lnTo>
                    <a:lnTo>
                      <a:pt x="321" y="480"/>
                    </a:lnTo>
                    <a:lnTo>
                      <a:pt x="321" y="480"/>
                    </a:lnTo>
                    <a:lnTo>
                      <a:pt x="268" y="480"/>
                    </a:lnTo>
                    <a:lnTo>
                      <a:pt x="161" y="373"/>
                    </a:lnTo>
                    <a:lnTo>
                      <a:pt x="107" y="266"/>
                    </a:lnTo>
                    <a:close/>
                  </a:path>
                </a:pathLst>
              </a:custGeom>
              <a:solidFill>
                <a:srgbClr val="B0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8" name="Freeform 126"/>
              <p:cNvSpPr>
                <a:spLocks/>
              </p:cNvSpPr>
              <p:nvPr/>
            </p:nvSpPr>
            <p:spPr bwMode="auto">
              <a:xfrm>
                <a:off x="4667" y="1421"/>
                <a:ext cx="33" cy="53"/>
              </a:xfrm>
              <a:custGeom>
                <a:avLst/>
                <a:gdLst>
                  <a:gd name="T0" fmla="*/ 0 w 267"/>
                  <a:gd name="T1" fmla="*/ 0 h 427"/>
                  <a:gd name="T2" fmla="*/ 53 w 267"/>
                  <a:gd name="T3" fmla="*/ 214 h 427"/>
                  <a:gd name="T4" fmla="*/ 214 w 267"/>
                  <a:gd name="T5" fmla="*/ 373 h 427"/>
                  <a:gd name="T6" fmla="*/ 267 w 267"/>
                  <a:gd name="T7" fmla="*/ 373 h 427"/>
                  <a:gd name="T8" fmla="*/ 267 w 267"/>
                  <a:gd name="T9" fmla="*/ 373 h 427"/>
                  <a:gd name="T10" fmla="*/ 267 w 267"/>
                  <a:gd name="T11" fmla="*/ 373 h 427"/>
                  <a:gd name="T12" fmla="*/ 267 w 267"/>
                  <a:gd name="T13" fmla="*/ 427 h 427"/>
                  <a:gd name="T14" fmla="*/ 267 w 267"/>
                  <a:gd name="T15" fmla="*/ 427 h 427"/>
                  <a:gd name="T16" fmla="*/ 267 w 267"/>
                  <a:gd name="T17" fmla="*/ 427 h 427"/>
                  <a:gd name="T18" fmla="*/ 214 w 267"/>
                  <a:gd name="T19" fmla="*/ 427 h 427"/>
                  <a:gd name="T20" fmla="*/ 107 w 267"/>
                  <a:gd name="T21" fmla="*/ 373 h 427"/>
                  <a:gd name="T22" fmla="*/ 53 w 267"/>
                  <a:gd name="T23" fmla="*/ 266 h 427"/>
                  <a:gd name="T24" fmla="*/ 53 w 267"/>
                  <a:gd name="T25" fmla="*/ 266 h 427"/>
                  <a:gd name="T26" fmla="*/ 0 w 267"/>
                  <a:gd name="T27" fmla="*/ 160 h 427"/>
                  <a:gd name="T28" fmla="*/ 0 w 267"/>
                  <a:gd name="T29" fmla="*/ 107 h 427"/>
                  <a:gd name="T30" fmla="*/ 0 w 267"/>
                  <a:gd name="T31" fmla="*/ 53 h 427"/>
                  <a:gd name="T32" fmla="*/ 0 w 267"/>
                  <a:gd name="T33" fmla="*/ 53 h 427"/>
                  <a:gd name="T34" fmla="*/ 0 w 267"/>
                  <a:gd name="T35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7" h="427">
                    <a:moveTo>
                      <a:pt x="0" y="0"/>
                    </a:moveTo>
                    <a:lnTo>
                      <a:pt x="53" y="214"/>
                    </a:lnTo>
                    <a:lnTo>
                      <a:pt x="214" y="373"/>
                    </a:lnTo>
                    <a:lnTo>
                      <a:pt x="267" y="373"/>
                    </a:lnTo>
                    <a:lnTo>
                      <a:pt x="267" y="373"/>
                    </a:lnTo>
                    <a:lnTo>
                      <a:pt x="267" y="373"/>
                    </a:lnTo>
                    <a:lnTo>
                      <a:pt x="267" y="427"/>
                    </a:lnTo>
                    <a:lnTo>
                      <a:pt x="267" y="427"/>
                    </a:lnTo>
                    <a:lnTo>
                      <a:pt x="267" y="427"/>
                    </a:lnTo>
                    <a:lnTo>
                      <a:pt x="214" y="427"/>
                    </a:lnTo>
                    <a:lnTo>
                      <a:pt x="107" y="373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9" name="Freeform 127"/>
              <p:cNvSpPr>
                <a:spLocks/>
              </p:cNvSpPr>
              <p:nvPr/>
            </p:nvSpPr>
            <p:spPr bwMode="auto">
              <a:xfrm>
                <a:off x="4680" y="1448"/>
                <a:ext cx="13" cy="20"/>
              </a:xfrm>
              <a:custGeom>
                <a:avLst/>
                <a:gdLst>
                  <a:gd name="T0" fmla="*/ 107 w 107"/>
                  <a:gd name="T1" fmla="*/ 159 h 159"/>
                  <a:gd name="T2" fmla="*/ 53 w 107"/>
                  <a:gd name="T3" fmla="*/ 159 h 159"/>
                  <a:gd name="T4" fmla="*/ 53 w 107"/>
                  <a:gd name="T5" fmla="*/ 106 h 159"/>
                  <a:gd name="T6" fmla="*/ 0 w 107"/>
                  <a:gd name="T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159">
                    <a:moveTo>
                      <a:pt x="107" y="159"/>
                    </a:moveTo>
                    <a:lnTo>
                      <a:pt x="53" y="159"/>
                    </a:lnTo>
                    <a:lnTo>
                      <a:pt x="53" y="10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0" name="Freeform 128"/>
              <p:cNvSpPr>
                <a:spLocks/>
              </p:cNvSpPr>
              <p:nvPr/>
            </p:nvSpPr>
            <p:spPr bwMode="auto">
              <a:xfrm>
                <a:off x="4392" y="1227"/>
                <a:ext cx="355" cy="234"/>
              </a:xfrm>
              <a:custGeom>
                <a:avLst/>
                <a:gdLst>
                  <a:gd name="T0" fmla="*/ 1284 w 2836"/>
                  <a:gd name="T1" fmla="*/ 1337 h 1871"/>
                  <a:gd name="T2" fmla="*/ 1338 w 2836"/>
                  <a:gd name="T3" fmla="*/ 1390 h 1871"/>
                  <a:gd name="T4" fmla="*/ 1391 w 2836"/>
                  <a:gd name="T5" fmla="*/ 1497 h 1871"/>
                  <a:gd name="T6" fmla="*/ 1284 w 2836"/>
                  <a:gd name="T7" fmla="*/ 1604 h 1871"/>
                  <a:gd name="T8" fmla="*/ 1605 w 2836"/>
                  <a:gd name="T9" fmla="*/ 1497 h 1871"/>
                  <a:gd name="T10" fmla="*/ 1659 w 2836"/>
                  <a:gd name="T11" fmla="*/ 1765 h 1871"/>
                  <a:gd name="T12" fmla="*/ 1712 w 2836"/>
                  <a:gd name="T13" fmla="*/ 1658 h 1871"/>
                  <a:gd name="T14" fmla="*/ 1819 w 2836"/>
                  <a:gd name="T15" fmla="*/ 1817 h 1871"/>
                  <a:gd name="T16" fmla="*/ 2087 w 2836"/>
                  <a:gd name="T17" fmla="*/ 1817 h 1871"/>
                  <a:gd name="T18" fmla="*/ 2247 w 2836"/>
                  <a:gd name="T19" fmla="*/ 1817 h 1871"/>
                  <a:gd name="T20" fmla="*/ 2622 w 2836"/>
                  <a:gd name="T21" fmla="*/ 1604 h 1871"/>
                  <a:gd name="T22" fmla="*/ 2676 w 2836"/>
                  <a:gd name="T23" fmla="*/ 1444 h 1871"/>
                  <a:gd name="T24" fmla="*/ 2676 w 2836"/>
                  <a:gd name="T25" fmla="*/ 1283 h 1871"/>
                  <a:gd name="T26" fmla="*/ 2783 w 2836"/>
                  <a:gd name="T27" fmla="*/ 1283 h 1871"/>
                  <a:gd name="T28" fmla="*/ 2836 w 2836"/>
                  <a:gd name="T29" fmla="*/ 1283 h 1871"/>
                  <a:gd name="T30" fmla="*/ 2783 w 2836"/>
                  <a:gd name="T31" fmla="*/ 1176 h 1871"/>
                  <a:gd name="T32" fmla="*/ 2783 w 2836"/>
                  <a:gd name="T33" fmla="*/ 962 h 1871"/>
                  <a:gd name="T34" fmla="*/ 2729 w 2836"/>
                  <a:gd name="T35" fmla="*/ 962 h 1871"/>
                  <a:gd name="T36" fmla="*/ 2783 w 2836"/>
                  <a:gd name="T37" fmla="*/ 855 h 1871"/>
                  <a:gd name="T38" fmla="*/ 2729 w 2836"/>
                  <a:gd name="T39" fmla="*/ 855 h 1871"/>
                  <a:gd name="T40" fmla="*/ 2676 w 2836"/>
                  <a:gd name="T41" fmla="*/ 641 h 1871"/>
                  <a:gd name="T42" fmla="*/ 2622 w 2836"/>
                  <a:gd name="T43" fmla="*/ 428 h 1871"/>
                  <a:gd name="T44" fmla="*/ 2461 w 2836"/>
                  <a:gd name="T45" fmla="*/ 374 h 1871"/>
                  <a:gd name="T46" fmla="*/ 2408 w 2836"/>
                  <a:gd name="T47" fmla="*/ 374 h 1871"/>
                  <a:gd name="T48" fmla="*/ 2354 w 2836"/>
                  <a:gd name="T49" fmla="*/ 428 h 1871"/>
                  <a:gd name="T50" fmla="*/ 2194 w 2836"/>
                  <a:gd name="T51" fmla="*/ 374 h 1871"/>
                  <a:gd name="T52" fmla="*/ 1873 w 2836"/>
                  <a:gd name="T53" fmla="*/ 107 h 1871"/>
                  <a:gd name="T54" fmla="*/ 1498 w 2836"/>
                  <a:gd name="T55" fmla="*/ 53 h 1871"/>
                  <a:gd name="T56" fmla="*/ 1284 w 2836"/>
                  <a:gd name="T57" fmla="*/ 53 h 1871"/>
                  <a:gd name="T58" fmla="*/ 1231 w 2836"/>
                  <a:gd name="T59" fmla="*/ 53 h 1871"/>
                  <a:gd name="T60" fmla="*/ 1070 w 2836"/>
                  <a:gd name="T61" fmla="*/ 160 h 1871"/>
                  <a:gd name="T62" fmla="*/ 856 w 2836"/>
                  <a:gd name="T63" fmla="*/ 160 h 1871"/>
                  <a:gd name="T64" fmla="*/ 802 w 2836"/>
                  <a:gd name="T65" fmla="*/ 267 h 1871"/>
                  <a:gd name="T66" fmla="*/ 535 w 2836"/>
                  <a:gd name="T67" fmla="*/ 321 h 1871"/>
                  <a:gd name="T68" fmla="*/ 428 w 2836"/>
                  <a:gd name="T69" fmla="*/ 481 h 1871"/>
                  <a:gd name="T70" fmla="*/ 214 w 2836"/>
                  <a:gd name="T71" fmla="*/ 694 h 1871"/>
                  <a:gd name="T72" fmla="*/ 107 w 2836"/>
                  <a:gd name="T73" fmla="*/ 908 h 1871"/>
                  <a:gd name="T74" fmla="*/ 321 w 2836"/>
                  <a:gd name="T75" fmla="*/ 748 h 1871"/>
                  <a:gd name="T76" fmla="*/ 53 w 2836"/>
                  <a:gd name="T77" fmla="*/ 962 h 1871"/>
                  <a:gd name="T78" fmla="*/ 53 w 2836"/>
                  <a:gd name="T79" fmla="*/ 1337 h 1871"/>
                  <a:gd name="T80" fmla="*/ 214 w 2836"/>
                  <a:gd name="T81" fmla="*/ 1444 h 1871"/>
                  <a:gd name="T82" fmla="*/ 267 w 2836"/>
                  <a:gd name="T83" fmla="*/ 1444 h 1871"/>
                  <a:gd name="T84" fmla="*/ 267 w 2836"/>
                  <a:gd name="T85" fmla="*/ 1337 h 1871"/>
                  <a:gd name="T86" fmla="*/ 321 w 2836"/>
                  <a:gd name="T87" fmla="*/ 1390 h 1871"/>
                  <a:gd name="T88" fmla="*/ 481 w 2836"/>
                  <a:gd name="T89" fmla="*/ 1604 h 1871"/>
                  <a:gd name="T90" fmla="*/ 695 w 2836"/>
                  <a:gd name="T91" fmla="*/ 1444 h 1871"/>
                  <a:gd name="T92" fmla="*/ 695 w 2836"/>
                  <a:gd name="T93" fmla="*/ 1390 h 1871"/>
                  <a:gd name="T94" fmla="*/ 588 w 2836"/>
                  <a:gd name="T95" fmla="*/ 1390 h 1871"/>
                  <a:gd name="T96" fmla="*/ 695 w 2836"/>
                  <a:gd name="T97" fmla="*/ 1337 h 1871"/>
                  <a:gd name="T98" fmla="*/ 856 w 2836"/>
                  <a:gd name="T99" fmla="*/ 1337 h 1871"/>
                  <a:gd name="T100" fmla="*/ 909 w 2836"/>
                  <a:gd name="T101" fmla="*/ 1283 h 1871"/>
                  <a:gd name="T102" fmla="*/ 963 w 2836"/>
                  <a:gd name="T103" fmla="*/ 1229 h 1871"/>
                  <a:gd name="T104" fmla="*/ 1070 w 2836"/>
                  <a:gd name="T105" fmla="*/ 1015 h 1871"/>
                  <a:gd name="T106" fmla="*/ 1123 w 2836"/>
                  <a:gd name="T107" fmla="*/ 1015 h 1871"/>
                  <a:gd name="T108" fmla="*/ 1070 w 2836"/>
                  <a:gd name="T109" fmla="*/ 117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36" h="1871">
                    <a:moveTo>
                      <a:pt x="1177" y="1283"/>
                    </a:moveTo>
                    <a:lnTo>
                      <a:pt x="1231" y="1337"/>
                    </a:lnTo>
                    <a:lnTo>
                      <a:pt x="1231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91" y="1444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338" y="1551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445" y="1658"/>
                    </a:lnTo>
                    <a:lnTo>
                      <a:pt x="1552" y="1551"/>
                    </a:lnTo>
                    <a:lnTo>
                      <a:pt x="1605" y="1497"/>
                    </a:lnTo>
                    <a:lnTo>
                      <a:pt x="1605" y="1497"/>
                    </a:lnTo>
                    <a:lnTo>
                      <a:pt x="1605" y="1551"/>
                    </a:lnTo>
                    <a:lnTo>
                      <a:pt x="1605" y="1711"/>
                    </a:lnTo>
                    <a:lnTo>
                      <a:pt x="1659" y="1765"/>
                    </a:lnTo>
                    <a:lnTo>
                      <a:pt x="1712" y="1765"/>
                    </a:lnTo>
                    <a:lnTo>
                      <a:pt x="1712" y="1765"/>
                    </a:lnTo>
                    <a:lnTo>
                      <a:pt x="1659" y="1711"/>
                    </a:lnTo>
                    <a:lnTo>
                      <a:pt x="1712" y="1658"/>
                    </a:lnTo>
                    <a:lnTo>
                      <a:pt x="1712" y="1604"/>
                    </a:lnTo>
                    <a:lnTo>
                      <a:pt x="1712" y="1604"/>
                    </a:lnTo>
                    <a:lnTo>
                      <a:pt x="1712" y="1765"/>
                    </a:lnTo>
                    <a:lnTo>
                      <a:pt x="1819" y="1817"/>
                    </a:lnTo>
                    <a:lnTo>
                      <a:pt x="1926" y="1871"/>
                    </a:lnTo>
                    <a:lnTo>
                      <a:pt x="1926" y="1871"/>
                    </a:lnTo>
                    <a:lnTo>
                      <a:pt x="2033" y="1871"/>
                    </a:lnTo>
                    <a:lnTo>
                      <a:pt x="2087" y="1817"/>
                    </a:lnTo>
                    <a:lnTo>
                      <a:pt x="2140" y="1765"/>
                    </a:lnTo>
                    <a:lnTo>
                      <a:pt x="2140" y="1765"/>
                    </a:lnTo>
                    <a:lnTo>
                      <a:pt x="2140" y="1817"/>
                    </a:lnTo>
                    <a:lnTo>
                      <a:pt x="2247" y="1817"/>
                    </a:lnTo>
                    <a:lnTo>
                      <a:pt x="2354" y="1817"/>
                    </a:lnTo>
                    <a:lnTo>
                      <a:pt x="2354" y="1817"/>
                    </a:lnTo>
                    <a:lnTo>
                      <a:pt x="2461" y="1765"/>
                    </a:lnTo>
                    <a:lnTo>
                      <a:pt x="2622" y="160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390"/>
                    </a:lnTo>
                    <a:lnTo>
                      <a:pt x="2676" y="1283"/>
                    </a:lnTo>
                    <a:lnTo>
                      <a:pt x="2729" y="1283"/>
                    </a:lnTo>
                    <a:lnTo>
                      <a:pt x="2729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729" y="1229"/>
                    </a:lnTo>
                    <a:lnTo>
                      <a:pt x="2783" y="117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783" y="1015"/>
                    </a:lnTo>
                    <a:lnTo>
                      <a:pt x="2783" y="962"/>
                    </a:lnTo>
                    <a:lnTo>
                      <a:pt x="2836" y="908"/>
                    </a:lnTo>
                    <a:lnTo>
                      <a:pt x="2836" y="908"/>
                    </a:lnTo>
                    <a:lnTo>
                      <a:pt x="2783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08"/>
                    </a:lnTo>
                    <a:lnTo>
                      <a:pt x="2783" y="855"/>
                    </a:lnTo>
                    <a:lnTo>
                      <a:pt x="2783" y="801"/>
                    </a:lnTo>
                    <a:lnTo>
                      <a:pt x="2783" y="801"/>
                    </a:lnTo>
                    <a:lnTo>
                      <a:pt x="2729" y="855"/>
                    </a:lnTo>
                    <a:lnTo>
                      <a:pt x="2729" y="855"/>
                    </a:lnTo>
                    <a:lnTo>
                      <a:pt x="2729" y="801"/>
                    </a:lnTo>
                    <a:lnTo>
                      <a:pt x="2729" y="694"/>
                    </a:lnTo>
                    <a:lnTo>
                      <a:pt x="2729" y="694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22" y="428"/>
                    </a:lnTo>
                    <a:lnTo>
                      <a:pt x="2568" y="374"/>
                    </a:lnTo>
                    <a:lnTo>
                      <a:pt x="2515" y="321"/>
                    </a:lnTo>
                    <a:lnTo>
                      <a:pt x="2515" y="321"/>
                    </a:lnTo>
                    <a:lnTo>
                      <a:pt x="2461" y="374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08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301" y="428"/>
                    </a:lnTo>
                    <a:lnTo>
                      <a:pt x="2301" y="428"/>
                    </a:lnTo>
                    <a:lnTo>
                      <a:pt x="2194" y="374"/>
                    </a:lnTo>
                    <a:lnTo>
                      <a:pt x="2140" y="321"/>
                    </a:lnTo>
                    <a:lnTo>
                      <a:pt x="2033" y="214"/>
                    </a:lnTo>
                    <a:lnTo>
                      <a:pt x="2033" y="214"/>
                    </a:lnTo>
                    <a:lnTo>
                      <a:pt x="1873" y="107"/>
                    </a:lnTo>
                    <a:lnTo>
                      <a:pt x="1712" y="53"/>
                    </a:lnTo>
                    <a:lnTo>
                      <a:pt x="1605" y="0"/>
                    </a:lnTo>
                    <a:lnTo>
                      <a:pt x="1605" y="0"/>
                    </a:lnTo>
                    <a:lnTo>
                      <a:pt x="1498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123" y="107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16" y="160"/>
                    </a:lnTo>
                    <a:lnTo>
                      <a:pt x="909" y="160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02" y="214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749" y="267"/>
                    </a:lnTo>
                    <a:lnTo>
                      <a:pt x="642" y="267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428" y="374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267" y="588"/>
                    </a:lnTo>
                    <a:lnTo>
                      <a:pt x="214" y="641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07" y="801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60" y="855"/>
                    </a:lnTo>
                    <a:lnTo>
                      <a:pt x="267" y="801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53" y="962"/>
                    </a:lnTo>
                    <a:lnTo>
                      <a:pt x="0" y="1069"/>
                    </a:lnTo>
                    <a:lnTo>
                      <a:pt x="0" y="1229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160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97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390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90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7" y="1497"/>
                    </a:lnTo>
                    <a:lnTo>
                      <a:pt x="374" y="1604"/>
                    </a:lnTo>
                    <a:lnTo>
                      <a:pt x="481" y="1604"/>
                    </a:lnTo>
                    <a:lnTo>
                      <a:pt x="481" y="1604"/>
                    </a:lnTo>
                    <a:lnTo>
                      <a:pt x="588" y="1604"/>
                    </a:lnTo>
                    <a:lnTo>
                      <a:pt x="642" y="1551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42" y="1444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535" y="1337"/>
                    </a:lnTo>
                    <a:lnTo>
                      <a:pt x="588" y="1337"/>
                    </a:lnTo>
                    <a:lnTo>
                      <a:pt x="695" y="1337"/>
                    </a:lnTo>
                    <a:lnTo>
                      <a:pt x="695" y="1337"/>
                    </a:lnTo>
                    <a:lnTo>
                      <a:pt x="749" y="1390"/>
                    </a:lnTo>
                    <a:lnTo>
                      <a:pt x="802" y="1390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283"/>
                    </a:lnTo>
                    <a:lnTo>
                      <a:pt x="909" y="1283"/>
                    </a:lnTo>
                    <a:lnTo>
                      <a:pt x="909" y="1283"/>
                    </a:lnTo>
                    <a:lnTo>
                      <a:pt x="909" y="1337"/>
                    </a:lnTo>
                    <a:lnTo>
                      <a:pt x="963" y="128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63" y="1176"/>
                    </a:lnTo>
                    <a:lnTo>
                      <a:pt x="1016" y="1122"/>
                    </a:lnTo>
                    <a:lnTo>
                      <a:pt x="1070" y="1015"/>
                    </a:lnTo>
                    <a:lnTo>
                      <a:pt x="1070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070" y="1069"/>
                    </a:lnTo>
                    <a:lnTo>
                      <a:pt x="1070" y="1122"/>
                    </a:lnTo>
                    <a:lnTo>
                      <a:pt x="1070" y="1176"/>
                    </a:lnTo>
                    <a:lnTo>
                      <a:pt x="1070" y="1176"/>
                    </a:lnTo>
                    <a:lnTo>
                      <a:pt x="1070" y="1283"/>
                    </a:lnTo>
                    <a:lnTo>
                      <a:pt x="1123" y="1283"/>
                    </a:lnTo>
                    <a:lnTo>
                      <a:pt x="1177" y="1283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" name="Freeform 129"/>
              <p:cNvSpPr>
                <a:spLocks/>
              </p:cNvSpPr>
              <p:nvPr/>
            </p:nvSpPr>
            <p:spPr bwMode="auto">
              <a:xfrm>
                <a:off x="4479" y="1421"/>
                <a:ext cx="40" cy="20"/>
              </a:xfrm>
              <a:custGeom>
                <a:avLst/>
                <a:gdLst>
                  <a:gd name="T0" fmla="*/ 0 w 321"/>
                  <a:gd name="T1" fmla="*/ 160 h 160"/>
                  <a:gd name="T2" fmla="*/ 0 w 321"/>
                  <a:gd name="T3" fmla="*/ 160 h 160"/>
                  <a:gd name="T4" fmla="*/ 54 w 321"/>
                  <a:gd name="T5" fmla="*/ 107 h 160"/>
                  <a:gd name="T6" fmla="*/ 107 w 321"/>
                  <a:gd name="T7" fmla="*/ 53 h 160"/>
                  <a:gd name="T8" fmla="*/ 107 w 321"/>
                  <a:gd name="T9" fmla="*/ 53 h 160"/>
                  <a:gd name="T10" fmla="*/ 161 w 321"/>
                  <a:gd name="T11" fmla="*/ 53 h 160"/>
                  <a:gd name="T12" fmla="*/ 214 w 321"/>
                  <a:gd name="T13" fmla="*/ 53 h 160"/>
                  <a:gd name="T14" fmla="*/ 268 w 321"/>
                  <a:gd name="T15" fmla="*/ 0 h 160"/>
                  <a:gd name="T16" fmla="*/ 268 w 321"/>
                  <a:gd name="T17" fmla="*/ 0 h 160"/>
                  <a:gd name="T18" fmla="*/ 268 w 321"/>
                  <a:gd name="T19" fmla="*/ 0 h 160"/>
                  <a:gd name="T20" fmla="*/ 321 w 321"/>
                  <a:gd name="T21" fmla="*/ 0 h 160"/>
                  <a:gd name="T22" fmla="*/ 321 w 321"/>
                  <a:gd name="T23" fmla="*/ 0 h 160"/>
                  <a:gd name="T24" fmla="*/ 321 w 321"/>
                  <a:gd name="T25" fmla="*/ 0 h 160"/>
                  <a:gd name="T26" fmla="*/ 321 w 321"/>
                  <a:gd name="T27" fmla="*/ 0 h 160"/>
                  <a:gd name="T28" fmla="*/ 321 w 321"/>
                  <a:gd name="T29" fmla="*/ 53 h 160"/>
                  <a:gd name="T30" fmla="*/ 268 w 321"/>
                  <a:gd name="T31" fmla="*/ 53 h 160"/>
                  <a:gd name="T32" fmla="*/ 268 w 321"/>
                  <a:gd name="T33" fmla="*/ 53 h 160"/>
                  <a:gd name="T34" fmla="*/ 214 w 321"/>
                  <a:gd name="T35" fmla="*/ 53 h 160"/>
                  <a:gd name="T36" fmla="*/ 161 w 321"/>
                  <a:gd name="T37" fmla="*/ 107 h 160"/>
                  <a:gd name="T38" fmla="*/ 107 w 321"/>
                  <a:gd name="T39" fmla="*/ 107 h 160"/>
                  <a:gd name="T40" fmla="*/ 107 w 321"/>
                  <a:gd name="T41" fmla="*/ 107 h 160"/>
                  <a:gd name="T42" fmla="*/ 54 w 321"/>
                  <a:gd name="T43" fmla="*/ 160 h 160"/>
                  <a:gd name="T44" fmla="*/ 0 w 321"/>
                  <a:gd name="T45" fmla="*/ 160 h 160"/>
                  <a:gd name="T46" fmla="*/ 0 w 321"/>
                  <a:gd name="T47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160">
                    <a:moveTo>
                      <a:pt x="0" y="160"/>
                    </a:moveTo>
                    <a:lnTo>
                      <a:pt x="0" y="160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214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53"/>
                    </a:lnTo>
                    <a:lnTo>
                      <a:pt x="161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2" name="Freeform 130"/>
              <p:cNvSpPr>
                <a:spLocks/>
              </p:cNvSpPr>
              <p:nvPr/>
            </p:nvSpPr>
            <p:spPr bwMode="auto">
              <a:xfrm>
                <a:off x="4506" y="1454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3" name="Freeform 131"/>
              <p:cNvSpPr>
                <a:spLocks/>
              </p:cNvSpPr>
              <p:nvPr/>
            </p:nvSpPr>
            <p:spPr bwMode="auto">
              <a:xfrm>
                <a:off x="4506" y="1501"/>
                <a:ext cx="7" cy="14"/>
              </a:xfrm>
              <a:custGeom>
                <a:avLst/>
                <a:gdLst>
                  <a:gd name="T0" fmla="*/ 54 w 54"/>
                  <a:gd name="T1" fmla="*/ 53 h 107"/>
                  <a:gd name="T2" fmla="*/ 54 w 54"/>
                  <a:gd name="T3" fmla="*/ 53 h 107"/>
                  <a:gd name="T4" fmla="*/ 54 w 54"/>
                  <a:gd name="T5" fmla="*/ 53 h 107"/>
                  <a:gd name="T6" fmla="*/ 54 w 54"/>
                  <a:gd name="T7" fmla="*/ 0 h 107"/>
                  <a:gd name="T8" fmla="*/ 54 w 54"/>
                  <a:gd name="T9" fmla="*/ 0 h 107"/>
                  <a:gd name="T10" fmla="*/ 0 w 54"/>
                  <a:gd name="T11" fmla="*/ 0 h 107"/>
                  <a:gd name="T12" fmla="*/ 0 w 54"/>
                  <a:gd name="T13" fmla="*/ 0 h 107"/>
                  <a:gd name="T14" fmla="*/ 0 w 54"/>
                  <a:gd name="T15" fmla="*/ 0 h 107"/>
                  <a:gd name="T16" fmla="*/ 0 w 54"/>
                  <a:gd name="T17" fmla="*/ 0 h 107"/>
                  <a:gd name="T18" fmla="*/ 0 w 54"/>
                  <a:gd name="T19" fmla="*/ 0 h 107"/>
                  <a:gd name="T20" fmla="*/ 0 w 54"/>
                  <a:gd name="T21" fmla="*/ 0 h 107"/>
                  <a:gd name="T22" fmla="*/ 54 w 54"/>
                  <a:gd name="T23" fmla="*/ 0 h 107"/>
                  <a:gd name="T24" fmla="*/ 54 w 54"/>
                  <a:gd name="T25" fmla="*/ 0 h 107"/>
                  <a:gd name="T26" fmla="*/ 54 w 54"/>
                  <a:gd name="T27" fmla="*/ 53 h 107"/>
                  <a:gd name="T28" fmla="*/ 54 w 54"/>
                  <a:gd name="T29" fmla="*/ 53 h 107"/>
                  <a:gd name="T30" fmla="*/ 54 w 54"/>
                  <a:gd name="T31" fmla="*/ 53 h 107"/>
                  <a:gd name="T32" fmla="*/ 54 w 54"/>
                  <a:gd name="T33" fmla="*/ 53 h 107"/>
                  <a:gd name="T34" fmla="*/ 54 w 54"/>
                  <a:gd name="T35" fmla="*/ 53 h 107"/>
                  <a:gd name="T36" fmla="*/ 54 w 54"/>
                  <a:gd name="T37" fmla="*/ 107 h 107"/>
                  <a:gd name="T38" fmla="*/ 54 w 54"/>
                  <a:gd name="T39" fmla="*/ 107 h 107"/>
                  <a:gd name="T40" fmla="*/ 54 w 54"/>
                  <a:gd name="T41" fmla="*/ 107 h 107"/>
                  <a:gd name="T42" fmla="*/ 54 w 54"/>
                  <a:gd name="T43" fmla="*/ 107 h 107"/>
                  <a:gd name="T44" fmla="*/ 54 w 54"/>
                  <a:gd name="T45" fmla="*/ 53 h 107"/>
                  <a:gd name="T46" fmla="*/ 54 w 54"/>
                  <a:gd name="T47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107">
                    <a:moveTo>
                      <a:pt x="54" y="53"/>
                    </a:moveTo>
                    <a:lnTo>
                      <a:pt x="54" y="53"/>
                    </a:lnTo>
                    <a:lnTo>
                      <a:pt x="54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53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4" name="Freeform 132"/>
              <p:cNvSpPr>
                <a:spLocks/>
              </p:cNvSpPr>
              <p:nvPr/>
            </p:nvSpPr>
            <p:spPr bwMode="auto">
              <a:xfrm>
                <a:off x="4452" y="1428"/>
                <a:ext cx="168" cy="133"/>
              </a:xfrm>
              <a:custGeom>
                <a:avLst/>
                <a:gdLst>
                  <a:gd name="T0" fmla="*/ 0 w 1338"/>
                  <a:gd name="T1" fmla="*/ 0 h 1069"/>
                  <a:gd name="T2" fmla="*/ 0 w 1338"/>
                  <a:gd name="T3" fmla="*/ 54 h 1069"/>
                  <a:gd name="T4" fmla="*/ 0 w 1338"/>
                  <a:gd name="T5" fmla="*/ 107 h 1069"/>
                  <a:gd name="T6" fmla="*/ 54 w 1338"/>
                  <a:gd name="T7" fmla="*/ 107 h 1069"/>
                  <a:gd name="T8" fmla="*/ 54 w 1338"/>
                  <a:gd name="T9" fmla="*/ 107 h 1069"/>
                  <a:gd name="T10" fmla="*/ 107 w 1338"/>
                  <a:gd name="T11" fmla="*/ 161 h 1069"/>
                  <a:gd name="T12" fmla="*/ 161 w 1338"/>
                  <a:gd name="T13" fmla="*/ 161 h 1069"/>
                  <a:gd name="T14" fmla="*/ 214 w 1338"/>
                  <a:gd name="T15" fmla="*/ 213 h 1069"/>
                  <a:gd name="T16" fmla="*/ 214 w 1338"/>
                  <a:gd name="T17" fmla="*/ 213 h 1069"/>
                  <a:gd name="T18" fmla="*/ 214 w 1338"/>
                  <a:gd name="T19" fmla="*/ 267 h 1069"/>
                  <a:gd name="T20" fmla="*/ 214 w 1338"/>
                  <a:gd name="T21" fmla="*/ 320 h 1069"/>
                  <a:gd name="T22" fmla="*/ 268 w 1338"/>
                  <a:gd name="T23" fmla="*/ 427 h 1069"/>
                  <a:gd name="T24" fmla="*/ 268 w 1338"/>
                  <a:gd name="T25" fmla="*/ 427 h 1069"/>
                  <a:gd name="T26" fmla="*/ 214 w 1338"/>
                  <a:gd name="T27" fmla="*/ 588 h 1069"/>
                  <a:gd name="T28" fmla="*/ 214 w 1338"/>
                  <a:gd name="T29" fmla="*/ 641 h 1069"/>
                  <a:gd name="T30" fmla="*/ 268 w 1338"/>
                  <a:gd name="T31" fmla="*/ 695 h 1069"/>
                  <a:gd name="T32" fmla="*/ 268 w 1338"/>
                  <a:gd name="T33" fmla="*/ 695 h 1069"/>
                  <a:gd name="T34" fmla="*/ 268 w 1338"/>
                  <a:gd name="T35" fmla="*/ 748 h 1069"/>
                  <a:gd name="T36" fmla="*/ 321 w 1338"/>
                  <a:gd name="T37" fmla="*/ 748 h 1069"/>
                  <a:gd name="T38" fmla="*/ 375 w 1338"/>
                  <a:gd name="T39" fmla="*/ 695 h 1069"/>
                  <a:gd name="T40" fmla="*/ 375 w 1338"/>
                  <a:gd name="T41" fmla="*/ 695 h 1069"/>
                  <a:gd name="T42" fmla="*/ 375 w 1338"/>
                  <a:gd name="T43" fmla="*/ 695 h 1069"/>
                  <a:gd name="T44" fmla="*/ 428 w 1338"/>
                  <a:gd name="T45" fmla="*/ 695 h 1069"/>
                  <a:gd name="T46" fmla="*/ 428 w 1338"/>
                  <a:gd name="T47" fmla="*/ 695 h 1069"/>
                  <a:gd name="T48" fmla="*/ 428 w 1338"/>
                  <a:gd name="T49" fmla="*/ 695 h 1069"/>
                  <a:gd name="T50" fmla="*/ 428 w 1338"/>
                  <a:gd name="T51" fmla="*/ 748 h 1069"/>
                  <a:gd name="T52" fmla="*/ 482 w 1338"/>
                  <a:gd name="T53" fmla="*/ 748 h 1069"/>
                  <a:gd name="T54" fmla="*/ 482 w 1338"/>
                  <a:gd name="T55" fmla="*/ 802 h 1069"/>
                  <a:gd name="T56" fmla="*/ 482 w 1338"/>
                  <a:gd name="T57" fmla="*/ 802 h 1069"/>
                  <a:gd name="T58" fmla="*/ 482 w 1338"/>
                  <a:gd name="T59" fmla="*/ 855 h 1069"/>
                  <a:gd name="T60" fmla="*/ 482 w 1338"/>
                  <a:gd name="T61" fmla="*/ 855 h 1069"/>
                  <a:gd name="T62" fmla="*/ 535 w 1338"/>
                  <a:gd name="T63" fmla="*/ 855 h 1069"/>
                  <a:gd name="T64" fmla="*/ 535 w 1338"/>
                  <a:gd name="T65" fmla="*/ 855 h 1069"/>
                  <a:gd name="T66" fmla="*/ 535 w 1338"/>
                  <a:gd name="T67" fmla="*/ 855 h 1069"/>
                  <a:gd name="T68" fmla="*/ 589 w 1338"/>
                  <a:gd name="T69" fmla="*/ 855 h 1069"/>
                  <a:gd name="T70" fmla="*/ 589 w 1338"/>
                  <a:gd name="T71" fmla="*/ 855 h 1069"/>
                  <a:gd name="T72" fmla="*/ 589 w 1338"/>
                  <a:gd name="T73" fmla="*/ 855 h 1069"/>
                  <a:gd name="T74" fmla="*/ 642 w 1338"/>
                  <a:gd name="T75" fmla="*/ 855 h 1069"/>
                  <a:gd name="T76" fmla="*/ 642 w 1338"/>
                  <a:gd name="T77" fmla="*/ 855 h 1069"/>
                  <a:gd name="T78" fmla="*/ 642 w 1338"/>
                  <a:gd name="T79" fmla="*/ 909 h 1069"/>
                  <a:gd name="T80" fmla="*/ 642 w 1338"/>
                  <a:gd name="T81" fmla="*/ 909 h 1069"/>
                  <a:gd name="T82" fmla="*/ 642 w 1338"/>
                  <a:gd name="T83" fmla="*/ 909 h 1069"/>
                  <a:gd name="T84" fmla="*/ 642 w 1338"/>
                  <a:gd name="T85" fmla="*/ 962 h 1069"/>
                  <a:gd name="T86" fmla="*/ 642 w 1338"/>
                  <a:gd name="T87" fmla="*/ 962 h 1069"/>
                  <a:gd name="T88" fmla="*/ 696 w 1338"/>
                  <a:gd name="T89" fmla="*/ 909 h 1069"/>
                  <a:gd name="T90" fmla="*/ 696 w 1338"/>
                  <a:gd name="T91" fmla="*/ 909 h 1069"/>
                  <a:gd name="T92" fmla="*/ 750 w 1338"/>
                  <a:gd name="T93" fmla="*/ 962 h 1069"/>
                  <a:gd name="T94" fmla="*/ 750 w 1338"/>
                  <a:gd name="T95" fmla="*/ 962 h 1069"/>
                  <a:gd name="T96" fmla="*/ 803 w 1338"/>
                  <a:gd name="T97" fmla="*/ 962 h 1069"/>
                  <a:gd name="T98" fmla="*/ 803 w 1338"/>
                  <a:gd name="T99" fmla="*/ 962 h 1069"/>
                  <a:gd name="T100" fmla="*/ 803 w 1338"/>
                  <a:gd name="T101" fmla="*/ 1016 h 1069"/>
                  <a:gd name="T102" fmla="*/ 857 w 1338"/>
                  <a:gd name="T103" fmla="*/ 1069 h 1069"/>
                  <a:gd name="T104" fmla="*/ 964 w 1338"/>
                  <a:gd name="T105" fmla="*/ 1069 h 1069"/>
                  <a:gd name="T106" fmla="*/ 964 w 1338"/>
                  <a:gd name="T107" fmla="*/ 1069 h 1069"/>
                  <a:gd name="T108" fmla="*/ 1071 w 1338"/>
                  <a:gd name="T109" fmla="*/ 1069 h 1069"/>
                  <a:gd name="T110" fmla="*/ 1178 w 1338"/>
                  <a:gd name="T111" fmla="*/ 909 h 1069"/>
                  <a:gd name="T112" fmla="*/ 1338 w 1338"/>
                  <a:gd name="T113" fmla="*/ 74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38" h="1069">
                    <a:moveTo>
                      <a:pt x="0" y="0"/>
                    </a:moveTo>
                    <a:lnTo>
                      <a:pt x="0" y="54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61"/>
                    </a:lnTo>
                    <a:lnTo>
                      <a:pt x="161" y="161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68" y="427"/>
                    </a:lnTo>
                    <a:lnTo>
                      <a:pt x="268" y="427"/>
                    </a:lnTo>
                    <a:lnTo>
                      <a:pt x="214" y="588"/>
                    </a:lnTo>
                    <a:lnTo>
                      <a:pt x="214" y="641"/>
                    </a:lnTo>
                    <a:lnTo>
                      <a:pt x="268" y="695"/>
                    </a:lnTo>
                    <a:lnTo>
                      <a:pt x="268" y="695"/>
                    </a:lnTo>
                    <a:lnTo>
                      <a:pt x="268" y="748"/>
                    </a:lnTo>
                    <a:lnTo>
                      <a:pt x="321" y="748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28" y="748"/>
                    </a:lnTo>
                    <a:lnTo>
                      <a:pt x="482" y="748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589" y="855"/>
                    </a:lnTo>
                    <a:lnTo>
                      <a:pt x="589" y="855"/>
                    </a:lnTo>
                    <a:lnTo>
                      <a:pt x="589" y="855"/>
                    </a:lnTo>
                    <a:lnTo>
                      <a:pt x="642" y="855"/>
                    </a:lnTo>
                    <a:lnTo>
                      <a:pt x="642" y="855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62"/>
                    </a:lnTo>
                    <a:lnTo>
                      <a:pt x="642" y="962"/>
                    </a:lnTo>
                    <a:lnTo>
                      <a:pt x="696" y="909"/>
                    </a:lnTo>
                    <a:lnTo>
                      <a:pt x="696" y="909"/>
                    </a:lnTo>
                    <a:lnTo>
                      <a:pt x="750" y="962"/>
                    </a:lnTo>
                    <a:lnTo>
                      <a:pt x="750" y="962"/>
                    </a:lnTo>
                    <a:lnTo>
                      <a:pt x="803" y="962"/>
                    </a:lnTo>
                    <a:lnTo>
                      <a:pt x="803" y="962"/>
                    </a:lnTo>
                    <a:lnTo>
                      <a:pt x="803" y="1016"/>
                    </a:lnTo>
                    <a:lnTo>
                      <a:pt x="857" y="1069"/>
                    </a:lnTo>
                    <a:lnTo>
                      <a:pt x="964" y="1069"/>
                    </a:lnTo>
                    <a:lnTo>
                      <a:pt x="964" y="1069"/>
                    </a:lnTo>
                    <a:lnTo>
                      <a:pt x="1071" y="1069"/>
                    </a:lnTo>
                    <a:lnTo>
                      <a:pt x="1178" y="909"/>
                    </a:lnTo>
                    <a:lnTo>
                      <a:pt x="1338" y="7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5" name="Freeform 133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2729 w 2836"/>
                  <a:gd name="T1" fmla="*/ 53 h 1230"/>
                  <a:gd name="T2" fmla="*/ 2729 w 2836"/>
                  <a:gd name="T3" fmla="*/ 214 h 1230"/>
                  <a:gd name="T4" fmla="*/ 2729 w 2836"/>
                  <a:gd name="T5" fmla="*/ 267 h 1230"/>
                  <a:gd name="T6" fmla="*/ 2783 w 2836"/>
                  <a:gd name="T7" fmla="*/ 321 h 1230"/>
                  <a:gd name="T8" fmla="*/ 2783 w 2836"/>
                  <a:gd name="T9" fmla="*/ 374 h 1230"/>
                  <a:gd name="T10" fmla="*/ 2729 w 2836"/>
                  <a:gd name="T11" fmla="*/ 588 h 1230"/>
                  <a:gd name="T12" fmla="*/ 2836 w 2836"/>
                  <a:gd name="T13" fmla="*/ 642 h 1230"/>
                  <a:gd name="T14" fmla="*/ 2783 w 2836"/>
                  <a:gd name="T15" fmla="*/ 642 h 1230"/>
                  <a:gd name="T16" fmla="*/ 2676 w 2836"/>
                  <a:gd name="T17" fmla="*/ 749 h 1230"/>
                  <a:gd name="T18" fmla="*/ 2729 w 2836"/>
                  <a:gd name="T19" fmla="*/ 803 h 1230"/>
                  <a:gd name="T20" fmla="*/ 2461 w 2836"/>
                  <a:gd name="T21" fmla="*/ 1124 h 1230"/>
                  <a:gd name="T22" fmla="*/ 2140 w 2836"/>
                  <a:gd name="T23" fmla="*/ 1176 h 1230"/>
                  <a:gd name="T24" fmla="*/ 2033 w 2836"/>
                  <a:gd name="T25" fmla="*/ 1230 h 1230"/>
                  <a:gd name="T26" fmla="*/ 1712 w 2836"/>
                  <a:gd name="T27" fmla="*/ 1124 h 1230"/>
                  <a:gd name="T28" fmla="*/ 1659 w 2836"/>
                  <a:gd name="T29" fmla="*/ 1070 h 1230"/>
                  <a:gd name="T30" fmla="*/ 1605 w 2836"/>
                  <a:gd name="T31" fmla="*/ 1070 h 1230"/>
                  <a:gd name="T32" fmla="*/ 1552 w 2836"/>
                  <a:gd name="T33" fmla="*/ 910 h 1230"/>
                  <a:gd name="T34" fmla="*/ 1284 w 2836"/>
                  <a:gd name="T35" fmla="*/ 963 h 1230"/>
                  <a:gd name="T36" fmla="*/ 1391 w 2836"/>
                  <a:gd name="T37" fmla="*/ 803 h 1230"/>
                  <a:gd name="T38" fmla="*/ 1284 w 2836"/>
                  <a:gd name="T39" fmla="*/ 749 h 1230"/>
                  <a:gd name="T40" fmla="*/ 1231 w 2836"/>
                  <a:gd name="T41" fmla="*/ 696 h 1230"/>
                  <a:gd name="T42" fmla="*/ 1123 w 2836"/>
                  <a:gd name="T43" fmla="*/ 642 h 1230"/>
                  <a:gd name="T44" fmla="*/ 1070 w 2836"/>
                  <a:gd name="T45" fmla="*/ 481 h 1230"/>
                  <a:gd name="T46" fmla="*/ 1123 w 2836"/>
                  <a:gd name="T47" fmla="*/ 374 h 1230"/>
                  <a:gd name="T48" fmla="*/ 1016 w 2836"/>
                  <a:gd name="T49" fmla="*/ 481 h 1230"/>
                  <a:gd name="T50" fmla="*/ 963 w 2836"/>
                  <a:gd name="T51" fmla="*/ 642 h 1230"/>
                  <a:gd name="T52" fmla="*/ 856 w 2836"/>
                  <a:gd name="T53" fmla="*/ 642 h 1230"/>
                  <a:gd name="T54" fmla="*/ 802 w 2836"/>
                  <a:gd name="T55" fmla="*/ 749 h 1230"/>
                  <a:gd name="T56" fmla="*/ 588 w 2836"/>
                  <a:gd name="T57" fmla="*/ 696 h 1230"/>
                  <a:gd name="T58" fmla="*/ 642 w 2836"/>
                  <a:gd name="T59" fmla="*/ 803 h 1230"/>
                  <a:gd name="T60" fmla="*/ 695 w 2836"/>
                  <a:gd name="T61" fmla="*/ 749 h 1230"/>
                  <a:gd name="T62" fmla="*/ 642 w 2836"/>
                  <a:gd name="T63" fmla="*/ 910 h 1230"/>
                  <a:gd name="T64" fmla="*/ 374 w 2836"/>
                  <a:gd name="T65" fmla="*/ 963 h 1230"/>
                  <a:gd name="T66" fmla="*/ 267 w 2836"/>
                  <a:gd name="T67" fmla="*/ 749 h 1230"/>
                  <a:gd name="T68" fmla="*/ 267 w 2836"/>
                  <a:gd name="T69" fmla="*/ 749 h 1230"/>
                  <a:gd name="T70" fmla="*/ 214 w 2836"/>
                  <a:gd name="T71" fmla="*/ 856 h 1230"/>
                  <a:gd name="T72" fmla="*/ 160 w 2836"/>
                  <a:gd name="T73" fmla="*/ 803 h 1230"/>
                  <a:gd name="T74" fmla="*/ 0 w 2836"/>
                  <a:gd name="T75" fmla="*/ 642 h 1230"/>
                  <a:gd name="T76" fmla="*/ 0 w 2836"/>
                  <a:gd name="T77" fmla="*/ 588 h 1230"/>
                  <a:gd name="T78" fmla="*/ 267 w 2836"/>
                  <a:gd name="T79" fmla="*/ 588 h 1230"/>
                  <a:gd name="T80" fmla="*/ 374 w 2836"/>
                  <a:gd name="T81" fmla="*/ 588 h 1230"/>
                  <a:gd name="T82" fmla="*/ 535 w 2836"/>
                  <a:gd name="T83" fmla="*/ 588 h 1230"/>
                  <a:gd name="T84" fmla="*/ 802 w 2836"/>
                  <a:gd name="T85" fmla="*/ 535 h 1230"/>
                  <a:gd name="T86" fmla="*/ 1177 w 2836"/>
                  <a:gd name="T87" fmla="*/ 267 h 1230"/>
                  <a:gd name="T88" fmla="*/ 1445 w 2836"/>
                  <a:gd name="T89" fmla="*/ 428 h 1230"/>
                  <a:gd name="T90" fmla="*/ 1552 w 2836"/>
                  <a:gd name="T91" fmla="*/ 588 h 1230"/>
                  <a:gd name="T92" fmla="*/ 1873 w 2836"/>
                  <a:gd name="T93" fmla="*/ 642 h 1230"/>
                  <a:gd name="T94" fmla="*/ 2140 w 2836"/>
                  <a:gd name="T95" fmla="*/ 428 h 1230"/>
                  <a:gd name="T96" fmla="*/ 2408 w 2836"/>
                  <a:gd name="T97" fmla="*/ 321 h 1230"/>
                  <a:gd name="T98" fmla="*/ 2568 w 2836"/>
                  <a:gd name="T99" fmla="*/ 160 h 1230"/>
                  <a:gd name="T100" fmla="*/ 2676 w 2836"/>
                  <a:gd name="T101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2676" y="0"/>
                    </a:moveTo>
                    <a:lnTo>
                      <a:pt x="2676" y="0"/>
                    </a:lnTo>
                    <a:lnTo>
                      <a:pt x="2729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588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588"/>
                    </a:lnTo>
                    <a:lnTo>
                      <a:pt x="321" y="535"/>
                    </a:lnTo>
                    <a:lnTo>
                      <a:pt x="374" y="535"/>
                    </a:lnTo>
                    <a:lnTo>
                      <a:pt x="374" y="535"/>
                    </a:lnTo>
                    <a:lnTo>
                      <a:pt x="374" y="588"/>
                    </a:lnTo>
                    <a:lnTo>
                      <a:pt x="428" y="588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642" y="535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77" y="267"/>
                    </a:lnTo>
                    <a:lnTo>
                      <a:pt x="1338" y="267"/>
                    </a:lnTo>
                    <a:lnTo>
                      <a:pt x="1391" y="321"/>
                    </a:lnTo>
                    <a:lnTo>
                      <a:pt x="1391" y="321"/>
                    </a:lnTo>
                    <a:lnTo>
                      <a:pt x="1445" y="428"/>
                    </a:lnTo>
                    <a:lnTo>
                      <a:pt x="1605" y="481"/>
                    </a:lnTo>
                    <a:lnTo>
                      <a:pt x="1605" y="535"/>
                    </a:lnTo>
                    <a:lnTo>
                      <a:pt x="1605" y="535"/>
                    </a:lnTo>
                    <a:lnTo>
                      <a:pt x="1552" y="588"/>
                    </a:lnTo>
                    <a:lnTo>
                      <a:pt x="1659" y="642"/>
                    </a:lnTo>
                    <a:lnTo>
                      <a:pt x="1766" y="588"/>
                    </a:lnTo>
                    <a:lnTo>
                      <a:pt x="1766" y="588"/>
                    </a:lnTo>
                    <a:lnTo>
                      <a:pt x="1873" y="642"/>
                    </a:lnTo>
                    <a:lnTo>
                      <a:pt x="1980" y="642"/>
                    </a:lnTo>
                    <a:lnTo>
                      <a:pt x="2087" y="535"/>
                    </a:lnTo>
                    <a:lnTo>
                      <a:pt x="2087" y="535"/>
                    </a:lnTo>
                    <a:lnTo>
                      <a:pt x="2140" y="428"/>
                    </a:lnTo>
                    <a:lnTo>
                      <a:pt x="2247" y="374"/>
                    </a:lnTo>
                    <a:lnTo>
                      <a:pt x="2354" y="321"/>
                    </a:lnTo>
                    <a:lnTo>
                      <a:pt x="2354" y="321"/>
                    </a:lnTo>
                    <a:lnTo>
                      <a:pt x="2408" y="321"/>
                    </a:lnTo>
                    <a:lnTo>
                      <a:pt x="2515" y="267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160"/>
                    </a:lnTo>
                    <a:lnTo>
                      <a:pt x="2568" y="160"/>
                    </a:lnTo>
                    <a:lnTo>
                      <a:pt x="2676" y="107"/>
                    </a:lnTo>
                    <a:lnTo>
                      <a:pt x="2676" y="107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6" name="Freeform 134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1766 w 2836"/>
                  <a:gd name="T1" fmla="*/ 642 h 1230"/>
                  <a:gd name="T2" fmla="*/ 2087 w 2836"/>
                  <a:gd name="T3" fmla="*/ 588 h 1230"/>
                  <a:gd name="T4" fmla="*/ 2354 w 2836"/>
                  <a:gd name="T5" fmla="*/ 428 h 1230"/>
                  <a:gd name="T6" fmla="*/ 2568 w 2836"/>
                  <a:gd name="T7" fmla="*/ 214 h 1230"/>
                  <a:gd name="T8" fmla="*/ 2676 w 2836"/>
                  <a:gd name="T9" fmla="*/ 160 h 1230"/>
                  <a:gd name="T10" fmla="*/ 2676 w 2836"/>
                  <a:gd name="T11" fmla="*/ 0 h 1230"/>
                  <a:gd name="T12" fmla="*/ 2729 w 2836"/>
                  <a:gd name="T13" fmla="*/ 53 h 1230"/>
                  <a:gd name="T14" fmla="*/ 2729 w 2836"/>
                  <a:gd name="T15" fmla="*/ 214 h 1230"/>
                  <a:gd name="T16" fmla="*/ 2729 w 2836"/>
                  <a:gd name="T17" fmla="*/ 267 h 1230"/>
                  <a:gd name="T18" fmla="*/ 2783 w 2836"/>
                  <a:gd name="T19" fmla="*/ 321 h 1230"/>
                  <a:gd name="T20" fmla="*/ 2783 w 2836"/>
                  <a:gd name="T21" fmla="*/ 374 h 1230"/>
                  <a:gd name="T22" fmla="*/ 2729 w 2836"/>
                  <a:gd name="T23" fmla="*/ 588 h 1230"/>
                  <a:gd name="T24" fmla="*/ 2836 w 2836"/>
                  <a:gd name="T25" fmla="*/ 642 h 1230"/>
                  <a:gd name="T26" fmla="*/ 2783 w 2836"/>
                  <a:gd name="T27" fmla="*/ 642 h 1230"/>
                  <a:gd name="T28" fmla="*/ 2676 w 2836"/>
                  <a:gd name="T29" fmla="*/ 749 h 1230"/>
                  <a:gd name="T30" fmla="*/ 2729 w 2836"/>
                  <a:gd name="T31" fmla="*/ 803 h 1230"/>
                  <a:gd name="T32" fmla="*/ 2461 w 2836"/>
                  <a:gd name="T33" fmla="*/ 1124 h 1230"/>
                  <a:gd name="T34" fmla="*/ 2140 w 2836"/>
                  <a:gd name="T35" fmla="*/ 1176 h 1230"/>
                  <a:gd name="T36" fmla="*/ 2033 w 2836"/>
                  <a:gd name="T37" fmla="*/ 1230 h 1230"/>
                  <a:gd name="T38" fmla="*/ 1712 w 2836"/>
                  <a:gd name="T39" fmla="*/ 1124 h 1230"/>
                  <a:gd name="T40" fmla="*/ 1659 w 2836"/>
                  <a:gd name="T41" fmla="*/ 1070 h 1230"/>
                  <a:gd name="T42" fmla="*/ 1605 w 2836"/>
                  <a:gd name="T43" fmla="*/ 1070 h 1230"/>
                  <a:gd name="T44" fmla="*/ 1552 w 2836"/>
                  <a:gd name="T45" fmla="*/ 910 h 1230"/>
                  <a:gd name="T46" fmla="*/ 1284 w 2836"/>
                  <a:gd name="T47" fmla="*/ 963 h 1230"/>
                  <a:gd name="T48" fmla="*/ 1391 w 2836"/>
                  <a:gd name="T49" fmla="*/ 803 h 1230"/>
                  <a:gd name="T50" fmla="*/ 1284 w 2836"/>
                  <a:gd name="T51" fmla="*/ 749 h 1230"/>
                  <a:gd name="T52" fmla="*/ 1231 w 2836"/>
                  <a:gd name="T53" fmla="*/ 696 h 1230"/>
                  <a:gd name="T54" fmla="*/ 1123 w 2836"/>
                  <a:gd name="T55" fmla="*/ 642 h 1230"/>
                  <a:gd name="T56" fmla="*/ 1070 w 2836"/>
                  <a:gd name="T57" fmla="*/ 481 h 1230"/>
                  <a:gd name="T58" fmla="*/ 1123 w 2836"/>
                  <a:gd name="T59" fmla="*/ 374 h 1230"/>
                  <a:gd name="T60" fmla="*/ 1016 w 2836"/>
                  <a:gd name="T61" fmla="*/ 481 h 1230"/>
                  <a:gd name="T62" fmla="*/ 963 w 2836"/>
                  <a:gd name="T63" fmla="*/ 642 h 1230"/>
                  <a:gd name="T64" fmla="*/ 856 w 2836"/>
                  <a:gd name="T65" fmla="*/ 642 h 1230"/>
                  <a:gd name="T66" fmla="*/ 802 w 2836"/>
                  <a:gd name="T67" fmla="*/ 749 h 1230"/>
                  <a:gd name="T68" fmla="*/ 588 w 2836"/>
                  <a:gd name="T69" fmla="*/ 696 h 1230"/>
                  <a:gd name="T70" fmla="*/ 642 w 2836"/>
                  <a:gd name="T71" fmla="*/ 803 h 1230"/>
                  <a:gd name="T72" fmla="*/ 695 w 2836"/>
                  <a:gd name="T73" fmla="*/ 749 h 1230"/>
                  <a:gd name="T74" fmla="*/ 642 w 2836"/>
                  <a:gd name="T75" fmla="*/ 910 h 1230"/>
                  <a:gd name="T76" fmla="*/ 374 w 2836"/>
                  <a:gd name="T77" fmla="*/ 963 h 1230"/>
                  <a:gd name="T78" fmla="*/ 267 w 2836"/>
                  <a:gd name="T79" fmla="*/ 749 h 1230"/>
                  <a:gd name="T80" fmla="*/ 267 w 2836"/>
                  <a:gd name="T81" fmla="*/ 749 h 1230"/>
                  <a:gd name="T82" fmla="*/ 214 w 2836"/>
                  <a:gd name="T83" fmla="*/ 856 h 1230"/>
                  <a:gd name="T84" fmla="*/ 160 w 2836"/>
                  <a:gd name="T85" fmla="*/ 803 h 1230"/>
                  <a:gd name="T86" fmla="*/ 0 w 2836"/>
                  <a:gd name="T87" fmla="*/ 696 h 1230"/>
                  <a:gd name="T88" fmla="*/ 0 w 2836"/>
                  <a:gd name="T89" fmla="*/ 642 h 1230"/>
                  <a:gd name="T90" fmla="*/ 267 w 2836"/>
                  <a:gd name="T91" fmla="*/ 642 h 1230"/>
                  <a:gd name="T92" fmla="*/ 374 w 2836"/>
                  <a:gd name="T93" fmla="*/ 588 h 1230"/>
                  <a:gd name="T94" fmla="*/ 535 w 2836"/>
                  <a:gd name="T95" fmla="*/ 588 h 1230"/>
                  <a:gd name="T96" fmla="*/ 802 w 2836"/>
                  <a:gd name="T97" fmla="*/ 535 h 1230"/>
                  <a:gd name="T98" fmla="*/ 1177 w 2836"/>
                  <a:gd name="T99" fmla="*/ 267 h 1230"/>
                  <a:gd name="T100" fmla="*/ 1445 w 2836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1605" y="535"/>
                    </a:moveTo>
                    <a:lnTo>
                      <a:pt x="1552" y="588"/>
                    </a:lnTo>
                    <a:lnTo>
                      <a:pt x="1659" y="642"/>
                    </a:lnTo>
                    <a:lnTo>
                      <a:pt x="1766" y="642"/>
                    </a:lnTo>
                    <a:lnTo>
                      <a:pt x="1766" y="642"/>
                    </a:lnTo>
                    <a:lnTo>
                      <a:pt x="1873" y="642"/>
                    </a:lnTo>
                    <a:lnTo>
                      <a:pt x="1980" y="696"/>
                    </a:lnTo>
                    <a:lnTo>
                      <a:pt x="2087" y="588"/>
                    </a:lnTo>
                    <a:lnTo>
                      <a:pt x="2087" y="588"/>
                    </a:lnTo>
                    <a:lnTo>
                      <a:pt x="2140" y="481"/>
                    </a:lnTo>
                    <a:lnTo>
                      <a:pt x="2247" y="428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461" y="428"/>
                    </a:lnTo>
                    <a:lnTo>
                      <a:pt x="2515" y="321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160"/>
                    </a:lnTo>
                    <a:lnTo>
                      <a:pt x="2676" y="160"/>
                    </a:lnTo>
                    <a:lnTo>
                      <a:pt x="2676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642"/>
                    </a:lnTo>
                    <a:lnTo>
                      <a:pt x="321" y="588"/>
                    </a:lnTo>
                    <a:lnTo>
                      <a:pt x="374" y="535"/>
                    </a:lnTo>
                    <a:lnTo>
                      <a:pt x="374" y="535"/>
                    </a:lnTo>
                    <a:lnTo>
                      <a:pt x="374" y="588"/>
                    </a:lnTo>
                    <a:lnTo>
                      <a:pt x="428" y="642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642" y="535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1016" y="321"/>
                    </a:lnTo>
                    <a:lnTo>
                      <a:pt x="1016" y="321"/>
                    </a:lnTo>
                    <a:lnTo>
                      <a:pt x="1177" y="267"/>
                    </a:lnTo>
                    <a:lnTo>
                      <a:pt x="1284" y="267"/>
                    </a:lnTo>
                    <a:lnTo>
                      <a:pt x="1391" y="321"/>
                    </a:lnTo>
                    <a:lnTo>
                      <a:pt x="1391" y="321"/>
                    </a:lnTo>
                    <a:lnTo>
                      <a:pt x="1445" y="428"/>
                    </a:lnTo>
                    <a:lnTo>
                      <a:pt x="1552" y="481"/>
                    </a:lnTo>
                    <a:lnTo>
                      <a:pt x="1605" y="535"/>
                    </a:lnTo>
                    <a:close/>
                  </a:path>
                </a:pathLst>
              </a:custGeom>
              <a:solidFill>
                <a:srgbClr val="692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7" name="Freeform 135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1712 w 2836"/>
                  <a:gd name="T1" fmla="*/ 642 h 1230"/>
                  <a:gd name="T2" fmla="*/ 2087 w 2836"/>
                  <a:gd name="T3" fmla="*/ 642 h 1230"/>
                  <a:gd name="T4" fmla="*/ 2301 w 2836"/>
                  <a:gd name="T5" fmla="*/ 481 h 1230"/>
                  <a:gd name="T6" fmla="*/ 2568 w 2836"/>
                  <a:gd name="T7" fmla="*/ 267 h 1230"/>
                  <a:gd name="T8" fmla="*/ 2676 w 2836"/>
                  <a:gd name="T9" fmla="*/ 160 h 1230"/>
                  <a:gd name="T10" fmla="*/ 2676 w 2836"/>
                  <a:gd name="T11" fmla="*/ 0 h 1230"/>
                  <a:gd name="T12" fmla="*/ 2729 w 2836"/>
                  <a:gd name="T13" fmla="*/ 53 h 1230"/>
                  <a:gd name="T14" fmla="*/ 2729 w 2836"/>
                  <a:gd name="T15" fmla="*/ 214 h 1230"/>
                  <a:gd name="T16" fmla="*/ 2729 w 2836"/>
                  <a:gd name="T17" fmla="*/ 267 h 1230"/>
                  <a:gd name="T18" fmla="*/ 2783 w 2836"/>
                  <a:gd name="T19" fmla="*/ 321 h 1230"/>
                  <a:gd name="T20" fmla="*/ 2783 w 2836"/>
                  <a:gd name="T21" fmla="*/ 374 h 1230"/>
                  <a:gd name="T22" fmla="*/ 2729 w 2836"/>
                  <a:gd name="T23" fmla="*/ 588 h 1230"/>
                  <a:gd name="T24" fmla="*/ 2836 w 2836"/>
                  <a:gd name="T25" fmla="*/ 642 h 1230"/>
                  <a:gd name="T26" fmla="*/ 2783 w 2836"/>
                  <a:gd name="T27" fmla="*/ 642 h 1230"/>
                  <a:gd name="T28" fmla="*/ 2676 w 2836"/>
                  <a:gd name="T29" fmla="*/ 749 h 1230"/>
                  <a:gd name="T30" fmla="*/ 2729 w 2836"/>
                  <a:gd name="T31" fmla="*/ 803 h 1230"/>
                  <a:gd name="T32" fmla="*/ 2461 w 2836"/>
                  <a:gd name="T33" fmla="*/ 1124 h 1230"/>
                  <a:gd name="T34" fmla="*/ 2140 w 2836"/>
                  <a:gd name="T35" fmla="*/ 1176 h 1230"/>
                  <a:gd name="T36" fmla="*/ 2033 w 2836"/>
                  <a:gd name="T37" fmla="*/ 1230 h 1230"/>
                  <a:gd name="T38" fmla="*/ 1712 w 2836"/>
                  <a:gd name="T39" fmla="*/ 1124 h 1230"/>
                  <a:gd name="T40" fmla="*/ 1659 w 2836"/>
                  <a:gd name="T41" fmla="*/ 1070 h 1230"/>
                  <a:gd name="T42" fmla="*/ 1605 w 2836"/>
                  <a:gd name="T43" fmla="*/ 1070 h 1230"/>
                  <a:gd name="T44" fmla="*/ 1552 w 2836"/>
                  <a:gd name="T45" fmla="*/ 910 h 1230"/>
                  <a:gd name="T46" fmla="*/ 1284 w 2836"/>
                  <a:gd name="T47" fmla="*/ 963 h 1230"/>
                  <a:gd name="T48" fmla="*/ 1391 w 2836"/>
                  <a:gd name="T49" fmla="*/ 803 h 1230"/>
                  <a:gd name="T50" fmla="*/ 1284 w 2836"/>
                  <a:gd name="T51" fmla="*/ 749 h 1230"/>
                  <a:gd name="T52" fmla="*/ 1231 w 2836"/>
                  <a:gd name="T53" fmla="*/ 696 h 1230"/>
                  <a:gd name="T54" fmla="*/ 1123 w 2836"/>
                  <a:gd name="T55" fmla="*/ 642 h 1230"/>
                  <a:gd name="T56" fmla="*/ 1070 w 2836"/>
                  <a:gd name="T57" fmla="*/ 481 h 1230"/>
                  <a:gd name="T58" fmla="*/ 1123 w 2836"/>
                  <a:gd name="T59" fmla="*/ 374 h 1230"/>
                  <a:gd name="T60" fmla="*/ 1016 w 2836"/>
                  <a:gd name="T61" fmla="*/ 481 h 1230"/>
                  <a:gd name="T62" fmla="*/ 963 w 2836"/>
                  <a:gd name="T63" fmla="*/ 642 h 1230"/>
                  <a:gd name="T64" fmla="*/ 856 w 2836"/>
                  <a:gd name="T65" fmla="*/ 642 h 1230"/>
                  <a:gd name="T66" fmla="*/ 802 w 2836"/>
                  <a:gd name="T67" fmla="*/ 749 h 1230"/>
                  <a:gd name="T68" fmla="*/ 588 w 2836"/>
                  <a:gd name="T69" fmla="*/ 696 h 1230"/>
                  <a:gd name="T70" fmla="*/ 642 w 2836"/>
                  <a:gd name="T71" fmla="*/ 803 h 1230"/>
                  <a:gd name="T72" fmla="*/ 695 w 2836"/>
                  <a:gd name="T73" fmla="*/ 749 h 1230"/>
                  <a:gd name="T74" fmla="*/ 642 w 2836"/>
                  <a:gd name="T75" fmla="*/ 910 h 1230"/>
                  <a:gd name="T76" fmla="*/ 374 w 2836"/>
                  <a:gd name="T77" fmla="*/ 963 h 1230"/>
                  <a:gd name="T78" fmla="*/ 267 w 2836"/>
                  <a:gd name="T79" fmla="*/ 749 h 1230"/>
                  <a:gd name="T80" fmla="*/ 267 w 2836"/>
                  <a:gd name="T81" fmla="*/ 749 h 1230"/>
                  <a:gd name="T82" fmla="*/ 214 w 2836"/>
                  <a:gd name="T83" fmla="*/ 856 h 1230"/>
                  <a:gd name="T84" fmla="*/ 160 w 2836"/>
                  <a:gd name="T85" fmla="*/ 803 h 1230"/>
                  <a:gd name="T86" fmla="*/ 53 w 2836"/>
                  <a:gd name="T87" fmla="*/ 696 h 1230"/>
                  <a:gd name="T88" fmla="*/ 0 w 2836"/>
                  <a:gd name="T89" fmla="*/ 642 h 1230"/>
                  <a:gd name="T90" fmla="*/ 267 w 2836"/>
                  <a:gd name="T91" fmla="*/ 642 h 1230"/>
                  <a:gd name="T92" fmla="*/ 374 w 2836"/>
                  <a:gd name="T93" fmla="*/ 642 h 1230"/>
                  <a:gd name="T94" fmla="*/ 535 w 2836"/>
                  <a:gd name="T95" fmla="*/ 588 h 1230"/>
                  <a:gd name="T96" fmla="*/ 802 w 2836"/>
                  <a:gd name="T97" fmla="*/ 535 h 1230"/>
                  <a:gd name="T98" fmla="*/ 1177 w 2836"/>
                  <a:gd name="T99" fmla="*/ 267 h 1230"/>
                  <a:gd name="T100" fmla="*/ 1391 w 2836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1552" y="535"/>
                    </a:moveTo>
                    <a:lnTo>
                      <a:pt x="1498" y="642"/>
                    </a:lnTo>
                    <a:lnTo>
                      <a:pt x="1605" y="642"/>
                    </a:lnTo>
                    <a:lnTo>
                      <a:pt x="1712" y="642"/>
                    </a:lnTo>
                    <a:lnTo>
                      <a:pt x="1712" y="642"/>
                    </a:lnTo>
                    <a:lnTo>
                      <a:pt x="1819" y="696"/>
                    </a:lnTo>
                    <a:lnTo>
                      <a:pt x="1980" y="749"/>
                    </a:lnTo>
                    <a:lnTo>
                      <a:pt x="2087" y="642"/>
                    </a:lnTo>
                    <a:lnTo>
                      <a:pt x="2087" y="642"/>
                    </a:lnTo>
                    <a:lnTo>
                      <a:pt x="2140" y="535"/>
                    </a:lnTo>
                    <a:lnTo>
                      <a:pt x="2194" y="481"/>
                    </a:lnTo>
                    <a:lnTo>
                      <a:pt x="2301" y="481"/>
                    </a:lnTo>
                    <a:lnTo>
                      <a:pt x="2301" y="481"/>
                    </a:lnTo>
                    <a:lnTo>
                      <a:pt x="2408" y="481"/>
                    </a:lnTo>
                    <a:lnTo>
                      <a:pt x="2515" y="374"/>
                    </a:lnTo>
                    <a:lnTo>
                      <a:pt x="2568" y="267"/>
                    </a:lnTo>
                    <a:lnTo>
                      <a:pt x="2568" y="267"/>
                    </a:lnTo>
                    <a:lnTo>
                      <a:pt x="2568" y="214"/>
                    </a:lnTo>
                    <a:lnTo>
                      <a:pt x="2622" y="214"/>
                    </a:lnTo>
                    <a:lnTo>
                      <a:pt x="2676" y="160"/>
                    </a:lnTo>
                    <a:lnTo>
                      <a:pt x="2676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642"/>
                    </a:lnTo>
                    <a:lnTo>
                      <a:pt x="321" y="588"/>
                    </a:lnTo>
                    <a:lnTo>
                      <a:pt x="374" y="588"/>
                    </a:lnTo>
                    <a:lnTo>
                      <a:pt x="374" y="588"/>
                    </a:lnTo>
                    <a:lnTo>
                      <a:pt x="374" y="642"/>
                    </a:lnTo>
                    <a:lnTo>
                      <a:pt x="428" y="642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588" y="535"/>
                    </a:lnTo>
                    <a:lnTo>
                      <a:pt x="695" y="535"/>
                    </a:lnTo>
                    <a:lnTo>
                      <a:pt x="695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1016" y="321"/>
                    </a:lnTo>
                    <a:lnTo>
                      <a:pt x="1016" y="321"/>
                    </a:lnTo>
                    <a:lnTo>
                      <a:pt x="1177" y="267"/>
                    </a:lnTo>
                    <a:lnTo>
                      <a:pt x="1284" y="267"/>
                    </a:lnTo>
                    <a:lnTo>
                      <a:pt x="1338" y="321"/>
                    </a:lnTo>
                    <a:lnTo>
                      <a:pt x="1338" y="321"/>
                    </a:lnTo>
                    <a:lnTo>
                      <a:pt x="1391" y="428"/>
                    </a:lnTo>
                    <a:lnTo>
                      <a:pt x="1552" y="481"/>
                    </a:lnTo>
                    <a:lnTo>
                      <a:pt x="1552" y="535"/>
                    </a:lnTo>
                    <a:close/>
                  </a:path>
                </a:pathLst>
              </a:custGeom>
              <a:solidFill>
                <a:srgbClr val="652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8" name="Freeform 136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696 h 1230"/>
                  <a:gd name="T2" fmla="*/ 2034 w 2783"/>
                  <a:gd name="T3" fmla="*/ 696 h 1230"/>
                  <a:gd name="T4" fmla="*/ 2248 w 2783"/>
                  <a:gd name="T5" fmla="*/ 588 h 1230"/>
                  <a:gd name="T6" fmla="*/ 2569 w 2783"/>
                  <a:gd name="T7" fmla="*/ 321 h 1230"/>
                  <a:gd name="T8" fmla="*/ 2623 w 2783"/>
                  <a:gd name="T9" fmla="*/ 160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42 h 1230"/>
                  <a:gd name="T90" fmla="*/ 214 w 2783"/>
                  <a:gd name="T91" fmla="*/ 642 h 1230"/>
                  <a:gd name="T92" fmla="*/ 321 w 2783"/>
                  <a:gd name="T93" fmla="*/ 642 h 1230"/>
                  <a:gd name="T94" fmla="*/ 482 w 2783"/>
                  <a:gd name="T95" fmla="*/ 642 h 1230"/>
                  <a:gd name="T96" fmla="*/ 749 w 2783"/>
                  <a:gd name="T97" fmla="*/ 588 h 1230"/>
                  <a:gd name="T98" fmla="*/ 1124 w 2783"/>
                  <a:gd name="T99" fmla="*/ 267 h 1230"/>
                  <a:gd name="T100" fmla="*/ 1338 w 2783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445" y="535"/>
                    </a:moveTo>
                    <a:lnTo>
                      <a:pt x="1445" y="642"/>
                    </a:lnTo>
                    <a:lnTo>
                      <a:pt x="1552" y="696"/>
                    </a:lnTo>
                    <a:lnTo>
                      <a:pt x="1659" y="696"/>
                    </a:lnTo>
                    <a:lnTo>
                      <a:pt x="1659" y="696"/>
                    </a:lnTo>
                    <a:lnTo>
                      <a:pt x="1766" y="749"/>
                    </a:lnTo>
                    <a:lnTo>
                      <a:pt x="1927" y="803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087" y="588"/>
                    </a:lnTo>
                    <a:lnTo>
                      <a:pt x="2141" y="588"/>
                    </a:lnTo>
                    <a:lnTo>
                      <a:pt x="2248" y="588"/>
                    </a:lnTo>
                    <a:lnTo>
                      <a:pt x="2248" y="588"/>
                    </a:lnTo>
                    <a:lnTo>
                      <a:pt x="2408" y="535"/>
                    </a:lnTo>
                    <a:lnTo>
                      <a:pt x="2515" y="428"/>
                    </a:lnTo>
                    <a:lnTo>
                      <a:pt x="2569" y="321"/>
                    </a:lnTo>
                    <a:lnTo>
                      <a:pt x="2569" y="321"/>
                    </a:lnTo>
                    <a:lnTo>
                      <a:pt x="2515" y="267"/>
                    </a:lnTo>
                    <a:lnTo>
                      <a:pt x="2569" y="214"/>
                    </a:lnTo>
                    <a:lnTo>
                      <a:pt x="2623" y="160"/>
                    </a:lnTo>
                    <a:lnTo>
                      <a:pt x="2623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214" y="642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321" y="642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803" y="481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24" y="267"/>
                    </a:lnTo>
                    <a:lnTo>
                      <a:pt x="1231" y="321"/>
                    </a:lnTo>
                    <a:lnTo>
                      <a:pt x="1285" y="374"/>
                    </a:lnTo>
                    <a:lnTo>
                      <a:pt x="1285" y="374"/>
                    </a:lnTo>
                    <a:lnTo>
                      <a:pt x="1338" y="428"/>
                    </a:lnTo>
                    <a:lnTo>
                      <a:pt x="1445" y="481"/>
                    </a:lnTo>
                    <a:lnTo>
                      <a:pt x="1445" y="535"/>
                    </a:lnTo>
                    <a:close/>
                  </a:path>
                </a:pathLst>
              </a:custGeom>
              <a:solidFill>
                <a:srgbClr val="60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9" name="Freeform 137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696 h 1230"/>
                  <a:gd name="T2" fmla="*/ 2034 w 2783"/>
                  <a:gd name="T3" fmla="*/ 696 h 1230"/>
                  <a:gd name="T4" fmla="*/ 2248 w 2783"/>
                  <a:gd name="T5" fmla="*/ 642 h 1230"/>
                  <a:gd name="T6" fmla="*/ 2569 w 2783"/>
                  <a:gd name="T7" fmla="*/ 321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96 h 1230"/>
                  <a:gd name="T90" fmla="*/ 214 w 2783"/>
                  <a:gd name="T91" fmla="*/ 642 h 1230"/>
                  <a:gd name="T92" fmla="*/ 321 w 2783"/>
                  <a:gd name="T93" fmla="*/ 642 h 1230"/>
                  <a:gd name="T94" fmla="*/ 482 w 2783"/>
                  <a:gd name="T95" fmla="*/ 642 h 1230"/>
                  <a:gd name="T96" fmla="*/ 749 w 2783"/>
                  <a:gd name="T97" fmla="*/ 588 h 1230"/>
                  <a:gd name="T98" fmla="*/ 1124 w 2783"/>
                  <a:gd name="T99" fmla="*/ 321 h 1230"/>
                  <a:gd name="T100" fmla="*/ 1285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445" y="535"/>
                    </a:moveTo>
                    <a:lnTo>
                      <a:pt x="1392" y="642"/>
                    </a:lnTo>
                    <a:lnTo>
                      <a:pt x="1499" y="696"/>
                    </a:lnTo>
                    <a:lnTo>
                      <a:pt x="1659" y="696"/>
                    </a:lnTo>
                    <a:lnTo>
                      <a:pt x="1659" y="696"/>
                    </a:lnTo>
                    <a:lnTo>
                      <a:pt x="1766" y="749"/>
                    </a:lnTo>
                    <a:lnTo>
                      <a:pt x="1873" y="803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087" y="642"/>
                    </a:lnTo>
                    <a:lnTo>
                      <a:pt x="2141" y="642"/>
                    </a:lnTo>
                    <a:lnTo>
                      <a:pt x="2248" y="642"/>
                    </a:lnTo>
                    <a:lnTo>
                      <a:pt x="2248" y="642"/>
                    </a:lnTo>
                    <a:lnTo>
                      <a:pt x="2408" y="642"/>
                    </a:lnTo>
                    <a:lnTo>
                      <a:pt x="2515" y="481"/>
                    </a:lnTo>
                    <a:lnTo>
                      <a:pt x="2569" y="321"/>
                    </a:lnTo>
                    <a:lnTo>
                      <a:pt x="2569" y="321"/>
                    </a:lnTo>
                    <a:lnTo>
                      <a:pt x="2569" y="267"/>
                    </a:lnTo>
                    <a:lnTo>
                      <a:pt x="2569" y="214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0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214" y="642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321" y="642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803" y="481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24" y="321"/>
                    </a:lnTo>
                    <a:lnTo>
                      <a:pt x="1178" y="321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285" y="481"/>
                    </a:lnTo>
                    <a:lnTo>
                      <a:pt x="1445" y="481"/>
                    </a:lnTo>
                    <a:lnTo>
                      <a:pt x="1445" y="535"/>
                    </a:lnTo>
                    <a:close/>
                  </a:path>
                </a:pathLst>
              </a:custGeom>
              <a:solidFill>
                <a:srgbClr val="5C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0" name="Freeform 138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749 h 1230"/>
                  <a:gd name="T2" fmla="*/ 1980 w 2783"/>
                  <a:gd name="T3" fmla="*/ 749 h 1230"/>
                  <a:gd name="T4" fmla="*/ 2248 w 2783"/>
                  <a:gd name="T5" fmla="*/ 749 h 1230"/>
                  <a:gd name="T6" fmla="*/ 2569 w 2783"/>
                  <a:gd name="T7" fmla="*/ 374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96 h 1230"/>
                  <a:gd name="T90" fmla="*/ 161 w 2783"/>
                  <a:gd name="T91" fmla="*/ 642 h 1230"/>
                  <a:gd name="T92" fmla="*/ 268 w 2783"/>
                  <a:gd name="T93" fmla="*/ 696 h 1230"/>
                  <a:gd name="T94" fmla="*/ 482 w 2783"/>
                  <a:gd name="T95" fmla="*/ 642 h 1230"/>
                  <a:gd name="T96" fmla="*/ 749 w 2783"/>
                  <a:gd name="T97" fmla="*/ 642 h 1230"/>
                  <a:gd name="T98" fmla="*/ 1124 w 2783"/>
                  <a:gd name="T99" fmla="*/ 321 h 1230"/>
                  <a:gd name="T100" fmla="*/ 1285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92" y="588"/>
                    </a:moveTo>
                    <a:lnTo>
                      <a:pt x="1392" y="642"/>
                    </a:lnTo>
                    <a:lnTo>
                      <a:pt x="1499" y="749"/>
                    </a:lnTo>
                    <a:lnTo>
                      <a:pt x="1659" y="749"/>
                    </a:lnTo>
                    <a:lnTo>
                      <a:pt x="1659" y="749"/>
                    </a:lnTo>
                    <a:lnTo>
                      <a:pt x="1713" y="803"/>
                    </a:lnTo>
                    <a:lnTo>
                      <a:pt x="1873" y="856"/>
                    </a:lnTo>
                    <a:lnTo>
                      <a:pt x="1980" y="749"/>
                    </a:lnTo>
                    <a:lnTo>
                      <a:pt x="1980" y="749"/>
                    </a:lnTo>
                    <a:lnTo>
                      <a:pt x="2034" y="696"/>
                    </a:lnTo>
                    <a:lnTo>
                      <a:pt x="2141" y="696"/>
                    </a:lnTo>
                    <a:lnTo>
                      <a:pt x="2248" y="749"/>
                    </a:lnTo>
                    <a:lnTo>
                      <a:pt x="2248" y="749"/>
                    </a:lnTo>
                    <a:lnTo>
                      <a:pt x="2408" y="696"/>
                    </a:lnTo>
                    <a:lnTo>
                      <a:pt x="2515" y="535"/>
                    </a:lnTo>
                    <a:lnTo>
                      <a:pt x="2569" y="374"/>
                    </a:lnTo>
                    <a:lnTo>
                      <a:pt x="2569" y="374"/>
                    </a:lnTo>
                    <a:lnTo>
                      <a:pt x="2569" y="267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161" y="642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642"/>
                    </a:lnTo>
                    <a:lnTo>
                      <a:pt x="803" y="481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124" y="321"/>
                    </a:lnTo>
                    <a:lnTo>
                      <a:pt x="1178" y="321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285" y="481"/>
                    </a:lnTo>
                    <a:lnTo>
                      <a:pt x="1392" y="535"/>
                    </a:lnTo>
                    <a:lnTo>
                      <a:pt x="1392" y="588"/>
                    </a:lnTo>
                    <a:close/>
                  </a:path>
                </a:pathLst>
              </a:custGeom>
              <a:solidFill>
                <a:srgbClr val="58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" name="Freeform 139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06 w 2783"/>
                  <a:gd name="T1" fmla="*/ 749 h 1230"/>
                  <a:gd name="T2" fmla="*/ 1980 w 2783"/>
                  <a:gd name="T3" fmla="*/ 803 h 1230"/>
                  <a:gd name="T4" fmla="*/ 2194 w 2783"/>
                  <a:gd name="T5" fmla="*/ 803 h 1230"/>
                  <a:gd name="T6" fmla="*/ 2623 w 2783"/>
                  <a:gd name="T7" fmla="*/ 374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749 h 1230"/>
                  <a:gd name="T88" fmla="*/ 0 w 2783"/>
                  <a:gd name="T89" fmla="*/ 696 h 1230"/>
                  <a:gd name="T90" fmla="*/ 161 w 2783"/>
                  <a:gd name="T91" fmla="*/ 696 h 1230"/>
                  <a:gd name="T92" fmla="*/ 268 w 2783"/>
                  <a:gd name="T93" fmla="*/ 696 h 1230"/>
                  <a:gd name="T94" fmla="*/ 482 w 2783"/>
                  <a:gd name="T95" fmla="*/ 696 h 1230"/>
                  <a:gd name="T96" fmla="*/ 749 w 2783"/>
                  <a:gd name="T97" fmla="*/ 642 h 1230"/>
                  <a:gd name="T98" fmla="*/ 1070 w 2783"/>
                  <a:gd name="T99" fmla="*/ 321 h 1230"/>
                  <a:gd name="T100" fmla="*/ 1231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92" y="588"/>
                    </a:moveTo>
                    <a:lnTo>
                      <a:pt x="1338" y="696"/>
                    </a:lnTo>
                    <a:lnTo>
                      <a:pt x="1499" y="749"/>
                    </a:lnTo>
                    <a:lnTo>
                      <a:pt x="1606" y="749"/>
                    </a:lnTo>
                    <a:lnTo>
                      <a:pt x="1606" y="749"/>
                    </a:lnTo>
                    <a:lnTo>
                      <a:pt x="1713" y="856"/>
                    </a:lnTo>
                    <a:lnTo>
                      <a:pt x="1820" y="910"/>
                    </a:lnTo>
                    <a:lnTo>
                      <a:pt x="1980" y="803"/>
                    </a:lnTo>
                    <a:lnTo>
                      <a:pt x="1980" y="803"/>
                    </a:lnTo>
                    <a:lnTo>
                      <a:pt x="2034" y="749"/>
                    </a:lnTo>
                    <a:lnTo>
                      <a:pt x="2141" y="803"/>
                    </a:lnTo>
                    <a:lnTo>
                      <a:pt x="2194" y="803"/>
                    </a:lnTo>
                    <a:lnTo>
                      <a:pt x="2194" y="803"/>
                    </a:lnTo>
                    <a:lnTo>
                      <a:pt x="2408" y="749"/>
                    </a:lnTo>
                    <a:lnTo>
                      <a:pt x="2569" y="535"/>
                    </a:lnTo>
                    <a:lnTo>
                      <a:pt x="2623" y="374"/>
                    </a:lnTo>
                    <a:lnTo>
                      <a:pt x="2623" y="374"/>
                    </a:lnTo>
                    <a:lnTo>
                      <a:pt x="2569" y="267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161" y="696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749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749" y="642"/>
                    </a:lnTo>
                    <a:lnTo>
                      <a:pt x="803" y="535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070" y="321"/>
                    </a:lnTo>
                    <a:lnTo>
                      <a:pt x="1178" y="321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231" y="481"/>
                    </a:lnTo>
                    <a:lnTo>
                      <a:pt x="1392" y="535"/>
                    </a:lnTo>
                    <a:lnTo>
                      <a:pt x="1392" y="588"/>
                    </a:lnTo>
                    <a:close/>
                  </a:path>
                </a:pathLst>
              </a:custGeom>
              <a:solidFill>
                <a:srgbClr val="541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" name="Freeform 140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06 w 2783"/>
                  <a:gd name="T1" fmla="*/ 749 h 1230"/>
                  <a:gd name="T2" fmla="*/ 1980 w 2783"/>
                  <a:gd name="T3" fmla="*/ 856 h 1230"/>
                  <a:gd name="T4" fmla="*/ 2194 w 2783"/>
                  <a:gd name="T5" fmla="*/ 910 h 1230"/>
                  <a:gd name="T6" fmla="*/ 2623 w 2783"/>
                  <a:gd name="T7" fmla="*/ 428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749 h 1230"/>
                  <a:gd name="T88" fmla="*/ 0 w 2783"/>
                  <a:gd name="T89" fmla="*/ 696 h 1230"/>
                  <a:gd name="T90" fmla="*/ 214 w 2783"/>
                  <a:gd name="T91" fmla="*/ 696 h 1230"/>
                  <a:gd name="T92" fmla="*/ 268 w 2783"/>
                  <a:gd name="T93" fmla="*/ 696 h 1230"/>
                  <a:gd name="T94" fmla="*/ 482 w 2783"/>
                  <a:gd name="T95" fmla="*/ 696 h 1230"/>
                  <a:gd name="T96" fmla="*/ 749 w 2783"/>
                  <a:gd name="T97" fmla="*/ 642 h 1230"/>
                  <a:gd name="T98" fmla="*/ 1070 w 2783"/>
                  <a:gd name="T99" fmla="*/ 321 h 1230"/>
                  <a:gd name="T100" fmla="*/ 1231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38" y="588"/>
                    </a:moveTo>
                    <a:lnTo>
                      <a:pt x="1338" y="696"/>
                    </a:lnTo>
                    <a:lnTo>
                      <a:pt x="1445" y="749"/>
                    </a:lnTo>
                    <a:lnTo>
                      <a:pt x="1606" y="749"/>
                    </a:lnTo>
                    <a:lnTo>
                      <a:pt x="1606" y="749"/>
                    </a:lnTo>
                    <a:lnTo>
                      <a:pt x="1713" y="856"/>
                    </a:lnTo>
                    <a:lnTo>
                      <a:pt x="1820" y="963"/>
                    </a:lnTo>
                    <a:lnTo>
                      <a:pt x="1980" y="856"/>
                    </a:lnTo>
                    <a:lnTo>
                      <a:pt x="1980" y="856"/>
                    </a:lnTo>
                    <a:lnTo>
                      <a:pt x="2034" y="803"/>
                    </a:lnTo>
                    <a:lnTo>
                      <a:pt x="2087" y="856"/>
                    </a:lnTo>
                    <a:lnTo>
                      <a:pt x="2194" y="910"/>
                    </a:lnTo>
                    <a:lnTo>
                      <a:pt x="2194" y="910"/>
                    </a:lnTo>
                    <a:lnTo>
                      <a:pt x="2408" y="856"/>
                    </a:lnTo>
                    <a:lnTo>
                      <a:pt x="2569" y="588"/>
                    </a:lnTo>
                    <a:lnTo>
                      <a:pt x="2623" y="428"/>
                    </a:lnTo>
                    <a:lnTo>
                      <a:pt x="2623" y="428"/>
                    </a:lnTo>
                    <a:lnTo>
                      <a:pt x="2569" y="321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107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54" y="749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96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749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749" y="642"/>
                    </a:lnTo>
                    <a:lnTo>
                      <a:pt x="856" y="535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070" y="321"/>
                    </a:lnTo>
                    <a:lnTo>
                      <a:pt x="1178" y="374"/>
                    </a:lnTo>
                    <a:lnTo>
                      <a:pt x="1178" y="428"/>
                    </a:lnTo>
                    <a:lnTo>
                      <a:pt x="1178" y="428"/>
                    </a:lnTo>
                    <a:lnTo>
                      <a:pt x="1231" y="481"/>
                    </a:lnTo>
                    <a:lnTo>
                      <a:pt x="1338" y="535"/>
                    </a:lnTo>
                    <a:lnTo>
                      <a:pt x="1338" y="588"/>
                    </a:lnTo>
                    <a:close/>
                  </a:path>
                </a:pathLst>
              </a:custGeom>
              <a:solidFill>
                <a:srgbClr val="4F1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" name="Freeform 141"/>
              <p:cNvSpPr>
                <a:spLocks/>
              </p:cNvSpPr>
              <p:nvPr/>
            </p:nvSpPr>
            <p:spPr bwMode="auto">
              <a:xfrm>
                <a:off x="4399" y="1314"/>
                <a:ext cx="348" cy="147"/>
              </a:xfrm>
              <a:custGeom>
                <a:avLst/>
                <a:gdLst>
                  <a:gd name="T0" fmla="*/ 1606 w 2783"/>
                  <a:gd name="T1" fmla="*/ 750 h 1177"/>
                  <a:gd name="T2" fmla="*/ 1980 w 2783"/>
                  <a:gd name="T3" fmla="*/ 857 h 1177"/>
                  <a:gd name="T4" fmla="*/ 2194 w 2783"/>
                  <a:gd name="T5" fmla="*/ 910 h 1177"/>
                  <a:gd name="T6" fmla="*/ 2623 w 2783"/>
                  <a:gd name="T7" fmla="*/ 428 h 1177"/>
                  <a:gd name="T8" fmla="*/ 2623 w 2783"/>
                  <a:gd name="T9" fmla="*/ 214 h 1177"/>
                  <a:gd name="T10" fmla="*/ 2676 w 2783"/>
                  <a:gd name="T11" fmla="*/ 0 h 1177"/>
                  <a:gd name="T12" fmla="*/ 2676 w 2783"/>
                  <a:gd name="T13" fmla="*/ 0 h 1177"/>
                  <a:gd name="T14" fmla="*/ 2676 w 2783"/>
                  <a:gd name="T15" fmla="*/ 161 h 1177"/>
                  <a:gd name="T16" fmla="*/ 2676 w 2783"/>
                  <a:gd name="T17" fmla="*/ 214 h 1177"/>
                  <a:gd name="T18" fmla="*/ 2730 w 2783"/>
                  <a:gd name="T19" fmla="*/ 268 h 1177"/>
                  <a:gd name="T20" fmla="*/ 2730 w 2783"/>
                  <a:gd name="T21" fmla="*/ 321 h 1177"/>
                  <a:gd name="T22" fmla="*/ 2676 w 2783"/>
                  <a:gd name="T23" fmla="*/ 535 h 1177"/>
                  <a:gd name="T24" fmla="*/ 2783 w 2783"/>
                  <a:gd name="T25" fmla="*/ 589 h 1177"/>
                  <a:gd name="T26" fmla="*/ 2730 w 2783"/>
                  <a:gd name="T27" fmla="*/ 589 h 1177"/>
                  <a:gd name="T28" fmla="*/ 2623 w 2783"/>
                  <a:gd name="T29" fmla="*/ 696 h 1177"/>
                  <a:gd name="T30" fmla="*/ 2676 w 2783"/>
                  <a:gd name="T31" fmla="*/ 750 h 1177"/>
                  <a:gd name="T32" fmla="*/ 2408 w 2783"/>
                  <a:gd name="T33" fmla="*/ 1071 h 1177"/>
                  <a:gd name="T34" fmla="*/ 2087 w 2783"/>
                  <a:gd name="T35" fmla="*/ 1123 h 1177"/>
                  <a:gd name="T36" fmla="*/ 1980 w 2783"/>
                  <a:gd name="T37" fmla="*/ 1177 h 1177"/>
                  <a:gd name="T38" fmla="*/ 1659 w 2783"/>
                  <a:gd name="T39" fmla="*/ 1071 h 1177"/>
                  <a:gd name="T40" fmla="*/ 1606 w 2783"/>
                  <a:gd name="T41" fmla="*/ 1017 h 1177"/>
                  <a:gd name="T42" fmla="*/ 1552 w 2783"/>
                  <a:gd name="T43" fmla="*/ 1017 h 1177"/>
                  <a:gd name="T44" fmla="*/ 1499 w 2783"/>
                  <a:gd name="T45" fmla="*/ 857 h 1177"/>
                  <a:gd name="T46" fmla="*/ 1231 w 2783"/>
                  <a:gd name="T47" fmla="*/ 910 h 1177"/>
                  <a:gd name="T48" fmla="*/ 1338 w 2783"/>
                  <a:gd name="T49" fmla="*/ 750 h 1177"/>
                  <a:gd name="T50" fmla="*/ 1231 w 2783"/>
                  <a:gd name="T51" fmla="*/ 696 h 1177"/>
                  <a:gd name="T52" fmla="*/ 1178 w 2783"/>
                  <a:gd name="T53" fmla="*/ 643 h 1177"/>
                  <a:gd name="T54" fmla="*/ 1070 w 2783"/>
                  <a:gd name="T55" fmla="*/ 589 h 1177"/>
                  <a:gd name="T56" fmla="*/ 1017 w 2783"/>
                  <a:gd name="T57" fmla="*/ 428 h 1177"/>
                  <a:gd name="T58" fmla="*/ 1070 w 2783"/>
                  <a:gd name="T59" fmla="*/ 321 h 1177"/>
                  <a:gd name="T60" fmla="*/ 963 w 2783"/>
                  <a:gd name="T61" fmla="*/ 428 h 1177"/>
                  <a:gd name="T62" fmla="*/ 910 w 2783"/>
                  <a:gd name="T63" fmla="*/ 589 h 1177"/>
                  <a:gd name="T64" fmla="*/ 803 w 2783"/>
                  <a:gd name="T65" fmla="*/ 589 h 1177"/>
                  <a:gd name="T66" fmla="*/ 749 w 2783"/>
                  <a:gd name="T67" fmla="*/ 696 h 1177"/>
                  <a:gd name="T68" fmla="*/ 535 w 2783"/>
                  <a:gd name="T69" fmla="*/ 643 h 1177"/>
                  <a:gd name="T70" fmla="*/ 589 w 2783"/>
                  <a:gd name="T71" fmla="*/ 750 h 1177"/>
                  <a:gd name="T72" fmla="*/ 642 w 2783"/>
                  <a:gd name="T73" fmla="*/ 696 h 1177"/>
                  <a:gd name="T74" fmla="*/ 589 w 2783"/>
                  <a:gd name="T75" fmla="*/ 857 h 1177"/>
                  <a:gd name="T76" fmla="*/ 321 w 2783"/>
                  <a:gd name="T77" fmla="*/ 910 h 1177"/>
                  <a:gd name="T78" fmla="*/ 214 w 2783"/>
                  <a:gd name="T79" fmla="*/ 696 h 1177"/>
                  <a:gd name="T80" fmla="*/ 214 w 2783"/>
                  <a:gd name="T81" fmla="*/ 696 h 1177"/>
                  <a:gd name="T82" fmla="*/ 161 w 2783"/>
                  <a:gd name="T83" fmla="*/ 803 h 1177"/>
                  <a:gd name="T84" fmla="*/ 107 w 2783"/>
                  <a:gd name="T85" fmla="*/ 750 h 1177"/>
                  <a:gd name="T86" fmla="*/ 0 w 2783"/>
                  <a:gd name="T87" fmla="*/ 696 h 1177"/>
                  <a:gd name="T88" fmla="*/ 0 w 2783"/>
                  <a:gd name="T89" fmla="*/ 696 h 1177"/>
                  <a:gd name="T90" fmla="*/ 214 w 2783"/>
                  <a:gd name="T91" fmla="*/ 643 h 1177"/>
                  <a:gd name="T92" fmla="*/ 268 w 2783"/>
                  <a:gd name="T93" fmla="*/ 696 h 1177"/>
                  <a:gd name="T94" fmla="*/ 482 w 2783"/>
                  <a:gd name="T95" fmla="*/ 643 h 1177"/>
                  <a:gd name="T96" fmla="*/ 749 w 2783"/>
                  <a:gd name="T97" fmla="*/ 643 h 1177"/>
                  <a:gd name="T98" fmla="*/ 1070 w 2783"/>
                  <a:gd name="T99" fmla="*/ 321 h 1177"/>
                  <a:gd name="T100" fmla="*/ 1178 w 2783"/>
                  <a:gd name="T101" fmla="*/ 482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177">
                    <a:moveTo>
                      <a:pt x="1338" y="535"/>
                    </a:moveTo>
                    <a:lnTo>
                      <a:pt x="1285" y="643"/>
                    </a:lnTo>
                    <a:lnTo>
                      <a:pt x="1445" y="696"/>
                    </a:lnTo>
                    <a:lnTo>
                      <a:pt x="1606" y="750"/>
                    </a:lnTo>
                    <a:lnTo>
                      <a:pt x="1606" y="750"/>
                    </a:lnTo>
                    <a:lnTo>
                      <a:pt x="1659" y="857"/>
                    </a:lnTo>
                    <a:lnTo>
                      <a:pt x="1820" y="964"/>
                    </a:lnTo>
                    <a:lnTo>
                      <a:pt x="1980" y="857"/>
                    </a:lnTo>
                    <a:lnTo>
                      <a:pt x="1980" y="857"/>
                    </a:lnTo>
                    <a:lnTo>
                      <a:pt x="2034" y="857"/>
                    </a:lnTo>
                    <a:lnTo>
                      <a:pt x="2087" y="857"/>
                    </a:lnTo>
                    <a:lnTo>
                      <a:pt x="2194" y="910"/>
                    </a:lnTo>
                    <a:lnTo>
                      <a:pt x="2194" y="910"/>
                    </a:lnTo>
                    <a:lnTo>
                      <a:pt x="2408" y="857"/>
                    </a:lnTo>
                    <a:lnTo>
                      <a:pt x="2569" y="589"/>
                    </a:lnTo>
                    <a:lnTo>
                      <a:pt x="2623" y="428"/>
                    </a:lnTo>
                    <a:lnTo>
                      <a:pt x="2623" y="428"/>
                    </a:lnTo>
                    <a:lnTo>
                      <a:pt x="2623" y="268"/>
                    </a:lnTo>
                    <a:lnTo>
                      <a:pt x="2569" y="214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1"/>
                    </a:lnTo>
                    <a:lnTo>
                      <a:pt x="2676" y="54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107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730" y="107"/>
                    </a:lnTo>
                    <a:lnTo>
                      <a:pt x="2730" y="161"/>
                    </a:lnTo>
                    <a:lnTo>
                      <a:pt x="2676" y="214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730" y="268"/>
                    </a:lnTo>
                    <a:lnTo>
                      <a:pt x="2783" y="214"/>
                    </a:lnTo>
                    <a:lnTo>
                      <a:pt x="2783" y="214"/>
                    </a:lnTo>
                    <a:lnTo>
                      <a:pt x="2730" y="268"/>
                    </a:lnTo>
                    <a:lnTo>
                      <a:pt x="2730" y="321"/>
                    </a:lnTo>
                    <a:lnTo>
                      <a:pt x="2730" y="375"/>
                    </a:lnTo>
                    <a:lnTo>
                      <a:pt x="2730" y="375"/>
                    </a:lnTo>
                    <a:lnTo>
                      <a:pt x="2730" y="482"/>
                    </a:lnTo>
                    <a:lnTo>
                      <a:pt x="2676" y="535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676" y="589"/>
                    </a:lnTo>
                    <a:lnTo>
                      <a:pt x="2676" y="589"/>
                    </a:lnTo>
                    <a:lnTo>
                      <a:pt x="2623" y="589"/>
                    </a:lnTo>
                    <a:lnTo>
                      <a:pt x="2623" y="696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569" y="910"/>
                    </a:lnTo>
                    <a:lnTo>
                      <a:pt x="2408" y="1071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2194" y="1123"/>
                    </a:lnTo>
                    <a:lnTo>
                      <a:pt x="2087" y="1123"/>
                    </a:lnTo>
                    <a:lnTo>
                      <a:pt x="2087" y="1071"/>
                    </a:lnTo>
                    <a:lnTo>
                      <a:pt x="2087" y="1071"/>
                    </a:lnTo>
                    <a:lnTo>
                      <a:pt x="2034" y="1123"/>
                    </a:lnTo>
                    <a:lnTo>
                      <a:pt x="1980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766" y="1123"/>
                    </a:lnTo>
                    <a:lnTo>
                      <a:pt x="1659" y="1071"/>
                    </a:lnTo>
                    <a:lnTo>
                      <a:pt x="1659" y="910"/>
                    </a:lnTo>
                    <a:lnTo>
                      <a:pt x="1659" y="910"/>
                    </a:lnTo>
                    <a:lnTo>
                      <a:pt x="1659" y="964"/>
                    </a:lnTo>
                    <a:lnTo>
                      <a:pt x="1606" y="1017"/>
                    </a:lnTo>
                    <a:lnTo>
                      <a:pt x="1659" y="1071"/>
                    </a:lnTo>
                    <a:lnTo>
                      <a:pt x="1659" y="1071"/>
                    </a:lnTo>
                    <a:lnTo>
                      <a:pt x="1606" y="1071"/>
                    </a:lnTo>
                    <a:lnTo>
                      <a:pt x="1552" y="1017"/>
                    </a:lnTo>
                    <a:lnTo>
                      <a:pt x="1552" y="857"/>
                    </a:lnTo>
                    <a:lnTo>
                      <a:pt x="1552" y="857"/>
                    </a:lnTo>
                    <a:lnTo>
                      <a:pt x="1552" y="803"/>
                    </a:lnTo>
                    <a:lnTo>
                      <a:pt x="1499" y="857"/>
                    </a:lnTo>
                    <a:lnTo>
                      <a:pt x="1392" y="964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85" y="857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338" y="750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31" y="696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178" y="643"/>
                    </a:lnTo>
                    <a:lnTo>
                      <a:pt x="1178" y="643"/>
                    </a:lnTo>
                    <a:lnTo>
                      <a:pt x="1124" y="589"/>
                    </a:lnTo>
                    <a:lnTo>
                      <a:pt x="1124" y="589"/>
                    </a:lnTo>
                    <a:lnTo>
                      <a:pt x="1070" y="589"/>
                    </a:lnTo>
                    <a:lnTo>
                      <a:pt x="1017" y="589"/>
                    </a:lnTo>
                    <a:lnTo>
                      <a:pt x="1017" y="482"/>
                    </a:lnTo>
                    <a:lnTo>
                      <a:pt x="1017" y="482"/>
                    </a:lnTo>
                    <a:lnTo>
                      <a:pt x="1017" y="428"/>
                    </a:lnTo>
                    <a:lnTo>
                      <a:pt x="1017" y="37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963" y="428"/>
                    </a:lnTo>
                    <a:lnTo>
                      <a:pt x="910" y="482"/>
                    </a:lnTo>
                    <a:lnTo>
                      <a:pt x="910" y="535"/>
                    </a:lnTo>
                    <a:lnTo>
                      <a:pt x="910" y="535"/>
                    </a:lnTo>
                    <a:lnTo>
                      <a:pt x="910" y="589"/>
                    </a:lnTo>
                    <a:lnTo>
                      <a:pt x="856" y="643"/>
                    </a:lnTo>
                    <a:lnTo>
                      <a:pt x="856" y="589"/>
                    </a:lnTo>
                    <a:lnTo>
                      <a:pt x="856" y="589"/>
                    </a:lnTo>
                    <a:lnTo>
                      <a:pt x="803" y="589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749" y="696"/>
                    </a:lnTo>
                    <a:lnTo>
                      <a:pt x="696" y="696"/>
                    </a:lnTo>
                    <a:lnTo>
                      <a:pt x="642" y="643"/>
                    </a:lnTo>
                    <a:lnTo>
                      <a:pt x="642" y="643"/>
                    </a:lnTo>
                    <a:lnTo>
                      <a:pt x="535" y="643"/>
                    </a:lnTo>
                    <a:lnTo>
                      <a:pt x="482" y="643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750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589" y="857"/>
                    </a:lnTo>
                    <a:lnTo>
                      <a:pt x="535" y="910"/>
                    </a:lnTo>
                    <a:lnTo>
                      <a:pt x="428" y="910"/>
                    </a:lnTo>
                    <a:lnTo>
                      <a:pt x="428" y="910"/>
                    </a:lnTo>
                    <a:lnTo>
                      <a:pt x="321" y="910"/>
                    </a:lnTo>
                    <a:lnTo>
                      <a:pt x="214" y="803"/>
                    </a:lnTo>
                    <a:lnTo>
                      <a:pt x="268" y="696"/>
                    </a:lnTo>
                    <a:lnTo>
                      <a:pt x="268" y="696"/>
                    </a:lnTo>
                    <a:lnTo>
                      <a:pt x="214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96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161" y="803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07" y="750"/>
                    </a:lnTo>
                    <a:lnTo>
                      <a:pt x="107" y="750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3"/>
                    </a:lnTo>
                    <a:lnTo>
                      <a:pt x="0" y="643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43"/>
                    </a:lnTo>
                    <a:lnTo>
                      <a:pt x="214" y="589"/>
                    </a:lnTo>
                    <a:lnTo>
                      <a:pt x="268" y="589"/>
                    </a:lnTo>
                    <a:lnTo>
                      <a:pt x="268" y="589"/>
                    </a:lnTo>
                    <a:lnTo>
                      <a:pt x="268" y="696"/>
                    </a:lnTo>
                    <a:lnTo>
                      <a:pt x="375" y="696"/>
                    </a:lnTo>
                    <a:lnTo>
                      <a:pt x="482" y="643"/>
                    </a:lnTo>
                    <a:lnTo>
                      <a:pt x="482" y="643"/>
                    </a:lnTo>
                    <a:lnTo>
                      <a:pt x="482" y="643"/>
                    </a:lnTo>
                    <a:lnTo>
                      <a:pt x="535" y="589"/>
                    </a:lnTo>
                    <a:lnTo>
                      <a:pt x="642" y="589"/>
                    </a:lnTo>
                    <a:lnTo>
                      <a:pt x="642" y="589"/>
                    </a:lnTo>
                    <a:lnTo>
                      <a:pt x="749" y="643"/>
                    </a:lnTo>
                    <a:lnTo>
                      <a:pt x="856" y="482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070" y="321"/>
                    </a:lnTo>
                    <a:lnTo>
                      <a:pt x="1124" y="321"/>
                    </a:lnTo>
                    <a:lnTo>
                      <a:pt x="1124" y="375"/>
                    </a:lnTo>
                    <a:lnTo>
                      <a:pt x="1124" y="375"/>
                    </a:lnTo>
                    <a:lnTo>
                      <a:pt x="1178" y="482"/>
                    </a:lnTo>
                    <a:lnTo>
                      <a:pt x="1338" y="482"/>
                    </a:lnTo>
                    <a:lnTo>
                      <a:pt x="1338" y="535"/>
                    </a:lnTo>
                    <a:close/>
                  </a:path>
                </a:pathLst>
              </a:custGeom>
              <a:solidFill>
                <a:srgbClr val="4B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4" name="Freeform 142"/>
              <p:cNvSpPr>
                <a:spLocks/>
              </p:cNvSpPr>
              <p:nvPr/>
            </p:nvSpPr>
            <p:spPr bwMode="auto">
              <a:xfrm>
                <a:off x="4399" y="1314"/>
                <a:ext cx="348" cy="147"/>
              </a:xfrm>
              <a:custGeom>
                <a:avLst/>
                <a:gdLst>
                  <a:gd name="T0" fmla="*/ 2676 w 2783"/>
                  <a:gd name="T1" fmla="*/ 0 h 1177"/>
                  <a:gd name="T2" fmla="*/ 2676 w 2783"/>
                  <a:gd name="T3" fmla="*/ 161 h 1177"/>
                  <a:gd name="T4" fmla="*/ 2676 w 2783"/>
                  <a:gd name="T5" fmla="*/ 214 h 1177"/>
                  <a:gd name="T6" fmla="*/ 2730 w 2783"/>
                  <a:gd name="T7" fmla="*/ 268 h 1177"/>
                  <a:gd name="T8" fmla="*/ 2730 w 2783"/>
                  <a:gd name="T9" fmla="*/ 321 h 1177"/>
                  <a:gd name="T10" fmla="*/ 2676 w 2783"/>
                  <a:gd name="T11" fmla="*/ 535 h 1177"/>
                  <a:gd name="T12" fmla="*/ 2783 w 2783"/>
                  <a:gd name="T13" fmla="*/ 589 h 1177"/>
                  <a:gd name="T14" fmla="*/ 2730 w 2783"/>
                  <a:gd name="T15" fmla="*/ 589 h 1177"/>
                  <a:gd name="T16" fmla="*/ 2623 w 2783"/>
                  <a:gd name="T17" fmla="*/ 696 h 1177"/>
                  <a:gd name="T18" fmla="*/ 2676 w 2783"/>
                  <a:gd name="T19" fmla="*/ 750 h 1177"/>
                  <a:gd name="T20" fmla="*/ 2408 w 2783"/>
                  <a:gd name="T21" fmla="*/ 1071 h 1177"/>
                  <a:gd name="T22" fmla="*/ 2087 w 2783"/>
                  <a:gd name="T23" fmla="*/ 1123 h 1177"/>
                  <a:gd name="T24" fmla="*/ 1980 w 2783"/>
                  <a:gd name="T25" fmla="*/ 1177 h 1177"/>
                  <a:gd name="T26" fmla="*/ 1659 w 2783"/>
                  <a:gd name="T27" fmla="*/ 1071 h 1177"/>
                  <a:gd name="T28" fmla="*/ 1606 w 2783"/>
                  <a:gd name="T29" fmla="*/ 1017 h 1177"/>
                  <a:gd name="T30" fmla="*/ 1552 w 2783"/>
                  <a:gd name="T31" fmla="*/ 1017 h 1177"/>
                  <a:gd name="T32" fmla="*/ 1499 w 2783"/>
                  <a:gd name="T33" fmla="*/ 857 h 1177"/>
                  <a:gd name="T34" fmla="*/ 1231 w 2783"/>
                  <a:gd name="T35" fmla="*/ 910 h 1177"/>
                  <a:gd name="T36" fmla="*/ 1338 w 2783"/>
                  <a:gd name="T37" fmla="*/ 750 h 1177"/>
                  <a:gd name="T38" fmla="*/ 1231 w 2783"/>
                  <a:gd name="T39" fmla="*/ 696 h 1177"/>
                  <a:gd name="T40" fmla="*/ 1178 w 2783"/>
                  <a:gd name="T41" fmla="*/ 643 h 1177"/>
                  <a:gd name="T42" fmla="*/ 1070 w 2783"/>
                  <a:gd name="T43" fmla="*/ 589 h 1177"/>
                  <a:gd name="T44" fmla="*/ 1017 w 2783"/>
                  <a:gd name="T45" fmla="*/ 428 h 1177"/>
                  <a:gd name="T46" fmla="*/ 1070 w 2783"/>
                  <a:gd name="T47" fmla="*/ 321 h 1177"/>
                  <a:gd name="T48" fmla="*/ 963 w 2783"/>
                  <a:gd name="T49" fmla="*/ 428 h 1177"/>
                  <a:gd name="T50" fmla="*/ 910 w 2783"/>
                  <a:gd name="T51" fmla="*/ 589 h 1177"/>
                  <a:gd name="T52" fmla="*/ 803 w 2783"/>
                  <a:gd name="T53" fmla="*/ 589 h 1177"/>
                  <a:gd name="T54" fmla="*/ 749 w 2783"/>
                  <a:gd name="T55" fmla="*/ 696 h 1177"/>
                  <a:gd name="T56" fmla="*/ 535 w 2783"/>
                  <a:gd name="T57" fmla="*/ 643 h 1177"/>
                  <a:gd name="T58" fmla="*/ 589 w 2783"/>
                  <a:gd name="T59" fmla="*/ 750 h 1177"/>
                  <a:gd name="T60" fmla="*/ 642 w 2783"/>
                  <a:gd name="T61" fmla="*/ 696 h 1177"/>
                  <a:gd name="T62" fmla="*/ 589 w 2783"/>
                  <a:gd name="T63" fmla="*/ 857 h 1177"/>
                  <a:gd name="T64" fmla="*/ 321 w 2783"/>
                  <a:gd name="T65" fmla="*/ 910 h 1177"/>
                  <a:gd name="T66" fmla="*/ 214 w 2783"/>
                  <a:gd name="T67" fmla="*/ 696 h 1177"/>
                  <a:gd name="T68" fmla="*/ 214 w 2783"/>
                  <a:gd name="T69" fmla="*/ 696 h 1177"/>
                  <a:gd name="T70" fmla="*/ 161 w 2783"/>
                  <a:gd name="T71" fmla="*/ 803 h 1177"/>
                  <a:gd name="T72" fmla="*/ 107 w 2783"/>
                  <a:gd name="T73" fmla="*/ 750 h 1177"/>
                  <a:gd name="T74" fmla="*/ 0 w 2783"/>
                  <a:gd name="T75" fmla="*/ 696 h 1177"/>
                  <a:gd name="T76" fmla="*/ 0 w 2783"/>
                  <a:gd name="T77" fmla="*/ 696 h 1177"/>
                  <a:gd name="T78" fmla="*/ 214 w 2783"/>
                  <a:gd name="T79" fmla="*/ 643 h 1177"/>
                  <a:gd name="T80" fmla="*/ 268 w 2783"/>
                  <a:gd name="T81" fmla="*/ 696 h 1177"/>
                  <a:gd name="T82" fmla="*/ 482 w 2783"/>
                  <a:gd name="T83" fmla="*/ 696 h 1177"/>
                  <a:gd name="T84" fmla="*/ 749 w 2783"/>
                  <a:gd name="T85" fmla="*/ 643 h 1177"/>
                  <a:gd name="T86" fmla="*/ 1124 w 2783"/>
                  <a:gd name="T87" fmla="*/ 321 h 1177"/>
                  <a:gd name="T88" fmla="*/ 1178 w 2783"/>
                  <a:gd name="T89" fmla="*/ 482 h 1177"/>
                  <a:gd name="T90" fmla="*/ 1285 w 2783"/>
                  <a:gd name="T91" fmla="*/ 643 h 1177"/>
                  <a:gd name="T92" fmla="*/ 1659 w 2783"/>
                  <a:gd name="T93" fmla="*/ 910 h 1177"/>
                  <a:gd name="T94" fmla="*/ 2034 w 2783"/>
                  <a:gd name="T95" fmla="*/ 910 h 1177"/>
                  <a:gd name="T96" fmla="*/ 2408 w 2783"/>
                  <a:gd name="T97" fmla="*/ 910 h 1177"/>
                  <a:gd name="T98" fmla="*/ 2623 w 2783"/>
                  <a:gd name="T99" fmla="*/ 321 h 1177"/>
                  <a:gd name="T100" fmla="*/ 2676 w 2783"/>
                  <a:gd name="T101" fmla="*/ 161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177">
                    <a:moveTo>
                      <a:pt x="2676" y="0"/>
                    </a:move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107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730" y="107"/>
                    </a:lnTo>
                    <a:lnTo>
                      <a:pt x="2730" y="161"/>
                    </a:lnTo>
                    <a:lnTo>
                      <a:pt x="2676" y="214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730" y="268"/>
                    </a:lnTo>
                    <a:lnTo>
                      <a:pt x="2783" y="214"/>
                    </a:lnTo>
                    <a:lnTo>
                      <a:pt x="2783" y="214"/>
                    </a:lnTo>
                    <a:lnTo>
                      <a:pt x="2730" y="268"/>
                    </a:lnTo>
                    <a:lnTo>
                      <a:pt x="2730" y="321"/>
                    </a:lnTo>
                    <a:lnTo>
                      <a:pt x="2730" y="375"/>
                    </a:lnTo>
                    <a:lnTo>
                      <a:pt x="2730" y="375"/>
                    </a:lnTo>
                    <a:lnTo>
                      <a:pt x="2730" y="482"/>
                    </a:lnTo>
                    <a:lnTo>
                      <a:pt x="2676" y="535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676" y="589"/>
                    </a:lnTo>
                    <a:lnTo>
                      <a:pt x="2676" y="589"/>
                    </a:lnTo>
                    <a:lnTo>
                      <a:pt x="2623" y="589"/>
                    </a:lnTo>
                    <a:lnTo>
                      <a:pt x="2623" y="696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569" y="910"/>
                    </a:lnTo>
                    <a:lnTo>
                      <a:pt x="2408" y="1071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2194" y="1123"/>
                    </a:lnTo>
                    <a:lnTo>
                      <a:pt x="2087" y="1123"/>
                    </a:lnTo>
                    <a:lnTo>
                      <a:pt x="2087" y="1071"/>
                    </a:lnTo>
                    <a:lnTo>
                      <a:pt x="2087" y="1071"/>
                    </a:lnTo>
                    <a:lnTo>
                      <a:pt x="2034" y="1123"/>
                    </a:lnTo>
                    <a:lnTo>
                      <a:pt x="1980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766" y="1123"/>
                    </a:lnTo>
                    <a:lnTo>
                      <a:pt x="1659" y="1071"/>
                    </a:lnTo>
                    <a:lnTo>
                      <a:pt x="1659" y="910"/>
                    </a:lnTo>
                    <a:lnTo>
                      <a:pt x="1659" y="910"/>
                    </a:lnTo>
                    <a:lnTo>
                      <a:pt x="1659" y="964"/>
                    </a:lnTo>
                    <a:lnTo>
                      <a:pt x="1606" y="1017"/>
                    </a:lnTo>
                    <a:lnTo>
                      <a:pt x="1659" y="1071"/>
                    </a:lnTo>
                    <a:lnTo>
                      <a:pt x="1659" y="1071"/>
                    </a:lnTo>
                    <a:lnTo>
                      <a:pt x="1606" y="1071"/>
                    </a:lnTo>
                    <a:lnTo>
                      <a:pt x="1552" y="1017"/>
                    </a:lnTo>
                    <a:lnTo>
                      <a:pt x="1552" y="857"/>
                    </a:lnTo>
                    <a:lnTo>
                      <a:pt x="1552" y="857"/>
                    </a:lnTo>
                    <a:lnTo>
                      <a:pt x="1552" y="803"/>
                    </a:lnTo>
                    <a:lnTo>
                      <a:pt x="1499" y="857"/>
                    </a:lnTo>
                    <a:lnTo>
                      <a:pt x="1392" y="964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85" y="857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338" y="750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31" y="696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178" y="643"/>
                    </a:lnTo>
                    <a:lnTo>
                      <a:pt x="1178" y="643"/>
                    </a:lnTo>
                    <a:lnTo>
                      <a:pt x="1124" y="589"/>
                    </a:lnTo>
                    <a:lnTo>
                      <a:pt x="1124" y="589"/>
                    </a:lnTo>
                    <a:lnTo>
                      <a:pt x="1070" y="589"/>
                    </a:lnTo>
                    <a:lnTo>
                      <a:pt x="1017" y="589"/>
                    </a:lnTo>
                    <a:lnTo>
                      <a:pt x="1017" y="482"/>
                    </a:lnTo>
                    <a:lnTo>
                      <a:pt x="1017" y="482"/>
                    </a:lnTo>
                    <a:lnTo>
                      <a:pt x="1017" y="428"/>
                    </a:lnTo>
                    <a:lnTo>
                      <a:pt x="1017" y="37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963" y="428"/>
                    </a:lnTo>
                    <a:lnTo>
                      <a:pt x="910" y="482"/>
                    </a:lnTo>
                    <a:lnTo>
                      <a:pt x="910" y="535"/>
                    </a:lnTo>
                    <a:lnTo>
                      <a:pt x="910" y="535"/>
                    </a:lnTo>
                    <a:lnTo>
                      <a:pt x="910" y="589"/>
                    </a:lnTo>
                    <a:lnTo>
                      <a:pt x="856" y="643"/>
                    </a:lnTo>
                    <a:lnTo>
                      <a:pt x="856" y="589"/>
                    </a:lnTo>
                    <a:lnTo>
                      <a:pt x="856" y="589"/>
                    </a:lnTo>
                    <a:lnTo>
                      <a:pt x="803" y="589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749" y="696"/>
                    </a:lnTo>
                    <a:lnTo>
                      <a:pt x="696" y="696"/>
                    </a:lnTo>
                    <a:lnTo>
                      <a:pt x="642" y="643"/>
                    </a:lnTo>
                    <a:lnTo>
                      <a:pt x="642" y="643"/>
                    </a:lnTo>
                    <a:lnTo>
                      <a:pt x="535" y="643"/>
                    </a:lnTo>
                    <a:lnTo>
                      <a:pt x="482" y="643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750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589" y="857"/>
                    </a:lnTo>
                    <a:lnTo>
                      <a:pt x="535" y="910"/>
                    </a:lnTo>
                    <a:lnTo>
                      <a:pt x="428" y="910"/>
                    </a:lnTo>
                    <a:lnTo>
                      <a:pt x="428" y="910"/>
                    </a:lnTo>
                    <a:lnTo>
                      <a:pt x="321" y="910"/>
                    </a:lnTo>
                    <a:lnTo>
                      <a:pt x="214" y="803"/>
                    </a:lnTo>
                    <a:lnTo>
                      <a:pt x="268" y="696"/>
                    </a:lnTo>
                    <a:lnTo>
                      <a:pt x="268" y="696"/>
                    </a:lnTo>
                    <a:lnTo>
                      <a:pt x="214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96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161" y="803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07" y="750"/>
                    </a:lnTo>
                    <a:lnTo>
                      <a:pt x="107" y="750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3"/>
                    </a:lnTo>
                    <a:lnTo>
                      <a:pt x="0" y="643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68" y="696"/>
                    </a:lnTo>
                    <a:lnTo>
                      <a:pt x="375" y="750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589"/>
                    </a:lnTo>
                    <a:lnTo>
                      <a:pt x="642" y="589"/>
                    </a:lnTo>
                    <a:lnTo>
                      <a:pt x="642" y="589"/>
                    </a:lnTo>
                    <a:lnTo>
                      <a:pt x="749" y="643"/>
                    </a:lnTo>
                    <a:lnTo>
                      <a:pt x="856" y="482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1124" y="321"/>
                    </a:lnTo>
                    <a:lnTo>
                      <a:pt x="1124" y="321"/>
                    </a:lnTo>
                    <a:lnTo>
                      <a:pt x="1124" y="375"/>
                    </a:lnTo>
                    <a:lnTo>
                      <a:pt x="1124" y="375"/>
                    </a:lnTo>
                    <a:lnTo>
                      <a:pt x="1178" y="482"/>
                    </a:lnTo>
                    <a:lnTo>
                      <a:pt x="1285" y="482"/>
                    </a:lnTo>
                    <a:lnTo>
                      <a:pt x="1285" y="535"/>
                    </a:lnTo>
                    <a:lnTo>
                      <a:pt x="1285" y="535"/>
                    </a:lnTo>
                    <a:lnTo>
                      <a:pt x="1285" y="643"/>
                    </a:lnTo>
                    <a:lnTo>
                      <a:pt x="1392" y="750"/>
                    </a:lnTo>
                    <a:lnTo>
                      <a:pt x="1552" y="750"/>
                    </a:lnTo>
                    <a:lnTo>
                      <a:pt x="1552" y="750"/>
                    </a:lnTo>
                    <a:lnTo>
                      <a:pt x="1659" y="910"/>
                    </a:lnTo>
                    <a:lnTo>
                      <a:pt x="1820" y="1017"/>
                    </a:lnTo>
                    <a:lnTo>
                      <a:pt x="1980" y="910"/>
                    </a:lnTo>
                    <a:lnTo>
                      <a:pt x="1980" y="910"/>
                    </a:lnTo>
                    <a:lnTo>
                      <a:pt x="2034" y="910"/>
                    </a:lnTo>
                    <a:lnTo>
                      <a:pt x="2087" y="964"/>
                    </a:lnTo>
                    <a:lnTo>
                      <a:pt x="2141" y="964"/>
                    </a:lnTo>
                    <a:lnTo>
                      <a:pt x="2141" y="964"/>
                    </a:lnTo>
                    <a:lnTo>
                      <a:pt x="2408" y="910"/>
                    </a:lnTo>
                    <a:lnTo>
                      <a:pt x="2569" y="643"/>
                    </a:lnTo>
                    <a:lnTo>
                      <a:pt x="2676" y="428"/>
                    </a:lnTo>
                    <a:lnTo>
                      <a:pt x="2676" y="428"/>
                    </a:lnTo>
                    <a:lnTo>
                      <a:pt x="2623" y="321"/>
                    </a:lnTo>
                    <a:lnTo>
                      <a:pt x="2569" y="268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1"/>
                    </a:lnTo>
                    <a:lnTo>
                      <a:pt x="2676" y="54"/>
                    </a:lnTo>
                    <a:lnTo>
                      <a:pt x="2676" y="0"/>
                    </a:lnTo>
                    <a:close/>
                  </a:path>
                </a:pathLst>
              </a:custGeom>
              <a:solidFill>
                <a:srgbClr val="47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5" name="Freeform 143"/>
              <p:cNvSpPr>
                <a:spLocks/>
              </p:cNvSpPr>
              <p:nvPr/>
            </p:nvSpPr>
            <p:spPr bwMode="auto">
              <a:xfrm>
                <a:off x="4466" y="1234"/>
                <a:ext cx="194" cy="120"/>
              </a:xfrm>
              <a:custGeom>
                <a:avLst/>
                <a:gdLst>
                  <a:gd name="T0" fmla="*/ 0 w 1552"/>
                  <a:gd name="T1" fmla="*/ 748 h 962"/>
                  <a:gd name="T2" fmla="*/ 0 w 1552"/>
                  <a:gd name="T3" fmla="*/ 695 h 962"/>
                  <a:gd name="T4" fmla="*/ 54 w 1552"/>
                  <a:gd name="T5" fmla="*/ 588 h 962"/>
                  <a:gd name="T6" fmla="*/ 107 w 1552"/>
                  <a:gd name="T7" fmla="*/ 482 h 962"/>
                  <a:gd name="T8" fmla="*/ 107 w 1552"/>
                  <a:gd name="T9" fmla="*/ 482 h 962"/>
                  <a:gd name="T10" fmla="*/ 214 w 1552"/>
                  <a:gd name="T11" fmla="*/ 428 h 962"/>
                  <a:gd name="T12" fmla="*/ 268 w 1552"/>
                  <a:gd name="T13" fmla="*/ 428 h 962"/>
                  <a:gd name="T14" fmla="*/ 321 w 1552"/>
                  <a:gd name="T15" fmla="*/ 375 h 962"/>
                  <a:gd name="T16" fmla="*/ 321 w 1552"/>
                  <a:gd name="T17" fmla="*/ 375 h 962"/>
                  <a:gd name="T18" fmla="*/ 321 w 1552"/>
                  <a:gd name="T19" fmla="*/ 321 h 962"/>
                  <a:gd name="T20" fmla="*/ 321 w 1552"/>
                  <a:gd name="T21" fmla="*/ 268 h 962"/>
                  <a:gd name="T22" fmla="*/ 428 w 1552"/>
                  <a:gd name="T23" fmla="*/ 214 h 962"/>
                  <a:gd name="T24" fmla="*/ 428 w 1552"/>
                  <a:gd name="T25" fmla="*/ 214 h 962"/>
                  <a:gd name="T26" fmla="*/ 482 w 1552"/>
                  <a:gd name="T27" fmla="*/ 214 h 962"/>
                  <a:gd name="T28" fmla="*/ 535 w 1552"/>
                  <a:gd name="T29" fmla="*/ 161 h 962"/>
                  <a:gd name="T30" fmla="*/ 643 w 1552"/>
                  <a:gd name="T31" fmla="*/ 107 h 962"/>
                  <a:gd name="T32" fmla="*/ 643 w 1552"/>
                  <a:gd name="T33" fmla="*/ 107 h 962"/>
                  <a:gd name="T34" fmla="*/ 696 w 1552"/>
                  <a:gd name="T35" fmla="*/ 107 h 962"/>
                  <a:gd name="T36" fmla="*/ 750 w 1552"/>
                  <a:gd name="T37" fmla="*/ 107 h 962"/>
                  <a:gd name="T38" fmla="*/ 750 w 1552"/>
                  <a:gd name="T39" fmla="*/ 54 h 962"/>
                  <a:gd name="T40" fmla="*/ 750 w 1552"/>
                  <a:gd name="T41" fmla="*/ 54 h 962"/>
                  <a:gd name="T42" fmla="*/ 803 w 1552"/>
                  <a:gd name="T43" fmla="*/ 54 h 962"/>
                  <a:gd name="T44" fmla="*/ 857 w 1552"/>
                  <a:gd name="T45" fmla="*/ 0 h 962"/>
                  <a:gd name="T46" fmla="*/ 964 w 1552"/>
                  <a:gd name="T47" fmla="*/ 0 h 962"/>
                  <a:gd name="T48" fmla="*/ 964 w 1552"/>
                  <a:gd name="T49" fmla="*/ 0 h 962"/>
                  <a:gd name="T50" fmla="*/ 1071 w 1552"/>
                  <a:gd name="T51" fmla="*/ 0 h 962"/>
                  <a:gd name="T52" fmla="*/ 1178 w 1552"/>
                  <a:gd name="T53" fmla="*/ 54 h 962"/>
                  <a:gd name="T54" fmla="*/ 1285 w 1552"/>
                  <a:gd name="T55" fmla="*/ 107 h 962"/>
                  <a:gd name="T56" fmla="*/ 1285 w 1552"/>
                  <a:gd name="T57" fmla="*/ 107 h 962"/>
                  <a:gd name="T58" fmla="*/ 1445 w 1552"/>
                  <a:gd name="T59" fmla="*/ 214 h 962"/>
                  <a:gd name="T60" fmla="*/ 1499 w 1552"/>
                  <a:gd name="T61" fmla="*/ 375 h 962"/>
                  <a:gd name="T62" fmla="*/ 1552 w 1552"/>
                  <a:gd name="T63" fmla="*/ 535 h 962"/>
                  <a:gd name="T64" fmla="*/ 1552 w 1552"/>
                  <a:gd name="T65" fmla="*/ 535 h 962"/>
                  <a:gd name="T66" fmla="*/ 1499 w 1552"/>
                  <a:gd name="T67" fmla="*/ 695 h 962"/>
                  <a:gd name="T68" fmla="*/ 1445 w 1552"/>
                  <a:gd name="T69" fmla="*/ 748 h 962"/>
                  <a:gd name="T70" fmla="*/ 1338 w 1552"/>
                  <a:gd name="T71" fmla="*/ 748 h 962"/>
                  <a:gd name="T72" fmla="*/ 1338 w 1552"/>
                  <a:gd name="T73" fmla="*/ 748 h 962"/>
                  <a:gd name="T74" fmla="*/ 1178 w 1552"/>
                  <a:gd name="T75" fmla="*/ 748 h 962"/>
                  <a:gd name="T76" fmla="*/ 1124 w 1552"/>
                  <a:gd name="T77" fmla="*/ 695 h 962"/>
                  <a:gd name="T78" fmla="*/ 1017 w 1552"/>
                  <a:gd name="T79" fmla="*/ 748 h 962"/>
                  <a:gd name="T80" fmla="*/ 1017 w 1552"/>
                  <a:gd name="T81" fmla="*/ 748 h 962"/>
                  <a:gd name="T82" fmla="*/ 964 w 1552"/>
                  <a:gd name="T83" fmla="*/ 802 h 962"/>
                  <a:gd name="T84" fmla="*/ 857 w 1552"/>
                  <a:gd name="T85" fmla="*/ 802 h 962"/>
                  <a:gd name="T86" fmla="*/ 750 w 1552"/>
                  <a:gd name="T87" fmla="*/ 748 h 962"/>
                  <a:gd name="T88" fmla="*/ 750 w 1552"/>
                  <a:gd name="T89" fmla="*/ 748 h 962"/>
                  <a:gd name="T90" fmla="*/ 589 w 1552"/>
                  <a:gd name="T91" fmla="*/ 748 h 962"/>
                  <a:gd name="T92" fmla="*/ 428 w 1552"/>
                  <a:gd name="T93" fmla="*/ 802 h 962"/>
                  <a:gd name="T94" fmla="*/ 321 w 1552"/>
                  <a:gd name="T95" fmla="*/ 855 h 962"/>
                  <a:gd name="T96" fmla="*/ 321 w 1552"/>
                  <a:gd name="T97" fmla="*/ 855 h 962"/>
                  <a:gd name="T98" fmla="*/ 161 w 1552"/>
                  <a:gd name="T99" fmla="*/ 962 h 962"/>
                  <a:gd name="T100" fmla="*/ 54 w 1552"/>
                  <a:gd name="T101" fmla="*/ 962 h 962"/>
                  <a:gd name="T102" fmla="*/ 0 w 1552"/>
                  <a:gd name="T103" fmla="*/ 74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52" h="962">
                    <a:moveTo>
                      <a:pt x="0" y="748"/>
                    </a:moveTo>
                    <a:lnTo>
                      <a:pt x="0" y="695"/>
                    </a:lnTo>
                    <a:lnTo>
                      <a:pt x="54" y="588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214" y="428"/>
                    </a:lnTo>
                    <a:lnTo>
                      <a:pt x="268" y="428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21" y="321"/>
                    </a:lnTo>
                    <a:lnTo>
                      <a:pt x="321" y="268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14"/>
                    </a:lnTo>
                    <a:lnTo>
                      <a:pt x="535" y="161"/>
                    </a:lnTo>
                    <a:lnTo>
                      <a:pt x="643" y="107"/>
                    </a:lnTo>
                    <a:lnTo>
                      <a:pt x="643" y="107"/>
                    </a:lnTo>
                    <a:lnTo>
                      <a:pt x="696" y="107"/>
                    </a:lnTo>
                    <a:lnTo>
                      <a:pt x="750" y="107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54"/>
                    </a:lnTo>
                    <a:lnTo>
                      <a:pt x="857" y="0"/>
                    </a:lnTo>
                    <a:lnTo>
                      <a:pt x="964" y="0"/>
                    </a:lnTo>
                    <a:lnTo>
                      <a:pt x="964" y="0"/>
                    </a:lnTo>
                    <a:lnTo>
                      <a:pt x="1071" y="0"/>
                    </a:lnTo>
                    <a:lnTo>
                      <a:pt x="1178" y="54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445" y="214"/>
                    </a:lnTo>
                    <a:lnTo>
                      <a:pt x="1499" y="375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499" y="695"/>
                    </a:lnTo>
                    <a:lnTo>
                      <a:pt x="1445" y="748"/>
                    </a:lnTo>
                    <a:lnTo>
                      <a:pt x="1338" y="748"/>
                    </a:lnTo>
                    <a:lnTo>
                      <a:pt x="1338" y="748"/>
                    </a:lnTo>
                    <a:lnTo>
                      <a:pt x="1178" y="748"/>
                    </a:lnTo>
                    <a:lnTo>
                      <a:pt x="1124" y="695"/>
                    </a:lnTo>
                    <a:lnTo>
                      <a:pt x="1017" y="748"/>
                    </a:lnTo>
                    <a:lnTo>
                      <a:pt x="1017" y="748"/>
                    </a:lnTo>
                    <a:lnTo>
                      <a:pt x="964" y="802"/>
                    </a:lnTo>
                    <a:lnTo>
                      <a:pt x="857" y="802"/>
                    </a:lnTo>
                    <a:lnTo>
                      <a:pt x="750" y="748"/>
                    </a:lnTo>
                    <a:lnTo>
                      <a:pt x="750" y="748"/>
                    </a:lnTo>
                    <a:lnTo>
                      <a:pt x="589" y="748"/>
                    </a:lnTo>
                    <a:lnTo>
                      <a:pt x="428" y="802"/>
                    </a:lnTo>
                    <a:lnTo>
                      <a:pt x="321" y="855"/>
                    </a:lnTo>
                    <a:lnTo>
                      <a:pt x="321" y="855"/>
                    </a:lnTo>
                    <a:lnTo>
                      <a:pt x="161" y="962"/>
                    </a:lnTo>
                    <a:lnTo>
                      <a:pt x="54" y="962"/>
                    </a:lnTo>
                    <a:lnTo>
                      <a:pt x="0" y="748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" name="Freeform 144"/>
              <p:cNvSpPr>
                <a:spLocks/>
              </p:cNvSpPr>
              <p:nvPr/>
            </p:nvSpPr>
            <p:spPr bwMode="auto">
              <a:xfrm>
                <a:off x="4399" y="1301"/>
                <a:ext cx="74" cy="86"/>
              </a:xfrm>
              <a:custGeom>
                <a:avLst/>
                <a:gdLst>
                  <a:gd name="T0" fmla="*/ 0 w 589"/>
                  <a:gd name="T1" fmla="*/ 534 h 695"/>
                  <a:gd name="T2" fmla="*/ 0 w 589"/>
                  <a:gd name="T3" fmla="*/ 481 h 695"/>
                  <a:gd name="T4" fmla="*/ 54 w 589"/>
                  <a:gd name="T5" fmla="*/ 374 h 695"/>
                  <a:gd name="T6" fmla="*/ 321 w 589"/>
                  <a:gd name="T7" fmla="*/ 106 h 695"/>
                  <a:gd name="T8" fmla="*/ 321 w 589"/>
                  <a:gd name="T9" fmla="*/ 106 h 695"/>
                  <a:gd name="T10" fmla="*/ 375 w 589"/>
                  <a:gd name="T11" fmla="*/ 106 h 695"/>
                  <a:gd name="T12" fmla="*/ 482 w 589"/>
                  <a:gd name="T13" fmla="*/ 53 h 695"/>
                  <a:gd name="T14" fmla="*/ 589 w 589"/>
                  <a:gd name="T15" fmla="*/ 0 h 695"/>
                  <a:gd name="T16" fmla="*/ 589 w 589"/>
                  <a:gd name="T17" fmla="*/ 0 h 695"/>
                  <a:gd name="T18" fmla="*/ 535 w 589"/>
                  <a:gd name="T19" fmla="*/ 53 h 695"/>
                  <a:gd name="T20" fmla="*/ 482 w 589"/>
                  <a:gd name="T21" fmla="*/ 106 h 695"/>
                  <a:gd name="T22" fmla="*/ 375 w 589"/>
                  <a:gd name="T23" fmla="*/ 213 h 695"/>
                  <a:gd name="T24" fmla="*/ 375 w 589"/>
                  <a:gd name="T25" fmla="*/ 213 h 695"/>
                  <a:gd name="T26" fmla="*/ 268 w 589"/>
                  <a:gd name="T27" fmla="*/ 374 h 695"/>
                  <a:gd name="T28" fmla="*/ 214 w 589"/>
                  <a:gd name="T29" fmla="*/ 481 h 695"/>
                  <a:gd name="T30" fmla="*/ 161 w 589"/>
                  <a:gd name="T31" fmla="*/ 588 h 695"/>
                  <a:gd name="T32" fmla="*/ 161 w 589"/>
                  <a:gd name="T33" fmla="*/ 588 h 695"/>
                  <a:gd name="T34" fmla="*/ 107 w 589"/>
                  <a:gd name="T35" fmla="*/ 695 h 695"/>
                  <a:gd name="T36" fmla="*/ 0 w 589"/>
                  <a:gd name="T37" fmla="*/ 695 h 695"/>
                  <a:gd name="T38" fmla="*/ 0 w 589"/>
                  <a:gd name="T39" fmla="*/ 534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9" h="695">
                    <a:moveTo>
                      <a:pt x="0" y="534"/>
                    </a:moveTo>
                    <a:lnTo>
                      <a:pt x="0" y="481"/>
                    </a:lnTo>
                    <a:lnTo>
                      <a:pt x="54" y="374"/>
                    </a:lnTo>
                    <a:lnTo>
                      <a:pt x="321" y="106"/>
                    </a:lnTo>
                    <a:lnTo>
                      <a:pt x="321" y="106"/>
                    </a:lnTo>
                    <a:lnTo>
                      <a:pt x="375" y="106"/>
                    </a:lnTo>
                    <a:lnTo>
                      <a:pt x="482" y="53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53"/>
                    </a:lnTo>
                    <a:lnTo>
                      <a:pt x="482" y="106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268" y="374"/>
                    </a:lnTo>
                    <a:lnTo>
                      <a:pt x="214" y="481"/>
                    </a:lnTo>
                    <a:lnTo>
                      <a:pt x="161" y="588"/>
                    </a:lnTo>
                    <a:lnTo>
                      <a:pt x="161" y="588"/>
                    </a:lnTo>
                    <a:lnTo>
                      <a:pt x="107" y="695"/>
                    </a:lnTo>
                    <a:lnTo>
                      <a:pt x="0" y="695"/>
                    </a:ln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" name="Freeform 145"/>
              <p:cNvSpPr>
                <a:spLocks/>
              </p:cNvSpPr>
              <p:nvPr/>
            </p:nvSpPr>
            <p:spPr bwMode="auto">
              <a:xfrm>
                <a:off x="4432" y="1327"/>
                <a:ext cx="27" cy="54"/>
              </a:xfrm>
              <a:custGeom>
                <a:avLst/>
                <a:gdLst>
                  <a:gd name="T0" fmla="*/ 0 w 214"/>
                  <a:gd name="T1" fmla="*/ 375 h 428"/>
                  <a:gd name="T2" fmla="*/ 0 w 214"/>
                  <a:gd name="T3" fmla="*/ 375 h 428"/>
                  <a:gd name="T4" fmla="*/ 0 w 214"/>
                  <a:gd name="T5" fmla="*/ 321 h 428"/>
                  <a:gd name="T6" fmla="*/ 0 w 214"/>
                  <a:gd name="T7" fmla="*/ 268 h 428"/>
                  <a:gd name="T8" fmla="*/ 0 w 214"/>
                  <a:gd name="T9" fmla="*/ 268 h 428"/>
                  <a:gd name="T10" fmla="*/ 53 w 214"/>
                  <a:gd name="T11" fmla="*/ 107 h 428"/>
                  <a:gd name="T12" fmla="*/ 160 w 214"/>
                  <a:gd name="T13" fmla="*/ 0 h 428"/>
                  <a:gd name="T14" fmla="*/ 214 w 214"/>
                  <a:gd name="T15" fmla="*/ 0 h 428"/>
                  <a:gd name="T16" fmla="*/ 214 w 214"/>
                  <a:gd name="T17" fmla="*/ 0 h 428"/>
                  <a:gd name="T18" fmla="*/ 214 w 214"/>
                  <a:gd name="T19" fmla="*/ 54 h 428"/>
                  <a:gd name="T20" fmla="*/ 160 w 214"/>
                  <a:gd name="T21" fmla="*/ 161 h 428"/>
                  <a:gd name="T22" fmla="*/ 160 w 214"/>
                  <a:gd name="T23" fmla="*/ 268 h 428"/>
                  <a:gd name="T24" fmla="*/ 160 w 214"/>
                  <a:gd name="T25" fmla="*/ 268 h 428"/>
                  <a:gd name="T26" fmla="*/ 160 w 214"/>
                  <a:gd name="T27" fmla="*/ 321 h 428"/>
                  <a:gd name="T28" fmla="*/ 160 w 214"/>
                  <a:gd name="T29" fmla="*/ 375 h 428"/>
                  <a:gd name="T30" fmla="*/ 160 w 214"/>
                  <a:gd name="T31" fmla="*/ 375 h 428"/>
                  <a:gd name="T32" fmla="*/ 160 w 214"/>
                  <a:gd name="T33" fmla="*/ 375 h 428"/>
                  <a:gd name="T34" fmla="*/ 107 w 214"/>
                  <a:gd name="T35" fmla="*/ 428 h 428"/>
                  <a:gd name="T36" fmla="*/ 53 w 214"/>
                  <a:gd name="T37" fmla="*/ 428 h 428"/>
                  <a:gd name="T38" fmla="*/ 0 w 214"/>
                  <a:gd name="T39" fmla="*/ 375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428">
                    <a:moveTo>
                      <a:pt x="0" y="375"/>
                    </a:moveTo>
                    <a:lnTo>
                      <a:pt x="0" y="375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107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160" y="161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07" y="428"/>
                    </a:lnTo>
                    <a:lnTo>
                      <a:pt x="53" y="428"/>
                    </a:lnTo>
                    <a:lnTo>
                      <a:pt x="0" y="375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" name="Freeform 146"/>
              <p:cNvSpPr>
                <a:spLocks/>
              </p:cNvSpPr>
              <p:nvPr/>
            </p:nvSpPr>
            <p:spPr bwMode="auto">
              <a:xfrm>
                <a:off x="4432" y="1247"/>
                <a:ext cx="94" cy="60"/>
              </a:xfrm>
              <a:custGeom>
                <a:avLst/>
                <a:gdLst>
                  <a:gd name="T0" fmla="*/ 53 w 749"/>
                  <a:gd name="T1" fmla="*/ 481 h 481"/>
                  <a:gd name="T2" fmla="*/ 107 w 749"/>
                  <a:gd name="T3" fmla="*/ 481 h 481"/>
                  <a:gd name="T4" fmla="*/ 214 w 749"/>
                  <a:gd name="T5" fmla="*/ 428 h 481"/>
                  <a:gd name="T6" fmla="*/ 374 w 749"/>
                  <a:gd name="T7" fmla="*/ 375 h 481"/>
                  <a:gd name="T8" fmla="*/ 374 w 749"/>
                  <a:gd name="T9" fmla="*/ 375 h 481"/>
                  <a:gd name="T10" fmla="*/ 481 w 749"/>
                  <a:gd name="T11" fmla="*/ 375 h 481"/>
                  <a:gd name="T12" fmla="*/ 481 w 749"/>
                  <a:gd name="T13" fmla="*/ 268 h 481"/>
                  <a:gd name="T14" fmla="*/ 481 w 749"/>
                  <a:gd name="T15" fmla="*/ 214 h 481"/>
                  <a:gd name="T16" fmla="*/ 481 w 749"/>
                  <a:gd name="T17" fmla="*/ 214 h 481"/>
                  <a:gd name="T18" fmla="*/ 481 w 749"/>
                  <a:gd name="T19" fmla="*/ 214 h 481"/>
                  <a:gd name="T20" fmla="*/ 535 w 749"/>
                  <a:gd name="T21" fmla="*/ 214 h 481"/>
                  <a:gd name="T22" fmla="*/ 588 w 749"/>
                  <a:gd name="T23" fmla="*/ 214 h 481"/>
                  <a:gd name="T24" fmla="*/ 588 w 749"/>
                  <a:gd name="T25" fmla="*/ 214 h 481"/>
                  <a:gd name="T26" fmla="*/ 588 w 749"/>
                  <a:gd name="T27" fmla="*/ 214 h 481"/>
                  <a:gd name="T28" fmla="*/ 642 w 749"/>
                  <a:gd name="T29" fmla="*/ 161 h 481"/>
                  <a:gd name="T30" fmla="*/ 695 w 749"/>
                  <a:gd name="T31" fmla="*/ 54 h 481"/>
                  <a:gd name="T32" fmla="*/ 695 w 749"/>
                  <a:gd name="T33" fmla="*/ 54 h 481"/>
                  <a:gd name="T34" fmla="*/ 749 w 749"/>
                  <a:gd name="T35" fmla="*/ 54 h 481"/>
                  <a:gd name="T36" fmla="*/ 695 w 749"/>
                  <a:gd name="T37" fmla="*/ 0 h 481"/>
                  <a:gd name="T38" fmla="*/ 642 w 749"/>
                  <a:gd name="T39" fmla="*/ 0 h 481"/>
                  <a:gd name="T40" fmla="*/ 642 w 749"/>
                  <a:gd name="T41" fmla="*/ 0 h 481"/>
                  <a:gd name="T42" fmla="*/ 535 w 749"/>
                  <a:gd name="T43" fmla="*/ 54 h 481"/>
                  <a:gd name="T44" fmla="*/ 481 w 749"/>
                  <a:gd name="T45" fmla="*/ 107 h 481"/>
                  <a:gd name="T46" fmla="*/ 481 w 749"/>
                  <a:gd name="T47" fmla="*/ 107 h 481"/>
                  <a:gd name="T48" fmla="*/ 481 w 749"/>
                  <a:gd name="T49" fmla="*/ 107 h 481"/>
                  <a:gd name="T50" fmla="*/ 428 w 749"/>
                  <a:gd name="T51" fmla="*/ 107 h 481"/>
                  <a:gd name="T52" fmla="*/ 374 w 749"/>
                  <a:gd name="T53" fmla="*/ 107 h 481"/>
                  <a:gd name="T54" fmla="*/ 321 w 749"/>
                  <a:gd name="T55" fmla="*/ 161 h 481"/>
                  <a:gd name="T56" fmla="*/ 321 w 749"/>
                  <a:gd name="T57" fmla="*/ 161 h 481"/>
                  <a:gd name="T58" fmla="*/ 214 w 749"/>
                  <a:gd name="T59" fmla="*/ 214 h 481"/>
                  <a:gd name="T60" fmla="*/ 160 w 749"/>
                  <a:gd name="T61" fmla="*/ 268 h 481"/>
                  <a:gd name="T62" fmla="*/ 160 w 749"/>
                  <a:gd name="T63" fmla="*/ 321 h 481"/>
                  <a:gd name="T64" fmla="*/ 160 w 749"/>
                  <a:gd name="T65" fmla="*/ 321 h 481"/>
                  <a:gd name="T66" fmla="*/ 107 w 749"/>
                  <a:gd name="T67" fmla="*/ 375 h 481"/>
                  <a:gd name="T68" fmla="*/ 0 w 749"/>
                  <a:gd name="T69" fmla="*/ 428 h 481"/>
                  <a:gd name="T70" fmla="*/ 53 w 749"/>
                  <a:gd name="T71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9" h="481">
                    <a:moveTo>
                      <a:pt x="53" y="481"/>
                    </a:moveTo>
                    <a:lnTo>
                      <a:pt x="107" y="481"/>
                    </a:lnTo>
                    <a:lnTo>
                      <a:pt x="214" y="428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481" y="375"/>
                    </a:lnTo>
                    <a:lnTo>
                      <a:pt x="481" y="268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35" y="21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42" y="161"/>
                    </a:lnTo>
                    <a:lnTo>
                      <a:pt x="695" y="54"/>
                    </a:lnTo>
                    <a:lnTo>
                      <a:pt x="695" y="54"/>
                    </a:lnTo>
                    <a:lnTo>
                      <a:pt x="749" y="54"/>
                    </a:lnTo>
                    <a:lnTo>
                      <a:pt x="69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535" y="54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28" y="107"/>
                    </a:lnTo>
                    <a:lnTo>
                      <a:pt x="374" y="107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214" y="214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0" y="428"/>
                    </a:lnTo>
                    <a:lnTo>
                      <a:pt x="53" y="481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" name="Freeform 147"/>
              <p:cNvSpPr>
                <a:spLocks/>
              </p:cNvSpPr>
              <p:nvPr/>
            </p:nvSpPr>
            <p:spPr bwMode="auto">
              <a:xfrm>
                <a:off x="4466" y="1234"/>
                <a:ext cx="187" cy="120"/>
              </a:xfrm>
              <a:custGeom>
                <a:avLst/>
                <a:gdLst>
                  <a:gd name="T0" fmla="*/ 1499 w 1499"/>
                  <a:gd name="T1" fmla="*/ 535 h 962"/>
                  <a:gd name="T2" fmla="*/ 1499 w 1499"/>
                  <a:gd name="T3" fmla="*/ 695 h 962"/>
                  <a:gd name="T4" fmla="*/ 1392 w 1499"/>
                  <a:gd name="T5" fmla="*/ 748 h 962"/>
                  <a:gd name="T6" fmla="*/ 1285 w 1499"/>
                  <a:gd name="T7" fmla="*/ 748 h 962"/>
                  <a:gd name="T8" fmla="*/ 1285 w 1499"/>
                  <a:gd name="T9" fmla="*/ 748 h 962"/>
                  <a:gd name="T10" fmla="*/ 1178 w 1499"/>
                  <a:gd name="T11" fmla="*/ 695 h 962"/>
                  <a:gd name="T12" fmla="*/ 1071 w 1499"/>
                  <a:gd name="T13" fmla="*/ 695 h 962"/>
                  <a:gd name="T14" fmla="*/ 1017 w 1499"/>
                  <a:gd name="T15" fmla="*/ 695 h 962"/>
                  <a:gd name="T16" fmla="*/ 1017 w 1499"/>
                  <a:gd name="T17" fmla="*/ 695 h 962"/>
                  <a:gd name="T18" fmla="*/ 910 w 1499"/>
                  <a:gd name="T19" fmla="*/ 748 h 962"/>
                  <a:gd name="T20" fmla="*/ 803 w 1499"/>
                  <a:gd name="T21" fmla="*/ 748 h 962"/>
                  <a:gd name="T22" fmla="*/ 696 w 1499"/>
                  <a:gd name="T23" fmla="*/ 748 h 962"/>
                  <a:gd name="T24" fmla="*/ 696 w 1499"/>
                  <a:gd name="T25" fmla="*/ 748 h 962"/>
                  <a:gd name="T26" fmla="*/ 589 w 1499"/>
                  <a:gd name="T27" fmla="*/ 748 h 962"/>
                  <a:gd name="T28" fmla="*/ 428 w 1499"/>
                  <a:gd name="T29" fmla="*/ 748 h 962"/>
                  <a:gd name="T30" fmla="*/ 321 w 1499"/>
                  <a:gd name="T31" fmla="*/ 855 h 962"/>
                  <a:gd name="T32" fmla="*/ 321 w 1499"/>
                  <a:gd name="T33" fmla="*/ 855 h 962"/>
                  <a:gd name="T34" fmla="*/ 161 w 1499"/>
                  <a:gd name="T35" fmla="*/ 962 h 962"/>
                  <a:gd name="T36" fmla="*/ 54 w 1499"/>
                  <a:gd name="T37" fmla="*/ 962 h 962"/>
                  <a:gd name="T38" fmla="*/ 0 w 1499"/>
                  <a:gd name="T39" fmla="*/ 748 h 962"/>
                  <a:gd name="T40" fmla="*/ 0 w 1499"/>
                  <a:gd name="T41" fmla="*/ 748 h 962"/>
                  <a:gd name="T42" fmla="*/ 0 w 1499"/>
                  <a:gd name="T43" fmla="*/ 695 h 962"/>
                  <a:gd name="T44" fmla="*/ 54 w 1499"/>
                  <a:gd name="T45" fmla="*/ 588 h 962"/>
                  <a:gd name="T46" fmla="*/ 161 w 1499"/>
                  <a:gd name="T47" fmla="*/ 482 h 962"/>
                  <a:gd name="T48" fmla="*/ 161 w 1499"/>
                  <a:gd name="T49" fmla="*/ 482 h 962"/>
                  <a:gd name="T50" fmla="*/ 214 w 1499"/>
                  <a:gd name="T51" fmla="*/ 428 h 962"/>
                  <a:gd name="T52" fmla="*/ 268 w 1499"/>
                  <a:gd name="T53" fmla="*/ 428 h 962"/>
                  <a:gd name="T54" fmla="*/ 321 w 1499"/>
                  <a:gd name="T55" fmla="*/ 375 h 962"/>
                  <a:gd name="T56" fmla="*/ 321 w 1499"/>
                  <a:gd name="T57" fmla="*/ 375 h 962"/>
                  <a:gd name="T58" fmla="*/ 321 w 1499"/>
                  <a:gd name="T59" fmla="*/ 321 h 962"/>
                  <a:gd name="T60" fmla="*/ 375 w 1499"/>
                  <a:gd name="T61" fmla="*/ 268 h 962"/>
                  <a:gd name="T62" fmla="*/ 428 w 1499"/>
                  <a:gd name="T63" fmla="*/ 214 h 962"/>
                  <a:gd name="T64" fmla="*/ 428 w 1499"/>
                  <a:gd name="T65" fmla="*/ 214 h 962"/>
                  <a:gd name="T66" fmla="*/ 482 w 1499"/>
                  <a:gd name="T67" fmla="*/ 214 h 962"/>
                  <a:gd name="T68" fmla="*/ 535 w 1499"/>
                  <a:gd name="T69" fmla="*/ 161 h 962"/>
                  <a:gd name="T70" fmla="*/ 643 w 1499"/>
                  <a:gd name="T71" fmla="*/ 107 h 962"/>
                  <a:gd name="T72" fmla="*/ 643 w 1499"/>
                  <a:gd name="T73" fmla="*/ 107 h 962"/>
                  <a:gd name="T74" fmla="*/ 696 w 1499"/>
                  <a:gd name="T75" fmla="*/ 107 h 962"/>
                  <a:gd name="T76" fmla="*/ 696 w 1499"/>
                  <a:gd name="T77" fmla="*/ 107 h 962"/>
                  <a:gd name="T78" fmla="*/ 750 w 1499"/>
                  <a:gd name="T79" fmla="*/ 54 h 962"/>
                  <a:gd name="T80" fmla="*/ 750 w 1499"/>
                  <a:gd name="T81" fmla="*/ 54 h 962"/>
                  <a:gd name="T82" fmla="*/ 803 w 1499"/>
                  <a:gd name="T83" fmla="*/ 54 h 962"/>
                  <a:gd name="T84" fmla="*/ 857 w 1499"/>
                  <a:gd name="T85" fmla="*/ 0 h 962"/>
                  <a:gd name="T86" fmla="*/ 964 w 1499"/>
                  <a:gd name="T87" fmla="*/ 0 h 962"/>
                  <a:gd name="T88" fmla="*/ 964 w 1499"/>
                  <a:gd name="T89" fmla="*/ 0 h 962"/>
                  <a:gd name="T90" fmla="*/ 1017 w 1499"/>
                  <a:gd name="T91" fmla="*/ 0 h 962"/>
                  <a:gd name="T92" fmla="*/ 1124 w 1499"/>
                  <a:gd name="T93" fmla="*/ 54 h 962"/>
                  <a:gd name="T94" fmla="*/ 1285 w 1499"/>
                  <a:gd name="T95" fmla="*/ 107 h 962"/>
                  <a:gd name="T96" fmla="*/ 1285 w 1499"/>
                  <a:gd name="T97" fmla="*/ 107 h 962"/>
                  <a:gd name="T98" fmla="*/ 1392 w 1499"/>
                  <a:gd name="T99" fmla="*/ 214 h 962"/>
                  <a:gd name="T100" fmla="*/ 1499 w 1499"/>
                  <a:gd name="T101" fmla="*/ 375 h 962"/>
                  <a:gd name="T102" fmla="*/ 1499 w 1499"/>
                  <a:gd name="T103" fmla="*/ 535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99" h="962">
                    <a:moveTo>
                      <a:pt x="1499" y="535"/>
                    </a:moveTo>
                    <a:lnTo>
                      <a:pt x="1499" y="695"/>
                    </a:lnTo>
                    <a:lnTo>
                      <a:pt x="1392" y="748"/>
                    </a:lnTo>
                    <a:lnTo>
                      <a:pt x="1285" y="748"/>
                    </a:lnTo>
                    <a:lnTo>
                      <a:pt x="1285" y="748"/>
                    </a:lnTo>
                    <a:lnTo>
                      <a:pt x="1178" y="695"/>
                    </a:lnTo>
                    <a:lnTo>
                      <a:pt x="1071" y="695"/>
                    </a:lnTo>
                    <a:lnTo>
                      <a:pt x="1017" y="695"/>
                    </a:lnTo>
                    <a:lnTo>
                      <a:pt x="1017" y="695"/>
                    </a:lnTo>
                    <a:lnTo>
                      <a:pt x="910" y="748"/>
                    </a:lnTo>
                    <a:lnTo>
                      <a:pt x="803" y="748"/>
                    </a:lnTo>
                    <a:lnTo>
                      <a:pt x="696" y="748"/>
                    </a:lnTo>
                    <a:lnTo>
                      <a:pt x="696" y="748"/>
                    </a:lnTo>
                    <a:lnTo>
                      <a:pt x="589" y="748"/>
                    </a:lnTo>
                    <a:lnTo>
                      <a:pt x="428" y="748"/>
                    </a:lnTo>
                    <a:lnTo>
                      <a:pt x="321" y="855"/>
                    </a:lnTo>
                    <a:lnTo>
                      <a:pt x="321" y="855"/>
                    </a:lnTo>
                    <a:lnTo>
                      <a:pt x="161" y="962"/>
                    </a:lnTo>
                    <a:lnTo>
                      <a:pt x="54" y="962"/>
                    </a:lnTo>
                    <a:lnTo>
                      <a:pt x="0" y="748"/>
                    </a:lnTo>
                    <a:lnTo>
                      <a:pt x="0" y="748"/>
                    </a:lnTo>
                    <a:lnTo>
                      <a:pt x="0" y="695"/>
                    </a:lnTo>
                    <a:lnTo>
                      <a:pt x="54" y="588"/>
                    </a:lnTo>
                    <a:lnTo>
                      <a:pt x="161" y="482"/>
                    </a:lnTo>
                    <a:lnTo>
                      <a:pt x="161" y="482"/>
                    </a:lnTo>
                    <a:lnTo>
                      <a:pt x="214" y="428"/>
                    </a:lnTo>
                    <a:lnTo>
                      <a:pt x="268" y="428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21" y="321"/>
                    </a:lnTo>
                    <a:lnTo>
                      <a:pt x="375" y="268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14"/>
                    </a:lnTo>
                    <a:lnTo>
                      <a:pt x="535" y="161"/>
                    </a:lnTo>
                    <a:lnTo>
                      <a:pt x="643" y="107"/>
                    </a:lnTo>
                    <a:lnTo>
                      <a:pt x="643" y="107"/>
                    </a:lnTo>
                    <a:lnTo>
                      <a:pt x="696" y="107"/>
                    </a:lnTo>
                    <a:lnTo>
                      <a:pt x="696" y="107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54"/>
                    </a:lnTo>
                    <a:lnTo>
                      <a:pt x="857" y="0"/>
                    </a:lnTo>
                    <a:lnTo>
                      <a:pt x="964" y="0"/>
                    </a:lnTo>
                    <a:lnTo>
                      <a:pt x="964" y="0"/>
                    </a:lnTo>
                    <a:lnTo>
                      <a:pt x="1017" y="0"/>
                    </a:lnTo>
                    <a:lnTo>
                      <a:pt x="1124" y="54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392" y="214"/>
                    </a:lnTo>
                    <a:lnTo>
                      <a:pt x="1499" y="375"/>
                    </a:lnTo>
                    <a:lnTo>
                      <a:pt x="1499" y="535"/>
                    </a:lnTo>
                    <a:close/>
                  </a:path>
                </a:pathLst>
              </a:custGeom>
              <a:solidFill>
                <a:srgbClr val="743A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" name="Freeform 148"/>
              <p:cNvSpPr>
                <a:spLocks/>
              </p:cNvSpPr>
              <p:nvPr/>
            </p:nvSpPr>
            <p:spPr bwMode="auto">
              <a:xfrm>
                <a:off x="4473" y="1234"/>
                <a:ext cx="173" cy="113"/>
              </a:xfrm>
              <a:custGeom>
                <a:avLst/>
                <a:gdLst>
                  <a:gd name="T0" fmla="*/ 1391 w 1391"/>
                  <a:gd name="T1" fmla="*/ 482 h 909"/>
                  <a:gd name="T2" fmla="*/ 1391 w 1391"/>
                  <a:gd name="T3" fmla="*/ 641 h 909"/>
                  <a:gd name="T4" fmla="*/ 1338 w 1391"/>
                  <a:gd name="T5" fmla="*/ 695 h 909"/>
                  <a:gd name="T6" fmla="*/ 1231 w 1391"/>
                  <a:gd name="T7" fmla="*/ 695 h 909"/>
                  <a:gd name="T8" fmla="*/ 1231 w 1391"/>
                  <a:gd name="T9" fmla="*/ 695 h 909"/>
                  <a:gd name="T10" fmla="*/ 1070 w 1391"/>
                  <a:gd name="T11" fmla="*/ 695 h 909"/>
                  <a:gd name="T12" fmla="*/ 963 w 1391"/>
                  <a:gd name="T13" fmla="*/ 641 h 909"/>
                  <a:gd name="T14" fmla="*/ 910 w 1391"/>
                  <a:gd name="T15" fmla="*/ 695 h 909"/>
                  <a:gd name="T16" fmla="*/ 910 w 1391"/>
                  <a:gd name="T17" fmla="*/ 695 h 909"/>
                  <a:gd name="T18" fmla="*/ 856 w 1391"/>
                  <a:gd name="T19" fmla="*/ 748 h 909"/>
                  <a:gd name="T20" fmla="*/ 749 w 1391"/>
                  <a:gd name="T21" fmla="*/ 748 h 909"/>
                  <a:gd name="T22" fmla="*/ 642 w 1391"/>
                  <a:gd name="T23" fmla="*/ 695 h 909"/>
                  <a:gd name="T24" fmla="*/ 642 w 1391"/>
                  <a:gd name="T25" fmla="*/ 695 h 909"/>
                  <a:gd name="T26" fmla="*/ 535 w 1391"/>
                  <a:gd name="T27" fmla="*/ 695 h 909"/>
                  <a:gd name="T28" fmla="*/ 374 w 1391"/>
                  <a:gd name="T29" fmla="*/ 748 h 909"/>
                  <a:gd name="T30" fmla="*/ 267 w 1391"/>
                  <a:gd name="T31" fmla="*/ 802 h 909"/>
                  <a:gd name="T32" fmla="*/ 267 w 1391"/>
                  <a:gd name="T33" fmla="*/ 802 h 909"/>
                  <a:gd name="T34" fmla="*/ 160 w 1391"/>
                  <a:gd name="T35" fmla="*/ 909 h 909"/>
                  <a:gd name="T36" fmla="*/ 0 w 1391"/>
                  <a:gd name="T37" fmla="*/ 909 h 909"/>
                  <a:gd name="T38" fmla="*/ 0 w 1391"/>
                  <a:gd name="T39" fmla="*/ 695 h 909"/>
                  <a:gd name="T40" fmla="*/ 0 w 1391"/>
                  <a:gd name="T41" fmla="*/ 695 h 909"/>
                  <a:gd name="T42" fmla="*/ 0 w 1391"/>
                  <a:gd name="T43" fmla="*/ 695 h 909"/>
                  <a:gd name="T44" fmla="*/ 53 w 1391"/>
                  <a:gd name="T45" fmla="*/ 588 h 909"/>
                  <a:gd name="T46" fmla="*/ 107 w 1391"/>
                  <a:gd name="T47" fmla="*/ 482 h 909"/>
                  <a:gd name="T48" fmla="*/ 107 w 1391"/>
                  <a:gd name="T49" fmla="*/ 482 h 909"/>
                  <a:gd name="T50" fmla="*/ 160 w 1391"/>
                  <a:gd name="T51" fmla="*/ 428 h 909"/>
                  <a:gd name="T52" fmla="*/ 214 w 1391"/>
                  <a:gd name="T53" fmla="*/ 375 h 909"/>
                  <a:gd name="T54" fmla="*/ 267 w 1391"/>
                  <a:gd name="T55" fmla="*/ 321 h 909"/>
                  <a:gd name="T56" fmla="*/ 267 w 1391"/>
                  <a:gd name="T57" fmla="*/ 321 h 909"/>
                  <a:gd name="T58" fmla="*/ 267 w 1391"/>
                  <a:gd name="T59" fmla="*/ 321 h 909"/>
                  <a:gd name="T60" fmla="*/ 321 w 1391"/>
                  <a:gd name="T61" fmla="*/ 268 h 909"/>
                  <a:gd name="T62" fmla="*/ 374 w 1391"/>
                  <a:gd name="T63" fmla="*/ 214 h 909"/>
                  <a:gd name="T64" fmla="*/ 374 w 1391"/>
                  <a:gd name="T65" fmla="*/ 214 h 909"/>
                  <a:gd name="T66" fmla="*/ 428 w 1391"/>
                  <a:gd name="T67" fmla="*/ 214 h 909"/>
                  <a:gd name="T68" fmla="*/ 481 w 1391"/>
                  <a:gd name="T69" fmla="*/ 161 h 909"/>
                  <a:gd name="T70" fmla="*/ 589 w 1391"/>
                  <a:gd name="T71" fmla="*/ 107 h 909"/>
                  <a:gd name="T72" fmla="*/ 589 w 1391"/>
                  <a:gd name="T73" fmla="*/ 107 h 909"/>
                  <a:gd name="T74" fmla="*/ 642 w 1391"/>
                  <a:gd name="T75" fmla="*/ 107 h 909"/>
                  <a:gd name="T76" fmla="*/ 642 w 1391"/>
                  <a:gd name="T77" fmla="*/ 107 h 909"/>
                  <a:gd name="T78" fmla="*/ 696 w 1391"/>
                  <a:gd name="T79" fmla="*/ 54 h 909"/>
                  <a:gd name="T80" fmla="*/ 696 w 1391"/>
                  <a:gd name="T81" fmla="*/ 54 h 909"/>
                  <a:gd name="T82" fmla="*/ 749 w 1391"/>
                  <a:gd name="T83" fmla="*/ 54 h 909"/>
                  <a:gd name="T84" fmla="*/ 803 w 1391"/>
                  <a:gd name="T85" fmla="*/ 54 h 909"/>
                  <a:gd name="T86" fmla="*/ 856 w 1391"/>
                  <a:gd name="T87" fmla="*/ 0 h 909"/>
                  <a:gd name="T88" fmla="*/ 856 w 1391"/>
                  <a:gd name="T89" fmla="*/ 0 h 909"/>
                  <a:gd name="T90" fmla="*/ 910 w 1391"/>
                  <a:gd name="T91" fmla="*/ 54 h 909"/>
                  <a:gd name="T92" fmla="*/ 1017 w 1391"/>
                  <a:gd name="T93" fmla="*/ 54 h 909"/>
                  <a:gd name="T94" fmla="*/ 1177 w 1391"/>
                  <a:gd name="T95" fmla="*/ 107 h 909"/>
                  <a:gd name="T96" fmla="*/ 1177 w 1391"/>
                  <a:gd name="T97" fmla="*/ 107 h 909"/>
                  <a:gd name="T98" fmla="*/ 1284 w 1391"/>
                  <a:gd name="T99" fmla="*/ 214 h 909"/>
                  <a:gd name="T100" fmla="*/ 1391 w 1391"/>
                  <a:gd name="T101" fmla="*/ 375 h 909"/>
                  <a:gd name="T102" fmla="*/ 1391 w 1391"/>
                  <a:gd name="T103" fmla="*/ 482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91" h="909">
                    <a:moveTo>
                      <a:pt x="1391" y="482"/>
                    </a:moveTo>
                    <a:lnTo>
                      <a:pt x="1391" y="641"/>
                    </a:lnTo>
                    <a:lnTo>
                      <a:pt x="1338" y="695"/>
                    </a:lnTo>
                    <a:lnTo>
                      <a:pt x="1231" y="695"/>
                    </a:lnTo>
                    <a:lnTo>
                      <a:pt x="1231" y="695"/>
                    </a:lnTo>
                    <a:lnTo>
                      <a:pt x="1070" y="695"/>
                    </a:lnTo>
                    <a:lnTo>
                      <a:pt x="963" y="641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856" y="748"/>
                    </a:lnTo>
                    <a:lnTo>
                      <a:pt x="749" y="748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535" y="695"/>
                    </a:lnTo>
                    <a:lnTo>
                      <a:pt x="374" y="748"/>
                    </a:lnTo>
                    <a:lnTo>
                      <a:pt x="267" y="802"/>
                    </a:lnTo>
                    <a:lnTo>
                      <a:pt x="267" y="802"/>
                    </a:lnTo>
                    <a:lnTo>
                      <a:pt x="160" y="909"/>
                    </a:lnTo>
                    <a:lnTo>
                      <a:pt x="0" y="909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53" y="588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160" y="428"/>
                    </a:lnTo>
                    <a:lnTo>
                      <a:pt x="214" y="375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321" y="268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428" y="214"/>
                    </a:lnTo>
                    <a:lnTo>
                      <a:pt x="481" y="161"/>
                    </a:lnTo>
                    <a:lnTo>
                      <a:pt x="589" y="107"/>
                    </a:lnTo>
                    <a:lnTo>
                      <a:pt x="589" y="107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96" y="54"/>
                    </a:lnTo>
                    <a:lnTo>
                      <a:pt x="696" y="54"/>
                    </a:lnTo>
                    <a:lnTo>
                      <a:pt x="749" y="54"/>
                    </a:lnTo>
                    <a:lnTo>
                      <a:pt x="803" y="54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910" y="54"/>
                    </a:lnTo>
                    <a:lnTo>
                      <a:pt x="1017" y="54"/>
                    </a:lnTo>
                    <a:lnTo>
                      <a:pt x="1177" y="107"/>
                    </a:lnTo>
                    <a:lnTo>
                      <a:pt x="1177" y="107"/>
                    </a:lnTo>
                    <a:lnTo>
                      <a:pt x="1284" y="214"/>
                    </a:lnTo>
                    <a:lnTo>
                      <a:pt x="1391" y="375"/>
                    </a:lnTo>
                    <a:lnTo>
                      <a:pt x="1391" y="482"/>
                    </a:lnTo>
                    <a:close/>
                  </a:path>
                </a:pathLst>
              </a:custGeom>
              <a:solidFill>
                <a:srgbClr val="7A4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" name="Freeform 149"/>
              <p:cNvSpPr>
                <a:spLocks/>
              </p:cNvSpPr>
              <p:nvPr/>
            </p:nvSpPr>
            <p:spPr bwMode="auto">
              <a:xfrm>
                <a:off x="4473" y="1240"/>
                <a:ext cx="167" cy="107"/>
              </a:xfrm>
              <a:custGeom>
                <a:avLst/>
                <a:gdLst>
                  <a:gd name="T0" fmla="*/ 1338 w 1338"/>
                  <a:gd name="T1" fmla="*/ 428 h 855"/>
                  <a:gd name="T2" fmla="*/ 1338 w 1338"/>
                  <a:gd name="T3" fmla="*/ 587 h 855"/>
                  <a:gd name="T4" fmla="*/ 1284 w 1338"/>
                  <a:gd name="T5" fmla="*/ 641 h 855"/>
                  <a:gd name="T6" fmla="*/ 1177 w 1338"/>
                  <a:gd name="T7" fmla="*/ 641 h 855"/>
                  <a:gd name="T8" fmla="*/ 1177 w 1338"/>
                  <a:gd name="T9" fmla="*/ 641 h 855"/>
                  <a:gd name="T10" fmla="*/ 1070 w 1338"/>
                  <a:gd name="T11" fmla="*/ 587 h 855"/>
                  <a:gd name="T12" fmla="*/ 963 w 1338"/>
                  <a:gd name="T13" fmla="*/ 587 h 855"/>
                  <a:gd name="T14" fmla="*/ 910 w 1338"/>
                  <a:gd name="T15" fmla="*/ 641 h 855"/>
                  <a:gd name="T16" fmla="*/ 910 w 1338"/>
                  <a:gd name="T17" fmla="*/ 641 h 855"/>
                  <a:gd name="T18" fmla="*/ 803 w 1338"/>
                  <a:gd name="T19" fmla="*/ 694 h 855"/>
                  <a:gd name="T20" fmla="*/ 749 w 1338"/>
                  <a:gd name="T21" fmla="*/ 694 h 855"/>
                  <a:gd name="T22" fmla="*/ 642 w 1338"/>
                  <a:gd name="T23" fmla="*/ 641 h 855"/>
                  <a:gd name="T24" fmla="*/ 642 w 1338"/>
                  <a:gd name="T25" fmla="*/ 641 h 855"/>
                  <a:gd name="T26" fmla="*/ 535 w 1338"/>
                  <a:gd name="T27" fmla="*/ 641 h 855"/>
                  <a:gd name="T28" fmla="*/ 374 w 1338"/>
                  <a:gd name="T29" fmla="*/ 694 h 855"/>
                  <a:gd name="T30" fmla="*/ 267 w 1338"/>
                  <a:gd name="T31" fmla="*/ 748 h 855"/>
                  <a:gd name="T32" fmla="*/ 267 w 1338"/>
                  <a:gd name="T33" fmla="*/ 748 h 855"/>
                  <a:gd name="T34" fmla="*/ 160 w 1338"/>
                  <a:gd name="T35" fmla="*/ 855 h 855"/>
                  <a:gd name="T36" fmla="*/ 53 w 1338"/>
                  <a:gd name="T37" fmla="*/ 801 h 855"/>
                  <a:gd name="T38" fmla="*/ 0 w 1338"/>
                  <a:gd name="T39" fmla="*/ 641 h 855"/>
                  <a:gd name="T40" fmla="*/ 0 w 1338"/>
                  <a:gd name="T41" fmla="*/ 641 h 855"/>
                  <a:gd name="T42" fmla="*/ 0 w 1338"/>
                  <a:gd name="T43" fmla="*/ 587 h 855"/>
                  <a:gd name="T44" fmla="*/ 53 w 1338"/>
                  <a:gd name="T45" fmla="*/ 534 h 855"/>
                  <a:gd name="T46" fmla="*/ 107 w 1338"/>
                  <a:gd name="T47" fmla="*/ 428 h 855"/>
                  <a:gd name="T48" fmla="*/ 107 w 1338"/>
                  <a:gd name="T49" fmla="*/ 428 h 855"/>
                  <a:gd name="T50" fmla="*/ 160 w 1338"/>
                  <a:gd name="T51" fmla="*/ 374 h 855"/>
                  <a:gd name="T52" fmla="*/ 214 w 1338"/>
                  <a:gd name="T53" fmla="*/ 321 h 855"/>
                  <a:gd name="T54" fmla="*/ 267 w 1338"/>
                  <a:gd name="T55" fmla="*/ 267 h 855"/>
                  <a:gd name="T56" fmla="*/ 267 w 1338"/>
                  <a:gd name="T57" fmla="*/ 267 h 855"/>
                  <a:gd name="T58" fmla="*/ 267 w 1338"/>
                  <a:gd name="T59" fmla="*/ 267 h 855"/>
                  <a:gd name="T60" fmla="*/ 321 w 1338"/>
                  <a:gd name="T61" fmla="*/ 214 h 855"/>
                  <a:gd name="T62" fmla="*/ 374 w 1338"/>
                  <a:gd name="T63" fmla="*/ 160 h 855"/>
                  <a:gd name="T64" fmla="*/ 374 w 1338"/>
                  <a:gd name="T65" fmla="*/ 160 h 855"/>
                  <a:gd name="T66" fmla="*/ 428 w 1338"/>
                  <a:gd name="T67" fmla="*/ 160 h 855"/>
                  <a:gd name="T68" fmla="*/ 481 w 1338"/>
                  <a:gd name="T69" fmla="*/ 107 h 855"/>
                  <a:gd name="T70" fmla="*/ 589 w 1338"/>
                  <a:gd name="T71" fmla="*/ 53 h 855"/>
                  <a:gd name="T72" fmla="*/ 589 w 1338"/>
                  <a:gd name="T73" fmla="*/ 53 h 855"/>
                  <a:gd name="T74" fmla="*/ 589 w 1338"/>
                  <a:gd name="T75" fmla="*/ 53 h 855"/>
                  <a:gd name="T76" fmla="*/ 642 w 1338"/>
                  <a:gd name="T77" fmla="*/ 53 h 855"/>
                  <a:gd name="T78" fmla="*/ 696 w 1338"/>
                  <a:gd name="T79" fmla="*/ 53 h 855"/>
                  <a:gd name="T80" fmla="*/ 696 w 1338"/>
                  <a:gd name="T81" fmla="*/ 53 h 855"/>
                  <a:gd name="T82" fmla="*/ 696 w 1338"/>
                  <a:gd name="T83" fmla="*/ 53 h 855"/>
                  <a:gd name="T84" fmla="*/ 749 w 1338"/>
                  <a:gd name="T85" fmla="*/ 0 h 855"/>
                  <a:gd name="T86" fmla="*/ 856 w 1338"/>
                  <a:gd name="T87" fmla="*/ 0 h 855"/>
                  <a:gd name="T88" fmla="*/ 856 w 1338"/>
                  <a:gd name="T89" fmla="*/ 0 h 855"/>
                  <a:gd name="T90" fmla="*/ 910 w 1338"/>
                  <a:gd name="T91" fmla="*/ 0 h 855"/>
                  <a:gd name="T92" fmla="*/ 1017 w 1338"/>
                  <a:gd name="T93" fmla="*/ 0 h 855"/>
                  <a:gd name="T94" fmla="*/ 1124 w 1338"/>
                  <a:gd name="T95" fmla="*/ 53 h 855"/>
                  <a:gd name="T96" fmla="*/ 1124 w 1338"/>
                  <a:gd name="T97" fmla="*/ 53 h 855"/>
                  <a:gd name="T98" fmla="*/ 1231 w 1338"/>
                  <a:gd name="T99" fmla="*/ 160 h 855"/>
                  <a:gd name="T100" fmla="*/ 1338 w 1338"/>
                  <a:gd name="T101" fmla="*/ 321 h 855"/>
                  <a:gd name="T102" fmla="*/ 1338 w 1338"/>
                  <a:gd name="T103" fmla="*/ 428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38" h="855">
                    <a:moveTo>
                      <a:pt x="1338" y="428"/>
                    </a:moveTo>
                    <a:lnTo>
                      <a:pt x="1338" y="587"/>
                    </a:lnTo>
                    <a:lnTo>
                      <a:pt x="1284" y="641"/>
                    </a:lnTo>
                    <a:lnTo>
                      <a:pt x="1177" y="641"/>
                    </a:lnTo>
                    <a:lnTo>
                      <a:pt x="1177" y="641"/>
                    </a:lnTo>
                    <a:lnTo>
                      <a:pt x="1070" y="587"/>
                    </a:lnTo>
                    <a:lnTo>
                      <a:pt x="963" y="587"/>
                    </a:lnTo>
                    <a:lnTo>
                      <a:pt x="910" y="641"/>
                    </a:lnTo>
                    <a:lnTo>
                      <a:pt x="910" y="641"/>
                    </a:lnTo>
                    <a:lnTo>
                      <a:pt x="803" y="694"/>
                    </a:lnTo>
                    <a:lnTo>
                      <a:pt x="749" y="694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35" y="641"/>
                    </a:lnTo>
                    <a:lnTo>
                      <a:pt x="374" y="694"/>
                    </a:lnTo>
                    <a:lnTo>
                      <a:pt x="267" y="748"/>
                    </a:lnTo>
                    <a:lnTo>
                      <a:pt x="267" y="748"/>
                    </a:lnTo>
                    <a:lnTo>
                      <a:pt x="160" y="855"/>
                    </a:lnTo>
                    <a:lnTo>
                      <a:pt x="53" y="801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87"/>
                    </a:lnTo>
                    <a:lnTo>
                      <a:pt x="53" y="53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0" y="374"/>
                    </a:lnTo>
                    <a:lnTo>
                      <a:pt x="214" y="321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321" y="214"/>
                    </a:lnTo>
                    <a:lnTo>
                      <a:pt x="374" y="160"/>
                    </a:lnTo>
                    <a:lnTo>
                      <a:pt x="374" y="160"/>
                    </a:lnTo>
                    <a:lnTo>
                      <a:pt x="428" y="160"/>
                    </a:lnTo>
                    <a:lnTo>
                      <a:pt x="481" y="107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2" y="53"/>
                    </a:lnTo>
                    <a:lnTo>
                      <a:pt x="696" y="53"/>
                    </a:lnTo>
                    <a:lnTo>
                      <a:pt x="696" y="53"/>
                    </a:lnTo>
                    <a:lnTo>
                      <a:pt x="696" y="53"/>
                    </a:lnTo>
                    <a:lnTo>
                      <a:pt x="749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910" y="0"/>
                    </a:lnTo>
                    <a:lnTo>
                      <a:pt x="1017" y="0"/>
                    </a:lnTo>
                    <a:lnTo>
                      <a:pt x="1124" y="53"/>
                    </a:lnTo>
                    <a:lnTo>
                      <a:pt x="1124" y="53"/>
                    </a:lnTo>
                    <a:lnTo>
                      <a:pt x="1231" y="160"/>
                    </a:lnTo>
                    <a:lnTo>
                      <a:pt x="1338" y="321"/>
                    </a:lnTo>
                    <a:lnTo>
                      <a:pt x="1338" y="428"/>
                    </a:lnTo>
                    <a:close/>
                  </a:path>
                </a:pathLst>
              </a:custGeom>
              <a:solidFill>
                <a:srgbClr val="8148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" name="Freeform 150"/>
              <p:cNvSpPr>
                <a:spLocks/>
              </p:cNvSpPr>
              <p:nvPr/>
            </p:nvSpPr>
            <p:spPr bwMode="auto">
              <a:xfrm>
                <a:off x="4479" y="1240"/>
                <a:ext cx="161" cy="101"/>
              </a:xfrm>
              <a:custGeom>
                <a:avLst/>
                <a:gdLst>
                  <a:gd name="T0" fmla="*/ 1285 w 1285"/>
                  <a:gd name="T1" fmla="*/ 428 h 801"/>
                  <a:gd name="T2" fmla="*/ 1231 w 1285"/>
                  <a:gd name="T3" fmla="*/ 534 h 801"/>
                  <a:gd name="T4" fmla="*/ 1178 w 1285"/>
                  <a:gd name="T5" fmla="*/ 587 h 801"/>
                  <a:gd name="T6" fmla="*/ 1071 w 1285"/>
                  <a:gd name="T7" fmla="*/ 587 h 801"/>
                  <a:gd name="T8" fmla="*/ 1071 w 1285"/>
                  <a:gd name="T9" fmla="*/ 587 h 801"/>
                  <a:gd name="T10" fmla="*/ 964 w 1285"/>
                  <a:gd name="T11" fmla="*/ 587 h 801"/>
                  <a:gd name="T12" fmla="*/ 857 w 1285"/>
                  <a:gd name="T13" fmla="*/ 587 h 801"/>
                  <a:gd name="T14" fmla="*/ 803 w 1285"/>
                  <a:gd name="T15" fmla="*/ 587 h 801"/>
                  <a:gd name="T16" fmla="*/ 803 w 1285"/>
                  <a:gd name="T17" fmla="*/ 587 h 801"/>
                  <a:gd name="T18" fmla="*/ 750 w 1285"/>
                  <a:gd name="T19" fmla="*/ 641 h 801"/>
                  <a:gd name="T20" fmla="*/ 643 w 1285"/>
                  <a:gd name="T21" fmla="*/ 641 h 801"/>
                  <a:gd name="T22" fmla="*/ 589 w 1285"/>
                  <a:gd name="T23" fmla="*/ 587 h 801"/>
                  <a:gd name="T24" fmla="*/ 589 w 1285"/>
                  <a:gd name="T25" fmla="*/ 587 h 801"/>
                  <a:gd name="T26" fmla="*/ 482 w 1285"/>
                  <a:gd name="T27" fmla="*/ 587 h 801"/>
                  <a:gd name="T28" fmla="*/ 321 w 1285"/>
                  <a:gd name="T29" fmla="*/ 641 h 801"/>
                  <a:gd name="T30" fmla="*/ 268 w 1285"/>
                  <a:gd name="T31" fmla="*/ 694 h 801"/>
                  <a:gd name="T32" fmla="*/ 268 w 1285"/>
                  <a:gd name="T33" fmla="*/ 694 h 801"/>
                  <a:gd name="T34" fmla="*/ 107 w 1285"/>
                  <a:gd name="T35" fmla="*/ 801 h 801"/>
                  <a:gd name="T36" fmla="*/ 0 w 1285"/>
                  <a:gd name="T37" fmla="*/ 801 h 801"/>
                  <a:gd name="T38" fmla="*/ 0 w 1285"/>
                  <a:gd name="T39" fmla="*/ 641 h 801"/>
                  <a:gd name="T40" fmla="*/ 0 w 1285"/>
                  <a:gd name="T41" fmla="*/ 641 h 801"/>
                  <a:gd name="T42" fmla="*/ 0 w 1285"/>
                  <a:gd name="T43" fmla="*/ 587 h 801"/>
                  <a:gd name="T44" fmla="*/ 54 w 1285"/>
                  <a:gd name="T45" fmla="*/ 534 h 801"/>
                  <a:gd name="T46" fmla="*/ 107 w 1285"/>
                  <a:gd name="T47" fmla="*/ 428 h 801"/>
                  <a:gd name="T48" fmla="*/ 107 w 1285"/>
                  <a:gd name="T49" fmla="*/ 428 h 801"/>
                  <a:gd name="T50" fmla="*/ 161 w 1285"/>
                  <a:gd name="T51" fmla="*/ 374 h 801"/>
                  <a:gd name="T52" fmla="*/ 214 w 1285"/>
                  <a:gd name="T53" fmla="*/ 321 h 801"/>
                  <a:gd name="T54" fmla="*/ 268 w 1285"/>
                  <a:gd name="T55" fmla="*/ 267 h 801"/>
                  <a:gd name="T56" fmla="*/ 268 w 1285"/>
                  <a:gd name="T57" fmla="*/ 267 h 801"/>
                  <a:gd name="T58" fmla="*/ 268 w 1285"/>
                  <a:gd name="T59" fmla="*/ 267 h 801"/>
                  <a:gd name="T60" fmla="*/ 268 w 1285"/>
                  <a:gd name="T61" fmla="*/ 214 h 801"/>
                  <a:gd name="T62" fmla="*/ 321 w 1285"/>
                  <a:gd name="T63" fmla="*/ 160 h 801"/>
                  <a:gd name="T64" fmla="*/ 321 w 1285"/>
                  <a:gd name="T65" fmla="*/ 160 h 801"/>
                  <a:gd name="T66" fmla="*/ 375 w 1285"/>
                  <a:gd name="T67" fmla="*/ 160 h 801"/>
                  <a:gd name="T68" fmla="*/ 428 w 1285"/>
                  <a:gd name="T69" fmla="*/ 107 h 801"/>
                  <a:gd name="T70" fmla="*/ 482 w 1285"/>
                  <a:gd name="T71" fmla="*/ 107 h 801"/>
                  <a:gd name="T72" fmla="*/ 482 w 1285"/>
                  <a:gd name="T73" fmla="*/ 107 h 801"/>
                  <a:gd name="T74" fmla="*/ 536 w 1285"/>
                  <a:gd name="T75" fmla="*/ 107 h 801"/>
                  <a:gd name="T76" fmla="*/ 589 w 1285"/>
                  <a:gd name="T77" fmla="*/ 53 h 801"/>
                  <a:gd name="T78" fmla="*/ 589 w 1285"/>
                  <a:gd name="T79" fmla="*/ 53 h 801"/>
                  <a:gd name="T80" fmla="*/ 589 w 1285"/>
                  <a:gd name="T81" fmla="*/ 53 h 801"/>
                  <a:gd name="T82" fmla="*/ 643 w 1285"/>
                  <a:gd name="T83" fmla="*/ 53 h 801"/>
                  <a:gd name="T84" fmla="*/ 696 w 1285"/>
                  <a:gd name="T85" fmla="*/ 0 h 801"/>
                  <a:gd name="T86" fmla="*/ 803 w 1285"/>
                  <a:gd name="T87" fmla="*/ 0 h 801"/>
                  <a:gd name="T88" fmla="*/ 803 w 1285"/>
                  <a:gd name="T89" fmla="*/ 0 h 801"/>
                  <a:gd name="T90" fmla="*/ 857 w 1285"/>
                  <a:gd name="T91" fmla="*/ 0 h 801"/>
                  <a:gd name="T92" fmla="*/ 910 w 1285"/>
                  <a:gd name="T93" fmla="*/ 0 h 801"/>
                  <a:gd name="T94" fmla="*/ 1017 w 1285"/>
                  <a:gd name="T95" fmla="*/ 53 h 801"/>
                  <a:gd name="T96" fmla="*/ 1017 w 1285"/>
                  <a:gd name="T97" fmla="*/ 53 h 801"/>
                  <a:gd name="T98" fmla="*/ 1124 w 1285"/>
                  <a:gd name="T99" fmla="*/ 160 h 801"/>
                  <a:gd name="T100" fmla="*/ 1231 w 1285"/>
                  <a:gd name="T101" fmla="*/ 321 h 801"/>
                  <a:gd name="T102" fmla="*/ 1285 w 1285"/>
                  <a:gd name="T103" fmla="*/ 42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5" h="801">
                    <a:moveTo>
                      <a:pt x="1285" y="428"/>
                    </a:moveTo>
                    <a:lnTo>
                      <a:pt x="1231" y="534"/>
                    </a:lnTo>
                    <a:lnTo>
                      <a:pt x="1178" y="587"/>
                    </a:lnTo>
                    <a:lnTo>
                      <a:pt x="1071" y="587"/>
                    </a:lnTo>
                    <a:lnTo>
                      <a:pt x="1071" y="587"/>
                    </a:lnTo>
                    <a:lnTo>
                      <a:pt x="964" y="587"/>
                    </a:lnTo>
                    <a:lnTo>
                      <a:pt x="857" y="587"/>
                    </a:lnTo>
                    <a:lnTo>
                      <a:pt x="803" y="587"/>
                    </a:lnTo>
                    <a:lnTo>
                      <a:pt x="803" y="587"/>
                    </a:lnTo>
                    <a:lnTo>
                      <a:pt x="750" y="641"/>
                    </a:lnTo>
                    <a:lnTo>
                      <a:pt x="643" y="641"/>
                    </a:lnTo>
                    <a:lnTo>
                      <a:pt x="589" y="587"/>
                    </a:lnTo>
                    <a:lnTo>
                      <a:pt x="589" y="587"/>
                    </a:lnTo>
                    <a:lnTo>
                      <a:pt x="482" y="587"/>
                    </a:lnTo>
                    <a:lnTo>
                      <a:pt x="321" y="641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107" y="801"/>
                    </a:lnTo>
                    <a:lnTo>
                      <a:pt x="0" y="801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87"/>
                    </a:lnTo>
                    <a:lnTo>
                      <a:pt x="54" y="53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1" y="374"/>
                    </a:lnTo>
                    <a:lnTo>
                      <a:pt x="214" y="321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6" y="107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3" y="53"/>
                    </a:lnTo>
                    <a:lnTo>
                      <a:pt x="696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57" y="0"/>
                    </a:lnTo>
                    <a:lnTo>
                      <a:pt x="910" y="0"/>
                    </a:lnTo>
                    <a:lnTo>
                      <a:pt x="1017" y="53"/>
                    </a:lnTo>
                    <a:lnTo>
                      <a:pt x="1017" y="53"/>
                    </a:lnTo>
                    <a:lnTo>
                      <a:pt x="1124" y="160"/>
                    </a:lnTo>
                    <a:lnTo>
                      <a:pt x="1231" y="321"/>
                    </a:lnTo>
                    <a:lnTo>
                      <a:pt x="1285" y="428"/>
                    </a:lnTo>
                    <a:close/>
                  </a:path>
                </a:pathLst>
              </a:custGeom>
              <a:solidFill>
                <a:srgbClr val="874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" name="Freeform 151"/>
              <p:cNvSpPr>
                <a:spLocks/>
              </p:cNvSpPr>
              <p:nvPr/>
            </p:nvSpPr>
            <p:spPr bwMode="auto">
              <a:xfrm>
                <a:off x="4479" y="1240"/>
                <a:ext cx="154" cy="94"/>
              </a:xfrm>
              <a:custGeom>
                <a:avLst/>
                <a:gdLst>
                  <a:gd name="T0" fmla="*/ 1231 w 1231"/>
                  <a:gd name="T1" fmla="*/ 428 h 748"/>
                  <a:gd name="T2" fmla="*/ 1178 w 1231"/>
                  <a:gd name="T3" fmla="*/ 534 h 748"/>
                  <a:gd name="T4" fmla="*/ 1124 w 1231"/>
                  <a:gd name="T5" fmla="*/ 587 h 748"/>
                  <a:gd name="T6" fmla="*/ 1017 w 1231"/>
                  <a:gd name="T7" fmla="*/ 587 h 748"/>
                  <a:gd name="T8" fmla="*/ 1017 w 1231"/>
                  <a:gd name="T9" fmla="*/ 587 h 748"/>
                  <a:gd name="T10" fmla="*/ 910 w 1231"/>
                  <a:gd name="T11" fmla="*/ 587 h 748"/>
                  <a:gd name="T12" fmla="*/ 857 w 1231"/>
                  <a:gd name="T13" fmla="*/ 534 h 748"/>
                  <a:gd name="T14" fmla="*/ 803 w 1231"/>
                  <a:gd name="T15" fmla="*/ 587 h 748"/>
                  <a:gd name="T16" fmla="*/ 803 w 1231"/>
                  <a:gd name="T17" fmla="*/ 587 h 748"/>
                  <a:gd name="T18" fmla="*/ 696 w 1231"/>
                  <a:gd name="T19" fmla="*/ 641 h 748"/>
                  <a:gd name="T20" fmla="*/ 643 w 1231"/>
                  <a:gd name="T21" fmla="*/ 641 h 748"/>
                  <a:gd name="T22" fmla="*/ 536 w 1231"/>
                  <a:gd name="T23" fmla="*/ 587 h 748"/>
                  <a:gd name="T24" fmla="*/ 536 w 1231"/>
                  <a:gd name="T25" fmla="*/ 587 h 748"/>
                  <a:gd name="T26" fmla="*/ 428 w 1231"/>
                  <a:gd name="T27" fmla="*/ 587 h 748"/>
                  <a:gd name="T28" fmla="*/ 321 w 1231"/>
                  <a:gd name="T29" fmla="*/ 641 h 748"/>
                  <a:gd name="T30" fmla="*/ 268 w 1231"/>
                  <a:gd name="T31" fmla="*/ 694 h 748"/>
                  <a:gd name="T32" fmla="*/ 268 w 1231"/>
                  <a:gd name="T33" fmla="*/ 694 h 748"/>
                  <a:gd name="T34" fmla="*/ 161 w 1231"/>
                  <a:gd name="T35" fmla="*/ 748 h 748"/>
                  <a:gd name="T36" fmla="*/ 54 w 1231"/>
                  <a:gd name="T37" fmla="*/ 748 h 748"/>
                  <a:gd name="T38" fmla="*/ 0 w 1231"/>
                  <a:gd name="T39" fmla="*/ 587 h 748"/>
                  <a:gd name="T40" fmla="*/ 0 w 1231"/>
                  <a:gd name="T41" fmla="*/ 587 h 748"/>
                  <a:gd name="T42" fmla="*/ 0 w 1231"/>
                  <a:gd name="T43" fmla="*/ 587 h 748"/>
                  <a:gd name="T44" fmla="*/ 54 w 1231"/>
                  <a:gd name="T45" fmla="*/ 481 h 748"/>
                  <a:gd name="T46" fmla="*/ 107 w 1231"/>
                  <a:gd name="T47" fmla="*/ 374 h 748"/>
                  <a:gd name="T48" fmla="*/ 107 w 1231"/>
                  <a:gd name="T49" fmla="*/ 374 h 748"/>
                  <a:gd name="T50" fmla="*/ 161 w 1231"/>
                  <a:gd name="T51" fmla="*/ 374 h 748"/>
                  <a:gd name="T52" fmla="*/ 214 w 1231"/>
                  <a:gd name="T53" fmla="*/ 321 h 748"/>
                  <a:gd name="T54" fmla="*/ 268 w 1231"/>
                  <a:gd name="T55" fmla="*/ 267 h 748"/>
                  <a:gd name="T56" fmla="*/ 268 w 1231"/>
                  <a:gd name="T57" fmla="*/ 267 h 748"/>
                  <a:gd name="T58" fmla="*/ 268 w 1231"/>
                  <a:gd name="T59" fmla="*/ 267 h 748"/>
                  <a:gd name="T60" fmla="*/ 268 w 1231"/>
                  <a:gd name="T61" fmla="*/ 214 h 748"/>
                  <a:gd name="T62" fmla="*/ 321 w 1231"/>
                  <a:gd name="T63" fmla="*/ 160 h 748"/>
                  <a:gd name="T64" fmla="*/ 321 w 1231"/>
                  <a:gd name="T65" fmla="*/ 160 h 748"/>
                  <a:gd name="T66" fmla="*/ 375 w 1231"/>
                  <a:gd name="T67" fmla="*/ 160 h 748"/>
                  <a:gd name="T68" fmla="*/ 428 w 1231"/>
                  <a:gd name="T69" fmla="*/ 107 h 748"/>
                  <a:gd name="T70" fmla="*/ 482 w 1231"/>
                  <a:gd name="T71" fmla="*/ 107 h 748"/>
                  <a:gd name="T72" fmla="*/ 482 w 1231"/>
                  <a:gd name="T73" fmla="*/ 107 h 748"/>
                  <a:gd name="T74" fmla="*/ 536 w 1231"/>
                  <a:gd name="T75" fmla="*/ 107 h 748"/>
                  <a:gd name="T76" fmla="*/ 536 w 1231"/>
                  <a:gd name="T77" fmla="*/ 53 h 748"/>
                  <a:gd name="T78" fmla="*/ 589 w 1231"/>
                  <a:gd name="T79" fmla="*/ 53 h 748"/>
                  <a:gd name="T80" fmla="*/ 589 w 1231"/>
                  <a:gd name="T81" fmla="*/ 53 h 748"/>
                  <a:gd name="T82" fmla="*/ 643 w 1231"/>
                  <a:gd name="T83" fmla="*/ 53 h 748"/>
                  <a:gd name="T84" fmla="*/ 696 w 1231"/>
                  <a:gd name="T85" fmla="*/ 0 h 748"/>
                  <a:gd name="T86" fmla="*/ 750 w 1231"/>
                  <a:gd name="T87" fmla="*/ 0 h 748"/>
                  <a:gd name="T88" fmla="*/ 750 w 1231"/>
                  <a:gd name="T89" fmla="*/ 0 h 748"/>
                  <a:gd name="T90" fmla="*/ 803 w 1231"/>
                  <a:gd name="T91" fmla="*/ 0 h 748"/>
                  <a:gd name="T92" fmla="*/ 910 w 1231"/>
                  <a:gd name="T93" fmla="*/ 53 h 748"/>
                  <a:gd name="T94" fmla="*/ 1017 w 1231"/>
                  <a:gd name="T95" fmla="*/ 53 h 748"/>
                  <a:gd name="T96" fmla="*/ 1017 w 1231"/>
                  <a:gd name="T97" fmla="*/ 53 h 748"/>
                  <a:gd name="T98" fmla="*/ 1124 w 1231"/>
                  <a:gd name="T99" fmla="*/ 160 h 748"/>
                  <a:gd name="T100" fmla="*/ 1178 w 1231"/>
                  <a:gd name="T101" fmla="*/ 321 h 748"/>
                  <a:gd name="T102" fmla="*/ 1231 w 1231"/>
                  <a:gd name="T103" fmla="*/ 428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31" h="748">
                    <a:moveTo>
                      <a:pt x="1231" y="428"/>
                    </a:moveTo>
                    <a:lnTo>
                      <a:pt x="1178" y="534"/>
                    </a:lnTo>
                    <a:lnTo>
                      <a:pt x="1124" y="587"/>
                    </a:lnTo>
                    <a:lnTo>
                      <a:pt x="1017" y="587"/>
                    </a:lnTo>
                    <a:lnTo>
                      <a:pt x="1017" y="587"/>
                    </a:lnTo>
                    <a:lnTo>
                      <a:pt x="910" y="587"/>
                    </a:lnTo>
                    <a:lnTo>
                      <a:pt x="857" y="534"/>
                    </a:lnTo>
                    <a:lnTo>
                      <a:pt x="803" y="587"/>
                    </a:lnTo>
                    <a:lnTo>
                      <a:pt x="803" y="587"/>
                    </a:lnTo>
                    <a:lnTo>
                      <a:pt x="696" y="641"/>
                    </a:lnTo>
                    <a:lnTo>
                      <a:pt x="643" y="641"/>
                    </a:lnTo>
                    <a:lnTo>
                      <a:pt x="536" y="587"/>
                    </a:lnTo>
                    <a:lnTo>
                      <a:pt x="536" y="587"/>
                    </a:lnTo>
                    <a:lnTo>
                      <a:pt x="428" y="587"/>
                    </a:lnTo>
                    <a:lnTo>
                      <a:pt x="321" y="641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161" y="748"/>
                    </a:lnTo>
                    <a:lnTo>
                      <a:pt x="54" y="748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54" y="481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374"/>
                    </a:lnTo>
                    <a:lnTo>
                      <a:pt x="214" y="321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6" y="107"/>
                    </a:lnTo>
                    <a:lnTo>
                      <a:pt x="536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3" y="53"/>
                    </a:lnTo>
                    <a:lnTo>
                      <a:pt x="696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803" y="0"/>
                    </a:lnTo>
                    <a:lnTo>
                      <a:pt x="910" y="53"/>
                    </a:lnTo>
                    <a:lnTo>
                      <a:pt x="1017" y="53"/>
                    </a:lnTo>
                    <a:lnTo>
                      <a:pt x="1017" y="53"/>
                    </a:lnTo>
                    <a:lnTo>
                      <a:pt x="1124" y="160"/>
                    </a:lnTo>
                    <a:lnTo>
                      <a:pt x="1178" y="321"/>
                    </a:lnTo>
                    <a:lnTo>
                      <a:pt x="1231" y="428"/>
                    </a:lnTo>
                    <a:close/>
                  </a:path>
                </a:pathLst>
              </a:custGeom>
              <a:solidFill>
                <a:srgbClr val="8E5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" name="Freeform 152"/>
              <p:cNvSpPr>
                <a:spLocks/>
              </p:cNvSpPr>
              <p:nvPr/>
            </p:nvSpPr>
            <p:spPr bwMode="auto">
              <a:xfrm>
                <a:off x="4486" y="1240"/>
                <a:ext cx="140" cy="94"/>
              </a:xfrm>
              <a:custGeom>
                <a:avLst/>
                <a:gdLst>
                  <a:gd name="T0" fmla="*/ 1124 w 1124"/>
                  <a:gd name="T1" fmla="*/ 374 h 748"/>
                  <a:gd name="T2" fmla="*/ 1070 w 1124"/>
                  <a:gd name="T3" fmla="*/ 481 h 748"/>
                  <a:gd name="T4" fmla="*/ 1017 w 1124"/>
                  <a:gd name="T5" fmla="*/ 534 h 748"/>
                  <a:gd name="T6" fmla="*/ 910 w 1124"/>
                  <a:gd name="T7" fmla="*/ 534 h 748"/>
                  <a:gd name="T8" fmla="*/ 910 w 1124"/>
                  <a:gd name="T9" fmla="*/ 534 h 748"/>
                  <a:gd name="T10" fmla="*/ 803 w 1124"/>
                  <a:gd name="T11" fmla="*/ 534 h 748"/>
                  <a:gd name="T12" fmla="*/ 749 w 1124"/>
                  <a:gd name="T13" fmla="*/ 534 h 748"/>
                  <a:gd name="T14" fmla="*/ 696 w 1124"/>
                  <a:gd name="T15" fmla="*/ 534 h 748"/>
                  <a:gd name="T16" fmla="*/ 696 w 1124"/>
                  <a:gd name="T17" fmla="*/ 534 h 748"/>
                  <a:gd name="T18" fmla="*/ 642 w 1124"/>
                  <a:gd name="T19" fmla="*/ 587 h 748"/>
                  <a:gd name="T20" fmla="*/ 589 w 1124"/>
                  <a:gd name="T21" fmla="*/ 587 h 748"/>
                  <a:gd name="T22" fmla="*/ 482 w 1124"/>
                  <a:gd name="T23" fmla="*/ 534 h 748"/>
                  <a:gd name="T24" fmla="*/ 482 w 1124"/>
                  <a:gd name="T25" fmla="*/ 534 h 748"/>
                  <a:gd name="T26" fmla="*/ 374 w 1124"/>
                  <a:gd name="T27" fmla="*/ 534 h 748"/>
                  <a:gd name="T28" fmla="*/ 267 w 1124"/>
                  <a:gd name="T29" fmla="*/ 587 h 748"/>
                  <a:gd name="T30" fmla="*/ 214 w 1124"/>
                  <a:gd name="T31" fmla="*/ 641 h 748"/>
                  <a:gd name="T32" fmla="*/ 214 w 1124"/>
                  <a:gd name="T33" fmla="*/ 641 h 748"/>
                  <a:gd name="T34" fmla="*/ 107 w 1124"/>
                  <a:gd name="T35" fmla="*/ 748 h 748"/>
                  <a:gd name="T36" fmla="*/ 0 w 1124"/>
                  <a:gd name="T37" fmla="*/ 748 h 748"/>
                  <a:gd name="T38" fmla="*/ 0 w 1124"/>
                  <a:gd name="T39" fmla="*/ 587 h 748"/>
                  <a:gd name="T40" fmla="*/ 0 w 1124"/>
                  <a:gd name="T41" fmla="*/ 587 h 748"/>
                  <a:gd name="T42" fmla="*/ 0 w 1124"/>
                  <a:gd name="T43" fmla="*/ 534 h 748"/>
                  <a:gd name="T44" fmla="*/ 0 w 1124"/>
                  <a:gd name="T45" fmla="*/ 481 h 748"/>
                  <a:gd name="T46" fmla="*/ 53 w 1124"/>
                  <a:gd name="T47" fmla="*/ 374 h 748"/>
                  <a:gd name="T48" fmla="*/ 53 w 1124"/>
                  <a:gd name="T49" fmla="*/ 374 h 748"/>
                  <a:gd name="T50" fmla="*/ 107 w 1124"/>
                  <a:gd name="T51" fmla="*/ 321 h 748"/>
                  <a:gd name="T52" fmla="*/ 160 w 1124"/>
                  <a:gd name="T53" fmla="*/ 321 h 748"/>
                  <a:gd name="T54" fmla="*/ 214 w 1124"/>
                  <a:gd name="T55" fmla="*/ 267 h 748"/>
                  <a:gd name="T56" fmla="*/ 214 w 1124"/>
                  <a:gd name="T57" fmla="*/ 267 h 748"/>
                  <a:gd name="T58" fmla="*/ 214 w 1124"/>
                  <a:gd name="T59" fmla="*/ 267 h 748"/>
                  <a:gd name="T60" fmla="*/ 214 w 1124"/>
                  <a:gd name="T61" fmla="*/ 214 h 748"/>
                  <a:gd name="T62" fmla="*/ 267 w 1124"/>
                  <a:gd name="T63" fmla="*/ 160 h 748"/>
                  <a:gd name="T64" fmla="*/ 267 w 1124"/>
                  <a:gd name="T65" fmla="*/ 160 h 748"/>
                  <a:gd name="T66" fmla="*/ 321 w 1124"/>
                  <a:gd name="T67" fmla="*/ 160 h 748"/>
                  <a:gd name="T68" fmla="*/ 374 w 1124"/>
                  <a:gd name="T69" fmla="*/ 107 h 748"/>
                  <a:gd name="T70" fmla="*/ 428 w 1124"/>
                  <a:gd name="T71" fmla="*/ 107 h 748"/>
                  <a:gd name="T72" fmla="*/ 428 w 1124"/>
                  <a:gd name="T73" fmla="*/ 107 h 748"/>
                  <a:gd name="T74" fmla="*/ 482 w 1124"/>
                  <a:gd name="T75" fmla="*/ 107 h 748"/>
                  <a:gd name="T76" fmla="*/ 482 w 1124"/>
                  <a:gd name="T77" fmla="*/ 107 h 748"/>
                  <a:gd name="T78" fmla="*/ 535 w 1124"/>
                  <a:gd name="T79" fmla="*/ 53 h 748"/>
                  <a:gd name="T80" fmla="*/ 535 w 1124"/>
                  <a:gd name="T81" fmla="*/ 53 h 748"/>
                  <a:gd name="T82" fmla="*/ 535 w 1124"/>
                  <a:gd name="T83" fmla="*/ 53 h 748"/>
                  <a:gd name="T84" fmla="*/ 589 w 1124"/>
                  <a:gd name="T85" fmla="*/ 53 h 748"/>
                  <a:gd name="T86" fmla="*/ 696 w 1124"/>
                  <a:gd name="T87" fmla="*/ 0 h 748"/>
                  <a:gd name="T88" fmla="*/ 696 w 1124"/>
                  <a:gd name="T89" fmla="*/ 0 h 748"/>
                  <a:gd name="T90" fmla="*/ 749 w 1124"/>
                  <a:gd name="T91" fmla="*/ 53 h 748"/>
                  <a:gd name="T92" fmla="*/ 803 w 1124"/>
                  <a:gd name="T93" fmla="*/ 53 h 748"/>
                  <a:gd name="T94" fmla="*/ 910 w 1124"/>
                  <a:gd name="T95" fmla="*/ 107 h 748"/>
                  <a:gd name="T96" fmla="*/ 910 w 1124"/>
                  <a:gd name="T97" fmla="*/ 107 h 748"/>
                  <a:gd name="T98" fmla="*/ 1017 w 1124"/>
                  <a:gd name="T99" fmla="*/ 214 h 748"/>
                  <a:gd name="T100" fmla="*/ 1070 w 1124"/>
                  <a:gd name="T101" fmla="*/ 267 h 748"/>
                  <a:gd name="T102" fmla="*/ 1124 w 1124"/>
                  <a:gd name="T103" fmla="*/ 37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24" h="748">
                    <a:moveTo>
                      <a:pt x="1124" y="374"/>
                    </a:moveTo>
                    <a:lnTo>
                      <a:pt x="1070" y="481"/>
                    </a:lnTo>
                    <a:lnTo>
                      <a:pt x="1017" y="534"/>
                    </a:lnTo>
                    <a:lnTo>
                      <a:pt x="910" y="534"/>
                    </a:lnTo>
                    <a:lnTo>
                      <a:pt x="910" y="534"/>
                    </a:lnTo>
                    <a:lnTo>
                      <a:pt x="803" y="534"/>
                    </a:lnTo>
                    <a:lnTo>
                      <a:pt x="749" y="534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589" y="587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74" y="534"/>
                    </a:lnTo>
                    <a:lnTo>
                      <a:pt x="267" y="587"/>
                    </a:lnTo>
                    <a:lnTo>
                      <a:pt x="214" y="641"/>
                    </a:lnTo>
                    <a:lnTo>
                      <a:pt x="214" y="641"/>
                    </a:lnTo>
                    <a:lnTo>
                      <a:pt x="107" y="748"/>
                    </a:lnTo>
                    <a:lnTo>
                      <a:pt x="0" y="748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0" y="534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107" y="321"/>
                    </a:lnTo>
                    <a:lnTo>
                      <a:pt x="160" y="321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89" y="53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49" y="53"/>
                    </a:lnTo>
                    <a:lnTo>
                      <a:pt x="803" y="53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1017" y="214"/>
                    </a:lnTo>
                    <a:lnTo>
                      <a:pt x="1070" y="267"/>
                    </a:lnTo>
                    <a:lnTo>
                      <a:pt x="1124" y="374"/>
                    </a:lnTo>
                    <a:close/>
                  </a:path>
                </a:pathLst>
              </a:custGeom>
              <a:solidFill>
                <a:srgbClr val="945D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" name="Freeform 153"/>
              <p:cNvSpPr>
                <a:spLocks/>
              </p:cNvSpPr>
              <p:nvPr/>
            </p:nvSpPr>
            <p:spPr bwMode="auto">
              <a:xfrm>
                <a:off x="4486" y="1240"/>
                <a:ext cx="134" cy="87"/>
              </a:xfrm>
              <a:custGeom>
                <a:avLst/>
                <a:gdLst>
                  <a:gd name="T0" fmla="*/ 1070 w 1070"/>
                  <a:gd name="T1" fmla="*/ 374 h 694"/>
                  <a:gd name="T2" fmla="*/ 1017 w 1070"/>
                  <a:gd name="T3" fmla="*/ 481 h 694"/>
                  <a:gd name="T4" fmla="*/ 963 w 1070"/>
                  <a:gd name="T5" fmla="*/ 534 h 694"/>
                  <a:gd name="T6" fmla="*/ 910 w 1070"/>
                  <a:gd name="T7" fmla="*/ 534 h 694"/>
                  <a:gd name="T8" fmla="*/ 910 w 1070"/>
                  <a:gd name="T9" fmla="*/ 534 h 694"/>
                  <a:gd name="T10" fmla="*/ 803 w 1070"/>
                  <a:gd name="T11" fmla="*/ 534 h 694"/>
                  <a:gd name="T12" fmla="*/ 749 w 1070"/>
                  <a:gd name="T13" fmla="*/ 534 h 694"/>
                  <a:gd name="T14" fmla="*/ 696 w 1070"/>
                  <a:gd name="T15" fmla="*/ 534 h 694"/>
                  <a:gd name="T16" fmla="*/ 696 w 1070"/>
                  <a:gd name="T17" fmla="*/ 534 h 694"/>
                  <a:gd name="T18" fmla="*/ 642 w 1070"/>
                  <a:gd name="T19" fmla="*/ 587 h 694"/>
                  <a:gd name="T20" fmla="*/ 535 w 1070"/>
                  <a:gd name="T21" fmla="*/ 587 h 694"/>
                  <a:gd name="T22" fmla="*/ 482 w 1070"/>
                  <a:gd name="T23" fmla="*/ 534 h 694"/>
                  <a:gd name="T24" fmla="*/ 482 w 1070"/>
                  <a:gd name="T25" fmla="*/ 534 h 694"/>
                  <a:gd name="T26" fmla="*/ 374 w 1070"/>
                  <a:gd name="T27" fmla="*/ 534 h 694"/>
                  <a:gd name="T28" fmla="*/ 267 w 1070"/>
                  <a:gd name="T29" fmla="*/ 534 h 694"/>
                  <a:gd name="T30" fmla="*/ 214 w 1070"/>
                  <a:gd name="T31" fmla="*/ 587 h 694"/>
                  <a:gd name="T32" fmla="*/ 214 w 1070"/>
                  <a:gd name="T33" fmla="*/ 587 h 694"/>
                  <a:gd name="T34" fmla="*/ 107 w 1070"/>
                  <a:gd name="T35" fmla="*/ 694 h 694"/>
                  <a:gd name="T36" fmla="*/ 0 w 1070"/>
                  <a:gd name="T37" fmla="*/ 694 h 694"/>
                  <a:gd name="T38" fmla="*/ 0 w 1070"/>
                  <a:gd name="T39" fmla="*/ 534 h 694"/>
                  <a:gd name="T40" fmla="*/ 0 w 1070"/>
                  <a:gd name="T41" fmla="*/ 534 h 694"/>
                  <a:gd name="T42" fmla="*/ 0 w 1070"/>
                  <a:gd name="T43" fmla="*/ 534 h 694"/>
                  <a:gd name="T44" fmla="*/ 53 w 1070"/>
                  <a:gd name="T45" fmla="*/ 428 h 694"/>
                  <a:gd name="T46" fmla="*/ 107 w 1070"/>
                  <a:gd name="T47" fmla="*/ 374 h 694"/>
                  <a:gd name="T48" fmla="*/ 107 w 1070"/>
                  <a:gd name="T49" fmla="*/ 374 h 694"/>
                  <a:gd name="T50" fmla="*/ 160 w 1070"/>
                  <a:gd name="T51" fmla="*/ 321 h 694"/>
                  <a:gd name="T52" fmla="*/ 160 w 1070"/>
                  <a:gd name="T53" fmla="*/ 321 h 694"/>
                  <a:gd name="T54" fmla="*/ 214 w 1070"/>
                  <a:gd name="T55" fmla="*/ 267 h 694"/>
                  <a:gd name="T56" fmla="*/ 214 w 1070"/>
                  <a:gd name="T57" fmla="*/ 267 h 694"/>
                  <a:gd name="T58" fmla="*/ 214 w 1070"/>
                  <a:gd name="T59" fmla="*/ 267 h 694"/>
                  <a:gd name="T60" fmla="*/ 214 w 1070"/>
                  <a:gd name="T61" fmla="*/ 214 h 694"/>
                  <a:gd name="T62" fmla="*/ 267 w 1070"/>
                  <a:gd name="T63" fmla="*/ 160 h 694"/>
                  <a:gd name="T64" fmla="*/ 267 w 1070"/>
                  <a:gd name="T65" fmla="*/ 160 h 694"/>
                  <a:gd name="T66" fmla="*/ 321 w 1070"/>
                  <a:gd name="T67" fmla="*/ 160 h 694"/>
                  <a:gd name="T68" fmla="*/ 374 w 1070"/>
                  <a:gd name="T69" fmla="*/ 160 h 694"/>
                  <a:gd name="T70" fmla="*/ 428 w 1070"/>
                  <a:gd name="T71" fmla="*/ 107 h 694"/>
                  <a:gd name="T72" fmla="*/ 428 w 1070"/>
                  <a:gd name="T73" fmla="*/ 107 h 694"/>
                  <a:gd name="T74" fmla="*/ 482 w 1070"/>
                  <a:gd name="T75" fmla="*/ 107 h 694"/>
                  <a:gd name="T76" fmla="*/ 482 w 1070"/>
                  <a:gd name="T77" fmla="*/ 107 h 694"/>
                  <a:gd name="T78" fmla="*/ 535 w 1070"/>
                  <a:gd name="T79" fmla="*/ 53 h 694"/>
                  <a:gd name="T80" fmla="*/ 535 w 1070"/>
                  <a:gd name="T81" fmla="*/ 53 h 694"/>
                  <a:gd name="T82" fmla="*/ 535 w 1070"/>
                  <a:gd name="T83" fmla="*/ 53 h 694"/>
                  <a:gd name="T84" fmla="*/ 589 w 1070"/>
                  <a:gd name="T85" fmla="*/ 53 h 694"/>
                  <a:gd name="T86" fmla="*/ 642 w 1070"/>
                  <a:gd name="T87" fmla="*/ 0 h 694"/>
                  <a:gd name="T88" fmla="*/ 642 w 1070"/>
                  <a:gd name="T89" fmla="*/ 0 h 694"/>
                  <a:gd name="T90" fmla="*/ 696 w 1070"/>
                  <a:gd name="T91" fmla="*/ 53 h 694"/>
                  <a:gd name="T92" fmla="*/ 749 w 1070"/>
                  <a:gd name="T93" fmla="*/ 53 h 694"/>
                  <a:gd name="T94" fmla="*/ 856 w 1070"/>
                  <a:gd name="T95" fmla="*/ 107 h 694"/>
                  <a:gd name="T96" fmla="*/ 856 w 1070"/>
                  <a:gd name="T97" fmla="*/ 107 h 694"/>
                  <a:gd name="T98" fmla="*/ 963 w 1070"/>
                  <a:gd name="T99" fmla="*/ 214 h 694"/>
                  <a:gd name="T100" fmla="*/ 1017 w 1070"/>
                  <a:gd name="T101" fmla="*/ 267 h 694"/>
                  <a:gd name="T102" fmla="*/ 1070 w 1070"/>
                  <a:gd name="T103" fmla="*/ 37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70" h="694">
                    <a:moveTo>
                      <a:pt x="1070" y="374"/>
                    </a:moveTo>
                    <a:lnTo>
                      <a:pt x="1017" y="481"/>
                    </a:lnTo>
                    <a:lnTo>
                      <a:pt x="963" y="534"/>
                    </a:lnTo>
                    <a:lnTo>
                      <a:pt x="910" y="534"/>
                    </a:lnTo>
                    <a:lnTo>
                      <a:pt x="910" y="534"/>
                    </a:lnTo>
                    <a:lnTo>
                      <a:pt x="803" y="534"/>
                    </a:lnTo>
                    <a:lnTo>
                      <a:pt x="749" y="534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535" y="587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74" y="534"/>
                    </a:lnTo>
                    <a:lnTo>
                      <a:pt x="267" y="534"/>
                    </a:lnTo>
                    <a:lnTo>
                      <a:pt x="214" y="587"/>
                    </a:lnTo>
                    <a:lnTo>
                      <a:pt x="214" y="587"/>
                    </a:lnTo>
                    <a:lnTo>
                      <a:pt x="107" y="694"/>
                    </a:lnTo>
                    <a:lnTo>
                      <a:pt x="0" y="69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53" y="428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74" y="160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89" y="53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53"/>
                    </a:lnTo>
                    <a:lnTo>
                      <a:pt x="749" y="53"/>
                    </a:lnTo>
                    <a:lnTo>
                      <a:pt x="856" y="107"/>
                    </a:lnTo>
                    <a:lnTo>
                      <a:pt x="856" y="107"/>
                    </a:lnTo>
                    <a:lnTo>
                      <a:pt x="963" y="214"/>
                    </a:lnTo>
                    <a:lnTo>
                      <a:pt x="1017" y="267"/>
                    </a:lnTo>
                    <a:lnTo>
                      <a:pt x="1070" y="374"/>
                    </a:lnTo>
                    <a:close/>
                  </a:path>
                </a:pathLst>
              </a:custGeom>
              <a:solidFill>
                <a:srgbClr val="9B6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" name="Freeform 154"/>
              <p:cNvSpPr>
                <a:spLocks/>
              </p:cNvSpPr>
              <p:nvPr/>
            </p:nvSpPr>
            <p:spPr bwMode="auto">
              <a:xfrm>
                <a:off x="4486" y="1247"/>
                <a:ext cx="127" cy="74"/>
              </a:xfrm>
              <a:custGeom>
                <a:avLst/>
                <a:gdLst>
                  <a:gd name="T0" fmla="*/ 1017 w 1017"/>
                  <a:gd name="T1" fmla="*/ 321 h 588"/>
                  <a:gd name="T2" fmla="*/ 963 w 1017"/>
                  <a:gd name="T3" fmla="*/ 428 h 588"/>
                  <a:gd name="T4" fmla="*/ 910 w 1017"/>
                  <a:gd name="T5" fmla="*/ 481 h 588"/>
                  <a:gd name="T6" fmla="*/ 856 w 1017"/>
                  <a:gd name="T7" fmla="*/ 428 h 588"/>
                  <a:gd name="T8" fmla="*/ 856 w 1017"/>
                  <a:gd name="T9" fmla="*/ 428 h 588"/>
                  <a:gd name="T10" fmla="*/ 749 w 1017"/>
                  <a:gd name="T11" fmla="*/ 428 h 588"/>
                  <a:gd name="T12" fmla="*/ 696 w 1017"/>
                  <a:gd name="T13" fmla="*/ 428 h 588"/>
                  <a:gd name="T14" fmla="*/ 642 w 1017"/>
                  <a:gd name="T15" fmla="*/ 428 h 588"/>
                  <a:gd name="T16" fmla="*/ 642 w 1017"/>
                  <a:gd name="T17" fmla="*/ 428 h 588"/>
                  <a:gd name="T18" fmla="*/ 589 w 1017"/>
                  <a:gd name="T19" fmla="*/ 481 h 588"/>
                  <a:gd name="T20" fmla="*/ 535 w 1017"/>
                  <a:gd name="T21" fmla="*/ 481 h 588"/>
                  <a:gd name="T22" fmla="*/ 482 w 1017"/>
                  <a:gd name="T23" fmla="*/ 481 h 588"/>
                  <a:gd name="T24" fmla="*/ 482 w 1017"/>
                  <a:gd name="T25" fmla="*/ 481 h 588"/>
                  <a:gd name="T26" fmla="*/ 374 w 1017"/>
                  <a:gd name="T27" fmla="*/ 481 h 588"/>
                  <a:gd name="T28" fmla="*/ 267 w 1017"/>
                  <a:gd name="T29" fmla="*/ 481 h 588"/>
                  <a:gd name="T30" fmla="*/ 214 w 1017"/>
                  <a:gd name="T31" fmla="*/ 534 h 588"/>
                  <a:gd name="T32" fmla="*/ 214 w 1017"/>
                  <a:gd name="T33" fmla="*/ 534 h 588"/>
                  <a:gd name="T34" fmla="*/ 107 w 1017"/>
                  <a:gd name="T35" fmla="*/ 588 h 588"/>
                  <a:gd name="T36" fmla="*/ 53 w 1017"/>
                  <a:gd name="T37" fmla="*/ 588 h 588"/>
                  <a:gd name="T38" fmla="*/ 0 w 1017"/>
                  <a:gd name="T39" fmla="*/ 481 h 588"/>
                  <a:gd name="T40" fmla="*/ 0 w 1017"/>
                  <a:gd name="T41" fmla="*/ 481 h 588"/>
                  <a:gd name="T42" fmla="*/ 0 w 1017"/>
                  <a:gd name="T43" fmla="*/ 481 h 588"/>
                  <a:gd name="T44" fmla="*/ 53 w 1017"/>
                  <a:gd name="T45" fmla="*/ 375 h 588"/>
                  <a:gd name="T46" fmla="*/ 107 w 1017"/>
                  <a:gd name="T47" fmla="*/ 321 h 588"/>
                  <a:gd name="T48" fmla="*/ 107 w 1017"/>
                  <a:gd name="T49" fmla="*/ 321 h 588"/>
                  <a:gd name="T50" fmla="*/ 160 w 1017"/>
                  <a:gd name="T51" fmla="*/ 268 h 588"/>
                  <a:gd name="T52" fmla="*/ 160 w 1017"/>
                  <a:gd name="T53" fmla="*/ 268 h 588"/>
                  <a:gd name="T54" fmla="*/ 214 w 1017"/>
                  <a:gd name="T55" fmla="*/ 214 h 588"/>
                  <a:gd name="T56" fmla="*/ 214 w 1017"/>
                  <a:gd name="T57" fmla="*/ 214 h 588"/>
                  <a:gd name="T58" fmla="*/ 214 w 1017"/>
                  <a:gd name="T59" fmla="*/ 214 h 588"/>
                  <a:gd name="T60" fmla="*/ 214 w 1017"/>
                  <a:gd name="T61" fmla="*/ 161 h 588"/>
                  <a:gd name="T62" fmla="*/ 267 w 1017"/>
                  <a:gd name="T63" fmla="*/ 107 h 588"/>
                  <a:gd name="T64" fmla="*/ 267 w 1017"/>
                  <a:gd name="T65" fmla="*/ 107 h 588"/>
                  <a:gd name="T66" fmla="*/ 321 w 1017"/>
                  <a:gd name="T67" fmla="*/ 107 h 588"/>
                  <a:gd name="T68" fmla="*/ 374 w 1017"/>
                  <a:gd name="T69" fmla="*/ 107 h 588"/>
                  <a:gd name="T70" fmla="*/ 428 w 1017"/>
                  <a:gd name="T71" fmla="*/ 54 h 588"/>
                  <a:gd name="T72" fmla="*/ 428 w 1017"/>
                  <a:gd name="T73" fmla="*/ 54 h 588"/>
                  <a:gd name="T74" fmla="*/ 428 w 1017"/>
                  <a:gd name="T75" fmla="*/ 54 h 588"/>
                  <a:gd name="T76" fmla="*/ 482 w 1017"/>
                  <a:gd name="T77" fmla="*/ 54 h 588"/>
                  <a:gd name="T78" fmla="*/ 482 w 1017"/>
                  <a:gd name="T79" fmla="*/ 0 h 588"/>
                  <a:gd name="T80" fmla="*/ 482 w 1017"/>
                  <a:gd name="T81" fmla="*/ 0 h 588"/>
                  <a:gd name="T82" fmla="*/ 535 w 1017"/>
                  <a:gd name="T83" fmla="*/ 0 h 588"/>
                  <a:gd name="T84" fmla="*/ 589 w 1017"/>
                  <a:gd name="T85" fmla="*/ 0 h 588"/>
                  <a:gd name="T86" fmla="*/ 642 w 1017"/>
                  <a:gd name="T87" fmla="*/ 0 h 588"/>
                  <a:gd name="T88" fmla="*/ 642 w 1017"/>
                  <a:gd name="T89" fmla="*/ 0 h 588"/>
                  <a:gd name="T90" fmla="*/ 696 w 1017"/>
                  <a:gd name="T91" fmla="*/ 0 h 588"/>
                  <a:gd name="T92" fmla="*/ 749 w 1017"/>
                  <a:gd name="T93" fmla="*/ 0 h 588"/>
                  <a:gd name="T94" fmla="*/ 803 w 1017"/>
                  <a:gd name="T95" fmla="*/ 54 h 588"/>
                  <a:gd name="T96" fmla="*/ 803 w 1017"/>
                  <a:gd name="T97" fmla="*/ 54 h 588"/>
                  <a:gd name="T98" fmla="*/ 910 w 1017"/>
                  <a:gd name="T99" fmla="*/ 161 h 588"/>
                  <a:gd name="T100" fmla="*/ 963 w 1017"/>
                  <a:gd name="T101" fmla="*/ 214 h 588"/>
                  <a:gd name="T102" fmla="*/ 1017 w 1017"/>
                  <a:gd name="T103" fmla="*/ 32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7" h="588">
                    <a:moveTo>
                      <a:pt x="1017" y="321"/>
                    </a:moveTo>
                    <a:lnTo>
                      <a:pt x="963" y="428"/>
                    </a:lnTo>
                    <a:lnTo>
                      <a:pt x="910" y="481"/>
                    </a:lnTo>
                    <a:lnTo>
                      <a:pt x="856" y="428"/>
                    </a:lnTo>
                    <a:lnTo>
                      <a:pt x="856" y="428"/>
                    </a:lnTo>
                    <a:lnTo>
                      <a:pt x="749" y="428"/>
                    </a:lnTo>
                    <a:lnTo>
                      <a:pt x="696" y="428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81"/>
                    </a:lnTo>
                    <a:lnTo>
                      <a:pt x="535" y="481"/>
                    </a:lnTo>
                    <a:lnTo>
                      <a:pt x="482" y="481"/>
                    </a:lnTo>
                    <a:lnTo>
                      <a:pt x="482" y="481"/>
                    </a:lnTo>
                    <a:lnTo>
                      <a:pt x="374" y="481"/>
                    </a:lnTo>
                    <a:lnTo>
                      <a:pt x="267" y="481"/>
                    </a:lnTo>
                    <a:lnTo>
                      <a:pt x="214" y="534"/>
                    </a:lnTo>
                    <a:lnTo>
                      <a:pt x="214" y="534"/>
                    </a:lnTo>
                    <a:lnTo>
                      <a:pt x="107" y="588"/>
                    </a:lnTo>
                    <a:lnTo>
                      <a:pt x="53" y="588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53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161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82" y="54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0"/>
                    </a:lnTo>
                    <a:lnTo>
                      <a:pt x="749" y="0"/>
                    </a:lnTo>
                    <a:lnTo>
                      <a:pt x="803" y="54"/>
                    </a:lnTo>
                    <a:lnTo>
                      <a:pt x="803" y="54"/>
                    </a:lnTo>
                    <a:lnTo>
                      <a:pt x="910" y="161"/>
                    </a:lnTo>
                    <a:lnTo>
                      <a:pt x="963" y="214"/>
                    </a:lnTo>
                    <a:lnTo>
                      <a:pt x="1017" y="321"/>
                    </a:lnTo>
                    <a:close/>
                  </a:path>
                </a:pathLst>
              </a:custGeom>
              <a:solidFill>
                <a:srgbClr val="A1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" name="Freeform 155"/>
              <p:cNvSpPr>
                <a:spLocks/>
              </p:cNvSpPr>
              <p:nvPr/>
            </p:nvSpPr>
            <p:spPr bwMode="auto">
              <a:xfrm>
                <a:off x="4493" y="1247"/>
                <a:ext cx="113" cy="74"/>
              </a:xfrm>
              <a:custGeom>
                <a:avLst/>
                <a:gdLst>
                  <a:gd name="T0" fmla="*/ 0 w 910"/>
                  <a:gd name="T1" fmla="*/ 428 h 588"/>
                  <a:gd name="T2" fmla="*/ 0 w 910"/>
                  <a:gd name="T3" fmla="*/ 428 h 588"/>
                  <a:gd name="T4" fmla="*/ 0 w 910"/>
                  <a:gd name="T5" fmla="*/ 375 h 588"/>
                  <a:gd name="T6" fmla="*/ 54 w 910"/>
                  <a:gd name="T7" fmla="*/ 268 h 588"/>
                  <a:gd name="T8" fmla="*/ 54 w 910"/>
                  <a:gd name="T9" fmla="*/ 268 h 588"/>
                  <a:gd name="T10" fmla="*/ 107 w 910"/>
                  <a:gd name="T11" fmla="*/ 268 h 588"/>
                  <a:gd name="T12" fmla="*/ 161 w 910"/>
                  <a:gd name="T13" fmla="*/ 268 h 588"/>
                  <a:gd name="T14" fmla="*/ 161 w 910"/>
                  <a:gd name="T15" fmla="*/ 214 h 588"/>
                  <a:gd name="T16" fmla="*/ 161 w 910"/>
                  <a:gd name="T17" fmla="*/ 214 h 588"/>
                  <a:gd name="T18" fmla="*/ 161 w 910"/>
                  <a:gd name="T19" fmla="*/ 214 h 588"/>
                  <a:gd name="T20" fmla="*/ 161 w 910"/>
                  <a:gd name="T21" fmla="*/ 161 h 588"/>
                  <a:gd name="T22" fmla="*/ 214 w 910"/>
                  <a:gd name="T23" fmla="*/ 107 h 588"/>
                  <a:gd name="T24" fmla="*/ 214 w 910"/>
                  <a:gd name="T25" fmla="*/ 107 h 588"/>
                  <a:gd name="T26" fmla="*/ 268 w 910"/>
                  <a:gd name="T27" fmla="*/ 107 h 588"/>
                  <a:gd name="T28" fmla="*/ 321 w 910"/>
                  <a:gd name="T29" fmla="*/ 107 h 588"/>
                  <a:gd name="T30" fmla="*/ 375 w 910"/>
                  <a:gd name="T31" fmla="*/ 54 h 588"/>
                  <a:gd name="T32" fmla="*/ 375 w 910"/>
                  <a:gd name="T33" fmla="*/ 54 h 588"/>
                  <a:gd name="T34" fmla="*/ 375 w 910"/>
                  <a:gd name="T35" fmla="*/ 54 h 588"/>
                  <a:gd name="T36" fmla="*/ 375 w 910"/>
                  <a:gd name="T37" fmla="*/ 54 h 588"/>
                  <a:gd name="T38" fmla="*/ 429 w 910"/>
                  <a:gd name="T39" fmla="*/ 54 h 588"/>
                  <a:gd name="T40" fmla="*/ 429 w 910"/>
                  <a:gd name="T41" fmla="*/ 54 h 588"/>
                  <a:gd name="T42" fmla="*/ 429 w 910"/>
                  <a:gd name="T43" fmla="*/ 54 h 588"/>
                  <a:gd name="T44" fmla="*/ 482 w 910"/>
                  <a:gd name="T45" fmla="*/ 0 h 588"/>
                  <a:gd name="T46" fmla="*/ 536 w 910"/>
                  <a:gd name="T47" fmla="*/ 0 h 588"/>
                  <a:gd name="T48" fmla="*/ 536 w 910"/>
                  <a:gd name="T49" fmla="*/ 0 h 588"/>
                  <a:gd name="T50" fmla="*/ 589 w 910"/>
                  <a:gd name="T51" fmla="*/ 0 h 588"/>
                  <a:gd name="T52" fmla="*/ 643 w 910"/>
                  <a:gd name="T53" fmla="*/ 0 h 588"/>
                  <a:gd name="T54" fmla="*/ 750 w 910"/>
                  <a:gd name="T55" fmla="*/ 54 h 588"/>
                  <a:gd name="T56" fmla="*/ 750 w 910"/>
                  <a:gd name="T57" fmla="*/ 54 h 588"/>
                  <a:gd name="T58" fmla="*/ 803 w 910"/>
                  <a:gd name="T59" fmla="*/ 161 h 588"/>
                  <a:gd name="T60" fmla="*/ 857 w 910"/>
                  <a:gd name="T61" fmla="*/ 214 h 588"/>
                  <a:gd name="T62" fmla="*/ 910 w 910"/>
                  <a:gd name="T63" fmla="*/ 321 h 588"/>
                  <a:gd name="T64" fmla="*/ 910 w 910"/>
                  <a:gd name="T65" fmla="*/ 321 h 588"/>
                  <a:gd name="T66" fmla="*/ 857 w 910"/>
                  <a:gd name="T67" fmla="*/ 428 h 588"/>
                  <a:gd name="T68" fmla="*/ 803 w 910"/>
                  <a:gd name="T69" fmla="*/ 428 h 588"/>
                  <a:gd name="T70" fmla="*/ 750 w 910"/>
                  <a:gd name="T71" fmla="*/ 428 h 588"/>
                  <a:gd name="T72" fmla="*/ 750 w 910"/>
                  <a:gd name="T73" fmla="*/ 428 h 588"/>
                  <a:gd name="T74" fmla="*/ 643 w 910"/>
                  <a:gd name="T75" fmla="*/ 428 h 588"/>
                  <a:gd name="T76" fmla="*/ 643 w 910"/>
                  <a:gd name="T77" fmla="*/ 428 h 588"/>
                  <a:gd name="T78" fmla="*/ 589 w 910"/>
                  <a:gd name="T79" fmla="*/ 428 h 588"/>
                  <a:gd name="T80" fmla="*/ 589 w 910"/>
                  <a:gd name="T81" fmla="*/ 428 h 588"/>
                  <a:gd name="T82" fmla="*/ 536 w 910"/>
                  <a:gd name="T83" fmla="*/ 481 h 588"/>
                  <a:gd name="T84" fmla="*/ 482 w 910"/>
                  <a:gd name="T85" fmla="*/ 481 h 588"/>
                  <a:gd name="T86" fmla="*/ 429 w 910"/>
                  <a:gd name="T87" fmla="*/ 428 h 588"/>
                  <a:gd name="T88" fmla="*/ 429 w 910"/>
                  <a:gd name="T89" fmla="*/ 428 h 588"/>
                  <a:gd name="T90" fmla="*/ 321 w 910"/>
                  <a:gd name="T91" fmla="*/ 428 h 588"/>
                  <a:gd name="T92" fmla="*/ 214 w 910"/>
                  <a:gd name="T93" fmla="*/ 481 h 588"/>
                  <a:gd name="T94" fmla="*/ 161 w 910"/>
                  <a:gd name="T95" fmla="*/ 481 h 588"/>
                  <a:gd name="T96" fmla="*/ 161 w 910"/>
                  <a:gd name="T97" fmla="*/ 481 h 588"/>
                  <a:gd name="T98" fmla="*/ 54 w 910"/>
                  <a:gd name="T99" fmla="*/ 588 h 588"/>
                  <a:gd name="T100" fmla="*/ 0 w 910"/>
                  <a:gd name="T101" fmla="*/ 588 h 588"/>
                  <a:gd name="T102" fmla="*/ 0 w 910"/>
                  <a:gd name="T103" fmla="*/ 42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588">
                    <a:moveTo>
                      <a:pt x="0" y="428"/>
                    </a:moveTo>
                    <a:lnTo>
                      <a:pt x="0" y="428"/>
                    </a:lnTo>
                    <a:lnTo>
                      <a:pt x="0" y="375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107" y="268"/>
                    </a:lnTo>
                    <a:lnTo>
                      <a:pt x="161" y="268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161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82" y="0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89" y="0"/>
                    </a:lnTo>
                    <a:lnTo>
                      <a:pt x="643" y="0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161"/>
                    </a:lnTo>
                    <a:lnTo>
                      <a:pt x="857" y="214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857" y="428"/>
                    </a:lnTo>
                    <a:lnTo>
                      <a:pt x="803" y="428"/>
                    </a:lnTo>
                    <a:lnTo>
                      <a:pt x="750" y="428"/>
                    </a:lnTo>
                    <a:lnTo>
                      <a:pt x="750" y="428"/>
                    </a:lnTo>
                    <a:lnTo>
                      <a:pt x="643" y="428"/>
                    </a:lnTo>
                    <a:lnTo>
                      <a:pt x="643" y="428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36" y="481"/>
                    </a:lnTo>
                    <a:lnTo>
                      <a:pt x="482" y="481"/>
                    </a:lnTo>
                    <a:lnTo>
                      <a:pt x="429" y="428"/>
                    </a:lnTo>
                    <a:lnTo>
                      <a:pt x="429" y="428"/>
                    </a:lnTo>
                    <a:lnTo>
                      <a:pt x="321" y="428"/>
                    </a:lnTo>
                    <a:lnTo>
                      <a:pt x="214" y="481"/>
                    </a:lnTo>
                    <a:lnTo>
                      <a:pt x="161" y="481"/>
                    </a:lnTo>
                    <a:lnTo>
                      <a:pt x="161" y="481"/>
                    </a:lnTo>
                    <a:lnTo>
                      <a:pt x="54" y="588"/>
                    </a:lnTo>
                    <a:lnTo>
                      <a:pt x="0" y="588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" name="Freeform 156"/>
              <p:cNvSpPr>
                <a:spLocks/>
              </p:cNvSpPr>
              <p:nvPr/>
            </p:nvSpPr>
            <p:spPr bwMode="auto">
              <a:xfrm>
                <a:off x="4432" y="1247"/>
                <a:ext cx="87" cy="54"/>
              </a:xfrm>
              <a:custGeom>
                <a:avLst/>
                <a:gdLst>
                  <a:gd name="T0" fmla="*/ 53 w 695"/>
                  <a:gd name="T1" fmla="*/ 428 h 428"/>
                  <a:gd name="T2" fmla="*/ 0 w 695"/>
                  <a:gd name="T3" fmla="*/ 375 h 428"/>
                  <a:gd name="T4" fmla="*/ 107 w 695"/>
                  <a:gd name="T5" fmla="*/ 375 h 428"/>
                  <a:gd name="T6" fmla="*/ 160 w 695"/>
                  <a:gd name="T7" fmla="*/ 321 h 428"/>
                  <a:gd name="T8" fmla="*/ 160 w 695"/>
                  <a:gd name="T9" fmla="*/ 321 h 428"/>
                  <a:gd name="T10" fmla="*/ 160 w 695"/>
                  <a:gd name="T11" fmla="*/ 268 h 428"/>
                  <a:gd name="T12" fmla="*/ 214 w 695"/>
                  <a:gd name="T13" fmla="*/ 214 h 428"/>
                  <a:gd name="T14" fmla="*/ 321 w 695"/>
                  <a:gd name="T15" fmla="*/ 161 h 428"/>
                  <a:gd name="T16" fmla="*/ 321 w 695"/>
                  <a:gd name="T17" fmla="*/ 161 h 428"/>
                  <a:gd name="T18" fmla="*/ 374 w 695"/>
                  <a:gd name="T19" fmla="*/ 161 h 428"/>
                  <a:gd name="T20" fmla="*/ 428 w 695"/>
                  <a:gd name="T21" fmla="*/ 107 h 428"/>
                  <a:gd name="T22" fmla="*/ 481 w 695"/>
                  <a:gd name="T23" fmla="*/ 107 h 428"/>
                  <a:gd name="T24" fmla="*/ 481 w 695"/>
                  <a:gd name="T25" fmla="*/ 107 h 428"/>
                  <a:gd name="T26" fmla="*/ 481 w 695"/>
                  <a:gd name="T27" fmla="*/ 107 h 428"/>
                  <a:gd name="T28" fmla="*/ 535 w 695"/>
                  <a:gd name="T29" fmla="*/ 54 h 428"/>
                  <a:gd name="T30" fmla="*/ 588 w 695"/>
                  <a:gd name="T31" fmla="*/ 0 h 428"/>
                  <a:gd name="T32" fmla="*/ 588 w 695"/>
                  <a:gd name="T33" fmla="*/ 0 h 428"/>
                  <a:gd name="T34" fmla="*/ 695 w 695"/>
                  <a:gd name="T35" fmla="*/ 0 h 428"/>
                  <a:gd name="T36" fmla="*/ 695 w 695"/>
                  <a:gd name="T37" fmla="*/ 54 h 428"/>
                  <a:gd name="T38" fmla="*/ 695 w 695"/>
                  <a:gd name="T39" fmla="*/ 107 h 428"/>
                  <a:gd name="T40" fmla="*/ 695 w 695"/>
                  <a:gd name="T41" fmla="*/ 107 h 428"/>
                  <a:gd name="T42" fmla="*/ 588 w 695"/>
                  <a:gd name="T43" fmla="*/ 161 h 428"/>
                  <a:gd name="T44" fmla="*/ 535 w 695"/>
                  <a:gd name="T45" fmla="*/ 214 h 428"/>
                  <a:gd name="T46" fmla="*/ 535 w 695"/>
                  <a:gd name="T47" fmla="*/ 214 h 428"/>
                  <a:gd name="T48" fmla="*/ 535 w 695"/>
                  <a:gd name="T49" fmla="*/ 214 h 428"/>
                  <a:gd name="T50" fmla="*/ 481 w 695"/>
                  <a:gd name="T51" fmla="*/ 214 h 428"/>
                  <a:gd name="T52" fmla="*/ 481 w 695"/>
                  <a:gd name="T53" fmla="*/ 214 h 428"/>
                  <a:gd name="T54" fmla="*/ 481 w 695"/>
                  <a:gd name="T55" fmla="*/ 214 h 428"/>
                  <a:gd name="T56" fmla="*/ 481 w 695"/>
                  <a:gd name="T57" fmla="*/ 214 h 428"/>
                  <a:gd name="T58" fmla="*/ 481 w 695"/>
                  <a:gd name="T59" fmla="*/ 268 h 428"/>
                  <a:gd name="T60" fmla="*/ 428 w 695"/>
                  <a:gd name="T61" fmla="*/ 321 h 428"/>
                  <a:gd name="T62" fmla="*/ 374 w 695"/>
                  <a:gd name="T63" fmla="*/ 375 h 428"/>
                  <a:gd name="T64" fmla="*/ 374 w 695"/>
                  <a:gd name="T65" fmla="*/ 375 h 428"/>
                  <a:gd name="T66" fmla="*/ 214 w 695"/>
                  <a:gd name="T67" fmla="*/ 375 h 428"/>
                  <a:gd name="T68" fmla="*/ 107 w 695"/>
                  <a:gd name="T69" fmla="*/ 428 h 428"/>
                  <a:gd name="T70" fmla="*/ 53 w 695"/>
                  <a:gd name="T7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5" h="428">
                    <a:moveTo>
                      <a:pt x="53" y="428"/>
                    </a:moveTo>
                    <a:lnTo>
                      <a:pt x="0" y="375"/>
                    </a:lnTo>
                    <a:lnTo>
                      <a:pt x="107" y="375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74" y="161"/>
                    </a:lnTo>
                    <a:lnTo>
                      <a:pt x="428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535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0"/>
                    </a:lnTo>
                    <a:lnTo>
                      <a:pt x="695" y="54"/>
                    </a:lnTo>
                    <a:lnTo>
                      <a:pt x="695" y="107"/>
                    </a:lnTo>
                    <a:lnTo>
                      <a:pt x="695" y="107"/>
                    </a:lnTo>
                    <a:lnTo>
                      <a:pt x="588" y="161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28" y="321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214" y="375"/>
                    </a:lnTo>
                    <a:lnTo>
                      <a:pt x="107" y="428"/>
                    </a:lnTo>
                    <a:lnTo>
                      <a:pt x="53" y="428"/>
                    </a:lnTo>
                    <a:close/>
                  </a:path>
                </a:pathLst>
              </a:custGeom>
              <a:solidFill>
                <a:srgbClr val="7C42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" name="Freeform 157"/>
              <p:cNvSpPr>
                <a:spLocks/>
              </p:cNvSpPr>
              <p:nvPr/>
            </p:nvSpPr>
            <p:spPr bwMode="auto">
              <a:xfrm>
                <a:off x="4439" y="1254"/>
                <a:ext cx="80" cy="47"/>
              </a:xfrm>
              <a:custGeom>
                <a:avLst/>
                <a:gdLst>
                  <a:gd name="T0" fmla="*/ 54 w 642"/>
                  <a:gd name="T1" fmla="*/ 374 h 374"/>
                  <a:gd name="T2" fmla="*/ 0 w 642"/>
                  <a:gd name="T3" fmla="*/ 321 h 374"/>
                  <a:gd name="T4" fmla="*/ 54 w 642"/>
                  <a:gd name="T5" fmla="*/ 321 h 374"/>
                  <a:gd name="T6" fmla="*/ 107 w 642"/>
                  <a:gd name="T7" fmla="*/ 267 h 374"/>
                  <a:gd name="T8" fmla="*/ 107 w 642"/>
                  <a:gd name="T9" fmla="*/ 267 h 374"/>
                  <a:gd name="T10" fmla="*/ 107 w 642"/>
                  <a:gd name="T11" fmla="*/ 214 h 374"/>
                  <a:gd name="T12" fmla="*/ 161 w 642"/>
                  <a:gd name="T13" fmla="*/ 160 h 374"/>
                  <a:gd name="T14" fmla="*/ 268 w 642"/>
                  <a:gd name="T15" fmla="*/ 107 h 374"/>
                  <a:gd name="T16" fmla="*/ 268 w 642"/>
                  <a:gd name="T17" fmla="*/ 107 h 374"/>
                  <a:gd name="T18" fmla="*/ 321 w 642"/>
                  <a:gd name="T19" fmla="*/ 107 h 374"/>
                  <a:gd name="T20" fmla="*/ 375 w 642"/>
                  <a:gd name="T21" fmla="*/ 53 h 374"/>
                  <a:gd name="T22" fmla="*/ 428 w 642"/>
                  <a:gd name="T23" fmla="*/ 53 h 374"/>
                  <a:gd name="T24" fmla="*/ 428 w 642"/>
                  <a:gd name="T25" fmla="*/ 53 h 374"/>
                  <a:gd name="T26" fmla="*/ 428 w 642"/>
                  <a:gd name="T27" fmla="*/ 53 h 374"/>
                  <a:gd name="T28" fmla="*/ 428 w 642"/>
                  <a:gd name="T29" fmla="*/ 53 h 374"/>
                  <a:gd name="T30" fmla="*/ 535 w 642"/>
                  <a:gd name="T31" fmla="*/ 0 h 374"/>
                  <a:gd name="T32" fmla="*/ 535 w 642"/>
                  <a:gd name="T33" fmla="*/ 0 h 374"/>
                  <a:gd name="T34" fmla="*/ 589 w 642"/>
                  <a:gd name="T35" fmla="*/ 0 h 374"/>
                  <a:gd name="T36" fmla="*/ 642 w 642"/>
                  <a:gd name="T37" fmla="*/ 0 h 374"/>
                  <a:gd name="T38" fmla="*/ 589 w 642"/>
                  <a:gd name="T39" fmla="*/ 53 h 374"/>
                  <a:gd name="T40" fmla="*/ 589 w 642"/>
                  <a:gd name="T41" fmla="*/ 53 h 374"/>
                  <a:gd name="T42" fmla="*/ 535 w 642"/>
                  <a:gd name="T43" fmla="*/ 107 h 374"/>
                  <a:gd name="T44" fmla="*/ 482 w 642"/>
                  <a:gd name="T45" fmla="*/ 160 h 374"/>
                  <a:gd name="T46" fmla="*/ 482 w 642"/>
                  <a:gd name="T47" fmla="*/ 160 h 374"/>
                  <a:gd name="T48" fmla="*/ 482 w 642"/>
                  <a:gd name="T49" fmla="*/ 160 h 374"/>
                  <a:gd name="T50" fmla="*/ 428 w 642"/>
                  <a:gd name="T51" fmla="*/ 160 h 374"/>
                  <a:gd name="T52" fmla="*/ 428 w 642"/>
                  <a:gd name="T53" fmla="*/ 160 h 374"/>
                  <a:gd name="T54" fmla="*/ 428 w 642"/>
                  <a:gd name="T55" fmla="*/ 160 h 374"/>
                  <a:gd name="T56" fmla="*/ 428 w 642"/>
                  <a:gd name="T57" fmla="*/ 160 h 374"/>
                  <a:gd name="T58" fmla="*/ 428 w 642"/>
                  <a:gd name="T59" fmla="*/ 214 h 374"/>
                  <a:gd name="T60" fmla="*/ 375 w 642"/>
                  <a:gd name="T61" fmla="*/ 267 h 374"/>
                  <a:gd name="T62" fmla="*/ 321 w 642"/>
                  <a:gd name="T63" fmla="*/ 321 h 374"/>
                  <a:gd name="T64" fmla="*/ 321 w 642"/>
                  <a:gd name="T65" fmla="*/ 321 h 374"/>
                  <a:gd name="T66" fmla="*/ 161 w 642"/>
                  <a:gd name="T67" fmla="*/ 321 h 374"/>
                  <a:gd name="T68" fmla="*/ 54 w 642"/>
                  <a:gd name="T69" fmla="*/ 374 h 374"/>
                  <a:gd name="T70" fmla="*/ 54 w 642"/>
                  <a:gd name="T7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374">
                    <a:moveTo>
                      <a:pt x="54" y="374"/>
                    </a:moveTo>
                    <a:lnTo>
                      <a:pt x="0" y="321"/>
                    </a:lnTo>
                    <a:lnTo>
                      <a:pt x="54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161" y="160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75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642" y="0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35" y="10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375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321"/>
                    </a:lnTo>
                    <a:lnTo>
                      <a:pt x="54" y="374"/>
                    </a:lnTo>
                    <a:lnTo>
                      <a:pt x="54" y="374"/>
                    </a:lnTo>
                    <a:close/>
                  </a:path>
                </a:pathLst>
              </a:custGeom>
              <a:solidFill>
                <a:srgbClr val="8A5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" name="Freeform 158"/>
              <p:cNvSpPr>
                <a:spLocks/>
              </p:cNvSpPr>
              <p:nvPr/>
            </p:nvSpPr>
            <p:spPr bwMode="auto">
              <a:xfrm>
                <a:off x="4446" y="1254"/>
                <a:ext cx="67" cy="47"/>
              </a:xfrm>
              <a:custGeom>
                <a:avLst/>
                <a:gdLst>
                  <a:gd name="T0" fmla="*/ 0 w 535"/>
                  <a:gd name="T1" fmla="*/ 374 h 374"/>
                  <a:gd name="T2" fmla="*/ 0 w 535"/>
                  <a:gd name="T3" fmla="*/ 321 h 374"/>
                  <a:gd name="T4" fmla="*/ 53 w 535"/>
                  <a:gd name="T5" fmla="*/ 321 h 374"/>
                  <a:gd name="T6" fmla="*/ 107 w 535"/>
                  <a:gd name="T7" fmla="*/ 267 h 374"/>
                  <a:gd name="T8" fmla="*/ 107 w 535"/>
                  <a:gd name="T9" fmla="*/ 267 h 374"/>
                  <a:gd name="T10" fmla="*/ 107 w 535"/>
                  <a:gd name="T11" fmla="*/ 214 h 374"/>
                  <a:gd name="T12" fmla="*/ 160 w 535"/>
                  <a:gd name="T13" fmla="*/ 160 h 374"/>
                  <a:gd name="T14" fmla="*/ 214 w 535"/>
                  <a:gd name="T15" fmla="*/ 107 h 374"/>
                  <a:gd name="T16" fmla="*/ 214 w 535"/>
                  <a:gd name="T17" fmla="*/ 107 h 374"/>
                  <a:gd name="T18" fmla="*/ 267 w 535"/>
                  <a:gd name="T19" fmla="*/ 107 h 374"/>
                  <a:gd name="T20" fmla="*/ 321 w 535"/>
                  <a:gd name="T21" fmla="*/ 107 h 374"/>
                  <a:gd name="T22" fmla="*/ 374 w 535"/>
                  <a:gd name="T23" fmla="*/ 107 h 374"/>
                  <a:gd name="T24" fmla="*/ 374 w 535"/>
                  <a:gd name="T25" fmla="*/ 107 h 374"/>
                  <a:gd name="T26" fmla="*/ 374 w 535"/>
                  <a:gd name="T27" fmla="*/ 107 h 374"/>
                  <a:gd name="T28" fmla="*/ 374 w 535"/>
                  <a:gd name="T29" fmla="*/ 53 h 374"/>
                  <a:gd name="T30" fmla="*/ 428 w 535"/>
                  <a:gd name="T31" fmla="*/ 0 h 374"/>
                  <a:gd name="T32" fmla="*/ 428 w 535"/>
                  <a:gd name="T33" fmla="*/ 0 h 374"/>
                  <a:gd name="T34" fmla="*/ 481 w 535"/>
                  <a:gd name="T35" fmla="*/ 0 h 374"/>
                  <a:gd name="T36" fmla="*/ 535 w 535"/>
                  <a:gd name="T37" fmla="*/ 53 h 374"/>
                  <a:gd name="T38" fmla="*/ 481 w 535"/>
                  <a:gd name="T39" fmla="*/ 53 h 374"/>
                  <a:gd name="T40" fmla="*/ 481 w 535"/>
                  <a:gd name="T41" fmla="*/ 53 h 374"/>
                  <a:gd name="T42" fmla="*/ 428 w 535"/>
                  <a:gd name="T43" fmla="*/ 107 h 374"/>
                  <a:gd name="T44" fmla="*/ 428 w 535"/>
                  <a:gd name="T45" fmla="*/ 160 h 374"/>
                  <a:gd name="T46" fmla="*/ 428 w 535"/>
                  <a:gd name="T47" fmla="*/ 160 h 374"/>
                  <a:gd name="T48" fmla="*/ 428 w 535"/>
                  <a:gd name="T49" fmla="*/ 160 h 374"/>
                  <a:gd name="T50" fmla="*/ 374 w 535"/>
                  <a:gd name="T51" fmla="*/ 160 h 374"/>
                  <a:gd name="T52" fmla="*/ 321 w 535"/>
                  <a:gd name="T53" fmla="*/ 160 h 374"/>
                  <a:gd name="T54" fmla="*/ 374 w 535"/>
                  <a:gd name="T55" fmla="*/ 160 h 374"/>
                  <a:gd name="T56" fmla="*/ 374 w 535"/>
                  <a:gd name="T57" fmla="*/ 160 h 374"/>
                  <a:gd name="T58" fmla="*/ 374 w 535"/>
                  <a:gd name="T59" fmla="*/ 214 h 374"/>
                  <a:gd name="T60" fmla="*/ 321 w 535"/>
                  <a:gd name="T61" fmla="*/ 267 h 374"/>
                  <a:gd name="T62" fmla="*/ 267 w 535"/>
                  <a:gd name="T63" fmla="*/ 267 h 374"/>
                  <a:gd name="T64" fmla="*/ 267 w 535"/>
                  <a:gd name="T65" fmla="*/ 267 h 374"/>
                  <a:gd name="T66" fmla="*/ 107 w 535"/>
                  <a:gd name="T67" fmla="*/ 321 h 374"/>
                  <a:gd name="T68" fmla="*/ 53 w 535"/>
                  <a:gd name="T69" fmla="*/ 374 h 374"/>
                  <a:gd name="T70" fmla="*/ 0 w 535"/>
                  <a:gd name="T7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5" h="374">
                    <a:moveTo>
                      <a:pt x="0" y="374"/>
                    </a:moveTo>
                    <a:lnTo>
                      <a:pt x="0" y="321"/>
                    </a:lnTo>
                    <a:lnTo>
                      <a:pt x="53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160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1" y="0"/>
                    </a:lnTo>
                    <a:lnTo>
                      <a:pt x="535" y="53"/>
                    </a:lnTo>
                    <a:lnTo>
                      <a:pt x="481" y="53"/>
                    </a:lnTo>
                    <a:lnTo>
                      <a:pt x="481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74" y="160"/>
                    </a:lnTo>
                    <a:lnTo>
                      <a:pt x="321" y="160"/>
                    </a:lnTo>
                    <a:lnTo>
                      <a:pt x="374" y="160"/>
                    </a:lnTo>
                    <a:lnTo>
                      <a:pt x="374" y="160"/>
                    </a:lnTo>
                    <a:lnTo>
                      <a:pt x="374" y="214"/>
                    </a:lnTo>
                    <a:lnTo>
                      <a:pt x="321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07" y="321"/>
                    </a:lnTo>
                    <a:lnTo>
                      <a:pt x="53" y="374"/>
                    </a:lnTo>
                    <a:lnTo>
                      <a:pt x="0" y="374"/>
                    </a:lnTo>
                    <a:close/>
                  </a:path>
                </a:pathLst>
              </a:custGeom>
              <a:solidFill>
                <a:srgbClr val="996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" name="Freeform 159"/>
              <p:cNvSpPr>
                <a:spLocks/>
              </p:cNvSpPr>
              <p:nvPr/>
            </p:nvSpPr>
            <p:spPr bwMode="auto">
              <a:xfrm>
                <a:off x="4446" y="1260"/>
                <a:ext cx="60" cy="34"/>
              </a:xfrm>
              <a:custGeom>
                <a:avLst/>
                <a:gdLst>
                  <a:gd name="T0" fmla="*/ 53 w 481"/>
                  <a:gd name="T1" fmla="*/ 268 h 268"/>
                  <a:gd name="T2" fmla="*/ 53 w 481"/>
                  <a:gd name="T3" fmla="*/ 268 h 268"/>
                  <a:gd name="T4" fmla="*/ 160 w 481"/>
                  <a:gd name="T5" fmla="*/ 268 h 268"/>
                  <a:gd name="T6" fmla="*/ 267 w 481"/>
                  <a:gd name="T7" fmla="*/ 214 h 268"/>
                  <a:gd name="T8" fmla="*/ 267 w 481"/>
                  <a:gd name="T9" fmla="*/ 214 h 268"/>
                  <a:gd name="T10" fmla="*/ 321 w 481"/>
                  <a:gd name="T11" fmla="*/ 214 h 268"/>
                  <a:gd name="T12" fmla="*/ 321 w 481"/>
                  <a:gd name="T13" fmla="*/ 161 h 268"/>
                  <a:gd name="T14" fmla="*/ 321 w 481"/>
                  <a:gd name="T15" fmla="*/ 107 h 268"/>
                  <a:gd name="T16" fmla="*/ 321 w 481"/>
                  <a:gd name="T17" fmla="*/ 107 h 268"/>
                  <a:gd name="T18" fmla="*/ 321 w 481"/>
                  <a:gd name="T19" fmla="*/ 107 h 268"/>
                  <a:gd name="T20" fmla="*/ 321 w 481"/>
                  <a:gd name="T21" fmla="*/ 107 h 268"/>
                  <a:gd name="T22" fmla="*/ 374 w 481"/>
                  <a:gd name="T23" fmla="*/ 107 h 268"/>
                  <a:gd name="T24" fmla="*/ 374 w 481"/>
                  <a:gd name="T25" fmla="*/ 107 h 268"/>
                  <a:gd name="T26" fmla="*/ 374 w 481"/>
                  <a:gd name="T27" fmla="*/ 107 h 268"/>
                  <a:gd name="T28" fmla="*/ 428 w 481"/>
                  <a:gd name="T29" fmla="*/ 54 h 268"/>
                  <a:gd name="T30" fmla="*/ 481 w 481"/>
                  <a:gd name="T31" fmla="*/ 0 h 268"/>
                  <a:gd name="T32" fmla="*/ 481 w 481"/>
                  <a:gd name="T33" fmla="*/ 0 h 268"/>
                  <a:gd name="T34" fmla="*/ 481 w 481"/>
                  <a:gd name="T35" fmla="*/ 0 h 268"/>
                  <a:gd name="T36" fmla="*/ 481 w 481"/>
                  <a:gd name="T37" fmla="*/ 0 h 268"/>
                  <a:gd name="T38" fmla="*/ 428 w 481"/>
                  <a:gd name="T39" fmla="*/ 0 h 268"/>
                  <a:gd name="T40" fmla="*/ 428 w 481"/>
                  <a:gd name="T41" fmla="*/ 0 h 268"/>
                  <a:gd name="T42" fmla="*/ 374 w 481"/>
                  <a:gd name="T43" fmla="*/ 54 h 268"/>
                  <a:gd name="T44" fmla="*/ 321 w 481"/>
                  <a:gd name="T45" fmla="*/ 54 h 268"/>
                  <a:gd name="T46" fmla="*/ 321 w 481"/>
                  <a:gd name="T47" fmla="*/ 54 h 268"/>
                  <a:gd name="T48" fmla="*/ 321 w 481"/>
                  <a:gd name="T49" fmla="*/ 54 h 268"/>
                  <a:gd name="T50" fmla="*/ 267 w 481"/>
                  <a:gd name="T51" fmla="*/ 54 h 268"/>
                  <a:gd name="T52" fmla="*/ 267 w 481"/>
                  <a:gd name="T53" fmla="*/ 54 h 268"/>
                  <a:gd name="T54" fmla="*/ 214 w 481"/>
                  <a:gd name="T55" fmla="*/ 54 h 268"/>
                  <a:gd name="T56" fmla="*/ 214 w 481"/>
                  <a:gd name="T57" fmla="*/ 54 h 268"/>
                  <a:gd name="T58" fmla="*/ 160 w 481"/>
                  <a:gd name="T59" fmla="*/ 107 h 268"/>
                  <a:gd name="T60" fmla="*/ 107 w 481"/>
                  <a:gd name="T61" fmla="*/ 161 h 268"/>
                  <a:gd name="T62" fmla="*/ 107 w 481"/>
                  <a:gd name="T63" fmla="*/ 161 h 268"/>
                  <a:gd name="T64" fmla="*/ 107 w 481"/>
                  <a:gd name="T65" fmla="*/ 161 h 268"/>
                  <a:gd name="T66" fmla="*/ 53 w 481"/>
                  <a:gd name="T67" fmla="*/ 214 h 268"/>
                  <a:gd name="T68" fmla="*/ 0 w 481"/>
                  <a:gd name="T69" fmla="*/ 268 h 268"/>
                  <a:gd name="T70" fmla="*/ 53 w 481"/>
                  <a:gd name="T71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1" h="268">
                    <a:moveTo>
                      <a:pt x="53" y="268"/>
                    </a:moveTo>
                    <a:lnTo>
                      <a:pt x="53" y="268"/>
                    </a:lnTo>
                    <a:lnTo>
                      <a:pt x="160" y="268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214"/>
                    </a:lnTo>
                    <a:lnTo>
                      <a:pt x="321" y="161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" name="Freeform 160"/>
              <p:cNvSpPr>
                <a:spLocks/>
              </p:cNvSpPr>
              <p:nvPr/>
            </p:nvSpPr>
            <p:spPr bwMode="auto">
              <a:xfrm>
                <a:off x="4399" y="1301"/>
                <a:ext cx="67" cy="80"/>
              </a:xfrm>
              <a:custGeom>
                <a:avLst/>
                <a:gdLst>
                  <a:gd name="T0" fmla="*/ 161 w 535"/>
                  <a:gd name="T1" fmla="*/ 534 h 641"/>
                  <a:gd name="T2" fmla="*/ 107 w 535"/>
                  <a:gd name="T3" fmla="*/ 641 h 641"/>
                  <a:gd name="T4" fmla="*/ 54 w 535"/>
                  <a:gd name="T5" fmla="*/ 641 h 641"/>
                  <a:gd name="T6" fmla="*/ 0 w 535"/>
                  <a:gd name="T7" fmla="*/ 481 h 641"/>
                  <a:gd name="T8" fmla="*/ 0 w 535"/>
                  <a:gd name="T9" fmla="*/ 481 h 641"/>
                  <a:gd name="T10" fmla="*/ 0 w 535"/>
                  <a:gd name="T11" fmla="*/ 427 h 641"/>
                  <a:gd name="T12" fmla="*/ 54 w 535"/>
                  <a:gd name="T13" fmla="*/ 320 h 641"/>
                  <a:gd name="T14" fmla="*/ 321 w 535"/>
                  <a:gd name="T15" fmla="*/ 106 h 641"/>
                  <a:gd name="T16" fmla="*/ 321 w 535"/>
                  <a:gd name="T17" fmla="*/ 106 h 641"/>
                  <a:gd name="T18" fmla="*/ 375 w 535"/>
                  <a:gd name="T19" fmla="*/ 106 h 641"/>
                  <a:gd name="T20" fmla="*/ 428 w 535"/>
                  <a:gd name="T21" fmla="*/ 53 h 641"/>
                  <a:gd name="T22" fmla="*/ 535 w 535"/>
                  <a:gd name="T23" fmla="*/ 0 h 641"/>
                  <a:gd name="T24" fmla="*/ 535 w 535"/>
                  <a:gd name="T25" fmla="*/ 0 h 641"/>
                  <a:gd name="T26" fmla="*/ 535 w 535"/>
                  <a:gd name="T27" fmla="*/ 53 h 641"/>
                  <a:gd name="T28" fmla="*/ 428 w 535"/>
                  <a:gd name="T29" fmla="*/ 106 h 641"/>
                  <a:gd name="T30" fmla="*/ 375 w 535"/>
                  <a:gd name="T31" fmla="*/ 213 h 641"/>
                  <a:gd name="T32" fmla="*/ 375 w 535"/>
                  <a:gd name="T33" fmla="*/ 213 h 641"/>
                  <a:gd name="T34" fmla="*/ 268 w 535"/>
                  <a:gd name="T35" fmla="*/ 320 h 641"/>
                  <a:gd name="T36" fmla="*/ 214 w 535"/>
                  <a:gd name="T37" fmla="*/ 427 h 641"/>
                  <a:gd name="T38" fmla="*/ 161 w 535"/>
                  <a:gd name="T39" fmla="*/ 534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641">
                    <a:moveTo>
                      <a:pt x="161" y="534"/>
                    </a:moveTo>
                    <a:lnTo>
                      <a:pt x="107" y="641"/>
                    </a:lnTo>
                    <a:lnTo>
                      <a:pt x="54" y="64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7"/>
                    </a:lnTo>
                    <a:lnTo>
                      <a:pt x="54" y="320"/>
                    </a:lnTo>
                    <a:lnTo>
                      <a:pt x="321" y="106"/>
                    </a:lnTo>
                    <a:lnTo>
                      <a:pt x="321" y="106"/>
                    </a:lnTo>
                    <a:lnTo>
                      <a:pt x="375" y="106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53"/>
                    </a:lnTo>
                    <a:lnTo>
                      <a:pt x="428" y="106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268" y="320"/>
                    </a:lnTo>
                    <a:lnTo>
                      <a:pt x="214" y="427"/>
                    </a:lnTo>
                    <a:lnTo>
                      <a:pt x="161" y="534"/>
                    </a:lnTo>
                    <a:close/>
                  </a:path>
                </a:pathLst>
              </a:custGeom>
              <a:solidFill>
                <a:srgbClr val="793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" name="Freeform 161"/>
              <p:cNvSpPr>
                <a:spLocks/>
              </p:cNvSpPr>
              <p:nvPr/>
            </p:nvSpPr>
            <p:spPr bwMode="auto">
              <a:xfrm>
                <a:off x="4406" y="1301"/>
                <a:ext cx="60" cy="73"/>
              </a:xfrm>
              <a:custGeom>
                <a:avLst/>
                <a:gdLst>
                  <a:gd name="T0" fmla="*/ 160 w 481"/>
                  <a:gd name="T1" fmla="*/ 481 h 588"/>
                  <a:gd name="T2" fmla="*/ 107 w 481"/>
                  <a:gd name="T3" fmla="*/ 588 h 588"/>
                  <a:gd name="T4" fmla="*/ 0 w 481"/>
                  <a:gd name="T5" fmla="*/ 588 h 588"/>
                  <a:gd name="T6" fmla="*/ 0 w 481"/>
                  <a:gd name="T7" fmla="*/ 481 h 588"/>
                  <a:gd name="T8" fmla="*/ 0 w 481"/>
                  <a:gd name="T9" fmla="*/ 481 h 588"/>
                  <a:gd name="T10" fmla="*/ 0 w 481"/>
                  <a:gd name="T11" fmla="*/ 427 h 588"/>
                  <a:gd name="T12" fmla="*/ 53 w 481"/>
                  <a:gd name="T13" fmla="*/ 320 h 588"/>
                  <a:gd name="T14" fmla="*/ 267 w 481"/>
                  <a:gd name="T15" fmla="*/ 106 h 588"/>
                  <a:gd name="T16" fmla="*/ 267 w 481"/>
                  <a:gd name="T17" fmla="*/ 106 h 588"/>
                  <a:gd name="T18" fmla="*/ 321 w 481"/>
                  <a:gd name="T19" fmla="*/ 106 h 588"/>
                  <a:gd name="T20" fmla="*/ 374 w 481"/>
                  <a:gd name="T21" fmla="*/ 53 h 588"/>
                  <a:gd name="T22" fmla="*/ 481 w 481"/>
                  <a:gd name="T23" fmla="*/ 0 h 588"/>
                  <a:gd name="T24" fmla="*/ 481 w 481"/>
                  <a:gd name="T25" fmla="*/ 0 h 588"/>
                  <a:gd name="T26" fmla="*/ 481 w 481"/>
                  <a:gd name="T27" fmla="*/ 53 h 588"/>
                  <a:gd name="T28" fmla="*/ 374 w 481"/>
                  <a:gd name="T29" fmla="*/ 106 h 588"/>
                  <a:gd name="T30" fmla="*/ 321 w 481"/>
                  <a:gd name="T31" fmla="*/ 213 h 588"/>
                  <a:gd name="T32" fmla="*/ 321 w 481"/>
                  <a:gd name="T33" fmla="*/ 213 h 588"/>
                  <a:gd name="T34" fmla="*/ 214 w 481"/>
                  <a:gd name="T35" fmla="*/ 320 h 588"/>
                  <a:gd name="T36" fmla="*/ 160 w 481"/>
                  <a:gd name="T37" fmla="*/ 374 h 588"/>
                  <a:gd name="T38" fmla="*/ 160 w 481"/>
                  <a:gd name="T39" fmla="*/ 48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1" h="588">
                    <a:moveTo>
                      <a:pt x="160" y="481"/>
                    </a:moveTo>
                    <a:lnTo>
                      <a:pt x="107" y="588"/>
                    </a:lnTo>
                    <a:lnTo>
                      <a:pt x="0" y="588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7"/>
                    </a:lnTo>
                    <a:lnTo>
                      <a:pt x="53" y="320"/>
                    </a:lnTo>
                    <a:lnTo>
                      <a:pt x="267" y="106"/>
                    </a:lnTo>
                    <a:lnTo>
                      <a:pt x="267" y="106"/>
                    </a:lnTo>
                    <a:lnTo>
                      <a:pt x="321" y="106"/>
                    </a:lnTo>
                    <a:lnTo>
                      <a:pt x="374" y="53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53"/>
                    </a:lnTo>
                    <a:lnTo>
                      <a:pt x="374" y="106"/>
                    </a:lnTo>
                    <a:lnTo>
                      <a:pt x="321" y="213"/>
                    </a:lnTo>
                    <a:lnTo>
                      <a:pt x="321" y="213"/>
                    </a:lnTo>
                    <a:lnTo>
                      <a:pt x="214" y="320"/>
                    </a:lnTo>
                    <a:lnTo>
                      <a:pt x="160" y="374"/>
                    </a:lnTo>
                    <a:lnTo>
                      <a:pt x="160" y="481"/>
                    </a:lnTo>
                    <a:close/>
                  </a:path>
                </a:pathLst>
              </a:custGeom>
              <a:solidFill>
                <a:srgbClr val="854C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" name="Freeform 162"/>
              <p:cNvSpPr>
                <a:spLocks/>
              </p:cNvSpPr>
              <p:nvPr/>
            </p:nvSpPr>
            <p:spPr bwMode="auto">
              <a:xfrm>
                <a:off x="4406" y="1307"/>
                <a:ext cx="53" cy="60"/>
              </a:xfrm>
              <a:custGeom>
                <a:avLst/>
                <a:gdLst>
                  <a:gd name="T0" fmla="*/ 160 w 428"/>
                  <a:gd name="T1" fmla="*/ 374 h 481"/>
                  <a:gd name="T2" fmla="*/ 107 w 428"/>
                  <a:gd name="T3" fmla="*/ 481 h 481"/>
                  <a:gd name="T4" fmla="*/ 0 w 428"/>
                  <a:gd name="T5" fmla="*/ 481 h 481"/>
                  <a:gd name="T6" fmla="*/ 0 w 428"/>
                  <a:gd name="T7" fmla="*/ 374 h 481"/>
                  <a:gd name="T8" fmla="*/ 0 w 428"/>
                  <a:gd name="T9" fmla="*/ 374 h 481"/>
                  <a:gd name="T10" fmla="*/ 0 w 428"/>
                  <a:gd name="T11" fmla="*/ 321 h 481"/>
                  <a:gd name="T12" fmla="*/ 53 w 428"/>
                  <a:gd name="T13" fmla="*/ 214 h 481"/>
                  <a:gd name="T14" fmla="*/ 267 w 428"/>
                  <a:gd name="T15" fmla="*/ 53 h 481"/>
                  <a:gd name="T16" fmla="*/ 267 w 428"/>
                  <a:gd name="T17" fmla="*/ 53 h 481"/>
                  <a:gd name="T18" fmla="*/ 267 w 428"/>
                  <a:gd name="T19" fmla="*/ 53 h 481"/>
                  <a:gd name="T20" fmla="*/ 374 w 428"/>
                  <a:gd name="T21" fmla="*/ 0 h 481"/>
                  <a:gd name="T22" fmla="*/ 428 w 428"/>
                  <a:gd name="T23" fmla="*/ 0 h 481"/>
                  <a:gd name="T24" fmla="*/ 428 w 428"/>
                  <a:gd name="T25" fmla="*/ 0 h 481"/>
                  <a:gd name="T26" fmla="*/ 428 w 428"/>
                  <a:gd name="T27" fmla="*/ 0 h 481"/>
                  <a:gd name="T28" fmla="*/ 374 w 428"/>
                  <a:gd name="T29" fmla="*/ 107 h 481"/>
                  <a:gd name="T30" fmla="*/ 321 w 428"/>
                  <a:gd name="T31" fmla="*/ 160 h 481"/>
                  <a:gd name="T32" fmla="*/ 321 w 428"/>
                  <a:gd name="T33" fmla="*/ 160 h 481"/>
                  <a:gd name="T34" fmla="*/ 214 w 428"/>
                  <a:gd name="T35" fmla="*/ 214 h 481"/>
                  <a:gd name="T36" fmla="*/ 160 w 428"/>
                  <a:gd name="T37" fmla="*/ 321 h 481"/>
                  <a:gd name="T38" fmla="*/ 160 w 428"/>
                  <a:gd name="T39" fmla="*/ 37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481">
                    <a:moveTo>
                      <a:pt x="160" y="374"/>
                    </a:moveTo>
                    <a:lnTo>
                      <a:pt x="107" y="481"/>
                    </a:lnTo>
                    <a:lnTo>
                      <a:pt x="0" y="481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53" y="214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14" y="214"/>
                    </a:lnTo>
                    <a:lnTo>
                      <a:pt x="160" y="321"/>
                    </a:lnTo>
                    <a:lnTo>
                      <a:pt x="160" y="374"/>
                    </a:lnTo>
                    <a:close/>
                  </a:path>
                </a:pathLst>
              </a:custGeom>
              <a:solidFill>
                <a:srgbClr val="905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" name="Freeform 163"/>
              <p:cNvSpPr>
                <a:spLocks/>
              </p:cNvSpPr>
              <p:nvPr/>
            </p:nvSpPr>
            <p:spPr bwMode="auto">
              <a:xfrm>
                <a:off x="4412" y="1307"/>
                <a:ext cx="47" cy="54"/>
              </a:xfrm>
              <a:custGeom>
                <a:avLst/>
                <a:gdLst>
                  <a:gd name="T0" fmla="*/ 107 w 375"/>
                  <a:gd name="T1" fmla="*/ 321 h 428"/>
                  <a:gd name="T2" fmla="*/ 54 w 375"/>
                  <a:gd name="T3" fmla="*/ 428 h 428"/>
                  <a:gd name="T4" fmla="*/ 0 w 375"/>
                  <a:gd name="T5" fmla="*/ 374 h 428"/>
                  <a:gd name="T6" fmla="*/ 0 w 375"/>
                  <a:gd name="T7" fmla="*/ 321 h 428"/>
                  <a:gd name="T8" fmla="*/ 0 w 375"/>
                  <a:gd name="T9" fmla="*/ 321 h 428"/>
                  <a:gd name="T10" fmla="*/ 0 w 375"/>
                  <a:gd name="T11" fmla="*/ 321 h 428"/>
                  <a:gd name="T12" fmla="*/ 54 w 375"/>
                  <a:gd name="T13" fmla="*/ 214 h 428"/>
                  <a:gd name="T14" fmla="*/ 214 w 375"/>
                  <a:gd name="T15" fmla="*/ 53 h 428"/>
                  <a:gd name="T16" fmla="*/ 214 w 375"/>
                  <a:gd name="T17" fmla="*/ 53 h 428"/>
                  <a:gd name="T18" fmla="*/ 214 w 375"/>
                  <a:gd name="T19" fmla="*/ 53 h 428"/>
                  <a:gd name="T20" fmla="*/ 321 w 375"/>
                  <a:gd name="T21" fmla="*/ 53 h 428"/>
                  <a:gd name="T22" fmla="*/ 375 w 375"/>
                  <a:gd name="T23" fmla="*/ 0 h 428"/>
                  <a:gd name="T24" fmla="*/ 375 w 375"/>
                  <a:gd name="T25" fmla="*/ 0 h 428"/>
                  <a:gd name="T26" fmla="*/ 375 w 375"/>
                  <a:gd name="T27" fmla="*/ 53 h 428"/>
                  <a:gd name="T28" fmla="*/ 321 w 375"/>
                  <a:gd name="T29" fmla="*/ 53 h 428"/>
                  <a:gd name="T30" fmla="*/ 268 w 375"/>
                  <a:gd name="T31" fmla="*/ 107 h 428"/>
                  <a:gd name="T32" fmla="*/ 268 w 375"/>
                  <a:gd name="T33" fmla="*/ 107 h 428"/>
                  <a:gd name="T34" fmla="*/ 161 w 375"/>
                  <a:gd name="T35" fmla="*/ 214 h 428"/>
                  <a:gd name="T36" fmla="*/ 107 w 375"/>
                  <a:gd name="T37" fmla="*/ 267 h 428"/>
                  <a:gd name="T38" fmla="*/ 107 w 375"/>
                  <a:gd name="T39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428">
                    <a:moveTo>
                      <a:pt x="107" y="321"/>
                    </a:moveTo>
                    <a:lnTo>
                      <a:pt x="54" y="428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321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21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9C6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" name="Freeform 164"/>
              <p:cNvSpPr>
                <a:spLocks/>
              </p:cNvSpPr>
              <p:nvPr/>
            </p:nvSpPr>
            <p:spPr bwMode="auto">
              <a:xfrm>
                <a:off x="4412" y="1307"/>
                <a:ext cx="40" cy="40"/>
              </a:xfrm>
              <a:custGeom>
                <a:avLst/>
                <a:gdLst>
                  <a:gd name="T0" fmla="*/ 0 w 321"/>
                  <a:gd name="T1" fmla="*/ 267 h 321"/>
                  <a:gd name="T2" fmla="*/ 0 w 321"/>
                  <a:gd name="T3" fmla="*/ 267 h 321"/>
                  <a:gd name="T4" fmla="*/ 54 w 321"/>
                  <a:gd name="T5" fmla="*/ 160 h 321"/>
                  <a:gd name="T6" fmla="*/ 214 w 321"/>
                  <a:gd name="T7" fmla="*/ 53 h 321"/>
                  <a:gd name="T8" fmla="*/ 214 w 321"/>
                  <a:gd name="T9" fmla="*/ 53 h 321"/>
                  <a:gd name="T10" fmla="*/ 214 w 321"/>
                  <a:gd name="T11" fmla="*/ 53 h 321"/>
                  <a:gd name="T12" fmla="*/ 268 w 321"/>
                  <a:gd name="T13" fmla="*/ 53 h 321"/>
                  <a:gd name="T14" fmla="*/ 321 w 321"/>
                  <a:gd name="T15" fmla="*/ 0 h 321"/>
                  <a:gd name="T16" fmla="*/ 321 w 321"/>
                  <a:gd name="T17" fmla="*/ 0 h 321"/>
                  <a:gd name="T18" fmla="*/ 321 w 321"/>
                  <a:gd name="T19" fmla="*/ 53 h 321"/>
                  <a:gd name="T20" fmla="*/ 268 w 321"/>
                  <a:gd name="T21" fmla="*/ 53 h 321"/>
                  <a:gd name="T22" fmla="*/ 268 w 321"/>
                  <a:gd name="T23" fmla="*/ 107 h 321"/>
                  <a:gd name="T24" fmla="*/ 268 w 321"/>
                  <a:gd name="T25" fmla="*/ 107 h 321"/>
                  <a:gd name="T26" fmla="*/ 161 w 321"/>
                  <a:gd name="T27" fmla="*/ 160 h 321"/>
                  <a:gd name="T28" fmla="*/ 107 w 321"/>
                  <a:gd name="T29" fmla="*/ 214 h 321"/>
                  <a:gd name="T30" fmla="*/ 107 w 321"/>
                  <a:gd name="T31" fmla="*/ 267 h 321"/>
                  <a:gd name="T32" fmla="*/ 107 w 321"/>
                  <a:gd name="T33" fmla="*/ 267 h 321"/>
                  <a:gd name="T34" fmla="*/ 54 w 321"/>
                  <a:gd name="T35" fmla="*/ 321 h 321"/>
                  <a:gd name="T36" fmla="*/ 0 w 321"/>
                  <a:gd name="T37" fmla="*/ 321 h 321"/>
                  <a:gd name="T38" fmla="*/ 0 w 321"/>
                  <a:gd name="T39" fmla="*/ 267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321">
                    <a:moveTo>
                      <a:pt x="0" y="267"/>
                    </a:moveTo>
                    <a:lnTo>
                      <a:pt x="0" y="267"/>
                    </a:lnTo>
                    <a:lnTo>
                      <a:pt x="54" y="160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268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161" y="160"/>
                    </a:lnTo>
                    <a:lnTo>
                      <a:pt x="107" y="214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" name="Freeform 165"/>
              <p:cNvSpPr>
                <a:spLocks/>
              </p:cNvSpPr>
              <p:nvPr/>
            </p:nvSpPr>
            <p:spPr bwMode="auto">
              <a:xfrm>
                <a:off x="4432" y="1327"/>
                <a:ext cx="27" cy="47"/>
              </a:xfrm>
              <a:custGeom>
                <a:avLst/>
                <a:gdLst>
                  <a:gd name="T0" fmla="*/ 160 w 214"/>
                  <a:gd name="T1" fmla="*/ 214 h 375"/>
                  <a:gd name="T2" fmla="*/ 160 w 214"/>
                  <a:gd name="T3" fmla="*/ 268 h 375"/>
                  <a:gd name="T4" fmla="*/ 160 w 214"/>
                  <a:gd name="T5" fmla="*/ 321 h 375"/>
                  <a:gd name="T6" fmla="*/ 160 w 214"/>
                  <a:gd name="T7" fmla="*/ 321 h 375"/>
                  <a:gd name="T8" fmla="*/ 160 w 214"/>
                  <a:gd name="T9" fmla="*/ 321 h 375"/>
                  <a:gd name="T10" fmla="*/ 107 w 214"/>
                  <a:gd name="T11" fmla="*/ 375 h 375"/>
                  <a:gd name="T12" fmla="*/ 53 w 214"/>
                  <a:gd name="T13" fmla="*/ 375 h 375"/>
                  <a:gd name="T14" fmla="*/ 0 w 214"/>
                  <a:gd name="T15" fmla="*/ 321 h 375"/>
                  <a:gd name="T16" fmla="*/ 0 w 214"/>
                  <a:gd name="T17" fmla="*/ 321 h 375"/>
                  <a:gd name="T18" fmla="*/ 0 w 214"/>
                  <a:gd name="T19" fmla="*/ 321 h 375"/>
                  <a:gd name="T20" fmla="*/ 0 w 214"/>
                  <a:gd name="T21" fmla="*/ 321 h 375"/>
                  <a:gd name="T22" fmla="*/ 0 w 214"/>
                  <a:gd name="T23" fmla="*/ 268 h 375"/>
                  <a:gd name="T24" fmla="*/ 0 w 214"/>
                  <a:gd name="T25" fmla="*/ 268 h 375"/>
                  <a:gd name="T26" fmla="*/ 53 w 214"/>
                  <a:gd name="T27" fmla="*/ 161 h 375"/>
                  <a:gd name="T28" fmla="*/ 107 w 214"/>
                  <a:gd name="T29" fmla="*/ 54 h 375"/>
                  <a:gd name="T30" fmla="*/ 214 w 214"/>
                  <a:gd name="T31" fmla="*/ 0 h 375"/>
                  <a:gd name="T32" fmla="*/ 214 w 214"/>
                  <a:gd name="T33" fmla="*/ 0 h 375"/>
                  <a:gd name="T34" fmla="*/ 214 w 214"/>
                  <a:gd name="T35" fmla="*/ 54 h 375"/>
                  <a:gd name="T36" fmla="*/ 160 w 214"/>
                  <a:gd name="T37" fmla="*/ 161 h 375"/>
                  <a:gd name="T38" fmla="*/ 160 w 214"/>
                  <a:gd name="T39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75">
                    <a:moveTo>
                      <a:pt x="160" y="214"/>
                    </a:move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161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160" y="161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7C42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" name="Freeform 166"/>
              <p:cNvSpPr>
                <a:spLocks/>
              </p:cNvSpPr>
              <p:nvPr/>
            </p:nvSpPr>
            <p:spPr bwMode="auto">
              <a:xfrm>
                <a:off x="4432" y="1327"/>
                <a:ext cx="20" cy="47"/>
              </a:xfrm>
              <a:custGeom>
                <a:avLst/>
                <a:gdLst>
                  <a:gd name="T0" fmla="*/ 160 w 160"/>
                  <a:gd name="T1" fmla="*/ 214 h 375"/>
                  <a:gd name="T2" fmla="*/ 160 w 160"/>
                  <a:gd name="T3" fmla="*/ 268 h 375"/>
                  <a:gd name="T4" fmla="*/ 160 w 160"/>
                  <a:gd name="T5" fmla="*/ 268 h 375"/>
                  <a:gd name="T6" fmla="*/ 160 w 160"/>
                  <a:gd name="T7" fmla="*/ 321 h 375"/>
                  <a:gd name="T8" fmla="*/ 160 w 160"/>
                  <a:gd name="T9" fmla="*/ 321 h 375"/>
                  <a:gd name="T10" fmla="*/ 107 w 160"/>
                  <a:gd name="T11" fmla="*/ 375 h 375"/>
                  <a:gd name="T12" fmla="*/ 53 w 160"/>
                  <a:gd name="T13" fmla="*/ 375 h 375"/>
                  <a:gd name="T14" fmla="*/ 0 w 160"/>
                  <a:gd name="T15" fmla="*/ 321 h 375"/>
                  <a:gd name="T16" fmla="*/ 0 w 160"/>
                  <a:gd name="T17" fmla="*/ 321 h 375"/>
                  <a:gd name="T18" fmla="*/ 0 w 160"/>
                  <a:gd name="T19" fmla="*/ 321 h 375"/>
                  <a:gd name="T20" fmla="*/ 0 w 160"/>
                  <a:gd name="T21" fmla="*/ 268 h 375"/>
                  <a:gd name="T22" fmla="*/ 0 w 160"/>
                  <a:gd name="T23" fmla="*/ 214 h 375"/>
                  <a:gd name="T24" fmla="*/ 0 w 160"/>
                  <a:gd name="T25" fmla="*/ 214 h 375"/>
                  <a:gd name="T26" fmla="*/ 53 w 160"/>
                  <a:gd name="T27" fmla="*/ 107 h 375"/>
                  <a:gd name="T28" fmla="*/ 107 w 160"/>
                  <a:gd name="T29" fmla="*/ 54 h 375"/>
                  <a:gd name="T30" fmla="*/ 160 w 160"/>
                  <a:gd name="T31" fmla="*/ 0 h 375"/>
                  <a:gd name="T32" fmla="*/ 160 w 160"/>
                  <a:gd name="T33" fmla="*/ 0 h 375"/>
                  <a:gd name="T34" fmla="*/ 160 w 160"/>
                  <a:gd name="T35" fmla="*/ 54 h 375"/>
                  <a:gd name="T36" fmla="*/ 160 w 160"/>
                  <a:gd name="T37" fmla="*/ 161 h 375"/>
                  <a:gd name="T38" fmla="*/ 160 w 160"/>
                  <a:gd name="T39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375">
                    <a:moveTo>
                      <a:pt x="160" y="214"/>
                    </a:move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161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8A5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" name="Freeform 167"/>
              <p:cNvSpPr>
                <a:spLocks/>
              </p:cNvSpPr>
              <p:nvPr/>
            </p:nvSpPr>
            <p:spPr bwMode="auto">
              <a:xfrm>
                <a:off x="4439" y="1334"/>
                <a:ext cx="13" cy="33"/>
              </a:xfrm>
              <a:custGeom>
                <a:avLst/>
                <a:gdLst>
                  <a:gd name="T0" fmla="*/ 54 w 107"/>
                  <a:gd name="T1" fmla="*/ 107 h 267"/>
                  <a:gd name="T2" fmla="*/ 54 w 107"/>
                  <a:gd name="T3" fmla="*/ 160 h 267"/>
                  <a:gd name="T4" fmla="*/ 54 w 107"/>
                  <a:gd name="T5" fmla="*/ 214 h 267"/>
                  <a:gd name="T6" fmla="*/ 54 w 107"/>
                  <a:gd name="T7" fmla="*/ 214 h 267"/>
                  <a:gd name="T8" fmla="*/ 54 w 107"/>
                  <a:gd name="T9" fmla="*/ 214 h 267"/>
                  <a:gd name="T10" fmla="*/ 54 w 107"/>
                  <a:gd name="T11" fmla="*/ 267 h 267"/>
                  <a:gd name="T12" fmla="*/ 0 w 107"/>
                  <a:gd name="T13" fmla="*/ 267 h 267"/>
                  <a:gd name="T14" fmla="*/ 0 w 107"/>
                  <a:gd name="T15" fmla="*/ 214 h 267"/>
                  <a:gd name="T16" fmla="*/ 0 w 107"/>
                  <a:gd name="T17" fmla="*/ 214 h 267"/>
                  <a:gd name="T18" fmla="*/ 0 w 107"/>
                  <a:gd name="T19" fmla="*/ 214 h 267"/>
                  <a:gd name="T20" fmla="*/ 0 w 107"/>
                  <a:gd name="T21" fmla="*/ 160 h 267"/>
                  <a:gd name="T22" fmla="*/ 0 w 107"/>
                  <a:gd name="T23" fmla="*/ 107 h 267"/>
                  <a:gd name="T24" fmla="*/ 0 w 107"/>
                  <a:gd name="T25" fmla="*/ 107 h 267"/>
                  <a:gd name="T26" fmla="*/ 0 w 107"/>
                  <a:gd name="T27" fmla="*/ 53 h 267"/>
                  <a:gd name="T28" fmla="*/ 54 w 107"/>
                  <a:gd name="T29" fmla="*/ 0 h 267"/>
                  <a:gd name="T30" fmla="*/ 107 w 107"/>
                  <a:gd name="T31" fmla="*/ 0 h 267"/>
                  <a:gd name="T32" fmla="*/ 107 w 107"/>
                  <a:gd name="T33" fmla="*/ 0 h 267"/>
                  <a:gd name="T34" fmla="*/ 107 w 107"/>
                  <a:gd name="T35" fmla="*/ 53 h 267"/>
                  <a:gd name="T36" fmla="*/ 54 w 107"/>
                  <a:gd name="T37" fmla="*/ 53 h 267"/>
                  <a:gd name="T38" fmla="*/ 54 w 107"/>
                  <a:gd name="T39" fmla="*/ 10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267">
                    <a:moveTo>
                      <a:pt x="54" y="107"/>
                    </a:moveTo>
                    <a:lnTo>
                      <a:pt x="54" y="160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996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" name="Freeform 168"/>
              <p:cNvSpPr>
                <a:spLocks/>
              </p:cNvSpPr>
              <p:nvPr/>
            </p:nvSpPr>
            <p:spPr bwMode="auto">
              <a:xfrm>
                <a:off x="4439" y="1334"/>
                <a:ext cx="7" cy="27"/>
              </a:xfrm>
              <a:custGeom>
                <a:avLst/>
                <a:gdLst>
                  <a:gd name="T0" fmla="*/ 0 w 54"/>
                  <a:gd name="T1" fmla="*/ 160 h 214"/>
                  <a:gd name="T2" fmla="*/ 0 w 54"/>
                  <a:gd name="T3" fmla="*/ 160 h 214"/>
                  <a:gd name="T4" fmla="*/ 0 w 54"/>
                  <a:gd name="T5" fmla="*/ 160 h 214"/>
                  <a:gd name="T6" fmla="*/ 0 w 54"/>
                  <a:gd name="T7" fmla="*/ 107 h 214"/>
                  <a:gd name="T8" fmla="*/ 0 w 54"/>
                  <a:gd name="T9" fmla="*/ 107 h 214"/>
                  <a:gd name="T10" fmla="*/ 0 w 54"/>
                  <a:gd name="T11" fmla="*/ 53 h 214"/>
                  <a:gd name="T12" fmla="*/ 54 w 54"/>
                  <a:gd name="T13" fmla="*/ 53 h 214"/>
                  <a:gd name="T14" fmla="*/ 54 w 54"/>
                  <a:gd name="T15" fmla="*/ 0 h 214"/>
                  <a:gd name="T16" fmla="*/ 54 w 54"/>
                  <a:gd name="T17" fmla="*/ 0 h 214"/>
                  <a:gd name="T18" fmla="*/ 54 w 54"/>
                  <a:gd name="T19" fmla="*/ 53 h 214"/>
                  <a:gd name="T20" fmla="*/ 54 w 54"/>
                  <a:gd name="T21" fmla="*/ 53 h 214"/>
                  <a:gd name="T22" fmla="*/ 54 w 54"/>
                  <a:gd name="T23" fmla="*/ 107 h 214"/>
                  <a:gd name="T24" fmla="*/ 54 w 54"/>
                  <a:gd name="T25" fmla="*/ 107 h 214"/>
                  <a:gd name="T26" fmla="*/ 54 w 54"/>
                  <a:gd name="T27" fmla="*/ 160 h 214"/>
                  <a:gd name="T28" fmla="*/ 54 w 54"/>
                  <a:gd name="T29" fmla="*/ 160 h 214"/>
                  <a:gd name="T30" fmla="*/ 54 w 54"/>
                  <a:gd name="T31" fmla="*/ 160 h 214"/>
                  <a:gd name="T32" fmla="*/ 54 w 54"/>
                  <a:gd name="T33" fmla="*/ 160 h 214"/>
                  <a:gd name="T34" fmla="*/ 54 w 54"/>
                  <a:gd name="T35" fmla="*/ 214 h 214"/>
                  <a:gd name="T36" fmla="*/ 0 w 54"/>
                  <a:gd name="T37" fmla="*/ 214 h 214"/>
                  <a:gd name="T38" fmla="*/ 0 w 54"/>
                  <a:gd name="T39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214">
                    <a:moveTo>
                      <a:pt x="0" y="160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214"/>
                    </a:lnTo>
                    <a:lnTo>
                      <a:pt x="0" y="214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" name="Freeform 169"/>
              <p:cNvSpPr>
                <a:spLocks/>
              </p:cNvSpPr>
              <p:nvPr/>
            </p:nvSpPr>
            <p:spPr bwMode="auto">
              <a:xfrm>
                <a:off x="4566" y="1381"/>
                <a:ext cx="34" cy="47"/>
              </a:xfrm>
              <a:custGeom>
                <a:avLst/>
                <a:gdLst>
                  <a:gd name="T0" fmla="*/ 214 w 268"/>
                  <a:gd name="T1" fmla="*/ 0 h 375"/>
                  <a:gd name="T2" fmla="*/ 161 w 268"/>
                  <a:gd name="T3" fmla="*/ 0 h 375"/>
                  <a:gd name="T4" fmla="*/ 107 w 268"/>
                  <a:gd name="T5" fmla="*/ 54 h 375"/>
                  <a:gd name="T6" fmla="*/ 107 w 268"/>
                  <a:gd name="T7" fmla="*/ 108 h 375"/>
                  <a:gd name="T8" fmla="*/ 107 w 268"/>
                  <a:gd name="T9" fmla="*/ 108 h 375"/>
                  <a:gd name="T10" fmla="*/ 54 w 268"/>
                  <a:gd name="T11" fmla="*/ 215 h 375"/>
                  <a:gd name="T12" fmla="*/ 0 w 268"/>
                  <a:gd name="T13" fmla="*/ 322 h 375"/>
                  <a:gd name="T14" fmla="*/ 0 w 268"/>
                  <a:gd name="T15" fmla="*/ 375 h 375"/>
                  <a:gd name="T16" fmla="*/ 0 w 268"/>
                  <a:gd name="T17" fmla="*/ 375 h 375"/>
                  <a:gd name="T18" fmla="*/ 0 w 268"/>
                  <a:gd name="T19" fmla="*/ 375 h 375"/>
                  <a:gd name="T20" fmla="*/ 54 w 268"/>
                  <a:gd name="T21" fmla="*/ 322 h 375"/>
                  <a:gd name="T22" fmla="*/ 107 w 268"/>
                  <a:gd name="T23" fmla="*/ 215 h 375"/>
                  <a:gd name="T24" fmla="*/ 107 w 268"/>
                  <a:gd name="T25" fmla="*/ 215 h 375"/>
                  <a:gd name="T26" fmla="*/ 161 w 268"/>
                  <a:gd name="T27" fmla="*/ 161 h 375"/>
                  <a:gd name="T28" fmla="*/ 214 w 268"/>
                  <a:gd name="T29" fmla="*/ 54 h 375"/>
                  <a:gd name="T30" fmla="*/ 268 w 268"/>
                  <a:gd name="T31" fmla="*/ 0 h 375"/>
                  <a:gd name="T32" fmla="*/ 268 w 268"/>
                  <a:gd name="T33" fmla="*/ 0 h 375"/>
                  <a:gd name="T34" fmla="*/ 268 w 268"/>
                  <a:gd name="T35" fmla="*/ 0 h 375"/>
                  <a:gd name="T36" fmla="*/ 214 w 268"/>
                  <a:gd name="T37" fmla="*/ 0 h 375"/>
                  <a:gd name="T38" fmla="*/ 214 w 268"/>
                  <a:gd name="T39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375">
                    <a:moveTo>
                      <a:pt x="214" y="0"/>
                    </a:moveTo>
                    <a:lnTo>
                      <a:pt x="161" y="0"/>
                    </a:lnTo>
                    <a:lnTo>
                      <a:pt x="107" y="54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54" y="215"/>
                    </a:lnTo>
                    <a:lnTo>
                      <a:pt x="0" y="32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4" y="322"/>
                    </a:lnTo>
                    <a:lnTo>
                      <a:pt x="107" y="215"/>
                    </a:lnTo>
                    <a:lnTo>
                      <a:pt x="107" y="215"/>
                    </a:lnTo>
                    <a:lnTo>
                      <a:pt x="161" y="161"/>
                    </a:lnTo>
                    <a:lnTo>
                      <a:pt x="214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" name="Freeform 170"/>
              <p:cNvSpPr>
                <a:spLocks/>
              </p:cNvSpPr>
              <p:nvPr/>
            </p:nvSpPr>
            <p:spPr bwMode="auto">
              <a:xfrm>
                <a:off x="4606" y="1381"/>
                <a:ext cx="54" cy="53"/>
              </a:xfrm>
              <a:custGeom>
                <a:avLst/>
                <a:gdLst>
                  <a:gd name="T0" fmla="*/ 54 w 428"/>
                  <a:gd name="T1" fmla="*/ 0 h 429"/>
                  <a:gd name="T2" fmla="*/ 0 w 428"/>
                  <a:gd name="T3" fmla="*/ 54 h 429"/>
                  <a:gd name="T4" fmla="*/ 0 w 428"/>
                  <a:gd name="T5" fmla="*/ 161 h 429"/>
                  <a:gd name="T6" fmla="*/ 54 w 428"/>
                  <a:gd name="T7" fmla="*/ 268 h 429"/>
                  <a:gd name="T8" fmla="*/ 54 w 428"/>
                  <a:gd name="T9" fmla="*/ 268 h 429"/>
                  <a:gd name="T10" fmla="*/ 107 w 428"/>
                  <a:gd name="T11" fmla="*/ 375 h 429"/>
                  <a:gd name="T12" fmla="*/ 268 w 428"/>
                  <a:gd name="T13" fmla="*/ 429 h 429"/>
                  <a:gd name="T14" fmla="*/ 428 w 428"/>
                  <a:gd name="T15" fmla="*/ 322 h 429"/>
                  <a:gd name="T16" fmla="*/ 428 w 428"/>
                  <a:gd name="T17" fmla="*/ 322 h 429"/>
                  <a:gd name="T18" fmla="*/ 375 w 428"/>
                  <a:gd name="T19" fmla="*/ 375 h 429"/>
                  <a:gd name="T20" fmla="*/ 268 w 428"/>
                  <a:gd name="T21" fmla="*/ 375 h 429"/>
                  <a:gd name="T22" fmla="*/ 161 w 428"/>
                  <a:gd name="T23" fmla="*/ 268 h 429"/>
                  <a:gd name="T24" fmla="*/ 161 w 428"/>
                  <a:gd name="T25" fmla="*/ 268 h 429"/>
                  <a:gd name="T26" fmla="*/ 54 w 428"/>
                  <a:gd name="T27" fmla="*/ 161 h 429"/>
                  <a:gd name="T28" fmla="*/ 54 w 428"/>
                  <a:gd name="T29" fmla="*/ 54 h 429"/>
                  <a:gd name="T30" fmla="*/ 107 w 428"/>
                  <a:gd name="T31" fmla="*/ 0 h 429"/>
                  <a:gd name="T32" fmla="*/ 107 w 428"/>
                  <a:gd name="T33" fmla="*/ 0 h 429"/>
                  <a:gd name="T34" fmla="*/ 107 w 428"/>
                  <a:gd name="T35" fmla="*/ 0 h 429"/>
                  <a:gd name="T36" fmla="*/ 54 w 428"/>
                  <a:gd name="T37" fmla="*/ 0 h 429"/>
                  <a:gd name="T38" fmla="*/ 54 w 428"/>
                  <a:gd name="T3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429">
                    <a:moveTo>
                      <a:pt x="54" y="0"/>
                    </a:moveTo>
                    <a:lnTo>
                      <a:pt x="0" y="54"/>
                    </a:lnTo>
                    <a:lnTo>
                      <a:pt x="0" y="161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107" y="375"/>
                    </a:lnTo>
                    <a:lnTo>
                      <a:pt x="268" y="429"/>
                    </a:lnTo>
                    <a:lnTo>
                      <a:pt x="428" y="322"/>
                    </a:lnTo>
                    <a:lnTo>
                      <a:pt x="428" y="322"/>
                    </a:lnTo>
                    <a:lnTo>
                      <a:pt x="375" y="375"/>
                    </a:lnTo>
                    <a:lnTo>
                      <a:pt x="268" y="375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54" y="161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" name="Freeform 171"/>
              <p:cNvSpPr>
                <a:spLocks/>
              </p:cNvSpPr>
              <p:nvPr/>
            </p:nvSpPr>
            <p:spPr bwMode="auto">
              <a:xfrm>
                <a:off x="4646" y="1374"/>
                <a:ext cx="21" cy="60"/>
              </a:xfrm>
              <a:custGeom>
                <a:avLst/>
                <a:gdLst>
                  <a:gd name="T0" fmla="*/ 0 w 161"/>
                  <a:gd name="T1" fmla="*/ 53 h 482"/>
                  <a:gd name="T2" fmla="*/ 54 w 161"/>
                  <a:gd name="T3" fmla="*/ 107 h 482"/>
                  <a:gd name="T4" fmla="*/ 107 w 161"/>
                  <a:gd name="T5" fmla="*/ 214 h 482"/>
                  <a:gd name="T6" fmla="*/ 161 w 161"/>
                  <a:gd name="T7" fmla="*/ 375 h 482"/>
                  <a:gd name="T8" fmla="*/ 161 w 161"/>
                  <a:gd name="T9" fmla="*/ 375 h 482"/>
                  <a:gd name="T10" fmla="*/ 161 w 161"/>
                  <a:gd name="T11" fmla="*/ 428 h 482"/>
                  <a:gd name="T12" fmla="*/ 107 w 161"/>
                  <a:gd name="T13" fmla="*/ 482 h 482"/>
                  <a:gd name="T14" fmla="*/ 54 w 161"/>
                  <a:gd name="T15" fmla="*/ 482 h 482"/>
                  <a:gd name="T16" fmla="*/ 54 w 161"/>
                  <a:gd name="T17" fmla="*/ 482 h 482"/>
                  <a:gd name="T18" fmla="*/ 107 w 161"/>
                  <a:gd name="T19" fmla="*/ 482 h 482"/>
                  <a:gd name="T20" fmla="*/ 161 w 161"/>
                  <a:gd name="T21" fmla="*/ 375 h 482"/>
                  <a:gd name="T22" fmla="*/ 161 w 161"/>
                  <a:gd name="T23" fmla="*/ 161 h 482"/>
                  <a:gd name="T24" fmla="*/ 161 w 161"/>
                  <a:gd name="T25" fmla="*/ 161 h 482"/>
                  <a:gd name="T26" fmla="*/ 107 w 161"/>
                  <a:gd name="T27" fmla="*/ 53 h 482"/>
                  <a:gd name="T28" fmla="*/ 54 w 161"/>
                  <a:gd name="T29" fmla="*/ 0 h 482"/>
                  <a:gd name="T30" fmla="*/ 54 w 161"/>
                  <a:gd name="T31" fmla="*/ 0 h 482"/>
                  <a:gd name="T32" fmla="*/ 54 w 161"/>
                  <a:gd name="T33" fmla="*/ 0 h 482"/>
                  <a:gd name="T34" fmla="*/ 0 w 161"/>
                  <a:gd name="T35" fmla="*/ 53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482">
                    <a:moveTo>
                      <a:pt x="0" y="53"/>
                    </a:moveTo>
                    <a:lnTo>
                      <a:pt x="54" y="107"/>
                    </a:lnTo>
                    <a:lnTo>
                      <a:pt x="107" y="214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1" y="428"/>
                    </a:lnTo>
                    <a:lnTo>
                      <a:pt x="107" y="482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107" y="482"/>
                    </a:lnTo>
                    <a:lnTo>
                      <a:pt x="161" y="375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07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" name="Freeform 172"/>
              <p:cNvSpPr>
                <a:spLocks/>
              </p:cNvSpPr>
              <p:nvPr/>
            </p:nvSpPr>
            <p:spPr bwMode="auto">
              <a:xfrm>
                <a:off x="4667" y="1347"/>
                <a:ext cx="13" cy="74"/>
              </a:xfrm>
              <a:custGeom>
                <a:avLst/>
                <a:gdLst>
                  <a:gd name="T0" fmla="*/ 0 w 107"/>
                  <a:gd name="T1" fmla="*/ 589 h 589"/>
                  <a:gd name="T2" fmla="*/ 53 w 107"/>
                  <a:gd name="T3" fmla="*/ 535 h 589"/>
                  <a:gd name="T4" fmla="*/ 107 w 107"/>
                  <a:gd name="T5" fmla="*/ 375 h 589"/>
                  <a:gd name="T6" fmla="*/ 53 w 107"/>
                  <a:gd name="T7" fmla="*/ 0 h 589"/>
                  <a:gd name="T8" fmla="*/ 53 w 107"/>
                  <a:gd name="T9" fmla="*/ 0 h 589"/>
                  <a:gd name="T10" fmla="*/ 0 w 107"/>
                  <a:gd name="T11" fmla="*/ 53 h 589"/>
                  <a:gd name="T12" fmla="*/ 53 w 107"/>
                  <a:gd name="T13" fmla="*/ 160 h 589"/>
                  <a:gd name="T14" fmla="*/ 107 w 107"/>
                  <a:gd name="T15" fmla="*/ 375 h 589"/>
                  <a:gd name="T16" fmla="*/ 0 w 107"/>
                  <a:gd name="T17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589">
                    <a:moveTo>
                      <a:pt x="0" y="589"/>
                    </a:moveTo>
                    <a:lnTo>
                      <a:pt x="53" y="535"/>
                    </a:lnTo>
                    <a:lnTo>
                      <a:pt x="107" y="375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107" y="375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" name="Freeform 173"/>
              <p:cNvSpPr>
                <a:spLocks/>
              </p:cNvSpPr>
              <p:nvPr/>
            </p:nvSpPr>
            <p:spPr bwMode="auto">
              <a:xfrm>
                <a:off x="4667" y="1347"/>
                <a:ext cx="66" cy="54"/>
              </a:xfrm>
              <a:custGeom>
                <a:avLst/>
                <a:gdLst>
                  <a:gd name="T0" fmla="*/ 107 w 535"/>
                  <a:gd name="T1" fmla="*/ 214 h 428"/>
                  <a:gd name="T2" fmla="*/ 160 w 535"/>
                  <a:gd name="T3" fmla="*/ 321 h 428"/>
                  <a:gd name="T4" fmla="*/ 267 w 535"/>
                  <a:gd name="T5" fmla="*/ 428 h 428"/>
                  <a:gd name="T6" fmla="*/ 482 w 535"/>
                  <a:gd name="T7" fmla="*/ 321 h 428"/>
                  <a:gd name="T8" fmla="*/ 482 w 535"/>
                  <a:gd name="T9" fmla="*/ 321 h 428"/>
                  <a:gd name="T10" fmla="*/ 482 w 535"/>
                  <a:gd name="T11" fmla="*/ 321 h 428"/>
                  <a:gd name="T12" fmla="*/ 482 w 535"/>
                  <a:gd name="T13" fmla="*/ 267 h 428"/>
                  <a:gd name="T14" fmla="*/ 535 w 535"/>
                  <a:gd name="T15" fmla="*/ 160 h 428"/>
                  <a:gd name="T16" fmla="*/ 535 w 535"/>
                  <a:gd name="T17" fmla="*/ 160 h 428"/>
                  <a:gd name="T18" fmla="*/ 535 w 535"/>
                  <a:gd name="T19" fmla="*/ 214 h 428"/>
                  <a:gd name="T20" fmla="*/ 482 w 535"/>
                  <a:gd name="T21" fmla="*/ 267 h 428"/>
                  <a:gd name="T22" fmla="*/ 428 w 535"/>
                  <a:gd name="T23" fmla="*/ 321 h 428"/>
                  <a:gd name="T24" fmla="*/ 428 w 535"/>
                  <a:gd name="T25" fmla="*/ 321 h 428"/>
                  <a:gd name="T26" fmla="*/ 321 w 535"/>
                  <a:gd name="T27" fmla="*/ 375 h 428"/>
                  <a:gd name="T28" fmla="*/ 160 w 535"/>
                  <a:gd name="T29" fmla="*/ 267 h 428"/>
                  <a:gd name="T30" fmla="*/ 53 w 535"/>
                  <a:gd name="T31" fmla="*/ 0 h 428"/>
                  <a:gd name="T32" fmla="*/ 53 w 535"/>
                  <a:gd name="T33" fmla="*/ 0 h 428"/>
                  <a:gd name="T34" fmla="*/ 0 w 535"/>
                  <a:gd name="T35" fmla="*/ 0 h 428"/>
                  <a:gd name="T36" fmla="*/ 0 w 535"/>
                  <a:gd name="T37" fmla="*/ 53 h 428"/>
                  <a:gd name="T38" fmla="*/ 107 w 535"/>
                  <a:gd name="T39" fmla="*/ 2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428">
                    <a:moveTo>
                      <a:pt x="107" y="214"/>
                    </a:moveTo>
                    <a:lnTo>
                      <a:pt x="160" y="321"/>
                    </a:lnTo>
                    <a:lnTo>
                      <a:pt x="267" y="428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267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535" y="214"/>
                    </a:lnTo>
                    <a:lnTo>
                      <a:pt x="482" y="267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321" y="375"/>
                    </a:lnTo>
                    <a:lnTo>
                      <a:pt x="160" y="267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107" y="21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" name="Freeform 174"/>
              <p:cNvSpPr>
                <a:spLocks/>
              </p:cNvSpPr>
              <p:nvPr/>
            </p:nvSpPr>
            <p:spPr bwMode="auto">
              <a:xfrm>
                <a:off x="4693" y="1327"/>
                <a:ext cx="47" cy="34"/>
              </a:xfrm>
              <a:custGeom>
                <a:avLst/>
                <a:gdLst>
                  <a:gd name="T0" fmla="*/ 53 w 375"/>
                  <a:gd name="T1" fmla="*/ 107 h 268"/>
                  <a:gd name="T2" fmla="*/ 53 w 375"/>
                  <a:gd name="T3" fmla="*/ 161 h 268"/>
                  <a:gd name="T4" fmla="*/ 160 w 375"/>
                  <a:gd name="T5" fmla="*/ 268 h 268"/>
                  <a:gd name="T6" fmla="*/ 321 w 375"/>
                  <a:gd name="T7" fmla="*/ 107 h 268"/>
                  <a:gd name="T8" fmla="*/ 321 w 375"/>
                  <a:gd name="T9" fmla="*/ 107 h 268"/>
                  <a:gd name="T10" fmla="*/ 375 w 375"/>
                  <a:gd name="T11" fmla="*/ 54 h 268"/>
                  <a:gd name="T12" fmla="*/ 321 w 375"/>
                  <a:gd name="T13" fmla="*/ 161 h 268"/>
                  <a:gd name="T14" fmla="*/ 214 w 375"/>
                  <a:gd name="T15" fmla="*/ 214 h 268"/>
                  <a:gd name="T16" fmla="*/ 107 w 375"/>
                  <a:gd name="T17" fmla="*/ 107 h 268"/>
                  <a:gd name="T18" fmla="*/ 107 w 375"/>
                  <a:gd name="T19" fmla="*/ 107 h 268"/>
                  <a:gd name="T20" fmla="*/ 0 w 375"/>
                  <a:gd name="T21" fmla="*/ 0 h 268"/>
                  <a:gd name="T22" fmla="*/ 0 w 375"/>
                  <a:gd name="T23" fmla="*/ 54 h 268"/>
                  <a:gd name="T24" fmla="*/ 53 w 375"/>
                  <a:gd name="T25" fmla="*/ 10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5" h="268">
                    <a:moveTo>
                      <a:pt x="53" y="107"/>
                    </a:moveTo>
                    <a:lnTo>
                      <a:pt x="53" y="161"/>
                    </a:lnTo>
                    <a:lnTo>
                      <a:pt x="160" y="268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21" y="161"/>
                    </a:lnTo>
                    <a:lnTo>
                      <a:pt x="214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53" y="107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" name="Freeform 175"/>
              <p:cNvSpPr>
                <a:spLocks/>
              </p:cNvSpPr>
              <p:nvPr/>
            </p:nvSpPr>
            <p:spPr bwMode="auto">
              <a:xfrm>
                <a:off x="4606" y="1408"/>
                <a:ext cx="54" cy="46"/>
              </a:xfrm>
              <a:custGeom>
                <a:avLst/>
                <a:gdLst>
                  <a:gd name="T0" fmla="*/ 54 w 428"/>
                  <a:gd name="T1" fmla="*/ 0 h 373"/>
                  <a:gd name="T2" fmla="*/ 0 w 428"/>
                  <a:gd name="T3" fmla="*/ 53 h 373"/>
                  <a:gd name="T4" fmla="*/ 0 w 428"/>
                  <a:gd name="T5" fmla="*/ 160 h 373"/>
                  <a:gd name="T6" fmla="*/ 54 w 428"/>
                  <a:gd name="T7" fmla="*/ 267 h 373"/>
                  <a:gd name="T8" fmla="*/ 54 w 428"/>
                  <a:gd name="T9" fmla="*/ 267 h 373"/>
                  <a:gd name="T10" fmla="*/ 107 w 428"/>
                  <a:gd name="T11" fmla="*/ 373 h 373"/>
                  <a:gd name="T12" fmla="*/ 268 w 428"/>
                  <a:gd name="T13" fmla="*/ 373 h 373"/>
                  <a:gd name="T14" fmla="*/ 428 w 428"/>
                  <a:gd name="T15" fmla="*/ 267 h 373"/>
                  <a:gd name="T16" fmla="*/ 428 w 428"/>
                  <a:gd name="T17" fmla="*/ 267 h 373"/>
                  <a:gd name="T18" fmla="*/ 375 w 428"/>
                  <a:gd name="T19" fmla="*/ 321 h 373"/>
                  <a:gd name="T20" fmla="*/ 268 w 428"/>
                  <a:gd name="T21" fmla="*/ 373 h 373"/>
                  <a:gd name="T22" fmla="*/ 161 w 428"/>
                  <a:gd name="T23" fmla="*/ 267 h 373"/>
                  <a:gd name="T24" fmla="*/ 161 w 428"/>
                  <a:gd name="T25" fmla="*/ 267 h 373"/>
                  <a:gd name="T26" fmla="*/ 54 w 428"/>
                  <a:gd name="T27" fmla="*/ 160 h 373"/>
                  <a:gd name="T28" fmla="*/ 54 w 428"/>
                  <a:gd name="T29" fmla="*/ 107 h 373"/>
                  <a:gd name="T30" fmla="*/ 107 w 428"/>
                  <a:gd name="T31" fmla="*/ 53 h 373"/>
                  <a:gd name="T32" fmla="*/ 107 w 428"/>
                  <a:gd name="T33" fmla="*/ 53 h 373"/>
                  <a:gd name="T34" fmla="*/ 107 w 428"/>
                  <a:gd name="T35" fmla="*/ 0 h 373"/>
                  <a:gd name="T36" fmla="*/ 54 w 428"/>
                  <a:gd name="T37" fmla="*/ 0 h 373"/>
                  <a:gd name="T38" fmla="*/ 54 w 428"/>
                  <a:gd name="T39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3">
                    <a:moveTo>
                      <a:pt x="54" y="0"/>
                    </a:moveTo>
                    <a:lnTo>
                      <a:pt x="0" y="53"/>
                    </a:lnTo>
                    <a:lnTo>
                      <a:pt x="0" y="160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373"/>
                    </a:lnTo>
                    <a:lnTo>
                      <a:pt x="268" y="373"/>
                    </a:lnTo>
                    <a:lnTo>
                      <a:pt x="428" y="267"/>
                    </a:lnTo>
                    <a:lnTo>
                      <a:pt x="428" y="267"/>
                    </a:lnTo>
                    <a:lnTo>
                      <a:pt x="375" y="321"/>
                    </a:lnTo>
                    <a:lnTo>
                      <a:pt x="268" y="373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54" y="160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" name="Freeform 176"/>
              <p:cNvSpPr>
                <a:spLocks/>
              </p:cNvSpPr>
              <p:nvPr/>
            </p:nvSpPr>
            <p:spPr bwMode="auto">
              <a:xfrm>
                <a:off x="4667" y="1394"/>
                <a:ext cx="46" cy="40"/>
              </a:xfrm>
              <a:custGeom>
                <a:avLst/>
                <a:gdLst>
                  <a:gd name="T0" fmla="*/ 0 w 374"/>
                  <a:gd name="T1" fmla="*/ 214 h 321"/>
                  <a:gd name="T2" fmla="*/ 53 w 374"/>
                  <a:gd name="T3" fmla="*/ 267 h 321"/>
                  <a:gd name="T4" fmla="*/ 107 w 374"/>
                  <a:gd name="T5" fmla="*/ 267 h 321"/>
                  <a:gd name="T6" fmla="*/ 267 w 374"/>
                  <a:gd name="T7" fmla="*/ 214 h 321"/>
                  <a:gd name="T8" fmla="*/ 267 w 374"/>
                  <a:gd name="T9" fmla="*/ 214 h 321"/>
                  <a:gd name="T10" fmla="*/ 321 w 374"/>
                  <a:gd name="T11" fmla="*/ 160 h 321"/>
                  <a:gd name="T12" fmla="*/ 374 w 374"/>
                  <a:gd name="T13" fmla="*/ 53 h 321"/>
                  <a:gd name="T14" fmla="*/ 374 w 374"/>
                  <a:gd name="T15" fmla="*/ 0 h 321"/>
                  <a:gd name="T16" fmla="*/ 374 w 374"/>
                  <a:gd name="T17" fmla="*/ 0 h 321"/>
                  <a:gd name="T18" fmla="*/ 374 w 374"/>
                  <a:gd name="T19" fmla="*/ 53 h 321"/>
                  <a:gd name="T20" fmla="*/ 321 w 374"/>
                  <a:gd name="T21" fmla="*/ 160 h 321"/>
                  <a:gd name="T22" fmla="*/ 267 w 374"/>
                  <a:gd name="T23" fmla="*/ 267 h 321"/>
                  <a:gd name="T24" fmla="*/ 267 w 374"/>
                  <a:gd name="T25" fmla="*/ 267 h 321"/>
                  <a:gd name="T26" fmla="*/ 160 w 374"/>
                  <a:gd name="T27" fmla="*/ 321 h 321"/>
                  <a:gd name="T28" fmla="*/ 53 w 374"/>
                  <a:gd name="T29" fmla="*/ 321 h 321"/>
                  <a:gd name="T30" fmla="*/ 0 w 374"/>
                  <a:gd name="T31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4" h="321">
                    <a:moveTo>
                      <a:pt x="0" y="214"/>
                    </a:moveTo>
                    <a:lnTo>
                      <a:pt x="53" y="267"/>
                    </a:lnTo>
                    <a:lnTo>
                      <a:pt x="107" y="26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321" y="160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60" y="321"/>
                    </a:lnTo>
                    <a:lnTo>
                      <a:pt x="53" y="321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" name="Freeform 177"/>
              <p:cNvSpPr>
                <a:spLocks/>
              </p:cNvSpPr>
              <p:nvPr/>
            </p:nvSpPr>
            <p:spPr bwMode="auto">
              <a:xfrm>
                <a:off x="4633" y="1461"/>
                <a:ext cx="74" cy="201"/>
              </a:xfrm>
              <a:custGeom>
                <a:avLst/>
                <a:gdLst>
                  <a:gd name="T0" fmla="*/ 54 w 589"/>
                  <a:gd name="T1" fmla="*/ 1604 h 1604"/>
                  <a:gd name="T2" fmla="*/ 54 w 589"/>
                  <a:gd name="T3" fmla="*/ 1551 h 1604"/>
                  <a:gd name="T4" fmla="*/ 107 w 589"/>
                  <a:gd name="T5" fmla="*/ 1390 h 1604"/>
                  <a:gd name="T6" fmla="*/ 107 w 589"/>
                  <a:gd name="T7" fmla="*/ 1230 h 1604"/>
                  <a:gd name="T8" fmla="*/ 107 w 589"/>
                  <a:gd name="T9" fmla="*/ 1230 h 1604"/>
                  <a:gd name="T10" fmla="*/ 54 w 589"/>
                  <a:gd name="T11" fmla="*/ 1123 h 1604"/>
                  <a:gd name="T12" fmla="*/ 0 w 589"/>
                  <a:gd name="T13" fmla="*/ 1017 h 1604"/>
                  <a:gd name="T14" fmla="*/ 0 w 589"/>
                  <a:gd name="T15" fmla="*/ 963 h 1604"/>
                  <a:gd name="T16" fmla="*/ 0 w 589"/>
                  <a:gd name="T17" fmla="*/ 963 h 1604"/>
                  <a:gd name="T18" fmla="*/ 54 w 589"/>
                  <a:gd name="T19" fmla="*/ 910 h 1604"/>
                  <a:gd name="T20" fmla="*/ 161 w 589"/>
                  <a:gd name="T21" fmla="*/ 695 h 1604"/>
                  <a:gd name="T22" fmla="*/ 321 w 589"/>
                  <a:gd name="T23" fmla="*/ 428 h 1604"/>
                  <a:gd name="T24" fmla="*/ 321 w 589"/>
                  <a:gd name="T25" fmla="*/ 428 h 1604"/>
                  <a:gd name="T26" fmla="*/ 321 w 589"/>
                  <a:gd name="T27" fmla="*/ 374 h 1604"/>
                  <a:gd name="T28" fmla="*/ 428 w 589"/>
                  <a:gd name="T29" fmla="*/ 160 h 1604"/>
                  <a:gd name="T30" fmla="*/ 482 w 589"/>
                  <a:gd name="T31" fmla="*/ 0 h 1604"/>
                  <a:gd name="T32" fmla="*/ 482 w 589"/>
                  <a:gd name="T33" fmla="*/ 0 h 1604"/>
                  <a:gd name="T34" fmla="*/ 482 w 589"/>
                  <a:gd name="T35" fmla="*/ 0 h 1604"/>
                  <a:gd name="T36" fmla="*/ 535 w 589"/>
                  <a:gd name="T37" fmla="*/ 0 h 1604"/>
                  <a:gd name="T38" fmla="*/ 589 w 589"/>
                  <a:gd name="T39" fmla="*/ 0 h 1604"/>
                  <a:gd name="T40" fmla="*/ 589 w 589"/>
                  <a:gd name="T41" fmla="*/ 0 h 1604"/>
                  <a:gd name="T42" fmla="*/ 535 w 589"/>
                  <a:gd name="T43" fmla="*/ 107 h 1604"/>
                  <a:gd name="T44" fmla="*/ 482 w 589"/>
                  <a:gd name="T45" fmla="*/ 321 h 1604"/>
                  <a:gd name="T46" fmla="*/ 428 w 589"/>
                  <a:gd name="T47" fmla="*/ 588 h 1604"/>
                  <a:gd name="T48" fmla="*/ 428 w 589"/>
                  <a:gd name="T49" fmla="*/ 588 h 1604"/>
                  <a:gd name="T50" fmla="*/ 321 w 589"/>
                  <a:gd name="T51" fmla="*/ 963 h 1604"/>
                  <a:gd name="T52" fmla="*/ 214 w 589"/>
                  <a:gd name="T53" fmla="*/ 1337 h 1604"/>
                  <a:gd name="T54" fmla="*/ 161 w 589"/>
                  <a:gd name="T55" fmla="*/ 1551 h 1604"/>
                  <a:gd name="T56" fmla="*/ 161 w 589"/>
                  <a:gd name="T57" fmla="*/ 1551 h 1604"/>
                  <a:gd name="T58" fmla="*/ 107 w 589"/>
                  <a:gd name="T59" fmla="*/ 1604 h 1604"/>
                  <a:gd name="T60" fmla="*/ 54 w 589"/>
                  <a:gd name="T61" fmla="*/ 1604 h 1604"/>
                  <a:gd name="T62" fmla="*/ 54 w 589"/>
                  <a:gd name="T63" fmla="*/ 1604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9" h="1604">
                    <a:moveTo>
                      <a:pt x="54" y="1604"/>
                    </a:moveTo>
                    <a:lnTo>
                      <a:pt x="54" y="1551"/>
                    </a:lnTo>
                    <a:lnTo>
                      <a:pt x="107" y="1390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54" y="1123"/>
                    </a:lnTo>
                    <a:lnTo>
                      <a:pt x="0" y="1017"/>
                    </a:lnTo>
                    <a:lnTo>
                      <a:pt x="0" y="963"/>
                    </a:lnTo>
                    <a:lnTo>
                      <a:pt x="0" y="963"/>
                    </a:lnTo>
                    <a:lnTo>
                      <a:pt x="54" y="910"/>
                    </a:lnTo>
                    <a:lnTo>
                      <a:pt x="161" y="695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28" y="16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107"/>
                    </a:lnTo>
                    <a:lnTo>
                      <a:pt x="482" y="321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963"/>
                    </a:lnTo>
                    <a:lnTo>
                      <a:pt x="214" y="1337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107" y="1604"/>
                    </a:lnTo>
                    <a:lnTo>
                      <a:pt x="54" y="1604"/>
                    </a:lnTo>
                    <a:lnTo>
                      <a:pt x="54" y="1604"/>
                    </a:lnTo>
                    <a:close/>
                  </a:path>
                </a:pathLst>
              </a:custGeom>
              <a:solidFill>
                <a:srgbClr val="FFB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" name="Freeform 178"/>
              <p:cNvSpPr>
                <a:spLocks/>
              </p:cNvSpPr>
              <p:nvPr/>
            </p:nvSpPr>
            <p:spPr bwMode="auto">
              <a:xfrm>
                <a:off x="4787" y="2390"/>
                <a:ext cx="207" cy="234"/>
              </a:xfrm>
              <a:custGeom>
                <a:avLst/>
                <a:gdLst>
                  <a:gd name="T0" fmla="*/ 1659 w 1659"/>
                  <a:gd name="T1" fmla="*/ 0 h 1871"/>
                  <a:gd name="T2" fmla="*/ 1659 w 1659"/>
                  <a:gd name="T3" fmla="*/ 267 h 1871"/>
                  <a:gd name="T4" fmla="*/ 1606 w 1659"/>
                  <a:gd name="T5" fmla="*/ 802 h 1871"/>
                  <a:gd name="T6" fmla="*/ 1552 w 1659"/>
                  <a:gd name="T7" fmla="*/ 1283 h 1871"/>
                  <a:gd name="T8" fmla="*/ 1552 w 1659"/>
                  <a:gd name="T9" fmla="*/ 1283 h 1871"/>
                  <a:gd name="T10" fmla="*/ 1499 w 1659"/>
                  <a:gd name="T11" fmla="*/ 1551 h 1871"/>
                  <a:gd name="T12" fmla="*/ 1552 w 1659"/>
                  <a:gd name="T13" fmla="*/ 1817 h 1871"/>
                  <a:gd name="T14" fmla="*/ 1552 w 1659"/>
                  <a:gd name="T15" fmla="*/ 1871 h 1871"/>
                  <a:gd name="T16" fmla="*/ 1552 w 1659"/>
                  <a:gd name="T17" fmla="*/ 1871 h 1871"/>
                  <a:gd name="T18" fmla="*/ 1499 w 1659"/>
                  <a:gd name="T19" fmla="*/ 1871 h 1871"/>
                  <a:gd name="T20" fmla="*/ 1392 w 1659"/>
                  <a:gd name="T21" fmla="*/ 1765 h 1871"/>
                  <a:gd name="T22" fmla="*/ 1285 w 1659"/>
                  <a:gd name="T23" fmla="*/ 1658 h 1871"/>
                  <a:gd name="T24" fmla="*/ 1071 w 1659"/>
                  <a:gd name="T25" fmla="*/ 1497 h 1871"/>
                  <a:gd name="T26" fmla="*/ 856 w 1659"/>
                  <a:gd name="T27" fmla="*/ 1283 h 1871"/>
                  <a:gd name="T28" fmla="*/ 642 w 1659"/>
                  <a:gd name="T29" fmla="*/ 1123 h 1871"/>
                  <a:gd name="T30" fmla="*/ 482 w 1659"/>
                  <a:gd name="T31" fmla="*/ 909 h 1871"/>
                  <a:gd name="T32" fmla="*/ 268 w 1659"/>
                  <a:gd name="T33" fmla="*/ 695 h 1871"/>
                  <a:gd name="T34" fmla="*/ 161 w 1659"/>
                  <a:gd name="T35" fmla="*/ 535 h 1871"/>
                  <a:gd name="T36" fmla="*/ 54 w 1659"/>
                  <a:gd name="T37" fmla="*/ 374 h 1871"/>
                  <a:gd name="T38" fmla="*/ 0 w 1659"/>
                  <a:gd name="T39" fmla="*/ 267 h 1871"/>
                  <a:gd name="T40" fmla="*/ 54 w 1659"/>
                  <a:gd name="T41" fmla="*/ 160 h 1871"/>
                  <a:gd name="T42" fmla="*/ 54 w 1659"/>
                  <a:gd name="T43" fmla="*/ 160 h 1871"/>
                  <a:gd name="T44" fmla="*/ 589 w 1659"/>
                  <a:gd name="T45" fmla="*/ 0 h 1871"/>
                  <a:gd name="T46" fmla="*/ 1285 w 1659"/>
                  <a:gd name="T47" fmla="*/ 0 h 1871"/>
                  <a:gd name="T48" fmla="*/ 1659 w 1659"/>
                  <a:gd name="T49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59" h="1871">
                    <a:moveTo>
                      <a:pt x="1659" y="0"/>
                    </a:moveTo>
                    <a:lnTo>
                      <a:pt x="1659" y="267"/>
                    </a:lnTo>
                    <a:lnTo>
                      <a:pt x="1606" y="802"/>
                    </a:lnTo>
                    <a:lnTo>
                      <a:pt x="1552" y="1283"/>
                    </a:lnTo>
                    <a:lnTo>
                      <a:pt x="1552" y="1283"/>
                    </a:lnTo>
                    <a:lnTo>
                      <a:pt x="1499" y="1551"/>
                    </a:lnTo>
                    <a:lnTo>
                      <a:pt x="1552" y="1817"/>
                    </a:lnTo>
                    <a:lnTo>
                      <a:pt x="1552" y="1871"/>
                    </a:lnTo>
                    <a:lnTo>
                      <a:pt x="1552" y="1871"/>
                    </a:lnTo>
                    <a:lnTo>
                      <a:pt x="1499" y="1871"/>
                    </a:lnTo>
                    <a:lnTo>
                      <a:pt x="1392" y="1765"/>
                    </a:lnTo>
                    <a:lnTo>
                      <a:pt x="1285" y="1658"/>
                    </a:lnTo>
                    <a:lnTo>
                      <a:pt x="1071" y="1497"/>
                    </a:lnTo>
                    <a:lnTo>
                      <a:pt x="856" y="1283"/>
                    </a:lnTo>
                    <a:lnTo>
                      <a:pt x="642" y="1123"/>
                    </a:lnTo>
                    <a:lnTo>
                      <a:pt x="482" y="909"/>
                    </a:lnTo>
                    <a:lnTo>
                      <a:pt x="268" y="695"/>
                    </a:lnTo>
                    <a:lnTo>
                      <a:pt x="161" y="535"/>
                    </a:lnTo>
                    <a:lnTo>
                      <a:pt x="54" y="374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89" y="0"/>
                    </a:lnTo>
                    <a:lnTo>
                      <a:pt x="1285" y="0"/>
                    </a:lnTo>
                    <a:lnTo>
                      <a:pt x="1659" y="0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" name="Freeform 179"/>
              <p:cNvSpPr>
                <a:spLocks/>
              </p:cNvSpPr>
              <p:nvPr/>
            </p:nvSpPr>
            <p:spPr bwMode="auto">
              <a:xfrm>
                <a:off x="4667" y="1461"/>
                <a:ext cx="408" cy="976"/>
              </a:xfrm>
              <a:custGeom>
                <a:avLst/>
                <a:gdLst>
                  <a:gd name="T0" fmla="*/ 160 w 3265"/>
                  <a:gd name="T1" fmla="*/ 3102 h 7807"/>
                  <a:gd name="T2" fmla="*/ 214 w 3265"/>
                  <a:gd name="T3" fmla="*/ 856 h 7807"/>
                  <a:gd name="T4" fmla="*/ 749 w 3265"/>
                  <a:gd name="T5" fmla="*/ 160 h 7807"/>
                  <a:gd name="T6" fmla="*/ 1766 w 3265"/>
                  <a:gd name="T7" fmla="*/ 588 h 7807"/>
                  <a:gd name="T8" fmla="*/ 1927 w 3265"/>
                  <a:gd name="T9" fmla="*/ 749 h 7807"/>
                  <a:gd name="T10" fmla="*/ 2141 w 3265"/>
                  <a:gd name="T11" fmla="*/ 1176 h 7807"/>
                  <a:gd name="T12" fmla="*/ 2194 w 3265"/>
                  <a:gd name="T13" fmla="*/ 1390 h 7807"/>
                  <a:gd name="T14" fmla="*/ 2301 w 3265"/>
                  <a:gd name="T15" fmla="*/ 1818 h 7807"/>
                  <a:gd name="T16" fmla="*/ 2355 w 3265"/>
                  <a:gd name="T17" fmla="*/ 1979 h 7807"/>
                  <a:gd name="T18" fmla="*/ 2462 w 3265"/>
                  <a:gd name="T19" fmla="*/ 2193 h 7807"/>
                  <a:gd name="T20" fmla="*/ 2408 w 3265"/>
                  <a:gd name="T21" fmla="*/ 2299 h 7807"/>
                  <a:gd name="T22" fmla="*/ 2408 w 3265"/>
                  <a:gd name="T23" fmla="*/ 2406 h 7807"/>
                  <a:gd name="T24" fmla="*/ 2408 w 3265"/>
                  <a:gd name="T25" fmla="*/ 2460 h 7807"/>
                  <a:gd name="T26" fmla="*/ 2462 w 3265"/>
                  <a:gd name="T27" fmla="*/ 2620 h 7807"/>
                  <a:gd name="T28" fmla="*/ 2462 w 3265"/>
                  <a:gd name="T29" fmla="*/ 2888 h 7807"/>
                  <a:gd name="T30" fmla="*/ 2622 w 3265"/>
                  <a:gd name="T31" fmla="*/ 3582 h 7807"/>
                  <a:gd name="T32" fmla="*/ 2676 w 3265"/>
                  <a:gd name="T33" fmla="*/ 4011 h 7807"/>
                  <a:gd name="T34" fmla="*/ 2783 w 3265"/>
                  <a:gd name="T35" fmla="*/ 4652 h 7807"/>
                  <a:gd name="T36" fmla="*/ 2783 w 3265"/>
                  <a:gd name="T37" fmla="*/ 4919 h 7807"/>
                  <a:gd name="T38" fmla="*/ 2997 w 3265"/>
                  <a:gd name="T39" fmla="*/ 5669 h 7807"/>
                  <a:gd name="T40" fmla="*/ 3050 w 3265"/>
                  <a:gd name="T41" fmla="*/ 6042 h 7807"/>
                  <a:gd name="T42" fmla="*/ 3157 w 3265"/>
                  <a:gd name="T43" fmla="*/ 6792 h 7807"/>
                  <a:gd name="T44" fmla="*/ 3211 w 3265"/>
                  <a:gd name="T45" fmla="*/ 7112 h 7807"/>
                  <a:gd name="T46" fmla="*/ 3265 w 3265"/>
                  <a:gd name="T47" fmla="*/ 7272 h 7807"/>
                  <a:gd name="T48" fmla="*/ 3211 w 3265"/>
                  <a:gd name="T49" fmla="*/ 7326 h 7807"/>
                  <a:gd name="T50" fmla="*/ 2890 w 3265"/>
                  <a:gd name="T51" fmla="*/ 7486 h 7807"/>
                  <a:gd name="T52" fmla="*/ 2622 w 3265"/>
                  <a:gd name="T53" fmla="*/ 7593 h 7807"/>
                  <a:gd name="T54" fmla="*/ 1498 w 3265"/>
                  <a:gd name="T55" fmla="*/ 7807 h 7807"/>
                  <a:gd name="T56" fmla="*/ 803 w 3265"/>
                  <a:gd name="T57" fmla="*/ 7540 h 7807"/>
                  <a:gd name="T58" fmla="*/ 267 w 3265"/>
                  <a:gd name="T59" fmla="*/ 7165 h 7807"/>
                  <a:gd name="T60" fmla="*/ 53 w 3265"/>
                  <a:gd name="T61" fmla="*/ 6845 h 7807"/>
                  <a:gd name="T62" fmla="*/ 0 w 3265"/>
                  <a:gd name="T63" fmla="*/ 6631 h 7807"/>
                  <a:gd name="T64" fmla="*/ 0 w 3265"/>
                  <a:gd name="T65" fmla="*/ 6524 h 7807"/>
                  <a:gd name="T66" fmla="*/ 428 w 3265"/>
                  <a:gd name="T67" fmla="*/ 4546 h 7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65" h="7807">
                    <a:moveTo>
                      <a:pt x="428" y="3957"/>
                    </a:moveTo>
                    <a:lnTo>
                      <a:pt x="160" y="3102"/>
                    </a:lnTo>
                    <a:lnTo>
                      <a:pt x="53" y="1765"/>
                    </a:lnTo>
                    <a:lnTo>
                      <a:pt x="214" y="856"/>
                    </a:lnTo>
                    <a:lnTo>
                      <a:pt x="482" y="0"/>
                    </a:lnTo>
                    <a:lnTo>
                      <a:pt x="749" y="160"/>
                    </a:lnTo>
                    <a:lnTo>
                      <a:pt x="1338" y="374"/>
                    </a:lnTo>
                    <a:lnTo>
                      <a:pt x="1766" y="588"/>
                    </a:lnTo>
                    <a:lnTo>
                      <a:pt x="1766" y="588"/>
                    </a:lnTo>
                    <a:lnTo>
                      <a:pt x="1927" y="749"/>
                    </a:lnTo>
                    <a:lnTo>
                      <a:pt x="2034" y="963"/>
                    </a:lnTo>
                    <a:lnTo>
                      <a:pt x="2141" y="1176"/>
                    </a:lnTo>
                    <a:lnTo>
                      <a:pt x="2141" y="1176"/>
                    </a:lnTo>
                    <a:lnTo>
                      <a:pt x="2194" y="1390"/>
                    </a:lnTo>
                    <a:lnTo>
                      <a:pt x="2248" y="1604"/>
                    </a:lnTo>
                    <a:lnTo>
                      <a:pt x="2301" y="1818"/>
                    </a:lnTo>
                    <a:lnTo>
                      <a:pt x="2301" y="1818"/>
                    </a:lnTo>
                    <a:lnTo>
                      <a:pt x="2355" y="1979"/>
                    </a:lnTo>
                    <a:lnTo>
                      <a:pt x="2408" y="2086"/>
                    </a:lnTo>
                    <a:lnTo>
                      <a:pt x="2462" y="2193"/>
                    </a:lnTo>
                    <a:lnTo>
                      <a:pt x="2462" y="2193"/>
                    </a:lnTo>
                    <a:lnTo>
                      <a:pt x="2408" y="2299"/>
                    </a:lnTo>
                    <a:lnTo>
                      <a:pt x="2408" y="2406"/>
                    </a:lnTo>
                    <a:lnTo>
                      <a:pt x="2408" y="2406"/>
                    </a:lnTo>
                    <a:lnTo>
                      <a:pt x="2408" y="2406"/>
                    </a:lnTo>
                    <a:lnTo>
                      <a:pt x="2408" y="2460"/>
                    </a:lnTo>
                    <a:lnTo>
                      <a:pt x="2462" y="2513"/>
                    </a:lnTo>
                    <a:lnTo>
                      <a:pt x="2462" y="2620"/>
                    </a:lnTo>
                    <a:lnTo>
                      <a:pt x="2462" y="2620"/>
                    </a:lnTo>
                    <a:lnTo>
                      <a:pt x="2462" y="2888"/>
                    </a:lnTo>
                    <a:lnTo>
                      <a:pt x="2569" y="3209"/>
                    </a:lnTo>
                    <a:lnTo>
                      <a:pt x="2622" y="3582"/>
                    </a:lnTo>
                    <a:lnTo>
                      <a:pt x="2622" y="3582"/>
                    </a:lnTo>
                    <a:lnTo>
                      <a:pt x="2676" y="4011"/>
                    </a:lnTo>
                    <a:lnTo>
                      <a:pt x="2729" y="4385"/>
                    </a:lnTo>
                    <a:lnTo>
                      <a:pt x="2783" y="4652"/>
                    </a:lnTo>
                    <a:lnTo>
                      <a:pt x="2783" y="4652"/>
                    </a:lnTo>
                    <a:lnTo>
                      <a:pt x="2783" y="4919"/>
                    </a:lnTo>
                    <a:lnTo>
                      <a:pt x="2890" y="5294"/>
                    </a:lnTo>
                    <a:lnTo>
                      <a:pt x="2997" y="5669"/>
                    </a:lnTo>
                    <a:lnTo>
                      <a:pt x="2997" y="5669"/>
                    </a:lnTo>
                    <a:lnTo>
                      <a:pt x="3050" y="6042"/>
                    </a:lnTo>
                    <a:lnTo>
                      <a:pt x="3104" y="6417"/>
                    </a:lnTo>
                    <a:lnTo>
                      <a:pt x="3157" y="6792"/>
                    </a:lnTo>
                    <a:lnTo>
                      <a:pt x="3157" y="6792"/>
                    </a:lnTo>
                    <a:lnTo>
                      <a:pt x="3211" y="7112"/>
                    </a:lnTo>
                    <a:lnTo>
                      <a:pt x="3211" y="7272"/>
                    </a:lnTo>
                    <a:lnTo>
                      <a:pt x="3265" y="7272"/>
                    </a:lnTo>
                    <a:lnTo>
                      <a:pt x="3265" y="7272"/>
                    </a:lnTo>
                    <a:lnTo>
                      <a:pt x="3211" y="7326"/>
                    </a:lnTo>
                    <a:lnTo>
                      <a:pt x="3050" y="7433"/>
                    </a:lnTo>
                    <a:lnTo>
                      <a:pt x="2890" y="7486"/>
                    </a:lnTo>
                    <a:lnTo>
                      <a:pt x="2890" y="7486"/>
                    </a:lnTo>
                    <a:lnTo>
                      <a:pt x="2622" y="7593"/>
                    </a:lnTo>
                    <a:lnTo>
                      <a:pt x="2141" y="7754"/>
                    </a:lnTo>
                    <a:lnTo>
                      <a:pt x="1498" y="7807"/>
                    </a:lnTo>
                    <a:lnTo>
                      <a:pt x="803" y="7540"/>
                    </a:lnTo>
                    <a:lnTo>
                      <a:pt x="803" y="7540"/>
                    </a:lnTo>
                    <a:lnTo>
                      <a:pt x="482" y="7326"/>
                    </a:lnTo>
                    <a:lnTo>
                      <a:pt x="267" y="7165"/>
                    </a:lnTo>
                    <a:lnTo>
                      <a:pt x="107" y="7005"/>
                    </a:lnTo>
                    <a:lnTo>
                      <a:pt x="53" y="6845"/>
                    </a:lnTo>
                    <a:lnTo>
                      <a:pt x="0" y="6738"/>
                    </a:lnTo>
                    <a:lnTo>
                      <a:pt x="0" y="6631"/>
                    </a:lnTo>
                    <a:lnTo>
                      <a:pt x="0" y="6578"/>
                    </a:lnTo>
                    <a:lnTo>
                      <a:pt x="0" y="6524"/>
                    </a:lnTo>
                    <a:lnTo>
                      <a:pt x="0" y="6524"/>
                    </a:lnTo>
                    <a:lnTo>
                      <a:pt x="428" y="4546"/>
                    </a:lnTo>
                    <a:lnTo>
                      <a:pt x="428" y="3957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" name="Freeform 180"/>
              <p:cNvSpPr>
                <a:spLocks/>
              </p:cNvSpPr>
              <p:nvPr/>
            </p:nvSpPr>
            <p:spPr bwMode="auto">
              <a:xfrm>
                <a:off x="4680" y="2230"/>
                <a:ext cx="73" cy="140"/>
              </a:xfrm>
              <a:custGeom>
                <a:avLst/>
                <a:gdLst>
                  <a:gd name="T0" fmla="*/ 589 w 589"/>
                  <a:gd name="T1" fmla="*/ 1123 h 1123"/>
                  <a:gd name="T2" fmla="*/ 482 w 589"/>
                  <a:gd name="T3" fmla="*/ 0 h 1123"/>
                  <a:gd name="T4" fmla="*/ 321 w 589"/>
                  <a:gd name="T5" fmla="*/ 107 h 1123"/>
                  <a:gd name="T6" fmla="*/ 107 w 589"/>
                  <a:gd name="T7" fmla="*/ 268 h 1123"/>
                  <a:gd name="T8" fmla="*/ 0 w 589"/>
                  <a:gd name="T9" fmla="*/ 429 h 1123"/>
                  <a:gd name="T10" fmla="*/ 0 w 589"/>
                  <a:gd name="T11" fmla="*/ 429 h 1123"/>
                  <a:gd name="T12" fmla="*/ 107 w 589"/>
                  <a:gd name="T13" fmla="*/ 643 h 1123"/>
                  <a:gd name="T14" fmla="*/ 321 w 589"/>
                  <a:gd name="T15" fmla="*/ 963 h 1123"/>
                  <a:gd name="T16" fmla="*/ 589 w 589"/>
                  <a:gd name="T17" fmla="*/ 1123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9" h="1123">
                    <a:moveTo>
                      <a:pt x="589" y="1123"/>
                    </a:moveTo>
                    <a:lnTo>
                      <a:pt x="482" y="0"/>
                    </a:lnTo>
                    <a:lnTo>
                      <a:pt x="321" y="107"/>
                    </a:lnTo>
                    <a:lnTo>
                      <a:pt x="107" y="268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07" y="643"/>
                    </a:lnTo>
                    <a:lnTo>
                      <a:pt x="321" y="963"/>
                    </a:lnTo>
                    <a:lnTo>
                      <a:pt x="589" y="112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" name="Freeform 181"/>
              <p:cNvSpPr>
                <a:spLocks/>
              </p:cNvSpPr>
              <p:nvPr/>
            </p:nvSpPr>
            <p:spPr bwMode="auto">
              <a:xfrm>
                <a:off x="4733" y="2156"/>
                <a:ext cx="214" cy="234"/>
              </a:xfrm>
              <a:custGeom>
                <a:avLst/>
                <a:gdLst>
                  <a:gd name="T0" fmla="*/ 1659 w 1713"/>
                  <a:gd name="T1" fmla="*/ 53 h 1871"/>
                  <a:gd name="T2" fmla="*/ 1659 w 1713"/>
                  <a:gd name="T3" fmla="*/ 266 h 1871"/>
                  <a:gd name="T4" fmla="*/ 1659 w 1713"/>
                  <a:gd name="T5" fmla="*/ 534 h 1871"/>
                  <a:gd name="T6" fmla="*/ 1659 w 1713"/>
                  <a:gd name="T7" fmla="*/ 694 h 1871"/>
                  <a:gd name="T8" fmla="*/ 1659 w 1713"/>
                  <a:gd name="T9" fmla="*/ 694 h 1871"/>
                  <a:gd name="T10" fmla="*/ 1659 w 1713"/>
                  <a:gd name="T11" fmla="*/ 908 h 1871"/>
                  <a:gd name="T12" fmla="*/ 1713 w 1713"/>
                  <a:gd name="T13" fmla="*/ 1069 h 1871"/>
                  <a:gd name="T14" fmla="*/ 1713 w 1713"/>
                  <a:gd name="T15" fmla="*/ 1230 h 1871"/>
                  <a:gd name="T16" fmla="*/ 1713 w 1713"/>
                  <a:gd name="T17" fmla="*/ 1230 h 1871"/>
                  <a:gd name="T18" fmla="*/ 1713 w 1713"/>
                  <a:gd name="T19" fmla="*/ 1443 h 1871"/>
                  <a:gd name="T20" fmla="*/ 1713 w 1713"/>
                  <a:gd name="T21" fmla="*/ 1603 h 1871"/>
                  <a:gd name="T22" fmla="*/ 1659 w 1713"/>
                  <a:gd name="T23" fmla="*/ 1710 h 1871"/>
                  <a:gd name="T24" fmla="*/ 1659 w 1713"/>
                  <a:gd name="T25" fmla="*/ 1710 h 1871"/>
                  <a:gd name="T26" fmla="*/ 1392 w 1713"/>
                  <a:gd name="T27" fmla="*/ 1817 h 1871"/>
                  <a:gd name="T28" fmla="*/ 910 w 1713"/>
                  <a:gd name="T29" fmla="*/ 1871 h 1871"/>
                  <a:gd name="T30" fmla="*/ 161 w 1713"/>
                  <a:gd name="T31" fmla="*/ 1710 h 1871"/>
                  <a:gd name="T32" fmla="*/ 161 w 1713"/>
                  <a:gd name="T33" fmla="*/ 1710 h 1871"/>
                  <a:gd name="T34" fmla="*/ 54 w 1713"/>
                  <a:gd name="T35" fmla="*/ 1443 h 1871"/>
                  <a:gd name="T36" fmla="*/ 0 w 1713"/>
                  <a:gd name="T37" fmla="*/ 962 h 1871"/>
                  <a:gd name="T38" fmla="*/ 54 w 1713"/>
                  <a:gd name="T39" fmla="*/ 694 h 1871"/>
                  <a:gd name="T40" fmla="*/ 54 w 1713"/>
                  <a:gd name="T41" fmla="*/ 694 h 1871"/>
                  <a:gd name="T42" fmla="*/ 161 w 1713"/>
                  <a:gd name="T43" fmla="*/ 427 h 1871"/>
                  <a:gd name="T44" fmla="*/ 321 w 1713"/>
                  <a:gd name="T45" fmla="*/ 213 h 1871"/>
                  <a:gd name="T46" fmla="*/ 482 w 1713"/>
                  <a:gd name="T47" fmla="*/ 107 h 1871"/>
                  <a:gd name="T48" fmla="*/ 482 w 1713"/>
                  <a:gd name="T49" fmla="*/ 107 h 1871"/>
                  <a:gd name="T50" fmla="*/ 696 w 1713"/>
                  <a:gd name="T51" fmla="*/ 160 h 1871"/>
                  <a:gd name="T52" fmla="*/ 963 w 1713"/>
                  <a:gd name="T53" fmla="*/ 107 h 1871"/>
                  <a:gd name="T54" fmla="*/ 1231 w 1713"/>
                  <a:gd name="T55" fmla="*/ 53 h 1871"/>
                  <a:gd name="T56" fmla="*/ 1231 w 1713"/>
                  <a:gd name="T57" fmla="*/ 53 h 1871"/>
                  <a:gd name="T58" fmla="*/ 1445 w 1713"/>
                  <a:gd name="T59" fmla="*/ 53 h 1871"/>
                  <a:gd name="T60" fmla="*/ 1606 w 1713"/>
                  <a:gd name="T61" fmla="*/ 0 h 1871"/>
                  <a:gd name="T62" fmla="*/ 1659 w 1713"/>
                  <a:gd name="T63" fmla="*/ 53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3" h="1871">
                    <a:moveTo>
                      <a:pt x="1659" y="53"/>
                    </a:moveTo>
                    <a:lnTo>
                      <a:pt x="1659" y="266"/>
                    </a:lnTo>
                    <a:lnTo>
                      <a:pt x="1659" y="534"/>
                    </a:lnTo>
                    <a:lnTo>
                      <a:pt x="1659" y="694"/>
                    </a:lnTo>
                    <a:lnTo>
                      <a:pt x="1659" y="694"/>
                    </a:lnTo>
                    <a:lnTo>
                      <a:pt x="1659" y="908"/>
                    </a:lnTo>
                    <a:lnTo>
                      <a:pt x="1713" y="1069"/>
                    </a:lnTo>
                    <a:lnTo>
                      <a:pt x="1713" y="1230"/>
                    </a:lnTo>
                    <a:lnTo>
                      <a:pt x="1713" y="1230"/>
                    </a:lnTo>
                    <a:lnTo>
                      <a:pt x="1713" y="1443"/>
                    </a:lnTo>
                    <a:lnTo>
                      <a:pt x="1713" y="1603"/>
                    </a:lnTo>
                    <a:lnTo>
                      <a:pt x="1659" y="1710"/>
                    </a:lnTo>
                    <a:lnTo>
                      <a:pt x="1659" y="1710"/>
                    </a:lnTo>
                    <a:lnTo>
                      <a:pt x="1392" y="1817"/>
                    </a:lnTo>
                    <a:lnTo>
                      <a:pt x="910" y="1871"/>
                    </a:lnTo>
                    <a:lnTo>
                      <a:pt x="161" y="1710"/>
                    </a:lnTo>
                    <a:lnTo>
                      <a:pt x="161" y="1710"/>
                    </a:lnTo>
                    <a:lnTo>
                      <a:pt x="54" y="1443"/>
                    </a:lnTo>
                    <a:lnTo>
                      <a:pt x="0" y="962"/>
                    </a:lnTo>
                    <a:lnTo>
                      <a:pt x="54" y="694"/>
                    </a:lnTo>
                    <a:lnTo>
                      <a:pt x="54" y="694"/>
                    </a:lnTo>
                    <a:lnTo>
                      <a:pt x="161" y="427"/>
                    </a:lnTo>
                    <a:lnTo>
                      <a:pt x="321" y="213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696" y="160"/>
                    </a:lnTo>
                    <a:lnTo>
                      <a:pt x="963" y="107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445" y="53"/>
                    </a:lnTo>
                    <a:lnTo>
                      <a:pt x="1606" y="0"/>
                    </a:lnTo>
                    <a:lnTo>
                      <a:pt x="1659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" name="Freeform 182"/>
              <p:cNvSpPr>
                <a:spLocks/>
              </p:cNvSpPr>
              <p:nvPr/>
            </p:nvSpPr>
            <p:spPr bwMode="auto">
              <a:xfrm>
                <a:off x="4740" y="2203"/>
                <a:ext cx="87" cy="180"/>
              </a:xfrm>
              <a:custGeom>
                <a:avLst/>
                <a:gdLst>
                  <a:gd name="T0" fmla="*/ 695 w 695"/>
                  <a:gd name="T1" fmla="*/ 54 h 1444"/>
                  <a:gd name="T2" fmla="*/ 642 w 695"/>
                  <a:gd name="T3" fmla="*/ 161 h 1444"/>
                  <a:gd name="T4" fmla="*/ 588 w 695"/>
                  <a:gd name="T5" fmla="*/ 268 h 1444"/>
                  <a:gd name="T6" fmla="*/ 588 w 695"/>
                  <a:gd name="T7" fmla="*/ 428 h 1444"/>
                  <a:gd name="T8" fmla="*/ 588 w 695"/>
                  <a:gd name="T9" fmla="*/ 428 h 1444"/>
                  <a:gd name="T10" fmla="*/ 588 w 695"/>
                  <a:gd name="T11" fmla="*/ 750 h 1444"/>
                  <a:gd name="T12" fmla="*/ 535 w 695"/>
                  <a:gd name="T13" fmla="*/ 1230 h 1444"/>
                  <a:gd name="T14" fmla="*/ 535 w 695"/>
                  <a:gd name="T15" fmla="*/ 1444 h 1444"/>
                  <a:gd name="T16" fmla="*/ 535 w 695"/>
                  <a:gd name="T17" fmla="*/ 1444 h 1444"/>
                  <a:gd name="T18" fmla="*/ 374 w 695"/>
                  <a:gd name="T19" fmla="*/ 1444 h 1444"/>
                  <a:gd name="T20" fmla="*/ 214 w 695"/>
                  <a:gd name="T21" fmla="*/ 1391 h 1444"/>
                  <a:gd name="T22" fmla="*/ 107 w 695"/>
                  <a:gd name="T23" fmla="*/ 1284 h 1444"/>
                  <a:gd name="T24" fmla="*/ 107 w 695"/>
                  <a:gd name="T25" fmla="*/ 1284 h 1444"/>
                  <a:gd name="T26" fmla="*/ 53 w 695"/>
                  <a:gd name="T27" fmla="*/ 1177 h 1444"/>
                  <a:gd name="T28" fmla="*/ 0 w 695"/>
                  <a:gd name="T29" fmla="*/ 910 h 1444"/>
                  <a:gd name="T30" fmla="*/ 0 w 695"/>
                  <a:gd name="T31" fmla="*/ 428 h 1444"/>
                  <a:gd name="T32" fmla="*/ 0 w 695"/>
                  <a:gd name="T33" fmla="*/ 428 h 1444"/>
                  <a:gd name="T34" fmla="*/ 53 w 695"/>
                  <a:gd name="T35" fmla="*/ 161 h 1444"/>
                  <a:gd name="T36" fmla="*/ 267 w 695"/>
                  <a:gd name="T37" fmla="*/ 0 h 1444"/>
                  <a:gd name="T38" fmla="*/ 481 w 695"/>
                  <a:gd name="T39" fmla="*/ 0 h 1444"/>
                  <a:gd name="T40" fmla="*/ 642 w 695"/>
                  <a:gd name="T41" fmla="*/ 0 h 1444"/>
                  <a:gd name="T42" fmla="*/ 695 w 695"/>
                  <a:gd name="T43" fmla="*/ 54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5" h="1444">
                    <a:moveTo>
                      <a:pt x="695" y="54"/>
                    </a:moveTo>
                    <a:lnTo>
                      <a:pt x="642" y="161"/>
                    </a:lnTo>
                    <a:lnTo>
                      <a:pt x="588" y="268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588" y="750"/>
                    </a:lnTo>
                    <a:lnTo>
                      <a:pt x="535" y="1230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374" y="1444"/>
                    </a:lnTo>
                    <a:lnTo>
                      <a:pt x="214" y="1391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53" y="161"/>
                    </a:lnTo>
                    <a:lnTo>
                      <a:pt x="267" y="0"/>
                    </a:lnTo>
                    <a:lnTo>
                      <a:pt x="481" y="0"/>
                    </a:lnTo>
                    <a:lnTo>
                      <a:pt x="642" y="0"/>
                    </a:lnTo>
                    <a:lnTo>
                      <a:pt x="695" y="5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" name="Freeform 183"/>
              <p:cNvSpPr>
                <a:spLocks/>
              </p:cNvSpPr>
              <p:nvPr/>
            </p:nvSpPr>
            <p:spPr bwMode="auto">
              <a:xfrm>
                <a:off x="4740" y="2203"/>
                <a:ext cx="80" cy="180"/>
              </a:xfrm>
              <a:custGeom>
                <a:avLst/>
                <a:gdLst>
                  <a:gd name="T0" fmla="*/ 535 w 642"/>
                  <a:gd name="T1" fmla="*/ 428 h 1444"/>
                  <a:gd name="T2" fmla="*/ 535 w 642"/>
                  <a:gd name="T3" fmla="*/ 750 h 1444"/>
                  <a:gd name="T4" fmla="*/ 481 w 642"/>
                  <a:gd name="T5" fmla="*/ 1177 h 1444"/>
                  <a:gd name="T6" fmla="*/ 481 w 642"/>
                  <a:gd name="T7" fmla="*/ 1391 h 1444"/>
                  <a:gd name="T8" fmla="*/ 481 w 642"/>
                  <a:gd name="T9" fmla="*/ 1391 h 1444"/>
                  <a:gd name="T10" fmla="*/ 428 w 642"/>
                  <a:gd name="T11" fmla="*/ 1444 h 1444"/>
                  <a:gd name="T12" fmla="*/ 321 w 642"/>
                  <a:gd name="T13" fmla="*/ 1391 h 1444"/>
                  <a:gd name="T14" fmla="*/ 267 w 642"/>
                  <a:gd name="T15" fmla="*/ 1391 h 1444"/>
                  <a:gd name="T16" fmla="*/ 267 w 642"/>
                  <a:gd name="T17" fmla="*/ 1391 h 1444"/>
                  <a:gd name="T18" fmla="*/ 160 w 642"/>
                  <a:gd name="T19" fmla="*/ 1337 h 1444"/>
                  <a:gd name="T20" fmla="*/ 107 w 642"/>
                  <a:gd name="T21" fmla="*/ 1337 h 1444"/>
                  <a:gd name="T22" fmla="*/ 107 w 642"/>
                  <a:gd name="T23" fmla="*/ 1284 h 1444"/>
                  <a:gd name="T24" fmla="*/ 107 w 642"/>
                  <a:gd name="T25" fmla="*/ 1284 h 1444"/>
                  <a:gd name="T26" fmla="*/ 53 w 642"/>
                  <a:gd name="T27" fmla="*/ 1177 h 1444"/>
                  <a:gd name="T28" fmla="*/ 0 w 642"/>
                  <a:gd name="T29" fmla="*/ 910 h 1444"/>
                  <a:gd name="T30" fmla="*/ 0 w 642"/>
                  <a:gd name="T31" fmla="*/ 482 h 1444"/>
                  <a:gd name="T32" fmla="*/ 0 w 642"/>
                  <a:gd name="T33" fmla="*/ 482 h 1444"/>
                  <a:gd name="T34" fmla="*/ 0 w 642"/>
                  <a:gd name="T35" fmla="*/ 482 h 1444"/>
                  <a:gd name="T36" fmla="*/ 0 w 642"/>
                  <a:gd name="T37" fmla="*/ 428 h 1444"/>
                  <a:gd name="T38" fmla="*/ 0 w 642"/>
                  <a:gd name="T39" fmla="*/ 375 h 1444"/>
                  <a:gd name="T40" fmla="*/ 0 w 642"/>
                  <a:gd name="T41" fmla="*/ 375 h 1444"/>
                  <a:gd name="T42" fmla="*/ 107 w 642"/>
                  <a:gd name="T43" fmla="*/ 54 h 1444"/>
                  <a:gd name="T44" fmla="*/ 374 w 642"/>
                  <a:gd name="T45" fmla="*/ 0 h 1444"/>
                  <a:gd name="T46" fmla="*/ 588 w 642"/>
                  <a:gd name="T47" fmla="*/ 0 h 1444"/>
                  <a:gd name="T48" fmla="*/ 588 w 642"/>
                  <a:gd name="T49" fmla="*/ 0 h 1444"/>
                  <a:gd name="T50" fmla="*/ 642 w 642"/>
                  <a:gd name="T51" fmla="*/ 54 h 1444"/>
                  <a:gd name="T52" fmla="*/ 642 w 642"/>
                  <a:gd name="T53" fmla="*/ 54 h 1444"/>
                  <a:gd name="T54" fmla="*/ 642 w 642"/>
                  <a:gd name="T55" fmla="*/ 54 h 1444"/>
                  <a:gd name="T56" fmla="*/ 642 w 642"/>
                  <a:gd name="T57" fmla="*/ 54 h 1444"/>
                  <a:gd name="T58" fmla="*/ 588 w 642"/>
                  <a:gd name="T59" fmla="*/ 161 h 1444"/>
                  <a:gd name="T60" fmla="*/ 535 w 642"/>
                  <a:gd name="T61" fmla="*/ 321 h 1444"/>
                  <a:gd name="T62" fmla="*/ 535 w 642"/>
                  <a:gd name="T63" fmla="*/ 428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2" h="1444">
                    <a:moveTo>
                      <a:pt x="535" y="428"/>
                    </a:moveTo>
                    <a:lnTo>
                      <a:pt x="535" y="750"/>
                    </a:lnTo>
                    <a:lnTo>
                      <a:pt x="481" y="1177"/>
                    </a:lnTo>
                    <a:lnTo>
                      <a:pt x="481" y="1391"/>
                    </a:lnTo>
                    <a:lnTo>
                      <a:pt x="481" y="1391"/>
                    </a:lnTo>
                    <a:lnTo>
                      <a:pt x="428" y="1444"/>
                    </a:lnTo>
                    <a:lnTo>
                      <a:pt x="321" y="1391"/>
                    </a:lnTo>
                    <a:lnTo>
                      <a:pt x="267" y="1391"/>
                    </a:lnTo>
                    <a:lnTo>
                      <a:pt x="267" y="1391"/>
                    </a:lnTo>
                    <a:lnTo>
                      <a:pt x="160" y="1337"/>
                    </a:lnTo>
                    <a:lnTo>
                      <a:pt x="107" y="1337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07" y="54"/>
                    </a:lnTo>
                    <a:lnTo>
                      <a:pt x="374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588" y="161"/>
                    </a:lnTo>
                    <a:lnTo>
                      <a:pt x="535" y="321"/>
                    </a:lnTo>
                    <a:lnTo>
                      <a:pt x="535" y="428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" name="Freeform 184"/>
              <p:cNvSpPr>
                <a:spLocks/>
              </p:cNvSpPr>
              <p:nvPr/>
            </p:nvSpPr>
            <p:spPr bwMode="auto">
              <a:xfrm>
                <a:off x="4740" y="2203"/>
                <a:ext cx="80" cy="174"/>
              </a:xfrm>
              <a:custGeom>
                <a:avLst/>
                <a:gdLst>
                  <a:gd name="T0" fmla="*/ 481 w 642"/>
                  <a:gd name="T1" fmla="*/ 428 h 1391"/>
                  <a:gd name="T2" fmla="*/ 428 w 642"/>
                  <a:gd name="T3" fmla="*/ 750 h 1391"/>
                  <a:gd name="T4" fmla="*/ 428 w 642"/>
                  <a:gd name="T5" fmla="*/ 1177 h 1391"/>
                  <a:gd name="T6" fmla="*/ 428 w 642"/>
                  <a:gd name="T7" fmla="*/ 1391 h 1391"/>
                  <a:gd name="T8" fmla="*/ 428 w 642"/>
                  <a:gd name="T9" fmla="*/ 1391 h 1391"/>
                  <a:gd name="T10" fmla="*/ 374 w 642"/>
                  <a:gd name="T11" fmla="*/ 1391 h 1391"/>
                  <a:gd name="T12" fmla="*/ 267 w 642"/>
                  <a:gd name="T13" fmla="*/ 1391 h 1391"/>
                  <a:gd name="T14" fmla="*/ 214 w 642"/>
                  <a:gd name="T15" fmla="*/ 1337 h 1391"/>
                  <a:gd name="T16" fmla="*/ 214 w 642"/>
                  <a:gd name="T17" fmla="*/ 1337 h 1391"/>
                  <a:gd name="T18" fmla="*/ 160 w 642"/>
                  <a:gd name="T19" fmla="*/ 1337 h 1391"/>
                  <a:gd name="T20" fmla="*/ 107 w 642"/>
                  <a:gd name="T21" fmla="*/ 1284 h 1391"/>
                  <a:gd name="T22" fmla="*/ 53 w 642"/>
                  <a:gd name="T23" fmla="*/ 1230 h 1391"/>
                  <a:gd name="T24" fmla="*/ 53 w 642"/>
                  <a:gd name="T25" fmla="*/ 1230 h 1391"/>
                  <a:gd name="T26" fmla="*/ 0 w 642"/>
                  <a:gd name="T27" fmla="*/ 1123 h 1391"/>
                  <a:gd name="T28" fmla="*/ 0 w 642"/>
                  <a:gd name="T29" fmla="*/ 857 h 1391"/>
                  <a:gd name="T30" fmla="*/ 0 w 642"/>
                  <a:gd name="T31" fmla="*/ 482 h 1391"/>
                  <a:gd name="T32" fmla="*/ 0 w 642"/>
                  <a:gd name="T33" fmla="*/ 482 h 1391"/>
                  <a:gd name="T34" fmla="*/ 0 w 642"/>
                  <a:gd name="T35" fmla="*/ 428 h 1391"/>
                  <a:gd name="T36" fmla="*/ 0 w 642"/>
                  <a:gd name="T37" fmla="*/ 428 h 1391"/>
                  <a:gd name="T38" fmla="*/ 0 w 642"/>
                  <a:gd name="T39" fmla="*/ 375 h 1391"/>
                  <a:gd name="T40" fmla="*/ 0 w 642"/>
                  <a:gd name="T41" fmla="*/ 375 h 1391"/>
                  <a:gd name="T42" fmla="*/ 160 w 642"/>
                  <a:gd name="T43" fmla="*/ 54 h 1391"/>
                  <a:gd name="T44" fmla="*/ 374 w 642"/>
                  <a:gd name="T45" fmla="*/ 0 h 1391"/>
                  <a:gd name="T46" fmla="*/ 588 w 642"/>
                  <a:gd name="T47" fmla="*/ 0 h 1391"/>
                  <a:gd name="T48" fmla="*/ 588 w 642"/>
                  <a:gd name="T49" fmla="*/ 0 h 1391"/>
                  <a:gd name="T50" fmla="*/ 588 w 642"/>
                  <a:gd name="T51" fmla="*/ 54 h 1391"/>
                  <a:gd name="T52" fmla="*/ 642 w 642"/>
                  <a:gd name="T53" fmla="*/ 107 h 1391"/>
                  <a:gd name="T54" fmla="*/ 642 w 642"/>
                  <a:gd name="T55" fmla="*/ 107 h 1391"/>
                  <a:gd name="T56" fmla="*/ 642 w 642"/>
                  <a:gd name="T57" fmla="*/ 107 h 1391"/>
                  <a:gd name="T58" fmla="*/ 535 w 642"/>
                  <a:gd name="T59" fmla="*/ 214 h 1391"/>
                  <a:gd name="T60" fmla="*/ 481 w 642"/>
                  <a:gd name="T61" fmla="*/ 321 h 1391"/>
                  <a:gd name="T62" fmla="*/ 481 w 642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2" h="1391">
                    <a:moveTo>
                      <a:pt x="481" y="428"/>
                    </a:moveTo>
                    <a:lnTo>
                      <a:pt x="428" y="750"/>
                    </a:lnTo>
                    <a:lnTo>
                      <a:pt x="428" y="1177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74" y="1391"/>
                    </a:lnTo>
                    <a:lnTo>
                      <a:pt x="267" y="1391"/>
                    </a:lnTo>
                    <a:lnTo>
                      <a:pt x="214" y="1337"/>
                    </a:lnTo>
                    <a:lnTo>
                      <a:pt x="214" y="1337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0" y="1123"/>
                    </a:lnTo>
                    <a:lnTo>
                      <a:pt x="0" y="857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60" y="54"/>
                    </a:lnTo>
                    <a:lnTo>
                      <a:pt x="374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54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535" y="214"/>
                    </a:lnTo>
                    <a:lnTo>
                      <a:pt x="481" y="321"/>
                    </a:lnTo>
                    <a:lnTo>
                      <a:pt x="481" y="428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" name="Freeform 185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428 w 588"/>
                  <a:gd name="T1" fmla="*/ 428 h 1391"/>
                  <a:gd name="T2" fmla="*/ 374 w 588"/>
                  <a:gd name="T3" fmla="*/ 803 h 1391"/>
                  <a:gd name="T4" fmla="*/ 374 w 588"/>
                  <a:gd name="T5" fmla="*/ 1177 h 1391"/>
                  <a:gd name="T6" fmla="*/ 374 w 588"/>
                  <a:gd name="T7" fmla="*/ 1391 h 1391"/>
                  <a:gd name="T8" fmla="*/ 374 w 588"/>
                  <a:gd name="T9" fmla="*/ 1391 h 1391"/>
                  <a:gd name="T10" fmla="*/ 321 w 588"/>
                  <a:gd name="T11" fmla="*/ 1391 h 1391"/>
                  <a:gd name="T12" fmla="*/ 214 w 588"/>
                  <a:gd name="T13" fmla="*/ 1391 h 1391"/>
                  <a:gd name="T14" fmla="*/ 160 w 588"/>
                  <a:gd name="T15" fmla="*/ 1337 h 1391"/>
                  <a:gd name="T16" fmla="*/ 160 w 588"/>
                  <a:gd name="T17" fmla="*/ 1337 h 1391"/>
                  <a:gd name="T18" fmla="*/ 107 w 588"/>
                  <a:gd name="T19" fmla="*/ 1337 h 1391"/>
                  <a:gd name="T20" fmla="*/ 53 w 588"/>
                  <a:gd name="T21" fmla="*/ 1284 h 1391"/>
                  <a:gd name="T22" fmla="*/ 53 w 588"/>
                  <a:gd name="T23" fmla="*/ 1177 h 1391"/>
                  <a:gd name="T24" fmla="*/ 53 w 588"/>
                  <a:gd name="T25" fmla="*/ 1177 h 1391"/>
                  <a:gd name="T26" fmla="*/ 0 w 588"/>
                  <a:gd name="T27" fmla="*/ 1070 h 1391"/>
                  <a:gd name="T28" fmla="*/ 0 w 588"/>
                  <a:gd name="T29" fmla="*/ 857 h 1391"/>
                  <a:gd name="T30" fmla="*/ 0 w 588"/>
                  <a:gd name="T31" fmla="*/ 482 h 1391"/>
                  <a:gd name="T32" fmla="*/ 0 w 588"/>
                  <a:gd name="T33" fmla="*/ 482 h 1391"/>
                  <a:gd name="T34" fmla="*/ 0 w 588"/>
                  <a:gd name="T35" fmla="*/ 428 h 1391"/>
                  <a:gd name="T36" fmla="*/ 0 w 588"/>
                  <a:gd name="T37" fmla="*/ 375 h 1391"/>
                  <a:gd name="T38" fmla="*/ 0 w 588"/>
                  <a:gd name="T39" fmla="*/ 321 h 1391"/>
                  <a:gd name="T40" fmla="*/ 0 w 588"/>
                  <a:gd name="T41" fmla="*/ 321 h 1391"/>
                  <a:gd name="T42" fmla="*/ 160 w 588"/>
                  <a:gd name="T43" fmla="*/ 54 h 1391"/>
                  <a:gd name="T44" fmla="*/ 428 w 588"/>
                  <a:gd name="T45" fmla="*/ 0 h 1391"/>
                  <a:gd name="T46" fmla="*/ 588 w 588"/>
                  <a:gd name="T47" fmla="*/ 54 h 1391"/>
                  <a:gd name="T48" fmla="*/ 588 w 588"/>
                  <a:gd name="T49" fmla="*/ 54 h 1391"/>
                  <a:gd name="T50" fmla="*/ 588 w 588"/>
                  <a:gd name="T51" fmla="*/ 54 h 1391"/>
                  <a:gd name="T52" fmla="*/ 588 w 588"/>
                  <a:gd name="T53" fmla="*/ 107 h 1391"/>
                  <a:gd name="T54" fmla="*/ 588 w 588"/>
                  <a:gd name="T55" fmla="*/ 107 h 1391"/>
                  <a:gd name="T56" fmla="*/ 588 w 588"/>
                  <a:gd name="T57" fmla="*/ 107 h 1391"/>
                  <a:gd name="T58" fmla="*/ 481 w 588"/>
                  <a:gd name="T59" fmla="*/ 214 h 1391"/>
                  <a:gd name="T60" fmla="*/ 428 w 588"/>
                  <a:gd name="T61" fmla="*/ 321 h 1391"/>
                  <a:gd name="T62" fmla="*/ 428 w 588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8" h="1391">
                    <a:moveTo>
                      <a:pt x="428" y="428"/>
                    </a:moveTo>
                    <a:lnTo>
                      <a:pt x="374" y="803"/>
                    </a:lnTo>
                    <a:lnTo>
                      <a:pt x="374" y="1177"/>
                    </a:lnTo>
                    <a:lnTo>
                      <a:pt x="374" y="1391"/>
                    </a:lnTo>
                    <a:lnTo>
                      <a:pt x="374" y="1391"/>
                    </a:lnTo>
                    <a:lnTo>
                      <a:pt x="321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60" y="1337"/>
                    </a:lnTo>
                    <a:lnTo>
                      <a:pt x="107" y="1337"/>
                    </a:lnTo>
                    <a:lnTo>
                      <a:pt x="53" y="1284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070"/>
                    </a:lnTo>
                    <a:lnTo>
                      <a:pt x="0" y="857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60" y="54"/>
                    </a:lnTo>
                    <a:lnTo>
                      <a:pt x="428" y="0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481" y="214"/>
                    </a:lnTo>
                    <a:lnTo>
                      <a:pt x="428" y="321"/>
                    </a:lnTo>
                    <a:lnTo>
                      <a:pt x="428" y="42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" name="Freeform 186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374 w 588"/>
                  <a:gd name="T1" fmla="*/ 428 h 1391"/>
                  <a:gd name="T2" fmla="*/ 321 w 588"/>
                  <a:gd name="T3" fmla="*/ 803 h 1391"/>
                  <a:gd name="T4" fmla="*/ 321 w 588"/>
                  <a:gd name="T5" fmla="*/ 1230 h 1391"/>
                  <a:gd name="T6" fmla="*/ 321 w 588"/>
                  <a:gd name="T7" fmla="*/ 1391 h 1391"/>
                  <a:gd name="T8" fmla="*/ 321 w 588"/>
                  <a:gd name="T9" fmla="*/ 1391 h 1391"/>
                  <a:gd name="T10" fmla="*/ 267 w 588"/>
                  <a:gd name="T11" fmla="*/ 1391 h 1391"/>
                  <a:gd name="T12" fmla="*/ 214 w 588"/>
                  <a:gd name="T13" fmla="*/ 1391 h 1391"/>
                  <a:gd name="T14" fmla="*/ 160 w 588"/>
                  <a:gd name="T15" fmla="*/ 1337 h 1391"/>
                  <a:gd name="T16" fmla="*/ 160 w 588"/>
                  <a:gd name="T17" fmla="*/ 1337 h 1391"/>
                  <a:gd name="T18" fmla="*/ 107 w 588"/>
                  <a:gd name="T19" fmla="*/ 1284 h 1391"/>
                  <a:gd name="T20" fmla="*/ 53 w 588"/>
                  <a:gd name="T21" fmla="*/ 1230 h 1391"/>
                  <a:gd name="T22" fmla="*/ 53 w 588"/>
                  <a:gd name="T23" fmla="*/ 1177 h 1391"/>
                  <a:gd name="T24" fmla="*/ 53 w 588"/>
                  <a:gd name="T25" fmla="*/ 1177 h 1391"/>
                  <a:gd name="T26" fmla="*/ 0 w 588"/>
                  <a:gd name="T27" fmla="*/ 1016 h 1391"/>
                  <a:gd name="T28" fmla="*/ 0 w 588"/>
                  <a:gd name="T29" fmla="*/ 803 h 1391"/>
                  <a:gd name="T30" fmla="*/ 0 w 588"/>
                  <a:gd name="T31" fmla="*/ 428 h 1391"/>
                  <a:gd name="T32" fmla="*/ 0 w 588"/>
                  <a:gd name="T33" fmla="*/ 428 h 1391"/>
                  <a:gd name="T34" fmla="*/ 0 w 588"/>
                  <a:gd name="T35" fmla="*/ 428 h 1391"/>
                  <a:gd name="T36" fmla="*/ 0 w 588"/>
                  <a:gd name="T37" fmla="*/ 375 h 1391"/>
                  <a:gd name="T38" fmla="*/ 0 w 588"/>
                  <a:gd name="T39" fmla="*/ 321 h 1391"/>
                  <a:gd name="T40" fmla="*/ 0 w 588"/>
                  <a:gd name="T41" fmla="*/ 321 h 1391"/>
                  <a:gd name="T42" fmla="*/ 160 w 588"/>
                  <a:gd name="T43" fmla="*/ 54 h 1391"/>
                  <a:gd name="T44" fmla="*/ 428 w 588"/>
                  <a:gd name="T45" fmla="*/ 0 h 1391"/>
                  <a:gd name="T46" fmla="*/ 588 w 588"/>
                  <a:gd name="T47" fmla="*/ 54 h 1391"/>
                  <a:gd name="T48" fmla="*/ 588 w 588"/>
                  <a:gd name="T49" fmla="*/ 54 h 1391"/>
                  <a:gd name="T50" fmla="*/ 588 w 588"/>
                  <a:gd name="T51" fmla="*/ 107 h 1391"/>
                  <a:gd name="T52" fmla="*/ 535 w 588"/>
                  <a:gd name="T53" fmla="*/ 107 h 1391"/>
                  <a:gd name="T54" fmla="*/ 535 w 588"/>
                  <a:gd name="T55" fmla="*/ 107 h 1391"/>
                  <a:gd name="T56" fmla="*/ 535 w 588"/>
                  <a:gd name="T57" fmla="*/ 107 h 1391"/>
                  <a:gd name="T58" fmla="*/ 481 w 588"/>
                  <a:gd name="T59" fmla="*/ 214 h 1391"/>
                  <a:gd name="T60" fmla="*/ 374 w 588"/>
                  <a:gd name="T61" fmla="*/ 321 h 1391"/>
                  <a:gd name="T62" fmla="*/ 374 w 588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8" h="1391">
                    <a:moveTo>
                      <a:pt x="374" y="428"/>
                    </a:moveTo>
                    <a:lnTo>
                      <a:pt x="321" y="803"/>
                    </a:lnTo>
                    <a:lnTo>
                      <a:pt x="321" y="1230"/>
                    </a:lnTo>
                    <a:lnTo>
                      <a:pt x="321" y="1391"/>
                    </a:lnTo>
                    <a:lnTo>
                      <a:pt x="321" y="1391"/>
                    </a:lnTo>
                    <a:lnTo>
                      <a:pt x="267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53" y="1230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016"/>
                    </a:lnTo>
                    <a:lnTo>
                      <a:pt x="0" y="803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60" y="54"/>
                    </a:lnTo>
                    <a:lnTo>
                      <a:pt x="428" y="0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481" y="214"/>
                    </a:lnTo>
                    <a:lnTo>
                      <a:pt x="374" y="321"/>
                    </a:lnTo>
                    <a:lnTo>
                      <a:pt x="374" y="428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" name="Freeform 187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588 w 588"/>
                  <a:gd name="T1" fmla="*/ 54 h 1391"/>
                  <a:gd name="T2" fmla="*/ 481 w 588"/>
                  <a:gd name="T3" fmla="*/ 161 h 1391"/>
                  <a:gd name="T4" fmla="*/ 374 w 588"/>
                  <a:gd name="T5" fmla="*/ 321 h 1391"/>
                  <a:gd name="T6" fmla="*/ 321 w 588"/>
                  <a:gd name="T7" fmla="*/ 428 h 1391"/>
                  <a:gd name="T8" fmla="*/ 321 w 588"/>
                  <a:gd name="T9" fmla="*/ 428 h 1391"/>
                  <a:gd name="T10" fmla="*/ 267 w 588"/>
                  <a:gd name="T11" fmla="*/ 803 h 1391"/>
                  <a:gd name="T12" fmla="*/ 267 w 588"/>
                  <a:gd name="T13" fmla="*/ 1230 h 1391"/>
                  <a:gd name="T14" fmla="*/ 267 w 588"/>
                  <a:gd name="T15" fmla="*/ 1391 h 1391"/>
                  <a:gd name="T16" fmla="*/ 267 w 588"/>
                  <a:gd name="T17" fmla="*/ 1391 h 1391"/>
                  <a:gd name="T18" fmla="*/ 214 w 588"/>
                  <a:gd name="T19" fmla="*/ 1391 h 1391"/>
                  <a:gd name="T20" fmla="*/ 160 w 588"/>
                  <a:gd name="T21" fmla="*/ 1337 h 1391"/>
                  <a:gd name="T22" fmla="*/ 107 w 588"/>
                  <a:gd name="T23" fmla="*/ 1284 h 1391"/>
                  <a:gd name="T24" fmla="*/ 107 w 588"/>
                  <a:gd name="T25" fmla="*/ 1284 h 1391"/>
                  <a:gd name="T26" fmla="*/ 53 w 588"/>
                  <a:gd name="T27" fmla="*/ 1177 h 1391"/>
                  <a:gd name="T28" fmla="*/ 0 w 588"/>
                  <a:gd name="T29" fmla="*/ 910 h 1391"/>
                  <a:gd name="T30" fmla="*/ 0 w 588"/>
                  <a:gd name="T31" fmla="*/ 428 h 1391"/>
                  <a:gd name="T32" fmla="*/ 0 w 588"/>
                  <a:gd name="T33" fmla="*/ 428 h 1391"/>
                  <a:gd name="T34" fmla="*/ 107 w 588"/>
                  <a:gd name="T35" fmla="*/ 107 h 1391"/>
                  <a:gd name="T36" fmla="*/ 267 w 588"/>
                  <a:gd name="T37" fmla="*/ 0 h 1391"/>
                  <a:gd name="T38" fmla="*/ 481 w 588"/>
                  <a:gd name="T39" fmla="*/ 0 h 1391"/>
                  <a:gd name="T40" fmla="*/ 588 w 588"/>
                  <a:gd name="T41" fmla="*/ 54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8" h="1391">
                    <a:moveTo>
                      <a:pt x="588" y="54"/>
                    </a:moveTo>
                    <a:lnTo>
                      <a:pt x="481" y="161"/>
                    </a:lnTo>
                    <a:lnTo>
                      <a:pt x="374" y="321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267" y="803"/>
                    </a:lnTo>
                    <a:lnTo>
                      <a:pt x="267" y="1230"/>
                    </a:lnTo>
                    <a:lnTo>
                      <a:pt x="267" y="1391"/>
                    </a:lnTo>
                    <a:lnTo>
                      <a:pt x="267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107" y="107"/>
                    </a:lnTo>
                    <a:lnTo>
                      <a:pt x="267" y="0"/>
                    </a:lnTo>
                    <a:lnTo>
                      <a:pt x="481" y="0"/>
                    </a:lnTo>
                    <a:lnTo>
                      <a:pt x="588" y="5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" name="Freeform 188"/>
              <p:cNvSpPr>
                <a:spLocks/>
              </p:cNvSpPr>
              <p:nvPr/>
            </p:nvSpPr>
            <p:spPr bwMode="auto">
              <a:xfrm>
                <a:off x="4767" y="2156"/>
                <a:ext cx="167" cy="67"/>
              </a:xfrm>
              <a:custGeom>
                <a:avLst/>
                <a:gdLst>
                  <a:gd name="T0" fmla="*/ 1338 w 1338"/>
                  <a:gd name="T1" fmla="*/ 53 h 534"/>
                  <a:gd name="T2" fmla="*/ 1284 w 1338"/>
                  <a:gd name="T3" fmla="*/ 213 h 534"/>
                  <a:gd name="T4" fmla="*/ 1284 w 1338"/>
                  <a:gd name="T5" fmla="*/ 320 h 534"/>
                  <a:gd name="T6" fmla="*/ 1284 w 1338"/>
                  <a:gd name="T7" fmla="*/ 373 h 534"/>
                  <a:gd name="T8" fmla="*/ 1284 w 1338"/>
                  <a:gd name="T9" fmla="*/ 373 h 534"/>
                  <a:gd name="T10" fmla="*/ 1177 w 1338"/>
                  <a:gd name="T11" fmla="*/ 427 h 534"/>
                  <a:gd name="T12" fmla="*/ 963 w 1338"/>
                  <a:gd name="T13" fmla="*/ 480 h 534"/>
                  <a:gd name="T14" fmla="*/ 749 w 1338"/>
                  <a:gd name="T15" fmla="*/ 480 h 534"/>
                  <a:gd name="T16" fmla="*/ 749 w 1338"/>
                  <a:gd name="T17" fmla="*/ 480 h 534"/>
                  <a:gd name="T18" fmla="*/ 481 w 1338"/>
                  <a:gd name="T19" fmla="*/ 534 h 534"/>
                  <a:gd name="T20" fmla="*/ 214 w 1338"/>
                  <a:gd name="T21" fmla="*/ 534 h 534"/>
                  <a:gd name="T22" fmla="*/ 0 w 1338"/>
                  <a:gd name="T23" fmla="*/ 480 h 534"/>
                  <a:gd name="T24" fmla="*/ 0 w 1338"/>
                  <a:gd name="T25" fmla="*/ 480 h 534"/>
                  <a:gd name="T26" fmla="*/ 214 w 1338"/>
                  <a:gd name="T27" fmla="*/ 107 h 534"/>
                  <a:gd name="T28" fmla="*/ 267 w 1338"/>
                  <a:gd name="T29" fmla="*/ 107 h 534"/>
                  <a:gd name="T30" fmla="*/ 481 w 1338"/>
                  <a:gd name="T31" fmla="*/ 107 h 534"/>
                  <a:gd name="T32" fmla="*/ 802 w 1338"/>
                  <a:gd name="T33" fmla="*/ 107 h 534"/>
                  <a:gd name="T34" fmla="*/ 802 w 1338"/>
                  <a:gd name="T35" fmla="*/ 107 h 534"/>
                  <a:gd name="T36" fmla="*/ 1016 w 1338"/>
                  <a:gd name="T37" fmla="*/ 53 h 534"/>
                  <a:gd name="T38" fmla="*/ 1177 w 1338"/>
                  <a:gd name="T39" fmla="*/ 53 h 534"/>
                  <a:gd name="T40" fmla="*/ 1284 w 1338"/>
                  <a:gd name="T41" fmla="*/ 0 h 534"/>
                  <a:gd name="T42" fmla="*/ 1284 w 1338"/>
                  <a:gd name="T43" fmla="*/ 0 h 534"/>
                  <a:gd name="T44" fmla="*/ 1338 w 1338"/>
                  <a:gd name="T45" fmla="*/ 0 h 534"/>
                  <a:gd name="T46" fmla="*/ 1338 w 1338"/>
                  <a:gd name="T47" fmla="*/ 0 h 534"/>
                  <a:gd name="T48" fmla="*/ 1338 w 1338"/>
                  <a:gd name="T49" fmla="*/ 5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8" h="534">
                    <a:moveTo>
                      <a:pt x="1338" y="53"/>
                    </a:moveTo>
                    <a:lnTo>
                      <a:pt x="1284" y="213"/>
                    </a:lnTo>
                    <a:lnTo>
                      <a:pt x="1284" y="320"/>
                    </a:lnTo>
                    <a:lnTo>
                      <a:pt x="1284" y="373"/>
                    </a:lnTo>
                    <a:lnTo>
                      <a:pt x="1284" y="373"/>
                    </a:lnTo>
                    <a:lnTo>
                      <a:pt x="1177" y="427"/>
                    </a:lnTo>
                    <a:lnTo>
                      <a:pt x="963" y="480"/>
                    </a:lnTo>
                    <a:lnTo>
                      <a:pt x="749" y="480"/>
                    </a:lnTo>
                    <a:lnTo>
                      <a:pt x="749" y="480"/>
                    </a:lnTo>
                    <a:lnTo>
                      <a:pt x="481" y="534"/>
                    </a:lnTo>
                    <a:lnTo>
                      <a:pt x="214" y="53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481" y="107"/>
                    </a:lnTo>
                    <a:lnTo>
                      <a:pt x="802" y="107"/>
                    </a:lnTo>
                    <a:lnTo>
                      <a:pt x="802" y="107"/>
                    </a:lnTo>
                    <a:lnTo>
                      <a:pt x="1016" y="53"/>
                    </a:lnTo>
                    <a:lnTo>
                      <a:pt x="1177" y="53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" name="Freeform 189"/>
              <p:cNvSpPr>
                <a:spLocks/>
              </p:cNvSpPr>
              <p:nvPr/>
            </p:nvSpPr>
            <p:spPr bwMode="auto">
              <a:xfrm>
                <a:off x="4760" y="2170"/>
                <a:ext cx="67" cy="46"/>
              </a:xfrm>
              <a:custGeom>
                <a:avLst/>
                <a:gdLst>
                  <a:gd name="T0" fmla="*/ 535 w 535"/>
                  <a:gd name="T1" fmla="*/ 0 h 373"/>
                  <a:gd name="T2" fmla="*/ 535 w 535"/>
                  <a:gd name="T3" fmla="*/ 53 h 373"/>
                  <a:gd name="T4" fmla="*/ 482 w 535"/>
                  <a:gd name="T5" fmla="*/ 159 h 373"/>
                  <a:gd name="T6" fmla="*/ 482 w 535"/>
                  <a:gd name="T7" fmla="*/ 213 h 373"/>
                  <a:gd name="T8" fmla="*/ 482 w 535"/>
                  <a:gd name="T9" fmla="*/ 213 h 373"/>
                  <a:gd name="T10" fmla="*/ 428 w 535"/>
                  <a:gd name="T11" fmla="*/ 320 h 373"/>
                  <a:gd name="T12" fmla="*/ 428 w 535"/>
                  <a:gd name="T13" fmla="*/ 373 h 373"/>
                  <a:gd name="T14" fmla="*/ 428 w 535"/>
                  <a:gd name="T15" fmla="*/ 373 h 373"/>
                  <a:gd name="T16" fmla="*/ 428 w 535"/>
                  <a:gd name="T17" fmla="*/ 373 h 373"/>
                  <a:gd name="T18" fmla="*/ 321 w 535"/>
                  <a:gd name="T19" fmla="*/ 373 h 373"/>
                  <a:gd name="T20" fmla="*/ 161 w 535"/>
                  <a:gd name="T21" fmla="*/ 373 h 373"/>
                  <a:gd name="T22" fmla="*/ 0 w 535"/>
                  <a:gd name="T23" fmla="*/ 373 h 373"/>
                  <a:gd name="T24" fmla="*/ 0 w 535"/>
                  <a:gd name="T25" fmla="*/ 373 h 373"/>
                  <a:gd name="T26" fmla="*/ 54 w 535"/>
                  <a:gd name="T27" fmla="*/ 266 h 373"/>
                  <a:gd name="T28" fmla="*/ 161 w 535"/>
                  <a:gd name="T29" fmla="*/ 106 h 373"/>
                  <a:gd name="T30" fmla="*/ 268 w 535"/>
                  <a:gd name="T31" fmla="*/ 0 h 373"/>
                  <a:gd name="T32" fmla="*/ 268 w 535"/>
                  <a:gd name="T33" fmla="*/ 0 h 373"/>
                  <a:gd name="T34" fmla="*/ 535 w 535"/>
                  <a:gd name="T35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5" h="373">
                    <a:moveTo>
                      <a:pt x="535" y="0"/>
                    </a:moveTo>
                    <a:lnTo>
                      <a:pt x="535" y="53"/>
                    </a:lnTo>
                    <a:lnTo>
                      <a:pt x="482" y="159"/>
                    </a:lnTo>
                    <a:lnTo>
                      <a:pt x="482" y="213"/>
                    </a:lnTo>
                    <a:lnTo>
                      <a:pt x="482" y="213"/>
                    </a:lnTo>
                    <a:lnTo>
                      <a:pt x="428" y="320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321" y="373"/>
                    </a:lnTo>
                    <a:lnTo>
                      <a:pt x="161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" name="Freeform 190"/>
              <p:cNvSpPr>
                <a:spLocks/>
              </p:cNvSpPr>
              <p:nvPr/>
            </p:nvSpPr>
            <p:spPr bwMode="auto">
              <a:xfrm>
                <a:off x="4760" y="2170"/>
                <a:ext cx="60" cy="46"/>
              </a:xfrm>
              <a:custGeom>
                <a:avLst/>
                <a:gdLst>
                  <a:gd name="T0" fmla="*/ 482 w 482"/>
                  <a:gd name="T1" fmla="*/ 213 h 373"/>
                  <a:gd name="T2" fmla="*/ 428 w 482"/>
                  <a:gd name="T3" fmla="*/ 320 h 373"/>
                  <a:gd name="T4" fmla="*/ 375 w 482"/>
                  <a:gd name="T5" fmla="*/ 373 h 373"/>
                  <a:gd name="T6" fmla="*/ 375 w 482"/>
                  <a:gd name="T7" fmla="*/ 373 h 373"/>
                  <a:gd name="T8" fmla="*/ 375 w 482"/>
                  <a:gd name="T9" fmla="*/ 373 h 373"/>
                  <a:gd name="T10" fmla="*/ 268 w 482"/>
                  <a:gd name="T11" fmla="*/ 373 h 373"/>
                  <a:gd name="T12" fmla="*/ 107 w 482"/>
                  <a:gd name="T13" fmla="*/ 373 h 373"/>
                  <a:gd name="T14" fmla="*/ 0 w 482"/>
                  <a:gd name="T15" fmla="*/ 373 h 373"/>
                  <a:gd name="T16" fmla="*/ 0 w 482"/>
                  <a:gd name="T17" fmla="*/ 373 h 373"/>
                  <a:gd name="T18" fmla="*/ 54 w 482"/>
                  <a:gd name="T19" fmla="*/ 266 h 373"/>
                  <a:gd name="T20" fmla="*/ 161 w 482"/>
                  <a:gd name="T21" fmla="*/ 106 h 373"/>
                  <a:gd name="T22" fmla="*/ 268 w 482"/>
                  <a:gd name="T23" fmla="*/ 0 h 373"/>
                  <a:gd name="T24" fmla="*/ 268 w 482"/>
                  <a:gd name="T25" fmla="*/ 0 h 373"/>
                  <a:gd name="T26" fmla="*/ 482 w 482"/>
                  <a:gd name="T27" fmla="*/ 0 h 373"/>
                  <a:gd name="T28" fmla="*/ 482 w 482"/>
                  <a:gd name="T29" fmla="*/ 53 h 373"/>
                  <a:gd name="T30" fmla="*/ 482 w 482"/>
                  <a:gd name="T31" fmla="*/ 159 h 373"/>
                  <a:gd name="T32" fmla="*/ 482 w 482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2" h="373">
                    <a:moveTo>
                      <a:pt x="482" y="213"/>
                    </a:moveTo>
                    <a:lnTo>
                      <a:pt x="428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482" y="53"/>
                    </a:lnTo>
                    <a:lnTo>
                      <a:pt x="482" y="159"/>
                    </a:lnTo>
                    <a:lnTo>
                      <a:pt x="482" y="213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" name="Freeform 191"/>
              <p:cNvSpPr>
                <a:spLocks/>
              </p:cNvSpPr>
              <p:nvPr/>
            </p:nvSpPr>
            <p:spPr bwMode="auto">
              <a:xfrm>
                <a:off x="4760" y="2170"/>
                <a:ext cx="60" cy="46"/>
              </a:xfrm>
              <a:custGeom>
                <a:avLst/>
                <a:gdLst>
                  <a:gd name="T0" fmla="*/ 428 w 482"/>
                  <a:gd name="T1" fmla="*/ 213 h 373"/>
                  <a:gd name="T2" fmla="*/ 375 w 482"/>
                  <a:gd name="T3" fmla="*/ 320 h 373"/>
                  <a:gd name="T4" fmla="*/ 375 w 482"/>
                  <a:gd name="T5" fmla="*/ 373 h 373"/>
                  <a:gd name="T6" fmla="*/ 375 w 482"/>
                  <a:gd name="T7" fmla="*/ 373 h 373"/>
                  <a:gd name="T8" fmla="*/ 375 w 482"/>
                  <a:gd name="T9" fmla="*/ 373 h 373"/>
                  <a:gd name="T10" fmla="*/ 268 w 482"/>
                  <a:gd name="T11" fmla="*/ 373 h 373"/>
                  <a:gd name="T12" fmla="*/ 107 w 482"/>
                  <a:gd name="T13" fmla="*/ 373 h 373"/>
                  <a:gd name="T14" fmla="*/ 0 w 482"/>
                  <a:gd name="T15" fmla="*/ 373 h 373"/>
                  <a:gd name="T16" fmla="*/ 0 w 482"/>
                  <a:gd name="T17" fmla="*/ 373 h 373"/>
                  <a:gd name="T18" fmla="*/ 54 w 482"/>
                  <a:gd name="T19" fmla="*/ 266 h 373"/>
                  <a:gd name="T20" fmla="*/ 161 w 482"/>
                  <a:gd name="T21" fmla="*/ 106 h 373"/>
                  <a:gd name="T22" fmla="*/ 268 w 482"/>
                  <a:gd name="T23" fmla="*/ 0 h 373"/>
                  <a:gd name="T24" fmla="*/ 268 w 482"/>
                  <a:gd name="T25" fmla="*/ 0 h 373"/>
                  <a:gd name="T26" fmla="*/ 482 w 482"/>
                  <a:gd name="T27" fmla="*/ 0 h 373"/>
                  <a:gd name="T28" fmla="*/ 482 w 482"/>
                  <a:gd name="T29" fmla="*/ 53 h 373"/>
                  <a:gd name="T30" fmla="*/ 428 w 482"/>
                  <a:gd name="T31" fmla="*/ 159 h 373"/>
                  <a:gd name="T32" fmla="*/ 428 w 482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2" h="373">
                    <a:moveTo>
                      <a:pt x="428" y="213"/>
                    </a:moveTo>
                    <a:lnTo>
                      <a:pt x="375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482" y="53"/>
                    </a:lnTo>
                    <a:lnTo>
                      <a:pt x="428" y="159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" name="Freeform 192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428 w 428"/>
                  <a:gd name="T1" fmla="*/ 213 h 373"/>
                  <a:gd name="T2" fmla="*/ 375 w 428"/>
                  <a:gd name="T3" fmla="*/ 320 h 373"/>
                  <a:gd name="T4" fmla="*/ 375 w 428"/>
                  <a:gd name="T5" fmla="*/ 373 h 373"/>
                  <a:gd name="T6" fmla="*/ 375 w 428"/>
                  <a:gd name="T7" fmla="*/ 373 h 373"/>
                  <a:gd name="T8" fmla="*/ 375 w 428"/>
                  <a:gd name="T9" fmla="*/ 373 h 373"/>
                  <a:gd name="T10" fmla="*/ 268 w 428"/>
                  <a:gd name="T11" fmla="*/ 373 h 373"/>
                  <a:gd name="T12" fmla="*/ 107 w 428"/>
                  <a:gd name="T13" fmla="*/ 373 h 373"/>
                  <a:gd name="T14" fmla="*/ 0 w 428"/>
                  <a:gd name="T15" fmla="*/ 373 h 373"/>
                  <a:gd name="T16" fmla="*/ 0 w 428"/>
                  <a:gd name="T17" fmla="*/ 373 h 373"/>
                  <a:gd name="T18" fmla="*/ 0 w 428"/>
                  <a:gd name="T19" fmla="*/ 266 h 373"/>
                  <a:gd name="T20" fmla="*/ 107 w 428"/>
                  <a:gd name="T21" fmla="*/ 106 h 373"/>
                  <a:gd name="T22" fmla="*/ 214 w 428"/>
                  <a:gd name="T23" fmla="*/ 0 h 373"/>
                  <a:gd name="T24" fmla="*/ 214 w 428"/>
                  <a:gd name="T25" fmla="*/ 0 h 373"/>
                  <a:gd name="T26" fmla="*/ 428 w 428"/>
                  <a:gd name="T27" fmla="*/ 0 h 373"/>
                  <a:gd name="T28" fmla="*/ 428 w 428"/>
                  <a:gd name="T29" fmla="*/ 53 h 373"/>
                  <a:gd name="T30" fmla="*/ 428 w 428"/>
                  <a:gd name="T31" fmla="*/ 159 h 373"/>
                  <a:gd name="T32" fmla="*/ 428 w 428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373">
                    <a:moveTo>
                      <a:pt x="428" y="213"/>
                    </a:moveTo>
                    <a:lnTo>
                      <a:pt x="375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428" y="159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" name="Freeform 193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375 w 428"/>
                  <a:gd name="T1" fmla="*/ 213 h 373"/>
                  <a:gd name="T2" fmla="*/ 321 w 428"/>
                  <a:gd name="T3" fmla="*/ 320 h 373"/>
                  <a:gd name="T4" fmla="*/ 321 w 428"/>
                  <a:gd name="T5" fmla="*/ 373 h 373"/>
                  <a:gd name="T6" fmla="*/ 321 w 428"/>
                  <a:gd name="T7" fmla="*/ 373 h 373"/>
                  <a:gd name="T8" fmla="*/ 321 w 428"/>
                  <a:gd name="T9" fmla="*/ 373 h 373"/>
                  <a:gd name="T10" fmla="*/ 268 w 428"/>
                  <a:gd name="T11" fmla="*/ 373 h 373"/>
                  <a:gd name="T12" fmla="*/ 107 w 428"/>
                  <a:gd name="T13" fmla="*/ 373 h 373"/>
                  <a:gd name="T14" fmla="*/ 0 w 428"/>
                  <a:gd name="T15" fmla="*/ 373 h 373"/>
                  <a:gd name="T16" fmla="*/ 0 w 428"/>
                  <a:gd name="T17" fmla="*/ 373 h 373"/>
                  <a:gd name="T18" fmla="*/ 0 w 428"/>
                  <a:gd name="T19" fmla="*/ 266 h 373"/>
                  <a:gd name="T20" fmla="*/ 107 w 428"/>
                  <a:gd name="T21" fmla="*/ 106 h 373"/>
                  <a:gd name="T22" fmla="*/ 214 w 428"/>
                  <a:gd name="T23" fmla="*/ 0 h 373"/>
                  <a:gd name="T24" fmla="*/ 214 w 428"/>
                  <a:gd name="T25" fmla="*/ 0 h 373"/>
                  <a:gd name="T26" fmla="*/ 428 w 428"/>
                  <a:gd name="T27" fmla="*/ 0 h 373"/>
                  <a:gd name="T28" fmla="*/ 428 w 428"/>
                  <a:gd name="T29" fmla="*/ 106 h 373"/>
                  <a:gd name="T30" fmla="*/ 375 w 428"/>
                  <a:gd name="T31" fmla="*/ 159 h 373"/>
                  <a:gd name="T32" fmla="*/ 375 w 428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373">
                    <a:moveTo>
                      <a:pt x="375" y="213"/>
                    </a:moveTo>
                    <a:lnTo>
                      <a:pt x="321" y="320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lnTo>
                      <a:pt x="428" y="106"/>
                    </a:lnTo>
                    <a:lnTo>
                      <a:pt x="375" y="159"/>
                    </a:lnTo>
                    <a:lnTo>
                      <a:pt x="375" y="213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" name="Freeform 194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428 w 428"/>
                  <a:gd name="T1" fmla="*/ 0 h 373"/>
                  <a:gd name="T2" fmla="*/ 375 w 428"/>
                  <a:gd name="T3" fmla="*/ 106 h 373"/>
                  <a:gd name="T4" fmla="*/ 375 w 428"/>
                  <a:gd name="T5" fmla="*/ 159 h 373"/>
                  <a:gd name="T6" fmla="*/ 375 w 428"/>
                  <a:gd name="T7" fmla="*/ 213 h 373"/>
                  <a:gd name="T8" fmla="*/ 375 w 428"/>
                  <a:gd name="T9" fmla="*/ 213 h 373"/>
                  <a:gd name="T10" fmla="*/ 321 w 428"/>
                  <a:gd name="T11" fmla="*/ 320 h 373"/>
                  <a:gd name="T12" fmla="*/ 321 w 428"/>
                  <a:gd name="T13" fmla="*/ 373 h 373"/>
                  <a:gd name="T14" fmla="*/ 321 w 428"/>
                  <a:gd name="T15" fmla="*/ 373 h 373"/>
                  <a:gd name="T16" fmla="*/ 321 w 428"/>
                  <a:gd name="T17" fmla="*/ 373 h 373"/>
                  <a:gd name="T18" fmla="*/ 268 w 428"/>
                  <a:gd name="T19" fmla="*/ 373 h 373"/>
                  <a:gd name="T20" fmla="*/ 107 w 428"/>
                  <a:gd name="T21" fmla="*/ 373 h 373"/>
                  <a:gd name="T22" fmla="*/ 0 w 428"/>
                  <a:gd name="T23" fmla="*/ 373 h 373"/>
                  <a:gd name="T24" fmla="*/ 0 w 428"/>
                  <a:gd name="T25" fmla="*/ 373 h 373"/>
                  <a:gd name="T26" fmla="*/ 0 w 428"/>
                  <a:gd name="T27" fmla="*/ 266 h 373"/>
                  <a:gd name="T28" fmla="*/ 107 w 428"/>
                  <a:gd name="T29" fmla="*/ 106 h 373"/>
                  <a:gd name="T30" fmla="*/ 214 w 428"/>
                  <a:gd name="T31" fmla="*/ 0 h 373"/>
                  <a:gd name="T32" fmla="*/ 214 w 428"/>
                  <a:gd name="T33" fmla="*/ 0 h 373"/>
                  <a:gd name="T34" fmla="*/ 428 w 428"/>
                  <a:gd name="T35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" h="373">
                    <a:moveTo>
                      <a:pt x="428" y="0"/>
                    </a:moveTo>
                    <a:lnTo>
                      <a:pt x="375" y="106"/>
                    </a:lnTo>
                    <a:lnTo>
                      <a:pt x="375" y="159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321" y="320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" name="Freeform 195"/>
              <p:cNvSpPr>
                <a:spLocks/>
              </p:cNvSpPr>
              <p:nvPr/>
            </p:nvSpPr>
            <p:spPr bwMode="auto">
              <a:xfrm>
                <a:off x="4680" y="1588"/>
                <a:ext cx="107" cy="341"/>
              </a:xfrm>
              <a:custGeom>
                <a:avLst/>
                <a:gdLst>
                  <a:gd name="T0" fmla="*/ 321 w 856"/>
                  <a:gd name="T1" fmla="*/ 2726 h 2726"/>
                  <a:gd name="T2" fmla="*/ 214 w 856"/>
                  <a:gd name="T3" fmla="*/ 2619 h 2726"/>
                  <a:gd name="T4" fmla="*/ 107 w 856"/>
                  <a:gd name="T5" fmla="*/ 2192 h 2726"/>
                  <a:gd name="T6" fmla="*/ 53 w 856"/>
                  <a:gd name="T7" fmla="*/ 1282 h 2726"/>
                  <a:gd name="T8" fmla="*/ 53 w 856"/>
                  <a:gd name="T9" fmla="*/ 1282 h 2726"/>
                  <a:gd name="T10" fmla="*/ 0 w 856"/>
                  <a:gd name="T11" fmla="*/ 427 h 2726"/>
                  <a:gd name="T12" fmla="*/ 267 w 856"/>
                  <a:gd name="T13" fmla="*/ 0 h 2726"/>
                  <a:gd name="T14" fmla="*/ 267 w 856"/>
                  <a:gd name="T15" fmla="*/ 159 h 2726"/>
                  <a:gd name="T16" fmla="*/ 375 w 856"/>
                  <a:gd name="T17" fmla="*/ 373 h 2726"/>
                  <a:gd name="T18" fmla="*/ 535 w 856"/>
                  <a:gd name="T19" fmla="*/ 427 h 2726"/>
                  <a:gd name="T20" fmla="*/ 535 w 856"/>
                  <a:gd name="T21" fmla="*/ 427 h 2726"/>
                  <a:gd name="T22" fmla="*/ 642 w 856"/>
                  <a:gd name="T23" fmla="*/ 320 h 2726"/>
                  <a:gd name="T24" fmla="*/ 803 w 856"/>
                  <a:gd name="T25" fmla="*/ 213 h 2726"/>
                  <a:gd name="T26" fmla="*/ 856 w 856"/>
                  <a:gd name="T27" fmla="*/ 213 h 2726"/>
                  <a:gd name="T28" fmla="*/ 856 w 856"/>
                  <a:gd name="T29" fmla="*/ 213 h 2726"/>
                  <a:gd name="T30" fmla="*/ 749 w 856"/>
                  <a:gd name="T31" fmla="*/ 801 h 2726"/>
                  <a:gd name="T32" fmla="*/ 589 w 856"/>
                  <a:gd name="T33" fmla="*/ 1764 h 2726"/>
                  <a:gd name="T34" fmla="*/ 482 w 856"/>
                  <a:gd name="T35" fmla="*/ 2299 h 2726"/>
                  <a:gd name="T36" fmla="*/ 482 w 856"/>
                  <a:gd name="T37" fmla="*/ 2299 h 2726"/>
                  <a:gd name="T38" fmla="*/ 321 w 856"/>
                  <a:gd name="T39" fmla="*/ 2726 h 2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2726">
                    <a:moveTo>
                      <a:pt x="321" y="2726"/>
                    </a:moveTo>
                    <a:lnTo>
                      <a:pt x="214" y="2619"/>
                    </a:lnTo>
                    <a:lnTo>
                      <a:pt x="107" y="2192"/>
                    </a:lnTo>
                    <a:lnTo>
                      <a:pt x="53" y="1282"/>
                    </a:lnTo>
                    <a:lnTo>
                      <a:pt x="53" y="1282"/>
                    </a:lnTo>
                    <a:lnTo>
                      <a:pt x="0" y="427"/>
                    </a:lnTo>
                    <a:lnTo>
                      <a:pt x="267" y="0"/>
                    </a:lnTo>
                    <a:lnTo>
                      <a:pt x="267" y="159"/>
                    </a:lnTo>
                    <a:lnTo>
                      <a:pt x="375" y="373"/>
                    </a:lnTo>
                    <a:lnTo>
                      <a:pt x="535" y="427"/>
                    </a:lnTo>
                    <a:lnTo>
                      <a:pt x="535" y="427"/>
                    </a:lnTo>
                    <a:lnTo>
                      <a:pt x="642" y="320"/>
                    </a:lnTo>
                    <a:lnTo>
                      <a:pt x="803" y="213"/>
                    </a:lnTo>
                    <a:lnTo>
                      <a:pt x="856" y="213"/>
                    </a:lnTo>
                    <a:lnTo>
                      <a:pt x="856" y="213"/>
                    </a:lnTo>
                    <a:lnTo>
                      <a:pt x="749" y="801"/>
                    </a:lnTo>
                    <a:lnTo>
                      <a:pt x="589" y="1764"/>
                    </a:lnTo>
                    <a:lnTo>
                      <a:pt x="482" y="2299"/>
                    </a:lnTo>
                    <a:lnTo>
                      <a:pt x="482" y="2299"/>
                    </a:lnTo>
                    <a:lnTo>
                      <a:pt x="321" y="2726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" name="Freeform 196"/>
              <p:cNvSpPr>
                <a:spLocks/>
              </p:cNvSpPr>
              <p:nvPr/>
            </p:nvSpPr>
            <p:spPr bwMode="auto">
              <a:xfrm>
                <a:off x="4680" y="1601"/>
                <a:ext cx="107" cy="328"/>
              </a:xfrm>
              <a:custGeom>
                <a:avLst/>
                <a:gdLst>
                  <a:gd name="T0" fmla="*/ 535 w 856"/>
                  <a:gd name="T1" fmla="*/ 428 h 2620"/>
                  <a:gd name="T2" fmla="*/ 642 w 856"/>
                  <a:gd name="T3" fmla="*/ 321 h 2620"/>
                  <a:gd name="T4" fmla="*/ 749 w 856"/>
                  <a:gd name="T5" fmla="*/ 214 h 2620"/>
                  <a:gd name="T6" fmla="*/ 856 w 856"/>
                  <a:gd name="T7" fmla="*/ 160 h 2620"/>
                  <a:gd name="T8" fmla="*/ 856 w 856"/>
                  <a:gd name="T9" fmla="*/ 160 h 2620"/>
                  <a:gd name="T10" fmla="*/ 749 w 856"/>
                  <a:gd name="T11" fmla="*/ 749 h 2620"/>
                  <a:gd name="T12" fmla="*/ 535 w 856"/>
                  <a:gd name="T13" fmla="*/ 1711 h 2620"/>
                  <a:gd name="T14" fmla="*/ 482 w 856"/>
                  <a:gd name="T15" fmla="*/ 2193 h 2620"/>
                  <a:gd name="T16" fmla="*/ 482 w 856"/>
                  <a:gd name="T17" fmla="*/ 2193 h 2620"/>
                  <a:gd name="T18" fmla="*/ 321 w 856"/>
                  <a:gd name="T19" fmla="*/ 2620 h 2620"/>
                  <a:gd name="T20" fmla="*/ 214 w 856"/>
                  <a:gd name="T21" fmla="*/ 2513 h 2620"/>
                  <a:gd name="T22" fmla="*/ 107 w 856"/>
                  <a:gd name="T23" fmla="*/ 2086 h 2620"/>
                  <a:gd name="T24" fmla="*/ 53 w 856"/>
                  <a:gd name="T25" fmla="*/ 1176 h 2620"/>
                  <a:gd name="T26" fmla="*/ 53 w 856"/>
                  <a:gd name="T27" fmla="*/ 1176 h 2620"/>
                  <a:gd name="T28" fmla="*/ 0 w 856"/>
                  <a:gd name="T29" fmla="*/ 321 h 2620"/>
                  <a:gd name="T30" fmla="*/ 214 w 856"/>
                  <a:gd name="T31" fmla="*/ 0 h 2620"/>
                  <a:gd name="T32" fmla="*/ 267 w 856"/>
                  <a:gd name="T33" fmla="*/ 160 h 2620"/>
                  <a:gd name="T34" fmla="*/ 375 w 856"/>
                  <a:gd name="T35" fmla="*/ 374 h 2620"/>
                  <a:gd name="T36" fmla="*/ 535 w 856"/>
                  <a:gd name="T37" fmla="*/ 428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56" h="2620">
                    <a:moveTo>
                      <a:pt x="535" y="428"/>
                    </a:moveTo>
                    <a:lnTo>
                      <a:pt x="642" y="321"/>
                    </a:lnTo>
                    <a:lnTo>
                      <a:pt x="749" y="214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749" y="749"/>
                    </a:lnTo>
                    <a:lnTo>
                      <a:pt x="535" y="1711"/>
                    </a:lnTo>
                    <a:lnTo>
                      <a:pt x="482" y="2193"/>
                    </a:lnTo>
                    <a:lnTo>
                      <a:pt x="482" y="2193"/>
                    </a:lnTo>
                    <a:lnTo>
                      <a:pt x="321" y="2620"/>
                    </a:lnTo>
                    <a:lnTo>
                      <a:pt x="214" y="2513"/>
                    </a:lnTo>
                    <a:lnTo>
                      <a:pt x="107" y="2086"/>
                    </a:lnTo>
                    <a:lnTo>
                      <a:pt x="53" y="1176"/>
                    </a:lnTo>
                    <a:lnTo>
                      <a:pt x="53" y="1176"/>
                    </a:lnTo>
                    <a:lnTo>
                      <a:pt x="0" y="321"/>
                    </a:lnTo>
                    <a:lnTo>
                      <a:pt x="214" y="0"/>
                    </a:lnTo>
                    <a:lnTo>
                      <a:pt x="267" y="160"/>
                    </a:lnTo>
                    <a:lnTo>
                      <a:pt x="375" y="374"/>
                    </a:lnTo>
                    <a:lnTo>
                      <a:pt x="535" y="428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" name="Freeform 197"/>
              <p:cNvSpPr>
                <a:spLocks/>
              </p:cNvSpPr>
              <p:nvPr/>
            </p:nvSpPr>
            <p:spPr bwMode="auto">
              <a:xfrm>
                <a:off x="4680" y="1615"/>
                <a:ext cx="100" cy="314"/>
              </a:xfrm>
              <a:custGeom>
                <a:avLst/>
                <a:gdLst>
                  <a:gd name="T0" fmla="*/ 482 w 803"/>
                  <a:gd name="T1" fmla="*/ 428 h 2513"/>
                  <a:gd name="T2" fmla="*/ 642 w 803"/>
                  <a:gd name="T3" fmla="*/ 321 h 2513"/>
                  <a:gd name="T4" fmla="*/ 749 w 803"/>
                  <a:gd name="T5" fmla="*/ 214 h 2513"/>
                  <a:gd name="T6" fmla="*/ 803 w 803"/>
                  <a:gd name="T7" fmla="*/ 160 h 2513"/>
                  <a:gd name="T8" fmla="*/ 803 w 803"/>
                  <a:gd name="T9" fmla="*/ 160 h 2513"/>
                  <a:gd name="T10" fmla="*/ 696 w 803"/>
                  <a:gd name="T11" fmla="*/ 695 h 2513"/>
                  <a:gd name="T12" fmla="*/ 535 w 803"/>
                  <a:gd name="T13" fmla="*/ 1604 h 2513"/>
                  <a:gd name="T14" fmla="*/ 482 w 803"/>
                  <a:gd name="T15" fmla="*/ 2086 h 2513"/>
                  <a:gd name="T16" fmla="*/ 482 w 803"/>
                  <a:gd name="T17" fmla="*/ 2086 h 2513"/>
                  <a:gd name="T18" fmla="*/ 321 w 803"/>
                  <a:gd name="T19" fmla="*/ 2513 h 2513"/>
                  <a:gd name="T20" fmla="*/ 214 w 803"/>
                  <a:gd name="T21" fmla="*/ 2406 h 2513"/>
                  <a:gd name="T22" fmla="*/ 107 w 803"/>
                  <a:gd name="T23" fmla="*/ 1979 h 2513"/>
                  <a:gd name="T24" fmla="*/ 53 w 803"/>
                  <a:gd name="T25" fmla="*/ 1069 h 2513"/>
                  <a:gd name="T26" fmla="*/ 53 w 803"/>
                  <a:gd name="T27" fmla="*/ 1069 h 2513"/>
                  <a:gd name="T28" fmla="*/ 0 w 803"/>
                  <a:gd name="T29" fmla="*/ 214 h 2513"/>
                  <a:gd name="T30" fmla="*/ 214 w 803"/>
                  <a:gd name="T31" fmla="*/ 0 h 2513"/>
                  <a:gd name="T32" fmla="*/ 267 w 803"/>
                  <a:gd name="T33" fmla="*/ 160 h 2513"/>
                  <a:gd name="T34" fmla="*/ 321 w 803"/>
                  <a:gd name="T35" fmla="*/ 374 h 2513"/>
                  <a:gd name="T36" fmla="*/ 482 w 803"/>
                  <a:gd name="T37" fmla="*/ 428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513">
                    <a:moveTo>
                      <a:pt x="482" y="428"/>
                    </a:moveTo>
                    <a:lnTo>
                      <a:pt x="642" y="321"/>
                    </a:lnTo>
                    <a:lnTo>
                      <a:pt x="749" y="214"/>
                    </a:lnTo>
                    <a:lnTo>
                      <a:pt x="803" y="160"/>
                    </a:lnTo>
                    <a:lnTo>
                      <a:pt x="803" y="160"/>
                    </a:lnTo>
                    <a:lnTo>
                      <a:pt x="696" y="695"/>
                    </a:lnTo>
                    <a:lnTo>
                      <a:pt x="535" y="1604"/>
                    </a:lnTo>
                    <a:lnTo>
                      <a:pt x="482" y="2086"/>
                    </a:lnTo>
                    <a:lnTo>
                      <a:pt x="482" y="2086"/>
                    </a:lnTo>
                    <a:lnTo>
                      <a:pt x="321" y="2513"/>
                    </a:lnTo>
                    <a:lnTo>
                      <a:pt x="214" y="2406"/>
                    </a:lnTo>
                    <a:lnTo>
                      <a:pt x="107" y="1979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0" y="214"/>
                    </a:lnTo>
                    <a:lnTo>
                      <a:pt x="214" y="0"/>
                    </a:lnTo>
                    <a:lnTo>
                      <a:pt x="267" y="160"/>
                    </a:lnTo>
                    <a:lnTo>
                      <a:pt x="321" y="374"/>
                    </a:lnTo>
                    <a:lnTo>
                      <a:pt x="482" y="428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" name="Freeform 198"/>
              <p:cNvSpPr>
                <a:spLocks/>
              </p:cNvSpPr>
              <p:nvPr/>
            </p:nvSpPr>
            <p:spPr bwMode="auto">
              <a:xfrm>
                <a:off x="4680" y="1621"/>
                <a:ext cx="100" cy="308"/>
              </a:xfrm>
              <a:custGeom>
                <a:avLst/>
                <a:gdLst>
                  <a:gd name="T0" fmla="*/ 482 w 803"/>
                  <a:gd name="T1" fmla="*/ 535 h 2460"/>
                  <a:gd name="T2" fmla="*/ 642 w 803"/>
                  <a:gd name="T3" fmla="*/ 428 h 2460"/>
                  <a:gd name="T4" fmla="*/ 749 w 803"/>
                  <a:gd name="T5" fmla="*/ 268 h 2460"/>
                  <a:gd name="T6" fmla="*/ 803 w 803"/>
                  <a:gd name="T7" fmla="*/ 214 h 2460"/>
                  <a:gd name="T8" fmla="*/ 803 w 803"/>
                  <a:gd name="T9" fmla="*/ 214 h 2460"/>
                  <a:gd name="T10" fmla="*/ 696 w 803"/>
                  <a:gd name="T11" fmla="*/ 749 h 2460"/>
                  <a:gd name="T12" fmla="*/ 535 w 803"/>
                  <a:gd name="T13" fmla="*/ 1605 h 2460"/>
                  <a:gd name="T14" fmla="*/ 482 w 803"/>
                  <a:gd name="T15" fmla="*/ 2033 h 2460"/>
                  <a:gd name="T16" fmla="*/ 482 w 803"/>
                  <a:gd name="T17" fmla="*/ 2033 h 2460"/>
                  <a:gd name="T18" fmla="*/ 321 w 803"/>
                  <a:gd name="T19" fmla="*/ 2460 h 2460"/>
                  <a:gd name="T20" fmla="*/ 214 w 803"/>
                  <a:gd name="T21" fmla="*/ 2353 h 2460"/>
                  <a:gd name="T22" fmla="*/ 107 w 803"/>
                  <a:gd name="T23" fmla="*/ 1926 h 2460"/>
                  <a:gd name="T24" fmla="*/ 53 w 803"/>
                  <a:gd name="T25" fmla="*/ 1016 h 2460"/>
                  <a:gd name="T26" fmla="*/ 53 w 803"/>
                  <a:gd name="T27" fmla="*/ 1016 h 2460"/>
                  <a:gd name="T28" fmla="*/ 0 w 803"/>
                  <a:gd name="T29" fmla="*/ 161 h 2460"/>
                  <a:gd name="T30" fmla="*/ 160 w 803"/>
                  <a:gd name="T31" fmla="*/ 0 h 2460"/>
                  <a:gd name="T32" fmla="*/ 214 w 803"/>
                  <a:gd name="T33" fmla="*/ 161 h 2460"/>
                  <a:gd name="T34" fmla="*/ 321 w 803"/>
                  <a:gd name="T35" fmla="*/ 428 h 2460"/>
                  <a:gd name="T36" fmla="*/ 482 w 803"/>
                  <a:gd name="T37" fmla="*/ 535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460">
                    <a:moveTo>
                      <a:pt x="482" y="535"/>
                    </a:moveTo>
                    <a:lnTo>
                      <a:pt x="642" y="428"/>
                    </a:lnTo>
                    <a:lnTo>
                      <a:pt x="749" y="268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749"/>
                    </a:lnTo>
                    <a:lnTo>
                      <a:pt x="535" y="1605"/>
                    </a:lnTo>
                    <a:lnTo>
                      <a:pt x="482" y="2033"/>
                    </a:lnTo>
                    <a:lnTo>
                      <a:pt x="482" y="2033"/>
                    </a:lnTo>
                    <a:lnTo>
                      <a:pt x="321" y="2460"/>
                    </a:lnTo>
                    <a:lnTo>
                      <a:pt x="214" y="2353"/>
                    </a:lnTo>
                    <a:lnTo>
                      <a:pt x="107" y="1926"/>
                    </a:lnTo>
                    <a:lnTo>
                      <a:pt x="53" y="1016"/>
                    </a:lnTo>
                    <a:lnTo>
                      <a:pt x="53" y="1016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214" y="161"/>
                    </a:lnTo>
                    <a:lnTo>
                      <a:pt x="321" y="428"/>
                    </a:lnTo>
                    <a:lnTo>
                      <a:pt x="482" y="535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" name="Freeform 199"/>
              <p:cNvSpPr>
                <a:spLocks/>
              </p:cNvSpPr>
              <p:nvPr/>
            </p:nvSpPr>
            <p:spPr bwMode="auto">
              <a:xfrm>
                <a:off x="4680" y="1635"/>
                <a:ext cx="100" cy="294"/>
              </a:xfrm>
              <a:custGeom>
                <a:avLst/>
                <a:gdLst>
                  <a:gd name="T0" fmla="*/ 482 w 803"/>
                  <a:gd name="T1" fmla="*/ 535 h 2353"/>
                  <a:gd name="T2" fmla="*/ 589 w 803"/>
                  <a:gd name="T3" fmla="*/ 428 h 2353"/>
                  <a:gd name="T4" fmla="*/ 749 w 803"/>
                  <a:gd name="T5" fmla="*/ 268 h 2353"/>
                  <a:gd name="T6" fmla="*/ 803 w 803"/>
                  <a:gd name="T7" fmla="*/ 214 h 2353"/>
                  <a:gd name="T8" fmla="*/ 803 w 803"/>
                  <a:gd name="T9" fmla="*/ 214 h 2353"/>
                  <a:gd name="T10" fmla="*/ 696 w 803"/>
                  <a:gd name="T11" fmla="*/ 696 h 2353"/>
                  <a:gd name="T12" fmla="*/ 535 w 803"/>
                  <a:gd name="T13" fmla="*/ 1498 h 2353"/>
                  <a:gd name="T14" fmla="*/ 482 w 803"/>
                  <a:gd name="T15" fmla="*/ 1926 h 2353"/>
                  <a:gd name="T16" fmla="*/ 482 w 803"/>
                  <a:gd name="T17" fmla="*/ 1926 h 2353"/>
                  <a:gd name="T18" fmla="*/ 321 w 803"/>
                  <a:gd name="T19" fmla="*/ 2353 h 2353"/>
                  <a:gd name="T20" fmla="*/ 214 w 803"/>
                  <a:gd name="T21" fmla="*/ 2246 h 2353"/>
                  <a:gd name="T22" fmla="*/ 107 w 803"/>
                  <a:gd name="T23" fmla="*/ 1819 h 2353"/>
                  <a:gd name="T24" fmla="*/ 53 w 803"/>
                  <a:gd name="T25" fmla="*/ 909 h 2353"/>
                  <a:gd name="T26" fmla="*/ 53 w 803"/>
                  <a:gd name="T27" fmla="*/ 909 h 2353"/>
                  <a:gd name="T28" fmla="*/ 0 w 803"/>
                  <a:gd name="T29" fmla="*/ 54 h 2353"/>
                  <a:gd name="T30" fmla="*/ 160 w 803"/>
                  <a:gd name="T31" fmla="*/ 0 h 2353"/>
                  <a:gd name="T32" fmla="*/ 214 w 803"/>
                  <a:gd name="T33" fmla="*/ 161 h 2353"/>
                  <a:gd name="T34" fmla="*/ 321 w 803"/>
                  <a:gd name="T35" fmla="*/ 428 h 2353"/>
                  <a:gd name="T36" fmla="*/ 482 w 803"/>
                  <a:gd name="T37" fmla="*/ 535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353">
                    <a:moveTo>
                      <a:pt x="482" y="535"/>
                    </a:moveTo>
                    <a:lnTo>
                      <a:pt x="589" y="428"/>
                    </a:lnTo>
                    <a:lnTo>
                      <a:pt x="749" y="268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696"/>
                    </a:lnTo>
                    <a:lnTo>
                      <a:pt x="535" y="1498"/>
                    </a:lnTo>
                    <a:lnTo>
                      <a:pt x="482" y="1926"/>
                    </a:lnTo>
                    <a:lnTo>
                      <a:pt x="482" y="1926"/>
                    </a:lnTo>
                    <a:lnTo>
                      <a:pt x="321" y="2353"/>
                    </a:lnTo>
                    <a:lnTo>
                      <a:pt x="214" y="2246"/>
                    </a:lnTo>
                    <a:lnTo>
                      <a:pt x="107" y="1819"/>
                    </a:lnTo>
                    <a:lnTo>
                      <a:pt x="53" y="909"/>
                    </a:lnTo>
                    <a:lnTo>
                      <a:pt x="53" y="909"/>
                    </a:lnTo>
                    <a:lnTo>
                      <a:pt x="0" y="54"/>
                    </a:lnTo>
                    <a:lnTo>
                      <a:pt x="160" y="0"/>
                    </a:lnTo>
                    <a:lnTo>
                      <a:pt x="214" y="161"/>
                    </a:lnTo>
                    <a:lnTo>
                      <a:pt x="321" y="428"/>
                    </a:lnTo>
                    <a:lnTo>
                      <a:pt x="482" y="535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" name="Freeform 200"/>
              <p:cNvSpPr>
                <a:spLocks/>
              </p:cNvSpPr>
              <p:nvPr/>
            </p:nvSpPr>
            <p:spPr bwMode="auto">
              <a:xfrm>
                <a:off x="4680" y="1642"/>
                <a:ext cx="100" cy="287"/>
              </a:xfrm>
              <a:custGeom>
                <a:avLst/>
                <a:gdLst>
                  <a:gd name="T0" fmla="*/ 482 w 803"/>
                  <a:gd name="T1" fmla="*/ 588 h 2299"/>
                  <a:gd name="T2" fmla="*/ 589 w 803"/>
                  <a:gd name="T3" fmla="*/ 481 h 2299"/>
                  <a:gd name="T4" fmla="*/ 749 w 803"/>
                  <a:gd name="T5" fmla="*/ 267 h 2299"/>
                  <a:gd name="T6" fmla="*/ 803 w 803"/>
                  <a:gd name="T7" fmla="*/ 214 h 2299"/>
                  <a:gd name="T8" fmla="*/ 803 w 803"/>
                  <a:gd name="T9" fmla="*/ 214 h 2299"/>
                  <a:gd name="T10" fmla="*/ 696 w 803"/>
                  <a:gd name="T11" fmla="*/ 695 h 2299"/>
                  <a:gd name="T12" fmla="*/ 535 w 803"/>
                  <a:gd name="T13" fmla="*/ 1497 h 2299"/>
                  <a:gd name="T14" fmla="*/ 482 w 803"/>
                  <a:gd name="T15" fmla="*/ 1872 h 2299"/>
                  <a:gd name="T16" fmla="*/ 482 w 803"/>
                  <a:gd name="T17" fmla="*/ 1872 h 2299"/>
                  <a:gd name="T18" fmla="*/ 321 w 803"/>
                  <a:gd name="T19" fmla="*/ 2299 h 2299"/>
                  <a:gd name="T20" fmla="*/ 214 w 803"/>
                  <a:gd name="T21" fmla="*/ 2192 h 2299"/>
                  <a:gd name="T22" fmla="*/ 107 w 803"/>
                  <a:gd name="T23" fmla="*/ 1765 h 2299"/>
                  <a:gd name="T24" fmla="*/ 53 w 803"/>
                  <a:gd name="T25" fmla="*/ 855 h 2299"/>
                  <a:gd name="T26" fmla="*/ 53 w 803"/>
                  <a:gd name="T27" fmla="*/ 855 h 2299"/>
                  <a:gd name="T28" fmla="*/ 0 w 803"/>
                  <a:gd name="T29" fmla="*/ 0 h 2299"/>
                  <a:gd name="T30" fmla="*/ 107 w 803"/>
                  <a:gd name="T31" fmla="*/ 0 h 2299"/>
                  <a:gd name="T32" fmla="*/ 160 w 803"/>
                  <a:gd name="T33" fmla="*/ 160 h 2299"/>
                  <a:gd name="T34" fmla="*/ 321 w 803"/>
                  <a:gd name="T35" fmla="*/ 481 h 2299"/>
                  <a:gd name="T36" fmla="*/ 482 w 803"/>
                  <a:gd name="T37" fmla="*/ 588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299">
                    <a:moveTo>
                      <a:pt x="482" y="588"/>
                    </a:moveTo>
                    <a:lnTo>
                      <a:pt x="589" y="481"/>
                    </a:lnTo>
                    <a:lnTo>
                      <a:pt x="749" y="267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695"/>
                    </a:lnTo>
                    <a:lnTo>
                      <a:pt x="535" y="1497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160" y="160"/>
                    </a:lnTo>
                    <a:lnTo>
                      <a:pt x="321" y="481"/>
                    </a:lnTo>
                    <a:lnTo>
                      <a:pt x="482" y="588"/>
                    </a:lnTo>
                    <a:close/>
                  </a:path>
                </a:pathLst>
              </a:custGeom>
              <a:solidFill>
                <a:srgbClr val="C3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" name="Freeform 201"/>
              <p:cNvSpPr>
                <a:spLocks/>
              </p:cNvSpPr>
              <p:nvPr/>
            </p:nvSpPr>
            <p:spPr bwMode="auto">
              <a:xfrm>
                <a:off x="4680" y="1642"/>
                <a:ext cx="100" cy="287"/>
              </a:xfrm>
              <a:custGeom>
                <a:avLst/>
                <a:gdLst>
                  <a:gd name="T0" fmla="*/ 482 w 803"/>
                  <a:gd name="T1" fmla="*/ 695 h 2299"/>
                  <a:gd name="T2" fmla="*/ 589 w 803"/>
                  <a:gd name="T3" fmla="*/ 588 h 2299"/>
                  <a:gd name="T4" fmla="*/ 696 w 803"/>
                  <a:gd name="T5" fmla="*/ 374 h 2299"/>
                  <a:gd name="T6" fmla="*/ 803 w 803"/>
                  <a:gd name="T7" fmla="*/ 321 h 2299"/>
                  <a:gd name="T8" fmla="*/ 803 w 803"/>
                  <a:gd name="T9" fmla="*/ 321 h 2299"/>
                  <a:gd name="T10" fmla="*/ 696 w 803"/>
                  <a:gd name="T11" fmla="*/ 801 h 2299"/>
                  <a:gd name="T12" fmla="*/ 535 w 803"/>
                  <a:gd name="T13" fmla="*/ 1497 h 2299"/>
                  <a:gd name="T14" fmla="*/ 482 w 803"/>
                  <a:gd name="T15" fmla="*/ 1872 h 2299"/>
                  <a:gd name="T16" fmla="*/ 482 w 803"/>
                  <a:gd name="T17" fmla="*/ 1872 h 2299"/>
                  <a:gd name="T18" fmla="*/ 321 w 803"/>
                  <a:gd name="T19" fmla="*/ 2299 h 2299"/>
                  <a:gd name="T20" fmla="*/ 214 w 803"/>
                  <a:gd name="T21" fmla="*/ 2192 h 2299"/>
                  <a:gd name="T22" fmla="*/ 107 w 803"/>
                  <a:gd name="T23" fmla="*/ 1765 h 2299"/>
                  <a:gd name="T24" fmla="*/ 53 w 803"/>
                  <a:gd name="T25" fmla="*/ 855 h 2299"/>
                  <a:gd name="T26" fmla="*/ 53 w 803"/>
                  <a:gd name="T27" fmla="*/ 855 h 2299"/>
                  <a:gd name="T28" fmla="*/ 0 w 803"/>
                  <a:gd name="T29" fmla="*/ 0 h 2299"/>
                  <a:gd name="T30" fmla="*/ 107 w 803"/>
                  <a:gd name="T31" fmla="*/ 107 h 2299"/>
                  <a:gd name="T32" fmla="*/ 160 w 803"/>
                  <a:gd name="T33" fmla="*/ 267 h 2299"/>
                  <a:gd name="T34" fmla="*/ 321 w 803"/>
                  <a:gd name="T35" fmla="*/ 588 h 2299"/>
                  <a:gd name="T36" fmla="*/ 482 w 803"/>
                  <a:gd name="T37" fmla="*/ 695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299">
                    <a:moveTo>
                      <a:pt x="482" y="695"/>
                    </a:moveTo>
                    <a:lnTo>
                      <a:pt x="589" y="588"/>
                    </a:lnTo>
                    <a:lnTo>
                      <a:pt x="696" y="374"/>
                    </a:lnTo>
                    <a:lnTo>
                      <a:pt x="803" y="321"/>
                    </a:lnTo>
                    <a:lnTo>
                      <a:pt x="803" y="321"/>
                    </a:lnTo>
                    <a:lnTo>
                      <a:pt x="696" y="801"/>
                    </a:lnTo>
                    <a:lnTo>
                      <a:pt x="535" y="1497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160" y="267"/>
                    </a:lnTo>
                    <a:lnTo>
                      <a:pt x="321" y="588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BD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" name="Freeform 202"/>
              <p:cNvSpPr>
                <a:spLocks/>
              </p:cNvSpPr>
              <p:nvPr/>
            </p:nvSpPr>
            <p:spPr bwMode="auto">
              <a:xfrm>
                <a:off x="4680" y="1642"/>
                <a:ext cx="93" cy="287"/>
              </a:xfrm>
              <a:custGeom>
                <a:avLst/>
                <a:gdLst>
                  <a:gd name="T0" fmla="*/ 428 w 749"/>
                  <a:gd name="T1" fmla="*/ 801 h 2299"/>
                  <a:gd name="T2" fmla="*/ 589 w 749"/>
                  <a:gd name="T3" fmla="*/ 695 h 2299"/>
                  <a:gd name="T4" fmla="*/ 696 w 749"/>
                  <a:gd name="T5" fmla="*/ 481 h 2299"/>
                  <a:gd name="T6" fmla="*/ 749 w 749"/>
                  <a:gd name="T7" fmla="*/ 428 h 2299"/>
                  <a:gd name="T8" fmla="*/ 749 w 749"/>
                  <a:gd name="T9" fmla="*/ 428 h 2299"/>
                  <a:gd name="T10" fmla="*/ 696 w 749"/>
                  <a:gd name="T11" fmla="*/ 855 h 2299"/>
                  <a:gd name="T12" fmla="*/ 535 w 749"/>
                  <a:gd name="T13" fmla="*/ 1551 h 2299"/>
                  <a:gd name="T14" fmla="*/ 482 w 749"/>
                  <a:gd name="T15" fmla="*/ 1872 h 2299"/>
                  <a:gd name="T16" fmla="*/ 482 w 749"/>
                  <a:gd name="T17" fmla="*/ 1872 h 2299"/>
                  <a:gd name="T18" fmla="*/ 321 w 749"/>
                  <a:gd name="T19" fmla="*/ 2299 h 2299"/>
                  <a:gd name="T20" fmla="*/ 214 w 749"/>
                  <a:gd name="T21" fmla="*/ 2192 h 2299"/>
                  <a:gd name="T22" fmla="*/ 107 w 749"/>
                  <a:gd name="T23" fmla="*/ 1765 h 2299"/>
                  <a:gd name="T24" fmla="*/ 53 w 749"/>
                  <a:gd name="T25" fmla="*/ 855 h 2299"/>
                  <a:gd name="T26" fmla="*/ 53 w 749"/>
                  <a:gd name="T27" fmla="*/ 855 h 2299"/>
                  <a:gd name="T28" fmla="*/ 0 w 749"/>
                  <a:gd name="T29" fmla="*/ 0 h 2299"/>
                  <a:gd name="T30" fmla="*/ 53 w 749"/>
                  <a:gd name="T31" fmla="*/ 160 h 2299"/>
                  <a:gd name="T32" fmla="*/ 107 w 749"/>
                  <a:gd name="T33" fmla="*/ 374 h 2299"/>
                  <a:gd name="T34" fmla="*/ 267 w 749"/>
                  <a:gd name="T35" fmla="*/ 695 h 2299"/>
                  <a:gd name="T36" fmla="*/ 428 w 749"/>
                  <a:gd name="T37" fmla="*/ 801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9" h="2299">
                    <a:moveTo>
                      <a:pt x="428" y="801"/>
                    </a:moveTo>
                    <a:lnTo>
                      <a:pt x="589" y="695"/>
                    </a:lnTo>
                    <a:lnTo>
                      <a:pt x="696" y="481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696" y="855"/>
                    </a:lnTo>
                    <a:lnTo>
                      <a:pt x="535" y="1551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53" y="160"/>
                    </a:lnTo>
                    <a:lnTo>
                      <a:pt x="107" y="374"/>
                    </a:lnTo>
                    <a:lnTo>
                      <a:pt x="267" y="695"/>
                    </a:lnTo>
                    <a:lnTo>
                      <a:pt x="428" y="8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" name="Freeform 203"/>
              <p:cNvSpPr>
                <a:spLocks/>
              </p:cNvSpPr>
              <p:nvPr/>
            </p:nvSpPr>
            <p:spPr bwMode="auto">
              <a:xfrm>
                <a:off x="4680" y="1642"/>
                <a:ext cx="93" cy="287"/>
              </a:xfrm>
              <a:custGeom>
                <a:avLst/>
                <a:gdLst>
                  <a:gd name="T0" fmla="*/ 321 w 749"/>
                  <a:gd name="T1" fmla="*/ 2299 h 2299"/>
                  <a:gd name="T2" fmla="*/ 214 w 749"/>
                  <a:gd name="T3" fmla="*/ 2192 h 2299"/>
                  <a:gd name="T4" fmla="*/ 107 w 749"/>
                  <a:gd name="T5" fmla="*/ 1765 h 2299"/>
                  <a:gd name="T6" fmla="*/ 53 w 749"/>
                  <a:gd name="T7" fmla="*/ 855 h 2299"/>
                  <a:gd name="T8" fmla="*/ 53 w 749"/>
                  <a:gd name="T9" fmla="*/ 855 h 2299"/>
                  <a:gd name="T10" fmla="*/ 0 w 749"/>
                  <a:gd name="T11" fmla="*/ 0 h 2299"/>
                  <a:gd name="T12" fmla="*/ 53 w 749"/>
                  <a:gd name="T13" fmla="*/ 267 h 2299"/>
                  <a:gd name="T14" fmla="*/ 107 w 749"/>
                  <a:gd name="T15" fmla="*/ 481 h 2299"/>
                  <a:gd name="T16" fmla="*/ 267 w 749"/>
                  <a:gd name="T17" fmla="*/ 801 h 2299"/>
                  <a:gd name="T18" fmla="*/ 428 w 749"/>
                  <a:gd name="T19" fmla="*/ 909 h 2299"/>
                  <a:gd name="T20" fmla="*/ 428 w 749"/>
                  <a:gd name="T21" fmla="*/ 909 h 2299"/>
                  <a:gd name="T22" fmla="*/ 589 w 749"/>
                  <a:gd name="T23" fmla="*/ 801 h 2299"/>
                  <a:gd name="T24" fmla="*/ 696 w 749"/>
                  <a:gd name="T25" fmla="*/ 588 h 2299"/>
                  <a:gd name="T26" fmla="*/ 749 w 749"/>
                  <a:gd name="T27" fmla="*/ 535 h 2299"/>
                  <a:gd name="T28" fmla="*/ 749 w 749"/>
                  <a:gd name="T29" fmla="*/ 535 h 2299"/>
                  <a:gd name="T30" fmla="*/ 642 w 749"/>
                  <a:gd name="T31" fmla="*/ 909 h 2299"/>
                  <a:gd name="T32" fmla="*/ 535 w 749"/>
                  <a:gd name="T33" fmla="*/ 1551 h 2299"/>
                  <a:gd name="T34" fmla="*/ 482 w 749"/>
                  <a:gd name="T35" fmla="*/ 1872 h 2299"/>
                  <a:gd name="T36" fmla="*/ 482 w 749"/>
                  <a:gd name="T37" fmla="*/ 1872 h 2299"/>
                  <a:gd name="T38" fmla="*/ 321 w 749"/>
                  <a:gd name="T39" fmla="*/ 2299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9" h="2299">
                    <a:moveTo>
                      <a:pt x="321" y="2299"/>
                    </a:move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53" y="267"/>
                    </a:lnTo>
                    <a:lnTo>
                      <a:pt x="107" y="481"/>
                    </a:lnTo>
                    <a:lnTo>
                      <a:pt x="267" y="801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589" y="801"/>
                    </a:lnTo>
                    <a:lnTo>
                      <a:pt x="696" y="588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642" y="909"/>
                    </a:lnTo>
                    <a:lnTo>
                      <a:pt x="535" y="1551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" name="Freeform 204"/>
              <p:cNvSpPr>
                <a:spLocks/>
              </p:cNvSpPr>
              <p:nvPr/>
            </p:nvSpPr>
            <p:spPr bwMode="auto">
              <a:xfrm>
                <a:off x="4720" y="1468"/>
                <a:ext cx="181" cy="120"/>
              </a:xfrm>
              <a:custGeom>
                <a:avLst/>
                <a:gdLst>
                  <a:gd name="T0" fmla="*/ 54 w 1445"/>
                  <a:gd name="T1" fmla="*/ 0 h 964"/>
                  <a:gd name="T2" fmla="*/ 268 w 1445"/>
                  <a:gd name="T3" fmla="*/ 107 h 964"/>
                  <a:gd name="T4" fmla="*/ 749 w 1445"/>
                  <a:gd name="T5" fmla="*/ 321 h 964"/>
                  <a:gd name="T6" fmla="*/ 1177 w 1445"/>
                  <a:gd name="T7" fmla="*/ 482 h 964"/>
                  <a:gd name="T8" fmla="*/ 1177 w 1445"/>
                  <a:gd name="T9" fmla="*/ 482 h 964"/>
                  <a:gd name="T10" fmla="*/ 1284 w 1445"/>
                  <a:gd name="T11" fmla="*/ 535 h 964"/>
                  <a:gd name="T12" fmla="*/ 1391 w 1445"/>
                  <a:gd name="T13" fmla="*/ 589 h 964"/>
                  <a:gd name="T14" fmla="*/ 1445 w 1445"/>
                  <a:gd name="T15" fmla="*/ 696 h 964"/>
                  <a:gd name="T16" fmla="*/ 1445 w 1445"/>
                  <a:gd name="T17" fmla="*/ 696 h 964"/>
                  <a:gd name="T18" fmla="*/ 1445 w 1445"/>
                  <a:gd name="T19" fmla="*/ 749 h 964"/>
                  <a:gd name="T20" fmla="*/ 1338 w 1445"/>
                  <a:gd name="T21" fmla="*/ 696 h 964"/>
                  <a:gd name="T22" fmla="*/ 1070 w 1445"/>
                  <a:gd name="T23" fmla="*/ 642 h 964"/>
                  <a:gd name="T24" fmla="*/ 1070 w 1445"/>
                  <a:gd name="T25" fmla="*/ 642 h 964"/>
                  <a:gd name="T26" fmla="*/ 803 w 1445"/>
                  <a:gd name="T27" fmla="*/ 696 h 964"/>
                  <a:gd name="T28" fmla="*/ 589 w 1445"/>
                  <a:gd name="T29" fmla="*/ 803 h 964"/>
                  <a:gd name="T30" fmla="*/ 482 w 1445"/>
                  <a:gd name="T31" fmla="*/ 910 h 964"/>
                  <a:gd name="T32" fmla="*/ 482 w 1445"/>
                  <a:gd name="T33" fmla="*/ 910 h 964"/>
                  <a:gd name="T34" fmla="*/ 321 w 1445"/>
                  <a:gd name="T35" fmla="*/ 964 h 964"/>
                  <a:gd name="T36" fmla="*/ 161 w 1445"/>
                  <a:gd name="T37" fmla="*/ 910 h 964"/>
                  <a:gd name="T38" fmla="*/ 0 w 1445"/>
                  <a:gd name="T39" fmla="*/ 642 h 964"/>
                  <a:gd name="T40" fmla="*/ 0 w 1445"/>
                  <a:gd name="T41" fmla="*/ 642 h 964"/>
                  <a:gd name="T42" fmla="*/ 0 w 1445"/>
                  <a:gd name="T43" fmla="*/ 482 h 964"/>
                  <a:gd name="T44" fmla="*/ 0 w 1445"/>
                  <a:gd name="T45" fmla="*/ 161 h 964"/>
                  <a:gd name="T46" fmla="*/ 54 w 1445"/>
                  <a:gd name="T4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45" h="964">
                    <a:moveTo>
                      <a:pt x="54" y="0"/>
                    </a:moveTo>
                    <a:lnTo>
                      <a:pt x="268" y="107"/>
                    </a:lnTo>
                    <a:lnTo>
                      <a:pt x="749" y="321"/>
                    </a:lnTo>
                    <a:lnTo>
                      <a:pt x="1177" y="482"/>
                    </a:lnTo>
                    <a:lnTo>
                      <a:pt x="1177" y="482"/>
                    </a:lnTo>
                    <a:lnTo>
                      <a:pt x="1284" y="535"/>
                    </a:lnTo>
                    <a:lnTo>
                      <a:pt x="1391" y="589"/>
                    </a:lnTo>
                    <a:lnTo>
                      <a:pt x="1445" y="696"/>
                    </a:lnTo>
                    <a:lnTo>
                      <a:pt x="1445" y="696"/>
                    </a:lnTo>
                    <a:lnTo>
                      <a:pt x="1445" y="749"/>
                    </a:lnTo>
                    <a:lnTo>
                      <a:pt x="1338" y="696"/>
                    </a:lnTo>
                    <a:lnTo>
                      <a:pt x="1070" y="642"/>
                    </a:lnTo>
                    <a:lnTo>
                      <a:pt x="1070" y="642"/>
                    </a:lnTo>
                    <a:lnTo>
                      <a:pt x="803" y="696"/>
                    </a:lnTo>
                    <a:lnTo>
                      <a:pt x="589" y="803"/>
                    </a:lnTo>
                    <a:lnTo>
                      <a:pt x="482" y="910"/>
                    </a:lnTo>
                    <a:lnTo>
                      <a:pt x="482" y="910"/>
                    </a:lnTo>
                    <a:lnTo>
                      <a:pt x="321" y="964"/>
                    </a:lnTo>
                    <a:lnTo>
                      <a:pt x="161" y="91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482"/>
                    </a:lnTo>
                    <a:lnTo>
                      <a:pt x="0" y="16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" name="Freeform 205"/>
              <p:cNvSpPr>
                <a:spLocks/>
              </p:cNvSpPr>
              <p:nvPr/>
            </p:nvSpPr>
            <p:spPr bwMode="auto">
              <a:xfrm>
                <a:off x="4720" y="1468"/>
                <a:ext cx="181" cy="120"/>
              </a:xfrm>
              <a:custGeom>
                <a:avLst/>
                <a:gdLst>
                  <a:gd name="T0" fmla="*/ 54 w 1445"/>
                  <a:gd name="T1" fmla="*/ 0 h 964"/>
                  <a:gd name="T2" fmla="*/ 268 w 1445"/>
                  <a:gd name="T3" fmla="*/ 107 h 964"/>
                  <a:gd name="T4" fmla="*/ 749 w 1445"/>
                  <a:gd name="T5" fmla="*/ 321 h 964"/>
                  <a:gd name="T6" fmla="*/ 1177 w 1445"/>
                  <a:gd name="T7" fmla="*/ 482 h 964"/>
                  <a:gd name="T8" fmla="*/ 1177 w 1445"/>
                  <a:gd name="T9" fmla="*/ 482 h 964"/>
                  <a:gd name="T10" fmla="*/ 1284 w 1445"/>
                  <a:gd name="T11" fmla="*/ 535 h 964"/>
                  <a:gd name="T12" fmla="*/ 1391 w 1445"/>
                  <a:gd name="T13" fmla="*/ 589 h 964"/>
                  <a:gd name="T14" fmla="*/ 1445 w 1445"/>
                  <a:gd name="T15" fmla="*/ 696 h 964"/>
                  <a:gd name="T16" fmla="*/ 1445 w 1445"/>
                  <a:gd name="T17" fmla="*/ 696 h 964"/>
                  <a:gd name="T18" fmla="*/ 1445 w 1445"/>
                  <a:gd name="T19" fmla="*/ 749 h 964"/>
                  <a:gd name="T20" fmla="*/ 1338 w 1445"/>
                  <a:gd name="T21" fmla="*/ 696 h 964"/>
                  <a:gd name="T22" fmla="*/ 1070 w 1445"/>
                  <a:gd name="T23" fmla="*/ 642 h 964"/>
                  <a:gd name="T24" fmla="*/ 1070 w 1445"/>
                  <a:gd name="T25" fmla="*/ 642 h 964"/>
                  <a:gd name="T26" fmla="*/ 803 w 1445"/>
                  <a:gd name="T27" fmla="*/ 696 h 964"/>
                  <a:gd name="T28" fmla="*/ 589 w 1445"/>
                  <a:gd name="T29" fmla="*/ 803 h 964"/>
                  <a:gd name="T30" fmla="*/ 482 w 1445"/>
                  <a:gd name="T31" fmla="*/ 910 h 964"/>
                  <a:gd name="T32" fmla="*/ 482 w 1445"/>
                  <a:gd name="T33" fmla="*/ 910 h 964"/>
                  <a:gd name="T34" fmla="*/ 321 w 1445"/>
                  <a:gd name="T35" fmla="*/ 964 h 964"/>
                  <a:gd name="T36" fmla="*/ 161 w 1445"/>
                  <a:gd name="T37" fmla="*/ 910 h 964"/>
                  <a:gd name="T38" fmla="*/ 0 w 1445"/>
                  <a:gd name="T39" fmla="*/ 642 h 964"/>
                  <a:gd name="T40" fmla="*/ 0 w 1445"/>
                  <a:gd name="T41" fmla="*/ 642 h 964"/>
                  <a:gd name="T42" fmla="*/ 0 w 1445"/>
                  <a:gd name="T43" fmla="*/ 482 h 964"/>
                  <a:gd name="T44" fmla="*/ 0 w 1445"/>
                  <a:gd name="T45" fmla="*/ 161 h 964"/>
                  <a:gd name="T46" fmla="*/ 54 w 1445"/>
                  <a:gd name="T4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45" h="964">
                    <a:moveTo>
                      <a:pt x="54" y="0"/>
                    </a:moveTo>
                    <a:lnTo>
                      <a:pt x="268" y="107"/>
                    </a:lnTo>
                    <a:lnTo>
                      <a:pt x="749" y="321"/>
                    </a:lnTo>
                    <a:lnTo>
                      <a:pt x="1177" y="482"/>
                    </a:lnTo>
                    <a:lnTo>
                      <a:pt x="1177" y="482"/>
                    </a:lnTo>
                    <a:lnTo>
                      <a:pt x="1284" y="535"/>
                    </a:lnTo>
                    <a:lnTo>
                      <a:pt x="1391" y="589"/>
                    </a:lnTo>
                    <a:lnTo>
                      <a:pt x="1445" y="696"/>
                    </a:lnTo>
                    <a:lnTo>
                      <a:pt x="1445" y="696"/>
                    </a:lnTo>
                    <a:lnTo>
                      <a:pt x="1445" y="749"/>
                    </a:lnTo>
                    <a:lnTo>
                      <a:pt x="1338" y="696"/>
                    </a:lnTo>
                    <a:lnTo>
                      <a:pt x="1070" y="642"/>
                    </a:lnTo>
                    <a:lnTo>
                      <a:pt x="1070" y="642"/>
                    </a:lnTo>
                    <a:lnTo>
                      <a:pt x="803" y="696"/>
                    </a:lnTo>
                    <a:lnTo>
                      <a:pt x="589" y="803"/>
                    </a:lnTo>
                    <a:lnTo>
                      <a:pt x="482" y="910"/>
                    </a:lnTo>
                    <a:lnTo>
                      <a:pt x="482" y="910"/>
                    </a:lnTo>
                    <a:lnTo>
                      <a:pt x="321" y="964"/>
                    </a:lnTo>
                    <a:lnTo>
                      <a:pt x="161" y="91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482"/>
                    </a:lnTo>
                    <a:lnTo>
                      <a:pt x="0" y="16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" name="Freeform 206"/>
              <p:cNvSpPr>
                <a:spLocks/>
              </p:cNvSpPr>
              <p:nvPr/>
            </p:nvSpPr>
            <p:spPr bwMode="auto">
              <a:xfrm>
                <a:off x="4720" y="1468"/>
                <a:ext cx="167" cy="113"/>
              </a:xfrm>
              <a:custGeom>
                <a:avLst/>
                <a:gdLst>
                  <a:gd name="T0" fmla="*/ 428 w 1338"/>
                  <a:gd name="T1" fmla="*/ 803 h 910"/>
                  <a:gd name="T2" fmla="*/ 321 w 1338"/>
                  <a:gd name="T3" fmla="*/ 910 h 910"/>
                  <a:gd name="T4" fmla="*/ 161 w 1338"/>
                  <a:gd name="T5" fmla="*/ 857 h 910"/>
                  <a:gd name="T6" fmla="*/ 0 w 1338"/>
                  <a:gd name="T7" fmla="*/ 589 h 910"/>
                  <a:gd name="T8" fmla="*/ 0 w 1338"/>
                  <a:gd name="T9" fmla="*/ 589 h 910"/>
                  <a:gd name="T10" fmla="*/ 0 w 1338"/>
                  <a:gd name="T11" fmla="*/ 428 h 910"/>
                  <a:gd name="T12" fmla="*/ 0 w 1338"/>
                  <a:gd name="T13" fmla="*/ 161 h 910"/>
                  <a:gd name="T14" fmla="*/ 107 w 1338"/>
                  <a:gd name="T15" fmla="*/ 0 h 910"/>
                  <a:gd name="T16" fmla="*/ 107 w 1338"/>
                  <a:gd name="T17" fmla="*/ 0 h 910"/>
                  <a:gd name="T18" fmla="*/ 321 w 1338"/>
                  <a:gd name="T19" fmla="*/ 107 h 910"/>
                  <a:gd name="T20" fmla="*/ 749 w 1338"/>
                  <a:gd name="T21" fmla="*/ 268 h 910"/>
                  <a:gd name="T22" fmla="*/ 1124 w 1338"/>
                  <a:gd name="T23" fmla="*/ 428 h 910"/>
                  <a:gd name="T24" fmla="*/ 1124 w 1338"/>
                  <a:gd name="T25" fmla="*/ 428 h 910"/>
                  <a:gd name="T26" fmla="*/ 1231 w 1338"/>
                  <a:gd name="T27" fmla="*/ 482 h 910"/>
                  <a:gd name="T28" fmla="*/ 1284 w 1338"/>
                  <a:gd name="T29" fmla="*/ 589 h 910"/>
                  <a:gd name="T30" fmla="*/ 1338 w 1338"/>
                  <a:gd name="T31" fmla="*/ 642 h 910"/>
                  <a:gd name="T32" fmla="*/ 1338 w 1338"/>
                  <a:gd name="T33" fmla="*/ 642 h 910"/>
                  <a:gd name="T34" fmla="*/ 1338 w 1338"/>
                  <a:gd name="T35" fmla="*/ 696 h 910"/>
                  <a:gd name="T36" fmla="*/ 1231 w 1338"/>
                  <a:gd name="T37" fmla="*/ 642 h 910"/>
                  <a:gd name="T38" fmla="*/ 1017 w 1338"/>
                  <a:gd name="T39" fmla="*/ 589 h 910"/>
                  <a:gd name="T40" fmla="*/ 1017 w 1338"/>
                  <a:gd name="T41" fmla="*/ 589 h 910"/>
                  <a:gd name="T42" fmla="*/ 749 w 1338"/>
                  <a:gd name="T43" fmla="*/ 642 h 910"/>
                  <a:gd name="T44" fmla="*/ 535 w 1338"/>
                  <a:gd name="T45" fmla="*/ 749 h 910"/>
                  <a:gd name="T46" fmla="*/ 428 w 1338"/>
                  <a:gd name="T47" fmla="*/ 803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8" h="910">
                    <a:moveTo>
                      <a:pt x="428" y="803"/>
                    </a:moveTo>
                    <a:lnTo>
                      <a:pt x="321" y="910"/>
                    </a:lnTo>
                    <a:lnTo>
                      <a:pt x="161" y="857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321" y="107"/>
                    </a:lnTo>
                    <a:lnTo>
                      <a:pt x="749" y="268"/>
                    </a:lnTo>
                    <a:lnTo>
                      <a:pt x="1124" y="428"/>
                    </a:lnTo>
                    <a:lnTo>
                      <a:pt x="1124" y="428"/>
                    </a:lnTo>
                    <a:lnTo>
                      <a:pt x="1231" y="482"/>
                    </a:lnTo>
                    <a:lnTo>
                      <a:pt x="1284" y="589"/>
                    </a:lnTo>
                    <a:lnTo>
                      <a:pt x="1338" y="642"/>
                    </a:lnTo>
                    <a:lnTo>
                      <a:pt x="1338" y="642"/>
                    </a:lnTo>
                    <a:lnTo>
                      <a:pt x="1338" y="696"/>
                    </a:lnTo>
                    <a:lnTo>
                      <a:pt x="1231" y="642"/>
                    </a:lnTo>
                    <a:lnTo>
                      <a:pt x="1017" y="589"/>
                    </a:lnTo>
                    <a:lnTo>
                      <a:pt x="1017" y="589"/>
                    </a:lnTo>
                    <a:lnTo>
                      <a:pt x="749" y="642"/>
                    </a:lnTo>
                    <a:lnTo>
                      <a:pt x="535" y="749"/>
                    </a:lnTo>
                    <a:lnTo>
                      <a:pt x="428" y="80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" name="Freeform 207"/>
              <p:cNvSpPr>
                <a:spLocks/>
              </p:cNvSpPr>
              <p:nvPr/>
            </p:nvSpPr>
            <p:spPr bwMode="auto">
              <a:xfrm>
                <a:off x="4727" y="1468"/>
                <a:ext cx="147" cy="100"/>
              </a:xfrm>
              <a:custGeom>
                <a:avLst/>
                <a:gdLst>
                  <a:gd name="T0" fmla="*/ 374 w 1177"/>
                  <a:gd name="T1" fmla="*/ 749 h 803"/>
                  <a:gd name="T2" fmla="*/ 267 w 1177"/>
                  <a:gd name="T3" fmla="*/ 803 h 803"/>
                  <a:gd name="T4" fmla="*/ 160 w 1177"/>
                  <a:gd name="T5" fmla="*/ 803 h 803"/>
                  <a:gd name="T6" fmla="*/ 0 w 1177"/>
                  <a:gd name="T7" fmla="*/ 535 h 803"/>
                  <a:gd name="T8" fmla="*/ 0 w 1177"/>
                  <a:gd name="T9" fmla="*/ 535 h 803"/>
                  <a:gd name="T10" fmla="*/ 0 w 1177"/>
                  <a:gd name="T11" fmla="*/ 428 h 803"/>
                  <a:gd name="T12" fmla="*/ 0 w 1177"/>
                  <a:gd name="T13" fmla="*/ 161 h 803"/>
                  <a:gd name="T14" fmla="*/ 53 w 1177"/>
                  <a:gd name="T15" fmla="*/ 0 h 803"/>
                  <a:gd name="T16" fmla="*/ 53 w 1177"/>
                  <a:gd name="T17" fmla="*/ 0 h 803"/>
                  <a:gd name="T18" fmla="*/ 214 w 1177"/>
                  <a:gd name="T19" fmla="*/ 107 h 803"/>
                  <a:gd name="T20" fmla="*/ 642 w 1177"/>
                  <a:gd name="T21" fmla="*/ 268 h 803"/>
                  <a:gd name="T22" fmla="*/ 963 w 1177"/>
                  <a:gd name="T23" fmla="*/ 428 h 803"/>
                  <a:gd name="T24" fmla="*/ 963 w 1177"/>
                  <a:gd name="T25" fmla="*/ 428 h 803"/>
                  <a:gd name="T26" fmla="*/ 1070 w 1177"/>
                  <a:gd name="T27" fmla="*/ 482 h 803"/>
                  <a:gd name="T28" fmla="*/ 1123 w 1177"/>
                  <a:gd name="T29" fmla="*/ 535 h 803"/>
                  <a:gd name="T30" fmla="*/ 1177 w 1177"/>
                  <a:gd name="T31" fmla="*/ 589 h 803"/>
                  <a:gd name="T32" fmla="*/ 1177 w 1177"/>
                  <a:gd name="T33" fmla="*/ 589 h 803"/>
                  <a:gd name="T34" fmla="*/ 1177 w 1177"/>
                  <a:gd name="T35" fmla="*/ 642 h 803"/>
                  <a:gd name="T36" fmla="*/ 1070 w 1177"/>
                  <a:gd name="T37" fmla="*/ 589 h 803"/>
                  <a:gd name="T38" fmla="*/ 909 w 1177"/>
                  <a:gd name="T39" fmla="*/ 535 h 803"/>
                  <a:gd name="T40" fmla="*/ 909 w 1177"/>
                  <a:gd name="T41" fmla="*/ 535 h 803"/>
                  <a:gd name="T42" fmla="*/ 642 w 1177"/>
                  <a:gd name="T43" fmla="*/ 589 h 803"/>
                  <a:gd name="T44" fmla="*/ 481 w 1177"/>
                  <a:gd name="T45" fmla="*/ 696 h 803"/>
                  <a:gd name="T46" fmla="*/ 374 w 1177"/>
                  <a:gd name="T47" fmla="*/ 74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7" h="803">
                    <a:moveTo>
                      <a:pt x="374" y="749"/>
                    </a:moveTo>
                    <a:lnTo>
                      <a:pt x="267" y="803"/>
                    </a:lnTo>
                    <a:lnTo>
                      <a:pt x="160" y="803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14" y="107"/>
                    </a:lnTo>
                    <a:lnTo>
                      <a:pt x="642" y="268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1070" y="482"/>
                    </a:lnTo>
                    <a:lnTo>
                      <a:pt x="1123" y="535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177" y="642"/>
                    </a:lnTo>
                    <a:lnTo>
                      <a:pt x="1070" y="589"/>
                    </a:lnTo>
                    <a:lnTo>
                      <a:pt x="909" y="535"/>
                    </a:lnTo>
                    <a:lnTo>
                      <a:pt x="909" y="535"/>
                    </a:lnTo>
                    <a:lnTo>
                      <a:pt x="642" y="589"/>
                    </a:lnTo>
                    <a:lnTo>
                      <a:pt x="481" y="696"/>
                    </a:lnTo>
                    <a:lnTo>
                      <a:pt x="374" y="749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1" name="Group 409"/>
            <p:cNvGrpSpPr>
              <a:grpSpLocks/>
            </p:cNvGrpSpPr>
            <p:nvPr/>
          </p:nvGrpSpPr>
          <p:grpSpPr bwMode="auto">
            <a:xfrm>
              <a:off x="3650" y="1448"/>
              <a:ext cx="1779" cy="1537"/>
              <a:chOff x="3650" y="1448"/>
              <a:chExt cx="1779" cy="1537"/>
            </a:xfrm>
          </p:grpSpPr>
          <p:sp>
            <p:nvSpPr>
              <p:cNvPr id="1000" name="Freeform 209"/>
              <p:cNvSpPr>
                <a:spLocks/>
              </p:cNvSpPr>
              <p:nvPr/>
            </p:nvSpPr>
            <p:spPr bwMode="auto">
              <a:xfrm>
                <a:off x="4727" y="1468"/>
                <a:ext cx="133" cy="93"/>
              </a:xfrm>
              <a:custGeom>
                <a:avLst/>
                <a:gdLst>
                  <a:gd name="T0" fmla="*/ 374 w 1070"/>
                  <a:gd name="T1" fmla="*/ 696 h 749"/>
                  <a:gd name="T2" fmla="*/ 267 w 1070"/>
                  <a:gd name="T3" fmla="*/ 749 h 749"/>
                  <a:gd name="T4" fmla="*/ 160 w 1070"/>
                  <a:gd name="T5" fmla="*/ 749 h 749"/>
                  <a:gd name="T6" fmla="*/ 0 w 1070"/>
                  <a:gd name="T7" fmla="*/ 535 h 749"/>
                  <a:gd name="T8" fmla="*/ 0 w 1070"/>
                  <a:gd name="T9" fmla="*/ 535 h 749"/>
                  <a:gd name="T10" fmla="*/ 0 w 1070"/>
                  <a:gd name="T11" fmla="*/ 428 h 749"/>
                  <a:gd name="T12" fmla="*/ 0 w 1070"/>
                  <a:gd name="T13" fmla="*/ 161 h 749"/>
                  <a:gd name="T14" fmla="*/ 53 w 1070"/>
                  <a:gd name="T15" fmla="*/ 0 h 749"/>
                  <a:gd name="T16" fmla="*/ 53 w 1070"/>
                  <a:gd name="T17" fmla="*/ 0 h 749"/>
                  <a:gd name="T18" fmla="*/ 214 w 1070"/>
                  <a:gd name="T19" fmla="*/ 107 h 749"/>
                  <a:gd name="T20" fmla="*/ 588 w 1070"/>
                  <a:gd name="T21" fmla="*/ 268 h 749"/>
                  <a:gd name="T22" fmla="*/ 909 w 1070"/>
                  <a:gd name="T23" fmla="*/ 375 h 749"/>
                  <a:gd name="T24" fmla="*/ 909 w 1070"/>
                  <a:gd name="T25" fmla="*/ 375 h 749"/>
                  <a:gd name="T26" fmla="*/ 963 w 1070"/>
                  <a:gd name="T27" fmla="*/ 428 h 749"/>
                  <a:gd name="T28" fmla="*/ 1016 w 1070"/>
                  <a:gd name="T29" fmla="*/ 482 h 749"/>
                  <a:gd name="T30" fmla="*/ 1070 w 1070"/>
                  <a:gd name="T31" fmla="*/ 535 h 749"/>
                  <a:gd name="T32" fmla="*/ 1070 w 1070"/>
                  <a:gd name="T33" fmla="*/ 535 h 749"/>
                  <a:gd name="T34" fmla="*/ 1070 w 1070"/>
                  <a:gd name="T35" fmla="*/ 589 h 749"/>
                  <a:gd name="T36" fmla="*/ 1016 w 1070"/>
                  <a:gd name="T37" fmla="*/ 535 h 749"/>
                  <a:gd name="T38" fmla="*/ 802 w 1070"/>
                  <a:gd name="T39" fmla="*/ 482 h 749"/>
                  <a:gd name="T40" fmla="*/ 802 w 1070"/>
                  <a:gd name="T41" fmla="*/ 482 h 749"/>
                  <a:gd name="T42" fmla="*/ 588 w 1070"/>
                  <a:gd name="T43" fmla="*/ 535 h 749"/>
                  <a:gd name="T44" fmla="*/ 428 w 1070"/>
                  <a:gd name="T45" fmla="*/ 642 h 749"/>
                  <a:gd name="T46" fmla="*/ 374 w 1070"/>
                  <a:gd name="T47" fmla="*/ 696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0" h="749">
                    <a:moveTo>
                      <a:pt x="374" y="696"/>
                    </a:moveTo>
                    <a:lnTo>
                      <a:pt x="267" y="749"/>
                    </a:lnTo>
                    <a:lnTo>
                      <a:pt x="160" y="749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14" y="107"/>
                    </a:lnTo>
                    <a:lnTo>
                      <a:pt x="588" y="268"/>
                    </a:lnTo>
                    <a:lnTo>
                      <a:pt x="909" y="375"/>
                    </a:lnTo>
                    <a:lnTo>
                      <a:pt x="909" y="375"/>
                    </a:lnTo>
                    <a:lnTo>
                      <a:pt x="963" y="428"/>
                    </a:lnTo>
                    <a:lnTo>
                      <a:pt x="1016" y="48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589"/>
                    </a:lnTo>
                    <a:lnTo>
                      <a:pt x="1016" y="535"/>
                    </a:lnTo>
                    <a:lnTo>
                      <a:pt x="802" y="482"/>
                    </a:lnTo>
                    <a:lnTo>
                      <a:pt x="802" y="482"/>
                    </a:lnTo>
                    <a:lnTo>
                      <a:pt x="588" y="535"/>
                    </a:lnTo>
                    <a:lnTo>
                      <a:pt x="428" y="642"/>
                    </a:lnTo>
                    <a:lnTo>
                      <a:pt x="374" y="696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" name="Freeform 210"/>
              <p:cNvSpPr>
                <a:spLocks/>
              </p:cNvSpPr>
              <p:nvPr/>
            </p:nvSpPr>
            <p:spPr bwMode="auto">
              <a:xfrm>
                <a:off x="4733" y="1474"/>
                <a:ext cx="121" cy="81"/>
              </a:xfrm>
              <a:custGeom>
                <a:avLst/>
                <a:gdLst>
                  <a:gd name="T0" fmla="*/ 321 w 963"/>
                  <a:gd name="T1" fmla="*/ 588 h 642"/>
                  <a:gd name="T2" fmla="*/ 214 w 963"/>
                  <a:gd name="T3" fmla="*/ 642 h 642"/>
                  <a:gd name="T4" fmla="*/ 107 w 963"/>
                  <a:gd name="T5" fmla="*/ 588 h 642"/>
                  <a:gd name="T6" fmla="*/ 0 w 963"/>
                  <a:gd name="T7" fmla="*/ 428 h 642"/>
                  <a:gd name="T8" fmla="*/ 0 w 963"/>
                  <a:gd name="T9" fmla="*/ 428 h 642"/>
                  <a:gd name="T10" fmla="*/ 0 w 963"/>
                  <a:gd name="T11" fmla="*/ 321 h 642"/>
                  <a:gd name="T12" fmla="*/ 0 w 963"/>
                  <a:gd name="T13" fmla="*/ 107 h 642"/>
                  <a:gd name="T14" fmla="*/ 54 w 963"/>
                  <a:gd name="T15" fmla="*/ 0 h 642"/>
                  <a:gd name="T16" fmla="*/ 54 w 963"/>
                  <a:gd name="T17" fmla="*/ 0 h 642"/>
                  <a:gd name="T18" fmla="*/ 214 w 963"/>
                  <a:gd name="T19" fmla="*/ 53 h 642"/>
                  <a:gd name="T20" fmla="*/ 482 w 963"/>
                  <a:gd name="T21" fmla="*/ 214 h 642"/>
                  <a:gd name="T22" fmla="*/ 749 w 963"/>
                  <a:gd name="T23" fmla="*/ 267 h 642"/>
                  <a:gd name="T24" fmla="*/ 749 w 963"/>
                  <a:gd name="T25" fmla="*/ 267 h 642"/>
                  <a:gd name="T26" fmla="*/ 803 w 963"/>
                  <a:gd name="T27" fmla="*/ 321 h 642"/>
                  <a:gd name="T28" fmla="*/ 910 w 963"/>
                  <a:gd name="T29" fmla="*/ 374 h 642"/>
                  <a:gd name="T30" fmla="*/ 963 w 963"/>
                  <a:gd name="T31" fmla="*/ 428 h 642"/>
                  <a:gd name="T32" fmla="*/ 963 w 963"/>
                  <a:gd name="T33" fmla="*/ 428 h 642"/>
                  <a:gd name="T34" fmla="*/ 910 w 963"/>
                  <a:gd name="T35" fmla="*/ 481 h 642"/>
                  <a:gd name="T36" fmla="*/ 856 w 963"/>
                  <a:gd name="T37" fmla="*/ 428 h 642"/>
                  <a:gd name="T38" fmla="*/ 696 w 963"/>
                  <a:gd name="T39" fmla="*/ 428 h 642"/>
                  <a:gd name="T40" fmla="*/ 696 w 963"/>
                  <a:gd name="T41" fmla="*/ 428 h 642"/>
                  <a:gd name="T42" fmla="*/ 482 w 963"/>
                  <a:gd name="T43" fmla="*/ 428 h 642"/>
                  <a:gd name="T44" fmla="*/ 375 w 963"/>
                  <a:gd name="T45" fmla="*/ 535 h 642"/>
                  <a:gd name="T46" fmla="*/ 321 w 963"/>
                  <a:gd name="T47" fmla="*/ 588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3" h="642">
                    <a:moveTo>
                      <a:pt x="321" y="588"/>
                    </a:moveTo>
                    <a:lnTo>
                      <a:pt x="214" y="642"/>
                    </a:lnTo>
                    <a:lnTo>
                      <a:pt x="107" y="588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21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214" y="53"/>
                    </a:lnTo>
                    <a:lnTo>
                      <a:pt x="482" y="214"/>
                    </a:lnTo>
                    <a:lnTo>
                      <a:pt x="749" y="267"/>
                    </a:lnTo>
                    <a:lnTo>
                      <a:pt x="749" y="267"/>
                    </a:lnTo>
                    <a:lnTo>
                      <a:pt x="803" y="321"/>
                    </a:lnTo>
                    <a:lnTo>
                      <a:pt x="910" y="374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910" y="481"/>
                    </a:lnTo>
                    <a:lnTo>
                      <a:pt x="856" y="428"/>
                    </a:lnTo>
                    <a:lnTo>
                      <a:pt x="696" y="428"/>
                    </a:lnTo>
                    <a:lnTo>
                      <a:pt x="696" y="428"/>
                    </a:lnTo>
                    <a:lnTo>
                      <a:pt x="482" y="428"/>
                    </a:lnTo>
                    <a:lnTo>
                      <a:pt x="375" y="535"/>
                    </a:lnTo>
                    <a:lnTo>
                      <a:pt x="321" y="58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" name="Freeform 211"/>
              <p:cNvSpPr>
                <a:spLocks/>
              </p:cNvSpPr>
              <p:nvPr/>
            </p:nvSpPr>
            <p:spPr bwMode="auto">
              <a:xfrm>
                <a:off x="4733" y="1474"/>
                <a:ext cx="107" cy="67"/>
              </a:xfrm>
              <a:custGeom>
                <a:avLst/>
                <a:gdLst>
                  <a:gd name="T0" fmla="*/ 268 w 856"/>
                  <a:gd name="T1" fmla="*/ 481 h 535"/>
                  <a:gd name="T2" fmla="*/ 214 w 856"/>
                  <a:gd name="T3" fmla="*/ 535 h 535"/>
                  <a:gd name="T4" fmla="*/ 107 w 856"/>
                  <a:gd name="T5" fmla="*/ 535 h 535"/>
                  <a:gd name="T6" fmla="*/ 0 w 856"/>
                  <a:gd name="T7" fmla="*/ 374 h 535"/>
                  <a:gd name="T8" fmla="*/ 0 w 856"/>
                  <a:gd name="T9" fmla="*/ 374 h 535"/>
                  <a:gd name="T10" fmla="*/ 0 w 856"/>
                  <a:gd name="T11" fmla="*/ 267 h 535"/>
                  <a:gd name="T12" fmla="*/ 0 w 856"/>
                  <a:gd name="T13" fmla="*/ 107 h 535"/>
                  <a:gd name="T14" fmla="*/ 54 w 856"/>
                  <a:gd name="T15" fmla="*/ 0 h 535"/>
                  <a:gd name="T16" fmla="*/ 54 w 856"/>
                  <a:gd name="T17" fmla="*/ 0 h 535"/>
                  <a:gd name="T18" fmla="*/ 161 w 856"/>
                  <a:gd name="T19" fmla="*/ 53 h 535"/>
                  <a:gd name="T20" fmla="*/ 428 w 856"/>
                  <a:gd name="T21" fmla="*/ 160 h 535"/>
                  <a:gd name="T22" fmla="*/ 696 w 856"/>
                  <a:gd name="T23" fmla="*/ 267 h 535"/>
                  <a:gd name="T24" fmla="*/ 696 w 856"/>
                  <a:gd name="T25" fmla="*/ 267 h 535"/>
                  <a:gd name="T26" fmla="*/ 749 w 856"/>
                  <a:gd name="T27" fmla="*/ 321 h 535"/>
                  <a:gd name="T28" fmla="*/ 803 w 856"/>
                  <a:gd name="T29" fmla="*/ 321 h 535"/>
                  <a:gd name="T30" fmla="*/ 856 w 856"/>
                  <a:gd name="T31" fmla="*/ 374 h 535"/>
                  <a:gd name="T32" fmla="*/ 856 w 856"/>
                  <a:gd name="T33" fmla="*/ 374 h 535"/>
                  <a:gd name="T34" fmla="*/ 803 w 856"/>
                  <a:gd name="T35" fmla="*/ 428 h 535"/>
                  <a:gd name="T36" fmla="*/ 749 w 856"/>
                  <a:gd name="T37" fmla="*/ 374 h 535"/>
                  <a:gd name="T38" fmla="*/ 642 w 856"/>
                  <a:gd name="T39" fmla="*/ 374 h 535"/>
                  <a:gd name="T40" fmla="*/ 642 w 856"/>
                  <a:gd name="T41" fmla="*/ 374 h 535"/>
                  <a:gd name="T42" fmla="*/ 482 w 856"/>
                  <a:gd name="T43" fmla="*/ 374 h 535"/>
                  <a:gd name="T44" fmla="*/ 321 w 856"/>
                  <a:gd name="T45" fmla="*/ 428 h 535"/>
                  <a:gd name="T46" fmla="*/ 268 w 856"/>
                  <a:gd name="T47" fmla="*/ 481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6" h="535">
                    <a:moveTo>
                      <a:pt x="268" y="481"/>
                    </a:moveTo>
                    <a:lnTo>
                      <a:pt x="214" y="535"/>
                    </a:lnTo>
                    <a:lnTo>
                      <a:pt x="107" y="53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53"/>
                    </a:lnTo>
                    <a:lnTo>
                      <a:pt x="428" y="160"/>
                    </a:lnTo>
                    <a:lnTo>
                      <a:pt x="696" y="267"/>
                    </a:lnTo>
                    <a:lnTo>
                      <a:pt x="696" y="267"/>
                    </a:lnTo>
                    <a:lnTo>
                      <a:pt x="749" y="321"/>
                    </a:lnTo>
                    <a:lnTo>
                      <a:pt x="803" y="321"/>
                    </a:lnTo>
                    <a:lnTo>
                      <a:pt x="856" y="374"/>
                    </a:lnTo>
                    <a:lnTo>
                      <a:pt x="856" y="374"/>
                    </a:lnTo>
                    <a:lnTo>
                      <a:pt x="803" y="428"/>
                    </a:lnTo>
                    <a:lnTo>
                      <a:pt x="749" y="374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482" y="374"/>
                    </a:lnTo>
                    <a:lnTo>
                      <a:pt x="321" y="428"/>
                    </a:lnTo>
                    <a:lnTo>
                      <a:pt x="268" y="48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" name="Freeform 212"/>
              <p:cNvSpPr>
                <a:spLocks/>
              </p:cNvSpPr>
              <p:nvPr/>
            </p:nvSpPr>
            <p:spPr bwMode="auto">
              <a:xfrm>
                <a:off x="4740" y="1474"/>
                <a:ext cx="87" cy="60"/>
              </a:xfrm>
              <a:custGeom>
                <a:avLst/>
                <a:gdLst>
                  <a:gd name="T0" fmla="*/ 53 w 695"/>
                  <a:gd name="T1" fmla="*/ 0 h 481"/>
                  <a:gd name="T2" fmla="*/ 160 w 695"/>
                  <a:gd name="T3" fmla="*/ 53 h 481"/>
                  <a:gd name="T4" fmla="*/ 374 w 695"/>
                  <a:gd name="T5" fmla="*/ 160 h 481"/>
                  <a:gd name="T6" fmla="*/ 588 w 695"/>
                  <a:gd name="T7" fmla="*/ 214 h 481"/>
                  <a:gd name="T8" fmla="*/ 588 w 695"/>
                  <a:gd name="T9" fmla="*/ 214 h 481"/>
                  <a:gd name="T10" fmla="*/ 642 w 695"/>
                  <a:gd name="T11" fmla="*/ 267 h 481"/>
                  <a:gd name="T12" fmla="*/ 642 w 695"/>
                  <a:gd name="T13" fmla="*/ 321 h 481"/>
                  <a:gd name="T14" fmla="*/ 695 w 695"/>
                  <a:gd name="T15" fmla="*/ 321 h 481"/>
                  <a:gd name="T16" fmla="*/ 695 w 695"/>
                  <a:gd name="T17" fmla="*/ 321 h 481"/>
                  <a:gd name="T18" fmla="*/ 695 w 695"/>
                  <a:gd name="T19" fmla="*/ 374 h 481"/>
                  <a:gd name="T20" fmla="*/ 642 w 695"/>
                  <a:gd name="T21" fmla="*/ 321 h 481"/>
                  <a:gd name="T22" fmla="*/ 535 w 695"/>
                  <a:gd name="T23" fmla="*/ 321 h 481"/>
                  <a:gd name="T24" fmla="*/ 535 w 695"/>
                  <a:gd name="T25" fmla="*/ 321 h 481"/>
                  <a:gd name="T26" fmla="*/ 374 w 695"/>
                  <a:gd name="T27" fmla="*/ 321 h 481"/>
                  <a:gd name="T28" fmla="*/ 267 w 695"/>
                  <a:gd name="T29" fmla="*/ 374 h 481"/>
                  <a:gd name="T30" fmla="*/ 214 w 695"/>
                  <a:gd name="T31" fmla="*/ 428 h 481"/>
                  <a:gd name="T32" fmla="*/ 214 w 695"/>
                  <a:gd name="T33" fmla="*/ 428 h 481"/>
                  <a:gd name="T34" fmla="*/ 160 w 695"/>
                  <a:gd name="T35" fmla="*/ 481 h 481"/>
                  <a:gd name="T36" fmla="*/ 107 w 695"/>
                  <a:gd name="T37" fmla="*/ 481 h 481"/>
                  <a:gd name="T38" fmla="*/ 0 w 695"/>
                  <a:gd name="T39" fmla="*/ 321 h 481"/>
                  <a:gd name="T40" fmla="*/ 0 w 695"/>
                  <a:gd name="T41" fmla="*/ 321 h 481"/>
                  <a:gd name="T42" fmla="*/ 0 w 695"/>
                  <a:gd name="T43" fmla="*/ 267 h 481"/>
                  <a:gd name="T44" fmla="*/ 0 w 695"/>
                  <a:gd name="T45" fmla="*/ 107 h 481"/>
                  <a:gd name="T46" fmla="*/ 53 w 695"/>
                  <a:gd name="T4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481">
                    <a:moveTo>
                      <a:pt x="53" y="0"/>
                    </a:moveTo>
                    <a:lnTo>
                      <a:pt x="160" y="53"/>
                    </a:lnTo>
                    <a:lnTo>
                      <a:pt x="374" y="160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42" y="267"/>
                    </a:lnTo>
                    <a:lnTo>
                      <a:pt x="642" y="32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695" y="374"/>
                    </a:lnTo>
                    <a:lnTo>
                      <a:pt x="642" y="321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374" y="321"/>
                    </a:lnTo>
                    <a:lnTo>
                      <a:pt x="267" y="374"/>
                    </a:lnTo>
                    <a:lnTo>
                      <a:pt x="214" y="428"/>
                    </a:lnTo>
                    <a:lnTo>
                      <a:pt x="214" y="428"/>
                    </a:lnTo>
                    <a:lnTo>
                      <a:pt x="160" y="481"/>
                    </a:lnTo>
                    <a:lnTo>
                      <a:pt x="107" y="48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Freeform 213"/>
              <p:cNvSpPr>
                <a:spLocks/>
              </p:cNvSpPr>
              <p:nvPr/>
            </p:nvSpPr>
            <p:spPr bwMode="auto">
              <a:xfrm>
                <a:off x="4633" y="1461"/>
                <a:ext cx="74" cy="201"/>
              </a:xfrm>
              <a:custGeom>
                <a:avLst/>
                <a:gdLst>
                  <a:gd name="T0" fmla="*/ 54 w 589"/>
                  <a:gd name="T1" fmla="*/ 1551 h 1604"/>
                  <a:gd name="T2" fmla="*/ 54 w 589"/>
                  <a:gd name="T3" fmla="*/ 1444 h 1604"/>
                  <a:gd name="T4" fmla="*/ 107 w 589"/>
                  <a:gd name="T5" fmla="*/ 1337 h 1604"/>
                  <a:gd name="T6" fmla="*/ 107 w 589"/>
                  <a:gd name="T7" fmla="*/ 1230 h 1604"/>
                  <a:gd name="T8" fmla="*/ 107 w 589"/>
                  <a:gd name="T9" fmla="*/ 1230 h 1604"/>
                  <a:gd name="T10" fmla="*/ 54 w 589"/>
                  <a:gd name="T11" fmla="*/ 1123 h 1604"/>
                  <a:gd name="T12" fmla="*/ 0 w 589"/>
                  <a:gd name="T13" fmla="*/ 1017 h 1604"/>
                  <a:gd name="T14" fmla="*/ 0 w 589"/>
                  <a:gd name="T15" fmla="*/ 963 h 1604"/>
                  <a:gd name="T16" fmla="*/ 0 w 589"/>
                  <a:gd name="T17" fmla="*/ 963 h 1604"/>
                  <a:gd name="T18" fmla="*/ 54 w 589"/>
                  <a:gd name="T19" fmla="*/ 910 h 1604"/>
                  <a:gd name="T20" fmla="*/ 161 w 589"/>
                  <a:gd name="T21" fmla="*/ 695 h 1604"/>
                  <a:gd name="T22" fmla="*/ 321 w 589"/>
                  <a:gd name="T23" fmla="*/ 428 h 1604"/>
                  <a:gd name="T24" fmla="*/ 321 w 589"/>
                  <a:gd name="T25" fmla="*/ 428 h 1604"/>
                  <a:gd name="T26" fmla="*/ 321 w 589"/>
                  <a:gd name="T27" fmla="*/ 374 h 1604"/>
                  <a:gd name="T28" fmla="*/ 428 w 589"/>
                  <a:gd name="T29" fmla="*/ 160 h 1604"/>
                  <a:gd name="T30" fmla="*/ 482 w 589"/>
                  <a:gd name="T31" fmla="*/ 0 h 1604"/>
                  <a:gd name="T32" fmla="*/ 482 w 589"/>
                  <a:gd name="T33" fmla="*/ 0 h 1604"/>
                  <a:gd name="T34" fmla="*/ 482 w 589"/>
                  <a:gd name="T35" fmla="*/ 0 h 1604"/>
                  <a:gd name="T36" fmla="*/ 535 w 589"/>
                  <a:gd name="T37" fmla="*/ 0 h 1604"/>
                  <a:gd name="T38" fmla="*/ 589 w 589"/>
                  <a:gd name="T39" fmla="*/ 0 h 1604"/>
                  <a:gd name="T40" fmla="*/ 589 w 589"/>
                  <a:gd name="T41" fmla="*/ 0 h 1604"/>
                  <a:gd name="T42" fmla="*/ 535 w 589"/>
                  <a:gd name="T43" fmla="*/ 107 h 1604"/>
                  <a:gd name="T44" fmla="*/ 482 w 589"/>
                  <a:gd name="T45" fmla="*/ 321 h 1604"/>
                  <a:gd name="T46" fmla="*/ 428 w 589"/>
                  <a:gd name="T47" fmla="*/ 588 h 1604"/>
                  <a:gd name="T48" fmla="*/ 428 w 589"/>
                  <a:gd name="T49" fmla="*/ 588 h 1604"/>
                  <a:gd name="T50" fmla="*/ 321 w 589"/>
                  <a:gd name="T51" fmla="*/ 963 h 1604"/>
                  <a:gd name="T52" fmla="*/ 214 w 589"/>
                  <a:gd name="T53" fmla="*/ 1337 h 1604"/>
                  <a:gd name="T54" fmla="*/ 161 w 589"/>
                  <a:gd name="T55" fmla="*/ 1551 h 1604"/>
                  <a:gd name="T56" fmla="*/ 161 w 589"/>
                  <a:gd name="T57" fmla="*/ 1551 h 1604"/>
                  <a:gd name="T58" fmla="*/ 107 w 589"/>
                  <a:gd name="T59" fmla="*/ 1604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9" h="1604">
                    <a:moveTo>
                      <a:pt x="54" y="1551"/>
                    </a:moveTo>
                    <a:lnTo>
                      <a:pt x="54" y="1444"/>
                    </a:lnTo>
                    <a:lnTo>
                      <a:pt x="107" y="1337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54" y="1123"/>
                    </a:lnTo>
                    <a:lnTo>
                      <a:pt x="0" y="1017"/>
                    </a:lnTo>
                    <a:lnTo>
                      <a:pt x="0" y="963"/>
                    </a:lnTo>
                    <a:lnTo>
                      <a:pt x="0" y="963"/>
                    </a:lnTo>
                    <a:lnTo>
                      <a:pt x="54" y="910"/>
                    </a:lnTo>
                    <a:lnTo>
                      <a:pt x="161" y="695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28" y="16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107"/>
                    </a:lnTo>
                    <a:lnTo>
                      <a:pt x="482" y="321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963"/>
                    </a:lnTo>
                    <a:lnTo>
                      <a:pt x="214" y="1337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107" y="1604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" name="Freeform 214"/>
              <p:cNvSpPr>
                <a:spLocks/>
              </p:cNvSpPr>
              <p:nvPr/>
            </p:nvSpPr>
            <p:spPr bwMode="auto">
              <a:xfrm>
                <a:off x="4660" y="1448"/>
                <a:ext cx="67" cy="508"/>
              </a:xfrm>
              <a:custGeom>
                <a:avLst/>
                <a:gdLst>
                  <a:gd name="T0" fmla="*/ 375 w 536"/>
                  <a:gd name="T1" fmla="*/ 0 h 4063"/>
                  <a:gd name="T2" fmla="*/ 321 w 536"/>
                  <a:gd name="T3" fmla="*/ 159 h 4063"/>
                  <a:gd name="T4" fmla="*/ 214 w 536"/>
                  <a:gd name="T5" fmla="*/ 587 h 4063"/>
                  <a:gd name="T6" fmla="*/ 107 w 536"/>
                  <a:gd name="T7" fmla="*/ 1016 h 4063"/>
                  <a:gd name="T8" fmla="*/ 107 w 536"/>
                  <a:gd name="T9" fmla="*/ 1016 h 4063"/>
                  <a:gd name="T10" fmla="*/ 54 w 536"/>
                  <a:gd name="T11" fmla="*/ 1443 h 4063"/>
                  <a:gd name="T12" fmla="*/ 0 w 536"/>
                  <a:gd name="T13" fmla="*/ 1764 h 4063"/>
                  <a:gd name="T14" fmla="*/ 54 w 536"/>
                  <a:gd name="T15" fmla="*/ 2085 h 4063"/>
                  <a:gd name="T16" fmla="*/ 54 w 536"/>
                  <a:gd name="T17" fmla="*/ 2085 h 4063"/>
                  <a:gd name="T18" fmla="*/ 54 w 536"/>
                  <a:gd name="T19" fmla="*/ 2405 h 4063"/>
                  <a:gd name="T20" fmla="*/ 107 w 536"/>
                  <a:gd name="T21" fmla="*/ 2780 h 4063"/>
                  <a:gd name="T22" fmla="*/ 161 w 536"/>
                  <a:gd name="T23" fmla="*/ 3101 h 4063"/>
                  <a:gd name="T24" fmla="*/ 161 w 536"/>
                  <a:gd name="T25" fmla="*/ 3101 h 4063"/>
                  <a:gd name="T26" fmla="*/ 268 w 536"/>
                  <a:gd name="T27" fmla="*/ 3475 h 4063"/>
                  <a:gd name="T28" fmla="*/ 375 w 536"/>
                  <a:gd name="T29" fmla="*/ 3903 h 4063"/>
                  <a:gd name="T30" fmla="*/ 428 w 536"/>
                  <a:gd name="T31" fmla="*/ 4063 h 4063"/>
                  <a:gd name="T32" fmla="*/ 428 w 536"/>
                  <a:gd name="T33" fmla="*/ 4063 h 4063"/>
                  <a:gd name="T34" fmla="*/ 482 w 536"/>
                  <a:gd name="T35" fmla="*/ 3903 h 4063"/>
                  <a:gd name="T36" fmla="*/ 428 w 536"/>
                  <a:gd name="T37" fmla="*/ 3849 h 4063"/>
                  <a:gd name="T38" fmla="*/ 321 w 536"/>
                  <a:gd name="T39" fmla="*/ 3528 h 4063"/>
                  <a:gd name="T40" fmla="*/ 268 w 536"/>
                  <a:gd name="T41" fmla="*/ 2940 h 4063"/>
                  <a:gd name="T42" fmla="*/ 268 w 536"/>
                  <a:gd name="T43" fmla="*/ 2940 h 4063"/>
                  <a:gd name="T44" fmla="*/ 268 w 536"/>
                  <a:gd name="T45" fmla="*/ 2780 h 4063"/>
                  <a:gd name="T46" fmla="*/ 268 w 536"/>
                  <a:gd name="T47" fmla="*/ 2459 h 4063"/>
                  <a:gd name="T48" fmla="*/ 268 w 536"/>
                  <a:gd name="T49" fmla="*/ 2138 h 4063"/>
                  <a:gd name="T50" fmla="*/ 268 w 536"/>
                  <a:gd name="T51" fmla="*/ 2138 h 4063"/>
                  <a:gd name="T52" fmla="*/ 321 w 536"/>
                  <a:gd name="T53" fmla="*/ 1924 h 4063"/>
                  <a:gd name="T54" fmla="*/ 268 w 536"/>
                  <a:gd name="T55" fmla="*/ 1657 h 4063"/>
                  <a:gd name="T56" fmla="*/ 482 w 536"/>
                  <a:gd name="T57" fmla="*/ 1496 h 4063"/>
                  <a:gd name="T58" fmla="*/ 482 w 536"/>
                  <a:gd name="T59" fmla="*/ 1336 h 4063"/>
                  <a:gd name="T60" fmla="*/ 428 w 536"/>
                  <a:gd name="T61" fmla="*/ 908 h 4063"/>
                  <a:gd name="T62" fmla="*/ 482 w 536"/>
                  <a:gd name="T63" fmla="*/ 534 h 4063"/>
                  <a:gd name="T64" fmla="*/ 482 w 536"/>
                  <a:gd name="T65" fmla="*/ 534 h 4063"/>
                  <a:gd name="T66" fmla="*/ 536 w 536"/>
                  <a:gd name="T67" fmla="*/ 266 h 4063"/>
                  <a:gd name="T68" fmla="*/ 536 w 536"/>
                  <a:gd name="T69" fmla="*/ 159 h 4063"/>
                  <a:gd name="T70" fmla="*/ 536 w 536"/>
                  <a:gd name="T71" fmla="*/ 52 h 4063"/>
                  <a:gd name="T72" fmla="*/ 536 w 536"/>
                  <a:gd name="T73" fmla="*/ 52 h 4063"/>
                  <a:gd name="T74" fmla="*/ 428 w 536"/>
                  <a:gd name="T75" fmla="*/ 0 h 4063"/>
                  <a:gd name="T76" fmla="*/ 375 w 536"/>
                  <a:gd name="T77" fmla="*/ 0 h 4063"/>
                  <a:gd name="T78" fmla="*/ 375 w 536"/>
                  <a:gd name="T79" fmla="*/ 0 h 4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36" h="4063">
                    <a:moveTo>
                      <a:pt x="375" y="0"/>
                    </a:moveTo>
                    <a:lnTo>
                      <a:pt x="321" y="159"/>
                    </a:lnTo>
                    <a:lnTo>
                      <a:pt x="214" y="587"/>
                    </a:lnTo>
                    <a:lnTo>
                      <a:pt x="107" y="1016"/>
                    </a:lnTo>
                    <a:lnTo>
                      <a:pt x="107" y="1016"/>
                    </a:lnTo>
                    <a:lnTo>
                      <a:pt x="54" y="1443"/>
                    </a:lnTo>
                    <a:lnTo>
                      <a:pt x="0" y="1764"/>
                    </a:lnTo>
                    <a:lnTo>
                      <a:pt x="54" y="2085"/>
                    </a:lnTo>
                    <a:lnTo>
                      <a:pt x="54" y="2085"/>
                    </a:lnTo>
                    <a:lnTo>
                      <a:pt x="54" y="2405"/>
                    </a:lnTo>
                    <a:lnTo>
                      <a:pt x="107" y="2780"/>
                    </a:lnTo>
                    <a:lnTo>
                      <a:pt x="161" y="3101"/>
                    </a:lnTo>
                    <a:lnTo>
                      <a:pt x="161" y="3101"/>
                    </a:lnTo>
                    <a:lnTo>
                      <a:pt x="268" y="3475"/>
                    </a:lnTo>
                    <a:lnTo>
                      <a:pt x="375" y="3903"/>
                    </a:lnTo>
                    <a:lnTo>
                      <a:pt x="428" y="4063"/>
                    </a:lnTo>
                    <a:lnTo>
                      <a:pt x="428" y="4063"/>
                    </a:lnTo>
                    <a:lnTo>
                      <a:pt x="482" y="3903"/>
                    </a:lnTo>
                    <a:lnTo>
                      <a:pt x="428" y="3849"/>
                    </a:lnTo>
                    <a:lnTo>
                      <a:pt x="321" y="3528"/>
                    </a:lnTo>
                    <a:lnTo>
                      <a:pt x="268" y="2940"/>
                    </a:lnTo>
                    <a:lnTo>
                      <a:pt x="268" y="2940"/>
                    </a:lnTo>
                    <a:lnTo>
                      <a:pt x="268" y="2780"/>
                    </a:lnTo>
                    <a:lnTo>
                      <a:pt x="268" y="2459"/>
                    </a:lnTo>
                    <a:lnTo>
                      <a:pt x="268" y="2138"/>
                    </a:lnTo>
                    <a:lnTo>
                      <a:pt x="268" y="2138"/>
                    </a:lnTo>
                    <a:lnTo>
                      <a:pt x="321" y="1924"/>
                    </a:lnTo>
                    <a:lnTo>
                      <a:pt x="268" y="1657"/>
                    </a:lnTo>
                    <a:lnTo>
                      <a:pt x="482" y="1496"/>
                    </a:lnTo>
                    <a:lnTo>
                      <a:pt x="482" y="1336"/>
                    </a:lnTo>
                    <a:lnTo>
                      <a:pt x="428" y="908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536" y="266"/>
                    </a:lnTo>
                    <a:lnTo>
                      <a:pt x="536" y="159"/>
                    </a:lnTo>
                    <a:lnTo>
                      <a:pt x="536" y="52"/>
                    </a:lnTo>
                    <a:lnTo>
                      <a:pt x="536" y="52"/>
                    </a:lnTo>
                    <a:lnTo>
                      <a:pt x="428" y="0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" name="Freeform 215"/>
              <p:cNvSpPr>
                <a:spLocks/>
              </p:cNvSpPr>
              <p:nvPr/>
            </p:nvSpPr>
            <p:spPr bwMode="auto">
              <a:xfrm>
                <a:off x="4820" y="1735"/>
                <a:ext cx="147" cy="374"/>
              </a:xfrm>
              <a:custGeom>
                <a:avLst/>
                <a:gdLst>
                  <a:gd name="T0" fmla="*/ 803 w 1177"/>
                  <a:gd name="T1" fmla="*/ 160 h 2994"/>
                  <a:gd name="T2" fmla="*/ 856 w 1177"/>
                  <a:gd name="T3" fmla="*/ 106 h 2994"/>
                  <a:gd name="T4" fmla="*/ 1017 w 1177"/>
                  <a:gd name="T5" fmla="*/ 0 h 2994"/>
                  <a:gd name="T6" fmla="*/ 1124 w 1177"/>
                  <a:gd name="T7" fmla="*/ 0 h 2994"/>
                  <a:gd name="T8" fmla="*/ 1124 w 1177"/>
                  <a:gd name="T9" fmla="*/ 0 h 2994"/>
                  <a:gd name="T10" fmla="*/ 1070 w 1177"/>
                  <a:gd name="T11" fmla="*/ 160 h 2994"/>
                  <a:gd name="T12" fmla="*/ 1070 w 1177"/>
                  <a:gd name="T13" fmla="*/ 320 h 2994"/>
                  <a:gd name="T14" fmla="*/ 963 w 1177"/>
                  <a:gd name="T15" fmla="*/ 481 h 2994"/>
                  <a:gd name="T16" fmla="*/ 963 w 1177"/>
                  <a:gd name="T17" fmla="*/ 481 h 2994"/>
                  <a:gd name="T18" fmla="*/ 856 w 1177"/>
                  <a:gd name="T19" fmla="*/ 748 h 2994"/>
                  <a:gd name="T20" fmla="*/ 803 w 1177"/>
                  <a:gd name="T21" fmla="*/ 909 h 2994"/>
                  <a:gd name="T22" fmla="*/ 910 w 1177"/>
                  <a:gd name="T23" fmla="*/ 962 h 2994"/>
                  <a:gd name="T24" fmla="*/ 910 w 1177"/>
                  <a:gd name="T25" fmla="*/ 962 h 2994"/>
                  <a:gd name="T26" fmla="*/ 1070 w 1177"/>
                  <a:gd name="T27" fmla="*/ 909 h 2994"/>
                  <a:gd name="T28" fmla="*/ 1177 w 1177"/>
                  <a:gd name="T29" fmla="*/ 909 h 2994"/>
                  <a:gd name="T30" fmla="*/ 1177 w 1177"/>
                  <a:gd name="T31" fmla="*/ 909 h 2994"/>
                  <a:gd name="T32" fmla="*/ 1177 w 1177"/>
                  <a:gd name="T33" fmla="*/ 909 h 2994"/>
                  <a:gd name="T34" fmla="*/ 1124 w 1177"/>
                  <a:gd name="T35" fmla="*/ 1016 h 2994"/>
                  <a:gd name="T36" fmla="*/ 1017 w 1177"/>
                  <a:gd name="T37" fmla="*/ 1123 h 2994"/>
                  <a:gd name="T38" fmla="*/ 963 w 1177"/>
                  <a:gd name="T39" fmla="*/ 1229 h 2994"/>
                  <a:gd name="T40" fmla="*/ 963 w 1177"/>
                  <a:gd name="T41" fmla="*/ 1229 h 2994"/>
                  <a:gd name="T42" fmla="*/ 910 w 1177"/>
                  <a:gd name="T43" fmla="*/ 1389 h 2994"/>
                  <a:gd name="T44" fmla="*/ 963 w 1177"/>
                  <a:gd name="T45" fmla="*/ 1550 h 2994"/>
                  <a:gd name="T46" fmla="*/ 1070 w 1177"/>
                  <a:gd name="T47" fmla="*/ 1657 h 2994"/>
                  <a:gd name="T48" fmla="*/ 1070 w 1177"/>
                  <a:gd name="T49" fmla="*/ 1657 h 2994"/>
                  <a:gd name="T50" fmla="*/ 1124 w 1177"/>
                  <a:gd name="T51" fmla="*/ 1764 h 2994"/>
                  <a:gd name="T52" fmla="*/ 1177 w 1177"/>
                  <a:gd name="T53" fmla="*/ 1871 h 2994"/>
                  <a:gd name="T54" fmla="*/ 1177 w 1177"/>
                  <a:gd name="T55" fmla="*/ 1978 h 2994"/>
                  <a:gd name="T56" fmla="*/ 1177 w 1177"/>
                  <a:gd name="T57" fmla="*/ 1978 h 2994"/>
                  <a:gd name="T58" fmla="*/ 1177 w 1177"/>
                  <a:gd name="T59" fmla="*/ 2085 h 2994"/>
                  <a:gd name="T60" fmla="*/ 1124 w 1177"/>
                  <a:gd name="T61" fmla="*/ 2139 h 2994"/>
                  <a:gd name="T62" fmla="*/ 1070 w 1177"/>
                  <a:gd name="T63" fmla="*/ 2192 h 2994"/>
                  <a:gd name="T64" fmla="*/ 1070 w 1177"/>
                  <a:gd name="T65" fmla="*/ 2192 h 2994"/>
                  <a:gd name="T66" fmla="*/ 910 w 1177"/>
                  <a:gd name="T67" fmla="*/ 2299 h 2994"/>
                  <a:gd name="T68" fmla="*/ 749 w 1177"/>
                  <a:gd name="T69" fmla="*/ 2405 h 2994"/>
                  <a:gd name="T70" fmla="*/ 803 w 1177"/>
                  <a:gd name="T71" fmla="*/ 2405 h 2994"/>
                  <a:gd name="T72" fmla="*/ 803 w 1177"/>
                  <a:gd name="T73" fmla="*/ 2405 h 2994"/>
                  <a:gd name="T74" fmla="*/ 856 w 1177"/>
                  <a:gd name="T75" fmla="*/ 2512 h 2994"/>
                  <a:gd name="T76" fmla="*/ 696 w 1177"/>
                  <a:gd name="T77" fmla="*/ 2619 h 2994"/>
                  <a:gd name="T78" fmla="*/ 428 w 1177"/>
                  <a:gd name="T79" fmla="*/ 2780 h 2994"/>
                  <a:gd name="T80" fmla="*/ 428 w 1177"/>
                  <a:gd name="T81" fmla="*/ 2780 h 2994"/>
                  <a:gd name="T82" fmla="*/ 107 w 1177"/>
                  <a:gd name="T83" fmla="*/ 2941 h 2994"/>
                  <a:gd name="T84" fmla="*/ 0 w 1177"/>
                  <a:gd name="T85" fmla="*/ 2994 h 2994"/>
                  <a:gd name="T86" fmla="*/ 0 w 1177"/>
                  <a:gd name="T87" fmla="*/ 2994 h 2994"/>
                  <a:gd name="T88" fmla="*/ 0 w 1177"/>
                  <a:gd name="T89" fmla="*/ 2994 h 2994"/>
                  <a:gd name="T90" fmla="*/ 803 w 1177"/>
                  <a:gd name="T91" fmla="*/ 160 h 2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77" h="2994">
                    <a:moveTo>
                      <a:pt x="803" y="160"/>
                    </a:moveTo>
                    <a:lnTo>
                      <a:pt x="856" y="106"/>
                    </a:lnTo>
                    <a:lnTo>
                      <a:pt x="1017" y="0"/>
                    </a:lnTo>
                    <a:lnTo>
                      <a:pt x="1124" y="0"/>
                    </a:lnTo>
                    <a:lnTo>
                      <a:pt x="1124" y="0"/>
                    </a:lnTo>
                    <a:lnTo>
                      <a:pt x="1070" y="160"/>
                    </a:lnTo>
                    <a:lnTo>
                      <a:pt x="1070" y="320"/>
                    </a:lnTo>
                    <a:lnTo>
                      <a:pt x="963" y="481"/>
                    </a:lnTo>
                    <a:lnTo>
                      <a:pt x="963" y="481"/>
                    </a:lnTo>
                    <a:lnTo>
                      <a:pt x="856" y="748"/>
                    </a:lnTo>
                    <a:lnTo>
                      <a:pt x="803" y="909"/>
                    </a:lnTo>
                    <a:lnTo>
                      <a:pt x="910" y="962"/>
                    </a:lnTo>
                    <a:lnTo>
                      <a:pt x="910" y="962"/>
                    </a:lnTo>
                    <a:lnTo>
                      <a:pt x="1070" y="909"/>
                    </a:lnTo>
                    <a:lnTo>
                      <a:pt x="1177" y="909"/>
                    </a:lnTo>
                    <a:lnTo>
                      <a:pt x="1177" y="909"/>
                    </a:lnTo>
                    <a:lnTo>
                      <a:pt x="1177" y="909"/>
                    </a:lnTo>
                    <a:lnTo>
                      <a:pt x="1124" y="1016"/>
                    </a:lnTo>
                    <a:lnTo>
                      <a:pt x="1017" y="112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10" y="1389"/>
                    </a:lnTo>
                    <a:lnTo>
                      <a:pt x="963" y="1550"/>
                    </a:lnTo>
                    <a:lnTo>
                      <a:pt x="1070" y="1657"/>
                    </a:lnTo>
                    <a:lnTo>
                      <a:pt x="1070" y="1657"/>
                    </a:lnTo>
                    <a:lnTo>
                      <a:pt x="1124" y="1764"/>
                    </a:lnTo>
                    <a:lnTo>
                      <a:pt x="1177" y="1871"/>
                    </a:lnTo>
                    <a:lnTo>
                      <a:pt x="1177" y="1978"/>
                    </a:lnTo>
                    <a:lnTo>
                      <a:pt x="1177" y="1978"/>
                    </a:lnTo>
                    <a:lnTo>
                      <a:pt x="1177" y="2085"/>
                    </a:lnTo>
                    <a:lnTo>
                      <a:pt x="1124" y="2139"/>
                    </a:lnTo>
                    <a:lnTo>
                      <a:pt x="1070" y="2192"/>
                    </a:lnTo>
                    <a:lnTo>
                      <a:pt x="1070" y="2192"/>
                    </a:lnTo>
                    <a:lnTo>
                      <a:pt x="910" y="2299"/>
                    </a:lnTo>
                    <a:lnTo>
                      <a:pt x="749" y="2405"/>
                    </a:lnTo>
                    <a:lnTo>
                      <a:pt x="803" y="2405"/>
                    </a:lnTo>
                    <a:lnTo>
                      <a:pt x="803" y="2405"/>
                    </a:lnTo>
                    <a:lnTo>
                      <a:pt x="856" y="2512"/>
                    </a:lnTo>
                    <a:lnTo>
                      <a:pt x="696" y="2619"/>
                    </a:lnTo>
                    <a:lnTo>
                      <a:pt x="428" y="2780"/>
                    </a:lnTo>
                    <a:lnTo>
                      <a:pt x="428" y="2780"/>
                    </a:lnTo>
                    <a:lnTo>
                      <a:pt x="107" y="2941"/>
                    </a:lnTo>
                    <a:lnTo>
                      <a:pt x="0" y="2994"/>
                    </a:lnTo>
                    <a:lnTo>
                      <a:pt x="0" y="2994"/>
                    </a:lnTo>
                    <a:lnTo>
                      <a:pt x="0" y="2994"/>
                    </a:lnTo>
                    <a:lnTo>
                      <a:pt x="803" y="16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Freeform 216"/>
              <p:cNvSpPr>
                <a:spLocks/>
              </p:cNvSpPr>
              <p:nvPr/>
            </p:nvSpPr>
            <p:spPr bwMode="auto">
              <a:xfrm>
                <a:off x="4820" y="1748"/>
                <a:ext cx="141" cy="355"/>
              </a:xfrm>
              <a:custGeom>
                <a:avLst/>
                <a:gdLst>
                  <a:gd name="T0" fmla="*/ 910 w 1124"/>
                  <a:gd name="T1" fmla="*/ 1176 h 2835"/>
                  <a:gd name="T2" fmla="*/ 856 w 1124"/>
                  <a:gd name="T3" fmla="*/ 1337 h 2835"/>
                  <a:gd name="T4" fmla="*/ 856 w 1124"/>
                  <a:gd name="T5" fmla="*/ 1498 h 2835"/>
                  <a:gd name="T6" fmla="*/ 963 w 1124"/>
                  <a:gd name="T7" fmla="*/ 1605 h 2835"/>
                  <a:gd name="T8" fmla="*/ 963 w 1124"/>
                  <a:gd name="T9" fmla="*/ 1605 h 2835"/>
                  <a:gd name="T10" fmla="*/ 1017 w 1124"/>
                  <a:gd name="T11" fmla="*/ 1712 h 2835"/>
                  <a:gd name="T12" fmla="*/ 1070 w 1124"/>
                  <a:gd name="T13" fmla="*/ 1819 h 2835"/>
                  <a:gd name="T14" fmla="*/ 1070 w 1124"/>
                  <a:gd name="T15" fmla="*/ 1872 h 2835"/>
                  <a:gd name="T16" fmla="*/ 1070 w 1124"/>
                  <a:gd name="T17" fmla="*/ 1872 h 2835"/>
                  <a:gd name="T18" fmla="*/ 1070 w 1124"/>
                  <a:gd name="T19" fmla="*/ 1979 h 2835"/>
                  <a:gd name="T20" fmla="*/ 1070 w 1124"/>
                  <a:gd name="T21" fmla="*/ 2033 h 2835"/>
                  <a:gd name="T22" fmla="*/ 963 w 1124"/>
                  <a:gd name="T23" fmla="*/ 2086 h 2835"/>
                  <a:gd name="T24" fmla="*/ 963 w 1124"/>
                  <a:gd name="T25" fmla="*/ 2086 h 2835"/>
                  <a:gd name="T26" fmla="*/ 803 w 1124"/>
                  <a:gd name="T27" fmla="*/ 2193 h 2835"/>
                  <a:gd name="T28" fmla="*/ 696 w 1124"/>
                  <a:gd name="T29" fmla="*/ 2299 h 2835"/>
                  <a:gd name="T30" fmla="*/ 749 w 1124"/>
                  <a:gd name="T31" fmla="*/ 2299 h 2835"/>
                  <a:gd name="T32" fmla="*/ 749 w 1124"/>
                  <a:gd name="T33" fmla="*/ 2299 h 2835"/>
                  <a:gd name="T34" fmla="*/ 749 w 1124"/>
                  <a:gd name="T35" fmla="*/ 2406 h 2835"/>
                  <a:gd name="T36" fmla="*/ 642 w 1124"/>
                  <a:gd name="T37" fmla="*/ 2513 h 2835"/>
                  <a:gd name="T38" fmla="*/ 374 w 1124"/>
                  <a:gd name="T39" fmla="*/ 2674 h 2835"/>
                  <a:gd name="T40" fmla="*/ 374 w 1124"/>
                  <a:gd name="T41" fmla="*/ 2674 h 2835"/>
                  <a:gd name="T42" fmla="*/ 107 w 1124"/>
                  <a:gd name="T43" fmla="*/ 2781 h 2835"/>
                  <a:gd name="T44" fmla="*/ 0 w 1124"/>
                  <a:gd name="T45" fmla="*/ 2835 h 2835"/>
                  <a:gd name="T46" fmla="*/ 0 w 1124"/>
                  <a:gd name="T47" fmla="*/ 2835 h 2835"/>
                  <a:gd name="T48" fmla="*/ 0 w 1124"/>
                  <a:gd name="T49" fmla="*/ 2835 h 2835"/>
                  <a:gd name="T50" fmla="*/ 803 w 1124"/>
                  <a:gd name="T51" fmla="*/ 107 h 2835"/>
                  <a:gd name="T52" fmla="*/ 856 w 1124"/>
                  <a:gd name="T53" fmla="*/ 54 h 2835"/>
                  <a:gd name="T54" fmla="*/ 1017 w 1124"/>
                  <a:gd name="T55" fmla="*/ 0 h 2835"/>
                  <a:gd name="T56" fmla="*/ 1070 w 1124"/>
                  <a:gd name="T57" fmla="*/ 0 h 2835"/>
                  <a:gd name="T58" fmla="*/ 1070 w 1124"/>
                  <a:gd name="T59" fmla="*/ 0 h 2835"/>
                  <a:gd name="T60" fmla="*/ 1070 w 1124"/>
                  <a:gd name="T61" fmla="*/ 107 h 2835"/>
                  <a:gd name="T62" fmla="*/ 1017 w 1124"/>
                  <a:gd name="T63" fmla="*/ 268 h 2835"/>
                  <a:gd name="T64" fmla="*/ 963 w 1124"/>
                  <a:gd name="T65" fmla="*/ 428 h 2835"/>
                  <a:gd name="T66" fmla="*/ 963 w 1124"/>
                  <a:gd name="T67" fmla="*/ 428 h 2835"/>
                  <a:gd name="T68" fmla="*/ 856 w 1124"/>
                  <a:gd name="T69" fmla="*/ 642 h 2835"/>
                  <a:gd name="T70" fmla="*/ 803 w 1124"/>
                  <a:gd name="T71" fmla="*/ 856 h 2835"/>
                  <a:gd name="T72" fmla="*/ 856 w 1124"/>
                  <a:gd name="T73" fmla="*/ 910 h 2835"/>
                  <a:gd name="T74" fmla="*/ 856 w 1124"/>
                  <a:gd name="T75" fmla="*/ 910 h 2835"/>
                  <a:gd name="T76" fmla="*/ 1017 w 1124"/>
                  <a:gd name="T77" fmla="*/ 856 h 2835"/>
                  <a:gd name="T78" fmla="*/ 1124 w 1124"/>
                  <a:gd name="T79" fmla="*/ 803 h 2835"/>
                  <a:gd name="T80" fmla="*/ 1124 w 1124"/>
                  <a:gd name="T81" fmla="*/ 856 h 2835"/>
                  <a:gd name="T82" fmla="*/ 1124 w 1124"/>
                  <a:gd name="T83" fmla="*/ 856 h 2835"/>
                  <a:gd name="T84" fmla="*/ 1070 w 1124"/>
                  <a:gd name="T85" fmla="*/ 963 h 2835"/>
                  <a:gd name="T86" fmla="*/ 963 w 1124"/>
                  <a:gd name="T87" fmla="*/ 1070 h 2835"/>
                  <a:gd name="T88" fmla="*/ 910 w 1124"/>
                  <a:gd name="T89" fmla="*/ 1176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4" h="2835">
                    <a:moveTo>
                      <a:pt x="910" y="1176"/>
                    </a:moveTo>
                    <a:lnTo>
                      <a:pt x="856" y="1337"/>
                    </a:lnTo>
                    <a:lnTo>
                      <a:pt x="856" y="1498"/>
                    </a:lnTo>
                    <a:lnTo>
                      <a:pt x="963" y="1605"/>
                    </a:lnTo>
                    <a:lnTo>
                      <a:pt x="963" y="1605"/>
                    </a:lnTo>
                    <a:lnTo>
                      <a:pt x="1017" y="1712"/>
                    </a:lnTo>
                    <a:lnTo>
                      <a:pt x="1070" y="1819"/>
                    </a:lnTo>
                    <a:lnTo>
                      <a:pt x="1070" y="1872"/>
                    </a:lnTo>
                    <a:lnTo>
                      <a:pt x="1070" y="1872"/>
                    </a:lnTo>
                    <a:lnTo>
                      <a:pt x="1070" y="1979"/>
                    </a:lnTo>
                    <a:lnTo>
                      <a:pt x="1070" y="2033"/>
                    </a:lnTo>
                    <a:lnTo>
                      <a:pt x="963" y="2086"/>
                    </a:lnTo>
                    <a:lnTo>
                      <a:pt x="963" y="2086"/>
                    </a:lnTo>
                    <a:lnTo>
                      <a:pt x="803" y="2193"/>
                    </a:lnTo>
                    <a:lnTo>
                      <a:pt x="696" y="2299"/>
                    </a:lnTo>
                    <a:lnTo>
                      <a:pt x="749" y="2299"/>
                    </a:lnTo>
                    <a:lnTo>
                      <a:pt x="749" y="2299"/>
                    </a:lnTo>
                    <a:lnTo>
                      <a:pt x="749" y="2406"/>
                    </a:lnTo>
                    <a:lnTo>
                      <a:pt x="642" y="2513"/>
                    </a:lnTo>
                    <a:lnTo>
                      <a:pt x="374" y="2674"/>
                    </a:lnTo>
                    <a:lnTo>
                      <a:pt x="374" y="2674"/>
                    </a:lnTo>
                    <a:lnTo>
                      <a:pt x="107" y="2781"/>
                    </a:lnTo>
                    <a:lnTo>
                      <a:pt x="0" y="2835"/>
                    </a:lnTo>
                    <a:lnTo>
                      <a:pt x="0" y="2835"/>
                    </a:lnTo>
                    <a:lnTo>
                      <a:pt x="0" y="2835"/>
                    </a:lnTo>
                    <a:lnTo>
                      <a:pt x="803" y="107"/>
                    </a:lnTo>
                    <a:lnTo>
                      <a:pt x="856" y="54"/>
                    </a:lnTo>
                    <a:lnTo>
                      <a:pt x="1017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070" y="107"/>
                    </a:lnTo>
                    <a:lnTo>
                      <a:pt x="1017" y="268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856" y="642"/>
                    </a:lnTo>
                    <a:lnTo>
                      <a:pt x="803" y="856"/>
                    </a:lnTo>
                    <a:lnTo>
                      <a:pt x="856" y="910"/>
                    </a:lnTo>
                    <a:lnTo>
                      <a:pt x="856" y="910"/>
                    </a:lnTo>
                    <a:lnTo>
                      <a:pt x="1017" y="856"/>
                    </a:lnTo>
                    <a:lnTo>
                      <a:pt x="1124" y="803"/>
                    </a:lnTo>
                    <a:lnTo>
                      <a:pt x="1124" y="856"/>
                    </a:lnTo>
                    <a:lnTo>
                      <a:pt x="1124" y="856"/>
                    </a:lnTo>
                    <a:lnTo>
                      <a:pt x="1070" y="963"/>
                    </a:lnTo>
                    <a:lnTo>
                      <a:pt x="963" y="1070"/>
                    </a:lnTo>
                    <a:lnTo>
                      <a:pt x="910" y="1176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" name="Freeform 217"/>
              <p:cNvSpPr>
                <a:spLocks/>
              </p:cNvSpPr>
              <p:nvPr/>
            </p:nvSpPr>
            <p:spPr bwMode="auto">
              <a:xfrm>
                <a:off x="4820" y="1755"/>
                <a:ext cx="127" cy="341"/>
              </a:xfrm>
              <a:custGeom>
                <a:avLst/>
                <a:gdLst>
                  <a:gd name="T0" fmla="*/ 856 w 1017"/>
                  <a:gd name="T1" fmla="*/ 1176 h 2727"/>
                  <a:gd name="T2" fmla="*/ 803 w 1017"/>
                  <a:gd name="T3" fmla="*/ 1337 h 2727"/>
                  <a:gd name="T4" fmla="*/ 803 w 1017"/>
                  <a:gd name="T5" fmla="*/ 1497 h 2727"/>
                  <a:gd name="T6" fmla="*/ 856 w 1017"/>
                  <a:gd name="T7" fmla="*/ 1551 h 2727"/>
                  <a:gd name="T8" fmla="*/ 856 w 1017"/>
                  <a:gd name="T9" fmla="*/ 1551 h 2727"/>
                  <a:gd name="T10" fmla="*/ 910 w 1017"/>
                  <a:gd name="T11" fmla="*/ 1658 h 2727"/>
                  <a:gd name="T12" fmla="*/ 963 w 1017"/>
                  <a:gd name="T13" fmla="*/ 1765 h 2727"/>
                  <a:gd name="T14" fmla="*/ 963 w 1017"/>
                  <a:gd name="T15" fmla="*/ 1872 h 2727"/>
                  <a:gd name="T16" fmla="*/ 963 w 1017"/>
                  <a:gd name="T17" fmla="*/ 1872 h 2727"/>
                  <a:gd name="T18" fmla="*/ 963 w 1017"/>
                  <a:gd name="T19" fmla="*/ 1979 h 2727"/>
                  <a:gd name="T20" fmla="*/ 963 w 1017"/>
                  <a:gd name="T21" fmla="*/ 1979 h 2727"/>
                  <a:gd name="T22" fmla="*/ 910 w 1017"/>
                  <a:gd name="T23" fmla="*/ 2032 h 2727"/>
                  <a:gd name="T24" fmla="*/ 910 w 1017"/>
                  <a:gd name="T25" fmla="*/ 2032 h 2727"/>
                  <a:gd name="T26" fmla="*/ 749 w 1017"/>
                  <a:gd name="T27" fmla="*/ 2139 h 2727"/>
                  <a:gd name="T28" fmla="*/ 588 w 1017"/>
                  <a:gd name="T29" fmla="*/ 2245 h 2727"/>
                  <a:gd name="T30" fmla="*/ 642 w 1017"/>
                  <a:gd name="T31" fmla="*/ 2245 h 2727"/>
                  <a:gd name="T32" fmla="*/ 642 w 1017"/>
                  <a:gd name="T33" fmla="*/ 2245 h 2727"/>
                  <a:gd name="T34" fmla="*/ 696 w 1017"/>
                  <a:gd name="T35" fmla="*/ 2352 h 2727"/>
                  <a:gd name="T36" fmla="*/ 588 w 1017"/>
                  <a:gd name="T37" fmla="*/ 2459 h 2727"/>
                  <a:gd name="T38" fmla="*/ 321 w 1017"/>
                  <a:gd name="T39" fmla="*/ 2620 h 2727"/>
                  <a:gd name="T40" fmla="*/ 321 w 1017"/>
                  <a:gd name="T41" fmla="*/ 2620 h 2727"/>
                  <a:gd name="T42" fmla="*/ 107 w 1017"/>
                  <a:gd name="T43" fmla="*/ 2727 h 2727"/>
                  <a:gd name="T44" fmla="*/ 0 w 1017"/>
                  <a:gd name="T45" fmla="*/ 2727 h 2727"/>
                  <a:gd name="T46" fmla="*/ 0 w 1017"/>
                  <a:gd name="T47" fmla="*/ 2727 h 2727"/>
                  <a:gd name="T48" fmla="*/ 0 w 1017"/>
                  <a:gd name="T49" fmla="*/ 2727 h 2727"/>
                  <a:gd name="T50" fmla="*/ 803 w 1017"/>
                  <a:gd name="T51" fmla="*/ 107 h 2727"/>
                  <a:gd name="T52" fmla="*/ 856 w 1017"/>
                  <a:gd name="T53" fmla="*/ 53 h 2727"/>
                  <a:gd name="T54" fmla="*/ 963 w 1017"/>
                  <a:gd name="T55" fmla="*/ 0 h 2727"/>
                  <a:gd name="T56" fmla="*/ 1017 w 1017"/>
                  <a:gd name="T57" fmla="*/ 0 h 2727"/>
                  <a:gd name="T58" fmla="*/ 1017 w 1017"/>
                  <a:gd name="T59" fmla="*/ 0 h 2727"/>
                  <a:gd name="T60" fmla="*/ 1017 w 1017"/>
                  <a:gd name="T61" fmla="*/ 107 h 2727"/>
                  <a:gd name="T62" fmla="*/ 963 w 1017"/>
                  <a:gd name="T63" fmla="*/ 267 h 2727"/>
                  <a:gd name="T64" fmla="*/ 910 w 1017"/>
                  <a:gd name="T65" fmla="*/ 428 h 2727"/>
                  <a:gd name="T66" fmla="*/ 910 w 1017"/>
                  <a:gd name="T67" fmla="*/ 428 h 2727"/>
                  <a:gd name="T68" fmla="*/ 803 w 1017"/>
                  <a:gd name="T69" fmla="*/ 642 h 2727"/>
                  <a:gd name="T70" fmla="*/ 749 w 1017"/>
                  <a:gd name="T71" fmla="*/ 802 h 2727"/>
                  <a:gd name="T72" fmla="*/ 803 w 1017"/>
                  <a:gd name="T73" fmla="*/ 856 h 2727"/>
                  <a:gd name="T74" fmla="*/ 803 w 1017"/>
                  <a:gd name="T75" fmla="*/ 856 h 2727"/>
                  <a:gd name="T76" fmla="*/ 963 w 1017"/>
                  <a:gd name="T77" fmla="*/ 856 h 2727"/>
                  <a:gd name="T78" fmla="*/ 1017 w 1017"/>
                  <a:gd name="T79" fmla="*/ 802 h 2727"/>
                  <a:gd name="T80" fmla="*/ 1017 w 1017"/>
                  <a:gd name="T81" fmla="*/ 856 h 2727"/>
                  <a:gd name="T82" fmla="*/ 1017 w 1017"/>
                  <a:gd name="T83" fmla="*/ 856 h 2727"/>
                  <a:gd name="T84" fmla="*/ 963 w 1017"/>
                  <a:gd name="T85" fmla="*/ 963 h 2727"/>
                  <a:gd name="T86" fmla="*/ 910 w 1017"/>
                  <a:gd name="T87" fmla="*/ 1069 h 2727"/>
                  <a:gd name="T88" fmla="*/ 856 w 1017"/>
                  <a:gd name="T89" fmla="*/ 1176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2727">
                    <a:moveTo>
                      <a:pt x="856" y="1176"/>
                    </a:moveTo>
                    <a:lnTo>
                      <a:pt x="803" y="1337"/>
                    </a:lnTo>
                    <a:lnTo>
                      <a:pt x="803" y="1497"/>
                    </a:lnTo>
                    <a:lnTo>
                      <a:pt x="856" y="1551"/>
                    </a:lnTo>
                    <a:lnTo>
                      <a:pt x="856" y="1551"/>
                    </a:lnTo>
                    <a:lnTo>
                      <a:pt x="910" y="1658"/>
                    </a:lnTo>
                    <a:lnTo>
                      <a:pt x="963" y="1765"/>
                    </a:lnTo>
                    <a:lnTo>
                      <a:pt x="963" y="1872"/>
                    </a:lnTo>
                    <a:lnTo>
                      <a:pt x="963" y="1872"/>
                    </a:lnTo>
                    <a:lnTo>
                      <a:pt x="963" y="1979"/>
                    </a:lnTo>
                    <a:lnTo>
                      <a:pt x="963" y="1979"/>
                    </a:lnTo>
                    <a:lnTo>
                      <a:pt x="910" y="2032"/>
                    </a:lnTo>
                    <a:lnTo>
                      <a:pt x="910" y="2032"/>
                    </a:lnTo>
                    <a:lnTo>
                      <a:pt x="749" y="2139"/>
                    </a:lnTo>
                    <a:lnTo>
                      <a:pt x="588" y="2245"/>
                    </a:lnTo>
                    <a:lnTo>
                      <a:pt x="642" y="2245"/>
                    </a:lnTo>
                    <a:lnTo>
                      <a:pt x="642" y="2245"/>
                    </a:lnTo>
                    <a:lnTo>
                      <a:pt x="696" y="2352"/>
                    </a:lnTo>
                    <a:lnTo>
                      <a:pt x="588" y="2459"/>
                    </a:lnTo>
                    <a:lnTo>
                      <a:pt x="321" y="2620"/>
                    </a:lnTo>
                    <a:lnTo>
                      <a:pt x="321" y="2620"/>
                    </a:lnTo>
                    <a:lnTo>
                      <a:pt x="107" y="2727"/>
                    </a:lnTo>
                    <a:lnTo>
                      <a:pt x="0" y="2727"/>
                    </a:lnTo>
                    <a:lnTo>
                      <a:pt x="0" y="2727"/>
                    </a:lnTo>
                    <a:lnTo>
                      <a:pt x="0" y="2727"/>
                    </a:lnTo>
                    <a:lnTo>
                      <a:pt x="803" y="107"/>
                    </a:lnTo>
                    <a:lnTo>
                      <a:pt x="856" y="53"/>
                    </a:lnTo>
                    <a:lnTo>
                      <a:pt x="963" y="0"/>
                    </a:lnTo>
                    <a:lnTo>
                      <a:pt x="1017" y="0"/>
                    </a:lnTo>
                    <a:lnTo>
                      <a:pt x="1017" y="0"/>
                    </a:lnTo>
                    <a:lnTo>
                      <a:pt x="1017" y="107"/>
                    </a:lnTo>
                    <a:lnTo>
                      <a:pt x="963" y="267"/>
                    </a:lnTo>
                    <a:lnTo>
                      <a:pt x="910" y="428"/>
                    </a:lnTo>
                    <a:lnTo>
                      <a:pt x="910" y="428"/>
                    </a:lnTo>
                    <a:lnTo>
                      <a:pt x="803" y="642"/>
                    </a:lnTo>
                    <a:lnTo>
                      <a:pt x="749" y="802"/>
                    </a:lnTo>
                    <a:lnTo>
                      <a:pt x="803" y="856"/>
                    </a:lnTo>
                    <a:lnTo>
                      <a:pt x="803" y="856"/>
                    </a:lnTo>
                    <a:lnTo>
                      <a:pt x="963" y="856"/>
                    </a:lnTo>
                    <a:lnTo>
                      <a:pt x="1017" y="802"/>
                    </a:lnTo>
                    <a:lnTo>
                      <a:pt x="1017" y="856"/>
                    </a:lnTo>
                    <a:lnTo>
                      <a:pt x="1017" y="856"/>
                    </a:lnTo>
                    <a:lnTo>
                      <a:pt x="963" y="963"/>
                    </a:lnTo>
                    <a:lnTo>
                      <a:pt x="910" y="1069"/>
                    </a:lnTo>
                    <a:lnTo>
                      <a:pt x="856" y="1176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" name="Freeform 218"/>
              <p:cNvSpPr>
                <a:spLocks/>
              </p:cNvSpPr>
              <p:nvPr/>
            </p:nvSpPr>
            <p:spPr bwMode="auto">
              <a:xfrm>
                <a:off x="4820" y="1762"/>
                <a:ext cx="121" cy="334"/>
              </a:xfrm>
              <a:custGeom>
                <a:avLst/>
                <a:gdLst>
                  <a:gd name="T0" fmla="*/ 803 w 963"/>
                  <a:gd name="T1" fmla="*/ 1176 h 2674"/>
                  <a:gd name="T2" fmla="*/ 696 w 963"/>
                  <a:gd name="T3" fmla="*/ 1337 h 2674"/>
                  <a:gd name="T4" fmla="*/ 696 w 963"/>
                  <a:gd name="T5" fmla="*/ 1444 h 2674"/>
                  <a:gd name="T6" fmla="*/ 749 w 963"/>
                  <a:gd name="T7" fmla="*/ 1551 h 2674"/>
                  <a:gd name="T8" fmla="*/ 749 w 963"/>
                  <a:gd name="T9" fmla="*/ 1551 h 2674"/>
                  <a:gd name="T10" fmla="*/ 803 w 963"/>
                  <a:gd name="T11" fmla="*/ 1658 h 2674"/>
                  <a:gd name="T12" fmla="*/ 803 w 963"/>
                  <a:gd name="T13" fmla="*/ 1712 h 2674"/>
                  <a:gd name="T14" fmla="*/ 803 w 963"/>
                  <a:gd name="T15" fmla="*/ 1819 h 2674"/>
                  <a:gd name="T16" fmla="*/ 803 w 963"/>
                  <a:gd name="T17" fmla="*/ 1819 h 2674"/>
                  <a:gd name="T18" fmla="*/ 803 w 963"/>
                  <a:gd name="T19" fmla="*/ 1926 h 2674"/>
                  <a:gd name="T20" fmla="*/ 856 w 963"/>
                  <a:gd name="T21" fmla="*/ 1926 h 2674"/>
                  <a:gd name="T22" fmla="*/ 803 w 963"/>
                  <a:gd name="T23" fmla="*/ 1979 h 2674"/>
                  <a:gd name="T24" fmla="*/ 803 w 963"/>
                  <a:gd name="T25" fmla="*/ 1979 h 2674"/>
                  <a:gd name="T26" fmla="*/ 642 w 963"/>
                  <a:gd name="T27" fmla="*/ 2086 h 2674"/>
                  <a:gd name="T28" fmla="*/ 535 w 963"/>
                  <a:gd name="T29" fmla="*/ 2192 h 2674"/>
                  <a:gd name="T30" fmla="*/ 588 w 963"/>
                  <a:gd name="T31" fmla="*/ 2246 h 2674"/>
                  <a:gd name="T32" fmla="*/ 588 w 963"/>
                  <a:gd name="T33" fmla="*/ 2246 h 2674"/>
                  <a:gd name="T34" fmla="*/ 642 w 963"/>
                  <a:gd name="T35" fmla="*/ 2299 h 2674"/>
                  <a:gd name="T36" fmla="*/ 481 w 963"/>
                  <a:gd name="T37" fmla="*/ 2406 h 2674"/>
                  <a:gd name="T38" fmla="*/ 267 w 963"/>
                  <a:gd name="T39" fmla="*/ 2513 h 2674"/>
                  <a:gd name="T40" fmla="*/ 267 w 963"/>
                  <a:gd name="T41" fmla="*/ 2513 h 2674"/>
                  <a:gd name="T42" fmla="*/ 53 w 963"/>
                  <a:gd name="T43" fmla="*/ 2620 h 2674"/>
                  <a:gd name="T44" fmla="*/ 0 w 963"/>
                  <a:gd name="T45" fmla="*/ 2674 h 2674"/>
                  <a:gd name="T46" fmla="*/ 0 w 963"/>
                  <a:gd name="T47" fmla="*/ 2674 h 2674"/>
                  <a:gd name="T48" fmla="*/ 0 w 963"/>
                  <a:gd name="T49" fmla="*/ 2674 h 2674"/>
                  <a:gd name="T50" fmla="*/ 749 w 963"/>
                  <a:gd name="T51" fmla="*/ 107 h 2674"/>
                  <a:gd name="T52" fmla="*/ 803 w 963"/>
                  <a:gd name="T53" fmla="*/ 54 h 2674"/>
                  <a:gd name="T54" fmla="*/ 910 w 963"/>
                  <a:gd name="T55" fmla="*/ 0 h 2674"/>
                  <a:gd name="T56" fmla="*/ 963 w 963"/>
                  <a:gd name="T57" fmla="*/ 0 h 2674"/>
                  <a:gd name="T58" fmla="*/ 963 w 963"/>
                  <a:gd name="T59" fmla="*/ 0 h 2674"/>
                  <a:gd name="T60" fmla="*/ 963 w 963"/>
                  <a:gd name="T61" fmla="*/ 107 h 2674"/>
                  <a:gd name="T62" fmla="*/ 910 w 963"/>
                  <a:gd name="T63" fmla="*/ 214 h 2674"/>
                  <a:gd name="T64" fmla="*/ 856 w 963"/>
                  <a:gd name="T65" fmla="*/ 375 h 2674"/>
                  <a:gd name="T66" fmla="*/ 856 w 963"/>
                  <a:gd name="T67" fmla="*/ 375 h 2674"/>
                  <a:gd name="T68" fmla="*/ 749 w 963"/>
                  <a:gd name="T69" fmla="*/ 589 h 2674"/>
                  <a:gd name="T70" fmla="*/ 696 w 963"/>
                  <a:gd name="T71" fmla="*/ 803 h 2674"/>
                  <a:gd name="T72" fmla="*/ 803 w 963"/>
                  <a:gd name="T73" fmla="*/ 856 h 2674"/>
                  <a:gd name="T74" fmla="*/ 803 w 963"/>
                  <a:gd name="T75" fmla="*/ 856 h 2674"/>
                  <a:gd name="T76" fmla="*/ 910 w 963"/>
                  <a:gd name="T77" fmla="*/ 803 h 2674"/>
                  <a:gd name="T78" fmla="*/ 963 w 963"/>
                  <a:gd name="T79" fmla="*/ 856 h 2674"/>
                  <a:gd name="T80" fmla="*/ 963 w 963"/>
                  <a:gd name="T81" fmla="*/ 910 h 2674"/>
                  <a:gd name="T82" fmla="*/ 963 w 963"/>
                  <a:gd name="T83" fmla="*/ 910 h 2674"/>
                  <a:gd name="T84" fmla="*/ 910 w 963"/>
                  <a:gd name="T85" fmla="*/ 1016 h 2674"/>
                  <a:gd name="T86" fmla="*/ 856 w 963"/>
                  <a:gd name="T87" fmla="*/ 1069 h 2674"/>
                  <a:gd name="T88" fmla="*/ 803 w 963"/>
                  <a:gd name="T89" fmla="*/ 1176 h 2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3" h="2674">
                    <a:moveTo>
                      <a:pt x="803" y="1176"/>
                    </a:moveTo>
                    <a:lnTo>
                      <a:pt x="696" y="1337"/>
                    </a:lnTo>
                    <a:lnTo>
                      <a:pt x="696" y="1444"/>
                    </a:lnTo>
                    <a:lnTo>
                      <a:pt x="749" y="1551"/>
                    </a:lnTo>
                    <a:lnTo>
                      <a:pt x="749" y="1551"/>
                    </a:lnTo>
                    <a:lnTo>
                      <a:pt x="803" y="1658"/>
                    </a:lnTo>
                    <a:lnTo>
                      <a:pt x="803" y="1712"/>
                    </a:lnTo>
                    <a:lnTo>
                      <a:pt x="803" y="1819"/>
                    </a:lnTo>
                    <a:lnTo>
                      <a:pt x="803" y="1819"/>
                    </a:lnTo>
                    <a:lnTo>
                      <a:pt x="803" y="1926"/>
                    </a:lnTo>
                    <a:lnTo>
                      <a:pt x="856" y="1926"/>
                    </a:lnTo>
                    <a:lnTo>
                      <a:pt x="803" y="1979"/>
                    </a:lnTo>
                    <a:lnTo>
                      <a:pt x="803" y="1979"/>
                    </a:lnTo>
                    <a:lnTo>
                      <a:pt x="642" y="2086"/>
                    </a:lnTo>
                    <a:lnTo>
                      <a:pt x="535" y="2192"/>
                    </a:lnTo>
                    <a:lnTo>
                      <a:pt x="588" y="2246"/>
                    </a:lnTo>
                    <a:lnTo>
                      <a:pt x="588" y="2246"/>
                    </a:lnTo>
                    <a:lnTo>
                      <a:pt x="642" y="2299"/>
                    </a:lnTo>
                    <a:lnTo>
                      <a:pt x="481" y="2406"/>
                    </a:lnTo>
                    <a:lnTo>
                      <a:pt x="267" y="2513"/>
                    </a:lnTo>
                    <a:lnTo>
                      <a:pt x="267" y="2513"/>
                    </a:lnTo>
                    <a:lnTo>
                      <a:pt x="53" y="2620"/>
                    </a:lnTo>
                    <a:lnTo>
                      <a:pt x="0" y="2674"/>
                    </a:lnTo>
                    <a:lnTo>
                      <a:pt x="0" y="2674"/>
                    </a:lnTo>
                    <a:lnTo>
                      <a:pt x="0" y="2674"/>
                    </a:lnTo>
                    <a:lnTo>
                      <a:pt x="749" y="107"/>
                    </a:lnTo>
                    <a:lnTo>
                      <a:pt x="803" y="54"/>
                    </a:lnTo>
                    <a:lnTo>
                      <a:pt x="910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963" y="107"/>
                    </a:lnTo>
                    <a:lnTo>
                      <a:pt x="910" y="214"/>
                    </a:lnTo>
                    <a:lnTo>
                      <a:pt x="856" y="375"/>
                    </a:lnTo>
                    <a:lnTo>
                      <a:pt x="856" y="375"/>
                    </a:lnTo>
                    <a:lnTo>
                      <a:pt x="749" y="589"/>
                    </a:lnTo>
                    <a:lnTo>
                      <a:pt x="696" y="803"/>
                    </a:lnTo>
                    <a:lnTo>
                      <a:pt x="803" y="856"/>
                    </a:lnTo>
                    <a:lnTo>
                      <a:pt x="803" y="856"/>
                    </a:lnTo>
                    <a:lnTo>
                      <a:pt x="910" y="803"/>
                    </a:lnTo>
                    <a:lnTo>
                      <a:pt x="963" y="856"/>
                    </a:lnTo>
                    <a:lnTo>
                      <a:pt x="963" y="910"/>
                    </a:lnTo>
                    <a:lnTo>
                      <a:pt x="963" y="910"/>
                    </a:lnTo>
                    <a:lnTo>
                      <a:pt x="910" y="1016"/>
                    </a:lnTo>
                    <a:lnTo>
                      <a:pt x="856" y="1069"/>
                    </a:lnTo>
                    <a:lnTo>
                      <a:pt x="803" y="1176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" name="Freeform 219"/>
              <p:cNvSpPr>
                <a:spLocks/>
              </p:cNvSpPr>
              <p:nvPr/>
            </p:nvSpPr>
            <p:spPr bwMode="auto">
              <a:xfrm>
                <a:off x="4820" y="1769"/>
                <a:ext cx="121" cy="320"/>
              </a:xfrm>
              <a:custGeom>
                <a:avLst/>
                <a:gdLst>
                  <a:gd name="T0" fmla="*/ 749 w 963"/>
                  <a:gd name="T1" fmla="*/ 1176 h 2566"/>
                  <a:gd name="T2" fmla="*/ 642 w 963"/>
                  <a:gd name="T3" fmla="*/ 1337 h 2566"/>
                  <a:gd name="T4" fmla="*/ 642 w 963"/>
                  <a:gd name="T5" fmla="*/ 1444 h 2566"/>
                  <a:gd name="T6" fmla="*/ 696 w 963"/>
                  <a:gd name="T7" fmla="*/ 1551 h 2566"/>
                  <a:gd name="T8" fmla="*/ 696 w 963"/>
                  <a:gd name="T9" fmla="*/ 1551 h 2566"/>
                  <a:gd name="T10" fmla="*/ 749 w 963"/>
                  <a:gd name="T11" fmla="*/ 1604 h 2566"/>
                  <a:gd name="T12" fmla="*/ 696 w 963"/>
                  <a:gd name="T13" fmla="*/ 1711 h 2566"/>
                  <a:gd name="T14" fmla="*/ 696 w 963"/>
                  <a:gd name="T15" fmla="*/ 1765 h 2566"/>
                  <a:gd name="T16" fmla="*/ 696 w 963"/>
                  <a:gd name="T17" fmla="*/ 1765 h 2566"/>
                  <a:gd name="T18" fmla="*/ 696 w 963"/>
                  <a:gd name="T19" fmla="*/ 1872 h 2566"/>
                  <a:gd name="T20" fmla="*/ 749 w 963"/>
                  <a:gd name="T21" fmla="*/ 1925 h 2566"/>
                  <a:gd name="T22" fmla="*/ 696 w 963"/>
                  <a:gd name="T23" fmla="*/ 1925 h 2566"/>
                  <a:gd name="T24" fmla="*/ 696 w 963"/>
                  <a:gd name="T25" fmla="*/ 1925 h 2566"/>
                  <a:gd name="T26" fmla="*/ 535 w 963"/>
                  <a:gd name="T27" fmla="*/ 2032 h 2566"/>
                  <a:gd name="T28" fmla="*/ 481 w 963"/>
                  <a:gd name="T29" fmla="*/ 2138 h 2566"/>
                  <a:gd name="T30" fmla="*/ 535 w 963"/>
                  <a:gd name="T31" fmla="*/ 2192 h 2566"/>
                  <a:gd name="T32" fmla="*/ 535 w 963"/>
                  <a:gd name="T33" fmla="*/ 2192 h 2566"/>
                  <a:gd name="T34" fmla="*/ 535 w 963"/>
                  <a:gd name="T35" fmla="*/ 2245 h 2566"/>
                  <a:gd name="T36" fmla="*/ 428 w 963"/>
                  <a:gd name="T37" fmla="*/ 2352 h 2566"/>
                  <a:gd name="T38" fmla="*/ 214 w 963"/>
                  <a:gd name="T39" fmla="*/ 2459 h 2566"/>
                  <a:gd name="T40" fmla="*/ 214 w 963"/>
                  <a:gd name="T41" fmla="*/ 2459 h 2566"/>
                  <a:gd name="T42" fmla="*/ 53 w 963"/>
                  <a:gd name="T43" fmla="*/ 2566 h 2566"/>
                  <a:gd name="T44" fmla="*/ 0 w 963"/>
                  <a:gd name="T45" fmla="*/ 2566 h 2566"/>
                  <a:gd name="T46" fmla="*/ 0 w 963"/>
                  <a:gd name="T47" fmla="*/ 2566 h 2566"/>
                  <a:gd name="T48" fmla="*/ 0 w 963"/>
                  <a:gd name="T49" fmla="*/ 2566 h 2566"/>
                  <a:gd name="T50" fmla="*/ 749 w 963"/>
                  <a:gd name="T51" fmla="*/ 107 h 2566"/>
                  <a:gd name="T52" fmla="*/ 803 w 963"/>
                  <a:gd name="T53" fmla="*/ 53 h 2566"/>
                  <a:gd name="T54" fmla="*/ 910 w 963"/>
                  <a:gd name="T55" fmla="*/ 0 h 2566"/>
                  <a:gd name="T56" fmla="*/ 963 w 963"/>
                  <a:gd name="T57" fmla="*/ 0 h 2566"/>
                  <a:gd name="T58" fmla="*/ 963 w 963"/>
                  <a:gd name="T59" fmla="*/ 0 h 2566"/>
                  <a:gd name="T60" fmla="*/ 910 w 963"/>
                  <a:gd name="T61" fmla="*/ 107 h 2566"/>
                  <a:gd name="T62" fmla="*/ 856 w 963"/>
                  <a:gd name="T63" fmla="*/ 214 h 2566"/>
                  <a:gd name="T64" fmla="*/ 803 w 963"/>
                  <a:gd name="T65" fmla="*/ 374 h 2566"/>
                  <a:gd name="T66" fmla="*/ 803 w 963"/>
                  <a:gd name="T67" fmla="*/ 374 h 2566"/>
                  <a:gd name="T68" fmla="*/ 696 w 963"/>
                  <a:gd name="T69" fmla="*/ 588 h 2566"/>
                  <a:gd name="T70" fmla="*/ 642 w 963"/>
                  <a:gd name="T71" fmla="*/ 749 h 2566"/>
                  <a:gd name="T72" fmla="*/ 749 w 963"/>
                  <a:gd name="T73" fmla="*/ 802 h 2566"/>
                  <a:gd name="T74" fmla="*/ 749 w 963"/>
                  <a:gd name="T75" fmla="*/ 802 h 2566"/>
                  <a:gd name="T76" fmla="*/ 856 w 963"/>
                  <a:gd name="T77" fmla="*/ 802 h 2566"/>
                  <a:gd name="T78" fmla="*/ 856 w 963"/>
                  <a:gd name="T79" fmla="*/ 856 h 2566"/>
                  <a:gd name="T80" fmla="*/ 856 w 963"/>
                  <a:gd name="T81" fmla="*/ 909 h 2566"/>
                  <a:gd name="T82" fmla="*/ 856 w 963"/>
                  <a:gd name="T83" fmla="*/ 909 h 2566"/>
                  <a:gd name="T84" fmla="*/ 803 w 963"/>
                  <a:gd name="T85" fmla="*/ 1015 h 2566"/>
                  <a:gd name="T86" fmla="*/ 803 w 963"/>
                  <a:gd name="T87" fmla="*/ 1069 h 2566"/>
                  <a:gd name="T88" fmla="*/ 749 w 963"/>
                  <a:gd name="T89" fmla="*/ 1176 h 2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3" h="2566">
                    <a:moveTo>
                      <a:pt x="749" y="1176"/>
                    </a:moveTo>
                    <a:lnTo>
                      <a:pt x="642" y="1337"/>
                    </a:lnTo>
                    <a:lnTo>
                      <a:pt x="642" y="1444"/>
                    </a:lnTo>
                    <a:lnTo>
                      <a:pt x="696" y="1551"/>
                    </a:lnTo>
                    <a:lnTo>
                      <a:pt x="696" y="1551"/>
                    </a:lnTo>
                    <a:lnTo>
                      <a:pt x="749" y="1604"/>
                    </a:lnTo>
                    <a:lnTo>
                      <a:pt x="696" y="1711"/>
                    </a:lnTo>
                    <a:lnTo>
                      <a:pt x="696" y="1765"/>
                    </a:lnTo>
                    <a:lnTo>
                      <a:pt x="696" y="1765"/>
                    </a:lnTo>
                    <a:lnTo>
                      <a:pt x="696" y="1872"/>
                    </a:lnTo>
                    <a:lnTo>
                      <a:pt x="749" y="1925"/>
                    </a:lnTo>
                    <a:lnTo>
                      <a:pt x="696" y="1925"/>
                    </a:lnTo>
                    <a:lnTo>
                      <a:pt x="696" y="1925"/>
                    </a:lnTo>
                    <a:lnTo>
                      <a:pt x="535" y="2032"/>
                    </a:lnTo>
                    <a:lnTo>
                      <a:pt x="481" y="2138"/>
                    </a:lnTo>
                    <a:lnTo>
                      <a:pt x="535" y="2192"/>
                    </a:lnTo>
                    <a:lnTo>
                      <a:pt x="535" y="2192"/>
                    </a:lnTo>
                    <a:lnTo>
                      <a:pt x="535" y="2245"/>
                    </a:lnTo>
                    <a:lnTo>
                      <a:pt x="428" y="2352"/>
                    </a:lnTo>
                    <a:lnTo>
                      <a:pt x="214" y="2459"/>
                    </a:lnTo>
                    <a:lnTo>
                      <a:pt x="214" y="2459"/>
                    </a:lnTo>
                    <a:lnTo>
                      <a:pt x="53" y="2566"/>
                    </a:lnTo>
                    <a:lnTo>
                      <a:pt x="0" y="2566"/>
                    </a:lnTo>
                    <a:lnTo>
                      <a:pt x="0" y="2566"/>
                    </a:lnTo>
                    <a:lnTo>
                      <a:pt x="0" y="2566"/>
                    </a:lnTo>
                    <a:lnTo>
                      <a:pt x="749" y="107"/>
                    </a:lnTo>
                    <a:lnTo>
                      <a:pt x="803" y="53"/>
                    </a:lnTo>
                    <a:lnTo>
                      <a:pt x="910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910" y="107"/>
                    </a:lnTo>
                    <a:lnTo>
                      <a:pt x="856" y="214"/>
                    </a:lnTo>
                    <a:lnTo>
                      <a:pt x="803" y="374"/>
                    </a:lnTo>
                    <a:lnTo>
                      <a:pt x="803" y="374"/>
                    </a:lnTo>
                    <a:lnTo>
                      <a:pt x="696" y="588"/>
                    </a:lnTo>
                    <a:lnTo>
                      <a:pt x="642" y="749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56" y="802"/>
                    </a:lnTo>
                    <a:lnTo>
                      <a:pt x="856" y="856"/>
                    </a:lnTo>
                    <a:lnTo>
                      <a:pt x="856" y="909"/>
                    </a:lnTo>
                    <a:lnTo>
                      <a:pt x="856" y="909"/>
                    </a:lnTo>
                    <a:lnTo>
                      <a:pt x="803" y="1015"/>
                    </a:lnTo>
                    <a:lnTo>
                      <a:pt x="803" y="1069"/>
                    </a:lnTo>
                    <a:lnTo>
                      <a:pt x="749" y="1176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" name="Freeform 220"/>
              <p:cNvSpPr>
                <a:spLocks/>
              </p:cNvSpPr>
              <p:nvPr/>
            </p:nvSpPr>
            <p:spPr bwMode="auto">
              <a:xfrm>
                <a:off x="4820" y="1775"/>
                <a:ext cx="114" cy="308"/>
              </a:xfrm>
              <a:custGeom>
                <a:avLst/>
                <a:gdLst>
                  <a:gd name="T0" fmla="*/ 696 w 910"/>
                  <a:gd name="T1" fmla="*/ 1123 h 2460"/>
                  <a:gd name="T2" fmla="*/ 588 w 910"/>
                  <a:gd name="T3" fmla="*/ 1284 h 2460"/>
                  <a:gd name="T4" fmla="*/ 535 w 910"/>
                  <a:gd name="T5" fmla="*/ 1391 h 2460"/>
                  <a:gd name="T6" fmla="*/ 588 w 910"/>
                  <a:gd name="T7" fmla="*/ 1498 h 2460"/>
                  <a:gd name="T8" fmla="*/ 588 w 910"/>
                  <a:gd name="T9" fmla="*/ 1498 h 2460"/>
                  <a:gd name="T10" fmla="*/ 642 w 910"/>
                  <a:gd name="T11" fmla="*/ 1605 h 2460"/>
                  <a:gd name="T12" fmla="*/ 588 w 910"/>
                  <a:gd name="T13" fmla="*/ 1658 h 2460"/>
                  <a:gd name="T14" fmla="*/ 588 w 910"/>
                  <a:gd name="T15" fmla="*/ 1765 h 2460"/>
                  <a:gd name="T16" fmla="*/ 588 w 910"/>
                  <a:gd name="T17" fmla="*/ 1765 h 2460"/>
                  <a:gd name="T18" fmla="*/ 642 w 910"/>
                  <a:gd name="T19" fmla="*/ 1819 h 2460"/>
                  <a:gd name="T20" fmla="*/ 642 w 910"/>
                  <a:gd name="T21" fmla="*/ 1872 h 2460"/>
                  <a:gd name="T22" fmla="*/ 588 w 910"/>
                  <a:gd name="T23" fmla="*/ 1926 h 2460"/>
                  <a:gd name="T24" fmla="*/ 588 w 910"/>
                  <a:gd name="T25" fmla="*/ 1926 h 2460"/>
                  <a:gd name="T26" fmla="*/ 428 w 910"/>
                  <a:gd name="T27" fmla="*/ 2033 h 2460"/>
                  <a:gd name="T28" fmla="*/ 374 w 910"/>
                  <a:gd name="T29" fmla="*/ 2085 h 2460"/>
                  <a:gd name="T30" fmla="*/ 428 w 910"/>
                  <a:gd name="T31" fmla="*/ 2139 h 2460"/>
                  <a:gd name="T32" fmla="*/ 428 w 910"/>
                  <a:gd name="T33" fmla="*/ 2139 h 2460"/>
                  <a:gd name="T34" fmla="*/ 481 w 910"/>
                  <a:gd name="T35" fmla="*/ 2192 h 2460"/>
                  <a:gd name="T36" fmla="*/ 374 w 910"/>
                  <a:gd name="T37" fmla="*/ 2299 h 2460"/>
                  <a:gd name="T38" fmla="*/ 160 w 910"/>
                  <a:gd name="T39" fmla="*/ 2406 h 2460"/>
                  <a:gd name="T40" fmla="*/ 160 w 910"/>
                  <a:gd name="T41" fmla="*/ 2406 h 2460"/>
                  <a:gd name="T42" fmla="*/ 53 w 910"/>
                  <a:gd name="T43" fmla="*/ 2460 h 2460"/>
                  <a:gd name="T44" fmla="*/ 0 w 910"/>
                  <a:gd name="T45" fmla="*/ 2460 h 2460"/>
                  <a:gd name="T46" fmla="*/ 0 w 910"/>
                  <a:gd name="T47" fmla="*/ 2460 h 2460"/>
                  <a:gd name="T48" fmla="*/ 0 w 910"/>
                  <a:gd name="T49" fmla="*/ 2460 h 2460"/>
                  <a:gd name="T50" fmla="*/ 749 w 910"/>
                  <a:gd name="T51" fmla="*/ 107 h 2460"/>
                  <a:gd name="T52" fmla="*/ 749 w 910"/>
                  <a:gd name="T53" fmla="*/ 54 h 2460"/>
                  <a:gd name="T54" fmla="*/ 856 w 910"/>
                  <a:gd name="T55" fmla="*/ 0 h 2460"/>
                  <a:gd name="T56" fmla="*/ 910 w 910"/>
                  <a:gd name="T57" fmla="*/ 54 h 2460"/>
                  <a:gd name="T58" fmla="*/ 910 w 910"/>
                  <a:gd name="T59" fmla="*/ 54 h 2460"/>
                  <a:gd name="T60" fmla="*/ 856 w 910"/>
                  <a:gd name="T61" fmla="*/ 161 h 2460"/>
                  <a:gd name="T62" fmla="*/ 803 w 910"/>
                  <a:gd name="T63" fmla="*/ 214 h 2460"/>
                  <a:gd name="T64" fmla="*/ 749 w 910"/>
                  <a:gd name="T65" fmla="*/ 375 h 2460"/>
                  <a:gd name="T66" fmla="*/ 749 w 910"/>
                  <a:gd name="T67" fmla="*/ 375 h 2460"/>
                  <a:gd name="T68" fmla="*/ 642 w 910"/>
                  <a:gd name="T69" fmla="*/ 589 h 2460"/>
                  <a:gd name="T70" fmla="*/ 588 w 910"/>
                  <a:gd name="T71" fmla="*/ 749 h 2460"/>
                  <a:gd name="T72" fmla="*/ 696 w 910"/>
                  <a:gd name="T73" fmla="*/ 803 h 2460"/>
                  <a:gd name="T74" fmla="*/ 696 w 910"/>
                  <a:gd name="T75" fmla="*/ 803 h 2460"/>
                  <a:gd name="T76" fmla="*/ 803 w 910"/>
                  <a:gd name="T77" fmla="*/ 803 h 2460"/>
                  <a:gd name="T78" fmla="*/ 803 w 910"/>
                  <a:gd name="T79" fmla="*/ 856 h 2460"/>
                  <a:gd name="T80" fmla="*/ 803 w 910"/>
                  <a:gd name="T81" fmla="*/ 909 h 2460"/>
                  <a:gd name="T82" fmla="*/ 803 w 910"/>
                  <a:gd name="T83" fmla="*/ 909 h 2460"/>
                  <a:gd name="T84" fmla="*/ 749 w 910"/>
                  <a:gd name="T85" fmla="*/ 1016 h 2460"/>
                  <a:gd name="T86" fmla="*/ 749 w 910"/>
                  <a:gd name="T87" fmla="*/ 1069 h 2460"/>
                  <a:gd name="T88" fmla="*/ 696 w 910"/>
                  <a:gd name="T89" fmla="*/ 1123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10" h="2460">
                    <a:moveTo>
                      <a:pt x="696" y="1123"/>
                    </a:moveTo>
                    <a:lnTo>
                      <a:pt x="588" y="1284"/>
                    </a:lnTo>
                    <a:lnTo>
                      <a:pt x="535" y="1391"/>
                    </a:lnTo>
                    <a:lnTo>
                      <a:pt x="588" y="1498"/>
                    </a:lnTo>
                    <a:lnTo>
                      <a:pt x="588" y="1498"/>
                    </a:lnTo>
                    <a:lnTo>
                      <a:pt x="642" y="1605"/>
                    </a:lnTo>
                    <a:lnTo>
                      <a:pt x="588" y="1658"/>
                    </a:lnTo>
                    <a:lnTo>
                      <a:pt x="588" y="1765"/>
                    </a:lnTo>
                    <a:lnTo>
                      <a:pt x="588" y="1765"/>
                    </a:lnTo>
                    <a:lnTo>
                      <a:pt x="642" y="1819"/>
                    </a:lnTo>
                    <a:lnTo>
                      <a:pt x="642" y="1872"/>
                    </a:lnTo>
                    <a:lnTo>
                      <a:pt x="588" y="1926"/>
                    </a:lnTo>
                    <a:lnTo>
                      <a:pt x="588" y="1926"/>
                    </a:lnTo>
                    <a:lnTo>
                      <a:pt x="428" y="2033"/>
                    </a:lnTo>
                    <a:lnTo>
                      <a:pt x="374" y="2085"/>
                    </a:lnTo>
                    <a:lnTo>
                      <a:pt x="428" y="2139"/>
                    </a:lnTo>
                    <a:lnTo>
                      <a:pt x="428" y="2139"/>
                    </a:lnTo>
                    <a:lnTo>
                      <a:pt x="481" y="2192"/>
                    </a:lnTo>
                    <a:lnTo>
                      <a:pt x="374" y="2299"/>
                    </a:lnTo>
                    <a:lnTo>
                      <a:pt x="160" y="2406"/>
                    </a:lnTo>
                    <a:lnTo>
                      <a:pt x="160" y="2406"/>
                    </a:lnTo>
                    <a:lnTo>
                      <a:pt x="53" y="2460"/>
                    </a:lnTo>
                    <a:lnTo>
                      <a:pt x="0" y="2460"/>
                    </a:lnTo>
                    <a:lnTo>
                      <a:pt x="0" y="2460"/>
                    </a:lnTo>
                    <a:lnTo>
                      <a:pt x="0" y="2460"/>
                    </a:lnTo>
                    <a:lnTo>
                      <a:pt x="749" y="107"/>
                    </a:lnTo>
                    <a:lnTo>
                      <a:pt x="749" y="54"/>
                    </a:lnTo>
                    <a:lnTo>
                      <a:pt x="856" y="0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856" y="161"/>
                    </a:lnTo>
                    <a:lnTo>
                      <a:pt x="803" y="214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642" y="589"/>
                    </a:lnTo>
                    <a:lnTo>
                      <a:pt x="588" y="749"/>
                    </a:lnTo>
                    <a:lnTo>
                      <a:pt x="696" y="803"/>
                    </a:lnTo>
                    <a:lnTo>
                      <a:pt x="696" y="803"/>
                    </a:lnTo>
                    <a:lnTo>
                      <a:pt x="803" y="803"/>
                    </a:lnTo>
                    <a:lnTo>
                      <a:pt x="803" y="856"/>
                    </a:lnTo>
                    <a:lnTo>
                      <a:pt x="803" y="909"/>
                    </a:lnTo>
                    <a:lnTo>
                      <a:pt x="803" y="909"/>
                    </a:lnTo>
                    <a:lnTo>
                      <a:pt x="749" y="1016"/>
                    </a:lnTo>
                    <a:lnTo>
                      <a:pt x="749" y="1069"/>
                    </a:lnTo>
                    <a:lnTo>
                      <a:pt x="696" y="1123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" name="Freeform 221"/>
              <p:cNvSpPr>
                <a:spLocks/>
              </p:cNvSpPr>
              <p:nvPr/>
            </p:nvSpPr>
            <p:spPr bwMode="auto">
              <a:xfrm>
                <a:off x="4827" y="1789"/>
                <a:ext cx="100" cy="294"/>
              </a:xfrm>
              <a:custGeom>
                <a:avLst/>
                <a:gdLst>
                  <a:gd name="T0" fmla="*/ 643 w 803"/>
                  <a:gd name="T1" fmla="*/ 54 h 2353"/>
                  <a:gd name="T2" fmla="*/ 696 w 803"/>
                  <a:gd name="T3" fmla="*/ 0 h 2353"/>
                  <a:gd name="T4" fmla="*/ 750 w 803"/>
                  <a:gd name="T5" fmla="*/ 0 h 2353"/>
                  <a:gd name="T6" fmla="*/ 803 w 803"/>
                  <a:gd name="T7" fmla="*/ 0 h 2353"/>
                  <a:gd name="T8" fmla="*/ 803 w 803"/>
                  <a:gd name="T9" fmla="*/ 0 h 2353"/>
                  <a:gd name="T10" fmla="*/ 750 w 803"/>
                  <a:gd name="T11" fmla="*/ 107 h 2353"/>
                  <a:gd name="T12" fmla="*/ 696 w 803"/>
                  <a:gd name="T13" fmla="*/ 161 h 2353"/>
                  <a:gd name="T14" fmla="*/ 643 w 803"/>
                  <a:gd name="T15" fmla="*/ 268 h 2353"/>
                  <a:gd name="T16" fmla="*/ 643 w 803"/>
                  <a:gd name="T17" fmla="*/ 268 h 2353"/>
                  <a:gd name="T18" fmla="*/ 535 w 803"/>
                  <a:gd name="T19" fmla="*/ 482 h 2353"/>
                  <a:gd name="T20" fmla="*/ 482 w 803"/>
                  <a:gd name="T21" fmla="*/ 642 h 2353"/>
                  <a:gd name="T22" fmla="*/ 589 w 803"/>
                  <a:gd name="T23" fmla="*/ 696 h 2353"/>
                  <a:gd name="T24" fmla="*/ 589 w 803"/>
                  <a:gd name="T25" fmla="*/ 696 h 2353"/>
                  <a:gd name="T26" fmla="*/ 696 w 803"/>
                  <a:gd name="T27" fmla="*/ 696 h 2353"/>
                  <a:gd name="T28" fmla="*/ 696 w 803"/>
                  <a:gd name="T29" fmla="*/ 749 h 2353"/>
                  <a:gd name="T30" fmla="*/ 643 w 803"/>
                  <a:gd name="T31" fmla="*/ 855 h 2353"/>
                  <a:gd name="T32" fmla="*/ 643 w 803"/>
                  <a:gd name="T33" fmla="*/ 855 h 2353"/>
                  <a:gd name="T34" fmla="*/ 589 w 803"/>
                  <a:gd name="T35" fmla="*/ 962 h 2353"/>
                  <a:gd name="T36" fmla="*/ 589 w 803"/>
                  <a:gd name="T37" fmla="*/ 1016 h 2353"/>
                  <a:gd name="T38" fmla="*/ 589 w 803"/>
                  <a:gd name="T39" fmla="*/ 1070 h 2353"/>
                  <a:gd name="T40" fmla="*/ 589 w 803"/>
                  <a:gd name="T41" fmla="*/ 1070 h 2353"/>
                  <a:gd name="T42" fmla="*/ 482 w 803"/>
                  <a:gd name="T43" fmla="*/ 1230 h 2353"/>
                  <a:gd name="T44" fmla="*/ 375 w 803"/>
                  <a:gd name="T45" fmla="*/ 1337 h 2353"/>
                  <a:gd name="T46" fmla="*/ 428 w 803"/>
                  <a:gd name="T47" fmla="*/ 1444 h 2353"/>
                  <a:gd name="T48" fmla="*/ 428 w 803"/>
                  <a:gd name="T49" fmla="*/ 1444 h 2353"/>
                  <a:gd name="T50" fmla="*/ 482 w 803"/>
                  <a:gd name="T51" fmla="*/ 1498 h 2353"/>
                  <a:gd name="T52" fmla="*/ 428 w 803"/>
                  <a:gd name="T53" fmla="*/ 1551 h 2353"/>
                  <a:gd name="T54" fmla="*/ 428 w 803"/>
                  <a:gd name="T55" fmla="*/ 1658 h 2353"/>
                  <a:gd name="T56" fmla="*/ 428 w 803"/>
                  <a:gd name="T57" fmla="*/ 1658 h 2353"/>
                  <a:gd name="T58" fmla="*/ 482 w 803"/>
                  <a:gd name="T59" fmla="*/ 1712 h 2353"/>
                  <a:gd name="T60" fmla="*/ 535 w 803"/>
                  <a:gd name="T61" fmla="*/ 1765 h 2353"/>
                  <a:gd name="T62" fmla="*/ 482 w 803"/>
                  <a:gd name="T63" fmla="*/ 1819 h 2353"/>
                  <a:gd name="T64" fmla="*/ 482 w 803"/>
                  <a:gd name="T65" fmla="*/ 1819 h 2353"/>
                  <a:gd name="T66" fmla="*/ 321 w 803"/>
                  <a:gd name="T67" fmla="*/ 1926 h 2353"/>
                  <a:gd name="T68" fmla="*/ 268 w 803"/>
                  <a:gd name="T69" fmla="*/ 1978 h 2353"/>
                  <a:gd name="T70" fmla="*/ 321 w 803"/>
                  <a:gd name="T71" fmla="*/ 2032 h 2353"/>
                  <a:gd name="T72" fmla="*/ 321 w 803"/>
                  <a:gd name="T73" fmla="*/ 2032 h 2353"/>
                  <a:gd name="T74" fmla="*/ 321 w 803"/>
                  <a:gd name="T75" fmla="*/ 2085 h 2353"/>
                  <a:gd name="T76" fmla="*/ 268 w 803"/>
                  <a:gd name="T77" fmla="*/ 2192 h 2353"/>
                  <a:gd name="T78" fmla="*/ 54 w 803"/>
                  <a:gd name="T79" fmla="*/ 2299 h 2353"/>
                  <a:gd name="T80" fmla="*/ 54 w 803"/>
                  <a:gd name="T81" fmla="*/ 2299 h 2353"/>
                  <a:gd name="T82" fmla="*/ 0 w 803"/>
                  <a:gd name="T83" fmla="*/ 2353 h 2353"/>
                  <a:gd name="T84" fmla="*/ 0 w 803"/>
                  <a:gd name="T85" fmla="*/ 2299 h 2353"/>
                  <a:gd name="T86" fmla="*/ 0 w 803"/>
                  <a:gd name="T87" fmla="*/ 2299 h 2353"/>
                  <a:gd name="T88" fmla="*/ 0 w 803"/>
                  <a:gd name="T89" fmla="*/ 2299 h 2353"/>
                  <a:gd name="T90" fmla="*/ 643 w 803"/>
                  <a:gd name="T91" fmla="*/ 54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3" h="2353">
                    <a:moveTo>
                      <a:pt x="643" y="54"/>
                    </a:moveTo>
                    <a:lnTo>
                      <a:pt x="696" y="0"/>
                    </a:lnTo>
                    <a:lnTo>
                      <a:pt x="750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750" y="107"/>
                    </a:lnTo>
                    <a:lnTo>
                      <a:pt x="696" y="161"/>
                    </a:lnTo>
                    <a:lnTo>
                      <a:pt x="643" y="268"/>
                    </a:lnTo>
                    <a:lnTo>
                      <a:pt x="643" y="268"/>
                    </a:lnTo>
                    <a:lnTo>
                      <a:pt x="535" y="482"/>
                    </a:lnTo>
                    <a:lnTo>
                      <a:pt x="482" y="642"/>
                    </a:lnTo>
                    <a:lnTo>
                      <a:pt x="589" y="696"/>
                    </a:lnTo>
                    <a:lnTo>
                      <a:pt x="589" y="696"/>
                    </a:lnTo>
                    <a:lnTo>
                      <a:pt x="696" y="696"/>
                    </a:lnTo>
                    <a:lnTo>
                      <a:pt x="696" y="749"/>
                    </a:lnTo>
                    <a:lnTo>
                      <a:pt x="643" y="855"/>
                    </a:lnTo>
                    <a:lnTo>
                      <a:pt x="643" y="855"/>
                    </a:lnTo>
                    <a:lnTo>
                      <a:pt x="589" y="962"/>
                    </a:lnTo>
                    <a:lnTo>
                      <a:pt x="589" y="1016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482" y="1230"/>
                    </a:lnTo>
                    <a:lnTo>
                      <a:pt x="375" y="133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482" y="1498"/>
                    </a:lnTo>
                    <a:lnTo>
                      <a:pt x="428" y="1551"/>
                    </a:lnTo>
                    <a:lnTo>
                      <a:pt x="428" y="1658"/>
                    </a:lnTo>
                    <a:lnTo>
                      <a:pt x="428" y="1658"/>
                    </a:lnTo>
                    <a:lnTo>
                      <a:pt x="482" y="1712"/>
                    </a:lnTo>
                    <a:lnTo>
                      <a:pt x="535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321" y="1926"/>
                    </a:lnTo>
                    <a:lnTo>
                      <a:pt x="268" y="1978"/>
                    </a:lnTo>
                    <a:lnTo>
                      <a:pt x="321" y="2032"/>
                    </a:lnTo>
                    <a:lnTo>
                      <a:pt x="321" y="2032"/>
                    </a:lnTo>
                    <a:lnTo>
                      <a:pt x="321" y="2085"/>
                    </a:lnTo>
                    <a:lnTo>
                      <a:pt x="268" y="2192"/>
                    </a:lnTo>
                    <a:lnTo>
                      <a:pt x="54" y="2299"/>
                    </a:lnTo>
                    <a:lnTo>
                      <a:pt x="54" y="2299"/>
                    </a:lnTo>
                    <a:lnTo>
                      <a:pt x="0" y="2353"/>
                    </a:lnTo>
                    <a:lnTo>
                      <a:pt x="0" y="2299"/>
                    </a:lnTo>
                    <a:lnTo>
                      <a:pt x="0" y="2299"/>
                    </a:lnTo>
                    <a:lnTo>
                      <a:pt x="0" y="2299"/>
                    </a:lnTo>
                    <a:lnTo>
                      <a:pt x="643" y="5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" name="Freeform 222"/>
              <p:cNvSpPr>
                <a:spLocks/>
              </p:cNvSpPr>
              <p:nvPr/>
            </p:nvSpPr>
            <p:spPr bwMode="auto">
              <a:xfrm>
                <a:off x="4707" y="1668"/>
                <a:ext cx="53" cy="34"/>
              </a:xfrm>
              <a:custGeom>
                <a:avLst/>
                <a:gdLst>
                  <a:gd name="T0" fmla="*/ 53 w 428"/>
                  <a:gd name="T1" fmla="*/ 0 h 267"/>
                  <a:gd name="T2" fmla="*/ 428 w 428"/>
                  <a:gd name="T3" fmla="*/ 160 h 267"/>
                  <a:gd name="T4" fmla="*/ 375 w 428"/>
                  <a:gd name="T5" fmla="*/ 267 h 267"/>
                  <a:gd name="T6" fmla="*/ 0 w 428"/>
                  <a:gd name="T7" fmla="*/ 107 h 267"/>
                  <a:gd name="T8" fmla="*/ 53 w 428"/>
                  <a:gd name="T9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8" h="267">
                    <a:moveTo>
                      <a:pt x="53" y="0"/>
                    </a:moveTo>
                    <a:lnTo>
                      <a:pt x="428" y="160"/>
                    </a:lnTo>
                    <a:lnTo>
                      <a:pt x="375" y="267"/>
                    </a:lnTo>
                    <a:lnTo>
                      <a:pt x="0" y="10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21A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" name="Freeform 223"/>
              <p:cNvSpPr>
                <a:spLocks/>
              </p:cNvSpPr>
              <p:nvPr/>
            </p:nvSpPr>
            <p:spPr bwMode="auto">
              <a:xfrm>
                <a:off x="4713" y="1668"/>
                <a:ext cx="40" cy="27"/>
              </a:xfrm>
              <a:custGeom>
                <a:avLst/>
                <a:gdLst>
                  <a:gd name="T0" fmla="*/ 0 w 322"/>
                  <a:gd name="T1" fmla="*/ 0 h 214"/>
                  <a:gd name="T2" fmla="*/ 322 w 322"/>
                  <a:gd name="T3" fmla="*/ 160 h 214"/>
                  <a:gd name="T4" fmla="*/ 322 w 322"/>
                  <a:gd name="T5" fmla="*/ 214 h 214"/>
                  <a:gd name="T6" fmla="*/ 0 w 322"/>
                  <a:gd name="T7" fmla="*/ 107 h 214"/>
                  <a:gd name="T8" fmla="*/ 0 w 322"/>
                  <a:gd name="T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2" h="214">
                    <a:moveTo>
                      <a:pt x="0" y="0"/>
                    </a:moveTo>
                    <a:lnTo>
                      <a:pt x="322" y="160"/>
                    </a:lnTo>
                    <a:lnTo>
                      <a:pt x="322" y="214"/>
                    </a:lnTo>
                    <a:lnTo>
                      <a:pt x="0" y="10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" name="Freeform 224"/>
              <p:cNvSpPr>
                <a:spLocks/>
              </p:cNvSpPr>
              <p:nvPr/>
            </p:nvSpPr>
            <p:spPr bwMode="auto">
              <a:xfrm>
                <a:off x="4606" y="2203"/>
                <a:ext cx="114" cy="87"/>
              </a:xfrm>
              <a:custGeom>
                <a:avLst/>
                <a:gdLst>
                  <a:gd name="T0" fmla="*/ 107 w 910"/>
                  <a:gd name="T1" fmla="*/ 54 h 696"/>
                  <a:gd name="T2" fmla="*/ 54 w 910"/>
                  <a:gd name="T3" fmla="*/ 54 h 696"/>
                  <a:gd name="T4" fmla="*/ 0 w 910"/>
                  <a:gd name="T5" fmla="*/ 161 h 696"/>
                  <a:gd name="T6" fmla="*/ 107 w 910"/>
                  <a:gd name="T7" fmla="*/ 321 h 696"/>
                  <a:gd name="T8" fmla="*/ 107 w 910"/>
                  <a:gd name="T9" fmla="*/ 321 h 696"/>
                  <a:gd name="T10" fmla="*/ 375 w 910"/>
                  <a:gd name="T11" fmla="*/ 589 h 696"/>
                  <a:gd name="T12" fmla="*/ 696 w 910"/>
                  <a:gd name="T13" fmla="*/ 696 h 696"/>
                  <a:gd name="T14" fmla="*/ 910 w 910"/>
                  <a:gd name="T15" fmla="*/ 589 h 696"/>
                  <a:gd name="T16" fmla="*/ 910 w 910"/>
                  <a:gd name="T17" fmla="*/ 589 h 696"/>
                  <a:gd name="T18" fmla="*/ 856 w 910"/>
                  <a:gd name="T19" fmla="*/ 375 h 696"/>
                  <a:gd name="T20" fmla="*/ 696 w 910"/>
                  <a:gd name="T21" fmla="*/ 161 h 696"/>
                  <a:gd name="T22" fmla="*/ 482 w 910"/>
                  <a:gd name="T23" fmla="*/ 0 h 696"/>
                  <a:gd name="T24" fmla="*/ 482 w 910"/>
                  <a:gd name="T25" fmla="*/ 0 h 696"/>
                  <a:gd name="T26" fmla="*/ 321 w 910"/>
                  <a:gd name="T27" fmla="*/ 54 h 696"/>
                  <a:gd name="T28" fmla="*/ 161 w 910"/>
                  <a:gd name="T29" fmla="*/ 54 h 696"/>
                  <a:gd name="T30" fmla="*/ 107 w 910"/>
                  <a:gd name="T31" fmla="*/ 54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0" h="696">
                    <a:moveTo>
                      <a:pt x="107" y="54"/>
                    </a:moveTo>
                    <a:lnTo>
                      <a:pt x="54" y="54"/>
                    </a:lnTo>
                    <a:lnTo>
                      <a:pt x="0" y="16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375" y="589"/>
                    </a:lnTo>
                    <a:lnTo>
                      <a:pt x="696" y="696"/>
                    </a:lnTo>
                    <a:lnTo>
                      <a:pt x="910" y="589"/>
                    </a:lnTo>
                    <a:lnTo>
                      <a:pt x="910" y="589"/>
                    </a:lnTo>
                    <a:lnTo>
                      <a:pt x="856" y="375"/>
                    </a:lnTo>
                    <a:lnTo>
                      <a:pt x="696" y="161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321" y="54"/>
                    </a:lnTo>
                    <a:lnTo>
                      <a:pt x="161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" name="Freeform 225"/>
              <p:cNvSpPr>
                <a:spLocks/>
              </p:cNvSpPr>
              <p:nvPr/>
            </p:nvSpPr>
            <p:spPr bwMode="auto">
              <a:xfrm>
                <a:off x="4606" y="2196"/>
                <a:ext cx="114" cy="101"/>
              </a:xfrm>
              <a:custGeom>
                <a:avLst/>
                <a:gdLst>
                  <a:gd name="T0" fmla="*/ 910 w 910"/>
                  <a:gd name="T1" fmla="*/ 267 h 803"/>
                  <a:gd name="T2" fmla="*/ 856 w 910"/>
                  <a:gd name="T3" fmla="*/ 374 h 803"/>
                  <a:gd name="T4" fmla="*/ 803 w 910"/>
                  <a:gd name="T5" fmla="*/ 481 h 803"/>
                  <a:gd name="T6" fmla="*/ 749 w 910"/>
                  <a:gd name="T7" fmla="*/ 588 h 803"/>
                  <a:gd name="T8" fmla="*/ 749 w 910"/>
                  <a:gd name="T9" fmla="*/ 588 h 803"/>
                  <a:gd name="T10" fmla="*/ 696 w 910"/>
                  <a:gd name="T11" fmla="*/ 642 h 803"/>
                  <a:gd name="T12" fmla="*/ 642 w 910"/>
                  <a:gd name="T13" fmla="*/ 749 h 803"/>
                  <a:gd name="T14" fmla="*/ 535 w 910"/>
                  <a:gd name="T15" fmla="*/ 803 h 803"/>
                  <a:gd name="T16" fmla="*/ 535 w 910"/>
                  <a:gd name="T17" fmla="*/ 803 h 803"/>
                  <a:gd name="T18" fmla="*/ 375 w 910"/>
                  <a:gd name="T19" fmla="*/ 696 h 803"/>
                  <a:gd name="T20" fmla="*/ 107 w 910"/>
                  <a:gd name="T21" fmla="*/ 535 h 803"/>
                  <a:gd name="T22" fmla="*/ 0 w 910"/>
                  <a:gd name="T23" fmla="*/ 374 h 803"/>
                  <a:gd name="T24" fmla="*/ 0 w 910"/>
                  <a:gd name="T25" fmla="*/ 374 h 803"/>
                  <a:gd name="T26" fmla="*/ 107 w 910"/>
                  <a:gd name="T27" fmla="*/ 321 h 803"/>
                  <a:gd name="T28" fmla="*/ 214 w 910"/>
                  <a:gd name="T29" fmla="*/ 267 h 803"/>
                  <a:gd name="T30" fmla="*/ 321 w 910"/>
                  <a:gd name="T31" fmla="*/ 214 h 803"/>
                  <a:gd name="T32" fmla="*/ 321 w 910"/>
                  <a:gd name="T33" fmla="*/ 214 h 803"/>
                  <a:gd name="T34" fmla="*/ 375 w 910"/>
                  <a:gd name="T35" fmla="*/ 107 h 803"/>
                  <a:gd name="T36" fmla="*/ 428 w 910"/>
                  <a:gd name="T37" fmla="*/ 53 h 803"/>
                  <a:gd name="T38" fmla="*/ 535 w 910"/>
                  <a:gd name="T39" fmla="*/ 0 h 803"/>
                  <a:gd name="T40" fmla="*/ 535 w 910"/>
                  <a:gd name="T41" fmla="*/ 0 h 803"/>
                  <a:gd name="T42" fmla="*/ 696 w 910"/>
                  <a:gd name="T43" fmla="*/ 107 h 803"/>
                  <a:gd name="T44" fmla="*/ 856 w 910"/>
                  <a:gd name="T45" fmla="*/ 160 h 803"/>
                  <a:gd name="T46" fmla="*/ 910 w 910"/>
                  <a:gd name="T47" fmla="*/ 267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0" h="803">
                    <a:moveTo>
                      <a:pt x="910" y="267"/>
                    </a:moveTo>
                    <a:lnTo>
                      <a:pt x="856" y="374"/>
                    </a:lnTo>
                    <a:lnTo>
                      <a:pt x="803" y="481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696" y="642"/>
                    </a:lnTo>
                    <a:lnTo>
                      <a:pt x="642" y="749"/>
                    </a:lnTo>
                    <a:lnTo>
                      <a:pt x="535" y="803"/>
                    </a:lnTo>
                    <a:lnTo>
                      <a:pt x="535" y="803"/>
                    </a:lnTo>
                    <a:lnTo>
                      <a:pt x="375" y="696"/>
                    </a:lnTo>
                    <a:lnTo>
                      <a:pt x="107" y="53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107" y="321"/>
                    </a:lnTo>
                    <a:lnTo>
                      <a:pt x="214" y="267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5" y="107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696" y="107"/>
                    </a:lnTo>
                    <a:lnTo>
                      <a:pt x="856" y="160"/>
                    </a:lnTo>
                    <a:lnTo>
                      <a:pt x="910" y="267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" name="Freeform 226"/>
              <p:cNvSpPr>
                <a:spLocks/>
              </p:cNvSpPr>
              <p:nvPr/>
            </p:nvSpPr>
            <p:spPr bwMode="auto">
              <a:xfrm>
                <a:off x="4620" y="2230"/>
                <a:ext cx="67" cy="46"/>
              </a:xfrm>
              <a:custGeom>
                <a:avLst/>
                <a:gdLst>
                  <a:gd name="T0" fmla="*/ 214 w 535"/>
                  <a:gd name="T1" fmla="*/ 0 h 375"/>
                  <a:gd name="T2" fmla="*/ 214 w 535"/>
                  <a:gd name="T3" fmla="*/ 0 h 375"/>
                  <a:gd name="T4" fmla="*/ 214 w 535"/>
                  <a:gd name="T5" fmla="*/ 0 h 375"/>
                  <a:gd name="T6" fmla="*/ 268 w 535"/>
                  <a:gd name="T7" fmla="*/ 0 h 375"/>
                  <a:gd name="T8" fmla="*/ 268 w 535"/>
                  <a:gd name="T9" fmla="*/ 0 h 375"/>
                  <a:gd name="T10" fmla="*/ 268 w 535"/>
                  <a:gd name="T11" fmla="*/ 54 h 375"/>
                  <a:gd name="T12" fmla="*/ 321 w 535"/>
                  <a:gd name="T13" fmla="*/ 54 h 375"/>
                  <a:gd name="T14" fmla="*/ 375 w 535"/>
                  <a:gd name="T15" fmla="*/ 54 h 375"/>
                  <a:gd name="T16" fmla="*/ 375 w 535"/>
                  <a:gd name="T17" fmla="*/ 54 h 375"/>
                  <a:gd name="T18" fmla="*/ 375 w 535"/>
                  <a:gd name="T19" fmla="*/ 54 h 375"/>
                  <a:gd name="T20" fmla="*/ 428 w 535"/>
                  <a:gd name="T21" fmla="*/ 107 h 375"/>
                  <a:gd name="T22" fmla="*/ 482 w 535"/>
                  <a:gd name="T23" fmla="*/ 107 h 375"/>
                  <a:gd name="T24" fmla="*/ 482 w 535"/>
                  <a:gd name="T25" fmla="*/ 107 h 375"/>
                  <a:gd name="T26" fmla="*/ 482 w 535"/>
                  <a:gd name="T27" fmla="*/ 161 h 375"/>
                  <a:gd name="T28" fmla="*/ 482 w 535"/>
                  <a:gd name="T29" fmla="*/ 161 h 375"/>
                  <a:gd name="T30" fmla="*/ 535 w 535"/>
                  <a:gd name="T31" fmla="*/ 214 h 375"/>
                  <a:gd name="T32" fmla="*/ 535 w 535"/>
                  <a:gd name="T33" fmla="*/ 214 h 375"/>
                  <a:gd name="T34" fmla="*/ 535 w 535"/>
                  <a:gd name="T35" fmla="*/ 268 h 375"/>
                  <a:gd name="T36" fmla="*/ 482 w 535"/>
                  <a:gd name="T37" fmla="*/ 375 h 375"/>
                  <a:gd name="T38" fmla="*/ 428 w 535"/>
                  <a:gd name="T39" fmla="*/ 375 h 375"/>
                  <a:gd name="T40" fmla="*/ 428 w 535"/>
                  <a:gd name="T41" fmla="*/ 375 h 375"/>
                  <a:gd name="T42" fmla="*/ 321 w 535"/>
                  <a:gd name="T43" fmla="*/ 321 h 375"/>
                  <a:gd name="T44" fmla="*/ 214 w 535"/>
                  <a:gd name="T45" fmla="*/ 268 h 375"/>
                  <a:gd name="T46" fmla="*/ 161 w 535"/>
                  <a:gd name="T47" fmla="*/ 161 h 375"/>
                  <a:gd name="T48" fmla="*/ 161 w 535"/>
                  <a:gd name="T49" fmla="*/ 161 h 375"/>
                  <a:gd name="T50" fmla="*/ 107 w 535"/>
                  <a:gd name="T51" fmla="*/ 161 h 375"/>
                  <a:gd name="T52" fmla="*/ 0 w 535"/>
                  <a:gd name="T53" fmla="*/ 107 h 375"/>
                  <a:gd name="T54" fmla="*/ 0 w 535"/>
                  <a:gd name="T55" fmla="*/ 54 h 375"/>
                  <a:gd name="T56" fmla="*/ 0 w 535"/>
                  <a:gd name="T57" fmla="*/ 54 h 375"/>
                  <a:gd name="T58" fmla="*/ 54 w 535"/>
                  <a:gd name="T59" fmla="*/ 54 h 375"/>
                  <a:gd name="T60" fmla="*/ 107 w 535"/>
                  <a:gd name="T61" fmla="*/ 54 h 375"/>
                  <a:gd name="T62" fmla="*/ 214 w 535"/>
                  <a:gd name="T63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5" h="375">
                    <a:moveTo>
                      <a:pt x="214" y="0"/>
                    </a:move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482" y="161"/>
                    </a:lnTo>
                    <a:lnTo>
                      <a:pt x="482" y="161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535" y="268"/>
                    </a:lnTo>
                    <a:lnTo>
                      <a:pt x="482" y="375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321" y="321"/>
                    </a:lnTo>
                    <a:lnTo>
                      <a:pt x="214" y="268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07" y="161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" name="Freeform 227"/>
              <p:cNvSpPr>
                <a:spLocks/>
              </p:cNvSpPr>
              <p:nvPr/>
            </p:nvSpPr>
            <p:spPr bwMode="auto">
              <a:xfrm>
                <a:off x="4606" y="1575"/>
                <a:ext cx="335" cy="708"/>
              </a:xfrm>
              <a:custGeom>
                <a:avLst/>
                <a:gdLst>
                  <a:gd name="T0" fmla="*/ 107 w 2676"/>
                  <a:gd name="T1" fmla="*/ 5079 h 5668"/>
                  <a:gd name="T2" fmla="*/ 482 w 2676"/>
                  <a:gd name="T3" fmla="*/ 5132 h 5668"/>
                  <a:gd name="T4" fmla="*/ 589 w 2676"/>
                  <a:gd name="T5" fmla="*/ 5239 h 5668"/>
                  <a:gd name="T6" fmla="*/ 803 w 2676"/>
                  <a:gd name="T7" fmla="*/ 5507 h 5668"/>
                  <a:gd name="T8" fmla="*/ 856 w 2676"/>
                  <a:gd name="T9" fmla="*/ 5614 h 5668"/>
                  <a:gd name="T10" fmla="*/ 856 w 2676"/>
                  <a:gd name="T11" fmla="*/ 5668 h 5668"/>
                  <a:gd name="T12" fmla="*/ 856 w 2676"/>
                  <a:gd name="T13" fmla="*/ 5668 h 5668"/>
                  <a:gd name="T14" fmla="*/ 1071 w 2676"/>
                  <a:gd name="T15" fmla="*/ 5507 h 5668"/>
                  <a:gd name="T16" fmla="*/ 1178 w 2676"/>
                  <a:gd name="T17" fmla="*/ 5400 h 5668"/>
                  <a:gd name="T18" fmla="*/ 1231 w 2676"/>
                  <a:gd name="T19" fmla="*/ 5293 h 5668"/>
                  <a:gd name="T20" fmla="*/ 1285 w 2676"/>
                  <a:gd name="T21" fmla="*/ 5239 h 5668"/>
                  <a:gd name="T22" fmla="*/ 1499 w 2676"/>
                  <a:gd name="T23" fmla="*/ 4918 h 5668"/>
                  <a:gd name="T24" fmla="*/ 1606 w 2676"/>
                  <a:gd name="T25" fmla="*/ 4652 h 5668"/>
                  <a:gd name="T26" fmla="*/ 1927 w 2676"/>
                  <a:gd name="T27" fmla="*/ 3902 h 5668"/>
                  <a:gd name="T28" fmla="*/ 2034 w 2676"/>
                  <a:gd name="T29" fmla="*/ 3582 h 5668"/>
                  <a:gd name="T30" fmla="*/ 2141 w 2676"/>
                  <a:gd name="T31" fmla="*/ 3101 h 5668"/>
                  <a:gd name="T32" fmla="*/ 2248 w 2676"/>
                  <a:gd name="T33" fmla="*/ 2887 h 5668"/>
                  <a:gd name="T34" fmla="*/ 2355 w 2676"/>
                  <a:gd name="T35" fmla="*/ 2459 h 5668"/>
                  <a:gd name="T36" fmla="*/ 2409 w 2676"/>
                  <a:gd name="T37" fmla="*/ 2245 h 5668"/>
                  <a:gd name="T38" fmla="*/ 2462 w 2676"/>
                  <a:gd name="T39" fmla="*/ 1924 h 5668"/>
                  <a:gd name="T40" fmla="*/ 2516 w 2676"/>
                  <a:gd name="T41" fmla="*/ 1710 h 5668"/>
                  <a:gd name="T42" fmla="*/ 2569 w 2676"/>
                  <a:gd name="T43" fmla="*/ 1389 h 5668"/>
                  <a:gd name="T44" fmla="*/ 2623 w 2676"/>
                  <a:gd name="T45" fmla="*/ 1176 h 5668"/>
                  <a:gd name="T46" fmla="*/ 2623 w 2676"/>
                  <a:gd name="T47" fmla="*/ 587 h 5668"/>
                  <a:gd name="T48" fmla="*/ 2569 w 2676"/>
                  <a:gd name="T49" fmla="*/ 320 h 5668"/>
                  <a:gd name="T50" fmla="*/ 1873 w 2676"/>
                  <a:gd name="T51" fmla="*/ 0 h 5668"/>
                  <a:gd name="T52" fmla="*/ 1552 w 2676"/>
                  <a:gd name="T53" fmla="*/ 107 h 5668"/>
                  <a:gd name="T54" fmla="*/ 1285 w 2676"/>
                  <a:gd name="T55" fmla="*/ 534 h 5668"/>
                  <a:gd name="T56" fmla="*/ 1285 w 2676"/>
                  <a:gd name="T57" fmla="*/ 641 h 5668"/>
                  <a:gd name="T58" fmla="*/ 1178 w 2676"/>
                  <a:gd name="T59" fmla="*/ 908 h 5668"/>
                  <a:gd name="T60" fmla="*/ 1178 w 2676"/>
                  <a:gd name="T61" fmla="*/ 1069 h 5668"/>
                  <a:gd name="T62" fmla="*/ 1124 w 2676"/>
                  <a:gd name="T63" fmla="*/ 1443 h 5668"/>
                  <a:gd name="T64" fmla="*/ 1124 w 2676"/>
                  <a:gd name="T65" fmla="*/ 1603 h 5668"/>
                  <a:gd name="T66" fmla="*/ 1017 w 2676"/>
                  <a:gd name="T67" fmla="*/ 2299 h 5668"/>
                  <a:gd name="T68" fmla="*/ 1017 w 2676"/>
                  <a:gd name="T69" fmla="*/ 2459 h 5668"/>
                  <a:gd name="T70" fmla="*/ 910 w 2676"/>
                  <a:gd name="T71" fmla="*/ 2780 h 5668"/>
                  <a:gd name="T72" fmla="*/ 910 w 2676"/>
                  <a:gd name="T73" fmla="*/ 2994 h 5668"/>
                  <a:gd name="T74" fmla="*/ 803 w 2676"/>
                  <a:gd name="T75" fmla="*/ 3261 h 5668"/>
                  <a:gd name="T76" fmla="*/ 749 w 2676"/>
                  <a:gd name="T77" fmla="*/ 3422 h 5668"/>
                  <a:gd name="T78" fmla="*/ 642 w 2676"/>
                  <a:gd name="T79" fmla="*/ 3742 h 5668"/>
                  <a:gd name="T80" fmla="*/ 589 w 2676"/>
                  <a:gd name="T81" fmla="*/ 3849 h 5668"/>
                  <a:gd name="T82" fmla="*/ 321 w 2676"/>
                  <a:gd name="T83" fmla="*/ 4491 h 5668"/>
                  <a:gd name="T84" fmla="*/ 321 w 2676"/>
                  <a:gd name="T85" fmla="*/ 4652 h 5668"/>
                  <a:gd name="T86" fmla="*/ 214 w 2676"/>
                  <a:gd name="T87" fmla="*/ 4705 h 5668"/>
                  <a:gd name="T88" fmla="*/ 161 w 2676"/>
                  <a:gd name="T89" fmla="*/ 4812 h 5668"/>
                  <a:gd name="T90" fmla="*/ 0 w 2676"/>
                  <a:gd name="T91" fmla="*/ 5079 h 5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76" h="5668">
                    <a:moveTo>
                      <a:pt x="54" y="5079"/>
                    </a:moveTo>
                    <a:lnTo>
                      <a:pt x="107" y="5079"/>
                    </a:lnTo>
                    <a:lnTo>
                      <a:pt x="268" y="5079"/>
                    </a:lnTo>
                    <a:lnTo>
                      <a:pt x="482" y="5132"/>
                    </a:lnTo>
                    <a:lnTo>
                      <a:pt x="482" y="5132"/>
                    </a:lnTo>
                    <a:lnTo>
                      <a:pt x="589" y="5239"/>
                    </a:lnTo>
                    <a:lnTo>
                      <a:pt x="696" y="5346"/>
                    </a:lnTo>
                    <a:lnTo>
                      <a:pt x="803" y="5507"/>
                    </a:lnTo>
                    <a:lnTo>
                      <a:pt x="803" y="5507"/>
                    </a:lnTo>
                    <a:lnTo>
                      <a:pt x="856" y="5614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910" y="5614"/>
                    </a:lnTo>
                    <a:lnTo>
                      <a:pt x="1071" y="5507"/>
                    </a:lnTo>
                    <a:lnTo>
                      <a:pt x="1071" y="5507"/>
                    </a:lnTo>
                    <a:lnTo>
                      <a:pt x="1178" y="5400"/>
                    </a:lnTo>
                    <a:lnTo>
                      <a:pt x="1231" y="5346"/>
                    </a:lnTo>
                    <a:lnTo>
                      <a:pt x="1231" y="5293"/>
                    </a:lnTo>
                    <a:lnTo>
                      <a:pt x="1231" y="5293"/>
                    </a:lnTo>
                    <a:lnTo>
                      <a:pt x="1285" y="5239"/>
                    </a:lnTo>
                    <a:lnTo>
                      <a:pt x="1338" y="5132"/>
                    </a:lnTo>
                    <a:lnTo>
                      <a:pt x="1499" y="4918"/>
                    </a:lnTo>
                    <a:lnTo>
                      <a:pt x="1606" y="4652"/>
                    </a:lnTo>
                    <a:lnTo>
                      <a:pt x="1606" y="4652"/>
                    </a:lnTo>
                    <a:lnTo>
                      <a:pt x="1713" y="4331"/>
                    </a:lnTo>
                    <a:lnTo>
                      <a:pt x="1927" y="3902"/>
                    </a:lnTo>
                    <a:lnTo>
                      <a:pt x="2034" y="3582"/>
                    </a:lnTo>
                    <a:lnTo>
                      <a:pt x="2034" y="3582"/>
                    </a:lnTo>
                    <a:lnTo>
                      <a:pt x="2087" y="3368"/>
                    </a:lnTo>
                    <a:lnTo>
                      <a:pt x="2141" y="3101"/>
                    </a:lnTo>
                    <a:lnTo>
                      <a:pt x="2248" y="2887"/>
                    </a:lnTo>
                    <a:lnTo>
                      <a:pt x="2248" y="2887"/>
                    </a:lnTo>
                    <a:lnTo>
                      <a:pt x="2301" y="2672"/>
                    </a:lnTo>
                    <a:lnTo>
                      <a:pt x="2355" y="2459"/>
                    </a:lnTo>
                    <a:lnTo>
                      <a:pt x="2409" y="2245"/>
                    </a:lnTo>
                    <a:lnTo>
                      <a:pt x="2409" y="2245"/>
                    </a:lnTo>
                    <a:lnTo>
                      <a:pt x="2409" y="2085"/>
                    </a:lnTo>
                    <a:lnTo>
                      <a:pt x="2462" y="1924"/>
                    </a:lnTo>
                    <a:lnTo>
                      <a:pt x="2516" y="1710"/>
                    </a:lnTo>
                    <a:lnTo>
                      <a:pt x="2516" y="1710"/>
                    </a:lnTo>
                    <a:lnTo>
                      <a:pt x="2516" y="1550"/>
                    </a:lnTo>
                    <a:lnTo>
                      <a:pt x="2569" y="1389"/>
                    </a:lnTo>
                    <a:lnTo>
                      <a:pt x="2623" y="1176"/>
                    </a:lnTo>
                    <a:lnTo>
                      <a:pt x="2623" y="1176"/>
                    </a:lnTo>
                    <a:lnTo>
                      <a:pt x="2676" y="908"/>
                    </a:lnTo>
                    <a:lnTo>
                      <a:pt x="2623" y="587"/>
                    </a:lnTo>
                    <a:lnTo>
                      <a:pt x="2569" y="320"/>
                    </a:lnTo>
                    <a:lnTo>
                      <a:pt x="2569" y="320"/>
                    </a:lnTo>
                    <a:lnTo>
                      <a:pt x="2301" y="107"/>
                    </a:lnTo>
                    <a:lnTo>
                      <a:pt x="1873" y="0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338" y="373"/>
                    </a:lnTo>
                    <a:lnTo>
                      <a:pt x="1285" y="534"/>
                    </a:lnTo>
                    <a:lnTo>
                      <a:pt x="1285" y="641"/>
                    </a:lnTo>
                    <a:lnTo>
                      <a:pt x="1285" y="641"/>
                    </a:lnTo>
                    <a:lnTo>
                      <a:pt x="1231" y="748"/>
                    </a:lnTo>
                    <a:lnTo>
                      <a:pt x="1178" y="908"/>
                    </a:lnTo>
                    <a:lnTo>
                      <a:pt x="1178" y="1069"/>
                    </a:lnTo>
                    <a:lnTo>
                      <a:pt x="1178" y="1069"/>
                    </a:lnTo>
                    <a:lnTo>
                      <a:pt x="1178" y="1283"/>
                    </a:lnTo>
                    <a:lnTo>
                      <a:pt x="1124" y="1443"/>
                    </a:lnTo>
                    <a:lnTo>
                      <a:pt x="1124" y="1603"/>
                    </a:lnTo>
                    <a:lnTo>
                      <a:pt x="1124" y="1603"/>
                    </a:lnTo>
                    <a:lnTo>
                      <a:pt x="1071" y="1924"/>
                    </a:lnTo>
                    <a:lnTo>
                      <a:pt x="1017" y="2299"/>
                    </a:lnTo>
                    <a:lnTo>
                      <a:pt x="1017" y="2459"/>
                    </a:lnTo>
                    <a:lnTo>
                      <a:pt x="1017" y="2459"/>
                    </a:lnTo>
                    <a:lnTo>
                      <a:pt x="964" y="2565"/>
                    </a:lnTo>
                    <a:lnTo>
                      <a:pt x="910" y="2780"/>
                    </a:lnTo>
                    <a:lnTo>
                      <a:pt x="910" y="2994"/>
                    </a:lnTo>
                    <a:lnTo>
                      <a:pt x="910" y="2994"/>
                    </a:lnTo>
                    <a:lnTo>
                      <a:pt x="856" y="3101"/>
                    </a:lnTo>
                    <a:lnTo>
                      <a:pt x="803" y="3261"/>
                    </a:lnTo>
                    <a:lnTo>
                      <a:pt x="749" y="3422"/>
                    </a:lnTo>
                    <a:lnTo>
                      <a:pt x="749" y="3422"/>
                    </a:lnTo>
                    <a:lnTo>
                      <a:pt x="642" y="3582"/>
                    </a:lnTo>
                    <a:lnTo>
                      <a:pt x="642" y="3742"/>
                    </a:lnTo>
                    <a:lnTo>
                      <a:pt x="589" y="3849"/>
                    </a:lnTo>
                    <a:lnTo>
                      <a:pt x="589" y="3849"/>
                    </a:lnTo>
                    <a:lnTo>
                      <a:pt x="482" y="4116"/>
                    </a:lnTo>
                    <a:lnTo>
                      <a:pt x="321" y="4491"/>
                    </a:lnTo>
                    <a:lnTo>
                      <a:pt x="321" y="4652"/>
                    </a:lnTo>
                    <a:lnTo>
                      <a:pt x="321" y="4652"/>
                    </a:lnTo>
                    <a:lnTo>
                      <a:pt x="268" y="4652"/>
                    </a:lnTo>
                    <a:lnTo>
                      <a:pt x="214" y="4705"/>
                    </a:lnTo>
                    <a:lnTo>
                      <a:pt x="161" y="4812"/>
                    </a:lnTo>
                    <a:lnTo>
                      <a:pt x="161" y="4812"/>
                    </a:lnTo>
                    <a:lnTo>
                      <a:pt x="107" y="4972"/>
                    </a:lnTo>
                    <a:lnTo>
                      <a:pt x="0" y="5079"/>
                    </a:lnTo>
                    <a:lnTo>
                      <a:pt x="54" y="507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Freeform 228"/>
              <p:cNvSpPr>
                <a:spLocks/>
              </p:cNvSpPr>
              <p:nvPr/>
            </p:nvSpPr>
            <p:spPr bwMode="auto">
              <a:xfrm>
                <a:off x="4292" y="1615"/>
                <a:ext cx="268" cy="401"/>
              </a:xfrm>
              <a:custGeom>
                <a:avLst/>
                <a:gdLst>
                  <a:gd name="T0" fmla="*/ 321 w 2140"/>
                  <a:gd name="T1" fmla="*/ 3209 h 3209"/>
                  <a:gd name="T2" fmla="*/ 589 w 2140"/>
                  <a:gd name="T3" fmla="*/ 2995 h 3209"/>
                  <a:gd name="T4" fmla="*/ 802 w 2140"/>
                  <a:gd name="T5" fmla="*/ 2727 h 3209"/>
                  <a:gd name="T6" fmla="*/ 1069 w 2140"/>
                  <a:gd name="T7" fmla="*/ 2299 h 3209"/>
                  <a:gd name="T8" fmla="*/ 1230 w 2140"/>
                  <a:gd name="T9" fmla="*/ 2192 h 3209"/>
                  <a:gd name="T10" fmla="*/ 1337 w 2140"/>
                  <a:gd name="T11" fmla="*/ 1979 h 3209"/>
                  <a:gd name="T12" fmla="*/ 1390 w 2140"/>
                  <a:gd name="T13" fmla="*/ 1872 h 3209"/>
                  <a:gd name="T14" fmla="*/ 1604 w 2140"/>
                  <a:gd name="T15" fmla="*/ 1551 h 3209"/>
                  <a:gd name="T16" fmla="*/ 1765 w 2140"/>
                  <a:gd name="T17" fmla="*/ 1390 h 3209"/>
                  <a:gd name="T18" fmla="*/ 2033 w 2140"/>
                  <a:gd name="T19" fmla="*/ 1123 h 3209"/>
                  <a:gd name="T20" fmla="*/ 2086 w 2140"/>
                  <a:gd name="T21" fmla="*/ 1015 h 3209"/>
                  <a:gd name="T22" fmla="*/ 2140 w 2140"/>
                  <a:gd name="T23" fmla="*/ 963 h 3209"/>
                  <a:gd name="T24" fmla="*/ 2033 w 2140"/>
                  <a:gd name="T25" fmla="*/ 749 h 3209"/>
                  <a:gd name="T26" fmla="*/ 1979 w 2140"/>
                  <a:gd name="T27" fmla="*/ 588 h 3209"/>
                  <a:gd name="T28" fmla="*/ 1818 w 2140"/>
                  <a:gd name="T29" fmla="*/ 160 h 3209"/>
                  <a:gd name="T30" fmla="*/ 1765 w 2140"/>
                  <a:gd name="T31" fmla="*/ 53 h 3209"/>
                  <a:gd name="T32" fmla="*/ 1711 w 2140"/>
                  <a:gd name="T33" fmla="*/ 53 h 3209"/>
                  <a:gd name="T34" fmla="*/ 1658 w 2140"/>
                  <a:gd name="T35" fmla="*/ 160 h 3209"/>
                  <a:gd name="T36" fmla="*/ 1658 w 2140"/>
                  <a:gd name="T37" fmla="*/ 321 h 3209"/>
                  <a:gd name="T38" fmla="*/ 1765 w 2140"/>
                  <a:gd name="T39" fmla="*/ 481 h 3209"/>
                  <a:gd name="T40" fmla="*/ 1818 w 2140"/>
                  <a:gd name="T41" fmla="*/ 642 h 3209"/>
                  <a:gd name="T42" fmla="*/ 1711 w 2140"/>
                  <a:gd name="T43" fmla="*/ 642 h 3209"/>
                  <a:gd name="T44" fmla="*/ 1551 w 2140"/>
                  <a:gd name="T45" fmla="*/ 588 h 3209"/>
                  <a:gd name="T46" fmla="*/ 1551 w 2140"/>
                  <a:gd name="T47" fmla="*/ 695 h 3209"/>
                  <a:gd name="T48" fmla="*/ 1604 w 2140"/>
                  <a:gd name="T49" fmla="*/ 856 h 3209"/>
                  <a:gd name="T50" fmla="*/ 1604 w 2140"/>
                  <a:gd name="T51" fmla="*/ 963 h 3209"/>
                  <a:gd name="T52" fmla="*/ 1497 w 2140"/>
                  <a:gd name="T53" fmla="*/ 963 h 3209"/>
                  <a:gd name="T54" fmla="*/ 1390 w 2140"/>
                  <a:gd name="T55" fmla="*/ 963 h 3209"/>
                  <a:gd name="T56" fmla="*/ 1390 w 2140"/>
                  <a:gd name="T57" fmla="*/ 1069 h 3209"/>
                  <a:gd name="T58" fmla="*/ 1497 w 2140"/>
                  <a:gd name="T59" fmla="*/ 1176 h 3209"/>
                  <a:gd name="T60" fmla="*/ 1497 w 2140"/>
                  <a:gd name="T61" fmla="*/ 1283 h 3209"/>
                  <a:gd name="T62" fmla="*/ 1444 w 2140"/>
                  <a:gd name="T63" fmla="*/ 1283 h 3209"/>
                  <a:gd name="T64" fmla="*/ 1390 w 2140"/>
                  <a:gd name="T65" fmla="*/ 1283 h 3209"/>
                  <a:gd name="T66" fmla="*/ 1390 w 2140"/>
                  <a:gd name="T67" fmla="*/ 1337 h 3209"/>
                  <a:gd name="T68" fmla="*/ 1123 w 2140"/>
                  <a:gd name="T69" fmla="*/ 1230 h 3209"/>
                  <a:gd name="T70" fmla="*/ 1016 w 2140"/>
                  <a:gd name="T71" fmla="*/ 1283 h 3209"/>
                  <a:gd name="T72" fmla="*/ 1176 w 2140"/>
                  <a:gd name="T73" fmla="*/ 1444 h 3209"/>
                  <a:gd name="T74" fmla="*/ 1230 w 2140"/>
                  <a:gd name="T75" fmla="*/ 1658 h 3209"/>
                  <a:gd name="T76" fmla="*/ 1230 w 2140"/>
                  <a:gd name="T77" fmla="*/ 1872 h 3209"/>
                  <a:gd name="T78" fmla="*/ 1123 w 2140"/>
                  <a:gd name="T79" fmla="*/ 1925 h 3209"/>
                  <a:gd name="T80" fmla="*/ 855 w 2140"/>
                  <a:gd name="T81" fmla="*/ 2032 h 3209"/>
                  <a:gd name="T82" fmla="*/ 802 w 2140"/>
                  <a:gd name="T83" fmla="*/ 2139 h 3209"/>
                  <a:gd name="T84" fmla="*/ 695 w 2140"/>
                  <a:gd name="T85" fmla="*/ 2299 h 3209"/>
                  <a:gd name="T86" fmla="*/ 589 w 2140"/>
                  <a:gd name="T87" fmla="*/ 2406 h 3209"/>
                  <a:gd name="T88" fmla="*/ 374 w 2140"/>
                  <a:gd name="T89" fmla="*/ 2567 h 3209"/>
                  <a:gd name="T90" fmla="*/ 160 w 2140"/>
                  <a:gd name="T91" fmla="*/ 2674 h 3209"/>
                  <a:gd name="T92" fmla="*/ 0 w 2140"/>
                  <a:gd name="T93" fmla="*/ 2888 h 3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40" h="3209">
                    <a:moveTo>
                      <a:pt x="0" y="2888"/>
                    </a:moveTo>
                    <a:lnTo>
                      <a:pt x="321" y="3209"/>
                    </a:lnTo>
                    <a:lnTo>
                      <a:pt x="374" y="3155"/>
                    </a:lnTo>
                    <a:lnTo>
                      <a:pt x="589" y="2995"/>
                    </a:lnTo>
                    <a:lnTo>
                      <a:pt x="802" y="2727"/>
                    </a:lnTo>
                    <a:lnTo>
                      <a:pt x="802" y="2727"/>
                    </a:lnTo>
                    <a:lnTo>
                      <a:pt x="962" y="2513"/>
                    </a:lnTo>
                    <a:lnTo>
                      <a:pt x="1069" y="2299"/>
                    </a:lnTo>
                    <a:lnTo>
                      <a:pt x="1230" y="2192"/>
                    </a:lnTo>
                    <a:lnTo>
                      <a:pt x="1230" y="2192"/>
                    </a:lnTo>
                    <a:lnTo>
                      <a:pt x="1283" y="2086"/>
                    </a:lnTo>
                    <a:lnTo>
                      <a:pt x="1337" y="1979"/>
                    </a:lnTo>
                    <a:lnTo>
                      <a:pt x="1390" y="1872"/>
                    </a:lnTo>
                    <a:lnTo>
                      <a:pt x="1390" y="1872"/>
                    </a:lnTo>
                    <a:lnTo>
                      <a:pt x="1497" y="1711"/>
                    </a:lnTo>
                    <a:lnTo>
                      <a:pt x="1604" y="1551"/>
                    </a:lnTo>
                    <a:lnTo>
                      <a:pt x="1765" y="1390"/>
                    </a:lnTo>
                    <a:lnTo>
                      <a:pt x="1765" y="1390"/>
                    </a:lnTo>
                    <a:lnTo>
                      <a:pt x="1872" y="1230"/>
                    </a:lnTo>
                    <a:lnTo>
                      <a:pt x="2033" y="1123"/>
                    </a:lnTo>
                    <a:lnTo>
                      <a:pt x="2086" y="1015"/>
                    </a:lnTo>
                    <a:lnTo>
                      <a:pt x="2086" y="1015"/>
                    </a:lnTo>
                    <a:lnTo>
                      <a:pt x="2140" y="1015"/>
                    </a:lnTo>
                    <a:lnTo>
                      <a:pt x="2140" y="963"/>
                    </a:lnTo>
                    <a:lnTo>
                      <a:pt x="2086" y="856"/>
                    </a:lnTo>
                    <a:lnTo>
                      <a:pt x="2033" y="749"/>
                    </a:lnTo>
                    <a:lnTo>
                      <a:pt x="2033" y="749"/>
                    </a:lnTo>
                    <a:lnTo>
                      <a:pt x="1979" y="588"/>
                    </a:lnTo>
                    <a:lnTo>
                      <a:pt x="1872" y="374"/>
                    </a:lnTo>
                    <a:lnTo>
                      <a:pt x="1818" y="160"/>
                    </a:lnTo>
                    <a:lnTo>
                      <a:pt x="1818" y="160"/>
                    </a:lnTo>
                    <a:lnTo>
                      <a:pt x="1765" y="53"/>
                    </a:lnTo>
                    <a:lnTo>
                      <a:pt x="1765" y="0"/>
                    </a:lnTo>
                    <a:lnTo>
                      <a:pt x="1711" y="53"/>
                    </a:lnTo>
                    <a:lnTo>
                      <a:pt x="1711" y="53"/>
                    </a:lnTo>
                    <a:lnTo>
                      <a:pt x="1658" y="160"/>
                    </a:lnTo>
                    <a:lnTo>
                      <a:pt x="1604" y="214"/>
                    </a:lnTo>
                    <a:lnTo>
                      <a:pt x="1658" y="321"/>
                    </a:lnTo>
                    <a:lnTo>
                      <a:pt x="1658" y="321"/>
                    </a:lnTo>
                    <a:lnTo>
                      <a:pt x="1765" y="481"/>
                    </a:lnTo>
                    <a:lnTo>
                      <a:pt x="1818" y="588"/>
                    </a:lnTo>
                    <a:lnTo>
                      <a:pt x="1818" y="642"/>
                    </a:lnTo>
                    <a:lnTo>
                      <a:pt x="1818" y="642"/>
                    </a:lnTo>
                    <a:lnTo>
                      <a:pt x="1711" y="642"/>
                    </a:lnTo>
                    <a:lnTo>
                      <a:pt x="1604" y="588"/>
                    </a:lnTo>
                    <a:lnTo>
                      <a:pt x="1551" y="588"/>
                    </a:lnTo>
                    <a:lnTo>
                      <a:pt x="1551" y="588"/>
                    </a:lnTo>
                    <a:lnTo>
                      <a:pt x="1551" y="695"/>
                    </a:lnTo>
                    <a:lnTo>
                      <a:pt x="1551" y="802"/>
                    </a:lnTo>
                    <a:lnTo>
                      <a:pt x="1604" y="856"/>
                    </a:lnTo>
                    <a:lnTo>
                      <a:pt x="1604" y="856"/>
                    </a:lnTo>
                    <a:lnTo>
                      <a:pt x="1604" y="963"/>
                    </a:lnTo>
                    <a:lnTo>
                      <a:pt x="1551" y="1015"/>
                    </a:lnTo>
                    <a:lnTo>
                      <a:pt x="1497" y="963"/>
                    </a:lnTo>
                    <a:lnTo>
                      <a:pt x="1497" y="963"/>
                    </a:lnTo>
                    <a:lnTo>
                      <a:pt x="1390" y="963"/>
                    </a:lnTo>
                    <a:lnTo>
                      <a:pt x="1337" y="1015"/>
                    </a:lnTo>
                    <a:lnTo>
                      <a:pt x="1390" y="1069"/>
                    </a:lnTo>
                    <a:lnTo>
                      <a:pt x="1390" y="1069"/>
                    </a:lnTo>
                    <a:lnTo>
                      <a:pt x="1497" y="1176"/>
                    </a:lnTo>
                    <a:lnTo>
                      <a:pt x="1497" y="1283"/>
                    </a:lnTo>
                    <a:lnTo>
                      <a:pt x="1497" y="1283"/>
                    </a:lnTo>
                    <a:lnTo>
                      <a:pt x="1497" y="1283"/>
                    </a:lnTo>
                    <a:lnTo>
                      <a:pt x="1444" y="1283"/>
                    </a:lnTo>
                    <a:lnTo>
                      <a:pt x="1390" y="1283"/>
                    </a:lnTo>
                    <a:lnTo>
                      <a:pt x="1390" y="1283"/>
                    </a:lnTo>
                    <a:lnTo>
                      <a:pt x="1390" y="1283"/>
                    </a:lnTo>
                    <a:lnTo>
                      <a:pt x="1390" y="1337"/>
                    </a:lnTo>
                    <a:lnTo>
                      <a:pt x="1283" y="1283"/>
                    </a:lnTo>
                    <a:lnTo>
                      <a:pt x="1123" y="1230"/>
                    </a:lnTo>
                    <a:lnTo>
                      <a:pt x="1123" y="1230"/>
                    </a:lnTo>
                    <a:lnTo>
                      <a:pt x="1016" y="1283"/>
                    </a:lnTo>
                    <a:lnTo>
                      <a:pt x="1069" y="1337"/>
                    </a:lnTo>
                    <a:lnTo>
                      <a:pt x="1176" y="1444"/>
                    </a:lnTo>
                    <a:lnTo>
                      <a:pt x="1176" y="1444"/>
                    </a:lnTo>
                    <a:lnTo>
                      <a:pt x="1230" y="1658"/>
                    </a:lnTo>
                    <a:lnTo>
                      <a:pt x="1230" y="1818"/>
                    </a:lnTo>
                    <a:lnTo>
                      <a:pt x="1230" y="1872"/>
                    </a:lnTo>
                    <a:lnTo>
                      <a:pt x="1230" y="1872"/>
                    </a:lnTo>
                    <a:lnTo>
                      <a:pt x="1123" y="1925"/>
                    </a:lnTo>
                    <a:lnTo>
                      <a:pt x="962" y="1979"/>
                    </a:lnTo>
                    <a:lnTo>
                      <a:pt x="855" y="2032"/>
                    </a:lnTo>
                    <a:lnTo>
                      <a:pt x="855" y="2032"/>
                    </a:lnTo>
                    <a:lnTo>
                      <a:pt x="802" y="2139"/>
                    </a:lnTo>
                    <a:lnTo>
                      <a:pt x="802" y="2192"/>
                    </a:lnTo>
                    <a:lnTo>
                      <a:pt x="695" y="2299"/>
                    </a:lnTo>
                    <a:lnTo>
                      <a:pt x="695" y="2299"/>
                    </a:lnTo>
                    <a:lnTo>
                      <a:pt x="589" y="2406"/>
                    </a:lnTo>
                    <a:lnTo>
                      <a:pt x="481" y="2513"/>
                    </a:lnTo>
                    <a:lnTo>
                      <a:pt x="374" y="2567"/>
                    </a:lnTo>
                    <a:lnTo>
                      <a:pt x="374" y="2567"/>
                    </a:lnTo>
                    <a:lnTo>
                      <a:pt x="160" y="2674"/>
                    </a:lnTo>
                    <a:lnTo>
                      <a:pt x="53" y="2834"/>
                    </a:lnTo>
                    <a:lnTo>
                      <a:pt x="0" y="288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0" name="Freeform 229"/>
              <p:cNvSpPr>
                <a:spLocks/>
              </p:cNvSpPr>
              <p:nvPr/>
            </p:nvSpPr>
            <p:spPr bwMode="auto">
              <a:xfrm>
                <a:off x="4299" y="1628"/>
                <a:ext cx="261" cy="388"/>
              </a:xfrm>
              <a:custGeom>
                <a:avLst/>
                <a:gdLst>
                  <a:gd name="T0" fmla="*/ 482 w 2087"/>
                  <a:gd name="T1" fmla="*/ 2406 h 3102"/>
                  <a:gd name="T2" fmla="*/ 695 w 2087"/>
                  <a:gd name="T3" fmla="*/ 2192 h 3102"/>
                  <a:gd name="T4" fmla="*/ 749 w 2087"/>
                  <a:gd name="T5" fmla="*/ 2085 h 3102"/>
                  <a:gd name="T6" fmla="*/ 802 w 2087"/>
                  <a:gd name="T7" fmla="*/ 1925 h 3102"/>
                  <a:gd name="T8" fmla="*/ 909 w 2087"/>
                  <a:gd name="T9" fmla="*/ 1872 h 3102"/>
                  <a:gd name="T10" fmla="*/ 1177 w 2087"/>
                  <a:gd name="T11" fmla="*/ 1818 h 3102"/>
                  <a:gd name="T12" fmla="*/ 1230 w 2087"/>
                  <a:gd name="T13" fmla="*/ 1765 h 3102"/>
                  <a:gd name="T14" fmla="*/ 1177 w 2087"/>
                  <a:gd name="T15" fmla="*/ 1390 h 3102"/>
                  <a:gd name="T16" fmla="*/ 1070 w 2087"/>
                  <a:gd name="T17" fmla="*/ 1283 h 3102"/>
                  <a:gd name="T18" fmla="*/ 1123 w 2087"/>
                  <a:gd name="T19" fmla="*/ 1176 h 3102"/>
                  <a:gd name="T20" fmla="*/ 1230 w 2087"/>
                  <a:gd name="T21" fmla="*/ 1230 h 3102"/>
                  <a:gd name="T22" fmla="*/ 1391 w 2087"/>
                  <a:gd name="T23" fmla="*/ 1230 h 3102"/>
                  <a:gd name="T24" fmla="*/ 1337 w 2087"/>
                  <a:gd name="T25" fmla="*/ 1176 h 3102"/>
                  <a:gd name="T26" fmla="*/ 1498 w 2087"/>
                  <a:gd name="T27" fmla="*/ 1230 h 3102"/>
                  <a:gd name="T28" fmla="*/ 1498 w 2087"/>
                  <a:gd name="T29" fmla="*/ 1176 h 3102"/>
                  <a:gd name="T30" fmla="*/ 1391 w 2087"/>
                  <a:gd name="T31" fmla="*/ 962 h 3102"/>
                  <a:gd name="T32" fmla="*/ 1337 w 2087"/>
                  <a:gd name="T33" fmla="*/ 908 h 3102"/>
                  <a:gd name="T34" fmla="*/ 1498 w 2087"/>
                  <a:gd name="T35" fmla="*/ 908 h 3102"/>
                  <a:gd name="T36" fmla="*/ 1551 w 2087"/>
                  <a:gd name="T37" fmla="*/ 908 h 3102"/>
                  <a:gd name="T38" fmla="*/ 1605 w 2087"/>
                  <a:gd name="T39" fmla="*/ 802 h 3102"/>
                  <a:gd name="T40" fmla="*/ 1551 w 2087"/>
                  <a:gd name="T41" fmla="*/ 695 h 3102"/>
                  <a:gd name="T42" fmla="*/ 1551 w 2087"/>
                  <a:gd name="T43" fmla="*/ 535 h 3102"/>
                  <a:gd name="T44" fmla="*/ 1605 w 2087"/>
                  <a:gd name="T45" fmla="*/ 535 h 3102"/>
                  <a:gd name="T46" fmla="*/ 1819 w 2087"/>
                  <a:gd name="T47" fmla="*/ 535 h 3102"/>
                  <a:gd name="T48" fmla="*/ 1819 w 2087"/>
                  <a:gd name="T49" fmla="*/ 535 h 3102"/>
                  <a:gd name="T50" fmla="*/ 1658 w 2087"/>
                  <a:gd name="T51" fmla="*/ 267 h 3102"/>
                  <a:gd name="T52" fmla="*/ 1605 w 2087"/>
                  <a:gd name="T53" fmla="*/ 160 h 3102"/>
                  <a:gd name="T54" fmla="*/ 1658 w 2087"/>
                  <a:gd name="T55" fmla="*/ 0 h 3102"/>
                  <a:gd name="T56" fmla="*/ 1712 w 2087"/>
                  <a:gd name="T57" fmla="*/ 0 h 3102"/>
                  <a:gd name="T58" fmla="*/ 1765 w 2087"/>
                  <a:gd name="T59" fmla="*/ 107 h 3102"/>
                  <a:gd name="T60" fmla="*/ 1819 w 2087"/>
                  <a:gd name="T61" fmla="*/ 321 h 3102"/>
                  <a:gd name="T62" fmla="*/ 1980 w 2087"/>
                  <a:gd name="T63" fmla="*/ 642 h 3102"/>
                  <a:gd name="T64" fmla="*/ 2033 w 2087"/>
                  <a:gd name="T65" fmla="*/ 749 h 3102"/>
                  <a:gd name="T66" fmla="*/ 2087 w 2087"/>
                  <a:gd name="T67" fmla="*/ 908 h 3102"/>
                  <a:gd name="T68" fmla="*/ 2033 w 2087"/>
                  <a:gd name="T69" fmla="*/ 908 h 3102"/>
                  <a:gd name="T70" fmla="*/ 1819 w 2087"/>
                  <a:gd name="T71" fmla="*/ 1123 h 3102"/>
                  <a:gd name="T72" fmla="*/ 1712 w 2087"/>
                  <a:gd name="T73" fmla="*/ 1283 h 3102"/>
                  <a:gd name="T74" fmla="*/ 1444 w 2087"/>
                  <a:gd name="T75" fmla="*/ 1604 h 3102"/>
                  <a:gd name="T76" fmla="*/ 1337 w 2087"/>
                  <a:gd name="T77" fmla="*/ 1765 h 3102"/>
                  <a:gd name="T78" fmla="*/ 1230 w 2087"/>
                  <a:gd name="T79" fmla="*/ 1979 h 3102"/>
                  <a:gd name="T80" fmla="*/ 1177 w 2087"/>
                  <a:gd name="T81" fmla="*/ 2085 h 3102"/>
                  <a:gd name="T82" fmla="*/ 909 w 2087"/>
                  <a:gd name="T83" fmla="*/ 2406 h 3102"/>
                  <a:gd name="T84" fmla="*/ 749 w 2087"/>
                  <a:gd name="T85" fmla="*/ 2620 h 3102"/>
                  <a:gd name="T86" fmla="*/ 321 w 2087"/>
                  <a:gd name="T87" fmla="*/ 3048 h 3102"/>
                  <a:gd name="T88" fmla="*/ 268 w 2087"/>
                  <a:gd name="T89" fmla="*/ 3102 h 3102"/>
                  <a:gd name="T90" fmla="*/ 54 w 2087"/>
                  <a:gd name="T91" fmla="*/ 2727 h 3102"/>
                  <a:gd name="T92" fmla="*/ 321 w 2087"/>
                  <a:gd name="T93" fmla="*/ 2513 h 3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87" h="3102">
                    <a:moveTo>
                      <a:pt x="321" y="2513"/>
                    </a:moveTo>
                    <a:lnTo>
                      <a:pt x="482" y="2406"/>
                    </a:lnTo>
                    <a:lnTo>
                      <a:pt x="588" y="2299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749" y="2085"/>
                    </a:lnTo>
                    <a:lnTo>
                      <a:pt x="749" y="2032"/>
                    </a:lnTo>
                    <a:lnTo>
                      <a:pt x="802" y="1925"/>
                    </a:lnTo>
                    <a:lnTo>
                      <a:pt x="802" y="1925"/>
                    </a:lnTo>
                    <a:lnTo>
                      <a:pt x="909" y="1872"/>
                    </a:lnTo>
                    <a:lnTo>
                      <a:pt x="1070" y="1818"/>
                    </a:lnTo>
                    <a:lnTo>
                      <a:pt x="1177" y="1818"/>
                    </a:lnTo>
                    <a:lnTo>
                      <a:pt x="1177" y="1818"/>
                    </a:lnTo>
                    <a:lnTo>
                      <a:pt x="1230" y="1765"/>
                    </a:lnTo>
                    <a:lnTo>
                      <a:pt x="1177" y="1604"/>
                    </a:lnTo>
                    <a:lnTo>
                      <a:pt x="1177" y="1390"/>
                    </a:lnTo>
                    <a:lnTo>
                      <a:pt x="1177" y="1390"/>
                    </a:lnTo>
                    <a:lnTo>
                      <a:pt x="1070" y="1283"/>
                    </a:lnTo>
                    <a:lnTo>
                      <a:pt x="1016" y="1230"/>
                    </a:lnTo>
                    <a:lnTo>
                      <a:pt x="1123" y="1176"/>
                    </a:lnTo>
                    <a:lnTo>
                      <a:pt x="1123" y="1176"/>
                    </a:lnTo>
                    <a:lnTo>
                      <a:pt x="1230" y="1230"/>
                    </a:lnTo>
                    <a:lnTo>
                      <a:pt x="1337" y="1283"/>
                    </a:lnTo>
                    <a:lnTo>
                      <a:pt x="1391" y="1230"/>
                    </a:lnTo>
                    <a:lnTo>
                      <a:pt x="1391" y="1230"/>
                    </a:lnTo>
                    <a:lnTo>
                      <a:pt x="1337" y="1176"/>
                    </a:lnTo>
                    <a:lnTo>
                      <a:pt x="1391" y="1230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498" y="1176"/>
                    </a:lnTo>
                    <a:lnTo>
                      <a:pt x="1444" y="1069"/>
                    </a:lnTo>
                    <a:lnTo>
                      <a:pt x="1391" y="962"/>
                    </a:lnTo>
                    <a:lnTo>
                      <a:pt x="1391" y="962"/>
                    </a:lnTo>
                    <a:lnTo>
                      <a:pt x="1337" y="908"/>
                    </a:lnTo>
                    <a:lnTo>
                      <a:pt x="1337" y="908"/>
                    </a:lnTo>
                    <a:lnTo>
                      <a:pt x="1498" y="908"/>
                    </a:lnTo>
                    <a:lnTo>
                      <a:pt x="1498" y="908"/>
                    </a:lnTo>
                    <a:lnTo>
                      <a:pt x="1551" y="908"/>
                    </a:lnTo>
                    <a:lnTo>
                      <a:pt x="1605" y="908"/>
                    </a:lnTo>
                    <a:lnTo>
                      <a:pt x="1605" y="802"/>
                    </a:lnTo>
                    <a:lnTo>
                      <a:pt x="1605" y="802"/>
                    </a:lnTo>
                    <a:lnTo>
                      <a:pt x="1551" y="695"/>
                    </a:lnTo>
                    <a:lnTo>
                      <a:pt x="1551" y="642"/>
                    </a:lnTo>
                    <a:lnTo>
                      <a:pt x="1551" y="535"/>
                    </a:lnTo>
                    <a:lnTo>
                      <a:pt x="1551" y="535"/>
                    </a:lnTo>
                    <a:lnTo>
                      <a:pt x="1605" y="535"/>
                    </a:lnTo>
                    <a:lnTo>
                      <a:pt x="1712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765" y="428"/>
                    </a:lnTo>
                    <a:lnTo>
                      <a:pt x="1658" y="267"/>
                    </a:lnTo>
                    <a:lnTo>
                      <a:pt x="1658" y="267"/>
                    </a:lnTo>
                    <a:lnTo>
                      <a:pt x="1605" y="160"/>
                    </a:lnTo>
                    <a:lnTo>
                      <a:pt x="1605" y="107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2" y="0"/>
                    </a:lnTo>
                    <a:lnTo>
                      <a:pt x="1712" y="53"/>
                    </a:lnTo>
                    <a:lnTo>
                      <a:pt x="1765" y="107"/>
                    </a:lnTo>
                    <a:lnTo>
                      <a:pt x="1765" y="107"/>
                    </a:lnTo>
                    <a:lnTo>
                      <a:pt x="1819" y="321"/>
                    </a:lnTo>
                    <a:lnTo>
                      <a:pt x="1926" y="535"/>
                    </a:lnTo>
                    <a:lnTo>
                      <a:pt x="1980" y="642"/>
                    </a:lnTo>
                    <a:lnTo>
                      <a:pt x="1980" y="642"/>
                    </a:lnTo>
                    <a:lnTo>
                      <a:pt x="2033" y="749"/>
                    </a:lnTo>
                    <a:lnTo>
                      <a:pt x="2087" y="856"/>
                    </a:lnTo>
                    <a:lnTo>
                      <a:pt x="2087" y="908"/>
                    </a:lnTo>
                    <a:lnTo>
                      <a:pt x="2087" y="908"/>
                    </a:lnTo>
                    <a:lnTo>
                      <a:pt x="2033" y="908"/>
                    </a:lnTo>
                    <a:lnTo>
                      <a:pt x="1980" y="1016"/>
                    </a:lnTo>
                    <a:lnTo>
                      <a:pt x="1819" y="1123"/>
                    </a:lnTo>
                    <a:lnTo>
                      <a:pt x="1712" y="1283"/>
                    </a:lnTo>
                    <a:lnTo>
                      <a:pt x="1712" y="1283"/>
                    </a:lnTo>
                    <a:lnTo>
                      <a:pt x="1551" y="1444"/>
                    </a:lnTo>
                    <a:lnTo>
                      <a:pt x="1444" y="1604"/>
                    </a:lnTo>
                    <a:lnTo>
                      <a:pt x="1337" y="1765"/>
                    </a:lnTo>
                    <a:lnTo>
                      <a:pt x="1337" y="1765"/>
                    </a:lnTo>
                    <a:lnTo>
                      <a:pt x="1284" y="1872"/>
                    </a:lnTo>
                    <a:lnTo>
                      <a:pt x="1230" y="1979"/>
                    </a:lnTo>
                    <a:lnTo>
                      <a:pt x="1177" y="2085"/>
                    </a:lnTo>
                    <a:lnTo>
                      <a:pt x="1177" y="2085"/>
                    </a:lnTo>
                    <a:lnTo>
                      <a:pt x="1016" y="2192"/>
                    </a:lnTo>
                    <a:lnTo>
                      <a:pt x="909" y="2406"/>
                    </a:lnTo>
                    <a:lnTo>
                      <a:pt x="749" y="2620"/>
                    </a:lnTo>
                    <a:lnTo>
                      <a:pt x="749" y="2620"/>
                    </a:lnTo>
                    <a:lnTo>
                      <a:pt x="536" y="2888"/>
                    </a:lnTo>
                    <a:lnTo>
                      <a:pt x="321" y="3048"/>
                    </a:lnTo>
                    <a:lnTo>
                      <a:pt x="268" y="3102"/>
                    </a:lnTo>
                    <a:lnTo>
                      <a:pt x="268" y="3102"/>
                    </a:lnTo>
                    <a:lnTo>
                      <a:pt x="0" y="2781"/>
                    </a:lnTo>
                    <a:lnTo>
                      <a:pt x="54" y="2727"/>
                    </a:lnTo>
                    <a:lnTo>
                      <a:pt x="161" y="2620"/>
                    </a:lnTo>
                    <a:lnTo>
                      <a:pt x="321" y="251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Freeform 230"/>
              <p:cNvSpPr>
                <a:spLocks/>
              </p:cNvSpPr>
              <p:nvPr/>
            </p:nvSpPr>
            <p:spPr bwMode="auto">
              <a:xfrm>
                <a:off x="4299" y="1635"/>
                <a:ext cx="261" cy="381"/>
              </a:xfrm>
              <a:custGeom>
                <a:avLst/>
                <a:gdLst>
                  <a:gd name="T0" fmla="*/ 482 w 2087"/>
                  <a:gd name="T1" fmla="*/ 2407 h 3049"/>
                  <a:gd name="T2" fmla="*/ 695 w 2087"/>
                  <a:gd name="T3" fmla="*/ 2192 h 3049"/>
                  <a:gd name="T4" fmla="*/ 802 w 2087"/>
                  <a:gd name="T5" fmla="*/ 2085 h 3049"/>
                  <a:gd name="T6" fmla="*/ 856 w 2087"/>
                  <a:gd name="T7" fmla="*/ 1872 h 3049"/>
                  <a:gd name="T8" fmla="*/ 963 w 2087"/>
                  <a:gd name="T9" fmla="*/ 1819 h 3049"/>
                  <a:gd name="T10" fmla="*/ 1177 w 2087"/>
                  <a:gd name="T11" fmla="*/ 1765 h 3049"/>
                  <a:gd name="T12" fmla="*/ 1230 w 2087"/>
                  <a:gd name="T13" fmla="*/ 1712 h 3049"/>
                  <a:gd name="T14" fmla="*/ 1177 w 2087"/>
                  <a:gd name="T15" fmla="*/ 1337 h 3049"/>
                  <a:gd name="T16" fmla="*/ 1123 w 2087"/>
                  <a:gd name="T17" fmla="*/ 1284 h 3049"/>
                  <a:gd name="T18" fmla="*/ 1177 w 2087"/>
                  <a:gd name="T19" fmla="*/ 1177 h 3049"/>
                  <a:gd name="T20" fmla="*/ 1284 w 2087"/>
                  <a:gd name="T21" fmla="*/ 1230 h 3049"/>
                  <a:gd name="T22" fmla="*/ 1391 w 2087"/>
                  <a:gd name="T23" fmla="*/ 1230 h 3049"/>
                  <a:gd name="T24" fmla="*/ 1391 w 2087"/>
                  <a:gd name="T25" fmla="*/ 1177 h 3049"/>
                  <a:gd name="T26" fmla="*/ 1498 w 2087"/>
                  <a:gd name="T27" fmla="*/ 1177 h 3049"/>
                  <a:gd name="T28" fmla="*/ 1551 w 2087"/>
                  <a:gd name="T29" fmla="*/ 1177 h 3049"/>
                  <a:gd name="T30" fmla="*/ 1444 w 2087"/>
                  <a:gd name="T31" fmla="*/ 963 h 3049"/>
                  <a:gd name="T32" fmla="*/ 1391 w 2087"/>
                  <a:gd name="T33" fmla="*/ 909 h 3049"/>
                  <a:gd name="T34" fmla="*/ 1498 w 2087"/>
                  <a:gd name="T35" fmla="*/ 855 h 3049"/>
                  <a:gd name="T36" fmla="*/ 1605 w 2087"/>
                  <a:gd name="T37" fmla="*/ 909 h 3049"/>
                  <a:gd name="T38" fmla="*/ 1658 w 2087"/>
                  <a:gd name="T39" fmla="*/ 749 h 3049"/>
                  <a:gd name="T40" fmla="*/ 1605 w 2087"/>
                  <a:gd name="T41" fmla="*/ 696 h 3049"/>
                  <a:gd name="T42" fmla="*/ 1605 w 2087"/>
                  <a:gd name="T43" fmla="*/ 535 h 3049"/>
                  <a:gd name="T44" fmla="*/ 1658 w 2087"/>
                  <a:gd name="T45" fmla="*/ 535 h 3049"/>
                  <a:gd name="T46" fmla="*/ 1819 w 2087"/>
                  <a:gd name="T47" fmla="*/ 535 h 3049"/>
                  <a:gd name="T48" fmla="*/ 1819 w 2087"/>
                  <a:gd name="T49" fmla="*/ 535 h 3049"/>
                  <a:gd name="T50" fmla="*/ 1712 w 2087"/>
                  <a:gd name="T51" fmla="*/ 268 h 3049"/>
                  <a:gd name="T52" fmla="*/ 1658 w 2087"/>
                  <a:gd name="T53" fmla="*/ 161 h 3049"/>
                  <a:gd name="T54" fmla="*/ 1712 w 2087"/>
                  <a:gd name="T55" fmla="*/ 0 h 3049"/>
                  <a:gd name="T56" fmla="*/ 1712 w 2087"/>
                  <a:gd name="T57" fmla="*/ 0 h 3049"/>
                  <a:gd name="T58" fmla="*/ 1819 w 2087"/>
                  <a:gd name="T59" fmla="*/ 161 h 3049"/>
                  <a:gd name="T60" fmla="*/ 1819 w 2087"/>
                  <a:gd name="T61" fmla="*/ 321 h 3049"/>
                  <a:gd name="T62" fmla="*/ 1980 w 2087"/>
                  <a:gd name="T63" fmla="*/ 589 h 3049"/>
                  <a:gd name="T64" fmla="*/ 2033 w 2087"/>
                  <a:gd name="T65" fmla="*/ 696 h 3049"/>
                  <a:gd name="T66" fmla="*/ 2087 w 2087"/>
                  <a:gd name="T67" fmla="*/ 855 h 3049"/>
                  <a:gd name="T68" fmla="*/ 2033 w 2087"/>
                  <a:gd name="T69" fmla="*/ 855 h 3049"/>
                  <a:gd name="T70" fmla="*/ 1819 w 2087"/>
                  <a:gd name="T71" fmla="*/ 1070 h 3049"/>
                  <a:gd name="T72" fmla="*/ 1712 w 2087"/>
                  <a:gd name="T73" fmla="*/ 1230 h 3049"/>
                  <a:gd name="T74" fmla="*/ 1444 w 2087"/>
                  <a:gd name="T75" fmla="*/ 1551 h 3049"/>
                  <a:gd name="T76" fmla="*/ 1337 w 2087"/>
                  <a:gd name="T77" fmla="*/ 1712 h 3049"/>
                  <a:gd name="T78" fmla="*/ 1230 w 2087"/>
                  <a:gd name="T79" fmla="*/ 1926 h 3049"/>
                  <a:gd name="T80" fmla="*/ 1177 w 2087"/>
                  <a:gd name="T81" fmla="*/ 2032 h 3049"/>
                  <a:gd name="T82" fmla="*/ 909 w 2087"/>
                  <a:gd name="T83" fmla="*/ 2353 h 3049"/>
                  <a:gd name="T84" fmla="*/ 749 w 2087"/>
                  <a:gd name="T85" fmla="*/ 2567 h 3049"/>
                  <a:gd name="T86" fmla="*/ 321 w 2087"/>
                  <a:gd name="T87" fmla="*/ 2995 h 3049"/>
                  <a:gd name="T88" fmla="*/ 268 w 2087"/>
                  <a:gd name="T89" fmla="*/ 3049 h 3049"/>
                  <a:gd name="T90" fmla="*/ 54 w 2087"/>
                  <a:gd name="T91" fmla="*/ 2728 h 3049"/>
                  <a:gd name="T92" fmla="*/ 375 w 2087"/>
                  <a:gd name="T93" fmla="*/ 2460 h 3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87" h="3049">
                    <a:moveTo>
                      <a:pt x="375" y="2460"/>
                    </a:moveTo>
                    <a:lnTo>
                      <a:pt x="482" y="2407"/>
                    </a:lnTo>
                    <a:lnTo>
                      <a:pt x="588" y="2300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802" y="2085"/>
                    </a:lnTo>
                    <a:lnTo>
                      <a:pt x="802" y="1979"/>
                    </a:lnTo>
                    <a:lnTo>
                      <a:pt x="856" y="1872"/>
                    </a:lnTo>
                    <a:lnTo>
                      <a:pt x="856" y="1872"/>
                    </a:lnTo>
                    <a:lnTo>
                      <a:pt x="963" y="1819"/>
                    </a:lnTo>
                    <a:lnTo>
                      <a:pt x="1070" y="1819"/>
                    </a:lnTo>
                    <a:lnTo>
                      <a:pt x="1177" y="1765"/>
                    </a:lnTo>
                    <a:lnTo>
                      <a:pt x="1177" y="1765"/>
                    </a:lnTo>
                    <a:lnTo>
                      <a:pt x="1230" y="1712"/>
                    </a:lnTo>
                    <a:lnTo>
                      <a:pt x="1230" y="1551"/>
                    </a:lnTo>
                    <a:lnTo>
                      <a:pt x="1177" y="1337"/>
                    </a:lnTo>
                    <a:lnTo>
                      <a:pt x="1177" y="1337"/>
                    </a:lnTo>
                    <a:lnTo>
                      <a:pt x="1123" y="1284"/>
                    </a:lnTo>
                    <a:lnTo>
                      <a:pt x="1123" y="1177"/>
                    </a:lnTo>
                    <a:lnTo>
                      <a:pt x="1177" y="1177"/>
                    </a:lnTo>
                    <a:lnTo>
                      <a:pt x="1177" y="1177"/>
                    </a:lnTo>
                    <a:lnTo>
                      <a:pt x="1284" y="1230"/>
                    </a:lnTo>
                    <a:lnTo>
                      <a:pt x="1391" y="1284"/>
                    </a:lnTo>
                    <a:lnTo>
                      <a:pt x="1391" y="1230"/>
                    </a:lnTo>
                    <a:lnTo>
                      <a:pt x="1391" y="1230"/>
                    </a:lnTo>
                    <a:lnTo>
                      <a:pt x="1391" y="1177"/>
                    </a:lnTo>
                    <a:lnTo>
                      <a:pt x="1391" y="1177"/>
                    </a:lnTo>
                    <a:lnTo>
                      <a:pt x="1498" y="1177"/>
                    </a:lnTo>
                    <a:lnTo>
                      <a:pt x="1498" y="1177"/>
                    </a:lnTo>
                    <a:lnTo>
                      <a:pt x="1551" y="1177"/>
                    </a:lnTo>
                    <a:lnTo>
                      <a:pt x="1498" y="1070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391" y="909"/>
                    </a:lnTo>
                    <a:lnTo>
                      <a:pt x="1391" y="855"/>
                    </a:lnTo>
                    <a:lnTo>
                      <a:pt x="1498" y="855"/>
                    </a:lnTo>
                    <a:lnTo>
                      <a:pt x="1498" y="855"/>
                    </a:lnTo>
                    <a:lnTo>
                      <a:pt x="1605" y="909"/>
                    </a:lnTo>
                    <a:lnTo>
                      <a:pt x="1658" y="855"/>
                    </a:lnTo>
                    <a:lnTo>
                      <a:pt x="1658" y="749"/>
                    </a:lnTo>
                    <a:lnTo>
                      <a:pt x="1658" y="749"/>
                    </a:lnTo>
                    <a:lnTo>
                      <a:pt x="1605" y="696"/>
                    </a:lnTo>
                    <a:lnTo>
                      <a:pt x="1605" y="589"/>
                    </a:lnTo>
                    <a:lnTo>
                      <a:pt x="1605" y="535"/>
                    </a:lnTo>
                    <a:lnTo>
                      <a:pt x="1605" y="535"/>
                    </a:lnTo>
                    <a:lnTo>
                      <a:pt x="1658" y="535"/>
                    </a:lnTo>
                    <a:lnTo>
                      <a:pt x="1712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765" y="428"/>
                    </a:lnTo>
                    <a:lnTo>
                      <a:pt x="1712" y="268"/>
                    </a:lnTo>
                    <a:lnTo>
                      <a:pt x="1712" y="268"/>
                    </a:lnTo>
                    <a:lnTo>
                      <a:pt x="1658" y="161"/>
                    </a:lnTo>
                    <a:lnTo>
                      <a:pt x="1658" y="107"/>
                    </a:lnTo>
                    <a:lnTo>
                      <a:pt x="1712" y="0"/>
                    </a:lnTo>
                    <a:lnTo>
                      <a:pt x="1712" y="0"/>
                    </a:lnTo>
                    <a:lnTo>
                      <a:pt x="1712" y="0"/>
                    </a:lnTo>
                    <a:lnTo>
                      <a:pt x="1765" y="54"/>
                    </a:lnTo>
                    <a:lnTo>
                      <a:pt x="1819" y="161"/>
                    </a:lnTo>
                    <a:lnTo>
                      <a:pt x="1819" y="161"/>
                    </a:lnTo>
                    <a:lnTo>
                      <a:pt x="1819" y="321"/>
                    </a:lnTo>
                    <a:lnTo>
                      <a:pt x="1926" y="482"/>
                    </a:lnTo>
                    <a:lnTo>
                      <a:pt x="1980" y="589"/>
                    </a:lnTo>
                    <a:lnTo>
                      <a:pt x="1980" y="589"/>
                    </a:lnTo>
                    <a:lnTo>
                      <a:pt x="2033" y="696"/>
                    </a:lnTo>
                    <a:lnTo>
                      <a:pt x="2087" y="803"/>
                    </a:lnTo>
                    <a:lnTo>
                      <a:pt x="2087" y="855"/>
                    </a:lnTo>
                    <a:lnTo>
                      <a:pt x="2087" y="855"/>
                    </a:lnTo>
                    <a:lnTo>
                      <a:pt x="2033" y="855"/>
                    </a:lnTo>
                    <a:lnTo>
                      <a:pt x="1980" y="963"/>
                    </a:lnTo>
                    <a:lnTo>
                      <a:pt x="1819" y="1070"/>
                    </a:lnTo>
                    <a:lnTo>
                      <a:pt x="1712" y="1230"/>
                    </a:lnTo>
                    <a:lnTo>
                      <a:pt x="1712" y="1230"/>
                    </a:lnTo>
                    <a:lnTo>
                      <a:pt x="1551" y="1391"/>
                    </a:lnTo>
                    <a:lnTo>
                      <a:pt x="1444" y="1551"/>
                    </a:lnTo>
                    <a:lnTo>
                      <a:pt x="1337" y="1712"/>
                    </a:lnTo>
                    <a:lnTo>
                      <a:pt x="1337" y="1712"/>
                    </a:lnTo>
                    <a:lnTo>
                      <a:pt x="1284" y="1819"/>
                    </a:lnTo>
                    <a:lnTo>
                      <a:pt x="1230" y="1926"/>
                    </a:lnTo>
                    <a:lnTo>
                      <a:pt x="1177" y="2032"/>
                    </a:lnTo>
                    <a:lnTo>
                      <a:pt x="1177" y="2032"/>
                    </a:lnTo>
                    <a:lnTo>
                      <a:pt x="1016" y="2139"/>
                    </a:lnTo>
                    <a:lnTo>
                      <a:pt x="909" y="2353"/>
                    </a:lnTo>
                    <a:lnTo>
                      <a:pt x="749" y="2567"/>
                    </a:lnTo>
                    <a:lnTo>
                      <a:pt x="749" y="2567"/>
                    </a:lnTo>
                    <a:lnTo>
                      <a:pt x="536" y="2835"/>
                    </a:lnTo>
                    <a:lnTo>
                      <a:pt x="321" y="2995"/>
                    </a:lnTo>
                    <a:lnTo>
                      <a:pt x="268" y="3049"/>
                    </a:lnTo>
                    <a:lnTo>
                      <a:pt x="268" y="3049"/>
                    </a:lnTo>
                    <a:lnTo>
                      <a:pt x="0" y="2781"/>
                    </a:lnTo>
                    <a:lnTo>
                      <a:pt x="54" y="2728"/>
                    </a:lnTo>
                    <a:lnTo>
                      <a:pt x="161" y="2621"/>
                    </a:lnTo>
                    <a:lnTo>
                      <a:pt x="375" y="2460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2" name="Freeform 231"/>
              <p:cNvSpPr>
                <a:spLocks/>
              </p:cNvSpPr>
              <p:nvPr/>
            </p:nvSpPr>
            <p:spPr bwMode="auto">
              <a:xfrm>
                <a:off x="4305" y="1642"/>
                <a:ext cx="255" cy="374"/>
              </a:xfrm>
              <a:custGeom>
                <a:avLst/>
                <a:gdLst>
                  <a:gd name="T0" fmla="*/ 482 w 2033"/>
                  <a:gd name="T1" fmla="*/ 2353 h 2995"/>
                  <a:gd name="T2" fmla="*/ 695 w 2033"/>
                  <a:gd name="T3" fmla="*/ 2138 h 2995"/>
                  <a:gd name="T4" fmla="*/ 802 w 2033"/>
                  <a:gd name="T5" fmla="*/ 2031 h 2995"/>
                  <a:gd name="T6" fmla="*/ 855 w 2033"/>
                  <a:gd name="T7" fmla="*/ 1872 h 2995"/>
                  <a:gd name="T8" fmla="*/ 962 w 2033"/>
                  <a:gd name="T9" fmla="*/ 1818 h 2995"/>
                  <a:gd name="T10" fmla="*/ 1176 w 2033"/>
                  <a:gd name="T11" fmla="*/ 1711 h 2995"/>
                  <a:gd name="T12" fmla="*/ 1176 w 2033"/>
                  <a:gd name="T13" fmla="*/ 1658 h 2995"/>
                  <a:gd name="T14" fmla="*/ 1176 w 2033"/>
                  <a:gd name="T15" fmla="*/ 1337 h 2995"/>
                  <a:gd name="T16" fmla="*/ 1123 w 2033"/>
                  <a:gd name="T17" fmla="*/ 1230 h 2995"/>
                  <a:gd name="T18" fmla="*/ 1176 w 2033"/>
                  <a:gd name="T19" fmla="*/ 1176 h 2995"/>
                  <a:gd name="T20" fmla="*/ 1283 w 2033"/>
                  <a:gd name="T21" fmla="*/ 1230 h 2995"/>
                  <a:gd name="T22" fmla="*/ 1337 w 2033"/>
                  <a:gd name="T23" fmla="*/ 1176 h 2995"/>
                  <a:gd name="T24" fmla="*/ 1337 w 2033"/>
                  <a:gd name="T25" fmla="*/ 1123 h 2995"/>
                  <a:gd name="T26" fmla="*/ 1444 w 2033"/>
                  <a:gd name="T27" fmla="*/ 1123 h 2995"/>
                  <a:gd name="T28" fmla="*/ 1497 w 2033"/>
                  <a:gd name="T29" fmla="*/ 1123 h 2995"/>
                  <a:gd name="T30" fmla="*/ 1444 w 2033"/>
                  <a:gd name="T31" fmla="*/ 909 h 2995"/>
                  <a:gd name="T32" fmla="*/ 1390 w 2033"/>
                  <a:gd name="T33" fmla="*/ 855 h 2995"/>
                  <a:gd name="T34" fmla="*/ 1497 w 2033"/>
                  <a:gd name="T35" fmla="*/ 855 h 2995"/>
                  <a:gd name="T36" fmla="*/ 1604 w 2033"/>
                  <a:gd name="T37" fmla="*/ 909 h 2995"/>
                  <a:gd name="T38" fmla="*/ 1604 w 2033"/>
                  <a:gd name="T39" fmla="*/ 749 h 2995"/>
                  <a:gd name="T40" fmla="*/ 1604 w 2033"/>
                  <a:gd name="T41" fmla="*/ 695 h 2995"/>
                  <a:gd name="T42" fmla="*/ 1604 w 2033"/>
                  <a:gd name="T43" fmla="*/ 535 h 2995"/>
                  <a:gd name="T44" fmla="*/ 1658 w 2033"/>
                  <a:gd name="T45" fmla="*/ 535 h 2995"/>
                  <a:gd name="T46" fmla="*/ 1818 w 2033"/>
                  <a:gd name="T47" fmla="*/ 535 h 2995"/>
                  <a:gd name="T48" fmla="*/ 1818 w 2033"/>
                  <a:gd name="T49" fmla="*/ 481 h 2995"/>
                  <a:gd name="T50" fmla="*/ 1658 w 2033"/>
                  <a:gd name="T51" fmla="*/ 267 h 2995"/>
                  <a:gd name="T52" fmla="*/ 1604 w 2033"/>
                  <a:gd name="T53" fmla="*/ 160 h 2995"/>
                  <a:gd name="T54" fmla="*/ 1658 w 2033"/>
                  <a:gd name="T55" fmla="*/ 0 h 2995"/>
                  <a:gd name="T56" fmla="*/ 1711 w 2033"/>
                  <a:gd name="T57" fmla="*/ 0 h 2995"/>
                  <a:gd name="T58" fmla="*/ 1765 w 2033"/>
                  <a:gd name="T59" fmla="*/ 160 h 2995"/>
                  <a:gd name="T60" fmla="*/ 1818 w 2033"/>
                  <a:gd name="T61" fmla="*/ 321 h 2995"/>
                  <a:gd name="T62" fmla="*/ 1926 w 2033"/>
                  <a:gd name="T63" fmla="*/ 535 h 2995"/>
                  <a:gd name="T64" fmla="*/ 1979 w 2033"/>
                  <a:gd name="T65" fmla="*/ 642 h 2995"/>
                  <a:gd name="T66" fmla="*/ 2033 w 2033"/>
                  <a:gd name="T67" fmla="*/ 801 h 2995"/>
                  <a:gd name="T68" fmla="*/ 1979 w 2033"/>
                  <a:gd name="T69" fmla="*/ 801 h 2995"/>
                  <a:gd name="T70" fmla="*/ 1765 w 2033"/>
                  <a:gd name="T71" fmla="*/ 1016 h 2995"/>
                  <a:gd name="T72" fmla="*/ 1658 w 2033"/>
                  <a:gd name="T73" fmla="*/ 1176 h 2995"/>
                  <a:gd name="T74" fmla="*/ 1390 w 2033"/>
                  <a:gd name="T75" fmla="*/ 1497 h 2995"/>
                  <a:gd name="T76" fmla="*/ 1283 w 2033"/>
                  <a:gd name="T77" fmla="*/ 1658 h 2995"/>
                  <a:gd name="T78" fmla="*/ 1176 w 2033"/>
                  <a:gd name="T79" fmla="*/ 1872 h 2995"/>
                  <a:gd name="T80" fmla="*/ 1123 w 2033"/>
                  <a:gd name="T81" fmla="*/ 1978 h 2995"/>
                  <a:gd name="T82" fmla="*/ 855 w 2033"/>
                  <a:gd name="T83" fmla="*/ 2299 h 2995"/>
                  <a:gd name="T84" fmla="*/ 695 w 2033"/>
                  <a:gd name="T85" fmla="*/ 2513 h 2995"/>
                  <a:gd name="T86" fmla="*/ 267 w 2033"/>
                  <a:gd name="T87" fmla="*/ 2941 h 2995"/>
                  <a:gd name="T88" fmla="*/ 214 w 2033"/>
                  <a:gd name="T89" fmla="*/ 2995 h 2995"/>
                  <a:gd name="T90" fmla="*/ 53 w 2033"/>
                  <a:gd name="T91" fmla="*/ 2727 h 2995"/>
                  <a:gd name="T92" fmla="*/ 321 w 2033"/>
                  <a:gd name="T93" fmla="*/ 2460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33" h="2995">
                    <a:moveTo>
                      <a:pt x="321" y="2460"/>
                    </a:moveTo>
                    <a:lnTo>
                      <a:pt x="482" y="2353"/>
                    </a:lnTo>
                    <a:lnTo>
                      <a:pt x="588" y="2246"/>
                    </a:lnTo>
                    <a:lnTo>
                      <a:pt x="695" y="2138"/>
                    </a:lnTo>
                    <a:lnTo>
                      <a:pt x="695" y="2138"/>
                    </a:lnTo>
                    <a:lnTo>
                      <a:pt x="802" y="2031"/>
                    </a:lnTo>
                    <a:lnTo>
                      <a:pt x="802" y="1978"/>
                    </a:lnTo>
                    <a:lnTo>
                      <a:pt x="855" y="1872"/>
                    </a:lnTo>
                    <a:lnTo>
                      <a:pt x="855" y="1872"/>
                    </a:lnTo>
                    <a:lnTo>
                      <a:pt x="962" y="1818"/>
                    </a:lnTo>
                    <a:lnTo>
                      <a:pt x="1069" y="1765"/>
                    </a:lnTo>
                    <a:lnTo>
                      <a:pt x="1176" y="1711"/>
                    </a:lnTo>
                    <a:lnTo>
                      <a:pt x="1176" y="1711"/>
                    </a:lnTo>
                    <a:lnTo>
                      <a:pt x="1176" y="1658"/>
                    </a:lnTo>
                    <a:lnTo>
                      <a:pt x="1176" y="1497"/>
                    </a:lnTo>
                    <a:lnTo>
                      <a:pt x="1176" y="1337"/>
                    </a:lnTo>
                    <a:lnTo>
                      <a:pt x="1176" y="1337"/>
                    </a:lnTo>
                    <a:lnTo>
                      <a:pt x="1123" y="1230"/>
                    </a:lnTo>
                    <a:lnTo>
                      <a:pt x="1123" y="1176"/>
                    </a:lnTo>
                    <a:lnTo>
                      <a:pt x="1176" y="1176"/>
                    </a:lnTo>
                    <a:lnTo>
                      <a:pt x="1176" y="1176"/>
                    </a:lnTo>
                    <a:lnTo>
                      <a:pt x="1283" y="1230"/>
                    </a:lnTo>
                    <a:lnTo>
                      <a:pt x="1337" y="1230"/>
                    </a:lnTo>
                    <a:lnTo>
                      <a:pt x="1337" y="1176"/>
                    </a:lnTo>
                    <a:lnTo>
                      <a:pt x="1337" y="1176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44" y="1123"/>
                    </a:lnTo>
                    <a:lnTo>
                      <a:pt x="1444" y="1123"/>
                    </a:lnTo>
                    <a:lnTo>
                      <a:pt x="1497" y="1123"/>
                    </a:lnTo>
                    <a:lnTo>
                      <a:pt x="1497" y="1016"/>
                    </a:lnTo>
                    <a:lnTo>
                      <a:pt x="1444" y="909"/>
                    </a:lnTo>
                    <a:lnTo>
                      <a:pt x="1444" y="909"/>
                    </a:lnTo>
                    <a:lnTo>
                      <a:pt x="1390" y="855"/>
                    </a:lnTo>
                    <a:lnTo>
                      <a:pt x="1390" y="855"/>
                    </a:lnTo>
                    <a:lnTo>
                      <a:pt x="1497" y="855"/>
                    </a:lnTo>
                    <a:lnTo>
                      <a:pt x="1497" y="855"/>
                    </a:lnTo>
                    <a:lnTo>
                      <a:pt x="1604" y="909"/>
                    </a:lnTo>
                    <a:lnTo>
                      <a:pt x="1604" y="855"/>
                    </a:lnTo>
                    <a:lnTo>
                      <a:pt x="1604" y="749"/>
                    </a:lnTo>
                    <a:lnTo>
                      <a:pt x="1604" y="749"/>
                    </a:lnTo>
                    <a:lnTo>
                      <a:pt x="1604" y="695"/>
                    </a:lnTo>
                    <a:lnTo>
                      <a:pt x="1551" y="588"/>
                    </a:lnTo>
                    <a:lnTo>
                      <a:pt x="1604" y="535"/>
                    </a:lnTo>
                    <a:lnTo>
                      <a:pt x="1604" y="535"/>
                    </a:lnTo>
                    <a:lnTo>
                      <a:pt x="1658" y="535"/>
                    </a:lnTo>
                    <a:lnTo>
                      <a:pt x="1711" y="535"/>
                    </a:lnTo>
                    <a:lnTo>
                      <a:pt x="1818" y="535"/>
                    </a:lnTo>
                    <a:lnTo>
                      <a:pt x="1818" y="535"/>
                    </a:lnTo>
                    <a:lnTo>
                      <a:pt x="1818" y="481"/>
                    </a:lnTo>
                    <a:lnTo>
                      <a:pt x="1765" y="374"/>
                    </a:lnTo>
                    <a:lnTo>
                      <a:pt x="1658" y="267"/>
                    </a:lnTo>
                    <a:lnTo>
                      <a:pt x="1658" y="267"/>
                    </a:lnTo>
                    <a:lnTo>
                      <a:pt x="1604" y="160"/>
                    </a:lnTo>
                    <a:lnTo>
                      <a:pt x="1604" y="107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1" y="0"/>
                    </a:lnTo>
                    <a:lnTo>
                      <a:pt x="1711" y="53"/>
                    </a:lnTo>
                    <a:lnTo>
                      <a:pt x="1765" y="160"/>
                    </a:lnTo>
                    <a:lnTo>
                      <a:pt x="1765" y="160"/>
                    </a:lnTo>
                    <a:lnTo>
                      <a:pt x="1818" y="321"/>
                    </a:lnTo>
                    <a:lnTo>
                      <a:pt x="1872" y="428"/>
                    </a:lnTo>
                    <a:lnTo>
                      <a:pt x="1926" y="535"/>
                    </a:lnTo>
                    <a:lnTo>
                      <a:pt x="1926" y="535"/>
                    </a:lnTo>
                    <a:lnTo>
                      <a:pt x="1979" y="642"/>
                    </a:lnTo>
                    <a:lnTo>
                      <a:pt x="2033" y="749"/>
                    </a:lnTo>
                    <a:lnTo>
                      <a:pt x="2033" y="801"/>
                    </a:lnTo>
                    <a:lnTo>
                      <a:pt x="2033" y="801"/>
                    </a:lnTo>
                    <a:lnTo>
                      <a:pt x="1979" y="801"/>
                    </a:lnTo>
                    <a:lnTo>
                      <a:pt x="1926" y="909"/>
                    </a:lnTo>
                    <a:lnTo>
                      <a:pt x="1765" y="1016"/>
                    </a:lnTo>
                    <a:lnTo>
                      <a:pt x="1658" y="1176"/>
                    </a:lnTo>
                    <a:lnTo>
                      <a:pt x="1658" y="1176"/>
                    </a:lnTo>
                    <a:lnTo>
                      <a:pt x="1497" y="1337"/>
                    </a:lnTo>
                    <a:lnTo>
                      <a:pt x="1390" y="1497"/>
                    </a:lnTo>
                    <a:lnTo>
                      <a:pt x="1283" y="1658"/>
                    </a:lnTo>
                    <a:lnTo>
                      <a:pt x="1283" y="1658"/>
                    </a:lnTo>
                    <a:lnTo>
                      <a:pt x="1230" y="1765"/>
                    </a:lnTo>
                    <a:lnTo>
                      <a:pt x="1176" y="1872"/>
                    </a:lnTo>
                    <a:lnTo>
                      <a:pt x="1123" y="1978"/>
                    </a:lnTo>
                    <a:lnTo>
                      <a:pt x="1123" y="1978"/>
                    </a:lnTo>
                    <a:lnTo>
                      <a:pt x="962" y="2085"/>
                    </a:lnTo>
                    <a:lnTo>
                      <a:pt x="855" y="2299"/>
                    </a:lnTo>
                    <a:lnTo>
                      <a:pt x="695" y="2513"/>
                    </a:lnTo>
                    <a:lnTo>
                      <a:pt x="695" y="2513"/>
                    </a:lnTo>
                    <a:lnTo>
                      <a:pt x="482" y="2781"/>
                    </a:lnTo>
                    <a:lnTo>
                      <a:pt x="267" y="2941"/>
                    </a:lnTo>
                    <a:lnTo>
                      <a:pt x="214" y="2995"/>
                    </a:lnTo>
                    <a:lnTo>
                      <a:pt x="214" y="2995"/>
                    </a:lnTo>
                    <a:lnTo>
                      <a:pt x="0" y="2781"/>
                    </a:lnTo>
                    <a:lnTo>
                      <a:pt x="53" y="2727"/>
                    </a:lnTo>
                    <a:lnTo>
                      <a:pt x="160" y="2567"/>
                    </a:lnTo>
                    <a:lnTo>
                      <a:pt x="321" y="2460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3" name="Freeform 232"/>
              <p:cNvSpPr>
                <a:spLocks/>
              </p:cNvSpPr>
              <p:nvPr/>
            </p:nvSpPr>
            <p:spPr bwMode="auto">
              <a:xfrm>
                <a:off x="4305" y="1648"/>
                <a:ext cx="255" cy="368"/>
              </a:xfrm>
              <a:custGeom>
                <a:avLst/>
                <a:gdLst>
                  <a:gd name="T0" fmla="*/ 482 w 2033"/>
                  <a:gd name="T1" fmla="*/ 2353 h 2942"/>
                  <a:gd name="T2" fmla="*/ 695 w 2033"/>
                  <a:gd name="T3" fmla="*/ 2139 h 2942"/>
                  <a:gd name="T4" fmla="*/ 802 w 2033"/>
                  <a:gd name="T5" fmla="*/ 2032 h 2942"/>
                  <a:gd name="T6" fmla="*/ 909 w 2033"/>
                  <a:gd name="T7" fmla="*/ 1819 h 2942"/>
                  <a:gd name="T8" fmla="*/ 962 w 2033"/>
                  <a:gd name="T9" fmla="*/ 1765 h 2942"/>
                  <a:gd name="T10" fmla="*/ 1176 w 2033"/>
                  <a:gd name="T11" fmla="*/ 1658 h 2942"/>
                  <a:gd name="T12" fmla="*/ 1230 w 2033"/>
                  <a:gd name="T13" fmla="*/ 1605 h 2942"/>
                  <a:gd name="T14" fmla="*/ 1230 w 2033"/>
                  <a:gd name="T15" fmla="*/ 1337 h 2942"/>
                  <a:gd name="T16" fmla="*/ 1176 w 2033"/>
                  <a:gd name="T17" fmla="*/ 1230 h 2942"/>
                  <a:gd name="T18" fmla="*/ 1230 w 2033"/>
                  <a:gd name="T19" fmla="*/ 1177 h 2942"/>
                  <a:gd name="T20" fmla="*/ 1337 w 2033"/>
                  <a:gd name="T21" fmla="*/ 1230 h 2942"/>
                  <a:gd name="T22" fmla="*/ 1390 w 2033"/>
                  <a:gd name="T23" fmla="*/ 1177 h 2942"/>
                  <a:gd name="T24" fmla="*/ 1337 w 2033"/>
                  <a:gd name="T25" fmla="*/ 1123 h 2942"/>
                  <a:gd name="T26" fmla="*/ 1497 w 2033"/>
                  <a:gd name="T27" fmla="*/ 1123 h 2942"/>
                  <a:gd name="T28" fmla="*/ 1551 w 2033"/>
                  <a:gd name="T29" fmla="*/ 1070 h 2942"/>
                  <a:gd name="T30" fmla="*/ 1497 w 2033"/>
                  <a:gd name="T31" fmla="*/ 856 h 2942"/>
                  <a:gd name="T32" fmla="*/ 1444 w 2033"/>
                  <a:gd name="T33" fmla="*/ 802 h 2942"/>
                  <a:gd name="T34" fmla="*/ 1551 w 2033"/>
                  <a:gd name="T35" fmla="*/ 802 h 2942"/>
                  <a:gd name="T36" fmla="*/ 1658 w 2033"/>
                  <a:gd name="T37" fmla="*/ 856 h 2942"/>
                  <a:gd name="T38" fmla="*/ 1658 w 2033"/>
                  <a:gd name="T39" fmla="*/ 696 h 2942"/>
                  <a:gd name="T40" fmla="*/ 1658 w 2033"/>
                  <a:gd name="T41" fmla="*/ 642 h 2942"/>
                  <a:gd name="T42" fmla="*/ 1658 w 2033"/>
                  <a:gd name="T43" fmla="*/ 482 h 2942"/>
                  <a:gd name="T44" fmla="*/ 1711 w 2033"/>
                  <a:gd name="T45" fmla="*/ 482 h 2942"/>
                  <a:gd name="T46" fmla="*/ 1872 w 2033"/>
                  <a:gd name="T47" fmla="*/ 535 h 2942"/>
                  <a:gd name="T48" fmla="*/ 1872 w 2033"/>
                  <a:gd name="T49" fmla="*/ 482 h 2942"/>
                  <a:gd name="T50" fmla="*/ 1711 w 2033"/>
                  <a:gd name="T51" fmla="*/ 268 h 2942"/>
                  <a:gd name="T52" fmla="*/ 1658 w 2033"/>
                  <a:gd name="T53" fmla="*/ 161 h 2942"/>
                  <a:gd name="T54" fmla="*/ 1711 w 2033"/>
                  <a:gd name="T55" fmla="*/ 0 h 2942"/>
                  <a:gd name="T56" fmla="*/ 1711 w 2033"/>
                  <a:gd name="T57" fmla="*/ 0 h 2942"/>
                  <a:gd name="T58" fmla="*/ 1765 w 2033"/>
                  <a:gd name="T59" fmla="*/ 161 h 2942"/>
                  <a:gd name="T60" fmla="*/ 1818 w 2033"/>
                  <a:gd name="T61" fmla="*/ 268 h 2942"/>
                  <a:gd name="T62" fmla="*/ 1926 w 2033"/>
                  <a:gd name="T63" fmla="*/ 482 h 2942"/>
                  <a:gd name="T64" fmla="*/ 1979 w 2033"/>
                  <a:gd name="T65" fmla="*/ 589 h 2942"/>
                  <a:gd name="T66" fmla="*/ 2033 w 2033"/>
                  <a:gd name="T67" fmla="*/ 748 h 2942"/>
                  <a:gd name="T68" fmla="*/ 1979 w 2033"/>
                  <a:gd name="T69" fmla="*/ 748 h 2942"/>
                  <a:gd name="T70" fmla="*/ 1765 w 2033"/>
                  <a:gd name="T71" fmla="*/ 963 h 2942"/>
                  <a:gd name="T72" fmla="*/ 1658 w 2033"/>
                  <a:gd name="T73" fmla="*/ 1123 h 2942"/>
                  <a:gd name="T74" fmla="*/ 1390 w 2033"/>
                  <a:gd name="T75" fmla="*/ 1444 h 2942"/>
                  <a:gd name="T76" fmla="*/ 1283 w 2033"/>
                  <a:gd name="T77" fmla="*/ 1605 h 2942"/>
                  <a:gd name="T78" fmla="*/ 1176 w 2033"/>
                  <a:gd name="T79" fmla="*/ 1819 h 2942"/>
                  <a:gd name="T80" fmla="*/ 1123 w 2033"/>
                  <a:gd name="T81" fmla="*/ 1925 h 2942"/>
                  <a:gd name="T82" fmla="*/ 855 w 2033"/>
                  <a:gd name="T83" fmla="*/ 2246 h 2942"/>
                  <a:gd name="T84" fmla="*/ 695 w 2033"/>
                  <a:gd name="T85" fmla="*/ 2460 h 2942"/>
                  <a:gd name="T86" fmla="*/ 267 w 2033"/>
                  <a:gd name="T87" fmla="*/ 2888 h 2942"/>
                  <a:gd name="T88" fmla="*/ 214 w 2033"/>
                  <a:gd name="T89" fmla="*/ 2942 h 2942"/>
                  <a:gd name="T90" fmla="*/ 53 w 2033"/>
                  <a:gd name="T91" fmla="*/ 2674 h 2942"/>
                  <a:gd name="T92" fmla="*/ 374 w 2033"/>
                  <a:gd name="T93" fmla="*/ 2460 h 2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33" h="2942">
                    <a:moveTo>
                      <a:pt x="374" y="2460"/>
                    </a:moveTo>
                    <a:lnTo>
                      <a:pt x="482" y="2353"/>
                    </a:lnTo>
                    <a:lnTo>
                      <a:pt x="588" y="2246"/>
                    </a:lnTo>
                    <a:lnTo>
                      <a:pt x="695" y="2139"/>
                    </a:lnTo>
                    <a:lnTo>
                      <a:pt x="695" y="2139"/>
                    </a:lnTo>
                    <a:lnTo>
                      <a:pt x="802" y="2032"/>
                    </a:lnTo>
                    <a:lnTo>
                      <a:pt x="855" y="1925"/>
                    </a:lnTo>
                    <a:lnTo>
                      <a:pt x="909" y="1819"/>
                    </a:lnTo>
                    <a:lnTo>
                      <a:pt x="909" y="1819"/>
                    </a:lnTo>
                    <a:lnTo>
                      <a:pt x="962" y="1765"/>
                    </a:lnTo>
                    <a:lnTo>
                      <a:pt x="1069" y="1712"/>
                    </a:lnTo>
                    <a:lnTo>
                      <a:pt x="1176" y="1658"/>
                    </a:lnTo>
                    <a:lnTo>
                      <a:pt x="1176" y="1658"/>
                    </a:lnTo>
                    <a:lnTo>
                      <a:pt x="1230" y="1605"/>
                    </a:lnTo>
                    <a:lnTo>
                      <a:pt x="1230" y="1498"/>
                    </a:lnTo>
                    <a:lnTo>
                      <a:pt x="1230" y="1337"/>
                    </a:lnTo>
                    <a:lnTo>
                      <a:pt x="1230" y="1337"/>
                    </a:lnTo>
                    <a:lnTo>
                      <a:pt x="1176" y="1230"/>
                    </a:lnTo>
                    <a:lnTo>
                      <a:pt x="1176" y="1177"/>
                    </a:lnTo>
                    <a:lnTo>
                      <a:pt x="1230" y="1177"/>
                    </a:lnTo>
                    <a:lnTo>
                      <a:pt x="1230" y="1177"/>
                    </a:lnTo>
                    <a:lnTo>
                      <a:pt x="1337" y="1230"/>
                    </a:lnTo>
                    <a:lnTo>
                      <a:pt x="1390" y="1230"/>
                    </a:lnTo>
                    <a:lnTo>
                      <a:pt x="1390" y="1177"/>
                    </a:lnTo>
                    <a:lnTo>
                      <a:pt x="1390" y="1177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97" y="1123"/>
                    </a:lnTo>
                    <a:lnTo>
                      <a:pt x="1497" y="1123"/>
                    </a:lnTo>
                    <a:lnTo>
                      <a:pt x="1551" y="1070"/>
                    </a:lnTo>
                    <a:lnTo>
                      <a:pt x="1551" y="963"/>
                    </a:lnTo>
                    <a:lnTo>
                      <a:pt x="1497" y="856"/>
                    </a:lnTo>
                    <a:lnTo>
                      <a:pt x="1497" y="856"/>
                    </a:lnTo>
                    <a:lnTo>
                      <a:pt x="1444" y="802"/>
                    </a:lnTo>
                    <a:lnTo>
                      <a:pt x="1444" y="802"/>
                    </a:lnTo>
                    <a:lnTo>
                      <a:pt x="1551" y="802"/>
                    </a:lnTo>
                    <a:lnTo>
                      <a:pt x="1551" y="802"/>
                    </a:lnTo>
                    <a:lnTo>
                      <a:pt x="1658" y="856"/>
                    </a:lnTo>
                    <a:lnTo>
                      <a:pt x="1658" y="802"/>
                    </a:lnTo>
                    <a:lnTo>
                      <a:pt x="1658" y="696"/>
                    </a:lnTo>
                    <a:lnTo>
                      <a:pt x="1658" y="696"/>
                    </a:lnTo>
                    <a:lnTo>
                      <a:pt x="1658" y="642"/>
                    </a:lnTo>
                    <a:lnTo>
                      <a:pt x="1604" y="535"/>
                    </a:lnTo>
                    <a:lnTo>
                      <a:pt x="1658" y="482"/>
                    </a:lnTo>
                    <a:lnTo>
                      <a:pt x="1658" y="482"/>
                    </a:lnTo>
                    <a:lnTo>
                      <a:pt x="1711" y="482"/>
                    </a:lnTo>
                    <a:lnTo>
                      <a:pt x="1765" y="535"/>
                    </a:lnTo>
                    <a:lnTo>
                      <a:pt x="1872" y="535"/>
                    </a:lnTo>
                    <a:lnTo>
                      <a:pt x="1872" y="535"/>
                    </a:lnTo>
                    <a:lnTo>
                      <a:pt x="1872" y="482"/>
                    </a:lnTo>
                    <a:lnTo>
                      <a:pt x="1765" y="375"/>
                    </a:lnTo>
                    <a:lnTo>
                      <a:pt x="1711" y="268"/>
                    </a:lnTo>
                    <a:lnTo>
                      <a:pt x="1711" y="268"/>
                    </a:lnTo>
                    <a:lnTo>
                      <a:pt x="1658" y="161"/>
                    </a:lnTo>
                    <a:lnTo>
                      <a:pt x="1658" y="107"/>
                    </a:lnTo>
                    <a:lnTo>
                      <a:pt x="1711" y="0"/>
                    </a:lnTo>
                    <a:lnTo>
                      <a:pt x="1711" y="0"/>
                    </a:lnTo>
                    <a:lnTo>
                      <a:pt x="1711" y="0"/>
                    </a:lnTo>
                    <a:lnTo>
                      <a:pt x="1711" y="54"/>
                    </a:lnTo>
                    <a:lnTo>
                      <a:pt x="1765" y="161"/>
                    </a:lnTo>
                    <a:lnTo>
                      <a:pt x="1765" y="161"/>
                    </a:lnTo>
                    <a:lnTo>
                      <a:pt x="1818" y="268"/>
                    </a:lnTo>
                    <a:lnTo>
                      <a:pt x="1872" y="428"/>
                    </a:lnTo>
                    <a:lnTo>
                      <a:pt x="1926" y="482"/>
                    </a:lnTo>
                    <a:lnTo>
                      <a:pt x="1926" y="482"/>
                    </a:lnTo>
                    <a:lnTo>
                      <a:pt x="1979" y="589"/>
                    </a:lnTo>
                    <a:lnTo>
                      <a:pt x="2033" y="696"/>
                    </a:lnTo>
                    <a:lnTo>
                      <a:pt x="2033" y="748"/>
                    </a:lnTo>
                    <a:lnTo>
                      <a:pt x="2033" y="748"/>
                    </a:lnTo>
                    <a:lnTo>
                      <a:pt x="1979" y="748"/>
                    </a:lnTo>
                    <a:lnTo>
                      <a:pt x="1926" y="856"/>
                    </a:lnTo>
                    <a:lnTo>
                      <a:pt x="1765" y="963"/>
                    </a:lnTo>
                    <a:lnTo>
                      <a:pt x="1658" y="1123"/>
                    </a:lnTo>
                    <a:lnTo>
                      <a:pt x="1658" y="1123"/>
                    </a:lnTo>
                    <a:lnTo>
                      <a:pt x="1497" y="1284"/>
                    </a:lnTo>
                    <a:lnTo>
                      <a:pt x="1390" y="1444"/>
                    </a:lnTo>
                    <a:lnTo>
                      <a:pt x="1283" y="1605"/>
                    </a:lnTo>
                    <a:lnTo>
                      <a:pt x="1283" y="1605"/>
                    </a:lnTo>
                    <a:lnTo>
                      <a:pt x="1230" y="1712"/>
                    </a:lnTo>
                    <a:lnTo>
                      <a:pt x="1176" y="1819"/>
                    </a:lnTo>
                    <a:lnTo>
                      <a:pt x="1123" y="1925"/>
                    </a:lnTo>
                    <a:lnTo>
                      <a:pt x="1123" y="1925"/>
                    </a:lnTo>
                    <a:lnTo>
                      <a:pt x="962" y="2032"/>
                    </a:lnTo>
                    <a:lnTo>
                      <a:pt x="855" y="2246"/>
                    </a:lnTo>
                    <a:lnTo>
                      <a:pt x="695" y="2460"/>
                    </a:lnTo>
                    <a:lnTo>
                      <a:pt x="695" y="2460"/>
                    </a:lnTo>
                    <a:lnTo>
                      <a:pt x="482" y="2728"/>
                    </a:lnTo>
                    <a:lnTo>
                      <a:pt x="267" y="2888"/>
                    </a:lnTo>
                    <a:lnTo>
                      <a:pt x="214" y="2942"/>
                    </a:lnTo>
                    <a:lnTo>
                      <a:pt x="214" y="2942"/>
                    </a:lnTo>
                    <a:lnTo>
                      <a:pt x="0" y="2728"/>
                    </a:lnTo>
                    <a:lnTo>
                      <a:pt x="53" y="2674"/>
                    </a:lnTo>
                    <a:lnTo>
                      <a:pt x="160" y="2567"/>
                    </a:lnTo>
                    <a:lnTo>
                      <a:pt x="374" y="246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" name="Freeform 233"/>
              <p:cNvSpPr>
                <a:spLocks/>
              </p:cNvSpPr>
              <p:nvPr/>
            </p:nvSpPr>
            <p:spPr bwMode="auto">
              <a:xfrm>
                <a:off x="4312" y="1662"/>
                <a:ext cx="248" cy="354"/>
              </a:xfrm>
              <a:custGeom>
                <a:avLst/>
                <a:gdLst>
                  <a:gd name="T0" fmla="*/ 481 w 1980"/>
                  <a:gd name="T1" fmla="*/ 2300 h 2835"/>
                  <a:gd name="T2" fmla="*/ 695 w 1980"/>
                  <a:gd name="T3" fmla="*/ 2032 h 2835"/>
                  <a:gd name="T4" fmla="*/ 802 w 1980"/>
                  <a:gd name="T5" fmla="*/ 1925 h 2835"/>
                  <a:gd name="T6" fmla="*/ 856 w 1980"/>
                  <a:gd name="T7" fmla="*/ 1712 h 2835"/>
                  <a:gd name="T8" fmla="*/ 963 w 1980"/>
                  <a:gd name="T9" fmla="*/ 1658 h 2835"/>
                  <a:gd name="T10" fmla="*/ 1123 w 1980"/>
                  <a:gd name="T11" fmla="*/ 1605 h 2835"/>
                  <a:gd name="T12" fmla="*/ 1177 w 1980"/>
                  <a:gd name="T13" fmla="*/ 1551 h 2835"/>
                  <a:gd name="T14" fmla="*/ 1230 w 1980"/>
                  <a:gd name="T15" fmla="*/ 1230 h 2835"/>
                  <a:gd name="T16" fmla="*/ 1230 w 1980"/>
                  <a:gd name="T17" fmla="*/ 1123 h 2835"/>
                  <a:gd name="T18" fmla="*/ 1230 w 1980"/>
                  <a:gd name="T19" fmla="*/ 1070 h 2835"/>
                  <a:gd name="T20" fmla="*/ 1284 w 1980"/>
                  <a:gd name="T21" fmla="*/ 1123 h 2835"/>
                  <a:gd name="T22" fmla="*/ 1337 w 1980"/>
                  <a:gd name="T23" fmla="*/ 1070 h 2835"/>
                  <a:gd name="T24" fmla="*/ 1337 w 1980"/>
                  <a:gd name="T25" fmla="*/ 1016 h 2835"/>
                  <a:gd name="T26" fmla="*/ 1444 w 1980"/>
                  <a:gd name="T27" fmla="*/ 1016 h 2835"/>
                  <a:gd name="T28" fmla="*/ 1498 w 1980"/>
                  <a:gd name="T29" fmla="*/ 1016 h 2835"/>
                  <a:gd name="T30" fmla="*/ 1498 w 1980"/>
                  <a:gd name="T31" fmla="*/ 802 h 2835"/>
                  <a:gd name="T32" fmla="*/ 1391 w 1980"/>
                  <a:gd name="T33" fmla="*/ 749 h 2835"/>
                  <a:gd name="T34" fmla="*/ 1498 w 1980"/>
                  <a:gd name="T35" fmla="*/ 749 h 2835"/>
                  <a:gd name="T36" fmla="*/ 1605 w 1980"/>
                  <a:gd name="T37" fmla="*/ 802 h 2835"/>
                  <a:gd name="T38" fmla="*/ 1658 w 1980"/>
                  <a:gd name="T39" fmla="*/ 641 h 2835"/>
                  <a:gd name="T40" fmla="*/ 1658 w 1980"/>
                  <a:gd name="T41" fmla="*/ 589 h 2835"/>
                  <a:gd name="T42" fmla="*/ 1658 w 1980"/>
                  <a:gd name="T43" fmla="*/ 428 h 2835"/>
                  <a:gd name="T44" fmla="*/ 1658 w 1980"/>
                  <a:gd name="T45" fmla="*/ 428 h 2835"/>
                  <a:gd name="T46" fmla="*/ 1819 w 1980"/>
                  <a:gd name="T47" fmla="*/ 428 h 2835"/>
                  <a:gd name="T48" fmla="*/ 1819 w 1980"/>
                  <a:gd name="T49" fmla="*/ 428 h 2835"/>
                  <a:gd name="T50" fmla="*/ 1712 w 1980"/>
                  <a:gd name="T51" fmla="*/ 214 h 2835"/>
                  <a:gd name="T52" fmla="*/ 1658 w 1980"/>
                  <a:gd name="T53" fmla="*/ 107 h 2835"/>
                  <a:gd name="T54" fmla="*/ 1658 w 1980"/>
                  <a:gd name="T55" fmla="*/ 0 h 2835"/>
                  <a:gd name="T56" fmla="*/ 1658 w 1980"/>
                  <a:gd name="T57" fmla="*/ 0 h 2835"/>
                  <a:gd name="T58" fmla="*/ 1765 w 1980"/>
                  <a:gd name="T59" fmla="*/ 107 h 2835"/>
                  <a:gd name="T60" fmla="*/ 1765 w 1980"/>
                  <a:gd name="T61" fmla="*/ 214 h 2835"/>
                  <a:gd name="T62" fmla="*/ 1873 w 1980"/>
                  <a:gd name="T63" fmla="*/ 375 h 2835"/>
                  <a:gd name="T64" fmla="*/ 1926 w 1980"/>
                  <a:gd name="T65" fmla="*/ 482 h 2835"/>
                  <a:gd name="T66" fmla="*/ 1980 w 1980"/>
                  <a:gd name="T67" fmla="*/ 641 h 2835"/>
                  <a:gd name="T68" fmla="*/ 1926 w 1980"/>
                  <a:gd name="T69" fmla="*/ 641 h 2835"/>
                  <a:gd name="T70" fmla="*/ 1712 w 1980"/>
                  <a:gd name="T71" fmla="*/ 856 h 2835"/>
                  <a:gd name="T72" fmla="*/ 1605 w 1980"/>
                  <a:gd name="T73" fmla="*/ 1016 h 2835"/>
                  <a:gd name="T74" fmla="*/ 1337 w 1980"/>
                  <a:gd name="T75" fmla="*/ 1337 h 2835"/>
                  <a:gd name="T76" fmla="*/ 1230 w 1980"/>
                  <a:gd name="T77" fmla="*/ 1498 h 2835"/>
                  <a:gd name="T78" fmla="*/ 1123 w 1980"/>
                  <a:gd name="T79" fmla="*/ 1712 h 2835"/>
                  <a:gd name="T80" fmla="*/ 1070 w 1980"/>
                  <a:gd name="T81" fmla="*/ 1818 h 2835"/>
                  <a:gd name="T82" fmla="*/ 802 w 1980"/>
                  <a:gd name="T83" fmla="*/ 2139 h 2835"/>
                  <a:gd name="T84" fmla="*/ 642 w 1980"/>
                  <a:gd name="T85" fmla="*/ 2353 h 2835"/>
                  <a:gd name="T86" fmla="*/ 214 w 1980"/>
                  <a:gd name="T87" fmla="*/ 2781 h 2835"/>
                  <a:gd name="T88" fmla="*/ 161 w 1980"/>
                  <a:gd name="T89" fmla="*/ 2835 h 2835"/>
                  <a:gd name="T90" fmla="*/ 54 w 1980"/>
                  <a:gd name="T91" fmla="*/ 2621 h 2835"/>
                  <a:gd name="T92" fmla="*/ 321 w 1980"/>
                  <a:gd name="T93" fmla="*/ 2353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80" h="2835">
                    <a:moveTo>
                      <a:pt x="321" y="2353"/>
                    </a:moveTo>
                    <a:lnTo>
                      <a:pt x="481" y="2300"/>
                    </a:lnTo>
                    <a:lnTo>
                      <a:pt x="588" y="2193"/>
                    </a:lnTo>
                    <a:lnTo>
                      <a:pt x="695" y="2032"/>
                    </a:lnTo>
                    <a:lnTo>
                      <a:pt x="695" y="2032"/>
                    </a:lnTo>
                    <a:lnTo>
                      <a:pt x="802" y="1925"/>
                    </a:lnTo>
                    <a:lnTo>
                      <a:pt x="802" y="1818"/>
                    </a:lnTo>
                    <a:lnTo>
                      <a:pt x="856" y="1712"/>
                    </a:lnTo>
                    <a:lnTo>
                      <a:pt x="856" y="1712"/>
                    </a:lnTo>
                    <a:lnTo>
                      <a:pt x="963" y="1658"/>
                    </a:lnTo>
                    <a:lnTo>
                      <a:pt x="1016" y="1658"/>
                    </a:lnTo>
                    <a:lnTo>
                      <a:pt x="1123" y="1605"/>
                    </a:lnTo>
                    <a:lnTo>
                      <a:pt x="1123" y="1605"/>
                    </a:lnTo>
                    <a:lnTo>
                      <a:pt x="1177" y="1551"/>
                    </a:lnTo>
                    <a:lnTo>
                      <a:pt x="1230" y="1391"/>
                    </a:lnTo>
                    <a:lnTo>
                      <a:pt x="1230" y="1230"/>
                    </a:lnTo>
                    <a:lnTo>
                      <a:pt x="1230" y="1230"/>
                    </a:lnTo>
                    <a:lnTo>
                      <a:pt x="1230" y="1123"/>
                    </a:lnTo>
                    <a:lnTo>
                      <a:pt x="1177" y="1070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84" y="1123"/>
                    </a:lnTo>
                    <a:lnTo>
                      <a:pt x="1337" y="1123"/>
                    </a:lnTo>
                    <a:lnTo>
                      <a:pt x="1337" y="1070"/>
                    </a:lnTo>
                    <a:lnTo>
                      <a:pt x="1337" y="1070"/>
                    </a:lnTo>
                    <a:lnTo>
                      <a:pt x="1337" y="1016"/>
                    </a:lnTo>
                    <a:lnTo>
                      <a:pt x="1391" y="1016"/>
                    </a:lnTo>
                    <a:lnTo>
                      <a:pt x="1444" y="1016"/>
                    </a:lnTo>
                    <a:lnTo>
                      <a:pt x="1444" y="1016"/>
                    </a:lnTo>
                    <a:lnTo>
                      <a:pt x="1498" y="1016"/>
                    </a:lnTo>
                    <a:lnTo>
                      <a:pt x="1551" y="909"/>
                    </a:lnTo>
                    <a:lnTo>
                      <a:pt x="1498" y="802"/>
                    </a:lnTo>
                    <a:lnTo>
                      <a:pt x="1498" y="802"/>
                    </a:lnTo>
                    <a:lnTo>
                      <a:pt x="1391" y="749"/>
                    </a:lnTo>
                    <a:lnTo>
                      <a:pt x="1391" y="749"/>
                    </a:lnTo>
                    <a:lnTo>
                      <a:pt x="1498" y="749"/>
                    </a:lnTo>
                    <a:lnTo>
                      <a:pt x="1498" y="749"/>
                    </a:lnTo>
                    <a:lnTo>
                      <a:pt x="1605" y="802"/>
                    </a:lnTo>
                    <a:lnTo>
                      <a:pt x="1658" y="749"/>
                    </a:lnTo>
                    <a:lnTo>
                      <a:pt x="1658" y="641"/>
                    </a:lnTo>
                    <a:lnTo>
                      <a:pt x="1658" y="641"/>
                    </a:lnTo>
                    <a:lnTo>
                      <a:pt x="1658" y="589"/>
                    </a:lnTo>
                    <a:lnTo>
                      <a:pt x="1605" y="482"/>
                    </a:lnTo>
                    <a:lnTo>
                      <a:pt x="1658" y="428"/>
                    </a:lnTo>
                    <a:lnTo>
                      <a:pt x="1658" y="428"/>
                    </a:lnTo>
                    <a:lnTo>
                      <a:pt x="1658" y="428"/>
                    </a:lnTo>
                    <a:lnTo>
                      <a:pt x="1712" y="428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765" y="321"/>
                    </a:lnTo>
                    <a:lnTo>
                      <a:pt x="1712" y="214"/>
                    </a:lnTo>
                    <a:lnTo>
                      <a:pt x="1712" y="214"/>
                    </a:lnTo>
                    <a:lnTo>
                      <a:pt x="1658" y="107"/>
                    </a:lnTo>
                    <a:lnTo>
                      <a:pt x="1658" y="54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2" y="54"/>
                    </a:lnTo>
                    <a:lnTo>
                      <a:pt x="1765" y="107"/>
                    </a:lnTo>
                    <a:lnTo>
                      <a:pt x="1765" y="107"/>
                    </a:lnTo>
                    <a:lnTo>
                      <a:pt x="1765" y="214"/>
                    </a:lnTo>
                    <a:lnTo>
                      <a:pt x="1819" y="321"/>
                    </a:lnTo>
                    <a:lnTo>
                      <a:pt x="1873" y="375"/>
                    </a:lnTo>
                    <a:lnTo>
                      <a:pt x="1873" y="375"/>
                    </a:lnTo>
                    <a:lnTo>
                      <a:pt x="1926" y="482"/>
                    </a:lnTo>
                    <a:lnTo>
                      <a:pt x="1926" y="589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26" y="641"/>
                    </a:lnTo>
                    <a:lnTo>
                      <a:pt x="1873" y="749"/>
                    </a:lnTo>
                    <a:lnTo>
                      <a:pt x="1712" y="856"/>
                    </a:lnTo>
                    <a:lnTo>
                      <a:pt x="1605" y="1016"/>
                    </a:lnTo>
                    <a:lnTo>
                      <a:pt x="1605" y="1016"/>
                    </a:lnTo>
                    <a:lnTo>
                      <a:pt x="1444" y="1177"/>
                    </a:lnTo>
                    <a:lnTo>
                      <a:pt x="1337" y="1337"/>
                    </a:lnTo>
                    <a:lnTo>
                      <a:pt x="1230" y="1498"/>
                    </a:lnTo>
                    <a:lnTo>
                      <a:pt x="1230" y="1498"/>
                    </a:lnTo>
                    <a:lnTo>
                      <a:pt x="1177" y="1605"/>
                    </a:lnTo>
                    <a:lnTo>
                      <a:pt x="1123" y="1712"/>
                    </a:lnTo>
                    <a:lnTo>
                      <a:pt x="1070" y="1818"/>
                    </a:lnTo>
                    <a:lnTo>
                      <a:pt x="1070" y="1818"/>
                    </a:lnTo>
                    <a:lnTo>
                      <a:pt x="909" y="1925"/>
                    </a:lnTo>
                    <a:lnTo>
                      <a:pt x="802" y="2139"/>
                    </a:lnTo>
                    <a:lnTo>
                      <a:pt x="642" y="2353"/>
                    </a:lnTo>
                    <a:lnTo>
                      <a:pt x="642" y="2353"/>
                    </a:lnTo>
                    <a:lnTo>
                      <a:pt x="429" y="2621"/>
                    </a:lnTo>
                    <a:lnTo>
                      <a:pt x="214" y="2781"/>
                    </a:lnTo>
                    <a:lnTo>
                      <a:pt x="161" y="2835"/>
                    </a:lnTo>
                    <a:lnTo>
                      <a:pt x="161" y="2835"/>
                    </a:lnTo>
                    <a:lnTo>
                      <a:pt x="0" y="2674"/>
                    </a:lnTo>
                    <a:lnTo>
                      <a:pt x="54" y="2621"/>
                    </a:lnTo>
                    <a:lnTo>
                      <a:pt x="161" y="2514"/>
                    </a:lnTo>
                    <a:lnTo>
                      <a:pt x="321" y="2353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" name="Freeform 234"/>
              <p:cNvSpPr>
                <a:spLocks/>
              </p:cNvSpPr>
              <p:nvPr/>
            </p:nvSpPr>
            <p:spPr bwMode="auto">
              <a:xfrm>
                <a:off x="4319" y="1668"/>
                <a:ext cx="241" cy="348"/>
              </a:xfrm>
              <a:custGeom>
                <a:avLst/>
                <a:gdLst>
                  <a:gd name="T0" fmla="*/ 107 w 1926"/>
                  <a:gd name="T1" fmla="*/ 2781 h 2781"/>
                  <a:gd name="T2" fmla="*/ 375 w 1926"/>
                  <a:gd name="T3" fmla="*/ 2567 h 2781"/>
                  <a:gd name="T4" fmla="*/ 588 w 1926"/>
                  <a:gd name="T5" fmla="*/ 2299 h 2781"/>
                  <a:gd name="T6" fmla="*/ 855 w 1926"/>
                  <a:gd name="T7" fmla="*/ 1871 h 2781"/>
                  <a:gd name="T8" fmla="*/ 1016 w 1926"/>
                  <a:gd name="T9" fmla="*/ 1764 h 2781"/>
                  <a:gd name="T10" fmla="*/ 1123 w 1926"/>
                  <a:gd name="T11" fmla="*/ 1551 h 2781"/>
                  <a:gd name="T12" fmla="*/ 1176 w 1926"/>
                  <a:gd name="T13" fmla="*/ 1444 h 2781"/>
                  <a:gd name="T14" fmla="*/ 1390 w 1926"/>
                  <a:gd name="T15" fmla="*/ 1123 h 2781"/>
                  <a:gd name="T16" fmla="*/ 1551 w 1926"/>
                  <a:gd name="T17" fmla="*/ 962 h 2781"/>
                  <a:gd name="T18" fmla="*/ 1819 w 1926"/>
                  <a:gd name="T19" fmla="*/ 695 h 2781"/>
                  <a:gd name="T20" fmla="*/ 1872 w 1926"/>
                  <a:gd name="T21" fmla="*/ 587 h 2781"/>
                  <a:gd name="T22" fmla="*/ 1872 w 1926"/>
                  <a:gd name="T23" fmla="*/ 535 h 2781"/>
                  <a:gd name="T24" fmla="*/ 1819 w 1926"/>
                  <a:gd name="T25" fmla="*/ 321 h 2781"/>
                  <a:gd name="T26" fmla="*/ 1765 w 1926"/>
                  <a:gd name="T27" fmla="*/ 267 h 2781"/>
                  <a:gd name="T28" fmla="*/ 1711 w 1926"/>
                  <a:gd name="T29" fmla="*/ 160 h 2781"/>
                  <a:gd name="T30" fmla="*/ 1658 w 1926"/>
                  <a:gd name="T31" fmla="*/ 53 h 2781"/>
                  <a:gd name="T32" fmla="*/ 1604 w 1926"/>
                  <a:gd name="T33" fmla="*/ 0 h 2781"/>
                  <a:gd name="T34" fmla="*/ 1604 w 1926"/>
                  <a:gd name="T35" fmla="*/ 53 h 2781"/>
                  <a:gd name="T36" fmla="*/ 1711 w 1926"/>
                  <a:gd name="T37" fmla="*/ 214 h 2781"/>
                  <a:gd name="T38" fmla="*/ 1765 w 1926"/>
                  <a:gd name="T39" fmla="*/ 321 h 2781"/>
                  <a:gd name="T40" fmla="*/ 1819 w 1926"/>
                  <a:gd name="T41" fmla="*/ 428 h 2781"/>
                  <a:gd name="T42" fmla="*/ 1711 w 1926"/>
                  <a:gd name="T43" fmla="*/ 428 h 2781"/>
                  <a:gd name="T44" fmla="*/ 1604 w 1926"/>
                  <a:gd name="T45" fmla="*/ 428 h 2781"/>
                  <a:gd name="T46" fmla="*/ 1604 w 1926"/>
                  <a:gd name="T47" fmla="*/ 481 h 2781"/>
                  <a:gd name="T48" fmla="*/ 1658 w 1926"/>
                  <a:gd name="T49" fmla="*/ 587 h 2781"/>
                  <a:gd name="T50" fmla="*/ 1658 w 1926"/>
                  <a:gd name="T51" fmla="*/ 695 h 2781"/>
                  <a:gd name="T52" fmla="*/ 1497 w 1926"/>
                  <a:gd name="T53" fmla="*/ 695 h 2781"/>
                  <a:gd name="T54" fmla="*/ 1390 w 1926"/>
                  <a:gd name="T55" fmla="*/ 695 h 2781"/>
                  <a:gd name="T56" fmla="*/ 1497 w 1926"/>
                  <a:gd name="T57" fmla="*/ 748 h 2781"/>
                  <a:gd name="T58" fmla="*/ 1497 w 1926"/>
                  <a:gd name="T59" fmla="*/ 855 h 2781"/>
                  <a:gd name="T60" fmla="*/ 1390 w 1926"/>
                  <a:gd name="T61" fmla="*/ 1016 h 2781"/>
                  <a:gd name="T62" fmla="*/ 1337 w 1926"/>
                  <a:gd name="T63" fmla="*/ 1016 h 2781"/>
                  <a:gd name="T64" fmla="*/ 1337 w 1926"/>
                  <a:gd name="T65" fmla="*/ 1069 h 2781"/>
                  <a:gd name="T66" fmla="*/ 1337 w 1926"/>
                  <a:gd name="T67" fmla="*/ 1123 h 2781"/>
                  <a:gd name="T68" fmla="*/ 1230 w 1926"/>
                  <a:gd name="T69" fmla="*/ 1069 h 2781"/>
                  <a:gd name="T70" fmla="*/ 1176 w 1926"/>
                  <a:gd name="T71" fmla="*/ 1069 h 2781"/>
                  <a:gd name="T72" fmla="*/ 1230 w 1926"/>
                  <a:gd name="T73" fmla="*/ 1230 h 2781"/>
                  <a:gd name="T74" fmla="*/ 1176 w 1926"/>
                  <a:gd name="T75" fmla="*/ 1337 h 2781"/>
                  <a:gd name="T76" fmla="*/ 1123 w 1926"/>
                  <a:gd name="T77" fmla="*/ 1551 h 2781"/>
                  <a:gd name="T78" fmla="*/ 1016 w 1926"/>
                  <a:gd name="T79" fmla="*/ 1604 h 2781"/>
                  <a:gd name="T80" fmla="*/ 855 w 1926"/>
                  <a:gd name="T81" fmla="*/ 1711 h 2781"/>
                  <a:gd name="T82" fmla="*/ 802 w 1926"/>
                  <a:gd name="T83" fmla="*/ 1817 h 2781"/>
                  <a:gd name="T84" fmla="*/ 695 w 1926"/>
                  <a:gd name="T85" fmla="*/ 2032 h 2781"/>
                  <a:gd name="T86" fmla="*/ 534 w 1926"/>
                  <a:gd name="T87" fmla="*/ 2139 h 2781"/>
                  <a:gd name="T88" fmla="*/ 321 w 1926"/>
                  <a:gd name="T89" fmla="*/ 2353 h 2781"/>
                  <a:gd name="T90" fmla="*/ 160 w 1926"/>
                  <a:gd name="T91" fmla="*/ 2513 h 2781"/>
                  <a:gd name="T92" fmla="*/ 0 w 1926"/>
                  <a:gd name="T93" fmla="*/ 2674 h 2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26" h="2781">
                    <a:moveTo>
                      <a:pt x="0" y="2674"/>
                    </a:moveTo>
                    <a:lnTo>
                      <a:pt x="107" y="2781"/>
                    </a:lnTo>
                    <a:lnTo>
                      <a:pt x="160" y="2727"/>
                    </a:lnTo>
                    <a:lnTo>
                      <a:pt x="375" y="2567"/>
                    </a:lnTo>
                    <a:lnTo>
                      <a:pt x="588" y="2299"/>
                    </a:lnTo>
                    <a:lnTo>
                      <a:pt x="588" y="2299"/>
                    </a:lnTo>
                    <a:lnTo>
                      <a:pt x="748" y="2085"/>
                    </a:lnTo>
                    <a:lnTo>
                      <a:pt x="855" y="1871"/>
                    </a:lnTo>
                    <a:lnTo>
                      <a:pt x="1016" y="1764"/>
                    </a:lnTo>
                    <a:lnTo>
                      <a:pt x="1016" y="1764"/>
                    </a:lnTo>
                    <a:lnTo>
                      <a:pt x="1069" y="1658"/>
                    </a:lnTo>
                    <a:lnTo>
                      <a:pt x="1123" y="1551"/>
                    </a:lnTo>
                    <a:lnTo>
                      <a:pt x="1176" y="1444"/>
                    </a:lnTo>
                    <a:lnTo>
                      <a:pt x="1176" y="1444"/>
                    </a:lnTo>
                    <a:lnTo>
                      <a:pt x="1283" y="1283"/>
                    </a:lnTo>
                    <a:lnTo>
                      <a:pt x="1390" y="1123"/>
                    </a:lnTo>
                    <a:lnTo>
                      <a:pt x="1551" y="962"/>
                    </a:lnTo>
                    <a:lnTo>
                      <a:pt x="1551" y="962"/>
                    </a:lnTo>
                    <a:lnTo>
                      <a:pt x="1658" y="802"/>
                    </a:lnTo>
                    <a:lnTo>
                      <a:pt x="1819" y="695"/>
                    </a:lnTo>
                    <a:lnTo>
                      <a:pt x="1872" y="587"/>
                    </a:lnTo>
                    <a:lnTo>
                      <a:pt x="1872" y="587"/>
                    </a:lnTo>
                    <a:lnTo>
                      <a:pt x="1926" y="587"/>
                    </a:lnTo>
                    <a:lnTo>
                      <a:pt x="1872" y="535"/>
                    </a:lnTo>
                    <a:lnTo>
                      <a:pt x="1872" y="428"/>
                    </a:lnTo>
                    <a:lnTo>
                      <a:pt x="1819" y="321"/>
                    </a:lnTo>
                    <a:lnTo>
                      <a:pt x="1819" y="321"/>
                    </a:lnTo>
                    <a:lnTo>
                      <a:pt x="1765" y="267"/>
                    </a:lnTo>
                    <a:lnTo>
                      <a:pt x="1711" y="214"/>
                    </a:lnTo>
                    <a:lnTo>
                      <a:pt x="1711" y="160"/>
                    </a:lnTo>
                    <a:lnTo>
                      <a:pt x="1711" y="160"/>
                    </a:lnTo>
                    <a:lnTo>
                      <a:pt x="1658" y="53"/>
                    </a:lnTo>
                    <a:lnTo>
                      <a:pt x="1604" y="0"/>
                    </a:lnTo>
                    <a:lnTo>
                      <a:pt x="1604" y="0"/>
                    </a:lnTo>
                    <a:lnTo>
                      <a:pt x="1604" y="0"/>
                    </a:lnTo>
                    <a:lnTo>
                      <a:pt x="1604" y="53"/>
                    </a:lnTo>
                    <a:lnTo>
                      <a:pt x="1658" y="107"/>
                    </a:lnTo>
                    <a:lnTo>
                      <a:pt x="1711" y="214"/>
                    </a:lnTo>
                    <a:lnTo>
                      <a:pt x="1711" y="214"/>
                    </a:lnTo>
                    <a:lnTo>
                      <a:pt x="1765" y="321"/>
                    </a:lnTo>
                    <a:lnTo>
                      <a:pt x="1819" y="374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711" y="428"/>
                    </a:lnTo>
                    <a:lnTo>
                      <a:pt x="1658" y="428"/>
                    </a:lnTo>
                    <a:lnTo>
                      <a:pt x="1604" y="428"/>
                    </a:lnTo>
                    <a:lnTo>
                      <a:pt x="1604" y="428"/>
                    </a:lnTo>
                    <a:lnTo>
                      <a:pt x="1604" y="481"/>
                    </a:lnTo>
                    <a:lnTo>
                      <a:pt x="1604" y="535"/>
                    </a:lnTo>
                    <a:lnTo>
                      <a:pt x="1658" y="587"/>
                    </a:lnTo>
                    <a:lnTo>
                      <a:pt x="1658" y="587"/>
                    </a:lnTo>
                    <a:lnTo>
                      <a:pt x="1658" y="695"/>
                    </a:lnTo>
                    <a:lnTo>
                      <a:pt x="1604" y="748"/>
                    </a:lnTo>
                    <a:lnTo>
                      <a:pt x="1497" y="695"/>
                    </a:lnTo>
                    <a:lnTo>
                      <a:pt x="1497" y="695"/>
                    </a:lnTo>
                    <a:lnTo>
                      <a:pt x="1390" y="695"/>
                    </a:lnTo>
                    <a:lnTo>
                      <a:pt x="1390" y="695"/>
                    </a:lnTo>
                    <a:lnTo>
                      <a:pt x="1497" y="748"/>
                    </a:lnTo>
                    <a:lnTo>
                      <a:pt x="1497" y="748"/>
                    </a:lnTo>
                    <a:lnTo>
                      <a:pt x="1497" y="855"/>
                    </a:lnTo>
                    <a:lnTo>
                      <a:pt x="1444" y="962"/>
                    </a:lnTo>
                    <a:lnTo>
                      <a:pt x="1390" y="1016"/>
                    </a:lnTo>
                    <a:lnTo>
                      <a:pt x="1390" y="1016"/>
                    </a:lnTo>
                    <a:lnTo>
                      <a:pt x="1337" y="1016"/>
                    </a:lnTo>
                    <a:lnTo>
                      <a:pt x="1283" y="1016"/>
                    </a:lnTo>
                    <a:lnTo>
                      <a:pt x="1337" y="1069"/>
                    </a:lnTo>
                    <a:lnTo>
                      <a:pt x="1337" y="1069"/>
                    </a:lnTo>
                    <a:lnTo>
                      <a:pt x="1337" y="1123"/>
                    </a:lnTo>
                    <a:lnTo>
                      <a:pt x="1283" y="1123"/>
                    </a:lnTo>
                    <a:lnTo>
                      <a:pt x="1230" y="1069"/>
                    </a:lnTo>
                    <a:lnTo>
                      <a:pt x="1230" y="1069"/>
                    </a:lnTo>
                    <a:lnTo>
                      <a:pt x="1176" y="1069"/>
                    </a:lnTo>
                    <a:lnTo>
                      <a:pt x="1230" y="1123"/>
                    </a:lnTo>
                    <a:lnTo>
                      <a:pt x="1230" y="1230"/>
                    </a:lnTo>
                    <a:lnTo>
                      <a:pt x="1230" y="1230"/>
                    </a:lnTo>
                    <a:lnTo>
                      <a:pt x="1176" y="1337"/>
                    </a:lnTo>
                    <a:lnTo>
                      <a:pt x="1176" y="1497"/>
                    </a:lnTo>
                    <a:lnTo>
                      <a:pt x="1123" y="1551"/>
                    </a:lnTo>
                    <a:lnTo>
                      <a:pt x="1123" y="1551"/>
                    </a:lnTo>
                    <a:lnTo>
                      <a:pt x="1016" y="1604"/>
                    </a:lnTo>
                    <a:lnTo>
                      <a:pt x="909" y="1658"/>
                    </a:lnTo>
                    <a:lnTo>
                      <a:pt x="855" y="1711"/>
                    </a:lnTo>
                    <a:lnTo>
                      <a:pt x="855" y="1711"/>
                    </a:lnTo>
                    <a:lnTo>
                      <a:pt x="802" y="1817"/>
                    </a:lnTo>
                    <a:lnTo>
                      <a:pt x="802" y="1924"/>
                    </a:lnTo>
                    <a:lnTo>
                      <a:pt x="695" y="2032"/>
                    </a:lnTo>
                    <a:lnTo>
                      <a:pt x="695" y="2032"/>
                    </a:lnTo>
                    <a:lnTo>
                      <a:pt x="534" y="2139"/>
                    </a:lnTo>
                    <a:lnTo>
                      <a:pt x="427" y="2246"/>
                    </a:lnTo>
                    <a:lnTo>
                      <a:pt x="321" y="2353"/>
                    </a:lnTo>
                    <a:lnTo>
                      <a:pt x="321" y="2353"/>
                    </a:lnTo>
                    <a:lnTo>
                      <a:pt x="160" y="2513"/>
                    </a:lnTo>
                    <a:lnTo>
                      <a:pt x="0" y="2620"/>
                    </a:lnTo>
                    <a:lnTo>
                      <a:pt x="0" y="267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" name="Freeform 235"/>
              <p:cNvSpPr>
                <a:spLocks/>
              </p:cNvSpPr>
              <p:nvPr/>
            </p:nvSpPr>
            <p:spPr bwMode="auto">
              <a:xfrm>
                <a:off x="4693" y="1615"/>
                <a:ext cx="248" cy="668"/>
              </a:xfrm>
              <a:custGeom>
                <a:avLst/>
                <a:gdLst>
                  <a:gd name="T0" fmla="*/ 1927 w 1980"/>
                  <a:gd name="T1" fmla="*/ 535 h 5348"/>
                  <a:gd name="T2" fmla="*/ 1927 w 1980"/>
                  <a:gd name="T3" fmla="*/ 856 h 5348"/>
                  <a:gd name="T4" fmla="*/ 1873 w 1980"/>
                  <a:gd name="T5" fmla="*/ 1069 h 5348"/>
                  <a:gd name="T6" fmla="*/ 1820 w 1980"/>
                  <a:gd name="T7" fmla="*/ 1390 h 5348"/>
                  <a:gd name="T8" fmla="*/ 1766 w 1980"/>
                  <a:gd name="T9" fmla="*/ 1604 h 5348"/>
                  <a:gd name="T10" fmla="*/ 1713 w 1980"/>
                  <a:gd name="T11" fmla="*/ 1925 h 5348"/>
                  <a:gd name="T12" fmla="*/ 1659 w 1980"/>
                  <a:gd name="T13" fmla="*/ 2139 h 5348"/>
                  <a:gd name="T14" fmla="*/ 1552 w 1980"/>
                  <a:gd name="T15" fmla="*/ 2567 h 5348"/>
                  <a:gd name="T16" fmla="*/ 1445 w 1980"/>
                  <a:gd name="T17" fmla="*/ 2781 h 5348"/>
                  <a:gd name="T18" fmla="*/ 1338 w 1980"/>
                  <a:gd name="T19" fmla="*/ 3262 h 5348"/>
                  <a:gd name="T20" fmla="*/ 1231 w 1980"/>
                  <a:gd name="T21" fmla="*/ 3582 h 5348"/>
                  <a:gd name="T22" fmla="*/ 910 w 1980"/>
                  <a:gd name="T23" fmla="*/ 4332 h 5348"/>
                  <a:gd name="T24" fmla="*/ 803 w 1980"/>
                  <a:gd name="T25" fmla="*/ 4598 h 5348"/>
                  <a:gd name="T26" fmla="*/ 589 w 1980"/>
                  <a:gd name="T27" fmla="*/ 4919 h 5348"/>
                  <a:gd name="T28" fmla="*/ 535 w 1980"/>
                  <a:gd name="T29" fmla="*/ 4973 h 5348"/>
                  <a:gd name="T30" fmla="*/ 482 w 1980"/>
                  <a:gd name="T31" fmla="*/ 5080 h 5348"/>
                  <a:gd name="T32" fmla="*/ 375 w 1980"/>
                  <a:gd name="T33" fmla="*/ 5187 h 5348"/>
                  <a:gd name="T34" fmla="*/ 160 w 1980"/>
                  <a:gd name="T35" fmla="*/ 5348 h 5348"/>
                  <a:gd name="T36" fmla="*/ 160 w 1980"/>
                  <a:gd name="T37" fmla="*/ 5348 h 5348"/>
                  <a:gd name="T38" fmla="*/ 160 w 1980"/>
                  <a:gd name="T39" fmla="*/ 5294 h 5348"/>
                  <a:gd name="T40" fmla="*/ 107 w 1980"/>
                  <a:gd name="T41" fmla="*/ 5187 h 5348"/>
                  <a:gd name="T42" fmla="*/ 53 w 1980"/>
                  <a:gd name="T43" fmla="*/ 5026 h 5348"/>
                  <a:gd name="T44" fmla="*/ 0 w 1980"/>
                  <a:gd name="T45" fmla="*/ 4973 h 5348"/>
                  <a:gd name="T46" fmla="*/ 107 w 1980"/>
                  <a:gd name="T47" fmla="*/ 5026 h 5348"/>
                  <a:gd name="T48" fmla="*/ 214 w 1980"/>
                  <a:gd name="T49" fmla="*/ 4973 h 5348"/>
                  <a:gd name="T50" fmla="*/ 321 w 1980"/>
                  <a:gd name="T51" fmla="*/ 4705 h 5348"/>
                  <a:gd name="T52" fmla="*/ 160 w 1980"/>
                  <a:gd name="T53" fmla="*/ 4492 h 5348"/>
                  <a:gd name="T54" fmla="*/ 321 w 1980"/>
                  <a:gd name="T55" fmla="*/ 4545 h 5348"/>
                  <a:gd name="T56" fmla="*/ 428 w 1980"/>
                  <a:gd name="T57" fmla="*/ 4545 h 5348"/>
                  <a:gd name="T58" fmla="*/ 589 w 1980"/>
                  <a:gd name="T59" fmla="*/ 4439 h 5348"/>
                  <a:gd name="T60" fmla="*/ 696 w 1980"/>
                  <a:gd name="T61" fmla="*/ 4225 h 5348"/>
                  <a:gd name="T62" fmla="*/ 749 w 1980"/>
                  <a:gd name="T63" fmla="*/ 3904 h 5348"/>
                  <a:gd name="T64" fmla="*/ 696 w 1980"/>
                  <a:gd name="T65" fmla="*/ 3796 h 5348"/>
                  <a:gd name="T66" fmla="*/ 375 w 1980"/>
                  <a:gd name="T67" fmla="*/ 3796 h 5348"/>
                  <a:gd name="T68" fmla="*/ 482 w 1980"/>
                  <a:gd name="T69" fmla="*/ 3582 h 5348"/>
                  <a:gd name="T70" fmla="*/ 856 w 1980"/>
                  <a:gd name="T71" fmla="*/ 3209 h 5348"/>
                  <a:gd name="T72" fmla="*/ 1177 w 1980"/>
                  <a:gd name="T73" fmla="*/ 2834 h 5348"/>
                  <a:gd name="T74" fmla="*/ 1284 w 1980"/>
                  <a:gd name="T75" fmla="*/ 2674 h 5348"/>
                  <a:gd name="T76" fmla="*/ 1231 w 1980"/>
                  <a:gd name="T77" fmla="*/ 2567 h 5348"/>
                  <a:gd name="T78" fmla="*/ 1177 w 1980"/>
                  <a:gd name="T79" fmla="*/ 2567 h 5348"/>
                  <a:gd name="T80" fmla="*/ 856 w 1980"/>
                  <a:gd name="T81" fmla="*/ 2727 h 5348"/>
                  <a:gd name="T82" fmla="*/ 1177 w 1980"/>
                  <a:gd name="T83" fmla="*/ 2406 h 5348"/>
                  <a:gd name="T84" fmla="*/ 1338 w 1980"/>
                  <a:gd name="T85" fmla="*/ 2139 h 5348"/>
                  <a:gd name="T86" fmla="*/ 1391 w 1980"/>
                  <a:gd name="T87" fmla="*/ 1979 h 5348"/>
                  <a:gd name="T88" fmla="*/ 1231 w 1980"/>
                  <a:gd name="T89" fmla="*/ 1765 h 5348"/>
                  <a:gd name="T90" fmla="*/ 1338 w 1980"/>
                  <a:gd name="T91" fmla="*/ 1497 h 5348"/>
                  <a:gd name="T92" fmla="*/ 1391 w 1980"/>
                  <a:gd name="T93" fmla="*/ 1069 h 5348"/>
                  <a:gd name="T94" fmla="*/ 1338 w 1980"/>
                  <a:gd name="T95" fmla="*/ 1015 h 5348"/>
                  <a:gd name="T96" fmla="*/ 1177 w 1980"/>
                  <a:gd name="T97" fmla="*/ 856 h 5348"/>
                  <a:gd name="T98" fmla="*/ 1391 w 1980"/>
                  <a:gd name="T99" fmla="*/ 642 h 5348"/>
                  <a:gd name="T100" fmla="*/ 1713 w 1980"/>
                  <a:gd name="T101" fmla="*/ 53 h 5348"/>
                  <a:gd name="T102" fmla="*/ 1820 w 1980"/>
                  <a:gd name="T103" fmla="*/ 0 h 5348"/>
                  <a:gd name="T104" fmla="*/ 1927 w 1980"/>
                  <a:gd name="T105" fmla="*/ 267 h 5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0" h="5348">
                    <a:moveTo>
                      <a:pt x="1980" y="374"/>
                    </a:moveTo>
                    <a:lnTo>
                      <a:pt x="1927" y="535"/>
                    </a:lnTo>
                    <a:lnTo>
                      <a:pt x="1927" y="695"/>
                    </a:lnTo>
                    <a:lnTo>
                      <a:pt x="1927" y="856"/>
                    </a:lnTo>
                    <a:lnTo>
                      <a:pt x="1927" y="856"/>
                    </a:lnTo>
                    <a:lnTo>
                      <a:pt x="1873" y="1069"/>
                    </a:lnTo>
                    <a:lnTo>
                      <a:pt x="1820" y="1230"/>
                    </a:lnTo>
                    <a:lnTo>
                      <a:pt x="1820" y="1390"/>
                    </a:lnTo>
                    <a:lnTo>
                      <a:pt x="1820" y="1390"/>
                    </a:lnTo>
                    <a:lnTo>
                      <a:pt x="1766" y="1604"/>
                    </a:lnTo>
                    <a:lnTo>
                      <a:pt x="1713" y="1765"/>
                    </a:lnTo>
                    <a:lnTo>
                      <a:pt x="1713" y="1925"/>
                    </a:lnTo>
                    <a:lnTo>
                      <a:pt x="1713" y="1925"/>
                    </a:lnTo>
                    <a:lnTo>
                      <a:pt x="1659" y="2139"/>
                    </a:lnTo>
                    <a:lnTo>
                      <a:pt x="1605" y="2352"/>
                    </a:lnTo>
                    <a:lnTo>
                      <a:pt x="1552" y="2567"/>
                    </a:lnTo>
                    <a:lnTo>
                      <a:pt x="1552" y="2567"/>
                    </a:lnTo>
                    <a:lnTo>
                      <a:pt x="1445" y="2781"/>
                    </a:lnTo>
                    <a:lnTo>
                      <a:pt x="1391" y="3048"/>
                    </a:lnTo>
                    <a:lnTo>
                      <a:pt x="1338" y="3262"/>
                    </a:lnTo>
                    <a:lnTo>
                      <a:pt x="1338" y="3262"/>
                    </a:lnTo>
                    <a:lnTo>
                      <a:pt x="1231" y="3582"/>
                    </a:lnTo>
                    <a:lnTo>
                      <a:pt x="1017" y="4011"/>
                    </a:lnTo>
                    <a:lnTo>
                      <a:pt x="910" y="4332"/>
                    </a:lnTo>
                    <a:lnTo>
                      <a:pt x="910" y="4332"/>
                    </a:lnTo>
                    <a:lnTo>
                      <a:pt x="803" y="4598"/>
                    </a:lnTo>
                    <a:lnTo>
                      <a:pt x="642" y="4812"/>
                    </a:lnTo>
                    <a:lnTo>
                      <a:pt x="589" y="4919"/>
                    </a:lnTo>
                    <a:lnTo>
                      <a:pt x="589" y="4919"/>
                    </a:lnTo>
                    <a:lnTo>
                      <a:pt x="535" y="4973"/>
                    </a:lnTo>
                    <a:lnTo>
                      <a:pt x="535" y="5026"/>
                    </a:lnTo>
                    <a:lnTo>
                      <a:pt x="482" y="5080"/>
                    </a:lnTo>
                    <a:lnTo>
                      <a:pt x="375" y="5187"/>
                    </a:lnTo>
                    <a:lnTo>
                      <a:pt x="375" y="5187"/>
                    </a:lnTo>
                    <a:lnTo>
                      <a:pt x="214" y="5294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294"/>
                    </a:lnTo>
                    <a:lnTo>
                      <a:pt x="107" y="5187"/>
                    </a:lnTo>
                    <a:lnTo>
                      <a:pt x="107" y="5187"/>
                    </a:lnTo>
                    <a:lnTo>
                      <a:pt x="53" y="5133"/>
                    </a:lnTo>
                    <a:lnTo>
                      <a:pt x="53" y="5026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6"/>
                    </a:lnTo>
                    <a:lnTo>
                      <a:pt x="107" y="5026"/>
                    </a:lnTo>
                    <a:lnTo>
                      <a:pt x="214" y="4973"/>
                    </a:lnTo>
                    <a:lnTo>
                      <a:pt x="214" y="4973"/>
                    </a:lnTo>
                    <a:lnTo>
                      <a:pt x="321" y="4866"/>
                    </a:lnTo>
                    <a:lnTo>
                      <a:pt x="321" y="4705"/>
                    </a:lnTo>
                    <a:lnTo>
                      <a:pt x="160" y="4492"/>
                    </a:lnTo>
                    <a:lnTo>
                      <a:pt x="160" y="4492"/>
                    </a:lnTo>
                    <a:lnTo>
                      <a:pt x="214" y="4492"/>
                    </a:lnTo>
                    <a:lnTo>
                      <a:pt x="321" y="4545"/>
                    </a:lnTo>
                    <a:lnTo>
                      <a:pt x="428" y="4545"/>
                    </a:lnTo>
                    <a:lnTo>
                      <a:pt x="428" y="4545"/>
                    </a:lnTo>
                    <a:lnTo>
                      <a:pt x="482" y="4545"/>
                    </a:lnTo>
                    <a:lnTo>
                      <a:pt x="589" y="4439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749" y="4064"/>
                    </a:lnTo>
                    <a:lnTo>
                      <a:pt x="749" y="3904"/>
                    </a:lnTo>
                    <a:lnTo>
                      <a:pt x="696" y="3796"/>
                    </a:lnTo>
                    <a:lnTo>
                      <a:pt x="696" y="3796"/>
                    </a:lnTo>
                    <a:lnTo>
                      <a:pt x="535" y="3796"/>
                    </a:lnTo>
                    <a:lnTo>
                      <a:pt x="375" y="3796"/>
                    </a:lnTo>
                    <a:lnTo>
                      <a:pt x="482" y="3582"/>
                    </a:lnTo>
                    <a:lnTo>
                      <a:pt x="482" y="3582"/>
                    </a:lnTo>
                    <a:lnTo>
                      <a:pt x="696" y="3422"/>
                    </a:lnTo>
                    <a:lnTo>
                      <a:pt x="856" y="3209"/>
                    </a:lnTo>
                    <a:lnTo>
                      <a:pt x="1070" y="2995"/>
                    </a:lnTo>
                    <a:lnTo>
                      <a:pt x="1177" y="2834"/>
                    </a:lnTo>
                    <a:lnTo>
                      <a:pt x="1284" y="2674"/>
                    </a:lnTo>
                    <a:lnTo>
                      <a:pt x="1284" y="2674"/>
                    </a:lnTo>
                    <a:lnTo>
                      <a:pt x="1284" y="2567"/>
                    </a:lnTo>
                    <a:lnTo>
                      <a:pt x="1231" y="2567"/>
                    </a:lnTo>
                    <a:lnTo>
                      <a:pt x="1177" y="2567"/>
                    </a:lnTo>
                    <a:lnTo>
                      <a:pt x="1177" y="2567"/>
                    </a:lnTo>
                    <a:lnTo>
                      <a:pt x="963" y="2727"/>
                    </a:lnTo>
                    <a:lnTo>
                      <a:pt x="856" y="2727"/>
                    </a:lnTo>
                    <a:lnTo>
                      <a:pt x="1177" y="2406"/>
                    </a:lnTo>
                    <a:lnTo>
                      <a:pt x="1177" y="2406"/>
                    </a:lnTo>
                    <a:lnTo>
                      <a:pt x="1231" y="2299"/>
                    </a:lnTo>
                    <a:lnTo>
                      <a:pt x="1338" y="2139"/>
                    </a:lnTo>
                    <a:lnTo>
                      <a:pt x="1391" y="1979"/>
                    </a:lnTo>
                    <a:lnTo>
                      <a:pt x="1391" y="1979"/>
                    </a:lnTo>
                    <a:lnTo>
                      <a:pt x="1284" y="1925"/>
                    </a:lnTo>
                    <a:lnTo>
                      <a:pt x="1231" y="1765"/>
                    </a:lnTo>
                    <a:lnTo>
                      <a:pt x="1338" y="1497"/>
                    </a:lnTo>
                    <a:lnTo>
                      <a:pt x="1338" y="1497"/>
                    </a:lnTo>
                    <a:lnTo>
                      <a:pt x="1391" y="1283"/>
                    </a:lnTo>
                    <a:lnTo>
                      <a:pt x="1391" y="1069"/>
                    </a:lnTo>
                    <a:lnTo>
                      <a:pt x="1338" y="1015"/>
                    </a:lnTo>
                    <a:lnTo>
                      <a:pt x="1338" y="1015"/>
                    </a:lnTo>
                    <a:lnTo>
                      <a:pt x="1231" y="1015"/>
                    </a:lnTo>
                    <a:lnTo>
                      <a:pt x="1177" y="856"/>
                    </a:lnTo>
                    <a:lnTo>
                      <a:pt x="1391" y="642"/>
                    </a:lnTo>
                    <a:lnTo>
                      <a:pt x="1391" y="642"/>
                    </a:lnTo>
                    <a:lnTo>
                      <a:pt x="1659" y="321"/>
                    </a:lnTo>
                    <a:lnTo>
                      <a:pt x="1713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3" y="107"/>
                    </a:lnTo>
                    <a:lnTo>
                      <a:pt x="1927" y="267"/>
                    </a:lnTo>
                    <a:lnTo>
                      <a:pt x="1980" y="37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" name="Freeform 236"/>
              <p:cNvSpPr>
                <a:spLocks/>
              </p:cNvSpPr>
              <p:nvPr/>
            </p:nvSpPr>
            <p:spPr bwMode="auto">
              <a:xfrm>
                <a:off x="4693" y="1615"/>
                <a:ext cx="248" cy="668"/>
              </a:xfrm>
              <a:custGeom>
                <a:avLst/>
                <a:gdLst>
                  <a:gd name="T0" fmla="*/ 749 w 1980"/>
                  <a:gd name="T1" fmla="*/ 3422 h 5348"/>
                  <a:gd name="T2" fmla="*/ 1124 w 1980"/>
                  <a:gd name="T3" fmla="*/ 2995 h 5348"/>
                  <a:gd name="T4" fmla="*/ 1338 w 1980"/>
                  <a:gd name="T5" fmla="*/ 2674 h 5348"/>
                  <a:gd name="T6" fmla="*/ 1338 w 1980"/>
                  <a:gd name="T7" fmla="*/ 2567 h 5348"/>
                  <a:gd name="T8" fmla="*/ 1231 w 1980"/>
                  <a:gd name="T9" fmla="*/ 2513 h 5348"/>
                  <a:gd name="T10" fmla="*/ 1070 w 1980"/>
                  <a:gd name="T11" fmla="*/ 2674 h 5348"/>
                  <a:gd name="T12" fmla="*/ 1231 w 1980"/>
                  <a:gd name="T13" fmla="*/ 2352 h 5348"/>
                  <a:gd name="T14" fmla="*/ 1284 w 1980"/>
                  <a:gd name="T15" fmla="*/ 2299 h 5348"/>
                  <a:gd name="T16" fmla="*/ 1445 w 1980"/>
                  <a:gd name="T17" fmla="*/ 1979 h 5348"/>
                  <a:gd name="T18" fmla="*/ 1338 w 1980"/>
                  <a:gd name="T19" fmla="*/ 1925 h 5348"/>
                  <a:gd name="T20" fmla="*/ 1391 w 1980"/>
                  <a:gd name="T21" fmla="*/ 1497 h 5348"/>
                  <a:gd name="T22" fmla="*/ 1498 w 1980"/>
                  <a:gd name="T23" fmla="*/ 1230 h 5348"/>
                  <a:gd name="T24" fmla="*/ 1391 w 1980"/>
                  <a:gd name="T25" fmla="*/ 963 h 5348"/>
                  <a:gd name="T26" fmla="*/ 1284 w 1980"/>
                  <a:gd name="T27" fmla="*/ 963 h 5348"/>
                  <a:gd name="T28" fmla="*/ 1445 w 1980"/>
                  <a:gd name="T29" fmla="*/ 642 h 5348"/>
                  <a:gd name="T30" fmla="*/ 1659 w 1980"/>
                  <a:gd name="T31" fmla="*/ 321 h 5348"/>
                  <a:gd name="T32" fmla="*/ 1820 w 1980"/>
                  <a:gd name="T33" fmla="*/ 0 h 5348"/>
                  <a:gd name="T34" fmla="*/ 1873 w 1980"/>
                  <a:gd name="T35" fmla="*/ 107 h 5348"/>
                  <a:gd name="T36" fmla="*/ 1980 w 1980"/>
                  <a:gd name="T37" fmla="*/ 374 h 5348"/>
                  <a:gd name="T38" fmla="*/ 1927 w 1980"/>
                  <a:gd name="T39" fmla="*/ 535 h 5348"/>
                  <a:gd name="T40" fmla="*/ 1927 w 1980"/>
                  <a:gd name="T41" fmla="*/ 856 h 5348"/>
                  <a:gd name="T42" fmla="*/ 1873 w 1980"/>
                  <a:gd name="T43" fmla="*/ 1069 h 5348"/>
                  <a:gd name="T44" fmla="*/ 1820 w 1980"/>
                  <a:gd name="T45" fmla="*/ 1390 h 5348"/>
                  <a:gd name="T46" fmla="*/ 1766 w 1980"/>
                  <a:gd name="T47" fmla="*/ 1604 h 5348"/>
                  <a:gd name="T48" fmla="*/ 1713 w 1980"/>
                  <a:gd name="T49" fmla="*/ 1925 h 5348"/>
                  <a:gd name="T50" fmla="*/ 1659 w 1980"/>
                  <a:gd name="T51" fmla="*/ 2139 h 5348"/>
                  <a:gd name="T52" fmla="*/ 1552 w 1980"/>
                  <a:gd name="T53" fmla="*/ 2567 h 5348"/>
                  <a:gd name="T54" fmla="*/ 1445 w 1980"/>
                  <a:gd name="T55" fmla="*/ 2781 h 5348"/>
                  <a:gd name="T56" fmla="*/ 1338 w 1980"/>
                  <a:gd name="T57" fmla="*/ 3262 h 5348"/>
                  <a:gd name="T58" fmla="*/ 1231 w 1980"/>
                  <a:gd name="T59" fmla="*/ 3582 h 5348"/>
                  <a:gd name="T60" fmla="*/ 910 w 1980"/>
                  <a:gd name="T61" fmla="*/ 4332 h 5348"/>
                  <a:gd name="T62" fmla="*/ 803 w 1980"/>
                  <a:gd name="T63" fmla="*/ 4598 h 5348"/>
                  <a:gd name="T64" fmla="*/ 589 w 1980"/>
                  <a:gd name="T65" fmla="*/ 4919 h 5348"/>
                  <a:gd name="T66" fmla="*/ 535 w 1980"/>
                  <a:gd name="T67" fmla="*/ 4973 h 5348"/>
                  <a:gd name="T68" fmla="*/ 482 w 1980"/>
                  <a:gd name="T69" fmla="*/ 5080 h 5348"/>
                  <a:gd name="T70" fmla="*/ 375 w 1980"/>
                  <a:gd name="T71" fmla="*/ 5187 h 5348"/>
                  <a:gd name="T72" fmla="*/ 160 w 1980"/>
                  <a:gd name="T73" fmla="*/ 5348 h 5348"/>
                  <a:gd name="T74" fmla="*/ 160 w 1980"/>
                  <a:gd name="T75" fmla="*/ 5348 h 5348"/>
                  <a:gd name="T76" fmla="*/ 160 w 1980"/>
                  <a:gd name="T77" fmla="*/ 5294 h 5348"/>
                  <a:gd name="T78" fmla="*/ 107 w 1980"/>
                  <a:gd name="T79" fmla="*/ 5187 h 5348"/>
                  <a:gd name="T80" fmla="*/ 53 w 1980"/>
                  <a:gd name="T81" fmla="*/ 5080 h 5348"/>
                  <a:gd name="T82" fmla="*/ 0 w 1980"/>
                  <a:gd name="T83" fmla="*/ 4973 h 5348"/>
                  <a:gd name="T84" fmla="*/ 107 w 1980"/>
                  <a:gd name="T85" fmla="*/ 5080 h 5348"/>
                  <a:gd name="T86" fmla="*/ 268 w 1980"/>
                  <a:gd name="T87" fmla="*/ 5026 h 5348"/>
                  <a:gd name="T88" fmla="*/ 321 w 1980"/>
                  <a:gd name="T89" fmla="*/ 4705 h 5348"/>
                  <a:gd name="T90" fmla="*/ 214 w 1980"/>
                  <a:gd name="T91" fmla="*/ 4492 h 5348"/>
                  <a:gd name="T92" fmla="*/ 321 w 1980"/>
                  <a:gd name="T93" fmla="*/ 4545 h 5348"/>
                  <a:gd name="T94" fmla="*/ 428 w 1980"/>
                  <a:gd name="T95" fmla="*/ 4598 h 5348"/>
                  <a:gd name="T96" fmla="*/ 589 w 1980"/>
                  <a:gd name="T97" fmla="*/ 4492 h 5348"/>
                  <a:gd name="T98" fmla="*/ 696 w 1980"/>
                  <a:gd name="T99" fmla="*/ 4278 h 5348"/>
                  <a:gd name="T100" fmla="*/ 803 w 1980"/>
                  <a:gd name="T101" fmla="*/ 3850 h 5348"/>
                  <a:gd name="T102" fmla="*/ 749 w 1980"/>
                  <a:gd name="T103" fmla="*/ 3743 h 5348"/>
                  <a:gd name="T104" fmla="*/ 482 w 1980"/>
                  <a:gd name="T105" fmla="*/ 3743 h 5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0" h="5348">
                    <a:moveTo>
                      <a:pt x="589" y="3582"/>
                    </a:moveTo>
                    <a:lnTo>
                      <a:pt x="749" y="3422"/>
                    </a:lnTo>
                    <a:lnTo>
                      <a:pt x="963" y="3209"/>
                    </a:lnTo>
                    <a:lnTo>
                      <a:pt x="1124" y="2995"/>
                    </a:lnTo>
                    <a:lnTo>
                      <a:pt x="1231" y="2834"/>
                    </a:lnTo>
                    <a:lnTo>
                      <a:pt x="1338" y="2674"/>
                    </a:lnTo>
                    <a:lnTo>
                      <a:pt x="1338" y="2674"/>
                    </a:lnTo>
                    <a:lnTo>
                      <a:pt x="1338" y="2567"/>
                    </a:lnTo>
                    <a:lnTo>
                      <a:pt x="1284" y="2513"/>
                    </a:lnTo>
                    <a:lnTo>
                      <a:pt x="1231" y="2513"/>
                    </a:lnTo>
                    <a:lnTo>
                      <a:pt x="1231" y="2513"/>
                    </a:lnTo>
                    <a:lnTo>
                      <a:pt x="1070" y="2674"/>
                    </a:lnTo>
                    <a:lnTo>
                      <a:pt x="963" y="2674"/>
                    </a:lnTo>
                    <a:lnTo>
                      <a:pt x="1231" y="2352"/>
                    </a:lnTo>
                    <a:lnTo>
                      <a:pt x="1231" y="2352"/>
                    </a:lnTo>
                    <a:lnTo>
                      <a:pt x="1284" y="2299"/>
                    </a:lnTo>
                    <a:lnTo>
                      <a:pt x="1391" y="2086"/>
                    </a:lnTo>
                    <a:lnTo>
                      <a:pt x="1445" y="1979"/>
                    </a:lnTo>
                    <a:lnTo>
                      <a:pt x="1445" y="1979"/>
                    </a:lnTo>
                    <a:lnTo>
                      <a:pt x="1338" y="1925"/>
                    </a:lnTo>
                    <a:lnTo>
                      <a:pt x="1284" y="1765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498" y="1230"/>
                    </a:lnTo>
                    <a:lnTo>
                      <a:pt x="1498" y="1069"/>
                    </a:lnTo>
                    <a:lnTo>
                      <a:pt x="1391" y="963"/>
                    </a:lnTo>
                    <a:lnTo>
                      <a:pt x="1391" y="963"/>
                    </a:lnTo>
                    <a:lnTo>
                      <a:pt x="1284" y="963"/>
                    </a:lnTo>
                    <a:lnTo>
                      <a:pt x="1231" y="856"/>
                    </a:lnTo>
                    <a:lnTo>
                      <a:pt x="1445" y="642"/>
                    </a:lnTo>
                    <a:lnTo>
                      <a:pt x="1445" y="642"/>
                    </a:lnTo>
                    <a:lnTo>
                      <a:pt x="1659" y="321"/>
                    </a:lnTo>
                    <a:lnTo>
                      <a:pt x="1766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3" y="107"/>
                    </a:lnTo>
                    <a:lnTo>
                      <a:pt x="1927" y="267"/>
                    </a:lnTo>
                    <a:lnTo>
                      <a:pt x="1980" y="374"/>
                    </a:lnTo>
                    <a:lnTo>
                      <a:pt x="1980" y="374"/>
                    </a:lnTo>
                    <a:lnTo>
                      <a:pt x="1927" y="535"/>
                    </a:lnTo>
                    <a:lnTo>
                      <a:pt x="1927" y="695"/>
                    </a:lnTo>
                    <a:lnTo>
                      <a:pt x="1927" y="856"/>
                    </a:lnTo>
                    <a:lnTo>
                      <a:pt x="1927" y="856"/>
                    </a:lnTo>
                    <a:lnTo>
                      <a:pt x="1873" y="1069"/>
                    </a:lnTo>
                    <a:lnTo>
                      <a:pt x="1820" y="1230"/>
                    </a:lnTo>
                    <a:lnTo>
                      <a:pt x="1820" y="1390"/>
                    </a:lnTo>
                    <a:lnTo>
                      <a:pt x="1820" y="1390"/>
                    </a:lnTo>
                    <a:lnTo>
                      <a:pt x="1766" y="1604"/>
                    </a:lnTo>
                    <a:lnTo>
                      <a:pt x="1713" y="1765"/>
                    </a:lnTo>
                    <a:lnTo>
                      <a:pt x="1713" y="1925"/>
                    </a:lnTo>
                    <a:lnTo>
                      <a:pt x="1713" y="1925"/>
                    </a:lnTo>
                    <a:lnTo>
                      <a:pt x="1659" y="2139"/>
                    </a:lnTo>
                    <a:lnTo>
                      <a:pt x="1605" y="2352"/>
                    </a:lnTo>
                    <a:lnTo>
                      <a:pt x="1552" y="2567"/>
                    </a:lnTo>
                    <a:lnTo>
                      <a:pt x="1552" y="2567"/>
                    </a:lnTo>
                    <a:lnTo>
                      <a:pt x="1445" y="2781"/>
                    </a:lnTo>
                    <a:lnTo>
                      <a:pt x="1391" y="3048"/>
                    </a:lnTo>
                    <a:lnTo>
                      <a:pt x="1338" y="3262"/>
                    </a:lnTo>
                    <a:lnTo>
                      <a:pt x="1338" y="3262"/>
                    </a:lnTo>
                    <a:lnTo>
                      <a:pt x="1231" y="3582"/>
                    </a:lnTo>
                    <a:lnTo>
                      <a:pt x="1017" y="4011"/>
                    </a:lnTo>
                    <a:lnTo>
                      <a:pt x="910" y="4332"/>
                    </a:lnTo>
                    <a:lnTo>
                      <a:pt x="910" y="4332"/>
                    </a:lnTo>
                    <a:lnTo>
                      <a:pt x="803" y="4598"/>
                    </a:lnTo>
                    <a:lnTo>
                      <a:pt x="642" y="4812"/>
                    </a:lnTo>
                    <a:lnTo>
                      <a:pt x="589" y="4919"/>
                    </a:lnTo>
                    <a:lnTo>
                      <a:pt x="589" y="4919"/>
                    </a:lnTo>
                    <a:lnTo>
                      <a:pt x="535" y="4973"/>
                    </a:lnTo>
                    <a:lnTo>
                      <a:pt x="535" y="5026"/>
                    </a:lnTo>
                    <a:lnTo>
                      <a:pt x="482" y="5080"/>
                    </a:lnTo>
                    <a:lnTo>
                      <a:pt x="375" y="5187"/>
                    </a:lnTo>
                    <a:lnTo>
                      <a:pt x="375" y="5187"/>
                    </a:lnTo>
                    <a:lnTo>
                      <a:pt x="214" y="5294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294"/>
                    </a:lnTo>
                    <a:lnTo>
                      <a:pt x="107" y="5187"/>
                    </a:lnTo>
                    <a:lnTo>
                      <a:pt x="107" y="5187"/>
                    </a:lnTo>
                    <a:lnTo>
                      <a:pt x="53" y="5133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6"/>
                    </a:lnTo>
                    <a:lnTo>
                      <a:pt x="107" y="5080"/>
                    </a:lnTo>
                    <a:lnTo>
                      <a:pt x="268" y="5026"/>
                    </a:lnTo>
                    <a:lnTo>
                      <a:pt x="268" y="5026"/>
                    </a:lnTo>
                    <a:lnTo>
                      <a:pt x="321" y="4919"/>
                    </a:lnTo>
                    <a:lnTo>
                      <a:pt x="321" y="4705"/>
                    </a:lnTo>
                    <a:lnTo>
                      <a:pt x="214" y="4492"/>
                    </a:lnTo>
                    <a:lnTo>
                      <a:pt x="214" y="4492"/>
                    </a:lnTo>
                    <a:lnTo>
                      <a:pt x="214" y="4492"/>
                    </a:lnTo>
                    <a:lnTo>
                      <a:pt x="321" y="4545"/>
                    </a:lnTo>
                    <a:lnTo>
                      <a:pt x="428" y="4598"/>
                    </a:lnTo>
                    <a:lnTo>
                      <a:pt x="428" y="4598"/>
                    </a:lnTo>
                    <a:lnTo>
                      <a:pt x="535" y="4598"/>
                    </a:lnTo>
                    <a:lnTo>
                      <a:pt x="589" y="4492"/>
                    </a:lnTo>
                    <a:lnTo>
                      <a:pt x="696" y="4278"/>
                    </a:lnTo>
                    <a:lnTo>
                      <a:pt x="696" y="4278"/>
                    </a:lnTo>
                    <a:lnTo>
                      <a:pt x="749" y="4064"/>
                    </a:lnTo>
                    <a:lnTo>
                      <a:pt x="803" y="3850"/>
                    </a:lnTo>
                    <a:lnTo>
                      <a:pt x="749" y="3743"/>
                    </a:lnTo>
                    <a:lnTo>
                      <a:pt x="749" y="3743"/>
                    </a:lnTo>
                    <a:lnTo>
                      <a:pt x="589" y="3743"/>
                    </a:lnTo>
                    <a:lnTo>
                      <a:pt x="482" y="3743"/>
                    </a:lnTo>
                    <a:lnTo>
                      <a:pt x="589" y="3582"/>
                    </a:ln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" name="Freeform 237"/>
              <p:cNvSpPr>
                <a:spLocks/>
              </p:cNvSpPr>
              <p:nvPr/>
            </p:nvSpPr>
            <p:spPr bwMode="auto">
              <a:xfrm>
                <a:off x="4700" y="1621"/>
                <a:ext cx="241" cy="662"/>
              </a:xfrm>
              <a:custGeom>
                <a:avLst/>
                <a:gdLst>
                  <a:gd name="T0" fmla="*/ 803 w 1927"/>
                  <a:gd name="T1" fmla="*/ 3315 h 5295"/>
                  <a:gd name="T2" fmla="*/ 1178 w 1927"/>
                  <a:gd name="T3" fmla="*/ 2781 h 5295"/>
                  <a:gd name="T4" fmla="*/ 1285 w 1927"/>
                  <a:gd name="T5" fmla="*/ 2621 h 5295"/>
                  <a:gd name="T6" fmla="*/ 1285 w 1927"/>
                  <a:gd name="T7" fmla="*/ 2407 h 5295"/>
                  <a:gd name="T8" fmla="*/ 1231 w 1927"/>
                  <a:gd name="T9" fmla="*/ 2407 h 5295"/>
                  <a:gd name="T10" fmla="*/ 964 w 1927"/>
                  <a:gd name="T11" fmla="*/ 2567 h 5295"/>
                  <a:gd name="T12" fmla="*/ 1178 w 1927"/>
                  <a:gd name="T13" fmla="*/ 2299 h 5295"/>
                  <a:gd name="T14" fmla="*/ 1392 w 1927"/>
                  <a:gd name="T15" fmla="*/ 2033 h 5295"/>
                  <a:gd name="T16" fmla="*/ 1445 w 1927"/>
                  <a:gd name="T17" fmla="*/ 1926 h 5295"/>
                  <a:gd name="T18" fmla="*/ 1285 w 1927"/>
                  <a:gd name="T19" fmla="*/ 1658 h 5295"/>
                  <a:gd name="T20" fmla="*/ 1392 w 1927"/>
                  <a:gd name="T21" fmla="*/ 1444 h 5295"/>
                  <a:gd name="T22" fmla="*/ 1499 w 1927"/>
                  <a:gd name="T23" fmla="*/ 962 h 5295"/>
                  <a:gd name="T24" fmla="*/ 1392 w 1927"/>
                  <a:gd name="T25" fmla="*/ 910 h 5295"/>
                  <a:gd name="T26" fmla="*/ 1231 w 1927"/>
                  <a:gd name="T27" fmla="*/ 803 h 5295"/>
                  <a:gd name="T28" fmla="*/ 1445 w 1927"/>
                  <a:gd name="T29" fmla="*/ 589 h 5295"/>
                  <a:gd name="T30" fmla="*/ 1767 w 1927"/>
                  <a:gd name="T31" fmla="*/ 54 h 5295"/>
                  <a:gd name="T32" fmla="*/ 1820 w 1927"/>
                  <a:gd name="T33" fmla="*/ 0 h 5295"/>
                  <a:gd name="T34" fmla="*/ 1874 w 1927"/>
                  <a:gd name="T35" fmla="*/ 214 h 5295"/>
                  <a:gd name="T36" fmla="*/ 1927 w 1927"/>
                  <a:gd name="T37" fmla="*/ 321 h 5295"/>
                  <a:gd name="T38" fmla="*/ 1874 w 1927"/>
                  <a:gd name="T39" fmla="*/ 642 h 5295"/>
                  <a:gd name="T40" fmla="*/ 1874 w 1927"/>
                  <a:gd name="T41" fmla="*/ 803 h 5295"/>
                  <a:gd name="T42" fmla="*/ 1767 w 1927"/>
                  <a:gd name="T43" fmla="*/ 1177 h 5295"/>
                  <a:gd name="T44" fmla="*/ 1767 w 1927"/>
                  <a:gd name="T45" fmla="*/ 1337 h 5295"/>
                  <a:gd name="T46" fmla="*/ 1660 w 1927"/>
                  <a:gd name="T47" fmla="*/ 1712 h 5295"/>
                  <a:gd name="T48" fmla="*/ 1660 w 1927"/>
                  <a:gd name="T49" fmla="*/ 1872 h 5295"/>
                  <a:gd name="T50" fmla="*/ 1552 w 1927"/>
                  <a:gd name="T51" fmla="*/ 2299 h 5295"/>
                  <a:gd name="T52" fmla="*/ 1499 w 1927"/>
                  <a:gd name="T53" fmla="*/ 2514 h 5295"/>
                  <a:gd name="T54" fmla="*/ 1338 w 1927"/>
                  <a:gd name="T55" fmla="*/ 2995 h 5295"/>
                  <a:gd name="T56" fmla="*/ 1285 w 1927"/>
                  <a:gd name="T57" fmla="*/ 3209 h 5295"/>
                  <a:gd name="T58" fmla="*/ 964 w 1927"/>
                  <a:gd name="T59" fmla="*/ 3958 h 5295"/>
                  <a:gd name="T60" fmla="*/ 857 w 1927"/>
                  <a:gd name="T61" fmla="*/ 4279 h 5295"/>
                  <a:gd name="T62" fmla="*/ 589 w 1927"/>
                  <a:gd name="T63" fmla="*/ 4759 h 5295"/>
                  <a:gd name="T64" fmla="*/ 536 w 1927"/>
                  <a:gd name="T65" fmla="*/ 4866 h 5295"/>
                  <a:gd name="T66" fmla="*/ 482 w 1927"/>
                  <a:gd name="T67" fmla="*/ 4973 h 5295"/>
                  <a:gd name="T68" fmla="*/ 322 w 1927"/>
                  <a:gd name="T69" fmla="*/ 5134 h 5295"/>
                  <a:gd name="T70" fmla="*/ 161 w 1927"/>
                  <a:gd name="T71" fmla="*/ 5241 h 5295"/>
                  <a:gd name="T72" fmla="*/ 107 w 1927"/>
                  <a:gd name="T73" fmla="*/ 5295 h 5295"/>
                  <a:gd name="T74" fmla="*/ 107 w 1927"/>
                  <a:gd name="T75" fmla="*/ 5295 h 5295"/>
                  <a:gd name="T76" fmla="*/ 54 w 1927"/>
                  <a:gd name="T77" fmla="*/ 5134 h 5295"/>
                  <a:gd name="T78" fmla="*/ 54 w 1927"/>
                  <a:gd name="T79" fmla="*/ 5080 h 5295"/>
                  <a:gd name="T80" fmla="*/ 0 w 1927"/>
                  <a:gd name="T81" fmla="*/ 4973 h 5295"/>
                  <a:gd name="T82" fmla="*/ 0 w 1927"/>
                  <a:gd name="T83" fmla="*/ 5027 h 5295"/>
                  <a:gd name="T84" fmla="*/ 215 w 1927"/>
                  <a:gd name="T85" fmla="*/ 5027 h 5295"/>
                  <a:gd name="T86" fmla="*/ 322 w 1927"/>
                  <a:gd name="T87" fmla="*/ 4920 h 5295"/>
                  <a:gd name="T88" fmla="*/ 215 w 1927"/>
                  <a:gd name="T89" fmla="*/ 4492 h 5295"/>
                  <a:gd name="T90" fmla="*/ 215 w 1927"/>
                  <a:gd name="T91" fmla="*/ 4492 h 5295"/>
                  <a:gd name="T92" fmla="*/ 429 w 1927"/>
                  <a:gd name="T93" fmla="*/ 4599 h 5295"/>
                  <a:gd name="T94" fmla="*/ 482 w 1927"/>
                  <a:gd name="T95" fmla="*/ 4599 h 5295"/>
                  <a:gd name="T96" fmla="*/ 696 w 1927"/>
                  <a:gd name="T97" fmla="*/ 4225 h 5295"/>
                  <a:gd name="T98" fmla="*/ 750 w 1927"/>
                  <a:gd name="T99" fmla="*/ 4011 h 5295"/>
                  <a:gd name="T100" fmla="*/ 750 w 1927"/>
                  <a:gd name="T101" fmla="*/ 3636 h 5295"/>
                  <a:gd name="T102" fmla="*/ 589 w 1927"/>
                  <a:gd name="T103" fmla="*/ 3690 h 5295"/>
                  <a:gd name="T104" fmla="*/ 589 w 1927"/>
                  <a:gd name="T105" fmla="*/ 3529 h 5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7" h="5295">
                    <a:moveTo>
                      <a:pt x="589" y="3529"/>
                    </a:moveTo>
                    <a:lnTo>
                      <a:pt x="803" y="3315"/>
                    </a:lnTo>
                    <a:lnTo>
                      <a:pt x="1017" y="3049"/>
                    </a:lnTo>
                    <a:lnTo>
                      <a:pt x="1178" y="2781"/>
                    </a:lnTo>
                    <a:lnTo>
                      <a:pt x="1285" y="2621"/>
                    </a:lnTo>
                    <a:lnTo>
                      <a:pt x="1285" y="2621"/>
                    </a:lnTo>
                    <a:lnTo>
                      <a:pt x="1338" y="2514"/>
                    </a:lnTo>
                    <a:lnTo>
                      <a:pt x="1285" y="2407"/>
                    </a:lnTo>
                    <a:lnTo>
                      <a:pt x="1231" y="2407"/>
                    </a:lnTo>
                    <a:lnTo>
                      <a:pt x="1231" y="2407"/>
                    </a:lnTo>
                    <a:lnTo>
                      <a:pt x="1071" y="2514"/>
                    </a:lnTo>
                    <a:lnTo>
                      <a:pt x="964" y="2567"/>
                    </a:lnTo>
                    <a:lnTo>
                      <a:pt x="1178" y="2299"/>
                    </a:lnTo>
                    <a:lnTo>
                      <a:pt x="1178" y="2299"/>
                    </a:lnTo>
                    <a:lnTo>
                      <a:pt x="1231" y="2192"/>
                    </a:lnTo>
                    <a:lnTo>
                      <a:pt x="1392" y="2033"/>
                    </a:lnTo>
                    <a:lnTo>
                      <a:pt x="1445" y="1926"/>
                    </a:lnTo>
                    <a:lnTo>
                      <a:pt x="1445" y="1926"/>
                    </a:lnTo>
                    <a:lnTo>
                      <a:pt x="1338" y="1872"/>
                    </a:lnTo>
                    <a:lnTo>
                      <a:pt x="1285" y="1658"/>
                    </a:lnTo>
                    <a:lnTo>
                      <a:pt x="1392" y="1444"/>
                    </a:lnTo>
                    <a:lnTo>
                      <a:pt x="1392" y="1444"/>
                    </a:lnTo>
                    <a:lnTo>
                      <a:pt x="1499" y="1177"/>
                    </a:lnTo>
                    <a:lnTo>
                      <a:pt x="1499" y="962"/>
                    </a:lnTo>
                    <a:lnTo>
                      <a:pt x="1392" y="910"/>
                    </a:lnTo>
                    <a:lnTo>
                      <a:pt x="1392" y="910"/>
                    </a:lnTo>
                    <a:lnTo>
                      <a:pt x="1231" y="910"/>
                    </a:lnTo>
                    <a:lnTo>
                      <a:pt x="1231" y="803"/>
                    </a:lnTo>
                    <a:lnTo>
                      <a:pt x="1445" y="589"/>
                    </a:lnTo>
                    <a:lnTo>
                      <a:pt x="1445" y="589"/>
                    </a:lnTo>
                    <a:lnTo>
                      <a:pt x="1660" y="321"/>
                    </a:lnTo>
                    <a:lnTo>
                      <a:pt x="1767" y="54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4" y="107"/>
                    </a:lnTo>
                    <a:lnTo>
                      <a:pt x="1874" y="214"/>
                    </a:lnTo>
                    <a:lnTo>
                      <a:pt x="1927" y="321"/>
                    </a:lnTo>
                    <a:lnTo>
                      <a:pt x="1927" y="321"/>
                    </a:lnTo>
                    <a:lnTo>
                      <a:pt x="1874" y="482"/>
                    </a:lnTo>
                    <a:lnTo>
                      <a:pt x="1874" y="642"/>
                    </a:lnTo>
                    <a:lnTo>
                      <a:pt x="1874" y="803"/>
                    </a:lnTo>
                    <a:lnTo>
                      <a:pt x="1874" y="803"/>
                    </a:lnTo>
                    <a:lnTo>
                      <a:pt x="1820" y="1016"/>
                    </a:lnTo>
                    <a:lnTo>
                      <a:pt x="1767" y="1177"/>
                    </a:lnTo>
                    <a:lnTo>
                      <a:pt x="1767" y="1337"/>
                    </a:lnTo>
                    <a:lnTo>
                      <a:pt x="1767" y="1337"/>
                    </a:lnTo>
                    <a:lnTo>
                      <a:pt x="1713" y="1551"/>
                    </a:lnTo>
                    <a:lnTo>
                      <a:pt x="1660" y="1712"/>
                    </a:lnTo>
                    <a:lnTo>
                      <a:pt x="1660" y="1872"/>
                    </a:lnTo>
                    <a:lnTo>
                      <a:pt x="1660" y="1872"/>
                    </a:lnTo>
                    <a:lnTo>
                      <a:pt x="1606" y="2086"/>
                    </a:lnTo>
                    <a:lnTo>
                      <a:pt x="1552" y="2299"/>
                    </a:lnTo>
                    <a:lnTo>
                      <a:pt x="1499" y="2514"/>
                    </a:lnTo>
                    <a:lnTo>
                      <a:pt x="1499" y="2514"/>
                    </a:lnTo>
                    <a:lnTo>
                      <a:pt x="1392" y="2728"/>
                    </a:lnTo>
                    <a:lnTo>
                      <a:pt x="1338" y="2995"/>
                    </a:lnTo>
                    <a:lnTo>
                      <a:pt x="1285" y="3209"/>
                    </a:lnTo>
                    <a:lnTo>
                      <a:pt x="1285" y="3209"/>
                    </a:lnTo>
                    <a:lnTo>
                      <a:pt x="1178" y="3529"/>
                    </a:lnTo>
                    <a:lnTo>
                      <a:pt x="964" y="3958"/>
                    </a:lnTo>
                    <a:lnTo>
                      <a:pt x="857" y="4279"/>
                    </a:lnTo>
                    <a:lnTo>
                      <a:pt x="857" y="4279"/>
                    </a:lnTo>
                    <a:lnTo>
                      <a:pt x="750" y="4545"/>
                    </a:lnTo>
                    <a:lnTo>
                      <a:pt x="589" y="4759"/>
                    </a:lnTo>
                    <a:lnTo>
                      <a:pt x="536" y="4866"/>
                    </a:lnTo>
                    <a:lnTo>
                      <a:pt x="536" y="4866"/>
                    </a:lnTo>
                    <a:lnTo>
                      <a:pt x="482" y="4920"/>
                    </a:lnTo>
                    <a:lnTo>
                      <a:pt x="482" y="4973"/>
                    </a:lnTo>
                    <a:lnTo>
                      <a:pt x="429" y="5027"/>
                    </a:lnTo>
                    <a:lnTo>
                      <a:pt x="322" y="5134"/>
                    </a:lnTo>
                    <a:lnTo>
                      <a:pt x="322" y="5134"/>
                    </a:lnTo>
                    <a:lnTo>
                      <a:pt x="161" y="5241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41"/>
                    </a:lnTo>
                    <a:lnTo>
                      <a:pt x="54" y="5134"/>
                    </a:lnTo>
                    <a:lnTo>
                      <a:pt x="54" y="5134"/>
                    </a:lnTo>
                    <a:lnTo>
                      <a:pt x="54" y="5080"/>
                    </a:lnTo>
                    <a:lnTo>
                      <a:pt x="0" y="5027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7"/>
                    </a:lnTo>
                    <a:lnTo>
                      <a:pt x="107" y="5080"/>
                    </a:lnTo>
                    <a:lnTo>
                      <a:pt x="215" y="5027"/>
                    </a:lnTo>
                    <a:lnTo>
                      <a:pt x="215" y="5027"/>
                    </a:lnTo>
                    <a:lnTo>
                      <a:pt x="322" y="4920"/>
                    </a:lnTo>
                    <a:lnTo>
                      <a:pt x="322" y="4706"/>
                    </a:lnTo>
                    <a:lnTo>
                      <a:pt x="215" y="4492"/>
                    </a:lnTo>
                    <a:lnTo>
                      <a:pt x="215" y="4492"/>
                    </a:lnTo>
                    <a:lnTo>
                      <a:pt x="215" y="4492"/>
                    </a:lnTo>
                    <a:lnTo>
                      <a:pt x="322" y="4545"/>
                    </a:lnTo>
                    <a:lnTo>
                      <a:pt x="429" y="4599"/>
                    </a:lnTo>
                    <a:lnTo>
                      <a:pt x="429" y="4599"/>
                    </a:lnTo>
                    <a:lnTo>
                      <a:pt x="482" y="4599"/>
                    </a:lnTo>
                    <a:lnTo>
                      <a:pt x="589" y="4439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750" y="4011"/>
                    </a:lnTo>
                    <a:lnTo>
                      <a:pt x="803" y="3797"/>
                    </a:lnTo>
                    <a:lnTo>
                      <a:pt x="750" y="3636"/>
                    </a:lnTo>
                    <a:lnTo>
                      <a:pt x="750" y="3636"/>
                    </a:lnTo>
                    <a:lnTo>
                      <a:pt x="589" y="3690"/>
                    </a:lnTo>
                    <a:lnTo>
                      <a:pt x="482" y="3636"/>
                    </a:lnTo>
                    <a:lnTo>
                      <a:pt x="589" y="3529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" name="Freeform 238"/>
              <p:cNvSpPr>
                <a:spLocks/>
              </p:cNvSpPr>
              <p:nvPr/>
            </p:nvSpPr>
            <p:spPr bwMode="auto">
              <a:xfrm>
                <a:off x="4700" y="1628"/>
                <a:ext cx="241" cy="655"/>
              </a:xfrm>
              <a:custGeom>
                <a:avLst/>
                <a:gdLst>
                  <a:gd name="T0" fmla="*/ 857 w 1927"/>
                  <a:gd name="T1" fmla="*/ 3209 h 5241"/>
                  <a:gd name="T2" fmla="*/ 1231 w 1927"/>
                  <a:gd name="T3" fmla="*/ 2727 h 5241"/>
                  <a:gd name="T4" fmla="*/ 1338 w 1927"/>
                  <a:gd name="T5" fmla="*/ 2567 h 5241"/>
                  <a:gd name="T6" fmla="*/ 1338 w 1927"/>
                  <a:gd name="T7" fmla="*/ 2299 h 5241"/>
                  <a:gd name="T8" fmla="*/ 1285 w 1927"/>
                  <a:gd name="T9" fmla="*/ 2299 h 5241"/>
                  <a:gd name="T10" fmla="*/ 1071 w 1927"/>
                  <a:gd name="T11" fmla="*/ 2406 h 5241"/>
                  <a:gd name="T12" fmla="*/ 1231 w 1927"/>
                  <a:gd name="T13" fmla="*/ 2192 h 5241"/>
                  <a:gd name="T14" fmla="*/ 1392 w 1927"/>
                  <a:gd name="T15" fmla="*/ 1925 h 5241"/>
                  <a:gd name="T16" fmla="*/ 1445 w 1927"/>
                  <a:gd name="T17" fmla="*/ 1818 h 5241"/>
                  <a:gd name="T18" fmla="*/ 1338 w 1927"/>
                  <a:gd name="T19" fmla="*/ 1604 h 5241"/>
                  <a:gd name="T20" fmla="*/ 1445 w 1927"/>
                  <a:gd name="T21" fmla="*/ 1337 h 5241"/>
                  <a:gd name="T22" fmla="*/ 1499 w 1927"/>
                  <a:gd name="T23" fmla="*/ 908 h 5241"/>
                  <a:gd name="T24" fmla="*/ 1392 w 1927"/>
                  <a:gd name="T25" fmla="*/ 856 h 5241"/>
                  <a:gd name="T26" fmla="*/ 1285 w 1927"/>
                  <a:gd name="T27" fmla="*/ 749 h 5241"/>
                  <a:gd name="T28" fmla="*/ 1499 w 1927"/>
                  <a:gd name="T29" fmla="*/ 588 h 5241"/>
                  <a:gd name="T30" fmla="*/ 1767 w 1927"/>
                  <a:gd name="T31" fmla="*/ 53 h 5241"/>
                  <a:gd name="T32" fmla="*/ 1820 w 1927"/>
                  <a:gd name="T33" fmla="*/ 0 h 5241"/>
                  <a:gd name="T34" fmla="*/ 1874 w 1927"/>
                  <a:gd name="T35" fmla="*/ 160 h 5241"/>
                  <a:gd name="T36" fmla="*/ 1927 w 1927"/>
                  <a:gd name="T37" fmla="*/ 267 h 5241"/>
                  <a:gd name="T38" fmla="*/ 1874 w 1927"/>
                  <a:gd name="T39" fmla="*/ 588 h 5241"/>
                  <a:gd name="T40" fmla="*/ 1874 w 1927"/>
                  <a:gd name="T41" fmla="*/ 749 h 5241"/>
                  <a:gd name="T42" fmla="*/ 1767 w 1927"/>
                  <a:gd name="T43" fmla="*/ 1123 h 5241"/>
                  <a:gd name="T44" fmla="*/ 1767 w 1927"/>
                  <a:gd name="T45" fmla="*/ 1283 h 5241"/>
                  <a:gd name="T46" fmla="*/ 1660 w 1927"/>
                  <a:gd name="T47" fmla="*/ 1658 h 5241"/>
                  <a:gd name="T48" fmla="*/ 1660 w 1927"/>
                  <a:gd name="T49" fmla="*/ 1818 h 5241"/>
                  <a:gd name="T50" fmla="*/ 1552 w 1927"/>
                  <a:gd name="T51" fmla="*/ 2245 h 5241"/>
                  <a:gd name="T52" fmla="*/ 1499 w 1927"/>
                  <a:gd name="T53" fmla="*/ 2460 h 5241"/>
                  <a:gd name="T54" fmla="*/ 1338 w 1927"/>
                  <a:gd name="T55" fmla="*/ 2941 h 5241"/>
                  <a:gd name="T56" fmla="*/ 1285 w 1927"/>
                  <a:gd name="T57" fmla="*/ 3155 h 5241"/>
                  <a:gd name="T58" fmla="*/ 964 w 1927"/>
                  <a:gd name="T59" fmla="*/ 3904 h 5241"/>
                  <a:gd name="T60" fmla="*/ 857 w 1927"/>
                  <a:gd name="T61" fmla="*/ 4225 h 5241"/>
                  <a:gd name="T62" fmla="*/ 589 w 1927"/>
                  <a:gd name="T63" fmla="*/ 4705 h 5241"/>
                  <a:gd name="T64" fmla="*/ 536 w 1927"/>
                  <a:gd name="T65" fmla="*/ 4812 h 5241"/>
                  <a:gd name="T66" fmla="*/ 482 w 1927"/>
                  <a:gd name="T67" fmla="*/ 4919 h 5241"/>
                  <a:gd name="T68" fmla="*/ 322 w 1927"/>
                  <a:gd name="T69" fmla="*/ 5080 h 5241"/>
                  <a:gd name="T70" fmla="*/ 161 w 1927"/>
                  <a:gd name="T71" fmla="*/ 5187 h 5241"/>
                  <a:gd name="T72" fmla="*/ 107 w 1927"/>
                  <a:gd name="T73" fmla="*/ 5241 h 5241"/>
                  <a:gd name="T74" fmla="*/ 107 w 1927"/>
                  <a:gd name="T75" fmla="*/ 5241 h 5241"/>
                  <a:gd name="T76" fmla="*/ 54 w 1927"/>
                  <a:gd name="T77" fmla="*/ 5080 h 5241"/>
                  <a:gd name="T78" fmla="*/ 54 w 1927"/>
                  <a:gd name="T79" fmla="*/ 5026 h 5241"/>
                  <a:gd name="T80" fmla="*/ 0 w 1927"/>
                  <a:gd name="T81" fmla="*/ 4919 h 5241"/>
                  <a:gd name="T82" fmla="*/ 0 w 1927"/>
                  <a:gd name="T83" fmla="*/ 4973 h 5241"/>
                  <a:gd name="T84" fmla="*/ 215 w 1927"/>
                  <a:gd name="T85" fmla="*/ 4973 h 5241"/>
                  <a:gd name="T86" fmla="*/ 322 w 1927"/>
                  <a:gd name="T87" fmla="*/ 4866 h 5241"/>
                  <a:gd name="T88" fmla="*/ 268 w 1927"/>
                  <a:gd name="T89" fmla="*/ 4491 h 5241"/>
                  <a:gd name="T90" fmla="*/ 268 w 1927"/>
                  <a:gd name="T91" fmla="*/ 4491 h 5241"/>
                  <a:gd name="T92" fmla="*/ 429 w 1927"/>
                  <a:gd name="T93" fmla="*/ 4545 h 5241"/>
                  <a:gd name="T94" fmla="*/ 536 w 1927"/>
                  <a:gd name="T95" fmla="*/ 4545 h 5241"/>
                  <a:gd name="T96" fmla="*/ 696 w 1927"/>
                  <a:gd name="T97" fmla="*/ 4225 h 5241"/>
                  <a:gd name="T98" fmla="*/ 803 w 1927"/>
                  <a:gd name="T99" fmla="*/ 4011 h 5241"/>
                  <a:gd name="T100" fmla="*/ 857 w 1927"/>
                  <a:gd name="T101" fmla="*/ 3582 h 5241"/>
                  <a:gd name="T102" fmla="*/ 696 w 1927"/>
                  <a:gd name="T103" fmla="*/ 3582 h 5241"/>
                  <a:gd name="T104" fmla="*/ 643 w 1927"/>
                  <a:gd name="T105" fmla="*/ 3422 h 5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7" h="5241">
                    <a:moveTo>
                      <a:pt x="643" y="3422"/>
                    </a:moveTo>
                    <a:lnTo>
                      <a:pt x="857" y="3209"/>
                    </a:lnTo>
                    <a:lnTo>
                      <a:pt x="1071" y="2941"/>
                    </a:lnTo>
                    <a:lnTo>
                      <a:pt x="1231" y="2727"/>
                    </a:lnTo>
                    <a:lnTo>
                      <a:pt x="1338" y="2567"/>
                    </a:lnTo>
                    <a:lnTo>
                      <a:pt x="1338" y="2567"/>
                    </a:lnTo>
                    <a:lnTo>
                      <a:pt x="1338" y="2406"/>
                    </a:lnTo>
                    <a:lnTo>
                      <a:pt x="1338" y="2299"/>
                    </a:lnTo>
                    <a:lnTo>
                      <a:pt x="1285" y="2299"/>
                    </a:lnTo>
                    <a:lnTo>
                      <a:pt x="1285" y="2299"/>
                    </a:lnTo>
                    <a:lnTo>
                      <a:pt x="1124" y="2406"/>
                    </a:lnTo>
                    <a:lnTo>
                      <a:pt x="1071" y="2406"/>
                    </a:lnTo>
                    <a:lnTo>
                      <a:pt x="1231" y="2192"/>
                    </a:lnTo>
                    <a:lnTo>
                      <a:pt x="1231" y="2192"/>
                    </a:lnTo>
                    <a:lnTo>
                      <a:pt x="1285" y="2138"/>
                    </a:lnTo>
                    <a:lnTo>
                      <a:pt x="1392" y="1925"/>
                    </a:lnTo>
                    <a:lnTo>
                      <a:pt x="1445" y="1818"/>
                    </a:lnTo>
                    <a:lnTo>
                      <a:pt x="1445" y="1818"/>
                    </a:lnTo>
                    <a:lnTo>
                      <a:pt x="1392" y="1765"/>
                    </a:lnTo>
                    <a:lnTo>
                      <a:pt x="1338" y="1604"/>
                    </a:lnTo>
                    <a:lnTo>
                      <a:pt x="1445" y="1337"/>
                    </a:lnTo>
                    <a:lnTo>
                      <a:pt x="1445" y="1337"/>
                    </a:lnTo>
                    <a:lnTo>
                      <a:pt x="1552" y="1123"/>
                    </a:lnTo>
                    <a:lnTo>
                      <a:pt x="1499" y="908"/>
                    </a:lnTo>
                    <a:lnTo>
                      <a:pt x="1392" y="856"/>
                    </a:lnTo>
                    <a:lnTo>
                      <a:pt x="1392" y="856"/>
                    </a:lnTo>
                    <a:lnTo>
                      <a:pt x="1285" y="856"/>
                    </a:lnTo>
                    <a:lnTo>
                      <a:pt x="1285" y="749"/>
                    </a:lnTo>
                    <a:lnTo>
                      <a:pt x="1499" y="588"/>
                    </a:lnTo>
                    <a:lnTo>
                      <a:pt x="1499" y="588"/>
                    </a:lnTo>
                    <a:lnTo>
                      <a:pt x="1713" y="321"/>
                    </a:lnTo>
                    <a:lnTo>
                      <a:pt x="1767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4" y="107"/>
                    </a:lnTo>
                    <a:lnTo>
                      <a:pt x="1874" y="160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4" y="428"/>
                    </a:lnTo>
                    <a:lnTo>
                      <a:pt x="1874" y="588"/>
                    </a:lnTo>
                    <a:lnTo>
                      <a:pt x="1874" y="749"/>
                    </a:lnTo>
                    <a:lnTo>
                      <a:pt x="1874" y="749"/>
                    </a:lnTo>
                    <a:lnTo>
                      <a:pt x="1820" y="962"/>
                    </a:lnTo>
                    <a:lnTo>
                      <a:pt x="1767" y="1123"/>
                    </a:lnTo>
                    <a:lnTo>
                      <a:pt x="1767" y="1283"/>
                    </a:lnTo>
                    <a:lnTo>
                      <a:pt x="1767" y="1283"/>
                    </a:lnTo>
                    <a:lnTo>
                      <a:pt x="1713" y="1497"/>
                    </a:lnTo>
                    <a:lnTo>
                      <a:pt x="1660" y="1658"/>
                    </a:lnTo>
                    <a:lnTo>
                      <a:pt x="1660" y="1818"/>
                    </a:lnTo>
                    <a:lnTo>
                      <a:pt x="1660" y="1818"/>
                    </a:lnTo>
                    <a:lnTo>
                      <a:pt x="1606" y="2032"/>
                    </a:lnTo>
                    <a:lnTo>
                      <a:pt x="1552" y="2245"/>
                    </a:lnTo>
                    <a:lnTo>
                      <a:pt x="1499" y="2460"/>
                    </a:lnTo>
                    <a:lnTo>
                      <a:pt x="1499" y="2460"/>
                    </a:lnTo>
                    <a:lnTo>
                      <a:pt x="1392" y="2674"/>
                    </a:lnTo>
                    <a:lnTo>
                      <a:pt x="1338" y="2941"/>
                    </a:lnTo>
                    <a:lnTo>
                      <a:pt x="1285" y="3155"/>
                    </a:lnTo>
                    <a:lnTo>
                      <a:pt x="1285" y="3155"/>
                    </a:lnTo>
                    <a:lnTo>
                      <a:pt x="1178" y="3475"/>
                    </a:lnTo>
                    <a:lnTo>
                      <a:pt x="964" y="3904"/>
                    </a:lnTo>
                    <a:lnTo>
                      <a:pt x="857" y="4225"/>
                    </a:lnTo>
                    <a:lnTo>
                      <a:pt x="857" y="4225"/>
                    </a:lnTo>
                    <a:lnTo>
                      <a:pt x="750" y="4491"/>
                    </a:lnTo>
                    <a:lnTo>
                      <a:pt x="589" y="4705"/>
                    </a:lnTo>
                    <a:lnTo>
                      <a:pt x="536" y="4812"/>
                    </a:lnTo>
                    <a:lnTo>
                      <a:pt x="536" y="4812"/>
                    </a:lnTo>
                    <a:lnTo>
                      <a:pt x="482" y="4866"/>
                    </a:lnTo>
                    <a:lnTo>
                      <a:pt x="482" y="4919"/>
                    </a:lnTo>
                    <a:lnTo>
                      <a:pt x="429" y="4973"/>
                    </a:lnTo>
                    <a:lnTo>
                      <a:pt x="322" y="5080"/>
                    </a:lnTo>
                    <a:lnTo>
                      <a:pt x="322" y="5080"/>
                    </a:lnTo>
                    <a:lnTo>
                      <a:pt x="161" y="5187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187"/>
                    </a:lnTo>
                    <a:lnTo>
                      <a:pt x="54" y="5080"/>
                    </a:lnTo>
                    <a:lnTo>
                      <a:pt x="54" y="5080"/>
                    </a:lnTo>
                    <a:lnTo>
                      <a:pt x="54" y="5026"/>
                    </a:lnTo>
                    <a:lnTo>
                      <a:pt x="54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107" y="5026"/>
                    </a:lnTo>
                    <a:lnTo>
                      <a:pt x="215" y="4973"/>
                    </a:lnTo>
                    <a:lnTo>
                      <a:pt x="215" y="4973"/>
                    </a:lnTo>
                    <a:lnTo>
                      <a:pt x="322" y="4866"/>
                    </a:lnTo>
                    <a:lnTo>
                      <a:pt x="375" y="4705"/>
                    </a:lnTo>
                    <a:lnTo>
                      <a:pt x="268" y="4491"/>
                    </a:lnTo>
                    <a:lnTo>
                      <a:pt x="268" y="4491"/>
                    </a:lnTo>
                    <a:lnTo>
                      <a:pt x="268" y="4491"/>
                    </a:lnTo>
                    <a:lnTo>
                      <a:pt x="322" y="4491"/>
                    </a:lnTo>
                    <a:lnTo>
                      <a:pt x="429" y="4545"/>
                    </a:lnTo>
                    <a:lnTo>
                      <a:pt x="429" y="4545"/>
                    </a:lnTo>
                    <a:lnTo>
                      <a:pt x="536" y="4545"/>
                    </a:lnTo>
                    <a:lnTo>
                      <a:pt x="589" y="4438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803" y="4011"/>
                    </a:lnTo>
                    <a:lnTo>
                      <a:pt x="857" y="3743"/>
                    </a:lnTo>
                    <a:lnTo>
                      <a:pt x="857" y="3582"/>
                    </a:lnTo>
                    <a:lnTo>
                      <a:pt x="857" y="3582"/>
                    </a:lnTo>
                    <a:lnTo>
                      <a:pt x="696" y="3582"/>
                    </a:lnTo>
                    <a:lnTo>
                      <a:pt x="589" y="3582"/>
                    </a:lnTo>
                    <a:lnTo>
                      <a:pt x="643" y="3422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" name="Freeform 239"/>
              <p:cNvSpPr>
                <a:spLocks/>
              </p:cNvSpPr>
              <p:nvPr/>
            </p:nvSpPr>
            <p:spPr bwMode="auto">
              <a:xfrm>
                <a:off x="4700" y="1635"/>
                <a:ext cx="241" cy="648"/>
              </a:xfrm>
              <a:custGeom>
                <a:avLst/>
                <a:gdLst>
                  <a:gd name="T0" fmla="*/ 1017 w 1927"/>
                  <a:gd name="T1" fmla="*/ 3049 h 5188"/>
                  <a:gd name="T2" fmla="*/ 1392 w 1927"/>
                  <a:gd name="T3" fmla="*/ 2514 h 5188"/>
                  <a:gd name="T4" fmla="*/ 1392 w 1927"/>
                  <a:gd name="T5" fmla="*/ 2353 h 5188"/>
                  <a:gd name="T6" fmla="*/ 1392 w 1927"/>
                  <a:gd name="T7" fmla="*/ 2192 h 5188"/>
                  <a:gd name="T8" fmla="*/ 1231 w 1927"/>
                  <a:gd name="T9" fmla="*/ 2300 h 5188"/>
                  <a:gd name="T10" fmla="*/ 1285 w 1927"/>
                  <a:gd name="T11" fmla="*/ 2139 h 5188"/>
                  <a:gd name="T12" fmla="*/ 1338 w 1927"/>
                  <a:gd name="T13" fmla="*/ 2032 h 5188"/>
                  <a:gd name="T14" fmla="*/ 1499 w 1927"/>
                  <a:gd name="T15" fmla="*/ 1765 h 5188"/>
                  <a:gd name="T16" fmla="*/ 1445 w 1927"/>
                  <a:gd name="T17" fmla="*/ 1712 h 5188"/>
                  <a:gd name="T18" fmla="*/ 1499 w 1927"/>
                  <a:gd name="T19" fmla="*/ 1284 h 5188"/>
                  <a:gd name="T20" fmla="*/ 1606 w 1927"/>
                  <a:gd name="T21" fmla="*/ 1016 h 5188"/>
                  <a:gd name="T22" fmla="*/ 1445 w 1927"/>
                  <a:gd name="T23" fmla="*/ 749 h 5188"/>
                  <a:gd name="T24" fmla="*/ 1338 w 1927"/>
                  <a:gd name="T25" fmla="*/ 803 h 5188"/>
                  <a:gd name="T26" fmla="*/ 1552 w 1927"/>
                  <a:gd name="T27" fmla="*/ 535 h 5188"/>
                  <a:gd name="T28" fmla="*/ 1767 w 1927"/>
                  <a:gd name="T29" fmla="*/ 268 h 5188"/>
                  <a:gd name="T30" fmla="*/ 1874 w 1927"/>
                  <a:gd name="T31" fmla="*/ 0 h 5188"/>
                  <a:gd name="T32" fmla="*/ 1874 w 1927"/>
                  <a:gd name="T33" fmla="*/ 54 h 5188"/>
                  <a:gd name="T34" fmla="*/ 1927 w 1927"/>
                  <a:gd name="T35" fmla="*/ 214 h 5188"/>
                  <a:gd name="T36" fmla="*/ 1874 w 1927"/>
                  <a:gd name="T37" fmla="*/ 375 h 5188"/>
                  <a:gd name="T38" fmla="*/ 1874 w 1927"/>
                  <a:gd name="T39" fmla="*/ 696 h 5188"/>
                  <a:gd name="T40" fmla="*/ 1820 w 1927"/>
                  <a:gd name="T41" fmla="*/ 909 h 5188"/>
                  <a:gd name="T42" fmla="*/ 1767 w 1927"/>
                  <a:gd name="T43" fmla="*/ 1230 h 5188"/>
                  <a:gd name="T44" fmla="*/ 1713 w 1927"/>
                  <a:gd name="T45" fmla="*/ 1444 h 5188"/>
                  <a:gd name="T46" fmla="*/ 1660 w 1927"/>
                  <a:gd name="T47" fmla="*/ 1765 h 5188"/>
                  <a:gd name="T48" fmla="*/ 1606 w 1927"/>
                  <a:gd name="T49" fmla="*/ 1979 h 5188"/>
                  <a:gd name="T50" fmla="*/ 1499 w 1927"/>
                  <a:gd name="T51" fmla="*/ 2407 h 5188"/>
                  <a:gd name="T52" fmla="*/ 1392 w 1927"/>
                  <a:gd name="T53" fmla="*/ 2621 h 5188"/>
                  <a:gd name="T54" fmla="*/ 1285 w 1927"/>
                  <a:gd name="T55" fmla="*/ 3102 h 5188"/>
                  <a:gd name="T56" fmla="*/ 1178 w 1927"/>
                  <a:gd name="T57" fmla="*/ 3422 h 5188"/>
                  <a:gd name="T58" fmla="*/ 857 w 1927"/>
                  <a:gd name="T59" fmla="*/ 4172 h 5188"/>
                  <a:gd name="T60" fmla="*/ 750 w 1927"/>
                  <a:gd name="T61" fmla="*/ 4438 h 5188"/>
                  <a:gd name="T62" fmla="*/ 536 w 1927"/>
                  <a:gd name="T63" fmla="*/ 4759 h 5188"/>
                  <a:gd name="T64" fmla="*/ 482 w 1927"/>
                  <a:gd name="T65" fmla="*/ 4813 h 5188"/>
                  <a:gd name="T66" fmla="*/ 429 w 1927"/>
                  <a:gd name="T67" fmla="*/ 4920 h 5188"/>
                  <a:gd name="T68" fmla="*/ 322 w 1927"/>
                  <a:gd name="T69" fmla="*/ 5027 h 5188"/>
                  <a:gd name="T70" fmla="*/ 107 w 1927"/>
                  <a:gd name="T71" fmla="*/ 5188 h 5188"/>
                  <a:gd name="T72" fmla="*/ 107 w 1927"/>
                  <a:gd name="T73" fmla="*/ 5188 h 5188"/>
                  <a:gd name="T74" fmla="*/ 107 w 1927"/>
                  <a:gd name="T75" fmla="*/ 5134 h 5188"/>
                  <a:gd name="T76" fmla="*/ 54 w 1927"/>
                  <a:gd name="T77" fmla="*/ 5027 h 5188"/>
                  <a:gd name="T78" fmla="*/ 54 w 1927"/>
                  <a:gd name="T79" fmla="*/ 4973 h 5188"/>
                  <a:gd name="T80" fmla="*/ 0 w 1927"/>
                  <a:gd name="T81" fmla="*/ 4920 h 5188"/>
                  <a:gd name="T82" fmla="*/ 107 w 1927"/>
                  <a:gd name="T83" fmla="*/ 5027 h 5188"/>
                  <a:gd name="T84" fmla="*/ 268 w 1927"/>
                  <a:gd name="T85" fmla="*/ 4973 h 5188"/>
                  <a:gd name="T86" fmla="*/ 375 w 1927"/>
                  <a:gd name="T87" fmla="*/ 4706 h 5188"/>
                  <a:gd name="T88" fmla="*/ 268 w 1927"/>
                  <a:gd name="T89" fmla="*/ 4492 h 5188"/>
                  <a:gd name="T90" fmla="*/ 375 w 1927"/>
                  <a:gd name="T91" fmla="*/ 4492 h 5188"/>
                  <a:gd name="T92" fmla="*/ 482 w 1927"/>
                  <a:gd name="T93" fmla="*/ 4545 h 5188"/>
                  <a:gd name="T94" fmla="*/ 643 w 1927"/>
                  <a:gd name="T95" fmla="*/ 4385 h 5188"/>
                  <a:gd name="T96" fmla="*/ 750 w 1927"/>
                  <a:gd name="T97" fmla="*/ 4225 h 5188"/>
                  <a:gd name="T98" fmla="*/ 910 w 1927"/>
                  <a:gd name="T99" fmla="*/ 3636 h 5188"/>
                  <a:gd name="T100" fmla="*/ 910 w 1927"/>
                  <a:gd name="T101" fmla="*/ 3476 h 5188"/>
                  <a:gd name="T102" fmla="*/ 696 w 1927"/>
                  <a:gd name="T103" fmla="*/ 3476 h 5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27" h="5188">
                    <a:moveTo>
                      <a:pt x="750" y="3369"/>
                    </a:moveTo>
                    <a:lnTo>
                      <a:pt x="1017" y="3049"/>
                    </a:lnTo>
                    <a:lnTo>
                      <a:pt x="1231" y="2728"/>
                    </a:lnTo>
                    <a:lnTo>
                      <a:pt x="1392" y="2514"/>
                    </a:lnTo>
                    <a:lnTo>
                      <a:pt x="1392" y="2514"/>
                    </a:lnTo>
                    <a:lnTo>
                      <a:pt x="1392" y="2353"/>
                    </a:lnTo>
                    <a:lnTo>
                      <a:pt x="1445" y="2192"/>
                    </a:lnTo>
                    <a:lnTo>
                      <a:pt x="1392" y="2192"/>
                    </a:lnTo>
                    <a:lnTo>
                      <a:pt x="1392" y="2192"/>
                    </a:lnTo>
                    <a:lnTo>
                      <a:pt x="1231" y="2300"/>
                    </a:lnTo>
                    <a:lnTo>
                      <a:pt x="1178" y="2300"/>
                    </a:lnTo>
                    <a:lnTo>
                      <a:pt x="1285" y="2139"/>
                    </a:lnTo>
                    <a:lnTo>
                      <a:pt x="1285" y="2139"/>
                    </a:lnTo>
                    <a:lnTo>
                      <a:pt x="1338" y="2032"/>
                    </a:lnTo>
                    <a:lnTo>
                      <a:pt x="1445" y="1872"/>
                    </a:lnTo>
                    <a:lnTo>
                      <a:pt x="1499" y="1765"/>
                    </a:lnTo>
                    <a:lnTo>
                      <a:pt x="1499" y="1765"/>
                    </a:lnTo>
                    <a:lnTo>
                      <a:pt x="1445" y="1712"/>
                    </a:lnTo>
                    <a:lnTo>
                      <a:pt x="1392" y="1551"/>
                    </a:lnTo>
                    <a:lnTo>
                      <a:pt x="1499" y="1284"/>
                    </a:lnTo>
                    <a:lnTo>
                      <a:pt x="1499" y="1284"/>
                    </a:lnTo>
                    <a:lnTo>
                      <a:pt x="1606" y="1016"/>
                    </a:lnTo>
                    <a:lnTo>
                      <a:pt x="1606" y="803"/>
                    </a:lnTo>
                    <a:lnTo>
                      <a:pt x="1445" y="749"/>
                    </a:lnTo>
                    <a:lnTo>
                      <a:pt x="1445" y="749"/>
                    </a:lnTo>
                    <a:lnTo>
                      <a:pt x="1338" y="803"/>
                    </a:lnTo>
                    <a:lnTo>
                      <a:pt x="1338" y="696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767" y="268"/>
                    </a:lnTo>
                    <a:lnTo>
                      <a:pt x="1820" y="54"/>
                    </a:lnTo>
                    <a:lnTo>
                      <a:pt x="1874" y="0"/>
                    </a:lnTo>
                    <a:lnTo>
                      <a:pt x="1874" y="0"/>
                    </a:lnTo>
                    <a:lnTo>
                      <a:pt x="1874" y="54"/>
                    </a:lnTo>
                    <a:lnTo>
                      <a:pt x="1874" y="10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4" y="375"/>
                    </a:lnTo>
                    <a:lnTo>
                      <a:pt x="1874" y="535"/>
                    </a:lnTo>
                    <a:lnTo>
                      <a:pt x="1874" y="696"/>
                    </a:lnTo>
                    <a:lnTo>
                      <a:pt x="1874" y="696"/>
                    </a:lnTo>
                    <a:lnTo>
                      <a:pt x="1820" y="909"/>
                    </a:lnTo>
                    <a:lnTo>
                      <a:pt x="1767" y="1070"/>
                    </a:lnTo>
                    <a:lnTo>
                      <a:pt x="1767" y="1230"/>
                    </a:lnTo>
                    <a:lnTo>
                      <a:pt x="1767" y="1230"/>
                    </a:lnTo>
                    <a:lnTo>
                      <a:pt x="1713" y="1444"/>
                    </a:lnTo>
                    <a:lnTo>
                      <a:pt x="1660" y="1605"/>
                    </a:lnTo>
                    <a:lnTo>
                      <a:pt x="1660" y="1765"/>
                    </a:lnTo>
                    <a:lnTo>
                      <a:pt x="1660" y="1765"/>
                    </a:lnTo>
                    <a:lnTo>
                      <a:pt x="1606" y="1979"/>
                    </a:lnTo>
                    <a:lnTo>
                      <a:pt x="1552" y="2192"/>
                    </a:lnTo>
                    <a:lnTo>
                      <a:pt x="1499" y="2407"/>
                    </a:lnTo>
                    <a:lnTo>
                      <a:pt x="1499" y="2407"/>
                    </a:lnTo>
                    <a:lnTo>
                      <a:pt x="1392" y="2621"/>
                    </a:lnTo>
                    <a:lnTo>
                      <a:pt x="1338" y="2888"/>
                    </a:lnTo>
                    <a:lnTo>
                      <a:pt x="1285" y="3102"/>
                    </a:lnTo>
                    <a:lnTo>
                      <a:pt x="1285" y="3102"/>
                    </a:lnTo>
                    <a:lnTo>
                      <a:pt x="1178" y="3422"/>
                    </a:lnTo>
                    <a:lnTo>
                      <a:pt x="964" y="3851"/>
                    </a:lnTo>
                    <a:lnTo>
                      <a:pt x="857" y="4172"/>
                    </a:lnTo>
                    <a:lnTo>
                      <a:pt x="857" y="4172"/>
                    </a:lnTo>
                    <a:lnTo>
                      <a:pt x="750" y="4438"/>
                    </a:lnTo>
                    <a:lnTo>
                      <a:pt x="589" y="4652"/>
                    </a:lnTo>
                    <a:lnTo>
                      <a:pt x="536" y="4759"/>
                    </a:lnTo>
                    <a:lnTo>
                      <a:pt x="536" y="4759"/>
                    </a:lnTo>
                    <a:lnTo>
                      <a:pt x="482" y="4813"/>
                    </a:lnTo>
                    <a:lnTo>
                      <a:pt x="482" y="4866"/>
                    </a:lnTo>
                    <a:lnTo>
                      <a:pt x="429" y="4920"/>
                    </a:lnTo>
                    <a:lnTo>
                      <a:pt x="322" y="5027"/>
                    </a:lnTo>
                    <a:lnTo>
                      <a:pt x="322" y="5027"/>
                    </a:lnTo>
                    <a:lnTo>
                      <a:pt x="161" y="5134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34"/>
                    </a:lnTo>
                    <a:lnTo>
                      <a:pt x="54" y="5027"/>
                    </a:lnTo>
                    <a:lnTo>
                      <a:pt x="54" y="5027"/>
                    </a:lnTo>
                    <a:lnTo>
                      <a:pt x="54" y="4973"/>
                    </a:lnTo>
                    <a:lnTo>
                      <a:pt x="54" y="4973"/>
                    </a:lnTo>
                    <a:lnTo>
                      <a:pt x="0" y="4920"/>
                    </a:lnTo>
                    <a:lnTo>
                      <a:pt x="0" y="4920"/>
                    </a:lnTo>
                    <a:lnTo>
                      <a:pt x="0" y="4973"/>
                    </a:lnTo>
                    <a:lnTo>
                      <a:pt x="107" y="5027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322" y="4866"/>
                    </a:lnTo>
                    <a:lnTo>
                      <a:pt x="375" y="4706"/>
                    </a:lnTo>
                    <a:lnTo>
                      <a:pt x="268" y="4492"/>
                    </a:lnTo>
                    <a:lnTo>
                      <a:pt x="268" y="4492"/>
                    </a:lnTo>
                    <a:lnTo>
                      <a:pt x="268" y="4492"/>
                    </a:lnTo>
                    <a:lnTo>
                      <a:pt x="375" y="4492"/>
                    </a:lnTo>
                    <a:lnTo>
                      <a:pt x="482" y="4545"/>
                    </a:lnTo>
                    <a:lnTo>
                      <a:pt x="482" y="4545"/>
                    </a:lnTo>
                    <a:lnTo>
                      <a:pt x="536" y="4545"/>
                    </a:lnTo>
                    <a:lnTo>
                      <a:pt x="643" y="4385"/>
                    </a:lnTo>
                    <a:lnTo>
                      <a:pt x="750" y="4225"/>
                    </a:lnTo>
                    <a:lnTo>
                      <a:pt x="750" y="4225"/>
                    </a:lnTo>
                    <a:lnTo>
                      <a:pt x="857" y="3958"/>
                    </a:lnTo>
                    <a:lnTo>
                      <a:pt x="910" y="3636"/>
                    </a:lnTo>
                    <a:lnTo>
                      <a:pt x="910" y="3476"/>
                    </a:lnTo>
                    <a:lnTo>
                      <a:pt x="910" y="3476"/>
                    </a:lnTo>
                    <a:lnTo>
                      <a:pt x="750" y="3476"/>
                    </a:lnTo>
                    <a:lnTo>
                      <a:pt x="696" y="3476"/>
                    </a:lnTo>
                    <a:lnTo>
                      <a:pt x="750" y="3369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" name="Freeform 240"/>
              <p:cNvSpPr>
                <a:spLocks/>
              </p:cNvSpPr>
              <p:nvPr/>
            </p:nvSpPr>
            <p:spPr bwMode="auto">
              <a:xfrm>
                <a:off x="4707" y="1642"/>
                <a:ext cx="234" cy="641"/>
              </a:xfrm>
              <a:custGeom>
                <a:avLst/>
                <a:gdLst>
                  <a:gd name="T0" fmla="*/ 963 w 1873"/>
                  <a:gd name="T1" fmla="*/ 3102 h 5134"/>
                  <a:gd name="T2" fmla="*/ 1231 w 1873"/>
                  <a:gd name="T3" fmla="*/ 2620 h 5134"/>
                  <a:gd name="T4" fmla="*/ 1338 w 1873"/>
                  <a:gd name="T5" fmla="*/ 2460 h 5134"/>
                  <a:gd name="T6" fmla="*/ 1445 w 1873"/>
                  <a:gd name="T7" fmla="*/ 2085 h 5134"/>
                  <a:gd name="T8" fmla="*/ 1391 w 1873"/>
                  <a:gd name="T9" fmla="*/ 2031 h 5134"/>
                  <a:gd name="T10" fmla="*/ 1177 w 1873"/>
                  <a:gd name="T11" fmla="*/ 2138 h 5134"/>
                  <a:gd name="T12" fmla="*/ 1284 w 1873"/>
                  <a:gd name="T13" fmla="*/ 2031 h 5134"/>
                  <a:gd name="T14" fmla="*/ 1445 w 1873"/>
                  <a:gd name="T15" fmla="*/ 1818 h 5134"/>
                  <a:gd name="T16" fmla="*/ 1498 w 1873"/>
                  <a:gd name="T17" fmla="*/ 1711 h 5134"/>
                  <a:gd name="T18" fmla="*/ 1391 w 1873"/>
                  <a:gd name="T19" fmla="*/ 1497 h 5134"/>
                  <a:gd name="T20" fmla="*/ 1498 w 1873"/>
                  <a:gd name="T21" fmla="*/ 1230 h 5134"/>
                  <a:gd name="T22" fmla="*/ 1606 w 1873"/>
                  <a:gd name="T23" fmla="*/ 749 h 5134"/>
                  <a:gd name="T24" fmla="*/ 1445 w 1873"/>
                  <a:gd name="T25" fmla="*/ 695 h 5134"/>
                  <a:gd name="T26" fmla="*/ 1338 w 1873"/>
                  <a:gd name="T27" fmla="*/ 642 h 5134"/>
                  <a:gd name="T28" fmla="*/ 1552 w 1873"/>
                  <a:gd name="T29" fmla="*/ 481 h 5134"/>
                  <a:gd name="T30" fmla="*/ 1766 w 1873"/>
                  <a:gd name="T31" fmla="*/ 53 h 5134"/>
                  <a:gd name="T32" fmla="*/ 1820 w 1873"/>
                  <a:gd name="T33" fmla="*/ 0 h 5134"/>
                  <a:gd name="T34" fmla="*/ 1820 w 1873"/>
                  <a:gd name="T35" fmla="*/ 53 h 5134"/>
                  <a:gd name="T36" fmla="*/ 1873 w 1873"/>
                  <a:gd name="T37" fmla="*/ 160 h 5134"/>
                  <a:gd name="T38" fmla="*/ 1820 w 1873"/>
                  <a:gd name="T39" fmla="*/ 481 h 5134"/>
                  <a:gd name="T40" fmla="*/ 1820 w 1873"/>
                  <a:gd name="T41" fmla="*/ 642 h 5134"/>
                  <a:gd name="T42" fmla="*/ 1713 w 1873"/>
                  <a:gd name="T43" fmla="*/ 1016 h 5134"/>
                  <a:gd name="T44" fmla="*/ 1713 w 1873"/>
                  <a:gd name="T45" fmla="*/ 1176 h 5134"/>
                  <a:gd name="T46" fmla="*/ 1606 w 1873"/>
                  <a:gd name="T47" fmla="*/ 1551 h 5134"/>
                  <a:gd name="T48" fmla="*/ 1606 w 1873"/>
                  <a:gd name="T49" fmla="*/ 1711 h 5134"/>
                  <a:gd name="T50" fmla="*/ 1498 w 1873"/>
                  <a:gd name="T51" fmla="*/ 2138 h 5134"/>
                  <a:gd name="T52" fmla="*/ 1445 w 1873"/>
                  <a:gd name="T53" fmla="*/ 2353 h 5134"/>
                  <a:gd name="T54" fmla="*/ 1284 w 1873"/>
                  <a:gd name="T55" fmla="*/ 2834 h 5134"/>
                  <a:gd name="T56" fmla="*/ 1231 w 1873"/>
                  <a:gd name="T57" fmla="*/ 3048 h 5134"/>
                  <a:gd name="T58" fmla="*/ 910 w 1873"/>
                  <a:gd name="T59" fmla="*/ 3797 h 5134"/>
                  <a:gd name="T60" fmla="*/ 803 w 1873"/>
                  <a:gd name="T61" fmla="*/ 4118 h 5134"/>
                  <a:gd name="T62" fmla="*/ 535 w 1873"/>
                  <a:gd name="T63" fmla="*/ 4598 h 5134"/>
                  <a:gd name="T64" fmla="*/ 482 w 1873"/>
                  <a:gd name="T65" fmla="*/ 4705 h 5134"/>
                  <a:gd name="T66" fmla="*/ 428 w 1873"/>
                  <a:gd name="T67" fmla="*/ 4812 h 5134"/>
                  <a:gd name="T68" fmla="*/ 268 w 1873"/>
                  <a:gd name="T69" fmla="*/ 4973 h 5134"/>
                  <a:gd name="T70" fmla="*/ 107 w 1873"/>
                  <a:gd name="T71" fmla="*/ 5080 h 5134"/>
                  <a:gd name="T72" fmla="*/ 53 w 1873"/>
                  <a:gd name="T73" fmla="*/ 5134 h 5134"/>
                  <a:gd name="T74" fmla="*/ 53 w 1873"/>
                  <a:gd name="T75" fmla="*/ 5134 h 5134"/>
                  <a:gd name="T76" fmla="*/ 0 w 1873"/>
                  <a:gd name="T77" fmla="*/ 4973 h 5134"/>
                  <a:gd name="T78" fmla="*/ 0 w 1873"/>
                  <a:gd name="T79" fmla="*/ 4919 h 5134"/>
                  <a:gd name="T80" fmla="*/ 0 w 1873"/>
                  <a:gd name="T81" fmla="*/ 4866 h 5134"/>
                  <a:gd name="T82" fmla="*/ 0 w 1873"/>
                  <a:gd name="T83" fmla="*/ 4919 h 5134"/>
                  <a:gd name="T84" fmla="*/ 214 w 1873"/>
                  <a:gd name="T85" fmla="*/ 4919 h 5134"/>
                  <a:gd name="T86" fmla="*/ 321 w 1873"/>
                  <a:gd name="T87" fmla="*/ 4812 h 5134"/>
                  <a:gd name="T88" fmla="*/ 268 w 1873"/>
                  <a:gd name="T89" fmla="*/ 4438 h 5134"/>
                  <a:gd name="T90" fmla="*/ 268 w 1873"/>
                  <a:gd name="T91" fmla="*/ 4438 h 5134"/>
                  <a:gd name="T92" fmla="*/ 428 w 1873"/>
                  <a:gd name="T93" fmla="*/ 4491 h 5134"/>
                  <a:gd name="T94" fmla="*/ 482 w 1873"/>
                  <a:gd name="T95" fmla="*/ 4491 h 5134"/>
                  <a:gd name="T96" fmla="*/ 696 w 1873"/>
                  <a:gd name="T97" fmla="*/ 4171 h 5134"/>
                  <a:gd name="T98" fmla="*/ 803 w 1873"/>
                  <a:gd name="T99" fmla="*/ 3904 h 5134"/>
                  <a:gd name="T100" fmla="*/ 910 w 1873"/>
                  <a:gd name="T101" fmla="*/ 3368 h 5134"/>
                  <a:gd name="T102" fmla="*/ 803 w 1873"/>
                  <a:gd name="T103" fmla="*/ 3368 h 5134"/>
                  <a:gd name="T104" fmla="*/ 749 w 1873"/>
                  <a:gd name="T105" fmla="*/ 3315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3" h="5134">
                    <a:moveTo>
                      <a:pt x="749" y="3315"/>
                    </a:moveTo>
                    <a:lnTo>
                      <a:pt x="963" y="3102"/>
                    </a:lnTo>
                    <a:lnTo>
                      <a:pt x="1124" y="2834"/>
                    </a:lnTo>
                    <a:lnTo>
                      <a:pt x="1231" y="2620"/>
                    </a:lnTo>
                    <a:lnTo>
                      <a:pt x="1338" y="2460"/>
                    </a:lnTo>
                    <a:lnTo>
                      <a:pt x="1338" y="2460"/>
                    </a:lnTo>
                    <a:lnTo>
                      <a:pt x="1391" y="2299"/>
                    </a:lnTo>
                    <a:lnTo>
                      <a:pt x="1445" y="2085"/>
                    </a:lnTo>
                    <a:lnTo>
                      <a:pt x="1391" y="2031"/>
                    </a:lnTo>
                    <a:lnTo>
                      <a:pt x="1391" y="2031"/>
                    </a:lnTo>
                    <a:lnTo>
                      <a:pt x="1284" y="2138"/>
                    </a:lnTo>
                    <a:lnTo>
                      <a:pt x="1177" y="2138"/>
                    </a:lnTo>
                    <a:lnTo>
                      <a:pt x="1284" y="2031"/>
                    </a:lnTo>
                    <a:lnTo>
                      <a:pt x="1284" y="2031"/>
                    </a:lnTo>
                    <a:lnTo>
                      <a:pt x="1338" y="1978"/>
                    </a:lnTo>
                    <a:lnTo>
                      <a:pt x="1445" y="1818"/>
                    </a:lnTo>
                    <a:lnTo>
                      <a:pt x="1498" y="1711"/>
                    </a:lnTo>
                    <a:lnTo>
                      <a:pt x="1498" y="1711"/>
                    </a:lnTo>
                    <a:lnTo>
                      <a:pt x="1391" y="1658"/>
                    </a:lnTo>
                    <a:lnTo>
                      <a:pt x="1391" y="1497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606" y="962"/>
                    </a:lnTo>
                    <a:lnTo>
                      <a:pt x="1606" y="749"/>
                    </a:lnTo>
                    <a:lnTo>
                      <a:pt x="1445" y="695"/>
                    </a:lnTo>
                    <a:lnTo>
                      <a:pt x="1445" y="695"/>
                    </a:lnTo>
                    <a:lnTo>
                      <a:pt x="1338" y="695"/>
                    </a:lnTo>
                    <a:lnTo>
                      <a:pt x="1338" y="642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713" y="267"/>
                    </a:lnTo>
                    <a:lnTo>
                      <a:pt x="1766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53"/>
                    </a:lnTo>
                    <a:lnTo>
                      <a:pt x="1820" y="53"/>
                    </a:lnTo>
                    <a:lnTo>
                      <a:pt x="1873" y="160"/>
                    </a:lnTo>
                    <a:lnTo>
                      <a:pt x="1873" y="160"/>
                    </a:lnTo>
                    <a:lnTo>
                      <a:pt x="1820" y="321"/>
                    </a:lnTo>
                    <a:lnTo>
                      <a:pt x="1820" y="481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855"/>
                    </a:lnTo>
                    <a:lnTo>
                      <a:pt x="1713" y="1016"/>
                    </a:lnTo>
                    <a:lnTo>
                      <a:pt x="1713" y="1176"/>
                    </a:lnTo>
                    <a:lnTo>
                      <a:pt x="1713" y="1176"/>
                    </a:lnTo>
                    <a:lnTo>
                      <a:pt x="1659" y="1390"/>
                    </a:lnTo>
                    <a:lnTo>
                      <a:pt x="1606" y="1551"/>
                    </a:lnTo>
                    <a:lnTo>
                      <a:pt x="1606" y="1711"/>
                    </a:lnTo>
                    <a:lnTo>
                      <a:pt x="1606" y="1711"/>
                    </a:lnTo>
                    <a:lnTo>
                      <a:pt x="1552" y="1925"/>
                    </a:lnTo>
                    <a:lnTo>
                      <a:pt x="1498" y="2138"/>
                    </a:lnTo>
                    <a:lnTo>
                      <a:pt x="1445" y="2353"/>
                    </a:lnTo>
                    <a:lnTo>
                      <a:pt x="1445" y="2353"/>
                    </a:lnTo>
                    <a:lnTo>
                      <a:pt x="1338" y="2567"/>
                    </a:lnTo>
                    <a:lnTo>
                      <a:pt x="1284" y="2834"/>
                    </a:lnTo>
                    <a:lnTo>
                      <a:pt x="1231" y="3048"/>
                    </a:lnTo>
                    <a:lnTo>
                      <a:pt x="1231" y="3048"/>
                    </a:lnTo>
                    <a:lnTo>
                      <a:pt x="1124" y="3368"/>
                    </a:lnTo>
                    <a:lnTo>
                      <a:pt x="910" y="3797"/>
                    </a:lnTo>
                    <a:lnTo>
                      <a:pt x="803" y="4118"/>
                    </a:lnTo>
                    <a:lnTo>
                      <a:pt x="803" y="4118"/>
                    </a:lnTo>
                    <a:lnTo>
                      <a:pt x="696" y="4384"/>
                    </a:lnTo>
                    <a:lnTo>
                      <a:pt x="535" y="4598"/>
                    </a:lnTo>
                    <a:lnTo>
                      <a:pt x="482" y="4705"/>
                    </a:lnTo>
                    <a:lnTo>
                      <a:pt x="482" y="4705"/>
                    </a:lnTo>
                    <a:lnTo>
                      <a:pt x="428" y="4759"/>
                    </a:lnTo>
                    <a:lnTo>
                      <a:pt x="428" y="4812"/>
                    </a:lnTo>
                    <a:lnTo>
                      <a:pt x="375" y="4866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107" y="5080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866"/>
                    </a:lnTo>
                    <a:lnTo>
                      <a:pt x="0" y="4866"/>
                    </a:lnTo>
                    <a:lnTo>
                      <a:pt x="0" y="4919"/>
                    </a:lnTo>
                    <a:lnTo>
                      <a:pt x="107" y="4973"/>
                    </a:lnTo>
                    <a:lnTo>
                      <a:pt x="214" y="4919"/>
                    </a:lnTo>
                    <a:lnTo>
                      <a:pt x="214" y="4919"/>
                    </a:lnTo>
                    <a:lnTo>
                      <a:pt x="321" y="4812"/>
                    </a:lnTo>
                    <a:lnTo>
                      <a:pt x="375" y="4652"/>
                    </a:lnTo>
                    <a:lnTo>
                      <a:pt x="268" y="4438"/>
                    </a:lnTo>
                    <a:lnTo>
                      <a:pt x="268" y="4438"/>
                    </a:lnTo>
                    <a:lnTo>
                      <a:pt x="268" y="4438"/>
                    </a:lnTo>
                    <a:lnTo>
                      <a:pt x="321" y="4491"/>
                    </a:lnTo>
                    <a:lnTo>
                      <a:pt x="428" y="4491"/>
                    </a:lnTo>
                    <a:lnTo>
                      <a:pt x="428" y="4491"/>
                    </a:lnTo>
                    <a:lnTo>
                      <a:pt x="482" y="4491"/>
                    </a:lnTo>
                    <a:lnTo>
                      <a:pt x="589" y="4384"/>
                    </a:lnTo>
                    <a:lnTo>
                      <a:pt x="696" y="4171"/>
                    </a:lnTo>
                    <a:lnTo>
                      <a:pt x="696" y="4171"/>
                    </a:lnTo>
                    <a:lnTo>
                      <a:pt x="803" y="3904"/>
                    </a:lnTo>
                    <a:lnTo>
                      <a:pt x="910" y="3582"/>
                    </a:lnTo>
                    <a:lnTo>
                      <a:pt x="910" y="3368"/>
                    </a:lnTo>
                    <a:lnTo>
                      <a:pt x="910" y="3368"/>
                    </a:lnTo>
                    <a:lnTo>
                      <a:pt x="803" y="3368"/>
                    </a:lnTo>
                    <a:lnTo>
                      <a:pt x="696" y="3368"/>
                    </a:lnTo>
                    <a:lnTo>
                      <a:pt x="749" y="3315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" name="Freeform 241"/>
              <p:cNvSpPr>
                <a:spLocks/>
              </p:cNvSpPr>
              <p:nvPr/>
            </p:nvSpPr>
            <p:spPr bwMode="auto">
              <a:xfrm>
                <a:off x="4707" y="1642"/>
                <a:ext cx="234" cy="641"/>
              </a:xfrm>
              <a:custGeom>
                <a:avLst/>
                <a:gdLst>
                  <a:gd name="T0" fmla="*/ 1820 w 1873"/>
                  <a:gd name="T1" fmla="*/ 321 h 5134"/>
                  <a:gd name="T2" fmla="*/ 1820 w 1873"/>
                  <a:gd name="T3" fmla="*/ 642 h 5134"/>
                  <a:gd name="T4" fmla="*/ 1766 w 1873"/>
                  <a:gd name="T5" fmla="*/ 855 h 5134"/>
                  <a:gd name="T6" fmla="*/ 1713 w 1873"/>
                  <a:gd name="T7" fmla="*/ 1176 h 5134"/>
                  <a:gd name="T8" fmla="*/ 1659 w 1873"/>
                  <a:gd name="T9" fmla="*/ 1390 h 5134"/>
                  <a:gd name="T10" fmla="*/ 1606 w 1873"/>
                  <a:gd name="T11" fmla="*/ 1711 h 5134"/>
                  <a:gd name="T12" fmla="*/ 1552 w 1873"/>
                  <a:gd name="T13" fmla="*/ 1925 h 5134"/>
                  <a:gd name="T14" fmla="*/ 1445 w 1873"/>
                  <a:gd name="T15" fmla="*/ 2353 h 5134"/>
                  <a:gd name="T16" fmla="*/ 1338 w 1873"/>
                  <a:gd name="T17" fmla="*/ 2567 h 5134"/>
                  <a:gd name="T18" fmla="*/ 1231 w 1873"/>
                  <a:gd name="T19" fmla="*/ 3048 h 5134"/>
                  <a:gd name="T20" fmla="*/ 1124 w 1873"/>
                  <a:gd name="T21" fmla="*/ 3368 h 5134"/>
                  <a:gd name="T22" fmla="*/ 803 w 1873"/>
                  <a:gd name="T23" fmla="*/ 4118 h 5134"/>
                  <a:gd name="T24" fmla="*/ 696 w 1873"/>
                  <a:gd name="T25" fmla="*/ 4384 h 5134"/>
                  <a:gd name="T26" fmla="*/ 482 w 1873"/>
                  <a:gd name="T27" fmla="*/ 4705 h 5134"/>
                  <a:gd name="T28" fmla="*/ 428 w 1873"/>
                  <a:gd name="T29" fmla="*/ 4759 h 5134"/>
                  <a:gd name="T30" fmla="*/ 375 w 1873"/>
                  <a:gd name="T31" fmla="*/ 4866 h 5134"/>
                  <a:gd name="T32" fmla="*/ 268 w 1873"/>
                  <a:gd name="T33" fmla="*/ 4973 h 5134"/>
                  <a:gd name="T34" fmla="*/ 53 w 1873"/>
                  <a:gd name="T35" fmla="*/ 5134 h 5134"/>
                  <a:gd name="T36" fmla="*/ 53 w 1873"/>
                  <a:gd name="T37" fmla="*/ 5134 h 5134"/>
                  <a:gd name="T38" fmla="*/ 53 w 1873"/>
                  <a:gd name="T39" fmla="*/ 5080 h 5134"/>
                  <a:gd name="T40" fmla="*/ 0 w 1873"/>
                  <a:gd name="T41" fmla="*/ 4973 h 5134"/>
                  <a:gd name="T42" fmla="*/ 0 w 1873"/>
                  <a:gd name="T43" fmla="*/ 4973 h 5134"/>
                  <a:gd name="T44" fmla="*/ 0 w 1873"/>
                  <a:gd name="T45" fmla="*/ 4919 h 5134"/>
                  <a:gd name="T46" fmla="*/ 107 w 1873"/>
                  <a:gd name="T47" fmla="*/ 5026 h 5134"/>
                  <a:gd name="T48" fmla="*/ 214 w 1873"/>
                  <a:gd name="T49" fmla="*/ 4973 h 5134"/>
                  <a:gd name="T50" fmla="*/ 375 w 1873"/>
                  <a:gd name="T51" fmla="*/ 4705 h 5134"/>
                  <a:gd name="T52" fmla="*/ 321 w 1873"/>
                  <a:gd name="T53" fmla="*/ 4491 h 5134"/>
                  <a:gd name="T54" fmla="*/ 375 w 1873"/>
                  <a:gd name="T55" fmla="*/ 4491 h 5134"/>
                  <a:gd name="T56" fmla="*/ 428 w 1873"/>
                  <a:gd name="T57" fmla="*/ 4545 h 5134"/>
                  <a:gd name="T58" fmla="*/ 642 w 1873"/>
                  <a:gd name="T59" fmla="*/ 4438 h 5134"/>
                  <a:gd name="T60" fmla="*/ 749 w 1873"/>
                  <a:gd name="T61" fmla="*/ 4225 h 5134"/>
                  <a:gd name="T62" fmla="*/ 963 w 1873"/>
                  <a:gd name="T63" fmla="*/ 3529 h 5134"/>
                  <a:gd name="T64" fmla="*/ 963 w 1873"/>
                  <a:gd name="T65" fmla="*/ 3315 h 5134"/>
                  <a:gd name="T66" fmla="*/ 803 w 1873"/>
                  <a:gd name="T67" fmla="*/ 3368 h 5134"/>
                  <a:gd name="T68" fmla="*/ 856 w 1873"/>
                  <a:gd name="T69" fmla="*/ 3261 h 5134"/>
                  <a:gd name="T70" fmla="*/ 1284 w 1873"/>
                  <a:gd name="T71" fmla="*/ 2674 h 5134"/>
                  <a:gd name="T72" fmla="*/ 1391 w 1873"/>
                  <a:gd name="T73" fmla="*/ 2460 h 5134"/>
                  <a:gd name="T74" fmla="*/ 1445 w 1873"/>
                  <a:gd name="T75" fmla="*/ 2031 h 5134"/>
                  <a:gd name="T76" fmla="*/ 1445 w 1873"/>
                  <a:gd name="T77" fmla="*/ 1978 h 5134"/>
                  <a:gd name="T78" fmla="*/ 1284 w 1873"/>
                  <a:gd name="T79" fmla="*/ 2085 h 5134"/>
                  <a:gd name="T80" fmla="*/ 1338 w 1873"/>
                  <a:gd name="T81" fmla="*/ 1978 h 5134"/>
                  <a:gd name="T82" fmla="*/ 1498 w 1873"/>
                  <a:gd name="T83" fmla="*/ 1765 h 5134"/>
                  <a:gd name="T84" fmla="*/ 1552 w 1873"/>
                  <a:gd name="T85" fmla="*/ 1658 h 5134"/>
                  <a:gd name="T86" fmla="*/ 1445 w 1873"/>
                  <a:gd name="T87" fmla="*/ 1444 h 5134"/>
                  <a:gd name="T88" fmla="*/ 1552 w 1873"/>
                  <a:gd name="T89" fmla="*/ 1230 h 5134"/>
                  <a:gd name="T90" fmla="*/ 1659 w 1873"/>
                  <a:gd name="T91" fmla="*/ 749 h 5134"/>
                  <a:gd name="T92" fmla="*/ 1445 w 1873"/>
                  <a:gd name="T93" fmla="*/ 695 h 5134"/>
                  <a:gd name="T94" fmla="*/ 1338 w 1873"/>
                  <a:gd name="T95" fmla="*/ 642 h 5134"/>
                  <a:gd name="T96" fmla="*/ 1552 w 1873"/>
                  <a:gd name="T97" fmla="*/ 481 h 5134"/>
                  <a:gd name="T98" fmla="*/ 1820 w 1873"/>
                  <a:gd name="T99" fmla="*/ 107 h 5134"/>
                  <a:gd name="T100" fmla="*/ 1820 w 1873"/>
                  <a:gd name="T101" fmla="*/ 0 h 5134"/>
                  <a:gd name="T102" fmla="*/ 1873 w 1873"/>
                  <a:gd name="T103" fmla="*/ 107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73" h="5134">
                    <a:moveTo>
                      <a:pt x="1873" y="160"/>
                    </a:moveTo>
                    <a:lnTo>
                      <a:pt x="1820" y="321"/>
                    </a:lnTo>
                    <a:lnTo>
                      <a:pt x="1820" y="481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855"/>
                    </a:lnTo>
                    <a:lnTo>
                      <a:pt x="1713" y="1016"/>
                    </a:lnTo>
                    <a:lnTo>
                      <a:pt x="1713" y="1176"/>
                    </a:lnTo>
                    <a:lnTo>
                      <a:pt x="1713" y="1176"/>
                    </a:lnTo>
                    <a:lnTo>
                      <a:pt x="1659" y="1390"/>
                    </a:lnTo>
                    <a:lnTo>
                      <a:pt x="1606" y="1551"/>
                    </a:lnTo>
                    <a:lnTo>
                      <a:pt x="1606" y="1711"/>
                    </a:lnTo>
                    <a:lnTo>
                      <a:pt x="1606" y="1711"/>
                    </a:lnTo>
                    <a:lnTo>
                      <a:pt x="1552" y="1925"/>
                    </a:lnTo>
                    <a:lnTo>
                      <a:pt x="1498" y="2138"/>
                    </a:lnTo>
                    <a:lnTo>
                      <a:pt x="1445" y="2353"/>
                    </a:lnTo>
                    <a:lnTo>
                      <a:pt x="1445" y="2353"/>
                    </a:lnTo>
                    <a:lnTo>
                      <a:pt x="1338" y="2567"/>
                    </a:lnTo>
                    <a:lnTo>
                      <a:pt x="1284" y="2834"/>
                    </a:lnTo>
                    <a:lnTo>
                      <a:pt x="1231" y="3048"/>
                    </a:lnTo>
                    <a:lnTo>
                      <a:pt x="1231" y="3048"/>
                    </a:lnTo>
                    <a:lnTo>
                      <a:pt x="1124" y="3368"/>
                    </a:lnTo>
                    <a:lnTo>
                      <a:pt x="910" y="3797"/>
                    </a:lnTo>
                    <a:lnTo>
                      <a:pt x="803" y="4118"/>
                    </a:lnTo>
                    <a:lnTo>
                      <a:pt x="803" y="4118"/>
                    </a:lnTo>
                    <a:lnTo>
                      <a:pt x="696" y="4384"/>
                    </a:lnTo>
                    <a:lnTo>
                      <a:pt x="535" y="4598"/>
                    </a:lnTo>
                    <a:lnTo>
                      <a:pt x="482" y="4705"/>
                    </a:lnTo>
                    <a:lnTo>
                      <a:pt x="482" y="4705"/>
                    </a:lnTo>
                    <a:lnTo>
                      <a:pt x="428" y="4759"/>
                    </a:lnTo>
                    <a:lnTo>
                      <a:pt x="428" y="4812"/>
                    </a:lnTo>
                    <a:lnTo>
                      <a:pt x="375" y="4866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107" y="5080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107" y="5026"/>
                    </a:lnTo>
                    <a:lnTo>
                      <a:pt x="214" y="4973"/>
                    </a:lnTo>
                    <a:lnTo>
                      <a:pt x="214" y="4973"/>
                    </a:lnTo>
                    <a:lnTo>
                      <a:pt x="321" y="4866"/>
                    </a:lnTo>
                    <a:lnTo>
                      <a:pt x="375" y="4705"/>
                    </a:lnTo>
                    <a:lnTo>
                      <a:pt x="321" y="4491"/>
                    </a:lnTo>
                    <a:lnTo>
                      <a:pt x="321" y="4491"/>
                    </a:lnTo>
                    <a:lnTo>
                      <a:pt x="321" y="4491"/>
                    </a:lnTo>
                    <a:lnTo>
                      <a:pt x="375" y="4491"/>
                    </a:lnTo>
                    <a:lnTo>
                      <a:pt x="428" y="4545"/>
                    </a:lnTo>
                    <a:lnTo>
                      <a:pt x="428" y="4545"/>
                    </a:lnTo>
                    <a:lnTo>
                      <a:pt x="535" y="4545"/>
                    </a:lnTo>
                    <a:lnTo>
                      <a:pt x="642" y="4438"/>
                    </a:lnTo>
                    <a:lnTo>
                      <a:pt x="749" y="4225"/>
                    </a:lnTo>
                    <a:lnTo>
                      <a:pt x="749" y="4225"/>
                    </a:lnTo>
                    <a:lnTo>
                      <a:pt x="856" y="3904"/>
                    </a:lnTo>
                    <a:lnTo>
                      <a:pt x="963" y="3529"/>
                    </a:lnTo>
                    <a:lnTo>
                      <a:pt x="963" y="3315"/>
                    </a:lnTo>
                    <a:lnTo>
                      <a:pt x="963" y="3315"/>
                    </a:lnTo>
                    <a:lnTo>
                      <a:pt x="856" y="3315"/>
                    </a:lnTo>
                    <a:lnTo>
                      <a:pt x="803" y="3368"/>
                    </a:lnTo>
                    <a:lnTo>
                      <a:pt x="856" y="3261"/>
                    </a:lnTo>
                    <a:lnTo>
                      <a:pt x="856" y="3261"/>
                    </a:lnTo>
                    <a:lnTo>
                      <a:pt x="1070" y="2941"/>
                    </a:lnTo>
                    <a:lnTo>
                      <a:pt x="1284" y="2674"/>
                    </a:lnTo>
                    <a:lnTo>
                      <a:pt x="1391" y="2460"/>
                    </a:lnTo>
                    <a:lnTo>
                      <a:pt x="1391" y="2460"/>
                    </a:lnTo>
                    <a:lnTo>
                      <a:pt x="1445" y="2246"/>
                    </a:lnTo>
                    <a:lnTo>
                      <a:pt x="1445" y="2031"/>
                    </a:lnTo>
                    <a:lnTo>
                      <a:pt x="1445" y="1978"/>
                    </a:lnTo>
                    <a:lnTo>
                      <a:pt x="1445" y="1978"/>
                    </a:lnTo>
                    <a:lnTo>
                      <a:pt x="1338" y="2085"/>
                    </a:lnTo>
                    <a:lnTo>
                      <a:pt x="1284" y="2085"/>
                    </a:lnTo>
                    <a:lnTo>
                      <a:pt x="1338" y="1978"/>
                    </a:lnTo>
                    <a:lnTo>
                      <a:pt x="1338" y="1978"/>
                    </a:lnTo>
                    <a:lnTo>
                      <a:pt x="1391" y="1925"/>
                    </a:lnTo>
                    <a:lnTo>
                      <a:pt x="1498" y="1765"/>
                    </a:lnTo>
                    <a:lnTo>
                      <a:pt x="1552" y="1658"/>
                    </a:lnTo>
                    <a:lnTo>
                      <a:pt x="1552" y="1658"/>
                    </a:lnTo>
                    <a:lnTo>
                      <a:pt x="1445" y="1604"/>
                    </a:lnTo>
                    <a:lnTo>
                      <a:pt x="1445" y="1444"/>
                    </a:lnTo>
                    <a:lnTo>
                      <a:pt x="1552" y="1230"/>
                    </a:lnTo>
                    <a:lnTo>
                      <a:pt x="1552" y="1230"/>
                    </a:lnTo>
                    <a:lnTo>
                      <a:pt x="1659" y="962"/>
                    </a:lnTo>
                    <a:lnTo>
                      <a:pt x="1659" y="749"/>
                    </a:lnTo>
                    <a:lnTo>
                      <a:pt x="1445" y="695"/>
                    </a:lnTo>
                    <a:lnTo>
                      <a:pt x="1445" y="695"/>
                    </a:lnTo>
                    <a:lnTo>
                      <a:pt x="1338" y="695"/>
                    </a:lnTo>
                    <a:lnTo>
                      <a:pt x="1338" y="642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766" y="267"/>
                    </a:lnTo>
                    <a:lnTo>
                      <a:pt x="1820" y="107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53"/>
                    </a:lnTo>
                    <a:lnTo>
                      <a:pt x="1873" y="107"/>
                    </a:lnTo>
                    <a:lnTo>
                      <a:pt x="1873" y="160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" name="Freeform 242"/>
              <p:cNvSpPr>
                <a:spLocks/>
              </p:cNvSpPr>
              <p:nvPr/>
            </p:nvSpPr>
            <p:spPr bwMode="auto">
              <a:xfrm>
                <a:off x="4773" y="1561"/>
                <a:ext cx="148" cy="154"/>
              </a:xfrm>
              <a:custGeom>
                <a:avLst/>
                <a:gdLst>
                  <a:gd name="T0" fmla="*/ 0 w 1178"/>
                  <a:gd name="T1" fmla="*/ 695 h 1230"/>
                  <a:gd name="T2" fmla="*/ 0 w 1178"/>
                  <a:gd name="T3" fmla="*/ 588 h 1230"/>
                  <a:gd name="T4" fmla="*/ 107 w 1178"/>
                  <a:gd name="T5" fmla="*/ 321 h 1230"/>
                  <a:gd name="T6" fmla="*/ 321 w 1178"/>
                  <a:gd name="T7" fmla="*/ 108 h 1230"/>
                  <a:gd name="T8" fmla="*/ 321 w 1178"/>
                  <a:gd name="T9" fmla="*/ 108 h 1230"/>
                  <a:gd name="T10" fmla="*/ 535 w 1178"/>
                  <a:gd name="T11" fmla="*/ 0 h 1230"/>
                  <a:gd name="T12" fmla="*/ 642 w 1178"/>
                  <a:gd name="T13" fmla="*/ 0 h 1230"/>
                  <a:gd name="T14" fmla="*/ 803 w 1178"/>
                  <a:gd name="T15" fmla="*/ 0 h 1230"/>
                  <a:gd name="T16" fmla="*/ 803 w 1178"/>
                  <a:gd name="T17" fmla="*/ 0 h 1230"/>
                  <a:gd name="T18" fmla="*/ 963 w 1178"/>
                  <a:gd name="T19" fmla="*/ 54 h 1230"/>
                  <a:gd name="T20" fmla="*/ 1124 w 1178"/>
                  <a:gd name="T21" fmla="*/ 215 h 1230"/>
                  <a:gd name="T22" fmla="*/ 1178 w 1178"/>
                  <a:gd name="T23" fmla="*/ 374 h 1230"/>
                  <a:gd name="T24" fmla="*/ 1178 w 1178"/>
                  <a:gd name="T25" fmla="*/ 374 h 1230"/>
                  <a:gd name="T26" fmla="*/ 1124 w 1178"/>
                  <a:gd name="T27" fmla="*/ 588 h 1230"/>
                  <a:gd name="T28" fmla="*/ 1017 w 1178"/>
                  <a:gd name="T29" fmla="*/ 749 h 1230"/>
                  <a:gd name="T30" fmla="*/ 749 w 1178"/>
                  <a:gd name="T31" fmla="*/ 963 h 1230"/>
                  <a:gd name="T32" fmla="*/ 749 w 1178"/>
                  <a:gd name="T33" fmla="*/ 963 h 1230"/>
                  <a:gd name="T34" fmla="*/ 375 w 1178"/>
                  <a:gd name="T35" fmla="*/ 1177 h 1230"/>
                  <a:gd name="T36" fmla="*/ 161 w 1178"/>
                  <a:gd name="T37" fmla="*/ 1230 h 1230"/>
                  <a:gd name="T38" fmla="*/ 161 w 1178"/>
                  <a:gd name="T39" fmla="*/ 1123 h 1230"/>
                  <a:gd name="T40" fmla="*/ 161 w 1178"/>
                  <a:gd name="T41" fmla="*/ 1123 h 1230"/>
                  <a:gd name="T42" fmla="*/ 214 w 1178"/>
                  <a:gd name="T43" fmla="*/ 1016 h 1230"/>
                  <a:gd name="T44" fmla="*/ 214 w 1178"/>
                  <a:gd name="T45" fmla="*/ 909 h 1230"/>
                  <a:gd name="T46" fmla="*/ 161 w 1178"/>
                  <a:gd name="T47" fmla="*/ 856 h 1230"/>
                  <a:gd name="T48" fmla="*/ 161 w 1178"/>
                  <a:gd name="T49" fmla="*/ 856 h 1230"/>
                  <a:gd name="T50" fmla="*/ 54 w 1178"/>
                  <a:gd name="T51" fmla="*/ 856 h 1230"/>
                  <a:gd name="T52" fmla="*/ 0 w 1178"/>
                  <a:gd name="T53" fmla="*/ 802 h 1230"/>
                  <a:gd name="T54" fmla="*/ 0 w 1178"/>
                  <a:gd name="T55" fmla="*/ 695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8" h="1230">
                    <a:moveTo>
                      <a:pt x="0" y="695"/>
                    </a:moveTo>
                    <a:lnTo>
                      <a:pt x="0" y="588"/>
                    </a:lnTo>
                    <a:lnTo>
                      <a:pt x="107" y="321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535" y="0"/>
                    </a:lnTo>
                    <a:lnTo>
                      <a:pt x="642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963" y="54"/>
                    </a:lnTo>
                    <a:lnTo>
                      <a:pt x="1124" y="215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124" y="588"/>
                    </a:lnTo>
                    <a:lnTo>
                      <a:pt x="1017" y="749"/>
                    </a:lnTo>
                    <a:lnTo>
                      <a:pt x="749" y="963"/>
                    </a:lnTo>
                    <a:lnTo>
                      <a:pt x="749" y="963"/>
                    </a:lnTo>
                    <a:lnTo>
                      <a:pt x="375" y="1177"/>
                    </a:lnTo>
                    <a:lnTo>
                      <a:pt x="161" y="1230"/>
                    </a:lnTo>
                    <a:lnTo>
                      <a:pt x="161" y="1123"/>
                    </a:lnTo>
                    <a:lnTo>
                      <a:pt x="161" y="1123"/>
                    </a:lnTo>
                    <a:lnTo>
                      <a:pt x="214" y="1016"/>
                    </a:lnTo>
                    <a:lnTo>
                      <a:pt x="214" y="90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54" y="856"/>
                    </a:lnTo>
                    <a:lnTo>
                      <a:pt x="0" y="802"/>
                    </a:lnTo>
                    <a:lnTo>
                      <a:pt x="0" y="695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" name="Freeform 243"/>
              <p:cNvSpPr>
                <a:spLocks/>
              </p:cNvSpPr>
              <p:nvPr/>
            </p:nvSpPr>
            <p:spPr bwMode="auto">
              <a:xfrm>
                <a:off x="4780" y="1561"/>
                <a:ext cx="134" cy="141"/>
              </a:xfrm>
              <a:custGeom>
                <a:avLst/>
                <a:gdLst>
                  <a:gd name="T0" fmla="*/ 695 w 1070"/>
                  <a:gd name="T1" fmla="*/ 909 h 1123"/>
                  <a:gd name="T2" fmla="*/ 374 w 1070"/>
                  <a:gd name="T3" fmla="*/ 1070 h 1123"/>
                  <a:gd name="T4" fmla="*/ 160 w 1070"/>
                  <a:gd name="T5" fmla="*/ 1123 h 1123"/>
                  <a:gd name="T6" fmla="*/ 160 w 1070"/>
                  <a:gd name="T7" fmla="*/ 1016 h 1123"/>
                  <a:gd name="T8" fmla="*/ 160 w 1070"/>
                  <a:gd name="T9" fmla="*/ 1016 h 1123"/>
                  <a:gd name="T10" fmla="*/ 214 w 1070"/>
                  <a:gd name="T11" fmla="*/ 909 h 1123"/>
                  <a:gd name="T12" fmla="*/ 214 w 1070"/>
                  <a:gd name="T13" fmla="*/ 802 h 1123"/>
                  <a:gd name="T14" fmla="*/ 160 w 1070"/>
                  <a:gd name="T15" fmla="*/ 749 h 1123"/>
                  <a:gd name="T16" fmla="*/ 160 w 1070"/>
                  <a:gd name="T17" fmla="*/ 749 h 1123"/>
                  <a:gd name="T18" fmla="*/ 53 w 1070"/>
                  <a:gd name="T19" fmla="*/ 749 h 1123"/>
                  <a:gd name="T20" fmla="*/ 0 w 1070"/>
                  <a:gd name="T21" fmla="*/ 695 h 1123"/>
                  <a:gd name="T22" fmla="*/ 53 w 1070"/>
                  <a:gd name="T23" fmla="*/ 642 h 1123"/>
                  <a:gd name="T24" fmla="*/ 53 w 1070"/>
                  <a:gd name="T25" fmla="*/ 642 h 1123"/>
                  <a:gd name="T26" fmla="*/ 53 w 1070"/>
                  <a:gd name="T27" fmla="*/ 535 h 1123"/>
                  <a:gd name="T28" fmla="*/ 107 w 1070"/>
                  <a:gd name="T29" fmla="*/ 268 h 1123"/>
                  <a:gd name="T30" fmla="*/ 267 w 1070"/>
                  <a:gd name="T31" fmla="*/ 54 h 1123"/>
                  <a:gd name="T32" fmla="*/ 267 w 1070"/>
                  <a:gd name="T33" fmla="*/ 54 h 1123"/>
                  <a:gd name="T34" fmla="*/ 481 w 1070"/>
                  <a:gd name="T35" fmla="*/ 0 h 1123"/>
                  <a:gd name="T36" fmla="*/ 588 w 1070"/>
                  <a:gd name="T37" fmla="*/ 0 h 1123"/>
                  <a:gd name="T38" fmla="*/ 749 w 1070"/>
                  <a:gd name="T39" fmla="*/ 0 h 1123"/>
                  <a:gd name="T40" fmla="*/ 749 w 1070"/>
                  <a:gd name="T41" fmla="*/ 0 h 1123"/>
                  <a:gd name="T42" fmla="*/ 909 w 1070"/>
                  <a:gd name="T43" fmla="*/ 54 h 1123"/>
                  <a:gd name="T44" fmla="*/ 1017 w 1070"/>
                  <a:gd name="T45" fmla="*/ 215 h 1123"/>
                  <a:gd name="T46" fmla="*/ 1070 w 1070"/>
                  <a:gd name="T47" fmla="*/ 321 h 1123"/>
                  <a:gd name="T48" fmla="*/ 1070 w 1070"/>
                  <a:gd name="T49" fmla="*/ 321 h 1123"/>
                  <a:gd name="T50" fmla="*/ 1017 w 1070"/>
                  <a:gd name="T51" fmla="*/ 535 h 1123"/>
                  <a:gd name="T52" fmla="*/ 909 w 1070"/>
                  <a:gd name="T53" fmla="*/ 695 h 1123"/>
                  <a:gd name="T54" fmla="*/ 695 w 1070"/>
                  <a:gd name="T55" fmla="*/ 909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0" h="1123">
                    <a:moveTo>
                      <a:pt x="695" y="909"/>
                    </a:moveTo>
                    <a:lnTo>
                      <a:pt x="374" y="1070"/>
                    </a:lnTo>
                    <a:lnTo>
                      <a:pt x="160" y="1123"/>
                    </a:lnTo>
                    <a:lnTo>
                      <a:pt x="160" y="1016"/>
                    </a:lnTo>
                    <a:lnTo>
                      <a:pt x="160" y="1016"/>
                    </a:lnTo>
                    <a:lnTo>
                      <a:pt x="214" y="909"/>
                    </a:lnTo>
                    <a:lnTo>
                      <a:pt x="214" y="802"/>
                    </a:lnTo>
                    <a:lnTo>
                      <a:pt x="160" y="749"/>
                    </a:lnTo>
                    <a:lnTo>
                      <a:pt x="160" y="749"/>
                    </a:lnTo>
                    <a:lnTo>
                      <a:pt x="53" y="749"/>
                    </a:lnTo>
                    <a:lnTo>
                      <a:pt x="0" y="695"/>
                    </a:lnTo>
                    <a:lnTo>
                      <a:pt x="53" y="642"/>
                    </a:lnTo>
                    <a:lnTo>
                      <a:pt x="53" y="642"/>
                    </a:lnTo>
                    <a:lnTo>
                      <a:pt x="53" y="535"/>
                    </a:lnTo>
                    <a:lnTo>
                      <a:pt x="107" y="268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81" y="0"/>
                    </a:lnTo>
                    <a:lnTo>
                      <a:pt x="588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909" y="54"/>
                    </a:lnTo>
                    <a:lnTo>
                      <a:pt x="1017" y="21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535"/>
                    </a:lnTo>
                    <a:lnTo>
                      <a:pt x="909" y="695"/>
                    </a:lnTo>
                    <a:lnTo>
                      <a:pt x="695" y="909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" name="Freeform 244"/>
              <p:cNvSpPr>
                <a:spLocks/>
              </p:cNvSpPr>
              <p:nvPr/>
            </p:nvSpPr>
            <p:spPr bwMode="auto">
              <a:xfrm>
                <a:off x="4794" y="1561"/>
                <a:ext cx="113" cy="127"/>
              </a:xfrm>
              <a:custGeom>
                <a:avLst/>
                <a:gdLst>
                  <a:gd name="T0" fmla="*/ 588 w 910"/>
                  <a:gd name="T1" fmla="*/ 802 h 1016"/>
                  <a:gd name="T2" fmla="*/ 267 w 910"/>
                  <a:gd name="T3" fmla="*/ 963 h 1016"/>
                  <a:gd name="T4" fmla="*/ 107 w 910"/>
                  <a:gd name="T5" fmla="*/ 1016 h 1016"/>
                  <a:gd name="T6" fmla="*/ 107 w 910"/>
                  <a:gd name="T7" fmla="*/ 909 h 1016"/>
                  <a:gd name="T8" fmla="*/ 107 w 910"/>
                  <a:gd name="T9" fmla="*/ 909 h 1016"/>
                  <a:gd name="T10" fmla="*/ 160 w 910"/>
                  <a:gd name="T11" fmla="*/ 802 h 1016"/>
                  <a:gd name="T12" fmla="*/ 160 w 910"/>
                  <a:gd name="T13" fmla="*/ 695 h 1016"/>
                  <a:gd name="T14" fmla="*/ 107 w 910"/>
                  <a:gd name="T15" fmla="*/ 642 h 1016"/>
                  <a:gd name="T16" fmla="*/ 107 w 910"/>
                  <a:gd name="T17" fmla="*/ 642 h 1016"/>
                  <a:gd name="T18" fmla="*/ 0 w 910"/>
                  <a:gd name="T19" fmla="*/ 642 h 1016"/>
                  <a:gd name="T20" fmla="*/ 0 w 910"/>
                  <a:gd name="T21" fmla="*/ 642 h 1016"/>
                  <a:gd name="T22" fmla="*/ 0 w 910"/>
                  <a:gd name="T23" fmla="*/ 535 h 1016"/>
                  <a:gd name="T24" fmla="*/ 0 w 910"/>
                  <a:gd name="T25" fmla="*/ 535 h 1016"/>
                  <a:gd name="T26" fmla="*/ 0 w 910"/>
                  <a:gd name="T27" fmla="*/ 428 h 1016"/>
                  <a:gd name="T28" fmla="*/ 53 w 910"/>
                  <a:gd name="T29" fmla="*/ 268 h 1016"/>
                  <a:gd name="T30" fmla="*/ 214 w 910"/>
                  <a:gd name="T31" fmla="*/ 54 h 1016"/>
                  <a:gd name="T32" fmla="*/ 214 w 910"/>
                  <a:gd name="T33" fmla="*/ 54 h 1016"/>
                  <a:gd name="T34" fmla="*/ 374 w 910"/>
                  <a:gd name="T35" fmla="*/ 0 h 1016"/>
                  <a:gd name="T36" fmla="*/ 481 w 910"/>
                  <a:gd name="T37" fmla="*/ 0 h 1016"/>
                  <a:gd name="T38" fmla="*/ 642 w 910"/>
                  <a:gd name="T39" fmla="*/ 0 h 1016"/>
                  <a:gd name="T40" fmla="*/ 642 w 910"/>
                  <a:gd name="T41" fmla="*/ 0 h 1016"/>
                  <a:gd name="T42" fmla="*/ 749 w 910"/>
                  <a:gd name="T43" fmla="*/ 54 h 1016"/>
                  <a:gd name="T44" fmla="*/ 856 w 910"/>
                  <a:gd name="T45" fmla="*/ 161 h 1016"/>
                  <a:gd name="T46" fmla="*/ 910 w 910"/>
                  <a:gd name="T47" fmla="*/ 321 h 1016"/>
                  <a:gd name="T48" fmla="*/ 910 w 910"/>
                  <a:gd name="T49" fmla="*/ 321 h 1016"/>
                  <a:gd name="T50" fmla="*/ 856 w 910"/>
                  <a:gd name="T51" fmla="*/ 481 h 1016"/>
                  <a:gd name="T52" fmla="*/ 802 w 910"/>
                  <a:gd name="T53" fmla="*/ 642 h 1016"/>
                  <a:gd name="T54" fmla="*/ 588 w 910"/>
                  <a:gd name="T55" fmla="*/ 80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10" h="1016">
                    <a:moveTo>
                      <a:pt x="588" y="802"/>
                    </a:moveTo>
                    <a:lnTo>
                      <a:pt x="267" y="963"/>
                    </a:lnTo>
                    <a:lnTo>
                      <a:pt x="107" y="1016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160" y="802"/>
                    </a:lnTo>
                    <a:lnTo>
                      <a:pt x="160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53" y="26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74" y="0"/>
                    </a:lnTo>
                    <a:lnTo>
                      <a:pt x="481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56" y="161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856" y="481"/>
                    </a:lnTo>
                    <a:lnTo>
                      <a:pt x="802" y="642"/>
                    </a:lnTo>
                    <a:lnTo>
                      <a:pt x="588" y="80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" name="Freeform 245"/>
              <p:cNvSpPr>
                <a:spLocks/>
              </p:cNvSpPr>
              <p:nvPr/>
            </p:nvSpPr>
            <p:spPr bwMode="auto">
              <a:xfrm>
                <a:off x="4800" y="1561"/>
                <a:ext cx="101" cy="114"/>
              </a:xfrm>
              <a:custGeom>
                <a:avLst/>
                <a:gdLst>
                  <a:gd name="T0" fmla="*/ 482 w 803"/>
                  <a:gd name="T1" fmla="*/ 695 h 909"/>
                  <a:gd name="T2" fmla="*/ 268 w 803"/>
                  <a:gd name="T3" fmla="*/ 856 h 909"/>
                  <a:gd name="T4" fmla="*/ 161 w 803"/>
                  <a:gd name="T5" fmla="*/ 909 h 909"/>
                  <a:gd name="T6" fmla="*/ 161 w 803"/>
                  <a:gd name="T7" fmla="*/ 856 h 909"/>
                  <a:gd name="T8" fmla="*/ 161 w 803"/>
                  <a:gd name="T9" fmla="*/ 856 h 909"/>
                  <a:gd name="T10" fmla="*/ 161 w 803"/>
                  <a:gd name="T11" fmla="*/ 749 h 909"/>
                  <a:gd name="T12" fmla="*/ 161 w 803"/>
                  <a:gd name="T13" fmla="*/ 642 h 909"/>
                  <a:gd name="T14" fmla="*/ 107 w 803"/>
                  <a:gd name="T15" fmla="*/ 588 h 909"/>
                  <a:gd name="T16" fmla="*/ 107 w 803"/>
                  <a:gd name="T17" fmla="*/ 588 h 909"/>
                  <a:gd name="T18" fmla="*/ 54 w 803"/>
                  <a:gd name="T19" fmla="*/ 588 h 909"/>
                  <a:gd name="T20" fmla="*/ 0 w 803"/>
                  <a:gd name="T21" fmla="*/ 535 h 909"/>
                  <a:gd name="T22" fmla="*/ 0 w 803"/>
                  <a:gd name="T23" fmla="*/ 481 h 909"/>
                  <a:gd name="T24" fmla="*/ 0 w 803"/>
                  <a:gd name="T25" fmla="*/ 481 h 909"/>
                  <a:gd name="T26" fmla="*/ 0 w 803"/>
                  <a:gd name="T27" fmla="*/ 428 h 909"/>
                  <a:gd name="T28" fmla="*/ 54 w 803"/>
                  <a:gd name="T29" fmla="*/ 215 h 909"/>
                  <a:gd name="T30" fmla="*/ 214 w 803"/>
                  <a:gd name="T31" fmla="*/ 54 h 909"/>
                  <a:gd name="T32" fmla="*/ 214 w 803"/>
                  <a:gd name="T33" fmla="*/ 54 h 909"/>
                  <a:gd name="T34" fmla="*/ 321 w 803"/>
                  <a:gd name="T35" fmla="*/ 0 h 909"/>
                  <a:gd name="T36" fmla="*/ 428 w 803"/>
                  <a:gd name="T37" fmla="*/ 0 h 909"/>
                  <a:gd name="T38" fmla="*/ 589 w 803"/>
                  <a:gd name="T39" fmla="*/ 0 h 909"/>
                  <a:gd name="T40" fmla="*/ 589 w 803"/>
                  <a:gd name="T41" fmla="*/ 0 h 909"/>
                  <a:gd name="T42" fmla="*/ 696 w 803"/>
                  <a:gd name="T43" fmla="*/ 54 h 909"/>
                  <a:gd name="T44" fmla="*/ 803 w 803"/>
                  <a:gd name="T45" fmla="*/ 161 h 909"/>
                  <a:gd name="T46" fmla="*/ 803 w 803"/>
                  <a:gd name="T47" fmla="*/ 268 h 909"/>
                  <a:gd name="T48" fmla="*/ 803 w 803"/>
                  <a:gd name="T49" fmla="*/ 268 h 909"/>
                  <a:gd name="T50" fmla="*/ 749 w 803"/>
                  <a:gd name="T51" fmla="*/ 428 h 909"/>
                  <a:gd name="T52" fmla="*/ 696 w 803"/>
                  <a:gd name="T53" fmla="*/ 588 h 909"/>
                  <a:gd name="T54" fmla="*/ 482 w 803"/>
                  <a:gd name="T55" fmla="*/ 69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909">
                    <a:moveTo>
                      <a:pt x="482" y="695"/>
                    </a:moveTo>
                    <a:lnTo>
                      <a:pt x="268" y="856"/>
                    </a:lnTo>
                    <a:lnTo>
                      <a:pt x="161" y="90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749"/>
                    </a:lnTo>
                    <a:lnTo>
                      <a:pt x="161" y="642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54" y="588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8"/>
                    </a:lnTo>
                    <a:lnTo>
                      <a:pt x="54" y="215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96" y="54"/>
                    </a:lnTo>
                    <a:lnTo>
                      <a:pt x="803" y="161"/>
                    </a:lnTo>
                    <a:lnTo>
                      <a:pt x="803" y="268"/>
                    </a:lnTo>
                    <a:lnTo>
                      <a:pt x="803" y="268"/>
                    </a:lnTo>
                    <a:lnTo>
                      <a:pt x="749" y="428"/>
                    </a:lnTo>
                    <a:lnTo>
                      <a:pt x="696" y="588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Freeform 246"/>
              <p:cNvSpPr>
                <a:spLocks/>
              </p:cNvSpPr>
              <p:nvPr/>
            </p:nvSpPr>
            <p:spPr bwMode="auto">
              <a:xfrm>
                <a:off x="4814" y="1561"/>
                <a:ext cx="87" cy="101"/>
              </a:xfrm>
              <a:custGeom>
                <a:avLst/>
                <a:gdLst>
                  <a:gd name="T0" fmla="*/ 375 w 696"/>
                  <a:gd name="T1" fmla="*/ 642 h 802"/>
                  <a:gd name="T2" fmla="*/ 161 w 696"/>
                  <a:gd name="T3" fmla="*/ 749 h 802"/>
                  <a:gd name="T4" fmla="*/ 107 w 696"/>
                  <a:gd name="T5" fmla="*/ 802 h 802"/>
                  <a:gd name="T6" fmla="*/ 107 w 696"/>
                  <a:gd name="T7" fmla="*/ 749 h 802"/>
                  <a:gd name="T8" fmla="*/ 107 w 696"/>
                  <a:gd name="T9" fmla="*/ 749 h 802"/>
                  <a:gd name="T10" fmla="*/ 161 w 696"/>
                  <a:gd name="T11" fmla="*/ 642 h 802"/>
                  <a:gd name="T12" fmla="*/ 161 w 696"/>
                  <a:gd name="T13" fmla="*/ 535 h 802"/>
                  <a:gd name="T14" fmla="*/ 107 w 696"/>
                  <a:gd name="T15" fmla="*/ 481 h 802"/>
                  <a:gd name="T16" fmla="*/ 107 w 696"/>
                  <a:gd name="T17" fmla="*/ 481 h 802"/>
                  <a:gd name="T18" fmla="*/ 0 w 696"/>
                  <a:gd name="T19" fmla="*/ 481 h 802"/>
                  <a:gd name="T20" fmla="*/ 0 w 696"/>
                  <a:gd name="T21" fmla="*/ 481 h 802"/>
                  <a:gd name="T22" fmla="*/ 0 w 696"/>
                  <a:gd name="T23" fmla="*/ 374 h 802"/>
                  <a:gd name="T24" fmla="*/ 0 w 696"/>
                  <a:gd name="T25" fmla="*/ 374 h 802"/>
                  <a:gd name="T26" fmla="*/ 0 w 696"/>
                  <a:gd name="T27" fmla="*/ 321 h 802"/>
                  <a:gd name="T28" fmla="*/ 0 w 696"/>
                  <a:gd name="T29" fmla="*/ 215 h 802"/>
                  <a:gd name="T30" fmla="*/ 107 w 696"/>
                  <a:gd name="T31" fmla="*/ 54 h 802"/>
                  <a:gd name="T32" fmla="*/ 107 w 696"/>
                  <a:gd name="T33" fmla="*/ 54 h 802"/>
                  <a:gd name="T34" fmla="*/ 214 w 696"/>
                  <a:gd name="T35" fmla="*/ 0 h 802"/>
                  <a:gd name="T36" fmla="*/ 321 w 696"/>
                  <a:gd name="T37" fmla="*/ 0 h 802"/>
                  <a:gd name="T38" fmla="*/ 428 w 696"/>
                  <a:gd name="T39" fmla="*/ 0 h 802"/>
                  <a:gd name="T40" fmla="*/ 428 w 696"/>
                  <a:gd name="T41" fmla="*/ 0 h 802"/>
                  <a:gd name="T42" fmla="*/ 535 w 696"/>
                  <a:gd name="T43" fmla="*/ 54 h 802"/>
                  <a:gd name="T44" fmla="*/ 642 w 696"/>
                  <a:gd name="T45" fmla="*/ 161 h 802"/>
                  <a:gd name="T46" fmla="*/ 696 w 696"/>
                  <a:gd name="T47" fmla="*/ 268 h 802"/>
                  <a:gd name="T48" fmla="*/ 696 w 696"/>
                  <a:gd name="T49" fmla="*/ 268 h 802"/>
                  <a:gd name="T50" fmla="*/ 642 w 696"/>
                  <a:gd name="T51" fmla="*/ 374 h 802"/>
                  <a:gd name="T52" fmla="*/ 535 w 696"/>
                  <a:gd name="T53" fmla="*/ 535 h 802"/>
                  <a:gd name="T54" fmla="*/ 375 w 696"/>
                  <a:gd name="T55" fmla="*/ 642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6" h="802">
                    <a:moveTo>
                      <a:pt x="375" y="642"/>
                    </a:moveTo>
                    <a:lnTo>
                      <a:pt x="161" y="749"/>
                    </a:lnTo>
                    <a:lnTo>
                      <a:pt x="107" y="802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61" y="642"/>
                    </a:lnTo>
                    <a:lnTo>
                      <a:pt x="161" y="535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21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54"/>
                    </a:lnTo>
                    <a:lnTo>
                      <a:pt x="642" y="161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642" y="374"/>
                    </a:lnTo>
                    <a:lnTo>
                      <a:pt x="535" y="535"/>
                    </a:lnTo>
                    <a:lnTo>
                      <a:pt x="375" y="64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" name="Freeform 247"/>
              <p:cNvSpPr>
                <a:spLocks/>
              </p:cNvSpPr>
              <p:nvPr/>
            </p:nvSpPr>
            <p:spPr bwMode="auto">
              <a:xfrm>
                <a:off x="4820" y="1561"/>
                <a:ext cx="74" cy="87"/>
              </a:xfrm>
              <a:custGeom>
                <a:avLst/>
                <a:gdLst>
                  <a:gd name="T0" fmla="*/ 0 w 588"/>
                  <a:gd name="T1" fmla="*/ 321 h 695"/>
                  <a:gd name="T2" fmla="*/ 0 w 588"/>
                  <a:gd name="T3" fmla="*/ 268 h 695"/>
                  <a:gd name="T4" fmla="*/ 0 w 588"/>
                  <a:gd name="T5" fmla="*/ 161 h 695"/>
                  <a:gd name="T6" fmla="*/ 107 w 588"/>
                  <a:gd name="T7" fmla="*/ 54 h 695"/>
                  <a:gd name="T8" fmla="*/ 107 w 588"/>
                  <a:gd name="T9" fmla="*/ 54 h 695"/>
                  <a:gd name="T10" fmla="*/ 214 w 588"/>
                  <a:gd name="T11" fmla="*/ 0 h 695"/>
                  <a:gd name="T12" fmla="*/ 267 w 588"/>
                  <a:gd name="T13" fmla="*/ 0 h 695"/>
                  <a:gd name="T14" fmla="*/ 374 w 588"/>
                  <a:gd name="T15" fmla="*/ 0 h 695"/>
                  <a:gd name="T16" fmla="*/ 374 w 588"/>
                  <a:gd name="T17" fmla="*/ 0 h 695"/>
                  <a:gd name="T18" fmla="*/ 481 w 588"/>
                  <a:gd name="T19" fmla="*/ 54 h 695"/>
                  <a:gd name="T20" fmla="*/ 535 w 588"/>
                  <a:gd name="T21" fmla="*/ 108 h 695"/>
                  <a:gd name="T22" fmla="*/ 588 w 588"/>
                  <a:gd name="T23" fmla="*/ 215 h 695"/>
                  <a:gd name="T24" fmla="*/ 588 w 588"/>
                  <a:gd name="T25" fmla="*/ 215 h 695"/>
                  <a:gd name="T26" fmla="*/ 535 w 588"/>
                  <a:gd name="T27" fmla="*/ 321 h 695"/>
                  <a:gd name="T28" fmla="*/ 481 w 588"/>
                  <a:gd name="T29" fmla="*/ 428 h 695"/>
                  <a:gd name="T30" fmla="*/ 321 w 588"/>
                  <a:gd name="T31" fmla="*/ 535 h 695"/>
                  <a:gd name="T32" fmla="*/ 321 w 588"/>
                  <a:gd name="T33" fmla="*/ 535 h 695"/>
                  <a:gd name="T34" fmla="*/ 160 w 588"/>
                  <a:gd name="T35" fmla="*/ 642 h 695"/>
                  <a:gd name="T36" fmla="*/ 107 w 588"/>
                  <a:gd name="T37" fmla="*/ 695 h 695"/>
                  <a:gd name="T38" fmla="*/ 107 w 588"/>
                  <a:gd name="T39" fmla="*/ 642 h 695"/>
                  <a:gd name="T40" fmla="*/ 107 w 588"/>
                  <a:gd name="T41" fmla="*/ 642 h 695"/>
                  <a:gd name="T42" fmla="*/ 160 w 588"/>
                  <a:gd name="T43" fmla="*/ 535 h 695"/>
                  <a:gd name="T44" fmla="*/ 160 w 588"/>
                  <a:gd name="T45" fmla="*/ 428 h 695"/>
                  <a:gd name="T46" fmla="*/ 107 w 588"/>
                  <a:gd name="T47" fmla="*/ 374 h 695"/>
                  <a:gd name="T48" fmla="*/ 107 w 588"/>
                  <a:gd name="T49" fmla="*/ 374 h 695"/>
                  <a:gd name="T50" fmla="*/ 0 w 588"/>
                  <a:gd name="T51" fmla="*/ 374 h 695"/>
                  <a:gd name="T52" fmla="*/ 0 w 588"/>
                  <a:gd name="T53" fmla="*/ 374 h 695"/>
                  <a:gd name="T54" fmla="*/ 0 w 588"/>
                  <a:gd name="T55" fmla="*/ 321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8" h="695">
                    <a:moveTo>
                      <a:pt x="0" y="321"/>
                    </a:moveTo>
                    <a:lnTo>
                      <a:pt x="0" y="268"/>
                    </a:lnTo>
                    <a:lnTo>
                      <a:pt x="0" y="161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67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81" y="54"/>
                    </a:lnTo>
                    <a:lnTo>
                      <a:pt x="535" y="108"/>
                    </a:lnTo>
                    <a:lnTo>
                      <a:pt x="588" y="215"/>
                    </a:lnTo>
                    <a:lnTo>
                      <a:pt x="588" y="215"/>
                    </a:lnTo>
                    <a:lnTo>
                      <a:pt x="535" y="321"/>
                    </a:lnTo>
                    <a:lnTo>
                      <a:pt x="481" y="428"/>
                    </a:lnTo>
                    <a:lnTo>
                      <a:pt x="321" y="535"/>
                    </a:lnTo>
                    <a:lnTo>
                      <a:pt x="321" y="535"/>
                    </a:lnTo>
                    <a:lnTo>
                      <a:pt x="160" y="642"/>
                    </a:lnTo>
                    <a:lnTo>
                      <a:pt x="107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535"/>
                    </a:lnTo>
                    <a:lnTo>
                      <a:pt x="160" y="428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" name="Freeform 248"/>
              <p:cNvSpPr>
                <a:spLocks/>
              </p:cNvSpPr>
              <p:nvPr/>
            </p:nvSpPr>
            <p:spPr bwMode="auto">
              <a:xfrm>
                <a:off x="4720" y="1842"/>
                <a:ext cx="134" cy="140"/>
              </a:xfrm>
              <a:custGeom>
                <a:avLst/>
                <a:gdLst>
                  <a:gd name="T0" fmla="*/ 107 w 1070"/>
                  <a:gd name="T1" fmla="*/ 1070 h 1123"/>
                  <a:gd name="T2" fmla="*/ 54 w 1070"/>
                  <a:gd name="T3" fmla="*/ 1070 h 1123"/>
                  <a:gd name="T4" fmla="*/ 0 w 1070"/>
                  <a:gd name="T5" fmla="*/ 963 h 1123"/>
                  <a:gd name="T6" fmla="*/ 107 w 1070"/>
                  <a:gd name="T7" fmla="*/ 749 h 1123"/>
                  <a:gd name="T8" fmla="*/ 107 w 1070"/>
                  <a:gd name="T9" fmla="*/ 749 h 1123"/>
                  <a:gd name="T10" fmla="*/ 268 w 1070"/>
                  <a:gd name="T11" fmla="*/ 588 h 1123"/>
                  <a:gd name="T12" fmla="*/ 428 w 1070"/>
                  <a:gd name="T13" fmla="*/ 374 h 1123"/>
                  <a:gd name="T14" fmla="*/ 642 w 1070"/>
                  <a:gd name="T15" fmla="*/ 214 h 1123"/>
                  <a:gd name="T16" fmla="*/ 856 w 1070"/>
                  <a:gd name="T17" fmla="*/ 54 h 1123"/>
                  <a:gd name="T18" fmla="*/ 963 w 1070"/>
                  <a:gd name="T19" fmla="*/ 0 h 1123"/>
                  <a:gd name="T20" fmla="*/ 963 w 1070"/>
                  <a:gd name="T21" fmla="*/ 0 h 1123"/>
                  <a:gd name="T22" fmla="*/ 1070 w 1070"/>
                  <a:gd name="T23" fmla="*/ 0 h 1123"/>
                  <a:gd name="T24" fmla="*/ 1070 w 1070"/>
                  <a:gd name="T25" fmla="*/ 161 h 1123"/>
                  <a:gd name="T26" fmla="*/ 856 w 1070"/>
                  <a:gd name="T27" fmla="*/ 481 h 1123"/>
                  <a:gd name="T28" fmla="*/ 856 w 1070"/>
                  <a:gd name="T29" fmla="*/ 481 h 1123"/>
                  <a:gd name="T30" fmla="*/ 589 w 1070"/>
                  <a:gd name="T31" fmla="*/ 802 h 1123"/>
                  <a:gd name="T32" fmla="*/ 375 w 1070"/>
                  <a:gd name="T33" fmla="*/ 1016 h 1123"/>
                  <a:gd name="T34" fmla="*/ 214 w 1070"/>
                  <a:gd name="T35" fmla="*/ 1123 h 1123"/>
                  <a:gd name="T36" fmla="*/ 107 w 1070"/>
                  <a:gd name="T37" fmla="*/ 107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0" h="1123">
                    <a:moveTo>
                      <a:pt x="107" y="1070"/>
                    </a:moveTo>
                    <a:lnTo>
                      <a:pt x="54" y="1070"/>
                    </a:lnTo>
                    <a:lnTo>
                      <a:pt x="0" y="963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268" y="588"/>
                    </a:lnTo>
                    <a:lnTo>
                      <a:pt x="428" y="374"/>
                    </a:lnTo>
                    <a:lnTo>
                      <a:pt x="642" y="214"/>
                    </a:lnTo>
                    <a:lnTo>
                      <a:pt x="856" y="54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70" y="0"/>
                    </a:lnTo>
                    <a:lnTo>
                      <a:pt x="1070" y="161"/>
                    </a:lnTo>
                    <a:lnTo>
                      <a:pt x="856" y="481"/>
                    </a:lnTo>
                    <a:lnTo>
                      <a:pt x="856" y="481"/>
                    </a:lnTo>
                    <a:lnTo>
                      <a:pt x="589" y="802"/>
                    </a:lnTo>
                    <a:lnTo>
                      <a:pt x="375" y="1016"/>
                    </a:lnTo>
                    <a:lnTo>
                      <a:pt x="214" y="1123"/>
                    </a:lnTo>
                    <a:lnTo>
                      <a:pt x="107" y="107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Freeform 249"/>
              <p:cNvSpPr>
                <a:spLocks/>
              </p:cNvSpPr>
              <p:nvPr/>
            </p:nvSpPr>
            <p:spPr bwMode="auto">
              <a:xfrm>
                <a:off x="4687" y="1949"/>
                <a:ext cx="153" cy="120"/>
              </a:xfrm>
              <a:custGeom>
                <a:avLst/>
                <a:gdLst>
                  <a:gd name="T0" fmla="*/ 54 w 1231"/>
                  <a:gd name="T1" fmla="*/ 908 h 962"/>
                  <a:gd name="T2" fmla="*/ 0 w 1231"/>
                  <a:gd name="T3" fmla="*/ 908 h 962"/>
                  <a:gd name="T4" fmla="*/ 0 w 1231"/>
                  <a:gd name="T5" fmla="*/ 748 h 962"/>
                  <a:gd name="T6" fmla="*/ 107 w 1231"/>
                  <a:gd name="T7" fmla="*/ 588 h 962"/>
                  <a:gd name="T8" fmla="*/ 107 w 1231"/>
                  <a:gd name="T9" fmla="*/ 588 h 962"/>
                  <a:gd name="T10" fmla="*/ 375 w 1231"/>
                  <a:gd name="T11" fmla="*/ 428 h 962"/>
                  <a:gd name="T12" fmla="*/ 643 w 1231"/>
                  <a:gd name="T13" fmla="*/ 214 h 962"/>
                  <a:gd name="T14" fmla="*/ 910 w 1231"/>
                  <a:gd name="T15" fmla="*/ 53 h 962"/>
                  <a:gd name="T16" fmla="*/ 1124 w 1231"/>
                  <a:gd name="T17" fmla="*/ 0 h 962"/>
                  <a:gd name="T18" fmla="*/ 1124 w 1231"/>
                  <a:gd name="T19" fmla="*/ 0 h 962"/>
                  <a:gd name="T20" fmla="*/ 1231 w 1231"/>
                  <a:gd name="T21" fmla="*/ 53 h 962"/>
                  <a:gd name="T22" fmla="*/ 1178 w 1231"/>
                  <a:gd name="T23" fmla="*/ 214 h 962"/>
                  <a:gd name="T24" fmla="*/ 910 w 1231"/>
                  <a:gd name="T25" fmla="*/ 481 h 962"/>
                  <a:gd name="T26" fmla="*/ 910 w 1231"/>
                  <a:gd name="T27" fmla="*/ 481 h 962"/>
                  <a:gd name="T28" fmla="*/ 589 w 1231"/>
                  <a:gd name="T29" fmla="*/ 694 h 962"/>
                  <a:gd name="T30" fmla="*/ 375 w 1231"/>
                  <a:gd name="T31" fmla="*/ 908 h 962"/>
                  <a:gd name="T32" fmla="*/ 161 w 1231"/>
                  <a:gd name="T33" fmla="*/ 962 h 962"/>
                  <a:gd name="T34" fmla="*/ 54 w 1231"/>
                  <a:gd name="T35" fmla="*/ 90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1" h="962">
                    <a:moveTo>
                      <a:pt x="54" y="908"/>
                    </a:moveTo>
                    <a:lnTo>
                      <a:pt x="0" y="908"/>
                    </a:lnTo>
                    <a:lnTo>
                      <a:pt x="0" y="748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375" y="428"/>
                    </a:lnTo>
                    <a:lnTo>
                      <a:pt x="643" y="214"/>
                    </a:lnTo>
                    <a:lnTo>
                      <a:pt x="910" y="53"/>
                    </a:lnTo>
                    <a:lnTo>
                      <a:pt x="1124" y="0"/>
                    </a:lnTo>
                    <a:lnTo>
                      <a:pt x="1124" y="0"/>
                    </a:lnTo>
                    <a:lnTo>
                      <a:pt x="1231" y="53"/>
                    </a:lnTo>
                    <a:lnTo>
                      <a:pt x="1178" y="214"/>
                    </a:lnTo>
                    <a:lnTo>
                      <a:pt x="910" y="481"/>
                    </a:lnTo>
                    <a:lnTo>
                      <a:pt x="910" y="481"/>
                    </a:lnTo>
                    <a:lnTo>
                      <a:pt x="589" y="694"/>
                    </a:lnTo>
                    <a:lnTo>
                      <a:pt x="375" y="908"/>
                    </a:lnTo>
                    <a:lnTo>
                      <a:pt x="161" y="962"/>
                    </a:lnTo>
                    <a:lnTo>
                      <a:pt x="54" y="90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" name="Freeform 250"/>
              <p:cNvSpPr>
                <a:spLocks/>
              </p:cNvSpPr>
              <p:nvPr/>
            </p:nvSpPr>
            <p:spPr bwMode="auto">
              <a:xfrm>
                <a:off x="4653" y="2063"/>
                <a:ext cx="100" cy="100"/>
              </a:xfrm>
              <a:custGeom>
                <a:avLst/>
                <a:gdLst>
                  <a:gd name="T0" fmla="*/ 0 w 803"/>
                  <a:gd name="T1" fmla="*/ 589 h 803"/>
                  <a:gd name="T2" fmla="*/ 0 w 803"/>
                  <a:gd name="T3" fmla="*/ 536 h 803"/>
                  <a:gd name="T4" fmla="*/ 53 w 803"/>
                  <a:gd name="T5" fmla="*/ 375 h 803"/>
                  <a:gd name="T6" fmla="*/ 160 w 803"/>
                  <a:gd name="T7" fmla="*/ 268 h 803"/>
                  <a:gd name="T8" fmla="*/ 160 w 803"/>
                  <a:gd name="T9" fmla="*/ 268 h 803"/>
                  <a:gd name="T10" fmla="*/ 160 w 803"/>
                  <a:gd name="T11" fmla="*/ 214 h 803"/>
                  <a:gd name="T12" fmla="*/ 160 w 803"/>
                  <a:gd name="T13" fmla="*/ 107 h 803"/>
                  <a:gd name="T14" fmla="*/ 267 w 803"/>
                  <a:gd name="T15" fmla="*/ 54 h 803"/>
                  <a:gd name="T16" fmla="*/ 267 w 803"/>
                  <a:gd name="T17" fmla="*/ 54 h 803"/>
                  <a:gd name="T18" fmla="*/ 428 w 803"/>
                  <a:gd name="T19" fmla="*/ 0 h 803"/>
                  <a:gd name="T20" fmla="*/ 589 w 803"/>
                  <a:gd name="T21" fmla="*/ 0 h 803"/>
                  <a:gd name="T22" fmla="*/ 749 w 803"/>
                  <a:gd name="T23" fmla="*/ 0 h 803"/>
                  <a:gd name="T24" fmla="*/ 749 w 803"/>
                  <a:gd name="T25" fmla="*/ 0 h 803"/>
                  <a:gd name="T26" fmla="*/ 803 w 803"/>
                  <a:gd name="T27" fmla="*/ 161 h 803"/>
                  <a:gd name="T28" fmla="*/ 803 w 803"/>
                  <a:gd name="T29" fmla="*/ 375 h 803"/>
                  <a:gd name="T30" fmla="*/ 749 w 803"/>
                  <a:gd name="T31" fmla="*/ 589 h 803"/>
                  <a:gd name="T32" fmla="*/ 749 w 803"/>
                  <a:gd name="T33" fmla="*/ 589 h 803"/>
                  <a:gd name="T34" fmla="*/ 642 w 803"/>
                  <a:gd name="T35" fmla="*/ 750 h 803"/>
                  <a:gd name="T36" fmla="*/ 481 w 803"/>
                  <a:gd name="T37" fmla="*/ 803 h 803"/>
                  <a:gd name="T38" fmla="*/ 321 w 803"/>
                  <a:gd name="T39" fmla="*/ 750 h 803"/>
                  <a:gd name="T40" fmla="*/ 321 w 803"/>
                  <a:gd name="T41" fmla="*/ 750 h 803"/>
                  <a:gd name="T42" fmla="*/ 107 w 803"/>
                  <a:gd name="T43" fmla="*/ 750 h 803"/>
                  <a:gd name="T44" fmla="*/ 0 w 803"/>
                  <a:gd name="T45" fmla="*/ 696 h 803"/>
                  <a:gd name="T46" fmla="*/ 0 w 803"/>
                  <a:gd name="T47" fmla="*/ 58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03" h="803">
                    <a:moveTo>
                      <a:pt x="0" y="589"/>
                    </a:moveTo>
                    <a:lnTo>
                      <a:pt x="0" y="536"/>
                    </a:lnTo>
                    <a:lnTo>
                      <a:pt x="53" y="375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214"/>
                    </a:lnTo>
                    <a:lnTo>
                      <a:pt x="160" y="107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803" y="161"/>
                    </a:lnTo>
                    <a:lnTo>
                      <a:pt x="803" y="375"/>
                    </a:lnTo>
                    <a:lnTo>
                      <a:pt x="749" y="589"/>
                    </a:lnTo>
                    <a:lnTo>
                      <a:pt x="749" y="589"/>
                    </a:lnTo>
                    <a:lnTo>
                      <a:pt x="642" y="750"/>
                    </a:lnTo>
                    <a:lnTo>
                      <a:pt x="481" y="803"/>
                    </a:lnTo>
                    <a:lnTo>
                      <a:pt x="321" y="750"/>
                    </a:lnTo>
                    <a:lnTo>
                      <a:pt x="321" y="750"/>
                    </a:lnTo>
                    <a:lnTo>
                      <a:pt x="107" y="750"/>
                    </a:lnTo>
                    <a:lnTo>
                      <a:pt x="0" y="696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" name="Freeform 251"/>
              <p:cNvSpPr>
                <a:spLocks/>
              </p:cNvSpPr>
              <p:nvPr/>
            </p:nvSpPr>
            <p:spPr bwMode="auto">
              <a:xfrm>
                <a:off x="4733" y="1708"/>
                <a:ext cx="127" cy="194"/>
              </a:xfrm>
              <a:custGeom>
                <a:avLst/>
                <a:gdLst>
                  <a:gd name="T0" fmla="*/ 107 w 1017"/>
                  <a:gd name="T1" fmla="*/ 1550 h 1550"/>
                  <a:gd name="T2" fmla="*/ 214 w 1017"/>
                  <a:gd name="T3" fmla="*/ 1443 h 1550"/>
                  <a:gd name="T4" fmla="*/ 428 w 1017"/>
                  <a:gd name="T5" fmla="*/ 1230 h 1550"/>
                  <a:gd name="T6" fmla="*/ 642 w 1017"/>
                  <a:gd name="T7" fmla="*/ 909 h 1550"/>
                  <a:gd name="T8" fmla="*/ 856 w 1017"/>
                  <a:gd name="T9" fmla="*/ 641 h 1550"/>
                  <a:gd name="T10" fmla="*/ 856 w 1017"/>
                  <a:gd name="T11" fmla="*/ 641 h 1550"/>
                  <a:gd name="T12" fmla="*/ 963 w 1017"/>
                  <a:gd name="T13" fmla="*/ 427 h 1550"/>
                  <a:gd name="T14" fmla="*/ 1017 w 1017"/>
                  <a:gd name="T15" fmla="*/ 266 h 1550"/>
                  <a:gd name="T16" fmla="*/ 856 w 1017"/>
                  <a:gd name="T17" fmla="*/ 320 h 1550"/>
                  <a:gd name="T18" fmla="*/ 856 w 1017"/>
                  <a:gd name="T19" fmla="*/ 320 h 1550"/>
                  <a:gd name="T20" fmla="*/ 696 w 1017"/>
                  <a:gd name="T21" fmla="*/ 481 h 1550"/>
                  <a:gd name="T22" fmla="*/ 642 w 1017"/>
                  <a:gd name="T23" fmla="*/ 427 h 1550"/>
                  <a:gd name="T24" fmla="*/ 749 w 1017"/>
                  <a:gd name="T25" fmla="*/ 266 h 1550"/>
                  <a:gd name="T26" fmla="*/ 749 w 1017"/>
                  <a:gd name="T27" fmla="*/ 266 h 1550"/>
                  <a:gd name="T28" fmla="*/ 803 w 1017"/>
                  <a:gd name="T29" fmla="*/ 53 h 1550"/>
                  <a:gd name="T30" fmla="*/ 749 w 1017"/>
                  <a:gd name="T31" fmla="*/ 0 h 1550"/>
                  <a:gd name="T32" fmla="*/ 642 w 1017"/>
                  <a:gd name="T33" fmla="*/ 107 h 1550"/>
                  <a:gd name="T34" fmla="*/ 642 w 1017"/>
                  <a:gd name="T35" fmla="*/ 107 h 1550"/>
                  <a:gd name="T36" fmla="*/ 375 w 1017"/>
                  <a:gd name="T37" fmla="*/ 374 h 1550"/>
                  <a:gd name="T38" fmla="*/ 268 w 1017"/>
                  <a:gd name="T39" fmla="*/ 641 h 1550"/>
                  <a:gd name="T40" fmla="*/ 161 w 1017"/>
                  <a:gd name="T41" fmla="*/ 909 h 1550"/>
                  <a:gd name="T42" fmla="*/ 161 w 1017"/>
                  <a:gd name="T43" fmla="*/ 909 h 1550"/>
                  <a:gd name="T44" fmla="*/ 54 w 1017"/>
                  <a:gd name="T45" fmla="*/ 1283 h 1550"/>
                  <a:gd name="T46" fmla="*/ 0 w 1017"/>
                  <a:gd name="T47" fmla="*/ 1550 h 1550"/>
                  <a:gd name="T48" fmla="*/ 107 w 1017"/>
                  <a:gd name="T49" fmla="*/ 1550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7" h="1550">
                    <a:moveTo>
                      <a:pt x="107" y="1550"/>
                    </a:moveTo>
                    <a:lnTo>
                      <a:pt x="214" y="1443"/>
                    </a:lnTo>
                    <a:lnTo>
                      <a:pt x="428" y="1230"/>
                    </a:lnTo>
                    <a:lnTo>
                      <a:pt x="642" y="909"/>
                    </a:lnTo>
                    <a:lnTo>
                      <a:pt x="856" y="641"/>
                    </a:lnTo>
                    <a:lnTo>
                      <a:pt x="856" y="641"/>
                    </a:lnTo>
                    <a:lnTo>
                      <a:pt x="963" y="427"/>
                    </a:lnTo>
                    <a:lnTo>
                      <a:pt x="1017" y="266"/>
                    </a:lnTo>
                    <a:lnTo>
                      <a:pt x="856" y="320"/>
                    </a:lnTo>
                    <a:lnTo>
                      <a:pt x="856" y="320"/>
                    </a:lnTo>
                    <a:lnTo>
                      <a:pt x="696" y="481"/>
                    </a:lnTo>
                    <a:lnTo>
                      <a:pt x="642" y="427"/>
                    </a:lnTo>
                    <a:lnTo>
                      <a:pt x="749" y="266"/>
                    </a:lnTo>
                    <a:lnTo>
                      <a:pt x="749" y="266"/>
                    </a:lnTo>
                    <a:lnTo>
                      <a:pt x="803" y="53"/>
                    </a:lnTo>
                    <a:lnTo>
                      <a:pt x="749" y="0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375" y="374"/>
                    </a:lnTo>
                    <a:lnTo>
                      <a:pt x="268" y="641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54" y="1283"/>
                    </a:lnTo>
                    <a:lnTo>
                      <a:pt x="0" y="1550"/>
                    </a:lnTo>
                    <a:lnTo>
                      <a:pt x="107" y="155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" name="Freeform 252"/>
              <p:cNvSpPr>
                <a:spLocks/>
              </p:cNvSpPr>
              <p:nvPr/>
            </p:nvSpPr>
            <p:spPr bwMode="auto">
              <a:xfrm>
                <a:off x="4272" y="1775"/>
                <a:ext cx="167" cy="154"/>
              </a:xfrm>
              <a:custGeom>
                <a:avLst/>
                <a:gdLst>
                  <a:gd name="T0" fmla="*/ 54 w 1337"/>
                  <a:gd name="T1" fmla="*/ 1177 h 1230"/>
                  <a:gd name="T2" fmla="*/ 107 w 1337"/>
                  <a:gd name="T3" fmla="*/ 1177 h 1230"/>
                  <a:gd name="T4" fmla="*/ 214 w 1337"/>
                  <a:gd name="T5" fmla="*/ 1230 h 1230"/>
                  <a:gd name="T6" fmla="*/ 375 w 1337"/>
                  <a:gd name="T7" fmla="*/ 1230 h 1230"/>
                  <a:gd name="T8" fmla="*/ 375 w 1337"/>
                  <a:gd name="T9" fmla="*/ 1230 h 1230"/>
                  <a:gd name="T10" fmla="*/ 482 w 1337"/>
                  <a:gd name="T11" fmla="*/ 1230 h 1230"/>
                  <a:gd name="T12" fmla="*/ 589 w 1337"/>
                  <a:gd name="T13" fmla="*/ 1230 h 1230"/>
                  <a:gd name="T14" fmla="*/ 750 w 1337"/>
                  <a:gd name="T15" fmla="*/ 1123 h 1230"/>
                  <a:gd name="T16" fmla="*/ 750 w 1337"/>
                  <a:gd name="T17" fmla="*/ 1123 h 1230"/>
                  <a:gd name="T18" fmla="*/ 856 w 1337"/>
                  <a:gd name="T19" fmla="*/ 1016 h 1230"/>
                  <a:gd name="T20" fmla="*/ 856 w 1337"/>
                  <a:gd name="T21" fmla="*/ 909 h 1230"/>
                  <a:gd name="T22" fmla="*/ 802 w 1337"/>
                  <a:gd name="T23" fmla="*/ 856 h 1230"/>
                  <a:gd name="T24" fmla="*/ 802 w 1337"/>
                  <a:gd name="T25" fmla="*/ 856 h 1230"/>
                  <a:gd name="T26" fmla="*/ 642 w 1337"/>
                  <a:gd name="T27" fmla="*/ 856 h 1230"/>
                  <a:gd name="T28" fmla="*/ 642 w 1337"/>
                  <a:gd name="T29" fmla="*/ 856 h 1230"/>
                  <a:gd name="T30" fmla="*/ 750 w 1337"/>
                  <a:gd name="T31" fmla="*/ 803 h 1230"/>
                  <a:gd name="T32" fmla="*/ 750 w 1337"/>
                  <a:gd name="T33" fmla="*/ 803 h 1230"/>
                  <a:gd name="T34" fmla="*/ 909 w 1337"/>
                  <a:gd name="T35" fmla="*/ 749 h 1230"/>
                  <a:gd name="T36" fmla="*/ 1070 w 1337"/>
                  <a:gd name="T37" fmla="*/ 696 h 1230"/>
                  <a:gd name="T38" fmla="*/ 1230 w 1337"/>
                  <a:gd name="T39" fmla="*/ 642 h 1230"/>
                  <a:gd name="T40" fmla="*/ 1230 w 1337"/>
                  <a:gd name="T41" fmla="*/ 642 h 1230"/>
                  <a:gd name="T42" fmla="*/ 1337 w 1337"/>
                  <a:gd name="T43" fmla="*/ 589 h 1230"/>
                  <a:gd name="T44" fmla="*/ 1337 w 1337"/>
                  <a:gd name="T45" fmla="*/ 428 h 1230"/>
                  <a:gd name="T46" fmla="*/ 1230 w 1337"/>
                  <a:gd name="T47" fmla="*/ 321 h 1230"/>
                  <a:gd name="T48" fmla="*/ 1230 w 1337"/>
                  <a:gd name="T49" fmla="*/ 321 h 1230"/>
                  <a:gd name="T50" fmla="*/ 1070 w 1337"/>
                  <a:gd name="T51" fmla="*/ 268 h 1230"/>
                  <a:gd name="T52" fmla="*/ 1070 w 1337"/>
                  <a:gd name="T53" fmla="*/ 214 h 1230"/>
                  <a:gd name="T54" fmla="*/ 1177 w 1337"/>
                  <a:gd name="T55" fmla="*/ 161 h 1230"/>
                  <a:gd name="T56" fmla="*/ 1177 w 1337"/>
                  <a:gd name="T57" fmla="*/ 161 h 1230"/>
                  <a:gd name="T58" fmla="*/ 1230 w 1337"/>
                  <a:gd name="T59" fmla="*/ 161 h 1230"/>
                  <a:gd name="T60" fmla="*/ 1284 w 1337"/>
                  <a:gd name="T61" fmla="*/ 54 h 1230"/>
                  <a:gd name="T62" fmla="*/ 1177 w 1337"/>
                  <a:gd name="T63" fmla="*/ 0 h 1230"/>
                  <a:gd name="T64" fmla="*/ 1177 w 1337"/>
                  <a:gd name="T65" fmla="*/ 0 h 1230"/>
                  <a:gd name="T66" fmla="*/ 963 w 1337"/>
                  <a:gd name="T67" fmla="*/ 0 h 1230"/>
                  <a:gd name="T68" fmla="*/ 802 w 1337"/>
                  <a:gd name="T69" fmla="*/ 107 h 1230"/>
                  <a:gd name="T70" fmla="*/ 696 w 1337"/>
                  <a:gd name="T71" fmla="*/ 214 h 1230"/>
                  <a:gd name="T72" fmla="*/ 696 w 1337"/>
                  <a:gd name="T73" fmla="*/ 214 h 1230"/>
                  <a:gd name="T74" fmla="*/ 589 w 1337"/>
                  <a:gd name="T75" fmla="*/ 375 h 1230"/>
                  <a:gd name="T76" fmla="*/ 482 w 1337"/>
                  <a:gd name="T77" fmla="*/ 535 h 1230"/>
                  <a:gd name="T78" fmla="*/ 428 w 1337"/>
                  <a:gd name="T79" fmla="*/ 696 h 1230"/>
                  <a:gd name="T80" fmla="*/ 428 w 1337"/>
                  <a:gd name="T81" fmla="*/ 696 h 1230"/>
                  <a:gd name="T82" fmla="*/ 375 w 1337"/>
                  <a:gd name="T83" fmla="*/ 803 h 1230"/>
                  <a:gd name="T84" fmla="*/ 321 w 1337"/>
                  <a:gd name="T85" fmla="*/ 856 h 1230"/>
                  <a:gd name="T86" fmla="*/ 268 w 1337"/>
                  <a:gd name="T87" fmla="*/ 909 h 1230"/>
                  <a:gd name="T88" fmla="*/ 268 w 1337"/>
                  <a:gd name="T89" fmla="*/ 909 h 1230"/>
                  <a:gd name="T90" fmla="*/ 107 w 1337"/>
                  <a:gd name="T91" fmla="*/ 1069 h 1230"/>
                  <a:gd name="T92" fmla="*/ 0 w 1337"/>
                  <a:gd name="T93" fmla="*/ 1177 h 1230"/>
                  <a:gd name="T94" fmla="*/ 54 w 1337"/>
                  <a:gd name="T95" fmla="*/ 117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37" h="1230">
                    <a:moveTo>
                      <a:pt x="54" y="1177"/>
                    </a:moveTo>
                    <a:lnTo>
                      <a:pt x="107" y="1177"/>
                    </a:lnTo>
                    <a:lnTo>
                      <a:pt x="214" y="1230"/>
                    </a:lnTo>
                    <a:lnTo>
                      <a:pt x="375" y="1230"/>
                    </a:lnTo>
                    <a:lnTo>
                      <a:pt x="375" y="1230"/>
                    </a:lnTo>
                    <a:lnTo>
                      <a:pt x="482" y="1230"/>
                    </a:lnTo>
                    <a:lnTo>
                      <a:pt x="589" y="1230"/>
                    </a:lnTo>
                    <a:lnTo>
                      <a:pt x="750" y="1123"/>
                    </a:lnTo>
                    <a:lnTo>
                      <a:pt x="750" y="1123"/>
                    </a:lnTo>
                    <a:lnTo>
                      <a:pt x="856" y="1016"/>
                    </a:lnTo>
                    <a:lnTo>
                      <a:pt x="856" y="909"/>
                    </a:lnTo>
                    <a:lnTo>
                      <a:pt x="802" y="856"/>
                    </a:lnTo>
                    <a:lnTo>
                      <a:pt x="80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750" y="803"/>
                    </a:lnTo>
                    <a:lnTo>
                      <a:pt x="750" y="803"/>
                    </a:lnTo>
                    <a:lnTo>
                      <a:pt x="909" y="749"/>
                    </a:lnTo>
                    <a:lnTo>
                      <a:pt x="1070" y="696"/>
                    </a:lnTo>
                    <a:lnTo>
                      <a:pt x="1230" y="642"/>
                    </a:lnTo>
                    <a:lnTo>
                      <a:pt x="1230" y="642"/>
                    </a:lnTo>
                    <a:lnTo>
                      <a:pt x="1337" y="589"/>
                    </a:lnTo>
                    <a:lnTo>
                      <a:pt x="1337" y="428"/>
                    </a:lnTo>
                    <a:lnTo>
                      <a:pt x="1230" y="321"/>
                    </a:lnTo>
                    <a:lnTo>
                      <a:pt x="1230" y="321"/>
                    </a:lnTo>
                    <a:lnTo>
                      <a:pt x="1070" y="268"/>
                    </a:lnTo>
                    <a:lnTo>
                      <a:pt x="1070" y="214"/>
                    </a:lnTo>
                    <a:lnTo>
                      <a:pt x="1177" y="161"/>
                    </a:lnTo>
                    <a:lnTo>
                      <a:pt x="1177" y="161"/>
                    </a:lnTo>
                    <a:lnTo>
                      <a:pt x="1230" y="161"/>
                    </a:lnTo>
                    <a:lnTo>
                      <a:pt x="1284" y="54"/>
                    </a:lnTo>
                    <a:lnTo>
                      <a:pt x="1177" y="0"/>
                    </a:lnTo>
                    <a:lnTo>
                      <a:pt x="1177" y="0"/>
                    </a:lnTo>
                    <a:lnTo>
                      <a:pt x="963" y="0"/>
                    </a:lnTo>
                    <a:lnTo>
                      <a:pt x="802" y="107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589" y="375"/>
                    </a:lnTo>
                    <a:lnTo>
                      <a:pt x="482" y="535"/>
                    </a:lnTo>
                    <a:lnTo>
                      <a:pt x="428" y="696"/>
                    </a:lnTo>
                    <a:lnTo>
                      <a:pt x="428" y="696"/>
                    </a:lnTo>
                    <a:lnTo>
                      <a:pt x="375" y="803"/>
                    </a:lnTo>
                    <a:lnTo>
                      <a:pt x="321" y="856"/>
                    </a:lnTo>
                    <a:lnTo>
                      <a:pt x="268" y="909"/>
                    </a:lnTo>
                    <a:lnTo>
                      <a:pt x="268" y="909"/>
                    </a:lnTo>
                    <a:lnTo>
                      <a:pt x="107" y="1069"/>
                    </a:lnTo>
                    <a:lnTo>
                      <a:pt x="0" y="1177"/>
                    </a:lnTo>
                    <a:lnTo>
                      <a:pt x="54" y="1177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" name="Freeform 253"/>
              <p:cNvSpPr>
                <a:spLocks/>
              </p:cNvSpPr>
              <p:nvPr/>
            </p:nvSpPr>
            <p:spPr bwMode="auto">
              <a:xfrm>
                <a:off x="4386" y="1735"/>
                <a:ext cx="87" cy="34"/>
              </a:xfrm>
              <a:custGeom>
                <a:avLst/>
                <a:gdLst>
                  <a:gd name="T0" fmla="*/ 107 w 696"/>
                  <a:gd name="T1" fmla="*/ 267 h 267"/>
                  <a:gd name="T2" fmla="*/ 161 w 696"/>
                  <a:gd name="T3" fmla="*/ 267 h 267"/>
                  <a:gd name="T4" fmla="*/ 375 w 696"/>
                  <a:gd name="T5" fmla="*/ 267 h 267"/>
                  <a:gd name="T6" fmla="*/ 589 w 696"/>
                  <a:gd name="T7" fmla="*/ 267 h 267"/>
                  <a:gd name="T8" fmla="*/ 589 w 696"/>
                  <a:gd name="T9" fmla="*/ 267 h 267"/>
                  <a:gd name="T10" fmla="*/ 696 w 696"/>
                  <a:gd name="T11" fmla="*/ 267 h 267"/>
                  <a:gd name="T12" fmla="*/ 696 w 696"/>
                  <a:gd name="T13" fmla="*/ 160 h 267"/>
                  <a:gd name="T14" fmla="*/ 589 w 696"/>
                  <a:gd name="T15" fmla="*/ 52 h 267"/>
                  <a:gd name="T16" fmla="*/ 589 w 696"/>
                  <a:gd name="T17" fmla="*/ 52 h 267"/>
                  <a:gd name="T18" fmla="*/ 428 w 696"/>
                  <a:gd name="T19" fmla="*/ 0 h 267"/>
                  <a:gd name="T20" fmla="*/ 321 w 696"/>
                  <a:gd name="T21" fmla="*/ 0 h 267"/>
                  <a:gd name="T22" fmla="*/ 161 w 696"/>
                  <a:gd name="T23" fmla="*/ 52 h 267"/>
                  <a:gd name="T24" fmla="*/ 161 w 696"/>
                  <a:gd name="T25" fmla="*/ 52 h 267"/>
                  <a:gd name="T26" fmla="*/ 54 w 696"/>
                  <a:gd name="T27" fmla="*/ 160 h 267"/>
                  <a:gd name="T28" fmla="*/ 0 w 696"/>
                  <a:gd name="T29" fmla="*/ 267 h 267"/>
                  <a:gd name="T30" fmla="*/ 107 w 696"/>
                  <a:gd name="T31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6" h="267">
                    <a:moveTo>
                      <a:pt x="107" y="267"/>
                    </a:moveTo>
                    <a:lnTo>
                      <a:pt x="161" y="267"/>
                    </a:lnTo>
                    <a:lnTo>
                      <a:pt x="375" y="267"/>
                    </a:lnTo>
                    <a:lnTo>
                      <a:pt x="589" y="267"/>
                    </a:lnTo>
                    <a:lnTo>
                      <a:pt x="589" y="267"/>
                    </a:lnTo>
                    <a:lnTo>
                      <a:pt x="696" y="267"/>
                    </a:lnTo>
                    <a:lnTo>
                      <a:pt x="696" y="160"/>
                    </a:lnTo>
                    <a:lnTo>
                      <a:pt x="589" y="52"/>
                    </a:lnTo>
                    <a:lnTo>
                      <a:pt x="589" y="52"/>
                    </a:lnTo>
                    <a:lnTo>
                      <a:pt x="428" y="0"/>
                    </a:lnTo>
                    <a:lnTo>
                      <a:pt x="321" y="0"/>
                    </a:lnTo>
                    <a:lnTo>
                      <a:pt x="161" y="52"/>
                    </a:lnTo>
                    <a:lnTo>
                      <a:pt x="161" y="52"/>
                    </a:lnTo>
                    <a:lnTo>
                      <a:pt x="54" y="160"/>
                    </a:lnTo>
                    <a:lnTo>
                      <a:pt x="0" y="267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" name="Freeform 254"/>
              <p:cNvSpPr>
                <a:spLocks/>
              </p:cNvSpPr>
              <p:nvPr/>
            </p:nvSpPr>
            <p:spPr bwMode="auto">
              <a:xfrm>
                <a:off x="4439" y="1682"/>
                <a:ext cx="47" cy="60"/>
              </a:xfrm>
              <a:custGeom>
                <a:avLst/>
                <a:gdLst>
                  <a:gd name="T0" fmla="*/ 321 w 375"/>
                  <a:gd name="T1" fmla="*/ 480 h 480"/>
                  <a:gd name="T2" fmla="*/ 321 w 375"/>
                  <a:gd name="T3" fmla="*/ 480 h 480"/>
                  <a:gd name="T4" fmla="*/ 268 w 375"/>
                  <a:gd name="T5" fmla="*/ 374 h 480"/>
                  <a:gd name="T6" fmla="*/ 161 w 375"/>
                  <a:gd name="T7" fmla="*/ 321 h 480"/>
                  <a:gd name="T8" fmla="*/ 161 w 375"/>
                  <a:gd name="T9" fmla="*/ 321 h 480"/>
                  <a:gd name="T10" fmla="*/ 54 w 375"/>
                  <a:gd name="T11" fmla="*/ 267 h 480"/>
                  <a:gd name="T12" fmla="*/ 0 w 375"/>
                  <a:gd name="T13" fmla="*/ 214 h 480"/>
                  <a:gd name="T14" fmla="*/ 54 w 375"/>
                  <a:gd name="T15" fmla="*/ 107 h 480"/>
                  <a:gd name="T16" fmla="*/ 54 w 375"/>
                  <a:gd name="T17" fmla="*/ 107 h 480"/>
                  <a:gd name="T18" fmla="*/ 107 w 375"/>
                  <a:gd name="T19" fmla="*/ 53 h 480"/>
                  <a:gd name="T20" fmla="*/ 214 w 375"/>
                  <a:gd name="T21" fmla="*/ 0 h 480"/>
                  <a:gd name="T22" fmla="*/ 321 w 375"/>
                  <a:gd name="T23" fmla="*/ 107 h 480"/>
                  <a:gd name="T24" fmla="*/ 321 w 375"/>
                  <a:gd name="T25" fmla="*/ 107 h 480"/>
                  <a:gd name="T26" fmla="*/ 375 w 375"/>
                  <a:gd name="T27" fmla="*/ 321 h 480"/>
                  <a:gd name="T28" fmla="*/ 375 w 375"/>
                  <a:gd name="T29" fmla="*/ 480 h 480"/>
                  <a:gd name="T30" fmla="*/ 321 w 375"/>
                  <a:gd name="T31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480">
                    <a:moveTo>
                      <a:pt x="321" y="480"/>
                    </a:moveTo>
                    <a:lnTo>
                      <a:pt x="321" y="480"/>
                    </a:lnTo>
                    <a:lnTo>
                      <a:pt x="268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214" y="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321"/>
                    </a:lnTo>
                    <a:lnTo>
                      <a:pt x="375" y="480"/>
                    </a:lnTo>
                    <a:lnTo>
                      <a:pt x="321" y="48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" name="Freeform 255"/>
              <p:cNvSpPr>
                <a:spLocks/>
              </p:cNvSpPr>
              <p:nvPr/>
            </p:nvSpPr>
            <p:spPr bwMode="auto">
              <a:xfrm>
                <a:off x="4279" y="1775"/>
                <a:ext cx="153" cy="154"/>
              </a:xfrm>
              <a:custGeom>
                <a:avLst/>
                <a:gdLst>
                  <a:gd name="T0" fmla="*/ 696 w 1230"/>
                  <a:gd name="T1" fmla="*/ 1069 h 1230"/>
                  <a:gd name="T2" fmla="*/ 535 w 1230"/>
                  <a:gd name="T3" fmla="*/ 1177 h 1230"/>
                  <a:gd name="T4" fmla="*/ 428 w 1230"/>
                  <a:gd name="T5" fmla="*/ 1230 h 1230"/>
                  <a:gd name="T6" fmla="*/ 321 w 1230"/>
                  <a:gd name="T7" fmla="*/ 1177 h 1230"/>
                  <a:gd name="T8" fmla="*/ 321 w 1230"/>
                  <a:gd name="T9" fmla="*/ 1177 h 1230"/>
                  <a:gd name="T10" fmla="*/ 160 w 1230"/>
                  <a:gd name="T11" fmla="*/ 1177 h 1230"/>
                  <a:gd name="T12" fmla="*/ 53 w 1230"/>
                  <a:gd name="T13" fmla="*/ 1177 h 1230"/>
                  <a:gd name="T14" fmla="*/ 53 w 1230"/>
                  <a:gd name="T15" fmla="*/ 1177 h 1230"/>
                  <a:gd name="T16" fmla="*/ 53 w 1230"/>
                  <a:gd name="T17" fmla="*/ 1177 h 1230"/>
                  <a:gd name="T18" fmla="*/ 0 w 1230"/>
                  <a:gd name="T19" fmla="*/ 1123 h 1230"/>
                  <a:gd name="T20" fmla="*/ 53 w 1230"/>
                  <a:gd name="T21" fmla="*/ 1016 h 1230"/>
                  <a:gd name="T22" fmla="*/ 214 w 1230"/>
                  <a:gd name="T23" fmla="*/ 909 h 1230"/>
                  <a:gd name="T24" fmla="*/ 214 w 1230"/>
                  <a:gd name="T25" fmla="*/ 909 h 1230"/>
                  <a:gd name="T26" fmla="*/ 267 w 1230"/>
                  <a:gd name="T27" fmla="*/ 856 h 1230"/>
                  <a:gd name="T28" fmla="*/ 321 w 1230"/>
                  <a:gd name="T29" fmla="*/ 803 h 1230"/>
                  <a:gd name="T30" fmla="*/ 374 w 1230"/>
                  <a:gd name="T31" fmla="*/ 696 h 1230"/>
                  <a:gd name="T32" fmla="*/ 374 w 1230"/>
                  <a:gd name="T33" fmla="*/ 696 h 1230"/>
                  <a:gd name="T34" fmla="*/ 428 w 1230"/>
                  <a:gd name="T35" fmla="*/ 535 h 1230"/>
                  <a:gd name="T36" fmla="*/ 535 w 1230"/>
                  <a:gd name="T37" fmla="*/ 428 h 1230"/>
                  <a:gd name="T38" fmla="*/ 642 w 1230"/>
                  <a:gd name="T39" fmla="*/ 214 h 1230"/>
                  <a:gd name="T40" fmla="*/ 642 w 1230"/>
                  <a:gd name="T41" fmla="*/ 214 h 1230"/>
                  <a:gd name="T42" fmla="*/ 748 w 1230"/>
                  <a:gd name="T43" fmla="*/ 107 h 1230"/>
                  <a:gd name="T44" fmla="*/ 909 w 1230"/>
                  <a:gd name="T45" fmla="*/ 54 h 1230"/>
                  <a:gd name="T46" fmla="*/ 1123 w 1230"/>
                  <a:gd name="T47" fmla="*/ 0 h 1230"/>
                  <a:gd name="T48" fmla="*/ 1123 w 1230"/>
                  <a:gd name="T49" fmla="*/ 0 h 1230"/>
                  <a:gd name="T50" fmla="*/ 1176 w 1230"/>
                  <a:gd name="T51" fmla="*/ 107 h 1230"/>
                  <a:gd name="T52" fmla="*/ 1176 w 1230"/>
                  <a:gd name="T53" fmla="*/ 161 h 1230"/>
                  <a:gd name="T54" fmla="*/ 1069 w 1230"/>
                  <a:gd name="T55" fmla="*/ 161 h 1230"/>
                  <a:gd name="T56" fmla="*/ 1069 w 1230"/>
                  <a:gd name="T57" fmla="*/ 161 h 1230"/>
                  <a:gd name="T58" fmla="*/ 962 w 1230"/>
                  <a:gd name="T59" fmla="*/ 214 h 1230"/>
                  <a:gd name="T60" fmla="*/ 1016 w 1230"/>
                  <a:gd name="T61" fmla="*/ 268 h 1230"/>
                  <a:gd name="T62" fmla="*/ 1123 w 1230"/>
                  <a:gd name="T63" fmla="*/ 321 h 1230"/>
                  <a:gd name="T64" fmla="*/ 1123 w 1230"/>
                  <a:gd name="T65" fmla="*/ 321 h 1230"/>
                  <a:gd name="T66" fmla="*/ 1230 w 1230"/>
                  <a:gd name="T67" fmla="*/ 428 h 1230"/>
                  <a:gd name="T68" fmla="*/ 1176 w 1230"/>
                  <a:gd name="T69" fmla="*/ 589 h 1230"/>
                  <a:gd name="T70" fmla="*/ 1123 w 1230"/>
                  <a:gd name="T71" fmla="*/ 642 h 1230"/>
                  <a:gd name="T72" fmla="*/ 1123 w 1230"/>
                  <a:gd name="T73" fmla="*/ 642 h 1230"/>
                  <a:gd name="T74" fmla="*/ 962 w 1230"/>
                  <a:gd name="T75" fmla="*/ 696 h 1230"/>
                  <a:gd name="T76" fmla="*/ 802 w 1230"/>
                  <a:gd name="T77" fmla="*/ 749 h 1230"/>
                  <a:gd name="T78" fmla="*/ 642 w 1230"/>
                  <a:gd name="T79" fmla="*/ 749 h 1230"/>
                  <a:gd name="T80" fmla="*/ 642 w 1230"/>
                  <a:gd name="T81" fmla="*/ 749 h 1230"/>
                  <a:gd name="T82" fmla="*/ 535 w 1230"/>
                  <a:gd name="T83" fmla="*/ 803 h 1230"/>
                  <a:gd name="T84" fmla="*/ 588 w 1230"/>
                  <a:gd name="T85" fmla="*/ 856 h 1230"/>
                  <a:gd name="T86" fmla="*/ 696 w 1230"/>
                  <a:gd name="T87" fmla="*/ 856 h 1230"/>
                  <a:gd name="T88" fmla="*/ 696 w 1230"/>
                  <a:gd name="T89" fmla="*/ 856 h 1230"/>
                  <a:gd name="T90" fmla="*/ 748 w 1230"/>
                  <a:gd name="T91" fmla="*/ 909 h 1230"/>
                  <a:gd name="T92" fmla="*/ 802 w 1230"/>
                  <a:gd name="T93" fmla="*/ 1016 h 1230"/>
                  <a:gd name="T94" fmla="*/ 696 w 1230"/>
                  <a:gd name="T95" fmla="*/ 1069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30" h="1230">
                    <a:moveTo>
                      <a:pt x="696" y="1069"/>
                    </a:moveTo>
                    <a:lnTo>
                      <a:pt x="535" y="1177"/>
                    </a:lnTo>
                    <a:lnTo>
                      <a:pt x="428" y="1230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160" y="1177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123"/>
                    </a:lnTo>
                    <a:lnTo>
                      <a:pt x="53" y="1016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267" y="856"/>
                    </a:lnTo>
                    <a:lnTo>
                      <a:pt x="321" y="803"/>
                    </a:lnTo>
                    <a:lnTo>
                      <a:pt x="374" y="696"/>
                    </a:lnTo>
                    <a:lnTo>
                      <a:pt x="374" y="696"/>
                    </a:lnTo>
                    <a:lnTo>
                      <a:pt x="428" y="535"/>
                    </a:lnTo>
                    <a:lnTo>
                      <a:pt x="535" y="428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748" y="107"/>
                    </a:lnTo>
                    <a:lnTo>
                      <a:pt x="909" y="54"/>
                    </a:lnTo>
                    <a:lnTo>
                      <a:pt x="1123" y="0"/>
                    </a:lnTo>
                    <a:lnTo>
                      <a:pt x="1123" y="0"/>
                    </a:lnTo>
                    <a:lnTo>
                      <a:pt x="1176" y="107"/>
                    </a:lnTo>
                    <a:lnTo>
                      <a:pt x="1176" y="161"/>
                    </a:lnTo>
                    <a:lnTo>
                      <a:pt x="1069" y="161"/>
                    </a:lnTo>
                    <a:lnTo>
                      <a:pt x="1069" y="161"/>
                    </a:lnTo>
                    <a:lnTo>
                      <a:pt x="962" y="214"/>
                    </a:lnTo>
                    <a:lnTo>
                      <a:pt x="1016" y="268"/>
                    </a:lnTo>
                    <a:lnTo>
                      <a:pt x="1123" y="321"/>
                    </a:lnTo>
                    <a:lnTo>
                      <a:pt x="1123" y="321"/>
                    </a:lnTo>
                    <a:lnTo>
                      <a:pt x="1230" y="428"/>
                    </a:lnTo>
                    <a:lnTo>
                      <a:pt x="1176" y="589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962" y="696"/>
                    </a:lnTo>
                    <a:lnTo>
                      <a:pt x="80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535" y="803"/>
                    </a:lnTo>
                    <a:lnTo>
                      <a:pt x="588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748" y="909"/>
                    </a:lnTo>
                    <a:lnTo>
                      <a:pt x="802" y="1016"/>
                    </a:lnTo>
                    <a:lnTo>
                      <a:pt x="696" y="106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" name="Freeform 256"/>
              <p:cNvSpPr>
                <a:spLocks/>
              </p:cNvSpPr>
              <p:nvPr/>
            </p:nvSpPr>
            <p:spPr bwMode="auto">
              <a:xfrm>
                <a:off x="4279" y="1782"/>
                <a:ext cx="147" cy="140"/>
              </a:xfrm>
              <a:custGeom>
                <a:avLst/>
                <a:gdLst>
                  <a:gd name="T0" fmla="*/ 696 w 1176"/>
                  <a:gd name="T1" fmla="*/ 1015 h 1123"/>
                  <a:gd name="T2" fmla="*/ 535 w 1176"/>
                  <a:gd name="T3" fmla="*/ 1123 h 1123"/>
                  <a:gd name="T4" fmla="*/ 428 w 1176"/>
                  <a:gd name="T5" fmla="*/ 1123 h 1123"/>
                  <a:gd name="T6" fmla="*/ 321 w 1176"/>
                  <a:gd name="T7" fmla="*/ 1123 h 1123"/>
                  <a:gd name="T8" fmla="*/ 321 w 1176"/>
                  <a:gd name="T9" fmla="*/ 1123 h 1123"/>
                  <a:gd name="T10" fmla="*/ 160 w 1176"/>
                  <a:gd name="T11" fmla="*/ 1123 h 1123"/>
                  <a:gd name="T12" fmla="*/ 53 w 1176"/>
                  <a:gd name="T13" fmla="*/ 1069 h 1123"/>
                  <a:gd name="T14" fmla="*/ 53 w 1176"/>
                  <a:gd name="T15" fmla="*/ 1069 h 1123"/>
                  <a:gd name="T16" fmla="*/ 53 w 1176"/>
                  <a:gd name="T17" fmla="*/ 1069 h 1123"/>
                  <a:gd name="T18" fmla="*/ 0 w 1176"/>
                  <a:gd name="T19" fmla="*/ 1069 h 1123"/>
                  <a:gd name="T20" fmla="*/ 53 w 1176"/>
                  <a:gd name="T21" fmla="*/ 962 h 1123"/>
                  <a:gd name="T22" fmla="*/ 214 w 1176"/>
                  <a:gd name="T23" fmla="*/ 855 h 1123"/>
                  <a:gd name="T24" fmla="*/ 214 w 1176"/>
                  <a:gd name="T25" fmla="*/ 855 h 1123"/>
                  <a:gd name="T26" fmla="*/ 267 w 1176"/>
                  <a:gd name="T27" fmla="*/ 802 h 1123"/>
                  <a:gd name="T28" fmla="*/ 321 w 1176"/>
                  <a:gd name="T29" fmla="*/ 749 h 1123"/>
                  <a:gd name="T30" fmla="*/ 374 w 1176"/>
                  <a:gd name="T31" fmla="*/ 642 h 1123"/>
                  <a:gd name="T32" fmla="*/ 374 w 1176"/>
                  <a:gd name="T33" fmla="*/ 642 h 1123"/>
                  <a:gd name="T34" fmla="*/ 428 w 1176"/>
                  <a:gd name="T35" fmla="*/ 535 h 1123"/>
                  <a:gd name="T36" fmla="*/ 535 w 1176"/>
                  <a:gd name="T37" fmla="*/ 374 h 1123"/>
                  <a:gd name="T38" fmla="*/ 642 w 1176"/>
                  <a:gd name="T39" fmla="*/ 214 h 1123"/>
                  <a:gd name="T40" fmla="*/ 642 w 1176"/>
                  <a:gd name="T41" fmla="*/ 214 h 1123"/>
                  <a:gd name="T42" fmla="*/ 748 w 1176"/>
                  <a:gd name="T43" fmla="*/ 107 h 1123"/>
                  <a:gd name="T44" fmla="*/ 909 w 1176"/>
                  <a:gd name="T45" fmla="*/ 0 h 1123"/>
                  <a:gd name="T46" fmla="*/ 1069 w 1176"/>
                  <a:gd name="T47" fmla="*/ 0 h 1123"/>
                  <a:gd name="T48" fmla="*/ 1069 w 1176"/>
                  <a:gd name="T49" fmla="*/ 0 h 1123"/>
                  <a:gd name="T50" fmla="*/ 1176 w 1176"/>
                  <a:gd name="T51" fmla="*/ 53 h 1123"/>
                  <a:gd name="T52" fmla="*/ 1123 w 1176"/>
                  <a:gd name="T53" fmla="*/ 107 h 1123"/>
                  <a:gd name="T54" fmla="*/ 1016 w 1176"/>
                  <a:gd name="T55" fmla="*/ 107 h 1123"/>
                  <a:gd name="T56" fmla="*/ 1016 w 1176"/>
                  <a:gd name="T57" fmla="*/ 107 h 1123"/>
                  <a:gd name="T58" fmla="*/ 962 w 1176"/>
                  <a:gd name="T59" fmla="*/ 160 h 1123"/>
                  <a:gd name="T60" fmla="*/ 962 w 1176"/>
                  <a:gd name="T61" fmla="*/ 214 h 1123"/>
                  <a:gd name="T62" fmla="*/ 1069 w 1176"/>
                  <a:gd name="T63" fmla="*/ 267 h 1123"/>
                  <a:gd name="T64" fmla="*/ 1069 w 1176"/>
                  <a:gd name="T65" fmla="*/ 267 h 1123"/>
                  <a:gd name="T66" fmla="*/ 1176 w 1176"/>
                  <a:gd name="T67" fmla="*/ 374 h 1123"/>
                  <a:gd name="T68" fmla="*/ 1123 w 1176"/>
                  <a:gd name="T69" fmla="*/ 481 h 1123"/>
                  <a:gd name="T70" fmla="*/ 1069 w 1176"/>
                  <a:gd name="T71" fmla="*/ 535 h 1123"/>
                  <a:gd name="T72" fmla="*/ 1069 w 1176"/>
                  <a:gd name="T73" fmla="*/ 535 h 1123"/>
                  <a:gd name="T74" fmla="*/ 909 w 1176"/>
                  <a:gd name="T75" fmla="*/ 642 h 1123"/>
                  <a:gd name="T76" fmla="*/ 802 w 1176"/>
                  <a:gd name="T77" fmla="*/ 695 h 1123"/>
                  <a:gd name="T78" fmla="*/ 642 w 1176"/>
                  <a:gd name="T79" fmla="*/ 695 h 1123"/>
                  <a:gd name="T80" fmla="*/ 642 w 1176"/>
                  <a:gd name="T81" fmla="*/ 695 h 1123"/>
                  <a:gd name="T82" fmla="*/ 481 w 1176"/>
                  <a:gd name="T83" fmla="*/ 749 h 1123"/>
                  <a:gd name="T84" fmla="*/ 535 w 1176"/>
                  <a:gd name="T85" fmla="*/ 802 h 1123"/>
                  <a:gd name="T86" fmla="*/ 696 w 1176"/>
                  <a:gd name="T87" fmla="*/ 802 h 1123"/>
                  <a:gd name="T88" fmla="*/ 696 w 1176"/>
                  <a:gd name="T89" fmla="*/ 802 h 1123"/>
                  <a:gd name="T90" fmla="*/ 748 w 1176"/>
                  <a:gd name="T91" fmla="*/ 855 h 1123"/>
                  <a:gd name="T92" fmla="*/ 802 w 1176"/>
                  <a:gd name="T93" fmla="*/ 962 h 1123"/>
                  <a:gd name="T94" fmla="*/ 696 w 1176"/>
                  <a:gd name="T95" fmla="*/ 1015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76" h="1123">
                    <a:moveTo>
                      <a:pt x="696" y="1015"/>
                    </a:moveTo>
                    <a:lnTo>
                      <a:pt x="535" y="1123"/>
                    </a:lnTo>
                    <a:lnTo>
                      <a:pt x="428" y="1123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160" y="1123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0" y="1069"/>
                    </a:lnTo>
                    <a:lnTo>
                      <a:pt x="53" y="962"/>
                    </a:lnTo>
                    <a:lnTo>
                      <a:pt x="214" y="855"/>
                    </a:lnTo>
                    <a:lnTo>
                      <a:pt x="214" y="855"/>
                    </a:lnTo>
                    <a:lnTo>
                      <a:pt x="267" y="802"/>
                    </a:lnTo>
                    <a:lnTo>
                      <a:pt x="321" y="749"/>
                    </a:lnTo>
                    <a:lnTo>
                      <a:pt x="374" y="642"/>
                    </a:lnTo>
                    <a:lnTo>
                      <a:pt x="374" y="642"/>
                    </a:lnTo>
                    <a:lnTo>
                      <a:pt x="428" y="535"/>
                    </a:lnTo>
                    <a:lnTo>
                      <a:pt x="535" y="374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748" y="107"/>
                    </a:lnTo>
                    <a:lnTo>
                      <a:pt x="909" y="0"/>
                    </a:lnTo>
                    <a:lnTo>
                      <a:pt x="1069" y="0"/>
                    </a:lnTo>
                    <a:lnTo>
                      <a:pt x="1069" y="0"/>
                    </a:lnTo>
                    <a:lnTo>
                      <a:pt x="1176" y="53"/>
                    </a:lnTo>
                    <a:lnTo>
                      <a:pt x="1123" y="107"/>
                    </a:lnTo>
                    <a:lnTo>
                      <a:pt x="1016" y="107"/>
                    </a:lnTo>
                    <a:lnTo>
                      <a:pt x="1016" y="107"/>
                    </a:lnTo>
                    <a:lnTo>
                      <a:pt x="962" y="160"/>
                    </a:lnTo>
                    <a:lnTo>
                      <a:pt x="962" y="214"/>
                    </a:lnTo>
                    <a:lnTo>
                      <a:pt x="1069" y="267"/>
                    </a:lnTo>
                    <a:lnTo>
                      <a:pt x="1069" y="267"/>
                    </a:lnTo>
                    <a:lnTo>
                      <a:pt x="1176" y="374"/>
                    </a:lnTo>
                    <a:lnTo>
                      <a:pt x="1123" y="481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909" y="642"/>
                    </a:lnTo>
                    <a:lnTo>
                      <a:pt x="802" y="695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481" y="749"/>
                    </a:lnTo>
                    <a:lnTo>
                      <a:pt x="535" y="802"/>
                    </a:lnTo>
                    <a:lnTo>
                      <a:pt x="696" y="802"/>
                    </a:lnTo>
                    <a:lnTo>
                      <a:pt x="696" y="802"/>
                    </a:lnTo>
                    <a:lnTo>
                      <a:pt x="748" y="855"/>
                    </a:lnTo>
                    <a:lnTo>
                      <a:pt x="802" y="962"/>
                    </a:lnTo>
                    <a:lnTo>
                      <a:pt x="696" y="101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" name="Freeform 257"/>
              <p:cNvSpPr>
                <a:spLocks/>
              </p:cNvSpPr>
              <p:nvPr/>
            </p:nvSpPr>
            <p:spPr bwMode="auto">
              <a:xfrm>
                <a:off x="4279" y="1782"/>
                <a:ext cx="140" cy="140"/>
              </a:xfrm>
              <a:custGeom>
                <a:avLst/>
                <a:gdLst>
                  <a:gd name="T0" fmla="*/ 642 w 1123"/>
                  <a:gd name="T1" fmla="*/ 1015 h 1123"/>
                  <a:gd name="T2" fmla="*/ 535 w 1123"/>
                  <a:gd name="T3" fmla="*/ 1069 h 1123"/>
                  <a:gd name="T4" fmla="*/ 428 w 1123"/>
                  <a:gd name="T5" fmla="*/ 1123 h 1123"/>
                  <a:gd name="T6" fmla="*/ 321 w 1123"/>
                  <a:gd name="T7" fmla="*/ 1069 h 1123"/>
                  <a:gd name="T8" fmla="*/ 321 w 1123"/>
                  <a:gd name="T9" fmla="*/ 1069 h 1123"/>
                  <a:gd name="T10" fmla="*/ 214 w 1123"/>
                  <a:gd name="T11" fmla="*/ 1069 h 1123"/>
                  <a:gd name="T12" fmla="*/ 107 w 1123"/>
                  <a:gd name="T13" fmla="*/ 1069 h 1123"/>
                  <a:gd name="T14" fmla="*/ 107 w 1123"/>
                  <a:gd name="T15" fmla="*/ 1069 h 1123"/>
                  <a:gd name="T16" fmla="*/ 107 w 1123"/>
                  <a:gd name="T17" fmla="*/ 1069 h 1123"/>
                  <a:gd name="T18" fmla="*/ 0 w 1123"/>
                  <a:gd name="T19" fmla="*/ 1069 h 1123"/>
                  <a:gd name="T20" fmla="*/ 53 w 1123"/>
                  <a:gd name="T21" fmla="*/ 962 h 1123"/>
                  <a:gd name="T22" fmla="*/ 214 w 1123"/>
                  <a:gd name="T23" fmla="*/ 855 h 1123"/>
                  <a:gd name="T24" fmla="*/ 214 w 1123"/>
                  <a:gd name="T25" fmla="*/ 855 h 1123"/>
                  <a:gd name="T26" fmla="*/ 267 w 1123"/>
                  <a:gd name="T27" fmla="*/ 802 h 1123"/>
                  <a:gd name="T28" fmla="*/ 321 w 1123"/>
                  <a:gd name="T29" fmla="*/ 695 h 1123"/>
                  <a:gd name="T30" fmla="*/ 374 w 1123"/>
                  <a:gd name="T31" fmla="*/ 588 h 1123"/>
                  <a:gd name="T32" fmla="*/ 374 w 1123"/>
                  <a:gd name="T33" fmla="*/ 588 h 1123"/>
                  <a:gd name="T34" fmla="*/ 428 w 1123"/>
                  <a:gd name="T35" fmla="*/ 481 h 1123"/>
                  <a:gd name="T36" fmla="*/ 481 w 1123"/>
                  <a:gd name="T37" fmla="*/ 374 h 1123"/>
                  <a:gd name="T38" fmla="*/ 588 w 1123"/>
                  <a:gd name="T39" fmla="*/ 214 h 1123"/>
                  <a:gd name="T40" fmla="*/ 588 w 1123"/>
                  <a:gd name="T41" fmla="*/ 214 h 1123"/>
                  <a:gd name="T42" fmla="*/ 696 w 1123"/>
                  <a:gd name="T43" fmla="*/ 107 h 1123"/>
                  <a:gd name="T44" fmla="*/ 855 w 1123"/>
                  <a:gd name="T45" fmla="*/ 0 h 1123"/>
                  <a:gd name="T46" fmla="*/ 1069 w 1123"/>
                  <a:gd name="T47" fmla="*/ 0 h 1123"/>
                  <a:gd name="T48" fmla="*/ 1069 w 1123"/>
                  <a:gd name="T49" fmla="*/ 0 h 1123"/>
                  <a:gd name="T50" fmla="*/ 1123 w 1123"/>
                  <a:gd name="T51" fmla="*/ 53 h 1123"/>
                  <a:gd name="T52" fmla="*/ 1069 w 1123"/>
                  <a:gd name="T53" fmla="*/ 107 h 1123"/>
                  <a:gd name="T54" fmla="*/ 1016 w 1123"/>
                  <a:gd name="T55" fmla="*/ 107 h 1123"/>
                  <a:gd name="T56" fmla="*/ 1016 w 1123"/>
                  <a:gd name="T57" fmla="*/ 107 h 1123"/>
                  <a:gd name="T58" fmla="*/ 909 w 1123"/>
                  <a:gd name="T59" fmla="*/ 160 h 1123"/>
                  <a:gd name="T60" fmla="*/ 909 w 1123"/>
                  <a:gd name="T61" fmla="*/ 214 h 1123"/>
                  <a:gd name="T62" fmla="*/ 1016 w 1123"/>
                  <a:gd name="T63" fmla="*/ 267 h 1123"/>
                  <a:gd name="T64" fmla="*/ 1016 w 1123"/>
                  <a:gd name="T65" fmla="*/ 267 h 1123"/>
                  <a:gd name="T66" fmla="*/ 1123 w 1123"/>
                  <a:gd name="T67" fmla="*/ 374 h 1123"/>
                  <a:gd name="T68" fmla="*/ 1069 w 1123"/>
                  <a:gd name="T69" fmla="*/ 481 h 1123"/>
                  <a:gd name="T70" fmla="*/ 962 w 1123"/>
                  <a:gd name="T71" fmla="*/ 535 h 1123"/>
                  <a:gd name="T72" fmla="*/ 962 w 1123"/>
                  <a:gd name="T73" fmla="*/ 535 h 1123"/>
                  <a:gd name="T74" fmla="*/ 855 w 1123"/>
                  <a:gd name="T75" fmla="*/ 588 h 1123"/>
                  <a:gd name="T76" fmla="*/ 748 w 1123"/>
                  <a:gd name="T77" fmla="*/ 642 h 1123"/>
                  <a:gd name="T78" fmla="*/ 588 w 1123"/>
                  <a:gd name="T79" fmla="*/ 695 h 1123"/>
                  <a:gd name="T80" fmla="*/ 588 w 1123"/>
                  <a:gd name="T81" fmla="*/ 695 h 1123"/>
                  <a:gd name="T82" fmla="*/ 481 w 1123"/>
                  <a:gd name="T83" fmla="*/ 749 h 1123"/>
                  <a:gd name="T84" fmla="*/ 535 w 1123"/>
                  <a:gd name="T85" fmla="*/ 802 h 1123"/>
                  <a:gd name="T86" fmla="*/ 642 w 1123"/>
                  <a:gd name="T87" fmla="*/ 802 h 1123"/>
                  <a:gd name="T88" fmla="*/ 642 w 1123"/>
                  <a:gd name="T89" fmla="*/ 802 h 1123"/>
                  <a:gd name="T90" fmla="*/ 748 w 1123"/>
                  <a:gd name="T91" fmla="*/ 855 h 1123"/>
                  <a:gd name="T92" fmla="*/ 748 w 1123"/>
                  <a:gd name="T93" fmla="*/ 962 h 1123"/>
                  <a:gd name="T94" fmla="*/ 642 w 1123"/>
                  <a:gd name="T95" fmla="*/ 1015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3" h="1123">
                    <a:moveTo>
                      <a:pt x="642" y="1015"/>
                    </a:moveTo>
                    <a:lnTo>
                      <a:pt x="535" y="1069"/>
                    </a:lnTo>
                    <a:lnTo>
                      <a:pt x="428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14" y="1069"/>
                    </a:lnTo>
                    <a:lnTo>
                      <a:pt x="107" y="1069"/>
                    </a:lnTo>
                    <a:lnTo>
                      <a:pt x="107" y="1069"/>
                    </a:lnTo>
                    <a:lnTo>
                      <a:pt x="107" y="1069"/>
                    </a:lnTo>
                    <a:lnTo>
                      <a:pt x="0" y="1069"/>
                    </a:lnTo>
                    <a:lnTo>
                      <a:pt x="53" y="962"/>
                    </a:lnTo>
                    <a:lnTo>
                      <a:pt x="214" y="855"/>
                    </a:lnTo>
                    <a:lnTo>
                      <a:pt x="214" y="855"/>
                    </a:lnTo>
                    <a:lnTo>
                      <a:pt x="267" y="802"/>
                    </a:lnTo>
                    <a:lnTo>
                      <a:pt x="321" y="695"/>
                    </a:lnTo>
                    <a:lnTo>
                      <a:pt x="374" y="588"/>
                    </a:lnTo>
                    <a:lnTo>
                      <a:pt x="374" y="588"/>
                    </a:lnTo>
                    <a:lnTo>
                      <a:pt x="428" y="481"/>
                    </a:lnTo>
                    <a:lnTo>
                      <a:pt x="481" y="37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96" y="107"/>
                    </a:lnTo>
                    <a:lnTo>
                      <a:pt x="855" y="0"/>
                    </a:lnTo>
                    <a:lnTo>
                      <a:pt x="1069" y="0"/>
                    </a:lnTo>
                    <a:lnTo>
                      <a:pt x="1069" y="0"/>
                    </a:lnTo>
                    <a:lnTo>
                      <a:pt x="1123" y="53"/>
                    </a:lnTo>
                    <a:lnTo>
                      <a:pt x="1069" y="107"/>
                    </a:lnTo>
                    <a:lnTo>
                      <a:pt x="1016" y="107"/>
                    </a:lnTo>
                    <a:lnTo>
                      <a:pt x="1016" y="107"/>
                    </a:lnTo>
                    <a:lnTo>
                      <a:pt x="909" y="160"/>
                    </a:lnTo>
                    <a:lnTo>
                      <a:pt x="909" y="214"/>
                    </a:lnTo>
                    <a:lnTo>
                      <a:pt x="1016" y="267"/>
                    </a:lnTo>
                    <a:lnTo>
                      <a:pt x="1016" y="267"/>
                    </a:lnTo>
                    <a:lnTo>
                      <a:pt x="1123" y="374"/>
                    </a:lnTo>
                    <a:lnTo>
                      <a:pt x="1069" y="481"/>
                    </a:lnTo>
                    <a:lnTo>
                      <a:pt x="962" y="535"/>
                    </a:lnTo>
                    <a:lnTo>
                      <a:pt x="962" y="535"/>
                    </a:lnTo>
                    <a:lnTo>
                      <a:pt x="855" y="588"/>
                    </a:lnTo>
                    <a:lnTo>
                      <a:pt x="748" y="642"/>
                    </a:lnTo>
                    <a:lnTo>
                      <a:pt x="588" y="695"/>
                    </a:lnTo>
                    <a:lnTo>
                      <a:pt x="588" y="695"/>
                    </a:lnTo>
                    <a:lnTo>
                      <a:pt x="481" y="749"/>
                    </a:lnTo>
                    <a:lnTo>
                      <a:pt x="535" y="802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748" y="855"/>
                    </a:lnTo>
                    <a:lnTo>
                      <a:pt x="748" y="962"/>
                    </a:lnTo>
                    <a:lnTo>
                      <a:pt x="642" y="1015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" name="Freeform 258"/>
              <p:cNvSpPr>
                <a:spLocks/>
              </p:cNvSpPr>
              <p:nvPr/>
            </p:nvSpPr>
            <p:spPr bwMode="auto">
              <a:xfrm>
                <a:off x="4285" y="1782"/>
                <a:ext cx="134" cy="134"/>
              </a:xfrm>
              <a:custGeom>
                <a:avLst/>
                <a:gdLst>
                  <a:gd name="T0" fmla="*/ 589 w 1070"/>
                  <a:gd name="T1" fmla="*/ 1015 h 1069"/>
                  <a:gd name="T2" fmla="*/ 482 w 1070"/>
                  <a:gd name="T3" fmla="*/ 1069 h 1069"/>
                  <a:gd name="T4" fmla="*/ 375 w 1070"/>
                  <a:gd name="T5" fmla="*/ 1069 h 1069"/>
                  <a:gd name="T6" fmla="*/ 268 w 1070"/>
                  <a:gd name="T7" fmla="*/ 1069 h 1069"/>
                  <a:gd name="T8" fmla="*/ 268 w 1070"/>
                  <a:gd name="T9" fmla="*/ 1069 h 1069"/>
                  <a:gd name="T10" fmla="*/ 161 w 1070"/>
                  <a:gd name="T11" fmla="*/ 1069 h 1069"/>
                  <a:gd name="T12" fmla="*/ 54 w 1070"/>
                  <a:gd name="T13" fmla="*/ 1069 h 1069"/>
                  <a:gd name="T14" fmla="*/ 54 w 1070"/>
                  <a:gd name="T15" fmla="*/ 1069 h 1069"/>
                  <a:gd name="T16" fmla="*/ 54 w 1070"/>
                  <a:gd name="T17" fmla="*/ 1069 h 1069"/>
                  <a:gd name="T18" fmla="*/ 0 w 1070"/>
                  <a:gd name="T19" fmla="*/ 1015 h 1069"/>
                  <a:gd name="T20" fmla="*/ 54 w 1070"/>
                  <a:gd name="T21" fmla="*/ 962 h 1069"/>
                  <a:gd name="T22" fmla="*/ 161 w 1070"/>
                  <a:gd name="T23" fmla="*/ 855 h 1069"/>
                  <a:gd name="T24" fmla="*/ 161 w 1070"/>
                  <a:gd name="T25" fmla="*/ 855 h 1069"/>
                  <a:gd name="T26" fmla="*/ 214 w 1070"/>
                  <a:gd name="T27" fmla="*/ 802 h 1069"/>
                  <a:gd name="T28" fmla="*/ 268 w 1070"/>
                  <a:gd name="T29" fmla="*/ 695 h 1069"/>
                  <a:gd name="T30" fmla="*/ 321 w 1070"/>
                  <a:gd name="T31" fmla="*/ 588 h 1069"/>
                  <a:gd name="T32" fmla="*/ 321 w 1070"/>
                  <a:gd name="T33" fmla="*/ 588 h 1069"/>
                  <a:gd name="T34" fmla="*/ 375 w 1070"/>
                  <a:gd name="T35" fmla="*/ 481 h 1069"/>
                  <a:gd name="T36" fmla="*/ 428 w 1070"/>
                  <a:gd name="T37" fmla="*/ 374 h 1069"/>
                  <a:gd name="T38" fmla="*/ 535 w 1070"/>
                  <a:gd name="T39" fmla="*/ 214 h 1069"/>
                  <a:gd name="T40" fmla="*/ 535 w 1070"/>
                  <a:gd name="T41" fmla="*/ 214 h 1069"/>
                  <a:gd name="T42" fmla="*/ 643 w 1070"/>
                  <a:gd name="T43" fmla="*/ 107 h 1069"/>
                  <a:gd name="T44" fmla="*/ 802 w 1070"/>
                  <a:gd name="T45" fmla="*/ 53 h 1069"/>
                  <a:gd name="T46" fmla="*/ 1016 w 1070"/>
                  <a:gd name="T47" fmla="*/ 0 h 1069"/>
                  <a:gd name="T48" fmla="*/ 1016 w 1070"/>
                  <a:gd name="T49" fmla="*/ 0 h 1069"/>
                  <a:gd name="T50" fmla="*/ 1070 w 1070"/>
                  <a:gd name="T51" fmla="*/ 53 h 1069"/>
                  <a:gd name="T52" fmla="*/ 963 w 1070"/>
                  <a:gd name="T53" fmla="*/ 107 h 1069"/>
                  <a:gd name="T54" fmla="*/ 909 w 1070"/>
                  <a:gd name="T55" fmla="*/ 107 h 1069"/>
                  <a:gd name="T56" fmla="*/ 909 w 1070"/>
                  <a:gd name="T57" fmla="*/ 107 h 1069"/>
                  <a:gd name="T58" fmla="*/ 802 w 1070"/>
                  <a:gd name="T59" fmla="*/ 160 h 1069"/>
                  <a:gd name="T60" fmla="*/ 856 w 1070"/>
                  <a:gd name="T61" fmla="*/ 214 h 1069"/>
                  <a:gd name="T62" fmla="*/ 963 w 1070"/>
                  <a:gd name="T63" fmla="*/ 267 h 1069"/>
                  <a:gd name="T64" fmla="*/ 963 w 1070"/>
                  <a:gd name="T65" fmla="*/ 267 h 1069"/>
                  <a:gd name="T66" fmla="*/ 1016 w 1070"/>
                  <a:gd name="T67" fmla="*/ 374 h 1069"/>
                  <a:gd name="T68" fmla="*/ 963 w 1070"/>
                  <a:gd name="T69" fmla="*/ 428 h 1069"/>
                  <a:gd name="T70" fmla="*/ 856 w 1070"/>
                  <a:gd name="T71" fmla="*/ 481 h 1069"/>
                  <a:gd name="T72" fmla="*/ 856 w 1070"/>
                  <a:gd name="T73" fmla="*/ 481 h 1069"/>
                  <a:gd name="T74" fmla="*/ 749 w 1070"/>
                  <a:gd name="T75" fmla="*/ 588 h 1069"/>
                  <a:gd name="T76" fmla="*/ 643 w 1070"/>
                  <a:gd name="T77" fmla="*/ 642 h 1069"/>
                  <a:gd name="T78" fmla="*/ 535 w 1070"/>
                  <a:gd name="T79" fmla="*/ 695 h 1069"/>
                  <a:gd name="T80" fmla="*/ 535 w 1070"/>
                  <a:gd name="T81" fmla="*/ 695 h 1069"/>
                  <a:gd name="T82" fmla="*/ 375 w 1070"/>
                  <a:gd name="T83" fmla="*/ 749 h 1069"/>
                  <a:gd name="T84" fmla="*/ 428 w 1070"/>
                  <a:gd name="T85" fmla="*/ 802 h 1069"/>
                  <a:gd name="T86" fmla="*/ 589 w 1070"/>
                  <a:gd name="T87" fmla="*/ 802 h 1069"/>
                  <a:gd name="T88" fmla="*/ 589 w 1070"/>
                  <a:gd name="T89" fmla="*/ 802 h 1069"/>
                  <a:gd name="T90" fmla="*/ 643 w 1070"/>
                  <a:gd name="T91" fmla="*/ 855 h 1069"/>
                  <a:gd name="T92" fmla="*/ 695 w 1070"/>
                  <a:gd name="T93" fmla="*/ 962 h 1069"/>
                  <a:gd name="T94" fmla="*/ 589 w 1070"/>
                  <a:gd name="T95" fmla="*/ 101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0" h="1069">
                    <a:moveTo>
                      <a:pt x="589" y="1015"/>
                    </a:moveTo>
                    <a:lnTo>
                      <a:pt x="482" y="1069"/>
                    </a:lnTo>
                    <a:lnTo>
                      <a:pt x="375" y="1069"/>
                    </a:lnTo>
                    <a:lnTo>
                      <a:pt x="268" y="1069"/>
                    </a:lnTo>
                    <a:lnTo>
                      <a:pt x="268" y="1069"/>
                    </a:lnTo>
                    <a:lnTo>
                      <a:pt x="161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0" y="1015"/>
                    </a:lnTo>
                    <a:lnTo>
                      <a:pt x="54" y="962"/>
                    </a:lnTo>
                    <a:lnTo>
                      <a:pt x="161" y="855"/>
                    </a:lnTo>
                    <a:lnTo>
                      <a:pt x="161" y="855"/>
                    </a:lnTo>
                    <a:lnTo>
                      <a:pt x="214" y="802"/>
                    </a:lnTo>
                    <a:lnTo>
                      <a:pt x="268" y="695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481"/>
                    </a:lnTo>
                    <a:lnTo>
                      <a:pt x="428" y="37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643" y="107"/>
                    </a:lnTo>
                    <a:lnTo>
                      <a:pt x="802" y="53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070" y="53"/>
                    </a:lnTo>
                    <a:lnTo>
                      <a:pt x="963" y="107"/>
                    </a:lnTo>
                    <a:lnTo>
                      <a:pt x="909" y="107"/>
                    </a:lnTo>
                    <a:lnTo>
                      <a:pt x="909" y="107"/>
                    </a:lnTo>
                    <a:lnTo>
                      <a:pt x="802" y="160"/>
                    </a:lnTo>
                    <a:lnTo>
                      <a:pt x="856" y="214"/>
                    </a:lnTo>
                    <a:lnTo>
                      <a:pt x="963" y="267"/>
                    </a:lnTo>
                    <a:lnTo>
                      <a:pt x="963" y="267"/>
                    </a:lnTo>
                    <a:lnTo>
                      <a:pt x="1016" y="374"/>
                    </a:lnTo>
                    <a:lnTo>
                      <a:pt x="963" y="428"/>
                    </a:lnTo>
                    <a:lnTo>
                      <a:pt x="856" y="481"/>
                    </a:lnTo>
                    <a:lnTo>
                      <a:pt x="856" y="481"/>
                    </a:lnTo>
                    <a:lnTo>
                      <a:pt x="749" y="588"/>
                    </a:lnTo>
                    <a:lnTo>
                      <a:pt x="643" y="642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375" y="749"/>
                    </a:lnTo>
                    <a:lnTo>
                      <a:pt x="428" y="802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643" y="855"/>
                    </a:lnTo>
                    <a:lnTo>
                      <a:pt x="695" y="962"/>
                    </a:lnTo>
                    <a:lnTo>
                      <a:pt x="589" y="1015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" name="Freeform 259"/>
              <p:cNvSpPr>
                <a:spLocks/>
              </p:cNvSpPr>
              <p:nvPr/>
            </p:nvSpPr>
            <p:spPr bwMode="auto">
              <a:xfrm>
                <a:off x="4285" y="1782"/>
                <a:ext cx="127" cy="134"/>
              </a:xfrm>
              <a:custGeom>
                <a:avLst/>
                <a:gdLst>
                  <a:gd name="T0" fmla="*/ 589 w 1016"/>
                  <a:gd name="T1" fmla="*/ 962 h 1069"/>
                  <a:gd name="T2" fmla="*/ 482 w 1016"/>
                  <a:gd name="T3" fmla="*/ 1015 h 1069"/>
                  <a:gd name="T4" fmla="*/ 375 w 1016"/>
                  <a:gd name="T5" fmla="*/ 1069 h 1069"/>
                  <a:gd name="T6" fmla="*/ 268 w 1016"/>
                  <a:gd name="T7" fmla="*/ 1015 h 1069"/>
                  <a:gd name="T8" fmla="*/ 268 w 1016"/>
                  <a:gd name="T9" fmla="*/ 1015 h 1069"/>
                  <a:gd name="T10" fmla="*/ 161 w 1016"/>
                  <a:gd name="T11" fmla="*/ 1015 h 1069"/>
                  <a:gd name="T12" fmla="*/ 107 w 1016"/>
                  <a:gd name="T13" fmla="*/ 1015 h 1069"/>
                  <a:gd name="T14" fmla="*/ 107 w 1016"/>
                  <a:gd name="T15" fmla="*/ 1015 h 1069"/>
                  <a:gd name="T16" fmla="*/ 107 w 1016"/>
                  <a:gd name="T17" fmla="*/ 1015 h 1069"/>
                  <a:gd name="T18" fmla="*/ 0 w 1016"/>
                  <a:gd name="T19" fmla="*/ 1015 h 1069"/>
                  <a:gd name="T20" fmla="*/ 54 w 1016"/>
                  <a:gd name="T21" fmla="*/ 962 h 1069"/>
                  <a:gd name="T22" fmla="*/ 161 w 1016"/>
                  <a:gd name="T23" fmla="*/ 855 h 1069"/>
                  <a:gd name="T24" fmla="*/ 161 w 1016"/>
                  <a:gd name="T25" fmla="*/ 855 h 1069"/>
                  <a:gd name="T26" fmla="*/ 214 w 1016"/>
                  <a:gd name="T27" fmla="*/ 802 h 1069"/>
                  <a:gd name="T28" fmla="*/ 268 w 1016"/>
                  <a:gd name="T29" fmla="*/ 695 h 1069"/>
                  <a:gd name="T30" fmla="*/ 321 w 1016"/>
                  <a:gd name="T31" fmla="*/ 588 h 1069"/>
                  <a:gd name="T32" fmla="*/ 321 w 1016"/>
                  <a:gd name="T33" fmla="*/ 588 h 1069"/>
                  <a:gd name="T34" fmla="*/ 375 w 1016"/>
                  <a:gd name="T35" fmla="*/ 535 h 1069"/>
                  <a:gd name="T36" fmla="*/ 428 w 1016"/>
                  <a:gd name="T37" fmla="*/ 428 h 1069"/>
                  <a:gd name="T38" fmla="*/ 535 w 1016"/>
                  <a:gd name="T39" fmla="*/ 267 h 1069"/>
                  <a:gd name="T40" fmla="*/ 535 w 1016"/>
                  <a:gd name="T41" fmla="*/ 267 h 1069"/>
                  <a:gd name="T42" fmla="*/ 643 w 1016"/>
                  <a:gd name="T43" fmla="*/ 160 h 1069"/>
                  <a:gd name="T44" fmla="*/ 802 w 1016"/>
                  <a:gd name="T45" fmla="*/ 53 h 1069"/>
                  <a:gd name="T46" fmla="*/ 963 w 1016"/>
                  <a:gd name="T47" fmla="*/ 0 h 1069"/>
                  <a:gd name="T48" fmla="*/ 963 w 1016"/>
                  <a:gd name="T49" fmla="*/ 0 h 1069"/>
                  <a:gd name="T50" fmla="*/ 1016 w 1016"/>
                  <a:gd name="T51" fmla="*/ 53 h 1069"/>
                  <a:gd name="T52" fmla="*/ 963 w 1016"/>
                  <a:gd name="T53" fmla="*/ 107 h 1069"/>
                  <a:gd name="T54" fmla="*/ 856 w 1016"/>
                  <a:gd name="T55" fmla="*/ 107 h 1069"/>
                  <a:gd name="T56" fmla="*/ 856 w 1016"/>
                  <a:gd name="T57" fmla="*/ 107 h 1069"/>
                  <a:gd name="T58" fmla="*/ 802 w 1016"/>
                  <a:gd name="T59" fmla="*/ 160 h 1069"/>
                  <a:gd name="T60" fmla="*/ 802 w 1016"/>
                  <a:gd name="T61" fmla="*/ 214 h 1069"/>
                  <a:gd name="T62" fmla="*/ 909 w 1016"/>
                  <a:gd name="T63" fmla="*/ 267 h 1069"/>
                  <a:gd name="T64" fmla="*/ 909 w 1016"/>
                  <a:gd name="T65" fmla="*/ 267 h 1069"/>
                  <a:gd name="T66" fmla="*/ 963 w 1016"/>
                  <a:gd name="T67" fmla="*/ 321 h 1069"/>
                  <a:gd name="T68" fmla="*/ 909 w 1016"/>
                  <a:gd name="T69" fmla="*/ 428 h 1069"/>
                  <a:gd name="T70" fmla="*/ 802 w 1016"/>
                  <a:gd name="T71" fmla="*/ 481 h 1069"/>
                  <a:gd name="T72" fmla="*/ 802 w 1016"/>
                  <a:gd name="T73" fmla="*/ 481 h 1069"/>
                  <a:gd name="T74" fmla="*/ 695 w 1016"/>
                  <a:gd name="T75" fmla="*/ 588 h 1069"/>
                  <a:gd name="T76" fmla="*/ 643 w 1016"/>
                  <a:gd name="T77" fmla="*/ 642 h 1069"/>
                  <a:gd name="T78" fmla="*/ 482 w 1016"/>
                  <a:gd name="T79" fmla="*/ 695 h 1069"/>
                  <a:gd name="T80" fmla="*/ 482 w 1016"/>
                  <a:gd name="T81" fmla="*/ 695 h 1069"/>
                  <a:gd name="T82" fmla="*/ 321 w 1016"/>
                  <a:gd name="T83" fmla="*/ 749 h 1069"/>
                  <a:gd name="T84" fmla="*/ 375 w 1016"/>
                  <a:gd name="T85" fmla="*/ 802 h 1069"/>
                  <a:gd name="T86" fmla="*/ 535 w 1016"/>
                  <a:gd name="T87" fmla="*/ 802 h 1069"/>
                  <a:gd name="T88" fmla="*/ 535 w 1016"/>
                  <a:gd name="T89" fmla="*/ 802 h 1069"/>
                  <a:gd name="T90" fmla="*/ 643 w 1016"/>
                  <a:gd name="T91" fmla="*/ 855 h 1069"/>
                  <a:gd name="T92" fmla="*/ 643 w 1016"/>
                  <a:gd name="T93" fmla="*/ 908 h 1069"/>
                  <a:gd name="T94" fmla="*/ 589 w 1016"/>
                  <a:gd name="T95" fmla="*/ 962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6" h="1069">
                    <a:moveTo>
                      <a:pt x="589" y="962"/>
                    </a:moveTo>
                    <a:lnTo>
                      <a:pt x="482" y="1015"/>
                    </a:lnTo>
                    <a:lnTo>
                      <a:pt x="375" y="1069"/>
                    </a:lnTo>
                    <a:lnTo>
                      <a:pt x="268" y="1015"/>
                    </a:lnTo>
                    <a:lnTo>
                      <a:pt x="268" y="1015"/>
                    </a:lnTo>
                    <a:lnTo>
                      <a:pt x="161" y="1015"/>
                    </a:lnTo>
                    <a:lnTo>
                      <a:pt x="107" y="1015"/>
                    </a:lnTo>
                    <a:lnTo>
                      <a:pt x="107" y="1015"/>
                    </a:lnTo>
                    <a:lnTo>
                      <a:pt x="107" y="1015"/>
                    </a:lnTo>
                    <a:lnTo>
                      <a:pt x="0" y="1015"/>
                    </a:lnTo>
                    <a:lnTo>
                      <a:pt x="54" y="962"/>
                    </a:lnTo>
                    <a:lnTo>
                      <a:pt x="161" y="855"/>
                    </a:lnTo>
                    <a:lnTo>
                      <a:pt x="161" y="855"/>
                    </a:lnTo>
                    <a:lnTo>
                      <a:pt x="214" y="802"/>
                    </a:lnTo>
                    <a:lnTo>
                      <a:pt x="268" y="695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535"/>
                    </a:lnTo>
                    <a:lnTo>
                      <a:pt x="428" y="428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643" y="160"/>
                    </a:lnTo>
                    <a:lnTo>
                      <a:pt x="802" y="53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16" y="53"/>
                    </a:lnTo>
                    <a:lnTo>
                      <a:pt x="963" y="107"/>
                    </a:lnTo>
                    <a:lnTo>
                      <a:pt x="856" y="107"/>
                    </a:lnTo>
                    <a:lnTo>
                      <a:pt x="856" y="107"/>
                    </a:lnTo>
                    <a:lnTo>
                      <a:pt x="802" y="160"/>
                    </a:lnTo>
                    <a:lnTo>
                      <a:pt x="802" y="214"/>
                    </a:lnTo>
                    <a:lnTo>
                      <a:pt x="909" y="267"/>
                    </a:lnTo>
                    <a:lnTo>
                      <a:pt x="909" y="267"/>
                    </a:lnTo>
                    <a:lnTo>
                      <a:pt x="963" y="321"/>
                    </a:lnTo>
                    <a:lnTo>
                      <a:pt x="909" y="428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695" y="588"/>
                    </a:lnTo>
                    <a:lnTo>
                      <a:pt x="643" y="642"/>
                    </a:lnTo>
                    <a:lnTo>
                      <a:pt x="482" y="695"/>
                    </a:lnTo>
                    <a:lnTo>
                      <a:pt x="482" y="695"/>
                    </a:lnTo>
                    <a:lnTo>
                      <a:pt x="321" y="749"/>
                    </a:lnTo>
                    <a:lnTo>
                      <a:pt x="375" y="802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643" y="855"/>
                    </a:lnTo>
                    <a:lnTo>
                      <a:pt x="643" y="908"/>
                    </a:lnTo>
                    <a:lnTo>
                      <a:pt x="589" y="962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" name="Freeform 260"/>
              <p:cNvSpPr>
                <a:spLocks/>
              </p:cNvSpPr>
              <p:nvPr/>
            </p:nvSpPr>
            <p:spPr bwMode="auto">
              <a:xfrm>
                <a:off x="4285" y="1789"/>
                <a:ext cx="127" cy="120"/>
              </a:xfrm>
              <a:custGeom>
                <a:avLst/>
                <a:gdLst>
                  <a:gd name="T0" fmla="*/ 535 w 1016"/>
                  <a:gd name="T1" fmla="*/ 909 h 962"/>
                  <a:gd name="T2" fmla="*/ 482 w 1016"/>
                  <a:gd name="T3" fmla="*/ 962 h 962"/>
                  <a:gd name="T4" fmla="*/ 375 w 1016"/>
                  <a:gd name="T5" fmla="*/ 962 h 962"/>
                  <a:gd name="T6" fmla="*/ 268 w 1016"/>
                  <a:gd name="T7" fmla="*/ 962 h 962"/>
                  <a:gd name="T8" fmla="*/ 268 w 1016"/>
                  <a:gd name="T9" fmla="*/ 962 h 962"/>
                  <a:gd name="T10" fmla="*/ 161 w 1016"/>
                  <a:gd name="T11" fmla="*/ 962 h 962"/>
                  <a:gd name="T12" fmla="*/ 107 w 1016"/>
                  <a:gd name="T13" fmla="*/ 962 h 962"/>
                  <a:gd name="T14" fmla="*/ 107 w 1016"/>
                  <a:gd name="T15" fmla="*/ 962 h 962"/>
                  <a:gd name="T16" fmla="*/ 107 w 1016"/>
                  <a:gd name="T17" fmla="*/ 962 h 962"/>
                  <a:gd name="T18" fmla="*/ 0 w 1016"/>
                  <a:gd name="T19" fmla="*/ 962 h 962"/>
                  <a:gd name="T20" fmla="*/ 54 w 1016"/>
                  <a:gd name="T21" fmla="*/ 909 h 962"/>
                  <a:gd name="T22" fmla="*/ 161 w 1016"/>
                  <a:gd name="T23" fmla="*/ 802 h 962"/>
                  <a:gd name="T24" fmla="*/ 161 w 1016"/>
                  <a:gd name="T25" fmla="*/ 802 h 962"/>
                  <a:gd name="T26" fmla="*/ 214 w 1016"/>
                  <a:gd name="T27" fmla="*/ 749 h 962"/>
                  <a:gd name="T28" fmla="*/ 268 w 1016"/>
                  <a:gd name="T29" fmla="*/ 642 h 962"/>
                  <a:gd name="T30" fmla="*/ 321 w 1016"/>
                  <a:gd name="T31" fmla="*/ 535 h 962"/>
                  <a:gd name="T32" fmla="*/ 321 w 1016"/>
                  <a:gd name="T33" fmla="*/ 535 h 962"/>
                  <a:gd name="T34" fmla="*/ 375 w 1016"/>
                  <a:gd name="T35" fmla="*/ 482 h 962"/>
                  <a:gd name="T36" fmla="*/ 428 w 1016"/>
                  <a:gd name="T37" fmla="*/ 375 h 962"/>
                  <a:gd name="T38" fmla="*/ 535 w 1016"/>
                  <a:gd name="T39" fmla="*/ 214 h 962"/>
                  <a:gd name="T40" fmla="*/ 535 w 1016"/>
                  <a:gd name="T41" fmla="*/ 214 h 962"/>
                  <a:gd name="T42" fmla="*/ 643 w 1016"/>
                  <a:gd name="T43" fmla="*/ 107 h 962"/>
                  <a:gd name="T44" fmla="*/ 749 w 1016"/>
                  <a:gd name="T45" fmla="*/ 0 h 962"/>
                  <a:gd name="T46" fmla="*/ 963 w 1016"/>
                  <a:gd name="T47" fmla="*/ 0 h 962"/>
                  <a:gd name="T48" fmla="*/ 963 w 1016"/>
                  <a:gd name="T49" fmla="*/ 0 h 962"/>
                  <a:gd name="T50" fmla="*/ 1016 w 1016"/>
                  <a:gd name="T51" fmla="*/ 54 h 962"/>
                  <a:gd name="T52" fmla="*/ 909 w 1016"/>
                  <a:gd name="T53" fmla="*/ 54 h 962"/>
                  <a:gd name="T54" fmla="*/ 856 w 1016"/>
                  <a:gd name="T55" fmla="*/ 54 h 962"/>
                  <a:gd name="T56" fmla="*/ 856 w 1016"/>
                  <a:gd name="T57" fmla="*/ 54 h 962"/>
                  <a:gd name="T58" fmla="*/ 749 w 1016"/>
                  <a:gd name="T59" fmla="*/ 107 h 962"/>
                  <a:gd name="T60" fmla="*/ 749 w 1016"/>
                  <a:gd name="T61" fmla="*/ 161 h 962"/>
                  <a:gd name="T62" fmla="*/ 856 w 1016"/>
                  <a:gd name="T63" fmla="*/ 214 h 962"/>
                  <a:gd name="T64" fmla="*/ 856 w 1016"/>
                  <a:gd name="T65" fmla="*/ 214 h 962"/>
                  <a:gd name="T66" fmla="*/ 909 w 1016"/>
                  <a:gd name="T67" fmla="*/ 268 h 962"/>
                  <a:gd name="T68" fmla="*/ 856 w 1016"/>
                  <a:gd name="T69" fmla="*/ 321 h 962"/>
                  <a:gd name="T70" fmla="*/ 749 w 1016"/>
                  <a:gd name="T71" fmla="*/ 375 h 962"/>
                  <a:gd name="T72" fmla="*/ 749 w 1016"/>
                  <a:gd name="T73" fmla="*/ 375 h 962"/>
                  <a:gd name="T74" fmla="*/ 643 w 1016"/>
                  <a:gd name="T75" fmla="*/ 482 h 962"/>
                  <a:gd name="T76" fmla="*/ 589 w 1016"/>
                  <a:gd name="T77" fmla="*/ 589 h 962"/>
                  <a:gd name="T78" fmla="*/ 482 w 1016"/>
                  <a:gd name="T79" fmla="*/ 589 h 962"/>
                  <a:gd name="T80" fmla="*/ 482 w 1016"/>
                  <a:gd name="T81" fmla="*/ 589 h 962"/>
                  <a:gd name="T82" fmla="*/ 321 w 1016"/>
                  <a:gd name="T83" fmla="*/ 696 h 962"/>
                  <a:gd name="T84" fmla="*/ 375 w 1016"/>
                  <a:gd name="T85" fmla="*/ 749 h 962"/>
                  <a:gd name="T86" fmla="*/ 535 w 1016"/>
                  <a:gd name="T87" fmla="*/ 802 h 962"/>
                  <a:gd name="T88" fmla="*/ 535 w 1016"/>
                  <a:gd name="T89" fmla="*/ 802 h 962"/>
                  <a:gd name="T90" fmla="*/ 589 w 1016"/>
                  <a:gd name="T91" fmla="*/ 855 h 962"/>
                  <a:gd name="T92" fmla="*/ 643 w 1016"/>
                  <a:gd name="T93" fmla="*/ 855 h 962"/>
                  <a:gd name="T94" fmla="*/ 535 w 1016"/>
                  <a:gd name="T95" fmla="*/ 909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6" h="962">
                    <a:moveTo>
                      <a:pt x="535" y="909"/>
                    </a:moveTo>
                    <a:lnTo>
                      <a:pt x="482" y="962"/>
                    </a:lnTo>
                    <a:lnTo>
                      <a:pt x="375" y="962"/>
                    </a:lnTo>
                    <a:lnTo>
                      <a:pt x="268" y="962"/>
                    </a:lnTo>
                    <a:lnTo>
                      <a:pt x="268" y="962"/>
                    </a:lnTo>
                    <a:lnTo>
                      <a:pt x="161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0" y="962"/>
                    </a:lnTo>
                    <a:lnTo>
                      <a:pt x="54" y="909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214" y="749"/>
                    </a:lnTo>
                    <a:lnTo>
                      <a:pt x="268" y="642"/>
                    </a:lnTo>
                    <a:lnTo>
                      <a:pt x="321" y="535"/>
                    </a:lnTo>
                    <a:lnTo>
                      <a:pt x="321" y="535"/>
                    </a:lnTo>
                    <a:lnTo>
                      <a:pt x="375" y="482"/>
                    </a:lnTo>
                    <a:lnTo>
                      <a:pt x="428" y="375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643" y="107"/>
                    </a:lnTo>
                    <a:lnTo>
                      <a:pt x="749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16" y="54"/>
                    </a:lnTo>
                    <a:lnTo>
                      <a:pt x="909" y="54"/>
                    </a:lnTo>
                    <a:lnTo>
                      <a:pt x="856" y="54"/>
                    </a:lnTo>
                    <a:lnTo>
                      <a:pt x="856" y="54"/>
                    </a:lnTo>
                    <a:lnTo>
                      <a:pt x="749" y="107"/>
                    </a:lnTo>
                    <a:lnTo>
                      <a:pt x="749" y="161"/>
                    </a:lnTo>
                    <a:lnTo>
                      <a:pt x="856" y="214"/>
                    </a:lnTo>
                    <a:lnTo>
                      <a:pt x="856" y="214"/>
                    </a:lnTo>
                    <a:lnTo>
                      <a:pt x="909" y="268"/>
                    </a:lnTo>
                    <a:lnTo>
                      <a:pt x="856" y="321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643" y="482"/>
                    </a:lnTo>
                    <a:lnTo>
                      <a:pt x="589" y="589"/>
                    </a:lnTo>
                    <a:lnTo>
                      <a:pt x="482" y="589"/>
                    </a:lnTo>
                    <a:lnTo>
                      <a:pt x="482" y="589"/>
                    </a:lnTo>
                    <a:lnTo>
                      <a:pt x="321" y="696"/>
                    </a:lnTo>
                    <a:lnTo>
                      <a:pt x="375" y="749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589" y="855"/>
                    </a:lnTo>
                    <a:lnTo>
                      <a:pt x="643" y="855"/>
                    </a:lnTo>
                    <a:lnTo>
                      <a:pt x="535" y="909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Freeform 261"/>
              <p:cNvSpPr>
                <a:spLocks/>
              </p:cNvSpPr>
              <p:nvPr/>
            </p:nvSpPr>
            <p:spPr bwMode="auto">
              <a:xfrm>
                <a:off x="4292" y="1789"/>
                <a:ext cx="114" cy="120"/>
              </a:xfrm>
              <a:custGeom>
                <a:avLst/>
                <a:gdLst>
                  <a:gd name="T0" fmla="*/ 481 w 909"/>
                  <a:gd name="T1" fmla="*/ 909 h 962"/>
                  <a:gd name="T2" fmla="*/ 428 w 909"/>
                  <a:gd name="T3" fmla="*/ 962 h 962"/>
                  <a:gd name="T4" fmla="*/ 321 w 909"/>
                  <a:gd name="T5" fmla="*/ 962 h 962"/>
                  <a:gd name="T6" fmla="*/ 214 w 909"/>
                  <a:gd name="T7" fmla="*/ 909 h 962"/>
                  <a:gd name="T8" fmla="*/ 214 w 909"/>
                  <a:gd name="T9" fmla="*/ 909 h 962"/>
                  <a:gd name="T10" fmla="*/ 160 w 909"/>
                  <a:gd name="T11" fmla="*/ 909 h 962"/>
                  <a:gd name="T12" fmla="*/ 107 w 909"/>
                  <a:gd name="T13" fmla="*/ 909 h 962"/>
                  <a:gd name="T14" fmla="*/ 107 w 909"/>
                  <a:gd name="T15" fmla="*/ 909 h 962"/>
                  <a:gd name="T16" fmla="*/ 107 w 909"/>
                  <a:gd name="T17" fmla="*/ 909 h 962"/>
                  <a:gd name="T18" fmla="*/ 0 w 909"/>
                  <a:gd name="T19" fmla="*/ 909 h 962"/>
                  <a:gd name="T20" fmla="*/ 0 w 909"/>
                  <a:gd name="T21" fmla="*/ 855 h 962"/>
                  <a:gd name="T22" fmla="*/ 107 w 909"/>
                  <a:gd name="T23" fmla="*/ 749 h 962"/>
                  <a:gd name="T24" fmla="*/ 107 w 909"/>
                  <a:gd name="T25" fmla="*/ 749 h 962"/>
                  <a:gd name="T26" fmla="*/ 160 w 909"/>
                  <a:gd name="T27" fmla="*/ 696 h 962"/>
                  <a:gd name="T28" fmla="*/ 214 w 909"/>
                  <a:gd name="T29" fmla="*/ 642 h 962"/>
                  <a:gd name="T30" fmla="*/ 267 w 909"/>
                  <a:gd name="T31" fmla="*/ 535 h 962"/>
                  <a:gd name="T32" fmla="*/ 267 w 909"/>
                  <a:gd name="T33" fmla="*/ 535 h 962"/>
                  <a:gd name="T34" fmla="*/ 321 w 909"/>
                  <a:gd name="T35" fmla="*/ 482 h 962"/>
                  <a:gd name="T36" fmla="*/ 374 w 909"/>
                  <a:gd name="T37" fmla="*/ 375 h 962"/>
                  <a:gd name="T38" fmla="*/ 428 w 909"/>
                  <a:gd name="T39" fmla="*/ 214 h 962"/>
                  <a:gd name="T40" fmla="*/ 428 w 909"/>
                  <a:gd name="T41" fmla="*/ 214 h 962"/>
                  <a:gd name="T42" fmla="*/ 535 w 909"/>
                  <a:gd name="T43" fmla="*/ 107 h 962"/>
                  <a:gd name="T44" fmla="*/ 695 w 909"/>
                  <a:gd name="T45" fmla="*/ 0 h 962"/>
                  <a:gd name="T46" fmla="*/ 855 w 909"/>
                  <a:gd name="T47" fmla="*/ 0 h 962"/>
                  <a:gd name="T48" fmla="*/ 855 w 909"/>
                  <a:gd name="T49" fmla="*/ 0 h 962"/>
                  <a:gd name="T50" fmla="*/ 909 w 909"/>
                  <a:gd name="T51" fmla="*/ 54 h 962"/>
                  <a:gd name="T52" fmla="*/ 802 w 909"/>
                  <a:gd name="T53" fmla="*/ 54 h 962"/>
                  <a:gd name="T54" fmla="*/ 748 w 909"/>
                  <a:gd name="T55" fmla="*/ 54 h 962"/>
                  <a:gd name="T56" fmla="*/ 748 w 909"/>
                  <a:gd name="T57" fmla="*/ 54 h 962"/>
                  <a:gd name="T58" fmla="*/ 695 w 909"/>
                  <a:gd name="T59" fmla="*/ 107 h 962"/>
                  <a:gd name="T60" fmla="*/ 695 w 909"/>
                  <a:gd name="T61" fmla="*/ 161 h 962"/>
                  <a:gd name="T62" fmla="*/ 802 w 909"/>
                  <a:gd name="T63" fmla="*/ 214 h 962"/>
                  <a:gd name="T64" fmla="*/ 802 w 909"/>
                  <a:gd name="T65" fmla="*/ 214 h 962"/>
                  <a:gd name="T66" fmla="*/ 855 w 909"/>
                  <a:gd name="T67" fmla="*/ 268 h 962"/>
                  <a:gd name="T68" fmla="*/ 748 w 909"/>
                  <a:gd name="T69" fmla="*/ 321 h 962"/>
                  <a:gd name="T70" fmla="*/ 589 w 909"/>
                  <a:gd name="T71" fmla="*/ 375 h 962"/>
                  <a:gd name="T72" fmla="*/ 589 w 909"/>
                  <a:gd name="T73" fmla="*/ 375 h 962"/>
                  <a:gd name="T74" fmla="*/ 535 w 909"/>
                  <a:gd name="T75" fmla="*/ 482 h 962"/>
                  <a:gd name="T76" fmla="*/ 481 w 909"/>
                  <a:gd name="T77" fmla="*/ 535 h 962"/>
                  <a:gd name="T78" fmla="*/ 374 w 909"/>
                  <a:gd name="T79" fmla="*/ 589 h 962"/>
                  <a:gd name="T80" fmla="*/ 374 w 909"/>
                  <a:gd name="T81" fmla="*/ 589 h 962"/>
                  <a:gd name="T82" fmla="*/ 214 w 909"/>
                  <a:gd name="T83" fmla="*/ 696 h 962"/>
                  <a:gd name="T84" fmla="*/ 267 w 909"/>
                  <a:gd name="T85" fmla="*/ 749 h 962"/>
                  <a:gd name="T86" fmla="*/ 428 w 909"/>
                  <a:gd name="T87" fmla="*/ 802 h 962"/>
                  <a:gd name="T88" fmla="*/ 428 w 909"/>
                  <a:gd name="T89" fmla="*/ 802 h 962"/>
                  <a:gd name="T90" fmla="*/ 535 w 909"/>
                  <a:gd name="T91" fmla="*/ 855 h 962"/>
                  <a:gd name="T92" fmla="*/ 589 w 909"/>
                  <a:gd name="T93" fmla="*/ 855 h 962"/>
                  <a:gd name="T94" fmla="*/ 481 w 909"/>
                  <a:gd name="T95" fmla="*/ 909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9" h="962">
                    <a:moveTo>
                      <a:pt x="481" y="909"/>
                    </a:moveTo>
                    <a:lnTo>
                      <a:pt x="428" y="962"/>
                    </a:lnTo>
                    <a:lnTo>
                      <a:pt x="321" y="962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160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0" y="909"/>
                    </a:lnTo>
                    <a:lnTo>
                      <a:pt x="0" y="855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60" y="696"/>
                    </a:lnTo>
                    <a:lnTo>
                      <a:pt x="214" y="642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321" y="482"/>
                    </a:lnTo>
                    <a:lnTo>
                      <a:pt x="374" y="375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535" y="107"/>
                    </a:lnTo>
                    <a:lnTo>
                      <a:pt x="695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909" y="54"/>
                    </a:lnTo>
                    <a:lnTo>
                      <a:pt x="802" y="54"/>
                    </a:lnTo>
                    <a:lnTo>
                      <a:pt x="748" y="54"/>
                    </a:lnTo>
                    <a:lnTo>
                      <a:pt x="748" y="54"/>
                    </a:lnTo>
                    <a:lnTo>
                      <a:pt x="695" y="107"/>
                    </a:lnTo>
                    <a:lnTo>
                      <a:pt x="695" y="161"/>
                    </a:lnTo>
                    <a:lnTo>
                      <a:pt x="802" y="214"/>
                    </a:lnTo>
                    <a:lnTo>
                      <a:pt x="802" y="214"/>
                    </a:lnTo>
                    <a:lnTo>
                      <a:pt x="855" y="268"/>
                    </a:lnTo>
                    <a:lnTo>
                      <a:pt x="748" y="321"/>
                    </a:lnTo>
                    <a:lnTo>
                      <a:pt x="589" y="375"/>
                    </a:lnTo>
                    <a:lnTo>
                      <a:pt x="589" y="375"/>
                    </a:lnTo>
                    <a:lnTo>
                      <a:pt x="535" y="482"/>
                    </a:lnTo>
                    <a:lnTo>
                      <a:pt x="481" y="535"/>
                    </a:lnTo>
                    <a:lnTo>
                      <a:pt x="374" y="589"/>
                    </a:lnTo>
                    <a:lnTo>
                      <a:pt x="374" y="589"/>
                    </a:lnTo>
                    <a:lnTo>
                      <a:pt x="214" y="696"/>
                    </a:lnTo>
                    <a:lnTo>
                      <a:pt x="267" y="749"/>
                    </a:lnTo>
                    <a:lnTo>
                      <a:pt x="428" y="802"/>
                    </a:lnTo>
                    <a:lnTo>
                      <a:pt x="428" y="802"/>
                    </a:lnTo>
                    <a:lnTo>
                      <a:pt x="535" y="855"/>
                    </a:lnTo>
                    <a:lnTo>
                      <a:pt x="589" y="855"/>
                    </a:lnTo>
                    <a:lnTo>
                      <a:pt x="481" y="909"/>
                    </a:lnTo>
                    <a:close/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" name="Freeform 262"/>
              <p:cNvSpPr>
                <a:spLocks/>
              </p:cNvSpPr>
              <p:nvPr/>
            </p:nvSpPr>
            <p:spPr bwMode="auto">
              <a:xfrm>
                <a:off x="4292" y="1789"/>
                <a:ext cx="107" cy="113"/>
              </a:xfrm>
              <a:custGeom>
                <a:avLst/>
                <a:gdLst>
                  <a:gd name="T0" fmla="*/ 107 w 855"/>
                  <a:gd name="T1" fmla="*/ 909 h 909"/>
                  <a:gd name="T2" fmla="*/ 107 w 855"/>
                  <a:gd name="T3" fmla="*/ 909 h 909"/>
                  <a:gd name="T4" fmla="*/ 160 w 855"/>
                  <a:gd name="T5" fmla="*/ 909 h 909"/>
                  <a:gd name="T6" fmla="*/ 214 w 855"/>
                  <a:gd name="T7" fmla="*/ 909 h 909"/>
                  <a:gd name="T8" fmla="*/ 214 w 855"/>
                  <a:gd name="T9" fmla="*/ 909 h 909"/>
                  <a:gd name="T10" fmla="*/ 321 w 855"/>
                  <a:gd name="T11" fmla="*/ 909 h 909"/>
                  <a:gd name="T12" fmla="*/ 428 w 855"/>
                  <a:gd name="T13" fmla="*/ 909 h 909"/>
                  <a:gd name="T14" fmla="*/ 481 w 855"/>
                  <a:gd name="T15" fmla="*/ 909 h 909"/>
                  <a:gd name="T16" fmla="*/ 481 w 855"/>
                  <a:gd name="T17" fmla="*/ 909 h 909"/>
                  <a:gd name="T18" fmla="*/ 535 w 855"/>
                  <a:gd name="T19" fmla="*/ 855 h 909"/>
                  <a:gd name="T20" fmla="*/ 481 w 855"/>
                  <a:gd name="T21" fmla="*/ 855 h 909"/>
                  <a:gd name="T22" fmla="*/ 428 w 855"/>
                  <a:gd name="T23" fmla="*/ 802 h 909"/>
                  <a:gd name="T24" fmla="*/ 428 w 855"/>
                  <a:gd name="T25" fmla="*/ 802 h 909"/>
                  <a:gd name="T26" fmla="*/ 267 w 855"/>
                  <a:gd name="T27" fmla="*/ 749 h 909"/>
                  <a:gd name="T28" fmla="*/ 214 w 855"/>
                  <a:gd name="T29" fmla="*/ 696 h 909"/>
                  <a:gd name="T30" fmla="*/ 374 w 855"/>
                  <a:gd name="T31" fmla="*/ 589 h 909"/>
                  <a:gd name="T32" fmla="*/ 374 w 855"/>
                  <a:gd name="T33" fmla="*/ 589 h 909"/>
                  <a:gd name="T34" fmla="*/ 481 w 855"/>
                  <a:gd name="T35" fmla="*/ 535 h 909"/>
                  <a:gd name="T36" fmla="*/ 481 w 855"/>
                  <a:gd name="T37" fmla="*/ 482 h 909"/>
                  <a:gd name="T38" fmla="*/ 535 w 855"/>
                  <a:gd name="T39" fmla="*/ 375 h 909"/>
                  <a:gd name="T40" fmla="*/ 535 w 855"/>
                  <a:gd name="T41" fmla="*/ 375 h 909"/>
                  <a:gd name="T42" fmla="*/ 641 w 855"/>
                  <a:gd name="T43" fmla="*/ 268 h 909"/>
                  <a:gd name="T44" fmla="*/ 802 w 855"/>
                  <a:gd name="T45" fmla="*/ 268 h 909"/>
                  <a:gd name="T46" fmla="*/ 748 w 855"/>
                  <a:gd name="T47" fmla="*/ 214 h 909"/>
                  <a:gd name="T48" fmla="*/ 748 w 855"/>
                  <a:gd name="T49" fmla="*/ 214 h 909"/>
                  <a:gd name="T50" fmla="*/ 641 w 855"/>
                  <a:gd name="T51" fmla="*/ 161 h 909"/>
                  <a:gd name="T52" fmla="*/ 641 w 855"/>
                  <a:gd name="T53" fmla="*/ 107 h 909"/>
                  <a:gd name="T54" fmla="*/ 695 w 855"/>
                  <a:gd name="T55" fmla="*/ 54 h 909"/>
                  <a:gd name="T56" fmla="*/ 695 w 855"/>
                  <a:gd name="T57" fmla="*/ 54 h 909"/>
                  <a:gd name="T58" fmla="*/ 802 w 855"/>
                  <a:gd name="T59" fmla="*/ 54 h 909"/>
                  <a:gd name="T60" fmla="*/ 855 w 855"/>
                  <a:gd name="T61" fmla="*/ 54 h 909"/>
                  <a:gd name="T62" fmla="*/ 855 w 855"/>
                  <a:gd name="T63" fmla="*/ 0 h 909"/>
                  <a:gd name="T64" fmla="*/ 855 w 855"/>
                  <a:gd name="T65" fmla="*/ 0 h 909"/>
                  <a:gd name="T66" fmla="*/ 695 w 855"/>
                  <a:gd name="T67" fmla="*/ 54 h 909"/>
                  <a:gd name="T68" fmla="*/ 535 w 855"/>
                  <a:gd name="T69" fmla="*/ 161 h 909"/>
                  <a:gd name="T70" fmla="*/ 428 w 855"/>
                  <a:gd name="T71" fmla="*/ 268 h 909"/>
                  <a:gd name="T72" fmla="*/ 428 w 855"/>
                  <a:gd name="T73" fmla="*/ 268 h 909"/>
                  <a:gd name="T74" fmla="*/ 321 w 855"/>
                  <a:gd name="T75" fmla="*/ 375 h 909"/>
                  <a:gd name="T76" fmla="*/ 321 w 855"/>
                  <a:gd name="T77" fmla="*/ 482 h 909"/>
                  <a:gd name="T78" fmla="*/ 267 w 855"/>
                  <a:gd name="T79" fmla="*/ 535 h 909"/>
                  <a:gd name="T80" fmla="*/ 267 w 855"/>
                  <a:gd name="T81" fmla="*/ 535 h 909"/>
                  <a:gd name="T82" fmla="*/ 214 w 855"/>
                  <a:gd name="T83" fmla="*/ 642 h 909"/>
                  <a:gd name="T84" fmla="*/ 160 w 855"/>
                  <a:gd name="T85" fmla="*/ 696 h 909"/>
                  <a:gd name="T86" fmla="*/ 107 w 855"/>
                  <a:gd name="T87" fmla="*/ 749 h 909"/>
                  <a:gd name="T88" fmla="*/ 107 w 855"/>
                  <a:gd name="T89" fmla="*/ 749 h 909"/>
                  <a:gd name="T90" fmla="*/ 0 w 855"/>
                  <a:gd name="T91" fmla="*/ 855 h 909"/>
                  <a:gd name="T92" fmla="*/ 0 w 855"/>
                  <a:gd name="T93" fmla="*/ 909 h 909"/>
                  <a:gd name="T94" fmla="*/ 107 w 855"/>
                  <a:gd name="T95" fmla="*/ 909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5" h="909">
                    <a:moveTo>
                      <a:pt x="107" y="909"/>
                    </a:moveTo>
                    <a:lnTo>
                      <a:pt x="107" y="909"/>
                    </a:lnTo>
                    <a:lnTo>
                      <a:pt x="160" y="909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321" y="909"/>
                    </a:lnTo>
                    <a:lnTo>
                      <a:pt x="428" y="909"/>
                    </a:lnTo>
                    <a:lnTo>
                      <a:pt x="481" y="909"/>
                    </a:lnTo>
                    <a:lnTo>
                      <a:pt x="481" y="909"/>
                    </a:lnTo>
                    <a:lnTo>
                      <a:pt x="535" y="855"/>
                    </a:lnTo>
                    <a:lnTo>
                      <a:pt x="481" y="855"/>
                    </a:lnTo>
                    <a:lnTo>
                      <a:pt x="428" y="802"/>
                    </a:lnTo>
                    <a:lnTo>
                      <a:pt x="428" y="802"/>
                    </a:lnTo>
                    <a:lnTo>
                      <a:pt x="267" y="749"/>
                    </a:lnTo>
                    <a:lnTo>
                      <a:pt x="214" y="696"/>
                    </a:lnTo>
                    <a:lnTo>
                      <a:pt x="374" y="589"/>
                    </a:lnTo>
                    <a:lnTo>
                      <a:pt x="374" y="589"/>
                    </a:lnTo>
                    <a:lnTo>
                      <a:pt x="481" y="535"/>
                    </a:lnTo>
                    <a:lnTo>
                      <a:pt x="481" y="482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641" y="268"/>
                    </a:lnTo>
                    <a:lnTo>
                      <a:pt x="802" y="268"/>
                    </a:lnTo>
                    <a:lnTo>
                      <a:pt x="748" y="214"/>
                    </a:lnTo>
                    <a:lnTo>
                      <a:pt x="748" y="214"/>
                    </a:lnTo>
                    <a:lnTo>
                      <a:pt x="641" y="161"/>
                    </a:lnTo>
                    <a:lnTo>
                      <a:pt x="641" y="107"/>
                    </a:lnTo>
                    <a:lnTo>
                      <a:pt x="695" y="54"/>
                    </a:lnTo>
                    <a:lnTo>
                      <a:pt x="695" y="54"/>
                    </a:lnTo>
                    <a:lnTo>
                      <a:pt x="802" y="54"/>
                    </a:lnTo>
                    <a:lnTo>
                      <a:pt x="855" y="54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695" y="54"/>
                    </a:lnTo>
                    <a:lnTo>
                      <a:pt x="535" y="161"/>
                    </a:lnTo>
                    <a:lnTo>
                      <a:pt x="428" y="268"/>
                    </a:lnTo>
                    <a:lnTo>
                      <a:pt x="428" y="268"/>
                    </a:lnTo>
                    <a:lnTo>
                      <a:pt x="321" y="375"/>
                    </a:lnTo>
                    <a:lnTo>
                      <a:pt x="321" y="482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214" y="642"/>
                    </a:lnTo>
                    <a:lnTo>
                      <a:pt x="160" y="696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0" y="855"/>
                    </a:lnTo>
                    <a:lnTo>
                      <a:pt x="0" y="909"/>
                    </a:lnTo>
                    <a:lnTo>
                      <a:pt x="107" y="9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Freeform 263"/>
              <p:cNvSpPr>
                <a:spLocks/>
              </p:cNvSpPr>
              <p:nvPr/>
            </p:nvSpPr>
            <p:spPr bwMode="auto">
              <a:xfrm>
                <a:off x="4392" y="1735"/>
                <a:ext cx="74" cy="34"/>
              </a:xfrm>
              <a:custGeom>
                <a:avLst/>
                <a:gdLst>
                  <a:gd name="T0" fmla="*/ 160 w 588"/>
                  <a:gd name="T1" fmla="*/ 52 h 267"/>
                  <a:gd name="T2" fmla="*/ 267 w 588"/>
                  <a:gd name="T3" fmla="*/ 0 h 267"/>
                  <a:gd name="T4" fmla="*/ 374 w 588"/>
                  <a:gd name="T5" fmla="*/ 0 h 267"/>
                  <a:gd name="T6" fmla="*/ 535 w 588"/>
                  <a:gd name="T7" fmla="*/ 52 h 267"/>
                  <a:gd name="T8" fmla="*/ 535 w 588"/>
                  <a:gd name="T9" fmla="*/ 52 h 267"/>
                  <a:gd name="T10" fmla="*/ 588 w 588"/>
                  <a:gd name="T11" fmla="*/ 160 h 267"/>
                  <a:gd name="T12" fmla="*/ 588 w 588"/>
                  <a:gd name="T13" fmla="*/ 267 h 267"/>
                  <a:gd name="T14" fmla="*/ 481 w 588"/>
                  <a:gd name="T15" fmla="*/ 267 h 267"/>
                  <a:gd name="T16" fmla="*/ 481 w 588"/>
                  <a:gd name="T17" fmla="*/ 267 h 267"/>
                  <a:gd name="T18" fmla="*/ 267 w 588"/>
                  <a:gd name="T19" fmla="*/ 213 h 267"/>
                  <a:gd name="T20" fmla="*/ 107 w 588"/>
                  <a:gd name="T21" fmla="*/ 213 h 267"/>
                  <a:gd name="T22" fmla="*/ 53 w 588"/>
                  <a:gd name="T23" fmla="*/ 213 h 267"/>
                  <a:gd name="T24" fmla="*/ 53 w 588"/>
                  <a:gd name="T25" fmla="*/ 213 h 267"/>
                  <a:gd name="T26" fmla="*/ 0 w 588"/>
                  <a:gd name="T27" fmla="*/ 213 h 267"/>
                  <a:gd name="T28" fmla="*/ 53 w 588"/>
                  <a:gd name="T29" fmla="*/ 160 h 267"/>
                  <a:gd name="T30" fmla="*/ 160 w 588"/>
                  <a:gd name="T31" fmla="*/ 52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8" h="267">
                    <a:moveTo>
                      <a:pt x="160" y="52"/>
                    </a:moveTo>
                    <a:lnTo>
                      <a:pt x="267" y="0"/>
                    </a:lnTo>
                    <a:lnTo>
                      <a:pt x="374" y="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88" y="160"/>
                    </a:lnTo>
                    <a:lnTo>
                      <a:pt x="588" y="267"/>
                    </a:lnTo>
                    <a:lnTo>
                      <a:pt x="481" y="267"/>
                    </a:lnTo>
                    <a:lnTo>
                      <a:pt x="481" y="267"/>
                    </a:lnTo>
                    <a:lnTo>
                      <a:pt x="267" y="213"/>
                    </a:lnTo>
                    <a:lnTo>
                      <a:pt x="107" y="213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0" y="213"/>
                    </a:lnTo>
                    <a:lnTo>
                      <a:pt x="53" y="160"/>
                    </a:lnTo>
                    <a:lnTo>
                      <a:pt x="160" y="52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" name="Freeform 264"/>
              <p:cNvSpPr>
                <a:spLocks/>
              </p:cNvSpPr>
              <p:nvPr/>
            </p:nvSpPr>
            <p:spPr bwMode="auto">
              <a:xfrm>
                <a:off x="4399" y="1742"/>
                <a:ext cx="60" cy="20"/>
              </a:xfrm>
              <a:custGeom>
                <a:avLst/>
                <a:gdLst>
                  <a:gd name="T0" fmla="*/ 107 w 482"/>
                  <a:gd name="T1" fmla="*/ 0 h 161"/>
                  <a:gd name="T2" fmla="*/ 214 w 482"/>
                  <a:gd name="T3" fmla="*/ 0 h 161"/>
                  <a:gd name="T4" fmla="*/ 321 w 482"/>
                  <a:gd name="T5" fmla="*/ 0 h 161"/>
                  <a:gd name="T6" fmla="*/ 428 w 482"/>
                  <a:gd name="T7" fmla="*/ 0 h 161"/>
                  <a:gd name="T8" fmla="*/ 428 w 482"/>
                  <a:gd name="T9" fmla="*/ 0 h 161"/>
                  <a:gd name="T10" fmla="*/ 482 w 482"/>
                  <a:gd name="T11" fmla="*/ 108 h 161"/>
                  <a:gd name="T12" fmla="*/ 482 w 482"/>
                  <a:gd name="T13" fmla="*/ 161 h 161"/>
                  <a:gd name="T14" fmla="*/ 428 w 482"/>
                  <a:gd name="T15" fmla="*/ 161 h 161"/>
                  <a:gd name="T16" fmla="*/ 428 w 482"/>
                  <a:gd name="T17" fmla="*/ 161 h 161"/>
                  <a:gd name="T18" fmla="*/ 268 w 482"/>
                  <a:gd name="T19" fmla="*/ 161 h 161"/>
                  <a:gd name="T20" fmla="*/ 107 w 482"/>
                  <a:gd name="T21" fmla="*/ 161 h 161"/>
                  <a:gd name="T22" fmla="*/ 54 w 482"/>
                  <a:gd name="T23" fmla="*/ 161 h 161"/>
                  <a:gd name="T24" fmla="*/ 54 w 482"/>
                  <a:gd name="T25" fmla="*/ 161 h 161"/>
                  <a:gd name="T26" fmla="*/ 0 w 482"/>
                  <a:gd name="T27" fmla="*/ 161 h 161"/>
                  <a:gd name="T28" fmla="*/ 0 w 482"/>
                  <a:gd name="T29" fmla="*/ 108 h 161"/>
                  <a:gd name="T30" fmla="*/ 107 w 482"/>
                  <a:gd name="T3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2" h="161">
                    <a:moveTo>
                      <a:pt x="107" y="0"/>
                    </a:move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2" y="108"/>
                    </a:lnTo>
                    <a:lnTo>
                      <a:pt x="482" y="161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268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" name="Freeform 265"/>
              <p:cNvSpPr>
                <a:spLocks/>
              </p:cNvSpPr>
              <p:nvPr/>
            </p:nvSpPr>
            <p:spPr bwMode="auto">
              <a:xfrm>
                <a:off x="4399" y="1742"/>
                <a:ext cx="53" cy="20"/>
              </a:xfrm>
              <a:custGeom>
                <a:avLst/>
                <a:gdLst>
                  <a:gd name="T0" fmla="*/ 161 w 428"/>
                  <a:gd name="T1" fmla="*/ 0 h 161"/>
                  <a:gd name="T2" fmla="*/ 214 w 428"/>
                  <a:gd name="T3" fmla="*/ 0 h 161"/>
                  <a:gd name="T4" fmla="*/ 321 w 428"/>
                  <a:gd name="T5" fmla="*/ 0 h 161"/>
                  <a:gd name="T6" fmla="*/ 375 w 428"/>
                  <a:gd name="T7" fmla="*/ 0 h 161"/>
                  <a:gd name="T8" fmla="*/ 375 w 428"/>
                  <a:gd name="T9" fmla="*/ 0 h 161"/>
                  <a:gd name="T10" fmla="*/ 428 w 428"/>
                  <a:gd name="T11" fmla="*/ 108 h 161"/>
                  <a:gd name="T12" fmla="*/ 428 w 428"/>
                  <a:gd name="T13" fmla="*/ 161 h 161"/>
                  <a:gd name="T14" fmla="*/ 375 w 428"/>
                  <a:gd name="T15" fmla="*/ 161 h 161"/>
                  <a:gd name="T16" fmla="*/ 375 w 428"/>
                  <a:gd name="T17" fmla="*/ 161 h 161"/>
                  <a:gd name="T18" fmla="*/ 214 w 428"/>
                  <a:gd name="T19" fmla="*/ 108 h 161"/>
                  <a:gd name="T20" fmla="*/ 107 w 428"/>
                  <a:gd name="T21" fmla="*/ 108 h 161"/>
                  <a:gd name="T22" fmla="*/ 54 w 428"/>
                  <a:gd name="T23" fmla="*/ 108 h 161"/>
                  <a:gd name="T24" fmla="*/ 54 w 428"/>
                  <a:gd name="T25" fmla="*/ 108 h 161"/>
                  <a:gd name="T26" fmla="*/ 0 w 428"/>
                  <a:gd name="T27" fmla="*/ 108 h 161"/>
                  <a:gd name="T28" fmla="*/ 54 w 428"/>
                  <a:gd name="T29" fmla="*/ 54 h 161"/>
                  <a:gd name="T30" fmla="*/ 161 w 428"/>
                  <a:gd name="T3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161">
                    <a:moveTo>
                      <a:pt x="161" y="0"/>
                    </a:moveTo>
                    <a:lnTo>
                      <a:pt x="214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08"/>
                    </a:lnTo>
                    <a:lnTo>
                      <a:pt x="428" y="161"/>
                    </a:lnTo>
                    <a:lnTo>
                      <a:pt x="375" y="161"/>
                    </a:lnTo>
                    <a:lnTo>
                      <a:pt x="375" y="161"/>
                    </a:lnTo>
                    <a:lnTo>
                      <a:pt x="214" y="108"/>
                    </a:lnTo>
                    <a:lnTo>
                      <a:pt x="107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0" y="108"/>
                    </a:lnTo>
                    <a:lnTo>
                      <a:pt x="54" y="54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" name="Freeform 266"/>
              <p:cNvSpPr>
                <a:spLocks/>
              </p:cNvSpPr>
              <p:nvPr/>
            </p:nvSpPr>
            <p:spPr bwMode="auto">
              <a:xfrm>
                <a:off x="4406" y="1742"/>
                <a:ext cx="46" cy="13"/>
              </a:xfrm>
              <a:custGeom>
                <a:avLst/>
                <a:gdLst>
                  <a:gd name="T0" fmla="*/ 107 w 374"/>
                  <a:gd name="T1" fmla="*/ 0 h 108"/>
                  <a:gd name="T2" fmla="*/ 160 w 374"/>
                  <a:gd name="T3" fmla="*/ 0 h 108"/>
                  <a:gd name="T4" fmla="*/ 214 w 374"/>
                  <a:gd name="T5" fmla="*/ 0 h 108"/>
                  <a:gd name="T6" fmla="*/ 321 w 374"/>
                  <a:gd name="T7" fmla="*/ 0 h 108"/>
                  <a:gd name="T8" fmla="*/ 321 w 374"/>
                  <a:gd name="T9" fmla="*/ 0 h 108"/>
                  <a:gd name="T10" fmla="*/ 374 w 374"/>
                  <a:gd name="T11" fmla="*/ 54 h 108"/>
                  <a:gd name="T12" fmla="*/ 374 w 374"/>
                  <a:gd name="T13" fmla="*/ 108 h 108"/>
                  <a:gd name="T14" fmla="*/ 321 w 374"/>
                  <a:gd name="T15" fmla="*/ 108 h 108"/>
                  <a:gd name="T16" fmla="*/ 321 w 374"/>
                  <a:gd name="T17" fmla="*/ 108 h 108"/>
                  <a:gd name="T18" fmla="*/ 160 w 374"/>
                  <a:gd name="T19" fmla="*/ 108 h 108"/>
                  <a:gd name="T20" fmla="*/ 107 w 374"/>
                  <a:gd name="T21" fmla="*/ 108 h 108"/>
                  <a:gd name="T22" fmla="*/ 53 w 374"/>
                  <a:gd name="T23" fmla="*/ 108 h 108"/>
                  <a:gd name="T24" fmla="*/ 53 w 374"/>
                  <a:gd name="T25" fmla="*/ 108 h 108"/>
                  <a:gd name="T26" fmla="*/ 0 w 374"/>
                  <a:gd name="T27" fmla="*/ 108 h 108"/>
                  <a:gd name="T28" fmla="*/ 53 w 374"/>
                  <a:gd name="T29" fmla="*/ 54 h 108"/>
                  <a:gd name="T30" fmla="*/ 107 w 374"/>
                  <a:gd name="T3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4" h="108">
                    <a:moveTo>
                      <a:pt x="107" y="0"/>
                    </a:moveTo>
                    <a:lnTo>
                      <a:pt x="160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4"/>
                    </a:lnTo>
                    <a:lnTo>
                      <a:pt x="374" y="108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160" y="108"/>
                    </a:lnTo>
                    <a:lnTo>
                      <a:pt x="107" y="108"/>
                    </a:lnTo>
                    <a:lnTo>
                      <a:pt x="53" y="108"/>
                    </a:lnTo>
                    <a:lnTo>
                      <a:pt x="53" y="108"/>
                    </a:lnTo>
                    <a:lnTo>
                      <a:pt x="0" y="108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" name="Freeform 267"/>
              <p:cNvSpPr>
                <a:spLocks/>
              </p:cNvSpPr>
              <p:nvPr/>
            </p:nvSpPr>
            <p:spPr bwMode="auto">
              <a:xfrm>
                <a:off x="4412" y="1742"/>
                <a:ext cx="34" cy="13"/>
              </a:xfrm>
              <a:custGeom>
                <a:avLst/>
                <a:gdLst>
                  <a:gd name="T0" fmla="*/ 54 w 268"/>
                  <a:gd name="T1" fmla="*/ 54 h 108"/>
                  <a:gd name="T2" fmla="*/ 54 w 268"/>
                  <a:gd name="T3" fmla="*/ 54 h 108"/>
                  <a:gd name="T4" fmla="*/ 107 w 268"/>
                  <a:gd name="T5" fmla="*/ 108 h 108"/>
                  <a:gd name="T6" fmla="*/ 214 w 268"/>
                  <a:gd name="T7" fmla="*/ 108 h 108"/>
                  <a:gd name="T8" fmla="*/ 214 w 268"/>
                  <a:gd name="T9" fmla="*/ 108 h 108"/>
                  <a:gd name="T10" fmla="*/ 268 w 268"/>
                  <a:gd name="T11" fmla="*/ 108 h 108"/>
                  <a:gd name="T12" fmla="*/ 268 w 268"/>
                  <a:gd name="T13" fmla="*/ 54 h 108"/>
                  <a:gd name="T14" fmla="*/ 214 w 268"/>
                  <a:gd name="T15" fmla="*/ 0 h 108"/>
                  <a:gd name="T16" fmla="*/ 214 w 268"/>
                  <a:gd name="T17" fmla="*/ 0 h 108"/>
                  <a:gd name="T18" fmla="*/ 161 w 268"/>
                  <a:gd name="T19" fmla="*/ 0 h 108"/>
                  <a:gd name="T20" fmla="*/ 107 w 268"/>
                  <a:gd name="T21" fmla="*/ 0 h 108"/>
                  <a:gd name="T22" fmla="*/ 54 w 268"/>
                  <a:gd name="T23" fmla="*/ 0 h 108"/>
                  <a:gd name="T24" fmla="*/ 54 w 268"/>
                  <a:gd name="T25" fmla="*/ 0 h 108"/>
                  <a:gd name="T26" fmla="*/ 0 w 268"/>
                  <a:gd name="T27" fmla="*/ 54 h 108"/>
                  <a:gd name="T28" fmla="*/ 0 w 268"/>
                  <a:gd name="T29" fmla="*/ 54 h 108"/>
                  <a:gd name="T30" fmla="*/ 54 w 268"/>
                  <a:gd name="T31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8" h="108">
                    <a:moveTo>
                      <a:pt x="54" y="54"/>
                    </a:moveTo>
                    <a:lnTo>
                      <a:pt x="54" y="54"/>
                    </a:lnTo>
                    <a:lnTo>
                      <a:pt x="107" y="108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268" y="108"/>
                    </a:lnTo>
                    <a:lnTo>
                      <a:pt x="268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" name="Freeform 268"/>
              <p:cNvSpPr>
                <a:spLocks/>
              </p:cNvSpPr>
              <p:nvPr/>
            </p:nvSpPr>
            <p:spPr bwMode="auto">
              <a:xfrm>
                <a:off x="4439" y="1682"/>
                <a:ext cx="47" cy="60"/>
              </a:xfrm>
              <a:custGeom>
                <a:avLst/>
                <a:gdLst>
                  <a:gd name="T0" fmla="*/ 321 w 375"/>
                  <a:gd name="T1" fmla="*/ 480 h 480"/>
                  <a:gd name="T2" fmla="*/ 321 w 375"/>
                  <a:gd name="T3" fmla="*/ 480 h 480"/>
                  <a:gd name="T4" fmla="*/ 268 w 375"/>
                  <a:gd name="T5" fmla="*/ 374 h 480"/>
                  <a:gd name="T6" fmla="*/ 161 w 375"/>
                  <a:gd name="T7" fmla="*/ 321 h 480"/>
                  <a:gd name="T8" fmla="*/ 161 w 375"/>
                  <a:gd name="T9" fmla="*/ 321 h 480"/>
                  <a:gd name="T10" fmla="*/ 54 w 375"/>
                  <a:gd name="T11" fmla="*/ 267 h 480"/>
                  <a:gd name="T12" fmla="*/ 0 w 375"/>
                  <a:gd name="T13" fmla="*/ 214 h 480"/>
                  <a:gd name="T14" fmla="*/ 54 w 375"/>
                  <a:gd name="T15" fmla="*/ 107 h 480"/>
                  <a:gd name="T16" fmla="*/ 54 w 375"/>
                  <a:gd name="T17" fmla="*/ 107 h 480"/>
                  <a:gd name="T18" fmla="*/ 107 w 375"/>
                  <a:gd name="T19" fmla="*/ 53 h 480"/>
                  <a:gd name="T20" fmla="*/ 214 w 375"/>
                  <a:gd name="T21" fmla="*/ 0 h 480"/>
                  <a:gd name="T22" fmla="*/ 321 w 375"/>
                  <a:gd name="T23" fmla="*/ 107 h 480"/>
                  <a:gd name="T24" fmla="*/ 321 w 375"/>
                  <a:gd name="T25" fmla="*/ 107 h 480"/>
                  <a:gd name="T26" fmla="*/ 375 w 375"/>
                  <a:gd name="T27" fmla="*/ 321 h 480"/>
                  <a:gd name="T28" fmla="*/ 375 w 375"/>
                  <a:gd name="T29" fmla="*/ 480 h 480"/>
                  <a:gd name="T30" fmla="*/ 321 w 375"/>
                  <a:gd name="T31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480">
                    <a:moveTo>
                      <a:pt x="321" y="480"/>
                    </a:moveTo>
                    <a:lnTo>
                      <a:pt x="321" y="480"/>
                    </a:lnTo>
                    <a:lnTo>
                      <a:pt x="268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214" y="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321"/>
                    </a:lnTo>
                    <a:lnTo>
                      <a:pt x="375" y="480"/>
                    </a:lnTo>
                    <a:lnTo>
                      <a:pt x="321" y="48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" name="Freeform 269"/>
              <p:cNvSpPr>
                <a:spLocks/>
              </p:cNvSpPr>
              <p:nvPr/>
            </p:nvSpPr>
            <p:spPr bwMode="auto">
              <a:xfrm>
                <a:off x="4446" y="1688"/>
                <a:ext cx="40" cy="47"/>
              </a:xfrm>
              <a:custGeom>
                <a:avLst/>
                <a:gdLst>
                  <a:gd name="T0" fmla="*/ 160 w 321"/>
                  <a:gd name="T1" fmla="*/ 214 h 375"/>
                  <a:gd name="T2" fmla="*/ 53 w 321"/>
                  <a:gd name="T3" fmla="*/ 161 h 375"/>
                  <a:gd name="T4" fmla="*/ 0 w 321"/>
                  <a:gd name="T5" fmla="*/ 107 h 375"/>
                  <a:gd name="T6" fmla="*/ 53 w 321"/>
                  <a:gd name="T7" fmla="*/ 54 h 375"/>
                  <a:gd name="T8" fmla="*/ 53 w 321"/>
                  <a:gd name="T9" fmla="*/ 54 h 375"/>
                  <a:gd name="T10" fmla="*/ 107 w 321"/>
                  <a:gd name="T11" fmla="*/ 0 h 375"/>
                  <a:gd name="T12" fmla="*/ 160 w 321"/>
                  <a:gd name="T13" fmla="*/ 0 h 375"/>
                  <a:gd name="T14" fmla="*/ 267 w 321"/>
                  <a:gd name="T15" fmla="*/ 54 h 375"/>
                  <a:gd name="T16" fmla="*/ 267 w 321"/>
                  <a:gd name="T17" fmla="*/ 54 h 375"/>
                  <a:gd name="T18" fmla="*/ 267 w 321"/>
                  <a:gd name="T19" fmla="*/ 214 h 375"/>
                  <a:gd name="T20" fmla="*/ 321 w 321"/>
                  <a:gd name="T21" fmla="*/ 375 h 375"/>
                  <a:gd name="T22" fmla="*/ 267 w 321"/>
                  <a:gd name="T23" fmla="*/ 375 h 375"/>
                  <a:gd name="T24" fmla="*/ 267 w 321"/>
                  <a:gd name="T25" fmla="*/ 375 h 375"/>
                  <a:gd name="T26" fmla="*/ 267 w 321"/>
                  <a:gd name="T27" fmla="*/ 375 h 375"/>
                  <a:gd name="T28" fmla="*/ 214 w 321"/>
                  <a:gd name="T29" fmla="*/ 268 h 375"/>
                  <a:gd name="T30" fmla="*/ 160 w 321"/>
                  <a:gd name="T31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375">
                    <a:moveTo>
                      <a:pt x="160" y="214"/>
                    </a:moveTo>
                    <a:lnTo>
                      <a:pt x="53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214"/>
                    </a:lnTo>
                    <a:lnTo>
                      <a:pt x="321" y="375"/>
                    </a:lnTo>
                    <a:lnTo>
                      <a:pt x="267" y="375"/>
                    </a:lnTo>
                    <a:lnTo>
                      <a:pt x="267" y="375"/>
                    </a:lnTo>
                    <a:lnTo>
                      <a:pt x="267" y="375"/>
                    </a:lnTo>
                    <a:lnTo>
                      <a:pt x="214" y="268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" name="Freeform 270"/>
              <p:cNvSpPr>
                <a:spLocks/>
              </p:cNvSpPr>
              <p:nvPr/>
            </p:nvSpPr>
            <p:spPr bwMode="auto">
              <a:xfrm>
                <a:off x="4446" y="1688"/>
                <a:ext cx="33" cy="40"/>
              </a:xfrm>
              <a:custGeom>
                <a:avLst/>
                <a:gdLst>
                  <a:gd name="T0" fmla="*/ 160 w 267"/>
                  <a:gd name="T1" fmla="*/ 161 h 321"/>
                  <a:gd name="T2" fmla="*/ 53 w 267"/>
                  <a:gd name="T3" fmla="*/ 161 h 321"/>
                  <a:gd name="T4" fmla="*/ 0 w 267"/>
                  <a:gd name="T5" fmla="*/ 107 h 321"/>
                  <a:gd name="T6" fmla="*/ 53 w 267"/>
                  <a:gd name="T7" fmla="*/ 54 h 321"/>
                  <a:gd name="T8" fmla="*/ 53 w 267"/>
                  <a:gd name="T9" fmla="*/ 54 h 321"/>
                  <a:gd name="T10" fmla="*/ 107 w 267"/>
                  <a:gd name="T11" fmla="*/ 54 h 321"/>
                  <a:gd name="T12" fmla="*/ 160 w 267"/>
                  <a:gd name="T13" fmla="*/ 0 h 321"/>
                  <a:gd name="T14" fmla="*/ 267 w 267"/>
                  <a:gd name="T15" fmla="*/ 54 h 321"/>
                  <a:gd name="T16" fmla="*/ 267 w 267"/>
                  <a:gd name="T17" fmla="*/ 54 h 321"/>
                  <a:gd name="T18" fmla="*/ 267 w 267"/>
                  <a:gd name="T19" fmla="*/ 214 h 321"/>
                  <a:gd name="T20" fmla="*/ 267 w 267"/>
                  <a:gd name="T21" fmla="*/ 321 h 321"/>
                  <a:gd name="T22" fmla="*/ 267 w 267"/>
                  <a:gd name="T23" fmla="*/ 321 h 321"/>
                  <a:gd name="T24" fmla="*/ 267 w 267"/>
                  <a:gd name="T25" fmla="*/ 321 h 321"/>
                  <a:gd name="T26" fmla="*/ 267 w 267"/>
                  <a:gd name="T27" fmla="*/ 321 h 321"/>
                  <a:gd name="T28" fmla="*/ 214 w 267"/>
                  <a:gd name="T29" fmla="*/ 268 h 321"/>
                  <a:gd name="T30" fmla="*/ 160 w 267"/>
                  <a:gd name="T31" fmla="*/ 16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321">
                    <a:moveTo>
                      <a:pt x="160" y="161"/>
                    </a:moveTo>
                    <a:lnTo>
                      <a:pt x="53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214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14" y="268"/>
                    </a:lnTo>
                    <a:lnTo>
                      <a:pt x="160" y="16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" name="Freeform 271"/>
              <p:cNvSpPr>
                <a:spLocks/>
              </p:cNvSpPr>
              <p:nvPr/>
            </p:nvSpPr>
            <p:spPr bwMode="auto">
              <a:xfrm>
                <a:off x="4452" y="1688"/>
                <a:ext cx="27" cy="34"/>
              </a:xfrm>
              <a:custGeom>
                <a:avLst/>
                <a:gdLst>
                  <a:gd name="T0" fmla="*/ 107 w 214"/>
                  <a:gd name="T1" fmla="*/ 161 h 268"/>
                  <a:gd name="T2" fmla="*/ 54 w 214"/>
                  <a:gd name="T3" fmla="*/ 161 h 268"/>
                  <a:gd name="T4" fmla="*/ 0 w 214"/>
                  <a:gd name="T5" fmla="*/ 107 h 268"/>
                  <a:gd name="T6" fmla="*/ 0 w 214"/>
                  <a:gd name="T7" fmla="*/ 54 h 268"/>
                  <a:gd name="T8" fmla="*/ 0 w 214"/>
                  <a:gd name="T9" fmla="*/ 54 h 268"/>
                  <a:gd name="T10" fmla="*/ 54 w 214"/>
                  <a:gd name="T11" fmla="*/ 54 h 268"/>
                  <a:gd name="T12" fmla="*/ 107 w 214"/>
                  <a:gd name="T13" fmla="*/ 0 h 268"/>
                  <a:gd name="T14" fmla="*/ 214 w 214"/>
                  <a:gd name="T15" fmla="*/ 54 h 268"/>
                  <a:gd name="T16" fmla="*/ 214 w 214"/>
                  <a:gd name="T17" fmla="*/ 54 h 268"/>
                  <a:gd name="T18" fmla="*/ 214 w 214"/>
                  <a:gd name="T19" fmla="*/ 161 h 268"/>
                  <a:gd name="T20" fmla="*/ 214 w 214"/>
                  <a:gd name="T21" fmla="*/ 268 h 268"/>
                  <a:gd name="T22" fmla="*/ 214 w 214"/>
                  <a:gd name="T23" fmla="*/ 268 h 268"/>
                  <a:gd name="T24" fmla="*/ 214 w 214"/>
                  <a:gd name="T25" fmla="*/ 268 h 268"/>
                  <a:gd name="T26" fmla="*/ 214 w 214"/>
                  <a:gd name="T27" fmla="*/ 268 h 268"/>
                  <a:gd name="T28" fmla="*/ 161 w 214"/>
                  <a:gd name="T29" fmla="*/ 214 h 268"/>
                  <a:gd name="T30" fmla="*/ 107 w 214"/>
                  <a:gd name="T31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4" h="268">
                    <a:moveTo>
                      <a:pt x="107" y="161"/>
                    </a:moveTo>
                    <a:lnTo>
                      <a:pt x="54" y="161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61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161" y="214"/>
                    </a:lnTo>
                    <a:lnTo>
                      <a:pt x="107" y="16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" name="Freeform 272"/>
              <p:cNvSpPr>
                <a:spLocks/>
              </p:cNvSpPr>
              <p:nvPr/>
            </p:nvSpPr>
            <p:spPr bwMode="auto">
              <a:xfrm>
                <a:off x="4452" y="1695"/>
                <a:ext cx="21" cy="20"/>
              </a:xfrm>
              <a:custGeom>
                <a:avLst/>
                <a:gdLst>
                  <a:gd name="T0" fmla="*/ 161 w 161"/>
                  <a:gd name="T1" fmla="*/ 160 h 160"/>
                  <a:gd name="T2" fmla="*/ 161 w 161"/>
                  <a:gd name="T3" fmla="*/ 160 h 160"/>
                  <a:gd name="T4" fmla="*/ 161 w 161"/>
                  <a:gd name="T5" fmla="*/ 107 h 160"/>
                  <a:gd name="T6" fmla="*/ 107 w 161"/>
                  <a:gd name="T7" fmla="*/ 53 h 160"/>
                  <a:gd name="T8" fmla="*/ 107 w 161"/>
                  <a:gd name="T9" fmla="*/ 53 h 160"/>
                  <a:gd name="T10" fmla="*/ 54 w 161"/>
                  <a:gd name="T11" fmla="*/ 53 h 160"/>
                  <a:gd name="T12" fmla="*/ 0 w 161"/>
                  <a:gd name="T13" fmla="*/ 53 h 160"/>
                  <a:gd name="T14" fmla="*/ 54 w 161"/>
                  <a:gd name="T15" fmla="*/ 0 h 160"/>
                  <a:gd name="T16" fmla="*/ 54 w 161"/>
                  <a:gd name="T17" fmla="*/ 0 h 160"/>
                  <a:gd name="T18" fmla="*/ 54 w 161"/>
                  <a:gd name="T19" fmla="*/ 0 h 160"/>
                  <a:gd name="T20" fmla="*/ 107 w 161"/>
                  <a:gd name="T21" fmla="*/ 0 h 160"/>
                  <a:gd name="T22" fmla="*/ 161 w 161"/>
                  <a:gd name="T23" fmla="*/ 0 h 160"/>
                  <a:gd name="T24" fmla="*/ 161 w 161"/>
                  <a:gd name="T25" fmla="*/ 0 h 160"/>
                  <a:gd name="T26" fmla="*/ 161 w 161"/>
                  <a:gd name="T27" fmla="*/ 107 h 160"/>
                  <a:gd name="T28" fmla="*/ 161 w 161"/>
                  <a:gd name="T29" fmla="*/ 160 h 160"/>
                  <a:gd name="T30" fmla="*/ 161 w 161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" h="160">
                    <a:moveTo>
                      <a:pt x="161" y="160"/>
                    </a:moveTo>
                    <a:lnTo>
                      <a:pt x="161" y="160"/>
                    </a:lnTo>
                    <a:lnTo>
                      <a:pt x="161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" name="Freeform 273"/>
              <p:cNvSpPr>
                <a:spLocks/>
              </p:cNvSpPr>
              <p:nvPr/>
            </p:nvSpPr>
            <p:spPr bwMode="auto">
              <a:xfrm>
                <a:off x="4740" y="1722"/>
                <a:ext cx="107" cy="173"/>
              </a:xfrm>
              <a:custGeom>
                <a:avLst/>
                <a:gdLst>
                  <a:gd name="T0" fmla="*/ 107 w 856"/>
                  <a:gd name="T1" fmla="*/ 1389 h 1389"/>
                  <a:gd name="T2" fmla="*/ 0 w 856"/>
                  <a:gd name="T3" fmla="*/ 1389 h 1389"/>
                  <a:gd name="T4" fmla="*/ 0 w 856"/>
                  <a:gd name="T5" fmla="*/ 1123 h 1389"/>
                  <a:gd name="T6" fmla="*/ 107 w 856"/>
                  <a:gd name="T7" fmla="*/ 802 h 1389"/>
                  <a:gd name="T8" fmla="*/ 107 w 856"/>
                  <a:gd name="T9" fmla="*/ 802 h 1389"/>
                  <a:gd name="T10" fmla="*/ 160 w 856"/>
                  <a:gd name="T11" fmla="*/ 588 h 1389"/>
                  <a:gd name="T12" fmla="*/ 321 w 856"/>
                  <a:gd name="T13" fmla="*/ 320 h 1389"/>
                  <a:gd name="T14" fmla="*/ 535 w 856"/>
                  <a:gd name="T15" fmla="*/ 107 h 1389"/>
                  <a:gd name="T16" fmla="*/ 535 w 856"/>
                  <a:gd name="T17" fmla="*/ 107 h 1389"/>
                  <a:gd name="T18" fmla="*/ 642 w 856"/>
                  <a:gd name="T19" fmla="*/ 0 h 1389"/>
                  <a:gd name="T20" fmla="*/ 642 w 856"/>
                  <a:gd name="T21" fmla="*/ 53 h 1389"/>
                  <a:gd name="T22" fmla="*/ 588 w 856"/>
                  <a:gd name="T23" fmla="*/ 213 h 1389"/>
                  <a:gd name="T24" fmla="*/ 588 w 856"/>
                  <a:gd name="T25" fmla="*/ 213 h 1389"/>
                  <a:gd name="T26" fmla="*/ 535 w 856"/>
                  <a:gd name="T27" fmla="*/ 427 h 1389"/>
                  <a:gd name="T28" fmla="*/ 588 w 856"/>
                  <a:gd name="T29" fmla="*/ 427 h 1389"/>
                  <a:gd name="T30" fmla="*/ 749 w 856"/>
                  <a:gd name="T31" fmla="*/ 320 h 1389"/>
                  <a:gd name="T32" fmla="*/ 749 w 856"/>
                  <a:gd name="T33" fmla="*/ 320 h 1389"/>
                  <a:gd name="T34" fmla="*/ 856 w 856"/>
                  <a:gd name="T35" fmla="*/ 267 h 1389"/>
                  <a:gd name="T36" fmla="*/ 856 w 856"/>
                  <a:gd name="T37" fmla="*/ 374 h 1389"/>
                  <a:gd name="T38" fmla="*/ 749 w 856"/>
                  <a:gd name="T39" fmla="*/ 588 h 1389"/>
                  <a:gd name="T40" fmla="*/ 749 w 856"/>
                  <a:gd name="T41" fmla="*/ 588 h 1389"/>
                  <a:gd name="T42" fmla="*/ 588 w 856"/>
                  <a:gd name="T43" fmla="*/ 855 h 1389"/>
                  <a:gd name="T44" fmla="*/ 374 w 856"/>
                  <a:gd name="T45" fmla="*/ 1123 h 1389"/>
                  <a:gd name="T46" fmla="*/ 160 w 856"/>
                  <a:gd name="T47" fmla="*/ 1336 h 1389"/>
                  <a:gd name="T48" fmla="*/ 107 w 856"/>
                  <a:gd name="T49" fmla="*/ 1389 h 1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6" h="1389">
                    <a:moveTo>
                      <a:pt x="107" y="1389"/>
                    </a:moveTo>
                    <a:lnTo>
                      <a:pt x="0" y="1389"/>
                    </a:lnTo>
                    <a:lnTo>
                      <a:pt x="0" y="1123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160" y="588"/>
                    </a:lnTo>
                    <a:lnTo>
                      <a:pt x="321" y="320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642" y="0"/>
                    </a:lnTo>
                    <a:lnTo>
                      <a:pt x="642" y="53"/>
                    </a:lnTo>
                    <a:lnTo>
                      <a:pt x="588" y="213"/>
                    </a:lnTo>
                    <a:lnTo>
                      <a:pt x="588" y="213"/>
                    </a:lnTo>
                    <a:lnTo>
                      <a:pt x="535" y="427"/>
                    </a:lnTo>
                    <a:lnTo>
                      <a:pt x="588" y="427"/>
                    </a:lnTo>
                    <a:lnTo>
                      <a:pt x="749" y="320"/>
                    </a:lnTo>
                    <a:lnTo>
                      <a:pt x="749" y="320"/>
                    </a:lnTo>
                    <a:lnTo>
                      <a:pt x="856" y="267"/>
                    </a:lnTo>
                    <a:lnTo>
                      <a:pt x="856" y="374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588" y="855"/>
                    </a:lnTo>
                    <a:lnTo>
                      <a:pt x="374" y="1123"/>
                    </a:lnTo>
                    <a:lnTo>
                      <a:pt x="160" y="1336"/>
                    </a:lnTo>
                    <a:lnTo>
                      <a:pt x="107" y="138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" name="Freeform 274"/>
              <p:cNvSpPr>
                <a:spLocks/>
              </p:cNvSpPr>
              <p:nvPr/>
            </p:nvSpPr>
            <p:spPr bwMode="auto">
              <a:xfrm>
                <a:off x="4740" y="1735"/>
                <a:ext cx="100" cy="154"/>
              </a:xfrm>
              <a:custGeom>
                <a:avLst/>
                <a:gdLst>
                  <a:gd name="T0" fmla="*/ 107 w 802"/>
                  <a:gd name="T1" fmla="*/ 1229 h 1229"/>
                  <a:gd name="T2" fmla="*/ 0 w 802"/>
                  <a:gd name="T3" fmla="*/ 1229 h 1229"/>
                  <a:gd name="T4" fmla="*/ 53 w 802"/>
                  <a:gd name="T5" fmla="*/ 962 h 1229"/>
                  <a:gd name="T6" fmla="*/ 107 w 802"/>
                  <a:gd name="T7" fmla="*/ 695 h 1229"/>
                  <a:gd name="T8" fmla="*/ 107 w 802"/>
                  <a:gd name="T9" fmla="*/ 695 h 1229"/>
                  <a:gd name="T10" fmla="*/ 160 w 802"/>
                  <a:gd name="T11" fmla="*/ 481 h 1229"/>
                  <a:gd name="T12" fmla="*/ 321 w 802"/>
                  <a:gd name="T13" fmla="*/ 267 h 1229"/>
                  <a:gd name="T14" fmla="*/ 481 w 802"/>
                  <a:gd name="T15" fmla="*/ 52 h 1229"/>
                  <a:gd name="T16" fmla="*/ 481 w 802"/>
                  <a:gd name="T17" fmla="*/ 52 h 1229"/>
                  <a:gd name="T18" fmla="*/ 588 w 802"/>
                  <a:gd name="T19" fmla="*/ 0 h 1229"/>
                  <a:gd name="T20" fmla="*/ 588 w 802"/>
                  <a:gd name="T21" fmla="*/ 52 h 1229"/>
                  <a:gd name="T22" fmla="*/ 535 w 802"/>
                  <a:gd name="T23" fmla="*/ 160 h 1229"/>
                  <a:gd name="T24" fmla="*/ 535 w 802"/>
                  <a:gd name="T25" fmla="*/ 160 h 1229"/>
                  <a:gd name="T26" fmla="*/ 481 w 802"/>
                  <a:gd name="T27" fmla="*/ 374 h 1229"/>
                  <a:gd name="T28" fmla="*/ 535 w 802"/>
                  <a:gd name="T29" fmla="*/ 374 h 1229"/>
                  <a:gd name="T30" fmla="*/ 695 w 802"/>
                  <a:gd name="T31" fmla="*/ 267 h 1229"/>
                  <a:gd name="T32" fmla="*/ 695 w 802"/>
                  <a:gd name="T33" fmla="*/ 267 h 1229"/>
                  <a:gd name="T34" fmla="*/ 802 w 802"/>
                  <a:gd name="T35" fmla="*/ 267 h 1229"/>
                  <a:gd name="T36" fmla="*/ 802 w 802"/>
                  <a:gd name="T37" fmla="*/ 374 h 1229"/>
                  <a:gd name="T38" fmla="*/ 695 w 802"/>
                  <a:gd name="T39" fmla="*/ 534 h 1229"/>
                  <a:gd name="T40" fmla="*/ 695 w 802"/>
                  <a:gd name="T41" fmla="*/ 534 h 1229"/>
                  <a:gd name="T42" fmla="*/ 535 w 802"/>
                  <a:gd name="T43" fmla="*/ 748 h 1229"/>
                  <a:gd name="T44" fmla="*/ 321 w 802"/>
                  <a:gd name="T45" fmla="*/ 962 h 1229"/>
                  <a:gd name="T46" fmla="*/ 160 w 802"/>
                  <a:gd name="T47" fmla="*/ 1176 h 1229"/>
                  <a:gd name="T48" fmla="*/ 107 w 802"/>
                  <a:gd name="T49" fmla="*/ 1229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02" h="1229">
                    <a:moveTo>
                      <a:pt x="107" y="1229"/>
                    </a:moveTo>
                    <a:lnTo>
                      <a:pt x="0" y="1229"/>
                    </a:lnTo>
                    <a:lnTo>
                      <a:pt x="53" y="962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160" y="481"/>
                    </a:lnTo>
                    <a:lnTo>
                      <a:pt x="321" y="267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588" y="0"/>
                    </a:lnTo>
                    <a:lnTo>
                      <a:pt x="588" y="52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481" y="374"/>
                    </a:lnTo>
                    <a:lnTo>
                      <a:pt x="535" y="374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802" y="267"/>
                    </a:lnTo>
                    <a:lnTo>
                      <a:pt x="802" y="374"/>
                    </a:lnTo>
                    <a:lnTo>
                      <a:pt x="695" y="534"/>
                    </a:lnTo>
                    <a:lnTo>
                      <a:pt x="695" y="534"/>
                    </a:lnTo>
                    <a:lnTo>
                      <a:pt x="535" y="748"/>
                    </a:lnTo>
                    <a:lnTo>
                      <a:pt x="321" y="962"/>
                    </a:lnTo>
                    <a:lnTo>
                      <a:pt x="160" y="1176"/>
                    </a:lnTo>
                    <a:lnTo>
                      <a:pt x="107" y="1229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" name="Freeform 275"/>
              <p:cNvSpPr>
                <a:spLocks/>
              </p:cNvSpPr>
              <p:nvPr/>
            </p:nvSpPr>
            <p:spPr bwMode="auto">
              <a:xfrm>
                <a:off x="4740" y="1748"/>
                <a:ext cx="87" cy="134"/>
              </a:xfrm>
              <a:custGeom>
                <a:avLst/>
                <a:gdLst>
                  <a:gd name="T0" fmla="*/ 107 w 695"/>
                  <a:gd name="T1" fmla="*/ 1070 h 1070"/>
                  <a:gd name="T2" fmla="*/ 0 w 695"/>
                  <a:gd name="T3" fmla="*/ 1070 h 1070"/>
                  <a:gd name="T4" fmla="*/ 53 w 695"/>
                  <a:gd name="T5" fmla="*/ 856 h 1070"/>
                  <a:gd name="T6" fmla="*/ 107 w 695"/>
                  <a:gd name="T7" fmla="*/ 642 h 1070"/>
                  <a:gd name="T8" fmla="*/ 107 w 695"/>
                  <a:gd name="T9" fmla="*/ 642 h 1070"/>
                  <a:gd name="T10" fmla="*/ 160 w 695"/>
                  <a:gd name="T11" fmla="*/ 428 h 1070"/>
                  <a:gd name="T12" fmla="*/ 267 w 695"/>
                  <a:gd name="T13" fmla="*/ 268 h 1070"/>
                  <a:gd name="T14" fmla="*/ 428 w 695"/>
                  <a:gd name="T15" fmla="*/ 54 h 1070"/>
                  <a:gd name="T16" fmla="*/ 428 w 695"/>
                  <a:gd name="T17" fmla="*/ 54 h 1070"/>
                  <a:gd name="T18" fmla="*/ 535 w 695"/>
                  <a:gd name="T19" fmla="*/ 0 h 1070"/>
                  <a:gd name="T20" fmla="*/ 535 w 695"/>
                  <a:gd name="T21" fmla="*/ 54 h 1070"/>
                  <a:gd name="T22" fmla="*/ 481 w 695"/>
                  <a:gd name="T23" fmla="*/ 161 h 1070"/>
                  <a:gd name="T24" fmla="*/ 481 w 695"/>
                  <a:gd name="T25" fmla="*/ 161 h 1070"/>
                  <a:gd name="T26" fmla="*/ 428 w 695"/>
                  <a:gd name="T27" fmla="*/ 375 h 1070"/>
                  <a:gd name="T28" fmla="*/ 481 w 695"/>
                  <a:gd name="T29" fmla="*/ 375 h 1070"/>
                  <a:gd name="T30" fmla="*/ 642 w 695"/>
                  <a:gd name="T31" fmla="*/ 268 h 1070"/>
                  <a:gd name="T32" fmla="*/ 642 w 695"/>
                  <a:gd name="T33" fmla="*/ 268 h 1070"/>
                  <a:gd name="T34" fmla="*/ 695 w 695"/>
                  <a:gd name="T35" fmla="*/ 268 h 1070"/>
                  <a:gd name="T36" fmla="*/ 695 w 695"/>
                  <a:gd name="T37" fmla="*/ 321 h 1070"/>
                  <a:gd name="T38" fmla="*/ 642 w 695"/>
                  <a:gd name="T39" fmla="*/ 482 h 1070"/>
                  <a:gd name="T40" fmla="*/ 642 w 695"/>
                  <a:gd name="T41" fmla="*/ 482 h 1070"/>
                  <a:gd name="T42" fmla="*/ 428 w 695"/>
                  <a:gd name="T43" fmla="*/ 749 h 1070"/>
                  <a:gd name="T44" fmla="*/ 214 w 695"/>
                  <a:gd name="T45" fmla="*/ 963 h 1070"/>
                  <a:gd name="T46" fmla="*/ 107 w 695"/>
                  <a:gd name="T47" fmla="*/ 1070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1070">
                    <a:moveTo>
                      <a:pt x="107" y="1070"/>
                    </a:moveTo>
                    <a:lnTo>
                      <a:pt x="0" y="1070"/>
                    </a:lnTo>
                    <a:lnTo>
                      <a:pt x="53" y="856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428"/>
                    </a:lnTo>
                    <a:lnTo>
                      <a:pt x="267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535" y="0"/>
                    </a:lnTo>
                    <a:lnTo>
                      <a:pt x="535" y="54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28" y="375"/>
                    </a:lnTo>
                    <a:lnTo>
                      <a:pt x="481" y="375"/>
                    </a:lnTo>
                    <a:lnTo>
                      <a:pt x="642" y="268"/>
                    </a:lnTo>
                    <a:lnTo>
                      <a:pt x="642" y="268"/>
                    </a:lnTo>
                    <a:lnTo>
                      <a:pt x="695" y="268"/>
                    </a:lnTo>
                    <a:lnTo>
                      <a:pt x="695" y="321"/>
                    </a:lnTo>
                    <a:lnTo>
                      <a:pt x="642" y="482"/>
                    </a:lnTo>
                    <a:lnTo>
                      <a:pt x="642" y="482"/>
                    </a:lnTo>
                    <a:lnTo>
                      <a:pt x="428" y="749"/>
                    </a:lnTo>
                    <a:lnTo>
                      <a:pt x="214" y="963"/>
                    </a:lnTo>
                    <a:lnTo>
                      <a:pt x="107" y="107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" name="Freeform 276"/>
              <p:cNvSpPr>
                <a:spLocks/>
              </p:cNvSpPr>
              <p:nvPr/>
            </p:nvSpPr>
            <p:spPr bwMode="auto">
              <a:xfrm>
                <a:off x="4747" y="1762"/>
                <a:ext cx="73" cy="113"/>
              </a:xfrm>
              <a:custGeom>
                <a:avLst/>
                <a:gdLst>
                  <a:gd name="T0" fmla="*/ 54 w 589"/>
                  <a:gd name="T1" fmla="*/ 910 h 910"/>
                  <a:gd name="T2" fmla="*/ 0 w 589"/>
                  <a:gd name="T3" fmla="*/ 910 h 910"/>
                  <a:gd name="T4" fmla="*/ 54 w 589"/>
                  <a:gd name="T5" fmla="*/ 749 h 910"/>
                  <a:gd name="T6" fmla="*/ 107 w 589"/>
                  <a:gd name="T7" fmla="*/ 535 h 910"/>
                  <a:gd name="T8" fmla="*/ 107 w 589"/>
                  <a:gd name="T9" fmla="*/ 535 h 910"/>
                  <a:gd name="T10" fmla="*/ 107 w 589"/>
                  <a:gd name="T11" fmla="*/ 375 h 910"/>
                  <a:gd name="T12" fmla="*/ 214 w 589"/>
                  <a:gd name="T13" fmla="*/ 214 h 910"/>
                  <a:gd name="T14" fmla="*/ 321 w 589"/>
                  <a:gd name="T15" fmla="*/ 54 h 910"/>
                  <a:gd name="T16" fmla="*/ 321 w 589"/>
                  <a:gd name="T17" fmla="*/ 54 h 910"/>
                  <a:gd name="T18" fmla="*/ 375 w 589"/>
                  <a:gd name="T19" fmla="*/ 0 h 910"/>
                  <a:gd name="T20" fmla="*/ 428 w 589"/>
                  <a:gd name="T21" fmla="*/ 0 h 910"/>
                  <a:gd name="T22" fmla="*/ 375 w 589"/>
                  <a:gd name="T23" fmla="*/ 107 h 910"/>
                  <a:gd name="T24" fmla="*/ 375 w 589"/>
                  <a:gd name="T25" fmla="*/ 107 h 910"/>
                  <a:gd name="T26" fmla="*/ 321 w 589"/>
                  <a:gd name="T27" fmla="*/ 375 h 910"/>
                  <a:gd name="T28" fmla="*/ 375 w 589"/>
                  <a:gd name="T29" fmla="*/ 375 h 910"/>
                  <a:gd name="T30" fmla="*/ 535 w 589"/>
                  <a:gd name="T31" fmla="*/ 268 h 910"/>
                  <a:gd name="T32" fmla="*/ 535 w 589"/>
                  <a:gd name="T33" fmla="*/ 268 h 910"/>
                  <a:gd name="T34" fmla="*/ 589 w 589"/>
                  <a:gd name="T35" fmla="*/ 214 h 910"/>
                  <a:gd name="T36" fmla="*/ 589 w 589"/>
                  <a:gd name="T37" fmla="*/ 321 h 910"/>
                  <a:gd name="T38" fmla="*/ 535 w 589"/>
                  <a:gd name="T39" fmla="*/ 428 h 910"/>
                  <a:gd name="T40" fmla="*/ 535 w 589"/>
                  <a:gd name="T41" fmla="*/ 428 h 910"/>
                  <a:gd name="T42" fmla="*/ 375 w 589"/>
                  <a:gd name="T43" fmla="*/ 642 h 910"/>
                  <a:gd name="T44" fmla="*/ 161 w 589"/>
                  <a:gd name="T45" fmla="*/ 856 h 910"/>
                  <a:gd name="T46" fmla="*/ 54 w 589"/>
                  <a:gd name="T47" fmla="*/ 910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910">
                    <a:moveTo>
                      <a:pt x="54" y="910"/>
                    </a:moveTo>
                    <a:lnTo>
                      <a:pt x="0" y="910"/>
                    </a:lnTo>
                    <a:lnTo>
                      <a:pt x="54" y="749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107" y="375"/>
                    </a:lnTo>
                    <a:lnTo>
                      <a:pt x="214" y="21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375" y="107"/>
                    </a:lnTo>
                    <a:lnTo>
                      <a:pt x="375" y="107"/>
                    </a:lnTo>
                    <a:lnTo>
                      <a:pt x="321" y="375"/>
                    </a:lnTo>
                    <a:lnTo>
                      <a:pt x="375" y="375"/>
                    </a:lnTo>
                    <a:lnTo>
                      <a:pt x="535" y="268"/>
                    </a:lnTo>
                    <a:lnTo>
                      <a:pt x="535" y="268"/>
                    </a:lnTo>
                    <a:lnTo>
                      <a:pt x="589" y="214"/>
                    </a:lnTo>
                    <a:lnTo>
                      <a:pt x="589" y="321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375" y="642"/>
                    </a:lnTo>
                    <a:lnTo>
                      <a:pt x="161" y="856"/>
                    </a:lnTo>
                    <a:lnTo>
                      <a:pt x="54" y="9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" name="Freeform 277"/>
              <p:cNvSpPr>
                <a:spLocks/>
              </p:cNvSpPr>
              <p:nvPr/>
            </p:nvSpPr>
            <p:spPr bwMode="auto">
              <a:xfrm>
                <a:off x="4753" y="1769"/>
                <a:ext cx="61" cy="100"/>
              </a:xfrm>
              <a:custGeom>
                <a:avLst/>
                <a:gdLst>
                  <a:gd name="T0" fmla="*/ 53 w 481"/>
                  <a:gd name="T1" fmla="*/ 749 h 802"/>
                  <a:gd name="T2" fmla="*/ 0 w 481"/>
                  <a:gd name="T3" fmla="*/ 802 h 802"/>
                  <a:gd name="T4" fmla="*/ 0 w 481"/>
                  <a:gd name="T5" fmla="*/ 642 h 802"/>
                  <a:gd name="T6" fmla="*/ 53 w 481"/>
                  <a:gd name="T7" fmla="*/ 481 h 802"/>
                  <a:gd name="T8" fmla="*/ 53 w 481"/>
                  <a:gd name="T9" fmla="*/ 481 h 802"/>
                  <a:gd name="T10" fmla="*/ 53 w 481"/>
                  <a:gd name="T11" fmla="*/ 374 h 802"/>
                  <a:gd name="T12" fmla="*/ 107 w 481"/>
                  <a:gd name="T13" fmla="*/ 214 h 802"/>
                  <a:gd name="T14" fmla="*/ 214 w 481"/>
                  <a:gd name="T15" fmla="*/ 53 h 802"/>
                  <a:gd name="T16" fmla="*/ 214 w 481"/>
                  <a:gd name="T17" fmla="*/ 53 h 802"/>
                  <a:gd name="T18" fmla="*/ 267 w 481"/>
                  <a:gd name="T19" fmla="*/ 0 h 802"/>
                  <a:gd name="T20" fmla="*/ 267 w 481"/>
                  <a:gd name="T21" fmla="*/ 53 h 802"/>
                  <a:gd name="T22" fmla="*/ 267 w 481"/>
                  <a:gd name="T23" fmla="*/ 107 h 802"/>
                  <a:gd name="T24" fmla="*/ 267 w 481"/>
                  <a:gd name="T25" fmla="*/ 107 h 802"/>
                  <a:gd name="T26" fmla="*/ 214 w 481"/>
                  <a:gd name="T27" fmla="*/ 374 h 802"/>
                  <a:gd name="T28" fmla="*/ 267 w 481"/>
                  <a:gd name="T29" fmla="*/ 374 h 802"/>
                  <a:gd name="T30" fmla="*/ 428 w 481"/>
                  <a:gd name="T31" fmla="*/ 267 h 802"/>
                  <a:gd name="T32" fmla="*/ 428 w 481"/>
                  <a:gd name="T33" fmla="*/ 267 h 802"/>
                  <a:gd name="T34" fmla="*/ 481 w 481"/>
                  <a:gd name="T35" fmla="*/ 267 h 802"/>
                  <a:gd name="T36" fmla="*/ 428 w 481"/>
                  <a:gd name="T37" fmla="*/ 321 h 802"/>
                  <a:gd name="T38" fmla="*/ 428 w 481"/>
                  <a:gd name="T39" fmla="*/ 428 h 802"/>
                  <a:gd name="T40" fmla="*/ 428 w 481"/>
                  <a:gd name="T41" fmla="*/ 428 h 802"/>
                  <a:gd name="T42" fmla="*/ 267 w 481"/>
                  <a:gd name="T43" fmla="*/ 588 h 802"/>
                  <a:gd name="T44" fmla="*/ 107 w 481"/>
                  <a:gd name="T45" fmla="*/ 695 h 802"/>
                  <a:gd name="T46" fmla="*/ 53 w 481"/>
                  <a:gd name="T47" fmla="*/ 749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802">
                    <a:moveTo>
                      <a:pt x="53" y="749"/>
                    </a:moveTo>
                    <a:lnTo>
                      <a:pt x="0" y="802"/>
                    </a:lnTo>
                    <a:lnTo>
                      <a:pt x="0" y="642"/>
                    </a:lnTo>
                    <a:lnTo>
                      <a:pt x="53" y="481"/>
                    </a:lnTo>
                    <a:lnTo>
                      <a:pt x="53" y="481"/>
                    </a:lnTo>
                    <a:lnTo>
                      <a:pt x="53" y="374"/>
                    </a:lnTo>
                    <a:lnTo>
                      <a:pt x="107" y="214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0"/>
                    </a:lnTo>
                    <a:lnTo>
                      <a:pt x="267" y="53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374"/>
                    </a:lnTo>
                    <a:lnTo>
                      <a:pt x="267" y="374"/>
                    </a:lnTo>
                    <a:lnTo>
                      <a:pt x="428" y="267"/>
                    </a:lnTo>
                    <a:lnTo>
                      <a:pt x="428" y="267"/>
                    </a:lnTo>
                    <a:lnTo>
                      <a:pt x="481" y="267"/>
                    </a:lnTo>
                    <a:lnTo>
                      <a:pt x="428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267" y="588"/>
                    </a:lnTo>
                    <a:lnTo>
                      <a:pt x="107" y="695"/>
                    </a:lnTo>
                    <a:lnTo>
                      <a:pt x="53" y="749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" name="Freeform 278"/>
              <p:cNvSpPr>
                <a:spLocks/>
              </p:cNvSpPr>
              <p:nvPr/>
            </p:nvSpPr>
            <p:spPr bwMode="auto">
              <a:xfrm>
                <a:off x="4753" y="1789"/>
                <a:ext cx="47" cy="66"/>
              </a:xfrm>
              <a:custGeom>
                <a:avLst/>
                <a:gdLst>
                  <a:gd name="T0" fmla="*/ 53 w 374"/>
                  <a:gd name="T1" fmla="*/ 535 h 535"/>
                  <a:gd name="T2" fmla="*/ 107 w 374"/>
                  <a:gd name="T3" fmla="*/ 482 h 535"/>
                  <a:gd name="T4" fmla="*/ 267 w 374"/>
                  <a:gd name="T5" fmla="*/ 375 h 535"/>
                  <a:gd name="T6" fmla="*/ 374 w 374"/>
                  <a:gd name="T7" fmla="*/ 268 h 535"/>
                  <a:gd name="T8" fmla="*/ 374 w 374"/>
                  <a:gd name="T9" fmla="*/ 268 h 535"/>
                  <a:gd name="T10" fmla="*/ 374 w 374"/>
                  <a:gd name="T11" fmla="*/ 214 h 535"/>
                  <a:gd name="T12" fmla="*/ 374 w 374"/>
                  <a:gd name="T13" fmla="*/ 214 h 535"/>
                  <a:gd name="T14" fmla="*/ 374 w 374"/>
                  <a:gd name="T15" fmla="*/ 214 h 535"/>
                  <a:gd name="T16" fmla="*/ 374 w 374"/>
                  <a:gd name="T17" fmla="*/ 214 h 535"/>
                  <a:gd name="T18" fmla="*/ 214 w 374"/>
                  <a:gd name="T19" fmla="*/ 321 h 535"/>
                  <a:gd name="T20" fmla="*/ 160 w 374"/>
                  <a:gd name="T21" fmla="*/ 321 h 535"/>
                  <a:gd name="T22" fmla="*/ 214 w 374"/>
                  <a:gd name="T23" fmla="*/ 54 h 535"/>
                  <a:gd name="T24" fmla="*/ 214 w 374"/>
                  <a:gd name="T25" fmla="*/ 54 h 535"/>
                  <a:gd name="T26" fmla="*/ 214 w 374"/>
                  <a:gd name="T27" fmla="*/ 0 h 535"/>
                  <a:gd name="T28" fmla="*/ 214 w 374"/>
                  <a:gd name="T29" fmla="*/ 0 h 535"/>
                  <a:gd name="T30" fmla="*/ 214 w 374"/>
                  <a:gd name="T31" fmla="*/ 0 h 535"/>
                  <a:gd name="T32" fmla="*/ 214 w 374"/>
                  <a:gd name="T33" fmla="*/ 0 h 535"/>
                  <a:gd name="T34" fmla="*/ 107 w 374"/>
                  <a:gd name="T35" fmla="*/ 107 h 535"/>
                  <a:gd name="T36" fmla="*/ 53 w 374"/>
                  <a:gd name="T37" fmla="*/ 268 h 535"/>
                  <a:gd name="T38" fmla="*/ 53 w 374"/>
                  <a:gd name="T39" fmla="*/ 375 h 535"/>
                  <a:gd name="T40" fmla="*/ 53 w 374"/>
                  <a:gd name="T41" fmla="*/ 375 h 535"/>
                  <a:gd name="T42" fmla="*/ 0 w 374"/>
                  <a:gd name="T43" fmla="*/ 482 h 535"/>
                  <a:gd name="T44" fmla="*/ 0 w 374"/>
                  <a:gd name="T45" fmla="*/ 535 h 535"/>
                  <a:gd name="T46" fmla="*/ 53 w 374"/>
                  <a:gd name="T4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535">
                    <a:moveTo>
                      <a:pt x="53" y="535"/>
                    </a:moveTo>
                    <a:lnTo>
                      <a:pt x="107" y="482"/>
                    </a:lnTo>
                    <a:lnTo>
                      <a:pt x="267" y="375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214" y="321"/>
                    </a:lnTo>
                    <a:lnTo>
                      <a:pt x="160" y="321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07" y="107"/>
                    </a:lnTo>
                    <a:lnTo>
                      <a:pt x="53" y="268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0" y="482"/>
                    </a:lnTo>
                    <a:lnTo>
                      <a:pt x="0" y="535"/>
                    </a:lnTo>
                    <a:lnTo>
                      <a:pt x="53" y="5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" name="Freeform 279"/>
              <p:cNvSpPr>
                <a:spLocks/>
              </p:cNvSpPr>
              <p:nvPr/>
            </p:nvSpPr>
            <p:spPr bwMode="auto">
              <a:xfrm>
                <a:off x="4727" y="1849"/>
                <a:ext cx="120" cy="120"/>
              </a:xfrm>
              <a:custGeom>
                <a:avLst/>
                <a:gdLst>
                  <a:gd name="T0" fmla="*/ 856 w 963"/>
                  <a:gd name="T1" fmla="*/ 0 h 962"/>
                  <a:gd name="T2" fmla="*/ 963 w 963"/>
                  <a:gd name="T3" fmla="*/ 0 h 962"/>
                  <a:gd name="T4" fmla="*/ 909 w 963"/>
                  <a:gd name="T5" fmla="*/ 160 h 962"/>
                  <a:gd name="T6" fmla="*/ 749 w 963"/>
                  <a:gd name="T7" fmla="*/ 427 h 962"/>
                  <a:gd name="T8" fmla="*/ 749 w 963"/>
                  <a:gd name="T9" fmla="*/ 427 h 962"/>
                  <a:gd name="T10" fmla="*/ 481 w 963"/>
                  <a:gd name="T11" fmla="*/ 748 h 962"/>
                  <a:gd name="T12" fmla="*/ 267 w 963"/>
                  <a:gd name="T13" fmla="*/ 962 h 962"/>
                  <a:gd name="T14" fmla="*/ 107 w 963"/>
                  <a:gd name="T15" fmla="*/ 962 h 962"/>
                  <a:gd name="T16" fmla="*/ 107 w 963"/>
                  <a:gd name="T17" fmla="*/ 962 h 962"/>
                  <a:gd name="T18" fmla="*/ 53 w 963"/>
                  <a:gd name="T19" fmla="*/ 962 h 962"/>
                  <a:gd name="T20" fmla="*/ 0 w 963"/>
                  <a:gd name="T21" fmla="*/ 855 h 962"/>
                  <a:gd name="T22" fmla="*/ 107 w 963"/>
                  <a:gd name="T23" fmla="*/ 641 h 962"/>
                  <a:gd name="T24" fmla="*/ 107 w 963"/>
                  <a:gd name="T25" fmla="*/ 641 h 962"/>
                  <a:gd name="T26" fmla="*/ 267 w 963"/>
                  <a:gd name="T27" fmla="*/ 480 h 962"/>
                  <a:gd name="T28" fmla="*/ 481 w 963"/>
                  <a:gd name="T29" fmla="*/ 267 h 962"/>
                  <a:gd name="T30" fmla="*/ 695 w 963"/>
                  <a:gd name="T31" fmla="*/ 107 h 962"/>
                  <a:gd name="T32" fmla="*/ 856 w 963"/>
                  <a:gd name="T33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3" h="962">
                    <a:moveTo>
                      <a:pt x="856" y="0"/>
                    </a:moveTo>
                    <a:lnTo>
                      <a:pt x="963" y="0"/>
                    </a:lnTo>
                    <a:lnTo>
                      <a:pt x="909" y="160"/>
                    </a:lnTo>
                    <a:lnTo>
                      <a:pt x="749" y="427"/>
                    </a:lnTo>
                    <a:lnTo>
                      <a:pt x="749" y="427"/>
                    </a:lnTo>
                    <a:lnTo>
                      <a:pt x="481" y="748"/>
                    </a:lnTo>
                    <a:lnTo>
                      <a:pt x="267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0" y="855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267" y="480"/>
                    </a:lnTo>
                    <a:lnTo>
                      <a:pt x="481" y="267"/>
                    </a:lnTo>
                    <a:lnTo>
                      <a:pt x="695" y="107"/>
                    </a:lnTo>
                    <a:lnTo>
                      <a:pt x="856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" name="Freeform 280"/>
              <p:cNvSpPr>
                <a:spLocks/>
              </p:cNvSpPr>
              <p:nvPr/>
            </p:nvSpPr>
            <p:spPr bwMode="auto">
              <a:xfrm>
                <a:off x="4740" y="1855"/>
                <a:ext cx="94" cy="101"/>
              </a:xfrm>
              <a:custGeom>
                <a:avLst/>
                <a:gdLst>
                  <a:gd name="T0" fmla="*/ 695 w 749"/>
                  <a:gd name="T1" fmla="*/ 0 h 802"/>
                  <a:gd name="T2" fmla="*/ 749 w 749"/>
                  <a:gd name="T3" fmla="*/ 0 h 802"/>
                  <a:gd name="T4" fmla="*/ 749 w 749"/>
                  <a:gd name="T5" fmla="*/ 107 h 802"/>
                  <a:gd name="T6" fmla="*/ 642 w 749"/>
                  <a:gd name="T7" fmla="*/ 320 h 802"/>
                  <a:gd name="T8" fmla="*/ 642 w 749"/>
                  <a:gd name="T9" fmla="*/ 320 h 802"/>
                  <a:gd name="T10" fmla="*/ 374 w 749"/>
                  <a:gd name="T11" fmla="*/ 642 h 802"/>
                  <a:gd name="T12" fmla="*/ 160 w 749"/>
                  <a:gd name="T13" fmla="*/ 802 h 802"/>
                  <a:gd name="T14" fmla="*/ 53 w 749"/>
                  <a:gd name="T15" fmla="*/ 802 h 802"/>
                  <a:gd name="T16" fmla="*/ 53 w 749"/>
                  <a:gd name="T17" fmla="*/ 802 h 802"/>
                  <a:gd name="T18" fmla="*/ 0 w 749"/>
                  <a:gd name="T19" fmla="*/ 802 h 802"/>
                  <a:gd name="T20" fmla="*/ 0 w 749"/>
                  <a:gd name="T21" fmla="*/ 695 h 802"/>
                  <a:gd name="T22" fmla="*/ 53 w 749"/>
                  <a:gd name="T23" fmla="*/ 535 h 802"/>
                  <a:gd name="T24" fmla="*/ 53 w 749"/>
                  <a:gd name="T25" fmla="*/ 535 h 802"/>
                  <a:gd name="T26" fmla="*/ 267 w 749"/>
                  <a:gd name="T27" fmla="*/ 320 h 802"/>
                  <a:gd name="T28" fmla="*/ 481 w 749"/>
                  <a:gd name="T29" fmla="*/ 107 h 802"/>
                  <a:gd name="T30" fmla="*/ 695 w 749"/>
                  <a:gd name="T3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9" h="802">
                    <a:moveTo>
                      <a:pt x="695" y="0"/>
                    </a:moveTo>
                    <a:lnTo>
                      <a:pt x="749" y="0"/>
                    </a:lnTo>
                    <a:lnTo>
                      <a:pt x="749" y="107"/>
                    </a:lnTo>
                    <a:lnTo>
                      <a:pt x="642" y="320"/>
                    </a:lnTo>
                    <a:lnTo>
                      <a:pt x="642" y="320"/>
                    </a:lnTo>
                    <a:lnTo>
                      <a:pt x="374" y="642"/>
                    </a:lnTo>
                    <a:lnTo>
                      <a:pt x="160" y="802"/>
                    </a:lnTo>
                    <a:lnTo>
                      <a:pt x="53" y="802"/>
                    </a:lnTo>
                    <a:lnTo>
                      <a:pt x="53" y="802"/>
                    </a:lnTo>
                    <a:lnTo>
                      <a:pt x="0" y="802"/>
                    </a:lnTo>
                    <a:lnTo>
                      <a:pt x="0" y="69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267" y="320"/>
                    </a:lnTo>
                    <a:lnTo>
                      <a:pt x="481" y="107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" name="Freeform 281"/>
              <p:cNvSpPr>
                <a:spLocks/>
              </p:cNvSpPr>
              <p:nvPr/>
            </p:nvSpPr>
            <p:spPr bwMode="auto">
              <a:xfrm>
                <a:off x="4747" y="1862"/>
                <a:ext cx="80" cy="80"/>
              </a:xfrm>
              <a:custGeom>
                <a:avLst/>
                <a:gdLst>
                  <a:gd name="T0" fmla="*/ 589 w 642"/>
                  <a:gd name="T1" fmla="*/ 0 h 641"/>
                  <a:gd name="T2" fmla="*/ 642 w 642"/>
                  <a:gd name="T3" fmla="*/ 0 h 641"/>
                  <a:gd name="T4" fmla="*/ 642 w 642"/>
                  <a:gd name="T5" fmla="*/ 107 h 641"/>
                  <a:gd name="T6" fmla="*/ 535 w 642"/>
                  <a:gd name="T7" fmla="*/ 266 h 641"/>
                  <a:gd name="T8" fmla="*/ 535 w 642"/>
                  <a:gd name="T9" fmla="*/ 266 h 641"/>
                  <a:gd name="T10" fmla="*/ 321 w 642"/>
                  <a:gd name="T11" fmla="*/ 534 h 641"/>
                  <a:gd name="T12" fmla="*/ 161 w 642"/>
                  <a:gd name="T13" fmla="*/ 641 h 641"/>
                  <a:gd name="T14" fmla="*/ 54 w 642"/>
                  <a:gd name="T15" fmla="*/ 641 h 641"/>
                  <a:gd name="T16" fmla="*/ 54 w 642"/>
                  <a:gd name="T17" fmla="*/ 641 h 641"/>
                  <a:gd name="T18" fmla="*/ 0 w 642"/>
                  <a:gd name="T19" fmla="*/ 641 h 641"/>
                  <a:gd name="T20" fmla="*/ 0 w 642"/>
                  <a:gd name="T21" fmla="*/ 588 h 641"/>
                  <a:gd name="T22" fmla="*/ 54 w 642"/>
                  <a:gd name="T23" fmla="*/ 427 h 641"/>
                  <a:gd name="T24" fmla="*/ 54 w 642"/>
                  <a:gd name="T25" fmla="*/ 427 h 641"/>
                  <a:gd name="T26" fmla="*/ 214 w 642"/>
                  <a:gd name="T27" fmla="*/ 266 h 641"/>
                  <a:gd name="T28" fmla="*/ 428 w 642"/>
                  <a:gd name="T29" fmla="*/ 107 h 641"/>
                  <a:gd name="T30" fmla="*/ 589 w 642"/>
                  <a:gd name="T3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" h="641">
                    <a:moveTo>
                      <a:pt x="589" y="0"/>
                    </a:moveTo>
                    <a:lnTo>
                      <a:pt x="642" y="0"/>
                    </a:lnTo>
                    <a:lnTo>
                      <a:pt x="642" y="107"/>
                    </a:lnTo>
                    <a:lnTo>
                      <a:pt x="535" y="266"/>
                    </a:lnTo>
                    <a:lnTo>
                      <a:pt x="535" y="266"/>
                    </a:lnTo>
                    <a:lnTo>
                      <a:pt x="321" y="534"/>
                    </a:lnTo>
                    <a:lnTo>
                      <a:pt x="161" y="641"/>
                    </a:lnTo>
                    <a:lnTo>
                      <a:pt x="54" y="641"/>
                    </a:lnTo>
                    <a:lnTo>
                      <a:pt x="54" y="641"/>
                    </a:lnTo>
                    <a:lnTo>
                      <a:pt x="0" y="641"/>
                    </a:lnTo>
                    <a:lnTo>
                      <a:pt x="0" y="588"/>
                    </a:lnTo>
                    <a:lnTo>
                      <a:pt x="54" y="427"/>
                    </a:lnTo>
                    <a:lnTo>
                      <a:pt x="54" y="427"/>
                    </a:lnTo>
                    <a:lnTo>
                      <a:pt x="214" y="266"/>
                    </a:lnTo>
                    <a:lnTo>
                      <a:pt x="428" y="107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" name="Freeform 282"/>
              <p:cNvSpPr>
                <a:spLocks/>
              </p:cNvSpPr>
              <p:nvPr/>
            </p:nvSpPr>
            <p:spPr bwMode="auto">
              <a:xfrm>
                <a:off x="4753" y="1869"/>
                <a:ext cx="67" cy="67"/>
              </a:xfrm>
              <a:custGeom>
                <a:avLst/>
                <a:gdLst>
                  <a:gd name="T0" fmla="*/ 481 w 535"/>
                  <a:gd name="T1" fmla="*/ 0 h 535"/>
                  <a:gd name="T2" fmla="*/ 535 w 535"/>
                  <a:gd name="T3" fmla="*/ 0 h 535"/>
                  <a:gd name="T4" fmla="*/ 535 w 535"/>
                  <a:gd name="T5" fmla="*/ 54 h 535"/>
                  <a:gd name="T6" fmla="*/ 428 w 535"/>
                  <a:gd name="T7" fmla="*/ 213 h 535"/>
                  <a:gd name="T8" fmla="*/ 428 w 535"/>
                  <a:gd name="T9" fmla="*/ 213 h 535"/>
                  <a:gd name="T10" fmla="*/ 267 w 535"/>
                  <a:gd name="T11" fmla="*/ 428 h 535"/>
                  <a:gd name="T12" fmla="*/ 160 w 535"/>
                  <a:gd name="T13" fmla="*/ 535 h 535"/>
                  <a:gd name="T14" fmla="*/ 53 w 535"/>
                  <a:gd name="T15" fmla="*/ 535 h 535"/>
                  <a:gd name="T16" fmla="*/ 53 w 535"/>
                  <a:gd name="T17" fmla="*/ 535 h 535"/>
                  <a:gd name="T18" fmla="*/ 0 w 535"/>
                  <a:gd name="T19" fmla="*/ 535 h 535"/>
                  <a:gd name="T20" fmla="*/ 0 w 535"/>
                  <a:gd name="T21" fmla="*/ 481 h 535"/>
                  <a:gd name="T22" fmla="*/ 53 w 535"/>
                  <a:gd name="T23" fmla="*/ 374 h 535"/>
                  <a:gd name="T24" fmla="*/ 53 w 535"/>
                  <a:gd name="T25" fmla="*/ 374 h 535"/>
                  <a:gd name="T26" fmla="*/ 160 w 535"/>
                  <a:gd name="T27" fmla="*/ 213 h 535"/>
                  <a:gd name="T28" fmla="*/ 374 w 535"/>
                  <a:gd name="T29" fmla="*/ 54 h 535"/>
                  <a:gd name="T30" fmla="*/ 481 w 535"/>
                  <a:gd name="T31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5" h="535">
                    <a:moveTo>
                      <a:pt x="481" y="0"/>
                    </a:moveTo>
                    <a:lnTo>
                      <a:pt x="535" y="0"/>
                    </a:lnTo>
                    <a:lnTo>
                      <a:pt x="535" y="54"/>
                    </a:lnTo>
                    <a:lnTo>
                      <a:pt x="428" y="213"/>
                    </a:lnTo>
                    <a:lnTo>
                      <a:pt x="428" y="213"/>
                    </a:lnTo>
                    <a:lnTo>
                      <a:pt x="267" y="428"/>
                    </a:lnTo>
                    <a:lnTo>
                      <a:pt x="160" y="53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160" y="213"/>
                    </a:lnTo>
                    <a:lnTo>
                      <a:pt x="374" y="54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" name="Freeform 283"/>
              <p:cNvSpPr>
                <a:spLocks/>
              </p:cNvSpPr>
              <p:nvPr/>
            </p:nvSpPr>
            <p:spPr bwMode="auto">
              <a:xfrm>
                <a:off x="4760" y="1875"/>
                <a:ext cx="47" cy="47"/>
              </a:xfrm>
              <a:custGeom>
                <a:avLst/>
                <a:gdLst>
                  <a:gd name="T0" fmla="*/ 54 w 375"/>
                  <a:gd name="T1" fmla="*/ 374 h 374"/>
                  <a:gd name="T2" fmla="*/ 0 w 375"/>
                  <a:gd name="T3" fmla="*/ 374 h 374"/>
                  <a:gd name="T4" fmla="*/ 0 w 375"/>
                  <a:gd name="T5" fmla="*/ 320 h 374"/>
                  <a:gd name="T6" fmla="*/ 54 w 375"/>
                  <a:gd name="T7" fmla="*/ 266 h 374"/>
                  <a:gd name="T8" fmla="*/ 54 w 375"/>
                  <a:gd name="T9" fmla="*/ 266 h 374"/>
                  <a:gd name="T10" fmla="*/ 161 w 375"/>
                  <a:gd name="T11" fmla="*/ 159 h 374"/>
                  <a:gd name="T12" fmla="*/ 268 w 375"/>
                  <a:gd name="T13" fmla="*/ 53 h 374"/>
                  <a:gd name="T14" fmla="*/ 375 w 375"/>
                  <a:gd name="T15" fmla="*/ 0 h 374"/>
                  <a:gd name="T16" fmla="*/ 375 w 375"/>
                  <a:gd name="T17" fmla="*/ 0 h 374"/>
                  <a:gd name="T18" fmla="*/ 375 w 375"/>
                  <a:gd name="T19" fmla="*/ 0 h 374"/>
                  <a:gd name="T20" fmla="*/ 375 w 375"/>
                  <a:gd name="T21" fmla="*/ 53 h 374"/>
                  <a:gd name="T22" fmla="*/ 321 w 375"/>
                  <a:gd name="T23" fmla="*/ 159 h 374"/>
                  <a:gd name="T24" fmla="*/ 321 w 375"/>
                  <a:gd name="T25" fmla="*/ 159 h 374"/>
                  <a:gd name="T26" fmla="*/ 214 w 375"/>
                  <a:gd name="T27" fmla="*/ 320 h 374"/>
                  <a:gd name="T28" fmla="*/ 107 w 375"/>
                  <a:gd name="T29" fmla="*/ 374 h 374"/>
                  <a:gd name="T30" fmla="*/ 54 w 375"/>
                  <a:gd name="T3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374">
                    <a:moveTo>
                      <a:pt x="54" y="374"/>
                    </a:moveTo>
                    <a:lnTo>
                      <a:pt x="0" y="374"/>
                    </a:lnTo>
                    <a:lnTo>
                      <a:pt x="0" y="320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161" y="159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21" y="159"/>
                    </a:lnTo>
                    <a:lnTo>
                      <a:pt x="321" y="159"/>
                    </a:lnTo>
                    <a:lnTo>
                      <a:pt x="214" y="320"/>
                    </a:lnTo>
                    <a:lnTo>
                      <a:pt x="107" y="374"/>
                    </a:lnTo>
                    <a:lnTo>
                      <a:pt x="54" y="3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" name="Freeform 284"/>
              <p:cNvSpPr>
                <a:spLocks/>
              </p:cNvSpPr>
              <p:nvPr/>
            </p:nvSpPr>
            <p:spPr bwMode="auto">
              <a:xfrm>
                <a:off x="4693" y="1956"/>
                <a:ext cx="134" cy="107"/>
              </a:xfrm>
              <a:custGeom>
                <a:avLst/>
                <a:gdLst>
                  <a:gd name="T0" fmla="*/ 53 w 1070"/>
                  <a:gd name="T1" fmla="*/ 802 h 855"/>
                  <a:gd name="T2" fmla="*/ 0 w 1070"/>
                  <a:gd name="T3" fmla="*/ 802 h 855"/>
                  <a:gd name="T4" fmla="*/ 0 w 1070"/>
                  <a:gd name="T5" fmla="*/ 641 h 855"/>
                  <a:gd name="T6" fmla="*/ 160 w 1070"/>
                  <a:gd name="T7" fmla="*/ 482 h 855"/>
                  <a:gd name="T8" fmla="*/ 160 w 1070"/>
                  <a:gd name="T9" fmla="*/ 482 h 855"/>
                  <a:gd name="T10" fmla="*/ 428 w 1070"/>
                  <a:gd name="T11" fmla="*/ 268 h 855"/>
                  <a:gd name="T12" fmla="*/ 749 w 1070"/>
                  <a:gd name="T13" fmla="*/ 107 h 855"/>
                  <a:gd name="T14" fmla="*/ 1017 w 1070"/>
                  <a:gd name="T15" fmla="*/ 0 h 855"/>
                  <a:gd name="T16" fmla="*/ 1017 w 1070"/>
                  <a:gd name="T17" fmla="*/ 0 h 855"/>
                  <a:gd name="T18" fmla="*/ 1070 w 1070"/>
                  <a:gd name="T19" fmla="*/ 54 h 855"/>
                  <a:gd name="T20" fmla="*/ 1070 w 1070"/>
                  <a:gd name="T21" fmla="*/ 161 h 855"/>
                  <a:gd name="T22" fmla="*/ 803 w 1070"/>
                  <a:gd name="T23" fmla="*/ 375 h 855"/>
                  <a:gd name="T24" fmla="*/ 803 w 1070"/>
                  <a:gd name="T25" fmla="*/ 375 h 855"/>
                  <a:gd name="T26" fmla="*/ 535 w 1070"/>
                  <a:gd name="T27" fmla="*/ 589 h 855"/>
                  <a:gd name="T28" fmla="*/ 321 w 1070"/>
                  <a:gd name="T29" fmla="*/ 748 h 855"/>
                  <a:gd name="T30" fmla="*/ 160 w 1070"/>
                  <a:gd name="T31" fmla="*/ 855 h 855"/>
                  <a:gd name="T32" fmla="*/ 53 w 1070"/>
                  <a:gd name="T33" fmla="*/ 802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0" h="855">
                    <a:moveTo>
                      <a:pt x="53" y="802"/>
                    </a:moveTo>
                    <a:lnTo>
                      <a:pt x="0" y="802"/>
                    </a:lnTo>
                    <a:lnTo>
                      <a:pt x="0" y="641"/>
                    </a:lnTo>
                    <a:lnTo>
                      <a:pt x="160" y="482"/>
                    </a:lnTo>
                    <a:lnTo>
                      <a:pt x="160" y="482"/>
                    </a:lnTo>
                    <a:lnTo>
                      <a:pt x="428" y="268"/>
                    </a:lnTo>
                    <a:lnTo>
                      <a:pt x="749" y="107"/>
                    </a:lnTo>
                    <a:lnTo>
                      <a:pt x="1017" y="0"/>
                    </a:lnTo>
                    <a:lnTo>
                      <a:pt x="1017" y="0"/>
                    </a:lnTo>
                    <a:lnTo>
                      <a:pt x="1070" y="54"/>
                    </a:lnTo>
                    <a:lnTo>
                      <a:pt x="1070" y="161"/>
                    </a:lnTo>
                    <a:lnTo>
                      <a:pt x="803" y="375"/>
                    </a:lnTo>
                    <a:lnTo>
                      <a:pt x="803" y="375"/>
                    </a:lnTo>
                    <a:lnTo>
                      <a:pt x="535" y="589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53" y="80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" name="Freeform 285"/>
              <p:cNvSpPr>
                <a:spLocks/>
              </p:cNvSpPr>
              <p:nvPr/>
            </p:nvSpPr>
            <p:spPr bwMode="auto">
              <a:xfrm>
                <a:off x="4700" y="1962"/>
                <a:ext cx="120" cy="87"/>
              </a:xfrm>
              <a:custGeom>
                <a:avLst/>
                <a:gdLst>
                  <a:gd name="T0" fmla="*/ 54 w 964"/>
                  <a:gd name="T1" fmla="*/ 641 h 694"/>
                  <a:gd name="T2" fmla="*/ 0 w 964"/>
                  <a:gd name="T3" fmla="*/ 641 h 694"/>
                  <a:gd name="T4" fmla="*/ 0 w 964"/>
                  <a:gd name="T5" fmla="*/ 535 h 694"/>
                  <a:gd name="T6" fmla="*/ 161 w 964"/>
                  <a:gd name="T7" fmla="*/ 428 h 694"/>
                  <a:gd name="T8" fmla="*/ 161 w 964"/>
                  <a:gd name="T9" fmla="*/ 428 h 694"/>
                  <a:gd name="T10" fmla="*/ 375 w 964"/>
                  <a:gd name="T11" fmla="*/ 267 h 694"/>
                  <a:gd name="T12" fmla="*/ 696 w 964"/>
                  <a:gd name="T13" fmla="*/ 53 h 694"/>
                  <a:gd name="T14" fmla="*/ 910 w 964"/>
                  <a:gd name="T15" fmla="*/ 0 h 694"/>
                  <a:gd name="T16" fmla="*/ 910 w 964"/>
                  <a:gd name="T17" fmla="*/ 0 h 694"/>
                  <a:gd name="T18" fmla="*/ 964 w 964"/>
                  <a:gd name="T19" fmla="*/ 53 h 694"/>
                  <a:gd name="T20" fmla="*/ 910 w 964"/>
                  <a:gd name="T21" fmla="*/ 107 h 694"/>
                  <a:gd name="T22" fmla="*/ 750 w 964"/>
                  <a:gd name="T23" fmla="*/ 321 h 694"/>
                  <a:gd name="T24" fmla="*/ 750 w 964"/>
                  <a:gd name="T25" fmla="*/ 321 h 694"/>
                  <a:gd name="T26" fmla="*/ 429 w 964"/>
                  <a:gd name="T27" fmla="*/ 587 h 694"/>
                  <a:gd name="T28" fmla="*/ 215 w 964"/>
                  <a:gd name="T29" fmla="*/ 694 h 694"/>
                  <a:gd name="T30" fmla="*/ 54 w 964"/>
                  <a:gd name="T31" fmla="*/ 641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4" h="694">
                    <a:moveTo>
                      <a:pt x="54" y="641"/>
                    </a:moveTo>
                    <a:lnTo>
                      <a:pt x="0" y="641"/>
                    </a:lnTo>
                    <a:lnTo>
                      <a:pt x="0" y="535"/>
                    </a:lnTo>
                    <a:lnTo>
                      <a:pt x="161" y="428"/>
                    </a:lnTo>
                    <a:lnTo>
                      <a:pt x="161" y="428"/>
                    </a:lnTo>
                    <a:lnTo>
                      <a:pt x="375" y="267"/>
                    </a:lnTo>
                    <a:lnTo>
                      <a:pt x="696" y="53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964" y="53"/>
                    </a:lnTo>
                    <a:lnTo>
                      <a:pt x="910" y="107"/>
                    </a:lnTo>
                    <a:lnTo>
                      <a:pt x="750" y="321"/>
                    </a:lnTo>
                    <a:lnTo>
                      <a:pt x="750" y="321"/>
                    </a:lnTo>
                    <a:lnTo>
                      <a:pt x="429" y="587"/>
                    </a:lnTo>
                    <a:lnTo>
                      <a:pt x="215" y="694"/>
                    </a:lnTo>
                    <a:lnTo>
                      <a:pt x="54" y="641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" name="Freeform 286"/>
              <p:cNvSpPr>
                <a:spLocks/>
              </p:cNvSpPr>
              <p:nvPr/>
            </p:nvSpPr>
            <p:spPr bwMode="auto">
              <a:xfrm>
                <a:off x="4713" y="1962"/>
                <a:ext cx="94" cy="81"/>
              </a:xfrm>
              <a:custGeom>
                <a:avLst/>
                <a:gdLst>
                  <a:gd name="T0" fmla="*/ 54 w 750"/>
                  <a:gd name="T1" fmla="*/ 587 h 641"/>
                  <a:gd name="T2" fmla="*/ 0 w 750"/>
                  <a:gd name="T3" fmla="*/ 587 h 641"/>
                  <a:gd name="T4" fmla="*/ 0 w 750"/>
                  <a:gd name="T5" fmla="*/ 481 h 641"/>
                  <a:gd name="T6" fmla="*/ 108 w 750"/>
                  <a:gd name="T7" fmla="*/ 374 h 641"/>
                  <a:gd name="T8" fmla="*/ 108 w 750"/>
                  <a:gd name="T9" fmla="*/ 374 h 641"/>
                  <a:gd name="T10" fmla="*/ 322 w 750"/>
                  <a:gd name="T11" fmla="*/ 214 h 641"/>
                  <a:gd name="T12" fmla="*/ 536 w 750"/>
                  <a:gd name="T13" fmla="*/ 107 h 641"/>
                  <a:gd name="T14" fmla="*/ 696 w 750"/>
                  <a:gd name="T15" fmla="*/ 0 h 641"/>
                  <a:gd name="T16" fmla="*/ 696 w 750"/>
                  <a:gd name="T17" fmla="*/ 0 h 641"/>
                  <a:gd name="T18" fmla="*/ 750 w 750"/>
                  <a:gd name="T19" fmla="*/ 53 h 641"/>
                  <a:gd name="T20" fmla="*/ 750 w 750"/>
                  <a:gd name="T21" fmla="*/ 160 h 641"/>
                  <a:gd name="T22" fmla="*/ 589 w 750"/>
                  <a:gd name="T23" fmla="*/ 321 h 641"/>
                  <a:gd name="T24" fmla="*/ 589 w 750"/>
                  <a:gd name="T25" fmla="*/ 321 h 641"/>
                  <a:gd name="T26" fmla="*/ 322 w 750"/>
                  <a:gd name="T27" fmla="*/ 535 h 641"/>
                  <a:gd name="T28" fmla="*/ 161 w 750"/>
                  <a:gd name="T29" fmla="*/ 641 h 641"/>
                  <a:gd name="T30" fmla="*/ 54 w 750"/>
                  <a:gd name="T31" fmla="*/ 58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0" h="641">
                    <a:moveTo>
                      <a:pt x="54" y="587"/>
                    </a:moveTo>
                    <a:lnTo>
                      <a:pt x="0" y="587"/>
                    </a:lnTo>
                    <a:lnTo>
                      <a:pt x="0" y="481"/>
                    </a:lnTo>
                    <a:lnTo>
                      <a:pt x="108" y="374"/>
                    </a:lnTo>
                    <a:lnTo>
                      <a:pt x="108" y="374"/>
                    </a:lnTo>
                    <a:lnTo>
                      <a:pt x="322" y="214"/>
                    </a:lnTo>
                    <a:lnTo>
                      <a:pt x="536" y="107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50" y="53"/>
                    </a:lnTo>
                    <a:lnTo>
                      <a:pt x="750" y="160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322" y="535"/>
                    </a:lnTo>
                    <a:lnTo>
                      <a:pt x="161" y="641"/>
                    </a:lnTo>
                    <a:lnTo>
                      <a:pt x="54" y="587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" name="Freeform 287"/>
              <p:cNvSpPr>
                <a:spLocks/>
              </p:cNvSpPr>
              <p:nvPr/>
            </p:nvSpPr>
            <p:spPr bwMode="auto">
              <a:xfrm>
                <a:off x="4720" y="1969"/>
                <a:ext cx="80" cy="60"/>
              </a:xfrm>
              <a:custGeom>
                <a:avLst/>
                <a:gdLst>
                  <a:gd name="T0" fmla="*/ 54 w 642"/>
                  <a:gd name="T1" fmla="*/ 482 h 482"/>
                  <a:gd name="T2" fmla="*/ 0 w 642"/>
                  <a:gd name="T3" fmla="*/ 482 h 482"/>
                  <a:gd name="T4" fmla="*/ 0 w 642"/>
                  <a:gd name="T5" fmla="*/ 375 h 482"/>
                  <a:gd name="T6" fmla="*/ 107 w 642"/>
                  <a:gd name="T7" fmla="*/ 268 h 482"/>
                  <a:gd name="T8" fmla="*/ 107 w 642"/>
                  <a:gd name="T9" fmla="*/ 268 h 482"/>
                  <a:gd name="T10" fmla="*/ 268 w 642"/>
                  <a:gd name="T11" fmla="*/ 161 h 482"/>
                  <a:gd name="T12" fmla="*/ 428 w 642"/>
                  <a:gd name="T13" fmla="*/ 54 h 482"/>
                  <a:gd name="T14" fmla="*/ 589 w 642"/>
                  <a:gd name="T15" fmla="*/ 0 h 482"/>
                  <a:gd name="T16" fmla="*/ 589 w 642"/>
                  <a:gd name="T17" fmla="*/ 0 h 482"/>
                  <a:gd name="T18" fmla="*/ 642 w 642"/>
                  <a:gd name="T19" fmla="*/ 54 h 482"/>
                  <a:gd name="T20" fmla="*/ 642 w 642"/>
                  <a:gd name="T21" fmla="*/ 107 h 482"/>
                  <a:gd name="T22" fmla="*/ 482 w 642"/>
                  <a:gd name="T23" fmla="*/ 214 h 482"/>
                  <a:gd name="T24" fmla="*/ 482 w 642"/>
                  <a:gd name="T25" fmla="*/ 214 h 482"/>
                  <a:gd name="T26" fmla="*/ 268 w 642"/>
                  <a:gd name="T27" fmla="*/ 375 h 482"/>
                  <a:gd name="T28" fmla="*/ 107 w 642"/>
                  <a:gd name="T29" fmla="*/ 482 h 482"/>
                  <a:gd name="T30" fmla="*/ 54 w 642"/>
                  <a:gd name="T31" fmla="*/ 48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" h="482">
                    <a:moveTo>
                      <a:pt x="54" y="482"/>
                    </a:moveTo>
                    <a:lnTo>
                      <a:pt x="0" y="482"/>
                    </a:lnTo>
                    <a:lnTo>
                      <a:pt x="0" y="375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268" y="161"/>
                    </a:lnTo>
                    <a:lnTo>
                      <a:pt x="428" y="54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42" y="54"/>
                    </a:lnTo>
                    <a:lnTo>
                      <a:pt x="642" y="107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268" y="375"/>
                    </a:lnTo>
                    <a:lnTo>
                      <a:pt x="107" y="482"/>
                    </a:lnTo>
                    <a:lnTo>
                      <a:pt x="54" y="48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" name="Freeform 288"/>
              <p:cNvSpPr>
                <a:spLocks/>
              </p:cNvSpPr>
              <p:nvPr/>
            </p:nvSpPr>
            <p:spPr bwMode="auto">
              <a:xfrm>
                <a:off x="4733" y="1976"/>
                <a:ext cx="54" cy="46"/>
              </a:xfrm>
              <a:custGeom>
                <a:avLst/>
                <a:gdLst>
                  <a:gd name="T0" fmla="*/ 0 w 428"/>
                  <a:gd name="T1" fmla="*/ 321 h 374"/>
                  <a:gd name="T2" fmla="*/ 0 w 428"/>
                  <a:gd name="T3" fmla="*/ 321 h 374"/>
                  <a:gd name="T4" fmla="*/ 0 w 428"/>
                  <a:gd name="T5" fmla="*/ 267 h 374"/>
                  <a:gd name="T6" fmla="*/ 54 w 428"/>
                  <a:gd name="T7" fmla="*/ 214 h 374"/>
                  <a:gd name="T8" fmla="*/ 54 w 428"/>
                  <a:gd name="T9" fmla="*/ 214 h 374"/>
                  <a:gd name="T10" fmla="*/ 161 w 428"/>
                  <a:gd name="T11" fmla="*/ 107 h 374"/>
                  <a:gd name="T12" fmla="*/ 321 w 428"/>
                  <a:gd name="T13" fmla="*/ 53 h 374"/>
                  <a:gd name="T14" fmla="*/ 428 w 428"/>
                  <a:gd name="T15" fmla="*/ 0 h 374"/>
                  <a:gd name="T16" fmla="*/ 428 w 428"/>
                  <a:gd name="T17" fmla="*/ 0 h 374"/>
                  <a:gd name="T18" fmla="*/ 428 w 428"/>
                  <a:gd name="T19" fmla="*/ 0 h 374"/>
                  <a:gd name="T20" fmla="*/ 428 w 428"/>
                  <a:gd name="T21" fmla="*/ 53 h 374"/>
                  <a:gd name="T22" fmla="*/ 321 w 428"/>
                  <a:gd name="T23" fmla="*/ 160 h 374"/>
                  <a:gd name="T24" fmla="*/ 321 w 428"/>
                  <a:gd name="T25" fmla="*/ 160 h 374"/>
                  <a:gd name="T26" fmla="*/ 161 w 428"/>
                  <a:gd name="T27" fmla="*/ 267 h 374"/>
                  <a:gd name="T28" fmla="*/ 54 w 428"/>
                  <a:gd name="T29" fmla="*/ 374 h 374"/>
                  <a:gd name="T30" fmla="*/ 0 w 428"/>
                  <a:gd name="T31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374">
                    <a:moveTo>
                      <a:pt x="0" y="321"/>
                    </a:moveTo>
                    <a:lnTo>
                      <a:pt x="0" y="321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61" y="107"/>
                    </a:lnTo>
                    <a:lnTo>
                      <a:pt x="321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161" y="267"/>
                    </a:lnTo>
                    <a:lnTo>
                      <a:pt x="54" y="374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" name="Freeform 289"/>
              <p:cNvSpPr>
                <a:spLocks/>
              </p:cNvSpPr>
              <p:nvPr/>
            </p:nvSpPr>
            <p:spPr bwMode="auto">
              <a:xfrm>
                <a:off x="4740" y="1976"/>
                <a:ext cx="40" cy="33"/>
              </a:xfrm>
              <a:custGeom>
                <a:avLst/>
                <a:gdLst>
                  <a:gd name="T0" fmla="*/ 0 w 321"/>
                  <a:gd name="T1" fmla="*/ 267 h 267"/>
                  <a:gd name="T2" fmla="*/ 0 w 321"/>
                  <a:gd name="T3" fmla="*/ 267 h 267"/>
                  <a:gd name="T4" fmla="*/ 0 w 321"/>
                  <a:gd name="T5" fmla="*/ 214 h 267"/>
                  <a:gd name="T6" fmla="*/ 53 w 321"/>
                  <a:gd name="T7" fmla="*/ 160 h 267"/>
                  <a:gd name="T8" fmla="*/ 53 w 321"/>
                  <a:gd name="T9" fmla="*/ 160 h 267"/>
                  <a:gd name="T10" fmla="*/ 107 w 321"/>
                  <a:gd name="T11" fmla="*/ 107 h 267"/>
                  <a:gd name="T12" fmla="*/ 214 w 321"/>
                  <a:gd name="T13" fmla="*/ 53 h 267"/>
                  <a:gd name="T14" fmla="*/ 321 w 321"/>
                  <a:gd name="T15" fmla="*/ 0 h 267"/>
                  <a:gd name="T16" fmla="*/ 321 w 321"/>
                  <a:gd name="T17" fmla="*/ 0 h 267"/>
                  <a:gd name="T18" fmla="*/ 321 w 321"/>
                  <a:gd name="T19" fmla="*/ 53 h 267"/>
                  <a:gd name="T20" fmla="*/ 321 w 321"/>
                  <a:gd name="T21" fmla="*/ 107 h 267"/>
                  <a:gd name="T22" fmla="*/ 267 w 321"/>
                  <a:gd name="T23" fmla="*/ 160 h 267"/>
                  <a:gd name="T24" fmla="*/ 267 w 321"/>
                  <a:gd name="T25" fmla="*/ 160 h 267"/>
                  <a:gd name="T26" fmla="*/ 160 w 321"/>
                  <a:gd name="T27" fmla="*/ 267 h 267"/>
                  <a:gd name="T28" fmla="*/ 53 w 321"/>
                  <a:gd name="T29" fmla="*/ 267 h 267"/>
                  <a:gd name="T30" fmla="*/ 0 w 321"/>
                  <a:gd name="T31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267">
                    <a:moveTo>
                      <a:pt x="0" y="267"/>
                    </a:moveTo>
                    <a:lnTo>
                      <a:pt x="0" y="267"/>
                    </a:lnTo>
                    <a:lnTo>
                      <a:pt x="0" y="214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60" y="267"/>
                    </a:lnTo>
                    <a:lnTo>
                      <a:pt x="53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" name="Freeform 290"/>
              <p:cNvSpPr>
                <a:spLocks/>
              </p:cNvSpPr>
              <p:nvPr/>
            </p:nvSpPr>
            <p:spPr bwMode="auto">
              <a:xfrm>
                <a:off x="4660" y="2069"/>
                <a:ext cx="87" cy="87"/>
              </a:xfrm>
              <a:custGeom>
                <a:avLst/>
                <a:gdLst>
                  <a:gd name="T0" fmla="*/ 643 w 696"/>
                  <a:gd name="T1" fmla="*/ 535 h 696"/>
                  <a:gd name="T2" fmla="*/ 536 w 696"/>
                  <a:gd name="T3" fmla="*/ 642 h 696"/>
                  <a:gd name="T4" fmla="*/ 428 w 696"/>
                  <a:gd name="T5" fmla="*/ 696 h 696"/>
                  <a:gd name="T6" fmla="*/ 268 w 696"/>
                  <a:gd name="T7" fmla="*/ 642 h 696"/>
                  <a:gd name="T8" fmla="*/ 268 w 696"/>
                  <a:gd name="T9" fmla="*/ 642 h 696"/>
                  <a:gd name="T10" fmla="*/ 107 w 696"/>
                  <a:gd name="T11" fmla="*/ 642 h 696"/>
                  <a:gd name="T12" fmla="*/ 0 w 696"/>
                  <a:gd name="T13" fmla="*/ 589 h 696"/>
                  <a:gd name="T14" fmla="*/ 0 w 696"/>
                  <a:gd name="T15" fmla="*/ 482 h 696"/>
                  <a:gd name="T16" fmla="*/ 0 w 696"/>
                  <a:gd name="T17" fmla="*/ 482 h 696"/>
                  <a:gd name="T18" fmla="*/ 0 w 696"/>
                  <a:gd name="T19" fmla="*/ 428 h 696"/>
                  <a:gd name="T20" fmla="*/ 54 w 696"/>
                  <a:gd name="T21" fmla="*/ 321 h 696"/>
                  <a:gd name="T22" fmla="*/ 107 w 696"/>
                  <a:gd name="T23" fmla="*/ 214 h 696"/>
                  <a:gd name="T24" fmla="*/ 107 w 696"/>
                  <a:gd name="T25" fmla="*/ 214 h 696"/>
                  <a:gd name="T26" fmla="*/ 107 w 696"/>
                  <a:gd name="T27" fmla="*/ 160 h 696"/>
                  <a:gd name="T28" fmla="*/ 161 w 696"/>
                  <a:gd name="T29" fmla="*/ 107 h 696"/>
                  <a:gd name="T30" fmla="*/ 214 w 696"/>
                  <a:gd name="T31" fmla="*/ 53 h 696"/>
                  <a:gd name="T32" fmla="*/ 214 w 696"/>
                  <a:gd name="T33" fmla="*/ 53 h 696"/>
                  <a:gd name="T34" fmla="*/ 375 w 696"/>
                  <a:gd name="T35" fmla="*/ 0 h 696"/>
                  <a:gd name="T36" fmla="*/ 536 w 696"/>
                  <a:gd name="T37" fmla="*/ 0 h 696"/>
                  <a:gd name="T38" fmla="*/ 643 w 696"/>
                  <a:gd name="T39" fmla="*/ 0 h 696"/>
                  <a:gd name="T40" fmla="*/ 643 w 696"/>
                  <a:gd name="T41" fmla="*/ 0 h 696"/>
                  <a:gd name="T42" fmla="*/ 696 w 696"/>
                  <a:gd name="T43" fmla="*/ 107 h 696"/>
                  <a:gd name="T44" fmla="*/ 696 w 696"/>
                  <a:gd name="T45" fmla="*/ 321 h 696"/>
                  <a:gd name="T46" fmla="*/ 643 w 696"/>
                  <a:gd name="T47" fmla="*/ 53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696">
                    <a:moveTo>
                      <a:pt x="643" y="535"/>
                    </a:moveTo>
                    <a:lnTo>
                      <a:pt x="536" y="642"/>
                    </a:lnTo>
                    <a:lnTo>
                      <a:pt x="428" y="696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107" y="642"/>
                    </a:lnTo>
                    <a:lnTo>
                      <a:pt x="0" y="589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54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160"/>
                    </a:lnTo>
                    <a:lnTo>
                      <a:pt x="161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375" y="0"/>
                    </a:lnTo>
                    <a:lnTo>
                      <a:pt x="536" y="0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96" y="107"/>
                    </a:lnTo>
                    <a:lnTo>
                      <a:pt x="696" y="321"/>
                    </a:lnTo>
                    <a:lnTo>
                      <a:pt x="643" y="535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" name="Freeform 291"/>
              <p:cNvSpPr>
                <a:spLocks/>
              </p:cNvSpPr>
              <p:nvPr/>
            </p:nvSpPr>
            <p:spPr bwMode="auto">
              <a:xfrm>
                <a:off x="4660" y="2069"/>
                <a:ext cx="80" cy="80"/>
              </a:xfrm>
              <a:custGeom>
                <a:avLst/>
                <a:gdLst>
                  <a:gd name="T0" fmla="*/ 589 w 643"/>
                  <a:gd name="T1" fmla="*/ 482 h 642"/>
                  <a:gd name="T2" fmla="*/ 482 w 643"/>
                  <a:gd name="T3" fmla="*/ 589 h 642"/>
                  <a:gd name="T4" fmla="*/ 375 w 643"/>
                  <a:gd name="T5" fmla="*/ 642 h 642"/>
                  <a:gd name="T6" fmla="*/ 268 w 643"/>
                  <a:gd name="T7" fmla="*/ 589 h 642"/>
                  <a:gd name="T8" fmla="*/ 268 w 643"/>
                  <a:gd name="T9" fmla="*/ 589 h 642"/>
                  <a:gd name="T10" fmla="*/ 107 w 643"/>
                  <a:gd name="T11" fmla="*/ 589 h 642"/>
                  <a:gd name="T12" fmla="*/ 0 w 643"/>
                  <a:gd name="T13" fmla="*/ 589 h 642"/>
                  <a:gd name="T14" fmla="*/ 54 w 643"/>
                  <a:gd name="T15" fmla="*/ 482 h 642"/>
                  <a:gd name="T16" fmla="*/ 54 w 643"/>
                  <a:gd name="T17" fmla="*/ 482 h 642"/>
                  <a:gd name="T18" fmla="*/ 54 w 643"/>
                  <a:gd name="T19" fmla="*/ 428 h 642"/>
                  <a:gd name="T20" fmla="*/ 54 w 643"/>
                  <a:gd name="T21" fmla="*/ 268 h 642"/>
                  <a:gd name="T22" fmla="*/ 107 w 643"/>
                  <a:gd name="T23" fmla="*/ 160 h 642"/>
                  <a:gd name="T24" fmla="*/ 107 w 643"/>
                  <a:gd name="T25" fmla="*/ 160 h 642"/>
                  <a:gd name="T26" fmla="*/ 161 w 643"/>
                  <a:gd name="T27" fmla="*/ 160 h 642"/>
                  <a:gd name="T28" fmla="*/ 161 w 643"/>
                  <a:gd name="T29" fmla="*/ 107 h 642"/>
                  <a:gd name="T30" fmla="*/ 268 w 643"/>
                  <a:gd name="T31" fmla="*/ 53 h 642"/>
                  <a:gd name="T32" fmla="*/ 268 w 643"/>
                  <a:gd name="T33" fmla="*/ 53 h 642"/>
                  <a:gd name="T34" fmla="*/ 375 w 643"/>
                  <a:gd name="T35" fmla="*/ 53 h 642"/>
                  <a:gd name="T36" fmla="*/ 482 w 643"/>
                  <a:gd name="T37" fmla="*/ 0 h 642"/>
                  <a:gd name="T38" fmla="*/ 589 w 643"/>
                  <a:gd name="T39" fmla="*/ 0 h 642"/>
                  <a:gd name="T40" fmla="*/ 589 w 643"/>
                  <a:gd name="T41" fmla="*/ 0 h 642"/>
                  <a:gd name="T42" fmla="*/ 643 w 643"/>
                  <a:gd name="T43" fmla="*/ 107 h 642"/>
                  <a:gd name="T44" fmla="*/ 643 w 643"/>
                  <a:gd name="T45" fmla="*/ 321 h 642"/>
                  <a:gd name="T46" fmla="*/ 589 w 643"/>
                  <a:gd name="T47" fmla="*/ 48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3" h="642">
                    <a:moveTo>
                      <a:pt x="589" y="482"/>
                    </a:moveTo>
                    <a:lnTo>
                      <a:pt x="482" y="589"/>
                    </a:lnTo>
                    <a:lnTo>
                      <a:pt x="375" y="642"/>
                    </a:lnTo>
                    <a:lnTo>
                      <a:pt x="268" y="589"/>
                    </a:lnTo>
                    <a:lnTo>
                      <a:pt x="268" y="589"/>
                    </a:lnTo>
                    <a:lnTo>
                      <a:pt x="107" y="589"/>
                    </a:lnTo>
                    <a:lnTo>
                      <a:pt x="0" y="589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428"/>
                    </a:lnTo>
                    <a:lnTo>
                      <a:pt x="54" y="268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61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75" y="53"/>
                    </a:lnTo>
                    <a:lnTo>
                      <a:pt x="482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43" y="107"/>
                    </a:lnTo>
                    <a:lnTo>
                      <a:pt x="643" y="321"/>
                    </a:lnTo>
                    <a:lnTo>
                      <a:pt x="589" y="48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" name="Freeform 292"/>
              <p:cNvSpPr>
                <a:spLocks/>
              </p:cNvSpPr>
              <p:nvPr/>
            </p:nvSpPr>
            <p:spPr bwMode="auto">
              <a:xfrm>
                <a:off x="4667" y="2076"/>
                <a:ext cx="66" cy="67"/>
              </a:xfrm>
              <a:custGeom>
                <a:avLst/>
                <a:gdLst>
                  <a:gd name="T0" fmla="*/ 482 w 535"/>
                  <a:gd name="T1" fmla="*/ 429 h 536"/>
                  <a:gd name="T2" fmla="*/ 374 w 535"/>
                  <a:gd name="T3" fmla="*/ 536 h 536"/>
                  <a:gd name="T4" fmla="*/ 321 w 535"/>
                  <a:gd name="T5" fmla="*/ 536 h 536"/>
                  <a:gd name="T6" fmla="*/ 214 w 535"/>
                  <a:gd name="T7" fmla="*/ 482 h 536"/>
                  <a:gd name="T8" fmla="*/ 214 w 535"/>
                  <a:gd name="T9" fmla="*/ 482 h 536"/>
                  <a:gd name="T10" fmla="*/ 53 w 535"/>
                  <a:gd name="T11" fmla="*/ 482 h 536"/>
                  <a:gd name="T12" fmla="*/ 0 w 535"/>
                  <a:gd name="T13" fmla="*/ 482 h 536"/>
                  <a:gd name="T14" fmla="*/ 0 w 535"/>
                  <a:gd name="T15" fmla="*/ 375 h 536"/>
                  <a:gd name="T16" fmla="*/ 0 w 535"/>
                  <a:gd name="T17" fmla="*/ 375 h 536"/>
                  <a:gd name="T18" fmla="*/ 0 w 535"/>
                  <a:gd name="T19" fmla="*/ 322 h 536"/>
                  <a:gd name="T20" fmla="*/ 53 w 535"/>
                  <a:gd name="T21" fmla="*/ 215 h 536"/>
                  <a:gd name="T22" fmla="*/ 107 w 535"/>
                  <a:gd name="T23" fmla="*/ 107 h 536"/>
                  <a:gd name="T24" fmla="*/ 107 w 535"/>
                  <a:gd name="T25" fmla="*/ 107 h 536"/>
                  <a:gd name="T26" fmla="*/ 107 w 535"/>
                  <a:gd name="T27" fmla="*/ 107 h 536"/>
                  <a:gd name="T28" fmla="*/ 160 w 535"/>
                  <a:gd name="T29" fmla="*/ 54 h 536"/>
                  <a:gd name="T30" fmla="*/ 214 w 535"/>
                  <a:gd name="T31" fmla="*/ 0 h 536"/>
                  <a:gd name="T32" fmla="*/ 214 w 535"/>
                  <a:gd name="T33" fmla="*/ 0 h 536"/>
                  <a:gd name="T34" fmla="*/ 321 w 535"/>
                  <a:gd name="T35" fmla="*/ 0 h 536"/>
                  <a:gd name="T36" fmla="*/ 428 w 535"/>
                  <a:gd name="T37" fmla="*/ 0 h 536"/>
                  <a:gd name="T38" fmla="*/ 535 w 535"/>
                  <a:gd name="T39" fmla="*/ 0 h 536"/>
                  <a:gd name="T40" fmla="*/ 535 w 535"/>
                  <a:gd name="T41" fmla="*/ 0 h 536"/>
                  <a:gd name="T42" fmla="*/ 535 w 535"/>
                  <a:gd name="T43" fmla="*/ 107 h 536"/>
                  <a:gd name="T44" fmla="*/ 535 w 535"/>
                  <a:gd name="T45" fmla="*/ 268 h 536"/>
                  <a:gd name="T46" fmla="*/ 482 w 535"/>
                  <a:gd name="T47" fmla="*/ 429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536">
                    <a:moveTo>
                      <a:pt x="482" y="429"/>
                    </a:moveTo>
                    <a:lnTo>
                      <a:pt x="374" y="536"/>
                    </a:lnTo>
                    <a:lnTo>
                      <a:pt x="321" y="536"/>
                    </a:lnTo>
                    <a:lnTo>
                      <a:pt x="214" y="482"/>
                    </a:lnTo>
                    <a:lnTo>
                      <a:pt x="214" y="482"/>
                    </a:lnTo>
                    <a:lnTo>
                      <a:pt x="53" y="482"/>
                    </a:lnTo>
                    <a:lnTo>
                      <a:pt x="0" y="48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0" y="322"/>
                    </a:lnTo>
                    <a:lnTo>
                      <a:pt x="53" y="215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107"/>
                    </a:lnTo>
                    <a:lnTo>
                      <a:pt x="535" y="268"/>
                    </a:lnTo>
                    <a:lnTo>
                      <a:pt x="482" y="429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" name="Freeform 293"/>
              <p:cNvSpPr>
                <a:spLocks/>
              </p:cNvSpPr>
              <p:nvPr/>
            </p:nvSpPr>
            <p:spPr bwMode="auto">
              <a:xfrm>
                <a:off x="4673" y="2083"/>
                <a:ext cx="54" cy="53"/>
              </a:xfrm>
              <a:custGeom>
                <a:avLst/>
                <a:gdLst>
                  <a:gd name="T0" fmla="*/ 375 w 429"/>
                  <a:gd name="T1" fmla="*/ 321 h 428"/>
                  <a:gd name="T2" fmla="*/ 321 w 429"/>
                  <a:gd name="T3" fmla="*/ 428 h 428"/>
                  <a:gd name="T4" fmla="*/ 214 w 429"/>
                  <a:gd name="T5" fmla="*/ 428 h 428"/>
                  <a:gd name="T6" fmla="*/ 161 w 429"/>
                  <a:gd name="T7" fmla="*/ 375 h 428"/>
                  <a:gd name="T8" fmla="*/ 161 w 429"/>
                  <a:gd name="T9" fmla="*/ 375 h 428"/>
                  <a:gd name="T10" fmla="*/ 54 w 429"/>
                  <a:gd name="T11" fmla="*/ 375 h 428"/>
                  <a:gd name="T12" fmla="*/ 0 w 429"/>
                  <a:gd name="T13" fmla="*/ 375 h 428"/>
                  <a:gd name="T14" fmla="*/ 0 w 429"/>
                  <a:gd name="T15" fmla="*/ 321 h 428"/>
                  <a:gd name="T16" fmla="*/ 0 w 429"/>
                  <a:gd name="T17" fmla="*/ 321 h 428"/>
                  <a:gd name="T18" fmla="*/ 0 w 429"/>
                  <a:gd name="T19" fmla="*/ 268 h 428"/>
                  <a:gd name="T20" fmla="*/ 0 w 429"/>
                  <a:gd name="T21" fmla="*/ 161 h 428"/>
                  <a:gd name="T22" fmla="*/ 54 w 429"/>
                  <a:gd name="T23" fmla="*/ 53 h 428"/>
                  <a:gd name="T24" fmla="*/ 54 w 429"/>
                  <a:gd name="T25" fmla="*/ 53 h 428"/>
                  <a:gd name="T26" fmla="*/ 107 w 429"/>
                  <a:gd name="T27" fmla="*/ 53 h 428"/>
                  <a:gd name="T28" fmla="*/ 107 w 429"/>
                  <a:gd name="T29" fmla="*/ 0 h 428"/>
                  <a:gd name="T30" fmla="*/ 214 w 429"/>
                  <a:gd name="T31" fmla="*/ 0 h 428"/>
                  <a:gd name="T32" fmla="*/ 214 w 429"/>
                  <a:gd name="T33" fmla="*/ 0 h 428"/>
                  <a:gd name="T34" fmla="*/ 268 w 429"/>
                  <a:gd name="T35" fmla="*/ 0 h 428"/>
                  <a:gd name="T36" fmla="*/ 321 w 429"/>
                  <a:gd name="T37" fmla="*/ 0 h 428"/>
                  <a:gd name="T38" fmla="*/ 429 w 429"/>
                  <a:gd name="T39" fmla="*/ 0 h 428"/>
                  <a:gd name="T40" fmla="*/ 429 w 429"/>
                  <a:gd name="T41" fmla="*/ 0 h 428"/>
                  <a:gd name="T42" fmla="*/ 429 w 429"/>
                  <a:gd name="T43" fmla="*/ 53 h 428"/>
                  <a:gd name="T44" fmla="*/ 429 w 429"/>
                  <a:gd name="T45" fmla="*/ 214 h 428"/>
                  <a:gd name="T46" fmla="*/ 375 w 429"/>
                  <a:gd name="T47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9" h="428">
                    <a:moveTo>
                      <a:pt x="375" y="321"/>
                    </a:moveTo>
                    <a:lnTo>
                      <a:pt x="321" y="428"/>
                    </a:lnTo>
                    <a:lnTo>
                      <a:pt x="214" y="428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54" y="375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9" y="53"/>
                    </a:lnTo>
                    <a:lnTo>
                      <a:pt x="429" y="214"/>
                    </a:lnTo>
                    <a:lnTo>
                      <a:pt x="375" y="321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" name="Freeform 294"/>
              <p:cNvSpPr>
                <a:spLocks/>
              </p:cNvSpPr>
              <p:nvPr/>
            </p:nvSpPr>
            <p:spPr bwMode="auto">
              <a:xfrm>
                <a:off x="4673" y="2083"/>
                <a:ext cx="47" cy="46"/>
              </a:xfrm>
              <a:custGeom>
                <a:avLst/>
                <a:gdLst>
                  <a:gd name="T0" fmla="*/ 0 w 375"/>
                  <a:gd name="T1" fmla="*/ 268 h 375"/>
                  <a:gd name="T2" fmla="*/ 0 w 375"/>
                  <a:gd name="T3" fmla="*/ 214 h 375"/>
                  <a:gd name="T4" fmla="*/ 54 w 375"/>
                  <a:gd name="T5" fmla="*/ 107 h 375"/>
                  <a:gd name="T6" fmla="*/ 107 w 375"/>
                  <a:gd name="T7" fmla="*/ 53 h 375"/>
                  <a:gd name="T8" fmla="*/ 107 w 375"/>
                  <a:gd name="T9" fmla="*/ 53 h 375"/>
                  <a:gd name="T10" fmla="*/ 107 w 375"/>
                  <a:gd name="T11" fmla="*/ 53 h 375"/>
                  <a:gd name="T12" fmla="*/ 161 w 375"/>
                  <a:gd name="T13" fmla="*/ 0 h 375"/>
                  <a:gd name="T14" fmla="*/ 214 w 375"/>
                  <a:gd name="T15" fmla="*/ 0 h 375"/>
                  <a:gd name="T16" fmla="*/ 214 w 375"/>
                  <a:gd name="T17" fmla="*/ 0 h 375"/>
                  <a:gd name="T18" fmla="*/ 268 w 375"/>
                  <a:gd name="T19" fmla="*/ 0 h 375"/>
                  <a:gd name="T20" fmla="*/ 321 w 375"/>
                  <a:gd name="T21" fmla="*/ 0 h 375"/>
                  <a:gd name="T22" fmla="*/ 375 w 375"/>
                  <a:gd name="T23" fmla="*/ 0 h 375"/>
                  <a:gd name="T24" fmla="*/ 375 w 375"/>
                  <a:gd name="T25" fmla="*/ 0 h 375"/>
                  <a:gd name="T26" fmla="*/ 375 w 375"/>
                  <a:gd name="T27" fmla="*/ 107 h 375"/>
                  <a:gd name="T28" fmla="*/ 321 w 375"/>
                  <a:gd name="T29" fmla="*/ 214 h 375"/>
                  <a:gd name="T30" fmla="*/ 321 w 375"/>
                  <a:gd name="T31" fmla="*/ 321 h 375"/>
                  <a:gd name="T32" fmla="*/ 321 w 375"/>
                  <a:gd name="T33" fmla="*/ 321 h 375"/>
                  <a:gd name="T34" fmla="*/ 268 w 375"/>
                  <a:gd name="T35" fmla="*/ 375 h 375"/>
                  <a:gd name="T36" fmla="*/ 214 w 375"/>
                  <a:gd name="T37" fmla="*/ 375 h 375"/>
                  <a:gd name="T38" fmla="*/ 161 w 375"/>
                  <a:gd name="T39" fmla="*/ 321 h 375"/>
                  <a:gd name="T40" fmla="*/ 161 w 375"/>
                  <a:gd name="T41" fmla="*/ 321 h 375"/>
                  <a:gd name="T42" fmla="*/ 54 w 375"/>
                  <a:gd name="T43" fmla="*/ 321 h 375"/>
                  <a:gd name="T44" fmla="*/ 0 w 375"/>
                  <a:gd name="T45" fmla="*/ 321 h 375"/>
                  <a:gd name="T46" fmla="*/ 0 w 375"/>
                  <a:gd name="T47" fmla="*/ 268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75">
                    <a:moveTo>
                      <a:pt x="0" y="268"/>
                    </a:moveTo>
                    <a:lnTo>
                      <a:pt x="0" y="214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107"/>
                    </a:lnTo>
                    <a:lnTo>
                      <a:pt x="321" y="214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268" y="375"/>
                    </a:lnTo>
                    <a:lnTo>
                      <a:pt x="214" y="375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" name="Freeform 295"/>
              <p:cNvSpPr>
                <a:spLocks/>
              </p:cNvSpPr>
              <p:nvPr/>
            </p:nvSpPr>
            <p:spPr bwMode="auto">
              <a:xfrm>
                <a:off x="4265" y="1949"/>
                <a:ext cx="141" cy="154"/>
              </a:xfrm>
              <a:custGeom>
                <a:avLst/>
                <a:gdLst>
                  <a:gd name="T0" fmla="*/ 0 w 1123"/>
                  <a:gd name="T1" fmla="*/ 0 h 1230"/>
                  <a:gd name="T2" fmla="*/ 107 w 1123"/>
                  <a:gd name="T3" fmla="*/ 107 h 1230"/>
                  <a:gd name="T4" fmla="*/ 321 w 1123"/>
                  <a:gd name="T5" fmla="*/ 267 h 1230"/>
                  <a:gd name="T6" fmla="*/ 535 w 1123"/>
                  <a:gd name="T7" fmla="*/ 428 h 1230"/>
                  <a:gd name="T8" fmla="*/ 535 w 1123"/>
                  <a:gd name="T9" fmla="*/ 428 h 1230"/>
                  <a:gd name="T10" fmla="*/ 642 w 1123"/>
                  <a:gd name="T11" fmla="*/ 588 h 1230"/>
                  <a:gd name="T12" fmla="*/ 749 w 1123"/>
                  <a:gd name="T13" fmla="*/ 694 h 1230"/>
                  <a:gd name="T14" fmla="*/ 855 w 1123"/>
                  <a:gd name="T15" fmla="*/ 801 h 1230"/>
                  <a:gd name="T16" fmla="*/ 855 w 1123"/>
                  <a:gd name="T17" fmla="*/ 801 h 1230"/>
                  <a:gd name="T18" fmla="*/ 962 w 1123"/>
                  <a:gd name="T19" fmla="*/ 962 h 1230"/>
                  <a:gd name="T20" fmla="*/ 1069 w 1123"/>
                  <a:gd name="T21" fmla="*/ 1176 h 1230"/>
                  <a:gd name="T22" fmla="*/ 1123 w 1123"/>
                  <a:gd name="T23" fmla="*/ 1230 h 1230"/>
                  <a:gd name="T24" fmla="*/ 1123 w 1123"/>
                  <a:gd name="T25" fmla="*/ 1230 h 1230"/>
                  <a:gd name="T26" fmla="*/ 428 w 1123"/>
                  <a:gd name="T27" fmla="*/ 1122 h 1230"/>
                  <a:gd name="T28" fmla="*/ 0 w 1123"/>
                  <a:gd name="T2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3" h="1230">
                    <a:moveTo>
                      <a:pt x="0" y="0"/>
                    </a:moveTo>
                    <a:lnTo>
                      <a:pt x="107" y="107"/>
                    </a:lnTo>
                    <a:lnTo>
                      <a:pt x="321" y="267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642" y="588"/>
                    </a:lnTo>
                    <a:lnTo>
                      <a:pt x="749" y="694"/>
                    </a:lnTo>
                    <a:lnTo>
                      <a:pt x="855" y="801"/>
                    </a:lnTo>
                    <a:lnTo>
                      <a:pt x="855" y="801"/>
                    </a:lnTo>
                    <a:lnTo>
                      <a:pt x="962" y="962"/>
                    </a:lnTo>
                    <a:lnTo>
                      <a:pt x="1069" y="1176"/>
                    </a:lnTo>
                    <a:lnTo>
                      <a:pt x="1123" y="1230"/>
                    </a:lnTo>
                    <a:lnTo>
                      <a:pt x="1123" y="1230"/>
                    </a:lnTo>
                    <a:lnTo>
                      <a:pt x="428" y="1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BF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" name="Freeform 296"/>
              <p:cNvSpPr>
                <a:spLocks/>
              </p:cNvSpPr>
              <p:nvPr/>
            </p:nvSpPr>
            <p:spPr bwMode="auto">
              <a:xfrm>
                <a:off x="3904" y="1916"/>
                <a:ext cx="441" cy="447"/>
              </a:xfrm>
              <a:custGeom>
                <a:avLst/>
                <a:gdLst>
                  <a:gd name="T0" fmla="*/ 428 w 3532"/>
                  <a:gd name="T1" fmla="*/ 1390 h 3583"/>
                  <a:gd name="T2" fmla="*/ 481 w 3532"/>
                  <a:gd name="T3" fmla="*/ 1444 h 3583"/>
                  <a:gd name="T4" fmla="*/ 695 w 3532"/>
                  <a:gd name="T5" fmla="*/ 1444 h 3583"/>
                  <a:gd name="T6" fmla="*/ 963 w 3532"/>
                  <a:gd name="T7" fmla="*/ 1283 h 3583"/>
                  <a:gd name="T8" fmla="*/ 963 w 3532"/>
                  <a:gd name="T9" fmla="*/ 1283 h 3583"/>
                  <a:gd name="T10" fmla="*/ 1177 w 3532"/>
                  <a:gd name="T11" fmla="*/ 1016 h 3583"/>
                  <a:gd name="T12" fmla="*/ 1391 w 3532"/>
                  <a:gd name="T13" fmla="*/ 749 h 3583"/>
                  <a:gd name="T14" fmla="*/ 1552 w 3532"/>
                  <a:gd name="T15" fmla="*/ 535 h 3583"/>
                  <a:gd name="T16" fmla="*/ 1552 w 3532"/>
                  <a:gd name="T17" fmla="*/ 535 h 3583"/>
                  <a:gd name="T18" fmla="*/ 1605 w 3532"/>
                  <a:gd name="T19" fmla="*/ 428 h 3583"/>
                  <a:gd name="T20" fmla="*/ 1766 w 3532"/>
                  <a:gd name="T21" fmla="*/ 214 h 3583"/>
                  <a:gd name="T22" fmla="*/ 2033 w 3532"/>
                  <a:gd name="T23" fmla="*/ 54 h 3583"/>
                  <a:gd name="T24" fmla="*/ 2033 w 3532"/>
                  <a:gd name="T25" fmla="*/ 54 h 3583"/>
                  <a:gd name="T26" fmla="*/ 2301 w 3532"/>
                  <a:gd name="T27" fmla="*/ 0 h 3583"/>
                  <a:gd name="T28" fmla="*/ 2408 w 3532"/>
                  <a:gd name="T29" fmla="*/ 0 h 3583"/>
                  <a:gd name="T30" fmla="*/ 2569 w 3532"/>
                  <a:gd name="T31" fmla="*/ 0 h 3583"/>
                  <a:gd name="T32" fmla="*/ 2569 w 3532"/>
                  <a:gd name="T33" fmla="*/ 0 h 3583"/>
                  <a:gd name="T34" fmla="*/ 2783 w 3532"/>
                  <a:gd name="T35" fmla="*/ 107 h 3583"/>
                  <a:gd name="T36" fmla="*/ 2997 w 3532"/>
                  <a:gd name="T37" fmla="*/ 375 h 3583"/>
                  <a:gd name="T38" fmla="*/ 3157 w 3532"/>
                  <a:gd name="T39" fmla="*/ 589 h 3583"/>
                  <a:gd name="T40" fmla="*/ 3157 w 3532"/>
                  <a:gd name="T41" fmla="*/ 589 h 3583"/>
                  <a:gd name="T42" fmla="*/ 3157 w 3532"/>
                  <a:gd name="T43" fmla="*/ 749 h 3583"/>
                  <a:gd name="T44" fmla="*/ 3157 w 3532"/>
                  <a:gd name="T45" fmla="*/ 910 h 3583"/>
                  <a:gd name="T46" fmla="*/ 3264 w 3532"/>
                  <a:gd name="T47" fmla="*/ 962 h 3583"/>
                  <a:gd name="T48" fmla="*/ 3264 w 3532"/>
                  <a:gd name="T49" fmla="*/ 962 h 3583"/>
                  <a:gd name="T50" fmla="*/ 3371 w 3532"/>
                  <a:gd name="T51" fmla="*/ 1069 h 3583"/>
                  <a:gd name="T52" fmla="*/ 3371 w 3532"/>
                  <a:gd name="T53" fmla="*/ 1123 h 3583"/>
                  <a:gd name="T54" fmla="*/ 3371 w 3532"/>
                  <a:gd name="T55" fmla="*/ 1176 h 3583"/>
                  <a:gd name="T56" fmla="*/ 3371 w 3532"/>
                  <a:gd name="T57" fmla="*/ 1176 h 3583"/>
                  <a:gd name="T58" fmla="*/ 3425 w 3532"/>
                  <a:gd name="T59" fmla="*/ 1283 h 3583"/>
                  <a:gd name="T60" fmla="*/ 3478 w 3532"/>
                  <a:gd name="T61" fmla="*/ 1337 h 3583"/>
                  <a:gd name="T62" fmla="*/ 3532 w 3532"/>
                  <a:gd name="T63" fmla="*/ 1337 h 3583"/>
                  <a:gd name="T64" fmla="*/ 3532 w 3532"/>
                  <a:gd name="T65" fmla="*/ 1337 h 3583"/>
                  <a:gd name="T66" fmla="*/ 2301 w 3532"/>
                  <a:gd name="T67" fmla="*/ 2513 h 3583"/>
                  <a:gd name="T68" fmla="*/ 910 w 3532"/>
                  <a:gd name="T69" fmla="*/ 3583 h 3583"/>
                  <a:gd name="T70" fmla="*/ 481 w 3532"/>
                  <a:gd name="T71" fmla="*/ 3263 h 3583"/>
                  <a:gd name="T72" fmla="*/ 321 w 3532"/>
                  <a:gd name="T73" fmla="*/ 2834 h 3583"/>
                  <a:gd name="T74" fmla="*/ 107 w 3532"/>
                  <a:gd name="T75" fmla="*/ 2033 h 3583"/>
                  <a:gd name="T76" fmla="*/ 0 w 3532"/>
                  <a:gd name="T77" fmla="*/ 1498 h 3583"/>
                  <a:gd name="T78" fmla="*/ 0 w 3532"/>
                  <a:gd name="T79" fmla="*/ 1498 h 3583"/>
                  <a:gd name="T80" fmla="*/ 0 w 3532"/>
                  <a:gd name="T81" fmla="*/ 1390 h 3583"/>
                  <a:gd name="T82" fmla="*/ 107 w 3532"/>
                  <a:gd name="T83" fmla="*/ 1337 h 3583"/>
                  <a:gd name="T84" fmla="*/ 428 w 3532"/>
                  <a:gd name="T85" fmla="*/ 1390 h 3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32" h="3583">
                    <a:moveTo>
                      <a:pt x="428" y="1390"/>
                    </a:moveTo>
                    <a:lnTo>
                      <a:pt x="481" y="1444"/>
                    </a:lnTo>
                    <a:lnTo>
                      <a:pt x="695" y="1444"/>
                    </a:lnTo>
                    <a:lnTo>
                      <a:pt x="963" y="1283"/>
                    </a:lnTo>
                    <a:lnTo>
                      <a:pt x="963" y="1283"/>
                    </a:lnTo>
                    <a:lnTo>
                      <a:pt x="1177" y="1016"/>
                    </a:lnTo>
                    <a:lnTo>
                      <a:pt x="1391" y="749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605" y="428"/>
                    </a:lnTo>
                    <a:lnTo>
                      <a:pt x="1766" y="214"/>
                    </a:lnTo>
                    <a:lnTo>
                      <a:pt x="2033" y="54"/>
                    </a:lnTo>
                    <a:lnTo>
                      <a:pt x="2033" y="54"/>
                    </a:lnTo>
                    <a:lnTo>
                      <a:pt x="2301" y="0"/>
                    </a:lnTo>
                    <a:lnTo>
                      <a:pt x="2408" y="0"/>
                    </a:lnTo>
                    <a:lnTo>
                      <a:pt x="2569" y="0"/>
                    </a:lnTo>
                    <a:lnTo>
                      <a:pt x="2569" y="0"/>
                    </a:lnTo>
                    <a:lnTo>
                      <a:pt x="2783" y="107"/>
                    </a:lnTo>
                    <a:lnTo>
                      <a:pt x="2997" y="375"/>
                    </a:lnTo>
                    <a:lnTo>
                      <a:pt x="3157" y="589"/>
                    </a:lnTo>
                    <a:lnTo>
                      <a:pt x="3157" y="589"/>
                    </a:lnTo>
                    <a:lnTo>
                      <a:pt x="3157" y="749"/>
                    </a:lnTo>
                    <a:lnTo>
                      <a:pt x="3157" y="910"/>
                    </a:lnTo>
                    <a:lnTo>
                      <a:pt x="3264" y="962"/>
                    </a:lnTo>
                    <a:lnTo>
                      <a:pt x="3264" y="962"/>
                    </a:lnTo>
                    <a:lnTo>
                      <a:pt x="3371" y="1069"/>
                    </a:lnTo>
                    <a:lnTo>
                      <a:pt x="3371" y="1123"/>
                    </a:lnTo>
                    <a:lnTo>
                      <a:pt x="3371" y="1176"/>
                    </a:lnTo>
                    <a:lnTo>
                      <a:pt x="3371" y="1176"/>
                    </a:lnTo>
                    <a:lnTo>
                      <a:pt x="3425" y="1283"/>
                    </a:lnTo>
                    <a:lnTo>
                      <a:pt x="3478" y="1337"/>
                    </a:lnTo>
                    <a:lnTo>
                      <a:pt x="3532" y="1337"/>
                    </a:lnTo>
                    <a:lnTo>
                      <a:pt x="3532" y="1337"/>
                    </a:lnTo>
                    <a:lnTo>
                      <a:pt x="2301" y="2513"/>
                    </a:lnTo>
                    <a:lnTo>
                      <a:pt x="910" y="3583"/>
                    </a:lnTo>
                    <a:lnTo>
                      <a:pt x="481" y="3263"/>
                    </a:lnTo>
                    <a:lnTo>
                      <a:pt x="321" y="2834"/>
                    </a:lnTo>
                    <a:lnTo>
                      <a:pt x="107" y="2033"/>
                    </a:lnTo>
                    <a:lnTo>
                      <a:pt x="0" y="1498"/>
                    </a:lnTo>
                    <a:lnTo>
                      <a:pt x="0" y="1498"/>
                    </a:lnTo>
                    <a:lnTo>
                      <a:pt x="0" y="1390"/>
                    </a:lnTo>
                    <a:lnTo>
                      <a:pt x="107" y="1337"/>
                    </a:lnTo>
                    <a:lnTo>
                      <a:pt x="428" y="1390"/>
                    </a:lnTo>
                    <a:close/>
                  </a:path>
                </a:pathLst>
              </a:custGeom>
              <a:solidFill>
                <a:srgbClr val="BFE0ED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8" name="Freeform 297"/>
              <p:cNvSpPr>
                <a:spLocks/>
              </p:cNvSpPr>
              <p:nvPr/>
            </p:nvSpPr>
            <p:spPr bwMode="auto">
              <a:xfrm>
                <a:off x="3931" y="2109"/>
                <a:ext cx="174" cy="241"/>
              </a:xfrm>
              <a:custGeom>
                <a:avLst/>
                <a:gdLst>
                  <a:gd name="T0" fmla="*/ 0 w 1391"/>
                  <a:gd name="T1" fmla="*/ 0 h 1925"/>
                  <a:gd name="T2" fmla="*/ 160 w 1391"/>
                  <a:gd name="T3" fmla="*/ 107 h 1925"/>
                  <a:gd name="T4" fmla="*/ 481 w 1391"/>
                  <a:gd name="T5" fmla="*/ 375 h 1925"/>
                  <a:gd name="T6" fmla="*/ 749 w 1391"/>
                  <a:gd name="T7" fmla="*/ 588 h 1925"/>
                  <a:gd name="T8" fmla="*/ 749 w 1391"/>
                  <a:gd name="T9" fmla="*/ 588 h 1925"/>
                  <a:gd name="T10" fmla="*/ 856 w 1391"/>
                  <a:gd name="T11" fmla="*/ 748 h 1925"/>
                  <a:gd name="T12" fmla="*/ 910 w 1391"/>
                  <a:gd name="T13" fmla="*/ 855 h 1925"/>
                  <a:gd name="T14" fmla="*/ 803 w 1391"/>
                  <a:gd name="T15" fmla="*/ 802 h 1925"/>
                  <a:gd name="T16" fmla="*/ 803 w 1391"/>
                  <a:gd name="T17" fmla="*/ 802 h 1925"/>
                  <a:gd name="T18" fmla="*/ 696 w 1391"/>
                  <a:gd name="T19" fmla="*/ 802 h 1925"/>
                  <a:gd name="T20" fmla="*/ 696 w 1391"/>
                  <a:gd name="T21" fmla="*/ 909 h 1925"/>
                  <a:gd name="T22" fmla="*/ 856 w 1391"/>
                  <a:gd name="T23" fmla="*/ 1069 h 1925"/>
                  <a:gd name="T24" fmla="*/ 856 w 1391"/>
                  <a:gd name="T25" fmla="*/ 1069 h 1925"/>
                  <a:gd name="T26" fmla="*/ 1017 w 1391"/>
                  <a:gd name="T27" fmla="*/ 1283 h 1925"/>
                  <a:gd name="T28" fmla="*/ 1177 w 1391"/>
                  <a:gd name="T29" fmla="*/ 1391 h 1925"/>
                  <a:gd name="T30" fmla="*/ 1391 w 1391"/>
                  <a:gd name="T31" fmla="*/ 1391 h 1925"/>
                  <a:gd name="T32" fmla="*/ 1391 w 1391"/>
                  <a:gd name="T33" fmla="*/ 1391 h 1925"/>
                  <a:gd name="T34" fmla="*/ 1338 w 1391"/>
                  <a:gd name="T35" fmla="*/ 1498 h 1925"/>
                  <a:gd name="T36" fmla="*/ 1124 w 1391"/>
                  <a:gd name="T37" fmla="*/ 1658 h 1925"/>
                  <a:gd name="T38" fmla="*/ 856 w 1391"/>
                  <a:gd name="T39" fmla="*/ 1871 h 1925"/>
                  <a:gd name="T40" fmla="*/ 749 w 1391"/>
                  <a:gd name="T41" fmla="*/ 1925 h 1925"/>
                  <a:gd name="T42" fmla="*/ 749 w 1391"/>
                  <a:gd name="T43" fmla="*/ 1925 h 1925"/>
                  <a:gd name="T44" fmla="*/ 428 w 1391"/>
                  <a:gd name="T45" fmla="*/ 1712 h 1925"/>
                  <a:gd name="T46" fmla="*/ 160 w 1391"/>
                  <a:gd name="T47" fmla="*/ 321 h 1925"/>
                  <a:gd name="T48" fmla="*/ 0 w 1391"/>
                  <a:gd name="T49" fmla="*/ 0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91" h="1925">
                    <a:moveTo>
                      <a:pt x="0" y="0"/>
                    </a:moveTo>
                    <a:lnTo>
                      <a:pt x="160" y="107"/>
                    </a:lnTo>
                    <a:lnTo>
                      <a:pt x="481" y="375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56" y="748"/>
                    </a:lnTo>
                    <a:lnTo>
                      <a:pt x="910" y="855"/>
                    </a:lnTo>
                    <a:lnTo>
                      <a:pt x="803" y="802"/>
                    </a:lnTo>
                    <a:lnTo>
                      <a:pt x="803" y="802"/>
                    </a:lnTo>
                    <a:lnTo>
                      <a:pt x="696" y="802"/>
                    </a:lnTo>
                    <a:lnTo>
                      <a:pt x="696" y="909"/>
                    </a:lnTo>
                    <a:lnTo>
                      <a:pt x="856" y="1069"/>
                    </a:lnTo>
                    <a:lnTo>
                      <a:pt x="856" y="1069"/>
                    </a:lnTo>
                    <a:lnTo>
                      <a:pt x="1017" y="1283"/>
                    </a:lnTo>
                    <a:lnTo>
                      <a:pt x="1177" y="1391"/>
                    </a:lnTo>
                    <a:lnTo>
                      <a:pt x="1391" y="1391"/>
                    </a:lnTo>
                    <a:lnTo>
                      <a:pt x="1391" y="1391"/>
                    </a:lnTo>
                    <a:lnTo>
                      <a:pt x="1338" y="1498"/>
                    </a:lnTo>
                    <a:lnTo>
                      <a:pt x="1124" y="1658"/>
                    </a:lnTo>
                    <a:lnTo>
                      <a:pt x="856" y="1871"/>
                    </a:lnTo>
                    <a:lnTo>
                      <a:pt x="749" y="1925"/>
                    </a:lnTo>
                    <a:lnTo>
                      <a:pt x="749" y="1925"/>
                    </a:lnTo>
                    <a:lnTo>
                      <a:pt x="428" y="1712"/>
                    </a:lnTo>
                    <a:lnTo>
                      <a:pt x="160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9" name="Freeform 298"/>
              <p:cNvSpPr>
                <a:spLocks/>
              </p:cNvSpPr>
              <p:nvPr/>
            </p:nvSpPr>
            <p:spPr bwMode="auto">
              <a:xfrm>
                <a:off x="3931" y="2109"/>
                <a:ext cx="167" cy="241"/>
              </a:xfrm>
              <a:custGeom>
                <a:avLst/>
                <a:gdLst>
                  <a:gd name="T0" fmla="*/ 0 w 1338"/>
                  <a:gd name="T1" fmla="*/ 0 h 1925"/>
                  <a:gd name="T2" fmla="*/ 107 w 1338"/>
                  <a:gd name="T3" fmla="*/ 107 h 1925"/>
                  <a:gd name="T4" fmla="*/ 428 w 1338"/>
                  <a:gd name="T5" fmla="*/ 321 h 1925"/>
                  <a:gd name="T6" fmla="*/ 696 w 1338"/>
                  <a:gd name="T7" fmla="*/ 535 h 1925"/>
                  <a:gd name="T8" fmla="*/ 696 w 1338"/>
                  <a:gd name="T9" fmla="*/ 535 h 1925"/>
                  <a:gd name="T10" fmla="*/ 803 w 1338"/>
                  <a:gd name="T11" fmla="*/ 695 h 1925"/>
                  <a:gd name="T12" fmla="*/ 856 w 1338"/>
                  <a:gd name="T13" fmla="*/ 802 h 1925"/>
                  <a:gd name="T14" fmla="*/ 749 w 1338"/>
                  <a:gd name="T15" fmla="*/ 748 h 1925"/>
                  <a:gd name="T16" fmla="*/ 749 w 1338"/>
                  <a:gd name="T17" fmla="*/ 748 h 1925"/>
                  <a:gd name="T18" fmla="*/ 642 w 1338"/>
                  <a:gd name="T19" fmla="*/ 802 h 1925"/>
                  <a:gd name="T20" fmla="*/ 642 w 1338"/>
                  <a:gd name="T21" fmla="*/ 909 h 1925"/>
                  <a:gd name="T22" fmla="*/ 803 w 1338"/>
                  <a:gd name="T23" fmla="*/ 1123 h 1925"/>
                  <a:gd name="T24" fmla="*/ 803 w 1338"/>
                  <a:gd name="T25" fmla="*/ 1123 h 1925"/>
                  <a:gd name="T26" fmla="*/ 910 w 1338"/>
                  <a:gd name="T27" fmla="*/ 1337 h 1925"/>
                  <a:gd name="T28" fmla="*/ 1124 w 1338"/>
                  <a:gd name="T29" fmla="*/ 1444 h 1925"/>
                  <a:gd name="T30" fmla="*/ 1338 w 1338"/>
                  <a:gd name="T31" fmla="*/ 1444 h 1925"/>
                  <a:gd name="T32" fmla="*/ 1338 w 1338"/>
                  <a:gd name="T33" fmla="*/ 1444 h 1925"/>
                  <a:gd name="T34" fmla="*/ 1231 w 1338"/>
                  <a:gd name="T35" fmla="*/ 1551 h 1925"/>
                  <a:gd name="T36" fmla="*/ 910 w 1338"/>
                  <a:gd name="T37" fmla="*/ 1818 h 1925"/>
                  <a:gd name="T38" fmla="*/ 749 w 1338"/>
                  <a:gd name="T39" fmla="*/ 1925 h 1925"/>
                  <a:gd name="T40" fmla="*/ 749 w 1338"/>
                  <a:gd name="T41" fmla="*/ 1925 h 1925"/>
                  <a:gd name="T42" fmla="*/ 428 w 1338"/>
                  <a:gd name="T43" fmla="*/ 1712 h 1925"/>
                  <a:gd name="T44" fmla="*/ 160 w 1338"/>
                  <a:gd name="T45" fmla="*/ 321 h 1925"/>
                  <a:gd name="T46" fmla="*/ 0 w 1338"/>
                  <a:gd name="T47" fmla="*/ 0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8" h="1925">
                    <a:moveTo>
                      <a:pt x="0" y="0"/>
                    </a:moveTo>
                    <a:lnTo>
                      <a:pt x="107" y="107"/>
                    </a:lnTo>
                    <a:lnTo>
                      <a:pt x="428" y="321"/>
                    </a:lnTo>
                    <a:lnTo>
                      <a:pt x="696" y="535"/>
                    </a:lnTo>
                    <a:lnTo>
                      <a:pt x="696" y="535"/>
                    </a:lnTo>
                    <a:lnTo>
                      <a:pt x="803" y="695"/>
                    </a:lnTo>
                    <a:lnTo>
                      <a:pt x="856" y="802"/>
                    </a:lnTo>
                    <a:lnTo>
                      <a:pt x="749" y="748"/>
                    </a:lnTo>
                    <a:lnTo>
                      <a:pt x="749" y="748"/>
                    </a:lnTo>
                    <a:lnTo>
                      <a:pt x="642" y="802"/>
                    </a:lnTo>
                    <a:lnTo>
                      <a:pt x="642" y="909"/>
                    </a:lnTo>
                    <a:lnTo>
                      <a:pt x="803" y="1123"/>
                    </a:lnTo>
                    <a:lnTo>
                      <a:pt x="803" y="1123"/>
                    </a:lnTo>
                    <a:lnTo>
                      <a:pt x="910" y="1337"/>
                    </a:lnTo>
                    <a:lnTo>
                      <a:pt x="1124" y="1444"/>
                    </a:lnTo>
                    <a:lnTo>
                      <a:pt x="1338" y="1444"/>
                    </a:lnTo>
                    <a:lnTo>
                      <a:pt x="1338" y="1444"/>
                    </a:lnTo>
                    <a:lnTo>
                      <a:pt x="1231" y="1551"/>
                    </a:lnTo>
                    <a:lnTo>
                      <a:pt x="910" y="1818"/>
                    </a:lnTo>
                    <a:lnTo>
                      <a:pt x="749" y="1925"/>
                    </a:lnTo>
                    <a:lnTo>
                      <a:pt x="749" y="1925"/>
                    </a:lnTo>
                    <a:lnTo>
                      <a:pt x="428" y="1712"/>
                    </a:lnTo>
                    <a:lnTo>
                      <a:pt x="160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D9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Freeform 299"/>
              <p:cNvSpPr>
                <a:spLocks/>
              </p:cNvSpPr>
              <p:nvPr/>
            </p:nvSpPr>
            <p:spPr bwMode="auto">
              <a:xfrm>
                <a:off x="3931" y="2116"/>
                <a:ext cx="154" cy="234"/>
              </a:xfrm>
              <a:custGeom>
                <a:avLst/>
                <a:gdLst>
                  <a:gd name="T0" fmla="*/ 0 w 1231"/>
                  <a:gd name="T1" fmla="*/ 0 h 1871"/>
                  <a:gd name="T2" fmla="*/ 107 w 1231"/>
                  <a:gd name="T3" fmla="*/ 107 h 1871"/>
                  <a:gd name="T4" fmla="*/ 374 w 1231"/>
                  <a:gd name="T5" fmla="*/ 267 h 1871"/>
                  <a:gd name="T6" fmla="*/ 642 w 1231"/>
                  <a:gd name="T7" fmla="*/ 481 h 1871"/>
                  <a:gd name="T8" fmla="*/ 642 w 1231"/>
                  <a:gd name="T9" fmla="*/ 481 h 1871"/>
                  <a:gd name="T10" fmla="*/ 749 w 1231"/>
                  <a:gd name="T11" fmla="*/ 641 h 1871"/>
                  <a:gd name="T12" fmla="*/ 803 w 1231"/>
                  <a:gd name="T13" fmla="*/ 694 h 1871"/>
                  <a:gd name="T14" fmla="*/ 696 w 1231"/>
                  <a:gd name="T15" fmla="*/ 641 h 1871"/>
                  <a:gd name="T16" fmla="*/ 696 w 1231"/>
                  <a:gd name="T17" fmla="*/ 641 h 1871"/>
                  <a:gd name="T18" fmla="*/ 588 w 1231"/>
                  <a:gd name="T19" fmla="*/ 694 h 1871"/>
                  <a:gd name="T20" fmla="*/ 642 w 1231"/>
                  <a:gd name="T21" fmla="*/ 908 h 1871"/>
                  <a:gd name="T22" fmla="*/ 749 w 1231"/>
                  <a:gd name="T23" fmla="*/ 1176 h 1871"/>
                  <a:gd name="T24" fmla="*/ 749 w 1231"/>
                  <a:gd name="T25" fmla="*/ 1176 h 1871"/>
                  <a:gd name="T26" fmla="*/ 856 w 1231"/>
                  <a:gd name="T27" fmla="*/ 1337 h 1871"/>
                  <a:gd name="T28" fmla="*/ 1070 w 1231"/>
                  <a:gd name="T29" fmla="*/ 1444 h 1871"/>
                  <a:gd name="T30" fmla="*/ 1231 w 1231"/>
                  <a:gd name="T31" fmla="*/ 1444 h 1871"/>
                  <a:gd name="T32" fmla="*/ 1231 w 1231"/>
                  <a:gd name="T33" fmla="*/ 1444 h 1871"/>
                  <a:gd name="T34" fmla="*/ 1177 w 1231"/>
                  <a:gd name="T35" fmla="*/ 1551 h 1871"/>
                  <a:gd name="T36" fmla="*/ 910 w 1231"/>
                  <a:gd name="T37" fmla="*/ 1764 h 1871"/>
                  <a:gd name="T38" fmla="*/ 749 w 1231"/>
                  <a:gd name="T39" fmla="*/ 1871 h 1871"/>
                  <a:gd name="T40" fmla="*/ 749 w 1231"/>
                  <a:gd name="T41" fmla="*/ 1871 h 1871"/>
                  <a:gd name="T42" fmla="*/ 428 w 1231"/>
                  <a:gd name="T43" fmla="*/ 1658 h 1871"/>
                  <a:gd name="T44" fmla="*/ 160 w 1231"/>
                  <a:gd name="T45" fmla="*/ 267 h 1871"/>
                  <a:gd name="T46" fmla="*/ 0 w 1231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31" h="1871">
                    <a:moveTo>
                      <a:pt x="0" y="0"/>
                    </a:moveTo>
                    <a:lnTo>
                      <a:pt x="107" y="107"/>
                    </a:lnTo>
                    <a:lnTo>
                      <a:pt x="374" y="267"/>
                    </a:lnTo>
                    <a:lnTo>
                      <a:pt x="642" y="481"/>
                    </a:lnTo>
                    <a:lnTo>
                      <a:pt x="642" y="481"/>
                    </a:lnTo>
                    <a:lnTo>
                      <a:pt x="749" y="641"/>
                    </a:lnTo>
                    <a:lnTo>
                      <a:pt x="803" y="694"/>
                    </a:lnTo>
                    <a:lnTo>
                      <a:pt x="696" y="641"/>
                    </a:lnTo>
                    <a:lnTo>
                      <a:pt x="696" y="641"/>
                    </a:lnTo>
                    <a:lnTo>
                      <a:pt x="588" y="694"/>
                    </a:lnTo>
                    <a:lnTo>
                      <a:pt x="642" y="908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856" y="1337"/>
                    </a:lnTo>
                    <a:lnTo>
                      <a:pt x="1070" y="1444"/>
                    </a:lnTo>
                    <a:lnTo>
                      <a:pt x="1231" y="1444"/>
                    </a:lnTo>
                    <a:lnTo>
                      <a:pt x="1231" y="1444"/>
                    </a:lnTo>
                    <a:lnTo>
                      <a:pt x="1177" y="1551"/>
                    </a:lnTo>
                    <a:lnTo>
                      <a:pt x="910" y="1764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1" name="Freeform 300"/>
              <p:cNvSpPr>
                <a:spLocks/>
              </p:cNvSpPr>
              <p:nvPr/>
            </p:nvSpPr>
            <p:spPr bwMode="auto">
              <a:xfrm>
                <a:off x="3931" y="2116"/>
                <a:ext cx="147" cy="234"/>
              </a:xfrm>
              <a:custGeom>
                <a:avLst/>
                <a:gdLst>
                  <a:gd name="T0" fmla="*/ 0 w 1177"/>
                  <a:gd name="T1" fmla="*/ 0 h 1871"/>
                  <a:gd name="T2" fmla="*/ 107 w 1177"/>
                  <a:gd name="T3" fmla="*/ 107 h 1871"/>
                  <a:gd name="T4" fmla="*/ 374 w 1177"/>
                  <a:gd name="T5" fmla="*/ 267 h 1871"/>
                  <a:gd name="T6" fmla="*/ 588 w 1177"/>
                  <a:gd name="T7" fmla="*/ 428 h 1871"/>
                  <a:gd name="T8" fmla="*/ 588 w 1177"/>
                  <a:gd name="T9" fmla="*/ 428 h 1871"/>
                  <a:gd name="T10" fmla="*/ 696 w 1177"/>
                  <a:gd name="T11" fmla="*/ 587 h 1871"/>
                  <a:gd name="T12" fmla="*/ 749 w 1177"/>
                  <a:gd name="T13" fmla="*/ 694 h 1871"/>
                  <a:gd name="T14" fmla="*/ 642 w 1177"/>
                  <a:gd name="T15" fmla="*/ 641 h 1871"/>
                  <a:gd name="T16" fmla="*/ 642 w 1177"/>
                  <a:gd name="T17" fmla="*/ 641 h 1871"/>
                  <a:gd name="T18" fmla="*/ 588 w 1177"/>
                  <a:gd name="T19" fmla="*/ 694 h 1871"/>
                  <a:gd name="T20" fmla="*/ 588 w 1177"/>
                  <a:gd name="T21" fmla="*/ 962 h 1871"/>
                  <a:gd name="T22" fmla="*/ 696 w 1177"/>
                  <a:gd name="T23" fmla="*/ 1229 h 1871"/>
                  <a:gd name="T24" fmla="*/ 696 w 1177"/>
                  <a:gd name="T25" fmla="*/ 1229 h 1871"/>
                  <a:gd name="T26" fmla="*/ 803 w 1177"/>
                  <a:gd name="T27" fmla="*/ 1390 h 1871"/>
                  <a:gd name="T28" fmla="*/ 963 w 1177"/>
                  <a:gd name="T29" fmla="*/ 1497 h 1871"/>
                  <a:gd name="T30" fmla="*/ 1177 w 1177"/>
                  <a:gd name="T31" fmla="*/ 1497 h 1871"/>
                  <a:gd name="T32" fmla="*/ 1177 w 1177"/>
                  <a:gd name="T33" fmla="*/ 1497 h 1871"/>
                  <a:gd name="T34" fmla="*/ 1124 w 1177"/>
                  <a:gd name="T35" fmla="*/ 1604 h 1871"/>
                  <a:gd name="T36" fmla="*/ 910 w 1177"/>
                  <a:gd name="T37" fmla="*/ 1764 h 1871"/>
                  <a:gd name="T38" fmla="*/ 749 w 1177"/>
                  <a:gd name="T39" fmla="*/ 1871 h 1871"/>
                  <a:gd name="T40" fmla="*/ 749 w 1177"/>
                  <a:gd name="T41" fmla="*/ 1871 h 1871"/>
                  <a:gd name="T42" fmla="*/ 428 w 1177"/>
                  <a:gd name="T43" fmla="*/ 1658 h 1871"/>
                  <a:gd name="T44" fmla="*/ 160 w 1177"/>
                  <a:gd name="T45" fmla="*/ 267 h 1871"/>
                  <a:gd name="T46" fmla="*/ 0 w 1177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7" h="1871">
                    <a:moveTo>
                      <a:pt x="0" y="0"/>
                    </a:moveTo>
                    <a:lnTo>
                      <a:pt x="107" y="107"/>
                    </a:lnTo>
                    <a:lnTo>
                      <a:pt x="374" y="267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696" y="587"/>
                    </a:lnTo>
                    <a:lnTo>
                      <a:pt x="749" y="694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88" y="694"/>
                    </a:lnTo>
                    <a:lnTo>
                      <a:pt x="588" y="962"/>
                    </a:lnTo>
                    <a:lnTo>
                      <a:pt x="696" y="1229"/>
                    </a:lnTo>
                    <a:lnTo>
                      <a:pt x="696" y="1229"/>
                    </a:lnTo>
                    <a:lnTo>
                      <a:pt x="803" y="1390"/>
                    </a:lnTo>
                    <a:lnTo>
                      <a:pt x="963" y="1497"/>
                    </a:lnTo>
                    <a:lnTo>
                      <a:pt x="1177" y="1497"/>
                    </a:lnTo>
                    <a:lnTo>
                      <a:pt x="1177" y="1497"/>
                    </a:lnTo>
                    <a:lnTo>
                      <a:pt x="1124" y="1604"/>
                    </a:lnTo>
                    <a:lnTo>
                      <a:pt x="910" y="1764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2CC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Freeform 301"/>
              <p:cNvSpPr>
                <a:spLocks/>
              </p:cNvSpPr>
              <p:nvPr/>
            </p:nvSpPr>
            <p:spPr bwMode="auto">
              <a:xfrm>
                <a:off x="3931" y="2116"/>
                <a:ext cx="140" cy="234"/>
              </a:xfrm>
              <a:custGeom>
                <a:avLst/>
                <a:gdLst>
                  <a:gd name="T0" fmla="*/ 0 w 1124"/>
                  <a:gd name="T1" fmla="*/ 0 h 1871"/>
                  <a:gd name="T2" fmla="*/ 107 w 1124"/>
                  <a:gd name="T3" fmla="*/ 53 h 1871"/>
                  <a:gd name="T4" fmla="*/ 321 w 1124"/>
                  <a:gd name="T5" fmla="*/ 214 h 1871"/>
                  <a:gd name="T6" fmla="*/ 535 w 1124"/>
                  <a:gd name="T7" fmla="*/ 374 h 1871"/>
                  <a:gd name="T8" fmla="*/ 535 w 1124"/>
                  <a:gd name="T9" fmla="*/ 374 h 1871"/>
                  <a:gd name="T10" fmla="*/ 642 w 1124"/>
                  <a:gd name="T11" fmla="*/ 534 h 1871"/>
                  <a:gd name="T12" fmla="*/ 696 w 1124"/>
                  <a:gd name="T13" fmla="*/ 641 h 1871"/>
                  <a:gd name="T14" fmla="*/ 588 w 1124"/>
                  <a:gd name="T15" fmla="*/ 587 h 1871"/>
                  <a:gd name="T16" fmla="*/ 588 w 1124"/>
                  <a:gd name="T17" fmla="*/ 587 h 1871"/>
                  <a:gd name="T18" fmla="*/ 535 w 1124"/>
                  <a:gd name="T19" fmla="*/ 694 h 1871"/>
                  <a:gd name="T20" fmla="*/ 535 w 1124"/>
                  <a:gd name="T21" fmla="*/ 1015 h 1871"/>
                  <a:gd name="T22" fmla="*/ 642 w 1124"/>
                  <a:gd name="T23" fmla="*/ 1283 h 1871"/>
                  <a:gd name="T24" fmla="*/ 642 w 1124"/>
                  <a:gd name="T25" fmla="*/ 1283 h 1871"/>
                  <a:gd name="T26" fmla="*/ 749 w 1124"/>
                  <a:gd name="T27" fmla="*/ 1497 h 1871"/>
                  <a:gd name="T28" fmla="*/ 910 w 1124"/>
                  <a:gd name="T29" fmla="*/ 1551 h 1871"/>
                  <a:gd name="T30" fmla="*/ 1124 w 1124"/>
                  <a:gd name="T31" fmla="*/ 1551 h 1871"/>
                  <a:gd name="T32" fmla="*/ 1124 w 1124"/>
                  <a:gd name="T33" fmla="*/ 1551 h 1871"/>
                  <a:gd name="T34" fmla="*/ 1070 w 1124"/>
                  <a:gd name="T35" fmla="*/ 1604 h 1871"/>
                  <a:gd name="T36" fmla="*/ 856 w 1124"/>
                  <a:gd name="T37" fmla="*/ 1817 h 1871"/>
                  <a:gd name="T38" fmla="*/ 749 w 1124"/>
                  <a:gd name="T39" fmla="*/ 1871 h 1871"/>
                  <a:gd name="T40" fmla="*/ 749 w 1124"/>
                  <a:gd name="T41" fmla="*/ 1871 h 1871"/>
                  <a:gd name="T42" fmla="*/ 428 w 1124"/>
                  <a:gd name="T43" fmla="*/ 1658 h 1871"/>
                  <a:gd name="T44" fmla="*/ 160 w 1124"/>
                  <a:gd name="T45" fmla="*/ 267 h 1871"/>
                  <a:gd name="T46" fmla="*/ 0 w 1124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4" h="1871">
                    <a:moveTo>
                      <a:pt x="0" y="0"/>
                    </a:moveTo>
                    <a:lnTo>
                      <a:pt x="107" y="53"/>
                    </a:lnTo>
                    <a:lnTo>
                      <a:pt x="321" y="21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42" y="534"/>
                    </a:lnTo>
                    <a:lnTo>
                      <a:pt x="696" y="641"/>
                    </a:lnTo>
                    <a:lnTo>
                      <a:pt x="588" y="587"/>
                    </a:lnTo>
                    <a:lnTo>
                      <a:pt x="588" y="587"/>
                    </a:lnTo>
                    <a:lnTo>
                      <a:pt x="535" y="694"/>
                    </a:lnTo>
                    <a:lnTo>
                      <a:pt x="535" y="1015"/>
                    </a:lnTo>
                    <a:lnTo>
                      <a:pt x="642" y="1283"/>
                    </a:lnTo>
                    <a:lnTo>
                      <a:pt x="642" y="1283"/>
                    </a:lnTo>
                    <a:lnTo>
                      <a:pt x="749" y="1497"/>
                    </a:lnTo>
                    <a:lnTo>
                      <a:pt x="910" y="1551"/>
                    </a:lnTo>
                    <a:lnTo>
                      <a:pt x="1124" y="1551"/>
                    </a:lnTo>
                    <a:lnTo>
                      <a:pt x="1124" y="1551"/>
                    </a:lnTo>
                    <a:lnTo>
                      <a:pt x="1070" y="1604"/>
                    </a:lnTo>
                    <a:lnTo>
                      <a:pt x="856" y="1817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C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Freeform 302"/>
              <p:cNvSpPr>
                <a:spLocks/>
              </p:cNvSpPr>
              <p:nvPr/>
            </p:nvSpPr>
            <p:spPr bwMode="auto">
              <a:xfrm>
                <a:off x="3931" y="2116"/>
                <a:ext cx="133" cy="234"/>
              </a:xfrm>
              <a:custGeom>
                <a:avLst/>
                <a:gdLst>
                  <a:gd name="T0" fmla="*/ 0 w 1070"/>
                  <a:gd name="T1" fmla="*/ 0 h 1871"/>
                  <a:gd name="T2" fmla="*/ 107 w 1070"/>
                  <a:gd name="T3" fmla="*/ 53 h 1871"/>
                  <a:gd name="T4" fmla="*/ 321 w 1070"/>
                  <a:gd name="T5" fmla="*/ 214 h 1871"/>
                  <a:gd name="T6" fmla="*/ 535 w 1070"/>
                  <a:gd name="T7" fmla="*/ 374 h 1871"/>
                  <a:gd name="T8" fmla="*/ 535 w 1070"/>
                  <a:gd name="T9" fmla="*/ 374 h 1871"/>
                  <a:gd name="T10" fmla="*/ 642 w 1070"/>
                  <a:gd name="T11" fmla="*/ 534 h 1871"/>
                  <a:gd name="T12" fmla="*/ 642 w 1070"/>
                  <a:gd name="T13" fmla="*/ 587 h 1871"/>
                  <a:gd name="T14" fmla="*/ 535 w 1070"/>
                  <a:gd name="T15" fmla="*/ 534 h 1871"/>
                  <a:gd name="T16" fmla="*/ 535 w 1070"/>
                  <a:gd name="T17" fmla="*/ 534 h 1871"/>
                  <a:gd name="T18" fmla="*/ 481 w 1070"/>
                  <a:gd name="T19" fmla="*/ 694 h 1871"/>
                  <a:gd name="T20" fmla="*/ 481 w 1070"/>
                  <a:gd name="T21" fmla="*/ 1015 h 1871"/>
                  <a:gd name="T22" fmla="*/ 588 w 1070"/>
                  <a:gd name="T23" fmla="*/ 1390 h 1871"/>
                  <a:gd name="T24" fmla="*/ 588 w 1070"/>
                  <a:gd name="T25" fmla="*/ 1390 h 1871"/>
                  <a:gd name="T26" fmla="*/ 696 w 1070"/>
                  <a:gd name="T27" fmla="*/ 1551 h 1871"/>
                  <a:gd name="T28" fmla="*/ 856 w 1070"/>
                  <a:gd name="T29" fmla="*/ 1604 h 1871"/>
                  <a:gd name="T30" fmla="*/ 1070 w 1070"/>
                  <a:gd name="T31" fmla="*/ 1604 h 1871"/>
                  <a:gd name="T32" fmla="*/ 1070 w 1070"/>
                  <a:gd name="T33" fmla="*/ 1604 h 1871"/>
                  <a:gd name="T34" fmla="*/ 1017 w 1070"/>
                  <a:gd name="T35" fmla="*/ 1658 h 1871"/>
                  <a:gd name="T36" fmla="*/ 856 w 1070"/>
                  <a:gd name="T37" fmla="*/ 1817 h 1871"/>
                  <a:gd name="T38" fmla="*/ 749 w 1070"/>
                  <a:gd name="T39" fmla="*/ 1871 h 1871"/>
                  <a:gd name="T40" fmla="*/ 749 w 1070"/>
                  <a:gd name="T41" fmla="*/ 1871 h 1871"/>
                  <a:gd name="T42" fmla="*/ 428 w 1070"/>
                  <a:gd name="T43" fmla="*/ 1658 h 1871"/>
                  <a:gd name="T44" fmla="*/ 160 w 1070"/>
                  <a:gd name="T45" fmla="*/ 267 h 1871"/>
                  <a:gd name="T46" fmla="*/ 0 w 1070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0" h="1871">
                    <a:moveTo>
                      <a:pt x="0" y="0"/>
                    </a:moveTo>
                    <a:lnTo>
                      <a:pt x="107" y="53"/>
                    </a:lnTo>
                    <a:lnTo>
                      <a:pt x="321" y="21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42" y="534"/>
                    </a:lnTo>
                    <a:lnTo>
                      <a:pt x="642" y="587"/>
                    </a:lnTo>
                    <a:lnTo>
                      <a:pt x="535" y="534"/>
                    </a:lnTo>
                    <a:lnTo>
                      <a:pt x="535" y="534"/>
                    </a:lnTo>
                    <a:lnTo>
                      <a:pt x="481" y="694"/>
                    </a:lnTo>
                    <a:lnTo>
                      <a:pt x="481" y="1015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696" y="1551"/>
                    </a:lnTo>
                    <a:lnTo>
                      <a:pt x="856" y="1604"/>
                    </a:lnTo>
                    <a:lnTo>
                      <a:pt x="1070" y="1604"/>
                    </a:lnTo>
                    <a:lnTo>
                      <a:pt x="1070" y="1604"/>
                    </a:lnTo>
                    <a:lnTo>
                      <a:pt x="1017" y="1658"/>
                    </a:lnTo>
                    <a:lnTo>
                      <a:pt x="856" y="1817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4" name="Freeform 303"/>
              <p:cNvSpPr>
                <a:spLocks/>
              </p:cNvSpPr>
              <p:nvPr/>
            </p:nvSpPr>
            <p:spPr bwMode="auto">
              <a:xfrm>
                <a:off x="4004" y="1922"/>
                <a:ext cx="241" cy="361"/>
              </a:xfrm>
              <a:custGeom>
                <a:avLst/>
                <a:gdLst>
                  <a:gd name="T0" fmla="*/ 1927 w 1927"/>
                  <a:gd name="T1" fmla="*/ 1765 h 2888"/>
                  <a:gd name="T2" fmla="*/ 1927 w 1927"/>
                  <a:gd name="T3" fmla="*/ 1711 h 2888"/>
                  <a:gd name="T4" fmla="*/ 1874 w 1927"/>
                  <a:gd name="T5" fmla="*/ 1551 h 2888"/>
                  <a:gd name="T6" fmla="*/ 1874 w 1927"/>
                  <a:gd name="T7" fmla="*/ 1390 h 2888"/>
                  <a:gd name="T8" fmla="*/ 1874 w 1927"/>
                  <a:gd name="T9" fmla="*/ 1390 h 2888"/>
                  <a:gd name="T10" fmla="*/ 1820 w 1927"/>
                  <a:gd name="T11" fmla="*/ 1336 h 2888"/>
                  <a:gd name="T12" fmla="*/ 1820 w 1927"/>
                  <a:gd name="T13" fmla="*/ 1390 h 2888"/>
                  <a:gd name="T14" fmla="*/ 1767 w 1927"/>
                  <a:gd name="T15" fmla="*/ 1551 h 2888"/>
                  <a:gd name="T16" fmla="*/ 1767 w 1927"/>
                  <a:gd name="T17" fmla="*/ 1551 h 2888"/>
                  <a:gd name="T18" fmla="*/ 1660 w 1927"/>
                  <a:gd name="T19" fmla="*/ 1711 h 2888"/>
                  <a:gd name="T20" fmla="*/ 1553 w 1927"/>
                  <a:gd name="T21" fmla="*/ 1711 h 2888"/>
                  <a:gd name="T22" fmla="*/ 1553 w 1927"/>
                  <a:gd name="T23" fmla="*/ 1444 h 2888"/>
                  <a:gd name="T24" fmla="*/ 1553 w 1927"/>
                  <a:gd name="T25" fmla="*/ 1444 h 2888"/>
                  <a:gd name="T26" fmla="*/ 1553 w 1927"/>
                  <a:gd name="T27" fmla="*/ 1122 h 2888"/>
                  <a:gd name="T28" fmla="*/ 1499 w 1927"/>
                  <a:gd name="T29" fmla="*/ 908 h 2888"/>
                  <a:gd name="T30" fmla="*/ 1445 w 1927"/>
                  <a:gd name="T31" fmla="*/ 908 h 2888"/>
                  <a:gd name="T32" fmla="*/ 1445 w 1927"/>
                  <a:gd name="T33" fmla="*/ 908 h 2888"/>
                  <a:gd name="T34" fmla="*/ 1392 w 1927"/>
                  <a:gd name="T35" fmla="*/ 1122 h 2888"/>
                  <a:gd name="T36" fmla="*/ 1338 w 1927"/>
                  <a:gd name="T37" fmla="*/ 1176 h 2888"/>
                  <a:gd name="T38" fmla="*/ 1285 w 1927"/>
                  <a:gd name="T39" fmla="*/ 856 h 2888"/>
                  <a:gd name="T40" fmla="*/ 1285 w 1927"/>
                  <a:gd name="T41" fmla="*/ 856 h 2888"/>
                  <a:gd name="T42" fmla="*/ 1231 w 1927"/>
                  <a:gd name="T43" fmla="*/ 535 h 2888"/>
                  <a:gd name="T44" fmla="*/ 1231 w 1927"/>
                  <a:gd name="T45" fmla="*/ 267 h 2888"/>
                  <a:gd name="T46" fmla="*/ 1285 w 1927"/>
                  <a:gd name="T47" fmla="*/ 53 h 2888"/>
                  <a:gd name="T48" fmla="*/ 1285 w 1927"/>
                  <a:gd name="T49" fmla="*/ 53 h 2888"/>
                  <a:gd name="T50" fmla="*/ 1231 w 1927"/>
                  <a:gd name="T51" fmla="*/ 0 h 2888"/>
                  <a:gd name="T52" fmla="*/ 1017 w 1927"/>
                  <a:gd name="T53" fmla="*/ 160 h 2888"/>
                  <a:gd name="T54" fmla="*/ 803 w 1927"/>
                  <a:gd name="T55" fmla="*/ 481 h 2888"/>
                  <a:gd name="T56" fmla="*/ 803 w 1927"/>
                  <a:gd name="T57" fmla="*/ 481 h 2888"/>
                  <a:gd name="T58" fmla="*/ 643 w 1927"/>
                  <a:gd name="T59" fmla="*/ 642 h 2888"/>
                  <a:gd name="T60" fmla="*/ 375 w 1927"/>
                  <a:gd name="T61" fmla="*/ 1015 h 2888"/>
                  <a:gd name="T62" fmla="*/ 108 w 1927"/>
                  <a:gd name="T63" fmla="*/ 1336 h 2888"/>
                  <a:gd name="T64" fmla="*/ 108 w 1927"/>
                  <a:gd name="T65" fmla="*/ 1336 h 2888"/>
                  <a:gd name="T66" fmla="*/ 108 w 1927"/>
                  <a:gd name="T67" fmla="*/ 1390 h 2888"/>
                  <a:gd name="T68" fmla="*/ 108 w 1927"/>
                  <a:gd name="T69" fmla="*/ 1444 h 2888"/>
                  <a:gd name="T70" fmla="*/ 268 w 1927"/>
                  <a:gd name="T71" fmla="*/ 1551 h 2888"/>
                  <a:gd name="T72" fmla="*/ 268 w 1927"/>
                  <a:gd name="T73" fmla="*/ 1551 h 2888"/>
                  <a:gd name="T74" fmla="*/ 429 w 1927"/>
                  <a:gd name="T75" fmla="*/ 1658 h 2888"/>
                  <a:gd name="T76" fmla="*/ 589 w 1927"/>
                  <a:gd name="T77" fmla="*/ 1765 h 2888"/>
                  <a:gd name="T78" fmla="*/ 696 w 1927"/>
                  <a:gd name="T79" fmla="*/ 1818 h 2888"/>
                  <a:gd name="T80" fmla="*/ 696 w 1927"/>
                  <a:gd name="T81" fmla="*/ 1818 h 2888"/>
                  <a:gd name="T82" fmla="*/ 589 w 1927"/>
                  <a:gd name="T83" fmla="*/ 1818 h 2888"/>
                  <a:gd name="T84" fmla="*/ 322 w 1927"/>
                  <a:gd name="T85" fmla="*/ 1711 h 2888"/>
                  <a:gd name="T86" fmla="*/ 54 w 1927"/>
                  <a:gd name="T87" fmla="*/ 1551 h 2888"/>
                  <a:gd name="T88" fmla="*/ 54 w 1927"/>
                  <a:gd name="T89" fmla="*/ 1551 h 2888"/>
                  <a:gd name="T90" fmla="*/ 0 w 1927"/>
                  <a:gd name="T91" fmla="*/ 1551 h 2888"/>
                  <a:gd name="T92" fmla="*/ 215 w 1927"/>
                  <a:gd name="T93" fmla="*/ 1711 h 2888"/>
                  <a:gd name="T94" fmla="*/ 589 w 1927"/>
                  <a:gd name="T95" fmla="*/ 1925 h 2888"/>
                  <a:gd name="T96" fmla="*/ 589 w 1927"/>
                  <a:gd name="T97" fmla="*/ 1925 h 2888"/>
                  <a:gd name="T98" fmla="*/ 536 w 1927"/>
                  <a:gd name="T99" fmla="*/ 2032 h 2888"/>
                  <a:gd name="T100" fmla="*/ 375 w 1927"/>
                  <a:gd name="T101" fmla="*/ 2085 h 2888"/>
                  <a:gd name="T102" fmla="*/ 268 w 1927"/>
                  <a:gd name="T103" fmla="*/ 2192 h 2888"/>
                  <a:gd name="T104" fmla="*/ 268 w 1927"/>
                  <a:gd name="T105" fmla="*/ 2192 h 2888"/>
                  <a:gd name="T106" fmla="*/ 429 w 1927"/>
                  <a:gd name="T107" fmla="*/ 2513 h 2888"/>
                  <a:gd name="T108" fmla="*/ 643 w 1927"/>
                  <a:gd name="T109" fmla="*/ 2727 h 2888"/>
                  <a:gd name="T110" fmla="*/ 750 w 1927"/>
                  <a:gd name="T111" fmla="*/ 2888 h 2888"/>
                  <a:gd name="T112" fmla="*/ 750 w 1927"/>
                  <a:gd name="T113" fmla="*/ 2888 h 2888"/>
                  <a:gd name="T114" fmla="*/ 1071 w 1927"/>
                  <a:gd name="T115" fmla="*/ 2780 h 2888"/>
                  <a:gd name="T116" fmla="*/ 1713 w 1927"/>
                  <a:gd name="T117" fmla="*/ 2245 h 2888"/>
                  <a:gd name="T118" fmla="*/ 1927 w 1927"/>
                  <a:gd name="T119" fmla="*/ 1765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27" h="2888">
                    <a:moveTo>
                      <a:pt x="1927" y="1765"/>
                    </a:moveTo>
                    <a:lnTo>
                      <a:pt x="1927" y="1711"/>
                    </a:lnTo>
                    <a:lnTo>
                      <a:pt x="1874" y="1551"/>
                    </a:lnTo>
                    <a:lnTo>
                      <a:pt x="1874" y="1390"/>
                    </a:lnTo>
                    <a:lnTo>
                      <a:pt x="1874" y="1390"/>
                    </a:lnTo>
                    <a:lnTo>
                      <a:pt x="1820" y="1336"/>
                    </a:lnTo>
                    <a:lnTo>
                      <a:pt x="1820" y="1390"/>
                    </a:lnTo>
                    <a:lnTo>
                      <a:pt x="1767" y="1551"/>
                    </a:lnTo>
                    <a:lnTo>
                      <a:pt x="1767" y="1551"/>
                    </a:lnTo>
                    <a:lnTo>
                      <a:pt x="1660" y="1711"/>
                    </a:lnTo>
                    <a:lnTo>
                      <a:pt x="1553" y="1711"/>
                    </a:lnTo>
                    <a:lnTo>
                      <a:pt x="1553" y="1444"/>
                    </a:lnTo>
                    <a:lnTo>
                      <a:pt x="1553" y="1444"/>
                    </a:lnTo>
                    <a:lnTo>
                      <a:pt x="1553" y="1122"/>
                    </a:lnTo>
                    <a:lnTo>
                      <a:pt x="1499" y="908"/>
                    </a:lnTo>
                    <a:lnTo>
                      <a:pt x="1445" y="908"/>
                    </a:lnTo>
                    <a:lnTo>
                      <a:pt x="1445" y="908"/>
                    </a:lnTo>
                    <a:lnTo>
                      <a:pt x="1392" y="1122"/>
                    </a:lnTo>
                    <a:lnTo>
                      <a:pt x="1338" y="1176"/>
                    </a:lnTo>
                    <a:lnTo>
                      <a:pt x="1285" y="856"/>
                    </a:lnTo>
                    <a:lnTo>
                      <a:pt x="1285" y="856"/>
                    </a:lnTo>
                    <a:lnTo>
                      <a:pt x="1231" y="535"/>
                    </a:lnTo>
                    <a:lnTo>
                      <a:pt x="1231" y="267"/>
                    </a:lnTo>
                    <a:lnTo>
                      <a:pt x="1285" y="53"/>
                    </a:lnTo>
                    <a:lnTo>
                      <a:pt x="1285" y="53"/>
                    </a:lnTo>
                    <a:lnTo>
                      <a:pt x="1231" y="0"/>
                    </a:lnTo>
                    <a:lnTo>
                      <a:pt x="1017" y="160"/>
                    </a:lnTo>
                    <a:lnTo>
                      <a:pt x="803" y="481"/>
                    </a:lnTo>
                    <a:lnTo>
                      <a:pt x="803" y="481"/>
                    </a:lnTo>
                    <a:lnTo>
                      <a:pt x="643" y="642"/>
                    </a:lnTo>
                    <a:lnTo>
                      <a:pt x="375" y="1015"/>
                    </a:lnTo>
                    <a:lnTo>
                      <a:pt x="108" y="1336"/>
                    </a:lnTo>
                    <a:lnTo>
                      <a:pt x="108" y="1336"/>
                    </a:lnTo>
                    <a:lnTo>
                      <a:pt x="108" y="1390"/>
                    </a:lnTo>
                    <a:lnTo>
                      <a:pt x="108" y="1444"/>
                    </a:lnTo>
                    <a:lnTo>
                      <a:pt x="268" y="1551"/>
                    </a:lnTo>
                    <a:lnTo>
                      <a:pt x="268" y="1551"/>
                    </a:lnTo>
                    <a:lnTo>
                      <a:pt x="429" y="1658"/>
                    </a:lnTo>
                    <a:lnTo>
                      <a:pt x="589" y="1765"/>
                    </a:lnTo>
                    <a:lnTo>
                      <a:pt x="696" y="1818"/>
                    </a:lnTo>
                    <a:lnTo>
                      <a:pt x="696" y="1818"/>
                    </a:lnTo>
                    <a:lnTo>
                      <a:pt x="589" y="1818"/>
                    </a:lnTo>
                    <a:lnTo>
                      <a:pt x="322" y="1711"/>
                    </a:lnTo>
                    <a:lnTo>
                      <a:pt x="54" y="1551"/>
                    </a:lnTo>
                    <a:lnTo>
                      <a:pt x="54" y="1551"/>
                    </a:lnTo>
                    <a:lnTo>
                      <a:pt x="0" y="1551"/>
                    </a:lnTo>
                    <a:lnTo>
                      <a:pt x="215" y="1711"/>
                    </a:lnTo>
                    <a:lnTo>
                      <a:pt x="589" y="1925"/>
                    </a:lnTo>
                    <a:lnTo>
                      <a:pt x="589" y="1925"/>
                    </a:lnTo>
                    <a:lnTo>
                      <a:pt x="536" y="2032"/>
                    </a:lnTo>
                    <a:lnTo>
                      <a:pt x="375" y="2085"/>
                    </a:lnTo>
                    <a:lnTo>
                      <a:pt x="268" y="2192"/>
                    </a:lnTo>
                    <a:lnTo>
                      <a:pt x="268" y="2192"/>
                    </a:lnTo>
                    <a:lnTo>
                      <a:pt x="429" y="2513"/>
                    </a:lnTo>
                    <a:lnTo>
                      <a:pt x="643" y="2727"/>
                    </a:lnTo>
                    <a:lnTo>
                      <a:pt x="750" y="2888"/>
                    </a:lnTo>
                    <a:lnTo>
                      <a:pt x="750" y="2888"/>
                    </a:lnTo>
                    <a:lnTo>
                      <a:pt x="1071" y="2780"/>
                    </a:lnTo>
                    <a:lnTo>
                      <a:pt x="1713" y="2245"/>
                    </a:lnTo>
                    <a:lnTo>
                      <a:pt x="1927" y="1765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" name="Freeform 304"/>
              <p:cNvSpPr>
                <a:spLocks/>
              </p:cNvSpPr>
              <p:nvPr/>
            </p:nvSpPr>
            <p:spPr bwMode="auto">
              <a:xfrm>
                <a:off x="4024" y="1929"/>
                <a:ext cx="221" cy="347"/>
              </a:xfrm>
              <a:custGeom>
                <a:avLst/>
                <a:gdLst>
                  <a:gd name="T0" fmla="*/ 1284 w 1766"/>
                  <a:gd name="T1" fmla="*/ 909 h 2781"/>
                  <a:gd name="T2" fmla="*/ 1338 w 1766"/>
                  <a:gd name="T3" fmla="*/ 909 h 2781"/>
                  <a:gd name="T4" fmla="*/ 1338 w 1766"/>
                  <a:gd name="T5" fmla="*/ 1123 h 2781"/>
                  <a:gd name="T6" fmla="*/ 1338 w 1766"/>
                  <a:gd name="T7" fmla="*/ 1444 h 2781"/>
                  <a:gd name="T8" fmla="*/ 1338 w 1766"/>
                  <a:gd name="T9" fmla="*/ 1444 h 2781"/>
                  <a:gd name="T10" fmla="*/ 1392 w 1766"/>
                  <a:gd name="T11" fmla="*/ 1712 h 2781"/>
                  <a:gd name="T12" fmla="*/ 1445 w 1766"/>
                  <a:gd name="T13" fmla="*/ 1712 h 2781"/>
                  <a:gd name="T14" fmla="*/ 1552 w 1766"/>
                  <a:gd name="T15" fmla="*/ 1551 h 2781"/>
                  <a:gd name="T16" fmla="*/ 1552 w 1766"/>
                  <a:gd name="T17" fmla="*/ 1551 h 2781"/>
                  <a:gd name="T18" fmla="*/ 1606 w 1766"/>
                  <a:gd name="T19" fmla="*/ 1391 h 2781"/>
                  <a:gd name="T20" fmla="*/ 1659 w 1766"/>
                  <a:gd name="T21" fmla="*/ 1337 h 2781"/>
                  <a:gd name="T22" fmla="*/ 1713 w 1766"/>
                  <a:gd name="T23" fmla="*/ 1391 h 2781"/>
                  <a:gd name="T24" fmla="*/ 1713 w 1766"/>
                  <a:gd name="T25" fmla="*/ 1391 h 2781"/>
                  <a:gd name="T26" fmla="*/ 1713 w 1766"/>
                  <a:gd name="T27" fmla="*/ 1551 h 2781"/>
                  <a:gd name="T28" fmla="*/ 1713 w 1766"/>
                  <a:gd name="T29" fmla="*/ 1712 h 2781"/>
                  <a:gd name="T30" fmla="*/ 1766 w 1766"/>
                  <a:gd name="T31" fmla="*/ 1765 h 2781"/>
                  <a:gd name="T32" fmla="*/ 1766 w 1766"/>
                  <a:gd name="T33" fmla="*/ 1765 h 2781"/>
                  <a:gd name="T34" fmla="*/ 1552 w 1766"/>
                  <a:gd name="T35" fmla="*/ 2192 h 2781"/>
                  <a:gd name="T36" fmla="*/ 963 w 1766"/>
                  <a:gd name="T37" fmla="*/ 2674 h 2781"/>
                  <a:gd name="T38" fmla="*/ 696 w 1766"/>
                  <a:gd name="T39" fmla="*/ 2781 h 2781"/>
                  <a:gd name="T40" fmla="*/ 642 w 1766"/>
                  <a:gd name="T41" fmla="*/ 2620 h 2781"/>
                  <a:gd name="T42" fmla="*/ 428 w 1766"/>
                  <a:gd name="T43" fmla="*/ 2460 h 2781"/>
                  <a:gd name="T44" fmla="*/ 268 w 1766"/>
                  <a:gd name="T45" fmla="*/ 2192 h 2781"/>
                  <a:gd name="T46" fmla="*/ 268 w 1766"/>
                  <a:gd name="T47" fmla="*/ 2192 h 2781"/>
                  <a:gd name="T48" fmla="*/ 321 w 1766"/>
                  <a:gd name="T49" fmla="*/ 2085 h 2781"/>
                  <a:gd name="T50" fmla="*/ 482 w 1766"/>
                  <a:gd name="T51" fmla="*/ 2032 h 2781"/>
                  <a:gd name="T52" fmla="*/ 482 w 1766"/>
                  <a:gd name="T53" fmla="*/ 1926 h 2781"/>
                  <a:gd name="T54" fmla="*/ 482 w 1766"/>
                  <a:gd name="T55" fmla="*/ 1926 h 2781"/>
                  <a:gd name="T56" fmla="*/ 161 w 1766"/>
                  <a:gd name="T57" fmla="*/ 1712 h 2781"/>
                  <a:gd name="T58" fmla="*/ 0 w 1766"/>
                  <a:gd name="T59" fmla="*/ 1605 h 2781"/>
                  <a:gd name="T60" fmla="*/ 54 w 1766"/>
                  <a:gd name="T61" fmla="*/ 1605 h 2781"/>
                  <a:gd name="T62" fmla="*/ 54 w 1766"/>
                  <a:gd name="T63" fmla="*/ 1605 h 2781"/>
                  <a:gd name="T64" fmla="*/ 268 w 1766"/>
                  <a:gd name="T65" fmla="*/ 1712 h 2781"/>
                  <a:gd name="T66" fmla="*/ 535 w 1766"/>
                  <a:gd name="T67" fmla="*/ 1819 h 2781"/>
                  <a:gd name="T68" fmla="*/ 589 w 1766"/>
                  <a:gd name="T69" fmla="*/ 1819 h 2781"/>
                  <a:gd name="T70" fmla="*/ 589 w 1766"/>
                  <a:gd name="T71" fmla="*/ 1819 h 2781"/>
                  <a:gd name="T72" fmla="*/ 482 w 1766"/>
                  <a:gd name="T73" fmla="*/ 1712 h 2781"/>
                  <a:gd name="T74" fmla="*/ 375 w 1766"/>
                  <a:gd name="T75" fmla="*/ 1605 h 2781"/>
                  <a:gd name="T76" fmla="*/ 161 w 1766"/>
                  <a:gd name="T77" fmla="*/ 1498 h 2781"/>
                  <a:gd name="T78" fmla="*/ 161 w 1766"/>
                  <a:gd name="T79" fmla="*/ 1498 h 2781"/>
                  <a:gd name="T80" fmla="*/ 54 w 1766"/>
                  <a:gd name="T81" fmla="*/ 1391 h 2781"/>
                  <a:gd name="T82" fmla="*/ 0 w 1766"/>
                  <a:gd name="T83" fmla="*/ 1283 h 2781"/>
                  <a:gd name="T84" fmla="*/ 0 w 1766"/>
                  <a:gd name="T85" fmla="*/ 1230 h 2781"/>
                  <a:gd name="T86" fmla="*/ 0 w 1766"/>
                  <a:gd name="T87" fmla="*/ 1230 h 2781"/>
                  <a:gd name="T88" fmla="*/ 214 w 1766"/>
                  <a:gd name="T89" fmla="*/ 1016 h 2781"/>
                  <a:gd name="T90" fmla="*/ 375 w 1766"/>
                  <a:gd name="T91" fmla="*/ 749 h 2781"/>
                  <a:gd name="T92" fmla="*/ 589 w 1766"/>
                  <a:gd name="T93" fmla="*/ 535 h 2781"/>
                  <a:gd name="T94" fmla="*/ 642 w 1766"/>
                  <a:gd name="T95" fmla="*/ 428 h 2781"/>
                  <a:gd name="T96" fmla="*/ 642 w 1766"/>
                  <a:gd name="T97" fmla="*/ 428 h 2781"/>
                  <a:gd name="T98" fmla="*/ 856 w 1766"/>
                  <a:gd name="T99" fmla="*/ 161 h 2781"/>
                  <a:gd name="T100" fmla="*/ 1017 w 1766"/>
                  <a:gd name="T101" fmla="*/ 0 h 2781"/>
                  <a:gd name="T102" fmla="*/ 1070 w 1766"/>
                  <a:gd name="T103" fmla="*/ 54 h 2781"/>
                  <a:gd name="T104" fmla="*/ 1070 w 1766"/>
                  <a:gd name="T105" fmla="*/ 54 h 2781"/>
                  <a:gd name="T106" fmla="*/ 1017 w 1766"/>
                  <a:gd name="T107" fmla="*/ 268 h 2781"/>
                  <a:gd name="T108" fmla="*/ 1017 w 1766"/>
                  <a:gd name="T109" fmla="*/ 535 h 2781"/>
                  <a:gd name="T110" fmla="*/ 1070 w 1766"/>
                  <a:gd name="T111" fmla="*/ 855 h 2781"/>
                  <a:gd name="T112" fmla="*/ 1070 w 1766"/>
                  <a:gd name="T113" fmla="*/ 855 h 2781"/>
                  <a:gd name="T114" fmla="*/ 1124 w 1766"/>
                  <a:gd name="T115" fmla="*/ 1230 h 2781"/>
                  <a:gd name="T116" fmla="*/ 1177 w 1766"/>
                  <a:gd name="T117" fmla="*/ 1123 h 2781"/>
                  <a:gd name="T118" fmla="*/ 1284 w 1766"/>
                  <a:gd name="T119" fmla="*/ 909 h 2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6" h="2781">
                    <a:moveTo>
                      <a:pt x="1284" y="909"/>
                    </a:moveTo>
                    <a:lnTo>
                      <a:pt x="1338" y="909"/>
                    </a:lnTo>
                    <a:lnTo>
                      <a:pt x="1338" y="1123"/>
                    </a:lnTo>
                    <a:lnTo>
                      <a:pt x="1338" y="1444"/>
                    </a:lnTo>
                    <a:lnTo>
                      <a:pt x="1338" y="1444"/>
                    </a:lnTo>
                    <a:lnTo>
                      <a:pt x="1392" y="1712"/>
                    </a:lnTo>
                    <a:lnTo>
                      <a:pt x="1445" y="1712"/>
                    </a:lnTo>
                    <a:lnTo>
                      <a:pt x="1552" y="1551"/>
                    </a:lnTo>
                    <a:lnTo>
                      <a:pt x="1552" y="1551"/>
                    </a:lnTo>
                    <a:lnTo>
                      <a:pt x="1606" y="1391"/>
                    </a:lnTo>
                    <a:lnTo>
                      <a:pt x="1659" y="1337"/>
                    </a:lnTo>
                    <a:lnTo>
                      <a:pt x="1713" y="1391"/>
                    </a:lnTo>
                    <a:lnTo>
                      <a:pt x="1713" y="1391"/>
                    </a:lnTo>
                    <a:lnTo>
                      <a:pt x="1713" y="1551"/>
                    </a:lnTo>
                    <a:lnTo>
                      <a:pt x="1713" y="1712"/>
                    </a:lnTo>
                    <a:lnTo>
                      <a:pt x="1766" y="1765"/>
                    </a:lnTo>
                    <a:lnTo>
                      <a:pt x="1766" y="1765"/>
                    </a:lnTo>
                    <a:lnTo>
                      <a:pt x="1552" y="2192"/>
                    </a:lnTo>
                    <a:lnTo>
                      <a:pt x="963" y="2674"/>
                    </a:lnTo>
                    <a:lnTo>
                      <a:pt x="696" y="2781"/>
                    </a:lnTo>
                    <a:lnTo>
                      <a:pt x="642" y="2620"/>
                    </a:lnTo>
                    <a:lnTo>
                      <a:pt x="428" y="2460"/>
                    </a:lnTo>
                    <a:lnTo>
                      <a:pt x="268" y="2192"/>
                    </a:lnTo>
                    <a:lnTo>
                      <a:pt x="268" y="2192"/>
                    </a:lnTo>
                    <a:lnTo>
                      <a:pt x="321" y="2085"/>
                    </a:lnTo>
                    <a:lnTo>
                      <a:pt x="482" y="2032"/>
                    </a:lnTo>
                    <a:lnTo>
                      <a:pt x="482" y="1926"/>
                    </a:lnTo>
                    <a:lnTo>
                      <a:pt x="482" y="1926"/>
                    </a:lnTo>
                    <a:lnTo>
                      <a:pt x="161" y="1712"/>
                    </a:lnTo>
                    <a:lnTo>
                      <a:pt x="0" y="1605"/>
                    </a:lnTo>
                    <a:lnTo>
                      <a:pt x="54" y="1605"/>
                    </a:lnTo>
                    <a:lnTo>
                      <a:pt x="54" y="1605"/>
                    </a:lnTo>
                    <a:lnTo>
                      <a:pt x="268" y="1712"/>
                    </a:lnTo>
                    <a:lnTo>
                      <a:pt x="535" y="1819"/>
                    </a:lnTo>
                    <a:lnTo>
                      <a:pt x="589" y="1819"/>
                    </a:lnTo>
                    <a:lnTo>
                      <a:pt x="589" y="1819"/>
                    </a:lnTo>
                    <a:lnTo>
                      <a:pt x="482" y="1712"/>
                    </a:lnTo>
                    <a:lnTo>
                      <a:pt x="375" y="1605"/>
                    </a:lnTo>
                    <a:lnTo>
                      <a:pt x="161" y="1498"/>
                    </a:lnTo>
                    <a:lnTo>
                      <a:pt x="161" y="1498"/>
                    </a:lnTo>
                    <a:lnTo>
                      <a:pt x="54" y="1391"/>
                    </a:lnTo>
                    <a:lnTo>
                      <a:pt x="0" y="1283"/>
                    </a:lnTo>
                    <a:lnTo>
                      <a:pt x="0" y="1230"/>
                    </a:lnTo>
                    <a:lnTo>
                      <a:pt x="0" y="1230"/>
                    </a:lnTo>
                    <a:lnTo>
                      <a:pt x="214" y="1016"/>
                    </a:lnTo>
                    <a:lnTo>
                      <a:pt x="375" y="749"/>
                    </a:lnTo>
                    <a:lnTo>
                      <a:pt x="589" y="535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856" y="161"/>
                    </a:lnTo>
                    <a:lnTo>
                      <a:pt x="1017" y="0"/>
                    </a:lnTo>
                    <a:lnTo>
                      <a:pt x="1070" y="54"/>
                    </a:lnTo>
                    <a:lnTo>
                      <a:pt x="1070" y="54"/>
                    </a:lnTo>
                    <a:lnTo>
                      <a:pt x="1017" y="268"/>
                    </a:lnTo>
                    <a:lnTo>
                      <a:pt x="1017" y="535"/>
                    </a:lnTo>
                    <a:lnTo>
                      <a:pt x="1070" y="855"/>
                    </a:lnTo>
                    <a:lnTo>
                      <a:pt x="1070" y="855"/>
                    </a:lnTo>
                    <a:lnTo>
                      <a:pt x="1124" y="1230"/>
                    </a:lnTo>
                    <a:lnTo>
                      <a:pt x="1177" y="1123"/>
                    </a:lnTo>
                    <a:lnTo>
                      <a:pt x="1284" y="909"/>
                    </a:lnTo>
                    <a:close/>
                  </a:path>
                </a:pathLst>
              </a:custGeom>
              <a:solidFill>
                <a:srgbClr val="B3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" name="Freeform 305"/>
              <p:cNvSpPr>
                <a:spLocks/>
              </p:cNvSpPr>
              <p:nvPr/>
            </p:nvSpPr>
            <p:spPr bwMode="auto">
              <a:xfrm>
                <a:off x="4031" y="1936"/>
                <a:ext cx="207" cy="327"/>
              </a:xfrm>
              <a:custGeom>
                <a:avLst/>
                <a:gdLst>
                  <a:gd name="T0" fmla="*/ 1230 w 1659"/>
                  <a:gd name="T1" fmla="*/ 962 h 2620"/>
                  <a:gd name="T2" fmla="*/ 1284 w 1659"/>
                  <a:gd name="T3" fmla="*/ 908 h 2620"/>
                  <a:gd name="T4" fmla="*/ 1284 w 1659"/>
                  <a:gd name="T5" fmla="*/ 1122 h 2620"/>
                  <a:gd name="T6" fmla="*/ 1284 w 1659"/>
                  <a:gd name="T7" fmla="*/ 1444 h 2620"/>
                  <a:gd name="T8" fmla="*/ 1284 w 1659"/>
                  <a:gd name="T9" fmla="*/ 1444 h 2620"/>
                  <a:gd name="T10" fmla="*/ 1338 w 1659"/>
                  <a:gd name="T11" fmla="*/ 1711 h 2620"/>
                  <a:gd name="T12" fmla="*/ 1391 w 1659"/>
                  <a:gd name="T13" fmla="*/ 1711 h 2620"/>
                  <a:gd name="T14" fmla="*/ 1498 w 1659"/>
                  <a:gd name="T15" fmla="*/ 1551 h 2620"/>
                  <a:gd name="T16" fmla="*/ 1498 w 1659"/>
                  <a:gd name="T17" fmla="*/ 1551 h 2620"/>
                  <a:gd name="T18" fmla="*/ 1552 w 1659"/>
                  <a:gd name="T19" fmla="*/ 1390 h 2620"/>
                  <a:gd name="T20" fmla="*/ 1605 w 1659"/>
                  <a:gd name="T21" fmla="*/ 1337 h 2620"/>
                  <a:gd name="T22" fmla="*/ 1659 w 1659"/>
                  <a:gd name="T23" fmla="*/ 1390 h 2620"/>
                  <a:gd name="T24" fmla="*/ 1659 w 1659"/>
                  <a:gd name="T25" fmla="*/ 1390 h 2620"/>
                  <a:gd name="T26" fmla="*/ 1659 w 1659"/>
                  <a:gd name="T27" fmla="*/ 1551 h 2620"/>
                  <a:gd name="T28" fmla="*/ 1659 w 1659"/>
                  <a:gd name="T29" fmla="*/ 1711 h 2620"/>
                  <a:gd name="T30" fmla="*/ 1659 w 1659"/>
                  <a:gd name="T31" fmla="*/ 1765 h 2620"/>
                  <a:gd name="T32" fmla="*/ 1659 w 1659"/>
                  <a:gd name="T33" fmla="*/ 1765 h 2620"/>
                  <a:gd name="T34" fmla="*/ 1498 w 1659"/>
                  <a:gd name="T35" fmla="*/ 2138 h 2620"/>
                  <a:gd name="T36" fmla="*/ 963 w 1659"/>
                  <a:gd name="T37" fmla="*/ 2566 h 2620"/>
                  <a:gd name="T38" fmla="*/ 749 w 1659"/>
                  <a:gd name="T39" fmla="*/ 2620 h 2620"/>
                  <a:gd name="T40" fmla="*/ 695 w 1659"/>
                  <a:gd name="T41" fmla="*/ 2513 h 2620"/>
                  <a:gd name="T42" fmla="*/ 481 w 1659"/>
                  <a:gd name="T43" fmla="*/ 2406 h 2620"/>
                  <a:gd name="T44" fmla="*/ 321 w 1659"/>
                  <a:gd name="T45" fmla="*/ 2192 h 2620"/>
                  <a:gd name="T46" fmla="*/ 321 w 1659"/>
                  <a:gd name="T47" fmla="*/ 2192 h 2620"/>
                  <a:gd name="T48" fmla="*/ 374 w 1659"/>
                  <a:gd name="T49" fmla="*/ 2085 h 2620"/>
                  <a:gd name="T50" fmla="*/ 535 w 1659"/>
                  <a:gd name="T51" fmla="*/ 1978 h 2620"/>
                  <a:gd name="T52" fmla="*/ 535 w 1659"/>
                  <a:gd name="T53" fmla="*/ 1872 h 2620"/>
                  <a:gd name="T54" fmla="*/ 535 w 1659"/>
                  <a:gd name="T55" fmla="*/ 1872 h 2620"/>
                  <a:gd name="T56" fmla="*/ 214 w 1659"/>
                  <a:gd name="T57" fmla="*/ 1658 h 2620"/>
                  <a:gd name="T58" fmla="*/ 53 w 1659"/>
                  <a:gd name="T59" fmla="*/ 1604 h 2620"/>
                  <a:gd name="T60" fmla="*/ 107 w 1659"/>
                  <a:gd name="T61" fmla="*/ 1604 h 2620"/>
                  <a:gd name="T62" fmla="*/ 107 w 1659"/>
                  <a:gd name="T63" fmla="*/ 1604 h 2620"/>
                  <a:gd name="T64" fmla="*/ 321 w 1659"/>
                  <a:gd name="T65" fmla="*/ 1711 h 2620"/>
                  <a:gd name="T66" fmla="*/ 588 w 1659"/>
                  <a:gd name="T67" fmla="*/ 1765 h 2620"/>
                  <a:gd name="T68" fmla="*/ 642 w 1659"/>
                  <a:gd name="T69" fmla="*/ 1765 h 2620"/>
                  <a:gd name="T70" fmla="*/ 642 w 1659"/>
                  <a:gd name="T71" fmla="*/ 1765 h 2620"/>
                  <a:gd name="T72" fmla="*/ 535 w 1659"/>
                  <a:gd name="T73" fmla="*/ 1658 h 2620"/>
                  <a:gd name="T74" fmla="*/ 374 w 1659"/>
                  <a:gd name="T75" fmla="*/ 1551 h 2620"/>
                  <a:gd name="T76" fmla="*/ 214 w 1659"/>
                  <a:gd name="T77" fmla="*/ 1390 h 2620"/>
                  <a:gd name="T78" fmla="*/ 214 w 1659"/>
                  <a:gd name="T79" fmla="*/ 1390 h 2620"/>
                  <a:gd name="T80" fmla="*/ 107 w 1659"/>
                  <a:gd name="T81" fmla="*/ 1337 h 2620"/>
                  <a:gd name="T82" fmla="*/ 0 w 1659"/>
                  <a:gd name="T83" fmla="*/ 1229 h 2620"/>
                  <a:gd name="T84" fmla="*/ 0 w 1659"/>
                  <a:gd name="T85" fmla="*/ 1176 h 2620"/>
                  <a:gd name="T86" fmla="*/ 0 w 1659"/>
                  <a:gd name="T87" fmla="*/ 1176 h 2620"/>
                  <a:gd name="T88" fmla="*/ 160 w 1659"/>
                  <a:gd name="T89" fmla="*/ 962 h 2620"/>
                  <a:gd name="T90" fmla="*/ 374 w 1659"/>
                  <a:gd name="T91" fmla="*/ 695 h 2620"/>
                  <a:gd name="T92" fmla="*/ 535 w 1659"/>
                  <a:gd name="T93" fmla="*/ 481 h 2620"/>
                  <a:gd name="T94" fmla="*/ 588 w 1659"/>
                  <a:gd name="T95" fmla="*/ 374 h 2620"/>
                  <a:gd name="T96" fmla="*/ 588 w 1659"/>
                  <a:gd name="T97" fmla="*/ 374 h 2620"/>
                  <a:gd name="T98" fmla="*/ 749 w 1659"/>
                  <a:gd name="T99" fmla="*/ 107 h 2620"/>
                  <a:gd name="T100" fmla="*/ 909 w 1659"/>
                  <a:gd name="T101" fmla="*/ 0 h 2620"/>
                  <a:gd name="T102" fmla="*/ 963 w 1659"/>
                  <a:gd name="T103" fmla="*/ 53 h 2620"/>
                  <a:gd name="T104" fmla="*/ 963 w 1659"/>
                  <a:gd name="T105" fmla="*/ 53 h 2620"/>
                  <a:gd name="T106" fmla="*/ 909 w 1659"/>
                  <a:gd name="T107" fmla="*/ 267 h 2620"/>
                  <a:gd name="T108" fmla="*/ 963 w 1659"/>
                  <a:gd name="T109" fmla="*/ 535 h 2620"/>
                  <a:gd name="T110" fmla="*/ 1016 w 1659"/>
                  <a:gd name="T111" fmla="*/ 801 h 2620"/>
                  <a:gd name="T112" fmla="*/ 1016 w 1659"/>
                  <a:gd name="T113" fmla="*/ 801 h 2620"/>
                  <a:gd name="T114" fmla="*/ 1070 w 1659"/>
                  <a:gd name="T115" fmla="*/ 1176 h 2620"/>
                  <a:gd name="T116" fmla="*/ 1123 w 1659"/>
                  <a:gd name="T117" fmla="*/ 1176 h 2620"/>
                  <a:gd name="T118" fmla="*/ 1230 w 1659"/>
                  <a:gd name="T119" fmla="*/ 962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59" h="2620">
                    <a:moveTo>
                      <a:pt x="1230" y="962"/>
                    </a:moveTo>
                    <a:lnTo>
                      <a:pt x="1284" y="908"/>
                    </a:lnTo>
                    <a:lnTo>
                      <a:pt x="1284" y="1122"/>
                    </a:lnTo>
                    <a:lnTo>
                      <a:pt x="1284" y="1444"/>
                    </a:lnTo>
                    <a:lnTo>
                      <a:pt x="1284" y="1444"/>
                    </a:lnTo>
                    <a:lnTo>
                      <a:pt x="1338" y="1711"/>
                    </a:lnTo>
                    <a:lnTo>
                      <a:pt x="1391" y="1711"/>
                    </a:lnTo>
                    <a:lnTo>
                      <a:pt x="1498" y="1551"/>
                    </a:lnTo>
                    <a:lnTo>
                      <a:pt x="1498" y="1551"/>
                    </a:lnTo>
                    <a:lnTo>
                      <a:pt x="1552" y="1390"/>
                    </a:lnTo>
                    <a:lnTo>
                      <a:pt x="1605" y="1337"/>
                    </a:lnTo>
                    <a:lnTo>
                      <a:pt x="1659" y="1390"/>
                    </a:lnTo>
                    <a:lnTo>
                      <a:pt x="1659" y="1390"/>
                    </a:lnTo>
                    <a:lnTo>
                      <a:pt x="1659" y="1551"/>
                    </a:lnTo>
                    <a:lnTo>
                      <a:pt x="1659" y="1711"/>
                    </a:lnTo>
                    <a:lnTo>
                      <a:pt x="1659" y="1765"/>
                    </a:lnTo>
                    <a:lnTo>
                      <a:pt x="1659" y="1765"/>
                    </a:lnTo>
                    <a:lnTo>
                      <a:pt x="1498" y="2138"/>
                    </a:lnTo>
                    <a:lnTo>
                      <a:pt x="963" y="2566"/>
                    </a:lnTo>
                    <a:lnTo>
                      <a:pt x="749" y="2620"/>
                    </a:lnTo>
                    <a:lnTo>
                      <a:pt x="695" y="2513"/>
                    </a:lnTo>
                    <a:lnTo>
                      <a:pt x="481" y="2406"/>
                    </a:lnTo>
                    <a:lnTo>
                      <a:pt x="321" y="2192"/>
                    </a:lnTo>
                    <a:lnTo>
                      <a:pt x="321" y="2192"/>
                    </a:lnTo>
                    <a:lnTo>
                      <a:pt x="374" y="2085"/>
                    </a:lnTo>
                    <a:lnTo>
                      <a:pt x="535" y="1978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214" y="1658"/>
                    </a:lnTo>
                    <a:lnTo>
                      <a:pt x="53" y="1604"/>
                    </a:lnTo>
                    <a:lnTo>
                      <a:pt x="107" y="1604"/>
                    </a:lnTo>
                    <a:lnTo>
                      <a:pt x="107" y="1604"/>
                    </a:lnTo>
                    <a:lnTo>
                      <a:pt x="321" y="1711"/>
                    </a:lnTo>
                    <a:lnTo>
                      <a:pt x="588" y="1765"/>
                    </a:lnTo>
                    <a:lnTo>
                      <a:pt x="642" y="1765"/>
                    </a:lnTo>
                    <a:lnTo>
                      <a:pt x="642" y="1765"/>
                    </a:lnTo>
                    <a:lnTo>
                      <a:pt x="535" y="1658"/>
                    </a:lnTo>
                    <a:lnTo>
                      <a:pt x="374" y="1551"/>
                    </a:lnTo>
                    <a:lnTo>
                      <a:pt x="214" y="1390"/>
                    </a:lnTo>
                    <a:lnTo>
                      <a:pt x="214" y="1390"/>
                    </a:lnTo>
                    <a:lnTo>
                      <a:pt x="107" y="1337"/>
                    </a:lnTo>
                    <a:lnTo>
                      <a:pt x="0" y="1229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160" y="962"/>
                    </a:lnTo>
                    <a:lnTo>
                      <a:pt x="374" y="695"/>
                    </a:lnTo>
                    <a:lnTo>
                      <a:pt x="535" y="481"/>
                    </a:lnTo>
                    <a:lnTo>
                      <a:pt x="588" y="374"/>
                    </a:lnTo>
                    <a:lnTo>
                      <a:pt x="588" y="374"/>
                    </a:lnTo>
                    <a:lnTo>
                      <a:pt x="749" y="107"/>
                    </a:lnTo>
                    <a:lnTo>
                      <a:pt x="909" y="0"/>
                    </a:lnTo>
                    <a:lnTo>
                      <a:pt x="963" y="53"/>
                    </a:lnTo>
                    <a:lnTo>
                      <a:pt x="963" y="53"/>
                    </a:lnTo>
                    <a:lnTo>
                      <a:pt x="909" y="267"/>
                    </a:lnTo>
                    <a:lnTo>
                      <a:pt x="963" y="535"/>
                    </a:lnTo>
                    <a:lnTo>
                      <a:pt x="1016" y="801"/>
                    </a:lnTo>
                    <a:lnTo>
                      <a:pt x="1016" y="801"/>
                    </a:lnTo>
                    <a:lnTo>
                      <a:pt x="1070" y="1176"/>
                    </a:lnTo>
                    <a:lnTo>
                      <a:pt x="1123" y="1176"/>
                    </a:lnTo>
                    <a:lnTo>
                      <a:pt x="1230" y="962"/>
                    </a:lnTo>
                    <a:close/>
                  </a:path>
                </a:pathLst>
              </a:custGeom>
              <a:solidFill>
                <a:srgbClr val="A8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" name="Freeform 306"/>
              <p:cNvSpPr>
                <a:spLocks/>
              </p:cNvSpPr>
              <p:nvPr/>
            </p:nvSpPr>
            <p:spPr bwMode="auto">
              <a:xfrm>
                <a:off x="4031" y="1942"/>
                <a:ext cx="201" cy="314"/>
              </a:xfrm>
              <a:custGeom>
                <a:avLst/>
                <a:gdLst>
                  <a:gd name="T0" fmla="*/ 1230 w 1605"/>
                  <a:gd name="T1" fmla="*/ 962 h 2513"/>
                  <a:gd name="T2" fmla="*/ 1284 w 1605"/>
                  <a:gd name="T3" fmla="*/ 909 h 2513"/>
                  <a:gd name="T4" fmla="*/ 1284 w 1605"/>
                  <a:gd name="T5" fmla="*/ 1123 h 2513"/>
                  <a:gd name="T6" fmla="*/ 1284 w 1605"/>
                  <a:gd name="T7" fmla="*/ 1391 h 2513"/>
                  <a:gd name="T8" fmla="*/ 1284 w 1605"/>
                  <a:gd name="T9" fmla="*/ 1391 h 2513"/>
                  <a:gd name="T10" fmla="*/ 1338 w 1605"/>
                  <a:gd name="T11" fmla="*/ 1658 h 2513"/>
                  <a:gd name="T12" fmla="*/ 1391 w 1605"/>
                  <a:gd name="T13" fmla="*/ 1765 h 2513"/>
                  <a:gd name="T14" fmla="*/ 1498 w 1605"/>
                  <a:gd name="T15" fmla="*/ 1605 h 2513"/>
                  <a:gd name="T16" fmla="*/ 1498 w 1605"/>
                  <a:gd name="T17" fmla="*/ 1605 h 2513"/>
                  <a:gd name="T18" fmla="*/ 1552 w 1605"/>
                  <a:gd name="T19" fmla="*/ 1391 h 2513"/>
                  <a:gd name="T20" fmla="*/ 1605 w 1605"/>
                  <a:gd name="T21" fmla="*/ 1337 h 2513"/>
                  <a:gd name="T22" fmla="*/ 1605 w 1605"/>
                  <a:gd name="T23" fmla="*/ 1391 h 2513"/>
                  <a:gd name="T24" fmla="*/ 1605 w 1605"/>
                  <a:gd name="T25" fmla="*/ 1391 h 2513"/>
                  <a:gd name="T26" fmla="*/ 1605 w 1605"/>
                  <a:gd name="T27" fmla="*/ 1551 h 2513"/>
                  <a:gd name="T28" fmla="*/ 1605 w 1605"/>
                  <a:gd name="T29" fmla="*/ 1712 h 2513"/>
                  <a:gd name="T30" fmla="*/ 1605 w 1605"/>
                  <a:gd name="T31" fmla="*/ 1765 h 2513"/>
                  <a:gd name="T32" fmla="*/ 1605 w 1605"/>
                  <a:gd name="T33" fmla="*/ 1765 h 2513"/>
                  <a:gd name="T34" fmla="*/ 1498 w 1605"/>
                  <a:gd name="T35" fmla="*/ 2085 h 2513"/>
                  <a:gd name="T36" fmla="*/ 1016 w 1605"/>
                  <a:gd name="T37" fmla="*/ 2460 h 2513"/>
                  <a:gd name="T38" fmla="*/ 856 w 1605"/>
                  <a:gd name="T39" fmla="*/ 2513 h 2513"/>
                  <a:gd name="T40" fmla="*/ 802 w 1605"/>
                  <a:gd name="T41" fmla="*/ 2406 h 2513"/>
                  <a:gd name="T42" fmla="*/ 642 w 1605"/>
                  <a:gd name="T43" fmla="*/ 2353 h 2513"/>
                  <a:gd name="T44" fmla="*/ 481 w 1605"/>
                  <a:gd name="T45" fmla="*/ 2192 h 2513"/>
                  <a:gd name="T46" fmla="*/ 481 w 1605"/>
                  <a:gd name="T47" fmla="*/ 2192 h 2513"/>
                  <a:gd name="T48" fmla="*/ 535 w 1605"/>
                  <a:gd name="T49" fmla="*/ 2085 h 2513"/>
                  <a:gd name="T50" fmla="*/ 588 w 1605"/>
                  <a:gd name="T51" fmla="*/ 1978 h 2513"/>
                  <a:gd name="T52" fmla="*/ 588 w 1605"/>
                  <a:gd name="T53" fmla="*/ 1872 h 2513"/>
                  <a:gd name="T54" fmla="*/ 588 w 1605"/>
                  <a:gd name="T55" fmla="*/ 1872 h 2513"/>
                  <a:gd name="T56" fmla="*/ 321 w 1605"/>
                  <a:gd name="T57" fmla="*/ 1658 h 2513"/>
                  <a:gd name="T58" fmla="*/ 160 w 1605"/>
                  <a:gd name="T59" fmla="*/ 1605 h 2513"/>
                  <a:gd name="T60" fmla="*/ 267 w 1605"/>
                  <a:gd name="T61" fmla="*/ 1605 h 2513"/>
                  <a:gd name="T62" fmla="*/ 267 w 1605"/>
                  <a:gd name="T63" fmla="*/ 1605 h 2513"/>
                  <a:gd name="T64" fmla="*/ 428 w 1605"/>
                  <a:gd name="T65" fmla="*/ 1712 h 2513"/>
                  <a:gd name="T66" fmla="*/ 642 w 1605"/>
                  <a:gd name="T67" fmla="*/ 1765 h 2513"/>
                  <a:gd name="T68" fmla="*/ 695 w 1605"/>
                  <a:gd name="T69" fmla="*/ 1712 h 2513"/>
                  <a:gd name="T70" fmla="*/ 695 w 1605"/>
                  <a:gd name="T71" fmla="*/ 1712 h 2513"/>
                  <a:gd name="T72" fmla="*/ 588 w 1605"/>
                  <a:gd name="T73" fmla="*/ 1605 h 2513"/>
                  <a:gd name="T74" fmla="*/ 428 w 1605"/>
                  <a:gd name="T75" fmla="*/ 1498 h 2513"/>
                  <a:gd name="T76" fmla="*/ 267 w 1605"/>
                  <a:gd name="T77" fmla="*/ 1337 h 2513"/>
                  <a:gd name="T78" fmla="*/ 267 w 1605"/>
                  <a:gd name="T79" fmla="*/ 1337 h 2513"/>
                  <a:gd name="T80" fmla="*/ 214 w 1605"/>
                  <a:gd name="T81" fmla="*/ 1284 h 2513"/>
                  <a:gd name="T82" fmla="*/ 53 w 1605"/>
                  <a:gd name="T83" fmla="*/ 1176 h 2513"/>
                  <a:gd name="T84" fmla="*/ 0 w 1605"/>
                  <a:gd name="T85" fmla="*/ 1069 h 2513"/>
                  <a:gd name="T86" fmla="*/ 0 w 1605"/>
                  <a:gd name="T87" fmla="*/ 1069 h 2513"/>
                  <a:gd name="T88" fmla="*/ 214 w 1605"/>
                  <a:gd name="T89" fmla="*/ 855 h 2513"/>
                  <a:gd name="T90" fmla="*/ 374 w 1605"/>
                  <a:gd name="T91" fmla="*/ 642 h 2513"/>
                  <a:gd name="T92" fmla="*/ 535 w 1605"/>
                  <a:gd name="T93" fmla="*/ 428 h 2513"/>
                  <a:gd name="T94" fmla="*/ 588 w 1605"/>
                  <a:gd name="T95" fmla="*/ 321 h 2513"/>
                  <a:gd name="T96" fmla="*/ 588 w 1605"/>
                  <a:gd name="T97" fmla="*/ 321 h 2513"/>
                  <a:gd name="T98" fmla="*/ 749 w 1605"/>
                  <a:gd name="T99" fmla="*/ 54 h 2513"/>
                  <a:gd name="T100" fmla="*/ 909 w 1605"/>
                  <a:gd name="T101" fmla="*/ 0 h 2513"/>
                  <a:gd name="T102" fmla="*/ 909 w 1605"/>
                  <a:gd name="T103" fmla="*/ 54 h 2513"/>
                  <a:gd name="T104" fmla="*/ 909 w 1605"/>
                  <a:gd name="T105" fmla="*/ 54 h 2513"/>
                  <a:gd name="T106" fmla="*/ 856 w 1605"/>
                  <a:gd name="T107" fmla="*/ 268 h 2513"/>
                  <a:gd name="T108" fmla="*/ 909 w 1605"/>
                  <a:gd name="T109" fmla="*/ 535 h 2513"/>
                  <a:gd name="T110" fmla="*/ 963 w 1605"/>
                  <a:gd name="T111" fmla="*/ 802 h 2513"/>
                  <a:gd name="T112" fmla="*/ 963 w 1605"/>
                  <a:gd name="T113" fmla="*/ 802 h 2513"/>
                  <a:gd name="T114" fmla="*/ 1016 w 1605"/>
                  <a:gd name="T115" fmla="*/ 1176 h 2513"/>
                  <a:gd name="T116" fmla="*/ 1123 w 1605"/>
                  <a:gd name="T117" fmla="*/ 1176 h 2513"/>
                  <a:gd name="T118" fmla="*/ 1230 w 1605"/>
                  <a:gd name="T119" fmla="*/ 962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05" h="2513">
                    <a:moveTo>
                      <a:pt x="1230" y="962"/>
                    </a:moveTo>
                    <a:lnTo>
                      <a:pt x="1284" y="909"/>
                    </a:lnTo>
                    <a:lnTo>
                      <a:pt x="1284" y="1123"/>
                    </a:lnTo>
                    <a:lnTo>
                      <a:pt x="1284" y="1391"/>
                    </a:lnTo>
                    <a:lnTo>
                      <a:pt x="1284" y="1391"/>
                    </a:lnTo>
                    <a:lnTo>
                      <a:pt x="1338" y="1658"/>
                    </a:lnTo>
                    <a:lnTo>
                      <a:pt x="1391" y="1765"/>
                    </a:lnTo>
                    <a:lnTo>
                      <a:pt x="1498" y="1605"/>
                    </a:lnTo>
                    <a:lnTo>
                      <a:pt x="1498" y="1605"/>
                    </a:lnTo>
                    <a:lnTo>
                      <a:pt x="1552" y="1391"/>
                    </a:lnTo>
                    <a:lnTo>
                      <a:pt x="1605" y="1337"/>
                    </a:lnTo>
                    <a:lnTo>
                      <a:pt x="1605" y="1391"/>
                    </a:lnTo>
                    <a:lnTo>
                      <a:pt x="1605" y="1391"/>
                    </a:lnTo>
                    <a:lnTo>
                      <a:pt x="1605" y="1551"/>
                    </a:lnTo>
                    <a:lnTo>
                      <a:pt x="1605" y="1712"/>
                    </a:lnTo>
                    <a:lnTo>
                      <a:pt x="1605" y="1765"/>
                    </a:lnTo>
                    <a:lnTo>
                      <a:pt x="1605" y="1765"/>
                    </a:lnTo>
                    <a:lnTo>
                      <a:pt x="1498" y="2085"/>
                    </a:lnTo>
                    <a:lnTo>
                      <a:pt x="1016" y="2460"/>
                    </a:lnTo>
                    <a:lnTo>
                      <a:pt x="856" y="2513"/>
                    </a:lnTo>
                    <a:lnTo>
                      <a:pt x="802" y="2406"/>
                    </a:lnTo>
                    <a:lnTo>
                      <a:pt x="642" y="2353"/>
                    </a:lnTo>
                    <a:lnTo>
                      <a:pt x="481" y="2192"/>
                    </a:lnTo>
                    <a:lnTo>
                      <a:pt x="481" y="2192"/>
                    </a:lnTo>
                    <a:lnTo>
                      <a:pt x="535" y="2085"/>
                    </a:lnTo>
                    <a:lnTo>
                      <a:pt x="588" y="1978"/>
                    </a:lnTo>
                    <a:lnTo>
                      <a:pt x="588" y="1872"/>
                    </a:lnTo>
                    <a:lnTo>
                      <a:pt x="588" y="1872"/>
                    </a:lnTo>
                    <a:lnTo>
                      <a:pt x="321" y="1658"/>
                    </a:lnTo>
                    <a:lnTo>
                      <a:pt x="160" y="1605"/>
                    </a:lnTo>
                    <a:lnTo>
                      <a:pt x="267" y="1605"/>
                    </a:lnTo>
                    <a:lnTo>
                      <a:pt x="267" y="1605"/>
                    </a:lnTo>
                    <a:lnTo>
                      <a:pt x="428" y="1712"/>
                    </a:lnTo>
                    <a:lnTo>
                      <a:pt x="642" y="1765"/>
                    </a:lnTo>
                    <a:lnTo>
                      <a:pt x="695" y="1712"/>
                    </a:lnTo>
                    <a:lnTo>
                      <a:pt x="695" y="1712"/>
                    </a:lnTo>
                    <a:lnTo>
                      <a:pt x="588" y="1605"/>
                    </a:lnTo>
                    <a:lnTo>
                      <a:pt x="428" y="1498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14" y="1284"/>
                    </a:lnTo>
                    <a:lnTo>
                      <a:pt x="53" y="1176"/>
                    </a:lnTo>
                    <a:lnTo>
                      <a:pt x="0" y="1069"/>
                    </a:lnTo>
                    <a:lnTo>
                      <a:pt x="0" y="1069"/>
                    </a:lnTo>
                    <a:lnTo>
                      <a:pt x="214" y="855"/>
                    </a:lnTo>
                    <a:lnTo>
                      <a:pt x="374" y="642"/>
                    </a:lnTo>
                    <a:lnTo>
                      <a:pt x="535" y="428"/>
                    </a:lnTo>
                    <a:lnTo>
                      <a:pt x="588" y="321"/>
                    </a:lnTo>
                    <a:lnTo>
                      <a:pt x="588" y="321"/>
                    </a:lnTo>
                    <a:lnTo>
                      <a:pt x="749" y="54"/>
                    </a:lnTo>
                    <a:lnTo>
                      <a:pt x="909" y="0"/>
                    </a:lnTo>
                    <a:lnTo>
                      <a:pt x="909" y="54"/>
                    </a:lnTo>
                    <a:lnTo>
                      <a:pt x="909" y="54"/>
                    </a:lnTo>
                    <a:lnTo>
                      <a:pt x="856" y="268"/>
                    </a:lnTo>
                    <a:lnTo>
                      <a:pt x="909" y="535"/>
                    </a:lnTo>
                    <a:lnTo>
                      <a:pt x="963" y="802"/>
                    </a:lnTo>
                    <a:lnTo>
                      <a:pt x="963" y="802"/>
                    </a:lnTo>
                    <a:lnTo>
                      <a:pt x="1016" y="1176"/>
                    </a:lnTo>
                    <a:lnTo>
                      <a:pt x="1123" y="1176"/>
                    </a:lnTo>
                    <a:lnTo>
                      <a:pt x="1230" y="962"/>
                    </a:lnTo>
                    <a:close/>
                  </a:path>
                </a:pathLst>
              </a:custGeom>
              <a:solidFill>
                <a:srgbClr val="9CC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8" name="Freeform 307"/>
              <p:cNvSpPr>
                <a:spLocks/>
              </p:cNvSpPr>
              <p:nvPr/>
            </p:nvSpPr>
            <p:spPr bwMode="auto">
              <a:xfrm>
                <a:off x="4038" y="1949"/>
                <a:ext cx="194" cy="301"/>
              </a:xfrm>
              <a:custGeom>
                <a:avLst/>
                <a:gdLst>
                  <a:gd name="T0" fmla="*/ 1177 w 1552"/>
                  <a:gd name="T1" fmla="*/ 1015 h 2406"/>
                  <a:gd name="T2" fmla="*/ 1177 w 1552"/>
                  <a:gd name="T3" fmla="*/ 962 h 2406"/>
                  <a:gd name="T4" fmla="*/ 1231 w 1552"/>
                  <a:gd name="T5" fmla="*/ 1122 h 2406"/>
                  <a:gd name="T6" fmla="*/ 1231 w 1552"/>
                  <a:gd name="T7" fmla="*/ 1390 h 2406"/>
                  <a:gd name="T8" fmla="*/ 1231 w 1552"/>
                  <a:gd name="T9" fmla="*/ 1390 h 2406"/>
                  <a:gd name="T10" fmla="*/ 1231 w 1552"/>
                  <a:gd name="T11" fmla="*/ 1658 h 2406"/>
                  <a:gd name="T12" fmla="*/ 1338 w 1552"/>
                  <a:gd name="T13" fmla="*/ 1765 h 2406"/>
                  <a:gd name="T14" fmla="*/ 1445 w 1552"/>
                  <a:gd name="T15" fmla="*/ 1604 h 2406"/>
                  <a:gd name="T16" fmla="*/ 1445 w 1552"/>
                  <a:gd name="T17" fmla="*/ 1604 h 2406"/>
                  <a:gd name="T18" fmla="*/ 1499 w 1552"/>
                  <a:gd name="T19" fmla="*/ 1444 h 2406"/>
                  <a:gd name="T20" fmla="*/ 1499 w 1552"/>
                  <a:gd name="T21" fmla="*/ 1337 h 2406"/>
                  <a:gd name="T22" fmla="*/ 1552 w 1552"/>
                  <a:gd name="T23" fmla="*/ 1390 h 2406"/>
                  <a:gd name="T24" fmla="*/ 1552 w 1552"/>
                  <a:gd name="T25" fmla="*/ 1390 h 2406"/>
                  <a:gd name="T26" fmla="*/ 1552 w 1552"/>
                  <a:gd name="T27" fmla="*/ 1551 h 2406"/>
                  <a:gd name="T28" fmla="*/ 1552 w 1552"/>
                  <a:gd name="T29" fmla="*/ 1711 h 2406"/>
                  <a:gd name="T30" fmla="*/ 1552 w 1552"/>
                  <a:gd name="T31" fmla="*/ 1765 h 2406"/>
                  <a:gd name="T32" fmla="*/ 1552 w 1552"/>
                  <a:gd name="T33" fmla="*/ 1765 h 2406"/>
                  <a:gd name="T34" fmla="*/ 1445 w 1552"/>
                  <a:gd name="T35" fmla="*/ 2031 h 2406"/>
                  <a:gd name="T36" fmla="*/ 1017 w 1552"/>
                  <a:gd name="T37" fmla="*/ 2406 h 2406"/>
                  <a:gd name="T38" fmla="*/ 910 w 1552"/>
                  <a:gd name="T39" fmla="*/ 2352 h 2406"/>
                  <a:gd name="T40" fmla="*/ 856 w 1552"/>
                  <a:gd name="T41" fmla="*/ 2299 h 2406"/>
                  <a:gd name="T42" fmla="*/ 696 w 1552"/>
                  <a:gd name="T43" fmla="*/ 2299 h 2406"/>
                  <a:gd name="T44" fmla="*/ 589 w 1552"/>
                  <a:gd name="T45" fmla="*/ 2192 h 2406"/>
                  <a:gd name="T46" fmla="*/ 589 w 1552"/>
                  <a:gd name="T47" fmla="*/ 2192 h 2406"/>
                  <a:gd name="T48" fmla="*/ 589 w 1552"/>
                  <a:gd name="T49" fmla="*/ 2085 h 2406"/>
                  <a:gd name="T50" fmla="*/ 642 w 1552"/>
                  <a:gd name="T51" fmla="*/ 1978 h 2406"/>
                  <a:gd name="T52" fmla="*/ 642 w 1552"/>
                  <a:gd name="T53" fmla="*/ 1871 h 2406"/>
                  <a:gd name="T54" fmla="*/ 642 w 1552"/>
                  <a:gd name="T55" fmla="*/ 1871 h 2406"/>
                  <a:gd name="T56" fmla="*/ 321 w 1552"/>
                  <a:gd name="T57" fmla="*/ 1658 h 2406"/>
                  <a:gd name="T58" fmla="*/ 268 w 1552"/>
                  <a:gd name="T59" fmla="*/ 1551 h 2406"/>
                  <a:gd name="T60" fmla="*/ 321 w 1552"/>
                  <a:gd name="T61" fmla="*/ 1604 h 2406"/>
                  <a:gd name="T62" fmla="*/ 321 w 1552"/>
                  <a:gd name="T63" fmla="*/ 1604 h 2406"/>
                  <a:gd name="T64" fmla="*/ 482 w 1552"/>
                  <a:gd name="T65" fmla="*/ 1711 h 2406"/>
                  <a:gd name="T66" fmla="*/ 696 w 1552"/>
                  <a:gd name="T67" fmla="*/ 1711 h 2406"/>
                  <a:gd name="T68" fmla="*/ 696 w 1552"/>
                  <a:gd name="T69" fmla="*/ 1658 h 2406"/>
                  <a:gd name="T70" fmla="*/ 696 w 1552"/>
                  <a:gd name="T71" fmla="*/ 1658 h 2406"/>
                  <a:gd name="T72" fmla="*/ 589 w 1552"/>
                  <a:gd name="T73" fmla="*/ 1551 h 2406"/>
                  <a:gd name="T74" fmla="*/ 428 w 1552"/>
                  <a:gd name="T75" fmla="*/ 1444 h 2406"/>
                  <a:gd name="T76" fmla="*/ 268 w 1552"/>
                  <a:gd name="T77" fmla="*/ 1283 h 2406"/>
                  <a:gd name="T78" fmla="*/ 268 w 1552"/>
                  <a:gd name="T79" fmla="*/ 1283 h 2406"/>
                  <a:gd name="T80" fmla="*/ 214 w 1552"/>
                  <a:gd name="T81" fmla="*/ 1230 h 2406"/>
                  <a:gd name="T82" fmla="*/ 54 w 1552"/>
                  <a:gd name="T83" fmla="*/ 1069 h 2406"/>
                  <a:gd name="T84" fmla="*/ 0 w 1552"/>
                  <a:gd name="T85" fmla="*/ 962 h 2406"/>
                  <a:gd name="T86" fmla="*/ 0 w 1552"/>
                  <a:gd name="T87" fmla="*/ 962 h 2406"/>
                  <a:gd name="T88" fmla="*/ 214 w 1552"/>
                  <a:gd name="T89" fmla="*/ 694 h 2406"/>
                  <a:gd name="T90" fmla="*/ 428 w 1552"/>
                  <a:gd name="T91" fmla="*/ 428 h 2406"/>
                  <a:gd name="T92" fmla="*/ 535 w 1552"/>
                  <a:gd name="T93" fmla="*/ 267 h 2406"/>
                  <a:gd name="T94" fmla="*/ 535 w 1552"/>
                  <a:gd name="T95" fmla="*/ 267 h 2406"/>
                  <a:gd name="T96" fmla="*/ 696 w 1552"/>
                  <a:gd name="T97" fmla="*/ 53 h 2406"/>
                  <a:gd name="T98" fmla="*/ 803 w 1552"/>
                  <a:gd name="T99" fmla="*/ 0 h 2406"/>
                  <a:gd name="T100" fmla="*/ 803 w 1552"/>
                  <a:gd name="T101" fmla="*/ 53 h 2406"/>
                  <a:gd name="T102" fmla="*/ 803 w 1552"/>
                  <a:gd name="T103" fmla="*/ 53 h 2406"/>
                  <a:gd name="T104" fmla="*/ 749 w 1552"/>
                  <a:gd name="T105" fmla="*/ 267 h 2406"/>
                  <a:gd name="T106" fmla="*/ 803 w 1552"/>
                  <a:gd name="T107" fmla="*/ 535 h 2406"/>
                  <a:gd name="T108" fmla="*/ 856 w 1552"/>
                  <a:gd name="T109" fmla="*/ 801 h 2406"/>
                  <a:gd name="T110" fmla="*/ 856 w 1552"/>
                  <a:gd name="T111" fmla="*/ 801 h 2406"/>
                  <a:gd name="T112" fmla="*/ 963 w 1552"/>
                  <a:gd name="T113" fmla="*/ 1176 h 2406"/>
                  <a:gd name="T114" fmla="*/ 1070 w 1552"/>
                  <a:gd name="T115" fmla="*/ 1230 h 2406"/>
                  <a:gd name="T116" fmla="*/ 1177 w 1552"/>
                  <a:gd name="T117" fmla="*/ 1015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52" h="2406">
                    <a:moveTo>
                      <a:pt x="1177" y="1015"/>
                    </a:moveTo>
                    <a:lnTo>
                      <a:pt x="1177" y="962"/>
                    </a:lnTo>
                    <a:lnTo>
                      <a:pt x="1231" y="1122"/>
                    </a:lnTo>
                    <a:lnTo>
                      <a:pt x="1231" y="1390"/>
                    </a:lnTo>
                    <a:lnTo>
                      <a:pt x="1231" y="1390"/>
                    </a:lnTo>
                    <a:lnTo>
                      <a:pt x="1231" y="1658"/>
                    </a:lnTo>
                    <a:lnTo>
                      <a:pt x="1338" y="1765"/>
                    </a:lnTo>
                    <a:lnTo>
                      <a:pt x="1445" y="1604"/>
                    </a:lnTo>
                    <a:lnTo>
                      <a:pt x="1445" y="1604"/>
                    </a:lnTo>
                    <a:lnTo>
                      <a:pt x="1499" y="1444"/>
                    </a:lnTo>
                    <a:lnTo>
                      <a:pt x="1499" y="1337"/>
                    </a:lnTo>
                    <a:lnTo>
                      <a:pt x="1552" y="1390"/>
                    </a:lnTo>
                    <a:lnTo>
                      <a:pt x="1552" y="1390"/>
                    </a:lnTo>
                    <a:lnTo>
                      <a:pt x="1552" y="1551"/>
                    </a:lnTo>
                    <a:lnTo>
                      <a:pt x="1552" y="1711"/>
                    </a:lnTo>
                    <a:lnTo>
                      <a:pt x="1552" y="1765"/>
                    </a:lnTo>
                    <a:lnTo>
                      <a:pt x="1552" y="1765"/>
                    </a:lnTo>
                    <a:lnTo>
                      <a:pt x="1445" y="2031"/>
                    </a:lnTo>
                    <a:lnTo>
                      <a:pt x="1017" y="2406"/>
                    </a:lnTo>
                    <a:lnTo>
                      <a:pt x="910" y="2352"/>
                    </a:lnTo>
                    <a:lnTo>
                      <a:pt x="856" y="2299"/>
                    </a:lnTo>
                    <a:lnTo>
                      <a:pt x="696" y="2299"/>
                    </a:lnTo>
                    <a:lnTo>
                      <a:pt x="589" y="2192"/>
                    </a:lnTo>
                    <a:lnTo>
                      <a:pt x="589" y="2192"/>
                    </a:lnTo>
                    <a:lnTo>
                      <a:pt x="589" y="2085"/>
                    </a:lnTo>
                    <a:lnTo>
                      <a:pt x="642" y="1978"/>
                    </a:lnTo>
                    <a:lnTo>
                      <a:pt x="642" y="1871"/>
                    </a:lnTo>
                    <a:lnTo>
                      <a:pt x="642" y="1871"/>
                    </a:lnTo>
                    <a:lnTo>
                      <a:pt x="321" y="1658"/>
                    </a:lnTo>
                    <a:lnTo>
                      <a:pt x="268" y="1551"/>
                    </a:lnTo>
                    <a:lnTo>
                      <a:pt x="321" y="1604"/>
                    </a:lnTo>
                    <a:lnTo>
                      <a:pt x="321" y="1604"/>
                    </a:lnTo>
                    <a:lnTo>
                      <a:pt x="482" y="1711"/>
                    </a:lnTo>
                    <a:lnTo>
                      <a:pt x="696" y="1711"/>
                    </a:lnTo>
                    <a:lnTo>
                      <a:pt x="696" y="1658"/>
                    </a:lnTo>
                    <a:lnTo>
                      <a:pt x="696" y="1658"/>
                    </a:lnTo>
                    <a:lnTo>
                      <a:pt x="589" y="1551"/>
                    </a:lnTo>
                    <a:lnTo>
                      <a:pt x="428" y="1444"/>
                    </a:lnTo>
                    <a:lnTo>
                      <a:pt x="268" y="1283"/>
                    </a:lnTo>
                    <a:lnTo>
                      <a:pt x="268" y="1283"/>
                    </a:lnTo>
                    <a:lnTo>
                      <a:pt x="214" y="1230"/>
                    </a:lnTo>
                    <a:lnTo>
                      <a:pt x="54" y="1069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214" y="694"/>
                    </a:lnTo>
                    <a:lnTo>
                      <a:pt x="428" y="428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696" y="53"/>
                    </a:lnTo>
                    <a:lnTo>
                      <a:pt x="803" y="0"/>
                    </a:lnTo>
                    <a:lnTo>
                      <a:pt x="803" y="53"/>
                    </a:lnTo>
                    <a:lnTo>
                      <a:pt x="803" y="53"/>
                    </a:lnTo>
                    <a:lnTo>
                      <a:pt x="749" y="267"/>
                    </a:lnTo>
                    <a:lnTo>
                      <a:pt x="803" y="535"/>
                    </a:lnTo>
                    <a:lnTo>
                      <a:pt x="856" y="801"/>
                    </a:lnTo>
                    <a:lnTo>
                      <a:pt x="856" y="801"/>
                    </a:lnTo>
                    <a:lnTo>
                      <a:pt x="963" y="1176"/>
                    </a:lnTo>
                    <a:lnTo>
                      <a:pt x="1070" y="1230"/>
                    </a:lnTo>
                    <a:lnTo>
                      <a:pt x="1177" y="1015"/>
                    </a:lnTo>
                    <a:close/>
                  </a:path>
                </a:pathLst>
              </a:custGeom>
              <a:solidFill>
                <a:srgbClr val="91C1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9" name="Freeform 308"/>
              <p:cNvSpPr>
                <a:spLocks/>
              </p:cNvSpPr>
              <p:nvPr/>
            </p:nvSpPr>
            <p:spPr bwMode="auto">
              <a:xfrm>
                <a:off x="4044" y="1956"/>
                <a:ext cx="188" cy="287"/>
              </a:xfrm>
              <a:custGeom>
                <a:avLst/>
                <a:gdLst>
                  <a:gd name="T0" fmla="*/ 1123 w 1498"/>
                  <a:gd name="T1" fmla="*/ 1016 h 2299"/>
                  <a:gd name="T2" fmla="*/ 1123 w 1498"/>
                  <a:gd name="T3" fmla="*/ 962 h 2299"/>
                  <a:gd name="T4" fmla="*/ 1177 w 1498"/>
                  <a:gd name="T5" fmla="*/ 1123 h 2299"/>
                  <a:gd name="T6" fmla="*/ 1177 w 1498"/>
                  <a:gd name="T7" fmla="*/ 1391 h 2299"/>
                  <a:gd name="T8" fmla="*/ 1177 w 1498"/>
                  <a:gd name="T9" fmla="*/ 1391 h 2299"/>
                  <a:gd name="T10" fmla="*/ 1177 w 1498"/>
                  <a:gd name="T11" fmla="*/ 1658 h 2299"/>
                  <a:gd name="T12" fmla="*/ 1284 w 1498"/>
                  <a:gd name="T13" fmla="*/ 1765 h 2299"/>
                  <a:gd name="T14" fmla="*/ 1391 w 1498"/>
                  <a:gd name="T15" fmla="*/ 1605 h 2299"/>
                  <a:gd name="T16" fmla="*/ 1391 w 1498"/>
                  <a:gd name="T17" fmla="*/ 1605 h 2299"/>
                  <a:gd name="T18" fmla="*/ 1445 w 1498"/>
                  <a:gd name="T19" fmla="*/ 1444 h 2299"/>
                  <a:gd name="T20" fmla="*/ 1445 w 1498"/>
                  <a:gd name="T21" fmla="*/ 1337 h 2299"/>
                  <a:gd name="T22" fmla="*/ 1498 w 1498"/>
                  <a:gd name="T23" fmla="*/ 1391 h 2299"/>
                  <a:gd name="T24" fmla="*/ 1498 w 1498"/>
                  <a:gd name="T25" fmla="*/ 1391 h 2299"/>
                  <a:gd name="T26" fmla="*/ 1498 w 1498"/>
                  <a:gd name="T27" fmla="*/ 1551 h 2299"/>
                  <a:gd name="T28" fmla="*/ 1445 w 1498"/>
                  <a:gd name="T29" fmla="*/ 1712 h 2299"/>
                  <a:gd name="T30" fmla="*/ 1445 w 1498"/>
                  <a:gd name="T31" fmla="*/ 1765 h 2299"/>
                  <a:gd name="T32" fmla="*/ 1445 w 1498"/>
                  <a:gd name="T33" fmla="*/ 1765 h 2299"/>
                  <a:gd name="T34" fmla="*/ 1391 w 1498"/>
                  <a:gd name="T35" fmla="*/ 1978 h 2299"/>
                  <a:gd name="T36" fmla="*/ 1016 w 1498"/>
                  <a:gd name="T37" fmla="*/ 2299 h 2299"/>
                  <a:gd name="T38" fmla="*/ 963 w 1498"/>
                  <a:gd name="T39" fmla="*/ 2246 h 2299"/>
                  <a:gd name="T40" fmla="*/ 909 w 1498"/>
                  <a:gd name="T41" fmla="*/ 2246 h 2299"/>
                  <a:gd name="T42" fmla="*/ 802 w 1498"/>
                  <a:gd name="T43" fmla="*/ 2246 h 2299"/>
                  <a:gd name="T44" fmla="*/ 695 w 1498"/>
                  <a:gd name="T45" fmla="*/ 2192 h 2299"/>
                  <a:gd name="T46" fmla="*/ 695 w 1498"/>
                  <a:gd name="T47" fmla="*/ 2192 h 2299"/>
                  <a:gd name="T48" fmla="*/ 642 w 1498"/>
                  <a:gd name="T49" fmla="*/ 2085 h 2299"/>
                  <a:gd name="T50" fmla="*/ 695 w 1498"/>
                  <a:gd name="T51" fmla="*/ 1978 h 2299"/>
                  <a:gd name="T52" fmla="*/ 642 w 1498"/>
                  <a:gd name="T53" fmla="*/ 1818 h 2299"/>
                  <a:gd name="T54" fmla="*/ 642 w 1498"/>
                  <a:gd name="T55" fmla="*/ 1818 h 2299"/>
                  <a:gd name="T56" fmla="*/ 374 w 1498"/>
                  <a:gd name="T57" fmla="*/ 1605 h 2299"/>
                  <a:gd name="T58" fmla="*/ 321 w 1498"/>
                  <a:gd name="T59" fmla="*/ 1551 h 2299"/>
                  <a:gd name="T60" fmla="*/ 428 w 1498"/>
                  <a:gd name="T61" fmla="*/ 1605 h 2299"/>
                  <a:gd name="T62" fmla="*/ 428 w 1498"/>
                  <a:gd name="T63" fmla="*/ 1605 h 2299"/>
                  <a:gd name="T64" fmla="*/ 588 w 1498"/>
                  <a:gd name="T65" fmla="*/ 1712 h 2299"/>
                  <a:gd name="T66" fmla="*/ 749 w 1498"/>
                  <a:gd name="T67" fmla="*/ 1712 h 2299"/>
                  <a:gd name="T68" fmla="*/ 749 w 1498"/>
                  <a:gd name="T69" fmla="*/ 1658 h 2299"/>
                  <a:gd name="T70" fmla="*/ 749 w 1498"/>
                  <a:gd name="T71" fmla="*/ 1658 h 2299"/>
                  <a:gd name="T72" fmla="*/ 588 w 1498"/>
                  <a:gd name="T73" fmla="*/ 1551 h 2299"/>
                  <a:gd name="T74" fmla="*/ 481 w 1498"/>
                  <a:gd name="T75" fmla="*/ 1391 h 2299"/>
                  <a:gd name="T76" fmla="*/ 267 w 1498"/>
                  <a:gd name="T77" fmla="*/ 1230 h 2299"/>
                  <a:gd name="T78" fmla="*/ 267 w 1498"/>
                  <a:gd name="T79" fmla="*/ 1230 h 2299"/>
                  <a:gd name="T80" fmla="*/ 267 w 1498"/>
                  <a:gd name="T81" fmla="*/ 1177 h 2299"/>
                  <a:gd name="T82" fmla="*/ 107 w 1498"/>
                  <a:gd name="T83" fmla="*/ 1016 h 2299"/>
                  <a:gd name="T84" fmla="*/ 0 w 1498"/>
                  <a:gd name="T85" fmla="*/ 909 h 2299"/>
                  <a:gd name="T86" fmla="*/ 0 w 1498"/>
                  <a:gd name="T87" fmla="*/ 909 h 2299"/>
                  <a:gd name="T88" fmla="*/ 214 w 1498"/>
                  <a:gd name="T89" fmla="*/ 641 h 2299"/>
                  <a:gd name="T90" fmla="*/ 374 w 1498"/>
                  <a:gd name="T91" fmla="*/ 375 h 2299"/>
                  <a:gd name="T92" fmla="*/ 481 w 1498"/>
                  <a:gd name="T93" fmla="*/ 214 h 2299"/>
                  <a:gd name="T94" fmla="*/ 481 w 1498"/>
                  <a:gd name="T95" fmla="*/ 214 h 2299"/>
                  <a:gd name="T96" fmla="*/ 588 w 1498"/>
                  <a:gd name="T97" fmla="*/ 0 h 2299"/>
                  <a:gd name="T98" fmla="*/ 695 w 1498"/>
                  <a:gd name="T99" fmla="*/ 0 h 2299"/>
                  <a:gd name="T100" fmla="*/ 642 w 1498"/>
                  <a:gd name="T101" fmla="*/ 107 h 2299"/>
                  <a:gd name="T102" fmla="*/ 642 w 1498"/>
                  <a:gd name="T103" fmla="*/ 107 h 2299"/>
                  <a:gd name="T104" fmla="*/ 642 w 1498"/>
                  <a:gd name="T105" fmla="*/ 268 h 2299"/>
                  <a:gd name="T106" fmla="*/ 695 w 1498"/>
                  <a:gd name="T107" fmla="*/ 535 h 2299"/>
                  <a:gd name="T108" fmla="*/ 749 w 1498"/>
                  <a:gd name="T109" fmla="*/ 802 h 2299"/>
                  <a:gd name="T110" fmla="*/ 749 w 1498"/>
                  <a:gd name="T111" fmla="*/ 802 h 2299"/>
                  <a:gd name="T112" fmla="*/ 856 w 1498"/>
                  <a:gd name="T113" fmla="*/ 1230 h 2299"/>
                  <a:gd name="T114" fmla="*/ 1016 w 1498"/>
                  <a:gd name="T115" fmla="*/ 1230 h 2299"/>
                  <a:gd name="T116" fmla="*/ 1123 w 1498"/>
                  <a:gd name="T117" fmla="*/ 1016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98" h="2299">
                    <a:moveTo>
                      <a:pt x="1123" y="1016"/>
                    </a:moveTo>
                    <a:lnTo>
                      <a:pt x="1123" y="962"/>
                    </a:lnTo>
                    <a:lnTo>
                      <a:pt x="1177" y="1123"/>
                    </a:lnTo>
                    <a:lnTo>
                      <a:pt x="1177" y="1391"/>
                    </a:lnTo>
                    <a:lnTo>
                      <a:pt x="1177" y="1391"/>
                    </a:lnTo>
                    <a:lnTo>
                      <a:pt x="1177" y="1658"/>
                    </a:lnTo>
                    <a:lnTo>
                      <a:pt x="1284" y="1765"/>
                    </a:lnTo>
                    <a:lnTo>
                      <a:pt x="1391" y="1605"/>
                    </a:lnTo>
                    <a:lnTo>
                      <a:pt x="1391" y="1605"/>
                    </a:lnTo>
                    <a:lnTo>
                      <a:pt x="1445" y="1444"/>
                    </a:lnTo>
                    <a:lnTo>
                      <a:pt x="1445" y="1337"/>
                    </a:lnTo>
                    <a:lnTo>
                      <a:pt x="1498" y="1391"/>
                    </a:lnTo>
                    <a:lnTo>
                      <a:pt x="1498" y="1391"/>
                    </a:lnTo>
                    <a:lnTo>
                      <a:pt x="1498" y="1551"/>
                    </a:lnTo>
                    <a:lnTo>
                      <a:pt x="1445" y="1712"/>
                    </a:lnTo>
                    <a:lnTo>
                      <a:pt x="1445" y="1765"/>
                    </a:lnTo>
                    <a:lnTo>
                      <a:pt x="1445" y="1765"/>
                    </a:lnTo>
                    <a:lnTo>
                      <a:pt x="1391" y="1978"/>
                    </a:lnTo>
                    <a:lnTo>
                      <a:pt x="1016" y="2299"/>
                    </a:lnTo>
                    <a:lnTo>
                      <a:pt x="963" y="2246"/>
                    </a:lnTo>
                    <a:lnTo>
                      <a:pt x="909" y="2246"/>
                    </a:lnTo>
                    <a:lnTo>
                      <a:pt x="802" y="2246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42" y="2085"/>
                    </a:lnTo>
                    <a:lnTo>
                      <a:pt x="695" y="1978"/>
                    </a:lnTo>
                    <a:lnTo>
                      <a:pt x="642" y="1818"/>
                    </a:lnTo>
                    <a:lnTo>
                      <a:pt x="642" y="1818"/>
                    </a:lnTo>
                    <a:lnTo>
                      <a:pt x="374" y="1605"/>
                    </a:lnTo>
                    <a:lnTo>
                      <a:pt x="321" y="1551"/>
                    </a:lnTo>
                    <a:lnTo>
                      <a:pt x="428" y="1605"/>
                    </a:lnTo>
                    <a:lnTo>
                      <a:pt x="428" y="1605"/>
                    </a:lnTo>
                    <a:lnTo>
                      <a:pt x="588" y="1712"/>
                    </a:lnTo>
                    <a:lnTo>
                      <a:pt x="749" y="1712"/>
                    </a:lnTo>
                    <a:lnTo>
                      <a:pt x="749" y="1658"/>
                    </a:lnTo>
                    <a:lnTo>
                      <a:pt x="749" y="1658"/>
                    </a:lnTo>
                    <a:lnTo>
                      <a:pt x="588" y="1551"/>
                    </a:lnTo>
                    <a:lnTo>
                      <a:pt x="481" y="1391"/>
                    </a:lnTo>
                    <a:lnTo>
                      <a:pt x="267" y="1230"/>
                    </a:lnTo>
                    <a:lnTo>
                      <a:pt x="267" y="1230"/>
                    </a:lnTo>
                    <a:lnTo>
                      <a:pt x="267" y="1177"/>
                    </a:lnTo>
                    <a:lnTo>
                      <a:pt x="107" y="1016"/>
                    </a:lnTo>
                    <a:lnTo>
                      <a:pt x="0" y="909"/>
                    </a:lnTo>
                    <a:lnTo>
                      <a:pt x="0" y="909"/>
                    </a:lnTo>
                    <a:lnTo>
                      <a:pt x="214" y="641"/>
                    </a:lnTo>
                    <a:lnTo>
                      <a:pt x="374" y="375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88" y="0"/>
                    </a:lnTo>
                    <a:lnTo>
                      <a:pt x="695" y="0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42" y="268"/>
                    </a:lnTo>
                    <a:lnTo>
                      <a:pt x="695" y="535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56" y="1230"/>
                    </a:lnTo>
                    <a:lnTo>
                      <a:pt x="1016" y="1230"/>
                    </a:lnTo>
                    <a:lnTo>
                      <a:pt x="1123" y="1016"/>
                    </a:lnTo>
                    <a:close/>
                  </a:path>
                </a:pathLst>
              </a:custGeom>
              <a:solidFill>
                <a:srgbClr val="85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Freeform 309"/>
              <p:cNvSpPr>
                <a:spLocks/>
              </p:cNvSpPr>
              <p:nvPr/>
            </p:nvSpPr>
            <p:spPr bwMode="auto">
              <a:xfrm>
                <a:off x="4044" y="1956"/>
                <a:ext cx="188" cy="280"/>
              </a:xfrm>
              <a:custGeom>
                <a:avLst/>
                <a:gdLst>
                  <a:gd name="T0" fmla="*/ 1391 w 1498"/>
                  <a:gd name="T1" fmla="*/ 1818 h 2246"/>
                  <a:gd name="T2" fmla="*/ 1391 w 1498"/>
                  <a:gd name="T3" fmla="*/ 1765 h 2246"/>
                  <a:gd name="T4" fmla="*/ 1445 w 1498"/>
                  <a:gd name="T5" fmla="*/ 1605 h 2246"/>
                  <a:gd name="T6" fmla="*/ 1498 w 1498"/>
                  <a:gd name="T7" fmla="*/ 1444 h 2246"/>
                  <a:gd name="T8" fmla="*/ 1498 w 1498"/>
                  <a:gd name="T9" fmla="*/ 1444 h 2246"/>
                  <a:gd name="T10" fmla="*/ 1445 w 1498"/>
                  <a:gd name="T11" fmla="*/ 1391 h 2246"/>
                  <a:gd name="T12" fmla="*/ 1445 w 1498"/>
                  <a:gd name="T13" fmla="*/ 1498 h 2246"/>
                  <a:gd name="T14" fmla="*/ 1391 w 1498"/>
                  <a:gd name="T15" fmla="*/ 1658 h 2246"/>
                  <a:gd name="T16" fmla="*/ 1391 w 1498"/>
                  <a:gd name="T17" fmla="*/ 1658 h 2246"/>
                  <a:gd name="T18" fmla="*/ 1284 w 1498"/>
                  <a:gd name="T19" fmla="*/ 1818 h 2246"/>
                  <a:gd name="T20" fmla="*/ 1177 w 1498"/>
                  <a:gd name="T21" fmla="*/ 1712 h 2246"/>
                  <a:gd name="T22" fmla="*/ 1123 w 1498"/>
                  <a:gd name="T23" fmla="*/ 1444 h 2246"/>
                  <a:gd name="T24" fmla="*/ 1123 w 1498"/>
                  <a:gd name="T25" fmla="*/ 1444 h 2246"/>
                  <a:gd name="T26" fmla="*/ 1123 w 1498"/>
                  <a:gd name="T27" fmla="*/ 1177 h 2246"/>
                  <a:gd name="T28" fmla="*/ 1123 w 1498"/>
                  <a:gd name="T29" fmla="*/ 1069 h 2246"/>
                  <a:gd name="T30" fmla="*/ 1070 w 1498"/>
                  <a:gd name="T31" fmla="*/ 1123 h 2246"/>
                  <a:gd name="T32" fmla="*/ 1070 w 1498"/>
                  <a:gd name="T33" fmla="*/ 1123 h 2246"/>
                  <a:gd name="T34" fmla="*/ 963 w 1498"/>
                  <a:gd name="T35" fmla="*/ 1284 h 2246"/>
                  <a:gd name="T36" fmla="*/ 856 w 1498"/>
                  <a:gd name="T37" fmla="*/ 1230 h 2246"/>
                  <a:gd name="T38" fmla="*/ 749 w 1498"/>
                  <a:gd name="T39" fmla="*/ 802 h 2246"/>
                  <a:gd name="T40" fmla="*/ 749 w 1498"/>
                  <a:gd name="T41" fmla="*/ 802 h 2246"/>
                  <a:gd name="T42" fmla="*/ 642 w 1498"/>
                  <a:gd name="T43" fmla="*/ 589 h 2246"/>
                  <a:gd name="T44" fmla="*/ 588 w 1498"/>
                  <a:gd name="T45" fmla="*/ 321 h 2246"/>
                  <a:gd name="T46" fmla="*/ 588 w 1498"/>
                  <a:gd name="T47" fmla="*/ 161 h 2246"/>
                  <a:gd name="T48" fmla="*/ 588 w 1498"/>
                  <a:gd name="T49" fmla="*/ 161 h 2246"/>
                  <a:gd name="T50" fmla="*/ 642 w 1498"/>
                  <a:gd name="T51" fmla="*/ 54 h 2246"/>
                  <a:gd name="T52" fmla="*/ 588 w 1498"/>
                  <a:gd name="T53" fmla="*/ 0 h 2246"/>
                  <a:gd name="T54" fmla="*/ 481 w 1498"/>
                  <a:gd name="T55" fmla="*/ 214 h 2246"/>
                  <a:gd name="T56" fmla="*/ 481 w 1498"/>
                  <a:gd name="T57" fmla="*/ 214 h 2246"/>
                  <a:gd name="T58" fmla="*/ 428 w 1498"/>
                  <a:gd name="T59" fmla="*/ 321 h 2246"/>
                  <a:gd name="T60" fmla="*/ 214 w 1498"/>
                  <a:gd name="T61" fmla="*/ 589 h 2246"/>
                  <a:gd name="T62" fmla="*/ 0 w 1498"/>
                  <a:gd name="T63" fmla="*/ 855 h 2246"/>
                  <a:gd name="T64" fmla="*/ 0 w 1498"/>
                  <a:gd name="T65" fmla="*/ 855 h 2246"/>
                  <a:gd name="T66" fmla="*/ 160 w 1498"/>
                  <a:gd name="T67" fmla="*/ 962 h 2246"/>
                  <a:gd name="T68" fmla="*/ 374 w 1498"/>
                  <a:gd name="T69" fmla="*/ 1177 h 2246"/>
                  <a:gd name="T70" fmla="*/ 374 w 1498"/>
                  <a:gd name="T71" fmla="*/ 1177 h 2246"/>
                  <a:gd name="T72" fmla="*/ 374 w 1498"/>
                  <a:gd name="T73" fmla="*/ 1177 h 2246"/>
                  <a:gd name="T74" fmla="*/ 535 w 1498"/>
                  <a:gd name="T75" fmla="*/ 1337 h 2246"/>
                  <a:gd name="T76" fmla="*/ 695 w 1498"/>
                  <a:gd name="T77" fmla="*/ 1551 h 2246"/>
                  <a:gd name="T78" fmla="*/ 802 w 1498"/>
                  <a:gd name="T79" fmla="*/ 1658 h 2246"/>
                  <a:gd name="T80" fmla="*/ 802 w 1498"/>
                  <a:gd name="T81" fmla="*/ 1658 h 2246"/>
                  <a:gd name="T82" fmla="*/ 802 w 1498"/>
                  <a:gd name="T83" fmla="*/ 1712 h 2246"/>
                  <a:gd name="T84" fmla="*/ 695 w 1498"/>
                  <a:gd name="T85" fmla="*/ 1765 h 2246"/>
                  <a:gd name="T86" fmla="*/ 535 w 1498"/>
                  <a:gd name="T87" fmla="*/ 1712 h 2246"/>
                  <a:gd name="T88" fmla="*/ 535 w 1498"/>
                  <a:gd name="T89" fmla="*/ 1712 h 2246"/>
                  <a:gd name="T90" fmla="*/ 428 w 1498"/>
                  <a:gd name="T91" fmla="*/ 1658 h 2246"/>
                  <a:gd name="T92" fmla="*/ 481 w 1498"/>
                  <a:gd name="T93" fmla="*/ 1658 h 2246"/>
                  <a:gd name="T94" fmla="*/ 749 w 1498"/>
                  <a:gd name="T95" fmla="*/ 1871 h 2246"/>
                  <a:gd name="T96" fmla="*/ 749 w 1498"/>
                  <a:gd name="T97" fmla="*/ 1871 h 2246"/>
                  <a:gd name="T98" fmla="*/ 802 w 1498"/>
                  <a:gd name="T99" fmla="*/ 1978 h 2246"/>
                  <a:gd name="T100" fmla="*/ 802 w 1498"/>
                  <a:gd name="T101" fmla="*/ 2139 h 2246"/>
                  <a:gd name="T102" fmla="*/ 856 w 1498"/>
                  <a:gd name="T103" fmla="*/ 2246 h 2246"/>
                  <a:gd name="T104" fmla="*/ 856 w 1498"/>
                  <a:gd name="T105" fmla="*/ 2246 h 2246"/>
                  <a:gd name="T106" fmla="*/ 909 w 1498"/>
                  <a:gd name="T107" fmla="*/ 2246 h 2246"/>
                  <a:gd name="T108" fmla="*/ 1016 w 1498"/>
                  <a:gd name="T109" fmla="*/ 2192 h 2246"/>
                  <a:gd name="T110" fmla="*/ 1070 w 1498"/>
                  <a:gd name="T111" fmla="*/ 2192 h 2246"/>
                  <a:gd name="T112" fmla="*/ 1070 w 1498"/>
                  <a:gd name="T113" fmla="*/ 2192 h 2246"/>
                  <a:gd name="T114" fmla="*/ 1016 w 1498"/>
                  <a:gd name="T115" fmla="*/ 2246 h 2246"/>
                  <a:gd name="T116" fmla="*/ 1391 w 1498"/>
                  <a:gd name="T117" fmla="*/ 1978 h 2246"/>
                  <a:gd name="T118" fmla="*/ 1391 w 1498"/>
                  <a:gd name="T119" fmla="*/ 1818 h 2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98" h="2246">
                    <a:moveTo>
                      <a:pt x="1391" y="1818"/>
                    </a:moveTo>
                    <a:lnTo>
                      <a:pt x="1391" y="1765"/>
                    </a:lnTo>
                    <a:lnTo>
                      <a:pt x="1445" y="1605"/>
                    </a:lnTo>
                    <a:lnTo>
                      <a:pt x="1498" y="1444"/>
                    </a:lnTo>
                    <a:lnTo>
                      <a:pt x="1498" y="1444"/>
                    </a:lnTo>
                    <a:lnTo>
                      <a:pt x="1445" y="1391"/>
                    </a:lnTo>
                    <a:lnTo>
                      <a:pt x="1445" y="1498"/>
                    </a:lnTo>
                    <a:lnTo>
                      <a:pt x="1391" y="1658"/>
                    </a:lnTo>
                    <a:lnTo>
                      <a:pt x="1391" y="1658"/>
                    </a:lnTo>
                    <a:lnTo>
                      <a:pt x="1284" y="1818"/>
                    </a:lnTo>
                    <a:lnTo>
                      <a:pt x="1177" y="1712"/>
                    </a:lnTo>
                    <a:lnTo>
                      <a:pt x="1123" y="1444"/>
                    </a:lnTo>
                    <a:lnTo>
                      <a:pt x="1123" y="1444"/>
                    </a:lnTo>
                    <a:lnTo>
                      <a:pt x="1123" y="1177"/>
                    </a:lnTo>
                    <a:lnTo>
                      <a:pt x="1123" y="1069"/>
                    </a:lnTo>
                    <a:lnTo>
                      <a:pt x="1070" y="1123"/>
                    </a:lnTo>
                    <a:lnTo>
                      <a:pt x="1070" y="1123"/>
                    </a:lnTo>
                    <a:lnTo>
                      <a:pt x="963" y="1284"/>
                    </a:lnTo>
                    <a:lnTo>
                      <a:pt x="856" y="1230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642" y="589"/>
                    </a:lnTo>
                    <a:lnTo>
                      <a:pt x="588" y="321"/>
                    </a:lnTo>
                    <a:lnTo>
                      <a:pt x="588" y="161"/>
                    </a:lnTo>
                    <a:lnTo>
                      <a:pt x="588" y="161"/>
                    </a:lnTo>
                    <a:lnTo>
                      <a:pt x="642" y="54"/>
                    </a:lnTo>
                    <a:lnTo>
                      <a:pt x="588" y="0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28" y="321"/>
                    </a:lnTo>
                    <a:lnTo>
                      <a:pt x="214" y="589"/>
                    </a:lnTo>
                    <a:lnTo>
                      <a:pt x="0" y="855"/>
                    </a:lnTo>
                    <a:lnTo>
                      <a:pt x="0" y="855"/>
                    </a:lnTo>
                    <a:lnTo>
                      <a:pt x="160" y="962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535" y="1337"/>
                    </a:lnTo>
                    <a:lnTo>
                      <a:pt x="695" y="1551"/>
                    </a:lnTo>
                    <a:lnTo>
                      <a:pt x="802" y="1658"/>
                    </a:lnTo>
                    <a:lnTo>
                      <a:pt x="802" y="1658"/>
                    </a:lnTo>
                    <a:lnTo>
                      <a:pt x="802" y="1712"/>
                    </a:lnTo>
                    <a:lnTo>
                      <a:pt x="695" y="1765"/>
                    </a:lnTo>
                    <a:lnTo>
                      <a:pt x="535" y="1712"/>
                    </a:lnTo>
                    <a:lnTo>
                      <a:pt x="535" y="1712"/>
                    </a:lnTo>
                    <a:lnTo>
                      <a:pt x="428" y="1658"/>
                    </a:lnTo>
                    <a:lnTo>
                      <a:pt x="481" y="1658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802" y="1978"/>
                    </a:lnTo>
                    <a:lnTo>
                      <a:pt x="802" y="2139"/>
                    </a:lnTo>
                    <a:lnTo>
                      <a:pt x="856" y="2246"/>
                    </a:lnTo>
                    <a:lnTo>
                      <a:pt x="856" y="2246"/>
                    </a:lnTo>
                    <a:lnTo>
                      <a:pt x="909" y="2246"/>
                    </a:lnTo>
                    <a:lnTo>
                      <a:pt x="1016" y="2192"/>
                    </a:lnTo>
                    <a:lnTo>
                      <a:pt x="1070" y="2192"/>
                    </a:lnTo>
                    <a:lnTo>
                      <a:pt x="1070" y="2192"/>
                    </a:lnTo>
                    <a:lnTo>
                      <a:pt x="1016" y="2246"/>
                    </a:lnTo>
                    <a:lnTo>
                      <a:pt x="1391" y="1978"/>
                    </a:lnTo>
                    <a:lnTo>
                      <a:pt x="1391" y="1818"/>
                    </a:lnTo>
                    <a:close/>
                  </a:path>
                </a:pathLst>
              </a:custGeom>
              <a:solidFill>
                <a:srgbClr val="7A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1" name="Freeform 310"/>
              <p:cNvSpPr>
                <a:spLocks/>
              </p:cNvSpPr>
              <p:nvPr/>
            </p:nvSpPr>
            <p:spPr bwMode="auto">
              <a:xfrm>
                <a:off x="4131" y="2083"/>
                <a:ext cx="67" cy="120"/>
              </a:xfrm>
              <a:custGeom>
                <a:avLst/>
                <a:gdLst>
                  <a:gd name="T0" fmla="*/ 536 w 536"/>
                  <a:gd name="T1" fmla="*/ 962 h 962"/>
                  <a:gd name="T2" fmla="*/ 536 w 536"/>
                  <a:gd name="T3" fmla="*/ 909 h 962"/>
                  <a:gd name="T4" fmla="*/ 536 w 536"/>
                  <a:gd name="T5" fmla="*/ 855 h 962"/>
                  <a:gd name="T6" fmla="*/ 482 w 536"/>
                  <a:gd name="T7" fmla="*/ 802 h 962"/>
                  <a:gd name="T8" fmla="*/ 482 w 536"/>
                  <a:gd name="T9" fmla="*/ 802 h 962"/>
                  <a:gd name="T10" fmla="*/ 428 w 536"/>
                  <a:gd name="T11" fmla="*/ 749 h 962"/>
                  <a:gd name="T12" fmla="*/ 375 w 536"/>
                  <a:gd name="T13" fmla="*/ 642 h 962"/>
                  <a:gd name="T14" fmla="*/ 375 w 536"/>
                  <a:gd name="T15" fmla="*/ 482 h 962"/>
                  <a:gd name="T16" fmla="*/ 375 w 536"/>
                  <a:gd name="T17" fmla="*/ 482 h 962"/>
                  <a:gd name="T18" fmla="*/ 375 w 536"/>
                  <a:gd name="T19" fmla="*/ 428 h 962"/>
                  <a:gd name="T20" fmla="*/ 321 w 536"/>
                  <a:gd name="T21" fmla="*/ 428 h 962"/>
                  <a:gd name="T22" fmla="*/ 268 w 536"/>
                  <a:gd name="T23" fmla="*/ 375 h 962"/>
                  <a:gd name="T24" fmla="*/ 268 w 536"/>
                  <a:gd name="T25" fmla="*/ 375 h 962"/>
                  <a:gd name="T26" fmla="*/ 161 w 536"/>
                  <a:gd name="T27" fmla="*/ 321 h 962"/>
                  <a:gd name="T28" fmla="*/ 54 w 536"/>
                  <a:gd name="T29" fmla="*/ 161 h 962"/>
                  <a:gd name="T30" fmla="*/ 0 w 536"/>
                  <a:gd name="T31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6" h="962">
                    <a:moveTo>
                      <a:pt x="536" y="962"/>
                    </a:moveTo>
                    <a:lnTo>
                      <a:pt x="536" y="909"/>
                    </a:lnTo>
                    <a:lnTo>
                      <a:pt x="536" y="855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28" y="749"/>
                    </a:lnTo>
                    <a:lnTo>
                      <a:pt x="375" y="642"/>
                    </a:lnTo>
                    <a:lnTo>
                      <a:pt x="375" y="482"/>
                    </a:lnTo>
                    <a:lnTo>
                      <a:pt x="375" y="482"/>
                    </a:lnTo>
                    <a:lnTo>
                      <a:pt x="375" y="428"/>
                    </a:lnTo>
                    <a:lnTo>
                      <a:pt x="321" y="428"/>
                    </a:lnTo>
                    <a:lnTo>
                      <a:pt x="268" y="375"/>
                    </a:lnTo>
                    <a:lnTo>
                      <a:pt x="268" y="375"/>
                    </a:lnTo>
                    <a:lnTo>
                      <a:pt x="161" y="321"/>
                    </a:lnTo>
                    <a:lnTo>
                      <a:pt x="54" y="16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2" name="Freeform 311"/>
              <p:cNvSpPr>
                <a:spLocks/>
              </p:cNvSpPr>
              <p:nvPr/>
            </p:nvSpPr>
            <p:spPr bwMode="auto">
              <a:xfrm>
                <a:off x="4131" y="2109"/>
                <a:ext cx="27" cy="14"/>
              </a:xfrm>
              <a:custGeom>
                <a:avLst/>
                <a:gdLst>
                  <a:gd name="T0" fmla="*/ 214 w 214"/>
                  <a:gd name="T1" fmla="*/ 107 h 107"/>
                  <a:gd name="T2" fmla="*/ 161 w 214"/>
                  <a:gd name="T3" fmla="*/ 107 h 107"/>
                  <a:gd name="T4" fmla="*/ 107 w 214"/>
                  <a:gd name="T5" fmla="*/ 107 h 107"/>
                  <a:gd name="T6" fmla="*/ 0 w 214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" h="107">
                    <a:moveTo>
                      <a:pt x="214" y="107"/>
                    </a:moveTo>
                    <a:lnTo>
                      <a:pt x="161" y="107"/>
                    </a:lnTo>
                    <a:lnTo>
                      <a:pt x="107" y="10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3" name="Freeform 312"/>
              <p:cNvSpPr>
                <a:spLocks/>
              </p:cNvSpPr>
              <p:nvPr/>
            </p:nvSpPr>
            <p:spPr bwMode="auto">
              <a:xfrm>
                <a:off x="3650" y="2083"/>
                <a:ext cx="1779" cy="902"/>
              </a:xfrm>
              <a:custGeom>
                <a:avLst/>
                <a:gdLst>
                  <a:gd name="T0" fmla="*/ 0 w 14233"/>
                  <a:gd name="T1" fmla="*/ 3315 h 7219"/>
                  <a:gd name="T2" fmla="*/ 588 w 14233"/>
                  <a:gd name="T3" fmla="*/ 2567 h 7219"/>
                  <a:gd name="T4" fmla="*/ 1176 w 14233"/>
                  <a:gd name="T5" fmla="*/ 2460 h 7219"/>
                  <a:gd name="T6" fmla="*/ 2033 w 14233"/>
                  <a:gd name="T7" fmla="*/ 2406 h 7219"/>
                  <a:gd name="T8" fmla="*/ 2461 w 14233"/>
                  <a:gd name="T9" fmla="*/ 2299 h 7219"/>
                  <a:gd name="T10" fmla="*/ 3371 w 14233"/>
                  <a:gd name="T11" fmla="*/ 1819 h 7219"/>
                  <a:gd name="T12" fmla="*/ 3638 w 14233"/>
                  <a:gd name="T13" fmla="*/ 1605 h 7219"/>
                  <a:gd name="T14" fmla="*/ 4173 w 14233"/>
                  <a:gd name="T15" fmla="*/ 1176 h 7219"/>
                  <a:gd name="T16" fmla="*/ 4334 w 14233"/>
                  <a:gd name="T17" fmla="*/ 962 h 7219"/>
                  <a:gd name="T18" fmla="*/ 4816 w 14233"/>
                  <a:gd name="T19" fmla="*/ 428 h 7219"/>
                  <a:gd name="T20" fmla="*/ 5030 w 14233"/>
                  <a:gd name="T21" fmla="*/ 161 h 7219"/>
                  <a:gd name="T22" fmla="*/ 5672 w 14233"/>
                  <a:gd name="T23" fmla="*/ 0 h 7219"/>
                  <a:gd name="T24" fmla="*/ 5992 w 14233"/>
                  <a:gd name="T25" fmla="*/ 53 h 7219"/>
                  <a:gd name="T26" fmla="*/ 6527 w 14233"/>
                  <a:gd name="T27" fmla="*/ 428 h 7219"/>
                  <a:gd name="T28" fmla="*/ 6581 w 14233"/>
                  <a:gd name="T29" fmla="*/ 482 h 7219"/>
                  <a:gd name="T30" fmla="*/ 6955 w 14233"/>
                  <a:gd name="T31" fmla="*/ 696 h 7219"/>
                  <a:gd name="T32" fmla="*/ 7116 w 14233"/>
                  <a:gd name="T33" fmla="*/ 802 h 7219"/>
                  <a:gd name="T34" fmla="*/ 7384 w 14233"/>
                  <a:gd name="T35" fmla="*/ 1016 h 7219"/>
                  <a:gd name="T36" fmla="*/ 7491 w 14233"/>
                  <a:gd name="T37" fmla="*/ 1176 h 7219"/>
                  <a:gd name="T38" fmla="*/ 8186 w 14233"/>
                  <a:gd name="T39" fmla="*/ 1605 h 7219"/>
                  <a:gd name="T40" fmla="*/ 8454 w 14233"/>
                  <a:gd name="T41" fmla="*/ 1765 h 7219"/>
                  <a:gd name="T42" fmla="*/ 8722 w 14233"/>
                  <a:gd name="T43" fmla="*/ 2139 h 7219"/>
                  <a:gd name="T44" fmla="*/ 8775 w 14233"/>
                  <a:gd name="T45" fmla="*/ 2192 h 7219"/>
                  <a:gd name="T46" fmla="*/ 9150 w 14233"/>
                  <a:gd name="T47" fmla="*/ 2567 h 7219"/>
                  <a:gd name="T48" fmla="*/ 9524 w 14233"/>
                  <a:gd name="T49" fmla="*/ 2941 h 7219"/>
                  <a:gd name="T50" fmla="*/ 9524 w 14233"/>
                  <a:gd name="T51" fmla="*/ 3049 h 7219"/>
                  <a:gd name="T52" fmla="*/ 10113 w 14233"/>
                  <a:gd name="T53" fmla="*/ 3690 h 7219"/>
                  <a:gd name="T54" fmla="*/ 10755 w 14233"/>
                  <a:gd name="T55" fmla="*/ 4225 h 7219"/>
                  <a:gd name="T56" fmla="*/ 11237 w 14233"/>
                  <a:gd name="T57" fmla="*/ 4652 h 7219"/>
                  <a:gd name="T58" fmla="*/ 11718 w 14233"/>
                  <a:gd name="T59" fmla="*/ 4973 h 7219"/>
                  <a:gd name="T60" fmla="*/ 11985 w 14233"/>
                  <a:gd name="T61" fmla="*/ 5241 h 7219"/>
                  <a:gd name="T62" fmla="*/ 12092 w 14233"/>
                  <a:gd name="T63" fmla="*/ 5401 h 7219"/>
                  <a:gd name="T64" fmla="*/ 12253 w 14233"/>
                  <a:gd name="T65" fmla="*/ 5507 h 7219"/>
                  <a:gd name="T66" fmla="*/ 13163 w 14233"/>
                  <a:gd name="T67" fmla="*/ 6043 h 7219"/>
                  <a:gd name="T68" fmla="*/ 13484 w 14233"/>
                  <a:gd name="T69" fmla="*/ 6257 h 7219"/>
                  <a:gd name="T70" fmla="*/ 13912 w 14233"/>
                  <a:gd name="T71" fmla="*/ 6684 h 7219"/>
                  <a:gd name="T72" fmla="*/ 13912 w 14233"/>
                  <a:gd name="T73" fmla="*/ 6791 h 7219"/>
                  <a:gd name="T74" fmla="*/ 14233 w 14233"/>
                  <a:gd name="T75" fmla="*/ 7058 h 7219"/>
                  <a:gd name="T76" fmla="*/ 14233 w 14233"/>
                  <a:gd name="T77" fmla="*/ 7219 h 7219"/>
                  <a:gd name="T78" fmla="*/ 54 w 14233"/>
                  <a:gd name="T79" fmla="*/ 4331 h 7219"/>
                  <a:gd name="T80" fmla="*/ 0 w 14233"/>
                  <a:gd name="T81" fmla="*/ 3904 h 7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233" h="7219">
                    <a:moveTo>
                      <a:pt x="0" y="3529"/>
                    </a:moveTo>
                    <a:lnTo>
                      <a:pt x="0" y="3315"/>
                    </a:lnTo>
                    <a:lnTo>
                      <a:pt x="160" y="2888"/>
                    </a:lnTo>
                    <a:lnTo>
                      <a:pt x="588" y="2567"/>
                    </a:lnTo>
                    <a:lnTo>
                      <a:pt x="588" y="2567"/>
                    </a:lnTo>
                    <a:lnTo>
                      <a:pt x="1176" y="2460"/>
                    </a:lnTo>
                    <a:lnTo>
                      <a:pt x="1658" y="2460"/>
                    </a:lnTo>
                    <a:lnTo>
                      <a:pt x="2033" y="2406"/>
                    </a:lnTo>
                    <a:lnTo>
                      <a:pt x="2033" y="2406"/>
                    </a:lnTo>
                    <a:lnTo>
                      <a:pt x="2461" y="2299"/>
                    </a:lnTo>
                    <a:lnTo>
                      <a:pt x="2943" y="2085"/>
                    </a:lnTo>
                    <a:lnTo>
                      <a:pt x="3371" y="1819"/>
                    </a:lnTo>
                    <a:lnTo>
                      <a:pt x="3371" y="1819"/>
                    </a:lnTo>
                    <a:lnTo>
                      <a:pt x="3638" y="1605"/>
                    </a:lnTo>
                    <a:lnTo>
                      <a:pt x="3906" y="1390"/>
                    </a:lnTo>
                    <a:lnTo>
                      <a:pt x="4173" y="1176"/>
                    </a:lnTo>
                    <a:lnTo>
                      <a:pt x="4173" y="1176"/>
                    </a:lnTo>
                    <a:lnTo>
                      <a:pt x="4334" y="962"/>
                    </a:lnTo>
                    <a:lnTo>
                      <a:pt x="4548" y="696"/>
                    </a:lnTo>
                    <a:lnTo>
                      <a:pt x="4816" y="428"/>
                    </a:lnTo>
                    <a:lnTo>
                      <a:pt x="4816" y="428"/>
                    </a:lnTo>
                    <a:lnTo>
                      <a:pt x="5030" y="161"/>
                    </a:lnTo>
                    <a:lnTo>
                      <a:pt x="5297" y="0"/>
                    </a:lnTo>
                    <a:lnTo>
                      <a:pt x="5672" y="0"/>
                    </a:lnTo>
                    <a:lnTo>
                      <a:pt x="5672" y="0"/>
                    </a:lnTo>
                    <a:lnTo>
                      <a:pt x="5992" y="53"/>
                    </a:lnTo>
                    <a:lnTo>
                      <a:pt x="6313" y="214"/>
                    </a:lnTo>
                    <a:lnTo>
                      <a:pt x="6527" y="428"/>
                    </a:lnTo>
                    <a:lnTo>
                      <a:pt x="6527" y="428"/>
                    </a:lnTo>
                    <a:lnTo>
                      <a:pt x="6581" y="482"/>
                    </a:lnTo>
                    <a:lnTo>
                      <a:pt x="6741" y="589"/>
                    </a:lnTo>
                    <a:lnTo>
                      <a:pt x="6955" y="696"/>
                    </a:lnTo>
                    <a:lnTo>
                      <a:pt x="6955" y="696"/>
                    </a:lnTo>
                    <a:lnTo>
                      <a:pt x="7116" y="802"/>
                    </a:lnTo>
                    <a:lnTo>
                      <a:pt x="7277" y="909"/>
                    </a:lnTo>
                    <a:lnTo>
                      <a:pt x="7384" y="1016"/>
                    </a:lnTo>
                    <a:lnTo>
                      <a:pt x="7384" y="1016"/>
                    </a:lnTo>
                    <a:lnTo>
                      <a:pt x="7491" y="1176"/>
                    </a:lnTo>
                    <a:lnTo>
                      <a:pt x="7812" y="1390"/>
                    </a:lnTo>
                    <a:lnTo>
                      <a:pt x="8186" y="1605"/>
                    </a:lnTo>
                    <a:lnTo>
                      <a:pt x="8186" y="1605"/>
                    </a:lnTo>
                    <a:lnTo>
                      <a:pt x="8454" y="1765"/>
                    </a:lnTo>
                    <a:lnTo>
                      <a:pt x="8615" y="1926"/>
                    </a:lnTo>
                    <a:lnTo>
                      <a:pt x="8722" y="2139"/>
                    </a:lnTo>
                    <a:lnTo>
                      <a:pt x="8722" y="2139"/>
                    </a:lnTo>
                    <a:lnTo>
                      <a:pt x="8775" y="2192"/>
                    </a:lnTo>
                    <a:lnTo>
                      <a:pt x="8936" y="2353"/>
                    </a:lnTo>
                    <a:lnTo>
                      <a:pt x="9150" y="2567"/>
                    </a:lnTo>
                    <a:lnTo>
                      <a:pt x="9364" y="2781"/>
                    </a:lnTo>
                    <a:lnTo>
                      <a:pt x="9524" y="2941"/>
                    </a:lnTo>
                    <a:lnTo>
                      <a:pt x="9524" y="3049"/>
                    </a:lnTo>
                    <a:lnTo>
                      <a:pt x="9524" y="3049"/>
                    </a:lnTo>
                    <a:lnTo>
                      <a:pt x="9685" y="3262"/>
                    </a:lnTo>
                    <a:lnTo>
                      <a:pt x="10113" y="3690"/>
                    </a:lnTo>
                    <a:lnTo>
                      <a:pt x="10755" y="4225"/>
                    </a:lnTo>
                    <a:lnTo>
                      <a:pt x="10755" y="4225"/>
                    </a:lnTo>
                    <a:lnTo>
                      <a:pt x="11023" y="4438"/>
                    </a:lnTo>
                    <a:lnTo>
                      <a:pt x="11237" y="4652"/>
                    </a:lnTo>
                    <a:lnTo>
                      <a:pt x="11504" y="4813"/>
                    </a:lnTo>
                    <a:lnTo>
                      <a:pt x="11718" y="4973"/>
                    </a:lnTo>
                    <a:lnTo>
                      <a:pt x="11878" y="5134"/>
                    </a:lnTo>
                    <a:lnTo>
                      <a:pt x="11985" y="5241"/>
                    </a:lnTo>
                    <a:lnTo>
                      <a:pt x="12092" y="5348"/>
                    </a:lnTo>
                    <a:lnTo>
                      <a:pt x="12092" y="5401"/>
                    </a:lnTo>
                    <a:lnTo>
                      <a:pt x="12092" y="5401"/>
                    </a:lnTo>
                    <a:lnTo>
                      <a:pt x="12253" y="5507"/>
                    </a:lnTo>
                    <a:lnTo>
                      <a:pt x="12681" y="5721"/>
                    </a:lnTo>
                    <a:lnTo>
                      <a:pt x="13163" y="6043"/>
                    </a:lnTo>
                    <a:lnTo>
                      <a:pt x="13163" y="6043"/>
                    </a:lnTo>
                    <a:lnTo>
                      <a:pt x="13484" y="6257"/>
                    </a:lnTo>
                    <a:lnTo>
                      <a:pt x="13751" y="6471"/>
                    </a:lnTo>
                    <a:lnTo>
                      <a:pt x="13912" y="6684"/>
                    </a:lnTo>
                    <a:lnTo>
                      <a:pt x="13912" y="6791"/>
                    </a:lnTo>
                    <a:lnTo>
                      <a:pt x="13912" y="6791"/>
                    </a:lnTo>
                    <a:lnTo>
                      <a:pt x="14019" y="6898"/>
                    </a:lnTo>
                    <a:lnTo>
                      <a:pt x="14233" y="7058"/>
                    </a:lnTo>
                    <a:lnTo>
                      <a:pt x="14233" y="7219"/>
                    </a:lnTo>
                    <a:lnTo>
                      <a:pt x="14233" y="7219"/>
                    </a:lnTo>
                    <a:lnTo>
                      <a:pt x="2889" y="7219"/>
                    </a:lnTo>
                    <a:lnTo>
                      <a:pt x="54" y="4331"/>
                    </a:lnTo>
                    <a:lnTo>
                      <a:pt x="54" y="4225"/>
                    </a:lnTo>
                    <a:lnTo>
                      <a:pt x="0" y="3904"/>
                    </a:lnTo>
                    <a:lnTo>
                      <a:pt x="0" y="3529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4" name="Freeform 313"/>
              <p:cNvSpPr>
                <a:spLocks/>
              </p:cNvSpPr>
              <p:nvPr/>
            </p:nvSpPr>
            <p:spPr bwMode="auto">
              <a:xfrm>
                <a:off x="3764" y="2156"/>
                <a:ext cx="896" cy="829"/>
              </a:xfrm>
              <a:custGeom>
                <a:avLst/>
                <a:gdLst>
                  <a:gd name="T0" fmla="*/ 6635 w 7170"/>
                  <a:gd name="T1" fmla="*/ 6309 h 6630"/>
                  <a:gd name="T2" fmla="*/ 6153 w 7170"/>
                  <a:gd name="T3" fmla="*/ 6041 h 6630"/>
                  <a:gd name="T4" fmla="*/ 6046 w 7170"/>
                  <a:gd name="T5" fmla="*/ 5721 h 6630"/>
                  <a:gd name="T6" fmla="*/ 6261 w 7170"/>
                  <a:gd name="T7" fmla="*/ 4705 h 6630"/>
                  <a:gd name="T8" fmla="*/ 6528 w 7170"/>
                  <a:gd name="T9" fmla="*/ 3636 h 6630"/>
                  <a:gd name="T10" fmla="*/ 6314 w 7170"/>
                  <a:gd name="T11" fmla="*/ 3315 h 6630"/>
                  <a:gd name="T12" fmla="*/ 6314 w 7170"/>
                  <a:gd name="T13" fmla="*/ 3047 h 6630"/>
                  <a:gd name="T14" fmla="*/ 6582 w 7170"/>
                  <a:gd name="T15" fmla="*/ 2780 h 6630"/>
                  <a:gd name="T16" fmla="*/ 6207 w 7170"/>
                  <a:gd name="T17" fmla="*/ 2352 h 6630"/>
                  <a:gd name="T18" fmla="*/ 6421 w 7170"/>
                  <a:gd name="T19" fmla="*/ 2192 h 6630"/>
                  <a:gd name="T20" fmla="*/ 5725 w 7170"/>
                  <a:gd name="T21" fmla="*/ 2192 h 6630"/>
                  <a:gd name="T22" fmla="*/ 6261 w 7170"/>
                  <a:gd name="T23" fmla="*/ 1871 h 6630"/>
                  <a:gd name="T24" fmla="*/ 5083 w 7170"/>
                  <a:gd name="T25" fmla="*/ 1710 h 6630"/>
                  <a:gd name="T26" fmla="*/ 3746 w 7170"/>
                  <a:gd name="T27" fmla="*/ 1978 h 6630"/>
                  <a:gd name="T28" fmla="*/ 3586 w 7170"/>
                  <a:gd name="T29" fmla="*/ 1764 h 6630"/>
                  <a:gd name="T30" fmla="*/ 4014 w 7170"/>
                  <a:gd name="T31" fmla="*/ 1230 h 6630"/>
                  <a:gd name="T32" fmla="*/ 4067 w 7170"/>
                  <a:gd name="T33" fmla="*/ 801 h 6630"/>
                  <a:gd name="T34" fmla="*/ 4014 w 7170"/>
                  <a:gd name="T35" fmla="*/ 480 h 6630"/>
                  <a:gd name="T36" fmla="*/ 4067 w 7170"/>
                  <a:gd name="T37" fmla="*/ 213 h 6630"/>
                  <a:gd name="T38" fmla="*/ 3746 w 7170"/>
                  <a:gd name="T39" fmla="*/ 0 h 6630"/>
                  <a:gd name="T40" fmla="*/ 3264 w 7170"/>
                  <a:gd name="T41" fmla="*/ 587 h 6630"/>
                  <a:gd name="T42" fmla="*/ 2462 w 7170"/>
                  <a:gd name="T43" fmla="*/ 1230 h 6630"/>
                  <a:gd name="T44" fmla="*/ 1124 w 7170"/>
                  <a:gd name="T45" fmla="*/ 1817 h 6630"/>
                  <a:gd name="T46" fmla="*/ 0 w 7170"/>
                  <a:gd name="T47" fmla="*/ 1871 h 6630"/>
                  <a:gd name="T48" fmla="*/ 428 w 7170"/>
                  <a:gd name="T49" fmla="*/ 2138 h 6630"/>
                  <a:gd name="T50" fmla="*/ 160 w 7170"/>
                  <a:gd name="T51" fmla="*/ 2299 h 6630"/>
                  <a:gd name="T52" fmla="*/ 321 w 7170"/>
                  <a:gd name="T53" fmla="*/ 2245 h 6630"/>
                  <a:gd name="T54" fmla="*/ 428 w 7170"/>
                  <a:gd name="T55" fmla="*/ 2299 h 6630"/>
                  <a:gd name="T56" fmla="*/ 1017 w 7170"/>
                  <a:gd name="T57" fmla="*/ 2513 h 6630"/>
                  <a:gd name="T58" fmla="*/ 1070 w 7170"/>
                  <a:gd name="T59" fmla="*/ 2726 h 6630"/>
                  <a:gd name="T60" fmla="*/ 1766 w 7170"/>
                  <a:gd name="T61" fmla="*/ 2887 h 6630"/>
                  <a:gd name="T62" fmla="*/ 1766 w 7170"/>
                  <a:gd name="T63" fmla="*/ 3047 h 6630"/>
                  <a:gd name="T64" fmla="*/ 2355 w 7170"/>
                  <a:gd name="T65" fmla="*/ 3208 h 6630"/>
                  <a:gd name="T66" fmla="*/ 2676 w 7170"/>
                  <a:gd name="T67" fmla="*/ 3475 h 6630"/>
                  <a:gd name="T68" fmla="*/ 2301 w 7170"/>
                  <a:gd name="T69" fmla="*/ 3688 h 6630"/>
                  <a:gd name="T70" fmla="*/ 3371 w 7170"/>
                  <a:gd name="T71" fmla="*/ 3636 h 6630"/>
                  <a:gd name="T72" fmla="*/ 3479 w 7170"/>
                  <a:gd name="T73" fmla="*/ 3796 h 6630"/>
                  <a:gd name="T74" fmla="*/ 3853 w 7170"/>
                  <a:gd name="T75" fmla="*/ 4331 h 6630"/>
                  <a:gd name="T76" fmla="*/ 3960 w 7170"/>
                  <a:gd name="T77" fmla="*/ 4384 h 6630"/>
                  <a:gd name="T78" fmla="*/ 3532 w 7170"/>
                  <a:gd name="T79" fmla="*/ 4598 h 6630"/>
                  <a:gd name="T80" fmla="*/ 2943 w 7170"/>
                  <a:gd name="T81" fmla="*/ 4759 h 6630"/>
                  <a:gd name="T82" fmla="*/ 4014 w 7170"/>
                  <a:gd name="T83" fmla="*/ 4918 h 6630"/>
                  <a:gd name="T84" fmla="*/ 3907 w 7170"/>
                  <a:gd name="T85" fmla="*/ 5186 h 6630"/>
                  <a:gd name="T86" fmla="*/ 4388 w 7170"/>
                  <a:gd name="T87" fmla="*/ 5507 h 6630"/>
                  <a:gd name="T88" fmla="*/ 4174 w 7170"/>
                  <a:gd name="T89" fmla="*/ 5775 h 6630"/>
                  <a:gd name="T90" fmla="*/ 4549 w 7170"/>
                  <a:gd name="T91" fmla="*/ 5989 h 6630"/>
                  <a:gd name="T92" fmla="*/ 4228 w 7170"/>
                  <a:gd name="T93" fmla="*/ 6309 h 6630"/>
                  <a:gd name="T94" fmla="*/ 4228 w 7170"/>
                  <a:gd name="T95" fmla="*/ 6416 h 6630"/>
                  <a:gd name="T96" fmla="*/ 3907 w 7170"/>
                  <a:gd name="T97" fmla="*/ 6630 h 6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70" h="6630">
                    <a:moveTo>
                      <a:pt x="7170" y="6630"/>
                    </a:moveTo>
                    <a:lnTo>
                      <a:pt x="6956" y="6523"/>
                    </a:lnTo>
                    <a:lnTo>
                      <a:pt x="6796" y="6416"/>
                    </a:lnTo>
                    <a:lnTo>
                      <a:pt x="6635" y="6309"/>
                    </a:lnTo>
                    <a:lnTo>
                      <a:pt x="6635" y="6309"/>
                    </a:lnTo>
                    <a:lnTo>
                      <a:pt x="6475" y="6255"/>
                    </a:lnTo>
                    <a:lnTo>
                      <a:pt x="6261" y="6148"/>
                    </a:lnTo>
                    <a:lnTo>
                      <a:pt x="6153" y="6041"/>
                    </a:lnTo>
                    <a:lnTo>
                      <a:pt x="6153" y="6041"/>
                    </a:lnTo>
                    <a:lnTo>
                      <a:pt x="6100" y="5935"/>
                    </a:lnTo>
                    <a:lnTo>
                      <a:pt x="6046" y="5828"/>
                    </a:lnTo>
                    <a:lnTo>
                      <a:pt x="6046" y="5721"/>
                    </a:lnTo>
                    <a:lnTo>
                      <a:pt x="6046" y="5721"/>
                    </a:lnTo>
                    <a:lnTo>
                      <a:pt x="6046" y="5400"/>
                    </a:lnTo>
                    <a:lnTo>
                      <a:pt x="6153" y="5079"/>
                    </a:lnTo>
                    <a:lnTo>
                      <a:pt x="6261" y="4705"/>
                    </a:lnTo>
                    <a:lnTo>
                      <a:pt x="6261" y="4705"/>
                    </a:lnTo>
                    <a:lnTo>
                      <a:pt x="6314" y="4384"/>
                    </a:lnTo>
                    <a:lnTo>
                      <a:pt x="6368" y="4010"/>
                    </a:lnTo>
                    <a:lnTo>
                      <a:pt x="6528" y="3636"/>
                    </a:lnTo>
                    <a:lnTo>
                      <a:pt x="6528" y="3636"/>
                    </a:lnTo>
                    <a:lnTo>
                      <a:pt x="6475" y="3529"/>
                    </a:lnTo>
                    <a:lnTo>
                      <a:pt x="6368" y="3475"/>
                    </a:lnTo>
                    <a:lnTo>
                      <a:pt x="6314" y="3315"/>
                    </a:lnTo>
                    <a:lnTo>
                      <a:pt x="6314" y="3315"/>
                    </a:lnTo>
                    <a:lnTo>
                      <a:pt x="6314" y="3261"/>
                    </a:lnTo>
                    <a:lnTo>
                      <a:pt x="6314" y="3154"/>
                    </a:lnTo>
                    <a:lnTo>
                      <a:pt x="6314" y="3047"/>
                    </a:lnTo>
                    <a:lnTo>
                      <a:pt x="6314" y="3047"/>
                    </a:lnTo>
                    <a:lnTo>
                      <a:pt x="6368" y="2940"/>
                    </a:lnTo>
                    <a:lnTo>
                      <a:pt x="6475" y="2887"/>
                    </a:lnTo>
                    <a:lnTo>
                      <a:pt x="6582" y="2780"/>
                    </a:lnTo>
                    <a:lnTo>
                      <a:pt x="6582" y="2780"/>
                    </a:lnTo>
                    <a:lnTo>
                      <a:pt x="6475" y="2673"/>
                    </a:lnTo>
                    <a:lnTo>
                      <a:pt x="6314" y="2513"/>
                    </a:lnTo>
                    <a:lnTo>
                      <a:pt x="6207" y="2352"/>
                    </a:lnTo>
                    <a:lnTo>
                      <a:pt x="6207" y="2352"/>
                    </a:lnTo>
                    <a:lnTo>
                      <a:pt x="6261" y="2299"/>
                    </a:lnTo>
                    <a:lnTo>
                      <a:pt x="6314" y="2245"/>
                    </a:lnTo>
                    <a:lnTo>
                      <a:pt x="6421" y="2192"/>
                    </a:lnTo>
                    <a:lnTo>
                      <a:pt x="6421" y="2192"/>
                    </a:lnTo>
                    <a:lnTo>
                      <a:pt x="6153" y="2245"/>
                    </a:lnTo>
                    <a:lnTo>
                      <a:pt x="5886" y="2299"/>
                    </a:lnTo>
                    <a:lnTo>
                      <a:pt x="5725" y="2192"/>
                    </a:lnTo>
                    <a:lnTo>
                      <a:pt x="5725" y="2192"/>
                    </a:lnTo>
                    <a:lnTo>
                      <a:pt x="5779" y="2031"/>
                    </a:lnTo>
                    <a:lnTo>
                      <a:pt x="5993" y="1924"/>
                    </a:lnTo>
                    <a:lnTo>
                      <a:pt x="6261" y="1871"/>
                    </a:lnTo>
                    <a:lnTo>
                      <a:pt x="6261" y="1871"/>
                    </a:lnTo>
                    <a:lnTo>
                      <a:pt x="5832" y="1817"/>
                    </a:lnTo>
                    <a:lnTo>
                      <a:pt x="5458" y="1710"/>
                    </a:lnTo>
                    <a:lnTo>
                      <a:pt x="5083" y="1710"/>
                    </a:lnTo>
                    <a:lnTo>
                      <a:pt x="5083" y="1710"/>
                    </a:lnTo>
                    <a:lnTo>
                      <a:pt x="4656" y="1871"/>
                    </a:lnTo>
                    <a:lnTo>
                      <a:pt x="4121" y="2031"/>
                    </a:lnTo>
                    <a:lnTo>
                      <a:pt x="3746" y="1978"/>
                    </a:lnTo>
                    <a:lnTo>
                      <a:pt x="3746" y="1978"/>
                    </a:lnTo>
                    <a:lnTo>
                      <a:pt x="3639" y="1924"/>
                    </a:lnTo>
                    <a:lnTo>
                      <a:pt x="3586" y="1871"/>
                    </a:lnTo>
                    <a:lnTo>
                      <a:pt x="3586" y="1764"/>
                    </a:lnTo>
                    <a:lnTo>
                      <a:pt x="3586" y="1764"/>
                    </a:lnTo>
                    <a:lnTo>
                      <a:pt x="3693" y="1657"/>
                    </a:lnTo>
                    <a:lnTo>
                      <a:pt x="3853" y="1389"/>
                    </a:lnTo>
                    <a:lnTo>
                      <a:pt x="4014" y="1230"/>
                    </a:lnTo>
                    <a:lnTo>
                      <a:pt x="4014" y="1230"/>
                    </a:lnTo>
                    <a:lnTo>
                      <a:pt x="4067" y="1069"/>
                    </a:lnTo>
                    <a:lnTo>
                      <a:pt x="4121" y="962"/>
                    </a:lnTo>
                    <a:lnTo>
                      <a:pt x="4067" y="801"/>
                    </a:lnTo>
                    <a:lnTo>
                      <a:pt x="4067" y="801"/>
                    </a:lnTo>
                    <a:lnTo>
                      <a:pt x="4067" y="694"/>
                    </a:lnTo>
                    <a:lnTo>
                      <a:pt x="4067" y="587"/>
                    </a:lnTo>
                    <a:lnTo>
                      <a:pt x="4014" y="480"/>
                    </a:lnTo>
                    <a:lnTo>
                      <a:pt x="4014" y="480"/>
                    </a:lnTo>
                    <a:lnTo>
                      <a:pt x="4014" y="427"/>
                    </a:lnTo>
                    <a:lnTo>
                      <a:pt x="4067" y="320"/>
                    </a:lnTo>
                    <a:lnTo>
                      <a:pt x="4067" y="213"/>
                    </a:lnTo>
                    <a:lnTo>
                      <a:pt x="4067" y="213"/>
                    </a:lnTo>
                    <a:lnTo>
                      <a:pt x="3960" y="107"/>
                    </a:lnTo>
                    <a:lnTo>
                      <a:pt x="3800" y="53"/>
                    </a:lnTo>
                    <a:lnTo>
                      <a:pt x="3746" y="0"/>
                    </a:lnTo>
                    <a:lnTo>
                      <a:pt x="3746" y="0"/>
                    </a:lnTo>
                    <a:lnTo>
                      <a:pt x="3586" y="213"/>
                    </a:lnTo>
                    <a:lnTo>
                      <a:pt x="3425" y="427"/>
                    </a:lnTo>
                    <a:lnTo>
                      <a:pt x="3264" y="587"/>
                    </a:lnTo>
                    <a:lnTo>
                      <a:pt x="3264" y="587"/>
                    </a:lnTo>
                    <a:lnTo>
                      <a:pt x="2997" y="801"/>
                    </a:lnTo>
                    <a:lnTo>
                      <a:pt x="2729" y="1016"/>
                    </a:lnTo>
                    <a:lnTo>
                      <a:pt x="2462" y="1230"/>
                    </a:lnTo>
                    <a:lnTo>
                      <a:pt x="2462" y="1230"/>
                    </a:lnTo>
                    <a:lnTo>
                      <a:pt x="2034" y="1496"/>
                    </a:lnTo>
                    <a:lnTo>
                      <a:pt x="1552" y="1710"/>
                    </a:lnTo>
                    <a:lnTo>
                      <a:pt x="1124" y="1817"/>
                    </a:lnTo>
                    <a:lnTo>
                      <a:pt x="1124" y="1817"/>
                    </a:lnTo>
                    <a:lnTo>
                      <a:pt x="856" y="1871"/>
                    </a:lnTo>
                    <a:lnTo>
                      <a:pt x="481" y="1871"/>
                    </a:lnTo>
                    <a:lnTo>
                      <a:pt x="0" y="1871"/>
                    </a:lnTo>
                    <a:lnTo>
                      <a:pt x="0" y="1871"/>
                    </a:lnTo>
                    <a:lnTo>
                      <a:pt x="214" y="1924"/>
                    </a:lnTo>
                    <a:lnTo>
                      <a:pt x="374" y="1978"/>
                    </a:lnTo>
                    <a:lnTo>
                      <a:pt x="428" y="2138"/>
                    </a:lnTo>
                    <a:lnTo>
                      <a:pt x="428" y="2138"/>
                    </a:lnTo>
                    <a:lnTo>
                      <a:pt x="374" y="2245"/>
                    </a:lnTo>
                    <a:lnTo>
                      <a:pt x="267" y="2299"/>
                    </a:lnTo>
                    <a:lnTo>
                      <a:pt x="160" y="2299"/>
                    </a:lnTo>
                    <a:lnTo>
                      <a:pt x="160" y="2299"/>
                    </a:lnTo>
                    <a:lnTo>
                      <a:pt x="214" y="2299"/>
                    </a:lnTo>
                    <a:lnTo>
                      <a:pt x="267" y="2245"/>
                    </a:lnTo>
                    <a:lnTo>
                      <a:pt x="321" y="2245"/>
                    </a:lnTo>
                    <a:lnTo>
                      <a:pt x="321" y="2245"/>
                    </a:lnTo>
                    <a:lnTo>
                      <a:pt x="321" y="2299"/>
                    </a:lnTo>
                    <a:lnTo>
                      <a:pt x="374" y="2299"/>
                    </a:lnTo>
                    <a:lnTo>
                      <a:pt x="428" y="2299"/>
                    </a:lnTo>
                    <a:lnTo>
                      <a:pt x="428" y="2299"/>
                    </a:lnTo>
                    <a:lnTo>
                      <a:pt x="642" y="2352"/>
                    </a:lnTo>
                    <a:lnTo>
                      <a:pt x="803" y="2406"/>
                    </a:lnTo>
                    <a:lnTo>
                      <a:pt x="1017" y="2513"/>
                    </a:lnTo>
                    <a:lnTo>
                      <a:pt x="1017" y="2513"/>
                    </a:lnTo>
                    <a:lnTo>
                      <a:pt x="1017" y="2566"/>
                    </a:lnTo>
                    <a:lnTo>
                      <a:pt x="1017" y="2673"/>
                    </a:lnTo>
                    <a:lnTo>
                      <a:pt x="1070" y="2726"/>
                    </a:lnTo>
                    <a:lnTo>
                      <a:pt x="1070" y="2726"/>
                    </a:lnTo>
                    <a:lnTo>
                      <a:pt x="1391" y="2833"/>
                    </a:lnTo>
                    <a:lnTo>
                      <a:pt x="1605" y="2833"/>
                    </a:lnTo>
                    <a:lnTo>
                      <a:pt x="1766" y="2887"/>
                    </a:lnTo>
                    <a:lnTo>
                      <a:pt x="1766" y="2887"/>
                    </a:lnTo>
                    <a:lnTo>
                      <a:pt x="1819" y="2940"/>
                    </a:lnTo>
                    <a:lnTo>
                      <a:pt x="1819" y="2994"/>
                    </a:lnTo>
                    <a:lnTo>
                      <a:pt x="1766" y="3047"/>
                    </a:lnTo>
                    <a:lnTo>
                      <a:pt x="1766" y="3047"/>
                    </a:lnTo>
                    <a:lnTo>
                      <a:pt x="1926" y="3101"/>
                    </a:lnTo>
                    <a:lnTo>
                      <a:pt x="2141" y="3154"/>
                    </a:lnTo>
                    <a:lnTo>
                      <a:pt x="2355" y="3208"/>
                    </a:lnTo>
                    <a:lnTo>
                      <a:pt x="2355" y="3208"/>
                    </a:lnTo>
                    <a:lnTo>
                      <a:pt x="2462" y="3315"/>
                    </a:lnTo>
                    <a:lnTo>
                      <a:pt x="2569" y="3368"/>
                    </a:lnTo>
                    <a:lnTo>
                      <a:pt x="2676" y="3475"/>
                    </a:lnTo>
                    <a:lnTo>
                      <a:pt x="2676" y="3475"/>
                    </a:lnTo>
                    <a:lnTo>
                      <a:pt x="2622" y="3582"/>
                    </a:lnTo>
                    <a:lnTo>
                      <a:pt x="2462" y="3636"/>
                    </a:lnTo>
                    <a:lnTo>
                      <a:pt x="2301" y="3688"/>
                    </a:lnTo>
                    <a:lnTo>
                      <a:pt x="2301" y="3688"/>
                    </a:lnTo>
                    <a:lnTo>
                      <a:pt x="2676" y="3636"/>
                    </a:lnTo>
                    <a:lnTo>
                      <a:pt x="3104" y="3636"/>
                    </a:lnTo>
                    <a:lnTo>
                      <a:pt x="3371" y="3636"/>
                    </a:lnTo>
                    <a:lnTo>
                      <a:pt x="3371" y="3636"/>
                    </a:lnTo>
                    <a:lnTo>
                      <a:pt x="3425" y="3688"/>
                    </a:lnTo>
                    <a:lnTo>
                      <a:pt x="3479" y="3742"/>
                    </a:lnTo>
                    <a:lnTo>
                      <a:pt x="3479" y="3796"/>
                    </a:lnTo>
                    <a:lnTo>
                      <a:pt x="3479" y="3796"/>
                    </a:lnTo>
                    <a:lnTo>
                      <a:pt x="3693" y="3903"/>
                    </a:lnTo>
                    <a:lnTo>
                      <a:pt x="3800" y="4063"/>
                    </a:lnTo>
                    <a:lnTo>
                      <a:pt x="3853" y="4331"/>
                    </a:lnTo>
                    <a:lnTo>
                      <a:pt x="3853" y="4331"/>
                    </a:lnTo>
                    <a:lnTo>
                      <a:pt x="3853" y="4384"/>
                    </a:lnTo>
                    <a:lnTo>
                      <a:pt x="3907" y="4384"/>
                    </a:lnTo>
                    <a:lnTo>
                      <a:pt x="3960" y="4384"/>
                    </a:lnTo>
                    <a:lnTo>
                      <a:pt x="3960" y="4384"/>
                    </a:lnTo>
                    <a:lnTo>
                      <a:pt x="3800" y="4491"/>
                    </a:lnTo>
                    <a:lnTo>
                      <a:pt x="3639" y="4545"/>
                    </a:lnTo>
                    <a:lnTo>
                      <a:pt x="3532" y="4598"/>
                    </a:lnTo>
                    <a:lnTo>
                      <a:pt x="3532" y="4598"/>
                    </a:lnTo>
                    <a:lnTo>
                      <a:pt x="3318" y="4652"/>
                    </a:lnTo>
                    <a:lnTo>
                      <a:pt x="3104" y="4759"/>
                    </a:lnTo>
                    <a:lnTo>
                      <a:pt x="2943" y="4759"/>
                    </a:lnTo>
                    <a:lnTo>
                      <a:pt x="2943" y="4759"/>
                    </a:lnTo>
                    <a:lnTo>
                      <a:pt x="3318" y="4812"/>
                    </a:lnTo>
                    <a:lnTo>
                      <a:pt x="3693" y="4812"/>
                    </a:lnTo>
                    <a:lnTo>
                      <a:pt x="4014" y="4918"/>
                    </a:lnTo>
                    <a:lnTo>
                      <a:pt x="4014" y="4918"/>
                    </a:lnTo>
                    <a:lnTo>
                      <a:pt x="3960" y="5025"/>
                    </a:lnTo>
                    <a:lnTo>
                      <a:pt x="3907" y="5079"/>
                    </a:lnTo>
                    <a:lnTo>
                      <a:pt x="3907" y="5186"/>
                    </a:lnTo>
                    <a:lnTo>
                      <a:pt x="3907" y="5186"/>
                    </a:lnTo>
                    <a:lnTo>
                      <a:pt x="4014" y="5293"/>
                    </a:lnTo>
                    <a:lnTo>
                      <a:pt x="4228" y="5400"/>
                    </a:lnTo>
                    <a:lnTo>
                      <a:pt x="4388" y="5507"/>
                    </a:lnTo>
                    <a:lnTo>
                      <a:pt x="4388" y="5507"/>
                    </a:lnTo>
                    <a:lnTo>
                      <a:pt x="4228" y="5561"/>
                    </a:lnTo>
                    <a:lnTo>
                      <a:pt x="4174" y="5668"/>
                    </a:lnTo>
                    <a:lnTo>
                      <a:pt x="4174" y="5775"/>
                    </a:lnTo>
                    <a:lnTo>
                      <a:pt x="4174" y="5775"/>
                    </a:lnTo>
                    <a:lnTo>
                      <a:pt x="4335" y="5828"/>
                    </a:lnTo>
                    <a:lnTo>
                      <a:pt x="4495" y="5882"/>
                    </a:lnTo>
                    <a:lnTo>
                      <a:pt x="4549" y="5989"/>
                    </a:lnTo>
                    <a:lnTo>
                      <a:pt x="4549" y="5989"/>
                    </a:lnTo>
                    <a:lnTo>
                      <a:pt x="4442" y="6148"/>
                    </a:lnTo>
                    <a:lnTo>
                      <a:pt x="4335" y="6202"/>
                    </a:lnTo>
                    <a:lnTo>
                      <a:pt x="4228" y="6309"/>
                    </a:lnTo>
                    <a:lnTo>
                      <a:pt x="4228" y="6309"/>
                    </a:lnTo>
                    <a:lnTo>
                      <a:pt x="4228" y="6362"/>
                    </a:lnTo>
                    <a:lnTo>
                      <a:pt x="4228" y="6416"/>
                    </a:lnTo>
                    <a:lnTo>
                      <a:pt x="4228" y="6416"/>
                    </a:lnTo>
                    <a:lnTo>
                      <a:pt x="4228" y="6416"/>
                    </a:lnTo>
                    <a:lnTo>
                      <a:pt x="4121" y="6523"/>
                    </a:lnTo>
                    <a:lnTo>
                      <a:pt x="4014" y="6576"/>
                    </a:lnTo>
                    <a:lnTo>
                      <a:pt x="3907" y="6630"/>
                    </a:lnTo>
                    <a:lnTo>
                      <a:pt x="3907" y="6630"/>
                    </a:lnTo>
                    <a:lnTo>
                      <a:pt x="7170" y="663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5" name="Freeform 314"/>
              <p:cNvSpPr>
                <a:spLocks/>
              </p:cNvSpPr>
              <p:nvPr/>
            </p:nvSpPr>
            <p:spPr bwMode="auto">
              <a:xfrm>
                <a:off x="3784" y="2170"/>
                <a:ext cx="849" cy="815"/>
              </a:xfrm>
              <a:custGeom>
                <a:avLst/>
                <a:gdLst>
                  <a:gd name="T0" fmla="*/ 4870 w 6796"/>
                  <a:gd name="T1" fmla="*/ 1764 h 6523"/>
                  <a:gd name="T2" fmla="*/ 5993 w 6796"/>
                  <a:gd name="T3" fmla="*/ 1764 h 6523"/>
                  <a:gd name="T4" fmla="*/ 5512 w 6796"/>
                  <a:gd name="T5" fmla="*/ 2138 h 6523"/>
                  <a:gd name="T6" fmla="*/ 6154 w 6796"/>
                  <a:gd name="T7" fmla="*/ 2192 h 6523"/>
                  <a:gd name="T8" fmla="*/ 5940 w 6796"/>
                  <a:gd name="T9" fmla="*/ 2353 h 6523"/>
                  <a:gd name="T10" fmla="*/ 6315 w 6796"/>
                  <a:gd name="T11" fmla="*/ 2673 h 6523"/>
                  <a:gd name="T12" fmla="*/ 6047 w 6796"/>
                  <a:gd name="T13" fmla="*/ 2940 h 6523"/>
                  <a:gd name="T14" fmla="*/ 6101 w 6796"/>
                  <a:gd name="T15" fmla="*/ 3261 h 6523"/>
                  <a:gd name="T16" fmla="*/ 6208 w 6796"/>
                  <a:gd name="T17" fmla="*/ 3581 h 6523"/>
                  <a:gd name="T18" fmla="*/ 5940 w 6796"/>
                  <a:gd name="T19" fmla="*/ 4652 h 6523"/>
                  <a:gd name="T20" fmla="*/ 5779 w 6796"/>
                  <a:gd name="T21" fmla="*/ 5668 h 6523"/>
                  <a:gd name="T22" fmla="*/ 5886 w 6796"/>
                  <a:gd name="T23" fmla="*/ 5988 h 6523"/>
                  <a:gd name="T24" fmla="*/ 6368 w 6796"/>
                  <a:gd name="T25" fmla="*/ 6202 h 6523"/>
                  <a:gd name="T26" fmla="*/ 6796 w 6796"/>
                  <a:gd name="T27" fmla="*/ 6523 h 6523"/>
                  <a:gd name="T28" fmla="*/ 4121 w 6796"/>
                  <a:gd name="T29" fmla="*/ 6416 h 6523"/>
                  <a:gd name="T30" fmla="*/ 4175 w 6796"/>
                  <a:gd name="T31" fmla="*/ 6255 h 6523"/>
                  <a:gd name="T32" fmla="*/ 4389 w 6796"/>
                  <a:gd name="T33" fmla="*/ 6041 h 6523"/>
                  <a:gd name="T34" fmla="*/ 4282 w 6796"/>
                  <a:gd name="T35" fmla="*/ 5721 h 6523"/>
                  <a:gd name="T36" fmla="*/ 4175 w 6796"/>
                  <a:gd name="T37" fmla="*/ 5454 h 6523"/>
                  <a:gd name="T38" fmla="*/ 3961 w 6796"/>
                  <a:gd name="T39" fmla="*/ 5186 h 6523"/>
                  <a:gd name="T40" fmla="*/ 3907 w 6796"/>
                  <a:gd name="T41" fmla="*/ 4918 h 6523"/>
                  <a:gd name="T42" fmla="*/ 3265 w 6796"/>
                  <a:gd name="T43" fmla="*/ 4705 h 6523"/>
                  <a:gd name="T44" fmla="*/ 3211 w 6796"/>
                  <a:gd name="T45" fmla="*/ 4545 h 6523"/>
                  <a:gd name="T46" fmla="*/ 3693 w 6796"/>
                  <a:gd name="T47" fmla="*/ 4384 h 6523"/>
                  <a:gd name="T48" fmla="*/ 3747 w 6796"/>
                  <a:gd name="T49" fmla="*/ 4224 h 6523"/>
                  <a:gd name="T50" fmla="*/ 3586 w 6796"/>
                  <a:gd name="T51" fmla="*/ 3796 h 6523"/>
                  <a:gd name="T52" fmla="*/ 3319 w 6796"/>
                  <a:gd name="T53" fmla="*/ 3581 h 6523"/>
                  <a:gd name="T54" fmla="*/ 2623 w 6796"/>
                  <a:gd name="T55" fmla="*/ 3529 h 6523"/>
                  <a:gd name="T56" fmla="*/ 2623 w 6796"/>
                  <a:gd name="T57" fmla="*/ 3475 h 6523"/>
                  <a:gd name="T58" fmla="*/ 2409 w 6796"/>
                  <a:gd name="T59" fmla="*/ 3154 h 6523"/>
                  <a:gd name="T60" fmla="*/ 1874 w 6796"/>
                  <a:gd name="T61" fmla="*/ 2994 h 6523"/>
                  <a:gd name="T62" fmla="*/ 1713 w 6796"/>
                  <a:gd name="T63" fmla="*/ 2833 h 6523"/>
                  <a:gd name="T64" fmla="*/ 1285 w 6796"/>
                  <a:gd name="T65" fmla="*/ 2726 h 6523"/>
                  <a:gd name="T66" fmla="*/ 910 w 6796"/>
                  <a:gd name="T67" fmla="*/ 2459 h 6523"/>
                  <a:gd name="T68" fmla="*/ 589 w 6796"/>
                  <a:gd name="T69" fmla="*/ 2192 h 6523"/>
                  <a:gd name="T70" fmla="*/ 268 w 6796"/>
                  <a:gd name="T71" fmla="*/ 2192 h 6523"/>
                  <a:gd name="T72" fmla="*/ 107 w 6796"/>
                  <a:gd name="T73" fmla="*/ 2138 h 6523"/>
                  <a:gd name="T74" fmla="*/ 268 w 6796"/>
                  <a:gd name="T75" fmla="*/ 2085 h 6523"/>
                  <a:gd name="T76" fmla="*/ 161 w 6796"/>
                  <a:gd name="T77" fmla="*/ 1817 h 6523"/>
                  <a:gd name="T78" fmla="*/ 696 w 6796"/>
                  <a:gd name="T79" fmla="*/ 1764 h 6523"/>
                  <a:gd name="T80" fmla="*/ 1874 w 6796"/>
                  <a:gd name="T81" fmla="*/ 1389 h 6523"/>
                  <a:gd name="T82" fmla="*/ 2837 w 6796"/>
                  <a:gd name="T83" fmla="*/ 694 h 6523"/>
                  <a:gd name="T84" fmla="*/ 3372 w 6796"/>
                  <a:gd name="T85" fmla="*/ 213 h 6523"/>
                  <a:gd name="T86" fmla="*/ 3640 w 6796"/>
                  <a:gd name="T87" fmla="*/ 159 h 6523"/>
                  <a:gd name="T88" fmla="*/ 3747 w 6796"/>
                  <a:gd name="T89" fmla="*/ 373 h 6523"/>
                  <a:gd name="T90" fmla="*/ 3854 w 6796"/>
                  <a:gd name="T91" fmla="*/ 641 h 6523"/>
                  <a:gd name="T92" fmla="*/ 3854 w 6796"/>
                  <a:gd name="T93" fmla="*/ 962 h 6523"/>
                  <a:gd name="T94" fmla="*/ 3479 w 6796"/>
                  <a:gd name="T95" fmla="*/ 1550 h 6523"/>
                  <a:gd name="T96" fmla="*/ 3479 w 6796"/>
                  <a:gd name="T97" fmla="*/ 1924 h 6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96" h="6523">
                    <a:moveTo>
                      <a:pt x="3586" y="1978"/>
                    </a:moveTo>
                    <a:lnTo>
                      <a:pt x="3961" y="2031"/>
                    </a:lnTo>
                    <a:lnTo>
                      <a:pt x="4496" y="1924"/>
                    </a:lnTo>
                    <a:lnTo>
                      <a:pt x="4870" y="1764"/>
                    </a:lnTo>
                    <a:lnTo>
                      <a:pt x="4870" y="1764"/>
                    </a:lnTo>
                    <a:lnTo>
                      <a:pt x="5191" y="1710"/>
                    </a:lnTo>
                    <a:lnTo>
                      <a:pt x="5565" y="1764"/>
                    </a:lnTo>
                    <a:lnTo>
                      <a:pt x="5993" y="1764"/>
                    </a:lnTo>
                    <a:lnTo>
                      <a:pt x="5993" y="1764"/>
                    </a:lnTo>
                    <a:lnTo>
                      <a:pt x="5726" y="1871"/>
                    </a:lnTo>
                    <a:lnTo>
                      <a:pt x="5512" y="1978"/>
                    </a:lnTo>
                    <a:lnTo>
                      <a:pt x="5512" y="2138"/>
                    </a:lnTo>
                    <a:lnTo>
                      <a:pt x="5512" y="2138"/>
                    </a:lnTo>
                    <a:lnTo>
                      <a:pt x="5672" y="2245"/>
                    </a:lnTo>
                    <a:lnTo>
                      <a:pt x="5886" y="2245"/>
                    </a:lnTo>
                    <a:lnTo>
                      <a:pt x="6154" y="2192"/>
                    </a:lnTo>
                    <a:lnTo>
                      <a:pt x="6154" y="2192"/>
                    </a:lnTo>
                    <a:lnTo>
                      <a:pt x="6047" y="2245"/>
                    </a:lnTo>
                    <a:lnTo>
                      <a:pt x="5993" y="2299"/>
                    </a:lnTo>
                    <a:lnTo>
                      <a:pt x="5940" y="2353"/>
                    </a:lnTo>
                    <a:lnTo>
                      <a:pt x="5940" y="2353"/>
                    </a:lnTo>
                    <a:lnTo>
                      <a:pt x="6047" y="2512"/>
                    </a:lnTo>
                    <a:lnTo>
                      <a:pt x="6208" y="2566"/>
                    </a:lnTo>
                    <a:lnTo>
                      <a:pt x="6315" y="2673"/>
                    </a:lnTo>
                    <a:lnTo>
                      <a:pt x="6315" y="2673"/>
                    </a:lnTo>
                    <a:lnTo>
                      <a:pt x="6261" y="2780"/>
                    </a:lnTo>
                    <a:lnTo>
                      <a:pt x="6101" y="2833"/>
                    </a:lnTo>
                    <a:lnTo>
                      <a:pt x="6047" y="2940"/>
                    </a:lnTo>
                    <a:lnTo>
                      <a:pt x="6047" y="2940"/>
                    </a:lnTo>
                    <a:lnTo>
                      <a:pt x="6047" y="3101"/>
                    </a:lnTo>
                    <a:lnTo>
                      <a:pt x="6101" y="3208"/>
                    </a:lnTo>
                    <a:lnTo>
                      <a:pt x="6101" y="3261"/>
                    </a:lnTo>
                    <a:lnTo>
                      <a:pt x="6101" y="3261"/>
                    </a:lnTo>
                    <a:lnTo>
                      <a:pt x="6101" y="3422"/>
                    </a:lnTo>
                    <a:lnTo>
                      <a:pt x="6154" y="3475"/>
                    </a:lnTo>
                    <a:lnTo>
                      <a:pt x="6208" y="3581"/>
                    </a:lnTo>
                    <a:lnTo>
                      <a:pt x="6208" y="3581"/>
                    </a:lnTo>
                    <a:lnTo>
                      <a:pt x="6101" y="3956"/>
                    </a:lnTo>
                    <a:lnTo>
                      <a:pt x="5993" y="4331"/>
                    </a:lnTo>
                    <a:lnTo>
                      <a:pt x="5940" y="4652"/>
                    </a:lnTo>
                    <a:lnTo>
                      <a:pt x="5940" y="4652"/>
                    </a:lnTo>
                    <a:lnTo>
                      <a:pt x="5886" y="4972"/>
                    </a:lnTo>
                    <a:lnTo>
                      <a:pt x="5779" y="5347"/>
                    </a:lnTo>
                    <a:lnTo>
                      <a:pt x="5779" y="5668"/>
                    </a:lnTo>
                    <a:lnTo>
                      <a:pt x="5779" y="5668"/>
                    </a:lnTo>
                    <a:lnTo>
                      <a:pt x="5779" y="5775"/>
                    </a:lnTo>
                    <a:lnTo>
                      <a:pt x="5833" y="5882"/>
                    </a:lnTo>
                    <a:lnTo>
                      <a:pt x="5886" y="5988"/>
                    </a:lnTo>
                    <a:lnTo>
                      <a:pt x="5886" y="5988"/>
                    </a:lnTo>
                    <a:lnTo>
                      <a:pt x="5993" y="6041"/>
                    </a:lnTo>
                    <a:lnTo>
                      <a:pt x="6208" y="6148"/>
                    </a:lnTo>
                    <a:lnTo>
                      <a:pt x="6368" y="6202"/>
                    </a:lnTo>
                    <a:lnTo>
                      <a:pt x="6368" y="6202"/>
                    </a:lnTo>
                    <a:lnTo>
                      <a:pt x="6529" y="6309"/>
                    </a:lnTo>
                    <a:lnTo>
                      <a:pt x="6636" y="6416"/>
                    </a:lnTo>
                    <a:lnTo>
                      <a:pt x="6796" y="6523"/>
                    </a:lnTo>
                    <a:lnTo>
                      <a:pt x="6796" y="6523"/>
                    </a:lnTo>
                    <a:lnTo>
                      <a:pt x="4014" y="6523"/>
                    </a:lnTo>
                    <a:lnTo>
                      <a:pt x="4068" y="6469"/>
                    </a:lnTo>
                    <a:lnTo>
                      <a:pt x="4121" y="6416"/>
                    </a:lnTo>
                    <a:lnTo>
                      <a:pt x="4175" y="6309"/>
                    </a:lnTo>
                    <a:lnTo>
                      <a:pt x="4175" y="6309"/>
                    </a:lnTo>
                    <a:lnTo>
                      <a:pt x="4175" y="6309"/>
                    </a:lnTo>
                    <a:lnTo>
                      <a:pt x="4175" y="6255"/>
                    </a:lnTo>
                    <a:lnTo>
                      <a:pt x="4175" y="6202"/>
                    </a:lnTo>
                    <a:lnTo>
                      <a:pt x="4175" y="6202"/>
                    </a:lnTo>
                    <a:lnTo>
                      <a:pt x="4282" y="6095"/>
                    </a:lnTo>
                    <a:lnTo>
                      <a:pt x="4389" y="6041"/>
                    </a:lnTo>
                    <a:lnTo>
                      <a:pt x="4496" y="5882"/>
                    </a:lnTo>
                    <a:lnTo>
                      <a:pt x="4496" y="5882"/>
                    </a:lnTo>
                    <a:lnTo>
                      <a:pt x="4442" y="5775"/>
                    </a:lnTo>
                    <a:lnTo>
                      <a:pt x="4282" y="5721"/>
                    </a:lnTo>
                    <a:lnTo>
                      <a:pt x="4175" y="5668"/>
                    </a:lnTo>
                    <a:lnTo>
                      <a:pt x="4175" y="5668"/>
                    </a:lnTo>
                    <a:lnTo>
                      <a:pt x="4121" y="5561"/>
                    </a:lnTo>
                    <a:lnTo>
                      <a:pt x="4175" y="5454"/>
                    </a:lnTo>
                    <a:lnTo>
                      <a:pt x="4282" y="5400"/>
                    </a:lnTo>
                    <a:lnTo>
                      <a:pt x="4282" y="5400"/>
                    </a:lnTo>
                    <a:lnTo>
                      <a:pt x="4121" y="5293"/>
                    </a:lnTo>
                    <a:lnTo>
                      <a:pt x="3961" y="5186"/>
                    </a:lnTo>
                    <a:lnTo>
                      <a:pt x="3854" y="5079"/>
                    </a:lnTo>
                    <a:lnTo>
                      <a:pt x="3854" y="5079"/>
                    </a:lnTo>
                    <a:lnTo>
                      <a:pt x="3854" y="4972"/>
                    </a:lnTo>
                    <a:lnTo>
                      <a:pt x="3907" y="4918"/>
                    </a:lnTo>
                    <a:lnTo>
                      <a:pt x="3961" y="4811"/>
                    </a:lnTo>
                    <a:lnTo>
                      <a:pt x="3961" y="4811"/>
                    </a:lnTo>
                    <a:lnTo>
                      <a:pt x="3640" y="4705"/>
                    </a:lnTo>
                    <a:lnTo>
                      <a:pt x="3265" y="4705"/>
                    </a:lnTo>
                    <a:lnTo>
                      <a:pt x="2890" y="4652"/>
                    </a:lnTo>
                    <a:lnTo>
                      <a:pt x="2890" y="4652"/>
                    </a:lnTo>
                    <a:lnTo>
                      <a:pt x="3051" y="4652"/>
                    </a:lnTo>
                    <a:lnTo>
                      <a:pt x="3211" y="4545"/>
                    </a:lnTo>
                    <a:lnTo>
                      <a:pt x="3426" y="4491"/>
                    </a:lnTo>
                    <a:lnTo>
                      <a:pt x="3426" y="4491"/>
                    </a:lnTo>
                    <a:lnTo>
                      <a:pt x="3533" y="4491"/>
                    </a:lnTo>
                    <a:lnTo>
                      <a:pt x="3693" y="4384"/>
                    </a:lnTo>
                    <a:lnTo>
                      <a:pt x="3854" y="4331"/>
                    </a:lnTo>
                    <a:lnTo>
                      <a:pt x="3854" y="4331"/>
                    </a:lnTo>
                    <a:lnTo>
                      <a:pt x="3800" y="4277"/>
                    </a:lnTo>
                    <a:lnTo>
                      <a:pt x="3747" y="4224"/>
                    </a:lnTo>
                    <a:lnTo>
                      <a:pt x="3747" y="4170"/>
                    </a:lnTo>
                    <a:lnTo>
                      <a:pt x="3747" y="4170"/>
                    </a:lnTo>
                    <a:lnTo>
                      <a:pt x="3693" y="3956"/>
                    </a:lnTo>
                    <a:lnTo>
                      <a:pt x="3586" y="3796"/>
                    </a:lnTo>
                    <a:lnTo>
                      <a:pt x="3372" y="3689"/>
                    </a:lnTo>
                    <a:lnTo>
                      <a:pt x="3372" y="3689"/>
                    </a:lnTo>
                    <a:lnTo>
                      <a:pt x="3372" y="3635"/>
                    </a:lnTo>
                    <a:lnTo>
                      <a:pt x="3319" y="3581"/>
                    </a:lnTo>
                    <a:lnTo>
                      <a:pt x="3211" y="3529"/>
                    </a:lnTo>
                    <a:lnTo>
                      <a:pt x="3211" y="3529"/>
                    </a:lnTo>
                    <a:lnTo>
                      <a:pt x="2997" y="3529"/>
                    </a:lnTo>
                    <a:lnTo>
                      <a:pt x="2623" y="3529"/>
                    </a:lnTo>
                    <a:lnTo>
                      <a:pt x="2302" y="3529"/>
                    </a:lnTo>
                    <a:lnTo>
                      <a:pt x="2302" y="3529"/>
                    </a:lnTo>
                    <a:lnTo>
                      <a:pt x="2462" y="3475"/>
                    </a:lnTo>
                    <a:lnTo>
                      <a:pt x="2623" y="3475"/>
                    </a:lnTo>
                    <a:lnTo>
                      <a:pt x="2676" y="3368"/>
                    </a:lnTo>
                    <a:lnTo>
                      <a:pt x="2676" y="3368"/>
                    </a:lnTo>
                    <a:lnTo>
                      <a:pt x="2569" y="3261"/>
                    </a:lnTo>
                    <a:lnTo>
                      <a:pt x="2409" y="3154"/>
                    </a:lnTo>
                    <a:lnTo>
                      <a:pt x="2302" y="3101"/>
                    </a:lnTo>
                    <a:lnTo>
                      <a:pt x="2302" y="3101"/>
                    </a:lnTo>
                    <a:lnTo>
                      <a:pt x="2088" y="3047"/>
                    </a:lnTo>
                    <a:lnTo>
                      <a:pt x="1874" y="2994"/>
                    </a:lnTo>
                    <a:lnTo>
                      <a:pt x="1659" y="2940"/>
                    </a:lnTo>
                    <a:lnTo>
                      <a:pt x="1659" y="2940"/>
                    </a:lnTo>
                    <a:lnTo>
                      <a:pt x="1713" y="2887"/>
                    </a:lnTo>
                    <a:lnTo>
                      <a:pt x="1713" y="2833"/>
                    </a:lnTo>
                    <a:lnTo>
                      <a:pt x="1713" y="2780"/>
                    </a:lnTo>
                    <a:lnTo>
                      <a:pt x="1713" y="2780"/>
                    </a:lnTo>
                    <a:lnTo>
                      <a:pt x="1499" y="2726"/>
                    </a:lnTo>
                    <a:lnTo>
                      <a:pt x="1285" y="2726"/>
                    </a:lnTo>
                    <a:lnTo>
                      <a:pt x="1017" y="2619"/>
                    </a:lnTo>
                    <a:lnTo>
                      <a:pt x="1017" y="2619"/>
                    </a:lnTo>
                    <a:lnTo>
                      <a:pt x="964" y="2566"/>
                    </a:lnTo>
                    <a:lnTo>
                      <a:pt x="910" y="2459"/>
                    </a:lnTo>
                    <a:lnTo>
                      <a:pt x="910" y="2406"/>
                    </a:lnTo>
                    <a:lnTo>
                      <a:pt x="910" y="2406"/>
                    </a:lnTo>
                    <a:lnTo>
                      <a:pt x="750" y="2299"/>
                    </a:lnTo>
                    <a:lnTo>
                      <a:pt x="589" y="2192"/>
                    </a:lnTo>
                    <a:lnTo>
                      <a:pt x="375" y="2138"/>
                    </a:lnTo>
                    <a:lnTo>
                      <a:pt x="375" y="2138"/>
                    </a:lnTo>
                    <a:lnTo>
                      <a:pt x="321" y="2192"/>
                    </a:lnTo>
                    <a:lnTo>
                      <a:pt x="268" y="2192"/>
                    </a:lnTo>
                    <a:lnTo>
                      <a:pt x="214" y="2138"/>
                    </a:lnTo>
                    <a:lnTo>
                      <a:pt x="214" y="2138"/>
                    </a:lnTo>
                    <a:lnTo>
                      <a:pt x="161" y="2138"/>
                    </a:lnTo>
                    <a:lnTo>
                      <a:pt x="107" y="2138"/>
                    </a:lnTo>
                    <a:lnTo>
                      <a:pt x="54" y="2138"/>
                    </a:lnTo>
                    <a:lnTo>
                      <a:pt x="54" y="2138"/>
                    </a:lnTo>
                    <a:lnTo>
                      <a:pt x="161" y="2138"/>
                    </a:lnTo>
                    <a:lnTo>
                      <a:pt x="268" y="2085"/>
                    </a:lnTo>
                    <a:lnTo>
                      <a:pt x="375" y="2031"/>
                    </a:lnTo>
                    <a:lnTo>
                      <a:pt x="375" y="2031"/>
                    </a:lnTo>
                    <a:lnTo>
                      <a:pt x="321" y="1871"/>
                    </a:lnTo>
                    <a:lnTo>
                      <a:pt x="161" y="1817"/>
                    </a:lnTo>
                    <a:lnTo>
                      <a:pt x="0" y="1764"/>
                    </a:lnTo>
                    <a:lnTo>
                      <a:pt x="0" y="1764"/>
                    </a:lnTo>
                    <a:lnTo>
                      <a:pt x="375" y="1764"/>
                    </a:lnTo>
                    <a:lnTo>
                      <a:pt x="696" y="1764"/>
                    </a:lnTo>
                    <a:lnTo>
                      <a:pt x="964" y="1710"/>
                    </a:lnTo>
                    <a:lnTo>
                      <a:pt x="964" y="1710"/>
                    </a:lnTo>
                    <a:lnTo>
                      <a:pt x="1392" y="1603"/>
                    </a:lnTo>
                    <a:lnTo>
                      <a:pt x="1874" y="1389"/>
                    </a:lnTo>
                    <a:lnTo>
                      <a:pt x="2302" y="1123"/>
                    </a:lnTo>
                    <a:lnTo>
                      <a:pt x="2302" y="1123"/>
                    </a:lnTo>
                    <a:lnTo>
                      <a:pt x="2569" y="909"/>
                    </a:lnTo>
                    <a:lnTo>
                      <a:pt x="2837" y="694"/>
                    </a:lnTo>
                    <a:lnTo>
                      <a:pt x="3104" y="480"/>
                    </a:lnTo>
                    <a:lnTo>
                      <a:pt x="3104" y="480"/>
                    </a:lnTo>
                    <a:lnTo>
                      <a:pt x="3211" y="373"/>
                    </a:lnTo>
                    <a:lnTo>
                      <a:pt x="3372" y="213"/>
                    </a:lnTo>
                    <a:lnTo>
                      <a:pt x="3533" y="0"/>
                    </a:lnTo>
                    <a:lnTo>
                      <a:pt x="3533" y="0"/>
                    </a:lnTo>
                    <a:lnTo>
                      <a:pt x="3533" y="53"/>
                    </a:lnTo>
                    <a:lnTo>
                      <a:pt x="3640" y="159"/>
                    </a:lnTo>
                    <a:lnTo>
                      <a:pt x="3747" y="213"/>
                    </a:lnTo>
                    <a:lnTo>
                      <a:pt x="3747" y="213"/>
                    </a:lnTo>
                    <a:lnTo>
                      <a:pt x="3800" y="320"/>
                    </a:lnTo>
                    <a:lnTo>
                      <a:pt x="3747" y="373"/>
                    </a:lnTo>
                    <a:lnTo>
                      <a:pt x="3800" y="480"/>
                    </a:lnTo>
                    <a:lnTo>
                      <a:pt x="3800" y="480"/>
                    </a:lnTo>
                    <a:lnTo>
                      <a:pt x="3854" y="587"/>
                    </a:lnTo>
                    <a:lnTo>
                      <a:pt x="3854" y="641"/>
                    </a:lnTo>
                    <a:lnTo>
                      <a:pt x="3907" y="694"/>
                    </a:lnTo>
                    <a:lnTo>
                      <a:pt x="3907" y="694"/>
                    </a:lnTo>
                    <a:lnTo>
                      <a:pt x="3907" y="855"/>
                    </a:lnTo>
                    <a:lnTo>
                      <a:pt x="3854" y="962"/>
                    </a:lnTo>
                    <a:lnTo>
                      <a:pt x="3800" y="1123"/>
                    </a:lnTo>
                    <a:lnTo>
                      <a:pt x="3800" y="1123"/>
                    </a:lnTo>
                    <a:lnTo>
                      <a:pt x="3640" y="1336"/>
                    </a:lnTo>
                    <a:lnTo>
                      <a:pt x="3479" y="1550"/>
                    </a:lnTo>
                    <a:lnTo>
                      <a:pt x="3372" y="1710"/>
                    </a:lnTo>
                    <a:lnTo>
                      <a:pt x="3372" y="1710"/>
                    </a:lnTo>
                    <a:lnTo>
                      <a:pt x="3372" y="1871"/>
                    </a:lnTo>
                    <a:lnTo>
                      <a:pt x="3479" y="1924"/>
                    </a:lnTo>
                    <a:lnTo>
                      <a:pt x="3586" y="1978"/>
                    </a:lnTo>
                    <a:close/>
                  </a:path>
                </a:pathLst>
              </a:custGeom>
              <a:solidFill>
                <a:srgbClr val="007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" name="Freeform 315"/>
              <p:cNvSpPr>
                <a:spLocks/>
              </p:cNvSpPr>
              <p:nvPr/>
            </p:nvSpPr>
            <p:spPr bwMode="auto">
              <a:xfrm>
                <a:off x="3797" y="2183"/>
                <a:ext cx="809" cy="802"/>
              </a:xfrm>
              <a:custGeom>
                <a:avLst/>
                <a:gdLst>
                  <a:gd name="T0" fmla="*/ 4709 w 6475"/>
                  <a:gd name="T1" fmla="*/ 1765 h 6417"/>
                  <a:gd name="T2" fmla="*/ 5726 w 6475"/>
                  <a:gd name="T3" fmla="*/ 1711 h 6417"/>
                  <a:gd name="T4" fmla="*/ 5351 w 6475"/>
                  <a:gd name="T5" fmla="*/ 2086 h 6417"/>
                  <a:gd name="T6" fmla="*/ 5940 w 6475"/>
                  <a:gd name="T7" fmla="*/ 2139 h 6417"/>
                  <a:gd name="T8" fmla="*/ 5779 w 6475"/>
                  <a:gd name="T9" fmla="*/ 2353 h 6417"/>
                  <a:gd name="T10" fmla="*/ 6154 w 6475"/>
                  <a:gd name="T11" fmla="*/ 2567 h 6417"/>
                  <a:gd name="T12" fmla="*/ 5886 w 6475"/>
                  <a:gd name="T13" fmla="*/ 2888 h 6417"/>
                  <a:gd name="T14" fmla="*/ 5886 w 6475"/>
                  <a:gd name="T15" fmla="*/ 3262 h 6417"/>
                  <a:gd name="T16" fmla="*/ 5994 w 6475"/>
                  <a:gd name="T17" fmla="*/ 3583 h 6417"/>
                  <a:gd name="T18" fmla="*/ 5726 w 6475"/>
                  <a:gd name="T19" fmla="*/ 4599 h 6417"/>
                  <a:gd name="T20" fmla="*/ 5619 w 6475"/>
                  <a:gd name="T21" fmla="*/ 5562 h 6417"/>
                  <a:gd name="T22" fmla="*/ 5726 w 6475"/>
                  <a:gd name="T23" fmla="*/ 5882 h 6417"/>
                  <a:gd name="T24" fmla="*/ 6101 w 6475"/>
                  <a:gd name="T25" fmla="*/ 6096 h 6417"/>
                  <a:gd name="T26" fmla="*/ 6475 w 6475"/>
                  <a:gd name="T27" fmla="*/ 6417 h 6417"/>
                  <a:gd name="T28" fmla="*/ 4175 w 6475"/>
                  <a:gd name="T29" fmla="*/ 6310 h 6417"/>
                  <a:gd name="T30" fmla="*/ 4228 w 6475"/>
                  <a:gd name="T31" fmla="*/ 6149 h 6417"/>
                  <a:gd name="T32" fmla="*/ 4389 w 6475"/>
                  <a:gd name="T33" fmla="*/ 5935 h 6417"/>
                  <a:gd name="T34" fmla="*/ 4335 w 6475"/>
                  <a:gd name="T35" fmla="*/ 5615 h 6417"/>
                  <a:gd name="T36" fmla="*/ 4175 w 6475"/>
                  <a:gd name="T37" fmla="*/ 5348 h 6417"/>
                  <a:gd name="T38" fmla="*/ 3961 w 6475"/>
                  <a:gd name="T39" fmla="*/ 5080 h 6417"/>
                  <a:gd name="T40" fmla="*/ 3907 w 6475"/>
                  <a:gd name="T41" fmla="*/ 4759 h 6417"/>
                  <a:gd name="T42" fmla="*/ 3265 w 6475"/>
                  <a:gd name="T43" fmla="*/ 4599 h 6417"/>
                  <a:gd name="T44" fmla="*/ 3212 w 6475"/>
                  <a:gd name="T45" fmla="*/ 4439 h 6417"/>
                  <a:gd name="T46" fmla="*/ 3640 w 6475"/>
                  <a:gd name="T47" fmla="*/ 4278 h 6417"/>
                  <a:gd name="T48" fmla="*/ 3693 w 6475"/>
                  <a:gd name="T49" fmla="*/ 4118 h 6417"/>
                  <a:gd name="T50" fmla="*/ 3533 w 6475"/>
                  <a:gd name="T51" fmla="*/ 3690 h 6417"/>
                  <a:gd name="T52" fmla="*/ 3265 w 6475"/>
                  <a:gd name="T53" fmla="*/ 3475 h 6417"/>
                  <a:gd name="T54" fmla="*/ 2623 w 6475"/>
                  <a:gd name="T55" fmla="*/ 3423 h 6417"/>
                  <a:gd name="T56" fmla="*/ 2623 w 6475"/>
                  <a:gd name="T57" fmla="*/ 3316 h 6417"/>
                  <a:gd name="T58" fmla="*/ 2462 w 6475"/>
                  <a:gd name="T59" fmla="*/ 3048 h 6417"/>
                  <a:gd name="T60" fmla="*/ 1874 w 6475"/>
                  <a:gd name="T61" fmla="*/ 2888 h 6417"/>
                  <a:gd name="T62" fmla="*/ 1659 w 6475"/>
                  <a:gd name="T63" fmla="*/ 2727 h 6417"/>
                  <a:gd name="T64" fmla="*/ 1231 w 6475"/>
                  <a:gd name="T65" fmla="*/ 2567 h 6417"/>
                  <a:gd name="T66" fmla="*/ 910 w 6475"/>
                  <a:gd name="T67" fmla="*/ 2353 h 6417"/>
                  <a:gd name="T68" fmla="*/ 536 w 6475"/>
                  <a:gd name="T69" fmla="*/ 2086 h 6417"/>
                  <a:gd name="T70" fmla="*/ 214 w 6475"/>
                  <a:gd name="T71" fmla="*/ 2032 h 6417"/>
                  <a:gd name="T72" fmla="*/ 54 w 6475"/>
                  <a:gd name="T73" fmla="*/ 2032 h 6417"/>
                  <a:gd name="T74" fmla="*/ 268 w 6475"/>
                  <a:gd name="T75" fmla="*/ 1979 h 6417"/>
                  <a:gd name="T76" fmla="*/ 161 w 6475"/>
                  <a:gd name="T77" fmla="*/ 1711 h 6417"/>
                  <a:gd name="T78" fmla="*/ 589 w 6475"/>
                  <a:gd name="T79" fmla="*/ 1658 h 6417"/>
                  <a:gd name="T80" fmla="*/ 1767 w 6475"/>
                  <a:gd name="T81" fmla="*/ 1283 h 6417"/>
                  <a:gd name="T82" fmla="*/ 2730 w 6475"/>
                  <a:gd name="T83" fmla="*/ 588 h 6417"/>
                  <a:gd name="T84" fmla="*/ 3212 w 6475"/>
                  <a:gd name="T85" fmla="*/ 160 h 6417"/>
                  <a:gd name="T86" fmla="*/ 3426 w 6475"/>
                  <a:gd name="T87" fmla="*/ 160 h 6417"/>
                  <a:gd name="T88" fmla="*/ 3586 w 6475"/>
                  <a:gd name="T89" fmla="*/ 374 h 6417"/>
                  <a:gd name="T90" fmla="*/ 3693 w 6475"/>
                  <a:gd name="T91" fmla="*/ 588 h 6417"/>
                  <a:gd name="T92" fmla="*/ 3747 w 6475"/>
                  <a:gd name="T93" fmla="*/ 856 h 6417"/>
                  <a:gd name="T94" fmla="*/ 3265 w 6475"/>
                  <a:gd name="T95" fmla="*/ 1497 h 6417"/>
                  <a:gd name="T96" fmla="*/ 3372 w 6475"/>
                  <a:gd name="T97" fmla="*/ 1925 h 6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75" h="6417">
                    <a:moveTo>
                      <a:pt x="3533" y="1979"/>
                    </a:moveTo>
                    <a:lnTo>
                      <a:pt x="3854" y="2032"/>
                    </a:lnTo>
                    <a:lnTo>
                      <a:pt x="4335" y="1925"/>
                    </a:lnTo>
                    <a:lnTo>
                      <a:pt x="4709" y="1765"/>
                    </a:lnTo>
                    <a:lnTo>
                      <a:pt x="4709" y="1765"/>
                    </a:lnTo>
                    <a:lnTo>
                      <a:pt x="5030" y="1711"/>
                    </a:lnTo>
                    <a:lnTo>
                      <a:pt x="5351" y="1711"/>
                    </a:lnTo>
                    <a:lnTo>
                      <a:pt x="5726" y="1711"/>
                    </a:lnTo>
                    <a:lnTo>
                      <a:pt x="5726" y="1711"/>
                    </a:lnTo>
                    <a:lnTo>
                      <a:pt x="5512" y="1818"/>
                    </a:lnTo>
                    <a:lnTo>
                      <a:pt x="5351" y="1925"/>
                    </a:lnTo>
                    <a:lnTo>
                      <a:pt x="5351" y="2086"/>
                    </a:lnTo>
                    <a:lnTo>
                      <a:pt x="5351" y="2086"/>
                    </a:lnTo>
                    <a:lnTo>
                      <a:pt x="5512" y="2247"/>
                    </a:lnTo>
                    <a:lnTo>
                      <a:pt x="5672" y="2193"/>
                    </a:lnTo>
                    <a:lnTo>
                      <a:pt x="5940" y="2139"/>
                    </a:lnTo>
                    <a:lnTo>
                      <a:pt x="5940" y="2139"/>
                    </a:lnTo>
                    <a:lnTo>
                      <a:pt x="5833" y="2193"/>
                    </a:lnTo>
                    <a:lnTo>
                      <a:pt x="5779" y="2300"/>
                    </a:lnTo>
                    <a:lnTo>
                      <a:pt x="5779" y="2353"/>
                    </a:lnTo>
                    <a:lnTo>
                      <a:pt x="5779" y="2353"/>
                    </a:lnTo>
                    <a:lnTo>
                      <a:pt x="5833" y="2460"/>
                    </a:lnTo>
                    <a:lnTo>
                      <a:pt x="6047" y="2513"/>
                    </a:lnTo>
                    <a:lnTo>
                      <a:pt x="6154" y="2567"/>
                    </a:lnTo>
                    <a:lnTo>
                      <a:pt x="6154" y="2567"/>
                    </a:lnTo>
                    <a:lnTo>
                      <a:pt x="6047" y="2727"/>
                    </a:lnTo>
                    <a:lnTo>
                      <a:pt x="5940" y="2781"/>
                    </a:lnTo>
                    <a:lnTo>
                      <a:pt x="5886" y="2888"/>
                    </a:lnTo>
                    <a:lnTo>
                      <a:pt x="5886" y="2888"/>
                    </a:lnTo>
                    <a:lnTo>
                      <a:pt x="5886" y="2995"/>
                    </a:lnTo>
                    <a:lnTo>
                      <a:pt x="5886" y="3155"/>
                    </a:lnTo>
                    <a:lnTo>
                      <a:pt x="5886" y="3262"/>
                    </a:lnTo>
                    <a:lnTo>
                      <a:pt x="5886" y="3262"/>
                    </a:lnTo>
                    <a:lnTo>
                      <a:pt x="5886" y="3369"/>
                    </a:lnTo>
                    <a:lnTo>
                      <a:pt x="5940" y="3475"/>
                    </a:lnTo>
                    <a:lnTo>
                      <a:pt x="5994" y="3583"/>
                    </a:lnTo>
                    <a:lnTo>
                      <a:pt x="5994" y="3583"/>
                    </a:lnTo>
                    <a:lnTo>
                      <a:pt x="5833" y="3957"/>
                    </a:lnTo>
                    <a:lnTo>
                      <a:pt x="5779" y="4278"/>
                    </a:lnTo>
                    <a:lnTo>
                      <a:pt x="5726" y="4599"/>
                    </a:lnTo>
                    <a:lnTo>
                      <a:pt x="5726" y="4599"/>
                    </a:lnTo>
                    <a:lnTo>
                      <a:pt x="5672" y="4919"/>
                    </a:lnTo>
                    <a:lnTo>
                      <a:pt x="5619" y="5241"/>
                    </a:lnTo>
                    <a:lnTo>
                      <a:pt x="5619" y="5562"/>
                    </a:lnTo>
                    <a:lnTo>
                      <a:pt x="5619" y="5562"/>
                    </a:lnTo>
                    <a:lnTo>
                      <a:pt x="5619" y="5722"/>
                    </a:lnTo>
                    <a:lnTo>
                      <a:pt x="5672" y="5828"/>
                    </a:lnTo>
                    <a:lnTo>
                      <a:pt x="5726" y="5882"/>
                    </a:lnTo>
                    <a:lnTo>
                      <a:pt x="5726" y="5882"/>
                    </a:lnTo>
                    <a:lnTo>
                      <a:pt x="5833" y="5989"/>
                    </a:lnTo>
                    <a:lnTo>
                      <a:pt x="5940" y="6042"/>
                    </a:lnTo>
                    <a:lnTo>
                      <a:pt x="6101" y="6096"/>
                    </a:lnTo>
                    <a:lnTo>
                      <a:pt x="6101" y="6096"/>
                    </a:lnTo>
                    <a:lnTo>
                      <a:pt x="6261" y="6203"/>
                    </a:lnTo>
                    <a:lnTo>
                      <a:pt x="6315" y="6310"/>
                    </a:lnTo>
                    <a:lnTo>
                      <a:pt x="6475" y="6417"/>
                    </a:lnTo>
                    <a:lnTo>
                      <a:pt x="6475" y="6417"/>
                    </a:lnTo>
                    <a:lnTo>
                      <a:pt x="4121" y="6417"/>
                    </a:lnTo>
                    <a:lnTo>
                      <a:pt x="4175" y="6363"/>
                    </a:lnTo>
                    <a:lnTo>
                      <a:pt x="4175" y="6310"/>
                    </a:lnTo>
                    <a:lnTo>
                      <a:pt x="4228" y="6203"/>
                    </a:lnTo>
                    <a:lnTo>
                      <a:pt x="4228" y="6203"/>
                    </a:lnTo>
                    <a:lnTo>
                      <a:pt x="4228" y="6203"/>
                    </a:lnTo>
                    <a:lnTo>
                      <a:pt x="4228" y="6149"/>
                    </a:lnTo>
                    <a:lnTo>
                      <a:pt x="4175" y="6096"/>
                    </a:lnTo>
                    <a:lnTo>
                      <a:pt x="4175" y="6096"/>
                    </a:lnTo>
                    <a:lnTo>
                      <a:pt x="4282" y="5989"/>
                    </a:lnTo>
                    <a:lnTo>
                      <a:pt x="4389" y="5935"/>
                    </a:lnTo>
                    <a:lnTo>
                      <a:pt x="4496" y="5776"/>
                    </a:lnTo>
                    <a:lnTo>
                      <a:pt x="4496" y="5776"/>
                    </a:lnTo>
                    <a:lnTo>
                      <a:pt x="4442" y="5669"/>
                    </a:lnTo>
                    <a:lnTo>
                      <a:pt x="4335" y="5615"/>
                    </a:lnTo>
                    <a:lnTo>
                      <a:pt x="4175" y="5562"/>
                    </a:lnTo>
                    <a:lnTo>
                      <a:pt x="4175" y="5562"/>
                    </a:lnTo>
                    <a:lnTo>
                      <a:pt x="4121" y="5455"/>
                    </a:lnTo>
                    <a:lnTo>
                      <a:pt x="4175" y="5348"/>
                    </a:lnTo>
                    <a:lnTo>
                      <a:pt x="4282" y="5294"/>
                    </a:lnTo>
                    <a:lnTo>
                      <a:pt x="4282" y="5294"/>
                    </a:lnTo>
                    <a:lnTo>
                      <a:pt x="4121" y="5187"/>
                    </a:lnTo>
                    <a:lnTo>
                      <a:pt x="3961" y="5080"/>
                    </a:lnTo>
                    <a:lnTo>
                      <a:pt x="3854" y="4973"/>
                    </a:lnTo>
                    <a:lnTo>
                      <a:pt x="3854" y="4973"/>
                    </a:lnTo>
                    <a:lnTo>
                      <a:pt x="3854" y="4866"/>
                    </a:lnTo>
                    <a:lnTo>
                      <a:pt x="3907" y="4759"/>
                    </a:lnTo>
                    <a:lnTo>
                      <a:pt x="3907" y="4705"/>
                    </a:lnTo>
                    <a:lnTo>
                      <a:pt x="3907" y="4705"/>
                    </a:lnTo>
                    <a:lnTo>
                      <a:pt x="3640" y="4599"/>
                    </a:lnTo>
                    <a:lnTo>
                      <a:pt x="3265" y="4599"/>
                    </a:lnTo>
                    <a:lnTo>
                      <a:pt x="2944" y="4546"/>
                    </a:lnTo>
                    <a:lnTo>
                      <a:pt x="2944" y="4546"/>
                    </a:lnTo>
                    <a:lnTo>
                      <a:pt x="3051" y="4546"/>
                    </a:lnTo>
                    <a:lnTo>
                      <a:pt x="3212" y="4439"/>
                    </a:lnTo>
                    <a:lnTo>
                      <a:pt x="3426" y="4385"/>
                    </a:lnTo>
                    <a:lnTo>
                      <a:pt x="3426" y="4385"/>
                    </a:lnTo>
                    <a:lnTo>
                      <a:pt x="3533" y="4385"/>
                    </a:lnTo>
                    <a:lnTo>
                      <a:pt x="3640" y="4278"/>
                    </a:lnTo>
                    <a:lnTo>
                      <a:pt x="3747" y="4225"/>
                    </a:lnTo>
                    <a:lnTo>
                      <a:pt x="3747" y="4225"/>
                    </a:lnTo>
                    <a:lnTo>
                      <a:pt x="3747" y="4171"/>
                    </a:lnTo>
                    <a:lnTo>
                      <a:pt x="3693" y="4118"/>
                    </a:lnTo>
                    <a:lnTo>
                      <a:pt x="3693" y="4064"/>
                    </a:lnTo>
                    <a:lnTo>
                      <a:pt x="3693" y="4064"/>
                    </a:lnTo>
                    <a:lnTo>
                      <a:pt x="3640" y="3850"/>
                    </a:lnTo>
                    <a:lnTo>
                      <a:pt x="3533" y="3690"/>
                    </a:lnTo>
                    <a:lnTo>
                      <a:pt x="3319" y="3583"/>
                    </a:lnTo>
                    <a:lnTo>
                      <a:pt x="3319" y="3583"/>
                    </a:lnTo>
                    <a:lnTo>
                      <a:pt x="3319" y="3529"/>
                    </a:lnTo>
                    <a:lnTo>
                      <a:pt x="3265" y="3475"/>
                    </a:lnTo>
                    <a:lnTo>
                      <a:pt x="3158" y="3423"/>
                    </a:lnTo>
                    <a:lnTo>
                      <a:pt x="3158" y="3423"/>
                    </a:lnTo>
                    <a:lnTo>
                      <a:pt x="2944" y="3423"/>
                    </a:lnTo>
                    <a:lnTo>
                      <a:pt x="2623" y="3423"/>
                    </a:lnTo>
                    <a:lnTo>
                      <a:pt x="2302" y="3423"/>
                    </a:lnTo>
                    <a:lnTo>
                      <a:pt x="2302" y="3423"/>
                    </a:lnTo>
                    <a:lnTo>
                      <a:pt x="2462" y="3369"/>
                    </a:lnTo>
                    <a:lnTo>
                      <a:pt x="2623" y="3316"/>
                    </a:lnTo>
                    <a:lnTo>
                      <a:pt x="2676" y="3209"/>
                    </a:lnTo>
                    <a:lnTo>
                      <a:pt x="2676" y="3209"/>
                    </a:lnTo>
                    <a:lnTo>
                      <a:pt x="2569" y="3155"/>
                    </a:lnTo>
                    <a:lnTo>
                      <a:pt x="2462" y="3048"/>
                    </a:lnTo>
                    <a:lnTo>
                      <a:pt x="2302" y="2941"/>
                    </a:lnTo>
                    <a:lnTo>
                      <a:pt x="2302" y="2941"/>
                    </a:lnTo>
                    <a:lnTo>
                      <a:pt x="2088" y="2888"/>
                    </a:lnTo>
                    <a:lnTo>
                      <a:pt x="1874" y="2888"/>
                    </a:lnTo>
                    <a:lnTo>
                      <a:pt x="1659" y="2781"/>
                    </a:lnTo>
                    <a:lnTo>
                      <a:pt x="1659" y="2781"/>
                    </a:lnTo>
                    <a:lnTo>
                      <a:pt x="1713" y="2781"/>
                    </a:lnTo>
                    <a:lnTo>
                      <a:pt x="1659" y="2727"/>
                    </a:lnTo>
                    <a:lnTo>
                      <a:pt x="1659" y="2620"/>
                    </a:lnTo>
                    <a:lnTo>
                      <a:pt x="1659" y="2620"/>
                    </a:lnTo>
                    <a:lnTo>
                      <a:pt x="1445" y="2567"/>
                    </a:lnTo>
                    <a:lnTo>
                      <a:pt x="1231" y="2567"/>
                    </a:lnTo>
                    <a:lnTo>
                      <a:pt x="964" y="2513"/>
                    </a:lnTo>
                    <a:lnTo>
                      <a:pt x="964" y="2513"/>
                    </a:lnTo>
                    <a:lnTo>
                      <a:pt x="910" y="2460"/>
                    </a:lnTo>
                    <a:lnTo>
                      <a:pt x="910" y="2353"/>
                    </a:lnTo>
                    <a:lnTo>
                      <a:pt x="857" y="2247"/>
                    </a:lnTo>
                    <a:lnTo>
                      <a:pt x="857" y="2247"/>
                    </a:lnTo>
                    <a:lnTo>
                      <a:pt x="696" y="2139"/>
                    </a:lnTo>
                    <a:lnTo>
                      <a:pt x="536" y="2086"/>
                    </a:lnTo>
                    <a:lnTo>
                      <a:pt x="375" y="2032"/>
                    </a:lnTo>
                    <a:lnTo>
                      <a:pt x="375" y="2032"/>
                    </a:lnTo>
                    <a:lnTo>
                      <a:pt x="322" y="2032"/>
                    </a:lnTo>
                    <a:lnTo>
                      <a:pt x="214" y="2032"/>
                    </a:lnTo>
                    <a:lnTo>
                      <a:pt x="161" y="2032"/>
                    </a:lnTo>
                    <a:lnTo>
                      <a:pt x="161" y="2032"/>
                    </a:lnTo>
                    <a:lnTo>
                      <a:pt x="107" y="2032"/>
                    </a:lnTo>
                    <a:lnTo>
                      <a:pt x="54" y="2032"/>
                    </a:lnTo>
                    <a:lnTo>
                      <a:pt x="0" y="2032"/>
                    </a:lnTo>
                    <a:lnTo>
                      <a:pt x="0" y="2032"/>
                    </a:lnTo>
                    <a:lnTo>
                      <a:pt x="107" y="2032"/>
                    </a:lnTo>
                    <a:lnTo>
                      <a:pt x="268" y="1979"/>
                    </a:lnTo>
                    <a:lnTo>
                      <a:pt x="375" y="1925"/>
                    </a:lnTo>
                    <a:lnTo>
                      <a:pt x="375" y="1925"/>
                    </a:lnTo>
                    <a:lnTo>
                      <a:pt x="322" y="1765"/>
                    </a:lnTo>
                    <a:lnTo>
                      <a:pt x="161" y="1711"/>
                    </a:lnTo>
                    <a:lnTo>
                      <a:pt x="0" y="1658"/>
                    </a:lnTo>
                    <a:lnTo>
                      <a:pt x="0" y="1658"/>
                    </a:lnTo>
                    <a:lnTo>
                      <a:pt x="322" y="1658"/>
                    </a:lnTo>
                    <a:lnTo>
                      <a:pt x="589" y="1658"/>
                    </a:lnTo>
                    <a:lnTo>
                      <a:pt x="857" y="1604"/>
                    </a:lnTo>
                    <a:lnTo>
                      <a:pt x="857" y="1604"/>
                    </a:lnTo>
                    <a:lnTo>
                      <a:pt x="1285" y="1497"/>
                    </a:lnTo>
                    <a:lnTo>
                      <a:pt x="1767" y="1283"/>
                    </a:lnTo>
                    <a:lnTo>
                      <a:pt x="2195" y="1017"/>
                    </a:lnTo>
                    <a:lnTo>
                      <a:pt x="2195" y="1017"/>
                    </a:lnTo>
                    <a:lnTo>
                      <a:pt x="2462" y="803"/>
                    </a:lnTo>
                    <a:lnTo>
                      <a:pt x="2730" y="588"/>
                    </a:lnTo>
                    <a:lnTo>
                      <a:pt x="2997" y="374"/>
                    </a:lnTo>
                    <a:lnTo>
                      <a:pt x="2997" y="374"/>
                    </a:lnTo>
                    <a:lnTo>
                      <a:pt x="3104" y="267"/>
                    </a:lnTo>
                    <a:lnTo>
                      <a:pt x="3212" y="160"/>
                    </a:lnTo>
                    <a:lnTo>
                      <a:pt x="3319" y="0"/>
                    </a:lnTo>
                    <a:lnTo>
                      <a:pt x="3319" y="0"/>
                    </a:lnTo>
                    <a:lnTo>
                      <a:pt x="3319" y="53"/>
                    </a:lnTo>
                    <a:lnTo>
                      <a:pt x="3426" y="160"/>
                    </a:lnTo>
                    <a:lnTo>
                      <a:pt x="3533" y="214"/>
                    </a:lnTo>
                    <a:lnTo>
                      <a:pt x="3533" y="214"/>
                    </a:lnTo>
                    <a:lnTo>
                      <a:pt x="3586" y="267"/>
                    </a:lnTo>
                    <a:lnTo>
                      <a:pt x="3586" y="374"/>
                    </a:lnTo>
                    <a:lnTo>
                      <a:pt x="3640" y="428"/>
                    </a:lnTo>
                    <a:lnTo>
                      <a:pt x="3640" y="428"/>
                    </a:lnTo>
                    <a:lnTo>
                      <a:pt x="3693" y="535"/>
                    </a:lnTo>
                    <a:lnTo>
                      <a:pt x="3693" y="588"/>
                    </a:lnTo>
                    <a:lnTo>
                      <a:pt x="3747" y="642"/>
                    </a:lnTo>
                    <a:lnTo>
                      <a:pt x="3747" y="642"/>
                    </a:lnTo>
                    <a:lnTo>
                      <a:pt x="3747" y="749"/>
                    </a:lnTo>
                    <a:lnTo>
                      <a:pt x="3747" y="856"/>
                    </a:lnTo>
                    <a:lnTo>
                      <a:pt x="3693" y="1017"/>
                    </a:lnTo>
                    <a:lnTo>
                      <a:pt x="3693" y="1017"/>
                    </a:lnTo>
                    <a:lnTo>
                      <a:pt x="3533" y="1230"/>
                    </a:lnTo>
                    <a:lnTo>
                      <a:pt x="3265" y="1497"/>
                    </a:lnTo>
                    <a:lnTo>
                      <a:pt x="3158" y="1658"/>
                    </a:lnTo>
                    <a:lnTo>
                      <a:pt x="3158" y="1658"/>
                    </a:lnTo>
                    <a:lnTo>
                      <a:pt x="3212" y="1818"/>
                    </a:lnTo>
                    <a:lnTo>
                      <a:pt x="3372" y="1925"/>
                    </a:lnTo>
                    <a:lnTo>
                      <a:pt x="3533" y="1979"/>
                    </a:lnTo>
                    <a:close/>
                  </a:path>
                </a:pathLst>
              </a:custGeom>
              <a:solidFill>
                <a:srgbClr val="007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7" name="Freeform 316"/>
              <p:cNvSpPr>
                <a:spLocks/>
              </p:cNvSpPr>
              <p:nvPr/>
            </p:nvSpPr>
            <p:spPr bwMode="auto">
              <a:xfrm>
                <a:off x="3804" y="2196"/>
                <a:ext cx="776" cy="789"/>
              </a:xfrm>
              <a:custGeom>
                <a:avLst/>
                <a:gdLst>
                  <a:gd name="T0" fmla="*/ 4602 w 6207"/>
                  <a:gd name="T1" fmla="*/ 1765 h 6310"/>
                  <a:gd name="T2" fmla="*/ 5565 w 6207"/>
                  <a:gd name="T3" fmla="*/ 1658 h 6310"/>
                  <a:gd name="T4" fmla="*/ 5244 w 6207"/>
                  <a:gd name="T5" fmla="*/ 2086 h 6310"/>
                  <a:gd name="T6" fmla="*/ 5779 w 6207"/>
                  <a:gd name="T7" fmla="*/ 2140 h 6310"/>
                  <a:gd name="T8" fmla="*/ 5618 w 6207"/>
                  <a:gd name="T9" fmla="*/ 2299 h 6310"/>
                  <a:gd name="T10" fmla="*/ 6047 w 6207"/>
                  <a:gd name="T11" fmla="*/ 2513 h 6310"/>
                  <a:gd name="T12" fmla="*/ 5725 w 6207"/>
                  <a:gd name="T13" fmla="*/ 2834 h 6310"/>
                  <a:gd name="T14" fmla="*/ 5779 w 6207"/>
                  <a:gd name="T15" fmla="*/ 3209 h 6310"/>
                  <a:gd name="T16" fmla="*/ 5779 w 6207"/>
                  <a:gd name="T17" fmla="*/ 3529 h 6310"/>
                  <a:gd name="T18" fmla="*/ 5565 w 6207"/>
                  <a:gd name="T19" fmla="*/ 4546 h 6310"/>
                  <a:gd name="T20" fmla="*/ 5458 w 6207"/>
                  <a:gd name="T21" fmla="*/ 5508 h 6310"/>
                  <a:gd name="T22" fmla="*/ 5565 w 6207"/>
                  <a:gd name="T23" fmla="*/ 5828 h 6310"/>
                  <a:gd name="T24" fmla="*/ 5886 w 6207"/>
                  <a:gd name="T25" fmla="*/ 5989 h 6310"/>
                  <a:gd name="T26" fmla="*/ 6207 w 6207"/>
                  <a:gd name="T27" fmla="*/ 6310 h 6310"/>
                  <a:gd name="T28" fmla="*/ 4281 w 6207"/>
                  <a:gd name="T29" fmla="*/ 6203 h 6310"/>
                  <a:gd name="T30" fmla="*/ 4281 w 6207"/>
                  <a:gd name="T31" fmla="*/ 6042 h 6310"/>
                  <a:gd name="T32" fmla="*/ 4496 w 6207"/>
                  <a:gd name="T33" fmla="*/ 5828 h 6310"/>
                  <a:gd name="T34" fmla="*/ 4388 w 6207"/>
                  <a:gd name="T35" fmla="*/ 5508 h 6310"/>
                  <a:gd name="T36" fmla="*/ 4174 w 6207"/>
                  <a:gd name="T37" fmla="*/ 5241 h 6310"/>
                  <a:gd name="T38" fmla="*/ 4014 w 6207"/>
                  <a:gd name="T39" fmla="*/ 4973 h 6310"/>
                  <a:gd name="T40" fmla="*/ 3960 w 6207"/>
                  <a:gd name="T41" fmla="*/ 4652 h 6310"/>
                  <a:gd name="T42" fmla="*/ 3318 w 6207"/>
                  <a:gd name="T43" fmla="*/ 4492 h 6310"/>
                  <a:gd name="T44" fmla="*/ 3265 w 6207"/>
                  <a:gd name="T45" fmla="*/ 4332 h 6310"/>
                  <a:gd name="T46" fmla="*/ 3639 w 6207"/>
                  <a:gd name="T47" fmla="*/ 4225 h 6310"/>
                  <a:gd name="T48" fmla="*/ 3693 w 6207"/>
                  <a:gd name="T49" fmla="*/ 4011 h 6310"/>
                  <a:gd name="T50" fmla="*/ 3532 w 6207"/>
                  <a:gd name="T51" fmla="*/ 3583 h 6310"/>
                  <a:gd name="T52" fmla="*/ 3211 w 6207"/>
                  <a:gd name="T53" fmla="*/ 3368 h 6310"/>
                  <a:gd name="T54" fmla="*/ 2676 w 6207"/>
                  <a:gd name="T55" fmla="*/ 3262 h 6310"/>
                  <a:gd name="T56" fmla="*/ 2729 w 6207"/>
                  <a:gd name="T57" fmla="*/ 3209 h 6310"/>
                  <a:gd name="T58" fmla="*/ 2515 w 6207"/>
                  <a:gd name="T59" fmla="*/ 2941 h 6310"/>
                  <a:gd name="T60" fmla="*/ 1873 w 6207"/>
                  <a:gd name="T61" fmla="*/ 2781 h 6310"/>
                  <a:gd name="T62" fmla="*/ 1713 w 6207"/>
                  <a:gd name="T63" fmla="*/ 2567 h 6310"/>
                  <a:gd name="T64" fmla="*/ 1231 w 6207"/>
                  <a:gd name="T65" fmla="*/ 2460 h 6310"/>
                  <a:gd name="T66" fmla="*/ 910 w 6207"/>
                  <a:gd name="T67" fmla="*/ 2246 h 6310"/>
                  <a:gd name="T68" fmla="*/ 589 w 6207"/>
                  <a:gd name="T69" fmla="*/ 1979 h 6310"/>
                  <a:gd name="T70" fmla="*/ 214 w 6207"/>
                  <a:gd name="T71" fmla="*/ 1925 h 6310"/>
                  <a:gd name="T72" fmla="*/ 53 w 6207"/>
                  <a:gd name="T73" fmla="*/ 1925 h 6310"/>
                  <a:gd name="T74" fmla="*/ 268 w 6207"/>
                  <a:gd name="T75" fmla="*/ 1872 h 6310"/>
                  <a:gd name="T76" fmla="*/ 214 w 6207"/>
                  <a:gd name="T77" fmla="*/ 1604 h 6310"/>
                  <a:gd name="T78" fmla="*/ 589 w 6207"/>
                  <a:gd name="T79" fmla="*/ 1551 h 6310"/>
                  <a:gd name="T80" fmla="*/ 1713 w 6207"/>
                  <a:gd name="T81" fmla="*/ 1176 h 6310"/>
                  <a:gd name="T82" fmla="*/ 2676 w 6207"/>
                  <a:gd name="T83" fmla="*/ 481 h 6310"/>
                  <a:gd name="T84" fmla="*/ 3104 w 6207"/>
                  <a:gd name="T85" fmla="*/ 107 h 6310"/>
                  <a:gd name="T86" fmla="*/ 3265 w 6207"/>
                  <a:gd name="T87" fmla="*/ 160 h 6310"/>
                  <a:gd name="T88" fmla="*/ 3479 w 6207"/>
                  <a:gd name="T89" fmla="*/ 321 h 6310"/>
                  <a:gd name="T90" fmla="*/ 3586 w 6207"/>
                  <a:gd name="T91" fmla="*/ 535 h 6310"/>
                  <a:gd name="T92" fmla="*/ 3639 w 6207"/>
                  <a:gd name="T93" fmla="*/ 749 h 6310"/>
                  <a:gd name="T94" fmla="*/ 3158 w 6207"/>
                  <a:gd name="T95" fmla="*/ 1444 h 6310"/>
                  <a:gd name="T96" fmla="*/ 3318 w 6207"/>
                  <a:gd name="T97" fmla="*/ 1925 h 6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207" h="6310">
                    <a:moveTo>
                      <a:pt x="3479" y="1979"/>
                    </a:moveTo>
                    <a:lnTo>
                      <a:pt x="3800" y="2032"/>
                    </a:lnTo>
                    <a:lnTo>
                      <a:pt x="4228" y="1925"/>
                    </a:lnTo>
                    <a:lnTo>
                      <a:pt x="4602" y="1765"/>
                    </a:lnTo>
                    <a:lnTo>
                      <a:pt x="4602" y="1765"/>
                    </a:lnTo>
                    <a:lnTo>
                      <a:pt x="4923" y="1711"/>
                    </a:lnTo>
                    <a:lnTo>
                      <a:pt x="5190" y="1658"/>
                    </a:lnTo>
                    <a:lnTo>
                      <a:pt x="5565" y="1658"/>
                    </a:lnTo>
                    <a:lnTo>
                      <a:pt x="5565" y="1658"/>
                    </a:lnTo>
                    <a:lnTo>
                      <a:pt x="5351" y="1765"/>
                    </a:lnTo>
                    <a:lnTo>
                      <a:pt x="5244" y="1872"/>
                    </a:lnTo>
                    <a:lnTo>
                      <a:pt x="5244" y="2086"/>
                    </a:lnTo>
                    <a:lnTo>
                      <a:pt x="5244" y="2086"/>
                    </a:lnTo>
                    <a:lnTo>
                      <a:pt x="5351" y="2193"/>
                    </a:lnTo>
                    <a:lnTo>
                      <a:pt x="5565" y="2193"/>
                    </a:lnTo>
                    <a:lnTo>
                      <a:pt x="5779" y="2140"/>
                    </a:lnTo>
                    <a:lnTo>
                      <a:pt x="5779" y="2140"/>
                    </a:lnTo>
                    <a:lnTo>
                      <a:pt x="5672" y="2193"/>
                    </a:lnTo>
                    <a:lnTo>
                      <a:pt x="5618" y="2246"/>
                    </a:lnTo>
                    <a:lnTo>
                      <a:pt x="5618" y="2299"/>
                    </a:lnTo>
                    <a:lnTo>
                      <a:pt x="5618" y="2299"/>
                    </a:lnTo>
                    <a:lnTo>
                      <a:pt x="5725" y="2406"/>
                    </a:lnTo>
                    <a:lnTo>
                      <a:pt x="5940" y="2460"/>
                    </a:lnTo>
                    <a:lnTo>
                      <a:pt x="6047" y="2513"/>
                    </a:lnTo>
                    <a:lnTo>
                      <a:pt x="6047" y="2513"/>
                    </a:lnTo>
                    <a:lnTo>
                      <a:pt x="5940" y="2620"/>
                    </a:lnTo>
                    <a:lnTo>
                      <a:pt x="5779" y="2727"/>
                    </a:lnTo>
                    <a:lnTo>
                      <a:pt x="5725" y="2834"/>
                    </a:lnTo>
                    <a:lnTo>
                      <a:pt x="5725" y="2834"/>
                    </a:lnTo>
                    <a:lnTo>
                      <a:pt x="5725" y="2941"/>
                    </a:lnTo>
                    <a:lnTo>
                      <a:pt x="5779" y="3102"/>
                    </a:lnTo>
                    <a:lnTo>
                      <a:pt x="5779" y="3209"/>
                    </a:lnTo>
                    <a:lnTo>
                      <a:pt x="5779" y="3209"/>
                    </a:lnTo>
                    <a:lnTo>
                      <a:pt x="5779" y="3316"/>
                    </a:lnTo>
                    <a:lnTo>
                      <a:pt x="5779" y="3422"/>
                    </a:lnTo>
                    <a:lnTo>
                      <a:pt x="5779" y="3529"/>
                    </a:lnTo>
                    <a:lnTo>
                      <a:pt x="5779" y="3529"/>
                    </a:lnTo>
                    <a:lnTo>
                      <a:pt x="5672" y="3904"/>
                    </a:lnTo>
                    <a:lnTo>
                      <a:pt x="5618" y="4225"/>
                    </a:lnTo>
                    <a:lnTo>
                      <a:pt x="5565" y="4546"/>
                    </a:lnTo>
                    <a:lnTo>
                      <a:pt x="5565" y="4546"/>
                    </a:lnTo>
                    <a:lnTo>
                      <a:pt x="5511" y="4866"/>
                    </a:lnTo>
                    <a:lnTo>
                      <a:pt x="5458" y="5187"/>
                    </a:lnTo>
                    <a:lnTo>
                      <a:pt x="5458" y="5508"/>
                    </a:lnTo>
                    <a:lnTo>
                      <a:pt x="5458" y="5508"/>
                    </a:lnTo>
                    <a:lnTo>
                      <a:pt x="5458" y="5615"/>
                    </a:lnTo>
                    <a:lnTo>
                      <a:pt x="5511" y="5721"/>
                    </a:lnTo>
                    <a:lnTo>
                      <a:pt x="5565" y="5828"/>
                    </a:lnTo>
                    <a:lnTo>
                      <a:pt x="5565" y="5828"/>
                    </a:lnTo>
                    <a:lnTo>
                      <a:pt x="5672" y="5882"/>
                    </a:lnTo>
                    <a:lnTo>
                      <a:pt x="5779" y="5989"/>
                    </a:lnTo>
                    <a:lnTo>
                      <a:pt x="5886" y="5989"/>
                    </a:lnTo>
                    <a:lnTo>
                      <a:pt x="5886" y="5989"/>
                    </a:lnTo>
                    <a:lnTo>
                      <a:pt x="5993" y="6096"/>
                    </a:lnTo>
                    <a:lnTo>
                      <a:pt x="6100" y="6203"/>
                    </a:lnTo>
                    <a:lnTo>
                      <a:pt x="6207" y="6310"/>
                    </a:lnTo>
                    <a:lnTo>
                      <a:pt x="6207" y="6310"/>
                    </a:lnTo>
                    <a:lnTo>
                      <a:pt x="4281" y="6310"/>
                    </a:lnTo>
                    <a:lnTo>
                      <a:pt x="4335" y="6256"/>
                    </a:lnTo>
                    <a:lnTo>
                      <a:pt x="4281" y="6203"/>
                    </a:lnTo>
                    <a:lnTo>
                      <a:pt x="4281" y="6096"/>
                    </a:lnTo>
                    <a:lnTo>
                      <a:pt x="4281" y="6096"/>
                    </a:lnTo>
                    <a:lnTo>
                      <a:pt x="4281" y="6096"/>
                    </a:lnTo>
                    <a:lnTo>
                      <a:pt x="4281" y="6042"/>
                    </a:lnTo>
                    <a:lnTo>
                      <a:pt x="4281" y="5989"/>
                    </a:lnTo>
                    <a:lnTo>
                      <a:pt x="4281" y="5989"/>
                    </a:lnTo>
                    <a:lnTo>
                      <a:pt x="4388" y="5882"/>
                    </a:lnTo>
                    <a:lnTo>
                      <a:pt x="4496" y="5828"/>
                    </a:lnTo>
                    <a:lnTo>
                      <a:pt x="4602" y="5669"/>
                    </a:lnTo>
                    <a:lnTo>
                      <a:pt x="4602" y="5669"/>
                    </a:lnTo>
                    <a:lnTo>
                      <a:pt x="4548" y="5562"/>
                    </a:lnTo>
                    <a:lnTo>
                      <a:pt x="4388" y="5508"/>
                    </a:lnTo>
                    <a:lnTo>
                      <a:pt x="4228" y="5455"/>
                    </a:lnTo>
                    <a:lnTo>
                      <a:pt x="4228" y="5455"/>
                    </a:lnTo>
                    <a:lnTo>
                      <a:pt x="4174" y="5348"/>
                    </a:lnTo>
                    <a:lnTo>
                      <a:pt x="4174" y="5241"/>
                    </a:lnTo>
                    <a:lnTo>
                      <a:pt x="4281" y="5187"/>
                    </a:lnTo>
                    <a:lnTo>
                      <a:pt x="4281" y="5187"/>
                    </a:lnTo>
                    <a:lnTo>
                      <a:pt x="4121" y="5080"/>
                    </a:lnTo>
                    <a:lnTo>
                      <a:pt x="4014" y="4973"/>
                    </a:lnTo>
                    <a:lnTo>
                      <a:pt x="3907" y="4866"/>
                    </a:lnTo>
                    <a:lnTo>
                      <a:pt x="3907" y="4866"/>
                    </a:lnTo>
                    <a:lnTo>
                      <a:pt x="3907" y="4759"/>
                    </a:lnTo>
                    <a:lnTo>
                      <a:pt x="3960" y="4652"/>
                    </a:lnTo>
                    <a:lnTo>
                      <a:pt x="3960" y="4546"/>
                    </a:lnTo>
                    <a:lnTo>
                      <a:pt x="3960" y="4546"/>
                    </a:lnTo>
                    <a:lnTo>
                      <a:pt x="3693" y="4439"/>
                    </a:lnTo>
                    <a:lnTo>
                      <a:pt x="3318" y="4492"/>
                    </a:lnTo>
                    <a:lnTo>
                      <a:pt x="2997" y="4439"/>
                    </a:lnTo>
                    <a:lnTo>
                      <a:pt x="2997" y="4439"/>
                    </a:lnTo>
                    <a:lnTo>
                      <a:pt x="3104" y="4439"/>
                    </a:lnTo>
                    <a:lnTo>
                      <a:pt x="3265" y="4332"/>
                    </a:lnTo>
                    <a:lnTo>
                      <a:pt x="3425" y="4278"/>
                    </a:lnTo>
                    <a:lnTo>
                      <a:pt x="3425" y="4278"/>
                    </a:lnTo>
                    <a:lnTo>
                      <a:pt x="3532" y="4278"/>
                    </a:lnTo>
                    <a:lnTo>
                      <a:pt x="3639" y="4225"/>
                    </a:lnTo>
                    <a:lnTo>
                      <a:pt x="3746" y="4118"/>
                    </a:lnTo>
                    <a:lnTo>
                      <a:pt x="3746" y="4118"/>
                    </a:lnTo>
                    <a:lnTo>
                      <a:pt x="3693" y="4064"/>
                    </a:lnTo>
                    <a:lnTo>
                      <a:pt x="3693" y="4011"/>
                    </a:lnTo>
                    <a:lnTo>
                      <a:pt x="3693" y="3957"/>
                    </a:lnTo>
                    <a:lnTo>
                      <a:pt x="3693" y="3957"/>
                    </a:lnTo>
                    <a:lnTo>
                      <a:pt x="3639" y="3743"/>
                    </a:lnTo>
                    <a:lnTo>
                      <a:pt x="3532" y="3583"/>
                    </a:lnTo>
                    <a:lnTo>
                      <a:pt x="3318" y="3476"/>
                    </a:lnTo>
                    <a:lnTo>
                      <a:pt x="3318" y="3476"/>
                    </a:lnTo>
                    <a:lnTo>
                      <a:pt x="3318" y="3422"/>
                    </a:lnTo>
                    <a:lnTo>
                      <a:pt x="3211" y="3368"/>
                    </a:lnTo>
                    <a:lnTo>
                      <a:pt x="3158" y="3316"/>
                    </a:lnTo>
                    <a:lnTo>
                      <a:pt x="3158" y="3316"/>
                    </a:lnTo>
                    <a:lnTo>
                      <a:pt x="2997" y="3316"/>
                    </a:lnTo>
                    <a:lnTo>
                      <a:pt x="2676" y="3262"/>
                    </a:lnTo>
                    <a:lnTo>
                      <a:pt x="2408" y="3262"/>
                    </a:lnTo>
                    <a:lnTo>
                      <a:pt x="2408" y="3262"/>
                    </a:lnTo>
                    <a:lnTo>
                      <a:pt x="2569" y="3262"/>
                    </a:lnTo>
                    <a:lnTo>
                      <a:pt x="2729" y="3209"/>
                    </a:lnTo>
                    <a:lnTo>
                      <a:pt x="2783" y="3102"/>
                    </a:lnTo>
                    <a:lnTo>
                      <a:pt x="2783" y="3102"/>
                    </a:lnTo>
                    <a:lnTo>
                      <a:pt x="2676" y="2995"/>
                    </a:lnTo>
                    <a:lnTo>
                      <a:pt x="2515" y="2941"/>
                    </a:lnTo>
                    <a:lnTo>
                      <a:pt x="2355" y="2834"/>
                    </a:lnTo>
                    <a:lnTo>
                      <a:pt x="2355" y="2834"/>
                    </a:lnTo>
                    <a:lnTo>
                      <a:pt x="2141" y="2781"/>
                    </a:lnTo>
                    <a:lnTo>
                      <a:pt x="1873" y="2781"/>
                    </a:lnTo>
                    <a:lnTo>
                      <a:pt x="1659" y="2674"/>
                    </a:lnTo>
                    <a:lnTo>
                      <a:pt x="1659" y="2674"/>
                    </a:lnTo>
                    <a:lnTo>
                      <a:pt x="1713" y="2674"/>
                    </a:lnTo>
                    <a:lnTo>
                      <a:pt x="1713" y="2567"/>
                    </a:lnTo>
                    <a:lnTo>
                      <a:pt x="1659" y="2513"/>
                    </a:lnTo>
                    <a:lnTo>
                      <a:pt x="1659" y="2513"/>
                    </a:lnTo>
                    <a:lnTo>
                      <a:pt x="1445" y="2460"/>
                    </a:lnTo>
                    <a:lnTo>
                      <a:pt x="1231" y="2460"/>
                    </a:lnTo>
                    <a:lnTo>
                      <a:pt x="963" y="2406"/>
                    </a:lnTo>
                    <a:lnTo>
                      <a:pt x="963" y="2406"/>
                    </a:lnTo>
                    <a:lnTo>
                      <a:pt x="910" y="2353"/>
                    </a:lnTo>
                    <a:lnTo>
                      <a:pt x="910" y="2246"/>
                    </a:lnTo>
                    <a:lnTo>
                      <a:pt x="910" y="2140"/>
                    </a:lnTo>
                    <a:lnTo>
                      <a:pt x="910" y="2140"/>
                    </a:lnTo>
                    <a:lnTo>
                      <a:pt x="749" y="2032"/>
                    </a:lnTo>
                    <a:lnTo>
                      <a:pt x="589" y="1979"/>
                    </a:lnTo>
                    <a:lnTo>
                      <a:pt x="428" y="1925"/>
                    </a:lnTo>
                    <a:lnTo>
                      <a:pt x="428" y="1925"/>
                    </a:lnTo>
                    <a:lnTo>
                      <a:pt x="375" y="1925"/>
                    </a:lnTo>
                    <a:lnTo>
                      <a:pt x="214" y="1925"/>
                    </a:lnTo>
                    <a:lnTo>
                      <a:pt x="160" y="1925"/>
                    </a:lnTo>
                    <a:lnTo>
                      <a:pt x="160" y="1925"/>
                    </a:lnTo>
                    <a:lnTo>
                      <a:pt x="107" y="1925"/>
                    </a:lnTo>
                    <a:lnTo>
                      <a:pt x="53" y="1925"/>
                    </a:lnTo>
                    <a:lnTo>
                      <a:pt x="0" y="1925"/>
                    </a:lnTo>
                    <a:lnTo>
                      <a:pt x="0" y="1925"/>
                    </a:lnTo>
                    <a:lnTo>
                      <a:pt x="160" y="1925"/>
                    </a:lnTo>
                    <a:lnTo>
                      <a:pt x="268" y="1872"/>
                    </a:lnTo>
                    <a:lnTo>
                      <a:pt x="375" y="1765"/>
                    </a:lnTo>
                    <a:lnTo>
                      <a:pt x="375" y="1765"/>
                    </a:lnTo>
                    <a:lnTo>
                      <a:pt x="321" y="1658"/>
                    </a:lnTo>
                    <a:lnTo>
                      <a:pt x="214" y="1604"/>
                    </a:lnTo>
                    <a:lnTo>
                      <a:pt x="53" y="1551"/>
                    </a:lnTo>
                    <a:lnTo>
                      <a:pt x="53" y="1551"/>
                    </a:lnTo>
                    <a:lnTo>
                      <a:pt x="321" y="1551"/>
                    </a:lnTo>
                    <a:lnTo>
                      <a:pt x="589" y="1551"/>
                    </a:lnTo>
                    <a:lnTo>
                      <a:pt x="803" y="1497"/>
                    </a:lnTo>
                    <a:lnTo>
                      <a:pt x="803" y="1497"/>
                    </a:lnTo>
                    <a:lnTo>
                      <a:pt x="1231" y="1390"/>
                    </a:lnTo>
                    <a:lnTo>
                      <a:pt x="1713" y="1176"/>
                    </a:lnTo>
                    <a:lnTo>
                      <a:pt x="2141" y="910"/>
                    </a:lnTo>
                    <a:lnTo>
                      <a:pt x="2141" y="910"/>
                    </a:lnTo>
                    <a:lnTo>
                      <a:pt x="2408" y="696"/>
                    </a:lnTo>
                    <a:lnTo>
                      <a:pt x="2676" y="481"/>
                    </a:lnTo>
                    <a:lnTo>
                      <a:pt x="2943" y="267"/>
                    </a:lnTo>
                    <a:lnTo>
                      <a:pt x="2943" y="267"/>
                    </a:lnTo>
                    <a:lnTo>
                      <a:pt x="2997" y="214"/>
                    </a:lnTo>
                    <a:lnTo>
                      <a:pt x="3104" y="107"/>
                    </a:lnTo>
                    <a:lnTo>
                      <a:pt x="3211" y="0"/>
                    </a:lnTo>
                    <a:lnTo>
                      <a:pt x="3211" y="0"/>
                    </a:lnTo>
                    <a:lnTo>
                      <a:pt x="3211" y="53"/>
                    </a:lnTo>
                    <a:lnTo>
                      <a:pt x="3265" y="160"/>
                    </a:lnTo>
                    <a:lnTo>
                      <a:pt x="3372" y="214"/>
                    </a:lnTo>
                    <a:lnTo>
                      <a:pt x="3372" y="214"/>
                    </a:lnTo>
                    <a:lnTo>
                      <a:pt x="3425" y="267"/>
                    </a:lnTo>
                    <a:lnTo>
                      <a:pt x="3479" y="321"/>
                    </a:lnTo>
                    <a:lnTo>
                      <a:pt x="3532" y="374"/>
                    </a:lnTo>
                    <a:lnTo>
                      <a:pt x="3532" y="374"/>
                    </a:lnTo>
                    <a:lnTo>
                      <a:pt x="3586" y="481"/>
                    </a:lnTo>
                    <a:lnTo>
                      <a:pt x="3586" y="535"/>
                    </a:lnTo>
                    <a:lnTo>
                      <a:pt x="3639" y="588"/>
                    </a:lnTo>
                    <a:lnTo>
                      <a:pt x="3639" y="588"/>
                    </a:lnTo>
                    <a:lnTo>
                      <a:pt x="3693" y="696"/>
                    </a:lnTo>
                    <a:lnTo>
                      <a:pt x="3639" y="749"/>
                    </a:lnTo>
                    <a:lnTo>
                      <a:pt x="3586" y="910"/>
                    </a:lnTo>
                    <a:lnTo>
                      <a:pt x="3586" y="910"/>
                    </a:lnTo>
                    <a:lnTo>
                      <a:pt x="3372" y="1176"/>
                    </a:lnTo>
                    <a:lnTo>
                      <a:pt x="3158" y="1444"/>
                    </a:lnTo>
                    <a:lnTo>
                      <a:pt x="3050" y="1604"/>
                    </a:lnTo>
                    <a:lnTo>
                      <a:pt x="3050" y="1604"/>
                    </a:lnTo>
                    <a:lnTo>
                      <a:pt x="3104" y="1765"/>
                    </a:lnTo>
                    <a:lnTo>
                      <a:pt x="3318" y="1925"/>
                    </a:lnTo>
                    <a:lnTo>
                      <a:pt x="3479" y="1979"/>
                    </a:lnTo>
                    <a:close/>
                  </a:path>
                </a:pathLst>
              </a:custGeom>
              <a:solidFill>
                <a:srgbClr val="006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" name="Freeform 317"/>
              <p:cNvSpPr>
                <a:spLocks/>
              </p:cNvSpPr>
              <p:nvPr/>
            </p:nvSpPr>
            <p:spPr bwMode="auto">
              <a:xfrm>
                <a:off x="3810" y="2210"/>
                <a:ext cx="750" cy="775"/>
              </a:xfrm>
              <a:custGeom>
                <a:avLst/>
                <a:gdLst>
                  <a:gd name="T0" fmla="*/ 4495 w 5994"/>
                  <a:gd name="T1" fmla="*/ 1818 h 6203"/>
                  <a:gd name="T2" fmla="*/ 5405 w 5994"/>
                  <a:gd name="T3" fmla="*/ 1604 h 6203"/>
                  <a:gd name="T4" fmla="*/ 5137 w 5994"/>
                  <a:gd name="T5" fmla="*/ 2033 h 6203"/>
                  <a:gd name="T6" fmla="*/ 5619 w 5994"/>
                  <a:gd name="T7" fmla="*/ 2086 h 6203"/>
                  <a:gd name="T8" fmla="*/ 5458 w 5994"/>
                  <a:gd name="T9" fmla="*/ 2299 h 6203"/>
                  <a:gd name="T10" fmla="*/ 5940 w 5994"/>
                  <a:gd name="T11" fmla="*/ 2406 h 6203"/>
                  <a:gd name="T12" fmla="*/ 5565 w 5994"/>
                  <a:gd name="T13" fmla="*/ 2781 h 6203"/>
                  <a:gd name="T14" fmla="*/ 5672 w 5994"/>
                  <a:gd name="T15" fmla="*/ 3155 h 6203"/>
                  <a:gd name="T16" fmla="*/ 5619 w 5994"/>
                  <a:gd name="T17" fmla="*/ 3476 h 6203"/>
                  <a:gd name="T18" fmla="*/ 5405 w 5994"/>
                  <a:gd name="T19" fmla="*/ 4491 h 6203"/>
                  <a:gd name="T20" fmla="*/ 5351 w 5994"/>
                  <a:gd name="T21" fmla="*/ 5455 h 6203"/>
                  <a:gd name="T22" fmla="*/ 5458 w 5994"/>
                  <a:gd name="T23" fmla="*/ 5721 h 6203"/>
                  <a:gd name="T24" fmla="*/ 5726 w 5994"/>
                  <a:gd name="T25" fmla="*/ 5935 h 6203"/>
                  <a:gd name="T26" fmla="*/ 5994 w 5994"/>
                  <a:gd name="T27" fmla="*/ 6203 h 6203"/>
                  <a:gd name="T28" fmla="*/ 4389 w 5994"/>
                  <a:gd name="T29" fmla="*/ 6096 h 6203"/>
                  <a:gd name="T30" fmla="*/ 4335 w 5994"/>
                  <a:gd name="T31" fmla="*/ 5935 h 6203"/>
                  <a:gd name="T32" fmla="*/ 4549 w 5994"/>
                  <a:gd name="T33" fmla="*/ 5721 h 6203"/>
                  <a:gd name="T34" fmla="*/ 4443 w 5994"/>
                  <a:gd name="T35" fmla="*/ 5401 h 6203"/>
                  <a:gd name="T36" fmla="*/ 4228 w 5994"/>
                  <a:gd name="T37" fmla="*/ 5134 h 6203"/>
                  <a:gd name="T38" fmla="*/ 4068 w 5994"/>
                  <a:gd name="T39" fmla="*/ 4866 h 6203"/>
                  <a:gd name="T40" fmla="*/ 4014 w 5994"/>
                  <a:gd name="T41" fmla="*/ 4545 h 6203"/>
                  <a:gd name="T42" fmla="*/ 3372 w 5994"/>
                  <a:gd name="T43" fmla="*/ 4332 h 6203"/>
                  <a:gd name="T44" fmla="*/ 3319 w 5994"/>
                  <a:gd name="T45" fmla="*/ 4225 h 6203"/>
                  <a:gd name="T46" fmla="*/ 3640 w 5994"/>
                  <a:gd name="T47" fmla="*/ 4118 h 6203"/>
                  <a:gd name="T48" fmla="*/ 3640 w 5994"/>
                  <a:gd name="T49" fmla="*/ 3904 h 6203"/>
                  <a:gd name="T50" fmla="*/ 3533 w 5994"/>
                  <a:gd name="T51" fmla="*/ 3422 h 6203"/>
                  <a:gd name="T52" fmla="*/ 3212 w 5994"/>
                  <a:gd name="T53" fmla="*/ 3261 h 6203"/>
                  <a:gd name="T54" fmla="*/ 2783 w 5994"/>
                  <a:gd name="T55" fmla="*/ 3155 h 6203"/>
                  <a:gd name="T56" fmla="*/ 2783 w 5994"/>
                  <a:gd name="T57" fmla="*/ 3102 h 6203"/>
                  <a:gd name="T58" fmla="*/ 2569 w 5994"/>
                  <a:gd name="T59" fmla="*/ 2781 h 6203"/>
                  <a:gd name="T60" fmla="*/ 1927 w 5994"/>
                  <a:gd name="T61" fmla="*/ 2620 h 6203"/>
                  <a:gd name="T62" fmla="*/ 1713 w 5994"/>
                  <a:gd name="T63" fmla="*/ 2460 h 6203"/>
                  <a:gd name="T64" fmla="*/ 1231 w 5994"/>
                  <a:gd name="T65" fmla="*/ 2353 h 6203"/>
                  <a:gd name="T66" fmla="*/ 910 w 5994"/>
                  <a:gd name="T67" fmla="*/ 2139 h 6203"/>
                  <a:gd name="T68" fmla="*/ 696 w 5994"/>
                  <a:gd name="T69" fmla="*/ 1872 h 6203"/>
                  <a:gd name="T70" fmla="*/ 268 w 5994"/>
                  <a:gd name="T71" fmla="*/ 1818 h 6203"/>
                  <a:gd name="T72" fmla="*/ 54 w 5994"/>
                  <a:gd name="T73" fmla="*/ 1818 h 6203"/>
                  <a:gd name="T74" fmla="*/ 322 w 5994"/>
                  <a:gd name="T75" fmla="*/ 1765 h 6203"/>
                  <a:gd name="T76" fmla="*/ 322 w 5994"/>
                  <a:gd name="T77" fmla="*/ 1444 h 6203"/>
                  <a:gd name="T78" fmla="*/ 536 w 5994"/>
                  <a:gd name="T79" fmla="*/ 1444 h 6203"/>
                  <a:gd name="T80" fmla="*/ 1660 w 5994"/>
                  <a:gd name="T81" fmla="*/ 1069 h 6203"/>
                  <a:gd name="T82" fmla="*/ 2623 w 5994"/>
                  <a:gd name="T83" fmla="*/ 374 h 6203"/>
                  <a:gd name="T84" fmla="*/ 2997 w 5994"/>
                  <a:gd name="T85" fmla="*/ 107 h 6203"/>
                  <a:gd name="T86" fmla="*/ 3105 w 5994"/>
                  <a:gd name="T87" fmla="*/ 160 h 6203"/>
                  <a:gd name="T88" fmla="*/ 3319 w 5994"/>
                  <a:gd name="T89" fmla="*/ 267 h 6203"/>
                  <a:gd name="T90" fmla="*/ 3533 w 5994"/>
                  <a:gd name="T91" fmla="*/ 481 h 6203"/>
                  <a:gd name="T92" fmla="*/ 3586 w 5994"/>
                  <a:gd name="T93" fmla="*/ 696 h 6203"/>
                  <a:gd name="T94" fmla="*/ 3158 w 5994"/>
                  <a:gd name="T95" fmla="*/ 1230 h 6203"/>
                  <a:gd name="T96" fmla="*/ 3051 w 5994"/>
                  <a:gd name="T97" fmla="*/ 1711 h 6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94" h="6203">
                    <a:moveTo>
                      <a:pt x="3426" y="1979"/>
                    </a:moveTo>
                    <a:lnTo>
                      <a:pt x="3747" y="2033"/>
                    </a:lnTo>
                    <a:lnTo>
                      <a:pt x="4175" y="1925"/>
                    </a:lnTo>
                    <a:lnTo>
                      <a:pt x="4495" y="1818"/>
                    </a:lnTo>
                    <a:lnTo>
                      <a:pt x="4495" y="1818"/>
                    </a:lnTo>
                    <a:lnTo>
                      <a:pt x="4763" y="1711"/>
                    </a:lnTo>
                    <a:lnTo>
                      <a:pt x="5030" y="1604"/>
                    </a:lnTo>
                    <a:lnTo>
                      <a:pt x="5405" y="1604"/>
                    </a:lnTo>
                    <a:lnTo>
                      <a:pt x="5405" y="1604"/>
                    </a:lnTo>
                    <a:lnTo>
                      <a:pt x="5191" y="1711"/>
                    </a:lnTo>
                    <a:lnTo>
                      <a:pt x="5084" y="1818"/>
                    </a:lnTo>
                    <a:lnTo>
                      <a:pt x="5137" y="2033"/>
                    </a:lnTo>
                    <a:lnTo>
                      <a:pt x="5137" y="2033"/>
                    </a:lnTo>
                    <a:lnTo>
                      <a:pt x="5244" y="2139"/>
                    </a:lnTo>
                    <a:lnTo>
                      <a:pt x="5405" y="2139"/>
                    </a:lnTo>
                    <a:lnTo>
                      <a:pt x="5619" y="2086"/>
                    </a:lnTo>
                    <a:lnTo>
                      <a:pt x="5619" y="2086"/>
                    </a:lnTo>
                    <a:lnTo>
                      <a:pt x="5512" y="2139"/>
                    </a:lnTo>
                    <a:lnTo>
                      <a:pt x="5458" y="2246"/>
                    </a:lnTo>
                    <a:lnTo>
                      <a:pt x="5458" y="2299"/>
                    </a:lnTo>
                    <a:lnTo>
                      <a:pt x="5458" y="2299"/>
                    </a:lnTo>
                    <a:lnTo>
                      <a:pt x="5565" y="2406"/>
                    </a:lnTo>
                    <a:lnTo>
                      <a:pt x="5779" y="2353"/>
                    </a:lnTo>
                    <a:lnTo>
                      <a:pt x="5940" y="2406"/>
                    </a:lnTo>
                    <a:lnTo>
                      <a:pt x="5940" y="2406"/>
                    </a:lnTo>
                    <a:lnTo>
                      <a:pt x="5833" y="2567"/>
                    </a:lnTo>
                    <a:lnTo>
                      <a:pt x="5619" y="2674"/>
                    </a:lnTo>
                    <a:lnTo>
                      <a:pt x="5565" y="2781"/>
                    </a:lnTo>
                    <a:lnTo>
                      <a:pt x="5565" y="2781"/>
                    </a:lnTo>
                    <a:lnTo>
                      <a:pt x="5619" y="2888"/>
                    </a:lnTo>
                    <a:lnTo>
                      <a:pt x="5672" y="3048"/>
                    </a:lnTo>
                    <a:lnTo>
                      <a:pt x="5672" y="3155"/>
                    </a:lnTo>
                    <a:lnTo>
                      <a:pt x="5672" y="3155"/>
                    </a:lnTo>
                    <a:lnTo>
                      <a:pt x="5619" y="3261"/>
                    </a:lnTo>
                    <a:lnTo>
                      <a:pt x="5619" y="3369"/>
                    </a:lnTo>
                    <a:lnTo>
                      <a:pt x="5619" y="3476"/>
                    </a:lnTo>
                    <a:lnTo>
                      <a:pt x="5619" y="3476"/>
                    </a:lnTo>
                    <a:lnTo>
                      <a:pt x="5512" y="3850"/>
                    </a:lnTo>
                    <a:lnTo>
                      <a:pt x="5458" y="4171"/>
                    </a:lnTo>
                    <a:lnTo>
                      <a:pt x="5405" y="4491"/>
                    </a:lnTo>
                    <a:lnTo>
                      <a:pt x="5405" y="4491"/>
                    </a:lnTo>
                    <a:lnTo>
                      <a:pt x="5351" y="4813"/>
                    </a:lnTo>
                    <a:lnTo>
                      <a:pt x="5298" y="5134"/>
                    </a:lnTo>
                    <a:lnTo>
                      <a:pt x="5351" y="5455"/>
                    </a:lnTo>
                    <a:lnTo>
                      <a:pt x="5351" y="5455"/>
                    </a:lnTo>
                    <a:lnTo>
                      <a:pt x="5351" y="5562"/>
                    </a:lnTo>
                    <a:lnTo>
                      <a:pt x="5351" y="5668"/>
                    </a:lnTo>
                    <a:lnTo>
                      <a:pt x="5458" y="5721"/>
                    </a:lnTo>
                    <a:lnTo>
                      <a:pt x="5458" y="5721"/>
                    </a:lnTo>
                    <a:lnTo>
                      <a:pt x="5512" y="5828"/>
                    </a:lnTo>
                    <a:lnTo>
                      <a:pt x="5619" y="5882"/>
                    </a:lnTo>
                    <a:lnTo>
                      <a:pt x="5726" y="5935"/>
                    </a:lnTo>
                    <a:lnTo>
                      <a:pt x="5726" y="5935"/>
                    </a:lnTo>
                    <a:lnTo>
                      <a:pt x="5833" y="6042"/>
                    </a:lnTo>
                    <a:lnTo>
                      <a:pt x="5887" y="6096"/>
                    </a:lnTo>
                    <a:lnTo>
                      <a:pt x="5994" y="6203"/>
                    </a:lnTo>
                    <a:lnTo>
                      <a:pt x="5994" y="6203"/>
                    </a:lnTo>
                    <a:lnTo>
                      <a:pt x="4495" y="6203"/>
                    </a:lnTo>
                    <a:lnTo>
                      <a:pt x="4495" y="6149"/>
                    </a:lnTo>
                    <a:lnTo>
                      <a:pt x="4389" y="6096"/>
                    </a:lnTo>
                    <a:lnTo>
                      <a:pt x="4335" y="5989"/>
                    </a:lnTo>
                    <a:lnTo>
                      <a:pt x="4335" y="5989"/>
                    </a:lnTo>
                    <a:lnTo>
                      <a:pt x="4335" y="5989"/>
                    </a:lnTo>
                    <a:lnTo>
                      <a:pt x="4335" y="5935"/>
                    </a:lnTo>
                    <a:lnTo>
                      <a:pt x="4335" y="5882"/>
                    </a:lnTo>
                    <a:lnTo>
                      <a:pt x="4335" y="5882"/>
                    </a:lnTo>
                    <a:lnTo>
                      <a:pt x="4443" y="5775"/>
                    </a:lnTo>
                    <a:lnTo>
                      <a:pt x="4549" y="5721"/>
                    </a:lnTo>
                    <a:lnTo>
                      <a:pt x="4656" y="5562"/>
                    </a:lnTo>
                    <a:lnTo>
                      <a:pt x="4656" y="5562"/>
                    </a:lnTo>
                    <a:lnTo>
                      <a:pt x="4602" y="5455"/>
                    </a:lnTo>
                    <a:lnTo>
                      <a:pt x="4443" y="5401"/>
                    </a:lnTo>
                    <a:lnTo>
                      <a:pt x="4335" y="5348"/>
                    </a:lnTo>
                    <a:lnTo>
                      <a:pt x="4335" y="5348"/>
                    </a:lnTo>
                    <a:lnTo>
                      <a:pt x="4228" y="5241"/>
                    </a:lnTo>
                    <a:lnTo>
                      <a:pt x="4228" y="5134"/>
                    </a:lnTo>
                    <a:lnTo>
                      <a:pt x="4282" y="5080"/>
                    </a:lnTo>
                    <a:lnTo>
                      <a:pt x="4282" y="5080"/>
                    </a:lnTo>
                    <a:lnTo>
                      <a:pt x="4175" y="4973"/>
                    </a:lnTo>
                    <a:lnTo>
                      <a:pt x="4068" y="4866"/>
                    </a:lnTo>
                    <a:lnTo>
                      <a:pt x="3961" y="4759"/>
                    </a:lnTo>
                    <a:lnTo>
                      <a:pt x="3961" y="4759"/>
                    </a:lnTo>
                    <a:lnTo>
                      <a:pt x="3961" y="4652"/>
                    </a:lnTo>
                    <a:lnTo>
                      <a:pt x="4014" y="4545"/>
                    </a:lnTo>
                    <a:lnTo>
                      <a:pt x="4014" y="4439"/>
                    </a:lnTo>
                    <a:lnTo>
                      <a:pt x="4014" y="4439"/>
                    </a:lnTo>
                    <a:lnTo>
                      <a:pt x="3747" y="4332"/>
                    </a:lnTo>
                    <a:lnTo>
                      <a:pt x="3372" y="4332"/>
                    </a:lnTo>
                    <a:lnTo>
                      <a:pt x="3051" y="4278"/>
                    </a:lnTo>
                    <a:lnTo>
                      <a:pt x="3051" y="4278"/>
                    </a:lnTo>
                    <a:lnTo>
                      <a:pt x="3158" y="4278"/>
                    </a:lnTo>
                    <a:lnTo>
                      <a:pt x="3319" y="4225"/>
                    </a:lnTo>
                    <a:lnTo>
                      <a:pt x="3479" y="4171"/>
                    </a:lnTo>
                    <a:lnTo>
                      <a:pt x="3479" y="4171"/>
                    </a:lnTo>
                    <a:lnTo>
                      <a:pt x="3533" y="4171"/>
                    </a:lnTo>
                    <a:lnTo>
                      <a:pt x="3640" y="4118"/>
                    </a:lnTo>
                    <a:lnTo>
                      <a:pt x="3747" y="4064"/>
                    </a:lnTo>
                    <a:lnTo>
                      <a:pt x="3747" y="4064"/>
                    </a:lnTo>
                    <a:lnTo>
                      <a:pt x="3693" y="4011"/>
                    </a:lnTo>
                    <a:lnTo>
                      <a:pt x="3640" y="3904"/>
                    </a:lnTo>
                    <a:lnTo>
                      <a:pt x="3640" y="3850"/>
                    </a:lnTo>
                    <a:lnTo>
                      <a:pt x="3640" y="3850"/>
                    </a:lnTo>
                    <a:lnTo>
                      <a:pt x="3640" y="3636"/>
                    </a:lnTo>
                    <a:lnTo>
                      <a:pt x="3533" y="3422"/>
                    </a:lnTo>
                    <a:lnTo>
                      <a:pt x="3319" y="3369"/>
                    </a:lnTo>
                    <a:lnTo>
                      <a:pt x="3319" y="3369"/>
                    </a:lnTo>
                    <a:lnTo>
                      <a:pt x="3265" y="3315"/>
                    </a:lnTo>
                    <a:lnTo>
                      <a:pt x="3212" y="3261"/>
                    </a:lnTo>
                    <a:lnTo>
                      <a:pt x="3158" y="3209"/>
                    </a:lnTo>
                    <a:lnTo>
                      <a:pt x="3158" y="3209"/>
                    </a:lnTo>
                    <a:lnTo>
                      <a:pt x="2997" y="3209"/>
                    </a:lnTo>
                    <a:lnTo>
                      <a:pt x="2783" y="3155"/>
                    </a:lnTo>
                    <a:lnTo>
                      <a:pt x="2516" y="3155"/>
                    </a:lnTo>
                    <a:lnTo>
                      <a:pt x="2516" y="3155"/>
                    </a:lnTo>
                    <a:lnTo>
                      <a:pt x="2676" y="3102"/>
                    </a:lnTo>
                    <a:lnTo>
                      <a:pt x="2783" y="3102"/>
                    </a:lnTo>
                    <a:lnTo>
                      <a:pt x="2837" y="2995"/>
                    </a:lnTo>
                    <a:lnTo>
                      <a:pt x="2837" y="2995"/>
                    </a:lnTo>
                    <a:lnTo>
                      <a:pt x="2730" y="2888"/>
                    </a:lnTo>
                    <a:lnTo>
                      <a:pt x="2569" y="2781"/>
                    </a:lnTo>
                    <a:lnTo>
                      <a:pt x="2409" y="2674"/>
                    </a:lnTo>
                    <a:lnTo>
                      <a:pt x="2409" y="2674"/>
                    </a:lnTo>
                    <a:lnTo>
                      <a:pt x="2195" y="2674"/>
                    </a:lnTo>
                    <a:lnTo>
                      <a:pt x="1927" y="2620"/>
                    </a:lnTo>
                    <a:lnTo>
                      <a:pt x="1713" y="2567"/>
                    </a:lnTo>
                    <a:lnTo>
                      <a:pt x="1713" y="2567"/>
                    </a:lnTo>
                    <a:lnTo>
                      <a:pt x="1713" y="2513"/>
                    </a:lnTo>
                    <a:lnTo>
                      <a:pt x="1713" y="2460"/>
                    </a:lnTo>
                    <a:lnTo>
                      <a:pt x="1660" y="2406"/>
                    </a:lnTo>
                    <a:lnTo>
                      <a:pt x="1660" y="2406"/>
                    </a:lnTo>
                    <a:lnTo>
                      <a:pt x="1445" y="2353"/>
                    </a:lnTo>
                    <a:lnTo>
                      <a:pt x="1231" y="2353"/>
                    </a:lnTo>
                    <a:lnTo>
                      <a:pt x="1017" y="2299"/>
                    </a:lnTo>
                    <a:lnTo>
                      <a:pt x="1017" y="2299"/>
                    </a:lnTo>
                    <a:lnTo>
                      <a:pt x="964" y="2246"/>
                    </a:lnTo>
                    <a:lnTo>
                      <a:pt x="910" y="2139"/>
                    </a:lnTo>
                    <a:lnTo>
                      <a:pt x="910" y="2033"/>
                    </a:lnTo>
                    <a:lnTo>
                      <a:pt x="910" y="2033"/>
                    </a:lnTo>
                    <a:lnTo>
                      <a:pt x="750" y="1925"/>
                    </a:lnTo>
                    <a:lnTo>
                      <a:pt x="696" y="1872"/>
                    </a:lnTo>
                    <a:lnTo>
                      <a:pt x="536" y="1818"/>
                    </a:lnTo>
                    <a:lnTo>
                      <a:pt x="536" y="1818"/>
                    </a:lnTo>
                    <a:lnTo>
                      <a:pt x="429" y="1818"/>
                    </a:lnTo>
                    <a:lnTo>
                      <a:pt x="268" y="1818"/>
                    </a:lnTo>
                    <a:lnTo>
                      <a:pt x="161" y="1765"/>
                    </a:lnTo>
                    <a:lnTo>
                      <a:pt x="161" y="1765"/>
                    </a:lnTo>
                    <a:lnTo>
                      <a:pt x="107" y="1765"/>
                    </a:lnTo>
                    <a:lnTo>
                      <a:pt x="54" y="1818"/>
                    </a:lnTo>
                    <a:lnTo>
                      <a:pt x="0" y="1818"/>
                    </a:lnTo>
                    <a:lnTo>
                      <a:pt x="0" y="1818"/>
                    </a:lnTo>
                    <a:lnTo>
                      <a:pt x="161" y="1818"/>
                    </a:lnTo>
                    <a:lnTo>
                      <a:pt x="322" y="1765"/>
                    </a:lnTo>
                    <a:lnTo>
                      <a:pt x="429" y="1658"/>
                    </a:lnTo>
                    <a:lnTo>
                      <a:pt x="429" y="1658"/>
                    </a:lnTo>
                    <a:lnTo>
                      <a:pt x="429" y="1551"/>
                    </a:lnTo>
                    <a:lnTo>
                      <a:pt x="322" y="1444"/>
                    </a:lnTo>
                    <a:lnTo>
                      <a:pt x="161" y="1444"/>
                    </a:lnTo>
                    <a:lnTo>
                      <a:pt x="161" y="1444"/>
                    </a:lnTo>
                    <a:lnTo>
                      <a:pt x="322" y="1444"/>
                    </a:lnTo>
                    <a:lnTo>
                      <a:pt x="536" y="1444"/>
                    </a:lnTo>
                    <a:lnTo>
                      <a:pt x="750" y="1390"/>
                    </a:lnTo>
                    <a:lnTo>
                      <a:pt x="750" y="1390"/>
                    </a:lnTo>
                    <a:lnTo>
                      <a:pt x="1178" y="1283"/>
                    </a:lnTo>
                    <a:lnTo>
                      <a:pt x="1660" y="1069"/>
                    </a:lnTo>
                    <a:lnTo>
                      <a:pt x="2088" y="803"/>
                    </a:lnTo>
                    <a:lnTo>
                      <a:pt x="2088" y="803"/>
                    </a:lnTo>
                    <a:lnTo>
                      <a:pt x="2355" y="589"/>
                    </a:lnTo>
                    <a:lnTo>
                      <a:pt x="2623" y="374"/>
                    </a:lnTo>
                    <a:lnTo>
                      <a:pt x="2890" y="160"/>
                    </a:lnTo>
                    <a:lnTo>
                      <a:pt x="2890" y="160"/>
                    </a:lnTo>
                    <a:lnTo>
                      <a:pt x="2944" y="107"/>
                    </a:lnTo>
                    <a:lnTo>
                      <a:pt x="2997" y="107"/>
                    </a:lnTo>
                    <a:lnTo>
                      <a:pt x="3051" y="0"/>
                    </a:lnTo>
                    <a:lnTo>
                      <a:pt x="3051" y="0"/>
                    </a:lnTo>
                    <a:lnTo>
                      <a:pt x="3051" y="53"/>
                    </a:lnTo>
                    <a:lnTo>
                      <a:pt x="3105" y="160"/>
                    </a:lnTo>
                    <a:lnTo>
                      <a:pt x="3212" y="214"/>
                    </a:lnTo>
                    <a:lnTo>
                      <a:pt x="3212" y="214"/>
                    </a:lnTo>
                    <a:lnTo>
                      <a:pt x="3265" y="267"/>
                    </a:lnTo>
                    <a:lnTo>
                      <a:pt x="3319" y="267"/>
                    </a:lnTo>
                    <a:lnTo>
                      <a:pt x="3426" y="321"/>
                    </a:lnTo>
                    <a:lnTo>
                      <a:pt x="3426" y="321"/>
                    </a:lnTo>
                    <a:lnTo>
                      <a:pt x="3479" y="428"/>
                    </a:lnTo>
                    <a:lnTo>
                      <a:pt x="3533" y="481"/>
                    </a:lnTo>
                    <a:lnTo>
                      <a:pt x="3586" y="535"/>
                    </a:lnTo>
                    <a:lnTo>
                      <a:pt x="3586" y="535"/>
                    </a:lnTo>
                    <a:lnTo>
                      <a:pt x="3586" y="589"/>
                    </a:lnTo>
                    <a:lnTo>
                      <a:pt x="3586" y="696"/>
                    </a:lnTo>
                    <a:lnTo>
                      <a:pt x="3533" y="803"/>
                    </a:lnTo>
                    <a:lnTo>
                      <a:pt x="3533" y="803"/>
                    </a:lnTo>
                    <a:lnTo>
                      <a:pt x="3372" y="1016"/>
                    </a:lnTo>
                    <a:lnTo>
                      <a:pt x="3158" y="1230"/>
                    </a:lnTo>
                    <a:lnTo>
                      <a:pt x="2997" y="1444"/>
                    </a:lnTo>
                    <a:lnTo>
                      <a:pt x="2944" y="1551"/>
                    </a:lnTo>
                    <a:lnTo>
                      <a:pt x="2944" y="1551"/>
                    </a:lnTo>
                    <a:lnTo>
                      <a:pt x="3051" y="1711"/>
                    </a:lnTo>
                    <a:lnTo>
                      <a:pt x="3265" y="1872"/>
                    </a:lnTo>
                    <a:lnTo>
                      <a:pt x="3426" y="1979"/>
                    </a:lnTo>
                    <a:close/>
                  </a:path>
                </a:pathLst>
              </a:custGeom>
              <a:solidFill>
                <a:srgbClr val="005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9" name="Freeform 318"/>
              <p:cNvSpPr>
                <a:spLocks/>
              </p:cNvSpPr>
              <p:nvPr/>
            </p:nvSpPr>
            <p:spPr bwMode="auto">
              <a:xfrm>
                <a:off x="3817" y="2223"/>
                <a:ext cx="729" cy="762"/>
              </a:xfrm>
              <a:custGeom>
                <a:avLst/>
                <a:gdLst>
                  <a:gd name="T0" fmla="*/ 4335 w 5833"/>
                  <a:gd name="T1" fmla="*/ 1818 h 6096"/>
                  <a:gd name="T2" fmla="*/ 5244 w 5833"/>
                  <a:gd name="T3" fmla="*/ 1551 h 6096"/>
                  <a:gd name="T4" fmla="*/ 5030 w 5833"/>
                  <a:gd name="T5" fmla="*/ 2032 h 6096"/>
                  <a:gd name="T6" fmla="*/ 5458 w 5833"/>
                  <a:gd name="T7" fmla="*/ 2032 h 6096"/>
                  <a:gd name="T8" fmla="*/ 5297 w 5833"/>
                  <a:gd name="T9" fmla="*/ 2299 h 6096"/>
                  <a:gd name="T10" fmla="*/ 5833 w 5833"/>
                  <a:gd name="T11" fmla="*/ 2299 h 6096"/>
                  <a:gd name="T12" fmla="*/ 5458 w 5833"/>
                  <a:gd name="T13" fmla="*/ 2674 h 6096"/>
                  <a:gd name="T14" fmla="*/ 5511 w 5833"/>
                  <a:gd name="T15" fmla="*/ 3102 h 6096"/>
                  <a:gd name="T16" fmla="*/ 5404 w 5833"/>
                  <a:gd name="T17" fmla="*/ 3422 h 6096"/>
                  <a:gd name="T18" fmla="*/ 5244 w 5833"/>
                  <a:gd name="T19" fmla="*/ 4438 h 6096"/>
                  <a:gd name="T20" fmla="*/ 5190 w 5833"/>
                  <a:gd name="T21" fmla="*/ 5348 h 6096"/>
                  <a:gd name="T22" fmla="*/ 5297 w 5833"/>
                  <a:gd name="T23" fmla="*/ 5668 h 6096"/>
                  <a:gd name="T24" fmla="*/ 5511 w 5833"/>
                  <a:gd name="T25" fmla="*/ 5828 h 6096"/>
                  <a:gd name="T26" fmla="*/ 5725 w 5833"/>
                  <a:gd name="T27" fmla="*/ 6096 h 6096"/>
                  <a:gd name="T28" fmla="*/ 4495 w 5833"/>
                  <a:gd name="T29" fmla="*/ 5989 h 6096"/>
                  <a:gd name="T30" fmla="*/ 4389 w 5833"/>
                  <a:gd name="T31" fmla="*/ 5828 h 6096"/>
                  <a:gd name="T32" fmla="*/ 4602 w 5833"/>
                  <a:gd name="T33" fmla="*/ 5614 h 6096"/>
                  <a:gd name="T34" fmla="*/ 4495 w 5833"/>
                  <a:gd name="T35" fmla="*/ 5294 h 6096"/>
                  <a:gd name="T36" fmla="*/ 4228 w 5833"/>
                  <a:gd name="T37" fmla="*/ 5027 h 6096"/>
                  <a:gd name="T38" fmla="*/ 4121 w 5833"/>
                  <a:gd name="T39" fmla="*/ 4759 h 6096"/>
                  <a:gd name="T40" fmla="*/ 4014 w 5833"/>
                  <a:gd name="T41" fmla="*/ 4384 h 6096"/>
                  <a:gd name="T42" fmla="*/ 3425 w 5833"/>
                  <a:gd name="T43" fmla="*/ 4225 h 6096"/>
                  <a:gd name="T44" fmla="*/ 3372 w 5833"/>
                  <a:gd name="T45" fmla="*/ 4118 h 6096"/>
                  <a:gd name="T46" fmla="*/ 3639 w 5833"/>
                  <a:gd name="T47" fmla="*/ 4011 h 6096"/>
                  <a:gd name="T48" fmla="*/ 3639 w 5833"/>
                  <a:gd name="T49" fmla="*/ 3797 h 6096"/>
                  <a:gd name="T50" fmla="*/ 3532 w 5833"/>
                  <a:gd name="T51" fmla="*/ 3315 h 6096"/>
                  <a:gd name="T52" fmla="*/ 3211 w 5833"/>
                  <a:gd name="T53" fmla="*/ 3154 h 6096"/>
                  <a:gd name="T54" fmla="*/ 2836 w 5833"/>
                  <a:gd name="T55" fmla="*/ 3048 h 6096"/>
                  <a:gd name="T56" fmla="*/ 2890 w 5833"/>
                  <a:gd name="T57" fmla="*/ 2941 h 6096"/>
                  <a:gd name="T58" fmla="*/ 2622 w 5833"/>
                  <a:gd name="T59" fmla="*/ 2674 h 6096"/>
                  <a:gd name="T60" fmla="*/ 1927 w 5833"/>
                  <a:gd name="T61" fmla="*/ 2513 h 6096"/>
                  <a:gd name="T62" fmla="*/ 1713 w 5833"/>
                  <a:gd name="T63" fmla="*/ 2353 h 6096"/>
                  <a:gd name="T64" fmla="*/ 1231 w 5833"/>
                  <a:gd name="T65" fmla="*/ 2246 h 6096"/>
                  <a:gd name="T66" fmla="*/ 963 w 5833"/>
                  <a:gd name="T67" fmla="*/ 2032 h 6096"/>
                  <a:gd name="T68" fmla="*/ 696 w 5833"/>
                  <a:gd name="T69" fmla="*/ 1711 h 6096"/>
                  <a:gd name="T70" fmla="*/ 268 w 5833"/>
                  <a:gd name="T71" fmla="*/ 1711 h 6096"/>
                  <a:gd name="T72" fmla="*/ 53 w 5833"/>
                  <a:gd name="T73" fmla="*/ 1711 h 6096"/>
                  <a:gd name="T74" fmla="*/ 375 w 5833"/>
                  <a:gd name="T75" fmla="*/ 1658 h 6096"/>
                  <a:gd name="T76" fmla="*/ 375 w 5833"/>
                  <a:gd name="T77" fmla="*/ 1337 h 6096"/>
                  <a:gd name="T78" fmla="*/ 482 w 5833"/>
                  <a:gd name="T79" fmla="*/ 1337 h 6096"/>
                  <a:gd name="T80" fmla="*/ 1606 w 5833"/>
                  <a:gd name="T81" fmla="*/ 962 h 6096"/>
                  <a:gd name="T82" fmla="*/ 2569 w 5833"/>
                  <a:gd name="T83" fmla="*/ 267 h 6096"/>
                  <a:gd name="T84" fmla="*/ 2836 w 5833"/>
                  <a:gd name="T85" fmla="*/ 53 h 6096"/>
                  <a:gd name="T86" fmla="*/ 2890 w 5833"/>
                  <a:gd name="T87" fmla="*/ 214 h 6096"/>
                  <a:gd name="T88" fmla="*/ 3211 w 5833"/>
                  <a:gd name="T89" fmla="*/ 267 h 6096"/>
                  <a:gd name="T90" fmla="*/ 3425 w 5833"/>
                  <a:gd name="T91" fmla="*/ 428 h 6096"/>
                  <a:gd name="T92" fmla="*/ 3479 w 5833"/>
                  <a:gd name="T93" fmla="*/ 535 h 6096"/>
                  <a:gd name="T94" fmla="*/ 3158 w 5833"/>
                  <a:gd name="T95" fmla="*/ 1016 h 6096"/>
                  <a:gd name="T96" fmla="*/ 2783 w 5833"/>
                  <a:gd name="T97" fmla="*/ 1497 h 6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833" h="6096">
                    <a:moveTo>
                      <a:pt x="3372" y="1979"/>
                    </a:moveTo>
                    <a:lnTo>
                      <a:pt x="3693" y="2032"/>
                    </a:lnTo>
                    <a:lnTo>
                      <a:pt x="4067" y="1979"/>
                    </a:lnTo>
                    <a:lnTo>
                      <a:pt x="4335" y="1818"/>
                    </a:lnTo>
                    <a:lnTo>
                      <a:pt x="4335" y="1818"/>
                    </a:lnTo>
                    <a:lnTo>
                      <a:pt x="4655" y="1711"/>
                    </a:lnTo>
                    <a:lnTo>
                      <a:pt x="4923" y="1604"/>
                    </a:lnTo>
                    <a:lnTo>
                      <a:pt x="5244" y="1551"/>
                    </a:lnTo>
                    <a:lnTo>
                      <a:pt x="5244" y="1551"/>
                    </a:lnTo>
                    <a:lnTo>
                      <a:pt x="5083" y="1658"/>
                    </a:lnTo>
                    <a:lnTo>
                      <a:pt x="4976" y="1818"/>
                    </a:lnTo>
                    <a:lnTo>
                      <a:pt x="5030" y="2032"/>
                    </a:lnTo>
                    <a:lnTo>
                      <a:pt x="5030" y="2032"/>
                    </a:lnTo>
                    <a:lnTo>
                      <a:pt x="5083" y="2085"/>
                    </a:lnTo>
                    <a:lnTo>
                      <a:pt x="5244" y="2085"/>
                    </a:lnTo>
                    <a:lnTo>
                      <a:pt x="5458" y="2032"/>
                    </a:lnTo>
                    <a:lnTo>
                      <a:pt x="5458" y="2032"/>
                    </a:lnTo>
                    <a:lnTo>
                      <a:pt x="5351" y="2139"/>
                    </a:lnTo>
                    <a:lnTo>
                      <a:pt x="5297" y="2192"/>
                    </a:lnTo>
                    <a:lnTo>
                      <a:pt x="5297" y="2299"/>
                    </a:lnTo>
                    <a:lnTo>
                      <a:pt x="5297" y="2299"/>
                    </a:lnTo>
                    <a:lnTo>
                      <a:pt x="5404" y="2353"/>
                    </a:lnTo>
                    <a:lnTo>
                      <a:pt x="5672" y="2299"/>
                    </a:lnTo>
                    <a:lnTo>
                      <a:pt x="5833" y="2299"/>
                    </a:lnTo>
                    <a:lnTo>
                      <a:pt x="5833" y="2299"/>
                    </a:lnTo>
                    <a:lnTo>
                      <a:pt x="5725" y="2460"/>
                    </a:lnTo>
                    <a:lnTo>
                      <a:pt x="5511" y="2567"/>
                    </a:lnTo>
                    <a:lnTo>
                      <a:pt x="5458" y="2674"/>
                    </a:lnTo>
                    <a:lnTo>
                      <a:pt x="5458" y="2674"/>
                    </a:lnTo>
                    <a:lnTo>
                      <a:pt x="5458" y="2834"/>
                    </a:lnTo>
                    <a:lnTo>
                      <a:pt x="5511" y="2995"/>
                    </a:lnTo>
                    <a:lnTo>
                      <a:pt x="5511" y="3102"/>
                    </a:lnTo>
                    <a:lnTo>
                      <a:pt x="5511" y="3102"/>
                    </a:lnTo>
                    <a:lnTo>
                      <a:pt x="5458" y="3208"/>
                    </a:lnTo>
                    <a:lnTo>
                      <a:pt x="5458" y="3315"/>
                    </a:lnTo>
                    <a:lnTo>
                      <a:pt x="5404" y="3422"/>
                    </a:lnTo>
                    <a:lnTo>
                      <a:pt x="5404" y="3422"/>
                    </a:lnTo>
                    <a:lnTo>
                      <a:pt x="5297" y="3797"/>
                    </a:lnTo>
                    <a:lnTo>
                      <a:pt x="5244" y="4118"/>
                    </a:lnTo>
                    <a:lnTo>
                      <a:pt x="5244" y="4438"/>
                    </a:lnTo>
                    <a:lnTo>
                      <a:pt x="5244" y="4438"/>
                    </a:lnTo>
                    <a:lnTo>
                      <a:pt x="5190" y="4759"/>
                    </a:lnTo>
                    <a:lnTo>
                      <a:pt x="5137" y="5080"/>
                    </a:lnTo>
                    <a:lnTo>
                      <a:pt x="5190" y="5348"/>
                    </a:lnTo>
                    <a:lnTo>
                      <a:pt x="5190" y="5348"/>
                    </a:lnTo>
                    <a:lnTo>
                      <a:pt x="5190" y="5507"/>
                    </a:lnTo>
                    <a:lnTo>
                      <a:pt x="5244" y="5614"/>
                    </a:lnTo>
                    <a:lnTo>
                      <a:pt x="5297" y="5668"/>
                    </a:lnTo>
                    <a:lnTo>
                      <a:pt x="5297" y="5668"/>
                    </a:lnTo>
                    <a:lnTo>
                      <a:pt x="5351" y="5721"/>
                    </a:lnTo>
                    <a:lnTo>
                      <a:pt x="5404" y="5775"/>
                    </a:lnTo>
                    <a:lnTo>
                      <a:pt x="5511" y="5828"/>
                    </a:lnTo>
                    <a:lnTo>
                      <a:pt x="5511" y="5828"/>
                    </a:lnTo>
                    <a:lnTo>
                      <a:pt x="5618" y="5935"/>
                    </a:lnTo>
                    <a:lnTo>
                      <a:pt x="5618" y="5989"/>
                    </a:lnTo>
                    <a:lnTo>
                      <a:pt x="5725" y="6096"/>
                    </a:lnTo>
                    <a:lnTo>
                      <a:pt x="5725" y="6096"/>
                    </a:lnTo>
                    <a:lnTo>
                      <a:pt x="4655" y="6096"/>
                    </a:lnTo>
                    <a:lnTo>
                      <a:pt x="4602" y="6042"/>
                    </a:lnTo>
                    <a:lnTo>
                      <a:pt x="4495" y="5989"/>
                    </a:lnTo>
                    <a:lnTo>
                      <a:pt x="4441" y="5882"/>
                    </a:lnTo>
                    <a:lnTo>
                      <a:pt x="4441" y="5882"/>
                    </a:lnTo>
                    <a:lnTo>
                      <a:pt x="4441" y="5882"/>
                    </a:lnTo>
                    <a:lnTo>
                      <a:pt x="4389" y="5828"/>
                    </a:lnTo>
                    <a:lnTo>
                      <a:pt x="4389" y="5775"/>
                    </a:lnTo>
                    <a:lnTo>
                      <a:pt x="4389" y="5775"/>
                    </a:lnTo>
                    <a:lnTo>
                      <a:pt x="4495" y="5668"/>
                    </a:lnTo>
                    <a:lnTo>
                      <a:pt x="4602" y="5614"/>
                    </a:lnTo>
                    <a:lnTo>
                      <a:pt x="4709" y="5455"/>
                    </a:lnTo>
                    <a:lnTo>
                      <a:pt x="4709" y="5455"/>
                    </a:lnTo>
                    <a:lnTo>
                      <a:pt x="4655" y="5348"/>
                    </a:lnTo>
                    <a:lnTo>
                      <a:pt x="4495" y="5294"/>
                    </a:lnTo>
                    <a:lnTo>
                      <a:pt x="4389" y="5241"/>
                    </a:lnTo>
                    <a:lnTo>
                      <a:pt x="4389" y="5241"/>
                    </a:lnTo>
                    <a:lnTo>
                      <a:pt x="4281" y="5134"/>
                    </a:lnTo>
                    <a:lnTo>
                      <a:pt x="4228" y="5027"/>
                    </a:lnTo>
                    <a:lnTo>
                      <a:pt x="4335" y="4973"/>
                    </a:lnTo>
                    <a:lnTo>
                      <a:pt x="4335" y="4973"/>
                    </a:lnTo>
                    <a:lnTo>
                      <a:pt x="4228" y="4866"/>
                    </a:lnTo>
                    <a:lnTo>
                      <a:pt x="4121" y="4759"/>
                    </a:lnTo>
                    <a:lnTo>
                      <a:pt x="4014" y="4598"/>
                    </a:lnTo>
                    <a:lnTo>
                      <a:pt x="4014" y="4598"/>
                    </a:lnTo>
                    <a:lnTo>
                      <a:pt x="4014" y="4491"/>
                    </a:lnTo>
                    <a:lnTo>
                      <a:pt x="4014" y="4384"/>
                    </a:lnTo>
                    <a:lnTo>
                      <a:pt x="4014" y="4278"/>
                    </a:lnTo>
                    <a:lnTo>
                      <a:pt x="4014" y="4278"/>
                    </a:lnTo>
                    <a:lnTo>
                      <a:pt x="3746" y="4225"/>
                    </a:lnTo>
                    <a:lnTo>
                      <a:pt x="3425" y="4225"/>
                    </a:lnTo>
                    <a:lnTo>
                      <a:pt x="3158" y="4171"/>
                    </a:lnTo>
                    <a:lnTo>
                      <a:pt x="3158" y="4171"/>
                    </a:lnTo>
                    <a:lnTo>
                      <a:pt x="3211" y="4171"/>
                    </a:lnTo>
                    <a:lnTo>
                      <a:pt x="3372" y="4118"/>
                    </a:lnTo>
                    <a:lnTo>
                      <a:pt x="3479" y="4064"/>
                    </a:lnTo>
                    <a:lnTo>
                      <a:pt x="3479" y="4064"/>
                    </a:lnTo>
                    <a:lnTo>
                      <a:pt x="3586" y="4064"/>
                    </a:lnTo>
                    <a:lnTo>
                      <a:pt x="3639" y="4011"/>
                    </a:lnTo>
                    <a:lnTo>
                      <a:pt x="3693" y="3957"/>
                    </a:lnTo>
                    <a:lnTo>
                      <a:pt x="3693" y="3957"/>
                    </a:lnTo>
                    <a:lnTo>
                      <a:pt x="3693" y="3904"/>
                    </a:lnTo>
                    <a:lnTo>
                      <a:pt x="3639" y="3797"/>
                    </a:lnTo>
                    <a:lnTo>
                      <a:pt x="3639" y="3743"/>
                    </a:lnTo>
                    <a:lnTo>
                      <a:pt x="3639" y="3743"/>
                    </a:lnTo>
                    <a:lnTo>
                      <a:pt x="3639" y="3529"/>
                    </a:lnTo>
                    <a:lnTo>
                      <a:pt x="3532" y="3315"/>
                    </a:lnTo>
                    <a:lnTo>
                      <a:pt x="3318" y="3262"/>
                    </a:lnTo>
                    <a:lnTo>
                      <a:pt x="3318" y="3262"/>
                    </a:lnTo>
                    <a:lnTo>
                      <a:pt x="3265" y="3208"/>
                    </a:lnTo>
                    <a:lnTo>
                      <a:pt x="3211" y="3154"/>
                    </a:lnTo>
                    <a:lnTo>
                      <a:pt x="3104" y="3102"/>
                    </a:lnTo>
                    <a:lnTo>
                      <a:pt x="3104" y="3102"/>
                    </a:lnTo>
                    <a:lnTo>
                      <a:pt x="2997" y="3102"/>
                    </a:lnTo>
                    <a:lnTo>
                      <a:pt x="2836" y="3048"/>
                    </a:lnTo>
                    <a:lnTo>
                      <a:pt x="2622" y="3048"/>
                    </a:lnTo>
                    <a:lnTo>
                      <a:pt x="2622" y="3048"/>
                    </a:lnTo>
                    <a:lnTo>
                      <a:pt x="2783" y="2995"/>
                    </a:lnTo>
                    <a:lnTo>
                      <a:pt x="2890" y="2941"/>
                    </a:lnTo>
                    <a:lnTo>
                      <a:pt x="2943" y="2834"/>
                    </a:lnTo>
                    <a:lnTo>
                      <a:pt x="2943" y="2834"/>
                    </a:lnTo>
                    <a:lnTo>
                      <a:pt x="2836" y="2781"/>
                    </a:lnTo>
                    <a:lnTo>
                      <a:pt x="2622" y="2674"/>
                    </a:lnTo>
                    <a:lnTo>
                      <a:pt x="2462" y="2567"/>
                    </a:lnTo>
                    <a:lnTo>
                      <a:pt x="2462" y="2567"/>
                    </a:lnTo>
                    <a:lnTo>
                      <a:pt x="2248" y="2567"/>
                    </a:lnTo>
                    <a:lnTo>
                      <a:pt x="1927" y="2513"/>
                    </a:lnTo>
                    <a:lnTo>
                      <a:pt x="1713" y="2460"/>
                    </a:lnTo>
                    <a:lnTo>
                      <a:pt x="1713" y="2460"/>
                    </a:lnTo>
                    <a:lnTo>
                      <a:pt x="1766" y="2406"/>
                    </a:lnTo>
                    <a:lnTo>
                      <a:pt x="1713" y="2353"/>
                    </a:lnTo>
                    <a:lnTo>
                      <a:pt x="1659" y="2246"/>
                    </a:lnTo>
                    <a:lnTo>
                      <a:pt x="1659" y="2246"/>
                    </a:lnTo>
                    <a:lnTo>
                      <a:pt x="1445" y="2192"/>
                    </a:lnTo>
                    <a:lnTo>
                      <a:pt x="1231" y="2246"/>
                    </a:lnTo>
                    <a:lnTo>
                      <a:pt x="1017" y="2192"/>
                    </a:lnTo>
                    <a:lnTo>
                      <a:pt x="1017" y="2192"/>
                    </a:lnTo>
                    <a:lnTo>
                      <a:pt x="963" y="2139"/>
                    </a:lnTo>
                    <a:lnTo>
                      <a:pt x="963" y="2032"/>
                    </a:lnTo>
                    <a:lnTo>
                      <a:pt x="910" y="1926"/>
                    </a:lnTo>
                    <a:lnTo>
                      <a:pt x="910" y="1926"/>
                    </a:lnTo>
                    <a:lnTo>
                      <a:pt x="803" y="1818"/>
                    </a:lnTo>
                    <a:lnTo>
                      <a:pt x="696" y="1711"/>
                    </a:lnTo>
                    <a:lnTo>
                      <a:pt x="589" y="1658"/>
                    </a:lnTo>
                    <a:lnTo>
                      <a:pt x="589" y="1658"/>
                    </a:lnTo>
                    <a:lnTo>
                      <a:pt x="428" y="1711"/>
                    </a:lnTo>
                    <a:lnTo>
                      <a:pt x="268" y="1711"/>
                    </a:lnTo>
                    <a:lnTo>
                      <a:pt x="161" y="1658"/>
                    </a:lnTo>
                    <a:lnTo>
                      <a:pt x="161" y="1658"/>
                    </a:lnTo>
                    <a:lnTo>
                      <a:pt x="107" y="1658"/>
                    </a:lnTo>
                    <a:lnTo>
                      <a:pt x="53" y="1711"/>
                    </a:lnTo>
                    <a:lnTo>
                      <a:pt x="0" y="1711"/>
                    </a:lnTo>
                    <a:lnTo>
                      <a:pt x="0" y="1711"/>
                    </a:lnTo>
                    <a:lnTo>
                      <a:pt x="161" y="1711"/>
                    </a:lnTo>
                    <a:lnTo>
                      <a:pt x="375" y="1658"/>
                    </a:lnTo>
                    <a:lnTo>
                      <a:pt x="482" y="1551"/>
                    </a:lnTo>
                    <a:lnTo>
                      <a:pt x="482" y="1551"/>
                    </a:lnTo>
                    <a:lnTo>
                      <a:pt x="428" y="1444"/>
                    </a:lnTo>
                    <a:lnTo>
                      <a:pt x="375" y="1337"/>
                    </a:lnTo>
                    <a:lnTo>
                      <a:pt x="214" y="1337"/>
                    </a:lnTo>
                    <a:lnTo>
                      <a:pt x="214" y="1337"/>
                    </a:lnTo>
                    <a:lnTo>
                      <a:pt x="375" y="1337"/>
                    </a:lnTo>
                    <a:lnTo>
                      <a:pt x="482" y="1337"/>
                    </a:lnTo>
                    <a:lnTo>
                      <a:pt x="696" y="1283"/>
                    </a:lnTo>
                    <a:lnTo>
                      <a:pt x="696" y="1283"/>
                    </a:lnTo>
                    <a:lnTo>
                      <a:pt x="1124" y="1176"/>
                    </a:lnTo>
                    <a:lnTo>
                      <a:pt x="1606" y="962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301" y="482"/>
                    </a:lnTo>
                    <a:lnTo>
                      <a:pt x="2569" y="267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90" y="0"/>
                    </a:lnTo>
                    <a:lnTo>
                      <a:pt x="2890" y="0"/>
                    </a:lnTo>
                    <a:lnTo>
                      <a:pt x="2890" y="107"/>
                    </a:lnTo>
                    <a:lnTo>
                      <a:pt x="2890" y="214"/>
                    </a:lnTo>
                    <a:lnTo>
                      <a:pt x="3051" y="267"/>
                    </a:lnTo>
                    <a:lnTo>
                      <a:pt x="3051" y="267"/>
                    </a:lnTo>
                    <a:lnTo>
                      <a:pt x="3104" y="267"/>
                    </a:lnTo>
                    <a:lnTo>
                      <a:pt x="3211" y="267"/>
                    </a:lnTo>
                    <a:lnTo>
                      <a:pt x="3265" y="321"/>
                    </a:lnTo>
                    <a:lnTo>
                      <a:pt x="3265" y="321"/>
                    </a:lnTo>
                    <a:lnTo>
                      <a:pt x="3318" y="374"/>
                    </a:lnTo>
                    <a:lnTo>
                      <a:pt x="3425" y="428"/>
                    </a:lnTo>
                    <a:lnTo>
                      <a:pt x="3479" y="428"/>
                    </a:lnTo>
                    <a:lnTo>
                      <a:pt x="3479" y="428"/>
                    </a:lnTo>
                    <a:lnTo>
                      <a:pt x="3479" y="482"/>
                    </a:lnTo>
                    <a:lnTo>
                      <a:pt x="3479" y="535"/>
                    </a:lnTo>
                    <a:lnTo>
                      <a:pt x="3479" y="642"/>
                    </a:lnTo>
                    <a:lnTo>
                      <a:pt x="3479" y="642"/>
                    </a:lnTo>
                    <a:lnTo>
                      <a:pt x="3318" y="855"/>
                    </a:lnTo>
                    <a:lnTo>
                      <a:pt x="3158" y="1016"/>
                    </a:lnTo>
                    <a:lnTo>
                      <a:pt x="2943" y="1230"/>
                    </a:lnTo>
                    <a:lnTo>
                      <a:pt x="2836" y="1390"/>
                    </a:lnTo>
                    <a:lnTo>
                      <a:pt x="2783" y="1497"/>
                    </a:lnTo>
                    <a:lnTo>
                      <a:pt x="2783" y="1497"/>
                    </a:lnTo>
                    <a:lnTo>
                      <a:pt x="2890" y="1711"/>
                    </a:lnTo>
                    <a:lnTo>
                      <a:pt x="3158" y="1872"/>
                    </a:lnTo>
                    <a:lnTo>
                      <a:pt x="3372" y="1979"/>
                    </a:lnTo>
                    <a:close/>
                  </a:path>
                </a:pathLst>
              </a:custGeom>
              <a:solidFill>
                <a:srgbClr val="004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0" name="Freeform 319"/>
              <p:cNvSpPr>
                <a:spLocks/>
              </p:cNvSpPr>
              <p:nvPr/>
            </p:nvSpPr>
            <p:spPr bwMode="auto">
              <a:xfrm>
                <a:off x="3824" y="2230"/>
                <a:ext cx="715" cy="755"/>
              </a:xfrm>
              <a:custGeom>
                <a:avLst/>
                <a:gdLst>
                  <a:gd name="T0" fmla="*/ 5298 w 5726"/>
                  <a:gd name="T1" fmla="*/ 5775 h 6043"/>
                  <a:gd name="T2" fmla="*/ 5191 w 5726"/>
                  <a:gd name="T3" fmla="*/ 5668 h 6043"/>
                  <a:gd name="T4" fmla="*/ 5084 w 5726"/>
                  <a:gd name="T5" fmla="*/ 5348 h 6043"/>
                  <a:gd name="T6" fmla="*/ 5084 w 5726"/>
                  <a:gd name="T7" fmla="*/ 4438 h 6043"/>
                  <a:gd name="T8" fmla="*/ 5244 w 5726"/>
                  <a:gd name="T9" fmla="*/ 3476 h 6043"/>
                  <a:gd name="T10" fmla="*/ 5405 w 5726"/>
                  <a:gd name="T11" fmla="*/ 3101 h 6043"/>
                  <a:gd name="T12" fmla="*/ 5298 w 5726"/>
                  <a:gd name="T13" fmla="*/ 2674 h 6043"/>
                  <a:gd name="T14" fmla="*/ 5726 w 5726"/>
                  <a:gd name="T15" fmla="*/ 2300 h 6043"/>
                  <a:gd name="T16" fmla="*/ 5191 w 5726"/>
                  <a:gd name="T17" fmla="*/ 2300 h 6043"/>
                  <a:gd name="T18" fmla="*/ 5298 w 5726"/>
                  <a:gd name="T19" fmla="*/ 2086 h 6043"/>
                  <a:gd name="T20" fmla="*/ 4923 w 5726"/>
                  <a:gd name="T21" fmla="*/ 2032 h 6043"/>
                  <a:gd name="T22" fmla="*/ 5084 w 5726"/>
                  <a:gd name="T23" fmla="*/ 1498 h 6043"/>
                  <a:gd name="T24" fmla="*/ 4228 w 5726"/>
                  <a:gd name="T25" fmla="*/ 1926 h 6043"/>
                  <a:gd name="T26" fmla="*/ 3372 w 5726"/>
                  <a:gd name="T27" fmla="*/ 2032 h 6043"/>
                  <a:gd name="T28" fmla="*/ 2676 w 5726"/>
                  <a:gd name="T29" fmla="*/ 1551 h 6043"/>
                  <a:gd name="T30" fmla="*/ 3372 w 5726"/>
                  <a:gd name="T31" fmla="*/ 589 h 6043"/>
                  <a:gd name="T32" fmla="*/ 3372 w 5726"/>
                  <a:gd name="T33" fmla="*/ 429 h 6043"/>
                  <a:gd name="T34" fmla="*/ 3158 w 5726"/>
                  <a:gd name="T35" fmla="*/ 321 h 6043"/>
                  <a:gd name="T36" fmla="*/ 2837 w 5726"/>
                  <a:gd name="T37" fmla="*/ 321 h 6043"/>
                  <a:gd name="T38" fmla="*/ 2783 w 5726"/>
                  <a:gd name="T39" fmla="*/ 54 h 6043"/>
                  <a:gd name="T40" fmla="*/ 2783 w 5726"/>
                  <a:gd name="T41" fmla="*/ 0 h 6043"/>
                  <a:gd name="T42" fmla="*/ 1981 w 5726"/>
                  <a:gd name="T43" fmla="*/ 643 h 6043"/>
                  <a:gd name="T44" fmla="*/ 643 w 5726"/>
                  <a:gd name="T45" fmla="*/ 1230 h 6043"/>
                  <a:gd name="T46" fmla="*/ 322 w 5726"/>
                  <a:gd name="T47" fmla="*/ 1284 h 6043"/>
                  <a:gd name="T48" fmla="*/ 536 w 5726"/>
                  <a:gd name="T49" fmla="*/ 1498 h 6043"/>
                  <a:gd name="T50" fmla="*/ 0 w 5726"/>
                  <a:gd name="T51" fmla="*/ 1658 h 6043"/>
                  <a:gd name="T52" fmla="*/ 161 w 5726"/>
                  <a:gd name="T53" fmla="*/ 1605 h 6043"/>
                  <a:gd name="T54" fmla="*/ 643 w 5726"/>
                  <a:gd name="T55" fmla="*/ 1605 h 6043"/>
                  <a:gd name="T56" fmla="*/ 964 w 5726"/>
                  <a:gd name="T57" fmla="*/ 1873 h 6043"/>
                  <a:gd name="T58" fmla="*/ 1017 w 5726"/>
                  <a:gd name="T59" fmla="*/ 2139 h 6043"/>
                  <a:gd name="T60" fmla="*/ 1660 w 5726"/>
                  <a:gd name="T61" fmla="*/ 2193 h 6043"/>
                  <a:gd name="T62" fmla="*/ 1767 w 5726"/>
                  <a:gd name="T63" fmla="*/ 2407 h 6043"/>
                  <a:gd name="T64" fmla="*/ 2569 w 5726"/>
                  <a:gd name="T65" fmla="*/ 2514 h 6043"/>
                  <a:gd name="T66" fmla="*/ 2998 w 5726"/>
                  <a:gd name="T67" fmla="*/ 2781 h 6043"/>
                  <a:gd name="T68" fmla="*/ 2730 w 5726"/>
                  <a:gd name="T69" fmla="*/ 2942 h 6043"/>
                  <a:gd name="T70" fmla="*/ 3105 w 5726"/>
                  <a:gd name="T71" fmla="*/ 3049 h 6043"/>
                  <a:gd name="T72" fmla="*/ 3319 w 5726"/>
                  <a:gd name="T73" fmla="*/ 3155 h 6043"/>
                  <a:gd name="T74" fmla="*/ 3640 w 5726"/>
                  <a:gd name="T75" fmla="*/ 3637 h 6043"/>
                  <a:gd name="T76" fmla="*/ 3693 w 5726"/>
                  <a:gd name="T77" fmla="*/ 3904 h 6043"/>
                  <a:gd name="T78" fmla="*/ 3533 w 5726"/>
                  <a:gd name="T79" fmla="*/ 4065 h 6043"/>
                  <a:gd name="T80" fmla="*/ 3212 w 5726"/>
                  <a:gd name="T81" fmla="*/ 4118 h 6043"/>
                  <a:gd name="T82" fmla="*/ 4068 w 5726"/>
                  <a:gd name="T83" fmla="*/ 4225 h 6043"/>
                  <a:gd name="T84" fmla="*/ 4121 w 5726"/>
                  <a:gd name="T85" fmla="*/ 4545 h 6043"/>
                  <a:gd name="T86" fmla="*/ 4336 w 5726"/>
                  <a:gd name="T87" fmla="*/ 4920 h 6043"/>
                  <a:gd name="T88" fmla="*/ 4442 w 5726"/>
                  <a:gd name="T89" fmla="*/ 5188 h 6043"/>
                  <a:gd name="T90" fmla="*/ 4763 w 5726"/>
                  <a:gd name="T91" fmla="*/ 5402 h 6043"/>
                  <a:gd name="T92" fmla="*/ 4442 w 5726"/>
                  <a:gd name="T93" fmla="*/ 5722 h 6043"/>
                  <a:gd name="T94" fmla="*/ 4495 w 5726"/>
                  <a:gd name="T95" fmla="*/ 5829 h 6043"/>
                  <a:gd name="T96" fmla="*/ 4816 w 5726"/>
                  <a:gd name="T97" fmla="*/ 6043 h 6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26" h="6043">
                    <a:moveTo>
                      <a:pt x="5458" y="6043"/>
                    </a:moveTo>
                    <a:lnTo>
                      <a:pt x="5351" y="5936"/>
                    </a:lnTo>
                    <a:lnTo>
                      <a:pt x="5405" y="5882"/>
                    </a:lnTo>
                    <a:lnTo>
                      <a:pt x="5298" y="5775"/>
                    </a:lnTo>
                    <a:lnTo>
                      <a:pt x="5298" y="5775"/>
                    </a:lnTo>
                    <a:lnTo>
                      <a:pt x="5244" y="5775"/>
                    </a:lnTo>
                    <a:lnTo>
                      <a:pt x="5191" y="5722"/>
                    </a:lnTo>
                    <a:lnTo>
                      <a:pt x="5191" y="5668"/>
                    </a:lnTo>
                    <a:lnTo>
                      <a:pt x="5191" y="5668"/>
                    </a:lnTo>
                    <a:lnTo>
                      <a:pt x="5084" y="5561"/>
                    </a:lnTo>
                    <a:lnTo>
                      <a:pt x="5084" y="5454"/>
                    </a:lnTo>
                    <a:lnTo>
                      <a:pt x="5084" y="5348"/>
                    </a:lnTo>
                    <a:lnTo>
                      <a:pt x="5084" y="5348"/>
                    </a:lnTo>
                    <a:lnTo>
                      <a:pt x="5030" y="5027"/>
                    </a:lnTo>
                    <a:lnTo>
                      <a:pt x="5030" y="4760"/>
                    </a:lnTo>
                    <a:lnTo>
                      <a:pt x="5084" y="4438"/>
                    </a:lnTo>
                    <a:lnTo>
                      <a:pt x="5084" y="4438"/>
                    </a:lnTo>
                    <a:lnTo>
                      <a:pt x="5084" y="4118"/>
                    </a:lnTo>
                    <a:lnTo>
                      <a:pt x="5137" y="3797"/>
                    </a:lnTo>
                    <a:lnTo>
                      <a:pt x="5244" y="3476"/>
                    </a:lnTo>
                    <a:lnTo>
                      <a:pt x="5244" y="3476"/>
                    </a:lnTo>
                    <a:lnTo>
                      <a:pt x="5298" y="3369"/>
                    </a:lnTo>
                    <a:lnTo>
                      <a:pt x="5351" y="3209"/>
                    </a:lnTo>
                    <a:lnTo>
                      <a:pt x="5405" y="3101"/>
                    </a:lnTo>
                    <a:lnTo>
                      <a:pt x="5405" y="3101"/>
                    </a:lnTo>
                    <a:lnTo>
                      <a:pt x="5405" y="2995"/>
                    </a:lnTo>
                    <a:lnTo>
                      <a:pt x="5351" y="2835"/>
                    </a:lnTo>
                    <a:lnTo>
                      <a:pt x="5298" y="2674"/>
                    </a:lnTo>
                    <a:lnTo>
                      <a:pt x="5298" y="2674"/>
                    </a:lnTo>
                    <a:lnTo>
                      <a:pt x="5351" y="2567"/>
                    </a:lnTo>
                    <a:lnTo>
                      <a:pt x="5619" y="2460"/>
                    </a:lnTo>
                    <a:lnTo>
                      <a:pt x="5726" y="2300"/>
                    </a:lnTo>
                    <a:lnTo>
                      <a:pt x="5726" y="2300"/>
                    </a:lnTo>
                    <a:lnTo>
                      <a:pt x="5565" y="2300"/>
                    </a:lnTo>
                    <a:lnTo>
                      <a:pt x="5298" y="2353"/>
                    </a:lnTo>
                    <a:lnTo>
                      <a:pt x="5191" y="2300"/>
                    </a:lnTo>
                    <a:lnTo>
                      <a:pt x="5191" y="2300"/>
                    </a:lnTo>
                    <a:lnTo>
                      <a:pt x="5191" y="2246"/>
                    </a:lnTo>
                    <a:lnTo>
                      <a:pt x="5244" y="2139"/>
                    </a:lnTo>
                    <a:lnTo>
                      <a:pt x="5298" y="2086"/>
                    </a:lnTo>
                    <a:lnTo>
                      <a:pt x="5298" y="2086"/>
                    </a:lnTo>
                    <a:lnTo>
                      <a:pt x="5084" y="2086"/>
                    </a:lnTo>
                    <a:lnTo>
                      <a:pt x="4977" y="2139"/>
                    </a:lnTo>
                    <a:lnTo>
                      <a:pt x="4923" y="2032"/>
                    </a:lnTo>
                    <a:lnTo>
                      <a:pt x="4923" y="2032"/>
                    </a:lnTo>
                    <a:lnTo>
                      <a:pt x="4870" y="1819"/>
                    </a:lnTo>
                    <a:lnTo>
                      <a:pt x="4923" y="1605"/>
                    </a:lnTo>
                    <a:lnTo>
                      <a:pt x="5084" y="1498"/>
                    </a:lnTo>
                    <a:lnTo>
                      <a:pt x="5084" y="1498"/>
                    </a:lnTo>
                    <a:lnTo>
                      <a:pt x="4763" y="1605"/>
                    </a:lnTo>
                    <a:lnTo>
                      <a:pt x="4495" y="1765"/>
                    </a:lnTo>
                    <a:lnTo>
                      <a:pt x="4228" y="1926"/>
                    </a:lnTo>
                    <a:lnTo>
                      <a:pt x="4228" y="1926"/>
                    </a:lnTo>
                    <a:lnTo>
                      <a:pt x="3961" y="2032"/>
                    </a:lnTo>
                    <a:lnTo>
                      <a:pt x="3640" y="2086"/>
                    </a:lnTo>
                    <a:lnTo>
                      <a:pt x="3372" y="2032"/>
                    </a:lnTo>
                    <a:lnTo>
                      <a:pt x="3372" y="2032"/>
                    </a:lnTo>
                    <a:lnTo>
                      <a:pt x="3105" y="1926"/>
                    </a:lnTo>
                    <a:lnTo>
                      <a:pt x="2837" y="1712"/>
                    </a:lnTo>
                    <a:lnTo>
                      <a:pt x="2676" y="1551"/>
                    </a:lnTo>
                    <a:lnTo>
                      <a:pt x="2676" y="1551"/>
                    </a:lnTo>
                    <a:lnTo>
                      <a:pt x="2783" y="1284"/>
                    </a:lnTo>
                    <a:lnTo>
                      <a:pt x="3105" y="909"/>
                    </a:lnTo>
                    <a:lnTo>
                      <a:pt x="3372" y="589"/>
                    </a:lnTo>
                    <a:lnTo>
                      <a:pt x="3372" y="589"/>
                    </a:lnTo>
                    <a:lnTo>
                      <a:pt x="3372" y="536"/>
                    </a:lnTo>
                    <a:lnTo>
                      <a:pt x="3372" y="482"/>
                    </a:lnTo>
                    <a:lnTo>
                      <a:pt x="3372" y="429"/>
                    </a:lnTo>
                    <a:lnTo>
                      <a:pt x="3372" y="429"/>
                    </a:lnTo>
                    <a:lnTo>
                      <a:pt x="3319" y="429"/>
                    </a:lnTo>
                    <a:lnTo>
                      <a:pt x="3212" y="375"/>
                    </a:lnTo>
                    <a:lnTo>
                      <a:pt x="3158" y="321"/>
                    </a:lnTo>
                    <a:lnTo>
                      <a:pt x="3158" y="321"/>
                    </a:lnTo>
                    <a:lnTo>
                      <a:pt x="3051" y="321"/>
                    </a:lnTo>
                    <a:lnTo>
                      <a:pt x="2944" y="321"/>
                    </a:lnTo>
                    <a:lnTo>
                      <a:pt x="2837" y="321"/>
                    </a:lnTo>
                    <a:lnTo>
                      <a:pt x="2837" y="321"/>
                    </a:lnTo>
                    <a:lnTo>
                      <a:pt x="2730" y="268"/>
                    </a:lnTo>
                    <a:lnTo>
                      <a:pt x="2730" y="161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0"/>
                    </a:lnTo>
                    <a:lnTo>
                      <a:pt x="2783" y="0"/>
                    </a:lnTo>
                    <a:lnTo>
                      <a:pt x="2516" y="214"/>
                    </a:lnTo>
                    <a:lnTo>
                      <a:pt x="2248" y="429"/>
                    </a:lnTo>
                    <a:lnTo>
                      <a:pt x="1981" y="643"/>
                    </a:lnTo>
                    <a:lnTo>
                      <a:pt x="1981" y="643"/>
                    </a:lnTo>
                    <a:lnTo>
                      <a:pt x="1553" y="909"/>
                    </a:lnTo>
                    <a:lnTo>
                      <a:pt x="1071" y="1123"/>
                    </a:lnTo>
                    <a:lnTo>
                      <a:pt x="643" y="1230"/>
                    </a:lnTo>
                    <a:lnTo>
                      <a:pt x="643" y="1230"/>
                    </a:lnTo>
                    <a:lnTo>
                      <a:pt x="482" y="1284"/>
                    </a:lnTo>
                    <a:lnTo>
                      <a:pt x="375" y="1284"/>
                    </a:lnTo>
                    <a:lnTo>
                      <a:pt x="322" y="1284"/>
                    </a:lnTo>
                    <a:lnTo>
                      <a:pt x="322" y="1284"/>
                    </a:lnTo>
                    <a:lnTo>
                      <a:pt x="429" y="1284"/>
                    </a:lnTo>
                    <a:lnTo>
                      <a:pt x="482" y="1337"/>
                    </a:lnTo>
                    <a:lnTo>
                      <a:pt x="536" y="1498"/>
                    </a:lnTo>
                    <a:lnTo>
                      <a:pt x="536" y="1498"/>
                    </a:lnTo>
                    <a:lnTo>
                      <a:pt x="375" y="1605"/>
                    </a:lnTo>
                    <a:lnTo>
                      <a:pt x="161" y="1658"/>
                    </a:lnTo>
                    <a:lnTo>
                      <a:pt x="0" y="1658"/>
                    </a:lnTo>
                    <a:lnTo>
                      <a:pt x="0" y="1658"/>
                    </a:lnTo>
                    <a:lnTo>
                      <a:pt x="54" y="1658"/>
                    </a:lnTo>
                    <a:lnTo>
                      <a:pt x="108" y="1605"/>
                    </a:lnTo>
                    <a:lnTo>
                      <a:pt x="161" y="1605"/>
                    </a:lnTo>
                    <a:lnTo>
                      <a:pt x="161" y="1605"/>
                    </a:lnTo>
                    <a:lnTo>
                      <a:pt x="268" y="1658"/>
                    </a:lnTo>
                    <a:lnTo>
                      <a:pt x="482" y="1605"/>
                    </a:lnTo>
                    <a:lnTo>
                      <a:pt x="643" y="1605"/>
                    </a:lnTo>
                    <a:lnTo>
                      <a:pt x="643" y="1605"/>
                    </a:lnTo>
                    <a:lnTo>
                      <a:pt x="750" y="1658"/>
                    </a:lnTo>
                    <a:lnTo>
                      <a:pt x="857" y="1765"/>
                    </a:lnTo>
                    <a:lnTo>
                      <a:pt x="964" y="1873"/>
                    </a:lnTo>
                    <a:lnTo>
                      <a:pt x="964" y="1873"/>
                    </a:lnTo>
                    <a:lnTo>
                      <a:pt x="964" y="1979"/>
                    </a:lnTo>
                    <a:lnTo>
                      <a:pt x="964" y="2086"/>
                    </a:lnTo>
                    <a:lnTo>
                      <a:pt x="1017" y="2139"/>
                    </a:lnTo>
                    <a:lnTo>
                      <a:pt x="1017" y="2139"/>
                    </a:lnTo>
                    <a:lnTo>
                      <a:pt x="1231" y="2139"/>
                    </a:lnTo>
                    <a:lnTo>
                      <a:pt x="1445" y="2139"/>
                    </a:lnTo>
                    <a:lnTo>
                      <a:pt x="1660" y="2193"/>
                    </a:lnTo>
                    <a:lnTo>
                      <a:pt x="1660" y="2193"/>
                    </a:lnTo>
                    <a:lnTo>
                      <a:pt x="1713" y="2246"/>
                    </a:lnTo>
                    <a:lnTo>
                      <a:pt x="1767" y="2353"/>
                    </a:lnTo>
                    <a:lnTo>
                      <a:pt x="1767" y="2407"/>
                    </a:lnTo>
                    <a:lnTo>
                      <a:pt x="1767" y="2407"/>
                    </a:lnTo>
                    <a:lnTo>
                      <a:pt x="1981" y="2460"/>
                    </a:lnTo>
                    <a:lnTo>
                      <a:pt x="2302" y="2460"/>
                    </a:lnTo>
                    <a:lnTo>
                      <a:pt x="2569" y="2514"/>
                    </a:lnTo>
                    <a:lnTo>
                      <a:pt x="2569" y="2514"/>
                    </a:lnTo>
                    <a:lnTo>
                      <a:pt x="2730" y="2567"/>
                    </a:lnTo>
                    <a:lnTo>
                      <a:pt x="2890" y="2674"/>
                    </a:lnTo>
                    <a:lnTo>
                      <a:pt x="2998" y="2781"/>
                    </a:lnTo>
                    <a:lnTo>
                      <a:pt x="2998" y="2781"/>
                    </a:lnTo>
                    <a:lnTo>
                      <a:pt x="2998" y="2888"/>
                    </a:lnTo>
                    <a:lnTo>
                      <a:pt x="2837" y="2888"/>
                    </a:lnTo>
                    <a:lnTo>
                      <a:pt x="2730" y="2942"/>
                    </a:lnTo>
                    <a:lnTo>
                      <a:pt x="2730" y="2942"/>
                    </a:lnTo>
                    <a:lnTo>
                      <a:pt x="2890" y="2995"/>
                    </a:lnTo>
                    <a:lnTo>
                      <a:pt x="2998" y="3049"/>
                    </a:lnTo>
                    <a:lnTo>
                      <a:pt x="3105" y="3049"/>
                    </a:lnTo>
                    <a:lnTo>
                      <a:pt x="3105" y="3049"/>
                    </a:lnTo>
                    <a:lnTo>
                      <a:pt x="3212" y="3101"/>
                    </a:lnTo>
                    <a:lnTo>
                      <a:pt x="3265" y="3155"/>
                    </a:lnTo>
                    <a:lnTo>
                      <a:pt x="3319" y="3155"/>
                    </a:lnTo>
                    <a:lnTo>
                      <a:pt x="3319" y="3155"/>
                    </a:lnTo>
                    <a:lnTo>
                      <a:pt x="3533" y="3262"/>
                    </a:lnTo>
                    <a:lnTo>
                      <a:pt x="3640" y="3423"/>
                    </a:lnTo>
                    <a:lnTo>
                      <a:pt x="3640" y="3637"/>
                    </a:lnTo>
                    <a:lnTo>
                      <a:pt x="3640" y="3637"/>
                    </a:lnTo>
                    <a:lnTo>
                      <a:pt x="3640" y="3744"/>
                    </a:lnTo>
                    <a:lnTo>
                      <a:pt x="3640" y="3851"/>
                    </a:lnTo>
                    <a:lnTo>
                      <a:pt x="3693" y="3904"/>
                    </a:lnTo>
                    <a:lnTo>
                      <a:pt x="3693" y="3904"/>
                    </a:lnTo>
                    <a:lnTo>
                      <a:pt x="3640" y="4011"/>
                    </a:lnTo>
                    <a:lnTo>
                      <a:pt x="3586" y="4011"/>
                    </a:lnTo>
                    <a:lnTo>
                      <a:pt x="3533" y="4065"/>
                    </a:lnTo>
                    <a:lnTo>
                      <a:pt x="3533" y="4065"/>
                    </a:lnTo>
                    <a:lnTo>
                      <a:pt x="3426" y="4118"/>
                    </a:lnTo>
                    <a:lnTo>
                      <a:pt x="3265" y="4118"/>
                    </a:lnTo>
                    <a:lnTo>
                      <a:pt x="3212" y="4118"/>
                    </a:lnTo>
                    <a:lnTo>
                      <a:pt x="3212" y="4118"/>
                    </a:lnTo>
                    <a:lnTo>
                      <a:pt x="3479" y="4172"/>
                    </a:lnTo>
                    <a:lnTo>
                      <a:pt x="3800" y="4172"/>
                    </a:lnTo>
                    <a:lnTo>
                      <a:pt x="4068" y="4225"/>
                    </a:lnTo>
                    <a:lnTo>
                      <a:pt x="4068" y="4225"/>
                    </a:lnTo>
                    <a:lnTo>
                      <a:pt x="4068" y="4331"/>
                    </a:lnTo>
                    <a:lnTo>
                      <a:pt x="4068" y="4438"/>
                    </a:lnTo>
                    <a:lnTo>
                      <a:pt x="4121" y="4545"/>
                    </a:lnTo>
                    <a:lnTo>
                      <a:pt x="4121" y="4545"/>
                    </a:lnTo>
                    <a:lnTo>
                      <a:pt x="4175" y="4706"/>
                    </a:lnTo>
                    <a:lnTo>
                      <a:pt x="4228" y="4813"/>
                    </a:lnTo>
                    <a:lnTo>
                      <a:pt x="4336" y="4920"/>
                    </a:lnTo>
                    <a:lnTo>
                      <a:pt x="4336" y="4920"/>
                    </a:lnTo>
                    <a:lnTo>
                      <a:pt x="4282" y="4974"/>
                    </a:lnTo>
                    <a:lnTo>
                      <a:pt x="4336" y="5081"/>
                    </a:lnTo>
                    <a:lnTo>
                      <a:pt x="4442" y="5188"/>
                    </a:lnTo>
                    <a:lnTo>
                      <a:pt x="4442" y="5188"/>
                    </a:lnTo>
                    <a:lnTo>
                      <a:pt x="4602" y="5241"/>
                    </a:lnTo>
                    <a:lnTo>
                      <a:pt x="4763" y="5295"/>
                    </a:lnTo>
                    <a:lnTo>
                      <a:pt x="4763" y="5402"/>
                    </a:lnTo>
                    <a:lnTo>
                      <a:pt x="4763" y="5402"/>
                    </a:lnTo>
                    <a:lnTo>
                      <a:pt x="4656" y="5561"/>
                    </a:lnTo>
                    <a:lnTo>
                      <a:pt x="4549" y="5615"/>
                    </a:lnTo>
                    <a:lnTo>
                      <a:pt x="4442" y="5722"/>
                    </a:lnTo>
                    <a:lnTo>
                      <a:pt x="4442" y="5722"/>
                    </a:lnTo>
                    <a:lnTo>
                      <a:pt x="4495" y="5775"/>
                    </a:lnTo>
                    <a:lnTo>
                      <a:pt x="4495" y="5829"/>
                    </a:lnTo>
                    <a:lnTo>
                      <a:pt x="4495" y="5829"/>
                    </a:lnTo>
                    <a:lnTo>
                      <a:pt x="4495" y="5829"/>
                    </a:lnTo>
                    <a:lnTo>
                      <a:pt x="4549" y="5936"/>
                    </a:lnTo>
                    <a:lnTo>
                      <a:pt x="4763" y="5989"/>
                    </a:lnTo>
                    <a:lnTo>
                      <a:pt x="4816" y="6043"/>
                    </a:lnTo>
                    <a:lnTo>
                      <a:pt x="4816" y="6043"/>
                    </a:lnTo>
                    <a:lnTo>
                      <a:pt x="5458" y="6043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1" name="Freeform 320"/>
              <p:cNvSpPr>
                <a:spLocks/>
              </p:cNvSpPr>
              <p:nvPr/>
            </p:nvSpPr>
            <p:spPr bwMode="auto">
              <a:xfrm>
                <a:off x="4359" y="2123"/>
                <a:ext cx="374" cy="254"/>
              </a:xfrm>
              <a:custGeom>
                <a:avLst/>
                <a:gdLst>
                  <a:gd name="T0" fmla="*/ 534 w 2996"/>
                  <a:gd name="T1" fmla="*/ 54 h 2032"/>
                  <a:gd name="T2" fmla="*/ 481 w 2996"/>
                  <a:gd name="T3" fmla="*/ 54 h 2032"/>
                  <a:gd name="T4" fmla="*/ 320 w 2996"/>
                  <a:gd name="T5" fmla="*/ 54 h 2032"/>
                  <a:gd name="T6" fmla="*/ 160 w 2996"/>
                  <a:gd name="T7" fmla="*/ 0 h 2032"/>
                  <a:gd name="T8" fmla="*/ 160 w 2996"/>
                  <a:gd name="T9" fmla="*/ 0 h 2032"/>
                  <a:gd name="T10" fmla="*/ 0 w 2996"/>
                  <a:gd name="T11" fmla="*/ 54 h 2032"/>
                  <a:gd name="T12" fmla="*/ 54 w 2996"/>
                  <a:gd name="T13" fmla="*/ 161 h 2032"/>
                  <a:gd name="T14" fmla="*/ 213 w 2996"/>
                  <a:gd name="T15" fmla="*/ 214 h 2032"/>
                  <a:gd name="T16" fmla="*/ 213 w 2996"/>
                  <a:gd name="T17" fmla="*/ 214 h 2032"/>
                  <a:gd name="T18" fmla="*/ 374 w 2996"/>
                  <a:gd name="T19" fmla="*/ 375 h 2032"/>
                  <a:gd name="T20" fmla="*/ 427 w 2996"/>
                  <a:gd name="T21" fmla="*/ 481 h 2032"/>
                  <a:gd name="T22" fmla="*/ 427 w 2996"/>
                  <a:gd name="T23" fmla="*/ 534 h 2032"/>
                  <a:gd name="T24" fmla="*/ 427 w 2996"/>
                  <a:gd name="T25" fmla="*/ 534 h 2032"/>
                  <a:gd name="T26" fmla="*/ 267 w 2996"/>
                  <a:gd name="T27" fmla="*/ 588 h 2032"/>
                  <a:gd name="T28" fmla="*/ 160 w 2996"/>
                  <a:gd name="T29" fmla="*/ 748 h 2032"/>
                  <a:gd name="T30" fmla="*/ 267 w 2996"/>
                  <a:gd name="T31" fmla="*/ 855 h 2032"/>
                  <a:gd name="T32" fmla="*/ 267 w 2996"/>
                  <a:gd name="T33" fmla="*/ 855 h 2032"/>
                  <a:gd name="T34" fmla="*/ 534 w 2996"/>
                  <a:gd name="T35" fmla="*/ 962 h 2032"/>
                  <a:gd name="T36" fmla="*/ 695 w 2996"/>
                  <a:gd name="T37" fmla="*/ 1123 h 2032"/>
                  <a:gd name="T38" fmla="*/ 641 w 2996"/>
                  <a:gd name="T39" fmla="*/ 1176 h 2032"/>
                  <a:gd name="T40" fmla="*/ 641 w 2996"/>
                  <a:gd name="T41" fmla="*/ 1176 h 2032"/>
                  <a:gd name="T42" fmla="*/ 374 w 2996"/>
                  <a:gd name="T43" fmla="*/ 1176 h 2032"/>
                  <a:gd name="T44" fmla="*/ 160 w 2996"/>
                  <a:gd name="T45" fmla="*/ 1230 h 2032"/>
                  <a:gd name="T46" fmla="*/ 320 w 2996"/>
                  <a:gd name="T47" fmla="*/ 1391 h 2032"/>
                  <a:gd name="T48" fmla="*/ 320 w 2996"/>
                  <a:gd name="T49" fmla="*/ 1391 h 2032"/>
                  <a:gd name="T50" fmla="*/ 641 w 2996"/>
                  <a:gd name="T51" fmla="*/ 1605 h 2032"/>
                  <a:gd name="T52" fmla="*/ 1069 w 2996"/>
                  <a:gd name="T53" fmla="*/ 1764 h 2032"/>
                  <a:gd name="T54" fmla="*/ 1498 w 2996"/>
                  <a:gd name="T55" fmla="*/ 1978 h 2032"/>
                  <a:gd name="T56" fmla="*/ 1872 w 2996"/>
                  <a:gd name="T57" fmla="*/ 2032 h 2032"/>
                  <a:gd name="T58" fmla="*/ 1872 w 2996"/>
                  <a:gd name="T59" fmla="*/ 2032 h 2032"/>
                  <a:gd name="T60" fmla="*/ 2514 w 2996"/>
                  <a:gd name="T61" fmla="*/ 2032 h 2032"/>
                  <a:gd name="T62" fmla="*/ 2782 w 2996"/>
                  <a:gd name="T63" fmla="*/ 2032 h 2032"/>
                  <a:gd name="T64" fmla="*/ 2943 w 2996"/>
                  <a:gd name="T65" fmla="*/ 2032 h 2032"/>
                  <a:gd name="T66" fmla="*/ 2943 w 2996"/>
                  <a:gd name="T67" fmla="*/ 2032 h 2032"/>
                  <a:gd name="T68" fmla="*/ 2996 w 2996"/>
                  <a:gd name="T69" fmla="*/ 2032 h 2032"/>
                  <a:gd name="T70" fmla="*/ 2889 w 2996"/>
                  <a:gd name="T71" fmla="*/ 1871 h 2032"/>
                  <a:gd name="T72" fmla="*/ 2728 w 2996"/>
                  <a:gd name="T73" fmla="*/ 1605 h 2032"/>
                  <a:gd name="T74" fmla="*/ 2728 w 2996"/>
                  <a:gd name="T75" fmla="*/ 1605 h 2032"/>
                  <a:gd name="T76" fmla="*/ 2568 w 2996"/>
                  <a:gd name="T77" fmla="*/ 1444 h 2032"/>
                  <a:gd name="T78" fmla="*/ 2354 w 2996"/>
                  <a:gd name="T79" fmla="*/ 1230 h 2032"/>
                  <a:gd name="T80" fmla="*/ 2140 w 2996"/>
                  <a:gd name="T81" fmla="*/ 1069 h 2032"/>
                  <a:gd name="T82" fmla="*/ 1926 w 2996"/>
                  <a:gd name="T83" fmla="*/ 855 h 2032"/>
                  <a:gd name="T84" fmla="*/ 1658 w 2996"/>
                  <a:gd name="T85" fmla="*/ 695 h 2032"/>
                  <a:gd name="T86" fmla="*/ 1498 w 2996"/>
                  <a:gd name="T87" fmla="*/ 534 h 2032"/>
                  <a:gd name="T88" fmla="*/ 1498 w 2996"/>
                  <a:gd name="T89" fmla="*/ 534 h 2032"/>
                  <a:gd name="T90" fmla="*/ 1123 w 2996"/>
                  <a:gd name="T91" fmla="*/ 321 h 2032"/>
                  <a:gd name="T92" fmla="*/ 802 w 2996"/>
                  <a:gd name="T93" fmla="*/ 161 h 2032"/>
                  <a:gd name="T94" fmla="*/ 534 w 2996"/>
                  <a:gd name="T95" fmla="*/ 5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96" h="2032">
                    <a:moveTo>
                      <a:pt x="534" y="54"/>
                    </a:moveTo>
                    <a:lnTo>
                      <a:pt x="481" y="54"/>
                    </a:lnTo>
                    <a:lnTo>
                      <a:pt x="320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0" y="54"/>
                    </a:lnTo>
                    <a:lnTo>
                      <a:pt x="54" y="161"/>
                    </a:lnTo>
                    <a:lnTo>
                      <a:pt x="213" y="214"/>
                    </a:lnTo>
                    <a:lnTo>
                      <a:pt x="213" y="214"/>
                    </a:lnTo>
                    <a:lnTo>
                      <a:pt x="374" y="375"/>
                    </a:lnTo>
                    <a:lnTo>
                      <a:pt x="427" y="481"/>
                    </a:lnTo>
                    <a:lnTo>
                      <a:pt x="427" y="534"/>
                    </a:lnTo>
                    <a:lnTo>
                      <a:pt x="427" y="534"/>
                    </a:lnTo>
                    <a:lnTo>
                      <a:pt x="267" y="588"/>
                    </a:lnTo>
                    <a:lnTo>
                      <a:pt x="160" y="748"/>
                    </a:lnTo>
                    <a:lnTo>
                      <a:pt x="267" y="855"/>
                    </a:lnTo>
                    <a:lnTo>
                      <a:pt x="267" y="855"/>
                    </a:lnTo>
                    <a:lnTo>
                      <a:pt x="534" y="962"/>
                    </a:lnTo>
                    <a:lnTo>
                      <a:pt x="695" y="1123"/>
                    </a:lnTo>
                    <a:lnTo>
                      <a:pt x="641" y="1176"/>
                    </a:lnTo>
                    <a:lnTo>
                      <a:pt x="641" y="1176"/>
                    </a:lnTo>
                    <a:lnTo>
                      <a:pt x="374" y="1176"/>
                    </a:lnTo>
                    <a:lnTo>
                      <a:pt x="160" y="1230"/>
                    </a:lnTo>
                    <a:lnTo>
                      <a:pt x="320" y="1391"/>
                    </a:lnTo>
                    <a:lnTo>
                      <a:pt x="320" y="1391"/>
                    </a:lnTo>
                    <a:lnTo>
                      <a:pt x="641" y="1605"/>
                    </a:lnTo>
                    <a:lnTo>
                      <a:pt x="1069" y="1764"/>
                    </a:lnTo>
                    <a:lnTo>
                      <a:pt x="1498" y="1978"/>
                    </a:lnTo>
                    <a:lnTo>
                      <a:pt x="1872" y="2032"/>
                    </a:lnTo>
                    <a:lnTo>
                      <a:pt x="1872" y="2032"/>
                    </a:lnTo>
                    <a:lnTo>
                      <a:pt x="2514" y="2032"/>
                    </a:lnTo>
                    <a:lnTo>
                      <a:pt x="2782" y="2032"/>
                    </a:lnTo>
                    <a:lnTo>
                      <a:pt x="2943" y="2032"/>
                    </a:lnTo>
                    <a:lnTo>
                      <a:pt x="2943" y="2032"/>
                    </a:lnTo>
                    <a:lnTo>
                      <a:pt x="2996" y="2032"/>
                    </a:lnTo>
                    <a:lnTo>
                      <a:pt x="2889" y="1871"/>
                    </a:lnTo>
                    <a:lnTo>
                      <a:pt x="2728" y="1605"/>
                    </a:lnTo>
                    <a:lnTo>
                      <a:pt x="2728" y="1605"/>
                    </a:lnTo>
                    <a:lnTo>
                      <a:pt x="2568" y="1444"/>
                    </a:lnTo>
                    <a:lnTo>
                      <a:pt x="2354" y="1230"/>
                    </a:lnTo>
                    <a:lnTo>
                      <a:pt x="2140" y="1069"/>
                    </a:lnTo>
                    <a:lnTo>
                      <a:pt x="1926" y="855"/>
                    </a:lnTo>
                    <a:lnTo>
                      <a:pt x="1658" y="695"/>
                    </a:lnTo>
                    <a:lnTo>
                      <a:pt x="1498" y="534"/>
                    </a:lnTo>
                    <a:lnTo>
                      <a:pt x="1498" y="534"/>
                    </a:lnTo>
                    <a:lnTo>
                      <a:pt x="1123" y="321"/>
                    </a:lnTo>
                    <a:lnTo>
                      <a:pt x="802" y="161"/>
                    </a:lnTo>
                    <a:lnTo>
                      <a:pt x="534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2" name="Freeform 321"/>
              <p:cNvSpPr>
                <a:spLocks/>
              </p:cNvSpPr>
              <p:nvPr/>
            </p:nvSpPr>
            <p:spPr bwMode="auto">
              <a:xfrm>
                <a:off x="4493" y="2377"/>
                <a:ext cx="247" cy="60"/>
              </a:xfrm>
              <a:custGeom>
                <a:avLst/>
                <a:gdLst>
                  <a:gd name="T0" fmla="*/ 482 w 1981"/>
                  <a:gd name="T1" fmla="*/ 428 h 481"/>
                  <a:gd name="T2" fmla="*/ 536 w 1981"/>
                  <a:gd name="T3" fmla="*/ 374 h 481"/>
                  <a:gd name="T4" fmla="*/ 803 w 1981"/>
                  <a:gd name="T5" fmla="*/ 321 h 481"/>
                  <a:gd name="T6" fmla="*/ 1338 w 1981"/>
                  <a:gd name="T7" fmla="*/ 321 h 481"/>
                  <a:gd name="T8" fmla="*/ 1338 w 1981"/>
                  <a:gd name="T9" fmla="*/ 321 h 481"/>
                  <a:gd name="T10" fmla="*/ 1820 w 1981"/>
                  <a:gd name="T11" fmla="*/ 428 h 481"/>
                  <a:gd name="T12" fmla="*/ 1981 w 1981"/>
                  <a:gd name="T13" fmla="*/ 374 h 481"/>
                  <a:gd name="T14" fmla="*/ 1766 w 1981"/>
                  <a:gd name="T15" fmla="*/ 214 h 481"/>
                  <a:gd name="T16" fmla="*/ 1766 w 1981"/>
                  <a:gd name="T17" fmla="*/ 214 h 481"/>
                  <a:gd name="T18" fmla="*/ 1338 w 1981"/>
                  <a:gd name="T19" fmla="*/ 107 h 481"/>
                  <a:gd name="T20" fmla="*/ 1017 w 1981"/>
                  <a:gd name="T21" fmla="*/ 0 h 481"/>
                  <a:gd name="T22" fmla="*/ 696 w 1981"/>
                  <a:gd name="T23" fmla="*/ 0 h 481"/>
                  <a:gd name="T24" fmla="*/ 696 w 1981"/>
                  <a:gd name="T25" fmla="*/ 0 h 481"/>
                  <a:gd name="T26" fmla="*/ 429 w 1981"/>
                  <a:gd name="T27" fmla="*/ 53 h 481"/>
                  <a:gd name="T28" fmla="*/ 214 w 1981"/>
                  <a:gd name="T29" fmla="*/ 107 h 481"/>
                  <a:gd name="T30" fmla="*/ 54 w 1981"/>
                  <a:gd name="T31" fmla="*/ 214 h 481"/>
                  <a:gd name="T32" fmla="*/ 54 w 1981"/>
                  <a:gd name="T33" fmla="*/ 214 h 481"/>
                  <a:gd name="T34" fmla="*/ 0 w 1981"/>
                  <a:gd name="T35" fmla="*/ 374 h 481"/>
                  <a:gd name="T36" fmla="*/ 107 w 1981"/>
                  <a:gd name="T37" fmla="*/ 481 h 481"/>
                  <a:gd name="T38" fmla="*/ 482 w 1981"/>
                  <a:gd name="T39" fmla="*/ 428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81" h="481">
                    <a:moveTo>
                      <a:pt x="482" y="428"/>
                    </a:moveTo>
                    <a:lnTo>
                      <a:pt x="536" y="374"/>
                    </a:lnTo>
                    <a:lnTo>
                      <a:pt x="803" y="321"/>
                    </a:lnTo>
                    <a:lnTo>
                      <a:pt x="1338" y="321"/>
                    </a:lnTo>
                    <a:lnTo>
                      <a:pt x="1338" y="321"/>
                    </a:lnTo>
                    <a:lnTo>
                      <a:pt x="1820" y="428"/>
                    </a:lnTo>
                    <a:lnTo>
                      <a:pt x="1981" y="37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338" y="107"/>
                    </a:lnTo>
                    <a:lnTo>
                      <a:pt x="1017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429" y="53"/>
                    </a:lnTo>
                    <a:lnTo>
                      <a:pt x="214" y="10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374"/>
                    </a:lnTo>
                    <a:lnTo>
                      <a:pt x="107" y="481"/>
                    </a:lnTo>
                    <a:lnTo>
                      <a:pt x="482" y="42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3" name="Freeform 322"/>
              <p:cNvSpPr>
                <a:spLocks/>
              </p:cNvSpPr>
              <p:nvPr/>
            </p:nvSpPr>
            <p:spPr bwMode="auto">
              <a:xfrm>
                <a:off x="4546" y="2437"/>
                <a:ext cx="381" cy="154"/>
              </a:xfrm>
              <a:custGeom>
                <a:avLst/>
                <a:gdLst>
                  <a:gd name="T0" fmla="*/ 107 w 3050"/>
                  <a:gd name="T1" fmla="*/ 107 h 1230"/>
                  <a:gd name="T2" fmla="*/ 267 w 3050"/>
                  <a:gd name="T3" fmla="*/ 54 h 1230"/>
                  <a:gd name="T4" fmla="*/ 695 w 3050"/>
                  <a:gd name="T5" fmla="*/ 0 h 1230"/>
                  <a:gd name="T6" fmla="*/ 1177 w 3050"/>
                  <a:gd name="T7" fmla="*/ 54 h 1230"/>
                  <a:gd name="T8" fmla="*/ 1177 w 3050"/>
                  <a:gd name="T9" fmla="*/ 54 h 1230"/>
                  <a:gd name="T10" fmla="*/ 1498 w 3050"/>
                  <a:gd name="T11" fmla="*/ 161 h 1230"/>
                  <a:gd name="T12" fmla="*/ 1712 w 3050"/>
                  <a:gd name="T13" fmla="*/ 268 h 1230"/>
                  <a:gd name="T14" fmla="*/ 2140 w 3050"/>
                  <a:gd name="T15" fmla="*/ 481 h 1230"/>
                  <a:gd name="T16" fmla="*/ 2140 w 3050"/>
                  <a:gd name="T17" fmla="*/ 481 h 1230"/>
                  <a:gd name="T18" fmla="*/ 2515 w 3050"/>
                  <a:gd name="T19" fmla="*/ 749 h 1230"/>
                  <a:gd name="T20" fmla="*/ 2782 w 3050"/>
                  <a:gd name="T21" fmla="*/ 963 h 1230"/>
                  <a:gd name="T22" fmla="*/ 2943 w 3050"/>
                  <a:gd name="T23" fmla="*/ 1123 h 1230"/>
                  <a:gd name="T24" fmla="*/ 3050 w 3050"/>
                  <a:gd name="T25" fmla="*/ 1177 h 1230"/>
                  <a:gd name="T26" fmla="*/ 3050 w 3050"/>
                  <a:gd name="T27" fmla="*/ 1230 h 1230"/>
                  <a:gd name="T28" fmla="*/ 2997 w 3050"/>
                  <a:gd name="T29" fmla="*/ 1230 h 1230"/>
                  <a:gd name="T30" fmla="*/ 2890 w 3050"/>
                  <a:gd name="T31" fmla="*/ 1230 h 1230"/>
                  <a:gd name="T32" fmla="*/ 2782 w 3050"/>
                  <a:gd name="T33" fmla="*/ 1177 h 1230"/>
                  <a:gd name="T34" fmla="*/ 2568 w 3050"/>
                  <a:gd name="T35" fmla="*/ 1123 h 1230"/>
                  <a:gd name="T36" fmla="*/ 2408 w 3050"/>
                  <a:gd name="T37" fmla="*/ 1016 h 1230"/>
                  <a:gd name="T38" fmla="*/ 2408 w 3050"/>
                  <a:gd name="T39" fmla="*/ 1016 h 1230"/>
                  <a:gd name="T40" fmla="*/ 1819 w 3050"/>
                  <a:gd name="T41" fmla="*/ 802 h 1230"/>
                  <a:gd name="T42" fmla="*/ 1391 w 3050"/>
                  <a:gd name="T43" fmla="*/ 642 h 1230"/>
                  <a:gd name="T44" fmla="*/ 963 w 3050"/>
                  <a:gd name="T45" fmla="*/ 535 h 1230"/>
                  <a:gd name="T46" fmla="*/ 963 w 3050"/>
                  <a:gd name="T47" fmla="*/ 535 h 1230"/>
                  <a:gd name="T48" fmla="*/ 374 w 3050"/>
                  <a:gd name="T49" fmla="*/ 481 h 1230"/>
                  <a:gd name="T50" fmla="*/ 0 w 3050"/>
                  <a:gd name="T51" fmla="*/ 321 h 1230"/>
                  <a:gd name="T52" fmla="*/ 107 w 3050"/>
                  <a:gd name="T53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50" h="1230">
                    <a:moveTo>
                      <a:pt x="107" y="107"/>
                    </a:moveTo>
                    <a:lnTo>
                      <a:pt x="267" y="54"/>
                    </a:lnTo>
                    <a:lnTo>
                      <a:pt x="695" y="0"/>
                    </a:lnTo>
                    <a:lnTo>
                      <a:pt x="1177" y="54"/>
                    </a:lnTo>
                    <a:lnTo>
                      <a:pt x="1177" y="54"/>
                    </a:lnTo>
                    <a:lnTo>
                      <a:pt x="1498" y="161"/>
                    </a:lnTo>
                    <a:lnTo>
                      <a:pt x="1712" y="268"/>
                    </a:lnTo>
                    <a:lnTo>
                      <a:pt x="2140" y="481"/>
                    </a:lnTo>
                    <a:lnTo>
                      <a:pt x="2140" y="481"/>
                    </a:lnTo>
                    <a:lnTo>
                      <a:pt x="2515" y="749"/>
                    </a:lnTo>
                    <a:lnTo>
                      <a:pt x="2782" y="963"/>
                    </a:lnTo>
                    <a:lnTo>
                      <a:pt x="2943" y="1123"/>
                    </a:lnTo>
                    <a:lnTo>
                      <a:pt x="3050" y="1177"/>
                    </a:lnTo>
                    <a:lnTo>
                      <a:pt x="3050" y="1230"/>
                    </a:lnTo>
                    <a:lnTo>
                      <a:pt x="2997" y="1230"/>
                    </a:lnTo>
                    <a:lnTo>
                      <a:pt x="2890" y="1230"/>
                    </a:lnTo>
                    <a:lnTo>
                      <a:pt x="2782" y="1177"/>
                    </a:lnTo>
                    <a:lnTo>
                      <a:pt x="2568" y="1123"/>
                    </a:lnTo>
                    <a:lnTo>
                      <a:pt x="2408" y="1016"/>
                    </a:lnTo>
                    <a:lnTo>
                      <a:pt x="2408" y="1016"/>
                    </a:lnTo>
                    <a:lnTo>
                      <a:pt x="1819" y="802"/>
                    </a:lnTo>
                    <a:lnTo>
                      <a:pt x="1391" y="642"/>
                    </a:lnTo>
                    <a:lnTo>
                      <a:pt x="963" y="535"/>
                    </a:lnTo>
                    <a:lnTo>
                      <a:pt x="963" y="535"/>
                    </a:lnTo>
                    <a:lnTo>
                      <a:pt x="374" y="481"/>
                    </a:lnTo>
                    <a:lnTo>
                      <a:pt x="0" y="321"/>
                    </a:lnTo>
                    <a:lnTo>
                      <a:pt x="107" y="10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4" name="Freeform 323"/>
              <p:cNvSpPr>
                <a:spLocks/>
              </p:cNvSpPr>
              <p:nvPr/>
            </p:nvSpPr>
            <p:spPr bwMode="auto">
              <a:xfrm>
                <a:off x="4539" y="2510"/>
                <a:ext cx="255" cy="328"/>
              </a:xfrm>
              <a:custGeom>
                <a:avLst/>
                <a:gdLst>
                  <a:gd name="T0" fmla="*/ 375 w 2034"/>
                  <a:gd name="T1" fmla="*/ 107 h 2621"/>
                  <a:gd name="T2" fmla="*/ 428 w 2034"/>
                  <a:gd name="T3" fmla="*/ 54 h 2621"/>
                  <a:gd name="T4" fmla="*/ 589 w 2034"/>
                  <a:gd name="T5" fmla="*/ 0 h 2621"/>
                  <a:gd name="T6" fmla="*/ 1017 w 2034"/>
                  <a:gd name="T7" fmla="*/ 54 h 2621"/>
                  <a:gd name="T8" fmla="*/ 1017 w 2034"/>
                  <a:gd name="T9" fmla="*/ 54 h 2621"/>
                  <a:gd name="T10" fmla="*/ 1606 w 2034"/>
                  <a:gd name="T11" fmla="*/ 214 h 2621"/>
                  <a:gd name="T12" fmla="*/ 1927 w 2034"/>
                  <a:gd name="T13" fmla="*/ 375 h 2621"/>
                  <a:gd name="T14" fmla="*/ 2034 w 2034"/>
                  <a:gd name="T15" fmla="*/ 535 h 2621"/>
                  <a:gd name="T16" fmla="*/ 2034 w 2034"/>
                  <a:gd name="T17" fmla="*/ 535 h 2621"/>
                  <a:gd name="T18" fmla="*/ 2034 w 2034"/>
                  <a:gd name="T19" fmla="*/ 642 h 2621"/>
                  <a:gd name="T20" fmla="*/ 1980 w 2034"/>
                  <a:gd name="T21" fmla="*/ 696 h 2621"/>
                  <a:gd name="T22" fmla="*/ 1820 w 2034"/>
                  <a:gd name="T23" fmla="*/ 642 h 2621"/>
                  <a:gd name="T24" fmla="*/ 1820 w 2034"/>
                  <a:gd name="T25" fmla="*/ 642 h 2621"/>
                  <a:gd name="T26" fmla="*/ 1766 w 2034"/>
                  <a:gd name="T27" fmla="*/ 749 h 2621"/>
                  <a:gd name="T28" fmla="*/ 1873 w 2034"/>
                  <a:gd name="T29" fmla="*/ 963 h 2621"/>
                  <a:gd name="T30" fmla="*/ 1927 w 2034"/>
                  <a:gd name="T31" fmla="*/ 1230 h 2621"/>
                  <a:gd name="T32" fmla="*/ 1927 w 2034"/>
                  <a:gd name="T33" fmla="*/ 1230 h 2621"/>
                  <a:gd name="T34" fmla="*/ 1766 w 2034"/>
                  <a:gd name="T35" fmla="*/ 1444 h 2621"/>
                  <a:gd name="T36" fmla="*/ 1552 w 2034"/>
                  <a:gd name="T37" fmla="*/ 1712 h 2621"/>
                  <a:gd name="T38" fmla="*/ 1659 w 2034"/>
                  <a:gd name="T39" fmla="*/ 1979 h 2621"/>
                  <a:gd name="T40" fmla="*/ 1659 w 2034"/>
                  <a:gd name="T41" fmla="*/ 1979 h 2621"/>
                  <a:gd name="T42" fmla="*/ 1873 w 2034"/>
                  <a:gd name="T43" fmla="*/ 2299 h 2621"/>
                  <a:gd name="T44" fmla="*/ 1927 w 2034"/>
                  <a:gd name="T45" fmla="*/ 2514 h 2621"/>
                  <a:gd name="T46" fmla="*/ 1820 w 2034"/>
                  <a:gd name="T47" fmla="*/ 2621 h 2621"/>
                  <a:gd name="T48" fmla="*/ 1820 w 2034"/>
                  <a:gd name="T49" fmla="*/ 2621 h 2621"/>
                  <a:gd name="T50" fmla="*/ 1445 w 2034"/>
                  <a:gd name="T51" fmla="*/ 2514 h 2621"/>
                  <a:gd name="T52" fmla="*/ 963 w 2034"/>
                  <a:gd name="T53" fmla="*/ 2407 h 2621"/>
                  <a:gd name="T54" fmla="*/ 535 w 2034"/>
                  <a:gd name="T55" fmla="*/ 2460 h 2621"/>
                  <a:gd name="T56" fmla="*/ 535 w 2034"/>
                  <a:gd name="T57" fmla="*/ 2460 h 2621"/>
                  <a:gd name="T58" fmla="*/ 214 w 2034"/>
                  <a:gd name="T59" fmla="*/ 2621 h 2621"/>
                  <a:gd name="T60" fmla="*/ 0 w 2034"/>
                  <a:gd name="T61" fmla="*/ 2567 h 2621"/>
                  <a:gd name="T62" fmla="*/ 107 w 2034"/>
                  <a:gd name="T63" fmla="*/ 2246 h 2621"/>
                  <a:gd name="T64" fmla="*/ 107 w 2034"/>
                  <a:gd name="T65" fmla="*/ 2246 h 2621"/>
                  <a:gd name="T66" fmla="*/ 268 w 2034"/>
                  <a:gd name="T67" fmla="*/ 1872 h 2621"/>
                  <a:gd name="T68" fmla="*/ 428 w 2034"/>
                  <a:gd name="T69" fmla="*/ 1605 h 2621"/>
                  <a:gd name="T70" fmla="*/ 375 w 2034"/>
                  <a:gd name="T71" fmla="*/ 1337 h 2621"/>
                  <a:gd name="T72" fmla="*/ 375 w 2034"/>
                  <a:gd name="T73" fmla="*/ 1337 h 2621"/>
                  <a:gd name="T74" fmla="*/ 321 w 2034"/>
                  <a:gd name="T75" fmla="*/ 1177 h 2621"/>
                  <a:gd name="T76" fmla="*/ 375 w 2034"/>
                  <a:gd name="T77" fmla="*/ 963 h 2621"/>
                  <a:gd name="T78" fmla="*/ 535 w 2034"/>
                  <a:gd name="T79" fmla="*/ 855 h 2621"/>
                  <a:gd name="T80" fmla="*/ 535 w 2034"/>
                  <a:gd name="T81" fmla="*/ 855 h 2621"/>
                  <a:gd name="T82" fmla="*/ 642 w 2034"/>
                  <a:gd name="T83" fmla="*/ 803 h 2621"/>
                  <a:gd name="T84" fmla="*/ 642 w 2034"/>
                  <a:gd name="T85" fmla="*/ 696 h 2621"/>
                  <a:gd name="T86" fmla="*/ 535 w 2034"/>
                  <a:gd name="T87" fmla="*/ 589 h 2621"/>
                  <a:gd name="T88" fmla="*/ 535 w 2034"/>
                  <a:gd name="T89" fmla="*/ 589 h 2621"/>
                  <a:gd name="T90" fmla="*/ 428 w 2034"/>
                  <a:gd name="T91" fmla="*/ 535 h 2621"/>
                  <a:gd name="T92" fmla="*/ 428 w 2034"/>
                  <a:gd name="T93" fmla="*/ 482 h 2621"/>
                  <a:gd name="T94" fmla="*/ 589 w 2034"/>
                  <a:gd name="T95" fmla="*/ 482 h 2621"/>
                  <a:gd name="T96" fmla="*/ 589 w 2034"/>
                  <a:gd name="T97" fmla="*/ 482 h 2621"/>
                  <a:gd name="T98" fmla="*/ 749 w 2034"/>
                  <a:gd name="T99" fmla="*/ 482 h 2621"/>
                  <a:gd name="T100" fmla="*/ 803 w 2034"/>
                  <a:gd name="T101" fmla="*/ 375 h 2621"/>
                  <a:gd name="T102" fmla="*/ 589 w 2034"/>
                  <a:gd name="T103" fmla="*/ 321 h 2621"/>
                  <a:gd name="T104" fmla="*/ 589 w 2034"/>
                  <a:gd name="T105" fmla="*/ 321 h 2621"/>
                  <a:gd name="T106" fmla="*/ 321 w 2034"/>
                  <a:gd name="T107" fmla="*/ 321 h 2621"/>
                  <a:gd name="T108" fmla="*/ 268 w 2034"/>
                  <a:gd name="T109" fmla="*/ 214 h 2621"/>
                  <a:gd name="T110" fmla="*/ 375 w 2034"/>
                  <a:gd name="T111" fmla="*/ 107 h 2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34" h="2621">
                    <a:moveTo>
                      <a:pt x="375" y="107"/>
                    </a:moveTo>
                    <a:lnTo>
                      <a:pt x="428" y="54"/>
                    </a:lnTo>
                    <a:lnTo>
                      <a:pt x="589" y="0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606" y="214"/>
                    </a:lnTo>
                    <a:lnTo>
                      <a:pt x="1927" y="375"/>
                    </a:lnTo>
                    <a:lnTo>
                      <a:pt x="2034" y="535"/>
                    </a:lnTo>
                    <a:lnTo>
                      <a:pt x="2034" y="535"/>
                    </a:lnTo>
                    <a:lnTo>
                      <a:pt x="2034" y="642"/>
                    </a:lnTo>
                    <a:lnTo>
                      <a:pt x="1980" y="696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749"/>
                    </a:lnTo>
                    <a:lnTo>
                      <a:pt x="1873" y="963"/>
                    </a:lnTo>
                    <a:lnTo>
                      <a:pt x="1927" y="1230"/>
                    </a:lnTo>
                    <a:lnTo>
                      <a:pt x="1927" y="1230"/>
                    </a:lnTo>
                    <a:lnTo>
                      <a:pt x="1766" y="1444"/>
                    </a:lnTo>
                    <a:lnTo>
                      <a:pt x="1552" y="1712"/>
                    </a:lnTo>
                    <a:lnTo>
                      <a:pt x="1659" y="1979"/>
                    </a:lnTo>
                    <a:lnTo>
                      <a:pt x="1659" y="1979"/>
                    </a:lnTo>
                    <a:lnTo>
                      <a:pt x="1873" y="2299"/>
                    </a:lnTo>
                    <a:lnTo>
                      <a:pt x="1927" y="2514"/>
                    </a:lnTo>
                    <a:lnTo>
                      <a:pt x="1820" y="2621"/>
                    </a:lnTo>
                    <a:lnTo>
                      <a:pt x="1820" y="2621"/>
                    </a:lnTo>
                    <a:lnTo>
                      <a:pt x="1445" y="2514"/>
                    </a:lnTo>
                    <a:lnTo>
                      <a:pt x="963" y="2407"/>
                    </a:lnTo>
                    <a:lnTo>
                      <a:pt x="535" y="2460"/>
                    </a:lnTo>
                    <a:lnTo>
                      <a:pt x="535" y="2460"/>
                    </a:lnTo>
                    <a:lnTo>
                      <a:pt x="214" y="2621"/>
                    </a:lnTo>
                    <a:lnTo>
                      <a:pt x="0" y="2567"/>
                    </a:lnTo>
                    <a:lnTo>
                      <a:pt x="107" y="2246"/>
                    </a:lnTo>
                    <a:lnTo>
                      <a:pt x="107" y="2246"/>
                    </a:lnTo>
                    <a:lnTo>
                      <a:pt x="268" y="1872"/>
                    </a:lnTo>
                    <a:lnTo>
                      <a:pt x="428" y="1605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321" y="1177"/>
                    </a:lnTo>
                    <a:lnTo>
                      <a:pt x="375" y="963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642" y="803"/>
                    </a:lnTo>
                    <a:lnTo>
                      <a:pt x="642" y="696"/>
                    </a:lnTo>
                    <a:lnTo>
                      <a:pt x="535" y="589"/>
                    </a:lnTo>
                    <a:lnTo>
                      <a:pt x="535" y="589"/>
                    </a:lnTo>
                    <a:lnTo>
                      <a:pt x="428" y="535"/>
                    </a:lnTo>
                    <a:lnTo>
                      <a:pt x="428" y="482"/>
                    </a:lnTo>
                    <a:lnTo>
                      <a:pt x="589" y="482"/>
                    </a:lnTo>
                    <a:lnTo>
                      <a:pt x="589" y="482"/>
                    </a:lnTo>
                    <a:lnTo>
                      <a:pt x="749" y="482"/>
                    </a:lnTo>
                    <a:lnTo>
                      <a:pt x="803" y="375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321" y="321"/>
                    </a:lnTo>
                    <a:lnTo>
                      <a:pt x="268" y="214"/>
                    </a:lnTo>
                    <a:lnTo>
                      <a:pt x="375" y="10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5" name="Freeform 324"/>
              <p:cNvSpPr>
                <a:spLocks/>
              </p:cNvSpPr>
              <p:nvPr/>
            </p:nvSpPr>
            <p:spPr bwMode="auto">
              <a:xfrm>
                <a:off x="4533" y="2831"/>
                <a:ext cx="287" cy="74"/>
              </a:xfrm>
              <a:custGeom>
                <a:avLst/>
                <a:gdLst>
                  <a:gd name="T0" fmla="*/ 268 w 2302"/>
                  <a:gd name="T1" fmla="*/ 54 h 589"/>
                  <a:gd name="T2" fmla="*/ 482 w 2302"/>
                  <a:gd name="T3" fmla="*/ 0 h 589"/>
                  <a:gd name="T4" fmla="*/ 1071 w 2302"/>
                  <a:gd name="T5" fmla="*/ 0 h 589"/>
                  <a:gd name="T6" fmla="*/ 1874 w 2302"/>
                  <a:gd name="T7" fmla="*/ 214 h 589"/>
                  <a:gd name="T8" fmla="*/ 1874 w 2302"/>
                  <a:gd name="T9" fmla="*/ 214 h 589"/>
                  <a:gd name="T10" fmla="*/ 2248 w 2302"/>
                  <a:gd name="T11" fmla="*/ 428 h 589"/>
                  <a:gd name="T12" fmla="*/ 2302 w 2302"/>
                  <a:gd name="T13" fmla="*/ 535 h 589"/>
                  <a:gd name="T14" fmla="*/ 2034 w 2302"/>
                  <a:gd name="T15" fmla="*/ 482 h 589"/>
                  <a:gd name="T16" fmla="*/ 2034 w 2302"/>
                  <a:gd name="T17" fmla="*/ 482 h 589"/>
                  <a:gd name="T18" fmla="*/ 1553 w 2302"/>
                  <a:gd name="T19" fmla="*/ 482 h 589"/>
                  <a:gd name="T20" fmla="*/ 1124 w 2302"/>
                  <a:gd name="T21" fmla="*/ 535 h 589"/>
                  <a:gd name="T22" fmla="*/ 803 w 2302"/>
                  <a:gd name="T23" fmla="*/ 589 h 589"/>
                  <a:gd name="T24" fmla="*/ 803 w 2302"/>
                  <a:gd name="T25" fmla="*/ 589 h 589"/>
                  <a:gd name="T26" fmla="*/ 375 w 2302"/>
                  <a:gd name="T27" fmla="*/ 535 h 589"/>
                  <a:gd name="T28" fmla="*/ 0 w 2302"/>
                  <a:gd name="T29" fmla="*/ 321 h 589"/>
                  <a:gd name="T30" fmla="*/ 268 w 2302"/>
                  <a:gd name="T31" fmla="*/ 54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02" h="589">
                    <a:moveTo>
                      <a:pt x="268" y="54"/>
                    </a:moveTo>
                    <a:lnTo>
                      <a:pt x="482" y="0"/>
                    </a:lnTo>
                    <a:lnTo>
                      <a:pt x="1071" y="0"/>
                    </a:lnTo>
                    <a:lnTo>
                      <a:pt x="1874" y="214"/>
                    </a:lnTo>
                    <a:lnTo>
                      <a:pt x="1874" y="214"/>
                    </a:lnTo>
                    <a:lnTo>
                      <a:pt x="2248" y="428"/>
                    </a:lnTo>
                    <a:lnTo>
                      <a:pt x="2302" y="535"/>
                    </a:lnTo>
                    <a:lnTo>
                      <a:pt x="2034" y="482"/>
                    </a:lnTo>
                    <a:lnTo>
                      <a:pt x="2034" y="482"/>
                    </a:lnTo>
                    <a:lnTo>
                      <a:pt x="1553" y="482"/>
                    </a:lnTo>
                    <a:lnTo>
                      <a:pt x="1124" y="535"/>
                    </a:lnTo>
                    <a:lnTo>
                      <a:pt x="803" y="589"/>
                    </a:lnTo>
                    <a:lnTo>
                      <a:pt x="803" y="589"/>
                    </a:lnTo>
                    <a:lnTo>
                      <a:pt x="375" y="535"/>
                    </a:lnTo>
                    <a:lnTo>
                      <a:pt x="0" y="321"/>
                    </a:lnTo>
                    <a:lnTo>
                      <a:pt x="268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" name="Freeform 325"/>
              <p:cNvSpPr>
                <a:spLocks/>
              </p:cNvSpPr>
              <p:nvPr/>
            </p:nvSpPr>
            <p:spPr bwMode="auto">
              <a:xfrm>
                <a:off x="4238" y="2089"/>
                <a:ext cx="188" cy="87"/>
              </a:xfrm>
              <a:custGeom>
                <a:avLst/>
                <a:gdLst>
                  <a:gd name="T0" fmla="*/ 0 w 1497"/>
                  <a:gd name="T1" fmla="*/ 589 h 696"/>
                  <a:gd name="T2" fmla="*/ 53 w 1497"/>
                  <a:gd name="T3" fmla="*/ 482 h 696"/>
                  <a:gd name="T4" fmla="*/ 214 w 1497"/>
                  <a:gd name="T5" fmla="*/ 268 h 696"/>
                  <a:gd name="T6" fmla="*/ 481 w 1497"/>
                  <a:gd name="T7" fmla="*/ 108 h 696"/>
                  <a:gd name="T8" fmla="*/ 481 w 1497"/>
                  <a:gd name="T9" fmla="*/ 108 h 696"/>
                  <a:gd name="T10" fmla="*/ 749 w 1497"/>
                  <a:gd name="T11" fmla="*/ 0 h 696"/>
                  <a:gd name="T12" fmla="*/ 1069 w 1497"/>
                  <a:gd name="T13" fmla="*/ 0 h 696"/>
                  <a:gd name="T14" fmla="*/ 1390 w 1497"/>
                  <a:gd name="T15" fmla="*/ 108 h 696"/>
                  <a:gd name="T16" fmla="*/ 1390 w 1497"/>
                  <a:gd name="T17" fmla="*/ 108 h 696"/>
                  <a:gd name="T18" fmla="*/ 1497 w 1497"/>
                  <a:gd name="T19" fmla="*/ 215 h 696"/>
                  <a:gd name="T20" fmla="*/ 1390 w 1497"/>
                  <a:gd name="T21" fmla="*/ 268 h 696"/>
                  <a:gd name="T22" fmla="*/ 1176 w 1497"/>
                  <a:gd name="T23" fmla="*/ 268 h 696"/>
                  <a:gd name="T24" fmla="*/ 1176 w 1497"/>
                  <a:gd name="T25" fmla="*/ 268 h 696"/>
                  <a:gd name="T26" fmla="*/ 909 w 1497"/>
                  <a:gd name="T27" fmla="*/ 268 h 696"/>
                  <a:gd name="T28" fmla="*/ 695 w 1497"/>
                  <a:gd name="T29" fmla="*/ 322 h 696"/>
                  <a:gd name="T30" fmla="*/ 535 w 1497"/>
                  <a:gd name="T31" fmla="*/ 429 h 696"/>
                  <a:gd name="T32" fmla="*/ 535 w 1497"/>
                  <a:gd name="T33" fmla="*/ 429 h 696"/>
                  <a:gd name="T34" fmla="*/ 321 w 1497"/>
                  <a:gd name="T35" fmla="*/ 589 h 696"/>
                  <a:gd name="T36" fmla="*/ 53 w 1497"/>
                  <a:gd name="T37" fmla="*/ 696 h 696"/>
                  <a:gd name="T38" fmla="*/ 0 w 1497"/>
                  <a:gd name="T39" fmla="*/ 589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7" h="696">
                    <a:moveTo>
                      <a:pt x="0" y="589"/>
                    </a:moveTo>
                    <a:lnTo>
                      <a:pt x="53" y="482"/>
                    </a:lnTo>
                    <a:lnTo>
                      <a:pt x="214" y="268"/>
                    </a:lnTo>
                    <a:lnTo>
                      <a:pt x="481" y="108"/>
                    </a:lnTo>
                    <a:lnTo>
                      <a:pt x="481" y="108"/>
                    </a:lnTo>
                    <a:lnTo>
                      <a:pt x="749" y="0"/>
                    </a:lnTo>
                    <a:lnTo>
                      <a:pt x="1069" y="0"/>
                    </a:lnTo>
                    <a:lnTo>
                      <a:pt x="1390" y="108"/>
                    </a:lnTo>
                    <a:lnTo>
                      <a:pt x="1390" y="108"/>
                    </a:lnTo>
                    <a:lnTo>
                      <a:pt x="1497" y="215"/>
                    </a:lnTo>
                    <a:lnTo>
                      <a:pt x="1390" y="268"/>
                    </a:lnTo>
                    <a:lnTo>
                      <a:pt x="1176" y="268"/>
                    </a:lnTo>
                    <a:lnTo>
                      <a:pt x="1176" y="268"/>
                    </a:lnTo>
                    <a:lnTo>
                      <a:pt x="909" y="268"/>
                    </a:lnTo>
                    <a:lnTo>
                      <a:pt x="695" y="322"/>
                    </a:lnTo>
                    <a:lnTo>
                      <a:pt x="535" y="429"/>
                    </a:lnTo>
                    <a:lnTo>
                      <a:pt x="535" y="429"/>
                    </a:lnTo>
                    <a:lnTo>
                      <a:pt x="321" y="589"/>
                    </a:lnTo>
                    <a:lnTo>
                      <a:pt x="53" y="696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7" name="Freeform 326"/>
              <p:cNvSpPr>
                <a:spLocks/>
              </p:cNvSpPr>
              <p:nvPr/>
            </p:nvSpPr>
            <p:spPr bwMode="auto">
              <a:xfrm>
                <a:off x="4272" y="2136"/>
                <a:ext cx="147" cy="120"/>
              </a:xfrm>
              <a:custGeom>
                <a:avLst/>
                <a:gdLst>
                  <a:gd name="T0" fmla="*/ 54 w 1177"/>
                  <a:gd name="T1" fmla="*/ 268 h 962"/>
                  <a:gd name="T2" fmla="*/ 161 w 1177"/>
                  <a:gd name="T3" fmla="*/ 214 h 962"/>
                  <a:gd name="T4" fmla="*/ 375 w 1177"/>
                  <a:gd name="T5" fmla="*/ 54 h 962"/>
                  <a:gd name="T6" fmla="*/ 642 w 1177"/>
                  <a:gd name="T7" fmla="*/ 0 h 962"/>
                  <a:gd name="T8" fmla="*/ 642 w 1177"/>
                  <a:gd name="T9" fmla="*/ 0 h 962"/>
                  <a:gd name="T10" fmla="*/ 696 w 1177"/>
                  <a:gd name="T11" fmla="*/ 107 h 962"/>
                  <a:gd name="T12" fmla="*/ 750 w 1177"/>
                  <a:gd name="T13" fmla="*/ 214 h 962"/>
                  <a:gd name="T14" fmla="*/ 856 w 1177"/>
                  <a:gd name="T15" fmla="*/ 268 h 962"/>
                  <a:gd name="T16" fmla="*/ 856 w 1177"/>
                  <a:gd name="T17" fmla="*/ 268 h 962"/>
                  <a:gd name="T18" fmla="*/ 963 w 1177"/>
                  <a:gd name="T19" fmla="*/ 374 h 962"/>
                  <a:gd name="T20" fmla="*/ 856 w 1177"/>
                  <a:gd name="T21" fmla="*/ 481 h 962"/>
                  <a:gd name="T22" fmla="*/ 750 w 1177"/>
                  <a:gd name="T23" fmla="*/ 534 h 962"/>
                  <a:gd name="T24" fmla="*/ 750 w 1177"/>
                  <a:gd name="T25" fmla="*/ 534 h 962"/>
                  <a:gd name="T26" fmla="*/ 696 w 1177"/>
                  <a:gd name="T27" fmla="*/ 641 h 962"/>
                  <a:gd name="T28" fmla="*/ 802 w 1177"/>
                  <a:gd name="T29" fmla="*/ 695 h 962"/>
                  <a:gd name="T30" fmla="*/ 1070 w 1177"/>
                  <a:gd name="T31" fmla="*/ 802 h 962"/>
                  <a:gd name="T32" fmla="*/ 1070 w 1177"/>
                  <a:gd name="T33" fmla="*/ 802 h 962"/>
                  <a:gd name="T34" fmla="*/ 1177 w 1177"/>
                  <a:gd name="T35" fmla="*/ 909 h 962"/>
                  <a:gd name="T36" fmla="*/ 1070 w 1177"/>
                  <a:gd name="T37" fmla="*/ 962 h 962"/>
                  <a:gd name="T38" fmla="*/ 802 w 1177"/>
                  <a:gd name="T39" fmla="*/ 962 h 962"/>
                  <a:gd name="T40" fmla="*/ 802 w 1177"/>
                  <a:gd name="T41" fmla="*/ 962 h 962"/>
                  <a:gd name="T42" fmla="*/ 428 w 1177"/>
                  <a:gd name="T43" fmla="*/ 962 h 962"/>
                  <a:gd name="T44" fmla="*/ 214 w 1177"/>
                  <a:gd name="T45" fmla="*/ 909 h 962"/>
                  <a:gd name="T46" fmla="*/ 214 w 1177"/>
                  <a:gd name="T47" fmla="*/ 802 h 962"/>
                  <a:gd name="T48" fmla="*/ 214 w 1177"/>
                  <a:gd name="T49" fmla="*/ 802 h 962"/>
                  <a:gd name="T50" fmla="*/ 321 w 1177"/>
                  <a:gd name="T51" fmla="*/ 695 h 962"/>
                  <a:gd name="T52" fmla="*/ 375 w 1177"/>
                  <a:gd name="T53" fmla="*/ 588 h 962"/>
                  <a:gd name="T54" fmla="*/ 268 w 1177"/>
                  <a:gd name="T55" fmla="*/ 534 h 962"/>
                  <a:gd name="T56" fmla="*/ 268 w 1177"/>
                  <a:gd name="T57" fmla="*/ 534 h 962"/>
                  <a:gd name="T58" fmla="*/ 54 w 1177"/>
                  <a:gd name="T59" fmla="*/ 534 h 962"/>
                  <a:gd name="T60" fmla="*/ 0 w 1177"/>
                  <a:gd name="T61" fmla="*/ 427 h 962"/>
                  <a:gd name="T62" fmla="*/ 54 w 1177"/>
                  <a:gd name="T63" fmla="*/ 26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77" h="962">
                    <a:moveTo>
                      <a:pt x="54" y="268"/>
                    </a:moveTo>
                    <a:lnTo>
                      <a:pt x="161" y="214"/>
                    </a:lnTo>
                    <a:lnTo>
                      <a:pt x="375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107"/>
                    </a:lnTo>
                    <a:lnTo>
                      <a:pt x="750" y="214"/>
                    </a:lnTo>
                    <a:lnTo>
                      <a:pt x="856" y="268"/>
                    </a:lnTo>
                    <a:lnTo>
                      <a:pt x="856" y="268"/>
                    </a:lnTo>
                    <a:lnTo>
                      <a:pt x="963" y="374"/>
                    </a:lnTo>
                    <a:lnTo>
                      <a:pt x="856" y="481"/>
                    </a:lnTo>
                    <a:lnTo>
                      <a:pt x="750" y="534"/>
                    </a:lnTo>
                    <a:lnTo>
                      <a:pt x="750" y="534"/>
                    </a:lnTo>
                    <a:lnTo>
                      <a:pt x="696" y="641"/>
                    </a:lnTo>
                    <a:lnTo>
                      <a:pt x="802" y="695"/>
                    </a:lnTo>
                    <a:lnTo>
                      <a:pt x="1070" y="802"/>
                    </a:lnTo>
                    <a:lnTo>
                      <a:pt x="1070" y="802"/>
                    </a:lnTo>
                    <a:lnTo>
                      <a:pt x="1177" y="909"/>
                    </a:lnTo>
                    <a:lnTo>
                      <a:pt x="1070" y="962"/>
                    </a:lnTo>
                    <a:lnTo>
                      <a:pt x="802" y="962"/>
                    </a:lnTo>
                    <a:lnTo>
                      <a:pt x="802" y="962"/>
                    </a:lnTo>
                    <a:lnTo>
                      <a:pt x="428" y="962"/>
                    </a:lnTo>
                    <a:lnTo>
                      <a:pt x="214" y="909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321" y="695"/>
                    </a:lnTo>
                    <a:lnTo>
                      <a:pt x="375" y="588"/>
                    </a:lnTo>
                    <a:lnTo>
                      <a:pt x="268" y="534"/>
                    </a:lnTo>
                    <a:lnTo>
                      <a:pt x="268" y="534"/>
                    </a:lnTo>
                    <a:lnTo>
                      <a:pt x="54" y="534"/>
                    </a:lnTo>
                    <a:lnTo>
                      <a:pt x="0" y="427"/>
                    </a:lnTo>
                    <a:lnTo>
                      <a:pt x="54" y="26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8" name="Freeform 327"/>
              <p:cNvSpPr>
                <a:spLocks/>
              </p:cNvSpPr>
              <p:nvPr/>
            </p:nvSpPr>
            <p:spPr bwMode="auto">
              <a:xfrm>
                <a:off x="4773" y="2564"/>
                <a:ext cx="629" cy="421"/>
              </a:xfrm>
              <a:custGeom>
                <a:avLst/>
                <a:gdLst>
                  <a:gd name="T0" fmla="*/ 214 w 5030"/>
                  <a:gd name="T1" fmla="*/ 54 h 3369"/>
                  <a:gd name="T2" fmla="*/ 268 w 5030"/>
                  <a:gd name="T3" fmla="*/ 214 h 3369"/>
                  <a:gd name="T4" fmla="*/ 321 w 5030"/>
                  <a:gd name="T5" fmla="*/ 535 h 3369"/>
                  <a:gd name="T6" fmla="*/ 214 w 5030"/>
                  <a:gd name="T7" fmla="*/ 963 h 3369"/>
                  <a:gd name="T8" fmla="*/ 214 w 5030"/>
                  <a:gd name="T9" fmla="*/ 963 h 3369"/>
                  <a:gd name="T10" fmla="*/ 54 w 5030"/>
                  <a:gd name="T11" fmla="*/ 1284 h 3369"/>
                  <a:gd name="T12" fmla="*/ 0 w 5030"/>
                  <a:gd name="T13" fmla="*/ 1551 h 3369"/>
                  <a:gd name="T14" fmla="*/ 54 w 5030"/>
                  <a:gd name="T15" fmla="*/ 1711 h 3369"/>
                  <a:gd name="T16" fmla="*/ 107 w 5030"/>
                  <a:gd name="T17" fmla="*/ 1925 h 3369"/>
                  <a:gd name="T18" fmla="*/ 214 w 5030"/>
                  <a:gd name="T19" fmla="*/ 2032 h 3369"/>
                  <a:gd name="T20" fmla="*/ 321 w 5030"/>
                  <a:gd name="T21" fmla="*/ 2193 h 3369"/>
                  <a:gd name="T22" fmla="*/ 375 w 5030"/>
                  <a:gd name="T23" fmla="*/ 2300 h 3369"/>
                  <a:gd name="T24" fmla="*/ 375 w 5030"/>
                  <a:gd name="T25" fmla="*/ 2300 h 3369"/>
                  <a:gd name="T26" fmla="*/ 321 w 5030"/>
                  <a:gd name="T27" fmla="*/ 2621 h 3369"/>
                  <a:gd name="T28" fmla="*/ 268 w 5030"/>
                  <a:gd name="T29" fmla="*/ 2834 h 3369"/>
                  <a:gd name="T30" fmla="*/ 535 w 5030"/>
                  <a:gd name="T31" fmla="*/ 3101 h 3369"/>
                  <a:gd name="T32" fmla="*/ 535 w 5030"/>
                  <a:gd name="T33" fmla="*/ 3101 h 3369"/>
                  <a:gd name="T34" fmla="*/ 1071 w 5030"/>
                  <a:gd name="T35" fmla="*/ 3315 h 3369"/>
                  <a:gd name="T36" fmla="*/ 1606 w 5030"/>
                  <a:gd name="T37" fmla="*/ 3369 h 3369"/>
                  <a:gd name="T38" fmla="*/ 1820 w 5030"/>
                  <a:gd name="T39" fmla="*/ 3369 h 3369"/>
                  <a:gd name="T40" fmla="*/ 1820 w 5030"/>
                  <a:gd name="T41" fmla="*/ 3369 h 3369"/>
                  <a:gd name="T42" fmla="*/ 5030 w 5030"/>
                  <a:gd name="T43" fmla="*/ 3369 h 3369"/>
                  <a:gd name="T44" fmla="*/ 4816 w 5030"/>
                  <a:gd name="T45" fmla="*/ 3262 h 3369"/>
                  <a:gd name="T46" fmla="*/ 4227 w 5030"/>
                  <a:gd name="T47" fmla="*/ 2994 h 3369"/>
                  <a:gd name="T48" fmla="*/ 3585 w 5030"/>
                  <a:gd name="T49" fmla="*/ 2674 h 3369"/>
                  <a:gd name="T50" fmla="*/ 3585 w 5030"/>
                  <a:gd name="T51" fmla="*/ 2674 h 3369"/>
                  <a:gd name="T52" fmla="*/ 3317 w 5030"/>
                  <a:gd name="T53" fmla="*/ 2567 h 3369"/>
                  <a:gd name="T54" fmla="*/ 2996 w 5030"/>
                  <a:gd name="T55" fmla="*/ 2407 h 3369"/>
                  <a:gd name="T56" fmla="*/ 2675 w 5030"/>
                  <a:gd name="T57" fmla="*/ 2193 h 3369"/>
                  <a:gd name="T58" fmla="*/ 2355 w 5030"/>
                  <a:gd name="T59" fmla="*/ 1979 h 3369"/>
                  <a:gd name="T60" fmla="*/ 2034 w 5030"/>
                  <a:gd name="T61" fmla="*/ 1711 h 3369"/>
                  <a:gd name="T62" fmla="*/ 1766 w 5030"/>
                  <a:gd name="T63" fmla="*/ 1498 h 3369"/>
                  <a:gd name="T64" fmla="*/ 1445 w 5030"/>
                  <a:gd name="T65" fmla="*/ 1230 h 3369"/>
                  <a:gd name="T66" fmla="*/ 1231 w 5030"/>
                  <a:gd name="T67" fmla="*/ 963 h 3369"/>
                  <a:gd name="T68" fmla="*/ 1231 w 5030"/>
                  <a:gd name="T69" fmla="*/ 963 h 3369"/>
                  <a:gd name="T70" fmla="*/ 1017 w 5030"/>
                  <a:gd name="T71" fmla="*/ 749 h 3369"/>
                  <a:gd name="T72" fmla="*/ 856 w 5030"/>
                  <a:gd name="T73" fmla="*/ 588 h 3369"/>
                  <a:gd name="T74" fmla="*/ 696 w 5030"/>
                  <a:gd name="T75" fmla="*/ 427 h 3369"/>
                  <a:gd name="T76" fmla="*/ 535 w 5030"/>
                  <a:gd name="T77" fmla="*/ 268 h 3369"/>
                  <a:gd name="T78" fmla="*/ 375 w 5030"/>
                  <a:gd name="T79" fmla="*/ 107 h 3369"/>
                  <a:gd name="T80" fmla="*/ 268 w 5030"/>
                  <a:gd name="T81" fmla="*/ 54 h 3369"/>
                  <a:gd name="T82" fmla="*/ 214 w 5030"/>
                  <a:gd name="T83" fmla="*/ 0 h 3369"/>
                  <a:gd name="T84" fmla="*/ 161 w 5030"/>
                  <a:gd name="T85" fmla="*/ 0 h 3369"/>
                  <a:gd name="T86" fmla="*/ 214 w 5030"/>
                  <a:gd name="T87" fmla="*/ 54 h 3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30" h="3369">
                    <a:moveTo>
                      <a:pt x="214" y="54"/>
                    </a:moveTo>
                    <a:lnTo>
                      <a:pt x="268" y="214"/>
                    </a:lnTo>
                    <a:lnTo>
                      <a:pt x="321" y="535"/>
                    </a:lnTo>
                    <a:lnTo>
                      <a:pt x="214" y="963"/>
                    </a:lnTo>
                    <a:lnTo>
                      <a:pt x="214" y="963"/>
                    </a:lnTo>
                    <a:lnTo>
                      <a:pt x="54" y="1284"/>
                    </a:lnTo>
                    <a:lnTo>
                      <a:pt x="0" y="1551"/>
                    </a:lnTo>
                    <a:lnTo>
                      <a:pt x="54" y="1711"/>
                    </a:lnTo>
                    <a:lnTo>
                      <a:pt x="107" y="1925"/>
                    </a:lnTo>
                    <a:lnTo>
                      <a:pt x="214" y="2032"/>
                    </a:lnTo>
                    <a:lnTo>
                      <a:pt x="321" y="2193"/>
                    </a:lnTo>
                    <a:lnTo>
                      <a:pt x="375" y="2300"/>
                    </a:lnTo>
                    <a:lnTo>
                      <a:pt x="375" y="2300"/>
                    </a:lnTo>
                    <a:lnTo>
                      <a:pt x="321" y="2621"/>
                    </a:lnTo>
                    <a:lnTo>
                      <a:pt x="268" y="2834"/>
                    </a:lnTo>
                    <a:lnTo>
                      <a:pt x="535" y="3101"/>
                    </a:lnTo>
                    <a:lnTo>
                      <a:pt x="535" y="3101"/>
                    </a:lnTo>
                    <a:lnTo>
                      <a:pt x="1071" y="3315"/>
                    </a:lnTo>
                    <a:lnTo>
                      <a:pt x="1606" y="3369"/>
                    </a:lnTo>
                    <a:lnTo>
                      <a:pt x="1820" y="3369"/>
                    </a:lnTo>
                    <a:lnTo>
                      <a:pt x="1820" y="3369"/>
                    </a:lnTo>
                    <a:lnTo>
                      <a:pt x="5030" y="3369"/>
                    </a:lnTo>
                    <a:lnTo>
                      <a:pt x="4816" y="3262"/>
                    </a:lnTo>
                    <a:lnTo>
                      <a:pt x="4227" y="2994"/>
                    </a:lnTo>
                    <a:lnTo>
                      <a:pt x="3585" y="2674"/>
                    </a:lnTo>
                    <a:lnTo>
                      <a:pt x="3585" y="2674"/>
                    </a:lnTo>
                    <a:lnTo>
                      <a:pt x="3317" y="2567"/>
                    </a:lnTo>
                    <a:lnTo>
                      <a:pt x="2996" y="2407"/>
                    </a:lnTo>
                    <a:lnTo>
                      <a:pt x="2675" y="2193"/>
                    </a:lnTo>
                    <a:lnTo>
                      <a:pt x="2355" y="1979"/>
                    </a:lnTo>
                    <a:lnTo>
                      <a:pt x="2034" y="1711"/>
                    </a:lnTo>
                    <a:lnTo>
                      <a:pt x="1766" y="1498"/>
                    </a:lnTo>
                    <a:lnTo>
                      <a:pt x="1445" y="1230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017" y="749"/>
                    </a:lnTo>
                    <a:lnTo>
                      <a:pt x="856" y="588"/>
                    </a:lnTo>
                    <a:lnTo>
                      <a:pt x="696" y="427"/>
                    </a:lnTo>
                    <a:lnTo>
                      <a:pt x="535" y="268"/>
                    </a:lnTo>
                    <a:lnTo>
                      <a:pt x="375" y="107"/>
                    </a:lnTo>
                    <a:lnTo>
                      <a:pt x="268" y="54"/>
                    </a:lnTo>
                    <a:lnTo>
                      <a:pt x="214" y="0"/>
                    </a:lnTo>
                    <a:lnTo>
                      <a:pt x="161" y="0"/>
                    </a:lnTo>
                    <a:lnTo>
                      <a:pt x="214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9" name="Freeform 328"/>
              <p:cNvSpPr>
                <a:spLocks/>
              </p:cNvSpPr>
              <p:nvPr/>
            </p:nvSpPr>
            <p:spPr bwMode="auto">
              <a:xfrm>
                <a:off x="4807" y="2564"/>
                <a:ext cx="589" cy="388"/>
              </a:xfrm>
              <a:custGeom>
                <a:avLst/>
                <a:gdLst>
                  <a:gd name="T0" fmla="*/ 4441 w 4708"/>
                  <a:gd name="T1" fmla="*/ 2834 h 3101"/>
                  <a:gd name="T2" fmla="*/ 4334 w 4708"/>
                  <a:gd name="T3" fmla="*/ 2780 h 3101"/>
                  <a:gd name="T4" fmla="*/ 4066 w 4708"/>
                  <a:gd name="T5" fmla="*/ 2674 h 3101"/>
                  <a:gd name="T6" fmla="*/ 3638 w 4708"/>
                  <a:gd name="T7" fmla="*/ 2514 h 3101"/>
                  <a:gd name="T8" fmla="*/ 3156 w 4708"/>
                  <a:gd name="T9" fmla="*/ 2246 h 3101"/>
                  <a:gd name="T10" fmla="*/ 2675 w 4708"/>
                  <a:gd name="T11" fmla="*/ 2032 h 3101"/>
                  <a:gd name="T12" fmla="*/ 2193 w 4708"/>
                  <a:gd name="T13" fmla="*/ 1764 h 3101"/>
                  <a:gd name="T14" fmla="*/ 1819 w 4708"/>
                  <a:gd name="T15" fmla="*/ 1551 h 3101"/>
                  <a:gd name="T16" fmla="*/ 1552 w 4708"/>
                  <a:gd name="T17" fmla="*/ 1337 h 3101"/>
                  <a:gd name="T18" fmla="*/ 1552 w 4708"/>
                  <a:gd name="T19" fmla="*/ 1337 h 3101"/>
                  <a:gd name="T20" fmla="*/ 1391 w 4708"/>
                  <a:gd name="T21" fmla="*/ 1177 h 3101"/>
                  <a:gd name="T22" fmla="*/ 1231 w 4708"/>
                  <a:gd name="T23" fmla="*/ 1016 h 3101"/>
                  <a:gd name="T24" fmla="*/ 1017 w 4708"/>
                  <a:gd name="T25" fmla="*/ 856 h 3101"/>
                  <a:gd name="T26" fmla="*/ 856 w 4708"/>
                  <a:gd name="T27" fmla="*/ 695 h 3101"/>
                  <a:gd name="T28" fmla="*/ 695 w 4708"/>
                  <a:gd name="T29" fmla="*/ 535 h 3101"/>
                  <a:gd name="T30" fmla="*/ 481 w 4708"/>
                  <a:gd name="T31" fmla="*/ 375 h 3101"/>
                  <a:gd name="T32" fmla="*/ 321 w 4708"/>
                  <a:gd name="T33" fmla="*/ 214 h 3101"/>
                  <a:gd name="T34" fmla="*/ 214 w 4708"/>
                  <a:gd name="T35" fmla="*/ 107 h 3101"/>
                  <a:gd name="T36" fmla="*/ 107 w 4708"/>
                  <a:gd name="T37" fmla="*/ 54 h 3101"/>
                  <a:gd name="T38" fmla="*/ 0 w 4708"/>
                  <a:gd name="T39" fmla="*/ 0 h 3101"/>
                  <a:gd name="T40" fmla="*/ 0 w 4708"/>
                  <a:gd name="T41" fmla="*/ 0 h 3101"/>
                  <a:gd name="T42" fmla="*/ 107 w 4708"/>
                  <a:gd name="T43" fmla="*/ 107 h 3101"/>
                  <a:gd name="T44" fmla="*/ 321 w 4708"/>
                  <a:gd name="T45" fmla="*/ 375 h 3101"/>
                  <a:gd name="T46" fmla="*/ 642 w 4708"/>
                  <a:gd name="T47" fmla="*/ 642 h 3101"/>
                  <a:gd name="T48" fmla="*/ 910 w 4708"/>
                  <a:gd name="T49" fmla="*/ 909 h 3101"/>
                  <a:gd name="T50" fmla="*/ 910 w 4708"/>
                  <a:gd name="T51" fmla="*/ 909 h 3101"/>
                  <a:gd name="T52" fmla="*/ 1017 w 4708"/>
                  <a:gd name="T53" fmla="*/ 1016 h 3101"/>
                  <a:gd name="T54" fmla="*/ 1124 w 4708"/>
                  <a:gd name="T55" fmla="*/ 1177 h 3101"/>
                  <a:gd name="T56" fmla="*/ 1338 w 4708"/>
                  <a:gd name="T57" fmla="*/ 1337 h 3101"/>
                  <a:gd name="T58" fmla="*/ 1552 w 4708"/>
                  <a:gd name="T59" fmla="*/ 1551 h 3101"/>
                  <a:gd name="T60" fmla="*/ 1819 w 4708"/>
                  <a:gd name="T61" fmla="*/ 1764 h 3101"/>
                  <a:gd name="T62" fmla="*/ 2087 w 4708"/>
                  <a:gd name="T63" fmla="*/ 1979 h 3101"/>
                  <a:gd name="T64" fmla="*/ 2407 w 4708"/>
                  <a:gd name="T65" fmla="*/ 2193 h 3101"/>
                  <a:gd name="T66" fmla="*/ 2728 w 4708"/>
                  <a:gd name="T67" fmla="*/ 2353 h 3101"/>
                  <a:gd name="T68" fmla="*/ 3049 w 4708"/>
                  <a:gd name="T69" fmla="*/ 2567 h 3101"/>
                  <a:gd name="T70" fmla="*/ 3424 w 4708"/>
                  <a:gd name="T71" fmla="*/ 2728 h 3101"/>
                  <a:gd name="T72" fmla="*/ 3424 w 4708"/>
                  <a:gd name="T73" fmla="*/ 2728 h 3101"/>
                  <a:gd name="T74" fmla="*/ 4334 w 4708"/>
                  <a:gd name="T75" fmla="*/ 3101 h 3101"/>
                  <a:gd name="T76" fmla="*/ 4708 w 4708"/>
                  <a:gd name="T77" fmla="*/ 3101 h 3101"/>
                  <a:gd name="T78" fmla="*/ 4441 w 4708"/>
                  <a:gd name="T79" fmla="*/ 2834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08" h="3101">
                    <a:moveTo>
                      <a:pt x="4441" y="2834"/>
                    </a:moveTo>
                    <a:lnTo>
                      <a:pt x="4334" y="2780"/>
                    </a:lnTo>
                    <a:lnTo>
                      <a:pt x="4066" y="2674"/>
                    </a:lnTo>
                    <a:lnTo>
                      <a:pt x="3638" y="2514"/>
                    </a:lnTo>
                    <a:lnTo>
                      <a:pt x="3156" y="2246"/>
                    </a:lnTo>
                    <a:lnTo>
                      <a:pt x="2675" y="2032"/>
                    </a:lnTo>
                    <a:lnTo>
                      <a:pt x="2193" y="1764"/>
                    </a:lnTo>
                    <a:lnTo>
                      <a:pt x="1819" y="1551"/>
                    </a:lnTo>
                    <a:lnTo>
                      <a:pt x="1552" y="1337"/>
                    </a:lnTo>
                    <a:lnTo>
                      <a:pt x="1552" y="1337"/>
                    </a:lnTo>
                    <a:lnTo>
                      <a:pt x="1391" y="1177"/>
                    </a:lnTo>
                    <a:lnTo>
                      <a:pt x="1231" y="1016"/>
                    </a:lnTo>
                    <a:lnTo>
                      <a:pt x="1017" y="856"/>
                    </a:lnTo>
                    <a:lnTo>
                      <a:pt x="856" y="695"/>
                    </a:lnTo>
                    <a:lnTo>
                      <a:pt x="695" y="535"/>
                    </a:lnTo>
                    <a:lnTo>
                      <a:pt x="481" y="375"/>
                    </a:lnTo>
                    <a:lnTo>
                      <a:pt x="321" y="214"/>
                    </a:lnTo>
                    <a:lnTo>
                      <a:pt x="214" y="107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321" y="375"/>
                    </a:lnTo>
                    <a:lnTo>
                      <a:pt x="642" y="642"/>
                    </a:lnTo>
                    <a:lnTo>
                      <a:pt x="910" y="909"/>
                    </a:lnTo>
                    <a:lnTo>
                      <a:pt x="910" y="909"/>
                    </a:lnTo>
                    <a:lnTo>
                      <a:pt x="1017" y="1016"/>
                    </a:lnTo>
                    <a:lnTo>
                      <a:pt x="1124" y="1177"/>
                    </a:lnTo>
                    <a:lnTo>
                      <a:pt x="1338" y="1337"/>
                    </a:lnTo>
                    <a:lnTo>
                      <a:pt x="1552" y="1551"/>
                    </a:lnTo>
                    <a:lnTo>
                      <a:pt x="1819" y="1764"/>
                    </a:lnTo>
                    <a:lnTo>
                      <a:pt x="2087" y="1979"/>
                    </a:lnTo>
                    <a:lnTo>
                      <a:pt x="2407" y="2193"/>
                    </a:lnTo>
                    <a:lnTo>
                      <a:pt x="2728" y="2353"/>
                    </a:lnTo>
                    <a:lnTo>
                      <a:pt x="3049" y="2567"/>
                    </a:lnTo>
                    <a:lnTo>
                      <a:pt x="3424" y="2728"/>
                    </a:lnTo>
                    <a:lnTo>
                      <a:pt x="3424" y="2728"/>
                    </a:lnTo>
                    <a:lnTo>
                      <a:pt x="4334" y="3101"/>
                    </a:lnTo>
                    <a:lnTo>
                      <a:pt x="4708" y="3101"/>
                    </a:lnTo>
                    <a:lnTo>
                      <a:pt x="4441" y="283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0" name="Freeform 329"/>
              <p:cNvSpPr>
                <a:spLocks/>
              </p:cNvSpPr>
              <p:nvPr/>
            </p:nvSpPr>
            <p:spPr bwMode="auto">
              <a:xfrm>
                <a:off x="4773" y="2537"/>
                <a:ext cx="382" cy="221"/>
              </a:xfrm>
              <a:custGeom>
                <a:avLst/>
                <a:gdLst>
                  <a:gd name="T0" fmla="*/ 0 w 3050"/>
                  <a:gd name="T1" fmla="*/ 54 h 1765"/>
                  <a:gd name="T2" fmla="*/ 161 w 3050"/>
                  <a:gd name="T3" fmla="*/ 161 h 1765"/>
                  <a:gd name="T4" fmla="*/ 482 w 3050"/>
                  <a:gd name="T5" fmla="*/ 375 h 1765"/>
                  <a:gd name="T6" fmla="*/ 910 w 3050"/>
                  <a:gd name="T7" fmla="*/ 641 h 1765"/>
                  <a:gd name="T8" fmla="*/ 1231 w 3050"/>
                  <a:gd name="T9" fmla="*/ 856 h 1765"/>
                  <a:gd name="T10" fmla="*/ 1231 w 3050"/>
                  <a:gd name="T11" fmla="*/ 856 h 1765"/>
                  <a:gd name="T12" fmla="*/ 1499 w 3050"/>
                  <a:gd name="T13" fmla="*/ 1070 h 1765"/>
                  <a:gd name="T14" fmla="*/ 1820 w 3050"/>
                  <a:gd name="T15" fmla="*/ 1284 h 1765"/>
                  <a:gd name="T16" fmla="*/ 2141 w 3050"/>
                  <a:gd name="T17" fmla="*/ 1444 h 1765"/>
                  <a:gd name="T18" fmla="*/ 2515 w 3050"/>
                  <a:gd name="T19" fmla="*/ 1551 h 1765"/>
                  <a:gd name="T20" fmla="*/ 2515 w 3050"/>
                  <a:gd name="T21" fmla="*/ 1551 h 1765"/>
                  <a:gd name="T22" fmla="*/ 2836 w 3050"/>
                  <a:gd name="T23" fmla="*/ 1712 h 1765"/>
                  <a:gd name="T24" fmla="*/ 2996 w 3050"/>
                  <a:gd name="T25" fmla="*/ 1765 h 1765"/>
                  <a:gd name="T26" fmla="*/ 3050 w 3050"/>
                  <a:gd name="T27" fmla="*/ 1765 h 1765"/>
                  <a:gd name="T28" fmla="*/ 3050 w 3050"/>
                  <a:gd name="T29" fmla="*/ 1765 h 1765"/>
                  <a:gd name="T30" fmla="*/ 2943 w 3050"/>
                  <a:gd name="T31" fmla="*/ 1658 h 1765"/>
                  <a:gd name="T32" fmla="*/ 2675 w 3050"/>
                  <a:gd name="T33" fmla="*/ 1391 h 1765"/>
                  <a:gd name="T34" fmla="*/ 2301 w 3050"/>
                  <a:gd name="T35" fmla="*/ 1070 h 1765"/>
                  <a:gd name="T36" fmla="*/ 2301 w 3050"/>
                  <a:gd name="T37" fmla="*/ 1070 h 1765"/>
                  <a:gd name="T38" fmla="*/ 1820 w 3050"/>
                  <a:gd name="T39" fmla="*/ 802 h 1765"/>
                  <a:gd name="T40" fmla="*/ 1338 w 3050"/>
                  <a:gd name="T41" fmla="*/ 589 h 1765"/>
                  <a:gd name="T42" fmla="*/ 910 w 3050"/>
                  <a:gd name="T43" fmla="*/ 321 h 1765"/>
                  <a:gd name="T44" fmla="*/ 910 w 3050"/>
                  <a:gd name="T45" fmla="*/ 321 h 1765"/>
                  <a:gd name="T46" fmla="*/ 375 w 3050"/>
                  <a:gd name="T47" fmla="*/ 107 h 1765"/>
                  <a:gd name="T48" fmla="*/ 0 w 3050"/>
                  <a:gd name="T49" fmla="*/ 0 h 1765"/>
                  <a:gd name="T50" fmla="*/ 0 w 3050"/>
                  <a:gd name="T51" fmla="*/ 5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50" h="1765">
                    <a:moveTo>
                      <a:pt x="0" y="54"/>
                    </a:moveTo>
                    <a:lnTo>
                      <a:pt x="161" y="161"/>
                    </a:lnTo>
                    <a:lnTo>
                      <a:pt x="482" y="375"/>
                    </a:lnTo>
                    <a:lnTo>
                      <a:pt x="910" y="641"/>
                    </a:lnTo>
                    <a:lnTo>
                      <a:pt x="1231" y="856"/>
                    </a:lnTo>
                    <a:lnTo>
                      <a:pt x="1231" y="856"/>
                    </a:lnTo>
                    <a:lnTo>
                      <a:pt x="1499" y="1070"/>
                    </a:lnTo>
                    <a:lnTo>
                      <a:pt x="1820" y="1284"/>
                    </a:lnTo>
                    <a:lnTo>
                      <a:pt x="2141" y="1444"/>
                    </a:lnTo>
                    <a:lnTo>
                      <a:pt x="2515" y="1551"/>
                    </a:lnTo>
                    <a:lnTo>
                      <a:pt x="2515" y="1551"/>
                    </a:lnTo>
                    <a:lnTo>
                      <a:pt x="2836" y="1712"/>
                    </a:lnTo>
                    <a:lnTo>
                      <a:pt x="2996" y="1765"/>
                    </a:lnTo>
                    <a:lnTo>
                      <a:pt x="3050" y="1765"/>
                    </a:lnTo>
                    <a:lnTo>
                      <a:pt x="3050" y="1765"/>
                    </a:lnTo>
                    <a:lnTo>
                      <a:pt x="2943" y="1658"/>
                    </a:lnTo>
                    <a:lnTo>
                      <a:pt x="2675" y="1391"/>
                    </a:lnTo>
                    <a:lnTo>
                      <a:pt x="2301" y="1070"/>
                    </a:lnTo>
                    <a:lnTo>
                      <a:pt x="2301" y="1070"/>
                    </a:lnTo>
                    <a:lnTo>
                      <a:pt x="1820" y="802"/>
                    </a:lnTo>
                    <a:lnTo>
                      <a:pt x="1338" y="589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375" y="107"/>
                    </a:lnTo>
                    <a:lnTo>
                      <a:pt x="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1" name="Freeform 330"/>
              <p:cNvSpPr>
                <a:spLocks/>
              </p:cNvSpPr>
              <p:nvPr/>
            </p:nvSpPr>
            <p:spPr bwMode="auto">
              <a:xfrm>
                <a:off x="3697" y="2397"/>
                <a:ext cx="107" cy="60"/>
              </a:xfrm>
              <a:custGeom>
                <a:avLst/>
                <a:gdLst>
                  <a:gd name="T0" fmla="*/ 695 w 856"/>
                  <a:gd name="T1" fmla="*/ 0 h 482"/>
                  <a:gd name="T2" fmla="*/ 588 w 856"/>
                  <a:gd name="T3" fmla="*/ 0 h 482"/>
                  <a:gd name="T4" fmla="*/ 321 w 856"/>
                  <a:gd name="T5" fmla="*/ 54 h 482"/>
                  <a:gd name="T6" fmla="*/ 107 w 856"/>
                  <a:gd name="T7" fmla="*/ 107 h 482"/>
                  <a:gd name="T8" fmla="*/ 107 w 856"/>
                  <a:gd name="T9" fmla="*/ 107 h 482"/>
                  <a:gd name="T10" fmla="*/ 0 w 856"/>
                  <a:gd name="T11" fmla="*/ 161 h 482"/>
                  <a:gd name="T12" fmla="*/ 0 w 856"/>
                  <a:gd name="T13" fmla="*/ 268 h 482"/>
                  <a:gd name="T14" fmla="*/ 0 w 856"/>
                  <a:gd name="T15" fmla="*/ 375 h 482"/>
                  <a:gd name="T16" fmla="*/ 0 w 856"/>
                  <a:gd name="T17" fmla="*/ 375 h 482"/>
                  <a:gd name="T18" fmla="*/ 53 w 856"/>
                  <a:gd name="T19" fmla="*/ 482 h 482"/>
                  <a:gd name="T20" fmla="*/ 214 w 856"/>
                  <a:gd name="T21" fmla="*/ 482 h 482"/>
                  <a:gd name="T22" fmla="*/ 374 w 856"/>
                  <a:gd name="T23" fmla="*/ 375 h 482"/>
                  <a:gd name="T24" fmla="*/ 374 w 856"/>
                  <a:gd name="T25" fmla="*/ 375 h 482"/>
                  <a:gd name="T26" fmla="*/ 535 w 856"/>
                  <a:gd name="T27" fmla="*/ 321 h 482"/>
                  <a:gd name="T28" fmla="*/ 642 w 856"/>
                  <a:gd name="T29" fmla="*/ 321 h 482"/>
                  <a:gd name="T30" fmla="*/ 802 w 856"/>
                  <a:gd name="T31" fmla="*/ 268 h 482"/>
                  <a:gd name="T32" fmla="*/ 802 w 856"/>
                  <a:gd name="T33" fmla="*/ 268 h 482"/>
                  <a:gd name="T34" fmla="*/ 856 w 856"/>
                  <a:gd name="T35" fmla="*/ 214 h 482"/>
                  <a:gd name="T36" fmla="*/ 856 w 856"/>
                  <a:gd name="T37" fmla="*/ 107 h 482"/>
                  <a:gd name="T38" fmla="*/ 695 w 856"/>
                  <a:gd name="T3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482">
                    <a:moveTo>
                      <a:pt x="695" y="0"/>
                    </a:moveTo>
                    <a:lnTo>
                      <a:pt x="588" y="0"/>
                    </a:lnTo>
                    <a:lnTo>
                      <a:pt x="321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0" y="161"/>
                    </a:lnTo>
                    <a:lnTo>
                      <a:pt x="0" y="26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3" y="482"/>
                    </a:lnTo>
                    <a:lnTo>
                      <a:pt x="214" y="482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535" y="321"/>
                    </a:lnTo>
                    <a:lnTo>
                      <a:pt x="642" y="321"/>
                    </a:lnTo>
                    <a:lnTo>
                      <a:pt x="802" y="268"/>
                    </a:lnTo>
                    <a:lnTo>
                      <a:pt x="802" y="268"/>
                    </a:lnTo>
                    <a:lnTo>
                      <a:pt x="856" y="214"/>
                    </a:lnTo>
                    <a:lnTo>
                      <a:pt x="856" y="107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2" name="Freeform 331"/>
              <p:cNvSpPr>
                <a:spLocks/>
              </p:cNvSpPr>
              <p:nvPr/>
            </p:nvSpPr>
            <p:spPr bwMode="auto">
              <a:xfrm>
                <a:off x="3991" y="2664"/>
                <a:ext cx="261" cy="194"/>
              </a:xfrm>
              <a:custGeom>
                <a:avLst/>
                <a:gdLst>
                  <a:gd name="T0" fmla="*/ 2034 w 2088"/>
                  <a:gd name="T1" fmla="*/ 1177 h 1551"/>
                  <a:gd name="T2" fmla="*/ 1874 w 2088"/>
                  <a:gd name="T3" fmla="*/ 1230 h 1551"/>
                  <a:gd name="T4" fmla="*/ 1606 w 2088"/>
                  <a:gd name="T5" fmla="*/ 1284 h 1551"/>
                  <a:gd name="T6" fmla="*/ 1392 w 2088"/>
                  <a:gd name="T7" fmla="*/ 1391 h 1551"/>
                  <a:gd name="T8" fmla="*/ 1392 w 2088"/>
                  <a:gd name="T9" fmla="*/ 1391 h 1551"/>
                  <a:gd name="T10" fmla="*/ 1231 w 2088"/>
                  <a:gd name="T11" fmla="*/ 1498 h 1551"/>
                  <a:gd name="T12" fmla="*/ 1124 w 2088"/>
                  <a:gd name="T13" fmla="*/ 1551 h 1551"/>
                  <a:gd name="T14" fmla="*/ 964 w 2088"/>
                  <a:gd name="T15" fmla="*/ 1391 h 1551"/>
                  <a:gd name="T16" fmla="*/ 964 w 2088"/>
                  <a:gd name="T17" fmla="*/ 1391 h 1551"/>
                  <a:gd name="T18" fmla="*/ 750 w 2088"/>
                  <a:gd name="T19" fmla="*/ 1230 h 1551"/>
                  <a:gd name="T20" fmla="*/ 536 w 2088"/>
                  <a:gd name="T21" fmla="*/ 1016 h 1551"/>
                  <a:gd name="T22" fmla="*/ 322 w 2088"/>
                  <a:gd name="T23" fmla="*/ 855 h 1551"/>
                  <a:gd name="T24" fmla="*/ 161 w 2088"/>
                  <a:gd name="T25" fmla="*/ 696 h 1551"/>
                  <a:gd name="T26" fmla="*/ 54 w 2088"/>
                  <a:gd name="T27" fmla="*/ 535 h 1551"/>
                  <a:gd name="T28" fmla="*/ 54 w 2088"/>
                  <a:gd name="T29" fmla="*/ 535 h 1551"/>
                  <a:gd name="T30" fmla="*/ 0 w 2088"/>
                  <a:gd name="T31" fmla="*/ 375 h 1551"/>
                  <a:gd name="T32" fmla="*/ 107 w 2088"/>
                  <a:gd name="T33" fmla="*/ 214 h 1551"/>
                  <a:gd name="T34" fmla="*/ 322 w 2088"/>
                  <a:gd name="T35" fmla="*/ 107 h 1551"/>
                  <a:gd name="T36" fmla="*/ 322 w 2088"/>
                  <a:gd name="T37" fmla="*/ 107 h 1551"/>
                  <a:gd name="T38" fmla="*/ 589 w 2088"/>
                  <a:gd name="T39" fmla="*/ 54 h 1551"/>
                  <a:gd name="T40" fmla="*/ 910 w 2088"/>
                  <a:gd name="T41" fmla="*/ 54 h 1551"/>
                  <a:gd name="T42" fmla="*/ 1285 w 2088"/>
                  <a:gd name="T43" fmla="*/ 0 h 1551"/>
                  <a:gd name="T44" fmla="*/ 1285 w 2088"/>
                  <a:gd name="T45" fmla="*/ 0 h 1551"/>
                  <a:gd name="T46" fmla="*/ 1606 w 2088"/>
                  <a:gd name="T47" fmla="*/ 54 h 1551"/>
                  <a:gd name="T48" fmla="*/ 1713 w 2088"/>
                  <a:gd name="T49" fmla="*/ 54 h 1551"/>
                  <a:gd name="T50" fmla="*/ 1660 w 2088"/>
                  <a:gd name="T51" fmla="*/ 107 h 1551"/>
                  <a:gd name="T52" fmla="*/ 1660 w 2088"/>
                  <a:gd name="T53" fmla="*/ 107 h 1551"/>
                  <a:gd name="T54" fmla="*/ 1392 w 2088"/>
                  <a:gd name="T55" fmla="*/ 214 h 1551"/>
                  <a:gd name="T56" fmla="*/ 1285 w 2088"/>
                  <a:gd name="T57" fmla="*/ 375 h 1551"/>
                  <a:gd name="T58" fmla="*/ 1392 w 2088"/>
                  <a:gd name="T59" fmla="*/ 375 h 1551"/>
                  <a:gd name="T60" fmla="*/ 1392 w 2088"/>
                  <a:gd name="T61" fmla="*/ 375 h 1551"/>
                  <a:gd name="T62" fmla="*/ 1552 w 2088"/>
                  <a:gd name="T63" fmla="*/ 428 h 1551"/>
                  <a:gd name="T64" fmla="*/ 1499 w 2088"/>
                  <a:gd name="T65" fmla="*/ 535 h 1551"/>
                  <a:gd name="T66" fmla="*/ 1285 w 2088"/>
                  <a:gd name="T67" fmla="*/ 642 h 1551"/>
                  <a:gd name="T68" fmla="*/ 1285 w 2088"/>
                  <a:gd name="T69" fmla="*/ 642 h 1551"/>
                  <a:gd name="T70" fmla="*/ 1071 w 2088"/>
                  <a:gd name="T71" fmla="*/ 749 h 1551"/>
                  <a:gd name="T72" fmla="*/ 1124 w 2088"/>
                  <a:gd name="T73" fmla="*/ 803 h 1551"/>
                  <a:gd name="T74" fmla="*/ 1338 w 2088"/>
                  <a:gd name="T75" fmla="*/ 803 h 1551"/>
                  <a:gd name="T76" fmla="*/ 1338 w 2088"/>
                  <a:gd name="T77" fmla="*/ 803 h 1551"/>
                  <a:gd name="T78" fmla="*/ 1713 w 2088"/>
                  <a:gd name="T79" fmla="*/ 909 h 1551"/>
                  <a:gd name="T80" fmla="*/ 2088 w 2088"/>
                  <a:gd name="T81" fmla="*/ 1069 h 1551"/>
                  <a:gd name="T82" fmla="*/ 2034 w 2088"/>
                  <a:gd name="T83" fmla="*/ 1177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8" h="1551">
                    <a:moveTo>
                      <a:pt x="2034" y="1177"/>
                    </a:moveTo>
                    <a:lnTo>
                      <a:pt x="1874" y="1230"/>
                    </a:lnTo>
                    <a:lnTo>
                      <a:pt x="1606" y="1284"/>
                    </a:lnTo>
                    <a:lnTo>
                      <a:pt x="1392" y="1391"/>
                    </a:lnTo>
                    <a:lnTo>
                      <a:pt x="1392" y="1391"/>
                    </a:lnTo>
                    <a:lnTo>
                      <a:pt x="1231" y="1498"/>
                    </a:lnTo>
                    <a:lnTo>
                      <a:pt x="1124" y="1551"/>
                    </a:lnTo>
                    <a:lnTo>
                      <a:pt x="964" y="1391"/>
                    </a:lnTo>
                    <a:lnTo>
                      <a:pt x="964" y="1391"/>
                    </a:lnTo>
                    <a:lnTo>
                      <a:pt x="750" y="1230"/>
                    </a:lnTo>
                    <a:lnTo>
                      <a:pt x="536" y="1016"/>
                    </a:lnTo>
                    <a:lnTo>
                      <a:pt x="322" y="855"/>
                    </a:lnTo>
                    <a:lnTo>
                      <a:pt x="161" y="696"/>
                    </a:lnTo>
                    <a:lnTo>
                      <a:pt x="54" y="535"/>
                    </a:lnTo>
                    <a:lnTo>
                      <a:pt x="54" y="535"/>
                    </a:lnTo>
                    <a:lnTo>
                      <a:pt x="0" y="375"/>
                    </a:lnTo>
                    <a:lnTo>
                      <a:pt x="107" y="214"/>
                    </a:lnTo>
                    <a:lnTo>
                      <a:pt x="322" y="107"/>
                    </a:lnTo>
                    <a:lnTo>
                      <a:pt x="322" y="107"/>
                    </a:lnTo>
                    <a:lnTo>
                      <a:pt x="589" y="54"/>
                    </a:lnTo>
                    <a:lnTo>
                      <a:pt x="910" y="54"/>
                    </a:lnTo>
                    <a:lnTo>
                      <a:pt x="1285" y="0"/>
                    </a:lnTo>
                    <a:lnTo>
                      <a:pt x="1285" y="0"/>
                    </a:lnTo>
                    <a:lnTo>
                      <a:pt x="1606" y="54"/>
                    </a:lnTo>
                    <a:lnTo>
                      <a:pt x="1713" y="54"/>
                    </a:lnTo>
                    <a:lnTo>
                      <a:pt x="1660" y="107"/>
                    </a:lnTo>
                    <a:lnTo>
                      <a:pt x="1660" y="107"/>
                    </a:lnTo>
                    <a:lnTo>
                      <a:pt x="1392" y="214"/>
                    </a:lnTo>
                    <a:lnTo>
                      <a:pt x="1285" y="375"/>
                    </a:lnTo>
                    <a:lnTo>
                      <a:pt x="1392" y="375"/>
                    </a:lnTo>
                    <a:lnTo>
                      <a:pt x="1392" y="375"/>
                    </a:lnTo>
                    <a:lnTo>
                      <a:pt x="1552" y="428"/>
                    </a:lnTo>
                    <a:lnTo>
                      <a:pt x="1499" y="535"/>
                    </a:lnTo>
                    <a:lnTo>
                      <a:pt x="1285" y="642"/>
                    </a:lnTo>
                    <a:lnTo>
                      <a:pt x="1285" y="642"/>
                    </a:lnTo>
                    <a:lnTo>
                      <a:pt x="1071" y="749"/>
                    </a:lnTo>
                    <a:lnTo>
                      <a:pt x="1124" y="803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713" y="909"/>
                    </a:lnTo>
                    <a:lnTo>
                      <a:pt x="2088" y="1069"/>
                    </a:lnTo>
                    <a:lnTo>
                      <a:pt x="2034" y="117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3" name="Freeform 332"/>
              <p:cNvSpPr>
                <a:spLocks/>
              </p:cNvSpPr>
              <p:nvPr/>
            </p:nvSpPr>
            <p:spPr bwMode="auto">
              <a:xfrm>
                <a:off x="3964" y="2611"/>
                <a:ext cx="228" cy="87"/>
              </a:xfrm>
              <a:custGeom>
                <a:avLst/>
                <a:gdLst>
                  <a:gd name="T0" fmla="*/ 107 w 1820"/>
                  <a:gd name="T1" fmla="*/ 641 h 695"/>
                  <a:gd name="T2" fmla="*/ 161 w 1820"/>
                  <a:gd name="T3" fmla="*/ 588 h 695"/>
                  <a:gd name="T4" fmla="*/ 482 w 1820"/>
                  <a:gd name="T5" fmla="*/ 481 h 695"/>
                  <a:gd name="T6" fmla="*/ 1071 w 1820"/>
                  <a:gd name="T7" fmla="*/ 427 h 695"/>
                  <a:gd name="T8" fmla="*/ 1071 w 1820"/>
                  <a:gd name="T9" fmla="*/ 427 h 695"/>
                  <a:gd name="T10" fmla="*/ 1659 w 1820"/>
                  <a:gd name="T11" fmla="*/ 320 h 695"/>
                  <a:gd name="T12" fmla="*/ 1820 w 1820"/>
                  <a:gd name="T13" fmla="*/ 106 h 695"/>
                  <a:gd name="T14" fmla="*/ 1552 w 1820"/>
                  <a:gd name="T15" fmla="*/ 0 h 695"/>
                  <a:gd name="T16" fmla="*/ 1552 w 1820"/>
                  <a:gd name="T17" fmla="*/ 0 h 695"/>
                  <a:gd name="T18" fmla="*/ 1071 w 1820"/>
                  <a:gd name="T19" fmla="*/ 0 h 695"/>
                  <a:gd name="T20" fmla="*/ 589 w 1820"/>
                  <a:gd name="T21" fmla="*/ 106 h 695"/>
                  <a:gd name="T22" fmla="*/ 214 w 1820"/>
                  <a:gd name="T23" fmla="*/ 267 h 695"/>
                  <a:gd name="T24" fmla="*/ 214 w 1820"/>
                  <a:gd name="T25" fmla="*/ 267 h 695"/>
                  <a:gd name="T26" fmla="*/ 0 w 1820"/>
                  <a:gd name="T27" fmla="*/ 534 h 695"/>
                  <a:gd name="T28" fmla="*/ 0 w 1820"/>
                  <a:gd name="T29" fmla="*/ 695 h 695"/>
                  <a:gd name="T30" fmla="*/ 107 w 1820"/>
                  <a:gd name="T31" fmla="*/ 641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20" h="695">
                    <a:moveTo>
                      <a:pt x="107" y="641"/>
                    </a:moveTo>
                    <a:lnTo>
                      <a:pt x="161" y="588"/>
                    </a:lnTo>
                    <a:lnTo>
                      <a:pt x="482" y="481"/>
                    </a:lnTo>
                    <a:lnTo>
                      <a:pt x="1071" y="427"/>
                    </a:lnTo>
                    <a:lnTo>
                      <a:pt x="1071" y="427"/>
                    </a:lnTo>
                    <a:lnTo>
                      <a:pt x="1659" y="320"/>
                    </a:lnTo>
                    <a:lnTo>
                      <a:pt x="1820" y="106"/>
                    </a:lnTo>
                    <a:lnTo>
                      <a:pt x="1552" y="0"/>
                    </a:lnTo>
                    <a:lnTo>
                      <a:pt x="1552" y="0"/>
                    </a:lnTo>
                    <a:lnTo>
                      <a:pt x="1071" y="0"/>
                    </a:lnTo>
                    <a:lnTo>
                      <a:pt x="589" y="106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0" y="534"/>
                    </a:lnTo>
                    <a:lnTo>
                      <a:pt x="0" y="695"/>
                    </a:lnTo>
                    <a:lnTo>
                      <a:pt x="107" y="641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4" name="Freeform 333"/>
              <p:cNvSpPr>
                <a:spLocks/>
              </p:cNvSpPr>
              <p:nvPr/>
            </p:nvSpPr>
            <p:spPr bwMode="auto">
              <a:xfrm>
                <a:off x="3877" y="2544"/>
                <a:ext cx="208" cy="127"/>
              </a:xfrm>
              <a:custGeom>
                <a:avLst/>
                <a:gdLst>
                  <a:gd name="T0" fmla="*/ 695 w 1659"/>
                  <a:gd name="T1" fmla="*/ 962 h 1016"/>
                  <a:gd name="T2" fmla="*/ 749 w 1659"/>
                  <a:gd name="T3" fmla="*/ 909 h 1016"/>
                  <a:gd name="T4" fmla="*/ 909 w 1659"/>
                  <a:gd name="T5" fmla="*/ 748 h 1016"/>
                  <a:gd name="T6" fmla="*/ 1177 w 1659"/>
                  <a:gd name="T7" fmla="*/ 587 h 1016"/>
                  <a:gd name="T8" fmla="*/ 1177 w 1659"/>
                  <a:gd name="T9" fmla="*/ 587 h 1016"/>
                  <a:gd name="T10" fmla="*/ 1498 w 1659"/>
                  <a:gd name="T11" fmla="*/ 481 h 1016"/>
                  <a:gd name="T12" fmla="*/ 1659 w 1659"/>
                  <a:gd name="T13" fmla="*/ 374 h 1016"/>
                  <a:gd name="T14" fmla="*/ 1605 w 1659"/>
                  <a:gd name="T15" fmla="*/ 267 h 1016"/>
                  <a:gd name="T16" fmla="*/ 1605 w 1659"/>
                  <a:gd name="T17" fmla="*/ 267 h 1016"/>
                  <a:gd name="T18" fmla="*/ 1338 w 1659"/>
                  <a:gd name="T19" fmla="*/ 160 h 1016"/>
                  <a:gd name="T20" fmla="*/ 1016 w 1659"/>
                  <a:gd name="T21" fmla="*/ 53 h 1016"/>
                  <a:gd name="T22" fmla="*/ 802 w 1659"/>
                  <a:gd name="T23" fmla="*/ 0 h 1016"/>
                  <a:gd name="T24" fmla="*/ 802 w 1659"/>
                  <a:gd name="T25" fmla="*/ 0 h 1016"/>
                  <a:gd name="T26" fmla="*/ 642 w 1659"/>
                  <a:gd name="T27" fmla="*/ 53 h 1016"/>
                  <a:gd name="T28" fmla="*/ 428 w 1659"/>
                  <a:gd name="T29" fmla="*/ 107 h 1016"/>
                  <a:gd name="T30" fmla="*/ 267 w 1659"/>
                  <a:gd name="T31" fmla="*/ 107 h 1016"/>
                  <a:gd name="T32" fmla="*/ 267 w 1659"/>
                  <a:gd name="T33" fmla="*/ 107 h 1016"/>
                  <a:gd name="T34" fmla="*/ 107 w 1659"/>
                  <a:gd name="T35" fmla="*/ 214 h 1016"/>
                  <a:gd name="T36" fmla="*/ 0 w 1659"/>
                  <a:gd name="T37" fmla="*/ 428 h 1016"/>
                  <a:gd name="T38" fmla="*/ 53 w 1659"/>
                  <a:gd name="T39" fmla="*/ 641 h 1016"/>
                  <a:gd name="T40" fmla="*/ 53 w 1659"/>
                  <a:gd name="T41" fmla="*/ 641 h 1016"/>
                  <a:gd name="T42" fmla="*/ 267 w 1659"/>
                  <a:gd name="T43" fmla="*/ 909 h 1016"/>
                  <a:gd name="T44" fmla="*/ 535 w 1659"/>
                  <a:gd name="T45" fmla="*/ 1016 h 1016"/>
                  <a:gd name="T46" fmla="*/ 695 w 1659"/>
                  <a:gd name="T47" fmla="*/ 96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59" h="1016">
                    <a:moveTo>
                      <a:pt x="695" y="962"/>
                    </a:moveTo>
                    <a:lnTo>
                      <a:pt x="749" y="909"/>
                    </a:lnTo>
                    <a:lnTo>
                      <a:pt x="909" y="748"/>
                    </a:lnTo>
                    <a:lnTo>
                      <a:pt x="1177" y="587"/>
                    </a:lnTo>
                    <a:lnTo>
                      <a:pt x="1177" y="587"/>
                    </a:lnTo>
                    <a:lnTo>
                      <a:pt x="1498" y="481"/>
                    </a:lnTo>
                    <a:lnTo>
                      <a:pt x="1659" y="374"/>
                    </a:lnTo>
                    <a:lnTo>
                      <a:pt x="1605" y="267"/>
                    </a:lnTo>
                    <a:lnTo>
                      <a:pt x="1605" y="267"/>
                    </a:lnTo>
                    <a:lnTo>
                      <a:pt x="1338" y="160"/>
                    </a:lnTo>
                    <a:lnTo>
                      <a:pt x="1016" y="53"/>
                    </a:lnTo>
                    <a:lnTo>
                      <a:pt x="802" y="0"/>
                    </a:lnTo>
                    <a:lnTo>
                      <a:pt x="802" y="0"/>
                    </a:lnTo>
                    <a:lnTo>
                      <a:pt x="642" y="53"/>
                    </a:lnTo>
                    <a:lnTo>
                      <a:pt x="428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107" y="214"/>
                    </a:lnTo>
                    <a:lnTo>
                      <a:pt x="0" y="42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267" y="909"/>
                    </a:lnTo>
                    <a:lnTo>
                      <a:pt x="535" y="1016"/>
                    </a:lnTo>
                    <a:lnTo>
                      <a:pt x="695" y="962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5" name="Freeform 334"/>
              <p:cNvSpPr>
                <a:spLocks/>
              </p:cNvSpPr>
              <p:nvPr/>
            </p:nvSpPr>
            <p:spPr bwMode="auto">
              <a:xfrm>
                <a:off x="3723" y="2444"/>
                <a:ext cx="255" cy="133"/>
              </a:xfrm>
              <a:custGeom>
                <a:avLst/>
                <a:gdLst>
                  <a:gd name="T0" fmla="*/ 1980 w 2033"/>
                  <a:gd name="T1" fmla="*/ 748 h 1069"/>
                  <a:gd name="T2" fmla="*/ 1819 w 2033"/>
                  <a:gd name="T3" fmla="*/ 802 h 1069"/>
                  <a:gd name="T4" fmla="*/ 1445 w 2033"/>
                  <a:gd name="T5" fmla="*/ 962 h 1069"/>
                  <a:gd name="T6" fmla="*/ 1124 w 2033"/>
                  <a:gd name="T7" fmla="*/ 1016 h 1069"/>
                  <a:gd name="T8" fmla="*/ 1124 w 2033"/>
                  <a:gd name="T9" fmla="*/ 1016 h 1069"/>
                  <a:gd name="T10" fmla="*/ 856 w 2033"/>
                  <a:gd name="T11" fmla="*/ 1069 h 1069"/>
                  <a:gd name="T12" fmla="*/ 695 w 2033"/>
                  <a:gd name="T13" fmla="*/ 962 h 1069"/>
                  <a:gd name="T14" fmla="*/ 749 w 2033"/>
                  <a:gd name="T15" fmla="*/ 802 h 1069"/>
                  <a:gd name="T16" fmla="*/ 749 w 2033"/>
                  <a:gd name="T17" fmla="*/ 802 h 1069"/>
                  <a:gd name="T18" fmla="*/ 802 w 2033"/>
                  <a:gd name="T19" fmla="*/ 748 h 1069"/>
                  <a:gd name="T20" fmla="*/ 749 w 2033"/>
                  <a:gd name="T21" fmla="*/ 695 h 1069"/>
                  <a:gd name="T22" fmla="*/ 642 w 2033"/>
                  <a:gd name="T23" fmla="*/ 641 h 1069"/>
                  <a:gd name="T24" fmla="*/ 642 w 2033"/>
                  <a:gd name="T25" fmla="*/ 641 h 1069"/>
                  <a:gd name="T26" fmla="*/ 481 w 2033"/>
                  <a:gd name="T27" fmla="*/ 641 h 1069"/>
                  <a:gd name="T28" fmla="*/ 321 w 2033"/>
                  <a:gd name="T29" fmla="*/ 534 h 1069"/>
                  <a:gd name="T30" fmla="*/ 160 w 2033"/>
                  <a:gd name="T31" fmla="*/ 374 h 1069"/>
                  <a:gd name="T32" fmla="*/ 160 w 2033"/>
                  <a:gd name="T33" fmla="*/ 374 h 1069"/>
                  <a:gd name="T34" fmla="*/ 0 w 2033"/>
                  <a:gd name="T35" fmla="*/ 320 h 1069"/>
                  <a:gd name="T36" fmla="*/ 0 w 2033"/>
                  <a:gd name="T37" fmla="*/ 214 h 1069"/>
                  <a:gd name="T38" fmla="*/ 160 w 2033"/>
                  <a:gd name="T39" fmla="*/ 161 h 1069"/>
                  <a:gd name="T40" fmla="*/ 160 w 2033"/>
                  <a:gd name="T41" fmla="*/ 161 h 1069"/>
                  <a:gd name="T42" fmla="*/ 428 w 2033"/>
                  <a:gd name="T43" fmla="*/ 53 h 1069"/>
                  <a:gd name="T44" fmla="*/ 802 w 2033"/>
                  <a:gd name="T45" fmla="*/ 0 h 1069"/>
                  <a:gd name="T46" fmla="*/ 1124 w 2033"/>
                  <a:gd name="T47" fmla="*/ 107 h 1069"/>
                  <a:gd name="T48" fmla="*/ 1124 w 2033"/>
                  <a:gd name="T49" fmla="*/ 107 h 1069"/>
                  <a:gd name="T50" fmla="*/ 1231 w 2033"/>
                  <a:gd name="T51" fmla="*/ 320 h 1069"/>
                  <a:gd name="T52" fmla="*/ 1231 w 2033"/>
                  <a:gd name="T53" fmla="*/ 481 h 1069"/>
                  <a:gd name="T54" fmla="*/ 1391 w 2033"/>
                  <a:gd name="T55" fmla="*/ 534 h 1069"/>
                  <a:gd name="T56" fmla="*/ 1391 w 2033"/>
                  <a:gd name="T57" fmla="*/ 534 h 1069"/>
                  <a:gd name="T58" fmla="*/ 1712 w 2033"/>
                  <a:gd name="T59" fmla="*/ 588 h 1069"/>
                  <a:gd name="T60" fmla="*/ 2033 w 2033"/>
                  <a:gd name="T61" fmla="*/ 641 h 1069"/>
                  <a:gd name="T62" fmla="*/ 1980 w 2033"/>
                  <a:gd name="T63" fmla="*/ 74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3" h="1069">
                    <a:moveTo>
                      <a:pt x="1980" y="748"/>
                    </a:moveTo>
                    <a:lnTo>
                      <a:pt x="1819" y="802"/>
                    </a:lnTo>
                    <a:lnTo>
                      <a:pt x="1445" y="962"/>
                    </a:lnTo>
                    <a:lnTo>
                      <a:pt x="1124" y="1016"/>
                    </a:lnTo>
                    <a:lnTo>
                      <a:pt x="1124" y="1016"/>
                    </a:lnTo>
                    <a:lnTo>
                      <a:pt x="856" y="1069"/>
                    </a:lnTo>
                    <a:lnTo>
                      <a:pt x="695" y="962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02" y="748"/>
                    </a:lnTo>
                    <a:lnTo>
                      <a:pt x="749" y="695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481" y="641"/>
                    </a:lnTo>
                    <a:lnTo>
                      <a:pt x="321" y="53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20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428" y="53"/>
                    </a:lnTo>
                    <a:lnTo>
                      <a:pt x="802" y="0"/>
                    </a:lnTo>
                    <a:lnTo>
                      <a:pt x="1124" y="107"/>
                    </a:lnTo>
                    <a:lnTo>
                      <a:pt x="1124" y="107"/>
                    </a:lnTo>
                    <a:lnTo>
                      <a:pt x="1231" y="320"/>
                    </a:lnTo>
                    <a:lnTo>
                      <a:pt x="1231" y="481"/>
                    </a:lnTo>
                    <a:lnTo>
                      <a:pt x="1391" y="534"/>
                    </a:lnTo>
                    <a:lnTo>
                      <a:pt x="1391" y="534"/>
                    </a:lnTo>
                    <a:lnTo>
                      <a:pt x="1712" y="588"/>
                    </a:lnTo>
                    <a:lnTo>
                      <a:pt x="2033" y="641"/>
                    </a:lnTo>
                    <a:lnTo>
                      <a:pt x="1980" y="74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" name="Freeform 335"/>
              <p:cNvSpPr>
                <a:spLocks/>
              </p:cNvSpPr>
              <p:nvPr/>
            </p:nvSpPr>
            <p:spPr bwMode="auto">
              <a:xfrm>
                <a:off x="4151" y="2825"/>
                <a:ext cx="141" cy="53"/>
              </a:xfrm>
              <a:custGeom>
                <a:avLst/>
                <a:gdLst>
                  <a:gd name="T0" fmla="*/ 963 w 1124"/>
                  <a:gd name="T1" fmla="*/ 428 h 428"/>
                  <a:gd name="T2" fmla="*/ 803 w 1124"/>
                  <a:gd name="T3" fmla="*/ 428 h 428"/>
                  <a:gd name="T4" fmla="*/ 428 w 1124"/>
                  <a:gd name="T5" fmla="*/ 374 h 428"/>
                  <a:gd name="T6" fmla="*/ 160 w 1124"/>
                  <a:gd name="T7" fmla="*/ 374 h 428"/>
                  <a:gd name="T8" fmla="*/ 160 w 1124"/>
                  <a:gd name="T9" fmla="*/ 374 h 428"/>
                  <a:gd name="T10" fmla="*/ 0 w 1124"/>
                  <a:gd name="T11" fmla="*/ 374 h 428"/>
                  <a:gd name="T12" fmla="*/ 0 w 1124"/>
                  <a:gd name="T13" fmla="*/ 321 h 428"/>
                  <a:gd name="T14" fmla="*/ 107 w 1124"/>
                  <a:gd name="T15" fmla="*/ 214 h 428"/>
                  <a:gd name="T16" fmla="*/ 107 w 1124"/>
                  <a:gd name="T17" fmla="*/ 214 h 428"/>
                  <a:gd name="T18" fmla="*/ 321 w 1124"/>
                  <a:gd name="T19" fmla="*/ 107 h 428"/>
                  <a:gd name="T20" fmla="*/ 642 w 1124"/>
                  <a:gd name="T21" fmla="*/ 0 h 428"/>
                  <a:gd name="T22" fmla="*/ 910 w 1124"/>
                  <a:gd name="T23" fmla="*/ 0 h 428"/>
                  <a:gd name="T24" fmla="*/ 910 w 1124"/>
                  <a:gd name="T25" fmla="*/ 0 h 428"/>
                  <a:gd name="T26" fmla="*/ 1124 w 1124"/>
                  <a:gd name="T27" fmla="*/ 107 h 428"/>
                  <a:gd name="T28" fmla="*/ 1124 w 1124"/>
                  <a:gd name="T29" fmla="*/ 321 h 428"/>
                  <a:gd name="T30" fmla="*/ 963 w 1124"/>
                  <a:gd name="T3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4" h="428">
                    <a:moveTo>
                      <a:pt x="963" y="428"/>
                    </a:moveTo>
                    <a:lnTo>
                      <a:pt x="803" y="428"/>
                    </a:lnTo>
                    <a:lnTo>
                      <a:pt x="428" y="37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321" y="107"/>
                    </a:lnTo>
                    <a:lnTo>
                      <a:pt x="642" y="0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1124" y="107"/>
                    </a:lnTo>
                    <a:lnTo>
                      <a:pt x="1124" y="321"/>
                    </a:lnTo>
                    <a:lnTo>
                      <a:pt x="963" y="42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" name="Freeform 336"/>
              <p:cNvSpPr>
                <a:spLocks/>
              </p:cNvSpPr>
              <p:nvPr/>
            </p:nvSpPr>
            <p:spPr bwMode="auto">
              <a:xfrm>
                <a:off x="4178" y="2885"/>
                <a:ext cx="141" cy="93"/>
              </a:xfrm>
              <a:custGeom>
                <a:avLst/>
                <a:gdLst>
                  <a:gd name="T0" fmla="*/ 589 w 1124"/>
                  <a:gd name="T1" fmla="*/ 748 h 748"/>
                  <a:gd name="T2" fmla="*/ 428 w 1124"/>
                  <a:gd name="T3" fmla="*/ 641 h 748"/>
                  <a:gd name="T4" fmla="*/ 107 w 1124"/>
                  <a:gd name="T5" fmla="*/ 320 h 748"/>
                  <a:gd name="T6" fmla="*/ 0 w 1124"/>
                  <a:gd name="T7" fmla="*/ 107 h 748"/>
                  <a:gd name="T8" fmla="*/ 0 w 1124"/>
                  <a:gd name="T9" fmla="*/ 107 h 748"/>
                  <a:gd name="T10" fmla="*/ 53 w 1124"/>
                  <a:gd name="T11" fmla="*/ 54 h 748"/>
                  <a:gd name="T12" fmla="*/ 214 w 1124"/>
                  <a:gd name="T13" fmla="*/ 0 h 748"/>
                  <a:gd name="T14" fmla="*/ 535 w 1124"/>
                  <a:gd name="T15" fmla="*/ 0 h 748"/>
                  <a:gd name="T16" fmla="*/ 535 w 1124"/>
                  <a:gd name="T17" fmla="*/ 0 h 748"/>
                  <a:gd name="T18" fmla="*/ 803 w 1124"/>
                  <a:gd name="T19" fmla="*/ 54 h 748"/>
                  <a:gd name="T20" fmla="*/ 1017 w 1124"/>
                  <a:gd name="T21" fmla="*/ 107 h 748"/>
                  <a:gd name="T22" fmla="*/ 1124 w 1124"/>
                  <a:gd name="T23" fmla="*/ 213 h 748"/>
                  <a:gd name="T24" fmla="*/ 1124 w 1124"/>
                  <a:gd name="T25" fmla="*/ 213 h 748"/>
                  <a:gd name="T26" fmla="*/ 1017 w 1124"/>
                  <a:gd name="T27" fmla="*/ 481 h 748"/>
                  <a:gd name="T28" fmla="*/ 856 w 1124"/>
                  <a:gd name="T29" fmla="*/ 695 h 748"/>
                  <a:gd name="T30" fmla="*/ 589 w 1124"/>
                  <a:gd name="T31" fmla="*/ 748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4" h="748">
                    <a:moveTo>
                      <a:pt x="589" y="748"/>
                    </a:moveTo>
                    <a:lnTo>
                      <a:pt x="428" y="641"/>
                    </a:lnTo>
                    <a:lnTo>
                      <a:pt x="107" y="32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214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803" y="54"/>
                    </a:lnTo>
                    <a:lnTo>
                      <a:pt x="1017" y="107"/>
                    </a:lnTo>
                    <a:lnTo>
                      <a:pt x="1124" y="213"/>
                    </a:lnTo>
                    <a:lnTo>
                      <a:pt x="1124" y="213"/>
                    </a:lnTo>
                    <a:lnTo>
                      <a:pt x="1017" y="481"/>
                    </a:lnTo>
                    <a:lnTo>
                      <a:pt x="856" y="695"/>
                    </a:lnTo>
                    <a:lnTo>
                      <a:pt x="589" y="74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" name="Freeform 337"/>
              <p:cNvSpPr>
                <a:spLocks/>
              </p:cNvSpPr>
              <p:nvPr/>
            </p:nvSpPr>
            <p:spPr bwMode="auto">
              <a:xfrm>
                <a:off x="3737" y="2450"/>
                <a:ext cx="221" cy="114"/>
              </a:xfrm>
              <a:custGeom>
                <a:avLst/>
                <a:gdLst>
                  <a:gd name="T0" fmla="*/ 1017 w 1766"/>
                  <a:gd name="T1" fmla="*/ 108 h 909"/>
                  <a:gd name="T2" fmla="*/ 1070 w 1766"/>
                  <a:gd name="T3" fmla="*/ 321 h 909"/>
                  <a:gd name="T4" fmla="*/ 1124 w 1766"/>
                  <a:gd name="T5" fmla="*/ 428 h 909"/>
                  <a:gd name="T6" fmla="*/ 1231 w 1766"/>
                  <a:gd name="T7" fmla="*/ 481 h 909"/>
                  <a:gd name="T8" fmla="*/ 1231 w 1766"/>
                  <a:gd name="T9" fmla="*/ 481 h 909"/>
                  <a:gd name="T10" fmla="*/ 1498 w 1766"/>
                  <a:gd name="T11" fmla="*/ 535 h 909"/>
                  <a:gd name="T12" fmla="*/ 1766 w 1766"/>
                  <a:gd name="T13" fmla="*/ 588 h 909"/>
                  <a:gd name="T14" fmla="*/ 1766 w 1766"/>
                  <a:gd name="T15" fmla="*/ 642 h 909"/>
                  <a:gd name="T16" fmla="*/ 1766 w 1766"/>
                  <a:gd name="T17" fmla="*/ 642 h 909"/>
                  <a:gd name="T18" fmla="*/ 1605 w 1766"/>
                  <a:gd name="T19" fmla="*/ 695 h 909"/>
                  <a:gd name="T20" fmla="*/ 1284 w 1766"/>
                  <a:gd name="T21" fmla="*/ 802 h 909"/>
                  <a:gd name="T22" fmla="*/ 1017 w 1766"/>
                  <a:gd name="T23" fmla="*/ 909 h 909"/>
                  <a:gd name="T24" fmla="*/ 1017 w 1766"/>
                  <a:gd name="T25" fmla="*/ 909 h 909"/>
                  <a:gd name="T26" fmla="*/ 803 w 1766"/>
                  <a:gd name="T27" fmla="*/ 909 h 909"/>
                  <a:gd name="T28" fmla="*/ 642 w 1766"/>
                  <a:gd name="T29" fmla="*/ 856 h 909"/>
                  <a:gd name="T30" fmla="*/ 695 w 1766"/>
                  <a:gd name="T31" fmla="*/ 749 h 909"/>
                  <a:gd name="T32" fmla="*/ 695 w 1766"/>
                  <a:gd name="T33" fmla="*/ 749 h 909"/>
                  <a:gd name="T34" fmla="*/ 749 w 1766"/>
                  <a:gd name="T35" fmla="*/ 642 h 909"/>
                  <a:gd name="T36" fmla="*/ 695 w 1766"/>
                  <a:gd name="T37" fmla="*/ 588 h 909"/>
                  <a:gd name="T38" fmla="*/ 588 w 1766"/>
                  <a:gd name="T39" fmla="*/ 588 h 909"/>
                  <a:gd name="T40" fmla="*/ 588 w 1766"/>
                  <a:gd name="T41" fmla="*/ 588 h 909"/>
                  <a:gd name="T42" fmla="*/ 428 w 1766"/>
                  <a:gd name="T43" fmla="*/ 588 h 909"/>
                  <a:gd name="T44" fmla="*/ 321 w 1766"/>
                  <a:gd name="T45" fmla="*/ 481 h 909"/>
                  <a:gd name="T46" fmla="*/ 160 w 1766"/>
                  <a:gd name="T47" fmla="*/ 374 h 909"/>
                  <a:gd name="T48" fmla="*/ 160 w 1766"/>
                  <a:gd name="T49" fmla="*/ 374 h 909"/>
                  <a:gd name="T50" fmla="*/ 0 w 1766"/>
                  <a:gd name="T51" fmla="*/ 267 h 909"/>
                  <a:gd name="T52" fmla="*/ 0 w 1766"/>
                  <a:gd name="T53" fmla="*/ 214 h 909"/>
                  <a:gd name="T54" fmla="*/ 160 w 1766"/>
                  <a:gd name="T55" fmla="*/ 161 h 909"/>
                  <a:gd name="T56" fmla="*/ 160 w 1766"/>
                  <a:gd name="T57" fmla="*/ 161 h 909"/>
                  <a:gd name="T58" fmla="*/ 374 w 1766"/>
                  <a:gd name="T59" fmla="*/ 54 h 909"/>
                  <a:gd name="T60" fmla="*/ 695 w 1766"/>
                  <a:gd name="T61" fmla="*/ 0 h 909"/>
                  <a:gd name="T62" fmla="*/ 1017 w 1766"/>
                  <a:gd name="T63" fmla="*/ 108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6" h="909">
                    <a:moveTo>
                      <a:pt x="1017" y="108"/>
                    </a:moveTo>
                    <a:lnTo>
                      <a:pt x="1070" y="321"/>
                    </a:lnTo>
                    <a:lnTo>
                      <a:pt x="1124" y="428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498" y="535"/>
                    </a:lnTo>
                    <a:lnTo>
                      <a:pt x="1766" y="588"/>
                    </a:lnTo>
                    <a:lnTo>
                      <a:pt x="1766" y="642"/>
                    </a:lnTo>
                    <a:lnTo>
                      <a:pt x="1766" y="642"/>
                    </a:lnTo>
                    <a:lnTo>
                      <a:pt x="1605" y="695"/>
                    </a:lnTo>
                    <a:lnTo>
                      <a:pt x="1284" y="802"/>
                    </a:lnTo>
                    <a:lnTo>
                      <a:pt x="1017" y="909"/>
                    </a:lnTo>
                    <a:lnTo>
                      <a:pt x="1017" y="909"/>
                    </a:lnTo>
                    <a:lnTo>
                      <a:pt x="803" y="909"/>
                    </a:lnTo>
                    <a:lnTo>
                      <a:pt x="642" y="856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749" y="642"/>
                    </a:lnTo>
                    <a:lnTo>
                      <a:pt x="695" y="588"/>
                    </a:lnTo>
                    <a:lnTo>
                      <a:pt x="588" y="588"/>
                    </a:lnTo>
                    <a:lnTo>
                      <a:pt x="588" y="588"/>
                    </a:lnTo>
                    <a:lnTo>
                      <a:pt x="428" y="588"/>
                    </a:lnTo>
                    <a:lnTo>
                      <a:pt x="321" y="481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374" y="54"/>
                    </a:lnTo>
                    <a:lnTo>
                      <a:pt x="695" y="0"/>
                    </a:lnTo>
                    <a:lnTo>
                      <a:pt x="1017" y="108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" name="Freeform 338"/>
              <p:cNvSpPr>
                <a:spLocks/>
              </p:cNvSpPr>
              <p:nvPr/>
            </p:nvSpPr>
            <p:spPr bwMode="auto">
              <a:xfrm>
                <a:off x="3750" y="2464"/>
                <a:ext cx="194" cy="93"/>
              </a:xfrm>
              <a:custGeom>
                <a:avLst/>
                <a:gdLst>
                  <a:gd name="T0" fmla="*/ 856 w 1552"/>
                  <a:gd name="T1" fmla="*/ 53 h 748"/>
                  <a:gd name="T2" fmla="*/ 963 w 1552"/>
                  <a:gd name="T3" fmla="*/ 213 h 748"/>
                  <a:gd name="T4" fmla="*/ 963 w 1552"/>
                  <a:gd name="T5" fmla="*/ 373 h 748"/>
                  <a:gd name="T6" fmla="*/ 1070 w 1552"/>
                  <a:gd name="T7" fmla="*/ 373 h 748"/>
                  <a:gd name="T8" fmla="*/ 1070 w 1552"/>
                  <a:gd name="T9" fmla="*/ 373 h 748"/>
                  <a:gd name="T10" fmla="*/ 1284 w 1552"/>
                  <a:gd name="T11" fmla="*/ 427 h 748"/>
                  <a:gd name="T12" fmla="*/ 1552 w 1552"/>
                  <a:gd name="T13" fmla="*/ 480 h 748"/>
                  <a:gd name="T14" fmla="*/ 1552 w 1552"/>
                  <a:gd name="T15" fmla="*/ 534 h 748"/>
                  <a:gd name="T16" fmla="*/ 1552 w 1552"/>
                  <a:gd name="T17" fmla="*/ 534 h 748"/>
                  <a:gd name="T18" fmla="*/ 1445 w 1552"/>
                  <a:gd name="T19" fmla="*/ 587 h 748"/>
                  <a:gd name="T20" fmla="*/ 1177 w 1552"/>
                  <a:gd name="T21" fmla="*/ 694 h 748"/>
                  <a:gd name="T22" fmla="*/ 910 w 1552"/>
                  <a:gd name="T23" fmla="*/ 748 h 748"/>
                  <a:gd name="T24" fmla="*/ 910 w 1552"/>
                  <a:gd name="T25" fmla="*/ 748 h 748"/>
                  <a:gd name="T26" fmla="*/ 749 w 1552"/>
                  <a:gd name="T27" fmla="*/ 748 h 748"/>
                  <a:gd name="T28" fmla="*/ 642 w 1552"/>
                  <a:gd name="T29" fmla="*/ 694 h 748"/>
                  <a:gd name="T30" fmla="*/ 642 w 1552"/>
                  <a:gd name="T31" fmla="*/ 587 h 748"/>
                  <a:gd name="T32" fmla="*/ 642 w 1552"/>
                  <a:gd name="T33" fmla="*/ 587 h 748"/>
                  <a:gd name="T34" fmla="*/ 696 w 1552"/>
                  <a:gd name="T35" fmla="*/ 534 h 748"/>
                  <a:gd name="T36" fmla="*/ 642 w 1552"/>
                  <a:gd name="T37" fmla="*/ 480 h 748"/>
                  <a:gd name="T38" fmla="*/ 535 w 1552"/>
                  <a:gd name="T39" fmla="*/ 480 h 748"/>
                  <a:gd name="T40" fmla="*/ 535 w 1552"/>
                  <a:gd name="T41" fmla="*/ 480 h 748"/>
                  <a:gd name="T42" fmla="*/ 374 w 1552"/>
                  <a:gd name="T43" fmla="*/ 480 h 748"/>
                  <a:gd name="T44" fmla="*/ 267 w 1552"/>
                  <a:gd name="T45" fmla="*/ 373 h 748"/>
                  <a:gd name="T46" fmla="*/ 160 w 1552"/>
                  <a:gd name="T47" fmla="*/ 266 h 748"/>
                  <a:gd name="T48" fmla="*/ 160 w 1552"/>
                  <a:gd name="T49" fmla="*/ 266 h 748"/>
                  <a:gd name="T50" fmla="*/ 0 w 1552"/>
                  <a:gd name="T51" fmla="*/ 213 h 748"/>
                  <a:gd name="T52" fmla="*/ 0 w 1552"/>
                  <a:gd name="T53" fmla="*/ 159 h 748"/>
                  <a:gd name="T54" fmla="*/ 160 w 1552"/>
                  <a:gd name="T55" fmla="*/ 106 h 748"/>
                  <a:gd name="T56" fmla="*/ 160 w 1552"/>
                  <a:gd name="T57" fmla="*/ 106 h 748"/>
                  <a:gd name="T58" fmla="*/ 374 w 1552"/>
                  <a:gd name="T59" fmla="*/ 0 h 748"/>
                  <a:gd name="T60" fmla="*/ 642 w 1552"/>
                  <a:gd name="T61" fmla="*/ 0 h 748"/>
                  <a:gd name="T62" fmla="*/ 856 w 1552"/>
                  <a:gd name="T63" fmla="*/ 53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52" h="748">
                    <a:moveTo>
                      <a:pt x="856" y="53"/>
                    </a:moveTo>
                    <a:lnTo>
                      <a:pt x="963" y="213"/>
                    </a:lnTo>
                    <a:lnTo>
                      <a:pt x="963" y="373"/>
                    </a:lnTo>
                    <a:lnTo>
                      <a:pt x="1070" y="373"/>
                    </a:lnTo>
                    <a:lnTo>
                      <a:pt x="1070" y="373"/>
                    </a:lnTo>
                    <a:lnTo>
                      <a:pt x="1284" y="427"/>
                    </a:lnTo>
                    <a:lnTo>
                      <a:pt x="1552" y="480"/>
                    </a:lnTo>
                    <a:lnTo>
                      <a:pt x="1552" y="534"/>
                    </a:lnTo>
                    <a:lnTo>
                      <a:pt x="1552" y="534"/>
                    </a:lnTo>
                    <a:lnTo>
                      <a:pt x="1445" y="587"/>
                    </a:lnTo>
                    <a:lnTo>
                      <a:pt x="1177" y="694"/>
                    </a:lnTo>
                    <a:lnTo>
                      <a:pt x="910" y="748"/>
                    </a:lnTo>
                    <a:lnTo>
                      <a:pt x="910" y="748"/>
                    </a:lnTo>
                    <a:lnTo>
                      <a:pt x="749" y="748"/>
                    </a:lnTo>
                    <a:lnTo>
                      <a:pt x="642" y="694"/>
                    </a:lnTo>
                    <a:lnTo>
                      <a:pt x="642" y="587"/>
                    </a:lnTo>
                    <a:lnTo>
                      <a:pt x="642" y="587"/>
                    </a:lnTo>
                    <a:lnTo>
                      <a:pt x="696" y="534"/>
                    </a:lnTo>
                    <a:lnTo>
                      <a:pt x="642" y="480"/>
                    </a:lnTo>
                    <a:lnTo>
                      <a:pt x="535" y="480"/>
                    </a:lnTo>
                    <a:lnTo>
                      <a:pt x="535" y="480"/>
                    </a:lnTo>
                    <a:lnTo>
                      <a:pt x="374" y="480"/>
                    </a:lnTo>
                    <a:lnTo>
                      <a:pt x="267" y="373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160" y="106"/>
                    </a:lnTo>
                    <a:lnTo>
                      <a:pt x="160" y="106"/>
                    </a:lnTo>
                    <a:lnTo>
                      <a:pt x="374" y="0"/>
                    </a:lnTo>
                    <a:lnTo>
                      <a:pt x="642" y="0"/>
                    </a:lnTo>
                    <a:lnTo>
                      <a:pt x="856" y="53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" name="Freeform 339"/>
              <p:cNvSpPr>
                <a:spLocks/>
              </p:cNvSpPr>
              <p:nvPr/>
            </p:nvSpPr>
            <p:spPr bwMode="auto">
              <a:xfrm>
                <a:off x="3770" y="2470"/>
                <a:ext cx="161" cy="80"/>
              </a:xfrm>
              <a:custGeom>
                <a:avLst/>
                <a:gdLst>
                  <a:gd name="T0" fmla="*/ 696 w 1285"/>
                  <a:gd name="T1" fmla="*/ 53 h 641"/>
                  <a:gd name="T2" fmla="*/ 750 w 1285"/>
                  <a:gd name="T3" fmla="*/ 213 h 641"/>
                  <a:gd name="T4" fmla="*/ 750 w 1285"/>
                  <a:gd name="T5" fmla="*/ 320 h 641"/>
                  <a:gd name="T6" fmla="*/ 857 w 1285"/>
                  <a:gd name="T7" fmla="*/ 320 h 641"/>
                  <a:gd name="T8" fmla="*/ 857 w 1285"/>
                  <a:gd name="T9" fmla="*/ 320 h 641"/>
                  <a:gd name="T10" fmla="*/ 1071 w 1285"/>
                  <a:gd name="T11" fmla="*/ 374 h 641"/>
                  <a:gd name="T12" fmla="*/ 1285 w 1285"/>
                  <a:gd name="T13" fmla="*/ 427 h 641"/>
                  <a:gd name="T14" fmla="*/ 1231 w 1285"/>
                  <a:gd name="T15" fmla="*/ 481 h 641"/>
                  <a:gd name="T16" fmla="*/ 1231 w 1285"/>
                  <a:gd name="T17" fmla="*/ 481 h 641"/>
                  <a:gd name="T18" fmla="*/ 1124 w 1285"/>
                  <a:gd name="T19" fmla="*/ 534 h 641"/>
                  <a:gd name="T20" fmla="*/ 964 w 1285"/>
                  <a:gd name="T21" fmla="*/ 588 h 641"/>
                  <a:gd name="T22" fmla="*/ 803 w 1285"/>
                  <a:gd name="T23" fmla="*/ 588 h 641"/>
                  <a:gd name="T24" fmla="*/ 803 w 1285"/>
                  <a:gd name="T25" fmla="*/ 588 h 641"/>
                  <a:gd name="T26" fmla="*/ 643 w 1285"/>
                  <a:gd name="T27" fmla="*/ 641 h 641"/>
                  <a:gd name="T28" fmla="*/ 536 w 1285"/>
                  <a:gd name="T29" fmla="*/ 588 h 641"/>
                  <a:gd name="T30" fmla="*/ 536 w 1285"/>
                  <a:gd name="T31" fmla="*/ 481 h 641"/>
                  <a:gd name="T32" fmla="*/ 536 w 1285"/>
                  <a:gd name="T33" fmla="*/ 481 h 641"/>
                  <a:gd name="T34" fmla="*/ 536 w 1285"/>
                  <a:gd name="T35" fmla="*/ 427 h 641"/>
                  <a:gd name="T36" fmla="*/ 482 w 1285"/>
                  <a:gd name="T37" fmla="*/ 427 h 641"/>
                  <a:gd name="T38" fmla="*/ 428 w 1285"/>
                  <a:gd name="T39" fmla="*/ 374 h 641"/>
                  <a:gd name="T40" fmla="*/ 428 w 1285"/>
                  <a:gd name="T41" fmla="*/ 374 h 641"/>
                  <a:gd name="T42" fmla="*/ 321 w 1285"/>
                  <a:gd name="T43" fmla="*/ 374 h 641"/>
                  <a:gd name="T44" fmla="*/ 214 w 1285"/>
                  <a:gd name="T45" fmla="*/ 320 h 641"/>
                  <a:gd name="T46" fmla="*/ 107 w 1285"/>
                  <a:gd name="T47" fmla="*/ 267 h 641"/>
                  <a:gd name="T48" fmla="*/ 107 w 1285"/>
                  <a:gd name="T49" fmla="*/ 267 h 641"/>
                  <a:gd name="T50" fmla="*/ 0 w 1285"/>
                  <a:gd name="T51" fmla="*/ 213 h 641"/>
                  <a:gd name="T52" fmla="*/ 0 w 1285"/>
                  <a:gd name="T53" fmla="*/ 160 h 641"/>
                  <a:gd name="T54" fmla="*/ 107 w 1285"/>
                  <a:gd name="T55" fmla="*/ 53 h 641"/>
                  <a:gd name="T56" fmla="*/ 107 w 1285"/>
                  <a:gd name="T57" fmla="*/ 53 h 641"/>
                  <a:gd name="T58" fmla="*/ 268 w 1285"/>
                  <a:gd name="T59" fmla="*/ 0 h 641"/>
                  <a:gd name="T60" fmla="*/ 482 w 1285"/>
                  <a:gd name="T61" fmla="*/ 0 h 641"/>
                  <a:gd name="T62" fmla="*/ 696 w 1285"/>
                  <a:gd name="T63" fmla="*/ 5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5" h="641">
                    <a:moveTo>
                      <a:pt x="696" y="53"/>
                    </a:moveTo>
                    <a:lnTo>
                      <a:pt x="750" y="213"/>
                    </a:lnTo>
                    <a:lnTo>
                      <a:pt x="750" y="320"/>
                    </a:lnTo>
                    <a:lnTo>
                      <a:pt x="857" y="320"/>
                    </a:lnTo>
                    <a:lnTo>
                      <a:pt x="857" y="320"/>
                    </a:lnTo>
                    <a:lnTo>
                      <a:pt x="1071" y="374"/>
                    </a:lnTo>
                    <a:lnTo>
                      <a:pt x="1285" y="427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124" y="534"/>
                    </a:lnTo>
                    <a:lnTo>
                      <a:pt x="964" y="588"/>
                    </a:lnTo>
                    <a:lnTo>
                      <a:pt x="803" y="588"/>
                    </a:lnTo>
                    <a:lnTo>
                      <a:pt x="803" y="588"/>
                    </a:lnTo>
                    <a:lnTo>
                      <a:pt x="643" y="641"/>
                    </a:lnTo>
                    <a:lnTo>
                      <a:pt x="536" y="588"/>
                    </a:lnTo>
                    <a:lnTo>
                      <a:pt x="536" y="481"/>
                    </a:lnTo>
                    <a:lnTo>
                      <a:pt x="536" y="481"/>
                    </a:lnTo>
                    <a:lnTo>
                      <a:pt x="536" y="427"/>
                    </a:lnTo>
                    <a:lnTo>
                      <a:pt x="482" y="427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321" y="374"/>
                    </a:lnTo>
                    <a:lnTo>
                      <a:pt x="214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0" y="213"/>
                    </a:lnTo>
                    <a:lnTo>
                      <a:pt x="0" y="16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696" y="53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" name="Freeform 340"/>
              <p:cNvSpPr>
                <a:spLocks/>
              </p:cNvSpPr>
              <p:nvPr/>
            </p:nvSpPr>
            <p:spPr bwMode="auto">
              <a:xfrm>
                <a:off x="3784" y="2477"/>
                <a:ext cx="127" cy="67"/>
              </a:xfrm>
              <a:custGeom>
                <a:avLst/>
                <a:gdLst>
                  <a:gd name="T0" fmla="*/ 589 w 1017"/>
                  <a:gd name="T1" fmla="*/ 53 h 535"/>
                  <a:gd name="T2" fmla="*/ 643 w 1017"/>
                  <a:gd name="T3" fmla="*/ 160 h 535"/>
                  <a:gd name="T4" fmla="*/ 643 w 1017"/>
                  <a:gd name="T5" fmla="*/ 267 h 535"/>
                  <a:gd name="T6" fmla="*/ 696 w 1017"/>
                  <a:gd name="T7" fmla="*/ 267 h 535"/>
                  <a:gd name="T8" fmla="*/ 696 w 1017"/>
                  <a:gd name="T9" fmla="*/ 267 h 535"/>
                  <a:gd name="T10" fmla="*/ 857 w 1017"/>
                  <a:gd name="T11" fmla="*/ 321 h 535"/>
                  <a:gd name="T12" fmla="*/ 1017 w 1017"/>
                  <a:gd name="T13" fmla="*/ 321 h 535"/>
                  <a:gd name="T14" fmla="*/ 1017 w 1017"/>
                  <a:gd name="T15" fmla="*/ 374 h 535"/>
                  <a:gd name="T16" fmla="*/ 1017 w 1017"/>
                  <a:gd name="T17" fmla="*/ 374 h 535"/>
                  <a:gd name="T18" fmla="*/ 964 w 1017"/>
                  <a:gd name="T19" fmla="*/ 428 h 535"/>
                  <a:gd name="T20" fmla="*/ 857 w 1017"/>
                  <a:gd name="T21" fmla="*/ 428 h 535"/>
                  <a:gd name="T22" fmla="*/ 696 w 1017"/>
                  <a:gd name="T23" fmla="*/ 481 h 535"/>
                  <a:gd name="T24" fmla="*/ 696 w 1017"/>
                  <a:gd name="T25" fmla="*/ 481 h 535"/>
                  <a:gd name="T26" fmla="*/ 536 w 1017"/>
                  <a:gd name="T27" fmla="*/ 535 h 535"/>
                  <a:gd name="T28" fmla="*/ 482 w 1017"/>
                  <a:gd name="T29" fmla="*/ 481 h 535"/>
                  <a:gd name="T30" fmla="*/ 482 w 1017"/>
                  <a:gd name="T31" fmla="*/ 428 h 535"/>
                  <a:gd name="T32" fmla="*/ 482 w 1017"/>
                  <a:gd name="T33" fmla="*/ 428 h 535"/>
                  <a:gd name="T34" fmla="*/ 482 w 1017"/>
                  <a:gd name="T35" fmla="*/ 374 h 535"/>
                  <a:gd name="T36" fmla="*/ 429 w 1017"/>
                  <a:gd name="T37" fmla="*/ 321 h 535"/>
                  <a:gd name="T38" fmla="*/ 375 w 1017"/>
                  <a:gd name="T39" fmla="*/ 321 h 535"/>
                  <a:gd name="T40" fmla="*/ 375 w 1017"/>
                  <a:gd name="T41" fmla="*/ 321 h 535"/>
                  <a:gd name="T42" fmla="*/ 268 w 1017"/>
                  <a:gd name="T43" fmla="*/ 321 h 535"/>
                  <a:gd name="T44" fmla="*/ 161 w 1017"/>
                  <a:gd name="T45" fmla="*/ 267 h 535"/>
                  <a:gd name="T46" fmla="*/ 107 w 1017"/>
                  <a:gd name="T47" fmla="*/ 214 h 535"/>
                  <a:gd name="T48" fmla="*/ 107 w 1017"/>
                  <a:gd name="T49" fmla="*/ 214 h 535"/>
                  <a:gd name="T50" fmla="*/ 0 w 1017"/>
                  <a:gd name="T51" fmla="*/ 160 h 535"/>
                  <a:gd name="T52" fmla="*/ 0 w 1017"/>
                  <a:gd name="T53" fmla="*/ 107 h 535"/>
                  <a:gd name="T54" fmla="*/ 54 w 1017"/>
                  <a:gd name="T55" fmla="*/ 53 h 535"/>
                  <a:gd name="T56" fmla="*/ 54 w 1017"/>
                  <a:gd name="T57" fmla="*/ 53 h 535"/>
                  <a:gd name="T58" fmla="*/ 214 w 1017"/>
                  <a:gd name="T59" fmla="*/ 53 h 535"/>
                  <a:gd name="T60" fmla="*/ 429 w 1017"/>
                  <a:gd name="T61" fmla="*/ 0 h 535"/>
                  <a:gd name="T62" fmla="*/ 589 w 1017"/>
                  <a:gd name="T63" fmla="*/ 53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7" h="535">
                    <a:moveTo>
                      <a:pt x="589" y="53"/>
                    </a:moveTo>
                    <a:lnTo>
                      <a:pt x="643" y="160"/>
                    </a:lnTo>
                    <a:lnTo>
                      <a:pt x="643" y="267"/>
                    </a:lnTo>
                    <a:lnTo>
                      <a:pt x="696" y="267"/>
                    </a:lnTo>
                    <a:lnTo>
                      <a:pt x="696" y="267"/>
                    </a:lnTo>
                    <a:lnTo>
                      <a:pt x="857" y="321"/>
                    </a:lnTo>
                    <a:lnTo>
                      <a:pt x="1017" y="321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4" y="428"/>
                    </a:lnTo>
                    <a:lnTo>
                      <a:pt x="857" y="428"/>
                    </a:lnTo>
                    <a:lnTo>
                      <a:pt x="696" y="481"/>
                    </a:lnTo>
                    <a:lnTo>
                      <a:pt x="696" y="481"/>
                    </a:lnTo>
                    <a:lnTo>
                      <a:pt x="536" y="535"/>
                    </a:lnTo>
                    <a:lnTo>
                      <a:pt x="482" y="481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482" y="374"/>
                    </a:lnTo>
                    <a:lnTo>
                      <a:pt x="429" y="32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268" y="321"/>
                    </a:lnTo>
                    <a:lnTo>
                      <a:pt x="161" y="267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214" y="53"/>
                    </a:lnTo>
                    <a:lnTo>
                      <a:pt x="429" y="0"/>
                    </a:lnTo>
                    <a:lnTo>
                      <a:pt x="589" y="53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" name="Freeform 341"/>
              <p:cNvSpPr>
                <a:spLocks/>
              </p:cNvSpPr>
              <p:nvPr/>
            </p:nvSpPr>
            <p:spPr bwMode="auto">
              <a:xfrm>
                <a:off x="3797" y="2484"/>
                <a:ext cx="100" cy="47"/>
              </a:xfrm>
              <a:custGeom>
                <a:avLst/>
                <a:gdLst>
                  <a:gd name="T0" fmla="*/ 803 w 803"/>
                  <a:gd name="T1" fmla="*/ 321 h 375"/>
                  <a:gd name="T2" fmla="*/ 750 w 803"/>
                  <a:gd name="T3" fmla="*/ 321 h 375"/>
                  <a:gd name="T4" fmla="*/ 696 w 803"/>
                  <a:gd name="T5" fmla="*/ 375 h 375"/>
                  <a:gd name="T6" fmla="*/ 589 w 803"/>
                  <a:gd name="T7" fmla="*/ 375 h 375"/>
                  <a:gd name="T8" fmla="*/ 589 w 803"/>
                  <a:gd name="T9" fmla="*/ 375 h 375"/>
                  <a:gd name="T10" fmla="*/ 482 w 803"/>
                  <a:gd name="T11" fmla="*/ 375 h 375"/>
                  <a:gd name="T12" fmla="*/ 429 w 803"/>
                  <a:gd name="T13" fmla="*/ 375 h 375"/>
                  <a:gd name="T14" fmla="*/ 429 w 803"/>
                  <a:gd name="T15" fmla="*/ 321 h 375"/>
                  <a:gd name="T16" fmla="*/ 429 w 803"/>
                  <a:gd name="T17" fmla="*/ 321 h 375"/>
                  <a:gd name="T18" fmla="*/ 429 w 803"/>
                  <a:gd name="T19" fmla="*/ 321 h 375"/>
                  <a:gd name="T20" fmla="*/ 375 w 803"/>
                  <a:gd name="T21" fmla="*/ 268 h 375"/>
                  <a:gd name="T22" fmla="*/ 322 w 803"/>
                  <a:gd name="T23" fmla="*/ 214 h 375"/>
                  <a:gd name="T24" fmla="*/ 322 w 803"/>
                  <a:gd name="T25" fmla="*/ 214 h 375"/>
                  <a:gd name="T26" fmla="*/ 214 w 803"/>
                  <a:gd name="T27" fmla="*/ 214 h 375"/>
                  <a:gd name="T28" fmla="*/ 161 w 803"/>
                  <a:gd name="T29" fmla="*/ 214 h 375"/>
                  <a:gd name="T30" fmla="*/ 54 w 803"/>
                  <a:gd name="T31" fmla="*/ 161 h 375"/>
                  <a:gd name="T32" fmla="*/ 54 w 803"/>
                  <a:gd name="T33" fmla="*/ 161 h 375"/>
                  <a:gd name="T34" fmla="*/ 0 w 803"/>
                  <a:gd name="T35" fmla="*/ 161 h 375"/>
                  <a:gd name="T36" fmla="*/ 0 w 803"/>
                  <a:gd name="T37" fmla="*/ 107 h 375"/>
                  <a:gd name="T38" fmla="*/ 54 w 803"/>
                  <a:gd name="T39" fmla="*/ 54 h 375"/>
                  <a:gd name="T40" fmla="*/ 54 w 803"/>
                  <a:gd name="T41" fmla="*/ 54 h 375"/>
                  <a:gd name="T42" fmla="*/ 161 w 803"/>
                  <a:gd name="T43" fmla="*/ 54 h 375"/>
                  <a:gd name="T44" fmla="*/ 322 w 803"/>
                  <a:gd name="T45" fmla="*/ 0 h 375"/>
                  <a:gd name="T46" fmla="*/ 429 w 803"/>
                  <a:gd name="T47" fmla="*/ 54 h 375"/>
                  <a:gd name="T48" fmla="*/ 429 w 803"/>
                  <a:gd name="T49" fmla="*/ 54 h 375"/>
                  <a:gd name="T50" fmla="*/ 482 w 803"/>
                  <a:gd name="T51" fmla="*/ 161 h 375"/>
                  <a:gd name="T52" fmla="*/ 482 w 803"/>
                  <a:gd name="T53" fmla="*/ 214 h 375"/>
                  <a:gd name="T54" fmla="*/ 536 w 803"/>
                  <a:gd name="T55" fmla="*/ 214 h 375"/>
                  <a:gd name="T56" fmla="*/ 536 w 803"/>
                  <a:gd name="T57" fmla="*/ 214 h 375"/>
                  <a:gd name="T58" fmla="*/ 643 w 803"/>
                  <a:gd name="T59" fmla="*/ 268 h 375"/>
                  <a:gd name="T60" fmla="*/ 803 w 803"/>
                  <a:gd name="T61" fmla="*/ 268 h 375"/>
                  <a:gd name="T62" fmla="*/ 803 w 803"/>
                  <a:gd name="T63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3" h="375">
                    <a:moveTo>
                      <a:pt x="803" y="321"/>
                    </a:moveTo>
                    <a:lnTo>
                      <a:pt x="750" y="321"/>
                    </a:lnTo>
                    <a:lnTo>
                      <a:pt x="696" y="375"/>
                    </a:lnTo>
                    <a:lnTo>
                      <a:pt x="589" y="375"/>
                    </a:lnTo>
                    <a:lnTo>
                      <a:pt x="589" y="375"/>
                    </a:lnTo>
                    <a:lnTo>
                      <a:pt x="482" y="375"/>
                    </a:lnTo>
                    <a:lnTo>
                      <a:pt x="429" y="375"/>
                    </a:lnTo>
                    <a:lnTo>
                      <a:pt x="429" y="321"/>
                    </a:lnTo>
                    <a:lnTo>
                      <a:pt x="429" y="321"/>
                    </a:lnTo>
                    <a:lnTo>
                      <a:pt x="429" y="321"/>
                    </a:lnTo>
                    <a:lnTo>
                      <a:pt x="375" y="268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214" y="214"/>
                    </a:lnTo>
                    <a:lnTo>
                      <a:pt x="161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322" y="0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82" y="161"/>
                    </a:lnTo>
                    <a:lnTo>
                      <a:pt x="482" y="214"/>
                    </a:lnTo>
                    <a:lnTo>
                      <a:pt x="536" y="214"/>
                    </a:lnTo>
                    <a:lnTo>
                      <a:pt x="536" y="214"/>
                    </a:lnTo>
                    <a:lnTo>
                      <a:pt x="643" y="268"/>
                    </a:lnTo>
                    <a:lnTo>
                      <a:pt x="803" y="268"/>
                    </a:lnTo>
                    <a:lnTo>
                      <a:pt x="803" y="321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" name="Freeform 342"/>
              <p:cNvSpPr>
                <a:spLocks/>
              </p:cNvSpPr>
              <p:nvPr/>
            </p:nvSpPr>
            <p:spPr bwMode="auto">
              <a:xfrm>
                <a:off x="3884" y="2550"/>
                <a:ext cx="187" cy="108"/>
              </a:xfrm>
              <a:custGeom>
                <a:avLst/>
                <a:gdLst>
                  <a:gd name="T0" fmla="*/ 749 w 1499"/>
                  <a:gd name="T1" fmla="*/ 0 h 856"/>
                  <a:gd name="T2" fmla="*/ 910 w 1499"/>
                  <a:gd name="T3" fmla="*/ 54 h 856"/>
                  <a:gd name="T4" fmla="*/ 1178 w 1499"/>
                  <a:gd name="T5" fmla="*/ 107 h 856"/>
                  <a:gd name="T6" fmla="*/ 1445 w 1499"/>
                  <a:gd name="T7" fmla="*/ 214 h 856"/>
                  <a:gd name="T8" fmla="*/ 1445 w 1499"/>
                  <a:gd name="T9" fmla="*/ 214 h 856"/>
                  <a:gd name="T10" fmla="*/ 1499 w 1499"/>
                  <a:gd name="T11" fmla="*/ 321 h 856"/>
                  <a:gd name="T12" fmla="*/ 1338 w 1499"/>
                  <a:gd name="T13" fmla="*/ 428 h 856"/>
                  <a:gd name="T14" fmla="*/ 1071 w 1499"/>
                  <a:gd name="T15" fmla="*/ 534 h 856"/>
                  <a:gd name="T16" fmla="*/ 1071 w 1499"/>
                  <a:gd name="T17" fmla="*/ 534 h 856"/>
                  <a:gd name="T18" fmla="*/ 803 w 1499"/>
                  <a:gd name="T19" fmla="*/ 642 h 856"/>
                  <a:gd name="T20" fmla="*/ 696 w 1499"/>
                  <a:gd name="T21" fmla="*/ 749 h 856"/>
                  <a:gd name="T22" fmla="*/ 642 w 1499"/>
                  <a:gd name="T23" fmla="*/ 802 h 856"/>
                  <a:gd name="T24" fmla="*/ 642 w 1499"/>
                  <a:gd name="T25" fmla="*/ 802 h 856"/>
                  <a:gd name="T26" fmla="*/ 482 w 1499"/>
                  <a:gd name="T27" fmla="*/ 856 h 856"/>
                  <a:gd name="T28" fmla="*/ 268 w 1499"/>
                  <a:gd name="T29" fmla="*/ 749 h 856"/>
                  <a:gd name="T30" fmla="*/ 107 w 1499"/>
                  <a:gd name="T31" fmla="*/ 534 h 856"/>
                  <a:gd name="T32" fmla="*/ 107 w 1499"/>
                  <a:gd name="T33" fmla="*/ 534 h 856"/>
                  <a:gd name="T34" fmla="*/ 0 w 1499"/>
                  <a:gd name="T35" fmla="*/ 375 h 856"/>
                  <a:gd name="T36" fmla="*/ 107 w 1499"/>
                  <a:gd name="T37" fmla="*/ 214 h 856"/>
                  <a:gd name="T38" fmla="*/ 268 w 1499"/>
                  <a:gd name="T39" fmla="*/ 107 h 856"/>
                  <a:gd name="T40" fmla="*/ 268 w 1499"/>
                  <a:gd name="T41" fmla="*/ 107 h 856"/>
                  <a:gd name="T42" fmla="*/ 428 w 1499"/>
                  <a:gd name="T43" fmla="*/ 54 h 856"/>
                  <a:gd name="T44" fmla="*/ 589 w 1499"/>
                  <a:gd name="T45" fmla="*/ 54 h 856"/>
                  <a:gd name="T46" fmla="*/ 749 w 1499"/>
                  <a:gd name="T47" fmla="*/ 0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99" h="856">
                    <a:moveTo>
                      <a:pt x="749" y="0"/>
                    </a:moveTo>
                    <a:lnTo>
                      <a:pt x="910" y="54"/>
                    </a:lnTo>
                    <a:lnTo>
                      <a:pt x="1178" y="107"/>
                    </a:lnTo>
                    <a:lnTo>
                      <a:pt x="1445" y="214"/>
                    </a:lnTo>
                    <a:lnTo>
                      <a:pt x="1445" y="214"/>
                    </a:lnTo>
                    <a:lnTo>
                      <a:pt x="1499" y="321"/>
                    </a:lnTo>
                    <a:lnTo>
                      <a:pt x="1338" y="428"/>
                    </a:lnTo>
                    <a:lnTo>
                      <a:pt x="1071" y="534"/>
                    </a:lnTo>
                    <a:lnTo>
                      <a:pt x="1071" y="534"/>
                    </a:lnTo>
                    <a:lnTo>
                      <a:pt x="803" y="642"/>
                    </a:lnTo>
                    <a:lnTo>
                      <a:pt x="696" y="749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482" y="856"/>
                    </a:lnTo>
                    <a:lnTo>
                      <a:pt x="268" y="749"/>
                    </a:lnTo>
                    <a:lnTo>
                      <a:pt x="107" y="534"/>
                    </a:lnTo>
                    <a:lnTo>
                      <a:pt x="107" y="534"/>
                    </a:lnTo>
                    <a:lnTo>
                      <a:pt x="0" y="375"/>
                    </a:lnTo>
                    <a:lnTo>
                      <a:pt x="107" y="214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428" y="54"/>
                    </a:lnTo>
                    <a:lnTo>
                      <a:pt x="589" y="54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" name="Freeform 343"/>
              <p:cNvSpPr>
                <a:spLocks/>
              </p:cNvSpPr>
              <p:nvPr/>
            </p:nvSpPr>
            <p:spPr bwMode="auto">
              <a:xfrm>
                <a:off x="3897" y="2557"/>
                <a:ext cx="161" cy="94"/>
              </a:xfrm>
              <a:custGeom>
                <a:avLst/>
                <a:gdLst>
                  <a:gd name="T0" fmla="*/ 642 w 1285"/>
                  <a:gd name="T1" fmla="*/ 0 h 748"/>
                  <a:gd name="T2" fmla="*/ 803 w 1285"/>
                  <a:gd name="T3" fmla="*/ 53 h 748"/>
                  <a:gd name="T4" fmla="*/ 1017 w 1285"/>
                  <a:gd name="T5" fmla="*/ 107 h 748"/>
                  <a:gd name="T6" fmla="*/ 1231 w 1285"/>
                  <a:gd name="T7" fmla="*/ 214 h 748"/>
                  <a:gd name="T8" fmla="*/ 1231 w 1285"/>
                  <a:gd name="T9" fmla="*/ 214 h 748"/>
                  <a:gd name="T10" fmla="*/ 1285 w 1285"/>
                  <a:gd name="T11" fmla="*/ 321 h 748"/>
                  <a:gd name="T12" fmla="*/ 1124 w 1285"/>
                  <a:gd name="T13" fmla="*/ 374 h 748"/>
                  <a:gd name="T14" fmla="*/ 910 w 1285"/>
                  <a:gd name="T15" fmla="*/ 428 h 748"/>
                  <a:gd name="T16" fmla="*/ 910 w 1285"/>
                  <a:gd name="T17" fmla="*/ 428 h 748"/>
                  <a:gd name="T18" fmla="*/ 696 w 1285"/>
                  <a:gd name="T19" fmla="*/ 534 h 748"/>
                  <a:gd name="T20" fmla="*/ 535 w 1285"/>
                  <a:gd name="T21" fmla="*/ 641 h 748"/>
                  <a:gd name="T22" fmla="*/ 535 w 1285"/>
                  <a:gd name="T23" fmla="*/ 695 h 748"/>
                  <a:gd name="T24" fmla="*/ 535 w 1285"/>
                  <a:gd name="T25" fmla="*/ 695 h 748"/>
                  <a:gd name="T26" fmla="*/ 375 w 1285"/>
                  <a:gd name="T27" fmla="*/ 748 h 748"/>
                  <a:gd name="T28" fmla="*/ 214 w 1285"/>
                  <a:gd name="T29" fmla="*/ 641 h 748"/>
                  <a:gd name="T30" fmla="*/ 54 w 1285"/>
                  <a:gd name="T31" fmla="*/ 480 h 748"/>
                  <a:gd name="T32" fmla="*/ 54 w 1285"/>
                  <a:gd name="T33" fmla="*/ 480 h 748"/>
                  <a:gd name="T34" fmla="*/ 0 w 1285"/>
                  <a:gd name="T35" fmla="*/ 321 h 748"/>
                  <a:gd name="T36" fmla="*/ 54 w 1285"/>
                  <a:gd name="T37" fmla="*/ 214 h 748"/>
                  <a:gd name="T38" fmla="*/ 214 w 1285"/>
                  <a:gd name="T39" fmla="*/ 107 h 748"/>
                  <a:gd name="T40" fmla="*/ 214 w 1285"/>
                  <a:gd name="T41" fmla="*/ 107 h 748"/>
                  <a:gd name="T42" fmla="*/ 375 w 1285"/>
                  <a:gd name="T43" fmla="*/ 53 h 748"/>
                  <a:gd name="T44" fmla="*/ 482 w 1285"/>
                  <a:gd name="T45" fmla="*/ 53 h 748"/>
                  <a:gd name="T46" fmla="*/ 642 w 1285"/>
                  <a:gd name="T47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85" h="748">
                    <a:moveTo>
                      <a:pt x="642" y="0"/>
                    </a:moveTo>
                    <a:lnTo>
                      <a:pt x="803" y="53"/>
                    </a:lnTo>
                    <a:lnTo>
                      <a:pt x="1017" y="107"/>
                    </a:lnTo>
                    <a:lnTo>
                      <a:pt x="1231" y="214"/>
                    </a:lnTo>
                    <a:lnTo>
                      <a:pt x="1231" y="214"/>
                    </a:lnTo>
                    <a:lnTo>
                      <a:pt x="1285" y="321"/>
                    </a:lnTo>
                    <a:lnTo>
                      <a:pt x="1124" y="374"/>
                    </a:lnTo>
                    <a:lnTo>
                      <a:pt x="910" y="428"/>
                    </a:lnTo>
                    <a:lnTo>
                      <a:pt x="910" y="428"/>
                    </a:lnTo>
                    <a:lnTo>
                      <a:pt x="696" y="534"/>
                    </a:lnTo>
                    <a:lnTo>
                      <a:pt x="535" y="641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375" y="748"/>
                    </a:lnTo>
                    <a:lnTo>
                      <a:pt x="214" y="641"/>
                    </a:lnTo>
                    <a:lnTo>
                      <a:pt x="54" y="480"/>
                    </a:lnTo>
                    <a:lnTo>
                      <a:pt x="54" y="480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375" y="53"/>
                    </a:lnTo>
                    <a:lnTo>
                      <a:pt x="482" y="53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" name="Freeform 344"/>
              <p:cNvSpPr>
                <a:spLocks/>
              </p:cNvSpPr>
              <p:nvPr/>
            </p:nvSpPr>
            <p:spPr bwMode="auto">
              <a:xfrm>
                <a:off x="3911" y="2564"/>
                <a:ext cx="133" cy="80"/>
              </a:xfrm>
              <a:custGeom>
                <a:avLst/>
                <a:gdLst>
                  <a:gd name="T0" fmla="*/ 482 w 1071"/>
                  <a:gd name="T1" fmla="*/ 0 h 642"/>
                  <a:gd name="T2" fmla="*/ 642 w 1071"/>
                  <a:gd name="T3" fmla="*/ 54 h 642"/>
                  <a:gd name="T4" fmla="*/ 803 w 1071"/>
                  <a:gd name="T5" fmla="*/ 107 h 642"/>
                  <a:gd name="T6" fmla="*/ 1017 w 1071"/>
                  <a:gd name="T7" fmla="*/ 161 h 642"/>
                  <a:gd name="T8" fmla="*/ 1017 w 1071"/>
                  <a:gd name="T9" fmla="*/ 161 h 642"/>
                  <a:gd name="T10" fmla="*/ 1071 w 1071"/>
                  <a:gd name="T11" fmla="*/ 268 h 642"/>
                  <a:gd name="T12" fmla="*/ 910 w 1071"/>
                  <a:gd name="T13" fmla="*/ 321 h 642"/>
                  <a:gd name="T14" fmla="*/ 749 w 1071"/>
                  <a:gd name="T15" fmla="*/ 375 h 642"/>
                  <a:gd name="T16" fmla="*/ 749 w 1071"/>
                  <a:gd name="T17" fmla="*/ 375 h 642"/>
                  <a:gd name="T18" fmla="*/ 535 w 1071"/>
                  <a:gd name="T19" fmla="*/ 481 h 642"/>
                  <a:gd name="T20" fmla="*/ 428 w 1071"/>
                  <a:gd name="T21" fmla="*/ 535 h 642"/>
                  <a:gd name="T22" fmla="*/ 428 w 1071"/>
                  <a:gd name="T23" fmla="*/ 588 h 642"/>
                  <a:gd name="T24" fmla="*/ 428 w 1071"/>
                  <a:gd name="T25" fmla="*/ 588 h 642"/>
                  <a:gd name="T26" fmla="*/ 321 w 1071"/>
                  <a:gd name="T27" fmla="*/ 642 h 642"/>
                  <a:gd name="T28" fmla="*/ 161 w 1071"/>
                  <a:gd name="T29" fmla="*/ 535 h 642"/>
                  <a:gd name="T30" fmla="*/ 54 w 1071"/>
                  <a:gd name="T31" fmla="*/ 375 h 642"/>
                  <a:gd name="T32" fmla="*/ 54 w 1071"/>
                  <a:gd name="T33" fmla="*/ 375 h 642"/>
                  <a:gd name="T34" fmla="*/ 0 w 1071"/>
                  <a:gd name="T35" fmla="*/ 268 h 642"/>
                  <a:gd name="T36" fmla="*/ 54 w 1071"/>
                  <a:gd name="T37" fmla="*/ 161 h 642"/>
                  <a:gd name="T38" fmla="*/ 161 w 1071"/>
                  <a:gd name="T39" fmla="*/ 107 h 642"/>
                  <a:gd name="T40" fmla="*/ 161 w 1071"/>
                  <a:gd name="T41" fmla="*/ 107 h 642"/>
                  <a:gd name="T42" fmla="*/ 268 w 1071"/>
                  <a:gd name="T43" fmla="*/ 54 h 642"/>
                  <a:gd name="T44" fmla="*/ 375 w 1071"/>
                  <a:gd name="T45" fmla="*/ 54 h 642"/>
                  <a:gd name="T46" fmla="*/ 482 w 1071"/>
                  <a:gd name="T47" fmla="*/ 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1" h="642">
                    <a:moveTo>
                      <a:pt x="482" y="0"/>
                    </a:moveTo>
                    <a:lnTo>
                      <a:pt x="642" y="54"/>
                    </a:lnTo>
                    <a:lnTo>
                      <a:pt x="803" y="107"/>
                    </a:lnTo>
                    <a:lnTo>
                      <a:pt x="1017" y="161"/>
                    </a:lnTo>
                    <a:lnTo>
                      <a:pt x="1017" y="161"/>
                    </a:lnTo>
                    <a:lnTo>
                      <a:pt x="1071" y="268"/>
                    </a:lnTo>
                    <a:lnTo>
                      <a:pt x="910" y="321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535" y="481"/>
                    </a:lnTo>
                    <a:lnTo>
                      <a:pt x="428" y="535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642"/>
                    </a:lnTo>
                    <a:lnTo>
                      <a:pt x="161" y="535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268"/>
                    </a:lnTo>
                    <a:lnTo>
                      <a:pt x="54" y="161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" name="Freeform 345"/>
              <p:cNvSpPr>
                <a:spLocks/>
              </p:cNvSpPr>
              <p:nvPr/>
            </p:nvSpPr>
            <p:spPr bwMode="auto">
              <a:xfrm>
                <a:off x="3917" y="2571"/>
                <a:ext cx="107" cy="60"/>
              </a:xfrm>
              <a:custGeom>
                <a:avLst/>
                <a:gdLst>
                  <a:gd name="T0" fmla="*/ 428 w 856"/>
                  <a:gd name="T1" fmla="*/ 0 h 481"/>
                  <a:gd name="T2" fmla="*/ 535 w 856"/>
                  <a:gd name="T3" fmla="*/ 53 h 481"/>
                  <a:gd name="T4" fmla="*/ 695 w 856"/>
                  <a:gd name="T5" fmla="*/ 107 h 481"/>
                  <a:gd name="T6" fmla="*/ 856 w 856"/>
                  <a:gd name="T7" fmla="*/ 160 h 481"/>
                  <a:gd name="T8" fmla="*/ 856 w 856"/>
                  <a:gd name="T9" fmla="*/ 160 h 481"/>
                  <a:gd name="T10" fmla="*/ 856 w 856"/>
                  <a:gd name="T11" fmla="*/ 214 h 481"/>
                  <a:gd name="T12" fmla="*/ 803 w 856"/>
                  <a:gd name="T13" fmla="*/ 267 h 481"/>
                  <a:gd name="T14" fmla="*/ 642 w 856"/>
                  <a:gd name="T15" fmla="*/ 321 h 481"/>
                  <a:gd name="T16" fmla="*/ 642 w 856"/>
                  <a:gd name="T17" fmla="*/ 321 h 481"/>
                  <a:gd name="T18" fmla="*/ 481 w 856"/>
                  <a:gd name="T19" fmla="*/ 373 h 481"/>
                  <a:gd name="T20" fmla="*/ 374 w 856"/>
                  <a:gd name="T21" fmla="*/ 481 h 481"/>
                  <a:gd name="T22" fmla="*/ 374 w 856"/>
                  <a:gd name="T23" fmla="*/ 481 h 481"/>
                  <a:gd name="T24" fmla="*/ 374 w 856"/>
                  <a:gd name="T25" fmla="*/ 481 h 481"/>
                  <a:gd name="T26" fmla="*/ 267 w 856"/>
                  <a:gd name="T27" fmla="*/ 481 h 481"/>
                  <a:gd name="T28" fmla="*/ 160 w 856"/>
                  <a:gd name="T29" fmla="*/ 427 h 481"/>
                  <a:gd name="T30" fmla="*/ 53 w 856"/>
                  <a:gd name="T31" fmla="*/ 321 h 481"/>
                  <a:gd name="T32" fmla="*/ 53 w 856"/>
                  <a:gd name="T33" fmla="*/ 321 h 481"/>
                  <a:gd name="T34" fmla="*/ 0 w 856"/>
                  <a:gd name="T35" fmla="*/ 214 h 481"/>
                  <a:gd name="T36" fmla="*/ 53 w 856"/>
                  <a:gd name="T37" fmla="*/ 107 h 481"/>
                  <a:gd name="T38" fmla="*/ 160 w 856"/>
                  <a:gd name="T39" fmla="*/ 53 h 481"/>
                  <a:gd name="T40" fmla="*/ 160 w 856"/>
                  <a:gd name="T41" fmla="*/ 53 h 481"/>
                  <a:gd name="T42" fmla="*/ 267 w 856"/>
                  <a:gd name="T43" fmla="*/ 53 h 481"/>
                  <a:gd name="T44" fmla="*/ 321 w 856"/>
                  <a:gd name="T45" fmla="*/ 53 h 481"/>
                  <a:gd name="T46" fmla="*/ 428 w 856"/>
                  <a:gd name="T4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6" h="481">
                    <a:moveTo>
                      <a:pt x="428" y="0"/>
                    </a:moveTo>
                    <a:lnTo>
                      <a:pt x="535" y="53"/>
                    </a:lnTo>
                    <a:lnTo>
                      <a:pt x="695" y="107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56" y="214"/>
                    </a:lnTo>
                    <a:lnTo>
                      <a:pt x="803" y="267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481" y="373"/>
                    </a:lnTo>
                    <a:lnTo>
                      <a:pt x="374" y="481"/>
                    </a:lnTo>
                    <a:lnTo>
                      <a:pt x="374" y="481"/>
                    </a:lnTo>
                    <a:lnTo>
                      <a:pt x="374" y="481"/>
                    </a:lnTo>
                    <a:lnTo>
                      <a:pt x="267" y="481"/>
                    </a:lnTo>
                    <a:lnTo>
                      <a:pt x="160" y="427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160" y="53"/>
                    </a:lnTo>
                    <a:lnTo>
                      <a:pt x="267" y="53"/>
                    </a:lnTo>
                    <a:lnTo>
                      <a:pt x="321" y="53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" name="Freeform 346"/>
              <p:cNvSpPr>
                <a:spLocks/>
              </p:cNvSpPr>
              <p:nvPr/>
            </p:nvSpPr>
            <p:spPr bwMode="auto">
              <a:xfrm>
                <a:off x="3931" y="2577"/>
                <a:ext cx="80" cy="47"/>
              </a:xfrm>
              <a:custGeom>
                <a:avLst/>
                <a:gdLst>
                  <a:gd name="T0" fmla="*/ 267 w 642"/>
                  <a:gd name="T1" fmla="*/ 374 h 374"/>
                  <a:gd name="T2" fmla="*/ 267 w 642"/>
                  <a:gd name="T3" fmla="*/ 374 h 374"/>
                  <a:gd name="T4" fmla="*/ 321 w 642"/>
                  <a:gd name="T5" fmla="*/ 268 h 374"/>
                  <a:gd name="T6" fmla="*/ 481 w 642"/>
                  <a:gd name="T7" fmla="*/ 214 h 374"/>
                  <a:gd name="T8" fmla="*/ 481 w 642"/>
                  <a:gd name="T9" fmla="*/ 214 h 374"/>
                  <a:gd name="T10" fmla="*/ 588 w 642"/>
                  <a:gd name="T11" fmla="*/ 214 h 374"/>
                  <a:gd name="T12" fmla="*/ 642 w 642"/>
                  <a:gd name="T13" fmla="*/ 161 h 374"/>
                  <a:gd name="T14" fmla="*/ 588 w 642"/>
                  <a:gd name="T15" fmla="*/ 107 h 374"/>
                  <a:gd name="T16" fmla="*/ 588 w 642"/>
                  <a:gd name="T17" fmla="*/ 107 h 374"/>
                  <a:gd name="T18" fmla="*/ 481 w 642"/>
                  <a:gd name="T19" fmla="*/ 54 h 374"/>
                  <a:gd name="T20" fmla="*/ 374 w 642"/>
                  <a:gd name="T21" fmla="*/ 54 h 374"/>
                  <a:gd name="T22" fmla="*/ 321 w 642"/>
                  <a:gd name="T23" fmla="*/ 0 h 374"/>
                  <a:gd name="T24" fmla="*/ 321 w 642"/>
                  <a:gd name="T25" fmla="*/ 0 h 374"/>
                  <a:gd name="T26" fmla="*/ 267 w 642"/>
                  <a:gd name="T27" fmla="*/ 54 h 374"/>
                  <a:gd name="T28" fmla="*/ 160 w 642"/>
                  <a:gd name="T29" fmla="*/ 54 h 374"/>
                  <a:gd name="T30" fmla="*/ 107 w 642"/>
                  <a:gd name="T31" fmla="*/ 54 h 374"/>
                  <a:gd name="T32" fmla="*/ 107 w 642"/>
                  <a:gd name="T33" fmla="*/ 54 h 374"/>
                  <a:gd name="T34" fmla="*/ 53 w 642"/>
                  <a:gd name="T35" fmla="*/ 107 h 374"/>
                  <a:gd name="T36" fmla="*/ 0 w 642"/>
                  <a:gd name="T37" fmla="*/ 161 h 374"/>
                  <a:gd name="T38" fmla="*/ 53 w 642"/>
                  <a:gd name="T39" fmla="*/ 268 h 374"/>
                  <a:gd name="T40" fmla="*/ 53 w 642"/>
                  <a:gd name="T41" fmla="*/ 268 h 374"/>
                  <a:gd name="T42" fmla="*/ 107 w 642"/>
                  <a:gd name="T43" fmla="*/ 320 h 374"/>
                  <a:gd name="T44" fmla="*/ 214 w 642"/>
                  <a:gd name="T45" fmla="*/ 374 h 374"/>
                  <a:gd name="T46" fmla="*/ 267 w 642"/>
                  <a:gd name="T47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2" h="374">
                    <a:moveTo>
                      <a:pt x="267" y="374"/>
                    </a:moveTo>
                    <a:lnTo>
                      <a:pt x="267" y="374"/>
                    </a:lnTo>
                    <a:lnTo>
                      <a:pt x="321" y="268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88" y="214"/>
                    </a:lnTo>
                    <a:lnTo>
                      <a:pt x="642" y="161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481" y="54"/>
                    </a:lnTo>
                    <a:lnTo>
                      <a:pt x="374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107" y="320"/>
                    </a:lnTo>
                    <a:lnTo>
                      <a:pt x="214" y="374"/>
                    </a:lnTo>
                    <a:lnTo>
                      <a:pt x="267" y="37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" name="Freeform 347"/>
              <p:cNvSpPr>
                <a:spLocks/>
              </p:cNvSpPr>
              <p:nvPr/>
            </p:nvSpPr>
            <p:spPr bwMode="auto">
              <a:xfrm>
                <a:off x="3703" y="2403"/>
                <a:ext cx="94" cy="47"/>
              </a:xfrm>
              <a:custGeom>
                <a:avLst/>
                <a:gdLst>
                  <a:gd name="T0" fmla="*/ 589 w 749"/>
                  <a:gd name="T1" fmla="*/ 0 h 374"/>
                  <a:gd name="T2" fmla="*/ 696 w 749"/>
                  <a:gd name="T3" fmla="*/ 53 h 374"/>
                  <a:gd name="T4" fmla="*/ 749 w 749"/>
                  <a:gd name="T5" fmla="*/ 160 h 374"/>
                  <a:gd name="T6" fmla="*/ 696 w 749"/>
                  <a:gd name="T7" fmla="*/ 214 h 374"/>
                  <a:gd name="T8" fmla="*/ 696 w 749"/>
                  <a:gd name="T9" fmla="*/ 214 h 374"/>
                  <a:gd name="T10" fmla="*/ 589 w 749"/>
                  <a:gd name="T11" fmla="*/ 267 h 374"/>
                  <a:gd name="T12" fmla="*/ 428 w 749"/>
                  <a:gd name="T13" fmla="*/ 267 h 374"/>
                  <a:gd name="T14" fmla="*/ 321 w 749"/>
                  <a:gd name="T15" fmla="*/ 321 h 374"/>
                  <a:gd name="T16" fmla="*/ 321 w 749"/>
                  <a:gd name="T17" fmla="*/ 321 h 374"/>
                  <a:gd name="T18" fmla="*/ 161 w 749"/>
                  <a:gd name="T19" fmla="*/ 374 h 374"/>
                  <a:gd name="T20" fmla="*/ 54 w 749"/>
                  <a:gd name="T21" fmla="*/ 374 h 374"/>
                  <a:gd name="T22" fmla="*/ 0 w 749"/>
                  <a:gd name="T23" fmla="*/ 267 h 374"/>
                  <a:gd name="T24" fmla="*/ 0 w 749"/>
                  <a:gd name="T25" fmla="*/ 267 h 374"/>
                  <a:gd name="T26" fmla="*/ 0 w 749"/>
                  <a:gd name="T27" fmla="*/ 214 h 374"/>
                  <a:gd name="T28" fmla="*/ 0 w 749"/>
                  <a:gd name="T29" fmla="*/ 160 h 374"/>
                  <a:gd name="T30" fmla="*/ 107 w 749"/>
                  <a:gd name="T31" fmla="*/ 107 h 374"/>
                  <a:gd name="T32" fmla="*/ 107 w 749"/>
                  <a:gd name="T33" fmla="*/ 107 h 374"/>
                  <a:gd name="T34" fmla="*/ 321 w 749"/>
                  <a:gd name="T35" fmla="*/ 53 h 374"/>
                  <a:gd name="T36" fmla="*/ 482 w 749"/>
                  <a:gd name="T37" fmla="*/ 0 h 374"/>
                  <a:gd name="T38" fmla="*/ 589 w 749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9" h="374">
                    <a:moveTo>
                      <a:pt x="589" y="0"/>
                    </a:moveTo>
                    <a:lnTo>
                      <a:pt x="696" y="53"/>
                    </a:lnTo>
                    <a:lnTo>
                      <a:pt x="749" y="160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589" y="267"/>
                    </a:lnTo>
                    <a:lnTo>
                      <a:pt x="428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374"/>
                    </a:lnTo>
                    <a:lnTo>
                      <a:pt x="54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321" y="53"/>
                    </a:lnTo>
                    <a:lnTo>
                      <a:pt x="482" y="0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" name="Freeform 348"/>
              <p:cNvSpPr>
                <a:spLocks/>
              </p:cNvSpPr>
              <p:nvPr/>
            </p:nvSpPr>
            <p:spPr bwMode="auto">
              <a:xfrm>
                <a:off x="3710" y="2403"/>
                <a:ext cx="74" cy="41"/>
              </a:xfrm>
              <a:custGeom>
                <a:avLst/>
                <a:gdLst>
                  <a:gd name="T0" fmla="*/ 481 w 588"/>
                  <a:gd name="T1" fmla="*/ 0 h 321"/>
                  <a:gd name="T2" fmla="*/ 588 w 588"/>
                  <a:gd name="T3" fmla="*/ 107 h 321"/>
                  <a:gd name="T4" fmla="*/ 588 w 588"/>
                  <a:gd name="T5" fmla="*/ 160 h 321"/>
                  <a:gd name="T6" fmla="*/ 588 w 588"/>
                  <a:gd name="T7" fmla="*/ 214 h 321"/>
                  <a:gd name="T8" fmla="*/ 588 w 588"/>
                  <a:gd name="T9" fmla="*/ 214 h 321"/>
                  <a:gd name="T10" fmla="*/ 481 w 588"/>
                  <a:gd name="T11" fmla="*/ 214 h 321"/>
                  <a:gd name="T12" fmla="*/ 374 w 588"/>
                  <a:gd name="T13" fmla="*/ 267 h 321"/>
                  <a:gd name="T14" fmla="*/ 267 w 588"/>
                  <a:gd name="T15" fmla="*/ 267 h 321"/>
                  <a:gd name="T16" fmla="*/ 267 w 588"/>
                  <a:gd name="T17" fmla="*/ 267 h 321"/>
                  <a:gd name="T18" fmla="*/ 160 w 588"/>
                  <a:gd name="T19" fmla="*/ 321 h 321"/>
                  <a:gd name="T20" fmla="*/ 53 w 588"/>
                  <a:gd name="T21" fmla="*/ 321 h 321"/>
                  <a:gd name="T22" fmla="*/ 0 w 588"/>
                  <a:gd name="T23" fmla="*/ 267 h 321"/>
                  <a:gd name="T24" fmla="*/ 0 w 588"/>
                  <a:gd name="T25" fmla="*/ 267 h 321"/>
                  <a:gd name="T26" fmla="*/ 0 w 588"/>
                  <a:gd name="T27" fmla="*/ 214 h 321"/>
                  <a:gd name="T28" fmla="*/ 0 w 588"/>
                  <a:gd name="T29" fmla="*/ 160 h 321"/>
                  <a:gd name="T30" fmla="*/ 107 w 588"/>
                  <a:gd name="T31" fmla="*/ 107 h 321"/>
                  <a:gd name="T32" fmla="*/ 107 w 588"/>
                  <a:gd name="T33" fmla="*/ 107 h 321"/>
                  <a:gd name="T34" fmla="*/ 267 w 588"/>
                  <a:gd name="T35" fmla="*/ 53 h 321"/>
                  <a:gd name="T36" fmla="*/ 374 w 588"/>
                  <a:gd name="T37" fmla="*/ 0 h 321"/>
                  <a:gd name="T38" fmla="*/ 481 w 588"/>
                  <a:gd name="T39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8" h="321">
                    <a:moveTo>
                      <a:pt x="481" y="0"/>
                    </a:moveTo>
                    <a:lnTo>
                      <a:pt x="588" y="107"/>
                    </a:lnTo>
                    <a:lnTo>
                      <a:pt x="588" y="160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481" y="214"/>
                    </a:lnTo>
                    <a:lnTo>
                      <a:pt x="374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60" y="321"/>
                    </a:lnTo>
                    <a:lnTo>
                      <a:pt x="53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0" name="Freeform 349"/>
              <p:cNvSpPr>
                <a:spLocks/>
              </p:cNvSpPr>
              <p:nvPr/>
            </p:nvSpPr>
            <p:spPr bwMode="auto">
              <a:xfrm>
                <a:off x="3717" y="2410"/>
                <a:ext cx="60" cy="34"/>
              </a:xfrm>
              <a:custGeom>
                <a:avLst/>
                <a:gdLst>
                  <a:gd name="T0" fmla="*/ 375 w 482"/>
                  <a:gd name="T1" fmla="*/ 0 h 268"/>
                  <a:gd name="T2" fmla="*/ 428 w 482"/>
                  <a:gd name="T3" fmla="*/ 54 h 268"/>
                  <a:gd name="T4" fmla="*/ 482 w 482"/>
                  <a:gd name="T5" fmla="*/ 107 h 268"/>
                  <a:gd name="T6" fmla="*/ 428 w 482"/>
                  <a:gd name="T7" fmla="*/ 161 h 268"/>
                  <a:gd name="T8" fmla="*/ 428 w 482"/>
                  <a:gd name="T9" fmla="*/ 161 h 268"/>
                  <a:gd name="T10" fmla="*/ 375 w 482"/>
                  <a:gd name="T11" fmla="*/ 161 h 268"/>
                  <a:gd name="T12" fmla="*/ 268 w 482"/>
                  <a:gd name="T13" fmla="*/ 161 h 268"/>
                  <a:gd name="T14" fmla="*/ 214 w 482"/>
                  <a:gd name="T15" fmla="*/ 214 h 268"/>
                  <a:gd name="T16" fmla="*/ 214 w 482"/>
                  <a:gd name="T17" fmla="*/ 214 h 268"/>
                  <a:gd name="T18" fmla="*/ 107 w 482"/>
                  <a:gd name="T19" fmla="*/ 268 h 268"/>
                  <a:gd name="T20" fmla="*/ 0 w 482"/>
                  <a:gd name="T21" fmla="*/ 268 h 268"/>
                  <a:gd name="T22" fmla="*/ 0 w 482"/>
                  <a:gd name="T23" fmla="*/ 214 h 268"/>
                  <a:gd name="T24" fmla="*/ 0 w 482"/>
                  <a:gd name="T25" fmla="*/ 214 h 268"/>
                  <a:gd name="T26" fmla="*/ 0 w 482"/>
                  <a:gd name="T27" fmla="*/ 161 h 268"/>
                  <a:gd name="T28" fmla="*/ 0 w 482"/>
                  <a:gd name="T29" fmla="*/ 107 h 268"/>
                  <a:gd name="T30" fmla="*/ 54 w 482"/>
                  <a:gd name="T31" fmla="*/ 54 h 268"/>
                  <a:gd name="T32" fmla="*/ 54 w 482"/>
                  <a:gd name="T33" fmla="*/ 54 h 268"/>
                  <a:gd name="T34" fmla="*/ 161 w 482"/>
                  <a:gd name="T35" fmla="*/ 54 h 268"/>
                  <a:gd name="T36" fmla="*/ 321 w 482"/>
                  <a:gd name="T37" fmla="*/ 0 h 268"/>
                  <a:gd name="T38" fmla="*/ 375 w 482"/>
                  <a:gd name="T39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268">
                    <a:moveTo>
                      <a:pt x="375" y="0"/>
                    </a:moveTo>
                    <a:lnTo>
                      <a:pt x="428" y="54"/>
                    </a:lnTo>
                    <a:lnTo>
                      <a:pt x="482" y="107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375" y="161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321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1" name="Freeform 350"/>
              <p:cNvSpPr>
                <a:spLocks/>
              </p:cNvSpPr>
              <p:nvPr/>
            </p:nvSpPr>
            <p:spPr bwMode="auto">
              <a:xfrm>
                <a:off x="3723" y="2417"/>
                <a:ext cx="41" cy="20"/>
              </a:xfrm>
              <a:custGeom>
                <a:avLst/>
                <a:gdLst>
                  <a:gd name="T0" fmla="*/ 321 w 321"/>
                  <a:gd name="T1" fmla="*/ 0 h 160"/>
                  <a:gd name="T2" fmla="*/ 267 w 321"/>
                  <a:gd name="T3" fmla="*/ 0 h 160"/>
                  <a:gd name="T4" fmla="*/ 160 w 321"/>
                  <a:gd name="T5" fmla="*/ 0 h 160"/>
                  <a:gd name="T6" fmla="*/ 53 w 321"/>
                  <a:gd name="T7" fmla="*/ 0 h 160"/>
                  <a:gd name="T8" fmla="*/ 53 w 321"/>
                  <a:gd name="T9" fmla="*/ 0 h 160"/>
                  <a:gd name="T10" fmla="*/ 0 w 321"/>
                  <a:gd name="T11" fmla="*/ 53 h 160"/>
                  <a:gd name="T12" fmla="*/ 0 w 321"/>
                  <a:gd name="T13" fmla="*/ 107 h 160"/>
                  <a:gd name="T14" fmla="*/ 0 w 321"/>
                  <a:gd name="T15" fmla="*/ 107 h 160"/>
                  <a:gd name="T16" fmla="*/ 0 w 321"/>
                  <a:gd name="T17" fmla="*/ 107 h 160"/>
                  <a:gd name="T18" fmla="*/ 0 w 321"/>
                  <a:gd name="T19" fmla="*/ 160 h 160"/>
                  <a:gd name="T20" fmla="*/ 53 w 321"/>
                  <a:gd name="T21" fmla="*/ 160 h 160"/>
                  <a:gd name="T22" fmla="*/ 160 w 321"/>
                  <a:gd name="T23" fmla="*/ 107 h 160"/>
                  <a:gd name="T24" fmla="*/ 160 w 321"/>
                  <a:gd name="T25" fmla="*/ 107 h 160"/>
                  <a:gd name="T26" fmla="*/ 214 w 321"/>
                  <a:gd name="T27" fmla="*/ 107 h 160"/>
                  <a:gd name="T28" fmla="*/ 267 w 321"/>
                  <a:gd name="T29" fmla="*/ 107 h 160"/>
                  <a:gd name="T30" fmla="*/ 321 w 321"/>
                  <a:gd name="T31" fmla="*/ 107 h 160"/>
                  <a:gd name="T32" fmla="*/ 321 w 321"/>
                  <a:gd name="T33" fmla="*/ 107 h 160"/>
                  <a:gd name="T34" fmla="*/ 321 w 321"/>
                  <a:gd name="T35" fmla="*/ 53 h 160"/>
                  <a:gd name="T36" fmla="*/ 321 w 321"/>
                  <a:gd name="T37" fmla="*/ 53 h 160"/>
                  <a:gd name="T38" fmla="*/ 321 w 321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160">
                    <a:moveTo>
                      <a:pt x="321" y="0"/>
                    </a:moveTo>
                    <a:lnTo>
                      <a:pt x="267" y="0"/>
                    </a:lnTo>
                    <a:lnTo>
                      <a:pt x="16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53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2" name="Freeform 351"/>
              <p:cNvSpPr>
                <a:spLocks/>
              </p:cNvSpPr>
              <p:nvPr/>
            </p:nvSpPr>
            <p:spPr bwMode="auto">
              <a:xfrm>
                <a:off x="3978" y="2617"/>
                <a:ext cx="187" cy="67"/>
              </a:xfrm>
              <a:custGeom>
                <a:avLst/>
                <a:gdLst>
                  <a:gd name="T0" fmla="*/ 910 w 1499"/>
                  <a:gd name="T1" fmla="*/ 322 h 536"/>
                  <a:gd name="T2" fmla="*/ 375 w 1499"/>
                  <a:gd name="T3" fmla="*/ 375 h 536"/>
                  <a:gd name="T4" fmla="*/ 107 w 1499"/>
                  <a:gd name="T5" fmla="*/ 482 h 536"/>
                  <a:gd name="T6" fmla="*/ 54 w 1499"/>
                  <a:gd name="T7" fmla="*/ 536 h 536"/>
                  <a:gd name="T8" fmla="*/ 54 w 1499"/>
                  <a:gd name="T9" fmla="*/ 536 h 536"/>
                  <a:gd name="T10" fmla="*/ 0 w 1499"/>
                  <a:gd name="T11" fmla="*/ 536 h 536"/>
                  <a:gd name="T12" fmla="*/ 0 w 1499"/>
                  <a:gd name="T13" fmla="*/ 429 h 536"/>
                  <a:gd name="T14" fmla="*/ 161 w 1499"/>
                  <a:gd name="T15" fmla="*/ 215 h 536"/>
                  <a:gd name="T16" fmla="*/ 161 w 1499"/>
                  <a:gd name="T17" fmla="*/ 215 h 536"/>
                  <a:gd name="T18" fmla="*/ 482 w 1499"/>
                  <a:gd name="T19" fmla="*/ 54 h 536"/>
                  <a:gd name="T20" fmla="*/ 857 w 1499"/>
                  <a:gd name="T21" fmla="*/ 0 h 536"/>
                  <a:gd name="T22" fmla="*/ 1285 w 1499"/>
                  <a:gd name="T23" fmla="*/ 0 h 536"/>
                  <a:gd name="T24" fmla="*/ 1285 w 1499"/>
                  <a:gd name="T25" fmla="*/ 0 h 536"/>
                  <a:gd name="T26" fmla="*/ 1499 w 1499"/>
                  <a:gd name="T27" fmla="*/ 108 h 536"/>
                  <a:gd name="T28" fmla="*/ 1392 w 1499"/>
                  <a:gd name="T29" fmla="*/ 268 h 536"/>
                  <a:gd name="T30" fmla="*/ 910 w 1499"/>
                  <a:gd name="T31" fmla="*/ 322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9" h="536">
                    <a:moveTo>
                      <a:pt x="910" y="322"/>
                    </a:moveTo>
                    <a:lnTo>
                      <a:pt x="375" y="375"/>
                    </a:lnTo>
                    <a:lnTo>
                      <a:pt x="107" y="482"/>
                    </a:lnTo>
                    <a:lnTo>
                      <a:pt x="54" y="536"/>
                    </a:lnTo>
                    <a:lnTo>
                      <a:pt x="54" y="536"/>
                    </a:lnTo>
                    <a:lnTo>
                      <a:pt x="0" y="536"/>
                    </a:lnTo>
                    <a:lnTo>
                      <a:pt x="0" y="429"/>
                    </a:lnTo>
                    <a:lnTo>
                      <a:pt x="161" y="215"/>
                    </a:lnTo>
                    <a:lnTo>
                      <a:pt x="161" y="215"/>
                    </a:lnTo>
                    <a:lnTo>
                      <a:pt x="482" y="54"/>
                    </a:lnTo>
                    <a:lnTo>
                      <a:pt x="857" y="0"/>
                    </a:lnTo>
                    <a:lnTo>
                      <a:pt x="1285" y="0"/>
                    </a:lnTo>
                    <a:lnTo>
                      <a:pt x="1285" y="0"/>
                    </a:lnTo>
                    <a:lnTo>
                      <a:pt x="1499" y="108"/>
                    </a:lnTo>
                    <a:lnTo>
                      <a:pt x="1392" y="268"/>
                    </a:lnTo>
                    <a:lnTo>
                      <a:pt x="910" y="322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" name="Freeform 352"/>
              <p:cNvSpPr>
                <a:spLocks/>
              </p:cNvSpPr>
              <p:nvPr/>
            </p:nvSpPr>
            <p:spPr bwMode="auto">
              <a:xfrm>
                <a:off x="3984" y="2624"/>
                <a:ext cx="154" cy="54"/>
              </a:xfrm>
              <a:custGeom>
                <a:avLst/>
                <a:gdLst>
                  <a:gd name="T0" fmla="*/ 749 w 1231"/>
                  <a:gd name="T1" fmla="*/ 268 h 428"/>
                  <a:gd name="T2" fmla="*/ 321 w 1231"/>
                  <a:gd name="T3" fmla="*/ 321 h 428"/>
                  <a:gd name="T4" fmla="*/ 107 w 1231"/>
                  <a:gd name="T5" fmla="*/ 375 h 428"/>
                  <a:gd name="T6" fmla="*/ 53 w 1231"/>
                  <a:gd name="T7" fmla="*/ 428 h 428"/>
                  <a:gd name="T8" fmla="*/ 53 w 1231"/>
                  <a:gd name="T9" fmla="*/ 428 h 428"/>
                  <a:gd name="T10" fmla="*/ 0 w 1231"/>
                  <a:gd name="T11" fmla="*/ 428 h 428"/>
                  <a:gd name="T12" fmla="*/ 0 w 1231"/>
                  <a:gd name="T13" fmla="*/ 321 h 428"/>
                  <a:gd name="T14" fmla="*/ 160 w 1231"/>
                  <a:gd name="T15" fmla="*/ 161 h 428"/>
                  <a:gd name="T16" fmla="*/ 160 w 1231"/>
                  <a:gd name="T17" fmla="*/ 161 h 428"/>
                  <a:gd name="T18" fmla="*/ 375 w 1231"/>
                  <a:gd name="T19" fmla="*/ 54 h 428"/>
                  <a:gd name="T20" fmla="*/ 696 w 1231"/>
                  <a:gd name="T21" fmla="*/ 0 h 428"/>
                  <a:gd name="T22" fmla="*/ 1070 w 1231"/>
                  <a:gd name="T23" fmla="*/ 0 h 428"/>
                  <a:gd name="T24" fmla="*/ 1070 w 1231"/>
                  <a:gd name="T25" fmla="*/ 0 h 428"/>
                  <a:gd name="T26" fmla="*/ 1231 w 1231"/>
                  <a:gd name="T27" fmla="*/ 54 h 428"/>
                  <a:gd name="T28" fmla="*/ 1124 w 1231"/>
                  <a:gd name="T29" fmla="*/ 214 h 428"/>
                  <a:gd name="T30" fmla="*/ 749 w 1231"/>
                  <a:gd name="T31" fmla="*/ 26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1" h="428">
                    <a:moveTo>
                      <a:pt x="749" y="268"/>
                    </a:moveTo>
                    <a:lnTo>
                      <a:pt x="321" y="321"/>
                    </a:lnTo>
                    <a:lnTo>
                      <a:pt x="107" y="375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0" y="428"/>
                    </a:lnTo>
                    <a:lnTo>
                      <a:pt x="0" y="32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375" y="54"/>
                    </a:lnTo>
                    <a:lnTo>
                      <a:pt x="696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231" y="54"/>
                    </a:lnTo>
                    <a:lnTo>
                      <a:pt x="1124" y="214"/>
                    </a:lnTo>
                    <a:lnTo>
                      <a:pt x="749" y="268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" name="Freeform 353"/>
              <p:cNvSpPr>
                <a:spLocks/>
              </p:cNvSpPr>
              <p:nvPr/>
            </p:nvSpPr>
            <p:spPr bwMode="auto">
              <a:xfrm>
                <a:off x="3991" y="2624"/>
                <a:ext cx="120" cy="47"/>
              </a:xfrm>
              <a:custGeom>
                <a:avLst/>
                <a:gdLst>
                  <a:gd name="T0" fmla="*/ 589 w 964"/>
                  <a:gd name="T1" fmla="*/ 214 h 375"/>
                  <a:gd name="T2" fmla="*/ 268 w 964"/>
                  <a:gd name="T3" fmla="*/ 268 h 375"/>
                  <a:gd name="T4" fmla="*/ 107 w 964"/>
                  <a:gd name="T5" fmla="*/ 375 h 375"/>
                  <a:gd name="T6" fmla="*/ 54 w 964"/>
                  <a:gd name="T7" fmla="*/ 375 h 375"/>
                  <a:gd name="T8" fmla="*/ 54 w 964"/>
                  <a:gd name="T9" fmla="*/ 375 h 375"/>
                  <a:gd name="T10" fmla="*/ 0 w 964"/>
                  <a:gd name="T11" fmla="*/ 375 h 375"/>
                  <a:gd name="T12" fmla="*/ 0 w 964"/>
                  <a:gd name="T13" fmla="*/ 321 h 375"/>
                  <a:gd name="T14" fmla="*/ 107 w 964"/>
                  <a:gd name="T15" fmla="*/ 161 h 375"/>
                  <a:gd name="T16" fmla="*/ 107 w 964"/>
                  <a:gd name="T17" fmla="*/ 161 h 375"/>
                  <a:gd name="T18" fmla="*/ 322 w 964"/>
                  <a:gd name="T19" fmla="*/ 54 h 375"/>
                  <a:gd name="T20" fmla="*/ 589 w 964"/>
                  <a:gd name="T21" fmla="*/ 54 h 375"/>
                  <a:gd name="T22" fmla="*/ 857 w 964"/>
                  <a:gd name="T23" fmla="*/ 0 h 375"/>
                  <a:gd name="T24" fmla="*/ 857 w 964"/>
                  <a:gd name="T25" fmla="*/ 0 h 375"/>
                  <a:gd name="T26" fmla="*/ 964 w 964"/>
                  <a:gd name="T27" fmla="*/ 107 h 375"/>
                  <a:gd name="T28" fmla="*/ 910 w 964"/>
                  <a:gd name="T29" fmla="*/ 161 h 375"/>
                  <a:gd name="T30" fmla="*/ 589 w 964"/>
                  <a:gd name="T31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4" h="375">
                    <a:moveTo>
                      <a:pt x="589" y="214"/>
                    </a:moveTo>
                    <a:lnTo>
                      <a:pt x="268" y="268"/>
                    </a:lnTo>
                    <a:lnTo>
                      <a:pt x="107" y="375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322" y="54"/>
                    </a:lnTo>
                    <a:lnTo>
                      <a:pt x="589" y="54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964" y="107"/>
                    </a:lnTo>
                    <a:lnTo>
                      <a:pt x="910" y="161"/>
                    </a:lnTo>
                    <a:lnTo>
                      <a:pt x="589" y="214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" name="Freeform 354"/>
              <p:cNvSpPr>
                <a:spLocks/>
              </p:cNvSpPr>
              <p:nvPr/>
            </p:nvSpPr>
            <p:spPr bwMode="auto">
              <a:xfrm>
                <a:off x="3998" y="2631"/>
                <a:ext cx="87" cy="33"/>
              </a:xfrm>
              <a:custGeom>
                <a:avLst/>
                <a:gdLst>
                  <a:gd name="T0" fmla="*/ 428 w 696"/>
                  <a:gd name="T1" fmla="*/ 160 h 267"/>
                  <a:gd name="T2" fmla="*/ 214 w 696"/>
                  <a:gd name="T3" fmla="*/ 214 h 267"/>
                  <a:gd name="T4" fmla="*/ 53 w 696"/>
                  <a:gd name="T5" fmla="*/ 267 h 267"/>
                  <a:gd name="T6" fmla="*/ 53 w 696"/>
                  <a:gd name="T7" fmla="*/ 267 h 267"/>
                  <a:gd name="T8" fmla="*/ 53 w 696"/>
                  <a:gd name="T9" fmla="*/ 267 h 267"/>
                  <a:gd name="T10" fmla="*/ 0 w 696"/>
                  <a:gd name="T11" fmla="*/ 267 h 267"/>
                  <a:gd name="T12" fmla="*/ 53 w 696"/>
                  <a:gd name="T13" fmla="*/ 214 h 267"/>
                  <a:gd name="T14" fmla="*/ 107 w 696"/>
                  <a:gd name="T15" fmla="*/ 107 h 267"/>
                  <a:gd name="T16" fmla="*/ 107 w 696"/>
                  <a:gd name="T17" fmla="*/ 107 h 267"/>
                  <a:gd name="T18" fmla="*/ 268 w 696"/>
                  <a:gd name="T19" fmla="*/ 53 h 267"/>
                  <a:gd name="T20" fmla="*/ 428 w 696"/>
                  <a:gd name="T21" fmla="*/ 0 h 267"/>
                  <a:gd name="T22" fmla="*/ 642 w 696"/>
                  <a:gd name="T23" fmla="*/ 0 h 267"/>
                  <a:gd name="T24" fmla="*/ 642 w 696"/>
                  <a:gd name="T25" fmla="*/ 0 h 267"/>
                  <a:gd name="T26" fmla="*/ 696 w 696"/>
                  <a:gd name="T27" fmla="*/ 53 h 267"/>
                  <a:gd name="T28" fmla="*/ 642 w 696"/>
                  <a:gd name="T29" fmla="*/ 107 h 267"/>
                  <a:gd name="T30" fmla="*/ 428 w 696"/>
                  <a:gd name="T31" fmla="*/ 16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6" h="267">
                    <a:moveTo>
                      <a:pt x="428" y="160"/>
                    </a:moveTo>
                    <a:lnTo>
                      <a:pt x="214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267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68" y="53"/>
                    </a:lnTo>
                    <a:lnTo>
                      <a:pt x="428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53"/>
                    </a:lnTo>
                    <a:lnTo>
                      <a:pt x="642" y="107"/>
                    </a:lnTo>
                    <a:lnTo>
                      <a:pt x="428" y="16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6" name="Freeform 355"/>
              <p:cNvSpPr>
                <a:spLocks/>
              </p:cNvSpPr>
              <p:nvPr/>
            </p:nvSpPr>
            <p:spPr bwMode="auto">
              <a:xfrm>
                <a:off x="4011" y="2637"/>
                <a:ext cx="47" cy="21"/>
              </a:xfrm>
              <a:custGeom>
                <a:avLst/>
                <a:gdLst>
                  <a:gd name="T0" fmla="*/ 54 w 375"/>
                  <a:gd name="T1" fmla="*/ 107 h 161"/>
                  <a:gd name="T2" fmla="*/ 54 w 375"/>
                  <a:gd name="T3" fmla="*/ 107 h 161"/>
                  <a:gd name="T4" fmla="*/ 107 w 375"/>
                  <a:gd name="T5" fmla="*/ 107 h 161"/>
                  <a:gd name="T6" fmla="*/ 268 w 375"/>
                  <a:gd name="T7" fmla="*/ 54 h 161"/>
                  <a:gd name="T8" fmla="*/ 268 w 375"/>
                  <a:gd name="T9" fmla="*/ 54 h 161"/>
                  <a:gd name="T10" fmla="*/ 375 w 375"/>
                  <a:gd name="T11" fmla="*/ 54 h 161"/>
                  <a:gd name="T12" fmla="*/ 375 w 375"/>
                  <a:gd name="T13" fmla="*/ 54 h 161"/>
                  <a:gd name="T14" fmla="*/ 321 w 375"/>
                  <a:gd name="T15" fmla="*/ 0 h 161"/>
                  <a:gd name="T16" fmla="*/ 321 w 375"/>
                  <a:gd name="T17" fmla="*/ 0 h 161"/>
                  <a:gd name="T18" fmla="*/ 214 w 375"/>
                  <a:gd name="T19" fmla="*/ 0 h 161"/>
                  <a:gd name="T20" fmla="*/ 107 w 375"/>
                  <a:gd name="T21" fmla="*/ 0 h 161"/>
                  <a:gd name="T22" fmla="*/ 54 w 375"/>
                  <a:gd name="T23" fmla="*/ 54 h 161"/>
                  <a:gd name="T24" fmla="*/ 54 w 375"/>
                  <a:gd name="T25" fmla="*/ 54 h 161"/>
                  <a:gd name="T26" fmla="*/ 0 w 375"/>
                  <a:gd name="T27" fmla="*/ 107 h 161"/>
                  <a:gd name="T28" fmla="*/ 0 w 375"/>
                  <a:gd name="T29" fmla="*/ 161 h 161"/>
                  <a:gd name="T30" fmla="*/ 54 w 375"/>
                  <a:gd name="T31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161">
                    <a:moveTo>
                      <a:pt x="54" y="107"/>
                    </a:moveTo>
                    <a:lnTo>
                      <a:pt x="54" y="107"/>
                    </a:lnTo>
                    <a:lnTo>
                      <a:pt x="107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0"/>
                    </a:lnTo>
                    <a:lnTo>
                      <a:pt x="107" y="0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" name="Freeform 356"/>
              <p:cNvSpPr>
                <a:spLocks/>
              </p:cNvSpPr>
              <p:nvPr/>
            </p:nvSpPr>
            <p:spPr bwMode="auto">
              <a:xfrm>
                <a:off x="4004" y="2671"/>
                <a:ext cx="234" cy="174"/>
              </a:xfrm>
              <a:custGeom>
                <a:avLst/>
                <a:gdLst>
                  <a:gd name="T0" fmla="*/ 1124 w 1874"/>
                  <a:gd name="T1" fmla="*/ 0 h 1390"/>
                  <a:gd name="T2" fmla="*/ 1392 w 1874"/>
                  <a:gd name="T3" fmla="*/ 0 h 1390"/>
                  <a:gd name="T4" fmla="*/ 1499 w 1874"/>
                  <a:gd name="T5" fmla="*/ 53 h 1390"/>
                  <a:gd name="T6" fmla="*/ 1392 w 1874"/>
                  <a:gd name="T7" fmla="*/ 53 h 1390"/>
                  <a:gd name="T8" fmla="*/ 1392 w 1874"/>
                  <a:gd name="T9" fmla="*/ 53 h 1390"/>
                  <a:gd name="T10" fmla="*/ 1178 w 1874"/>
                  <a:gd name="T11" fmla="*/ 214 h 1390"/>
                  <a:gd name="T12" fmla="*/ 1071 w 1874"/>
                  <a:gd name="T13" fmla="*/ 321 h 1390"/>
                  <a:gd name="T14" fmla="*/ 1178 w 1874"/>
                  <a:gd name="T15" fmla="*/ 374 h 1390"/>
                  <a:gd name="T16" fmla="*/ 1178 w 1874"/>
                  <a:gd name="T17" fmla="*/ 374 h 1390"/>
                  <a:gd name="T18" fmla="*/ 1338 w 1874"/>
                  <a:gd name="T19" fmla="*/ 374 h 1390"/>
                  <a:gd name="T20" fmla="*/ 1338 w 1874"/>
                  <a:gd name="T21" fmla="*/ 481 h 1390"/>
                  <a:gd name="T22" fmla="*/ 1071 w 1874"/>
                  <a:gd name="T23" fmla="*/ 588 h 1390"/>
                  <a:gd name="T24" fmla="*/ 1071 w 1874"/>
                  <a:gd name="T25" fmla="*/ 588 h 1390"/>
                  <a:gd name="T26" fmla="*/ 857 w 1874"/>
                  <a:gd name="T27" fmla="*/ 695 h 1390"/>
                  <a:gd name="T28" fmla="*/ 964 w 1874"/>
                  <a:gd name="T29" fmla="*/ 749 h 1390"/>
                  <a:gd name="T30" fmla="*/ 1178 w 1874"/>
                  <a:gd name="T31" fmla="*/ 801 h 1390"/>
                  <a:gd name="T32" fmla="*/ 1178 w 1874"/>
                  <a:gd name="T33" fmla="*/ 801 h 1390"/>
                  <a:gd name="T34" fmla="*/ 1553 w 1874"/>
                  <a:gd name="T35" fmla="*/ 855 h 1390"/>
                  <a:gd name="T36" fmla="*/ 1874 w 1874"/>
                  <a:gd name="T37" fmla="*/ 1015 h 1390"/>
                  <a:gd name="T38" fmla="*/ 1767 w 1874"/>
                  <a:gd name="T39" fmla="*/ 1123 h 1390"/>
                  <a:gd name="T40" fmla="*/ 1767 w 1874"/>
                  <a:gd name="T41" fmla="*/ 1123 h 1390"/>
                  <a:gd name="T42" fmla="*/ 1660 w 1874"/>
                  <a:gd name="T43" fmla="*/ 1123 h 1390"/>
                  <a:gd name="T44" fmla="*/ 1445 w 1874"/>
                  <a:gd name="T45" fmla="*/ 1176 h 1390"/>
                  <a:gd name="T46" fmla="*/ 1231 w 1874"/>
                  <a:gd name="T47" fmla="*/ 1283 h 1390"/>
                  <a:gd name="T48" fmla="*/ 1231 w 1874"/>
                  <a:gd name="T49" fmla="*/ 1283 h 1390"/>
                  <a:gd name="T50" fmla="*/ 1124 w 1874"/>
                  <a:gd name="T51" fmla="*/ 1390 h 1390"/>
                  <a:gd name="T52" fmla="*/ 1017 w 1874"/>
                  <a:gd name="T53" fmla="*/ 1390 h 1390"/>
                  <a:gd name="T54" fmla="*/ 857 w 1874"/>
                  <a:gd name="T55" fmla="*/ 1230 h 1390"/>
                  <a:gd name="T56" fmla="*/ 857 w 1874"/>
                  <a:gd name="T57" fmla="*/ 1230 h 1390"/>
                  <a:gd name="T58" fmla="*/ 589 w 1874"/>
                  <a:gd name="T59" fmla="*/ 1069 h 1390"/>
                  <a:gd name="T60" fmla="*/ 375 w 1874"/>
                  <a:gd name="T61" fmla="*/ 801 h 1390"/>
                  <a:gd name="T62" fmla="*/ 161 w 1874"/>
                  <a:gd name="T63" fmla="*/ 588 h 1390"/>
                  <a:gd name="T64" fmla="*/ 54 w 1874"/>
                  <a:gd name="T65" fmla="*/ 428 h 1390"/>
                  <a:gd name="T66" fmla="*/ 54 w 1874"/>
                  <a:gd name="T67" fmla="*/ 428 h 1390"/>
                  <a:gd name="T68" fmla="*/ 0 w 1874"/>
                  <a:gd name="T69" fmla="*/ 267 h 1390"/>
                  <a:gd name="T70" fmla="*/ 54 w 1874"/>
                  <a:gd name="T71" fmla="*/ 160 h 1390"/>
                  <a:gd name="T72" fmla="*/ 268 w 1874"/>
                  <a:gd name="T73" fmla="*/ 53 h 1390"/>
                  <a:gd name="T74" fmla="*/ 268 w 1874"/>
                  <a:gd name="T75" fmla="*/ 53 h 1390"/>
                  <a:gd name="T76" fmla="*/ 536 w 1874"/>
                  <a:gd name="T77" fmla="*/ 53 h 1390"/>
                  <a:gd name="T78" fmla="*/ 803 w 1874"/>
                  <a:gd name="T79" fmla="*/ 0 h 1390"/>
                  <a:gd name="T80" fmla="*/ 1124 w 1874"/>
                  <a:gd name="T81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4" h="1390">
                    <a:moveTo>
                      <a:pt x="1124" y="0"/>
                    </a:moveTo>
                    <a:lnTo>
                      <a:pt x="1392" y="0"/>
                    </a:lnTo>
                    <a:lnTo>
                      <a:pt x="1499" y="53"/>
                    </a:lnTo>
                    <a:lnTo>
                      <a:pt x="1392" y="53"/>
                    </a:lnTo>
                    <a:lnTo>
                      <a:pt x="1392" y="53"/>
                    </a:lnTo>
                    <a:lnTo>
                      <a:pt x="1178" y="214"/>
                    </a:lnTo>
                    <a:lnTo>
                      <a:pt x="1071" y="321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338" y="374"/>
                    </a:lnTo>
                    <a:lnTo>
                      <a:pt x="1338" y="481"/>
                    </a:lnTo>
                    <a:lnTo>
                      <a:pt x="1071" y="588"/>
                    </a:lnTo>
                    <a:lnTo>
                      <a:pt x="1071" y="588"/>
                    </a:lnTo>
                    <a:lnTo>
                      <a:pt x="857" y="695"/>
                    </a:lnTo>
                    <a:lnTo>
                      <a:pt x="964" y="749"/>
                    </a:lnTo>
                    <a:lnTo>
                      <a:pt x="1178" y="801"/>
                    </a:lnTo>
                    <a:lnTo>
                      <a:pt x="1178" y="801"/>
                    </a:lnTo>
                    <a:lnTo>
                      <a:pt x="1553" y="855"/>
                    </a:lnTo>
                    <a:lnTo>
                      <a:pt x="1874" y="1015"/>
                    </a:lnTo>
                    <a:lnTo>
                      <a:pt x="1767" y="1123"/>
                    </a:lnTo>
                    <a:lnTo>
                      <a:pt x="1767" y="1123"/>
                    </a:lnTo>
                    <a:lnTo>
                      <a:pt x="1660" y="1123"/>
                    </a:lnTo>
                    <a:lnTo>
                      <a:pt x="1445" y="1176"/>
                    </a:lnTo>
                    <a:lnTo>
                      <a:pt x="1231" y="1283"/>
                    </a:lnTo>
                    <a:lnTo>
                      <a:pt x="1231" y="1283"/>
                    </a:lnTo>
                    <a:lnTo>
                      <a:pt x="1124" y="1390"/>
                    </a:lnTo>
                    <a:lnTo>
                      <a:pt x="1017" y="1390"/>
                    </a:lnTo>
                    <a:lnTo>
                      <a:pt x="857" y="1230"/>
                    </a:lnTo>
                    <a:lnTo>
                      <a:pt x="857" y="1230"/>
                    </a:lnTo>
                    <a:lnTo>
                      <a:pt x="589" y="1069"/>
                    </a:lnTo>
                    <a:lnTo>
                      <a:pt x="375" y="801"/>
                    </a:lnTo>
                    <a:lnTo>
                      <a:pt x="161" y="588"/>
                    </a:lnTo>
                    <a:lnTo>
                      <a:pt x="54" y="428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536" y="53"/>
                    </a:lnTo>
                    <a:lnTo>
                      <a:pt x="803" y="0"/>
                    </a:lnTo>
                    <a:lnTo>
                      <a:pt x="1124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" name="Freeform 357"/>
              <p:cNvSpPr>
                <a:spLocks/>
              </p:cNvSpPr>
              <p:nvPr/>
            </p:nvSpPr>
            <p:spPr bwMode="auto">
              <a:xfrm>
                <a:off x="4011" y="2671"/>
                <a:ext cx="214" cy="167"/>
              </a:xfrm>
              <a:custGeom>
                <a:avLst/>
                <a:gdLst>
                  <a:gd name="T0" fmla="*/ 1017 w 1713"/>
                  <a:gd name="T1" fmla="*/ 0 h 1337"/>
                  <a:gd name="T2" fmla="*/ 1231 w 1713"/>
                  <a:gd name="T3" fmla="*/ 53 h 1337"/>
                  <a:gd name="T4" fmla="*/ 1338 w 1713"/>
                  <a:gd name="T5" fmla="*/ 53 h 1337"/>
                  <a:gd name="T6" fmla="*/ 1231 w 1713"/>
                  <a:gd name="T7" fmla="*/ 107 h 1337"/>
                  <a:gd name="T8" fmla="*/ 1231 w 1713"/>
                  <a:gd name="T9" fmla="*/ 107 h 1337"/>
                  <a:gd name="T10" fmla="*/ 1017 w 1713"/>
                  <a:gd name="T11" fmla="*/ 214 h 1337"/>
                  <a:gd name="T12" fmla="*/ 910 w 1713"/>
                  <a:gd name="T13" fmla="*/ 321 h 1337"/>
                  <a:gd name="T14" fmla="*/ 1070 w 1713"/>
                  <a:gd name="T15" fmla="*/ 374 h 1337"/>
                  <a:gd name="T16" fmla="*/ 1070 w 1713"/>
                  <a:gd name="T17" fmla="*/ 374 h 1337"/>
                  <a:gd name="T18" fmla="*/ 1231 w 1713"/>
                  <a:gd name="T19" fmla="*/ 374 h 1337"/>
                  <a:gd name="T20" fmla="*/ 1231 w 1713"/>
                  <a:gd name="T21" fmla="*/ 481 h 1337"/>
                  <a:gd name="T22" fmla="*/ 963 w 1713"/>
                  <a:gd name="T23" fmla="*/ 588 h 1337"/>
                  <a:gd name="T24" fmla="*/ 963 w 1713"/>
                  <a:gd name="T25" fmla="*/ 588 h 1337"/>
                  <a:gd name="T26" fmla="*/ 749 w 1713"/>
                  <a:gd name="T27" fmla="*/ 695 h 1337"/>
                  <a:gd name="T28" fmla="*/ 856 w 1713"/>
                  <a:gd name="T29" fmla="*/ 801 h 1337"/>
                  <a:gd name="T30" fmla="*/ 1124 w 1713"/>
                  <a:gd name="T31" fmla="*/ 801 h 1337"/>
                  <a:gd name="T32" fmla="*/ 1124 w 1713"/>
                  <a:gd name="T33" fmla="*/ 801 h 1337"/>
                  <a:gd name="T34" fmla="*/ 1445 w 1713"/>
                  <a:gd name="T35" fmla="*/ 855 h 1337"/>
                  <a:gd name="T36" fmla="*/ 1713 w 1713"/>
                  <a:gd name="T37" fmla="*/ 1015 h 1337"/>
                  <a:gd name="T38" fmla="*/ 1606 w 1713"/>
                  <a:gd name="T39" fmla="*/ 1069 h 1337"/>
                  <a:gd name="T40" fmla="*/ 1606 w 1713"/>
                  <a:gd name="T41" fmla="*/ 1069 h 1337"/>
                  <a:gd name="T42" fmla="*/ 1499 w 1713"/>
                  <a:gd name="T43" fmla="*/ 1069 h 1337"/>
                  <a:gd name="T44" fmla="*/ 1338 w 1713"/>
                  <a:gd name="T45" fmla="*/ 1123 h 1337"/>
                  <a:gd name="T46" fmla="*/ 1177 w 1713"/>
                  <a:gd name="T47" fmla="*/ 1230 h 1337"/>
                  <a:gd name="T48" fmla="*/ 1177 w 1713"/>
                  <a:gd name="T49" fmla="*/ 1230 h 1337"/>
                  <a:gd name="T50" fmla="*/ 1070 w 1713"/>
                  <a:gd name="T51" fmla="*/ 1337 h 1337"/>
                  <a:gd name="T52" fmla="*/ 963 w 1713"/>
                  <a:gd name="T53" fmla="*/ 1283 h 1337"/>
                  <a:gd name="T54" fmla="*/ 803 w 1713"/>
                  <a:gd name="T55" fmla="*/ 1123 h 1337"/>
                  <a:gd name="T56" fmla="*/ 803 w 1713"/>
                  <a:gd name="T57" fmla="*/ 1123 h 1337"/>
                  <a:gd name="T58" fmla="*/ 482 w 1713"/>
                  <a:gd name="T59" fmla="*/ 908 h 1337"/>
                  <a:gd name="T60" fmla="*/ 214 w 1713"/>
                  <a:gd name="T61" fmla="*/ 642 h 1337"/>
                  <a:gd name="T62" fmla="*/ 54 w 1713"/>
                  <a:gd name="T63" fmla="*/ 428 h 1337"/>
                  <a:gd name="T64" fmla="*/ 54 w 1713"/>
                  <a:gd name="T65" fmla="*/ 428 h 1337"/>
                  <a:gd name="T66" fmla="*/ 0 w 1713"/>
                  <a:gd name="T67" fmla="*/ 267 h 1337"/>
                  <a:gd name="T68" fmla="*/ 54 w 1713"/>
                  <a:gd name="T69" fmla="*/ 160 h 1337"/>
                  <a:gd name="T70" fmla="*/ 268 w 1713"/>
                  <a:gd name="T71" fmla="*/ 53 h 1337"/>
                  <a:gd name="T72" fmla="*/ 268 w 1713"/>
                  <a:gd name="T73" fmla="*/ 53 h 1337"/>
                  <a:gd name="T74" fmla="*/ 535 w 1713"/>
                  <a:gd name="T75" fmla="*/ 53 h 1337"/>
                  <a:gd name="T76" fmla="*/ 749 w 1713"/>
                  <a:gd name="T77" fmla="*/ 0 h 1337"/>
                  <a:gd name="T78" fmla="*/ 1017 w 1713"/>
                  <a:gd name="T79" fmla="*/ 0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13" h="1337">
                    <a:moveTo>
                      <a:pt x="1017" y="0"/>
                    </a:moveTo>
                    <a:lnTo>
                      <a:pt x="1231" y="53"/>
                    </a:lnTo>
                    <a:lnTo>
                      <a:pt x="1338" y="53"/>
                    </a:lnTo>
                    <a:lnTo>
                      <a:pt x="1231" y="107"/>
                    </a:lnTo>
                    <a:lnTo>
                      <a:pt x="1231" y="107"/>
                    </a:lnTo>
                    <a:lnTo>
                      <a:pt x="1017" y="214"/>
                    </a:lnTo>
                    <a:lnTo>
                      <a:pt x="910" y="321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231" y="374"/>
                    </a:lnTo>
                    <a:lnTo>
                      <a:pt x="1231" y="481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749" y="695"/>
                    </a:lnTo>
                    <a:lnTo>
                      <a:pt x="856" y="801"/>
                    </a:lnTo>
                    <a:lnTo>
                      <a:pt x="1124" y="801"/>
                    </a:lnTo>
                    <a:lnTo>
                      <a:pt x="1124" y="801"/>
                    </a:lnTo>
                    <a:lnTo>
                      <a:pt x="1445" y="855"/>
                    </a:lnTo>
                    <a:lnTo>
                      <a:pt x="1713" y="1015"/>
                    </a:lnTo>
                    <a:lnTo>
                      <a:pt x="1606" y="1069"/>
                    </a:lnTo>
                    <a:lnTo>
                      <a:pt x="1606" y="1069"/>
                    </a:lnTo>
                    <a:lnTo>
                      <a:pt x="1499" y="1069"/>
                    </a:lnTo>
                    <a:lnTo>
                      <a:pt x="1338" y="1123"/>
                    </a:lnTo>
                    <a:lnTo>
                      <a:pt x="1177" y="1230"/>
                    </a:lnTo>
                    <a:lnTo>
                      <a:pt x="1177" y="1230"/>
                    </a:lnTo>
                    <a:lnTo>
                      <a:pt x="1070" y="1337"/>
                    </a:lnTo>
                    <a:lnTo>
                      <a:pt x="963" y="1283"/>
                    </a:lnTo>
                    <a:lnTo>
                      <a:pt x="803" y="1123"/>
                    </a:lnTo>
                    <a:lnTo>
                      <a:pt x="803" y="1123"/>
                    </a:lnTo>
                    <a:lnTo>
                      <a:pt x="482" y="908"/>
                    </a:lnTo>
                    <a:lnTo>
                      <a:pt x="214" y="642"/>
                    </a:lnTo>
                    <a:lnTo>
                      <a:pt x="54" y="428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535" y="53"/>
                    </a:lnTo>
                    <a:lnTo>
                      <a:pt x="749" y="0"/>
                    </a:lnTo>
                    <a:lnTo>
                      <a:pt x="1017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" name="Freeform 358"/>
              <p:cNvSpPr>
                <a:spLocks/>
              </p:cNvSpPr>
              <p:nvPr/>
            </p:nvSpPr>
            <p:spPr bwMode="auto">
              <a:xfrm>
                <a:off x="4024" y="2678"/>
                <a:ext cx="194" cy="153"/>
              </a:xfrm>
              <a:custGeom>
                <a:avLst/>
                <a:gdLst>
                  <a:gd name="T0" fmla="*/ 803 w 1552"/>
                  <a:gd name="T1" fmla="*/ 0 h 1230"/>
                  <a:gd name="T2" fmla="*/ 1017 w 1552"/>
                  <a:gd name="T3" fmla="*/ 0 h 1230"/>
                  <a:gd name="T4" fmla="*/ 1124 w 1552"/>
                  <a:gd name="T5" fmla="*/ 0 h 1230"/>
                  <a:gd name="T6" fmla="*/ 1017 w 1552"/>
                  <a:gd name="T7" fmla="*/ 54 h 1230"/>
                  <a:gd name="T8" fmla="*/ 1017 w 1552"/>
                  <a:gd name="T9" fmla="*/ 54 h 1230"/>
                  <a:gd name="T10" fmla="*/ 803 w 1552"/>
                  <a:gd name="T11" fmla="*/ 161 h 1230"/>
                  <a:gd name="T12" fmla="*/ 696 w 1552"/>
                  <a:gd name="T13" fmla="*/ 321 h 1230"/>
                  <a:gd name="T14" fmla="*/ 856 w 1552"/>
                  <a:gd name="T15" fmla="*/ 321 h 1230"/>
                  <a:gd name="T16" fmla="*/ 856 w 1552"/>
                  <a:gd name="T17" fmla="*/ 321 h 1230"/>
                  <a:gd name="T18" fmla="*/ 1017 w 1552"/>
                  <a:gd name="T19" fmla="*/ 375 h 1230"/>
                  <a:gd name="T20" fmla="*/ 1017 w 1552"/>
                  <a:gd name="T21" fmla="*/ 428 h 1230"/>
                  <a:gd name="T22" fmla="*/ 803 w 1552"/>
                  <a:gd name="T23" fmla="*/ 535 h 1230"/>
                  <a:gd name="T24" fmla="*/ 803 w 1552"/>
                  <a:gd name="T25" fmla="*/ 535 h 1230"/>
                  <a:gd name="T26" fmla="*/ 589 w 1552"/>
                  <a:gd name="T27" fmla="*/ 642 h 1230"/>
                  <a:gd name="T28" fmla="*/ 696 w 1552"/>
                  <a:gd name="T29" fmla="*/ 748 h 1230"/>
                  <a:gd name="T30" fmla="*/ 963 w 1552"/>
                  <a:gd name="T31" fmla="*/ 802 h 1230"/>
                  <a:gd name="T32" fmla="*/ 963 w 1552"/>
                  <a:gd name="T33" fmla="*/ 802 h 1230"/>
                  <a:gd name="T34" fmla="*/ 1284 w 1552"/>
                  <a:gd name="T35" fmla="*/ 855 h 1230"/>
                  <a:gd name="T36" fmla="*/ 1552 w 1552"/>
                  <a:gd name="T37" fmla="*/ 962 h 1230"/>
                  <a:gd name="T38" fmla="*/ 1392 w 1552"/>
                  <a:gd name="T39" fmla="*/ 1016 h 1230"/>
                  <a:gd name="T40" fmla="*/ 1392 w 1552"/>
                  <a:gd name="T41" fmla="*/ 1016 h 1230"/>
                  <a:gd name="T42" fmla="*/ 1338 w 1552"/>
                  <a:gd name="T43" fmla="*/ 1016 h 1230"/>
                  <a:gd name="T44" fmla="*/ 1177 w 1552"/>
                  <a:gd name="T45" fmla="*/ 1070 h 1230"/>
                  <a:gd name="T46" fmla="*/ 1017 w 1552"/>
                  <a:gd name="T47" fmla="*/ 1123 h 1230"/>
                  <a:gd name="T48" fmla="*/ 1017 w 1552"/>
                  <a:gd name="T49" fmla="*/ 1123 h 1230"/>
                  <a:gd name="T50" fmla="*/ 910 w 1552"/>
                  <a:gd name="T51" fmla="*/ 1230 h 1230"/>
                  <a:gd name="T52" fmla="*/ 803 w 1552"/>
                  <a:gd name="T53" fmla="*/ 1177 h 1230"/>
                  <a:gd name="T54" fmla="*/ 642 w 1552"/>
                  <a:gd name="T55" fmla="*/ 1016 h 1230"/>
                  <a:gd name="T56" fmla="*/ 642 w 1552"/>
                  <a:gd name="T57" fmla="*/ 1016 h 1230"/>
                  <a:gd name="T58" fmla="*/ 375 w 1552"/>
                  <a:gd name="T59" fmla="*/ 802 h 1230"/>
                  <a:gd name="T60" fmla="*/ 161 w 1552"/>
                  <a:gd name="T61" fmla="*/ 589 h 1230"/>
                  <a:gd name="T62" fmla="*/ 54 w 1552"/>
                  <a:gd name="T63" fmla="*/ 375 h 1230"/>
                  <a:gd name="T64" fmla="*/ 54 w 1552"/>
                  <a:gd name="T65" fmla="*/ 375 h 1230"/>
                  <a:gd name="T66" fmla="*/ 0 w 1552"/>
                  <a:gd name="T67" fmla="*/ 214 h 1230"/>
                  <a:gd name="T68" fmla="*/ 54 w 1552"/>
                  <a:gd name="T69" fmla="*/ 107 h 1230"/>
                  <a:gd name="T70" fmla="*/ 214 w 1552"/>
                  <a:gd name="T71" fmla="*/ 54 h 1230"/>
                  <a:gd name="T72" fmla="*/ 214 w 1552"/>
                  <a:gd name="T73" fmla="*/ 54 h 1230"/>
                  <a:gd name="T74" fmla="*/ 428 w 1552"/>
                  <a:gd name="T75" fmla="*/ 0 h 1230"/>
                  <a:gd name="T76" fmla="*/ 589 w 1552"/>
                  <a:gd name="T77" fmla="*/ 0 h 1230"/>
                  <a:gd name="T78" fmla="*/ 803 w 1552"/>
                  <a:gd name="T7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52" h="1230">
                    <a:moveTo>
                      <a:pt x="803" y="0"/>
                    </a:moveTo>
                    <a:lnTo>
                      <a:pt x="1017" y="0"/>
                    </a:lnTo>
                    <a:lnTo>
                      <a:pt x="1124" y="0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803" y="161"/>
                    </a:lnTo>
                    <a:lnTo>
                      <a:pt x="696" y="321"/>
                    </a:lnTo>
                    <a:lnTo>
                      <a:pt x="856" y="321"/>
                    </a:lnTo>
                    <a:lnTo>
                      <a:pt x="856" y="321"/>
                    </a:lnTo>
                    <a:lnTo>
                      <a:pt x="1017" y="375"/>
                    </a:lnTo>
                    <a:lnTo>
                      <a:pt x="1017" y="428"/>
                    </a:lnTo>
                    <a:lnTo>
                      <a:pt x="803" y="535"/>
                    </a:lnTo>
                    <a:lnTo>
                      <a:pt x="803" y="535"/>
                    </a:lnTo>
                    <a:lnTo>
                      <a:pt x="589" y="642"/>
                    </a:lnTo>
                    <a:lnTo>
                      <a:pt x="696" y="748"/>
                    </a:lnTo>
                    <a:lnTo>
                      <a:pt x="963" y="802"/>
                    </a:lnTo>
                    <a:lnTo>
                      <a:pt x="963" y="802"/>
                    </a:lnTo>
                    <a:lnTo>
                      <a:pt x="1284" y="855"/>
                    </a:lnTo>
                    <a:lnTo>
                      <a:pt x="1552" y="962"/>
                    </a:lnTo>
                    <a:lnTo>
                      <a:pt x="1392" y="1016"/>
                    </a:lnTo>
                    <a:lnTo>
                      <a:pt x="1392" y="1016"/>
                    </a:lnTo>
                    <a:lnTo>
                      <a:pt x="1338" y="1016"/>
                    </a:lnTo>
                    <a:lnTo>
                      <a:pt x="1177" y="1070"/>
                    </a:lnTo>
                    <a:lnTo>
                      <a:pt x="1017" y="1123"/>
                    </a:lnTo>
                    <a:lnTo>
                      <a:pt x="1017" y="1123"/>
                    </a:lnTo>
                    <a:lnTo>
                      <a:pt x="910" y="1230"/>
                    </a:lnTo>
                    <a:lnTo>
                      <a:pt x="803" y="1177"/>
                    </a:lnTo>
                    <a:lnTo>
                      <a:pt x="642" y="1016"/>
                    </a:lnTo>
                    <a:lnTo>
                      <a:pt x="642" y="1016"/>
                    </a:lnTo>
                    <a:lnTo>
                      <a:pt x="375" y="802"/>
                    </a:lnTo>
                    <a:lnTo>
                      <a:pt x="161" y="589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803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" name="Freeform 359"/>
              <p:cNvSpPr>
                <a:spLocks/>
              </p:cNvSpPr>
              <p:nvPr/>
            </p:nvSpPr>
            <p:spPr bwMode="auto">
              <a:xfrm>
                <a:off x="4031" y="2678"/>
                <a:ext cx="174" cy="140"/>
              </a:xfrm>
              <a:custGeom>
                <a:avLst/>
                <a:gdLst>
                  <a:gd name="T0" fmla="*/ 695 w 1391"/>
                  <a:gd name="T1" fmla="*/ 0 h 1123"/>
                  <a:gd name="T2" fmla="*/ 909 w 1391"/>
                  <a:gd name="T3" fmla="*/ 0 h 1123"/>
                  <a:gd name="T4" fmla="*/ 909 w 1391"/>
                  <a:gd name="T5" fmla="*/ 54 h 1123"/>
                  <a:gd name="T6" fmla="*/ 802 w 1391"/>
                  <a:gd name="T7" fmla="*/ 54 h 1123"/>
                  <a:gd name="T8" fmla="*/ 802 w 1391"/>
                  <a:gd name="T9" fmla="*/ 54 h 1123"/>
                  <a:gd name="T10" fmla="*/ 588 w 1391"/>
                  <a:gd name="T11" fmla="*/ 161 h 1123"/>
                  <a:gd name="T12" fmla="*/ 535 w 1391"/>
                  <a:gd name="T13" fmla="*/ 321 h 1123"/>
                  <a:gd name="T14" fmla="*/ 695 w 1391"/>
                  <a:gd name="T15" fmla="*/ 375 h 1123"/>
                  <a:gd name="T16" fmla="*/ 695 w 1391"/>
                  <a:gd name="T17" fmla="*/ 375 h 1123"/>
                  <a:gd name="T18" fmla="*/ 856 w 1391"/>
                  <a:gd name="T19" fmla="*/ 375 h 1123"/>
                  <a:gd name="T20" fmla="*/ 909 w 1391"/>
                  <a:gd name="T21" fmla="*/ 428 h 1123"/>
                  <a:gd name="T22" fmla="*/ 695 w 1391"/>
                  <a:gd name="T23" fmla="*/ 482 h 1123"/>
                  <a:gd name="T24" fmla="*/ 695 w 1391"/>
                  <a:gd name="T25" fmla="*/ 482 h 1123"/>
                  <a:gd name="T26" fmla="*/ 481 w 1391"/>
                  <a:gd name="T27" fmla="*/ 642 h 1123"/>
                  <a:gd name="T28" fmla="*/ 642 w 1391"/>
                  <a:gd name="T29" fmla="*/ 748 h 1123"/>
                  <a:gd name="T30" fmla="*/ 909 w 1391"/>
                  <a:gd name="T31" fmla="*/ 802 h 1123"/>
                  <a:gd name="T32" fmla="*/ 909 w 1391"/>
                  <a:gd name="T33" fmla="*/ 802 h 1123"/>
                  <a:gd name="T34" fmla="*/ 1177 w 1391"/>
                  <a:gd name="T35" fmla="*/ 855 h 1123"/>
                  <a:gd name="T36" fmla="*/ 1391 w 1391"/>
                  <a:gd name="T37" fmla="*/ 909 h 1123"/>
                  <a:gd name="T38" fmla="*/ 1230 w 1391"/>
                  <a:gd name="T39" fmla="*/ 962 h 1123"/>
                  <a:gd name="T40" fmla="*/ 1230 w 1391"/>
                  <a:gd name="T41" fmla="*/ 962 h 1123"/>
                  <a:gd name="T42" fmla="*/ 1177 w 1391"/>
                  <a:gd name="T43" fmla="*/ 962 h 1123"/>
                  <a:gd name="T44" fmla="*/ 1123 w 1391"/>
                  <a:gd name="T45" fmla="*/ 1016 h 1123"/>
                  <a:gd name="T46" fmla="*/ 963 w 1391"/>
                  <a:gd name="T47" fmla="*/ 1070 h 1123"/>
                  <a:gd name="T48" fmla="*/ 963 w 1391"/>
                  <a:gd name="T49" fmla="*/ 1070 h 1123"/>
                  <a:gd name="T50" fmla="*/ 856 w 1391"/>
                  <a:gd name="T51" fmla="*/ 1123 h 1123"/>
                  <a:gd name="T52" fmla="*/ 749 w 1391"/>
                  <a:gd name="T53" fmla="*/ 1070 h 1123"/>
                  <a:gd name="T54" fmla="*/ 588 w 1391"/>
                  <a:gd name="T55" fmla="*/ 909 h 1123"/>
                  <a:gd name="T56" fmla="*/ 588 w 1391"/>
                  <a:gd name="T57" fmla="*/ 909 h 1123"/>
                  <a:gd name="T58" fmla="*/ 321 w 1391"/>
                  <a:gd name="T59" fmla="*/ 696 h 1123"/>
                  <a:gd name="T60" fmla="*/ 160 w 1391"/>
                  <a:gd name="T61" fmla="*/ 535 h 1123"/>
                  <a:gd name="T62" fmla="*/ 53 w 1391"/>
                  <a:gd name="T63" fmla="*/ 321 h 1123"/>
                  <a:gd name="T64" fmla="*/ 53 w 1391"/>
                  <a:gd name="T65" fmla="*/ 321 h 1123"/>
                  <a:gd name="T66" fmla="*/ 0 w 1391"/>
                  <a:gd name="T67" fmla="*/ 214 h 1123"/>
                  <a:gd name="T68" fmla="*/ 53 w 1391"/>
                  <a:gd name="T69" fmla="*/ 107 h 1123"/>
                  <a:gd name="T70" fmla="*/ 267 w 1391"/>
                  <a:gd name="T71" fmla="*/ 54 h 1123"/>
                  <a:gd name="T72" fmla="*/ 267 w 1391"/>
                  <a:gd name="T73" fmla="*/ 54 h 1123"/>
                  <a:gd name="T74" fmla="*/ 428 w 1391"/>
                  <a:gd name="T75" fmla="*/ 0 h 1123"/>
                  <a:gd name="T76" fmla="*/ 535 w 1391"/>
                  <a:gd name="T77" fmla="*/ 0 h 1123"/>
                  <a:gd name="T78" fmla="*/ 695 w 1391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91" h="1123">
                    <a:moveTo>
                      <a:pt x="695" y="0"/>
                    </a:moveTo>
                    <a:lnTo>
                      <a:pt x="909" y="0"/>
                    </a:lnTo>
                    <a:lnTo>
                      <a:pt x="909" y="54"/>
                    </a:lnTo>
                    <a:lnTo>
                      <a:pt x="802" y="54"/>
                    </a:lnTo>
                    <a:lnTo>
                      <a:pt x="802" y="54"/>
                    </a:lnTo>
                    <a:lnTo>
                      <a:pt x="588" y="161"/>
                    </a:lnTo>
                    <a:lnTo>
                      <a:pt x="535" y="321"/>
                    </a:lnTo>
                    <a:lnTo>
                      <a:pt x="695" y="375"/>
                    </a:lnTo>
                    <a:lnTo>
                      <a:pt x="695" y="375"/>
                    </a:lnTo>
                    <a:lnTo>
                      <a:pt x="856" y="375"/>
                    </a:lnTo>
                    <a:lnTo>
                      <a:pt x="909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481" y="642"/>
                    </a:lnTo>
                    <a:lnTo>
                      <a:pt x="642" y="748"/>
                    </a:lnTo>
                    <a:lnTo>
                      <a:pt x="909" y="802"/>
                    </a:lnTo>
                    <a:lnTo>
                      <a:pt x="909" y="802"/>
                    </a:lnTo>
                    <a:lnTo>
                      <a:pt x="1177" y="855"/>
                    </a:lnTo>
                    <a:lnTo>
                      <a:pt x="1391" y="909"/>
                    </a:lnTo>
                    <a:lnTo>
                      <a:pt x="1230" y="962"/>
                    </a:lnTo>
                    <a:lnTo>
                      <a:pt x="1230" y="962"/>
                    </a:lnTo>
                    <a:lnTo>
                      <a:pt x="1177" y="962"/>
                    </a:lnTo>
                    <a:lnTo>
                      <a:pt x="1123" y="1016"/>
                    </a:lnTo>
                    <a:lnTo>
                      <a:pt x="963" y="1070"/>
                    </a:lnTo>
                    <a:lnTo>
                      <a:pt x="963" y="1070"/>
                    </a:lnTo>
                    <a:lnTo>
                      <a:pt x="856" y="1123"/>
                    </a:lnTo>
                    <a:lnTo>
                      <a:pt x="749" y="1070"/>
                    </a:lnTo>
                    <a:lnTo>
                      <a:pt x="588" y="909"/>
                    </a:lnTo>
                    <a:lnTo>
                      <a:pt x="588" y="909"/>
                    </a:lnTo>
                    <a:lnTo>
                      <a:pt x="321" y="696"/>
                    </a:lnTo>
                    <a:lnTo>
                      <a:pt x="160" y="53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" name="Freeform 360"/>
              <p:cNvSpPr>
                <a:spLocks/>
              </p:cNvSpPr>
              <p:nvPr/>
            </p:nvSpPr>
            <p:spPr bwMode="auto">
              <a:xfrm>
                <a:off x="4038" y="2678"/>
                <a:ext cx="154" cy="133"/>
              </a:xfrm>
              <a:custGeom>
                <a:avLst/>
                <a:gdLst>
                  <a:gd name="T0" fmla="*/ 1070 w 1231"/>
                  <a:gd name="T1" fmla="*/ 962 h 1070"/>
                  <a:gd name="T2" fmla="*/ 1070 w 1231"/>
                  <a:gd name="T3" fmla="*/ 962 h 1070"/>
                  <a:gd name="T4" fmla="*/ 1017 w 1231"/>
                  <a:gd name="T5" fmla="*/ 1016 h 1070"/>
                  <a:gd name="T6" fmla="*/ 856 w 1231"/>
                  <a:gd name="T7" fmla="*/ 1070 h 1070"/>
                  <a:gd name="T8" fmla="*/ 856 w 1231"/>
                  <a:gd name="T9" fmla="*/ 1070 h 1070"/>
                  <a:gd name="T10" fmla="*/ 803 w 1231"/>
                  <a:gd name="T11" fmla="*/ 1070 h 1070"/>
                  <a:gd name="T12" fmla="*/ 696 w 1231"/>
                  <a:gd name="T13" fmla="*/ 1016 h 1070"/>
                  <a:gd name="T14" fmla="*/ 482 w 1231"/>
                  <a:gd name="T15" fmla="*/ 855 h 1070"/>
                  <a:gd name="T16" fmla="*/ 482 w 1231"/>
                  <a:gd name="T17" fmla="*/ 855 h 1070"/>
                  <a:gd name="T18" fmla="*/ 268 w 1231"/>
                  <a:gd name="T19" fmla="*/ 642 h 1070"/>
                  <a:gd name="T20" fmla="*/ 161 w 1231"/>
                  <a:gd name="T21" fmla="*/ 482 h 1070"/>
                  <a:gd name="T22" fmla="*/ 107 w 1231"/>
                  <a:gd name="T23" fmla="*/ 321 h 1070"/>
                  <a:gd name="T24" fmla="*/ 107 w 1231"/>
                  <a:gd name="T25" fmla="*/ 321 h 1070"/>
                  <a:gd name="T26" fmla="*/ 0 w 1231"/>
                  <a:gd name="T27" fmla="*/ 214 h 1070"/>
                  <a:gd name="T28" fmla="*/ 54 w 1231"/>
                  <a:gd name="T29" fmla="*/ 161 h 1070"/>
                  <a:gd name="T30" fmla="*/ 268 w 1231"/>
                  <a:gd name="T31" fmla="*/ 54 h 1070"/>
                  <a:gd name="T32" fmla="*/ 268 w 1231"/>
                  <a:gd name="T33" fmla="*/ 54 h 1070"/>
                  <a:gd name="T34" fmla="*/ 428 w 1231"/>
                  <a:gd name="T35" fmla="*/ 54 h 1070"/>
                  <a:gd name="T36" fmla="*/ 482 w 1231"/>
                  <a:gd name="T37" fmla="*/ 54 h 1070"/>
                  <a:gd name="T38" fmla="*/ 589 w 1231"/>
                  <a:gd name="T39" fmla="*/ 0 h 1070"/>
                  <a:gd name="T40" fmla="*/ 589 w 1231"/>
                  <a:gd name="T41" fmla="*/ 0 h 1070"/>
                  <a:gd name="T42" fmla="*/ 749 w 1231"/>
                  <a:gd name="T43" fmla="*/ 54 h 1070"/>
                  <a:gd name="T44" fmla="*/ 749 w 1231"/>
                  <a:gd name="T45" fmla="*/ 54 h 1070"/>
                  <a:gd name="T46" fmla="*/ 642 w 1231"/>
                  <a:gd name="T47" fmla="*/ 54 h 1070"/>
                  <a:gd name="T48" fmla="*/ 642 w 1231"/>
                  <a:gd name="T49" fmla="*/ 54 h 1070"/>
                  <a:gd name="T50" fmla="*/ 428 w 1231"/>
                  <a:gd name="T51" fmla="*/ 214 h 1070"/>
                  <a:gd name="T52" fmla="*/ 375 w 1231"/>
                  <a:gd name="T53" fmla="*/ 321 h 1070"/>
                  <a:gd name="T54" fmla="*/ 535 w 1231"/>
                  <a:gd name="T55" fmla="*/ 375 h 1070"/>
                  <a:gd name="T56" fmla="*/ 535 w 1231"/>
                  <a:gd name="T57" fmla="*/ 375 h 1070"/>
                  <a:gd name="T58" fmla="*/ 749 w 1231"/>
                  <a:gd name="T59" fmla="*/ 375 h 1070"/>
                  <a:gd name="T60" fmla="*/ 749 w 1231"/>
                  <a:gd name="T61" fmla="*/ 428 h 1070"/>
                  <a:gd name="T62" fmla="*/ 535 w 1231"/>
                  <a:gd name="T63" fmla="*/ 482 h 1070"/>
                  <a:gd name="T64" fmla="*/ 535 w 1231"/>
                  <a:gd name="T65" fmla="*/ 482 h 1070"/>
                  <a:gd name="T66" fmla="*/ 375 w 1231"/>
                  <a:gd name="T67" fmla="*/ 642 h 1070"/>
                  <a:gd name="T68" fmla="*/ 535 w 1231"/>
                  <a:gd name="T69" fmla="*/ 802 h 1070"/>
                  <a:gd name="T70" fmla="*/ 803 w 1231"/>
                  <a:gd name="T71" fmla="*/ 855 h 1070"/>
                  <a:gd name="T72" fmla="*/ 803 w 1231"/>
                  <a:gd name="T73" fmla="*/ 855 h 1070"/>
                  <a:gd name="T74" fmla="*/ 1070 w 1231"/>
                  <a:gd name="T75" fmla="*/ 909 h 1070"/>
                  <a:gd name="T76" fmla="*/ 1231 w 1231"/>
                  <a:gd name="T77" fmla="*/ 909 h 1070"/>
                  <a:gd name="T78" fmla="*/ 1070 w 1231"/>
                  <a:gd name="T79" fmla="*/ 962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31" h="1070">
                    <a:moveTo>
                      <a:pt x="1070" y="962"/>
                    </a:moveTo>
                    <a:lnTo>
                      <a:pt x="1070" y="962"/>
                    </a:lnTo>
                    <a:lnTo>
                      <a:pt x="1017" y="1016"/>
                    </a:lnTo>
                    <a:lnTo>
                      <a:pt x="856" y="1070"/>
                    </a:lnTo>
                    <a:lnTo>
                      <a:pt x="856" y="1070"/>
                    </a:lnTo>
                    <a:lnTo>
                      <a:pt x="803" y="1070"/>
                    </a:lnTo>
                    <a:lnTo>
                      <a:pt x="696" y="1016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268" y="642"/>
                    </a:lnTo>
                    <a:lnTo>
                      <a:pt x="161" y="482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0" y="214"/>
                    </a:lnTo>
                    <a:lnTo>
                      <a:pt x="54" y="161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54"/>
                    </a:lnTo>
                    <a:lnTo>
                      <a:pt x="482" y="54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749" y="54"/>
                    </a:lnTo>
                    <a:lnTo>
                      <a:pt x="749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428" y="214"/>
                    </a:lnTo>
                    <a:lnTo>
                      <a:pt x="37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749" y="375"/>
                    </a:lnTo>
                    <a:lnTo>
                      <a:pt x="749" y="428"/>
                    </a:lnTo>
                    <a:lnTo>
                      <a:pt x="535" y="482"/>
                    </a:lnTo>
                    <a:lnTo>
                      <a:pt x="535" y="482"/>
                    </a:lnTo>
                    <a:lnTo>
                      <a:pt x="375" y="642"/>
                    </a:lnTo>
                    <a:lnTo>
                      <a:pt x="535" y="802"/>
                    </a:lnTo>
                    <a:lnTo>
                      <a:pt x="803" y="855"/>
                    </a:lnTo>
                    <a:lnTo>
                      <a:pt x="803" y="855"/>
                    </a:lnTo>
                    <a:lnTo>
                      <a:pt x="1070" y="909"/>
                    </a:lnTo>
                    <a:lnTo>
                      <a:pt x="1231" y="909"/>
                    </a:lnTo>
                    <a:lnTo>
                      <a:pt x="1070" y="962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" name="Freeform 361"/>
              <p:cNvSpPr>
                <a:spLocks/>
              </p:cNvSpPr>
              <p:nvPr/>
            </p:nvSpPr>
            <p:spPr bwMode="auto">
              <a:xfrm>
                <a:off x="4165" y="2825"/>
                <a:ext cx="120" cy="46"/>
              </a:xfrm>
              <a:custGeom>
                <a:avLst/>
                <a:gdLst>
                  <a:gd name="T0" fmla="*/ 749 w 963"/>
                  <a:gd name="T1" fmla="*/ 0 h 374"/>
                  <a:gd name="T2" fmla="*/ 910 w 963"/>
                  <a:gd name="T3" fmla="*/ 107 h 374"/>
                  <a:gd name="T4" fmla="*/ 963 w 963"/>
                  <a:gd name="T5" fmla="*/ 321 h 374"/>
                  <a:gd name="T6" fmla="*/ 803 w 963"/>
                  <a:gd name="T7" fmla="*/ 374 h 374"/>
                  <a:gd name="T8" fmla="*/ 803 w 963"/>
                  <a:gd name="T9" fmla="*/ 374 h 374"/>
                  <a:gd name="T10" fmla="*/ 642 w 963"/>
                  <a:gd name="T11" fmla="*/ 374 h 374"/>
                  <a:gd name="T12" fmla="*/ 375 w 963"/>
                  <a:gd name="T13" fmla="*/ 374 h 374"/>
                  <a:gd name="T14" fmla="*/ 160 w 963"/>
                  <a:gd name="T15" fmla="*/ 374 h 374"/>
                  <a:gd name="T16" fmla="*/ 160 w 963"/>
                  <a:gd name="T17" fmla="*/ 374 h 374"/>
                  <a:gd name="T18" fmla="*/ 0 w 963"/>
                  <a:gd name="T19" fmla="*/ 374 h 374"/>
                  <a:gd name="T20" fmla="*/ 0 w 963"/>
                  <a:gd name="T21" fmla="*/ 321 h 374"/>
                  <a:gd name="T22" fmla="*/ 107 w 963"/>
                  <a:gd name="T23" fmla="*/ 214 h 374"/>
                  <a:gd name="T24" fmla="*/ 107 w 963"/>
                  <a:gd name="T25" fmla="*/ 214 h 374"/>
                  <a:gd name="T26" fmla="*/ 268 w 963"/>
                  <a:gd name="T27" fmla="*/ 107 h 374"/>
                  <a:gd name="T28" fmla="*/ 535 w 963"/>
                  <a:gd name="T29" fmla="*/ 53 h 374"/>
                  <a:gd name="T30" fmla="*/ 749 w 963"/>
                  <a:gd name="T3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3" h="374">
                    <a:moveTo>
                      <a:pt x="749" y="0"/>
                    </a:moveTo>
                    <a:lnTo>
                      <a:pt x="910" y="107"/>
                    </a:lnTo>
                    <a:lnTo>
                      <a:pt x="963" y="321"/>
                    </a:lnTo>
                    <a:lnTo>
                      <a:pt x="803" y="374"/>
                    </a:lnTo>
                    <a:lnTo>
                      <a:pt x="803" y="374"/>
                    </a:lnTo>
                    <a:lnTo>
                      <a:pt x="642" y="374"/>
                    </a:lnTo>
                    <a:lnTo>
                      <a:pt x="375" y="37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268" y="107"/>
                    </a:lnTo>
                    <a:lnTo>
                      <a:pt x="535" y="53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" name="Freeform 362"/>
              <p:cNvSpPr>
                <a:spLocks/>
              </p:cNvSpPr>
              <p:nvPr/>
            </p:nvSpPr>
            <p:spPr bwMode="auto">
              <a:xfrm>
                <a:off x="4171" y="2831"/>
                <a:ext cx="101" cy="34"/>
              </a:xfrm>
              <a:custGeom>
                <a:avLst/>
                <a:gdLst>
                  <a:gd name="T0" fmla="*/ 643 w 803"/>
                  <a:gd name="T1" fmla="*/ 0 h 268"/>
                  <a:gd name="T2" fmla="*/ 750 w 803"/>
                  <a:gd name="T3" fmla="*/ 107 h 268"/>
                  <a:gd name="T4" fmla="*/ 803 w 803"/>
                  <a:gd name="T5" fmla="*/ 214 h 268"/>
                  <a:gd name="T6" fmla="*/ 696 w 803"/>
                  <a:gd name="T7" fmla="*/ 268 h 268"/>
                  <a:gd name="T8" fmla="*/ 696 w 803"/>
                  <a:gd name="T9" fmla="*/ 268 h 268"/>
                  <a:gd name="T10" fmla="*/ 589 w 803"/>
                  <a:gd name="T11" fmla="*/ 268 h 268"/>
                  <a:gd name="T12" fmla="*/ 322 w 803"/>
                  <a:gd name="T13" fmla="*/ 268 h 268"/>
                  <a:gd name="T14" fmla="*/ 161 w 803"/>
                  <a:gd name="T15" fmla="*/ 268 h 268"/>
                  <a:gd name="T16" fmla="*/ 161 w 803"/>
                  <a:gd name="T17" fmla="*/ 268 h 268"/>
                  <a:gd name="T18" fmla="*/ 54 w 803"/>
                  <a:gd name="T19" fmla="*/ 268 h 268"/>
                  <a:gd name="T20" fmla="*/ 0 w 803"/>
                  <a:gd name="T21" fmla="*/ 268 h 268"/>
                  <a:gd name="T22" fmla="*/ 107 w 803"/>
                  <a:gd name="T23" fmla="*/ 161 h 268"/>
                  <a:gd name="T24" fmla="*/ 107 w 803"/>
                  <a:gd name="T25" fmla="*/ 161 h 268"/>
                  <a:gd name="T26" fmla="*/ 268 w 803"/>
                  <a:gd name="T27" fmla="*/ 54 h 268"/>
                  <a:gd name="T28" fmla="*/ 429 w 803"/>
                  <a:gd name="T29" fmla="*/ 0 h 268"/>
                  <a:gd name="T30" fmla="*/ 643 w 803"/>
                  <a:gd name="T31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3" h="268">
                    <a:moveTo>
                      <a:pt x="643" y="0"/>
                    </a:moveTo>
                    <a:lnTo>
                      <a:pt x="750" y="107"/>
                    </a:lnTo>
                    <a:lnTo>
                      <a:pt x="803" y="214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589" y="268"/>
                    </a:lnTo>
                    <a:lnTo>
                      <a:pt x="322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268" y="54"/>
                    </a:lnTo>
                    <a:lnTo>
                      <a:pt x="429" y="0"/>
                    </a:lnTo>
                    <a:lnTo>
                      <a:pt x="643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" name="Freeform 363"/>
              <p:cNvSpPr>
                <a:spLocks/>
              </p:cNvSpPr>
              <p:nvPr/>
            </p:nvSpPr>
            <p:spPr bwMode="auto">
              <a:xfrm>
                <a:off x="4192" y="2838"/>
                <a:ext cx="66" cy="27"/>
              </a:xfrm>
              <a:custGeom>
                <a:avLst/>
                <a:gdLst>
                  <a:gd name="T0" fmla="*/ 428 w 535"/>
                  <a:gd name="T1" fmla="*/ 0 h 214"/>
                  <a:gd name="T2" fmla="*/ 535 w 535"/>
                  <a:gd name="T3" fmla="*/ 53 h 214"/>
                  <a:gd name="T4" fmla="*/ 535 w 535"/>
                  <a:gd name="T5" fmla="*/ 160 h 214"/>
                  <a:gd name="T6" fmla="*/ 482 w 535"/>
                  <a:gd name="T7" fmla="*/ 214 h 214"/>
                  <a:gd name="T8" fmla="*/ 482 w 535"/>
                  <a:gd name="T9" fmla="*/ 214 h 214"/>
                  <a:gd name="T10" fmla="*/ 375 w 535"/>
                  <a:gd name="T11" fmla="*/ 214 h 214"/>
                  <a:gd name="T12" fmla="*/ 214 w 535"/>
                  <a:gd name="T13" fmla="*/ 214 h 214"/>
                  <a:gd name="T14" fmla="*/ 107 w 535"/>
                  <a:gd name="T15" fmla="*/ 214 h 214"/>
                  <a:gd name="T16" fmla="*/ 107 w 535"/>
                  <a:gd name="T17" fmla="*/ 214 h 214"/>
                  <a:gd name="T18" fmla="*/ 0 w 535"/>
                  <a:gd name="T19" fmla="*/ 214 h 214"/>
                  <a:gd name="T20" fmla="*/ 0 w 535"/>
                  <a:gd name="T21" fmla="*/ 160 h 214"/>
                  <a:gd name="T22" fmla="*/ 54 w 535"/>
                  <a:gd name="T23" fmla="*/ 107 h 214"/>
                  <a:gd name="T24" fmla="*/ 54 w 535"/>
                  <a:gd name="T25" fmla="*/ 107 h 214"/>
                  <a:gd name="T26" fmla="*/ 161 w 535"/>
                  <a:gd name="T27" fmla="*/ 53 h 214"/>
                  <a:gd name="T28" fmla="*/ 268 w 535"/>
                  <a:gd name="T29" fmla="*/ 0 h 214"/>
                  <a:gd name="T30" fmla="*/ 428 w 535"/>
                  <a:gd name="T3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5" h="214">
                    <a:moveTo>
                      <a:pt x="428" y="0"/>
                    </a:moveTo>
                    <a:lnTo>
                      <a:pt x="535" y="53"/>
                    </a:lnTo>
                    <a:lnTo>
                      <a:pt x="535" y="160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375" y="214"/>
                    </a:lnTo>
                    <a:lnTo>
                      <a:pt x="214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61" y="53"/>
                    </a:lnTo>
                    <a:lnTo>
                      <a:pt x="268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" name="Freeform 364"/>
              <p:cNvSpPr>
                <a:spLocks/>
              </p:cNvSpPr>
              <p:nvPr/>
            </p:nvSpPr>
            <p:spPr bwMode="auto">
              <a:xfrm>
                <a:off x="4198" y="2838"/>
                <a:ext cx="54" cy="20"/>
              </a:xfrm>
              <a:custGeom>
                <a:avLst/>
                <a:gdLst>
                  <a:gd name="T0" fmla="*/ 374 w 428"/>
                  <a:gd name="T1" fmla="*/ 160 h 160"/>
                  <a:gd name="T2" fmla="*/ 321 w 428"/>
                  <a:gd name="T3" fmla="*/ 160 h 160"/>
                  <a:gd name="T4" fmla="*/ 214 w 428"/>
                  <a:gd name="T5" fmla="*/ 160 h 160"/>
                  <a:gd name="T6" fmla="*/ 107 w 428"/>
                  <a:gd name="T7" fmla="*/ 160 h 160"/>
                  <a:gd name="T8" fmla="*/ 107 w 428"/>
                  <a:gd name="T9" fmla="*/ 160 h 160"/>
                  <a:gd name="T10" fmla="*/ 53 w 428"/>
                  <a:gd name="T11" fmla="*/ 160 h 160"/>
                  <a:gd name="T12" fmla="*/ 0 w 428"/>
                  <a:gd name="T13" fmla="*/ 160 h 160"/>
                  <a:gd name="T14" fmla="*/ 53 w 428"/>
                  <a:gd name="T15" fmla="*/ 107 h 160"/>
                  <a:gd name="T16" fmla="*/ 53 w 428"/>
                  <a:gd name="T17" fmla="*/ 107 h 160"/>
                  <a:gd name="T18" fmla="*/ 160 w 428"/>
                  <a:gd name="T19" fmla="*/ 53 h 160"/>
                  <a:gd name="T20" fmla="*/ 267 w 428"/>
                  <a:gd name="T21" fmla="*/ 53 h 160"/>
                  <a:gd name="T22" fmla="*/ 374 w 428"/>
                  <a:gd name="T23" fmla="*/ 0 h 160"/>
                  <a:gd name="T24" fmla="*/ 374 w 428"/>
                  <a:gd name="T25" fmla="*/ 0 h 160"/>
                  <a:gd name="T26" fmla="*/ 428 w 428"/>
                  <a:gd name="T27" fmla="*/ 53 h 160"/>
                  <a:gd name="T28" fmla="*/ 428 w 428"/>
                  <a:gd name="T29" fmla="*/ 160 h 160"/>
                  <a:gd name="T30" fmla="*/ 374 w 428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160">
                    <a:moveTo>
                      <a:pt x="374" y="160"/>
                    </a:moveTo>
                    <a:lnTo>
                      <a:pt x="321" y="160"/>
                    </a:lnTo>
                    <a:lnTo>
                      <a:pt x="214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53"/>
                    </a:lnTo>
                    <a:lnTo>
                      <a:pt x="428" y="160"/>
                    </a:lnTo>
                    <a:lnTo>
                      <a:pt x="374" y="16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" name="Freeform 365"/>
              <p:cNvSpPr>
                <a:spLocks/>
              </p:cNvSpPr>
              <p:nvPr/>
            </p:nvSpPr>
            <p:spPr bwMode="auto">
              <a:xfrm>
                <a:off x="4198" y="2891"/>
                <a:ext cx="107" cy="74"/>
              </a:xfrm>
              <a:custGeom>
                <a:avLst/>
                <a:gdLst>
                  <a:gd name="T0" fmla="*/ 374 w 856"/>
                  <a:gd name="T1" fmla="*/ 0 h 587"/>
                  <a:gd name="T2" fmla="*/ 642 w 856"/>
                  <a:gd name="T3" fmla="*/ 53 h 587"/>
                  <a:gd name="T4" fmla="*/ 802 w 856"/>
                  <a:gd name="T5" fmla="*/ 53 h 587"/>
                  <a:gd name="T6" fmla="*/ 856 w 856"/>
                  <a:gd name="T7" fmla="*/ 159 h 587"/>
                  <a:gd name="T8" fmla="*/ 856 w 856"/>
                  <a:gd name="T9" fmla="*/ 159 h 587"/>
                  <a:gd name="T10" fmla="*/ 802 w 856"/>
                  <a:gd name="T11" fmla="*/ 373 h 587"/>
                  <a:gd name="T12" fmla="*/ 642 w 856"/>
                  <a:gd name="T13" fmla="*/ 587 h 587"/>
                  <a:gd name="T14" fmla="*/ 428 w 856"/>
                  <a:gd name="T15" fmla="*/ 587 h 587"/>
                  <a:gd name="T16" fmla="*/ 428 w 856"/>
                  <a:gd name="T17" fmla="*/ 587 h 587"/>
                  <a:gd name="T18" fmla="*/ 267 w 856"/>
                  <a:gd name="T19" fmla="*/ 480 h 587"/>
                  <a:gd name="T20" fmla="*/ 53 w 856"/>
                  <a:gd name="T21" fmla="*/ 266 h 587"/>
                  <a:gd name="T22" fmla="*/ 0 w 856"/>
                  <a:gd name="T23" fmla="*/ 107 h 587"/>
                  <a:gd name="T24" fmla="*/ 0 w 856"/>
                  <a:gd name="T25" fmla="*/ 107 h 587"/>
                  <a:gd name="T26" fmla="*/ 53 w 856"/>
                  <a:gd name="T27" fmla="*/ 53 h 587"/>
                  <a:gd name="T28" fmla="*/ 160 w 856"/>
                  <a:gd name="T29" fmla="*/ 0 h 587"/>
                  <a:gd name="T30" fmla="*/ 374 w 856"/>
                  <a:gd name="T31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6" h="587">
                    <a:moveTo>
                      <a:pt x="374" y="0"/>
                    </a:moveTo>
                    <a:lnTo>
                      <a:pt x="642" y="53"/>
                    </a:lnTo>
                    <a:lnTo>
                      <a:pt x="802" y="53"/>
                    </a:lnTo>
                    <a:lnTo>
                      <a:pt x="856" y="159"/>
                    </a:lnTo>
                    <a:lnTo>
                      <a:pt x="856" y="159"/>
                    </a:lnTo>
                    <a:lnTo>
                      <a:pt x="802" y="373"/>
                    </a:lnTo>
                    <a:lnTo>
                      <a:pt x="642" y="587"/>
                    </a:lnTo>
                    <a:lnTo>
                      <a:pt x="428" y="587"/>
                    </a:lnTo>
                    <a:lnTo>
                      <a:pt x="428" y="587"/>
                    </a:lnTo>
                    <a:lnTo>
                      <a:pt x="267" y="480"/>
                    </a:lnTo>
                    <a:lnTo>
                      <a:pt x="53" y="266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lnTo>
                      <a:pt x="160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" name="Freeform 366"/>
              <p:cNvSpPr>
                <a:spLocks/>
              </p:cNvSpPr>
              <p:nvPr/>
            </p:nvSpPr>
            <p:spPr bwMode="auto">
              <a:xfrm>
                <a:off x="4212" y="2898"/>
                <a:ext cx="87" cy="60"/>
              </a:xfrm>
              <a:custGeom>
                <a:avLst/>
                <a:gdLst>
                  <a:gd name="T0" fmla="*/ 321 w 695"/>
                  <a:gd name="T1" fmla="*/ 0 h 481"/>
                  <a:gd name="T2" fmla="*/ 481 w 695"/>
                  <a:gd name="T3" fmla="*/ 54 h 481"/>
                  <a:gd name="T4" fmla="*/ 642 w 695"/>
                  <a:gd name="T5" fmla="*/ 54 h 481"/>
                  <a:gd name="T6" fmla="*/ 695 w 695"/>
                  <a:gd name="T7" fmla="*/ 160 h 481"/>
                  <a:gd name="T8" fmla="*/ 695 w 695"/>
                  <a:gd name="T9" fmla="*/ 160 h 481"/>
                  <a:gd name="T10" fmla="*/ 642 w 695"/>
                  <a:gd name="T11" fmla="*/ 320 h 481"/>
                  <a:gd name="T12" fmla="*/ 481 w 695"/>
                  <a:gd name="T13" fmla="*/ 481 h 481"/>
                  <a:gd name="T14" fmla="*/ 321 w 695"/>
                  <a:gd name="T15" fmla="*/ 481 h 481"/>
                  <a:gd name="T16" fmla="*/ 321 w 695"/>
                  <a:gd name="T17" fmla="*/ 481 h 481"/>
                  <a:gd name="T18" fmla="*/ 214 w 695"/>
                  <a:gd name="T19" fmla="*/ 427 h 481"/>
                  <a:gd name="T20" fmla="*/ 53 w 695"/>
                  <a:gd name="T21" fmla="*/ 213 h 481"/>
                  <a:gd name="T22" fmla="*/ 0 w 695"/>
                  <a:gd name="T23" fmla="*/ 106 h 481"/>
                  <a:gd name="T24" fmla="*/ 0 w 695"/>
                  <a:gd name="T25" fmla="*/ 106 h 481"/>
                  <a:gd name="T26" fmla="*/ 53 w 695"/>
                  <a:gd name="T27" fmla="*/ 54 h 481"/>
                  <a:gd name="T28" fmla="*/ 107 w 695"/>
                  <a:gd name="T29" fmla="*/ 0 h 481"/>
                  <a:gd name="T30" fmla="*/ 321 w 695"/>
                  <a:gd name="T3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5" h="481">
                    <a:moveTo>
                      <a:pt x="321" y="0"/>
                    </a:moveTo>
                    <a:lnTo>
                      <a:pt x="481" y="54"/>
                    </a:lnTo>
                    <a:lnTo>
                      <a:pt x="642" y="54"/>
                    </a:lnTo>
                    <a:lnTo>
                      <a:pt x="695" y="160"/>
                    </a:lnTo>
                    <a:lnTo>
                      <a:pt x="695" y="160"/>
                    </a:lnTo>
                    <a:lnTo>
                      <a:pt x="642" y="320"/>
                    </a:lnTo>
                    <a:lnTo>
                      <a:pt x="481" y="48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214" y="427"/>
                    </a:lnTo>
                    <a:lnTo>
                      <a:pt x="53" y="213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54"/>
                    </a:lnTo>
                    <a:lnTo>
                      <a:pt x="107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" name="Freeform 367"/>
              <p:cNvSpPr>
                <a:spLocks/>
              </p:cNvSpPr>
              <p:nvPr/>
            </p:nvSpPr>
            <p:spPr bwMode="auto">
              <a:xfrm>
                <a:off x="4225" y="2905"/>
                <a:ext cx="60" cy="40"/>
              </a:xfrm>
              <a:custGeom>
                <a:avLst/>
                <a:gdLst>
                  <a:gd name="T0" fmla="*/ 214 w 481"/>
                  <a:gd name="T1" fmla="*/ 0 h 320"/>
                  <a:gd name="T2" fmla="*/ 374 w 481"/>
                  <a:gd name="T3" fmla="*/ 52 h 320"/>
                  <a:gd name="T4" fmla="*/ 428 w 481"/>
                  <a:gd name="T5" fmla="*/ 52 h 320"/>
                  <a:gd name="T6" fmla="*/ 481 w 481"/>
                  <a:gd name="T7" fmla="*/ 106 h 320"/>
                  <a:gd name="T8" fmla="*/ 481 w 481"/>
                  <a:gd name="T9" fmla="*/ 106 h 320"/>
                  <a:gd name="T10" fmla="*/ 428 w 481"/>
                  <a:gd name="T11" fmla="*/ 213 h 320"/>
                  <a:gd name="T12" fmla="*/ 374 w 481"/>
                  <a:gd name="T13" fmla="*/ 320 h 320"/>
                  <a:gd name="T14" fmla="*/ 267 w 481"/>
                  <a:gd name="T15" fmla="*/ 320 h 320"/>
                  <a:gd name="T16" fmla="*/ 267 w 481"/>
                  <a:gd name="T17" fmla="*/ 320 h 320"/>
                  <a:gd name="T18" fmla="*/ 160 w 481"/>
                  <a:gd name="T19" fmla="*/ 266 h 320"/>
                  <a:gd name="T20" fmla="*/ 53 w 481"/>
                  <a:gd name="T21" fmla="*/ 159 h 320"/>
                  <a:gd name="T22" fmla="*/ 0 w 481"/>
                  <a:gd name="T23" fmla="*/ 52 h 320"/>
                  <a:gd name="T24" fmla="*/ 0 w 481"/>
                  <a:gd name="T25" fmla="*/ 52 h 320"/>
                  <a:gd name="T26" fmla="*/ 0 w 481"/>
                  <a:gd name="T27" fmla="*/ 52 h 320"/>
                  <a:gd name="T28" fmla="*/ 107 w 481"/>
                  <a:gd name="T29" fmla="*/ 0 h 320"/>
                  <a:gd name="T30" fmla="*/ 214 w 481"/>
                  <a:gd name="T31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1" h="320">
                    <a:moveTo>
                      <a:pt x="214" y="0"/>
                    </a:moveTo>
                    <a:lnTo>
                      <a:pt x="374" y="52"/>
                    </a:lnTo>
                    <a:lnTo>
                      <a:pt x="428" y="52"/>
                    </a:lnTo>
                    <a:lnTo>
                      <a:pt x="481" y="106"/>
                    </a:lnTo>
                    <a:lnTo>
                      <a:pt x="481" y="106"/>
                    </a:lnTo>
                    <a:lnTo>
                      <a:pt x="428" y="213"/>
                    </a:lnTo>
                    <a:lnTo>
                      <a:pt x="374" y="320"/>
                    </a:lnTo>
                    <a:lnTo>
                      <a:pt x="267" y="320"/>
                    </a:lnTo>
                    <a:lnTo>
                      <a:pt x="267" y="320"/>
                    </a:lnTo>
                    <a:lnTo>
                      <a:pt x="160" y="266"/>
                    </a:lnTo>
                    <a:lnTo>
                      <a:pt x="53" y="159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107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" name="Freeform 368"/>
              <p:cNvSpPr>
                <a:spLocks/>
              </p:cNvSpPr>
              <p:nvPr/>
            </p:nvSpPr>
            <p:spPr bwMode="auto">
              <a:xfrm>
                <a:off x="4238" y="2911"/>
                <a:ext cx="41" cy="27"/>
              </a:xfrm>
              <a:custGeom>
                <a:avLst/>
                <a:gdLst>
                  <a:gd name="T0" fmla="*/ 160 w 321"/>
                  <a:gd name="T1" fmla="*/ 214 h 214"/>
                  <a:gd name="T2" fmla="*/ 107 w 321"/>
                  <a:gd name="T3" fmla="*/ 214 h 214"/>
                  <a:gd name="T4" fmla="*/ 53 w 321"/>
                  <a:gd name="T5" fmla="*/ 107 h 214"/>
                  <a:gd name="T6" fmla="*/ 0 w 321"/>
                  <a:gd name="T7" fmla="*/ 54 h 214"/>
                  <a:gd name="T8" fmla="*/ 0 w 321"/>
                  <a:gd name="T9" fmla="*/ 54 h 214"/>
                  <a:gd name="T10" fmla="*/ 0 w 321"/>
                  <a:gd name="T11" fmla="*/ 54 h 214"/>
                  <a:gd name="T12" fmla="*/ 53 w 321"/>
                  <a:gd name="T13" fmla="*/ 0 h 214"/>
                  <a:gd name="T14" fmla="*/ 160 w 321"/>
                  <a:gd name="T15" fmla="*/ 0 h 214"/>
                  <a:gd name="T16" fmla="*/ 160 w 321"/>
                  <a:gd name="T17" fmla="*/ 0 h 214"/>
                  <a:gd name="T18" fmla="*/ 214 w 321"/>
                  <a:gd name="T19" fmla="*/ 0 h 214"/>
                  <a:gd name="T20" fmla="*/ 267 w 321"/>
                  <a:gd name="T21" fmla="*/ 54 h 214"/>
                  <a:gd name="T22" fmla="*/ 321 w 321"/>
                  <a:gd name="T23" fmla="*/ 54 h 214"/>
                  <a:gd name="T24" fmla="*/ 321 w 321"/>
                  <a:gd name="T25" fmla="*/ 54 h 214"/>
                  <a:gd name="T26" fmla="*/ 267 w 321"/>
                  <a:gd name="T27" fmla="*/ 161 h 214"/>
                  <a:gd name="T28" fmla="*/ 214 w 321"/>
                  <a:gd name="T29" fmla="*/ 214 h 214"/>
                  <a:gd name="T30" fmla="*/ 160 w 321"/>
                  <a:gd name="T31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214">
                    <a:moveTo>
                      <a:pt x="160" y="214"/>
                    </a:moveTo>
                    <a:lnTo>
                      <a:pt x="107" y="214"/>
                    </a:lnTo>
                    <a:lnTo>
                      <a:pt x="53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267" y="161"/>
                    </a:lnTo>
                    <a:lnTo>
                      <a:pt x="214" y="214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" name="Freeform 369"/>
              <p:cNvSpPr>
                <a:spLocks/>
              </p:cNvSpPr>
              <p:nvPr/>
            </p:nvSpPr>
            <p:spPr bwMode="auto">
              <a:xfrm>
                <a:off x="4245" y="2089"/>
                <a:ext cx="167" cy="74"/>
              </a:xfrm>
              <a:custGeom>
                <a:avLst/>
                <a:gdLst>
                  <a:gd name="T0" fmla="*/ 1070 w 1337"/>
                  <a:gd name="T1" fmla="*/ 215 h 589"/>
                  <a:gd name="T2" fmla="*/ 803 w 1337"/>
                  <a:gd name="T3" fmla="*/ 268 h 589"/>
                  <a:gd name="T4" fmla="*/ 642 w 1337"/>
                  <a:gd name="T5" fmla="*/ 268 h 589"/>
                  <a:gd name="T6" fmla="*/ 482 w 1337"/>
                  <a:gd name="T7" fmla="*/ 375 h 589"/>
                  <a:gd name="T8" fmla="*/ 482 w 1337"/>
                  <a:gd name="T9" fmla="*/ 375 h 589"/>
                  <a:gd name="T10" fmla="*/ 268 w 1337"/>
                  <a:gd name="T11" fmla="*/ 536 h 589"/>
                  <a:gd name="T12" fmla="*/ 54 w 1337"/>
                  <a:gd name="T13" fmla="*/ 589 h 589"/>
                  <a:gd name="T14" fmla="*/ 0 w 1337"/>
                  <a:gd name="T15" fmla="*/ 536 h 589"/>
                  <a:gd name="T16" fmla="*/ 0 w 1337"/>
                  <a:gd name="T17" fmla="*/ 536 h 589"/>
                  <a:gd name="T18" fmla="*/ 54 w 1337"/>
                  <a:gd name="T19" fmla="*/ 429 h 589"/>
                  <a:gd name="T20" fmla="*/ 214 w 1337"/>
                  <a:gd name="T21" fmla="*/ 268 h 589"/>
                  <a:gd name="T22" fmla="*/ 428 w 1337"/>
                  <a:gd name="T23" fmla="*/ 54 h 589"/>
                  <a:gd name="T24" fmla="*/ 428 w 1337"/>
                  <a:gd name="T25" fmla="*/ 54 h 589"/>
                  <a:gd name="T26" fmla="*/ 696 w 1337"/>
                  <a:gd name="T27" fmla="*/ 0 h 589"/>
                  <a:gd name="T28" fmla="*/ 964 w 1337"/>
                  <a:gd name="T29" fmla="*/ 0 h 589"/>
                  <a:gd name="T30" fmla="*/ 1230 w 1337"/>
                  <a:gd name="T31" fmla="*/ 108 h 589"/>
                  <a:gd name="T32" fmla="*/ 1230 w 1337"/>
                  <a:gd name="T33" fmla="*/ 108 h 589"/>
                  <a:gd name="T34" fmla="*/ 1337 w 1337"/>
                  <a:gd name="T35" fmla="*/ 215 h 589"/>
                  <a:gd name="T36" fmla="*/ 1284 w 1337"/>
                  <a:gd name="T37" fmla="*/ 215 h 589"/>
                  <a:gd name="T38" fmla="*/ 1070 w 1337"/>
                  <a:gd name="T39" fmla="*/ 21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37" h="589">
                    <a:moveTo>
                      <a:pt x="1070" y="215"/>
                    </a:moveTo>
                    <a:lnTo>
                      <a:pt x="803" y="268"/>
                    </a:lnTo>
                    <a:lnTo>
                      <a:pt x="642" y="268"/>
                    </a:lnTo>
                    <a:lnTo>
                      <a:pt x="482" y="375"/>
                    </a:lnTo>
                    <a:lnTo>
                      <a:pt x="482" y="375"/>
                    </a:lnTo>
                    <a:lnTo>
                      <a:pt x="268" y="536"/>
                    </a:lnTo>
                    <a:lnTo>
                      <a:pt x="54" y="589"/>
                    </a:lnTo>
                    <a:lnTo>
                      <a:pt x="0" y="536"/>
                    </a:lnTo>
                    <a:lnTo>
                      <a:pt x="0" y="536"/>
                    </a:lnTo>
                    <a:lnTo>
                      <a:pt x="54" y="429"/>
                    </a:lnTo>
                    <a:lnTo>
                      <a:pt x="214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696" y="0"/>
                    </a:lnTo>
                    <a:lnTo>
                      <a:pt x="964" y="0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337" y="215"/>
                    </a:lnTo>
                    <a:lnTo>
                      <a:pt x="1284" y="215"/>
                    </a:lnTo>
                    <a:lnTo>
                      <a:pt x="1070" y="215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" name="Freeform 370"/>
              <p:cNvSpPr>
                <a:spLocks/>
              </p:cNvSpPr>
              <p:nvPr/>
            </p:nvSpPr>
            <p:spPr bwMode="auto">
              <a:xfrm>
                <a:off x="4258" y="2089"/>
                <a:ext cx="141" cy="67"/>
              </a:xfrm>
              <a:custGeom>
                <a:avLst/>
                <a:gdLst>
                  <a:gd name="T0" fmla="*/ 909 w 1123"/>
                  <a:gd name="T1" fmla="*/ 215 h 536"/>
                  <a:gd name="T2" fmla="*/ 696 w 1123"/>
                  <a:gd name="T3" fmla="*/ 215 h 536"/>
                  <a:gd name="T4" fmla="*/ 535 w 1123"/>
                  <a:gd name="T5" fmla="*/ 268 h 536"/>
                  <a:gd name="T6" fmla="*/ 428 w 1123"/>
                  <a:gd name="T7" fmla="*/ 322 h 536"/>
                  <a:gd name="T8" fmla="*/ 428 w 1123"/>
                  <a:gd name="T9" fmla="*/ 322 h 536"/>
                  <a:gd name="T10" fmla="*/ 214 w 1123"/>
                  <a:gd name="T11" fmla="*/ 482 h 536"/>
                  <a:gd name="T12" fmla="*/ 54 w 1123"/>
                  <a:gd name="T13" fmla="*/ 536 h 536"/>
                  <a:gd name="T14" fmla="*/ 0 w 1123"/>
                  <a:gd name="T15" fmla="*/ 482 h 536"/>
                  <a:gd name="T16" fmla="*/ 0 w 1123"/>
                  <a:gd name="T17" fmla="*/ 482 h 536"/>
                  <a:gd name="T18" fmla="*/ 54 w 1123"/>
                  <a:gd name="T19" fmla="*/ 429 h 536"/>
                  <a:gd name="T20" fmla="*/ 161 w 1123"/>
                  <a:gd name="T21" fmla="*/ 215 h 536"/>
                  <a:gd name="T22" fmla="*/ 375 w 1123"/>
                  <a:gd name="T23" fmla="*/ 54 h 536"/>
                  <a:gd name="T24" fmla="*/ 375 w 1123"/>
                  <a:gd name="T25" fmla="*/ 54 h 536"/>
                  <a:gd name="T26" fmla="*/ 589 w 1123"/>
                  <a:gd name="T27" fmla="*/ 0 h 536"/>
                  <a:gd name="T28" fmla="*/ 803 w 1123"/>
                  <a:gd name="T29" fmla="*/ 0 h 536"/>
                  <a:gd name="T30" fmla="*/ 1016 w 1123"/>
                  <a:gd name="T31" fmla="*/ 108 h 536"/>
                  <a:gd name="T32" fmla="*/ 1016 w 1123"/>
                  <a:gd name="T33" fmla="*/ 108 h 536"/>
                  <a:gd name="T34" fmla="*/ 1123 w 1123"/>
                  <a:gd name="T35" fmla="*/ 215 h 536"/>
                  <a:gd name="T36" fmla="*/ 1070 w 1123"/>
                  <a:gd name="T37" fmla="*/ 215 h 536"/>
                  <a:gd name="T38" fmla="*/ 909 w 1123"/>
                  <a:gd name="T39" fmla="*/ 21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3" h="536">
                    <a:moveTo>
                      <a:pt x="909" y="215"/>
                    </a:moveTo>
                    <a:lnTo>
                      <a:pt x="696" y="215"/>
                    </a:lnTo>
                    <a:lnTo>
                      <a:pt x="535" y="268"/>
                    </a:lnTo>
                    <a:lnTo>
                      <a:pt x="428" y="322"/>
                    </a:lnTo>
                    <a:lnTo>
                      <a:pt x="428" y="322"/>
                    </a:lnTo>
                    <a:lnTo>
                      <a:pt x="214" y="482"/>
                    </a:lnTo>
                    <a:lnTo>
                      <a:pt x="54" y="536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54" y="429"/>
                    </a:lnTo>
                    <a:lnTo>
                      <a:pt x="161" y="215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589" y="0"/>
                    </a:lnTo>
                    <a:lnTo>
                      <a:pt x="803" y="0"/>
                    </a:lnTo>
                    <a:lnTo>
                      <a:pt x="1016" y="108"/>
                    </a:lnTo>
                    <a:lnTo>
                      <a:pt x="1016" y="108"/>
                    </a:lnTo>
                    <a:lnTo>
                      <a:pt x="1123" y="215"/>
                    </a:lnTo>
                    <a:lnTo>
                      <a:pt x="1070" y="215"/>
                    </a:lnTo>
                    <a:lnTo>
                      <a:pt x="909" y="215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" name="Freeform 371"/>
              <p:cNvSpPr>
                <a:spLocks/>
              </p:cNvSpPr>
              <p:nvPr/>
            </p:nvSpPr>
            <p:spPr bwMode="auto">
              <a:xfrm>
                <a:off x="4265" y="2089"/>
                <a:ext cx="121" cy="60"/>
              </a:xfrm>
              <a:custGeom>
                <a:avLst/>
                <a:gdLst>
                  <a:gd name="T0" fmla="*/ 803 w 962"/>
                  <a:gd name="T1" fmla="*/ 161 h 482"/>
                  <a:gd name="T2" fmla="*/ 588 w 962"/>
                  <a:gd name="T3" fmla="*/ 215 h 482"/>
                  <a:gd name="T4" fmla="*/ 481 w 962"/>
                  <a:gd name="T5" fmla="*/ 215 h 482"/>
                  <a:gd name="T6" fmla="*/ 374 w 962"/>
                  <a:gd name="T7" fmla="*/ 268 h 482"/>
                  <a:gd name="T8" fmla="*/ 374 w 962"/>
                  <a:gd name="T9" fmla="*/ 268 h 482"/>
                  <a:gd name="T10" fmla="*/ 214 w 962"/>
                  <a:gd name="T11" fmla="*/ 375 h 482"/>
                  <a:gd name="T12" fmla="*/ 53 w 962"/>
                  <a:gd name="T13" fmla="*/ 482 h 482"/>
                  <a:gd name="T14" fmla="*/ 0 w 962"/>
                  <a:gd name="T15" fmla="*/ 429 h 482"/>
                  <a:gd name="T16" fmla="*/ 0 w 962"/>
                  <a:gd name="T17" fmla="*/ 429 h 482"/>
                  <a:gd name="T18" fmla="*/ 53 w 962"/>
                  <a:gd name="T19" fmla="*/ 375 h 482"/>
                  <a:gd name="T20" fmla="*/ 160 w 962"/>
                  <a:gd name="T21" fmla="*/ 215 h 482"/>
                  <a:gd name="T22" fmla="*/ 321 w 962"/>
                  <a:gd name="T23" fmla="*/ 54 h 482"/>
                  <a:gd name="T24" fmla="*/ 321 w 962"/>
                  <a:gd name="T25" fmla="*/ 54 h 482"/>
                  <a:gd name="T26" fmla="*/ 481 w 962"/>
                  <a:gd name="T27" fmla="*/ 0 h 482"/>
                  <a:gd name="T28" fmla="*/ 695 w 962"/>
                  <a:gd name="T29" fmla="*/ 54 h 482"/>
                  <a:gd name="T30" fmla="*/ 909 w 962"/>
                  <a:gd name="T31" fmla="*/ 108 h 482"/>
                  <a:gd name="T32" fmla="*/ 909 w 962"/>
                  <a:gd name="T33" fmla="*/ 108 h 482"/>
                  <a:gd name="T34" fmla="*/ 962 w 962"/>
                  <a:gd name="T35" fmla="*/ 161 h 482"/>
                  <a:gd name="T36" fmla="*/ 909 w 962"/>
                  <a:gd name="T37" fmla="*/ 161 h 482"/>
                  <a:gd name="T38" fmla="*/ 803 w 962"/>
                  <a:gd name="T39" fmla="*/ 16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62" h="482">
                    <a:moveTo>
                      <a:pt x="803" y="161"/>
                    </a:moveTo>
                    <a:lnTo>
                      <a:pt x="588" y="215"/>
                    </a:lnTo>
                    <a:lnTo>
                      <a:pt x="481" y="215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214" y="375"/>
                    </a:lnTo>
                    <a:lnTo>
                      <a:pt x="53" y="482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53" y="375"/>
                    </a:lnTo>
                    <a:lnTo>
                      <a:pt x="160" y="215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481" y="0"/>
                    </a:lnTo>
                    <a:lnTo>
                      <a:pt x="695" y="54"/>
                    </a:lnTo>
                    <a:lnTo>
                      <a:pt x="909" y="108"/>
                    </a:lnTo>
                    <a:lnTo>
                      <a:pt x="909" y="108"/>
                    </a:lnTo>
                    <a:lnTo>
                      <a:pt x="962" y="161"/>
                    </a:lnTo>
                    <a:lnTo>
                      <a:pt x="909" y="161"/>
                    </a:lnTo>
                    <a:lnTo>
                      <a:pt x="803" y="161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" name="Freeform 372"/>
              <p:cNvSpPr>
                <a:spLocks/>
              </p:cNvSpPr>
              <p:nvPr/>
            </p:nvSpPr>
            <p:spPr bwMode="auto">
              <a:xfrm>
                <a:off x="4272" y="2089"/>
                <a:ext cx="100" cy="47"/>
              </a:xfrm>
              <a:custGeom>
                <a:avLst/>
                <a:gdLst>
                  <a:gd name="T0" fmla="*/ 642 w 802"/>
                  <a:gd name="T1" fmla="*/ 161 h 375"/>
                  <a:gd name="T2" fmla="*/ 482 w 802"/>
                  <a:gd name="T3" fmla="*/ 161 h 375"/>
                  <a:gd name="T4" fmla="*/ 375 w 802"/>
                  <a:gd name="T5" fmla="*/ 161 h 375"/>
                  <a:gd name="T6" fmla="*/ 321 w 802"/>
                  <a:gd name="T7" fmla="*/ 215 h 375"/>
                  <a:gd name="T8" fmla="*/ 321 w 802"/>
                  <a:gd name="T9" fmla="*/ 215 h 375"/>
                  <a:gd name="T10" fmla="*/ 161 w 802"/>
                  <a:gd name="T11" fmla="*/ 322 h 375"/>
                  <a:gd name="T12" fmla="*/ 54 w 802"/>
                  <a:gd name="T13" fmla="*/ 375 h 375"/>
                  <a:gd name="T14" fmla="*/ 0 w 802"/>
                  <a:gd name="T15" fmla="*/ 322 h 375"/>
                  <a:gd name="T16" fmla="*/ 0 w 802"/>
                  <a:gd name="T17" fmla="*/ 322 h 375"/>
                  <a:gd name="T18" fmla="*/ 54 w 802"/>
                  <a:gd name="T19" fmla="*/ 268 h 375"/>
                  <a:gd name="T20" fmla="*/ 161 w 802"/>
                  <a:gd name="T21" fmla="*/ 161 h 375"/>
                  <a:gd name="T22" fmla="*/ 268 w 802"/>
                  <a:gd name="T23" fmla="*/ 54 h 375"/>
                  <a:gd name="T24" fmla="*/ 268 w 802"/>
                  <a:gd name="T25" fmla="*/ 54 h 375"/>
                  <a:gd name="T26" fmla="*/ 428 w 802"/>
                  <a:gd name="T27" fmla="*/ 0 h 375"/>
                  <a:gd name="T28" fmla="*/ 589 w 802"/>
                  <a:gd name="T29" fmla="*/ 0 h 375"/>
                  <a:gd name="T30" fmla="*/ 750 w 802"/>
                  <a:gd name="T31" fmla="*/ 54 h 375"/>
                  <a:gd name="T32" fmla="*/ 750 w 802"/>
                  <a:gd name="T33" fmla="*/ 54 h 375"/>
                  <a:gd name="T34" fmla="*/ 802 w 802"/>
                  <a:gd name="T35" fmla="*/ 161 h 375"/>
                  <a:gd name="T36" fmla="*/ 750 w 802"/>
                  <a:gd name="T37" fmla="*/ 161 h 375"/>
                  <a:gd name="T38" fmla="*/ 642 w 802"/>
                  <a:gd name="T39" fmla="*/ 16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2" h="375">
                    <a:moveTo>
                      <a:pt x="642" y="161"/>
                    </a:moveTo>
                    <a:lnTo>
                      <a:pt x="482" y="161"/>
                    </a:lnTo>
                    <a:lnTo>
                      <a:pt x="375" y="161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161" y="322"/>
                    </a:lnTo>
                    <a:lnTo>
                      <a:pt x="54" y="375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54" y="268"/>
                    </a:lnTo>
                    <a:lnTo>
                      <a:pt x="161" y="161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2" y="161"/>
                    </a:lnTo>
                    <a:lnTo>
                      <a:pt x="750" y="161"/>
                    </a:lnTo>
                    <a:lnTo>
                      <a:pt x="642" y="161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" name="Freeform 373"/>
              <p:cNvSpPr>
                <a:spLocks/>
              </p:cNvSpPr>
              <p:nvPr/>
            </p:nvSpPr>
            <p:spPr bwMode="auto">
              <a:xfrm>
                <a:off x="4285" y="2096"/>
                <a:ext cx="74" cy="33"/>
              </a:xfrm>
              <a:custGeom>
                <a:avLst/>
                <a:gdLst>
                  <a:gd name="T0" fmla="*/ 0 w 589"/>
                  <a:gd name="T1" fmla="*/ 214 h 268"/>
                  <a:gd name="T2" fmla="*/ 0 w 589"/>
                  <a:gd name="T3" fmla="*/ 161 h 268"/>
                  <a:gd name="T4" fmla="*/ 107 w 589"/>
                  <a:gd name="T5" fmla="*/ 107 h 268"/>
                  <a:gd name="T6" fmla="*/ 214 w 589"/>
                  <a:gd name="T7" fmla="*/ 0 h 268"/>
                  <a:gd name="T8" fmla="*/ 214 w 589"/>
                  <a:gd name="T9" fmla="*/ 0 h 268"/>
                  <a:gd name="T10" fmla="*/ 321 w 589"/>
                  <a:gd name="T11" fmla="*/ 0 h 268"/>
                  <a:gd name="T12" fmla="*/ 428 w 589"/>
                  <a:gd name="T13" fmla="*/ 0 h 268"/>
                  <a:gd name="T14" fmla="*/ 589 w 589"/>
                  <a:gd name="T15" fmla="*/ 0 h 268"/>
                  <a:gd name="T16" fmla="*/ 589 w 589"/>
                  <a:gd name="T17" fmla="*/ 0 h 268"/>
                  <a:gd name="T18" fmla="*/ 589 w 589"/>
                  <a:gd name="T19" fmla="*/ 54 h 268"/>
                  <a:gd name="T20" fmla="*/ 589 w 589"/>
                  <a:gd name="T21" fmla="*/ 54 h 268"/>
                  <a:gd name="T22" fmla="*/ 482 w 589"/>
                  <a:gd name="T23" fmla="*/ 54 h 268"/>
                  <a:gd name="T24" fmla="*/ 482 w 589"/>
                  <a:gd name="T25" fmla="*/ 54 h 268"/>
                  <a:gd name="T26" fmla="*/ 375 w 589"/>
                  <a:gd name="T27" fmla="*/ 107 h 268"/>
                  <a:gd name="T28" fmla="*/ 268 w 589"/>
                  <a:gd name="T29" fmla="*/ 107 h 268"/>
                  <a:gd name="T30" fmla="*/ 214 w 589"/>
                  <a:gd name="T31" fmla="*/ 161 h 268"/>
                  <a:gd name="T32" fmla="*/ 214 w 589"/>
                  <a:gd name="T33" fmla="*/ 161 h 268"/>
                  <a:gd name="T34" fmla="*/ 107 w 589"/>
                  <a:gd name="T35" fmla="*/ 214 h 268"/>
                  <a:gd name="T36" fmla="*/ 0 w 589"/>
                  <a:gd name="T37" fmla="*/ 268 h 268"/>
                  <a:gd name="T38" fmla="*/ 0 w 589"/>
                  <a:gd name="T39" fmla="*/ 2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9" h="268">
                    <a:moveTo>
                      <a:pt x="0" y="214"/>
                    </a:moveTo>
                    <a:lnTo>
                      <a:pt x="0" y="161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482" y="54"/>
                    </a:lnTo>
                    <a:lnTo>
                      <a:pt x="482" y="54"/>
                    </a:lnTo>
                    <a:lnTo>
                      <a:pt x="375" y="107"/>
                    </a:lnTo>
                    <a:lnTo>
                      <a:pt x="268" y="107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214"/>
                    </a:lnTo>
                    <a:lnTo>
                      <a:pt x="0" y="26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" name="Freeform 374"/>
              <p:cNvSpPr>
                <a:spLocks/>
              </p:cNvSpPr>
              <p:nvPr/>
            </p:nvSpPr>
            <p:spPr bwMode="auto">
              <a:xfrm>
                <a:off x="4279" y="2143"/>
                <a:ext cx="127" cy="113"/>
              </a:xfrm>
              <a:custGeom>
                <a:avLst/>
                <a:gdLst>
                  <a:gd name="T0" fmla="*/ 535 w 1016"/>
                  <a:gd name="T1" fmla="*/ 0 h 908"/>
                  <a:gd name="T2" fmla="*/ 642 w 1016"/>
                  <a:gd name="T3" fmla="*/ 107 h 908"/>
                  <a:gd name="T4" fmla="*/ 642 w 1016"/>
                  <a:gd name="T5" fmla="*/ 160 h 908"/>
                  <a:gd name="T6" fmla="*/ 748 w 1016"/>
                  <a:gd name="T7" fmla="*/ 214 h 908"/>
                  <a:gd name="T8" fmla="*/ 748 w 1016"/>
                  <a:gd name="T9" fmla="*/ 214 h 908"/>
                  <a:gd name="T10" fmla="*/ 802 w 1016"/>
                  <a:gd name="T11" fmla="*/ 320 h 908"/>
                  <a:gd name="T12" fmla="*/ 802 w 1016"/>
                  <a:gd name="T13" fmla="*/ 427 h 908"/>
                  <a:gd name="T14" fmla="*/ 696 w 1016"/>
                  <a:gd name="T15" fmla="*/ 534 h 908"/>
                  <a:gd name="T16" fmla="*/ 696 w 1016"/>
                  <a:gd name="T17" fmla="*/ 534 h 908"/>
                  <a:gd name="T18" fmla="*/ 642 w 1016"/>
                  <a:gd name="T19" fmla="*/ 587 h 908"/>
                  <a:gd name="T20" fmla="*/ 696 w 1016"/>
                  <a:gd name="T21" fmla="*/ 641 h 908"/>
                  <a:gd name="T22" fmla="*/ 909 w 1016"/>
                  <a:gd name="T23" fmla="*/ 748 h 908"/>
                  <a:gd name="T24" fmla="*/ 909 w 1016"/>
                  <a:gd name="T25" fmla="*/ 748 h 908"/>
                  <a:gd name="T26" fmla="*/ 1016 w 1016"/>
                  <a:gd name="T27" fmla="*/ 855 h 908"/>
                  <a:gd name="T28" fmla="*/ 962 w 1016"/>
                  <a:gd name="T29" fmla="*/ 908 h 908"/>
                  <a:gd name="T30" fmla="*/ 696 w 1016"/>
                  <a:gd name="T31" fmla="*/ 908 h 908"/>
                  <a:gd name="T32" fmla="*/ 696 w 1016"/>
                  <a:gd name="T33" fmla="*/ 908 h 908"/>
                  <a:gd name="T34" fmla="*/ 374 w 1016"/>
                  <a:gd name="T35" fmla="*/ 908 h 908"/>
                  <a:gd name="T36" fmla="*/ 160 w 1016"/>
                  <a:gd name="T37" fmla="*/ 855 h 908"/>
                  <a:gd name="T38" fmla="*/ 214 w 1016"/>
                  <a:gd name="T39" fmla="*/ 748 h 908"/>
                  <a:gd name="T40" fmla="*/ 214 w 1016"/>
                  <a:gd name="T41" fmla="*/ 748 h 908"/>
                  <a:gd name="T42" fmla="*/ 321 w 1016"/>
                  <a:gd name="T43" fmla="*/ 641 h 908"/>
                  <a:gd name="T44" fmla="*/ 321 w 1016"/>
                  <a:gd name="T45" fmla="*/ 534 h 908"/>
                  <a:gd name="T46" fmla="*/ 214 w 1016"/>
                  <a:gd name="T47" fmla="*/ 480 h 908"/>
                  <a:gd name="T48" fmla="*/ 214 w 1016"/>
                  <a:gd name="T49" fmla="*/ 480 h 908"/>
                  <a:gd name="T50" fmla="*/ 53 w 1016"/>
                  <a:gd name="T51" fmla="*/ 480 h 908"/>
                  <a:gd name="T52" fmla="*/ 0 w 1016"/>
                  <a:gd name="T53" fmla="*/ 373 h 908"/>
                  <a:gd name="T54" fmla="*/ 53 w 1016"/>
                  <a:gd name="T55" fmla="*/ 267 h 908"/>
                  <a:gd name="T56" fmla="*/ 53 w 1016"/>
                  <a:gd name="T57" fmla="*/ 267 h 908"/>
                  <a:gd name="T58" fmla="*/ 107 w 1016"/>
                  <a:gd name="T59" fmla="*/ 214 h 908"/>
                  <a:gd name="T60" fmla="*/ 321 w 1016"/>
                  <a:gd name="T61" fmla="*/ 53 h 908"/>
                  <a:gd name="T62" fmla="*/ 535 w 1016"/>
                  <a:gd name="T63" fmla="*/ 0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6" h="908">
                    <a:moveTo>
                      <a:pt x="535" y="0"/>
                    </a:moveTo>
                    <a:lnTo>
                      <a:pt x="642" y="107"/>
                    </a:lnTo>
                    <a:lnTo>
                      <a:pt x="642" y="160"/>
                    </a:lnTo>
                    <a:lnTo>
                      <a:pt x="748" y="214"/>
                    </a:lnTo>
                    <a:lnTo>
                      <a:pt x="748" y="214"/>
                    </a:lnTo>
                    <a:lnTo>
                      <a:pt x="802" y="320"/>
                    </a:lnTo>
                    <a:lnTo>
                      <a:pt x="802" y="427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696" y="641"/>
                    </a:lnTo>
                    <a:lnTo>
                      <a:pt x="909" y="748"/>
                    </a:lnTo>
                    <a:lnTo>
                      <a:pt x="909" y="748"/>
                    </a:lnTo>
                    <a:lnTo>
                      <a:pt x="1016" y="855"/>
                    </a:lnTo>
                    <a:lnTo>
                      <a:pt x="962" y="908"/>
                    </a:lnTo>
                    <a:lnTo>
                      <a:pt x="696" y="908"/>
                    </a:lnTo>
                    <a:lnTo>
                      <a:pt x="696" y="908"/>
                    </a:lnTo>
                    <a:lnTo>
                      <a:pt x="374" y="908"/>
                    </a:lnTo>
                    <a:lnTo>
                      <a:pt x="160" y="855"/>
                    </a:lnTo>
                    <a:lnTo>
                      <a:pt x="214" y="748"/>
                    </a:lnTo>
                    <a:lnTo>
                      <a:pt x="214" y="748"/>
                    </a:lnTo>
                    <a:lnTo>
                      <a:pt x="321" y="641"/>
                    </a:lnTo>
                    <a:lnTo>
                      <a:pt x="321" y="534"/>
                    </a:lnTo>
                    <a:lnTo>
                      <a:pt x="214" y="480"/>
                    </a:lnTo>
                    <a:lnTo>
                      <a:pt x="214" y="480"/>
                    </a:lnTo>
                    <a:lnTo>
                      <a:pt x="53" y="480"/>
                    </a:lnTo>
                    <a:lnTo>
                      <a:pt x="0" y="373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321" y="53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" name="Freeform 375"/>
              <p:cNvSpPr>
                <a:spLocks/>
              </p:cNvSpPr>
              <p:nvPr/>
            </p:nvSpPr>
            <p:spPr bwMode="auto">
              <a:xfrm>
                <a:off x="4285" y="2149"/>
                <a:ext cx="114" cy="101"/>
              </a:xfrm>
              <a:custGeom>
                <a:avLst/>
                <a:gdLst>
                  <a:gd name="T0" fmla="*/ 482 w 909"/>
                  <a:gd name="T1" fmla="*/ 0 h 802"/>
                  <a:gd name="T2" fmla="*/ 535 w 909"/>
                  <a:gd name="T3" fmla="*/ 107 h 802"/>
                  <a:gd name="T4" fmla="*/ 589 w 909"/>
                  <a:gd name="T5" fmla="*/ 161 h 802"/>
                  <a:gd name="T6" fmla="*/ 643 w 909"/>
                  <a:gd name="T7" fmla="*/ 214 h 802"/>
                  <a:gd name="T8" fmla="*/ 643 w 909"/>
                  <a:gd name="T9" fmla="*/ 214 h 802"/>
                  <a:gd name="T10" fmla="*/ 695 w 909"/>
                  <a:gd name="T11" fmla="*/ 320 h 802"/>
                  <a:gd name="T12" fmla="*/ 643 w 909"/>
                  <a:gd name="T13" fmla="*/ 427 h 802"/>
                  <a:gd name="T14" fmla="*/ 589 w 909"/>
                  <a:gd name="T15" fmla="*/ 481 h 802"/>
                  <a:gd name="T16" fmla="*/ 589 w 909"/>
                  <a:gd name="T17" fmla="*/ 481 h 802"/>
                  <a:gd name="T18" fmla="*/ 535 w 909"/>
                  <a:gd name="T19" fmla="*/ 534 h 802"/>
                  <a:gd name="T20" fmla="*/ 643 w 909"/>
                  <a:gd name="T21" fmla="*/ 588 h 802"/>
                  <a:gd name="T22" fmla="*/ 802 w 909"/>
                  <a:gd name="T23" fmla="*/ 641 h 802"/>
                  <a:gd name="T24" fmla="*/ 802 w 909"/>
                  <a:gd name="T25" fmla="*/ 641 h 802"/>
                  <a:gd name="T26" fmla="*/ 909 w 909"/>
                  <a:gd name="T27" fmla="*/ 748 h 802"/>
                  <a:gd name="T28" fmla="*/ 802 w 909"/>
                  <a:gd name="T29" fmla="*/ 802 h 802"/>
                  <a:gd name="T30" fmla="*/ 589 w 909"/>
                  <a:gd name="T31" fmla="*/ 802 h 802"/>
                  <a:gd name="T32" fmla="*/ 589 w 909"/>
                  <a:gd name="T33" fmla="*/ 802 h 802"/>
                  <a:gd name="T34" fmla="*/ 321 w 909"/>
                  <a:gd name="T35" fmla="*/ 802 h 802"/>
                  <a:gd name="T36" fmla="*/ 161 w 909"/>
                  <a:gd name="T37" fmla="*/ 748 h 802"/>
                  <a:gd name="T38" fmla="*/ 161 w 909"/>
                  <a:gd name="T39" fmla="*/ 641 h 802"/>
                  <a:gd name="T40" fmla="*/ 161 w 909"/>
                  <a:gd name="T41" fmla="*/ 641 h 802"/>
                  <a:gd name="T42" fmla="*/ 268 w 909"/>
                  <a:gd name="T43" fmla="*/ 534 h 802"/>
                  <a:gd name="T44" fmla="*/ 321 w 909"/>
                  <a:gd name="T45" fmla="*/ 481 h 802"/>
                  <a:gd name="T46" fmla="*/ 214 w 909"/>
                  <a:gd name="T47" fmla="*/ 427 h 802"/>
                  <a:gd name="T48" fmla="*/ 214 w 909"/>
                  <a:gd name="T49" fmla="*/ 427 h 802"/>
                  <a:gd name="T50" fmla="*/ 54 w 909"/>
                  <a:gd name="T51" fmla="*/ 427 h 802"/>
                  <a:gd name="T52" fmla="*/ 0 w 909"/>
                  <a:gd name="T53" fmla="*/ 320 h 802"/>
                  <a:gd name="T54" fmla="*/ 54 w 909"/>
                  <a:gd name="T55" fmla="*/ 214 h 802"/>
                  <a:gd name="T56" fmla="*/ 54 w 909"/>
                  <a:gd name="T57" fmla="*/ 214 h 802"/>
                  <a:gd name="T58" fmla="*/ 107 w 909"/>
                  <a:gd name="T59" fmla="*/ 161 h 802"/>
                  <a:gd name="T60" fmla="*/ 268 w 909"/>
                  <a:gd name="T61" fmla="*/ 54 h 802"/>
                  <a:gd name="T62" fmla="*/ 482 w 909"/>
                  <a:gd name="T6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9" h="802">
                    <a:moveTo>
                      <a:pt x="482" y="0"/>
                    </a:moveTo>
                    <a:lnTo>
                      <a:pt x="535" y="107"/>
                    </a:lnTo>
                    <a:lnTo>
                      <a:pt x="589" y="161"/>
                    </a:lnTo>
                    <a:lnTo>
                      <a:pt x="643" y="214"/>
                    </a:lnTo>
                    <a:lnTo>
                      <a:pt x="643" y="214"/>
                    </a:lnTo>
                    <a:lnTo>
                      <a:pt x="695" y="320"/>
                    </a:lnTo>
                    <a:lnTo>
                      <a:pt x="643" y="427"/>
                    </a:lnTo>
                    <a:lnTo>
                      <a:pt x="589" y="481"/>
                    </a:lnTo>
                    <a:lnTo>
                      <a:pt x="589" y="481"/>
                    </a:lnTo>
                    <a:lnTo>
                      <a:pt x="535" y="534"/>
                    </a:lnTo>
                    <a:lnTo>
                      <a:pt x="643" y="588"/>
                    </a:lnTo>
                    <a:lnTo>
                      <a:pt x="802" y="641"/>
                    </a:lnTo>
                    <a:lnTo>
                      <a:pt x="802" y="641"/>
                    </a:lnTo>
                    <a:lnTo>
                      <a:pt x="909" y="748"/>
                    </a:lnTo>
                    <a:lnTo>
                      <a:pt x="802" y="802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321" y="802"/>
                    </a:lnTo>
                    <a:lnTo>
                      <a:pt x="161" y="748"/>
                    </a:lnTo>
                    <a:lnTo>
                      <a:pt x="161" y="641"/>
                    </a:lnTo>
                    <a:lnTo>
                      <a:pt x="161" y="641"/>
                    </a:lnTo>
                    <a:lnTo>
                      <a:pt x="268" y="534"/>
                    </a:lnTo>
                    <a:lnTo>
                      <a:pt x="321" y="481"/>
                    </a:lnTo>
                    <a:lnTo>
                      <a:pt x="214" y="427"/>
                    </a:lnTo>
                    <a:lnTo>
                      <a:pt x="214" y="427"/>
                    </a:lnTo>
                    <a:lnTo>
                      <a:pt x="54" y="427"/>
                    </a:lnTo>
                    <a:lnTo>
                      <a:pt x="0" y="320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1"/>
                    </a:lnTo>
                    <a:lnTo>
                      <a:pt x="268" y="54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" name="Freeform 376"/>
              <p:cNvSpPr>
                <a:spLocks/>
              </p:cNvSpPr>
              <p:nvPr/>
            </p:nvSpPr>
            <p:spPr bwMode="auto">
              <a:xfrm>
                <a:off x="4299" y="2156"/>
                <a:ext cx="87" cy="94"/>
              </a:xfrm>
              <a:custGeom>
                <a:avLst/>
                <a:gdLst>
                  <a:gd name="T0" fmla="*/ 375 w 695"/>
                  <a:gd name="T1" fmla="*/ 0 h 748"/>
                  <a:gd name="T2" fmla="*/ 428 w 695"/>
                  <a:gd name="T3" fmla="*/ 53 h 748"/>
                  <a:gd name="T4" fmla="*/ 428 w 695"/>
                  <a:gd name="T5" fmla="*/ 107 h 748"/>
                  <a:gd name="T6" fmla="*/ 536 w 695"/>
                  <a:gd name="T7" fmla="*/ 160 h 748"/>
                  <a:gd name="T8" fmla="*/ 536 w 695"/>
                  <a:gd name="T9" fmla="*/ 160 h 748"/>
                  <a:gd name="T10" fmla="*/ 536 w 695"/>
                  <a:gd name="T11" fmla="*/ 266 h 748"/>
                  <a:gd name="T12" fmla="*/ 482 w 695"/>
                  <a:gd name="T13" fmla="*/ 373 h 748"/>
                  <a:gd name="T14" fmla="*/ 428 w 695"/>
                  <a:gd name="T15" fmla="*/ 427 h 748"/>
                  <a:gd name="T16" fmla="*/ 428 w 695"/>
                  <a:gd name="T17" fmla="*/ 427 h 748"/>
                  <a:gd name="T18" fmla="*/ 375 w 695"/>
                  <a:gd name="T19" fmla="*/ 480 h 748"/>
                  <a:gd name="T20" fmla="*/ 428 w 695"/>
                  <a:gd name="T21" fmla="*/ 534 h 748"/>
                  <a:gd name="T22" fmla="*/ 588 w 695"/>
                  <a:gd name="T23" fmla="*/ 587 h 748"/>
                  <a:gd name="T24" fmla="*/ 588 w 695"/>
                  <a:gd name="T25" fmla="*/ 587 h 748"/>
                  <a:gd name="T26" fmla="*/ 695 w 695"/>
                  <a:gd name="T27" fmla="*/ 694 h 748"/>
                  <a:gd name="T28" fmla="*/ 642 w 695"/>
                  <a:gd name="T29" fmla="*/ 748 h 748"/>
                  <a:gd name="T30" fmla="*/ 482 w 695"/>
                  <a:gd name="T31" fmla="*/ 748 h 748"/>
                  <a:gd name="T32" fmla="*/ 482 w 695"/>
                  <a:gd name="T33" fmla="*/ 748 h 748"/>
                  <a:gd name="T34" fmla="*/ 268 w 695"/>
                  <a:gd name="T35" fmla="*/ 748 h 748"/>
                  <a:gd name="T36" fmla="*/ 107 w 695"/>
                  <a:gd name="T37" fmla="*/ 694 h 748"/>
                  <a:gd name="T38" fmla="*/ 107 w 695"/>
                  <a:gd name="T39" fmla="*/ 587 h 748"/>
                  <a:gd name="T40" fmla="*/ 107 w 695"/>
                  <a:gd name="T41" fmla="*/ 587 h 748"/>
                  <a:gd name="T42" fmla="*/ 214 w 695"/>
                  <a:gd name="T43" fmla="*/ 480 h 748"/>
                  <a:gd name="T44" fmla="*/ 214 w 695"/>
                  <a:gd name="T45" fmla="*/ 427 h 748"/>
                  <a:gd name="T46" fmla="*/ 161 w 695"/>
                  <a:gd name="T47" fmla="*/ 373 h 748"/>
                  <a:gd name="T48" fmla="*/ 161 w 695"/>
                  <a:gd name="T49" fmla="*/ 373 h 748"/>
                  <a:gd name="T50" fmla="*/ 54 w 695"/>
                  <a:gd name="T51" fmla="*/ 320 h 748"/>
                  <a:gd name="T52" fmla="*/ 0 w 695"/>
                  <a:gd name="T53" fmla="*/ 266 h 748"/>
                  <a:gd name="T54" fmla="*/ 0 w 695"/>
                  <a:gd name="T55" fmla="*/ 160 h 748"/>
                  <a:gd name="T56" fmla="*/ 0 w 695"/>
                  <a:gd name="T57" fmla="*/ 160 h 748"/>
                  <a:gd name="T58" fmla="*/ 54 w 695"/>
                  <a:gd name="T59" fmla="*/ 107 h 748"/>
                  <a:gd name="T60" fmla="*/ 214 w 695"/>
                  <a:gd name="T61" fmla="*/ 53 h 748"/>
                  <a:gd name="T62" fmla="*/ 375 w 695"/>
                  <a:gd name="T63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5" h="748">
                    <a:moveTo>
                      <a:pt x="375" y="0"/>
                    </a:moveTo>
                    <a:lnTo>
                      <a:pt x="428" y="53"/>
                    </a:lnTo>
                    <a:lnTo>
                      <a:pt x="428" y="107"/>
                    </a:lnTo>
                    <a:lnTo>
                      <a:pt x="536" y="160"/>
                    </a:lnTo>
                    <a:lnTo>
                      <a:pt x="536" y="160"/>
                    </a:lnTo>
                    <a:lnTo>
                      <a:pt x="536" y="266"/>
                    </a:lnTo>
                    <a:lnTo>
                      <a:pt x="482" y="373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375" y="480"/>
                    </a:lnTo>
                    <a:lnTo>
                      <a:pt x="428" y="534"/>
                    </a:lnTo>
                    <a:lnTo>
                      <a:pt x="588" y="587"/>
                    </a:lnTo>
                    <a:lnTo>
                      <a:pt x="588" y="587"/>
                    </a:lnTo>
                    <a:lnTo>
                      <a:pt x="695" y="694"/>
                    </a:lnTo>
                    <a:lnTo>
                      <a:pt x="642" y="748"/>
                    </a:lnTo>
                    <a:lnTo>
                      <a:pt x="482" y="748"/>
                    </a:lnTo>
                    <a:lnTo>
                      <a:pt x="482" y="748"/>
                    </a:lnTo>
                    <a:lnTo>
                      <a:pt x="268" y="748"/>
                    </a:lnTo>
                    <a:lnTo>
                      <a:pt x="107" y="694"/>
                    </a:lnTo>
                    <a:lnTo>
                      <a:pt x="107" y="587"/>
                    </a:lnTo>
                    <a:lnTo>
                      <a:pt x="107" y="587"/>
                    </a:lnTo>
                    <a:lnTo>
                      <a:pt x="214" y="480"/>
                    </a:lnTo>
                    <a:lnTo>
                      <a:pt x="214" y="427"/>
                    </a:lnTo>
                    <a:lnTo>
                      <a:pt x="161" y="373"/>
                    </a:lnTo>
                    <a:lnTo>
                      <a:pt x="161" y="373"/>
                    </a:lnTo>
                    <a:lnTo>
                      <a:pt x="54" y="320"/>
                    </a:lnTo>
                    <a:lnTo>
                      <a:pt x="0" y="266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214" y="53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" name="Freeform 377"/>
              <p:cNvSpPr>
                <a:spLocks/>
              </p:cNvSpPr>
              <p:nvPr/>
            </p:nvSpPr>
            <p:spPr bwMode="auto">
              <a:xfrm>
                <a:off x="4305" y="2163"/>
                <a:ext cx="67" cy="80"/>
              </a:xfrm>
              <a:custGeom>
                <a:avLst/>
                <a:gdLst>
                  <a:gd name="T0" fmla="*/ 321 w 534"/>
                  <a:gd name="T1" fmla="*/ 0 h 641"/>
                  <a:gd name="T2" fmla="*/ 321 w 534"/>
                  <a:gd name="T3" fmla="*/ 54 h 641"/>
                  <a:gd name="T4" fmla="*/ 374 w 534"/>
                  <a:gd name="T5" fmla="*/ 107 h 641"/>
                  <a:gd name="T6" fmla="*/ 428 w 534"/>
                  <a:gd name="T7" fmla="*/ 160 h 641"/>
                  <a:gd name="T8" fmla="*/ 428 w 534"/>
                  <a:gd name="T9" fmla="*/ 160 h 641"/>
                  <a:gd name="T10" fmla="*/ 428 w 534"/>
                  <a:gd name="T11" fmla="*/ 213 h 641"/>
                  <a:gd name="T12" fmla="*/ 374 w 534"/>
                  <a:gd name="T13" fmla="*/ 320 h 641"/>
                  <a:gd name="T14" fmla="*/ 321 w 534"/>
                  <a:gd name="T15" fmla="*/ 374 h 641"/>
                  <a:gd name="T16" fmla="*/ 321 w 534"/>
                  <a:gd name="T17" fmla="*/ 374 h 641"/>
                  <a:gd name="T18" fmla="*/ 321 w 534"/>
                  <a:gd name="T19" fmla="*/ 427 h 641"/>
                  <a:gd name="T20" fmla="*/ 374 w 534"/>
                  <a:gd name="T21" fmla="*/ 481 h 641"/>
                  <a:gd name="T22" fmla="*/ 482 w 534"/>
                  <a:gd name="T23" fmla="*/ 534 h 641"/>
                  <a:gd name="T24" fmla="*/ 482 w 534"/>
                  <a:gd name="T25" fmla="*/ 534 h 641"/>
                  <a:gd name="T26" fmla="*/ 534 w 534"/>
                  <a:gd name="T27" fmla="*/ 588 h 641"/>
                  <a:gd name="T28" fmla="*/ 482 w 534"/>
                  <a:gd name="T29" fmla="*/ 641 h 641"/>
                  <a:gd name="T30" fmla="*/ 374 w 534"/>
                  <a:gd name="T31" fmla="*/ 641 h 641"/>
                  <a:gd name="T32" fmla="*/ 374 w 534"/>
                  <a:gd name="T33" fmla="*/ 641 h 641"/>
                  <a:gd name="T34" fmla="*/ 214 w 534"/>
                  <a:gd name="T35" fmla="*/ 641 h 641"/>
                  <a:gd name="T36" fmla="*/ 107 w 534"/>
                  <a:gd name="T37" fmla="*/ 588 h 641"/>
                  <a:gd name="T38" fmla="*/ 107 w 534"/>
                  <a:gd name="T39" fmla="*/ 481 h 641"/>
                  <a:gd name="T40" fmla="*/ 107 w 534"/>
                  <a:gd name="T41" fmla="*/ 481 h 641"/>
                  <a:gd name="T42" fmla="*/ 214 w 534"/>
                  <a:gd name="T43" fmla="*/ 427 h 641"/>
                  <a:gd name="T44" fmla="*/ 160 w 534"/>
                  <a:gd name="T45" fmla="*/ 320 h 641"/>
                  <a:gd name="T46" fmla="*/ 107 w 534"/>
                  <a:gd name="T47" fmla="*/ 267 h 641"/>
                  <a:gd name="T48" fmla="*/ 107 w 534"/>
                  <a:gd name="T49" fmla="*/ 267 h 641"/>
                  <a:gd name="T50" fmla="*/ 53 w 534"/>
                  <a:gd name="T51" fmla="*/ 267 h 641"/>
                  <a:gd name="T52" fmla="*/ 0 w 534"/>
                  <a:gd name="T53" fmla="*/ 213 h 641"/>
                  <a:gd name="T54" fmla="*/ 53 w 534"/>
                  <a:gd name="T55" fmla="*/ 160 h 641"/>
                  <a:gd name="T56" fmla="*/ 53 w 534"/>
                  <a:gd name="T57" fmla="*/ 160 h 641"/>
                  <a:gd name="T58" fmla="*/ 107 w 534"/>
                  <a:gd name="T59" fmla="*/ 107 h 641"/>
                  <a:gd name="T60" fmla="*/ 160 w 534"/>
                  <a:gd name="T61" fmla="*/ 54 h 641"/>
                  <a:gd name="T62" fmla="*/ 321 w 534"/>
                  <a:gd name="T63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4" h="641">
                    <a:moveTo>
                      <a:pt x="321" y="0"/>
                    </a:moveTo>
                    <a:lnTo>
                      <a:pt x="321" y="54"/>
                    </a:lnTo>
                    <a:lnTo>
                      <a:pt x="374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3"/>
                    </a:lnTo>
                    <a:lnTo>
                      <a:pt x="374" y="320"/>
                    </a:lnTo>
                    <a:lnTo>
                      <a:pt x="321" y="374"/>
                    </a:lnTo>
                    <a:lnTo>
                      <a:pt x="321" y="374"/>
                    </a:lnTo>
                    <a:lnTo>
                      <a:pt x="321" y="427"/>
                    </a:lnTo>
                    <a:lnTo>
                      <a:pt x="374" y="481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534" y="588"/>
                    </a:lnTo>
                    <a:lnTo>
                      <a:pt x="482" y="641"/>
                    </a:lnTo>
                    <a:lnTo>
                      <a:pt x="374" y="641"/>
                    </a:lnTo>
                    <a:lnTo>
                      <a:pt x="374" y="641"/>
                    </a:lnTo>
                    <a:lnTo>
                      <a:pt x="214" y="641"/>
                    </a:lnTo>
                    <a:lnTo>
                      <a:pt x="107" y="588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214" y="427"/>
                    </a:lnTo>
                    <a:lnTo>
                      <a:pt x="160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67"/>
                    </a:lnTo>
                    <a:lnTo>
                      <a:pt x="0" y="213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" name="Freeform 378"/>
              <p:cNvSpPr>
                <a:spLocks/>
              </p:cNvSpPr>
              <p:nvPr/>
            </p:nvSpPr>
            <p:spPr bwMode="auto">
              <a:xfrm>
                <a:off x="4312" y="2176"/>
                <a:ext cx="47" cy="60"/>
              </a:xfrm>
              <a:custGeom>
                <a:avLst/>
                <a:gdLst>
                  <a:gd name="T0" fmla="*/ 54 w 375"/>
                  <a:gd name="T1" fmla="*/ 53 h 481"/>
                  <a:gd name="T2" fmla="*/ 54 w 375"/>
                  <a:gd name="T3" fmla="*/ 53 h 481"/>
                  <a:gd name="T4" fmla="*/ 161 w 375"/>
                  <a:gd name="T5" fmla="*/ 0 h 481"/>
                  <a:gd name="T6" fmla="*/ 214 w 375"/>
                  <a:gd name="T7" fmla="*/ 0 h 481"/>
                  <a:gd name="T8" fmla="*/ 214 w 375"/>
                  <a:gd name="T9" fmla="*/ 0 h 481"/>
                  <a:gd name="T10" fmla="*/ 268 w 375"/>
                  <a:gd name="T11" fmla="*/ 0 h 481"/>
                  <a:gd name="T12" fmla="*/ 268 w 375"/>
                  <a:gd name="T13" fmla="*/ 53 h 481"/>
                  <a:gd name="T14" fmla="*/ 321 w 375"/>
                  <a:gd name="T15" fmla="*/ 53 h 481"/>
                  <a:gd name="T16" fmla="*/ 321 w 375"/>
                  <a:gd name="T17" fmla="*/ 53 h 481"/>
                  <a:gd name="T18" fmla="*/ 321 w 375"/>
                  <a:gd name="T19" fmla="*/ 106 h 481"/>
                  <a:gd name="T20" fmla="*/ 268 w 375"/>
                  <a:gd name="T21" fmla="*/ 213 h 481"/>
                  <a:gd name="T22" fmla="*/ 214 w 375"/>
                  <a:gd name="T23" fmla="*/ 267 h 481"/>
                  <a:gd name="T24" fmla="*/ 214 w 375"/>
                  <a:gd name="T25" fmla="*/ 267 h 481"/>
                  <a:gd name="T26" fmla="*/ 214 w 375"/>
                  <a:gd name="T27" fmla="*/ 320 h 481"/>
                  <a:gd name="T28" fmla="*/ 268 w 375"/>
                  <a:gd name="T29" fmla="*/ 374 h 481"/>
                  <a:gd name="T30" fmla="*/ 375 w 375"/>
                  <a:gd name="T31" fmla="*/ 374 h 481"/>
                  <a:gd name="T32" fmla="*/ 375 w 375"/>
                  <a:gd name="T33" fmla="*/ 374 h 481"/>
                  <a:gd name="T34" fmla="*/ 375 w 375"/>
                  <a:gd name="T35" fmla="*/ 427 h 481"/>
                  <a:gd name="T36" fmla="*/ 375 w 375"/>
                  <a:gd name="T37" fmla="*/ 481 h 481"/>
                  <a:gd name="T38" fmla="*/ 268 w 375"/>
                  <a:gd name="T39" fmla="*/ 481 h 481"/>
                  <a:gd name="T40" fmla="*/ 268 w 375"/>
                  <a:gd name="T41" fmla="*/ 481 h 481"/>
                  <a:gd name="T42" fmla="*/ 161 w 375"/>
                  <a:gd name="T43" fmla="*/ 481 h 481"/>
                  <a:gd name="T44" fmla="*/ 107 w 375"/>
                  <a:gd name="T45" fmla="*/ 427 h 481"/>
                  <a:gd name="T46" fmla="*/ 107 w 375"/>
                  <a:gd name="T47" fmla="*/ 374 h 481"/>
                  <a:gd name="T48" fmla="*/ 107 w 375"/>
                  <a:gd name="T49" fmla="*/ 374 h 481"/>
                  <a:gd name="T50" fmla="*/ 161 w 375"/>
                  <a:gd name="T51" fmla="*/ 320 h 481"/>
                  <a:gd name="T52" fmla="*/ 161 w 375"/>
                  <a:gd name="T53" fmla="*/ 213 h 481"/>
                  <a:gd name="T54" fmla="*/ 107 w 375"/>
                  <a:gd name="T55" fmla="*/ 160 h 481"/>
                  <a:gd name="T56" fmla="*/ 107 w 375"/>
                  <a:gd name="T57" fmla="*/ 160 h 481"/>
                  <a:gd name="T58" fmla="*/ 54 w 375"/>
                  <a:gd name="T59" fmla="*/ 160 h 481"/>
                  <a:gd name="T60" fmla="*/ 0 w 375"/>
                  <a:gd name="T61" fmla="*/ 106 h 481"/>
                  <a:gd name="T62" fmla="*/ 54 w 375"/>
                  <a:gd name="T63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5" h="481">
                    <a:moveTo>
                      <a:pt x="54" y="53"/>
                    </a:moveTo>
                    <a:lnTo>
                      <a:pt x="54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6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68" y="374"/>
                    </a:lnTo>
                    <a:lnTo>
                      <a:pt x="375" y="374"/>
                    </a:lnTo>
                    <a:lnTo>
                      <a:pt x="375" y="374"/>
                    </a:lnTo>
                    <a:lnTo>
                      <a:pt x="375" y="427"/>
                    </a:lnTo>
                    <a:lnTo>
                      <a:pt x="375" y="481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320"/>
                    </a:lnTo>
                    <a:lnTo>
                      <a:pt x="161" y="213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4" y="160"/>
                    </a:lnTo>
                    <a:lnTo>
                      <a:pt x="0" y="106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" name="Freeform 379"/>
              <p:cNvSpPr>
                <a:spLocks/>
              </p:cNvSpPr>
              <p:nvPr/>
            </p:nvSpPr>
            <p:spPr bwMode="auto">
              <a:xfrm>
                <a:off x="4506" y="2377"/>
                <a:ext cx="221" cy="53"/>
              </a:xfrm>
              <a:custGeom>
                <a:avLst/>
                <a:gdLst>
                  <a:gd name="T0" fmla="*/ 1178 w 1767"/>
                  <a:gd name="T1" fmla="*/ 321 h 428"/>
                  <a:gd name="T2" fmla="*/ 696 w 1767"/>
                  <a:gd name="T3" fmla="*/ 267 h 428"/>
                  <a:gd name="T4" fmla="*/ 482 w 1767"/>
                  <a:gd name="T5" fmla="*/ 321 h 428"/>
                  <a:gd name="T6" fmla="*/ 429 w 1767"/>
                  <a:gd name="T7" fmla="*/ 374 h 428"/>
                  <a:gd name="T8" fmla="*/ 429 w 1767"/>
                  <a:gd name="T9" fmla="*/ 374 h 428"/>
                  <a:gd name="T10" fmla="*/ 107 w 1767"/>
                  <a:gd name="T11" fmla="*/ 428 h 428"/>
                  <a:gd name="T12" fmla="*/ 0 w 1767"/>
                  <a:gd name="T13" fmla="*/ 321 h 428"/>
                  <a:gd name="T14" fmla="*/ 54 w 1767"/>
                  <a:gd name="T15" fmla="*/ 214 h 428"/>
                  <a:gd name="T16" fmla="*/ 54 w 1767"/>
                  <a:gd name="T17" fmla="*/ 214 h 428"/>
                  <a:gd name="T18" fmla="*/ 214 w 1767"/>
                  <a:gd name="T19" fmla="*/ 107 h 428"/>
                  <a:gd name="T20" fmla="*/ 375 w 1767"/>
                  <a:gd name="T21" fmla="*/ 53 h 428"/>
                  <a:gd name="T22" fmla="*/ 589 w 1767"/>
                  <a:gd name="T23" fmla="*/ 0 h 428"/>
                  <a:gd name="T24" fmla="*/ 589 w 1767"/>
                  <a:gd name="T25" fmla="*/ 0 h 428"/>
                  <a:gd name="T26" fmla="*/ 857 w 1767"/>
                  <a:gd name="T27" fmla="*/ 0 h 428"/>
                  <a:gd name="T28" fmla="*/ 1178 w 1767"/>
                  <a:gd name="T29" fmla="*/ 107 h 428"/>
                  <a:gd name="T30" fmla="*/ 1552 w 1767"/>
                  <a:gd name="T31" fmla="*/ 214 h 428"/>
                  <a:gd name="T32" fmla="*/ 1552 w 1767"/>
                  <a:gd name="T33" fmla="*/ 214 h 428"/>
                  <a:gd name="T34" fmla="*/ 1767 w 1767"/>
                  <a:gd name="T35" fmla="*/ 321 h 428"/>
                  <a:gd name="T36" fmla="*/ 1606 w 1767"/>
                  <a:gd name="T37" fmla="*/ 374 h 428"/>
                  <a:gd name="T38" fmla="*/ 1178 w 1767"/>
                  <a:gd name="T39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67" h="428">
                    <a:moveTo>
                      <a:pt x="1178" y="321"/>
                    </a:moveTo>
                    <a:lnTo>
                      <a:pt x="696" y="267"/>
                    </a:lnTo>
                    <a:lnTo>
                      <a:pt x="482" y="321"/>
                    </a:lnTo>
                    <a:lnTo>
                      <a:pt x="429" y="374"/>
                    </a:lnTo>
                    <a:lnTo>
                      <a:pt x="429" y="374"/>
                    </a:lnTo>
                    <a:lnTo>
                      <a:pt x="107" y="428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214" y="107"/>
                    </a:lnTo>
                    <a:lnTo>
                      <a:pt x="375" y="53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857" y="0"/>
                    </a:lnTo>
                    <a:lnTo>
                      <a:pt x="1178" y="107"/>
                    </a:lnTo>
                    <a:lnTo>
                      <a:pt x="1552" y="214"/>
                    </a:lnTo>
                    <a:lnTo>
                      <a:pt x="1552" y="214"/>
                    </a:lnTo>
                    <a:lnTo>
                      <a:pt x="1767" y="321"/>
                    </a:lnTo>
                    <a:lnTo>
                      <a:pt x="1606" y="374"/>
                    </a:lnTo>
                    <a:lnTo>
                      <a:pt x="1178" y="321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" name="Freeform 380"/>
              <p:cNvSpPr>
                <a:spLocks/>
              </p:cNvSpPr>
              <p:nvPr/>
            </p:nvSpPr>
            <p:spPr bwMode="auto">
              <a:xfrm>
                <a:off x="4519" y="2377"/>
                <a:ext cx="188" cy="46"/>
              </a:xfrm>
              <a:custGeom>
                <a:avLst/>
                <a:gdLst>
                  <a:gd name="T0" fmla="*/ 1017 w 1499"/>
                  <a:gd name="T1" fmla="*/ 267 h 374"/>
                  <a:gd name="T2" fmla="*/ 589 w 1499"/>
                  <a:gd name="T3" fmla="*/ 267 h 374"/>
                  <a:gd name="T4" fmla="*/ 429 w 1499"/>
                  <a:gd name="T5" fmla="*/ 321 h 374"/>
                  <a:gd name="T6" fmla="*/ 375 w 1499"/>
                  <a:gd name="T7" fmla="*/ 321 h 374"/>
                  <a:gd name="T8" fmla="*/ 375 w 1499"/>
                  <a:gd name="T9" fmla="*/ 321 h 374"/>
                  <a:gd name="T10" fmla="*/ 107 w 1499"/>
                  <a:gd name="T11" fmla="*/ 374 h 374"/>
                  <a:gd name="T12" fmla="*/ 0 w 1499"/>
                  <a:gd name="T13" fmla="*/ 321 h 374"/>
                  <a:gd name="T14" fmla="*/ 54 w 1499"/>
                  <a:gd name="T15" fmla="*/ 160 h 374"/>
                  <a:gd name="T16" fmla="*/ 54 w 1499"/>
                  <a:gd name="T17" fmla="*/ 160 h 374"/>
                  <a:gd name="T18" fmla="*/ 161 w 1499"/>
                  <a:gd name="T19" fmla="*/ 107 h 374"/>
                  <a:gd name="T20" fmla="*/ 322 w 1499"/>
                  <a:gd name="T21" fmla="*/ 53 h 374"/>
                  <a:gd name="T22" fmla="*/ 536 w 1499"/>
                  <a:gd name="T23" fmla="*/ 0 h 374"/>
                  <a:gd name="T24" fmla="*/ 536 w 1499"/>
                  <a:gd name="T25" fmla="*/ 0 h 374"/>
                  <a:gd name="T26" fmla="*/ 750 w 1499"/>
                  <a:gd name="T27" fmla="*/ 0 h 374"/>
                  <a:gd name="T28" fmla="*/ 1017 w 1499"/>
                  <a:gd name="T29" fmla="*/ 107 h 374"/>
                  <a:gd name="T30" fmla="*/ 1338 w 1499"/>
                  <a:gd name="T31" fmla="*/ 160 h 374"/>
                  <a:gd name="T32" fmla="*/ 1338 w 1499"/>
                  <a:gd name="T33" fmla="*/ 160 h 374"/>
                  <a:gd name="T34" fmla="*/ 1499 w 1499"/>
                  <a:gd name="T35" fmla="*/ 267 h 374"/>
                  <a:gd name="T36" fmla="*/ 1392 w 1499"/>
                  <a:gd name="T37" fmla="*/ 321 h 374"/>
                  <a:gd name="T38" fmla="*/ 1017 w 1499"/>
                  <a:gd name="T3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9" h="374">
                    <a:moveTo>
                      <a:pt x="1017" y="267"/>
                    </a:moveTo>
                    <a:lnTo>
                      <a:pt x="589" y="267"/>
                    </a:lnTo>
                    <a:lnTo>
                      <a:pt x="429" y="32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107" y="374"/>
                    </a:lnTo>
                    <a:lnTo>
                      <a:pt x="0" y="321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322" y="53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750" y="0"/>
                    </a:lnTo>
                    <a:lnTo>
                      <a:pt x="1017" y="107"/>
                    </a:lnTo>
                    <a:lnTo>
                      <a:pt x="1338" y="160"/>
                    </a:lnTo>
                    <a:lnTo>
                      <a:pt x="1338" y="160"/>
                    </a:lnTo>
                    <a:lnTo>
                      <a:pt x="1499" y="267"/>
                    </a:lnTo>
                    <a:lnTo>
                      <a:pt x="1392" y="321"/>
                    </a:lnTo>
                    <a:lnTo>
                      <a:pt x="1017" y="267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" name="Freeform 381"/>
              <p:cNvSpPr>
                <a:spLocks/>
              </p:cNvSpPr>
              <p:nvPr/>
            </p:nvSpPr>
            <p:spPr bwMode="auto">
              <a:xfrm>
                <a:off x="4533" y="2377"/>
                <a:ext cx="160" cy="40"/>
              </a:xfrm>
              <a:custGeom>
                <a:avLst/>
                <a:gdLst>
                  <a:gd name="T0" fmla="*/ 857 w 1285"/>
                  <a:gd name="T1" fmla="*/ 214 h 321"/>
                  <a:gd name="T2" fmla="*/ 482 w 1285"/>
                  <a:gd name="T3" fmla="*/ 214 h 321"/>
                  <a:gd name="T4" fmla="*/ 322 w 1285"/>
                  <a:gd name="T5" fmla="*/ 267 h 321"/>
                  <a:gd name="T6" fmla="*/ 268 w 1285"/>
                  <a:gd name="T7" fmla="*/ 267 h 321"/>
                  <a:gd name="T8" fmla="*/ 268 w 1285"/>
                  <a:gd name="T9" fmla="*/ 267 h 321"/>
                  <a:gd name="T10" fmla="*/ 54 w 1285"/>
                  <a:gd name="T11" fmla="*/ 321 h 321"/>
                  <a:gd name="T12" fmla="*/ 0 w 1285"/>
                  <a:gd name="T13" fmla="*/ 267 h 321"/>
                  <a:gd name="T14" fmla="*/ 54 w 1285"/>
                  <a:gd name="T15" fmla="*/ 160 h 321"/>
                  <a:gd name="T16" fmla="*/ 54 w 1285"/>
                  <a:gd name="T17" fmla="*/ 160 h 321"/>
                  <a:gd name="T18" fmla="*/ 161 w 1285"/>
                  <a:gd name="T19" fmla="*/ 107 h 321"/>
                  <a:gd name="T20" fmla="*/ 268 w 1285"/>
                  <a:gd name="T21" fmla="*/ 53 h 321"/>
                  <a:gd name="T22" fmla="*/ 429 w 1285"/>
                  <a:gd name="T23" fmla="*/ 0 h 321"/>
                  <a:gd name="T24" fmla="*/ 429 w 1285"/>
                  <a:gd name="T25" fmla="*/ 0 h 321"/>
                  <a:gd name="T26" fmla="*/ 643 w 1285"/>
                  <a:gd name="T27" fmla="*/ 53 h 321"/>
                  <a:gd name="T28" fmla="*/ 857 w 1285"/>
                  <a:gd name="T29" fmla="*/ 107 h 321"/>
                  <a:gd name="T30" fmla="*/ 1124 w 1285"/>
                  <a:gd name="T31" fmla="*/ 160 h 321"/>
                  <a:gd name="T32" fmla="*/ 1124 w 1285"/>
                  <a:gd name="T33" fmla="*/ 160 h 321"/>
                  <a:gd name="T34" fmla="*/ 1285 w 1285"/>
                  <a:gd name="T35" fmla="*/ 267 h 321"/>
                  <a:gd name="T36" fmla="*/ 1178 w 1285"/>
                  <a:gd name="T37" fmla="*/ 267 h 321"/>
                  <a:gd name="T38" fmla="*/ 857 w 1285"/>
                  <a:gd name="T39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5" h="321">
                    <a:moveTo>
                      <a:pt x="857" y="214"/>
                    </a:moveTo>
                    <a:lnTo>
                      <a:pt x="482" y="214"/>
                    </a:lnTo>
                    <a:lnTo>
                      <a:pt x="322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643" y="53"/>
                    </a:lnTo>
                    <a:lnTo>
                      <a:pt x="857" y="107"/>
                    </a:lnTo>
                    <a:lnTo>
                      <a:pt x="1124" y="160"/>
                    </a:lnTo>
                    <a:lnTo>
                      <a:pt x="1124" y="160"/>
                    </a:lnTo>
                    <a:lnTo>
                      <a:pt x="1285" y="267"/>
                    </a:lnTo>
                    <a:lnTo>
                      <a:pt x="1178" y="267"/>
                    </a:lnTo>
                    <a:lnTo>
                      <a:pt x="857" y="214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" name="Freeform 382"/>
              <p:cNvSpPr>
                <a:spLocks/>
              </p:cNvSpPr>
              <p:nvPr/>
            </p:nvSpPr>
            <p:spPr bwMode="auto">
              <a:xfrm>
                <a:off x="4539" y="2377"/>
                <a:ext cx="134" cy="33"/>
              </a:xfrm>
              <a:custGeom>
                <a:avLst/>
                <a:gdLst>
                  <a:gd name="T0" fmla="*/ 749 w 1070"/>
                  <a:gd name="T1" fmla="*/ 214 h 267"/>
                  <a:gd name="T2" fmla="*/ 428 w 1070"/>
                  <a:gd name="T3" fmla="*/ 214 h 267"/>
                  <a:gd name="T4" fmla="*/ 321 w 1070"/>
                  <a:gd name="T5" fmla="*/ 214 h 267"/>
                  <a:gd name="T6" fmla="*/ 268 w 1070"/>
                  <a:gd name="T7" fmla="*/ 214 h 267"/>
                  <a:gd name="T8" fmla="*/ 268 w 1070"/>
                  <a:gd name="T9" fmla="*/ 214 h 267"/>
                  <a:gd name="T10" fmla="*/ 107 w 1070"/>
                  <a:gd name="T11" fmla="*/ 267 h 267"/>
                  <a:gd name="T12" fmla="*/ 0 w 1070"/>
                  <a:gd name="T13" fmla="*/ 214 h 267"/>
                  <a:gd name="T14" fmla="*/ 54 w 1070"/>
                  <a:gd name="T15" fmla="*/ 107 h 267"/>
                  <a:gd name="T16" fmla="*/ 54 w 1070"/>
                  <a:gd name="T17" fmla="*/ 107 h 267"/>
                  <a:gd name="T18" fmla="*/ 161 w 1070"/>
                  <a:gd name="T19" fmla="*/ 53 h 267"/>
                  <a:gd name="T20" fmla="*/ 268 w 1070"/>
                  <a:gd name="T21" fmla="*/ 53 h 267"/>
                  <a:gd name="T22" fmla="*/ 375 w 1070"/>
                  <a:gd name="T23" fmla="*/ 0 h 267"/>
                  <a:gd name="T24" fmla="*/ 375 w 1070"/>
                  <a:gd name="T25" fmla="*/ 0 h 267"/>
                  <a:gd name="T26" fmla="*/ 535 w 1070"/>
                  <a:gd name="T27" fmla="*/ 0 h 267"/>
                  <a:gd name="T28" fmla="*/ 749 w 1070"/>
                  <a:gd name="T29" fmla="*/ 53 h 267"/>
                  <a:gd name="T30" fmla="*/ 963 w 1070"/>
                  <a:gd name="T31" fmla="*/ 107 h 267"/>
                  <a:gd name="T32" fmla="*/ 963 w 1070"/>
                  <a:gd name="T33" fmla="*/ 107 h 267"/>
                  <a:gd name="T34" fmla="*/ 1070 w 1070"/>
                  <a:gd name="T35" fmla="*/ 214 h 267"/>
                  <a:gd name="T36" fmla="*/ 1017 w 1070"/>
                  <a:gd name="T37" fmla="*/ 214 h 267"/>
                  <a:gd name="T38" fmla="*/ 749 w 1070"/>
                  <a:gd name="T39" fmla="*/ 21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0" h="267">
                    <a:moveTo>
                      <a:pt x="749" y="214"/>
                    </a:moveTo>
                    <a:lnTo>
                      <a:pt x="428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107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61" y="53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535" y="0"/>
                    </a:lnTo>
                    <a:lnTo>
                      <a:pt x="749" y="53"/>
                    </a:lnTo>
                    <a:lnTo>
                      <a:pt x="963" y="107"/>
                    </a:lnTo>
                    <a:lnTo>
                      <a:pt x="963" y="107"/>
                    </a:lnTo>
                    <a:lnTo>
                      <a:pt x="1070" y="214"/>
                    </a:lnTo>
                    <a:lnTo>
                      <a:pt x="1017" y="214"/>
                    </a:lnTo>
                    <a:lnTo>
                      <a:pt x="749" y="214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" name="Freeform 383"/>
              <p:cNvSpPr>
                <a:spLocks/>
              </p:cNvSpPr>
              <p:nvPr/>
            </p:nvSpPr>
            <p:spPr bwMode="auto">
              <a:xfrm>
                <a:off x="4553" y="2377"/>
                <a:ext cx="107" cy="26"/>
              </a:xfrm>
              <a:custGeom>
                <a:avLst/>
                <a:gdLst>
                  <a:gd name="T0" fmla="*/ 214 w 856"/>
                  <a:gd name="T1" fmla="*/ 214 h 214"/>
                  <a:gd name="T2" fmla="*/ 214 w 856"/>
                  <a:gd name="T3" fmla="*/ 214 h 214"/>
                  <a:gd name="T4" fmla="*/ 375 w 856"/>
                  <a:gd name="T5" fmla="*/ 160 h 214"/>
                  <a:gd name="T6" fmla="*/ 589 w 856"/>
                  <a:gd name="T7" fmla="*/ 160 h 214"/>
                  <a:gd name="T8" fmla="*/ 589 w 856"/>
                  <a:gd name="T9" fmla="*/ 160 h 214"/>
                  <a:gd name="T10" fmla="*/ 803 w 856"/>
                  <a:gd name="T11" fmla="*/ 214 h 214"/>
                  <a:gd name="T12" fmla="*/ 856 w 856"/>
                  <a:gd name="T13" fmla="*/ 160 h 214"/>
                  <a:gd name="T14" fmla="*/ 749 w 856"/>
                  <a:gd name="T15" fmla="*/ 107 h 214"/>
                  <a:gd name="T16" fmla="*/ 749 w 856"/>
                  <a:gd name="T17" fmla="*/ 107 h 214"/>
                  <a:gd name="T18" fmla="*/ 589 w 856"/>
                  <a:gd name="T19" fmla="*/ 53 h 214"/>
                  <a:gd name="T20" fmla="*/ 428 w 856"/>
                  <a:gd name="T21" fmla="*/ 53 h 214"/>
                  <a:gd name="T22" fmla="*/ 321 w 856"/>
                  <a:gd name="T23" fmla="*/ 0 h 214"/>
                  <a:gd name="T24" fmla="*/ 321 w 856"/>
                  <a:gd name="T25" fmla="*/ 0 h 214"/>
                  <a:gd name="T26" fmla="*/ 214 w 856"/>
                  <a:gd name="T27" fmla="*/ 53 h 214"/>
                  <a:gd name="T28" fmla="*/ 107 w 856"/>
                  <a:gd name="T29" fmla="*/ 53 h 214"/>
                  <a:gd name="T30" fmla="*/ 54 w 856"/>
                  <a:gd name="T31" fmla="*/ 107 h 214"/>
                  <a:gd name="T32" fmla="*/ 54 w 856"/>
                  <a:gd name="T33" fmla="*/ 107 h 214"/>
                  <a:gd name="T34" fmla="*/ 0 w 856"/>
                  <a:gd name="T35" fmla="*/ 160 h 214"/>
                  <a:gd name="T36" fmla="*/ 54 w 856"/>
                  <a:gd name="T37" fmla="*/ 214 h 214"/>
                  <a:gd name="T38" fmla="*/ 214 w 856"/>
                  <a:gd name="T39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214">
                    <a:moveTo>
                      <a:pt x="214" y="214"/>
                    </a:moveTo>
                    <a:lnTo>
                      <a:pt x="214" y="214"/>
                    </a:lnTo>
                    <a:lnTo>
                      <a:pt x="375" y="160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803" y="214"/>
                    </a:lnTo>
                    <a:lnTo>
                      <a:pt x="856" y="160"/>
                    </a:lnTo>
                    <a:lnTo>
                      <a:pt x="749" y="107"/>
                    </a:lnTo>
                    <a:lnTo>
                      <a:pt x="749" y="107"/>
                    </a:lnTo>
                    <a:lnTo>
                      <a:pt x="589" y="53"/>
                    </a:lnTo>
                    <a:lnTo>
                      <a:pt x="42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53"/>
                    </a:lnTo>
                    <a:lnTo>
                      <a:pt x="107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60"/>
                    </a:lnTo>
                    <a:lnTo>
                      <a:pt x="54" y="214"/>
                    </a:lnTo>
                    <a:lnTo>
                      <a:pt x="214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" name="Freeform 384"/>
              <p:cNvSpPr>
                <a:spLocks/>
              </p:cNvSpPr>
              <p:nvPr/>
            </p:nvSpPr>
            <p:spPr bwMode="auto">
              <a:xfrm>
                <a:off x="4560" y="2444"/>
                <a:ext cx="334" cy="127"/>
              </a:xfrm>
              <a:custGeom>
                <a:avLst/>
                <a:gdLst>
                  <a:gd name="T0" fmla="*/ 856 w 2675"/>
                  <a:gd name="T1" fmla="*/ 427 h 1016"/>
                  <a:gd name="T2" fmla="*/ 374 w 2675"/>
                  <a:gd name="T3" fmla="*/ 374 h 1016"/>
                  <a:gd name="T4" fmla="*/ 0 w 2675"/>
                  <a:gd name="T5" fmla="*/ 267 h 1016"/>
                  <a:gd name="T6" fmla="*/ 107 w 2675"/>
                  <a:gd name="T7" fmla="*/ 53 h 1016"/>
                  <a:gd name="T8" fmla="*/ 107 w 2675"/>
                  <a:gd name="T9" fmla="*/ 53 h 1016"/>
                  <a:gd name="T10" fmla="*/ 267 w 2675"/>
                  <a:gd name="T11" fmla="*/ 53 h 1016"/>
                  <a:gd name="T12" fmla="*/ 588 w 2675"/>
                  <a:gd name="T13" fmla="*/ 0 h 1016"/>
                  <a:gd name="T14" fmla="*/ 1016 w 2675"/>
                  <a:gd name="T15" fmla="*/ 0 h 1016"/>
                  <a:gd name="T16" fmla="*/ 1016 w 2675"/>
                  <a:gd name="T17" fmla="*/ 0 h 1016"/>
                  <a:gd name="T18" fmla="*/ 1284 w 2675"/>
                  <a:gd name="T19" fmla="*/ 107 h 1016"/>
                  <a:gd name="T20" fmla="*/ 1498 w 2675"/>
                  <a:gd name="T21" fmla="*/ 161 h 1016"/>
                  <a:gd name="T22" fmla="*/ 1873 w 2675"/>
                  <a:gd name="T23" fmla="*/ 374 h 1016"/>
                  <a:gd name="T24" fmla="*/ 1873 w 2675"/>
                  <a:gd name="T25" fmla="*/ 374 h 1016"/>
                  <a:gd name="T26" fmla="*/ 2247 w 2675"/>
                  <a:gd name="T27" fmla="*/ 641 h 1016"/>
                  <a:gd name="T28" fmla="*/ 2461 w 2675"/>
                  <a:gd name="T29" fmla="*/ 855 h 1016"/>
                  <a:gd name="T30" fmla="*/ 2622 w 2675"/>
                  <a:gd name="T31" fmla="*/ 962 h 1016"/>
                  <a:gd name="T32" fmla="*/ 2675 w 2675"/>
                  <a:gd name="T33" fmla="*/ 1016 h 1016"/>
                  <a:gd name="T34" fmla="*/ 2675 w 2675"/>
                  <a:gd name="T35" fmla="*/ 1016 h 1016"/>
                  <a:gd name="T36" fmla="*/ 2568 w 2675"/>
                  <a:gd name="T37" fmla="*/ 1016 h 1016"/>
                  <a:gd name="T38" fmla="*/ 2461 w 2675"/>
                  <a:gd name="T39" fmla="*/ 962 h 1016"/>
                  <a:gd name="T40" fmla="*/ 2247 w 2675"/>
                  <a:gd name="T41" fmla="*/ 909 h 1016"/>
                  <a:gd name="T42" fmla="*/ 2087 w 2675"/>
                  <a:gd name="T43" fmla="*/ 802 h 1016"/>
                  <a:gd name="T44" fmla="*/ 2087 w 2675"/>
                  <a:gd name="T45" fmla="*/ 802 h 1016"/>
                  <a:gd name="T46" fmla="*/ 1605 w 2675"/>
                  <a:gd name="T47" fmla="*/ 641 h 1016"/>
                  <a:gd name="T48" fmla="*/ 1230 w 2675"/>
                  <a:gd name="T49" fmla="*/ 534 h 1016"/>
                  <a:gd name="T50" fmla="*/ 856 w 2675"/>
                  <a:gd name="T51" fmla="*/ 427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75" h="1016">
                    <a:moveTo>
                      <a:pt x="856" y="427"/>
                    </a:moveTo>
                    <a:lnTo>
                      <a:pt x="374" y="374"/>
                    </a:lnTo>
                    <a:lnTo>
                      <a:pt x="0" y="26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67" y="53"/>
                    </a:lnTo>
                    <a:lnTo>
                      <a:pt x="588" y="0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284" y="107"/>
                    </a:lnTo>
                    <a:lnTo>
                      <a:pt x="1498" y="161"/>
                    </a:lnTo>
                    <a:lnTo>
                      <a:pt x="1873" y="374"/>
                    </a:lnTo>
                    <a:lnTo>
                      <a:pt x="1873" y="374"/>
                    </a:lnTo>
                    <a:lnTo>
                      <a:pt x="2247" y="641"/>
                    </a:lnTo>
                    <a:lnTo>
                      <a:pt x="2461" y="855"/>
                    </a:lnTo>
                    <a:lnTo>
                      <a:pt x="2622" y="962"/>
                    </a:lnTo>
                    <a:lnTo>
                      <a:pt x="2675" y="1016"/>
                    </a:lnTo>
                    <a:lnTo>
                      <a:pt x="2675" y="1016"/>
                    </a:lnTo>
                    <a:lnTo>
                      <a:pt x="2568" y="1016"/>
                    </a:lnTo>
                    <a:lnTo>
                      <a:pt x="2461" y="962"/>
                    </a:lnTo>
                    <a:lnTo>
                      <a:pt x="2247" y="909"/>
                    </a:lnTo>
                    <a:lnTo>
                      <a:pt x="2087" y="802"/>
                    </a:lnTo>
                    <a:lnTo>
                      <a:pt x="2087" y="802"/>
                    </a:lnTo>
                    <a:lnTo>
                      <a:pt x="1605" y="641"/>
                    </a:lnTo>
                    <a:lnTo>
                      <a:pt x="1230" y="534"/>
                    </a:lnTo>
                    <a:lnTo>
                      <a:pt x="856" y="427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" name="Freeform 385"/>
              <p:cNvSpPr>
                <a:spLocks/>
              </p:cNvSpPr>
              <p:nvPr/>
            </p:nvSpPr>
            <p:spPr bwMode="auto">
              <a:xfrm>
                <a:off x="4580" y="2444"/>
                <a:ext cx="280" cy="113"/>
              </a:xfrm>
              <a:custGeom>
                <a:avLst/>
                <a:gdLst>
                  <a:gd name="T0" fmla="*/ 696 w 2248"/>
                  <a:gd name="T1" fmla="*/ 374 h 909"/>
                  <a:gd name="T2" fmla="*/ 268 w 2248"/>
                  <a:gd name="T3" fmla="*/ 320 h 909"/>
                  <a:gd name="T4" fmla="*/ 0 w 2248"/>
                  <a:gd name="T5" fmla="*/ 214 h 909"/>
                  <a:gd name="T6" fmla="*/ 54 w 2248"/>
                  <a:gd name="T7" fmla="*/ 53 h 909"/>
                  <a:gd name="T8" fmla="*/ 54 w 2248"/>
                  <a:gd name="T9" fmla="*/ 53 h 909"/>
                  <a:gd name="T10" fmla="*/ 161 w 2248"/>
                  <a:gd name="T11" fmla="*/ 53 h 909"/>
                  <a:gd name="T12" fmla="*/ 482 w 2248"/>
                  <a:gd name="T13" fmla="*/ 0 h 909"/>
                  <a:gd name="T14" fmla="*/ 856 w 2248"/>
                  <a:gd name="T15" fmla="*/ 0 h 909"/>
                  <a:gd name="T16" fmla="*/ 856 w 2248"/>
                  <a:gd name="T17" fmla="*/ 0 h 909"/>
                  <a:gd name="T18" fmla="*/ 1070 w 2248"/>
                  <a:gd name="T19" fmla="*/ 107 h 909"/>
                  <a:gd name="T20" fmla="*/ 1231 w 2248"/>
                  <a:gd name="T21" fmla="*/ 161 h 909"/>
                  <a:gd name="T22" fmla="*/ 1552 w 2248"/>
                  <a:gd name="T23" fmla="*/ 320 h 909"/>
                  <a:gd name="T24" fmla="*/ 1552 w 2248"/>
                  <a:gd name="T25" fmla="*/ 320 h 909"/>
                  <a:gd name="T26" fmla="*/ 1927 w 2248"/>
                  <a:gd name="T27" fmla="*/ 588 h 909"/>
                  <a:gd name="T28" fmla="*/ 2141 w 2248"/>
                  <a:gd name="T29" fmla="*/ 802 h 909"/>
                  <a:gd name="T30" fmla="*/ 2248 w 2248"/>
                  <a:gd name="T31" fmla="*/ 855 h 909"/>
                  <a:gd name="T32" fmla="*/ 2248 w 2248"/>
                  <a:gd name="T33" fmla="*/ 909 h 909"/>
                  <a:gd name="T34" fmla="*/ 2141 w 2248"/>
                  <a:gd name="T35" fmla="*/ 855 h 909"/>
                  <a:gd name="T36" fmla="*/ 1927 w 2248"/>
                  <a:gd name="T37" fmla="*/ 802 h 909"/>
                  <a:gd name="T38" fmla="*/ 1766 w 2248"/>
                  <a:gd name="T39" fmla="*/ 695 h 909"/>
                  <a:gd name="T40" fmla="*/ 1766 w 2248"/>
                  <a:gd name="T41" fmla="*/ 695 h 909"/>
                  <a:gd name="T42" fmla="*/ 1338 w 2248"/>
                  <a:gd name="T43" fmla="*/ 534 h 909"/>
                  <a:gd name="T44" fmla="*/ 1017 w 2248"/>
                  <a:gd name="T45" fmla="*/ 427 h 909"/>
                  <a:gd name="T46" fmla="*/ 696 w 2248"/>
                  <a:gd name="T47" fmla="*/ 374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48" h="909">
                    <a:moveTo>
                      <a:pt x="696" y="374"/>
                    </a:moveTo>
                    <a:lnTo>
                      <a:pt x="268" y="320"/>
                    </a:lnTo>
                    <a:lnTo>
                      <a:pt x="0" y="214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61" y="53"/>
                    </a:lnTo>
                    <a:lnTo>
                      <a:pt x="482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070" y="107"/>
                    </a:lnTo>
                    <a:lnTo>
                      <a:pt x="1231" y="161"/>
                    </a:lnTo>
                    <a:lnTo>
                      <a:pt x="1552" y="320"/>
                    </a:lnTo>
                    <a:lnTo>
                      <a:pt x="1552" y="320"/>
                    </a:lnTo>
                    <a:lnTo>
                      <a:pt x="1927" y="588"/>
                    </a:lnTo>
                    <a:lnTo>
                      <a:pt x="2141" y="802"/>
                    </a:lnTo>
                    <a:lnTo>
                      <a:pt x="2248" y="855"/>
                    </a:lnTo>
                    <a:lnTo>
                      <a:pt x="2248" y="909"/>
                    </a:lnTo>
                    <a:lnTo>
                      <a:pt x="2141" y="855"/>
                    </a:lnTo>
                    <a:lnTo>
                      <a:pt x="1927" y="802"/>
                    </a:lnTo>
                    <a:lnTo>
                      <a:pt x="1766" y="695"/>
                    </a:lnTo>
                    <a:lnTo>
                      <a:pt x="1766" y="695"/>
                    </a:lnTo>
                    <a:lnTo>
                      <a:pt x="1338" y="534"/>
                    </a:lnTo>
                    <a:lnTo>
                      <a:pt x="1017" y="427"/>
                    </a:lnTo>
                    <a:lnTo>
                      <a:pt x="696" y="374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" name="Freeform 386"/>
              <p:cNvSpPr>
                <a:spLocks/>
              </p:cNvSpPr>
              <p:nvPr/>
            </p:nvSpPr>
            <p:spPr bwMode="auto">
              <a:xfrm>
                <a:off x="4593" y="2444"/>
                <a:ext cx="234" cy="93"/>
              </a:xfrm>
              <a:custGeom>
                <a:avLst/>
                <a:gdLst>
                  <a:gd name="T0" fmla="*/ 589 w 1873"/>
                  <a:gd name="T1" fmla="*/ 320 h 748"/>
                  <a:gd name="T2" fmla="*/ 214 w 1873"/>
                  <a:gd name="T3" fmla="*/ 267 h 748"/>
                  <a:gd name="T4" fmla="*/ 0 w 1873"/>
                  <a:gd name="T5" fmla="*/ 214 h 748"/>
                  <a:gd name="T6" fmla="*/ 54 w 1873"/>
                  <a:gd name="T7" fmla="*/ 53 h 748"/>
                  <a:gd name="T8" fmla="*/ 54 w 1873"/>
                  <a:gd name="T9" fmla="*/ 53 h 748"/>
                  <a:gd name="T10" fmla="*/ 161 w 1873"/>
                  <a:gd name="T11" fmla="*/ 53 h 748"/>
                  <a:gd name="T12" fmla="*/ 375 w 1873"/>
                  <a:gd name="T13" fmla="*/ 0 h 748"/>
                  <a:gd name="T14" fmla="*/ 696 w 1873"/>
                  <a:gd name="T15" fmla="*/ 0 h 748"/>
                  <a:gd name="T16" fmla="*/ 696 w 1873"/>
                  <a:gd name="T17" fmla="*/ 0 h 748"/>
                  <a:gd name="T18" fmla="*/ 856 w 1873"/>
                  <a:gd name="T19" fmla="*/ 53 h 748"/>
                  <a:gd name="T20" fmla="*/ 1017 w 1873"/>
                  <a:gd name="T21" fmla="*/ 161 h 748"/>
                  <a:gd name="T22" fmla="*/ 1285 w 1873"/>
                  <a:gd name="T23" fmla="*/ 267 h 748"/>
                  <a:gd name="T24" fmla="*/ 1285 w 1873"/>
                  <a:gd name="T25" fmla="*/ 267 h 748"/>
                  <a:gd name="T26" fmla="*/ 1659 w 1873"/>
                  <a:gd name="T27" fmla="*/ 588 h 748"/>
                  <a:gd name="T28" fmla="*/ 1873 w 1873"/>
                  <a:gd name="T29" fmla="*/ 695 h 748"/>
                  <a:gd name="T30" fmla="*/ 1820 w 1873"/>
                  <a:gd name="T31" fmla="*/ 748 h 748"/>
                  <a:gd name="T32" fmla="*/ 1659 w 1873"/>
                  <a:gd name="T33" fmla="*/ 695 h 748"/>
                  <a:gd name="T34" fmla="*/ 1445 w 1873"/>
                  <a:gd name="T35" fmla="*/ 588 h 748"/>
                  <a:gd name="T36" fmla="*/ 1445 w 1873"/>
                  <a:gd name="T37" fmla="*/ 588 h 748"/>
                  <a:gd name="T38" fmla="*/ 1124 w 1873"/>
                  <a:gd name="T39" fmla="*/ 481 h 748"/>
                  <a:gd name="T40" fmla="*/ 856 w 1873"/>
                  <a:gd name="T41" fmla="*/ 374 h 748"/>
                  <a:gd name="T42" fmla="*/ 589 w 1873"/>
                  <a:gd name="T43" fmla="*/ 32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73" h="748">
                    <a:moveTo>
                      <a:pt x="589" y="320"/>
                    </a:moveTo>
                    <a:lnTo>
                      <a:pt x="214" y="267"/>
                    </a:lnTo>
                    <a:lnTo>
                      <a:pt x="0" y="214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61" y="53"/>
                    </a:lnTo>
                    <a:lnTo>
                      <a:pt x="375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856" y="53"/>
                    </a:lnTo>
                    <a:lnTo>
                      <a:pt x="1017" y="161"/>
                    </a:lnTo>
                    <a:lnTo>
                      <a:pt x="1285" y="267"/>
                    </a:lnTo>
                    <a:lnTo>
                      <a:pt x="1285" y="267"/>
                    </a:lnTo>
                    <a:lnTo>
                      <a:pt x="1659" y="588"/>
                    </a:lnTo>
                    <a:lnTo>
                      <a:pt x="1873" y="695"/>
                    </a:lnTo>
                    <a:lnTo>
                      <a:pt x="1820" y="748"/>
                    </a:lnTo>
                    <a:lnTo>
                      <a:pt x="1659" y="695"/>
                    </a:lnTo>
                    <a:lnTo>
                      <a:pt x="1445" y="588"/>
                    </a:lnTo>
                    <a:lnTo>
                      <a:pt x="1445" y="588"/>
                    </a:lnTo>
                    <a:lnTo>
                      <a:pt x="1124" y="481"/>
                    </a:lnTo>
                    <a:lnTo>
                      <a:pt x="856" y="374"/>
                    </a:lnTo>
                    <a:lnTo>
                      <a:pt x="589" y="32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" name="Freeform 387"/>
              <p:cNvSpPr>
                <a:spLocks/>
              </p:cNvSpPr>
              <p:nvPr/>
            </p:nvSpPr>
            <p:spPr bwMode="auto">
              <a:xfrm>
                <a:off x="4606" y="2444"/>
                <a:ext cx="188" cy="73"/>
              </a:xfrm>
              <a:custGeom>
                <a:avLst/>
                <a:gdLst>
                  <a:gd name="T0" fmla="*/ 428 w 1499"/>
                  <a:gd name="T1" fmla="*/ 267 h 588"/>
                  <a:gd name="T2" fmla="*/ 161 w 1499"/>
                  <a:gd name="T3" fmla="*/ 214 h 588"/>
                  <a:gd name="T4" fmla="*/ 0 w 1499"/>
                  <a:gd name="T5" fmla="*/ 161 h 588"/>
                  <a:gd name="T6" fmla="*/ 54 w 1499"/>
                  <a:gd name="T7" fmla="*/ 53 h 588"/>
                  <a:gd name="T8" fmla="*/ 54 w 1499"/>
                  <a:gd name="T9" fmla="*/ 53 h 588"/>
                  <a:gd name="T10" fmla="*/ 107 w 1499"/>
                  <a:gd name="T11" fmla="*/ 53 h 588"/>
                  <a:gd name="T12" fmla="*/ 321 w 1499"/>
                  <a:gd name="T13" fmla="*/ 0 h 588"/>
                  <a:gd name="T14" fmla="*/ 535 w 1499"/>
                  <a:gd name="T15" fmla="*/ 0 h 588"/>
                  <a:gd name="T16" fmla="*/ 535 w 1499"/>
                  <a:gd name="T17" fmla="*/ 0 h 588"/>
                  <a:gd name="T18" fmla="*/ 696 w 1499"/>
                  <a:gd name="T19" fmla="*/ 53 h 588"/>
                  <a:gd name="T20" fmla="*/ 803 w 1499"/>
                  <a:gd name="T21" fmla="*/ 107 h 588"/>
                  <a:gd name="T22" fmla="*/ 1017 w 1499"/>
                  <a:gd name="T23" fmla="*/ 214 h 588"/>
                  <a:gd name="T24" fmla="*/ 1017 w 1499"/>
                  <a:gd name="T25" fmla="*/ 214 h 588"/>
                  <a:gd name="T26" fmla="*/ 1392 w 1499"/>
                  <a:gd name="T27" fmla="*/ 481 h 588"/>
                  <a:gd name="T28" fmla="*/ 1499 w 1499"/>
                  <a:gd name="T29" fmla="*/ 588 h 588"/>
                  <a:gd name="T30" fmla="*/ 1392 w 1499"/>
                  <a:gd name="T31" fmla="*/ 588 h 588"/>
                  <a:gd name="T32" fmla="*/ 1178 w 1499"/>
                  <a:gd name="T33" fmla="*/ 481 h 588"/>
                  <a:gd name="T34" fmla="*/ 1178 w 1499"/>
                  <a:gd name="T35" fmla="*/ 481 h 588"/>
                  <a:gd name="T36" fmla="*/ 856 w 1499"/>
                  <a:gd name="T37" fmla="*/ 374 h 588"/>
                  <a:gd name="T38" fmla="*/ 642 w 1499"/>
                  <a:gd name="T39" fmla="*/ 320 h 588"/>
                  <a:gd name="T40" fmla="*/ 428 w 1499"/>
                  <a:gd name="T41" fmla="*/ 267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9" h="588">
                    <a:moveTo>
                      <a:pt x="428" y="267"/>
                    </a:moveTo>
                    <a:lnTo>
                      <a:pt x="161" y="214"/>
                    </a:lnTo>
                    <a:lnTo>
                      <a:pt x="0" y="161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321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696" y="53"/>
                    </a:lnTo>
                    <a:lnTo>
                      <a:pt x="803" y="107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392" y="481"/>
                    </a:lnTo>
                    <a:lnTo>
                      <a:pt x="1499" y="588"/>
                    </a:lnTo>
                    <a:lnTo>
                      <a:pt x="1392" y="588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856" y="374"/>
                    </a:lnTo>
                    <a:lnTo>
                      <a:pt x="642" y="320"/>
                    </a:lnTo>
                    <a:lnTo>
                      <a:pt x="428" y="267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" name="Freeform 388"/>
              <p:cNvSpPr>
                <a:spLocks/>
              </p:cNvSpPr>
              <p:nvPr/>
            </p:nvSpPr>
            <p:spPr bwMode="auto">
              <a:xfrm>
                <a:off x="4620" y="2450"/>
                <a:ext cx="133" cy="47"/>
              </a:xfrm>
              <a:custGeom>
                <a:avLst/>
                <a:gdLst>
                  <a:gd name="T0" fmla="*/ 54 w 1071"/>
                  <a:gd name="T1" fmla="*/ 0 h 374"/>
                  <a:gd name="T2" fmla="*/ 107 w 1071"/>
                  <a:gd name="T3" fmla="*/ 0 h 374"/>
                  <a:gd name="T4" fmla="*/ 268 w 1071"/>
                  <a:gd name="T5" fmla="*/ 0 h 374"/>
                  <a:gd name="T6" fmla="*/ 428 w 1071"/>
                  <a:gd name="T7" fmla="*/ 0 h 374"/>
                  <a:gd name="T8" fmla="*/ 428 w 1071"/>
                  <a:gd name="T9" fmla="*/ 0 h 374"/>
                  <a:gd name="T10" fmla="*/ 535 w 1071"/>
                  <a:gd name="T11" fmla="*/ 0 h 374"/>
                  <a:gd name="T12" fmla="*/ 589 w 1071"/>
                  <a:gd name="T13" fmla="*/ 54 h 374"/>
                  <a:gd name="T14" fmla="*/ 749 w 1071"/>
                  <a:gd name="T15" fmla="*/ 108 h 374"/>
                  <a:gd name="T16" fmla="*/ 749 w 1071"/>
                  <a:gd name="T17" fmla="*/ 108 h 374"/>
                  <a:gd name="T18" fmla="*/ 1071 w 1071"/>
                  <a:gd name="T19" fmla="*/ 374 h 374"/>
                  <a:gd name="T20" fmla="*/ 1071 w 1071"/>
                  <a:gd name="T21" fmla="*/ 374 h 374"/>
                  <a:gd name="T22" fmla="*/ 857 w 1071"/>
                  <a:gd name="T23" fmla="*/ 267 h 374"/>
                  <a:gd name="T24" fmla="*/ 857 w 1071"/>
                  <a:gd name="T25" fmla="*/ 267 h 374"/>
                  <a:gd name="T26" fmla="*/ 642 w 1071"/>
                  <a:gd name="T27" fmla="*/ 214 h 374"/>
                  <a:gd name="T28" fmla="*/ 482 w 1071"/>
                  <a:gd name="T29" fmla="*/ 161 h 374"/>
                  <a:gd name="T30" fmla="*/ 321 w 1071"/>
                  <a:gd name="T31" fmla="*/ 108 h 374"/>
                  <a:gd name="T32" fmla="*/ 321 w 1071"/>
                  <a:gd name="T33" fmla="*/ 108 h 374"/>
                  <a:gd name="T34" fmla="*/ 107 w 1071"/>
                  <a:gd name="T35" fmla="*/ 108 h 374"/>
                  <a:gd name="T36" fmla="*/ 0 w 1071"/>
                  <a:gd name="T37" fmla="*/ 54 h 374"/>
                  <a:gd name="T38" fmla="*/ 54 w 1071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1" h="374">
                    <a:moveTo>
                      <a:pt x="54" y="0"/>
                    </a:moveTo>
                    <a:lnTo>
                      <a:pt x="107" y="0"/>
                    </a:lnTo>
                    <a:lnTo>
                      <a:pt x="26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54"/>
                    </a:lnTo>
                    <a:lnTo>
                      <a:pt x="749" y="108"/>
                    </a:lnTo>
                    <a:lnTo>
                      <a:pt x="749" y="108"/>
                    </a:lnTo>
                    <a:lnTo>
                      <a:pt x="1071" y="374"/>
                    </a:lnTo>
                    <a:lnTo>
                      <a:pt x="1071" y="374"/>
                    </a:lnTo>
                    <a:lnTo>
                      <a:pt x="857" y="267"/>
                    </a:lnTo>
                    <a:lnTo>
                      <a:pt x="857" y="267"/>
                    </a:lnTo>
                    <a:lnTo>
                      <a:pt x="642" y="214"/>
                    </a:lnTo>
                    <a:lnTo>
                      <a:pt x="482" y="161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107" y="108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" name="Freeform 389"/>
              <p:cNvSpPr>
                <a:spLocks/>
              </p:cNvSpPr>
              <p:nvPr/>
            </p:nvSpPr>
            <p:spPr bwMode="auto">
              <a:xfrm>
                <a:off x="4553" y="2517"/>
                <a:ext cx="227" cy="308"/>
              </a:xfrm>
              <a:custGeom>
                <a:avLst/>
                <a:gdLst>
                  <a:gd name="T0" fmla="*/ 321 w 1820"/>
                  <a:gd name="T1" fmla="*/ 107 h 2460"/>
                  <a:gd name="T2" fmla="*/ 375 w 1820"/>
                  <a:gd name="T3" fmla="*/ 53 h 2460"/>
                  <a:gd name="T4" fmla="*/ 589 w 1820"/>
                  <a:gd name="T5" fmla="*/ 0 h 2460"/>
                  <a:gd name="T6" fmla="*/ 963 w 1820"/>
                  <a:gd name="T7" fmla="*/ 0 h 2460"/>
                  <a:gd name="T8" fmla="*/ 963 w 1820"/>
                  <a:gd name="T9" fmla="*/ 0 h 2460"/>
                  <a:gd name="T10" fmla="*/ 1445 w 1820"/>
                  <a:gd name="T11" fmla="*/ 160 h 2460"/>
                  <a:gd name="T12" fmla="*/ 1713 w 1820"/>
                  <a:gd name="T13" fmla="*/ 321 h 2460"/>
                  <a:gd name="T14" fmla="*/ 1820 w 1820"/>
                  <a:gd name="T15" fmla="*/ 428 h 2460"/>
                  <a:gd name="T16" fmla="*/ 1820 w 1820"/>
                  <a:gd name="T17" fmla="*/ 428 h 2460"/>
                  <a:gd name="T18" fmla="*/ 1820 w 1820"/>
                  <a:gd name="T19" fmla="*/ 535 h 2460"/>
                  <a:gd name="T20" fmla="*/ 1820 w 1820"/>
                  <a:gd name="T21" fmla="*/ 588 h 2460"/>
                  <a:gd name="T22" fmla="*/ 1659 w 1820"/>
                  <a:gd name="T23" fmla="*/ 535 h 2460"/>
                  <a:gd name="T24" fmla="*/ 1659 w 1820"/>
                  <a:gd name="T25" fmla="*/ 535 h 2460"/>
                  <a:gd name="T26" fmla="*/ 1552 w 1820"/>
                  <a:gd name="T27" fmla="*/ 642 h 2460"/>
                  <a:gd name="T28" fmla="*/ 1659 w 1820"/>
                  <a:gd name="T29" fmla="*/ 909 h 2460"/>
                  <a:gd name="T30" fmla="*/ 1713 w 1820"/>
                  <a:gd name="T31" fmla="*/ 1123 h 2460"/>
                  <a:gd name="T32" fmla="*/ 1713 w 1820"/>
                  <a:gd name="T33" fmla="*/ 1123 h 2460"/>
                  <a:gd name="T34" fmla="*/ 1552 w 1820"/>
                  <a:gd name="T35" fmla="*/ 1390 h 2460"/>
                  <a:gd name="T36" fmla="*/ 1338 w 1820"/>
                  <a:gd name="T37" fmla="*/ 1658 h 2460"/>
                  <a:gd name="T38" fmla="*/ 1445 w 1820"/>
                  <a:gd name="T39" fmla="*/ 1925 h 2460"/>
                  <a:gd name="T40" fmla="*/ 1445 w 1820"/>
                  <a:gd name="T41" fmla="*/ 1925 h 2460"/>
                  <a:gd name="T42" fmla="*/ 1659 w 1820"/>
                  <a:gd name="T43" fmla="*/ 2192 h 2460"/>
                  <a:gd name="T44" fmla="*/ 1713 w 1820"/>
                  <a:gd name="T45" fmla="*/ 2406 h 2460"/>
                  <a:gd name="T46" fmla="*/ 1606 w 1820"/>
                  <a:gd name="T47" fmla="*/ 2460 h 2460"/>
                  <a:gd name="T48" fmla="*/ 1606 w 1820"/>
                  <a:gd name="T49" fmla="*/ 2460 h 2460"/>
                  <a:gd name="T50" fmla="*/ 1284 w 1820"/>
                  <a:gd name="T51" fmla="*/ 2406 h 2460"/>
                  <a:gd name="T52" fmla="*/ 856 w 1820"/>
                  <a:gd name="T53" fmla="*/ 2299 h 2460"/>
                  <a:gd name="T54" fmla="*/ 482 w 1820"/>
                  <a:gd name="T55" fmla="*/ 2353 h 2460"/>
                  <a:gd name="T56" fmla="*/ 482 w 1820"/>
                  <a:gd name="T57" fmla="*/ 2353 h 2460"/>
                  <a:gd name="T58" fmla="*/ 161 w 1820"/>
                  <a:gd name="T59" fmla="*/ 2460 h 2460"/>
                  <a:gd name="T60" fmla="*/ 0 w 1820"/>
                  <a:gd name="T61" fmla="*/ 2406 h 2460"/>
                  <a:gd name="T62" fmla="*/ 107 w 1820"/>
                  <a:gd name="T63" fmla="*/ 2138 h 2460"/>
                  <a:gd name="T64" fmla="*/ 107 w 1820"/>
                  <a:gd name="T65" fmla="*/ 2138 h 2460"/>
                  <a:gd name="T66" fmla="*/ 321 w 1820"/>
                  <a:gd name="T67" fmla="*/ 1818 h 2460"/>
                  <a:gd name="T68" fmla="*/ 428 w 1820"/>
                  <a:gd name="T69" fmla="*/ 1497 h 2460"/>
                  <a:gd name="T70" fmla="*/ 428 w 1820"/>
                  <a:gd name="T71" fmla="*/ 1283 h 2460"/>
                  <a:gd name="T72" fmla="*/ 428 w 1820"/>
                  <a:gd name="T73" fmla="*/ 1283 h 2460"/>
                  <a:gd name="T74" fmla="*/ 321 w 1820"/>
                  <a:gd name="T75" fmla="*/ 1123 h 2460"/>
                  <a:gd name="T76" fmla="*/ 375 w 1820"/>
                  <a:gd name="T77" fmla="*/ 909 h 2460"/>
                  <a:gd name="T78" fmla="*/ 535 w 1820"/>
                  <a:gd name="T79" fmla="*/ 801 h 2460"/>
                  <a:gd name="T80" fmla="*/ 535 w 1820"/>
                  <a:gd name="T81" fmla="*/ 801 h 2460"/>
                  <a:gd name="T82" fmla="*/ 642 w 1820"/>
                  <a:gd name="T83" fmla="*/ 749 h 2460"/>
                  <a:gd name="T84" fmla="*/ 642 w 1820"/>
                  <a:gd name="T85" fmla="*/ 642 h 2460"/>
                  <a:gd name="T86" fmla="*/ 535 w 1820"/>
                  <a:gd name="T87" fmla="*/ 588 h 2460"/>
                  <a:gd name="T88" fmla="*/ 535 w 1820"/>
                  <a:gd name="T89" fmla="*/ 588 h 2460"/>
                  <a:gd name="T90" fmla="*/ 375 w 1820"/>
                  <a:gd name="T91" fmla="*/ 535 h 2460"/>
                  <a:gd name="T92" fmla="*/ 428 w 1820"/>
                  <a:gd name="T93" fmla="*/ 481 h 2460"/>
                  <a:gd name="T94" fmla="*/ 589 w 1820"/>
                  <a:gd name="T95" fmla="*/ 428 h 2460"/>
                  <a:gd name="T96" fmla="*/ 589 w 1820"/>
                  <a:gd name="T97" fmla="*/ 428 h 2460"/>
                  <a:gd name="T98" fmla="*/ 749 w 1820"/>
                  <a:gd name="T99" fmla="*/ 428 h 2460"/>
                  <a:gd name="T100" fmla="*/ 749 w 1820"/>
                  <a:gd name="T101" fmla="*/ 321 h 2460"/>
                  <a:gd name="T102" fmla="*/ 589 w 1820"/>
                  <a:gd name="T103" fmla="*/ 267 h 2460"/>
                  <a:gd name="T104" fmla="*/ 589 w 1820"/>
                  <a:gd name="T105" fmla="*/ 267 h 2460"/>
                  <a:gd name="T106" fmla="*/ 321 w 1820"/>
                  <a:gd name="T107" fmla="*/ 267 h 2460"/>
                  <a:gd name="T108" fmla="*/ 214 w 1820"/>
                  <a:gd name="T109" fmla="*/ 214 h 2460"/>
                  <a:gd name="T110" fmla="*/ 321 w 1820"/>
                  <a:gd name="T111" fmla="*/ 107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20" h="2460">
                    <a:moveTo>
                      <a:pt x="321" y="107"/>
                    </a:moveTo>
                    <a:lnTo>
                      <a:pt x="375" y="53"/>
                    </a:lnTo>
                    <a:lnTo>
                      <a:pt x="589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445" y="160"/>
                    </a:lnTo>
                    <a:lnTo>
                      <a:pt x="1713" y="321"/>
                    </a:lnTo>
                    <a:lnTo>
                      <a:pt x="1820" y="428"/>
                    </a:lnTo>
                    <a:lnTo>
                      <a:pt x="1820" y="428"/>
                    </a:lnTo>
                    <a:lnTo>
                      <a:pt x="1820" y="535"/>
                    </a:lnTo>
                    <a:lnTo>
                      <a:pt x="1820" y="588"/>
                    </a:lnTo>
                    <a:lnTo>
                      <a:pt x="1659" y="535"/>
                    </a:lnTo>
                    <a:lnTo>
                      <a:pt x="1659" y="535"/>
                    </a:lnTo>
                    <a:lnTo>
                      <a:pt x="1552" y="642"/>
                    </a:lnTo>
                    <a:lnTo>
                      <a:pt x="1659" y="909"/>
                    </a:lnTo>
                    <a:lnTo>
                      <a:pt x="1713" y="1123"/>
                    </a:lnTo>
                    <a:lnTo>
                      <a:pt x="1713" y="1123"/>
                    </a:lnTo>
                    <a:lnTo>
                      <a:pt x="1552" y="1390"/>
                    </a:lnTo>
                    <a:lnTo>
                      <a:pt x="1338" y="1658"/>
                    </a:lnTo>
                    <a:lnTo>
                      <a:pt x="1445" y="1925"/>
                    </a:lnTo>
                    <a:lnTo>
                      <a:pt x="1445" y="1925"/>
                    </a:lnTo>
                    <a:lnTo>
                      <a:pt x="1659" y="2192"/>
                    </a:lnTo>
                    <a:lnTo>
                      <a:pt x="1713" y="2406"/>
                    </a:lnTo>
                    <a:lnTo>
                      <a:pt x="1606" y="2460"/>
                    </a:lnTo>
                    <a:lnTo>
                      <a:pt x="1606" y="2460"/>
                    </a:lnTo>
                    <a:lnTo>
                      <a:pt x="1284" y="2406"/>
                    </a:lnTo>
                    <a:lnTo>
                      <a:pt x="856" y="2299"/>
                    </a:lnTo>
                    <a:lnTo>
                      <a:pt x="482" y="2353"/>
                    </a:lnTo>
                    <a:lnTo>
                      <a:pt x="482" y="2353"/>
                    </a:lnTo>
                    <a:lnTo>
                      <a:pt x="161" y="2460"/>
                    </a:lnTo>
                    <a:lnTo>
                      <a:pt x="0" y="2406"/>
                    </a:lnTo>
                    <a:lnTo>
                      <a:pt x="107" y="2138"/>
                    </a:lnTo>
                    <a:lnTo>
                      <a:pt x="107" y="2138"/>
                    </a:lnTo>
                    <a:lnTo>
                      <a:pt x="321" y="1818"/>
                    </a:lnTo>
                    <a:lnTo>
                      <a:pt x="428" y="1497"/>
                    </a:lnTo>
                    <a:lnTo>
                      <a:pt x="428" y="1283"/>
                    </a:lnTo>
                    <a:lnTo>
                      <a:pt x="428" y="1283"/>
                    </a:lnTo>
                    <a:lnTo>
                      <a:pt x="321" y="1123"/>
                    </a:lnTo>
                    <a:lnTo>
                      <a:pt x="375" y="909"/>
                    </a:lnTo>
                    <a:lnTo>
                      <a:pt x="535" y="801"/>
                    </a:lnTo>
                    <a:lnTo>
                      <a:pt x="535" y="801"/>
                    </a:lnTo>
                    <a:lnTo>
                      <a:pt x="642" y="749"/>
                    </a:lnTo>
                    <a:lnTo>
                      <a:pt x="642" y="642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375" y="535"/>
                    </a:lnTo>
                    <a:lnTo>
                      <a:pt x="428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749" y="428"/>
                    </a:lnTo>
                    <a:lnTo>
                      <a:pt x="749" y="321"/>
                    </a:lnTo>
                    <a:lnTo>
                      <a:pt x="589" y="267"/>
                    </a:lnTo>
                    <a:lnTo>
                      <a:pt x="589" y="267"/>
                    </a:lnTo>
                    <a:lnTo>
                      <a:pt x="321" y="267"/>
                    </a:lnTo>
                    <a:lnTo>
                      <a:pt x="214" y="214"/>
                    </a:lnTo>
                    <a:lnTo>
                      <a:pt x="321" y="107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" name="Freeform 390"/>
              <p:cNvSpPr>
                <a:spLocks/>
              </p:cNvSpPr>
              <p:nvPr/>
            </p:nvSpPr>
            <p:spPr bwMode="auto">
              <a:xfrm>
                <a:off x="4566" y="2524"/>
                <a:ext cx="207" cy="294"/>
              </a:xfrm>
              <a:custGeom>
                <a:avLst/>
                <a:gdLst>
                  <a:gd name="T0" fmla="*/ 321 w 1659"/>
                  <a:gd name="T1" fmla="*/ 54 h 2353"/>
                  <a:gd name="T2" fmla="*/ 375 w 1659"/>
                  <a:gd name="T3" fmla="*/ 54 h 2353"/>
                  <a:gd name="T4" fmla="*/ 535 w 1659"/>
                  <a:gd name="T5" fmla="*/ 0 h 2353"/>
                  <a:gd name="T6" fmla="*/ 856 w 1659"/>
                  <a:gd name="T7" fmla="*/ 0 h 2353"/>
                  <a:gd name="T8" fmla="*/ 856 w 1659"/>
                  <a:gd name="T9" fmla="*/ 0 h 2353"/>
                  <a:gd name="T10" fmla="*/ 1285 w 1659"/>
                  <a:gd name="T11" fmla="*/ 107 h 2353"/>
                  <a:gd name="T12" fmla="*/ 1499 w 1659"/>
                  <a:gd name="T13" fmla="*/ 268 h 2353"/>
                  <a:gd name="T14" fmla="*/ 1659 w 1659"/>
                  <a:gd name="T15" fmla="*/ 375 h 2353"/>
                  <a:gd name="T16" fmla="*/ 1659 w 1659"/>
                  <a:gd name="T17" fmla="*/ 375 h 2353"/>
                  <a:gd name="T18" fmla="*/ 1659 w 1659"/>
                  <a:gd name="T19" fmla="*/ 482 h 2353"/>
                  <a:gd name="T20" fmla="*/ 1606 w 1659"/>
                  <a:gd name="T21" fmla="*/ 482 h 2353"/>
                  <a:gd name="T22" fmla="*/ 1445 w 1659"/>
                  <a:gd name="T23" fmla="*/ 428 h 2353"/>
                  <a:gd name="T24" fmla="*/ 1445 w 1659"/>
                  <a:gd name="T25" fmla="*/ 428 h 2353"/>
                  <a:gd name="T26" fmla="*/ 1392 w 1659"/>
                  <a:gd name="T27" fmla="*/ 535 h 2353"/>
                  <a:gd name="T28" fmla="*/ 1499 w 1659"/>
                  <a:gd name="T29" fmla="*/ 802 h 2353"/>
                  <a:gd name="T30" fmla="*/ 1552 w 1659"/>
                  <a:gd name="T31" fmla="*/ 1070 h 2353"/>
                  <a:gd name="T32" fmla="*/ 1552 w 1659"/>
                  <a:gd name="T33" fmla="*/ 1070 h 2353"/>
                  <a:gd name="T34" fmla="*/ 1392 w 1659"/>
                  <a:gd name="T35" fmla="*/ 1337 h 2353"/>
                  <a:gd name="T36" fmla="*/ 1177 w 1659"/>
                  <a:gd name="T37" fmla="*/ 1605 h 2353"/>
                  <a:gd name="T38" fmla="*/ 1231 w 1659"/>
                  <a:gd name="T39" fmla="*/ 1872 h 2353"/>
                  <a:gd name="T40" fmla="*/ 1231 w 1659"/>
                  <a:gd name="T41" fmla="*/ 1872 h 2353"/>
                  <a:gd name="T42" fmla="*/ 1445 w 1659"/>
                  <a:gd name="T43" fmla="*/ 2139 h 2353"/>
                  <a:gd name="T44" fmla="*/ 1499 w 1659"/>
                  <a:gd name="T45" fmla="*/ 2300 h 2353"/>
                  <a:gd name="T46" fmla="*/ 1392 w 1659"/>
                  <a:gd name="T47" fmla="*/ 2353 h 2353"/>
                  <a:gd name="T48" fmla="*/ 1392 w 1659"/>
                  <a:gd name="T49" fmla="*/ 2353 h 2353"/>
                  <a:gd name="T50" fmla="*/ 1124 w 1659"/>
                  <a:gd name="T51" fmla="*/ 2300 h 2353"/>
                  <a:gd name="T52" fmla="*/ 749 w 1659"/>
                  <a:gd name="T53" fmla="*/ 2192 h 2353"/>
                  <a:gd name="T54" fmla="*/ 428 w 1659"/>
                  <a:gd name="T55" fmla="*/ 2246 h 2353"/>
                  <a:gd name="T56" fmla="*/ 428 w 1659"/>
                  <a:gd name="T57" fmla="*/ 2246 h 2353"/>
                  <a:gd name="T58" fmla="*/ 107 w 1659"/>
                  <a:gd name="T59" fmla="*/ 2353 h 2353"/>
                  <a:gd name="T60" fmla="*/ 0 w 1659"/>
                  <a:gd name="T61" fmla="*/ 2246 h 2353"/>
                  <a:gd name="T62" fmla="*/ 107 w 1659"/>
                  <a:gd name="T63" fmla="*/ 1978 h 2353"/>
                  <a:gd name="T64" fmla="*/ 107 w 1659"/>
                  <a:gd name="T65" fmla="*/ 1978 h 2353"/>
                  <a:gd name="T66" fmla="*/ 375 w 1659"/>
                  <a:gd name="T67" fmla="*/ 1712 h 2353"/>
                  <a:gd name="T68" fmla="*/ 428 w 1659"/>
                  <a:gd name="T69" fmla="*/ 1391 h 2353"/>
                  <a:gd name="T70" fmla="*/ 428 w 1659"/>
                  <a:gd name="T71" fmla="*/ 1177 h 2353"/>
                  <a:gd name="T72" fmla="*/ 428 w 1659"/>
                  <a:gd name="T73" fmla="*/ 1177 h 2353"/>
                  <a:gd name="T74" fmla="*/ 375 w 1659"/>
                  <a:gd name="T75" fmla="*/ 1016 h 2353"/>
                  <a:gd name="T76" fmla="*/ 428 w 1659"/>
                  <a:gd name="T77" fmla="*/ 909 h 2353"/>
                  <a:gd name="T78" fmla="*/ 589 w 1659"/>
                  <a:gd name="T79" fmla="*/ 802 h 2353"/>
                  <a:gd name="T80" fmla="*/ 589 w 1659"/>
                  <a:gd name="T81" fmla="*/ 802 h 2353"/>
                  <a:gd name="T82" fmla="*/ 696 w 1659"/>
                  <a:gd name="T83" fmla="*/ 696 h 2353"/>
                  <a:gd name="T84" fmla="*/ 696 w 1659"/>
                  <a:gd name="T85" fmla="*/ 589 h 2353"/>
                  <a:gd name="T86" fmla="*/ 535 w 1659"/>
                  <a:gd name="T87" fmla="*/ 535 h 2353"/>
                  <a:gd name="T88" fmla="*/ 535 w 1659"/>
                  <a:gd name="T89" fmla="*/ 535 h 2353"/>
                  <a:gd name="T90" fmla="*/ 375 w 1659"/>
                  <a:gd name="T91" fmla="*/ 482 h 2353"/>
                  <a:gd name="T92" fmla="*/ 375 w 1659"/>
                  <a:gd name="T93" fmla="*/ 428 h 2353"/>
                  <a:gd name="T94" fmla="*/ 535 w 1659"/>
                  <a:gd name="T95" fmla="*/ 375 h 2353"/>
                  <a:gd name="T96" fmla="*/ 535 w 1659"/>
                  <a:gd name="T97" fmla="*/ 375 h 2353"/>
                  <a:gd name="T98" fmla="*/ 696 w 1659"/>
                  <a:gd name="T99" fmla="*/ 375 h 2353"/>
                  <a:gd name="T100" fmla="*/ 749 w 1659"/>
                  <a:gd name="T101" fmla="*/ 321 h 2353"/>
                  <a:gd name="T102" fmla="*/ 589 w 1659"/>
                  <a:gd name="T103" fmla="*/ 214 h 2353"/>
                  <a:gd name="T104" fmla="*/ 589 w 1659"/>
                  <a:gd name="T105" fmla="*/ 214 h 2353"/>
                  <a:gd name="T106" fmla="*/ 321 w 1659"/>
                  <a:gd name="T107" fmla="*/ 214 h 2353"/>
                  <a:gd name="T108" fmla="*/ 214 w 1659"/>
                  <a:gd name="T109" fmla="*/ 161 h 2353"/>
                  <a:gd name="T110" fmla="*/ 321 w 1659"/>
                  <a:gd name="T111" fmla="*/ 54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59" h="2353">
                    <a:moveTo>
                      <a:pt x="321" y="54"/>
                    </a:moveTo>
                    <a:lnTo>
                      <a:pt x="375" y="54"/>
                    </a:lnTo>
                    <a:lnTo>
                      <a:pt x="535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285" y="107"/>
                    </a:lnTo>
                    <a:lnTo>
                      <a:pt x="1499" y="268"/>
                    </a:lnTo>
                    <a:lnTo>
                      <a:pt x="1659" y="375"/>
                    </a:lnTo>
                    <a:lnTo>
                      <a:pt x="1659" y="375"/>
                    </a:lnTo>
                    <a:lnTo>
                      <a:pt x="1659" y="482"/>
                    </a:lnTo>
                    <a:lnTo>
                      <a:pt x="1606" y="482"/>
                    </a:lnTo>
                    <a:lnTo>
                      <a:pt x="1445" y="428"/>
                    </a:lnTo>
                    <a:lnTo>
                      <a:pt x="1445" y="428"/>
                    </a:lnTo>
                    <a:lnTo>
                      <a:pt x="1392" y="535"/>
                    </a:lnTo>
                    <a:lnTo>
                      <a:pt x="1499" y="802"/>
                    </a:lnTo>
                    <a:lnTo>
                      <a:pt x="1552" y="1070"/>
                    </a:lnTo>
                    <a:lnTo>
                      <a:pt x="1552" y="1070"/>
                    </a:lnTo>
                    <a:lnTo>
                      <a:pt x="1392" y="1337"/>
                    </a:lnTo>
                    <a:lnTo>
                      <a:pt x="1177" y="1605"/>
                    </a:lnTo>
                    <a:lnTo>
                      <a:pt x="1231" y="1872"/>
                    </a:lnTo>
                    <a:lnTo>
                      <a:pt x="1231" y="1872"/>
                    </a:lnTo>
                    <a:lnTo>
                      <a:pt x="1445" y="2139"/>
                    </a:lnTo>
                    <a:lnTo>
                      <a:pt x="1499" y="2300"/>
                    </a:lnTo>
                    <a:lnTo>
                      <a:pt x="1392" y="2353"/>
                    </a:lnTo>
                    <a:lnTo>
                      <a:pt x="1392" y="2353"/>
                    </a:lnTo>
                    <a:lnTo>
                      <a:pt x="1124" y="2300"/>
                    </a:lnTo>
                    <a:lnTo>
                      <a:pt x="749" y="2192"/>
                    </a:lnTo>
                    <a:lnTo>
                      <a:pt x="428" y="2246"/>
                    </a:lnTo>
                    <a:lnTo>
                      <a:pt x="428" y="2246"/>
                    </a:lnTo>
                    <a:lnTo>
                      <a:pt x="107" y="2353"/>
                    </a:lnTo>
                    <a:lnTo>
                      <a:pt x="0" y="2246"/>
                    </a:lnTo>
                    <a:lnTo>
                      <a:pt x="107" y="1978"/>
                    </a:lnTo>
                    <a:lnTo>
                      <a:pt x="107" y="1978"/>
                    </a:lnTo>
                    <a:lnTo>
                      <a:pt x="375" y="1712"/>
                    </a:lnTo>
                    <a:lnTo>
                      <a:pt x="428" y="1391"/>
                    </a:lnTo>
                    <a:lnTo>
                      <a:pt x="428" y="1177"/>
                    </a:lnTo>
                    <a:lnTo>
                      <a:pt x="428" y="1177"/>
                    </a:lnTo>
                    <a:lnTo>
                      <a:pt x="375" y="1016"/>
                    </a:lnTo>
                    <a:lnTo>
                      <a:pt x="428" y="909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696" y="696"/>
                    </a:lnTo>
                    <a:lnTo>
                      <a:pt x="696" y="589"/>
                    </a:lnTo>
                    <a:lnTo>
                      <a:pt x="535" y="535"/>
                    </a:lnTo>
                    <a:lnTo>
                      <a:pt x="535" y="535"/>
                    </a:lnTo>
                    <a:lnTo>
                      <a:pt x="375" y="482"/>
                    </a:lnTo>
                    <a:lnTo>
                      <a:pt x="375" y="428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696" y="375"/>
                    </a:lnTo>
                    <a:lnTo>
                      <a:pt x="749" y="321"/>
                    </a:lnTo>
                    <a:lnTo>
                      <a:pt x="589" y="214"/>
                    </a:lnTo>
                    <a:lnTo>
                      <a:pt x="589" y="214"/>
                    </a:lnTo>
                    <a:lnTo>
                      <a:pt x="321" y="214"/>
                    </a:lnTo>
                    <a:lnTo>
                      <a:pt x="214" y="161"/>
                    </a:lnTo>
                    <a:lnTo>
                      <a:pt x="321" y="54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" name="Freeform 391"/>
              <p:cNvSpPr>
                <a:spLocks/>
              </p:cNvSpPr>
              <p:nvPr/>
            </p:nvSpPr>
            <p:spPr bwMode="auto">
              <a:xfrm>
                <a:off x="4586" y="2531"/>
                <a:ext cx="174" cy="280"/>
              </a:xfrm>
              <a:custGeom>
                <a:avLst/>
                <a:gdLst>
                  <a:gd name="T0" fmla="*/ 214 w 1391"/>
                  <a:gd name="T1" fmla="*/ 0 h 2246"/>
                  <a:gd name="T2" fmla="*/ 267 w 1391"/>
                  <a:gd name="T3" fmla="*/ 0 h 2246"/>
                  <a:gd name="T4" fmla="*/ 428 w 1391"/>
                  <a:gd name="T5" fmla="*/ 0 h 2246"/>
                  <a:gd name="T6" fmla="*/ 695 w 1391"/>
                  <a:gd name="T7" fmla="*/ 0 h 2246"/>
                  <a:gd name="T8" fmla="*/ 695 w 1391"/>
                  <a:gd name="T9" fmla="*/ 0 h 2246"/>
                  <a:gd name="T10" fmla="*/ 1070 w 1391"/>
                  <a:gd name="T11" fmla="*/ 107 h 2246"/>
                  <a:gd name="T12" fmla="*/ 1284 w 1391"/>
                  <a:gd name="T13" fmla="*/ 160 h 2246"/>
                  <a:gd name="T14" fmla="*/ 1391 w 1391"/>
                  <a:gd name="T15" fmla="*/ 267 h 2246"/>
                  <a:gd name="T16" fmla="*/ 1391 w 1391"/>
                  <a:gd name="T17" fmla="*/ 267 h 2246"/>
                  <a:gd name="T18" fmla="*/ 1391 w 1391"/>
                  <a:gd name="T19" fmla="*/ 374 h 2246"/>
                  <a:gd name="T20" fmla="*/ 1338 w 1391"/>
                  <a:gd name="T21" fmla="*/ 374 h 2246"/>
                  <a:gd name="T22" fmla="*/ 1177 w 1391"/>
                  <a:gd name="T23" fmla="*/ 321 h 2246"/>
                  <a:gd name="T24" fmla="*/ 1177 w 1391"/>
                  <a:gd name="T25" fmla="*/ 321 h 2246"/>
                  <a:gd name="T26" fmla="*/ 1124 w 1391"/>
                  <a:gd name="T27" fmla="*/ 428 h 2246"/>
                  <a:gd name="T28" fmla="*/ 1231 w 1391"/>
                  <a:gd name="T29" fmla="*/ 694 h 2246"/>
                  <a:gd name="T30" fmla="*/ 1284 w 1391"/>
                  <a:gd name="T31" fmla="*/ 962 h 2246"/>
                  <a:gd name="T32" fmla="*/ 1284 w 1391"/>
                  <a:gd name="T33" fmla="*/ 962 h 2246"/>
                  <a:gd name="T34" fmla="*/ 1177 w 1391"/>
                  <a:gd name="T35" fmla="*/ 1176 h 2246"/>
                  <a:gd name="T36" fmla="*/ 1016 w 1391"/>
                  <a:gd name="T37" fmla="*/ 1390 h 2246"/>
                  <a:gd name="T38" fmla="*/ 856 w 1391"/>
                  <a:gd name="T39" fmla="*/ 1604 h 2246"/>
                  <a:gd name="T40" fmla="*/ 963 w 1391"/>
                  <a:gd name="T41" fmla="*/ 1818 h 2246"/>
                  <a:gd name="T42" fmla="*/ 963 w 1391"/>
                  <a:gd name="T43" fmla="*/ 1818 h 2246"/>
                  <a:gd name="T44" fmla="*/ 1177 w 1391"/>
                  <a:gd name="T45" fmla="*/ 2085 h 2246"/>
                  <a:gd name="T46" fmla="*/ 1231 w 1391"/>
                  <a:gd name="T47" fmla="*/ 2246 h 2246"/>
                  <a:gd name="T48" fmla="*/ 1124 w 1391"/>
                  <a:gd name="T49" fmla="*/ 2246 h 2246"/>
                  <a:gd name="T50" fmla="*/ 1124 w 1391"/>
                  <a:gd name="T51" fmla="*/ 2246 h 2246"/>
                  <a:gd name="T52" fmla="*/ 909 w 1391"/>
                  <a:gd name="T53" fmla="*/ 2192 h 2246"/>
                  <a:gd name="T54" fmla="*/ 588 w 1391"/>
                  <a:gd name="T55" fmla="*/ 2138 h 2246"/>
                  <a:gd name="T56" fmla="*/ 267 w 1391"/>
                  <a:gd name="T57" fmla="*/ 2138 h 2246"/>
                  <a:gd name="T58" fmla="*/ 267 w 1391"/>
                  <a:gd name="T59" fmla="*/ 2138 h 2246"/>
                  <a:gd name="T60" fmla="*/ 0 w 1391"/>
                  <a:gd name="T61" fmla="*/ 2192 h 2246"/>
                  <a:gd name="T62" fmla="*/ 0 w 1391"/>
                  <a:gd name="T63" fmla="*/ 2031 h 2246"/>
                  <a:gd name="T64" fmla="*/ 107 w 1391"/>
                  <a:gd name="T65" fmla="*/ 1818 h 2246"/>
                  <a:gd name="T66" fmla="*/ 107 w 1391"/>
                  <a:gd name="T67" fmla="*/ 1818 h 2246"/>
                  <a:gd name="T68" fmla="*/ 321 w 1391"/>
                  <a:gd name="T69" fmla="*/ 1604 h 2246"/>
                  <a:gd name="T70" fmla="*/ 428 w 1391"/>
                  <a:gd name="T71" fmla="*/ 1337 h 2246"/>
                  <a:gd name="T72" fmla="*/ 374 w 1391"/>
                  <a:gd name="T73" fmla="*/ 1123 h 2246"/>
                  <a:gd name="T74" fmla="*/ 374 w 1391"/>
                  <a:gd name="T75" fmla="*/ 1123 h 2246"/>
                  <a:gd name="T76" fmla="*/ 321 w 1391"/>
                  <a:gd name="T77" fmla="*/ 962 h 2246"/>
                  <a:gd name="T78" fmla="*/ 428 w 1391"/>
                  <a:gd name="T79" fmla="*/ 855 h 2246"/>
                  <a:gd name="T80" fmla="*/ 588 w 1391"/>
                  <a:gd name="T81" fmla="*/ 748 h 2246"/>
                  <a:gd name="T82" fmla="*/ 588 w 1391"/>
                  <a:gd name="T83" fmla="*/ 748 h 2246"/>
                  <a:gd name="T84" fmla="*/ 695 w 1391"/>
                  <a:gd name="T85" fmla="*/ 694 h 2246"/>
                  <a:gd name="T86" fmla="*/ 642 w 1391"/>
                  <a:gd name="T87" fmla="*/ 588 h 2246"/>
                  <a:gd name="T88" fmla="*/ 481 w 1391"/>
                  <a:gd name="T89" fmla="*/ 481 h 2246"/>
                  <a:gd name="T90" fmla="*/ 481 w 1391"/>
                  <a:gd name="T91" fmla="*/ 481 h 2246"/>
                  <a:gd name="T92" fmla="*/ 321 w 1391"/>
                  <a:gd name="T93" fmla="*/ 428 h 2246"/>
                  <a:gd name="T94" fmla="*/ 321 w 1391"/>
                  <a:gd name="T95" fmla="*/ 374 h 2246"/>
                  <a:gd name="T96" fmla="*/ 481 w 1391"/>
                  <a:gd name="T97" fmla="*/ 374 h 2246"/>
                  <a:gd name="T98" fmla="*/ 481 w 1391"/>
                  <a:gd name="T99" fmla="*/ 374 h 2246"/>
                  <a:gd name="T100" fmla="*/ 642 w 1391"/>
                  <a:gd name="T101" fmla="*/ 374 h 2246"/>
                  <a:gd name="T102" fmla="*/ 695 w 1391"/>
                  <a:gd name="T103" fmla="*/ 267 h 2246"/>
                  <a:gd name="T104" fmla="*/ 481 w 1391"/>
                  <a:gd name="T105" fmla="*/ 160 h 2246"/>
                  <a:gd name="T106" fmla="*/ 481 w 1391"/>
                  <a:gd name="T107" fmla="*/ 160 h 2246"/>
                  <a:gd name="T108" fmla="*/ 267 w 1391"/>
                  <a:gd name="T109" fmla="*/ 160 h 2246"/>
                  <a:gd name="T110" fmla="*/ 160 w 1391"/>
                  <a:gd name="T111" fmla="*/ 107 h 2246"/>
                  <a:gd name="T112" fmla="*/ 214 w 1391"/>
                  <a:gd name="T113" fmla="*/ 0 h 2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1" h="2246">
                    <a:moveTo>
                      <a:pt x="214" y="0"/>
                    </a:moveTo>
                    <a:lnTo>
                      <a:pt x="267" y="0"/>
                    </a:lnTo>
                    <a:lnTo>
                      <a:pt x="428" y="0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1070" y="107"/>
                    </a:lnTo>
                    <a:lnTo>
                      <a:pt x="1284" y="160"/>
                    </a:lnTo>
                    <a:lnTo>
                      <a:pt x="1391" y="267"/>
                    </a:lnTo>
                    <a:lnTo>
                      <a:pt x="1391" y="267"/>
                    </a:lnTo>
                    <a:lnTo>
                      <a:pt x="1391" y="374"/>
                    </a:lnTo>
                    <a:lnTo>
                      <a:pt x="1338" y="374"/>
                    </a:lnTo>
                    <a:lnTo>
                      <a:pt x="1177" y="321"/>
                    </a:lnTo>
                    <a:lnTo>
                      <a:pt x="1177" y="321"/>
                    </a:lnTo>
                    <a:lnTo>
                      <a:pt x="1124" y="428"/>
                    </a:lnTo>
                    <a:lnTo>
                      <a:pt x="1231" y="694"/>
                    </a:lnTo>
                    <a:lnTo>
                      <a:pt x="1284" y="962"/>
                    </a:lnTo>
                    <a:lnTo>
                      <a:pt x="1284" y="962"/>
                    </a:lnTo>
                    <a:lnTo>
                      <a:pt x="1177" y="1176"/>
                    </a:lnTo>
                    <a:lnTo>
                      <a:pt x="1016" y="1390"/>
                    </a:lnTo>
                    <a:lnTo>
                      <a:pt x="856" y="1604"/>
                    </a:lnTo>
                    <a:lnTo>
                      <a:pt x="963" y="1818"/>
                    </a:lnTo>
                    <a:lnTo>
                      <a:pt x="963" y="1818"/>
                    </a:lnTo>
                    <a:lnTo>
                      <a:pt x="1177" y="2085"/>
                    </a:lnTo>
                    <a:lnTo>
                      <a:pt x="1231" y="2246"/>
                    </a:lnTo>
                    <a:lnTo>
                      <a:pt x="1124" y="2246"/>
                    </a:lnTo>
                    <a:lnTo>
                      <a:pt x="1124" y="2246"/>
                    </a:lnTo>
                    <a:lnTo>
                      <a:pt x="909" y="2192"/>
                    </a:lnTo>
                    <a:lnTo>
                      <a:pt x="588" y="2138"/>
                    </a:lnTo>
                    <a:lnTo>
                      <a:pt x="267" y="2138"/>
                    </a:lnTo>
                    <a:lnTo>
                      <a:pt x="267" y="2138"/>
                    </a:lnTo>
                    <a:lnTo>
                      <a:pt x="0" y="2192"/>
                    </a:lnTo>
                    <a:lnTo>
                      <a:pt x="0" y="2031"/>
                    </a:lnTo>
                    <a:lnTo>
                      <a:pt x="107" y="1818"/>
                    </a:lnTo>
                    <a:lnTo>
                      <a:pt x="107" y="1818"/>
                    </a:lnTo>
                    <a:lnTo>
                      <a:pt x="321" y="1604"/>
                    </a:lnTo>
                    <a:lnTo>
                      <a:pt x="428" y="1337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21" y="962"/>
                    </a:lnTo>
                    <a:lnTo>
                      <a:pt x="428" y="855"/>
                    </a:lnTo>
                    <a:lnTo>
                      <a:pt x="588" y="748"/>
                    </a:lnTo>
                    <a:lnTo>
                      <a:pt x="588" y="748"/>
                    </a:lnTo>
                    <a:lnTo>
                      <a:pt x="695" y="694"/>
                    </a:lnTo>
                    <a:lnTo>
                      <a:pt x="642" y="588"/>
                    </a:lnTo>
                    <a:lnTo>
                      <a:pt x="481" y="481"/>
                    </a:lnTo>
                    <a:lnTo>
                      <a:pt x="481" y="481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81" y="374"/>
                    </a:lnTo>
                    <a:lnTo>
                      <a:pt x="481" y="374"/>
                    </a:lnTo>
                    <a:lnTo>
                      <a:pt x="642" y="374"/>
                    </a:lnTo>
                    <a:lnTo>
                      <a:pt x="695" y="267"/>
                    </a:lnTo>
                    <a:lnTo>
                      <a:pt x="481" y="160"/>
                    </a:lnTo>
                    <a:lnTo>
                      <a:pt x="481" y="160"/>
                    </a:lnTo>
                    <a:lnTo>
                      <a:pt x="267" y="160"/>
                    </a:lnTo>
                    <a:lnTo>
                      <a:pt x="160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3" name="Freeform 392"/>
              <p:cNvSpPr>
                <a:spLocks/>
              </p:cNvSpPr>
              <p:nvPr/>
            </p:nvSpPr>
            <p:spPr bwMode="auto">
              <a:xfrm>
                <a:off x="4593" y="2531"/>
                <a:ext cx="154" cy="267"/>
              </a:xfrm>
              <a:custGeom>
                <a:avLst/>
                <a:gdLst>
                  <a:gd name="T0" fmla="*/ 214 w 1231"/>
                  <a:gd name="T1" fmla="*/ 0 h 2138"/>
                  <a:gd name="T2" fmla="*/ 268 w 1231"/>
                  <a:gd name="T3" fmla="*/ 0 h 2138"/>
                  <a:gd name="T4" fmla="*/ 428 w 1231"/>
                  <a:gd name="T5" fmla="*/ 53 h 2138"/>
                  <a:gd name="T6" fmla="*/ 642 w 1231"/>
                  <a:gd name="T7" fmla="*/ 53 h 2138"/>
                  <a:gd name="T8" fmla="*/ 642 w 1231"/>
                  <a:gd name="T9" fmla="*/ 53 h 2138"/>
                  <a:gd name="T10" fmla="*/ 910 w 1231"/>
                  <a:gd name="T11" fmla="*/ 107 h 2138"/>
                  <a:gd name="T12" fmla="*/ 1124 w 1231"/>
                  <a:gd name="T13" fmla="*/ 160 h 2138"/>
                  <a:gd name="T14" fmla="*/ 1231 w 1231"/>
                  <a:gd name="T15" fmla="*/ 267 h 2138"/>
                  <a:gd name="T16" fmla="*/ 1231 w 1231"/>
                  <a:gd name="T17" fmla="*/ 267 h 2138"/>
                  <a:gd name="T18" fmla="*/ 1231 w 1231"/>
                  <a:gd name="T19" fmla="*/ 374 h 2138"/>
                  <a:gd name="T20" fmla="*/ 1231 w 1231"/>
                  <a:gd name="T21" fmla="*/ 374 h 2138"/>
                  <a:gd name="T22" fmla="*/ 1071 w 1231"/>
                  <a:gd name="T23" fmla="*/ 321 h 2138"/>
                  <a:gd name="T24" fmla="*/ 1071 w 1231"/>
                  <a:gd name="T25" fmla="*/ 321 h 2138"/>
                  <a:gd name="T26" fmla="*/ 1017 w 1231"/>
                  <a:gd name="T27" fmla="*/ 428 h 2138"/>
                  <a:gd name="T28" fmla="*/ 1071 w 1231"/>
                  <a:gd name="T29" fmla="*/ 694 h 2138"/>
                  <a:gd name="T30" fmla="*/ 1178 w 1231"/>
                  <a:gd name="T31" fmla="*/ 909 h 2138"/>
                  <a:gd name="T32" fmla="*/ 1178 w 1231"/>
                  <a:gd name="T33" fmla="*/ 909 h 2138"/>
                  <a:gd name="T34" fmla="*/ 1071 w 1231"/>
                  <a:gd name="T35" fmla="*/ 1123 h 2138"/>
                  <a:gd name="T36" fmla="*/ 856 w 1231"/>
                  <a:gd name="T37" fmla="*/ 1337 h 2138"/>
                  <a:gd name="T38" fmla="*/ 696 w 1231"/>
                  <a:gd name="T39" fmla="*/ 1604 h 2138"/>
                  <a:gd name="T40" fmla="*/ 803 w 1231"/>
                  <a:gd name="T41" fmla="*/ 1818 h 2138"/>
                  <a:gd name="T42" fmla="*/ 803 w 1231"/>
                  <a:gd name="T43" fmla="*/ 1818 h 2138"/>
                  <a:gd name="T44" fmla="*/ 1017 w 1231"/>
                  <a:gd name="T45" fmla="*/ 2031 h 2138"/>
                  <a:gd name="T46" fmla="*/ 1071 w 1231"/>
                  <a:gd name="T47" fmla="*/ 2138 h 2138"/>
                  <a:gd name="T48" fmla="*/ 963 w 1231"/>
                  <a:gd name="T49" fmla="*/ 2138 h 2138"/>
                  <a:gd name="T50" fmla="*/ 963 w 1231"/>
                  <a:gd name="T51" fmla="*/ 2138 h 2138"/>
                  <a:gd name="T52" fmla="*/ 749 w 1231"/>
                  <a:gd name="T53" fmla="*/ 2138 h 2138"/>
                  <a:gd name="T54" fmla="*/ 535 w 1231"/>
                  <a:gd name="T55" fmla="*/ 2085 h 2138"/>
                  <a:gd name="T56" fmla="*/ 268 w 1231"/>
                  <a:gd name="T57" fmla="*/ 2085 h 2138"/>
                  <a:gd name="T58" fmla="*/ 268 w 1231"/>
                  <a:gd name="T59" fmla="*/ 2085 h 2138"/>
                  <a:gd name="T60" fmla="*/ 54 w 1231"/>
                  <a:gd name="T61" fmla="*/ 2138 h 2138"/>
                  <a:gd name="T62" fmla="*/ 0 w 1231"/>
                  <a:gd name="T63" fmla="*/ 2031 h 2138"/>
                  <a:gd name="T64" fmla="*/ 54 w 1231"/>
                  <a:gd name="T65" fmla="*/ 1872 h 2138"/>
                  <a:gd name="T66" fmla="*/ 161 w 1231"/>
                  <a:gd name="T67" fmla="*/ 1765 h 2138"/>
                  <a:gd name="T68" fmla="*/ 161 w 1231"/>
                  <a:gd name="T69" fmla="*/ 1765 h 2138"/>
                  <a:gd name="T70" fmla="*/ 428 w 1231"/>
                  <a:gd name="T71" fmla="*/ 1551 h 2138"/>
                  <a:gd name="T72" fmla="*/ 482 w 1231"/>
                  <a:gd name="T73" fmla="*/ 1283 h 2138"/>
                  <a:gd name="T74" fmla="*/ 428 w 1231"/>
                  <a:gd name="T75" fmla="*/ 1069 h 2138"/>
                  <a:gd name="T76" fmla="*/ 428 w 1231"/>
                  <a:gd name="T77" fmla="*/ 1069 h 2138"/>
                  <a:gd name="T78" fmla="*/ 375 w 1231"/>
                  <a:gd name="T79" fmla="*/ 962 h 2138"/>
                  <a:gd name="T80" fmla="*/ 482 w 1231"/>
                  <a:gd name="T81" fmla="*/ 855 h 2138"/>
                  <a:gd name="T82" fmla="*/ 642 w 1231"/>
                  <a:gd name="T83" fmla="*/ 802 h 2138"/>
                  <a:gd name="T84" fmla="*/ 642 w 1231"/>
                  <a:gd name="T85" fmla="*/ 802 h 2138"/>
                  <a:gd name="T86" fmla="*/ 749 w 1231"/>
                  <a:gd name="T87" fmla="*/ 694 h 2138"/>
                  <a:gd name="T88" fmla="*/ 696 w 1231"/>
                  <a:gd name="T89" fmla="*/ 588 h 2138"/>
                  <a:gd name="T90" fmla="*/ 535 w 1231"/>
                  <a:gd name="T91" fmla="*/ 481 h 2138"/>
                  <a:gd name="T92" fmla="*/ 535 w 1231"/>
                  <a:gd name="T93" fmla="*/ 481 h 2138"/>
                  <a:gd name="T94" fmla="*/ 375 w 1231"/>
                  <a:gd name="T95" fmla="*/ 428 h 2138"/>
                  <a:gd name="T96" fmla="*/ 375 w 1231"/>
                  <a:gd name="T97" fmla="*/ 374 h 2138"/>
                  <a:gd name="T98" fmla="*/ 535 w 1231"/>
                  <a:gd name="T99" fmla="*/ 374 h 2138"/>
                  <a:gd name="T100" fmla="*/ 535 w 1231"/>
                  <a:gd name="T101" fmla="*/ 374 h 2138"/>
                  <a:gd name="T102" fmla="*/ 696 w 1231"/>
                  <a:gd name="T103" fmla="*/ 374 h 2138"/>
                  <a:gd name="T104" fmla="*/ 696 w 1231"/>
                  <a:gd name="T105" fmla="*/ 267 h 2138"/>
                  <a:gd name="T106" fmla="*/ 535 w 1231"/>
                  <a:gd name="T107" fmla="*/ 160 h 2138"/>
                  <a:gd name="T108" fmla="*/ 535 w 1231"/>
                  <a:gd name="T109" fmla="*/ 160 h 2138"/>
                  <a:gd name="T110" fmla="*/ 268 w 1231"/>
                  <a:gd name="T111" fmla="*/ 160 h 2138"/>
                  <a:gd name="T112" fmla="*/ 161 w 1231"/>
                  <a:gd name="T113" fmla="*/ 107 h 2138"/>
                  <a:gd name="T114" fmla="*/ 214 w 1231"/>
                  <a:gd name="T115" fmla="*/ 0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1" h="2138">
                    <a:moveTo>
                      <a:pt x="214" y="0"/>
                    </a:moveTo>
                    <a:lnTo>
                      <a:pt x="268" y="0"/>
                    </a:lnTo>
                    <a:lnTo>
                      <a:pt x="428" y="53"/>
                    </a:lnTo>
                    <a:lnTo>
                      <a:pt x="642" y="53"/>
                    </a:lnTo>
                    <a:lnTo>
                      <a:pt x="642" y="53"/>
                    </a:lnTo>
                    <a:lnTo>
                      <a:pt x="910" y="107"/>
                    </a:lnTo>
                    <a:lnTo>
                      <a:pt x="1124" y="160"/>
                    </a:lnTo>
                    <a:lnTo>
                      <a:pt x="1231" y="267"/>
                    </a:lnTo>
                    <a:lnTo>
                      <a:pt x="1231" y="267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071" y="321"/>
                    </a:lnTo>
                    <a:lnTo>
                      <a:pt x="1071" y="321"/>
                    </a:lnTo>
                    <a:lnTo>
                      <a:pt x="1017" y="428"/>
                    </a:lnTo>
                    <a:lnTo>
                      <a:pt x="1071" y="694"/>
                    </a:lnTo>
                    <a:lnTo>
                      <a:pt x="1178" y="909"/>
                    </a:lnTo>
                    <a:lnTo>
                      <a:pt x="1178" y="909"/>
                    </a:lnTo>
                    <a:lnTo>
                      <a:pt x="1071" y="1123"/>
                    </a:lnTo>
                    <a:lnTo>
                      <a:pt x="856" y="1337"/>
                    </a:lnTo>
                    <a:lnTo>
                      <a:pt x="696" y="1604"/>
                    </a:lnTo>
                    <a:lnTo>
                      <a:pt x="803" y="1818"/>
                    </a:lnTo>
                    <a:lnTo>
                      <a:pt x="803" y="1818"/>
                    </a:lnTo>
                    <a:lnTo>
                      <a:pt x="1017" y="2031"/>
                    </a:lnTo>
                    <a:lnTo>
                      <a:pt x="1071" y="2138"/>
                    </a:lnTo>
                    <a:lnTo>
                      <a:pt x="963" y="2138"/>
                    </a:lnTo>
                    <a:lnTo>
                      <a:pt x="963" y="2138"/>
                    </a:lnTo>
                    <a:lnTo>
                      <a:pt x="749" y="2138"/>
                    </a:lnTo>
                    <a:lnTo>
                      <a:pt x="535" y="2085"/>
                    </a:lnTo>
                    <a:lnTo>
                      <a:pt x="268" y="2085"/>
                    </a:lnTo>
                    <a:lnTo>
                      <a:pt x="268" y="2085"/>
                    </a:lnTo>
                    <a:lnTo>
                      <a:pt x="54" y="2138"/>
                    </a:lnTo>
                    <a:lnTo>
                      <a:pt x="0" y="2031"/>
                    </a:lnTo>
                    <a:lnTo>
                      <a:pt x="54" y="1872"/>
                    </a:lnTo>
                    <a:lnTo>
                      <a:pt x="161" y="1765"/>
                    </a:lnTo>
                    <a:lnTo>
                      <a:pt x="161" y="1765"/>
                    </a:lnTo>
                    <a:lnTo>
                      <a:pt x="428" y="1551"/>
                    </a:lnTo>
                    <a:lnTo>
                      <a:pt x="482" y="1283"/>
                    </a:lnTo>
                    <a:lnTo>
                      <a:pt x="428" y="1069"/>
                    </a:lnTo>
                    <a:lnTo>
                      <a:pt x="428" y="1069"/>
                    </a:lnTo>
                    <a:lnTo>
                      <a:pt x="375" y="962"/>
                    </a:lnTo>
                    <a:lnTo>
                      <a:pt x="482" y="855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749" y="694"/>
                    </a:lnTo>
                    <a:lnTo>
                      <a:pt x="696" y="588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375" y="428"/>
                    </a:lnTo>
                    <a:lnTo>
                      <a:pt x="375" y="37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96" y="374"/>
                    </a:lnTo>
                    <a:lnTo>
                      <a:pt x="696" y="267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268" y="160"/>
                    </a:lnTo>
                    <a:lnTo>
                      <a:pt x="161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4" name="Freeform 393"/>
              <p:cNvSpPr>
                <a:spLocks/>
              </p:cNvSpPr>
              <p:nvPr/>
            </p:nvSpPr>
            <p:spPr bwMode="auto">
              <a:xfrm>
                <a:off x="4606" y="2531"/>
                <a:ext cx="134" cy="267"/>
              </a:xfrm>
              <a:custGeom>
                <a:avLst/>
                <a:gdLst>
                  <a:gd name="T0" fmla="*/ 214 w 1071"/>
                  <a:gd name="T1" fmla="*/ 0 h 2138"/>
                  <a:gd name="T2" fmla="*/ 268 w 1071"/>
                  <a:gd name="T3" fmla="*/ 53 h 2138"/>
                  <a:gd name="T4" fmla="*/ 375 w 1071"/>
                  <a:gd name="T5" fmla="*/ 53 h 2138"/>
                  <a:gd name="T6" fmla="*/ 535 w 1071"/>
                  <a:gd name="T7" fmla="*/ 107 h 2138"/>
                  <a:gd name="T8" fmla="*/ 535 w 1071"/>
                  <a:gd name="T9" fmla="*/ 107 h 2138"/>
                  <a:gd name="T10" fmla="*/ 749 w 1071"/>
                  <a:gd name="T11" fmla="*/ 107 h 2138"/>
                  <a:gd name="T12" fmla="*/ 910 w 1071"/>
                  <a:gd name="T13" fmla="*/ 160 h 2138"/>
                  <a:gd name="T14" fmla="*/ 1017 w 1071"/>
                  <a:gd name="T15" fmla="*/ 214 h 2138"/>
                  <a:gd name="T16" fmla="*/ 1017 w 1071"/>
                  <a:gd name="T17" fmla="*/ 214 h 2138"/>
                  <a:gd name="T18" fmla="*/ 1071 w 1071"/>
                  <a:gd name="T19" fmla="*/ 321 h 2138"/>
                  <a:gd name="T20" fmla="*/ 1017 w 1071"/>
                  <a:gd name="T21" fmla="*/ 321 h 2138"/>
                  <a:gd name="T22" fmla="*/ 856 w 1071"/>
                  <a:gd name="T23" fmla="*/ 267 h 2138"/>
                  <a:gd name="T24" fmla="*/ 856 w 1071"/>
                  <a:gd name="T25" fmla="*/ 267 h 2138"/>
                  <a:gd name="T26" fmla="*/ 803 w 1071"/>
                  <a:gd name="T27" fmla="*/ 374 h 2138"/>
                  <a:gd name="T28" fmla="*/ 910 w 1071"/>
                  <a:gd name="T29" fmla="*/ 642 h 2138"/>
                  <a:gd name="T30" fmla="*/ 964 w 1071"/>
                  <a:gd name="T31" fmla="*/ 909 h 2138"/>
                  <a:gd name="T32" fmla="*/ 964 w 1071"/>
                  <a:gd name="T33" fmla="*/ 909 h 2138"/>
                  <a:gd name="T34" fmla="*/ 856 w 1071"/>
                  <a:gd name="T35" fmla="*/ 1123 h 2138"/>
                  <a:gd name="T36" fmla="*/ 642 w 1071"/>
                  <a:gd name="T37" fmla="*/ 1337 h 2138"/>
                  <a:gd name="T38" fmla="*/ 535 w 1071"/>
                  <a:gd name="T39" fmla="*/ 1604 h 2138"/>
                  <a:gd name="T40" fmla="*/ 589 w 1071"/>
                  <a:gd name="T41" fmla="*/ 1818 h 2138"/>
                  <a:gd name="T42" fmla="*/ 589 w 1071"/>
                  <a:gd name="T43" fmla="*/ 1818 h 2138"/>
                  <a:gd name="T44" fmla="*/ 803 w 1071"/>
                  <a:gd name="T45" fmla="*/ 2031 h 2138"/>
                  <a:gd name="T46" fmla="*/ 856 w 1071"/>
                  <a:gd name="T47" fmla="*/ 2138 h 2138"/>
                  <a:gd name="T48" fmla="*/ 749 w 1071"/>
                  <a:gd name="T49" fmla="*/ 2085 h 2138"/>
                  <a:gd name="T50" fmla="*/ 749 w 1071"/>
                  <a:gd name="T51" fmla="*/ 2085 h 2138"/>
                  <a:gd name="T52" fmla="*/ 589 w 1071"/>
                  <a:gd name="T53" fmla="*/ 2085 h 2138"/>
                  <a:gd name="T54" fmla="*/ 428 w 1071"/>
                  <a:gd name="T55" fmla="*/ 2031 h 2138"/>
                  <a:gd name="T56" fmla="*/ 214 w 1071"/>
                  <a:gd name="T57" fmla="*/ 2085 h 2138"/>
                  <a:gd name="T58" fmla="*/ 214 w 1071"/>
                  <a:gd name="T59" fmla="*/ 2085 h 2138"/>
                  <a:gd name="T60" fmla="*/ 0 w 1071"/>
                  <a:gd name="T61" fmla="*/ 2085 h 2138"/>
                  <a:gd name="T62" fmla="*/ 0 w 1071"/>
                  <a:gd name="T63" fmla="*/ 1924 h 2138"/>
                  <a:gd name="T64" fmla="*/ 54 w 1071"/>
                  <a:gd name="T65" fmla="*/ 1765 h 2138"/>
                  <a:gd name="T66" fmla="*/ 161 w 1071"/>
                  <a:gd name="T67" fmla="*/ 1658 h 2138"/>
                  <a:gd name="T68" fmla="*/ 161 w 1071"/>
                  <a:gd name="T69" fmla="*/ 1658 h 2138"/>
                  <a:gd name="T70" fmla="*/ 482 w 1071"/>
                  <a:gd name="T71" fmla="*/ 1497 h 2138"/>
                  <a:gd name="T72" fmla="*/ 482 w 1071"/>
                  <a:gd name="T73" fmla="*/ 1283 h 2138"/>
                  <a:gd name="T74" fmla="*/ 428 w 1071"/>
                  <a:gd name="T75" fmla="*/ 1069 h 2138"/>
                  <a:gd name="T76" fmla="*/ 428 w 1071"/>
                  <a:gd name="T77" fmla="*/ 1069 h 2138"/>
                  <a:gd name="T78" fmla="*/ 375 w 1071"/>
                  <a:gd name="T79" fmla="*/ 962 h 2138"/>
                  <a:gd name="T80" fmla="*/ 482 w 1071"/>
                  <a:gd name="T81" fmla="*/ 855 h 2138"/>
                  <a:gd name="T82" fmla="*/ 696 w 1071"/>
                  <a:gd name="T83" fmla="*/ 802 h 2138"/>
                  <a:gd name="T84" fmla="*/ 696 w 1071"/>
                  <a:gd name="T85" fmla="*/ 802 h 2138"/>
                  <a:gd name="T86" fmla="*/ 749 w 1071"/>
                  <a:gd name="T87" fmla="*/ 694 h 2138"/>
                  <a:gd name="T88" fmla="*/ 696 w 1071"/>
                  <a:gd name="T89" fmla="*/ 588 h 2138"/>
                  <a:gd name="T90" fmla="*/ 535 w 1071"/>
                  <a:gd name="T91" fmla="*/ 481 h 2138"/>
                  <a:gd name="T92" fmla="*/ 535 w 1071"/>
                  <a:gd name="T93" fmla="*/ 481 h 2138"/>
                  <a:gd name="T94" fmla="*/ 375 w 1071"/>
                  <a:gd name="T95" fmla="*/ 481 h 2138"/>
                  <a:gd name="T96" fmla="*/ 375 w 1071"/>
                  <a:gd name="T97" fmla="*/ 428 h 2138"/>
                  <a:gd name="T98" fmla="*/ 482 w 1071"/>
                  <a:gd name="T99" fmla="*/ 374 h 2138"/>
                  <a:gd name="T100" fmla="*/ 482 w 1071"/>
                  <a:gd name="T101" fmla="*/ 374 h 2138"/>
                  <a:gd name="T102" fmla="*/ 642 w 1071"/>
                  <a:gd name="T103" fmla="*/ 374 h 2138"/>
                  <a:gd name="T104" fmla="*/ 696 w 1071"/>
                  <a:gd name="T105" fmla="*/ 267 h 2138"/>
                  <a:gd name="T106" fmla="*/ 482 w 1071"/>
                  <a:gd name="T107" fmla="*/ 160 h 2138"/>
                  <a:gd name="T108" fmla="*/ 482 w 1071"/>
                  <a:gd name="T109" fmla="*/ 160 h 2138"/>
                  <a:gd name="T110" fmla="*/ 268 w 1071"/>
                  <a:gd name="T111" fmla="*/ 160 h 2138"/>
                  <a:gd name="T112" fmla="*/ 161 w 1071"/>
                  <a:gd name="T113" fmla="*/ 107 h 2138"/>
                  <a:gd name="T114" fmla="*/ 214 w 1071"/>
                  <a:gd name="T115" fmla="*/ 0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1" h="2138">
                    <a:moveTo>
                      <a:pt x="214" y="0"/>
                    </a:moveTo>
                    <a:lnTo>
                      <a:pt x="268" y="53"/>
                    </a:lnTo>
                    <a:lnTo>
                      <a:pt x="375" y="53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749" y="107"/>
                    </a:lnTo>
                    <a:lnTo>
                      <a:pt x="910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71" y="321"/>
                    </a:lnTo>
                    <a:lnTo>
                      <a:pt x="1017" y="321"/>
                    </a:lnTo>
                    <a:lnTo>
                      <a:pt x="856" y="267"/>
                    </a:lnTo>
                    <a:lnTo>
                      <a:pt x="856" y="267"/>
                    </a:lnTo>
                    <a:lnTo>
                      <a:pt x="803" y="374"/>
                    </a:lnTo>
                    <a:lnTo>
                      <a:pt x="910" y="642"/>
                    </a:lnTo>
                    <a:lnTo>
                      <a:pt x="964" y="909"/>
                    </a:lnTo>
                    <a:lnTo>
                      <a:pt x="964" y="909"/>
                    </a:lnTo>
                    <a:lnTo>
                      <a:pt x="856" y="1123"/>
                    </a:lnTo>
                    <a:lnTo>
                      <a:pt x="642" y="1337"/>
                    </a:lnTo>
                    <a:lnTo>
                      <a:pt x="535" y="1604"/>
                    </a:lnTo>
                    <a:lnTo>
                      <a:pt x="589" y="1818"/>
                    </a:lnTo>
                    <a:lnTo>
                      <a:pt x="589" y="1818"/>
                    </a:lnTo>
                    <a:lnTo>
                      <a:pt x="803" y="2031"/>
                    </a:lnTo>
                    <a:lnTo>
                      <a:pt x="856" y="2138"/>
                    </a:lnTo>
                    <a:lnTo>
                      <a:pt x="749" y="2085"/>
                    </a:lnTo>
                    <a:lnTo>
                      <a:pt x="749" y="2085"/>
                    </a:lnTo>
                    <a:lnTo>
                      <a:pt x="589" y="2085"/>
                    </a:lnTo>
                    <a:lnTo>
                      <a:pt x="428" y="2031"/>
                    </a:lnTo>
                    <a:lnTo>
                      <a:pt x="214" y="2085"/>
                    </a:lnTo>
                    <a:lnTo>
                      <a:pt x="214" y="2085"/>
                    </a:lnTo>
                    <a:lnTo>
                      <a:pt x="0" y="2085"/>
                    </a:lnTo>
                    <a:lnTo>
                      <a:pt x="0" y="1924"/>
                    </a:lnTo>
                    <a:lnTo>
                      <a:pt x="54" y="1765"/>
                    </a:lnTo>
                    <a:lnTo>
                      <a:pt x="161" y="1658"/>
                    </a:lnTo>
                    <a:lnTo>
                      <a:pt x="161" y="1658"/>
                    </a:lnTo>
                    <a:lnTo>
                      <a:pt x="482" y="1497"/>
                    </a:lnTo>
                    <a:lnTo>
                      <a:pt x="482" y="1283"/>
                    </a:lnTo>
                    <a:lnTo>
                      <a:pt x="428" y="1069"/>
                    </a:lnTo>
                    <a:lnTo>
                      <a:pt x="428" y="1069"/>
                    </a:lnTo>
                    <a:lnTo>
                      <a:pt x="375" y="962"/>
                    </a:lnTo>
                    <a:lnTo>
                      <a:pt x="482" y="855"/>
                    </a:lnTo>
                    <a:lnTo>
                      <a:pt x="696" y="802"/>
                    </a:lnTo>
                    <a:lnTo>
                      <a:pt x="696" y="802"/>
                    </a:lnTo>
                    <a:lnTo>
                      <a:pt x="749" y="694"/>
                    </a:lnTo>
                    <a:lnTo>
                      <a:pt x="696" y="588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375" y="481"/>
                    </a:lnTo>
                    <a:lnTo>
                      <a:pt x="375" y="428"/>
                    </a:lnTo>
                    <a:lnTo>
                      <a:pt x="482" y="374"/>
                    </a:lnTo>
                    <a:lnTo>
                      <a:pt x="482" y="374"/>
                    </a:lnTo>
                    <a:lnTo>
                      <a:pt x="642" y="374"/>
                    </a:lnTo>
                    <a:lnTo>
                      <a:pt x="696" y="26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268" y="160"/>
                    </a:lnTo>
                    <a:lnTo>
                      <a:pt x="161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5" name="Freeform 394"/>
              <p:cNvSpPr>
                <a:spLocks/>
              </p:cNvSpPr>
              <p:nvPr/>
            </p:nvSpPr>
            <p:spPr bwMode="auto">
              <a:xfrm>
                <a:off x="4539" y="2831"/>
                <a:ext cx="255" cy="67"/>
              </a:xfrm>
              <a:custGeom>
                <a:avLst/>
                <a:gdLst>
                  <a:gd name="T0" fmla="*/ 749 w 2034"/>
                  <a:gd name="T1" fmla="*/ 535 h 535"/>
                  <a:gd name="T2" fmla="*/ 321 w 2034"/>
                  <a:gd name="T3" fmla="*/ 482 h 535"/>
                  <a:gd name="T4" fmla="*/ 0 w 2034"/>
                  <a:gd name="T5" fmla="*/ 268 h 535"/>
                  <a:gd name="T6" fmla="*/ 268 w 2034"/>
                  <a:gd name="T7" fmla="*/ 54 h 535"/>
                  <a:gd name="T8" fmla="*/ 268 w 2034"/>
                  <a:gd name="T9" fmla="*/ 54 h 535"/>
                  <a:gd name="T10" fmla="*/ 428 w 2034"/>
                  <a:gd name="T11" fmla="*/ 0 h 535"/>
                  <a:gd name="T12" fmla="*/ 963 w 2034"/>
                  <a:gd name="T13" fmla="*/ 0 h 535"/>
                  <a:gd name="T14" fmla="*/ 1659 w 2034"/>
                  <a:gd name="T15" fmla="*/ 161 h 535"/>
                  <a:gd name="T16" fmla="*/ 1659 w 2034"/>
                  <a:gd name="T17" fmla="*/ 161 h 535"/>
                  <a:gd name="T18" fmla="*/ 1980 w 2034"/>
                  <a:gd name="T19" fmla="*/ 375 h 535"/>
                  <a:gd name="T20" fmla="*/ 2034 w 2034"/>
                  <a:gd name="T21" fmla="*/ 428 h 535"/>
                  <a:gd name="T22" fmla="*/ 1766 w 2034"/>
                  <a:gd name="T23" fmla="*/ 428 h 535"/>
                  <a:gd name="T24" fmla="*/ 1766 w 2034"/>
                  <a:gd name="T25" fmla="*/ 428 h 535"/>
                  <a:gd name="T26" fmla="*/ 1338 w 2034"/>
                  <a:gd name="T27" fmla="*/ 428 h 535"/>
                  <a:gd name="T28" fmla="*/ 1017 w 2034"/>
                  <a:gd name="T29" fmla="*/ 482 h 535"/>
                  <a:gd name="T30" fmla="*/ 749 w 2034"/>
                  <a:gd name="T31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34" h="535">
                    <a:moveTo>
                      <a:pt x="749" y="535"/>
                    </a:moveTo>
                    <a:lnTo>
                      <a:pt x="321" y="482"/>
                    </a:lnTo>
                    <a:lnTo>
                      <a:pt x="0" y="268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0"/>
                    </a:lnTo>
                    <a:lnTo>
                      <a:pt x="963" y="0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980" y="375"/>
                    </a:lnTo>
                    <a:lnTo>
                      <a:pt x="2034" y="428"/>
                    </a:lnTo>
                    <a:lnTo>
                      <a:pt x="1766" y="428"/>
                    </a:lnTo>
                    <a:lnTo>
                      <a:pt x="1766" y="428"/>
                    </a:lnTo>
                    <a:lnTo>
                      <a:pt x="1338" y="428"/>
                    </a:lnTo>
                    <a:lnTo>
                      <a:pt x="1017" y="482"/>
                    </a:lnTo>
                    <a:lnTo>
                      <a:pt x="749" y="535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6" name="Freeform 395"/>
              <p:cNvSpPr>
                <a:spLocks/>
              </p:cNvSpPr>
              <p:nvPr/>
            </p:nvSpPr>
            <p:spPr bwMode="auto">
              <a:xfrm>
                <a:off x="4553" y="2831"/>
                <a:ext cx="214" cy="54"/>
              </a:xfrm>
              <a:custGeom>
                <a:avLst/>
                <a:gdLst>
                  <a:gd name="T0" fmla="*/ 642 w 1713"/>
                  <a:gd name="T1" fmla="*/ 428 h 428"/>
                  <a:gd name="T2" fmla="*/ 268 w 1713"/>
                  <a:gd name="T3" fmla="*/ 375 h 428"/>
                  <a:gd name="T4" fmla="*/ 0 w 1713"/>
                  <a:gd name="T5" fmla="*/ 268 h 428"/>
                  <a:gd name="T6" fmla="*/ 214 w 1713"/>
                  <a:gd name="T7" fmla="*/ 54 h 428"/>
                  <a:gd name="T8" fmla="*/ 214 w 1713"/>
                  <a:gd name="T9" fmla="*/ 54 h 428"/>
                  <a:gd name="T10" fmla="*/ 375 w 1713"/>
                  <a:gd name="T11" fmla="*/ 0 h 428"/>
                  <a:gd name="T12" fmla="*/ 803 w 1713"/>
                  <a:gd name="T13" fmla="*/ 0 h 428"/>
                  <a:gd name="T14" fmla="*/ 1392 w 1713"/>
                  <a:gd name="T15" fmla="*/ 161 h 428"/>
                  <a:gd name="T16" fmla="*/ 1392 w 1713"/>
                  <a:gd name="T17" fmla="*/ 161 h 428"/>
                  <a:gd name="T18" fmla="*/ 1659 w 1713"/>
                  <a:gd name="T19" fmla="*/ 321 h 428"/>
                  <a:gd name="T20" fmla="*/ 1713 w 1713"/>
                  <a:gd name="T21" fmla="*/ 375 h 428"/>
                  <a:gd name="T22" fmla="*/ 1499 w 1713"/>
                  <a:gd name="T23" fmla="*/ 375 h 428"/>
                  <a:gd name="T24" fmla="*/ 1499 w 1713"/>
                  <a:gd name="T25" fmla="*/ 375 h 428"/>
                  <a:gd name="T26" fmla="*/ 1124 w 1713"/>
                  <a:gd name="T27" fmla="*/ 375 h 428"/>
                  <a:gd name="T28" fmla="*/ 856 w 1713"/>
                  <a:gd name="T29" fmla="*/ 428 h 428"/>
                  <a:gd name="T30" fmla="*/ 642 w 1713"/>
                  <a:gd name="T3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13" h="428">
                    <a:moveTo>
                      <a:pt x="642" y="428"/>
                    </a:moveTo>
                    <a:lnTo>
                      <a:pt x="268" y="375"/>
                    </a:lnTo>
                    <a:lnTo>
                      <a:pt x="0" y="26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75" y="0"/>
                    </a:lnTo>
                    <a:lnTo>
                      <a:pt x="803" y="0"/>
                    </a:lnTo>
                    <a:lnTo>
                      <a:pt x="1392" y="161"/>
                    </a:lnTo>
                    <a:lnTo>
                      <a:pt x="1392" y="161"/>
                    </a:lnTo>
                    <a:lnTo>
                      <a:pt x="1659" y="321"/>
                    </a:lnTo>
                    <a:lnTo>
                      <a:pt x="1713" y="375"/>
                    </a:lnTo>
                    <a:lnTo>
                      <a:pt x="1499" y="375"/>
                    </a:lnTo>
                    <a:lnTo>
                      <a:pt x="1499" y="375"/>
                    </a:lnTo>
                    <a:lnTo>
                      <a:pt x="1124" y="375"/>
                    </a:lnTo>
                    <a:lnTo>
                      <a:pt x="856" y="428"/>
                    </a:lnTo>
                    <a:lnTo>
                      <a:pt x="642" y="428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7" name="Freeform 396"/>
              <p:cNvSpPr>
                <a:spLocks/>
              </p:cNvSpPr>
              <p:nvPr/>
            </p:nvSpPr>
            <p:spPr bwMode="auto">
              <a:xfrm>
                <a:off x="4566" y="2831"/>
                <a:ext cx="174" cy="47"/>
              </a:xfrm>
              <a:custGeom>
                <a:avLst/>
                <a:gdLst>
                  <a:gd name="T0" fmla="*/ 482 w 1392"/>
                  <a:gd name="T1" fmla="*/ 375 h 375"/>
                  <a:gd name="T2" fmla="*/ 214 w 1392"/>
                  <a:gd name="T3" fmla="*/ 321 h 375"/>
                  <a:gd name="T4" fmla="*/ 0 w 1392"/>
                  <a:gd name="T5" fmla="*/ 214 h 375"/>
                  <a:gd name="T6" fmla="*/ 161 w 1392"/>
                  <a:gd name="T7" fmla="*/ 54 h 375"/>
                  <a:gd name="T8" fmla="*/ 161 w 1392"/>
                  <a:gd name="T9" fmla="*/ 54 h 375"/>
                  <a:gd name="T10" fmla="*/ 268 w 1392"/>
                  <a:gd name="T11" fmla="*/ 0 h 375"/>
                  <a:gd name="T12" fmla="*/ 642 w 1392"/>
                  <a:gd name="T13" fmla="*/ 0 h 375"/>
                  <a:gd name="T14" fmla="*/ 1124 w 1392"/>
                  <a:gd name="T15" fmla="*/ 107 h 375"/>
                  <a:gd name="T16" fmla="*/ 1124 w 1392"/>
                  <a:gd name="T17" fmla="*/ 107 h 375"/>
                  <a:gd name="T18" fmla="*/ 1338 w 1392"/>
                  <a:gd name="T19" fmla="*/ 268 h 375"/>
                  <a:gd name="T20" fmla="*/ 1392 w 1392"/>
                  <a:gd name="T21" fmla="*/ 321 h 375"/>
                  <a:gd name="T22" fmla="*/ 1231 w 1392"/>
                  <a:gd name="T23" fmla="*/ 321 h 375"/>
                  <a:gd name="T24" fmla="*/ 1231 w 1392"/>
                  <a:gd name="T25" fmla="*/ 321 h 375"/>
                  <a:gd name="T26" fmla="*/ 910 w 1392"/>
                  <a:gd name="T27" fmla="*/ 321 h 375"/>
                  <a:gd name="T28" fmla="*/ 696 w 1392"/>
                  <a:gd name="T29" fmla="*/ 375 h 375"/>
                  <a:gd name="T30" fmla="*/ 482 w 1392"/>
                  <a:gd name="T3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92" h="375">
                    <a:moveTo>
                      <a:pt x="482" y="375"/>
                    </a:moveTo>
                    <a:lnTo>
                      <a:pt x="214" y="321"/>
                    </a:lnTo>
                    <a:lnTo>
                      <a:pt x="0" y="21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268" y="0"/>
                    </a:lnTo>
                    <a:lnTo>
                      <a:pt x="642" y="0"/>
                    </a:lnTo>
                    <a:lnTo>
                      <a:pt x="1124" y="107"/>
                    </a:lnTo>
                    <a:lnTo>
                      <a:pt x="1124" y="107"/>
                    </a:lnTo>
                    <a:lnTo>
                      <a:pt x="1338" y="268"/>
                    </a:lnTo>
                    <a:lnTo>
                      <a:pt x="1392" y="321"/>
                    </a:lnTo>
                    <a:lnTo>
                      <a:pt x="1231" y="321"/>
                    </a:lnTo>
                    <a:lnTo>
                      <a:pt x="1231" y="321"/>
                    </a:lnTo>
                    <a:lnTo>
                      <a:pt x="910" y="321"/>
                    </a:lnTo>
                    <a:lnTo>
                      <a:pt x="696" y="375"/>
                    </a:lnTo>
                    <a:lnTo>
                      <a:pt x="482" y="375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" name="Freeform 397"/>
              <p:cNvSpPr>
                <a:spLocks/>
              </p:cNvSpPr>
              <p:nvPr/>
            </p:nvSpPr>
            <p:spPr bwMode="auto">
              <a:xfrm>
                <a:off x="4573" y="2831"/>
                <a:ext cx="140" cy="34"/>
              </a:xfrm>
              <a:custGeom>
                <a:avLst/>
                <a:gdLst>
                  <a:gd name="T0" fmla="*/ 428 w 1123"/>
                  <a:gd name="T1" fmla="*/ 268 h 268"/>
                  <a:gd name="T2" fmla="*/ 214 w 1123"/>
                  <a:gd name="T3" fmla="*/ 268 h 268"/>
                  <a:gd name="T4" fmla="*/ 0 w 1123"/>
                  <a:gd name="T5" fmla="*/ 161 h 268"/>
                  <a:gd name="T6" fmla="*/ 160 w 1123"/>
                  <a:gd name="T7" fmla="*/ 0 h 268"/>
                  <a:gd name="T8" fmla="*/ 160 w 1123"/>
                  <a:gd name="T9" fmla="*/ 0 h 268"/>
                  <a:gd name="T10" fmla="*/ 267 w 1123"/>
                  <a:gd name="T11" fmla="*/ 0 h 268"/>
                  <a:gd name="T12" fmla="*/ 535 w 1123"/>
                  <a:gd name="T13" fmla="*/ 0 h 268"/>
                  <a:gd name="T14" fmla="*/ 909 w 1123"/>
                  <a:gd name="T15" fmla="*/ 107 h 268"/>
                  <a:gd name="T16" fmla="*/ 909 w 1123"/>
                  <a:gd name="T17" fmla="*/ 107 h 268"/>
                  <a:gd name="T18" fmla="*/ 1070 w 1123"/>
                  <a:gd name="T19" fmla="*/ 214 h 268"/>
                  <a:gd name="T20" fmla="*/ 1123 w 1123"/>
                  <a:gd name="T21" fmla="*/ 268 h 268"/>
                  <a:gd name="T22" fmla="*/ 963 w 1123"/>
                  <a:gd name="T23" fmla="*/ 214 h 268"/>
                  <a:gd name="T24" fmla="*/ 963 w 1123"/>
                  <a:gd name="T25" fmla="*/ 214 h 268"/>
                  <a:gd name="T26" fmla="*/ 749 w 1123"/>
                  <a:gd name="T27" fmla="*/ 214 h 268"/>
                  <a:gd name="T28" fmla="*/ 588 w 1123"/>
                  <a:gd name="T29" fmla="*/ 268 h 268"/>
                  <a:gd name="T30" fmla="*/ 428 w 1123"/>
                  <a:gd name="T31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3" h="268">
                    <a:moveTo>
                      <a:pt x="428" y="268"/>
                    </a:moveTo>
                    <a:lnTo>
                      <a:pt x="214" y="268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0"/>
                    </a:lnTo>
                    <a:lnTo>
                      <a:pt x="909" y="107"/>
                    </a:lnTo>
                    <a:lnTo>
                      <a:pt x="909" y="107"/>
                    </a:lnTo>
                    <a:lnTo>
                      <a:pt x="1070" y="214"/>
                    </a:lnTo>
                    <a:lnTo>
                      <a:pt x="1123" y="268"/>
                    </a:lnTo>
                    <a:lnTo>
                      <a:pt x="963" y="214"/>
                    </a:lnTo>
                    <a:lnTo>
                      <a:pt x="963" y="214"/>
                    </a:lnTo>
                    <a:lnTo>
                      <a:pt x="749" y="214"/>
                    </a:lnTo>
                    <a:lnTo>
                      <a:pt x="588" y="268"/>
                    </a:lnTo>
                    <a:lnTo>
                      <a:pt x="428" y="268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9" name="Freeform 398"/>
              <p:cNvSpPr>
                <a:spLocks/>
              </p:cNvSpPr>
              <p:nvPr/>
            </p:nvSpPr>
            <p:spPr bwMode="auto">
              <a:xfrm>
                <a:off x="4586" y="2831"/>
                <a:ext cx="101" cy="27"/>
              </a:xfrm>
              <a:custGeom>
                <a:avLst/>
                <a:gdLst>
                  <a:gd name="T0" fmla="*/ 107 w 802"/>
                  <a:gd name="T1" fmla="*/ 0 h 214"/>
                  <a:gd name="T2" fmla="*/ 160 w 802"/>
                  <a:gd name="T3" fmla="*/ 0 h 214"/>
                  <a:gd name="T4" fmla="*/ 374 w 802"/>
                  <a:gd name="T5" fmla="*/ 0 h 214"/>
                  <a:gd name="T6" fmla="*/ 642 w 802"/>
                  <a:gd name="T7" fmla="*/ 54 h 214"/>
                  <a:gd name="T8" fmla="*/ 642 w 802"/>
                  <a:gd name="T9" fmla="*/ 54 h 214"/>
                  <a:gd name="T10" fmla="*/ 749 w 802"/>
                  <a:gd name="T11" fmla="*/ 161 h 214"/>
                  <a:gd name="T12" fmla="*/ 802 w 802"/>
                  <a:gd name="T13" fmla="*/ 214 h 214"/>
                  <a:gd name="T14" fmla="*/ 695 w 802"/>
                  <a:gd name="T15" fmla="*/ 161 h 214"/>
                  <a:gd name="T16" fmla="*/ 695 w 802"/>
                  <a:gd name="T17" fmla="*/ 161 h 214"/>
                  <a:gd name="T18" fmla="*/ 535 w 802"/>
                  <a:gd name="T19" fmla="*/ 161 h 214"/>
                  <a:gd name="T20" fmla="*/ 374 w 802"/>
                  <a:gd name="T21" fmla="*/ 214 h 214"/>
                  <a:gd name="T22" fmla="*/ 267 w 802"/>
                  <a:gd name="T23" fmla="*/ 214 h 214"/>
                  <a:gd name="T24" fmla="*/ 267 w 802"/>
                  <a:gd name="T25" fmla="*/ 214 h 214"/>
                  <a:gd name="T26" fmla="*/ 107 w 802"/>
                  <a:gd name="T27" fmla="*/ 214 h 214"/>
                  <a:gd name="T28" fmla="*/ 0 w 802"/>
                  <a:gd name="T29" fmla="*/ 107 h 214"/>
                  <a:gd name="T30" fmla="*/ 107 w 802"/>
                  <a:gd name="T3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2" h="214">
                    <a:moveTo>
                      <a:pt x="107" y="0"/>
                    </a:moveTo>
                    <a:lnTo>
                      <a:pt x="160" y="0"/>
                    </a:lnTo>
                    <a:lnTo>
                      <a:pt x="374" y="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749" y="161"/>
                    </a:lnTo>
                    <a:lnTo>
                      <a:pt x="802" y="214"/>
                    </a:lnTo>
                    <a:lnTo>
                      <a:pt x="695" y="161"/>
                    </a:lnTo>
                    <a:lnTo>
                      <a:pt x="695" y="161"/>
                    </a:lnTo>
                    <a:lnTo>
                      <a:pt x="535" y="161"/>
                    </a:lnTo>
                    <a:lnTo>
                      <a:pt x="374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214"/>
                    </a:lnTo>
                    <a:lnTo>
                      <a:pt x="0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" name="Freeform 399"/>
              <p:cNvSpPr>
                <a:spLocks/>
              </p:cNvSpPr>
              <p:nvPr/>
            </p:nvSpPr>
            <p:spPr bwMode="auto">
              <a:xfrm>
                <a:off x="4794" y="2584"/>
                <a:ext cx="568" cy="401"/>
              </a:xfrm>
              <a:custGeom>
                <a:avLst/>
                <a:gdLst>
                  <a:gd name="T0" fmla="*/ 160 w 4548"/>
                  <a:gd name="T1" fmla="*/ 909 h 3208"/>
                  <a:gd name="T2" fmla="*/ 267 w 4548"/>
                  <a:gd name="T3" fmla="*/ 481 h 3208"/>
                  <a:gd name="T4" fmla="*/ 214 w 4548"/>
                  <a:gd name="T5" fmla="*/ 160 h 3208"/>
                  <a:gd name="T6" fmla="*/ 160 w 4548"/>
                  <a:gd name="T7" fmla="*/ 0 h 3208"/>
                  <a:gd name="T8" fmla="*/ 160 w 4548"/>
                  <a:gd name="T9" fmla="*/ 0 h 3208"/>
                  <a:gd name="T10" fmla="*/ 160 w 4548"/>
                  <a:gd name="T11" fmla="*/ 0 h 3208"/>
                  <a:gd name="T12" fmla="*/ 374 w 4548"/>
                  <a:gd name="T13" fmla="*/ 160 h 3208"/>
                  <a:gd name="T14" fmla="*/ 642 w 4548"/>
                  <a:gd name="T15" fmla="*/ 534 h 3208"/>
                  <a:gd name="T16" fmla="*/ 1070 w 4548"/>
                  <a:gd name="T17" fmla="*/ 962 h 3208"/>
                  <a:gd name="T18" fmla="*/ 1070 w 4548"/>
                  <a:gd name="T19" fmla="*/ 962 h 3208"/>
                  <a:gd name="T20" fmla="*/ 1231 w 4548"/>
                  <a:gd name="T21" fmla="*/ 1176 h 3208"/>
                  <a:gd name="T22" fmla="*/ 1391 w 4548"/>
                  <a:gd name="T23" fmla="*/ 1390 h 3208"/>
                  <a:gd name="T24" fmla="*/ 1605 w 4548"/>
                  <a:gd name="T25" fmla="*/ 1550 h 3208"/>
                  <a:gd name="T26" fmla="*/ 1819 w 4548"/>
                  <a:gd name="T27" fmla="*/ 1764 h 3208"/>
                  <a:gd name="T28" fmla="*/ 2087 w 4548"/>
                  <a:gd name="T29" fmla="*/ 1925 h 3208"/>
                  <a:gd name="T30" fmla="*/ 2300 w 4548"/>
                  <a:gd name="T31" fmla="*/ 2085 h 3208"/>
                  <a:gd name="T32" fmla="*/ 2514 w 4548"/>
                  <a:gd name="T33" fmla="*/ 2246 h 3208"/>
                  <a:gd name="T34" fmla="*/ 2782 w 4548"/>
                  <a:gd name="T35" fmla="*/ 2406 h 3208"/>
                  <a:gd name="T36" fmla="*/ 2996 w 4548"/>
                  <a:gd name="T37" fmla="*/ 2513 h 3208"/>
                  <a:gd name="T38" fmla="*/ 3210 w 4548"/>
                  <a:gd name="T39" fmla="*/ 2619 h 3208"/>
                  <a:gd name="T40" fmla="*/ 3210 w 4548"/>
                  <a:gd name="T41" fmla="*/ 2619 h 3208"/>
                  <a:gd name="T42" fmla="*/ 3638 w 4548"/>
                  <a:gd name="T43" fmla="*/ 2833 h 3208"/>
                  <a:gd name="T44" fmla="*/ 4066 w 4548"/>
                  <a:gd name="T45" fmla="*/ 3047 h 3208"/>
                  <a:gd name="T46" fmla="*/ 4387 w 4548"/>
                  <a:gd name="T47" fmla="*/ 3154 h 3208"/>
                  <a:gd name="T48" fmla="*/ 4548 w 4548"/>
                  <a:gd name="T49" fmla="*/ 3208 h 3208"/>
                  <a:gd name="T50" fmla="*/ 4548 w 4548"/>
                  <a:gd name="T51" fmla="*/ 3208 h 3208"/>
                  <a:gd name="T52" fmla="*/ 1819 w 4548"/>
                  <a:gd name="T53" fmla="*/ 3208 h 3208"/>
                  <a:gd name="T54" fmla="*/ 1605 w 4548"/>
                  <a:gd name="T55" fmla="*/ 3208 h 3208"/>
                  <a:gd name="T56" fmla="*/ 1177 w 4548"/>
                  <a:gd name="T57" fmla="*/ 3101 h 3208"/>
                  <a:gd name="T58" fmla="*/ 642 w 4548"/>
                  <a:gd name="T59" fmla="*/ 2887 h 3208"/>
                  <a:gd name="T60" fmla="*/ 642 w 4548"/>
                  <a:gd name="T61" fmla="*/ 2887 h 3208"/>
                  <a:gd name="T62" fmla="*/ 321 w 4548"/>
                  <a:gd name="T63" fmla="*/ 2673 h 3208"/>
                  <a:gd name="T64" fmla="*/ 267 w 4548"/>
                  <a:gd name="T65" fmla="*/ 2460 h 3208"/>
                  <a:gd name="T66" fmla="*/ 321 w 4548"/>
                  <a:gd name="T67" fmla="*/ 2139 h 3208"/>
                  <a:gd name="T68" fmla="*/ 321 w 4548"/>
                  <a:gd name="T69" fmla="*/ 2139 h 3208"/>
                  <a:gd name="T70" fmla="*/ 160 w 4548"/>
                  <a:gd name="T71" fmla="*/ 1871 h 3208"/>
                  <a:gd name="T72" fmla="*/ 0 w 4548"/>
                  <a:gd name="T73" fmla="*/ 1496 h 3208"/>
                  <a:gd name="T74" fmla="*/ 160 w 4548"/>
                  <a:gd name="T75" fmla="*/ 909 h 3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48" h="3208">
                    <a:moveTo>
                      <a:pt x="160" y="909"/>
                    </a:moveTo>
                    <a:lnTo>
                      <a:pt x="267" y="481"/>
                    </a:lnTo>
                    <a:lnTo>
                      <a:pt x="214" y="16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374" y="160"/>
                    </a:lnTo>
                    <a:lnTo>
                      <a:pt x="642" y="534"/>
                    </a:lnTo>
                    <a:lnTo>
                      <a:pt x="1070" y="962"/>
                    </a:lnTo>
                    <a:lnTo>
                      <a:pt x="1070" y="962"/>
                    </a:lnTo>
                    <a:lnTo>
                      <a:pt x="1231" y="1176"/>
                    </a:lnTo>
                    <a:lnTo>
                      <a:pt x="1391" y="1390"/>
                    </a:lnTo>
                    <a:lnTo>
                      <a:pt x="1605" y="1550"/>
                    </a:lnTo>
                    <a:lnTo>
                      <a:pt x="1819" y="1764"/>
                    </a:lnTo>
                    <a:lnTo>
                      <a:pt x="2087" y="1925"/>
                    </a:lnTo>
                    <a:lnTo>
                      <a:pt x="2300" y="2085"/>
                    </a:lnTo>
                    <a:lnTo>
                      <a:pt x="2514" y="2246"/>
                    </a:lnTo>
                    <a:lnTo>
                      <a:pt x="2782" y="2406"/>
                    </a:lnTo>
                    <a:lnTo>
                      <a:pt x="2996" y="2513"/>
                    </a:lnTo>
                    <a:lnTo>
                      <a:pt x="3210" y="2619"/>
                    </a:lnTo>
                    <a:lnTo>
                      <a:pt x="3210" y="2619"/>
                    </a:lnTo>
                    <a:lnTo>
                      <a:pt x="3638" y="2833"/>
                    </a:lnTo>
                    <a:lnTo>
                      <a:pt x="4066" y="3047"/>
                    </a:lnTo>
                    <a:lnTo>
                      <a:pt x="4387" y="3154"/>
                    </a:lnTo>
                    <a:lnTo>
                      <a:pt x="4548" y="3208"/>
                    </a:lnTo>
                    <a:lnTo>
                      <a:pt x="4548" y="3208"/>
                    </a:lnTo>
                    <a:lnTo>
                      <a:pt x="1819" y="3208"/>
                    </a:lnTo>
                    <a:lnTo>
                      <a:pt x="1605" y="3208"/>
                    </a:lnTo>
                    <a:lnTo>
                      <a:pt x="1177" y="3101"/>
                    </a:lnTo>
                    <a:lnTo>
                      <a:pt x="642" y="2887"/>
                    </a:lnTo>
                    <a:lnTo>
                      <a:pt x="642" y="2887"/>
                    </a:lnTo>
                    <a:lnTo>
                      <a:pt x="321" y="2673"/>
                    </a:lnTo>
                    <a:lnTo>
                      <a:pt x="267" y="2460"/>
                    </a:lnTo>
                    <a:lnTo>
                      <a:pt x="321" y="2139"/>
                    </a:lnTo>
                    <a:lnTo>
                      <a:pt x="321" y="2139"/>
                    </a:lnTo>
                    <a:lnTo>
                      <a:pt x="160" y="1871"/>
                    </a:lnTo>
                    <a:lnTo>
                      <a:pt x="0" y="1496"/>
                    </a:lnTo>
                    <a:lnTo>
                      <a:pt x="160" y="909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" name="Freeform 400"/>
              <p:cNvSpPr>
                <a:spLocks/>
              </p:cNvSpPr>
              <p:nvPr/>
            </p:nvSpPr>
            <p:spPr bwMode="auto">
              <a:xfrm>
                <a:off x="4814" y="2604"/>
                <a:ext cx="508" cy="381"/>
              </a:xfrm>
              <a:custGeom>
                <a:avLst/>
                <a:gdLst>
                  <a:gd name="T0" fmla="*/ 107 w 4067"/>
                  <a:gd name="T1" fmla="*/ 856 h 3048"/>
                  <a:gd name="T2" fmla="*/ 161 w 4067"/>
                  <a:gd name="T3" fmla="*/ 428 h 3048"/>
                  <a:gd name="T4" fmla="*/ 107 w 4067"/>
                  <a:gd name="T5" fmla="*/ 160 h 3048"/>
                  <a:gd name="T6" fmla="*/ 107 w 4067"/>
                  <a:gd name="T7" fmla="*/ 0 h 3048"/>
                  <a:gd name="T8" fmla="*/ 107 w 4067"/>
                  <a:gd name="T9" fmla="*/ 0 h 3048"/>
                  <a:gd name="T10" fmla="*/ 107 w 4067"/>
                  <a:gd name="T11" fmla="*/ 0 h 3048"/>
                  <a:gd name="T12" fmla="*/ 428 w 4067"/>
                  <a:gd name="T13" fmla="*/ 374 h 3048"/>
                  <a:gd name="T14" fmla="*/ 857 w 4067"/>
                  <a:gd name="T15" fmla="*/ 963 h 3048"/>
                  <a:gd name="T16" fmla="*/ 857 w 4067"/>
                  <a:gd name="T17" fmla="*/ 963 h 3048"/>
                  <a:gd name="T18" fmla="*/ 1017 w 4067"/>
                  <a:gd name="T19" fmla="*/ 1177 h 3048"/>
                  <a:gd name="T20" fmla="*/ 1178 w 4067"/>
                  <a:gd name="T21" fmla="*/ 1390 h 3048"/>
                  <a:gd name="T22" fmla="*/ 1338 w 4067"/>
                  <a:gd name="T23" fmla="*/ 1550 h 3048"/>
                  <a:gd name="T24" fmla="*/ 1552 w 4067"/>
                  <a:gd name="T25" fmla="*/ 1765 h 3048"/>
                  <a:gd name="T26" fmla="*/ 1766 w 4067"/>
                  <a:gd name="T27" fmla="*/ 1925 h 3048"/>
                  <a:gd name="T28" fmla="*/ 1980 w 4067"/>
                  <a:gd name="T29" fmla="*/ 2032 h 3048"/>
                  <a:gd name="T30" fmla="*/ 2194 w 4067"/>
                  <a:gd name="T31" fmla="*/ 2193 h 3048"/>
                  <a:gd name="T32" fmla="*/ 2408 w 4067"/>
                  <a:gd name="T33" fmla="*/ 2300 h 3048"/>
                  <a:gd name="T34" fmla="*/ 2622 w 4067"/>
                  <a:gd name="T35" fmla="*/ 2407 h 3048"/>
                  <a:gd name="T36" fmla="*/ 2836 w 4067"/>
                  <a:gd name="T37" fmla="*/ 2513 h 3048"/>
                  <a:gd name="T38" fmla="*/ 2836 w 4067"/>
                  <a:gd name="T39" fmla="*/ 2513 h 3048"/>
                  <a:gd name="T40" fmla="*/ 3371 w 4067"/>
                  <a:gd name="T41" fmla="*/ 2780 h 3048"/>
                  <a:gd name="T42" fmla="*/ 3853 w 4067"/>
                  <a:gd name="T43" fmla="*/ 2994 h 3048"/>
                  <a:gd name="T44" fmla="*/ 4067 w 4067"/>
                  <a:gd name="T45" fmla="*/ 3048 h 3048"/>
                  <a:gd name="T46" fmla="*/ 4067 w 4067"/>
                  <a:gd name="T47" fmla="*/ 3048 h 3048"/>
                  <a:gd name="T48" fmla="*/ 1820 w 4067"/>
                  <a:gd name="T49" fmla="*/ 3048 h 3048"/>
                  <a:gd name="T50" fmla="*/ 1606 w 4067"/>
                  <a:gd name="T51" fmla="*/ 3048 h 3048"/>
                  <a:gd name="T52" fmla="*/ 1178 w 4067"/>
                  <a:gd name="T53" fmla="*/ 2941 h 3048"/>
                  <a:gd name="T54" fmla="*/ 696 w 4067"/>
                  <a:gd name="T55" fmla="*/ 2727 h 3048"/>
                  <a:gd name="T56" fmla="*/ 696 w 4067"/>
                  <a:gd name="T57" fmla="*/ 2727 h 3048"/>
                  <a:gd name="T58" fmla="*/ 321 w 4067"/>
                  <a:gd name="T59" fmla="*/ 2513 h 3048"/>
                  <a:gd name="T60" fmla="*/ 268 w 4067"/>
                  <a:gd name="T61" fmla="*/ 2300 h 3048"/>
                  <a:gd name="T62" fmla="*/ 268 w 4067"/>
                  <a:gd name="T63" fmla="*/ 2032 h 3048"/>
                  <a:gd name="T64" fmla="*/ 268 w 4067"/>
                  <a:gd name="T65" fmla="*/ 2032 h 3048"/>
                  <a:gd name="T66" fmla="*/ 107 w 4067"/>
                  <a:gd name="T67" fmla="*/ 1765 h 3048"/>
                  <a:gd name="T68" fmla="*/ 0 w 4067"/>
                  <a:gd name="T69" fmla="*/ 1390 h 3048"/>
                  <a:gd name="T70" fmla="*/ 107 w 4067"/>
                  <a:gd name="T71" fmla="*/ 856 h 3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67" h="3048">
                    <a:moveTo>
                      <a:pt x="107" y="856"/>
                    </a:moveTo>
                    <a:lnTo>
                      <a:pt x="161" y="428"/>
                    </a:lnTo>
                    <a:lnTo>
                      <a:pt x="107" y="16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428" y="374"/>
                    </a:lnTo>
                    <a:lnTo>
                      <a:pt x="857" y="963"/>
                    </a:lnTo>
                    <a:lnTo>
                      <a:pt x="857" y="963"/>
                    </a:lnTo>
                    <a:lnTo>
                      <a:pt x="1017" y="1177"/>
                    </a:lnTo>
                    <a:lnTo>
                      <a:pt x="1178" y="1390"/>
                    </a:lnTo>
                    <a:lnTo>
                      <a:pt x="1338" y="1550"/>
                    </a:lnTo>
                    <a:lnTo>
                      <a:pt x="1552" y="1765"/>
                    </a:lnTo>
                    <a:lnTo>
                      <a:pt x="1766" y="1925"/>
                    </a:lnTo>
                    <a:lnTo>
                      <a:pt x="1980" y="2032"/>
                    </a:lnTo>
                    <a:lnTo>
                      <a:pt x="2194" y="2193"/>
                    </a:lnTo>
                    <a:lnTo>
                      <a:pt x="2408" y="2300"/>
                    </a:lnTo>
                    <a:lnTo>
                      <a:pt x="2622" y="2407"/>
                    </a:lnTo>
                    <a:lnTo>
                      <a:pt x="2836" y="2513"/>
                    </a:lnTo>
                    <a:lnTo>
                      <a:pt x="2836" y="2513"/>
                    </a:lnTo>
                    <a:lnTo>
                      <a:pt x="3371" y="2780"/>
                    </a:lnTo>
                    <a:lnTo>
                      <a:pt x="3853" y="2994"/>
                    </a:lnTo>
                    <a:lnTo>
                      <a:pt x="4067" y="3048"/>
                    </a:lnTo>
                    <a:lnTo>
                      <a:pt x="4067" y="3048"/>
                    </a:lnTo>
                    <a:lnTo>
                      <a:pt x="1820" y="3048"/>
                    </a:lnTo>
                    <a:lnTo>
                      <a:pt x="1606" y="3048"/>
                    </a:lnTo>
                    <a:lnTo>
                      <a:pt x="1178" y="2941"/>
                    </a:lnTo>
                    <a:lnTo>
                      <a:pt x="696" y="2727"/>
                    </a:lnTo>
                    <a:lnTo>
                      <a:pt x="696" y="2727"/>
                    </a:lnTo>
                    <a:lnTo>
                      <a:pt x="321" y="2513"/>
                    </a:lnTo>
                    <a:lnTo>
                      <a:pt x="268" y="2300"/>
                    </a:lnTo>
                    <a:lnTo>
                      <a:pt x="268" y="2032"/>
                    </a:lnTo>
                    <a:lnTo>
                      <a:pt x="268" y="2032"/>
                    </a:lnTo>
                    <a:lnTo>
                      <a:pt x="107" y="1765"/>
                    </a:lnTo>
                    <a:lnTo>
                      <a:pt x="0" y="1390"/>
                    </a:lnTo>
                    <a:lnTo>
                      <a:pt x="107" y="856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2" name="Freeform 401"/>
              <p:cNvSpPr>
                <a:spLocks/>
              </p:cNvSpPr>
              <p:nvPr/>
            </p:nvSpPr>
            <p:spPr bwMode="auto">
              <a:xfrm>
                <a:off x="4834" y="2624"/>
                <a:ext cx="441" cy="361"/>
              </a:xfrm>
              <a:custGeom>
                <a:avLst/>
                <a:gdLst>
                  <a:gd name="T0" fmla="*/ 53 w 3531"/>
                  <a:gd name="T1" fmla="*/ 803 h 2888"/>
                  <a:gd name="T2" fmla="*/ 53 w 3531"/>
                  <a:gd name="T3" fmla="*/ 428 h 2888"/>
                  <a:gd name="T4" fmla="*/ 0 w 3531"/>
                  <a:gd name="T5" fmla="*/ 107 h 2888"/>
                  <a:gd name="T6" fmla="*/ 0 w 3531"/>
                  <a:gd name="T7" fmla="*/ 0 h 2888"/>
                  <a:gd name="T8" fmla="*/ 0 w 3531"/>
                  <a:gd name="T9" fmla="*/ 0 h 2888"/>
                  <a:gd name="T10" fmla="*/ 53 w 3531"/>
                  <a:gd name="T11" fmla="*/ 0 h 2888"/>
                  <a:gd name="T12" fmla="*/ 267 w 3531"/>
                  <a:gd name="T13" fmla="*/ 375 h 2888"/>
                  <a:gd name="T14" fmla="*/ 696 w 3531"/>
                  <a:gd name="T15" fmla="*/ 963 h 2888"/>
                  <a:gd name="T16" fmla="*/ 696 w 3531"/>
                  <a:gd name="T17" fmla="*/ 963 h 2888"/>
                  <a:gd name="T18" fmla="*/ 856 w 3531"/>
                  <a:gd name="T19" fmla="*/ 1230 h 2888"/>
                  <a:gd name="T20" fmla="*/ 1017 w 3531"/>
                  <a:gd name="T21" fmla="*/ 1498 h 2888"/>
                  <a:gd name="T22" fmla="*/ 1231 w 3531"/>
                  <a:gd name="T23" fmla="*/ 1658 h 2888"/>
                  <a:gd name="T24" fmla="*/ 1445 w 3531"/>
                  <a:gd name="T25" fmla="*/ 1872 h 2888"/>
                  <a:gd name="T26" fmla="*/ 1659 w 3531"/>
                  <a:gd name="T27" fmla="*/ 2033 h 2888"/>
                  <a:gd name="T28" fmla="*/ 1927 w 3531"/>
                  <a:gd name="T29" fmla="*/ 2193 h 2888"/>
                  <a:gd name="T30" fmla="*/ 2140 w 3531"/>
                  <a:gd name="T31" fmla="*/ 2299 h 2888"/>
                  <a:gd name="T32" fmla="*/ 2407 w 3531"/>
                  <a:gd name="T33" fmla="*/ 2406 h 2888"/>
                  <a:gd name="T34" fmla="*/ 2407 w 3531"/>
                  <a:gd name="T35" fmla="*/ 2406 h 2888"/>
                  <a:gd name="T36" fmla="*/ 2889 w 3531"/>
                  <a:gd name="T37" fmla="*/ 2674 h 2888"/>
                  <a:gd name="T38" fmla="*/ 3317 w 3531"/>
                  <a:gd name="T39" fmla="*/ 2834 h 2888"/>
                  <a:gd name="T40" fmla="*/ 3531 w 3531"/>
                  <a:gd name="T41" fmla="*/ 2888 h 2888"/>
                  <a:gd name="T42" fmla="*/ 3531 w 3531"/>
                  <a:gd name="T43" fmla="*/ 2888 h 2888"/>
                  <a:gd name="T44" fmla="*/ 1819 w 3531"/>
                  <a:gd name="T45" fmla="*/ 2888 h 2888"/>
                  <a:gd name="T46" fmla="*/ 1659 w 3531"/>
                  <a:gd name="T47" fmla="*/ 2888 h 2888"/>
                  <a:gd name="T48" fmla="*/ 1231 w 3531"/>
                  <a:gd name="T49" fmla="*/ 2781 h 2888"/>
                  <a:gd name="T50" fmla="*/ 749 w 3531"/>
                  <a:gd name="T51" fmla="*/ 2567 h 2888"/>
                  <a:gd name="T52" fmla="*/ 749 w 3531"/>
                  <a:gd name="T53" fmla="*/ 2567 h 2888"/>
                  <a:gd name="T54" fmla="*/ 374 w 3531"/>
                  <a:gd name="T55" fmla="*/ 2353 h 2888"/>
                  <a:gd name="T56" fmla="*/ 267 w 3531"/>
                  <a:gd name="T57" fmla="*/ 2140 h 2888"/>
                  <a:gd name="T58" fmla="*/ 214 w 3531"/>
                  <a:gd name="T59" fmla="*/ 1872 h 2888"/>
                  <a:gd name="T60" fmla="*/ 214 w 3531"/>
                  <a:gd name="T61" fmla="*/ 1872 h 2888"/>
                  <a:gd name="T62" fmla="*/ 107 w 3531"/>
                  <a:gd name="T63" fmla="*/ 1605 h 2888"/>
                  <a:gd name="T64" fmla="*/ 0 w 3531"/>
                  <a:gd name="T65" fmla="*/ 1283 h 2888"/>
                  <a:gd name="T66" fmla="*/ 53 w 3531"/>
                  <a:gd name="T67" fmla="*/ 803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31" h="2888">
                    <a:moveTo>
                      <a:pt x="53" y="803"/>
                    </a:moveTo>
                    <a:lnTo>
                      <a:pt x="53" y="428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267" y="375"/>
                    </a:lnTo>
                    <a:lnTo>
                      <a:pt x="696" y="963"/>
                    </a:lnTo>
                    <a:lnTo>
                      <a:pt x="696" y="963"/>
                    </a:lnTo>
                    <a:lnTo>
                      <a:pt x="856" y="1230"/>
                    </a:lnTo>
                    <a:lnTo>
                      <a:pt x="1017" y="1498"/>
                    </a:lnTo>
                    <a:lnTo>
                      <a:pt x="1231" y="1658"/>
                    </a:lnTo>
                    <a:lnTo>
                      <a:pt x="1445" y="1872"/>
                    </a:lnTo>
                    <a:lnTo>
                      <a:pt x="1659" y="2033"/>
                    </a:lnTo>
                    <a:lnTo>
                      <a:pt x="1927" y="2193"/>
                    </a:lnTo>
                    <a:lnTo>
                      <a:pt x="2140" y="2299"/>
                    </a:lnTo>
                    <a:lnTo>
                      <a:pt x="2407" y="2406"/>
                    </a:lnTo>
                    <a:lnTo>
                      <a:pt x="2407" y="2406"/>
                    </a:lnTo>
                    <a:lnTo>
                      <a:pt x="2889" y="2674"/>
                    </a:lnTo>
                    <a:lnTo>
                      <a:pt x="3317" y="2834"/>
                    </a:lnTo>
                    <a:lnTo>
                      <a:pt x="3531" y="2888"/>
                    </a:lnTo>
                    <a:lnTo>
                      <a:pt x="3531" y="2888"/>
                    </a:lnTo>
                    <a:lnTo>
                      <a:pt x="1819" y="2888"/>
                    </a:lnTo>
                    <a:lnTo>
                      <a:pt x="1659" y="2888"/>
                    </a:lnTo>
                    <a:lnTo>
                      <a:pt x="1231" y="2781"/>
                    </a:lnTo>
                    <a:lnTo>
                      <a:pt x="749" y="2567"/>
                    </a:lnTo>
                    <a:lnTo>
                      <a:pt x="749" y="2567"/>
                    </a:lnTo>
                    <a:lnTo>
                      <a:pt x="374" y="2353"/>
                    </a:lnTo>
                    <a:lnTo>
                      <a:pt x="267" y="2140"/>
                    </a:lnTo>
                    <a:lnTo>
                      <a:pt x="214" y="1872"/>
                    </a:lnTo>
                    <a:lnTo>
                      <a:pt x="214" y="1872"/>
                    </a:lnTo>
                    <a:lnTo>
                      <a:pt x="107" y="1605"/>
                    </a:lnTo>
                    <a:lnTo>
                      <a:pt x="0" y="1283"/>
                    </a:lnTo>
                    <a:lnTo>
                      <a:pt x="53" y="803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3" name="Freeform 402"/>
              <p:cNvSpPr>
                <a:spLocks/>
              </p:cNvSpPr>
              <p:nvPr/>
            </p:nvSpPr>
            <p:spPr bwMode="auto">
              <a:xfrm>
                <a:off x="4847" y="2644"/>
                <a:ext cx="388" cy="341"/>
              </a:xfrm>
              <a:custGeom>
                <a:avLst/>
                <a:gdLst>
                  <a:gd name="T0" fmla="*/ 53 w 3103"/>
                  <a:gd name="T1" fmla="*/ 695 h 2727"/>
                  <a:gd name="T2" fmla="*/ 53 w 3103"/>
                  <a:gd name="T3" fmla="*/ 374 h 2727"/>
                  <a:gd name="T4" fmla="*/ 0 w 3103"/>
                  <a:gd name="T5" fmla="*/ 107 h 2727"/>
                  <a:gd name="T6" fmla="*/ 0 w 3103"/>
                  <a:gd name="T7" fmla="*/ 0 h 2727"/>
                  <a:gd name="T8" fmla="*/ 0 w 3103"/>
                  <a:gd name="T9" fmla="*/ 0 h 2727"/>
                  <a:gd name="T10" fmla="*/ 0 w 3103"/>
                  <a:gd name="T11" fmla="*/ 0 h 2727"/>
                  <a:gd name="T12" fmla="*/ 214 w 3103"/>
                  <a:gd name="T13" fmla="*/ 321 h 2727"/>
                  <a:gd name="T14" fmla="*/ 535 w 3103"/>
                  <a:gd name="T15" fmla="*/ 963 h 2727"/>
                  <a:gd name="T16" fmla="*/ 535 w 3103"/>
                  <a:gd name="T17" fmla="*/ 963 h 2727"/>
                  <a:gd name="T18" fmla="*/ 696 w 3103"/>
                  <a:gd name="T19" fmla="*/ 1283 h 2727"/>
                  <a:gd name="T20" fmla="*/ 910 w 3103"/>
                  <a:gd name="T21" fmla="*/ 1551 h 2727"/>
                  <a:gd name="T22" fmla="*/ 1070 w 3103"/>
                  <a:gd name="T23" fmla="*/ 1765 h 2727"/>
                  <a:gd name="T24" fmla="*/ 1338 w 3103"/>
                  <a:gd name="T25" fmla="*/ 1925 h 2727"/>
                  <a:gd name="T26" fmla="*/ 1552 w 3103"/>
                  <a:gd name="T27" fmla="*/ 2086 h 2727"/>
                  <a:gd name="T28" fmla="*/ 1820 w 3103"/>
                  <a:gd name="T29" fmla="*/ 2245 h 2727"/>
                  <a:gd name="T30" fmla="*/ 2086 w 3103"/>
                  <a:gd name="T31" fmla="*/ 2352 h 2727"/>
                  <a:gd name="T32" fmla="*/ 2086 w 3103"/>
                  <a:gd name="T33" fmla="*/ 2352 h 2727"/>
                  <a:gd name="T34" fmla="*/ 2514 w 3103"/>
                  <a:gd name="T35" fmla="*/ 2566 h 2727"/>
                  <a:gd name="T36" fmla="*/ 2889 w 3103"/>
                  <a:gd name="T37" fmla="*/ 2673 h 2727"/>
                  <a:gd name="T38" fmla="*/ 3103 w 3103"/>
                  <a:gd name="T39" fmla="*/ 2727 h 2727"/>
                  <a:gd name="T40" fmla="*/ 3103 w 3103"/>
                  <a:gd name="T41" fmla="*/ 2727 h 2727"/>
                  <a:gd name="T42" fmla="*/ 1872 w 3103"/>
                  <a:gd name="T43" fmla="*/ 2727 h 2727"/>
                  <a:gd name="T44" fmla="*/ 1712 w 3103"/>
                  <a:gd name="T45" fmla="*/ 2727 h 2727"/>
                  <a:gd name="T46" fmla="*/ 1338 w 3103"/>
                  <a:gd name="T47" fmla="*/ 2566 h 2727"/>
                  <a:gd name="T48" fmla="*/ 856 w 3103"/>
                  <a:gd name="T49" fmla="*/ 2352 h 2727"/>
                  <a:gd name="T50" fmla="*/ 856 w 3103"/>
                  <a:gd name="T51" fmla="*/ 2352 h 2727"/>
                  <a:gd name="T52" fmla="*/ 482 w 3103"/>
                  <a:gd name="T53" fmla="*/ 2138 h 2727"/>
                  <a:gd name="T54" fmla="*/ 267 w 3103"/>
                  <a:gd name="T55" fmla="*/ 1979 h 2727"/>
                  <a:gd name="T56" fmla="*/ 214 w 3103"/>
                  <a:gd name="T57" fmla="*/ 1711 h 2727"/>
                  <a:gd name="T58" fmla="*/ 214 w 3103"/>
                  <a:gd name="T59" fmla="*/ 1711 h 2727"/>
                  <a:gd name="T60" fmla="*/ 107 w 3103"/>
                  <a:gd name="T61" fmla="*/ 1444 h 2727"/>
                  <a:gd name="T62" fmla="*/ 0 w 3103"/>
                  <a:gd name="T63" fmla="*/ 1176 h 2727"/>
                  <a:gd name="T64" fmla="*/ 53 w 3103"/>
                  <a:gd name="T65" fmla="*/ 695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03" h="2727">
                    <a:moveTo>
                      <a:pt x="53" y="695"/>
                    </a:moveTo>
                    <a:lnTo>
                      <a:pt x="53" y="374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321"/>
                    </a:lnTo>
                    <a:lnTo>
                      <a:pt x="535" y="963"/>
                    </a:lnTo>
                    <a:lnTo>
                      <a:pt x="535" y="963"/>
                    </a:lnTo>
                    <a:lnTo>
                      <a:pt x="696" y="1283"/>
                    </a:lnTo>
                    <a:lnTo>
                      <a:pt x="910" y="1551"/>
                    </a:lnTo>
                    <a:lnTo>
                      <a:pt x="1070" y="1765"/>
                    </a:lnTo>
                    <a:lnTo>
                      <a:pt x="1338" y="1925"/>
                    </a:lnTo>
                    <a:lnTo>
                      <a:pt x="1552" y="2086"/>
                    </a:lnTo>
                    <a:lnTo>
                      <a:pt x="1820" y="2245"/>
                    </a:lnTo>
                    <a:lnTo>
                      <a:pt x="2086" y="2352"/>
                    </a:lnTo>
                    <a:lnTo>
                      <a:pt x="2086" y="2352"/>
                    </a:lnTo>
                    <a:lnTo>
                      <a:pt x="2514" y="2566"/>
                    </a:lnTo>
                    <a:lnTo>
                      <a:pt x="2889" y="2673"/>
                    </a:lnTo>
                    <a:lnTo>
                      <a:pt x="3103" y="2727"/>
                    </a:lnTo>
                    <a:lnTo>
                      <a:pt x="3103" y="2727"/>
                    </a:lnTo>
                    <a:lnTo>
                      <a:pt x="1872" y="2727"/>
                    </a:lnTo>
                    <a:lnTo>
                      <a:pt x="1712" y="2727"/>
                    </a:lnTo>
                    <a:lnTo>
                      <a:pt x="1338" y="2566"/>
                    </a:lnTo>
                    <a:lnTo>
                      <a:pt x="856" y="2352"/>
                    </a:lnTo>
                    <a:lnTo>
                      <a:pt x="856" y="2352"/>
                    </a:lnTo>
                    <a:lnTo>
                      <a:pt x="482" y="2138"/>
                    </a:lnTo>
                    <a:lnTo>
                      <a:pt x="267" y="1979"/>
                    </a:lnTo>
                    <a:lnTo>
                      <a:pt x="214" y="1711"/>
                    </a:lnTo>
                    <a:lnTo>
                      <a:pt x="214" y="1711"/>
                    </a:lnTo>
                    <a:lnTo>
                      <a:pt x="107" y="1444"/>
                    </a:lnTo>
                    <a:lnTo>
                      <a:pt x="0" y="1176"/>
                    </a:lnTo>
                    <a:lnTo>
                      <a:pt x="53" y="695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4" name="Freeform 403"/>
              <p:cNvSpPr>
                <a:spLocks/>
              </p:cNvSpPr>
              <p:nvPr/>
            </p:nvSpPr>
            <p:spPr bwMode="auto">
              <a:xfrm>
                <a:off x="4854" y="2658"/>
                <a:ext cx="334" cy="327"/>
              </a:xfrm>
              <a:custGeom>
                <a:avLst/>
                <a:gdLst>
                  <a:gd name="T0" fmla="*/ 0 w 2675"/>
                  <a:gd name="T1" fmla="*/ 53 h 2620"/>
                  <a:gd name="T2" fmla="*/ 0 w 2675"/>
                  <a:gd name="T3" fmla="*/ 160 h 2620"/>
                  <a:gd name="T4" fmla="*/ 54 w 2675"/>
                  <a:gd name="T5" fmla="*/ 374 h 2620"/>
                  <a:gd name="T6" fmla="*/ 107 w 2675"/>
                  <a:gd name="T7" fmla="*/ 695 h 2620"/>
                  <a:gd name="T8" fmla="*/ 107 w 2675"/>
                  <a:gd name="T9" fmla="*/ 695 h 2620"/>
                  <a:gd name="T10" fmla="*/ 107 w 2675"/>
                  <a:gd name="T11" fmla="*/ 1122 h 2620"/>
                  <a:gd name="T12" fmla="*/ 161 w 2675"/>
                  <a:gd name="T13" fmla="*/ 1390 h 2620"/>
                  <a:gd name="T14" fmla="*/ 268 w 2675"/>
                  <a:gd name="T15" fmla="*/ 1604 h 2620"/>
                  <a:gd name="T16" fmla="*/ 268 w 2675"/>
                  <a:gd name="T17" fmla="*/ 1604 h 2620"/>
                  <a:gd name="T18" fmla="*/ 375 w 2675"/>
                  <a:gd name="T19" fmla="*/ 1872 h 2620"/>
                  <a:gd name="T20" fmla="*/ 589 w 2675"/>
                  <a:gd name="T21" fmla="*/ 2031 h 2620"/>
                  <a:gd name="T22" fmla="*/ 1017 w 2675"/>
                  <a:gd name="T23" fmla="*/ 2245 h 2620"/>
                  <a:gd name="T24" fmla="*/ 1017 w 2675"/>
                  <a:gd name="T25" fmla="*/ 2245 h 2620"/>
                  <a:gd name="T26" fmla="*/ 1499 w 2675"/>
                  <a:gd name="T27" fmla="*/ 2459 h 2620"/>
                  <a:gd name="T28" fmla="*/ 1819 w 2675"/>
                  <a:gd name="T29" fmla="*/ 2620 h 2620"/>
                  <a:gd name="T30" fmla="*/ 1980 w 2675"/>
                  <a:gd name="T31" fmla="*/ 2620 h 2620"/>
                  <a:gd name="T32" fmla="*/ 1980 w 2675"/>
                  <a:gd name="T33" fmla="*/ 2620 h 2620"/>
                  <a:gd name="T34" fmla="*/ 2675 w 2675"/>
                  <a:gd name="T35" fmla="*/ 2620 h 2620"/>
                  <a:gd name="T36" fmla="*/ 2515 w 2675"/>
                  <a:gd name="T37" fmla="*/ 2566 h 2620"/>
                  <a:gd name="T38" fmla="*/ 2140 w 2675"/>
                  <a:gd name="T39" fmla="*/ 2459 h 2620"/>
                  <a:gd name="T40" fmla="*/ 1819 w 2675"/>
                  <a:gd name="T41" fmla="*/ 2299 h 2620"/>
                  <a:gd name="T42" fmla="*/ 1819 w 2675"/>
                  <a:gd name="T43" fmla="*/ 2299 h 2620"/>
                  <a:gd name="T44" fmla="*/ 1231 w 2675"/>
                  <a:gd name="T45" fmla="*/ 2031 h 2620"/>
                  <a:gd name="T46" fmla="*/ 803 w 2675"/>
                  <a:gd name="T47" fmla="*/ 1658 h 2620"/>
                  <a:gd name="T48" fmla="*/ 482 w 2675"/>
                  <a:gd name="T49" fmla="*/ 1015 h 2620"/>
                  <a:gd name="T50" fmla="*/ 482 w 2675"/>
                  <a:gd name="T51" fmla="*/ 1015 h 2620"/>
                  <a:gd name="T52" fmla="*/ 214 w 2675"/>
                  <a:gd name="T53" fmla="*/ 374 h 2620"/>
                  <a:gd name="T54" fmla="*/ 54 w 2675"/>
                  <a:gd name="T55" fmla="*/ 0 h 2620"/>
                  <a:gd name="T56" fmla="*/ 0 w 2675"/>
                  <a:gd name="T57" fmla="*/ 53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5" h="2620">
                    <a:moveTo>
                      <a:pt x="0" y="53"/>
                    </a:moveTo>
                    <a:lnTo>
                      <a:pt x="0" y="160"/>
                    </a:lnTo>
                    <a:lnTo>
                      <a:pt x="54" y="374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107" y="1122"/>
                    </a:lnTo>
                    <a:lnTo>
                      <a:pt x="161" y="1390"/>
                    </a:lnTo>
                    <a:lnTo>
                      <a:pt x="268" y="1604"/>
                    </a:lnTo>
                    <a:lnTo>
                      <a:pt x="268" y="1604"/>
                    </a:lnTo>
                    <a:lnTo>
                      <a:pt x="375" y="1872"/>
                    </a:lnTo>
                    <a:lnTo>
                      <a:pt x="589" y="2031"/>
                    </a:lnTo>
                    <a:lnTo>
                      <a:pt x="1017" y="2245"/>
                    </a:lnTo>
                    <a:lnTo>
                      <a:pt x="1017" y="2245"/>
                    </a:lnTo>
                    <a:lnTo>
                      <a:pt x="1499" y="2459"/>
                    </a:lnTo>
                    <a:lnTo>
                      <a:pt x="1819" y="2620"/>
                    </a:lnTo>
                    <a:lnTo>
                      <a:pt x="1980" y="2620"/>
                    </a:lnTo>
                    <a:lnTo>
                      <a:pt x="1980" y="2620"/>
                    </a:lnTo>
                    <a:lnTo>
                      <a:pt x="2675" y="2620"/>
                    </a:lnTo>
                    <a:lnTo>
                      <a:pt x="2515" y="2566"/>
                    </a:lnTo>
                    <a:lnTo>
                      <a:pt x="2140" y="2459"/>
                    </a:lnTo>
                    <a:lnTo>
                      <a:pt x="1819" y="2299"/>
                    </a:lnTo>
                    <a:lnTo>
                      <a:pt x="1819" y="2299"/>
                    </a:lnTo>
                    <a:lnTo>
                      <a:pt x="1231" y="2031"/>
                    </a:lnTo>
                    <a:lnTo>
                      <a:pt x="803" y="1658"/>
                    </a:lnTo>
                    <a:lnTo>
                      <a:pt x="482" y="1015"/>
                    </a:lnTo>
                    <a:lnTo>
                      <a:pt x="482" y="1015"/>
                    </a:lnTo>
                    <a:lnTo>
                      <a:pt x="214" y="374"/>
                    </a:lnTo>
                    <a:lnTo>
                      <a:pt x="54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5" name="Freeform 404"/>
              <p:cNvSpPr>
                <a:spLocks/>
              </p:cNvSpPr>
              <p:nvPr/>
            </p:nvSpPr>
            <p:spPr bwMode="auto">
              <a:xfrm>
                <a:off x="4827" y="2584"/>
                <a:ext cx="542" cy="368"/>
              </a:xfrm>
              <a:custGeom>
                <a:avLst/>
                <a:gdLst>
                  <a:gd name="T0" fmla="*/ 4067 w 4334"/>
                  <a:gd name="T1" fmla="*/ 2673 h 2940"/>
                  <a:gd name="T2" fmla="*/ 4334 w 4334"/>
                  <a:gd name="T3" fmla="*/ 2940 h 2940"/>
                  <a:gd name="T4" fmla="*/ 4067 w 4334"/>
                  <a:gd name="T5" fmla="*/ 2887 h 2940"/>
                  <a:gd name="T6" fmla="*/ 3264 w 4334"/>
                  <a:gd name="T7" fmla="*/ 2567 h 2940"/>
                  <a:gd name="T8" fmla="*/ 3264 w 4334"/>
                  <a:gd name="T9" fmla="*/ 2567 h 2940"/>
                  <a:gd name="T10" fmla="*/ 2943 w 4334"/>
                  <a:gd name="T11" fmla="*/ 2460 h 2940"/>
                  <a:gd name="T12" fmla="*/ 2675 w 4334"/>
                  <a:gd name="T13" fmla="*/ 2299 h 2940"/>
                  <a:gd name="T14" fmla="*/ 2408 w 4334"/>
                  <a:gd name="T15" fmla="*/ 2139 h 2940"/>
                  <a:gd name="T16" fmla="*/ 2140 w 4334"/>
                  <a:gd name="T17" fmla="*/ 1978 h 2940"/>
                  <a:gd name="T18" fmla="*/ 1927 w 4334"/>
                  <a:gd name="T19" fmla="*/ 1818 h 2940"/>
                  <a:gd name="T20" fmla="*/ 1713 w 4334"/>
                  <a:gd name="T21" fmla="*/ 1657 h 2940"/>
                  <a:gd name="T22" fmla="*/ 1499 w 4334"/>
                  <a:gd name="T23" fmla="*/ 1496 h 2940"/>
                  <a:gd name="T24" fmla="*/ 1338 w 4334"/>
                  <a:gd name="T25" fmla="*/ 1337 h 2940"/>
                  <a:gd name="T26" fmla="*/ 1178 w 4334"/>
                  <a:gd name="T27" fmla="*/ 1176 h 2940"/>
                  <a:gd name="T28" fmla="*/ 1017 w 4334"/>
                  <a:gd name="T29" fmla="*/ 1069 h 2940"/>
                  <a:gd name="T30" fmla="*/ 910 w 4334"/>
                  <a:gd name="T31" fmla="*/ 962 h 2940"/>
                  <a:gd name="T32" fmla="*/ 857 w 4334"/>
                  <a:gd name="T33" fmla="*/ 855 h 2940"/>
                  <a:gd name="T34" fmla="*/ 857 w 4334"/>
                  <a:gd name="T35" fmla="*/ 855 h 2940"/>
                  <a:gd name="T36" fmla="*/ 696 w 4334"/>
                  <a:gd name="T37" fmla="*/ 695 h 2940"/>
                  <a:gd name="T38" fmla="*/ 482 w 4334"/>
                  <a:gd name="T39" fmla="*/ 534 h 2940"/>
                  <a:gd name="T40" fmla="*/ 321 w 4334"/>
                  <a:gd name="T41" fmla="*/ 320 h 2940"/>
                  <a:gd name="T42" fmla="*/ 161 w 4334"/>
                  <a:gd name="T43" fmla="*/ 160 h 2940"/>
                  <a:gd name="T44" fmla="*/ 54 w 4334"/>
                  <a:gd name="T45" fmla="*/ 53 h 2940"/>
                  <a:gd name="T46" fmla="*/ 0 w 4334"/>
                  <a:gd name="T47" fmla="*/ 0 h 2940"/>
                  <a:gd name="T48" fmla="*/ 0 w 4334"/>
                  <a:gd name="T49" fmla="*/ 0 h 2940"/>
                  <a:gd name="T50" fmla="*/ 161 w 4334"/>
                  <a:gd name="T51" fmla="*/ 107 h 2940"/>
                  <a:gd name="T52" fmla="*/ 428 w 4334"/>
                  <a:gd name="T53" fmla="*/ 320 h 2940"/>
                  <a:gd name="T54" fmla="*/ 750 w 4334"/>
                  <a:gd name="T55" fmla="*/ 588 h 2940"/>
                  <a:gd name="T56" fmla="*/ 1071 w 4334"/>
                  <a:gd name="T57" fmla="*/ 909 h 2940"/>
                  <a:gd name="T58" fmla="*/ 1392 w 4334"/>
                  <a:gd name="T59" fmla="*/ 1176 h 2940"/>
                  <a:gd name="T60" fmla="*/ 1392 w 4334"/>
                  <a:gd name="T61" fmla="*/ 1176 h 2940"/>
                  <a:gd name="T62" fmla="*/ 1552 w 4334"/>
                  <a:gd name="T63" fmla="*/ 1337 h 2940"/>
                  <a:gd name="T64" fmla="*/ 1766 w 4334"/>
                  <a:gd name="T65" fmla="*/ 1444 h 2940"/>
                  <a:gd name="T66" fmla="*/ 2033 w 4334"/>
                  <a:gd name="T67" fmla="*/ 1603 h 2940"/>
                  <a:gd name="T68" fmla="*/ 2301 w 4334"/>
                  <a:gd name="T69" fmla="*/ 1764 h 2940"/>
                  <a:gd name="T70" fmla="*/ 2622 w 4334"/>
                  <a:gd name="T71" fmla="*/ 1925 h 2940"/>
                  <a:gd name="T72" fmla="*/ 2889 w 4334"/>
                  <a:gd name="T73" fmla="*/ 2085 h 2940"/>
                  <a:gd name="T74" fmla="*/ 3210 w 4334"/>
                  <a:gd name="T75" fmla="*/ 2246 h 2940"/>
                  <a:gd name="T76" fmla="*/ 3478 w 4334"/>
                  <a:gd name="T77" fmla="*/ 2406 h 2940"/>
                  <a:gd name="T78" fmla="*/ 3692 w 4334"/>
                  <a:gd name="T79" fmla="*/ 2513 h 2940"/>
                  <a:gd name="T80" fmla="*/ 3906 w 4334"/>
                  <a:gd name="T81" fmla="*/ 2619 h 2940"/>
                  <a:gd name="T82" fmla="*/ 4013 w 4334"/>
                  <a:gd name="T83" fmla="*/ 2673 h 2940"/>
                  <a:gd name="T84" fmla="*/ 4067 w 4334"/>
                  <a:gd name="T85" fmla="*/ 2673 h 2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34" h="2940">
                    <a:moveTo>
                      <a:pt x="4067" y="2673"/>
                    </a:moveTo>
                    <a:lnTo>
                      <a:pt x="4334" y="2940"/>
                    </a:lnTo>
                    <a:lnTo>
                      <a:pt x="4067" y="2887"/>
                    </a:lnTo>
                    <a:lnTo>
                      <a:pt x="3264" y="2567"/>
                    </a:lnTo>
                    <a:lnTo>
                      <a:pt x="3264" y="2567"/>
                    </a:lnTo>
                    <a:lnTo>
                      <a:pt x="2943" y="2460"/>
                    </a:lnTo>
                    <a:lnTo>
                      <a:pt x="2675" y="2299"/>
                    </a:lnTo>
                    <a:lnTo>
                      <a:pt x="2408" y="2139"/>
                    </a:lnTo>
                    <a:lnTo>
                      <a:pt x="2140" y="1978"/>
                    </a:lnTo>
                    <a:lnTo>
                      <a:pt x="1927" y="1818"/>
                    </a:lnTo>
                    <a:lnTo>
                      <a:pt x="1713" y="1657"/>
                    </a:lnTo>
                    <a:lnTo>
                      <a:pt x="1499" y="1496"/>
                    </a:lnTo>
                    <a:lnTo>
                      <a:pt x="1338" y="1337"/>
                    </a:lnTo>
                    <a:lnTo>
                      <a:pt x="1178" y="1176"/>
                    </a:lnTo>
                    <a:lnTo>
                      <a:pt x="1017" y="1069"/>
                    </a:lnTo>
                    <a:lnTo>
                      <a:pt x="910" y="962"/>
                    </a:lnTo>
                    <a:lnTo>
                      <a:pt x="857" y="855"/>
                    </a:lnTo>
                    <a:lnTo>
                      <a:pt x="857" y="855"/>
                    </a:lnTo>
                    <a:lnTo>
                      <a:pt x="696" y="695"/>
                    </a:lnTo>
                    <a:lnTo>
                      <a:pt x="482" y="534"/>
                    </a:lnTo>
                    <a:lnTo>
                      <a:pt x="321" y="320"/>
                    </a:lnTo>
                    <a:lnTo>
                      <a:pt x="161" y="160"/>
                    </a:lnTo>
                    <a:lnTo>
                      <a:pt x="54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07"/>
                    </a:lnTo>
                    <a:lnTo>
                      <a:pt x="428" y="320"/>
                    </a:lnTo>
                    <a:lnTo>
                      <a:pt x="750" y="588"/>
                    </a:lnTo>
                    <a:lnTo>
                      <a:pt x="1071" y="909"/>
                    </a:lnTo>
                    <a:lnTo>
                      <a:pt x="1392" y="1176"/>
                    </a:lnTo>
                    <a:lnTo>
                      <a:pt x="1392" y="1176"/>
                    </a:lnTo>
                    <a:lnTo>
                      <a:pt x="1552" y="1337"/>
                    </a:lnTo>
                    <a:lnTo>
                      <a:pt x="1766" y="1444"/>
                    </a:lnTo>
                    <a:lnTo>
                      <a:pt x="2033" y="1603"/>
                    </a:lnTo>
                    <a:lnTo>
                      <a:pt x="2301" y="1764"/>
                    </a:lnTo>
                    <a:lnTo>
                      <a:pt x="2622" y="1925"/>
                    </a:lnTo>
                    <a:lnTo>
                      <a:pt x="2889" y="2085"/>
                    </a:lnTo>
                    <a:lnTo>
                      <a:pt x="3210" y="2246"/>
                    </a:lnTo>
                    <a:lnTo>
                      <a:pt x="3478" y="2406"/>
                    </a:lnTo>
                    <a:lnTo>
                      <a:pt x="3692" y="2513"/>
                    </a:lnTo>
                    <a:lnTo>
                      <a:pt x="3906" y="2619"/>
                    </a:lnTo>
                    <a:lnTo>
                      <a:pt x="4013" y="2673"/>
                    </a:lnTo>
                    <a:lnTo>
                      <a:pt x="4067" y="2673"/>
                    </a:lnTo>
                    <a:close/>
                  </a:path>
                </a:pathLst>
              </a:custGeom>
              <a:solidFill>
                <a:srgbClr val="007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6" name="Freeform 405"/>
              <p:cNvSpPr>
                <a:spLocks/>
              </p:cNvSpPr>
              <p:nvPr/>
            </p:nvSpPr>
            <p:spPr bwMode="auto">
              <a:xfrm>
                <a:off x="4847" y="2604"/>
                <a:ext cx="502" cy="341"/>
              </a:xfrm>
              <a:custGeom>
                <a:avLst/>
                <a:gdLst>
                  <a:gd name="T0" fmla="*/ 3692 w 4013"/>
                  <a:gd name="T1" fmla="*/ 2459 h 2727"/>
                  <a:gd name="T2" fmla="*/ 4013 w 4013"/>
                  <a:gd name="T3" fmla="*/ 2673 h 2727"/>
                  <a:gd name="T4" fmla="*/ 3852 w 4013"/>
                  <a:gd name="T5" fmla="*/ 2727 h 2727"/>
                  <a:gd name="T6" fmla="*/ 3103 w 4013"/>
                  <a:gd name="T7" fmla="*/ 2407 h 2727"/>
                  <a:gd name="T8" fmla="*/ 3103 w 4013"/>
                  <a:gd name="T9" fmla="*/ 2407 h 2727"/>
                  <a:gd name="T10" fmla="*/ 2782 w 4013"/>
                  <a:gd name="T11" fmla="*/ 2246 h 2727"/>
                  <a:gd name="T12" fmla="*/ 2461 w 4013"/>
                  <a:gd name="T13" fmla="*/ 2086 h 2727"/>
                  <a:gd name="T14" fmla="*/ 2193 w 4013"/>
                  <a:gd name="T15" fmla="*/ 1925 h 2727"/>
                  <a:gd name="T16" fmla="*/ 1926 w 4013"/>
                  <a:gd name="T17" fmla="*/ 1765 h 2727"/>
                  <a:gd name="T18" fmla="*/ 1712 w 4013"/>
                  <a:gd name="T19" fmla="*/ 1604 h 2727"/>
                  <a:gd name="T20" fmla="*/ 1498 w 4013"/>
                  <a:gd name="T21" fmla="*/ 1443 h 2727"/>
                  <a:gd name="T22" fmla="*/ 1284 w 4013"/>
                  <a:gd name="T23" fmla="*/ 1284 h 2727"/>
                  <a:gd name="T24" fmla="*/ 1124 w 4013"/>
                  <a:gd name="T25" fmla="*/ 1123 h 2727"/>
                  <a:gd name="T26" fmla="*/ 1017 w 4013"/>
                  <a:gd name="T27" fmla="*/ 1016 h 2727"/>
                  <a:gd name="T28" fmla="*/ 856 w 4013"/>
                  <a:gd name="T29" fmla="*/ 909 h 2727"/>
                  <a:gd name="T30" fmla="*/ 803 w 4013"/>
                  <a:gd name="T31" fmla="*/ 802 h 2727"/>
                  <a:gd name="T32" fmla="*/ 803 w 4013"/>
                  <a:gd name="T33" fmla="*/ 802 h 2727"/>
                  <a:gd name="T34" fmla="*/ 642 w 4013"/>
                  <a:gd name="T35" fmla="*/ 642 h 2727"/>
                  <a:gd name="T36" fmla="*/ 428 w 4013"/>
                  <a:gd name="T37" fmla="*/ 481 h 2727"/>
                  <a:gd name="T38" fmla="*/ 267 w 4013"/>
                  <a:gd name="T39" fmla="*/ 321 h 2727"/>
                  <a:gd name="T40" fmla="*/ 107 w 4013"/>
                  <a:gd name="T41" fmla="*/ 160 h 2727"/>
                  <a:gd name="T42" fmla="*/ 0 w 4013"/>
                  <a:gd name="T43" fmla="*/ 54 h 2727"/>
                  <a:gd name="T44" fmla="*/ 0 w 4013"/>
                  <a:gd name="T45" fmla="*/ 0 h 2727"/>
                  <a:gd name="T46" fmla="*/ 0 w 4013"/>
                  <a:gd name="T47" fmla="*/ 0 h 2727"/>
                  <a:gd name="T48" fmla="*/ 214 w 4013"/>
                  <a:gd name="T49" fmla="*/ 160 h 2727"/>
                  <a:gd name="T50" fmla="*/ 482 w 4013"/>
                  <a:gd name="T51" fmla="*/ 374 h 2727"/>
                  <a:gd name="T52" fmla="*/ 856 w 4013"/>
                  <a:gd name="T53" fmla="*/ 695 h 2727"/>
                  <a:gd name="T54" fmla="*/ 1231 w 4013"/>
                  <a:gd name="T55" fmla="*/ 1070 h 2727"/>
                  <a:gd name="T56" fmla="*/ 1231 w 4013"/>
                  <a:gd name="T57" fmla="*/ 1070 h 2727"/>
                  <a:gd name="T58" fmla="*/ 1391 w 4013"/>
                  <a:gd name="T59" fmla="*/ 1230 h 2727"/>
                  <a:gd name="T60" fmla="*/ 1605 w 4013"/>
                  <a:gd name="T61" fmla="*/ 1336 h 2727"/>
                  <a:gd name="T62" fmla="*/ 1872 w 4013"/>
                  <a:gd name="T63" fmla="*/ 1550 h 2727"/>
                  <a:gd name="T64" fmla="*/ 2193 w 4013"/>
                  <a:gd name="T65" fmla="*/ 1711 h 2727"/>
                  <a:gd name="T66" fmla="*/ 2514 w 4013"/>
                  <a:gd name="T67" fmla="*/ 1872 h 2727"/>
                  <a:gd name="T68" fmla="*/ 2782 w 4013"/>
                  <a:gd name="T69" fmla="*/ 2032 h 2727"/>
                  <a:gd name="T70" fmla="*/ 3049 w 4013"/>
                  <a:gd name="T71" fmla="*/ 2139 h 2727"/>
                  <a:gd name="T72" fmla="*/ 3317 w 4013"/>
                  <a:gd name="T73" fmla="*/ 2300 h 2727"/>
                  <a:gd name="T74" fmla="*/ 3531 w 4013"/>
                  <a:gd name="T75" fmla="*/ 2407 h 2727"/>
                  <a:gd name="T76" fmla="*/ 3638 w 4013"/>
                  <a:gd name="T77" fmla="*/ 2459 h 2727"/>
                  <a:gd name="T78" fmla="*/ 3692 w 4013"/>
                  <a:gd name="T79" fmla="*/ 2459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13" h="2727">
                    <a:moveTo>
                      <a:pt x="3692" y="2459"/>
                    </a:moveTo>
                    <a:lnTo>
                      <a:pt x="4013" y="2673"/>
                    </a:lnTo>
                    <a:lnTo>
                      <a:pt x="3852" y="2727"/>
                    </a:lnTo>
                    <a:lnTo>
                      <a:pt x="3103" y="2407"/>
                    </a:lnTo>
                    <a:lnTo>
                      <a:pt x="3103" y="2407"/>
                    </a:lnTo>
                    <a:lnTo>
                      <a:pt x="2782" y="2246"/>
                    </a:lnTo>
                    <a:lnTo>
                      <a:pt x="2461" y="2086"/>
                    </a:lnTo>
                    <a:lnTo>
                      <a:pt x="2193" y="1925"/>
                    </a:lnTo>
                    <a:lnTo>
                      <a:pt x="1926" y="1765"/>
                    </a:lnTo>
                    <a:lnTo>
                      <a:pt x="1712" y="1604"/>
                    </a:lnTo>
                    <a:lnTo>
                      <a:pt x="1498" y="1443"/>
                    </a:lnTo>
                    <a:lnTo>
                      <a:pt x="1284" y="1284"/>
                    </a:lnTo>
                    <a:lnTo>
                      <a:pt x="1124" y="1123"/>
                    </a:lnTo>
                    <a:lnTo>
                      <a:pt x="1017" y="1016"/>
                    </a:lnTo>
                    <a:lnTo>
                      <a:pt x="856" y="909"/>
                    </a:lnTo>
                    <a:lnTo>
                      <a:pt x="803" y="802"/>
                    </a:lnTo>
                    <a:lnTo>
                      <a:pt x="803" y="802"/>
                    </a:lnTo>
                    <a:lnTo>
                      <a:pt x="642" y="642"/>
                    </a:lnTo>
                    <a:lnTo>
                      <a:pt x="428" y="481"/>
                    </a:lnTo>
                    <a:lnTo>
                      <a:pt x="267" y="321"/>
                    </a:lnTo>
                    <a:lnTo>
                      <a:pt x="107" y="160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160"/>
                    </a:lnTo>
                    <a:lnTo>
                      <a:pt x="482" y="374"/>
                    </a:lnTo>
                    <a:lnTo>
                      <a:pt x="856" y="695"/>
                    </a:lnTo>
                    <a:lnTo>
                      <a:pt x="1231" y="1070"/>
                    </a:lnTo>
                    <a:lnTo>
                      <a:pt x="1231" y="1070"/>
                    </a:lnTo>
                    <a:lnTo>
                      <a:pt x="1391" y="1230"/>
                    </a:lnTo>
                    <a:lnTo>
                      <a:pt x="1605" y="1336"/>
                    </a:lnTo>
                    <a:lnTo>
                      <a:pt x="1872" y="1550"/>
                    </a:lnTo>
                    <a:lnTo>
                      <a:pt x="2193" y="1711"/>
                    </a:lnTo>
                    <a:lnTo>
                      <a:pt x="2514" y="1872"/>
                    </a:lnTo>
                    <a:lnTo>
                      <a:pt x="2782" y="2032"/>
                    </a:lnTo>
                    <a:lnTo>
                      <a:pt x="3049" y="2139"/>
                    </a:lnTo>
                    <a:lnTo>
                      <a:pt x="3317" y="2300"/>
                    </a:lnTo>
                    <a:lnTo>
                      <a:pt x="3531" y="2407"/>
                    </a:lnTo>
                    <a:lnTo>
                      <a:pt x="3638" y="2459"/>
                    </a:lnTo>
                    <a:lnTo>
                      <a:pt x="3692" y="2459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7" name="Freeform 406"/>
              <p:cNvSpPr>
                <a:spLocks/>
              </p:cNvSpPr>
              <p:nvPr/>
            </p:nvSpPr>
            <p:spPr bwMode="auto">
              <a:xfrm>
                <a:off x="4867" y="2617"/>
                <a:ext cx="455" cy="328"/>
              </a:xfrm>
              <a:custGeom>
                <a:avLst/>
                <a:gdLst>
                  <a:gd name="T0" fmla="*/ 3318 w 3639"/>
                  <a:gd name="T1" fmla="*/ 2301 h 2621"/>
                  <a:gd name="T2" fmla="*/ 3639 w 3639"/>
                  <a:gd name="T3" fmla="*/ 2514 h 2621"/>
                  <a:gd name="T4" fmla="*/ 3639 w 3639"/>
                  <a:gd name="T5" fmla="*/ 2621 h 2621"/>
                  <a:gd name="T6" fmla="*/ 2943 w 3639"/>
                  <a:gd name="T7" fmla="*/ 2301 h 2621"/>
                  <a:gd name="T8" fmla="*/ 2943 w 3639"/>
                  <a:gd name="T9" fmla="*/ 2301 h 2621"/>
                  <a:gd name="T10" fmla="*/ 2568 w 3639"/>
                  <a:gd name="T11" fmla="*/ 2140 h 2621"/>
                  <a:gd name="T12" fmla="*/ 2301 w 3639"/>
                  <a:gd name="T13" fmla="*/ 1980 h 2621"/>
                  <a:gd name="T14" fmla="*/ 1980 w 3639"/>
                  <a:gd name="T15" fmla="*/ 1819 h 2621"/>
                  <a:gd name="T16" fmla="*/ 1712 w 3639"/>
                  <a:gd name="T17" fmla="*/ 1659 h 2621"/>
                  <a:gd name="T18" fmla="*/ 1499 w 3639"/>
                  <a:gd name="T19" fmla="*/ 1444 h 2621"/>
                  <a:gd name="T20" fmla="*/ 1285 w 3639"/>
                  <a:gd name="T21" fmla="*/ 1284 h 2621"/>
                  <a:gd name="T22" fmla="*/ 1124 w 3639"/>
                  <a:gd name="T23" fmla="*/ 1178 h 2621"/>
                  <a:gd name="T24" fmla="*/ 964 w 3639"/>
                  <a:gd name="T25" fmla="*/ 1017 h 2621"/>
                  <a:gd name="T26" fmla="*/ 857 w 3639"/>
                  <a:gd name="T27" fmla="*/ 910 h 2621"/>
                  <a:gd name="T28" fmla="*/ 750 w 3639"/>
                  <a:gd name="T29" fmla="*/ 803 h 2621"/>
                  <a:gd name="T30" fmla="*/ 750 w 3639"/>
                  <a:gd name="T31" fmla="*/ 803 h 2621"/>
                  <a:gd name="T32" fmla="*/ 536 w 3639"/>
                  <a:gd name="T33" fmla="*/ 643 h 2621"/>
                  <a:gd name="T34" fmla="*/ 322 w 3639"/>
                  <a:gd name="T35" fmla="*/ 429 h 2621"/>
                  <a:gd name="T36" fmla="*/ 161 w 3639"/>
                  <a:gd name="T37" fmla="*/ 215 h 2621"/>
                  <a:gd name="T38" fmla="*/ 54 w 3639"/>
                  <a:gd name="T39" fmla="*/ 54 h 2621"/>
                  <a:gd name="T40" fmla="*/ 0 w 3639"/>
                  <a:gd name="T41" fmla="*/ 0 h 2621"/>
                  <a:gd name="T42" fmla="*/ 0 w 3639"/>
                  <a:gd name="T43" fmla="*/ 0 h 2621"/>
                  <a:gd name="T44" fmla="*/ 214 w 3639"/>
                  <a:gd name="T45" fmla="*/ 215 h 2621"/>
                  <a:gd name="T46" fmla="*/ 589 w 3639"/>
                  <a:gd name="T47" fmla="*/ 536 h 2621"/>
                  <a:gd name="T48" fmla="*/ 1071 w 3639"/>
                  <a:gd name="T49" fmla="*/ 964 h 2621"/>
                  <a:gd name="T50" fmla="*/ 1071 w 3639"/>
                  <a:gd name="T51" fmla="*/ 964 h 2621"/>
                  <a:gd name="T52" fmla="*/ 1231 w 3639"/>
                  <a:gd name="T53" fmla="*/ 1124 h 2621"/>
                  <a:gd name="T54" fmla="*/ 1445 w 3639"/>
                  <a:gd name="T55" fmla="*/ 1284 h 2621"/>
                  <a:gd name="T56" fmla="*/ 1712 w 3639"/>
                  <a:gd name="T57" fmla="*/ 1444 h 2621"/>
                  <a:gd name="T58" fmla="*/ 1980 w 3639"/>
                  <a:gd name="T59" fmla="*/ 1605 h 2621"/>
                  <a:gd name="T60" fmla="*/ 2247 w 3639"/>
                  <a:gd name="T61" fmla="*/ 1766 h 2621"/>
                  <a:gd name="T62" fmla="*/ 2515 w 3639"/>
                  <a:gd name="T63" fmla="*/ 1873 h 2621"/>
                  <a:gd name="T64" fmla="*/ 2782 w 3639"/>
                  <a:gd name="T65" fmla="*/ 2033 h 2621"/>
                  <a:gd name="T66" fmla="*/ 2996 w 3639"/>
                  <a:gd name="T67" fmla="*/ 2140 h 2621"/>
                  <a:gd name="T68" fmla="*/ 3157 w 3639"/>
                  <a:gd name="T69" fmla="*/ 2247 h 2621"/>
                  <a:gd name="T70" fmla="*/ 3264 w 3639"/>
                  <a:gd name="T71" fmla="*/ 2301 h 2621"/>
                  <a:gd name="T72" fmla="*/ 3318 w 3639"/>
                  <a:gd name="T73" fmla="*/ 2301 h 2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9" h="2621">
                    <a:moveTo>
                      <a:pt x="3318" y="2301"/>
                    </a:moveTo>
                    <a:lnTo>
                      <a:pt x="3639" y="2514"/>
                    </a:lnTo>
                    <a:lnTo>
                      <a:pt x="3639" y="2621"/>
                    </a:lnTo>
                    <a:lnTo>
                      <a:pt x="2943" y="2301"/>
                    </a:lnTo>
                    <a:lnTo>
                      <a:pt x="2943" y="2301"/>
                    </a:lnTo>
                    <a:lnTo>
                      <a:pt x="2568" y="2140"/>
                    </a:lnTo>
                    <a:lnTo>
                      <a:pt x="2301" y="1980"/>
                    </a:lnTo>
                    <a:lnTo>
                      <a:pt x="1980" y="1819"/>
                    </a:lnTo>
                    <a:lnTo>
                      <a:pt x="1712" y="1659"/>
                    </a:lnTo>
                    <a:lnTo>
                      <a:pt x="1499" y="1444"/>
                    </a:lnTo>
                    <a:lnTo>
                      <a:pt x="1285" y="1284"/>
                    </a:lnTo>
                    <a:lnTo>
                      <a:pt x="1124" y="1178"/>
                    </a:lnTo>
                    <a:lnTo>
                      <a:pt x="964" y="1017"/>
                    </a:lnTo>
                    <a:lnTo>
                      <a:pt x="857" y="910"/>
                    </a:lnTo>
                    <a:lnTo>
                      <a:pt x="750" y="803"/>
                    </a:lnTo>
                    <a:lnTo>
                      <a:pt x="750" y="803"/>
                    </a:lnTo>
                    <a:lnTo>
                      <a:pt x="536" y="643"/>
                    </a:lnTo>
                    <a:lnTo>
                      <a:pt x="322" y="429"/>
                    </a:lnTo>
                    <a:lnTo>
                      <a:pt x="161" y="215"/>
                    </a:lnTo>
                    <a:lnTo>
                      <a:pt x="54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215"/>
                    </a:lnTo>
                    <a:lnTo>
                      <a:pt x="589" y="536"/>
                    </a:lnTo>
                    <a:lnTo>
                      <a:pt x="1071" y="964"/>
                    </a:lnTo>
                    <a:lnTo>
                      <a:pt x="1071" y="964"/>
                    </a:lnTo>
                    <a:lnTo>
                      <a:pt x="1231" y="1124"/>
                    </a:lnTo>
                    <a:lnTo>
                      <a:pt x="1445" y="1284"/>
                    </a:lnTo>
                    <a:lnTo>
                      <a:pt x="1712" y="1444"/>
                    </a:lnTo>
                    <a:lnTo>
                      <a:pt x="1980" y="1605"/>
                    </a:lnTo>
                    <a:lnTo>
                      <a:pt x="2247" y="1766"/>
                    </a:lnTo>
                    <a:lnTo>
                      <a:pt x="2515" y="1873"/>
                    </a:lnTo>
                    <a:lnTo>
                      <a:pt x="2782" y="2033"/>
                    </a:lnTo>
                    <a:lnTo>
                      <a:pt x="2996" y="2140"/>
                    </a:lnTo>
                    <a:lnTo>
                      <a:pt x="3157" y="2247"/>
                    </a:lnTo>
                    <a:lnTo>
                      <a:pt x="3264" y="2301"/>
                    </a:lnTo>
                    <a:lnTo>
                      <a:pt x="3318" y="2301"/>
                    </a:lnTo>
                    <a:close/>
                  </a:path>
                </a:pathLst>
              </a:custGeom>
              <a:solidFill>
                <a:srgbClr val="005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" name="Freeform 407"/>
              <p:cNvSpPr>
                <a:spLocks/>
              </p:cNvSpPr>
              <p:nvPr/>
            </p:nvSpPr>
            <p:spPr bwMode="auto">
              <a:xfrm>
                <a:off x="4887" y="2637"/>
                <a:ext cx="422" cy="301"/>
              </a:xfrm>
              <a:custGeom>
                <a:avLst/>
                <a:gdLst>
                  <a:gd name="T0" fmla="*/ 2943 w 3371"/>
                  <a:gd name="T1" fmla="*/ 2140 h 2406"/>
                  <a:gd name="T2" fmla="*/ 3264 w 3371"/>
                  <a:gd name="T3" fmla="*/ 2353 h 2406"/>
                  <a:gd name="T4" fmla="*/ 3371 w 3371"/>
                  <a:gd name="T5" fmla="*/ 2406 h 2406"/>
                  <a:gd name="T6" fmla="*/ 2782 w 3371"/>
                  <a:gd name="T7" fmla="*/ 2140 h 2406"/>
                  <a:gd name="T8" fmla="*/ 2782 w 3371"/>
                  <a:gd name="T9" fmla="*/ 2140 h 2406"/>
                  <a:gd name="T10" fmla="*/ 2407 w 3371"/>
                  <a:gd name="T11" fmla="*/ 1979 h 2406"/>
                  <a:gd name="T12" fmla="*/ 2086 w 3371"/>
                  <a:gd name="T13" fmla="*/ 1765 h 2406"/>
                  <a:gd name="T14" fmla="*/ 1765 w 3371"/>
                  <a:gd name="T15" fmla="*/ 1605 h 2406"/>
                  <a:gd name="T16" fmla="*/ 1499 w 3371"/>
                  <a:gd name="T17" fmla="*/ 1444 h 2406"/>
                  <a:gd name="T18" fmla="*/ 1284 w 3371"/>
                  <a:gd name="T19" fmla="*/ 1283 h 2406"/>
                  <a:gd name="T20" fmla="*/ 1124 w 3371"/>
                  <a:gd name="T21" fmla="*/ 1123 h 2406"/>
                  <a:gd name="T22" fmla="*/ 963 w 3371"/>
                  <a:gd name="T23" fmla="*/ 963 h 2406"/>
                  <a:gd name="T24" fmla="*/ 856 w 3371"/>
                  <a:gd name="T25" fmla="*/ 856 h 2406"/>
                  <a:gd name="T26" fmla="*/ 749 w 3371"/>
                  <a:gd name="T27" fmla="*/ 749 h 2406"/>
                  <a:gd name="T28" fmla="*/ 749 w 3371"/>
                  <a:gd name="T29" fmla="*/ 749 h 2406"/>
                  <a:gd name="T30" fmla="*/ 535 w 3371"/>
                  <a:gd name="T31" fmla="*/ 589 h 2406"/>
                  <a:gd name="T32" fmla="*/ 321 w 3371"/>
                  <a:gd name="T33" fmla="*/ 375 h 2406"/>
                  <a:gd name="T34" fmla="*/ 161 w 3371"/>
                  <a:gd name="T35" fmla="*/ 214 h 2406"/>
                  <a:gd name="T36" fmla="*/ 53 w 3371"/>
                  <a:gd name="T37" fmla="*/ 54 h 2406"/>
                  <a:gd name="T38" fmla="*/ 0 w 3371"/>
                  <a:gd name="T39" fmla="*/ 0 h 2406"/>
                  <a:gd name="T40" fmla="*/ 0 w 3371"/>
                  <a:gd name="T41" fmla="*/ 0 h 2406"/>
                  <a:gd name="T42" fmla="*/ 161 w 3371"/>
                  <a:gd name="T43" fmla="*/ 161 h 2406"/>
                  <a:gd name="T44" fmla="*/ 482 w 3371"/>
                  <a:gd name="T45" fmla="*/ 482 h 2406"/>
                  <a:gd name="T46" fmla="*/ 910 w 3371"/>
                  <a:gd name="T47" fmla="*/ 856 h 2406"/>
                  <a:gd name="T48" fmla="*/ 910 w 3371"/>
                  <a:gd name="T49" fmla="*/ 856 h 2406"/>
                  <a:gd name="T50" fmla="*/ 1070 w 3371"/>
                  <a:gd name="T51" fmla="*/ 1017 h 2406"/>
                  <a:gd name="T52" fmla="*/ 1284 w 3371"/>
                  <a:gd name="T53" fmla="*/ 1176 h 2406"/>
                  <a:gd name="T54" fmla="*/ 1551 w 3371"/>
                  <a:gd name="T55" fmla="*/ 1337 h 2406"/>
                  <a:gd name="T56" fmla="*/ 1819 w 3371"/>
                  <a:gd name="T57" fmla="*/ 1498 h 2406"/>
                  <a:gd name="T58" fmla="*/ 2086 w 3371"/>
                  <a:gd name="T59" fmla="*/ 1658 h 2406"/>
                  <a:gd name="T60" fmla="*/ 2354 w 3371"/>
                  <a:gd name="T61" fmla="*/ 1819 h 2406"/>
                  <a:gd name="T62" fmla="*/ 2568 w 3371"/>
                  <a:gd name="T63" fmla="*/ 1979 h 2406"/>
                  <a:gd name="T64" fmla="*/ 2782 w 3371"/>
                  <a:gd name="T65" fmla="*/ 2086 h 2406"/>
                  <a:gd name="T66" fmla="*/ 2889 w 3371"/>
                  <a:gd name="T67" fmla="*/ 2140 h 2406"/>
                  <a:gd name="T68" fmla="*/ 2943 w 3371"/>
                  <a:gd name="T69" fmla="*/ 2140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1" h="2406">
                    <a:moveTo>
                      <a:pt x="2943" y="2140"/>
                    </a:moveTo>
                    <a:lnTo>
                      <a:pt x="3264" y="2353"/>
                    </a:lnTo>
                    <a:lnTo>
                      <a:pt x="3371" y="2406"/>
                    </a:lnTo>
                    <a:lnTo>
                      <a:pt x="2782" y="2140"/>
                    </a:lnTo>
                    <a:lnTo>
                      <a:pt x="2782" y="2140"/>
                    </a:lnTo>
                    <a:lnTo>
                      <a:pt x="2407" y="1979"/>
                    </a:lnTo>
                    <a:lnTo>
                      <a:pt x="2086" y="1765"/>
                    </a:lnTo>
                    <a:lnTo>
                      <a:pt x="1765" y="1605"/>
                    </a:lnTo>
                    <a:lnTo>
                      <a:pt x="1499" y="1444"/>
                    </a:lnTo>
                    <a:lnTo>
                      <a:pt x="1284" y="1283"/>
                    </a:lnTo>
                    <a:lnTo>
                      <a:pt x="1124" y="1123"/>
                    </a:lnTo>
                    <a:lnTo>
                      <a:pt x="963" y="963"/>
                    </a:lnTo>
                    <a:lnTo>
                      <a:pt x="856" y="856"/>
                    </a:lnTo>
                    <a:lnTo>
                      <a:pt x="749" y="749"/>
                    </a:lnTo>
                    <a:lnTo>
                      <a:pt x="749" y="749"/>
                    </a:lnTo>
                    <a:lnTo>
                      <a:pt x="535" y="589"/>
                    </a:lnTo>
                    <a:lnTo>
                      <a:pt x="321" y="375"/>
                    </a:lnTo>
                    <a:lnTo>
                      <a:pt x="161" y="214"/>
                    </a:lnTo>
                    <a:lnTo>
                      <a:pt x="53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61"/>
                    </a:lnTo>
                    <a:lnTo>
                      <a:pt x="482" y="48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1070" y="1017"/>
                    </a:lnTo>
                    <a:lnTo>
                      <a:pt x="1284" y="1176"/>
                    </a:lnTo>
                    <a:lnTo>
                      <a:pt x="1551" y="1337"/>
                    </a:lnTo>
                    <a:lnTo>
                      <a:pt x="1819" y="1498"/>
                    </a:lnTo>
                    <a:lnTo>
                      <a:pt x="2086" y="1658"/>
                    </a:lnTo>
                    <a:lnTo>
                      <a:pt x="2354" y="1819"/>
                    </a:lnTo>
                    <a:lnTo>
                      <a:pt x="2568" y="1979"/>
                    </a:lnTo>
                    <a:lnTo>
                      <a:pt x="2782" y="2086"/>
                    </a:lnTo>
                    <a:lnTo>
                      <a:pt x="2889" y="2140"/>
                    </a:lnTo>
                    <a:lnTo>
                      <a:pt x="2943" y="2140"/>
                    </a:lnTo>
                    <a:close/>
                  </a:path>
                </a:pathLst>
              </a:custGeom>
              <a:solidFill>
                <a:srgbClr val="004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9" name="Freeform 408"/>
              <p:cNvSpPr>
                <a:spLocks/>
              </p:cNvSpPr>
              <p:nvPr/>
            </p:nvSpPr>
            <p:spPr bwMode="auto">
              <a:xfrm>
                <a:off x="4914" y="2658"/>
                <a:ext cx="388" cy="280"/>
              </a:xfrm>
              <a:custGeom>
                <a:avLst/>
                <a:gdLst>
                  <a:gd name="T0" fmla="*/ 2568 w 3103"/>
                  <a:gd name="T1" fmla="*/ 1925 h 2245"/>
                  <a:gd name="T2" fmla="*/ 2461 w 3103"/>
                  <a:gd name="T3" fmla="*/ 1872 h 2245"/>
                  <a:gd name="T4" fmla="*/ 2193 w 3103"/>
                  <a:gd name="T5" fmla="*/ 1711 h 2245"/>
                  <a:gd name="T6" fmla="*/ 1819 w 3103"/>
                  <a:gd name="T7" fmla="*/ 1497 h 2245"/>
                  <a:gd name="T8" fmla="*/ 1391 w 3103"/>
                  <a:gd name="T9" fmla="*/ 1230 h 2245"/>
                  <a:gd name="T10" fmla="*/ 1017 w 3103"/>
                  <a:gd name="T11" fmla="*/ 962 h 2245"/>
                  <a:gd name="T12" fmla="*/ 696 w 3103"/>
                  <a:gd name="T13" fmla="*/ 695 h 2245"/>
                  <a:gd name="T14" fmla="*/ 696 w 3103"/>
                  <a:gd name="T15" fmla="*/ 695 h 2245"/>
                  <a:gd name="T16" fmla="*/ 375 w 3103"/>
                  <a:gd name="T17" fmla="*/ 428 h 2245"/>
                  <a:gd name="T18" fmla="*/ 161 w 3103"/>
                  <a:gd name="T19" fmla="*/ 214 h 2245"/>
                  <a:gd name="T20" fmla="*/ 54 w 3103"/>
                  <a:gd name="T21" fmla="*/ 107 h 2245"/>
                  <a:gd name="T22" fmla="*/ 0 w 3103"/>
                  <a:gd name="T23" fmla="*/ 0 h 2245"/>
                  <a:gd name="T24" fmla="*/ 0 w 3103"/>
                  <a:gd name="T25" fmla="*/ 0 h 2245"/>
                  <a:gd name="T26" fmla="*/ 54 w 3103"/>
                  <a:gd name="T27" fmla="*/ 107 h 2245"/>
                  <a:gd name="T28" fmla="*/ 321 w 3103"/>
                  <a:gd name="T29" fmla="*/ 374 h 2245"/>
                  <a:gd name="T30" fmla="*/ 642 w 3103"/>
                  <a:gd name="T31" fmla="*/ 695 h 2245"/>
                  <a:gd name="T32" fmla="*/ 642 w 3103"/>
                  <a:gd name="T33" fmla="*/ 695 h 2245"/>
                  <a:gd name="T34" fmla="*/ 803 w 3103"/>
                  <a:gd name="T35" fmla="*/ 908 h 2245"/>
                  <a:gd name="T36" fmla="*/ 1070 w 3103"/>
                  <a:gd name="T37" fmla="*/ 1122 h 2245"/>
                  <a:gd name="T38" fmla="*/ 1444 w 3103"/>
                  <a:gd name="T39" fmla="*/ 1390 h 2245"/>
                  <a:gd name="T40" fmla="*/ 1926 w 3103"/>
                  <a:gd name="T41" fmla="*/ 1658 h 2245"/>
                  <a:gd name="T42" fmla="*/ 2568 w 3103"/>
                  <a:gd name="T43" fmla="*/ 1979 h 2245"/>
                  <a:gd name="T44" fmla="*/ 2568 w 3103"/>
                  <a:gd name="T45" fmla="*/ 1979 h 2245"/>
                  <a:gd name="T46" fmla="*/ 2889 w 3103"/>
                  <a:gd name="T47" fmla="*/ 2138 h 2245"/>
                  <a:gd name="T48" fmla="*/ 3050 w 3103"/>
                  <a:gd name="T49" fmla="*/ 2192 h 2245"/>
                  <a:gd name="T50" fmla="*/ 3103 w 3103"/>
                  <a:gd name="T51" fmla="*/ 2245 h 2245"/>
                  <a:gd name="T52" fmla="*/ 3050 w 3103"/>
                  <a:gd name="T53" fmla="*/ 2192 h 2245"/>
                  <a:gd name="T54" fmla="*/ 2943 w 3103"/>
                  <a:gd name="T55" fmla="*/ 2138 h 2245"/>
                  <a:gd name="T56" fmla="*/ 2782 w 3103"/>
                  <a:gd name="T57" fmla="*/ 2031 h 2245"/>
                  <a:gd name="T58" fmla="*/ 2675 w 3103"/>
                  <a:gd name="T59" fmla="*/ 1979 h 2245"/>
                  <a:gd name="T60" fmla="*/ 2568 w 3103"/>
                  <a:gd name="T61" fmla="*/ 1925 h 2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03" h="2245">
                    <a:moveTo>
                      <a:pt x="2568" y="1925"/>
                    </a:moveTo>
                    <a:lnTo>
                      <a:pt x="2461" y="1872"/>
                    </a:lnTo>
                    <a:lnTo>
                      <a:pt x="2193" y="1711"/>
                    </a:lnTo>
                    <a:lnTo>
                      <a:pt x="1819" y="1497"/>
                    </a:lnTo>
                    <a:lnTo>
                      <a:pt x="1391" y="1230"/>
                    </a:lnTo>
                    <a:lnTo>
                      <a:pt x="1017" y="962"/>
                    </a:lnTo>
                    <a:lnTo>
                      <a:pt x="696" y="695"/>
                    </a:lnTo>
                    <a:lnTo>
                      <a:pt x="696" y="695"/>
                    </a:lnTo>
                    <a:lnTo>
                      <a:pt x="375" y="428"/>
                    </a:lnTo>
                    <a:lnTo>
                      <a:pt x="161" y="214"/>
                    </a:lnTo>
                    <a:lnTo>
                      <a:pt x="54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107"/>
                    </a:lnTo>
                    <a:lnTo>
                      <a:pt x="321" y="374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803" y="908"/>
                    </a:lnTo>
                    <a:lnTo>
                      <a:pt x="1070" y="1122"/>
                    </a:lnTo>
                    <a:lnTo>
                      <a:pt x="1444" y="1390"/>
                    </a:lnTo>
                    <a:lnTo>
                      <a:pt x="1926" y="1658"/>
                    </a:lnTo>
                    <a:lnTo>
                      <a:pt x="2568" y="1979"/>
                    </a:lnTo>
                    <a:lnTo>
                      <a:pt x="2568" y="1979"/>
                    </a:lnTo>
                    <a:lnTo>
                      <a:pt x="2889" y="2138"/>
                    </a:lnTo>
                    <a:lnTo>
                      <a:pt x="3050" y="2192"/>
                    </a:lnTo>
                    <a:lnTo>
                      <a:pt x="3103" y="2245"/>
                    </a:lnTo>
                    <a:lnTo>
                      <a:pt x="3050" y="2192"/>
                    </a:lnTo>
                    <a:lnTo>
                      <a:pt x="2943" y="2138"/>
                    </a:lnTo>
                    <a:lnTo>
                      <a:pt x="2782" y="2031"/>
                    </a:lnTo>
                    <a:lnTo>
                      <a:pt x="2675" y="1979"/>
                    </a:lnTo>
                    <a:lnTo>
                      <a:pt x="2568" y="1925"/>
                    </a:lnTo>
                    <a:close/>
                  </a:path>
                </a:pathLst>
              </a:custGeom>
              <a:solidFill>
                <a:srgbClr val="003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2" name="Group 610"/>
            <p:cNvGrpSpPr>
              <a:grpSpLocks/>
            </p:cNvGrpSpPr>
            <p:nvPr/>
          </p:nvGrpSpPr>
          <p:grpSpPr bwMode="auto">
            <a:xfrm>
              <a:off x="3322" y="1227"/>
              <a:ext cx="2107" cy="1758"/>
              <a:chOff x="3322" y="1227"/>
              <a:chExt cx="2107" cy="1758"/>
            </a:xfrm>
          </p:grpSpPr>
          <p:sp>
            <p:nvSpPr>
              <p:cNvPr id="800" name="Freeform 410"/>
              <p:cNvSpPr>
                <a:spLocks/>
              </p:cNvSpPr>
              <p:nvPr/>
            </p:nvSpPr>
            <p:spPr bwMode="auto">
              <a:xfrm>
                <a:off x="4787" y="2550"/>
                <a:ext cx="361" cy="201"/>
              </a:xfrm>
              <a:custGeom>
                <a:avLst/>
                <a:gdLst>
                  <a:gd name="T0" fmla="*/ 2141 w 2889"/>
                  <a:gd name="T1" fmla="*/ 1016 h 1605"/>
                  <a:gd name="T2" fmla="*/ 2461 w 2889"/>
                  <a:gd name="T3" fmla="*/ 1230 h 1605"/>
                  <a:gd name="T4" fmla="*/ 2675 w 2889"/>
                  <a:gd name="T5" fmla="*/ 1444 h 1605"/>
                  <a:gd name="T6" fmla="*/ 2836 w 2889"/>
                  <a:gd name="T7" fmla="*/ 1551 h 1605"/>
                  <a:gd name="T8" fmla="*/ 2889 w 2889"/>
                  <a:gd name="T9" fmla="*/ 1605 h 1605"/>
                  <a:gd name="T10" fmla="*/ 2889 w 2889"/>
                  <a:gd name="T11" fmla="*/ 1605 h 1605"/>
                  <a:gd name="T12" fmla="*/ 2836 w 2889"/>
                  <a:gd name="T13" fmla="*/ 1605 h 1605"/>
                  <a:gd name="T14" fmla="*/ 2729 w 2889"/>
                  <a:gd name="T15" fmla="*/ 1605 h 1605"/>
                  <a:gd name="T16" fmla="*/ 2408 w 2889"/>
                  <a:gd name="T17" fmla="*/ 1444 h 1605"/>
                  <a:gd name="T18" fmla="*/ 2408 w 2889"/>
                  <a:gd name="T19" fmla="*/ 1444 h 1605"/>
                  <a:gd name="T20" fmla="*/ 1927 w 2889"/>
                  <a:gd name="T21" fmla="*/ 1284 h 1605"/>
                  <a:gd name="T22" fmla="*/ 1499 w 2889"/>
                  <a:gd name="T23" fmla="*/ 1016 h 1605"/>
                  <a:gd name="T24" fmla="*/ 1124 w 2889"/>
                  <a:gd name="T25" fmla="*/ 749 h 1605"/>
                  <a:gd name="T26" fmla="*/ 1124 w 2889"/>
                  <a:gd name="T27" fmla="*/ 749 h 1605"/>
                  <a:gd name="T28" fmla="*/ 910 w 2889"/>
                  <a:gd name="T29" fmla="*/ 588 h 1605"/>
                  <a:gd name="T30" fmla="*/ 589 w 2889"/>
                  <a:gd name="T31" fmla="*/ 375 h 1605"/>
                  <a:gd name="T32" fmla="*/ 321 w 2889"/>
                  <a:gd name="T33" fmla="*/ 214 h 1605"/>
                  <a:gd name="T34" fmla="*/ 107 w 2889"/>
                  <a:gd name="T35" fmla="*/ 54 h 1605"/>
                  <a:gd name="T36" fmla="*/ 54 w 2889"/>
                  <a:gd name="T37" fmla="*/ 0 h 1605"/>
                  <a:gd name="T38" fmla="*/ 54 w 2889"/>
                  <a:gd name="T39" fmla="*/ 0 h 1605"/>
                  <a:gd name="T40" fmla="*/ 0 w 2889"/>
                  <a:gd name="T41" fmla="*/ 0 h 1605"/>
                  <a:gd name="T42" fmla="*/ 321 w 2889"/>
                  <a:gd name="T43" fmla="*/ 107 h 1605"/>
                  <a:gd name="T44" fmla="*/ 803 w 2889"/>
                  <a:gd name="T45" fmla="*/ 268 h 1605"/>
                  <a:gd name="T46" fmla="*/ 803 w 2889"/>
                  <a:gd name="T47" fmla="*/ 268 h 1605"/>
                  <a:gd name="T48" fmla="*/ 1231 w 2889"/>
                  <a:gd name="T49" fmla="*/ 534 h 1605"/>
                  <a:gd name="T50" fmla="*/ 1659 w 2889"/>
                  <a:gd name="T51" fmla="*/ 749 h 1605"/>
                  <a:gd name="T52" fmla="*/ 2141 w 2889"/>
                  <a:gd name="T53" fmla="*/ 1016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89" h="1605">
                    <a:moveTo>
                      <a:pt x="2141" y="1016"/>
                    </a:moveTo>
                    <a:lnTo>
                      <a:pt x="2461" y="1230"/>
                    </a:lnTo>
                    <a:lnTo>
                      <a:pt x="2675" y="1444"/>
                    </a:lnTo>
                    <a:lnTo>
                      <a:pt x="2836" y="1551"/>
                    </a:lnTo>
                    <a:lnTo>
                      <a:pt x="2889" y="1605"/>
                    </a:lnTo>
                    <a:lnTo>
                      <a:pt x="2889" y="1605"/>
                    </a:lnTo>
                    <a:lnTo>
                      <a:pt x="2836" y="1605"/>
                    </a:lnTo>
                    <a:lnTo>
                      <a:pt x="2729" y="1605"/>
                    </a:lnTo>
                    <a:lnTo>
                      <a:pt x="2408" y="1444"/>
                    </a:lnTo>
                    <a:lnTo>
                      <a:pt x="2408" y="1444"/>
                    </a:lnTo>
                    <a:lnTo>
                      <a:pt x="1927" y="1284"/>
                    </a:lnTo>
                    <a:lnTo>
                      <a:pt x="1499" y="1016"/>
                    </a:lnTo>
                    <a:lnTo>
                      <a:pt x="1124" y="749"/>
                    </a:lnTo>
                    <a:lnTo>
                      <a:pt x="1124" y="749"/>
                    </a:lnTo>
                    <a:lnTo>
                      <a:pt x="910" y="588"/>
                    </a:lnTo>
                    <a:lnTo>
                      <a:pt x="589" y="375"/>
                    </a:lnTo>
                    <a:lnTo>
                      <a:pt x="321" y="214"/>
                    </a:lnTo>
                    <a:lnTo>
                      <a:pt x="107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321" y="107"/>
                    </a:lnTo>
                    <a:lnTo>
                      <a:pt x="803" y="268"/>
                    </a:lnTo>
                    <a:lnTo>
                      <a:pt x="803" y="268"/>
                    </a:lnTo>
                    <a:lnTo>
                      <a:pt x="1231" y="534"/>
                    </a:lnTo>
                    <a:lnTo>
                      <a:pt x="1659" y="749"/>
                    </a:lnTo>
                    <a:lnTo>
                      <a:pt x="2141" y="1016"/>
                    </a:lnTo>
                    <a:close/>
                  </a:path>
                </a:pathLst>
              </a:custGeom>
              <a:solidFill>
                <a:srgbClr val="007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1" name="Freeform 411"/>
              <p:cNvSpPr>
                <a:spLocks/>
              </p:cNvSpPr>
              <p:nvPr/>
            </p:nvSpPr>
            <p:spPr bwMode="auto">
              <a:xfrm>
                <a:off x="4800" y="2557"/>
                <a:ext cx="341" cy="194"/>
              </a:xfrm>
              <a:custGeom>
                <a:avLst/>
                <a:gdLst>
                  <a:gd name="T0" fmla="*/ 1980 w 2729"/>
                  <a:gd name="T1" fmla="*/ 962 h 1551"/>
                  <a:gd name="T2" fmla="*/ 2301 w 2729"/>
                  <a:gd name="T3" fmla="*/ 1230 h 1551"/>
                  <a:gd name="T4" fmla="*/ 2515 w 2729"/>
                  <a:gd name="T5" fmla="*/ 1390 h 1551"/>
                  <a:gd name="T6" fmla="*/ 2675 w 2729"/>
                  <a:gd name="T7" fmla="*/ 1497 h 1551"/>
                  <a:gd name="T8" fmla="*/ 2729 w 2729"/>
                  <a:gd name="T9" fmla="*/ 1551 h 1551"/>
                  <a:gd name="T10" fmla="*/ 2729 w 2729"/>
                  <a:gd name="T11" fmla="*/ 1551 h 1551"/>
                  <a:gd name="T12" fmla="*/ 2675 w 2729"/>
                  <a:gd name="T13" fmla="*/ 1551 h 1551"/>
                  <a:gd name="T14" fmla="*/ 2568 w 2729"/>
                  <a:gd name="T15" fmla="*/ 1551 h 1551"/>
                  <a:gd name="T16" fmla="*/ 2301 w 2729"/>
                  <a:gd name="T17" fmla="*/ 1390 h 1551"/>
                  <a:gd name="T18" fmla="*/ 2301 w 2729"/>
                  <a:gd name="T19" fmla="*/ 1390 h 1551"/>
                  <a:gd name="T20" fmla="*/ 1820 w 2729"/>
                  <a:gd name="T21" fmla="*/ 1230 h 1551"/>
                  <a:gd name="T22" fmla="*/ 1392 w 2729"/>
                  <a:gd name="T23" fmla="*/ 962 h 1551"/>
                  <a:gd name="T24" fmla="*/ 1017 w 2729"/>
                  <a:gd name="T25" fmla="*/ 695 h 1551"/>
                  <a:gd name="T26" fmla="*/ 1017 w 2729"/>
                  <a:gd name="T27" fmla="*/ 695 h 1551"/>
                  <a:gd name="T28" fmla="*/ 749 w 2729"/>
                  <a:gd name="T29" fmla="*/ 480 h 1551"/>
                  <a:gd name="T30" fmla="*/ 428 w 2729"/>
                  <a:gd name="T31" fmla="*/ 267 h 1551"/>
                  <a:gd name="T32" fmla="*/ 214 w 2729"/>
                  <a:gd name="T33" fmla="*/ 107 h 1551"/>
                  <a:gd name="T34" fmla="*/ 107 w 2729"/>
                  <a:gd name="T35" fmla="*/ 53 h 1551"/>
                  <a:gd name="T36" fmla="*/ 107 w 2729"/>
                  <a:gd name="T37" fmla="*/ 53 h 1551"/>
                  <a:gd name="T38" fmla="*/ 0 w 2729"/>
                  <a:gd name="T39" fmla="*/ 0 h 1551"/>
                  <a:gd name="T40" fmla="*/ 321 w 2729"/>
                  <a:gd name="T41" fmla="*/ 107 h 1551"/>
                  <a:gd name="T42" fmla="*/ 749 w 2729"/>
                  <a:gd name="T43" fmla="*/ 267 h 1551"/>
                  <a:gd name="T44" fmla="*/ 749 w 2729"/>
                  <a:gd name="T45" fmla="*/ 267 h 1551"/>
                  <a:gd name="T46" fmla="*/ 1124 w 2729"/>
                  <a:gd name="T47" fmla="*/ 534 h 1551"/>
                  <a:gd name="T48" fmla="*/ 1499 w 2729"/>
                  <a:gd name="T49" fmla="*/ 748 h 1551"/>
                  <a:gd name="T50" fmla="*/ 1980 w 2729"/>
                  <a:gd name="T51" fmla="*/ 962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29" h="1551">
                    <a:moveTo>
                      <a:pt x="1980" y="962"/>
                    </a:moveTo>
                    <a:lnTo>
                      <a:pt x="2301" y="1230"/>
                    </a:lnTo>
                    <a:lnTo>
                      <a:pt x="2515" y="1390"/>
                    </a:lnTo>
                    <a:lnTo>
                      <a:pt x="2675" y="1497"/>
                    </a:lnTo>
                    <a:lnTo>
                      <a:pt x="2729" y="1551"/>
                    </a:lnTo>
                    <a:lnTo>
                      <a:pt x="2729" y="1551"/>
                    </a:lnTo>
                    <a:lnTo>
                      <a:pt x="2675" y="1551"/>
                    </a:lnTo>
                    <a:lnTo>
                      <a:pt x="2568" y="1551"/>
                    </a:lnTo>
                    <a:lnTo>
                      <a:pt x="2301" y="1390"/>
                    </a:lnTo>
                    <a:lnTo>
                      <a:pt x="2301" y="1390"/>
                    </a:lnTo>
                    <a:lnTo>
                      <a:pt x="1820" y="1230"/>
                    </a:lnTo>
                    <a:lnTo>
                      <a:pt x="1392" y="962"/>
                    </a:lnTo>
                    <a:lnTo>
                      <a:pt x="1017" y="695"/>
                    </a:lnTo>
                    <a:lnTo>
                      <a:pt x="1017" y="695"/>
                    </a:lnTo>
                    <a:lnTo>
                      <a:pt x="749" y="480"/>
                    </a:lnTo>
                    <a:lnTo>
                      <a:pt x="428" y="267"/>
                    </a:lnTo>
                    <a:lnTo>
                      <a:pt x="21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0" y="0"/>
                    </a:lnTo>
                    <a:lnTo>
                      <a:pt x="321" y="107"/>
                    </a:lnTo>
                    <a:lnTo>
                      <a:pt x="749" y="267"/>
                    </a:lnTo>
                    <a:lnTo>
                      <a:pt x="749" y="267"/>
                    </a:lnTo>
                    <a:lnTo>
                      <a:pt x="1124" y="534"/>
                    </a:lnTo>
                    <a:lnTo>
                      <a:pt x="1499" y="748"/>
                    </a:lnTo>
                    <a:lnTo>
                      <a:pt x="1980" y="962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" name="Freeform 412"/>
              <p:cNvSpPr>
                <a:spLocks/>
              </p:cNvSpPr>
              <p:nvPr/>
            </p:nvSpPr>
            <p:spPr bwMode="auto">
              <a:xfrm>
                <a:off x="4814" y="2564"/>
                <a:ext cx="321" cy="187"/>
              </a:xfrm>
              <a:custGeom>
                <a:avLst/>
                <a:gdLst>
                  <a:gd name="T0" fmla="*/ 1820 w 2568"/>
                  <a:gd name="T1" fmla="*/ 963 h 1498"/>
                  <a:gd name="T2" fmla="*/ 2194 w 2568"/>
                  <a:gd name="T3" fmla="*/ 1230 h 1498"/>
                  <a:gd name="T4" fmla="*/ 2461 w 2568"/>
                  <a:gd name="T5" fmla="*/ 1444 h 1498"/>
                  <a:gd name="T6" fmla="*/ 2568 w 2568"/>
                  <a:gd name="T7" fmla="*/ 1498 h 1498"/>
                  <a:gd name="T8" fmla="*/ 2568 w 2568"/>
                  <a:gd name="T9" fmla="*/ 1498 h 1498"/>
                  <a:gd name="T10" fmla="*/ 2568 w 2568"/>
                  <a:gd name="T11" fmla="*/ 1498 h 1498"/>
                  <a:gd name="T12" fmla="*/ 2461 w 2568"/>
                  <a:gd name="T13" fmla="*/ 1498 h 1498"/>
                  <a:gd name="T14" fmla="*/ 2194 w 2568"/>
                  <a:gd name="T15" fmla="*/ 1337 h 1498"/>
                  <a:gd name="T16" fmla="*/ 2194 w 2568"/>
                  <a:gd name="T17" fmla="*/ 1337 h 1498"/>
                  <a:gd name="T18" fmla="*/ 1713 w 2568"/>
                  <a:gd name="T19" fmla="*/ 1177 h 1498"/>
                  <a:gd name="T20" fmla="*/ 1285 w 2568"/>
                  <a:gd name="T21" fmla="*/ 909 h 1498"/>
                  <a:gd name="T22" fmla="*/ 910 w 2568"/>
                  <a:gd name="T23" fmla="*/ 642 h 1498"/>
                  <a:gd name="T24" fmla="*/ 910 w 2568"/>
                  <a:gd name="T25" fmla="*/ 642 h 1498"/>
                  <a:gd name="T26" fmla="*/ 642 w 2568"/>
                  <a:gd name="T27" fmla="*/ 427 h 1498"/>
                  <a:gd name="T28" fmla="*/ 375 w 2568"/>
                  <a:gd name="T29" fmla="*/ 268 h 1498"/>
                  <a:gd name="T30" fmla="*/ 161 w 2568"/>
                  <a:gd name="T31" fmla="*/ 107 h 1498"/>
                  <a:gd name="T32" fmla="*/ 107 w 2568"/>
                  <a:gd name="T33" fmla="*/ 54 h 1498"/>
                  <a:gd name="T34" fmla="*/ 107 w 2568"/>
                  <a:gd name="T35" fmla="*/ 54 h 1498"/>
                  <a:gd name="T36" fmla="*/ 0 w 2568"/>
                  <a:gd name="T37" fmla="*/ 0 h 1498"/>
                  <a:gd name="T38" fmla="*/ 214 w 2568"/>
                  <a:gd name="T39" fmla="*/ 107 h 1498"/>
                  <a:gd name="T40" fmla="*/ 642 w 2568"/>
                  <a:gd name="T41" fmla="*/ 268 h 1498"/>
                  <a:gd name="T42" fmla="*/ 642 w 2568"/>
                  <a:gd name="T43" fmla="*/ 268 h 1498"/>
                  <a:gd name="T44" fmla="*/ 1017 w 2568"/>
                  <a:gd name="T45" fmla="*/ 535 h 1498"/>
                  <a:gd name="T46" fmla="*/ 1392 w 2568"/>
                  <a:gd name="T47" fmla="*/ 695 h 1498"/>
                  <a:gd name="T48" fmla="*/ 1820 w 2568"/>
                  <a:gd name="T49" fmla="*/ 963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68" h="1498">
                    <a:moveTo>
                      <a:pt x="1820" y="963"/>
                    </a:moveTo>
                    <a:lnTo>
                      <a:pt x="2194" y="1230"/>
                    </a:lnTo>
                    <a:lnTo>
                      <a:pt x="2461" y="1444"/>
                    </a:lnTo>
                    <a:lnTo>
                      <a:pt x="2568" y="1498"/>
                    </a:lnTo>
                    <a:lnTo>
                      <a:pt x="2568" y="1498"/>
                    </a:lnTo>
                    <a:lnTo>
                      <a:pt x="2568" y="1498"/>
                    </a:lnTo>
                    <a:lnTo>
                      <a:pt x="2461" y="1498"/>
                    </a:lnTo>
                    <a:lnTo>
                      <a:pt x="2194" y="1337"/>
                    </a:lnTo>
                    <a:lnTo>
                      <a:pt x="2194" y="1337"/>
                    </a:lnTo>
                    <a:lnTo>
                      <a:pt x="1713" y="1177"/>
                    </a:lnTo>
                    <a:lnTo>
                      <a:pt x="1285" y="909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642" y="427"/>
                    </a:lnTo>
                    <a:lnTo>
                      <a:pt x="375" y="268"/>
                    </a:lnTo>
                    <a:lnTo>
                      <a:pt x="161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214" y="107"/>
                    </a:lnTo>
                    <a:lnTo>
                      <a:pt x="642" y="268"/>
                    </a:lnTo>
                    <a:lnTo>
                      <a:pt x="642" y="268"/>
                    </a:lnTo>
                    <a:lnTo>
                      <a:pt x="1017" y="535"/>
                    </a:lnTo>
                    <a:lnTo>
                      <a:pt x="1392" y="695"/>
                    </a:lnTo>
                    <a:lnTo>
                      <a:pt x="1820" y="963"/>
                    </a:lnTo>
                    <a:close/>
                  </a:path>
                </a:pathLst>
              </a:custGeom>
              <a:solidFill>
                <a:srgbClr val="005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3" name="Freeform 413"/>
              <p:cNvSpPr>
                <a:spLocks/>
              </p:cNvSpPr>
              <p:nvPr/>
            </p:nvSpPr>
            <p:spPr bwMode="auto">
              <a:xfrm>
                <a:off x="4834" y="2577"/>
                <a:ext cx="294" cy="174"/>
              </a:xfrm>
              <a:custGeom>
                <a:avLst/>
                <a:gdLst>
                  <a:gd name="T0" fmla="*/ 1605 w 2354"/>
                  <a:gd name="T1" fmla="*/ 909 h 1391"/>
                  <a:gd name="T2" fmla="*/ 1979 w 2354"/>
                  <a:gd name="T3" fmla="*/ 1177 h 1391"/>
                  <a:gd name="T4" fmla="*/ 2247 w 2354"/>
                  <a:gd name="T5" fmla="*/ 1284 h 1391"/>
                  <a:gd name="T6" fmla="*/ 2354 w 2354"/>
                  <a:gd name="T7" fmla="*/ 1337 h 1391"/>
                  <a:gd name="T8" fmla="*/ 2354 w 2354"/>
                  <a:gd name="T9" fmla="*/ 1337 h 1391"/>
                  <a:gd name="T10" fmla="*/ 2354 w 2354"/>
                  <a:gd name="T11" fmla="*/ 1391 h 1391"/>
                  <a:gd name="T12" fmla="*/ 2300 w 2354"/>
                  <a:gd name="T13" fmla="*/ 1337 h 1391"/>
                  <a:gd name="T14" fmla="*/ 2033 w 2354"/>
                  <a:gd name="T15" fmla="*/ 1230 h 1391"/>
                  <a:gd name="T16" fmla="*/ 2033 w 2354"/>
                  <a:gd name="T17" fmla="*/ 1230 h 1391"/>
                  <a:gd name="T18" fmla="*/ 1552 w 2354"/>
                  <a:gd name="T19" fmla="*/ 1070 h 1391"/>
                  <a:gd name="T20" fmla="*/ 1124 w 2354"/>
                  <a:gd name="T21" fmla="*/ 802 h 1391"/>
                  <a:gd name="T22" fmla="*/ 749 w 2354"/>
                  <a:gd name="T23" fmla="*/ 535 h 1391"/>
                  <a:gd name="T24" fmla="*/ 749 w 2354"/>
                  <a:gd name="T25" fmla="*/ 535 h 1391"/>
                  <a:gd name="T26" fmla="*/ 428 w 2354"/>
                  <a:gd name="T27" fmla="*/ 320 h 1391"/>
                  <a:gd name="T28" fmla="*/ 214 w 2354"/>
                  <a:gd name="T29" fmla="*/ 107 h 1391"/>
                  <a:gd name="T30" fmla="*/ 107 w 2354"/>
                  <a:gd name="T31" fmla="*/ 54 h 1391"/>
                  <a:gd name="T32" fmla="*/ 107 w 2354"/>
                  <a:gd name="T33" fmla="*/ 54 h 1391"/>
                  <a:gd name="T34" fmla="*/ 0 w 2354"/>
                  <a:gd name="T35" fmla="*/ 0 h 1391"/>
                  <a:gd name="T36" fmla="*/ 160 w 2354"/>
                  <a:gd name="T37" fmla="*/ 54 h 1391"/>
                  <a:gd name="T38" fmla="*/ 535 w 2354"/>
                  <a:gd name="T39" fmla="*/ 214 h 1391"/>
                  <a:gd name="T40" fmla="*/ 535 w 2354"/>
                  <a:gd name="T41" fmla="*/ 214 h 1391"/>
                  <a:gd name="T42" fmla="*/ 856 w 2354"/>
                  <a:gd name="T43" fmla="*/ 481 h 1391"/>
                  <a:gd name="T44" fmla="*/ 1177 w 2354"/>
                  <a:gd name="T45" fmla="*/ 642 h 1391"/>
                  <a:gd name="T46" fmla="*/ 1605 w 2354"/>
                  <a:gd name="T47" fmla="*/ 909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54" h="1391">
                    <a:moveTo>
                      <a:pt x="1605" y="909"/>
                    </a:moveTo>
                    <a:lnTo>
                      <a:pt x="1979" y="1177"/>
                    </a:lnTo>
                    <a:lnTo>
                      <a:pt x="2247" y="1284"/>
                    </a:lnTo>
                    <a:lnTo>
                      <a:pt x="2354" y="1337"/>
                    </a:lnTo>
                    <a:lnTo>
                      <a:pt x="2354" y="1337"/>
                    </a:lnTo>
                    <a:lnTo>
                      <a:pt x="2354" y="1391"/>
                    </a:lnTo>
                    <a:lnTo>
                      <a:pt x="2300" y="1337"/>
                    </a:lnTo>
                    <a:lnTo>
                      <a:pt x="2033" y="1230"/>
                    </a:lnTo>
                    <a:lnTo>
                      <a:pt x="2033" y="1230"/>
                    </a:lnTo>
                    <a:lnTo>
                      <a:pt x="1552" y="1070"/>
                    </a:lnTo>
                    <a:lnTo>
                      <a:pt x="1124" y="802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428" y="320"/>
                    </a:lnTo>
                    <a:lnTo>
                      <a:pt x="214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160" y="5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856" y="481"/>
                    </a:lnTo>
                    <a:lnTo>
                      <a:pt x="1177" y="642"/>
                    </a:lnTo>
                    <a:lnTo>
                      <a:pt x="1605" y="909"/>
                    </a:lnTo>
                    <a:close/>
                  </a:path>
                </a:pathLst>
              </a:custGeom>
              <a:solidFill>
                <a:srgbClr val="004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4" name="Freeform 414"/>
              <p:cNvSpPr>
                <a:spLocks/>
              </p:cNvSpPr>
              <p:nvPr/>
            </p:nvSpPr>
            <p:spPr bwMode="auto">
              <a:xfrm>
                <a:off x="4847" y="2584"/>
                <a:ext cx="274" cy="167"/>
              </a:xfrm>
              <a:custGeom>
                <a:avLst/>
                <a:gdLst>
                  <a:gd name="T0" fmla="*/ 160 w 2193"/>
                  <a:gd name="T1" fmla="*/ 107 h 1337"/>
                  <a:gd name="T2" fmla="*/ 214 w 2193"/>
                  <a:gd name="T3" fmla="*/ 160 h 1337"/>
                  <a:gd name="T4" fmla="*/ 374 w 2193"/>
                  <a:gd name="T5" fmla="*/ 266 h 1337"/>
                  <a:gd name="T6" fmla="*/ 642 w 2193"/>
                  <a:gd name="T7" fmla="*/ 427 h 1337"/>
                  <a:gd name="T8" fmla="*/ 642 w 2193"/>
                  <a:gd name="T9" fmla="*/ 427 h 1337"/>
                  <a:gd name="T10" fmla="*/ 910 w 2193"/>
                  <a:gd name="T11" fmla="*/ 641 h 1337"/>
                  <a:gd name="T12" fmla="*/ 1231 w 2193"/>
                  <a:gd name="T13" fmla="*/ 855 h 1337"/>
                  <a:gd name="T14" fmla="*/ 1552 w 2193"/>
                  <a:gd name="T15" fmla="*/ 1069 h 1337"/>
                  <a:gd name="T16" fmla="*/ 1926 w 2193"/>
                  <a:gd name="T17" fmla="*/ 1176 h 1337"/>
                  <a:gd name="T18" fmla="*/ 1926 w 2193"/>
                  <a:gd name="T19" fmla="*/ 1176 h 1337"/>
                  <a:gd name="T20" fmla="*/ 2140 w 2193"/>
                  <a:gd name="T21" fmla="*/ 1283 h 1337"/>
                  <a:gd name="T22" fmla="*/ 2193 w 2193"/>
                  <a:gd name="T23" fmla="*/ 1337 h 1337"/>
                  <a:gd name="T24" fmla="*/ 2140 w 2193"/>
                  <a:gd name="T25" fmla="*/ 1283 h 1337"/>
                  <a:gd name="T26" fmla="*/ 2140 w 2193"/>
                  <a:gd name="T27" fmla="*/ 1283 h 1337"/>
                  <a:gd name="T28" fmla="*/ 2033 w 2193"/>
                  <a:gd name="T29" fmla="*/ 1283 h 1337"/>
                  <a:gd name="T30" fmla="*/ 1820 w 2193"/>
                  <a:gd name="T31" fmla="*/ 1123 h 1337"/>
                  <a:gd name="T32" fmla="*/ 1391 w 2193"/>
                  <a:gd name="T33" fmla="*/ 909 h 1337"/>
                  <a:gd name="T34" fmla="*/ 1391 w 2193"/>
                  <a:gd name="T35" fmla="*/ 909 h 1337"/>
                  <a:gd name="T36" fmla="*/ 1017 w 2193"/>
                  <a:gd name="T37" fmla="*/ 641 h 1337"/>
                  <a:gd name="T38" fmla="*/ 749 w 2193"/>
                  <a:gd name="T39" fmla="*/ 481 h 1337"/>
                  <a:gd name="T40" fmla="*/ 428 w 2193"/>
                  <a:gd name="T41" fmla="*/ 214 h 1337"/>
                  <a:gd name="T42" fmla="*/ 428 w 2193"/>
                  <a:gd name="T43" fmla="*/ 214 h 1337"/>
                  <a:gd name="T44" fmla="*/ 107 w 2193"/>
                  <a:gd name="T45" fmla="*/ 53 h 1337"/>
                  <a:gd name="T46" fmla="*/ 0 w 2193"/>
                  <a:gd name="T47" fmla="*/ 0 h 1337"/>
                  <a:gd name="T48" fmla="*/ 160 w 2193"/>
                  <a:gd name="T49" fmla="*/ 107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93" h="1337">
                    <a:moveTo>
                      <a:pt x="160" y="107"/>
                    </a:moveTo>
                    <a:lnTo>
                      <a:pt x="214" y="160"/>
                    </a:lnTo>
                    <a:lnTo>
                      <a:pt x="374" y="266"/>
                    </a:lnTo>
                    <a:lnTo>
                      <a:pt x="642" y="427"/>
                    </a:lnTo>
                    <a:lnTo>
                      <a:pt x="642" y="427"/>
                    </a:lnTo>
                    <a:lnTo>
                      <a:pt x="910" y="641"/>
                    </a:lnTo>
                    <a:lnTo>
                      <a:pt x="1231" y="855"/>
                    </a:lnTo>
                    <a:lnTo>
                      <a:pt x="1552" y="1069"/>
                    </a:lnTo>
                    <a:lnTo>
                      <a:pt x="1926" y="1176"/>
                    </a:lnTo>
                    <a:lnTo>
                      <a:pt x="1926" y="1176"/>
                    </a:lnTo>
                    <a:lnTo>
                      <a:pt x="2140" y="1283"/>
                    </a:lnTo>
                    <a:lnTo>
                      <a:pt x="2193" y="1337"/>
                    </a:lnTo>
                    <a:lnTo>
                      <a:pt x="2140" y="1283"/>
                    </a:lnTo>
                    <a:lnTo>
                      <a:pt x="2140" y="1283"/>
                    </a:lnTo>
                    <a:lnTo>
                      <a:pt x="2033" y="1283"/>
                    </a:lnTo>
                    <a:lnTo>
                      <a:pt x="1820" y="1123"/>
                    </a:lnTo>
                    <a:lnTo>
                      <a:pt x="1391" y="909"/>
                    </a:lnTo>
                    <a:lnTo>
                      <a:pt x="1391" y="909"/>
                    </a:lnTo>
                    <a:lnTo>
                      <a:pt x="1017" y="641"/>
                    </a:lnTo>
                    <a:lnTo>
                      <a:pt x="749" y="481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107" y="53"/>
                    </a:lnTo>
                    <a:lnTo>
                      <a:pt x="0" y="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003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5" name="Freeform 415"/>
              <p:cNvSpPr>
                <a:spLocks/>
              </p:cNvSpPr>
              <p:nvPr/>
            </p:nvSpPr>
            <p:spPr bwMode="auto">
              <a:xfrm>
                <a:off x="4366" y="2129"/>
                <a:ext cx="327" cy="234"/>
              </a:xfrm>
              <a:custGeom>
                <a:avLst/>
                <a:gdLst>
                  <a:gd name="T0" fmla="*/ 427 w 2621"/>
                  <a:gd name="T1" fmla="*/ 534 h 1871"/>
                  <a:gd name="T2" fmla="*/ 427 w 2621"/>
                  <a:gd name="T3" fmla="*/ 480 h 1871"/>
                  <a:gd name="T4" fmla="*/ 373 w 2621"/>
                  <a:gd name="T5" fmla="*/ 321 h 1871"/>
                  <a:gd name="T6" fmla="*/ 266 w 2621"/>
                  <a:gd name="T7" fmla="*/ 214 h 1871"/>
                  <a:gd name="T8" fmla="*/ 266 w 2621"/>
                  <a:gd name="T9" fmla="*/ 214 h 1871"/>
                  <a:gd name="T10" fmla="*/ 106 w 2621"/>
                  <a:gd name="T11" fmla="*/ 107 h 1871"/>
                  <a:gd name="T12" fmla="*/ 0 w 2621"/>
                  <a:gd name="T13" fmla="*/ 53 h 1871"/>
                  <a:gd name="T14" fmla="*/ 159 w 2621"/>
                  <a:gd name="T15" fmla="*/ 0 h 1871"/>
                  <a:gd name="T16" fmla="*/ 159 w 2621"/>
                  <a:gd name="T17" fmla="*/ 0 h 1871"/>
                  <a:gd name="T18" fmla="*/ 320 w 2621"/>
                  <a:gd name="T19" fmla="*/ 53 h 1871"/>
                  <a:gd name="T20" fmla="*/ 480 w 2621"/>
                  <a:gd name="T21" fmla="*/ 53 h 1871"/>
                  <a:gd name="T22" fmla="*/ 534 w 2621"/>
                  <a:gd name="T23" fmla="*/ 53 h 1871"/>
                  <a:gd name="T24" fmla="*/ 534 w 2621"/>
                  <a:gd name="T25" fmla="*/ 53 h 1871"/>
                  <a:gd name="T26" fmla="*/ 748 w 2621"/>
                  <a:gd name="T27" fmla="*/ 107 h 1871"/>
                  <a:gd name="T28" fmla="*/ 962 w 2621"/>
                  <a:gd name="T29" fmla="*/ 214 h 1871"/>
                  <a:gd name="T30" fmla="*/ 1283 w 2621"/>
                  <a:gd name="T31" fmla="*/ 427 h 1871"/>
                  <a:gd name="T32" fmla="*/ 1283 w 2621"/>
                  <a:gd name="T33" fmla="*/ 427 h 1871"/>
                  <a:gd name="T34" fmla="*/ 1497 w 2621"/>
                  <a:gd name="T35" fmla="*/ 641 h 1871"/>
                  <a:gd name="T36" fmla="*/ 1765 w 2621"/>
                  <a:gd name="T37" fmla="*/ 855 h 1871"/>
                  <a:gd name="T38" fmla="*/ 1979 w 2621"/>
                  <a:gd name="T39" fmla="*/ 1015 h 1871"/>
                  <a:gd name="T40" fmla="*/ 2193 w 2621"/>
                  <a:gd name="T41" fmla="*/ 1230 h 1871"/>
                  <a:gd name="T42" fmla="*/ 2353 w 2621"/>
                  <a:gd name="T43" fmla="*/ 1444 h 1871"/>
                  <a:gd name="T44" fmla="*/ 2353 w 2621"/>
                  <a:gd name="T45" fmla="*/ 1444 h 1871"/>
                  <a:gd name="T46" fmla="*/ 2514 w 2621"/>
                  <a:gd name="T47" fmla="*/ 1710 h 1871"/>
                  <a:gd name="T48" fmla="*/ 2621 w 2621"/>
                  <a:gd name="T49" fmla="*/ 1871 h 1871"/>
                  <a:gd name="T50" fmla="*/ 2567 w 2621"/>
                  <a:gd name="T51" fmla="*/ 1871 h 1871"/>
                  <a:gd name="T52" fmla="*/ 2567 w 2621"/>
                  <a:gd name="T53" fmla="*/ 1871 h 1871"/>
                  <a:gd name="T54" fmla="*/ 2407 w 2621"/>
                  <a:gd name="T55" fmla="*/ 1871 h 1871"/>
                  <a:gd name="T56" fmla="*/ 2193 w 2621"/>
                  <a:gd name="T57" fmla="*/ 1871 h 1871"/>
                  <a:gd name="T58" fmla="*/ 1658 w 2621"/>
                  <a:gd name="T59" fmla="*/ 1871 h 1871"/>
                  <a:gd name="T60" fmla="*/ 1658 w 2621"/>
                  <a:gd name="T61" fmla="*/ 1871 h 1871"/>
                  <a:gd name="T62" fmla="*/ 1229 w 2621"/>
                  <a:gd name="T63" fmla="*/ 1764 h 1871"/>
                  <a:gd name="T64" fmla="*/ 748 w 2621"/>
                  <a:gd name="T65" fmla="*/ 1551 h 1871"/>
                  <a:gd name="T66" fmla="*/ 373 w 2621"/>
                  <a:gd name="T67" fmla="*/ 1337 h 1871"/>
                  <a:gd name="T68" fmla="*/ 373 w 2621"/>
                  <a:gd name="T69" fmla="*/ 1337 h 1871"/>
                  <a:gd name="T70" fmla="*/ 213 w 2621"/>
                  <a:gd name="T71" fmla="*/ 1176 h 1871"/>
                  <a:gd name="T72" fmla="*/ 373 w 2621"/>
                  <a:gd name="T73" fmla="*/ 1122 h 1871"/>
                  <a:gd name="T74" fmla="*/ 641 w 2621"/>
                  <a:gd name="T75" fmla="*/ 1122 h 1871"/>
                  <a:gd name="T76" fmla="*/ 641 w 2621"/>
                  <a:gd name="T77" fmla="*/ 1122 h 1871"/>
                  <a:gd name="T78" fmla="*/ 694 w 2621"/>
                  <a:gd name="T79" fmla="*/ 1069 h 1871"/>
                  <a:gd name="T80" fmla="*/ 534 w 2621"/>
                  <a:gd name="T81" fmla="*/ 908 h 1871"/>
                  <a:gd name="T82" fmla="*/ 320 w 2621"/>
                  <a:gd name="T83" fmla="*/ 801 h 1871"/>
                  <a:gd name="T84" fmla="*/ 320 w 2621"/>
                  <a:gd name="T85" fmla="*/ 801 h 1871"/>
                  <a:gd name="T86" fmla="*/ 213 w 2621"/>
                  <a:gd name="T87" fmla="*/ 694 h 1871"/>
                  <a:gd name="T88" fmla="*/ 266 w 2621"/>
                  <a:gd name="T89" fmla="*/ 587 h 1871"/>
                  <a:gd name="T90" fmla="*/ 427 w 2621"/>
                  <a:gd name="T91" fmla="*/ 534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21" h="1871">
                    <a:moveTo>
                      <a:pt x="427" y="534"/>
                    </a:moveTo>
                    <a:lnTo>
                      <a:pt x="427" y="480"/>
                    </a:lnTo>
                    <a:lnTo>
                      <a:pt x="373" y="321"/>
                    </a:lnTo>
                    <a:lnTo>
                      <a:pt x="266" y="214"/>
                    </a:lnTo>
                    <a:lnTo>
                      <a:pt x="266" y="214"/>
                    </a:lnTo>
                    <a:lnTo>
                      <a:pt x="106" y="107"/>
                    </a:lnTo>
                    <a:lnTo>
                      <a:pt x="0" y="53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320" y="53"/>
                    </a:lnTo>
                    <a:lnTo>
                      <a:pt x="480" y="53"/>
                    </a:lnTo>
                    <a:lnTo>
                      <a:pt x="534" y="53"/>
                    </a:lnTo>
                    <a:lnTo>
                      <a:pt x="534" y="53"/>
                    </a:lnTo>
                    <a:lnTo>
                      <a:pt x="748" y="107"/>
                    </a:lnTo>
                    <a:lnTo>
                      <a:pt x="962" y="214"/>
                    </a:lnTo>
                    <a:lnTo>
                      <a:pt x="1283" y="427"/>
                    </a:lnTo>
                    <a:lnTo>
                      <a:pt x="1283" y="427"/>
                    </a:lnTo>
                    <a:lnTo>
                      <a:pt x="1497" y="641"/>
                    </a:lnTo>
                    <a:lnTo>
                      <a:pt x="1765" y="855"/>
                    </a:lnTo>
                    <a:lnTo>
                      <a:pt x="1979" y="1015"/>
                    </a:lnTo>
                    <a:lnTo>
                      <a:pt x="2193" y="1230"/>
                    </a:lnTo>
                    <a:lnTo>
                      <a:pt x="2353" y="1444"/>
                    </a:lnTo>
                    <a:lnTo>
                      <a:pt x="2353" y="1444"/>
                    </a:lnTo>
                    <a:lnTo>
                      <a:pt x="2514" y="1710"/>
                    </a:lnTo>
                    <a:lnTo>
                      <a:pt x="2621" y="1871"/>
                    </a:lnTo>
                    <a:lnTo>
                      <a:pt x="2567" y="1871"/>
                    </a:lnTo>
                    <a:lnTo>
                      <a:pt x="2567" y="1871"/>
                    </a:lnTo>
                    <a:lnTo>
                      <a:pt x="2407" y="1871"/>
                    </a:lnTo>
                    <a:lnTo>
                      <a:pt x="2193" y="1871"/>
                    </a:lnTo>
                    <a:lnTo>
                      <a:pt x="1658" y="1871"/>
                    </a:lnTo>
                    <a:lnTo>
                      <a:pt x="1658" y="1871"/>
                    </a:lnTo>
                    <a:lnTo>
                      <a:pt x="1229" y="1764"/>
                    </a:lnTo>
                    <a:lnTo>
                      <a:pt x="748" y="1551"/>
                    </a:lnTo>
                    <a:lnTo>
                      <a:pt x="373" y="1337"/>
                    </a:lnTo>
                    <a:lnTo>
                      <a:pt x="373" y="1337"/>
                    </a:lnTo>
                    <a:lnTo>
                      <a:pt x="213" y="1176"/>
                    </a:lnTo>
                    <a:lnTo>
                      <a:pt x="373" y="1122"/>
                    </a:lnTo>
                    <a:lnTo>
                      <a:pt x="641" y="1122"/>
                    </a:lnTo>
                    <a:lnTo>
                      <a:pt x="641" y="1122"/>
                    </a:lnTo>
                    <a:lnTo>
                      <a:pt x="694" y="1069"/>
                    </a:lnTo>
                    <a:lnTo>
                      <a:pt x="534" y="908"/>
                    </a:lnTo>
                    <a:lnTo>
                      <a:pt x="320" y="801"/>
                    </a:lnTo>
                    <a:lnTo>
                      <a:pt x="320" y="801"/>
                    </a:lnTo>
                    <a:lnTo>
                      <a:pt x="213" y="694"/>
                    </a:lnTo>
                    <a:lnTo>
                      <a:pt x="266" y="587"/>
                    </a:lnTo>
                    <a:lnTo>
                      <a:pt x="427" y="534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6" name="Freeform 416"/>
              <p:cNvSpPr>
                <a:spLocks/>
              </p:cNvSpPr>
              <p:nvPr/>
            </p:nvSpPr>
            <p:spPr bwMode="auto">
              <a:xfrm>
                <a:off x="4372" y="2129"/>
                <a:ext cx="274" cy="228"/>
              </a:xfrm>
              <a:custGeom>
                <a:avLst/>
                <a:gdLst>
                  <a:gd name="T0" fmla="*/ 428 w 2194"/>
                  <a:gd name="T1" fmla="*/ 587 h 1817"/>
                  <a:gd name="T2" fmla="*/ 482 w 2194"/>
                  <a:gd name="T3" fmla="*/ 534 h 1817"/>
                  <a:gd name="T4" fmla="*/ 428 w 2194"/>
                  <a:gd name="T5" fmla="*/ 374 h 1817"/>
                  <a:gd name="T6" fmla="*/ 268 w 2194"/>
                  <a:gd name="T7" fmla="*/ 214 h 1817"/>
                  <a:gd name="T8" fmla="*/ 268 w 2194"/>
                  <a:gd name="T9" fmla="*/ 214 h 1817"/>
                  <a:gd name="T10" fmla="*/ 107 w 2194"/>
                  <a:gd name="T11" fmla="*/ 160 h 1817"/>
                  <a:gd name="T12" fmla="*/ 0 w 2194"/>
                  <a:gd name="T13" fmla="*/ 53 h 1817"/>
                  <a:gd name="T14" fmla="*/ 161 w 2194"/>
                  <a:gd name="T15" fmla="*/ 0 h 1817"/>
                  <a:gd name="T16" fmla="*/ 161 w 2194"/>
                  <a:gd name="T17" fmla="*/ 0 h 1817"/>
                  <a:gd name="T18" fmla="*/ 321 w 2194"/>
                  <a:gd name="T19" fmla="*/ 53 h 1817"/>
                  <a:gd name="T20" fmla="*/ 482 w 2194"/>
                  <a:gd name="T21" fmla="*/ 107 h 1817"/>
                  <a:gd name="T22" fmla="*/ 535 w 2194"/>
                  <a:gd name="T23" fmla="*/ 107 h 1817"/>
                  <a:gd name="T24" fmla="*/ 535 w 2194"/>
                  <a:gd name="T25" fmla="*/ 107 h 1817"/>
                  <a:gd name="T26" fmla="*/ 696 w 2194"/>
                  <a:gd name="T27" fmla="*/ 160 h 1817"/>
                  <a:gd name="T28" fmla="*/ 856 w 2194"/>
                  <a:gd name="T29" fmla="*/ 267 h 1817"/>
                  <a:gd name="T30" fmla="*/ 1124 w 2194"/>
                  <a:gd name="T31" fmla="*/ 427 h 1817"/>
                  <a:gd name="T32" fmla="*/ 1124 w 2194"/>
                  <a:gd name="T33" fmla="*/ 427 h 1817"/>
                  <a:gd name="T34" fmla="*/ 1338 w 2194"/>
                  <a:gd name="T35" fmla="*/ 641 h 1817"/>
                  <a:gd name="T36" fmla="*/ 1606 w 2194"/>
                  <a:gd name="T37" fmla="*/ 855 h 1817"/>
                  <a:gd name="T38" fmla="*/ 1766 w 2194"/>
                  <a:gd name="T39" fmla="*/ 1122 h 1817"/>
                  <a:gd name="T40" fmla="*/ 1980 w 2194"/>
                  <a:gd name="T41" fmla="*/ 1337 h 1817"/>
                  <a:gd name="T42" fmla="*/ 1980 w 2194"/>
                  <a:gd name="T43" fmla="*/ 1337 h 1817"/>
                  <a:gd name="T44" fmla="*/ 2141 w 2194"/>
                  <a:gd name="T45" fmla="*/ 1603 h 1817"/>
                  <a:gd name="T46" fmla="*/ 2194 w 2194"/>
                  <a:gd name="T47" fmla="*/ 1764 h 1817"/>
                  <a:gd name="T48" fmla="*/ 2194 w 2194"/>
                  <a:gd name="T49" fmla="*/ 1764 h 1817"/>
                  <a:gd name="T50" fmla="*/ 2194 w 2194"/>
                  <a:gd name="T51" fmla="*/ 1764 h 1817"/>
                  <a:gd name="T52" fmla="*/ 2034 w 2194"/>
                  <a:gd name="T53" fmla="*/ 1764 h 1817"/>
                  <a:gd name="T54" fmla="*/ 1873 w 2194"/>
                  <a:gd name="T55" fmla="*/ 1817 h 1817"/>
                  <a:gd name="T56" fmla="*/ 1445 w 2194"/>
                  <a:gd name="T57" fmla="*/ 1764 h 1817"/>
                  <a:gd name="T58" fmla="*/ 1445 w 2194"/>
                  <a:gd name="T59" fmla="*/ 1764 h 1817"/>
                  <a:gd name="T60" fmla="*/ 1070 w 2194"/>
                  <a:gd name="T61" fmla="*/ 1710 h 1817"/>
                  <a:gd name="T62" fmla="*/ 696 w 2194"/>
                  <a:gd name="T63" fmla="*/ 1551 h 1817"/>
                  <a:gd name="T64" fmla="*/ 375 w 2194"/>
                  <a:gd name="T65" fmla="*/ 1337 h 1817"/>
                  <a:gd name="T66" fmla="*/ 375 w 2194"/>
                  <a:gd name="T67" fmla="*/ 1337 h 1817"/>
                  <a:gd name="T68" fmla="*/ 214 w 2194"/>
                  <a:gd name="T69" fmla="*/ 1230 h 1817"/>
                  <a:gd name="T70" fmla="*/ 428 w 2194"/>
                  <a:gd name="T71" fmla="*/ 1176 h 1817"/>
                  <a:gd name="T72" fmla="*/ 696 w 2194"/>
                  <a:gd name="T73" fmla="*/ 1176 h 1817"/>
                  <a:gd name="T74" fmla="*/ 696 w 2194"/>
                  <a:gd name="T75" fmla="*/ 1176 h 1817"/>
                  <a:gd name="T76" fmla="*/ 749 w 2194"/>
                  <a:gd name="T77" fmla="*/ 1122 h 1817"/>
                  <a:gd name="T78" fmla="*/ 535 w 2194"/>
                  <a:gd name="T79" fmla="*/ 962 h 1817"/>
                  <a:gd name="T80" fmla="*/ 321 w 2194"/>
                  <a:gd name="T81" fmla="*/ 801 h 1817"/>
                  <a:gd name="T82" fmla="*/ 321 w 2194"/>
                  <a:gd name="T83" fmla="*/ 801 h 1817"/>
                  <a:gd name="T84" fmla="*/ 214 w 2194"/>
                  <a:gd name="T85" fmla="*/ 748 h 1817"/>
                  <a:gd name="T86" fmla="*/ 321 w 2194"/>
                  <a:gd name="T87" fmla="*/ 641 h 1817"/>
                  <a:gd name="T88" fmla="*/ 428 w 2194"/>
                  <a:gd name="T89" fmla="*/ 587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94" h="1817">
                    <a:moveTo>
                      <a:pt x="428" y="587"/>
                    </a:moveTo>
                    <a:lnTo>
                      <a:pt x="482" y="534"/>
                    </a:lnTo>
                    <a:lnTo>
                      <a:pt x="428" y="37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107" y="160"/>
                    </a:lnTo>
                    <a:lnTo>
                      <a:pt x="0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21" y="53"/>
                    </a:lnTo>
                    <a:lnTo>
                      <a:pt x="482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696" y="160"/>
                    </a:lnTo>
                    <a:lnTo>
                      <a:pt x="856" y="267"/>
                    </a:lnTo>
                    <a:lnTo>
                      <a:pt x="1124" y="427"/>
                    </a:lnTo>
                    <a:lnTo>
                      <a:pt x="1124" y="427"/>
                    </a:lnTo>
                    <a:lnTo>
                      <a:pt x="1338" y="641"/>
                    </a:lnTo>
                    <a:lnTo>
                      <a:pt x="1606" y="855"/>
                    </a:lnTo>
                    <a:lnTo>
                      <a:pt x="1766" y="1122"/>
                    </a:lnTo>
                    <a:lnTo>
                      <a:pt x="1980" y="1337"/>
                    </a:lnTo>
                    <a:lnTo>
                      <a:pt x="1980" y="1337"/>
                    </a:lnTo>
                    <a:lnTo>
                      <a:pt x="2141" y="1603"/>
                    </a:lnTo>
                    <a:lnTo>
                      <a:pt x="2194" y="1764"/>
                    </a:lnTo>
                    <a:lnTo>
                      <a:pt x="2194" y="1764"/>
                    </a:lnTo>
                    <a:lnTo>
                      <a:pt x="2194" y="1764"/>
                    </a:lnTo>
                    <a:lnTo>
                      <a:pt x="2034" y="1764"/>
                    </a:lnTo>
                    <a:lnTo>
                      <a:pt x="1873" y="1817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070" y="1710"/>
                    </a:lnTo>
                    <a:lnTo>
                      <a:pt x="696" y="1551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214" y="1230"/>
                    </a:lnTo>
                    <a:lnTo>
                      <a:pt x="428" y="1176"/>
                    </a:lnTo>
                    <a:lnTo>
                      <a:pt x="696" y="1176"/>
                    </a:lnTo>
                    <a:lnTo>
                      <a:pt x="696" y="1176"/>
                    </a:lnTo>
                    <a:lnTo>
                      <a:pt x="749" y="1122"/>
                    </a:lnTo>
                    <a:lnTo>
                      <a:pt x="535" y="962"/>
                    </a:lnTo>
                    <a:lnTo>
                      <a:pt x="321" y="801"/>
                    </a:lnTo>
                    <a:lnTo>
                      <a:pt x="321" y="801"/>
                    </a:lnTo>
                    <a:lnTo>
                      <a:pt x="214" y="748"/>
                    </a:lnTo>
                    <a:lnTo>
                      <a:pt x="321" y="641"/>
                    </a:lnTo>
                    <a:lnTo>
                      <a:pt x="428" y="587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7" name="Freeform 417"/>
              <p:cNvSpPr>
                <a:spLocks/>
              </p:cNvSpPr>
              <p:nvPr/>
            </p:nvSpPr>
            <p:spPr bwMode="auto">
              <a:xfrm>
                <a:off x="4386" y="2136"/>
                <a:ext cx="220" cy="207"/>
              </a:xfrm>
              <a:custGeom>
                <a:avLst/>
                <a:gdLst>
                  <a:gd name="T0" fmla="*/ 428 w 1766"/>
                  <a:gd name="T1" fmla="*/ 588 h 1657"/>
                  <a:gd name="T2" fmla="*/ 428 w 1766"/>
                  <a:gd name="T3" fmla="*/ 534 h 1657"/>
                  <a:gd name="T4" fmla="*/ 375 w 1766"/>
                  <a:gd name="T5" fmla="*/ 374 h 1657"/>
                  <a:gd name="T6" fmla="*/ 268 w 1766"/>
                  <a:gd name="T7" fmla="*/ 214 h 1657"/>
                  <a:gd name="T8" fmla="*/ 268 w 1766"/>
                  <a:gd name="T9" fmla="*/ 214 h 1657"/>
                  <a:gd name="T10" fmla="*/ 54 w 1766"/>
                  <a:gd name="T11" fmla="*/ 107 h 1657"/>
                  <a:gd name="T12" fmla="*/ 0 w 1766"/>
                  <a:gd name="T13" fmla="*/ 54 h 1657"/>
                  <a:gd name="T14" fmla="*/ 107 w 1766"/>
                  <a:gd name="T15" fmla="*/ 0 h 1657"/>
                  <a:gd name="T16" fmla="*/ 107 w 1766"/>
                  <a:gd name="T17" fmla="*/ 0 h 1657"/>
                  <a:gd name="T18" fmla="*/ 268 w 1766"/>
                  <a:gd name="T19" fmla="*/ 54 h 1657"/>
                  <a:gd name="T20" fmla="*/ 375 w 1766"/>
                  <a:gd name="T21" fmla="*/ 54 h 1657"/>
                  <a:gd name="T22" fmla="*/ 428 w 1766"/>
                  <a:gd name="T23" fmla="*/ 54 h 1657"/>
                  <a:gd name="T24" fmla="*/ 428 w 1766"/>
                  <a:gd name="T25" fmla="*/ 54 h 1657"/>
                  <a:gd name="T26" fmla="*/ 589 w 1766"/>
                  <a:gd name="T27" fmla="*/ 107 h 1657"/>
                  <a:gd name="T28" fmla="*/ 642 w 1766"/>
                  <a:gd name="T29" fmla="*/ 214 h 1657"/>
                  <a:gd name="T30" fmla="*/ 910 w 1766"/>
                  <a:gd name="T31" fmla="*/ 374 h 1657"/>
                  <a:gd name="T32" fmla="*/ 910 w 1766"/>
                  <a:gd name="T33" fmla="*/ 374 h 1657"/>
                  <a:gd name="T34" fmla="*/ 1177 w 1766"/>
                  <a:gd name="T35" fmla="*/ 641 h 1657"/>
                  <a:gd name="T36" fmla="*/ 1338 w 1766"/>
                  <a:gd name="T37" fmla="*/ 909 h 1657"/>
                  <a:gd name="T38" fmla="*/ 1552 w 1766"/>
                  <a:gd name="T39" fmla="*/ 1177 h 1657"/>
                  <a:gd name="T40" fmla="*/ 1552 w 1766"/>
                  <a:gd name="T41" fmla="*/ 1177 h 1657"/>
                  <a:gd name="T42" fmla="*/ 1713 w 1766"/>
                  <a:gd name="T43" fmla="*/ 1444 h 1657"/>
                  <a:gd name="T44" fmla="*/ 1766 w 1766"/>
                  <a:gd name="T45" fmla="*/ 1604 h 1657"/>
                  <a:gd name="T46" fmla="*/ 1766 w 1766"/>
                  <a:gd name="T47" fmla="*/ 1657 h 1657"/>
                  <a:gd name="T48" fmla="*/ 1766 w 1766"/>
                  <a:gd name="T49" fmla="*/ 1657 h 1657"/>
                  <a:gd name="T50" fmla="*/ 1659 w 1766"/>
                  <a:gd name="T51" fmla="*/ 1657 h 1657"/>
                  <a:gd name="T52" fmla="*/ 1499 w 1766"/>
                  <a:gd name="T53" fmla="*/ 1657 h 1657"/>
                  <a:gd name="T54" fmla="*/ 1177 w 1766"/>
                  <a:gd name="T55" fmla="*/ 1657 h 1657"/>
                  <a:gd name="T56" fmla="*/ 1177 w 1766"/>
                  <a:gd name="T57" fmla="*/ 1657 h 1657"/>
                  <a:gd name="T58" fmla="*/ 910 w 1766"/>
                  <a:gd name="T59" fmla="*/ 1604 h 1657"/>
                  <a:gd name="T60" fmla="*/ 642 w 1766"/>
                  <a:gd name="T61" fmla="*/ 1498 h 1657"/>
                  <a:gd name="T62" fmla="*/ 375 w 1766"/>
                  <a:gd name="T63" fmla="*/ 1337 h 1657"/>
                  <a:gd name="T64" fmla="*/ 375 w 1766"/>
                  <a:gd name="T65" fmla="*/ 1337 h 1657"/>
                  <a:gd name="T66" fmla="*/ 214 w 1766"/>
                  <a:gd name="T67" fmla="*/ 1230 h 1657"/>
                  <a:gd name="T68" fmla="*/ 375 w 1766"/>
                  <a:gd name="T69" fmla="*/ 1177 h 1657"/>
                  <a:gd name="T70" fmla="*/ 642 w 1766"/>
                  <a:gd name="T71" fmla="*/ 1177 h 1657"/>
                  <a:gd name="T72" fmla="*/ 642 w 1766"/>
                  <a:gd name="T73" fmla="*/ 1177 h 1657"/>
                  <a:gd name="T74" fmla="*/ 696 w 1766"/>
                  <a:gd name="T75" fmla="*/ 1123 h 1657"/>
                  <a:gd name="T76" fmla="*/ 535 w 1766"/>
                  <a:gd name="T77" fmla="*/ 909 h 1657"/>
                  <a:gd name="T78" fmla="*/ 321 w 1766"/>
                  <a:gd name="T79" fmla="*/ 748 h 1657"/>
                  <a:gd name="T80" fmla="*/ 321 w 1766"/>
                  <a:gd name="T81" fmla="*/ 748 h 1657"/>
                  <a:gd name="T82" fmla="*/ 214 w 1766"/>
                  <a:gd name="T83" fmla="*/ 695 h 1657"/>
                  <a:gd name="T84" fmla="*/ 268 w 1766"/>
                  <a:gd name="T85" fmla="*/ 641 h 1657"/>
                  <a:gd name="T86" fmla="*/ 428 w 1766"/>
                  <a:gd name="T87" fmla="*/ 588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6" h="1657">
                    <a:moveTo>
                      <a:pt x="428" y="588"/>
                    </a:moveTo>
                    <a:lnTo>
                      <a:pt x="428" y="534"/>
                    </a:lnTo>
                    <a:lnTo>
                      <a:pt x="375" y="37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589" y="107"/>
                    </a:lnTo>
                    <a:lnTo>
                      <a:pt x="642" y="214"/>
                    </a:lnTo>
                    <a:lnTo>
                      <a:pt x="910" y="374"/>
                    </a:lnTo>
                    <a:lnTo>
                      <a:pt x="910" y="374"/>
                    </a:lnTo>
                    <a:lnTo>
                      <a:pt x="1177" y="641"/>
                    </a:lnTo>
                    <a:lnTo>
                      <a:pt x="1338" y="909"/>
                    </a:lnTo>
                    <a:lnTo>
                      <a:pt x="1552" y="1177"/>
                    </a:lnTo>
                    <a:lnTo>
                      <a:pt x="1552" y="1177"/>
                    </a:lnTo>
                    <a:lnTo>
                      <a:pt x="1713" y="1444"/>
                    </a:lnTo>
                    <a:lnTo>
                      <a:pt x="1766" y="1604"/>
                    </a:lnTo>
                    <a:lnTo>
                      <a:pt x="1766" y="1657"/>
                    </a:lnTo>
                    <a:lnTo>
                      <a:pt x="1766" y="1657"/>
                    </a:lnTo>
                    <a:lnTo>
                      <a:pt x="1659" y="1657"/>
                    </a:lnTo>
                    <a:lnTo>
                      <a:pt x="1499" y="1657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910" y="1604"/>
                    </a:lnTo>
                    <a:lnTo>
                      <a:pt x="642" y="1498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214" y="1230"/>
                    </a:lnTo>
                    <a:lnTo>
                      <a:pt x="375" y="1177"/>
                    </a:lnTo>
                    <a:lnTo>
                      <a:pt x="642" y="1177"/>
                    </a:lnTo>
                    <a:lnTo>
                      <a:pt x="642" y="1177"/>
                    </a:lnTo>
                    <a:lnTo>
                      <a:pt x="696" y="1123"/>
                    </a:lnTo>
                    <a:lnTo>
                      <a:pt x="535" y="909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214" y="695"/>
                    </a:lnTo>
                    <a:lnTo>
                      <a:pt x="268" y="641"/>
                    </a:lnTo>
                    <a:lnTo>
                      <a:pt x="428" y="588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8" name="Freeform 418"/>
              <p:cNvSpPr>
                <a:spLocks/>
              </p:cNvSpPr>
              <p:nvPr/>
            </p:nvSpPr>
            <p:spPr bwMode="auto">
              <a:xfrm>
                <a:off x="4392" y="2136"/>
                <a:ext cx="174" cy="201"/>
              </a:xfrm>
              <a:custGeom>
                <a:avLst/>
                <a:gdLst>
                  <a:gd name="T0" fmla="*/ 428 w 1391"/>
                  <a:gd name="T1" fmla="*/ 641 h 1604"/>
                  <a:gd name="T2" fmla="*/ 481 w 1391"/>
                  <a:gd name="T3" fmla="*/ 534 h 1604"/>
                  <a:gd name="T4" fmla="*/ 428 w 1391"/>
                  <a:gd name="T5" fmla="*/ 374 h 1604"/>
                  <a:gd name="T6" fmla="*/ 267 w 1391"/>
                  <a:gd name="T7" fmla="*/ 214 h 1604"/>
                  <a:gd name="T8" fmla="*/ 267 w 1391"/>
                  <a:gd name="T9" fmla="*/ 214 h 1604"/>
                  <a:gd name="T10" fmla="*/ 107 w 1391"/>
                  <a:gd name="T11" fmla="*/ 107 h 1604"/>
                  <a:gd name="T12" fmla="*/ 0 w 1391"/>
                  <a:gd name="T13" fmla="*/ 54 h 1604"/>
                  <a:gd name="T14" fmla="*/ 107 w 1391"/>
                  <a:gd name="T15" fmla="*/ 0 h 1604"/>
                  <a:gd name="T16" fmla="*/ 107 w 1391"/>
                  <a:gd name="T17" fmla="*/ 0 h 1604"/>
                  <a:gd name="T18" fmla="*/ 267 w 1391"/>
                  <a:gd name="T19" fmla="*/ 54 h 1604"/>
                  <a:gd name="T20" fmla="*/ 374 w 1391"/>
                  <a:gd name="T21" fmla="*/ 107 h 1604"/>
                  <a:gd name="T22" fmla="*/ 428 w 1391"/>
                  <a:gd name="T23" fmla="*/ 107 h 1604"/>
                  <a:gd name="T24" fmla="*/ 428 w 1391"/>
                  <a:gd name="T25" fmla="*/ 107 h 1604"/>
                  <a:gd name="T26" fmla="*/ 535 w 1391"/>
                  <a:gd name="T27" fmla="*/ 161 h 1604"/>
                  <a:gd name="T28" fmla="*/ 535 w 1391"/>
                  <a:gd name="T29" fmla="*/ 161 h 1604"/>
                  <a:gd name="T30" fmla="*/ 695 w 1391"/>
                  <a:gd name="T31" fmla="*/ 321 h 1604"/>
                  <a:gd name="T32" fmla="*/ 695 w 1391"/>
                  <a:gd name="T33" fmla="*/ 321 h 1604"/>
                  <a:gd name="T34" fmla="*/ 909 w 1391"/>
                  <a:gd name="T35" fmla="*/ 588 h 1604"/>
                  <a:gd name="T36" fmla="*/ 1016 w 1391"/>
                  <a:gd name="T37" fmla="*/ 802 h 1604"/>
                  <a:gd name="T38" fmla="*/ 1177 w 1391"/>
                  <a:gd name="T39" fmla="*/ 1069 h 1604"/>
                  <a:gd name="T40" fmla="*/ 1177 w 1391"/>
                  <a:gd name="T41" fmla="*/ 1069 h 1604"/>
                  <a:gd name="T42" fmla="*/ 1338 w 1391"/>
                  <a:gd name="T43" fmla="*/ 1391 h 1604"/>
                  <a:gd name="T44" fmla="*/ 1391 w 1391"/>
                  <a:gd name="T45" fmla="*/ 1498 h 1604"/>
                  <a:gd name="T46" fmla="*/ 1391 w 1391"/>
                  <a:gd name="T47" fmla="*/ 1550 h 1604"/>
                  <a:gd name="T48" fmla="*/ 1391 w 1391"/>
                  <a:gd name="T49" fmla="*/ 1550 h 1604"/>
                  <a:gd name="T50" fmla="*/ 1284 w 1391"/>
                  <a:gd name="T51" fmla="*/ 1550 h 1604"/>
                  <a:gd name="T52" fmla="*/ 1177 w 1391"/>
                  <a:gd name="T53" fmla="*/ 1604 h 1604"/>
                  <a:gd name="T54" fmla="*/ 963 w 1391"/>
                  <a:gd name="T55" fmla="*/ 1550 h 1604"/>
                  <a:gd name="T56" fmla="*/ 963 w 1391"/>
                  <a:gd name="T57" fmla="*/ 1550 h 1604"/>
                  <a:gd name="T58" fmla="*/ 802 w 1391"/>
                  <a:gd name="T59" fmla="*/ 1498 h 1604"/>
                  <a:gd name="T60" fmla="*/ 588 w 1391"/>
                  <a:gd name="T61" fmla="*/ 1444 h 1604"/>
                  <a:gd name="T62" fmla="*/ 428 w 1391"/>
                  <a:gd name="T63" fmla="*/ 1337 h 1604"/>
                  <a:gd name="T64" fmla="*/ 428 w 1391"/>
                  <a:gd name="T65" fmla="*/ 1337 h 1604"/>
                  <a:gd name="T66" fmla="*/ 267 w 1391"/>
                  <a:gd name="T67" fmla="*/ 1230 h 1604"/>
                  <a:gd name="T68" fmla="*/ 428 w 1391"/>
                  <a:gd name="T69" fmla="*/ 1230 h 1604"/>
                  <a:gd name="T70" fmla="*/ 695 w 1391"/>
                  <a:gd name="T71" fmla="*/ 1230 h 1604"/>
                  <a:gd name="T72" fmla="*/ 695 w 1391"/>
                  <a:gd name="T73" fmla="*/ 1230 h 1604"/>
                  <a:gd name="T74" fmla="*/ 749 w 1391"/>
                  <a:gd name="T75" fmla="*/ 1177 h 1604"/>
                  <a:gd name="T76" fmla="*/ 535 w 1391"/>
                  <a:gd name="T77" fmla="*/ 962 h 1604"/>
                  <a:gd name="T78" fmla="*/ 321 w 1391"/>
                  <a:gd name="T79" fmla="*/ 748 h 1604"/>
                  <a:gd name="T80" fmla="*/ 321 w 1391"/>
                  <a:gd name="T81" fmla="*/ 748 h 1604"/>
                  <a:gd name="T82" fmla="*/ 214 w 1391"/>
                  <a:gd name="T83" fmla="*/ 695 h 1604"/>
                  <a:gd name="T84" fmla="*/ 321 w 1391"/>
                  <a:gd name="T85" fmla="*/ 641 h 1604"/>
                  <a:gd name="T86" fmla="*/ 428 w 1391"/>
                  <a:gd name="T87" fmla="*/ 641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91" h="1604">
                    <a:moveTo>
                      <a:pt x="428" y="641"/>
                    </a:moveTo>
                    <a:lnTo>
                      <a:pt x="481" y="534"/>
                    </a:lnTo>
                    <a:lnTo>
                      <a:pt x="428" y="37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107"/>
                    </a:lnTo>
                    <a:lnTo>
                      <a:pt x="0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7" y="54"/>
                    </a:lnTo>
                    <a:lnTo>
                      <a:pt x="374" y="107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909" y="588"/>
                    </a:lnTo>
                    <a:lnTo>
                      <a:pt x="1016" y="802"/>
                    </a:lnTo>
                    <a:lnTo>
                      <a:pt x="1177" y="1069"/>
                    </a:lnTo>
                    <a:lnTo>
                      <a:pt x="1177" y="1069"/>
                    </a:lnTo>
                    <a:lnTo>
                      <a:pt x="1338" y="1391"/>
                    </a:lnTo>
                    <a:lnTo>
                      <a:pt x="1391" y="1498"/>
                    </a:lnTo>
                    <a:lnTo>
                      <a:pt x="1391" y="1550"/>
                    </a:lnTo>
                    <a:lnTo>
                      <a:pt x="1391" y="1550"/>
                    </a:lnTo>
                    <a:lnTo>
                      <a:pt x="1284" y="1550"/>
                    </a:lnTo>
                    <a:lnTo>
                      <a:pt x="1177" y="1604"/>
                    </a:lnTo>
                    <a:lnTo>
                      <a:pt x="963" y="1550"/>
                    </a:lnTo>
                    <a:lnTo>
                      <a:pt x="963" y="1550"/>
                    </a:lnTo>
                    <a:lnTo>
                      <a:pt x="802" y="1498"/>
                    </a:lnTo>
                    <a:lnTo>
                      <a:pt x="588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267" y="1230"/>
                    </a:lnTo>
                    <a:lnTo>
                      <a:pt x="428" y="1230"/>
                    </a:lnTo>
                    <a:lnTo>
                      <a:pt x="695" y="1230"/>
                    </a:lnTo>
                    <a:lnTo>
                      <a:pt x="695" y="1230"/>
                    </a:lnTo>
                    <a:lnTo>
                      <a:pt x="749" y="1177"/>
                    </a:lnTo>
                    <a:lnTo>
                      <a:pt x="535" y="962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214" y="695"/>
                    </a:lnTo>
                    <a:lnTo>
                      <a:pt x="321" y="641"/>
                    </a:lnTo>
                    <a:lnTo>
                      <a:pt x="428" y="641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" name="Freeform 419"/>
              <p:cNvSpPr>
                <a:spLocks/>
              </p:cNvSpPr>
              <p:nvPr/>
            </p:nvSpPr>
            <p:spPr bwMode="auto">
              <a:xfrm>
                <a:off x="4399" y="2143"/>
                <a:ext cx="127" cy="180"/>
              </a:xfrm>
              <a:custGeom>
                <a:avLst/>
                <a:gdLst>
                  <a:gd name="T0" fmla="*/ 428 w 1017"/>
                  <a:gd name="T1" fmla="*/ 107 h 1444"/>
                  <a:gd name="T2" fmla="*/ 375 w 1017"/>
                  <a:gd name="T3" fmla="*/ 107 h 1444"/>
                  <a:gd name="T4" fmla="*/ 268 w 1017"/>
                  <a:gd name="T5" fmla="*/ 53 h 1444"/>
                  <a:gd name="T6" fmla="*/ 107 w 1017"/>
                  <a:gd name="T7" fmla="*/ 0 h 1444"/>
                  <a:gd name="T8" fmla="*/ 107 w 1017"/>
                  <a:gd name="T9" fmla="*/ 0 h 1444"/>
                  <a:gd name="T10" fmla="*/ 0 w 1017"/>
                  <a:gd name="T11" fmla="*/ 0 h 1444"/>
                  <a:gd name="T12" fmla="*/ 107 w 1017"/>
                  <a:gd name="T13" fmla="*/ 107 h 1444"/>
                  <a:gd name="T14" fmla="*/ 321 w 1017"/>
                  <a:gd name="T15" fmla="*/ 160 h 1444"/>
                  <a:gd name="T16" fmla="*/ 321 w 1017"/>
                  <a:gd name="T17" fmla="*/ 160 h 1444"/>
                  <a:gd name="T18" fmla="*/ 428 w 1017"/>
                  <a:gd name="T19" fmla="*/ 320 h 1444"/>
                  <a:gd name="T20" fmla="*/ 482 w 1017"/>
                  <a:gd name="T21" fmla="*/ 534 h 1444"/>
                  <a:gd name="T22" fmla="*/ 482 w 1017"/>
                  <a:gd name="T23" fmla="*/ 641 h 1444"/>
                  <a:gd name="T24" fmla="*/ 482 w 1017"/>
                  <a:gd name="T25" fmla="*/ 641 h 1444"/>
                  <a:gd name="T26" fmla="*/ 321 w 1017"/>
                  <a:gd name="T27" fmla="*/ 641 h 1444"/>
                  <a:gd name="T28" fmla="*/ 268 w 1017"/>
                  <a:gd name="T29" fmla="*/ 641 h 1444"/>
                  <a:gd name="T30" fmla="*/ 375 w 1017"/>
                  <a:gd name="T31" fmla="*/ 694 h 1444"/>
                  <a:gd name="T32" fmla="*/ 375 w 1017"/>
                  <a:gd name="T33" fmla="*/ 694 h 1444"/>
                  <a:gd name="T34" fmla="*/ 589 w 1017"/>
                  <a:gd name="T35" fmla="*/ 908 h 1444"/>
                  <a:gd name="T36" fmla="*/ 749 w 1017"/>
                  <a:gd name="T37" fmla="*/ 1176 h 1444"/>
                  <a:gd name="T38" fmla="*/ 696 w 1017"/>
                  <a:gd name="T39" fmla="*/ 1230 h 1444"/>
                  <a:gd name="T40" fmla="*/ 696 w 1017"/>
                  <a:gd name="T41" fmla="*/ 1230 h 1444"/>
                  <a:gd name="T42" fmla="*/ 428 w 1017"/>
                  <a:gd name="T43" fmla="*/ 1230 h 1444"/>
                  <a:gd name="T44" fmla="*/ 321 w 1017"/>
                  <a:gd name="T45" fmla="*/ 1176 h 1444"/>
                  <a:gd name="T46" fmla="*/ 482 w 1017"/>
                  <a:gd name="T47" fmla="*/ 1283 h 1444"/>
                  <a:gd name="T48" fmla="*/ 482 w 1017"/>
                  <a:gd name="T49" fmla="*/ 1283 h 1444"/>
                  <a:gd name="T50" fmla="*/ 589 w 1017"/>
                  <a:gd name="T51" fmla="*/ 1390 h 1444"/>
                  <a:gd name="T52" fmla="*/ 642 w 1017"/>
                  <a:gd name="T53" fmla="*/ 1390 h 1444"/>
                  <a:gd name="T54" fmla="*/ 749 w 1017"/>
                  <a:gd name="T55" fmla="*/ 1444 h 1444"/>
                  <a:gd name="T56" fmla="*/ 749 w 1017"/>
                  <a:gd name="T57" fmla="*/ 1444 h 1444"/>
                  <a:gd name="T58" fmla="*/ 856 w 1017"/>
                  <a:gd name="T59" fmla="*/ 1444 h 1444"/>
                  <a:gd name="T60" fmla="*/ 910 w 1017"/>
                  <a:gd name="T61" fmla="*/ 1390 h 1444"/>
                  <a:gd name="T62" fmla="*/ 1017 w 1017"/>
                  <a:gd name="T63" fmla="*/ 1390 h 1444"/>
                  <a:gd name="T64" fmla="*/ 1017 w 1017"/>
                  <a:gd name="T65" fmla="*/ 1390 h 1444"/>
                  <a:gd name="T66" fmla="*/ 963 w 1017"/>
                  <a:gd name="T67" fmla="*/ 1337 h 1444"/>
                  <a:gd name="T68" fmla="*/ 963 w 1017"/>
                  <a:gd name="T69" fmla="*/ 1230 h 1444"/>
                  <a:gd name="T70" fmla="*/ 803 w 1017"/>
                  <a:gd name="T71" fmla="*/ 908 h 1444"/>
                  <a:gd name="T72" fmla="*/ 803 w 1017"/>
                  <a:gd name="T73" fmla="*/ 908 h 1444"/>
                  <a:gd name="T74" fmla="*/ 696 w 1017"/>
                  <a:gd name="T75" fmla="*/ 694 h 1444"/>
                  <a:gd name="T76" fmla="*/ 696 w 1017"/>
                  <a:gd name="T77" fmla="*/ 480 h 1444"/>
                  <a:gd name="T78" fmla="*/ 535 w 1017"/>
                  <a:gd name="T79" fmla="*/ 267 h 1444"/>
                  <a:gd name="T80" fmla="*/ 535 w 1017"/>
                  <a:gd name="T81" fmla="*/ 267 h 1444"/>
                  <a:gd name="T82" fmla="*/ 375 w 1017"/>
                  <a:gd name="T83" fmla="*/ 107 h 1444"/>
                  <a:gd name="T84" fmla="*/ 482 w 1017"/>
                  <a:gd name="T85" fmla="*/ 107 h 1444"/>
                  <a:gd name="T86" fmla="*/ 428 w 1017"/>
                  <a:gd name="T87" fmla="*/ 10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7" h="1444">
                    <a:moveTo>
                      <a:pt x="428" y="107"/>
                    </a:moveTo>
                    <a:lnTo>
                      <a:pt x="375" y="107"/>
                    </a:lnTo>
                    <a:lnTo>
                      <a:pt x="268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428" y="320"/>
                    </a:lnTo>
                    <a:lnTo>
                      <a:pt x="482" y="534"/>
                    </a:lnTo>
                    <a:lnTo>
                      <a:pt x="482" y="641"/>
                    </a:lnTo>
                    <a:lnTo>
                      <a:pt x="482" y="641"/>
                    </a:lnTo>
                    <a:lnTo>
                      <a:pt x="321" y="641"/>
                    </a:lnTo>
                    <a:lnTo>
                      <a:pt x="268" y="641"/>
                    </a:lnTo>
                    <a:lnTo>
                      <a:pt x="375" y="694"/>
                    </a:lnTo>
                    <a:lnTo>
                      <a:pt x="375" y="694"/>
                    </a:lnTo>
                    <a:lnTo>
                      <a:pt x="589" y="908"/>
                    </a:lnTo>
                    <a:lnTo>
                      <a:pt x="749" y="1176"/>
                    </a:lnTo>
                    <a:lnTo>
                      <a:pt x="696" y="1230"/>
                    </a:lnTo>
                    <a:lnTo>
                      <a:pt x="696" y="1230"/>
                    </a:lnTo>
                    <a:lnTo>
                      <a:pt x="428" y="1230"/>
                    </a:lnTo>
                    <a:lnTo>
                      <a:pt x="321" y="1176"/>
                    </a:lnTo>
                    <a:lnTo>
                      <a:pt x="482" y="1283"/>
                    </a:lnTo>
                    <a:lnTo>
                      <a:pt x="482" y="1283"/>
                    </a:lnTo>
                    <a:lnTo>
                      <a:pt x="589" y="1390"/>
                    </a:lnTo>
                    <a:lnTo>
                      <a:pt x="642" y="1390"/>
                    </a:lnTo>
                    <a:lnTo>
                      <a:pt x="749" y="1444"/>
                    </a:lnTo>
                    <a:lnTo>
                      <a:pt x="749" y="1444"/>
                    </a:lnTo>
                    <a:lnTo>
                      <a:pt x="856" y="1444"/>
                    </a:lnTo>
                    <a:lnTo>
                      <a:pt x="910" y="1390"/>
                    </a:lnTo>
                    <a:lnTo>
                      <a:pt x="1017" y="1390"/>
                    </a:lnTo>
                    <a:lnTo>
                      <a:pt x="1017" y="1390"/>
                    </a:lnTo>
                    <a:lnTo>
                      <a:pt x="963" y="1337"/>
                    </a:lnTo>
                    <a:lnTo>
                      <a:pt x="963" y="1230"/>
                    </a:lnTo>
                    <a:lnTo>
                      <a:pt x="803" y="908"/>
                    </a:lnTo>
                    <a:lnTo>
                      <a:pt x="803" y="908"/>
                    </a:lnTo>
                    <a:lnTo>
                      <a:pt x="696" y="694"/>
                    </a:lnTo>
                    <a:lnTo>
                      <a:pt x="696" y="480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375" y="107"/>
                    </a:lnTo>
                    <a:lnTo>
                      <a:pt x="482" y="107"/>
                    </a:lnTo>
                    <a:lnTo>
                      <a:pt x="428" y="107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" name="Freeform 420"/>
              <p:cNvSpPr>
                <a:spLocks/>
              </p:cNvSpPr>
              <p:nvPr/>
            </p:nvSpPr>
            <p:spPr bwMode="auto">
              <a:xfrm>
                <a:off x="4633" y="2256"/>
                <a:ext cx="368" cy="375"/>
              </a:xfrm>
              <a:custGeom>
                <a:avLst/>
                <a:gdLst>
                  <a:gd name="T0" fmla="*/ 2623 w 2944"/>
                  <a:gd name="T1" fmla="*/ 2674 h 2995"/>
                  <a:gd name="T2" fmla="*/ 2248 w 2944"/>
                  <a:gd name="T3" fmla="*/ 2300 h 2995"/>
                  <a:gd name="T4" fmla="*/ 1927 w 2944"/>
                  <a:gd name="T5" fmla="*/ 1979 h 2995"/>
                  <a:gd name="T6" fmla="*/ 1713 w 2944"/>
                  <a:gd name="T7" fmla="*/ 1765 h 2995"/>
                  <a:gd name="T8" fmla="*/ 1659 w 2944"/>
                  <a:gd name="T9" fmla="*/ 1659 h 2995"/>
                  <a:gd name="T10" fmla="*/ 1659 w 2944"/>
                  <a:gd name="T11" fmla="*/ 1605 h 2995"/>
                  <a:gd name="T12" fmla="*/ 1392 w 2944"/>
                  <a:gd name="T13" fmla="*/ 1284 h 2995"/>
                  <a:gd name="T14" fmla="*/ 1017 w 2944"/>
                  <a:gd name="T15" fmla="*/ 909 h 2995"/>
                  <a:gd name="T16" fmla="*/ 857 w 2944"/>
                  <a:gd name="T17" fmla="*/ 749 h 2995"/>
                  <a:gd name="T18" fmla="*/ 750 w 2944"/>
                  <a:gd name="T19" fmla="*/ 536 h 2995"/>
                  <a:gd name="T20" fmla="*/ 321 w 2944"/>
                  <a:gd name="T21" fmla="*/ 215 h 2995"/>
                  <a:gd name="T22" fmla="*/ 214 w 2944"/>
                  <a:gd name="T23" fmla="*/ 161 h 2995"/>
                  <a:gd name="T24" fmla="*/ 0 w 2944"/>
                  <a:gd name="T25" fmla="*/ 0 h 2995"/>
                  <a:gd name="T26" fmla="*/ 54 w 2944"/>
                  <a:gd name="T27" fmla="*/ 107 h 2995"/>
                  <a:gd name="T28" fmla="*/ 482 w 2944"/>
                  <a:gd name="T29" fmla="*/ 536 h 2995"/>
                  <a:gd name="T30" fmla="*/ 589 w 2944"/>
                  <a:gd name="T31" fmla="*/ 695 h 2995"/>
                  <a:gd name="T32" fmla="*/ 696 w 2944"/>
                  <a:gd name="T33" fmla="*/ 963 h 2995"/>
                  <a:gd name="T34" fmla="*/ 642 w 2944"/>
                  <a:gd name="T35" fmla="*/ 963 h 2995"/>
                  <a:gd name="T36" fmla="*/ 268 w 2944"/>
                  <a:gd name="T37" fmla="*/ 963 h 2995"/>
                  <a:gd name="T38" fmla="*/ 107 w 2944"/>
                  <a:gd name="T39" fmla="*/ 963 h 2995"/>
                  <a:gd name="T40" fmla="*/ 482 w 2944"/>
                  <a:gd name="T41" fmla="*/ 1123 h 2995"/>
                  <a:gd name="T42" fmla="*/ 750 w 2944"/>
                  <a:gd name="T43" fmla="*/ 1230 h 2995"/>
                  <a:gd name="T44" fmla="*/ 642 w 2944"/>
                  <a:gd name="T45" fmla="*/ 1391 h 2995"/>
                  <a:gd name="T46" fmla="*/ 321 w 2944"/>
                  <a:gd name="T47" fmla="*/ 1391 h 2995"/>
                  <a:gd name="T48" fmla="*/ 589 w 2944"/>
                  <a:gd name="T49" fmla="*/ 1551 h 2995"/>
                  <a:gd name="T50" fmla="*/ 1178 w 2944"/>
                  <a:gd name="T51" fmla="*/ 1818 h 2995"/>
                  <a:gd name="T52" fmla="*/ 1499 w 2944"/>
                  <a:gd name="T53" fmla="*/ 2086 h 2995"/>
                  <a:gd name="T54" fmla="*/ 1927 w 2944"/>
                  <a:gd name="T55" fmla="*/ 2353 h 2995"/>
                  <a:gd name="T56" fmla="*/ 2355 w 2944"/>
                  <a:gd name="T57" fmla="*/ 2621 h 2995"/>
                  <a:gd name="T58" fmla="*/ 2676 w 2944"/>
                  <a:gd name="T59" fmla="*/ 2887 h 2995"/>
                  <a:gd name="T60" fmla="*/ 2890 w 2944"/>
                  <a:gd name="T61" fmla="*/ 2995 h 2995"/>
                  <a:gd name="T62" fmla="*/ 2944 w 2944"/>
                  <a:gd name="T63" fmla="*/ 2887 h 2995"/>
                  <a:gd name="T64" fmla="*/ 2890 w 2944"/>
                  <a:gd name="T65" fmla="*/ 2835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44" h="2995">
                    <a:moveTo>
                      <a:pt x="2890" y="2835"/>
                    </a:moveTo>
                    <a:lnTo>
                      <a:pt x="2623" y="2674"/>
                    </a:lnTo>
                    <a:lnTo>
                      <a:pt x="2462" y="2460"/>
                    </a:lnTo>
                    <a:lnTo>
                      <a:pt x="2248" y="2300"/>
                    </a:lnTo>
                    <a:lnTo>
                      <a:pt x="2087" y="2139"/>
                    </a:lnTo>
                    <a:lnTo>
                      <a:pt x="1927" y="1979"/>
                    </a:lnTo>
                    <a:lnTo>
                      <a:pt x="1820" y="1872"/>
                    </a:lnTo>
                    <a:lnTo>
                      <a:pt x="1713" y="1765"/>
                    </a:lnTo>
                    <a:lnTo>
                      <a:pt x="1659" y="1712"/>
                    </a:lnTo>
                    <a:lnTo>
                      <a:pt x="1659" y="1659"/>
                    </a:lnTo>
                    <a:lnTo>
                      <a:pt x="1659" y="1659"/>
                    </a:lnTo>
                    <a:lnTo>
                      <a:pt x="1659" y="1605"/>
                    </a:lnTo>
                    <a:lnTo>
                      <a:pt x="1552" y="1444"/>
                    </a:lnTo>
                    <a:lnTo>
                      <a:pt x="1392" y="1284"/>
                    </a:lnTo>
                    <a:lnTo>
                      <a:pt x="1231" y="1070"/>
                    </a:lnTo>
                    <a:lnTo>
                      <a:pt x="1017" y="909"/>
                    </a:lnTo>
                    <a:lnTo>
                      <a:pt x="910" y="802"/>
                    </a:lnTo>
                    <a:lnTo>
                      <a:pt x="857" y="749"/>
                    </a:lnTo>
                    <a:lnTo>
                      <a:pt x="857" y="749"/>
                    </a:lnTo>
                    <a:lnTo>
                      <a:pt x="750" y="536"/>
                    </a:lnTo>
                    <a:lnTo>
                      <a:pt x="589" y="375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214" y="16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107"/>
                    </a:lnTo>
                    <a:lnTo>
                      <a:pt x="268" y="322"/>
                    </a:lnTo>
                    <a:lnTo>
                      <a:pt x="482" y="536"/>
                    </a:lnTo>
                    <a:lnTo>
                      <a:pt x="589" y="695"/>
                    </a:lnTo>
                    <a:lnTo>
                      <a:pt x="589" y="695"/>
                    </a:lnTo>
                    <a:lnTo>
                      <a:pt x="642" y="802"/>
                    </a:lnTo>
                    <a:lnTo>
                      <a:pt x="696" y="963"/>
                    </a:lnTo>
                    <a:lnTo>
                      <a:pt x="642" y="963"/>
                    </a:lnTo>
                    <a:lnTo>
                      <a:pt x="642" y="963"/>
                    </a:lnTo>
                    <a:lnTo>
                      <a:pt x="428" y="963"/>
                    </a:lnTo>
                    <a:lnTo>
                      <a:pt x="268" y="963"/>
                    </a:lnTo>
                    <a:lnTo>
                      <a:pt x="107" y="963"/>
                    </a:lnTo>
                    <a:lnTo>
                      <a:pt x="107" y="963"/>
                    </a:lnTo>
                    <a:lnTo>
                      <a:pt x="161" y="1016"/>
                    </a:lnTo>
                    <a:lnTo>
                      <a:pt x="482" y="1123"/>
                    </a:lnTo>
                    <a:lnTo>
                      <a:pt x="750" y="1230"/>
                    </a:lnTo>
                    <a:lnTo>
                      <a:pt x="750" y="1230"/>
                    </a:lnTo>
                    <a:lnTo>
                      <a:pt x="803" y="1337"/>
                    </a:lnTo>
                    <a:lnTo>
                      <a:pt x="642" y="1391"/>
                    </a:lnTo>
                    <a:lnTo>
                      <a:pt x="321" y="1391"/>
                    </a:lnTo>
                    <a:lnTo>
                      <a:pt x="321" y="1391"/>
                    </a:lnTo>
                    <a:lnTo>
                      <a:pt x="161" y="1444"/>
                    </a:lnTo>
                    <a:lnTo>
                      <a:pt x="589" y="1551"/>
                    </a:lnTo>
                    <a:lnTo>
                      <a:pt x="1178" y="1818"/>
                    </a:lnTo>
                    <a:lnTo>
                      <a:pt x="1178" y="1818"/>
                    </a:lnTo>
                    <a:lnTo>
                      <a:pt x="1338" y="1925"/>
                    </a:lnTo>
                    <a:lnTo>
                      <a:pt x="1499" y="2086"/>
                    </a:lnTo>
                    <a:lnTo>
                      <a:pt x="1713" y="2193"/>
                    </a:lnTo>
                    <a:lnTo>
                      <a:pt x="1927" y="2353"/>
                    </a:lnTo>
                    <a:lnTo>
                      <a:pt x="2141" y="2514"/>
                    </a:lnTo>
                    <a:lnTo>
                      <a:pt x="2355" y="2621"/>
                    </a:lnTo>
                    <a:lnTo>
                      <a:pt x="2516" y="2781"/>
                    </a:lnTo>
                    <a:lnTo>
                      <a:pt x="2676" y="2887"/>
                    </a:lnTo>
                    <a:lnTo>
                      <a:pt x="2837" y="2941"/>
                    </a:lnTo>
                    <a:lnTo>
                      <a:pt x="2890" y="2995"/>
                    </a:lnTo>
                    <a:lnTo>
                      <a:pt x="2944" y="2941"/>
                    </a:lnTo>
                    <a:lnTo>
                      <a:pt x="2944" y="2887"/>
                    </a:lnTo>
                    <a:lnTo>
                      <a:pt x="2944" y="2887"/>
                    </a:lnTo>
                    <a:lnTo>
                      <a:pt x="2890" y="2835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1" name="Freeform 421"/>
              <p:cNvSpPr>
                <a:spLocks/>
              </p:cNvSpPr>
              <p:nvPr/>
            </p:nvSpPr>
            <p:spPr bwMode="auto">
              <a:xfrm>
                <a:off x="4640" y="2263"/>
                <a:ext cx="348" cy="354"/>
              </a:xfrm>
              <a:custGeom>
                <a:avLst/>
                <a:gdLst>
                  <a:gd name="T0" fmla="*/ 481 w 2783"/>
                  <a:gd name="T1" fmla="*/ 1390 h 2833"/>
                  <a:gd name="T2" fmla="*/ 749 w 2783"/>
                  <a:gd name="T3" fmla="*/ 1390 h 2833"/>
                  <a:gd name="T4" fmla="*/ 856 w 2783"/>
                  <a:gd name="T5" fmla="*/ 1283 h 2833"/>
                  <a:gd name="T6" fmla="*/ 803 w 2783"/>
                  <a:gd name="T7" fmla="*/ 1176 h 2833"/>
                  <a:gd name="T8" fmla="*/ 803 w 2783"/>
                  <a:gd name="T9" fmla="*/ 1176 h 2833"/>
                  <a:gd name="T10" fmla="*/ 535 w 2783"/>
                  <a:gd name="T11" fmla="*/ 1069 h 2833"/>
                  <a:gd name="T12" fmla="*/ 267 w 2783"/>
                  <a:gd name="T13" fmla="*/ 962 h 2833"/>
                  <a:gd name="T14" fmla="*/ 214 w 2783"/>
                  <a:gd name="T15" fmla="*/ 909 h 2833"/>
                  <a:gd name="T16" fmla="*/ 214 w 2783"/>
                  <a:gd name="T17" fmla="*/ 909 h 2833"/>
                  <a:gd name="T18" fmla="*/ 321 w 2783"/>
                  <a:gd name="T19" fmla="*/ 909 h 2833"/>
                  <a:gd name="T20" fmla="*/ 481 w 2783"/>
                  <a:gd name="T21" fmla="*/ 962 h 2833"/>
                  <a:gd name="T22" fmla="*/ 696 w 2783"/>
                  <a:gd name="T23" fmla="*/ 962 h 2833"/>
                  <a:gd name="T24" fmla="*/ 696 w 2783"/>
                  <a:gd name="T25" fmla="*/ 962 h 2833"/>
                  <a:gd name="T26" fmla="*/ 749 w 2783"/>
                  <a:gd name="T27" fmla="*/ 909 h 2833"/>
                  <a:gd name="T28" fmla="*/ 642 w 2783"/>
                  <a:gd name="T29" fmla="*/ 802 h 2833"/>
                  <a:gd name="T30" fmla="*/ 588 w 2783"/>
                  <a:gd name="T31" fmla="*/ 641 h 2833"/>
                  <a:gd name="T32" fmla="*/ 588 w 2783"/>
                  <a:gd name="T33" fmla="*/ 641 h 2833"/>
                  <a:gd name="T34" fmla="*/ 481 w 2783"/>
                  <a:gd name="T35" fmla="*/ 482 h 2833"/>
                  <a:gd name="T36" fmla="*/ 267 w 2783"/>
                  <a:gd name="T37" fmla="*/ 268 h 2833"/>
                  <a:gd name="T38" fmla="*/ 53 w 2783"/>
                  <a:gd name="T39" fmla="*/ 107 h 2833"/>
                  <a:gd name="T40" fmla="*/ 0 w 2783"/>
                  <a:gd name="T41" fmla="*/ 0 h 2833"/>
                  <a:gd name="T42" fmla="*/ 0 w 2783"/>
                  <a:gd name="T43" fmla="*/ 0 h 2833"/>
                  <a:gd name="T44" fmla="*/ 107 w 2783"/>
                  <a:gd name="T45" fmla="*/ 53 h 2833"/>
                  <a:gd name="T46" fmla="*/ 160 w 2783"/>
                  <a:gd name="T47" fmla="*/ 107 h 2833"/>
                  <a:gd name="T48" fmla="*/ 267 w 2783"/>
                  <a:gd name="T49" fmla="*/ 161 h 2833"/>
                  <a:gd name="T50" fmla="*/ 267 w 2783"/>
                  <a:gd name="T51" fmla="*/ 161 h 2833"/>
                  <a:gd name="T52" fmla="*/ 535 w 2783"/>
                  <a:gd name="T53" fmla="*/ 321 h 2833"/>
                  <a:gd name="T54" fmla="*/ 696 w 2783"/>
                  <a:gd name="T55" fmla="*/ 482 h 2833"/>
                  <a:gd name="T56" fmla="*/ 803 w 2783"/>
                  <a:gd name="T57" fmla="*/ 695 h 2833"/>
                  <a:gd name="T58" fmla="*/ 803 w 2783"/>
                  <a:gd name="T59" fmla="*/ 695 h 2833"/>
                  <a:gd name="T60" fmla="*/ 856 w 2783"/>
                  <a:gd name="T61" fmla="*/ 748 h 2833"/>
                  <a:gd name="T62" fmla="*/ 1017 w 2783"/>
                  <a:gd name="T63" fmla="*/ 909 h 2833"/>
                  <a:gd name="T64" fmla="*/ 1231 w 2783"/>
                  <a:gd name="T65" fmla="*/ 1123 h 2833"/>
                  <a:gd name="T66" fmla="*/ 1445 w 2783"/>
                  <a:gd name="T67" fmla="*/ 1337 h 2833"/>
                  <a:gd name="T68" fmla="*/ 1605 w 2783"/>
                  <a:gd name="T69" fmla="*/ 1497 h 2833"/>
                  <a:gd name="T70" fmla="*/ 1605 w 2783"/>
                  <a:gd name="T71" fmla="*/ 1605 h 2833"/>
                  <a:gd name="T72" fmla="*/ 1605 w 2783"/>
                  <a:gd name="T73" fmla="*/ 1605 h 2833"/>
                  <a:gd name="T74" fmla="*/ 1712 w 2783"/>
                  <a:gd name="T75" fmla="*/ 1764 h 2833"/>
                  <a:gd name="T76" fmla="*/ 2141 w 2783"/>
                  <a:gd name="T77" fmla="*/ 2192 h 2833"/>
                  <a:gd name="T78" fmla="*/ 2783 w 2783"/>
                  <a:gd name="T79" fmla="*/ 2727 h 2833"/>
                  <a:gd name="T80" fmla="*/ 2783 w 2783"/>
                  <a:gd name="T81" fmla="*/ 2727 h 2833"/>
                  <a:gd name="T82" fmla="*/ 2783 w 2783"/>
                  <a:gd name="T83" fmla="*/ 2781 h 2833"/>
                  <a:gd name="T84" fmla="*/ 2783 w 2783"/>
                  <a:gd name="T85" fmla="*/ 2833 h 2833"/>
                  <a:gd name="T86" fmla="*/ 2676 w 2783"/>
                  <a:gd name="T87" fmla="*/ 2781 h 2833"/>
                  <a:gd name="T88" fmla="*/ 2569 w 2783"/>
                  <a:gd name="T89" fmla="*/ 2727 h 2833"/>
                  <a:gd name="T90" fmla="*/ 2355 w 2783"/>
                  <a:gd name="T91" fmla="*/ 2567 h 2833"/>
                  <a:gd name="T92" fmla="*/ 2141 w 2783"/>
                  <a:gd name="T93" fmla="*/ 2406 h 2833"/>
                  <a:gd name="T94" fmla="*/ 1873 w 2783"/>
                  <a:gd name="T95" fmla="*/ 2246 h 2833"/>
                  <a:gd name="T96" fmla="*/ 1605 w 2783"/>
                  <a:gd name="T97" fmla="*/ 2032 h 2833"/>
                  <a:gd name="T98" fmla="*/ 1391 w 2783"/>
                  <a:gd name="T99" fmla="*/ 1871 h 2833"/>
                  <a:gd name="T100" fmla="*/ 1177 w 2783"/>
                  <a:gd name="T101" fmla="*/ 1711 h 2833"/>
                  <a:gd name="T102" fmla="*/ 1177 w 2783"/>
                  <a:gd name="T103" fmla="*/ 1711 h 2833"/>
                  <a:gd name="T104" fmla="*/ 642 w 2783"/>
                  <a:gd name="T105" fmla="*/ 1497 h 2833"/>
                  <a:gd name="T106" fmla="*/ 321 w 2783"/>
                  <a:gd name="T107" fmla="*/ 1390 h 2833"/>
                  <a:gd name="T108" fmla="*/ 481 w 2783"/>
                  <a:gd name="T109" fmla="*/ 1390 h 2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83" h="2833">
                    <a:moveTo>
                      <a:pt x="481" y="1390"/>
                    </a:moveTo>
                    <a:lnTo>
                      <a:pt x="749" y="1390"/>
                    </a:lnTo>
                    <a:lnTo>
                      <a:pt x="856" y="1283"/>
                    </a:lnTo>
                    <a:lnTo>
                      <a:pt x="803" y="1176"/>
                    </a:lnTo>
                    <a:lnTo>
                      <a:pt x="803" y="1176"/>
                    </a:lnTo>
                    <a:lnTo>
                      <a:pt x="535" y="1069"/>
                    </a:lnTo>
                    <a:lnTo>
                      <a:pt x="267" y="962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321" y="909"/>
                    </a:lnTo>
                    <a:lnTo>
                      <a:pt x="481" y="962"/>
                    </a:lnTo>
                    <a:lnTo>
                      <a:pt x="696" y="962"/>
                    </a:lnTo>
                    <a:lnTo>
                      <a:pt x="696" y="962"/>
                    </a:lnTo>
                    <a:lnTo>
                      <a:pt x="749" y="909"/>
                    </a:lnTo>
                    <a:lnTo>
                      <a:pt x="642" y="802"/>
                    </a:lnTo>
                    <a:lnTo>
                      <a:pt x="588" y="641"/>
                    </a:lnTo>
                    <a:lnTo>
                      <a:pt x="588" y="641"/>
                    </a:lnTo>
                    <a:lnTo>
                      <a:pt x="481" y="482"/>
                    </a:lnTo>
                    <a:lnTo>
                      <a:pt x="267" y="268"/>
                    </a:lnTo>
                    <a:lnTo>
                      <a:pt x="53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53"/>
                    </a:lnTo>
                    <a:lnTo>
                      <a:pt x="160" y="107"/>
                    </a:lnTo>
                    <a:lnTo>
                      <a:pt x="267" y="161"/>
                    </a:lnTo>
                    <a:lnTo>
                      <a:pt x="267" y="161"/>
                    </a:lnTo>
                    <a:lnTo>
                      <a:pt x="535" y="321"/>
                    </a:lnTo>
                    <a:lnTo>
                      <a:pt x="696" y="482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856" y="748"/>
                    </a:lnTo>
                    <a:lnTo>
                      <a:pt x="1017" y="909"/>
                    </a:lnTo>
                    <a:lnTo>
                      <a:pt x="1231" y="1123"/>
                    </a:lnTo>
                    <a:lnTo>
                      <a:pt x="1445" y="1337"/>
                    </a:lnTo>
                    <a:lnTo>
                      <a:pt x="1605" y="1497"/>
                    </a:lnTo>
                    <a:lnTo>
                      <a:pt x="1605" y="1605"/>
                    </a:lnTo>
                    <a:lnTo>
                      <a:pt x="1605" y="1605"/>
                    </a:lnTo>
                    <a:lnTo>
                      <a:pt x="1712" y="1764"/>
                    </a:lnTo>
                    <a:lnTo>
                      <a:pt x="2141" y="2192"/>
                    </a:lnTo>
                    <a:lnTo>
                      <a:pt x="2783" y="2727"/>
                    </a:lnTo>
                    <a:lnTo>
                      <a:pt x="2783" y="2727"/>
                    </a:lnTo>
                    <a:lnTo>
                      <a:pt x="2783" y="2781"/>
                    </a:lnTo>
                    <a:lnTo>
                      <a:pt x="2783" y="2833"/>
                    </a:lnTo>
                    <a:lnTo>
                      <a:pt x="2676" y="2781"/>
                    </a:lnTo>
                    <a:lnTo>
                      <a:pt x="2569" y="2727"/>
                    </a:lnTo>
                    <a:lnTo>
                      <a:pt x="2355" y="2567"/>
                    </a:lnTo>
                    <a:lnTo>
                      <a:pt x="2141" y="2406"/>
                    </a:lnTo>
                    <a:lnTo>
                      <a:pt x="1873" y="2246"/>
                    </a:lnTo>
                    <a:lnTo>
                      <a:pt x="1605" y="2032"/>
                    </a:lnTo>
                    <a:lnTo>
                      <a:pt x="1391" y="1871"/>
                    </a:lnTo>
                    <a:lnTo>
                      <a:pt x="1177" y="1711"/>
                    </a:lnTo>
                    <a:lnTo>
                      <a:pt x="1177" y="1711"/>
                    </a:lnTo>
                    <a:lnTo>
                      <a:pt x="642" y="1497"/>
                    </a:lnTo>
                    <a:lnTo>
                      <a:pt x="321" y="1390"/>
                    </a:lnTo>
                    <a:lnTo>
                      <a:pt x="481" y="1390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2" name="Freeform 422"/>
              <p:cNvSpPr>
                <a:spLocks/>
              </p:cNvSpPr>
              <p:nvPr/>
            </p:nvSpPr>
            <p:spPr bwMode="auto">
              <a:xfrm>
                <a:off x="4646" y="2270"/>
                <a:ext cx="335" cy="334"/>
              </a:xfrm>
              <a:custGeom>
                <a:avLst/>
                <a:gdLst>
                  <a:gd name="T0" fmla="*/ 589 w 2676"/>
                  <a:gd name="T1" fmla="*/ 1337 h 2674"/>
                  <a:gd name="T2" fmla="*/ 857 w 2676"/>
                  <a:gd name="T3" fmla="*/ 1337 h 2674"/>
                  <a:gd name="T4" fmla="*/ 964 w 2676"/>
                  <a:gd name="T5" fmla="*/ 1284 h 2674"/>
                  <a:gd name="T6" fmla="*/ 910 w 2676"/>
                  <a:gd name="T7" fmla="*/ 1123 h 2674"/>
                  <a:gd name="T8" fmla="*/ 910 w 2676"/>
                  <a:gd name="T9" fmla="*/ 1123 h 2674"/>
                  <a:gd name="T10" fmla="*/ 643 w 2676"/>
                  <a:gd name="T11" fmla="*/ 1016 h 2674"/>
                  <a:gd name="T12" fmla="*/ 375 w 2676"/>
                  <a:gd name="T13" fmla="*/ 963 h 2674"/>
                  <a:gd name="T14" fmla="*/ 321 w 2676"/>
                  <a:gd name="T15" fmla="*/ 909 h 2674"/>
                  <a:gd name="T16" fmla="*/ 321 w 2676"/>
                  <a:gd name="T17" fmla="*/ 909 h 2674"/>
                  <a:gd name="T18" fmla="*/ 428 w 2676"/>
                  <a:gd name="T19" fmla="*/ 909 h 2674"/>
                  <a:gd name="T20" fmla="*/ 535 w 2676"/>
                  <a:gd name="T21" fmla="*/ 909 h 2674"/>
                  <a:gd name="T22" fmla="*/ 696 w 2676"/>
                  <a:gd name="T23" fmla="*/ 909 h 2674"/>
                  <a:gd name="T24" fmla="*/ 696 w 2676"/>
                  <a:gd name="T25" fmla="*/ 909 h 2674"/>
                  <a:gd name="T26" fmla="*/ 750 w 2676"/>
                  <a:gd name="T27" fmla="*/ 856 h 2674"/>
                  <a:gd name="T28" fmla="*/ 643 w 2676"/>
                  <a:gd name="T29" fmla="*/ 749 h 2674"/>
                  <a:gd name="T30" fmla="*/ 589 w 2676"/>
                  <a:gd name="T31" fmla="*/ 588 h 2674"/>
                  <a:gd name="T32" fmla="*/ 589 w 2676"/>
                  <a:gd name="T33" fmla="*/ 588 h 2674"/>
                  <a:gd name="T34" fmla="*/ 482 w 2676"/>
                  <a:gd name="T35" fmla="*/ 429 h 2674"/>
                  <a:gd name="T36" fmla="*/ 268 w 2676"/>
                  <a:gd name="T37" fmla="*/ 268 h 2674"/>
                  <a:gd name="T38" fmla="*/ 54 w 2676"/>
                  <a:gd name="T39" fmla="*/ 108 h 2674"/>
                  <a:gd name="T40" fmla="*/ 0 w 2676"/>
                  <a:gd name="T41" fmla="*/ 0 h 2674"/>
                  <a:gd name="T42" fmla="*/ 0 w 2676"/>
                  <a:gd name="T43" fmla="*/ 0 h 2674"/>
                  <a:gd name="T44" fmla="*/ 54 w 2676"/>
                  <a:gd name="T45" fmla="*/ 54 h 2674"/>
                  <a:gd name="T46" fmla="*/ 107 w 2676"/>
                  <a:gd name="T47" fmla="*/ 54 h 2674"/>
                  <a:gd name="T48" fmla="*/ 214 w 2676"/>
                  <a:gd name="T49" fmla="*/ 108 h 2674"/>
                  <a:gd name="T50" fmla="*/ 214 w 2676"/>
                  <a:gd name="T51" fmla="*/ 108 h 2674"/>
                  <a:gd name="T52" fmla="*/ 482 w 2676"/>
                  <a:gd name="T53" fmla="*/ 268 h 2674"/>
                  <a:gd name="T54" fmla="*/ 643 w 2676"/>
                  <a:gd name="T55" fmla="*/ 429 h 2674"/>
                  <a:gd name="T56" fmla="*/ 750 w 2676"/>
                  <a:gd name="T57" fmla="*/ 642 h 2674"/>
                  <a:gd name="T58" fmla="*/ 750 w 2676"/>
                  <a:gd name="T59" fmla="*/ 642 h 2674"/>
                  <a:gd name="T60" fmla="*/ 803 w 2676"/>
                  <a:gd name="T61" fmla="*/ 695 h 2674"/>
                  <a:gd name="T62" fmla="*/ 964 w 2676"/>
                  <a:gd name="T63" fmla="*/ 856 h 2674"/>
                  <a:gd name="T64" fmla="*/ 1178 w 2676"/>
                  <a:gd name="T65" fmla="*/ 1070 h 2674"/>
                  <a:gd name="T66" fmla="*/ 1392 w 2676"/>
                  <a:gd name="T67" fmla="*/ 1284 h 2674"/>
                  <a:gd name="T68" fmla="*/ 1552 w 2676"/>
                  <a:gd name="T69" fmla="*/ 1444 h 2674"/>
                  <a:gd name="T70" fmla="*/ 1552 w 2676"/>
                  <a:gd name="T71" fmla="*/ 1552 h 2674"/>
                  <a:gd name="T72" fmla="*/ 1552 w 2676"/>
                  <a:gd name="T73" fmla="*/ 1552 h 2674"/>
                  <a:gd name="T74" fmla="*/ 1659 w 2676"/>
                  <a:gd name="T75" fmla="*/ 1711 h 2674"/>
                  <a:gd name="T76" fmla="*/ 2034 w 2676"/>
                  <a:gd name="T77" fmla="*/ 2086 h 2674"/>
                  <a:gd name="T78" fmla="*/ 2623 w 2676"/>
                  <a:gd name="T79" fmla="*/ 2621 h 2674"/>
                  <a:gd name="T80" fmla="*/ 2623 w 2676"/>
                  <a:gd name="T81" fmla="*/ 2621 h 2674"/>
                  <a:gd name="T82" fmla="*/ 2676 w 2676"/>
                  <a:gd name="T83" fmla="*/ 2674 h 2674"/>
                  <a:gd name="T84" fmla="*/ 2623 w 2676"/>
                  <a:gd name="T85" fmla="*/ 2674 h 2674"/>
                  <a:gd name="T86" fmla="*/ 2516 w 2676"/>
                  <a:gd name="T87" fmla="*/ 2621 h 2674"/>
                  <a:gd name="T88" fmla="*/ 2302 w 2676"/>
                  <a:gd name="T89" fmla="*/ 2460 h 2674"/>
                  <a:gd name="T90" fmla="*/ 2034 w 2676"/>
                  <a:gd name="T91" fmla="*/ 2300 h 2674"/>
                  <a:gd name="T92" fmla="*/ 1766 w 2676"/>
                  <a:gd name="T93" fmla="*/ 2086 h 2674"/>
                  <a:gd name="T94" fmla="*/ 1445 w 2676"/>
                  <a:gd name="T95" fmla="*/ 1872 h 2674"/>
                  <a:gd name="T96" fmla="*/ 1231 w 2676"/>
                  <a:gd name="T97" fmla="*/ 1658 h 2674"/>
                  <a:gd name="T98" fmla="*/ 1231 w 2676"/>
                  <a:gd name="T99" fmla="*/ 1658 h 2674"/>
                  <a:gd name="T100" fmla="*/ 750 w 2676"/>
                  <a:gd name="T101" fmla="*/ 1444 h 2674"/>
                  <a:gd name="T102" fmla="*/ 428 w 2676"/>
                  <a:gd name="T103" fmla="*/ 1337 h 2674"/>
                  <a:gd name="T104" fmla="*/ 589 w 2676"/>
                  <a:gd name="T105" fmla="*/ 1337 h 2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76" h="2674">
                    <a:moveTo>
                      <a:pt x="589" y="1337"/>
                    </a:moveTo>
                    <a:lnTo>
                      <a:pt x="857" y="1337"/>
                    </a:lnTo>
                    <a:lnTo>
                      <a:pt x="964" y="1284"/>
                    </a:lnTo>
                    <a:lnTo>
                      <a:pt x="910" y="1123"/>
                    </a:lnTo>
                    <a:lnTo>
                      <a:pt x="910" y="1123"/>
                    </a:lnTo>
                    <a:lnTo>
                      <a:pt x="643" y="1016"/>
                    </a:lnTo>
                    <a:lnTo>
                      <a:pt x="375" y="963"/>
                    </a:lnTo>
                    <a:lnTo>
                      <a:pt x="321" y="909"/>
                    </a:lnTo>
                    <a:lnTo>
                      <a:pt x="321" y="909"/>
                    </a:lnTo>
                    <a:lnTo>
                      <a:pt x="428" y="909"/>
                    </a:lnTo>
                    <a:lnTo>
                      <a:pt x="535" y="909"/>
                    </a:lnTo>
                    <a:lnTo>
                      <a:pt x="696" y="909"/>
                    </a:lnTo>
                    <a:lnTo>
                      <a:pt x="696" y="909"/>
                    </a:lnTo>
                    <a:lnTo>
                      <a:pt x="750" y="856"/>
                    </a:lnTo>
                    <a:lnTo>
                      <a:pt x="643" y="749"/>
                    </a:lnTo>
                    <a:lnTo>
                      <a:pt x="589" y="588"/>
                    </a:lnTo>
                    <a:lnTo>
                      <a:pt x="589" y="588"/>
                    </a:lnTo>
                    <a:lnTo>
                      <a:pt x="482" y="429"/>
                    </a:lnTo>
                    <a:lnTo>
                      <a:pt x="268" y="268"/>
                    </a:lnTo>
                    <a:lnTo>
                      <a:pt x="54" y="10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482" y="268"/>
                    </a:lnTo>
                    <a:lnTo>
                      <a:pt x="643" y="429"/>
                    </a:lnTo>
                    <a:lnTo>
                      <a:pt x="750" y="642"/>
                    </a:lnTo>
                    <a:lnTo>
                      <a:pt x="750" y="642"/>
                    </a:lnTo>
                    <a:lnTo>
                      <a:pt x="803" y="695"/>
                    </a:lnTo>
                    <a:lnTo>
                      <a:pt x="964" y="856"/>
                    </a:lnTo>
                    <a:lnTo>
                      <a:pt x="1178" y="1070"/>
                    </a:lnTo>
                    <a:lnTo>
                      <a:pt x="1392" y="1284"/>
                    </a:lnTo>
                    <a:lnTo>
                      <a:pt x="1552" y="1444"/>
                    </a:lnTo>
                    <a:lnTo>
                      <a:pt x="1552" y="1552"/>
                    </a:lnTo>
                    <a:lnTo>
                      <a:pt x="1552" y="1552"/>
                    </a:lnTo>
                    <a:lnTo>
                      <a:pt x="1659" y="1711"/>
                    </a:lnTo>
                    <a:lnTo>
                      <a:pt x="2034" y="2086"/>
                    </a:lnTo>
                    <a:lnTo>
                      <a:pt x="2623" y="2621"/>
                    </a:lnTo>
                    <a:lnTo>
                      <a:pt x="2623" y="2621"/>
                    </a:lnTo>
                    <a:lnTo>
                      <a:pt x="2676" y="2674"/>
                    </a:lnTo>
                    <a:lnTo>
                      <a:pt x="2623" y="2674"/>
                    </a:lnTo>
                    <a:lnTo>
                      <a:pt x="2516" y="2621"/>
                    </a:lnTo>
                    <a:lnTo>
                      <a:pt x="2302" y="2460"/>
                    </a:lnTo>
                    <a:lnTo>
                      <a:pt x="2034" y="2300"/>
                    </a:lnTo>
                    <a:lnTo>
                      <a:pt x="1766" y="2086"/>
                    </a:lnTo>
                    <a:lnTo>
                      <a:pt x="1445" y="1872"/>
                    </a:lnTo>
                    <a:lnTo>
                      <a:pt x="1231" y="1658"/>
                    </a:lnTo>
                    <a:lnTo>
                      <a:pt x="1231" y="1658"/>
                    </a:lnTo>
                    <a:lnTo>
                      <a:pt x="750" y="1444"/>
                    </a:lnTo>
                    <a:lnTo>
                      <a:pt x="428" y="1337"/>
                    </a:lnTo>
                    <a:lnTo>
                      <a:pt x="589" y="1337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3" name="Freeform 423"/>
              <p:cNvSpPr>
                <a:spLocks/>
              </p:cNvSpPr>
              <p:nvPr/>
            </p:nvSpPr>
            <p:spPr bwMode="auto">
              <a:xfrm>
                <a:off x="4660" y="2276"/>
                <a:ext cx="307" cy="315"/>
              </a:xfrm>
              <a:custGeom>
                <a:avLst/>
                <a:gdLst>
                  <a:gd name="T0" fmla="*/ 696 w 2462"/>
                  <a:gd name="T1" fmla="*/ 1337 h 2513"/>
                  <a:gd name="T2" fmla="*/ 910 w 2462"/>
                  <a:gd name="T3" fmla="*/ 1337 h 2513"/>
                  <a:gd name="T4" fmla="*/ 964 w 2462"/>
                  <a:gd name="T5" fmla="*/ 1230 h 2513"/>
                  <a:gd name="T6" fmla="*/ 910 w 2462"/>
                  <a:gd name="T7" fmla="*/ 1069 h 2513"/>
                  <a:gd name="T8" fmla="*/ 910 w 2462"/>
                  <a:gd name="T9" fmla="*/ 1069 h 2513"/>
                  <a:gd name="T10" fmla="*/ 643 w 2462"/>
                  <a:gd name="T11" fmla="*/ 962 h 2513"/>
                  <a:gd name="T12" fmla="*/ 375 w 2462"/>
                  <a:gd name="T13" fmla="*/ 909 h 2513"/>
                  <a:gd name="T14" fmla="*/ 375 w 2462"/>
                  <a:gd name="T15" fmla="*/ 855 h 2513"/>
                  <a:gd name="T16" fmla="*/ 375 w 2462"/>
                  <a:gd name="T17" fmla="*/ 855 h 2513"/>
                  <a:gd name="T18" fmla="*/ 482 w 2462"/>
                  <a:gd name="T19" fmla="*/ 855 h 2513"/>
                  <a:gd name="T20" fmla="*/ 536 w 2462"/>
                  <a:gd name="T21" fmla="*/ 855 h 2513"/>
                  <a:gd name="T22" fmla="*/ 696 w 2462"/>
                  <a:gd name="T23" fmla="*/ 855 h 2513"/>
                  <a:gd name="T24" fmla="*/ 696 w 2462"/>
                  <a:gd name="T25" fmla="*/ 855 h 2513"/>
                  <a:gd name="T26" fmla="*/ 696 w 2462"/>
                  <a:gd name="T27" fmla="*/ 855 h 2513"/>
                  <a:gd name="T28" fmla="*/ 589 w 2462"/>
                  <a:gd name="T29" fmla="*/ 695 h 2513"/>
                  <a:gd name="T30" fmla="*/ 482 w 2462"/>
                  <a:gd name="T31" fmla="*/ 534 h 2513"/>
                  <a:gd name="T32" fmla="*/ 482 w 2462"/>
                  <a:gd name="T33" fmla="*/ 534 h 2513"/>
                  <a:gd name="T34" fmla="*/ 321 w 2462"/>
                  <a:gd name="T35" fmla="*/ 321 h 2513"/>
                  <a:gd name="T36" fmla="*/ 107 w 2462"/>
                  <a:gd name="T37" fmla="*/ 107 h 2513"/>
                  <a:gd name="T38" fmla="*/ 0 w 2462"/>
                  <a:gd name="T39" fmla="*/ 0 h 2513"/>
                  <a:gd name="T40" fmla="*/ 0 w 2462"/>
                  <a:gd name="T41" fmla="*/ 0 h 2513"/>
                  <a:gd name="T42" fmla="*/ 0 w 2462"/>
                  <a:gd name="T43" fmla="*/ 0 h 2513"/>
                  <a:gd name="T44" fmla="*/ 54 w 2462"/>
                  <a:gd name="T45" fmla="*/ 0 h 2513"/>
                  <a:gd name="T46" fmla="*/ 107 w 2462"/>
                  <a:gd name="T47" fmla="*/ 54 h 2513"/>
                  <a:gd name="T48" fmla="*/ 107 w 2462"/>
                  <a:gd name="T49" fmla="*/ 54 h 2513"/>
                  <a:gd name="T50" fmla="*/ 375 w 2462"/>
                  <a:gd name="T51" fmla="*/ 214 h 2513"/>
                  <a:gd name="T52" fmla="*/ 536 w 2462"/>
                  <a:gd name="T53" fmla="*/ 375 h 2513"/>
                  <a:gd name="T54" fmla="*/ 643 w 2462"/>
                  <a:gd name="T55" fmla="*/ 588 h 2513"/>
                  <a:gd name="T56" fmla="*/ 643 w 2462"/>
                  <a:gd name="T57" fmla="*/ 588 h 2513"/>
                  <a:gd name="T58" fmla="*/ 696 w 2462"/>
                  <a:gd name="T59" fmla="*/ 641 h 2513"/>
                  <a:gd name="T60" fmla="*/ 857 w 2462"/>
                  <a:gd name="T61" fmla="*/ 802 h 2513"/>
                  <a:gd name="T62" fmla="*/ 1071 w 2462"/>
                  <a:gd name="T63" fmla="*/ 1016 h 2513"/>
                  <a:gd name="T64" fmla="*/ 1285 w 2462"/>
                  <a:gd name="T65" fmla="*/ 1230 h 2513"/>
                  <a:gd name="T66" fmla="*/ 1445 w 2462"/>
                  <a:gd name="T67" fmla="*/ 1390 h 2513"/>
                  <a:gd name="T68" fmla="*/ 1445 w 2462"/>
                  <a:gd name="T69" fmla="*/ 1498 h 2513"/>
                  <a:gd name="T70" fmla="*/ 1445 w 2462"/>
                  <a:gd name="T71" fmla="*/ 1498 h 2513"/>
                  <a:gd name="T72" fmla="*/ 1552 w 2462"/>
                  <a:gd name="T73" fmla="*/ 1657 h 2513"/>
                  <a:gd name="T74" fmla="*/ 1873 w 2462"/>
                  <a:gd name="T75" fmla="*/ 1978 h 2513"/>
                  <a:gd name="T76" fmla="*/ 2462 w 2462"/>
                  <a:gd name="T77" fmla="*/ 2513 h 2513"/>
                  <a:gd name="T78" fmla="*/ 2462 w 2462"/>
                  <a:gd name="T79" fmla="*/ 2513 h 2513"/>
                  <a:gd name="T80" fmla="*/ 2462 w 2462"/>
                  <a:gd name="T81" fmla="*/ 2513 h 2513"/>
                  <a:gd name="T82" fmla="*/ 2355 w 2462"/>
                  <a:gd name="T83" fmla="*/ 2513 h 2513"/>
                  <a:gd name="T84" fmla="*/ 2141 w 2462"/>
                  <a:gd name="T85" fmla="*/ 2353 h 2513"/>
                  <a:gd name="T86" fmla="*/ 1873 w 2462"/>
                  <a:gd name="T87" fmla="*/ 2085 h 2513"/>
                  <a:gd name="T88" fmla="*/ 1499 w 2462"/>
                  <a:gd name="T89" fmla="*/ 1818 h 2513"/>
                  <a:gd name="T90" fmla="*/ 1178 w 2462"/>
                  <a:gd name="T91" fmla="*/ 1551 h 2513"/>
                  <a:gd name="T92" fmla="*/ 1178 w 2462"/>
                  <a:gd name="T93" fmla="*/ 1551 h 2513"/>
                  <a:gd name="T94" fmla="*/ 803 w 2462"/>
                  <a:gd name="T95" fmla="*/ 1390 h 2513"/>
                  <a:gd name="T96" fmla="*/ 536 w 2462"/>
                  <a:gd name="T97" fmla="*/ 1337 h 2513"/>
                  <a:gd name="T98" fmla="*/ 696 w 2462"/>
                  <a:gd name="T99" fmla="*/ 1337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62" h="2513">
                    <a:moveTo>
                      <a:pt x="696" y="1337"/>
                    </a:moveTo>
                    <a:lnTo>
                      <a:pt x="910" y="1337"/>
                    </a:lnTo>
                    <a:lnTo>
                      <a:pt x="964" y="1230"/>
                    </a:lnTo>
                    <a:lnTo>
                      <a:pt x="910" y="1069"/>
                    </a:lnTo>
                    <a:lnTo>
                      <a:pt x="910" y="1069"/>
                    </a:lnTo>
                    <a:lnTo>
                      <a:pt x="643" y="962"/>
                    </a:lnTo>
                    <a:lnTo>
                      <a:pt x="375" y="909"/>
                    </a:lnTo>
                    <a:lnTo>
                      <a:pt x="375" y="855"/>
                    </a:lnTo>
                    <a:lnTo>
                      <a:pt x="375" y="855"/>
                    </a:lnTo>
                    <a:lnTo>
                      <a:pt x="482" y="855"/>
                    </a:lnTo>
                    <a:lnTo>
                      <a:pt x="536" y="855"/>
                    </a:lnTo>
                    <a:lnTo>
                      <a:pt x="696" y="855"/>
                    </a:lnTo>
                    <a:lnTo>
                      <a:pt x="696" y="855"/>
                    </a:lnTo>
                    <a:lnTo>
                      <a:pt x="696" y="855"/>
                    </a:lnTo>
                    <a:lnTo>
                      <a:pt x="589" y="695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375" y="214"/>
                    </a:lnTo>
                    <a:lnTo>
                      <a:pt x="536" y="375"/>
                    </a:lnTo>
                    <a:lnTo>
                      <a:pt x="643" y="588"/>
                    </a:lnTo>
                    <a:lnTo>
                      <a:pt x="643" y="588"/>
                    </a:lnTo>
                    <a:lnTo>
                      <a:pt x="696" y="641"/>
                    </a:lnTo>
                    <a:lnTo>
                      <a:pt x="857" y="802"/>
                    </a:lnTo>
                    <a:lnTo>
                      <a:pt x="1071" y="1016"/>
                    </a:lnTo>
                    <a:lnTo>
                      <a:pt x="1285" y="1230"/>
                    </a:lnTo>
                    <a:lnTo>
                      <a:pt x="1445" y="1390"/>
                    </a:lnTo>
                    <a:lnTo>
                      <a:pt x="1445" y="1498"/>
                    </a:lnTo>
                    <a:lnTo>
                      <a:pt x="1445" y="1498"/>
                    </a:lnTo>
                    <a:lnTo>
                      <a:pt x="1552" y="1657"/>
                    </a:lnTo>
                    <a:lnTo>
                      <a:pt x="1873" y="1978"/>
                    </a:lnTo>
                    <a:lnTo>
                      <a:pt x="2462" y="2513"/>
                    </a:lnTo>
                    <a:lnTo>
                      <a:pt x="2462" y="2513"/>
                    </a:lnTo>
                    <a:lnTo>
                      <a:pt x="2462" y="2513"/>
                    </a:lnTo>
                    <a:lnTo>
                      <a:pt x="2355" y="2513"/>
                    </a:lnTo>
                    <a:lnTo>
                      <a:pt x="2141" y="2353"/>
                    </a:lnTo>
                    <a:lnTo>
                      <a:pt x="1873" y="2085"/>
                    </a:lnTo>
                    <a:lnTo>
                      <a:pt x="1499" y="1818"/>
                    </a:lnTo>
                    <a:lnTo>
                      <a:pt x="1178" y="1551"/>
                    </a:lnTo>
                    <a:lnTo>
                      <a:pt x="1178" y="1551"/>
                    </a:lnTo>
                    <a:lnTo>
                      <a:pt x="803" y="1390"/>
                    </a:lnTo>
                    <a:lnTo>
                      <a:pt x="536" y="1337"/>
                    </a:lnTo>
                    <a:lnTo>
                      <a:pt x="696" y="1337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4" name="Freeform 424"/>
              <p:cNvSpPr>
                <a:spLocks/>
              </p:cNvSpPr>
              <p:nvPr/>
            </p:nvSpPr>
            <p:spPr bwMode="auto">
              <a:xfrm>
                <a:off x="4667" y="2276"/>
                <a:ext cx="294" cy="308"/>
              </a:xfrm>
              <a:custGeom>
                <a:avLst/>
                <a:gdLst>
                  <a:gd name="T0" fmla="*/ 856 w 2355"/>
                  <a:gd name="T1" fmla="*/ 1337 h 2460"/>
                  <a:gd name="T2" fmla="*/ 1017 w 2355"/>
                  <a:gd name="T3" fmla="*/ 1337 h 2460"/>
                  <a:gd name="T4" fmla="*/ 1070 w 2355"/>
                  <a:gd name="T5" fmla="*/ 1230 h 2460"/>
                  <a:gd name="T6" fmla="*/ 963 w 2355"/>
                  <a:gd name="T7" fmla="*/ 1069 h 2460"/>
                  <a:gd name="T8" fmla="*/ 963 w 2355"/>
                  <a:gd name="T9" fmla="*/ 1069 h 2460"/>
                  <a:gd name="T10" fmla="*/ 696 w 2355"/>
                  <a:gd name="T11" fmla="*/ 962 h 2460"/>
                  <a:gd name="T12" fmla="*/ 482 w 2355"/>
                  <a:gd name="T13" fmla="*/ 909 h 2460"/>
                  <a:gd name="T14" fmla="*/ 482 w 2355"/>
                  <a:gd name="T15" fmla="*/ 855 h 2460"/>
                  <a:gd name="T16" fmla="*/ 482 w 2355"/>
                  <a:gd name="T17" fmla="*/ 855 h 2460"/>
                  <a:gd name="T18" fmla="*/ 535 w 2355"/>
                  <a:gd name="T19" fmla="*/ 855 h 2460"/>
                  <a:gd name="T20" fmla="*/ 589 w 2355"/>
                  <a:gd name="T21" fmla="*/ 909 h 2460"/>
                  <a:gd name="T22" fmla="*/ 749 w 2355"/>
                  <a:gd name="T23" fmla="*/ 909 h 2460"/>
                  <a:gd name="T24" fmla="*/ 749 w 2355"/>
                  <a:gd name="T25" fmla="*/ 909 h 2460"/>
                  <a:gd name="T26" fmla="*/ 749 w 2355"/>
                  <a:gd name="T27" fmla="*/ 855 h 2460"/>
                  <a:gd name="T28" fmla="*/ 589 w 2355"/>
                  <a:gd name="T29" fmla="*/ 695 h 2460"/>
                  <a:gd name="T30" fmla="*/ 482 w 2355"/>
                  <a:gd name="T31" fmla="*/ 534 h 2460"/>
                  <a:gd name="T32" fmla="*/ 482 w 2355"/>
                  <a:gd name="T33" fmla="*/ 534 h 2460"/>
                  <a:gd name="T34" fmla="*/ 321 w 2355"/>
                  <a:gd name="T35" fmla="*/ 321 h 2460"/>
                  <a:gd name="T36" fmla="*/ 107 w 2355"/>
                  <a:gd name="T37" fmla="*/ 107 h 2460"/>
                  <a:gd name="T38" fmla="*/ 0 w 2355"/>
                  <a:gd name="T39" fmla="*/ 0 h 2460"/>
                  <a:gd name="T40" fmla="*/ 0 w 2355"/>
                  <a:gd name="T41" fmla="*/ 0 h 2460"/>
                  <a:gd name="T42" fmla="*/ 0 w 2355"/>
                  <a:gd name="T43" fmla="*/ 0 h 2460"/>
                  <a:gd name="T44" fmla="*/ 0 w 2355"/>
                  <a:gd name="T45" fmla="*/ 0 h 2460"/>
                  <a:gd name="T46" fmla="*/ 53 w 2355"/>
                  <a:gd name="T47" fmla="*/ 54 h 2460"/>
                  <a:gd name="T48" fmla="*/ 53 w 2355"/>
                  <a:gd name="T49" fmla="*/ 54 h 2460"/>
                  <a:gd name="T50" fmla="*/ 321 w 2355"/>
                  <a:gd name="T51" fmla="*/ 214 h 2460"/>
                  <a:gd name="T52" fmla="*/ 482 w 2355"/>
                  <a:gd name="T53" fmla="*/ 375 h 2460"/>
                  <a:gd name="T54" fmla="*/ 589 w 2355"/>
                  <a:gd name="T55" fmla="*/ 588 h 2460"/>
                  <a:gd name="T56" fmla="*/ 589 w 2355"/>
                  <a:gd name="T57" fmla="*/ 588 h 2460"/>
                  <a:gd name="T58" fmla="*/ 642 w 2355"/>
                  <a:gd name="T59" fmla="*/ 641 h 2460"/>
                  <a:gd name="T60" fmla="*/ 803 w 2355"/>
                  <a:gd name="T61" fmla="*/ 802 h 2460"/>
                  <a:gd name="T62" fmla="*/ 1017 w 2355"/>
                  <a:gd name="T63" fmla="*/ 1016 h 2460"/>
                  <a:gd name="T64" fmla="*/ 1231 w 2355"/>
                  <a:gd name="T65" fmla="*/ 1230 h 2460"/>
                  <a:gd name="T66" fmla="*/ 1391 w 2355"/>
                  <a:gd name="T67" fmla="*/ 1390 h 2460"/>
                  <a:gd name="T68" fmla="*/ 1391 w 2355"/>
                  <a:gd name="T69" fmla="*/ 1498 h 2460"/>
                  <a:gd name="T70" fmla="*/ 1391 w 2355"/>
                  <a:gd name="T71" fmla="*/ 1498 h 2460"/>
                  <a:gd name="T72" fmla="*/ 1445 w 2355"/>
                  <a:gd name="T73" fmla="*/ 1604 h 2460"/>
                  <a:gd name="T74" fmla="*/ 1766 w 2355"/>
                  <a:gd name="T75" fmla="*/ 1978 h 2460"/>
                  <a:gd name="T76" fmla="*/ 2355 w 2355"/>
                  <a:gd name="T77" fmla="*/ 2460 h 2460"/>
                  <a:gd name="T78" fmla="*/ 2355 w 2355"/>
                  <a:gd name="T79" fmla="*/ 2460 h 2460"/>
                  <a:gd name="T80" fmla="*/ 2355 w 2355"/>
                  <a:gd name="T81" fmla="*/ 2460 h 2460"/>
                  <a:gd name="T82" fmla="*/ 2087 w 2355"/>
                  <a:gd name="T83" fmla="*/ 2299 h 2460"/>
                  <a:gd name="T84" fmla="*/ 1712 w 2355"/>
                  <a:gd name="T85" fmla="*/ 1978 h 2460"/>
                  <a:gd name="T86" fmla="*/ 1177 w 2355"/>
                  <a:gd name="T87" fmla="*/ 1551 h 2460"/>
                  <a:gd name="T88" fmla="*/ 1177 w 2355"/>
                  <a:gd name="T89" fmla="*/ 1551 h 2460"/>
                  <a:gd name="T90" fmla="*/ 856 w 2355"/>
                  <a:gd name="T91" fmla="*/ 1390 h 2460"/>
                  <a:gd name="T92" fmla="*/ 642 w 2355"/>
                  <a:gd name="T93" fmla="*/ 1337 h 2460"/>
                  <a:gd name="T94" fmla="*/ 856 w 2355"/>
                  <a:gd name="T95" fmla="*/ 1337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55" h="2460">
                    <a:moveTo>
                      <a:pt x="856" y="1337"/>
                    </a:moveTo>
                    <a:lnTo>
                      <a:pt x="1017" y="1337"/>
                    </a:lnTo>
                    <a:lnTo>
                      <a:pt x="1070" y="1230"/>
                    </a:lnTo>
                    <a:lnTo>
                      <a:pt x="963" y="1069"/>
                    </a:lnTo>
                    <a:lnTo>
                      <a:pt x="963" y="1069"/>
                    </a:lnTo>
                    <a:lnTo>
                      <a:pt x="696" y="962"/>
                    </a:lnTo>
                    <a:lnTo>
                      <a:pt x="482" y="909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855"/>
                    </a:lnTo>
                    <a:lnTo>
                      <a:pt x="589" y="909"/>
                    </a:lnTo>
                    <a:lnTo>
                      <a:pt x="749" y="909"/>
                    </a:lnTo>
                    <a:lnTo>
                      <a:pt x="749" y="909"/>
                    </a:lnTo>
                    <a:lnTo>
                      <a:pt x="749" y="855"/>
                    </a:lnTo>
                    <a:lnTo>
                      <a:pt x="589" y="695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321" y="214"/>
                    </a:lnTo>
                    <a:lnTo>
                      <a:pt x="482" y="375"/>
                    </a:lnTo>
                    <a:lnTo>
                      <a:pt x="589" y="588"/>
                    </a:lnTo>
                    <a:lnTo>
                      <a:pt x="589" y="588"/>
                    </a:lnTo>
                    <a:lnTo>
                      <a:pt x="642" y="641"/>
                    </a:lnTo>
                    <a:lnTo>
                      <a:pt x="803" y="802"/>
                    </a:lnTo>
                    <a:lnTo>
                      <a:pt x="1017" y="1016"/>
                    </a:lnTo>
                    <a:lnTo>
                      <a:pt x="1231" y="1230"/>
                    </a:lnTo>
                    <a:lnTo>
                      <a:pt x="1391" y="1390"/>
                    </a:lnTo>
                    <a:lnTo>
                      <a:pt x="1391" y="1498"/>
                    </a:lnTo>
                    <a:lnTo>
                      <a:pt x="1391" y="1498"/>
                    </a:lnTo>
                    <a:lnTo>
                      <a:pt x="1445" y="1604"/>
                    </a:lnTo>
                    <a:lnTo>
                      <a:pt x="1766" y="1978"/>
                    </a:lnTo>
                    <a:lnTo>
                      <a:pt x="2355" y="2460"/>
                    </a:lnTo>
                    <a:lnTo>
                      <a:pt x="2355" y="2460"/>
                    </a:lnTo>
                    <a:lnTo>
                      <a:pt x="2355" y="2460"/>
                    </a:lnTo>
                    <a:lnTo>
                      <a:pt x="2087" y="2299"/>
                    </a:lnTo>
                    <a:lnTo>
                      <a:pt x="1712" y="1978"/>
                    </a:lnTo>
                    <a:lnTo>
                      <a:pt x="1177" y="1551"/>
                    </a:lnTo>
                    <a:lnTo>
                      <a:pt x="1177" y="1551"/>
                    </a:lnTo>
                    <a:lnTo>
                      <a:pt x="856" y="1390"/>
                    </a:lnTo>
                    <a:lnTo>
                      <a:pt x="642" y="1337"/>
                    </a:lnTo>
                    <a:lnTo>
                      <a:pt x="856" y="1337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5" name="Freeform 425"/>
              <p:cNvSpPr>
                <a:spLocks/>
              </p:cNvSpPr>
              <p:nvPr/>
            </p:nvSpPr>
            <p:spPr bwMode="auto">
              <a:xfrm>
                <a:off x="4667" y="2283"/>
                <a:ext cx="287" cy="288"/>
              </a:xfrm>
              <a:custGeom>
                <a:avLst/>
                <a:gdLst>
                  <a:gd name="T0" fmla="*/ 2301 w 2301"/>
                  <a:gd name="T1" fmla="*/ 2299 h 2299"/>
                  <a:gd name="T2" fmla="*/ 1980 w 2301"/>
                  <a:gd name="T3" fmla="*/ 2031 h 2299"/>
                  <a:gd name="T4" fmla="*/ 1712 w 2301"/>
                  <a:gd name="T5" fmla="*/ 1817 h 2299"/>
                  <a:gd name="T6" fmla="*/ 1552 w 2301"/>
                  <a:gd name="T7" fmla="*/ 1657 h 2299"/>
                  <a:gd name="T8" fmla="*/ 1445 w 2301"/>
                  <a:gd name="T9" fmla="*/ 1550 h 2299"/>
                  <a:gd name="T10" fmla="*/ 1391 w 2301"/>
                  <a:gd name="T11" fmla="*/ 1497 h 2299"/>
                  <a:gd name="T12" fmla="*/ 1391 w 2301"/>
                  <a:gd name="T13" fmla="*/ 1444 h 2299"/>
                  <a:gd name="T14" fmla="*/ 1391 w 2301"/>
                  <a:gd name="T15" fmla="*/ 1444 h 2299"/>
                  <a:gd name="T16" fmla="*/ 1391 w 2301"/>
                  <a:gd name="T17" fmla="*/ 1390 h 2299"/>
                  <a:gd name="T18" fmla="*/ 1284 w 2301"/>
                  <a:gd name="T19" fmla="*/ 1229 h 2299"/>
                  <a:gd name="T20" fmla="*/ 1124 w 2301"/>
                  <a:gd name="T21" fmla="*/ 1069 h 2299"/>
                  <a:gd name="T22" fmla="*/ 963 w 2301"/>
                  <a:gd name="T23" fmla="*/ 855 h 2299"/>
                  <a:gd name="T24" fmla="*/ 749 w 2301"/>
                  <a:gd name="T25" fmla="*/ 694 h 2299"/>
                  <a:gd name="T26" fmla="*/ 642 w 2301"/>
                  <a:gd name="T27" fmla="*/ 587 h 2299"/>
                  <a:gd name="T28" fmla="*/ 589 w 2301"/>
                  <a:gd name="T29" fmla="*/ 534 h 2299"/>
                  <a:gd name="T30" fmla="*/ 589 w 2301"/>
                  <a:gd name="T31" fmla="*/ 534 h 2299"/>
                  <a:gd name="T32" fmla="*/ 482 w 2301"/>
                  <a:gd name="T33" fmla="*/ 321 h 2299"/>
                  <a:gd name="T34" fmla="*/ 321 w 2301"/>
                  <a:gd name="T35" fmla="*/ 160 h 2299"/>
                  <a:gd name="T36" fmla="*/ 53 w 2301"/>
                  <a:gd name="T37" fmla="*/ 0 h 2299"/>
                  <a:gd name="T38" fmla="*/ 53 w 2301"/>
                  <a:gd name="T39" fmla="*/ 0 h 2299"/>
                  <a:gd name="T40" fmla="*/ 0 w 2301"/>
                  <a:gd name="T41" fmla="*/ 0 h 2299"/>
                  <a:gd name="T42" fmla="*/ 0 w 2301"/>
                  <a:gd name="T43" fmla="*/ 0 h 2299"/>
                  <a:gd name="T44" fmla="*/ 53 w 2301"/>
                  <a:gd name="T45" fmla="*/ 0 h 2299"/>
                  <a:gd name="T46" fmla="*/ 53 w 2301"/>
                  <a:gd name="T47" fmla="*/ 0 h 2299"/>
                  <a:gd name="T48" fmla="*/ 160 w 2301"/>
                  <a:gd name="T49" fmla="*/ 107 h 2299"/>
                  <a:gd name="T50" fmla="*/ 374 w 2301"/>
                  <a:gd name="T51" fmla="*/ 267 h 2299"/>
                  <a:gd name="T52" fmla="*/ 535 w 2301"/>
                  <a:gd name="T53" fmla="*/ 480 h 2299"/>
                  <a:gd name="T54" fmla="*/ 535 w 2301"/>
                  <a:gd name="T55" fmla="*/ 480 h 2299"/>
                  <a:gd name="T56" fmla="*/ 642 w 2301"/>
                  <a:gd name="T57" fmla="*/ 641 h 2299"/>
                  <a:gd name="T58" fmla="*/ 803 w 2301"/>
                  <a:gd name="T59" fmla="*/ 801 h 2299"/>
                  <a:gd name="T60" fmla="*/ 856 w 2301"/>
                  <a:gd name="T61" fmla="*/ 855 h 2299"/>
                  <a:gd name="T62" fmla="*/ 856 w 2301"/>
                  <a:gd name="T63" fmla="*/ 855 h 2299"/>
                  <a:gd name="T64" fmla="*/ 749 w 2301"/>
                  <a:gd name="T65" fmla="*/ 855 h 2299"/>
                  <a:gd name="T66" fmla="*/ 696 w 2301"/>
                  <a:gd name="T67" fmla="*/ 855 h 2299"/>
                  <a:gd name="T68" fmla="*/ 642 w 2301"/>
                  <a:gd name="T69" fmla="*/ 855 h 2299"/>
                  <a:gd name="T70" fmla="*/ 642 w 2301"/>
                  <a:gd name="T71" fmla="*/ 855 h 2299"/>
                  <a:gd name="T72" fmla="*/ 642 w 2301"/>
                  <a:gd name="T73" fmla="*/ 908 h 2299"/>
                  <a:gd name="T74" fmla="*/ 856 w 2301"/>
                  <a:gd name="T75" fmla="*/ 962 h 2299"/>
                  <a:gd name="T76" fmla="*/ 1070 w 2301"/>
                  <a:gd name="T77" fmla="*/ 1069 h 2299"/>
                  <a:gd name="T78" fmla="*/ 1070 w 2301"/>
                  <a:gd name="T79" fmla="*/ 1069 h 2299"/>
                  <a:gd name="T80" fmla="*/ 1177 w 2301"/>
                  <a:gd name="T81" fmla="*/ 1229 h 2299"/>
                  <a:gd name="T82" fmla="*/ 1177 w 2301"/>
                  <a:gd name="T83" fmla="*/ 1336 h 2299"/>
                  <a:gd name="T84" fmla="*/ 1070 w 2301"/>
                  <a:gd name="T85" fmla="*/ 1336 h 2299"/>
                  <a:gd name="T86" fmla="*/ 1070 w 2301"/>
                  <a:gd name="T87" fmla="*/ 1336 h 2299"/>
                  <a:gd name="T88" fmla="*/ 856 w 2301"/>
                  <a:gd name="T89" fmla="*/ 1283 h 2299"/>
                  <a:gd name="T90" fmla="*/ 963 w 2301"/>
                  <a:gd name="T91" fmla="*/ 1336 h 2299"/>
                  <a:gd name="T92" fmla="*/ 1231 w 2301"/>
                  <a:gd name="T93" fmla="*/ 1444 h 2299"/>
                  <a:gd name="T94" fmla="*/ 1231 w 2301"/>
                  <a:gd name="T95" fmla="*/ 1444 h 2299"/>
                  <a:gd name="T96" fmla="*/ 1498 w 2301"/>
                  <a:gd name="T97" fmla="*/ 1710 h 2299"/>
                  <a:gd name="T98" fmla="*/ 1766 w 2301"/>
                  <a:gd name="T99" fmla="*/ 1924 h 2299"/>
                  <a:gd name="T100" fmla="*/ 1980 w 2301"/>
                  <a:gd name="T101" fmla="*/ 2085 h 2299"/>
                  <a:gd name="T102" fmla="*/ 2141 w 2301"/>
                  <a:gd name="T103" fmla="*/ 2245 h 2299"/>
                  <a:gd name="T104" fmla="*/ 2248 w 2301"/>
                  <a:gd name="T105" fmla="*/ 2299 h 2299"/>
                  <a:gd name="T106" fmla="*/ 2248 w 2301"/>
                  <a:gd name="T107" fmla="*/ 2299 h 2299"/>
                  <a:gd name="T108" fmla="*/ 2301 w 2301"/>
                  <a:gd name="T109" fmla="*/ 2299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1" h="2299">
                    <a:moveTo>
                      <a:pt x="2301" y="2299"/>
                    </a:moveTo>
                    <a:lnTo>
                      <a:pt x="1980" y="2031"/>
                    </a:lnTo>
                    <a:lnTo>
                      <a:pt x="1712" y="1817"/>
                    </a:lnTo>
                    <a:lnTo>
                      <a:pt x="1552" y="1657"/>
                    </a:lnTo>
                    <a:lnTo>
                      <a:pt x="1445" y="1550"/>
                    </a:lnTo>
                    <a:lnTo>
                      <a:pt x="1391" y="1497"/>
                    </a:lnTo>
                    <a:lnTo>
                      <a:pt x="1391" y="1444"/>
                    </a:lnTo>
                    <a:lnTo>
                      <a:pt x="1391" y="1444"/>
                    </a:lnTo>
                    <a:lnTo>
                      <a:pt x="1391" y="1390"/>
                    </a:lnTo>
                    <a:lnTo>
                      <a:pt x="1284" y="1229"/>
                    </a:lnTo>
                    <a:lnTo>
                      <a:pt x="1124" y="1069"/>
                    </a:lnTo>
                    <a:lnTo>
                      <a:pt x="963" y="855"/>
                    </a:lnTo>
                    <a:lnTo>
                      <a:pt x="749" y="694"/>
                    </a:lnTo>
                    <a:lnTo>
                      <a:pt x="642" y="587"/>
                    </a:lnTo>
                    <a:lnTo>
                      <a:pt x="589" y="534"/>
                    </a:lnTo>
                    <a:lnTo>
                      <a:pt x="589" y="534"/>
                    </a:lnTo>
                    <a:lnTo>
                      <a:pt x="482" y="321"/>
                    </a:lnTo>
                    <a:lnTo>
                      <a:pt x="321" y="16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60" y="107"/>
                    </a:lnTo>
                    <a:lnTo>
                      <a:pt x="374" y="267"/>
                    </a:lnTo>
                    <a:lnTo>
                      <a:pt x="535" y="480"/>
                    </a:lnTo>
                    <a:lnTo>
                      <a:pt x="535" y="480"/>
                    </a:lnTo>
                    <a:lnTo>
                      <a:pt x="642" y="641"/>
                    </a:lnTo>
                    <a:lnTo>
                      <a:pt x="803" y="801"/>
                    </a:lnTo>
                    <a:lnTo>
                      <a:pt x="856" y="855"/>
                    </a:lnTo>
                    <a:lnTo>
                      <a:pt x="856" y="855"/>
                    </a:lnTo>
                    <a:lnTo>
                      <a:pt x="749" y="855"/>
                    </a:lnTo>
                    <a:lnTo>
                      <a:pt x="696" y="855"/>
                    </a:lnTo>
                    <a:lnTo>
                      <a:pt x="642" y="855"/>
                    </a:lnTo>
                    <a:lnTo>
                      <a:pt x="642" y="855"/>
                    </a:lnTo>
                    <a:lnTo>
                      <a:pt x="642" y="908"/>
                    </a:lnTo>
                    <a:lnTo>
                      <a:pt x="856" y="962"/>
                    </a:lnTo>
                    <a:lnTo>
                      <a:pt x="1070" y="1069"/>
                    </a:lnTo>
                    <a:lnTo>
                      <a:pt x="1070" y="1069"/>
                    </a:lnTo>
                    <a:lnTo>
                      <a:pt x="1177" y="1229"/>
                    </a:lnTo>
                    <a:lnTo>
                      <a:pt x="1177" y="1336"/>
                    </a:lnTo>
                    <a:lnTo>
                      <a:pt x="1070" y="1336"/>
                    </a:lnTo>
                    <a:lnTo>
                      <a:pt x="1070" y="1336"/>
                    </a:lnTo>
                    <a:lnTo>
                      <a:pt x="856" y="1283"/>
                    </a:lnTo>
                    <a:lnTo>
                      <a:pt x="963" y="1336"/>
                    </a:lnTo>
                    <a:lnTo>
                      <a:pt x="1231" y="1444"/>
                    </a:lnTo>
                    <a:lnTo>
                      <a:pt x="1231" y="1444"/>
                    </a:lnTo>
                    <a:lnTo>
                      <a:pt x="1498" y="1710"/>
                    </a:lnTo>
                    <a:lnTo>
                      <a:pt x="1766" y="1924"/>
                    </a:lnTo>
                    <a:lnTo>
                      <a:pt x="1980" y="2085"/>
                    </a:lnTo>
                    <a:lnTo>
                      <a:pt x="2141" y="2245"/>
                    </a:lnTo>
                    <a:lnTo>
                      <a:pt x="2248" y="2299"/>
                    </a:lnTo>
                    <a:lnTo>
                      <a:pt x="2248" y="2299"/>
                    </a:lnTo>
                    <a:lnTo>
                      <a:pt x="2301" y="2299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6" name="Freeform 426"/>
              <p:cNvSpPr>
                <a:spLocks/>
              </p:cNvSpPr>
              <p:nvPr/>
            </p:nvSpPr>
            <p:spPr bwMode="auto">
              <a:xfrm>
                <a:off x="4947" y="2671"/>
                <a:ext cx="422" cy="240"/>
              </a:xfrm>
              <a:custGeom>
                <a:avLst/>
                <a:gdLst>
                  <a:gd name="T0" fmla="*/ 53 w 3370"/>
                  <a:gd name="T1" fmla="*/ 0 h 1924"/>
                  <a:gd name="T2" fmla="*/ 267 w 3370"/>
                  <a:gd name="T3" fmla="*/ 107 h 1924"/>
                  <a:gd name="T4" fmla="*/ 856 w 3370"/>
                  <a:gd name="T5" fmla="*/ 374 h 1924"/>
                  <a:gd name="T6" fmla="*/ 1551 w 3370"/>
                  <a:gd name="T7" fmla="*/ 695 h 1924"/>
                  <a:gd name="T8" fmla="*/ 1551 w 3370"/>
                  <a:gd name="T9" fmla="*/ 695 h 1924"/>
                  <a:gd name="T10" fmla="*/ 2139 w 3370"/>
                  <a:gd name="T11" fmla="*/ 1015 h 1924"/>
                  <a:gd name="T12" fmla="*/ 2568 w 3370"/>
                  <a:gd name="T13" fmla="*/ 1230 h 1924"/>
                  <a:gd name="T14" fmla="*/ 2996 w 3370"/>
                  <a:gd name="T15" fmla="*/ 1444 h 1924"/>
                  <a:gd name="T16" fmla="*/ 2996 w 3370"/>
                  <a:gd name="T17" fmla="*/ 1444 h 1924"/>
                  <a:gd name="T18" fmla="*/ 3210 w 3370"/>
                  <a:gd name="T19" fmla="*/ 1711 h 1924"/>
                  <a:gd name="T20" fmla="*/ 3370 w 3370"/>
                  <a:gd name="T21" fmla="*/ 1872 h 1924"/>
                  <a:gd name="T22" fmla="*/ 3317 w 3370"/>
                  <a:gd name="T23" fmla="*/ 1924 h 1924"/>
                  <a:gd name="T24" fmla="*/ 3103 w 3370"/>
                  <a:gd name="T25" fmla="*/ 1872 h 1924"/>
                  <a:gd name="T26" fmla="*/ 3103 w 3370"/>
                  <a:gd name="T27" fmla="*/ 1872 h 1924"/>
                  <a:gd name="T28" fmla="*/ 2889 w 3370"/>
                  <a:gd name="T29" fmla="*/ 1818 h 1924"/>
                  <a:gd name="T30" fmla="*/ 2568 w 3370"/>
                  <a:gd name="T31" fmla="*/ 1658 h 1924"/>
                  <a:gd name="T32" fmla="*/ 2246 w 3370"/>
                  <a:gd name="T33" fmla="*/ 1497 h 1924"/>
                  <a:gd name="T34" fmla="*/ 1872 w 3370"/>
                  <a:gd name="T35" fmla="*/ 1283 h 1924"/>
                  <a:gd name="T36" fmla="*/ 1497 w 3370"/>
                  <a:gd name="T37" fmla="*/ 1069 h 1924"/>
                  <a:gd name="T38" fmla="*/ 1123 w 3370"/>
                  <a:gd name="T39" fmla="*/ 908 h 1924"/>
                  <a:gd name="T40" fmla="*/ 856 w 3370"/>
                  <a:gd name="T41" fmla="*/ 749 h 1924"/>
                  <a:gd name="T42" fmla="*/ 642 w 3370"/>
                  <a:gd name="T43" fmla="*/ 588 h 1924"/>
                  <a:gd name="T44" fmla="*/ 642 w 3370"/>
                  <a:gd name="T45" fmla="*/ 588 h 1924"/>
                  <a:gd name="T46" fmla="*/ 374 w 3370"/>
                  <a:gd name="T47" fmla="*/ 428 h 1924"/>
                  <a:gd name="T48" fmla="*/ 214 w 3370"/>
                  <a:gd name="T49" fmla="*/ 267 h 1924"/>
                  <a:gd name="T50" fmla="*/ 53 w 3370"/>
                  <a:gd name="T51" fmla="*/ 107 h 1924"/>
                  <a:gd name="T52" fmla="*/ 0 w 3370"/>
                  <a:gd name="T53" fmla="*/ 0 h 1924"/>
                  <a:gd name="T54" fmla="*/ 53 w 3370"/>
                  <a:gd name="T55" fmla="*/ 0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70" h="1924">
                    <a:moveTo>
                      <a:pt x="53" y="0"/>
                    </a:moveTo>
                    <a:lnTo>
                      <a:pt x="267" y="107"/>
                    </a:lnTo>
                    <a:lnTo>
                      <a:pt x="856" y="374"/>
                    </a:lnTo>
                    <a:lnTo>
                      <a:pt x="1551" y="695"/>
                    </a:lnTo>
                    <a:lnTo>
                      <a:pt x="1551" y="695"/>
                    </a:lnTo>
                    <a:lnTo>
                      <a:pt x="2139" y="1015"/>
                    </a:lnTo>
                    <a:lnTo>
                      <a:pt x="2568" y="1230"/>
                    </a:lnTo>
                    <a:lnTo>
                      <a:pt x="2996" y="1444"/>
                    </a:lnTo>
                    <a:lnTo>
                      <a:pt x="2996" y="1444"/>
                    </a:lnTo>
                    <a:lnTo>
                      <a:pt x="3210" y="1711"/>
                    </a:lnTo>
                    <a:lnTo>
                      <a:pt x="3370" y="1872"/>
                    </a:lnTo>
                    <a:lnTo>
                      <a:pt x="3317" y="1924"/>
                    </a:lnTo>
                    <a:lnTo>
                      <a:pt x="3103" y="1872"/>
                    </a:lnTo>
                    <a:lnTo>
                      <a:pt x="3103" y="1872"/>
                    </a:lnTo>
                    <a:lnTo>
                      <a:pt x="2889" y="1818"/>
                    </a:lnTo>
                    <a:lnTo>
                      <a:pt x="2568" y="1658"/>
                    </a:lnTo>
                    <a:lnTo>
                      <a:pt x="2246" y="1497"/>
                    </a:lnTo>
                    <a:lnTo>
                      <a:pt x="1872" y="1283"/>
                    </a:lnTo>
                    <a:lnTo>
                      <a:pt x="1497" y="1069"/>
                    </a:lnTo>
                    <a:lnTo>
                      <a:pt x="1123" y="908"/>
                    </a:lnTo>
                    <a:lnTo>
                      <a:pt x="856" y="749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374" y="428"/>
                    </a:lnTo>
                    <a:lnTo>
                      <a:pt x="214" y="267"/>
                    </a:lnTo>
                    <a:lnTo>
                      <a:pt x="53" y="107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7" name="Freeform 427"/>
              <p:cNvSpPr>
                <a:spLocks/>
              </p:cNvSpPr>
              <p:nvPr/>
            </p:nvSpPr>
            <p:spPr bwMode="auto">
              <a:xfrm>
                <a:off x="4967" y="2684"/>
                <a:ext cx="375" cy="214"/>
              </a:xfrm>
              <a:custGeom>
                <a:avLst/>
                <a:gdLst>
                  <a:gd name="T0" fmla="*/ 2675 w 2996"/>
                  <a:gd name="T1" fmla="*/ 1283 h 1711"/>
                  <a:gd name="T2" fmla="*/ 2943 w 2996"/>
                  <a:gd name="T3" fmla="*/ 1551 h 1711"/>
                  <a:gd name="T4" fmla="*/ 2996 w 2996"/>
                  <a:gd name="T5" fmla="*/ 1711 h 1711"/>
                  <a:gd name="T6" fmla="*/ 2782 w 2996"/>
                  <a:gd name="T7" fmla="*/ 1658 h 1711"/>
                  <a:gd name="T8" fmla="*/ 2782 w 2996"/>
                  <a:gd name="T9" fmla="*/ 1658 h 1711"/>
                  <a:gd name="T10" fmla="*/ 2568 w 2996"/>
                  <a:gd name="T11" fmla="*/ 1551 h 1711"/>
                  <a:gd name="T12" fmla="*/ 2247 w 2996"/>
                  <a:gd name="T13" fmla="*/ 1390 h 1711"/>
                  <a:gd name="T14" fmla="*/ 1872 w 2996"/>
                  <a:gd name="T15" fmla="*/ 1230 h 1711"/>
                  <a:gd name="T16" fmla="*/ 1444 w 2996"/>
                  <a:gd name="T17" fmla="*/ 1016 h 1711"/>
                  <a:gd name="T18" fmla="*/ 1070 w 2996"/>
                  <a:gd name="T19" fmla="*/ 801 h 1711"/>
                  <a:gd name="T20" fmla="*/ 803 w 2996"/>
                  <a:gd name="T21" fmla="*/ 642 h 1711"/>
                  <a:gd name="T22" fmla="*/ 589 w 2996"/>
                  <a:gd name="T23" fmla="*/ 481 h 1711"/>
                  <a:gd name="T24" fmla="*/ 589 w 2996"/>
                  <a:gd name="T25" fmla="*/ 481 h 1711"/>
                  <a:gd name="T26" fmla="*/ 321 w 2996"/>
                  <a:gd name="T27" fmla="*/ 321 h 1711"/>
                  <a:gd name="T28" fmla="*/ 107 w 2996"/>
                  <a:gd name="T29" fmla="*/ 107 h 1711"/>
                  <a:gd name="T30" fmla="*/ 0 w 2996"/>
                  <a:gd name="T31" fmla="*/ 0 h 1711"/>
                  <a:gd name="T32" fmla="*/ 54 w 2996"/>
                  <a:gd name="T33" fmla="*/ 0 h 1711"/>
                  <a:gd name="T34" fmla="*/ 54 w 2996"/>
                  <a:gd name="T35" fmla="*/ 0 h 1711"/>
                  <a:gd name="T36" fmla="*/ 268 w 2996"/>
                  <a:gd name="T37" fmla="*/ 107 h 1711"/>
                  <a:gd name="T38" fmla="*/ 749 w 2996"/>
                  <a:gd name="T39" fmla="*/ 321 h 1711"/>
                  <a:gd name="T40" fmla="*/ 1391 w 2996"/>
                  <a:gd name="T41" fmla="*/ 588 h 1711"/>
                  <a:gd name="T42" fmla="*/ 1391 w 2996"/>
                  <a:gd name="T43" fmla="*/ 588 h 1711"/>
                  <a:gd name="T44" fmla="*/ 1872 w 2996"/>
                  <a:gd name="T45" fmla="*/ 855 h 1711"/>
                  <a:gd name="T46" fmla="*/ 2301 w 2996"/>
                  <a:gd name="T47" fmla="*/ 1069 h 1711"/>
                  <a:gd name="T48" fmla="*/ 2675 w 2996"/>
                  <a:gd name="T49" fmla="*/ 1283 h 1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96" h="1711">
                    <a:moveTo>
                      <a:pt x="2675" y="1283"/>
                    </a:moveTo>
                    <a:lnTo>
                      <a:pt x="2943" y="1551"/>
                    </a:lnTo>
                    <a:lnTo>
                      <a:pt x="2996" y="1711"/>
                    </a:lnTo>
                    <a:lnTo>
                      <a:pt x="2782" y="1658"/>
                    </a:lnTo>
                    <a:lnTo>
                      <a:pt x="2782" y="1658"/>
                    </a:lnTo>
                    <a:lnTo>
                      <a:pt x="2568" y="1551"/>
                    </a:lnTo>
                    <a:lnTo>
                      <a:pt x="2247" y="1390"/>
                    </a:lnTo>
                    <a:lnTo>
                      <a:pt x="1872" y="1230"/>
                    </a:lnTo>
                    <a:lnTo>
                      <a:pt x="1444" y="1016"/>
                    </a:lnTo>
                    <a:lnTo>
                      <a:pt x="1070" y="801"/>
                    </a:lnTo>
                    <a:lnTo>
                      <a:pt x="803" y="642"/>
                    </a:lnTo>
                    <a:lnTo>
                      <a:pt x="589" y="481"/>
                    </a:lnTo>
                    <a:lnTo>
                      <a:pt x="589" y="481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268" y="107"/>
                    </a:lnTo>
                    <a:lnTo>
                      <a:pt x="749" y="321"/>
                    </a:lnTo>
                    <a:lnTo>
                      <a:pt x="1391" y="588"/>
                    </a:lnTo>
                    <a:lnTo>
                      <a:pt x="1391" y="588"/>
                    </a:lnTo>
                    <a:lnTo>
                      <a:pt x="1872" y="855"/>
                    </a:lnTo>
                    <a:lnTo>
                      <a:pt x="2301" y="1069"/>
                    </a:lnTo>
                    <a:lnTo>
                      <a:pt x="2675" y="1283"/>
                    </a:lnTo>
                    <a:close/>
                  </a:path>
                </a:pathLst>
              </a:custGeom>
              <a:solidFill>
                <a:srgbClr val="199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8" name="Freeform 428"/>
              <p:cNvSpPr>
                <a:spLocks/>
              </p:cNvSpPr>
              <p:nvPr/>
            </p:nvSpPr>
            <p:spPr bwMode="auto">
              <a:xfrm>
                <a:off x="4994" y="2691"/>
                <a:ext cx="321" cy="187"/>
              </a:xfrm>
              <a:custGeom>
                <a:avLst/>
                <a:gdLst>
                  <a:gd name="T0" fmla="*/ 2301 w 2568"/>
                  <a:gd name="T1" fmla="*/ 1123 h 1498"/>
                  <a:gd name="T2" fmla="*/ 2515 w 2568"/>
                  <a:gd name="T3" fmla="*/ 1391 h 1498"/>
                  <a:gd name="T4" fmla="*/ 2568 w 2568"/>
                  <a:gd name="T5" fmla="*/ 1498 h 1498"/>
                  <a:gd name="T6" fmla="*/ 2408 w 2568"/>
                  <a:gd name="T7" fmla="*/ 1444 h 1498"/>
                  <a:gd name="T8" fmla="*/ 2408 w 2568"/>
                  <a:gd name="T9" fmla="*/ 1444 h 1498"/>
                  <a:gd name="T10" fmla="*/ 2140 w 2568"/>
                  <a:gd name="T11" fmla="*/ 1337 h 1498"/>
                  <a:gd name="T12" fmla="*/ 1819 w 2568"/>
                  <a:gd name="T13" fmla="*/ 1177 h 1498"/>
                  <a:gd name="T14" fmla="*/ 1391 w 2568"/>
                  <a:gd name="T15" fmla="*/ 1016 h 1498"/>
                  <a:gd name="T16" fmla="*/ 1016 w 2568"/>
                  <a:gd name="T17" fmla="*/ 802 h 1498"/>
                  <a:gd name="T18" fmla="*/ 695 w 2568"/>
                  <a:gd name="T19" fmla="*/ 589 h 1498"/>
                  <a:gd name="T20" fmla="*/ 482 w 2568"/>
                  <a:gd name="T21" fmla="*/ 428 h 1498"/>
                  <a:gd name="T22" fmla="*/ 482 w 2568"/>
                  <a:gd name="T23" fmla="*/ 428 h 1498"/>
                  <a:gd name="T24" fmla="*/ 161 w 2568"/>
                  <a:gd name="T25" fmla="*/ 214 h 1498"/>
                  <a:gd name="T26" fmla="*/ 0 w 2568"/>
                  <a:gd name="T27" fmla="*/ 54 h 1498"/>
                  <a:gd name="T28" fmla="*/ 0 w 2568"/>
                  <a:gd name="T29" fmla="*/ 0 h 1498"/>
                  <a:gd name="T30" fmla="*/ 0 w 2568"/>
                  <a:gd name="T31" fmla="*/ 0 h 1498"/>
                  <a:gd name="T32" fmla="*/ 161 w 2568"/>
                  <a:gd name="T33" fmla="*/ 107 h 1498"/>
                  <a:gd name="T34" fmla="*/ 643 w 2568"/>
                  <a:gd name="T35" fmla="*/ 321 h 1498"/>
                  <a:gd name="T36" fmla="*/ 1177 w 2568"/>
                  <a:gd name="T37" fmla="*/ 535 h 1498"/>
                  <a:gd name="T38" fmla="*/ 1177 w 2568"/>
                  <a:gd name="T39" fmla="*/ 535 h 1498"/>
                  <a:gd name="T40" fmla="*/ 1605 w 2568"/>
                  <a:gd name="T41" fmla="*/ 748 h 1498"/>
                  <a:gd name="T42" fmla="*/ 1979 w 2568"/>
                  <a:gd name="T43" fmla="*/ 963 h 1498"/>
                  <a:gd name="T44" fmla="*/ 2301 w 2568"/>
                  <a:gd name="T45" fmla="*/ 1123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68" h="1498">
                    <a:moveTo>
                      <a:pt x="2301" y="1123"/>
                    </a:moveTo>
                    <a:lnTo>
                      <a:pt x="2515" y="1391"/>
                    </a:lnTo>
                    <a:lnTo>
                      <a:pt x="2568" y="1498"/>
                    </a:lnTo>
                    <a:lnTo>
                      <a:pt x="2408" y="1444"/>
                    </a:lnTo>
                    <a:lnTo>
                      <a:pt x="2408" y="1444"/>
                    </a:lnTo>
                    <a:lnTo>
                      <a:pt x="2140" y="1337"/>
                    </a:lnTo>
                    <a:lnTo>
                      <a:pt x="1819" y="1177"/>
                    </a:lnTo>
                    <a:lnTo>
                      <a:pt x="1391" y="1016"/>
                    </a:lnTo>
                    <a:lnTo>
                      <a:pt x="1016" y="802"/>
                    </a:lnTo>
                    <a:lnTo>
                      <a:pt x="695" y="589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161" y="21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07"/>
                    </a:lnTo>
                    <a:lnTo>
                      <a:pt x="643" y="321"/>
                    </a:lnTo>
                    <a:lnTo>
                      <a:pt x="1177" y="535"/>
                    </a:lnTo>
                    <a:lnTo>
                      <a:pt x="1177" y="535"/>
                    </a:lnTo>
                    <a:lnTo>
                      <a:pt x="1605" y="748"/>
                    </a:lnTo>
                    <a:lnTo>
                      <a:pt x="1979" y="963"/>
                    </a:lnTo>
                    <a:lnTo>
                      <a:pt x="2301" y="1123"/>
                    </a:lnTo>
                    <a:close/>
                  </a:path>
                </a:pathLst>
              </a:custGeom>
              <a:solidFill>
                <a:srgbClr val="26A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" name="Freeform 429"/>
              <p:cNvSpPr>
                <a:spLocks/>
              </p:cNvSpPr>
              <p:nvPr/>
            </p:nvSpPr>
            <p:spPr bwMode="auto">
              <a:xfrm>
                <a:off x="5014" y="2704"/>
                <a:ext cx="275" cy="161"/>
              </a:xfrm>
              <a:custGeom>
                <a:avLst/>
                <a:gdLst>
                  <a:gd name="T0" fmla="*/ 1979 w 2193"/>
                  <a:gd name="T1" fmla="*/ 963 h 1284"/>
                  <a:gd name="T2" fmla="*/ 2140 w 2193"/>
                  <a:gd name="T3" fmla="*/ 1177 h 1284"/>
                  <a:gd name="T4" fmla="*/ 2193 w 2193"/>
                  <a:gd name="T5" fmla="*/ 1284 h 1284"/>
                  <a:gd name="T6" fmla="*/ 2033 w 2193"/>
                  <a:gd name="T7" fmla="*/ 1230 h 1284"/>
                  <a:gd name="T8" fmla="*/ 2033 w 2193"/>
                  <a:gd name="T9" fmla="*/ 1230 h 1284"/>
                  <a:gd name="T10" fmla="*/ 1765 w 2193"/>
                  <a:gd name="T11" fmla="*/ 1123 h 1284"/>
                  <a:gd name="T12" fmla="*/ 1390 w 2193"/>
                  <a:gd name="T13" fmla="*/ 963 h 1284"/>
                  <a:gd name="T14" fmla="*/ 962 w 2193"/>
                  <a:gd name="T15" fmla="*/ 748 h 1284"/>
                  <a:gd name="T16" fmla="*/ 641 w 2193"/>
                  <a:gd name="T17" fmla="*/ 534 h 1284"/>
                  <a:gd name="T18" fmla="*/ 374 w 2193"/>
                  <a:gd name="T19" fmla="*/ 375 h 1284"/>
                  <a:gd name="T20" fmla="*/ 374 w 2193"/>
                  <a:gd name="T21" fmla="*/ 375 h 1284"/>
                  <a:gd name="T22" fmla="*/ 107 w 2193"/>
                  <a:gd name="T23" fmla="*/ 161 h 1284"/>
                  <a:gd name="T24" fmla="*/ 0 w 2193"/>
                  <a:gd name="T25" fmla="*/ 54 h 1284"/>
                  <a:gd name="T26" fmla="*/ 0 w 2193"/>
                  <a:gd name="T27" fmla="*/ 0 h 1284"/>
                  <a:gd name="T28" fmla="*/ 0 w 2193"/>
                  <a:gd name="T29" fmla="*/ 0 h 1284"/>
                  <a:gd name="T30" fmla="*/ 160 w 2193"/>
                  <a:gd name="T31" fmla="*/ 54 h 1284"/>
                  <a:gd name="T32" fmla="*/ 534 w 2193"/>
                  <a:gd name="T33" fmla="*/ 268 h 1284"/>
                  <a:gd name="T34" fmla="*/ 1016 w 2193"/>
                  <a:gd name="T35" fmla="*/ 428 h 1284"/>
                  <a:gd name="T36" fmla="*/ 1016 w 2193"/>
                  <a:gd name="T37" fmla="*/ 428 h 1284"/>
                  <a:gd name="T38" fmla="*/ 1390 w 2193"/>
                  <a:gd name="T39" fmla="*/ 641 h 1284"/>
                  <a:gd name="T40" fmla="*/ 1658 w 2193"/>
                  <a:gd name="T41" fmla="*/ 802 h 1284"/>
                  <a:gd name="T42" fmla="*/ 1979 w 2193"/>
                  <a:gd name="T43" fmla="*/ 963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93" h="1284">
                    <a:moveTo>
                      <a:pt x="1979" y="963"/>
                    </a:moveTo>
                    <a:lnTo>
                      <a:pt x="2140" y="1177"/>
                    </a:lnTo>
                    <a:lnTo>
                      <a:pt x="2193" y="1284"/>
                    </a:lnTo>
                    <a:lnTo>
                      <a:pt x="2033" y="1230"/>
                    </a:lnTo>
                    <a:lnTo>
                      <a:pt x="2033" y="1230"/>
                    </a:lnTo>
                    <a:lnTo>
                      <a:pt x="1765" y="1123"/>
                    </a:lnTo>
                    <a:lnTo>
                      <a:pt x="1390" y="963"/>
                    </a:lnTo>
                    <a:lnTo>
                      <a:pt x="962" y="748"/>
                    </a:lnTo>
                    <a:lnTo>
                      <a:pt x="641" y="534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107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0" y="54"/>
                    </a:lnTo>
                    <a:lnTo>
                      <a:pt x="534" y="268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390" y="641"/>
                    </a:lnTo>
                    <a:lnTo>
                      <a:pt x="1658" y="802"/>
                    </a:lnTo>
                    <a:lnTo>
                      <a:pt x="1979" y="963"/>
                    </a:lnTo>
                    <a:close/>
                  </a:path>
                </a:pathLst>
              </a:custGeom>
              <a:solidFill>
                <a:srgbClr val="32B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" name="Freeform 430"/>
              <p:cNvSpPr>
                <a:spLocks/>
              </p:cNvSpPr>
              <p:nvPr/>
            </p:nvSpPr>
            <p:spPr bwMode="auto">
              <a:xfrm>
                <a:off x="5034" y="2711"/>
                <a:ext cx="228" cy="134"/>
              </a:xfrm>
              <a:custGeom>
                <a:avLst/>
                <a:gdLst>
                  <a:gd name="T0" fmla="*/ 1605 w 1819"/>
                  <a:gd name="T1" fmla="*/ 802 h 1069"/>
                  <a:gd name="T2" fmla="*/ 1766 w 1819"/>
                  <a:gd name="T3" fmla="*/ 962 h 1069"/>
                  <a:gd name="T4" fmla="*/ 1819 w 1819"/>
                  <a:gd name="T5" fmla="*/ 1069 h 1069"/>
                  <a:gd name="T6" fmla="*/ 1712 w 1819"/>
                  <a:gd name="T7" fmla="*/ 1016 h 1069"/>
                  <a:gd name="T8" fmla="*/ 1712 w 1819"/>
                  <a:gd name="T9" fmla="*/ 1016 h 1069"/>
                  <a:gd name="T10" fmla="*/ 1284 w 1819"/>
                  <a:gd name="T11" fmla="*/ 855 h 1069"/>
                  <a:gd name="T12" fmla="*/ 695 w 1819"/>
                  <a:gd name="T13" fmla="*/ 587 h 1069"/>
                  <a:gd name="T14" fmla="*/ 322 w 1819"/>
                  <a:gd name="T15" fmla="*/ 321 h 1069"/>
                  <a:gd name="T16" fmla="*/ 322 w 1819"/>
                  <a:gd name="T17" fmla="*/ 321 h 1069"/>
                  <a:gd name="T18" fmla="*/ 107 w 1819"/>
                  <a:gd name="T19" fmla="*/ 160 h 1069"/>
                  <a:gd name="T20" fmla="*/ 0 w 1819"/>
                  <a:gd name="T21" fmla="*/ 53 h 1069"/>
                  <a:gd name="T22" fmla="*/ 0 w 1819"/>
                  <a:gd name="T23" fmla="*/ 0 h 1069"/>
                  <a:gd name="T24" fmla="*/ 0 w 1819"/>
                  <a:gd name="T25" fmla="*/ 0 h 1069"/>
                  <a:gd name="T26" fmla="*/ 107 w 1819"/>
                  <a:gd name="T27" fmla="*/ 53 h 1069"/>
                  <a:gd name="T28" fmla="*/ 428 w 1819"/>
                  <a:gd name="T29" fmla="*/ 214 h 1069"/>
                  <a:gd name="T30" fmla="*/ 856 w 1819"/>
                  <a:gd name="T31" fmla="*/ 374 h 1069"/>
                  <a:gd name="T32" fmla="*/ 856 w 1819"/>
                  <a:gd name="T33" fmla="*/ 374 h 1069"/>
                  <a:gd name="T34" fmla="*/ 1177 w 1819"/>
                  <a:gd name="T35" fmla="*/ 534 h 1069"/>
                  <a:gd name="T36" fmla="*/ 1391 w 1819"/>
                  <a:gd name="T37" fmla="*/ 694 h 1069"/>
                  <a:gd name="T38" fmla="*/ 1605 w 1819"/>
                  <a:gd name="T39" fmla="*/ 802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19" h="1069">
                    <a:moveTo>
                      <a:pt x="1605" y="802"/>
                    </a:moveTo>
                    <a:lnTo>
                      <a:pt x="1766" y="962"/>
                    </a:lnTo>
                    <a:lnTo>
                      <a:pt x="1819" y="1069"/>
                    </a:lnTo>
                    <a:lnTo>
                      <a:pt x="1712" y="1016"/>
                    </a:lnTo>
                    <a:lnTo>
                      <a:pt x="1712" y="1016"/>
                    </a:lnTo>
                    <a:lnTo>
                      <a:pt x="1284" y="855"/>
                    </a:lnTo>
                    <a:lnTo>
                      <a:pt x="695" y="587"/>
                    </a:lnTo>
                    <a:lnTo>
                      <a:pt x="322" y="321"/>
                    </a:lnTo>
                    <a:lnTo>
                      <a:pt x="322" y="321"/>
                    </a:lnTo>
                    <a:lnTo>
                      <a:pt x="107" y="160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53"/>
                    </a:lnTo>
                    <a:lnTo>
                      <a:pt x="428" y="214"/>
                    </a:lnTo>
                    <a:lnTo>
                      <a:pt x="856" y="374"/>
                    </a:lnTo>
                    <a:lnTo>
                      <a:pt x="856" y="374"/>
                    </a:lnTo>
                    <a:lnTo>
                      <a:pt x="1177" y="534"/>
                    </a:lnTo>
                    <a:lnTo>
                      <a:pt x="1391" y="694"/>
                    </a:lnTo>
                    <a:lnTo>
                      <a:pt x="1605" y="802"/>
                    </a:lnTo>
                    <a:close/>
                  </a:path>
                </a:pathLst>
              </a:custGeom>
              <a:solidFill>
                <a:srgbClr val="3FB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" name="Freeform 431"/>
              <p:cNvSpPr>
                <a:spLocks/>
              </p:cNvSpPr>
              <p:nvPr/>
            </p:nvSpPr>
            <p:spPr bwMode="auto">
              <a:xfrm>
                <a:off x="5054" y="2724"/>
                <a:ext cx="181" cy="107"/>
              </a:xfrm>
              <a:custGeom>
                <a:avLst/>
                <a:gdLst>
                  <a:gd name="T0" fmla="*/ 0 w 1444"/>
                  <a:gd name="T1" fmla="*/ 0 h 855"/>
                  <a:gd name="T2" fmla="*/ 107 w 1444"/>
                  <a:gd name="T3" fmla="*/ 53 h 855"/>
                  <a:gd name="T4" fmla="*/ 374 w 1444"/>
                  <a:gd name="T5" fmla="*/ 160 h 855"/>
                  <a:gd name="T6" fmla="*/ 695 w 1444"/>
                  <a:gd name="T7" fmla="*/ 267 h 855"/>
                  <a:gd name="T8" fmla="*/ 695 w 1444"/>
                  <a:gd name="T9" fmla="*/ 267 h 855"/>
                  <a:gd name="T10" fmla="*/ 909 w 1444"/>
                  <a:gd name="T11" fmla="*/ 427 h 855"/>
                  <a:gd name="T12" fmla="*/ 1123 w 1444"/>
                  <a:gd name="T13" fmla="*/ 534 h 855"/>
                  <a:gd name="T14" fmla="*/ 1283 w 1444"/>
                  <a:gd name="T15" fmla="*/ 641 h 855"/>
                  <a:gd name="T16" fmla="*/ 1283 w 1444"/>
                  <a:gd name="T17" fmla="*/ 641 h 855"/>
                  <a:gd name="T18" fmla="*/ 1444 w 1444"/>
                  <a:gd name="T19" fmla="*/ 748 h 855"/>
                  <a:gd name="T20" fmla="*/ 1444 w 1444"/>
                  <a:gd name="T21" fmla="*/ 855 h 855"/>
                  <a:gd name="T22" fmla="*/ 1390 w 1444"/>
                  <a:gd name="T23" fmla="*/ 802 h 855"/>
                  <a:gd name="T24" fmla="*/ 1390 w 1444"/>
                  <a:gd name="T25" fmla="*/ 802 h 855"/>
                  <a:gd name="T26" fmla="*/ 1016 w 1444"/>
                  <a:gd name="T27" fmla="*/ 641 h 855"/>
                  <a:gd name="T28" fmla="*/ 588 w 1444"/>
                  <a:gd name="T29" fmla="*/ 427 h 855"/>
                  <a:gd name="T30" fmla="*/ 267 w 1444"/>
                  <a:gd name="T31" fmla="*/ 214 h 855"/>
                  <a:gd name="T32" fmla="*/ 267 w 1444"/>
                  <a:gd name="T33" fmla="*/ 214 h 855"/>
                  <a:gd name="T34" fmla="*/ 107 w 1444"/>
                  <a:gd name="T35" fmla="*/ 107 h 855"/>
                  <a:gd name="T36" fmla="*/ 0 w 1444"/>
                  <a:gd name="T37" fmla="*/ 0 h 855"/>
                  <a:gd name="T38" fmla="*/ 0 w 1444"/>
                  <a:gd name="T39" fmla="*/ 0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4" h="855">
                    <a:moveTo>
                      <a:pt x="0" y="0"/>
                    </a:moveTo>
                    <a:lnTo>
                      <a:pt x="107" y="53"/>
                    </a:lnTo>
                    <a:lnTo>
                      <a:pt x="374" y="160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909" y="427"/>
                    </a:lnTo>
                    <a:lnTo>
                      <a:pt x="1123" y="534"/>
                    </a:lnTo>
                    <a:lnTo>
                      <a:pt x="1283" y="641"/>
                    </a:lnTo>
                    <a:lnTo>
                      <a:pt x="1283" y="641"/>
                    </a:lnTo>
                    <a:lnTo>
                      <a:pt x="1444" y="748"/>
                    </a:lnTo>
                    <a:lnTo>
                      <a:pt x="1444" y="855"/>
                    </a:lnTo>
                    <a:lnTo>
                      <a:pt x="1390" y="802"/>
                    </a:lnTo>
                    <a:lnTo>
                      <a:pt x="1390" y="802"/>
                    </a:lnTo>
                    <a:lnTo>
                      <a:pt x="1016" y="641"/>
                    </a:lnTo>
                    <a:lnTo>
                      <a:pt x="588" y="42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CB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2" name="Freeform 432"/>
              <p:cNvSpPr>
                <a:spLocks/>
              </p:cNvSpPr>
              <p:nvPr/>
            </p:nvSpPr>
            <p:spPr bwMode="auto">
              <a:xfrm>
                <a:off x="4305" y="2444"/>
                <a:ext cx="114" cy="153"/>
              </a:xfrm>
              <a:custGeom>
                <a:avLst/>
                <a:gdLst>
                  <a:gd name="T0" fmla="*/ 802 w 909"/>
                  <a:gd name="T1" fmla="*/ 0 h 1230"/>
                  <a:gd name="T2" fmla="*/ 855 w 909"/>
                  <a:gd name="T3" fmla="*/ 161 h 1230"/>
                  <a:gd name="T4" fmla="*/ 909 w 909"/>
                  <a:gd name="T5" fmla="*/ 427 h 1230"/>
                  <a:gd name="T6" fmla="*/ 802 w 909"/>
                  <a:gd name="T7" fmla="*/ 748 h 1230"/>
                  <a:gd name="T8" fmla="*/ 802 w 909"/>
                  <a:gd name="T9" fmla="*/ 748 h 1230"/>
                  <a:gd name="T10" fmla="*/ 534 w 909"/>
                  <a:gd name="T11" fmla="*/ 1016 h 1230"/>
                  <a:gd name="T12" fmla="*/ 267 w 909"/>
                  <a:gd name="T13" fmla="*/ 1230 h 1230"/>
                  <a:gd name="T14" fmla="*/ 53 w 909"/>
                  <a:gd name="T15" fmla="*/ 1230 h 1230"/>
                  <a:gd name="T16" fmla="*/ 53 w 909"/>
                  <a:gd name="T17" fmla="*/ 1230 h 1230"/>
                  <a:gd name="T18" fmla="*/ 0 w 909"/>
                  <a:gd name="T19" fmla="*/ 1123 h 1230"/>
                  <a:gd name="T20" fmla="*/ 53 w 909"/>
                  <a:gd name="T21" fmla="*/ 1016 h 1230"/>
                  <a:gd name="T22" fmla="*/ 160 w 909"/>
                  <a:gd name="T23" fmla="*/ 909 h 1230"/>
                  <a:gd name="T24" fmla="*/ 160 w 909"/>
                  <a:gd name="T25" fmla="*/ 909 h 1230"/>
                  <a:gd name="T26" fmla="*/ 214 w 909"/>
                  <a:gd name="T27" fmla="*/ 855 h 1230"/>
                  <a:gd name="T28" fmla="*/ 321 w 909"/>
                  <a:gd name="T29" fmla="*/ 695 h 1230"/>
                  <a:gd name="T30" fmla="*/ 482 w 909"/>
                  <a:gd name="T31" fmla="*/ 427 h 1230"/>
                  <a:gd name="T32" fmla="*/ 482 w 909"/>
                  <a:gd name="T33" fmla="*/ 427 h 1230"/>
                  <a:gd name="T34" fmla="*/ 588 w 909"/>
                  <a:gd name="T35" fmla="*/ 267 h 1230"/>
                  <a:gd name="T36" fmla="*/ 695 w 909"/>
                  <a:gd name="T37" fmla="*/ 107 h 1230"/>
                  <a:gd name="T38" fmla="*/ 802 w 909"/>
                  <a:gd name="T3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09" h="1230">
                    <a:moveTo>
                      <a:pt x="802" y="0"/>
                    </a:moveTo>
                    <a:lnTo>
                      <a:pt x="855" y="161"/>
                    </a:lnTo>
                    <a:lnTo>
                      <a:pt x="909" y="427"/>
                    </a:lnTo>
                    <a:lnTo>
                      <a:pt x="802" y="748"/>
                    </a:lnTo>
                    <a:lnTo>
                      <a:pt x="802" y="748"/>
                    </a:lnTo>
                    <a:lnTo>
                      <a:pt x="534" y="1016"/>
                    </a:lnTo>
                    <a:lnTo>
                      <a:pt x="267" y="1230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0" y="1123"/>
                    </a:lnTo>
                    <a:lnTo>
                      <a:pt x="53" y="1016"/>
                    </a:lnTo>
                    <a:lnTo>
                      <a:pt x="160" y="909"/>
                    </a:lnTo>
                    <a:lnTo>
                      <a:pt x="160" y="909"/>
                    </a:lnTo>
                    <a:lnTo>
                      <a:pt x="214" y="855"/>
                    </a:lnTo>
                    <a:lnTo>
                      <a:pt x="321" y="695"/>
                    </a:lnTo>
                    <a:lnTo>
                      <a:pt x="482" y="427"/>
                    </a:lnTo>
                    <a:lnTo>
                      <a:pt x="482" y="427"/>
                    </a:lnTo>
                    <a:lnTo>
                      <a:pt x="588" y="267"/>
                    </a:lnTo>
                    <a:lnTo>
                      <a:pt x="695" y="107"/>
                    </a:lnTo>
                    <a:lnTo>
                      <a:pt x="802" y="0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3" name="Freeform 433"/>
              <p:cNvSpPr>
                <a:spLocks/>
              </p:cNvSpPr>
              <p:nvPr/>
            </p:nvSpPr>
            <p:spPr bwMode="auto">
              <a:xfrm>
                <a:off x="4312" y="2457"/>
                <a:ext cx="100" cy="134"/>
              </a:xfrm>
              <a:custGeom>
                <a:avLst/>
                <a:gdLst>
                  <a:gd name="T0" fmla="*/ 695 w 802"/>
                  <a:gd name="T1" fmla="*/ 641 h 1069"/>
                  <a:gd name="T2" fmla="*/ 481 w 802"/>
                  <a:gd name="T3" fmla="*/ 909 h 1069"/>
                  <a:gd name="T4" fmla="*/ 214 w 802"/>
                  <a:gd name="T5" fmla="*/ 1069 h 1069"/>
                  <a:gd name="T6" fmla="*/ 54 w 802"/>
                  <a:gd name="T7" fmla="*/ 1069 h 1069"/>
                  <a:gd name="T8" fmla="*/ 54 w 802"/>
                  <a:gd name="T9" fmla="*/ 1069 h 1069"/>
                  <a:gd name="T10" fmla="*/ 0 w 802"/>
                  <a:gd name="T11" fmla="*/ 1016 h 1069"/>
                  <a:gd name="T12" fmla="*/ 54 w 802"/>
                  <a:gd name="T13" fmla="*/ 909 h 1069"/>
                  <a:gd name="T14" fmla="*/ 161 w 802"/>
                  <a:gd name="T15" fmla="*/ 802 h 1069"/>
                  <a:gd name="T16" fmla="*/ 161 w 802"/>
                  <a:gd name="T17" fmla="*/ 802 h 1069"/>
                  <a:gd name="T18" fmla="*/ 214 w 802"/>
                  <a:gd name="T19" fmla="*/ 748 h 1069"/>
                  <a:gd name="T20" fmla="*/ 321 w 802"/>
                  <a:gd name="T21" fmla="*/ 588 h 1069"/>
                  <a:gd name="T22" fmla="*/ 429 w 802"/>
                  <a:gd name="T23" fmla="*/ 374 h 1069"/>
                  <a:gd name="T24" fmla="*/ 429 w 802"/>
                  <a:gd name="T25" fmla="*/ 374 h 1069"/>
                  <a:gd name="T26" fmla="*/ 535 w 802"/>
                  <a:gd name="T27" fmla="*/ 213 h 1069"/>
                  <a:gd name="T28" fmla="*/ 588 w 802"/>
                  <a:gd name="T29" fmla="*/ 107 h 1069"/>
                  <a:gd name="T30" fmla="*/ 695 w 802"/>
                  <a:gd name="T31" fmla="*/ 0 h 1069"/>
                  <a:gd name="T32" fmla="*/ 695 w 802"/>
                  <a:gd name="T33" fmla="*/ 0 h 1069"/>
                  <a:gd name="T34" fmla="*/ 749 w 802"/>
                  <a:gd name="T35" fmla="*/ 107 h 1069"/>
                  <a:gd name="T36" fmla="*/ 802 w 802"/>
                  <a:gd name="T37" fmla="*/ 374 h 1069"/>
                  <a:gd name="T38" fmla="*/ 695 w 802"/>
                  <a:gd name="T39" fmla="*/ 641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2" h="1069">
                    <a:moveTo>
                      <a:pt x="695" y="641"/>
                    </a:moveTo>
                    <a:lnTo>
                      <a:pt x="481" y="909"/>
                    </a:lnTo>
                    <a:lnTo>
                      <a:pt x="214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0" y="1016"/>
                    </a:lnTo>
                    <a:lnTo>
                      <a:pt x="54" y="909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214" y="748"/>
                    </a:lnTo>
                    <a:lnTo>
                      <a:pt x="321" y="588"/>
                    </a:lnTo>
                    <a:lnTo>
                      <a:pt x="429" y="374"/>
                    </a:lnTo>
                    <a:lnTo>
                      <a:pt x="429" y="374"/>
                    </a:lnTo>
                    <a:lnTo>
                      <a:pt x="535" y="213"/>
                    </a:lnTo>
                    <a:lnTo>
                      <a:pt x="588" y="107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749" y="107"/>
                    </a:lnTo>
                    <a:lnTo>
                      <a:pt x="802" y="374"/>
                    </a:lnTo>
                    <a:lnTo>
                      <a:pt x="695" y="641"/>
                    </a:lnTo>
                    <a:close/>
                  </a:path>
                </a:pathLst>
              </a:custGeom>
              <a:solidFill>
                <a:srgbClr val="004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4" name="Freeform 434"/>
              <p:cNvSpPr>
                <a:spLocks/>
              </p:cNvSpPr>
              <p:nvPr/>
            </p:nvSpPr>
            <p:spPr bwMode="auto">
              <a:xfrm>
                <a:off x="4319" y="2477"/>
                <a:ext cx="80" cy="107"/>
              </a:xfrm>
              <a:custGeom>
                <a:avLst/>
                <a:gdLst>
                  <a:gd name="T0" fmla="*/ 588 w 641"/>
                  <a:gd name="T1" fmla="*/ 535 h 856"/>
                  <a:gd name="T2" fmla="*/ 427 w 641"/>
                  <a:gd name="T3" fmla="*/ 749 h 856"/>
                  <a:gd name="T4" fmla="*/ 214 w 641"/>
                  <a:gd name="T5" fmla="*/ 856 h 856"/>
                  <a:gd name="T6" fmla="*/ 53 w 641"/>
                  <a:gd name="T7" fmla="*/ 856 h 856"/>
                  <a:gd name="T8" fmla="*/ 53 w 641"/>
                  <a:gd name="T9" fmla="*/ 856 h 856"/>
                  <a:gd name="T10" fmla="*/ 0 w 641"/>
                  <a:gd name="T11" fmla="*/ 802 h 856"/>
                  <a:gd name="T12" fmla="*/ 53 w 641"/>
                  <a:gd name="T13" fmla="*/ 695 h 856"/>
                  <a:gd name="T14" fmla="*/ 160 w 641"/>
                  <a:gd name="T15" fmla="*/ 642 h 856"/>
                  <a:gd name="T16" fmla="*/ 160 w 641"/>
                  <a:gd name="T17" fmla="*/ 642 h 856"/>
                  <a:gd name="T18" fmla="*/ 214 w 641"/>
                  <a:gd name="T19" fmla="*/ 588 h 856"/>
                  <a:gd name="T20" fmla="*/ 267 w 641"/>
                  <a:gd name="T21" fmla="*/ 481 h 856"/>
                  <a:gd name="T22" fmla="*/ 375 w 641"/>
                  <a:gd name="T23" fmla="*/ 321 h 856"/>
                  <a:gd name="T24" fmla="*/ 375 w 641"/>
                  <a:gd name="T25" fmla="*/ 321 h 856"/>
                  <a:gd name="T26" fmla="*/ 427 w 641"/>
                  <a:gd name="T27" fmla="*/ 160 h 856"/>
                  <a:gd name="T28" fmla="*/ 534 w 641"/>
                  <a:gd name="T29" fmla="*/ 53 h 856"/>
                  <a:gd name="T30" fmla="*/ 641 w 641"/>
                  <a:gd name="T31" fmla="*/ 0 h 856"/>
                  <a:gd name="T32" fmla="*/ 641 w 641"/>
                  <a:gd name="T33" fmla="*/ 0 h 856"/>
                  <a:gd name="T34" fmla="*/ 641 w 641"/>
                  <a:gd name="T35" fmla="*/ 107 h 856"/>
                  <a:gd name="T36" fmla="*/ 641 w 641"/>
                  <a:gd name="T37" fmla="*/ 321 h 856"/>
                  <a:gd name="T38" fmla="*/ 588 w 641"/>
                  <a:gd name="T39" fmla="*/ 53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1" h="856">
                    <a:moveTo>
                      <a:pt x="588" y="535"/>
                    </a:moveTo>
                    <a:lnTo>
                      <a:pt x="427" y="749"/>
                    </a:lnTo>
                    <a:lnTo>
                      <a:pt x="214" y="856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0" y="802"/>
                    </a:lnTo>
                    <a:lnTo>
                      <a:pt x="53" y="695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14" y="588"/>
                    </a:lnTo>
                    <a:lnTo>
                      <a:pt x="267" y="48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427" y="160"/>
                    </a:lnTo>
                    <a:lnTo>
                      <a:pt x="534" y="53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107"/>
                    </a:lnTo>
                    <a:lnTo>
                      <a:pt x="641" y="321"/>
                    </a:lnTo>
                    <a:lnTo>
                      <a:pt x="588" y="535"/>
                    </a:lnTo>
                    <a:close/>
                  </a:path>
                </a:pathLst>
              </a:custGeom>
              <a:solidFill>
                <a:srgbClr val="005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5" name="Freeform 435"/>
              <p:cNvSpPr>
                <a:spLocks/>
              </p:cNvSpPr>
              <p:nvPr/>
            </p:nvSpPr>
            <p:spPr bwMode="auto">
              <a:xfrm>
                <a:off x="4325" y="2490"/>
                <a:ext cx="67" cy="87"/>
              </a:xfrm>
              <a:custGeom>
                <a:avLst/>
                <a:gdLst>
                  <a:gd name="T0" fmla="*/ 481 w 535"/>
                  <a:gd name="T1" fmla="*/ 428 h 695"/>
                  <a:gd name="T2" fmla="*/ 374 w 535"/>
                  <a:gd name="T3" fmla="*/ 588 h 695"/>
                  <a:gd name="T4" fmla="*/ 161 w 535"/>
                  <a:gd name="T5" fmla="*/ 695 h 695"/>
                  <a:gd name="T6" fmla="*/ 54 w 535"/>
                  <a:gd name="T7" fmla="*/ 695 h 695"/>
                  <a:gd name="T8" fmla="*/ 54 w 535"/>
                  <a:gd name="T9" fmla="*/ 695 h 695"/>
                  <a:gd name="T10" fmla="*/ 0 w 535"/>
                  <a:gd name="T11" fmla="*/ 642 h 695"/>
                  <a:gd name="T12" fmla="*/ 54 w 535"/>
                  <a:gd name="T13" fmla="*/ 588 h 695"/>
                  <a:gd name="T14" fmla="*/ 107 w 535"/>
                  <a:gd name="T15" fmla="*/ 535 h 695"/>
                  <a:gd name="T16" fmla="*/ 107 w 535"/>
                  <a:gd name="T17" fmla="*/ 535 h 695"/>
                  <a:gd name="T18" fmla="*/ 161 w 535"/>
                  <a:gd name="T19" fmla="*/ 481 h 695"/>
                  <a:gd name="T20" fmla="*/ 214 w 535"/>
                  <a:gd name="T21" fmla="*/ 428 h 695"/>
                  <a:gd name="T22" fmla="*/ 322 w 535"/>
                  <a:gd name="T23" fmla="*/ 267 h 695"/>
                  <a:gd name="T24" fmla="*/ 322 w 535"/>
                  <a:gd name="T25" fmla="*/ 267 h 695"/>
                  <a:gd name="T26" fmla="*/ 374 w 535"/>
                  <a:gd name="T27" fmla="*/ 160 h 695"/>
                  <a:gd name="T28" fmla="*/ 428 w 535"/>
                  <a:gd name="T29" fmla="*/ 53 h 695"/>
                  <a:gd name="T30" fmla="*/ 535 w 535"/>
                  <a:gd name="T31" fmla="*/ 0 h 695"/>
                  <a:gd name="T32" fmla="*/ 535 w 535"/>
                  <a:gd name="T33" fmla="*/ 0 h 695"/>
                  <a:gd name="T34" fmla="*/ 535 w 535"/>
                  <a:gd name="T35" fmla="*/ 107 h 695"/>
                  <a:gd name="T36" fmla="*/ 535 w 535"/>
                  <a:gd name="T37" fmla="*/ 267 h 695"/>
                  <a:gd name="T38" fmla="*/ 481 w 535"/>
                  <a:gd name="T39" fmla="*/ 42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695">
                    <a:moveTo>
                      <a:pt x="481" y="428"/>
                    </a:moveTo>
                    <a:lnTo>
                      <a:pt x="374" y="588"/>
                    </a:lnTo>
                    <a:lnTo>
                      <a:pt x="161" y="695"/>
                    </a:lnTo>
                    <a:lnTo>
                      <a:pt x="54" y="695"/>
                    </a:lnTo>
                    <a:lnTo>
                      <a:pt x="54" y="695"/>
                    </a:lnTo>
                    <a:lnTo>
                      <a:pt x="0" y="642"/>
                    </a:lnTo>
                    <a:lnTo>
                      <a:pt x="54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161" y="481"/>
                    </a:lnTo>
                    <a:lnTo>
                      <a:pt x="214" y="428"/>
                    </a:lnTo>
                    <a:lnTo>
                      <a:pt x="322" y="267"/>
                    </a:lnTo>
                    <a:lnTo>
                      <a:pt x="322" y="267"/>
                    </a:lnTo>
                    <a:lnTo>
                      <a:pt x="374" y="160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107"/>
                    </a:lnTo>
                    <a:lnTo>
                      <a:pt x="535" y="267"/>
                    </a:lnTo>
                    <a:lnTo>
                      <a:pt x="481" y="428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" name="Freeform 436"/>
              <p:cNvSpPr>
                <a:spLocks/>
              </p:cNvSpPr>
              <p:nvPr/>
            </p:nvSpPr>
            <p:spPr bwMode="auto">
              <a:xfrm>
                <a:off x="4332" y="2504"/>
                <a:ext cx="54" cy="67"/>
              </a:xfrm>
              <a:custGeom>
                <a:avLst/>
                <a:gdLst>
                  <a:gd name="T0" fmla="*/ 427 w 427"/>
                  <a:gd name="T1" fmla="*/ 321 h 535"/>
                  <a:gd name="T2" fmla="*/ 268 w 427"/>
                  <a:gd name="T3" fmla="*/ 481 h 535"/>
                  <a:gd name="T4" fmla="*/ 160 w 427"/>
                  <a:gd name="T5" fmla="*/ 535 h 535"/>
                  <a:gd name="T6" fmla="*/ 53 w 427"/>
                  <a:gd name="T7" fmla="*/ 535 h 535"/>
                  <a:gd name="T8" fmla="*/ 53 w 427"/>
                  <a:gd name="T9" fmla="*/ 535 h 535"/>
                  <a:gd name="T10" fmla="*/ 0 w 427"/>
                  <a:gd name="T11" fmla="*/ 535 h 535"/>
                  <a:gd name="T12" fmla="*/ 53 w 427"/>
                  <a:gd name="T13" fmla="*/ 481 h 535"/>
                  <a:gd name="T14" fmla="*/ 107 w 427"/>
                  <a:gd name="T15" fmla="*/ 428 h 535"/>
                  <a:gd name="T16" fmla="*/ 107 w 427"/>
                  <a:gd name="T17" fmla="*/ 428 h 535"/>
                  <a:gd name="T18" fmla="*/ 107 w 427"/>
                  <a:gd name="T19" fmla="*/ 428 h 535"/>
                  <a:gd name="T20" fmla="*/ 214 w 427"/>
                  <a:gd name="T21" fmla="*/ 321 h 535"/>
                  <a:gd name="T22" fmla="*/ 268 w 427"/>
                  <a:gd name="T23" fmla="*/ 214 h 535"/>
                  <a:gd name="T24" fmla="*/ 268 w 427"/>
                  <a:gd name="T25" fmla="*/ 214 h 535"/>
                  <a:gd name="T26" fmla="*/ 320 w 427"/>
                  <a:gd name="T27" fmla="*/ 107 h 535"/>
                  <a:gd name="T28" fmla="*/ 374 w 427"/>
                  <a:gd name="T29" fmla="*/ 53 h 535"/>
                  <a:gd name="T30" fmla="*/ 427 w 427"/>
                  <a:gd name="T31" fmla="*/ 0 h 535"/>
                  <a:gd name="T32" fmla="*/ 427 w 427"/>
                  <a:gd name="T33" fmla="*/ 0 h 535"/>
                  <a:gd name="T34" fmla="*/ 427 w 427"/>
                  <a:gd name="T35" fmla="*/ 53 h 535"/>
                  <a:gd name="T36" fmla="*/ 427 w 427"/>
                  <a:gd name="T37" fmla="*/ 214 h 535"/>
                  <a:gd name="T38" fmla="*/ 427 w 427"/>
                  <a:gd name="T39" fmla="*/ 321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7" h="535">
                    <a:moveTo>
                      <a:pt x="427" y="321"/>
                    </a:moveTo>
                    <a:lnTo>
                      <a:pt x="268" y="481"/>
                    </a:lnTo>
                    <a:lnTo>
                      <a:pt x="160" y="53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535"/>
                    </a:lnTo>
                    <a:lnTo>
                      <a:pt x="53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214" y="321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320" y="107"/>
                    </a:lnTo>
                    <a:lnTo>
                      <a:pt x="374" y="53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27" y="53"/>
                    </a:lnTo>
                    <a:lnTo>
                      <a:pt x="427" y="214"/>
                    </a:lnTo>
                    <a:lnTo>
                      <a:pt x="427" y="321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" name="Freeform 437"/>
              <p:cNvSpPr>
                <a:spLocks/>
              </p:cNvSpPr>
              <p:nvPr/>
            </p:nvSpPr>
            <p:spPr bwMode="auto">
              <a:xfrm>
                <a:off x="4345" y="2524"/>
                <a:ext cx="34" cy="40"/>
              </a:xfrm>
              <a:custGeom>
                <a:avLst/>
                <a:gdLst>
                  <a:gd name="T0" fmla="*/ 53 w 267"/>
                  <a:gd name="T1" fmla="*/ 268 h 321"/>
                  <a:gd name="T2" fmla="*/ 53 w 267"/>
                  <a:gd name="T3" fmla="*/ 268 h 321"/>
                  <a:gd name="T4" fmla="*/ 107 w 267"/>
                  <a:gd name="T5" fmla="*/ 214 h 321"/>
                  <a:gd name="T6" fmla="*/ 161 w 267"/>
                  <a:gd name="T7" fmla="*/ 107 h 321"/>
                  <a:gd name="T8" fmla="*/ 161 w 267"/>
                  <a:gd name="T9" fmla="*/ 107 h 321"/>
                  <a:gd name="T10" fmla="*/ 161 w 267"/>
                  <a:gd name="T11" fmla="*/ 54 h 321"/>
                  <a:gd name="T12" fmla="*/ 213 w 267"/>
                  <a:gd name="T13" fmla="*/ 0 h 321"/>
                  <a:gd name="T14" fmla="*/ 267 w 267"/>
                  <a:gd name="T15" fmla="*/ 0 h 321"/>
                  <a:gd name="T16" fmla="*/ 267 w 267"/>
                  <a:gd name="T17" fmla="*/ 0 h 321"/>
                  <a:gd name="T18" fmla="*/ 267 w 267"/>
                  <a:gd name="T19" fmla="*/ 54 h 321"/>
                  <a:gd name="T20" fmla="*/ 267 w 267"/>
                  <a:gd name="T21" fmla="*/ 107 h 321"/>
                  <a:gd name="T22" fmla="*/ 267 w 267"/>
                  <a:gd name="T23" fmla="*/ 214 h 321"/>
                  <a:gd name="T24" fmla="*/ 267 w 267"/>
                  <a:gd name="T25" fmla="*/ 214 h 321"/>
                  <a:gd name="T26" fmla="*/ 161 w 267"/>
                  <a:gd name="T27" fmla="*/ 321 h 321"/>
                  <a:gd name="T28" fmla="*/ 53 w 267"/>
                  <a:gd name="T29" fmla="*/ 321 h 321"/>
                  <a:gd name="T30" fmla="*/ 0 w 267"/>
                  <a:gd name="T31" fmla="*/ 321 h 321"/>
                  <a:gd name="T32" fmla="*/ 0 w 267"/>
                  <a:gd name="T33" fmla="*/ 321 h 321"/>
                  <a:gd name="T34" fmla="*/ 0 w 267"/>
                  <a:gd name="T35" fmla="*/ 321 h 321"/>
                  <a:gd name="T36" fmla="*/ 0 w 267"/>
                  <a:gd name="T37" fmla="*/ 321 h 321"/>
                  <a:gd name="T38" fmla="*/ 53 w 267"/>
                  <a:gd name="T39" fmla="*/ 26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321">
                    <a:moveTo>
                      <a:pt x="53" y="268"/>
                    </a:moveTo>
                    <a:lnTo>
                      <a:pt x="53" y="268"/>
                    </a:lnTo>
                    <a:lnTo>
                      <a:pt x="107" y="21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54"/>
                    </a:lnTo>
                    <a:lnTo>
                      <a:pt x="213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54"/>
                    </a:lnTo>
                    <a:lnTo>
                      <a:pt x="267" y="10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61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007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" name="Freeform 438"/>
              <p:cNvSpPr>
                <a:spLocks/>
              </p:cNvSpPr>
              <p:nvPr/>
            </p:nvSpPr>
            <p:spPr bwMode="auto">
              <a:xfrm>
                <a:off x="3650" y="2423"/>
                <a:ext cx="608" cy="562"/>
              </a:xfrm>
              <a:custGeom>
                <a:avLst/>
                <a:gdLst>
                  <a:gd name="T0" fmla="*/ 2889 w 4869"/>
                  <a:gd name="T1" fmla="*/ 4492 h 4492"/>
                  <a:gd name="T2" fmla="*/ 54 w 4869"/>
                  <a:gd name="T3" fmla="*/ 1498 h 4492"/>
                  <a:gd name="T4" fmla="*/ 0 w 4869"/>
                  <a:gd name="T5" fmla="*/ 802 h 4492"/>
                  <a:gd name="T6" fmla="*/ 0 w 4869"/>
                  <a:gd name="T7" fmla="*/ 695 h 4492"/>
                  <a:gd name="T8" fmla="*/ 267 w 4869"/>
                  <a:gd name="T9" fmla="*/ 0 h 4492"/>
                  <a:gd name="T10" fmla="*/ 213 w 4869"/>
                  <a:gd name="T11" fmla="*/ 107 h 4492"/>
                  <a:gd name="T12" fmla="*/ 267 w 4869"/>
                  <a:gd name="T13" fmla="*/ 322 h 4492"/>
                  <a:gd name="T14" fmla="*/ 374 w 4869"/>
                  <a:gd name="T15" fmla="*/ 322 h 4492"/>
                  <a:gd name="T16" fmla="*/ 534 w 4869"/>
                  <a:gd name="T17" fmla="*/ 375 h 4492"/>
                  <a:gd name="T18" fmla="*/ 588 w 4869"/>
                  <a:gd name="T19" fmla="*/ 481 h 4492"/>
                  <a:gd name="T20" fmla="*/ 588 w 4869"/>
                  <a:gd name="T21" fmla="*/ 588 h 4492"/>
                  <a:gd name="T22" fmla="*/ 641 w 4869"/>
                  <a:gd name="T23" fmla="*/ 642 h 4492"/>
                  <a:gd name="T24" fmla="*/ 802 w 4869"/>
                  <a:gd name="T25" fmla="*/ 642 h 4492"/>
                  <a:gd name="T26" fmla="*/ 855 w 4869"/>
                  <a:gd name="T27" fmla="*/ 695 h 4492"/>
                  <a:gd name="T28" fmla="*/ 1016 w 4869"/>
                  <a:gd name="T29" fmla="*/ 802 h 4492"/>
                  <a:gd name="T30" fmla="*/ 1016 w 4869"/>
                  <a:gd name="T31" fmla="*/ 856 h 4492"/>
                  <a:gd name="T32" fmla="*/ 1123 w 4869"/>
                  <a:gd name="T33" fmla="*/ 909 h 4492"/>
                  <a:gd name="T34" fmla="*/ 1176 w 4869"/>
                  <a:gd name="T35" fmla="*/ 909 h 4492"/>
                  <a:gd name="T36" fmla="*/ 1230 w 4869"/>
                  <a:gd name="T37" fmla="*/ 909 h 4492"/>
                  <a:gd name="T38" fmla="*/ 1230 w 4869"/>
                  <a:gd name="T39" fmla="*/ 1016 h 4492"/>
                  <a:gd name="T40" fmla="*/ 1337 w 4869"/>
                  <a:gd name="T41" fmla="*/ 1177 h 4492"/>
                  <a:gd name="T42" fmla="*/ 1390 w 4869"/>
                  <a:gd name="T43" fmla="*/ 1230 h 4492"/>
                  <a:gd name="T44" fmla="*/ 1498 w 4869"/>
                  <a:gd name="T45" fmla="*/ 1230 h 4492"/>
                  <a:gd name="T46" fmla="*/ 1551 w 4869"/>
                  <a:gd name="T47" fmla="*/ 1230 h 4492"/>
                  <a:gd name="T48" fmla="*/ 1658 w 4869"/>
                  <a:gd name="T49" fmla="*/ 1230 h 4492"/>
                  <a:gd name="T50" fmla="*/ 1658 w 4869"/>
                  <a:gd name="T51" fmla="*/ 1284 h 4492"/>
                  <a:gd name="T52" fmla="*/ 1712 w 4869"/>
                  <a:gd name="T53" fmla="*/ 1391 h 4492"/>
                  <a:gd name="T54" fmla="*/ 1658 w 4869"/>
                  <a:gd name="T55" fmla="*/ 1444 h 4492"/>
                  <a:gd name="T56" fmla="*/ 1712 w 4869"/>
                  <a:gd name="T57" fmla="*/ 1498 h 4492"/>
                  <a:gd name="T58" fmla="*/ 1819 w 4869"/>
                  <a:gd name="T59" fmla="*/ 1711 h 4492"/>
                  <a:gd name="T60" fmla="*/ 2193 w 4869"/>
                  <a:gd name="T61" fmla="*/ 1979 h 4492"/>
                  <a:gd name="T62" fmla="*/ 2247 w 4869"/>
                  <a:gd name="T63" fmla="*/ 1979 h 4492"/>
                  <a:gd name="T64" fmla="*/ 2461 w 4869"/>
                  <a:gd name="T65" fmla="*/ 1979 h 4492"/>
                  <a:gd name="T66" fmla="*/ 2461 w 4869"/>
                  <a:gd name="T67" fmla="*/ 2032 h 4492"/>
                  <a:gd name="T68" fmla="*/ 2461 w 4869"/>
                  <a:gd name="T69" fmla="*/ 2139 h 4492"/>
                  <a:gd name="T70" fmla="*/ 2514 w 4869"/>
                  <a:gd name="T71" fmla="*/ 2193 h 4492"/>
                  <a:gd name="T72" fmla="*/ 2621 w 4869"/>
                  <a:gd name="T73" fmla="*/ 2246 h 4492"/>
                  <a:gd name="T74" fmla="*/ 2675 w 4869"/>
                  <a:gd name="T75" fmla="*/ 2460 h 4492"/>
                  <a:gd name="T76" fmla="*/ 2996 w 4869"/>
                  <a:gd name="T77" fmla="*/ 2780 h 4492"/>
                  <a:gd name="T78" fmla="*/ 2996 w 4869"/>
                  <a:gd name="T79" fmla="*/ 2780 h 4492"/>
                  <a:gd name="T80" fmla="*/ 3103 w 4869"/>
                  <a:gd name="T81" fmla="*/ 2834 h 4492"/>
                  <a:gd name="T82" fmla="*/ 3157 w 4869"/>
                  <a:gd name="T83" fmla="*/ 2941 h 4492"/>
                  <a:gd name="T84" fmla="*/ 3371 w 4869"/>
                  <a:gd name="T85" fmla="*/ 3102 h 4492"/>
                  <a:gd name="T86" fmla="*/ 3478 w 4869"/>
                  <a:gd name="T87" fmla="*/ 3155 h 4492"/>
                  <a:gd name="T88" fmla="*/ 3692 w 4869"/>
                  <a:gd name="T89" fmla="*/ 3262 h 4492"/>
                  <a:gd name="T90" fmla="*/ 3745 w 4869"/>
                  <a:gd name="T91" fmla="*/ 3369 h 4492"/>
                  <a:gd name="T92" fmla="*/ 3906 w 4869"/>
                  <a:gd name="T93" fmla="*/ 3530 h 4492"/>
                  <a:gd name="T94" fmla="*/ 4013 w 4869"/>
                  <a:gd name="T95" fmla="*/ 3583 h 4492"/>
                  <a:gd name="T96" fmla="*/ 4227 w 4869"/>
                  <a:gd name="T97" fmla="*/ 3690 h 4492"/>
                  <a:gd name="T98" fmla="*/ 4227 w 4869"/>
                  <a:gd name="T99" fmla="*/ 3690 h 4492"/>
                  <a:gd name="T100" fmla="*/ 4280 w 4869"/>
                  <a:gd name="T101" fmla="*/ 3744 h 4492"/>
                  <a:gd name="T102" fmla="*/ 4227 w 4869"/>
                  <a:gd name="T103" fmla="*/ 3797 h 4492"/>
                  <a:gd name="T104" fmla="*/ 4173 w 4869"/>
                  <a:gd name="T105" fmla="*/ 3851 h 4492"/>
                  <a:gd name="T106" fmla="*/ 4280 w 4869"/>
                  <a:gd name="T107" fmla="*/ 3957 h 4492"/>
                  <a:gd name="T108" fmla="*/ 4495 w 4869"/>
                  <a:gd name="T109" fmla="*/ 4171 h 4492"/>
                  <a:gd name="T110" fmla="*/ 4495 w 4869"/>
                  <a:gd name="T111" fmla="*/ 4224 h 4492"/>
                  <a:gd name="T112" fmla="*/ 4655 w 4869"/>
                  <a:gd name="T113" fmla="*/ 4331 h 4492"/>
                  <a:gd name="T114" fmla="*/ 4869 w 4869"/>
                  <a:gd name="T115" fmla="*/ 4492 h 4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69" h="4492">
                    <a:moveTo>
                      <a:pt x="4869" y="4492"/>
                    </a:moveTo>
                    <a:lnTo>
                      <a:pt x="2889" y="4492"/>
                    </a:lnTo>
                    <a:lnTo>
                      <a:pt x="54" y="1604"/>
                    </a:lnTo>
                    <a:lnTo>
                      <a:pt x="54" y="1498"/>
                    </a:lnTo>
                    <a:lnTo>
                      <a:pt x="0" y="1177"/>
                    </a:lnTo>
                    <a:lnTo>
                      <a:pt x="0" y="802"/>
                    </a:lnTo>
                    <a:lnTo>
                      <a:pt x="0" y="802"/>
                    </a:lnTo>
                    <a:lnTo>
                      <a:pt x="0" y="695"/>
                    </a:lnTo>
                    <a:lnTo>
                      <a:pt x="54" y="375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3" y="107"/>
                    </a:lnTo>
                    <a:lnTo>
                      <a:pt x="213" y="268"/>
                    </a:lnTo>
                    <a:lnTo>
                      <a:pt x="267" y="322"/>
                    </a:lnTo>
                    <a:lnTo>
                      <a:pt x="267" y="322"/>
                    </a:lnTo>
                    <a:lnTo>
                      <a:pt x="374" y="322"/>
                    </a:lnTo>
                    <a:lnTo>
                      <a:pt x="481" y="375"/>
                    </a:lnTo>
                    <a:lnTo>
                      <a:pt x="534" y="375"/>
                    </a:lnTo>
                    <a:lnTo>
                      <a:pt x="534" y="375"/>
                    </a:lnTo>
                    <a:lnTo>
                      <a:pt x="588" y="481"/>
                    </a:lnTo>
                    <a:lnTo>
                      <a:pt x="534" y="535"/>
                    </a:lnTo>
                    <a:lnTo>
                      <a:pt x="588" y="588"/>
                    </a:lnTo>
                    <a:lnTo>
                      <a:pt x="588" y="588"/>
                    </a:lnTo>
                    <a:lnTo>
                      <a:pt x="641" y="642"/>
                    </a:lnTo>
                    <a:lnTo>
                      <a:pt x="695" y="642"/>
                    </a:lnTo>
                    <a:lnTo>
                      <a:pt x="802" y="642"/>
                    </a:lnTo>
                    <a:lnTo>
                      <a:pt x="802" y="642"/>
                    </a:lnTo>
                    <a:lnTo>
                      <a:pt x="855" y="695"/>
                    </a:lnTo>
                    <a:lnTo>
                      <a:pt x="909" y="802"/>
                    </a:lnTo>
                    <a:lnTo>
                      <a:pt x="1016" y="802"/>
                    </a:lnTo>
                    <a:lnTo>
                      <a:pt x="1016" y="802"/>
                    </a:lnTo>
                    <a:lnTo>
                      <a:pt x="1016" y="856"/>
                    </a:lnTo>
                    <a:lnTo>
                      <a:pt x="1069" y="909"/>
                    </a:lnTo>
                    <a:lnTo>
                      <a:pt x="1123" y="909"/>
                    </a:lnTo>
                    <a:lnTo>
                      <a:pt x="1123" y="909"/>
                    </a:lnTo>
                    <a:lnTo>
                      <a:pt x="1176" y="909"/>
                    </a:lnTo>
                    <a:lnTo>
                      <a:pt x="1176" y="909"/>
                    </a:lnTo>
                    <a:lnTo>
                      <a:pt x="1230" y="909"/>
                    </a:lnTo>
                    <a:lnTo>
                      <a:pt x="1230" y="909"/>
                    </a:lnTo>
                    <a:lnTo>
                      <a:pt x="1230" y="1016"/>
                    </a:lnTo>
                    <a:lnTo>
                      <a:pt x="1230" y="1123"/>
                    </a:lnTo>
                    <a:lnTo>
                      <a:pt x="1337" y="1177"/>
                    </a:lnTo>
                    <a:lnTo>
                      <a:pt x="1337" y="1177"/>
                    </a:lnTo>
                    <a:lnTo>
                      <a:pt x="1390" y="1230"/>
                    </a:lnTo>
                    <a:lnTo>
                      <a:pt x="1444" y="1230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551" y="1230"/>
                    </a:lnTo>
                    <a:lnTo>
                      <a:pt x="1605" y="1230"/>
                    </a:lnTo>
                    <a:lnTo>
                      <a:pt x="1658" y="1230"/>
                    </a:lnTo>
                    <a:lnTo>
                      <a:pt x="1658" y="1230"/>
                    </a:lnTo>
                    <a:lnTo>
                      <a:pt x="1658" y="1284"/>
                    </a:lnTo>
                    <a:lnTo>
                      <a:pt x="1712" y="1337"/>
                    </a:lnTo>
                    <a:lnTo>
                      <a:pt x="1712" y="1391"/>
                    </a:lnTo>
                    <a:lnTo>
                      <a:pt x="1712" y="1391"/>
                    </a:lnTo>
                    <a:lnTo>
                      <a:pt x="1658" y="1444"/>
                    </a:lnTo>
                    <a:lnTo>
                      <a:pt x="1658" y="1498"/>
                    </a:lnTo>
                    <a:lnTo>
                      <a:pt x="1712" y="1498"/>
                    </a:lnTo>
                    <a:lnTo>
                      <a:pt x="1712" y="1498"/>
                    </a:lnTo>
                    <a:lnTo>
                      <a:pt x="1819" y="1711"/>
                    </a:lnTo>
                    <a:lnTo>
                      <a:pt x="1979" y="1872"/>
                    </a:lnTo>
                    <a:lnTo>
                      <a:pt x="2193" y="1979"/>
                    </a:lnTo>
                    <a:lnTo>
                      <a:pt x="2193" y="1979"/>
                    </a:lnTo>
                    <a:lnTo>
                      <a:pt x="2247" y="1979"/>
                    </a:lnTo>
                    <a:lnTo>
                      <a:pt x="2354" y="1979"/>
                    </a:lnTo>
                    <a:lnTo>
                      <a:pt x="2461" y="1979"/>
                    </a:lnTo>
                    <a:lnTo>
                      <a:pt x="2461" y="1979"/>
                    </a:lnTo>
                    <a:lnTo>
                      <a:pt x="2461" y="2032"/>
                    </a:lnTo>
                    <a:lnTo>
                      <a:pt x="2461" y="2086"/>
                    </a:lnTo>
                    <a:lnTo>
                      <a:pt x="2461" y="2139"/>
                    </a:lnTo>
                    <a:lnTo>
                      <a:pt x="2461" y="2139"/>
                    </a:lnTo>
                    <a:lnTo>
                      <a:pt x="2514" y="2193"/>
                    </a:lnTo>
                    <a:lnTo>
                      <a:pt x="2568" y="2246"/>
                    </a:lnTo>
                    <a:lnTo>
                      <a:pt x="2621" y="2246"/>
                    </a:lnTo>
                    <a:lnTo>
                      <a:pt x="2621" y="2246"/>
                    </a:lnTo>
                    <a:lnTo>
                      <a:pt x="2675" y="2460"/>
                    </a:lnTo>
                    <a:lnTo>
                      <a:pt x="2835" y="2621"/>
                    </a:lnTo>
                    <a:lnTo>
                      <a:pt x="2996" y="2780"/>
                    </a:lnTo>
                    <a:lnTo>
                      <a:pt x="2996" y="2780"/>
                    </a:lnTo>
                    <a:lnTo>
                      <a:pt x="2996" y="2780"/>
                    </a:lnTo>
                    <a:lnTo>
                      <a:pt x="3050" y="2834"/>
                    </a:lnTo>
                    <a:lnTo>
                      <a:pt x="3103" y="2834"/>
                    </a:lnTo>
                    <a:lnTo>
                      <a:pt x="3103" y="2834"/>
                    </a:lnTo>
                    <a:lnTo>
                      <a:pt x="3157" y="2941"/>
                    </a:lnTo>
                    <a:lnTo>
                      <a:pt x="3264" y="3048"/>
                    </a:lnTo>
                    <a:lnTo>
                      <a:pt x="3371" y="3102"/>
                    </a:lnTo>
                    <a:lnTo>
                      <a:pt x="3371" y="3102"/>
                    </a:lnTo>
                    <a:lnTo>
                      <a:pt x="3478" y="3155"/>
                    </a:lnTo>
                    <a:lnTo>
                      <a:pt x="3585" y="3209"/>
                    </a:lnTo>
                    <a:lnTo>
                      <a:pt x="3692" y="3262"/>
                    </a:lnTo>
                    <a:lnTo>
                      <a:pt x="3692" y="3262"/>
                    </a:lnTo>
                    <a:lnTo>
                      <a:pt x="3745" y="3369"/>
                    </a:lnTo>
                    <a:lnTo>
                      <a:pt x="3799" y="3476"/>
                    </a:lnTo>
                    <a:lnTo>
                      <a:pt x="3906" y="3530"/>
                    </a:lnTo>
                    <a:lnTo>
                      <a:pt x="3906" y="3530"/>
                    </a:lnTo>
                    <a:lnTo>
                      <a:pt x="4013" y="3583"/>
                    </a:lnTo>
                    <a:lnTo>
                      <a:pt x="4120" y="3637"/>
                    </a:lnTo>
                    <a:lnTo>
                      <a:pt x="4227" y="3690"/>
                    </a:lnTo>
                    <a:lnTo>
                      <a:pt x="4227" y="3690"/>
                    </a:lnTo>
                    <a:lnTo>
                      <a:pt x="4227" y="3690"/>
                    </a:lnTo>
                    <a:lnTo>
                      <a:pt x="4280" y="3744"/>
                    </a:lnTo>
                    <a:lnTo>
                      <a:pt x="4280" y="3744"/>
                    </a:lnTo>
                    <a:lnTo>
                      <a:pt x="4280" y="3744"/>
                    </a:lnTo>
                    <a:lnTo>
                      <a:pt x="4227" y="3797"/>
                    </a:lnTo>
                    <a:lnTo>
                      <a:pt x="4173" y="3797"/>
                    </a:lnTo>
                    <a:lnTo>
                      <a:pt x="4173" y="3851"/>
                    </a:lnTo>
                    <a:lnTo>
                      <a:pt x="4173" y="3851"/>
                    </a:lnTo>
                    <a:lnTo>
                      <a:pt x="4280" y="3957"/>
                    </a:lnTo>
                    <a:lnTo>
                      <a:pt x="4388" y="4064"/>
                    </a:lnTo>
                    <a:lnTo>
                      <a:pt x="4495" y="4171"/>
                    </a:lnTo>
                    <a:lnTo>
                      <a:pt x="4495" y="4171"/>
                    </a:lnTo>
                    <a:lnTo>
                      <a:pt x="4495" y="4224"/>
                    </a:lnTo>
                    <a:lnTo>
                      <a:pt x="4602" y="4331"/>
                    </a:lnTo>
                    <a:lnTo>
                      <a:pt x="4655" y="4331"/>
                    </a:lnTo>
                    <a:lnTo>
                      <a:pt x="4655" y="4331"/>
                    </a:lnTo>
                    <a:lnTo>
                      <a:pt x="4869" y="4492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" name="Freeform 439"/>
              <p:cNvSpPr>
                <a:spLocks/>
              </p:cNvSpPr>
              <p:nvPr/>
            </p:nvSpPr>
            <p:spPr bwMode="auto">
              <a:xfrm>
                <a:off x="3650" y="2444"/>
                <a:ext cx="595" cy="541"/>
              </a:xfrm>
              <a:custGeom>
                <a:avLst/>
                <a:gdLst>
                  <a:gd name="T0" fmla="*/ 1819 w 4762"/>
                  <a:gd name="T1" fmla="*/ 1604 h 4331"/>
                  <a:gd name="T2" fmla="*/ 2193 w 4762"/>
                  <a:gd name="T3" fmla="*/ 1871 h 4331"/>
                  <a:gd name="T4" fmla="*/ 2247 w 4762"/>
                  <a:gd name="T5" fmla="*/ 1871 h 4331"/>
                  <a:gd name="T6" fmla="*/ 2407 w 4762"/>
                  <a:gd name="T7" fmla="*/ 1871 h 4331"/>
                  <a:gd name="T8" fmla="*/ 2407 w 4762"/>
                  <a:gd name="T9" fmla="*/ 1925 h 4331"/>
                  <a:gd name="T10" fmla="*/ 2461 w 4762"/>
                  <a:gd name="T11" fmla="*/ 2032 h 4331"/>
                  <a:gd name="T12" fmla="*/ 2461 w 4762"/>
                  <a:gd name="T13" fmla="*/ 2085 h 4331"/>
                  <a:gd name="T14" fmla="*/ 2568 w 4762"/>
                  <a:gd name="T15" fmla="*/ 2085 h 4331"/>
                  <a:gd name="T16" fmla="*/ 2621 w 4762"/>
                  <a:gd name="T17" fmla="*/ 2299 h 4331"/>
                  <a:gd name="T18" fmla="*/ 2943 w 4762"/>
                  <a:gd name="T19" fmla="*/ 2619 h 4331"/>
                  <a:gd name="T20" fmla="*/ 2943 w 4762"/>
                  <a:gd name="T21" fmla="*/ 2673 h 4331"/>
                  <a:gd name="T22" fmla="*/ 3050 w 4762"/>
                  <a:gd name="T23" fmla="*/ 2726 h 4331"/>
                  <a:gd name="T24" fmla="*/ 3157 w 4762"/>
                  <a:gd name="T25" fmla="*/ 2833 h 4331"/>
                  <a:gd name="T26" fmla="*/ 3317 w 4762"/>
                  <a:gd name="T27" fmla="*/ 2994 h 4331"/>
                  <a:gd name="T28" fmla="*/ 3424 w 4762"/>
                  <a:gd name="T29" fmla="*/ 3048 h 4331"/>
                  <a:gd name="T30" fmla="*/ 3638 w 4762"/>
                  <a:gd name="T31" fmla="*/ 3155 h 4331"/>
                  <a:gd name="T32" fmla="*/ 3692 w 4762"/>
                  <a:gd name="T33" fmla="*/ 3262 h 4331"/>
                  <a:gd name="T34" fmla="*/ 3852 w 4762"/>
                  <a:gd name="T35" fmla="*/ 3369 h 4331"/>
                  <a:gd name="T36" fmla="*/ 3959 w 4762"/>
                  <a:gd name="T37" fmla="*/ 3476 h 4331"/>
                  <a:gd name="T38" fmla="*/ 4173 w 4762"/>
                  <a:gd name="T39" fmla="*/ 3529 h 4331"/>
                  <a:gd name="T40" fmla="*/ 4173 w 4762"/>
                  <a:gd name="T41" fmla="*/ 3583 h 4331"/>
                  <a:gd name="T42" fmla="*/ 4227 w 4762"/>
                  <a:gd name="T43" fmla="*/ 3583 h 4331"/>
                  <a:gd name="T44" fmla="*/ 4173 w 4762"/>
                  <a:gd name="T45" fmla="*/ 3636 h 4331"/>
                  <a:gd name="T46" fmla="*/ 4120 w 4762"/>
                  <a:gd name="T47" fmla="*/ 3742 h 4331"/>
                  <a:gd name="T48" fmla="*/ 4227 w 4762"/>
                  <a:gd name="T49" fmla="*/ 3849 h 4331"/>
                  <a:gd name="T50" fmla="*/ 4441 w 4762"/>
                  <a:gd name="T51" fmla="*/ 4063 h 4331"/>
                  <a:gd name="T52" fmla="*/ 4441 w 4762"/>
                  <a:gd name="T53" fmla="*/ 4117 h 4331"/>
                  <a:gd name="T54" fmla="*/ 4602 w 4762"/>
                  <a:gd name="T55" fmla="*/ 4224 h 4331"/>
                  <a:gd name="T56" fmla="*/ 4762 w 4762"/>
                  <a:gd name="T57" fmla="*/ 4331 h 4331"/>
                  <a:gd name="T58" fmla="*/ 54 w 4762"/>
                  <a:gd name="T59" fmla="*/ 1443 h 4331"/>
                  <a:gd name="T60" fmla="*/ 0 w 4762"/>
                  <a:gd name="T61" fmla="*/ 1016 h 4331"/>
                  <a:gd name="T62" fmla="*/ 0 w 4762"/>
                  <a:gd name="T63" fmla="*/ 641 h 4331"/>
                  <a:gd name="T64" fmla="*/ 54 w 4762"/>
                  <a:gd name="T65" fmla="*/ 267 h 4331"/>
                  <a:gd name="T66" fmla="*/ 213 w 4762"/>
                  <a:gd name="T67" fmla="*/ 0 h 4331"/>
                  <a:gd name="T68" fmla="*/ 160 w 4762"/>
                  <a:gd name="T69" fmla="*/ 161 h 4331"/>
                  <a:gd name="T70" fmla="*/ 267 w 4762"/>
                  <a:gd name="T71" fmla="*/ 214 h 4331"/>
                  <a:gd name="T72" fmla="*/ 427 w 4762"/>
                  <a:gd name="T73" fmla="*/ 214 h 4331"/>
                  <a:gd name="T74" fmla="*/ 534 w 4762"/>
                  <a:gd name="T75" fmla="*/ 267 h 4331"/>
                  <a:gd name="T76" fmla="*/ 534 w 4762"/>
                  <a:gd name="T77" fmla="*/ 374 h 4331"/>
                  <a:gd name="T78" fmla="*/ 588 w 4762"/>
                  <a:gd name="T79" fmla="*/ 427 h 4331"/>
                  <a:gd name="T80" fmla="*/ 695 w 4762"/>
                  <a:gd name="T81" fmla="*/ 534 h 4331"/>
                  <a:gd name="T82" fmla="*/ 802 w 4762"/>
                  <a:gd name="T83" fmla="*/ 534 h 4331"/>
                  <a:gd name="T84" fmla="*/ 909 w 4762"/>
                  <a:gd name="T85" fmla="*/ 641 h 4331"/>
                  <a:gd name="T86" fmla="*/ 962 w 4762"/>
                  <a:gd name="T87" fmla="*/ 695 h 4331"/>
                  <a:gd name="T88" fmla="*/ 1016 w 4762"/>
                  <a:gd name="T89" fmla="*/ 748 h 4331"/>
                  <a:gd name="T90" fmla="*/ 1069 w 4762"/>
                  <a:gd name="T91" fmla="*/ 748 h 4331"/>
                  <a:gd name="T92" fmla="*/ 1176 w 4762"/>
                  <a:gd name="T93" fmla="*/ 802 h 4331"/>
                  <a:gd name="T94" fmla="*/ 1230 w 4762"/>
                  <a:gd name="T95" fmla="*/ 802 h 4331"/>
                  <a:gd name="T96" fmla="*/ 1230 w 4762"/>
                  <a:gd name="T97" fmla="*/ 1016 h 4331"/>
                  <a:gd name="T98" fmla="*/ 1337 w 4762"/>
                  <a:gd name="T99" fmla="*/ 1069 h 4331"/>
                  <a:gd name="T100" fmla="*/ 1390 w 4762"/>
                  <a:gd name="T101" fmla="*/ 1123 h 4331"/>
                  <a:gd name="T102" fmla="*/ 1444 w 4762"/>
                  <a:gd name="T103" fmla="*/ 1123 h 4331"/>
                  <a:gd name="T104" fmla="*/ 1551 w 4762"/>
                  <a:gd name="T105" fmla="*/ 1123 h 4331"/>
                  <a:gd name="T106" fmla="*/ 1658 w 4762"/>
                  <a:gd name="T107" fmla="*/ 1123 h 4331"/>
                  <a:gd name="T108" fmla="*/ 1658 w 4762"/>
                  <a:gd name="T109" fmla="*/ 1230 h 4331"/>
                  <a:gd name="T110" fmla="*/ 1658 w 4762"/>
                  <a:gd name="T111" fmla="*/ 1283 h 4331"/>
                  <a:gd name="T112" fmla="*/ 1658 w 4762"/>
                  <a:gd name="T113" fmla="*/ 1389 h 4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62" h="4331">
                    <a:moveTo>
                      <a:pt x="1712" y="1389"/>
                    </a:moveTo>
                    <a:lnTo>
                      <a:pt x="1819" y="1604"/>
                    </a:lnTo>
                    <a:lnTo>
                      <a:pt x="1979" y="1764"/>
                    </a:lnTo>
                    <a:lnTo>
                      <a:pt x="2193" y="1871"/>
                    </a:lnTo>
                    <a:lnTo>
                      <a:pt x="2193" y="1871"/>
                    </a:lnTo>
                    <a:lnTo>
                      <a:pt x="2247" y="1871"/>
                    </a:lnTo>
                    <a:lnTo>
                      <a:pt x="2300" y="1871"/>
                    </a:lnTo>
                    <a:lnTo>
                      <a:pt x="2407" y="1871"/>
                    </a:lnTo>
                    <a:lnTo>
                      <a:pt x="2407" y="1871"/>
                    </a:lnTo>
                    <a:lnTo>
                      <a:pt x="2407" y="1925"/>
                    </a:lnTo>
                    <a:lnTo>
                      <a:pt x="2407" y="1978"/>
                    </a:lnTo>
                    <a:lnTo>
                      <a:pt x="2461" y="2032"/>
                    </a:lnTo>
                    <a:lnTo>
                      <a:pt x="2461" y="2032"/>
                    </a:lnTo>
                    <a:lnTo>
                      <a:pt x="2461" y="2085"/>
                    </a:lnTo>
                    <a:lnTo>
                      <a:pt x="2514" y="2085"/>
                    </a:lnTo>
                    <a:lnTo>
                      <a:pt x="2568" y="2085"/>
                    </a:lnTo>
                    <a:lnTo>
                      <a:pt x="2568" y="2085"/>
                    </a:lnTo>
                    <a:lnTo>
                      <a:pt x="2621" y="2299"/>
                    </a:lnTo>
                    <a:lnTo>
                      <a:pt x="2782" y="2460"/>
                    </a:lnTo>
                    <a:lnTo>
                      <a:pt x="2943" y="2619"/>
                    </a:lnTo>
                    <a:lnTo>
                      <a:pt x="2943" y="2619"/>
                    </a:lnTo>
                    <a:lnTo>
                      <a:pt x="2943" y="2673"/>
                    </a:lnTo>
                    <a:lnTo>
                      <a:pt x="2996" y="2673"/>
                    </a:lnTo>
                    <a:lnTo>
                      <a:pt x="3050" y="2726"/>
                    </a:lnTo>
                    <a:lnTo>
                      <a:pt x="3050" y="2726"/>
                    </a:lnTo>
                    <a:lnTo>
                      <a:pt x="3157" y="2833"/>
                    </a:lnTo>
                    <a:lnTo>
                      <a:pt x="3210" y="2941"/>
                    </a:lnTo>
                    <a:lnTo>
                      <a:pt x="3317" y="2994"/>
                    </a:lnTo>
                    <a:lnTo>
                      <a:pt x="3317" y="2994"/>
                    </a:lnTo>
                    <a:lnTo>
                      <a:pt x="3424" y="3048"/>
                    </a:lnTo>
                    <a:lnTo>
                      <a:pt x="3531" y="3101"/>
                    </a:lnTo>
                    <a:lnTo>
                      <a:pt x="3638" y="3155"/>
                    </a:lnTo>
                    <a:lnTo>
                      <a:pt x="3638" y="3155"/>
                    </a:lnTo>
                    <a:lnTo>
                      <a:pt x="3692" y="3262"/>
                    </a:lnTo>
                    <a:lnTo>
                      <a:pt x="3799" y="3315"/>
                    </a:lnTo>
                    <a:lnTo>
                      <a:pt x="3852" y="3369"/>
                    </a:lnTo>
                    <a:lnTo>
                      <a:pt x="3852" y="3369"/>
                    </a:lnTo>
                    <a:lnTo>
                      <a:pt x="3959" y="3476"/>
                    </a:lnTo>
                    <a:lnTo>
                      <a:pt x="4066" y="3529"/>
                    </a:lnTo>
                    <a:lnTo>
                      <a:pt x="4173" y="3529"/>
                    </a:lnTo>
                    <a:lnTo>
                      <a:pt x="4173" y="3529"/>
                    </a:lnTo>
                    <a:lnTo>
                      <a:pt x="4173" y="3583"/>
                    </a:lnTo>
                    <a:lnTo>
                      <a:pt x="4173" y="3583"/>
                    </a:lnTo>
                    <a:lnTo>
                      <a:pt x="4227" y="3583"/>
                    </a:lnTo>
                    <a:lnTo>
                      <a:pt x="4227" y="3583"/>
                    </a:lnTo>
                    <a:lnTo>
                      <a:pt x="4173" y="3636"/>
                    </a:lnTo>
                    <a:lnTo>
                      <a:pt x="4120" y="3690"/>
                    </a:lnTo>
                    <a:lnTo>
                      <a:pt x="4120" y="3742"/>
                    </a:lnTo>
                    <a:lnTo>
                      <a:pt x="4120" y="3742"/>
                    </a:lnTo>
                    <a:lnTo>
                      <a:pt x="4227" y="3849"/>
                    </a:lnTo>
                    <a:lnTo>
                      <a:pt x="4334" y="3956"/>
                    </a:lnTo>
                    <a:lnTo>
                      <a:pt x="4441" y="4063"/>
                    </a:lnTo>
                    <a:lnTo>
                      <a:pt x="4441" y="4063"/>
                    </a:lnTo>
                    <a:lnTo>
                      <a:pt x="4441" y="4117"/>
                    </a:lnTo>
                    <a:lnTo>
                      <a:pt x="4548" y="4170"/>
                    </a:lnTo>
                    <a:lnTo>
                      <a:pt x="4602" y="4224"/>
                    </a:lnTo>
                    <a:lnTo>
                      <a:pt x="4602" y="4224"/>
                    </a:lnTo>
                    <a:lnTo>
                      <a:pt x="4762" y="4331"/>
                    </a:lnTo>
                    <a:lnTo>
                      <a:pt x="2889" y="4331"/>
                    </a:lnTo>
                    <a:lnTo>
                      <a:pt x="54" y="1443"/>
                    </a:lnTo>
                    <a:lnTo>
                      <a:pt x="54" y="1337"/>
                    </a:lnTo>
                    <a:lnTo>
                      <a:pt x="0" y="1016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34"/>
                    </a:lnTo>
                    <a:lnTo>
                      <a:pt x="54" y="267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60" y="53"/>
                    </a:lnTo>
                    <a:lnTo>
                      <a:pt x="160" y="161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74" y="214"/>
                    </a:lnTo>
                    <a:lnTo>
                      <a:pt x="427" y="214"/>
                    </a:lnTo>
                    <a:lnTo>
                      <a:pt x="534" y="267"/>
                    </a:lnTo>
                    <a:lnTo>
                      <a:pt x="534" y="267"/>
                    </a:lnTo>
                    <a:lnTo>
                      <a:pt x="534" y="374"/>
                    </a:lnTo>
                    <a:lnTo>
                      <a:pt x="534" y="374"/>
                    </a:lnTo>
                    <a:lnTo>
                      <a:pt x="588" y="427"/>
                    </a:lnTo>
                    <a:lnTo>
                      <a:pt x="588" y="427"/>
                    </a:lnTo>
                    <a:lnTo>
                      <a:pt x="641" y="481"/>
                    </a:lnTo>
                    <a:lnTo>
                      <a:pt x="695" y="534"/>
                    </a:lnTo>
                    <a:lnTo>
                      <a:pt x="802" y="534"/>
                    </a:lnTo>
                    <a:lnTo>
                      <a:pt x="802" y="534"/>
                    </a:lnTo>
                    <a:lnTo>
                      <a:pt x="855" y="588"/>
                    </a:lnTo>
                    <a:lnTo>
                      <a:pt x="909" y="641"/>
                    </a:lnTo>
                    <a:lnTo>
                      <a:pt x="962" y="695"/>
                    </a:lnTo>
                    <a:lnTo>
                      <a:pt x="962" y="695"/>
                    </a:lnTo>
                    <a:lnTo>
                      <a:pt x="1016" y="748"/>
                    </a:lnTo>
                    <a:lnTo>
                      <a:pt x="1016" y="748"/>
                    </a:lnTo>
                    <a:lnTo>
                      <a:pt x="1069" y="748"/>
                    </a:lnTo>
                    <a:lnTo>
                      <a:pt x="1069" y="748"/>
                    </a:lnTo>
                    <a:lnTo>
                      <a:pt x="1123" y="802"/>
                    </a:lnTo>
                    <a:lnTo>
                      <a:pt x="1176" y="802"/>
                    </a:lnTo>
                    <a:lnTo>
                      <a:pt x="1230" y="802"/>
                    </a:lnTo>
                    <a:lnTo>
                      <a:pt x="1230" y="802"/>
                    </a:lnTo>
                    <a:lnTo>
                      <a:pt x="1230" y="909"/>
                    </a:lnTo>
                    <a:lnTo>
                      <a:pt x="1230" y="1016"/>
                    </a:lnTo>
                    <a:lnTo>
                      <a:pt x="1337" y="1069"/>
                    </a:lnTo>
                    <a:lnTo>
                      <a:pt x="1337" y="1069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44" y="1123"/>
                    </a:lnTo>
                    <a:lnTo>
                      <a:pt x="1444" y="1123"/>
                    </a:lnTo>
                    <a:lnTo>
                      <a:pt x="1498" y="1123"/>
                    </a:lnTo>
                    <a:lnTo>
                      <a:pt x="1551" y="1123"/>
                    </a:lnTo>
                    <a:lnTo>
                      <a:pt x="1658" y="1123"/>
                    </a:lnTo>
                    <a:lnTo>
                      <a:pt x="1658" y="1123"/>
                    </a:lnTo>
                    <a:lnTo>
                      <a:pt x="1658" y="1176"/>
                    </a:lnTo>
                    <a:lnTo>
                      <a:pt x="1658" y="1230"/>
                    </a:lnTo>
                    <a:lnTo>
                      <a:pt x="1658" y="1283"/>
                    </a:lnTo>
                    <a:lnTo>
                      <a:pt x="1658" y="1283"/>
                    </a:lnTo>
                    <a:lnTo>
                      <a:pt x="1658" y="1337"/>
                    </a:lnTo>
                    <a:lnTo>
                      <a:pt x="1658" y="1389"/>
                    </a:lnTo>
                    <a:lnTo>
                      <a:pt x="1712" y="1389"/>
                    </a:lnTo>
                    <a:close/>
                  </a:path>
                </a:pathLst>
              </a:custGeom>
              <a:solidFill>
                <a:srgbClr val="028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Freeform 440"/>
              <p:cNvSpPr>
                <a:spLocks/>
              </p:cNvSpPr>
              <p:nvPr/>
            </p:nvSpPr>
            <p:spPr bwMode="auto">
              <a:xfrm>
                <a:off x="3650" y="2457"/>
                <a:ext cx="582" cy="528"/>
              </a:xfrm>
              <a:custGeom>
                <a:avLst/>
                <a:gdLst>
                  <a:gd name="T0" fmla="*/ 1819 w 4655"/>
                  <a:gd name="T1" fmla="*/ 1550 h 4224"/>
                  <a:gd name="T2" fmla="*/ 2140 w 4655"/>
                  <a:gd name="T3" fmla="*/ 1764 h 4224"/>
                  <a:gd name="T4" fmla="*/ 2247 w 4655"/>
                  <a:gd name="T5" fmla="*/ 1818 h 4224"/>
                  <a:gd name="T6" fmla="*/ 2407 w 4655"/>
                  <a:gd name="T7" fmla="*/ 1764 h 4224"/>
                  <a:gd name="T8" fmla="*/ 2407 w 4655"/>
                  <a:gd name="T9" fmla="*/ 1818 h 4224"/>
                  <a:gd name="T10" fmla="*/ 2407 w 4655"/>
                  <a:gd name="T11" fmla="*/ 1925 h 4224"/>
                  <a:gd name="T12" fmla="*/ 2461 w 4655"/>
                  <a:gd name="T13" fmla="*/ 1978 h 4224"/>
                  <a:gd name="T14" fmla="*/ 2568 w 4655"/>
                  <a:gd name="T15" fmla="*/ 2032 h 4224"/>
                  <a:gd name="T16" fmla="*/ 2621 w 4655"/>
                  <a:gd name="T17" fmla="*/ 2246 h 4224"/>
                  <a:gd name="T18" fmla="*/ 2889 w 4655"/>
                  <a:gd name="T19" fmla="*/ 2512 h 4224"/>
                  <a:gd name="T20" fmla="*/ 2943 w 4655"/>
                  <a:gd name="T21" fmla="*/ 2566 h 4224"/>
                  <a:gd name="T22" fmla="*/ 3050 w 4655"/>
                  <a:gd name="T23" fmla="*/ 2619 h 4224"/>
                  <a:gd name="T24" fmla="*/ 3103 w 4655"/>
                  <a:gd name="T25" fmla="*/ 2726 h 4224"/>
                  <a:gd name="T26" fmla="*/ 3317 w 4655"/>
                  <a:gd name="T27" fmla="*/ 2887 h 4224"/>
                  <a:gd name="T28" fmla="*/ 3424 w 4655"/>
                  <a:gd name="T29" fmla="*/ 2941 h 4224"/>
                  <a:gd name="T30" fmla="*/ 3638 w 4655"/>
                  <a:gd name="T31" fmla="*/ 3101 h 4224"/>
                  <a:gd name="T32" fmla="*/ 3692 w 4655"/>
                  <a:gd name="T33" fmla="*/ 3155 h 4224"/>
                  <a:gd name="T34" fmla="*/ 3799 w 4655"/>
                  <a:gd name="T35" fmla="*/ 3315 h 4224"/>
                  <a:gd name="T36" fmla="*/ 3906 w 4655"/>
                  <a:gd name="T37" fmla="*/ 3369 h 4224"/>
                  <a:gd name="T38" fmla="*/ 4066 w 4655"/>
                  <a:gd name="T39" fmla="*/ 3476 h 4224"/>
                  <a:gd name="T40" fmla="*/ 4120 w 4655"/>
                  <a:gd name="T41" fmla="*/ 3529 h 4224"/>
                  <a:gd name="T42" fmla="*/ 4173 w 4655"/>
                  <a:gd name="T43" fmla="*/ 3529 h 4224"/>
                  <a:gd name="T44" fmla="*/ 4120 w 4655"/>
                  <a:gd name="T45" fmla="*/ 3583 h 4224"/>
                  <a:gd name="T46" fmla="*/ 4120 w 4655"/>
                  <a:gd name="T47" fmla="*/ 3689 h 4224"/>
                  <a:gd name="T48" fmla="*/ 4173 w 4655"/>
                  <a:gd name="T49" fmla="*/ 3796 h 4224"/>
                  <a:gd name="T50" fmla="*/ 4388 w 4655"/>
                  <a:gd name="T51" fmla="*/ 3956 h 4224"/>
                  <a:gd name="T52" fmla="*/ 4441 w 4655"/>
                  <a:gd name="T53" fmla="*/ 4010 h 4224"/>
                  <a:gd name="T54" fmla="*/ 4548 w 4655"/>
                  <a:gd name="T55" fmla="*/ 4117 h 4224"/>
                  <a:gd name="T56" fmla="*/ 4655 w 4655"/>
                  <a:gd name="T57" fmla="*/ 4224 h 4224"/>
                  <a:gd name="T58" fmla="*/ 54 w 4655"/>
                  <a:gd name="T59" fmla="*/ 1336 h 4224"/>
                  <a:gd name="T60" fmla="*/ 0 w 4655"/>
                  <a:gd name="T61" fmla="*/ 909 h 4224"/>
                  <a:gd name="T62" fmla="*/ 0 w 4655"/>
                  <a:gd name="T63" fmla="*/ 534 h 4224"/>
                  <a:gd name="T64" fmla="*/ 54 w 4655"/>
                  <a:gd name="T65" fmla="*/ 213 h 4224"/>
                  <a:gd name="T66" fmla="*/ 160 w 4655"/>
                  <a:gd name="T67" fmla="*/ 0 h 4224"/>
                  <a:gd name="T68" fmla="*/ 160 w 4655"/>
                  <a:gd name="T69" fmla="*/ 107 h 4224"/>
                  <a:gd name="T70" fmla="*/ 267 w 4655"/>
                  <a:gd name="T71" fmla="*/ 107 h 4224"/>
                  <a:gd name="T72" fmla="*/ 427 w 4655"/>
                  <a:gd name="T73" fmla="*/ 160 h 4224"/>
                  <a:gd name="T74" fmla="*/ 481 w 4655"/>
                  <a:gd name="T75" fmla="*/ 213 h 4224"/>
                  <a:gd name="T76" fmla="*/ 534 w 4655"/>
                  <a:gd name="T77" fmla="*/ 320 h 4224"/>
                  <a:gd name="T78" fmla="*/ 534 w 4655"/>
                  <a:gd name="T79" fmla="*/ 374 h 4224"/>
                  <a:gd name="T80" fmla="*/ 695 w 4655"/>
                  <a:gd name="T81" fmla="*/ 481 h 4224"/>
                  <a:gd name="T82" fmla="*/ 802 w 4655"/>
                  <a:gd name="T83" fmla="*/ 481 h 4224"/>
                  <a:gd name="T84" fmla="*/ 855 w 4655"/>
                  <a:gd name="T85" fmla="*/ 588 h 4224"/>
                  <a:gd name="T86" fmla="*/ 962 w 4655"/>
                  <a:gd name="T87" fmla="*/ 641 h 4224"/>
                  <a:gd name="T88" fmla="*/ 1016 w 4655"/>
                  <a:gd name="T89" fmla="*/ 695 h 4224"/>
                  <a:gd name="T90" fmla="*/ 1069 w 4655"/>
                  <a:gd name="T91" fmla="*/ 695 h 4224"/>
                  <a:gd name="T92" fmla="*/ 1123 w 4655"/>
                  <a:gd name="T93" fmla="*/ 748 h 4224"/>
                  <a:gd name="T94" fmla="*/ 1176 w 4655"/>
                  <a:gd name="T95" fmla="*/ 748 h 4224"/>
                  <a:gd name="T96" fmla="*/ 1176 w 4655"/>
                  <a:gd name="T97" fmla="*/ 909 h 4224"/>
                  <a:gd name="T98" fmla="*/ 1283 w 4655"/>
                  <a:gd name="T99" fmla="*/ 962 h 4224"/>
                  <a:gd name="T100" fmla="*/ 1390 w 4655"/>
                  <a:gd name="T101" fmla="*/ 1069 h 4224"/>
                  <a:gd name="T102" fmla="*/ 1444 w 4655"/>
                  <a:gd name="T103" fmla="*/ 1069 h 4224"/>
                  <a:gd name="T104" fmla="*/ 1551 w 4655"/>
                  <a:gd name="T105" fmla="*/ 1069 h 4224"/>
                  <a:gd name="T106" fmla="*/ 1605 w 4655"/>
                  <a:gd name="T107" fmla="*/ 1069 h 4224"/>
                  <a:gd name="T108" fmla="*/ 1658 w 4655"/>
                  <a:gd name="T109" fmla="*/ 1176 h 4224"/>
                  <a:gd name="T110" fmla="*/ 1658 w 4655"/>
                  <a:gd name="T111" fmla="*/ 1230 h 4224"/>
                  <a:gd name="T112" fmla="*/ 1658 w 4655"/>
                  <a:gd name="T113" fmla="*/ 1336 h 4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55" h="4224">
                    <a:moveTo>
                      <a:pt x="1712" y="1336"/>
                    </a:moveTo>
                    <a:lnTo>
                      <a:pt x="1819" y="1550"/>
                    </a:lnTo>
                    <a:lnTo>
                      <a:pt x="1926" y="1657"/>
                    </a:lnTo>
                    <a:lnTo>
                      <a:pt x="2140" y="1764"/>
                    </a:lnTo>
                    <a:lnTo>
                      <a:pt x="2140" y="1764"/>
                    </a:lnTo>
                    <a:lnTo>
                      <a:pt x="2247" y="1818"/>
                    </a:lnTo>
                    <a:lnTo>
                      <a:pt x="2300" y="1764"/>
                    </a:lnTo>
                    <a:lnTo>
                      <a:pt x="2407" y="1764"/>
                    </a:lnTo>
                    <a:lnTo>
                      <a:pt x="2407" y="1764"/>
                    </a:lnTo>
                    <a:lnTo>
                      <a:pt x="2407" y="1818"/>
                    </a:lnTo>
                    <a:lnTo>
                      <a:pt x="2407" y="1871"/>
                    </a:lnTo>
                    <a:lnTo>
                      <a:pt x="2407" y="1925"/>
                    </a:lnTo>
                    <a:lnTo>
                      <a:pt x="2407" y="1925"/>
                    </a:lnTo>
                    <a:lnTo>
                      <a:pt x="2461" y="1978"/>
                    </a:lnTo>
                    <a:lnTo>
                      <a:pt x="2514" y="2032"/>
                    </a:lnTo>
                    <a:lnTo>
                      <a:pt x="2568" y="2032"/>
                    </a:lnTo>
                    <a:lnTo>
                      <a:pt x="2568" y="2032"/>
                    </a:lnTo>
                    <a:lnTo>
                      <a:pt x="2621" y="2246"/>
                    </a:lnTo>
                    <a:lnTo>
                      <a:pt x="2728" y="2406"/>
                    </a:lnTo>
                    <a:lnTo>
                      <a:pt x="2889" y="2512"/>
                    </a:lnTo>
                    <a:lnTo>
                      <a:pt x="2889" y="2512"/>
                    </a:lnTo>
                    <a:lnTo>
                      <a:pt x="2943" y="2566"/>
                    </a:lnTo>
                    <a:lnTo>
                      <a:pt x="2996" y="2619"/>
                    </a:lnTo>
                    <a:lnTo>
                      <a:pt x="3050" y="2619"/>
                    </a:lnTo>
                    <a:lnTo>
                      <a:pt x="3050" y="2619"/>
                    </a:lnTo>
                    <a:lnTo>
                      <a:pt x="3103" y="2726"/>
                    </a:lnTo>
                    <a:lnTo>
                      <a:pt x="3210" y="2834"/>
                    </a:lnTo>
                    <a:lnTo>
                      <a:pt x="3317" y="2887"/>
                    </a:lnTo>
                    <a:lnTo>
                      <a:pt x="3317" y="2887"/>
                    </a:lnTo>
                    <a:lnTo>
                      <a:pt x="3424" y="2941"/>
                    </a:lnTo>
                    <a:lnTo>
                      <a:pt x="3531" y="3048"/>
                    </a:lnTo>
                    <a:lnTo>
                      <a:pt x="3638" y="3101"/>
                    </a:lnTo>
                    <a:lnTo>
                      <a:pt x="3638" y="3101"/>
                    </a:lnTo>
                    <a:lnTo>
                      <a:pt x="3692" y="3155"/>
                    </a:lnTo>
                    <a:lnTo>
                      <a:pt x="3745" y="3262"/>
                    </a:lnTo>
                    <a:lnTo>
                      <a:pt x="3799" y="3315"/>
                    </a:lnTo>
                    <a:lnTo>
                      <a:pt x="3799" y="3315"/>
                    </a:lnTo>
                    <a:lnTo>
                      <a:pt x="3906" y="3369"/>
                    </a:lnTo>
                    <a:lnTo>
                      <a:pt x="3959" y="3422"/>
                    </a:lnTo>
                    <a:lnTo>
                      <a:pt x="4066" y="3476"/>
                    </a:lnTo>
                    <a:lnTo>
                      <a:pt x="4066" y="3476"/>
                    </a:lnTo>
                    <a:lnTo>
                      <a:pt x="4120" y="3529"/>
                    </a:lnTo>
                    <a:lnTo>
                      <a:pt x="4120" y="3529"/>
                    </a:lnTo>
                    <a:lnTo>
                      <a:pt x="4173" y="3529"/>
                    </a:lnTo>
                    <a:lnTo>
                      <a:pt x="4173" y="3529"/>
                    </a:lnTo>
                    <a:lnTo>
                      <a:pt x="4120" y="3583"/>
                    </a:lnTo>
                    <a:lnTo>
                      <a:pt x="4120" y="3635"/>
                    </a:lnTo>
                    <a:lnTo>
                      <a:pt x="4120" y="3689"/>
                    </a:lnTo>
                    <a:lnTo>
                      <a:pt x="4120" y="3689"/>
                    </a:lnTo>
                    <a:lnTo>
                      <a:pt x="4173" y="3796"/>
                    </a:lnTo>
                    <a:lnTo>
                      <a:pt x="4280" y="3849"/>
                    </a:lnTo>
                    <a:lnTo>
                      <a:pt x="4388" y="3956"/>
                    </a:lnTo>
                    <a:lnTo>
                      <a:pt x="4388" y="3956"/>
                    </a:lnTo>
                    <a:lnTo>
                      <a:pt x="4441" y="4010"/>
                    </a:lnTo>
                    <a:lnTo>
                      <a:pt x="4495" y="4063"/>
                    </a:lnTo>
                    <a:lnTo>
                      <a:pt x="4548" y="4117"/>
                    </a:lnTo>
                    <a:lnTo>
                      <a:pt x="4548" y="4117"/>
                    </a:lnTo>
                    <a:lnTo>
                      <a:pt x="4655" y="4224"/>
                    </a:lnTo>
                    <a:lnTo>
                      <a:pt x="2889" y="4224"/>
                    </a:lnTo>
                    <a:lnTo>
                      <a:pt x="54" y="1336"/>
                    </a:lnTo>
                    <a:lnTo>
                      <a:pt x="54" y="1230"/>
                    </a:lnTo>
                    <a:lnTo>
                      <a:pt x="0" y="909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427"/>
                    </a:lnTo>
                    <a:lnTo>
                      <a:pt x="54" y="213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320" y="160"/>
                    </a:lnTo>
                    <a:lnTo>
                      <a:pt x="427" y="160"/>
                    </a:lnTo>
                    <a:lnTo>
                      <a:pt x="481" y="213"/>
                    </a:lnTo>
                    <a:lnTo>
                      <a:pt x="481" y="213"/>
                    </a:lnTo>
                    <a:lnTo>
                      <a:pt x="481" y="267"/>
                    </a:lnTo>
                    <a:lnTo>
                      <a:pt x="534" y="320"/>
                    </a:lnTo>
                    <a:lnTo>
                      <a:pt x="534" y="374"/>
                    </a:lnTo>
                    <a:lnTo>
                      <a:pt x="534" y="374"/>
                    </a:lnTo>
                    <a:lnTo>
                      <a:pt x="588" y="427"/>
                    </a:lnTo>
                    <a:lnTo>
                      <a:pt x="695" y="481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855" y="534"/>
                    </a:lnTo>
                    <a:lnTo>
                      <a:pt x="855" y="588"/>
                    </a:lnTo>
                    <a:lnTo>
                      <a:pt x="962" y="641"/>
                    </a:lnTo>
                    <a:lnTo>
                      <a:pt x="962" y="641"/>
                    </a:lnTo>
                    <a:lnTo>
                      <a:pt x="962" y="641"/>
                    </a:lnTo>
                    <a:lnTo>
                      <a:pt x="1016" y="695"/>
                    </a:lnTo>
                    <a:lnTo>
                      <a:pt x="1069" y="695"/>
                    </a:lnTo>
                    <a:lnTo>
                      <a:pt x="1069" y="695"/>
                    </a:lnTo>
                    <a:lnTo>
                      <a:pt x="1123" y="695"/>
                    </a:lnTo>
                    <a:lnTo>
                      <a:pt x="1123" y="748"/>
                    </a:lnTo>
                    <a:lnTo>
                      <a:pt x="1176" y="748"/>
                    </a:lnTo>
                    <a:lnTo>
                      <a:pt x="1176" y="748"/>
                    </a:lnTo>
                    <a:lnTo>
                      <a:pt x="1176" y="855"/>
                    </a:lnTo>
                    <a:lnTo>
                      <a:pt x="1176" y="909"/>
                    </a:lnTo>
                    <a:lnTo>
                      <a:pt x="1283" y="962"/>
                    </a:lnTo>
                    <a:lnTo>
                      <a:pt x="1283" y="962"/>
                    </a:lnTo>
                    <a:lnTo>
                      <a:pt x="1337" y="1016"/>
                    </a:lnTo>
                    <a:lnTo>
                      <a:pt x="1390" y="1069"/>
                    </a:lnTo>
                    <a:lnTo>
                      <a:pt x="1444" y="1069"/>
                    </a:lnTo>
                    <a:lnTo>
                      <a:pt x="1444" y="1069"/>
                    </a:lnTo>
                    <a:lnTo>
                      <a:pt x="1498" y="1069"/>
                    </a:lnTo>
                    <a:lnTo>
                      <a:pt x="1551" y="1069"/>
                    </a:lnTo>
                    <a:lnTo>
                      <a:pt x="1605" y="1069"/>
                    </a:lnTo>
                    <a:lnTo>
                      <a:pt x="1605" y="1069"/>
                    </a:lnTo>
                    <a:lnTo>
                      <a:pt x="1605" y="1123"/>
                    </a:lnTo>
                    <a:lnTo>
                      <a:pt x="1658" y="1176"/>
                    </a:lnTo>
                    <a:lnTo>
                      <a:pt x="1658" y="1230"/>
                    </a:lnTo>
                    <a:lnTo>
                      <a:pt x="1658" y="1230"/>
                    </a:lnTo>
                    <a:lnTo>
                      <a:pt x="1658" y="1282"/>
                    </a:lnTo>
                    <a:lnTo>
                      <a:pt x="1658" y="1336"/>
                    </a:lnTo>
                    <a:lnTo>
                      <a:pt x="1712" y="1336"/>
                    </a:lnTo>
                    <a:close/>
                  </a:path>
                </a:pathLst>
              </a:custGeom>
              <a:solidFill>
                <a:srgbClr val="007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Freeform 441"/>
              <p:cNvSpPr>
                <a:spLocks/>
              </p:cNvSpPr>
              <p:nvPr/>
            </p:nvSpPr>
            <p:spPr bwMode="auto">
              <a:xfrm>
                <a:off x="3650" y="2477"/>
                <a:ext cx="568" cy="508"/>
              </a:xfrm>
              <a:custGeom>
                <a:avLst/>
                <a:gdLst>
                  <a:gd name="T0" fmla="*/ 1765 w 4548"/>
                  <a:gd name="T1" fmla="*/ 1444 h 4064"/>
                  <a:gd name="T2" fmla="*/ 2140 w 4548"/>
                  <a:gd name="T3" fmla="*/ 1658 h 4064"/>
                  <a:gd name="T4" fmla="*/ 2193 w 4548"/>
                  <a:gd name="T5" fmla="*/ 1658 h 4064"/>
                  <a:gd name="T6" fmla="*/ 2354 w 4548"/>
                  <a:gd name="T7" fmla="*/ 1658 h 4064"/>
                  <a:gd name="T8" fmla="*/ 2354 w 4548"/>
                  <a:gd name="T9" fmla="*/ 1711 h 4064"/>
                  <a:gd name="T10" fmla="*/ 2407 w 4548"/>
                  <a:gd name="T11" fmla="*/ 1818 h 4064"/>
                  <a:gd name="T12" fmla="*/ 2407 w 4548"/>
                  <a:gd name="T13" fmla="*/ 1872 h 4064"/>
                  <a:gd name="T14" fmla="*/ 2514 w 4548"/>
                  <a:gd name="T15" fmla="*/ 1925 h 4064"/>
                  <a:gd name="T16" fmla="*/ 2568 w 4548"/>
                  <a:gd name="T17" fmla="*/ 2139 h 4064"/>
                  <a:gd name="T18" fmla="*/ 2889 w 4548"/>
                  <a:gd name="T19" fmla="*/ 2406 h 4064"/>
                  <a:gd name="T20" fmla="*/ 2889 w 4548"/>
                  <a:gd name="T21" fmla="*/ 2459 h 4064"/>
                  <a:gd name="T22" fmla="*/ 2996 w 4548"/>
                  <a:gd name="T23" fmla="*/ 2513 h 4064"/>
                  <a:gd name="T24" fmla="*/ 3103 w 4548"/>
                  <a:gd name="T25" fmla="*/ 2620 h 4064"/>
                  <a:gd name="T26" fmla="*/ 3317 w 4548"/>
                  <a:gd name="T27" fmla="*/ 2781 h 4064"/>
                  <a:gd name="T28" fmla="*/ 3371 w 4548"/>
                  <a:gd name="T29" fmla="*/ 2834 h 4064"/>
                  <a:gd name="T30" fmla="*/ 3585 w 4548"/>
                  <a:gd name="T31" fmla="*/ 2995 h 4064"/>
                  <a:gd name="T32" fmla="*/ 3638 w 4548"/>
                  <a:gd name="T33" fmla="*/ 3048 h 4064"/>
                  <a:gd name="T34" fmla="*/ 3745 w 4548"/>
                  <a:gd name="T35" fmla="*/ 3155 h 4064"/>
                  <a:gd name="T36" fmla="*/ 3852 w 4548"/>
                  <a:gd name="T37" fmla="*/ 3262 h 4064"/>
                  <a:gd name="T38" fmla="*/ 4013 w 4548"/>
                  <a:gd name="T39" fmla="*/ 3369 h 4064"/>
                  <a:gd name="T40" fmla="*/ 4013 w 4548"/>
                  <a:gd name="T41" fmla="*/ 3369 h 4064"/>
                  <a:gd name="T42" fmla="*/ 4066 w 4548"/>
                  <a:gd name="T43" fmla="*/ 3423 h 4064"/>
                  <a:gd name="T44" fmla="*/ 4066 w 4548"/>
                  <a:gd name="T45" fmla="*/ 3475 h 4064"/>
                  <a:gd name="T46" fmla="*/ 4066 w 4548"/>
                  <a:gd name="T47" fmla="*/ 3529 h 4064"/>
                  <a:gd name="T48" fmla="*/ 4173 w 4548"/>
                  <a:gd name="T49" fmla="*/ 3636 h 4064"/>
                  <a:gd name="T50" fmla="*/ 4334 w 4548"/>
                  <a:gd name="T51" fmla="*/ 3796 h 4064"/>
                  <a:gd name="T52" fmla="*/ 4388 w 4548"/>
                  <a:gd name="T53" fmla="*/ 3850 h 4064"/>
                  <a:gd name="T54" fmla="*/ 4495 w 4548"/>
                  <a:gd name="T55" fmla="*/ 3957 h 4064"/>
                  <a:gd name="T56" fmla="*/ 4548 w 4548"/>
                  <a:gd name="T57" fmla="*/ 4064 h 4064"/>
                  <a:gd name="T58" fmla="*/ 54 w 4548"/>
                  <a:gd name="T59" fmla="*/ 1176 h 4064"/>
                  <a:gd name="T60" fmla="*/ 0 w 4548"/>
                  <a:gd name="T61" fmla="*/ 749 h 4064"/>
                  <a:gd name="T62" fmla="*/ 0 w 4548"/>
                  <a:gd name="T63" fmla="*/ 374 h 4064"/>
                  <a:gd name="T64" fmla="*/ 0 w 4548"/>
                  <a:gd name="T65" fmla="*/ 160 h 4064"/>
                  <a:gd name="T66" fmla="*/ 106 w 4548"/>
                  <a:gd name="T67" fmla="*/ 0 h 4064"/>
                  <a:gd name="T68" fmla="*/ 160 w 4548"/>
                  <a:gd name="T69" fmla="*/ 0 h 4064"/>
                  <a:gd name="T70" fmla="*/ 267 w 4548"/>
                  <a:gd name="T71" fmla="*/ 0 h 4064"/>
                  <a:gd name="T72" fmla="*/ 374 w 4548"/>
                  <a:gd name="T73" fmla="*/ 53 h 4064"/>
                  <a:gd name="T74" fmla="*/ 481 w 4548"/>
                  <a:gd name="T75" fmla="*/ 107 h 4064"/>
                  <a:gd name="T76" fmla="*/ 481 w 4548"/>
                  <a:gd name="T77" fmla="*/ 214 h 4064"/>
                  <a:gd name="T78" fmla="*/ 534 w 4548"/>
                  <a:gd name="T79" fmla="*/ 267 h 4064"/>
                  <a:gd name="T80" fmla="*/ 695 w 4548"/>
                  <a:gd name="T81" fmla="*/ 321 h 4064"/>
                  <a:gd name="T82" fmla="*/ 748 w 4548"/>
                  <a:gd name="T83" fmla="*/ 374 h 4064"/>
                  <a:gd name="T84" fmla="*/ 855 w 4548"/>
                  <a:gd name="T85" fmla="*/ 481 h 4064"/>
                  <a:gd name="T86" fmla="*/ 909 w 4548"/>
                  <a:gd name="T87" fmla="*/ 481 h 4064"/>
                  <a:gd name="T88" fmla="*/ 962 w 4548"/>
                  <a:gd name="T89" fmla="*/ 588 h 4064"/>
                  <a:gd name="T90" fmla="*/ 1016 w 4548"/>
                  <a:gd name="T91" fmla="*/ 588 h 4064"/>
                  <a:gd name="T92" fmla="*/ 1123 w 4548"/>
                  <a:gd name="T93" fmla="*/ 642 h 4064"/>
                  <a:gd name="T94" fmla="*/ 1123 w 4548"/>
                  <a:gd name="T95" fmla="*/ 642 h 4064"/>
                  <a:gd name="T96" fmla="*/ 1176 w 4548"/>
                  <a:gd name="T97" fmla="*/ 802 h 4064"/>
                  <a:gd name="T98" fmla="*/ 1283 w 4548"/>
                  <a:gd name="T99" fmla="*/ 856 h 4064"/>
                  <a:gd name="T100" fmla="*/ 1390 w 4548"/>
                  <a:gd name="T101" fmla="*/ 909 h 4064"/>
                  <a:gd name="T102" fmla="*/ 1444 w 4548"/>
                  <a:gd name="T103" fmla="*/ 909 h 4064"/>
                  <a:gd name="T104" fmla="*/ 1498 w 4548"/>
                  <a:gd name="T105" fmla="*/ 963 h 4064"/>
                  <a:gd name="T106" fmla="*/ 1551 w 4548"/>
                  <a:gd name="T107" fmla="*/ 963 h 4064"/>
                  <a:gd name="T108" fmla="*/ 1605 w 4548"/>
                  <a:gd name="T109" fmla="*/ 1070 h 4064"/>
                  <a:gd name="T110" fmla="*/ 1605 w 4548"/>
                  <a:gd name="T111" fmla="*/ 1070 h 4064"/>
                  <a:gd name="T112" fmla="*/ 1605 w 4548"/>
                  <a:gd name="T113" fmla="*/ 1230 h 4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48" h="4064">
                    <a:moveTo>
                      <a:pt x="1658" y="1230"/>
                    </a:moveTo>
                    <a:lnTo>
                      <a:pt x="1765" y="1444"/>
                    </a:lnTo>
                    <a:lnTo>
                      <a:pt x="1926" y="1551"/>
                    </a:lnTo>
                    <a:lnTo>
                      <a:pt x="2140" y="1658"/>
                    </a:lnTo>
                    <a:lnTo>
                      <a:pt x="2140" y="1658"/>
                    </a:lnTo>
                    <a:lnTo>
                      <a:pt x="2193" y="1658"/>
                    </a:lnTo>
                    <a:lnTo>
                      <a:pt x="2300" y="1658"/>
                    </a:lnTo>
                    <a:lnTo>
                      <a:pt x="2354" y="1658"/>
                    </a:lnTo>
                    <a:lnTo>
                      <a:pt x="2354" y="1658"/>
                    </a:lnTo>
                    <a:lnTo>
                      <a:pt x="2354" y="1711"/>
                    </a:lnTo>
                    <a:lnTo>
                      <a:pt x="2354" y="1765"/>
                    </a:lnTo>
                    <a:lnTo>
                      <a:pt x="2407" y="1818"/>
                    </a:lnTo>
                    <a:lnTo>
                      <a:pt x="2407" y="1818"/>
                    </a:lnTo>
                    <a:lnTo>
                      <a:pt x="2407" y="1872"/>
                    </a:lnTo>
                    <a:lnTo>
                      <a:pt x="2461" y="1872"/>
                    </a:lnTo>
                    <a:lnTo>
                      <a:pt x="2514" y="1925"/>
                    </a:lnTo>
                    <a:lnTo>
                      <a:pt x="2514" y="1925"/>
                    </a:lnTo>
                    <a:lnTo>
                      <a:pt x="2568" y="2139"/>
                    </a:lnTo>
                    <a:lnTo>
                      <a:pt x="2728" y="2246"/>
                    </a:lnTo>
                    <a:lnTo>
                      <a:pt x="2889" y="2406"/>
                    </a:lnTo>
                    <a:lnTo>
                      <a:pt x="2889" y="2406"/>
                    </a:lnTo>
                    <a:lnTo>
                      <a:pt x="2889" y="2459"/>
                    </a:lnTo>
                    <a:lnTo>
                      <a:pt x="2943" y="2513"/>
                    </a:lnTo>
                    <a:lnTo>
                      <a:pt x="2996" y="2513"/>
                    </a:lnTo>
                    <a:lnTo>
                      <a:pt x="2996" y="2513"/>
                    </a:lnTo>
                    <a:lnTo>
                      <a:pt x="3103" y="2620"/>
                    </a:lnTo>
                    <a:lnTo>
                      <a:pt x="3157" y="2727"/>
                    </a:lnTo>
                    <a:lnTo>
                      <a:pt x="3317" y="2781"/>
                    </a:lnTo>
                    <a:lnTo>
                      <a:pt x="3317" y="2781"/>
                    </a:lnTo>
                    <a:lnTo>
                      <a:pt x="3371" y="2834"/>
                    </a:lnTo>
                    <a:lnTo>
                      <a:pt x="3478" y="2941"/>
                    </a:lnTo>
                    <a:lnTo>
                      <a:pt x="3585" y="2995"/>
                    </a:lnTo>
                    <a:lnTo>
                      <a:pt x="3585" y="2995"/>
                    </a:lnTo>
                    <a:lnTo>
                      <a:pt x="3638" y="3048"/>
                    </a:lnTo>
                    <a:lnTo>
                      <a:pt x="3692" y="3102"/>
                    </a:lnTo>
                    <a:lnTo>
                      <a:pt x="3745" y="3155"/>
                    </a:lnTo>
                    <a:lnTo>
                      <a:pt x="3745" y="3155"/>
                    </a:lnTo>
                    <a:lnTo>
                      <a:pt x="3852" y="3262"/>
                    </a:lnTo>
                    <a:lnTo>
                      <a:pt x="3906" y="3316"/>
                    </a:lnTo>
                    <a:lnTo>
                      <a:pt x="4013" y="3369"/>
                    </a:lnTo>
                    <a:lnTo>
                      <a:pt x="4013" y="3369"/>
                    </a:lnTo>
                    <a:lnTo>
                      <a:pt x="4013" y="3369"/>
                    </a:lnTo>
                    <a:lnTo>
                      <a:pt x="4066" y="3423"/>
                    </a:lnTo>
                    <a:lnTo>
                      <a:pt x="4066" y="3423"/>
                    </a:lnTo>
                    <a:lnTo>
                      <a:pt x="4066" y="3423"/>
                    </a:lnTo>
                    <a:lnTo>
                      <a:pt x="4066" y="3475"/>
                    </a:lnTo>
                    <a:lnTo>
                      <a:pt x="4066" y="3529"/>
                    </a:lnTo>
                    <a:lnTo>
                      <a:pt x="4066" y="3529"/>
                    </a:lnTo>
                    <a:lnTo>
                      <a:pt x="4066" y="3529"/>
                    </a:lnTo>
                    <a:lnTo>
                      <a:pt x="4173" y="3636"/>
                    </a:lnTo>
                    <a:lnTo>
                      <a:pt x="4227" y="3743"/>
                    </a:lnTo>
                    <a:lnTo>
                      <a:pt x="4334" y="3796"/>
                    </a:lnTo>
                    <a:lnTo>
                      <a:pt x="4334" y="3796"/>
                    </a:lnTo>
                    <a:lnTo>
                      <a:pt x="4388" y="3850"/>
                    </a:lnTo>
                    <a:lnTo>
                      <a:pt x="4441" y="3903"/>
                    </a:lnTo>
                    <a:lnTo>
                      <a:pt x="4495" y="3957"/>
                    </a:lnTo>
                    <a:lnTo>
                      <a:pt x="4495" y="3957"/>
                    </a:lnTo>
                    <a:lnTo>
                      <a:pt x="4548" y="4064"/>
                    </a:lnTo>
                    <a:lnTo>
                      <a:pt x="2889" y="4064"/>
                    </a:lnTo>
                    <a:lnTo>
                      <a:pt x="54" y="1176"/>
                    </a:lnTo>
                    <a:lnTo>
                      <a:pt x="54" y="1070"/>
                    </a:lnTo>
                    <a:lnTo>
                      <a:pt x="0" y="749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16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0" y="53"/>
                    </a:lnTo>
                    <a:lnTo>
                      <a:pt x="374" y="53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60"/>
                    </a:lnTo>
                    <a:lnTo>
                      <a:pt x="481" y="214"/>
                    </a:lnTo>
                    <a:lnTo>
                      <a:pt x="534" y="267"/>
                    </a:lnTo>
                    <a:lnTo>
                      <a:pt x="534" y="267"/>
                    </a:lnTo>
                    <a:lnTo>
                      <a:pt x="588" y="321"/>
                    </a:lnTo>
                    <a:lnTo>
                      <a:pt x="695" y="321"/>
                    </a:lnTo>
                    <a:lnTo>
                      <a:pt x="748" y="374"/>
                    </a:lnTo>
                    <a:lnTo>
                      <a:pt x="748" y="374"/>
                    </a:lnTo>
                    <a:lnTo>
                      <a:pt x="802" y="428"/>
                    </a:lnTo>
                    <a:lnTo>
                      <a:pt x="855" y="481"/>
                    </a:lnTo>
                    <a:lnTo>
                      <a:pt x="909" y="481"/>
                    </a:lnTo>
                    <a:lnTo>
                      <a:pt x="909" y="481"/>
                    </a:lnTo>
                    <a:lnTo>
                      <a:pt x="962" y="535"/>
                    </a:lnTo>
                    <a:lnTo>
                      <a:pt x="962" y="588"/>
                    </a:lnTo>
                    <a:lnTo>
                      <a:pt x="1016" y="588"/>
                    </a:lnTo>
                    <a:lnTo>
                      <a:pt x="1016" y="588"/>
                    </a:lnTo>
                    <a:lnTo>
                      <a:pt x="1069" y="588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1123" y="749"/>
                    </a:lnTo>
                    <a:lnTo>
                      <a:pt x="1176" y="802"/>
                    </a:lnTo>
                    <a:lnTo>
                      <a:pt x="1283" y="856"/>
                    </a:lnTo>
                    <a:lnTo>
                      <a:pt x="1283" y="856"/>
                    </a:lnTo>
                    <a:lnTo>
                      <a:pt x="1337" y="909"/>
                    </a:lnTo>
                    <a:lnTo>
                      <a:pt x="1390" y="909"/>
                    </a:lnTo>
                    <a:lnTo>
                      <a:pt x="1444" y="909"/>
                    </a:lnTo>
                    <a:lnTo>
                      <a:pt x="1444" y="909"/>
                    </a:lnTo>
                    <a:lnTo>
                      <a:pt x="1498" y="963"/>
                    </a:lnTo>
                    <a:lnTo>
                      <a:pt x="1498" y="963"/>
                    </a:lnTo>
                    <a:lnTo>
                      <a:pt x="1551" y="963"/>
                    </a:lnTo>
                    <a:lnTo>
                      <a:pt x="1551" y="963"/>
                    </a:lnTo>
                    <a:lnTo>
                      <a:pt x="1605" y="1016"/>
                    </a:lnTo>
                    <a:lnTo>
                      <a:pt x="1605" y="1070"/>
                    </a:lnTo>
                    <a:lnTo>
                      <a:pt x="1605" y="1070"/>
                    </a:lnTo>
                    <a:lnTo>
                      <a:pt x="1605" y="1070"/>
                    </a:lnTo>
                    <a:lnTo>
                      <a:pt x="1605" y="1176"/>
                    </a:lnTo>
                    <a:lnTo>
                      <a:pt x="1605" y="1230"/>
                    </a:lnTo>
                    <a:lnTo>
                      <a:pt x="1658" y="1230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Freeform 442"/>
              <p:cNvSpPr>
                <a:spLocks/>
              </p:cNvSpPr>
              <p:nvPr/>
            </p:nvSpPr>
            <p:spPr bwMode="auto">
              <a:xfrm>
                <a:off x="3650" y="2484"/>
                <a:ext cx="562" cy="501"/>
              </a:xfrm>
              <a:custGeom>
                <a:avLst/>
                <a:gdLst>
                  <a:gd name="T0" fmla="*/ 1765 w 4495"/>
                  <a:gd name="T1" fmla="*/ 1391 h 4011"/>
                  <a:gd name="T2" fmla="*/ 2140 w 4495"/>
                  <a:gd name="T3" fmla="*/ 1658 h 4011"/>
                  <a:gd name="T4" fmla="*/ 2193 w 4495"/>
                  <a:gd name="T5" fmla="*/ 1658 h 4011"/>
                  <a:gd name="T6" fmla="*/ 2354 w 4495"/>
                  <a:gd name="T7" fmla="*/ 1658 h 4011"/>
                  <a:gd name="T8" fmla="*/ 2354 w 4495"/>
                  <a:gd name="T9" fmla="*/ 1712 h 4011"/>
                  <a:gd name="T10" fmla="*/ 2354 w 4495"/>
                  <a:gd name="T11" fmla="*/ 1765 h 4011"/>
                  <a:gd name="T12" fmla="*/ 2407 w 4495"/>
                  <a:gd name="T13" fmla="*/ 1819 h 4011"/>
                  <a:gd name="T14" fmla="*/ 2514 w 4495"/>
                  <a:gd name="T15" fmla="*/ 1926 h 4011"/>
                  <a:gd name="T16" fmla="*/ 2568 w 4495"/>
                  <a:gd name="T17" fmla="*/ 2086 h 4011"/>
                  <a:gd name="T18" fmla="*/ 2835 w 4495"/>
                  <a:gd name="T19" fmla="*/ 2353 h 4011"/>
                  <a:gd name="T20" fmla="*/ 2889 w 4495"/>
                  <a:gd name="T21" fmla="*/ 2406 h 4011"/>
                  <a:gd name="T22" fmla="*/ 2996 w 4495"/>
                  <a:gd name="T23" fmla="*/ 2513 h 4011"/>
                  <a:gd name="T24" fmla="*/ 3050 w 4495"/>
                  <a:gd name="T25" fmla="*/ 2621 h 4011"/>
                  <a:gd name="T26" fmla="*/ 3264 w 4495"/>
                  <a:gd name="T27" fmla="*/ 2781 h 4011"/>
                  <a:gd name="T28" fmla="*/ 3371 w 4495"/>
                  <a:gd name="T29" fmla="*/ 2835 h 4011"/>
                  <a:gd name="T30" fmla="*/ 3531 w 4495"/>
                  <a:gd name="T31" fmla="*/ 2942 h 4011"/>
                  <a:gd name="T32" fmla="*/ 3585 w 4495"/>
                  <a:gd name="T33" fmla="*/ 3049 h 4011"/>
                  <a:gd name="T34" fmla="*/ 3692 w 4495"/>
                  <a:gd name="T35" fmla="*/ 3156 h 4011"/>
                  <a:gd name="T36" fmla="*/ 3745 w 4495"/>
                  <a:gd name="T37" fmla="*/ 3209 h 4011"/>
                  <a:gd name="T38" fmla="*/ 3959 w 4495"/>
                  <a:gd name="T39" fmla="*/ 3316 h 4011"/>
                  <a:gd name="T40" fmla="*/ 3959 w 4495"/>
                  <a:gd name="T41" fmla="*/ 3370 h 4011"/>
                  <a:gd name="T42" fmla="*/ 4013 w 4495"/>
                  <a:gd name="T43" fmla="*/ 3370 h 4011"/>
                  <a:gd name="T44" fmla="*/ 3959 w 4495"/>
                  <a:gd name="T45" fmla="*/ 3476 h 4011"/>
                  <a:gd name="T46" fmla="*/ 4013 w 4495"/>
                  <a:gd name="T47" fmla="*/ 3529 h 4011"/>
                  <a:gd name="T48" fmla="*/ 4120 w 4495"/>
                  <a:gd name="T49" fmla="*/ 3636 h 4011"/>
                  <a:gd name="T50" fmla="*/ 4334 w 4495"/>
                  <a:gd name="T51" fmla="*/ 3743 h 4011"/>
                  <a:gd name="T52" fmla="*/ 4334 w 4495"/>
                  <a:gd name="T53" fmla="*/ 3797 h 4011"/>
                  <a:gd name="T54" fmla="*/ 4388 w 4495"/>
                  <a:gd name="T55" fmla="*/ 3904 h 4011"/>
                  <a:gd name="T56" fmla="*/ 4495 w 4495"/>
                  <a:gd name="T57" fmla="*/ 4011 h 4011"/>
                  <a:gd name="T58" fmla="*/ 54 w 4495"/>
                  <a:gd name="T59" fmla="*/ 1123 h 4011"/>
                  <a:gd name="T60" fmla="*/ 0 w 4495"/>
                  <a:gd name="T61" fmla="*/ 696 h 4011"/>
                  <a:gd name="T62" fmla="*/ 0 w 4495"/>
                  <a:gd name="T63" fmla="*/ 321 h 4011"/>
                  <a:gd name="T64" fmla="*/ 0 w 4495"/>
                  <a:gd name="T65" fmla="*/ 161 h 4011"/>
                  <a:gd name="T66" fmla="*/ 106 w 4495"/>
                  <a:gd name="T67" fmla="*/ 54 h 4011"/>
                  <a:gd name="T68" fmla="*/ 106 w 4495"/>
                  <a:gd name="T69" fmla="*/ 0 h 4011"/>
                  <a:gd name="T70" fmla="*/ 213 w 4495"/>
                  <a:gd name="T71" fmla="*/ 0 h 4011"/>
                  <a:gd name="T72" fmla="*/ 374 w 4495"/>
                  <a:gd name="T73" fmla="*/ 54 h 4011"/>
                  <a:gd name="T74" fmla="*/ 427 w 4495"/>
                  <a:gd name="T75" fmla="*/ 107 h 4011"/>
                  <a:gd name="T76" fmla="*/ 481 w 4495"/>
                  <a:gd name="T77" fmla="*/ 214 h 4011"/>
                  <a:gd name="T78" fmla="*/ 534 w 4495"/>
                  <a:gd name="T79" fmla="*/ 268 h 4011"/>
                  <a:gd name="T80" fmla="*/ 641 w 4495"/>
                  <a:gd name="T81" fmla="*/ 321 h 4011"/>
                  <a:gd name="T82" fmla="*/ 748 w 4495"/>
                  <a:gd name="T83" fmla="*/ 321 h 4011"/>
                  <a:gd name="T84" fmla="*/ 855 w 4495"/>
                  <a:gd name="T85" fmla="*/ 428 h 4011"/>
                  <a:gd name="T86" fmla="*/ 909 w 4495"/>
                  <a:gd name="T87" fmla="*/ 482 h 4011"/>
                  <a:gd name="T88" fmla="*/ 962 w 4495"/>
                  <a:gd name="T89" fmla="*/ 535 h 4011"/>
                  <a:gd name="T90" fmla="*/ 1016 w 4495"/>
                  <a:gd name="T91" fmla="*/ 535 h 4011"/>
                  <a:gd name="T92" fmla="*/ 1069 w 4495"/>
                  <a:gd name="T93" fmla="*/ 642 h 4011"/>
                  <a:gd name="T94" fmla="*/ 1069 w 4495"/>
                  <a:gd name="T95" fmla="*/ 642 h 4011"/>
                  <a:gd name="T96" fmla="*/ 1176 w 4495"/>
                  <a:gd name="T97" fmla="*/ 803 h 4011"/>
                  <a:gd name="T98" fmla="*/ 1283 w 4495"/>
                  <a:gd name="T99" fmla="*/ 856 h 4011"/>
                  <a:gd name="T100" fmla="*/ 1390 w 4495"/>
                  <a:gd name="T101" fmla="*/ 910 h 4011"/>
                  <a:gd name="T102" fmla="*/ 1444 w 4495"/>
                  <a:gd name="T103" fmla="*/ 910 h 4011"/>
                  <a:gd name="T104" fmla="*/ 1498 w 4495"/>
                  <a:gd name="T105" fmla="*/ 963 h 4011"/>
                  <a:gd name="T106" fmla="*/ 1551 w 4495"/>
                  <a:gd name="T107" fmla="*/ 963 h 4011"/>
                  <a:gd name="T108" fmla="*/ 1551 w 4495"/>
                  <a:gd name="T109" fmla="*/ 1069 h 4011"/>
                  <a:gd name="T110" fmla="*/ 1551 w 4495"/>
                  <a:gd name="T111" fmla="*/ 1069 h 4011"/>
                  <a:gd name="T112" fmla="*/ 1605 w 4495"/>
                  <a:gd name="T113" fmla="*/ 1230 h 4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95" h="4011">
                    <a:moveTo>
                      <a:pt x="1658" y="1230"/>
                    </a:moveTo>
                    <a:lnTo>
                      <a:pt x="1765" y="1391"/>
                    </a:lnTo>
                    <a:lnTo>
                      <a:pt x="1926" y="1551"/>
                    </a:lnTo>
                    <a:lnTo>
                      <a:pt x="2140" y="1658"/>
                    </a:lnTo>
                    <a:lnTo>
                      <a:pt x="2140" y="1658"/>
                    </a:lnTo>
                    <a:lnTo>
                      <a:pt x="2193" y="1658"/>
                    </a:lnTo>
                    <a:lnTo>
                      <a:pt x="2247" y="1658"/>
                    </a:lnTo>
                    <a:lnTo>
                      <a:pt x="2354" y="1658"/>
                    </a:lnTo>
                    <a:lnTo>
                      <a:pt x="2354" y="1658"/>
                    </a:lnTo>
                    <a:lnTo>
                      <a:pt x="2354" y="1712"/>
                    </a:lnTo>
                    <a:lnTo>
                      <a:pt x="2354" y="1712"/>
                    </a:lnTo>
                    <a:lnTo>
                      <a:pt x="2354" y="1765"/>
                    </a:lnTo>
                    <a:lnTo>
                      <a:pt x="2354" y="1765"/>
                    </a:lnTo>
                    <a:lnTo>
                      <a:pt x="2407" y="1819"/>
                    </a:lnTo>
                    <a:lnTo>
                      <a:pt x="2461" y="1872"/>
                    </a:lnTo>
                    <a:lnTo>
                      <a:pt x="2514" y="1926"/>
                    </a:lnTo>
                    <a:lnTo>
                      <a:pt x="2514" y="1926"/>
                    </a:lnTo>
                    <a:lnTo>
                      <a:pt x="2568" y="2086"/>
                    </a:lnTo>
                    <a:lnTo>
                      <a:pt x="2675" y="2247"/>
                    </a:lnTo>
                    <a:lnTo>
                      <a:pt x="2835" y="2353"/>
                    </a:lnTo>
                    <a:lnTo>
                      <a:pt x="2835" y="2353"/>
                    </a:lnTo>
                    <a:lnTo>
                      <a:pt x="2889" y="2406"/>
                    </a:lnTo>
                    <a:lnTo>
                      <a:pt x="2943" y="2460"/>
                    </a:lnTo>
                    <a:lnTo>
                      <a:pt x="2996" y="2513"/>
                    </a:lnTo>
                    <a:lnTo>
                      <a:pt x="2996" y="2513"/>
                    </a:lnTo>
                    <a:lnTo>
                      <a:pt x="3050" y="2621"/>
                    </a:lnTo>
                    <a:lnTo>
                      <a:pt x="3157" y="2728"/>
                    </a:lnTo>
                    <a:lnTo>
                      <a:pt x="3264" y="2781"/>
                    </a:lnTo>
                    <a:lnTo>
                      <a:pt x="3264" y="2781"/>
                    </a:lnTo>
                    <a:lnTo>
                      <a:pt x="3371" y="2835"/>
                    </a:lnTo>
                    <a:lnTo>
                      <a:pt x="3424" y="2888"/>
                    </a:lnTo>
                    <a:lnTo>
                      <a:pt x="3531" y="2942"/>
                    </a:lnTo>
                    <a:lnTo>
                      <a:pt x="3531" y="2942"/>
                    </a:lnTo>
                    <a:lnTo>
                      <a:pt x="3585" y="3049"/>
                    </a:lnTo>
                    <a:lnTo>
                      <a:pt x="3638" y="3102"/>
                    </a:lnTo>
                    <a:lnTo>
                      <a:pt x="3692" y="3156"/>
                    </a:lnTo>
                    <a:lnTo>
                      <a:pt x="3692" y="3156"/>
                    </a:lnTo>
                    <a:lnTo>
                      <a:pt x="3745" y="3209"/>
                    </a:lnTo>
                    <a:lnTo>
                      <a:pt x="3852" y="3263"/>
                    </a:lnTo>
                    <a:lnTo>
                      <a:pt x="3959" y="3316"/>
                    </a:lnTo>
                    <a:lnTo>
                      <a:pt x="3959" y="3316"/>
                    </a:lnTo>
                    <a:lnTo>
                      <a:pt x="3959" y="3370"/>
                    </a:lnTo>
                    <a:lnTo>
                      <a:pt x="4013" y="3370"/>
                    </a:lnTo>
                    <a:lnTo>
                      <a:pt x="4013" y="3370"/>
                    </a:lnTo>
                    <a:lnTo>
                      <a:pt x="4013" y="3370"/>
                    </a:lnTo>
                    <a:lnTo>
                      <a:pt x="3959" y="3476"/>
                    </a:lnTo>
                    <a:lnTo>
                      <a:pt x="4013" y="3529"/>
                    </a:lnTo>
                    <a:lnTo>
                      <a:pt x="4013" y="3529"/>
                    </a:lnTo>
                    <a:lnTo>
                      <a:pt x="4013" y="3529"/>
                    </a:lnTo>
                    <a:lnTo>
                      <a:pt x="4120" y="3636"/>
                    </a:lnTo>
                    <a:lnTo>
                      <a:pt x="4227" y="3690"/>
                    </a:lnTo>
                    <a:lnTo>
                      <a:pt x="4334" y="3743"/>
                    </a:lnTo>
                    <a:lnTo>
                      <a:pt x="4334" y="3743"/>
                    </a:lnTo>
                    <a:lnTo>
                      <a:pt x="4334" y="3797"/>
                    </a:lnTo>
                    <a:lnTo>
                      <a:pt x="4334" y="3850"/>
                    </a:lnTo>
                    <a:lnTo>
                      <a:pt x="4388" y="3904"/>
                    </a:lnTo>
                    <a:lnTo>
                      <a:pt x="4388" y="3904"/>
                    </a:lnTo>
                    <a:lnTo>
                      <a:pt x="4495" y="4011"/>
                    </a:lnTo>
                    <a:lnTo>
                      <a:pt x="2889" y="4011"/>
                    </a:lnTo>
                    <a:lnTo>
                      <a:pt x="54" y="1123"/>
                    </a:lnTo>
                    <a:lnTo>
                      <a:pt x="54" y="1017"/>
                    </a:lnTo>
                    <a:lnTo>
                      <a:pt x="0" y="696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74" y="54"/>
                    </a:lnTo>
                    <a:lnTo>
                      <a:pt x="427" y="107"/>
                    </a:lnTo>
                    <a:lnTo>
                      <a:pt x="427" y="107"/>
                    </a:lnTo>
                    <a:lnTo>
                      <a:pt x="427" y="161"/>
                    </a:lnTo>
                    <a:lnTo>
                      <a:pt x="481" y="214"/>
                    </a:lnTo>
                    <a:lnTo>
                      <a:pt x="534" y="268"/>
                    </a:lnTo>
                    <a:lnTo>
                      <a:pt x="534" y="268"/>
                    </a:lnTo>
                    <a:lnTo>
                      <a:pt x="588" y="321"/>
                    </a:lnTo>
                    <a:lnTo>
                      <a:pt x="641" y="321"/>
                    </a:lnTo>
                    <a:lnTo>
                      <a:pt x="748" y="321"/>
                    </a:lnTo>
                    <a:lnTo>
                      <a:pt x="748" y="321"/>
                    </a:lnTo>
                    <a:lnTo>
                      <a:pt x="802" y="375"/>
                    </a:lnTo>
                    <a:lnTo>
                      <a:pt x="855" y="428"/>
                    </a:lnTo>
                    <a:lnTo>
                      <a:pt x="909" y="482"/>
                    </a:lnTo>
                    <a:lnTo>
                      <a:pt x="909" y="482"/>
                    </a:lnTo>
                    <a:lnTo>
                      <a:pt x="909" y="535"/>
                    </a:lnTo>
                    <a:lnTo>
                      <a:pt x="962" y="535"/>
                    </a:lnTo>
                    <a:lnTo>
                      <a:pt x="1016" y="535"/>
                    </a:lnTo>
                    <a:lnTo>
                      <a:pt x="1016" y="535"/>
                    </a:lnTo>
                    <a:lnTo>
                      <a:pt x="1016" y="589"/>
                    </a:lnTo>
                    <a:lnTo>
                      <a:pt x="1069" y="642"/>
                    </a:lnTo>
                    <a:lnTo>
                      <a:pt x="1069" y="642"/>
                    </a:lnTo>
                    <a:lnTo>
                      <a:pt x="1069" y="642"/>
                    </a:lnTo>
                    <a:lnTo>
                      <a:pt x="1123" y="749"/>
                    </a:lnTo>
                    <a:lnTo>
                      <a:pt x="1176" y="803"/>
                    </a:lnTo>
                    <a:lnTo>
                      <a:pt x="1283" y="856"/>
                    </a:lnTo>
                    <a:lnTo>
                      <a:pt x="1283" y="856"/>
                    </a:lnTo>
                    <a:lnTo>
                      <a:pt x="1337" y="910"/>
                    </a:lnTo>
                    <a:lnTo>
                      <a:pt x="1390" y="910"/>
                    </a:lnTo>
                    <a:lnTo>
                      <a:pt x="1444" y="910"/>
                    </a:lnTo>
                    <a:lnTo>
                      <a:pt x="1444" y="910"/>
                    </a:lnTo>
                    <a:lnTo>
                      <a:pt x="1444" y="910"/>
                    </a:lnTo>
                    <a:lnTo>
                      <a:pt x="1498" y="963"/>
                    </a:lnTo>
                    <a:lnTo>
                      <a:pt x="1551" y="963"/>
                    </a:lnTo>
                    <a:lnTo>
                      <a:pt x="1551" y="963"/>
                    </a:lnTo>
                    <a:lnTo>
                      <a:pt x="1551" y="1017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177"/>
                    </a:lnTo>
                    <a:lnTo>
                      <a:pt x="1605" y="1230"/>
                    </a:lnTo>
                    <a:lnTo>
                      <a:pt x="1658" y="1230"/>
                    </a:lnTo>
                    <a:close/>
                  </a:path>
                </a:pathLst>
              </a:custGeom>
              <a:solidFill>
                <a:srgbClr val="006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Freeform 443"/>
              <p:cNvSpPr>
                <a:spLocks/>
              </p:cNvSpPr>
              <p:nvPr/>
            </p:nvSpPr>
            <p:spPr bwMode="auto">
              <a:xfrm>
                <a:off x="3650" y="2484"/>
                <a:ext cx="548" cy="501"/>
              </a:xfrm>
              <a:custGeom>
                <a:avLst/>
                <a:gdLst>
                  <a:gd name="T0" fmla="*/ 2889 w 4388"/>
                  <a:gd name="T1" fmla="*/ 4011 h 4011"/>
                  <a:gd name="T2" fmla="*/ 54 w 4388"/>
                  <a:gd name="T3" fmla="*/ 1017 h 4011"/>
                  <a:gd name="T4" fmla="*/ 0 w 4388"/>
                  <a:gd name="T5" fmla="*/ 321 h 4011"/>
                  <a:gd name="T6" fmla="*/ 0 w 4388"/>
                  <a:gd name="T7" fmla="*/ 321 h 4011"/>
                  <a:gd name="T8" fmla="*/ 54 w 4388"/>
                  <a:gd name="T9" fmla="*/ 161 h 4011"/>
                  <a:gd name="T10" fmla="*/ 54 w 4388"/>
                  <a:gd name="T11" fmla="*/ 107 h 4011"/>
                  <a:gd name="T12" fmla="*/ 213 w 4388"/>
                  <a:gd name="T13" fmla="*/ 0 h 4011"/>
                  <a:gd name="T14" fmla="*/ 267 w 4388"/>
                  <a:gd name="T15" fmla="*/ 54 h 4011"/>
                  <a:gd name="T16" fmla="*/ 427 w 4388"/>
                  <a:gd name="T17" fmla="*/ 107 h 4011"/>
                  <a:gd name="T18" fmla="*/ 427 w 4388"/>
                  <a:gd name="T19" fmla="*/ 161 h 4011"/>
                  <a:gd name="T20" fmla="*/ 534 w 4388"/>
                  <a:gd name="T21" fmla="*/ 268 h 4011"/>
                  <a:gd name="T22" fmla="*/ 588 w 4388"/>
                  <a:gd name="T23" fmla="*/ 321 h 4011"/>
                  <a:gd name="T24" fmla="*/ 748 w 4388"/>
                  <a:gd name="T25" fmla="*/ 375 h 4011"/>
                  <a:gd name="T26" fmla="*/ 802 w 4388"/>
                  <a:gd name="T27" fmla="*/ 428 h 4011"/>
                  <a:gd name="T28" fmla="*/ 855 w 4388"/>
                  <a:gd name="T29" fmla="*/ 482 h 4011"/>
                  <a:gd name="T30" fmla="*/ 909 w 4388"/>
                  <a:gd name="T31" fmla="*/ 535 h 4011"/>
                  <a:gd name="T32" fmla="*/ 962 w 4388"/>
                  <a:gd name="T33" fmla="*/ 589 h 4011"/>
                  <a:gd name="T34" fmla="*/ 1016 w 4388"/>
                  <a:gd name="T35" fmla="*/ 642 h 4011"/>
                  <a:gd name="T36" fmla="*/ 1069 w 4388"/>
                  <a:gd name="T37" fmla="*/ 696 h 4011"/>
                  <a:gd name="T38" fmla="*/ 1069 w 4388"/>
                  <a:gd name="T39" fmla="*/ 803 h 4011"/>
                  <a:gd name="T40" fmla="*/ 1283 w 4388"/>
                  <a:gd name="T41" fmla="*/ 910 h 4011"/>
                  <a:gd name="T42" fmla="*/ 1337 w 4388"/>
                  <a:gd name="T43" fmla="*/ 963 h 4011"/>
                  <a:gd name="T44" fmla="*/ 1444 w 4388"/>
                  <a:gd name="T45" fmla="*/ 963 h 4011"/>
                  <a:gd name="T46" fmla="*/ 1444 w 4388"/>
                  <a:gd name="T47" fmla="*/ 963 h 4011"/>
                  <a:gd name="T48" fmla="*/ 1498 w 4388"/>
                  <a:gd name="T49" fmla="*/ 1017 h 4011"/>
                  <a:gd name="T50" fmla="*/ 1551 w 4388"/>
                  <a:gd name="T51" fmla="*/ 1069 h 4011"/>
                  <a:gd name="T52" fmla="*/ 1551 w 4388"/>
                  <a:gd name="T53" fmla="*/ 1123 h 4011"/>
                  <a:gd name="T54" fmla="*/ 1551 w 4388"/>
                  <a:gd name="T55" fmla="*/ 1230 h 4011"/>
                  <a:gd name="T56" fmla="*/ 1605 w 4388"/>
                  <a:gd name="T57" fmla="*/ 1284 h 4011"/>
                  <a:gd name="T58" fmla="*/ 1712 w 4388"/>
                  <a:gd name="T59" fmla="*/ 1444 h 4011"/>
                  <a:gd name="T60" fmla="*/ 2086 w 4388"/>
                  <a:gd name="T61" fmla="*/ 1658 h 4011"/>
                  <a:gd name="T62" fmla="*/ 2140 w 4388"/>
                  <a:gd name="T63" fmla="*/ 1712 h 4011"/>
                  <a:gd name="T64" fmla="*/ 2300 w 4388"/>
                  <a:gd name="T65" fmla="*/ 1658 h 4011"/>
                  <a:gd name="T66" fmla="*/ 2300 w 4388"/>
                  <a:gd name="T67" fmla="*/ 1712 h 4011"/>
                  <a:gd name="T68" fmla="*/ 2354 w 4388"/>
                  <a:gd name="T69" fmla="*/ 1819 h 4011"/>
                  <a:gd name="T70" fmla="*/ 2354 w 4388"/>
                  <a:gd name="T71" fmla="*/ 1872 h 4011"/>
                  <a:gd name="T72" fmla="*/ 2461 w 4388"/>
                  <a:gd name="T73" fmla="*/ 1926 h 4011"/>
                  <a:gd name="T74" fmla="*/ 2514 w 4388"/>
                  <a:gd name="T75" fmla="*/ 2140 h 4011"/>
                  <a:gd name="T76" fmla="*/ 2782 w 4388"/>
                  <a:gd name="T77" fmla="*/ 2353 h 4011"/>
                  <a:gd name="T78" fmla="*/ 2835 w 4388"/>
                  <a:gd name="T79" fmla="*/ 2406 h 4011"/>
                  <a:gd name="T80" fmla="*/ 2943 w 4388"/>
                  <a:gd name="T81" fmla="*/ 2513 h 4011"/>
                  <a:gd name="T82" fmla="*/ 3050 w 4388"/>
                  <a:gd name="T83" fmla="*/ 2621 h 4011"/>
                  <a:gd name="T84" fmla="*/ 3264 w 4388"/>
                  <a:gd name="T85" fmla="*/ 2835 h 4011"/>
                  <a:gd name="T86" fmla="*/ 3317 w 4388"/>
                  <a:gd name="T87" fmla="*/ 2888 h 4011"/>
                  <a:gd name="T88" fmla="*/ 3531 w 4388"/>
                  <a:gd name="T89" fmla="*/ 2995 h 4011"/>
                  <a:gd name="T90" fmla="*/ 3585 w 4388"/>
                  <a:gd name="T91" fmla="*/ 3049 h 4011"/>
                  <a:gd name="T92" fmla="*/ 3638 w 4388"/>
                  <a:gd name="T93" fmla="*/ 3156 h 4011"/>
                  <a:gd name="T94" fmla="*/ 3692 w 4388"/>
                  <a:gd name="T95" fmla="*/ 3263 h 4011"/>
                  <a:gd name="T96" fmla="*/ 3852 w 4388"/>
                  <a:gd name="T97" fmla="*/ 3370 h 4011"/>
                  <a:gd name="T98" fmla="*/ 3906 w 4388"/>
                  <a:gd name="T99" fmla="*/ 3422 h 4011"/>
                  <a:gd name="T100" fmla="*/ 3959 w 4388"/>
                  <a:gd name="T101" fmla="*/ 3422 h 4011"/>
                  <a:gd name="T102" fmla="*/ 3906 w 4388"/>
                  <a:gd name="T103" fmla="*/ 3529 h 4011"/>
                  <a:gd name="T104" fmla="*/ 4013 w 4388"/>
                  <a:gd name="T105" fmla="*/ 3583 h 4011"/>
                  <a:gd name="T106" fmla="*/ 4066 w 4388"/>
                  <a:gd name="T107" fmla="*/ 3690 h 4011"/>
                  <a:gd name="T108" fmla="*/ 4280 w 4388"/>
                  <a:gd name="T109" fmla="*/ 3797 h 4011"/>
                  <a:gd name="T110" fmla="*/ 4280 w 4388"/>
                  <a:gd name="T111" fmla="*/ 3850 h 4011"/>
                  <a:gd name="T112" fmla="*/ 4334 w 4388"/>
                  <a:gd name="T113" fmla="*/ 3904 h 4011"/>
                  <a:gd name="T114" fmla="*/ 4388 w 4388"/>
                  <a:gd name="T115" fmla="*/ 4011 h 4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388" h="4011">
                    <a:moveTo>
                      <a:pt x="4388" y="4011"/>
                    </a:moveTo>
                    <a:lnTo>
                      <a:pt x="2889" y="4011"/>
                    </a:lnTo>
                    <a:lnTo>
                      <a:pt x="54" y="1123"/>
                    </a:lnTo>
                    <a:lnTo>
                      <a:pt x="54" y="1017"/>
                    </a:lnTo>
                    <a:lnTo>
                      <a:pt x="0" y="696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07"/>
                    </a:lnTo>
                    <a:lnTo>
                      <a:pt x="106" y="54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267" y="54"/>
                    </a:lnTo>
                    <a:lnTo>
                      <a:pt x="374" y="107"/>
                    </a:lnTo>
                    <a:lnTo>
                      <a:pt x="427" y="107"/>
                    </a:lnTo>
                    <a:lnTo>
                      <a:pt x="427" y="107"/>
                    </a:lnTo>
                    <a:lnTo>
                      <a:pt x="427" y="161"/>
                    </a:lnTo>
                    <a:lnTo>
                      <a:pt x="481" y="214"/>
                    </a:lnTo>
                    <a:lnTo>
                      <a:pt x="534" y="268"/>
                    </a:lnTo>
                    <a:lnTo>
                      <a:pt x="534" y="268"/>
                    </a:lnTo>
                    <a:lnTo>
                      <a:pt x="588" y="321"/>
                    </a:lnTo>
                    <a:lnTo>
                      <a:pt x="641" y="375"/>
                    </a:lnTo>
                    <a:lnTo>
                      <a:pt x="748" y="375"/>
                    </a:lnTo>
                    <a:lnTo>
                      <a:pt x="748" y="375"/>
                    </a:lnTo>
                    <a:lnTo>
                      <a:pt x="802" y="428"/>
                    </a:lnTo>
                    <a:lnTo>
                      <a:pt x="802" y="482"/>
                    </a:lnTo>
                    <a:lnTo>
                      <a:pt x="855" y="482"/>
                    </a:lnTo>
                    <a:lnTo>
                      <a:pt x="855" y="482"/>
                    </a:lnTo>
                    <a:lnTo>
                      <a:pt x="909" y="535"/>
                    </a:lnTo>
                    <a:lnTo>
                      <a:pt x="909" y="589"/>
                    </a:lnTo>
                    <a:lnTo>
                      <a:pt x="962" y="589"/>
                    </a:lnTo>
                    <a:lnTo>
                      <a:pt x="962" y="589"/>
                    </a:lnTo>
                    <a:lnTo>
                      <a:pt x="1016" y="642"/>
                    </a:lnTo>
                    <a:lnTo>
                      <a:pt x="1016" y="642"/>
                    </a:lnTo>
                    <a:lnTo>
                      <a:pt x="1069" y="696"/>
                    </a:lnTo>
                    <a:lnTo>
                      <a:pt x="1069" y="696"/>
                    </a:lnTo>
                    <a:lnTo>
                      <a:pt x="1069" y="803"/>
                    </a:lnTo>
                    <a:lnTo>
                      <a:pt x="1123" y="856"/>
                    </a:lnTo>
                    <a:lnTo>
                      <a:pt x="1283" y="910"/>
                    </a:lnTo>
                    <a:lnTo>
                      <a:pt x="1283" y="910"/>
                    </a:lnTo>
                    <a:lnTo>
                      <a:pt x="1337" y="963"/>
                    </a:lnTo>
                    <a:lnTo>
                      <a:pt x="1390" y="963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444" y="1017"/>
                    </a:lnTo>
                    <a:lnTo>
                      <a:pt x="1498" y="1017"/>
                    </a:lnTo>
                    <a:lnTo>
                      <a:pt x="1498" y="1017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123"/>
                    </a:lnTo>
                    <a:lnTo>
                      <a:pt x="1551" y="1123"/>
                    </a:lnTo>
                    <a:lnTo>
                      <a:pt x="1551" y="1230"/>
                    </a:lnTo>
                    <a:lnTo>
                      <a:pt x="1551" y="1284"/>
                    </a:lnTo>
                    <a:lnTo>
                      <a:pt x="1605" y="1284"/>
                    </a:lnTo>
                    <a:lnTo>
                      <a:pt x="1605" y="1284"/>
                    </a:lnTo>
                    <a:lnTo>
                      <a:pt x="1712" y="1444"/>
                    </a:lnTo>
                    <a:lnTo>
                      <a:pt x="1872" y="1551"/>
                    </a:lnTo>
                    <a:lnTo>
                      <a:pt x="2086" y="1658"/>
                    </a:lnTo>
                    <a:lnTo>
                      <a:pt x="2086" y="1658"/>
                    </a:lnTo>
                    <a:lnTo>
                      <a:pt x="2140" y="1712"/>
                    </a:lnTo>
                    <a:lnTo>
                      <a:pt x="2247" y="1658"/>
                    </a:lnTo>
                    <a:lnTo>
                      <a:pt x="2300" y="1658"/>
                    </a:lnTo>
                    <a:lnTo>
                      <a:pt x="2300" y="1658"/>
                    </a:lnTo>
                    <a:lnTo>
                      <a:pt x="2300" y="1712"/>
                    </a:lnTo>
                    <a:lnTo>
                      <a:pt x="2300" y="1765"/>
                    </a:lnTo>
                    <a:lnTo>
                      <a:pt x="2354" y="1819"/>
                    </a:lnTo>
                    <a:lnTo>
                      <a:pt x="2354" y="1819"/>
                    </a:lnTo>
                    <a:lnTo>
                      <a:pt x="2354" y="1872"/>
                    </a:lnTo>
                    <a:lnTo>
                      <a:pt x="2407" y="1926"/>
                    </a:lnTo>
                    <a:lnTo>
                      <a:pt x="2461" y="1926"/>
                    </a:lnTo>
                    <a:lnTo>
                      <a:pt x="2461" y="1926"/>
                    </a:lnTo>
                    <a:lnTo>
                      <a:pt x="2514" y="2140"/>
                    </a:lnTo>
                    <a:lnTo>
                      <a:pt x="2621" y="2247"/>
                    </a:lnTo>
                    <a:lnTo>
                      <a:pt x="2782" y="2353"/>
                    </a:lnTo>
                    <a:lnTo>
                      <a:pt x="2782" y="2353"/>
                    </a:lnTo>
                    <a:lnTo>
                      <a:pt x="2835" y="2406"/>
                    </a:lnTo>
                    <a:lnTo>
                      <a:pt x="2889" y="2513"/>
                    </a:lnTo>
                    <a:lnTo>
                      <a:pt x="2943" y="2513"/>
                    </a:lnTo>
                    <a:lnTo>
                      <a:pt x="2943" y="2513"/>
                    </a:lnTo>
                    <a:lnTo>
                      <a:pt x="3050" y="2621"/>
                    </a:lnTo>
                    <a:lnTo>
                      <a:pt x="3157" y="2781"/>
                    </a:lnTo>
                    <a:lnTo>
                      <a:pt x="3264" y="2835"/>
                    </a:lnTo>
                    <a:lnTo>
                      <a:pt x="3264" y="2835"/>
                    </a:lnTo>
                    <a:lnTo>
                      <a:pt x="3317" y="2888"/>
                    </a:lnTo>
                    <a:lnTo>
                      <a:pt x="3424" y="2942"/>
                    </a:lnTo>
                    <a:lnTo>
                      <a:pt x="3531" y="2995"/>
                    </a:lnTo>
                    <a:lnTo>
                      <a:pt x="3531" y="2995"/>
                    </a:lnTo>
                    <a:lnTo>
                      <a:pt x="3585" y="3049"/>
                    </a:lnTo>
                    <a:lnTo>
                      <a:pt x="3585" y="3102"/>
                    </a:lnTo>
                    <a:lnTo>
                      <a:pt x="3638" y="3156"/>
                    </a:lnTo>
                    <a:lnTo>
                      <a:pt x="3638" y="3156"/>
                    </a:lnTo>
                    <a:lnTo>
                      <a:pt x="3692" y="3263"/>
                    </a:lnTo>
                    <a:lnTo>
                      <a:pt x="3745" y="3316"/>
                    </a:lnTo>
                    <a:lnTo>
                      <a:pt x="3852" y="3370"/>
                    </a:lnTo>
                    <a:lnTo>
                      <a:pt x="3852" y="3370"/>
                    </a:lnTo>
                    <a:lnTo>
                      <a:pt x="3906" y="3422"/>
                    </a:lnTo>
                    <a:lnTo>
                      <a:pt x="3959" y="3422"/>
                    </a:lnTo>
                    <a:lnTo>
                      <a:pt x="3959" y="3422"/>
                    </a:lnTo>
                    <a:lnTo>
                      <a:pt x="3959" y="3422"/>
                    </a:lnTo>
                    <a:lnTo>
                      <a:pt x="3906" y="3529"/>
                    </a:lnTo>
                    <a:lnTo>
                      <a:pt x="3959" y="3583"/>
                    </a:lnTo>
                    <a:lnTo>
                      <a:pt x="4013" y="3583"/>
                    </a:lnTo>
                    <a:lnTo>
                      <a:pt x="4013" y="3583"/>
                    </a:lnTo>
                    <a:lnTo>
                      <a:pt x="4066" y="3690"/>
                    </a:lnTo>
                    <a:lnTo>
                      <a:pt x="4173" y="3743"/>
                    </a:lnTo>
                    <a:lnTo>
                      <a:pt x="4280" y="3797"/>
                    </a:lnTo>
                    <a:lnTo>
                      <a:pt x="4280" y="3797"/>
                    </a:lnTo>
                    <a:lnTo>
                      <a:pt x="4280" y="3850"/>
                    </a:lnTo>
                    <a:lnTo>
                      <a:pt x="4280" y="3904"/>
                    </a:lnTo>
                    <a:lnTo>
                      <a:pt x="4334" y="3904"/>
                    </a:lnTo>
                    <a:lnTo>
                      <a:pt x="4334" y="3904"/>
                    </a:lnTo>
                    <a:lnTo>
                      <a:pt x="4388" y="4011"/>
                    </a:lnTo>
                    <a:close/>
                  </a:path>
                </a:pathLst>
              </a:custGeom>
              <a:solidFill>
                <a:srgbClr val="005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Freeform 444"/>
              <p:cNvSpPr>
                <a:spLocks/>
              </p:cNvSpPr>
              <p:nvPr/>
            </p:nvSpPr>
            <p:spPr bwMode="auto">
              <a:xfrm>
                <a:off x="3804" y="1842"/>
                <a:ext cx="281" cy="254"/>
              </a:xfrm>
              <a:custGeom>
                <a:avLst/>
                <a:gdLst>
                  <a:gd name="T0" fmla="*/ 2034 w 2248"/>
                  <a:gd name="T1" fmla="*/ 1016 h 2032"/>
                  <a:gd name="T2" fmla="*/ 2087 w 2248"/>
                  <a:gd name="T3" fmla="*/ 1230 h 2032"/>
                  <a:gd name="T4" fmla="*/ 2141 w 2248"/>
                  <a:gd name="T5" fmla="*/ 1284 h 2032"/>
                  <a:gd name="T6" fmla="*/ 2248 w 2248"/>
                  <a:gd name="T7" fmla="*/ 1391 h 2032"/>
                  <a:gd name="T8" fmla="*/ 2194 w 2248"/>
                  <a:gd name="T9" fmla="*/ 1444 h 2032"/>
                  <a:gd name="T10" fmla="*/ 1873 w 2248"/>
                  <a:gd name="T11" fmla="*/ 1818 h 2032"/>
                  <a:gd name="T12" fmla="*/ 1605 w 2248"/>
                  <a:gd name="T13" fmla="*/ 2032 h 2032"/>
                  <a:gd name="T14" fmla="*/ 1284 w 2248"/>
                  <a:gd name="T15" fmla="*/ 2032 h 2032"/>
                  <a:gd name="T16" fmla="*/ 1177 w 2248"/>
                  <a:gd name="T17" fmla="*/ 1978 h 2032"/>
                  <a:gd name="T18" fmla="*/ 910 w 2248"/>
                  <a:gd name="T19" fmla="*/ 1764 h 2032"/>
                  <a:gd name="T20" fmla="*/ 696 w 2248"/>
                  <a:gd name="T21" fmla="*/ 1657 h 2032"/>
                  <a:gd name="T22" fmla="*/ 482 w 2248"/>
                  <a:gd name="T23" fmla="*/ 1391 h 2032"/>
                  <a:gd name="T24" fmla="*/ 428 w 2248"/>
                  <a:gd name="T25" fmla="*/ 1337 h 2032"/>
                  <a:gd name="T26" fmla="*/ 321 w 2248"/>
                  <a:gd name="T27" fmla="*/ 1230 h 2032"/>
                  <a:gd name="T28" fmla="*/ 268 w 2248"/>
                  <a:gd name="T29" fmla="*/ 1177 h 2032"/>
                  <a:gd name="T30" fmla="*/ 107 w 2248"/>
                  <a:gd name="T31" fmla="*/ 856 h 2032"/>
                  <a:gd name="T32" fmla="*/ 0 w 2248"/>
                  <a:gd name="T33" fmla="*/ 588 h 2032"/>
                  <a:gd name="T34" fmla="*/ 53 w 2248"/>
                  <a:gd name="T35" fmla="*/ 268 h 2032"/>
                  <a:gd name="T36" fmla="*/ 53 w 2248"/>
                  <a:gd name="T37" fmla="*/ 214 h 2032"/>
                  <a:gd name="T38" fmla="*/ 214 w 2248"/>
                  <a:gd name="T39" fmla="*/ 0 h 2032"/>
                  <a:gd name="T40" fmla="*/ 214 w 2248"/>
                  <a:gd name="T41" fmla="*/ 107 h 2032"/>
                  <a:gd name="T42" fmla="*/ 214 w 2248"/>
                  <a:gd name="T43" fmla="*/ 481 h 2032"/>
                  <a:gd name="T44" fmla="*/ 268 w 2248"/>
                  <a:gd name="T45" fmla="*/ 642 h 2032"/>
                  <a:gd name="T46" fmla="*/ 428 w 2248"/>
                  <a:gd name="T47" fmla="*/ 749 h 2032"/>
                  <a:gd name="T48" fmla="*/ 428 w 2248"/>
                  <a:gd name="T49" fmla="*/ 802 h 2032"/>
                  <a:gd name="T50" fmla="*/ 482 w 2248"/>
                  <a:gd name="T51" fmla="*/ 802 h 2032"/>
                  <a:gd name="T52" fmla="*/ 589 w 2248"/>
                  <a:gd name="T53" fmla="*/ 749 h 2032"/>
                  <a:gd name="T54" fmla="*/ 803 w 2248"/>
                  <a:gd name="T55" fmla="*/ 695 h 2032"/>
                  <a:gd name="T56" fmla="*/ 910 w 2248"/>
                  <a:gd name="T57" fmla="*/ 749 h 2032"/>
                  <a:gd name="T58" fmla="*/ 910 w 2248"/>
                  <a:gd name="T59" fmla="*/ 856 h 2032"/>
                  <a:gd name="T60" fmla="*/ 910 w 2248"/>
                  <a:gd name="T61" fmla="*/ 963 h 2032"/>
                  <a:gd name="T62" fmla="*/ 803 w 2248"/>
                  <a:gd name="T63" fmla="*/ 1070 h 2032"/>
                  <a:gd name="T64" fmla="*/ 696 w 2248"/>
                  <a:gd name="T65" fmla="*/ 1177 h 2032"/>
                  <a:gd name="T66" fmla="*/ 696 w 2248"/>
                  <a:gd name="T67" fmla="*/ 1337 h 2032"/>
                  <a:gd name="T68" fmla="*/ 749 w 2248"/>
                  <a:gd name="T69" fmla="*/ 1444 h 2032"/>
                  <a:gd name="T70" fmla="*/ 910 w 2248"/>
                  <a:gd name="T71" fmla="*/ 1604 h 2032"/>
                  <a:gd name="T72" fmla="*/ 1017 w 2248"/>
                  <a:gd name="T73" fmla="*/ 1657 h 2032"/>
                  <a:gd name="T74" fmla="*/ 1231 w 2248"/>
                  <a:gd name="T75" fmla="*/ 1711 h 2032"/>
                  <a:gd name="T76" fmla="*/ 1284 w 2248"/>
                  <a:gd name="T77" fmla="*/ 1764 h 2032"/>
                  <a:gd name="T78" fmla="*/ 1445 w 2248"/>
                  <a:gd name="T79" fmla="*/ 1764 h 2032"/>
                  <a:gd name="T80" fmla="*/ 1552 w 2248"/>
                  <a:gd name="T81" fmla="*/ 1764 h 2032"/>
                  <a:gd name="T82" fmla="*/ 1766 w 2248"/>
                  <a:gd name="T83" fmla="*/ 1550 h 2032"/>
                  <a:gd name="T84" fmla="*/ 1766 w 2248"/>
                  <a:gd name="T85" fmla="*/ 1444 h 2032"/>
                  <a:gd name="T86" fmla="*/ 1766 w 2248"/>
                  <a:gd name="T87" fmla="*/ 1337 h 2032"/>
                  <a:gd name="T88" fmla="*/ 1766 w 2248"/>
                  <a:gd name="T89" fmla="*/ 1337 h 2032"/>
                  <a:gd name="T90" fmla="*/ 1820 w 2248"/>
                  <a:gd name="T91" fmla="*/ 1284 h 2032"/>
                  <a:gd name="T92" fmla="*/ 1927 w 2248"/>
                  <a:gd name="T93" fmla="*/ 1230 h 2032"/>
                  <a:gd name="T94" fmla="*/ 1980 w 2248"/>
                  <a:gd name="T95" fmla="*/ 963 h 2032"/>
                  <a:gd name="T96" fmla="*/ 1927 w 2248"/>
                  <a:gd name="T97" fmla="*/ 802 h 2032"/>
                  <a:gd name="T98" fmla="*/ 1766 w 2248"/>
                  <a:gd name="T99" fmla="*/ 534 h 2032"/>
                  <a:gd name="T100" fmla="*/ 1766 w 2248"/>
                  <a:gd name="T101" fmla="*/ 534 h 2032"/>
                  <a:gd name="T102" fmla="*/ 1873 w 2248"/>
                  <a:gd name="T103" fmla="*/ 642 h 2032"/>
                  <a:gd name="T104" fmla="*/ 1927 w 2248"/>
                  <a:gd name="T105" fmla="*/ 749 h 2032"/>
                  <a:gd name="T106" fmla="*/ 1980 w 2248"/>
                  <a:gd name="T107" fmla="*/ 802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2032">
                    <a:moveTo>
                      <a:pt x="1980" y="802"/>
                    </a:moveTo>
                    <a:lnTo>
                      <a:pt x="2034" y="1016"/>
                    </a:lnTo>
                    <a:lnTo>
                      <a:pt x="2087" y="1123"/>
                    </a:lnTo>
                    <a:lnTo>
                      <a:pt x="2087" y="1230"/>
                    </a:lnTo>
                    <a:lnTo>
                      <a:pt x="2087" y="1230"/>
                    </a:lnTo>
                    <a:lnTo>
                      <a:pt x="2141" y="1284"/>
                    </a:lnTo>
                    <a:lnTo>
                      <a:pt x="2194" y="1391"/>
                    </a:lnTo>
                    <a:lnTo>
                      <a:pt x="2248" y="1391"/>
                    </a:lnTo>
                    <a:lnTo>
                      <a:pt x="2248" y="1391"/>
                    </a:lnTo>
                    <a:lnTo>
                      <a:pt x="2194" y="1444"/>
                    </a:lnTo>
                    <a:lnTo>
                      <a:pt x="2034" y="1604"/>
                    </a:lnTo>
                    <a:lnTo>
                      <a:pt x="1873" y="1818"/>
                    </a:lnTo>
                    <a:lnTo>
                      <a:pt x="1873" y="1818"/>
                    </a:lnTo>
                    <a:lnTo>
                      <a:pt x="1605" y="2032"/>
                    </a:lnTo>
                    <a:lnTo>
                      <a:pt x="1391" y="2032"/>
                    </a:lnTo>
                    <a:lnTo>
                      <a:pt x="1284" y="2032"/>
                    </a:lnTo>
                    <a:lnTo>
                      <a:pt x="1284" y="2032"/>
                    </a:lnTo>
                    <a:lnTo>
                      <a:pt x="1177" y="1978"/>
                    </a:lnTo>
                    <a:lnTo>
                      <a:pt x="1070" y="1925"/>
                    </a:lnTo>
                    <a:lnTo>
                      <a:pt x="910" y="1764"/>
                    </a:lnTo>
                    <a:lnTo>
                      <a:pt x="910" y="1764"/>
                    </a:lnTo>
                    <a:lnTo>
                      <a:pt x="696" y="1657"/>
                    </a:lnTo>
                    <a:lnTo>
                      <a:pt x="535" y="1498"/>
                    </a:lnTo>
                    <a:lnTo>
                      <a:pt x="482" y="1391"/>
                    </a:lnTo>
                    <a:lnTo>
                      <a:pt x="482" y="1391"/>
                    </a:lnTo>
                    <a:lnTo>
                      <a:pt x="428" y="1337"/>
                    </a:lnTo>
                    <a:lnTo>
                      <a:pt x="375" y="1284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268" y="1177"/>
                    </a:lnTo>
                    <a:lnTo>
                      <a:pt x="214" y="1070"/>
                    </a:lnTo>
                    <a:lnTo>
                      <a:pt x="107" y="856"/>
                    </a:lnTo>
                    <a:lnTo>
                      <a:pt x="107" y="856"/>
                    </a:lnTo>
                    <a:lnTo>
                      <a:pt x="0" y="588"/>
                    </a:lnTo>
                    <a:lnTo>
                      <a:pt x="0" y="3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0" y="268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268" y="642"/>
                    </a:lnTo>
                    <a:lnTo>
                      <a:pt x="375" y="695"/>
                    </a:lnTo>
                    <a:lnTo>
                      <a:pt x="428" y="749"/>
                    </a:lnTo>
                    <a:lnTo>
                      <a:pt x="428" y="749"/>
                    </a:lnTo>
                    <a:lnTo>
                      <a:pt x="428" y="802"/>
                    </a:lnTo>
                    <a:lnTo>
                      <a:pt x="428" y="856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589" y="749"/>
                    </a:lnTo>
                    <a:lnTo>
                      <a:pt x="696" y="695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910" y="749"/>
                    </a:lnTo>
                    <a:lnTo>
                      <a:pt x="910" y="80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910" y="963"/>
                    </a:lnTo>
                    <a:lnTo>
                      <a:pt x="856" y="1016"/>
                    </a:lnTo>
                    <a:lnTo>
                      <a:pt x="803" y="1070"/>
                    </a:lnTo>
                    <a:lnTo>
                      <a:pt x="803" y="1070"/>
                    </a:lnTo>
                    <a:lnTo>
                      <a:pt x="696" y="1177"/>
                    </a:lnTo>
                    <a:lnTo>
                      <a:pt x="696" y="1284"/>
                    </a:lnTo>
                    <a:lnTo>
                      <a:pt x="696" y="1337"/>
                    </a:lnTo>
                    <a:lnTo>
                      <a:pt x="696" y="1337"/>
                    </a:lnTo>
                    <a:lnTo>
                      <a:pt x="749" y="1444"/>
                    </a:lnTo>
                    <a:lnTo>
                      <a:pt x="803" y="1550"/>
                    </a:lnTo>
                    <a:lnTo>
                      <a:pt x="910" y="1604"/>
                    </a:lnTo>
                    <a:lnTo>
                      <a:pt x="910" y="1604"/>
                    </a:lnTo>
                    <a:lnTo>
                      <a:pt x="1017" y="1657"/>
                    </a:lnTo>
                    <a:lnTo>
                      <a:pt x="1124" y="1657"/>
                    </a:lnTo>
                    <a:lnTo>
                      <a:pt x="1231" y="1711"/>
                    </a:lnTo>
                    <a:lnTo>
                      <a:pt x="1231" y="1711"/>
                    </a:lnTo>
                    <a:lnTo>
                      <a:pt x="1284" y="1764"/>
                    </a:lnTo>
                    <a:lnTo>
                      <a:pt x="1338" y="1764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552" y="1764"/>
                    </a:lnTo>
                    <a:lnTo>
                      <a:pt x="1659" y="1711"/>
                    </a:lnTo>
                    <a:lnTo>
                      <a:pt x="1766" y="1550"/>
                    </a:lnTo>
                    <a:lnTo>
                      <a:pt x="1766" y="1550"/>
                    </a:lnTo>
                    <a:lnTo>
                      <a:pt x="1766" y="1444"/>
                    </a:lnTo>
                    <a:lnTo>
                      <a:pt x="1766" y="1391"/>
                    </a:lnTo>
                    <a:lnTo>
                      <a:pt x="1766" y="1337"/>
                    </a:lnTo>
                    <a:lnTo>
                      <a:pt x="1766" y="1337"/>
                    </a:lnTo>
                    <a:lnTo>
                      <a:pt x="1766" y="1337"/>
                    </a:lnTo>
                    <a:lnTo>
                      <a:pt x="1766" y="1284"/>
                    </a:lnTo>
                    <a:lnTo>
                      <a:pt x="1820" y="1284"/>
                    </a:lnTo>
                    <a:lnTo>
                      <a:pt x="1820" y="1284"/>
                    </a:lnTo>
                    <a:lnTo>
                      <a:pt x="1927" y="1230"/>
                    </a:lnTo>
                    <a:lnTo>
                      <a:pt x="1927" y="1123"/>
                    </a:lnTo>
                    <a:lnTo>
                      <a:pt x="1980" y="963"/>
                    </a:lnTo>
                    <a:lnTo>
                      <a:pt x="1980" y="963"/>
                    </a:lnTo>
                    <a:lnTo>
                      <a:pt x="1927" y="802"/>
                    </a:lnTo>
                    <a:lnTo>
                      <a:pt x="1820" y="642"/>
                    </a:lnTo>
                    <a:lnTo>
                      <a:pt x="1766" y="534"/>
                    </a:lnTo>
                    <a:lnTo>
                      <a:pt x="1766" y="534"/>
                    </a:lnTo>
                    <a:lnTo>
                      <a:pt x="1766" y="534"/>
                    </a:lnTo>
                    <a:lnTo>
                      <a:pt x="1820" y="534"/>
                    </a:lnTo>
                    <a:lnTo>
                      <a:pt x="1873" y="642"/>
                    </a:lnTo>
                    <a:lnTo>
                      <a:pt x="1873" y="642"/>
                    </a:lnTo>
                    <a:lnTo>
                      <a:pt x="1927" y="749"/>
                    </a:lnTo>
                    <a:lnTo>
                      <a:pt x="1980" y="802"/>
                    </a:lnTo>
                    <a:lnTo>
                      <a:pt x="1980" y="80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" name="Freeform 445"/>
              <p:cNvSpPr>
                <a:spLocks/>
              </p:cNvSpPr>
              <p:nvPr/>
            </p:nvSpPr>
            <p:spPr bwMode="auto">
              <a:xfrm>
                <a:off x="3904" y="1882"/>
                <a:ext cx="87" cy="67"/>
              </a:xfrm>
              <a:custGeom>
                <a:avLst/>
                <a:gdLst>
                  <a:gd name="T0" fmla="*/ 160 w 695"/>
                  <a:gd name="T1" fmla="*/ 428 h 535"/>
                  <a:gd name="T2" fmla="*/ 160 w 695"/>
                  <a:gd name="T3" fmla="*/ 481 h 535"/>
                  <a:gd name="T4" fmla="*/ 214 w 695"/>
                  <a:gd name="T5" fmla="*/ 481 h 535"/>
                  <a:gd name="T6" fmla="*/ 321 w 695"/>
                  <a:gd name="T7" fmla="*/ 481 h 535"/>
                  <a:gd name="T8" fmla="*/ 321 w 695"/>
                  <a:gd name="T9" fmla="*/ 481 h 535"/>
                  <a:gd name="T10" fmla="*/ 374 w 695"/>
                  <a:gd name="T11" fmla="*/ 535 h 535"/>
                  <a:gd name="T12" fmla="*/ 428 w 695"/>
                  <a:gd name="T13" fmla="*/ 535 h 535"/>
                  <a:gd name="T14" fmla="*/ 535 w 695"/>
                  <a:gd name="T15" fmla="*/ 428 h 535"/>
                  <a:gd name="T16" fmla="*/ 535 w 695"/>
                  <a:gd name="T17" fmla="*/ 428 h 535"/>
                  <a:gd name="T18" fmla="*/ 588 w 695"/>
                  <a:gd name="T19" fmla="*/ 321 h 535"/>
                  <a:gd name="T20" fmla="*/ 642 w 695"/>
                  <a:gd name="T21" fmla="*/ 213 h 535"/>
                  <a:gd name="T22" fmla="*/ 695 w 695"/>
                  <a:gd name="T23" fmla="*/ 53 h 535"/>
                  <a:gd name="T24" fmla="*/ 695 w 695"/>
                  <a:gd name="T25" fmla="*/ 53 h 535"/>
                  <a:gd name="T26" fmla="*/ 642 w 695"/>
                  <a:gd name="T27" fmla="*/ 0 h 535"/>
                  <a:gd name="T28" fmla="*/ 588 w 695"/>
                  <a:gd name="T29" fmla="*/ 0 h 535"/>
                  <a:gd name="T30" fmla="*/ 481 w 695"/>
                  <a:gd name="T31" fmla="*/ 0 h 535"/>
                  <a:gd name="T32" fmla="*/ 481 w 695"/>
                  <a:gd name="T33" fmla="*/ 0 h 535"/>
                  <a:gd name="T34" fmla="*/ 321 w 695"/>
                  <a:gd name="T35" fmla="*/ 53 h 535"/>
                  <a:gd name="T36" fmla="*/ 214 w 695"/>
                  <a:gd name="T37" fmla="*/ 106 h 535"/>
                  <a:gd name="T38" fmla="*/ 107 w 695"/>
                  <a:gd name="T39" fmla="*/ 160 h 535"/>
                  <a:gd name="T40" fmla="*/ 107 w 695"/>
                  <a:gd name="T41" fmla="*/ 160 h 535"/>
                  <a:gd name="T42" fmla="*/ 0 w 695"/>
                  <a:gd name="T43" fmla="*/ 267 h 535"/>
                  <a:gd name="T44" fmla="*/ 0 w 695"/>
                  <a:gd name="T45" fmla="*/ 374 h 535"/>
                  <a:gd name="T46" fmla="*/ 160 w 695"/>
                  <a:gd name="T47" fmla="*/ 428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535">
                    <a:moveTo>
                      <a:pt x="160" y="428"/>
                    </a:moveTo>
                    <a:lnTo>
                      <a:pt x="160" y="481"/>
                    </a:lnTo>
                    <a:lnTo>
                      <a:pt x="214" y="48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374" y="535"/>
                    </a:lnTo>
                    <a:lnTo>
                      <a:pt x="428" y="535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588" y="321"/>
                    </a:lnTo>
                    <a:lnTo>
                      <a:pt x="642" y="213"/>
                    </a:lnTo>
                    <a:lnTo>
                      <a:pt x="695" y="53"/>
                    </a:lnTo>
                    <a:lnTo>
                      <a:pt x="695" y="53"/>
                    </a:lnTo>
                    <a:lnTo>
                      <a:pt x="642" y="0"/>
                    </a:lnTo>
                    <a:lnTo>
                      <a:pt x="588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321" y="53"/>
                    </a:lnTo>
                    <a:lnTo>
                      <a:pt x="214" y="106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0" y="267"/>
                    </a:lnTo>
                    <a:lnTo>
                      <a:pt x="0" y="374"/>
                    </a:lnTo>
                    <a:lnTo>
                      <a:pt x="160" y="42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Freeform 446"/>
              <p:cNvSpPr>
                <a:spLocks/>
              </p:cNvSpPr>
              <p:nvPr/>
            </p:nvSpPr>
            <p:spPr bwMode="auto">
              <a:xfrm>
                <a:off x="3904" y="1976"/>
                <a:ext cx="87" cy="80"/>
              </a:xfrm>
              <a:custGeom>
                <a:avLst/>
                <a:gdLst>
                  <a:gd name="T0" fmla="*/ 160 w 695"/>
                  <a:gd name="T1" fmla="*/ 107 h 641"/>
                  <a:gd name="T2" fmla="*/ 160 w 695"/>
                  <a:gd name="T3" fmla="*/ 107 h 641"/>
                  <a:gd name="T4" fmla="*/ 107 w 695"/>
                  <a:gd name="T5" fmla="*/ 53 h 641"/>
                  <a:gd name="T6" fmla="*/ 107 w 695"/>
                  <a:gd name="T7" fmla="*/ 0 h 641"/>
                  <a:gd name="T8" fmla="*/ 107 w 695"/>
                  <a:gd name="T9" fmla="*/ 0 h 641"/>
                  <a:gd name="T10" fmla="*/ 53 w 695"/>
                  <a:gd name="T11" fmla="*/ 107 h 641"/>
                  <a:gd name="T12" fmla="*/ 0 w 695"/>
                  <a:gd name="T13" fmla="*/ 214 h 641"/>
                  <a:gd name="T14" fmla="*/ 0 w 695"/>
                  <a:gd name="T15" fmla="*/ 321 h 641"/>
                  <a:gd name="T16" fmla="*/ 0 w 695"/>
                  <a:gd name="T17" fmla="*/ 321 h 641"/>
                  <a:gd name="T18" fmla="*/ 53 w 695"/>
                  <a:gd name="T19" fmla="*/ 428 h 641"/>
                  <a:gd name="T20" fmla="*/ 107 w 695"/>
                  <a:gd name="T21" fmla="*/ 534 h 641"/>
                  <a:gd name="T22" fmla="*/ 267 w 695"/>
                  <a:gd name="T23" fmla="*/ 587 h 641"/>
                  <a:gd name="T24" fmla="*/ 267 w 695"/>
                  <a:gd name="T25" fmla="*/ 587 h 641"/>
                  <a:gd name="T26" fmla="*/ 374 w 695"/>
                  <a:gd name="T27" fmla="*/ 641 h 641"/>
                  <a:gd name="T28" fmla="*/ 481 w 695"/>
                  <a:gd name="T29" fmla="*/ 641 h 641"/>
                  <a:gd name="T30" fmla="*/ 481 w 695"/>
                  <a:gd name="T31" fmla="*/ 587 h 641"/>
                  <a:gd name="T32" fmla="*/ 481 w 695"/>
                  <a:gd name="T33" fmla="*/ 587 h 641"/>
                  <a:gd name="T34" fmla="*/ 481 w 695"/>
                  <a:gd name="T35" fmla="*/ 534 h 641"/>
                  <a:gd name="T36" fmla="*/ 535 w 695"/>
                  <a:gd name="T37" fmla="*/ 480 h 641"/>
                  <a:gd name="T38" fmla="*/ 642 w 695"/>
                  <a:gd name="T39" fmla="*/ 428 h 641"/>
                  <a:gd name="T40" fmla="*/ 642 w 695"/>
                  <a:gd name="T41" fmla="*/ 428 h 641"/>
                  <a:gd name="T42" fmla="*/ 642 w 695"/>
                  <a:gd name="T43" fmla="*/ 374 h 641"/>
                  <a:gd name="T44" fmla="*/ 695 w 695"/>
                  <a:gd name="T45" fmla="*/ 321 h 641"/>
                  <a:gd name="T46" fmla="*/ 642 w 695"/>
                  <a:gd name="T47" fmla="*/ 321 h 641"/>
                  <a:gd name="T48" fmla="*/ 642 w 695"/>
                  <a:gd name="T49" fmla="*/ 321 h 641"/>
                  <a:gd name="T50" fmla="*/ 535 w 695"/>
                  <a:gd name="T51" fmla="*/ 374 h 641"/>
                  <a:gd name="T52" fmla="*/ 481 w 695"/>
                  <a:gd name="T53" fmla="*/ 428 h 641"/>
                  <a:gd name="T54" fmla="*/ 374 w 695"/>
                  <a:gd name="T55" fmla="*/ 428 h 641"/>
                  <a:gd name="T56" fmla="*/ 374 w 695"/>
                  <a:gd name="T57" fmla="*/ 428 h 641"/>
                  <a:gd name="T58" fmla="*/ 321 w 695"/>
                  <a:gd name="T59" fmla="*/ 428 h 641"/>
                  <a:gd name="T60" fmla="*/ 267 w 695"/>
                  <a:gd name="T61" fmla="*/ 374 h 641"/>
                  <a:gd name="T62" fmla="*/ 214 w 695"/>
                  <a:gd name="T63" fmla="*/ 267 h 641"/>
                  <a:gd name="T64" fmla="*/ 214 w 695"/>
                  <a:gd name="T65" fmla="*/ 267 h 641"/>
                  <a:gd name="T66" fmla="*/ 160 w 695"/>
                  <a:gd name="T67" fmla="*/ 214 h 641"/>
                  <a:gd name="T68" fmla="*/ 160 w 695"/>
                  <a:gd name="T69" fmla="*/ 160 h 641"/>
                  <a:gd name="T70" fmla="*/ 160 w 695"/>
                  <a:gd name="T71" fmla="*/ 10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5" h="641">
                    <a:moveTo>
                      <a:pt x="160" y="107"/>
                    </a:moveTo>
                    <a:lnTo>
                      <a:pt x="160" y="107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107"/>
                    </a:lnTo>
                    <a:lnTo>
                      <a:pt x="0" y="214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428"/>
                    </a:lnTo>
                    <a:lnTo>
                      <a:pt x="107" y="534"/>
                    </a:lnTo>
                    <a:lnTo>
                      <a:pt x="267" y="587"/>
                    </a:lnTo>
                    <a:lnTo>
                      <a:pt x="267" y="587"/>
                    </a:lnTo>
                    <a:lnTo>
                      <a:pt x="374" y="641"/>
                    </a:lnTo>
                    <a:lnTo>
                      <a:pt x="481" y="641"/>
                    </a:lnTo>
                    <a:lnTo>
                      <a:pt x="481" y="587"/>
                    </a:lnTo>
                    <a:lnTo>
                      <a:pt x="481" y="587"/>
                    </a:lnTo>
                    <a:lnTo>
                      <a:pt x="481" y="534"/>
                    </a:lnTo>
                    <a:lnTo>
                      <a:pt x="535" y="480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642" y="374"/>
                    </a:lnTo>
                    <a:lnTo>
                      <a:pt x="695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535" y="374"/>
                    </a:lnTo>
                    <a:lnTo>
                      <a:pt x="481" y="428"/>
                    </a:lnTo>
                    <a:lnTo>
                      <a:pt x="374" y="428"/>
                    </a:lnTo>
                    <a:lnTo>
                      <a:pt x="374" y="428"/>
                    </a:lnTo>
                    <a:lnTo>
                      <a:pt x="321" y="428"/>
                    </a:lnTo>
                    <a:lnTo>
                      <a:pt x="267" y="374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160" y="214"/>
                    </a:lnTo>
                    <a:lnTo>
                      <a:pt x="160" y="16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" name="Freeform 447"/>
              <p:cNvSpPr>
                <a:spLocks/>
              </p:cNvSpPr>
              <p:nvPr/>
            </p:nvSpPr>
            <p:spPr bwMode="auto">
              <a:xfrm>
                <a:off x="3944" y="1929"/>
                <a:ext cx="87" cy="60"/>
              </a:xfrm>
              <a:custGeom>
                <a:avLst/>
                <a:gdLst>
                  <a:gd name="T0" fmla="*/ 53 w 696"/>
                  <a:gd name="T1" fmla="*/ 268 h 482"/>
                  <a:gd name="T2" fmla="*/ 53 w 696"/>
                  <a:gd name="T3" fmla="*/ 268 h 482"/>
                  <a:gd name="T4" fmla="*/ 160 w 696"/>
                  <a:gd name="T5" fmla="*/ 268 h 482"/>
                  <a:gd name="T6" fmla="*/ 267 w 696"/>
                  <a:gd name="T7" fmla="*/ 268 h 482"/>
                  <a:gd name="T8" fmla="*/ 267 w 696"/>
                  <a:gd name="T9" fmla="*/ 268 h 482"/>
                  <a:gd name="T10" fmla="*/ 428 w 696"/>
                  <a:gd name="T11" fmla="*/ 375 h 482"/>
                  <a:gd name="T12" fmla="*/ 589 w 696"/>
                  <a:gd name="T13" fmla="*/ 482 h 482"/>
                  <a:gd name="T14" fmla="*/ 696 w 696"/>
                  <a:gd name="T15" fmla="*/ 482 h 482"/>
                  <a:gd name="T16" fmla="*/ 696 w 696"/>
                  <a:gd name="T17" fmla="*/ 482 h 482"/>
                  <a:gd name="T18" fmla="*/ 696 w 696"/>
                  <a:gd name="T19" fmla="*/ 375 h 482"/>
                  <a:gd name="T20" fmla="*/ 642 w 696"/>
                  <a:gd name="T21" fmla="*/ 214 h 482"/>
                  <a:gd name="T22" fmla="*/ 589 w 696"/>
                  <a:gd name="T23" fmla="*/ 54 h 482"/>
                  <a:gd name="T24" fmla="*/ 589 w 696"/>
                  <a:gd name="T25" fmla="*/ 54 h 482"/>
                  <a:gd name="T26" fmla="*/ 535 w 696"/>
                  <a:gd name="T27" fmla="*/ 0 h 482"/>
                  <a:gd name="T28" fmla="*/ 428 w 696"/>
                  <a:gd name="T29" fmla="*/ 0 h 482"/>
                  <a:gd name="T30" fmla="*/ 374 w 696"/>
                  <a:gd name="T31" fmla="*/ 54 h 482"/>
                  <a:gd name="T32" fmla="*/ 374 w 696"/>
                  <a:gd name="T33" fmla="*/ 54 h 482"/>
                  <a:gd name="T34" fmla="*/ 267 w 696"/>
                  <a:gd name="T35" fmla="*/ 161 h 482"/>
                  <a:gd name="T36" fmla="*/ 160 w 696"/>
                  <a:gd name="T37" fmla="*/ 161 h 482"/>
                  <a:gd name="T38" fmla="*/ 107 w 696"/>
                  <a:gd name="T39" fmla="*/ 161 h 482"/>
                  <a:gd name="T40" fmla="*/ 107 w 696"/>
                  <a:gd name="T41" fmla="*/ 161 h 482"/>
                  <a:gd name="T42" fmla="*/ 0 w 696"/>
                  <a:gd name="T43" fmla="*/ 214 h 482"/>
                  <a:gd name="T44" fmla="*/ 0 w 696"/>
                  <a:gd name="T45" fmla="*/ 268 h 482"/>
                  <a:gd name="T46" fmla="*/ 53 w 696"/>
                  <a:gd name="T47" fmla="*/ 26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482">
                    <a:moveTo>
                      <a:pt x="53" y="268"/>
                    </a:moveTo>
                    <a:lnTo>
                      <a:pt x="53" y="268"/>
                    </a:lnTo>
                    <a:lnTo>
                      <a:pt x="160" y="268"/>
                    </a:lnTo>
                    <a:lnTo>
                      <a:pt x="267" y="268"/>
                    </a:lnTo>
                    <a:lnTo>
                      <a:pt x="267" y="268"/>
                    </a:lnTo>
                    <a:lnTo>
                      <a:pt x="428" y="375"/>
                    </a:lnTo>
                    <a:lnTo>
                      <a:pt x="589" y="482"/>
                    </a:lnTo>
                    <a:lnTo>
                      <a:pt x="696" y="482"/>
                    </a:lnTo>
                    <a:lnTo>
                      <a:pt x="696" y="482"/>
                    </a:lnTo>
                    <a:lnTo>
                      <a:pt x="696" y="375"/>
                    </a:lnTo>
                    <a:lnTo>
                      <a:pt x="642" y="214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535" y="0"/>
                    </a:lnTo>
                    <a:lnTo>
                      <a:pt x="428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267" y="161"/>
                    </a:lnTo>
                    <a:lnTo>
                      <a:pt x="160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0" y="214"/>
                    </a:lnTo>
                    <a:lnTo>
                      <a:pt x="0" y="268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Freeform 448"/>
              <p:cNvSpPr>
                <a:spLocks/>
              </p:cNvSpPr>
              <p:nvPr/>
            </p:nvSpPr>
            <p:spPr bwMode="auto">
              <a:xfrm>
                <a:off x="3804" y="1842"/>
                <a:ext cx="281" cy="254"/>
              </a:xfrm>
              <a:custGeom>
                <a:avLst/>
                <a:gdLst>
                  <a:gd name="T0" fmla="*/ 963 w 2248"/>
                  <a:gd name="T1" fmla="*/ 1657 h 2032"/>
                  <a:gd name="T2" fmla="*/ 1231 w 2248"/>
                  <a:gd name="T3" fmla="*/ 1711 h 2032"/>
                  <a:gd name="T4" fmla="*/ 1284 w 2248"/>
                  <a:gd name="T5" fmla="*/ 1764 h 2032"/>
                  <a:gd name="T6" fmla="*/ 1445 w 2248"/>
                  <a:gd name="T7" fmla="*/ 1764 h 2032"/>
                  <a:gd name="T8" fmla="*/ 1552 w 2248"/>
                  <a:gd name="T9" fmla="*/ 1764 h 2032"/>
                  <a:gd name="T10" fmla="*/ 1766 w 2248"/>
                  <a:gd name="T11" fmla="*/ 1550 h 2032"/>
                  <a:gd name="T12" fmla="*/ 1820 w 2248"/>
                  <a:gd name="T13" fmla="*/ 1444 h 2032"/>
                  <a:gd name="T14" fmla="*/ 1820 w 2248"/>
                  <a:gd name="T15" fmla="*/ 1337 h 2032"/>
                  <a:gd name="T16" fmla="*/ 1766 w 2248"/>
                  <a:gd name="T17" fmla="*/ 1337 h 2032"/>
                  <a:gd name="T18" fmla="*/ 1873 w 2248"/>
                  <a:gd name="T19" fmla="*/ 1284 h 2032"/>
                  <a:gd name="T20" fmla="*/ 1927 w 2248"/>
                  <a:gd name="T21" fmla="*/ 1230 h 2032"/>
                  <a:gd name="T22" fmla="*/ 1980 w 2248"/>
                  <a:gd name="T23" fmla="*/ 963 h 2032"/>
                  <a:gd name="T24" fmla="*/ 1927 w 2248"/>
                  <a:gd name="T25" fmla="*/ 802 h 2032"/>
                  <a:gd name="T26" fmla="*/ 1820 w 2248"/>
                  <a:gd name="T27" fmla="*/ 588 h 2032"/>
                  <a:gd name="T28" fmla="*/ 1766 w 2248"/>
                  <a:gd name="T29" fmla="*/ 534 h 2032"/>
                  <a:gd name="T30" fmla="*/ 1873 w 2248"/>
                  <a:gd name="T31" fmla="*/ 642 h 2032"/>
                  <a:gd name="T32" fmla="*/ 1927 w 2248"/>
                  <a:gd name="T33" fmla="*/ 749 h 2032"/>
                  <a:gd name="T34" fmla="*/ 1980 w 2248"/>
                  <a:gd name="T35" fmla="*/ 802 h 2032"/>
                  <a:gd name="T36" fmla="*/ 2034 w 2248"/>
                  <a:gd name="T37" fmla="*/ 1016 h 2032"/>
                  <a:gd name="T38" fmla="*/ 2087 w 2248"/>
                  <a:gd name="T39" fmla="*/ 1230 h 2032"/>
                  <a:gd name="T40" fmla="*/ 2141 w 2248"/>
                  <a:gd name="T41" fmla="*/ 1284 h 2032"/>
                  <a:gd name="T42" fmla="*/ 2248 w 2248"/>
                  <a:gd name="T43" fmla="*/ 1391 h 2032"/>
                  <a:gd name="T44" fmla="*/ 2194 w 2248"/>
                  <a:gd name="T45" fmla="*/ 1444 h 2032"/>
                  <a:gd name="T46" fmla="*/ 1873 w 2248"/>
                  <a:gd name="T47" fmla="*/ 1818 h 2032"/>
                  <a:gd name="T48" fmla="*/ 1605 w 2248"/>
                  <a:gd name="T49" fmla="*/ 2032 h 2032"/>
                  <a:gd name="T50" fmla="*/ 1284 w 2248"/>
                  <a:gd name="T51" fmla="*/ 2032 h 2032"/>
                  <a:gd name="T52" fmla="*/ 1177 w 2248"/>
                  <a:gd name="T53" fmla="*/ 1978 h 2032"/>
                  <a:gd name="T54" fmla="*/ 910 w 2248"/>
                  <a:gd name="T55" fmla="*/ 1764 h 2032"/>
                  <a:gd name="T56" fmla="*/ 696 w 2248"/>
                  <a:gd name="T57" fmla="*/ 1657 h 2032"/>
                  <a:gd name="T58" fmla="*/ 482 w 2248"/>
                  <a:gd name="T59" fmla="*/ 1391 h 2032"/>
                  <a:gd name="T60" fmla="*/ 428 w 2248"/>
                  <a:gd name="T61" fmla="*/ 1337 h 2032"/>
                  <a:gd name="T62" fmla="*/ 321 w 2248"/>
                  <a:gd name="T63" fmla="*/ 1230 h 2032"/>
                  <a:gd name="T64" fmla="*/ 268 w 2248"/>
                  <a:gd name="T65" fmla="*/ 1177 h 2032"/>
                  <a:gd name="T66" fmla="*/ 107 w 2248"/>
                  <a:gd name="T67" fmla="*/ 856 h 2032"/>
                  <a:gd name="T68" fmla="*/ 0 w 2248"/>
                  <a:gd name="T69" fmla="*/ 588 h 2032"/>
                  <a:gd name="T70" fmla="*/ 53 w 2248"/>
                  <a:gd name="T71" fmla="*/ 268 h 2032"/>
                  <a:gd name="T72" fmla="*/ 53 w 2248"/>
                  <a:gd name="T73" fmla="*/ 214 h 2032"/>
                  <a:gd name="T74" fmla="*/ 214 w 2248"/>
                  <a:gd name="T75" fmla="*/ 0 h 2032"/>
                  <a:gd name="T76" fmla="*/ 160 w 2248"/>
                  <a:gd name="T77" fmla="*/ 107 h 2032"/>
                  <a:gd name="T78" fmla="*/ 214 w 2248"/>
                  <a:gd name="T79" fmla="*/ 481 h 2032"/>
                  <a:gd name="T80" fmla="*/ 268 w 2248"/>
                  <a:gd name="T81" fmla="*/ 642 h 2032"/>
                  <a:gd name="T82" fmla="*/ 375 w 2248"/>
                  <a:gd name="T83" fmla="*/ 802 h 2032"/>
                  <a:gd name="T84" fmla="*/ 428 w 2248"/>
                  <a:gd name="T85" fmla="*/ 856 h 2032"/>
                  <a:gd name="T86" fmla="*/ 535 w 2248"/>
                  <a:gd name="T87" fmla="*/ 802 h 2032"/>
                  <a:gd name="T88" fmla="*/ 589 w 2248"/>
                  <a:gd name="T89" fmla="*/ 749 h 2032"/>
                  <a:gd name="T90" fmla="*/ 803 w 2248"/>
                  <a:gd name="T91" fmla="*/ 695 h 2032"/>
                  <a:gd name="T92" fmla="*/ 856 w 2248"/>
                  <a:gd name="T93" fmla="*/ 749 h 2032"/>
                  <a:gd name="T94" fmla="*/ 910 w 2248"/>
                  <a:gd name="T95" fmla="*/ 856 h 2032"/>
                  <a:gd name="T96" fmla="*/ 856 w 2248"/>
                  <a:gd name="T97" fmla="*/ 963 h 2032"/>
                  <a:gd name="T98" fmla="*/ 749 w 2248"/>
                  <a:gd name="T99" fmla="*/ 1070 h 2032"/>
                  <a:gd name="T100" fmla="*/ 696 w 2248"/>
                  <a:gd name="T101" fmla="*/ 1177 h 2032"/>
                  <a:gd name="T102" fmla="*/ 696 w 2248"/>
                  <a:gd name="T103" fmla="*/ 1337 h 2032"/>
                  <a:gd name="T104" fmla="*/ 696 w 2248"/>
                  <a:gd name="T105" fmla="*/ 1444 h 2032"/>
                  <a:gd name="T106" fmla="*/ 910 w 2248"/>
                  <a:gd name="T107" fmla="*/ 160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2032">
                    <a:moveTo>
                      <a:pt x="910" y="1604"/>
                    </a:moveTo>
                    <a:lnTo>
                      <a:pt x="963" y="1657"/>
                    </a:lnTo>
                    <a:lnTo>
                      <a:pt x="1070" y="1711"/>
                    </a:lnTo>
                    <a:lnTo>
                      <a:pt x="1231" y="1711"/>
                    </a:lnTo>
                    <a:lnTo>
                      <a:pt x="1231" y="1711"/>
                    </a:lnTo>
                    <a:lnTo>
                      <a:pt x="1284" y="1764"/>
                    </a:lnTo>
                    <a:lnTo>
                      <a:pt x="1338" y="1764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552" y="1764"/>
                    </a:lnTo>
                    <a:lnTo>
                      <a:pt x="1659" y="1711"/>
                    </a:lnTo>
                    <a:lnTo>
                      <a:pt x="1766" y="1550"/>
                    </a:lnTo>
                    <a:lnTo>
                      <a:pt x="1766" y="1550"/>
                    </a:lnTo>
                    <a:lnTo>
                      <a:pt x="1820" y="1444"/>
                    </a:lnTo>
                    <a:lnTo>
                      <a:pt x="1820" y="1391"/>
                    </a:lnTo>
                    <a:lnTo>
                      <a:pt x="1820" y="1337"/>
                    </a:lnTo>
                    <a:lnTo>
                      <a:pt x="1820" y="1337"/>
                    </a:lnTo>
                    <a:lnTo>
                      <a:pt x="1766" y="1337"/>
                    </a:lnTo>
                    <a:lnTo>
                      <a:pt x="1766" y="1284"/>
                    </a:lnTo>
                    <a:lnTo>
                      <a:pt x="1873" y="1284"/>
                    </a:lnTo>
                    <a:lnTo>
                      <a:pt x="1873" y="1284"/>
                    </a:lnTo>
                    <a:lnTo>
                      <a:pt x="1927" y="1230"/>
                    </a:lnTo>
                    <a:lnTo>
                      <a:pt x="1980" y="1177"/>
                    </a:lnTo>
                    <a:lnTo>
                      <a:pt x="1980" y="963"/>
                    </a:lnTo>
                    <a:lnTo>
                      <a:pt x="1980" y="963"/>
                    </a:lnTo>
                    <a:lnTo>
                      <a:pt x="1927" y="802"/>
                    </a:lnTo>
                    <a:lnTo>
                      <a:pt x="1873" y="695"/>
                    </a:lnTo>
                    <a:lnTo>
                      <a:pt x="1820" y="588"/>
                    </a:lnTo>
                    <a:lnTo>
                      <a:pt x="1820" y="588"/>
                    </a:lnTo>
                    <a:lnTo>
                      <a:pt x="1766" y="534"/>
                    </a:lnTo>
                    <a:lnTo>
                      <a:pt x="1820" y="588"/>
                    </a:lnTo>
                    <a:lnTo>
                      <a:pt x="1873" y="642"/>
                    </a:lnTo>
                    <a:lnTo>
                      <a:pt x="1873" y="642"/>
                    </a:lnTo>
                    <a:lnTo>
                      <a:pt x="1927" y="749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2034" y="1016"/>
                    </a:lnTo>
                    <a:lnTo>
                      <a:pt x="2087" y="1123"/>
                    </a:lnTo>
                    <a:lnTo>
                      <a:pt x="2087" y="1230"/>
                    </a:lnTo>
                    <a:lnTo>
                      <a:pt x="2087" y="1230"/>
                    </a:lnTo>
                    <a:lnTo>
                      <a:pt x="2141" y="1284"/>
                    </a:lnTo>
                    <a:lnTo>
                      <a:pt x="2194" y="1391"/>
                    </a:lnTo>
                    <a:lnTo>
                      <a:pt x="2248" y="1391"/>
                    </a:lnTo>
                    <a:lnTo>
                      <a:pt x="2248" y="1391"/>
                    </a:lnTo>
                    <a:lnTo>
                      <a:pt x="2194" y="1444"/>
                    </a:lnTo>
                    <a:lnTo>
                      <a:pt x="2034" y="1604"/>
                    </a:lnTo>
                    <a:lnTo>
                      <a:pt x="1873" y="1818"/>
                    </a:lnTo>
                    <a:lnTo>
                      <a:pt x="1873" y="1818"/>
                    </a:lnTo>
                    <a:lnTo>
                      <a:pt x="1605" y="2032"/>
                    </a:lnTo>
                    <a:lnTo>
                      <a:pt x="1391" y="2032"/>
                    </a:lnTo>
                    <a:lnTo>
                      <a:pt x="1284" y="2032"/>
                    </a:lnTo>
                    <a:lnTo>
                      <a:pt x="1284" y="2032"/>
                    </a:lnTo>
                    <a:lnTo>
                      <a:pt x="1177" y="1978"/>
                    </a:lnTo>
                    <a:lnTo>
                      <a:pt x="1070" y="1925"/>
                    </a:lnTo>
                    <a:lnTo>
                      <a:pt x="910" y="1764"/>
                    </a:lnTo>
                    <a:lnTo>
                      <a:pt x="910" y="1764"/>
                    </a:lnTo>
                    <a:lnTo>
                      <a:pt x="696" y="1657"/>
                    </a:lnTo>
                    <a:lnTo>
                      <a:pt x="535" y="1498"/>
                    </a:lnTo>
                    <a:lnTo>
                      <a:pt x="482" y="1391"/>
                    </a:lnTo>
                    <a:lnTo>
                      <a:pt x="482" y="1391"/>
                    </a:lnTo>
                    <a:lnTo>
                      <a:pt x="428" y="1337"/>
                    </a:lnTo>
                    <a:lnTo>
                      <a:pt x="375" y="1284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268" y="1177"/>
                    </a:lnTo>
                    <a:lnTo>
                      <a:pt x="214" y="1070"/>
                    </a:lnTo>
                    <a:lnTo>
                      <a:pt x="107" y="856"/>
                    </a:lnTo>
                    <a:lnTo>
                      <a:pt x="107" y="856"/>
                    </a:lnTo>
                    <a:lnTo>
                      <a:pt x="0" y="588"/>
                    </a:lnTo>
                    <a:lnTo>
                      <a:pt x="0" y="3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107"/>
                    </a:lnTo>
                    <a:lnTo>
                      <a:pt x="160" y="268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268" y="642"/>
                    </a:lnTo>
                    <a:lnTo>
                      <a:pt x="321" y="749"/>
                    </a:lnTo>
                    <a:lnTo>
                      <a:pt x="375" y="802"/>
                    </a:lnTo>
                    <a:lnTo>
                      <a:pt x="375" y="802"/>
                    </a:lnTo>
                    <a:lnTo>
                      <a:pt x="428" y="856"/>
                    </a:lnTo>
                    <a:lnTo>
                      <a:pt x="428" y="856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589" y="749"/>
                    </a:lnTo>
                    <a:lnTo>
                      <a:pt x="696" y="695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856" y="749"/>
                    </a:lnTo>
                    <a:lnTo>
                      <a:pt x="856" y="80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856" y="963"/>
                    </a:lnTo>
                    <a:lnTo>
                      <a:pt x="803" y="1070"/>
                    </a:lnTo>
                    <a:lnTo>
                      <a:pt x="749" y="1070"/>
                    </a:lnTo>
                    <a:lnTo>
                      <a:pt x="749" y="1070"/>
                    </a:lnTo>
                    <a:lnTo>
                      <a:pt x="696" y="1177"/>
                    </a:lnTo>
                    <a:lnTo>
                      <a:pt x="696" y="1284"/>
                    </a:lnTo>
                    <a:lnTo>
                      <a:pt x="696" y="1337"/>
                    </a:lnTo>
                    <a:lnTo>
                      <a:pt x="696" y="1337"/>
                    </a:lnTo>
                    <a:lnTo>
                      <a:pt x="696" y="1444"/>
                    </a:lnTo>
                    <a:lnTo>
                      <a:pt x="803" y="1550"/>
                    </a:lnTo>
                    <a:lnTo>
                      <a:pt x="910" y="1604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Freeform 449"/>
              <p:cNvSpPr>
                <a:spLocks/>
              </p:cNvSpPr>
              <p:nvPr/>
            </p:nvSpPr>
            <p:spPr bwMode="auto">
              <a:xfrm>
                <a:off x="3804" y="1849"/>
                <a:ext cx="281" cy="247"/>
              </a:xfrm>
              <a:custGeom>
                <a:avLst/>
                <a:gdLst>
                  <a:gd name="T0" fmla="*/ 963 w 2248"/>
                  <a:gd name="T1" fmla="*/ 1603 h 1978"/>
                  <a:gd name="T2" fmla="*/ 1177 w 2248"/>
                  <a:gd name="T3" fmla="*/ 1710 h 1978"/>
                  <a:gd name="T4" fmla="*/ 1284 w 2248"/>
                  <a:gd name="T5" fmla="*/ 1710 h 1978"/>
                  <a:gd name="T6" fmla="*/ 1445 w 2248"/>
                  <a:gd name="T7" fmla="*/ 1710 h 1978"/>
                  <a:gd name="T8" fmla="*/ 1552 w 2248"/>
                  <a:gd name="T9" fmla="*/ 1710 h 1978"/>
                  <a:gd name="T10" fmla="*/ 1820 w 2248"/>
                  <a:gd name="T11" fmla="*/ 1496 h 1978"/>
                  <a:gd name="T12" fmla="*/ 1820 w 2248"/>
                  <a:gd name="T13" fmla="*/ 1390 h 1978"/>
                  <a:gd name="T14" fmla="*/ 1820 w 2248"/>
                  <a:gd name="T15" fmla="*/ 1283 h 1978"/>
                  <a:gd name="T16" fmla="*/ 1820 w 2248"/>
                  <a:gd name="T17" fmla="*/ 1283 h 1978"/>
                  <a:gd name="T18" fmla="*/ 1873 w 2248"/>
                  <a:gd name="T19" fmla="*/ 1230 h 1978"/>
                  <a:gd name="T20" fmla="*/ 1927 w 2248"/>
                  <a:gd name="T21" fmla="*/ 1230 h 1978"/>
                  <a:gd name="T22" fmla="*/ 1980 w 2248"/>
                  <a:gd name="T23" fmla="*/ 962 h 1978"/>
                  <a:gd name="T24" fmla="*/ 1927 w 2248"/>
                  <a:gd name="T25" fmla="*/ 802 h 1978"/>
                  <a:gd name="T26" fmla="*/ 1820 w 2248"/>
                  <a:gd name="T27" fmla="*/ 534 h 1978"/>
                  <a:gd name="T28" fmla="*/ 1820 w 2248"/>
                  <a:gd name="T29" fmla="*/ 534 h 1978"/>
                  <a:gd name="T30" fmla="*/ 1873 w 2248"/>
                  <a:gd name="T31" fmla="*/ 588 h 1978"/>
                  <a:gd name="T32" fmla="*/ 1927 w 2248"/>
                  <a:gd name="T33" fmla="*/ 695 h 1978"/>
                  <a:gd name="T34" fmla="*/ 1980 w 2248"/>
                  <a:gd name="T35" fmla="*/ 748 h 1978"/>
                  <a:gd name="T36" fmla="*/ 2034 w 2248"/>
                  <a:gd name="T37" fmla="*/ 962 h 1978"/>
                  <a:gd name="T38" fmla="*/ 2087 w 2248"/>
                  <a:gd name="T39" fmla="*/ 1176 h 1978"/>
                  <a:gd name="T40" fmla="*/ 2141 w 2248"/>
                  <a:gd name="T41" fmla="*/ 1230 h 1978"/>
                  <a:gd name="T42" fmla="*/ 2248 w 2248"/>
                  <a:gd name="T43" fmla="*/ 1337 h 1978"/>
                  <a:gd name="T44" fmla="*/ 2194 w 2248"/>
                  <a:gd name="T45" fmla="*/ 1390 h 1978"/>
                  <a:gd name="T46" fmla="*/ 1873 w 2248"/>
                  <a:gd name="T47" fmla="*/ 1764 h 1978"/>
                  <a:gd name="T48" fmla="*/ 1605 w 2248"/>
                  <a:gd name="T49" fmla="*/ 1978 h 1978"/>
                  <a:gd name="T50" fmla="*/ 1284 w 2248"/>
                  <a:gd name="T51" fmla="*/ 1978 h 1978"/>
                  <a:gd name="T52" fmla="*/ 1177 w 2248"/>
                  <a:gd name="T53" fmla="*/ 1924 h 1978"/>
                  <a:gd name="T54" fmla="*/ 910 w 2248"/>
                  <a:gd name="T55" fmla="*/ 1710 h 1978"/>
                  <a:gd name="T56" fmla="*/ 696 w 2248"/>
                  <a:gd name="T57" fmla="*/ 1603 h 1978"/>
                  <a:gd name="T58" fmla="*/ 482 w 2248"/>
                  <a:gd name="T59" fmla="*/ 1337 h 1978"/>
                  <a:gd name="T60" fmla="*/ 428 w 2248"/>
                  <a:gd name="T61" fmla="*/ 1283 h 1978"/>
                  <a:gd name="T62" fmla="*/ 321 w 2248"/>
                  <a:gd name="T63" fmla="*/ 1176 h 1978"/>
                  <a:gd name="T64" fmla="*/ 268 w 2248"/>
                  <a:gd name="T65" fmla="*/ 1123 h 1978"/>
                  <a:gd name="T66" fmla="*/ 107 w 2248"/>
                  <a:gd name="T67" fmla="*/ 802 h 1978"/>
                  <a:gd name="T68" fmla="*/ 0 w 2248"/>
                  <a:gd name="T69" fmla="*/ 534 h 1978"/>
                  <a:gd name="T70" fmla="*/ 53 w 2248"/>
                  <a:gd name="T71" fmla="*/ 214 h 1978"/>
                  <a:gd name="T72" fmla="*/ 53 w 2248"/>
                  <a:gd name="T73" fmla="*/ 160 h 1978"/>
                  <a:gd name="T74" fmla="*/ 160 w 2248"/>
                  <a:gd name="T75" fmla="*/ 0 h 1978"/>
                  <a:gd name="T76" fmla="*/ 160 w 2248"/>
                  <a:gd name="T77" fmla="*/ 107 h 1978"/>
                  <a:gd name="T78" fmla="*/ 160 w 2248"/>
                  <a:gd name="T79" fmla="*/ 480 h 1978"/>
                  <a:gd name="T80" fmla="*/ 214 w 2248"/>
                  <a:gd name="T81" fmla="*/ 641 h 1978"/>
                  <a:gd name="T82" fmla="*/ 375 w 2248"/>
                  <a:gd name="T83" fmla="*/ 748 h 1978"/>
                  <a:gd name="T84" fmla="*/ 375 w 2248"/>
                  <a:gd name="T85" fmla="*/ 802 h 1978"/>
                  <a:gd name="T86" fmla="*/ 535 w 2248"/>
                  <a:gd name="T87" fmla="*/ 748 h 1978"/>
                  <a:gd name="T88" fmla="*/ 589 w 2248"/>
                  <a:gd name="T89" fmla="*/ 695 h 1978"/>
                  <a:gd name="T90" fmla="*/ 803 w 2248"/>
                  <a:gd name="T91" fmla="*/ 641 h 1978"/>
                  <a:gd name="T92" fmla="*/ 856 w 2248"/>
                  <a:gd name="T93" fmla="*/ 695 h 1978"/>
                  <a:gd name="T94" fmla="*/ 856 w 2248"/>
                  <a:gd name="T95" fmla="*/ 855 h 1978"/>
                  <a:gd name="T96" fmla="*/ 856 w 2248"/>
                  <a:gd name="T97" fmla="*/ 962 h 1978"/>
                  <a:gd name="T98" fmla="*/ 749 w 2248"/>
                  <a:gd name="T99" fmla="*/ 1016 h 1978"/>
                  <a:gd name="T100" fmla="*/ 696 w 2248"/>
                  <a:gd name="T101" fmla="*/ 1123 h 1978"/>
                  <a:gd name="T102" fmla="*/ 696 w 2248"/>
                  <a:gd name="T103" fmla="*/ 1283 h 1978"/>
                  <a:gd name="T104" fmla="*/ 696 w 2248"/>
                  <a:gd name="T105" fmla="*/ 1390 h 1978"/>
                  <a:gd name="T106" fmla="*/ 910 w 2248"/>
                  <a:gd name="T107" fmla="*/ 1550 h 1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978">
                    <a:moveTo>
                      <a:pt x="910" y="1550"/>
                    </a:moveTo>
                    <a:lnTo>
                      <a:pt x="963" y="1603"/>
                    </a:lnTo>
                    <a:lnTo>
                      <a:pt x="1070" y="1657"/>
                    </a:lnTo>
                    <a:lnTo>
                      <a:pt x="1177" y="1710"/>
                    </a:lnTo>
                    <a:lnTo>
                      <a:pt x="1177" y="1710"/>
                    </a:lnTo>
                    <a:lnTo>
                      <a:pt x="1284" y="1710"/>
                    </a:lnTo>
                    <a:lnTo>
                      <a:pt x="1338" y="1710"/>
                    </a:lnTo>
                    <a:lnTo>
                      <a:pt x="1445" y="1710"/>
                    </a:lnTo>
                    <a:lnTo>
                      <a:pt x="1445" y="1710"/>
                    </a:lnTo>
                    <a:lnTo>
                      <a:pt x="1552" y="1710"/>
                    </a:lnTo>
                    <a:lnTo>
                      <a:pt x="1659" y="1657"/>
                    </a:lnTo>
                    <a:lnTo>
                      <a:pt x="1820" y="1496"/>
                    </a:lnTo>
                    <a:lnTo>
                      <a:pt x="1820" y="1496"/>
                    </a:lnTo>
                    <a:lnTo>
                      <a:pt x="1820" y="1390"/>
                    </a:lnTo>
                    <a:lnTo>
                      <a:pt x="1820" y="1337"/>
                    </a:lnTo>
                    <a:lnTo>
                      <a:pt x="1820" y="1283"/>
                    </a:lnTo>
                    <a:lnTo>
                      <a:pt x="1820" y="1283"/>
                    </a:lnTo>
                    <a:lnTo>
                      <a:pt x="1820" y="1283"/>
                    </a:lnTo>
                    <a:lnTo>
                      <a:pt x="182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927" y="1230"/>
                    </a:lnTo>
                    <a:lnTo>
                      <a:pt x="1980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927" y="802"/>
                    </a:lnTo>
                    <a:lnTo>
                      <a:pt x="1873" y="641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73" y="588"/>
                    </a:lnTo>
                    <a:lnTo>
                      <a:pt x="1873" y="588"/>
                    </a:lnTo>
                    <a:lnTo>
                      <a:pt x="1927" y="695"/>
                    </a:lnTo>
                    <a:lnTo>
                      <a:pt x="1980" y="748"/>
                    </a:lnTo>
                    <a:lnTo>
                      <a:pt x="1980" y="748"/>
                    </a:lnTo>
                    <a:lnTo>
                      <a:pt x="1980" y="748"/>
                    </a:lnTo>
                    <a:lnTo>
                      <a:pt x="2034" y="962"/>
                    </a:lnTo>
                    <a:lnTo>
                      <a:pt x="2087" y="1069"/>
                    </a:lnTo>
                    <a:lnTo>
                      <a:pt x="2087" y="1176"/>
                    </a:lnTo>
                    <a:lnTo>
                      <a:pt x="2087" y="1176"/>
                    </a:lnTo>
                    <a:lnTo>
                      <a:pt x="2141" y="1230"/>
                    </a:lnTo>
                    <a:lnTo>
                      <a:pt x="2194" y="1337"/>
                    </a:lnTo>
                    <a:lnTo>
                      <a:pt x="2248" y="1337"/>
                    </a:lnTo>
                    <a:lnTo>
                      <a:pt x="2248" y="1337"/>
                    </a:lnTo>
                    <a:lnTo>
                      <a:pt x="2194" y="1390"/>
                    </a:lnTo>
                    <a:lnTo>
                      <a:pt x="2034" y="1550"/>
                    </a:lnTo>
                    <a:lnTo>
                      <a:pt x="1873" y="1764"/>
                    </a:lnTo>
                    <a:lnTo>
                      <a:pt x="1873" y="1764"/>
                    </a:lnTo>
                    <a:lnTo>
                      <a:pt x="1605" y="1978"/>
                    </a:lnTo>
                    <a:lnTo>
                      <a:pt x="1391" y="1978"/>
                    </a:lnTo>
                    <a:lnTo>
                      <a:pt x="1284" y="1978"/>
                    </a:lnTo>
                    <a:lnTo>
                      <a:pt x="1284" y="1978"/>
                    </a:lnTo>
                    <a:lnTo>
                      <a:pt x="1177" y="1924"/>
                    </a:lnTo>
                    <a:lnTo>
                      <a:pt x="1070" y="1871"/>
                    </a:lnTo>
                    <a:lnTo>
                      <a:pt x="910" y="1710"/>
                    </a:lnTo>
                    <a:lnTo>
                      <a:pt x="910" y="1710"/>
                    </a:lnTo>
                    <a:lnTo>
                      <a:pt x="696" y="1603"/>
                    </a:lnTo>
                    <a:lnTo>
                      <a:pt x="535" y="1444"/>
                    </a:lnTo>
                    <a:lnTo>
                      <a:pt x="482" y="1337"/>
                    </a:lnTo>
                    <a:lnTo>
                      <a:pt x="482" y="1337"/>
                    </a:lnTo>
                    <a:lnTo>
                      <a:pt x="428" y="1283"/>
                    </a:lnTo>
                    <a:lnTo>
                      <a:pt x="375" y="1230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268" y="1123"/>
                    </a:lnTo>
                    <a:lnTo>
                      <a:pt x="214" y="1016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0" y="534"/>
                    </a:lnTo>
                    <a:lnTo>
                      <a:pt x="0" y="320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107"/>
                    </a:lnTo>
                    <a:lnTo>
                      <a:pt x="107" y="267"/>
                    </a:lnTo>
                    <a:lnTo>
                      <a:pt x="160" y="480"/>
                    </a:lnTo>
                    <a:lnTo>
                      <a:pt x="160" y="480"/>
                    </a:lnTo>
                    <a:lnTo>
                      <a:pt x="214" y="641"/>
                    </a:lnTo>
                    <a:lnTo>
                      <a:pt x="321" y="695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375" y="802"/>
                    </a:lnTo>
                    <a:lnTo>
                      <a:pt x="428" y="802"/>
                    </a:lnTo>
                    <a:lnTo>
                      <a:pt x="535" y="748"/>
                    </a:lnTo>
                    <a:lnTo>
                      <a:pt x="535" y="748"/>
                    </a:lnTo>
                    <a:lnTo>
                      <a:pt x="589" y="695"/>
                    </a:lnTo>
                    <a:lnTo>
                      <a:pt x="696" y="641"/>
                    </a:lnTo>
                    <a:lnTo>
                      <a:pt x="803" y="641"/>
                    </a:lnTo>
                    <a:lnTo>
                      <a:pt x="803" y="641"/>
                    </a:lnTo>
                    <a:lnTo>
                      <a:pt x="856" y="695"/>
                    </a:lnTo>
                    <a:lnTo>
                      <a:pt x="856" y="802"/>
                    </a:lnTo>
                    <a:lnTo>
                      <a:pt x="856" y="855"/>
                    </a:lnTo>
                    <a:lnTo>
                      <a:pt x="856" y="855"/>
                    </a:lnTo>
                    <a:lnTo>
                      <a:pt x="856" y="962"/>
                    </a:lnTo>
                    <a:lnTo>
                      <a:pt x="803" y="1016"/>
                    </a:lnTo>
                    <a:lnTo>
                      <a:pt x="749" y="1016"/>
                    </a:lnTo>
                    <a:lnTo>
                      <a:pt x="749" y="1016"/>
                    </a:lnTo>
                    <a:lnTo>
                      <a:pt x="696" y="1123"/>
                    </a:lnTo>
                    <a:lnTo>
                      <a:pt x="642" y="1230"/>
                    </a:lnTo>
                    <a:lnTo>
                      <a:pt x="696" y="1283"/>
                    </a:lnTo>
                    <a:lnTo>
                      <a:pt x="696" y="1283"/>
                    </a:lnTo>
                    <a:lnTo>
                      <a:pt x="696" y="1390"/>
                    </a:lnTo>
                    <a:lnTo>
                      <a:pt x="803" y="1496"/>
                    </a:lnTo>
                    <a:lnTo>
                      <a:pt x="910" y="1550"/>
                    </a:lnTo>
                    <a:close/>
                  </a:path>
                </a:pathLst>
              </a:custGeom>
              <a:solidFill>
                <a:srgbClr val="F2A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Freeform 450"/>
              <p:cNvSpPr>
                <a:spLocks/>
              </p:cNvSpPr>
              <p:nvPr/>
            </p:nvSpPr>
            <p:spPr bwMode="auto">
              <a:xfrm>
                <a:off x="3804" y="1855"/>
                <a:ext cx="281" cy="241"/>
              </a:xfrm>
              <a:custGeom>
                <a:avLst/>
                <a:gdLst>
                  <a:gd name="T0" fmla="*/ 963 w 2248"/>
                  <a:gd name="T1" fmla="*/ 1550 h 1925"/>
                  <a:gd name="T2" fmla="*/ 1177 w 2248"/>
                  <a:gd name="T3" fmla="*/ 1657 h 1925"/>
                  <a:gd name="T4" fmla="*/ 1284 w 2248"/>
                  <a:gd name="T5" fmla="*/ 1711 h 1925"/>
                  <a:gd name="T6" fmla="*/ 1445 w 2248"/>
                  <a:gd name="T7" fmla="*/ 1711 h 1925"/>
                  <a:gd name="T8" fmla="*/ 1552 w 2248"/>
                  <a:gd name="T9" fmla="*/ 1657 h 1925"/>
                  <a:gd name="T10" fmla="*/ 1820 w 2248"/>
                  <a:gd name="T11" fmla="*/ 1443 h 1925"/>
                  <a:gd name="T12" fmla="*/ 1820 w 2248"/>
                  <a:gd name="T13" fmla="*/ 1337 h 1925"/>
                  <a:gd name="T14" fmla="*/ 1820 w 2248"/>
                  <a:gd name="T15" fmla="*/ 1230 h 1925"/>
                  <a:gd name="T16" fmla="*/ 1820 w 2248"/>
                  <a:gd name="T17" fmla="*/ 1230 h 1925"/>
                  <a:gd name="T18" fmla="*/ 1873 w 2248"/>
                  <a:gd name="T19" fmla="*/ 1177 h 1925"/>
                  <a:gd name="T20" fmla="*/ 1980 w 2248"/>
                  <a:gd name="T21" fmla="*/ 1177 h 1925"/>
                  <a:gd name="T22" fmla="*/ 2034 w 2248"/>
                  <a:gd name="T23" fmla="*/ 909 h 1925"/>
                  <a:gd name="T24" fmla="*/ 1980 w 2248"/>
                  <a:gd name="T25" fmla="*/ 749 h 1925"/>
                  <a:gd name="T26" fmla="*/ 1873 w 2248"/>
                  <a:gd name="T27" fmla="*/ 535 h 1925"/>
                  <a:gd name="T28" fmla="*/ 1820 w 2248"/>
                  <a:gd name="T29" fmla="*/ 481 h 1925"/>
                  <a:gd name="T30" fmla="*/ 1873 w 2248"/>
                  <a:gd name="T31" fmla="*/ 535 h 1925"/>
                  <a:gd name="T32" fmla="*/ 1927 w 2248"/>
                  <a:gd name="T33" fmla="*/ 642 h 1925"/>
                  <a:gd name="T34" fmla="*/ 1980 w 2248"/>
                  <a:gd name="T35" fmla="*/ 695 h 1925"/>
                  <a:gd name="T36" fmla="*/ 2034 w 2248"/>
                  <a:gd name="T37" fmla="*/ 909 h 1925"/>
                  <a:gd name="T38" fmla="*/ 2087 w 2248"/>
                  <a:gd name="T39" fmla="*/ 1123 h 1925"/>
                  <a:gd name="T40" fmla="*/ 2141 w 2248"/>
                  <a:gd name="T41" fmla="*/ 1177 h 1925"/>
                  <a:gd name="T42" fmla="*/ 2248 w 2248"/>
                  <a:gd name="T43" fmla="*/ 1284 h 1925"/>
                  <a:gd name="T44" fmla="*/ 2194 w 2248"/>
                  <a:gd name="T45" fmla="*/ 1337 h 1925"/>
                  <a:gd name="T46" fmla="*/ 1873 w 2248"/>
                  <a:gd name="T47" fmla="*/ 1711 h 1925"/>
                  <a:gd name="T48" fmla="*/ 1605 w 2248"/>
                  <a:gd name="T49" fmla="*/ 1925 h 1925"/>
                  <a:gd name="T50" fmla="*/ 1284 w 2248"/>
                  <a:gd name="T51" fmla="*/ 1925 h 1925"/>
                  <a:gd name="T52" fmla="*/ 1177 w 2248"/>
                  <a:gd name="T53" fmla="*/ 1871 h 1925"/>
                  <a:gd name="T54" fmla="*/ 910 w 2248"/>
                  <a:gd name="T55" fmla="*/ 1657 h 1925"/>
                  <a:gd name="T56" fmla="*/ 696 w 2248"/>
                  <a:gd name="T57" fmla="*/ 1550 h 1925"/>
                  <a:gd name="T58" fmla="*/ 482 w 2248"/>
                  <a:gd name="T59" fmla="*/ 1284 h 1925"/>
                  <a:gd name="T60" fmla="*/ 428 w 2248"/>
                  <a:gd name="T61" fmla="*/ 1230 h 1925"/>
                  <a:gd name="T62" fmla="*/ 321 w 2248"/>
                  <a:gd name="T63" fmla="*/ 1123 h 1925"/>
                  <a:gd name="T64" fmla="*/ 268 w 2248"/>
                  <a:gd name="T65" fmla="*/ 1070 h 1925"/>
                  <a:gd name="T66" fmla="*/ 107 w 2248"/>
                  <a:gd name="T67" fmla="*/ 749 h 1925"/>
                  <a:gd name="T68" fmla="*/ 0 w 2248"/>
                  <a:gd name="T69" fmla="*/ 481 h 1925"/>
                  <a:gd name="T70" fmla="*/ 53 w 2248"/>
                  <a:gd name="T71" fmla="*/ 161 h 1925"/>
                  <a:gd name="T72" fmla="*/ 53 w 2248"/>
                  <a:gd name="T73" fmla="*/ 107 h 1925"/>
                  <a:gd name="T74" fmla="*/ 160 w 2248"/>
                  <a:gd name="T75" fmla="*/ 0 h 1925"/>
                  <a:gd name="T76" fmla="*/ 107 w 2248"/>
                  <a:gd name="T77" fmla="*/ 107 h 1925"/>
                  <a:gd name="T78" fmla="*/ 160 w 2248"/>
                  <a:gd name="T79" fmla="*/ 427 h 1925"/>
                  <a:gd name="T80" fmla="*/ 214 w 2248"/>
                  <a:gd name="T81" fmla="*/ 588 h 1925"/>
                  <a:gd name="T82" fmla="*/ 375 w 2248"/>
                  <a:gd name="T83" fmla="*/ 749 h 1925"/>
                  <a:gd name="T84" fmla="*/ 375 w 2248"/>
                  <a:gd name="T85" fmla="*/ 802 h 1925"/>
                  <a:gd name="T86" fmla="*/ 535 w 2248"/>
                  <a:gd name="T87" fmla="*/ 695 h 1925"/>
                  <a:gd name="T88" fmla="*/ 589 w 2248"/>
                  <a:gd name="T89" fmla="*/ 642 h 1925"/>
                  <a:gd name="T90" fmla="*/ 749 w 2248"/>
                  <a:gd name="T91" fmla="*/ 588 h 1925"/>
                  <a:gd name="T92" fmla="*/ 803 w 2248"/>
                  <a:gd name="T93" fmla="*/ 642 h 1925"/>
                  <a:gd name="T94" fmla="*/ 856 w 2248"/>
                  <a:gd name="T95" fmla="*/ 802 h 1925"/>
                  <a:gd name="T96" fmla="*/ 856 w 2248"/>
                  <a:gd name="T97" fmla="*/ 909 h 1925"/>
                  <a:gd name="T98" fmla="*/ 696 w 2248"/>
                  <a:gd name="T99" fmla="*/ 1016 h 1925"/>
                  <a:gd name="T100" fmla="*/ 642 w 2248"/>
                  <a:gd name="T101" fmla="*/ 1070 h 1925"/>
                  <a:gd name="T102" fmla="*/ 642 w 2248"/>
                  <a:gd name="T103" fmla="*/ 1230 h 1925"/>
                  <a:gd name="T104" fmla="*/ 696 w 2248"/>
                  <a:gd name="T105" fmla="*/ 1391 h 1925"/>
                  <a:gd name="T106" fmla="*/ 856 w 2248"/>
                  <a:gd name="T107" fmla="*/ 1497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925">
                    <a:moveTo>
                      <a:pt x="856" y="1497"/>
                    </a:moveTo>
                    <a:lnTo>
                      <a:pt x="963" y="1550"/>
                    </a:lnTo>
                    <a:lnTo>
                      <a:pt x="1070" y="1604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711"/>
                    </a:lnTo>
                    <a:lnTo>
                      <a:pt x="1338" y="1711"/>
                    </a:lnTo>
                    <a:lnTo>
                      <a:pt x="1445" y="1711"/>
                    </a:lnTo>
                    <a:lnTo>
                      <a:pt x="1445" y="1711"/>
                    </a:lnTo>
                    <a:lnTo>
                      <a:pt x="1552" y="1657"/>
                    </a:lnTo>
                    <a:lnTo>
                      <a:pt x="1713" y="1604"/>
                    </a:lnTo>
                    <a:lnTo>
                      <a:pt x="1820" y="1443"/>
                    </a:lnTo>
                    <a:lnTo>
                      <a:pt x="1820" y="1443"/>
                    </a:lnTo>
                    <a:lnTo>
                      <a:pt x="1820" y="1337"/>
                    </a:lnTo>
                    <a:lnTo>
                      <a:pt x="1820" y="1284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980" y="1177"/>
                    </a:lnTo>
                    <a:lnTo>
                      <a:pt x="1980" y="1070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1980" y="749"/>
                    </a:lnTo>
                    <a:lnTo>
                      <a:pt x="1927" y="642"/>
                    </a:lnTo>
                    <a:lnTo>
                      <a:pt x="1873" y="535"/>
                    </a:lnTo>
                    <a:lnTo>
                      <a:pt x="1873" y="535"/>
                    </a:lnTo>
                    <a:lnTo>
                      <a:pt x="1820" y="481"/>
                    </a:lnTo>
                    <a:lnTo>
                      <a:pt x="1820" y="481"/>
                    </a:lnTo>
                    <a:lnTo>
                      <a:pt x="1873" y="535"/>
                    </a:lnTo>
                    <a:lnTo>
                      <a:pt x="1873" y="535"/>
                    </a:lnTo>
                    <a:lnTo>
                      <a:pt x="1927" y="642"/>
                    </a:lnTo>
                    <a:lnTo>
                      <a:pt x="1980" y="695"/>
                    </a:lnTo>
                    <a:lnTo>
                      <a:pt x="1980" y="695"/>
                    </a:lnTo>
                    <a:lnTo>
                      <a:pt x="1980" y="695"/>
                    </a:lnTo>
                    <a:lnTo>
                      <a:pt x="2034" y="909"/>
                    </a:lnTo>
                    <a:lnTo>
                      <a:pt x="2087" y="1016"/>
                    </a:lnTo>
                    <a:lnTo>
                      <a:pt x="2087" y="1123"/>
                    </a:lnTo>
                    <a:lnTo>
                      <a:pt x="2087" y="1123"/>
                    </a:lnTo>
                    <a:lnTo>
                      <a:pt x="2141" y="1177"/>
                    </a:lnTo>
                    <a:lnTo>
                      <a:pt x="2194" y="1284"/>
                    </a:lnTo>
                    <a:lnTo>
                      <a:pt x="2248" y="1284"/>
                    </a:lnTo>
                    <a:lnTo>
                      <a:pt x="2248" y="1284"/>
                    </a:lnTo>
                    <a:lnTo>
                      <a:pt x="2194" y="1337"/>
                    </a:lnTo>
                    <a:lnTo>
                      <a:pt x="2034" y="1497"/>
                    </a:lnTo>
                    <a:lnTo>
                      <a:pt x="1873" y="1711"/>
                    </a:lnTo>
                    <a:lnTo>
                      <a:pt x="1873" y="1711"/>
                    </a:lnTo>
                    <a:lnTo>
                      <a:pt x="1605" y="1925"/>
                    </a:lnTo>
                    <a:lnTo>
                      <a:pt x="1391" y="1925"/>
                    </a:lnTo>
                    <a:lnTo>
                      <a:pt x="1284" y="1925"/>
                    </a:lnTo>
                    <a:lnTo>
                      <a:pt x="1284" y="1925"/>
                    </a:lnTo>
                    <a:lnTo>
                      <a:pt x="1177" y="1871"/>
                    </a:lnTo>
                    <a:lnTo>
                      <a:pt x="1070" y="1818"/>
                    </a:lnTo>
                    <a:lnTo>
                      <a:pt x="910" y="1657"/>
                    </a:lnTo>
                    <a:lnTo>
                      <a:pt x="910" y="1657"/>
                    </a:lnTo>
                    <a:lnTo>
                      <a:pt x="696" y="1550"/>
                    </a:lnTo>
                    <a:lnTo>
                      <a:pt x="535" y="1391"/>
                    </a:lnTo>
                    <a:lnTo>
                      <a:pt x="482" y="1284"/>
                    </a:lnTo>
                    <a:lnTo>
                      <a:pt x="482" y="1284"/>
                    </a:lnTo>
                    <a:lnTo>
                      <a:pt x="428" y="1230"/>
                    </a:lnTo>
                    <a:lnTo>
                      <a:pt x="375" y="1177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268" y="1070"/>
                    </a:lnTo>
                    <a:lnTo>
                      <a:pt x="214" y="963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0" y="481"/>
                    </a:lnTo>
                    <a:lnTo>
                      <a:pt x="0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107"/>
                    </a:lnTo>
                    <a:lnTo>
                      <a:pt x="107" y="267"/>
                    </a:lnTo>
                    <a:lnTo>
                      <a:pt x="160" y="427"/>
                    </a:lnTo>
                    <a:lnTo>
                      <a:pt x="160" y="427"/>
                    </a:lnTo>
                    <a:lnTo>
                      <a:pt x="214" y="588"/>
                    </a:lnTo>
                    <a:lnTo>
                      <a:pt x="321" y="695"/>
                    </a:lnTo>
                    <a:lnTo>
                      <a:pt x="375" y="749"/>
                    </a:lnTo>
                    <a:lnTo>
                      <a:pt x="375" y="749"/>
                    </a:lnTo>
                    <a:lnTo>
                      <a:pt x="375" y="802"/>
                    </a:lnTo>
                    <a:lnTo>
                      <a:pt x="428" y="749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589" y="642"/>
                    </a:lnTo>
                    <a:lnTo>
                      <a:pt x="696" y="642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03" y="642"/>
                    </a:lnTo>
                    <a:lnTo>
                      <a:pt x="856" y="749"/>
                    </a:lnTo>
                    <a:lnTo>
                      <a:pt x="856" y="802"/>
                    </a:lnTo>
                    <a:lnTo>
                      <a:pt x="856" y="802"/>
                    </a:lnTo>
                    <a:lnTo>
                      <a:pt x="856" y="909"/>
                    </a:lnTo>
                    <a:lnTo>
                      <a:pt x="749" y="963"/>
                    </a:lnTo>
                    <a:lnTo>
                      <a:pt x="696" y="1016"/>
                    </a:lnTo>
                    <a:lnTo>
                      <a:pt x="696" y="1016"/>
                    </a:lnTo>
                    <a:lnTo>
                      <a:pt x="642" y="1070"/>
                    </a:lnTo>
                    <a:lnTo>
                      <a:pt x="642" y="1177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96" y="1391"/>
                    </a:lnTo>
                    <a:lnTo>
                      <a:pt x="749" y="1443"/>
                    </a:lnTo>
                    <a:lnTo>
                      <a:pt x="856" y="1497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" name="Freeform 451"/>
              <p:cNvSpPr>
                <a:spLocks/>
              </p:cNvSpPr>
              <p:nvPr/>
            </p:nvSpPr>
            <p:spPr bwMode="auto">
              <a:xfrm>
                <a:off x="3804" y="1862"/>
                <a:ext cx="281" cy="234"/>
              </a:xfrm>
              <a:custGeom>
                <a:avLst/>
                <a:gdLst>
                  <a:gd name="T0" fmla="*/ 963 w 2248"/>
                  <a:gd name="T1" fmla="*/ 1550 h 1871"/>
                  <a:gd name="T2" fmla="*/ 1177 w 2248"/>
                  <a:gd name="T3" fmla="*/ 1657 h 1871"/>
                  <a:gd name="T4" fmla="*/ 1284 w 2248"/>
                  <a:gd name="T5" fmla="*/ 1657 h 1871"/>
                  <a:gd name="T6" fmla="*/ 1445 w 2248"/>
                  <a:gd name="T7" fmla="*/ 1657 h 1871"/>
                  <a:gd name="T8" fmla="*/ 1552 w 2248"/>
                  <a:gd name="T9" fmla="*/ 1603 h 1871"/>
                  <a:gd name="T10" fmla="*/ 1820 w 2248"/>
                  <a:gd name="T11" fmla="*/ 1389 h 1871"/>
                  <a:gd name="T12" fmla="*/ 1820 w 2248"/>
                  <a:gd name="T13" fmla="*/ 1283 h 1871"/>
                  <a:gd name="T14" fmla="*/ 1820 w 2248"/>
                  <a:gd name="T15" fmla="*/ 1176 h 1871"/>
                  <a:gd name="T16" fmla="*/ 1820 w 2248"/>
                  <a:gd name="T17" fmla="*/ 1176 h 1871"/>
                  <a:gd name="T18" fmla="*/ 1927 w 2248"/>
                  <a:gd name="T19" fmla="*/ 1123 h 1871"/>
                  <a:gd name="T20" fmla="*/ 1980 w 2248"/>
                  <a:gd name="T21" fmla="*/ 1123 h 1871"/>
                  <a:gd name="T22" fmla="*/ 2034 w 2248"/>
                  <a:gd name="T23" fmla="*/ 855 h 1871"/>
                  <a:gd name="T24" fmla="*/ 1980 w 2248"/>
                  <a:gd name="T25" fmla="*/ 695 h 1871"/>
                  <a:gd name="T26" fmla="*/ 1873 w 2248"/>
                  <a:gd name="T27" fmla="*/ 481 h 1871"/>
                  <a:gd name="T28" fmla="*/ 1820 w 2248"/>
                  <a:gd name="T29" fmla="*/ 427 h 1871"/>
                  <a:gd name="T30" fmla="*/ 1873 w 2248"/>
                  <a:gd name="T31" fmla="*/ 481 h 1871"/>
                  <a:gd name="T32" fmla="*/ 1927 w 2248"/>
                  <a:gd name="T33" fmla="*/ 588 h 1871"/>
                  <a:gd name="T34" fmla="*/ 1980 w 2248"/>
                  <a:gd name="T35" fmla="*/ 641 h 1871"/>
                  <a:gd name="T36" fmla="*/ 2034 w 2248"/>
                  <a:gd name="T37" fmla="*/ 855 h 1871"/>
                  <a:gd name="T38" fmla="*/ 2087 w 2248"/>
                  <a:gd name="T39" fmla="*/ 1069 h 1871"/>
                  <a:gd name="T40" fmla="*/ 2141 w 2248"/>
                  <a:gd name="T41" fmla="*/ 1123 h 1871"/>
                  <a:gd name="T42" fmla="*/ 2248 w 2248"/>
                  <a:gd name="T43" fmla="*/ 1230 h 1871"/>
                  <a:gd name="T44" fmla="*/ 2194 w 2248"/>
                  <a:gd name="T45" fmla="*/ 1283 h 1871"/>
                  <a:gd name="T46" fmla="*/ 1873 w 2248"/>
                  <a:gd name="T47" fmla="*/ 1657 h 1871"/>
                  <a:gd name="T48" fmla="*/ 1605 w 2248"/>
                  <a:gd name="T49" fmla="*/ 1871 h 1871"/>
                  <a:gd name="T50" fmla="*/ 1284 w 2248"/>
                  <a:gd name="T51" fmla="*/ 1871 h 1871"/>
                  <a:gd name="T52" fmla="*/ 1177 w 2248"/>
                  <a:gd name="T53" fmla="*/ 1817 h 1871"/>
                  <a:gd name="T54" fmla="*/ 910 w 2248"/>
                  <a:gd name="T55" fmla="*/ 1603 h 1871"/>
                  <a:gd name="T56" fmla="*/ 696 w 2248"/>
                  <a:gd name="T57" fmla="*/ 1496 h 1871"/>
                  <a:gd name="T58" fmla="*/ 482 w 2248"/>
                  <a:gd name="T59" fmla="*/ 1230 h 1871"/>
                  <a:gd name="T60" fmla="*/ 428 w 2248"/>
                  <a:gd name="T61" fmla="*/ 1176 h 1871"/>
                  <a:gd name="T62" fmla="*/ 321 w 2248"/>
                  <a:gd name="T63" fmla="*/ 1069 h 1871"/>
                  <a:gd name="T64" fmla="*/ 268 w 2248"/>
                  <a:gd name="T65" fmla="*/ 1016 h 1871"/>
                  <a:gd name="T66" fmla="*/ 107 w 2248"/>
                  <a:gd name="T67" fmla="*/ 695 h 1871"/>
                  <a:gd name="T68" fmla="*/ 0 w 2248"/>
                  <a:gd name="T69" fmla="*/ 427 h 1871"/>
                  <a:gd name="T70" fmla="*/ 53 w 2248"/>
                  <a:gd name="T71" fmla="*/ 107 h 1871"/>
                  <a:gd name="T72" fmla="*/ 53 w 2248"/>
                  <a:gd name="T73" fmla="*/ 53 h 1871"/>
                  <a:gd name="T74" fmla="*/ 107 w 2248"/>
                  <a:gd name="T75" fmla="*/ 0 h 1871"/>
                  <a:gd name="T76" fmla="*/ 107 w 2248"/>
                  <a:gd name="T77" fmla="*/ 53 h 1871"/>
                  <a:gd name="T78" fmla="*/ 107 w 2248"/>
                  <a:gd name="T79" fmla="*/ 427 h 1871"/>
                  <a:gd name="T80" fmla="*/ 214 w 2248"/>
                  <a:gd name="T81" fmla="*/ 588 h 1871"/>
                  <a:gd name="T82" fmla="*/ 375 w 2248"/>
                  <a:gd name="T83" fmla="*/ 695 h 1871"/>
                  <a:gd name="T84" fmla="*/ 375 w 2248"/>
                  <a:gd name="T85" fmla="*/ 748 h 1871"/>
                  <a:gd name="T86" fmla="*/ 535 w 2248"/>
                  <a:gd name="T87" fmla="*/ 641 h 1871"/>
                  <a:gd name="T88" fmla="*/ 589 w 2248"/>
                  <a:gd name="T89" fmla="*/ 641 h 1871"/>
                  <a:gd name="T90" fmla="*/ 749 w 2248"/>
                  <a:gd name="T91" fmla="*/ 588 h 1871"/>
                  <a:gd name="T92" fmla="*/ 803 w 2248"/>
                  <a:gd name="T93" fmla="*/ 641 h 1871"/>
                  <a:gd name="T94" fmla="*/ 856 w 2248"/>
                  <a:gd name="T95" fmla="*/ 748 h 1871"/>
                  <a:gd name="T96" fmla="*/ 803 w 2248"/>
                  <a:gd name="T97" fmla="*/ 855 h 1871"/>
                  <a:gd name="T98" fmla="*/ 696 w 2248"/>
                  <a:gd name="T99" fmla="*/ 962 h 1871"/>
                  <a:gd name="T100" fmla="*/ 642 w 2248"/>
                  <a:gd name="T101" fmla="*/ 1016 h 1871"/>
                  <a:gd name="T102" fmla="*/ 642 w 2248"/>
                  <a:gd name="T103" fmla="*/ 1176 h 1871"/>
                  <a:gd name="T104" fmla="*/ 642 w 2248"/>
                  <a:gd name="T105" fmla="*/ 1337 h 1871"/>
                  <a:gd name="T106" fmla="*/ 856 w 2248"/>
                  <a:gd name="T107" fmla="*/ 149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71">
                    <a:moveTo>
                      <a:pt x="856" y="1496"/>
                    </a:moveTo>
                    <a:lnTo>
                      <a:pt x="963" y="1550"/>
                    </a:lnTo>
                    <a:lnTo>
                      <a:pt x="1070" y="1603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657"/>
                    </a:lnTo>
                    <a:lnTo>
                      <a:pt x="1338" y="1657"/>
                    </a:lnTo>
                    <a:lnTo>
                      <a:pt x="1445" y="1657"/>
                    </a:lnTo>
                    <a:lnTo>
                      <a:pt x="1445" y="1657"/>
                    </a:lnTo>
                    <a:lnTo>
                      <a:pt x="1552" y="1603"/>
                    </a:lnTo>
                    <a:lnTo>
                      <a:pt x="1713" y="1550"/>
                    </a:lnTo>
                    <a:lnTo>
                      <a:pt x="1820" y="1389"/>
                    </a:lnTo>
                    <a:lnTo>
                      <a:pt x="1820" y="1389"/>
                    </a:lnTo>
                    <a:lnTo>
                      <a:pt x="1820" y="1283"/>
                    </a:lnTo>
                    <a:lnTo>
                      <a:pt x="1820" y="1230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927" y="1123"/>
                    </a:lnTo>
                    <a:lnTo>
                      <a:pt x="1927" y="1123"/>
                    </a:lnTo>
                    <a:lnTo>
                      <a:pt x="1980" y="1123"/>
                    </a:lnTo>
                    <a:lnTo>
                      <a:pt x="2034" y="1016"/>
                    </a:lnTo>
                    <a:lnTo>
                      <a:pt x="2034" y="855"/>
                    </a:lnTo>
                    <a:lnTo>
                      <a:pt x="2034" y="855"/>
                    </a:lnTo>
                    <a:lnTo>
                      <a:pt x="1980" y="695"/>
                    </a:lnTo>
                    <a:lnTo>
                      <a:pt x="1927" y="588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820" y="427"/>
                    </a:lnTo>
                    <a:lnTo>
                      <a:pt x="1820" y="427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927" y="588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2034" y="855"/>
                    </a:lnTo>
                    <a:lnTo>
                      <a:pt x="2087" y="962"/>
                    </a:lnTo>
                    <a:lnTo>
                      <a:pt x="2087" y="1069"/>
                    </a:lnTo>
                    <a:lnTo>
                      <a:pt x="2087" y="1069"/>
                    </a:lnTo>
                    <a:lnTo>
                      <a:pt x="2141" y="1123"/>
                    </a:lnTo>
                    <a:lnTo>
                      <a:pt x="2194" y="1230"/>
                    </a:lnTo>
                    <a:lnTo>
                      <a:pt x="2248" y="1230"/>
                    </a:lnTo>
                    <a:lnTo>
                      <a:pt x="2248" y="1230"/>
                    </a:lnTo>
                    <a:lnTo>
                      <a:pt x="2194" y="1283"/>
                    </a:lnTo>
                    <a:lnTo>
                      <a:pt x="2034" y="1443"/>
                    </a:lnTo>
                    <a:lnTo>
                      <a:pt x="1873" y="1657"/>
                    </a:lnTo>
                    <a:lnTo>
                      <a:pt x="1873" y="1657"/>
                    </a:lnTo>
                    <a:lnTo>
                      <a:pt x="1605" y="1871"/>
                    </a:lnTo>
                    <a:lnTo>
                      <a:pt x="1391" y="1871"/>
                    </a:lnTo>
                    <a:lnTo>
                      <a:pt x="1284" y="1871"/>
                    </a:lnTo>
                    <a:lnTo>
                      <a:pt x="1284" y="1871"/>
                    </a:lnTo>
                    <a:lnTo>
                      <a:pt x="1177" y="1817"/>
                    </a:lnTo>
                    <a:lnTo>
                      <a:pt x="1070" y="1764"/>
                    </a:lnTo>
                    <a:lnTo>
                      <a:pt x="910" y="1603"/>
                    </a:lnTo>
                    <a:lnTo>
                      <a:pt x="910" y="1603"/>
                    </a:lnTo>
                    <a:lnTo>
                      <a:pt x="696" y="1496"/>
                    </a:lnTo>
                    <a:lnTo>
                      <a:pt x="535" y="1337"/>
                    </a:lnTo>
                    <a:lnTo>
                      <a:pt x="482" y="1230"/>
                    </a:lnTo>
                    <a:lnTo>
                      <a:pt x="482" y="1230"/>
                    </a:lnTo>
                    <a:lnTo>
                      <a:pt x="428" y="1176"/>
                    </a:lnTo>
                    <a:lnTo>
                      <a:pt x="375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6"/>
                    </a:lnTo>
                    <a:lnTo>
                      <a:pt x="214" y="909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0" y="427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53" y="213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214" y="588"/>
                    </a:lnTo>
                    <a:lnTo>
                      <a:pt x="268" y="641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375" y="748"/>
                    </a:lnTo>
                    <a:lnTo>
                      <a:pt x="428" y="695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89" y="641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03" y="641"/>
                    </a:lnTo>
                    <a:lnTo>
                      <a:pt x="856" y="695"/>
                    </a:lnTo>
                    <a:lnTo>
                      <a:pt x="856" y="748"/>
                    </a:lnTo>
                    <a:lnTo>
                      <a:pt x="856" y="748"/>
                    </a:lnTo>
                    <a:lnTo>
                      <a:pt x="803" y="855"/>
                    </a:lnTo>
                    <a:lnTo>
                      <a:pt x="749" y="909"/>
                    </a:lnTo>
                    <a:lnTo>
                      <a:pt x="696" y="962"/>
                    </a:lnTo>
                    <a:lnTo>
                      <a:pt x="696" y="962"/>
                    </a:lnTo>
                    <a:lnTo>
                      <a:pt x="642" y="1016"/>
                    </a:lnTo>
                    <a:lnTo>
                      <a:pt x="589" y="1123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337"/>
                    </a:lnTo>
                    <a:lnTo>
                      <a:pt x="749" y="1443"/>
                    </a:lnTo>
                    <a:lnTo>
                      <a:pt x="856" y="1496"/>
                    </a:lnTo>
                    <a:close/>
                  </a:path>
                </a:pathLst>
              </a:custGeom>
              <a:solidFill>
                <a:srgbClr val="E59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Freeform 452"/>
              <p:cNvSpPr>
                <a:spLocks/>
              </p:cNvSpPr>
              <p:nvPr/>
            </p:nvSpPr>
            <p:spPr bwMode="auto">
              <a:xfrm>
                <a:off x="3804" y="1862"/>
                <a:ext cx="281" cy="234"/>
              </a:xfrm>
              <a:custGeom>
                <a:avLst/>
                <a:gdLst>
                  <a:gd name="T0" fmla="*/ 910 w 2248"/>
                  <a:gd name="T1" fmla="*/ 1550 h 1871"/>
                  <a:gd name="T2" fmla="*/ 1177 w 2248"/>
                  <a:gd name="T3" fmla="*/ 1657 h 1871"/>
                  <a:gd name="T4" fmla="*/ 1284 w 2248"/>
                  <a:gd name="T5" fmla="*/ 1710 h 1871"/>
                  <a:gd name="T6" fmla="*/ 1445 w 2248"/>
                  <a:gd name="T7" fmla="*/ 1657 h 1871"/>
                  <a:gd name="T8" fmla="*/ 1552 w 2248"/>
                  <a:gd name="T9" fmla="*/ 1657 h 1871"/>
                  <a:gd name="T10" fmla="*/ 1820 w 2248"/>
                  <a:gd name="T11" fmla="*/ 1389 h 1871"/>
                  <a:gd name="T12" fmla="*/ 1820 w 2248"/>
                  <a:gd name="T13" fmla="*/ 1283 h 1871"/>
                  <a:gd name="T14" fmla="*/ 1873 w 2248"/>
                  <a:gd name="T15" fmla="*/ 1230 h 1871"/>
                  <a:gd name="T16" fmla="*/ 1873 w 2248"/>
                  <a:gd name="T17" fmla="*/ 1230 h 1871"/>
                  <a:gd name="T18" fmla="*/ 1927 w 2248"/>
                  <a:gd name="T19" fmla="*/ 1176 h 1871"/>
                  <a:gd name="T20" fmla="*/ 1980 w 2248"/>
                  <a:gd name="T21" fmla="*/ 1123 h 1871"/>
                  <a:gd name="T22" fmla="*/ 2034 w 2248"/>
                  <a:gd name="T23" fmla="*/ 855 h 1871"/>
                  <a:gd name="T24" fmla="*/ 1980 w 2248"/>
                  <a:gd name="T25" fmla="*/ 695 h 1871"/>
                  <a:gd name="T26" fmla="*/ 1927 w 2248"/>
                  <a:gd name="T27" fmla="*/ 534 h 1871"/>
                  <a:gd name="T28" fmla="*/ 1873 w 2248"/>
                  <a:gd name="T29" fmla="*/ 481 h 1871"/>
                  <a:gd name="T30" fmla="*/ 1873 w 2248"/>
                  <a:gd name="T31" fmla="*/ 481 h 1871"/>
                  <a:gd name="T32" fmla="*/ 1927 w 2248"/>
                  <a:gd name="T33" fmla="*/ 588 h 1871"/>
                  <a:gd name="T34" fmla="*/ 1980 w 2248"/>
                  <a:gd name="T35" fmla="*/ 641 h 1871"/>
                  <a:gd name="T36" fmla="*/ 2034 w 2248"/>
                  <a:gd name="T37" fmla="*/ 855 h 1871"/>
                  <a:gd name="T38" fmla="*/ 2087 w 2248"/>
                  <a:gd name="T39" fmla="*/ 1069 h 1871"/>
                  <a:gd name="T40" fmla="*/ 2141 w 2248"/>
                  <a:gd name="T41" fmla="*/ 1123 h 1871"/>
                  <a:gd name="T42" fmla="*/ 2248 w 2248"/>
                  <a:gd name="T43" fmla="*/ 1230 h 1871"/>
                  <a:gd name="T44" fmla="*/ 2194 w 2248"/>
                  <a:gd name="T45" fmla="*/ 1283 h 1871"/>
                  <a:gd name="T46" fmla="*/ 1873 w 2248"/>
                  <a:gd name="T47" fmla="*/ 1657 h 1871"/>
                  <a:gd name="T48" fmla="*/ 1605 w 2248"/>
                  <a:gd name="T49" fmla="*/ 1871 h 1871"/>
                  <a:gd name="T50" fmla="*/ 1284 w 2248"/>
                  <a:gd name="T51" fmla="*/ 1871 h 1871"/>
                  <a:gd name="T52" fmla="*/ 1177 w 2248"/>
                  <a:gd name="T53" fmla="*/ 1817 h 1871"/>
                  <a:gd name="T54" fmla="*/ 910 w 2248"/>
                  <a:gd name="T55" fmla="*/ 1603 h 1871"/>
                  <a:gd name="T56" fmla="*/ 696 w 2248"/>
                  <a:gd name="T57" fmla="*/ 1496 h 1871"/>
                  <a:gd name="T58" fmla="*/ 482 w 2248"/>
                  <a:gd name="T59" fmla="*/ 1230 h 1871"/>
                  <a:gd name="T60" fmla="*/ 428 w 2248"/>
                  <a:gd name="T61" fmla="*/ 1176 h 1871"/>
                  <a:gd name="T62" fmla="*/ 321 w 2248"/>
                  <a:gd name="T63" fmla="*/ 1069 h 1871"/>
                  <a:gd name="T64" fmla="*/ 268 w 2248"/>
                  <a:gd name="T65" fmla="*/ 1016 h 1871"/>
                  <a:gd name="T66" fmla="*/ 107 w 2248"/>
                  <a:gd name="T67" fmla="*/ 695 h 1871"/>
                  <a:gd name="T68" fmla="*/ 0 w 2248"/>
                  <a:gd name="T69" fmla="*/ 427 h 1871"/>
                  <a:gd name="T70" fmla="*/ 53 w 2248"/>
                  <a:gd name="T71" fmla="*/ 107 h 1871"/>
                  <a:gd name="T72" fmla="*/ 53 w 2248"/>
                  <a:gd name="T73" fmla="*/ 107 h 1871"/>
                  <a:gd name="T74" fmla="*/ 107 w 2248"/>
                  <a:gd name="T75" fmla="*/ 0 h 1871"/>
                  <a:gd name="T76" fmla="*/ 53 w 2248"/>
                  <a:gd name="T77" fmla="*/ 107 h 1871"/>
                  <a:gd name="T78" fmla="*/ 107 w 2248"/>
                  <a:gd name="T79" fmla="*/ 427 h 1871"/>
                  <a:gd name="T80" fmla="*/ 160 w 2248"/>
                  <a:gd name="T81" fmla="*/ 588 h 1871"/>
                  <a:gd name="T82" fmla="*/ 321 w 2248"/>
                  <a:gd name="T83" fmla="*/ 748 h 1871"/>
                  <a:gd name="T84" fmla="*/ 375 w 2248"/>
                  <a:gd name="T85" fmla="*/ 802 h 1871"/>
                  <a:gd name="T86" fmla="*/ 535 w 2248"/>
                  <a:gd name="T87" fmla="*/ 641 h 1871"/>
                  <a:gd name="T88" fmla="*/ 589 w 2248"/>
                  <a:gd name="T89" fmla="*/ 641 h 1871"/>
                  <a:gd name="T90" fmla="*/ 696 w 2248"/>
                  <a:gd name="T91" fmla="*/ 588 h 1871"/>
                  <a:gd name="T92" fmla="*/ 803 w 2248"/>
                  <a:gd name="T93" fmla="*/ 641 h 1871"/>
                  <a:gd name="T94" fmla="*/ 856 w 2248"/>
                  <a:gd name="T95" fmla="*/ 748 h 1871"/>
                  <a:gd name="T96" fmla="*/ 803 w 2248"/>
                  <a:gd name="T97" fmla="*/ 855 h 1871"/>
                  <a:gd name="T98" fmla="*/ 642 w 2248"/>
                  <a:gd name="T99" fmla="*/ 962 h 1871"/>
                  <a:gd name="T100" fmla="*/ 589 w 2248"/>
                  <a:gd name="T101" fmla="*/ 1069 h 1871"/>
                  <a:gd name="T102" fmla="*/ 589 w 2248"/>
                  <a:gd name="T103" fmla="*/ 1176 h 1871"/>
                  <a:gd name="T104" fmla="*/ 642 w 2248"/>
                  <a:gd name="T105" fmla="*/ 1337 h 1871"/>
                  <a:gd name="T106" fmla="*/ 856 w 2248"/>
                  <a:gd name="T107" fmla="*/ 149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71">
                    <a:moveTo>
                      <a:pt x="856" y="1496"/>
                    </a:moveTo>
                    <a:lnTo>
                      <a:pt x="910" y="1550"/>
                    </a:lnTo>
                    <a:lnTo>
                      <a:pt x="1017" y="1603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710"/>
                    </a:lnTo>
                    <a:lnTo>
                      <a:pt x="1338" y="1657"/>
                    </a:lnTo>
                    <a:lnTo>
                      <a:pt x="1445" y="1657"/>
                    </a:lnTo>
                    <a:lnTo>
                      <a:pt x="1445" y="1657"/>
                    </a:lnTo>
                    <a:lnTo>
                      <a:pt x="1552" y="1657"/>
                    </a:lnTo>
                    <a:lnTo>
                      <a:pt x="1713" y="1550"/>
                    </a:lnTo>
                    <a:lnTo>
                      <a:pt x="1820" y="1389"/>
                    </a:lnTo>
                    <a:lnTo>
                      <a:pt x="1820" y="1389"/>
                    </a:lnTo>
                    <a:lnTo>
                      <a:pt x="1820" y="1283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176"/>
                    </a:lnTo>
                    <a:lnTo>
                      <a:pt x="1927" y="1176"/>
                    </a:lnTo>
                    <a:lnTo>
                      <a:pt x="1927" y="1176"/>
                    </a:lnTo>
                    <a:lnTo>
                      <a:pt x="1980" y="1123"/>
                    </a:lnTo>
                    <a:lnTo>
                      <a:pt x="2034" y="1016"/>
                    </a:lnTo>
                    <a:lnTo>
                      <a:pt x="2034" y="855"/>
                    </a:lnTo>
                    <a:lnTo>
                      <a:pt x="2034" y="855"/>
                    </a:lnTo>
                    <a:lnTo>
                      <a:pt x="1980" y="695"/>
                    </a:lnTo>
                    <a:lnTo>
                      <a:pt x="1927" y="641"/>
                    </a:lnTo>
                    <a:lnTo>
                      <a:pt x="1927" y="534"/>
                    </a:lnTo>
                    <a:lnTo>
                      <a:pt x="1927" y="534"/>
                    </a:lnTo>
                    <a:lnTo>
                      <a:pt x="1873" y="481"/>
                    </a:lnTo>
                    <a:lnTo>
                      <a:pt x="1820" y="427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927" y="588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2034" y="855"/>
                    </a:lnTo>
                    <a:lnTo>
                      <a:pt x="2087" y="962"/>
                    </a:lnTo>
                    <a:lnTo>
                      <a:pt x="2087" y="1069"/>
                    </a:lnTo>
                    <a:lnTo>
                      <a:pt x="2087" y="1069"/>
                    </a:lnTo>
                    <a:lnTo>
                      <a:pt x="2141" y="1123"/>
                    </a:lnTo>
                    <a:lnTo>
                      <a:pt x="2194" y="1230"/>
                    </a:lnTo>
                    <a:lnTo>
                      <a:pt x="2248" y="1230"/>
                    </a:lnTo>
                    <a:lnTo>
                      <a:pt x="2248" y="1230"/>
                    </a:lnTo>
                    <a:lnTo>
                      <a:pt x="2194" y="1283"/>
                    </a:lnTo>
                    <a:lnTo>
                      <a:pt x="2034" y="1443"/>
                    </a:lnTo>
                    <a:lnTo>
                      <a:pt x="1873" y="1657"/>
                    </a:lnTo>
                    <a:lnTo>
                      <a:pt x="1873" y="1657"/>
                    </a:lnTo>
                    <a:lnTo>
                      <a:pt x="1605" y="1871"/>
                    </a:lnTo>
                    <a:lnTo>
                      <a:pt x="1391" y="1871"/>
                    </a:lnTo>
                    <a:lnTo>
                      <a:pt x="1284" y="1871"/>
                    </a:lnTo>
                    <a:lnTo>
                      <a:pt x="1284" y="1871"/>
                    </a:lnTo>
                    <a:lnTo>
                      <a:pt x="1177" y="1817"/>
                    </a:lnTo>
                    <a:lnTo>
                      <a:pt x="1070" y="1764"/>
                    </a:lnTo>
                    <a:lnTo>
                      <a:pt x="910" y="1603"/>
                    </a:lnTo>
                    <a:lnTo>
                      <a:pt x="910" y="1603"/>
                    </a:lnTo>
                    <a:lnTo>
                      <a:pt x="696" y="1496"/>
                    </a:lnTo>
                    <a:lnTo>
                      <a:pt x="535" y="1337"/>
                    </a:lnTo>
                    <a:lnTo>
                      <a:pt x="482" y="1230"/>
                    </a:lnTo>
                    <a:lnTo>
                      <a:pt x="482" y="1230"/>
                    </a:lnTo>
                    <a:lnTo>
                      <a:pt x="428" y="1176"/>
                    </a:lnTo>
                    <a:lnTo>
                      <a:pt x="375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6"/>
                    </a:lnTo>
                    <a:lnTo>
                      <a:pt x="214" y="909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0" y="427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107"/>
                    </a:lnTo>
                    <a:lnTo>
                      <a:pt x="53" y="266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60" y="588"/>
                    </a:lnTo>
                    <a:lnTo>
                      <a:pt x="268" y="695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375" y="802"/>
                    </a:lnTo>
                    <a:lnTo>
                      <a:pt x="428" y="748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89" y="641"/>
                    </a:lnTo>
                    <a:lnTo>
                      <a:pt x="642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803" y="641"/>
                    </a:lnTo>
                    <a:lnTo>
                      <a:pt x="803" y="695"/>
                    </a:lnTo>
                    <a:lnTo>
                      <a:pt x="856" y="748"/>
                    </a:lnTo>
                    <a:lnTo>
                      <a:pt x="856" y="748"/>
                    </a:lnTo>
                    <a:lnTo>
                      <a:pt x="803" y="855"/>
                    </a:lnTo>
                    <a:lnTo>
                      <a:pt x="696" y="909"/>
                    </a:lnTo>
                    <a:lnTo>
                      <a:pt x="642" y="962"/>
                    </a:lnTo>
                    <a:lnTo>
                      <a:pt x="642" y="962"/>
                    </a:lnTo>
                    <a:lnTo>
                      <a:pt x="589" y="1069"/>
                    </a:lnTo>
                    <a:lnTo>
                      <a:pt x="589" y="1123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642" y="1337"/>
                    </a:lnTo>
                    <a:lnTo>
                      <a:pt x="749" y="1443"/>
                    </a:lnTo>
                    <a:lnTo>
                      <a:pt x="856" y="1496"/>
                    </a:lnTo>
                    <a:close/>
                  </a:path>
                </a:pathLst>
              </a:custGeom>
              <a:solidFill>
                <a:srgbClr val="DF9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Freeform 453"/>
              <p:cNvSpPr>
                <a:spLocks/>
              </p:cNvSpPr>
              <p:nvPr/>
            </p:nvSpPr>
            <p:spPr bwMode="auto">
              <a:xfrm>
                <a:off x="3804" y="1869"/>
                <a:ext cx="281" cy="227"/>
              </a:xfrm>
              <a:custGeom>
                <a:avLst/>
                <a:gdLst>
                  <a:gd name="T0" fmla="*/ 2034 w 2248"/>
                  <a:gd name="T1" fmla="*/ 802 h 1818"/>
                  <a:gd name="T2" fmla="*/ 2087 w 2248"/>
                  <a:gd name="T3" fmla="*/ 1016 h 1818"/>
                  <a:gd name="T4" fmla="*/ 2141 w 2248"/>
                  <a:gd name="T5" fmla="*/ 1070 h 1818"/>
                  <a:gd name="T6" fmla="*/ 2248 w 2248"/>
                  <a:gd name="T7" fmla="*/ 1177 h 1818"/>
                  <a:gd name="T8" fmla="*/ 2194 w 2248"/>
                  <a:gd name="T9" fmla="*/ 1230 h 1818"/>
                  <a:gd name="T10" fmla="*/ 1873 w 2248"/>
                  <a:gd name="T11" fmla="*/ 1604 h 1818"/>
                  <a:gd name="T12" fmla="*/ 1605 w 2248"/>
                  <a:gd name="T13" fmla="*/ 1818 h 1818"/>
                  <a:gd name="T14" fmla="*/ 1284 w 2248"/>
                  <a:gd name="T15" fmla="*/ 1818 h 1818"/>
                  <a:gd name="T16" fmla="*/ 1177 w 2248"/>
                  <a:gd name="T17" fmla="*/ 1764 h 1818"/>
                  <a:gd name="T18" fmla="*/ 910 w 2248"/>
                  <a:gd name="T19" fmla="*/ 1550 h 1818"/>
                  <a:gd name="T20" fmla="*/ 696 w 2248"/>
                  <a:gd name="T21" fmla="*/ 1443 h 1818"/>
                  <a:gd name="T22" fmla="*/ 482 w 2248"/>
                  <a:gd name="T23" fmla="*/ 1177 h 1818"/>
                  <a:gd name="T24" fmla="*/ 428 w 2248"/>
                  <a:gd name="T25" fmla="*/ 1123 h 1818"/>
                  <a:gd name="T26" fmla="*/ 321 w 2248"/>
                  <a:gd name="T27" fmla="*/ 1016 h 1818"/>
                  <a:gd name="T28" fmla="*/ 268 w 2248"/>
                  <a:gd name="T29" fmla="*/ 963 h 1818"/>
                  <a:gd name="T30" fmla="*/ 107 w 2248"/>
                  <a:gd name="T31" fmla="*/ 642 h 1818"/>
                  <a:gd name="T32" fmla="*/ 0 w 2248"/>
                  <a:gd name="T33" fmla="*/ 374 h 1818"/>
                  <a:gd name="T34" fmla="*/ 53 w 2248"/>
                  <a:gd name="T35" fmla="*/ 54 h 1818"/>
                  <a:gd name="T36" fmla="*/ 53 w 2248"/>
                  <a:gd name="T37" fmla="*/ 54 h 1818"/>
                  <a:gd name="T38" fmla="*/ 53 w 2248"/>
                  <a:gd name="T39" fmla="*/ 0 h 1818"/>
                  <a:gd name="T40" fmla="*/ 53 w 2248"/>
                  <a:gd name="T41" fmla="*/ 54 h 1818"/>
                  <a:gd name="T42" fmla="*/ 53 w 2248"/>
                  <a:gd name="T43" fmla="*/ 428 h 1818"/>
                  <a:gd name="T44" fmla="*/ 160 w 2248"/>
                  <a:gd name="T45" fmla="*/ 588 h 1818"/>
                  <a:gd name="T46" fmla="*/ 321 w 2248"/>
                  <a:gd name="T47" fmla="*/ 695 h 1818"/>
                  <a:gd name="T48" fmla="*/ 375 w 2248"/>
                  <a:gd name="T49" fmla="*/ 749 h 1818"/>
                  <a:gd name="T50" fmla="*/ 535 w 2248"/>
                  <a:gd name="T51" fmla="*/ 642 h 1818"/>
                  <a:gd name="T52" fmla="*/ 589 w 2248"/>
                  <a:gd name="T53" fmla="*/ 588 h 1818"/>
                  <a:gd name="T54" fmla="*/ 696 w 2248"/>
                  <a:gd name="T55" fmla="*/ 535 h 1818"/>
                  <a:gd name="T56" fmla="*/ 749 w 2248"/>
                  <a:gd name="T57" fmla="*/ 588 h 1818"/>
                  <a:gd name="T58" fmla="*/ 803 w 2248"/>
                  <a:gd name="T59" fmla="*/ 695 h 1818"/>
                  <a:gd name="T60" fmla="*/ 749 w 2248"/>
                  <a:gd name="T61" fmla="*/ 802 h 1818"/>
                  <a:gd name="T62" fmla="*/ 642 w 2248"/>
                  <a:gd name="T63" fmla="*/ 909 h 1818"/>
                  <a:gd name="T64" fmla="*/ 589 w 2248"/>
                  <a:gd name="T65" fmla="*/ 1016 h 1818"/>
                  <a:gd name="T66" fmla="*/ 589 w 2248"/>
                  <a:gd name="T67" fmla="*/ 1177 h 1818"/>
                  <a:gd name="T68" fmla="*/ 589 w 2248"/>
                  <a:gd name="T69" fmla="*/ 1284 h 1818"/>
                  <a:gd name="T70" fmla="*/ 803 w 2248"/>
                  <a:gd name="T71" fmla="*/ 1443 h 1818"/>
                  <a:gd name="T72" fmla="*/ 910 w 2248"/>
                  <a:gd name="T73" fmla="*/ 1497 h 1818"/>
                  <a:gd name="T74" fmla="*/ 1124 w 2248"/>
                  <a:gd name="T75" fmla="*/ 1657 h 1818"/>
                  <a:gd name="T76" fmla="*/ 1231 w 2248"/>
                  <a:gd name="T77" fmla="*/ 1657 h 1818"/>
                  <a:gd name="T78" fmla="*/ 1445 w 2248"/>
                  <a:gd name="T79" fmla="*/ 1604 h 1818"/>
                  <a:gd name="T80" fmla="*/ 1552 w 2248"/>
                  <a:gd name="T81" fmla="*/ 1604 h 1818"/>
                  <a:gd name="T82" fmla="*/ 1820 w 2248"/>
                  <a:gd name="T83" fmla="*/ 1336 h 1818"/>
                  <a:gd name="T84" fmla="*/ 1873 w 2248"/>
                  <a:gd name="T85" fmla="*/ 1230 h 1818"/>
                  <a:gd name="T86" fmla="*/ 1873 w 2248"/>
                  <a:gd name="T87" fmla="*/ 1177 h 1818"/>
                  <a:gd name="T88" fmla="*/ 1873 w 2248"/>
                  <a:gd name="T89" fmla="*/ 1177 h 1818"/>
                  <a:gd name="T90" fmla="*/ 1927 w 2248"/>
                  <a:gd name="T91" fmla="*/ 1123 h 1818"/>
                  <a:gd name="T92" fmla="*/ 1980 w 2248"/>
                  <a:gd name="T93" fmla="*/ 1070 h 1818"/>
                  <a:gd name="T94" fmla="*/ 2034 w 2248"/>
                  <a:gd name="T95" fmla="*/ 802 h 1818"/>
                  <a:gd name="T96" fmla="*/ 1980 w 2248"/>
                  <a:gd name="T97" fmla="*/ 695 h 1818"/>
                  <a:gd name="T98" fmla="*/ 1927 w 2248"/>
                  <a:gd name="T99" fmla="*/ 481 h 1818"/>
                  <a:gd name="T100" fmla="*/ 1873 w 2248"/>
                  <a:gd name="T101" fmla="*/ 428 h 1818"/>
                  <a:gd name="T102" fmla="*/ 1873 w 2248"/>
                  <a:gd name="T103" fmla="*/ 428 h 1818"/>
                  <a:gd name="T104" fmla="*/ 1927 w 2248"/>
                  <a:gd name="T105" fmla="*/ 535 h 1818"/>
                  <a:gd name="T106" fmla="*/ 1980 w 2248"/>
                  <a:gd name="T107" fmla="*/ 588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18">
                    <a:moveTo>
                      <a:pt x="1980" y="588"/>
                    </a:moveTo>
                    <a:lnTo>
                      <a:pt x="2034" y="802"/>
                    </a:lnTo>
                    <a:lnTo>
                      <a:pt x="2087" y="909"/>
                    </a:lnTo>
                    <a:lnTo>
                      <a:pt x="2087" y="1016"/>
                    </a:lnTo>
                    <a:lnTo>
                      <a:pt x="2087" y="1016"/>
                    </a:lnTo>
                    <a:lnTo>
                      <a:pt x="2141" y="1070"/>
                    </a:lnTo>
                    <a:lnTo>
                      <a:pt x="2194" y="1177"/>
                    </a:lnTo>
                    <a:lnTo>
                      <a:pt x="2248" y="1177"/>
                    </a:lnTo>
                    <a:lnTo>
                      <a:pt x="2248" y="1177"/>
                    </a:lnTo>
                    <a:lnTo>
                      <a:pt x="2194" y="1230"/>
                    </a:lnTo>
                    <a:lnTo>
                      <a:pt x="2034" y="1390"/>
                    </a:lnTo>
                    <a:lnTo>
                      <a:pt x="1873" y="1604"/>
                    </a:lnTo>
                    <a:lnTo>
                      <a:pt x="1873" y="1604"/>
                    </a:lnTo>
                    <a:lnTo>
                      <a:pt x="1605" y="1818"/>
                    </a:lnTo>
                    <a:lnTo>
                      <a:pt x="1391" y="1818"/>
                    </a:lnTo>
                    <a:lnTo>
                      <a:pt x="1284" y="1818"/>
                    </a:lnTo>
                    <a:lnTo>
                      <a:pt x="1284" y="1818"/>
                    </a:lnTo>
                    <a:lnTo>
                      <a:pt x="1177" y="1764"/>
                    </a:lnTo>
                    <a:lnTo>
                      <a:pt x="1070" y="1711"/>
                    </a:lnTo>
                    <a:lnTo>
                      <a:pt x="910" y="1550"/>
                    </a:lnTo>
                    <a:lnTo>
                      <a:pt x="910" y="1550"/>
                    </a:lnTo>
                    <a:lnTo>
                      <a:pt x="696" y="1443"/>
                    </a:lnTo>
                    <a:lnTo>
                      <a:pt x="535" y="1284"/>
                    </a:lnTo>
                    <a:lnTo>
                      <a:pt x="482" y="1177"/>
                    </a:lnTo>
                    <a:lnTo>
                      <a:pt x="482" y="1177"/>
                    </a:lnTo>
                    <a:lnTo>
                      <a:pt x="428" y="1123"/>
                    </a:lnTo>
                    <a:lnTo>
                      <a:pt x="375" y="1070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268" y="963"/>
                    </a:lnTo>
                    <a:lnTo>
                      <a:pt x="214" y="856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374"/>
                    </a:lnTo>
                    <a:lnTo>
                      <a:pt x="0" y="16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0" y="213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160" y="588"/>
                    </a:lnTo>
                    <a:lnTo>
                      <a:pt x="268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75" y="749"/>
                    </a:lnTo>
                    <a:lnTo>
                      <a:pt x="428" y="695"/>
                    </a:lnTo>
                    <a:lnTo>
                      <a:pt x="535" y="642"/>
                    </a:lnTo>
                    <a:lnTo>
                      <a:pt x="535" y="642"/>
                    </a:lnTo>
                    <a:lnTo>
                      <a:pt x="589" y="588"/>
                    </a:lnTo>
                    <a:lnTo>
                      <a:pt x="642" y="588"/>
                    </a:lnTo>
                    <a:lnTo>
                      <a:pt x="696" y="535"/>
                    </a:lnTo>
                    <a:lnTo>
                      <a:pt x="696" y="535"/>
                    </a:lnTo>
                    <a:lnTo>
                      <a:pt x="749" y="588"/>
                    </a:lnTo>
                    <a:lnTo>
                      <a:pt x="803" y="642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749" y="802"/>
                    </a:lnTo>
                    <a:lnTo>
                      <a:pt x="696" y="856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589" y="1016"/>
                    </a:lnTo>
                    <a:lnTo>
                      <a:pt x="589" y="1070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89" y="1284"/>
                    </a:lnTo>
                    <a:lnTo>
                      <a:pt x="696" y="1390"/>
                    </a:lnTo>
                    <a:lnTo>
                      <a:pt x="803" y="1443"/>
                    </a:lnTo>
                    <a:lnTo>
                      <a:pt x="803" y="1443"/>
                    </a:lnTo>
                    <a:lnTo>
                      <a:pt x="910" y="1497"/>
                    </a:lnTo>
                    <a:lnTo>
                      <a:pt x="1017" y="1604"/>
                    </a:lnTo>
                    <a:lnTo>
                      <a:pt x="1124" y="1657"/>
                    </a:lnTo>
                    <a:lnTo>
                      <a:pt x="1124" y="1657"/>
                    </a:lnTo>
                    <a:lnTo>
                      <a:pt x="1231" y="1657"/>
                    </a:lnTo>
                    <a:lnTo>
                      <a:pt x="1338" y="1657"/>
                    </a:lnTo>
                    <a:lnTo>
                      <a:pt x="1445" y="1604"/>
                    </a:lnTo>
                    <a:lnTo>
                      <a:pt x="1445" y="1604"/>
                    </a:lnTo>
                    <a:lnTo>
                      <a:pt x="1552" y="1604"/>
                    </a:lnTo>
                    <a:lnTo>
                      <a:pt x="1713" y="1497"/>
                    </a:lnTo>
                    <a:lnTo>
                      <a:pt x="1820" y="1336"/>
                    </a:lnTo>
                    <a:lnTo>
                      <a:pt x="1820" y="1336"/>
                    </a:lnTo>
                    <a:lnTo>
                      <a:pt x="1873" y="1230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23"/>
                    </a:lnTo>
                    <a:lnTo>
                      <a:pt x="1927" y="1123"/>
                    </a:lnTo>
                    <a:lnTo>
                      <a:pt x="1927" y="1123"/>
                    </a:lnTo>
                    <a:lnTo>
                      <a:pt x="1980" y="1070"/>
                    </a:lnTo>
                    <a:lnTo>
                      <a:pt x="2034" y="963"/>
                    </a:lnTo>
                    <a:lnTo>
                      <a:pt x="2034" y="802"/>
                    </a:lnTo>
                    <a:lnTo>
                      <a:pt x="2034" y="802"/>
                    </a:lnTo>
                    <a:lnTo>
                      <a:pt x="1980" y="695"/>
                    </a:lnTo>
                    <a:lnTo>
                      <a:pt x="1980" y="588"/>
                    </a:lnTo>
                    <a:lnTo>
                      <a:pt x="1927" y="481"/>
                    </a:lnTo>
                    <a:lnTo>
                      <a:pt x="1927" y="481"/>
                    </a:lnTo>
                    <a:lnTo>
                      <a:pt x="1873" y="428"/>
                    </a:lnTo>
                    <a:lnTo>
                      <a:pt x="1820" y="374"/>
                    </a:lnTo>
                    <a:lnTo>
                      <a:pt x="1873" y="428"/>
                    </a:lnTo>
                    <a:lnTo>
                      <a:pt x="1873" y="428"/>
                    </a:lnTo>
                    <a:lnTo>
                      <a:pt x="1927" y="535"/>
                    </a:lnTo>
                    <a:lnTo>
                      <a:pt x="1980" y="588"/>
                    </a:lnTo>
                    <a:lnTo>
                      <a:pt x="1980" y="58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" name="Freeform 454"/>
              <p:cNvSpPr>
                <a:spLocks/>
              </p:cNvSpPr>
              <p:nvPr/>
            </p:nvSpPr>
            <p:spPr bwMode="auto">
              <a:xfrm>
                <a:off x="3911" y="1882"/>
                <a:ext cx="73" cy="67"/>
              </a:xfrm>
              <a:custGeom>
                <a:avLst/>
                <a:gdLst>
                  <a:gd name="T0" fmla="*/ 54 w 589"/>
                  <a:gd name="T1" fmla="*/ 160 h 535"/>
                  <a:gd name="T2" fmla="*/ 161 w 589"/>
                  <a:gd name="T3" fmla="*/ 106 h 535"/>
                  <a:gd name="T4" fmla="*/ 268 w 589"/>
                  <a:gd name="T5" fmla="*/ 53 h 535"/>
                  <a:gd name="T6" fmla="*/ 428 w 589"/>
                  <a:gd name="T7" fmla="*/ 0 h 535"/>
                  <a:gd name="T8" fmla="*/ 428 w 589"/>
                  <a:gd name="T9" fmla="*/ 0 h 535"/>
                  <a:gd name="T10" fmla="*/ 535 w 589"/>
                  <a:gd name="T11" fmla="*/ 0 h 535"/>
                  <a:gd name="T12" fmla="*/ 589 w 589"/>
                  <a:gd name="T13" fmla="*/ 53 h 535"/>
                  <a:gd name="T14" fmla="*/ 589 w 589"/>
                  <a:gd name="T15" fmla="*/ 106 h 535"/>
                  <a:gd name="T16" fmla="*/ 589 w 589"/>
                  <a:gd name="T17" fmla="*/ 106 h 535"/>
                  <a:gd name="T18" fmla="*/ 535 w 589"/>
                  <a:gd name="T19" fmla="*/ 213 h 535"/>
                  <a:gd name="T20" fmla="*/ 482 w 589"/>
                  <a:gd name="T21" fmla="*/ 321 h 535"/>
                  <a:gd name="T22" fmla="*/ 428 w 589"/>
                  <a:gd name="T23" fmla="*/ 428 h 535"/>
                  <a:gd name="T24" fmla="*/ 428 w 589"/>
                  <a:gd name="T25" fmla="*/ 428 h 535"/>
                  <a:gd name="T26" fmla="*/ 375 w 589"/>
                  <a:gd name="T27" fmla="*/ 481 h 535"/>
                  <a:gd name="T28" fmla="*/ 321 w 589"/>
                  <a:gd name="T29" fmla="*/ 535 h 535"/>
                  <a:gd name="T30" fmla="*/ 268 w 589"/>
                  <a:gd name="T31" fmla="*/ 481 h 535"/>
                  <a:gd name="T32" fmla="*/ 268 w 589"/>
                  <a:gd name="T33" fmla="*/ 481 h 535"/>
                  <a:gd name="T34" fmla="*/ 161 w 589"/>
                  <a:gd name="T35" fmla="*/ 481 h 535"/>
                  <a:gd name="T36" fmla="*/ 107 w 589"/>
                  <a:gd name="T37" fmla="*/ 481 h 535"/>
                  <a:gd name="T38" fmla="*/ 107 w 589"/>
                  <a:gd name="T39" fmla="*/ 428 h 535"/>
                  <a:gd name="T40" fmla="*/ 107 w 589"/>
                  <a:gd name="T41" fmla="*/ 428 h 535"/>
                  <a:gd name="T42" fmla="*/ 0 w 589"/>
                  <a:gd name="T43" fmla="*/ 374 h 535"/>
                  <a:gd name="T44" fmla="*/ 0 w 589"/>
                  <a:gd name="T45" fmla="*/ 267 h 535"/>
                  <a:gd name="T46" fmla="*/ 54 w 589"/>
                  <a:gd name="T47" fmla="*/ 16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535">
                    <a:moveTo>
                      <a:pt x="54" y="160"/>
                    </a:moveTo>
                    <a:lnTo>
                      <a:pt x="161" y="106"/>
                    </a:lnTo>
                    <a:lnTo>
                      <a:pt x="268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53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35" y="213"/>
                    </a:lnTo>
                    <a:lnTo>
                      <a:pt x="482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375" y="481"/>
                    </a:lnTo>
                    <a:lnTo>
                      <a:pt x="321" y="535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" name="Freeform 455"/>
              <p:cNvSpPr>
                <a:spLocks/>
              </p:cNvSpPr>
              <p:nvPr/>
            </p:nvSpPr>
            <p:spPr bwMode="auto">
              <a:xfrm>
                <a:off x="3911" y="1882"/>
                <a:ext cx="73" cy="60"/>
              </a:xfrm>
              <a:custGeom>
                <a:avLst/>
                <a:gdLst>
                  <a:gd name="T0" fmla="*/ 54 w 589"/>
                  <a:gd name="T1" fmla="*/ 160 h 481"/>
                  <a:gd name="T2" fmla="*/ 161 w 589"/>
                  <a:gd name="T3" fmla="*/ 106 h 481"/>
                  <a:gd name="T4" fmla="*/ 268 w 589"/>
                  <a:gd name="T5" fmla="*/ 53 h 481"/>
                  <a:gd name="T6" fmla="*/ 375 w 589"/>
                  <a:gd name="T7" fmla="*/ 0 h 481"/>
                  <a:gd name="T8" fmla="*/ 375 w 589"/>
                  <a:gd name="T9" fmla="*/ 0 h 481"/>
                  <a:gd name="T10" fmla="*/ 482 w 589"/>
                  <a:gd name="T11" fmla="*/ 0 h 481"/>
                  <a:gd name="T12" fmla="*/ 535 w 589"/>
                  <a:gd name="T13" fmla="*/ 53 h 481"/>
                  <a:gd name="T14" fmla="*/ 589 w 589"/>
                  <a:gd name="T15" fmla="*/ 106 h 481"/>
                  <a:gd name="T16" fmla="*/ 589 w 589"/>
                  <a:gd name="T17" fmla="*/ 106 h 481"/>
                  <a:gd name="T18" fmla="*/ 535 w 589"/>
                  <a:gd name="T19" fmla="*/ 213 h 481"/>
                  <a:gd name="T20" fmla="*/ 482 w 589"/>
                  <a:gd name="T21" fmla="*/ 321 h 481"/>
                  <a:gd name="T22" fmla="*/ 428 w 589"/>
                  <a:gd name="T23" fmla="*/ 374 h 481"/>
                  <a:gd name="T24" fmla="*/ 428 w 589"/>
                  <a:gd name="T25" fmla="*/ 374 h 481"/>
                  <a:gd name="T26" fmla="*/ 321 w 589"/>
                  <a:gd name="T27" fmla="*/ 481 h 481"/>
                  <a:gd name="T28" fmla="*/ 321 w 589"/>
                  <a:gd name="T29" fmla="*/ 481 h 481"/>
                  <a:gd name="T30" fmla="*/ 268 w 589"/>
                  <a:gd name="T31" fmla="*/ 481 h 481"/>
                  <a:gd name="T32" fmla="*/ 268 w 589"/>
                  <a:gd name="T33" fmla="*/ 481 h 481"/>
                  <a:gd name="T34" fmla="*/ 161 w 589"/>
                  <a:gd name="T35" fmla="*/ 481 h 481"/>
                  <a:gd name="T36" fmla="*/ 107 w 589"/>
                  <a:gd name="T37" fmla="*/ 428 h 481"/>
                  <a:gd name="T38" fmla="*/ 107 w 589"/>
                  <a:gd name="T39" fmla="*/ 428 h 481"/>
                  <a:gd name="T40" fmla="*/ 107 w 589"/>
                  <a:gd name="T41" fmla="*/ 428 h 481"/>
                  <a:gd name="T42" fmla="*/ 0 w 589"/>
                  <a:gd name="T43" fmla="*/ 374 h 481"/>
                  <a:gd name="T44" fmla="*/ 0 w 589"/>
                  <a:gd name="T45" fmla="*/ 267 h 481"/>
                  <a:gd name="T46" fmla="*/ 54 w 589"/>
                  <a:gd name="T47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481">
                    <a:moveTo>
                      <a:pt x="54" y="160"/>
                    </a:moveTo>
                    <a:lnTo>
                      <a:pt x="161" y="106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82" y="0"/>
                    </a:lnTo>
                    <a:lnTo>
                      <a:pt x="535" y="53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35" y="213"/>
                    </a:lnTo>
                    <a:lnTo>
                      <a:pt x="482" y="321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" name="Freeform 456"/>
              <p:cNvSpPr>
                <a:spLocks/>
              </p:cNvSpPr>
              <p:nvPr/>
            </p:nvSpPr>
            <p:spPr bwMode="auto">
              <a:xfrm>
                <a:off x="3911" y="1889"/>
                <a:ext cx="67" cy="53"/>
              </a:xfrm>
              <a:custGeom>
                <a:avLst/>
                <a:gdLst>
                  <a:gd name="T0" fmla="*/ 54 w 535"/>
                  <a:gd name="T1" fmla="*/ 107 h 428"/>
                  <a:gd name="T2" fmla="*/ 161 w 535"/>
                  <a:gd name="T3" fmla="*/ 107 h 428"/>
                  <a:gd name="T4" fmla="*/ 268 w 535"/>
                  <a:gd name="T5" fmla="*/ 53 h 428"/>
                  <a:gd name="T6" fmla="*/ 375 w 535"/>
                  <a:gd name="T7" fmla="*/ 0 h 428"/>
                  <a:gd name="T8" fmla="*/ 375 w 535"/>
                  <a:gd name="T9" fmla="*/ 0 h 428"/>
                  <a:gd name="T10" fmla="*/ 482 w 535"/>
                  <a:gd name="T11" fmla="*/ 0 h 428"/>
                  <a:gd name="T12" fmla="*/ 535 w 535"/>
                  <a:gd name="T13" fmla="*/ 0 h 428"/>
                  <a:gd name="T14" fmla="*/ 535 w 535"/>
                  <a:gd name="T15" fmla="*/ 53 h 428"/>
                  <a:gd name="T16" fmla="*/ 535 w 535"/>
                  <a:gd name="T17" fmla="*/ 53 h 428"/>
                  <a:gd name="T18" fmla="*/ 482 w 535"/>
                  <a:gd name="T19" fmla="*/ 160 h 428"/>
                  <a:gd name="T20" fmla="*/ 482 w 535"/>
                  <a:gd name="T21" fmla="*/ 268 h 428"/>
                  <a:gd name="T22" fmla="*/ 428 w 535"/>
                  <a:gd name="T23" fmla="*/ 321 h 428"/>
                  <a:gd name="T24" fmla="*/ 428 w 535"/>
                  <a:gd name="T25" fmla="*/ 321 h 428"/>
                  <a:gd name="T26" fmla="*/ 321 w 535"/>
                  <a:gd name="T27" fmla="*/ 375 h 428"/>
                  <a:gd name="T28" fmla="*/ 321 w 535"/>
                  <a:gd name="T29" fmla="*/ 428 h 428"/>
                  <a:gd name="T30" fmla="*/ 268 w 535"/>
                  <a:gd name="T31" fmla="*/ 428 h 428"/>
                  <a:gd name="T32" fmla="*/ 268 w 535"/>
                  <a:gd name="T33" fmla="*/ 428 h 428"/>
                  <a:gd name="T34" fmla="*/ 161 w 535"/>
                  <a:gd name="T35" fmla="*/ 428 h 428"/>
                  <a:gd name="T36" fmla="*/ 107 w 535"/>
                  <a:gd name="T37" fmla="*/ 375 h 428"/>
                  <a:gd name="T38" fmla="*/ 107 w 535"/>
                  <a:gd name="T39" fmla="*/ 321 h 428"/>
                  <a:gd name="T40" fmla="*/ 107 w 535"/>
                  <a:gd name="T41" fmla="*/ 321 h 428"/>
                  <a:gd name="T42" fmla="*/ 0 w 535"/>
                  <a:gd name="T43" fmla="*/ 268 h 428"/>
                  <a:gd name="T44" fmla="*/ 0 w 535"/>
                  <a:gd name="T45" fmla="*/ 214 h 428"/>
                  <a:gd name="T46" fmla="*/ 54 w 535"/>
                  <a:gd name="T47" fmla="*/ 10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428">
                    <a:moveTo>
                      <a:pt x="54" y="107"/>
                    </a:moveTo>
                    <a:lnTo>
                      <a:pt x="161" y="107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482" y="160"/>
                    </a:lnTo>
                    <a:lnTo>
                      <a:pt x="482" y="268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321" y="375"/>
                    </a:lnTo>
                    <a:lnTo>
                      <a:pt x="321" y="428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161" y="428"/>
                    </a:lnTo>
                    <a:lnTo>
                      <a:pt x="107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" name="Freeform 457"/>
              <p:cNvSpPr>
                <a:spLocks/>
              </p:cNvSpPr>
              <p:nvPr/>
            </p:nvSpPr>
            <p:spPr bwMode="auto">
              <a:xfrm>
                <a:off x="3917" y="1889"/>
                <a:ext cx="61" cy="47"/>
              </a:xfrm>
              <a:custGeom>
                <a:avLst/>
                <a:gdLst>
                  <a:gd name="T0" fmla="*/ 53 w 481"/>
                  <a:gd name="T1" fmla="*/ 160 h 375"/>
                  <a:gd name="T2" fmla="*/ 107 w 481"/>
                  <a:gd name="T3" fmla="*/ 107 h 375"/>
                  <a:gd name="T4" fmla="*/ 214 w 481"/>
                  <a:gd name="T5" fmla="*/ 53 h 375"/>
                  <a:gd name="T6" fmla="*/ 321 w 481"/>
                  <a:gd name="T7" fmla="*/ 0 h 375"/>
                  <a:gd name="T8" fmla="*/ 321 w 481"/>
                  <a:gd name="T9" fmla="*/ 0 h 375"/>
                  <a:gd name="T10" fmla="*/ 428 w 481"/>
                  <a:gd name="T11" fmla="*/ 0 h 375"/>
                  <a:gd name="T12" fmla="*/ 481 w 481"/>
                  <a:gd name="T13" fmla="*/ 53 h 375"/>
                  <a:gd name="T14" fmla="*/ 481 w 481"/>
                  <a:gd name="T15" fmla="*/ 107 h 375"/>
                  <a:gd name="T16" fmla="*/ 481 w 481"/>
                  <a:gd name="T17" fmla="*/ 107 h 375"/>
                  <a:gd name="T18" fmla="*/ 428 w 481"/>
                  <a:gd name="T19" fmla="*/ 160 h 375"/>
                  <a:gd name="T20" fmla="*/ 374 w 481"/>
                  <a:gd name="T21" fmla="*/ 268 h 375"/>
                  <a:gd name="T22" fmla="*/ 321 w 481"/>
                  <a:gd name="T23" fmla="*/ 321 h 375"/>
                  <a:gd name="T24" fmla="*/ 321 w 481"/>
                  <a:gd name="T25" fmla="*/ 321 h 375"/>
                  <a:gd name="T26" fmla="*/ 267 w 481"/>
                  <a:gd name="T27" fmla="*/ 375 h 375"/>
                  <a:gd name="T28" fmla="*/ 214 w 481"/>
                  <a:gd name="T29" fmla="*/ 375 h 375"/>
                  <a:gd name="T30" fmla="*/ 214 w 481"/>
                  <a:gd name="T31" fmla="*/ 375 h 375"/>
                  <a:gd name="T32" fmla="*/ 214 w 481"/>
                  <a:gd name="T33" fmla="*/ 375 h 375"/>
                  <a:gd name="T34" fmla="*/ 107 w 481"/>
                  <a:gd name="T35" fmla="*/ 375 h 375"/>
                  <a:gd name="T36" fmla="*/ 53 w 481"/>
                  <a:gd name="T37" fmla="*/ 375 h 375"/>
                  <a:gd name="T38" fmla="*/ 53 w 481"/>
                  <a:gd name="T39" fmla="*/ 321 h 375"/>
                  <a:gd name="T40" fmla="*/ 53 w 481"/>
                  <a:gd name="T41" fmla="*/ 321 h 375"/>
                  <a:gd name="T42" fmla="*/ 0 w 481"/>
                  <a:gd name="T43" fmla="*/ 268 h 375"/>
                  <a:gd name="T44" fmla="*/ 0 w 481"/>
                  <a:gd name="T45" fmla="*/ 214 h 375"/>
                  <a:gd name="T46" fmla="*/ 53 w 481"/>
                  <a:gd name="T47" fmla="*/ 16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375">
                    <a:moveTo>
                      <a:pt x="53" y="160"/>
                    </a:move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81" y="53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28" y="160"/>
                    </a:lnTo>
                    <a:lnTo>
                      <a:pt x="374" y="268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267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Freeform 458"/>
              <p:cNvSpPr>
                <a:spLocks/>
              </p:cNvSpPr>
              <p:nvPr/>
            </p:nvSpPr>
            <p:spPr bwMode="auto">
              <a:xfrm>
                <a:off x="3917" y="1895"/>
                <a:ext cx="54" cy="41"/>
              </a:xfrm>
              <a:custGeom>
                <a:avLst/>
                <a:gdLst>
                  <a:gd name="T0" fmla="*/ 53 w 428"/>
                  <a:gd name="T1" fmla="*/ 268 h 322"/>
                  <a:gd name="T2" fmla="*/ 53 w 428"/>
                  <a:gd name="T3" fmla="*/ 322 h 322"/>
                  <a:gd name="T4" fmla="*/ 160 w 428"/>
                  <a:gd name="T5" fmla="*/ 322 h 322"/>
                  <a:gd name="T6" fmla="*/ 214 w 428"/>
                  <a:gd name="T7" fmla="*/ 322 h 322"/>
                  <a:gd name="T8" fmla="*/ 214 w 428"/>
                  <a:gd name="T9" fmla="*/ 322 h 322"/>
                  <a:gd name="T10" fmla="*/ 214 w 428"/>
                  <a:gd name="T11" fmla="*/ 322 h 322"/>
                  <a:gd name="T12" fmla="*/ 267 w 428"/>
                  <a:gd name="T13" fmla="*/ 268 h 322"/>
                  <a:gd name="T14" fmla="*/ 321 w 428"/>
                  <a:gd name="T15" fmla="*/ 215 h 322"/>
                  <a:gd name="T16" fmla="*/ 321 w 428"/>
                  <a:gd name="T17" fmla="*/ 215 h 322"/>
                  <a:gd name="T18" fmla="*/ 374 w 428"/>
                  <a:gd name="T19" fmla="*/ 161 h 322"/>
                  <a:gd name="T20" fmla="*/ 374 w 428"/>
                  <a:gd name="T21" fmla="*/ 107 h 322"/>
                  <a:gd name="T22" fmla="*/ 428 w 428"/>
                  <a:gd name="T23" fmla="*/ 54 h 322"/>
                  <a:gd name="T24" fmla="*/ 428 w 428"/>
                  <a:gd name="T25" fmla="*/ 54 h 322"/>
                  <a:gd name="T26" fmla="*/ 428 w 428"/>
                  <a:gd name="T27" fmla="*/ 0 h 322"/>
                  <a:gd name="T28" fmla="*/ 374 w 428"/>
                  <a:gd name="T29" fmla="*/ 0 h 322"/>
                  <a:gd name="T30" fmla="*/ 321 w 428"/>
                  <a:gd name="T31" fmla="*/ 0 h 322"/>
                  <a:gd name="T32" fmla="*/ 321 w 428"/>
                  <a:gd name="T33" fmla="*/ 0 h 322"/>
                  <a:gd name="T34" fmla="*/ 214 w 428"/>
                  <a:gd name="T35" fmla="*/ 54 h 322"/>
                  <a:gd name="T36" fmla="*/ 107 w 428"/>
                  <a:gd name="T37" fmla="*/ 54 h 322"/>
                  <a:gd name="T38" fmla="*/ 53 w 428"/>
                  <a:gd name="T39" fmla="*/ 107 h 322"/>
                  <a:gd name="T40" fmla="*/ 53 w 428"/>
                  <a:gd name="T41" fmla="*/ 107 h 322"/>
                  <a:gd name="T42" fmla="*/ 0 w 428"/>
                  <a:gd name="T43" fmla="*/ 161 h 322"/>
                  <a:gd name="T44" fmla="*/ 0 w 428"/>
                  <a:gd name="T45" fmla="*/ 215 h 322"/>
                  <a:gd name="T46" fmla="*/ 53 w 428"/>
                  <a:gd name="T47" fmla="*/ 26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2">
                    <a:moveTo>
                      <a:pt x="53" y="268"/>
                    </a:moveTo>
                    <a:lnTo>
                      <a:pt x="53" y="322"/>
                    </a:lnTo>
                    <a:lnTo>
                      <a:pt x="160" y="322"/>
                    </a:lnTo>
                    <a:lnTo>
                      <a:pt x="214" y="322"/>
                    </a:lnTo>
                    <a:lnTo>
                      <a:pt x="214" y="322"/>
                    </a:lnTo>
                    <a:lnTo>
                      <a:pt x="214" y="322"/>
                    </a:lnTo>
                    <a:lnTo>
                      <a:pt x="267" y="268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374" y="161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0"/>
                    </a:lnTo>
                    <a:lnTo>
                      <a:pt x="374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0" y="215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" name="Freeform 459"/>
              <p:cNvSpPr>
                <a:spLocks/>
              </p:cNvSpPr>
              <p:nvPr/>
            </p:nvSpPr>
            <p:spPr bwMode="auto">
              <a:xfrm>
                <a:off x="3944" y="1936"/>
                <a:ext cx="80" cy="46"/>
              </a:xfrm>
              <a:custGeom>
                <a:avLst/>
                <a:gdLst>
                  <a:gd name="T0" fmla="*/ 589 w 642"/>
                  <a:gd name="T1" fmla="*/ 0 h 374"/>
                  <a:gd name="T2" fmla="*/ 589 w 642"/>
                  <a:gd name="T3" fmla="*/ 160 h 374"/>
                  <a:gd name="T4" fmla="*/ 642 w 642"/>
                  <a:gd name="T5" fmla="*/ 267 h 374"/>
                  <a:gd name="T6" fmla="*/ 642 w 642"/>
                  <a:gd name="T7" fmla="*/ 374 h 374"/>
                  <a:gd name="T8" fmla="*/ 642 w 642"/>
                  <a:gd name="T9" fmla="*/ 374 h 374"/>
                  <a:gd name="T10" fmla="*/ 535 w 642"/>
                  <a:gd name="T11" fmla="*/ 374 h 374"/>
                  <a:gd name="T12" fmla="*/ 374 w 642"/>
                  <a:gd name="T13" fmla="*/ 321 h 374"/>
                  <a:gd name="T14" fmla="*/ 267 w 642"/>
                  <a:gd name="T15" fmla="*/ 214 h 374"/>
                  <a:gd name="T16" fmla="*/ 267 w 642"/>
                  <a:gd name="T17" fmla="*/ 214 h 374"/>
                  <a:gd name="T18" fmla="*/ 160 w 642"/>
                  <a:gd name="T19" fmla="*/ 214 h 374"/>
                  <a:gd name="T20" fmla="*/ 53 w 642"/>
                  <a:gd name="T21" fmla="*/ 214 h 374"/>
                  <a:gd name="T22" fmla="*/ 53 w 642"/>
                  <a:gd name="T23" fmla="*/ 214 h 374"/>
                  <a:gd name="T24" fmla="*/ 53 w 642"/>
                  <a:gd name="T25" fmla="*/ 214 h 374"/>
                  <a:gd name="T26" fmla="*/ 0 w 642"/>
                  <a:gd name="T27" fmla="*/ 214 h 374"/>
                  <a:gd name="T28" fmla="*/ 53 w 642"/>
                  <a:gd name="T29" fmla="*/ 160 h 374"/>
                  <a:gd name="T30" fmla="*/ 107 w 642"/>
                  <a:gd name="T31" fmla="*/ 107 h 374"/>
                  <a:gd name="T32" fmla="*/ 107 w 642"/>
                  <a:gd name="T33" fmla="*/ 107 h 374"/>
                  <a:gd name="T34" fmla="*/ 160 w 642"/>
                  <a:gd name="T35" fmla="*/ 107 h 374"/>
                  <a:gd name="T36" fmla="*/ 267 w 642"/>
                  <a:gd name="T37" fmla="*/ 107 h 374"/>
                  <a:gd name="T38" fmla="*/ 374 w 642"/>
                  <a:gd name="T39" fmla="*/ 53 h 374"/>
                  <a:gd name="T40" fmla="*/ 374 w 642"/>
                  <a:gd name="T41" fmla="*/ 53 h 374"/>
                  <a:gd name="T42" fmla="*/ 428 w 642"/>
                  <a:gd name="T43" fmla="*/ 0 h 374"/>
                  <a:gd name="T44" fmla="*/ 535 w 642"/>
                  <a:gd name="T45" fmla="*/ 0 h 374"/>
                  <a:gd name="T46" fmla="*/ 589 w 642"/>
                  <a:gd name="T4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2" h="374">
                    <a:moveTo>
                      <a:pt x="589" y="0"/>
                    </a:moveTo>
                    <a:lnTo>
                      <a:pt x="589" y="160"/>
                    </a:lnTo>
                    <a:lnTo>
                      <a:pt x="642" y="267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535" y="374"/>
                    </a:lnTo>
                    <a:lnTo>
                      <a:pt x="374" y="321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60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214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107"/>
                    </a:lnTo>
                    <a:lnTo>
                      <a:pt x="267" y="107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F9B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" name="Freeform 460"/>
              <p:cNvSpPr>
                <a:spLocks/>
              </p:cNvSpPr>
              <p:nvPr/>
            </p:nvSpPr>
            <p:spPr bwMode="auto">
              <a:xfrm>
                <a:off x="3951" y="1936"/>
                <a:ext cx="67" cy="46"/>
              </a:xfrm>
              <a:custGeom>
                <a:avLst/>
                <a:gdLst>
                  <a:gd name="T0" fmla="*/ 482 w 536"/>
                  <a:gd name="T1" fmla="*/ 53 h 374"/>
                  <a:gd name="T2" fmla="*/ 536 w 536"/>
                  <a:gd name="T3" fmla="*/ 160 h 374"/>
                  <a:gd name="T4" fmla="*/ 536 w 536"/>
                  <a:gd name="T5" fmla="*/ 267 h 374"/>
                  <a:gd name="T6" fmla="*/ 536 w 536"/>
                  <a:gd name="T7" fmla="*/ 374 h 374"/>
                  <a:gd name="T8" fmla="*/ 536 w 536"/>
                  <a:gd name="T9" fmla="*/ 374 h 374"/>
                  <a:gd name="T10" fmla="*/ 428 w 536"/>
                  <a:gd name="T11" fmla="*/ 374 h 374"/>
                  <a:gd name="T12" fmla="*/ 321 w 536"/>
                  <a:gd name="T13" fmla="*/ 267 h 374"/>
                  <a:gd name="T14" fmla="*/ 214 w 536"/>
                  <a:gd name="T15" fmla="*/ 214 h 374"/>
                  <a:gd name="T16" fmla="*/ 214 w 536"/>
                  <a:gd name="T17" fmla="*/ 214 h 374"/>
                  <a:gd name="T18" fmla="*/ 107 w 536"/>
                  <a:gd name="T19" fmla="*/ 214 h 374"/>
                  <a:gd name="T20" fmla="*/ 54 w 536"/>
                  <a:gd name="T21" fmla="*/ 160 h 374"/>
                  <a:gd name="T22" fmla="*/ 54 w 536"/>
                  <a:gd name="T23" fmla="*/ 160 h 374"/>
                  <a:gd name="T24" fmla="*/ 54 w 536"/>
                  <a:gd name="T25" fmla="*/ 160 h 374"/>
                  <a:gd name="T26" fmla="*/ 0 w 536"/>
                  <a:gd name="T27" fmla="*/ 160 h 374"/>
                  <a:gd name="T28" fmla="*/ 0 w 536"/>
                  <a:gd name="T29" fmla="*/ 160 h 374"/>
                  <a:gd name="T30" fmla="*/ 54 w 536"/>
                  <a:gd name="T31" fmla="*/ 107 h 374"/>
                  <a:gd name="T32" fmla="*/ 54 w 536"/>
                  <a:gd name="T33" fmla="*/ 107 h 374"/>
                  <a:gd name="T34" fmla="*/ 107 w 536"/>
                  <a:gd name="T35" fmla="*/ 107 h 374"/>
                  <a:gd name="T36" fmla="*/ 214 w 536"/>
                  <a:gd name="T37" fmla="*/ 107 h 374"/>
                  <a:gd name="T38" fmla="*/ 268 w 536"/>
                  <a:gd name="T39" fmla="*/ 53 h 374"/>
                  <a:gd name="T40" fmla="*/ 268 w 536"/>
                  <a:gd name="T41" fmla="*/ 53 h 374"/>
                  <a:gd name="T42" fmla="*/ 375 w 536"/>
                  <a:gd name="T43" fmla="*/ 0 h 374"/>
                  <a:gd name="T44" fmla="*/ 428 w 536"/>
                  <a:gd name="T45" fmla="*/ 0 h 374"/>
                  <a:gd name="T46" fmla="*/ 482 w 536"/>
                  <a:gd name="T47" fmla="*/ 5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6" h="374">
                    <a:moveTo>
                      <a:pt x="482" y="53"/>
                    </a:moveTo>
                    <a:lnTo>
                      <a:pt x="536" y="160"/>
                    </a:lnTo>
                    <a:lnTo>
                      <a:pt x="536" y="267"/>
                    </a:lnTo>
                    <a:lnTo>
                      <a:pt x="536" y="374"/>
                    </a:lnTo>
                    <a:lnTo>
                      <a:pt x="536" y="374"/>
                    </a:lnTo>
                    <a:lnTo>
                      <a:pt x="428" y="374"/>
                    </a:lnTo>
                    <a:lnTo>
                      <a:pt x="321" y="267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14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214" y="107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482" y="53"/>
                    </a:lnTo>
                    <a:close/>
                  </a:path>
                </a:pathLst>
              </a:custGeom>
              <a:solidFill>
                <a:srgbClr val="F4B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Freeform 461"/>
              <p:cNvSpPr>
                <a:spLocks/>
              </p:cNvSpPr>
              <p:nvPr/>
            </p:nvSpPr>
            <p:spPr bwMode="auto">
              <a:xfrm>
                <a:off x="3951" y="1942"/>
                <a:ext cx="67" cy="34"/>
              </a:xfrm>
              <a:custGeom>
                <a:avLst/>
                <a:gdLst>
                  <a:gd name="T0" fmla="*/ 482 w 536"/>
                  <a:gd name="T1" fmla="*/ 0 h 268"/>
                  <a:gd name="T2" fmla="*/ 482 w 536"/>
                  <a:gd name="T3" fmla="*/ 107 h 268"/>
                  <a:gd name="T4" fmla="*/ 536 w 536"/>
                  <a:gd name="T5" fmla="*/ 214 h 268"/>
                  <a:gd name="T6" fmla="*/ 536 w 536"/>
                  <a:gd name="T7" fmla="*/ 268 h 268"/>
                  <a:gd name="T8" fmla="*/ 536 w 536"/>
                  <a:gd name="T9" fmla="*/ 268 h 268"/>
                  <a:gd name="T10" fmla="*/ 428 w 536"/>
                  <a:gd name="T11" fmla="*/ 268 h 268"/>
                  <a:gd name="T12" fmla="*/ 321 w 536"/>
                  <a:gd name="T13" fmla="*/ 214 h 268"/>
                  <a:gd name="T14" fmla="*/ 214 w 536"/>
                  <a:gd name="T15" fmla="*/ 161 h 268"/>
                  <a:gd name="T16" fmla="*/ 214 w 536"/>
                  <a:gd name="T17" fmla="*/ 161 h 268"/>
                  <a:gd name="T18" fmla="*/ 107 w 536"/>
                  <a:gd name="T19" fmla="*/ 161 h 268"/>
                  <a:gd name="T20" fmla="*/ 54 w 536"/>
                  <a:gd name="T21" fmla="*/ 107 h 268"/>
                  <a:gd name="T22" fmla="*/ 54 w 536"/>
                  <a:gd name="T23" fmla="*/ 107 h 268"/>
                  <a:gd name="T24" fmla="*/ 54 w 536"/>
                  <a:gd name="T25" fmla="*/ 107 h 268"/>
                  <a:gd name="T26" fmla="*/ 0 w 536"/>
                  <a:gd name="T27" fmla="*/ 107 h 268"/>
                  <a:gd name="T28" fmla="*/ 0 w 536"/>
                  <a:gd name="T29" fmla="*/ 107 h 268"/>
                  <a:gd name="T30" fmla="*/ 107 w 536"/>
                  <a:gd name="T31" fmla="*/ 107 h 268"/>
                  <a:gd name="T32" fmla="*/ 107 w 536"/>
                  <a:gd name="T33" fmla="*/ 107 h 268"/>
                  <a:gd name="T34" fmla="*/ 161 w 536"/>
                  <a:gd name="T35" fmla="*/ 107 h 268"/>
                  <a:gd name="T36" fmla="*/ 214 w 536"/>
                  <a:gd name="T37" fmla="*/ 107 h 268"/>
                  <a:gd name="T38" fmla="*/ 268 w 536"/>
                  <a:gd name="T39" fmla="*/ 54 h 268"/>
                  <a:gd name="T40" fmla="*/ 268 w 536"/>
                  <a:gd name="T41" fmla="*/ 54 h 268"/>
                  <a:gd name="T42" fmla="*/ 321 w 536"/>
                  <a:gd name="T43" fmla="*/ 0 h 268"/>
                  <a:gd name="T44" fmla="*/ 428 w 536"/>
                  <a:gd name="T45" fmla="*/ 0 h 268"/>
                  <a:gd name="T46" fmla="*/ 482 w 536"/>
                  <a:gd name="T4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6" h="268">
                    <a:moveTo>
                      <a:pt x="482" y="0"/>
                    </a:moveTo>
                    <a:lnTo>
                      <a:pt x="482" y="107"/>
                    </a:lnTo>
                    <a:lnTo>
                      <a:pt x="536" y="214"/>
                    </a:lnTo>
                    <a:lnTo>
                      <a:pt x="536" y="268"/>
                    </a:lnTo>
                    <a:lnTo>
                      <a:pt x="536" y="268"/>
                    </a:lnTo>
                    <a:lnTo>
                      <a:pt x="428" y="268"/>
                    </a:lnTo>
                    <a:lnTo>
                      <a:pt x="321" y="214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EE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" name="Freeform 462"/>
              <p:cNvSpPr>
                <a:spLocks/>
              </p:cNvSpPr>
              <p:nvPr/>
            </p:nvSpPr>
            <p:spPr bwMode="auto">
              <a:xfrm>
                <a:off x="3951" y="1942"/>
                <a:ext cx="60" cy="34"/>
              </a:xfrm>
              <a:custGeom>
                <a:avLst/>
                <a:gdLst>
                  <a:gd name="T0" fmla="*/ 428 w 482"/>
                  <a:gd name="T1" fmla="*/ 54 h 268"/>
                  <a:gd name="T2" fmla="*/ 482 w 482"/>
                  <a:gd name="T3" fmla="*/ 107 h 268"/>
                  <a:gd name="T4" fmla="*/ 482 w 482"/>
                  <a:gd name="T5" fmla="*/ 161 h 268"/>
                  <a:gd name="T6" fmla="*/ 482 w 482"/>
                  <a:gd name="T7" fmla="*/ 214 h 268"/>
                  <a:gd name="T8" fmla="*/ 482 w 482"/>
                  <a:gd name="T9" fmla="*/ 214 h 268"/>
                  <a:gd name="T10" fmla="*/ 375 w 482"/>
                  <a:gd name="T11" fmla="*/ 268 h 268"/>
                  <a:gd name="T12" fmla="*/ 268 w 482"/>
                  <a:gd name="T13" fmla="*/ 214 h 268"/>
                  <a:gd name="T14" fmla="*/ 214 w 482"/>
                  <a:gd name="T15" fmla="*/ 161 h 268"/>
                  <a:gd name="T16" fmla="*/ 214 w 482"/>
                  <a:gd name="T17" fmla="*/ 161 h 268"/>
                  <a:gd name="T18" fmla="*/ 107 w 482"/>
                  <a:gd name="T19" fmla="*/ 161 h 268"/>
                  <a:gd name="T20" fmla="*/ 54 w 482"/>
                  <a:gd name="T21" fmla="*/ 107 h 268"/>
                  <a:gd name="T22" fmla="*/ 54 w 482"/>
                  <a:gd name="T23" fmla="*/ 107 h 268"/>
                  <a:gd name="T24" fmla="*/ 54 w 482"/>
                  <a:gd name="T25" fmla="*/ 107 h 268"/>
                  <a:gd name="T26" fmla="*/ 0 w 482"/>
                  <a:gd name="T27" fmla="*/ 107 h 268"/>
                  <a:gd name="T28" fmla="*/ 54 w 482"/>
                  <a:gd name="T29" fmla="*/ 107 h 268"/>
                  <a:gd name="T30" fmla="*/ 107 w 482"/>
                  <a:gd name="T31" fmla="*/ 107 h 268"/>
                  <a:gd name="T32" fmla="*/ 107 w 482"/>
                  <a:gd name="T33" fmla="*/ 107 h 268"/>
                  <a:gd name="T34" fmla="*/ 161 w 482"/>
                  <a:gd name="T35" fmla="*/ 107 h 268"/>
                  <a:gd name="T36" fmla="*/ 214 w 482"/>
                  <a:gd name="T37" fmla="*/ 107 h 268"/>
                  <a:gd name="T38" fmla="*/ 268 w 482"/>
                  <a:gd name="T39" fmla="*/ 54 h 268"/>
                  <a:gd name="T40" fmla="*/ 268 w 482"/>
                  <a:gd name="T41" fmla="*/ 54 h 268"/>
                  <a:gd name="T42" fmla="*/ 321 w 482"/>
                  <a:gd name="T43" fmla="*/ 54 h 268"/>
                  <a:gd name="T44" fmla="*/ 375 w 482"/>
                  <a:gd name="T45" fmla="*/ 0 h 268"/>
                  <a:gd name="T46" fmla="*/ 428 w 482"/>
                  <a:gd name="T47" fmla="*/ 5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2" h="268">
                    <a:moveTo>
                      <a:pt x="428" y="54"/>
                    </a:moveTo>
                    <a:lnTo>
                      <a:pt x="482" y="107"/>
                    </a:lnTo>
                    <a:lnTo>
                      <a:pt x="482" y="161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375" y="268"/>
                    </a:lnTo>
                    <a:lnTo>
                      <a:pt x="268" y="214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75" y="0"/>
                    </a:lnTo>
                    <a:lnTo>
                      <a:pt x="428" y="54"/>
                    </a:lnTo>
                    <a:close/>
                  </a:path>
                </a:pathLst>
              </a:custGeom>
              <a:solidFill>
                <a:srgbClr val="E9A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" name="Freeform 463"/>
              <p:cNvSpPr>
                <a:spLocks/>
              </p:cNvSpPr>
              <p:nvPr/>
            </p:nvSpPr>
            <p:spPr bwMode="auto">
              <a:xfrm>
                <a:off x="3951" y="1949"/>
                <a:ext cx="53" cy="20"/>
              </a:xfrm>
              <a:custGeom>
                <a:avLst/>
                <a:gdLst>
                  <a:gd name="T0" fmla="*/ 428 w 428"/>
                  <a:gd name="T1" fmla="*/ 0 h 160"/>
                  <a:gd name="T2" fmla="*/ 428 w 428"/>
                  <a:gd name="T3" fmla="*/ 53 h 160"/>
                  <a:gd name="T4" fmla="*/ 428 w 428"/>
                  <a:gd name="T5" fmla="*/ 107 h 160"/>
                  <a:gd name="T6" fmla="*/ 428 w 428"/>
                  <a:gd name="T7" fmla="*/ 160 h 160"/>
                  <a:gd name="T8" fmla="*/ 428 w 428"/>
                  <a:gd name="T9" fmla="*/ 160 h 160"/>
                  <a:gd name="T10" fmla="*/ 375 w 428"/>
                  <a:gd name="T11" fmla="*/ 160 h 160"/>
                  <a:gd name="T12" fmla="*/ 268 w 428"/>
                  <a:gd name="T13" fmla="*/ 160 h 160"/>
                  <a:gd name="T14" fmla="*/ 214 w 428"/>
                  <a:gd name="T15" fmla="*/ 107 h 160"/>
                  <a:gd name="T16" fmla="*/ 214 w 428"/>
                  <a:gd name="T17" fmla="*/ 107 h 160"/>
                  <a:gd name="T18" fmla="*/ 107 w 428"/>
                  <a:gd name="T19" fmla="*/ 107 h 160"/>
                  <a:gd name="T20" fmla="*/ 54 w 428"/>
                  <a:gd name="T21" fmla="*/ 53 h 160"/>
                  <a:gd name="T22" fmla="*/ 54 w 428"/>
                  <a:gd name="T23" fmla="*/ 53 h 160"/>
                  <a:gd name="T24" fmla="*/ 54 w 428"/>
                  <a:gd name="T25" fmla="*/ 53 h 160"/>
                  <a:gd name="T26" fmla="*/ 0 w 428"/>
                  <a:gd name="T27" fmla="*/ 53 h 160"/>
                  <a:gd name="T28" fmla="*/ 54 w 428"/>
                  <a:gd name="T29" fmla="*/ 53 h 160"/>
                  <a:gd name="T30" fmla="*/ 107 w 428"/>
                  <a:gd name="T31" fmla="*/ 53 h 160"/>
                  <a:gd name="T32" fmla="*/ 107 w 428"/>
                  <a:gd name="T33" fmla="*/ 53 h 160"/>
                  <a:gd name="T34" fmla="*/ 161 w 428"/>
                  <a:gd name="T35" fmla="*/ 53 h 160"/>
                  <a:gd name="T36" fmla="*/ 214 w 428"/>
                  <a:gd name="T37" fmla="*/ 53 h 160"/>
                  <a:gd name="T38" fmla="*/ 268 w 428"/>
                  <a:gd name="T39" fmla="*/ 0 h 160"/>
                  <a:gd name="T40" fmla="*/ 268 w 428"/>
                  <a:gd name="T41" fmla="*/ 0 h 160"/>
                  <a:gd name="T42" fmla="*/ 321 w 428"/>
                  <a:gd name="T43" fmla="*/ 0 h 160"/>
                  <a:gd name="T44" fmla="*/ 375 w 428"/>
                  <a:gd name="T45" fmla="*/ 0 h 160"/>
                  <a:gd name="T46" fmla="*/ 428 w 428"/>
                  <a:gd name="T4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160">
                    <a:moveTo>
                      <a:pt x="428" y="0"/>
                    </a:moveTo>
                    <a:lnTo>
                      <a:pt x="428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75" y="160"/>
                    </a:lnTo>
                    <a:lnTo>
                      <a:pt x="268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07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214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E39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" name="Freeform 464"/>
              <p:cNvSpPr>
                <a:spLocks/>
              </p:cNvSpPr>
              <p:nvPr/>
            </p:nvSpPr>
            <p:spPr bwMode="auto">
              <a:xfrm>
                <a:off x="3958" y="1956"/>
                <a:ext cx="46" cy="13"/>
              </a:xfrm>
              <a:custGeom>
                <a:avLst/>
                <a:gdLst>
                  <a:gd name="T0" fmla="*/ 321 w 374"/>
                  <a:gd name="T1" fmla="*/ 0 h 107"/>
                  <a:gd name="T2" fmla="*/ 321 w 374"/>
                  <a:gd name="T3" fmla="*/ 54 h 107"/>
                  <a:gd name="T4" fmla="*/ 374 w 374"/>
                  <a:gd name="T5" fmla="*/ 54 h 107"/>
                  <a:gd name="T6" fmla="*/ 374 w 374"/>
                  <a:gd name="T7" fmla="*/ 54 h 107"/>
                  <a:gd name="T8" fmla="*/ 374 w 374"/>
                  <a:gd name="T9" fmla="*/ 54 h 107"/>
                  <a:gd name="T10" fmla="*/ 267 w 374"/>
                  <a:gd name="T11" fmla="*/ 107 h 107"/>
                  <a:gd name="T12" fmla="*/ 214 w 374"/>
                  <a:gd name="T13" fmla="*/ 54 h 107"/>
                  <a:gd name="T14" fmla="*/ 160 w 374"/>
                  <a:gd name="T15" fmla="*/ 54 h 107"/>
                  <a:gd name="T16" fmla="*/ 160 w 374"/>
                  <a:gd name="T17" fmla="*/ 54 h 107"/>
                  <a:gd name="T18" fmla="*/ 107 w 374"/>
                  <a:gd name="T19" fmla="*/ 54 h 107"/>
                  <a:gd name="T20" fmla="*/ 53 w 374"/>
                  <a:gd name="T21" fmla="*/ 0 h 107"/>
                  <a:gd name="T22" fmla="*/ 53 w 374"/>
                  <a:gd name="T23" fmla="*/ 0 h 107"/>
                  <a:gd name="T24" fmla="*/ 53 w 374"/>
                  <a:gd name="T25" fmla="*/ 0 h 107"/>
                  <a:gd name="T26" fmla="*/ 0 w 374"/>
                  <a:gd name="T27" fmla="*/ 0 h 107"/>
                  <a:gd name="T28" fmla="*/ 0 w 374"/>
                  <a:gd name="T29" fmla="*/ 0 h 107"/>
                  <a:gd name="T30" fmla="*/ 53 w 374"/>
                  <a:gd name="T31" fmla="*/ 0 h 107"/>
                  <a:gd name="T32" fmla="*/ 53 w 374"/>
                  <a:gd name="T33" fmla="*/ 0 h 107"/>
                  <a:gd name="T34" fmla="*/ 107 w 374"/>
                  <a:gd name="T35" fmla="*/ 0 h 107"/>
                  <a:gd name="T36" fmla="*/ 160 w 374"/>
                  <a:gd name="T37" fmla="*/ 0 h 107"/>
                  <a:gd name="T38" fmla="*/ 214 w 374"/>
                  <a:gd name="T39" fmla="*/ 0 h 107"/>
                  <a:gd name="T40" fmla="*/ 214 w 374"/>
                  <a:gd name="T41" fmla="*/ 0 h 107"/>
                  <a:gd name="T42" fmla="*/ 267 w 374"/>
                  <a:gd name="T43" fmla="*/ 0 h 107"/>
                  <a:gd name="T44" fmla="*/ 267 w 374"/>
                  <a:gd name="T45" fmla="*/ 0 h 107"/>
                  <a:gd name="T46" fmla="*/ 321 w 374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107">
                    <a:moveTo>
                      <a:pt x="321" y="0"/>
                    </a:moveTo>
                    <a:lnTo>
                      <a:pt x="321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267" y="107"/>
                    </a:lnTo>
                    <a:lnTo>
                      <a:pt x="214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DE8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" name="Freeform 465"/>
              <p:cNvSpPr>
                <a:spLocks/>
              </p:cNvSpPr>
              <p:nvPr/>
            </p:nvSpPr>
            <p:spPr bwMode="auto">
              <a:xfrm>
                <a:off x="3958" y="1956"/>
                <a:ext cx="40" cy="6"/>
              </a:xfrm>
              <a:custGeom>
                <a:avLst/>
                <a:gdLst>
                  <a:gd name="T0" fmla="*/ 53 w 321"/>
                  <a:gd name="T1" fmla="*/ 0 h 54"/>
                  <a:gd name="T2" fmla="*/ 53 w 321"/>
                  <a:gd name="T3" fmla="*/ 0 h 54"/>
                  <a:gd name="T4" fmla="*/ 107 w 321"/>
                  <a:gd name="T5" fmla="*/ 0 h 54"/>
                  <a:gd name="T6" fmla="*/ 160 w 321"/>
                  <a:gd name="T7" fmla="*/ 0 h 54"/>
                  <a:gd name="T8" fmla="*/ 160 w 321"/>
                  <a:gd name="T9" fmla="*/ 0 h 54"/>
                  <a:gd name="T10" fmla="*/ 214 w 321"/>
                  <a:gd name="T11" fmla="*/ 54 h 54"/>
                  <a:gd name="T12" fmla="*/ 267 w 321"/>
                  <a:gd name="T13" fmla="*/ 54 h 54"/>
                  <a:gd name="T14" fmla="*/ 321 w 321"/>
                  <a:gd name="T15" fmla="*/ 54 h 54"/>
                  <a:gd name="T16" fmla="*/ 321 w 321"/>
                  <a:gd name="T17" fmla="*/ 54 h 54"/>
                  <a:gd name="T18" fmla="*/ 321 w 321"/>
                  <a:gd name="T19" fmla="*/ 54 h 54"/>
                  <a:gd name="T20" fmla="*/ 321 w 321"/>
                  <a:gd name="T21" fmla="*/ 54 h 54"/>
                  <a:gd name="T22" fmla="*/ 321 w 321"/>
                  <a:gd name="T23" fmla="*/ 0 h 54"/>
                  <a:gd name="T24" fmla="*/ 321 w 321"/>
                  <a:gd name="T25" fmla="*/ 0 h 54"/>
                  <a:gd name="T26" fmla="*/ 267 w 321"/>
                  <a:gd name="T27" fmla="*/ 0 h 54"/>
                  <a:gd name="T28" fmla="*/ 267 w 321"/>
                  <a:gd name="T29" fmla="*/ 0 h 54"/>
                  <a:gd name="T30" fmla="*/ 214 w 321"/>
                  <a:gd name="T31" fmla="*/ 0 h 54"/>
                  <a:gd name="T32" fmla="*/ 214 w 321"/>
                  <a:gd name="T33" fmla="*/ 0 h 54"/>
                  <a:gd name="T34" fmla="*/ 160 w 321"/>
                  <a:gd name="T35" fmla="*/ 0 h 54"/>
                  <a:gd name="T36" fmla="*/ 107 w 321"/>
                  <a:gd name="T37" fmla="*/ 0 h 54"/>
                  <a:gd name="T38" fmla="*/ 107 w 321"/>
                  <a:gd name="T39" fmla="*/ 0 h 54"/>
                  <a:gd name="T40" fmla="*/ 107 w 321"/>
                  <a:gd name="T41" fmla="*/ 0 h 54"/>
                  <a:gd name="T42" fmla="*/ 53 w 321"/>
                  <a:gd name="T43" fmla="*/ 0 h 54"/>
                  <a:gd name="T44" fmla="*/ 0 w 321"/>
                  <a:gd name="T45" fmla="*/ 0 h 54"/>
                  <a:gd name="T46" fmla="*/ 53 w 321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54">
                    <a:moveTo>
                      <a:pt x="53" y="0"/>
                    </a:move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" name="Freeform 466"/>
              <p:cNvSpPr>
                <a:spLocks/>
              </p:cNvSpPr>
              <p:nvPr/>
            </p:nvSpPr>
            <p:spPr bwMode="auto">
              <a:xfrm>
                <a:off x="3904" y="1976"/>
                <a:ext cx="80" cy="80"/>
              </a:xfrm>
              <a:custGeom>
                <a:avLst/>
                <a:gdLst>
                  <a:gd name="T0" fmla="*/ 107 w 642"/>
                  <a:gd name="T1" fmla="*/ 0 h 641"/>
                  <a:gd name="T2" fmla="*/ 107 w 642"/>
                  <a:gd name="T3" fmla="*/ 53 h 641"/>
                  <a:gd name="T4" fmla="*/ 160 w 642"/>
                  <a:gd name="T5" fmla="*/ 107 h 641"/>
                  <a:gd name="T6" fmla="*/ 160 w 642"/>
                  <a:gd name="T7" fmla="*/ 107 h 641"/>
                  <a:gd name="T8" fmla="*/ 160 w 642"/>
                  <a:gd name="T9" fmla="*/ 107 h 641"/>
                  <a:gd name="T10" fmla="*/ 160 w 642"/>
                  <a:gd name="T11" fmla="*/ 160 h 641"/>
                  <a:gd name="T12" fmla="*/ 160 w 642"/>
                  <a:gd name="T13" fmla="*/ 214 h 641"/>
                  <a:gd name="T14" fmla="*/ 214 w 642"/>
                  <a:gd name="T15" fmla="*/ 267 h 641"/>
                  <a:gd name="T16" fmla="*/ 214 w 642"/>
                  <a:gd name="T17" fmla="*/ 267 h 641"/>
                  <a:gd name="T18" fmla="*/ 214 w 642"/>
                  <a:gd name="T19" fmla="*/ 374 h 641"/>
                  <a:gd name="T20" fmla="*/ 267 w 642"/>
                  <a:gd name="T21" fmla="*/ 428 h 641"/>
                  <a:gd name="T22" fmla="*/ 374 w 642"/>
                  <a:gd name="T23" fmla="*/ 428 h 641"/>
                  <a:gd name="T24" fmla="*/ 374 w 642"/>
                  <a:gd name="T25" fmla="*/ 428 h 641"/>
                  <a:gd name="T26" fmla="*/ 428 w 642"/>
                  <a:gd name="T27" fmla="*/ 428 h 641"/>
                  <a:gd name="T28" fmla="*/ 535 w 642"/>
                  <a:gd name="T29" fmla="*/ 374 h 641"/>
                  <a:gd name="T30" fmla="*/ 642 w 642"/>
                  <a:gd name="T31" fmla="*/ 321 h 641"/>
                  <a:gd name="T32" fmla="*/ 642 w 642"/>
                  <a:gd name="T33" fmla="*/ 321 h 641"/>
                  <a:gd name="T34" fmla="*/ 642 w 642"/>
                  <a:gd name="T35" fmla="*/ 321 h 641"/>
                  <a:gd name="T36" fmla="*/ 642 w 642"/>
                  <a:gd name="T37" fmla="*/ 374 h 641"/>
                  <a:gd name="T38" fmla="*/ 588 w 642"/>
                  <a:gd name="T39" fmla="*/ 428 h 641"/>
                  <a:gd name="T40" fmla="*/ 588 w 642"/>
                  <a:gd name="T41" fmla="*/ 428 h 641"/>
                  <a:gd name="T42" fmla="*/ 535 w 642"/>
                  <a:gd name="T43" fmla="*/ 480 h 641"/>
                  <a:gd name="T44" fmla="*/ 481 w 642"/>
                  <a:gd name="T45" fmla="*/ 534 h 641"/>
                  <a:gd name="T46" fmla="*/ 481 w 642"/>
                  <a:gd name="T47" fmla="*/ 534 h 641"/>
                  <a:gd name="T48" fmla="*/ 481 w 642"/>
                  <a:gd name="T49" fmla="*/ 534 h 641"/>
                  <a:gd name="T50" fmla="*/ 428 w 642"/>
                  <a:gd name="T51" fmla="*/ 587 h 641"/>
                  <a:gd name="T52" fmla="*/ 374 w 642"/>
                  <a:gd name="T53" fmla="*/ 641 h 641"/>
                  <a:gd name="T54" fmla="*/ 267 w 642"/>
                  <a:gd name="T55" fmla="*/ 587 h 641"/>
                  <a:gd name="T56" fmla="*/ 267 w 642"/>
                  <a:gd name="T57" fmla="*/ 587 h 641"/>
                  <a:gd name="T58" fmla="*/ 107 w 642"/>
                  <a:gd name="T59" fmla="*/ 534 h 641"/>
                  <a:gd name="T60" fmla="*/ 53 w 642"/>
                  <a:gd name="T61" fmla="*/ 428 h 641"/>
                  <a:gd name="T62" fmla="*/ 53 w 642"/>
                  <a:gd name="T63" fmla="*/ 321 h 641"/>
                  <a:gd name="T64" fmla="*/ 53 w 642"/>
                  <a:gd name="T65" fmla="*/ 321 h 641"/>
                  <a:gd name="T66" fmla="*/ 0 w 642"/>
                  <a:gd name="T67" fmla="*/ 214 h 641"/>
                  <a:gd name="T68" fmla="*/ 53 w 642"/>
                  <a:gd name="T69" fmla="*/ 107 h 641"/>
                  <a:gd name="T70" fmla="*/ 107 w 642"/>
                  <a:gd name="T7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641">
                    <a:moveTo>
                      <a:pt x="107" y="0"/>
                    </a:moveTo>
                    <a:lnTo>
                      <a:pt x="107" y="53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60"/>
                    </a:lnTo>
                    <a:lnTo>
                      <a:pt x="160" y="214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374"/>
                    </a:lnTo>
                    <a:lnTo>
                      <a:pt x="267" y="428"/>
                    </a:lnTo>
                    <a:lnTo>
                      <a:pt x="374" y="428"/>
                    </a:lnTo>
                    <a:lnTo>
                      <a:pt x="374" y="428"/>
                    </a:lnTo>
                    <a:lnTo>
                      <a:pt x="428" y="428"/>
                    </a:lnTo>
                    <a:lnTo>
                      <a:pt x="535" y="374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74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535" y="480"/>
                    </a:lnTo>
                    <a:lnTo>
                      <a:pt x="481" y="534"/>
                    </a:lnTo>
                    <a:lnTo>
                      <a:pt x="481" y="534"/>
                    </a:lnTo>
                    <a:lnTo>
                      <a:pt x="481" y="534"/>
                    </a:lnTo>
                    <a:lnTo>
                      <a:pt x="428" y="587"/>
                    </a:lnTo>
                    <a:lnTo>
                      <a:pt x="374" y="641"/>
                    </a:lnTo>
                    <a:lnTo>
                      <a:pt x="267" y="587"/>
                    </a:lnTo>
                    <a:lnTo>
                      <a:pt x="267" y="587"/>
                    </a:lnTo>
                    <a:lnTo>
                      <a:pt x="107" y="534"/>
                    </a:lnTo>
                    <a:lnTo>
                      <a:pt x="53" y="42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" name="Freeform 467"/>
              <p:cNvSpPr>
                <a:spLocks/>
              </p:cNvSpPr>
              <p:nvPr/>
            </p:nvSpPr>
            <p:spPr bwMode="auto">
              <a:xfrm>
                <a:off x="3911" y="1982"/>
                <a:ext cx="67" cy="67"/>
              </a:xfrm>
              <a:custGeom>
                <a:avLst/>
                <a:gdLst>
                  <a:gd name="T0" fmla="*/ 54 w 535"/>
                  <a:gd name="T1" fmla="*/ 0 h 534"/>
                  <a:gd name="T2" fmla="*/ 54 w 535"/>
                  <a:gd name="T3" fmla="*/ 54 h 534"/>
                  <a:gd name="T4" fmla="*/ 54 w 535"/>
                  <a:gd name="T5" fmla="*/ 107 h 534"/>
                  <a:gd name="T6" fmla="*/ 54 w 535"/>
                  <a:gd name="T7" fmla="*/ 107 h 534"/>
                  <a:gd name="T8" fmla="*/ 54 w 535"/>
                  <a:gd name="T9" fmla="*/ 107 h 534"/>
                  <a:gd name="T10" fmla="*/ 54 w 535"/>
                  <a:gd name="T11" fmla="*/ 161 h 534"/>
                  <a:gd name="T12" fmla="*/ 107 w 535"/>
                  <a:gd name="T13" fmla="*/ 161 h 534"/>
                  <a:gd name="T14" fmla="*/ 161 w 535"/>
                  <a:gd name="T15" fmla="*/ 214 h 534"/>
                  <a:gd name="T16" fmla="*/ 161 w 535"/>
                  <a:gd name="T17" fmla="*/ 214 h 534"/>
                  <a:gd name="T18" fmla="*/ 161 w 535"/>
                  <a:gd name="T19" fmla="*/ 321 h 534"/>
                  <a:gd name="T20" fmla="*/ 214 w 535"/>
                  <a:gd name="T21" fmla="*/ 375 h 534"/>
                  <a:gd name="T22" fmla="*/ 321 w 535"/>
                  <a:gd name="T23" fmla="*/ 375 h 534"/>
                  <a:gd name="T24" fmla="*/ 321 w 535"/>
                  <a:gd name="T25" fmla="*/ 375 h 534"/>
                  <a:gd name="T26" fmla="*/ 375 w 535"/>
                  <a:gd name="T27" fmla="*/ 375 h 534"/>
                  <a:gd name="T28" fmla="*/ 428 w 535"/>
                  <a:gd name="T29" fmla="*/ 375 h 534"/>
                  <a:gd name="T30" fmla="*/ 535 w 535"/>
                  <a:gd name="T31" fmla="*/ 321 h 534"/>
                  <a:gd name="T32" fmla="*/ 535 w 535"/>
                  <a:gd name="T33" fmla="*/ 321 h 534"/>
                  <a:gd name="T34" fmla="*/ 535 w 535"/>
                  <a:gd name="T35" fmla="*/ 321 h 534"/>
                  <a:gd name="T36" fmla="*/ 535 w 535"/>
                  <a:gd name="T37" fmla="*/ 375 h 534"/>
                  <a:gd name="T38" fmla="*/ 535 w 535"/>
                  <a:gd name="T39" fmla="*/ 375 h 534"/>
                  <a:gd name="T40" fmla="*/ 535 w 535"/>
                  <a:gd name="T41" fmla="*/ 375 h 534"/>
                  <a:gd name="T42" fmla="*/ 482 w 535"/>
                  <a:gd name="T43" fmla="*/ 427 h 534"/>
                  <a:gd name="T44" fmla="*/ 428 w 535"/>
                  <a:gd name="T45" fmla="*/ 481 h 534"/>
                  <a:gd name="T46" fmla="*/ 428 w 535"/>
                  <a:gd name="T47" fmla="*/ 481 h 534"/>
                  <a:gd name="T48" fmla="*/ 428 w 535"/>
                  <a:gd name="T49" fmla="*/ 481 h 534"/>
                  <a:gd name="T50" fmla="*/ 375 w 535"/>
                  <a:gd name="T51" fmla="*/ 534 h 534"/>
                  <a:gd name="T52" fmla="*/ 321 w 535"/>
                  <a:gd name="T53" fmla="*/ 534 h 534"/>
                  <a:gd name="T54" fmla="*/ 214 w 535"/>
                  <a:gd name="T55" fmla="*/ 481 h 534"/>
                  <a:gd name="T56" fmla="*/ 214 w 535"/>
                  <a:gd name="T57" fmla="*/ 481 h 534"/>
                  <a:gd name="T58" fmla="*/ 107 w 535"/>
                  <a:gd name="T59" fmla="*/ 427 h 534"/>
                  <a:gd name="T60" fmla="*/ 54 w 535"/>
                  <a:gd name="T61" fmla="*/ 375 h 534"/>
                  <a:gd name="T62" fmla="*/ 0 w 535"/>
                  <a:gd name="T63" fmla="*/ 268 h 534"/>
                  <a:gd name="T64" fmla="*/ 0 w 535"/>
                  <a:gd name="T65" fmla="*/ 268 h 534"/>
                  <a:gd name="T66" fmla="*/ 0 w 535"/>
                  <a:gd name="T67" fmla="*/ 161 h 534"/>
                  <a:gd name="T68" fmla="*/ 0 w 535"/>
                  <a:gd name="T69" fmla="*/ 107 h 534"/>
                  <a:gd name="T70" fmla="*/ 54 w 535"/>
                  <a:gd name="T71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5" h="534">
                    <a:moveTo>
                      <a:pt x="54" y="0"/>
                    </a:moveTo>
                    <a:lnTo>
                      <a:pt x="54" y="5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1"/>
                    </a:lnTo>
                    <a:lnTo>
                      <a:pt x="107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321"/>
                    </a:lnTo>
                    <a:lnTo>
                      <a:pt x="214" y="375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75" y="375"/>
                    </a:lnTo>
                    <a:lnTo>
                      <a:pt x="428" y="375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2" y="427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375" y="534"/>
                    </a:lnTo>
                    <a:lnTo>
                      <a:pt x="321" y="534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107" y="427"/>
                    </a:lnTo>
                    <a:lnTo>
                      <a:pt x="54" y="37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" name="Freeform 468"/>
              <p:cNvSpPr>
                <a:spLocks/>
              </p:cNvSpPr>
              <p:nvPr/>
            </p:nvSpPr>
            <p:spPr bwMode="auto">
              <a:xfrm>
                <a:off x="3911" y="1989"/>
                <a:ext cx="60" cy="60"/>
              </a:xfrm>
              <a:custGeom>
                <a:avLst/>
                <a:gdLst>
                  <a:gd name="T0" fmla="*/ 54 w 482"/>
                  <a:gd name="T1" fmla="*/ 0 h 480"/>
                  <a:gd name="T2" fmla="*/ 54 w 482"/>
                  <a:gd name="T3" fmla="*/ 0 h 480"/>
                  <a:gd name="T4" fmla="*/ 54 w 482"/>
                  <a:gd name="T5" fmla="*/ 53 h 480"/>
                  <a:gd name="T6" fmla="*/ 54 w 482"/>
                  <a:gd name="T7" fmla="*/ 53 h 480"/>
                  <a:gd name="T8" fmla="*/ 54 w 482"/>
                  <a:gd name="T9" fmla="*/ 53 h 480"/>
                  <a:gd name="T10" fmla="*/ 54 w 482"/>
                  <a:gd name="T11" fmla="*/ 107 h 480"/>
                  <a:gd name="T12" fmla="*/ 107 w 482"/>
                  <a:gd name="T13" fmla="*/ 160 h 480"/>
                  <a:gd name="T14" fmla="*/ 107 w 482"/>
                  <a:gd name="T15" fmla="*/ 214 h 480"/>
                  <a:gd name="T16" fmla="*/ 107 w 482"/>
                  <a:gd name="T17" fmla="*/ 214 h 480"/>
                  <a:gd name="T18" fmla="*/ 161 w 482"/>
                  <a:gd name="T19" fmla="*/ 267 h 480"/>
                  <a:gd name="T20" fmla="*/ 214 w 482"/>
                  <a:gd name="T21" fmla="*/ 321 h 480"/>
                  <a:gd name="T22" fmla="*/ 268 w 482"/>
                  <a:gd name="T23" fmla="*/ 321 h 480"/>
                  <a:gd name="T24" fmla="*/ 268 w 482"/>
                  <a:gd name="T25" fmla="*/ 321 h 480"/>
                  <a:gd name="T26" fmla="*/ 321 w 482"/>
                  <a:gd name="T27" fmla="*/ 373 h 480"/>
                  <a:gd name="T28" fmla="*/ 428 w 482"/>
                  <a:gd name="T29" fmla="*/ 373 h 480"/>
                  <a:gd name="T30" fmla="*/ 482 w 482"/>
                  <a:gd name="T31" fmla="*/ 321 h 480"/>
                  <a:gd name="T32" fmla="*/ 482 w 482"/>
                  <a:gd name="T33" fmla="*/ 321 h 480"/>
                  <a:gd name="T34" fmla="*/ 482 w 482"/>
                  <a:gd name="T35" fmla="*/ 321 h 480"/>
                  <a:gd name="T36" fmla="*/ 482 w 482"/>
                  <a:gd name="T37" fmla="*/ 321 h 480"/>
                  <a:gd name="T38" fmla="*/ 482 w 482"/>
                  <a:gd name="T39" fmla="*/ 321 h 480"/>
                  <a:gd name="T40" fmla="*/ 482 w 482"/>
                  <a:gd name="T41" fmla="*/ 321 h 480"/>
                  <a:gd name="T42" fmla="*/ 428 w 482"/>
                  <a:gd name="T43" fmla="*/ 373 h 480"/>
                  <a:gd name="T44" fmla="*/ 428 w 482"/>
                  <a:gd name="T45" fmla="*/ 427 h 480"/>
                  <a:gd name="T46" fmla="*/ 428 w 482"/>
                  <a:gd name="T47" fmla="*/ 427 h 480"/>
                  <a:gd name="T48" fmla="*/ 428 w 482"/>
                  <a:gd name="T49" fmla="*/ 427 h 480"/>
                  <a:gd name="T50" fmla="*/ 375 w 482"/>
                  <a:gd name="T51" fmla="*/ 480 h 480"/>
                  <a:gd name="T52" fmla="*/ 268 w 482"/>
                  <a:gd name="T53" fmla="*/ 480 h 480"/>
                  <a:gd name="T54" fmla="*/ 214 w 482"/>
                  <a:gd name="T55" fmla="*/ 427 h 480"/>
                  <a:gd name="T56" fmla="*/ 214 w 482"/>
                  <a:gd name="T57" fmla="*/ 427 h 480"/>
                  <a:gd name="T58" fmla="*/ 107 w 482"/>
                  <a:gd name="T59" fmla="*/ 373 h 480"/>
                  <a:gd name="T60" fmla="*/ 54 w 482"/>
                  <a:gd name="T61" fmla="*/ 321 h 480"/>
                  <a:gd name="T62" fmla="*/ 54 w 482"/>
                  <a:gd name="T63" fmla="*/ 214 h 480"/>
                  <a:gd name="T64" fmla="*/ 54 w 482"/>
                  <a:gd name="T65" fmla="*/ 214 h 480"/>
                  <a:gd name="T66" fmla="*/ 0 w 482"/>
                  <a:gd name="T67" fmla="*/ 160 h 480"/>
                  <a:gd name="T68" fmla="*/ 0 w 482"/>
                  <a:gd name="T69" fmla="*/ 53 h 480"/>
                  <a:gd name="T70" fmla="*/ 54 w 482"/>
                  <a:gd name="T71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480">
                    <a:moveTo>
                      <a:pt x="54" y="0"/>
                    </a:move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107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67"/>
                    </a:lnTo>
                    <a:lnTo>
                      <a:pt x="214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321" y="373"/>
                    </a:lnTo>
                    <a:lnTo>
                      <a:pt x="428" y="373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375" y="480"/>
                    </a:lnTo>
                    <a:lnTo>
                      <a:pt x="268" y="480"/>
                    </a:lnTo>
                    <a:lnTo>
                      <a:pt x="214" y="427"/>
                    </a:lnTo>
                    <a:lnTo>
                      <a:pt x="214" y="427"/>
                    </a:lnTo>
                    <a:lnTo>
                      <a:pt x="107" y="373"/>
                    </a:lnTo>
                    <a:lnTo>
                      <a:pt x="54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" name="Freeform 469"/>
              <p:cNvSpPr>
                <a:spLocks/>
              </p:cNvSpPr>
              <p:nvPr/>
            </p:nvSpPr>
            <p:spPr bwMode="auto">
              <a:xfrm>
                <a:off x="3911" y="1989"/>
                <a:ext cx="60" cy="54"/>
              </a:xfrm>
              <a:custGeom>
                <a:avLst/>
                <a:gdLst>
                  <a:gd name="T0" fmla="*/ 54 w 482"/>
                  <a:gd name="T1" fmla="*/ 0 h 427"/>
                  <a:gd name="T2" fmla="*/ 54 w 482"/>
                  <a:gd name="T3" fmla="*/ 53 h 427"/>
                  <a:gd name="T4" fmla="*/ 54 w 482"/>
                  <a:gd name="T5" fmla="*/ 107 h 427"/>
                  <a:gd name="T6" fmla="*/ 54 w 482"/>
                  <a:gd name="T7" fmla="*/ 107 h 427"/>
                  <a:gd name="T8" fmla="*/ 54 w 482"/>
                  <a:gd name="T9" fmla="*/ 107 h 427"/>
                  <a:gd name="T10" fmla="*/ 54 w 482"/>
                  <a:gd name="T11" fmla="*/ 107 h 427"/>
                  <a:gd name="T12" fmla="*/ 54 w 482"/>
                  <a:gd name="T13" fmla="*/ 160 h 427"/>
                  <a:gd name="T14" fmla="*/ 107 w 482"/>
                  <a:gd name="T15" fmla="*/ 214 h 427"/>
                  <a:gd name="T16" fmla="*/ 107 w 482"/>
                  <a:gd name="T17" fmla="*/ 214 h 427"/>
                  <a:gd name="T18" fmla="*/ 161 w 482"/>
                  <a:gd name="T19" fmla="*/ 267 h 427"/>
                  <a:gd name="T20" fmla="*/ 214 w 482"/>
                  <a:gd name="T21" fmla="*/ 321 h 427"/>
                  <a:gd name="T22" fmla="*/ 268 w 482"/>
                  <a:gd name="T23" fmla="*/ 373 h 427"/>
                  <a:gd name="T24" fmla="*/ 268 w 482"/>
                  <a:gd name="T25" fmla="*/ 373 h 427"/>
                  <a:gd name="T26" fmla="*/ 321 w 482"/>
                  <a:gd name="T27" fmla="*/ 373 h 427"/>
                  <a:gd name="T28" fmla="*/ 375 w 482"/>
                  <a:gd name="T29" fmla="*/ 373 h 427"/>
                  <a:gd name="T30" fmla="*/ 428 w 482"/>
                  <a:gd name="T31" fmla="*/ 321 h 427"/>
                  <a:gd name="T32" fmla="*/ 428 w 482"/>
                  <a:gd name="T33" fmla="*/ 321 h 427"/>
                  <a:gd name="T34" fmla="*/ 428 w 482"/>
                  <a:gd name="T35" fmla="*/ 321 h 427"/>
                  <a:gd name="T36" fmla="*/ 482 w 482"/>
                  <a:gd name="T37" fmla="*/ 321 h 427"/>
                  <a:gd name="T38" fmla="*/ 482 w 482"/>
                  <a:gd name="T39" fmla="*/ 321 h 427"/>
                  <a:gd name="T40" fmla="*/ 482 w 482"/>
                  <a:gd name="T41" fmla="*/ 321 h 427"/>
                  <a:gd name="T42" fmla="*/ 428 w 482"/>
                  <a:gd name="T43" fmla="*/ 373 h 427"/>
                  <a:gd name="T44" fmla="*/ 375 w 482"/>
                  <a:gd name="T45" fmla="*/ 427 h 427"/>
                  <a:gd name="T46" fmla="*/ 375 w 482"/>
                  <a:gd name="T47" fmla="*/ 427 h 427"/>
                  <a:gd name="T48" fmla="*/ 375 w 482"/>
                  <a:gd name="T49" fmla="*/ 427 h 427"/>
                  <a:gd name="T50" fmla="*/ 321 w 482"/>
                  <a:gd name="T51" fmla="*/ 427 h 427"/>
                  <a:gd name="T52" fmla="*/ 268 w 482"/>
                  <a:gd name="T53" fmla="*/ 427 h 427"/>
                  <a:gd name="T54" fmla="*/ 214 w 482"/>
                  <a:gd name="T55" fmla="*/ 373 h 427"/>
                  <a:gd name="T56" fmla="*/ 214 w 482"/>
                  <a:gd name="T57" fmla="*/ 373 h 427"/>
                  <a:gd name="T58" fmla="*/ 107 w 482"/>
                  <a:gd name="T59" fmla="*/ 373 h 427"/>
                  <a:gd name="T60" fmla="*/ 107 w 482"/>
                  <a:gd name="T61" fmla="*/ 321 h 427"/>
                  <a:gd name="T62" fmla="*/ 54 w 482"/>
                  <a:gd name="T63" fmla="*/ 214 h 427"/>
                  <a:gd name="T64" fmla="*/ 54 w 482"/>
                  <a:gd name="T65" fmla="*/ 214 h 427"/>
                  <a:gd name="T66" fmla="*/ 0 w 482"/>
                  <a:gd name="T67" fmla="*/ 160 h 427"/>
                  <a:gd name="T68" fmla="*/ 54 w 482"/>
                  <a:gd name="T69" fmla="*/ 53 h 427"/>
                  <a:gd name="T70" fmla="*/ 54 w 482"/>
                  <a:gd name="T71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427">
                    <a:moveTo>
                      <a:pt x="54" y="0"/>
                    </a:move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67"/>
                    </a:lnTo>
                    <a:lnTo>
                      <a:pt x="214" y="321"/>
                    </a:lnTo>
                    <a:lnTo>
                      <a:pt x="268" y="373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75" y="373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73"/>
                    </a:lnTo>
                    <a:lnTo>
                      <a:pt x="375" y="427"/>
                    </a:lnTo>
                    <a:lnTo>
                      <a:pt x="375" y="427"/>
                    </a:lnTo>
                    <a:lnTo>
                      <a:pt x="375" y="427"/>
                    </a:lnTo>
                    <a:lnTo>
                      <a:pt x="321" y="427"/>
                    </a:lnTo>
                    <a:lnTo>
                      <a:pt x="268" y="427"/>
                    </a:lnTo>
                    <a:lnTo>
                      <a:pt x="214" y="373"/>
                    </a:lnTo>
                    <a:lnTo>
                      <a:pt x="214" y="373"/>
                    </a:lnTo>
                    <a:lnTo>
                      <a:pt x="107" y="373"/>
                    </a:lnTo>
                    <a:lnTo>
                      <a:pt x="107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54" y="5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" name="Freeform 470"/>
              <p:cNvSpPr>
                <a:spLocks/>
              </p:cNvSpPr>
              <p:nvPr/>
            </p:nvSpPr>
            <p:spPr bwMode="auto">
              <a:xfrm>
                <a:off x="3917" y="1996"/>
                <a:ext cx="47" cy="47"/>
              </a:xfrm>
              <a:custGeom>
                <a:avLst/>
                <a:gdLst>
                  <a:gd name="T0" fmla="*/ 0 w 374"/>
                  <a:gd name="T1" fmla="*/ 54 h 374"/>
                  <a:gd name="T2" fmla="*/ 0 w 374"/>
                  <a:gd name="T3" fmla="*/ 54 h 374"/>
                  <a:gd name="T4" fmla="*/ 0 w 374"/>
                  <a:gd name="T5" fmla="*/ 0 h 374"/>
                  <a:gd name="T6" fmla="*/ 0 w 374"/>
                  <a:gd name="T7" fmla="*/ 0 h 374"/>
                  <a:gd name="T8" fmla="*/ 0 w 374"/>
                  <a:gd name="T9" fmla="*/ 0 h 374"/>
                  <a:gd name="T10" fmla="*/ 0 w 374"/>
                  <a:gd name="T11" fmla="*/ 54 h 374"/>
                  <a:gd name="T12" fmla="*/ 0 w 374"/>
                  <a:gd name="T13" fmla="*/ 107 h 374"/>
                  <a:gd name="T14" fmla="*/ 53 w 374"/>
                  <a:gd name="T15" fmla="*/ 161 h 374"/>
                  <a:gd name="T16" fmla="*/ 53 w 374"/>
                  <a:gd name="T17" fmla="*/ 161 h 374"/>
                  <a:gd name="T18" fmla="*/ 53 w 374"/>
                  <a:gd name="T19" fmla="*/ 268 h 374"/>
                  <a:gd name="T20" fmla="*/ 107 w 374"/>
                  <a:gd name="T21" fmla="*/ 268 h 374"/>
                  <a:gd name="T22" fmla="*/ 160 w 374"/>
                  <a:gd name="T23" fmla="*/ 320 h 374"/>
                  <a:gd name="T24" fmla="*/ 160 w 374"/>
                  <a:gd name="T25" fmla="*/ 320 h 374"/>
                  <a:gd name="T26" fmla="*/ 214 w 374"/>
                  <a:gd name="T27" fmla="*/ 320 h 374"/>
                  <a:gd name="T28" fmla="*/ 267 w 374"/>
                  <a:gd name="T29" fmla="*/ 374 h 374"/>
                  <a:gd name="T30" fmla="*/ 321 w 374"/>
                  <a:gd name="T31" fmla="*/ 320 h 374"/>
                  <a:gd name="T32" fmla="*/ 321 w 374"/>
                  <a:gd name="T33" fmla="*/ 320 h 374"/>
                  <a:gd name="T34" fmla="*/ 321 w 374"/>
                  <a:gd name="T35" fmla="*/ 320 h 374"/>
                  <a:gd name="T36" fmla="*/ 374 w 374"/>
                  <a:gd name="T37" fmla="*/ 320 h 374"/>
                  <a:gd name="T38" fmla="*/ 374 w 374"/>
                  <a:gd name="T39" fmla="*/ 320 h 374"/>
                  <a:gd name="T40" fmla="*/ 374 w 374"/>
                  <a:gd name="T41" fmla="*/ 320 h 374"/>
                  <a:gd name="T42" fmla="*/ 374 w 374"/>
                  <a:gd name="T43" fmla="*/ 320 h 374"/>
                  <a:gd name="T44" fmla="*/ 321 w 374"/>
                  <a:gd name="T45" fmla="*/ 320 h 374"/>
                  <a:gd name="T46" fmla="*/ 321 w 374"/>
                  <a:gd name="T47" fmla="*/ 320 h 374"/>
                  <a:gd name="T48" fmla="*/ 321 w 374"/>
                  <a:gd name="T49" fmla="*/ 320 h 374"/>
                  <a:gd name="T50" fmla="*/ 267 w 374"/>
                  <a:gd name="T51" fmla="*/ 320 h 374"/>
                  <a:gd name="T52" fmla="*/ 214 w 374"/>
                  <a:gd name="T53" fmla="*/ 320 h 374"/>
                  <a:gd name="T54" fmla="*/ 214 w 374"/>
                  <a:gd name="T55" fmla="*/ 320 h 374"/>
                  <a:gd name="T56" fmla="*/ 214 w 374"/>
                  <a:gd name="T57" fmla="*/ 320 h 374"/>
                  <a:gd name="T58" fmla="*/ 160 w 374"/>
                  <a:gd name="T59" fmla="*/ 268 h 374"/>
                  <a:gd name="T60" fmla="*/ 107 w 374"/>
                  <a:gd name="T61" fmla="*/ 214 h 374"/>
                  <a:gd name="T62" fmla="*/ 53 w 374"/>
                  <a:gd name="T63" fmla="*/ 161 h 374"/>
                  <a:gd name="T64" fmla="*/ 53 w 374"/>
                  <a:gd name="T65" fmla="*/ 161 h 374"/>
                  <a:gd name="T66" fmla="*/ 0 w 374"/>
                  <a:gd name="T67" fmla="*/ 107 h 374"/>
                  <a:gd name="T68" fmla="*/ 0 w 374"/>
                  <a:gd name="T69" fmla="*/ 107 h 374"/>
                  <a:gd name="T70" fmla="*/ 0 w 374"/>
                  <a:gd name="T71" fmla="*/ 5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4" h="374">
                    <a:moveTo>
                      <a:pt x="0" y="54"/>
                    </a:move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268"/>
                    </a:lnTo>
                    <a:lnTo>
                      <a:pt x="107" y="268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214" y="320"/>
                    </a:lnTo>
                    <a:lnTo>
                      <a:pt x="267" y="374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267" y="32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0" y="268"/>
                    </a:lnTo>
                    <a:lnTo>
                      <a:pt x="107" y="214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" name="Freeform 471"/>
              <p:cNvSpPr>
                <a:spLocks/>
              </p:cNvSpPr>
              <p:nvPr/>
            </p:nvSpPr>
            <p:spPr bwMode="auto">
              <a:xfrm>
                <a:off x="3917" y="1956"/>
                <a:ext cx="54" cy="60"/>
              </a:xfrm>
              <a:custGeom>
                <a:avLst/>
                <a:gdLst>
                  <a:gd name="T0" fmla="*/ 0 w 428"/>
                  <a:gd name="T1" fmla="*/ 268 h 482"/>
                  <a:gd name="T2" fmla="*/ 0 w 428"/>
                  <a:gd name="T3" fmla="*/ 268 h 482"/>
                  <a:gd name="T4" fmla="*/ 53 w 428"/>
                  <a:gd name="T5" fmla="*/ 321 h 482"/>
                  <a:gd name="T6" fmla="*/ 107 w 428"/>
                  <a:gd name="T7" fmla="*/ 321 h 482"/>
                  <a:gd name="T8" fmla="*/ 107 w 428"/>
                  <a:gd name="T9" fmla="*/ 321 h 482"/>
                  <a:gd name="T10" fmla="*/ 107 w 428"/>
                  <a:gd name="T11" fmla="*/ 321 h 482"/>
                  <a:gd name="T12" fmla="*/ 160 w 428"/>
                  <a:gd name="T13" fmla="*/ 321 h 482"/>
                  <a:gd name="T14" fmla="*/ 214 w 428"/>
                  <a:gd name="T15" fmla="*/ 321 h 482"/>
                  <a:gd name="T16" fmla="*/ 214 w 428"/>
                  <a:gd name="T17" fmla="*/ 321 h 482"/>
                  <a:gd name="T18" fmla="*/ 267 w 428"/>
                  <a:gd name="T19" fmla="*/ 268 h 482"/>
                  <a:gd name="T20" fmla="*/ 267 w 428"/>
                  <a:gd name="T21" fmla="*/ 214 h 482"/>
                  <a:gd name="T22" fmla="*/ 321 w 428"/>
                  <a:gd name="T23" fmla="*/ 161 h 482"/>
                  <a:gd name="T24" fmla="*/ 321 w 428"/>
                  <a:gd name="T25" fmla="*/ 161 h 482"/>
                  <a:gd name="T26" fmla="*/ 321 w 428"/>
                  <a:gd name="T27" fmla="*/ 161 h 482"/>
                  <a:gd name="T28" fmla="*/ 374 w 428"/>
                  <a:gd name="T29" fmla="*/ 107 h 482"/>
                  <a:gd name="T30" fmla="*/ 374 w 428"/>
                  <a:gd name="T31" fmla="*/ 54 h 482"/>
                  <a:gd name="T32" fmla="*/ 374 w 428"/>
                  <a:gd name="T33" fmla="*/ 54 h 482"/>
                  <a:gd name="T34" fmla="*/ 374 w 428"/>
                  <a:gd name="T35" fmla="*/ 54 h 482"/>
                  <a:gd name="T36" fmla="*/ 321 w 428"/>
                  <a:gd name="T37" fmla="*/ 54 h 482"/>
                  <a:gd name="T38" fmla="*/ 374 w 428"/>
                  <a:gd name="T39" fmla="*/ 0 h 482"/>
                  <a:gd name="T40" fmla="*/ 374 w 428"/>
                  <a:gd name="T41" fmla="*/ 0 h 482"/>
                  <a:gd name="T42" fmla="*/ 374 w 428"/>
                  <a:gd name="T43" fmla="*/ 54 h 482"/>
                  <a:gd name="T44" fmla="*/ 374 w 428"/>
                  <a:gd name="T45" fmla="*/ 54 h 482"/>
                  <a:gd name="T46" fmla="*/ 428 w 428"/>
                  <a:gd name="T47" fmla="*/ 54 h 482"/>
                  <a:gd name="T48" fmla="*/ 428 w 428"/>
                  <a:gd name="T49" fmla="*/ 54 h 482"/>
                  <a:gd name="T50" fmla="*/ 428 w 428"/>
                  <a:gd name="T51" fmla="*/ 107 h 482"/>
                  <a:gd name="T52" fmla="*/ 374 w 428"/>
                  <a:gd name="T53" fmla="*/ 214 h 482"/>
                  <a:gd name="T54" fmla="*/ 374 w 428"/>
                  <a:gd name="T55" fmla="*/ 321 h 482"/>
                  <a:gd name="T56" fmla="*/ 374 w 428"/>
                  <a:gd name="T57" fmla="*/ 321 h 482"/>
                  <a:gd name="T58" fmla="*/ 321 w 428"/>
                  <a:gd name="T59" fmla="*/ 428 h 482"/>
                  <a:gd name="T60" fmla="*/ 321 w 428"/>
                  <a:gd name="T61" fmla="*/ 482 h 482"/>
                  <a:gd name="T62" fmla="*/ 267 w 428"/>
                  <a:gd name="T63" fmla="*/ 482 h 482"/>
                  <a:gd name="T64" fmla="*/ 267 w 428"/>
                  <a:gd name="T65" fmla="*/ 482 h 482"/>
                  <a:gd name="T66" fmla="*/ 214 w 428"/>
                  <a:gd name="T67" fmla="*/ 482 h 482"/>
                  <a:gd name="T68" fmla="*/ 160 w 428"/>
                  <a:gd name="T69" fmla="*/ 482 h 482"/>
                  <a:gd name="T70" fmla="*/ 107 w 428"/>
                  <a:gd name="T71" fmla="*/ 428 h 482"/>
                  <a:gd name="T72" fmla="*/ 107 w 428"/>
                  <a:gd name="T73" fmla="*/ 428 h 482"/>
                  <a:gd name="T74" fmla="*/ 53 w 428"/>
                  <a:gd name="T75" fmla="*/ 375 h 482"/>
                  <a:gd name="T76" fmla="*/ 0 w 428"/>
                  <a:gd name="T77" fmla="*/ 321 h 482"/>
                  <a:gd name="T78" fmla="*/ 0 w 428"/>
                  <a:gd name="T79" fmla="*/ 26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8" h="482">
                    <a:moveTo>
                      <a:pt x="0" y="268"/>
                    </a:moveTo>
                    <a:lnTo>
                      <a:pt x="0" y="268"/>
                    </a:lnTo>
                    <a:lnTo>
                      <a:pt x="53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0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67" y="268"/>
                    </a:lnTo>
                    <a:lnTo>
                      <a:pt x="267" y="214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74" y="107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21" y="54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107"/>
                    </a:lnTo>
                    <a:lnTo>
                      <a:pt x="374" y="214"/>
                    </a:lnTo>
                    <a:lnTo>
                      <a:pt x="374" y="321"/>
                    </a:lnTo>
                    <a:lnTo>
                      <a:pt x="374" y="321"/>
                    </a:lnTo>
                    <a:lnTo>
                      <a:pt x="321" y="428"/>
                    </a:lnTo>
                    <a:lnTo>
                      <a:pt x="321" y="482"/>
                    </a:lnTo>
                    <a:lnTo>
                      <a:pt x="267" y="482"/>
                    </a:lnTo>
                    <a:lnTo>
                      <a:pt x="267" y="482"/>
                    </a:lnTo>
                    <a:lnTo>
                      <a:pt x="214" y="482"/>
                    </a:lnTo>
                    <a:lnTo>
                      <a:pt x="160" y="482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" name="Freeform 472"/>
              <p:cNvSpPr>
                <a:spLocks/>
              </p:cNvSpPr>
              <p:nvPr/>
            </p:nvSpPr>
            <p:spPr bwMode="auto">
              <a:xfrm>
                <a:off x="3917" y="1962"/>
                <a:ext cx="54" cy="54"/>
              </a:xfrm>
              <a:custGeom>
                <a:avLst/>
                <a:gdLst>
                  <a:gd name="T0" fmla="*/ 374 w 428"/>
                  <a:gd name="T1" fmla="*/ 267 h 428"/>
                  <a:gd name="T2" fmla="*/ 321 w 428"/>
                  <a:gd name="T3" fmla="*/ 374 h 428"/>
                  <a:gd name="T4" fmla="*/ 267 w 428"/>
                  <a:gd name="T5" fmla="*/ 428 h 428"/>
                  <a:gd name="T6" fmla="*/ 267 w 428"/>
                  <a:gd name="T7" fmla="*/ 428 h 428"/>
                  <a:gd name="T8" fmla="*/ 267 w 428"/>
                  <a:gd name="T9" fmla="*/ 428 h 428"/>
                  <a:gd name="T10" fmla="*/ 214 w 428"/>
                  <a:gd name="T11" fmla="*/ 428 h 428"/>
                  <a:gd name="T12" fmla="*/ 160 w 428"/>
                  <a:gd name="T13" fmla="*/ 374 h 428"/>
                  <a:gd name="T14" fmla="*/ 107 w 428"/>
                  <a:gd name="T15" fmla="*/ 321 h 428"/>
                  <a:gd name="T16" fmla="*/ 107 w 428"/>
                  <a:gd name="T17" fmla="*/ 321 h 428"/>
                  <a:gd name="T18" fmla="*/ 53 w 428"/>
                  <a:gd name="T19" fmla="*/ 321 h 428"/>
                  <a:gd name="T20" fmla="*/ 0 w 428"/>
                  <a:gd name="T21" fmla="*/ 267 h 428"/>
                  <a:gd name="T22" fmla="*/ 53 w 428"/>
                  <a:gd name="T23" fmla="*/ 214 h 428"/>
                  <a:gd name="T24" fmla="*/ 53 w 428"/>
                  <a:gd name="T25" fmla="*/ 214 h 428"/>
                  <a:gd name="T26" fmla="*/ 53 w 428"/>
                  <a:gd name="T27" fmla="*/ 214 h 428"/>
                  <a:gd name="T28" fmla="*/ 53 w 428"/>
                  <a:gd name="T29" fmla="*/ 267 h 428"/>
                  <a:gd name="T30" fmla="*/ 107 w 428"/>
                  <a:gd name="T31" fmla="*/ 267 h 428"/>
                  <a:gd name="T32" fmla="*/ 107 w 428"/>
                  <a:gd name="T33" fmla="*/ 267 h 428"/>
                  <a:gd name="T34" fmla="*/ 107 w 428"/>
                  <a:gd name="T35" fmla="*/ 267 h 428"/>
                  <a:gd name="T36" fmla="*/ 160 w 428"/>
                  <a:gd name="T37" fmla="*/ 267 h 428"/>
                  <a:gd name="T38" fmla="*/ 214 w 428"/>
                  <a:gd name="T39" fmla="*/ 267 h 428"/>
                  <a:gd name="T40" fmla="*/ 214 w 428"/>
                  <a:gd name="T41" fmla="*/ 267 h 428"/>
                  <a:gd name="T42" fmla="*/ 267 w 428"/>
                  <a:gd name="T43" fmla="*/ 267 h 428"/>
                  <a:gd name="T44" fmla="*/ 267 w 428"/>
                  <a:gd name="T45" fmla="*/ 214 h 428"/>
                  <a:gd name="T46" fmla="*/ 321 w 428"/>
                  <a:gd name="T47" fmla="*/ 160 h 428"/>
                  <a:gd name="T48" fmla="*/ 321 w 428"/>
                  <a:gd name="T49" fmla="*/ 160 h 428"/>
                  <a:gd name="T50" fmla="*/ 321 w 428"/>
                  <a:gd name="T51" fmla="*/ 107 h 428"/>
                  <a:gd name="T52" fmla="*/ 374 w 428"/>
                  <a:gd name="T53" fmla="*/ 53 h 428"/>
                  <a:gd name="T54" fmla="*/ 374 w 428"/>
                  <a:gd name="T55" fmla="*/ 0 h 428"/>
                  <a:gd name="T56" fmla="*/ 374 w 428"/>
                  <a:gd name="T57" fmla="*/ 0 h 428"/>
                  <a:gd name="T58" fmla="*/ 374 w 428"/>
                  <a:gd name="T59" fmla="*/ 0 h 428"/>
                  <a:gd name="T60" fmla="*/ 374 w 428"/>
                  <a:gd name="T61" fmla="*/ 0 h 428"/>
                  <a:gd name="T62" fmla="*/ 374 w 428"/>
                  <a:gd name="T63" fmla="*/ 0 h 428"/>
                  <a:gd name="T64" fmla="*/ 374 w 428"/>
                  <a:gd name="T65" fmla="*/ 0 h 428"/>
                  <a:gd name="T66" fmla="*/ 374 w 428"/>
                  <a:gd name="T67" fmla="*/ 0 h 428"/>
                  <a:gd name="T68" fmla="*/ 374 w 428"/>
                  <a:gd name="T69" fmla="*/ 53 h 428"/>
                  <a:gd name="T70" fmla="*/ 428 w 428"/>
                  <a:gd name="T71" fmla="*/ 53 h 428"/>
                  <a:gd name="T72" fmla="*/ 428 w 428"/>
                  <a:gd name="T73" fmla="*/ 53 h 428"/>
                  <a:gd name="T74" fmla="*/ 428 w 428"/>
                  <a:gd name="T75" fmla="*/ 107 h 428"/>
                  <a:gd name="T76" fmla="*/ 374 w 428"/>
                  <a:gd name="T77" fmla="*/ 160 h 428"/>
                  <a:gd name="T78" fmla="*/ 374 w 428"/>
                  <a:gd name="T79" fmla="*/ 26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8" h="428">
                    <a:moveTo>
                      <a:pt x="374" y="267"/>
                    </a:moveTo>
                    <a:lnTo>
                      <a:pt x="321" y="374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14" y="428"/>
                    </a:lnTo>
                    <a:lnTo>
                      <a:pt x="160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321"/>
                    </a:lnTo>
                    <a:lnTo>
                      <a:pt x="0" y="267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60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67" y="267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07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107"/>
                    </a:lnTo>
                    <a:lnTo>
                      <a:pt x="374" y="160"/>
                    </a:lnTo>
                    <a:lnTo>
                      <a:pt x="374" y="267"/>
                    </a:lnTo>
                    <a:close/>
                  </a:path>
                </a:pathLst>
              </a:custGeom>
              <a:solidFill>
                <a:srgbClr val="F5B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" name="Freeform 473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268 w 321"/>
                  <a:gd name="T1" fmla="*/ 267 h 374"/>
                  <a:gd name="T2" fmla="*/ 268 w 321"/>
                  <a:gd name="T3" fmla="*/ 374 h 374"/>
                  <a:gd name="T4" fmla="*/ 214 w 321"/>
                  <a:gd name="T5" fmla="*/ 374 h 374"/>
                  <a:gd name="T6" fmla="*/ 214 w 321"/>
                  <a:gd name="T7" fmla="*/ 374 h 374"/>
                  <a:gd name="T8" fmla="*/ 214 w 321"/>
                  <a:gd name="T9" fmla="*/ 374 h 374"/>
                  <a:gd name="T10" fmla="*/ 161 w 321"/>
                  <a:gd name="T11" fmla="*/ 374 h 374"/>
                  <a:gd name="T12" fmla="*/ 107 w 321"/>
                  <a:gd name="T13" fmla="*/ 374 h 374"/>
                  <a:gd name="T14" fmla="*/ 54 w 321"/>
                  <a:gd name="T15" fmla="*/ 321 h 374"/>
                  <a:gd name="T16" fmla="*/ 54 w 321"/>
                  <a:gd name="T17" fmla="*/ 321 h 374"/>
                  <a:gd name="T18" fmla="*/ 0 w 321"/>
                  <a:gd name="T19" fmla="*/ 321 h 374"/>
                  <a:gd name="T20" fmla="*/ 0 w 321"/>
                  <a:gd name="T21" fmla="*/ 267 h 374"/>
                  <a:gd name="T22" fmla="*/ 0 w 321"/>
                  <a:gd name="T23" fmla="*/ 214 h 374"/>
                  <a:gd name="T24" fmla="*/ 0 w 321"/>
                  <a:gd name="T25" fmla="*/ 214 h 374"/>
                  <a:gd name="T26" fmla="*/ 0 w 321"/>
                  <a:gd name="T27" fmla="*/ 214 h 374"/>
                  <a:gd name="T28" fmla="*/ 0 w 321"/>
                  <a:gd name="T29" fmla="*/ 267 h 374"/>
                  <a:gd name="T30" fmla="*/ 54 w 321"/>
                  <a:gd name="T31" fmla="*/ 267 h 374"/>
                  <a:gd name="T32" fmla="*/ 54 w 321"/>
                  <a:gd name="T33" fmla="*/ 267 h 374"/>
                  <a:gd name="T34" fmla="*/ 54 w 321"/>
                  <a:gd name="T35" fmla="*/ 267 h 374"/>
                  <a:gd name="T36" fmla="*/ 107 w 321"/>
                  <a:gd name="T37" fmla="*/ 267 h 374"/>
                  <a:gd name="T38" fmla="*/ 161 w 321"/>
                  <a:gd name="T39" fmla="*/ 267 h 374"/>
                  <a:gd name="T40" fmla="*/ 161 w 321"/>
                  <a:gd name="T41" fmla="*/ 267 h 374"/>
                  <a:gd name="T42" fmla="*/ 214 w 321"/>
                  <a:gd name="T43" fmla="*/ 267 h 374"/>
                  <a:gd name="T44" fmla="*/ 214 w 321"/>
                  <a:gd name="T45" fmla="*/ 214 h 374"/>
                  <a:gd name="T46" fmla="*/ 268 w 321"/>
                  <a:gd name="T47" fmla="*/ 160 h 374"/>
                  <a:gd name="T48" fmla="*/ 268 w 321"/>
                  <a:gd name="T49" fmla="*/ 160 h 374"/>
                  <a:gd name="T50" fmla="*/ 268 w 321"/>
                  <a:gd name="T51" fmla="*/ 107 h 374"/>
                  <a:gd name="T52" fmla="*/ 321 w 321"/>
                  <a:gd name="T53" fmla="*/ 53 h 374"/>
                  <a:gd name="T54" fmla="*/ 321 w 321"/>
                  <a:gd name="T55" fmla="*/ 0 h 374"/>
                  <a:gd name="T56" fmla="*/ 321 w 321"/>
                  <a:gd name="T57" fmla="*/ 0 h 374"/>
                  <a:gd name="T58" fmla="*/ 321 w 321"/>
                  <a:gd name="T59" fmla="*/ 0 h 374"/>
                  <a:gd name="T60" fmla="*/ 321 w 321"/>
                  <a:gd name="T61" fmla="*/ 0 h 374"/>
                  <a:gd name="T62" fmla="*/ 321 w 321"/>
                  <a:gd name="T63" fmla="*/ 0 h 374"/>
                  <a:gd name="T64" fmla="*/ 321 w 321"/>
                  <a:gd name="T65" fmla="*/ 0 h 374"/>
                  <a:gd name="T66" fmla="*/ 321 w 321"/>
                  <a:gd name="T67" fmla="*/ 0 h 374"/>
                  <a:gd name="T68" fmla="*/ 321 w 321"/>
                  <a:gd name="T69" fmla="*/ 53 h 374"/>
                  <a:gd name="T70" fmla="*/ 321 w 321"/>
                  <a:gd name="T71" fmla="*/ 53 h 374"/>
                  <a:gd name="T72" fmla="*/ 321 w 321"/>
                  <a:gd name="T73" fmla="*/ 53 h 374"/>
                  <a:gd name="T74" fmla="*/ 321 w 321"/>
                  <a:gd name="T75" fmla="*/ 107 h 374"/>
                  <a:gd name="T76" fmla="*/ 321 w 321"/>
                  <a:gd name="T77" fmla="*/ 214 h 374"/>
                  <a:gd name="T78" fmla="*/ 268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268" y="267"/>
                    </a:moveTo>
                    <a:lnTo>
                      <a:pt x="268" y="374"/>
                    </a:lnTo>
                    <a:lnTo>
                      <a:pt x="214" y="374"/>
                    </a:lnTo>
                    <a:lnTo>
                      <a:pt x="214" y="374"/>
                    </a:lnTo>
                    <a:lnTo>
                      <a:pt x="214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267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214"/>
                    </a:lnTo>
                    <a:lnTo>
                      <a:pt x="268" y="267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" name="Freeform 474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268 w 321"/>
                  <a:gd name="T1" fmla="*/ 267 h 374"/>
                  <a:gd name="T2" fmla="*/ 214 w 321"/>
                  <a:gd name="T3" fmla="*/ 374 h 374"/>
                  <a:gd name="T4" fmla="*/ 214 w 321"/>
                  <a:gd name="T5" fmla="*/ 374 h 374"/>
                  <a:gd name="T6" fmla="*/ 161 w 321"/>
                  <a:gd name="T7" fmla="*/ 374 h 374"/>
                  <a:gd name="T8" fmla="*/ 161 w 321"/>
                  <a:gd name="T9" fmla="*/ 374 h 374"/>
                  <a:gd name="T10" fmla="*/ 107 w 321"/>
                  <a:gd name="T11" fmla="*/ 374 h 374"/>
                  <a:gd name="T12" fmla="*/ 107 w 321"/>
                  <a:gd name="T13" fmla="*/ 374 h 374"/>
                  <a:gd name="T14" fmla="*/ 54 w 321"/>
                  <a:gd name="T15" fmla="*/ 321 h 374"/>
                  <a:gd name="T16" fmla="*/ 54 w 321"/>
                  <a:gd name="T17" fmla="*/ 321 h 374"/>
                  <a:gd name="T18" fmla="*/ 0 w 321"/>
                  <a:gd name="T19" fmla="*/ 321 h 374"/>
                  <a:gd name="T20" fmla="*/ 0 w 321"/>
                  <a:gd name="T21" fmla="*/ 267 h 374"/>
                  <a:gd name="T22" fmla="*/ 0 w 321"/>
                  <a:gd name="T23" fmla="*/ 267 h 374"/>
                  <a:gd name="T24" fmla="*/ 0 w 321"/>
                  <a:gd name="T25" fmla="*/ 267 h 374"/>
                  <a:gd name="T26" fmla="*/ 0 w 321"/>
                  <a:gd name="T27" fmla="*/ 267 h 374"/>
                  <a:gd name="T28" fmla="*/ 0 w 321"/>
                  <a:gd name="T29" fmla="*/ 267 h 374"/>
                  <a:gd name="T30" fmla="*/ 54 w 321"/>
                  <a:gd name="T31" fmla="*/ 267 h 374"/>
                  <a:gd name="T32" fmla="*/ 54 w 321"/>
                  <a:gd name="T33" fmla="*/ 267 h 374"/>
                  <a:gd name="T34" fmla="*/ 54 w 321"/>
                  <a:gd name="T35" fmla="*/ 267 h 374"/>
                  <a:gd name="T36" fmla="*/ 107 w 321"/>
                  <a:gd name="T37" fmla="*/ 321 h 374"/>
                  <a:gd name="T38" fmla="*/ 161 w 321"/>
                  <a:gd name="T39" fmla="*/ 267 h 374"/>
                  <a:gd name="T40" fmla="*/ 161 w 321"/>
                  <a:gd name="T41" fmla="*/ 267 h 374"/>
                  <a:gd name="T42" fmla="*/ 214 w 321"/>
                  <a:gd name="T43" fmla="*/ 267 h 374"/>
                  <a:gd name="T44" fmla="*/ 214 w 321"/>
                  <a:gd name="T45" fmla="*/ 214 h 374"/>
                  <a:gd name="T46" fmla="*/ 268 w 321"/>
                  <a:gd name="T47" fmla="*/ 160 h 374"/>
                  <a:gd name="T48" fmla="*/ 268 w 321"/>
                  <a:gd name="T49" fmla="*/ 160 h 374"/>
                  <a:gd name="T50" fmla="*/ 268 w 321"/>
                  <a:gd name="T51" fmla="*/ 107 h 374"/>
                  <a:gd name="T52" fmla="*/ 321 w 321"/>
                  <a:gd name="T53" fmla="*/ 107 h 374"/>
                  <a:gd name="T54" fmla="*/ 321 w 321"/>
                  <a:gd name="T55" fmla="*/ 53 h 374"/>
                  <a:gd name="T56" fmla="*/ 321 w 321"/>
                  <a:gd name="T57" fmla="*/ 53 h 374"/>
                  <a:gd name="T58" fmla="*/ 321 w 321"/>
                  <a:gd name="T59" fmla="*/ 53 h 374"/>
                  <a:gd name="T60" fmla="*/ 321 w 321"/>
                  <a:gd name="T61" fmla="*/ 0 h 374"/>
                  <a:gd name="T62" fmla="*/ 321 w 321"/>
                  <a:gd name="T63" fmla="*/ 0 h 374"/>
                  <a:gd name="T64" fmla="*/ 321 w 321"/>
                  <a:gd name="T65" fmla="*/ 0 h 374"/>
                  <a:gd name="T66" fmla="*/ 321 w 321"/>
                  <a:gd name="T67" fmla="*/ 53 h 374"/>
                  <a:gd name="T68" fmla="*/ 321 w 321"/>
                  <a:gd name="T69" fmla="*/ 53 h 374"/>
                  <a:gd name="T70" fmla="*/ 321 w 321"/>
                  <a:gd name="T71" fmla="*/ 107 h 374"/>
                  <a:gd name="T72" fmla="*/ 321 w 321"/>
                  <a:gd name="T73" fmla="*/ 107 h 374"/>
                  <a:gd name="T74" fmla="*/ 321 w 321"/>
                  <a:gd name="T75" fmla="*/ 160 h 374"/>
                  <a:gd name="T76" fmla="*/ 268 w 321"/>
                  <a:gd name="T77" fmla="*/ 214 h 374"/>
                  <a:gd name="T78" fmla="*/ 268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268" y="267"/>
                    </a:moveTo>
                    <a:lnTo>
                      <a:pt x="214" y="374"/>
                    </a:lnTo>
                    <a:lnTo>
                      <a:pt x="214" y="374"/>
                    </a:lnTo>
                    <a:lnTo>
                      <a:pt x="161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321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0"/>
                    </a:lnTo>
                    <a:lnTo>
                      <a:pt x="268" y="214"/>
                    </a:lnTo>
                    <a:lnTo>
                      <a:pt x="268" y="267"/>
                    </a:lnTo>
                    <a:close/>
                  </a:path>
                </a:pathLst>
              </a:custGeom>
              <a:solidFill>
                <a:srgbClr val="E29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" name="Freeform 475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54 w 321"/>
                  <a:gd name="T1" fmla="*/ 267 h 374"/>
                  <a:gd name="T2" fmla="*/ 54 w 321"/>
                  <a:gd name="T3" fmla="*/ 267 h 374"/>
                  <a:gd name="T4" fmla="*/ 54 w 321"/>
                  <a:gd name="T5" fmla="*/ 267 h 374"/>
                  <a:gd name="T6" fmla="*/ 54 w 321"/>
                  <a:gd name="T7" fmla="*/ 267 h 374"/>
                  <a:gd name="T8" fmla="*/ 54 w 321"/>
                  <a:gd name="T9" fmla="*/ 267 h 374"/>
                  <a:gd name="T10" fmla="*/ 54 w 321"/>
                  <a:gd name="T11" fmla="*/ 321 h 374"/>
                  <a:gd name="T12" fmla="*/ 107 w 321"/>
                  <a:gd name="T13" fmla="*/ 321 h 374"/>
                  <a:gd name="T14" fmla="*/ 161 w 321"/>
                  <a:gd name="T15" fmla="*/ 267 h 374"/>
                  <a:gd name="T16" fmla="*/ 161 w 321"/>
                  <a:gd name="T17" fmla="*/ 267 h 374"/>
                  <a:gd name="T18" fmla="*/ 214 w 321"/>
                  <a:gd name="T19" fmla="*/ 267 h 374"/>
                  <a:gd name="T20" fmla="*/ 214 w 321"/>
                  <a:gd name="T21" fmla="*/ 214 h 374"/>
                  <a:gd name="T22" fmla="*/ 268 w 321"/>
                  <a:gd name="T23" fmla="*/ 160 h 374"/>
                  <a:gd name="T24" fmla="*/ 268 w 321"/>
                  <a:gd name="T25" fmla="*/ 160 h 374"/>
                  <a:gd name="T26" fmla="*/ 268 w 321"/>
                  <a:gd name="T27" fmla="*/ 107 h 374"/>
                  <a:gd name="T28" fmla="*/ 321 w 321"/>
                  <a:gd name="T29" fmla="*/ 107 h 374"/>
                  <a:gd name="T30" fmla="*/ 321 w 321"/>
                  <a:gd name="T31" fmla="*/ 53 h 374"/>
                  <a:gd name="T32" fmla="*/ 321 w 321"/>
                  <a:gd name="T33" fmla="*/ 53 h 374"/>
                  <a:gd name="T34" fmla="*/ 321 w 321"/>
                  <a:gd name="T35" fmla="*/ 53 h 374"/>
                  <a:gd name="T36" fmla="*/ 321 w 321"/>
                  <a:gd name="T37" fmla="*/ 0 h 374"/>
                  <a:gd name="T38" fmla="*/ 321 w 321"/>
                  <a:gd name="T39" fmla="*/ 0 h 374"/>
                  <a:gd name="T40" fmla="*/ 321 w 321"/>
                  <a:gd name="T41" fmla="*/ 0 h 374"/>
                  <a:gd name="T42" fmla="*/ 321 w 321"/>
                  <a:gd name="T43" fmla="*/ 53 h 374"/>
                  <a:gd name="T44" fmla="*/ 321 w 321"/>
                  <a:gd name="T45" fmla="*/ 107 h 374"/>
                  <a:gd name="T46" fmla="*/ 321 w 321"/>
                  <a:gd name="T47" fmla="*/ 107 h 374"/>
                  <a:gd name="T48" fmla="*/ 321 w 321"/>
                  <a:gd name="T49" fmla="*/ 107 h 374"/>
                  <a:gd name="T50" fmla="*/ 268 w 321"/>
                  <a:gd name="T51" fmla="*/ 160 h 374"/>
                  <a:gd name="T52" fmla="*/ 268 w 321"/>
                  <a:gd name="T53" fmla="*/ 214 h 374"/>
                  <a:gd name="T54" fmla="*/ 268 w 321"/>
                  <a:gd name="T55" fmla="*/ 267 h 374"/>
                  <a:gd name="T56" fmla="*/ 268 w 321"/>
                  <a:gd name="T57" fmla="*/ 267 h 374"/>
                  <a:gd name="T58" fmla="*/ 214 w 321"/>
                  <a:gd name="T59" fmla="*/ 321 h 374"/>
                  <a:gd name="T60" fmla="*/ 161 w 321"/>
                  <a:gd name="T61" fmla="*/ 374 h 374"/>
                  <a:gd name="T62" fmla="*/ 161 w 321"/>
                  <a:gd name="T63" fmla="*/ 321 h 374"/>
                  <a:gd name="T64" fmla="*/ 161 w 321"/>
                  <a:gd name="T65" fmla="*/ 321 h 374"/>
                  <a:gd name="T66" fmla="*/ 107 w 321"/>
                  <a:gd name="T67" fmla="*/ 321 h 374"/>
                  <a:gd name="T68" fmla="*/ 54 w 321"/>
                  <a:gd name="T69" fmla="*/ 321 h 374"/>
                  <a:gd name="T70" fmla="*/ 54 w 321"/>
                  <a:gd name="T71" fmla="*/ 321 h 374"/>
                  <a:gd name="T72" fmla="*/ 54 w 321"/>
                  <a:gd name="T73" fmla="*/ 321 h 374"/>
                  <a:gd name="T74" fmla="*/ 0 w 321"/>
                  <a:gd name="T75" fmla="*/ 321 h 374"/>
                  <a:gd name="T76" fmla="*/ 0 w 321"/>
                  <a:gd name="T77" fmla="*/ 267 h 374"/>
                  <a:gd name="T78" fmla="*/ 54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54" y="267"/>
                    </a:move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321"/>
                    </a:lnTo>
                    <a:lnTo>
                      <a:pt x="107" y="321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268" y="160"/>
                    </a:lnTo>
                    <a:lnTo>
                      <a:pt x="268" y="214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14" y="321"/>
                    </a:lnTo>
                    <a:lnTo>
                      <a:pt x="161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54" y="267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" name="Freeform 476"/>
              <p:cNvSpPr>
                <a:spLocks/>
              </p:cNvSpPr>
              <p:nvPr/>
            </p:nvSpPr>
            <p:spPr bwMode="auto">
              <a:xfrm>
                <a:off x="3937" y="1996"/>
                <a:ext cx="81" cy="47"/>
              </a:xfrm>
              <a:custGeom>
                <a:avLst/>
                <a:gdLst>
                  <a:gd name="T0" fmla="*/ 0 w 643"/>
                  <a:gd name="T1" fmla="*/ 320 h 374"/>
                  <a:gd name="T2" fmla="*/ 0 w 643"/>
                  <a:gd name="T3" fmla="*/ 320 h 374"/>
                  <a:gd name="T4" fmla="*/ 54 w 643"/>
                  <a:gd name="T5" fmla="*/ 268 h 374"/>
                  <a:gd name="T6" fmla="*/ 161 w 643"/>
                  <a:gd name="T7" fmla="*/ 214 h 374"/>
                  <a:gd name="T8" fmla="*/ 161 w 643"/>
                  <a:gd name="T9" fmla="*/ 214 h 374"/>
                  <a:gd name="T10" fmla="*/ 214 w 643"/>
                  <a:gd name="T11" fmla="*/ 161 h 374"/>
                  <a:gd name="T12" fmla="*/ 321 w 643"/>
                  <a:gd name="T13" fmla="*/ 107 h 374"/>
                  <a:gd name="T14" fmla="*/ 375 w 643"/>
                  <a:gd name="T15" fmla="*/ 54 h 374"/>
                  <a:gd name="T16" fmla="*/ 375 w 643"/>
                  <a:gd name="T17" fmla="*/ 54 h 374"/>
                  <a:gd name="T18" fmla="*/ 428 w 643"/>
                  <a:gd name="T19" fmla="*/ 54 h 374"/>
                  <a:gd name="T20" fmla="*/ 482 w 643"/>
                  <a:gd name="T21" fmla="*/ 0 h 374"/>
                  <a:gd name="T22" fmla="*/ 482 w 643"/>
                  <a:gd name="T23" fmla="*/ 0 h 374"/>
                  <a:gd name="T24" fmla="*/ 482 w 643"/>
                  <a:gd name="T25" fmla="*/ 0 h 374"/>
                  <a:gd name="T26" fmla="*/ 428 w 643"/>
                  <a:gd name="T27" fmla="*/ 0 h 374"/>
                  <a:gd name="T28" fmla="*/ 428 w 643"/>
                  <a:gd name="T29" fmla="*/ 0 h 374"/>
                  <a:gd name="T30" fmla="*/ 482 w 643"/>
                  <a:gd name="T31" fmla="*/ 0 h 374"/>
                  <a:gd name="T32" fmla="*/ 482 w 643"/>
                  <a:gd name="T33" fmla="*/ 0 h 374"/>
                  <a:gd name="T34" fmla="*/ 535 w 643"/>
                  <a:gd name="T35" fmla="*/ 0 h 374"/>
                  <a:gd name="T36" fmla="*/ 589 w 643"/>
                  <a:gd name="T37" fmla="*/ 54 h 374"/>
                  <a:gd name="T38" fmla="*/ 643 w 643"/>
                  <a:gd name="T39" fmla="*/ 54 h 374"/>
                  <a:gd name="T40" fmla="*/ 643 w 643"/>
                  <a:gd name="T41" fmla="*/ 54 h 374"/>
                  <a:gd name="T42" fmla="*/ 643 w 643"/>
                  <a:gd name="T43" fmla="*/ 54 h 374"/>
                  <a:gd name="T44" fmla="*/ 589 w 643"/>
                  <a:gd name="T45" fmla="*/ 54 h 374"/>
                  <a:gd name="T46" fmla="*/ 535 w 643"/>
                  <a:gd name="T47" fmla="*/ 54 h 374"/>
                  <a:gd name="T48" fmla="*/ 535 w 643"/>
                  <a:gd name="T49" fmla="*/ 54 h 374"/>
                  <a:gd name="T50" fmla="*/ 482 w 643"/>
                  <a:gd name="T51" fmla="*/ 54 h 374"/>
                  <a:gd name="T52" fmla="*/ 428 w 643"/>
                  <a:gd name="T53" fmla="*/ 54 h 374"/>
                  <a:gd name="T54" fmla="*/ 375 w 643"/>
                  <a:gd name="T55" fmla="*/ 54 h 374"/>
                  <a:gd name="T56" fmla="*/ 375 w 643"/>
                  <a:gd name="T57" fmla="*/ 54 h 374"/>
                  <a:gd name="T58" fmla="*/ 321 w 643"/>
                  <a:gd name="T59" fmla="*/ 107 h 374"/>
                  <a:gd name="T60" fmla="*/ 268 w 643"/>
                  <a:gd name="T61" fmla="*/ 161 h 374"/>
                  <a:gd name="T62" fmla="*/ 214 w 643"/>
                  <a:gd name="T63" fmla="*/ 214 h 374"/>
                  <a:gd name="T64" fmla="*/ 214 w 643"/>
                  <a:gd name="T65" fmla="*/ 214 h 374"/>
                  <a:gd name="T66" fmla="*/ 161 w 643"/>
                  <a:gd name="T67" fmla="*/ 268 h 374"/>
                  <a:gd name="T68" fmla="*/ 107 w 643"/>
                  <a:gd name="T69" fmla="*/ 268 h 374"/>
                  <a:gd name="T70" fmla="*/ 107 w 643"/>
                  <a:gd name="T71" fmla="*/ 320 h 374"/>
                  <a:gd name="T72" fmla="*/ 107 w 643"/>
                  <a:gd name="T73" fmla="*/ 320 h 374"/>
                  <a:gd name="T74" fmla="*/ 54 w 643"/>
                  <a:gd name="T75" fmla="*/ 320 h 374"/>
                  <a:gd name="T76" fmla="*/ 54 w 643"/>
                  <a:gd name="T77" fmla="*/ 374 h 374"/>
                  <a:gd name="T78" fmla="*/ 107 w 643"/>
                  <a:gd name="T79" fmla="*/ 374 h 374"/>
                  <a:gd name="T80" fmla="*/ 107 w 643"/>
                  <a:gd name="T81" fmla="*/ 374 h 374"/>
                  <a:gd name="T82" fmla="*/ 107 w 643"/>
                  <a:gd name="T83" fmla="*/ 374 h 374"/>
                  <a:gd name="T84" fmla="*/ 54 w 643"/>
                  <a:gd name="T85" fmla="*/ 374 h 374"/>
                  <a:gd name="T86" fmla="*/ 54 w 643"/>
                  <a:gd name="T87" fmla="*/ 374 h 374"/>
                  <a:gd name="T88" fmla="*/ 54 w 643"/>
                  <a:gd name="T89" fmla="*/ 374 h 374"/>
                  <a:gd name="T90" fmla="*/ 0 w 643"/>
                  <a:gd name="T91" fmla="*/ 374 h 374"/>
                  <a:gd name="T92" fmla="*/ 0 w 643"/>
                  <a:gd name="T93" fmla="*/ 320 h 374"/>
                  <a:gd name="T94" fmla="*/ 0 w 643"/>
                  <a:gd name="T95" fmla="*/ 32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3" h="374">
                    <a:moveTo>
                      <a:pt x="0" y="320"/>
                    </a:moveTo>
                    <a:lnTo>
                      <a:pt x="0" y="320"/>
                    </a:lnTo>
                    <a:lnTo>
                      <a:pt x="54" y="268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214" y="161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8" y="54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54"/>
                    </a:lnTo>
                    <a:lnTo>
                      <a:pt x="643" y="54"/>
                    </a:lnTo>
                    <a:lnTo>
                      <a:pt x="643" y="54"/>
                    </a:lnTo>
                    <a:lnTo>
                      <a:pt x="643" y="54"/>
                    </a:lnTo>
                    <a:lnTo>
                      <a:pt x="589" y="54"/>
                    </a:lnTo>
                    <a:lnTo>
                      <a:pt x="535" y="54"/>
                    </a:lnTo>
                    <a:lnTo>
                      <a:pt x="535" y="54"/>
                    </a:lnTo>
                    <a:lnTo>
                      <a:pt x="482" y="54"/>
                    </a:lnTo>
                    <a:lnTo>
                      <a:pt x="428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61" y="268"/>
                    </a:lnTo>
                    <a:lnTo>
                      <a:pt x="107" y="268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54" y="320"/>
                    </a:lnTo>
                    <a:lnTo>
                      <a:pt x="54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0" y="374"/>
                    </a:lnTo>
                    <a:lnTo>
                      <a:pt x="0" y="320"/>
                    </a:lnTo>
                    <a:lnTo>
                      <a:pt x="0" y="32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" name="Freeform 477"/>
              <p:cNvSpPr>
                <a:spLocks/>
              </p:cNvSpPr>
              <p:nvPr/>
            </p:nvSpPr>
            <p:spPr bwMode="auto">
              <a:xfrm>
                <a:off x="3917" y="1936"/>
                <a:ext cx="34" cy="60"/>
              </a:xfrm>
              <a:custGeom>
                <a:avLst/>
                <a:gdLst>
                  <a:gd name="T0" fmla="*/ 0 w 267"/>
                  <a:gd name="T1" fmla="*/ 53 h 481"/>
                  <a:gd name="T2" fmla="*/ 0 w 267"/>
                  <a:gd name="T3" fmla="*/ 107 h 481"/>
                  <a:gd name="T4" fmla="*/ 0 w 267"/>
                  <a:gd name="T5" fmla="*/ 214 h 481"/>
                  <a:gd name="T6" fmla="*/ 53 w 267"/>
                  <a:gd name="T7" fmla="*/ 267 h 481"/>
                  <a:gd name="T8" fmla="*/ 53 w 267"/>
                  <a:gd name="T9" fmla="*/ 267 h 481"/>
                  <a:gd name="T10" fmla="*/ 53 w 267"/>
                  <a:gd name="T11" fmla="*/ 374 h 481"/>
                  <a:gd name="T12" fmla="*/ 107 w 267"/>
                  <a:gd name="T13" fmla="*/ 428 h 481"/>
                  <a:gd name="T14" fmla="*/ 107 w 267"/>
                  <a:gd name="T15" fmla="*/ 428 h 481"/>
                  <a:gd name="T16" fmla="*/ 107 w 267"/>
                  <a:gd name="T17" fmla="*/ 428 h 481"/>
                  <a:gd name="T18" fmla="*/ 160 w 267"/>
                  <a:gd name="T19" fmla="*/ 481 h 481"/>
                  <a:gd name="T20" fmla="*/ 214 w 267"/>
                  <a:gd name="T21" fmla="*/ 481 h 481"/>
                  <a:gd name="T22" fmla="*/ 267 w 267"/>
                  <a:gd name="T23" fmla="*/ 428 h 481"/>
                  <a:gd name="T24" fmla="*/ 267 w 267"/>
                  <a:gd name="T25" fmla="*/ 428 h 481"/>
                  <a:gd name="T26" fmla="*/ 267 w 267"/>
                  <a:gd name="T27" fmla="*/ 374 h 481"/>
                  <a:gd name="T28" fmla="*/ 214 w 267"/>
                  <a:gd name="T29" fmla="*/ 321 h 481"/>
                  <a:gd name="T30" fmla="*/ 267 w 267"/>
                  <a:gd name="T31" fmla="*/ 267 h 481"/>
                  <a:gd name="T32" fmla="*/ 267 w 267"/>
                  <a:gd name="T33" fmla="*/ 267 h 481"/>
                  <a:gd name="T34" fmla="*/ 267 w 267"/>
                  <a:gd name="T35" fmla="*/ 214 h 481"/>
                  <a:gd name="T36" fmla="*/ 214 w 267"/>
                  <a:gd name="T37" fmla="*/ 214 h 481"/>
                  <a:gd name="T38" fmla="*/ 214 w 267"/>
                  <a:gd name="T39" fmla="*/ 160 h 481"/>
                  <a:gd name="T40" fmla="*/ 214 w 267"/>
                  <a:gd name="T41" fmla="*/ 160 h 481"/>
                  <a:gd name="T42" fmla="*/ 160 w 267"/>
                  <a:gd name="T43" fmla="*/ 160 h 481"/>
                  <a:gd name="T44" fmla="*/ 160 w 267"/>
                  <a:gd name="T45" fmla="*/ 107 h 481"/>
                  <a:gd name="T46" fmla="*/ 107 w 267"/>
                  <a:gd name="T47" fmla="*/ 53 h 481"/>
                  <a:gd name="T48" fmla="*/ 107 w 267"/>
                  <a:gd name="T49" fmla="*/ 53 h 481"/>
                  <a:gd name="T50" fmla="*/ 53 w 267"/>
                  <a:gd name="T51" fmla="*/ 53 h 481"/>
                  <a:gd name="T52" fmla="*/ 0 w 267"/>
                  <a:gd name="T53" fmla="*/ 0 h 481"/>
                  <a:gd name="T54" fmla="*/ 0 w 267"/>
                  <a:gd name="T55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481">
                    <a:moveTo>
                      <a:pt x="0" y="53"/>
                    </a:moveTo>
                    <a:lnTo>
                      <a:pt x="0" y="107"/>
                    </a:lnTo>
                    <a:lnTo>
                      <a:pt x="0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53" y="37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0" y="481"/>
                    </a:lnTo>
                    <a:lnTo>
                      <a:pt x="214" y="481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67" y="374"/>
                    </a:lnTo>
                    <a:lnTo>
                      <a:pt x="214" y="321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14"/>
                    </a:lnTo>
                    <a:lnTo>
                      <a:pt x="214" y="214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" name="Freeform 478"/>
              <p:cNvSpPr>
                <a:spLocks/>
              </p:cNvSpPr>
              <p:nvPr/>
            </p:nvSpPr>
            <p:spPr bwMode="auto">
              <a:xfrm>
                <a:off x="3944" y="1962"/>
                <a:ext cx="14" cy="20"/>
              </a:xfrm>
              <a:custGeom>
                <a:avLst/>
                <a:gdLst>
                  <a:gd name="T0" fmla="*/ 53 w 107"/>
                  <a:gd name="T1" fmla="*/ 160 h 160"/>
                  <a:gd name="T2" fmla="*/ 53 w 107"/>
                  <a:gd name="T3" fmla="*/ 160 h 160"/>
                  <a:gd name="T4" fmla="*/ 0 w 107"/>
                  <a:gd name="T5" fmla="*/ 53 h 160"/>
                  <a:gd name="T6" fmla="*/ 53 w 107"/>
                  <a:gd name="T7" fmla="*/ 0 h 160"/>
                  <a:gd name="T8" fmla="*/ 53 w 107"/>
                  <a:gd name="T9" fmla="*/ 0 h 160"/>
                  <a:gd name="T10" fmla="*/ 53 w 107"/>
                  <a:gd name="T11" fmla="*/ 0 h 160"/>
                  <a:gd name="T12" fmla="*/ 107 w 107"/>
                  <a:gd name="T13" fmla="*/ 0 h 160"/>
                  <a:gd name="T14" fmla="*/ 107 w 107"/>
                  <a:gd name="T15" fmla="*/ 0 h 160"/>
                  <a:gd name="T16" fmla="*/ 107 w 107"/>
                  <a:gd name="T17" fmla="*/ 0 h 160"/>
                  <a:gd name="T18" fmla="*/ 107 w 107"/>
                  <a:gd name="T19" fmla="*/ 0 h 160"/>
                  <a:gd name="T20" fmla="*/ 107 w 107"/>
                  <a:gd name="T21" fmla="*/ 53 h 160"/>
                  <a:gd name="T22" fmla="*/ 107 w 107"/>
                  <a:gd name="T23" fmla="*/ 53 h 160"/>
                  <a:gd name="T24" fmla="*/ 107 w 107"/>
                  <a:gd name="T25" fmla="*/ 53 h 160"/>
                  <a:gd name="T26" fmla="*/ 53 w 107"/>
                  <a:gd name="T27" fmla="*/ 107 h 160"/>
                  <a:gd name="T28" fmla="*/ 53 w 107"/>
                  <a:gd name="T29" fmla="*/ 160 h 160"/>
                  <a:gd name="T30" fmla="*/ 53 w 107"/>
                  <a:gd name="T31" fmla="*/ 160 h 160"/>
                  <a:gd name="T32" fmla="*/ 53 w 107"/>
                  <a:gd name="T33" fmla="*/ 160 h 160"/>
                  <a:gd name="T34" fmla="*/ 53 w 107"/>
                  <a:gd name="T35" fmla="*/ 160 h 160"/>
                  <a:gd name="T36" fmla="*/ 53 w 107"/>
                  <a:gd name="T37" fmla="*/ 160 h 160"/>
                  <a:gd name="T38" fmla="*/ 53 w 107"/>
                  <a:gd name="T3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60">
                    <a:moveTo>
                      <a:pt x="53" y="160"/>
                    </a:moveTo>
                    <a:lnTo>
                      <a:pt x="53" y="160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3" y="107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" name="Freeform 479"/>
              <p:cNvSpPr>
                <a:spLocks/>
              </p:cNvSpPr>
              <p:nvPr/>
            </p:nvSpPr>
            <p:spPr bwMode="auto">
              <a:xfrm>
                <a:off x="3917" y="1942"/>
                <a:ext cx="27" cy="54"/>
              </a:xfrm>
              <a:custGeom>
                <a:avLst/>
                <a:gdLst>
                  <a:gd name="T0" fmla="*/ 0 w 214"/>
                  <a:gd name="T1" fmla="*/ 0 h 428"/>
                  <a:gd name="T2" fmla="*/ 0 w 214"/>
                  <a:gd name="T3" fmla="*/ 0 h 428"/>
                  <a:gd name="T4" fmla="*/ 53 w 214"/>
                  <a:gd name="T5" fmla="*/ 0 h 428"/>
                  <a:gd name="T6" fmla="*/ 107 w 214"/>
                  <a:gd name="T7" fmla="*/ 0 h 428"/>
                  <a:gd name="T8" fmla="*/ 107 w 214"/>
                  <a:gd name="T9" fmla="*/ 0 h 428"/>
                  <a:gd name="T10" fmla="*/ 160 w 214"/>
                  <a:gd name="T11" fmla="*/ 54 h 428"/>
                  <a:gd name="T12" fmla="*/ 160 w 214"/>
                  <a:gd name="T13" fmla="*/ 107 h 428"/>
                  <a:gd name="T14" fmla="*/ 214 w 214"/>
                  <a:gd name="T15" fmla="*/ 107 h 428"/>
                  <a:gd name="T16" fmla="*/ 214 w 214"/>
                  <a:gd name="T17" fmla="*/ 107 h 428"/>
                  <a:gd name="T18" fmla="*/ 214 w 214"/>
                  <a:gd name="T19" fmla="*/ 161 h 428"/>
                  <a:gd name="T20" fmla="*/ 214 w 214"/>
                  <a:gd name="T21" fmla="*/ 214 h 428"/>
                  <a:gd name="T22" fmla="*/ 214 w 214"/>
                  <a:gd name="T23" fmla="*/ 214 h 428"/>
                  <a:gd name="T24" fmla="*/ 214 w 214"/>
                  <a:gd name="T25" fmla="*/ 214 h 428"/>
                  <a:gd name="T26" fmla="*/ 214 w 214"/>
                  <a:gd name="T27" fmla="*/ 268 h 428"/>
                  <a:gd name="T28" fmla="*/ 214 w 214"/>
                  <a:gd name="T29" fmla="*/ 321 h 428"/>
                  <a:gd name="T30" fmla="*/ 214 w 214"/>
                  <a:gd name="T31" fmla="*/ 375 h 428"/>
                  <a:gd name="T32" fmla="*/ 214 w 214"/>
                  <a:gd name="T33" fmla="*/ 375 h 428"/>
                  <a:gd name="T34" fmla="*/ 214 w 214"/>
                  <a:gd name="T35" fmla="*/ 375 h 428"/>
                  <a:gd name="T36" fmla="*/ 160 w 214"/>
                  <a:gd name="T37" fmla="*/ 428 h 428"/>
                  <a:gd name="T38" fmla="*/ 160 w 214"/>
                  <a:gd name="T39" fmla="*/ 375 h 428"/>
                  <a:gd name="T40" fmla="*/ 160 w 214"/>
                  <a:gd name="T41" fmla="*/ 375 h 428"/>
                  <a:gd name="T42" fmla="*/ 107 w 214"/>
                  <a:gd name="T43" fmla="*/ 321 h 428"/>
                  <a:gd name="T44" fmla="*/ 107 w 214"/>
                  <a:gd name="T45" fmla="*/ 268 h 428"/>
                  <a:gd name="T46" fmla="*/ 107 w 214"/>
                  <a:gd name="T47" fmla="*/ 214 h 428"/>
                  <a:gd name="T48" fmla="*/ 107 w 214"/>
                  <a:gd name="T49" fmla="*/ 214 h 428"/>
                  <a:gd name="T50" fmla="*/ 53 w 214"/>
                  <a:gd name="T51" fmla="*/ 161 h 428"/>
                  <a:gd name="T52" fmla="*/ 0 w 214"/>
                  <a:gd name="T53" fmla="*/ 54 h 428"/>
                  <a:gd name="T54" fmla="*/ 0 w 214"/>
                  <a:gd name="T55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4" h="428">
                    <a:moveTo>
                      <a:pt x="0" y="0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68"/>
                    </a:lnTo>
                    <a:lnTo>
                      <a:pt x="214" y="321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160" y="428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07" y="321"/>
                    </a:lnTo>
                    <a:lnTo>
                      <a:pt x="107" y="268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3" y="161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" name="Freeform 480"/>
              <p:cNvSpPr>
                <a:spLocks/>
              </p:cNvSpPr>
              <p:nvPr/>
            </p:nvSpPr>
            <p:spPr bwMode="auto">
              <a:xfrm>
                <a:off x="3924" y="1942"/>
                <a:ext cx="20" cy="47"/>
              </a:xfrm>
              <a:custGeom>
                <a:avLst/>
                <a:gdLst>
                  <a:gd name="T0" fmla="*/ 0 w 161"/>
                  <a:gd name="T1" fmla="*/ 54 h 375"/>
                  <a:gd name="T2" fmla="*/ 0 w 161"/>
                  <a:gd name="T3" fmla="*/ 0 h 375"/>
                  <a:gd name="T4" fmla="*/ 0 w 161"/>
                  <a:gd name="T5" fmla="*/ 54 h 375"/>
                  <a:gd name="T6" fmla="*/ 54 w 161"/>
                  <a:gd name="T7" fmla="*/ 54 h 375"/>
                  <a:gd name="T8" fmla="*/ 54 w 161"/>
                  <a:gd name="T9" fmla="*/ 54 h 375"/>
                  <a:gd name="T10" fmla="*/ 107 w 161"/>
                  <a:gd name="T11" fmla="*/ 107 h 375"/>
                  <a:gd name="T12" fmla="*/ 107 w 161"/>
                  <a:gd name="T13" fmla="*/ 107 h 375"/>
                  <a:gd name="T14" fmla="*/ 161 w 161"/>
                  <a:gd name="T15" fmla="*/ 107 h 375"/>
                  <a:gd name="T16" fmla="*/ 161 w 161"/>
                  <a:gd name="T17" fmla="*/ 107 h 375"/>
                  <a:gd name="T18" fmla="*/ 161 w 161"/>
                  <a:gd name="T19" fmla="*/ 161 h 375"/>
                  <a:gd name="T20" fmla="*/ 161 w 161"/>
                  <a:gd name="T21" fmla="*/ 214 h 375"/>
                  <a:gd name="T22" fmla="*/ 161 w 161"/>
                  <a:gd name="T23" fmla="*/ 214 h 375"/>
                  <a:gd name="T24" fmla="*/ 161 w 161"/>
                  <a:gd name="T25" fmla="*/ 214 h 375"/>
                  <a:gd name="T26" fmla="*/ 161 w 161"/>
                  <a:gd name="T27" fmla="*/ 268 h 375"/>
                  <a:gd name="T28" fmla="*/ 161 w 161"/>
                  <a:gd name="T29" fmla="*/ 321 h 375"/>
                  <a:gd name="T30" fmla="*/ 161 w 161"/>
                  <a:gd name="T31" fmla="*/ 321 h 375"/>
                  <a:gd name="T32" fmla="*/ 161 w 161"/>
                  <a:gd name="T33" fmla="*/ 321 h 375"/>
                  <a:gd name="T34" fmla="*/ 161 w 161"/>
                  <a:gd name="T35" fmla="*/ 375 h 375"/>
                  <a:gd name="T36" fmla="*/ 107 w 161"/>
                  <a:gd name="T37" fmla="*/ 375 h 375"/>
                  <a:gd name="T38" fmla="*/ 107 w 161"/>
                  <a:gd name="T39" fmla="*/ 321 h 375"/>
                  <a:gd name="T40" fmla="*/ 107 w 161"/>
                  <a:gd name="T41" fmla="*/ 321 h 375"/>
                  <a:gd name="T42" fmla="*/ 54 w 161"/>
                  <a:gd name="T43" fmla="*/ 321 h 375"/>
                  <a:gd name="T44" fmla="*/ 54 w 161"/>
                  <a:gd name="T45" fmla="*/ 268 h 375"/>
                  <a:gd name="T46" fmla="*/ 54 w 161"/>
                  <a:gd name="T47" fmla="*/ 214 h 375"/>
                  <a:gd name="T48" fmla="*/ 54 w 161"/>
                  <a:gd name="T49" fmla="*/ 214 h 375"/>
                  <a:gd name="T50" fmla="*/ 0 w 161"/>
                  <a:gd name="T51" fmla="*/ 161 h 375"/>
                  <a:gd name="T52" fmla="*/ 0 w 161"/>
                  <a:gd name="T53" fmla="*/ 107 h 375"/>
                  <a:gd name="T54" fmla="*/ 0 w 161"/>
                  <a:gd name="T55" fmla="*/ 5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375">
                    <a:moveTo>
                      <a:pt x="0" y="54"/>
                    </a:moveTo>
                    <a:lnTo>
                      <a:pt x="0" y="0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68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61" y="375"/>
                    </a:lnTo>
                    <a:lnTo>
                      <a:pt x="107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268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" name="Freeform 481"/>
              <p:cNvSpPr>
                <a:spLocks/>
              </p:cNvSpPr>
              <p:nvPr/>
            </p:nvSpPr>
            <p:spPr bwMode="auto">
              <a:xfrm>
                <a:off x="3924" y="1949"/>
                <a:ext cx="20" cy="40"/>
              </a:xfrm>
              <a:custGeom>
                <a:avLst/>
                <a:gdLst>
                  <a:gd name="T0" fmla="*/ 0 w 161"/>
                  <a:gd name="T1" fmla="*/ 0 h 321"/>
                  <a:gd name="T2" fmla="*/ 0 w 161"/>
                  <a:gd name="T3" fmla="*/ 0 h 321"/>
                  <a:gd name="T4" fmla="*/ 0 w 161"/>
                  <a:gd name="T5" fmla="*/ 0 h 321"/>
                  <a:gd name="T6" fmla="*/ 54 w 161"/>
                  <a:gd name="T7" fmla="*/ 0 h 321"/>
                  <a:gd name="T8" fmla="*/ 54 w 161"/>
                  <a:gd name="T9" fmla="*/ 0 h 321"/>
                  <a:gd name="T10" fmla="*/ 107 w 161"/>
                  <a:gd name="T11" fmla="*/ 53 h 321"/>
                  <a:gd name="T12" fmla="*/ 107 w 161"/>
                  <a:gd name="T13" fmla="*/ 107 h 321"/>
                  <a:gd name="T14" fmla="*/ 161 w 161"/>
                  <a:gd name="T15" fmla="*/ 107 h 321"/>
                  <a:gd name="T16" fmla="*/ 161 w 161"/>
                  <a:gd name="T17" fmla="*/ 107 h 321"/>
                  <a:gd name="T18" fmla="*/ 161 w 161"/>
                  <a:gd name="T19" fmla="*/ 107 h 321"/>
                  <a:gd name="T20" fmla="*/ 161 w 161"/>
                  <a:gd name="T21" fmla="*/ 160 h 321"/>
                  <a:gd name="T22" fmla="*/ 161 w 161"/>
                  <a:gd name="T23" fmla="*/ 160 h 321"/>
                  <a:gd name="T24" fmla="*/ 161 w 161"/>
                  <a:gd name="T25" fmla="*/ 160 h 321"/>
                  <a:gd name="T26" fmla="*/ 161 w 161"/>
                  <a:gd name="T27" fmla="*/ 214 h 321"/>
                  <a:gd name="T28" fmla="*/ 161 w 161"/>
                  <a:gd name="T29" fmla="*/ 267 h 321"/>
                  <a:gd name="T30" fmla="*/ 161 w 161"/>
                  <a:gd name="T31" fmla="*/ 267 h 321"/>
                  <a:gd name="T32" fmla="*/ 161 w 161"/>
                  <a:gd name="T33" fmla="*/ 267 h 321"/>
                  <a:gd name="T34" fmla="*/ 161 w 161"/>
                  <a:gd name="T35" fmla="*/ 321 h 321"/>
                  <a:gd name="T36" fmla="*/ 107 w 161"/>
                  <a:gd name="T37" fmla="*/ 321 h 321"/>
                  <a:gd name="T38" fmla="*/ 107 w 161"/>
                  <a:gd name="T39" fmla="*/ 267 h 321"/>
                  <a:gd name="T40" fmla="*/ 107 w 161"/>
                  <a:gd name="T41" fmla="*/ 267 h 321"/>
                  <a:gd name="T42" fmla="*/ 54 w 161"/>
                  <a:gd name="T43" fmla="*/ 267 h 321"/>
                  <a:gd name="T44" fmla="*/ 54 w 161"/>
                  <a:gd name="T45" fmla="*/ 214 h 321"/>
                  <a:gd name="T46" fmla="*/ 54 w 161"/>
                  <a:gd name="T47" fmla="*/ 160 h 321"/>
                  <a:gd name="T48" fmla="*/ 54 w 161"/>
                  <a:gd name="T49" fmla="*/ 160 h 321"/>
                  <a:gd name="T50" fmla="*/ 0 w 161"/>
                  <a:gd name="T51" fmla="*/ 107 h 321"/>
                  <a:gd name="T52" fmla="*/ 0 w 161"/>
                  <a:gd name="T53" fmla="*/ 53 h 321"/>
                  <a:gd name="T54" fmla="*/ 0 w 161"/>
                  <a:gd name="T5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3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3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214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161" y="321"/>
                    </a:lnTo>
                    <a:lnTo>
                      <a:pt x="107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267"/>
                    </a:lnTo>
                    <a:lnTo>
                      <a:pt x="54" y="214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" name="Freeform 482"/>
              <p:cNvSpPr>
                <a:spLocks/>
              </p:cNvSpPr>
              <p:nvPr/>
            </p:nvSpPr>
            <p:spPr bwMode="auto">
              <a:xfrm>
                <a:off x="3924" y="1956"/>
                <a:ext cx="20" cy="26"/>
              </a:xfrm>
              <a:custGeom>
                <a:avLst/>
                <a:gdLst>
                  <a:gd name="T0" fmla="*/ 0 w 161"/>
                  <a:gd name="T1" fmla="*/ 0 h 214"/>
                  <a:gd name="T2" fmla="*/ 0 w 161"/>
                  <a:gd name="T3" fmla="*/ 0 h 214"/>
                  <a:gd name="T4" fmla="*/ 54 w 161"/>
                  <a:gd name="T5" fmla="*/ 0 h 214"/>
                  <a:gd name="T6" fmla="*/ 107 w 161"/>
                  <a:gd name="T7" fmla="*/ 0 h 214"/>
                  <a:gd name="T8" fmla="*/ 107 w 161"/>
                  <a:gd name="T9" fmla="*/ 0 h 214"/>
                  <a:gd name="T10" fmla="*/ 107 w 161"/>
                  <a:gd name="T11" fmla="*/ 0 h 214"/>
                  <a:gd name="T12" fmla="*/ 107 w 161"/>
                  <a:gd name="T13" fmla="*/ 54 h 214"/>
                  <a:gd name="T14" fmla="*/ 161 w 161"/>
                  <a:gd name="T15" fmla="*/ 54 h 214"/>
                  <a:gd name="T16" fmla="*/ 161 w 161"/>
                  <a:gd name="T17" fmla="*/ 54 h 214"/>
                  <a:gd name="T18" fmla="*/ 161 w 161"/>
                  <a:gd name="T19" fmla="*/ 107 h 214"/>
                  <a:gd name="T20" fmla="*/ 161 w 161"/>
                  <a:gd name="T21" fmla="*/ 107 h 214"/>
                  <a:gd name="T22" fmla="*/ 161 w 161"/>
                  <a:gd name="T23" fmla="*/ 107 h 214"/>
                  <a:gd name="T24" fmla="*/ 161 w 161"/>
                  <a:gd name="T25" fmla="*/ 107 h 214"/>
                  <a:gd name="T26" fmla="*/ 161 w 161"/>
                  <a:gd name="T27" fmla="*/ 161 h 214"/>
                  <a:gd name="T28" fmla="*/ 161 w 161"/>
                  <a:gd name="T29" fmla="*/ 214 h 214"/>
                  <a:gd name="T30" fmla="*/ 161 w 161"/>
                  <a:gd name="T31" fmla="*/ 214 h 214"/>
                  <a:gd name="T32" fmla="*/ 161 w 161"/>
                  <a:gd name="T33" fmla="*/ 214 h 214"/>
                  <a:gd name="T34" fmla="*/ 107 w 161"/>
                  <a:gd name="T35" fmla="*/ 214 h 214"/>
                  <a:gd name="T36" fmla="*/ 107 w 161"/>
                  <a:gd name="T37" fmla="*/ 214 h 214"/>
                  <a:gd name="T38" fmla="*/ 107 w 161"/>
                  <a:gd name="T39" fmla="*/ 214 h 214"/>
                  <a:gd name="T40" fmla="*/ 107 w 161"/>
                  <a:gd name="T41" fmla="*/ 214 h 214"/>
                  <a:gd name="T42" fmla="*/ 54 w 161"/>
                  <a:gd name="T43" fmla="*/ 161 h 214"/>
                  <a:gd name="T44" fmla="*/ 54 w 161"/>
                  <a:gd name="T45" fmla="*/ 161 h 214"/>
                  <a:gd name="T46" fmla="*/ 54 w 161"/>
                  <a:gd name="T47" fmla="*/ 107 h 214"/>
                  <a:gd name="T48" fmla="*/ 54 w 161"/>
                  <a:gd name="T49" fmla="*/ 107 h 214"/>
                  <a:gd name="T50" fmla="*/ 0 w 161"/>
                  <a:gd name="T51" fmla="*/ 54 h 214"/>
                  <a:gd name="T52" fmla="*/ 0 w 161"/>
                  <a:gd name="T53" fmla="*/ 54 h 214"/>
                  <a:gd name="T54" fmla="*/ 0 w 161"/>
                  <a:gd name="T5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214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" name="Freeform 483"/>
              <p:cNvSpPr>
                <a:spLocks/>
              </p:cNvSpPr>
              <p:nvPr/>
            </p:nvSpPr>
            <p:spPr bwMode="auto">
              <a:xfrm>
                <a:off x="3931" y="1956"/>
                <a:ext cx="13" cy="26"/>
              </a:xfrm>
              <a:custGeom>
                <a:avLst/>
                <a:gdLst>
                  <a:gd name="T0" fmla="*/ 0 w 107"/>
                  <a:gd name="T1" fmla="*/ 0 h 214"/>
                  <a:gd name="T2" fmla="*/ 0 w 107"/>
                  <a:gd name="T3" fmla="*/ 54 h 214"/>
                  <a:gd name="T4" fmla="*/ 0 w 107"/>
                  <a:gd name="T5" fmla="*/ 54 h 214"/>
                  <a:gd name="T6" fmla="*/ 0 w 107"/>
                  <a:gd name="T7" fmla="*/ 107 h 214"/>
                  <a:gd name="T8" fmla="*/ 0 w 107"/>
                  <a:gd name="T9" fmla="*/ 107 h 214"/>
                  <a:gd name="T10" fmla="*/ 0 w 107"/>
                  <a:gd name="T11" fmla="*/ 161 h 214"/>
                  <a:gd name="T12" fmla="*/ 0 w 107"/>
                  <a:gd name="T13" fmla="*/ 161 h 214"/>
                  <a:gd name="T14" fmla="*/ 53 w 107"/>
                  <a:gd name="T15" fmla="*/ 161 h 214"/>
                  <a:gd name="T16" fmla="*/ 53 w 107"/>
                  <a:gd name="T17" fmla="*/ 161 h 214"/>
                  <a:gd name="T18" fmla="*/ 53 w 107"/>
                  <a:gd name="T19" fmla="*/ 214 h 214"/>
                  <a:gd name="T20" fmla="*/ 53 w 107"/>
                  <a:gd name="T21" fmla="*/ 214 h 214"/>
                  <a:gd name="T22" fmla="*/ 107 w 107"/>
                  <a:gd name="T23" fmla="*/ 161 h 214"/>
                  <a:gd name="T24" fmla="*/ 107 w 107"/>
                  <a:gd name="T25" fmla="*/ 161 h 214"/>
                  <a:gd name="T26" fmla="*/ 107 w 107"/>
                  <a:gd name="T27" fmla="*/ 161 h 214"/>
                  <a:gd name="T28" fmla="*/ 107 w 107"/>
                  <a:gd name="T29" fmla="*/ 161 h 214"/>
                  <a:gd name="T30" fmla="*/ 107 w 107"/>
                  <a:gd name="T31" fmla="*/ 107 h 214"/>
                  <a:gd name="T32" fmla="*/ 107 w 107"/>
                  <a:gd name="T33" fmla="*/ 107 h 214"/>
                  <a:gd name="T34" fmla="*/ 107 w 107"/>
                  <a:gd name="T35" fmla="*/ 107 h 214"/>
                  <a:gd name="T36" fmla="*/ 107 w 107"/>
                  <a:gd name="T37" fmla="*/ 107 h 214"/>
                  <a:gd name="T38" fmla="*/ 107 w 107"/>
                  <a:gd name="T39" fmla="*/ 54 h 214"/>
                  <a:gd name="T40" fmla="*/ 107 w 107"/>
                  <a:gd name="T41" fmla="*/ 54 h 214"/>
                  <a:gd name="T42" fmla="*/ 53 w 107"/>
                  <a:gd name="T43" fmla="*/ 54 h 214"/>
                  <a:gd name="T44" fmla="*/ 53 w 107"/>
                  <a:gd name="T45" fmla="*/ 54 h 214"/>
                  <a:gd name="T46" fmla="*/ 53 w 107"/>
                  <a:gd name="T47" fmla="*/ 0 h 214"/>
                  <a:gd name="T48" fmla="*/ 53 w 107"/>
                  <a:gd name="T49" fmla="*/ 0 h 214"/>
                  <a:gd name="T50" fmla="*/ 0 w 107"/>
                  <a:gd name="T51" fmla="*/ 0 h 214"/>
                  <a:gd name="T52" fmla="*/ 0 w 107"/>
                  <a:gd name="T53" fmla="*/ 0 h 214"/>
                  <a:gd name="T54" fmla="*/ 0 w 107"/>
                  <a:gd name="T5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214">
                    <a:moveTo>
                      <a:pt x="0" y="0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" name="Freeform 484"/>
              <p:cNvSpPr>
                <a:spLocks/>
              </p:cNvSpPr>
              <p:nvPr/>
            </p:nvSpPr>
            <p:spPr bwMode="auto">
              <a:xfrm>
                <a:off x="3951" y="1962"/>
                <a:ext cx="7" cy="20"/>
              </a:xfrm>
              <a:custGeom>
                <a:avLst/>
                <a:gdLst>
                  <a:gd name="T0" fmla="*/ 0 w 54"/>
                  <a:gd name="T1" fmla="*/ 0 h 160"/>
                  <a:gd name="T2" fmla="*/ 0 w 54"/>
                  <a:gd name="T3" fmla="*/ 0 h 160"/>
                  <a:gd name="T4" fmla="*/ 54 w 54"/>
                  <a:gd name="T5" fmla="*/ 0 h 160"/>
                  <a:gd name="T6" fmla="*/ 54 w 54"/>
                  <a:gd name="T7" fmla="*/ 0 h 160"/>
                  <a:gd name="T8" fmla="*/ 54 w 54"/>
                  <a:gd name="T9" fmla="*/ 0 h 160"/>
                  <a:gd name="T10" fmla="*/ 54 w 54"/>
                  <a:gd name="T11" fmla="*/ 0 h 160"/>
                  <a:gd name="T12" fmla="*/ 54 w 54"/>
                  <a:gd name="T13" fmla="*/ 53 h 160"/>
                  <a:gd name="T14" fmla="*/ 54 w 54"/>
                  <a:gd name="T15" fmla="*/ 53 h 160"/>
                  <a:gd name="T16" fmla="*/ 54 w 54"/>
                  <a:gd name="T17" fmla="*/ 53 h 160"/>
                  <a:gd name="T18" fmla="*/ 0 w 54"/>
                  <a:gd name="T19" fmla="*/ 107 h 160"/>
                  <a:gd name="T20" fmla="*/ 0 w 54"/>
                  <a:gd name="T21" fmla="*/ 160 h 160"/>
                  <a:gd name="T22" fmla="*/ 0 w 54"/>
                  <a:gd name="T23" fmla="*/ 160 h 160"/>
                  <a:gd name="T24" fmla="*/ 0 w 54"/>
                  <a:gd name="T25" fmla="*/ 160 h 160"/>
                  <a:gd name="T26" fmla="*/ 0 w 54"/>
                  <a:gd name="T27" fmla="*/ 160 h 160"/>
                  <a:gd name="T28" fmla="*/ 0 w 54"/>
                  <a:gd name="T29" fmla="*/ 160 h 160"/>
                  <a:gd name="T30" fmla="*/ 0 w 54"/>
                  <a:gd name="T31" fmla="*/ 107 h 160"/>
                  <a:gd name="T32" fmla="*/ 0 w 54"/>
                  <a:gd name="T33" fmla="*/ 107 h 160"/>
                  <a:gd name="T34" fmla="*/ 0 w 54"/>
                  <a:gd name="T35" fmla="*/ 107 h 160"/>
                  <a:gd name="T36" fmla="*/ 0 w 54"/>
                  <a:gd name="T37" fmla="*/ 53 h 160"/>
                  <a:gd name="T38" fmla="*/ 0 w 54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60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" name="Freeform 485"/>
              <p:cNvSpPr>
                <a:spLocks/>
              </p:cNvSpPr>
              <p:nvPr/>
            </p:nvSpPr>
            <p:spPr bwMode="auto">
              <a:xfrm>
                <a:off x="3951" y="1962"/>
                <a:ext cx="7" cy="20"/>
              </a:xfrm>
              <a:custGeom>
                <a:avLst/>
                <a:gdLst>
                  <a:gd name="T0" fmla="*/ 0 w 54"/>
                  <a:gd name="T1" fmla="*/ 0 h 160"/>
                  <a:gd name="T2" fmla="*/ 0 w 54"/>
                  <a:gd name="T3" fmla="*/ 0 h 160"/>
                  <a:gd name="T4" fmla="*/ 54 w 54"/>
                  <a:gd name="T5" fmla="*/ 0 h 160"/>
                  <a:gd name="T6" fmla="*/ 54 w 54"/>
                  <a:gd name="T7" fmla="*/ 0 h 160"/>
                  <a:gd name="T8" fmla="*/ 54 w 54"/>
                  <a:gd name="T9" fmla="*/ 0 h 160"/>
                  <a:gd name="T10" fmla="*/ 54 w 54"/>
                  <a:gd name="T11" fmla="*/ 0 h 160"/>
                  <a:gd name="T12" fmla="*/ 54 w 54"/>
                  <a:gd name="T13" fmla="*/ 53 h 160"/>
                  <a:gd name="T14" fmla="*/ 54 w 54"/>
                  <a:gd name="T15" fmla="*/ 53 h 160"/>
                  <a:gd name="T16" fmla="*/ 54 w 54"/>
                  <a:gd name="T17" fmla="*/ 53 h 160"/>
                  <a:gd name="T18" fmla="*/ 0 w 54"/>
                  <a:gd name="T19" fmla="*/ 107 h 160"/>
                  <a:gd name="T20" fmla="*/ 0 w 54"/>
                  <a:gd name="T21" fmla="*/ 107 h 160"/>
                  <a:gd name="T22" fmla="*/ 0 w 54"/>
                  <a:gd name="T23" fmla="*/ 107 h 160"/>
                  <a:gd name="T24" fmla="*/ 0 w 54"/>
                  <a:gd name="T25" fmla="*/ 107 h 160"/>
                  <a:gd name="T26" fmla="*/ 0 w 54"/>
                  <a:gd name="T27" fmla="*/ 160 h 160"/>
                  <a:gd name="T28" fmla="*/ 0 w 54"/>
                  <a:gd name="T29" fmla="*/ 160 h 160"/>
                  <a:gd name="T30" fmla="*/ 0 w 54"/>
                  <a:gd name="T31" fmla="*/ 107 h 160"/>
                  <a:gd name="T32" fmla="*/ 0 w 54"/>
                  <a:gd name="T33" fmla="*/ 107 h 160"/>
                  <a:gd name="T34" fmla="*/ 0 w 54"/>
                  <a:gd name="T35" fmla="*/ 107 h 160"/>
                  <a:gd name="T36" fmla="*/ 0 w 54"/>
                  <a:gd name="T37" fmla="*/ 53 h 160"/>
                  <a:gd name="T38" fmla="*/ 0 w 54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60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" name="Freeform 486"/>
              <p:cNvSpPr>
                <a:spLocks/>
              </p:cNvSpPr>
              <p:nvPr/>
            </p:nvSpPr>
            <p:spPr bwMode="auto">
              <a:xfrm>
                <a:off x="3951" y="1962"/>
                <a:ext cx="7" cy="14"/>
              </a:xfrm>
              <a:custGeom>
                <a:avLst/>
                <a:gdLst>
                  <a:gd name="T0" fmla="*/ 0 w 54"/>
                  <a:gd name="T1" fmla="*/ 0 h 107"/>
                  <a:gd name="T2" fmla="*/ 0 w 54"/>
                  <a:gd name="T3" fmla="*/ 0 h 107"/>
                  <a:gd name="T4" fmla="*/ 54 w 54"/>
                  <a:gd name="T5" fmla="*/ 0 h 107"/>
                  <a:gd name="T6" fmla="*/ 54 w 54"/>
                  <a:gd name="T7" fmla="*/ 0 h 107"/>
                  <a:gd name="T8" fmla="*/ 54 w 54"/>
                  <a:gd name="T9" fmla="*/ 0 h 107"/>
                  <a:gd name="T10" fmla="*/ 54 w 54"/>
                  <a:gd name="T11" fmla="*/ 0 h 107"/>
                  <a:gd name="T12" fmla="*/ 54 w 54"/>
                  <a:gd name="T13" fmla="*/ 53 h 107"/>
                  <a:gd name="T14" fmla="*/ 54 w 54"/>
                  <a:gd name="T15" fmla="*/ 53 h 107"/>
                  <a:gd name="T16" fmla="*/ 54 w 54"/>
                  <a:gd name="T17" fmla="*/ 53 h 107"/>
                  <a:gd name="T18" fmla="*/ 0 w 54"/>
                  <a:gd name="T19" fmla="*/ 107 h 107"/>
                  <a:gd name="T20" fmla="*/ 0 w 54"/>
                  <a:gd name="T21" fmla="*/ 107 h 107"/>
                  <a:gd name="T22" fmla="*/ 0 w 54"/>
                  <a:gd name="T23" fmla="*/ 107 h 107"/>
                  <a:gd name="T24" fmla="*/ 0 w 54"/>
                  <a:gd name="T25" fmla="*/ 107 h 107"/>
                  <a:gd name="T26" fmla="*/ 0 w 54"/>
                  <a:gd name="T27" fmla="*/ 107 h 107"/>
                  <a:gd name="T28" fmla="*/ 0 w 54"/>
                  <a:gd name="T29" fmla="*/ 107 h 107"/>
                  <a:gd name="T30" fmla="*/ 0 w 54"/>
                  <a:gd name="T31" fmla="*/ 107 h 107"/>
                  <a:gd name="T32" fmla="*/ 0 w 54"/>
                  <a:gd name="T33" fmla="*/ 107 h 107"/>
                  <a:gd name="T34" fmla="*/ 0 w 54"/>
                  <a:gd name="T35" fmla="*/ 107 h 107"/>
                  <a:gd name="T36" fmla="*/ 0 w 54"/>
                  <a:gd name="T37" fmla="*/ 53 h 107"/>
                  <a:gd name="T38" fmla="*/ 0 w 54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07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" name="Freeform 487"/>
              <p:cNvSpPr>
                <a:spLocks/>
              </p:cNvSpPr>
              <p:nvPr/>
            </p:nvSpPr>
            <p:spPr bwMode="auto">
              <a:xfrm>
                <a:off x="3951" y="1962"/>
                <a:ext cx="7" cy="14"/>
              </a:xfrm>
              <a:custGeom>
                <a:avLst/>
                <a:gdLst>
                  <a:gd name="T0" fmla="*/ 0 w 54"/>
                  <a:gd name="T1" fmla="*/ 53 h 107"/>
                  <a:gd name="T2" fmla="*/ 0 w 54"/>
                  <a:gd name="T3" fmla="*/ 53 h 107"/>
                  <a:gd name="T4" fmla="*/ 0 w 54"/>
                  <a:gd name="T5" fmla="*/ 53 h 107"/>
                  <a:gd name="T6" fmla="*/ 0 w 54"/>
                  <a:gd name="T7" fmla="*/ 0 h 107"/>
                  <a:gd name="T8" fmla="*/ 0 w 54"/>
                  <a:gd name="T9" fmla="*/ 0 h 107"/>
                  <a:gd name="T10" fmla="*/ 0 w 54"/>
                  <a:gd name="T11" fmla="*/ 0 h 107"/>
                  <a:gd name="T12" fmla="*/ 54 w 54"/>
                  <a:gd name="T13" fmla="*/ 0 h 107"/>
                  <a:gd name="T14" fmla="*/ 54 w 54"/>
                  <a:gd name="T15" fmla="*/ 0 h 107"/>
                  <a:gd name="T16" fmla="*/ 54 w 54"/>
                  <a:gd name="T17" fmla="*/ 0 h 107"/>
                  <a:gd name="T18" fmla="*/ 54 w 54"/>
                  <a:gd name="T19" fmla="*/ 0 h 107"/>
                  <a:gd name="T20" fmla="*/ 54 w 54"/>
                  <a:gd name="T21" fmla="*/ 53 h 107"/>
                  <a:gd name="T22" fmla="*/ 54 w 54"/>
                  <a:gd name="T23" fmla="*/ 53 h 107"/>
                  <a:gd name="T24" fmla="*/ 54 w 54"/>
                  <a:gd name="T25" fmla="*/ 53 h 107"/>
                  <a:gd name="T26" fmla="*/ 0 w 54"/>
                  <a:gd name="T27" fmla="*/ 53 h 107"/>
                  <a:gd name="T28" fmla="*/ 0 w 54"/>
                  <a:gd name="T29" fmla="*/ 107 h 107"/>
                  <a:gd name="T30" fmla="*/ 0 w 54"/>
                  <a:gd name="T31" fmla="*/ 107 h 107"/>
                  <a:gd name="T32" fmla="*/ 0 w 54"/>
                  <a:gd name="T33" fmla="*/ 107 h 107"/>
                  <a:gd name="T34" fmla="*/ 0 w 54"/>
                  <a:gd name="T35" fmla="*/ 107 h 107"/>
                  <a:gd name="T36" fmla="*/ 0 w 54"/>
                  <a:gd name="T37" fmla="*/ 107 h 107"/>
                  <a:gd name="T38" fmla="*/ 0 w 54"/>
                  <a:gd name="T39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07">
                    <a:moveTo>
                      <a:pt x="0" y="53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" name="Freeform 488"/>
              <p:cNvSpPr>
                <a:spLocks/>
              </p:cNvSpPr>
              <p:nvPr/>
            </p:nvSpPr>
            <p:spPr bwMode="auto">
              <a:xfrm>
                <a:off x="3971" y="1862"/>
                <a:ext cx="80" cy="127"/>
              </a:xfrm>
              <a:custGeom>
                <a:avLst/>
                <a:gdLst>
                  <a:gd name="T0" fmla="*/ 160 w 642"/>
                  <a:gd name="T1" fmla="*/ 0 h 1016"/>
                  <a:gd name="T2" fmla="*/ 160 w 642"/>
                  <a:gd name="T3" fmla="*/ 53 h 1016"/>
                  <a:gd name="T4" fmla="*/ 160 w 642"/>
                  <a:gd name="T5" fmla="*/ 160 h 1016"/>
                  <a:gd name="T6" fmla="*/ 160 w 642"/>
                  <a:gd name="T7" fmla="*/ 266 h 1016"/>
                  <a:gd name="T8" fmla="*/ 160 w 642"/>
                  <a:gd name="T9" fmla="*/ 266 h 1016"/>
                  <a:gd name="T10" fmla="*/ 107 w 642"/>
                  <a:gd name="T11" fmla="*/ 320 h 1016"/>
                  <a:gd name="T12" fmla="*/ 53 w 642"/>
                  <a:gd name="T13" fmla="*/ 373 h 1016"/>
                  <a:gd name="T14" fmla="*/ 53 w 642"/>
                  <a:gd name="T15" fmla="*/ 481 h 1016"/>
                  <a:gd name="T16" fmla="*/ 53 w 642"/>
                  <a:gd name="T17" fmla="*/ 481 h 1016"/>
                  <a:gd name="T18" fmla="*/ 0 w 642"/>
                  <a:gd name="T19" fmla="*/ 588 h 1016"/>
                  <a:gd name="T20" fmla="*/ 53 w 642"/>
                  <a:gd name="T21" fmla="*/ 641 h 1016"/>
                  <a:gd name="T22" fmla="*/ 160 w 642"/>
                  <a:gd name="T23" fmla="*/ 588 h 1016"/>
                  <a:gd name="T24" fmla="*/ 160 w 642"/>
                  <a:gd name="T25" fmla="*/ 588 h 1016"/>
                  <a:gd name="T26" fmla="*/ 267 w 642"/>
                  <a:gd name="T27" fmla="*/ 534 h 1016"/>
                  <a:gd name="T28" fmla="*/ 321 w 642"/>
                  <a:gd name="T29" fmla="*/ 534 h 1016"/>
                  <a:gd name="T30" fmla="*/ 375 w 642"/>
                  <a:gd name="T31" fmla="*/ 534 h 1016"/>
                  <a:gd name="T32" fmla="*/ 375 w 642"/>
                  <a:gd name="T33" fmla="*/ 534 h 1016"/>
                  <a:gd name="T34" fmla="*/ 375 w 642"/>
                  <a:gd name="T35" fmla="*/ 588 h 1016"/>
                  <a:gd name="T36" fmla="*/ 428 w 642"/>
                  <a:gd name="T37" fmla="*/ 695 h 1016"/>
                  <a:gd name="T38" fmla="*/ 482 w 642"/>
                  <a:gd name="T39" fmla="*/ 855 h 1016"/>
                  <a:gd name="T40" fmla="*/ 482 w 642"/>
                  <a:gd name="T41" fmla="*/ 855 h 1016"/>
                  <a:gd name="T42" fmla="*/ 535 w 642"/>
                  <a:gd name="T43" fmla="*/ 962 h 1016"/>
                  <a:gd name="T44" fmla="*/ 589 w 642"/>
                  <a:gd name="T45" fmla="*/ 1016 h 1016"/>
                  <a:gd name="T46" fmla="*/ 642 w 642"/>
                  <a:gd name="T47" fmla="*/ 909 h 1016"/>
                  <a:gd name="T48" fmla="*/ 642 w 642"/>
                  <a:gd name="T49" fmla="*/ 909 h 1016"/>
                  <a:gd name="T50" fmla="*/ 589 w 642"/>
                  <a:gd name="T51" fmla="*/ 802 h 1016"/>
                  <a:gd name="T52" fmla="*/ 535 w 642"/>
                  <a:gd name="T53" fmla="*/ 641 h 1016"/>
                  <a:gd name="T54" fmla="*/ 428 w 642"/>
                  <a:gd name="T55" fmla="*/ 373 h 1016"/>
                  <a:gd name="T56" fmla="*/ 428 w 642"/>
                  <a:gd name="T57" fmla="*/ 373 h 1016"/>
                  <a:gd name="T58" fmla="*/ 428 w 642"/>
                  <a:gd name="T59" fmla="*/ 373 h 1016"/>
                  <a:gd name="T60" fmla="*/ 375 w 642"/>
                  <a:gd name="T61" fmla="*/ 320 h 1016"/>
                  <a:gd name="T62" fmla="*/ 375 w 642"/>
                  <a:gd name="T63" fmla="*/ 266 h 1016"/>
                  <a:gd name="T64" fmla="*/ 375 w 642"/>
                  <a:gd name="T65" fmla="*/ 266 h 1016"/>
                  <a:gd name="T66" fmla="*/ 321 w 642"/>
                  <a:gd name="T67" fmla="*/ 213 h 1016"/>
                  <a:gd name="T68" fmla="*/ 214 w 642"/>
                  <a:gd name="T69" fmla="*/ 53 h 1016"/>
                  <a:gd name="T70" fmla="*/ 160 w 642"/>
                  <a:gd name="T71" fmla="*/ 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1016">
                    <a:moveTo>
                      <a:pt x="160" y="0"/>
                    </a:moveTo>
                    <a:lnTo>
                      <a:pt x="160" y="53"/>
                    </a:lnTo>
                    <a:lnTo>
                      <a:pt x="160" y="16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07" y="320"/>
                    </a:lnTo>
                    <a:lnTo>
                      <a:pt x="53" y="373"/>
                    </a:lnTo>
                    <a:lnTo>
                      <a:pt x="53" y="481"/>
                    </a:lnTo>
                    <a:lnTo>
                      <a:pt x="53" y="481"/>
                    </a:lnTo>
                    <a:lnTo>
                      <a:pt x="0" y="588"/>
                    </a:lnTo>
                    <a:lnTo>
                      <a:pt x="53" y="641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267" y="534"/>
                    </a:lnTo>
                    <a:lnTo>
                      <a:pt x="321" y="534"/>
                    </a:lnTo>
                    <a:lnTo>
                      <a:pt x="375" y="534"/>
                    </a:lnTo>
                    <a:lnTo>
                      <a:pt x="375" y="534"/>
                    </a:lnTo>
                    <a:lnTo>
                      <a:pt x="375" y="588"/>
                    </a:lnTo>
                    <a:lnTo>
                      <a:pt x="428" y="695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962"/>
                    </a:lnTo>
                    <a:lnTo>
                      <a:pt x="589" y="1016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589" y="802"/>
                    </a:lnTo>
                    <a:lnTo>
                      <a:pt x="535" y="641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375" y="320"/>
                    </a:lnTo>
                    <a:lnTo>
                      <a:pt x="375" y="266"/>
                    </a:lnTo>
                    <a:lnTo>
                      <a:pt x="375" y="266"/>
                    </a:lnTo>
                    <a:lnTo>
                      <a:pt x="321" y="213"/>
                    </a:lnTo>
                    <a:lnTo>
                      <a:pt x="214" y="5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9" name="Freeform 489"/>
              <p:cNvSpPr>
                <a:spLocks/>
              </p:cNvSpPr>
              <p:nvPr/>
            </p:nvSpPr>
            <p:spPr bwMode="auto">
              <a:xfrm>
                <a:off x="3978" y="1862"/>
                <a:ext cx="66" cy="114"/>
              </a:xfrm>
              <a:custGeom>
                <a:avLst/>
                <a:gdLst>
                  <a:gd name="T0" fmla="*/ 107 w 536"/>
                  <a:gd name="T1" fmla="*/ 0 h 909"/>
                  <a:gd name="T2" fmla="*/ 161 w 536"/>
                  <a:gd name="T3" fmla="*/ 107 h 909"/>
                  <a:gd name="T4" fmla="*/ 268 w 536"/>
                  <a:gd name="T5" fmla="*/ 213 h 909"/>
                  <a:gd name="T6" fmla="*/ 322 w 536"/>
                  <a:gd name="T7" fmla="*/ 266 h 909"/>
                  <a:gd name="T8" fmla="*/ 322 w 536"/>
                  <a:gd name="T9" fmla="*/ 266 h 909"/>
                  <a:gd name="T10" fmla="*/ 322 w 536"/>
                  <a:gd name="T11" fmla="*/ 320 h 909"/>
                  <a:gd name="T12" fmla="*/ 375 w 536"/>
                  <a:gd name="T13" fmla="*/ 373 h 909"/>
                  <a:gd name="T14" fmla="*/ 375 w 536"/>
                  <a:gd name="T15" fmla="*/ 373 h 909"/>
                  <a:gd name="T16" fmla="*/ 375 w 536"/>
                  <a:gd name="T17" fmla="*/ 373 h 909"/>
                  <a:gd name="T18" fmla="*/ 482 w 536"/>
                  <a:gd name="T19" fmla="*/ 588 h 909"/>
                  <a:gd name="T20" fmla="*/ 536 w 536"/>
                  <a:gd name="T21" fmla="*/ 748 h 909"/>
                  <a:gd name="T22" fmla="*/ 536 w 536"/>
                  <a:gd name="T23" fmla="*/ 855 h 909"/>
                  <a:gd name="T24" fmla="*/ 536 w 536"/>
                  <a:gd name="T25" fmla="*/ 855 h 909"/>
                  <a:gd name="T26" fmla="*/ 536 w 536"/>
                  <a:gd name="T27" fmla="*/ 909 h 909"/>
                  <a:gd name="T28" fmla="*/ 482 w 536"/>
                  <a:gd name="T29" fmla="*/ 909 h 909"/>
                  <a:gd name="T30" fmla="*/ 429 w 536"/>
                  <a:gd name="T31" fmla="*/ 802 h 909"/>
                  <a:gd name="T32" fmla="*/ 429 w 536"/>
                  <a:gd name="T33" fmla="*/ 802 h 909"/>
                  <a:gd name="T34" fmla="*/ 375 w 536"/>
                  <a:gd name="T35" fmla="*/ 695 h 909"/>
                  <a:gd name="T36" fmla="*/ 322 w 536"/>
                  <a:gd name="T37" fmla="*/ 588 h 909"/>
                  <a:gd name="T38" fmla="*/ 322 w 536"/>
                  <a:gd name="T39" fmla="*/ 534 h 909"/>
                  <a:gd name="T40" fmla="*/ 322 w 536"/>
                  <a:gd name="T41" fmla="*/ 534 h 909"/>
                  <a:gd name="T42" fmla="*/ 268 w 536"/>
                  <a:gd name="T43" fmla="*/ 534 h 909"/>
                  <a:gd name="T44" fmla="*/ 214 w 536"/>
                  <a:gd name="T45" fmla="*/ 534 h 909"/>
                  <a:gd name="T46" fmla="*/ 107 w 536"/>
                  <a:gd name="T47" fmla="*/ 588 h 909"/>
                  <a:gd name="T48" fmla="*/ 107 w 536"/>
                  <a:gd name="T49" fmla="*/ 588 h 909"/>
                  <a:gd name="T50" fmla="*/ 0 w 536"/>
                  <a:gd name="T51" fmla="*/ 588 h 909"/>
                  <a:gd name="T52" fmla="*/ 0 w 536"/>
                  <a:gd name="T53" fmla="*/ 534 h 909"/>
                  <a:gd name="T54" fmla="*/ 0 w 536"/>
                  <a:gd name="T55" fmla="*/ 427 h 909"/>
                  <a:gd name="T56" fmla="*/ 0 w 536"/>
                  <a:gd name="T57" fmla="*/ 427 h 909"/>
                  <a:gd name="T58" fmla="*/ 54 w 536"/>
                  <a:gd name="T59" fmla="*/ 373 h 909"/>
                  <a:gd name="T60" fmla="*/ 54 w 536"/>
                  <a:gd name="T61" fmla="*/ 320 h 909"/>
                  <a:gd name="T62" fmla="*/ 107 w 536"/>
                  <a:gd name="T63" fmla="*/ 266 h 909"/>
                  <a:gd name="T64" fmla="*/ 107 w 536"/>
                  <a:gd name="T65" fmla="*/ 266 h 909"/>
                  <a:gd name="T66" fmla="*/ 107 w 536"/>
                  <a:gd name="T67" fmla="*/ 213 h 909"/>
                  <a:gd name="T68" fmla="*/ 107 w 536"/>
                  <a:gd name="T69" fmla="*/ 107 h 909"/>
                  <a:gd name="T70" fmla="*/ 107 w 536"/>
                  <a:gd name="T71" fmla="*/ 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6" h="909">
                    <a:moveTo>
                      <a:pt x="107" y="0"/>
                    </a:moveTo>
                    <a:lnTo>
                      <a:pt x="161" y="107"/>
                    </a:lnTo>
                    <a:lnTo>
                      <a:pt x="268" y="213"/>
                    </a:lnTo>
                    <a:lnTo>
                      <a:pt x="322" y="266"/>
                    </a:lnTo>
                    <a:lnTo>
                      <a:pt x="322" y="266"/>
                    </a:lnTo>
                    <a:lnTo>
                      <a:pt x="322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482" y="588"/>
                    </a:lnTo>
                    <a:lnTo>
                      <a:pt x="536" y="748"/>
                    </a:lnTo>
                    <a:lnTo>
                      <a:pt x="536" y="855"/>
                    </a:lnTo>
                    <a:lnTo>
                      <a:pt x="536" y="855"/>
                    </a:lnTo>
                    <a:lnTo>
                      <a:pt x="536" y="909"/>
                    </a:lnTo>
                    <a:lnTo>
                      <a:pt x="482" y="909"/>
                    </a:lnTo>
                    <a:lnTo>
                      <a:pt x="429" y="802"/>
                    </a:lnTo>
                    <a:lnTo>
                      <a:pt x="429" y="802"/>
                    </a:lnTo>
                    <a:lnTo>
                      <a:pt x="375" y="695"/>
                    </a:lnTo>
                    <a:lnTo>
                      <a:pt x="322" y="588"/>
                    </a:lnTo>
                    <a:lnTo>
                      <a:pt x="322" y="534"/>
                    </a:lnTo>
                    <a:lnTo>
                      <a:pt x="322" y="534"/>
                    </a:lnTo>
                    <a:lnTo>
                      <a:pt x="268" y="534"/>
                    </a:lnTo>
                    <a:lnTo>
                      <a:pt x="214" y="534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0" y="588"/>
                    </a:lnTo>
                    <a:lnTo>
                      <a:pt x="0" y="534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54" y="373"/>
                    </a:lnTo>
                    <a:lnTo>
                      <a:pt x="54" y="320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107" y="213"/>
                    </a:lnTo>
                    <a:lnTo>
                      <a:pt x="107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Freeform 490"/>
              <p:cNvSpPr>
                <a:spLocks/>
              </p:cNvSpPr>
              <p:nvPr/>
            </p:nvSpPr>
            <p:spPr bwMode="auto">
              <a:xfrm>
                <a:off x="3978" y="1869"/>
                <a:ext cx="66" cy="100"/>
              </a:xfrm>
              <a:custGeom>
                <a:avLst/>
                <a:gdLst>
                  <a:gd name="T0" fmla="*/ 161 w 536"/>
                  <a:gd name="T1" fmla="*/ 0 h 802"/>
                  <a:gd name="T2" fmla="*/ 161 w 536"/>
                  <a:gd name="T3" fmla="*/ 54 h 802"/>
                  <a:gd name="T4" fmla="*/ 268 w 536"/>
                  <a:gd name="T5" fmla="*/ 160 h 802"/>
                  <a:gd name="T6" fmla="*/ 322 w 536"/>
                  <a:gd name="T7" fmla="*/ 213 h 802"/>
                  <a:gd name="T8" fmla="*/ 322 w 536"/>
                  <a:gd name="T9" fmla="*/ 213 h 802"/>
                  <a:gd name="T10" fmla="*/ 322 w 536"/>
                  <a:gd name="T11" fmla="*/ 267 h 802"/>
                  <a:gd name="T12" fmla="*/ 375 w 536"/>
                  <a:gd name="T13" fmla="*/ 320 h 802"/>
                  <a:gd name="T14" fmla="*/ 375 w 536"/>
                  <a:gd name="T15" fmla="*/ 320 h 802"/>
                  <a:gd name="T16" fmla="*/ 375 w 536"/>
                  <a:gd name="T17" fmla="*/ 320 h 802"/>
                  <a:gd name="T18" fmla="*/ 482 w 536"/>
                  <a:gd name="T19" fmla="*/ 535 h 802"/>
                  <a:gd name="T20" fmla="*/ 536 w 536"/>
                  <a:gd name="T21" fmla="*/ 695 h 802"/>
                  <a:gd name="T22" fmla="*/ 536 w 536"/>
                  <a:gd name="T23" fmla="*/ 749 h 802"/>
                  <a:gd name="T24" fmla="*/ 536 w 536"/>
                  <a:gd name="T25" fmla="*/ 749 h 802"/>
                  <a:gd name="T26" fmla="*/ 482 w 536"/>
                  <a:gd name="T27" fmla="*/ 802 h 802"/>
                  <a:gd name="T28" fmla="*/ 429 w 536"/>
                  <a:gd name="T29" fmla="*/ 802 h 802"/>
                  <a:gd name="T30" fmla="*/ 429 w 536"/>
                  <a:gd name="T31" fmla="*/ 695 h 802"/>
                  <a:gd name="T32" fmla="*/ 429 w 536"/>
                  <a:gd name="T33" fmla="*/ 695 h 802"/>
                  <a:gd name="T34" fmla="*/ 375 w 536"/>
                  <a:gd name="T35" fmla="*/ 588 h 802"/>
                  <a:gd name="T36" fmla="*/ 322 w 536"/>
                  <a:gd name="T37" fmla="*/ 481 h 802"/>
                  <a:gd name="T38" fmla="*/ 322 w 536"/>
                  <a:gd name="T39" fmla="*/ 428 h 802"/>
                  <a:gd name="T40" fmla="*/ 322 w 536"/>
                  <a:gd name="T41" fmla="*/ 428 h 802"/>
                  <a:gd name="T42" fmla="*/ 268 w 536"/>
                  <a:gd name="T43" fmla="*/ 428 h 802"/>
                  <a:gd name="T44" fmla="*/ 214 w 536"/>
                  <a:gd name="T45" fmla="*/ 481 h 802"/>
                  <a:gd name="T46" fmla="*/ 161 w 536"/>
                  <a:gd name="T47" fmla="*/ 481 h 802"/>
                  <a:gd name="T48" fmla="*/ 161 w 536"/>
                  <a:gd name="T49" fmla="*/ 481 h 802"/>
                  <a:gd name="T50" fmla="*/ 54 w 536"/>
                  <a:gd name="T51" fmla="*/ 535 h 802"/>
                  <a:gd name="T52" fmla="*/ 0 w 536"/>
                  <a:gd name="T53" fmla="*/ 481 h 802"/>
                  <a:gd name="T54" fmla="*/ 54 w 536"/>
                  <a:gd name="T55" fmla="*/ 374 h 802"/>
                  <a:gd name="T56" fmla="*/ 54 w 536"/>
                  <a:gd name="T57" fmla="*/ 374 h 802"/>
                  <a:gd name="T58" fmla="*/ 54 w 536"/>
                  <a:gd name="T59" fmla="*/ 320 h 802"/>
                  <a:gd name="T60" fmla="*/ 107 w 536"/>
                  <a:gd name="T61" fmla="*/ 267 h 802"/>
                  <a:gd name="T62" fmla="*/ 161 w 536"/>
                  <a:gd name="T63" fmla="*/ 213 h 802"/>
                  <a:gd name="T64" fmla="*/ 161 w 536"/>
                  <a:gd name="T65" fmla="*/ 213 h 802"/>
                  <a:gd name="T66" fmla="*/ 161 w 536"/>
                  <a:gd name="T67" fmla="*/ 160 h 802"/>
                  <a:gd name="T68" fmla="*/ 107 w 536"/>
                  <a:gd name="T69" fmla="*/ 54 h 802"/>
                  <a:gd name="T70" fmla="*/ 161 w 536"/>
                  <a:gd name="T7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6" h="802">
                    <a:moveTo>
                      <a:pt x="161" y="0"/>
                    </a:moveTo>
                    <a:lnTo>
                      <a:pt x="161" y="54"/>
                    </a:lnTo>
                    <a:lnTo>
                      <a:pt x="268" y="160"/>
                    </a:lnTo>
                    <a:lnTo>
                      <a:pt x="322" y="213"/>
                    </a:lnTo>
                    <a:lnTo>
                      <a:pt x="322" y="213"/>
                    </a:lnTo>
                    <a:lnTo>
                      <a:pt x="322" y="267"/>
                    </a:lnTo>
                    <a:lnTo>
                      <a:pt x="375" y="320"/>
                    </a:lnTo>
                    <a:lnTo>
                      <a:pt x="375" y="320"/>
                    </a:lnTo>
                    <a:lnTo>
                      <a:pt x="375" y="320"/>
                    </a:lnTo>
                    <a:lnTo>
                      <a:pt x="482" y="535"/>
                    </a:lnTo>
                    <a:lnTo>
                      <a:pt x="536" y="695"/>
                    </a:lnTo>
                    <a:lnTo>
                      <a:pt x="536" y="749"/>
                    </a:lnTo>
                    <a:lnTo>
                      <a:pt x="536" y="749"/>
                    </a:lnTo>
                    <a:lnTo>
                      <a:pt x="482" y="802"/>
                    </a:lnTo>
                    <a:lnTo>
                      <a:pt x="429" y="802"/>
                    </a:lnTo>
                    <a:lnTo>
                      <a:pt x="429" y="695"/>
                    </a:lnTo>
                    <a:lnTo>
                      <a:pt x="429" y="695"/>
                    </a:lnTo>
                    <a:lnTo>
                      <a:pt x="375" y="588"/>
                    </a:lnTo>
                    <a:lnTo>
                      <a:pt x="322" y="481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268" y="428"/>
                    </a:lnTo>
                    <a:lnTo>
                      <a:pt x="214" y="481"/>
                    </a:lnTo>
                    <a:lnTo>
                      <a:pt x="161" y="481"/>
                    </a:lnTo>
                    <a:lnTo>
                      <a:pt x="161" y="481"/>
                    </a:lnTo>
                    <a:lnTo>
                      <a:pt x="54" y="535"/>
                    </a:lnTo>
                    <a:lnTo>
                      <a:pt x="0" y="481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20"/>
                    </a:lnTo>
                    <a:lnTo>
                      <a:pt x="107" y="267"/>
                    </a:lnTo>
                    <a:lnTo>
                      <a:pt x="161" y="213"/>
                    </a:lnTo>
                    <a:lnTo>
                      <a:pt x="161" y="213"/>
                    </a:lnTo>
                    <a:lnTo>
                      <a:pt x="161" y="160"/>
                    </a:lnTo>
                    <a:lnTo>
                      <a:pt x="107" y="54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C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" name="Freeform 491"/>
              <p:cNvSpPr>
                <a:spLocks/>
              </p:cNvSpPr>
              <p:nvPr/>
            </p:nvSpPr>
            <p:spPr bwMode="auto">
              <a:xfrm>
                <a:off x="3984" y="1875"/>
                <a:ext cx="54" cy="87"/>
              </a:xfrm>
              <a:custGeom>
                <a:avLst/>
                <a:gdLst>
                  <a:gd name="T0" fmla="*/ 107 w 428"/>
                  <a:gd name="T1" fmla="*/ 0 h 695"/>
                  <a:gd name="T2" fmla="*/ 160 w 428"/>
                  <a:gd name="T3" fmla="*/ 53 h 695"/>
                  <a:gd name="T4" fmla="*/ 214 w 428"/>
                  <a:gd name="T5" fmla="*/ 106 h 695"/>
                  <a:gd name="T6" fmla="*/ 268 w 428"/>
                  <a:gd name="T7" fmla="*/ 159 h 695"/>
                  <a:gd name="T8" fmla="*/ 268 w 428"/>
                  <a:gd name="T9" fmla="*/ 159 h 695"/>
                  <a:gd name="T10" fmla="*/ 268 w 428"/>
                  <a:gd name="T11" fmla="*/ 213 h 695"/>
                  <a:gd name="T12" fmla="*/ 321 w 428"/>
                  <a:gd name="T13" fmla="*/ 266 h 695"/>
                  <a:gd name="T14" fmla="*/ 321 w 428"/>
                  <a:gd name="T15" fmla="*/ 266 h 695"/>
                  <a:gd name="T16" fmla="*/ 321 w 428"/>
                  <a:gd name="T17" fmla="*/ 266 h 695"/>
                  <a:gd name="T18" fmla="*/ 428 w 428"/>
                  <a:gd name="T19" fmla="*/ 427 h 695"/>
                  <a:gd name="T20" fmla="*/ 428 w 428"/>
                  <a:gd name="T21" fmla="*/ 588 h 695"/>
                  <a:gd name="T22" fmla="*/ 428 w 428"/>
                  <a:gd name="T23" fmla="*/ 641 h 695"/>
                  <a:gd name="T24" fmla="*/ 428 w 428"/>
                  <a:gd name="T25" fmla="*/ 641 h 695"/>
                  <a:gd name="T26" fmla="*/ 428 w 428"/>
                  <a:gd name="T27" fmla="*/ 695 h 695"/>
                  <a:gd name="T28" fmla="*/ 375 w 428"/>
                  <a:gd name="T29" fmla="*/ 695 h 695"/>
                  <a:gd name="T30" fmla="*/ 375 w 428"/>
                  <a:gd name="T31" fmla="*/ 588 h 695"/>
                  <a:gd name="T32" fmla="*/ 375 w 428"/>
                  <a:gd name="T33" fmla="*/ 588 h 695"/>
                  <a:gd name="T34" fmla="*/ 321 w 428"/>
                  <a:gd name="T35" fmla="*/ 481 h 695"/>
                  <a:gd name="T36" fmla="*/ 268 w 428"/>
                  <a:gd name="T37" fmla="*/ 427 h 695"/>
                  <a:gd name="T38" fmla="*/ 268 w 428"/>
                  <a:gd name="T39" fmla="*/ 374 h 695"/>
                  <a:gd name="T40" fmla="*/ 268 w 428"/>
                  <a:gd name="T41" fmla="*/ 374 h 695"/>
                  <a:gd name="T42" fmla="*/ 214 w 428"/>
                  <a:gd name="T43" fmla="*/ 374 h 695"/>
                  <a:gd name="T44" fmla="*/ 160 w 428"/>
                  <a:gd name="T45" fmla="*/ 374 h 695"/>
                  <a:gd name="T46" fmla="*/ 107 w 428"/>
                  <a:gd name="T47" fmla="*/ 427 h 695"/>
                  <a:gd name="T48" fmla="*/ 107 w 428"/>
                  <a:gd name="T49" fmla="*/ 427 h 695"/>
                  <a:gd name="T50" fmla="*/ 0 w 428"/>
                  <a:gd name="T51" fmla="*/ 427 h 695"/>
                  <a:gd name="T52" fmla="*/ 0 w 428"/>
                  <a:gd name="T53" fmla="*/ 427 h 695"/>
                  <a:gd name="T54" fmla="*/ 0 w 428"/>
                  <a:gd name="T55" fmla="*/ 320 h 695"/>
                  <a:gd name="T56" fmla="*/ 0 w 428"/>
                  <a:gd name="T57" fmla="*/ 320 h 695"/>
                  <a:gd name="T58" fmla="*/ 53 w 428"/>
                  <a:gd name="T59" fmla="*/ 266 h 695"/>
                  <a:gd name="T60" fmla="*/ 53 w 428"/>
                  <a:gd name="T61" fmla="*/ 213 h 695"/>
                  <a:gd name="T62" fmla="*/ 107 w 428"/>
                  <a:gd name="T63" fmla="*/ 159 h 695"/>
                  <a:gd name="T64" fmla="*/ 107 w 428"/>
                  <a:gd name="T65" fmla="*/ 159 h 695"/>
                  <a:gd name="T66" fmla="*/ 107 w 428"/>
                  <a:gd name="T67" fmla="*/ 106 h 695"/>
                  <a:gd name="T68" fmla="*/ 107 w 428"/>
                  <a:gd name="T69" fmla="*/ 53 h 695"/>
                  <a:gd name="T70" fmla="*/ 107 w 428"/>
                  <a:gd name="T71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695">
                    <a:moveTo>
                      <a:pt x="107" y="0"/>
                    </a:moveTo>
                    <a:lnTo>
                      <a:pt x="160" y="53"/>
                    </a:lnTo>
                    <a:lnTo>
                      <a:pt x="214" y="106"/>
                    </a:lnTo>
                    <a:lnTo>
                      <a:pt x="268" y="159"/>
                    </a:lnTo>
                    <a:lnTo>
                      <a:pt x="268" y="159"/>
                    </a:lnTo>
                    <a:lnTo>
                      <a:pt x="268" y="213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428" y="427"/>
                    </a:lnTo>
                    <a:lnTo>
                      <a:pt x="428" y="588"/>
                    </a:lnTo>
                    <a:lnTo>
                      <a:pt x="428" y="641"/>
                    </a:lnTo>
                    <a:lnTo>
                      <a:pt x="428" y="641"/>
                    </a:lnTo>
                    <a:lnTo>
                      <a:pt x="428" y="695"/>
                    </a:lnTo>
                    <a:lnTo>
                      <a:pt x="375" y="695"/>
                    </a:lnTo>
                    <a:lnTo>
                      <a:pt x="375" y="588"/>
                    </a:lnTo>
                    <a:lnTo>
                      <a:pt x="375" y="588"/>
                    </a:lnTo>
                    <a:lnTo>
                      <a:pt x="321" y="481"/>
                    </a:lnTo>
                    <a:lnTo>
                      <a:pt x="268" y="427"/>
                    </a:lnTo>
                    <a:lnTo>
                      <a:pt x="268" y="374"/>
                    </a:lnTo>
                    <a:lnTo>
                      <a:pt x="268" y="374"/>
                    </a:lnTo>
                    <a:lnTo>
                      <a:pt x="214" y="374"/>
                    </a:lnTo>
                    <a:lnTo>
                      <a:pt x="160" y="374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53" y="266"/>
                    </a:lnTo>
                    <a:lnTo>
                      <a:pt x="53" y="213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" name="Freeform 492"/>
              <p:cNvSpPr>
                <a:spLocks/>
              </p:cNvSpPr>
              <p:nvPr/>
            </p:nvSpPr>
            <p:spPr bwMode="auto">
              <a:xfrm>
                <a:off x="3984" y="1875"/>
                <a:ext cx="54" cy="81"/>
              </a:xfrm>
              <a:custGeom>
                <a:avLst/>
                <a:gdLst>
                  <a:gd name="T0" fmla="*/ 107 w 428"/>
                  <a:gd name="T1" fmla="*/ 0 h 641"/>
                  <a:gd name="T2" fmla="*/ 160 w 428"/>
                  <a:gd name="T3" fmla="*/ 53 h 641"/>
                  <a:gd name="T4" fmla="*/ 214 w 428"/>
                  <a:gd name="T5" fmla="*/ 106 h 641"/>
                  <a:gd name="T6" fmla="*/ 268 w 428"/>
                  <a:gd name="T7" fmla="*/ 159 h 641"/>
                  <a:gd name="T8" fmla="*/ 268 w 428"/>
                  <a:gd name="T9" fmla="*/ 159 h 641"/>
                  <a:gd name="T10" fmla="*/ 268 w 428"/>
                  <a:gd name="T11" fmla="*/ 213 h 641"/>
                  <a:gd name="T12" fmla="*/ 321 w 428"/>
                  <a:gd name="T13" fmla="*/ 266 h 641"/>
                  <a:gd name="T14" fmla="*/ 321 w 428"/>
                  <a:gd name="T15" fmla="*/ 266 h 641"/>
                  <a:gd name="T16" fmla="*/ 321 w 428"/>
                  <a:gd name="T17" fmla="*/ 266 h 641"/>
                  <a:gd name="T18" fmla="*/ 375 w 428"/>
                  <a:gd name="T19" fmla="*/ 427 h 641"/>
                  <a:gd name="T20" fmla="*/ 428 w 428"/>
                  <a:gd name="T21" fmla="*/ 534 h 641"/>
                  <a:gd name="T22" fmla="*/ 428 w 428"/>
                  <a:gd name="T23" fmla="*/ 588 h 641"/>
                  <a:gd name="T24" fmla="*/ 428 w 428"/>
                  <a:gd name="T25" fmla="*/ 588 h 641"/>
                  <a:gd name="T26" fmla="*/ 375 w 428"/>
                  <a:gd name="T27" fmla="*/ 641 h 641"/>
                  <a:gd name="T28" fmla="*/ 375 w 428"/>
                  <a:gd name="T29" fmla="*/ 588 h 641"/>
                  <a:gd name="T30" fmla="*/ 321 w 428"/>
                  <a:gd name="T31" fmla="*/ 534 h 641"/>
                  <a:gd name="T32" fmla="*/ 321 w 428"/>
                  <a:gd name="T33" fmla="*/ 534 h 641"/>
                  <a:gd name="T34" fmla="*/ 268 w 428"/>
                  <a:gd name="T35" fmla="*/ 481 h 641"/>
                  <a:gd name="T36" fmla="*/ 268 w 428"/>
                  <a:gd name="T37" fmla="*/ 427 h 641"/>
                  <a:gd name="T38" fmla="*/ 268 w 428"/>
                  <a:gd name="T39" fmla="*/ 374 h 641"/>
                  <a:gd name="T40" fmla="*/ 268 w 428"/>
                  <a:gd name="T41" fmla="*/ 374 h 641"/>
                  <a:gd name="T42" fmla="*/ 214 w 428"/>
                  <a:gd name="T43" fmla="*/ 374 h 641"/>
                  <a:gd name="T44" fmla="*/ 160 w 428"/>
                  <a:gd name="T45" fmla="*/ 374 h 641"/>
                  <a:gd name="T46" fmla="*/ 107 w 428"/>
                  <a:gd name="T47" fmla="*/ 374 h 641"/>
                  <a:gd name="T48" fmla="*/ 107 w 428"/>
                  <a:gd name="T49" fmla="*/ 374 h 641"/>
                  <a:gd name="T50" fmla="*/ 53 w 428"/>
                  <a:gd name="T51" fmla="*/ 427 h 641"/>
                  <a:gd name="T52" fmla="*/ 0 w 428"/>
                  <a:gd name="T53" fmla="*/ 374 h 641"/>
                  <a:gd name="T54" fmla="*/ 53 w 428"/>
                  <a:gd name="T55" fmla="*/ 320 h 641"/>
                  <a:gd name="T56" fmla="*/ 53 w 428"/>
                  <a:gd name="T57" fmla="*/ 320 h 641"/>
                  <a:gd name="T58" fmla="*/ 53 w 428"/>
                  <a:gd name="T59" fmla="*/ 266 h 641"/>
                  <a:gd name="T60" fmla="*/ 107 w 428"/>
                  <a:gd name="T61" fmla="*/ 213 h 641"/>
                  <a:gd name="T62" fmla="*/ 107 w 428"/>
                  <a:gd name="T63" fmla="*/ 159 h 641"/>
                  <a:gd name="T64" fmla="*/ 107 w 428"/>
                  <a:gd name="T65" fmla="*/ 159 h 641"/>
                  <a:gd name="T66" fmla="*/ 107 w 428"/>
                  <a:gd name="T67" fmla="*/ 106 h 641"/>
                  <a:gd name="T68" fmla="*/ 107 w 428"/>
                  <a:gd name="T69" fmla="*/ 53 h 641"/>
                  <a:gd name="T70" fmla="*/ 107 w 428"/>
                  <a:gd name="T7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641">
                    <a:moveTo>
                      <a:pt x="107" y="0"/>
                    </a:moveTo>
                    <a:lnTo>
                      <a:pt x="160" y="53"/>
                    </a:lnTo>
                    <a:lnTo>
                      <a:pt x="214" y="106"/>
                    </a:lnTo>
                    <a:lnTo>
                      <a:pt x="268" y="159"/>
                    </a:lnTo>
                    <a:lnTo>
                      <a:pt x="268" y="159"/>
                    </a:lnTo>
                    <a:lnTo>
                      <a:pt x="268" y="213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75" y="427"/>
                    </a:lnTo>
                    <a:lnTo>
                      <a:pt x="428" y="534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75" y="641"/>
                    </a:lnTo>
                    <a:lnTo>
                      <a:pt x="375" y="588"/>
                    </a:lnTo>
                    <a:lnTo>
                      <a:pt x="321" y="534"/>
                    </a:lnTo>
                    <a:lnTo>
                      <a:pt x="321" y="534"/>
                    </a:lnTo>
                    <a:lnTo>
                      <a:pt x="268" y="481"/>
                    </a:lnTo>
                    <a:lnTo>
                      <a:pt x="268" y="427"/>
                    </a:lnTo>
                    <a:lnTo>
                      <a:pt x="268" y="374"/>
                    </a:lnTo>
                    <a:lnTo>
                      <a:pt x="268" y="374"/>
                    </a:lnTo>
                    <a:lnTo>
                      <a:pt x="214" y="374"/>
                    </a:lnTo>
                    <a:lnTo>
                      <a:pt x="160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3" y="427"/>
                    </a:lnTo>
                    <a:lnTo>
                      <a:pt x="0" y="374"/>
                    </a:lnTo>
                    <a:lnTo>
                      <a:pt x="53" y="320"/>
                    </a:lnTo>
                    <a:lnTo>
                      <a:pt x="53" y="320"/>
                    </a:lnTo>
                    <a:lnTo>
                      <a:pt x="53" y="266"/>
                    </a:lnTo>
                    <a:lnTo>
                      <a:pt x="107" y="213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" name="Freeform 493"/>
              <p:cNvSpPr>
                <a:spLocks/>
              </p:cNvSpPr>
              <p:nvPr/>
            </p:nvSpPr>
            <p:spPr bwMode="auto">
              <a:xfrm>
                <a:off x="3991" y="1882"/>
                <a:ext cx="47" cy="67"/>
              </a:xfrm>
              <a:custGeom>
                <a:avLst/>
                <a:gdLst>
                  <a:gd name="T0" fmla="*/ 107 w 375"/>
                  <a:gd name="T1" fmla="*/ 0 h 535"/>
                  <a:gd name="T2" fmla="*/ 107 w 375"/>
                  <a:gd name="T3" fmla="*/ 53 h 535"/>
                  <a:gd name="T4" fmla="*/ 161 w 375"/>
                  <a:gd name="T5" fmla="*/ 106 h 535"/>
                  <a:gd name="T6" fmla="*/ 215 w 375"/>
                  <a:gd name="T7" fmla="*/ 106 h 535"/>
                  <a:gd name="T8" fmla="*/ 215 w 375"/>
                  <a:gd name="T9" fmla="*/ 106 h 535"/>
                  <a:gd name="T10" fmla="*/ 215 w 375"/>
                  <a:gd name="T11" fmla="*/ 160 h 535"/>
                  <a:gd name="T12" fmla="*/ 268 w 375"/>
                  <a:gd name="T13" fmla="*/ 213 h 535"/>
                  <a:gd name="T14" fmla="*/ 268 w 375"/>
                  <a:gd name="T15" fmla="*/ 213 h 535"/>
                  <a:gd name="T16" fmla="*/ 268 w 375"/>
                  <a:gd name="T17" fmla="*/ 213 h 535"/>
                  <a:gd name="T18" fmla="*/ 322 w 375"/>
                  <a:gd name="T19" fmla="*/ 374 h 535"/>
                  <a:gd name="T20" fmla="*/ 322 w 375"/>
                  <a:gd name="T21" fmla="*/ 428 h 535"/>
                  <a:gd name="T22" fmla="*/ 375 w 375"/>
                  <a:gd name="T23" fmla="*/ 481 h 535"/>
                  <a:gd name="T24" fmla="*/ 375 w 375"/>
                  <a:gd name="T25" fmla="*/ 481 h 535"/>
                  <a:gd name="T26" fmla="*/ 322 w 375"/>
                  <a:gd name="T27" fmla="*/ 535 h 535"/>
                  <a:gd name="T28" fmla="*/ 268 w 375"/>
                  <a:gd name="T29" fmla="*/ 481 h 535"/>
                  <a:gd name="T30" fmla="*/ 268 w 375"/>
                  <a:gd name="T31" fmla="*/ 428 h 535"/>
                  <a:gd name="T32" fmla="*/ 268 w 375"/>
                  <a:gd name="T33" fmla="*/ 428 h 535"/>
                  <a:gd name="T34" fmla="*/ 215 w 375"/>
                  <a:gd name="T35" fmla="*/ 374 h 535"/>
                  <a:gd name="T36" fmla="*/ 215 w 375"/>
                  <a:gd name="T37" fmla="*/ 321 h 535"/>
                  <a:gd name="T38" fmla="*/ 215 w 375"/>
                  <a:gd name="T39" fmla="*/ 267 h 535"/>
                  <a:gd name="T40" fmla="*/ 215 w 375"/>
                  <a:gd name="T41" fmla="*/ 267 h 535"/>
                  <a:gd name="T42" fmla="*/ 161 w 375"/>
                  <a:gd name="T43" fmla="*/ 267 h 535"/>
                  <a:gd name="T44" fmla="*/ 107 w 375"/>
                  <a:gd name="T45" fmla="*/ 321 h 535"/>
                  <a:gd name="T46" fmla="*/ 54 w 375"/>
                  <a:gd name="T47" fmla="*/ 321 h 535"/>
                  <a:gd name="T48" fmla="*/ 54 w 375"/>
                  <a:gd name="T49" fmla="*/ 321 h 535"/>
                  <a:gd name="T50" fmla="*/ 0 w 375"/>
                  <a:gd name="T51" fmla="*/ 321 h 535"/>
                  <a:gd name="T52" fmla="*/ 0 w 375"/>
                  <a:gd name="T53" fmla="*/ 321 h 535"/>
                  <a:gd name="T54" fmla="*/ 0 w 375"/>
                  <a:gd name="T55" fmla="*/ 267 h 535"/>
                  <a:gd name="T56" fmla="*/ 0 w 375"/>
                  <a:gd name="T57" fmla="*/ 267 h 535"/>
                  <a:gd name="T58" fmla="*/ 0 w 375"/>
                  <a:gd name="T59" fmla="*/ 213 h 535"/>
                  <a:gd name="T60" fmla="*/ 54 w 375"/>
                  <a:gd name="T61" fmla="*/ 160 h 535"/>
                  <a:gd name="T62" fmla="*/ 54 w 375"/>
                  <a:gd name="T63" fmla="*/ 160 h 535"/>
                  <a:gd name="T64" fmla="*/ 54 w 375"/>
                  <a:gd name="T65" fmla="*/ 160 h 535"/>
                  <a:gd name="T66" fmla="*/ 54 w 375"/>
                  <a:gd name="T67" fmla="*/ 106 h 535"/>
                  <a:gd name="T68" fmla="*/ 54 w 375"/>
                  <a:gd name="T69" fmla="*/ 53 h 535"/>
                  <a:gd name="T70" fmla="*/ 107 w 375"/>
                  <a:gd name="T71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5" h="535">
                    <a:moveTo>
                      <a:pt x="107" y="0"/>
                    </a:moveTo>
                    <a:lnTo>
                      <a:pt x="107" y="53"/>
                    </a:lnTo>
                    <a:lnTo>
                      <a:pt x="161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60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322" y="374"/>
                    </a:lnTo>
                    <a:lnTo>
                      <a:pt x="322" y="428"/>
                    </a:lnTo>
                    <a:lnTo>
                      <a:pt x="375" y="481"/>
                    </a:lnTo>
                    <a:lnTo>
                      <a:pt x="375" y="481"/>
                    </a:lnTo>
                    <a:lnTo>
                      <a:pt x="322" y="535"/>
                    </a:lnTo>
                    <a:lnTo>
                      <a:pt x="268" y="481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15" y="374"/>
                    </a:lnTo>
                    <a:lnTo>
                      <a:pt x="215" y="321"/>
                    </a:lnTo>
                    <a:lnTo>
                      <a:pt x="215" y="267"/>
                    </a:lnTo>
                    <a:lnTo>
                      <a:pt x="215" y="267"/>
                    </a:lnTo>
                    <a:lnTo>
                      <a:pt x="161" y="267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3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06"/>
                    </a:lnTo>
                    <a:lnTo>
                      <a:pt x="54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" name="Freeform 494"/>
              <p:cNvSpPr>
                <a:spLocks/>
              </p:cNvSpPr>
              <p:nvPr/>
            </p:nvSpPr>
            <p:spPr bwMode="auto">
              <a:xfrm>
                <a:off x="3991" y="1882"/>
                <a:ext cx="40" cy="60"/>
              </a:xfrm>
              <a:custGeom>
                <a:avLst/>
                <a:gdLst>
                  <a:gd name="T0" fmla="*/ 107 w 322"/>
                  <a:gd name="T1" fmla="*/ 0 h 481"/>
                  <a:gd name="T2" fmla="*/ 107 w 322"/>
                  <a:gd name="T3" fmla="*/ 53 h 481"/>
                  <a:gd name="T4" fmla="*/ 161 w 322"/>
                  <a:gd name="T5" fmla="*/ 106 h 481"/>
                  <a:gd name="T6" fmla="*/ 215 w 322"/>
                  <a:gd name="T7" fmla="*/ 106 h 481"/>
                  <a:gd name="T8" fmla="*/ 215 w 322"/>
                  <a:gd name="T9" fmla="*/ 106 h 481"/>
                  <a:gd name="T10" fmla="*/ 215 w 322"/>
                  <a:gd name="T11" fmla="*/ 160 h 481"/>
                  <a:gd name="T12" fmla="*/ 215 w 322"/>
                  <a:gd name="T13" fmla="*/ 213 h 481"/>
                  <a:gd name="T14" fmla="*/ 215 w 322"/>
                  <a:gd name="T15" fmla="*/ 213 h 481"/>
                  <a:gd name="T16" fmla="*/ 215 w 322"/>
                  <a:gd name="T17" fmla="*/ 213 h 481"/>
                  <a:gd name="T18" fmla="*/ 268 w 322"/>
                  <a:gd name="T19" fmla="*/ 321 h 481"/>
                  <a:gd name="T20" fmla="*/ 322 w 322"/>
                  <a:gd name="T21" fmla="*/ 428 h 481"/>
                  <a:gd name="T22" fmla="*/ 322 w 322"/>
                  <a:gd name="T23" fmla="*/ 428 h 481"/>
                  <a:gd name="T24" fmla="*/ 322 w 322"/>
                  <a:gd name="T25" fmla="*/ 428 h 481"/>
                  <a:gd name="T26" fmla="*/ 322 w 322"/>
                  <a:gd name="T27" fmla="*/ 481 h 481"/>
                  <a:gd name="T28" fmla="*/ 268 w 322"/>
                  <a:gd name="T29" fmla="*/ 428 h 481"/>
                  <a:gd name="T30" fmla="*/ 268 w 322"/>
                  <a:gd name="T31" fmla="*/ 428 h 481"/>
                  <a:gd name="T32" fmla="*/ 268 w 322"/>
                  <a:gd name="T33" fmla="*/ 428 h 481"/>
                  <a:gd name="T34" fmla="*/ 215 w 322"/>
                  <a:gd name="T35" fmla="*/ 374 h 481"/>
                  <a:gd name="T36" fmla="*/ 215 w 322"/>
                  <a:gd name="T37" fmla="*/ 321 h 481"/>
                  <a:gd name="T38" fmla="*/ 215 w 322"/>
                  <a:gd name="T39" fmla="*/ 267 h 481"/>
                  <a:gd name="T40" fmla="*/ 215 w 322"/>
                  <a:gd name="T41" fmla="*/ 267 h 481"/>
                  <a:gd name="T42" fmla="*/ 161 w 322"/>
                  <a:gd name="T43" fmla="*/ 267 h 481"/>
                  <a:gd name="T44" fmla="*/ 107 w 322"/>
                  <a:gd name="T45" fmla="*/ 267 h 481"/>
                  <a:gd name="T46" fmla="*/ 107 w 322"/>
                  <a:gd name="T47" fmla="*/ 267 h 481"/>
                  <a:gd name="T48" fmla="*/ 107 w 322"/>
                  <a:gd name="T49" fmla="*/ 267 h 481"/>
                  <a:gd name="T50" fmla="*/ 54 w 322"/>
                  <a:gd name="T51" fmla="*/ 321 h 481"/>
                  <a:gd name="T52" fmla="*/ 0 w 322"/>
                  <a:gd name="T53" fmla="*/ 267 h 481"/>
                  <a:gd name="T54" fmla="*/ 54 w 322"/>
                  <a:gd name="T55" fmla="*/ 213 h 481"/>
                  <a:gd name="T56" fmla="*/ 54 w 322"/>
                  <a:gd name="T57" fmla="*/ 213 h 481"/>
                  <a:gd name="T58" fmla="*/ 54 w 322"/>
                  <a:gd name="T59" fmla="*/ 213 h 481"/>
                  <a:gd name="T60" fmla="*/ 54 w 322"/>
                  <a:gd name="T61" fmla="*/ 160 h 481"/>
                  <a:gd name="T62" fmla="*/ 107 w 322"/>
                  <a:gd name="T63" fmla="*/ 160 h 481"/>
                  <a:gd name="T64" fmla="*/ 107 w 322"/>
                  <a:gd name="T65" fmla="*/ 160 h 481"/>
                  <a:gd name="T66" fmla="*/ 107 w 322"/>
                  <a:gd name="T67" fmla="*/ 106 h 481"/>
                  <a:gd name="T68" fmla="*/ 107 w 322"/>
                  <a:gd name="T69" fmla="*/ 53 h 481"/>
                  <a:gd name="T70" fmla="*/ 107 w 322"/>
                  <a:gd name="T7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2" h="481">
                    <a:moveTo>
                      <a:pt x="107" y="0"/>
                    </a:moveTo>
                    <a:lnTo>
                      <a:pt x="107" y="53"/>
                    </a:lnTo>
                    <a:lnTo>
                      <a:pt x="161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60"/>
                    </a:lnTo>
                    <a:lnTo>
                      <a:pt x="215" y="213"/>
                    </a:lnTo>
                    <a:lnTo>
                      <a:pt x="215" y="213"/>
                    </a:lnTo>
                    <a:lnTo>
                      <a:pt x="215" y="213"/>
                    </a:lnTo>
                    <a:lnTo>
                      <a:pt x="268" y="321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322" y="481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15" y="374"/>
                    </a:lnTo>
                    <a:lnTo>
                      <a:pt x="215" y="321"/>
                    </a:lnTo>
                    <a:lnTo>
                      <a:pt x="215" y="267"/>
                    </a:lnTo>
                    <a:lnTo>
                      <a:pt x="215" y="267"/>
                    </a:lnTo>
                    <a:lnTo>
                      <a:pt x="161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" name="Freeform 495"/>
              <p:cNvSpPr>
                <a:spLocks/>
              </p:cNvSpPr>
              <p:nvPr/>
            </p:nvSpPr>
            <p:spPr bwMode="auto">
              <a:xfrm>
                <a:off x="3998" y="1889"/>
                <a:ext cx="33" cy="40"/>
              </a:xfrm>
              <a:custGeom>
                <a:avLst/>
                <a:gdLst>
                  <a:gd name="T0" fmla="*/ 53 w 268"/>
                  <a:gd name="T1" fmla="*/ 0 h 321"/>
                  <a:gd name="T2" fmla="*/ 53 w 268"/>
                  <a:gd name="T3" fmla="*/ 53 h 321"/>
                  <a:gd name="T4" fmla="*/ 53 w 268"/>
                  <a:gd name="T5" fmla="*/ 107 h 321"/>
                  <a:gd name="T6" fmla="*/ 53 w 268"/>
                  <a:gd name="T7" fmla="*/ 107 h 321"/>
                  <a:gd name="T8" fmla="*/ 53 w 268"/>
                  <a:gd name="T9" fmla="*/ 107 h 321"/>
                  <a:gd name="T10" fmla="*/ 53 w 268"/>
                  <a:gd name="T11" fmla="*/ 107 h 321"/>
                  <a:gd name="T12" fmla="*/ 0 w 268"/>
                  <a:gd name="T13" fmla="*/ 160 h 321"/>
                  <a:gd name="T14" fmla="*/ 0 w 268"/>
                  <a:gd name="T15" fmla="*/ 160 h 321"/>
                  <a:gd name="T16" fmla="*/ 0 w 268"/>
                  <a:gd name="T17" fmla="*/ 160 h 321"/>
                  <a:gd name="T18" fmla="*/ 0 w 268"/>
                  <a:gd name="T19" fmla="*/ 214 h 321"/>
                  <a:gd name="T20" fmla="*/ 0 w 268"/>
                  <a:gd name="T21" fmla="*/ 214 h 321"/>
                  <a:gd name="T22" fmla="*/ 53 w 268"/>
                  <a:gd name="T23" fmla="*/ 214 h 321"/>
                  <a:gd name="T24" fmla="*/ 53 w 268"/>
                  <a:gd name="T25" fmla="*/ 214 h 321"/>
                  <a:gd name="T26" fmla="*/ 107 w 268"/>
                  <a:gd name="T27" fmla="*/ 214 h 321"/>
                  <a:gd name="T28" fmla="*/ 107 w 268"/>
                  <a:gd name="T29" fmla="*/ 214 h 321"/>
                  <a:gd name="T30" fmla="*/ 161 w 268"/>
                  <a:gd name="T31" fmla="*/ 214 h 321"/>
                  <a:gd name="T32" fmla="*/ 161 w 268"/>
                  <a:gd name="T33" fmla="*/ 214 h 321"/>
                  <a:gd name="T34" fmla="*/ 161 w 268"/>
                  <a:gd name="T35" fmla="*/ 214 h 321"/>
                  <a:gd name="T36" fmla="*/ 161 w 268"/>
                  <a:gd name="T37" fmla="*/ 268 h 321"/>
                  <a:gd name="T38" fmla="*/ 214 w 268"/>
                  <a:gd name="T39" fmla="*/ 321 h 321"/>
                  <a:gd name="T40" fmla="*/ 214 w 268"/>
                  <a:gd name="T41" fmla="*/ 321 h 321"/>
                  <a:gd name="T42" fmla="*/ 214 w 268"/>
                  <a:gd name="T43" fmla="*/ 321 h 321"/>
                  <a:gd name="T44" fmla="*/ 214 w 268"/>
                  <a:gd name="T45" fmla="*/ 321 h 321"/>
                  <a:gd name="T46" fmla="*/ 268 w 268"/>
                  <a:gd name="T47" fmla="*/ 321 h 321"/>
                  <a:gd name="T48" fmla="*/ 268 w 268"/>
                  <a:gd name="T49" fmla="*/ 321 h 321"/>
                  <a:gd name="T50" fmla="*/ 268 w 268"/>
                  <a:gd name="T51" fmla="*/ 321 h 321"/>
                  <a:gd name="T52" fmla="*/ 214 w 268"/>
                  <a:gd name="T53" fmla="*/ 268 h 321"/>
                  <a:gd name="T54" fmla="*/ 161 w 268"/>
                  <a:gd name="T55" fmla="*/ 160 h 321"/>
                  <a:gd name="T56" fmla="*/ 161 w 268"/>
                  <a:gd name="T57" fmla="*/ 160 h 321"/>
                  <a:gd name="T58" fmla="*/ 161 w 268"/>
                  <a:gd name="T59" fmla="*/ 160 h 321"/>
                  <a:gd name="T60" fmla="*/ 161 w 268"/>
                  <a:gd name="T61" fmla="*/ 160 h 321"/>
                  <a:gd name="T62" fmla="*/ 161 w 268"/>
                  <a:gd name="T63" fmla="*/ 107 h 321"/>
                  <a:gd name="T64" fmla="*/ 161 w 268"/>
                  <a:gd name="T65" fmla="*/ 107 h 321"/>
                  <a:gd name="T66" fmla="*/ 107 w 268"/>
                  <a:gd name="T67" fmla="*/ 53 h 321"/>
                  <a:gd name="T68" fmla="*/ 53 w 268"/>
                  <a:gd name="T69" fmla="*/ 53 h 321"/>
                  <a:gd name="T70" fmla="*/ 53 w 268"/>
                  <a:gd name="T71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8" h="321">
                    <a:moveTo>
                      <a:pt x="53" y="0"/>
                    </a:moveTo>
                    <a:lnTo>
                      <a:pt x="53" y="5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68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214" y="268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" name="Freeform 496"/>
              <p:cNvSpPr>
                <a:spLocks/>
              </p:cNvSpPr>
              <p:nvPr/>
            </p:nvSpPr>
            <p:spPr bwMode="auto">
              <a:xfrm>
                <a:off x="3964" y="1962"/>
                <a:ext cx="47" cy="47"/>
              </a:xfrm>
              <a:custGeom>
                <a:avLst/>
                <a:gdLst>
                  <a:gd name="T0" fmla="*/ 214 w 375"/>
                  <a:gd name="T1" fmla="*/ 53 h 374"/>
                  <a:gd name="T2" fmla="*/ 161 w 375"/>
                  <a:gd name="T3" fmla="*/ 53 h 374"/>
                  <a:gd name="T4" fmla="*/ 107 w 375"/>
                  <a:gd name="T5" fmla="*/ 0 h 374"/>
                  <a:gd name="T6" fmla="*/ 54 w 375"/>
                  <a:gd name="T7" fmla="*/ 53 h 374"/>
                  <a:gd name="T8" fmla="*/ 54 w 375"/>
                  <a:gd name="T9" fmla="*/ 53 h 374"/>
                  <a:gd name="T10" fmla="*/ 0 w 375"/>
                  <a:gd name="T11" fmla="*/ 160 h 374"/>
                  <a:gd name="T12" fmla="*/ 0 w 375"/>
                  <a:gd name="T13" fmla="*/ 267 h 374"/>
                  <a:gd name="T14" fmla="*/ 0 w 375"/>
                  <a:gd name="T15" fmla="*/ 321 h 374"/>
                  <a:gd name="T16" fmla="*/ 0 w 375"/>
                  <a:gd name="T17" fmla="*/ 321 h 374"/>
                  <a:gd name="T18" fmla="*/ 0 w 375"/>
                  <a:gd name="T19" fmla="*/ 374 h 374"/>
                  <a:gd name="T20" fmla="*/ 54 w 375"/>
                  <a:gd name="T21" fmla="*/ 321 h 374"/>
                  <a:gd name="T22" fmla="*/ 107 w 375"/>
                  <a:gd name="T23" fmla="*/ 321 h 374"/>
                  <a:gd name="T24" fmla="*/ 107 w 375"/>
                  <a:gd name="T25" fmla="*/ 321 h 374"/>
                  <a:gd name="T26" fmla="*/ 161 w 375"/>
                  <a:gd name="T27" fmla="*/ 321 h 374"/>
                  <a:gd name="T28" fmla="*/ 214 w 375"/>
                  <a:gd name="T29" fmla="*/ 267 h 374"/>
                  <a:gd name="T30" fmla="*/ 268 w 375"/>
                  <a:gd name="T31" fmla="*/ 214 h 374"/>
                  <a:gd name="T32" fmla="*/ 268 w 375"/>
                  <a:gd name="T33" fmla="*/ 214 h 374"/>
                  <a:gd name="T34" fmla="*/ 268 w 375"/>
                  <a:gd name="T35" fmla="*/ 214 h 374"/>
                  <a:gd name="T36" fmla="*/ 321 w 375"/>
                  <a:gd name="T37" fmla="*/ 267 h 374"/>
                  <a:gd name="T38" fmla="*/ 375 w 375"/>
                  <a:gd name="T39" fmla="*/ 214 h 374"/>
                  <a:gd name="T40" fmla="*/ 375 w 375"/>
                  <a:gd name="T41" fmla="*/ 214 h 374"/>
                  <a:gd name="T42" fmla="*/ 321 w 375"/>
                  <a:gd name="T43" fmla="*/ 160 h 374"/>
                  <a:gd name="T44" fmla="*/ 268 w 375"/>
                  <a:gd name="T45" fmla="*/ 107 h 374"/>
                  <a:gd name="T46" fmla="*/ 214 w 375"/>
                  <a:gd name="T47" fmla="*/ 5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74">
                    <a:moveTo>
                      <a:pt x="214" y="53"/>
                    </a:moveTo>
                    <a:lnTo>
                      <a:pt x="161" y="53"/>
                    </a:lnTo>
                    <a:lnTo>
                      <a:pt x="107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60"/>
                    </a:lnTo>
                    <a:lnTo>
                      <a:pt x="0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74"/>
                    </a:lnTo>
                    <a:lnTo>
                      <a:pt x="54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1" y="321"/>
                    </a:lnTo>
                    <a:lnTo>
                      <a:pt x="214" y="267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321" y="267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160"/>
                    </a:lnTo>
                    <a:lnTo>
                      <a:pt x="268" y="107"/>
                    </a:lnTo>
                    <a:lnTo>
                      <a:pt x="214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Freeform 497"/>
              <p:cNvSpPr>
                <a:spLocks/>
              </p:cNvSpPr>
              <p:nvPr/>
            </p:nvSpPr>
            <p:spPr bwMode="auto">
              <a:xfrm>
                <a:off x="3964" y="1969"/>
                <a:ext cx="40" cy="33"/>
              </a:xfrm>
              <a:custGeom>
                <a:avLst/>
                <a:gdLst>
                  <a:gd name="T0" fmla="*/ 321 w 321"/>
                  <a:gd name="T1" fmla="*/ 161 h 268"/>
                  <a:gd name="T2" fmla="*/ 321 w 321"/>
                  <a:gd name="T3" fmla="*/ 161 h 268"/>
                  <a:gd name="T4" fmla="*/ 268 w 321"/>
                  <a:gd name="T5" fmla="*/ 161 h 268"/>
                  <a:gd name="T6" fmla="*/ 214 w 321"/>
                  <a:gd name="T7" fmla="*/ 161 h 268"/>
                  <a:gd name="T8" fmla="*/ 214 w 321"/>
                  <a:gd name="T9" fmla="*/ 161 h 268"/>
                  <a:gd name="T10" fmla="*/ 161 w 321"/>
                  <a:gd name="T11" fmla="*/ 214 h 268"/>
                  <a:gd name="T12" fmla="*/ 161 w 321"/>
                  <a:gd name="T13" fmla="*/ 214 h 268"/>
                  <a:gd name="T14" fmla="*/ 161 w 321"/>
                  <a:gd name="T15" fmla="*/ 214 h 268"/>
                  <a:gd name="T16" fmla="*/ 161 w 321"/>
                  <a:gd name="T17" fmla="*/ 214 h 268"/>
                  <a:gd name="T18" fmla="*/ 54 w 321"/>
                  <a:gd name="T19" fmla="*/ 268 h 268"/>
                  <a:gd name="T20" fmla="*/ 0 w 321"/>
                  <a:gd name="T21" fmla="*/ 268 h 268"/>
                  <a:gd name="T22" fmla="*/ 0 w 321"/>
                  <a:gd name="T23" fmla="*/ 268 h 268"/>
                  <a:gd name="T24" fmla="*/ 0 w 321"/>
                  <a:gd name="T25" fmla="*/ 268 h 268"/>
                  <a:gd name="T26" fmla="*/ 0 w 321"/>
                  <a:gd name="T27" fmla="*/ 214 h 268"/>
                  <a:gd name="T28" fmla="*/ 0 w 321"/>
                  <a:gd name="T29" fmla="*/ 107 h 268"/>
                  <a:gd name="T30" fmla="*/ 54 w 321"/>
                  <a:gd name="T31" fmla="*/ 0 h 268"/>
                  <a:gd name="T32" fmla="*/ 54 w 321"/>
                  <a:gd name="T33" fmla="*/ 0 h 268"/>
                  <a:gd name="T34" fmla="*/ 107 w 321"/>
                  <a:gd name="T35" fmla="*/ 0 h 268"/>
                  <a:gd name="T36" fmla="*/ 161 w 321"/>
                  <a:gd name="T37" fmla="*/ 0 h 268"/>
                  <a:gd name="T38" fmla="*/ 214 w 321"/>
                  <a:gd name="T39" fmla="*/ 0 h 268"/>
                  <a:gd name="T40" fmla="*/ 214 w 321"/>
                  <a:gd name="T41" fmla="*/ 0 h 268"/>
                  <a:gd name="T42" fmla="*/ 268 w 321"/>
                  <a:gd name="T43" fmla="*/ 54 h 268"/>
                  <a:gd name="T44" fmla="*/ 321 w 321"/>
                  <a:gd name="T45" fmla="*/ 107 h 268"/>
                  <a:gd name="T46" fmla="*/ 321 w 321"/>
                  <a:gd name="T47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268">
                    <a:moveTo>
                      <a:pt x="321" y="161"/>
                    </a:moveTo>
                    <a:lnTo>
                      <a:pt x="321" y="161"/>
                    </a:lnTo>
                    <a:lnTo>
                      <a:pt x="268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54"/>
                    </a:lnTo>
                    <a:lnTo>
                      <a:pt x="321" y="107"/>
                    </a:lnTo>
                    <a:lnTo>
                      <a:pt x="321" y="161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Freeform 498"/>
              <p:cNvSpPr>
                <a:spLocks/>
              </p:cNvSpPr>
              <p:nvPr/>
            </p:nvSpPr>
            <p:spPr bwMode="auto">
              <a:xfrm>
                <a:off x="3971" y="1969"/>
                <a:ext cx="33" cy="33"/>
              </a:xfrm>
              <a:custGeom>
                <a:avLst/>
                <a:gdLst>
                  <a:gd name="T0" fmla="*/ 267 w 267"/>
                  <a:gd name="T1" fmla="*/ 107 h 268"/>
                  <a:gd name="T2" fmla="*/ 214 w 267"/>
                  <a:gd name="T3" fmla="*/ 161 h 268"/>
                  <a:gd name="T4" fmla="*/ 214 w 267"/>
                  <a:gd name="T5" fmla="*/ 161 h 268"/>
                  <a:gd name="T6" fmla="*/ 160 w 267"/>
                  <a:gd name="T7" fmla="*/ 161 h 268"/>
                  <a:gd name="T8" fmla="*/ 160 w 267"/>
                  <a:gd name="T9" fmla="*/ 161 h 268"/>
                  <a:gd name="T10" fmla="*/ 107 w 267"/>
                  <a:gd name="T11" fmla="*/ 161 h 268"/>
                  <a:gd name="T12" fmla="*/ 107 w 267"/>
                  <a:gd name="T13" fmla="*/ 214 h 268"/>
                  <a:gd name="T14" fmla="*/ 107 w 267"/>
                  <a:gd name="T15" fmla="*/ 214 h 268"/>
                  <a:gd name="T16" fmla="*/ 107 w 267"/>
                  <a:gd name="T17" fmla="*/ 214 h 268"/>
                  <a:gd name="T18" fmla="*/ 53 w 267"/>
                  <a:gd name="T19" fmla="*/ 214 h 268"/>
                  <a:gd name="T20" fmla="*/ 0 w 267"/>
                  <a:gd name="T21" fmla="*/ 268 h 268"/>
                  <a:gd name="T22" fmla="*/ 0 w 267"/>
                  <a:gd name="T23" fmla="*/ 214 h 268"/>
                  <a:gd name="T24" fmla="*/ 0 w 267"/>
                  <a:gd name="T25" fmla="*/ 214 h 268"/>
                  <a:gd name="T26" fmla="*/ 0 w 267"/>
                  <a:gd name="T27" fmla="*/ 214 h 268"/>
                  <a:gd name="T28" fmla="*/ 0 w 267"/>
                  <a:gd name="T29" fmla="*/ 107 h 268"/>
                  <a:gd name="T30" fmla="*/ 0 w 267"/>
                  <a:gd name="T31" fmla="*/ 0 h 268"/>
                  <a:gd name="T32" fmla="*/ 0 w 267"/>
                  <a:gd name="T33" fmla="*/ 0 h 268"/>
                  <a:gd name="T34" fmla="*/ 53 w 267"/>
                  <a:gd name="T35" fmla="*/ 0 h 268"/>
                  <a:gd name="T36" fmla="*/ 107 w 267"/>
                  <a:gd name="T37" fmla="*/ 0 h 268"/>
                  <a:gd name="T38" fmla="*/ 160 w 267"/>
                  <a:gd name="T39" fmla="*/ 0 h 268"/>
                  <a:gd name="T40" fmla="*/ 160 w 267"/>
                  <a:gd name="T41" fmla="*/ 0 h 268"/>
                  <a:gd name="T42" fmla="*/ 214 w 267"/>
                  <a:gd name="T43" fmla="*/ 54 h 268"/>
                  <a:gd name="T44" fmla="*/ 214 w 267"/>
                  <a:gd name="T45" fmla="*/ 107 h 268"/>
                  <a:gd name="T46" fmla="*/ 267 w 267"/>
                  <a:gd name="T47" fmla="*/ 10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8">
                    <a:moveTo>
                      <a:pt x="267" y="107"/>
                    </a:moveTo>
                    <a:lnTo>
                      <a:pt x="214" y="161"/>
                    </a:ln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07" y="16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14" y="107"/>
                    </a:lnTo>
                    <a:lnTo>
                      <a:pt x="267" y="107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Freeform 499"/>
              <p:cNvSpPr>
                <a:spLocks/>
              </p:cNvSpPr>
              <p:nvPr/>
            </p:nvSpPr>
            <p:spPr bwMode="auto">
              <a:xfrm>
                <a:off x="3971" y="1969"/>
                <a:ext cx="27" cy="27"/>
              </a:xfrm>
              <a:custGeom>
                <a:avLst/>
                <a:gdLst>
                  <a:gd name="T0" fmla="*/ 214 w 214"/>
                  <a:gd name="T1" fmla="*/ 107 h 214"/>
                  <a:gd name="T2" fmla="*/ 214 w 214"/>
                  <a:gd name="T3" fmla="*/ 161 h 214"/>
                  <a:gd name="T4" fmla="*/ 160 w 214"/>
                  <a:gd name="T5" fmla="*/ 161 h 214"/>
                  <a:gd name="T6" fmla="*/ 160 w 214"/>
                  <a:gd name="T7" fmla="*/ 107 h 214"/>
                  <a:gd name="T8" fmla="*/ 160 w 214"/>
                  <a:gd name="T9" fmla="*/ 107 h 214"/>
                  <a:gd name="T10" fmla="*/ 107 w 214"/>
                  <a:gd name="T11" fmla="*/ 161 h 214"/>
                  <a:gd name="T12" fmla="*/ 107 w 214"/>
                  <a:gd name="T13" fmla="*/ 161 h 214"/>
                  <a:gd name="T14" fmla="*/ 107 w 214"/>
                  <a:gd name="T15" fmla="*/ 161 h 214"/>
                  <a:gd name="T16" fmla="*/ 107 w 214"/>
                  <a:gd name="T17" fmla="*/ 161 h 214"/>
                  <a:gd name="T18" fmla="*/ 53 w 214"/>
                  <a:gd name="T19" fmla="*/ 214 h 214"/>
                  <a:gd name="T20" fmla="*/ 0 w 214"/>
                  <a:gd name="T21" fmla="*/ 214 h 214"/>
                  <a:gd name="T22" fmla="*/ 0 w 214"/>
                  <a:gd name="T23" fmla="*/ 214 h 214"/>
                  <a:gd name="T24" fmla="*/ 0 w 214"/>
                  <a:gd name="T25" fmla="*/ 214 h 214"/>
                  <a:gd name="T26" fmla="*/ 0 w 214"/>
                  <a:gd name="T27" fmla="*/ 161 h 214"/>
                  <a:gd name="T28" fmla="*/ 0 w 214"/>
                  <a:gd name="T29" fmla="*/ 107 h 214"/>
                  <a:gd name="T30" fmla="*/ 53 w 214"/>
                  <a:gd name="T31" fmla="*/ 0 h 214"/>
                  <a:gd name="T32" fmla="*/ 53 w 214"/>
                  <a:gd name="T33" fmla="*/ 0 h 214"/>
                  <a:gd name="T34" fmla="*/ 53 w 214"/>
                  <a:gd name="T35" fmla="*/ 0 h 214"/>
                  <a:gd name="T36" fmla="*/ 53 w 214"/>
                  <a:gd name="T37" fmla="*/ 0 h 214"/>
                  <a:gd name="T38" fmla="*/ 107 w 214"/>
                  <a:gd name="T39" fmla="*/ 0 h 214"/>
                  <a:gd name="T40" fmla="*/ 107 w 214"/>
                  <a:gd name="T41" fmla="*/ 0 h 214"/>
                  <a:gd name="T42" fmla="*/ 160 w 214"/>
                  <a:gd name="T43" fmla="*/ 54 h 214"/>
                  <a:gd name="T44" fmla="*/ 214 w 214"/>
                  <a:gd name="T45" fmla="*/ 107 h 214"/>
                  <a:gd name="T46" fmla="*/ 214 w 214"/>
                  <a:gd name="T47" fmla="*/ 1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214">
                    <a:moveTo>
                      <a:pt x="214" y="107"/>
                    </a:move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214" y="107"/>
                    </a:lnTo>
                    <a:lnTo>
                      <a:pt x="214" y="107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Freeform 500"/>
              <p:cNvSpPr>
                <a:spLocks/>
              </p:cNvSpPr>
              <p:nvPr/>
            </p:nvSpPr>
            <p:spPr bwMode="auto">
              <a:xfrm>
                <a:off x="3971" y="1969"/>
                <a:ext cx="27" cy="20"/>
              </a:xfrm>
              <a:custGeom>
                <a:avLst/>
                <a:gdLst>
                  <a:gd name="T0" fmla="*/ 214 w 214"/>
                  <a:gd name="T1" fmla="*/ 107 h 161"/>
                  <a:gd name="T2" fmla="*/ 214 w 214"/>
                  <a:gd name="T3" fmla="*/ 107 h 161"/>
                  <a:gd name="T4" fmla="*/ 160 w 214"/>
                  <a:gd name="T5" fmla="*/ 107 h 161"/>
                  <a:gd name="T6" fmla="*/ 160 w 214"/>
                  <a:gd name="T7" fmla="*/ 107 h 161"/>
                  <a:gd name="T8" fmla="*/ 160 w 214"/>
                  <a:gd name="T9" fmla="*/ 107 h 161"/>
                  <a:gd name="T10" fmla="*/ 107 w 214"/>
                  <a:gd name="T11" fmla="*/ 161 h 161"/>
                  <a:gd name="T12" fmla="*/ 107 w 214"/>
                  <a:gd name="T13" fmla="*/ 161 h 161"/>
                  <a:gd name="T14" fmla="*/ 107 w 214"/>
                  <a:gd name="T15" fmla="*/ 161 h 161"/>
                  <a:gd name="T16" fmla="*/ 107 w 214"/>
                  <a:gd name="T17" fmla="*/ 161 h 161"/>
                  <a:gd name="T18" fmla="*/ 53 w 214"/>
                  <a:gd name="T19" fmla="*/ 161 h 161"/>
                  <a:gd name="T20" fmla="*/ 0 w 214"/>
                  <a:gd name="T21" fmla="*/ 161 h 161"/>
                  <a:gd name="T22" fmla="*/ 0 w 214"/>
                  <a:gd name="T23" fmla="*/ 161 h 161"/>
                  <a:gd name="T24" fmla="*/ 0 w 214"/>
                  <a:gd name="T25" fmla="*/ 161 h 161"/>
                  <a:gd name="T26" fmla="*/ 0 w 214"/>
                  <a:gd name="T27" fmla="*/ 161 h 161"/>
                  <a:gd name="T28" fmla="*/ 0 w 214"/>
                  <a:gd name="T29" fmla="*/ 107 h 161"/>
                  <a:gd name="T30" fmla="*/ 53 w 214"/>
                  <a:gd name="T31" fmla="*/ 54 h 161"/>
                  <a:gd name="T32" fmla="*/ 53 w 214"/>
                  <a:gd name="T33" fmla="*/ 54 h 161"/>
                  <a:gd name="T34" fmla="*/ 53 w 214"/>
                  <a:gd name="T35" fmla="*/ 0 h 161"/>
                  <a:gd name="T36" fmla="*/ 107 w 214"/>
                  <a:gd name="T37" fmla="*/ 0 h 161"/>
                  <a:gd name="T38" fmla="*/ 107 w 214"/>
                  <a:gd name="T39" fmla="*/ 0 h 161"/>
                  <a:gd name="T40" fmla="*/ 107 w 214"/>
                  <a:gd name="T41" fmla="*/ 0 h 161"/>
                  <a:gd name="T42" fmla="*/ 160 w 214"/>
                  <a:gd name="T43" fmla="*/ 54 h 161"/>
                  <a:gd name="T44" fmla="*/ 160 w 214"/>
                  <a:gd name="T45" fmla="*/ 107 h 161"/>
                  <a:gd name="T46" fmla="*/ 214 w 214"/>
                  <a:gd name="T47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61">
                    <a:moveTo>
                      <a:pt x="214" y="107"/>
                    </a:move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Freeform 501"/>
              <p:cNvSpPr>
                <a:spLocks/>
              </p:cNvSpPr>
              <p:nvPr/>
            </p:nvSpPr>
            <p:spPr bwMode="auto">
              <a:xfrm>
                <a:off x="3978" y="1976"/>
                <a:ext cx="13" cy="13"/>
              </a:xfrm>
              <a:custGeom>
                <a:avLst/>
                <a:gdLst>
                  <a:gd name="T0" fmla="*/ 54 w 107"/>
                  <a:gd name="T1" fmla="*/ 0 h 107"/>
                  <a:gd name="T2" fmla="*/ 54 w 107"/>
                  <a:gd name="T3" fmla="*/ 0 h 107"/>
                  <a:gd name="T4" fmla="*/ 0 w 107"/>
                  <a:gd name="T5" fmla="*/ 0 h 107"/>
                  <a:gd name="T6" fmla="*/ 0 w 107"/>
                  <a:gd name="T7" fmla="*/ 0 h 107"/>
                  <a:gd name="T8" fmla="*/ 0 w 107"/>
                  <a:gd name="T9" fmla="*/ 0 h 107"/>
                  <a:gd name="T10" fmla="*/ 0 w 107"/>
                  <a:gd name="T11" fmla="*/ 53 h 107"/>
                  <a:gd name="T12" fmla="*/ 0 w 107"/>
                  <a:gd name="T13" fmla="*/ 107 h 107"/>
                  <a:gd name="T14" fmla="*/ 0 w 107"/>
                  <a:gd name="T15" fmla="*/ 107 h 107"/>
                  <a:gd name="T16" fmla="*/ 0 w 107"/>
                  <a:gd name="T17" fmla="*/ 107 h 107"/>
                  <a:gd name="T18" fmla="*/ 0 w 107"/>
                  <a:gd name="T19" fmla="*/ 107 h 107"/>
                  <a:gd name="T20" fmla="*/ 0 w 107"/>
                  <a:gd name="T21" fmla="*/ 107 h 107"/>
                  <a:gd name="T22" fmla="*/ 54 w 107"/>
                  <a:gd name="T23" fmla="*/ 53 h 107"/>
                  <a:gd name="T24" fmla="*/ 54 w 107"/>
                  <a:gd name="T25" fmla="*/ 53 h 107"/>
                  <a:gd name="T26" fmla="*/ 54 w 107"/>
                  <a:gd name="T27" fmla="*/ 53 h 107"/>
                  <a:gd name="T28" fmla="*/ 54 w 107"/>
                  <a:gd name="T29" fmla="*/ 53 h 107"/>
                  <a:gd name="T30" fmla="*/ 107 w 107"/>
                  <a:gd name="T31" fmla="*/ 53 h 107"/>
                  <a:gd name="T32" fmla="*/ 107 w 107"/>
                  <a:gd name="T33" fmla="*/ 53 h 107"/>
                  <a:gd name="T34" fmla="*/ 107 w 107"/>
                  <a:gd name="T35" fmla="*/ 53 h 107"/>
                  <a:gd name="T36" fmla="*/ 107 w 107"/>
                  <a:gd name="T37" fmla="*/ 53 h 107"/>
                  <a:gd name="T38" fmla="*/ 107 w 107"/>
                  <a:gd name="T39" fmla="*/ 53 h 107"/>
                  <a:gd name="T40" fmla="*/ 107 w 107"/>
                  <a:gd name="T41" fmla="*/ 53 h 107"/>
                  <a:gd name="T42" fmla="*/ 107 w 107"/>
                  <a:gd name="T43" fmla="*/ 53 h 107"/>
                  <a:gd name="T44" fmla="*/ 54 w 107"/>
                  <a:gd name="T45" fmla="*/ 0 h 107"/>
                  <a:gd name="T46" fmla="*/ 54 w 107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7">
                    <a:moveTo>
                      <a:pt x="54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" name="Freeform 502"/>
              <p:cNvSpPr>
                <a:spLocks/>
              </p:cNvSpPr>
              <p:nvPr/>
            </p:nvSpPr>
            <p:spPr bwMode="auto">
              <a:xfrm>
                <a:off x="3978" y="2009"/>
                <a:ext cx="46" cy="54"/>
              </a:xfrm>
              <a:custGeom>
                <a:avLst/>
                <a:gdLst>
                  <a:gd name="T0" fmla="*/ 214 w 375"/>
                  <a:gd name="T1" fmla="*/ 0 h 427"/>
                  <a:gd name="T2" fmla="*/ 161 w 375"/>
                  <a:gd name="T3" fmla="*/ 54 h 427"/>
                  <a:gd name="T4" fmla="*/ 107 w 375"/>
                  <a:gd name="T5" fmla="*/ 107 h 427"/>
                  <a:gd name="T6" fmla="*/ 54 w 375"/>
                  <a:gd name="T7" fmla="*/ 161 h 427"/>
                  <a:gd name="T8" fmla="*/ 54 w 375"/>
                  <a:gd name="T9" fmla="*/ 161 h 427"/>
                  <a:gd name="T10" fmla="*/ 0 w 375"/>
                  <a:gd name="T11" fmla="*/ 267 h 427"/>
                  <a:gd name="T12" fmla="*/ 0 w 375"/>
                  <a:gd name="T13" fmla="*/ 320 h 427"/>
                  <a:gd name="T14" fmla="*/ 54 w 375"/>
                  <a:gd name="T15" fmla="*/ 374 h 427"/>
                  <a:gd name="T16" fmla="*/ 54 w 375"/>
                  <a:gd name="T17" fmla="*/ 374 h 427"/>
                  <a:gd name="T18" fmla="*/ 107 w 375"/>
                  <a:gd name="T19" fmla="*/ 427 h 427"/>
                  <a:gd name="T20" fmla="*/ 161 w 375"/>
                  <a:gd name="T21" fmla="*/ 374 h 427"/>
                  <a:gd name="T22" fmla="*/ 268 w 375"/>
                  <a:gd name="T23" fmla="*/ 320 h 427"/>
                  <a:gd name="T24" fmla="*/ 268 w 375"/>
                  <a:gd name="T25" fmla="*/ 320 h 427"/>
                  <a:gd name="T26" fmla="*/ 322 w 375"/>
                  <a:gd name="T27" fmla="*/ 267 h 427"/>
                  <a:gd name="T28" fmla="*/ 375 w 375"/>
                  <a:gd name="T29" fmla="*/ 161 h 427"/>
                  <a:gd name="T30" fmla="*/ 375 w 375"/>
                  <a:gd name="T31" fmla="*/ 54 h 427"/>
                  <a:gd name="T32" fmla="*/ 375 w 375"/>
                  <a:gd name="T33" fmla="*/ 54 h 427"/>
                  <a:gd name="T34" fmla="*/ 322 w 375"/>
                  <a:gd name="T35" fmla="*/ 0 h 427"/>
                  <a:gd name="T36" fmla="*/ 268 w 375"/>
                  <a:gd name="T37" fmla="*/ 0 h 427"/>
                  <a:gd name="T38" fmla="*/ 214 w 375"/>
                  <a:gd name="T39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427">
                    <a:moveTo>
                      <a:pt x="214" y="0"/>
                    </a:moveTo>
                    <a:lnTo>
                      <a:pt x="161" y="54"/>
                    </a:lnTo>
                    <a:lnTo>
                      <a:pt x="107" y="10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267"/>
                    </a:lnTo>
                    <a:lnTo>
                      <a:pt x="0" y="320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107" y="427"/>
                    </a:lnTo>
                    <a:lnTo>
                      <a:pt x="161" y="374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322" y="267"/>
                    </a:lnTo>
                    <a:lnTo>
                      <a:pt x="375" y="161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2" y="0"/>
                    </a:lnTo>
                    <a:lnTo>
                      <a:pt x="268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" name="Freeform 503"/>
              <p:cNvSpPr>
                <a:spLocks/>
              </p:cNvSpPr>
              <p:nvPr/>
            </p:nvSpPr>
            <p:spPr bwMode="auto">
              <a:xfrm>
                <a:off x="3978" y="2009"/>
                <a:ext cx="46" cy="47"/>
              </a:xfrm>
              <a:custGeom>
                <a:avLst/>
                <a:gdLst>
                  <a:gd name="T0" fmla="*/ 214 w 375"/>
                  <a:gd name="T1" fmla="*/ 0 h 374"/>
                  <a:gd name="T2" fmla="*/ 268 w 375"/>
                  <a:gd name="T3" fmla="*/ 0 h 374"/>
                  <a:gd name="T4" fmla="*/ 322 w 375"/>
                  <a:gd name="T5" fmla="*/ 54 h 374"/>
                  <a:gd name="T6" fmla="*/ 375 w 375"/>
                  <a:gd name="T7" fmla="*/ 54 h 374"/>
                  <a:gd name="T8" fmla="*/ 375 w 375"/>
                  <a:gd name="T9" fmla="*/ 54 h 374"/>
                  <a:gd name="T10" fmla="*/ 375 w 375"/>
                  <a:gd name="T11" fmla="*/ 161 h 374"/>
                  <a:gd name="T12" fmla="*/ 322 w 375"/>
                  <a:gd name="T13" fmla="*/ 267 h 374"/>
                  <a:gd name="T14" fmla="*/ 268 w 375"/>
                  <a:gd name="T15" fmla="*/ 320 h 374"/>
                  <a:gd name="T16" fmla="*/ 268 w 375"/>
                  <a:gd name="T17" fmla="*/ 320 h 374"/>
                  <a:gd name="T18" fmla="*/ 161 w 375"/>
                  <a:gd name="T19" fmla="*/ 374 h 374"/>
                  <a:gd name="T20" fmla="*/ 107 w 375"/>
                  <a:gd name="T21" fmla="*/ 374 h 374"/>
                  <a:gd name="T22" fmla="*/ 54 w 375"/>
                  <a:gd name="T23" fmla="*/ 320 h 374"/>
                  <a:gd name="T24" fmla="*/ 54 w 375"/>
                  <a:gd name="T25" fmla="*/ 320 h 374"/>
                  <a:gd name="T26" fmla="*/ 0 w 375"/>
                  <a:gd name="T27" fmla="*/ 320 h 374"/>
                  <a:gd name="T28" fmla="*/ 0 w 375"/>
                  <a:gd name="T29" fmla="*/ 267 h 374"/>
                  <a:gd name="T30" fmla="*/ 54 w 375"/>
                  <a:gd name="T31" fmla="*/ 161 h 374"/>
                  <a:gd name="T32" fmla="*/ 54 w 375"/>
                  <a:gd name="T33" fmla="*/ 161 h 374"/>
                  <a:gd name="T34" fmla="*/ 107 w 375"/>
                  <a:gd name="T35" fmla="*/ 107 h 374"/>
                  <a:gd name="T36" fmla="*/ 161 w 375"/>
                  <a:gd name="T37" fmla="*/ 54 h 374"/>
                  <a:gd name="T38" fmla="*/ 214 w 375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374">
                    <a:moveTo>
                      <a:pt x="214" y="0"/>
                    </a:moveTo>
                    <a:lnTo>
                      <a:pt x="268" y="0"/>
                    </a:lnTo>
                    <a:lnTo>
                      <a:pt x="322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161"/>
                    </a:lnTo>
                    <a:lnTo>
                      <a:pt x="322" y="267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54" y="320"/>
                    </a:lnTo>
                    <a:lnTo>
                      <a:pt x="54" y="320"/>
                    </a:lnTo>
                    <a:lnTo>
                      <a:pt x="0" y="320"/>
                    </a:lnTo>
                    <a:lnTo>
                      <a:pt x="0" y="26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107" y="107"/>
                    </a:lnTo>
                    <a:lnTo>
                      <a:pt x="161" y="5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" name="Freeform 504"/>
              <p:cNvSpPr>
                <a:spLocks/>
              </p:cNvSpPr>
              <p:nvPr/>
            </p:nvSpPr>
            <p:spPr bwMode="auto">
              <a:xfrm>
                <a:off x="3984" y="2016"/>
                <a:ext cx="40" cy="33"/>
              </a:xfrm>
              <a:custGeom>
                <a:avLst/>
                <a:gdLst>
                  <a:gd name="T0" fmla="*/ 160 w 321"/>
                  <a:gd name="T1" fmla="*/ 0 h 266"/>
                  <a:gd name="T2" fmla="*/ 214 w 321"/>
                  <a:gd name="T3" fmla="*/ 0 h 266"/>
                  <a:gd name="T4" fmla="*/ 268 w 321"/>
                  <a:gd name="T5" fmla="*/ 0 h 266"/>
                  <a:gd name="T6" fmla="*/ 321 w 321"/>
                  <a:gd name="T7" fmla="*/ 53 h 266"/>
                  <a:gd name="T8" fmla="*/ 321 w 321"/>
                  <a:gd name="T9" fmla="*/ 53 h 266"/>
                  <a:gd name="T10" fmla="*/ 268 w 321"/>
                  <a:gd name="T11" fmla="*/ 107 h 266"/>
                  <a:gd name="T12" fmla="*/ 268 w 321"/>
                  <a:gd name="T13" fmla="*/ 159 h 266"/>
                  <a:gd name="T14" fmla="*/ 214 w 321"/>
                  <a:gd name="T15" fmla="*/ 213 h 266"/>
                  <a:gd name="T16" fmla="*/ 214 w 321"/>
                  <a:gd name="T17" fmla="*/ 213 h 266"/>
                  <a:gd name="T18" fmla="*/ 160 w 321"/>
                  <a:gd name="T19" fmla="*/ 266 h 266"/>
                  <a:gd name="T20" fmla="*/ 53 w 321"/>
                  <a:gd name="T21" fmla="*/ 266 h 266"/>
                  <a:gd name="T22" fmla="*/ 53 w 321"/>
                  <a:gd name="T23" fmla="*/ 266 h 266"/>
                  <a:gd name="T24" fmla="*/ 53 w 321"/>
                  <a:gd name="T25" fmla="*/ 266 h 266"/>
                  <a:gd name="T26" fmla="*/ 0 w 321"/>
                  <a:gd name="T27" fmla="*/ 266 h 266"/>
                  <a:gd name="T28" fmla="*/ 0 w 321"/>
                  <a:gd name="T29" fmla="*/ 213 h 266"/>
                  <a:gd name="T30" fmla="*/ 53 w 321"/>
                  <a:gd name="T31" fmla="*/ 107 h 266"/>
                  <a:gd name="T32" fmla="*/ 53 w 321"/>
                  <a:gd name="T33" fmla="*/ 107 h 266"/>
                  <a:gd name="T34" fmla="*/ 53 w 321"/>
                  <a:gd name="T35" fmla="*/ 53 h 266"/>
                  <a:gd name="T36" fmla="*/ 107 w 321"/>
                  <a:gd name="T37" fmla="*/ 0 h 266"/>
                  <a:gd name="T38" fmla="*/ 160 w 321"/>
                  <a:gd name="T3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266">
                    <a:moveTo>
                      <a:pt x="160" y="0"/>
                    </a:moveTo>
                    <a:lnTo>
                      <a:pt x="214" y="0"/>
                    </a:lnTo>
                    <a:lnTo>
                      <a:pt x="268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8" y="107"/>
                    </a:lnTo>
                    <a:lnTo>
                      <a:pt x="268" y="159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160" y="266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5" name="Freeform 505"/>
              <p:cNvSpPr>
                <a:spLocks/>
              </p:cNvSpPr>
              <p:nvPr/>
            </p:nvSpPr>
            <p:spPr bwMode="auto">
              <a:xfrm>
                <a:off x="3984" y="2016"/>
                <a:ext cx="34" cy="33"/>
              </a:xfrm>
              <a:custGeom>
                <a:avLst/>
                <a:gdLst>
                  <a:gd name="T0" fmla="*/ 160 w 268"/>
                  <a:gd name="T1" fmla="*/ 0 h 266"/>
                  <a:gd name="T2" fmla="*/ 214 w 268"/>
                  <a:gd name="T3" fmla="*/ 0 h 266"/>
                  <a:gd name="T4" fmla="*/ 214 w 268"/>
                  <a:gd name="T5" fmla="*/ 0 h 266"/>
                  <a:gd name="T6" fmla="*/ 268 w 268"/>
                  <a:gd name="T7" fmla="*/ 53 h 266"/>
                  <a:gd name="T8" fmla="*/ 268 w 268"/>
                  <a:gd name="T9" fmla="*/ 53 h 266"/>
                  <a:gd name="T10" fmla="*/ 268 w 268"/>
                  <a:gd name="T11" fmla="*/ 107 h 266"/>
                  <a:gd name="T12" fmla="*/ 214 w 268"/>
                  <a:gd name="T13" fmla="*/ 159 h 266"/>
                  <a:gd name="T14" fmla="*/ 214 w 268"/>
                  <a:gd name="T15" fmla="*/ 213 h 266"/>
                  <a:gd name="T16" fmla="*/ 214 w 268"/>
                  <a:gd name="T17" fmla="*/ 213 h 266"/>
                  <a:gd name="T18" fmla="*/ 160 w 268"/>
                  <a:gd name="T19" fmla="*/ 266 h 266"/>
                  <a:gd name="T20" fmla="*/ 107 w 268"/>
                  <a:gd name="T21" fmla="*/ 266 h 266"/>
                  <a:gd name="T22" fmla="*/ 53 w 268"/>
                  <a:gd name="T23" fmla="*/ 213 h 266"/>
                  <a:gd name="T24" fmla="*/ 53 w 268"/>
                  <a:gd name="T25" fmla="*/ 213 h 266"/>
                  <a:gd name="T26" fmla="*/ 0 w 268"/>
                  <a:gd name="T27" fmla="*/ 213 h 266"/>
                  <a:gd name="T28" fmla="*/ 0 w 268"/>
                  <a:gd name="T29" fmla="*/ 159 h 266"/>
                  <a:gd name="T30" fmla="*/ 53 w 268"/>
                  <a:gd name="T31" fmla="*/ 107 h 266"/>
                  <a:gd name="T32" fmla="*/ 53 w 268"/>
                  <a:gd name="T33" fmla="*/ 107 h 266"/>
                  <a:gd name="T34" fmla="*/ 107 w 268"/>
                  <a:gd name="T35" fmla="*/ 53 h 266"/>
                  <a:gd name="T36" fmla="*/ 107 w 268"/>
                  <a:gd name="T37" fmla="*/ 0 h 266"/>
                  <a:gd name="T38" fmla="*/ 160 w 268"/>
                  <a:gd name="T3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6">
                    <a:moveTo>
                      <a:pt x="160" y="0"/>
                    </a:moveTo>
                    <a:lnTo>
                      <a:pt x="214" y="0"/>
                    </a:lnTo>
                    <a:lnTo>
                      <a:pt x="214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107"/>
                    </a:lnTo>
                    <a:lnTo>
                      <a:pt x="214" y="159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160" y="266"/>
                    </a:lnTo>
                    <a:lnTo>
                      <a:pt x="107" y="266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6" name="Freeform 506"/>
              <p:cNvSpPr>
                <a:spLocks/>
              </p:cNvSpPr>
              <p:nvPr/>
            </p:nvSpPr>
            <p:spPr bwMode="auto">
              <a:xfrm>
                <a:off x="3991" y="2022"/>
                <a:ext cx="27" cy="21"/>
              </a:xfrm>
              <a:custGeom>
                <a:avLst/>
                <a:gdLst>
                  <a:gd name="T0" fmla="*/ 107 w 215"/>
                  <a:gd name="T1" fmla="*/ 0 h 160"/>
                  <a:gd name="T2" fmla="*/ 161 w 215"/>
                  <a:gd name="T3" fmla="*/ 0 h 160"/>
                  <a:gd name="T4" fmla="*/ 161 w 215"/>
                  <a:gd name="T5" fmla="*/ 0 h 160"/>
                  <a:gd name="T6" fmla="*/ 215 w 215"/>
                  <a:gd name="T7" fmla="*/ 0 h 160"/>
                  <a:gd name="T8" fmla="*/ 215 w 215"/>
                  <a:gd name="T9" fmla="*/ 0 h 160"/>
                  <a:gd name="T10" fmla="*/ 215 w 215"/>
                  <a:gd name="T11" fmla="*/ 54 h 160"/>
                  <a:gd name="T12" fmla="*/ 161 w 215"/>
                  <a:gd name="T13" fmla="*/ 106 h 160"/>
                  <a:gd name="T14" fmla="*/ 161 w 215"/>
                  <a:gd name="T15" fmla="*/ 160 h 160"/>
                  <a:gd name="T16" fmla="*/ 161 w 215"/>
                  <a:gd name="T17" fmla="*/ 160 h 160"/>
                  <a:gd name="T18" fmla="*/ 107 w 215"/>
                  <a:gd name="T19" fmla="*/ 160 h 160"/>
                  <a:gd name="T20" fmla="*/ 54 w 215"/>
                  <a:gd name="T21" fmla="*/ 160 h 160"/>
                  <a:gd name="T22" fmla="*/ 54 w 215"/>
                  <a:gd name="T23" fmla="*/ 160 h 160"/>
                  <a:gd name="T24" fmla="*/ 54 w 215"/>
                  <a:gd name="T25" fmla="*/ 160 h 160"/>
                  <a:gd name="T26" fmla="*/ 0 w 215"/>
                  <a:gd name="T27" fmla="*/ 160 h 160"/>
                  <a:gd name="T28" fmla="*/ 0 w 215"/>
                  <a:gd name="T29" fmla="*/ 106 h 160"/>
                  <a:gd name="T30" fmla="*/ 54 w 215"/>
                  <a:gd name="T31" fmla="*/ 54 h 160"/>
                  <a:gd name="T32" fmla="*/ 54 w 215"/>
                  <a:gd name="T33" fmla="*/ 54 h 160"/>
                  <a:gd name="T34" fmla="*/ 54 w 215"/>
                  <a:gd name="T35" fmla="*/ 54 h 160"/>
                  <a:gd name="T36" fmla="*/ 107 w 215"/>
                  <a:gd name="T37" fmla="*/ 0 h 160"/>
                  <a:gd name="T38" fmla="*/ 107 w 215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0">
                    <a:moveTo>
                      <a:pt x="107" y="0"/>
                    </a:moveTo>
                    <a:lnTo>
                      <a:pt x="161" y="0"/>
                    </a:lnTo>
                    <a:lnTo>
                      <a:pt x="161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215" y="54"/>
                    </a:lnTo>
                    <a:lnTo>
                      <a:pt x="161" y="106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07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7" name="Freeform 507"/>
              <p:cNvSpPr>
                <a:spLocks/>
              </p:cNvSpPr>
              <p:nvPr/>
            </p:nvSpPr>
            <p:spPr bwMode="auto">
              <a:xfrm>
                <a:off x="3998" y="2022"/>
                <a:ext cx="13" cy="21"/>
              </a:xfrm>
              <a:custGeom>
                <a:avLst/>
                <a:gdLst>
                  <a:gd name="T0" fmla="*/ 53 w 107"/>
                  <a:gd name="T1" fmla="*/ 0 h 160"/>
                  <a:gd name="T2" fmla="*/ 53 w 107"/>
                  <a:gd name="T3" fmla="*/ 0 h 160"/>
                  <a:gd name="T4" fmla="*/ 107 w 107"/>
                  <a:gd name="T5" fmla="*/ 0 h 160"/>
                  <a:gd name="T6" fmla="*/ 107 w 107"/>
                  <a:gd name="T7" fmla="*/ 0 h 160"/>
                  <a:gd name="T8" fmla="*/ 107 w 107"/>
                  <a:gd name="T9" fmla="*/ 0 h 160"/>
                  <a:gd name="T10" fmla="*/ 107 w 107"/>
                  <a:gd name="T11" fmla="*/ 54 h 160"/>
                  <a:gd name="T12" fmla="*/ 107 w 107"/>
                  <a:gd name="T13" fmla="*/ 106 h 160"/>
                  <a:gd name="T14" fmla="*/ 107 w 107"/>
                  <a:gd name="T15" fmla="*/ 106 h 160"/>
                  <a:gd name="T16" fmla="*/ 107 w 107"/>
                  <a:gd name="T17" fmla="*/ 106 h 160"/>
                  <a:gd name="T18" fmla="*/ 53 w 107"/>
                  <a:gd name="T19" fmla="*/ 160 h 160"/>
                  <a:gd name="T20" fmla="*/ 0 w 107"/>
                  <a:gd name="T21" fmla="*/ 160 h 160"/>
                  <a:gd name="T22" fmla="*/ 0 w 107"/>
                  <a:gd name="T23" fmla="*/ 106 h 160"/>
                  <a:gd name="T24" fmla="*/ 0 w 107"/>
                  <a:gd name="T25" fmla="*/ 106 h 160"/>
                  <a:gd name="T26" fmla="*/ 0 w 107"/>
                  <a:gd name="T27" fmla="*/ 106 h 160"/>
                  <a:gd name="T28" fmla="*/ 0 w 107"/>
                  <a:gd name="T29" fmla="*/ 106 h 160"/>
                  <a:gd name="T30" fmla="*/ 0 w 107"/>
                  <a:gd name="T31" fmla="*/ 54 h 160"/>
                  <a:gd name="T32" fmla="*/ 0 w 107"/>
                  <a:gd name="T33" fmla="*/ 54 h 160"/>
                  <a:gd name="T34" fmla="*/ 0 w 107"/>
                  <a:gd name="T35" fmla="*/ 54 h 160"/>
                  <a:gd name="T36" fmla="*/ 53 w 107"/>
                  <a:gd name="T37" fmla="*/ 0 h 160"/>
                  <a:gd name="T38" fmla="*/ 53 w 107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60">
                    <a:moveTo>
                      <a:pt x="53" y="0"/>
                    </a:move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8" name="Freeform 508"/>
              <p:cNvSpPr>
                <a:spLocks/>
              </p:cNvSpPr>
              <p:nvPr/>
            </p:nvSpPr>
            <p:spPr bwMode="auto">
              <a:xfrm>
                <a:off x="3998" y="2022"/>
                <a:ext cx="13" cy="14"/>
              </a:xfrm>
              <a:custGeom>
                <a:avLst/>
                <a:gdLst>
                  <a:gd name="T0" fmla="*/ 53 w 107"/>
                  <a:gd name="T1" fmla="*/ 0 h 106"/>
                  <a:gd name="T2" fmla="*/ 53 w 107"/>
                  <a:gd name="T3" fmla="*/ 0 h 106"/>
                  <a:gd name="T4" fmla="*/ 53 w 107"/>
                  <a:gd name="T5" fmla="*/ 54 h 106"/>
                  <a:gd name="T6" fmla="*/ 53 w 107"/>
                  <a:gd name="T7" fmla="*/ 54 h 106"/>
                  <a:gd name="T8" fmla="*/ 53 w 107"/>
                  <a:gd name="T9" fmla="*/ 54 h 106"/>
                  <a:gd name="T10" fmla="*/ 0 w 107"/>
                  <a:gd name="T11" fmla="*/ 106 h 106"/>
                  <a:gd name="T12" fmla="*/ 0 w 107"/>
                  <a:gd name="T13" fmla="*/ 106 h 106"/>
                  <a:gd name="T14" fmla="*/ 53 w 107"/>
                  <a:gd name="T15" fmla="*/ 106 h 106"/>
                  <a:gd name="T16" fmla="*/ 53 w 107"/>
                  <a:gd name="T17" fmla="*/ 106 h 106"/>
                  <a:gd name="T18" fmla="*/ 53 w 107"/>
                  <a:gd name="T19" fmla="*/ 106 h 106"/>
                  <a:gd name="T20" fmla="*/ 53 w 107"/>
                  <a:gd name="T21" fmla="*/ 106 h 106"/>
                  <a:gd name="T22" fmla="*/ 107 w 107"/>
                  <a:gd name="T23" fmla="*/ 106 h 106"/>
                  <a:gd name="T24" fmla="*/ 107 w 107"/>
                  <a:gd name="T25" fmla="*/ 106 h 106"/>
                  <a:gd name="T26" fmla="*/ 107 w 107"/>
                  <a:gd name="T27" fmla="*/ 106 h 106"/>
                  <a:gd name="T28" fmla="*/ 107 w 107"/>
                  <a:gd name="T29" fmla="*/ 54 h 106"/>
                  <a:gd name="T30" fmla="*/ 107 w 107"/>
                  <a:gd name="T31" fmla="*/ 54 h 106"/>
                  <a:gd name="T32" fmla="*/ 107 w 107"/>
                  <a:gd name="T33" fmla="*/ 54 h 106"/>
                  <a:gd name="T34" fmla="*/ 107 w 107"/>
                  <a:gd name="T35" fmla="*/ 54 h 106"/>
                  <a:gd name="T36" fmla="*/ 53 w 107"/>
                  <a:gd name="T37" fmla="*/ 0 h 106"/>
                  <a:gd name="T38" fmla="*/ 53 w 107"/>
                  <a:gd name="T3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6">
                    <a:moveTo>
                      <a:pt x="53" y="0"/>
                    </a:move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9" name="Freeform 509"/>
              <p:cNvSpPr>
                <a:spLocks/>
              </p:cNvSpPr>
              <p:nvPr/>
            </p:nvSpPr>
            <p:spPr bwMode="auto">
              <a:xfrm>
                <a:off x="3844" y="1936"/>
                <a:ext cx="60" cy="53"/>
              </a:xfrm>
              <a:custGeom>
                <a:avLst/>
                <a:gdLst>
                  <a:gd name="T0" fmla="*/ 54 w 482"/>
                  <a:gd name="T1" fmla="*/ 428 h 428"/>
                  <a:gd name="T2" fmla="*/ 54 w 482"/>
                  <a:gd name="T3" fmla="*/ 428 h 428"/>
                  <a:gd name="T4" fmla="*/ 0 w 482"/>
                  <a:gd name="T5" fmla="*/ 321 h 428"/>
                  <a:gd name="T6" fmla="*/ 54 w 482"/>
                  <a:gd name="T7" fmla="*/ 214 h 428"/>
                  <a:gd name="T8" fmla="*/ 54 w 482"/>
                  <a:gd name="T9" fmla="*/ 214 h 428"/>
                  <a:gd name="T10" fmla="*/ 107 w 482"/>
                  <a:gd name="T11" fmla="*/ 160 h 428"/>
                  <a:gd name="T12" fmla="*/ 214 w 482"/>
                  <a:gd name="T13" fmla="*/ 53 h 428"/>
                  <a:gd name="T14" fmla="*/ 321 w 482"/>
                  <a:gd name="T15" fmla="*/ 0 h 428"/>
                  <a:gd name="T16" fmla="*/ 321 w 482"/>
                  <a:gd name="T17" fmla="*/ 0 h 428"/>
                  <a:gd name="T18" fmla="*/ 375 w 482"/>
                  <a:gd name="T19" fmla="*/ 53 h 428"/>
                  <a:gd name="T20" fmla="*/ 482 w 482"/>
                  <a:gd name="T21" fmla="*/ 53 h 428"/>
                  <a:gd name="T22" fmla="*/ 482 w 482"/>
                  <a:gd name="T23" fmla="*/ 107 h 428"/>
                  <a:gd name="T24" fmla="*/ 482 w 482"/>
                  <a:gd name="T25" fmla="*/ 107 h 428"/>
                  <a:gd name="T26" fmla="*/ 428 w 482"/>
                  <a:gd name="T27" fmla="*/ 214 h 428"/>
                  <a:gd name="T28" fmla="*/ 428 w 482"/>
                  <a:gd name="T29" fmla="*/ 267 h 428"/>
                  <a:gd name="T30" fmla="*/ 321 w 482"/>
                  <a:gd name="T31" fmla="*/ 321 h 428"/>
                  <a:gd name="T32" fmla="*/ 321 w 482"/>
                  <a:gd name="T33" fmla="*/ 321 h 428"/>
                  <a:gd name="T34" fmla="*/ 161 w 482"/>
                  <a:gd name="T35" fmla="*/ 428 h 428"/>
                  <a:gd name="T36" fmla="*/ 54 w 482"/>
                  <a:gd name="T37" fmla="*/ 428 h 428"/>
                  <a:gd name="T38" fmla="*/ 54 w 482"/>
                  <a:gd name="T39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428">
                    <a:moveTo>
                      <a:pt x="54" y="428"/>
                    </a:moveTo>
                    <a:lnTo>
                      <a:pt x="54" y="428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0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53"/>
                    </a:lnTo>
                    <a:lnTo>
                      <a:pt x="482" y="53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428" y="214"/>
                    </a:lnTo>
                    <a:lnTo>
                      <a:pt x="428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428"/>
                    </a:lnTo>
                    <a:lnTo>
                      <a:pt x="54" y="428"/>
                    </a:lnTo>
                    <a:lnTo>
                      <a:pt x="54" y="42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0" name="Freeform 510"/>
              <p:cNvSpPr>
                <a:spLocks/>
              </p:cNvSpPr>
              <p:nvPr/>
            </p:nvSpPr>
            <p:spPr bwMode="auto">
              <a:xfrm>
                <a:off x="3851" y="1942"/>
                <a:ext cx="53" cy="47"/>
              </a:xfrm>
              <a:custGeom>
                <a:avLst/>
                <a:gdLst>
                  <a:gd name="T0" fmla="*/ 53 w 428"/>
                  <a:gd name="T1" fmla="*/ 321 h 375"/>
                  <a:gd name="T2" fmla="*/ 0 w 428"/>
                  <a:gd name="T3" fmla="*/ 321 h 375"/>
                  <a:gd name="T4" fmla="*/ 0 w 428"/>
                  <a:gd name="T5" fmla="*/ 268 h 375"/>
                  <a:gd name="T6" fmla="*/ 53 w 428"/>
                  <a:gd name="T7" fmla="*/ 161 h 375"/>
                  <a:gd name="T8" fmla="*/ 53 w 428"/>
                  <a:gd name="T9" fmla="*/ 161 h 375"/>
                  <a:gd name="T10" fmla="*/ 107 w 428"/>
                  <a:gd name="T11" fmla="*/ 107 h 375"/>
                  <a:gd name="T12" fmla="*/ 160 w 428"/>
                  <a:gd name="T13" fmla="*/ 54 h 375"/>
                  <a:gd name="T14" fmla="*/ 267 w 428"/>
                  <a:gd name="T15" fmla="*/ 0 h 375"/>
                  <a:gd name="T16" fmla="*/ 267 w 428"/>
                  <a:gd name="T17" fmla="*/ 0 h 375"/>
                  <a:gd name="T18" fmla="*/ 321 w 428"/>
                  <a:gd name="T19" fmla="*/ 0 h 375"/>
                  <a:gd name="T20" fmla="*/ 374 w 428"/>
                  <a:gd name="T21" fmla="*/ 0 h 375"/>
                  <a:gd name="T22" fmla="*/ 428 w 428"/>
                  <a:gd name="T23" fmla="*/ 54 h 375"/>
                  <a:gd name="T24" fmla="*/ 428 w 428"/>
                  <a:gd name="T25" fmla="*/ 54 h 375"/>
                  <a:gd name="T26" fmla="*/ 374 w 428"/>
                  <a:gd name="T27" fmla="*/ 161 h 375"/>
                  <a:gd name="T28" fmla="*/ 321 w 428"/>
                  <a:gd name="T29" fmla="*/ 214 h 375"/>
                  <a:gd name="T30" fmla="*/ 267 w 428"/>
                  <a:gd name="T31" fmla="*/ 268 h 375"/>
                  <a:gd name="T32" fmla="*/ 267 w 428"/>
                  <a:gd name="T33" fmla="*/ 268 h 375"/>
                  <a:gd name="T34" fmla="*/ 107 w 428"/>
                  <a:gd name="T35" fmla="*/ 321 h 375"/>
                  <a:gd name="T36" fmla="*/ 53 w 428"/>
                  <a:gd name="T37" fmla="*/ 375 h 375"/>
                  <a:gd name="T38" fmla="*/ 53 w 428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5">
                    <a:moveTo>
                      <a:pt x="53" y="321"/>
                    </a:moveTo>
                    <a:lnTo>
                      <a:pt x="0" y="321"/>
                    </a:lnTo>
                    <a:lnTo>
                      <a:pt x="0" y="268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374" y="161"/>
                    </a:lnTo>
                    <a:lnTo>
                      <a:pt x="321" y="214"/>
                    </a:lnTo>
                    <a:lnTo>
                      <a:pt x="267" y="268"/>
                    </a:lnTo>
                    <a:lnTo>
                      <a:pt x="267" y="268"/>
                    </a:lnTo>
                    <a:lnTo>
                      <a:pt x="107" y="321"/>
                    </a:lnTo>
                    <a:lnTo>
                      <a:pt x="53" y="375"/>
                    </a:lnTo>
                    <a:lnTo>
                      <a:pt x="53" y="321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" name="Freeform 511"/>
              <p:cNvSpPr>
                <a:spLocks/>
              </p:cNvSpPr>
              <p:nvPr/>
            </p:nvSpPr>
            <p:spPr bwMode="auto">
              <a:xfrm>
                <a:off x="3857" y="1942"/>
                <a:ext cx="47" cy="40"/>
              </a:xfrm>
              <a:custGeom>
                <a:avLst/>
                <a:gdLst>
                  <a:gd name="T0" fmla="*/ 0 w 375"/>
                  <a:gd name="T1" fmla="*/ 268 h 321"/>
                  <a:gd name="T2" fmla="*/ 0 w 375"/>
                  <a:gd name="T3" fmla="*/ 268 h 321"/>
                  <a:gd name="T4" fmla="*/ 0 w 375"/>
                  <a:gd name="T5" fmla="*/ 214 h 321"/>
                  <a:gd name="T6" fmla="*/ 0 w 375"/>
                  <a:gd name="T7" fmla="*/ 161 h 321"/>
                  <a:gd name="T8" fmla="*/ 0 w 375"/>
                  <a:gd name="T9" fmla="*/ 161 h 321"/>
                  <a:gd name="T10" fmla="*/ 54 w 375"/>
                  <a:gd name="T11" fmla="*/ 107 h 321"/>
                  <a:gd name="T12" fmla="*/ 107 w 375"/>
                  <a:gd name="T13" fmla="*/ 54 h 321"/>
                  <a:gd name="T14" fmla="*/ 214 w 375"/>
                  <a:gd name="T15" fmla="*/ 0 h 321"/>
                  <a:gd name="T16" fmla="*/ 214 w 375"/>
                  <a:gd name="T17" fmla="*/ 0 h 321"/>
                  <a:gd name="T18" fmla="*/ 268 w 375"/>
                  <a:gd name="T19" fmla="*/ 0 h 321"/>
                  <a:gd name="T20" fmla="*/ 321 w 375"/>
                  <a:gd name="T21" fmla="*/ 54 h 321"/>
                  <a:gd name="T22" fmla="*/ 375 w 375"/>
                  <a:gd name="T23" fmla="*/ 54 h 321"/>
                  <a:gd name="T24" fmla="*/ 375 w 375"/>
                  <a:gd name="T25" fmla="*/ 54 h 321"/>
                  <a:gd name="T26" fmla="*/ 321 w 375"/>
                  <a:gd name="T27" fmla="*/ 107 h 321"/>
                  <a:gd name="T28" fmla="*/ 268 w 375"/>
                  <a:gd name="T29" fmla="*/ 161 h 321"/>
                  <a:gd name="T30" fmla="*/ 214 w 375"/>
                  <a:gd name="T31" fmla="*/ 214 h 321"/>
                  <a:gd name="T32" fmla="*/ 214 w 375"/>
                  <a:gd name="T33" fmla="*/ 214 h 321"/>
                  <a:gd name="T34" fmla="*/ 107 w 375"/>
                  <a:gd name="T35" fmla="*/ 321 h 321"/>
                  <a:gd name="T36" fmla="*/ 0 w 375"/>
                  <a:gd name="T37" fmla="*/ 321 h 321"/>
                  <a:gd name="T38" fmla="*/ 0 w 375"/>
                  <a:gd name="T39" fmla="*/ 26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321">
                    <a:moveTo>
                      <a:pt x="0" y="268"/>
                    </a:moveTo>
                    <a:lnTo>
                      <a:pt x="0" y="268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321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" name="Freeform 512"/>
              <p:cNvSpPr>
                <a:spLocks/>
              </p:cNvSpPr>
              <p:nvPr/>
            </p:nvSpPr>
            <p:spPr bwMode="auto">
              <a:xfrm>
                <a:off x="3857" y="1942"/>
                <a:ext cx="40" cy="34"/>
              </a:xfrm>
              <a:custGeom>
                <a:avLst/>
                <a:gdLst>
                  <a:gd name="T0" fmla="*/ 54 w 321"/>
                  <a:gd name="T1" fmla="*/ 268 h 268"/>
                  <a:gd name="T2" fmla="*/ 54 w 321"/>
                  <a:gd name="T3" fmla="*/ 268 h 268"/>
                  <a:gd name="T4" fmla="*/ 0 w 321"/>
                  <a:gd name="T5" fmla="*/ 214 h 268"/>
                  <a:gd name="T6" fmla="*/ 54 w 321"/>
                  <a:gd name="T7" fmla="*/ 107 h 268"/>
                  <a:gd name="T8" fmla="*/ 54 w 321"/>
                  <a:gd name="T9" fmla="*/ 107 h 268"/>
                  <a:gd name="T10" fmla="*/ 107 w 321"/>
                  <a:gd name="T11" fmla="*/ 54 h 268"/>
                  <a:gd name="T12" fmla="*/ 161 w 321"/>
                  <a:gd name="T13" fmla="*/ 54 h 268"/>
                  <a:gd name="T14" fmla="*/ 214 w 321"/>
                  <a:gd name="T15" fmla="*/ 0 h 268"/>
                  <a:gd name="T16" fmla="*/ 214 w 321"/>
                  <a:gd name="T17" fmla="*/ 0 h 268"/>
                  <a:gd name="T18" fmla="*/ 268 w 321"/>
                  <a:gd name="T19" fmla="*/ 0 h 268"/>
                  <a:gd name="T20" fmla="*/ 321 w 321"/>
                  <a:gd name="T21" fmla="*/ 54 h 268"/>
                  <a:gd name="T22" fmla="*/ 321 w 321"/>
                  <a:gd name="T23" fmla="*/ 54 h 268"/>
                  <a:gd name="T24" fmla="*/ 321 w 321"/>
                  <a:gd name="T25" fmla="*/ 54 h 268"/>
                  <a:gd name="T26" fmla="*/ 321 w 321"/>
                  <a:gd name="T27" fmla="*/ 107 h 268"/>
                  <a:gd name="T28" fmla="*/ 268 w 321"/>
                  <a:gd name="T29" fmla="*/ 161 h 268"/>
                  <a:gd name="T30" fmla="*/ 214 w 321"/>
                  <a:gd name="T31" fmla="*/ 214 h 268"/>
                  <a:gd name="T32" fmla="*/ 214 w 321"/>
                  <a:gd name="T33" fmla="*/ 214 h 268"/>
                  <a:gd name="T34" fmla="*/ 107 w 321"/>
                  <a:gd name="T35" fmla="*/ 268 h 268"/>
                  <a:gd name="T36" fmla="*/ 54 w 321"/>
                  <a:gd name="T37" fmla="*/ 268 h 268"/>
                  <a:gd name="T38" fmla="*/ 54 w 321"/>
                  <a:gd name="T39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268">
                    <a:moveTo>
                      <a:pt x="54" y="268"/>
                    </a:moveTo>
                    <a:lnTo>
                      <a:pt x="54" y="268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68"/>
                    </a:lnTo>
                    <a:lnTo>
                      <a:pt x="54" y="268"/>
                    </a:lnTo>
                    <a:lnTo>
                      <a:pt x="54" y="268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" name="Freeform 513"/>
              <p:cNvSpPr>
                <a:spLocks/>
              </p:cNvSpPr>
              <p:nvPr/>
            </p:nvSpPr>
            <p:spPr bwMode="auto">
              <a:xfrm>
                <a:off x="3864" y="1942"/>
                <a:ext cx="33" cy="34"/>
              </a:xfrm>
              <a:custGeom>
                <a:avLst/>
                <a:gdLst>
                  <a:gd name="T0" fmla="*/ 0 w 267"/>
                  <a:gd name="T1" fmla="*/ 214 h 268"/>
                  <a:gd name="T2" fmla="*/ 0 w 267"/>
                  <a:gd name="T3" fmla="*/ 214 h 268"/>
                  <a:gd name="T4" fmla="*/ 0 w 267"/>
                  <a:gd name="T5" fmla="*/ 161 h 268"/>
                  <a:gd name="T6" fmla="*/ 0 w 267"/>
                  <a:gd name="T7" fmla="*/ 107 h 268"/>
                  <a:gd name="T8" fmla="*/ 0 w 267"/>
                  <a:gd name="T9" fmla="*/ 107 h 268"/>
                  <a:gd name="T10" fmla="*/ 53 w 267"/>
                  <a:gd name="T11" fmla="*/ 54 h 268"/>
                  <a:gd name="T12" fmla="*/ 107 w 267"/>
                  <a:gd name="T13" fmla="*/ 54 h 268"/>
                  <a:gd name="T14" fmla="*/ 160 w 267"/>
                  <a:gd name="T15" fmla="*/ 0 h 268"/>
                  <a:gd name="T16" fmla="*/ 160 w 267"/>
                  <a:gd name="T17" fmla="*/ 0 h 268"/>
                  <a:gd name="T18" fmla="*/ 214 w 267"/>
                  <a:gd name="T19" fmla="*/ 0 h 268"/>
                  <a:gd name="T20" fmla="*/ 267 w 267"/>
                  <a:gd name="T21" fmla="*/ 54 h 268"/>
                  <a:gd name="T22" fmla="*/ 267 w 267"/>
                  <a:gd name="T23" fmla="*/ 54 h 268"/>
                  <a:gd name="T24" fmla="*/ 267 w 267"/>
                  <a:gd name="T25" fmla="*/ 54 h 268"/>
                  <a:gd name="T26" fmla="*/ 267 w 267"/>
                  <a:gd name="T27" fmla="*/ 107 h 268"/>
                  <a:gd name="T28" fmla="*/ 214 w 267"/>
                  <a:gd name="T29" fmla="*/ 161 h 268"/>
                  <a:gd name="T30" fmla="*/ 160 w 267"/>
                  <a:gd name="T31" fmla="*/ 161 h 268"/>
                  <a:gd name="T32" fmla="*/ 160 w 267"/>
                  <a:gd name="T33" fmla="*/ 161 h 268"/>
                  <a:gd name="T34" fmla="*/ 53 w 267"/>
                  <a:gd name="T35" fmla="*/ 214 h 268"/>
                  <a:gd name="T36" fmla="*/ 0 w 267"/>
                  <a:gd name="T37" fmla="*/ 268 h 268"/>
                  <a:gd name="T38" fmla="*/ 0 w 267"/>
                  <a:gd name="T39" fmla="*/ 2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68">
                    <a:moveTo>
                      <a:pt x="0" y="214"/>
                    </a:move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107"/>
                    </a:ln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" name="Freeform 514"/>
              <p:cNvSpPr>
                <a:spLocks/>
              </p:cNvSpPr>
              <p:nvPr/>
            </p:nvSpPr>
            <p:spPr bwMode="auto">
              <a:xfrm>
                <a:off x="3917" y="1889"/>
                <a:ext cx="54" cy="40"/>
              </a:xfrm>
              <a:custGeom>
                <a:avLst/>
                <a:gdLst>
                  <a:gd name="T0" fmla="*/ 160 w 428"/>
                  <a:gd name="T1" fmla="*/ 321 h 321"/>
                  <a:gd name="T2" fmla="*/ 107 w 428"/>
                  <a:gd name="T3" fmla="*/ 321 h 321"/>
                  <a:gd name="T4" fmla="*/ 53 w 428"/>
                  <a:gd name="T5" fmla="*/ 321 h 321"/>
                  <a:gd name="T6" fmla="*/ 53 w 428"/>
                  <a:gd name="T7" fmla="*/ 268 h 321"/>
                  <a:gd name="T8" fmla="*/ 53 w 428"/>
                  <a:gd name="T9" fmla="*/ 268 h 321"/>
                  <a:gd name="T10" fmla="*/ 0 w 428"/>
                  <a:gd name="T11" fmla="*/ 268 h 321"/>
                  <a:gd name="T12" fmla="*/ 0 w 428"/>
                  <a:gd name="T13" fmla="*/ 214 h 321"/>
                  <a:gd name="T14" fmla="*/ 107 w 428"/>
                  <a:gd name="T15" fmla="*/ 107 h 321"/>
                  <a:gd name="T16" fmla="*/ 107 w 428"/>
                  <a:gd name="T17" fmla="*/ 107 h 321"/>
                  <a:gd name="T18" fmla="*/ 214 w 428"/>
                  <a:gd name="T19" fmla="*/ 53 h 321"/>
                  <a:gd name="T20" fmla="*/ 321 w 428"/>
                  <a:gd name="T21" fmla="*/ 0 h 321"/>
                  <a:gd name="T22" fmla="*/ 428 w 428"/>
                  <a:gd name="T23" fmla="*/ 0 h 321"/>
                  <a:gd name="T24" fmla="*/ 428 w 428"/>
                  <a:gd name="T25" fmla="*/ 0 h 321"/>
                  <a:gd name="T26" fmla="*/ 428 w 428"/>
                  <a:gd name="T27" fmla="*/ 53 h 321"/>
                  <a:gd name="T28" fmla="*/ 428 w 428"/>
                  <a:gd name="T29" fmla="*/ 107 h 321"/>
                  <a:gd name="T30" fmla="*/ 428 w 428"/>
                  <a:gd name="T31" fmla="*/ 160 h 321"/>
                  <a:gd name="T32" fmla="*/ 428 w 428"/>
                  <a:gd name="T33" fmla="*/ 160 h 321"/>
                  <a:gd name="T34" fmla="*/ 321 w 428"/>
                  <a:gd name="T35" fmla="*/ 268 h 321"/>
                  <a:gd name="T36" fmla="*/ 267 w 428"/>
                  <a:gd name="T37" fmla="*/ 321 h 321"/>
                  <a:gd name="T38" fmla="*/ 160 w 428"/>
                  <a:gd name="T39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21">
                    <a:moveTo>
                      <a:pt x="160" y="321"/>
                    </a:moveTo>
                    <a:lnTo>
                      <a:pt x="107" y="321"/>
                    </a:lnTo>
                    <a:lnTo>
                      <a:pt x="53" y="32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21" y="268"/>
                    </a:lnTo>
                    <a:lnTo>
                      <a:pt x="267" y="321"/>
                    </a:lnTo>
                    <a:lnTo>
                      <a:pt x="160" y="321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" name="Freeform 515"/>
              <p:cNvSpPr>
                <a:spLocks/>
              </p:cNvSpPr>
              <p:nvPr/>
            </p:nvSpPr>
            <p:spPr bwMode="auto">
              <a:xfrm>
                <a:off x="3917" y="1895"/>
                <a:ext cx="54" cy="34"/>
              </a:xfrm>
              <a:custGeom>
                <a:avLst/>
                <a:gdLst>
                  <a:gd name="T0" fmla="*/ 53 w 428"/>
                  <a:gd name="T1" fmla="*/ 215 h 268"/>
                  <a:gd name="T2" fmla="*/ 0 w 428"/>
                  <a:gd name="T3" fmla="*/ 215 h 268"/>
                  <a:gd name="T4" fmla="*/ 53 w 428"/>
                  <a:gd name="T5" fmla="*/ 161 h 268"/>
                  <a:gd name="T6" fmla="*/ 107 w 428"/>
                  <a:gd name="T7" fmla="*/ 107 h 268"/>
                  <a:gd name="T8" fmla="*/ 107 w 428"/>
                  <a:gd name="T9" fmla="*/ 107 h 268"/>
                  <a:gd name="T10" fmla="*/ 214 w 428"/>
                  <a:gd name="T11" fmla="*/ 54 h 268"/>
                  <a:gd name="T12" fmla="*/ 321 w 428"/>
                  <a:gd name="T13" fmla="*/ 0 h 268"/>
                  <a:gd name="T14" fmla="*/ 374 w 428"/>
                  <a:gd name="T15" fmla="*/ 0 h 268"/>
                  <a:gd name="T16" fmla="*/ 374 w 428"/>
                  <a:gd name="T17" fmla="*/ 0 h 268"/>
                  <a:gd name="T18" fmla="*/ 428 w 428"/>
                  <a:gd name="T19" fmla="*/ 54 h 268"/>
                  <a:gd name="T20" fmla="*/ 374 w 428"/>
                  <a:gd name="T21" fmla="*/ 54 h 268"/>
                  <a:gd name="T22" fmla="*/ 374 w 428"/>
                  <a:gd name="T23" fmla="*/ 107 h 268"/>
                  <a:gd name="T24" fmla="*/ 374 w 428"/>
                  <a:gd name="T25" fmla="*/ 107 h 268"/>
                  <a:gd name="T26" fmla="*/ 321 w 428"/>
                  <a:gd name="T27" fmla="*/ 215 h 268"/>
                  <a:gd name="T28" fmla="*/ 214 w 428"/>
                  <a:gd name="T29" fmla="*/ 268 h 268"/>
                  <a:gd name="T30" fmla="*/ 160 w 428"/>
                  <a:gd name="T31" fmla="*/ 268 h 268"/>
                  <a:gd name="T32" fmla="*/ 160 w 428"/>
                  <a:gd name="T33" fmla="*/ 268 h 268"/>
                  <a:gd name="T34" fmla="*/ 107 w 428"/>
                  <a:gd name="T35" fmla="*/ 268 h 268"/>
                  <a:gd name="T36" fmla="*/ 53 w 428"/>
                  <a:gd name="T37" fmla="*/ 268 h 268"/>
                  <a:gd name="T38" fmla="*/ 53 w 428"/>
                  <a:gd name="T39" fmla="*/ 21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268">
                    <a:moveTo>
                      <a:pt x="53" y="215"/>
                    </a:moveTo>
                    <a:lnTo>
                      <a:pt x="0" y="215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14" y="54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54"/>
                    </a:lnTo>
                    <a:lnTo>
                      <a:pt x="374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21" y="215"/>
                    </a:lnTo>
                    <a:lnTo>
                      <a:pt x="214" y="268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07" y="268"/>
                    </a:lnTo>
                    <a:lnTo>
                      <a:pt x="53" y="268"/>
                    </a:lnTo>
                    <a:lnTo>
                      <a:pt x="53" y="215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" name="Freeform 516"/>
              <p:cNvSpPr>
                <a:spLocks/>
              </p:cNvSpPr>
              <p:nvPr/>
            </p:nvSpPr>
            <p:spPr bwMode="auto">
              <a:xfrm>
                <a:off x="3917" y="1895"/>
                <a:ext cx="47" cy="34"/>
              </a:xfrm>
              <a:custGeom>
                <a:avLst/>
                <a:gdLst>
                  <a:gd name="T0" fmla="*/ 53 w 374"/>
                  <a:gd name="T1" fmla="*/ 215 h 268"/>
                  <a:gd name="T2" fmla="*/ 0 w 374"/>
                  <a:gd name="T3" fmla="*/ 215 h 268"/>
                  <a:gd name="T4" fmla="*/ 53 w 374"/>
                  <a:gd name="T5" fmla="*/ 161 h 268"/>
                  <a:gd name="T6" fmla="*/ 107 w 374"/>
                  <a:gd name="T7" fmla="*/ 107 h 268"/>
                  <a:gd name="T8" fmla="*/ 107 w 374"/>
                  <a:gd name="T9" fmla="*/ 107 h 268"/>
                  <a:gd name="T10" fmla="*/ 160 w 374"/>
                  <a:gd name="T11" fmla="*/ 54 h 268"/>
                  <a:gd name="T12" fmla="*/ 267 w 374"/>
                  <a:gd name="T13" fmla="*/ 0 h 268"/>
                  <a:gd name="T14" fmla="*/ 374 w 374"/>
                  <a:gd name="T15" fmla="*/ 0 h 268"/>
                  <a:gd name="T16" fmla="*/ 374 w 374"/>
                  <a:gd name="T17" fmla="*/ 0 h 268"/>
                  <a:gd name="T18" fmla="*/ 374 w 374"/>
                  <a:gd name="T19" fmla="*/ 54 h 268"/>
                  <a:gd name="T20" fmla="*/ 374 w 374"/>
                  <a:gd name="T21" fmla="*/ 107 h 268"/>
                  <a:gd name="T22" fmla="*/ 374 w 374"/>
                  <a:gd name="T23" fmla="*/ 107 h 268"/>
                  <a:gd name="T24" fmla="*/ 374 w 374"/>
                  <a:gd name="T25" fmla="*/ 107 h 268"/>
                  <a:gd name="T26" fmla="*/ 267 w 374"/>
                  <a:gd name="T27" fmla="*/ 215 h 268"/>
                  <a:gd name="T28" fmla="*/ 214 w 374"/>
                  <a:gd name="T29" fmla="*/ 268 h 268"/>
                  <a:gd name="T30" fmla="*/ 160 w 374"/>
                  <a:gd name="T31" fmla="*/ 268 h 268"/>
                  <a:gd name="T32" fmla="*/ 160 w 374"/>
                  <a:gd name="T33" fmla="*/ 268 h 268"/>
                  <a:gd name="T34" fmla="*/ 107 w 374"/>
                  <a:gd name="T35" fmla="*/ 268 h 268"/>
                  <a:gd name="T36" fmla="*/ 107 w 374"/>
                  <a:gd name="T37" fmla="*/ 268 h 268"/>
                  <a:gd name="T38" fmla="*/ 53 w 374"/>
                  <a:gd name="T39" fmla="*/ 21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4" h="268">
                    <a:moveTo>
                      <a:pt x="53" y="215"/>
                    </a:moveTo>
                    <a:lnTo>
                      <a:pt x="0" y="215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267" y="215"/>
                    </a:lnTo>
                    <a:lnTo>
                      <a:pt x="214" y="268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53" y="215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" name="Freeform 517"/>
              <p:cNvSpPr>
                <a:spLocks/>
              </p:cNvSpPr>
              <p:nvPr/>
            </p:nvSpPr>
            <p:spPr bwMode="auto">
              <a:xfrm>
                <a:off x="3924" y="1902"/>
                <a:ext cx="34" cy="27"/>
              </a:xfrm>
              <a:custGeom>
                <a:avLst/>
                <a:gdLst>
                  <a:gd name="T0" fmla="*/ 0 w 268"/>
                  <a:gd name="T1" fmla="*/ 161 h 214"/>
                  <a:gd name="T2" fmla="*/ 0 w 268"/>
                  <a:gd name="T3" fmla="*/ 161 h 214"/>
                  <a:gd name="T4" fmla="*/ 0 w 268"/>
                  <a:gd name="T5" fmla="*/ 107 h 214"/>
                  <a:gd name="T6" fmla="*/ 54 w 268"/>
                  <a:gd name="T7" fmla="*/ 53 h 214"/>
                  <a:gd name="T8" fmla="*/ 54 w 268"/>
                  <a:gd name="T9" fmla="*/ 53 h 214"/>
                  <a:gd name="T10" fmla="*/ 107 w 268"/>
                  <a:gd name="T11" fmla="*/ 0 h 214"/>
                  <a:gd name="T12" fmla="*/ 214 w 268"/>
                  <a:gd name="T13" fmla="*/ 0 h 214"/>
                  <a:gd name="T14" fmla="*/ 268 w 268"/>
                  <a:gd name="T15" fmla="*/ 0 h 214"/>
                  <a:gd name="T16" fmla="*/ 268 w 268"/>
                  <a:gd name="T17" fmla="*/ 0 h 214"/>
                  <a:gd name="T18" fmla="*/ 268 w 268"/>
                  <a:gd name="T19" fmla="*/ 0 h 214"/>
                  <a:gd name="T20" fmla="*/ 268 w 268"/>
                  <a:gd name="T21" fmla="*/ 53 h 214"/>
                  <a:gd name="T22" fmla="*/ 268 w 268"/>
                  <a:gd name="T23" fmla="*/ 53 h 214"/>
                  <a:gd name="T24" fmla="*/ 268 w 268"/>
                  <a:gd name="T25" fmla="*/ 53 h 214"/>
                  <a:gd name="T26" fmla="*/ 214 w 268"/>
                  <a:gd name="T27" fmla="*/ 161 h 214"/>
                  <a:gd name="T28" fmla="*/ 161 w 268"/>
                  <a:gd name="T29" fmla="*/ 214 h 214"/>
                  <a:gd name="T30" fmla="*/ 107 w 268"/>
                  <a:gd name="T31" fmla="*/ 214 h 214"/>
                  <a:gd name="T32" fmla="*/ 107 w 268"/>
                  <a:gd name="T33" fmla="*/ 214 h 214"/>
                  <a:gd name="T34" fmla="*/ 54 w 268"/>
                  <a:gd name="T35" fmla="*/ 214 h 214"/>
                  <a:gd name="T36" fmla="*/ 54 w 268"/>
                  <a:gd name="T37" fmla="*/ 214 h 214"/>
                  <a:gd name="T38" fmla="*/ 0 w 268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14">
                    <a:moveTo>
                      <a:pt x="0" y="161"/>
                    </a:moveTo>
                    <a:lnTo>
                      <a:pt x="0" y="161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161"/>
                    </a:lnTo>
                    <a:lnTo>
                      <a:pt x="161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" name="Freeform 518"/>
              <p:cNvSpPr>
                <a:spLocks/>
              </p:cNvSpPr>
              <p:nvPr/>
            </p:nvSpPr>
            <p:spPr bwMode="auto">
              <a:xfrm>
                <a:off x="3924" y="1902"/>
                <a:ext cx="27" cy="27"/>
              </a:xfrm>
              <a:custGeom>
                <a:avLst/>
                <a:gdLst>
                  <a:gd name="T0" fmla="*/ 54 w 214"/>
                  <a:gd name="T1" fmla="*/ 214 h 214"/>
                  <a:gd name="T2" fmla="*/ 54 w 214"/>
                  <a:gd name="T3" fmla="*/ 214 h 214"/>
                  <a:gd name="T4" fmla="*/ 0 w 214"/>
                  <a:gd name="T5" fmla="*/ 214 h 214"/>
                  <a:gd name="T6" fmla="*/ 0 w 214"/>
                  <a:gd name="T7" fmla="*/ 161 h 214"/>
                  <a:gd name="T8" fmla="*/ 0 w 214"/>
                  <a:gd name="T9" fmla="*/ 161 h 214"/>
                  <a:gd name="T10" fmla="*/ 0 w 214"/>
                  <a:gd name="T11" fmla="*/ 161 h 214"/>
                  <a:gd name="T12" fmla="*/ 0 w 214"/>
                  <a:gd name="T13" fmla="*/ 107 h 214"/>
                  <a:gd name="T14" fmla="*/ 54 w 214"/>
                  <a:gd name="T15" fmla="*/ 53 h 214"/>
                  <a:gd name="T16" fmla="*/ 54 w 214"/>
                  <a:gd name="T17" fmla="*/ 53 h 214"/>
                  <a:gd name="T18" fmla="*/ 107 w 214"/>
                  <a:gd name="T19" fmla="*/ 53 h 214"/>
                  <a:gd name="T20" fmla="*/ 161 w 214"/>
                  <a:gd name="T21" fmla="*/ 0 h 214"/>
                  <a:gd name="T22" fmla="*/ 214 w 214"/>
                  <a:gd name="T23" fmla="*/ 0 h 214"/>
                  <a:gd name="T24" fmla="*/ 214 w 214"/>
                  <a:gd name="T25" fmla="*/ 0 h 214"/>
                  <a:gd name="T26" fmla="*/ 214 w 214"/>
                  <a:gd name="T27" fmla="*/ 53 h 214"/>
                  <a:gd name="T28" fmla="*/ 214 w 214"/>
                  <a:gd name="T29" fmla="*/ 53 h 214"/>
                  <a:gd name="T30" fmla="*/ 214 w 214"/>
                  <a:gd name="T31" fmla="*/ 107 h 214"/>
                  <a:gd name="T32" fmla="*/ 214 w 214"/>
                  <a:gd name="T33" fmla="*/ 107 h 214"/>
                  <a:gd name="T34" fmla="*/ 161 w 214"/>
                  <a:gd name="T35" fmla="*/ 161 h 214"/>
                  <a:gd name="T36" fmla="*/ 107 w 214"/>
                  <a:gd name="T37" fmla="*/ 214 h 214"/>
                  <a:gd name="T38" fmla="*/ 54 w 214"/>
                  <a:gd name="T39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214">
                    <a:moveTo>
                      <a:pt x="54" y="214"/>
                    </a:moveTo>
                    <a:lnTo>
                      <a:pt x="54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1" y="161"/>
                    </a:lnTo>
                    <a:lnTo>
                      <a:pt x="107" y="214"/>
                    </a:lnTo>
                    <a:lnTo>
                      <a:pt x="54" y="214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" name="Freeform 519"/>
              <p:cNvSpPr>
                <a:spLocks/>
              </p:cNvSpPr>
              <p:nvPr/>
            </p:nvSpPr>
            <p:spPr bwMode="auto">
              <a:xfrm>
                <a:off x="3864" y="1802"/>
                <a:ext cx="114" cy="107"/>
              </a:xfrm>
              <a:custGeom>
                <a:avLst/>
                <a:gdLst>
                  <a:gd name="T0" fmla="*/ 856 w 909"/>
                  <a:gd name="T1" fmla="*/ 589 h 855"/>
                  <a:gd name="T2" fmla="*/ 749 w 909"/>
                  <a:gd name="T3" fmla="*/ 589 h 855"/>
                  <a:gd name="T4" fmla="*/ 642 w 909"/>
                  <a:gd name="T5" fmla="*/ 642 h 855"/>
                  <a:gd name="T6" fmla="*/ 535 w 909"/>
                  <a:gd name="T7" fmla="*/ 695 h 855"/>
                  <a:gd name="T8" fmla="*/ 535 w 909"/>
                  <a:gd name="T9" fmla="*/ 695 h 855"/>
                  <a:gd name="T10" fmla="*/ 428 w 909"/>
                  <a:gd name="T11" fmla="*/ 802 h 855"/>
                  <a:gd name="T12" fmla="*/ 321 w 909"/>
                  <a:gd name="T13" fmla="*/ 855 h 855"/>
                  <a:gd name="T14" fmla="*/ 214 w 909"/>
                  <a:gd name="T15" fmla="*/ 802 h 855"/>
                  <a:gd name="T16" fmla="*/ 214 w 909"/>
                  <a:gd name="T17" fmla="*/ 802 h 855"/>
                  <a:gd name="T18" fmla="*/ 160 w 909"/>
                  <a:gd name="T19" fmla="*/ 748 h 855"/>
                  <a:gd name="T20" fmla="*/ 160 w 909"/>
                  <a:gd name="T21" fmla="*/ 695 h 855"/>
                  <a:gd name="T22" fmla="*/ 107 w 909"/>
                  <a:gd name="T23" fmla="*/ 642 h 855"/>
                  <a:gd name="T24" fmla="*/ 107 w 909"/>
                  <a:gd name="T25" fmla="*/ 642 h 855"/>
                  <a:gd name="T26" fmla="*/ 0 w 909"/>
                  <a:gd name="T27" fmla="*/ 482 h 855"/>
                  <a:gd name="T28" fmla="*/ 0 w 909"/>
                  <a:gd name="T29" fmla="*/ 268 h 855"/>
                  <a:gd name="T30" fmla="*/ 214 w 909"/>
                  <a:gd name="T31" fmla="*/ 0 h 855"/>
                  <a:gd name="T32" fmla="*/ 214 w 909"/>
                  <a:gd name="T33" fmla="*/ 0 h 855"/>
                  <a:gd name="T34" fmla="*/ 481 w 909"/>
                  <a:gd name="T35" fmla="*/ 0 h 855"/>
                  <a:gd name="T36" fmla="*/ 695 w 909"/>
                  <a:gd name="T37" fmla="*/ 161 h 855"/>
                  <a:gd name="T38" fmla="*/ 802 w 909"/>
                  <a:gd name="T39" fmla="*/ 268 h 855"/>
                  <a:gd name="T40" fmla="*/ 802 w 909"/>
                  <a:gd name="T41" fmla="*/ 268 h 855"/>
                  <a:gd name="T42" fmla="*/ 802 w 909"/>
                  <a:gd name="T43" fmla="*/ 321 h 855"/>
                  <a:gd name="T44" fmla="*/ 802 w 909"/>
                  <a:gd name="T45" fmla="*/ 375 h 855"/>
                  <a:gd name="T46" fmla="*/ 856 w 909"/>
                  <a:gd name="T47" fmla="*/ 428 h 855"/>
                  <a:gd name="T48" fmla="*/ 856 w 909"/>
                  <a:gd name="T49" fmla="*/ 428 h 855"/>
                  <a:gd name="T50" fmla="*/ 856 w 909"/>
                  <a:gd name="T51" fmla="*/ 482 h 855"/>
                  <a:gd name="T52" fmla="*/ 909 w 909"/>
                  <a:gd name="T53" fmla="*/ 535 h 855"/>
                  <a:gd name="T54" fmla="*/ 856 w 909"/>
                  <a:gd name="T55" fmla="*/ 589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9" h="855">
                    <a:moveTo>
                      <a:pt x="856" y="589"/>
                    </a:moveTo>
                    <a:lnTo>
                      <a:pt x="749" y="589"/>
                    </a:lnTo>
                    <a:lnTo>
                      <a:pt x="642" y="642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428" y="802"/>
                    </a:lnTo>
                    <a:lnTo>
                      <a:pt x="321" y="855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0" y="748"/>
                    </a:lnTo>
                    <a:lnTo>
                      <a:pt x="160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482"/>
                    </a:lnTo>
                    <a:lnTo>
                      <a:pt x="0" y="268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81" y="0"/>
                    </a:lnTo>
                    <a:lnTo>
                      <a:pt x="695" y="161"/>
                    </a:lnTo>
                    <a:lnTo>
                      <a:pt x="802" y="268"/>
                    </a:lnTo>
                    <a:lnTo>
                      <a:pt x="802" y="268"/>
                    </a:lnTo>
                    <a:lnTo>
                      <a:pt x="802" y="321"/>
                    </a:lnTo>
                    <a:lnTo>
                      <a:pt x="802" y="375"/>
                    </a:lnTo>
                    <a:lnTo>
                      <a:pt x="856" y="428"/>
                    </a:lnTo>
                    <a:lnTo>
                      <a:pt x="856" y="428"/>
                    </a:lnTo>
                    <a:lnTo>
                      <a:pt x="856" y="482"/>
                    </a:lnTo>
                    <a:lnTo>
                      <a:pt x="909" y="535"/>
                    </a:lnTo>
                    <a:lnTo>
                      <a:pt x="856" y="589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" name="Freeform 520"/>
              <p:cNvSpPr>
                <a:spLocks/>
              </p:cNvSpPr>
              <p:nvPr/>
            </p:nvSpPr>
            <p:spPr bwMode="auto">
              <a:xfrm>
                <a:off x="3871" y="1802"/>
                <a:ext cx="100" cy="107"/>
              </a:xfrm>
              <a:custGeom>
                <a:avLst/>
                <a:gdLst>
                  <a:gd name="T0" fmla="*/ 482 w 803"/>
                  <a:gd name="T1" fmla="*/ 695 h 855"/>
                  <a:gd name="T2" fmla="*/ 375 w 803"/>
                  <a:gd name="T3" fmla="*/ 802 h 855"/>
                  <a:gd name="T4" fmla="*/ 268 w 803"/>
                  <a:gd name="T5" fmla="*/ 855 h 855"/>
                  <a:gd name="T6" fmla="*/ 214 w 803"/>
                  <a:gd name="T7" fmla="*/ 802 h 855"/>
                  <a:gd name="T8" fmla="*/ 214 w 803"/>
                  <a:gd name="T9" fmla="*/ 802 h 855"/>
                  <a:gd name="T10" fmla="*/ 161 w 803"/>
                  <a:gd name="T11" fmla="*/ 748 h 855"/>
                  <a:gd name="T12" fmla="*/ 107 w 803"/>
                  <a:gd name="T13" fmla="*/ 695 h 855"/>
                  <a:gd name="T14" fmla="*/ 107 w 803"/>
                  <a:gd name="T15" fmla="*/ 642 h 855"/>
                  <a:gd name="T16" fmla="*/ 107 w 803"/>
                  <a:gd name="T17" fmla="*/ 642 h 855"/>
                  <a:gd name="T18" fmla="*/ 0 w 803"/>
                  <a:gd name="T19" fmla="*/ 535 h 855"/>
                  <a:gd name="T20" fmla="*/ 0 w 803"/>
                  <a:gd name="T21" fmla="*/ 268 h 855"/>
                  <a:gd name="T22" fmla="*/ 161 w 803"/>
                  <a:gd name="T23" fmla="*/ 54 h 855"/>
                  <a:gd name="T24" fmla="*/ 161 w 803"/>
                  <a:gd name="T25" fmla="*/ 54 h 855"/>
                  <a:gd name="T26" fmla="*/ 428 w 803"/>
                  <a:gd name="T27" fmla="*/ 0 h 855"/>
                  <a:gd name="T28" fmla="*/ 642 w 803"/>
                  <a:gd name="T29" fmla="*/ 161 h 855"/>
                  <a:gd name="T30" fmla="*/ 696 w 803"/>
                  <a:gd name="T31" fmla="*/ 268 h 855"/>
                  <a:gd name="T32" fmla="*/ 696 w 803"/>
                  <a:gd name="T33" fmla="*/ 268 h 855"/>
                  <a:gd name="T34" fmla="*/ 696 w 803"/>
                  <a:gd name="T35" fmla="*/ 321 h 855"/>
                  <a:gd name="T36" fmla="*/ 749 w 803"/>
                  <a:gd name="T37" fmla="*/ 375 h 855"/>
                  <a:gd name="T38" fmla="*/ 749 w 803"/>
                  <a:gd name="T39" fmla="*/ 428 h 855"/>
                  <a:gd name="T40" fmla="*/ 749 w 803"/>
                  <a:gd name="T41" fmla="*/ 428 h 855"/>
                  <a:gd name="T42" fmla="*/ 803 w 803"/>
                  <a:gd name="T43" fmla="*/ 482 h 855"/>
                  <a:gd name="T44" fmla="*/ 803 w 803"/>
                  <a:gd name="T45" fmla="*/ 535 h 855"/>
                  <a:gd name="T46" fmla="*/ 803 w 803"/>
                  <a:gd name="T47" fmla="*/ 589 h 855"/>
                  <a:gd name="T48" fmla="*/ 803 w 803"/>
                  <a:gd name="T49" fmla="*/ 589 h 855"/>
                  <a:gd name="T50" fmla="*/ 696 w 803"/>
                  <a:gd name="T51" fmla="*/ 589 h 855"/>
                  <a:gd name="T52" fmla="*/ 589 w 803"/>
                  <a:gd name="T53" fmla="*/ 642 h 855"/>
                  <a:gd name="T54" fmla="*/ 482 w 803"/>
                  <a:gd name="T55" fmla="*/ 69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855">
                    <a:moveTo>
                      <a:pt x="482" y="695"/>
                    </a:moveTo>
                    <a:lnTo>
                      <a:pt x="375" y="802"/>
                    </a:lnTo>
                    <a:lnTo>
                      <a:pt x="268" y="855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1" y="748"/>
                    </a:lnTo>
                    <a:lnTo>
                      <a:pt x="107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535"/>
                    </a:lnTo>
                    <a:lnTo>
                      <a:pt x="0" y="268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428" y="0"/>
                    </a:lnTo>
                    <a:lnTo>
                      <a:pt x="642" y="161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696" y="321"/>
                    </a:lnTo>
                    <a:lnTo>
                      <a:pt x="749" y="375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803" y="482"/>
                    </a:lnTo>
                    <a:lnTo>
                      <a:pt x="803" y="535"/>
                    </a:lnTo>
                    <a:lnTo>
                      <a:pt x="803" y="589"/>
                    </a:lnTo>
                    <a:lnTo>
                      <a:pt x="803" y="589"/>
                    </a:lnTo>
                    <a:lnTo>
                      <a:pt x="696" y="589"/>
                    </a:lnTo>
                    <a:lnTo>
                      <a:pt x="589" y="642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FF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" name="Freeform 521"/>
              <p:cNvSpPr>
                <a:spLocks/>
              </p:cNvSpPr>
              <p:nvPr/>
            </p:nvSpPr>
            <p:spPr bwMode="auto">
              <a:xfrm>
                <a:off x="3871" y="1809"/>
                <a:ext cx="100" cy="93"/>
              </a:xfrm>
              <a:custGeom>
                <a:avLst/>
                <a:gdLst>
                  <a:gd name="T0" fmla="*/ 482 w 803"/>
                  <a:gd name="T1" fmla="*/ 641 h 748"/>
                  <a:gd name="T2" fmla="*/ 375 w 803"/>
                  <a:gd name="T3" fmla="*/ 694 h 748"/>
                  <a:gd name="T4" fmla="*/ 268 w 803"/>
                  <a:gd name="T5" fmla="*/ 748 h 748"/>
                  <a:gd name="T6" fmla="*/ 214 w 803"/>
                  <a:gd name="T7" fmla="*/ 694 h 748"/>
                  <a:gd name="T8" fmla="*/ 214 w 803"/>
                  <a:gd name="T9" fmla="*/ 694 h 748"/>
                  <a:gd name="T10" fmla="*/ 161 w 803"/>
                  <a:gd name="T11" fmla="*/ 694 h 748"/>
                  <a:gd name="T12" fmla="*/ 161 w 803"/>
                  <a:gd name="T13" fmla="*/ 641 h 748"/>
                  <a:gd name="T14" fmla="*/ 107 w 803"/>
                  <a:gd name="T15" fmla="*/ 588 h 748"/>
                  <a:gd name="T16" fmla="*/ 107 w 803"/>
                  <a:gd name="T17" fmla="*/ 588 h 748"/>
                  <a:gd name="T18" fmla="*/ 0 w 803"/>
                  <a:gd name="T19" fmla="*/ 481 h 748"/>
                  <a:gd name="T20" fmla="*/ 0 w 803"/>
                  <a:gd name="T21" fmla="*/ 214 h 748"/>
                  <a:gd name="T22" fmla="*/ 214 w 803"/>
                  <a:gd name="T23" fmla="*/ 0 h 748"/>
                  <a:gd name="T24" fmla="*/ 214 w 803"/>
                  <a:gd name="T25" fmla="*/ 0 h 748"/>
                  <a:gd name="T26" fmla="*/ 482 w 803"/>
                  <a:gd name="T27" fmla="*/ 0 h 748"/>
                  <a:gd name="T28" fmla="*/ 642 w 803"/>
                  <a:gd name="T29" fmla="*/ 107 h 748"/>
                  <a:gd name="T30" fmla="*/ 696 w 803"/>
                  <a:gd name="T31" fmla="*/ 214 h 748"/>
                  <a:gd name="T32" fmla="*/ 696 w 803"/>
                  <a:gd name="T33" fmla="*/ 214 h 748"/>
                  <a:gd name="T34" fmla="*/ 696 w 803"/>
                  <a:gd name="T35" fmla="*/ 267 h 748"/>
                  <a:gd name="T36" fmla="*/ 696 w 803"/>
                  <a:gd name="T37" fmla="*/ 321 h 748"/>
                  <a:gd name="T38" fmla="*/ 749 w 803"/>
                  <a:gd name="T39" fmla="*/ 374 h 748"/>
                  <a:gd name="T40" fmla="*/ 749 w 803"/>
                  <a:gd name="T41" fmla="*/ 374 h 748"/>
                  <a:gd name="T42" fmla="*/ 803 w 803"/>
                  <a:gd name="T43" fmla="*/ 428 h 748"/>
                  <a:gd name="T44" fmla="*/ 803 w 803"/>
                  <a:gd name="T45" fmla="*/ 481 h 748"/>
                  <a:gd name="T46" fmla="*/ 803 w 803"/>
                  <a:gd name="T47" fmla="*/ 535 h 748"/>
                  <a:gd name="T48" fmla="*/ 803 w 803"/>
                  <a:gd name="T49" fmla="*/ 535 h 748"/>
                  <a:gd name="T50" fmla="*/ 696 w 803"/>
                  <a:gd name="T51" fmla="*/ 535 h 748"/>
                  <a:gd name="T52" fmla="*/ 589 w 803"/>
                  <a:gd name="T53" fmla="*/ 588 h 748"/>
                  <a:gd name="T54" fmla="*/ 482 w 803"/>
                  <a:gd name="T55" fmla="*/ 641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748">
                    <a:moveTo>
                      <a:pt x="482" y="641"/>
                    </a:moveTo>
                    <a:lnTo>
                      <a:pt x="375" y="694"/>
                    </a:lnTo>
                    <a:lnTo>
                      <a:pt x="268" y="748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61" y="694"/>
                    </a:lnTo>
                    <a:lnTo>
                      <a:pt x="161" y="641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0" y="481"/>
                    </a:lnTo>
                    <a:lnTo>
                      <a:pt x="0" y="21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82" y="0"/>
                    </a:lnTo>
                    <a:lnTo>
                      <a:pt x="642" y="107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696" y="267"/>
                    </a:lnTo>
                    <a:lnTo>
                      <a:pt x="696" y="321"/>
                    </a:lnTo>
                    <a:lnTo>
                      <a:pt x="749" y="374"/>
                    </a:lnTo>
                    <a:lnTo>
                      <a:pt x="749" y="374"/>
                    </a:lnTo>
                    <a:lnTo>
                      <a:pt x="803" y="428"/>
                    </a:lnTo>
                    <a:lnTo>
                      <a:pt x="803" y="481"/>
                    </a:lnTo>
                    <a:lnTo>
                      <a:pt x="803" y="535"/>
                    </a:lnTo>
                    <a:lnTo>
                      <a:pt x="803" y="535"/>
                    </a:lnTo>
                    <a:lnTo>
                      <a:pt x="696" y="535"/>
                    </a:lnTo>
                    <a:lnTo>
                      <a:pt x="589" y="588"/>
                    </a:lnTo>
                    <a:lnTo>
                      <a:pt x="482" y="641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" name="Freeform 522"/>
              <p:cNvSpPr>
                <a:spLocks/>
              </p:cNvSpPr>
              <p:nvPr/>
            </p:nvSpPr>
            <p:spPr bwMode="auto">
              <a:xfrm>
                <a:off x="3877" y="1815"/>
                <a:ext cx="94" cy="87"/>
              </a:xfrm>
              <a:custGeom>
                <a:avLst/>
                <a:gdLst>
                  <a:gd name="T0" fmla="*/ 428 w 749"/>
                  <a:gd name="T1" fmla="*/ 588 h 695"/>
                  <a:gd name="T2" fmla="*/ 321 w 749"/>
                  <a:gd name="T3" fmla="*/ 641 h 695"/>
                  <a:gd name="T4" fmla="*/ 214 w 749"/>
                  <a:gd name="T5" fmla="*/ 695 h 695"/>
                  <a:gd name="T6" fmla="*/ 160 w 749"/>
                  <a:gd name="T7" fmla="*/ 641 h 695"/>
                  <a:gd name="T8" fmla="*/ 160 w 749"/>
                  <a:gd name="T9" fmla="*/ 641 h 695"/>
                  <a:gd name="T10" fmla="*/ 107 w 749"/>
                  <a:gd name="T11" fmla="*/ 588 h 695"/>
                  <a:gd name="T12" fmla="*/ 107 w 749"/>
                  <a:gd name="T13" fmla="*/ 588 h 695"/>
                  <a:gd name="T14" fmla="*/ 107 w 749"/>
                  <a:gd name="T15" fmla="*/ 535 h 695"/>
                  <a:gd name="T16" fmla="*/ 107 w 749"/>
                  <a:gd name="T17" fmla="*/ 535 h 695"/>
                  <a:gd name="T18" fmla="*/ 0 w 749"/>
                  <a:gd name="T19" fmla="*/ 428 h 695"/>
                  <a:gd name="T20" fmla="*/ 0 w 749"/>
                  <a:gd name="T21" fmla="*/ 214 h 695"/>
                  <a:gd name="T22" fmla="*/ 160 w 749"/>
                  <a:gd name="T23" fmla="*/ 0 h 695"/>
                  <a:gd name="T24" fmla="*/ 160 w 749"/>
                  <a:gd name="T25" fmla="*/ 0 h 695"/>
                  <a:gd name="T26" fmla="*/ 428 w 749"/>
                  <a:gd name="T27" fmla="*/ 0 h 695"/>
                  <a:gd name="T28" fmla="*/ 588 w 749"/>
                  <a:gd name="T29" fmla="*/ 107 h 695"/>
                  <a:gd name="T30" fmla="*/ 642 w 749"/>
                  <a:gd name="T31" fmla="*/ 214 h 695"/>
                  <a:gd name="T32" fmla="*/ 642 w 749"/>
                  <a:gd name="T33" fmla="*/ 214 h 695"/>
                  <a:gd name="T34" fmla="*/ 642 w 749"/>
                  <a:gd name="T35" fmla="*/ 268 h 695"/>
                  <a:gd name="T36" fmla="*/ 642 w 749"/>
                  <a:gd name="T37" fmla="*/ 321 h 695"/>
                  <a:gd name="T38" fmla="*/ 695 w 749"/>
                  <a:gd name="T39" fmla="*/ 321 h 695"/>
                  <a:gd name="T40" fmla="*/ 695 w 749"/>
                  <a:gd name="T41" fmla="*/ 321 h 695"/>
                  <a:gd name="T42" fmla="*/ 695 w 749"/>
                  <a:gd name="T43" fmla="*/ 375 h 695"/>
                  <a:gd name="T44" fmla="*/ 749 w 749"/>
                  <a:gd name="T45" fmla="*/ 428 h 695"/>
                  <a:gd name="T46" fmla="*/ 695 w 749"/>
                  <a:gd name="T47" fmla="*/ 482 h 695"/>
                  <a:gd name="T48" fmla="*/ 695 w 749"/>
                  <a:gd name="T49" fmla="*/ 482 h 695"/>
                  <a:gd name="T50" fmla="*/ 642 w 749"/>
                  <a:gd name="T51" fmla="*/ 482 h 695"/>
                  <a:gd name="T52" fmla="*/ 535 w 749"/>
                  <a:gd name="T53" fmla="*/ 535 h 695"/>
                  <a:gd name="T54" fmla="*/ 428 w 749"/>
                  <a:gd name="T55" fmla="*/ 58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9" h="695">
                    <a:moveTo>
                      <a:pt x="428" y="588"/>
                    </a:moveTo>
                    <a:lnTo>
                      <a:pt x="321" y="641"/>
                    </a:lnTo>
                    <a:lnTo>
                      <a:pt x="214" y="695"/>
                    </a:lnTo>
                    <a:lnTo>
                      <a:pt x="160" y="641"/>
                    </a:lnTo>
                    <a:lnTo>
                      <a:pt x="160" y="641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428" y="0"/>
                    </a:lnTo>
                    <a:lnTo>
                      <a:pt x="588" y="107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642" y="268"/>
                    </a:lnTo>
                    <a:lnTo>
                      <a:pt x="642" y="32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695" y="375"/>
                    </a:lnTo>
                    <a:lnTo>
                      <a:pt x="749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642" y="482"/>
                    </a:lnTo>
                    <a:lnTo>
                      <a:pt x="535" y="535"/>
                    </a:lnTo>
                    <a:lnTo>
                      <a:pt x="428" y="588"/>
                    </a:lnTo>
                    <a:close/>
                  </a:path>
                </a:pathLst>
              </a:custGeom>
              <a:solidFill>
                <a:srgbClr val="FFC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" name="Freeform 523"/>
              <p:cNvSpPr>
                <a:spLocks/>
              </p:cNvSpPr>
              <p:nvPr/>
            </p:nvSpPr>
            <p:spPr bwMode="auto">
              <a:xfrm>
                <a:off x="3877" y="1815"/>
                <a:ext cx="87" cy="87"/>
              </a:xfrm>
              <a:custGeom>
                <a:avLst/>
                <a:gdLst>
                  <a:gd name="T0" fmla="*/ 428 w 695"/>
                  <a:gd name="T1" fmla="*/ 535 h 695"/>
                  <a:gd name="T2" fmla="*/ 321 w 695"/>
                  <a:gd name="T3" fmla="*/ 641 h 695"/>
                  <a:gd name="T4" fmla="*/ 267 w 695"/>
                  <a:gd name="T5" fmla="*/ 695 h 695"/>
                  <a:gd name="T6" fmla="*/ 214 w 695"/>
                  <a:gd name="T7" fmla="*/ 641 h 695"/>
                  <a:gd name="T8" fmla="*/ 214 w 695"/>
                  <a:gd name="T9" fmla="*/ 641 h 695"/>
                  <a:gd name="T10" fmla="*/ 160 w 695"/>
                  <a:gd name="T11" fmla="*/ 588 h 695"/>
                  <a:gd name="T12" fmla="*/ 160 w 695"/>
                  <a:gd name="T13" fmla="*/ 588 h 695"/>
                  <a:gd name="T14" fmla="*/ 107 w 695"/>
                  <a:gd name="T15" fmla="*/ 535 h 695"/>
                  <a:gd name="T16" fmla="*/ 107 w 695"/>
                  <a:gd name="T17" fmla="*/ 535 h 695"/>
                  <a:gd name="T18" fmla="*/ 0 w 695"/>
                  <a:gd name="T19" fmla="*/ 428 h 695"/>
                  <a:gd name="T20" fmla="*/ 0 w 695"/>
                  <a:gd name="T21" fmla="*/ 214 h 695"/>
                  <a:gd name="T22" fmla="*/ 160 w 695"/>
                  <a:gd name="T23" fmla="*/ 0 h 695"/>
                  <a:gd name="T24" fmla="*/ 160 w 695"/>
                  <a:gd name="T25" fmla="*/ 0 h 695"/>
                  <a:gd name="T26" fmla="*/ 428 w 695"/>
                  <a:gd name="T27" fmla="*/ 0 h 695"/>
                  <a:gd name="T28" fmla="*/ 588 w 695"/>
                  <a:gd name="T29" fmla="*/ 107 h 695"/>
                  <a:gd name="T30" fmla="*/ 642 w 695"/>
                  <a:gd name="T31" fmla="*/ 214 h 695"/>
                  <a:gd name="T32" fmla="*/ 642 w 695"/>
                  <a:gd name="T33" fmla="*/ 214 h 695"/>
                  <a:gd name="T34" fmla="*/ 642 w 695"/>
                  <a:gd name="T35" fmla="*/ 268 h 695"/>
                  <a:gd name="T36" fmla="*/ 642 w 695"/>
                  <a:gd name="T37" fmla="*/ 321 h 695"/>
                  <a:gd name="T38" fmla="*/ 642 w 695"/>
                  <a:gd name="T39" fmla="*/ 321 h 695"/>
                  <a:gd name="T40" fmla="*/ 642 w 695"/>
                  <a:gd name="T41" fmla="*/ 321 h 695"/>
                  <a:gd name="T42" fmla="*/ 695 w 695"/>
                  <a:gd name="T43" fmla="*/ 375 h 695"/>
                  <a:gd name="T44" fmla="*/ 695 w 695"/>
                  <a:gd name="T45" fmla="*/ 428 h 695"/>
                  <a:gd name="T46" fmla="*/ 695 w 695"/>
                  <a:gd name="T47" fmla="*/ 482 h 695"/>
                  <a:gd name="T48" fmla="*/ 695 w 695"/>
                  <a:gd name="T49" fmla="*/ 482 h 695"/>
                  <a:gd name="T50" fmla="*/ 642 w 695"/>
                  <a:gd name="T51" fmla="*/ 482 h 695"/>
                  <a:gd name="T52" fmla="*/ 535 w 695"/>
                  <a:gd name="T53" fmla="*/ 535 h 695"/>
                  <a:gd name="T54" fmla="*/ 428 w 695"/>
                  <a:gd name="T55" fmla="*/ 53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5" h="695">
                    <a:moveTo>
                      <a:pt x="428" y="535"/>
                    </a:moveTo>
                    <a:lnTo>
                      <a:pt x="321" y="641"/>
                    </a:lnTo>
                    <a:lnTo>
                      <a:pt x="267" y="695"/>
                    </a:lnTo>
                    <a:lnTo>
                      <a:pt x="214" y="641"/>
                    </a:lnTo>
                    <a:lnTo>
                      <a:pt x="214" y="641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428" y="0"/>
                    </a:lnTo>
                    <a:lnTo>
                      <a:pt x="588" y="107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642" y="268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95" y="375"/>
                    </a:lnTo>
                    <a:lnTo>
                      <a:pt x="695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642" y="482"/>
                    </a:lnTo>
                    <a:lnTo>
                      <a:pt x="535" y="535"/>
                    </a:lnTo>
                    <a:lnTo>
                      <a:pt x="428" y="535"/>
                    </a:lnTo>
                    <a:close/>
                  </a:path>
                </a:pathLst>
              </a:custGeom>
              <a:solidFill>
                <a:srgbClr val="FFC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" name="Freeform 524"/>
              <p:cNvSpPr>
                <a:spLocks/>
              </p:cNvSpPr>
              <p:nvPr/>
            </p:nvSpPr>
            <p:spPr bwMode="auto">
              <a:xfrm>
                <a:off x="3884" y="1822"/>
                <a:ext cx="80" cy="80"/>
              </a:xfrm>
              <a:custGeom>
                <a:avLst/>
                <a:gdLst>
                  <a:gd name="T0" fmla="*/ 375 w 642"/>
                  <a:gd name="T1" fmla="*/ 481 h 641"/>
                  <a:gd name="T2" fmla="*/ 268 w 642"/>
                  <a:gd name="T3" fmla="*/ 587 h 641"/>
                  <a:gd name="T4" fmla="*/ 214 w 642"/>
                  <a:gd name="T5" fmla="*/ 641 h 641"/>
                  <a:gd name="T6" fmla="*/ 161 w 642"/>
                  <a:gd name="T7" fmla="*/ 587 h 641"/>
                  <a:gd name="T8" fmla="*/ 161 w 642"/>
                  <a:gd name="T9" fmla="*/ 587 h 641"/>
                  <a:gd name="T10" fmla="*/ 107 w 642"/>
                  <a:gd name="T11" fmla="*/ 534 h 641"/>
                  <a:gd name="T12" fmla="*/ 107 w 642"/>
                  <a:gd name="T13" fmla="*/ 534 h 641"/>
                  <a:gd name="T14" fmla="*/ 107 w 642"/>
                  <a:gd name="T15" fmla="*/ 481 h 641"/>
                  <a:gd name="T16" fmla="*/ 107 w 642"/>
                  <a:gd name="T17" fmla="*/ 481 h 641"/>
                  <a:gd name="T18" fmla="*/ 0 w 642"/>
                  <a:gd name="T19" fmla="*/ 374 h 641"/>
                  <a:gd name="T20" fmla="*/ 0 w 642"/>
                  <a:gd name="T21" fmla="*/ 160 h 641"/>
                  <a:gd name="T22" fmla="*/ 161 w 642"/>
                  <a:gd name="T23" fmla="*/ 0 h 641"/>
                  <a:gd name="T24" fmla="*/ 161 w 642"/>
                  <a:gd name="T25" fmla="*/ 0 h 641"/>
                  <a:gd name="T26" fmla="*/ 375 w 642"/>
                  <a:gd name="T27" fmla="*/ 0 h 641"/>
                  <a:gd name="T28" fmla="*/ 482 w 642"/>
                  <a:gd name="T29" fmla="*/ 107 h 641"/>
                  <a:gd name="T30" fmla="*/ 589 w 642"/>
                  <a:gd name="T31" fmla="*/ 160 h 641"/>
                  <a:gd name="T32" fmla="*/ 589 w 642"/>
                  <a:gd name="T33" fmla="*/ 160 h 641"/>
                  <a:gd name="T34" fmla="*/ 589 w 642"/>
                  <a:gd name="T35" fmla="*/ 214 h 641"/>
                  <a:gd name="T36" fmla="*/ 589 w 642"/>
                  <a:gd name="T37" fmla="*/ 267 h 641"/>
                  <a:gd name="T38" fmla="*/ 589 w 642"/>
                  <a:gd name="T39" fmla="*/ 321 h 641"/>
                  <a:gd name="T40" fmla="*/ 589 w 642"/>
                  <a:gd name="T41" fmla="*/ 321 h 641"/>
                  <a:gd name="T42" fmla="*/ 642 w 642"/>
                  <a:gd name="T43" fmla="*/ 374 h 641"/>
                  <a:gd name="T44" fmla="*/ 642 w 642"/>
                  <a:gd name="T45" fmla="*/ 374 h 641"/>
                  <a:gd name="T46" fmla="*/ 642 w 642"/>
                  <a:gd name="T47" fmla="*/ 428 h 641"/>
                  <a:gd name="T48" fmla="*/ 642 w 642"/>
                  <a:gd name="T49" fmla="*/ 428 h 641"/>
                  <a:gd name="T50" fmla="*/ 589 w 642"/>
                  <a:gd name="T51" fmla="*/ 428 h 641"/>
                  <a:gd name="T52" fmla="*/ 482 w 642"/>
                  <a:gd name="T53" fmla="*/ 481 h 641"/>
                  <a:gd name="T54" fmla="*/ 375 w 642"/>
                  <a:gd name="T55" fmla="*/ 481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2" h="641">
                    <a:moveTo>
                      <a:pt x="375" y="481"/>
                    </a:moveTo>
                    <a:lnTo>
                      <a:pt x="268" y="587"/>
                    </a:lnTo>
                    <a:lnTo>
                      <a:pt x="214" y="641"/>
                    </a:lnTo>
                    <a:lnTo>
                      <a:pt x="161" y="587"/>
                    </a:lnTo>
                    <a:lnTo>
                      <a:pt x="161" y="587"/>
                    </a:lnTo>
                    <a:lnTo>
                      <a:pt x="107" y="534"/>
                    </a:lnTo>
                    <a:lnTo>
                      <a:pt x="107" y="534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0" y="374"/>
                    </a:lnTo>
                    <a:lnTo>
                      <a:pt x="0" y="16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482" y="107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589" y="214"/>
                    </a:lnTo>
                    <a:lnTo>
                      <a:pt x="589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28"/>
                    </a:lnTo>
                    <a:lnTo>
                      <a:pt x="482" y="481"/>
                    </a:lnTo>
                    <a:lnTo>
                      <a:pt x="375" y="481"/>
                    </a:lnTo>
                    <a:close/>
                  </a:path>
                </a:pathLst>
              </a:custGeom>
              <a:solidFill>
                <a:srgbClr val="FFC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" name="Freeform 525"/>
              <p:cNvSpPr>
                <a:spLocks/>
              </p:cNvSpPr>
              <p:nvPr/>
            </p:nvSpPr>
            <p:spPr bwMode="auto">
              <a:xfrm>
                <a:off x="3884" y="1822"/>
                <a:ext cx="80" cy="73"/>
              </a:xfrm>
              <a:custGeom>
                <a:avLst/>
                <a:gdLst>
                  <a:gd name="T0" fmla="*/ 375 w 642"/>
                  <a:gd name="T1" fmla="*/ 481 h 587"/>
                  <a:gd name="T2" fmla="*/ 321 w 642"/>
                  <a:gd name="T3" fmla="*/ 534 h 587"/>
                  <a:gd name="T4" fmla="*/ 214 w 642"/>
                  <a:gd name="T5" fmla="*/ 587 h 587"/>
                  <a:gd name="T6" fmla="*/ 161 w 642"/>
                  <a:gd name="T7" fmla="*/ 587 h 587"/>
                  <a:gd name="T8" fmla="*/ 161 w 642"/>
                  <a:gd name="T9" fmla="*/ 587 h 587"/>
                  <a:gd name="T10" fmla="*/ 161 w 642"/>
                  <a:gd name="T11" fmla="*/ 534 h 587"/>
                  <a:gd name="T12" fmla="*/ 161 w 642"/>
                  <a:gd name="T13" fmla="*/ 481 h 587"/>
                  <a:gd name="T14" fmla="*/ 107 w 642"/>
                  <a:gd name="T15" fmla="*/ 481 h 587"/>
                  <a:gd name="T16" fmla="*/ 107 w 642"/>
                  <a:gd name="T17" fmla="*/ 481 h 587"/>
                  <a:gd name="T18" fmla="*/ 54 w 642"/>
                  <a:gd name="T19" fmla="*/ 374 h 587"/>
                  <a:gd name="T20" fmla="*/ 0 w 642"/>
                  <a:gd name="T21" fmla="*/ 160 h 587"/>
                  <a:gd name="T22" fmla="*/ 161 w 642"/>
                  <a:gd name="T23" fmla="*/ 0 h 587"/>
                  <a:gd name="T24" fmla="*/ 161 w 642"/>
                  <a:gd name="T25" fmla="*/ 0 h 587"/>
                  <a:gd name="T26" fmla="*/ 375 w 642"/>
                  <a:gd name="T27" fmla="*/ 0 h 587"/>
                  <a:gd name="T28" fmla="*/ 482 w 642"/>
                  <a:gd name="T29" fmla="*/ 107 h 587"/>
                  <a:gd name="T30" fmla="*/ 589 w 642"/>
                  <a:gd name="T31" fmla="*/ 160 h 587"/>
                  <a:gd name="T32" fmla="*/ 589 w 642"/>
                  <a:gd name="T33" fmla="*/ 160 h 587"/>
                  <a:gd name="T34" fmla="*/ 589 w 642"/>
                  <a:gd name="T35" fmla="*/ 267 h 587"/>
                  <a:gd name="T36" fmla="*/ 535 w 642"/>
                  <a:gd name="T37" fmla="*/ 321 h 587"/>
                  <a:gd name="T38" fmla="*/ 589 w 642"/>
                  <a:gd name="T39" fmla="*/ 321 h 587"/>
                  <a:gd name="T40" fmla="*/ 589 w 642"/>
                  <a:gd name="T41" fmla="*/ 321 h 587"/>
                  <a:gd name="T42" fmla="*/ 642 w 642"/>
                  <a:gd name="T43" fmla="*/ 374 h 587"/>
                  <a:gd name="T44" fmla="*/ 642 w 642"/>
                  <a:gd name="T45" fmla="*/ 374 h 587"/>
                  <a:gd name="T46" fmla="*/ 642 w 642"/>
                  <a:gd name="T47" fmla="*/ 428 h 587"/>
                  <a:gd name="T48" fmla="*/ 642 w 642"/>
                  <a:gd name="T49" fmla="*/ 428 h 587"/>
                  <a:gd name="T50" fmla="*/ 589 w 642"/>
                  <a:gd name="T51" fmla="*/ 428 h 587"/>
                  <a:gd name="T52" fmla="*/ 482 w 642"/>
                  <a:gd name="T53" fmla="*/ 481 h 587"/>
                  <a:gd name="T54" fmla="*/ 375 w 642"/>
                  <a:gd name="T55" fmla="*/ 48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2" h="587">
                    <a:moveTo>
                      <a:pt x="375" y="481"/>
                    </a:moveTo>
                    <a:lnTo>
                      <a:pt x="321" y="534"/>
                    </a:lnTo>
                    <a:lnTo>
                      <a:pt x="214" y="587"/>
                    </a:lnTo>
                    <a:lnTo>
                      <a:pt x="161" y="587"/>
                    </a:lnTo>
                    <a:lnTo>
                      <a:pt x="161" y="587"/>
                    </a:lnTo>
                    <a:lnTo>
                      <a:pt x="161" y="534"/>
                    </a:lnTo>
                    <a:lnTo>
                      <a:pt x="161" y="481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4" y="374"/>
                    </a:lnTo>
                    <a:lnTo>
                      <a:pt x="0" y="16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482" y="107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589" y="267"/>
                    </a:lnTo>
                    <a:lnTo>
                      <a:pt x="535" y="321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28"/>
                    </a:lnTo>
                    <a:lnTo>
                      <a:pt x="482" y="481"/>
                    </a:lnTo>
                    <a:lnTo>
                      <a:pt x="375" y="481"/>
                    </a:lnTo>
                    <a:close/>
                  </a:path>
                </a:pathLst>
              </a:custGeom>
              <a:solidFill>
                <a:srgbClr val="FFC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" name="Freeform 526"/>
              <p:cNvSpPr>
                <a:spLocks/>
              </p:cNvSpPr>
              <p:nvPr/>
            </p:nvSpPr>
            <p:spPr bwMode="auto">
              <a:xfrm>
                <a:off x="3891" y="1829"/>
                <a:ext cx="67" cy="66"/>
              </a:xfrm>
              <a:custGeom>
                <a:avLst/>
                <a:gdLst>
                  <a:gd name="T0" fmla="*/ 321 w 535"/>
                  <a:gd name="T1" fmla="*/ 428 h 534"/>
                  <a:gd name="T2" fmla="*/ 267 w 535"/>
                  <a:gd name="T3" fmla="*/ 481 h 534"/>
                  <a:gd name="T4" fmla="*/ 214 w 535"/>
                  <a:gd name="T5" fmla="*/ 534 h 534"/>
                  <a:gd name="T6" fmla="*/ 160 w 535"/>
                  <a:gd name="T7" fmla="*/ 481 h 534"/>
                  <a:gd name="T8" fmla="*/ 160 w 535"/>
                  <a:gd name="T9" fmla="*/ 481 h 534"/>
                  <a:gd name="T10" fmla="*/ 107 w 535"/>
                  <a:gd name="T11" fmla="*/ 481 h 534"/>
                  <a:gd name="T12" fmla="*/ 107 w 535"/>
                  <a:gd name="T13" fmla="*/ 428 h 534"/>
                  <a:gd name="T14" fmla="*/ 53 w 535"/>
                  <a:gd name="T15" fmla="*/ 428 h 534"/>
                  <a:gd name="T16" fmla="*/ 53 w 535"/>
                  <a:gd name="T17" fmla="*/ 428 h 534"/>
                  <a:gd name="T18" fmla="*/ 0 w 535"/>
                  <a:gd name="T19" fmla="*/ 321 h 534"/>
                  <a:gd name="T20" fmla="*/ 0 w 535"/>
                  <a:gd name="T21" fmla="*/ 161 h 534"/>
                  <a:gd name="T22" fmla="*/ 107 w 535"/>
                  <a:gd name="T23" fmla="*/ 0 h 534"/>
                  <a:gd name="T24" fmla="*/ 107 w 535"/>
                  <a:gd name="T25" fmla="*/ 0 h 534"/>
                  <a:gd name="T26" fmla="*/ 321 w 535"/>
                  <a:gd name="T27" fmla="*/ 0 h 534"/>
                  <a:gd name="T28" fmla="*/ 428 w 535"/>
                  <a:gd name="T29" fmla="*/ 107 h 534"/>
                  <a:gd name="T30" fmla="*/ 481 w 535"/>
                  <a:gd name="T31" fmla="*/ 161 h 534"/>
                  <a:gd name="T32" fmla="*/ 481 w 535"/>
                  <a:gd name="T33" fmla="*/ 161 h 534"/>
                  <a:gd name="T34" fmla="*/ 481 w 535"/>
                  <a:gd name="T35" fmla="*/ 214 h 534"/>
                  <a:gd name="T36" fmla="*/ 481 w 535"/>
                  <a:gd name="T37" fmla="*/ 268 h 534"/>
                  <a:gd name="T38" fmla="*/ 481 w 535"/>
                  <a:gd name="T39" fmla="*/ 268 h 534"/>
                  <a:gd name="T40" fmla="*/ 481 w 535"/>
                  <a:gd name="T41" fmla="*/ 268 h 534"/>
                  <a:gd name="T42" fmla="*/ 535 w 535"/>
                  <a:gd name="T43" fmla="*/ 321 h 534"/>
                  <a:gd name="T44" fmla="*/ 535 w 535"/>
                  <a:gd name="T45" fmla="*/ 375 h 534"/>
                  <a:gd name="T46" fmla="*/ 535 w 535"/>
                  <a:gd name="T47" fmla="*/ 375 h 534"/>
                  <a:gd name="T48" fmla="*/ 535 w 535"/>
                  <a:gd name="T49" fmla="*/ 375 h 534"/>
                  <a:gd name="T50" fmla="*/ 481 w 535"/>
                  <a:gd name="T51" fmla="*/ 375 h 534"/>
                  <a:gd name="T52" fmla="*/ 374 w 535"/>
                  <a:gd name="T53" fmla="*/ 428 h 534"/>
                  <a:gd name="T54" fmla="*/ 321 w 535"/>
                  <a:gd name="T55" fmla="*/ 428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5" h="534">
                    <a:moveTo>
                      <a:pt x="321" y="428"/>
                    </a:moveTo>
                    <a:lnTo>
                      <a:pt x="267" y="481"/>
                    </a:lnTo>
                    <a:lnTo>
                      <a:pt x="214" y="534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07" y="481"/>
                    </a:lnTo>
                    <a:lnTo>
                      <a:pt x="107" y="428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0" y="321"/>
                    </a:lnTo>
                    <a:lnTo>
                      <a:pt x="0" y="16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321" y="0"/>
                    </a:lnTo>
                    <a:lnTo>
                      <a:pt x="428" y="107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1" y="375"/>
                    </a:lnTo>
                    <a:lnTo>
                      <a:pt x="374" y="428"/>
                    </a:lnTo>
                    <a:lnTo>
                      <a:pt x="321" y="428"/>
                    </a:lnTo>
                    <a:close/>
                  </a:path>
                </a:pathLst>
              </a:custGeom>
              <a:solidFill>
                <a:srgbClr val="FF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" name="Freeform 527"/>
              <p:cNvSpPr>
                <a:spLocks/>
              </p:cNvSpPr>
              <p:nvPr/>
            </p:nvSpPr>
            <p:spPr bwMode="auto">
              <a:xfrm>
                <a:off x="3891" y="1829"/>
                <a:ext cx="67" cy="66"/>
              </a:xfrm>
              <a:custGeom>
                <a:avLst/>
                <a:gdLst>
                  <a:gd name="T0" fmla="*/ 321 w 535"/>
                  <a:gd name="T1" fmla="*/ 428 h 534"/>
                  <a:gd name="T2" fmla="*/ 267 w 535"/>
                  <a:gd name="T3" fmla="*/ 481 h 534"/>
                  <a:gd name="T4" fmla="*/ 214 w 535"/>
                  <a:gd name="T5" fmla="*/ 534 h 534"/>
                  <a:gd name="T6" fmla="*/ 160 w 535"/>
                  <a:gd name="T7" fmla="*/ 481 h 534"/>
                  <a:gd name="T8" fmla="*/ 160 w 535"/>
                  <a:gd name="T9" fmla="*/ 481 h 534"/>
                  <a:gd name="T10" fmla="*/ 160 w 535"/>
                  <a:gd name="T11" fmla="*/ 481 h 534"/>
                  <a:gd name="T12" fmla="*/ 160 w 535"/>
                  <a:gd name="T13" fmla="*/ 428 h 534"/>
                  <a:gd name="T14" fmla="*/ 107 w 535"/>
                  <a:gd name="T15" fmla="*/ 375 h 534"/>
                  <a:gd name="T16" fmla="*/ 107 w 535"/>
                  <a:gd name="T17" fmla="*/ 375 h 534"/>
                  <a:gd name="T18" fmla="*/ 53 w 535"/>
                  <a:gd name="T19" fmla="*/ 321 h 534"/>
                  <a:gd name="T20" fmla="*/ 0 w 535"/>
                  <a:gd name="T21" fmla="*/ 161 h 534"/>
                  <a:gd name="T22" fmla="*/ 160 w 535"/>
                  <a:gd name="T23" fmla="*/ 0 h 534"/>
                  <a:gd name="T24" fmla="*/ 160 w 535"/>
                  <a:gd name="T25" fmla="*/ 0 h 534"/>
                  <a:gd name="T26" fmla="*/ 321 w 535"/>
                  <a:gd name="T27" fmla="*/ 0 h 534"/>
                  <a:gd name="T28" fmla="*/ 428 w 535"/>
                  <a:gd name="T29" fmla="*/ 107 h 534"/>
                  <a:gd name="T30" fmla="*/ 481 w 535"/>
                  <a:gd name="T31" fmla="*/ 161 h 534"/>
                  <a:gd name="T32" fmla="*/ 481 w 535"/>
                  <a:gd name="T33" fmla="*/ 161 h 534"/>
                  <a:gd name="T34" fmla="*/ 481 w 535"/>
                  <a:gd name="T35" fmla="*/ 214 h 534"/>
                  <a:gd name="T36" fmla="*/ 481 w 535"/>
                  <a:gd name="T37" fmla="*/ 268 h 534"/>
                  <a:gd name="T38" fmla="*/ 481 w 535"/>
                  <a:gd name="T39" fmla="*/ 268 h 534"/>
                  <a:gd name="T40" fmla="*/ 481 w 535"/>
                  <a:gd name="T41" fmla="*/ 268 h 534"/>
                  <a:gd name="T42" fmla="*/ 535 w 535"/>
                  <a:gd name="T43" fmla="*/ 321 h 534"/>
                  <a:gd name="T44" fmla="*/ 535 w 535"/>
                  <a:gd name="T45" fmla="*/ 375 h 534"/>
                  <a:gd name="T46" fmla="*/ 535 w 535"/>
                  <a:gd name="T47" fmla="*/ 375 h 534"/>
                  <a:gd name="T48" fmla="*/ 535 w 535"/>
                  <a:gd name="T49" fmla="*/ 375 h 534"/>
                  <a:gd name="T50" fmla="*/ 481 w 535"/>
                  <a:gd name="T51" fmla="*/ 375 h 534"/>
                  <a:gd name="T52" fmla="*/ 374 w 535"/>
                  <a:gd name="T53" fmla="*/ 428 h 534"/>
                  <a:gd name="T54" fmla="*/ 321 w 535"/>
                  <a:gd name="T55" fmla="*/ 428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5" h="534">
                    <a:moveTo>
                      <a:pt x="321" y="428"/>
                    </a:moveTo>
                    <a:lnTo>
                      <a:pt x="267" y="481"/>
                    </a:lnTo>
                    <a:lnTo>
                      <a:pt x="214" y="534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60" y="428"/>
                    </a:lnTo>
                    <a:lnTo>
                      <a:pt x="107" y="375"/>
                    </a:lnTo>
                    <a:lnTo>
                      <a:pt x="107" y="375"/>
                    </a:lnTo>
                    <a:lnTo>
                      <a:pt x="53" y="321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321" y="0"/>
                    </a:lnTo>
                    <a:lnTo>
                      <a:pt x="428" y="107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1" y="375"/>
                    </a:lnTo>
                    <a:lnTo>
                      <a:pt x="374" y="428"/>
                    </a:lnTo>
                    <a:lnTo>
                      <a:pt x="321" y="428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" name="Freeform 528"/>
              <p:cNvSpPr>
                <a:spLocks/>
              </p:cNvSpPr>
              <p:nvPr/>
            </p:nvSpPr>
            <p:spPr bwMode="auto">
              <a:xfrm>
                <a:off x="3897" y="1835"/>
                <a:ext cx="61" cy="60"/>
              </a:xfrm>
              <a:custGeom>
                <a:avLst/>
                <a:gdLst>
                  <a:gd name="T0" fmla="*/ 268 w 482"/>
                  <a:gd name="T1" fmla="*/ 374 h 480"/>
                  <a:gd name="T2" fmla="*/ 214 w 482"/>
                  <a:gd name="T3" fmla="*/ 427 h 480"/>
                  <a:gd name="T4" fmla="*/ 161 w 482"/>
                  <a:gd name="T5" fmla="*/ 480 h 480"/>
                  <a:gd name="T6" fmla="*/ 107 w 482"/>
                  <a:gd name="T7" fmla="*/ 427 h 480"/>
                  <a:gd name="T8" fmla="*/ 107 w 482"/>
                  <a:gd name="T9" fmla="*/ 427 h 480"/>
                  <a:gd name="T10" fmla="*/ 107 w 482"/>
                  <a:gd name="T11" fmla="*/ 374 h 480"/>
                  <a:gd name="T12" fmla="*/ 107 w 482"/>
                  <a:gd name="T13" fmla="*/ 374 h 480"/>
                  <a:gd name="T14" fmla="*/ 54 w 482"/>
                  <a:gd name="T15" fmla="*/ 321 h 480"/>
                  <a:gd name="T16" fmla="*/ 54 w 482"/>
                  <a:gd name="T17" fmla="*/ 321 h 480"/>
                  <a:gd name="T18" fmla="*/ 0 w 482"/>
                  <a:gd name="T19" fmla="*/ 267 h 480"/>
                  <a:gd name="T20" fmla="*/ 0 w 482"/>
                  <a:gd name="T21" fmla="*/ 107 h 480"/>
                  <a:gd name="T22" fmla="*/ 107 w 482"/>
                  <a:gd name="T23" fmla="*/ 0 h 480"/>
                  <a:gd name="T24" fmla="*/ 107 w 482"/>
                  <a:gd name="T25" fmla="*/ 0 h 480"/>
                  <a:gd name="T26" fmla="*/ 268 w 482"/>
                  <a:gd name="T27" fmla="*/ 0 h 480"/>
                  <a:gd name="T28" fmla="*/ 375 w 482"/>
                  <a:gd name="T29" fmla="*/ 53 h 480"/>
                  <a:gd name="T30" fmla="*/ 428 w 482"/>
                  <a:gd name="T31" fmla="*/ 107 h 480"/>
                  <a:gd name="T32" fmla="*/ 428 w 482"/>
                  <a:gd name="T33" fmla="*/ 107 h 480"/>
                  <a:gd name="T34" fmla="*/ 428 w 482"/>
                  <a:gd name="T35" fmla="*/ 160 h 480"/>
                  <a:gd name="T36" fmla="*/ 428 w 482"/>
                  <a:gd name="T37" fmla="*/ 214 h 480"/>
                  <a:gd name="T38" fmla="*/ 428 w 482"/>
                  <a:gd name="T39" fmla="*/ 214 h 480"/>
                  <a:gd name="T40" fmla="*/ 428 w 482"/>
                  <a:gd name="T41" fmla="*/ 214 h 480"/>
                  <a:gd name="T42" fmla="*/ 482 w 482"/>
                  <a:gd name="T43" fmla="*/ 267 h 480"/>
                  <a:gd name="T44" fmla="*/ 482 w 482"/>
                  <a:gd name="T45" fmla="*/ 321 h 480"/>
                  <a:gd name="T46" fmla="*/ 482 w 482"/>
                  <a:gd name="T47" fmla="*/ 321 h 480"/>
                  <a:gd name="T48" fmla="*/ 482 w 482"/>
                  <a:gd name="T49" fmla="*/ 321 h 480"/>
                  <a:gd name="T50" fmla="*/ 428 w 482"/>
                  <a:gd name="T51" fmla="*/ 321 h 480"/>
                  <a:gd name="T52" fmla="*/ 321 w 482"/>
                  <a:gd name="T53" fmla="*/ 374 h 480"/>
                  <a:gd name="T54" fmla="*/ 268 w 482"/>
                  <a:gd name="T55" fmla="*/ 374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2" h="480">
                    <a:moveTo>
                      <a:pt x="268" y="374"/>
                    </a:moveTo>
                    <a:lnTo>
                      <a:pt x="214" y="427"/>
                    </a:lnTo>
                    <a:lnTo>
                      <a:pt x="161" y="480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0"/>
                    </a:lnTo>
                    <a:lnTo>
                      <a:pt x="375" y="53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67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21"/>
                    </a:lnTo>
                    <a:lnTo>
                      <a:pt x="321" y="374"/>
                    </a:lnTo>
                    <a:lnTo>
                      <a:pt x="268" y="374"/>
                    </a:lnTo>
                    <a:close/>
                  </a:path>
                </a:pathLst>
              </a:custGeom>
              <a:solidFill>
                <a:srgbClr val="FFD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" name="Freeform 529"/>
              <p:cNvSpPr>
                <a:spLocks/>
              </p:cNvSpPr>
              <p:nvPr/>
            </p:nvSpPr>
            <p:spPr bwMode="auto">
              <a:xfrm>
                <a:off x="3897" y="1835"/>
                <a:ext cx="61" cy="54"/>
              </a:xfrm>
              <a:custGeom>
                <a:avLst/>
                <a:gdLst>
                  <a:gd name="T0" fmla="*/ 268 w 482"/>
                  <a:gd name="T1" fmla="*/ 374 h 427"/>
                  <a:gd name="T2" fmla="*/ 214 w 482"/>
                  <a:gd name="T3" fmla="*/ 427 h 427"/>
                  <a:gd name="T4" fmla="*/ 161 w 482"/>
                  <a:gd name="T5" fmla="*/ 427 h 427"/>
                  <a:gd name="T6" fmla="*/ 161 w 482"/>
                  <a:gd name="T7" fmla="*/ 427 h 427"/>
                  <a:gd name="T8" fmla="*/ 161 w 482"/>
                  <a:gd name="T9" fmla="*/ 427 h 427"/>
                  <a:gd name="T10" fmla="*/ 107 w 482"/>
                  <a:gd name="T11" fmla="*/ 374 h 427"/>
                  <a:gd name="T12" fmla="*/ 107 w 482"/>
                  <a:gd name="T13" fmla="*/ 374 h 427"/>
                  <a:gd name="T14" fmla="*/ 107 w 482"/>
                  <a:gd name="T15" fmla="*/ 321 h 427"/>
                  <a:gd name="T16" fmla="*/ 107 w 482"/>
                  <a:gd name="T17" fmla="*/ 321 h 427"/>
                  <a:gd name="T18" fmla="*/ 54 w 482"/>
                  <a:gd name="T19" fmla="*/ 267 h 427"/>
                  <a:gd name="T20" fmla="*/ 0 w 482"/>
                  <a:gd name="T21" fmla="*/ 160 h 427"/>
                  <a:gd name="T22" fmla="*/ 107 w 482"/>
                  <a:gd name="T23" fmla="*/ 0 h 427"/>
                  <a:gd name="T24" fmla="*/ 107 w 482"/>
                  <a:gd name="T25" fmla="*/ 0 h 427"/>
                  <a:gd name="T26" fmla="*/ 268 w 482"/>
                  <a:gd name="T27" fmla="*/ 0 h 427"/>
                  <a:gd name="T28" fmla="*/ 375 w 482"/>
                  <a:gd name="T29" fmla="*/ 107 h 427"/>
                  <a:gd name="T30" fmla="*/ 428 w 482"/>
                  <a:gd name="T31" fmla="*/ 160 h 427"/>
                  <a:gd name="T32" fmla="*/ 428 w 482"/>
                  <a:gd name="T33" fmla="*/ 160 h 427"/>
                  <a:gd name="T34" fmla="*/ 428 w 482"/>
                  <a:gd name="T35" fmla="*/ 214 h 427"/>
                  <a:gd name="T36" fmla="*/ 375 w 482"/>
                  <a:gd name="T37" fmla="*/ 214 h 427"/>
                  <a:gd name="T38" fmla="*/ 428 w 482"/>
                  <a:gd name="T39" fmla="*/ 214 h 427"/>
                  <a:gd name="T40" fmla="*/ 428 w 482"/>
                  <a:gd name="T41" fmla="*/ 214 h 427"/>
                  <a:gd name="T42" fmla="*/ 428 w 482"/>
                  <a:gd name="T43" fmla="*/ 267 h 427"/>
                  <a:gd name="T44" fmla="*/ 482 w 482"/>
                  <a:gd name="T45" fmla="*/ 321 h 427"/>
                  <a:gd name="T46" fmla="*/ 482 w 482"/>
                  <a:gd name="T47" fmla="*/ 321 h 427"/>
                  <a:gd name="T48" fmla="*/ 482 w 482"/>
                  <a:gd name="T49" fmla="*/ 321 h 427"/>
                  <a:gd name="T50" fmla="*/ 428 w 482"/>
                  <a:gd name="T51" fmla="*/ 321 h 427"/>
                  <a:gd name="T52" fmla="*/ 321 w 482"/>
                  <a:gd name="T53" fmla="*/ 374 h 427"/>
                  <a:gd name="T54" fmla="*/ 268 w 482"/>
                  <a:gd name="T55" fmla="*/ 37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2" h="427">
                    <a:moveTo>
                      <a:pt x="268" y="374"/>
                    </a:moveTo>
                    <a:lnTo>
                      <a:pt x="214" y="427"/>
                    </a:lnTo>
                    <a:lnTo>
                      <a:pt x="161" y="427"/>
                    </a:lnTo>
                    <a:lnTo>
                      <a:pt x="161" y="427"/>
                    </a:lnTo>
                    <a:lnTo>
                      <a:pt x="161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267"/>
                    </a:lnTo>
                    <a:lnTo>
                      <a:pt x="0" y="16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0"/>
                    </a:lnTo>
                    <a:lnTo>
                      <a:pt x="375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67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21"/>
                    </a:lnTo>
                    <a:lnTo>
                      <a:pt x="321" y="374"/>
                    </a:lnTo>
                    <a:lnTo>
                      <a:pt x="268" y="374"/>
                    </a:lnTo>
                    <a:close/>
                  </a:path>
                </a:pathLst>
              </a:custGeom>
              <a:solidFill>
                <a:srgbClr val="FFD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" name="Freeform 530"/>
              <p:cNvSpPr>
                <a:spLocks/>
              </p:cNvSpPr>
              <p:nvPr/>
            </p:nvSpPr>
            <p:spPr bwMode="auto">
              <a:xfrm>
                <a:off x="3904" y="1842"/>
                <a:ext cx="47" cy="47"/>
              </a:xfrm>
              <a:custGeom>
                <a:avLst/>
                <a:gdLst>
                  <a:gd name="T0" fmla="*/ 214 w 374"/>
                  <a:gd name="T1" fmla="*/ 321 h 374"/>
                  <a:gd name="T2" fmla="*/ 160 w 374"/>
                  <a:gd name="T3" fmla="*/ 374 h 374"/>
                  <a:gd name="T4" fmla="*/ 107 w 374"/>
                  <a:gd name="T5" fmla="*/ 374 h 374"/>
                  <a:gd name="T6" fmla="*/ 107 w 374"/>
                  <a:gd name="T7" fmla="*/ 321 h 374"/>
                  <a:gd name="T8" fmla="*/ 107 w 374"/>
                  <a:gd name="T9" fmla="*/ 321 h 374"/>
                  <a:gd name="T10" fmla="*/ 107 w 374"/>
                  <a:gd name="T11" fmla="*/ 321 h 374"/>
                  <a:gd name="T12" fmla="*/ 107 w 374"/>
                  <a:gd name="T13" fmla="*/ 321 h 374"/>
                  <a:gd name="T14" fmla="*/ 53 w 374"/>
                  <a:gd name="T15" fmla="*/ 268 h 374"/>
                  <a:gd name="T16" fmla="*/ 53 w 374"/>
                  <a:gd name="T17" fmla="*/ 268 h 374"/>
                  <a:gd name="T18" fmla="*/ 0 w 374"/>
                  <a:gd name="T19" fmla="*/ 214 h 374"/>
                  <a:gd name="T20" fmla="*/ 0 w 374"/>
                  <a:gd name="T21" fmla="*/ 107 h 374"/>
                  <a:gd name="T22" fmla="*/ 107 w 374"/>
                  <a:gd name="T23" fmla="*/ 0 h 374"/>
                  <a:gd name="T24" fmla="*/ 107 w 374"/>
                  <a:gd name="T25" fmla="*/ 0 h 374"/>
                  <a:gd name="T26" fmla="*/ 214 w 374"/>
                  <a:gd name="T27" fmla="*/ 0 h 374"/>
                  <a:gd name="T28" fmla="*/ 321 w 374"/>
                  <a:gd name="T29" fmla="*/ 54 h 374"/>
                  <a:gd name="T30" fmla="*/ 374 w 374"/>
                  <a:gd name="T31" fmla="*/ 107 h 374"/>
                  <a:gd name="T32" fmla="*/ 374 w 374"/>
                  <a:gd name="T33" fmla="*/ 107 h 374"/>
                  <a:gd name="T34" fmla="*/ 321 w 374"/>
                  <a:gd name="T35" fmla="*/ 161 h 374"/>
                  <a:gd name="T36" fmla="*/ 321 w 374"/>
                  <a:gd name="T37" fmla="*/ 214 h 374"/>
                  <a:gd name="T38" fmla="*/ 321 w 374"/>
                  <a:gd name="T39" fmla="*/ 214 h 374"/>
                  <a:gd name="T40" fmla="*/ 321 w 374"/>
                  <a:gd name="T41" fmla="*/ 214 h 374"/>
                  <a:gd name="T42" fmla="*/ 374 w 374"/>
                  <a:gd name="T43" fmla="*/ 214 h 374"/>
                  <a:gd name="T44" fmla="*/ 374 w 374"/>
                  <a:gd name="T45" fmla="*/ 268 h 374"/>
                  <a:gd name="T46" fmla="*/ 374 w 374"/>
                  <a:gd name="T47" fmla="*/ 268 h 374"/>
                  <a:gd name="T48" fmla="*/ 374 w 374"/>
                  <a:gd name="T49" fmla="*/ 268 h 374"/>
                  <a:gd name="T50" fmla="*/ 321 w 374"/>
                  <a:gd name="T51" fmla="*/ 268 h 374"/>
                  <a:gd name="T52" fmla="*/ 267 w 374"/>
                  <a:gd name="T53" fmla="*/ 321 h 374"/>
                  <a:gd name="T54" fmla="*/ 214 w 374"/>
                  <a:gd name="T55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4" h="374">
                    <a:moveTo>
                      <a:pt x="214" y="321"/>
                    </a:moveTo>
                    <a:lnTo>
                      <a:pt x="160" y="374"/>
                    </a:lnTo>
                    <a:lnTo>
                      <a:pt x="107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321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21" y="161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4" y="214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68"/>
                    </a:lnTo>
                    <a:lnTo>
                      <a:pt x="267" y="321"/>
                    </a:lnTo>
                    <a:lnTo>
                      <a:pt x="214" y="321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" name="Freeform 531"/>
              <p:cNvSpPr>
                <a:spLocks/>
              </p:cNvSpPr>
              <p:nvPr/>
            </p:nvSpPr>
            <p:spPr bwMode="auto">
              <a:xfrm>
                <a:off x="3904" y="1842"/>
                <a:ext cx="47" cy="47"/>
              </a:xfrm>
              <a:custGeom>
                <a:avLst/>
                <a:gdLst>
                  <a:gd name="T0" fmla="*/ 214 w 374"/>
                  <a:gd name="T1" fmla="*/ 268 h 374"/>
                  <a:gd name="T2" fmla="*/ 160 w 374"/>
                  <a:gd name="T3" fmla="*/ 321 h 374"/>
                  <a:gd name="T4" fmla="*/ 160 w 374"/>
                  <a:gd name="T5" fmla="*/ 374 h 374"/>
                  <a:gd name="T6" fmla="*/ 107 w 374"/>
                  <a:gd name="T7" fmla="*/ 321 h 374"/>
                  <a:gd name="T8" fmla="*/ 107 w 374"/>
                  <a:gd name="T9" fmla="*/ 321 h 374"/>
                  <a:gd name="T10" fmla="*/ 107 w 374"/>
                  <a:gd name="T11" fmla="*/ 321 h 374"/>
                  <a:gd name="T12" fmla="*/ 107 w 374"/>
                  <a:gd name="T13" fmla="*/ 268 h 374"/>
                  <a:gd name="T14" fmla="*/ 107 w 374"/>
                  <a:gd name="T15" fmla="*/ 268 h 374"/>
                  <a:gd name="T16" fmla="*/ 107 w 374"/>
                  <a:gd name="T17" fmla="*/ 268 h 374"/>
                  <a:gd name="T18" fmla="*/ 53 w 374"/>
                  <a:gd name="T19" fmla="*/ 214 h 374"/>
                  <a:gd name="T20" fmla="*/ 0 w 374"/>
                  <a:gd name="T21" fmla="*/ 107 h 374"/>
                  <a:gd name="T22" fmla="*/ 107 w 374"/>
                  <a:gd name="T23" fmla="*/ 0 h 374"/>
                  <a:gd name="T24" fmla="*/ 107 w 374"/>
                  <a:gd name="T25" fmla="*/ 0 h 374"/>
                  <a:gd name="T26" fmla="*/ 214 w 374"/>
                  <a:gd name="T27" fmla="*/ 0 h 374"/>
                  <a:gd name="T28" fmla="*/ 267 w 374"/>
                  <a:gd name="T29" fmla="*/ 54 h 374"/>
                  <a:gd name="T30" fmla="*/ 321 w 374"/>
                  <a:gd name="T31" fmla="*/ 107 h 374"/>
                  <a:gd name="T32" fmla="*/ 321 w 374"/>
                  <a:gd name="T33" fmla="*/ 107 h 374"/>
                  <a:gd name="T34" fmla="*/ 321 w 374"/>
                  <a:gd name="T35" fmla="*/ 161 h 374"/>
                  <a:gd name="T36" fmla="*/ 321 w 374"/>
                  <a:gd name="T37" fmla="*/ 214 h 374"/>
                  <a:gd name="T38" fmla="*/ 321 w 374"/>
                  <a:gd name="T39" fmla="*/ 214 h 374"/>
                  <a:gd name="T40" fmla="*/ 321 w 374"/>
                  <a:gd name="T41" fmla="*/ 214 h 374"/>
                  <a:gd name="T42" fmla="*/ 374 w 374"/>
                  <a:gd name="T43" fmla="*/ 214 h 374"/>
                  <a:gd name="T44" fmla="*/ 374 w 374"/>
                  <a:gd name="T45" fmla="*/ 268 h 374"/>
                  <a:gd name="T46" fmla="*/ 374 w 374"/>
                  <a:gd name="T47" fmla="*/ 268 h 374"/>
                  <a:gd name="T48" fmla="*/ 374 w 374"/>
                  <a:gd name="T49" fmla="*/ 268 h 374"/>
                  <a:gd name="T50" fmla="*/ 321 w 374"/>
                  <a:gd name="T51" fmla="*/ 268 h 374"/>
                  <a:gd name="T52" fmla="*/ 267 w 374"/>
                  <a:gd name="T53" fmla="*/ 268 h 374"/>
                  <a:gd name="T54" fmla="*/ 214 w 374"/>
                  <a:gd name="T55" fmla="*/ 268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4" h="374">
                    <a:moveTo>
                      <a:pt x="214" y="268"/>
                    </a:moveTo>
                    <a:lnTo>
                      <a:pt x="160" y="321"/>
                    </a:lnTo>
                    <a:lnTo>
                      <a:pt x="160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53" y="214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1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4" y="214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68"/>
                    </a:lnTo>
                    <a:lnTo>
                      <a:pt x="267" y="268"/>
                    </a:lnTo>
                    <a:lnTo>
                      <a:pt x="214" y="268"/>
                    </a:lnTo>
                    <a:close/>
                  </a:path>
                </a:pathLst>
              </a:custGeom>
              <a:solidFill>
                <a:srgbClr val="FFD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" name="Freeform 532"/>
              <p:cNvSpPr>
                <a:spLocks/>
              </p:cNvSpPr>
              <p:nvPr/>
            </p:nvSpPr>
            <p:spPr bwMode="auto">
              <a:xfrm>
                <a:off x="3911" y="1849"/>
                <a:ext cx="40" cy="40"/>
              </a:xfrm>
              <a:custGeom>
                <a:avLst/>
                <a:gdLst>
                  <a:gd name="T0" fmla="*/ 321 w 321"/>
                  <a:gd name="T1" fmla="*/ 214 h 320"/>
                  <a:gd name="T2" fmla="*/ 268 w 321"/>
                  <a:gd name="T3" fmla="*/ 214 h 320"/>
                  <a:gd name="T4" fmla="*/ 214 w 321"/>
                  <a:gd name="T5" fmla="*/ 214 h 320"/>
                  <a:gd name="T6" fmla="*/ 161 w 321"/>
                  <a:gd name="T7" fmla="*/ 214 h 320"/>
                  <a:gd name="T8" fmla="*/ 161 w 321"/>
                  <a:gd name="T9" fmla="*/ 214 h 320"/>
                  <a:gd name="T10" fmla="*/ 107 w 321"/>
                  <a:gd name="T11" fmla="*/ 267 h 320"/>
                  <a:gd name="T12" fmla="*/ 107 w 321"/>
                  <a:gd name="T13" fmla="*/ 320 h 320"/>
                  <a:gd name="T14" fmla="*/ 107 w 321"/>
                  <a:gd name="T15" fmla="*/ 267 h 320"/>
                  <a:gd name="T16" fmla="*/ 107 w 321"/>
                  <a:gd name="T17" fmla="*/ 267 h 320"/>
                  <a:gd name="T18" fmla="*/ 107 w 321"/>
                  <a:gd name="T19" fmla="*/ 267 h 320"/>
                  <a:gd name="T20" fmla="*/ 107 w 321"/>
                  <a:gd name="T21" fmla="*/ 214 h 320"/>
                  <a:gd name="T22" fmla="*/ 54 w 321"/>
                  <a:gd name="T23" fmla="*/ 214 h 320"/>
                  <a:gd name="T24" fmla="*/ 54 w 321"/>
                  <a:gd name="T25" fmla="*/ 214 h 320"/>
                  <a:gd name="T26" fmla="*/ 0 w 321"/>
                  <a:gd name="T27" fmla="*/ 160 h 320"/>
                  <a:gd name="T28" fmla="*/ 0 w 321"/>
                  <a:gd name="T29" fmla="*/ 107 h 320"/>
                  <a:gd name="T30" fmla="*/ 54 w 321"/>
                  <a:gd name="T31" fmla="*/ 0 h 320"/>
                  <a:gd name="T32" fmla="*/ 54 w 321"/>
                  <a:gd name="T33" fmla="*/ 0 h 320"/>
                  <a:gd name="T34" fmla="*/ 161 w 321"/>
                  <a:gd name="T35" fmla="*/ 0 h 320"/>
                  <a:gd name="T36" fmla="*/ 214 w 321"/>
                  <a:gd name="T37" fmla="*/ 53 h 320"/>
                  <a:gd name="T38" fmla="*/ 268 w 321"/>
                  <a:gd name="T39" fmla="*/ 107 h 320"/>
                  <a:gd name="T40" fmla="*/ 268 w 321"/>
                  <a:gd name="T41" fmla="*/ 107 h 320"/>
                  <a:gd name="T42" fmla="*/ 268 w 321"/>
                  <a:gd name="T43" fmla="*/ 160 h 320"/>
                  <a:gd name="T44" fmla="*/ 268 w 321"/>
                  <a:gd name="T45" fmla="*/ 160 h 320"/>
                  <a:gd name="T46" fmla="*/ 268 w 321"/>
                  <a:gd name="T47" fmla="*/ 160 h 320"/>
                  <a:gd name="T48" fmla="*/ 268 w 321"/>
                  <a:gd name="T49" fmla="*/ 160 h 320"/>
                  <a:gd name="T50" fmla="*/ 321 w 321"/>
                  <a:gd name="T51" fmla="*/ 160 h 320"/>
                  <a:gd name="T52" fmla="*/ 321 w 321"/>
                  <a:gd name="T53" fmla="*/ 214 h 320"/>
                  <a:gd name="T54" fmla="*/ 321 w 321"/>
                  <a:gd name="T55" fmla="*/ 21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1" h="320">
                    <a:moveTo>
                      <a:pt x="321" y="214"/>
                    </a:moveTo>
                    <a:lnTo>
                      <a:pt x="268" y="214"/>
                    </a:lnTo>
                    <a:lnTo>
                      <a:pt x="214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107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214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21" y="214"/>
                    </a:lnTo>
                    <a:lnTo>
                      <a:pt x="321" y="214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" name="Freeform 533"/>
              <p:cNvSpPr>
                <a:spLocks/>
              </p:cNvSpPr>
              <p:nvPr/>
            </p:nvSpPr>
            <p:spPr bwMode="auto">
              <a:xfrm>
                <a:off x="4018" y="1875"/>
                <a:ext cx="26" cy="47"/>
              </a:xfrm>
              <a:custGeom>
                <a:avLst/>
                <a:gdLst>
                  <a:gd name="T0" fmla="*/ 160 w 214"/>
                  <a:gd name="T1" fmla="*/ 266 h 374"/>
                  <a:gd name="T2" fmla="*/ 160 w 214"/>
                  <a:gd name="T3" fmla="*/ 266 h 374"/>
                  <a:gd name="T4" fmla="*/ 160 w 214"/>
                  <a:gd name="T5" fmla="*/ 320 h 374"/>
                  <a:gd name="T6" fmla="*/ 160 w 214"/>
                  <a:gd name="T7" fmla="*/ 320 h 374"/>
                  <a:gd name="T8" fmla="*/ 160 w 214"/>
                  <a:gd name="T9" fmla="*/ 320 h 374"/>
                  <a:gd name="T10" fmla="*/ 160 w 214"/>
                  <a:gd name="T11" fmla="*/ 374 h 374"/>
                  <a:gd name="T12" fmla="*/ 160 w 214"/>
                  <a:gd name="T13" fmla="*/ 374 h 374"/>
                  <a:gd name="T14" fmla="*/ 214 w 214"/>
                  <a:gd name="T15" fmla="*/ 320 h 374"/>
                  <a:gd name="T16" fmla="*/ 214 w 214"/>
                  <a:gd name="T17" fmla="*/ 320 h 374"/>
                  <a:gd name="T18" fmla="*/ 214 w 214"/>
                  <a:gd name="T19" fmla="*/ 266 h 374"/>
                  <a:gd name="T20" fmla="*/ 160 w 214"/>
                  <a:gd name="T21" fmla="*/ 213 h 374"/>
                  <a:gd name="T22" fmla="*/ 160 w 214"/>
                  <a:gd name="T23" fmla="*/ 159 h 374"/>
                  <a:gd name="T24" fmla="*/ 160 w 214"/>
                  <a:gd name="T25" fmla="*/ 159 h 374"/>
                  <a:gd name="T26" fmla="*/ 107 w 214"/>
                  <a:gd name="T27" fmla="*/ 106 h 374"/>
                  <a:gd name="T28" fmla="*/ 53 w 214"/>
                  <a:gd name="T29" fmla="*/ 0 h 374"/>
                  <a:gd name="T30" fmla="*/ 0 w 214"/>
                  <a:gd name="T31" fmla="*/ 0 h 374"/>
                  <a:gd name="T32" fmla="*/ 0 w 214"/>
                  <a:gd name="T33" fmla="*/ 0 h 374"/>
                  <a:gd name="T34" fmla="*/ 0 w 214"/>
                  <a:gd name="T35" fmla="*/ 53 h 374"/>
                  <a:gd name="T36" fmla="*/ 0 w 214"/>
                  <a:gd name="T37" fmla="*/ 159 h 374"/>
                  <a:gd name="T38" fmla="*/ 53 w 214"/>
                  <a:gd name="T39" fmla="*/ 159 h 374"/>
                  <a:gd name="T40" fmla="*/ 53 w 214"/>
                  <a:gd name="T41" fmla="*/ 159 h 374"/>
                  <a:gd name="T42" fmla="*/ 107 w 214"/>
                  <a:gd name="T43" fmla="*/ 213 h 374"/>
                  <a:gd name="T44" fmla="*/ 107 w 214"/>
                  <a:gd name="T45" fmla="*/ 213 h 374"/>
                  <a:gd name="T46" fmla="*/ 107 w 214"/>
                  <a:gd name="T47" fmla="*/ 213 h 374"/>
                  <a:gd name="T48" fmla="*/ 107 w 214"/>
                  <a:gd name="T49" fmla="*/ 213 h 374"/>
                  <a:gd name="T50" fmla="*/ 107 w 214"/>
                  <a:gd name="T51" fmla="*/ 266 h 374"/>
                  <a:gd name="T52" fmla="*/ 107 w 214"/>
                  <a:gd name="T53" fmla="*/ 266 h 374"/>
                  <a:gd name="T54" fmla="*/ 160 w 214"/>
                  <a:gd name="T55" fmla="*/ 26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4" h="374">
                    <a:moveTo>
                      <a:pt x="160" y="266"/>
                    </a:moveTo>
                    <a:lnTo>
                      <a:pt x="160" y="266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266"/>
                    </a:lnTo>
                    <a:lnTo>
                      <a:pt x="160" y="213"/>
                    </a:lnTo>
                    <a:lnTo>
                      <a:pt x="160" y="159"/>
                    </a:lnTo>
                    <a:lnTo>
                      <a:pt x="160" y="159"/>
                    </a:lnTo>
                    <a:lnTo>
                      <a:pt x="107" y="106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159"/>
                    </a:lnTo>
                    <a:lnTo>
                      <a:pt x="53" y="159"/>
                    </a:lnTo>
                    <a:lnTo>
                      <a:pt x="53" y="15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160" y="266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" name="Freeform 534"/>
              <p:cNvSpPr>
                <a:spLocks/>
              </p:cNvSpPr>
              <p:nvPr/>
            </p:nvSpPr>
            <p:spPr bwMode="auto">
              <a:xfrm>
                <a:off x="3804" y="1789"/>
                <a:ext cx="281" cy="307"/>
              </a:xfrm>
              <a:custGeom>
                <a:avLst/>
                <a:gdLst>
                  <a:gd name="T0" fmla="*/ 53 w 2248"/>
                  <a:gd name="T1" fmla="*/ 696 h 2460"/>
                  <a:gd name="T2" fmla="*/ 0 w 2248"/>
                  <a:gd name="T3" fmla="*/ 802 h 2460"/>
                  <a:gd name="T4" fmla="*/ 0 w 2248"/>
                  <a:gd name="T5" fmla="*/ 1016 h 2460"/>
                  <a:gd name="T6" fmla="*/ 107 w 2248"/>
                  <a:gd name="T7" fmla="*/ 1284 h 2460"/>
                  <a:gd name="T8" fmla="*/ 107 w 2248"/>
                  <a:gd name="T9" fmla="*/ 1284 h 2460"/>
                  <a:gd name="T10" fmla="*/ 214 w 2248"/>
                  <a:gd name="T11" fmla="*/ 1498 h 2460"/>
                  <a:gd name="T12" fmla="*/ 268 w 2248"/>
                  <a:gd name="T13" fmla="*/ 1605 h 2460"/>
                  <a:gd name="T14" fmla="*/ 321 w 2248"/>
                  <a:gd name="T15" fmla="*/ 1658 h 2460"/>
                  <a:gd name="T16" fmla="*/ 321 w 2248"/>
                  <a:gd name="T17" fmla="*/ 1658 h 2460"/>
                  <a:gd name="T18" fmla="*/ 375 w 2248"/>
                  <a:gd name="T19" fmla="*/ 1712 h 2460"/>
                  <a:gd name="T20" fmla="*/ 428 w 2248"/>
                  <a:gd name="T21" fmla="*/ 1765 h 2460"/>
                  <a:gd name="T22" fmla="*/ 482 w 2248"/>
                  <a:gd name="T23" fmla="*/ 1819 h 2460"/>
                  <a:gd name="T24" fmla="*/ 482 w 2248"/>
                  <a:gd name="T25" fmla="*/ 1819 h 2460"/>
                  <a:gd name="T26" fmla="*/ 535 w 2248"/>
                  <a:gd name="T27" fmla="*/ 1926 h 2460"/>
                  <a:gd name="T28" fmla="*/ 696 w 2248"/>
                  <a:gd name="T29" fmla="*/ 2085 h 2460"/>
                  <a:gd name="T30" fmla="*/ 910 w 2248"/>
                  <a:gd name="T31" fmla="*/ 2192 h 2460"/>
                  <a:gd name="T32" fmla="*/ 910 w 2248"/>
                  <a:gd name="T33" fmla="*/ 2192 h 2460"/>
                  <a:gd name="T34" fmla="*/ 1070 w 2248"/>
                  <a:gd name="T35" fmla="*/ 2353 h 2460"/>
                  <a:gd name="T36" fmla="*/ 1177 w 2248"/>
                  <a:gd name="T37" fmla="*/ 2406 h 2460"/>
                  <a:gd name="T38" fmla="*/ 1284 w 2248"/>
                  <a:gd name="T39" fmla="*/ 2460 h 2460"/>
                  <a:gd name="T40" fmla="*/ 1284 w 2248"/>
                  <a:gd name="T41" fmla="*/ 2460 h 2460"/>
                  <a:gd name="T42" fmla="*/ 1391 w 2248"/>
                  <a:gd name="T43" fmla="*/ 2460 h 2460"/>
                  <a:gd name="T44" fmla="*/ 1605 w 2248"/>
                  <a:gd name="T45" fmla="*/ 2460 h 2460"/>
                  <a:gd name="T46" fmla="*/ 1873 w 2248"/>
                  <a:gd name="T47" fmla="*/ 2246 h 2460"/>
                  <a:gd name="T48" fmla="*/ 1873 w 2248"/>
                  <a:gd name="T49" fmla="*/ 2246 h 2460"/>
                  <a:gd name="T50" fmla="*/ 2034 w 2248"/>
                  <a:gd name="T51" fmla="*/ 2032 h 2460"/>
                  <a:gd name="T52" fmla="*/ 2194 w 2248"/>
                  <a:gd name="T53" fmla="*/ 1872 h 2460"/>
                  <a:gd name="T54" fmla="*/ 2248 w 2248"/>
                  <a:gd name="T55" fmla="*/ 1819 h 2460"/>
                  <a:gd name="T56" fmla="*/ 2248 w 2248"/>
                  <a:gd name="T57" fmla="*/ 1819 h 2460"/>
                  <a:gd name="T58" fmla="*/ 2194 w 2248"/>
                  <a:gd name="T59" fmla="*/ 1819 h 2460"/>
                  <a:gd name="T60" fmla="*/ 2141 w 2248"/>
                  <a:gd name="T61" fmla="*/ 1712 h 2460"/>
                  <a:gd name="T62" fmla="*/ 2087 w 2248"/>
                  <a:gd name="T63" fmla="*/ 1658 h 2460"/>
                  <a:gd name="T64" fmla="*/ 2087 w 2248"/>
                  <a:gd name="T65" fmla="*/ 1658 h 2460"/>
                  <a:gd name="T66" fmla="*/ 2087 w 2248"/>
                  <a:gd name="T67" fmla="*/ 1551 h 2460"/>
                  <a:gd name="T68" fmla="*/ 2034 w 2248"/>
                  <a:gd name="T69" fmla="*/ 1444 h 2460"/>
                  <a:gd name="T70" fmla="*/ 1980 w 2248"/>
                  <a:gd name="T71" fmla="*/ 1230 h 2460"/>
                  <a:gd name="T72" fmla="*/ 1980 w 2248"/>
                  <a:gd name="T73" fmla="*/ 1230 h 2460"/>
                  <a:gd name="T74" fmla="*/ 1980 w 2248"/>
                  <a:gd name="T75" fmla="*/ 1230 h 2460"/>
                  <a:gd name="T76" fmla="*/ 2034 w 2248"/>
                  <a:gd name="T77" fmla="*/ 1123 h 2460"/>
                  <a:gd name="T78" fmla="*/ 1980 w 2248"/>
                  <a:gd name="T79" fmla="*/ 962 h 2460"/>
                  <a:gd name="T80" fmla="*/ 1980 w 2248"/>
                  <a:gd name="T81" fmla="*/ 962 h 2460"/>
                  <a:gd name="T82" fmla="*/ 1820 w 2248"/>
                  <a:gd name="T83" fmla="*/ 802 h 2460"/>
                  <a:gd name="T84" fmla="*/ 1766 w 2248"/>
                  <a:gd name="T85" fmla="*/ 696 h 2460"/>
                  <a:gd name="T86" fmla="*/ 1713 w 2248"/>
                  <a:gd name="T87" fmla="*/ 642 h 2460"/>
                  <a:gd name="T88" fmla="*/ 1713 w 2248"/>
                  <a:gd name="T89" fmla="*/ 642 h 2460"/>
                  <a:gd name="T90" fmla="*/ 1177 w 2248"/>
                  <a:gd name="T91" fmla="*/ 54 h 2460"/>
                  <a:gd name="T92" fmla="*/ 1070 w 2248"/>
                  <a:gd name="T93" fmla="*/ 54 h 2460"/>
                  <a:gd name="T94" fmla="*/ 910 w 2248"/>
                  <a:gd name="T95" fmla="*/ 0 h 2460"/>
                  <a:gd name="T96" fmla="*/ 749 w 2248"/>
                  <a:gd name="T97" fmla="*/ 0 h 2460"/>
                  <a:gd name="T98" fmla="*/ 749 w 2248"/>
                  <a:gd name="T99" fmla="*/ 0 h 2460"/>
                  <a:gd name="T100" fmla="*/ 482 w 2248"/>
                  <a:gd name="T101" fmla="*/ 161 h 2460"/>
                  <a:gd name="T102" fmla="*/ 214 w 2248"/>
                  <a:gd name="T103" fmla="*/ 428 h 2460"/>
                  <a:gd name="T104" fmla="*/ 53 w 2248"/>
                  <a:gd name="T105" fmla="*/ 696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48" h="2460">
                    <a:moveTo>
                      <a:pt x="53" y="696"/>
                    </a:moveTo>
                    <a:lnTo>
                      <a:pt x="0" y="802"/>
                    </a:lnTo>
                    <a:lnTo>
                      <a:pt x="0" y="1016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214" y="1498"/>
                    </a:lnTo>
                    <a:lnTo>
                      <a:pt x="268" y="1605"/>
                    </a:lnTo>
                    <a:lnTo>
                      <a:pt x="321" y="1658"/>
                    </a:lnTo>
                    <a:lnTo>
                      <a:pt x="321" y="1658"/>
                    </a:lnTo>
                    <a:lnTo>
                      <a:pt x="375" y="1712"/>
                    </a:lnTo>
                    <a:lnTo>
                      <a:pt x="428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535" y="1926"/>
                    </a:lnTo>
                    <a:lnTo>
                      <a:pt x="696" y="2085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1070" y="2353"/>
                    </a:lnTo>
                    <a:lnTo>
                      <a:pt x="1177" y="2406"/>
                    </a:lnTo>
                    <a:lnTo>
                      <a:pt x="1284" y="2460"/>
                    </a:lnTo>
                    <a:lnTo>
                      <a:pt x="1284" y="2460"/>
                    </a:lnTo>
                    <a:lnTo>
                      <a:pt x="1391" y="2460"/>
                    </a:lnTo>
                    <a:lnTo>
                      <a:pt x="1605" y="2460"/>
                    </a:lnTo>
                    <a:lnTo>
                      <a:pt x="1873" y="2246"/>
                    </a:lnTo>
                    <a:lnTo>
                      <a:pt x="1873" y="2246"/>
                    </a:lnTo>
                    <a:lnTo>
                      <a:pt x="2034" y="2032"/>
                    </a:lnTo>
                    <a:lnTo>
                      <a:pt x="2194" y="1872"/>
                    </a:lnTo>
                    <a:lnTo>
                      <a:pt x="2248" y="1819"/>
                    </a:lnTo>
                    <a:lnTo>
                      <a:pt x="2248" y="1819"/>
                    </a:lnTo>
                    <a:lnTo>
                      <a:pt x="2194" y="1819"/>
                    </a:lnTo>
                    <a:lnTo>
                      <a:pt x="2141" y="1712"/>
                    </a:lnTo>
                    <a:lnTo>
                      <a:pt x="2087" y="1658"/>
                    </a:lnTo>
                    <a:lnTo>
                      <a:pt x="2087" y="1658"/>
                    </a:lnTo>
                    <a:lnTo>
                      <a:pt x="2087" y="1551"/>
                    </a:lnTo>
                    <a:lnTo>
                      <a:pt x="2034" y="1444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2034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820" y="802"/>
                    </a:lnTo>
                    <a:lnTo>
                      <a:pt x="1766" y="696"/>
                    </a:lnTo>
                    <a:lnTo>
                      <a:pt x="1713" y="642"/>
                    </a:lnTo>
                    <a:lnTo>
                      <a:pt x="1713" y="642"/>
                    </a:lnTo>
                    <a:lnTo>
                      <a:pt x="1177" y="54"/>
                    </a:lnTo>
                    <a:lnTo>
                      <a:pt x="1070" y="54"/>
                    </a:lnTo>
                    <a:lnTo>
                      <a:pt x="910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482" y="161"/>
                    </a:lnTo>
                    <a:lnTo>
                      <a:pt x="214" y="428"/>
                    </a:lnTo>
                    <a:lnTo>
                      <a:pt x="53" y="69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" name="Freeform 535"/>
              <p:cNvSpPr>
                <a:spLocks/>
              </p:cNvSpPr>
              <p:nvPr/>
            </p:nvSpPr>
            <p:spPr bwMode="auto">
              <a:xfrm>
                <a:off x="3743" y="1755"/>
                <a:ext cx="321" cy="227"/>
              </a:xfrm>
              <a:custGeom>
                <a:avLst/>
                <a:gdLst>
                  <a:gd name="T0" fmla="*/ 535 w 2569"/>
                  <a:gd name="T1" fmla="*/ 1497 h 1818"/>
                  <a:gd name="T2" fmla="*/ 535 w 2569"/>
                  <a:gd name="T3" fmla="*/ 1390 h 1818"/>
                  <a:gd name="T4" fmla="*/ 535 w 2569"/>
                  <a:gd name="T5" fmla="*/ 1283 h 1818"/>
                  <a:gd name="T6" fmla="*/ 535 w 2569"/>
                  <a:gd name="T7" fmla="*/ 1176 h 1818"/>
                  <a:gd name="T8" fmla="*/ 535 w 2569"/>
                  <a:gd name="T9" fmla="*/ 1176 h 1818"/>
                  <a:gd name="T10" fmla="*/ 589 w 2569"/>
                  <a:gd name="T11" fmla="*/ 963 h 1818"/>
                  <a:gd name="T12" fmla="*/ 642 w 2569"/>
                  <a:gd name="T13" fmla="*/ 909 h 1818"/>
                  <a:gd name="T14" fmla="*/ 696 w 2569"/>
                  <a:gd name="T15" fmla="*/ 856 h 1818"/>
                  <a:gd name="T16" fmla="*/ 750 w 2569"/>
                  <a:gd name="T17" fmla="*/ 856 h 1818"/>
                  <a:gd name="T18" fmla="*/ 803 w 2569"/>
                  <a:gd name="T19" fmla="*/ 749 h 1818"/>
                  <a:gd name="T20" fmla="*/ 857 w 2569"/>
                  <a:gd name="T21" fmla="*/ 695 h 1818"/>
                  <a:gd name="T22" fmla="*/ 910 w 2569"/>
                  <a:gd name="T23" fmla="*/ 588 h 1818"/>
                  <a:gd name="T24" fmla="*/ 964 w 2569"/>
                  <a:gd name="T25" fmla="*/ 588 h 1818"/>
                  <a:gd name="T26" fmla="*/ 1071 w 2569"/>
                  <a:gd name="T27" fmla="*/ 535 h 1818"/>
                  <a:gd name="T28" fmla="*/ 1124 w 2569"/>
                  <a:gd name="T29" fmla="*/ 535 h 1818"/>
                  <a:gd name="T30" fmla="*/ 1231 w 2569"/>
                  <a:gd name="T31" fmla="*/ 481 h 1818"/>
                  <a:gd name="T32" fmla="*/ 1285 w 2569"/>
                  <a:gd name="T33" fmla="*/ 428 h 1818"/>
                  <a:gd name="T34" fmla="*/ 1392 w 2569"/>
                  <a:gd name="T35" fmla="*/ 428 h 1818"/>
                  <a:gd name="T36" fmla="*/ 1499 w 2569"/>
                  <a:gd name="T37" fmla="*/ 428 h 1818"/>
                  <a:gd name="T38" fmla="*/ 1552 w 2569"/>
                  <a:gd name="T39" fmla="*/ 428 h 1818"/>
                  <a:gd name="T40" fmla="*/ 1606 w 2569"/>
                  <a:gd name="T41" fmla="*/ 481 h 1818"/>
                  <a:gd name="T42" fmla="*/ 1713 w 2569"/>
                  <a:gd name="T43" fmla="*/ 535 h 1818"/>
                  <a:gd name="T44" fmla="*/ 1766 w 2569"/>
                  <a:gd name="T45" fmla="*/ 588 h 1818"/>
                  <a:gd name="T46" fmla="*/ 1873 w 2569"/>
                  <a:gd name="T47" fmla="*/ 749 h 1818"/>
                  <a:gd name="T48" fmla="*/ 1873 w 2569"/>
                  <a:gd name="T49" fmla="*/ 802 h 1818"/>
                  <a:gd name="T50" fmla="*/ 1980 w 2569"/>
                  <a:gd name="T51" fmla="*/ 909 h 1818"/>
                  <a:gd name="T52" fmla="*/ 2034 w 2569"/>
                  <a:gd name="T53" fmla="*/ 963 h 1818"/>
                  <a:gd name="T54" fmla="*/ 2409 w 2569"/>
                  <a:gd name="T55" fmla="*/ 1122 h 1818"/>
                  <a:gd name="T56" fmla="*/ 2516 w 2569"/>
                  <a:gd name="T57" fmla="*/ 963 h 1818"/>
                  <a:gd name="T58" fmla="*/ 2409 w 2569"/>
                  <a:gd name="T59" fmla="*/ 588 h 1818"/>
                  <a:gd name="T60" fmla="*/ 2302 w 2569"/>
                  <a:gd name="T61" fmla="*/ 749 h 1818"/>
                  <a:gd name="T62" fmla="*/ 2195 w 2569"/>
                  <a:gd name="T63" fmla="*/ 374 h 1818"/>
                  <a:gd name="T64" fmla="*/ 2141 w 2569"/>
                  <a:gd name="T65" fmla="*/ 535 h 1818"/>
                  <a:gd name="T66" fmla="*/ 2034 w 2569"/>
                  <a:gd name="T67" fmla="*/ 481 h 1818"/>
                  <a:gd name="T68" fmla="*/ 1980 w 2569"/>
                  <a:gd name="T69" fmla="*/ 321 h 1818"/>
                  <a:gd name="T70" fmla="*/ 1927 w 2569"/>
                  <a:gd name="T71" fmla="*/ 267 h 1818"/>
                  <a:gd name="T72" fmla="*/ 1927 w 2569"/>
                  <a:gd name="T73" fmla="*/ 214 h 1818"/>
                  <a:gd name="T74" fmla="*/ 1713 w 2569"/>
                  <a:gd name="T75" fmla="*/ 214 h 1818"/>
                  <a:gd name="T76" fmla="*/ 1766 w 2569"/>
                  <a:gd name="T77" fmla="*/ 53 h 1818"/>
                  <a:gd name="T78" fmla="*/ 1552 w 2569"/>
                  <a:gd name="T79" fmla="*/ 107 h 1818"/>
                  <a:gd name="T80" fmla="*/ 1445 w 2569"/>
                  <a:gd name="T81" fmla="*/ 0 h 1818"/>
                  <a:gd name="T82" fmla="*/ 1285 w 2569"/>
                  <a:gd name="T83" fmla="*/ 107 h 1818"/>
                  <a:gd name="T84" fmla="*/ 1178 w 2569"/>
                  <a:gd name="T85" fmla="*/ 53 h 1818"/>
                  <a:gd name="T86" fmla="*/ 1017 w 2569"/>
                  <a:gd name="T87" fmla="*/ 214 h 1818"/>
                  <a:gd name="T88" fmla="*/ 910 w 2569"/>
                  <a:gd name="T89" fmla="*/ 214 h 1818"/>
                  <a:gd name="T90" fmla="*/ 696 w 2569"/>
                  <a:gd name="T91" fmla="*/ 267 h 1818"/>
                  <a:gd name="T92" fmla="*/ 535 w 2569"/>
                  <a:gd name="T93" fmla="*/ 481 h 1818"/>
                  <a:gd name="T94" fmla="*/ 589 w 2569"/>
                  <a:gd name="T95" fmla="*/ 481 h 1818"/>
                  <a:gd name="T96" fmla="*/ 268 w 2569"/>
                  <a:gd name="T97" fmla="*/ 642 h 1818"/>
                  <a:gd name="T98" fmla="*/ 375 w 2569"/>
                  <a:gd name="T99" fmla="*/ 642 h 1818"/>
                  <a:gd name="T100" fmla="*/ 161 w 2569"/>
                  <a:gd name="T101" fmla="*/ 642 h 1818"/>
                  <a:gd name="T102" fmla="*/ 107 w 2569"/>
                  <a:gd name="T103" fmla="*/ 695 h 1818"/>
                  <a:gd name="T104" fmla="*/ 54 w 2569"/>
                  <a:gd name="T105" fmla="*/ 749 h 1818"/>
                  <a:gd name="T106" fmla="*/ 161 w 2569"/>
                  <a:gd name="T107" fmla="*/ 856 h 1818"/>
                  <a:gd name="T108" fmla="*/ 107 w 2569"/>
                  <a:gd name="T109" fmla="*/ 1016 h 1818"/>
                  <a:gd name="T110" fmla="*/ 321 w 2569"/>
                  <a:gd name="T111" fmla="*/ 1176 h 1818"/>
                  <a:gd name="T112" fmla="*/ 321 w 2569"/>
                  <a:gd name="T113" fmla="*/ 1337 h 1818"/>
                  <a:gd name="T114" fmla="*/ 535 w 2569"/>
                  <a:gd name="T115" fmla="*/ 1604 h 1818"/>
                  <a:gd name="T116" fmla="*/ 696 w 2569"/>
                  <a:gd name="T117" fmla="*/ 1818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69" h="1818">
                    <a:moveTo>
                      <a:pt x="696" y="1765"/>
                    </a:moveTo>
                    <a:lnTo>
                      <a:pt x="642" y="1711"/>
                    </a:lnTo>
                    <a:lnTo>
                      <a:pt x="589" y="1604"/>
                    </a:lnTo>
                    <a:lnTo>
                      <a:pt x="535" y="1497"/>
                    </a:lnTo>
                    <a:lnTo>
                      <a:pt x="535" y="1497"/>
                    </a:lnTo>
                    <a:lnTo>
                      <a:pt x="535" y="1497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535" y="1283"/>
                    </a:lnTo>
                    <a:lnTo>
                      <a:pt x="482" y="1283"/>
                    </a:lnTo>
                    <a:lnTo>
                      <a:pt x="482" y="1229"/>
                    </a:lnTo>
                    <a:lnTo>
                      <a:pt x="482" y="1229"/>
                    </a:lnTo>
                    <a:lnTo>
                      <a:pt x="482" y="1229"/>
                    </a:lnTo>
                    <a:lnTo>
                      <a:pt x="535" y="1229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22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589" y="1016"/>
                    </a:lnTo>
                    <a:lnTo>
                      <a:pt x="589" y="963"/>
                    </a:lnTo>
                    <a:lnTo>
                      <a:pt x="589" y="963"/>
                    </a:lnTo>
                    <a:lnTo>
                      <a:pt x="589" y="1016"/>
                    </a:lnTo>
                    <a:lnTo>
                      <a:pt x="642" y="963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750" y="856"/>
                    </a:lnTo>
                    <a:lnTo>
                      <a:pt x="750" y="856"/>
                    </a:lnTo>
                    <a:lnTo>
                      <a:pt x="750" y="856"/>
                    </a:lnTo>
                    <a:lnTo>
                      <a:pt x="750" y="802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57" y="695"/>
                    </a:lnTo>
                    <a:lnTo>
                      <a:pt x="857" y="695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1017" y="588"/>
                    </a:lnTo>
                    <a:lnTo>
                      <a:pt x="1017" y="588"/>
                    </a:lnTo>
                    <a:lnTo>
                      <a:pt x="1017" y="588"/>
                    </a:lnTo>
                    <a:lnTo>
                      <a:pt x="1071" y="588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28"/>
                    </a:lnTo>
                    <a:lnTo>
                      <a:pt x="1231" y="428"/>
                    </a:lnTo>
                    <a:lnTo>
                      <a:pt x="1285" y="428"/>
                    </a:lnTo>
                    <a:lnTo>
                      <a:pt x="1285" y="428"/>
                    </a:lnTo>
                    <a:lnTo>
                      <a:pt x="1338" y="374"/>
                    </a:lnTo>
                    <a:lnTo>
                      <a:pt x="1338" y="374"/>
                    </a:lnTo>
                    <a:lnTo>
                      <a:pt x="1338" y="428"/>
                    </a:lnTo>
                    <a:lnTo>
                      <a:pt x="1338" y="428"/>
                    </a:lnTo>
                    <a:lnTo>
                      <a:pt x="1392" y="428"/>
                    </a:lnTo>
                    <a:lnTo>
                      <a:pt x="1392" y="428"/>
                    </a:lnTo>
                    <a:lnTo>
                      <a:pt x="1392" y="428"/>
                    </a:lnTo>
                    <a:lnTo>
                      <a:pt x="1445" y="428"/>
                    </a:lnTo>
                    <a:lnTo>
                      <a:pt x="1499" y="374"/>
                    </a:lnTo>
                    <a:lnTo>
                      <a:pt x="1499" y="374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552" y="428"/>
                    </a:lnTo>
                    <a:lnTo>
                      <a:pt x="1552" y="428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66" y="535"/>
                    </a:lnTo>
                    <a:lnTo>
                      <a:pt x="1766" y="535"/>
                    </a:lnTo>
                    <a:lnTo>
                      <a:pt x="1766" y="588"/>
                    </a:lnTo>
                    <a:lnTo>
                      <a:pt x="1766" y="642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820" y="695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927" y="802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1980" y="856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2034" y="963"/>
                    </a:lnTo>
                    <a:lnTo>
                      <a:pt x="2087" y="1016"/>
                    </a:lnTo>
                    <a:lnTo>
                      <a:pt x="2141" y="1069"/>
                    </a:lnTo>
                    <a:lnTo>
                      <a:pt x="2141" y="1069"/>
                    </a:lnTo>
                    <a:lnTo>
                      <a:pt x="2195" y="1122"/>
                    </a:lnTo>
                    <a:lnTo>
                      <a:pt x="2302" y="1176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516" y="1069"/>
                    </a:lnTo>
                    <a:lnTo>
                      <a:pt x="2569" y="909"/>
                    </a:lnTo>
                    <a:lnTo>
                      <a:pt x="2569" y="909"/>
                    </a:lnTo>
                    <a:lnTo>
                      <a:pt x="2516" y="963"/>
                    </a:lnTo>
                    <a:lnTo>
                      <a:pt x="2516" y="963"/>
                    </a:lnTo>
                    <a:lnTo>
                      <a:pt x="2409" y="963"/>
                    </a:lnTo>
                    <a:lnTo>
                      <a:pt x="2409" y="963"/>
                    </a:lnTo>
                    <a:lnTo>
                      <a:pt x="2462" y="909"/>
                    </a:lnTo>
                    <a:lnTo>
                      <a:pt x="2462" y="749"/>
                    </a:lnTo>
                    <a:lnTo>
                      <a:pt x="2409" y="588"/>
                    </a:lnTo>
                    <a:lnTo>
                      <a:pt x="2409" y="588"/>
                    </a:lnTo>
                    <a:lnTo>
                      <a:pt x="2409" y="642"/>
                    </a:lnTo>
                    <a:lnTo>
                      <a:pt x="2409" y="749"/>
                    </a:lnTo>
                    <a:lnTo>
                      <a:pt x="2302" y="802"/>
                    </a:lnTo>
                    <a:lnTo>
                      <a:pt x="2302" y="802"/>
                    </a:lnTo>
                    <a:lnTo>
                      <a:pt x="2302" y="749"/>
                    </a:lnTo>
                    <a:lnTo>
                      <a:pt x="2355" y="695"/>
                    </a:lnTo>
                    <a:lnTo>
                      <a:pt x="2302" y="588"/>
                    </a:lnTo>
                    <a:lnTo>
                      <a:pt x="2302" y="588"/>
                    </a:lnTo>
                    <a:lnTo>
                      <a:pt x="2302" y="535"/>
                    </a:lnTo>
                    <a:lnTo>
                      <a:pt x="2302" y="481"/>
                    </a:lnTo>
                    <a:lnTo>
                      <a:pt x="2195" y="374"/>
                    </a:lnTo>
                    <a:lnTo>
                      <a:pt x="2195" y="374"/>
                    </a:lnTo>
                    <a:lnTo>
                      <a:pt x="2195" y="428"/>
                    </a:lnTo>
                    <a:lnTo>
                      <a:pt x="2195" y="481"/>
                    </a:lnTo>
                    <a:lnTo>
                      <a:pt x="2141" y="588"/>
                    </a:lnTo>
                    <a:lnTo>
                      <a:pt x="2141" y="588"/>
                    </a:lnTo>
                    <a:lnTo>
                      <a:pt x="2141" y="535"/>
                    </a:lnTo>
                    <a:lnTo>
                      <a:pt x="2141" y="428"/>
                    </a:lnTo>
                    <a:lnTo>
                      <a:pt x="2087" y="321"/>
                    </a:lnTo>
                    <a:lnTo>
                      <a:pt x="2087" y="321"/>
                    </a:lnTo>
                    <a:lnTo>
                      <a:pt x="2087" y="374"/>
                    </a:lnTo>
                    <a:lnTo>
                      <a:pt x="2087" y="428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374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2034" y="267"/>
                    </a:lnTo>
                    <a:lnTo>
                      <a:pt x="2087" y="214"/>
                    </a:lnTo>
                    <a:lnTo>
                      <a:pt x="2087" y="214"/>
                    </a:lnTo>
                    <a:lnTo>
                      <a:pt x="2034" y="214"/>
                    </a:lnTo>
                    <a:lnTo>
                      <a:pt x="1980" y="267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3" y="214"/>
                    </a:lnTo>
                    <a:lnTo>
                      <a:pt x="1820" y="21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713" y="214"/>
                    </a:lnTo>
                    <a:lnTo>
                      <a:pt x="1713" y="214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07"/>
                    </a:lnTo>
                    <a:lnTo>
                      <a:pt x="1766" y="53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606" y="53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45" y="0"/>
                    </a:lnTo>
                    <a:lnTo>
                      <a:pt x="1445" y="0"/>
                    </a:lnTo>
                    <a:lnTo>
                      <a:pt x="1392" y="0"/>
                    </a:lnTo>
                    <a:lnTo>
                      <a:pt x="1338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107"/>
                    </a:lnTo>
                    <a:lnTo>
                      <a:pt x="1178" y="107"/>
                    </a:lnTo>
                    <a:lnTo>
                      <a:pt x="1178" y="107"/>
                    </a:lnTo>
                    <a:lnTo>
                      <a:pt x="1124" y="160"/>
                    </a:lnTo>
                    <a:lnTo>
                      <a:pt x="1124" y="107"/>
                    </a:lnTo>
                    <a:lnTo>
                      <a:pt x="1178" y="53"/>
                    </a:lnTo>
                    <a:lnTo>
                      <a:pt x="1178" y="53"/>
                    </a:lnTo>
                    <a:lnTo>
                      <a:pt x="1124" y="53"/>
                    </a:lnTo>
                    <a:lnTo>
                      <a:pt x="1071" y="107"/>
                    </a:lnTo>
                    <a:lnTo>
                      <a:pt x="1071" y="160"/>
                    </a:lnTo>
                    <a:lnTo>
                      <a:pt x="1071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964" y="160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857" y="214"/>
                    </a:lnTo>
                    <a:lnTo>
                      <a:pt x="803" y="214"/>
                    </a:lnTo>
                    <a:lnTo>
                      <a:pt x="750" y="267"/>
                    </a:lnTo>
                    <a:lnTo>
                      <a:pt x="750" y="267"/>
                    </a:lnTo>
                    <a:lnTo>
                      <a:pt x="696" y="267"/>
                    </a:lnTo>
                    <a:lnTo>
                      <a:pt x="642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535" y="374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89" y="481"/>
                    </a:lnTo>
                    <a:lnTo>
                      <a:pt x="535" y="535"/>
                    </a:lnTo>
                    <a:lnTo>
                      <a:pt x="482" y="535"/>
                    </a:lnTo>
                    <a:lnTo>
                      <a:pt x="482" y="535"/>
                    </a:lnTo>
                    <a:lnTo>
                      <a:pt x="375" y="535"/>
                    </a:lnTo>
                    <a:lnTo>
                      <a:pt x="268" y="535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588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642"/>
                    </a:lnTo>
                    <a:lnTo>
                      <a:pt x="321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68" y="695"/>
                    </a:lnTo>
                    <a:lnTo>
                      <a:pt x="214" y="695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802"/>
                    </a:lnTo>
                    <a:lnTo>
                      <a:pt x="0" y="856"/>
                    </a:lnTo>
                    <a:lnTo>
                      <a:pt x="54" y="856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54" y="963"/>
                    </a:lnTo>
                    <a:lnTo>
                      <a:pt x="107" y="1016"/>
                    </a:lnTo>
                    <a:lnTo>
                      <a:pt x="161" y="1069"/>
                    </a:lnTo>
                    <a:lnTo>
                      <a:pt x="161" y="1069"/>
                    </a:lnTo>
                    <a:lnTo>
                      <a:pt x="214" y="1122"/>
                    </a:lnTo>
                    <a:lnTo>
                      <a:pt x="268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83"/>
                    </a:lnTo>
                    <a:lnTo>
                      <a:pt x="321" y="1337"/>
                    </a:lnTo>
                    <a:lnTo>
                      <a:pt x="375" y="1390"/>
                    </a:lnTo>
                    <a:lnTo>
                      <a:pt x="375" y="1390"/>
                    </a:lnTo>
                    <a:lnTo>
                      <a:pt x="428" y="1444"/>
                    </a:lnTo>
                    <a:lnTo>
                      <a:pt x="482" y="1551"/>
                    </a:lnTo>
                    <a:lnTo>
                      <a:pt x="535" y="1604"/>
                    </a:lnTo>
                    <a:lnTo>
                      <a:pt x="535" y="1604"/>
                    </a:lnTo>
                    <a:lnTo>
                      <a:pt x="535" y="1658"/>
                    </a:lnTo>
                    <a:lnTo>
                      <a:pt x="535" y="1711"/>
                    </a:lnTo>
                    <a:lnTo>
                      <a:pt x="589" y="1711"/>
                    </a:lnTo>
                    <a:lnTo>
                      <a:pt x="589" y="1711"/>
                    </a:lnTo>
                    <a:lnTo>
                      <a:pt x="642" y="1765"/>
                    </a:lnTo>
                    <a:lnTo>
                      <a:pt x="696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696" y="1818"/>
                    </a:lnTo>
                    <a:lnTo>
                      <a:pt x="696" y="1765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" name="Freeform 536"/>
              <p:cNvSpPr>
                <a:spLocks/>
              </p:cNvSpPr>
              <p:nvPr/>
            </p:nvSpPr>
            <p:spPr bwMode="auto">
              <a:xfrm>
                <a:off x="3931" y="1902"/>
                <a:ext cx="33" cy="27"/>
              </a:xfrm>
              <a:custGeom>
                <a:avLst/>
                <a:gdLst>
                  <a:gd name="T0" fmla="*/ 53 w 267"/>
                  <a:gd name="T1" fmla="*/ 161 h 214"/>
                  <a:gd name="T2" fmla="*/ 107 w 267"/>
                  <a:gd name="T3" fmla="*/ 107 h 214"/>
                  <a:gd name="T4" fmla="*/ 160 w 267"/>
                  <a:gd name="T5" fmla="*/ 107 h 214"/>
                  <a:gd name="T6" fmla="*/ 214 w 267"/>
                  <a:gd name="T7" fmla="*/ 53 h 214"/>
                  <a:gd name="T8" fmla="*/ 214 w 267"/>
                  <a:gd name="T9" fmla="*/ 53 h 214"/>
                  <a:gd name="T10" fmla="*/ 267 w 267"/>
                  <a:gd name="T11" fmla="*/ 53 h 214"/>
                  <a:gd name="T12" fmla="*/ 267 w 267"/>
                  <a:gd name="T13" fmla="*/ 0 h 214"/>
                  <a:gd name="T14" fmla="*/ 267 w 267"/>
                  <a:gd name="T15" fmla="*/ 0 h 214"/>
                  <a:gd name="T16" fmla="*/ 267 w 267"/>
                  <a:gd name="T17" fmla="*/ 0 h 214"/>
                  <a:gd name="T18" fmla="*/ 160 w 267"/>
                  <a:gd name="T19" fmla="*/ 0 h 214"/>
                  <a:gd name="T20" fmla="*/ 107 w 267"/>
                  <a:gd name="T21" fmla="*/ 53 h 214"/>
                  <a:gd name="T22" fmla="*/ 53 w 267"/>
                  <a:gd name="T23" fmla="*/ 53 h 214"/>
                  <a:gd name="T24" fmla="*/ 53 w 267"/>
                  <a:gd name="T25" fmla="*/ 53 h 214"/>
                  <a:gd name="T26" fmla="*/ 0 w 267"/>
                  <a:gd name="T27" fmla="*/ 107 h 214"/>
                  <a:gd name="T28" fmla="*/ 0 w 267"/>
                  <a:gd name="T29" fmla="*/ 161 h 214"/>
                  <a:gd name="T30" fmla="*/ 0 w 267"/>
                  <a:gd name="T31" fmla="*/ 214 h 214"/>
                  <a:gd name="T32" fmla="*/ 0 w 267"/>
                  <a:gd name="T33" fmla="*/ 214 h 214"/>
                  <a:gd name="T34" fmla="*/ 0 w 267"/>
                  <a:gd name="T35" fmla="*/ 214 h 214"/>
                  <a:gd name="T36" fmla="*/ 0 w 267"/>
                  <a:gd name="T37" fmla="*/ 214 h 214"/>
                  <a:gd name="T38" fmla="*/ 53 w 267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14">
                    <a:moveTo>
                      <a:pt x="53" y="161"/>
                    </a:moveTo>
                    <a:lnTo>
                      <a:pt x="107" y="107"/>
                    </a:lnTo>
                    <a:lnTo>
                      <a:pt x="160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160" y="0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" name="Freeform 537"/>
              <p:cNvSpPr>
                <a:spLocks/>
              </p:cNvSpPr>
              <p:nvPr/>
            </p:nvSpPr>
            <p:spPr bwMode="auto">
              <a:xfrm>
                <a:off x="3931" y="1902"/>
                <a:ext cx="33" cy="27"/>
              </a:xfrm>
              <a:custGeom>
                <a:avLst/>
                <a:gdLst>
                  <a:gd name="T0" fmla="*/ 53 w 267"/>
                  <a:gd name="T1" fmla="*/ 161 h 214"/>
                  <a:gd name="T2" fmla="*/ 53 w 267"/>
                  <a:gd name="T3" fmla="*/ 161 h 214"/>
                  <a:gd name="T4" fmla="*/ 0 w 267"/>
                  <a:gd name="T5" fmla="*/ 214 h 214"/>
                  <a:gd name="T6" fmla="*/ 0 w 267"/>
                  <a:gd name="T7" fmla="*/ 161 h 214"/>
                  <a:gd name="T8" fmla="*/ 0 w 267"/>
                  <a:gd name="T9" fmla="*/ 161 h 214"/>
                  <a:gd name="T10" fmla="*/ 0 w 267"/>
                  <a:gd name="T11" fmla="*/ 161 h 214"/>
                  <a:gd name="T12" fmla="*/ 0 w 267"/>
                  <a:gd name="T13" fmla="*/ 107 h 214"/>
                  <a:gd name="T14" fmla="*/ 53 w 267"/>
                  <a:gd name="T15" fmla="*/ 53 h 214"/>
                  <a:gd name="T16" fmla="*/ 53 w 267"/>
                  <a:gd name="T17" fmla="*/ 53 h 214"/>
                  <a:gd name="T18" fmla="*/ 107 w 267"/>
                  <a:gd name="T19" fmla="*/ 53 h 214"/>
                  <a:gd name="T20" fmla="*/ 160 w 267"/>
                  <a:gd name="T21" fmla="*/ 53 h 214"/>
                  <a:gd name="T22" fmla="*/ 267 w 267"/>
                  <a:gd name="T23" fmla="*/ 0 h 214"/>
                  <a:gd name="T24" fmla="*/ 267 w 267"/>
                  <a:gd name="T25" fmla="*/ 0 h 214"/>
                  <a:gd name="T26" fmla="*/ 267 w 267"/>
                  <a:gd name="T27" fmla="*/ 0 h 214"/>
                  <a:gd name="T28" fmla="*/ 267 w 267"/>
                  <a:gd name="T29" fmla="*/ 53 h 214"/>
                  <a:gd name="T30" fmla="*/ 214 w 267"/>
                  <a:gd name="T31" fmla="*/ 53 h 214"/>
                  <a:gd name="T32" fmla="*/ 214 w 267"/>
                  <a:gd name="T33" fmla="*/ 53 h 214"/>
                  <a:gd name="T34" fmla="*/ 160 w 267"/>
                  <a:gd name="T35" fmla="*/ 107 h 214"/>
                  <a:gd name="T36" fmla="*/ 107 w 267"/>
                  <a:gd name="T37" fmla="*/ 107 h 214"/>
                  <a:gd name="T38" fmla="*/ 53 w 267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14">
                    <a:moveTo>
                      <a:pt x="53" y="161"/>
                    </a:moveTo>
                    <a:lnTo>
                      <a:pt x="53" y="161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107" y="53"/>
                    </a:lnTo>
                    <a:lnTo>
                      <a:pt x="160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" name="Freeform 538"/>
              <p:cNvSpPr>
                <a:spLocks/>
              </p:cNvSpPr>
              <p:nvPr/>
            </p:nvSpPr>
            <p:spPr bwMode="auto">
              <a:xfrm>
                <a:off x="3937" y="1902"/>
                <a:ext cx="27" cy="20"/>
              </a:xfrm>
              <a:custGeom>
                <a:avLst/>
                <a:gdLst>
                  <a:gd name="T0" fmla="*/ 54 w 214"/>
                  <a:gd name="T1" fmla="*/ 107 h 161"/>
                  <a:gd name="T2" fmla="*/ 0 w 214"/>
                  <a:gd name="T3" fmla="*/ 161 h 161"/>
                  <a:gd name="T4" fmla="*/ 0 w 214"/>
                  <a:gd name="T5" fmla="*/ 161 h 161"/>
                  <a:gd name="T6" fmla="*/ 0 w 214"/>
                  <a:gd name="T7" fmla="*/ 161 h 161"/>
                  <a:gd name="T8" fmla="*/ 0 w 214"/>
                  <a:gd name="T9" fmla="*/ 161 h 161"/>
                  <a:gd name="T10" fmla="*/ 0 w 214"/>
                  <a:gd name="T11" fmla="*/ 161 h 161"/>
                  <a:gd name="T12" fmla="*/ 0 w 214"/>
                  <a:gd name="T13" fmla="*/ 107 h 161"/>
                  <a:gd name="T14" fmla="*/ 0 w 214"/>
                  <a:gd name="T15" fmla="*/ 53 h 161"/>
                  <a:gd name="T16" fmla="*/ 0 w 214"/>
                  <a:gd name="T17" fmla="*/ 53 h 161"/>
                  <a:gd name="T18" fmla="*/ 54 w 214"/>
                  <a:gd name="T19" fmla="*/ 53 h 161"/>
                  <a:gd name="T20" fmla="*/ 107 w 214"/>
                  <a:gd name="T21" fmla="*/ 53 h 161"/>
                  <a:gd name="T22" fmla="*/ 161 w 214"/>
                  <a:gd name="T23" fmla="*/ 0 h 161"/>
                  <a:gd name="T24" fmla="*/ 161 w 214"/>
                  <a:gd name="T25" fmla="*/ 0 h 161"/>
                  <a:gd name="T26" fmla="*/ 214 w 214"/>
                  <a:gd name="T27" fmla="*/ 0 h 161"/>
                  <a:gd name="T28" fmla="*/ 161 w 214"/>
                  <a:gd name="T29" fmla="*/ 53 h 161"/>
                  <a:gd name="T30" fmla="*/ 161 w 214"/>
                  <a:gd name="T31" fmla="*/ 53 h 161"/>
                  <a:gd name="T32" fmla="*/ 161 w 214"/>
                  <a:gd name="T33" fmla="*/ 53 h 161"/>
                  <a:gd name="T34" fmla="*/ 107 w 214"/>
                  <a:gd name="T35" fmla="*/ 107 h 161"/>
                  <a:gd name="T36" fmla="*/ 54 w 214"/>
                  <a:gd name="T37" fmla="*/ 107 h 161"/>
                  <a:gd name="T38" fmla="*/ 54 w 214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61">
                    <a:moveTo>
                      <a:pt x="54" y="107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107"/>
                    </a:lnTo>
                    <a:lnTo>
                      <a:pt x="54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" name="Freeform 539"/>
              <p:cNvSpPr>
                <a:spLocks/>
              </p:cNvSpPr>
              <p:nvPr/>
            </p:nvSpPr>
            <p:spPr bwMode="auto">
              <a:xfrm>
                <a:off x="3937" y="1902"/>
                <a:ext cx="21" cy="20"/>
              </a:xfrm>
              <a:custGeom>
                <a:avLst/>
                <a:gdLst>
                  <a:gd name="T0" fmla="*/ 54 w 161"/>
                  <a:gd name="T1" fmla="*/ 107 h 161"/>
                  <a:gd name="T2" fmla="*/ 0 w 161"/>
                  <a:gd name="T3" fmla="*/ 161 h 161"/>
                  <a:gd name="T4" fmla="*/ 0 w 161"/>
                  <a:gd name="T5" fmla="*/ 161 h 161"/>
                  <a:gd name="T6" fmla="*/ 0 w 161"/>
                  <a:gd name="T7" fmla="*/ 161 h 161"/>
                  <a:gd name="T8" fmla="*/ 0 w 161"/>
                  <a:gd name="T9" fmla="*/ 161 h 161"/>
                  <a:gd name="T10" fmla="*/ 0 w 161"/>
                  <a:gd name="T11" fmla="*/ 161 h 161"/>
                  <a:gd name="T12" fmla="*/ 0 w 161"/>
                  <a:gd name="T13" fmla="*/ 161 h 161"/>
                  <a:gd name="T14" fmla="*/ 54 w 161"/>
                  <a:gd name="T15" fmla="*/ 107 h 161"/>
                  <a:gd name="T16" fmla="*/ 54 w 161"/>
                  <a:gd name="T17" fmla="*/ 107 h 161"/>
                  <a:gd name="T18" fmla="*/ 54 w 161"/>
                  <a:gd name="T19" fmla="*/ 53 h 161"/>
                  <a:gd name="T20" fmla="*/ 107 w 161"/>
                  <a:gd name="T21" fmla="*/ 53 h 161"/>
                  <a:gd name="T22" fmla="*/ 161 w 161"/>
                  <a:gd name="T23" fmla="*/ 0 h 161"/>
                  <a:gd name="T24" fmla="*/ 161 w 161"/>
                  <a:gd name="T25" fmla="*/ 0 h 161"/>
                  <a:gd name="T26" fmla="*/ 161 w 161"/>
                  <a:gd name="T27" fmla="*/ 0 h 161"/>
                  <a:gd name="T28" fmla="*/ 161 w 161"/>
                  <a:gd name="T29" fmla="*/ 53 h 161"/>
                  <a:gd name="T30" fmla="*/ 161 w 161"/>
                  <a:gd name="T31" fmla="*/ 53 h 161"/>
                  <a:gd name="T32" fmla="*/ 161 w 161"/>
                  <a:gd name="T33" fmla="*/ 53 h 161"/>
                  <a:gd name="T34" fmla="*/ 107 w 161"/>
                  <a:gd name="T35" fmla="*/ 53 h 161"/>
                  <a:gd name="T36" fmla="*/ 54 w 161"/>
                  <a:gd name="T37" fmla="*/ 107 h 161"/>
                  <a:gd name="T38" fmla="*/ 54 w 161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161">
                    <a:moveTo>
                      <a:pt x="54" y="107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53"/>
                    </a:lnTo>
                    <a:lnTo>
                      <a:pt x="54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" name="Freeform 540"/>
              <p:cNvSpPr>
                <a:spLocks/>
              </p:cNvSpPr>
              <p:nvPr/>
            </p:nvSpPr>
            <p:spPr bwMode="auto">
              <a:xfrm>
                <a:off x="3937" y="1902"/>
                <a:ext cx="21" cy="20"/>
              </a:xfrm>
              <a:custGeom>
                <a:avLst/>
                <a:gdLst>
                  <a:gd name="T0" fmla="*/ 54 w 161"/>
                  <a:gd name="T1" fmla="*/ 107 h 161"/>
                  <a:gd name="T2" fmla="*/ 54 w 161"/>
                  <a:gd name="T3" fmla="*/ 107 h 161"/>
                  <a:gd name="T4" fmla="*/ 107 w 161"/>
                  <a:gd name="T5" fmla="*/ 53 h 161"/>
                  <a:gd name="T6" fmla="*/ 161 w 161"/>
                  <a:gd name="T7" fmla="*/ 53 h 161"/>
                  <a:gd name="T8" fmla="*/ 161 w 161"/>
                  <a:gd name="T9" fmla="*/ 53 h 161"/>
                  <a:gd name="T10" fmla="*/ 161 w 161"/>
                  <a:gd name="T11" fmla="*/ 53 h 161"/>
                  <a:gd name="T12" fmla="*/ 161 w 161"/>
                  <a:gd name="T13" fmla="*/ 0 h 161"/>
                  <a:gd name="T14" fmla="*/ 161 w 161"/>
                  <a:gd name="T15" fmla="*/ 0 h 161"/>
                  <a:gd name="T16" fmla="*/ 161 w 161"/>
                  <a:gd name="T17" fmla="*/ 0 h 161"/>
                  <a:gd name="T18" fmla="*/ 107 w 161"/>
                  <a:gd name="T19" fmla="*/ 53 h 161"/>
                  <a:gd name="T20" fmla="*/ 54 w 161"/>
                  <a:gd name="T21" fmla="*/ 53 h 161"/>
                  <a:gd name="T22" fmla="*/ 54 w 161"/>
                  <a:gd name="T23" fmla="*/ 107 h 161"/>
                  <a:gd name="T24" fmla="*/ 54 w 161"/>
                  <a:gd name="T25" fmla="*/ 107 h 161"/>
                  <a:gd name="T26" fmla="*/ 0 w 161"/>
                  <a:gd name="T27" fmla="*/ 107 h 161"/>
                  <a:gd name="T28" fmla="*/ 0 w 161"/>
                  <a:gd name="T29" fmla="*/ 107 h 161"/>
                  <a:gd name="T30" fmla="*/ 0 w 161"/>
                  <a:gd name="T31" fmla="*/ 107 h 161"/>
                  <a:gd name="T32" fmla="*/ 0 w 161"/>
                  <a:gd name="T33" fmla="*/ 107 h 161"/>
                  <a:gd name="T34" fmla="*/ 0 w 161"/>
                  <a:gd name="T35" fmla="*/ 161 h 161"/>
                  <a:gd name="T36" fmla="*/ 0 w 161"/>
                  <a:gd name="T37" fmla="*/ 107 h 161"/>
                  <a:gd name="T38" fmla="*/ 54 w 161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161">
                    <a:moveTo>
                      <a:pt x="54" y="107"/>
                    </a:moveTo>
                    <a:lnTo>
                      <a:pt x="54" y="107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" name="Freeform 541"/>
              <p:cNvSpPr>
                <a:spLocks/>
              </p:cNvSpPr>
              <p:nvPr/>
            </p:nvSpPr>
            <p:spPr bwMode="auto">
              <a:xfrm>
                <a:off x="3937" y="1909"/>
                <a:ext cx="34" cy="27"/>
              </a:xfrm>
              <a:custGeom>
                <a:avLst/>
                <a:gdLst>
                  <a:gd name="T0" fmla="*/ 54 w 268"/>
                  <a:gd name="T1" fmla="*/ 108 h 215"/>
                  <a:gd name="T2" fmla="*/ 107 w 268"/>
                  <a:gd name="T3" fmla="*/ 108 h 215"/>
                  <a:gd name="T4" fmla="*/ 161 w 268"/>
                  <a:gd name="T5" fmla="*/ 54 h 215"/>
                  <a:gd name="T6" fmla="*/ 214 w 268"/>
                  <a:gd name="T7" fmla="*/ 0 h 215"/>
                  <a:gd name="T8" fmla="*/ 214 w 268"/>
                  <a:gd name="T9" fmla="*/ 0 h 215"/>
                  <a:gd name="T10" fmla="*/ 214 w 268"/>
                  <a:gd name="T11" fmla="*/ 0 h 215"/>
                  <a:gd name="T12" fmla="*/ 268 w 268"/>
                  <a:gd name="T13" fmla="*/ 0 h 215"/>
                  <a:gd name="T14" fmla="*/ 268 w 268"/>
                  <a:gd name="T15" fmla="*/ 0 h 215"/>
                  <a:gd name="T16" fmla="*/ 268 w 268"/>
                  <a:gd name="T17" fmla="*/ 0 h 215"/>
                  <a:gd name="T18" fmla="*/ 214 w 268"/>
                  <a:gd name="T19" fmla="*/ 54 h 215"/>
                  <a:gd name="T20" fmla="*/ 161 w 268"/>
                  <a:gd name="T21" fmla="*/ 108 h 215"/>
                  <a:gd name="T22" fmla="*/ 107 w 268"/>
                  <a:gd name="T23" fmla="*/ 161 h 215"/>
                  <a:gd name="T24" fmla="*/ 107 w 268"/>
                  <a:gd name="T25" fmla="*/ 161 h 215"/>
                  <a:gd name="T26" fmla="*/ 54 w 268"/>
                  <a:gd name="T27" fmla="*/ 215 h 215"/>
                  <a:gd name="T28" fmla="*/ 0 w 268"/>
                  <a:gd name="T29" fmla="*/ 161 h 215"/>
                  <a:gd name="T30" fmla="*/ 0 w 268"/>
                  <a:gd name="T31" fmla="*/ 161 h 215"/>
                  <a:gd name="T32" fmla="*/ 0 w 268"/>
                  <a:gd name="T33" fmla="*/ 161 h 215"/>
                  <a:gd name="T34" fmla="*/ 0 w 268"/>
                  <a:gd name="T35" fmla="*/ 161 h 215"/>
                  <a:gd name="T36" fmla="*/ 0 w 268"/>
                  <a:gd name="T37" fmla="*/ 161 h 215"/>
                  <a:gd name="T38" fmla="*/ 54 w 268"/>
                  <a:gd name="T39" fmla="*/ 1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15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215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" name="Freeform 542"/>
              <p:cNvSpPr>
                <a:spLocks/>
              </p:cNvSpPr>
              <p:nvPr/>
            </p:nvSpPr>
            <p:spPr bwMode="auto">
              <a:xfrm>
                <a:off x="3937" y="1909"/>
                <a:ext cx="34" cy="20"/>
              </a:xfrm>
              <a:custGeom>
                <a:avLst/>
                <a:gdLst>
                  <a:gd name="T0" fmla="*/ 54 w 268"/>
                  <a:gd name="T1" fmla="*/ 108 h 161"/>
                  <a:gd name="T2" fmla="*/ 107 w 268"/>
                  <a:gd name="T3" fmla="*/ 108 h 161"/>
                  <a:gd name="T4" fmla="*/ 161 w 268"/>
                  <a:gd name="T5" fmla="*/ 54 h 161"/>
                  <a:gd name="T6" fmla="*/ 214 w 268"/>
                  <a:gd name="T7" fmla="*/ 0 h 161"/>
                  <a:gd name="T8" fmla="*/ 214 w 268"/>
                  <a:gd name="T9" fmla="*/ 0 h 161"/>
                  <a:gd name="T10" fmla="*/ 214 w 268"/>
                  <a:gd name="T11" fmla="*/ 0 h 161"/>
                  <a:gd name="T12" fmla="*/ 268 w 268"/>
                  <a:gd name="T13" fmla="*/ 0 h 161"/>
                  <a:gd name="T14" fmla="*/ 268 w 268"/>
                  <a:gd name="T15" fmla="*/ 0 h 161"/>
                  <a:gd name="T16" fmla="*/ 268 w 268"/>
                  <a:gd name="T17" fmla="*/ 0 h 161"/>
                  <a:gd name="T18" fmla="*/ 214 w 268"/>
                  <a:gd name="T19" fmla="*/ 54 h 161"/>
                  <a:gd name="T20" fmla="*/ 161 w 268"/>
                  <a:gd name="T21" fmla="*/ 108 h 161"/>
                  <a:gd name="T22" fmla="*/ 107 w 268"/>
                  <a:gd name="T23" fmla="*/ 161 h 161"/>
                  <a:gd name="T24" fmla="*/ 107 w 268"/>
                  <a:gd name="T25" fmla="*/ 161 h 161"/>
                  <a:gd name="T26" fmla="*/ 54 w 268"/>
                  <a:gd name="T27" fmla="*/ 161 h 161"/>
                  <a:gd name="T28" fmla="*/ 0 w 268"/>
                  <a:gd name="T29" fmla="*/ 161 h 161"/>
                  <a:gd name="T30" fmla="*/ 0 w 268"/>
                  <a:gd name="T31" fmla="*/ 161 h 161"/>
                  <a:gd name="T32" fmla="*/ 0 w 268"/>
                  <a:gd name="T33" fmla="*/ 161 h 161"/>
                  <a:gd name="T34" fmla="*/ 0 w 268"/>
                  <a:gd name="T35" fmla="*/ 161 h 161"/>
                  <a:gd name="T36" fmla="*/ 0 w 268"/>
                  <a:gd name="T37" fmla="*/ 161 h 161"/>
                  <a:gd name="T38" fmla="*/ 54 w 268"/>
                  <a:gd name="T39" fmla="*/ 10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161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" name="Freeform 543"/>
              <p:cNvSpPr>
                <a:spLocks/>
              </p:cNvSpPr>
              <p:nvPr/>
            </p:nvSpPr>
            <p:spPr bwMode="auto">
              <a:xfrm>
                <a:off x="3937" y="1909"/>
                <a:ext cx="27" cy="20"/>
              </a:xfrm>
              <a:custGeom>
                <a:avLst/>
                <a:gdLst>
                  <a:gd name="T0" fmla="*/ 54 w 214"/>
                  <a:gd name="T1" fmla="*/ 108 h 161"/>
                  <a:gd name="T2" fmla="*/ 107 w 214"/>
                  <a:gd name="T3" fmla="*/ 108 h 161"/>
                  <a:gd name="T4" fmla="*/ 161 w 214"/>
                  <a:gd name="T5" fmla="*/ 108 h 161"/>
                  <a:gd name="T6" fmla="*/ 214 w 214"/>
                  <a:gd name="T7" fmla="*/ 54 h 161"/>
                  <a:gd name="T8" fmla="*/ 214 w 214"/>
                  <a:gd name="T9" fmla="*/ 54 h 161"/>
                  <a:gd name="T10" fmla="*/ 214 w 214"/>
                  <a:gd name="T11" fmla="*/ 54 h 161"/>
                  <a:gd name="T12" fmla="*/ 214 w 214"/>
                  <a:gd name="T13" fmla="*/ 0 h 161"/>
                  <a:gd name="T14" fmla="*/ 214 w 214"/>
                  <a:gd name="T15" fmla="*/ 54 h 161"/>
                  <a:gd name="T16" fmla="*/ 214 w 214"/>
                  <a:gd name="T17" fmla="*/ 54 h 161"/>
                  <a:gd name="T18" fmla="*/ 161 w 214"/>
                  <a:gd name="T19" fmla="*/ 108 h 161"/>
                  <a:gd name="T20" fmla="*/ 161 w 214"/>
                  <a:gd name="T21" fmla="*/ 108 h 161"/>
                  <a:gd name="T22" fmla="*/ 107 w 214"/>
                  <a:gd name="T23" fmla="*/ 161 h 161"/>
                  <a:gd name="T24" fmla="*/ 107 w 214"/>
                  <a:gd name="T25" fmla="*/ 161 h 161"/>
                  <a:gd name="T26" fmla="*/ 54 w 214"/>
                  <a:gd name="T27" fmla="*/ 161 h 161"/>
                  <a:gd name="T28" fmla="*/ 0 w 214"/>
                  <a:gd name="T29" fmla="*/ 161 h 161"/>
                  <a:gd name="T30" fmla="*/ 0 w 214"/>
                  <a:gd name="T31" fmla="*/ 161 h 161"/>
                  <a:gd name="T32" fmla="*/ 0 w 214"/>
                  <a:gd name="T33" fmla="*/ 161 h 161"/>
                  <a:gd name="T34" fmla="*/ 0 w 214"/>
                  <a:gd name="T35" fmla="*/ 161 h 161"/>
                  <a:gd name="T36" fmla="*/ 54 w 214"/>
                  <a:gd name="T37" fmla="*/ 161 h 161"/>
                  <a:gd name="T38" fmla="*/ 54 w 214"/>
                  <a:gd name="T39" fmla="*/ 10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61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10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" name="Freeform 544"/>
              <p:cNvSpPr>
                <a:spLocks/>
              </p:cNvSpPr>
              <p:nvPr/>
            </p:nvSpPr>
            <p:spPr bwMode="auto">
              <a:xfrm>
                <a:off x="3944" y="1916"/>
                <a:ext cx="20" cy="13"/>
              </a:xfrm>
              <a:custGeom>
                <a:avLst/>
                <a:gdLst>
                  <a:gd name="T0" fmla="*/ 53 w 160"/>
                  <a:gd name="T1" fmla="*/ 54 h 107"/>
                  <a:gd name="T2" fmla="*/ 53 w 160"/>
                  <a:gd name="T3" fmla="*/ 54 h 107"/>
                  <a:gd name="T4" fmla="*/ 107 w 160"/>
                  <a:gd name="T5" fmla="*/ 54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54 h 107"/>
                  <a:gd name="T20" fmla="*/ 107 w 160"/>
                  <a:gd name="T21" fmla="*/ 54 h 107"/>
                  <a:gd name="T22" fmla="*/ 53 w 160"/>
                  <a:gd name="T23" fmla="*/ 54 h 107"/>
                  <a:gd name="T24" fmla="*/ 53 w 160"/>
                  <a:gd name="T25" fmla="*/ 54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0 w 160"/>
                  <a:gd name="T37" fmla="*/ 107 h 107"/>
                  <a:gd name="T38" fmla="*/ 53 w 160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53" y="54"/>
                    </a:move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" name="Freeform 545"/>
              <p:cNvSpPr>
                <a:spLocks/>
              </p:cNvSpPr>
              <p:nvPr/>
            </p:nvSpPr>
            <p:spPr bwMode="auto">
              <a:xfrm>
                <a:off x="3944" y="1916"/>
                <a:ext cx="20" cy="13"/>
              </a:xfrm>
              <a:custGeom>
                <a:avLst/>
                <a:gdLst>
                  <a:gd name="T0" fmla="*/ 53 w 160"/>
                  <a:gd name="T1" fmla="*/ 54 h 107"/>
                  <a:gd name="T2" fmla="*/ 53 w 160"/>
                  <a:gd name="T3" fmla="*/ 54 h 107"/>
                  <a:gd name="T4" fmla="*/ 107 w 160"/>
                  <a:gd name="T5" fmla="*/ 54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54 h 107"/>
                  <a:gd name="T20" fmla="*/ 53 w 160"/>
                  <a:gd name="T21" fmla="*/ 54 h 107"/>
                  <a:gd name="T22" fmla="*/ 53 w 160"/>
                  <a:gd name="T23" fmla="*/ 54 h 107"/>
                  <a:gd name="T24" fmla="*/ 53 w 160"/>
                  <a:gd name="T25" fmla="*/ 54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54 h 107"/>
                  <a:gd name="T32" fmla="*/ 0 w 160"/>
                  <a:gd name="T33" fmla="*/ 54 h 107"/>
                  <a:gd name="T34" fmla="*/ 0 w 160"/>
                  <a:gd name="T35" fmla="*/ 107 h 107"/>
                  <a:gd name="T36" fmla="*/ 0 w 160"/>
                  <a:gd name="T37" fmla="*/ 54 h 107"/>
                  <a:gd name="T38" fmla="*/ 53 w 160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53" y="54"/>
                    </a:move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6" name="Freeform 546"/>
              <p:cNvSpPr>
                <a:spLocks/>
              </p:cNvSpPr>
              <p:nvPr/>
            </p:nvSpPr>
            <p:spPr bwMode="auto">
              <a:xfrm>
                <a:off x="3851" y="1949"/>
                <a:ext cx="53" cy="47"/>
              </a:xfrm>
              <a:custGeom>
                <a:avLst/>
                <a:gdLst>
                  <a:gd name="T0" fmla="*/ 428 w 428"/>
                  <a:gd name="T1" fmla="*/ 53 h 374"/>
                  <a:gd name="T2" fmla="*/ 428 w 428"/>
                  <a:gd name="T3" fmla="*/ 53 h 374"/>
                  <a:gd name="T4" fmla="*/ 374 w 428"/>
                  <a:gd name="T5" fmla="*/ 107 h 374"/>
                  <a:gd name="T6" fmla="*/ 321 w 428"/>
                  <a:gd name="T7" fmla="*/ 160 h 374"/>
                  <a:gd name="T8" fmla="*/ 267 w 428"/>
                  <a:gd name="T9" fmla="*/ 214 h 374"/>
                  <a:gd name="T10" fmla="*/ 267 w 428"/>
                  <a:gd name="T11" fmla="*/ 214 h 374"/>
                  <a:gd name="T12" fmla="*/ 267 w 428"/>
                  <a:gd name="T13" fmla="*/ 214 h 374"/>
                  <a:gd name="T14" fmla="*/ 374 w 428"/>
                  <a:gd name="T15" fmla="*/ 107 h 374"/>
                  <a:gd name="T16" fmla="*/ 374 w 428"/>
                  <a:gd name="T17" fmla="*/ 53 h 374"/>
                  <a:gd name="T18" fmla="*/ 428 w 428"/>
                  <a:gd name="T19" fmla="*/ 0 h 374"/>
                  <a:gd name="T20" fmla="*/ 374 w 428"/>
                  <a:gd name="T21" fmla="*/ 53 h 374"/>
                  <a:gd name="T22" fmla="*/ 267 w 428"/>
                  <a:gd name="T23" fmla="*/ 53 h 374"/>
                  <a:gd name="T24" fmla="*/ 214 w 428"/>
                  <a:gd name="T25" fmla="*/ 107 h 374"/>
                  <a:gd name="T26" fmla="*/ 160 w 428"/>
                  <a:gd name="T27" fmla="*/ 160 h 374"/>
                  <a:gd name="T28" fmla="*/ 107 w 428"/>
                  <a:gd name="T29" fmla="*/ 214 h 374"/>
                  <a:gd name="T30" fmla="*/ 160 w 428"/>
                  <a:gd name="T31" fmla="*/ 214 h 374"/>
                  <a:gd name="T32" fmla="*/ 160 w 428"/>
                  <a:gd name="T33" fmla="*/ 214 h 374"/>
                  <a:gd name="T34" fmla="*/ 267 w 428"/>
                  <a:gd name="T35" fmla="*/ 214 h 374"/>
                  <a:gd name="T36" fmla="*/ 267 w 428"/>
                  <a:gd name="T37" fmla="*/ 214 h 374"/>
                  <a:gd name="T38" fmla="*/ 321 w 428"/>
                  <a:gd name="T39" fmla="*/ 160 h 374"/>
                  <a:gd name="T40" fmla="*/ 267 w 428"/>
                  <a:gd name="T41" fmla="*/ 214 h 374"/>
                  <a:gd name="T42" fmla="*/ 267 w 428"/>
                  <a:gd name="T43" fmla="*/ 214 h 374"/>
                  <a:gd name="T44" fmla="*/ 214 w 428"/>
                  <a:gd name="T45" fmla="*/ 214 h 374"/>
                  <a:gd name="T46" fmla="*/ 107 w 428"/>
                  <a:gd name="T47" fmla="*/ 321 h 374"/>
                  <a:gd name="T48" fmla="*/ 53 w 428"/>
                  <a:gd name="T49" fmla="*/ 374 h 374"/>
                  <a:gd name="T50" fmla="*/ 53 w 428"/>
                  <a:gd name="T51" fmla="*/ 374 h 374"/>
                  <a:gd name="T52" fmla="*/ 53 w 428"/>
                  <a:gd name="T53" fmla="*/ 321 h 374"/>
                  <a:gd name="T54" fmla="*/ 107 w 428"/>
                  <a:gd name="T55" fmla="*/ 267 h 374"/>
                  <a:gd name="T56" fmla="*/ 107 w 428"/>
                  <a:gd name="T57" fmla="*/ 267 h 374"/>
                  <a:gd name="T58" fmla="*/ 160 w 428"/>
                  <a:gd name="T59" fmla="*/ 267 h 374"/>
                  <a:gd name="T60" fmla="*/ 107 w 428"/>
                  <a:gd name="T61" fmla="*/ 267 h 374"/>
                  <a:gd name="T62" fmla="*/ 53 w 428"/>
                  <a:gd name="T63" fmla="*/ 267 h 374"/>
                  <a:gd name="T64" fmla="*/ 0 w 428"/>
                  <a:gd name="T65" fmla="*/ 321 h 374"/>
                  <a:gd name="T66" fmla="*/ 0 w 428"/>
                  <a:gd name="T67" fmla="*/ 321 h 374"/>
                  <a:gd name="T68" fmla="*/ 0 w 428"/>
                  <a:gd name="T69" fmla="*/ 321 h 374"/>
                  <a:gd name="T70" fmla="*/ 107 w 428"/>
                  <a:gd name="T71" fmla="*/ 267 h 374"/>
                  <a:gd name="T72" fmla="*/ 107 w 428"/>
                  <a:gd name="T73" fmla="*/ 267 h 374"/>
                  <a:gd name="T74" fmla="*/ 53 w 428"/>
                  <a:gd name="T75" fmla="*/ 214 h 374"/>
                  <a:gd name="T76" fmla="*/ 53 w 428"/>
                  <a:gd name="T77" fmla="*/ 267 h 374"/>
                  <a:gd name="T78" fmla="*/ 0 w 428"/>
                  <a:gd name="T79" fmla="*/ 267 h 374"/>
                  <a:gd name="T80" fmla="*/ 0 w 428"/>
                  <a:gd name="T81" fmla="*/ 267 h 374"/>
                  <a:gd name="T82" fmla="*/ 107 w 428"/>
                  <a:gd name="T83" fmla="*/ 214 h 374"/>
                  <a:gd name="T84" fmla="*/ 107 w 428"/>
                  <a:gd name="T85" fmla="*/ 214 h 374"/>
                  <a:gd name="T86" fmla="*/ 214 w 428"/>
                  <a:gd name="T87" fmla="*/ 107 h 374"/>
                  <a:gd name="T88" fmla="*/ 214 w 428"/>
                  <a:gd name="T89" fmla="*/ 107 h 374"/>
                  <a:gd name="T90" fmla="*/ 321 w 428"/>
                  <a:gd name="T91" fmla="*/ 0 h 374"/>
                  <a:gd name="T92" fmla="*/ 374 w 428"/>
                  <a:gd name="T93" fmla="*/ 0 h 374"/>
                  <a:gd name="T94" fmla="*/ 428 w 428"/>
                  <a:gd name="T95" fmla="*/ 0 h 374"/>
                  <a:gd name="T96" fmla="*/ 428 w 428"/>
                  <a:gd name="T97" fmla="*/ 0 h 374"/>
                  <a:gd name="T98" fmla="*/ 428 w 428"/>
                  <a:gd name="T9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8" h="374">
                    <a:moveTo>
                      <a:pt x="428" y="0"/>
                    </a:move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374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53"/>
                    </a:lnTo>
                    <a:lnTo>
                      <a:pt x="321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214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14" y="214"/>
                    </a:lnTo>
                    <a:lnTo>
                      <a:pt x="160" y="267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21"/>
                    </a:lnTo>
                    <a:lnTo>
                      <a:pt x="107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0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A55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7" name="Freeform 547"/>
              <p:cNvSpPr>
                <a:spLocks/>
              </p:cNvSpPr>
              <p:nvPr/>
            </p:nvSpPr>
            <p:spPr bwMode="auto">
              <a:xfrm>
                <a:off x="3931" y="1889"/>
                <a:ext cx="60" cy="47"/>
              </a:xfrm>
              <a:custGeom>
                <a:avLst/>
                <a:gdLst>
                  <a:gd name="T0" fmla="*/ 107 w 481"/>
                  <a:gd name="T1" fmla="*/ 268 h 375"/>
                  <a:gd name="T2" fmla="*/ 214 w 481"/>
                  <a:gd name="T3" fmla="*/ 214 h 375"/>
                  <a:gd name="T4" fmla="*/ 267 w 481"/>
                  <a:gd name="T5" fmla="*/ 160 h 375"/>
                  <a:gd name="T6" fmla="*/ 321 w 481"/>
                  <a:gd name="T7" fmla="*/ 107 h 375"/>
                  <a:gd name="T8" fmla="*/ 321 w 481"/>
                  <a:gd name="T9" fmla="*/ 160 h 375"/>
                  <a:gd name="T10" fmla="*/ 321 w 481"/>
                  <a:gd name="T11" fmla="*/ 160 h 375"/>
                  <a:gd name="T12" fmla="*/ 267 w 481"/>
                  <a:gd name="T13" fmla="*/ 214 h 375"/>
                  <a:gd name="T14" fmla="*/ 321 w 481"/>
                  <a:gd name="T15" fmla="*/ 160 h 375"/>
                  <a:gd name="T16" fmla="*/ 321 w 481"/>
                  <a:gd name="T17" fmla="*/ 160 h 375"/>
                  <a:gd name="T18" fmla="*/ 374 w 481"/>
                  <a:gd name="T19" fmla="*/ 107 h 375"/>
                  <a:gd name="T20" fmla="*/ 374 w 481"/>
                  <a:gd name="T21" fmla="*/ 53 h 375"/>
                  <a:gd name="T22" fmla="*/ 481 w 481"/>
                  <a:gd name="T23" fmla="*/ 0 h 375"/>
                  <a:gd name="T24" fmla="*/ 428 w 481"/>
                  <a:gd name="T25" fmla="*/ 0 h 375"/>
                  <a:gd name="T26" fmla="*/ 374 w 481"/>
                  <a:gd name="T27" fmla="*/ 53 h 375"/>
                  <a:gd name="T28" fmla="*/ 374 w 481"/>
                  <a:gd name="T29" fmla="*/ 53 h 375"/>
                  <a:gd name="T30" fmla="*/ 321 w 481"/>
                  <a:gd name="T31" fmla="*/ 53 h 375"/>
                  <a:gd name="T32" fmla="*/ 267 w 481"/>
                  <a:gd name="T33" fmla="*/ 107 h 375"/>
                  <a:gd name="T34" fmla="*/ 214 w 481"/>
                  <a:gd name="T35" fmla="*/ 107 h 375"/>
                  <a:gd name="T36" fmla="*/ 214 w 481"/>
                  <a:gd name="T37" fmla="*/ 107 h 375"/>
                  <a:gd name="T38" fmla="*/ 321 w 481"/>
                  <a:gd name="T39" fmla="*/ 107 h 375"/>
                  <a:gd name="T40" fmla="*/ 321 w 481"/>
                  <a:gd name="T41" fmla="*/ 107 h 375"/>
                  <a:gd name="T42" fmla="*/ 267 w 481"/>
                  <a:gd name="T43" fmla="*/ 107 h 375"/>
                  <a:gd name="T44" fmla="*/ 214 w 481"/>
                  <a:gd name="T45" fmla="*/ 160 h 375"/>
                  <a:gd name="T46" fmla="*/ 160 w 481"/>
                  <a:gd name="T47" fmla="*/ 214 h 375"/>
                  <a:gd name="T48" fmla="*/ 107 w 481"/>
                  <a:gd name="T49" fmla="*/ 268 h 375"/>
                  <a:gd name="T50" fmla="*/ 53 w 481"/>
                  <a:gd name="T51" fmla="*/ 321 h 375"/>
                  <a:gd name="T52" fmla="*/ 0 w 481"/>
                  <a:gd name="T53" fmla="*/ 321 h 375"/>
                  <a:gd name="T54" fmla="*/ 0 w 481"/>
                  <a:gd name="T55" fmla="*/ 321 h 375"/>
                  <a:gd name="T56" fmla="*/ 0 w 481"/>
                  <a:gd name="T57" fmla="*/ 268 h 375"/>
                  <a:gd name="T58" fmla="*/ 53 w 481"/>
                  <a:gd name="T59" fmla="*/ 214 h 375"/>
                  <a:gd name="T60" fmla="*/ 0 w 481"/>
                  <a:gd name="T61" fmla="*/ 268 h 375"/>
                  <a:gd name="T62" fmla="*/ 0 w 481"/>
                  <a:gd name="T63" fmla="*/ 321 h 375"/>
                  <a:gd name="T64" fmla="*/ 0 w 481"/>
                  <a:gd name="T65" fmla="*/ 321 h 375"/>
                  <a:gd name="T66" fmla="*/ 53 w 481"/>
                  <a:gd name="T67" fmla="*/ 375 h 375"/>
                  <a:gd name="T68" fmla="*/ 53 w 481"/>
                  <a:gd name="T69" fmla="*/ 375 h 375"/>
                  <a:gd name="T70" fmla="*/ 214 w 481"/>
                  <a:gd name="T71" fmla="*/ 321 h 375"/>
                  <a:gd name="T72" fmla="*/ 160 w 481"/>
                  <a:gd name="T73" fmla="*/ 321 h 375"/>
                  <a:gd name="T74" fmla="*/ 53 w 481"/>
                  <a:gd name="T75" fmla="*/ 321 h 375"/>
                  <a:gd name="T76" fmla="*/ 0 w 481"/>
                  <a:gd name="T77" fmla="*/ 321 h 375"/>
                  <a:gd name="T78" fmla="*/ 53 w 481"/>
                  <a:gd name="T7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375">
                    <a:moveTo>
                      <a:pt x="53" y="321"/>
                    </a:moveTo>
                    <a:lnTo>
                      <a:pt x="107" y="268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321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160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07" y="26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75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160" y="375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321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8" name="Freeform 548"/>
              <p:cNvSpPr>
                <a:spLocks/>
              </p:cNvSpPr>
              <p:nvPr/>
            </p:nvSpPr>
            <p:spPr bwMode="auto">
              <a:xfrm>
                <a:off x="3978" y="1895"/>
                <a:ext cx="13" cy="7"/>
              </a:xfrm>
              <a:custGeom>
                <a:avLst/>
                <a:gdLst>
                  <a:gd name="T0" fmla="*/ 0 w 107"/>
                  <a:gd name="T1" fmla="*/ 0 h 54"/>
                  <a:gd name="T2" fmla="*/ 0 w 107"/>
                  <a:gd name="T3" fmla="*/ 0 h 54"/>
                  <a:gd name="T4" fmla="*/ 54 w 107"/>
                  <a:gd name="T5" fmla="*/ 0 h 54"/>
                  <a:gd name="T6" fmla="*/ 107 w 107"/>
                  <a:gd name="T7" fmla="*/ 0 h 54"/>
                  <a:gd name="T8" fmla="*/ 107 w 107"/>
                  <a:gd name="T9" fmla="*/ 0 h 54"/>
                  <a:gd name="T10" fmla="*/ 107 w 107"/>
                  <a:gd name="T11" fmla="*/ 0 h 54"/>
                  <a:gd name="T12" fmla="*/ 54 w 107"/>
                  <a:gd name="T13" fmla="*/ 0 h 54"/>
                  <a:gd name="T14" fmla="*/ 54 w 107"/>
                  <a:gd name="T15" fmla="*/ 0 h 54"/>
                  <a:gd name="T16" fmla="*/ 54 w 107"/>
                  <a:gd name="T17" fmla="*/ 0 h 54"/>
                  <a:gd name="T18" fmla="*/ 54 w 107"/>
                  <a:gd name="T19" fmla="*/ 0 h 54"/>
                  <a:gd name="T20" fmla="*/ 54 w 107"/>
                  <a:gd name="T21" fmla="*/ 0 h 54"/>
                  <a:gd name="T22" fmla="*/ 54 w 107"/>
                  <a:gd name="T23" fmla="*/ 0 h 54"/>
                  <a:gd name="T24" fmla="*/ 54 w 107"/>
                  <a:gd name="T25" fmla="*/ 0 h 54"/>
                  <a:gd name="T26" fmla="*/ 0 w 107"/>
                  <a:gd name="T27" fmla="*/ 0 h 54"/>
                  <a:gd name="T28" fmla="*/ 0 w 107"/>
                  <a:gd name="T29" fmla="*/ 54 h 54"/>
                  <a:gd name="T30" fmla="*/ 0 w 107"/>
                  <a:gd name="T3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54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" name="Freeform 549"/>
              <p:cNvSpPr>
                <a:spLocks/>
              </p:cNvSpPr>
              <p:nvPr/>
            </p:nvSpPr>
            <p:spPr bwMode="auto">
              <a:xfrm>
                <a:off x="3978" y="1882"/>
                <a:ext cx="6" cy="13"/>
              </a:xfrm>
              <a:custGeom>
                <a:avLst/>
                <a:gdLst>
                  <a:gd name="T0" fmla="*/ 0 w 54"/>
                  <a:gd name="T1" fmla="*/ 106 h 106"/>
                  <a:gd name="T2" fmla="*/ 0 w 54"/>
                  <a:gd name="T3" fmla="*/ 106 h 106"/>
                  <a:gd name="T4" fmla="*/ 0 w 54"/>
                  <a:gd name="T5" fmla="*/ 53 h 106"/>
                  <a:gd name="T6" fmla="*/ 54 w 54"/>
                  <a:gd name="T7" fmla="*/ 0 h 106"/>
                  <a:gd name="T8" fmla="*/ 54 w 54"/>
                  <a:gd name="T9" fmla="*/ 0 h 106"/>
                  <a:gd name="T10" fmla="*/ 0 w 54"/>
                  <a:gd name="T11" fmla="*/ 0 h 106"/>
                  <a:gd name="T12" fmla="*/ 0 w 54"/>
                  <a:gd name="T13" fmla="*/ 53 h 106"/>
                  <a:gd name="T14" fmla="*/ 0 w 54"/>
                  <a:gd name="T15" fmla="*/ 53 h 106"/>
                  <a:gd name="T16" fmla="*/ 0 w 54"/>
                  <a:gd name="T17" fmla="*/ 53 h 106"/>
                  <a:gd name="T18" fmla="*/ 0 w 54"/>
                  <a:gd name="T19" fmla="*/ 106 h 106"/>
                  <a:gd name="T20" fmla="*/ 0 w 54"/>
                  <a:gd name="T21" fmla="*/ 106 h 106"/>
                  <a:gd name="T22" fmla="*/ 0 w 54"/>
                  <a:gd name="T2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06">
                    <a:moveTo>
                      <a:pt x="0" y="106"/>
                    </a:moveTo>
                    <a:lnTo>
                      <a:pt x="0" y="106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0" name="Freeform 550"/>
              <p:cNvSpPr>
                <a:spLocks/>
              </p:cNvSpPr>
              <p:nvPr/>
            </p:nvSpPr>
            <p:spPr bwMode="auto">
              <a:xfrm>
                <a:off x="3322" y="1849"/>
                <a:ext cx="241" cy="407"/>
              </a:xfrm>
              <a:custGeom>
                <a:avLst/>
                <a:gdLst>
                  <a:gd name="T0" fmla="*/ 53 w 1926"/>
                  <a:gd name="T1" fmla="*/ 0 h 3261"/>
                  <a:gd name="T2" fmla="*/ 160 w 1926"/>
                  <a:gd name="T3" fmla="*/ 0 h 3261"/>
                  <a:gd name="T4" fmla="*/ 374 w 1926"/>
                  <a:gd name="T5" fmla="*/ 0 h 3261"/>
                  <a:gd name="T6" fmla="*/ 588 w 1926"/>
                  <a:gd name="T7" fmla="*/ 107 h 3261"/>
                  <a:gd name="T8" fmla="*/ 588 w 1926"/>
                  <a:gd name="T9" fmla="*/ 107 h 3261"/>
                  <a:gd name="T10" fmla="*/ 749 w 1926"/>
                  <a:gd name="T11" fmla="*/ 480 h 3261"/>
                  <a:gd name="T12" fmla="*/ 856 w 1926"/>
                  <a:gd name="T13" fmla="*/ 1123 h 3261"/>
                  <a:gd name="T14" fmla="*/ 1070 w 1926"/>
                  <a:gd name="T15" fmla="*/ 1603 h 3261"/>
                  <a:gd name="T16" fmla="*/ 1070 w 1926"/>
                  <a:gd name="T17" fmla="*/ 1603 h 3261"/>
                  <a:gd name="T18" fmla="*/ 1284 w 1926"/>
                  <a:gd name="T19" fmla="*/ 2032 h 3261"/>
                  <a:gd name="T20" fmla="*/ 1552 w 1926"/>
                  <a:gd name="T21" fmla="*/ 2460 h 3261"/>
                  <a:gd name="T22" fmla="*/ 1766 w 1926"/>
                  <a:gd name="T23" fmla="*/ 2673 h 3261"/>
                  <a:gd name="T24" fmla="*/ 1766 w 1926"/>
                  <a:gd name="T25" fmla="*/ 2673 h 3261"/>
                  <a:gd name="T26" fmla="*/ 1873 w 1926"/>
                  <a:gd name="T27" fmla="*/ 2887 h 3261"/>
                  <a:gd name="T28" fmla="*/ 1926 w 1926"/>
                  <a:gd name="T29" fmla="*/ 3101 h 3261"/>
                  <a:gd name="T30" fmla="*/ 1766 w 1926"/>
                  <a:gd name="T31" fmla="*/ 3208 h 3261"/>
                  <a:gd name="T32" fmla="*/ 1766 w 1926"/>
                  <a:gd name="T33" fmla="*/ 3208 h 3261"/>
                  <a:gd name="T34" fmla="*/ 1498 w 1926"/>
                  <a:gd name="T35" fmla="*/ 3261 h 3261"/>
                  <a:gd name="T36" fmla="*/ 1391 w 1926"/>
                  <a:gd name="T37" fmla="*/ 3208 h 3261"/>
                  <a:gd name="T38" fmla="*/ 1284 w 1926"/>
                  <a:gd name="T39" fmla="*/ 2940 h 3261"/>
                  <a:gd name="T40" fmla="*/ 1284 w 1926"/>
                  <a:gd name="T41" fmla="*/ 2940 h 3261"/>
                  <a:gd name="T42" fmla="*/ 1177 w 1926"/>
                  <a:gd name="T43" fmla="*/ 2726 h 3261"/>
                  <a:gd name="T44" fmla="*/ 1016 w 1926"/>
                  <a:gd name="T45" fmla="*/ 2567 h 3261"/>
                  <a:gd name="T46" fmla="*/ 749 w 1926"/>
                  <a:gd name="T47" fmla="*/ 2353 h 3261"/>
                  <a:gd name="T48" fmla="*/ 749 w 1926"/>
                  <a:gd name="T49" fmla="*/ 2353 h 3261"/>
                  <a:gd name="T50" fmla="*/ 481 w 1926"/>
                  <a:gd name="T51" fmla="*/ 2032 h 3261"/>
                  <a:gd name="T52" fmla="*/ 267 w 1926"/>
                  <a:gd name="T53" fmla="*/ 1496 h 3261"/>
                  <a:gd name="T54" fmla="*/ 160 w 1926"/>
                  <a:gd name="T55" fmla="*/ 802 h 3261"/>
                  <a:gd name="T56" fmla="*/ 160 w 1926"/>
                  <a:gd name="T57" fmla="*/ 802 h 3261"/>
                  <a:gd name="T58" fmla="*/ 107 w 1926"/>
                  <a:gd name="T59" fmla="*/ 427 h 3261"/>
                  <a:gd name="T60" fmla="*/ 53 w 1926"/>
                  <a:gd name="T61" fmla="*/ 320 h 3261"/>
                  <a:gd name="T62" fmla="*/ 53 w 1926"/>
                  <a:gd name="T63" fmla="*/ 214 h 3261"/>
                  <a:gd name="T64" fmla="*/ 53 w 1926"/>
                  <a:gd name="T65" fmla="*/ 214 h 3261"/>
                  <a:gd name="T66" fmla="*/ 0 w 1926"/>
                  <a:gd name="T67" fmla="*/ 107 h 3261"/>
                  <a:gd name="T68" fmla="*/ 0 w 1926"/>
                  <a:gd name="T69" fmla="*/ 53 h 3261"/>
                  <a:gd name="T70" fmla="*/ 53 w 1926"/>
                  <a:gd name="T71" fmla="*/ 0 h 3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6" h="3261">
                    <a:moveTo>
                      <a:pt x="53" y="0"/>
                    </a:moveTo>
                    <a:lnTo>
                      <a:pt x="160" y="0"/>
                    </a:lnTo>
                    <a:lnTo>
                      <a:pt x="374" y="0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749" y="480"/>
                    </a:lnTo>
                    <a:lnTo>
                      <a:pt x="856" y="1123"/>
                    </a:lnTo>
                    <a:lnTo>
                      <a:pt x="1070" y="1603"/>
                    </a:lnTo>
                    <a:lnTo>
                      <a:pt x="1070" y="1603"/>
                    </a:lnTo>
                    <a:lnTo>
                      <a:pt x="1284" y="2032"/>
                    </a:lnTo>
                    <a:lnTo>
                      <a:pt x="1552" y="2460"/>
                    </a:lnTo>
                    <a:lnTo>
                      <a:pt x="1766" y="2673"/>
                    </a:lnTo>
                    <a:lnTo>
                      <a:pt x="1766" y="2673"/>
                    </a:lnTo>
                    <a:lnTo>
                      <a:pt x="1873" y="2887"/>
                    </a:lnTo>
                    <a:lnTo>
                      <a:pt x="1926" y="3101"/>
                    </a:lnTo>
                    <a:lnTo>
                      <a:pt x="1766" y="3208"/>
                    </a:lnTo>
                    <a:lnTo>
                      <a:pt x="1766" y="3208"/>
                    </a:lnTo>
                    <a:lnTo>
                      <a:pt x="1498" y="3261"/>
                    </a:lnTo>
                    <a:lnTo>
                      <a:pt x="1391" y="3208"/>
                    </a:lnTo>
                    <a:lnTo>
                      <a:pt x="1284" y="2940"/>
                    </a:lnTo>
                    <a:lnTo>
                      <a:pt x="1284" y="2940"/>
                    </a:lnTo>
                    <a:lnTo>
                      <a:pt x="1177" y="2726"/>
                    </a:lnTo>
                    <a:lnTo>
                      <a:pt x="1016" y="2567"/>
                    </a:lnTo>
                    <a:lnTo>
                      <a:pt x="749" y="2353"/>
                    </a:lnTo>
                    <a:lnTo>
                      <a:pt x="749" y="2353"/>
                    </a:lnTo>
                    <a:lnTo>
                      <a:pt x="481" y="2032"/>
                    </a:lnTo>
                    <a:lnTo>
                      <a:pt x="267" y="1496"/>
                    </a:lnTo>
                    <a:lnTo>
                      <a:pt x="160" y="802"/>
                    </a:lnTo>
                    <a:lnTo>
                      <a:pt x="160" y="802"/>
                    </a:lnTo>
                    <a:lnTo>
                      <a:pt x="107" y="427"/>
                    </a:lnTo>
                    <a:lnTo>
                      <a:pt x="53" y="320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1" name="Freeform 551"/>
              <p:cNvSpPr>
                <a:spLocks/>
              </p:cNvSpPr>
              <p:nvPr/>
            </p:nvSpPr>
            <p:spPr bwMode="auto">
              <a:xfrm>
                <a:off x="3329" y="1849"/>
                <a:ext cx="227" cy="407"/>
              </a:xfrm>
              <a:custGeom>
                <a:avLst/>
                <a:gdLst>
                  <a:gd name="T0" fmla="*/ 963 w 1820"/>
                  <a:gd name="T1" fmla="*/ 1603 h 3261"/>
                  <a:gd name="T2" fmla="*/ 1124 w 1820"/>
                  <a:gd name="T3" fmla="*/ 1924 h 3261"/>
                  <a:gd name="T4" fmla="*/ 1338 w 1820"/>
                  <a:gd name="T5" fmla="*/ 2246 h 3261"/>
                  <a:gd name="T6" fmla="*/ 1499 w 1820"/>
                  <a:gd name="T7" fmla="*/ 2513 h 3261"/>
                  <a:gd name="T8" fmla="*/ 1659 w 1820"/>
                  <a:gd name="T9" fmla="*/ 2673 h 3261"/>
                  <a:gd name="T10" fmla="*/ 1659 w 1820"/>
                  <a:gd name="T11" fmla="*/ 2673 h 3261"/>
                  <a:gd name="T12" fmla="*/ 1766 w 1820"/>
                  <a:gd name="T13" fmla="*/ 2887 h 3261"/>
                  <a:gd name="T14" fmla="*/ 1820 w 1820"/>
                  <a:gd name="T15" fmla="*/ 3047 h 3261"/>
                  <a:gd name="T16" fmla="*/ 1659 w 1820"/>
                  <a:gd name="T17" fmla="*/ 3208 h 3261"/>
                  <a:gd name="T18" fmla="*/ 1659 w 1820"/>
                  <a:gd name="T19" fmla="*/ 3208 h 3261"/>
                  <a:gd name="T20" fmla="*/ 1445 w 1820"/>
                  <a:gd name="T21" fmla="*/ 3261 h 3261"/>
                  <a:gd name="T22" fmla="*/ 1338 w 1820"/>
                  <a:gd name="T23" fmla="*/ 3208 h 3261"/>
                  <a:gd name="T24" fmla="*/ 1285 w 1820"/>
                  <a:gd name="T25" fmla="*/ 2940 h 3261"/>
                  <a:gd name="T26" fmla="*/ 1285 w 1820"/>
                  <a:gd name="T27" fmla="*/ 2940 h 3261"/>
                  <a:gd name="T28" fmla="*/ 1177 w 1820"/>
                  <a:gd name="T29" fmla="*/ 2673 h 3261"/>
                  <a:gd name="T30" fmla="*/ 963 w 1820"/>
                  <a:gd name="T31" fmla="*/ 2567 h 3261"/>
                  <a:gd name="T32" fmla="*/ 749 w 1820"/>
                  <a:gd name="T33" fmla="*/ 2353 h 3261"/>
                  <a:gd name="T34" fmla="*/ 749 w 1820"/>
                  <a:gd name="T35" fmla="*/ 2353 h 3261"/>
                  <a:gd name="T36" fmla="*/ 482 w 1820"/>
                  <a:gd name="T37" fmla="*/ 2032 h 3261"/>
                  <a:gd name="T38" fmla="*/ 268 w 1820"/>
                  <a:gd name="T39" fmla="*/ 1496 h 3261"/>
                  <a:gd name="T40" fmla="*/ 161 w 1820"/>
                  <a:gd name="T41" fmla="*/ 802 h 3261"/>
                  <a:gd name="T42" fmla="*/ 161 w 1820"/>
                  <a:gd name="T43" fmla="*/ 802 h 3261"/>
                  <a:gd name="T44" fmla="*/ 107 w 1820"/>
                  <a:gd name="T45" fmla="*/ 480 h 3261"/>
                  <a:gd name="T46" fmla="*/ 107 w 1820"/>
                  <a:gd name="T47" fmla="*/ 373 h 3261"/>
                  <a:gd name="T48" fmla="*/ 54 w 1820"/>
                  <a:gd name="T49" fmla="*/ 267 h 3261"/>
                  <a:gd name="T50" fmla="*/ 54 w 1820"/>
                  <a:gd name="T51" fmla="*/ 267 h 3261"/>
                  <a:gd name="T52" fmla="*/ 0 w 1820"/>
                  <a:gd name="T53" fmla="*/ 160 h 3261"/>
                  <a:gd name="T54" fmla="*/ 0 w 1820"/>
                  <a:gd name="T55" fmla="*/ 53 h 3261"/>
                  <a:gd name="T56" fmla="*/ 54 w 1820"/>
                  <a:gd name="T57" fmla="*/ 0 h 3261"/>
                  <a:gd name="T58" fmla="*/ 54 w 1820"/>
                  <a:gd name="T59" fmla="*/ 0 h 3261"/>
                  <a:gd name="T60" fmla="*/ 161 w 1820"/>
                  <a:gd name="T61" fmla="*/ 0 h 3261"/>
                  <a:gd name="T62" fmla="*/ 321 w 1820"/>
                  <a:gd name="T63" fmla="*/ 53 h 3261"/>
                  <a:gd name="T64" fmla="*/ 535 w 1820"/>
                  <a:gd name="T65" fmla="*/ 160 h 3261"/>
                  <a:gd name="T66" fmla="*/ 535 w 1820"/>
                  <a:gd name="T67" fmla="*/ 160 h 3261"/>
                  <a:gd name="T68" fmla="*/ 642 w 1820"/>
                  <a:gd name="T69" fmla="*/ 534 h 3261"/>
                  <a:gd name="T70" fmla="*/ 749 w 1820"/>
                  <a:gd name="T71" fmla="*/ 1123 h 3261"/>
                  <a:gd name="T72" fmla="*/ 963 w 1820"/>
                  <a:gd name="T73" fmla="*/ 1603 h 3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0" h="3261">
                    <a:moveTo>
                      <a:pt x="963" y="1603"/>
                    </a:moveTo>
                    <a:lnTo>
                      <a:pt x="1124" y="1924"/>
                    </a:lnTo>
                    <a:lnTo>
                      <a:pt x="1338" y="2246"/>
                    </a:lnTo>
                    <a:lnTo>
                      <a:pt x="1499" y="2513"/>
                    </a:lnTo>
                    <a:lnTo>
                      <a:pt x="1659" y="2673"/>
                    </a:lnTo>
                    <a:lnTo>
                      <a:pt x="1659" y="2673"/>
                    </a:lnTo>
                    <a:lnTo>
                      <a:pt x="1766" y="2887"/>
                    </a:lnTo>
                    <a:lnTo>
                      <a:pt x="1820" y="3047"/>
                    </a:lnTo>
                    <a:lnTo>
                      <a:pt x="1659" y="3208"/>
                    </a:lnTo>
                    <a:lnTo>
                      <a:pt x="1659" y="3208"/>
                    </a:lnTo>
                    <a:lnTo>
                      <a:pt x="1445" y="3261"/>
                    </a:lnTo>
                    <a:lnTo>
                      <a:pt x="1338" y="3208"/>
                    </a:lnTo>
                    <a:lnTo>
                      <a:pt x="1285" y="2940"/>
                    </a:lnTo>
                    <a:lnTo>
                      <a:pt x="1285" y="2940"/>
                    </a:lnTo>
                    <a:lnTo>
                      <a:pt x="1177" y="2673"/>
                    </a:lnTo>
                    <a:lnTo>
                      <a:pt x="963" y="2567"/>
                    </a:lnTo>
                    <a:lnTo>
                      <a:pt x="749" y="2353"/>
                    </a:lnTo>
                    <a:lnTo>
                      <a:pt x="749" y="2353"/>
                    </a:lnTo>
                    <a:lnTo>
                      <a:pt x="482" y="2032"/>
                    </a:lnTo>
                    <a:lnTo>
                      <a:pt x="268" y="1496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107" y="480"/>
                    </a:lnTo>
                    <a:lnTo>
                      <a:pt x="107" y="373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321" y="53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642" y="534"/>
                    </a:lnTo>
                    <a:lnTo>
                      <a:pt x="749" y="1123"/>
                    </a:lnTo>
                    <a:lnTo>
                      <a:pt x="963" y="1603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" name="Freeform 552"/>
              <p:cNvSpPr>
                <a:spLocks/>
              </p:cNvSpPr>
              <p:nvPr/>
            </p:nvSpPr>
            <p:spPr bwMode="auto">
              <a:xfrm>
                <a:off x="3329" y="1855"/>
                <a:ext cx="227" cy="395"/>
              </a:xfrm>
              <a:custGeom>
                <a:avLst/>
                <a:gdLst>
                  <a:gd name="T0" fmla="*/ 910 w 1820"/>
                  <a:gd name="T1" fmla="*/ 1550 h 3155"/>
                  <a:gd name="T2" fmla="*/ 1070 w 1820"/>
                  <a:gd name="T3" fmla="*/ 1871 h 3155"/>
                  <a:gd name="T4" fmla="*/ 1285 w 1820"/>
                  <a:gd name="T5" fmla="*/ 2193 h 3155"/>
                  <a:gd name="T6" fmla="*/ 1499 w 1820"/>
                  <a:gd name="T7" fmla="*/ 2460 h 3155"/>
                  <a:gd name="T8" fmla="*/ 1659 w 1820"/>
                  <a:gd name="T9" fmla="*/ 2620 h 3155"/>
                  <a:gd name="T10" fmla="*/ 1659 w 1820"/>
                  <a:gd name="T11" fmla="*/ 2620 h 3155"/>
                  <a:gd name="T12" fmla="*/ 1766 w 1820"/>
                  <a:gd name="T13" fmla="*/ 2780 h 3155"/>
                  <a:gd name="T14" fmla="*/ 1820 w 1820"/>
                  <a:gd name="T15" fmla="*/ 2994 h 3155"/>
                  <a:gd name="T16" fmla="*/ 1659 w 1820"/>
                  <a:gd name="T17" fmla="*/ 3101 h 3155"/>
                  <a:gd name="T18" fmla="*/ 1659 w 1820"/>
                  <a:gd name="T19" fmla="*/ 3101 h 3155"/>
                  <a:gd name="T20" fmla="*/ 1445 w 1820"/>
                  <a:gd name="T21" fmla="*/ 3155 h 3155"/>
                  <a:gd name="T22" fmla="*/ 1392 w 1820"/>
                  <a:gd name="T23" fmla="*/ 3101 h 3155"/>
                  <a:gd name="T24" fmla="*/ 1338 w 1820"/>
                  <a:gd name="T25" fmla="*/ 2834 h 3155"/>
                  <a:gd name="T26" fmla="*/ 1338 w 1820"/>
                  <a:gd name="T27" fmla="*/ 2834 h 3155"/>
                  <a:gd name="T28" fmla="*/ 1177 w 1820"/>
                  <a:gd name="T29" fmla="*/ 2620 h 3155"/>
                  <a:gd name="T30" fmla="*/ 1017 w 1820"/>
                  <a:gd name="T31" fmla="*/ 2460 h 3155"/>
                  <a:gd name="T32" fmla="*/ 803 w 1820"/>
                  <a:gd name="T33" fmla="*/ 2246 h 3155"/>
                  <a:gd name="T34" fmla="*/ 803 w 1820"/>
                  <a:gd name="T35" fmla="*/ 2246 h 3155"/>
                  <a:gd name="T36" fmla="*/ 589 w 1820"/>
                  <a:gd name="T37" fmla="*/ 1979 h 3155"/>
                  <a:gd name="T38" fmla="*/ 321 w 1820"/>
                  <a:gd name="T39" fmla="*/ 1443 h 3155"/>
                  <a:gd name="T40" fmla="*/ 214 w 1820"/>
                  <a:gd name="T41" fmla="*/ 749 h 3155"/>
                  <a:gd name="T42" fmla="*/ 214 w 1820"/>
                  <a:gd name="T43" fmla="*/ 749 h 3155"/>
                  <a:gd name="T44" fmla="*/ 161 w 1820"/>
                  <a:gd name="T45" fmla="*/ 481 h 3155"/>
                  <a:gd name="T46" fmla="*/ 161 w 1820"/>
                  <a:gd name="T47" fmla="*/ 320 h 3155"/>
                  <a:gd name="T48" fmla="*/ 107 w 1820"/>
                  <a:gd name="T49" fmla="*/ 214 h 3155"/>
                  <a:gd name="T50" fmla="*/ 107 w 1820"/>
                  <a:gd name="T51" fmla="*/ 214 h 3155"/>
                  <a:gd name="T52" fmla="*/ 54 w 1820"/>
                  <a:gd name="T53" fmla="*/ 107 h 3155"/>
                  <a:gd name="T54" fmla="*/ 0 w 1820"/>
                  <a:gd name="T55" fmla="*/ 54 h 3155"/>
                  <a:gd name="T56" fmla="*/ 54 w 1820"/>
                  <a:gd name="T57" fmla="*/ 0 h 3155"/>
                  <a:gd name="T58" fmla="*/ 54 w 1820"/>
                  <a:gd name="T59" fmla="*/ 0 h 3155"/>
                  <a:gd name="T60" fmla="*/ 161 w 1820"/>
                  <a:gd name="T61" fmla="*/ 0 h 3155"/>
                  <a:gd name="T62" fmla="*/ 321 w 1820"/>
                  <a:gd name="T63" fmla="*/ 0 h 3155"/>
                  <a:gd name="T64" fmla="*/ 535 w 1820"/>
                  <a:gd name="T65" fmla="*/ 161 h 3155"/>
                  <a:gd name="T66" fmla="*/ 535 w 1820"/>
                  <a:gd name="T67" fmla="*/ 161 h 3155"/>
                  <a:gd name="T68" fmla="*/ 642 w 1820"/>
                  <a:gd name="T69" fmla="*/ 535 h 3155"/>
                  <a:gd name="T70" fmla="*/ 696 w 1820"/>
                  <a:gd name="T71" fmla="*/ 1123 h 3155"/>
                  <a:gd name="T72" fmla="*/ 910 w 1820"/>
                  <a:gd name="T73" fmla="*/ 1550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0" h="3155">
                    <a:moveTo>
                      <a:pt x="910" y="1550"/>
                    </a:moveTo>
                    <a:lnTo>
                      <a:pt x="1070" y="1871"/>
                    </a:lnTo>
                    <a:lnTo>
                      <a:pt x="1285" y="2193"/>
                    </a:lnTo>
                    <a:lnTo>
                      <a:pt x="1499" y="2460"/>
                    </a:lnTo>
                    <a:lnTo>
                      <a:pt x="1659" y="2620"/>
                    </a:lnTo>
                    <a:lnTo>
                      <a:pt x="1659" y="2620"/>
                    </a:lnTo>
                    <a:lnTo>
                      <a:pt x="1766" y="2780"/>
                    </a:lnTo>
                    <a:lnTo>
                      <a:pt x="1820" y="2994"/>
                    </a:lnTo>
                    <a:lnTo>
                      <a:pt x="1659" y="3101"/>
                    </a:lnTo>
                    <a:lnTo>
                      <a:pt x="1659" y="3101"/>
                    </a:lnTo>
                    <a:lnTo>
                      <a:pt x="1445" y="3155"/>
                    </a:lnTo>
                    <a:lnTo>
                      <a:pt x="1392" y="3101"/>
                    </a:lnTo>
                    <a:lnTo>
                      <a:pt x="1338" y="2834"/>
                    </a:lnTo>
                    <a:lnTo>
                      <a:pt x="1338" y="2834"/>
                    </a:lnTo>
                    <a:lnTo>
                      <a:pt x="1177" y="2620"/>
                    </a:lnTo>
                    <a:lnTo>
                      <a:pt x="1017" y="2460"/>
                    </a:lnTo>
                    <a:lnTo>
                      <a:pt x="803" y="2246"/>
                    </a:lnTo>
                    <a:lnTo>
                      <a:pt x="803" y="2246"/>
                    </a:lnTo>
                    <a:lnTo>
                      <a:pt x="589" y="1979"/>
                    </a:lnTo>
                    <a:lnTo>
                      <a:pt x="321" y="1443"/>
                    </a:lnTo>
                    <a:lnTo>
                      <a:pt x="214" y="749"/>
                    </a:lnTo>
                    <a:lnTo>
                      <a:pt x="214" y="749"/>
                    </a:lnTo>
                    <a:lnTo>
                      <a:pt x="161" y="481"/>
                    </a:lnTo>
                    <a:lnTo>
                      <a:pt x="161" y="32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321" y="0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642" y="535"/>
                    </a:lnTo>
                    <a:lnTo>
                      <a:pt x="696" y="1123"/>
                    </a:lnTo>
                    <a:lnTo>
                      <a:pt x="910" y="155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" name="Freeform 553"/>
              <p:cNvSpPr>
                <a:spLocks/>
              </p:cNvSpPr>
              <p:nvPr/>
            </p:nvSpPr>
            <p:spPr bwMode="auto">
              <a:xfrm>
                <a:off x="3342" y="1855"/>
                <a:ext cx="207" cy="388"/>
              </a:xfrm>
              <a:custGeom>
                <a:avLst/>
                <a:gdLst>
                  <a:gd name="T0" fmla="*/ 749 w 1659"/>
                  <a:gd name="T1" fmla="*/ 1550 h 3101"/>
                  <a:gd name="T2" fmla="*/ 910 w 1659"/>
                  <a:gd name="T3" fmla="*/ 1871 h 3101"/>
                  <a:gd name="T4" fmla="*/ 1124 w 1659"/>
                  <a:gd name="T5" fmla="*/ 2193 h 3101"/>
                  <a:gd name="T6" fmla="*/ 1338 w 1659"/>
                  <a:gd name="T7" fmla="*/ 2460 h 3101"/>
                  <a:gd name="T8" fmla="*/ 1499 w 1659"/>
                  <a:gd name="T9" fmla="*/ 2620 h 3101"/>
                  <a:gd name="T10" fmla="*/ 1499 w 1659"/>
                  <a:gd name="T11" fmla="*/ 2620 h 3101"/>
                  <a:gd name="T12" fmla="*/ 1606 w 1659"/>
                  <a:gd name="T13" fmla="*/ 2780 h 3101"/>
                  <a:gd name="T14" fmla="*/ 1659 w 1659"/>
                  <a:gd name="T15" fmla="*/ 2941 h 3101"/>
                  <a:gd name="T16" fmla="*/ 1552 w 1659"/>
                  <a:gd name="T17" fmla="*/ 3048 h 3101"/>
                  <a:gd name="T18" fmla="*/ 1552 w 1659"/>
                  <a:gd name="T19" fmla="*/ 3048 h 3101"/>
                  <a:gd name="T20" fmla="*/ 1392 w 1659"/>
                  <a:gd name="T21" fmla="*/ 3101 h 3101"/>
                  <a:gd name="T22" fmla="*/ 1285 w 1659"/>
                  <a:gd name="T23" fmla="*/ 3101 h 3101"/>
                  <a:gd name="T24" fmla="*/ 1231 w 1659"/>
                  <a:gd name="T25" fmla="*/ 2834 h 3101"/>
                  <a:gd name="T26" fmla="*/ 1231 w 1659"/>
                  <a:gd name="T27" fmla="*/ 2834 h 3101"/>
                  <a:gd name="T28" fmla="*/ 1124 w 1659"/>
                  <a:gd name="T29" fmla="*/ 2567 h 3101"/>
                  <a:gd name="T30" fmla="*/ 963 w 1659"/>
                  <a:gd name="T31" fmla="*/ 2460 h 3101"/>
                  <a:gd name="T32" fmla="*/ 749 w 1659"/>
                  <a:gd name="T33" fmla="*/ 2246 h 3101"/>
                  <a:gd name="T34" fmla="*/ 749 w 1659"/>
                  <a:gd name="T35" fmla="*/ 2246 h 3101"/>
                  <a:gd name="T36" fmla="*/ 535 w 1659"/>
                  <a:gd name="T37" fmla="*/ 1925 h 3101"/>
                  <a:gd name="T38" fmla="*/ 268 w 1659"/>
                  <a:gd name="T39" fmla="*/ 1443 h 3101"/>
                  <a:gd name="T40" fmla="*/ 161 w 1659"/>
                  <a:gd name="T41" fmla="*/ 749 h 3101"/>
                  <a:gd name="T42" fmla="*/ 161 w 1659"/>
                  <a:gd name="T43" fmla="*/ 749 h 3101"/>
                  <a:gd name="T44" fmla="*/ 107 w 1659"/>
                  <a:gd name="T45" fmla="*/ 535 h 3101"/>
                  <a:gd name="T46" fmla="*/ 107 w 1659"/>
                  <a:gd name="T47" fmla="*/ 374 h 3101"/>
                  <a:gd name="T48" fmla="*/ 107 w 1659"/>
                  <a:gd name="T49" fmla="*/ 267 h 3101"/>
                  <a:gd name="T50" fmla="*/ 107 w 1659"/>
                  <a:gd name="T51" fmla="*/ 267 h 3101"/>
                  <a:gd name="T52" fmla="*/ 0 w 1659"/>
                  <a:gd name="T53" fmla="*/ 161 h 3101"/>
                  <a:gd name="T54" fmla="*/ 0 w 1659"/>
                  <a:gd name="T55" fmla="*/ 54 h 3101"/>
                  <a:gd name="T56" fmla="*/ 0 w 1659"/>
                  <a:gd name="T57" fmla="*/ 0 h 3101"/>
                  <a:gd name="T58" fmla="*/ 0 w 1659"/>
                  <a:gd name="T59" fmla="*/ 0 h 3101"/>
                  <a:gd name="T60" fmla="*/ 107 w 1659"/>
                  <a:gd name="T61" fmla="*/ 0 h 3101"/>
                  <a:gd name="T62" fmla="*/ 214 w 1659"/>
                  <a:gd name="T63" fmla="*/ 54 h 3101"/>
                  <a:gd name="T64" fmla="*/ 375 w 1659"/>
                  <a:gd name="T65" fmla="*/ 214 h 3101"/>
                  <a:gd name="T66" fmla="*/ 375 w 1659"/>
                  <a:gd name="T67" fmla="*/ 214 h 3101"/>
                  <a:gd name="T68" fmla="*/ 482 w 1659"/>
                  <a:gd name="T69" fmla="*/ 588 h 3101"/>
                  <a:gd name="T70" fmla="*/ 589 w 1659"/>
                  <a:gd name="T71" fmla="*/ 1123 h 3101"/>
                  <a:gd name="T72" fmla="*/ 749 w 1659"/>
                  <a:gd name="T73" fmla="*/ 1550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9" h="3101">
                    <a:moveTo>
                      <a:pt x="749" y="1550"/>
                    </a:moveTo>
                    <a:lnTo>
                      <a:pt x="910" y="1871"/>
                    </a:lnTo>
                    <a:lnTo>
                      <a:pt x="1124" y="2193"/>
                    </a:lnTo>
                    <a:lnTo>
                      <a:pt x="1338" y="2460"/>
                    </a:lnTo>
                    <a:lnTo>
                      <a:pt x="1499" y="2620"/>
                    </a:lnTo>
                    <a:lnTo>
                      <a:pt x="1499" y="2620"/>
                    </a:lnTo>
                    <a:lnTo>
                      <a:pt x="1606" y="2780"/>
                    </a:lnTo>
                    <a:lnTo>
                      <a:pt x="1659" y="2941"/>
                    </a:lnTo>
                    <a:lnTo>
                      <a:pt x="1552" y="3048"/>
                    </a:lnTo>
                    <a:lnTo>
                      <a:pt x="1552" y="3048"/>
                    </a:lnTo>
                    <a:lnTo>
                      <a:pt x="1392" y="3101"/>
                    </a:lnTo>
                    <a:lnTo>
                      <a:pt x="1285" y="3101"/>
                    </a:lnTo>
                    <a:lnTo>
                      <a:pt x="1231" y="2834"/>
                    </a:lnTo>
                    <a:lnTo>
                      <a:pt x="1231" y="2834"/>
                    </a:lnTo>
                    <a:lnTo>
                      <a:pt x="1124" y="2567"/>
                    </a:lnTo>
                    <a:lnTo>
                      <a:pt x="963" y="2460"/>
                    </a:lnTo>
                    <a:lnTo>
                      <a:pt x="749" y="2246"/>
                    </a:lnTo>
                    <a:lnTo>
                      <a:pt x="749" y="2246"/>
                    </a:lnTo>
                    <a:lnTo>
                      <a:pt x="535" y="1925"/>
                    </a:lnTo>
                    <a:lnTo>
                      <a:pt x="268" y="1443"/>
                    </a:lnTo>
                    <a:lnTo>
                      <a:pt x="161" y="749"/>
                    </a:lnTo>
                    <a:lnTo>
                      <a:pt x="161" y="749"/>
                    </a:lnTo>
                    <a:lnTo>
                      <a:pt x="107" y="535"/>
                    </a:lnTo>
                    <a:lnTo>
                      <a:pt x="107" y="374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0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214" y="54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482" y="588"/>
                    </a:lnTo>
                    <a:lnTo>
                      <a:pt x="589" y="1123"/>
                    </a:lnTo>
                    <a:lnTo>
                      <a:pt x="749" y="155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" name="Freeform 554"/>
              <p:cNvSpPr>
                <a:spLocks/>
              </p:cNvSpPr>
              <p:nvPr/>
            </p:nvSpPr>
            <p:spPr bwMode="auto">
              <a:xfrm>
                <a:off x="3349" y="1855"/>
                <a:ext cx="200" cy="388"/>
              </a:xfrm>
              <a:custGeom>
                <a:avLst/>
                <a:gdLst>
                  <a:gd name="T0" fmla="*/ 642 w 1605"/>
                  <a:gd name="T1" fmla="*/ 1550 h 3101"/>
                  <a:gd name="T2" fmla="*/ 802 w 1605"/>
                  <a:gd name="T3" fmla="*/ 1871 h 3101"/>
                  <a:gd name="T4" fmla="*/ 1016 w 1605"/>
                  <a:gd name="T5" fmla="*/ 2193 h 3101"/>
                  <a:gd name="T6" fmla="*/ 1231 w 1605"/>
                  <a:gd name="T7" fmla="*/ 2460 h 3101"/>
                  <a:gd name="T8" fmla="*/ 1391 w 1605"/>
                  <a:gd name="T9" fmla="*/ 2620 h 3101"/>
                  <a:gd name="T10" fmla="*/ 1391 w 1605"/>
                  <a:gd name="T11" fmla="*/ 2620 h 3101"/>
                  <a:gd name="T12" fmla="*/ 1498 w 1605"/>
                  <a:gd name="T13" fmla="*/ 2780 h 3101"/>
                  <a:gd name="T14" fmla="*/ 1605 w 1605"/>
                  <a:gd name="T15" fmla="*/ 2941 h 3101"/>
                  <a:gd name="T16" fmla="*/ 1498 w 1605"/>
                  <a:gd name="T17" fmla="*/ 3048 h 3101"/>
                  <a:gd name="T18" fmla="*/ 1498 w 1605"/>
                  <a:gd name="T19" fmla="*/ 3048 h 3101"/>
                  <a:gd name="T20" fmla="*/ 1338 w 1605"/>
                  <a:gd name="T21" fmla="*/ 3101 h 3101"/>
                  <a:gd name="T22" fmla="*/ 1284 w 1605"/>
                  <a:gd name="T23" fmla="*/ 3048 h 3101"/>
                  <a:gd name="T24" fmla="*/ 1231 w 1605"/>
                  <a:gd name="T25" fmla="*/ 2834 h 3101"/>
                  <a:gd name="T26" fmla="*/ 1231 w 1605"/>
                  <a:gd name="T27" fmla="*/ 2834 h 3101"/>
                  <a:gd name="T28" fmla="*/ 1124 w 1605"/>
                  <a:gd name="T29" fmla="*/ 2567 h 3101"/>
                  <a:gd name="T30" fmla="*/ 963 w 1605"/>
                  <a:gd name="T31" fmla="*/ 2407 h 3101"/>
                  <a:gd name="T32" fmla="*/ 749 w 1605"/>
                  <a:gd name="T33" fmla="*/ 2193 h 3101"/>
                  <a:gd name="T34" fmla="*/ 749 w 1605"/>
                  <a:gd name="T35" fmla="*/ 2193 h 3101"/>
                  <a:gd name="T36" fmla="*/ 535 w 1605"/>
                  <a:gd name="T37" fmla="*/ 1925 h 3101"/>
                  <a:gd name="T38" fmla="*/ 267 w 1605"/>
                  <a:gd name="T39" fmla="*/ 1497 h 3101"/>
                  <a:gd name="T40" fmla="*/ 160 w 1605"/>
                  <a:gd name="T41" fmla="*/ 802 h 3101"/>
                  <a:gd name="T42" fmla="*/ 160 w 1605"/>
                  <a:gd name="T43" fmla="*/ 802 h 3101"/>
                  <a:gd name="T44" fmla="*/ 107 w 1605"/>
                  <a:gd name="T45" fmla="*/ 588 h 3101"/>
                  <a:gd name="T46" fmla="*/ 107 w 1605"/>
                  <a:gd name="T47" fmla="*/ 427 h 3101"/>
                  <a:gd name="T48" fmla="*/ 107 w 1605"/>
                  <a:gd name="T49" fmla="*/ 267 h 3101"/>
                  <a:gd name="T50" fmla="*/ 107 w 1605"/>
                  <a:gd name="T51" fmla="*/ 267 h 3101"/>
                  <a:gd name="T52" fmla="*/ 53 w 1605"/>
                  <a:gd name="T53" fmla="*/ 161 h 3101"/>
                  <a:gd name="T54" fmla="*/ 0 w 1605"/>
                  <a:gd name="T55" fmla="*/ 54 h 3101"/>
                  <a:gd name="T56" fmla="*/ 0 w 1605"/>
                  <a:gd name="T57" fmla="*/ 0 h 3101"/>
                  <a:gd name="T58" fmla="*/ 0 w 1605"/>
                  <a:gd name="T59" fmla="*/ 0 h 3101"/>
                  <a:gd name="T60" fmla="*/ 53 w 1605"/>
                  <a:gd name="T61" fmla="*/ 54 h 3101"/>
                  <a:gd name="T62" fmla="*/ 160 w 1605"/>
                  <a:gd name="T63" fmla="*/ 107 h 3101"/>
                  <a:gd name="T64" fmla="*/ 321 w 1605"/>
                  <a:gd name="T65" fmla="*/ 267 h 3101"/>
                  <a:gd name="T66" fmla="*/ 321 w 1605"/>
                  <a:gd name="T67" fmla="*/ 267 h 3101"/>
                  <a:gd name="T68" fmla="*/ 374 w 1605"/>
                  <a:gd name="T69" fmla="*/ 642 h 3101"/>
                  <a:gd name="T70" fmla="*/ 481 w 1605"/>
                  <a:gd name="T71" fmla="*/ 1123 h 3101"/>
                  <a:gd name="T72" fmla="*/ 642 w 1605"/>
                  <a:gd name="T73" fmla="*/ 1550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5" h="3101">
                    <a:moveTo>
                      <a:pt x="642" y="1550"/>
                    </a:moveTo>
                    <a:lnTo>
                      <a:pt x="802" y="1871"/>
                    </a:lnTo>
                    <a:lnTo>
                      <a:pt x="1016" y="2193"/>
                    </a:lnTo>
                    <a:lnTo>
                      <a:pt x="1231" y="2460"/>
                    </a:lnTo>
                    <a:lnTo>
                      <a:pt x="1391" y="2620"/>
                    </a:lnTo>
                    <a:lnTo>
                      <a:pt x="1391" y="2620"/>
                    </a:lnTo>
                    <a:lnTo>
                      <a:pt x="1498" y="2780"/>
                    </a:lnTo>
                    <a:lnTo>
                      <a:pt x="1605" y="2941"/>
                    </a:lnTo>
                    <a:lnTo>
                      <a:pt x="1498" y="3048"/>
                    </a:lnTo>
                    <a:lnTo>
                      <a:pt x="1498" y="3048"/>
                    </a:lnTo>
                    <a:lnTo>
                      <a:pt x="1338" y="3101"/>
                    </a:lnTo>
                    <a:lnTo>
                      <a:pt x="1284" y="3048"/>
                    </a:lnTo>
                    <a:lnTo>
                      <a:pt x="1231" y="2834"/>
                    </a:lnTo>
                    <a:lnTo>
                      <a:pt x="1231" y="2834"/>
                    </a:lnTo>
                    <a:lnTo>
                      <a:pt x="1124" y="2567"/>
                    </a:lnTo>
                    <a:lnTo>
                      <a:pt x="963" y="2407"/>
                    </a:lnTo>
                    <a:lnTo>
                      <a:pt x="749" y="2193"/>
                    </a:lnTo>
                    <a:lnTo>
                      <a:pt x="749" y="2193"/>
                    </a:lnTo>
                    <a:lnTo>
                      <a:pt x="535" y="1925"/>
                    </a:lnTo>
                    <a:lnTo>
                      <a:pt x="267" y="1497"/>
                    </a:lnTo>
                    <a:lnTo>
                      <a:pt x="160" y="802"/>
                    </a:lnTo>
                    <a:lnTo>
                      <a:pt x="160" y="802"/>
                    </a:lnTo>
                    <a:lnTo>
                      <a:pt x="107" y="588"/>
                    </a:lnTo>
                    <a:lnTo>
                      <a:pt x="107" y="42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4"/>
                    </a:lnTo>
                    <a:lnTo>
                      <a:pt x="160" y="107"/>
                    </a:lnTo>
                    <a:lnTo>
                      <a:pt x="321" y="267"/>
                    </a:lnTo>
                    <a:lnTo>
                      <a:pt x="321" y="267"/>
                    </a:lnTo>
                    <a:lnTo>
                      <a:pt x="374" y="642"/>
                    </a:lnTo>
                    <a:lnTo>
                      <a:pt x="481" y="1123"/>
                    </a:lnTo>
                    <a:lnTo>
                      <a:pt x="642" y="155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" name="Freeform 555"/>
              <p:cNvSpPr>
                <a:spLocks/>
              </p:cNvSpPr>
              <p:nvPr/>
            </p:nvSpPr>
            <p:spPr bwMode="auto">
              <a:xfrm>
                <a:off x="3355" y="1862"/>
                <a:ext cx="188" cy="374"/>
              </a:xfrm>
              <a:custGeom>
                <a:avLst/>
                <a:gdLst>
                  <a:gd name="T0" fmla="*/ 0 w 1499"/>
                  <a:gd name="T1" fmla="*/ 0 h 2994"/>
                  <a:gd name="T2" fmla="*/ 54 w 1499"/>
                  <a:gd name="T3" fmla="*/ 0 h 2994"/>
                  <a:gd name="T4" fmla="*/ 107 w 1499"/>
                  <a:gd name="T5" fmla="*/ 107 h 2994"/>
                  <a:gd name="T6" fmla="*/ 214 w 1499"/>
                  <a:gd name="T7" fmla="*/ 266 h 2994"/>
                  <a:gd name="T8" fmla="*/ 214 w 1499"/>
                  <a:gd name="T9" fmla="*/ 266 h 2994"/>
                  <a:gd name="T10" fmla="*/ 268 w 1499"/>
                  <a:gd name="T11" fmla="*/ 641 h 2994"/>
                  <a:gd name="T12" fmla="*/ 375 w 1499"/>
                  <a:gd name="T13" fmla="*/ 1123 h 2994"/>
                  <a:gd name="T14" fmla="*/ 535 w 1499"/>
                  <a:gd name="T15" fmla="*/ 1496 h 2994"/>
                  <a:gd name="T16" fmla="*/ 535 w 1499"/>
                  <a:gd name="T17" fmla="*/ 1496 h 2994"/>
                  <a:gd name="T18" fmla="*/ 696 w 1499"/>
                  <a:gd name="T19" fmla="*/ 1764 h 2994"/>
                  <a:gd name="T20" fmla="*/ 856 w 1499"/>
                  <a:gd name="T21" fmla="*/ 2032 h 2994"/>
                  <a:gd name="T22" fmla="*/ 1017 w 1499"/>
                  <a:gd name="T23" fmla="*/ 2246 h 2994"/>
                  <a:gd name="T24" fmla="*/ 1231 w 1499"/>
                  <a:gd name="T25" fmla="*/ 2460 h 2994"/>
                  <a:gd name="T26" fmla="*/ 1338 w 1499"/>
                  <a:gd name="T27" fmla="*/ 2566 h 2994"/>
                  <a:gd name="T28" fmla="*/ 1338 w 1499"/>
                  <a:gd name="T29" fmla="*/ 2566 h 2994"/>
                  <a:gd name="T30" fmla="*/ 1445 w 1499"/>
                  <a:gd name="T31" fmla="*/ 2726 h 2994"/>
                  <a:gd name="T32" fmla="*/ 1499 w 1499"/>
                  <a:gd name="T33" fmla="*/ 2887 h 2994"/>
                  <a:gd name="T34" fmla="*/ 1392 w 1499"/>
                  <a:gd name="T35" fmla="*/ 2940 h 2994"/>
                  <a:gd name="T36" fmla="*/ 1392 w 1499"/>
                  <a:gd name="T37" fmla="*/ 2940 h 2994"/>
                  <a:gd name="T38" fmla="*/ 1285 w 1499"/>
                  <a:gd name="T39" fmla="*/ 2994 h 2994"/>
                  <a:gd name="T40" fmla="*/ 1285 w 1499"/>
                  <a:gd name="T41" fmla="*/ 2994 h 2994"/>
                  <a:gd name="T42" fmla="*/ 1231 w 1499"/>
                  <a:gd name="T43" fmla="*/ 2726 h 2994"/>
                  <a:gd name="T44" fmla="*/ 1231 w 1499"/>
                  <a:gd name="T45" fmla="*/ 2726 h 2994"/>
                  <a:gd name="T46" fmla="*/ 1124 w 1499"/>
                  <a:gd name="T47" fmla="*/ 2513 h 2994"/>
                  <a:gd name="T48" fmla="*/ 963 w 1499"/>
                  <a:gd name="T49" fmla="*/ 2353 h 2994"/>
                  <a:gd name="T50" fmla="*/ 749 w 1499"/>
                  <a:gd name="T51" fmla="*/ 2139 h 2994"/>
                  <a:gd name="T52" fmla="*/ 749 w 1499"/>
                  <a:gd name="T53" fmla="*/ 2139 h 2994"/>
                  <a:gd name="T54" fmla="*/ 535 w 1499"/>
                  <a:gd name="T55" fmla="*/ 1871 h 2994"/>
                  <a:gd name="T56" fmla="*/ 268 w 1499"/>
                  <a:gd name="T57" fmla="*/ 1443 h 2994"/>
                  <a:gd name="T58" fmla="*/ 161 w 1499"/>
                  <a:gd name="T59" fmla="*/ 748 h 2994"/>
                  <a:gd name="T60" fmla="*/ 161 w 1499"/>
                  <a:gd name="T61" fmla="*/ 748 h 2994"/>
                  <a:gd name="T62" fmla="*/ 107 w 1499"/>
                  <a:gd name="T63" fmla="*/ 588 h 2994"/>
                  <a:gd name="T64" fmla="*/ 107 w 1499"/>
                  <a:gd name="T65" fmla="*/ 427 h 2994"/>
                  <a:gd name="T66" fmla="*/ 107 w 1499"/>
                  <a:gd name="T67" fmla="*/ 266 h 2994"/>
                  <a:gd name="T68" fmla="*/ 107 w 1499"/>
                  <a:gd name="T69" fmla="*/ 266 h 2994"/>
                  <a:gd name="T70" fmla="*/ 54 w 1499"/>
                  <a:gd name="T71" fmla="*/ 160 h 2994"/>
                  <a:gd name="T72" fmla="*/ 0 w 1499"/>
                  <a:gd name="T73" fmla="*/ 53 h 2994"/>
                  <a:gd name="T74" fmla="*/ 0 w 1499"/>
                  <a:gd name="T75" fmla="*/ 0 h 2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99" h="2994">
                    <a:moveTo>
                      <a:pt x="0" y="0"/>
                    </a:moveTo>
                    <a:lnTo>
                      <a:pt x="54" y="0"/>
                    </a:lnTo>
                    <a:lnTo>
                      <a:pt x="107" y="107"/>
                    </a:lnTo>
                    <a:lnTo>
                      <a:pt x="214" y="266"/>
                    </a:lnTo>
                    <a:lnTo>
                      <a:pt x="214" y="266"/>
                    </a:lnTo>
                    <a:lnTo>
                      <a:pt x="268" y="641"/>
                    </a:lnTo>
                    <a:lnTo>
                      <a:pt x="375" y="1123"/>
                    </a:lnTo>
                    <a:lnTo>
                      <a:pt x="535" y="1496"/>
                    </a:lnTo>
                    <a:lnTo>
                      <a:pt x="535" y="1496"/>
                    </a:lnTo>
                    <a:lnTo>
                      <a:pt x="696" y="1764"/>
                    </a:lnTo>
                    <a:lnTo>
                      <a:pt x="856" y="2032"/>
                    </a:lnTo>
                    <a:lnTo>
                      <a:pt x="1017" y="2246"/>
                    </a:lnTo>
                    <a:lnTo>
                      <a:pt x="1231" y="2460"/>
                    </a:lnTo>
                    <a:lnTo>
                      <a:pt x="1338" y="2566"/>
                    </a:lnTo>
                    <a:lnTo>
                      <a:pt x="1338" y="2566"/>
                    </a:lnTo>
                    <a:lnTo>
                      <a:pt x="1445" y="2726"/>
                    </a:lnTo>
                    <a:lnTo>
                      <a:pt x="1499" y="2887"/>
                    </a:lnTo>
                    <a:lnTo>
                      <a:pt x="1392" y="2940"/>
                    </a:lnTo>
                    <a:lnTo>
                      <a:pt x="1392" y="2940"/>
                    </a:lnTo>
                    <a:lnTo>
                      <a:pt x="1285" y="2994"/>
                    </a:lnTo>
                    <a:lnTo>
                      <a:pt x="1285" y="2994"/>
                    </a:lnTo>
                    <a:lnTo>
                      <a:pt x="1231" y="2726"/>
                    </a:lnTo>
                    <a:lnTo>
                      <a:pt x="1231" y="2726"/>
                    </a:lnTo>
                    <a:lnTo>
                      <a:pt x="1124" y="2513"/>
                    </a:lnTo>
                    <a:lnTo>
                      <a:pt x="963" y="2353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535" y="1871"/>
                    </a:lnTo>
                    <a:lnTo>
                      <a:pt x="268" y="1443"/>
                    </a:lnTo>
                    <a:lnTo>
                      <a:pt x="161" y="748"/>
                    </a:lnTo>
                    <a:lnTo>
                      <a:pt x="161" y="748"/>
                    </a:lnTo>
                    <a:lnTo>
                      <a:pt x="107" y="588"/>
                    </a:lnTo>
                    <a:lnTo>
                      <a:pt x="107" y="427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54" y="160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" name="Freeform 556"/>
              <p:cNvSpPr>
                <a:spLocks/>
              </p:cNvSpPr>
              <p:nvPr/>
            </p:nvSpPr>
            <p:spPr bwMode="auto">
              <a:xfrm>
                <a:off x="3650" y="2083"/>
                <a:ext cx="1779" cy="902"/>
              </a:xfrm>
              <a:custGeom>
                <a:avLst/>
                <a:gdLst>
                  <a:gd name="T0" fmla="*/ 0 w 14233"/>
                  <a:gd name="T1" fmla="*/ 3315 h 7219"/>
                  <a:gd name="T2" fmla="*/ 588 w 14233"/>
                  <a:gd name="T3" fmla="*/ 2567 h 7219"/>
                  <a:gd name="T4" fmla="*/ 1176 w 14233"/>
                  <a:gd name="T5" fmla="*/ 2460 h 7219"/>
                  <a:gd name="T6" fmla="*/ 2033 w 14233"/>
                  <a:gd name="T7" fmla="*/ 2406 h 7219"/>
                  <a:gd name="T8" fmla="*/ 2461 w 14233"/>
                  <a:gd name="T9" fmla="*/ 2299 h 7219"/>
                  <a:gd name="T10" fmla="*/ 3371 w 14233"/>
                  <a:gd name="T11" fmla="*/ 1819 h 7219"/>
                  <a:gd name="T12" fmla="*/ 3638 w 14233"/>
                  <a:gd name="T13" fmla="*/ 1605 h 7219"/>
                  <a:gd name="T14" fmla="*/ 4173 w 14233"/>
                  <a:gd name="T15" fmla="*/ 1176 h 7219"/>
                  <a:gd name="T16" fmla="*/ 4334 w 14233"/>
                  <a:gd name="T17" fmla="*/ 962 h 7219"/>
                  <a:gd name="T18" fmla="*/ 4816 w 14233"/>
                  <a:gd name="T19" fmla="*/ 428 h 7219"/>
                  <a:gd name="T20" fmla="*/ 5030 w 14233"/>
                  <a:gd name="T21" fmla="*/ 161 h 7219"/>
                  <a:gd name="T22" fmla="*/ 5672 w 14233"/>
                  <a:gd name="T23" fmla="*/ 0 h 7219"/>
                  <a:gd name="T24" fmla="*/ 5992 w 14233"/>
                  <a:gd name="T25" fmla="*/ 53 h 7219"/>
                  <a:gd name="T26" fmla="*/ 6527 w 14233"/>
                  <a:gd name="T27" fmla="*/ 428 h 7219"/>
                  <a:gd name="T28" fmla="*/ 6581 w 14233"/>
                  <a:gd name="T29" fmla="*/ 482 h 7219"/>
                  <a:gd name="T30" fmla="*/ 6955 w 14233"/>
                  <a:gd name="T31" fmla="*/ 696 h 7219"/>
                  <a:gd name="T32" fmla="*/ 7116 w 14233"/>
                  <a:gd name="T33" fmla="*/ 802 h 7219"/>
                  <a:gd name="T34" fmla="*/ 7384 w 14233"/>
                  <a:gd name="T35" fmla="*/ 1016 h 7219"/>
                  <a:gd name="T36" fmla="*/ 7491 w 14233"/>
                  <a:gd name="T37" fmla="*/ 1176 h 7219"/>
                  <a:gd name="T38" fmla="*/ 8186 w 14233"/>
                  <a:gd name="T39" fmla="*/ 1605 h 7219"/>
                  <a:gd name="T40" fmla="*/ 8454 w 14233"/>
                  <a:gd name="T41" fmla="*/ 1765 h 7219"/>
                  <a:gd name="T42" fmla="*/ 8722 w 14233"/>
                  <a:gd name="T43" fmla="*/ 2139 h 7219"/>
                  <a:gd name="T44" fmla="*/ 8775 w 14233"/>
                  <a:gd name="T45" fmla="*/ 2192 h 7219"/>
                  <a:gd name="T46" fmla="*/ 9150 w 14233"/>
                  <a:gd name="T47" fmla="*/ 2567 h 7219"/>
                  <a:gd name="T48" fmla="*/ 9524 w 14233"/>
                  <a:gd name="T49" fmla="*/ 2941 h 7219"/>
                  <a:gd name="T50" fmla="*/ 9524 w 14233"/>
                  <a:gd name="T51" fmla="*/ 3049 h 7219"/>
                  <a:gd name="T52" fmla="*/ 10113 w 14233"/>
                  <a:gd name="T53" fmla="*/ 3690 h 7219"/>
                  <a:gd name="T54" fmla="*/ 10755 w 14233"/>
                  <a:gd name="T55" fmla="*/ 4225 h 7219"/>
                  <a:gd name="T56" fmla="*/ 11237 w 14233"/>
                  <a:gd name="T57" fmla="*/ 4652 h 7219"/>
                  <a:gd name="T58" fmla="*/ 11718 w 14233"/>
                  <a:gd name="T59" fmla="*/ 4973 h 7219"/>
                  <a:gd name="T60" fmla="*/ 11985 w 14233"/>
                  <a:gd name="T61" fmla="*/ 5241 h 7219"/>
                  <a:gd name="T62" fmla="*/ 12092 w 14233"/>
                  <a:gd name="T63" fmla="*/ 5401 h 7219"/>
                  <a:gd name="T64" fmla="*/ 12253 w 14233"/>
                  <a:gd name="T65" fmla="*/ 5507 h 7219"/>
                  <a:gd name="T66" fmla="*/ 13163 w 14233"/>
                  <a:gd name="T67" fmla="*/ 6043 h 7219"/>
                  <a:gd name="T68" fmla="*/ 13484 w 14233"/>
                  <a:gd name="T69" fmla="*/ 6257 h 7219"/>
                  <a:gd name="T70" fmla="*/ 13912 w 14233"/>
                  <a:gd name="T71" fmla="*/ 6684 h 7219"/>
                  <a:gd name="T72" fmla="*/ 13912 w 14233"/>
                  <a:gd name="T73" fmla="*/ 6791 h 7219"/>
                  <a:gd name="T74" fmla="*/ 14233 w 14233"/>
                  <a:gd name="T75" fmla="*/ 7058 h 7219"/>
                  <a:gd name="T76" fmla="*/ 14233 w 14233"/>
                  <a:gd name="T77" fmla="*/ 7219 h 7219"/>
                  <a:gd name="T78" fmla="*/ 54 w 14233"/>
                  <a:gd name="T79" fmla="*/ 4331 h 7219"/>
                  <a:gd name="T80" fmla="*/ 0 w 14233"/>
                  <a:gd name="T81" fmla="*/ 3904 h 7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233" h="7219">
                    <a:moveTo>
                      <a:pt x="0" y="3529"/>
                    </a:moveTo>
                    <a:lnTo>
                      <a:pt x="0" y="3315"/>
                    </a:lnTo>
                    <a:lnTo>
                      <a:pt x="160" y="2888"/>
                    </a:lnTo>
                    <a:lnTo>
                      <a:pt x="588" y="2567"/>
                    </a:lnTo>
                    <a:lnTo>
                      <a:pt x="588" y="2567"/>
                    </a:lnTo>
                    <a:lnTo>
                      <a:pt x="1176" y="2460"/>
                    </a:lnTo>
                    <a:lnTo>
                      <a:pt x="1658" y="2460"/>
                    </a:lnTo>
                    <a:lnTo>
                      <a:pt x="2033" y="2406"/>
                    </a:lnTo>
                    <a:lnTo>
                      <a:pt x="2033" y="2406"/>
                    </a:lnTo>
                    <a:lnTo>
                      <a:pt x="2461" y="2299"/>
                    </a:lnTo>
                    <a:lnTo>
                      <a:pt x="2943" y="2085"/>
                    </a:lnTo>
                    <a:lnTo>
                      <a:pt x="3371" y="1819"/>
                    </a:lnTo>
                    <a:lnTo>
                      <a:pt x="3371" y="1819"/>
                    </a:lnTo>
                    <a:lnTo>
                      <a:pt x="3638" y="1605"/>
                    </a:lnTo>
                    <a:lnTo>
                      <a:pt x="3906" y="1390"/>
                    </a:lnTo>
                    <a:lnTo>
                      <a:pt x="4173" y="1176"/>
                    </a:lnTo>
                    <a:lnTo>
                      <a:pt x="4173" y="1176"/>
                    </a:lnTo>
                    <a:lnTo>
                      <a:pt x="4334" y="962"/>
                    </a:lnTo>
                    <a:lnTo>
                      <a:pt x="4548" y="696"/>
                    </a:lnTo>
                    <a:lnTo>
                      <a:pt x="4816" y="428"/>
                    </a:lnTo>
                    <a:lnTo>
                      <a:pt x="4816" y="428"/>
                    </a:lnTo>
                    <a:lnTo>
                      <a:pt x="5030" y="161"/>
                    </a:lnTo>
                    <a:lnTo>
                      <a:pt x="5297" y="0"/>
                    </a:lnTo>
                    <a:lnTo>
                      <a:pt x="5672" y="0"/>
                    </a:lnTo>
                    <a:lnTo>
                      <a:pt x="5672" y="0"/>
                    </a:lnTo>
                    <a:lnTo>
                      <a:pt x="5992" y="53"/>
                    </a:lnTo>
                    <a:lnTo>
                      <a:pt x="6313" y="214"/>
                    </a:lnTo>
                    <a:lnTo>
                      <a:pt x="6527" y="428"/>
                    </a:lnTo>
                    <a:lnTo>
                      <a:pt x="6527" y="428"/>
                    </a:lnTo>
                    <a:lnTo>
                      <a:pt x="6581" y="482"/>
                    </a:lnTo>
                    <a:lnTo>
                      <a:pt x="6741" y="589"/>
                    </a:lnTo>
                    <a:lnTo>
                      <a:pt x="6955" y="696"/>
                    </a:lnTo>
                    <a:lnTo>
                      <a:pt x="6955" y="696"/>
                    </a:lnTo>
                    <a:lnTo>
                      <a:pt x="7116" y="802"/>
                    </a:lnTo>
                    <a:lnTo>
                      <a:pt x="7277" y="909"/>
                    </a:lnTo>
                    <a:lnTo>
                      <a:pt x="7384" y="1016"/>
                    </a:lnTo>
                    <a:lnTo>
                      <a:pt x="7384" y="1016"/>
                    </a:lnTo>
                    <a:lnTo>
                      <a:pt x="7491" y="1176"/>
                    </a:lnTo>
                    <a:lnTo>
                      <a:pt x="7812" y="1390"/>
                    </a:lnTo>
                    <a:lnTo>
                      <a:pt x="8186" y="1605"/>
                    </a:lnTo>
                    <a:lnTo>
                      <a:pt x="8186" y="1605"/>
                    </a:lnTo>
                    <a:lnTo>
                      <a:pt x="8454" y="1765"/>
                    </a:lnTo>
                    <a:lnTo>
                      <a:pt x="8615" y="1926"/>
                    </a:lnTo>
                    <a:lnTo>
                      <a:pt x="8722" y="2139"/>
                    </a:lnTo>
                    <a:lnTo>
                      <a:pt x="8722" y="2139"/>
                    </a:lnTo>
                    <a:lnTo>
                      <a:pt x="8775" y="2192"/>
                    </a:lnTo>
                    <a:lnTo>
                      <a:pt x="8936" y="2353"/>
                    </a:lnTo>
                    <a:lnTo>
                      <a:pt x="9150" y="2567"/>
                    </a:lnTo>
                    <a:lnTo>
                      <a:pt x="9364" y="2781"/>
                    </a:lnTo>
                    <a:lnTo>
                      <a:pt x="9524" y="2941"/>
                    </a:lnTo>
                    <a:lnTo>
                      <a:pt x="9524" y="3049"/>
                    </a:lnTo>
                    <a:lnTo>
                      <a:pt x="9524" y="3049"/>
                    </a:lnTo>
                    <a:lnTo>
                      <a:pt x="9685" y="3262"/>
                    </a:lnTo>
                    <a:lnTo>
                      <a:pt x="10113" y="3690"/>
                    </a:lnTo>
                    <a:lnTo>
                      <a:pt x="10755" y="4225"/>
                    </a:lnTo>
                    <a:lnTo>
                      <a:pt x="10755" y="4225"/>
                    </a:lnTo>
                    <a:lnTo>
                      <a:pt x="11023" y="4438"/>
                    </a:lnTo>
                    <a:lnTo>
                      <a:pt x="11237" y="4652"/>
                    </a:lnTo>
                    <a:lnTo>
                      <a:pt x="11504" y="4813"/>
                    </a:lnTo>
                    <a:lnTo>
                      <a:pt x="11718" y="4973"/>
                    </a:lnTo>
                    <a:lnTo>
                      <a:pt x="11878" y="5134"/>
                    </a:lnTo>
                    <a:lnTo>
                      <a:pt x="11985" y="5241"/>
                    </a:lnTo>
                    <a:lnTo>
                      <a:pt x="12092" y="5348"/>
                    </a:lnTo>
                    <a:lnTo>
                      <a:pt x="12092" y="5401"/>
                    </a:lnTo>
                    <a:lnTo>
                      <a:pt x="12092" y="5401"/>
                    </a:lnTo>
                    <a:lnTo>
                      <a:pt x="12253" y="5507"/>
                    </a:lnTo>
                    <a:lnTo>
                      <a:pt x="12681" y="5721"/>
                    </a:lnTo>
                    <a:lnTo>
                      <a:pt x="13163" y="6043"/>
                    </a:lnTo>
                    <a:lnTo>
                      <a:pt x="13163" y="6043"/>
                    </a:lnTo>
                    <a:lnTo>
                      <a:pt x="13484" y="6257"/>
                    </a:lnTo>
                    <a:lnTo>
                      <a:pt x="13751" y="6471"/>
                    </a:lnTo>
                    <a:lnTo>
                      <a:pt x="13912" y="6684"/>
                    </a:lnTo>
                    <a:lnTo>
                      <a:pt x="13912" y="6791"/>
                    </a:lnTo>
                    <a:lnTo>
                      <a:pt x="13912" y="6791"/>
                    </a:lnTo>
                    <a:lnTo>
                      <a:pt x="14019" y="6898"/>
                    </a:lnTo>
                    <a:lnTo>
                      <a:pt x="14233" y="7058"/>
                    </a:lnTo>
                    <a:lnTo>
                      <a:pt x="14233" y="7219"/>
                    </a:lnTo>
                    <a:lnTo>
                      <a:pt x="14233" y="7219"/>
                    </a:lnTo>
                    <a:lnTo>
                      <a:pt x="2889" y="7219"/>
                    </a:lnTo>
                    <a:lnTo>
                      <a:pt x="54" y="4331"/>
                    </a:lnTo>
                    <a:lnTo>
                      <a:pt x="54" y="4225"/>
                    </a:lnTo>
                    <a:lnTo>
                      <a:pt x="0" y="3904"/>
                    </a:lnTo>
                    <a:lnTo>
                      <a:pt x="0" y="352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" name="Freeform 557"/>
              <p:cNvSpPr>
                <a:spLocks/>
              </p:cNvSpPr>
              <p:nvPr/>
            </p:nvSpPr>
            <p:spPr bwMode="auto">
              <a:xfrm>
                <a:off x="3844" y="2230"/>
                <a:ext cx="635" cy="207"/>
              </a:xfrm>
              <a:custGeom>
                <a:avLst/>
                <a:gdLst>
                  <a:gd name="T0" fmla="*/ 1070 w 5083"/>
                  <a:gd name="T1" fmla="*/ 268 h 1658"/>
                  <a:gd name="T2" fmla="*/ 1177 w 5083"/>
                  <a:gd name="T3" fmla="*/ 589 h 1658"/>
                  <a:gd name="T4" fmla="*/ 1177 w 5083"/>
                  <a:gd name="T5" fmla="*/ 589 h 1658"/>
                  <a:gd name="T6" fmla="*/ 1284 w 5083"/>
                  <a:gd name="T7" fmla="*/ 589 h 1658"/>
                  <a:gd name="T8" fmla="*/ 1606 w 5083"/>
                  <a:gd name="T9" fmla="*/ 536 h 1658"/>
                  <a:gd name="T10" fmla="*/ 2622 w 5083"/>
                  <a:gd name="T11" fmla="*/ 375 h 1658"/>
                  <a:gd name="T12" fmla="*/ 2944 w 5083"/>
                  <a:gd name="T13" fmla="*/ 321 h 1658"/>
                  <a:gd name="T14" fmla="*/ 3372 w 5083"/>
                  <a:gd name="T15" fmla="*/ 214 h 1658"/>
                  <a:gd name="T16" fmla="*/ 3532 w 5083"/>
                  <a:gd name="T17" fmla="*/ 161 h 1658"/>
                  <a:gd name="T18" fmla="*/ 4014 w 5083"/>
                  <a:gd name="T19" fmla="*/ 107 h 1658"/>
                  <a:gd name="T20" fmla="*/ 4227 w 5083"/>
                  <a:gd name="T21" fmla="*/ 107 h 1658"/>
                  <a:gd name="T22" fmla="*/ 4495 w 5083"/>
                  <a:gd name="T23" fmla="*/ 107 h 1658"/>
                  <a:gd name="T24" fmla="*/ 4548 w 5083"/>
                  <a:gd name="T25" fmla="*/ 107 h 1658"/>
                  <a:gd name="T26" fmla="*/ 4816 w 5083"/>
                  <a:gd name="T27" fmla="*/ 54 h 1658"/>
                  <a:gd name="T28" fmla="*/ 4923 w 5083"/>
                  <a:gd name="T29" fmla="*/ 54 h 1658"/>
                  <a:gd name="T30" fmla="*/ 5030 w 5083"/>
                  <a:gd name="T31" fmla="*/ 161 h 1658"/>
                  <a:gd name="T32" fmla="*/ 5030 w 5083"/>
                  <a:gd name="T33" fmla="*/ 268 h 1658"/>
                  <a:gd name="T34" fmla="*/ 5030 w 5083"/>
                  <a:gd name="T35" fmla="*/ 321 h 1658"/>
                  <a:gd name="T36" fmla="*/ 5030 w 5083"/>
                  <a:gd name="T37" fmla="*/ 375 h 1658"/>
                  <a:gd name="T38" fmla="*/ 5083 w 5083"/>
                  <a:gd name="T39" fmla="*/ 482 h 1658"/>
                  <a:gd name="T40" fmla="*/ 5030 w 5083"/>
                  <a:gd name="T41" fmla="*/ 589 h 1658"/>
                  <a:gd name="T42" fmla="*/ 5030 w 5083"/>
                  <a:gd name="T43" fmla="*/ 643 h 1658"/>
                  <a:gd name="T44" fmla="*/ 5030 w 5083"/>
                  <a:gd name="T45" fmla="*/ 696 h 1658"/>
                  <a:gd name="T46" fmla="*/ 4976 w 5083"/>
                  <a:gd name="T47" fmla="*/ 802 h 1658"/>
                  <a:gd name="T48" fmla="*/ 4869 w 5083"/>
                  <a:gd name="T49" fmla="*/ 909 h 1658"/>
                  <a:gd name="T50" fmla="*/ 4762 w 5083"/>
                  <a:gd name="T51" fmla="*/ 1016 h 1658"/>
                  <a:gd name="T52" fmla="*/ 4762 w 5083"/>
                  <a:gd name="T53" fmla="*/ 1070 h 1658"/>
                  <a:gd name="T54" fmla="*/ 4762 w 5083"/>
                  <a:gd name="T55" fmla="*/ 1123 h 1658"/>
                  <a:gd name="T56" fmla="*/ 4655 w 5083"/>
                  <a:gd name="T57" fmla="*/ 1123 h 1658"/>
                  <a:gd name="T58" fmla="*/ 4495 w 5083"/>
                  <a:gd name="T59" fmla="*/ 1123 h 1658"/>
                  <a:gd name="T60" fmla="*/ 4441 w 5083"/>
                  <a:gd name="T61" fmla="*/ 1123 h 1658"/>
                  <a:gd name="T62" fmla="*/ 4388 w 5083"/>
                  <a:gd name="T63" fmla="*/ 963 h 1658"/>
                  <a:gd name="T64" fmla="*/ 4388 w 5083"/>
                  <a:gd name="T65" fmla="*/ 909 h 1658"/>
                  <a:gd name="T66" fmla="*/ 4067 w 5083"/>
                  <a:gd name="T67" fmla="*/ 856 h 1658"/>
                  <a:gd name="T68" fmla="*/ 3907 w 5083"/>
                  <a:gd name="T69" fmla="*/ 802 h 1658"/>
                  <a:gd name="T70" fmla="*/ 3639 w 5083"/>
                  <a:gd name="T71" fmla="*/ 696 h 1658"/>
                  <a:gd name="T72" fmla="*/ 3639 w 5083"/>
                  <a:gd name="T73" fmla="*/ 643 h 1658"/>
                  <a:gd name="T74" fmla="*/ 3586 w 5083"/>
                  <a:gd name="T75" fmla="*/ 696 h 1658"/>
                  <a:gd name="T76" fmla="*/ 3586 w 5083"/>
                  <a:gd name="T77" fmla="*/ 696 h 1658"/>
                  <a:gd name="T78" fmla="*/ 2837 w 5083"/>
                  <a:gd name="T79" fmla="*/ 1070 h 1658"/>
                  <a:gd name="T80" fmla="*/ 2301 w 5083"/>
                  <a:gd name="T81" fmla="*/ 1337 h 1658"/>
                  <a:gd name="T82" fmla="*/ 1392 w 5083"/>
                  <a:gd name="T83" fmla="*/ 1605 h 1658"/>
                  <a:gd name="T84" fmla="*/ 1177 w 5083"/>
                  <a:gd name="T85" fmla="*/ 1658 h 1658"/>
                  <a:gd name="T86" fmla="*/ 589 w 5083"/>
                  <a:gd name="T87" fmla="*/ 1658 h 1658"/>
                  <a:gd name="T88" fmla="*/ 428 w 5083"/>
                  <a:gd name="T89" fmla="*/ 1498 h 1658"/>
                  <a:gd name="T90" fmla="*/ 107 w 5083"/>
                  <a:gd name="T91" fmla="*/ 856 h 1658"/>
                  <a:gd name="T92" fmla="*/ 0 w 5083"/>
                  <a:gd name="T93" fmla="*/ 375 h 1658"/>
                  <a:gd name="T94" fmla="*/ 428 w 5083"/>
                  <a:gd name="T95" fmla="*/ 0 h 1658"/>
                  <a:gd name="T96" fmla="*/ 589 w 5083"/>
                  <a:gd name="T97" fmla="*/ 0 h 1658"/>
                  <a:gd name="T98" fmla="*/ 910 w 5083"/>
                  <a:gd name="T99" fmla="*/ 107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83" h="1658">
                    <a:moveTo>
                      <a:pt x="1070" y="161"/>
                    </a:moveTo>
                    <a:lnTo>
                      <a:pt x="1070" y="268"/>
                    </a:lnTo>
                    <a:lnTo>
                      <a:pt x="1124" y="482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231" y="589"/>
                    </a:lnTo>
                    <a:lnTo>
                      <a:pt x="1284" y="589"/>
                    </a:lnTo>
                    <a:lnTo>
                      <a:pt x="1284" y="589"/>
                    </a:lnTo>
                    <a:lnTo>
                      <a:pt x="1606" y="536"/>
                    </a:lnTo>
                    <a:lnTo>
                      <a:pt x="2141" y="482"/>
                    </a:lnTo>
                    <a:lnTo>
                      <a:pt x="2622" y="375"/>
                    </a:lnTo>
                    <a:lnTo>
                      <a:pt x="2622" y="375"/>
                    </a:lnTo>
                    <a:lnTo>
                      <a:pt x="2944" y="321"/>
                    </a:lnTo>
                    <a:lnTo>
                      <a:pt x="3158" y="268"/>
                    </a:lnTo>
                    <a:lnTo>
                      <a:pt x="3372" y="214"/>
                    </a:lnTo>
                    <a:lnTo>
                      <a:pt x="3372" y="214"/>
                    </a:lnTo>
                    <a:lnTo>
                      <a:pt x="3532" y="161"/>
                    </a:lnTo>
                    <a:lnTo>
                      <a:pt x="3746" y="107"/>
                    </a:lnTo>
                    <a:lnTo>
                      <a:pt x="4014" y="107"/>
                    </a:lnTo>
                    <a:lnTo>
                      <a:pt x="4014" y="107"/>
                    </a:lnTo>
                    <a:lnTo>
                      <a:pt x="4227" y="107"/>
                    </a:lnTo>
                    <a:lnTo>
                      <a:pt x="4388" y="161"/>
                    </a:lnTo>
                    <a:lnTo>
                      <a:pt x="4495" y="107"/>
                    </a:lnTo>
                    <a:lnTo>
                      <a:pt x="4495" y="107"/>
                    </a:lnTo>
                    <a:lnTo>
                      <a:pt x="4548" y="107"/>
                    </a:lnTo>
                    <a:lnTo>
                      <a:pt x="4655" y="107"/>
                    </a:lnTo>
                    <a:lnTo>
                      <a:pt x="4816" y="54"/>
                    </a:lnTo>
                    <a:lnTo>
                      <a:pt x="4816" y="54"/>
                    </a:lnTo>
                    <a:lnTo>
                      <a:pt x="4923" y="54"/>
                    </a:lnTo>
                    <a:lnTo>
                      <a:pt x="4976" y="107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268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75"/>
                    </a:lnTo>
                    <a:lnTo>
                      <a:pt x="5083" y="429"/>
                    </a:lnTo>
                    <a:lnTo>
                      <a:pt x="5083" y="482"/>
                    </a:lnTo>
                    <a:lnTo>
                      <a:pt x="5083" y="482"/>
                    </a:lnTo>
                    <a:lnTo>
                      <a:pt x="5030" y="589"/>
                    </a:lnTo>
                    <a:lnTo>
                      <a:pt x="5030" y="643"/>
                    </a:lnTo>
                    <a:lnTo>
                      <a:pt x="5030" y="643"/>
                    </a:lnTo>
                    <a:lnTo>
                      <a:pt x="5030" y="643"/>
                    </a:lnTo>
                    <a:lnTo>
                      <a:pt x="5030" y="696"/>
                    </a:lnTo>
                    <a:lnTo>
                      <a:pt x="5030" y="750"/>
                    </a:lnTo>
                    <a:lnTo>
                      <a:pt x="4976" y="802"/>
                    </a:lnTo>
                    <a:lnTo>
                      <a:pt x="4976" y="802"/>
                    </a:lnTo>
                    <a:lnTo>
                      <a:pt x="4869" y="909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762" y="1123"/>
                    </a:lnTo>
                    <a:lnTo>
                      <a:pt x="4762" y="1123"/>
                    </a:lnTo>
                    <a:lnTo>
                      <a:pt x="4655" y="1123"/>
                    </a:lnTo>
                    <a:lnTo>
                      <a:pt x="4602" y="1123"/>
                    </a:lnTo>
                    <a:lnTo>
                      <a:pt x="4495" y="1123"/>
                    </a:lnTo>
                    <a:lnTo>
                      <a:pt x="4495" y="1123"/>
                    </a:lnTo>
                    <a:lnTo>
                      <a:pt x="4441" y="1123"/>
                    </a:lnTo>
                    <a:lnTo>
                      <a:pt x="4388" y="1070"/>
                    </a:lnTo>
                    <a:lnTo>
                      <a:pt x="4388" y="963"/>
                    </a:lnTo>
                    <a:lnTo>
                      <a:pt x="4388" y="963"/>
                    </a:lnTo>
                    <a:lnTo>
                      <a:pt x="4388" y="909"/>
                    </a:lnTo>
                    <a:lnTo>
                      <a:pt x="4281" y="909"/>
                    </a:lnTo>
                    <a:lnTo>
                      <a:pt x="4067" y="856"/>
                    </a:lnTo>
                    <a:lnTo>
                      <a:pt x="3907" y="802"/>
                    </a:lnTo>
                    <a:lnTo>
                      <a:pt x="3907" y="802"/>
                    </a:lnTo>
                    <a:lnTo>
                      <a:pt x="3746" y="750"/>
                    </a:lnTo>
                    <a:lnTo>
                      <a:pt x="3639" y="696"/>
                    </a:lnTo>
                    <a:lnTo>
                      <a:pt x="3639" y="643"/>
                    </a:lnTo>
                    <a:lnTo>
                      <a:pt x="3639" y="643"/>
                    </a:lnTo>
                    <a:lnTo>
                      <a:pt x="3639" y="643"/>
                    </a:lnTo>
                    <a:lnTo>
                      <a:pt x="3586" y="696"/>
                    </a:lnTo>
                    <a:lnTo>
                      <a:pt x="3586" y="696"/>
                    </a:lnTo>
                    <a:lnTo>
                      <a:pt x="3586" y="696"/>
                    </a:lnTo>
                    <a:lnTo>
                      <a:pt x="3318" y="802"/>
                    </a:lnTo>
                    <a:lnTo>
                      <a:pt x="2837" y="1070"/>
                    </a:lnTo>
                    <a:lnTo>
                      <a:pt x="2301" y="1337"/>
                    </a:lnTo>
                    <a:lnTo>
                      <a:pt x="2301" y="1337"/>
                    </a:lnTo>
                    <a:lnTo>
                      <a:pt x="1820" y="1551"/>
                    </a:lnTo>
                    <a:lnTo>
                      <a:pt x="1392" y="1605"/>
                    </a:lnTo>
                    <a:lnTo>
                      <a:pt x="1177" y="1658"/>
                    </a:lnTo>
                    <a:lnTo>
                      <a:pt x="1177" y="1658"/>
                    </a:lnTo>
                    <a:lnTo>
                      <a:pt x="910" y="1658"/>
                    </a:lnTo>
                    <a:lnTo>
                      <a:pt x="589" y="1658"/>
                    </a:lnTo>
                    <a:lnTo>
                      <a:pt x="428" y="1498"/>
                    </a:lnTo>
                    <a:lnTo>
                      <a:pt x="428" y="1498"/>
                    </a:lnTo>
                    <a:lnTo>
                      <a:pt x="268" y="1284"/>
                    </a:lnTo>
                    <a:lnTo>
                      <a:pt x="107" y="856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07" y="107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96" y="54"/>
                    </a:lnTo>
                    <a:lnTo>
                      <a:pt x="910" y="107"/>
                    </a:lnTo>
                    <a:lnTo>
                      <a:pt x="1070" y="161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" name="Freeform 558"/>
              <p:cNvSpPr>
                <a:spLocks/>
              </p:cNvSpPr>
              <p:nvPr/>
            </p:nvSpPr>
            <p:spPr bwMode="auto">
              <a:xfrm>
                <a:off x="3844" y="2230"/>
                <a:ext cx="635" cy="200"/>
              </a:xfrm>
              <a:custGeom>
                <a:avLst/>
                <a:gdLst>
                  <a:gd name="T0" fmla="*/ 5030 w 5083"/>
                  <a:gd name="T1" fmla="*/ 161 h 1605"/>
                  <a:gd name="T2" fmla="*/ 5030 w 5083"/>
                  <a:gd name="T3" fmla="*/ 268 h 1605"/>
                  <a:gd name="T4" fmla="*/ 5030 w 5083"/>
                  <a:gd name="T5" fmla="*/ 321 h 1605"/>
                  <a:gd name="T6" fmla="*/ 5083 w 5083"/>
                  <a:gd name="T7" fmla="*/ 482 h 1605"/>
                  <a:gd name="T8" fmla="*/ 4976 w 5083"/>
                  <a:gd name="T9" fmla="*/ 643 h 1605"/>
                  <a:gd name="T10" fmla="*/ 4976 w 5083"/>
                  <a:gd name="T11" fmla="*/ 696 h 1605"/>
                  <a:gd name="T12" fmla="*/ 4976 w 5083"/>
                  <a:gd name="T13" fmla="*/ 802 h 1605"/>
                  <a:gd name="T14" fmla="*/ 4762 w 5083"/>
                  <a:gd name="T15" fmla="*/ 963 h 1605"/>
                  <a:gd name="T16" fmla="*/ 4762 w 5083"/>
                  <a:gd name="T17" fmla="*/ 1070 h 1605"/>
                  <a:gd name="T18" fmla="*/ 4655 w 5083"/>
                  <a:gd name="T19" fmla="*/ 1123 h 1605"/>
                  <a:gd name="T20" fmla="*/ 4495 w 5083"/>
                  <a:gd name="T21" fmla="*/ 1123 h 1605"/>
                  <a:gd name="T22" fmla="*/ 4441 w 5083"/>
                  <a:gd name="T23" fmla="*/ 909 h 1605"/>
                  <a:gd name="T24" fmla="*/ 4281 w 5083"/>
                  <a:gd name="T25" fmla="*/ 909 h 1605"/>
                  <a:gd name="T26" fmla="*/ 3907 w 5083"/>
                  <a:gd name="T27" fmla="*/ 802 h 1605"/>
                  <a:gd name="T28" fmla="*/ 3639 w 5083"/>
                  <a:gd name="T29" fmla="*/ 589 h 1605"/>
                  <a:gd name="T30" fmla="*/ 3586 w 5083"/>
                  <a:gd name="T31" fmla="*/ 643 h 1605"/>
                  <a:gd name="T32" fmla="*/ 3318 w 5083"/>
                  <a:gd name="T33" fmla="*/ 750 h 1605"/>
                  <a:gd name="T34" fmla="*/ 2301 w 5083"/>
                  <a:gd name="T35" fmla="*/ 1284 h 1605"/>
                  <a:gd name="T36" fmla="*/ 749 w 5083"/>
                  <a:gd name="T37" fmla="*/ 1605 h 1605"/>
                  <a:gd name="T38" fmla="*/ 482 w 5083"/>
                  <a:gd name="T39" fmla="*/ 1551 h 1605"/>
                  <a:gd name="T40" fmla="*/ 321 w 5083"/>
                  <a:gd name="T41" fmla="*/ 1230 h 1605"/>
                  <a:gd name="T42" fmla="*/ 0 w 5083"/>
                  <a:gd name="T43" fmla="*/ 375 h 1605"/>
                  <a:gd name="T44" fmla="*/ 375 w 5083"/>
                  <a:gd name="T45" fmla="*/ 0 h 1605"/>
                  <a:gd name="T46" fmla="*/ 482 w 5083"/>
                  <a:gd name="T47" fmla="*/ 429 h 1605"/>
                  <a:gd name="T48" fmla="*/ 589 w 5083"/>
                  <a:gd name="T49" fmla="*/ 963 h 1605"/>
                  <a:gd name="T50" fmla="*/ 696 w 5083"/>
                  <a:gd name="T51" fmla="*/ 1177 h 1605"/>
                  <a:gd name="T52" fmla="*/ 1659 w 5083"/>
                  <a:gd name="T53" fmla="*/ 963 h 1605"/>
                  <a:gd name="T54" fmla="*/ 2622 w 5083"/>
                  <a:gd name="T55" fmla="*/ 696 h 1605"/>
                  <a:gd name="T56" fmla="*/ 3372 w 5083"/>
                  <a:gd name="T57" fmla="*/ 482 h 1605"/>
                  <a:gd name="T58" fmla="*/ 3586 w 5083"/>
                  <a:gd name="T59" fmla="*/ 375 h 1605"/>
                  <a:gd name="T60" fmla="*/ 3800 w 5083"/>
                  <a:gd name="T61" fmla="*/ 482 h 1605"/>
                  <a:gd name="T62" fmla="*/ 4067 w 5083"/>
                  <a:gd name="T63" fmla="*/ 589 h 1605"/>
                  <a:gd name="T64" fmla="*/ 4388 w 5083"/>
                  <a:gd name="T65" fmla="*/ 696 h 1605"/>
                  <a:gd name="T66" fmla="*/ 4495 w 5083"/>
                  <a:gd name="T67" fmla="*/ 802 h 1605"/>
                  <a:gd name="T68" fmla="*/ 4602 w 5083"/>
                  <a:gd name="T69" fmla="*/ 696 h 1605"/>
                  <a:gd name="T70" fmla="*/ 4602 w 5083"/>
                  <a:gd name="T71" fmla="*/ 643 h 1605"/>
                  <a:gd name="T72" fmla="*/ 4709 w 5083"/>
                  <a:gd name="T73" fmla="*/ 589 h 1605"/>
                  <a:gd name="T74" fmla="*/ 4762 w 5083"/>
                  <a:gd name="T75" fmla="*/ 536 h 1605"/>
                  <a:gd name="T76" fmla="*/ 4655 w 5083"/>
                  <a:gd name="T77" fmla="*/ 375 h 1605"/>
                  <a:gd name="T78" fmla="*/ 4709 w 5083"/>
                  <a:gd name="T79" fmla="*/ 375 h 1605"/>
                  <a:gd name="T80" fmla="*/ 4762 w 5083"/>
                  <a:gd name="T81" fmla="*/ 375 h 1605"/>
                  <a:gd name="T82" fmla="*/ 4762 w 5083"/>
                  <a:gd name="T83" fmla="*/ 214 h 1605"/>
                  <a:gd name="T84" fmla="*/ 4762 w 5083"/>
                  <a:gd name="T85" fmla="*/ 107 h 1605"/>
                  <a:gd name="T86" fmla="*/ 4923 w 5083"/>
                  <a:gd name="T87" fmla="*/ 107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605">
                    <a:moveTo>
                      <a:pt x="4976" y="107"/>
                    </a:moveTo>
                    <a:lnTo>
                      <a:pt x="4976" y="107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268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75"/>
                    </a:lnTo>
                    <a:lnTo>
                      <a:pt x="5083" y="429"/>
                    </a:lnTo>
                    <a:lnTo>
                      <a:pt x="5083" y="482"/>
                    </a:lnTo>
                    <a:lnTo>
                      <a:pt x="5083" y="482"/>
                    </a:lnTo>
                    <a:lnTo>
                      <a:pt x="5030" y="589"/>
                    </a:lnTo>
                    <a:lnTo>
                      <a:pt x="4976" y="643"/>
                    </a:lnTo>
                    <a:lnTo>
                      <a:pt x="4976" y="643"/>
                    </a:lnTo>
                    <a:lnTo>
                      <a:pt x="4976" y="643"/>
                    </a:lnTo>
                    <a:lnTo>
                      <a:pt x="4976" y="696"/>
                    </a:lnTo>
                    <a:lnTo>
                      <a:pt x="4976" y="750"/>
                    </a:lnTo>
                    <a:lnTo>
                      <a:pt x="4976" y="802"/>
                    </a:lnTo>
                    <a:lnTo>
                      <a:pt x="4976" y="802"/>
                    </a:lnTo>
                    <a:lnTo>
                      <a:pt x="4869" y="909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1016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655" y="1123"/>
                    </a:lnTo>
                    <a:lnTo>
                      <a:pt x="4602" y="1123"/>
                    </a:lnTo>
                    <a:lnTo>
                      <a:pt x="4495" y="1123"/>
                    </a:lnTo>
                    <a:lnTo>
                      <a:pt x="4495" y="1123"/>
                    </a:lnTo>
                    <a:lnTo>
                      <a:pt x="4441" y="1070"/>
                    </a:lnTo>
                    <a:lnTo>
                      <a:pt x="4388" y="1016"/>
                    </a:lnTo>
                    <a:lnTo>
                      <a:pt x="4441" y="909"/>
                    </a:lnTo>
                    <a:lnTo>
                      <a:pt x="4441" y="909"/>
                    </a:lnTo>
                    <a:lnTo>
                      <a:pt x="4388" y="909"/>
                    </a:lnTo>
                    <a:lnTo>
                      <a:pt x="4281" y="909"/>
                    </a:lnTo>
                    <a:lnTo>
                      <a:pt x="4067" y="856"/>
                    </a:lnTo>
                    <a:lnTo>
                      <a:pt x="3907" y="802"/>
                    </a:lnTo>
                    <a:lnTo>
                      <a:pt x="3907" y="802"/>
                    </a:lnTo>
                    <a:lnTo>
                      <a:pt x="3746" y="696"/>
                    </a:lnTo>
                    <a:lnTo>
                      <a:pt x="3639" y="643"/>
                    </a:lnTo>
                    <a:lnTo>
                      <a:pt x="3639" y="589"/>
                    </a:lnTo>
                    <a:lnTo>
                      <a:pt x="3639" y="589"/>
                    </a:lnTo>
                    <a:lnTo>
                      <a:pt x="3639" y="589"/>
                    </a:lnTo>
                    <a:lnTo>
                      <a:pt x="3586" y="643"/>
                    </a:lnTo>
                    <a:lnTo>
                      <a:pt x="3586" y="643"/>
                    </a:lnTo>
                    <a:lnTo>
                      <a:pt x="3586" y="643"/>
                    </a:lnTo>
                    <a:lnTo>
                      <a:pt x="3318" y="750"/>
                    </a:lnTo>
                    <a:lnTo>
                      <a:pt x="2837" y="1016"/>
                    </a:lnTo>
                    <a:lnTo>
                      <a:pt x="2301" y="1284"/>
                    </a:lnTo>
                    <a:lnTo>
                      <a:pt x="2301" y="1284"/>
                    </a:lnTo>
                    <a:lnTo>
                      <a:pt x="1766" y="1498"/>
                    </a:lnTo>
                    <a:lnTo>
                      <a:pt x="1177" y="1605"/>
                    </a:lnTo>
                    <a:lnTo>
                      <a:pt x="749" y="1605"/>
                    </a:lnTo>
                    <a:lnTo>
                      <a:pt x="749" y="1605"/>
                    </a:lnTo>
                    <a:lnTo>
                      <a:pt x="589" y="1605"/>
                    </a:lnTo>
                    <a:lnTo>
                      <a:pt x="482" y="1551"/>
                    </a:lnTo>
                    <a:lnTo>
                      <a:pt x="428" y="1498"/>
                    </a:lnTo>
                    <a:lnTo>
                      <a:pt x="428" y="1498"/>
                    </a:lnTo>
                    <a:lnTo>
                      <a:pt x="321" y="1230"/>
                    </a:lnTo>
                    <a:lnTo>
                      <a:pt x="107" y="80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4" y="161"/>
                    </a:lnTo>
                    <a:lnTo>
                      <a:pt x="214" y="54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61"/>
                    </a:lnTo>
                    <a:lnTo>
                      <a:pt x="482" y="429"/>
                    </a:lnTo>
                    <a:lnTo>
                      <a:pt x="589" y="750"/>
                    </a:lnTo>
                    <a:lnTo>
                      <a:pt x="589" y="750"/>
                    </a:lnTo>
                    <a:lnTo>
                      <a:pt x="589" y="963"/>
                    </a:lnTo>
                    <a:lnTo>
                      <a:pt x="642" y="1123"/>
                    </a:lnTo>
                    <a:lnTo>
                      <a:pt x="696" y="1177"/>
                    </a:lnTo>
                    <a:lnTo>
                      <a:pt x="696" y="1177"/>
                    </a:lnTo>
                    <a:lnTo>
                      <a:pt x="856" y="1177"/>
                    </a:lnTo>
                    <a:lnTo>
                      <a:pt x="1231" y="1070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2087" y="856"/>
                    </a:lnTo>
                    <a:lnTo>
                      <a:pt x="2622" y="696"/>
                    </a:lnTo>
                    <a:lnTo>
                      <a:pt x="3104" y="589"/>
                    </a:lnTo>
                    <a:lnTo>
                      <a:pt x="3104" y="589"/>
                    </a:lnTo>
                    <a:lnTo>
                      <a:pt x="3372" y="482"/>
                    </a:lnTo>
                    <a:lnTo>
                      <a:pt x="3532" y="429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429"/>
                    </a:lnTo>
                    <a:lnTo>
                      <a:pt x="3800" y="482"/>
                    </a:lnTo>
                    <a:lnTo>
                      <a:pt x="3800" y="482"/>
                    </a:lnTo>
                    <a:lnTo>
                      <a:pt x="3853" y="536"/>
                    </a:lnTo>
                    <a:lnTo>
                      <a:pt x="4067" y="589"/>
                    </a:lnTo>
                    <a:lnTo>
                      <a:pt x="4281" y="643"/>
                    </a:lnTo>
                    <a:lnTo>
                      <a:pt x="4281" y="643"/>
                    </a:lnTo>
                    <a:lnTo>
                      <a:pt x="4388" y="696"/>
                    </a:lnTo>
                    <a:lnTo>
                      <a:pt x="4441" y="750"/>
                    </a:lnTo>
                    <a:lnTo>
                      <a:pt x="4495" y="802"/>
                    </a:lnTo>
                    <a:lnTo>
                      <a:pt x="4495" y="802"/>
                    </a:lnTo>
                    <a:lnTo>
                      <a:pt x="4548" y="802"/>
                    </a:lnTo>
                    <a:lnTo>
                      <a:pt x="4602" y="750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43"/>
                    </a:lnTo>
                    <a:lnTo>
                      <a:pt x="4602" y="643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709" y="589"/>
                    </a:lnTo>
                    <a:lnTo>
                      <a:pt x="4709" y="589"/>
                    </a:lnTo>
                    <a:lnTo>
                      <a:pt x="4762" y="536"/>
                    </a:lnTo>
                    <a:lnTo>
                      <a:pt x="4762" y="536"/>
                    </a:lnTo>
                    <a:lnTo>
                      <a:pt x="4709" y="482"/>
                    </a:lnTo>
                    <a:lnTo>
                      <a:pt x="4655" y="429"/>
                    </a:lnTo>
                    <a:lnTo>
                      <a:pt x="4655" y="375"/>
                    </a:lnTo>
                    <a:lnTo>
                      <a:pt x="4655" y="375"/>
                    </a:lnTo>
                    <a:lnTo>
                      <a:pt x="4655" y="375"/>
                    </a:lnTo>
                    <a:lnTo>
                      <a:pt x="4709" y="375"/>
                    </a:lnTo>
                    <a:lnTo>
                      <a:pt x="4762" y="375"/>
                    </a:lnTo>
                    <a:lnTo>
                      <a:pt x="4762" y="375"/>
                    </a:lnTo>
                    <a:lnTo>
                      <a:pt x="4762" y="375"/>
                    </a:lnTo>
                    <a:lnTo>
                      <a:pt x="4762" y="268"/>
                    </a:lnTo>
                    <a:lnTo>
                      <a:pt x="4762" y="214"/>
                    </a:lnTo>
                    <a:lnTo>
                      <a:pt x="4762" y="214"/>
                    </a:lnTo>
                    <a:lnTo>
                      <a:pt x="4709" y="214"/>
                    </a:lnTo>
                    <a:lnTo>
                      <a:pt x="4655" y="161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69" y="107"/>
                    </a:lnTo>
                    <a:lnTo>
                      <a:pt x="4923" y="107"/>
                    </a:lnTo>
                    <a:lnTo>
                      <a:pt x="4976" y="107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" name="Freeform 559"/>
              <p:cNvSpPr>
                <a:spLocks/>
              </p:cNvSpPr>
              <p:nvPr/>
            </p:nvSpPr>
            <p:spPr bwMode="auto">
              <a:xfrm>
                <a:off x="3844" y="2236"/>
                <a:ext cx="635" cy="194"/>
              </a:xfrm>
              <a:custGeom>
                <a:avLst/>
                <a:gdLst>
                  <a:gd name="T0" fmla="*/ 1284 w 5083"/>
                  <a:gd name="T1" fmla="*/ 1069 h 1551"/>
                  <a:gd name="T2" fmla="*/ 2141 w 5083"/>
                  <a:gd name="T3" fmla="*/ 802 h 1551"/>
                  <a:gd name="T4" fmla="*/ 3104 w 5083"/>
                  <a:gd name="T5" fmla="*/ 535 h 1551"/>
                  <a:gd name="T6" fmla="*/ 3586 w 5083"/>
                  <a:gd name="T7" fmla="*/ 375 h 1551"/>
                  <a:gd name="T8" fmla="*/ 3693 w 5083"/>
                  <a:gd name="T9" fmla="*/ 375 h 1551"/>
                  <a:gd name="T10" fmla="*/ 3853 w 5083"/>
                  <a:gd name="T11" fmla="*/ 482 h 1551"/>
                  <a:gd name="T12" fmla="*/ 4227 w 5083"/>
                  <a:gd name="T13" fmla="*/ 642 h 1551"/>
                  <a:gd name="T14" fmla="*/ 4495 w 5083"/>
                  <a:gd name="T15" fmla="*/ 748 h 1551"/>
                  <a:gd name="T16" fmla="*/ 4602 w 5083"/>
                  <a:gd name="T17" fmla="*/ 696 h 1551"/>
                  <a:gd name="T18" fmla="*/ 4602 w 5083"/>
                  <a:gd name="T19" fmla="*/ 589 h 1551"/>
                  <a:gd name="T20" fmla="*/ 4655 w 5083"/>
                  <a:gd name="T21" fmla="*/ 535 h 1551"/>
                  <a:gd name="T22" fmla="*/ 4762 w 5083"/>
                  <a:gd name="T23" fmla="*/ 482 h 1551"/>
                  <a:gd name="T24" fmla="*/ 4655 w 5083"/>
                  <a:gd name="T25" fmla="*/ 375 h 1551"/>
                  <a:gd name="T26" fmla="*/ 4655 w 5083"/>
                  <a:gd name="T27" fmla="*/ 321 h 1551"/>
                  <a:gd name="T28" fmla="*/ 4762 w 5083"/>
                  <a:gd name="T29" fmla="*/ 321 h 1551"/>
                  <a:gd name="T30" fmla="*/ 4762 w 5083"/>
                  <a:gd name="T31" fmla="*/ 160 h 1551"/>
                  <a:gd name="T32" fmla="*/ 4709 w 5083"/>
                  <a:gd name="T33" fmla="*/ 160 h 1551"/>
                  <a:gd name="T34" fmla="*/ 4923 w 5083"/>
                  <a:gd name="T35" fmla="*/ 107 h 1551"/>
                  <a:gd name="T36" fmla="*/ 5030 w 5083"/>
                  <a:gd name="T37" fmla="*/ 53 h 1551"/>
                  <a:gd name="T38" fmla="*/ 5030 w 5083"/>
                  <a:gd name="T39" fmla="*/ 107 h 1551"/>
                  <a:gd name="T40" fmla="*/ 5030 w 5083"/>
                  <a:gd name="T41" fmla="*/ 267 h 1551"/>
                  <a:gd name="T42" fmla="*/ 5030 w 5083"/>
                  <a:gd name="T43" fmla="*/ 321 h 1551"/>
                  <a:gd name="T44" fmla="*/ 5083 w 5083"/>
                  <a:gd name="T45" fmla="*/ 428 h 1551"/>
                  <a:gd name="T46" fmla="*/ 4976 w 5083"/>
                  <a:gd name="T47" fmla="*/ 589 h 1551"/>
                  <a:gd name="T48" fmla="*/ 4976 w 5083"/>
                  <a:gd name="T49" fmla="*/ 696 h 1551"/>
                  <a:gd name="T50" fmla="*/ 4869 w 5083"/>
                  <a:gd name="T51" fmla="*/ 855 h 1551"/>
                  <a:gd name="T52" fmla="*/ 4762 w 5083"/>
                  <a:gd name="T53" fmla="*/ 909 h 1551"/>
                  <a:gd name="T54" fmla="*/ 4762 w 5083"/>
                  <a:gd name="T55" fmla="*/ 1016 h 1551"/>
                  <a:gd name="T56" fmla="*/ 4602 w 5083"/>
                  <a:gd name="T57" fmla="*/ 1069 h 1551"/>
                  <a:gd name="T58" fmla="*/ 4441 w 5083"/>
                  <a:gd name="T59" fmla="*/ 1016 h 1551"/>
                  <a:gd name="T60" fmla="*/ 4441 w 5083"/>
                  <a:gd name="T61" fmla="*/ 855 h 1551"/>
                  <a:gd name="T62" fmla="*/ 4067 w 5083"/>
                  <a:gd name="T63" fmla="*/ 802 h 1551"/>
                  <a:gd name="T64" fmla="*/ 3746 w 5083"/>
                  <a:gd name="T65" fmla="*/ 642 h 1551"/>
                  <a:gd name="T66" fmla="*/ 3639 w 5083"/>
                  <a:gd name="T67" fmla="*/ 535 h 1551"/>
                  <a:gd name="T68" fmla="*/ 3586 w 5083"/>
                  <a:gd name="T69" fmla="*/ 589 h 1551"/>
                  <a:gd name="T70" fmla="*/ 2837 w 5083"/>
                  <a:gd name="T71" fmla="*/ 962 h 1551"/>
                  <a:gd name="T72" fmla="*/ 1766 w 5083"/>
                  <a:gd name="T73" fmla="*/ 1444 h 1551"/>
                  <a:gd name="T74" fmla="*/ 803 w 5083"/>
                  <a:gd name="T75" fmla="*/ 1551 h 1551"/>
                  <a:gd name="T76" fmla="*/ 428 w 5083"/>
                  <a:gd name="T77" fmla="*/ 1444 h 1551"/>
                  <a:gd name="T78" fmla="*/ 107 w 5083"/>
                  <a:gd name="T79" fmla="*/ 748 h 1551"/>
                  <a:gd name="T80" fmla="*/ 54 w 5083"/>
                  <a:gd name="T81" fmla="*/ 160 h 1551"/>
                  <a:gd name="T82" fmla="*/ 321 w 5083"/>
                  <a:gd name="T83" fmla="*/ 0 h 1551"/>
                  <a:gd name="T84" fmla="*/ 535 w 5083"/>
                  <a:gd name="T85" fmla="*/ 696 h 1551"/>
                  <a:gd name="T86" fmla="*/ 589 w 5083"/>
                  <a:gd name="T87" fmla="*/ 1123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551">
                    <a:moveTo>
                      <a:pt x="642" y="1176"/>
                    </a:moveTo>
                    <a:lnTo>
                      <a:pt x="856" y="1176"/>
                    </a:lnTo>
                    <a:lnTo>
                      <a:pt x="1284" y="1069"/>
                    </a:lnTo>
                    <a:lnTo>
                      <a:pt x="1713" y="962"/>
                    </a:lnTo>
                    <a:lnTo>
                      <a:pt x="1713" y="962"/>
                    </a:lnTo>
                    <a:lnTo>
                      <a:pt x="2141" y="802"/>
                    </a:lnTo>
                    <a:lnTo>
                      <a:pt x="2676" y="696"/>
                    </a:lnTo>
                    <a:lnTo>
                      <a:pt x="3104" y="535"/>
                    </a:lnTo>
                    <a:lnTo>
                      <a:pt x="3104" y="535"/>
                    </a:lnTo>
                    <a:lnTo>
                      <a:pt x="3372" y="482"/>
                    </a:lnTo>
                    <a:lnTo>
                      <a:pt x="3532" y="428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375"/>
                    </a:lnTo>
                    <a:lnTo>
                      <a:pt x="3800" y="428"/>
                    </a:lnTo>
                    <a:lnTo>
                      <a:pt x="3800" y="428"/>
                    </a:lnTo>
                    <a:lnTo>
                      <a:pt x="3853" y="482"/>
                    </a:lnTo>
                    <a:lnTo>
                      <a:pt x="4014" y="589"/>
                    </a:lnTo>
                    <a:lnTo>
                      <a:pt x="4227" y="642"/>
                    </a:lnTo>
                    <a:lnTo>
                      <a:pt x="4227" y="642"/>
                    </a:lnTo>
                    <a:lnTo>
                      <a:pt x="4388" y="696"/>
                    </a:lnTo>
                    <a:lnTo>
                      <a:pt x="4441" y="748"/>
                    </a:lnTo>
                    <a:lnTo>
                      <a:pt x="4495" y="748"/>
                    </a:lnTo>
                    <a:lnTo>
                      <a:pt x="4495" y="748"/>
                    </a:lnTo>
                    <a:lnTo>
                      <a:pt x="4548" y="748"/>
                    </a:lnTo>
                    <a:lnTo>
                      <a:pt x="4602" y="696"/>
                    </a:lnTo>
                    <a:lnTo>
                      <a:pt x="4655" y="642"/>
                    </a:lnTo>
                    <a:lnTo>
                      <a:pt x="4655" y="642"/>
                    </a:lnTo>
                    <a:lnTo>
                      <a:pt x="4602" y="589"/>
                    </a:lnTo>
                    <a:lnTo>
                      <a:pt x="4602" y="589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709" y="535"/>
                    </a:lnTo>
                    <a:lnTo>
                      <a:pt x="4762" y="535"/>
                    </a:lnTo>
                    <a:lnTo>
                      <a:pt x="4762" y="482"/>
                    </a:lnTo>
                    <a:lnTo>
                      <a:pt x="4762" y="482"/>
                    </a:lnTo>
                    <a:lnTo>
                      <a:pt x="4709" y="428"/>
                    </a:lnTo>
                    <a:lnTo>
                      <a:pt x="4655" y="375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709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762" y="214"/>
                    </a:lnTo>
                    <a:lnTo>
                      <a:pt x="4762" y="160"/>
                    </a:lnTo>
                    <a:lnTo>
                      <a:pt x="4762" y="160"/>
                    </a:lnTo>
                    <a:lnTo>
                      <a:pt x="4709" y="160"/>
                    </a:lnTo>
                    <a:lnTo>
                      <a:pt x="4709" y="160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923" y="107"/>
                    </a:lnTo>
                    <a:lnTo>
                      <a:pt x="4976" y="53"/>
                    </a:lnTo>
                    <a:lnTo>
                      <a:pt x="5030" y="53"/>
                    </a:lnTo>
                    <a:lnTo>
                      <a:pt x="5030" y="53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214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321"/>
                    </a:lnTo>
                    <a:lnTo>
                      <a:pt x="5083" y="375"/>
                    </a:lnTo>
                    <a:lnTo>
                      <a:pt x="5083" y="428"/>
                    </a:lnTo>
                    <a:lnTo>
                      <a:pt x="5083" y="428"/>
                    </a:lnTo>
                    <a:lnTo>
                      <a:pt x="5030" y="535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642"/>
                    </a:lnTo>
                    <a:lnTo>
                      <a:pt x="4976" y="696"/>
                    </a:lnTo>
                    <a:lnTo>
                      <a:pt x="4976" y="748"/>
                    </a:lnTo>
                    <a:lnTo>
                      <a:pt x="4976" y="748"/>
                    </a:lnTo>
                    <a:lnTo>
                      <a:pt x="4869" y="855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62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655" y="1069"/>
                    </a:lnTo>
                    <a:lnTo>
                      <a:pt x="4602" y="1069"/>
                    </a:lnTo>
                    <a:lnTo>
                      <a:pt x="4495" y="1069"/>
                    </a:lnTo>
                    <a:lnTo>
                      <a:pt x="4495" y="1069"/>
                    </a:lnTo>
                    <a:lnTo>
                      <a:pt x="4441" y="1016"/>
                    </a:lnTo>
                    <a:lnTo>
                      <a:pt x="4388" y="962"/>
                    </a:lnTo>
                    <a:lnTo>
                      <a:pt x="4441" y="855"/>
                    </a:lnTo>
                    <a:lnTo>
                      <a:pt x="4441" y="855"/>
                    </a:lnTo>
                    <a:lnTo>
                      <a:pt x="4388" y="855"/>
                    </a:lnTo>
                    <a:lnTo>
                      <a:pt x="4281" y="855"/>
                    </a:lnTo>
                    <a:lnTo>
                      <a:pt x="4067" y="802"/>
                    </a:lnTo>
                    <a:lnTo>
                      <a:pt x="3907" y="748"/>
                    </a:lnTo>
                    <a:lnTo>
                      <a:pt x="3907" y="748"/>
                    </a:lnTo>
                    <a:lnTo>
                      <a:pt x="3746" y="642"/>
                    </a:lnTo>
                    <a:lnTo>
                      <a:pt x="3639" y="589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318" y="696"/>
                    </a:lnTo>
                    <a:lnTo>
                      <a:pt x="2837" y="962"/>
                    </a:lnTo>
                    <a:lnTo>
                      <a:pt x="2301" y="1230"/>
                    </a:lnTo>
                    <a:lnTo>
                      <a:pt x="2301" y="1230"/>
                    </a:lnTo>
                    <a:lnTo>
                      <a:pt x="1766" y="1444"/>
                    </a:lnTo>
                    <a:lnTo>
                      <a:pt x="1231" y="1551"/>
                    </a:lnTo>
                    <a:lnTo>
                      <a:pt x="803" y="1551"/>
                    </a:lnTo>
                    <a:lnTo>
                      <a:pt x="803" y="1551"/>
                    </a:lnTo>
                    <a:lnTo>
                      <a:pt x="642" y="1551"/>
                    </a:lnTo>
                    <a:lnTo>
                      <a:pt x="482" y="149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321" y="1176"/>
                    </a:lnTo>
                    <a:lnTo>
                      <a:pt x="107" y="74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4" y="160"/>
                    </a:lnTo>
                    <a:lnTo>
                      <a:pt x="16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107"/>
                    </a:lnTo>
                    <a:lnTo>
                      <a:pt x="428" y="375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962"/>
                    </a:lnTo>
                    <a:lnTo>
                      <a:pt x="589" y="1123"/>
                    </a:lnTo>
                    <a:lnTo>
                      <a:pt x="642" y="1176"/>
                    </a:lnTo>
                    <a:close/>
                  </a:path>
                </a:pathLst>
              </a:custGeom>
              <a:solidFill>
                <a:srgbClr val="F8B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" name="Freeform 560"/>
              <p:cNvSpPr>
                <a:spLocks/>
              </p:cNvSpPr>
              <p:nvPr/>
            </p:nvSpPr>
            <p:spPr bwMode="auto">
              <a:xfrm>
                <a:off x="3844" y="2236"/>
                <a:ext cx="635" cy="194"/>
              </a:xfrm>
              <a:custGeom>
                <a:avLst/>
                <a:gdLst>
                  <a:gd name="T0" fmla="*/ 1284 w 5083"/>
                  <a:gd name="T1" fmla="*/ 1123 h 1551"/>
                  <a:gd name="T2" fmla="*/ 2141 w 5083"/>
                  <a:gd name="T3" fmla="*/ 855 h 1551"/>
                  <a:gd name="T4" fmla="*/ 3158 w 5083"/>
                  <a:gd name="T5" fmla="*/ 589 h 1551"/>
                  <a:gd name="T6" fmla="*/ 3586 w 5083"/>
                  <a:gd name="T7" fmla="*/ 375 h 1551"/>
                  <a:gd name="T8" fmla="*/ 3693 w 5083"/>
                  <a:gd name="T9" fmla="*/ 428 h 1551"/>
                  <a:gd name="T10" fmla="*/ 3853 w 5083"/>
                  <a:gd name="T11" fmla="*/ 535 h 1551"/>
                  <a:gd name="T12" fmla="*/ 4227 w 5083"/>
                  <a:gd name="T13" fmla="*/ 642 h 1551"/>
                  <a:gd name="T14" fmla="*/ 4495 w 5083"/>
                  <a:gd name="T15" fmla="*/ 748 h 1551"/>
                  <a:gd name="T16" fmla="*/ 4655 w 5083"/>
                  <a:gd name="T17" fmla="*/ 748 h 1551"/>
                  <a:gd name="T18" fmla="*/ 4602 w 5083"/>
                  <a:gd name="T19" fmla="*/ 589 h 1551"/>
                  <a:gd name="T20" fmla="*/ 4655 w 5083"/>
                  <a:gd name="T21" fmla="*/ 589 h 1551"/>
                  <a:gd name="T22" fmla="*/ 4762 w 5083"/>
                  <a:gd name="T23" fmla="*/ 482 h 1551"/>
                  <a:gd name="T24" fmla="*/ 4655 w 5083"/>
                  <a:gd name="T25" fmla="*/ 375 h 1551"/>
                  <a:gd name="T26" fmla="*/ 4655 w 5083"/>
                  <a:gd name="T27" fmla="*/ 321 h 1551"/>
                  <a:gd name="T28" fmla="*/ 4762 w 5083"/>
                  <a:gd name="T29" fmla="*/ 321 h 1551"/>
                  <a:gd name="T30" fmla="*/ 4762 w 5083"/>
                  <a:gd name="T31" fmla="*/ 160 h 1551"/>
                  <a:gd name="T32" fmla="*/ 4709 w 5083"/>
                  <a:gd name="T33" fmla="*/ 160 h 1551"/>
                  <a:gd name="T34" fmla="*/ 4923 w 5083"/>
                  <a:gd name="T35" fmla="*/ 107 h 1551"/>
                  <a:gd name="T36" fmla="*/ 5030 w 5083"/>
                  <a:gd name="T37" fmla="*/ 53 h 1551"/>
                  <a:gd name="T38" fmla="*/ 5030 w 5083"/>
                  <a:gd name="T39" fmla="*/ 107 h 1551"/>
                  <a:gd name="T40" fmla="*/ 5030 w 5083"/>
                  <a:gd name="T41" fmla="*/ 267 h 1551"/>
                  <a:gd name="T42" fmla="*/ 5030 w 5083"/>
                  <a:gd name="T43" fmla="*/ 321 h 1551"/>
                  <a:gd name="T44" fmla="*/ 5083 w 5083"/>
                  <a:gd name="T45" fmla="*/ 428 h 1551"/>
                  <a:gd name="T46" fmla="*/ 4976 w 5083"/>
                  <a:gd name="T47" fmla="*/ 589 h 1551"/>
                  <a:gd name="T48" fmla="*/ 4976 w 5083"/>
                  <a:gd name="T49" fmla="*/ 696 h 1551"/>
                  <a:gd name="T50" fmla="*/ 4869 w 5083"/>
                  <a:gd name="T51" fmla="*/ 855 h 1551"/>
                  <a:gd name="T52" fmla="*/ 4762 w 5083"/>
                  <a:gd name="T53" fmla="*/ 909 h 1551"/>
                  <a:gd name="T54" fmla="*/ 4762 w 5083"/>
                  <a:gd name="T55" fmla="*/ 1016 h 1551"/>
                  <a:gd name="T56" fmla="*/ 4602 w 5083"/>
                  <a:gd name="T57" fmla="*/ 1069 h 1551"/>
                  <a:gd name="T58" fmla="*/ 4441 w 5083"/>
                  <a:gd name="T59" fmla="*/ 1016 h 1551"/>
                  <a:gd name="T60" fmla="*/ 4441 w 5083"/>
                  <a:gd name="T61" fmla="*/ 855 h 1551"/>
                  <a:gd name="T62" fmla="*/ 4067 w 5083"/>
                  <a:gd name="T63" fmla="*/ 802 h 1551"/>
                  <a:gd name="T64" fmla="*/ 3746 w 5083"/>
                  <a:gd name="T65" fmla="*/ 642 h 1551"/>
                  <a:gd name="T66" fmla="*/ 3639 w 5083"/>
                  <a:gd name="T67" fmla="*/ 535 h 1551"/>
                  <a:gd name="T68" fmla="*/ 3586 w 5083"/>
                  <a:gd name="T69" fmla="*/ 589 h 1551"/>
                  <a:gd name="T70" fmla="*/ 2837 w 5083"/>
                  <a:gd name="T71" fmla="*/ 962 h 1551"/>
                  <a:gd name="T72" fmla="*/ 1766 w 5083"/>
                  <a:gd name="T73" fmla="*/ 1444 h 1551"/>
                  <a:gd name="T74" fmla="*/ 856 w 5083"/>
                  <a:gd name="T75" fmla="*/ 1551 h 1551"/>
                  <a:gd name="T76" fmla="*/ 428 w 5083"/>
                  <a:gd name="T77" fmla="*/ 1444 h 1551"/>
                  <a:gd name="T78" fmla="*/ 107 w 5083"/>
                  <a:gd name="T79" fmla="*/ 748 h 1551"/>
                  <a:gd name="T80" fmla="*/ 0 w 5083"/>
                  <a:gd name="T81" fmla="*/ 160 h 1551"/>
                  <a:gd name="T82" fmla="*/ 268 w 5083"/>
                  <a:gd name="T83" fmla="*/ 0 h 1551"/>
                  <a:gd name="T84" fmla="*/ 482 w 5083"/>
                  <a:gd name="T85" fmla="*/ 748 h 1551"/>
                  <a:gd name="T86" fmla="*/ 589 w 5083"/>
                  <a:gd name="T87" fmla="*/ 1176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551">
                    <a:moveTo>
                      <a:pt x="642" y="1230"/>
                    </a:moveTo>
                    <a:lnTo>
                      <a:pt x="856" y="1230"/>
                    </a:lnTo>
                    <a:lnTo>
                      <a:pt x="1284" y="1123"/>
                    </a:lnTo>
                    <a:lnTo>
                      <a:pt x="1713" y="1016"/>
                    </a:lnTo>
                    <a:lnTo>
                      <a:pt x="1713" y="1016"/>
                    </a:lnTo>
                    <a:lnTo>
                      <a:pt x="2141" y="855"/>
                    </a:lnTo>
                    <a:lnTo>
                      <a:pt x="2676" y="748"/>
                    </a:lnTo>
                    <a:lnTo>
                      <a:pt x="3158" y="589"/>
                    </a:lnTo>
                    <a:lnTo>
                      <a:pt x="3158" y="589"/>
                    </a:lnTo>
                    <a:lnTo>
                      <a:pt x="3425" y="482"/>
                    </a:lnTo>
                    <a:lnTo>
                      <a:pt x="3532" y="428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428"/>
                    </a:lnTo>
                    <a:lnTo>
                      <a:pt x="3800" y="482"/>
                    </a:lnTo>
                    <a:lnTo>
                      <a:pt x="3800" y="482"/>
                    </a:lnTo>
                    <a:lnTo>
                      <a:pt x="3853" y="535"/>
                    </a:lnTo>
                    <a:lnTo>
                      <a:pt x="4014" y="589"/>
                    </a:lnTo>
                    <a:lnTo>
                      <a:pt x="4227" y="642"/>
                    </a:lnTo>
                    <a:lnTo>
                      <a:pt x="4227" y="642"/>
                    </a:lnTo>
                    <a:lnTo>
                      <a:pt x="4388" y="696"/>
                    </a:lnTo>
                    <a:lnTo>
                      <a:pt x="4441" y="748"/>
                    </a:lnTo>
                    <a:lnTo>
                      <a:pt x="4495" y="748"/>
                    </a:lnTo>
                    <a:lnTo>
                      <a:pt x="4495" y="748"/>
                    </a:lnTo>
                    <a:lnTo>
                      <a:pt x="4548" y="748"/>
                    </a:lnTo>
                    <a:lnTo>
                      <a:pt x="4655" y="748"/>
                    </a:lnTo>
                    <a:lnTo>
                      <a:pt x="4655" y="642"/>
                    </a:lnTo>
                    <a:lnTo>
                      <a:pt x="4655" y="642"/>
                    </a:lnTo>
                    <a:lnTo>
                      <a:pt x="4602" y="589"/>
                    </a:lnTo>
                    <a:lnTo>
                      <a:pt x="4602" y="589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709" y="589"/>
                    </a:lnTo>
                    <a:lnTo>
                      <a:pt x="4762" y="535"/>
                    </a:lnTo>
                    <a:lnTo>
                      <a:pt x="4762" y="482"/>
                    </a:lnTo>
                    <a:lnTo>
                      <a:pt x="4762" y="482"/>
                    </a:lnTo>
                    <a:lnTo>
                      <a:pt x="4709" y="428"/>
                    </a:lnTo>
                    <a:lnTo>
                      <a:pt x="4655" y="375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709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816" y="321"/>
                    </a:lnTo>
                    <a:lnTo>
                      <a:pt x="4816" y="214"/>
                    </a:lnTo>
                    <a:lnTo>
                      <a:pt x="4762" y="160"/>
                    </a:lnTo>
                    <a:lnTo>
                      <a:pt x="4762" y="160"/>
                    </a:lnTo>
                    <a:lnTo>
                      <a:pt x="4709" y="160"/>
                    </a:lnTo>
                    <a:lnTo>
                      <a:pt x="4709" y="160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923" y="107"/>
                    </a:lnTo>
                    <a:lnTo>
                      <a:pt x="4976" y="53"/>
                    </a:lnTo>
                    <a:lnTo>
                      <a:pt x="5030" y="53"/>
                    </a:lnTo>
                    <a:lnTo>
                      <a:pt x="5030" y="53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214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321"/>
                    </a:lnTo>
                    <a:lnTo>
                      <a:pt x="5083" y="375"/>
                    </a:lnTo>
                    <a:lnTo>
                      <a:pt x="5083" y="428"/>
                    </a:lnTo>
                    <a:lnTo>
                      <a:pt x="5083" y="428"/>
                    </a:lnTo>
                    <a:lnTo>
                      <a:pt x="5030" y="535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642"/>
                    </a:lnTo>
                    <a:lnTo>
                      <a:pt x="4976" y="696"/>
                    </a:lnTo>
                    <a:lnTo>
                      <a:pt x="4976" y="748"/>
                    </a:lnTo>
                    <a:lnTo>
                      <a:pt x="4976" y="748"/>
                    </a:lnTo>
                    <a:lnTo>
                      <a:pt x="4869" y="855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62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655" y="1069"/>
                    </a:lnTo>
                    <a:lnTo>
                      <a:pt x="4602" y="1069"/>
                    </a:lnTo>
                    <a:lnTo>
                      <a:pt x="4495" y="1069"/>
                    </a:lnTo>
                    <a:lnTo>
                      <a:pt x="4495" y="1069"/>
                    </a:lnTo>
                    <a:lnTo>
                      <a:pt x="4441" y="1016"/>
                    </a:lnTo>
                    <a:lnTo>
                      <a:pt x="4388" y="962"/>
                    </a:lnTo>
                    <a:lnTo>
                      <a:pt x="4441" y="855"/>
                    </a:lnTo>
                    <a:lnTo>
                      <a:pt x="4441" y="855"/>
                    </a:lnTo>
                    <a:lnTo>
                      <a:pt x="4388" y="855"/>
                    </a:lnTo>
                    <a:lnTo>
                      <a:pt x="4281" y="855"/>
                    </a:lnTo>
                    <a:lnTo>
                      <a:pt x="4067" y="802"/>
                    </a:lnTo>
                    <a:lnTo>
                      <a:pt x="3907" y="748"/>
                    </a:lnTo>
                    <a:lnTo>
                      <a:pt x="3907" y="748"/>
                    </a:lnTo>
                    <a:lnTo>
                      <a:pt x="3746" y="642"/>
                    </a:lnTo>
                    <a:lnTo>
                      <a:pt x="3639" y="589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318" y="696"/>
                    </a:lnTo>
                    <a:lnTo>
                      <a:pt x="2837" y="962"/>
                    </a:lnTo>
                    <a:lnTo>
                      <a:pt x="2301" y="1230"/>
                    </a:lnTo>
                    <a:lnTo>
                      <a:pt x="2301" y="1230"/>
                    </a:lnTo>
                    <a:lnTo>
                      <a:pt x="1766" y="1444"/>
                    </a:lnTo>
                    <a:lnTo>
                      <a:pt x="1231" y="1551"/>
                    </a:lnTo>
                    <a:lnTo>
                      <a:pt x="856" y="1551"/>
                    </a:lnTo>
                    <a:lnTo>
                      <a:pt x="856" y="1551"/>
                    </a:lnTo>
                    <a:lnTo>
                      <a:pt x="642" y="1551"/>
                    </a:lnTo>
                    <a:lnTo>
                      <a:pt x="482" y="149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321" y="1176"/>
                    </a:lnTo>
                    <a:lnTo>
                      <a:pt x="107" y="74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160"/>
                    </a:lnTo>
                    <a:lnTo>
                      <a:pt x="107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160"/>
                    </a:lnTo>
                    <a:lnTo>
                      <a:pt x="375" y="428"/>
                    </a:lnTo>
                    <a:lnTo>
                      <a:pt x="482" y="748"/>
                    </a:lnTo>
                    <a:lnTo>
                      <a:pt x="482" y="748"/>
                    </a:lnTo>
                    <a:lnTo>
                      <a:pt x="535" y="1016"/>
                    </a:lnTo>
                    <a:lnTo>
                      <a:pt x="589" y="1176"/>
                    </a:lnTo>
                    <a:lnTo>
                      <a:pt x="642" y="1230"/>
                    </a:lnTo>
                    <a:close/>
                  </a:path>
                </a:pathLst>
              </a:custGeom>
              <a:solidFill>
                <a:srgbClr val="F2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" name="Freeform 561"/>
              <p:cNvSpPr>
                <a:spLocks/>
              </p:cNvSpPr>
              <p:nvPr/>
            </p:nvSpPr>
            <p:spPr bwMode="auto">
              <a:xfrm>
                <a:off x="3844" y="2243"/>
                <a:ext cx="635" cy="187"/>
              </a:xfrm>
              <a:custGeom>
                <a:avLst/>
                <a:gdLst>
                  <a:gd name="T0" fmla="*/ 1284 w 5083"/>
                  <a:gd name="T1" fmla="*/ 1177 h 1498"/>
                  <a:gd name="T2" fmla="*/ 2194 w 5083"/>
                  <a:gd name="T3" fmla="*/ 856 h 1498"/>
                  <a:gd name="T4" fmla="*/ 3158 w 5083"/>
                  <a:gd name="T5" fmla="*/ 536 h 1498"/>
                  <a:gd name="T6" fmla="*/ 3639 w 5083"/>
                  <a:gd name="T7" fmla="*/ 375 h 1498"/>
                  <a:gd name="T8" fmla="*/ 3693 w 5083"/>
                  <a:gd name="T9" fmla="*/ 375 h 1498"/>
                  <a:gd name="T10" fmla="*/ 3853 w 5083"/>
                  <a:gd name="T11" fmla="*/ 482 h 1498"/>
                  <a:gd name="T12" fmla="*/ 4227 w 5083"/>
                  <a:gd name="T13" fmla="*/ 643 h 1498"/>
                  <a:gd name="T14" fmla="*/ 4495 w 5083"/>
                  <a:gd name="T15" fmla="*/ 695 h 1498"/>
                  <a:gd name="T16" fmla="*/ 4655 w 5083"/>
                  <a:gd name="T17" fmla="*/ 695 h 1498"/>
                  <a:gd name="T18" fmla="*/ 4602 w 5083"/>
                  <a:gd name="T19" fmla="*/ 536 h 1498"/>
                  <a:gd name="T20" fmla="*/ 4709 w 5083"/>
                  <a:gd name="T21" fmla="*/ 536 h 1498"/>
                  <a:gd name="T22" fmla="*/ 4762 w 5083"/>
                  <a:gd name="T23" fmla="*/ 429 h 1498"/>
                  <a:gd name="T24" fmla="*/ 4709 w 5083"/>
                  <a:gd name="T25" fmla="*/ 322 h 1498"/>
                  <a:gd name="T26" fmla="*/ 4709 w 5083"/>
                  <a:gd name="T27" fmla="*/ 268 h 1498"/>
                  <a:gd name="T28" fmla="*/ 4762 w 5083"/>
                  <a:gd name="T29" fmla="*/ 268 h 1498"/>
                  <a:gd name="T30" fmla="*/ 4816 w 5083"/>
                  <a:gd name="T31" fmla="*/ 107 h 1498"/>
                  <a:gd name="T32" fmla="*/ 4762 w 5083"/>
                  <a:gd name="T33" fmla="*/ 107 h 1498"/>
                  <a:gd name="T34" fmla="*/ 4923 w 5083"/>
                  <a:gd name="T35" fmla="*/ 54 h 1498"/>
                  <a:gd name="T36" fmla="*/ 5030 w 5083"/>
                  <a:gd name="T37" fmla="*/ 0 h 1498"/>
                  <a:gd name="T38" fmla="*/ 5030 w 5083"/>
                  <a:gd name="T39" fmla="*/ 54 h 1498"/>
                  <a:gd name="T40" fmla="*/ 5030 w 5083"/>
                  <a:gd name="T41" fmla="*/ 214 h 1498"/>
                  <a:gd name="T42" fmla="*/ 5030 w 5083"/>
                  <a:gd name="T43" fmla="*/ 268 h 1498"/>
                  <a:gd name="T44" fmla="*/ 5083 w 5083"/>
                  <a:gd name="T45" fmla="*/ 375 h 1498"/>
                  <a:gd name="T46" fmla="*/ 4976 w 5083"/>
                  <a:gd name="T47" fmla="*/ 536 h 1498"/>
                  <a:gd name="T48" fmla="*/ 4976 w 5083"/>
                  <a:gd name="T49" fmla="*/ 643 h 1498"/>
                  <a:gd name="T50" fmla="*/ 4869 w 5083"/>
                  <a:gd name="T51" fmla="*/ 802 h 1498"/>
                  <a:gd name="T52" fmla="*/ 4762 w 5083"/>
                  <a:gd name="T53" fmla="*/ 856 h 1498"/>
                  <a:gd name="T54" fmla="*/ 4762 w 5083"/>
                  <a:gd name="T55" fmla="*/ 963 h 1498"/>
                  <a:gd name="T56" fmla="*/ 4602 w 5083"/>
                  <a:gd name="T57" fmla="*/ 1016 h 1498"/>
                  <a:gd name="T58" fmla="*/ 4441 w 5083"/>
                  <a:gd name="T59" fmla="*/ 963 h 1498"/>
                  <a:gd name="T60" fmla="*/ 4441 w 5083"/>
                  <a:gd name="T61" fmla="*/ 802 h 1498"/>
                  <a:gd name="T62" fmla="*/ 4067 w 5083"/>
                  <a:gd name="T63" fmla="*/ 749 h 1498"/>
                  <a:gd name="T64" fmla="*/ 3746 w 5083"/>
                  <a:gd name="T65" fmla="*/ 589 h 1498"/>
                  <a:gd name="T66" fmla="*/ 3639 w 5083"/>
                  <a:gd name="T67" fmla="*/ 482 h 1498"/>
                  <a:gd name="T68" fmla="*/ 3586 w 5083"/>
                  <a:gd name="T69" fmla="*/ 536 h 1498"/>
                  <a:gd name="T70" fmla="*/ 2837 w 5083"/>
                  <a:gd name="T71" fmla="*/ 909 h 1498"/>
                  <a:gd name="T72" fmla="*/ 1766 w 5083"/>
                  <a:gd name="T73" fmla="*/ 1391 h 1498"/>
                  <a:gd name="T74" fmla="*/ 963 w 5083"/>
                  <a:gd name="T75" fmla="*/ 1498 h 1498"/>
                  <a:gd name="T76" fmla="*/ 428 w 5083"/>
                  <a:gd name="T77" fmla="*/ 1391 h 1498"/>
                  <a:gd name="T78" fmla="*/ 107 w 5083"/>
                  <a:gd name="T79" fmla="*/ 695 h 1498"/>
                  <a:gd name="T80" fmla="*/ 0 w 5083"/>
                  <a:gd name="T81" fmla="*/ 107 h 1498"/>
                  <a:gd name="T82" fmla="*/ 214 w 5083"/>
                  <a:gd name="T83" fmla="*/ 0 h 1498"/>
                  <a:gd name="T84" fmla="*/ 428 w 5083"/>
                  <a:gd name="T85" fmla="*/ 695 h 1498"/>
                  <a:gd name="T86" fmla="*/ 535 w 5083"/>
                  <a:gd name="T87" fmla="*/ 1177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98">
                    <a:moveTo>
                      <a:pt x="589" y="1230"/>
                    </a:moveTo>
                    <a:lnTo>
                      <a:pt x="856" y="1230"/>
                    </a:lnTo>
                    <a:lnTo>
                      <a:pt x="1284" y="1177"/>
                    </a:lnTo>
                    <a:lnTo>
                      <a:pt x="1766" y="1016"/>
                    </a:lnTo>
                    <a:lnTo>
                      <a:pt x="1766" y="1016"/>
                    </a:lnTo>
                    <a:lnTo>
                      <a:pt x="2194" y="856"/>
                    </a:lnTo>
                    <a:lnTo>
                      <a:pt x="2676" y="695"/>
                    </a:lnTo>
                    <a:lnTo>
                      <a:pt x="3158" y="536"/>
                    </a:lnTo>
                    <a:lnTo>
                      <a:pt x="3158" y="536"/>
                    </a:lnTo>
                    <a:lnTo>
                      <a:pt x="3425" y="482"/>
                    </a:lnTo>
                    <a:lnTo>
                      <a:pt x="3586" y="429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375"/>
                    </a:lnTo>
                    <a:lnTo>
                      <a:pt x="3800" y="429"/>
                    </a:lnTo>
                    <a:lnTo>
                      <a:pt x="3800" y="429"/>
                    </a:lnTo>
                    <a:lnTo>
                      <a:pt x="3853" y="482"/>
                    </a:lnTo>
                    <a:lnTo>
                      <a:pt x="4014" y="589"/>
                    </a:lnTo>
                    <a:lnTo>
                      <a:pt x="4227" y="643"/>
                    </a:lnTo>
                    <a:lnTo>
                      <a:pt x="4227" y="643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495" y="695"/>
                    </a:lnTo>
                    <a:lnTo>
                      <a:pt x="4495" y="695"/>
                    </a:lnTo>
                    <a:lnTo>
                      <a:pt x="4602" y="695"/>
                    </a:lnTo>
                    <a:lnTo>
                      <a:pt x="4655" y="695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602" y="536"/>
                    </a:lnTo>
                    <a:lnTo>
                      <a:pt x="4655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62" y="482"/>
                    </a:lnTo>
                    <a:lnTo>
                      <a:pt x="4762" y="429"/>
                    </a:lnTo>
                    <a:lnTo>
                      <a:pt x="4762" y="429"/>
                    </a:lnTo>
                    <a:lnTo>
                      <a:pt x="4762" y="375"/>
                    </a:lnTo>
                    <a:lnTo>
                      <a:pt x="4709" y="322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62" y="268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161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16" y="54"/>
                    </a:lnTo>
                    <a:lnTo>
                      <a:pt x="4816" y="54"/>
                    </a:lnTo>
                    <a:lnTo>
                      <a:pt x="4923" y="54"/>
                    </a:lnTo>
                    <a:lnTo>
                      <a:pt x="4976" y="54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161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68"/>
                    </a:lnTo>
                    <a:lnTo>
                      <a:pt x="5083" y="322"/>
                    </a:lnTo>
                    <a:lnTo>
                      <a:pt x="5083" y="375"/>
                    </a:lnTo>
                    <a:lnTo>
                      <a:pt x="5083" y="375"/>
                    </a:lnTo>
                    <a:lnTo>
                      <a:pt x="5030" y="482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89"/>
                    </a:lnTo>
                    <a:lnTo>
                      <a:pt x="4976" y="643"/>
                    </a:lnTo>
                    <a:lnTo>
                      <a:pt x="4976" y="695"/>
                    </a:lnTo>
                    <a:lnTo>
                      <a:pt x="4976" y="695"/>
                    </a:lnTo>
                    <a:lnTo>
                      <a:pt x="4869" y="802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909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655" y="1016"/>
                    </a:lnTo>
                    <a:lnTo>
                      <a:pt x="4602" y="1016"/>
                    </a:lnTo>
                    <a:lnTo>
                      <a:pt x="4495" y="1016"/>
                    </a:lnTo>
                    <a:lnTo>
                      <a:pt x="4495" y="1016"/>
                    </a:lnTo>
                    <a:lnTo>
                      <a:pt x="4441" y="963"/>
                    </a:lnTo>
                    <a:lnTo>
                      <a:pt x="4388" y="909"/>
                    </a:lnTo>
                    <a:lnTo>
                      <a:pt x="4441" y="802"/>
                    </a:lnTo>
                    <a:lnTo>
                      <a:pt x="4441" y="802"/>
                    </a:lnTo>
                    <a:lnTo>
                      <a:pt x="4388" y="802"/>
                    </a:lnTo>
                    <a:lnTo>
                      <a:pt x="4281" y="802"/>
                    </a:lnTo>
                    <a:lnTo>
                      <a:pt x="4067" y="749"/>
                    </a:lnTo>
                    <a:lnTo>
                      <a:pt x="3907" y="695"/>
                    </a:lnTo>
                    <a:lnTo>
                      <a:pt x="3907" y="695"/>
                    </a:lnTo>
                    <a:lnTo>
                      <a:pt x="3746" y="589"/>
                    </a:lnTo>
                    <a:lnTo>
                      <a:pt x="3639" y="536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318" y="643"/>
                    </a:lnTo>
                    <a:lnTo>
                      <a:pt x="2837" y="909"/>
                    </a:lnTo>
                    <a:lnTo>
                      <a:pt x="2301" y="1177"/>
                    </a:lnTo>
                    <a:lnTo>
                      <a:pt x="2301" y="1177"/>
                    </a:lnTo>
                    <a:lnTo>
                      <a:pt x="1766" y="1391"/>
                    </a:lnTo>
                    <a:lnTo>
                      <a:pt x="1284" y="1498"/>
                    </a:lnTo>
                    <a:lnTo>
                      <a:pt x="963" y="1498"/>
                    </a:lnTo>
                    <a:lnTo>
                      <a:pt x="963" y="1498"/>
                    </a:lnTo>
                    <a:lnTo>
                      <a:pt x="696" y="1498"/>
                    </a:lnTo>
                    <a:lnTo>
                      <a:pt x="535" y="1444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21" y="1123"/>
                    </a:lnTo>
                    <a:lnTo>
                      <a:pt x="107" y="69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07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321" y="37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82" y="963"/>
                    </a:lnTo>
                    <a:lnTo>
                      <a:pt x="535" y="1177"/>
                    </a:lnTo>
                    <a:lnTo>
                      <a:pt x="589" y="1230"/>
                    </a:lnTo>
                    <a:close/>
                  </a:path>
                </a:pathLst>
              </a:custGeom>
              <a:solidFill>
                <a:srgbClr val="EBA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" name="Freeform 562"/>
              <p:cNvSpPr>
                <a:spLocks/>
              </p:cNvSpPr>
              <p:nvPr/>
            </p:nvSpPr>
            <p:spPr bwMode="auto">
              <a:xfrm>
                <a:off x="3844" y="2243"/>
                <a:ext cx="635" cy="187"/>
              </a:xfrm>
              <a:custGeom>
                <a:avLst/>
                <a:gdLst>
                  <a:gd name="T0" fmla="*/ 1338 w 5083"/>
                  <a:gd name="T1" fmla="*/ 1230 h 1498"/>
                  <a:gd name="T2" fmla="*/ 2248 w 5083"/>
                  <a:gd name="T3" fmla="*/ 909 h 1498"/>
                  <a:gd name="T4" fmla="*/ 3158 w 5083"/>
                  <a:gd name="T5" fmla="*/ 589 h 1498"/>
                  <a:gd name="T6" fmla="*/ 3639 w 5083"/>
                  <a:gd name="T7" fmla="*/ 375 h 1498"/>
                  <a:gd name="T8" fmla="*/ 3693 w 5083"/>
                  <a:gd name="T9" fmla="*/ 429 h 1498"/>
                  <a:gd name="T10" fmla="*/ 3800 w 5083"/>
                  <a:gd name="T11" fmla="*/ 536 h 1498"/>
                  <a:gd name="T12" fmla="*/ 4175 w 5083"/>
                  <a:gd name="T13" fmla="*/ 643 h 1498"/>
                  <a:gd name="T14" fmla="*/ 4495 w 5083"/>
                  <a:gd name="T15" fmla="*/ 749 h 1498"/>
                  <a:gd name="T16" fmla="*/ 4655 w 5083"/>
                  <a:gd name="T17" fmla="*/ 695 h 1498"/>
                  <a:gd name="T18" fmla="*/ 4655 w 5083"/>
                  <a:gd name="T19" fmla="*/ 536 h 1498"/>
                  <a:gd name="T20" fmla="*/ 4709 w 5083"/>
                  <a:gd name="T21" fmla="*/ 536 h 1498"/>
                  <a:gd name="T22" fmla="*/ 4816 w 5083"/>
                  <a:gd name="T23" fmla="*/ 429 h 1498"/>
                  <a:gd name="T24" fmla="*/ 4709 w 5083"/>
                  <a:gd name="T25" fmla="*/ 322 h 1498"/>
                  <a:gd name="T26" fmla="*/ 4709 w 5083"/>
                  <a:gd name="T27" fmla="*/ 268 h 1498"/>
                  <a:gd name="T28" fmla="*/ 4762 w 5083"/>
                  <a:gd name="T29" fmla="*/ 268 h 1498"/>
                  <a:gd name="T30" fmla="*/ 4816 w 5083"/>
                  <a:gd name="T31" fmla="*/ 107 h 1498"/>
                  <a:gd name="T32" fmla="*/ 4762 w 5083"/>
                  <a:gd name="T33" fmla="*/ 107 h 1498"/>
                  <a:gd name="T34" fmla="*/ 4923 w 5083"/>
                  <a:gd name="T35" fmla="*/ 107 h 1498"/>
                  <a:gd name="T36" fmla="*/ 5030 w 5083"/>
                  <a:gd name="T37" fmla="*/ 0 h 1498"/>
                  <a:gd name="T38" fmla="*/ 5030 w 5083"/>
                  <a:gd name="T39" fmla="*/ 54 h 1498"/>
                  <a:gd name="T40" fmla="*/ 5030 w 5083"/>
                  <a:gd name="T41" fmla="*/ 214 h 1498"/>
                  <a:gd name="T42" fmla="*/ 5030 w 5083"/>
                  <a:gd name="T43" fmla="*/ 268 h 1498"/>
                  <a:gd name="T44" fmla="*/ 5083 w 5083"/>
                  <a:gd name="T45" fmla="*/ 375 h 1498"/>
                  <a:gd name="T46" fmla="*/ 4976 w 5083"/>
                  <a:gd name="T47" fmla="*/ 536 h 1498"/>
                  <a:gd name="T48" fmla="*/ 4976 w 5083"/>
                  <a:gd name="T49" fmla="*/ 643 h 1498"/>
                  <a:gd name="T50" fmla="*/ 4869 w 5083"/>
                  <a:gd name="T51" fmla="*/ 802 h 1498"/>
                  <a:gd name="T52" fmla="*/ 4762 w 5083"/>
                  <a:gd name="T53" fmla="*/ 856 h 1498"/>
                  <a:gd name="T54" fmla="*/ 4709 w 5083"/>
                  <a:gd name="T55" fmla="*/ 963 h 1498"/>
                  <a:gd name="T56" fmla="*/ 4602 w 5083"/>
                  <a:gd name="T57" fmla="*/ 1016 h 1498"/>
                  <a:gd name="T58" fmla="*/ 4441 w 5083"/>
                  <a:gd name="T59" fmla="*/ 963 h 1498"/>
                  <a:gd name="T60" fmla="*/ 4441 w 5083"/>
                  <a:gd name="T61" fmla="*/ 802 h 1498"/>
                  <a:gd name="T62" fmla="*/ 4067 w 5083"/>
                  <a:gd name="T63" fmla="*/ 749 h 1498"/>
                  <a:gd name="T64" fmla="*/ 3746 w 5083"/>
                  <a:gd name="T65" fmla="*/ 589 h 1498"/>
                  <a:gd name="T66" fmla="*/ 3639 w 5083"/>
                  <a:gd name="T67" fmla="*/ 482 h 1498"/>
                  <a:gd name="T68" fmla="*/ 3586 w 5083"/>
                  <a:gd name="T69" fmla="*/ 536 h 1498"/>
                  <a:gd name="T70" fmla="*/ 2837 w 5083"/>
                  <a:gd name="T71" fmla="*/ 909 h 1498"/>
                  <a:gd name="T72" fmla="*/ 1766 w 5083"/>
                  <a:gd name="T73" fmla="*/ 1391 h 1498"/>
                  <a:gd name="T74" fmla="*/ 1017 w 5083"/>
                  <a:gd name="T75" fmla="*/ 1498 h 1498"/>
                  <a:gd name="T76" fmla="*/ 428 w 5083"/>
                  <a:gd name="T77" fmla="*/ 1391 h 1498"/>
                  <a:gd name="T78" fmla="*/ 107 w 5083"/>
                  <a:gd name="T79" fmla="*/ 695 h 1498"/>
                  <a:gd name="T80" fmla="*/ 0 w 5083"/>
                  <a:gd name="T81" fmla="*/ 107 h 1498"/>
                  <a:gd name="T82" fmla="*/ 161 w 5083"/>
                  <a:gd name="T83" fmla="*/ 54 h 1498"/>
                  <a:gd name="T84" fmla="*/ 375 w 5083"/>
                  <a:gd name="T85" fmla="*/ 749 h 1498"/>
                  <a:gd name="T86" fmla="*/ 482 w 5083"/>
                  <a:gd name="T87" fmla="*/ 1230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98">
                    <a:moveTo>
                      <a:pt x="589" y="1284"/>
                    </a:moveTo>
                    <a:lnTo>
                      <a:pt x="856" y="1284"/>
                    </a:lnTo>
                    <a:lnTo>
                      <a:pt x="1338" y="1230"/>
                    </a:lnTo>
                    <a:lnTo>
                      <a:pt x="1820" y="1070"/>
                    </a:lnTo>
                    <a:lnTo>
                      <a:pt x="1820" y="1070"/>
                    </a:lnTo>
                    <a:lnTo>
                      <a:pt x="2248" y="909"/>
                    </a:lnTo>
                    <a:lnTo>
                      <a:pt x="2729" y="749"/>
                    </a:lnTo>
                    <a:lnTo>
                      <a:pt x="3158" y="589"/>
                    </a:lnTo>
                    <a:lnTo>
                      <a:pt x="3158" y="589"/>
                    </a:lnTo>
                    <a:lnTo>
                      <a:pt x="3425" y="482"/>
                    </a:lnTo>
                    <a:lnTo>
                      <a:pt x="3586" y="429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429"/>
                    </a:lnTo>
                    <a:lnTo>
                      <a:pt x="3746" y="482"/>
                    </a:lnTo>
                    <a:lnTo>
                      <a:pt x="3746" y="482"/>
                    </a:lnTo>
                    <a:lnTo>
                      <a:pt x="3800" y="536"/>
                    </a:lnTo>
                    <a:lnTo>
                      <a:pt x="3960" y="589"/>
                    </a:lnTo>
                    <a:lnTo>
                      <a:pt x="4175" y="643"/>
                    </a:lnTo>
                    <a:lnTo>
                      <a:pt x="4175" y="643"/>
                    </a:lnTo>
                    <a:lnTo>
                      <a:pt x="4334" y="695"/>
                    </a:lnTo>
                    <a:lnTo>
                      <a:pt x="4441" y="749"/>
                    </a:lnTo>
                    <a:lnTo>
                      <a:pt x="4495" y="749"/>
                    </a:lnTo>
                    <a:lnTo>
                      <a:pt x="4495" y="749"/>
                    </a:lnTo>
                    <a:lnTo>
                      <a:pt x="4602" y="749"/>
                    </a:lnTo>
                    <a:lnTo>
                      <a:pt x="4655" y="695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655" y="536"/>
                    </a:lnTo>
                    <a:lnTo>
                      <a:pt x="4655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62" y="536"/>
                    </a:lnTo>
                    <a:lnTo>
                      <a:pt x="4762" y="482"/>
                    </a:lnTo>
                    <a:lnTo>
                      <a:pt x="4816" y="429"/>
                    </a:lnTo>
                    <a:lnTo>
                      <a:pt x="4816" y="429"/>
                    </a:lnTo>
                    <a:lnTo>
                      <a:pt x="4762" y="375"/>
                    </a:lnTo>
                    <a:lnTo>
                      <a:pt x="4709" y="322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322"/>
                    </a:lnTo>
                    <a:lnTo>
                      <a:pt x="4762" y="268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161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923" y="107"/>
                    </a:lnTo>
                    <a:lnTo>
                      <a:pt x="4976" y="54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161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68"/>
                    </a:lnTo>
                    <a:lnTo>
                      <a:pt x="5083" y="322"/>
                    </a:lnTo>
                    <a:lnTo>
                      <a:pt x="5083" y="375"/>
                    </a:lnTo>
                    <a:lnTo>
                      <a:pt x="5083" y="375"/>
                    </a:lnTo>
                    <a:lnTo>
                      <a:pt x="5030" y="482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89"/>
                    </a:lnTo>
                    <a:lnTo>
                      <a:pt x="4976" y="643"/>
                    </a:lnTo>
                    <a:lnTo>
                      <a:pt x="4976" y="695"/>
                    </a:lnTo>
                    <a:lnTo>
                      <a:pt x="4976" y="695"/>
                    </a:lnTo>
                    <a:lnTo>
                      <a:pt x="4869" y="802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909"/>
                    </a:lnTo>
                    <a:lnTo>
                      <a:pt x="4762" y="963"/>
                    </a:lnTo>
                    <a:lnTo>
                      <a:pt x="4709" y="963"/>
                    </a:lnTo>
                    <a:lnTo>
                      <a:pt x="4709" y="963"/>
                    </a:lnTo>
                    <a:lnTo>
                      <a:pt x="4655" y="1016"/>
                    </a:lnTo>
                    <a:lnTo>
                      <a:pt x="4602" y="1016"/>
                    </a:lnTo>
                    <a:lnTo>
                      <a:pt x="4495" y="1016"/>
                    </a:lnTo>
                    <a:lnTo>
                      <a:pt x="4495" y="1016"/>
                    </a:lnTo>
                    <a:lnTo>
                      <a:pt x="4441" y="963"/>
                    </a:lnTo>
                    <a:lnTo>
                      <a:pt x="4388" y="909"/>
                    </a:lnTo>
                    <a:lnTo>
                      <a:pt x="4441" y="802"/>
                    </a:lnTo>
                    <a:lnTo>
                      <a:pt x="4441" y="802"/>
                    </a:lnTo>
                    <a:lnTo>
                      <a:pt x="4388" y="802"/>
                    </a:lnTo>
                    <a:lnTo>
                      <a:pt x="4281" y="802"/>
                    </a:lnTo>
                    <a:lnTo>
                      <a:pt x="4067" y="749"/>
                    </a:lnTo>
                    <a:lnTo>
                      <a:pt x="3907" y="695"/>
                    </a:lnTo>
                    <a:lnTo>
                      <a:pt x="3907" y="695"/>
                    </a:lnTo>
                    <a:lnTo>
                      <a:pt x="3746" y="589"/>
                    </a:lnTo>
                    <a:lnTo>
                      <a:pt x="3639" y="536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318" y="643"/>
                    </a:lnTo>
                    <a:lnTo>
                      <a:pt x="2837" y="909"/>
                    </a:lnTo>
                    <a:lnTo>
                      <a:pt x="2301" y="1177"/>
                    </a:lnTo>
                    <a:lnTo>
                      <a:pt x="2301" y="1177"/>
                    </a:lnTo>
                    <a:lnTo>
                      <a:pt x="1766" y="1391"/>
                    </a:lnTo>
                    <a:lnTo>
                      <a:pt x="1338" y="1498"/>
                    </a:lnTo>
                    <a:lnTo>
                      <a:pt x="1017" y="1498"/>
                    </a:lnTo>
                    <a:lnTo>
                      <a:pt x="1017" y="1498"/>
                    </a:lnTo>
                    <a:lnTo>
                      <a:pt x="749" y="1498"/>
                    </a:lnTo>
                    <a:lnTo>
                      <a:pt x="535" y="1444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21" y="1123"/>
                    </a:lnTo>
                    <a:lnTo>
                      <a:pt x="107" y="69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161"/>
                    </a:lnTo>
                    <a:lnTo>
                      <a:pt x="268" y="429"/>
                    </a:lnTo>
                    <a:lnTo>
                      <a:pt x="375" y="749"/>
                    </a:lnTo>
                    <a:lnTo>
                      <a:pt x="375" y="749"/>
                    </a:lnTo>
                    <a:lnTo>
                      <a:pt x="428" y="1016"/>
                    </a:lnTo>
                    <a:lnTo>
                      <a:pt x="482" y="1230"/>
                    </a:lnTo>
                    <a:lnTo>
                      <a:pt x="589" y="1284"/>
                    </a:lnTo>
                    <a:close/>
                  </a:path>
                </a:pathLst>
              </a:custGeom>
              <a:solidFill>
                <a:srgbClr val="E595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" name="Freeform 563"/>
              <p:cNvSpPr>
                <a:spLocks/>
              </p:cNvSpPr>
              <p:nvPr/>
            </p:nvSpPr>
            <p:spPr bwMode="auto">
              <a:xfrm>
                <a:off x="3844" y="2250"/>
                <a:ext cx="635" cy="180"/>
              </a:xfrm>
              <a:custGeom>
                <a:avLst/>
                <a:gdLst>
                  <a:gd name="T0" fmla="*/ 1338 w 5083"/>
                  <a:gd name="T1" fmla="*/ 1230 h 1444"/>
                  <a:gd name="T2" fmla="*/ 2248 w 5083"/>
                  <a:gd name="T3" fmla="*/ 909 h 1444"/>
                  <a:gd name="T4" fmla="*/ 3158 w 5083"/>
                  <a:gd name="T5" fmla="*/ 535 h 1444"/>
                  <a:gd name="T6" fmla="*/ 3639 w 5083"/>
                  <a:gd name="T7" fmla="*/ 375 h 1444"/>
                  <a:gd name="T8" fmla="*/ 3693 w 5083"/>
                  <a:gd name="T9" fmla="*/ 375 h 1444"/>
                  <a:gd name="T10" fmla="*/ 3800 w 5083"/>
                  <a:gd name="T11" fmla="*/ 482 h 1444"/>
                  <a:gd name="T12" fmla="*/ 4175 w 5083"/>
                  <a:gd name="T13" fmla="*/ 641 h 1444"/>
                  <a:gd name="T14" fmla="*/ 4548 w 5083"/>
                  <a:gd name="T15" fmla="*/ 695 h 1444"/>
                  <a:gd name="T16" fmla="*/ 4655 w 5083"/>
                  <a:gd name="T17" fmla="*/ 641 h 1444"/>
                  <a:gd name="T18" fmla="*/ 4655 w 5083"/>
                  <a:gd name="T19" fmla="*/ 482 h 1444"/>
                  <a:gd name="T20" fmla="*/ 4709 w 5083"/>
                  <a:gd name="T21" fmla="*/ 482 h 1444"/>
                  <a:gd name="T22" fmla="*/ 4816 w 5083"/>
                  <a:gd name="T23" fmla="*/ 375 h 1444"/>
                  <a:gd name="T24" fmla="*/ 4709 w 5083"/>
                  <a:gd name="T25" fmla="*/ 268 h 1444"/>
                  <a:gd name="T26" fmla="*/ 4709 w 5083"/>
                  <a:gd name="T27" fmla="*/ 214 h 1444"/>
                  <a:gd name="T28" fmla="*/ 4816 w 5083"/>
                  <a:gd name="T29" fmla="*/ 214 h 1444"/>
                  <a:gd name="T30" fmla="*/ 4816 w 5083"/>
                  <a:gd name="T31" fmla="*/ 53 h 1444"/>
                  <a:gd name="T32" fmla="*/ 4762 w 5083"/>
                  <a:gd name="T33" fmla="*/ 53 h 1444"/>
                  <a:gd name="T34" fmla="*/ 4923 w 5083"/>
                  <a:gd name="T35" fmla="*/ 53 h 1444"/>
                  <a:gd name="T36" fmla="*/ 5030 w 5083"/>
                  <a:gd name="T37" fmla="*/ 0 h 1444"/>
                  <a:gd name="T38" fmla="*/ 5030 w 5083"/>
                  <a:gd name="T39" fmla="*/ 0 h 1444"/>
                  <a:gd name="T40" fmla="*/ 5030 w 5083"/>
                  <a:gd name="T41" fmla="*/ 160 h 1444"/>
                  <a:gd name="T42" fmla="*/ 5030 w 5083"/>
                  <a:gd name="T43" fmla="*/ 214 h 1444"/>
                  <a:gd name="T44" fmla="*/ 5083 w 5083"/>
                  <a:gd name="T45" fmla="*/ 321 h 1444"/>
                  <a:gd name="T46" fmla="*/ 4976 w 5083"/>
                  <a:gd name="T47" fmla="*/ 482 h 1444"/>
                  <a:gd name="T48" fmla="*/ 4976 w 5083"/>
                  <a:gd name="T49" fmla="*/ 589 h 1444"/>
                  <a:gd name="T50" fmla="*/ 4869 w 5083"/>
                  <a:gd name="T51" fmla="*/ 748 h 1444"/>
                  <a:gd name="T52" fmla="*/ 4762 w 5083"/>
                  <a:gd name="T53" fmla="*/ 802 h 1444"/>
                  <a:gd name="T54" fmla="*/ 4709 w 5083"/>
                  <a:gd name="T55" fmla="*/ 909 h 1444"/>
                  <a:gd name="T56" fmla="*/ 4602 w 5083"/>
                  <a:gd name="T57" fmla="*/ 962 h 1444"/>
                  <a:gd name="T58" fmla="*/ 4441 w 5083"/>
                  <a:gd name="T59" fmla="*/ 909 h 1444"/>
                  <a:gd name="T60" fmla="*/ 4441 w 5083"/>
                  <a:gd name="T61" fmla="*/ 748 h 1444"/>
                  <a:gd name="T62" fmla="*/ 4067 w 5083"/>
                  <a:gd name="T63" fmla="*/ 695 h 1444"/>
                  <a:gd name="T64" fmla="*/ 3746 w 5083"/>
                  <a:gd name="T65" fmla="*/ 535 h 1444"/>
                  <a:gd name="T66" fmla="*/ 3639 w 5083"/>
                  <a:gd name="T67" fmla="*/ 428 h 1444"/>
                  <a:gd name="T68" fmla="*/ 3586 w 5083"/>
                  <a:gd name="T69" fmla="*/ 482 h 1444"/>
                  <a:gd name="T70" fmla="*/ 2837 w 5083"/>
                  <a:gd name="T71" fmla="*/ 855 h 1444"/>
                  <a:gd name="T72" fmla="*/ 1820 w 5083"/>
                  <a:gd name="T73" fmla="*/ 1337 h 1444"/>
                  <a:gd name="T74" fmla="*/ 1070 w 5083"/>
                  <a:gd name="T75" fmla="*/ 1444 h 1444"/>
                  <a:gd name="T76" fmla="*/ 428 w 5083"/>
                  <a:gd name="T77" fmla="*/ 1337 h 1444"/>
                  <a:gd name="T78" fmla="*/ 107 w 5083"/>
                  <a:gd name="T79" fmla="*/ 641 h 1444"/>
                  <a:gd name="T80" fmla="*/ 0 w 5083"/>
                  <a:gd name="T81" fmla="*/ 53 h 1444"/>
                  <a:gd name="T82" fmla="*/ 107 w 5083"/>
                  <a:gd name="T83" fmla="*/ 53 h 1444"/>
                  <a:gd name="T84" fmla="*/ 321 w 5083"/>
                  <a:gd name="T85" fmla="*/ 748 h 1444"/>
                  <a:gd name="T86" fmla="*/ 482 w 5083"/>
                  <a:gd name="T87" fmla="*/ 1176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44">
                    <a:moveTo>
                      <a:pt x="535" y="1283"/>
                    </a:moveTo>
                    <a:lnTo>
                      <a:pt x="803" y="1283"/>
                    </a:lnTo>
                    <a:lnTo>
                      <a:pt x="1338" y="1230"/>
                    </a:lnTo>
                    <a:lnTo>
                      <a:pt x="1873" y="1069"/>
                    </a:lnTo>
                    <a:lnTo>
                      <a:pt x="1873" y="1069"/>
                    </a:lnTo>
                    <a:lnTo>
                      <a:pt x="2248" y="909"/>
                    </a:lnTo>
                    <a:lnTo>
                      <a:pt x="2729" y="748"/>
                    </a:lnTo>
                    <a:lnTo>
                      <a:pt x="3158" y="535"/>
                    </a:lnTo>
                    <a:lnTo>
                      <a:pt x="3158" y="535"/>
                    </a:lnTo>
                    <a:lnTo>
                      <a:pt x="3425" y="482"/>
                    </a:lnTo>
                    <a:lnTo>
                      <a:pt x="3586" y="428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375"/>
                    </a:lnTo>
                    <a:lnTo>
                      <a:pt x="3746" y="428"/>
                    </a:lnTo>
                    <a:lnTo>
                      <a:pt x="3746" y="428"/>
                    </a:lnTo>
                    <a:lnTo>
                      <a:pt x="3800" y="482"/>
                    </a:lnTo>
                    <a:lnTo>
                      <a:pt x="3907" y="589"/>
                    </a:lnTo>
                    <a:lnTo>
                      <a:pt x="4175" y="641"/>
                    </a:lnTo>
                    <a:lnTo>
                      <a:pt x="4175" y="641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548" y="695"/>
                    </a:lnTo>
                    <a:lnTo>
                      <a:pt x="4548" y="695"/>
                    </a:lnTo>
                    <a:lnTo>
                      <a:pt x="4602" y="695"/>
                    </a:lnTo>
                    <a:lnTo>
                      <a:pt x="4655" y="641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482"/>
                    </a:lnTo>
                    <a:lnTo>
                      <a:pt x="4655" y="482"/>
                    </a:lnTo>
                    <a:lnTo>
                      <a:pt x="4709" y="482"/>
                    </a:lnTo>
                    <a:lnTo>
                      <a:pt x="4709" y="482"/>
                    </a:lnTo>
                    <a:lnTo>
                      <a:pt x="4762" y="482"/>
                    </a:lnTo>
                    <a:lnTo>
                      <a:pt x="4816" y="428"/>
                    </a:lnTo>
                    <a:lnTo>
                      <a:pt x="4816" y="375"/>
                    </a:lnTo>
                    <a:lnTo>
                      <a:pt x="4816" y="375"/>
                    </a:lnTo>
                    <a:lnTo>
                      <a:pt x="4762" y="321"/>
                    </a:lnTo>
                    <a:lnTo>
                      <a:pt x="4709" y="268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62" y="268"/>
                    </a:lnTo>
                    <a:lnTo>
                      <a:pt x="4816" y="214"/>
                    </a:lnTo>
                    <a:lnTo>
                      <a:pt x="4816" y="214"/>
                    </a:lnTo>
                    <a:lnTo>
                      <a:pt x="4869" y="214"/>
                    </a:lnTo>
                    <a:lnTo>
                      <a:pt x="4816" y="107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762" y="53"/>
                    </a:lnTo>
                    <a:lnTo>
                      <a:pt x="4762" y="53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923" y="53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107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214"/>
                    </a:lnTo>
                    <a:lnTo>
                      <a:pt x="5083" y="268"/>
                    </a:lnTo>
                    <a:lnTo>
                      <a:pt x="5083" y="321"/>
                    </a:lnTo>
                    <a:lnTo>
                      <a:pt x="5083" y="321"/>
                    </a:lnTo>
                    <a:lnTo>
                      <a:pt x="5030" y="428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535"/>
                    </a:lnTo>
                    <a:lnTo>
                      <a:pt x="4976" y="589"/>
                    </a:lnTo>
                    <a:lnTo>
                      <a:pt x="4976" y="641"/>
                    </a:lnTo>
                    <a:lnTo>
                      <a:pt x="4976" y="641"/>
                    </a:lnTo>
                    <a:lnTo>
                      <a:pt x="4869" y="748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55"/>
                    </a:lnTo>
                    <a:lnTo>
                      <a:pt x="4762" y="909"/>
                    </a:lnTo>
                    <a:lnTo>
                      <a:pt x="4709" y="909"/>
                    </a:lnTo>
                    <a:lnTo>
                      <a:pt x="4709" y="909"/>
                    </a:lnTo>
                    <a:lnTo>
                      <a:pt x="4655" y="962"/>
                    </a:lnTo>
                    <a:lnTo>
                      <a:pt x="4602" y="962"/>
                    </a:lnTo>
                    <a:lnTo>
                      <a:pt x="4495" y="962"/>
                    </a:lnTo>
                    <a:lnTo>
                      <a:pt x="4495" y="962"/>
                    </a:lnTo>
                    <a:lnTo>
                      <a:pt x="4441" y="909"/>
                    </a:lnTo>
                    <a:lnTo>
                      <a:pt x="4388" y="855"/>
                    </a:lnTo>
                    <a:lnTo>
                      <a:pt x="4441" y="748"/>
                    </a:lnTo>
                    <a:lnTo>
                      <a:pt x="4441" y="748"/>
                    </a:lnTo>
                    <a:lnTo>
                      <a:pt x="4388" y="748"/>
                    </a:lnTo>
                    <a:lnTo>
                      <a:pt x="4281" y="748"/>
                    </a:lnTo>
                    <a:lnTo>
                      <a:pt x="4067" y="695"/>
                    </a:lnTo>
                    <a:lnTo>
                      <a:pt x="3907" y="641"/>
                    </a:lnTo>
                    <a:lnTo>
                      <a:pt x="3907" y="641"/>
                    </a:lnTo>
                    <a:lnTo>
                      <a:pt x="3746" y="535"/>
                    </a:lnTo>
                    <a:lnTo>
                      <a:pt x="3639" y="482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318" y="589"/>
                    </a:lnTo>
                    <a:lnTo>
                      <a:pt x="2837" y="855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1820" y="1337"/>
                    </a:lnTo>
                    <a:lnTo>
                      <a:pt x="1338" y="1444"/>
                    </a:lnTo>
                    <a:lnTo>
                      <a:pt x="1070" y="1444"/>
                    </a:lnTo>
                    <a:lnTo>
                      <a:pt x="1070" y="1444"/>
                    </a:lnTo>
                    <a:lnTo>
                      <a:pt x="803" y="1444"/>
                    </a:lnTo>
                    <a:lnTo>
                      <a:pt x="535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21" y="1069"/>
                    </a:lnTo>
                    <a:lnTo>
                      <a:pt x="107" y="64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160"/>
                    </a:lnTo>
                    <a:lnTo>
                      <a:pt x="214" y="428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375" y="1016"/>
                    </a:lnTo>
                    <a:lnTo>
                      <a:pt x="482" y="1176"/>
                    </a:lnTo>
                    <a:lnTo>
                      <a:pt x="535" y="1283"/>
                    </a:lnTo>
                    <a:close/>
                  </a:path>
                </a:pathLst>
              </a:custGeom>
              <a:solidFill>
                <a:srgbClr val="DF8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" name="Freeform 564"/>
              <p:cNvSpPr>
                <a:spLocks/>
              </p:cNvSpPr>
              <p:nvPr/>
            </p:nvSpPr>
            <p:spPr bwMode="auto">
              <a:xfrm>
                <a:off x="3844" y="2250"/>
                <a:ext cx="635" cy="180"/>
              </a:xfrm>
              <a:custGeom>
                <a:avLst/>
                <a:gdLst>
                  <a:gd name="T0" fmla="*/ 5030 w 5083"/>
                  <a:gd name="T1" fmla="*/ 53 h 1444"/>
                  <a:gd name="T2" fmla="*/ 5030 w 5083"/>
                  <a:gd name="T3" fmla="*/ 107 h 1444"/>
                  <a:gd name="T4" fmla="*/ 5030 w 5083"/>
                  <a:gd name="T5" fmla="*/ 160 h 1444"/>
                  <a:gd name="T6" fmla="*/ 5083 w 5083"/>
                  <a:gd name="T7" fmla="*/ 321 h 1444"/>
                  <a:gd name="T8" fmla="*/ 4976 w 5083"/>
                  <a:gd name="T9" fmla="*/ 482 h 1444"/>
                  <a:gd name="T10" fmla="*/ 4976 w 5083"/>
                  <a:gd name="T11" fmla="*/ 535 h 1444"/>
                  <a:gd name="T12" fmla="*/ 4976 w 5083"/>
                  <a:gd name="T13" fmla="*/ 641 h 1444"/>
                  <a:gd name="T14" fmla="*/ 4762 w 5083"/>
                  <a:gd name="T15" fmla="*/ 802 h 1444"/>
                  <a:gd name="T16" fmla="*/ 4762 w 5083"/>
                  <a:gd name="T17" fmla="*/ 909 h 1444"/>
                  <a:gd name="T18" fmla="*/ 4655 w 5083"/>
                  <a:gd name="T19" fmla="*/ 962 h 1444"/>
                  <a:gd name="T20" fmla="*/ 4495 w 5083"/>
                  <a:gd name="T21" fmla="*/ 962 h 1444"/>
                  <a:gd name="T22" fmla="*/ 4441 w 5083"/>
                  <a:gd name="T23" fmla="*/ 748 h 1444"/>
                  <a:gd name="T24" fmla="*/ 4281 w 5083"/>
                  <a:gd name="T25" fmla="*/ 748 h 1444"/>
                  <a:gd name="T26" fmla="*/ 3907 w 5083"/>
                  <a:gd name="T27" fmla="*/ 641 h 1444"/>
                  <a:gd name="T28" fmla="*/ 3639 w 5083"/>
                  <a:gd name="T29" fmla="*/ 428 h 1444"/>
                  <a:gd name="T30" fmla="*/ 3586 w 5083"/>
                  <a:gd name="T31" fmla="*/ 482 h 1444"/>
                  <a:gd name="T32" fmla="*/ 3318 w 5083"/>
                  <a:gd name="T33" fmla="*/ 589 h 1444"/>
                  <a:gd name="T34" fmla="*/ 2301 w 5083"/>
                  <a:gd name="T35" fmla="*/ 1123 h 1444"/>
                  <a:gd name="T36" fmla="*/ 1177 w 5083"/>
                  <a:gd name="T37" fmla="*/ 1444 h 1444"/>
                  <a:gd name="T38" fmla="*/ 535 w 5083"/>
                  <a:gd name="T39" fmla="*/ 1444 h 1444"/>
                  <a:gd name="T40" fmla="*/ 321 w 5083"/>
                  <a:gd name="T41" fmla="*/ 1069 h 1444"/>
                  <a:gd name="T42" fmla="*/ 0 w 5083"/>
                  <a:gd name="T43" fmla="*/ 214 h 1444"/>
                  <a:gd name="T44" fmla="*/ 54 w 5083"/>
                  <a:gd name="T45" fmla="*/ 53 h 1444"/>
                  <a:gd name="T46" fmla="*/ 161 w 5083"/>
                  <a:gd name="T47" fmla="*/ 428 h 1444"/>
                  <a:gd name="T48" fmla="*/ 321 w 5083"/>
                  <a:gd name="T49" fmla="*/ 1016 h 1444"/>
                  <a:gd name="T50" fmla="*/ 535 w 5083"/>
                  <a:gd name="T51" fmla="*/ 1337 h 1444"/>
                  <a:gd name="T52" fmla="*/ 1873 w 5083"/>
                  <a:gd name="T53" fmla="*/ 1123 h 1444"/>
                  <a:gd name="T54" fmla="*/ 2783 w 5083"/>
                  <a:gd name="T55" fmla="*/ 748 h 1444"/>
                  <a:gd name="T56" fmla="*/ 3479 w 5083"/>
                  <a:gd name="T57" fmla="*/ 482 h 1444"/>
                  <a:gd name="T58" fmla="*/ 3639 w 5083"/>
                  <a:gd name="T59" fmla="*/ 375 h 1444"/>
                  <a:gd name="T60" fmla="*/ 3746 w 5083"/>
                  <a:gd name="T61" fmla="*/ 482 h 1444"/>
                  <a:gd name="T62" fmla="*/ 3907 w 5083"/>
                  <a:gd name="T63" fmla="*/ 641 h 1444"/>
                  <a:gd name="T64" fmla="*/ 4334 w 5083"/>
                  <a:gd name="T65" fmla="*/ 695 h 1444"/>
                  <a:gd name="T66" fmla="*/ 4548 w 5083"/>
                  <a:gd name="T67" fmla="*/ 695 h 1444"/>
                  <a:gd name="T68" fmla="*/ 4655 w 5083"/>
                  <a:gd name="T69" fmla="*/ 535 h 1444"/>
                  <a:gd name="T70" fmla="*/ 4655 w 5083"/>
                  <a:gd name="T71" fmla="*/ 482 h 1444"/>
                  <a:gd name="T72" fmla="*/ 4762 w 5083"/>
                  <a:gd name="T73" fmla="*/ 482 h 1444"/>
                  <a:gd name="T74" fmla="*/ 4816 w 5083"/>
                  <a:gd name="T75" fmla="*/ 375 h 1444"/>
                  <a:gd name="T76" fmla="*/ 4709 w 5083"/>
                  <a:gd name="T77" fmla="*/ 214 h 1444"/>
                  <a:gd name="T78" fmla="*/ 4762 w 5083"/>
                  <a:gd name="T79" fmla="*/ 268 h 1444"/>
                  <a:gd name="T80" fmla="*/ 4869 w 5083"/>
                  <a:gd name="T81" fmla="*/ 214 h 1444"/>
                  <a:gd name="T82" fmla="*/ 4816 w 5083"/>
                  <a:gd name="T83" fmla="*/ 53 h 1444"/>
                  <a:gd name="T84" fmla="*/ 4869 w 5083"/>
                  <a:gd name="T85" fmla="*/ 107 h 1444"/>
                  <a:gd name="T86" fmla="*/ 5030 w 5083"/>
                  <a:gd name="T87" fmla="*/ 53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44">
                    <a:moveTo>
                      <a:pt x="5030" y="0"/>
                    </a:moveTo>
                    <a:lnTo>
                      <a:pt x="5030" y="0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107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214"/>
                    </a:lnTo>
                    <a:lnTo>
                      <a:pt x="5083" y="268"/>
                    </a:lnTo>
                    <a:lnTo>
                      <a:pt x="5083" y="321"/>
                    </a:lnTo>
                    <a:lnTo>
                      <a:pt x="5083" y="321"/>
                    </a:lnTo>
                    <a:lnTo>
                      <a:pt x="5030" y="428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535"/>
                    </a:lnTo>
                    <a:lnTo>
                      <a:pt x="4976" y="589"/>
                    </a:lnTo>
                    <a:lnTo>
                      <a:pt x="4976" y="641"/>
                    </a:lnTo>
                    <a:lnTo>
                      <a:pt x="4976" y="641"/>
                    </a:lnTo>
                    <a:lnTo>
                      <a:pt x="4869" y="748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55"/>
                    </a:lnTo>
                    <a:lnTo>
                      <a:pt x="4762" y="909"/>
                    </a:lnTo>
                    <a:lnTo>
                      <a:pt x="4709" y="909"/>
                    </a:lnTo>
                    <a:lnTo>
                      <a:pt x="4709" y="909"/>
                    </a:lnTo>
                    <a:lnTo>
                      <a:pt x="4655" y="962"/>
                    </a:lnTo>
                    <a:lnTo>
                      <a:pt x="4602" y="962"/>
                    </a:lnTo>
                    <a:lnTo>
                      <a:pt x="4495" y="962"/>
                    </a:lnTo>
                    <a:lnTo>
                      <a:pt x="4495" y="962"/>
                    </a:lnTo>
                    <a:lnTo>
                      <a:pt x="4441" y="909"/>
                    </a:lnTo>
                    <a:lnTo>
                      <a:pt x="4388" y="855"/>
                    </a:lnTo>
                    <a:lnTo>
                      <a:pt x="4441" y="748"/>
                    </a:lnTo>
                    <a:lnTo>
                      <a:pt x="4441" y="748"/>
                    </a:lnTo>
                    <a:lnTo>
                      <a:pt x="4388" y="748"/>
                    </a:lnTo>
                    <a:lnTo>
                      <a:pt x="4281" y="748"/>
                    </a:lnTo>
                    <a:lnTo>
                      <a:pt x="4067" y="695"/>
                    </a:lnTo>
                    <a:lnTo>
                      <a:pt x="3907" y="641"/>
                    </a:lnTo>
                    <a:lnTo>
                      <a:pt x="3907" y="641"/>
                    </a:lnTo>
                    <a:lnTo>
                      <a:pt x="3746" y="535"/>
                    </a:lnTo>
                    <a:lnTo>
                      <a:pt x="3639" y="482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318" y="589"/>
                    </a:lnTo>
                    <a:lnTo>
                      <a:pt x="2837" y="855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1820" y="1337"/>
                    </a:lnTo>
                    <a:lnTo>
                      <a:pt x="1392" y="1444"/>
                    </a:lnTo>
                    <a:lnTo>
                      <a:pt x="1177" y="1444"/>
                    </a:lnTo>
                    <a:lnTo>
                      <a:pt x="1177" y="1444"/>
                    </a:lnTo>
                    <a:lnTo>
                      <a:pt x="856" y="1444"/>
                    </a:lnTo>
                    <a:lnTo>
                      <a:pt x="535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21" y="1069"/>
                    </a:lnTo>
                    <a:lnTo>
                      <a:pt x="107" y="64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60"/>
                    </a:lnTo>
                    <a:lnTo>
                      <a:pt x="161" y="428"/>
                    </a:lnTo>
                    <a:lnTo>
                      <a:pt x="268" y="748"/>
                    </a:lnTo>
                    <a:lnTo>
                      <a:pt x="268" y="748"/>
                    </a:lnTo>
                    <a:lnTo>
                      <a:pt x="321" y="1016"/>
                    </a:lnTo>
                    <a:lnTo>
                      <a:pt x="428" y="1230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803" y="1337"/>
                    </a:lnTo>
                    <a:lnTo>
                      <a:pt x="1392" y="1283"/>
                    </a:lnTo>
                    <a:lnTo>
                      <a:pt x="1873" y="1123"/>
                    </a:lnTo>
                    <a:lnTo>
                      <a:pt x="1873" y="1123"/>
                    </a:lnTo>
                    <a:lnTo>
                      <a:pt x="2301" y="962"/>
                    </a:lnTo>
                    <a:lnTo>
                      <a:pt x="2783" y="748"/>
                    </a:lnTo>
                    <a:lnTo>
                      <a:pt x="3211" y="589"/>
                    </a:lnTo>
                    <a:lnTo>
                      <a:pt x="3211" y="589"/>
                    </a:lnTo>
                    <a:lnTo>
                      <a:pt x="3479" y="482"/>
                    </a:lnTo>
                    <a:lnTo>
                      <a:pt x="3586" y="428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428"/>
                    </a:lnTo>
                    <a:lnTo>
                      <a:pt x="3746" y="482"/>
                    </a:lnTo>
                    <a:lnTo>
                      <a:pt x="3746" y="482"/>
                    </a:lnTo>
                    <a:lnTo>
                      <a:pt x="3800" y="535"/>
                    </a:lnTo>
                    <a:lnTo>
                      <a:pt x="3907" y="641"/>
                    </a:lnTo>
                    <a:lnTo>
                      <a:pt x="4175" y="695"/>
                    </a:lnTo>
                    <a:lnTo>
                      <a:pt x="4175" y="695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548" y="695"/>
                    </a:lnTo>
                    <a:lnTo>
                      <a:pt x="4548" y="695"/>
                    </a:lnTo>
                    <a:lnTo>
                      <a:pt x="4602" y="695"/>
                    </a:lnTo>
                    <a:lnTo>
                      <a:pt x="4655" y="641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482"/>
                    </a:lnTo>
                    <a:lnTo>
                      <a:pt x="4709" y="482"/>
                    </a:lnTo>
                    <a:lnTo>
                      <a:pt x="4709" y="482"/>
                    </a:lnTo>
                    <a:lnTo>
                      <a:pt x="4762" y="482"/>
                    </a:lnTo>
                    <a:lnTo>
                      <a:pt x="4816" y="428"/>
                    </a:lnTo>
                    <a:lnTo>
                      <a:pt x="4816" y="375"/>
                    </a:lnTo>
                    <a:lnTo>
                      <a:pt x="4816" y="375"/>
                    </a:lnTo>
                    <a:lnTo>
                      <a:pt x="4762" y="321"/>
                    </a:lnTo>
                    <a:lnTo>
                      <a:pt x="4709" y="268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268"/>
                    </a:lnTo>
                    <a:lnTo>
                      <a:pt x="4869" y="214"/>
                    </a:lnTo>
                    <a:lnTo>
                      <a:pt x="4869" y="107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816" y="107"/>
                    </a:lnTo>
                    <a:lnTo>
                      <a:pt x="4869" y="107"/>
                    </a:lnTo>
                    <a:lnTo>
                      <a:pt x="4869" y="107"/>
                    </a:lnTo>
                    <a:lnTo>
                      <a:pt x="4976" y="107"/>
                    </a:lnTo>
                    <a:lnTo>
                      <a:pt x="5030" y="53"/>
                    </a:lnTo>
                    <a:lnTo>
                      <a:pt x="5030" y="0"/>
                    </a:lnTo>
                    <a:close/>
                  </a:path>
                </a:pathLst>
              </a:custGeom>
              <a:solidFill>
                <a:srgbClr val="D87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" name="Freeform 565"/>
              <p:cNvSpPr>
                <a:spLocks/>
              </p:cNvSpPr>
              <p:nvPr/>
            </p:nvSpPr>
            <p:spPr bwMode="auto">
              <a:xfrm>
                <a:off x="3804" y="2076"/>
                <a:ext cx="187" cy="214"/>
              </a:xfrm>
              <a:custGeom>
                <a:avLst/>
                <a:gdLst>
                  <a:gd name="T0" fmla="*/ 1124 w 1498"/>
                  <a:gd name="T1" fmla="*/ 54 h 1712"/>
                  <a:gd name="T2" fmla="*/ 1017 w 1498"/>
                  <a:gd name="T3" fmla="*/ 54 h 1712"/>
                  <a:gd name="T4" fmla="*/ 803 w 1498"/>
                  <a:gd name="T5" fmla="*/ 0 h 1712"/>
                  <a:gd name="T6" fmla="*/ 589 w 1498"/>
                  <a:gd name="T7" fmla="*/ 54 h 1712"/>
                  <a:gd name="T8" fmla="*/ 589 w 1498"/>
                  <a:gd name="T9" fmla="*/ 54 h 1712"/>
                  <a:gd name="T10" fmla="*/ 321 w 1498"/>
                  <a:gd name="T11" fmla="*/ 215 h 1712"/>
                  <a:gd name="T12" fmla="*/ 160 w 1498"/>
                  <a:gd name="T13" fmla="*/ 322 h 1712"/>
                  <a:gd name="T14" fmla="*/ 53 w 1498"/>
                  <a:gd name="T15" fmla="*/ 482 h 1712"/>
                  <a:gd name="T16" fmla="*/ 53 w 1498"/>
                  <a:gd name="T17" fmla="*/ 482 h 1712"/>
                  <a:gd name="T18" fmla="*/ 53 w 1498"/>
                  <a:gd name="T19" fmla="*/ 696 h 1712"/>
                  <a:gd name="T20" fmla="*/ 0 w 1498"/>
                  <a:gd name="T21" fmla="*/ 803 h 1712"/>
                  <a:gd name="T22" fmla="*/ 53 w 1498"/>
                  <a:gd name="T23" fmla="*/ 856 h 1712"/>
                  <a:gd name="T24" fmla="*/ 53 w 1498"/>
                  <a:gd name="T25" fmla="*/ 856 h 1712"/>
                  <a:gd name="T26" fmla="*/ 107 w 1498"/>
                  <a:gd name="T27" fmla="*/ 963 h 1712"/>
                  <a:gd name="T28" fmla="*/ 160 w 1498"/>
                  <a:gd name="T29" fmla="*/ 1070 h 1712"/>
                  <a:gd name="T30" fmla="*/ 160 w 1498"/>
                  <a:gd name="T31" fmla="*/ 1123 h 1712"/>
                  <a:gd name="T32" fmla="*/ 160 w 1498"/>
                  <a:gd name="T33" fmla="*/ 1123 h 1712"/>
                  <a:gd name="T34" fmla="*/ 160 w 1498"/>
                  <a:gd name="T35" fmla="*/ 1230 h 1712"/>
                  <a:gd name="T36" fmla="*/ 160 w 1498"/>
                  <a:gd name="T37" fmla="*/ 1337 h 1712"/>
                  <a:gd name="T38" fmla="*/ 214 w 1498"/>
                  <a:gd name="T39" fmla="*/ 1444 h 1712"/>
                  <a:gd name="T40" fmla="*/ 214 w 1498"/>
                  <a:gd name="T41" fmla="*/ 1444 h 1712"/>
                  <a:gd name="T42" fmla="*/ 214 w 1498"/>
                  <a:gd name="T43" fmla="*/ 1551 h 1712"/>
                  <a:gd name="T44" fmla="*/ 214 w 1498"/>
                  <a:gd name="T45" fmla="*/ 1659 h 1712"/>
                  <a:gd name="T46" fmla="*/ 268 w 1498"/>
                  <a:gd name="T47" fmla="*/ 1712 h 1712"/>
                  <a:gd name="T48" fmla="*/ 268 w 1498"/>
                  <a:gd name="T49" fmla="*/ 1712 h 1712"/>
                  <a:gd name="T50" fmla="*/ 321 w 1498"/>
                  <a:gd name="T51" fmla="*/ 1659 h 1712"/>
                  <a:gd name="T52" fmla="*/ 375 w 1498"/>
                  <a:gd name="T53" fmla="*/ 1498 h 1712"/>
                  <a:gd name="T54" fmla="*/ 642 w 1498"/>
                  <a:gd name="T55" fmla="*/ 1391 h 1712"/>
                  <a:gd name="T56" fmla="*/ 642 w 1498"/>
                  <a:gd name="T57" fmla="*/ 1391 h 1712"/>
                  <a:gd name="T58" fmla="*/ 963 w 1498"/>
                  <a:gd name="T59" fmla="*/ 1337 h 1712"/>
                  <a:gd name="T60" fmla="*/ 1231 w 1498"/>
                  <a:gd name="T61" fmla="*/ 1337 h 1712"/>
                  <a:gd name="T62" fmla="*/ 1445 w 1498"/>
                  <a:gd name="T63" fmla="*/ 1444 h 1712"/>
                  <a:gd name="T64" fmla="*/ 1445 w 1498"/>
                  <a:gd name="T65" fmla="*/ 1444 h 1712"/>
                  <a:gd name="T66" fmla="*/ 1498 w 1498"/>
                  <a:gd name="T67" fmla="*/ 1498 h 1712"/>
                  <a:gd name="T68" fmla="*/ 1498 w 1498"/>
                  <a:gd name="T69" fmla="*/ 1337 h 1712"/>
                  <a:gd name="T70" fmla="*/ 1445 w 1498"/>
                  <a:gd name="T71" fmla="*/ 1177 h 1712"/>
                  <a:gd name="T72" fmla="*/ 1445 w 1498"/>
                  <a:gd name="T73" fmla="*/ 1177 h 1712"/>
                  <a:gd name="T74" fmla="*/ 1338 w 1498"/>
                  <a:gd name="T75" fmla="*/ 1070 h 1712"/>
                  <a:gd name="T76" fmla="*/ 1284 w 1498"/>
                  <a:gd name="T77" fmla="*/ 856 h 1712"/>
                  <a:gd name="T78" fmla="*/ 1284 w 1498"/>
                  <a:gd name="T79" fmla="*/ 750 h 1712"/>
                  <a:gd name="T80" fmla="*/ 1284 w 1498"/>
                  <a:gd name="T81" fmla="*/ 750 h 1712"/>
                  <a:gd name="T82" fmla="*/ 1284 w 1498"/>
                  <a:gd name="T83" fmla="*/ 750 h 1712"/>
                  <a:gd name="T84" fmla="*/ 1231 w 1498"/>
                  <a:gd name="T85" fmla="*/ 643 h 1712"/>
                  <a:gd name="T86" fmla="*/ 1124 w 1498"/>
                  <a:gd name="T87" fmla="*/ 482 h 1712"/>
                  <a:gd name="T88" fmla="*/ 1124 w 1498"/>
                  <a:gd name="T89" fmla="*/ 482 h 1712"/>
                  <a:gd name="T90" fmla="*/ 1017 w 1498"/>
                  <a:gd name="T91" fmla="*/ 268 h 1712"/>
                  <a:gd name="T92" fmla="*/ 1070 w 1498"/>
                  <a:gd name="T93" fmla="*/ 107 h 1712"/>
                  <a:gd name="T94" fmla="*/ 1124 w 1498"/>
                  <a:gd name="T95" fmla="*/ 54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98" h="1712">
                    <a:moveTo>
                      <a:pt x="1124" y="54"/>
                    </a:moveTo>
                    <a:lnTo>
                      <a:pt x="1017" y="54"/>
                    </a:lnTo>
                    <a:lnTo>
                      <a:pt x="803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321" y="215"/>
                    </a:lnTo>
                    <a:lnTo>
                      <a:pt x="160" y="322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53" y="696"/>
                    </a:lnTo>
                    <a:lnTo>
                      <a:pt x="0" y="803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107" y="963"/>
                    </a:lnTo>
                    <a:lnTo>
                      <a:pt x="160" y="1070"/>
                    </a:lnTo>
                    <a:lnTo>
                      <a:pt x="160" y="1123"/>
                    </a:lnTo>
                    <a:lnTo>
                      <a:pt x="160" y="1123"/>
                    </a:lnTo>
                    <a:lnTo>
                      <a:pt x="160" y="1230"/>
                    </a:lnTo>
                    <a:lnTo>
                      <a:pt x="160" y="1337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551"/>
                    </a:lnTo>
                    <a:lnTo>
                      <a:pt x="214" y="1659"/>
                    </a:lnTo>
                    <a:lnTo>
                      <a:pt x="268" y="1712"/>
                    </a:lnTo>
                    <a:lnTo>
                      <a:pt x="268" y="1712"/>
                    </a:lnTo>
                    <a:lnTo>
                      <a:pt x="321" y="1659"/>
                    </a:lnTo>
                    <a:lnTo>
                      <a:pt x="375" y="1498"/>
                    </a:lnTo>
                    <a:lnTo>
                      <a:pt x="642" y="1391"/>
                    </a:lnTo>
                    <a:lnTo>
                      <a:pt x="642" y="1391"/>
                    </a:lnTo>
                    <a:lnTo>
                      <a:pt x="963" y="1337"/>
                    </a:lnTo>
                    <a:lnTo>
                      <a:pt x="1231" y="1337"/>
                    </a:lnTo>
                    <a:lnTo>
                      <a:pt x="1445" y="1444"/>
                    </a:lnTo>
                    <a:lnTo>
                      <a:pt x="1445" y="1444"/>
                    </a:lnTo>
                    <a:lnTo>
                      <a:pt x="1498" y="1498"/>
                    </a:lnTo>
                    <a:lnTo>
                      <a:pt x="1498" y="1337"/>
                    </a:lnTo>
                    <a:lnTo>
                      <a:pt x="1445" y="1177"/>
                    </a:lnTo>
                    <a:lnTo>
                      <a:pt x="1445" y="1177"/>
                    </a:lnTo>
                    <a:lnTo>
                      <a:pt x="1338" y="1070"/>
                    </a:lnTo>
                    <a:lnTo>
                      <a:pt x="1284" y="856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31" y="643"/>
                    </a:lnTo>
                    <a:lnTo>
                      <a:pt x="1124" y="482"/>
                    </a:lnTo>
                    <a:lnTo>
                      <a:pt x="1124" y="482"/>
                    </a:lnTo>
                    <a:lnTo>
                      <a:pt x="1017" y="268"/>
                    </a:lnTo>
                    <a:lnTo>
                      <a:pt x="1070" y="107"/>
                    </a:lnTo>
                    <a:lnTo>
                      <a:pt x="1124" y="54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" name="Freeform 566"/>
              <p:cNvSpPr>
                <a:spLocks/>
              </p:cNvSpPr>
              <p:nvPr/>
            </p:nvSpPr>
            <p:spPr bwMode="auto">
              <a:xfrm>
                <a:off x="3804" y="2096"/>
                <a:ext cx="93" cy="194"/>
              </a:xfrm>
              <a:custGeom>
                <a:avLst/>
                <a:gdLst>
                  <a:gd name="T0" fmla="*/ 375 w 749"/>
                  <a:gd name="T1" fmla="*/ 0 h 1551"/>
                  <a:gd name="T2" fmla="*/ 214 w 749"/>
                  <a:gd name="T3" fmla="*/ 107 h 1551"/>
                  <a:gd name="T4" fmla="*/ 107 w 749"/>
                  <a:gd name="T5" fmla="*/ 214 h 1551"/>
                  <a:gd name="T6" fmla="*/ 53 w 749"/>
                  <a:gd name="T7" fmla="*/ 321 h 1551"/>
                  <a:gd name="T8" fmla="*/ 53 w 749"/>
                  <a:gd name="T9" fmla="*/ 321 h 1551"/>
                  <a:gd name="T10" fmla="*/ 53 w 749"/>
                  <a:gd name="T11" fmla="*/ 535 h 1551"/>
                  <a:gd name="T12" fmla="*/ 0 w 749"/>
                  <a:gd name="T13" fmla="*/ 642 h 1551"/>
                  <a:gd name="T14" fmla="*/ 53 w 749"/>
                  <a:gd name="T15" fmla="*/ 695 h 1551"/>
                  <a:gd name="T16" fmla="*/ 53 w 749"/>
                  <a:gd name="T17" fmla="*/ 695 h 1551"/>
                  <a:gd name="T18" fmla="*/ 107 w 749"/>
                  <a:gd name="T19" fmla="*/ 802 h 1551"/>
                  <a:gd name="T20" fmla="*/ 160 w 749"/>
                  <a:gd name="T21" fmla="*/ 909 h 1551"/>
                  <a:gd name="T22" fmla="*/ 160 w 749"/>
                  <a:gd name="T23" fmla="*/ 962 h 1551"/>
                  <a:gd name="T24" fmla="*/ 160 w 749"/>
                  <a:gd name="T25" fmla="*/ 962 h 1551"/>
                  <a:gd name="T26" fmla="*/ 160 w 749"/>
                  <a:gd name="T27" fmla="*/ 1069 h 1551"/>
                  <a:gd name="T28" fmla="*/ 160 w 749"/>
                  <a:gd name="T29" fmla="*/ 1176 h 1551"/>
                  <a:gd name="T30" fmla="*/ 214 w 749"/>
                  <a:gd name="T31" fmla="*/ 1283 h 1551"/>
                  <a:gd name="T32" fmla="*/ 214 w 749"/>
                  <a:gd name="T33" fmla="*/ 1283 h 1551"/>
                  <a:gd name="T34" fmla="*/ 214 w 749"/>
                  <a:gd name="T35" fmla="*/ 1390 h 1551"/>
                  <a:gd name="T36" fmla="*/ 214 w 749"/>
                  <a:gd name="T37" fmla="*/ 1498 h 1551"/>
                  <a:gd name="T38" fmla="*/ 268 w 749"/>
                  <a:gd name="T39" fmla="*/ 1551 h 1551"/>
                  <a:gd name="T40" fmla="*/ 268 w 749"/>
                  <a:gd name="T41" fmla="*/ 1551 h 1551"/>
                  <a:gd name="T42" fmla="*/ 321 w 749"/>
                  <a:gd name="T43" fmla="*/ 1498 h 1551"/>
                  <a:gd name="T44" fmla="*/ 375 w 749"/>
                  <a:gd name="T45" fmla="*/ 1337 h 1551"/>
                  <a:gd name="T46" fmla="*/ 642 w 749"/>
                  <a:gd name="T47" fmla="*/ 1230 h 1551"/>
                  <a:gd name="T48" fmla="*/ 642 w 749"/>
                  <a:gd name="T49" fmla="*/ 1230 h 1551"/>
                  <a:gd name="T50" fmla="*/ 642 w 749"/>
                  <a:gd name="T51" fmla="*/ 1230 h 1551"/>
                  <a:gd name="T52" fmla="*/ 696 w 749"/>
                  <a:gd name="T53" fmla="*/ 1230 h 1551"/>
                  <a:gd name="T54" fmla="*/ 749 w 749"/>
                  <a:gd name="T55" fmla="*/ 1176 h 1551"/>
                  <a:gd name="T56" fmla="*/ 749 w 749"/>
                  <a:gd name="T57" fmla="*/ 1176 h 1551"/>
                  <a:gd name="T58" fmla="*/ 749 w 749"/>
                  <a:gd name="T59" fmla="*/ 1176 h 1551"/>
                  <a:gd name="T60" fmla="*/ 696 w 749"/>
                  <a:gd name="T61" fmla="*/ 1123 h 1551"/>
                  <a:gd name="T62" fmla="*/ 642 w 749"/>
                  <a:gd name="T63" fmla="*/ 1069 h 1551"/>
                  <a:gd name="T64" fmla="*/ 642 w 749"/>
                  <a:gd name="T65" fmla="*/ 1069 h 1551"/>
                  <a:gd name="T66" fmla="*/ 535 w 749"/>
                  <a:gd name="T67" fmla="*/ 1016 h 1551"/>
                  <a:gd name="T68" fmla="*/ 482 w 749"/>
                  <a:gd name="T69" fmla="*/ 909 h 1551"/>
                  <a:gd name="T70" fmla="*/ 482 w 749"/>
                  <a:gd name="T71" fmla="*/ 802 h 1551"/>
                  <a:gd name="T72" fmla="*/ 482 w 749"/>
                  <a:gd name="T73" fmla="*/ 802 h 1551"/>
                  <a:gd name="T74" fmla="*/ 482 w 749"/>
                  <a:gd name="T75" fmla="*/ 748 h 1551"/>
                  <a:gd name="T76" fmla="*/ 428 w 749"/>
                  <a:gd name="T77" fmla="*/ 642 h 1551"/>
                  <a:gd name="T78" fmla="*/ 375 w 749"/>
                  <a:gd name="T79" fmla="*/ 535 h 1551"/>
                  <a:gd name="T80" fmla="*/ 375 w 749"/>
                  <a:gd name="T81" fmla="*/ 535 h 1551"/>
                  <a:gd name="T82" fmla="*/ 321 w 749"/>
                  <a:gd name="T83" fmla="*/ 428 h 1551"/>
                  <a:gd name="T84" fmla="*/ 321 w 749"/>
                  <a:gd name="T85" fmla="*/ 268 h 1551"/>
                  <a:gd name="T86" fmla="*/ 428 w 749"/>
                  <a:gd name="T87" fmla="*/ 54 h 1551"/>
                  <a:gd name="T88" fmla="*/ 428 w 749"/>
                  <a:gd name="T89" fmla="*/ 54 h 1551"/>
                  <a:gd name="T90" fmla="*/ 428 w 749"/>
                  <a:gd name="T91" fmla="*/ 0 h 1551"/>
                  <a:gd name="T92" fmla="*/ 375 w 749"/>
                  <a:gd name="T93" fmla="*/ 0 h 1551"/>
                  <a:gd name="T94" fmla="*/ 375 w 749"/>
                  <a:gd name="T95" fmla="*/ 0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49" h="1551">
                    <a:moveTo>
                      <a:pt x="375" y="0"/>
                    </a:moveTo>
                    <a:lnTo>
                      <a:pt x="214" y="107"/>
                    </a:lnTo>
                    <a:lnTo>
                      <a:pt x="107" y="214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53" y="535"/>
                    </a:lnTo>
                    <a:lnTo>
                      <a:pt x="0" y="642"/>
                    </a:lnTo>
                    <a:lnTo>
                      <a:pt x="53" y="695"/>
                    </a:lnTo>
                    <a:lnTo>
                      <a:pt x="53" y="695"/>
                    </a:lnTo>
                    <a:lnTo>
                      <a:pt x="107" y="802"/>
                    </a:lnTo>
                    <a:lnTo>
                      <a:pt x="160" y="909"/>
                    </a:lnTo>
                    <a:lnTo>
                      <a:pt x="160" y="962"/>
                    </a:lnTo>
                    <a:lnTo>
                      <a:pt x="160" y="962"/>
                    </a:lnTo>
                    <a:lnTo>
                      <a:pt x="160" y="1069"/>
                    </a:lnTo>
                    <a:lnTo>
                      <a:pt x="160" y="1176"/>
                    </a:lnTo>
                    <a:lnTo>
                      <a:pt x="214" y="1283"/>
                    </a:lnTo>
                    <a:lnTo>
                      <a:pt x="214" y="1283"/>
                    </a:lnTo>
                    <a:lnTo>
                      <a:pt x="214" y="1390"/>
                    </a:lnTo>
                    <a:lnTo>
                      <a:pt x="214" y="1498"/>
                    </a:lnTo>
                    <a:lnTo>
                      <a:pt x="268" y="1551"/>
                    </a:lnTo>
                    <a:lnTo>
                      <a:pt x="268" y="1551"/>
                    </a:lnTo>
                    <a:lnTo>
                      <a:pt x="321" y="1498"/>
                    </a:lnTo>
                    <a:lnTo>
                      <a:pt x="375" y="1337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96" y="1230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696" y="1123"/>
                    </a:lnTo>
                    <a:lnTo>
                      <a:pt x="642" y="1069"/>
                    </a:lnTo>
                    <a:lnTo>
                      <a:pt x="642" y="1069"/>
                    </a:lnTo>
                    <a:lnTo>
                      <a:pt x="535" y="1016"/>
                    </a:lnTo>
                    <a:lnTo>
                      <a:pt x="482" y="909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82" y="748"/>
                    </a:lnTo>
                    <a:lnTo>
                      <a:pt x="428" y="642"/>
                    </a:lnTo>
                    <a:lnTo>
                      <a:pt x="375" y="535"/>
                    </a:lnTo>
                    <a:lnTo>
                      <a:pt x="375" y="535"/>
                    </a:lnTo>
                    <a:lnTo>
                      <a:pt x="321" y="428"/>
                    </a:lnTo>
                    <a:lnTo>
                      <a:pt x="321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0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" name="Freeform 567"/>
              <p:cNvSpPr>
                <a:spLocks/>
              </p:cNvSpPr>
              <p:nvPr/>
            </p:nvSpPr>
            <p:spPr bwMode="auto">
              <a:xfrm>
                <a:off x="3804" y="2103"/>
                <a:ext cx="80" cy="187"/>
              </a:xfrm>
              <a:custGeom>
                <a:avLst/>
                <a:gdLst>
                  <a:gd name="T0" fmla="*/ 321 w 642"/>
                  <a:gd name="T1" fmla="*/ 481 h 1497"/>
                  <a:gd name="T2" fmla="*/ 375 w 642"/>
                  <a:gd name="T3" fmla="*/ 588 h 1497"/>
                  <a:gd name="T4" fmla="*/ 428 w 642"/>
                  <a:gd name="T5" fmla="*/ 694 h 1497"/>
                  <a:gd name="T6" fmla="*/ 428 w 642"/>
                  <a:gd name="T7" fmla="*/ 748 h 1497"/>
                  <a:gd name="T8" fmla="*/ 428 w 642"/>
                  <a:gd name="T9" fmla="*/ 748 h 1497"/>
                  <a:gd name="T10" fmla="*/ 428 w 642"/>
                  <a:gd name="T11" fmla="*/ 908 h 1497"/>
                  <a:gd name="T12" fmla="*/ 482 w 642"/>
                  <a:gd name="T13" fmla="*/ 1015 h 1497"/>
                  <a:gd name="T14" fmla="*/ 589 w 642"/>
                  <a:gd name="T15" fmla="*/ 1069 h 1497"/>
                  <a:gd name="T16" fmla="*/ 589 w 642"/>
                  <a:gd name="T17" fmla="*/ 1069 h 1497"/>
                  <a:gd name="T18" fmla="*/ 589 w 642"/>
                  <a:gd name="T19" fmla="*/ 1122 h 1497"/>
                  <a:gd name="T20" fmla="*/ 642 w 642"/>
                  <a:gd name="T21" fmla="*/ 1176 h 1497"/>
                  <a:gd name="T22" fmla="*/ 642 w 642"/>
                  <a:gd name="T23" fmla="*/ 1176 h 1497"/>
                  <a:gd name="T24" fmla="*/ 642 w 642"/>
                  <a:gd name="T25" fmla="*/ 1176 h 1497"/>
                  <a:gd name="T26" fmla="*/ 642 w 642"/>
                  <a:gd name="T27" fmla="*/ 1176 h 1497"/>
                  <a:gd name="T28" fmla="*/ 589 w 642"/>
                  <a:gd name="T29" fmla="*/ 1176 h 1497"/>
                  <a:gd name="T30" fmla="*/ 589 w 642"/>
                  <a:gd name="T31" fmla="*/ 1176 h 1497"/>
                  <a:gd name="T32" fmla="*/ 589 w 642"/>
                  <a:gd name="T33" fmla="*/ 1176 h 1497"/>
                  <a:gd name="T34" fmla="*/ 375 w 642"/>
                  <a:gd name="T35" fmla="*/ 1283 h 1497"/>
                  <a:gd name="T36" fmla="*/ 321 w 642"/>
                  <a:gd name="T37" fmla="*/ 1444 h 1497"/>
                  <a:gd name="T38" fmla="*/ 268 w 642"/>
                  <a:gd name="T39" fmla="*/ 1497 h 1497"/>
                  <a:gd name="T40" fmla="*/ 268 w 642"/>
                  <a:gd name="T41" fmla="*/ 1497 h 1497"/>
                  <a:gd name="T42" fmla="*/ 214 w 642"/>
                  <a:gd name="T43" fmla="*/ 1444 h 1497"/>
                  <a:gd name="T44" fmla="*/ 214 w 642"/>
                  <a:gd name="T45" fmla="*/ 1336 h 1497"/>
                  <a:gd name="T46" fmla="*/ 214 w 642"/>
                  <a:gd name="T47" fmla="*/ 1229 h 1497"/>
                  <a:gd name="T48" fmla="*/ 214 w 642"/>
                  <a:gd name="T49" fmla="*/ 1229 h 1497"/>
                  <a:gd name="T50" fmla="*/ 160 w 642"/>
                  <a:gd name="T51" fmla="*/ 1122 h 1497"/>
                  <a:gd name="T52" fmla="*/ 160 w 642"/>
                  <a:gd name="T53" fmla="*/ 1015 h 1497"/>
                  <a:gd name="T54" fmla="*/ 160 w 642"/>
                  <a:gd name="T55" fmla="*/ 908 h 1497"/>
                  <a:gd name="T56" fmla="*/ 160 w 642"/>
                  <a:gd name="T57" fmla="*/ 908 h 1497"/>
                  <a:gd name="T58" fmla="*/ 160 w 642"/>
                  <a:gd name="T59" fmla="*/ 855 h 1497"/>
                  <a:gd name="T60" fmla="*/ 107 w 642"/>
                  <a:gd name="T61" fmla="*/ 748 h 1497"/>
                  <a:gd name="T62" fmla="*/ 53 w 642"/>
                  <a:gd name="T63" fmla="*/ 641 h 1497"/>
                  <a:gd name="T64" fmla="*/ 53 w 642"/>
                  <a:gd name="T65" fmla="*/ 641 h 1497"/>
                  <a:gd name="T66" fmla="*/ 0 w 642"/>
                  <a:gd name="T67" fmla="*/ 588 h 1497"/>
                  <a:gd name="T68" fmla="*/ 53 w 642"/>
                  <a:gd name="T69" fmla="*/ 481 h 1497"/>
                  <a:gd name="T70" fmla="*/ 53 w 642"/>
                  <a:gd name="T71" fmla="*/ 267 h 1497"/>
                  <a:gd name="T72" fmla="*/ 53 w 642"/>
                  <a:gd name="T73" fmla="*/ 267 h 1497"/>
                  <a:gd name="T74" fmla="*/ 107 w 642"/>
                  <a:gd name="T75" fmla="*/ 160 h 1497"/>
                  <a:gd name="T76" fmla="*/ 214 w 642"/>
                  <a:gd name="T77" fmla="*/ 107 h 1497"/>
                  <a:gd name="T78" fmla="*/ 321 w 642"/>
                  <a:gd name="T79" fmla="*/ 0 h 1497"/>
                  <a:gd name="T80" fmla="*/ 321 w 642"/>
                  <a:gd name="T81" fmla="*/ 0 h 1497"/>
                  <a:gd name="T82" fmla="*/ 321 w 642"/>
                  <a:gd name="T83" fmla="*/ 0 h 1497"/>
                  <a:gd name="T84" fmla="*/ 375 w 642"/>
                  <a:gd name="T85" fmla="*/ 0 h 1497"/>
                  <a:gd name="T86" fmla="*/ 375 w 642"/>
                  <a:gd name="T87" fmla="*/ 53 h 1497"/>
                  <a:gd name="T88" fmla="*/ 375 w 642"/>
                  <a:gd name="T89" fmla="*/ 53 h 1497"/>
                  <a:gd name="T90" fmla="*/ 268 w 642"/>
                  <a:gd name="T91" fmla="*/ 214 h 1497"/>
                  <a:gd name="T92" fmla="*/ 268 w 642"/>
                  <a:gd name="T93" fmla="*/ 374 h 1497"/>
                  <a:gd name="T94" fmla="*/ 321 w 642"/>
                  <a:gd name="T95" fmla="*/ 481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497">
                    <a:moveTo>
                      <a:pt x="321" y="481"/>
                    </a:moveTo>
                    <a:lnTo>
                      <a:pt x="375" y="588"/>
                    </a:lnTo>
                    <a:lnTo>
                      <a:pt x="428" y="694"/>
                    </a:lnTo>
                    <a:lnTo>
                      <a:pt x="428" y="748"/>
                    </a:lnTo>
                    <a:lnTo>
                      <a:pt x="428" y="748"/>
                    </a:lnTo>
                    <a:lnTo>
                      <a:pt x="428" y="908"/>
                    </a:lnTo>
                    <a:lnTo>
                      <a:pt x="482" y="1015"/>
                    </a:lnTo>
                    <a:lnTo>
                      <a:pt x="589" y="1069"/>
                    </a:lnTo>
                    <a:lnTo>
                      <a:pt x="589" y="1069"/>
                    </a:lnTo>
                    <a:lnTo>
                      <a:pt x="589" y="1122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375" y="1283"/>
                    </a:lnTo>
                    <a:lnTo>
                      <a:pt x="321" y="1444"/>
                    </a:lnTo>
                    <a:lnTo>
                      <a:pt x="268" y="1497"/>
                    </a:lnTo>
                    <a:lnTo>
                      <a:pt x="268" y="1497"/>
                    </a:lnTo>
                    <a:lnTo>
                      <a:pt x="214" y="1444"/>
                    </a:lnTo>
                    <a:lnTo>
                      <a:pt x="214" y="1336"/>
                    </a:lnTo>
                    <a:lnTo>
                      <a:pt x="214" y="1229"/>
                    </a:lnTo>
                    <a:lnTo>
                      <a:pt x="214" y="1229"/>
                    </a:lnTo>
                    <a:lnTo>
                      <a:pt x="160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908"/>
                    </a:lnTo>
                    <a:lnTo>
                      <a:pt x="160" y="855"/>
                    </a:lnTo>
                    <a:lnTo>
                      <a:pt x="107" y="74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0" y="588"/>
                    </a:lnTo>
                    <a:lnTo>
                      <a:pt x="53" y="48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160"/>
                    </a:lnTo>
                    <a:lnTo>
                      <a:pt x="214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268" y="214"/>
                    </a:lnTo>
                    <a:lnTo>
                      <a:pt x="268" y="374"/>
                    </a:lnTo>
                    <a:lnTo>
                      <a:pt x="321" y="481"/>
                    </a:lnTo>
                    <a:close/>
                  </a:path>
                </a:pathLst>
              </a:custGeom>
              <a:solidFill>
                <a:srgbClr val="B5D9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" name="Freeform 568"/>
              <p:cNvSpPr>
                <a:spLocks/>
              </p:cNvSpPr>
              <p:nvPr/>
            </p:nvSpPr>
            <p:spPr bwMode="auto">
              <a:xfrm>
                <a:off x="3804" y="2103"/>
                <a:ext cx="73" cy="187"/>
              </a:xfrm>
              <a:custGeom>
                <a:avLst/>
                <a:gdLst>
                  <a:gd name="T0" fmla="*/ 321 w 589"/>
                  <a:gd name="T1" fmla="*/ 481 h 1497"/>
                  <a:gd name="T2" fmla="*/ 321 w 589"/>
                  <a:gd name="T3" fmla="*/ 588 h 1497"/>
                  <a:gd name="T4" fmla="*/ 375 w 589"/>
                  <a:gd name="T5" fmla="*/ 694 h 1497"/>
                  <a:gd name="T6" fmla="*/ 375 w 589"/>
                  <a:gd name="T7" fmla="*/ 748 h 1497"/>
                  <a:gd name="T8" fmla="*/ 375 w 589"/>
                  <a:gd name="T9" fmla="*/ 748 h 1497"/>
                  <a:gd name="T10" fmla="*/ 375 w 589"/>
                  <a:gd name="T11" fmla="*/ 908 h 1497"/>
                  <a:gd name="T12" fmla="*/ 428 w 589"/>
                  <a:gd name="T13" fmla="*/ 1015 h 1497"/>
                  <a:gd name="T14" fmla="*/ 482 w 589"/>
                  <a:gd name="T15" fmla="*/ 1069 h 1497"/>
                  <a:gd name="T16" fmla="*/ 482 w 589"/>
                  <a:gd name="T17" fmla="*/ 1069 h 1497"/>
                  <a:gd name="T18" fmla="*/ 535 w 589"/>
                  <a:gd name="T19" fmla="*/ 1122 h 1497"/>
                  <a:gd name="T20" fmla="*/ 589 w 589"/>
                  <a:gd name="T21" fmla="*/ 1176 h 1497"/>
                  <a:gd name="T22" fmla="*/ 589 w 589"/>
                  <a:gd name="T23" fmla="*/ 1176 h 1497"/>
                  <a:gd name="T24" fmla="*/ 589 w 589"/>
                  <a:gd name="T25" fmla="*/ 1176 h 1497"/>
                  <a:gd name="T26" fmla="*/ 535 w 589"/>
                  <a:gd name="T27" fmla="*/ 1176 h 1497"/>
                  <a:gd name="T28" fmla="*/ 589 w 589"/>
                  <a:gd name="T29" fmla="*/ 1176 h 1497"/>
                  <a:gd name="T30" fmla="*/ 589 w 589"/>
                  <a:gd name="T31" fmla="*/ 1176 h 1497"/>
                  <a:gd name="T32" fmla="*/ 589 w 589"/>
                  <a:gd name="T33" fmla="*/ 1176 h 1497"/>
                  <a:gd name="T34" fmla="*/ 375 w 589"/>
                  <a:gd name="T35" fmla="*/ 1336 h 1497"/>
                  <a:gd name="T36" fmla="*/ 321 w 589"/>
                  <a:gd name="T37" fmla="*/ 1444 h 1497"/>
                  <a:gd name="T38" fmla="*/ 268 w 589"/>
                  <a:gd name="T39" fmla="*/ 1497 h 1497"/>
                  <a:gd name="T40" fmla="*/ 268 w 589"/>
                  <a:gd name="T41" fmla="*/ 1497 h 1497"/>
                  <a:gd name="T42" fmla="*/ 214 w 589"/>
                  <a:gd name="T43" fmla="*/ 1444 h 1497"/>
                  <a:gd name="T44" fmla="*/ 214 w 589"/>
                  <a:gd name="T45" fmla="*/ 1336 h 1497"/>
                  <a:gd name="T46" fmla="*/ 214 w 589"/>
                  <a:gd name="T47" fmla="*/ 1229 h 1497"/>
                  <a:gd name="T48" fmla="*/ 214 w 589"/>
                  <a:gd name="T49" fmla="*/ 1229 h 1497"/>
                  <a:gd name="T50" fmla="*/ 160 w 589"/>
                  <a:gd name="T51" fmla="*/ 1122 h 1497"/>
                  <a:gd name="T52" fmla="*/ 160 w 589"/>
                  <a:gd name="T53" fmla="*/ 1015 h 1497"/>
                  <a:gd name="T54" fmla="*/ 160 w 589"/>
                  <a:gd name="T55" fmla="*/ 908 h 1497"/>
                  <a:gd name="T56" fmla="*/ 160 w 589"/>
                  <a:gd name="T57" fmla="*/ 908 h 1497"/>
                  <a:gd name="T58" fmla="*/ 160 w 589"/>
                  <a:gd name="T59" fmla="*/ 855 h 1497"/>
                  <a:gd name="T60" fmla="*/ 107 w 589"/>
                  <a:gd name="T61" fmla="*/ 748 h 1497"/>
                  <a:gd name="T62" fmla="*/ 53 w 589"/>
                  <a:gd name="T63" fmla="*/ 641 h 1497"/>
                  <a:gd name="T64" fmla="*/ 53 w 589"/>
                  <a:gd name="T65" fmla="*/ 641 h 1497"/>
                  <a:gd name="T66" fmla="*/ 0 w 589"/>
                  <a:gd name="T67" fmla="*/ 588 h 1497"/>
                  <a:gd name="T68" fmla="*/ 53 w 589"/>
                  <a:gd name="T69" fmla="*/ 481 h 1497"/>
                  <a:gd name="T70" fmla="*/ 53 w 589"/>
                  <a:gd name="T71" fmla="*/ 267 h 1497"/>
                  <a:gd name="T72" fmla="*/ 53 w 589"/>
                  <a:gd name="T73" fmla="*/ 267 h 1497"/>
                  <a:gd name="T74" fmla="*/ 107 w 589"/>
                  <a:gd name="T75" fmla="*/ 160 h 1497"/>
                  <a:gd name="T76" fmla="*/ 160 w 589"/>
                  <a:gd name="T77" fmla="*/ 107 h 1497"/>
                  <a:gd name="T78" fmla="*/ 321 w 589"/>
                  <a:gd name="T79" fmla="*/ 0 h 1497"/>
                  <a:gd name="T80" fmla="*/ 321 w 589"/>
                  <a:gd name="T81" fmla="*/ 0 h 1497"/>
                  <a:gd name="T82" fmla="*/ 321 w 589"/>
                  <a:gd name="T83" fmla="*/ 0 h 1497"/>
                  <a:gd name="T84" fmla="*/ 321 w 589"/>
                  <a:gd name="T85" fmla="*/ 0 h 1497"/>
                  <a:gd name="T86" fmla="*/ 321 w 589"/>
                  <a:gd name="T87" fmla="*/ 53 h 1497"/>
                  <a:gd name="T88" fmla="*/ 321 w 589"/>
                  <a:gd name="T89" fmla="*/ 53 h 1497"/>
                  <a:gd name="T90" fmla="*/ 268 w 589"/>
                  <a:gd name="T91" fmla="*/ 214 h 1497"/>
                  <a:gd name="T92" fmla="*/ 268 w 589"/>
                  <a:gd name="T93" fmla="*/ 374 h 1497"/>
                  <a:gd name="T94" fmla="*/ 321 w 589"/>
                  <a:gd name="T95" fmla="*/ 481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89" h="1497">
                    <a:moveTo>
                      <a:pt x="321" y="481"/>
                    </a:moveTo>
                    <a:lnTo>
                      <a:pt x="321" y="588"/>
                    </a:lnTo>
                    <a:lnTo>
                      <a:pt x="375" y="694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375" y="908"/>
                    </a:lnTo>
                    <a:lnTo>
                      <a:pt x="428" y="1015"/>
                    </a:lnTo>
                    <a:lnTo>
                      <a:pt x="482" y="1069"/>
                    </a:lnTo>
                    <a:lnTo>
                      <a:pt x="482" y="1069"/>
                    </a:lnTo>
                    <a:lnTo>
                      <a:pt x="535" y="1122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35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375" y="1336"/>
                    </a:lnTo>
                    <a:lnTo>
                      <a:pt x="321" y="1444"/>
                    </a:lnTo>
                    <a:lnTo>
                      <a:pt x="268" y="1497"/>
                    </a:lnTo>
                    <a:lnTo>
                      <a:pt x="268" y="1497"/>
                    </a:lnTo>
                    <a:lnTo>
                      <a:pt x="214" y="1444"/>
                    </a:lnTo>
                    <a:lnTo>
                      <a:pt x="214" y="1336"/>
                    </a:lnTo>
                    <a:lnTo>
                      <a:pt x="214" y="1229"/>
                    </a:lnTo>
                    <a:lnTo>
                      <a:pt x="214" y="1229"/>
                    </a:lnTo>
                    <a:lnTo>
                      <a:pt x="160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908"/>
                    </a:lnTo>
                    <a:lnTo>
                      <a:pt x="160" y="855"/>
                    </a:lnTo>
                    <a:lnTo>
                      <a:pt x="107" y="74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0" y="588"/>
                    </a:lnTo>
                    <a:lnTo>
                      <a:pt x="53" y="48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160"/>
                    </a:lnTo>
                    <a:lnTo>
                      <a:pt x="160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8" y="214"/>
                    </a:lnTo>
                    <a:lnTo>
                      <a:pt x="268" y="374"/>
                    </a:lnTo>
                    <a:lnTo>
                      <a:pt x="321" y="481"/>
                    </a:lnTo>
                    <a:close/>
                  </a:path>
                </a:pathLst>
              </a:custGeom>
              <a:solidFill>
                <a:srgbClr val="AB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" name="Freeform 569"/>
              <p:cNvSpPr>
                <a:spLocks/>
              </p:cNvSpPr>
              <p:nvPr/>
            </p:nvSpPr>
            <p:spPr bwMode="auto">
              <a:xfrm>
                <a:off x="3804" y="2109"/>
                <a:ext cx="67" cy="181"/>
              </a:xfrm>
              <a:custGeom>
                <a:avLst/>
                <a:gdLst>
                  <a:gd name="T0" fmla="*/ 268 w 535"/>
                  <a:gd name="T1" fmla="*/ 428 h 1444"/>
                  <a:gd name="T2" fmla="*/ 268 w 535"/>
                  <a:gd name="T3" fmla="*/ 535 h 1444"/>
                  <a:gd name="T4" fmla="*/ 321 w 535"/>
                  <a:gd name="T5" fmla="*/ 641 h 1444"/>
                  <a:gd name="T6" fmla="*/ 321 w 535"/>
                  <a:gd name="T7" fmla="*/ 695 h 1444"/>
                  <a:gd name="T8" fmla="*/ 321 w 535"/>
                  <a:gd name="T9" fmla="*/ 695 h 1444"/>
                  <a:gd name="T10" fmla="*/ 321 w 535"/>
                  <a:gd name="T11" fmla="*/ 855 h 1444"/>
                  <a:gd name="T12" fmla="*/ 375 w 535"/>
                  <a:gd name="T13" fmla="*/ 962 h 1444"/>
                  <a:gd name="T14" fmla="*/ 428 w 535"/>
                  <a:gd name="T15" fmla="*/ 1016 h 1444"/>
                  <a:gd name="T16" fmla="*/ 428 w 535"/>
                  <a:gd name="T17" fmla="*/ 1016 h 1444"/>
                  <a:gd name="T18" fmla="*/ 428 w 535"/>
                  <a:gd name="T19" fmla="*/ 1069 h 1444"/>
                  <a:gd name="T20" fmla="*/ 482 w 535"/>
                  <a:gd name="T21" fmla="*/ 1123 h 1444"/>
                  <a:gd name="T22" fmla="*/ 482 w 535"/>
                  <a:gd name="T23" fmla="*/ 1123 h 1444"/>
                  <a:gd name="T24" fmla="*/ 482 w 535"/>
                  <a:gd name="T25" fmla="*/ 1123 h 1444"/>
                  <a:gd name="T26" fmla="*/ 482 w 535"/>
                  <a:gd name="T27" fmla="*/ 1123 h 1444"/>
                  <a:gd name="T28" fmla="*/ 535 w 535"/>
                  <a:gd name="T29" fmla="*/ 1176 h 1444"/>
                  <a:gd name="T30" fmla="*/ 535 w 535"/>
                  <a:gd name="T31" fmla="*/ 1176 h 1444"/>
                  <a:gd name="T32" fmla="*/ 535 w 535"/>
                  <a:gd name="T33" fmla="*/ 1176 h 1444"/>
                  <a:gd name="T34" fmla="*/ 375 w 535"/>
                  <a:gd name="T35" fmla="*/ 1283 h 1444"/>
                  <a:gd name="T36" fmla="*/ 321 w 535"/>
                  <a:gd name="T37" fmla="*/ 1391 h 1444"/>
                  <a:gd name="T38" fmla="*/ 268 w 535"/>
                  <a:gd name="T39" fmla="*/ 1444 h 1444"/>
                  <a:gd name="T40" fmla="*/ 268 w 535"/>
                  <a:gd name="T41" fmla="*/ 1444 h 1444"/>
                  <a:gd name="T42" fmla="*/ 214 w 535"/>
                  <a:gd name="T43" fmla="*/ 1391 h 1444"/>
                  <a:gd name="T44" fmla="*/ 214 w 535"/>
                  <a:gd name="T45" fmla="*/ 1283 h 1444"/>
                  <a:gd name="T46" fmla="*/ 214 w 535"/>
                  <a:gd name="T47" fmla="*/ 1176 h 1444"/>
                  <a:gd name="T48" fmla="*/ 214 w 535"/>
                  <a:gd name="T49" fmla="*/ 1176 h 1444"/>
                  <a:gd name="T50" fmla="*/ 160 w 535"/>
                  <a:gd name="T51" fmla="*/ 1069 h 1444"/>
                  <a:gd name="T52" fmla="*/ 160 w 535"/>
                  <a:gd name="T53" fmla="*/ 962 h 1444"/>
                  <a:gd name="T54" fmla="*/ 160 w 535"/>
                  <a:gd name="T55" fmla="*/ 855 h 1444"/>
                  <a:gd name="T56" fmla="*/ 160 w 535"/>
                  <a:gd name="T57" fmla="*/ 855 h 1444"/>
                  <a:gd name="T58" fmla="*/ 160 w 535"/>
                  <a:gd name="T59" fmla="*/ 802 h 1444"/>
                  <a:gd name="T60" fmla="*/ 107 w 535"/>
                  <a:gd name="T61" fmla="*/ 695 h 1444"/>
                  <a:gd name="T62" fmla="*/ 53 w 535"/>
                  <a:gd name="T63" fmla="*/ 588 h 1444"/>
                  <a:gd name="T64" fmla="*/ 53 w 535"/>
                  <a:gd name="T65" fmla="*/ 588 h 1444"/>
                  <a:gd name="T66" fmla="*/ 0 w 535"/>
                  <a:gd name="T67" fmla="*/ 535 h 1444"/>
                  <a:gd name="T68" fmla="*/ 53 w 535"/>
                  <a:gd name="T69" fmla="*/ 428 h 1444"/>
                  <a:gd name="T70" fmla="*/ 53 w 535"/>
                  <a:gd name="T71" fmla="*/ 214 h 1444"/>
                  <a:gd name="T72" fmla="*/ 53 w 535"/>
                  <a:gd name="T73" fmla="*/ 214 h 1444"/>
                  <a:gd name="T74" fmla="*/ 107 w 535"/>
                  <a:gd name="T75" fmla="*/ 107 h 1444"/>
                  <a:gd name="T76" fmla="*/ 160 w 535"/>
                  <a:gd name="T77" fmla="*/ 54 h 1444"/>
                  <a:gd name="T78" fmla="*/ 268 w 535"/>
                  <a:gd name="T79" fmla="*/ 0 h 1444"/>
                  <a:gd name="T80" fmla="*/ 268 w 535"/>
                  <a:gd name="T81" fmla="*/ 0 h 1444"/>
                  <a:gd name="T82" fmla="*/ 268 w 535"/>
                  <a:gd name="T83" fmla="*/ 0 h 1444"/>
                  <a:gd name="T84" fmla="*/ 268 w 535"/>
                  <a:gd name="T85" fmla="*/ 0 h 1444"/>
                  <a:gd name="T86" fmla="*/ 268 w 535"/>
                  <a:gd name="T87" fmla="*/ 54 h 1444"/>
                  <a:gd name="T88" fmla="*/ 268 w 535"/>
                  <a:gd name="T89" fmla="*/ 54 h 1444"/>
                  <a:gd name="T90" fmla="*/ 214 w 535"/>
                  <a:gd name="T91" fmla="*/ 214 h 1444"/>
                  <a:gd name="T92" fmla="*/ 214 w 535"/>
                  <a:gd name="T93" fmla="*/ 321 h 1444"/>
                  <a:gd name="T94" fmla="*/ 268 w 535"/>
                  <a:gd name="T95" fmla="*/ 428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5" h="1444">
                    <a:moveTo>
                      <a:pt x="268" y="428"/>
                    </a:moveTo>
                    <a:lnTo>
                      <a:pt x="268" y="535"/>
                    </a:lnTo>
                    <a:lnTo>
                      <a:pt x="321" y="641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21" y="855"/>
                    </a:lnTo>
                    <a:lnTo>
                      <a:pt x="375" y="962"/>
                    </a:lnTo>
                    <a:lnTo>
                      <a:pt x="428" y="1016"/>
                    </a:lnTo>
                    <a:lnTo>
                      <a:pt x="428" y="1016"/>
                    </a:lnTo>
                    <a:lnTo>
                      <a:pt x="428" y="1069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375" y="1283"/>
                    </a:lnTo>
                    <a:lnTo>
                      <a:pt x="321" y="1391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214" y="1391"/>
                    </a:lnTo>
                    <a:lnTo>
                      <a:pt x="214" y="1283"/>
                    </a:lnTo>
                    <a:lnTo>
                      <a:pt x="214" y="1176"/>
                    </a:lnTo>
                    <a:lnTo>
                      <a:pt x="214" y="1176"/>
                    </a:lnTo>
                    <a:lnTo>
                      <a:pt x="160" y="1069"/>
                    </a:lnTo>
                    <a:lnTo>
                      <a:pt x="160" y="962"/>
                    </a:lnTo>
                    <a:lnTo>
                      <a:pt x="160" y="855"/>
                    </a:lnTo>
                    <a:lnTo>
                      <a:pt x="160" y="855"/>
                    </a:lnTo>
                    <a:lnTo>
                      <a:pt x="160" y="802"/>
                    </a:lnTo>
                    <a:lnTo>
                      <a:pt x="107" y="695"/>
                    </a:lnTo>
                    <a:lnTo>
                      <a:pt x="53" y="588"/>
                    </a:lnTo>
                    <a:lnTo>
                      <a:pt x="53" y="588"/>
                    </a:lnTo>
                    <a:lnTo>
                      <a:pt x="0" y="535"/>
                    </a:lnTo>
                    <a:lnTo>
                      <a:pt x="53" y="428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214" y="214"/>
                    </a:lnTo>
                    <a:lnTo>
                      <a:pt x="214" y="321"/>
                    </a:lnTo>
                    <a:lnTo>
                      <a:pt x="268" y="428"/>
                    </a:lnTo>
                    <a:close/>
                  </a:path>
                </a:pathLst>
              </a:custGeom>
              <a:solidFill>
                <a:srgbClr val="A2CC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" name="Freeform 570"/>
              <p:cNvSpPr>
                <a:spLocks/>
              </p:cNvSpPr>
              <p:nvPr/>
            </p:nvSpPr>
            <p:spPr bwMode="auto">
              <a:xfrm>
                <a:off x="3804" y="2116"/>
                <a:ext cx="60" cy="174"/>
              </a:xfrm>
              <a:custGeom>
                <a:avLst/>
                <a:gdLst>
                  <a:gd name="T0" fmla="*/ 214 w 482"/>
                  <a:gd name="T1" fmla="*/ 374 h 1390"/>
                  <a:gd name="T2" fmla="*/ 214 w 482"/>
                  <a:gd name="T3" fmla="*/ 481 h 1390"/>
                  <a:gd name="T4" fmla="*/ 268 w 482"/>
                  <a:gd name="T5" fmla="*/ 587 h 1390"/>
                  <a:gd name="T6" fmla="*/ 268 w 482"/>
                  <a:gd name="T7" fmla="*/ 694 h 1390"/>
                  <a:gd name="T8" fmla="*/ 268 w 482"/>
                  <a:gd name="T9" fmla="*/ 694 h 1390"/>
                  <a:gd name="T10" fmla="*/ 268 w 482"/>
                  <a:gd name="T11" fmla="*/ 801 h 1390"/>
                  <a:gd name="T12" fmla="*/ 268 w 482"/>
                  <a:gd name="T13" fmla="*/ 962 h 1390"/>
                  <a:gd name="T14" fmla="*/ 321 w 482"/>
                  <a:gd name="T15" fmla="*/ 1015 h 1390"/>
                  <a:gd name="T16" fmla="*/ 321 w 482"/>
                  <a:gd name="T17" fmla="*/ 1015 h 1390"/>
                  <a:gd name="T18" fmla="*/ 375 w 482"/>
                  <a:gd name="T19" fmla="*/ 1069 h 1390"/>
                  <a:gd name="T20" fmla="*/ 375 w 482"/>
                  <a:gd name="T21" fmla="*/ 1069 h 1390"/>
                  <a:gd name="T22" fmla="*/ 375 w 482"/>
                  <a:gd name="T23" fmla="*/ 1069 h 1390"/>
                  <a:gd name="T24" fmla="*/ 375 w 482"/>
                  <a:gd name="T25" fmla="*/ 1069 h 1390"/>
                  <a:gd name="T26" fmla="*/ 375 w 482"/>
                  <a:gd name="T27" fmla="*/ 1069 h 1390"/>
                  <a:gd name="T28" fmla="*/ 428 w 482"/>
                  <a:gd name="T29" fmla="*/ 1122 h 1390"/>
                  <a:gd name="T30" fmla="*/ 482 w 482"/>
                  <a:gd name="T31" fmla="*/ 1122 h 1390"/>
                  <a:gd name="T32" fmla="*/ 482 w 482"/>
                  <a:gd name="T33" fmla="*/ 1122 h 1390"/>
                  <a:gd name="T34" fmla="*/ 375 w 482"/>
                  <a:gd name="T35" fmla="*/ 1229 h 1390"/>
                  <a:gd name="T36" fmla="*/ 321 w 482"/>
                  <a:gd name="T37" fmla="*/ 1337 h 1390"/>
                  <a:gd name="T38" fmla="*/ 268 w 482"/>
                  <a:gd name="T39" fmla="*/ 1390 h 1390"/>
                  <a:gd name="T40" fmla="*/ 268 w 482"/>
                  <a:gd name="T41" fmla="*/ 1390 h 1390"/>
                  <a:gd name="T42" fmla="*/ 214 w 482"/>
                  <a:gd name="T43" fmla="*/ 1337 h 1390"/>
                  <a:gd name="T44" fmla="*/ 214 w 482"/>
                  <a:gd name="T45" fmla="*/ 1229 h 1390"/>
                  <a:gd name="T46" fmla="*/ 214 w 482"/>
                  <a:gd name="T47" fmla="*/ 1122 h 1390"/>
                  <a:gd name="T48" fmla="*/ 214 w 482"/>
                  <a:gd name="T49" fmla="*/ 1122 h 1390"/>
                  <a:gd name="T50" fmla="*/ 160 w 482"/>
                  <a:gd name="T51" fmla="*/ 1015 h 1390"/>
                  <a:gd name="T52" fmla="*/ 160 w 482"/>
                  <a:gd name="T53" fmla="*/ 908 h 1390"/>
                  <a:gd name="T54" fmla="*/ 160 w 482"/>
                  <a:gd name="T55" fmla="*/ 801 h 1390"/>
                  <a:gd name="T56" fmla="*/ 160 w 482"/>
                  <a:gd name="T57" fmla="*/ 801 h 1390"/>
                  <a:gd name="T58" fmla="*/ 160 w 482"/>
                  <a:gd name="T59" fmla="*/ 748 h 1390"/>
                  <a:gd name="T60" fmla="*/ 107 w 482"/>
                  <a:gd name="T61" fmla="*/ 641 h 1390"/>
                  <a:gd name="T62" fmla="*/ 53 w 482"/>
                  <a:gd name="T63" fmla="*/ 534 h 1390"/>
                  <a:gd name="T64" fmla="*/ 53 w 482"/>
                  <a:gd name="T65" fmla="*/ 534 h 1390"/>
                  <a:gd name="T66" fmla="*/ 0 w 482"/>
                  <a:gd name="T67" fmla="*/ 481 h 1390"/>
                  <a:gd name="T68" fmla="*/ 53 w 482"/>
                  <a:gd name="T69" fmla="*/ 374 h 1390"/>
                  <a:gd name="T70" fmla="*/ 53 w 482"/>
                  <a:gd name="T71" fmla="*/ 160 h 1390"/>
                  <a:gd name="T72" fmla="*/ 53 w 482"/>
                  <a:gd name="T73" fmla="*/ 160 h 1390"/>
                  <a:gd name="T74" fmla="*/ 53 w 482"/>
                  <a:gd name="T75" fmla="*/ 107 h 1390"/>
                  <a:gd name="T76" fmla="*/ 160 w 482"/>
                  <a:gd name="T77" fmla="*/ 53 h 1390"/>
                  <a:gd name="T78" fmla="*/ 214 w 482"/>
                  <a:gd name="T79" fmla="*/ 0 h 1390"/>
                  <a:gd name="T80" fmla="*/ 214 w 482"/>
                  <a:gd name="T81" fmla="*/ 0 h 1390"/>
                  <a:gd name="T82" fmla="*/ 214 w 482"/>
                  <a:gd name="T83" fmla="*/ 0 h 1390"/>
                  <a:gd name="T84" fmla="*/ 214 w 482"/>
                  <a:gd name="T85" fmla="*/ 0 h 1390"/>
                  <a:gd name="T86" fmla="*/ 214 w 482"/>
                  <a:gd name="T87" fmla="*/ 0 h 1390"/>
                  <a:gd name="T88" fmla="*/ 214 w 482"/>
                  <a:gd name="T89" fmla="*/ 0 h 1390"/>
                  <a:gd name="T90" fmla="*/ 160 w 482"/>
                  <a:gd name="T91" fmla="*/ 160 h 1390"/>
                  <a:gd name="T92" fmla="*/ 160 w 482"/>
                  <a:gd name="T93" fmla="*/ 267 h 1390"/>
                  <a:gd name="T94" fmla="*/ 214 w 482"/>
                  <a:gd name="T95" fmla="*/ 374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82" h="1390">
                    <a:moveTo>
                      <a:pt x="214" y="374"/>
                    </a:moveTo>
                    <a:lnTo>
                      <a:pt x="214" y="481"/>
                    </a:lnTo>
                    <a:lnTo>
                      <a:pt x="268" y="587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268" y="801"/>
                    </a:lnTo>
                    <a:lnTo>
                      <a:pt x="268" y="962"/>
                    </a:lnTo>
                    <a:lnTo>
                      <a:pt x="321" y="1015"/>
                    </a:lnTo>
                    <a:lnTo>
                      <a:pt x="321" y="1015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428" y="1122"/>
                    </a:lnTo>
                    <a:lnTo>
                      <a:pt x="482" y="1122"/>
                    </a:lnTo>
                    <a:lnTo>
                      <a:pt x="482" y="1122"/>
                    </a:lnTo>
                    <a:lnTo>
                      <a:pt x="375" y="1229"/>
                    </a:lnTo>
                    <a:lnTo>
                      <a:pt x="321" y="1337"/>
                    </a:lnTo>
                    <a:lnTo>
                      <a:pt x="268" y="1390"/>
                    </a:lnTo>
                    <a:lnTo>
                      <a:pt x="268" y="1390"/>
                    </a:lnTo>
                    <a:lnTo>
                      <a:pt x="214" y="1337"/>
                    </a:lnTo>
                    <a:lnTo>
                      <a:pt x="214" y="1229"/>
                    </a:lnTo>
                    <a:lnTo>
                      <a:pt x="214" y="1122"/>
                    </a:lnTo>
                    <a:lnTo>
                      <a:pt x="214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801"/>
                    </a:lnTo>
                    <a:lnTo>
                      <a:pt x="160" y="801"/>
                    </a:lnTo>
                    <a:lnTo>
                      <a:pt x="160" y="748"/>
                    </a:lnTo>
                    <a:lnTo>
                      <a:pt x="107" y="641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160"/>
                    </a:lnTo>
                    <a:lnTo>
                      <a:pt x="160" y="267"/>
                    </a:lnTo>
                    <a:lnTo>
                      <a:pt x="214" y="374"/>
                    </a:lnTo>
                    <a:close/>
                  </a:path>
                </a:pathLst>
              </a:custGeom>
              <a:solidFill>
                <a:srgbClr val="98C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1" name="Freeform 571"/>
              <p:cNvSpPr>
                <a:spLocks/>
              </p:cNvSpPr>
              <p:nvPr/>
            </p:nvSpPr>
            <p:spPr bwMode="auto">
              <a:xfrm>
                <a:off x="3804" y="2116"/>
                <a:ext cx="53" cy="174"/>
              </a:xfrm>
              <a:custGeom>
                <a:avLst/>
                <a:gdLst>
                  <a:gd name="T0" fmla="*/ 160 w 428"/>
                  <a:gd name="T1" fmla="*/ 0 h 1390"/>
                  <a:gd name="T2" fmla="*/ 107 w 428"/>
                  <a:gd name="T3" fmla="*/ 53 h 1390"/>
                  <a:gd name="T4" fmla="*/ 53 w 428"/>
                  <a:gd name="T5" fmla="*/ 107 h 1390"/>
                  <a:gd name="T6" fmla="*/ 53 w 428"/>
                  <a:gd name="T7" fmla="*/ 160 h 1390"/>
                  <a:gd name="T8" fmla="*/ 53 w 428"/>
                  <a:gd name="T9" fmla="*/ 160 h 1390"/>
                  <a:gd name="T10" fmla="*/ 53 w 428"/>
                  <a:gd name="T11" fmla="*/ 374 h 1390"/>
                  <a:gd name="T12" fmla="*/ 0 w 428"/>
                  <a:gd name="T13" fmla="*/ 481 h 1390"/>
                  <a:gd name="T14" fmla="*/ 53 w 428"/>
                  <a:gd name="T15" fmla="*/ 534 h 1390"/>
                  <a:gd name="T16" fmla="*/ 53 w 428"/>
                  <a:gd name="T17" fmla="*/ 534 h 1390"/>
                  <a:gd name="T18" fmla="*/ 107 w 428"/>
                  <a:gd name="T19" fmla="*/ 641 h 1390"/>
                  <a:gd name="T20" fmla="*/ 160 w 428"/>
                  <a:gd name="T21" fmla="*/ 748 h 1390"/>
                  <a:gd name="T22" fmla="*/ 160 w 428"/>
                  <a:gd name="T23" fmla="*/ 801 h 1390"/>
                  <a:gd name="T24" fmla="*/ 160 w 428"/>
                  <a:gd name="T25" fmla="*/ 801 h 1390"/>
                  <a:gd name="T26" fmla="*/ 160 w 428"/>
                  <a:gd name="T27" fmla="*/ 908 h 1390"/>
                  <a:gd name="T28" fmla="*/ 160 w 428"/>
                  <a:gd name="T29" fmla="*/ 1015 h 1390"/>
                  <a:gd name="T30" fmla="*/ 214 w 428"/>
                  <a:gd name="T31" fmla="*/ 1122 h 1390"/>
                  <a:gd name="T32" fmla="*/ 214 w 428"/>
                  <a:gd name="T33" fmla="*/ 1122 h 1390"/>
                  <a:gd name="T34" fmla="*/ 214 w 428"/>
                  <a:gd name="T35" fmla="*/ 1229 h 1390"/>
                  <a:gd name="T36" fmla="*/ 214 w 428"/>
                  <a:gd name="T37" fmla="*/ 1337 h 1390"/>
                  <a:gd name="T38" fmla="*/ 268 w 428"/>
                  <a:gd name="T39" fmla="*/ 1390 h 1390"/>
                  <a:gd name="T40" fmla="*/ 268 w 428"/>
                  <a:gd name="T41" fmla="*/ 1390 h 1390"/>
                  <a:gd name="T42" fmla="*/ 321 w 428"/>
                  <a:gd name="T43" fmla="*/ 1337 h 1390"/>
                  <a:gd name="T44" fmla="*/ 321 w 428"/>
                  <a:gd name="T45" fmla="*/ 1229 h 1390"/>
                  <a:gd name="T46" fmla="*/ 428 w 428"/>
                  <a:gd name="T47" fmla="*/ 1122 h 1390"/>
                  <a:gd name="T48" fmla="*/ 428 w 428"/>
                  <a:gd name="T49" fmla="*/ 1122 h 1390"/>
                  <a:gd name="T50" fmla="*/ 375 w 428"/>
                  <a:gd name="T51" fmla="*/ 1122 h 1390"/>
                  <a:gd name="T52" fmla="*/ 321 w 428"/>
                  <a:gd name="T53" fmla="*/ 1122 h 1390"/>
                  <a:gd name="T54" fmla="*/ 321 w 428"/>
                  <a:gd name="T55" fmla="*/ 1069 h 1390"/>
                  <a:gd name="T56" fmla="*/ 321 w 428"/>
                  <a:gd name="T57" fmla="*/ 1069 h 1390"/>
                  <a:gd name="T58" fmla="*/ 321 w 428"/>
                  <a:gd name="T59" fmla="*/ 1069 h 1390"/>
                  <a:gd name="T60" fmla="*/ 321 w 428"/>
                  <a:gd name="T61" fmla="*/ 1069 h 1390"/>
                  <a:gd name="T62" fmla="*/ 268 w 428"/>
                  <a:gd name="T63" fmla="*/ 1015 h 1390"/>
                  <a:gd name="T64" fmla="*/ 268 w 428"/>
                  <a:gd name="T65" fmla="*/ 1015 h 1390"/>
                  <a:gd name="T66" fmla="*/ 214 w 428"/>
                  <a:gd name="T67" fmla="*/ 962 h 1390"/>
                  <a:gd name="T68" fmla="*/ 214 w 428"/>
                  <a:gd name="T69" fmla="*/ 855 h 1390"/>
                  <a:gd name="T70" fmla="*/ 214 w 428"/>
                  <a:gd name="T71" fmla="*/ 694 h 1390"/>
                  <a:gd name="T72" fmla="*/ 214 w 428"/>
                  <a:gd name="T73" fmla="*/ 694 h 1390"/>
                  <a:gd name="T74" fmla="*/ 214 w 428"/>
                  <a:gd name="T75" fmla="*/ 587 h 1390"/>
                  <a:gd name="T76" fmla="*/ 160 w 428"/>
                  <a:gd name="T77" fmla="*/ 481 h 1390"/>
                  <a:gd name="T78" fmla="*/ 160 w 428"/>
                  <a:gd name="T79" fmla="*/ 374 h 1390"/>
                  <a:gd name="T80" fmla="*/ 160 w 428"/>
                  <a:gd name="T81" fmla="*/ 374 h 1390"/>
                  <a:gd name="T82" fmla="*/ 107 w 428"/>
                  <a:gd name="T83" fmla="*/ 267 h 1390"/>
                  <a:gd name="T84" fmla="*/ 107 w 428"/>
                  <a:gd name="T85" fmla="*/ 160 h 1390"/>
                  <a:gd name="T86" fmla="*/ 160 w 428"/>
                  <a:gd name="T87" fmla="*/ 0 h 1390"/>
                  <a:gd name="T88" fmla="*/ 160 w 428"/>
                  <a:gd name="T89" fmla="*/ 0 h 1390"/>
                  <a:gd name="T90" fmla="*/ 160 w 428"/>
                  <a:gd name="T91" fmla="*/ 0 h 1390"/>
                  <a:gd name="T92" fmla="*/ 160 w 428"/>
                  <a:gd name="T93" fmla="*/ 0 h 1390"/>
                  <a:gd name="T94" fmla="*/ 160 w 428"/>
                  <a:gd name="T95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8" h="1390">
                    <a:moveTo>
                      <a:pt x="160" y="0"/>
                    </a:moveTo>
                    <a:lnTo>
                      <a:pt x="107" y="53"/>
                    </a:lnTo>
                    <a:lnTo>
                      <a:pt x="53" y="107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374"/>
                    </a:lnTo>
                    <a:lnTo>
                      <a:pt x="0" y="481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107" y="641"/>
                    </a:lnTo>
                    <a:lnTo>
                      <a:pt x="160" y="748"/>
                    </a:lnTo>
                    <a:lnTo>
                      <a:pt x="160" y="801"/>
                    </a:lnTo>
                    <a:lnTo>
                      <a:pt x="160" y="801"/>
                    </a:lnTo>
                    <a:lnTo>
                      <a:pt x="160" y="908"/>
                    </a:lnTo>
                    <a:lnTo>
                      <a:pt x="160" y="1015"/>
                    </a:lnTo>
                    <a:lnTo>
                      <a:pt x="214" y="1122"/>
                    </a:lnTo>
                    <a:lnTo>
                      <a:pt x="214" y="1122"/>
                    </a:lnTo>
                    <a:lnTo>
                      <a:pt x="214" y="1229"/>
                    </a:lnTo>
                    <a:lnTo>
                      <a:pt x="214" y="1337"/>
                    </a:lnTo>
                    <a:lnTo>
                      <a:pt x="268" y="1390"/>
                    </a:lnTo>
                    <a:lnTo>
                      <a:pt x="268" y="1390"/>
                    </a:lnTo>
                    <a:lnTo>
                      <a:pt x="321" y="1337"/>
                    </a:lnTo>
                    <a:lnTo>
                      <a:pt x="321" y="1229"/>
                    </a:lnTo>
                    <a:lnTo>
                      <a:pt x="428" y="1122"/>
                    </a:lnTo>
                    <a:lnTo>
                      <a:pt x="428" y="1122"/>
                    </a:lnTo>
                    <a:lnTo>
                      <a:pt x="375" y="1122"/>
                    </a:lnTo>
                    <a:lnTo>
                      <a:pt x="321" y="1122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5"/>
                    </a:lnTo>
                    <a:lnTo>
                      <a:pt x="268" y="1015"/>
                    </a:lnTo>
                    <a:lnTo>
                      <a:pt x="214" y="962"/>
                    </a:lnTo>
                    <a:lnTo>
                      <a:pt x="214" y="855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214" y="587"/>
                    </a:lnTo>
                    <a:lnTo>
                      <a:pt x="160" y="481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107" y="267"/>
                    </a:lnTo>
                    <a:lnTo>
                      <a:pt x="107" y="16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8E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" name="Freeform 572"/>
              <p:cNvSpPr>
                <a:spLocks/>
              </p:cNvSpPr>
              <p:nvPr/>
            </p:nvSpPr>
            <p:spPr bwMode="auto">
              <a:xfrm>
                <a:off x="3937" y="2250"/>
                <a:ext cx="382" cy="127"/>
              </a:xfrm>
              <a:custGeom>
                <a:avLst/>
                <a:gdLst>
                  <a:gd name="T0" fmla="*/ 0 w 3051"/>
                  <a:gd name="T1" fmla="*/ 962 h 1016"/>
                  <a:gd name="T2" fmla="*/ 0 w 3051"/>
                  <a:gd name="T3" fmla="*/ 962 h 1016"/>
                  <a:gd name="T4" fmla="*/ 0 w 3051"/>
                  <a:gd name="T5" fmla="*/ 855 h 1016"/>
                  <a:gd name="T6" fmla="*/ 54 w 3051"/>
                  <a:gd name="T7" fmla="*/ 695 h 1016"/>
                  <a:gd name="T8" fmla="*/ 54 w 3051"/>
                  <a:gd name="T9" fmla="*/ 695 h 1016"/>
                  <a:gd name="T10" fmla="*/ 107 w 3051"/>
                  <a:gd name="T11" fmla="*/ 641 h 1016"/>
                  <a:gd name="T12" fmla="*/ 214 w 3051"/>
                  <a:gd name="T13" fmla="*/ 535 h 1016"/>
                  <a:gd name="T14" fmla="*/ 428 w 3051"/>
                  <a:gd name="T15" fmla="*/ 482 h 1016"/>
                  <a:gd name="T16" fmla="*/ 428 w 3051"/>
                  <a:gd name="T17" fmla="*/ 482 h 1016"/>
                  <a:gd name="T18" fmla="*/ 803 w 3051"/>
                  <a:gd name="T19" fmla="*/ 428 h 1016"/>
                  <a:gd name="T20" fmla="*/ 1338 w 3051"/>
                  <a:gd name="T21" fmla="*/ 321 h 1016"/>
                  <a:gd name="T22" fmla="*/ 1766 w 3051"/>
                  <a:gd name="T23" fmla="*/ 214 h 1016"/>
                  <a:gd name="T24" fmla="*/ 1766 w 3051"/>
                  <a:gd name="T25" fmla="*/ 214 h 1016"/>
                  <a:gd name="T26" fmla="*/ 2088 w 3051"/>
                  <a:gd name="T27" fmla="*/ 160 h 1016"/>
                  <a:gd name="T28" fmla="*/ 2409 w 3051"/>
                  <a:gd name="T29" fmla="*/ 107 h 1016"/>
                  <a:gd name="T30" fmla="*/ 2676 w 3051"/>
                  <a:gd name="T31" fmla="*/ 53 h 1016"/>
                  <a:gd name="T32" fmla="*/ 2676 w 3051"/>
                  <a:gd name="T33" fmla="*/ 53 h 1016"/>
                  <a:gd name="T34" fmla="*/ 2837 w 3051"/>
                  <a:gd name="T35" fmla="*/ 0 h 1016"/>
                  <a:gd name="T36" fmla="*/ 2997 w 3051"/>
                  <a:gd name="T37" fmla="*/ 0 h 1016"/>
                  <a:gd name="T38" fmla="*/ 3051 w 3051"/>
                  <a:gd name="T39" fmla="*/ 0 h 1016"/>
                  <a:gd name="T40" fmla="*/ 3051 w 3051"/>
                  <a:gd name="T41" fmla="*/ 0 h 1016"/>
                  <a:gd name="T42" fmla="*/ 2890 w 3051"/>
                  <a:gd name="T43" fmla="*/ 160 h 1016"/>
                  <a:gd name="T44" fmla="*/ 2623 w 3051"/>
                  <a:gd name="T45" fmla="*/ 268 h 1016"/>
                  <a:gd name="T46" fmla="*/ 2302 w 3051"/>
                  <a:gd name="T47" fmla="*/ 321 h 1016"/>
                  <a:gd name="T48" fmla="*/ 2302 w 3051"/>
                  <a:gd name="T49" fmla="*/ 321 h 1016"/>
                  <a:gd name="T50" fmla="*/ 1873 w 3051"/>
                  <a:gd name="T51" fmla="*/ 428 h 1016"/>
                  <a:gd name="T52" fmla="*/ 1445 w 3051"/>
                  <a:gd name="T53" fmla="*/ 589 h 1016"/>
                  <a:gd name="T54" fmla="*/ 1071 w 3051"/>
                  <a:gd name="T55" fmla="*/ 695 h 1016"/>
                  <a:gd name="T56" fmla="*/ 1071 w 3051"/>
                  <a:gd name="T57" fmla="*/ 695 h 1016"/>
                  <a:gd name="T58" fmla="*/ 643 w 3051"/>
                  <a:gd name="T59" fmla="*/ 855 h 1016"/>
                  <a:gd name="T60" fmla="*/ 268 w 3051"/>
                  <a:gd name="T61" fmla="*/ 1016 h 1016"/>
                  <a:gd name="T62" fmla="*/ 0 w 3051"/>
                  <a:gd name="T63" fmla="*/ 96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51" h="1016">
                    <a:moveTo>
                      <a:pt x="0" y="962"/>
                    </a:moveTo>
                    <a:lnTo>
                      <a:pt x="0" y="962"/>
                    </a:lnTo>
                    <a:lnTo>
                      <a:pt x="0" y="855"/>
                    </a:lnTo>
                    <a:lnTo>
                      <a:pt x="54" y="695"/>
                    </a:lnTo>
                    <a:lnTo>
                      <a:pt x="54" y="695"/>
                    </a:lnTo>
                    <a:lnTo>
                      <a:pt x="107" y="641"/>
                    </a:lnTo>
                    <a:lnTo>
                      <a:pt x="214" y="535"/>
                    </a:lnTo>
                    <a:lnTo>
                      <a:pt x="428" y="482"/>
                    </a:lnTo>
                    <a:lnTo>
                      <a:pt x="428" y="482"/>
                    </a:lnTo>
                    <a:lnTo>
                      <a:pt x="803" y="428"/>
                    </a:lnTo>
                    <a:lnTo>
                      <a:pt x="1338" y="321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2088" y="160"/>
                    </a:lnTo>
                    <a:lnTo>
                      <a:pt x="2409" y="107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837" y="0"/>
                    </a:lnTo>
                    <a:lnTo>
                      <a:pt x="2997" y="0"/>
                    </a:lnTo>
                    <a:lnTo>
                      <a:pt x="3051" y="0"/>
                    </a:lnTo>
                    <a:lnTo>
                      <a:pt x="3051" y="0"/>
                    </a:lnTo>
                    <a:lnTo>
                      <a:pt x="2890" y="160"/>
                    </a:lnTo>
                    <a:lnTo>
                      <a:pt x="2623" y="268"/>
                    </a:lnTo>
                    <a:lnTo>
                      <a:pt x="2302" y="321"/>
                    </a:lnTo>
                    <a:lnTo>
                      <a:pt x="2302" y="321"/>
                    </a:lnTo>
                    <a:lnTo>
                      <a:pt x="1873" y="428"/>
                    </a:lnTo>
                    <a:lnTo>
                      <a:pt x="1445" y="589"/>
                    </a:lnTo>
                    <a:lnTo>
                      <a:pt x="1071" y="695"/>
                    </a:lnTo>
                    <a:lnTo>
                      <a:pt x="1071" y="695"/>
                    </a:lnTo>
                    <a:lnTo>
                      <a:pt x="643" y="855"/>
                    </a:lnTo>
                    <a:lnTo>
                      <a:pt x="268" y="1016"/>
                    </a:lnTo>
                    <a:lnTo>
                      <a:pt x="0" y="96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3" name="Freeform 573"/>
              <p:cNvSpPr>
                <a:spLocks/>
              </p:cNvSpPr>
              <p:nvPr/>
            </p:nvSpPr>
            <p:spPr bwMode="auto">
              <a:xfrm>
                <a:off x="3937" y="2250"/>
                <a:ext cx="368" cy="113"/>
              </a:xfrm>
              <a:custGeom>
                <a:avLst/>
                <a:gdLst>
                  <a:gd name="T0" fmla="*/ 2195 w 2944"/>
                  <a:gd name="T1" fmla="*/ 321 h 909"/>
                  <a:gd name="T2" fmla="*/ 1766 w 2944"/>
                  <a:gd name="T3" fmla="*/ 428 h 909"/>
                  <a:gd name="T4" fmla="*/ 1392 w 2944"/>
                  <a:gd name="T5" fmla="*/ 535 h 909"/>
                  <a:gd name="T6" fmla="*/ 1017 w 2944"/>
                  <a:gd name="T7" fmla="*/ 641 h 909"/>
                  <a:gd name="T8" fmla="*/ 1017 w 2944"/>
                  <a:gd name="T9" fmla="*/ 641 h 909"/>
                  <a:gd name="T10" fmla="*/ 643 w 2944"/>
                  <a:gd name="T11" fmla="*/ 802 h 909"/>
                  <a:gd name="T12" fmla="*/ 321 w 2944"/>
                  <a:gd name="T13" fmla="*/ 909 h 909"/>
                  <a:gd name="T14" fmla="*/ 54 w 2944"/>
                  <a:gd name="T15" fmla="*/ 909 h 909"/>
                  <a:gd name="T16" fmla="*/ 54 w 2944"/>
                  <a:gd name="T17" fmla="*/ 909 h 909"/>
                  <a:gd name="T18" fmla="*/ 0 w 2944"/>
                  <a:gd name="T19" fmla="*/ 909 h 909"/>
                  <a:gd name="T20" fmla="*/ 0 w 2944"/>
                  <a:gd name="T21" fmla="*/ 802 h 909"/>
                  <a:gd name="T22" fmla="*/ 107 w 2944"/>
                  <a:gd name="T23" fmla="*/ 641 h 909"/>
                  <a:gd name="T24" fmla="*/ 107 w 2944"/>
                  <a:gd name="T25" fmla="*/ 641 h 909"/>
                  <a:gd name="T26" fmla="*/ 161 w 2944"/>
                  <a:gd name="T27" fmla="*/ 589 h 909"/>
                  <a:gd name="T28" fmla="*/ 268 w 2944"/>
                  <a:gd name="T29" fmla="*/ 535 h 909"/>
                  <a:gd name="T30" fmla="*/ 428 w 2944"/>
                  <a:gd name="T31" fmla="*/ 482 h 909"/>
                  <a:gd name="T32" fmla="*/ 428 w 2944"/>
                  <a:gd name="T33" fmla="*/ 482 h 909"/>
                  <a:gd name="T34" fmla="*/ 857 w 2944"/>
                  <a:gd name="T35" fmla="*/ 428 h 909"/>
                  <a:gd name="T36" fmla="*/ 1338 w 2944"/>
                  <a:gd name="T37" fmla="*/ 321 h 909"/>
                  <a:gd name="T38" fmla="*/ 1766 w 2944"/>
                  <a:gd name="T39" fmla="*/ 214 h 909"/>
                  <a:gd name="T40" fmla="*/ 1766 w 2944"/>
                  <a:gd name="T41" fmla="*/ 214 h 909"/>
                  <a:gd name="T42" fmla="*/ 2034 w 2944"/>
                  <a:gd name="T43" fmla="*/ 160 h 909"/>
                  <a:gd name="T44" fmla="*/ 2355 w 2944"/>
                  <a:gd name="T45" fmla="*/ 107 h 909"/>
                  <a:gd name="T46" fmla="*/ 2569 w 2944"/>
                  <a:gd name="T47" fmla="*/ 53 h 909"/>
                  <a:gd name="T48" fmla="*/ 2569 w 2944"/>
                  <a:gd name="T49" fmla="*/ 53 h 909"/>
                  <a:gd name="T50" fmla="*/ 2730 w 2944"/>
                  <a:gd name="T51" fmla="*/ 53 h 909"/>
                  <a:gd name="T52" fmla="*/ 2890 w 2944"/>
                  <a:gd name="T53" fmla="*/ 0 h 909"/>
                  <a:gd name="T54" fmla="*/ 2944 w 2944"/>
                  <a:gd name="T55" fmla="*/ 53 h 909"/>
                  <a:gd name="T56" fmla="*/ 2944 w 2944"/>
                  <a:gd name="T57" fmla="*/ 53 h 909"/>
                  <a:gd name="T58" fmla="*/ 2783 w 2944"/>
                  <a:gd name="T59" fmla="*/ 160 h 909"/>
                  <a:gd name="T60" fmla="*/ 2516 w 2944"/>
                  <a:gd name="T61" fmla="*/ 268 h 909"/>
                  <a:gd name="T62" fmla="*/ 2195 w 2944"/>
                  <a:gd name="T63" fmla="*/ 321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44" h="909">
                    <a:moveTo>
                      <a:pt x="2195" y="321"/>
                    </a:moveTo>
                    <a:lnTo>
                      <a:pt x="1766" y="428"/>
                    </a:lnTo>
                    <a:lnTo>
                      <a:pt x="1392" y="535"/>
                    </a:lnTo>
                    <a:lnTo>
                      <a:pt x="1017" y="641"/>
                    </a:lnTo>
                    <a:lnTo>
                      <a:pt x="1017" y="641"/>
                    </a:lnTo>
                    <a:lnTo>
                      <a:pt x="643" y="802"/>
                    </a:lnTo>
                    <a:lnTo>
                      <a:pt x="321" y="909"/>
                    </a:lnTo>
                    <a:lnTo>
                      <a:pt x="54" y="909"/>
                    </a:lnTo>
                    <a:lnTo>
                      <a:pt x="54" y="909"/>
                    </a:lnTo>
                    <a:lnTo>
                      <a:pt x="0" y="909"/>
                    </a:lnTo>
                    <a:lnTo>
                      <a:pt x="0" y="802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161" y="589"/>
                    </a:lnTo>
                    <a:lnTo>
                      <a:pt x="268" y="535"/>
                    </a:lnTo>
                    <a:lnTo>
                      <a:pt x="428" y="482"/>
                    </a:lnTo>
                    <a:lnTo>
                      <a:pt x="428" y="482"/>
                    </a:lnTo>
                    <a:lnTo>
                      <a:pt x="857" y="428"/>
                    </a:lnTo>
                    <a:lnTo>
                      <a:pt x="1338" y="321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2034" y="160"/>
                    </a:lnTo>
                    <a:lnTo>
                      <a:pt x="2355" y="107"/>
                    </a:lnTo>
                    <a:lnTo>
                      <a:pt x="2569" y="53"/>
                    </a:lnTo>
                    <a:lnTo>
                      <a:pt x="2569" y="53"/>
                    </a:lnTo>
                    <a:lnTo>
                      <a:pt x="2730" y="53"/>
                    </a:lnTo>
                    <a:lnTo>
                      <a:pt x="2890" y="0"/>
                    </a:lnTo>
                    <a:lnTo>
                      <a:pt x="2944" y="53"/>
                    </a:lnTo>
                    <a:lnTo>
                      <a:pt x="2944" y="53"/>
                    </a:lnTo>
                    <a:lnTo>
                      <a:pt x="2783" y="160"/>
                    </a:lnTo>
                    <a:lnTo>
                      <a:pt x="2516" y="268"/>
                    </a:lnTo>
                    <a:lnTo>
                      <a:pt x="2195" y="321"/>
                    </a:lnTo>
                    <a:close/>
                  </a:path>
                </a:pathLst>
              </a:custGeom>
              <a:solidFill>
                <a:srgbClr val="FFC5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" name="Freeform 574"/>
              <p:cNvSpPr>
                <a:spLocks/>
              </p:cNvSpPr>
              <p:nvPr/>
            </p:nvSpPr>
            <p:spPr bwMode="auto">
              <a:xfrm>
                <a:off x="3944" y="2256"/>
                <a:ext cx="355" cy="101"/>
              </a:xfrm>
              <a:custGeom>
                <a:avLst/>
                <a:gdLst>
                  <a:gd name="T0" fmla="*/ 2034 w 2836"/>
                  <a:gd name="T1" fmla="*/ 268 h 802"/>
                  <a:gd name="T2" fmla="*/ 1659 w 2836"/>
                  <a:gd name="T3" fmla="*/ 375 h 802"/>
                  <a:gd name="T4" fmla="*/ 1338 w 2836"/>
                  <a:gd name="T5" fmla="*/ 482 h 802"/>
                  <a:gd name="T6" fmla="*/ 963 w 2836"/>
                  <a:gd name="T7" fmla="*/ 588 h 802"/>
                  <a:gd name="T8" fmla="*/ 963 w 2836"/>
                  <a:gd name="T9" fmla="*/ 588 h 802"/>
                  <a:gd name="T10" fmla="*/ 589 w 2836"/>
                  <a:gd name="T11" fmla="*/ 695 h 802"/>
                  <a:gd name="T12" fmla="*/ 321 w 2836"/>
                  <a:gd name="T13" fmla="*/ 802 h 802"/>
                  <a:gd name="T14" fmla="*/ 107 w 2836"/>
                  <a:gd name="T15" fmla="*/ 802 h 802"/>
                  <a:gd name="T16" fmla="*/ 107 w 2836"/>
                  <a:gd name="T17" fmla="*/ 802 h 802"/>
                  <a:gd name="T18" fmla="*/ 53 w 2836"/>
                  <a:gd name="T19" fmla="*/ 802 h 802"/>
                  <a:gd name="T20" fmla="*/ 0 w 2836"/>
                  <a:gd name="T21" fmla="*/ 749 h 802"/>
                  <a:gd name="T22" fmla="*/ 53 w 2836"/>
                  <a:gd name="T23" fmla="*/ 588 h 802"/>
                  <a:gd name="T24" fmla="*/ 53 w 2836"/>
                  <a:gd name="T25" fmla="*/ 588 h 802"/>
                  <a:gd name="T26" fmla="*/ 107 w 2836"/>
                  <a:gd name="T27" fmla="*/ 536 h 802"/>
                  <a:gd name="T28" fmla="*/ 267 w 2836"/>
                  <a:gd name="T29" fmla="*/ 482 h 802"/>
                  <a:gd name="T30" fmla="*/ 428 w 2836"/>
                  <a:gd name="T31" fmla="*/ 429 h 802"/>
                  <a:gd name="T32" fmla="*/ 428 w 2836"/>
                  <a:gd name="T33" fmla="*/ 429 h 802"/>
                  <a:gd name="T34" fmla="*/ 803 w 2836"/>
                  <a:gd name="T35" fmla="*/ 375 h 802"/>
                  <a:gd name="T36" fmla="*/ 1284 w 2836"/>
                  <a:gd name="T37" fmla="*/ 268 h 802"/>
                  <a:gd name="T38" fmla="*/ 1712 w 2836"/>
                  <a:gd name="T39" fmla="*/ 161 h 802"/>
                  <a:gd name="T40" fmla="*/ 1712 w 2836"/>
                  <a:gd name="T41" fmla="*/ 161 h 802"/>
                  <a:gd name="T42" fmla="*/ 1980 w 2836"/>
                  <a:gd name="T43" fmla="*/ 161 h 802"/>
                  <a:gd name="T44" fmla="*/ 2194 w 2836"/>
                  <a:gd name="T45" fmla="*/ 107 h 802"/>
                  <a:gd name="T46" fmla="*/ 2408 w 2836"/>
                  <a:gd name="T47" fmla="*/ 54 h 802"/>
                  <a:gd name="T48" fmla="*/ 2408 w 2836"/>
                  <a:gd name="T49" fmla="*/ 54 h 802"/>
                  <a:gd name="T50" fmla="*/ 2569 w 2836"/>
                  <a:gd name="T51" fmla="*/ 0 h 802"/>
                  <a:gd name="T52" fmla="*/ 2729 w 2836"/>
                  <a:gd name="T53" fmla="*/ 0 h 802"/>
                  <a:gd name="T54" fmla="*/ 2836 w 2836"/>
                  <a:gd name="T55" fmla="*/ 0 h 802"/>
                  <a:gd name="T56" fmla="*/ 2836 w 2836"/>
                  <a:gd name="T57" fmla="*/ 0 h 802"/>
                  <a:gd name="T58" fmla="*/ 2676 w 2836"/>
                  <a:gd name="T59" fmla="*/ 107 h 802"/>
                  <a:gd name="T60" fmla="*/ 2408 w 2836"/>
                  <a:gd name="T61" fmla="*/ 161 h 802"/>
                  <a:gd name="T62" fmla="*/ 2034 w 2836"/>
                  <a:gd name="T63" fmla="*/ 268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6" h="802">
                    <a:moveTo>
                      <a:pt x="2034" y="268"/>
                    </a:moveTo>
                    <a:lnTo>
                      <a:pt x="1659" y="375"/>
                    </a:lnTo>
                    <a:lnTo>
                      <a:pt x="1338" y="482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589" y="695"/>
                    </a:lnTo>
                    <a:lnTo>
                      <a:pt x="321" y="802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53" y="802"/>
                    </a:lnTo>
                    <a:lnTo>
                      <a:pt x="0" y="749"/>
                    </a:lnTo>
                    <a:lnTo>
                      <a:pt x="53" y="588"/>
                    </a:lnTo>
                    <a:lnTo>
                      <a:pt x="53" y="588"/>
                    </a:lnTo>
                    <a:lnTo>
                      <a:pt x="107" y="536"/>
                    </a:lnTo>
                    <a:lnTo>
                      <a:pt x="267" y="482"/>
                    </a:lnTo>
                    <a:lnTo>
                      <a:pt x="428" y="429"/>
                    </a:lnTo>
                    <a:lnTo>
                      <a:pt x="428" y="429"/>
                    </a:lnTo>
                    <a:lnTo>
                      <a:pt x="803" y="375"/>
                    </a:lnTo>
                    <a:lnTo>
                      <a:pt x="1284" y="268"/>
                    </a:lnTo>
                    <a:lnTo>
                      <a:pt x="1712" y="161"/>
                    </a:lnTo>
                    <a:lnTo>
                      <a:pt x="1712" y="161"/>
                    </a:lnTo>
                    <a:lnTo>
                      <a:pt x="1980" y="161"/>
                    </a:lnTo>
                    <a:lnTo>
                      <a:pt x="2194" y="107"/>
                    </a:lnTo>
                    <a:lnTo>
                      <a:pt x="2408" y="54"/>
                    </a:lnTo>
                    <a:lnTo>
                      <a:pt x="2408" y="54"/>
                    </a:lnTo>
                    <a:lnTo>
                      <a:pt x="2569" y="0"/>
                    </a:lnTo>
                    <a:lnTo>
                      <a:pt x="2729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676" y="107"/>
                    </a:lnTo>
                    <a:lnTo>
                      <a:pt x="2408" y="161"/>
                    </a:lnTo>
                    <a:lnTo>
                      <a:pt x="2034" y="268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5" name="Freeform 575"/>
              <p:cNvSpPr>
                <a:spLocks/>
              </p:cNvSpPr>
              <p:nvPr/>
            </p:nvSpPr>
            <p:spPr bwMode="auto">
              <a:xfrm>
                <a:off x="3951" y="2256"/>
                <a:ext cx="334" cy="94"/>
              </a:xfrm>
              <a:custGeom>
                <a:avLst/>
                <a:gdLst>
                  <a:gd name="T0" fmla="*/ 1873 w 2676"/>
                  <a:gd name="T1" fmla="*/ 268 h 749"/>
                  <a:gd name="T2" fmla="*/ 1499 w 2676"/>
                  <a:gd name="T3" fmla="*/ 375 h 749"/>
                  <a:gd name="T4" fmla="*/ 1231 w 2676"/>
                  <a:gd name="T5" fmla="*/ 429 h 749"/>
                  <a:gd name="T6" fmla="*/ 857 w 2676"/>
                  <a:gd name="T7" fmla="*/ 536 h 749"/>
                  <a:gd name="T8" fmla="*/ 857 w 2676"/>
                  <a:gd name="T9" fmla="*/ 536 h 749"/>
                  <a:gd name="T10" fmla="*/ 589 w 2676"/>
                  <a:gd name="T11" fmla="*/ 642 h 749"/>
                  <a:gd name="T12" fmla="*/ 268 w 2676"/>
                  <a:gd name="T13" fmla="*/ 749 h 749"/>
                  <a:gd name="T14" fmla="*/ 107 w 2676"/>
                  <a:gd name="T15" fmla="*/ 749 h 749"/>
                  <a:gd name="T16" fmla="*/ 107 w 2676"/>
                  <a:gd name="T17" fmla="*/ 749 h 749"/>
                  <a:gd name="T18" fmla="*/ 54 w 2676"/>
                  <a:gd name="T19" fmla="*/ 749 h 749"/>
                  <a:gd name="T20" fmla="*/ 0 w 2676"/>
                  <a:gd name="T21" fmla="*/ 695 h 749"/>
                  <a:gd name="T22" fmla="*/ 54 w 2676"/>
                  <a:gd name="T23" fmla="*/ 588 h 749"/>
                  <a:gd name="T24" fmla="*/ 54 w 2676"/>
                  <a:gd name="T25" fmla="*/ 588 h 749"/>
                  <a:gd name="T26" fmla="*/ 107 w 2676"/>
                  <a:gd name="T27" fmla="*/ 536 h 749"/>
                  <a:gd name="T28" fmla="*/ 214 w 2676"/>
                  <a:gd name="T29" fmla="*/ 482 h 749"/>
                  <a:gd name="T30" fmla="*/ 428 w 2676"/>
                  <a:gd name="T31" fmla="*/ 429 h 749"/>
                  <a:gd name="T32" fmla="*/ 428 w 2676"/>
                  <a:gd name="T33" fmla="*/ 429 h 749"/>
                  <a:gd name="T34" fmla="*/ 803 w 2676"/>
                  <a:gd name="T35" fmla="*/ 375 h 749"/>
                  <a:gd name="T36" fmla="*/ 1285 w 2676"/>
                  <a:gd name="T37" fmla="*/ 268 h 749"/>
                  <a:gd name="T38" fmla="*/ 1659 w 2676"/>
                  <a:gd name="T39" fmla="*/ 161 h 749"/>
                  <a:gd name="T40" fmla="*/ 1659 w 2676"/>
                  <a:gd name="T41" fmla="*/ 161 h 749"/>
                  <a:gd name="T42" fmla="*/ 1873 w 2676"/>
                  <a:gd name="T43" fmla="*/ 161 h 749"/>
                  <a:gd name="T44" fmla="*/ 2034 w 2676"/>
                  <a:gd name="T45" fmla="*/ 107 h 749"/>
                  <a:gd name="T46" fmla="*/ 2248 w 2676"/>
                  <a:gd name="T47" fmla="*/ 54 h 749"/>
                  <a:gd name="T48" fmla="*/ 2248 w 2676"/>
                  <a:gd name="T49" fmla="*/ 54 h 749"/>
                  <a:gd name="T50" fmla="*/ 2409 w 2676"/>
                  <a:gd name="T51" fmla="*/ 54 h 749"/>
                  <a:gd name="T52" fmla="*/ 2623 w 2676"/>
                  <a:gd name="T53" fmla="*/ 0 h 749"/>
                  <a:gd name="T54" fmla="*/ 2676 w 2676"/>
                  <a:gd name="T55" fmla="*/ 0 h 749"/>
                  <a:gd name="T56" fmla="*/ 2676 w 2676"/>
                  <a:gd name="T57" fmla="*/ 0 h 749"/>
                  <a:gd name="T58" fmla="*/ 2516 w 2676"/>
                  <a:gd name="T59" fmla="*/ 107 h 749"/>
                  <a:gd name="T60" fmla="*/ 2248 w 2676"/>
                  <a:gd name="T61" fmla="*/ 161 h 749"/>
                  <a:gd name="T62" fmla="*/ 1873 w 2676"/>
                  <a:gd name="T63" fmla="*/ 268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76" h="749">
                    <a:moveTo>
                      <a:pt x="1873" y="268"/>
                    </a:moveTo>
                    <a:lnTo>
                      <a:pt x="1499" y="375"/>
                    </a:lnTo>
                    <a:lnTo>
                      <a:pt x="1231" y="429"/>
                    </a:lnTo>
                    <a:lnTo>
                      <a:pt x="857" y="536"/>
                    </a:lnTo>
                    <a:lnTo>
                      <a:pt x="857" y="536"/>
                    </a:lnTo>
                    <a:lnTo>
                      <a:pt x="589" y="642"/>
                    </a:lnTo>
                    <a:lnTo>
                      <a:pt x="268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0" y="695"/>
                    </a:lnTo>
                    <a:lnTo>
                      <a:pt x="54" y="588"/>
                    </a:lnTo>
                    <a:lnTo>
                      <a:pt x="54" y="588"/>
                    </a:lnTo>
                    <a:lnTo>
                      <a:pt x="107" y="536"/>
                    </a:lnTo>
                    <a:lnTo>
                      <a:pt x="214" y="482"/>
                    </a:lnTo>
                    <a:lnTo>
                      <a:pt x="428" y="429"/>
                    </a:lnTo>
                    <a:lnTo>
                      <a:pt x="428" y="429"/>
                    </a:lnTo>
                    <a:lnTo>
                      <a:pt x="803" y="375"/>
                    </a:lnTo>
                    <a:lnTo>
                      <a:pt x="1285" y="268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873" y="161"/>
                    </a:lnTo>
                    <a:lnTo>
                      <a:pt x="2034" y="107"/>
                    </a:lnTo>
                    <a:lnTo>
                      <a:pt x="2248" y="54"/>
                    </a:lnTo>
                    <a:lnTo>
                      <a:pt x="2248" y="54"/>
                    </a:lnTo>
                    <a:lnTo>
                      <a:pt x="2409" y="54"/>
                    </a:lnTo>
                    <a:lnTo>
                      <a:pt x="2623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516" y="107"/>
                    </a:lnTo>
                    <a:lnTo>
                      <a:pt x="2248" y="161"/>
                    </a:lnTo>
                    <a:lnTo>
                      <a:pt x="1873" y="268"/>
                    </a:lnTo>
                    <a:close/>
                  </a:path>
                </a:pathLst>
              </a:custGeom>
              <a:solidFill>
                <a:srgbClr val="FFC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6" name="Freeform 576"/>
              <p:cNvSpPr>
                <a:spLocks/>
              </p:cNvSpPr>
              <p:nvPr/>
            </p:nvSpPr>
            <p:spPr bwMode="auto">
              <a:xfrm>
                <a:off x="3958" y="2256"/>
                <a:ext cx="314" cy="87"/>
              </a:xfrm>
              <a:custGeom>
                <a:avLst/>
                <a:gdLst>
                  <a:gd name="T0" fmla="*/ 1712 w 2515"/>
                  <a:gd name="T1" fmla="*/ 268 h 695"/>
                  <a:gd name="T2" fmla="*/ 1391 w 2515"/>
                  <a:gd name="T3" fmla="*/ 375 h 695"/>
                  <a:gd name="T4" fmla="*/ 1070 w 2515"/>
                  <a:gd name="T5" fmla="*/ 429 h 695"/>
                  <a:gd name="T6" fmla="*/ 749 w 2515"/>
                  <a:gd name="T7" fmla="*/ 482 h 695"/>
                  <a:gd name="T8" fmla="*/ 749 w 2515"/>
                  <a:gd name="T9" fmla="*/ 482 h 695"/>
                  <a:gd name="T10" fmla="*/ 535 w 2515"/>
                  <a:gd name="T11" fmla="*/ 588 h 695"/>
                  <a:gd name="T12" fmla="*/ 321 w 2515"/>
                  <a:gd name="T13" fmla="*/ 695 h 695"/>
                  <a:gd name="T14" fmla="*/ 160 w 2515"/>
                  <a:gd name="T15" fmla="*/ 695 h 695"/>
                  <a:gd name="T16" fmla="*/ 160 w 2515"/>
                  <a:gd name="T17" fmla="*/ 695 h 695"/>
                  <a:gd name="T18" fmla="*/ 107 w 2515"/>
                  <a:gd name="T19" fmla="*/ 695 h 695"/>
                  <a:gd name="T20" fmla="*/ 0 w 2515"/>
                  <a:gd name="T21" fmla="*/ 695 h 695"/>
                  <a:gd name="T22" fmla="*/ 0 w 2515"/>
                  <a:gd name="T23" fmla="*/ 588 h 695"/>
                  <a:gd name="T24" fmla="*/ 0 w 2515"/>
                  <a:gd name="T25" fmla="*/ 588 h 695"/>
                  <a:gd name="T26" fmla="*/ 53 w 2515"/>
                  <a:gd name="T27" fmla="*/ 536 h 695"/>
                  <a:gd name="T28" fmla="*/ 214 w 2515"/>
                  <a:gd name="T29" fmla="*/ 482 h 695"/>
                  <a:gd name="T30" fmla="*/ 374 w 2515"/>
                  <a:gd name="T31" fmla="*/ 429 h 695"/>
                  <a:gd name="T32" fmla="*/ 374 w 2515"/>
                  <a:gd name="T33" fmla="*/ 429 h 695"/>
                  <a:gd name="T34" fmla="*/ 749 w 2515"/>
                  <a:gd name="T35" fmla="*/ 375 h 695"/>
                  <a:gd name="T36" fmla="*/ 1231 w 2515"/>
                  <a:gd name="T37" fmla="*/ 268 h 695"/>
                  <a:gd name="T38" fmla="*/ 1605 w 2515"/>
                  <a:gd name="T39" fmla="*/ 161 h 695"/>
                  <a:gd name="T40" fmla="*/ 1605 w 2515"/>
                  <a:gd name="T41" fmla="*/ 161 h 695"/>
                  <a:gd name="T42" fmla="*/ 1766 w 2515"/>
                  <a:gd name="T43" fmla="*/ 161 h 695"/>
                  <a:gd name="T44" fmla="*/ 1927 w 2515"/>
                  <a:gd name="T45" fmla="*/ 161 h 695"/>
                  <a:gd name="T46" fmla="*/ 2087 w 2515"/>
                  <a:gd name="T47" fmla="*/ 107 h 695"/>
                  <a:gd name="T48" fmla="*/ 2087 w 2515"/>
                  <a:gd name="T49" fmla="*/ 107 h 695"/>
                  <a:gd name="T50" fmla="*/ 2248 w 2515"/>
                  <a:gd name="T51" fmla="*/ 54 h 695"/>
                  <a:gd name="T52" fmla="*/ 2462 w 2515"/>
                  <a:gd name="T53" fmla="*/ 0 h 695"/>
                  <a:gd name="T54" fmla="*/ 2515 w 2515"/>
                  <a:gd name="T55" fmla="*/ 0 h 695"/>
                  <a:gd name="T56" fmla="*/ 2515 w 2515"/>
                  <a:gd name="T57" fmla="*/ 0 h 695"/>
                  <a:gd name="T58" fmla="*/ 2408 w 2515"/>
                  <a:gd name="T59" fmla="*/ 107 h 695"/>
                  <a:gd name="T60" fmla="*/ 2087 w 2515"/>
                  <a:gd name="T61" fmla="*/ 161 h 695"/>
                  <a:gd name="T62" fmla="*/ 1712 w 2515"/>
                  <a:gd name="T63" fmla="*/ 26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15" h="695">
                    <a:moveTo>
                      <a:pt x="1712" y="268"/>
                    </a:moveTo>
                    <a:lnTo>
                      <a:pt x="1391" y="375"/>
                    </a:lnTo>
                    <a:lnTo>
                      <a:pt x="1070" y="429"/>
                    </a:lnTo>
                    <a:lnTo>
                      <a:pt x="749" y="482"/>
                    </a:lnTo>
                    <a:lnTo>
                      <a:pt x="749" y="482"/>
                    </a:lnTo>
                    <a:lnTo>
                      <a:pt x="535" y="588"/>
                    </a:lnTo>
                    <a:lnTo>
                      <a:pt x="321" y="695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107" y="695"/>
                    </a:lnTo>
                    <a:lnTo>
                      <a:pt x="0" y="695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53" y="536"/>
                    </a:lnTo>
                    <a:lnTo>
                      <a:pt x="214" y="482"/>
                    </a:lnTo>
                    <a:lnTo>
                      <a:pt x="374" y="429"/>
                    </a:lnTo>
                    <a:lnTo>
                      <a:pt x="374" y="429"/>
                    </a:lnTo>
                    <a:lnTo>
                      <a:pt x="749" y="375"/>
                    </a:lnTo>
                    <a:lnTo>
                      <a:pt x="1231" y="268"/>
                    </a:lnTo>
                    <a:lnTo>
                      <a:pt x="1605" y="161"/>
                    </a:lnTo>
                    <a:lnTo>
                      <a:pt x="1605" y="161"/>
                    </a:lnTo>
                    <a:lnTo>
                      <a:pt x="1766" y="161"/>
                    </a:lnTo>
                    <a:lnTo>
                      <a:pt x="1927" y="161"/>
                    </a:lnTo>
                    <a:lnTo>
                      <a:pt x="2087" y="107"/>
                    </a:lnTo>
                    <a:lnTo>
                      <a:pt x="2087" y="107"/>
                    </a:lnTo>
                    <a:lnTo>
                      <a:pt x="2248" y="54"/>
                    </a:lnTo>
                    <a:lnTo>
                      <a:pt x="2462" y="0"/>
                    </a:lnTo>
                    <a:lnTo>
                      <a:pt x="2515" y="0"/>
                    </a:lnTo>
                    <a:lnTo>
                      <a:pt x="2515" y="0"/>
                    </a:lnTo>
                    <a:lnTo>
                      <a:pt x="2408" y="107"/>
                    </a:lnTo>
                    <a:lnTo>
                      <a:pt x="2087" y="161"/>
                    </a:lnTo>
                    <a:lnTo>
                      <a:pt x="1712" y="268"/>
                    </a:lnTo>
                    <a:close/>
                  </a:path>
                </a:pathLst>
              </a:custGeom>
              <a:solidFill>
                <a:srgbClr val="FFD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7" name="Freeform 577"/>
              <p:cNvSpPr>
                <a:spLocks/>
              </p:cNvSpPr>
              <p:nvPr/>
            </p:nvSpPr>
            <p:spPr bwMode="auto">
              <a:xfrm>
                <a:off x="3958" y="2263"/>
                <a:ext cx="307" cy="80"/>
              </a:xfrm>
              <a:custGeom>
                <a:avLst/>
                <a:gdLst>
                  <a:gd name="T0" fmla="*/ 214 w 2462"/>
                  <a:gd name="T1" fmla="*/ 588 h 641"/>
                  <a:gd name="T2" fmla="*/ 107 w 2462"/>
                  <a:gd name="T3" fmla="*/ 641 h 641"/>
                  <a:gd name="T4" fmla="*/ 0 w 2462"/>
                  <a:gd name="T5" fmla="*/ 588 h 641"/>
                  <a:gd name="T6" fmla="*/ 53 w 2462"/>
                  <a:gd name="T7" fmla="*/ 482 h 641"/>
                  <a:gd name="T8" fmla="*/ 53 w 2462"/>
                  <a:gd name="T9" fmla="*/ 482 h 641"/>
                  <a:gd name="T10" fmla="*/ 107 w 2462"/>
                  <a:gd name="T11" fmla="*/ 482 h 641"/>
                  <a:gd name="T12" fmla="*/ 267 w 2462"/>
                  <a:gd name="T13" fmla="*/ 428 h 641"/>
                  <a:gd name="T14" fmla="*/ 428 w 2462"/>
                  <a:gd name="T15" fmla="*/ 375 h 641"/>
                  <a:gd name="T16" fmla="*/ 428 w 2462"/>
                  <a:gd name="T17" fmla="*/ 375 h 641"/>
                  <a:gd name="T18" fmla="*/ 803 w 2462"/>
                  <a:gd name="T19" fmla="*/ 321 h 641"/>
                  <a:gd name="T20" fmla="*/ 1231 w 2462"/>
                  <a:gd name="T21" fmla="*/ 214 h 641"/>
                  <a:gd name="T22" fmla="*/ 1605 w 2462"/>
                  <a:gd name="T23" fmla="*/ 107 h 641"/>
                  <a:gd name="T24" fmla="*/ 1605 w 2462"/>
                  <a:gd name="T25" fmla="*/ 107 h 641"/>
                  <a:gd name="T26" fmla="*/ 1712 w 2462"/>
                  <a:gd name="T27" fmla="*/ 107 h 641"/>
                  <a:gd name="T28" fmla="*/ 1819 w 2462"/>
                  <a:gd name="T29" fmla="*/ 107 h 641"/>
                  <a:gd name="T30" fmla="*/ 1980 w 2462"/>
                  <a:gd name="T31" fmla="*/ 53 h 641"/>
                  <a:gd name="T32" fmla="*/ 1980 w 2462"/>
                  <a:gd name="T33" fmla="*/ 53 h 641"/>
                  <a:gd name="T34" fmla="*/ 2141 w 2462"/>
                  <a:gd name="T35" fmla="*/ 0 h 641"/>
                  <a:gd name="T36" fmla="*/ 2355 w 2462"/>
                  <a:gd name="T37" fmla="*/ 0 h 641"/>
                  <a:gd name="T38" fmla="*/ 2462 w 2462"/>
                  <a:gd name="T39" fmla="*/ 0 h 641"/>
                  <a:gd name="T40" fmla="*/ 2462 w 2462"/>
                  <a:gd name="T41" fmla="*/ 0 h 641"/>
                  <a:gd name="T42" fmla="*/ 2301 w 2462"/>
                  <a:gd name="T43" fmla="*/ 53 h 641"/>
                  <a:gd name="T44" fmla="*/ 1980 w 2462"/>
                  <a:gd name="T45" fmla="*/ 107 h 641"/>
                  <a:gd name="T46" fmla="*/ 1605 w 2462"/>
                  <a:gd name="T47" fmla="*/ 214 h 641"/>
                  <a:gd name="T48" fmla="*/ 1605 w 2462"/>
                  <a:gd name="T49" fmla="*/ 214 h 641"/>
                  <a:gd name="T50" fmla="*/ 1284 w 2462"/>
                  <a:gd name="T51" fmla="*/ 268 h 641"/>
                  <a:gd name="T52" fmla="*/ 1070 w 2462"/>
                  <a:gd name="T53" fmla="*/ 375 h 641"/>
                  <a:gd name="T54" fmla="*/ 749 w 2462"/>
                  <a:gd name="T55" fmla="*/ 428 h 641"/>
                  <a:gd name="T56" fmla="*/ 749 w 2462"/>
                  <a:gd name="T57" fmla="*/ 428 h 641"/>
                  <a:gd name="T58" fmla="*/ 535 w 2462"/>
                  <a:gd name="T59" fmla="*/ 482 h 641"/>
                  <a:gd name="T60" fmla="*/ 321 w 2462"/>
                  <a:gd name="T61" fmla="*/ 534 h 641"/>
                  <a:gd name="T62" fmla="*/ 214 w 2462"/>
                  <a:gd name="T63" fmla="*/ 58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2" h="641">
                    <a:moveTo>
                      <a:pt x="214" y="588"/>
                    </a:moveTo>
                    <a:lnTo>
                      <a:pt x="107" y="641"/>
                    </a:lnTo>
                    <a:lnTo>
                      <a:pt x="0" y="588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107" y="482"/>
                    </a:lnTo>
                    <a:lnTo>
                      <a:pt x="267" y="428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803" y="321"/>
                    </a:lnTo>
                    <a:lnTo>
                      <a:pt x="1231" y="214"/>
                    </a:lnTo>
                    <a:lnTo>
                      <a:pt x="1605" y="107"/>
                    </a:lnTo>
                    <a:lnTo>
                      <a:pt x="1605" y="107"/>
                    </a:lnTo>
                    <a:lnTo>
                      <a:pt x="1712" y="107"/>
                    </a:lnTo>
                    <a:lnTo>
                      <a:pt x="1819" y="107"/>
                    </a:lnTo>
                    <a:lnTo>
                      <a:pt x="1980" y="53"/>
                    </a:lnTo>
                    <a:lnTo>
                      <a:pt x="1980" y="53"/>
                    </a:lnTo>
                    <a:lnTo>
                      <a:pt x="2141" y="0"/>
                    </a:lnTo>
                    <a:lnTo>
                      <a:pt x="2355" y="0"/>
                    </a:lnTo>
                    <a:lnTo>
                      <a:pt x="2462" y="0"/>
                    </a:lnTo>
                    <a:lnTo>
                      <a:pt x="2462" y="0"/>
                    </a:lnTo>
                    <a:lnTo>
                      <a:pt x="2301" y="53"/>
                    </a:lnTo>
                    <a:lnTo>
                      <a:pt x="1980" y="107"/>
                    </a:lnTo>
                    <a:lnTo>
                      <a:pt x="1605" y="214"/>
                    </a:lnTo>
                    <a:lnTo>
                      <a:pt x="1605" y="214"/>
                    </a:lnTo>
                    <a:lnTo>
                      <a:pt x="1284" y="268"/>
                    </a:lnTo>
                    <a:lnTo>
                      <a:pt x="1070" y="375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535" y="482"/>
                    </a:lnTo>
                    <a:lnTo>
                      <a:pt x="321" y="534"/>
                    </a:lnTo>
                    <a:lnTo>
                      <a:pt x="214" y="588"/>
                    </a:lnTo>
                    <a:close/>
                  </a:path>
                </a:pathLst>
              </a:custGeom>
              <a:solidFill>
                <a:srgbClr val="FFD6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8" name="Freeform 578"/>
              <p:cNvSpPr>
                <a:spLocks/>
              </p:cNvSpPr>
              <p:nvPr/>
            </p:nvSpPr>
            <p:spPr bwMode="auto">
              <a:xfrm>
                <a:off x="4553" y="2210"/>
                <a:ext cx="60" cy="33"/>
              </a:xfrm>
              <a:custGeom>
                <a:avLst/>
                <a:gdLst>
                  <a:gd name="T0" fmla="*/ 161 w 482"/>
                  <a:gd name="T1" fmla="*/ 267 h 267"/>
                  <a:gd name="T2" fmla="*/ 54 w 482"/>
                  <a:gd name="T3" fmla="*/ 267 h 267"/>
                  <a:gd name="T4" fmla="*/ 0 w 482"/>
                  <a:gd name="T5" fmla="*/ 267 h 267"/>
                  <a:gd name="T6" fmla="*/ 54 w 482"/>
                  <a:gd name="T7" fmla="*/ 160 h 267"/>
                  <a:gd name="T8" fmla="*/ 54 w 482"/>
                  <a:gd name="T9" fmla="*/ 160 h 267"/>
                  <a:gd name="T10" fmla="*/ 161 w 482"/>
                  <a:gd name="T11" fmla="*/ 107 h 267"/>
                  <a:gd name="T12" fmla="*/ 268 w 482"/>
                  <a:gd name="T13" fmla="*/ 53 h 267"/>
                  <a:gd name="T14" fmla="*/ 321 w 482"/>
                  <a:gd name="T15" fmla="*/ 0 h 267"/>
                  <a:gd name="T16" fmla="*/ 321 w 482"/>
                  <a:gd name="T17" fmla="*/ 0 h 267"/>
                  <a:gd name="T18" fmla="*/ 375 w 482"/>
                  <a:gd name="T19" fmla="*/ 53 h 267"/>
                  <a:gd name="T20" fmla="*/ 428 w 482"/>
                  <a:gd name="T21" fmla="*/ 107 h 267"/>
                  <a:gd name="T22" fmla="*/ 482 w 482"/>
                  <a:gd name="T23" fmla="*/ 160 h 267"/>
                  <a:gd name="T24" fmla="*/ 482 w 482"/>
                  <a:gd name="T25" fmla="*/ 160 h 267"/>
                  <a:gd name="T26" fmla="*/ 428 w 482"/>
                  <a:gd name="T27" fmla="*/ 160 h 267"/>
                  <a:gd name="T28" fmla="*/ 375 w 482"/>
                  <a:gd name="T29" fmla="*/ 214 h 267"/>
                  <a:gd name="T30" fmla="*/ 321 w 482"/>
                  <a:gd name="T31" fmla="*/ 214 h 267"/>
                  <a:gd name="T32" fmla="*/ 321 w 482"/>
                  <a:gd name="T33" fmla="*/ 214 h 267"/>
                  <a:gd name="T34" fmla="*/ 268 w 482"/>
                  <a:gd name="T35" fmla="*/ 214 h 267"/>
                  <a:gd name="T36" fmla="*/ 214 w 482"/>
                  <a:gd name="T37" fmla="*/ 214 h 267"/>
                  <a:gd name="T38" fmla="*/ 161 w 482"/>
                  <a:gd name="T39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267">
                    <a:moveTo>
                      <a:pt x="161" y="267"/>
                    </a:moveTo>
                    <a:lnTo>
                      <a:pt x="54" y="267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53"/>
                    </a:lnTo>
                    <a:lnTo>
                      <a:pt x="428" y="10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28" y="160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214" y="214"/>
                    </a:lnTo>
                    <a:lnTo>
                      <a:pt x="161" y="267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9" name="Freeform 579"/>
              <p:cNvSpPr>
                <a:spLocks/>
              </p:cNvSpPr>
              <p:nvPr/>
            </p:nvSpPr>
            <p:spPr bwMode="auto">
              <a:xfrm>
                <a:off x="4593" y="2216"/>
                <a:ext cx="20" cy="14"/>
              </a:xfrm>
              <a:custGeom>
                <a:avLst/>
                <a:gdLst>
                  <a:gd name="T0" fmla="*/ 161 w 161"/>
                  <a:gd name="T1" fmla="*/ 54 h 107"/>
                  <a:gd name="T2" fmla="*/ 161 w 161"/>
                  <a:gd name="T3" fmla="*/ 54 h 107"/>
                  <a:gd name="T4" fmla="*/ 107 w 161"/>
                  <a:gd name="T5" fmla="*/ 54 h 107"/>
                  <a:gd name="T6" fmla="*/ 107 w 161"/>
                  <a:gd name="T7" fmla="*/ 0 h 107"/>
                  <a:gd name="T8" fmla="*/ 107 w 161"/>
                  <a:gd name="T9" fmla="*/ 0 h 107"/>
                  <a:gd name="T10" fmla="*/ 107 w 161"/>
                  <a:gd name="T11" fmla="*/ 0 h 107"/>
                  <a:gd name="T12" fmla="*/ 107 w 161"/>
                  <a:gd name="T13" fmla="*/ 54 h 107"/>
                  <a:gd name="T14" fmla="*/ 107 w 161"/>
                  <a:gd name="T15" fmla="*/ 54 h 107"/>
                  <a:gd name="T16" fmla="*/ 107 w 161"/>
                  <a:gd name="T17" fmla="*/ 54 h 107"/>
                  <a:gd name="T18" fmla="*/ 54 w 161"/>
                  <a:gd name="T19" fmla="*/ 107 h 107"/>
                  <a:gd name="T20" fmla="*/ 54 w 161"/>
                  <a:gd name="T21" fmla="*/ 107 h 107"/>
                  <a:gd name="T22" fmla="*/ 54 w 161"/>
                  <a:gd name="T23" fmla="*/ 107 h 107"/>
                  <a:gd name="T24" fmla="*/ 54 w 161"/>
                  <a:gd name="T25" fmla="*/ 107 h 107"/>
                  <a:gd name="T26" fmla="*/ 0 w 161"/>
                  <a:gd name="T27" fmla="*/ 107 h 107"/>
                  <a:gd name="T28" fmla="*/ 54 w 161"/>
                  <a:gd name="T29" fmla="*/ 54 h 107"/>
                  <a:gd name="T30" fmla="*/ 54 w 161"/>
                  <a:gd name="T31" fmla="*/ 54 h 107"/>
                  <a:gd name="T32" fmla="*/ 54 w 161"/>
                  <a:gd name="T33" fmla="*/ 54 h 107"/>
                  <a:gd name="T34" fmla="*/ 0 w 161"/>
                  <a:gd name="T35" fmla="*/ 107 h 107"/>
                  <a:gd name="T36" fmla="*/ 0 w 161"/>
                  <a:gd name="T37" fmla="*/ 107 h 107"/>
                  <a:gd name="T38" fmla="*/ 0 w 161"/>
                  <a:gd name="T39" fmla="*/ 107 h 107"/>
                  <a:gd name="T40" fmla="*/ 0 w 161"/>
                  <a:gd name="T41" fmla="*/ 107 h 107"/>
                  <a:gd name="T42" fmla="*/ 0 w 161"/>
                  <a:gd name="T43" fmla="*/ 107 h 107"/>
                  <a:gd name="T44" fmla="*/ 0 w 161"/>
                  <a:gd name="T45" fmla="*/ 107 h 107"/>
                  <a:gd name="T46" fmla="*/ 54 w 161"/>
                  <a:gd name="T47" fmla="*/ 107 h 107"/>
                  <a:gd name="T48" fmla="*/ 54 w 161"/>
                  <a:gd name="T49" fmla="*/ 107 h 107"/>
                  <a:gd name="T50" fmla="*/ 54 w 161"/>
                  <a:gd name="T51" fmla="*/ 107 h 107"/>
                  <a:gd name="T52" fmla="*/ 107 w 161"/>
                  <a:gd name="T53" fmla="*/ 107 h 107"/>
                  <a:gd name="T54" fmla="*/ 161 w 161"/>
                  <a:gd name="T5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107">
                    <a:moveTo>
                      <a:pt x="161" y="54"/>
                    </a:moveTo>
                    <a:lnTo>
                      <a:pt x="161" y="54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161" y="54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" name="Freeform 580"/>
              <p:cNvSpPr>
                <a:spLocks/>
              </p:cNvSpPr>
              <p:nvPr/>
            </p:nvSpPr>
            <p:spPr bwMode="auto">
              <a:xfrm>
                <a:off x="4566" y="2210"/>
                <a:ext cx="34" cy="33"/>
              </a:xfrm>
              <a:custGeom>
                <a:avLst/>
                <a:gdLst>
                  <a:gd name="T0" fmla="*/ 268 w 268"/>
                  <a:gd name="T1" fmla="*/ 0 h 267"/>
                  <a:gd name="T2" fmla="*/ 268 w 268"/>
                  <a:gd name="T3" fmla="*/ 53 h 267"/>
                  <a:gd name="T4" fmla="*/ 268 w 268"/>
                  <a:gd name="T5" fmla="*/ 53 h 267"/>
                  <a:gd name="T6" fmla="*/ 268 w 268"/>
                  <a:gd name="T7" fmla="*/ 53 h 267"/>
                  <a:gd name="T8" fmla="*/ 268 w 268"/>
                  <a:gd name="T9" fmla="*/ 53 h 267"/>
                  <a:gd name="T10" fmla="*/ 214 w 268"/>
                  <a:gd name="T11" fmla="*/ 107 h 267"/>
                  <a:gd name="T12" fmla="*/ 161 w 268"/>
                  <a:gd name="T13" fmla="*/ 107 h 267"/>
                  <a:gd name="T14" fmla="*/ 161 w 268"/>
                  <a:gd name="T15" fmla="*/ 160 h 267"/>
                  <a:gd name="T16" fmla="*/ 161 w 268"/>
                  <a:gd name="T17" fmla="*/ 160 h 267"/>
                  <a:gd name="T18" fmla="*/ 54 w 268"/>
                  <a:gd name="T19" fmla="*/ 214 h 267"/>
                  <a:gd name="T20" fmla="*/ 0 w 268"/>
                  <a:gd name="T21" fmla="*/ 267 h 267"/>
                  <a:gd name="T22" fmla="*/ 0 w 268"/>
                  <a:gd name="T23" fmla="*/ 214 h 267"/>
                  <a:gd name="T24" fmla="*/ 0 w 268"/>
                  <a:gd name="T25" fmla="*/ 214 h 267"/>
                  <a:gd name="T26" fmla="*/ 54 w 268"/>
                  <a:gd name="T27" fmla="*/ 160 h 267"/>
                  <a:gd name="T28" fmla="*/ 107 w 268"/>
                  <a:gd name="T29" fmla="*/ 53 h 267"/>
                  <a:gd name="T30" fmla="*/ 161 w 268"/>
                  <a:gd name="T31" fmla="*/ 0 h 267"/>
                  <a:gd name="T32" fmla="*/ 161 w 268"/>
                  <a:gd name="T33" fmla="*/ 0 h 267"/>
                  <a:gd name="T34" fmla="*/ 214 w 268"/>
                  <a:gd name="T35" fmla="*/ 0 h 267"/>
                  <a:gd name="T36" fmla="*/ 268 w 268"/>
                  <a:gd name="T37" fmla="*/ 0 h 267"/>
                  <a:gd name="T38" fmla="*/ 268 w 268"/>
                  <a:gd name="T39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7">
                    <a:moveTo>
                      <a:pt x="268" y="0"/>
                    </a:move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107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54" y="214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4" y="160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Freeform 581"/>
              <p:cNvSpPr>
                <a:spLocks/>
              </p:cNvSpPr>
              <p:nvPr/>
            </p:nvSpPr>
            <p:spPr bwMode="auto">
              <a:xfrm>
                <a:off x="4573" y="2223"/>
                <a:ext cx="60" cy="47"/>
              </a:xfrm>
              <a:custGeom>
                <a:avLst/>
                <a:gdLst>
                  <a:gd name="T0" fmla="*/ 107 w 481"/>
                  <a:gd name="T1" fmla="*/ 321 h 374"/>
                  <a:gd name="T2" fmla="*/ 53 w 481"/>
                  <a:gd name="T3" fmla="*/ 374 h 374"/>
                  <a:gd name="T4" fmla="*/ 0 w 481"/>
                  <a:gd name="T5" fmla="*/ 374 h 374"/>
                  <a:gd name="T6" fmla="*/ 0 w 481"/>
                  <a:gd name="T7" fmla="*/ 267 h 374"/>
                  <a:gd name="T8" fmla="*/ 0 w 481"/>
                  <a:gd name="T9" fmla="*/ 267 h 374"/>
                  <a:gd name="T10" fmla="*/ 107 w 481"/>
                  <a:gd name="T11" fmla="*/ 160 h 374"/>
                  <a:gd name="T12" fmla="*/ 214 w 481"/>
                  <a:gd name="T13" fmla="*/ 53 h 374"/>
                  <a:gd name="T14" fmla="*/ 321 w 481"/>
                  <a:gd name="T15" fmla="*/ 0 h 374"/>
                  <a:gd name="T16" fmla="*/ 321 w 481"/>
                  <a:gd name="T17" fmla="*/ 0 h 374"/>
                  <a:gd name="T18" fmla="*/ 374 w 481"/>
                  <a:gd name="T19" fmla="*/ 53 h 374"/>
                  <a:gd name="T20" fmla="*/ 428 w 481"/>
                  <a:gd name="T21" fmla="*/ 107 h 374"/>
                  <a:gd name="T22" fmla="*/ 481 w 481"/>
                  <a:gd name="T23" fmla="*/ 160 h 374"/>
                  <a:gd name="T24" fmla="*/ 481 w 481"/>
                  <a:gd name="T25" fmla="*/ 160 h 374"/>
                  <a:gd name="T26" fmla="*/ 428 w 481"/>
                  <a:gd name="T27" fmla="*/ 160 h 374"/>
                  <a:gd name="T28" fmla="*/ 374 w 481"/>
                  <a:gd name="T29" fmla="*/ 214 h 374"/>
                  <a:gd name="T30" fmla="*/ 321 w 481"/>
                  <a:gd name="T31" fmla="*/ 214 h 374"/>
                  <a:gd name="T32" fmla="*/ 321 w 481"/>
                  <a:gd name="T33" fmla="*/ 214 h 374"/>
                  <a:gd name="T34" fmla="*/ 267 w 481"/>
                  <a:gd name="T35" fmla="*/ 267 h 374"/>
                  <a:gd name="T36" fmla="*/ 214 w 481"/>
                  <a:gd name="T37" fmla="*/ 267 h 374"/>
                  <a:gd name="T38" fmla="*/ 107 w 481"/>
                  <a:gd name="T39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1" h="374">
                    <a:moveTo>
                      <a:pt x="107" y="321"/>
                    </a:moveTo>
                    <a:lnTo>
                      <a:pt x="53" y="374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07" y="160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3"/>
                    </a:lnTo>
                    <a:lnTo>
                      <a:pt x="428" y="107"/>
                    </a:lnTo>
                    <a:lnTo>
                      <a:pt x="481" y="160"/>
                    </a:lnTo>
                    <a:lnTo>
                      <a:pt x="481" y="160"/>
                    </a:lnTo>
                    <a:lnTo>
                      <a:pt x="428" y="160"/>
                    </a:lnTo>
                    <a:lnTo>
                      <a:pt x="374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7" y="267"/>
                    </a:lnTo>
                    <a:lnTo>
                      <a:pt x="214" y="267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" name="Freeform 582"/>
              <p:cNvSpPr>
                <a:spLocks/>
              </p:cNvSpPr>
              <p:nvPr/>
            </p:nvSpPr>
            <p:spPr bwMode="auto">
              <a:xfrm>
                <a:off x="4613" y="2236"/>
                <a:ext cx="13" cy="14"/>
              </a:xfrm>
              <a:custGeom>
                <a:avLst/>
                <a:gdLst>
                  <a:gd name="T0" fmla="*/ 53 w 107"/>
                  <a:gd name="T1" fmla="*/ 53 h 107"/>
                  <a:gd name="T2" fmla="*/ 53 w 107"/>
                  <a:gd name="T3" fmla="*/ 53 h 107"/>
                  <a:gd name="T4" fmla="*/ 107 w 107"/>
                  <a:gd name="T5" fmla="*/ 53 h 107"/>
                  <a:gd name="T6" fmla="*/ 107 w 107"/>
                  <a:gd name="T7" fmla="*/ 0 h 107"/>
                  <a:gd name="T8" fmla="*/ 107 w 107"/>
                  <a:gd name="T9" fmla="*/ 0 h 107"/>
                  <a:gd name="T10" fmla="*/ 107 w 107"/>
                  <a:gd name="T11" fmla="*/ 0 h 107"/>
                  <a:gd name="T12" fmla="*/ 53 w 107"/>
                  <a:gd name="T13" fmla="*/ 0 h 107"/>
                  <a:gd name="T14" fmla="*/ 53 w 107"/>
                  <a:gd name="T15" fmla="*/ 0 h 107"/>
                  <a:gd name="T16" fmla="*/ 53 w 107"/>
                  <a:gd name="T17" fmla="*/ 0 h 107"/>
                  <a:gd name="T18" fmla="*/ 0 w 107"/>
                  <a:gd name="T19" fmla="*/ 53 h 107"/>
                  <a:gd name="T20" fmla="*/ 0 w 107"/>
                  <a:gd name="T21" fmla="*/ 107 h 107"/>
                  <a:gd name="T22" fmla="*/ 0 w 107"/>
                  <a:gd name="T23" fmla="*/ 107 h 107"/>
                  <a:gd name="T24" fmla="*/ 0 w 107"/>
                  <a:gd name="T25" fmla="*/ 107 h 107"/>
                  <a:gd name="T26" fmla="*/ 0 w 107"/>
                  <a:gd name="T27" fmla="*/ 107 h 107"/>
                  <a:gd name="T28" fmla="*/ 0 w 107"/>
                  <a:gd name="T29" fmla="*/ 107 h 107"/>
                  <a:gd name="T30" fmla="*/ 53 w 107"/>
                  <a:gd name="T3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107">
                    <a:moveTo>
                      <a:pt x="53" y="53"/>
                    </a:moveTo>
                    <a:lnTo>
                      <a:pt x="53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" name="Freeform 583"/>
              <p:cNvSpPr>
                <a:spLocks/>
              </p:cNvSpPr>
              <p:nvPr/>
            </p:nvSpPr>
            <p:spPr bwMode="auto">
              <a:xfrm>
                <a:off x="4593" y="2230"/>
                <a:ext cx="60" cy="53"/>
              </a:xfrm>
              <a:custGeom>
                <a:avLst/>
                <a:gdLst>
                  <a:gd name="T0" fmla="*/ 107 w 482"/>
                  <a:gd name="T1" fmla="*/ 375 h 429"/>
                  <a:gd name="T2" fmla="*/ 54 w 482"/>
                  <a:gd name="T3" fmla="*/ 429 h 429"/>
                  <a:gd name="T4" fmla="*/ 0 w 482"/>
                  <a:gd name="T5" fmla="*/ 429 h 429"/>
                  <a:gd name="T6" fmla="*/ 0 w 482"/>
                  <a:gd name="T7" fmla="*/ 321 h 429"/>
                  <a:gd name="T8" fmla="*/ 0 w 482"/>
                  <a:gd name="T9" fmla="*/ 321 h 429"/>
                  <a:gd name="T10" fmla="*/ 107 w 482"/>
                  <a:gd name="T11" fmla="*/ 214 h 429"/>
                  <a:gd name="T12" fmla="*/ 268 w 482"/>
                  <a:gd name="T13" fmla="*/ 54 h 429"/>
                  <a:gd name="T14" fmla="*/ 375 w 482"/>
                  <a:gd name="T15" fmla="*/ 0 h 429"/>
                  <a:gd name="T16" fmla="*/ 375 w 482"/>
                  <a:gd name="T17" fmla="*/ 0 h 429"/>
                  <a:gd name="T18" fmla="*/ 428 w 482"/>
                  <a:gd name="T19" fmla="*/ 107 h 429"/>
                  <a:gd name="T20" fmla="*/ 428 w 482"/>
                  <a:gd name="T21" fmla="*/ 214 h 429"/>
                  <a:gd name="T22" fmla="*/ 482 w 482"/>
                  <a:gd name="T23" fmla="*/ 268 h 429"/>
                  <a:gd name="T24" fmla="*/ 482 w 482"/>
                  <a:gd name="T25" fmla="*/ 268 h 429"/>
                  <a:gd name="T26" fmla="*/ 482 w 482"/>
                  <a:gd name="T27" fmla="*/ 268 h 429"/>
                  <a:gd name="T28" fmla="*/ 428 w 482"/>
                  <a:gd name="T29" fmla="*/ 268 h 429"/>
                  <a:gd name="T30" fmla="*/ 375 w 482"/>
                  <a:gd name="T31" fmla="*/ 214 h 429"/>
                  <a:gd name="T32" fmla="*/ 375 w 482"/>
                  <a:gd name="T33" fmla="*/ 214 h 429"/>
                  <a:gd name="T34" fmla="*/ 321 w 482"/>
                  <a:gd name="T35" fmla="*/ 268 h 429"/>
                  <a:gd name="T36" fmla="*/ 214 w 482"/>
                  <a:gd name="T37" fmla="*/ 321 h 429"/>
                  <a:gd name="T38" fmla="*/ 107 w 482"/>
                  <a:gd name="T39" fmla="*/ 37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429">
                    <a:moveTo>
                      <a:pt x="107" y="375"/>
                    </a:moveTo>
                    <a:lnTo>
                      <a:pt x="54" y="429"/>
                    </a:lnTo>
                    <a:lnTo>
                      <a:pt x="0" y="42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268" y="54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07"/>
                    </a:lnTo>
                    <a:lnTo>
                      <a:pt x="428" y="214"/>
                    </a:lnTo>
                    <a:lnTo>
                      <a:pt x="482" y="268"/>
                    </a:lnTo>
                    <a:lnTo>
                      <a:pt x="482" y="268"/>
                    </a:lnTo>
                    <a:lnTo>
                      <a:pt x="482" y="268"/>
                    </a:lnTo>
                    <a:lnTo>
                      <a:pt x="428" y="268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268"/>
                    </a:lnTo>
                    <a:lnTo>
                      <a:pt x="214" y="321"/>
                    </a:lnTo>
                    <a:lnTo>
                      <a:pt x="107" y="375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Freeform 584"/>
              <p:cNvSpPr>
                <a:spLocks/>
              </p:cNvSpPr>
              <p:nvPr/>
            </p:nvSpPr>
            <p:spPr bwMode="auto">
              <a:xfrm>
                <a:off x="4640" y="2250"/>
                <a:ext cx="13" cy="13"/>
              </a:xfrm>
              <a:custGeom>
                <a:avLst/>
                <a:gdLst>
                  <a:gd name="T0" fmla="*/ 107 w 107"/>
                  <a:gd name="T1" fmla="*/ 53 h 107"/>
                  <a:gd name="T2" fmla="*/ 53 w 107"/>
                  <a:gd name="T3" fmla="*/ 53 h 107"/>
                  <a:gd name="T4" fmla="*/ 53 w 107"/>
                  <a:gd name="T5" fmla="*/ 0 h 107"/>
                  <a:gd name="T6" fmla="*/ 53 w 107"/>
                  <a:gd name="T7" fmla="*/ 0 h 107"/>
                  <a:gd name="T8" fmla="*/ 53 w 107"/>
                  <a:gd name="T9" fmla="*/ 0 h 107"/>
                  <a:gd name="T10" fmla="*/ 53 w 107"/>
                  <a:gd name="T11" fmla="*/ 53 h 107"/>
                  <a:gd name="T12" fmla="*/ 0 w 107"/>
                  <a:gd name="T13" fmla="*/ 53 h 107"/>
                  <a:gd name="T14" fmla="*/ 0 w 107"/>
                  <a:gd name="T15" fmla="*/ 53 h 107"/>
                  <a:gd name="T16" fmla="*/ 0 w 107"/>
                  <a:gd name="T17" fmla="*/ 53 h 107"/>
                  <a:gd name="T18" fmla="*/ 0 w 107"/>
                  <a:gd name="T19" fmla="*/ 53 h 107"/>
                  <a:gd name="T20" fmla="*/ 53 w 107"/>
                  <a:gd name="T21" fmla="*/ 0 h 107"/>
                  <a:gd name="T22" fmla="*/ 53 w 107"/>
                  <a:gd name="T23" fmla="*/ 0 h 107"/>
                  <a:gd name="T24" fmla="*/ 53 w 107"/>
                  <a:gd name="T25" fmla="*/ 0 h 107"/>
                  <a:gd name="T26" fmla="*/ 0 w 107"/>
                  <a:gd name="T27" fmla="*/ 53 h 107"/>
                  <a:gd name="T28" fmla="*/ 0 w 107"/>
                  <a:gd name="T29" fmla="*/ 53 h 107"/>
                  <a:gd name="T30" fmla="*/ 0 w 107"/>
                  <a:gd name="T31" fmla="*/ 53 h 107"/>
                  <a:gd name="T32" fmla="*/ 0 w 107"/>
                  <a:gd name="T33" fmla="*/ 53 h 107"/>
                  <a:gd name="T34" fmla="*/ 0 w 107"/>
                  <a:gd name="T35" fmla="*/ 107 h 107"/>
                  <a:gd name="T36" fmla="*/ 0 w 107"/>
                  <a:gd name="T37" fmla="*/ 107 h 107"/>
                  <a:gd name="T38" fmla="*/ 53 w 107"/>
                  <a:gd name="T39" fmla="*/ 107 h 107"/>
                  <a:gd name="T40" fmla="*/ 53 w 107"/>
                  <a:gd name="T41" fmla="*/ 107 h 107"/>
                  <a:gd name="T42" fmla="*/ 53 w 107"/>
                  <a:gd name="T43" fmla="*/ 107 h 107"/>
                  <a:gd name="T44" fmla="*/ 53 w 107"/>
                  <a:gd name="T45" fmla="*/ 107 h 107"/>
                  <a:gd name="T46" fmla="*/ 107 w 107"/>
                  <a:gd name="T47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7">
                    <a:moveTo>
                      <a:pt x="107" y="53"/>
                    </a:moveTo>
                    <a:lnTo>
                      <a:pt x="53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3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" name="Freeform 585"/>
              <p:cNvSpPr>
                <a:spLocks/>
              </p:cNvSpPr>
              <p:nvPr/>
            </p:nvSpPr>
            <p:spPr bwMode="auto">
              <a:xfrm>
                <a:off x="4626" y="2250"/>
                <a:ext cx="54" cy="47"/>
              </a:xfrm>
              <a:custGeom>
                <a:avLst/>
                <a:gdLst>
                  <a:gd name="T0" fmla="*/ 160 w 428"/>
                  <a:gd name="T1" fmla="*/ 321 h 375"/>
                  <a:gd name="T2" fmla="*/ 53 w 428"/>
                  <a:gd name="T3" fmla="*/ 375 h 375"/>
                  <a:gd name="T4" fmla="*/ 0 w 428"/>
                  <a:gd name="T5" fmla="*/ 321 h 375"/>
                  <a:gd name="T6" fmla="*/ 53 w 428"/>
                  <a:gd name="T7" fmla="*/ 214 h 375"/>
                  <a:gd name="T8" fmla="*/ 53 w 428"/>
                  <a:gd name="T9" fmla="*/ 214 h 375"/>
                  <a:gd name="T10" fmla="*/ 107 w 428"/>
                  <a:gd name="T11" fmla="*/ 107 h 375"/>
                  <a:gd name="T12" fmla="*/ 160 w 428"/>
                  <a:gd name="T13" fmla="*/ 53 h 375"/>
                  <a:gd name="T14" fmla="*/ 267 w 428"/>
                  <a:gd name="T15" fmla="*/ 0 h 375"/>
                  <a:gd name="T16" fmla="*/ 267 w 428"/>
                  <a:gd name="T17" fmla="*/ 0 h 375"/>
                  <a:gd name="T18" fmla="*/ 321 w 428"/>
                  <a:gd name="T19" fmla="*/ 53 h 375"/>
                  <a:gd name="T20" fmla="*/ 374 w 428"/>
                  <a:gd name="T21" fmla="*/ 160 h 375"/>
                  <a:gd name="T22" fmla="*/ 428 w 428"/>
                  <a:gd name="T23" fmla="*/ 268 h 375"/>
                  <a:gd name="T24" fmla="*/ 428 w 428"/>
                  <a:gd name="T25" fmla="*/ 268 h 375"/>
                  <a:gd name="T26" fmla="*/ 374 w 428"/>
                  <a:gd name="T27" fmla="*/ 268 h 375"/>
                  <a:gd name="T28" fmla="*/ 374 w 428"/>
                  <a:gd name="T29" fmla="*/ 268 h 375"/>
                  <a:gd name="T30" fmla="*/ 321 w 428"/>
                  <a:gd name="T31" fmla="*/ 214 h 375"/>
                  <a:gd name="T32" fmla="*/ 321 w 428"/>
                  <a:gd name="T33" fmla="*/ 214 h 375"/>
                  <a:gd name="T34" fmla="*/ 267 w 428"/>
                  <a:gd name="T35" fmla="*/ 214 h 375"/>
                  <a:gd name="T36" fmla="*/ 214 w 428"/>
                  <a:gd name="T37" fmla="*/ 268 h 375"/>
                  <a:gd name="T38" fmla="*/ 160 w 428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5">
                    <a:moveTo>
                      <a:pt x="160" y="321"/>
                    </a:moveTo>
                    <a:lnTo>
                      <a:pt x="53" y="375"/>
                    </a:lnTo>
                    <a:lnTo>
                      <a:pt x="0" y="321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60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53"/>
                    </a:lnTo>
                    <a:lnTo>
                      <a:pt x="374" y="160"/>
                    </a:lnTo>
                    <a:lnTo>
                      <a:pt x="428" y="268"/>
                    </a:lnTo>
                    <a:lnTo>
                      <a:pt x="428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7" y="214"/>
                    </a:lnTo>
                    <a:lnTo>
                      <a:pt x="214" y="268"/>
                    </a:lnTo>
                    <a:lnTo>
                      <a:pt x="160" y="32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6" name="Freeform 586"/>
              <p:cNvSpPr>
                <a:spLocks/>
              </p:cNvSpPr>
              <p:nvPr/>
            </p:nvSpPr>
            <p:spPr bwMode="auto">
              <a:xfrm>
                <a:off x="4633" y="2250"/>
                <a:ext cx="34" cy="33"/>
              </a:xfrm>
              <a:custGeom>
                <a:avLst/>
                <a:gdLst>
                  <a:gd name="T0" fmla="*/ 268 w 268"/>
                  <a:gd name="T1" fmla="*/ 53 h 268"/>
                  <a:gd name="T2" fmla="*/ 214 w 268"/>
                  <a:gd name="T3" fmla="*/ 107 h 268"/>
                  <a:gd name="T4" fmla="*/ 161 w 268"/>
                  <a:gd name="T5" fmla="*/ 160 h 268"/>
                  <a:gd name="T6" fmla="*/ 161 w 268"/>
                  <a:gd name="T7" fmla="*/ 160 h 268"/>
                  <a:gd name="T8" fmla="*/ 161 w 268"/>
                  <a:gd name="T9" fmla="*/ 160 h 268"/>
                  <a:gd name="T10" fmla="*/ 107 w 268"/>
                  <a:gd name="T11" fmla="*/ 214 h 268"/>
                  <a:gd name="T12" fmla="*/ 54 w 268"/>
                  <a:gd name="T13" fmla="*/ 268 h 268"/>
                  <a:gd name="T14" fmla="*/ 0 w 268"/>
                  <a:gd name="T15" fmla="*/ 268 h 268"/>
                  <a:gd name="T16" fmla="*/ 0 w 268"/>
                  <a:gd name="T17" fmla="*/ 268 h 268"/>
                  <a:gd name="T18" fmla="*/ 0 w 268"/>
                  <a:gd name="T19" fmla="*/ 268 h 268"/>
                  <a:gd name="T20" fmla="*/ 54 w 268"/>
                  <a:gd name="T21" fmla="*/ 160 h 268"/>
                  <a:gd name="T22" fmla="*/ 107 w 268"/>
                  <a:gd name="T23" fmla="*/ 107 h 268"/>
                  <a:gd name="T24" fmla="*/ 107 w 268"/>
                  <a:gd name="T25" fmla="*/ 107 h 268"/>
                  <a:gd name="T26" fmla="*/ 161 w 268"/>
                  <a:gd name="T27" fmla="*/ 53 h 268"/>
                  <a:gd name="T28" fmla="*/ 214 w 268"/>
                  <a:gd name="T29" fmla="*/ 0 h 268"/>
                  <a:gd name="T30" fmla="*/ 268 w 268"/>
                  <a:gd name="T31" fmla="*/ 0 h 268"/>
                  <a:gd name="T32" fmla="*/ 268 w 268"/>
                  <a:gd name="T33" fmla="*/ 0 h 268"/>
                  <a:gd name="T34" fmla="*/ 268 w 268"/>
                  <a:gd name="T35" fmla="*/ 53 h 268"/>
                  <a:gd name="T36" fmla="*/ 268 w 268"/>
                  <a:gd name="T37" fmla="*/ 53 h 268"/>
                  <a:gd name="T38" fmla="*/ 268 w 268"/>
                  <a:gd name="T39" fmla="*/ 5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8">
                    <a:moveTo>
                      <a:pt x="268" y="53"/>
                    </a:moveTo>
                    <a:lnTo>
                      <a:pt x="214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07" y="214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4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53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7" name="Freeform 587"/>
              <p:cNvSpPr>
                <a:spLocks/>
              </p:cNvSpPr>
              <p:nvPr/>
            </p:nvSpPr>
            <p:spPr bwMode="auto">
              <a:xfrm>
                <a:off x="4593" y="2236"/>
                <a:ext cx="47" cy="40"/>
              </a:xfrm>
              <a:custGeom>
                <a:avLst/>
                <a:gdLst>
                  <a:gd name="T0" fmla="*/ 375 w 375"/>
                  <a:gd name="T1" fmla="*/ 0 h 321"/>
                  <a:gd name="T2" fmla="*/ 375 w 375"/>
                  <a:gd name="T3" fmla="*/ 53 h 321"/>
                  <a:gd name="T4" fmla="*/ 375 w 375"/>
                  <a:gd name="T5" fmla="*/ 53 h 321"/>
                  <a:gd name="T6" fmla="*/ 375 w 375"/>
                  <a:gd name="T7" fmla="*/ 53 h 321"/>
                  <a:gd name="T8" fmla="*/ 375 w 375"/>
                  <a:gd name="T9" fmla="*/ 53 h 321"/>
                  <a:gd name="T10" fmla="*/ 321 w 375"/>
                  <a:gd name="T11" fmla="*/ 107 h 321"/>
                  <a:gd name="T12" fmla="*/ 268 w 375"/>
                  <a:gd name="T13" fmla="*/ 107 h 321"/>
                  <a:gd name="T14" fmla="*/ 214 w 375"/>
                  <a:gd name="T15" fmla="*/ 160 h 321"/>
                  <a:gd name="T16" fmla="*/ 214 w 375"/>
                  <a:gd name="T17" fmla="*/ 160 h 321"/>
                  <a:gd name="T18" fmla="*/ 161 w 375"/>
                  <a:gd name="T19" fmla="*/ 214 h 321"/>
                  <a:gd name="T20" fmla="*/ 107 w 375"/>
                  <a:gd name="T21" fmla="*/ 267 h 321"/>
                  <a:gd name="T22" fmla="*/ 54 w 375"/>
                  <a:gd name="T23" fmla="*/ 321 h 321"/>
                  <a:gd name="T24" fmla="*/ 54 w 375"/>
                  <a:gd name="T25" fmla="*/ 321 h 321"/>
                  <a:gd name="T26" fmla="*/ 0 w 375"/>
                  <a:gd name="T27" fmla="*/ 321 h 321"/>
                  <a:gd name="T28" fmla="*/ 0 w 375"/>
                  <a:gd name="T29" fmla="*/ 267 h 321"/>
                  <a:gd name="T30" fmla="*/ 54 w 375"/>
                  <a:gd name="T31" fmla="*/ 214 h 321"/>
                  <a:gd name="T32" fmla="*/ 54 w 375"/>
                  <a:gd name="T33" fmla="*/ 214 h 321"/>
                  <a:gd name="T34" fmla="*/ 107 w 375"/>
                  <a:gd name="T35" fmla="*/ 160 h 321"/>
                  <a:gd name="T36" fmla="*/ 161 w 375"/>
                  <a:gd name="T37" fmla="*/ 107 h 321"/>
                  <a:gd name="T38" fmla="*/ 268 w 375"/>
                  <a:gd name="T39" fmla="*/ 0 h 321"/>
                  <a:gd name="T40" fmla="*/ 268 w 375"/>
                  <a:gd name="T41" fmla="*/ 0 h 321"/>
                  <a:gd name="T42" fmla="*/ 321 w 375"/>
                  <a:gd name="T43" fmla="*/ 0 h 321"/>
                  <a:gd name="T44" fmla="*/ 321 w 375"/>
                  <a:gd name="T45" fmla="*/ 0 h 321"/>
                  <a:gd name="T46" fmla="*/ 375 w 375"/>
                  <a:gd name="T4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21">
                    <a:moveTo>
                      <a:pt x="375" y="0"/>
                    </a:move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21" y="107"/>
                    </a:lnTo>
                    <a:lnTo>
                      <a:pt x="268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0"/>
                    </a:lnTo>
                    <a:lnTo>
                      <a:pt x="161" y="107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8" name="Freeform 588"/>
              <p:cNvSpPr>
                <a:spLocks/>
              </p:cNvSpPr>
              <p:nvPr/>
            </p:nvSpPr>
            <p:spPr bwMode="auto">
              <a:xfrm>
                <a:off x="4573" y="2223"/>
                <a:ext cx="53" cy="40"/>
              </a:xfrm>
              <a:custGeom>
                <a:avLst/>
                <a:gdLst>
                  <a:gd name="T0" fmla="*/ 428 w 428"/>
                  <a:gd name="T1" fmla="*/ 53 h 321"/>
                  <a:gd name="T2" fmla="*/ 374 w 428"/>
                  <a:gd name="T3" fmla="*/ 107 h 321"/>
                  <a:gd name="T4" fmla="*/ 267 w 428"/>
                  <a:gd name="T5" fmla="*/ 107 h 321"/>
                  <a:gd name="T6" fmla="*/ 214 w 428"/>
                  <a:gd name="T7" fmla="*/ 160 h 321"/>
                  <a:gd name="T8" fmla="*/ 214 w 428"/>
                  <a:gd name="T9" fmla="*/ 160 h 321"/>
                  <a:gd name="T10" fmla="*/ 160 w 428"/>
                  <a:gd name="T11" fmla="*/ 214 h 321"/>
                  <a:gd name="T12" fmla="*/ 107 w 428"/>
                  <a:gd name="T13" fmla="*/ 267 h 321"/>
                  <a:gd name="T14" fmla="*/ 53 w 428"/>
                  <a:gd name="T15" fmla="*/ 321 h 321"/>
                  <a:gd name="T16" fmla="*/ 53 w 428"/>
                  <a:gd name="T17" fmla="*/ 321 h 321"/>
                  <a:gd name="T18" fmla="*/ 0 w 428"/>
                  <a:gd name="T19" fmla="*/ 321 h 321"/>
                  <a:gd name="T20" fmla="*/ 0 w 428"/>
                  <a:gd name="T21" fmla="*/ 321 h 321"/>
                  <a:gd name="T22" fmla="*/ 53 w 428"/>
                  <a:gd name="T23" fmla="*/ 267 h 321"/>
                  <a:gd name="T24" fmla="*/ 53 w 428"/>
                  <a:gd name="T25" fmla="*/ 267 h 321"/>
                  <a:gd name="T26" fmla="*/ 107 w 428"/>
                  <a:gd name="T27" fmla="*/ 214 h 321"/>
                  <a:gd name="T28" fmla="*/ 160 w 428"/>
                  <a:gd name="T29" fmla="*/ 107 h 321"/>
                  <a:gd name="T30" fmla="*/ 214 w 428"/>
                  <a:gd name="T31" fmla="*/ 53 h 321"/>
                  <a:gd name="T32" fmla="*/ 214 w 428"/>
                  <a:gd name="T33" fmla="*/ 53 h 321"/>
                  <a:gd name="T34" fmla="*/ 267 w 428"/>
                  <a:gd name="T35" fmla="*/ 53 h 321"/>
                  <a:gd name="T36" fmla="*/ 321 w 428"/>
                  <a:gd name="T37" fmla="*/ 0 h 321"/>
                  <a:gd name="T38" fmla="*/ 374 w 428"/>
                  <a:gd name="T39" fmla="*/ 0 h 321"/>
                  <a:gd name="T40" fmla="*/ 374 w 428"/>
                  <a:gd name="T41" fmla="*/ 0 h 321"/>
                  <a:gd name="T42" fmla="*/ 374 w 428"/>
                  <a:gd name="T43" fmla="*/ 0 h 321"/>
                  <a:gd name="T44" fmla="*/ 374 w 428"/>
                  <a:gd name="T45" fmla="*/ 53 h 321"/>
                  <a:gd name="T46" fmla="*/ 428 w 428"/>
                  <a:gd name="T47" fmla="*/ 5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1">
                    <a:moveTo>
                      <a:pt x="428" y="53"/>
                    </a:moveTo>
                    <a:lnTo>
                      <a:pt x="374" y="107"/>
                    </a:lnTo>
                    <a:lnTo>
                      <a:pt x="267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214"/>
                    </a:lnTo>
                    <a:lnTo>
                      <a:pt x="107" y="267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160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53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428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9" name="Freeform 589"/>
              <p:cNvSpPr>
                <a:spLocks/>
              </p:cNvSpPr>
              <p:nvPr/>
            </p:nvSpPr>
            <p:spPr bwMode="auto">
              <a:xfrm>
                <a:off x="4606" y="1642"/>
                <a:ext cx="328" cy="641"/>
              </a:xfrm>
              <a:custGeom>
                <a:avLst/>
                <a:gdLst>
                  <a:gd name="T0" fmla="*/ 1285 w 2623"/>
                  <a:gd name="T1" fmla="*/ 53 h 5134"/>
                  <a:gd name="T2" fmla="*/ 1285 w 2623"/>
                  <a:gd name="T3" fmla="*/ 107 h 5134"/>
                  <a:gd name="T4" fmla="*/ 1231 w 2623"/>
                  <a:gd name="T5" fmla="*/ 214 h 5134"/>
                  <a:gd name="T6" fmla="*/ 1178 w 2623"/>
                  <a:gd name="T7" fmla="*/ 535 h 5134"/>
                  <a:gd name="T8" fmla="*/ 1178 w 2623"/>
                  <a:gd name="T9" fmla="*/ 749 h 5134"/>
                  <a:gd name="T10" fmla="*/ 1124 w 2623"/>
                  <a:gd name="T11" fmla="*/ 1069 h 5134"/>
                  <a:gd name="T12" fmla="*/ 1071 w 2623"/>
                  <a:gd name="T13" fmla="*/ 1390 h 5134"/>
                  <a:gd name="T14" fmla="*/ 1017 w 2623"/>
                  <a:gd name="T15" fmla="*/ 1925 h 5134"/>
                  <a:gd name="T16" fmla="*/ 964 w 2623"/>
                  <a:gd name="T17" fmla="*/ 2031 h 5134"/>
                  <a:gd name="T18" fmla="*/ 910 w 2623"/>
                  <a:gd name="T19" fmla="*/ 2460 h 5134"/>
                  <a:gd name="T20" fmla="*/ 856 w 2623"/>
                  <a:gd name="T21" fmla="*/ 2567 h 5134"/>
                  <a:gd name="T22" fmla="*/ 749 w 2623"/>
                  <a:gd name="T23" fmla="*/ 2888 h 5134"/>
                  <a:gd name="T24" fmla="*/ 696 w 2623"/>
                  <a:gd name="T25" fmla="*/ 3048 h 5134"/>
                  <a:gd name="T26" fmla="*/ 589 w 2623"/>
                  <a:gd name="T27" fmla="*/ 3315 h 5134"/>
                  <a:gd name="T28" fmla="*/ 482 w 2623"/>
                  <a:gd name="T29" fmla="*/ 3582 h 5134"/>
                  <a:gd name="T30" fmla="*/ 321 w 2623"/>
                  <a:gd name="T31" fmla="*/ 4118 h 5134"/>
                  <a:gd name="T32" fmla="*/ 268 w 2623"/>
                  <a:gd name="T33" fmla="*/ 4118 h 5134"/>
                  <a:gd name="T34" fmla="*/ 161 w 2623"/>
                  <a:gd name="T35" fmla="*/ 4278 h 5134"/>
                  <a:gd name="T36" fmla="*/ 107 w 2623"/>
                  <a:gd name="T37" fmla="*/ 4438 h 5134"/>
                  <a:gd name="T38" fmla="*/ 54 w 2623"/>
                  <a:gd name="T39" fmla="*/ 4545 h 5134"/>
                  <a:gd name="T40" fmla="*/ 107 w 2623"/>
                  <a:gd name="T41" fmla="*/ 4545 h 5134"/>
                  <a:gd name="T42" fmla="*/ 482 w 2623"/>
                  <a:gd name="T43" fmla="*/ 4598 h 5134"/>
                  <a:gd name="T44" fmla="*/ 589 w 2623"/>
                  <a:gd name="T45" fmla="*/ 4705 h 5134"/>
                  <a:gd name="T46" fmla="*/ 803 w 2623"/>
                  <a:gd name="T47" fmla="*/ 4973 h 5134"/>
                  <a:gd name="T48" fmla="*/ 856 w 2623"/>
                  <a:gd name="T49" fmla="*/ 5080 h 5134"/>
                  <a:gd name="T50" fmla="*/ 856 w 2623"/>
                  <a:gd name="T51" fmla="*/ 5134 h 5134"/>
                  <a:gd name="T52" fmla="*/ 856 w 2623"/>
                  <a:gd name="T53" fmla="*/ 5134 h 5134"/>
                  <a:gd name="T54" fmla="*/ 1071 w 2623"/>
                  <a:gd name="T55" fmla="*/ 4973 h 5134"/>
                  <a:gd name="T56" fmla="*/ 1178 w 2623"/>
                  <a:gd name="T57" fmla="*/ 4866 h 5134"/>
                  <a:gd name="T58" fmla="*/ 1231 w 2623"/>
                  <a:gd name="T59" fmla="*/ 4759 h 5134"/>
                  <a:gd name="T60" fmla="*/ 1285 w 2623"/>
                  <a:gd name="T61" fmla="*/ 4705 h 5134"/>
                  <a:gd name="T62" fmla="*/ 1499 w 2623"/>
                  <a:gd name="T63" fmla="*/ 4384 h 5134"/>
                  <a:gd name="T64" fmla="*/ 1606 w 2623"/>
                  <a:gd name="T65" fmla="*/ 4118 h 5134"/>
                  <a:gd name="T66" fmla="*/ 1927 w 2623"/>
                  <a:gd name="T67" fmla="*/ 3368 h 5134"/>
                  <a:gd name="T68" fmla="*/ 2034 w 2623"/>
                  <a:gd name="T69" fmla="*/ 3048 h 5134"/>
                  <a:gd name="T70" fmla="*/ 2141 w 2623"/>
                  <a:gd name="T71" fmla="*/ 2567 h 5134"/>
                  <a:gd name="T72" fmla="*/ 2248 w 2623"/>
                  <a:gd name="T73" fmla="*/ 2353 h 5134"/>
                  <a:gd name="T74" fmla="*/ 2355 w 2623"/>
                  <a:gd name="T75" fmla="*/ 1925 h 5134"/>
                  <a:gd name="T76" fmla="*/ 2409 w 2623"/>
                  <a:gd name="T77" fmla="*/ 1711 h 5134"/>
                  <a:gd name="T78" fmla="*/ 2462 w 2623"/>
                  <a:gd name="T79" fmla="*/ 1390 h 5134"/>
                  <a:gd name="T80" fmla="*/ 2516 w 2623"/>
                  <a:gd name="T81" fmla="*/ 1176 h 5134"/>
                  <a:gd name="T82" fmla="*/ 2569 w 2623"/>
                  <a:gd name="T83" fmla="*/ 855 h 5134"/>
                  <a:gd name="T84" fmla="*/ 2623 w 2623"/>
                  <a:gd name="T85" fmla="*/ 642 h 5134"/>
                  <a:gd name="T86" fmla="*/ 2623 w 2623"/>
                  <a:gd name="T87" fmla="*/ 588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3" h="5134">
                    <a:moveTo>
                      <a:pt x="1285" y="0"/>
                    </a:moveTo>
                    <a:lnTo>
                      <a:pt x="1285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214"/>
                    </a:lnTo>
                    <a:lnTo>
                      <a:pt x="1178" y="374"/>
                    </a:lnTo>
                    <a:lnTo>
                      <a:pt x="1178" y="535"/>
                    </a:lnTo>
                    <a:lnTo>
                      <a:pt x="1178" y="535"/>
                    </a:lnTo>
                    <a:lnTo>
                      <a:pt x="1178" y="749"/>
                    </a:lnTo>
                    <a:lnTo>
                      <a:pt x="1178" y="909"/>
                    </a:lnTo>
                    <a:lnTo>
                      <a:pt x="1124" y="1069"/>
                    </a:lnTo>
                    <a:lnTo>
                      <a:pt x="1124" y="1069"/>
                    </a:lnTo>
                    <a:lnTo>
                      <a:pt x="1071" y="1390"/>
                    </a:lnTo>
                    <a:lnTo>
                      <a:pt x="1017" y="1765"/>
                    </a:lnTo>
                    <a:lnTo>
                      <a:pt x="1017" y="1925"/>
                    </a:lnTo>
                    <a:lnTo>
                      <a:pt x="1017" y="1925"/>
                    </a:lnTo>
                    <a:lnTo>
                      <a:pt x="964" y="2031"/>
                    </a:lnTo>
                    <a:lnTo>
                      <a:pt x="910" y="2246"/>
                    </a:lnTo>
                    <a:lnTo>
                      <a:pt x="910" y="2460"/>
                    </a:lnTo>
                    <a:lnTo>
                      <a:pt x="910" y="2460"/>
                    </a:lnTo>
                    <a:lnTo>
                      <a:pt x="856" y="2567"/>
                    </a:lnTo>
                    <a:lnTo>
                      <a:pt x="803" y="2727"/>
                    </a:lnTo>
                    <a:lnTo>
                      <a:pt x="749" y="2888"/>
                    </a:lnTo>
                    <a:lnTo>
                      <a:pt x="749" y="2888"/>
                    </a:lnTo>
                    <a:lnTo>
                      <a:pt x="696" y="3048"/>
                    </a:lnTo>
                    <a:lnTo>
                      <a:pt x="642" y="3208"/>
                    </a:lnTo>
                    <a:lnTo>
                      <a:pt x="589" y="3315"/>
                    </a:lnTo>
                    <a:lnTo>
                      <a:pt x="589" y="3315"/>
                    </a:lnTo>
                    <a:lnTo>
                      <a:pt x="482" y="3582"/>
                    </a:lnTo>
                    <a:lnTo>
                      <a:pt x="321" y="3957"/>
                    </a:lnTo>
                    <a:lnTo>
                      <a:pt x="321" y="4118"/>
                    </a:lnTo>
                    <a:lnTo>
                      <a:pt x="321" y="4118"/>
                    </a:lnTo>
                    <a:lnTo>
                      <a:pt x="268" y="4118"/>
                    </a:lnTo>
                    <a:lnTo>
                      <a:pt x="214" y="4171"/>
                    </a:lnTo>
                    <a:lnTo>
                      <a:pt x="161" y="4278"/>
                    </a:lnTo>
                    <a:lnTo>
                      <a:pt x="161" y="4278"/>
                    </a:lnTo>
                    <a:lnTo>
                      <a:pt x="107" y="4438"/>
                    </a:lnTo>
                    <a:lnTo>
                      <a:pt x="0" y="4545"/>
                    </a:lnTo>
                    <a:lnTo>
                      <a:pt x="54" y="4545"/>
                    </a:lnTo>
                    <a:lnTo>
                      <a:pt x="54" y="4545"/>
                    </a:lnTo>
                    <a:lnTo>
                      <a:pt x="107" y="4545"/>
                    </a:lnTo>
                    <a:lnTo>
                      <a:pt x="268" y="4545"/>
                    </a:lnTo>
                    <a:lnTo>
                      <a:pt x="482" y="4598"/>
                    </a:lnTo>
                    <a:lnTo>
                      <a:pt x="482" y="4598"/>
                    </a:lnTo>
                    <a:lnTo>
                      <a:pt x="589" y="4705"/>
                    </a:lnTo>
                    <a:lnTo>
                      <a:pt x="696" y="4812"/>
                    </a:lnTo>
                    <a:lnTo>
                      <a:pt x="803" y="4973"/>
                    </a:lnTo>
                    <a:lnTo>
                      <a:pt x="803" y="4973"/>
                    </a:lnTo>
                    <a:lnTo>
                      <a:pt x="856" y="5080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910" y="5080"/>
                    </a:lnTo>
                    <a:lnTo>
                      <a:pt x="1071" y="4973"/>
                    </a:lnTo>
                    <a:lnTo>
                      <a:pt x="1071" y="4973"/>
                    </a:lnTo>
                    <a:lnTo>
                      <a:pt x="1178" y="4866"/>
                    </a:lnTo>
                    <a:lnTo>
                      <a:pt x="1231" y="4812"/>
                    </a:lnTo>
                    <a:lnTo>
                      <a:pt x="1231" y="4759"/>
                    </a:lnTo>
                    <a:lnTo>
                      <a:pt x="1231" y="4759"/>
                    </a:lnTo>
                    <a:lnTo>
                      <a:pt x="1285" y="4705"/>
                    </a:lnTo>
                    <a:lnTo>
                      <a:pt x="1338" y="4598"/>
                    </a:lnTo>
                    <a:lnTo>
                      <a:pt x="1499" y="4384"/>
                    </a:lnTo>
                    <a:lnTo>
                      <a:pt x="1606" y="4118"/>
                    </a:lnTo>
                    <a:lnTo>
                      <a:pt x="1606" y="4118"/>
                    </a:lnTo>
                    <a:lnTo>
                      <a:pt x="1713" y="3797"/>
                    </a:lnTo>
                    <a:lnTo>
                      <a:pt x="1927" y="3368"/>
                    </a:lnTo>
                    <a:lnTo>
                      <a:pt x="2034" y="3048"/>
                    </a:lnTo>
                    <a:lnTo>
                      <a:pt x="2034" y="3048"/>
                    </a:lnTo>
                    <a:lnTo>
                      <a:pt x="2087" y="2834"/>
                    </a:lnTo>
                    <a:lnTo>
                      <a:pt x="2141" y="2567"/>
                    </a:lnTo>
                    <a:lnTo>
                      <a:pt x="2248" y="2353"/>
                    </a:lnTo>
                    <a:lnTo>
                      <a:pt x="2248" y="2353"/>
                    </a:lnTo>
                    <a:lnTo>
                      <a:pt x="2301" y="2138"/>
                    </a:lnTo>
                    <a:lnTo>
                      <a:pt x="2355" y="1925"/>
                    </a:lnTo>
                    <a:lnTo>
                      <a:pt x="2409" y="1711"/>
                    </a:lnTo>
                    <a:lnTo>
                      <a:pt x="2409" y="1711"/>
                    </a:lnTo>
                    <a:lnTo>
                      <a:pt x="2409" y="1551"/>
                    </a:lnTo>
                    <a:lnTo>
                      <a:pt x="2462" y="1390"/>
                    </a:lnTo>
                    <a:lnTo>
                      <a:pt x="2516" y="1176"/>
                    </a:lnTo>
                    <a:lnTo>
                      <a:pt x="2516" y="1176"/>
                    </a:lnTo>
                    <a:lnTo>
                      <a:pt x="2516" y="1016"/>
                    </a:lnTo>
                    <a:lnTo>
                      <a:pt x="2569" y="855"/>
                    </a:lnTo>
                    <a:lnTo>
                      <a:pt x="2623" y="642"/>
                    </a:lnTo>
                    <a:lnTo>
                      <a:pt x="2623" y="642"/>
                    </a:lnTo>
                    <a:lnTo>
                      <a:pt x="2623" y="642"/>
                    </a:lnTo>
                    <a:lnTo>
                      <a:pt x="2623" y="588"/>
                    </a:lnTo>
                    <a:lnTo>
                      <a:pt x="2623" y="5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0" name="Freeform 590"/>
              <p:cNvSpPr>
                <a:spLocks/>
              </p:cNvSpPr>
              <p:nvPr/>
            </p:nvSpPr>
            <p:spPr bwMode="auto">
              <a:xfrm>
                <a:off x="3804" y="2076"/>
                <a:ext cx="187" cy="214"/>
              </a:xfrm>
              <a:custGeom>
                <a:avLst/>
                <a:gdLst>
                  <a:gd name="T0" fmla="*/ 1124 w 1498"/>
                  <a:gd name="T1" fmla="*/ 54 h 1712"/>
                  <a:gd name="T2" fmla="*/ 1017 w 1498"/>
                  <a:gd name="T3" fmla="*/ 54 h 1712"/>
                  <a:gd name="T4" fmla="*/ 803 w 1498"/>
                  <a:gd name="T5" fmla="*/ 0 h 1712"/>
                  <a:gd name="T6" fmla="*/ 589 w 1498"/>
                  <a:gd name="T7" fmla="*/ 54 h 1712"/>
                  <a:gd name="T8" fmla="*/ 589 w 1498"/>
                  <a:gd name="T9" fmla="*/ 54 h 1712"/>
                  <a:gd name="T10" fmla="*/ 321 w 1498"/>
                  <a:gd name="T11" fmla="*/ 215 h 1712"/>
                  <a:gd name="T12" fmla="*/ 160 w 1498"/>
                  <a:gd name="T13" fmla="*/ 322 h 1712"/>
                  <a:gd name="T14" fmla="*/ 53 w 1498"/>
                  <a:gd name="T15" fmla="*/ 482 h 1712"/>
                  <a:gd name="T16" fmla="*/ 53 w 1498"/>
                  <a:gd name="T17" fmla="*/ 482 h 1712"/>
                  <a:gd name="T18" fmla="*/ 53 w 1498"/>
                  <a:gd name="T19" fmla="*/ 696 h 1712"/>
                  <a:gd name="T20" fmla="*/ 0 w 1498"/>
                  <a:gd name="T21" fmla="*/ 803 h 1712"/>
                  <a:gd name="T22" fmla="*/ 53 w 1498"/>
                  <a:gd name="T23" fmla="*/ 856 h 1712"/>
                  <a:gd name="T24" fmla="*/ 53 w 1498"/>
                  <a:gd name="T25" fmla="*/ 856 h 1712"/>
                  <a:gd name="T26" fmla="*/ 107 w 1498"/>
                  <a:gd name="T27" fmla="*/ 963 h 1712"/>
                  <a:gd name="T28" fmla="*/ 160 w 1498"/>
                  <a:gd name="T29" fmla="*/ 1070 h 1712"/>
                  <a:gd name="T30" fmla="*/ 160 w 1498"/>
                  <a:gd name="T31" fmla="*/ 1123 h 1712"/>
                  <a:gd name="T32" fmla="*/ 160 w 1498"/>
                  <a:gd name="T33" fmla="*/ 1123 h 1712"/>
                  <a:gd name="T34" fmla="*/ 160 w 1498"/>
                  <a:gd name="T35" fmla="*/ 1230 h 1712"/>
                  <a:gd name="T36" fmla="*/ 160 w 1498"/>
                  <a:gd name="T37" fmla="*/ 1337 h 1712"/>
                  <a:gd name="T38" fmla="*/ 214 w 1498"/>
                  <a:gd name="T39" fmla="*/ 1444 h 1712"/>
                  <a:gd name="T40" fmla="*/ 214 w 1498"/>
                  <a:gd name="T41" fmla="*/ 1444 h 1712"/>
                  <a:gd name="T42" fmla="*/ 214 w 1498"/>
                  <a:gd name="T43" fmla="*/ 1551 h 1712"/>
                  <a:gd name="T44" fmla="*/ 214 w 1498"/>
                  <a:gd name="T45" fmla="*/ 1659 h 1712"/>
                  <a:gd name="T46" fmla="*/ 268 w 1498"/>
                  <a:gd name="T47" fmla="*/ 1712 h 1712"/>
                  <a:gd name="T48" fmla="*/ 268 w 1498"/>
                  <a:gd name="T49" fmla="*/ 1712 h 1712"/>
                  <a:gd name="T50" fmla="*/ 321 w 1498"/>
                  <a:gd name="T51" fmla="*/ 1659 h 1712"/>
                  <a:gd name="T52" fmla="*/ 375 w 1498"/>
                  <a:gd name="T53" fmla="*/ 1498 h 1712"/>
                  <a:gd name="T54" fmla="*/ 642 w 1498"/>
                  <a:gd name="T55" fmla="*/ 1391 h 1712"/>
                  <a:gd name="T56" fmla="*/ 642 w 1498"/>
                  <a:gd name="T57" fmla="*/ 1391 h 1712"/>
                  <a:gd name="T58" fmla="*/ 963 w 1498"/>
                  <a:gd name="T59" fmla="*/ 1337 h 1712"/>
                  <a:gd name="T60" fmla="*/ 1231 w 1498"/>
                  <a:gd name="T61" fmla="*/ 1337 h 1712"/>
                  <a:gd name="T62" fmla="*/ 1445 w 1498"/>
                  <a:gd name="T63" fmla="*/ 1444 h 1712"/>
                  <a:gd name="T64" fmla="*/ 1445 w 1498"/>
                  <a:gd name="T65" fmla="*/ 1444 h 1712"/>
                  <a:gd name="T66" fmla="*/ 1498 w 1498"/>
                  <a:gd name="T67" fmla="*/ 1498 h 1712"/>
                  <a:gd name="T68" fmla="*/ 1498 w 1498"/>
                  <a:gd name="T69" fmla="*/ 1337 h 1712"/>
                  <a:gd name="T70" fmla="*/ 1445 w 1498"/>
                  <a:gd name="T71" fmla="*/ 1177 h 1712"/>
                  <a:gd name="T72" fmla="*/ 1445 w 1498"/>
                  <a:gd name="T73" fmla="*/ 1177 h 1712"/>
                  <a:gd name="T74" fmla="*/ 1338 w 1498"/>
                  <a:gd name="T75" fmla="*/ 1070 h 1712"/>
                  <a:gd name="T76" fmla="*/ 1284 w 1498"/>
                  <a:gd name="T77" fmla="*/ 856 h 1712"/>
                  <a:gd name="T78" fmla="*/ 1284 w 1498"/>
                  <a:gd name="T79" fmla="*/ 750 h 1712"/>
                  <a:gd name="T80" fmla="*/ 1284 w 1498"/>
                  <a:gd name="T81" fmla="*/ 750 h 1712"/>
                  <a:gd name="T82" fmla="*/ 1284 w 1498"/>
                  <a:gd name="T83" fmla="*/ 750 h 1712"/>
                  <a:gd name="T84" fmla="*/ 1231 w 1498"/>
                  <a:gd name="T85" fmla="*/ 750 h 1712"/>
                  <a:gd name="T86" fmla="*/ 1231 w 1498"/>
                  <a:gd name="T87" fmla="*/ 696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98" h="1712">
                    <a:moveTo>
                      <a:pt x="1124" y="54"/>
                    </a:moveTo>
                    <a:lnTo>
                      <a:pt x="1017" y="54"/>
                    </a:lnTo>
                    <a:lnTo>
                      <a:pt x="803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321" y="215"/>
                    </a:lnTo>
                    <a:lnTo>
                      <a:pt x="160" y="322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53" y="696"/>
                    </a:lnTo>
                    <a:lnTo>
                      <a:pt x="0" y="803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107" y="963"/>
                    </a:lnTo>
                    <a:lnTo>
                      <a:pt x="160" y="1070"/>
                    </a:lnTo>
                    <a:lnTo>
                      <a:pt x="160" y="1123"/>
                    </a:lnTo>
                    <a:lnTo>
                      <a:pt x="160" y="1123"/>
                    </a:lnTo>
                    <a:lnTo>
                      <a:pt x="160" y="1230"/>
                    </a:lnTo>
                    <a:lnTo>
                      <a:pt x="160" y="1337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551"/>
                    </a:lnTo>
                    <a:lnTo>
                      <a:pt x="214" y="1659"/>
                    </a:lnTo>
                    <a:lnTo>
                      <a:pt x="268" y="1712"/>
                    </a:lnTo>
                    <a:lnTo>
                      <a:pt x="268" y="1712"/>
                    </a:lnTo>
                    <a:lnTo>
                      <a:pt x="321" y="1659"/>
                    </a:lnTo>
                    <a:lnTo>
                      <a:pt x="375" y="1498"/>
                    </a:lnTo>
                    <a:lnTo>
                      <a:pt x="642" y="1391"/>
                    </a:lnTo>
                    <a:lnTo>
                      <a:pt x="642" y="1391"/>
                    </a:lnTo>
                    <a:lnTo>
                      <a:pt x="963" y="1337"/>
                    </a:lnTo>
                    <a:lnTo>
                      <a:pt x="1231" y="1337"/>
                    </a:lnTo>
                    <a:lnTo>
                      <a:pt x="1445" y="1444"/>
                    </a:lnTo>
                    <a:lnTo>
                      <a:pt x="1445" y="1444"/>
                    </a:lnTo>
                    <a:lnTo>
                      <a:pt x="1498" y="1498"/>
                    </a:lnTo>
                    <a:lnTo>
                      <a:pt x="1498" y="1337"/>
                    </a:lnTo>
                    <a:lnTo>
                      <a:pt x="1445" y="1177"/>
                    </a:lnTo>
                    <a:lnTo>
                      <a:pt x="1445" y="1177"/>
                    </a:lnTo>
                    <a:lnTo>
                      <a:pt x="1338" y="1070"/>
                    </a:lnTo>
                    <a:lnTo>
                      <a:pt x="1284" y="856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31" y="750"/>
                    </a:lnTo>
                    <a:lnTo>
                      <a:pt x="1231" y="69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1" name="Freeform 591"/>
              <p:cNvSpPr>
                <a:spLocks/>
              </p:cNvSpPr>
              <p:nvPr/>
            </p:nvSpPr>
            <p:spPr bwMode="auto">
              <a:xfrm>
                <a:off x="3743" y="1755"/>
                <a:ext cx="321" cy="227"/>
              </a:xfrm>
              <a:custGeom>
                <a:avLst/>
                <a:gdLst>
                  <a:gd name="T0" fmla="*/ 2409 w 2569"/>
                  <a:gd name="T1" fmla="*/ 1122 h 1818"/>
                  <a:gd name="T2" fmla="*/ 2569 w 2569"/>
                  <a:gd name="T3" fmla="*/ 909 h 1818"/>
                  <a:gd name="T4" fmla="*/ 2409 w 2569"/>
                  <a:gd name="T5" fmla="*/ 963 h 1818"/>
                  <a:gd name="T6" fmla="*/ 2409 w 2569"/>
                  <a:gd name="T7" fmla="*/ 588 h 1818"/>
                  <a:gd name="T8" fmla="*/ 2302 w 2569"/>
                  <a:gd name="T9" fmla="*/ 802 h 1818"/>
                  <a:gd name="T10" fmla="*/ 2302 w 2569"/>
                  <a:gd name="T11" fmla="*/ 588 h 1818"/>
                  <a:gd name="T12" fmla="*/ 2195 w 2569"/>
                  <a:gd name="T13" fmla="*/ 374 h 1818"/>
                  <a:gd name="T14" fmla="*/ 2141 w 2569"/>
                  <a:gd name="T15" fmla="*/ 588 h 1818"/>
                  <a:gd name="T16" fmla="*/ 2087 w 2569"/>
                  <a:gd name="T17" fmla="*/ 321 h 1818"/>
                  <a:gd name="T18" fmla="*/ 2034 w 2569"/>
                  <a:gd name="T19" fmla="*/ 481 h 1818"/>
                  <a:gd name="T20" fmla="*/ 1980 w 2569"/>
                  <a:gd name="T21" fmla="*/ 321 h 1818"/>
                  <a:gd name="T22" fmla="*/ 2087 w 2569"/>
                  <a:gd name="T23" fmla="*/ 214 h 1818"/>
                  <a:gd name="T24" fmla="*/ 1927 w 2569"/>
                  <a:gd name="T25" fmla="*/ 267 h 1818"/>
                  <a:gd name="T26" fmla="*/ 1873 w 2569"/>
                  <a:gd name="T27" fmla="*/ 267 h 1818"/>
                  <a:gd name="T28" fmla="*/ 1820 w 2569"/>
                  <a:gd name="T29" fmla="*/ 214 h 1818"/>
                  <a:gd name="T30" fmla="*/ 1713 w 2569"/>
                  <a:gd name="T31" fmla="*/ 214 h 1818"/>
                  <a:gd name="T32" fmla="*/ 1713 w 2569"/>
                  <a:gd name="T33" fmla="*/ 160 h 1818"/>
                  <a:gd name="T34" fmla="*/ 1713 w 2569"/>
                  <a:gd name="T35" fmla="*/ 53 h 1818"/>
                  <a:gd name="T36" fmla="*/ 1552 w 2569"/>
                  <a:gd name="T37" fmla="*/ 107 h 1818"/>
                  <a:gd name="T38" fmla="*/ 1499 w 2569"/>
                  <a:gd name="T39" fmla="*/ 53 h 1818"/>
                  <a:gd name="T40" fmla="*/ 1392 w 2569"/>
                  <a:gd name="T41" fmla="*/ 0 h 1818"/>
                  <a:gd name="T42" fmla="*/ 1285 w 2569"/>
                  <a:gd name="T43" fmla="*/ 107 h 1818"/>
                  <a:gd name="T44" fmla="*/ 1124 w 2569"/>
                  <a:gd name="T45" fmla="*/ 160 h 1818"/>
                  <a:gd name="T46" fmla="*/ 1124 w 2569"/>
                  <a:gd name="T47" fmla="*/ 53 h 1818"/>
                  <a:gd name="T48" fmla="*/ 1017 w 2569"/>
                  <a:gd name="T49" fmla="*/ 214 h 1818"/>
                  <a:gd name="T50" fmla="*/ 1017 w 2569"/>
                  <a:gd name="T51" fmla="*/ 160 h 1818"/>
                  <a:gd name="T52" fmla="*/ 857 w 2569"/>
                  <a:gd name="T53" fmla="*/ 214 h 1818"/>
                  <a:gd name="T54" fmla="*/ 696 w 2569"/>
                  <a:gd name="T55" fmla="*/ 267 h 1818"/>
                  <a:gd name="T56" fmla="*/ 535 w 2569"/>
                  <a:gd name="T57" fmla="*/ 374 h 1818"/>
                  <a:gd name="T58" fmla="*/ 535 w 2569"/>
                  <a:gd name="T59" fmla="*/ 481 h 1818"/>
                  <a:gd name="T60" fmla="*/ 589 w 2569"/>
                  <a:gd name="T61" fmla="*/ 481 h 1818"/>
                  <a:gd name="T62" fmla="*/ 375 w 2569"/>
                  <a:gd name="T63" fmla="*/ 535 h 1818"/>
                  <a:gd name="T64" fmla="*/ 268 w 2569"/>
                  <a:gd name="T65" fmla="*/ 642 h 1818"/>
                  <a:gd name="T66" fmla="*/ 375 w 2569"/>
                  <a:gd name="T67" fmla="*/ 642 h 1818"/>
                  <a:gd name="T68" fmla="*/ 268 w 2569"/>
                  <a:gd name="T69" fmla="*/ 695 h 1818"/>
                  <a:gd name="T70" fmla="*/ 107 w 2569"/>
                  <a:gd name="T71" fmla="*/ 642 h 1818"/>
                  <a:gd name="T72" fmla="*/ 107 w 2569"/>
                  <a:gd name="T73" fmla="*/ 695 h 1818"/>
                  <a:gd name="T74" fmla="*/ 107 w 2569"/>
                  <a:gd name="T75" fmla="*/ 749 h 1818"/>
                  <a:gd name="T76" fmla="*/ 0 w 2569"/>
                  <a:gd name="T77" fmla="*/ 802 h 1818"/>
                  <a:gd name="T78" fmla="*/ 161 w 2569"/>
                  <a:gd name="T79" fmla="*/ 856 h 1818"/>
                  <a:gd name="T80" fmla="*/ 107 w 2569"/>
                  <a:gd name="T81" fmla="*/ 909 h 1818"/>
                  <a:gd name="T82" fmla="*/ 161 w 2569"/>
                  <a:gd name="T83" fmla="*/ 1069 h 1818"/>
                  <a:gd name="T84" fmla="*/ 321 w 2569"/>
                  <a:gd name="T85" fmla="*/ 1176 h 1818"/>
                  <a:gd name="T86" fmla="*/ 268 w 2569"/>
                  <a:gd name="T87" fmla="*/ 1229 h 1818"/>
                  <a:gd name="T88" fmla="*/ 375 w 2569"/>
                  <a:gd name="T89" fmla="*/ 1390 h 1818"/>
                  <a:gd name="T90" fmla="*/ 535 w 2569"/>
                  <a:gd name="T91" fmla="*/ 1604 h 1818"/>
                  <a:gd name="T92" fmla="*/ 589 w 2569"/>
                  <a:gd name="T93" fmla="*/ 1711 h 1818"/>
                  <a:gd name="T94" fmla="*/ 750 w 2569"/>
                  <a:gd name="T95" fmla="*/ 1818 h 1818"/>
                  <a:gd name="T96" fmla="*/ 696 w 2569"/>
                  <a:gd name="T97" fmla="*/ 1765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69" h="1818">
                    <a:moveTo>
                      <a:pt x="2141" y="1069"/>
                    </a:moveTo>
                    <a:lnTo>
                      <a:pt x="2195" y="1122"/>
                    </a:lnTo>
                    <a:lnTo>
                      <a:pt x="2302" y="1176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516" y="1069"/>
                    </a:lnTo>
                    <a:lnTo>
                      <a:pt x="2569" y="909"/>
                    </a:lnTo>
                    <a:lnTo>
                      <a:pt x="2569" y="909"/>
                    </a:lnTo>
                    <a:lnTo>
                      <a:pt x="2516" y="963"/>
                    </a:lnTo>
                    <a:lnTo>
                      <a:pt x="2516" y="963"/>
                    </a:lnTo>
                    <a:lnTo>
                      <a:pt x="2409" y="963"/>
                    </a:lnTo>
                    <a:lnTo>
                      <a:pt x="2409" y="963"/>
                    </a:lnTo>
                    <a:lnTo>
                      <a:pt x="2462" y="909"/>
                    </a:lnTo>
                    <a:lnTo>
                      <a:pt x="2462" y="749"/>
                    </a:lnTo>
                    <a:lnTo>
                      <a:pt x="2409" y="588"/>
                    </a:lnTo>
                    <a:lnTo>
                      <a:pt x="2409" y="588"/>
                    </a:lnTo>
                    <a:lnTo>
                      <a:pt x="2409" y="642"/>
                    </a:lnTo>
                    <a:lnTo>
                      <a:pt x="2409" y="749"/>
                    </a:lnTo>
                    <a:lnTo>
                      <a:pt x="2302" y="802"/>
                    </a:lnTo>
                    <a:lnTo>
                      <a:pt x="2302" y="802"/>
                    </a:lnTo>
                    <a:lnTo>
                      <a:pt x="2302" y="749"/>
                    </a:lnTo>
                    <a:lnTo>
                      <a:pt x="2355" y="695"/>
                    </a:lnTo>
                    <a:lnTo>
                      <a:pt x="2302" y="588"/>
                    </a:lnTo>
                    <a:lnTo>
                      <a:pt x="2302" y="588"/>
                    </a:lnTo>
                    <a:lnTo>
                      <a:pt x="2302" y="535"/>
                    </a:lnTo>
                    <a:lnTo>
                      <a:pt x="2302" y="481"/>
                    </a:lnTo>
                    <a:lnTo>
                      <a:pt x="2195" y="374"/>
                    </a:lnTo>
                    <a:lnTo>
                      <a:pt x="2195" y="374"/>
                    </a:lnTo>
                    <a:lnTo>
                      <a:pt x="2195" y="428"/>
                    </a:lnTo>
                    <a:lnTo>
                      <a:pt x="2195" y="481"/>
                    </a:lnTo>
                    <a:lnTo>
                      <a:pt x="2141" y="588"/>
                    </a:lnTo>
                    <a:lnTo>
                      <a:pt x="2141" y="588"/>
                    </a:lnTo>
                    <a:lnTo>
                      <a:pt x="2141" y="535"/>
                    </a:lnTo>
                    <a:lnTo>
                      <a:pt x="2141" y="428"/>
                    </a:lnTo>
                    <a:lnTo>
                      <a:pt x="2087" y="321"/>
                    </a:lnTo>
                    <a:lnTo>
                      <a:pt x="2087" y="321"/>
                    </a:lnTo>
                    <a:lnTo>
                      <a:pt x="2087" y="374"/>
                    </a:lnTo>
                    <a:lnTo>
                      <a:pt x="2087" y="428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374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2034" y="267"/>
                    </a:lnTo>
                    <a:lnTo>
                      <a:pt x="2087" y="214"/>
                    </a:lnTo>
                    <a:lnTo>
                      <a:pt x="2087" y="214"/>
                    </a:lnTo>
                    <a:lnTo>
                      <a:pt x="2034" y="214"/>
                    </a:lnTo>
                    <a:lnTo>
                      <a:pt x="1980" y="267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3" y="214"/>
                    </a:lnTo>
                    <a:lnTo>
                      <a:pt x="1820" y="21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713" y="214"/>
                    </a:lnTo>
                    <a:lnTo>
                      <a:pt x="1713" y="214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07"/>
                    </a:lnTo>
                    <a:lnTo>
                      <a:pt x="1766" y="53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606" y="53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45" y="0"/>
                    </a:lnTo>
                    <a:lnTo>
                      <a:pt x="1445" y="0"/>
                    </a:lnTo>
                    <a:lnTo>
                      <a:pt x="1392" y="0"/>
                    </a:lnTo>
                    <a:lnTo>
                      <a:pt x="1338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107"/>
                    </a:lnTo>
                    <a:lnTo>
                      <a:pt x="1178" y="107"/>
                    </a:lnTo>
                    <a:lnTo>
                      <a:pt x="1178" y="107"/>
                    </a:lnTo>
                    <a:lnTo>
                      <a:pt x="1124" y="160"/>
                    </a:lnTo>
                    <a:lnTo>
                      <a:pt x="1124" y="107"/>
                    </a:lnTo>
                    <a:lnTo>
                      <a:pt x="1178" y="53"/>
                    </a:lnTo>
                    <a:lnTo>
                      <a:pt x="1178" y="53"/>
                    </a:lnTo>
                    <a:lnTo>
                      <a:pt x="1124" y="53"/>
                    </a:lnTo>
                    <a:lnTo>
                      <a:pt x="1071" y="107"/>
                    </a:lnTo>
                    <a:lnTo>
                      <a:pt x="1071" y="160"/>
                    </a:lnTo>
                    <a:lnTo>
                      <a:pt x="1071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964" y="160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857" y="214"/>
                    </a:lnTo>
                    <a:lnTo>
                      <a:pt x="803" y="214"/>
                    </a:lnTo>
                    <a:lnTo>
                      <a:pt x="750" y="267"/>
                    </a:lnTo>
                    <a:lnTo>
                      <a:pt x="750" y="267"/>
                    </a:lnTo>
                    <a:lnTo>
                      <a:pt x="696" y="267"/>
                    </a:lnTo>
                    <a:lnTo>
                      <a:pt x="642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535" y="374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89" y="481"/>
                    </a:lnTo>
                    <a:lnTo>
                      <a:pt x="535" y="535"/>
                    </a:lnTo>
                    <a:lnTo>
                      <a:pt x="482" y="535"/>
                    </a:lnTo>
                    <a:lnTo>
                      <a:pt x="482" y="535"/>
                    </a:lnTo>
                    <a:lnTo>
                      <a:pt x="375" y="535"/>
                    </a:lnTo>
                    <a:lnTo>
                      <a:pt x="268" y="535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588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642"/>
                    </a:lnTo>
                    <a:lnTo>
                      <a:pt x="321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68" y="695"/>
                    </a:lnTo>
                    <a:lnTo>
                      <a:pt x="214" y="695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802"/>
                    </a:lnTo>
                    <a:lnTo>
                      <a:pt x="0" y="856"/>
                    </a:lnTo>
                    <a:lnTo>
                      <a:pt x="54" y="856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54" y="963"/>
                    </a:lnTo>
                    <a:lnTo>
                      <a:pt x="107" y="1016"/>
                    </a:lnTo>
                    <a:lnTo>
                      <a:pt x="161" y="1069"/>
                    </a:lnTo>
                    <a:lnTo>
                      <a:pt x="161" y="1069"/>
                    </a:lnTo>
                    <a:lnTo>
                      <a:pt x="214" y="1122"/>
                    </a:lnTo>
                    <a:lnTo>
                      <a:pt x="268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83"/>
                    </a:lnTo>
                    <a:lnTo>
                      <a:pt x="321" y="1337"/>
                    </a:lnTo>
                    <a:lnTo>
                      <a:pt x="375" y="1390"/>
                    </a:lnTo>
                    <a:lnTo>
                      <a:pt x="375" y="1390"/>
                    </a:lnTo>
                    <a:lnTo>
                      <a:pt x="428" y="1444"/>
                    </a:lnTo>
                    <a:lnTo>
                      <a:pt x="482" y="1551"/>
                    </a:lnTo>
                    <a:lnTo>
                      <a:pt x="535" y="1604"/>
                    </a:lnTo>
                    <a:lnTo>
                      <a:pt x="535" y="1604"/>
                    </a:lnTo>
                    <a:lnTo>
                      <a:pt x="535" y="1658"/>
                    </a:lnTo>
                    <a:lnTo>
                      <a:pt x="535" y="1711"/>
                    </a:lnTo>
                    <a:lnTo>
                      <a:pt x="589" y="1711"/>
                    </a:lnTo>
                    <a:lnTo>
                      <a:pt x="589" y="1711"/>
                    </a:lnTo>
                    <a:lnTo>
                      <a:pt x="642" y="1765"/>
                    </a:lnTo>
                    <a:lnTo>
                      <a:pt x="696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696" y="1818"/>
                    </a:lnTo>
                    <a:lnTo>
                      <a:pt x="696" y="1765"/>
                    </a:lnTo>
                    <a:lnTo>
                      <a:pt x="696" y="1765"/>
                    </a:lnTo>
                    <a:lnTo>
                      <a:pt x="642" y="1711"/>
                    </a:lnTo>
                    <a:lnTo>
                      <a:pt x="642" y="1658"/>
                    </a:lnTo>
                    <a:lnTo>
                      <a:pt x="642" y="160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2" name="Freeform 592"/>
              <p:cNvSpPr>
                <a:spLocks/>
              </p:cNvSpPr>
              <p:nvPr/>
            </p:nvSpPr>
            <p:spPr bwMode="auto">
              <a:xfrm>
                <a:off x="4620" y="1494"/>
                <a:ext cx="13" cy="27"/>
              </a:xfrm>
              <a:custGeom>
                <a:avLst/>
                <a:gdLst>
                  <a:gd name="T0" fmla="*/ 0 w 107"/>
                  <a:gd name="T1" fmla="*/ 214 h 214"/>
                  <a:gd name="T2" fmla="*/ 0 w 107"/>
                  <a:gd name="T3" fmla="*/ 161 h 214"/>
                  <a:gd name="T4" fmla="*/ 54 w 107"/>
                  <a:gd name="T5" fmla="*/ 54 h 214"/>
                  <a:gd name="T6" fmla="*/ 107 w 107"/>
                  <a:gd name="T7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214">
                    <a:moveTo>
                      <a:pt x="0" y="214"/>
                    </a:moveTo>
                    <a:lnTo>
                      <a:pt x="0" y="161"/>
                    </a:lnTo>
                    <a:lnTo>
                      <a:pt x="54" y="54"/>
                    </a:lnTo>
                    <a:lnTo>
                      <a:pt x="107" y="0"/>
                    </a:lnTo>
                  </a:path>
                </a:pathLst>
              </a:custGeom>
              <a:noFill/>
              <a:ln w="0">
                <a:solidFill>
                  <a:srgbClr val="59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" name="Freeform 593"/>
              <p:cNvSpPr>
                <a:spLocks/>
              </p:cNvSpPr>
              <p:nvPr/>
            </p:nvSpPr>
            <p:spPr bwMode="auto">
              <a:xfrm>
                <a:off x="4392" y="1227"/>
                <a:ext cx="355" cy="234"/>
              </a:xfrm>
              <a:custGeom>
                <a:avLst/>
                <a:gdLst>
                  <a:gd name="T0" fmla="*/ 1284 w 2836"/>
                  <a:gd name="T1" fmla="*/ 1337 h 1871"/>
                  <a:gd name="T2" fmla="*/ 1338 w 2836"/>
                  <a:gd name="T3" fmla="*/ 1390 h 1871"/>
                  <a:gd name="T4" fmla="*/ 1391 w 2836"/>
                  <a:gd name="T5" fmla="*/ 1497 h 1871"/>
                  <a:gd name="T6" fmla="*/ 1284 w 2836"/>
                  <a:gd name="T7" fmla="*/ 1604 h 1871"/>
                  <a:gd name="T8" fmla="*/ 1605 w 2836"/>
                  <a:gd name="T9" fmla="*/ 1497 h 1871"/>
                  <a:gd name="T10" fmla="*/ 1659 w 2836"/>
                  <a:gd name="T11" fmla="*/ 1765 h 1871"/>
                  <a:gd name="T12" fmla="*/ 1712 w 2836"/>
                  <a:gd name="T13" fmla="*/ 1658 h 1871"/>
                  <a:gd name="T14" fmla="*/ 1819 w 2836"/>
                  <a:gd name="T15" fmla="*/ 1817 h 1871"/>
                  <a:gd name="T16" fmla="*/ 2087 w 2836"/>
                  <a:gd name="T17" fmla="*/ 1817 h 1871"/>
                  <a:gd name="T18" fmla="*/ 2247 w 2836"/>
                  <a:gd name="T19" fmla="*/ 1817 h 1871"/>
                  <a:gd name="T20" fmla="*/ 2622 w 2836"/>
                  <a:gd name="T21" fmla="*/ 1604 h 1871"/>
                  <a:gd name="T22" fmla="*/ 2676 w 2836"/>
                  <a:gd name="T23" fmla="*/ 1444 h 1871"/>
                  <a:gd name="T24" fmla="*/ 2676 w 2836"/>
                  <a:gd name="T25" fmla="*/ 1283 h 1871"/>
                  <a:gd name="T26" fmla="*/ 2783 w 2836"/>
                  <a:gd name="T27" fmla="*/ 1283 h 1871"/>
                  <a:gd name="T28" fmla="*/ 2836 w 2836"/>
                  <a:gd name="T29" fmla="*/ 1283 h 1871"/>
                  <a:gd name="T30" fmla="*/ 2783 w 2836"/>
                  <a:gd name="T31" fmla="*/ 1176 h 1871"/>
                  <a:gd name="T32" fmla="*/ 2783 w 2836"/>
                  <a:gd name="T33" fmla="*/ 962 h 1871"/>
                  <a:gd name="T34" fmla="*/ 2729 w 2836"/>
                  <a:gd name="T35" fmla="*/ 962 h 1871"/>
                  <a:gd name="T36" fmla="*/ 2783 w 2836"/>
                  <a:gd name="T37" fmla="*/ 855 h 1871"/>
                  <a:gd name="T38" fmla="*/ 2729 w 2836"/>
                  <a:gd name="T39" fmla="*/ 855 h 1871"/>
                  <a:gd name="T40" fmla="*/ 2676 w 2836"/>
                  <a:gd name="T41" fmla="*/ 641 h 1871"/>
                  <a:gd name="T42" fmla="*/ 2622 w 2836"/>
                  <a:gd name="T43" fmla="*/ 428 h 1871"/>
                  <a:gd name="T44" fmla="*/ 2461 w 2836"/>
                  <a:gd name="T45" fmla="*/ 374 h 1871"/>
                  <a:gd name="T46" fmla="*/ 2408 w 2836"/>
                  <a:gd name="T47" fmla="*/ 374 h 1871"/>
                  <a:gd name="T48" fmla="*/ 2354 w 2836"/>
                  <a:gd name="T49" fmla="*/ 428 h 1871"/>
                  <a:gd name="T50" fmla="*/ 2194 w 2836"/>
                  <a:gd name="T51" fmla="*/ 374 h 1871"/>
                  <a:gd name="T52" fmla="*/ 1873 w 2836"/>
                  <a:gd name="T53" fmla="*/ 107 h 1871"/>
                  <a:gd name="T54" fmla="*/ 1498 w 2836"/>
                  <a:gd name="T55" fmla="*/ 53 h 1871"/>
                  <a:gd name="T56" fmla="*/ 1284 w 2836"/>
                  <a:gd name="T57" fmla="*/ 53 h 1871"/>
                  <a:gd name="T58" fmla="*/ 1231 w 2836"/>
                  <a:gd name="T59" fmla="*/ 53 h 1871"/>
                  <a:gd name="T60" fmla="*/ 1070 w 2836"/>
                  <a:gd name="T61" fmla="*/ 160 h 1871"/>
                  <a:gd name="T62" fmla="*/ 856 w 2836"/>
                  <a:gd name="T63" fmla="*/ 160 h 1871"/>
                  <a:gd name="T64" fmla="*/ 802 w 2836"/>
                  <a:gd name="T65" fmla="*/ 267 h 1871"/>
                  <a:gd name="T66" fmla="*/ 535 w 2836"/>
                  <a:gd name="T67" fmla="*/ 321 h 1871"/>
                  <a:gd name="T68" fmla="*/ 428 w 2836"/>
                  <a:gd name="T69" fmla="*/ 481 h 1871"/>
                  <a:gd name="T70" fmla="*/ 214 w 2836"/>
                  <a:gd name="T71" fmla="*/ 694 h 1871"/>
                  <a:gd name="T72" fmla="*/ 107 w 2836"/>
                  <a:gd name="T73" fmla="*/ 908 h 1871"/>
                  <a:gd name="T74" fmla="*/ 321 w 2836"/>
                  <a:gd name="T75" fmla="*/ 748 h 1871"/>
                  <a:gd name="T76" fmla="*/ 53 w 2836"/>
                  <a:gd name="T77" fmla="*/ 962 h 1871"/>
                  <a:gd name="T78" fmla="*/ 53 w 2836"/>
                  <a:gd name="T79" fmla="*/ 1337 h 1871"/>
                  <a:gd name="T80" fmla="*/ 214 w 2836"/>
                  <a:gd name="T81" fmla="*/ 1444 h 1871"/>
                  <a:gd name="T82" fmla="*/ 267 w 2836"/>
                  <a:gd name="T83" fmla="*/ 1444 h 1871"/>
                  <a:gd name="T84" fmla="*/ 267 w 2836"/>
                  <a:gd name="T85" fmla="*/ 1337 h 1871"/>
                  <a:gd name="T86" fmla="*/ 321 w 2836"/>
                  <a:gd name="T87" fmla="*/ 1390 h 1871"/>
                  <a:gd name="T88" fmla="*/ 481 w 2836"/>
                  <a:gd name="T89" fmla="*/ 1604 h 1871"/>
                  <a:gd name="T90" fmla="*/ 695 w 2836"/>
                  <a:gd name="T91" fmla="*/ 1444 h 1871"/>
                  <a:gd name="T92" fmla="*/ 695 w 2836"/>
                  <a:gd name="T93" fmla="*/ 1390 h 1871"/>
                  <a:gd name="T94" fmla="*/ 588 w 2836"/>
                  <a:gd name="T95" fmla="*/ 1390 h 1871"/>
                  <a:gd name="T96" fmla="*/ 695 w 2836"/>
                  <a:gd name="T97" fmla="*/ 1337 h 1871"/>
                  <a:gd name="T98" fmla="*/ 856 w 2836"/>
                  <a:gd name="T99" fmla="*/ 1337 h 1871"/>
                  <a:gd name="T100" fmla="*/ 909 w 2836"/>
                  <a:gd name="T101" fmla="*/ 1283 h 1871"/>
                  <a:gd name="T102" fmla="*/ 963 w 2836"/>
                  <a:gd name="T103" fmla="*/ 1229 h 1871"/>
                  <a:gd name="T104" fmla="*/ 1070 w 2836"/>
                  <a:gd name="T105" fmla="*/ 1015 h 1871"/>
                  <a:gd name="T106" fmla="*/ 1123 w 2836"/>
                  <a:gd name="T107" fmla="*/ 1015 h 1871"/>
                  <a:gd name="T108" fmla="*/ 1070 w 2836"/>
                  <a:gd name="T109" fmla="*/ 117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36" h="1871">
                    <a:moveTo>
                      <a:pt x="1177" y="1283"/>
                    </a:moveTo>
                    <a:lnTo>
                      <a:pt x="1231" y="1337"/>
                    </a:lnTo>
                    <a:lnTo>
                      <a:pt x="1231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91" y="1444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338" y="1551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445" y="1658"/>
                    </a:lnTo>
                    <a:lnTo>
                      <a:pt x="1552" y="1551"/>
                    </a:lnTo>
                    <a:lnTo>
                      <a:pt x="1605" y="1497"/>
                    </a:lnTo>
                    <a:lnTo>
                      <a:pt x="1605" y="1497"/>
                    </a:lnTo>
                    <a:lnTo>
                      <a:pt x="1605" y="1551"/>
                    </a:lnTo>
                    <a:lnTo>
                      <a:pt x="1605" y="1711"/>
                    </a:lnTo>
                    <a:lnTo>
                      <a:pt x="1659" y="1765"/>
                    </a:lnTo>
                    <a:lnTo>
                      <a:pt x="1712" y="1765"/>
                    </a:lnTo>
                    <a:lnTo>
                      <a:pt x="1712" y="1765"/>
                    </a:lnTo>
                    <a:lnTo>
                      <a:pt x="1659" y="1711"/>
                    </a:lnTo>
                    <a:lnTo>
                      <a:pt x="1712" y="1658"/>
                    </a:lnTo>
                    <a:lnTo>
                      <a:pt x="1712" y="1604"/>
                    </a:lnTo>
                    <a:lnTo>
                      <a:pt x="1712" y="1604"/>
                    </a:lnTo>
                    <a:lnTo>
                      <a:pt x="1712" y="1765"/>
                    </a:lnTo>
                    <a:lnTo>
                      <a:pt x="1819" y="1817"/>
                    </a:lnTo>
                    <a:lnTo>
                      <a:pt x="1926" y="1871"/>
                    </a:lnTo>
                    <a:lnTo>
                      <a:pt x="1926" y="1871"/>
                    </a:lnTo>
                    <a:lnTo>
                      <a:pt x="2033" y="1871"/>
                    </a:lnTo>
                    <a:lnTo>
                      <a:pt x="2087" y="1817"/>
                    </a:lnTo>
                    <a:lnTo>
                      <a:pt x="2140" y="1765"/>
                    </a:lnTo>
                    <a:lnTo>
                      <a:pt x="2140" y="1765"/>
                    </a:lnTo>
                    <a:lnTo>
                      <a:pt x="2140" y="1817"/>
                    </a:lnTo>
                    <a:lnTo>
                      <a:pt x="2247" y="1817"/>
                    </a:lnTo>
                    <a:lnTo>
                      <a:pt x="2354" y="1817"/>
                    </a:lnTo>
                    <a:lnTo>
                      <a:pt x="2354" y="1817"/>
                    </a:lnTo>
                    <a:lnTo>
                      <a:pt x="2461" y="1765"/>
                    </a:lnTo>
                    <a:lnTo>
                      <a:pt x="2622" y="160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390"/>
                    </a:lnTo>
                    <a:lnTo>
                      <a:pt x="2676" y="1283"/>
                    </a:lnTo>
                    <a:lnTo>
                      <a:pt x="2729" y="1283"/>
                    </a:lnTo>
                    <a:lnTo>
                      <a:pt x="2729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729" y="1229"/>
                    </a:lnTo>
                    <a:lnTo>
                      <a:pt x="2783" y="117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783" y="1015"/>
                    </a:lnTo>
                    <a:lnTo>
                      <a:pt x="2783" y="962"/>
                    </a:lnTo>
                    <a:lnTo>
                      <a:pt x="2836" y="908"/>
                    </a:lnTo>
                    <a:lnTo>
                      <a:pt x="2836" y="908"/>
                    </a:lnTo>
                    <a:lnTo>
                      <a:pt x="2783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08"/>
                    </a:lnTo>
                    <a:lnTo>
                      <a:pt x="2783" y="855"/>
                    </a:lnTo>
                    <a:lnTo>
                      <a:pt x="2783" y="801"/>
                    </a:lnTo>
                    <a:lnTo>
                      <a:pt x="2783" y="801"/>
                    </a:lnTo>
                    <a:lnTo>
                      <a:pt x="2729" y="855"/>
                    </a:lnTo>
                    <a:lnTo>
                      <a:pt x="2729" y="855"/>
                    </a:lnTo>
                    <a:lnTo>
                      <a:pt x="2729" y="801"/>
                    </a:lnTo>
                    <a:lnTo>
                      <a:pt x="2729" y="694"/>
                    </a:lnTo>
                    <a:lnTo>
                      <a:pt x="2729" y="694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22" y="428"/>
                    </a:lnTo>
                    <a:lnTo>
                      <a:pt x="2568" y="374"/>
                    </a:lnTo>
                    <a:lnTo>
                      <a:pt x="2515" y="321"/>
                    </a:lnTo>
                    <a:lnTo>
                      <a:pt x="2515" y="321"/>
                    </a:lnTo>
                    <a:lnTo>
                      <a:pt x="2461" y="374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08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301" y="428"/>
                    </a:lnTo>
                    <a:lnTo>
                      <a:pt x="2301" y="428"/>
                    </a:lnTo>
                    <a:lnTo>
                      <a:pt x="2194" y="374"/>
                    </a:lnTo>
                    <a:lnTo>
                      <a:pt x="2140" y="321"/>
                    </a:lnTo>
                    <a:lnTo>
                      <a:pt x="2033" y="214"/>
                    </a:lnTo>
                    <a:lnTo>
                      <a:pt x="2033" y="214"/>
                    </a:lnTo>
                    <a:lnTo>
                      <a:pt x="1873" y="107"/>
                    </a:lnTo>
                    <a:lnTo>
                      <a:pt x="1712" y="53"/>
                    </a:lnTo>
                    <a:lnTo>
                      <a:pt x="1605" y="0"/>
                    </a:lnTo>
                    <a:lnTo>
                      <a:pt x="1605" y="0"/>
                    </a:lnTo>
                    <a:lnTo>
                      <a:pt x="1498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123" y="107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16" y="160"/>
                    </a:lnTo>
                    <a:lnTo>
                      <a:pt x="909" y="160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02" y="214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749" y="267"/>
                    </a:lnTo>
                    <a:lnTo>
                      <a:pt x="642" y="267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428" y="374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267" y="588"/>
                    </a:lnTo>
                    <a:lnTo>
                      <a:pt x="214" y="641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07" y="801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60" y="855"/>
                    </a:lnTo>
                    <a:lnTo>
                      <a:pt x="267" y="801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53" y="962"/>
                    </a:lnTo>
                    <a:lnTo>
                      <a:pt x="0" y="1069"/>
                    </a:lnTo>
                    <a:lnTo>
                      <a:pt x="0" y="1229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160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97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390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90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7" y="1497"/>
                    </a:lnTo>
                    <a:lnTo>
                      <a:pt x="374" y="1604"/>
                    </a:lnTo>
                    <a:lnTo>
                      <a:pt x="481" y="1604"/>
                    </a:lnTo>
                    <a:lnTo>
                      <a:pt x="481" y="1604"/>
                    </a:lnTo>
                    <a:lnTo>
                      <a:pt x="588" y="1604"/>
                    </a:lnTo>
                    <a:lnTo>
                      <a:pt x="642" y="1551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42" y="1444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535" y="1337"/>
                    </a:lnTo>
                    <a:lnTo>
                      <a:pt x="588" y="1337"/>
                    </a:lnTo>
                    <a:lnTo>
                      <a:pt x="695" y="1337"/>
                    </a:lnTo>
                    <a:lnTo>
                      <a:pt x="695" y="1337"/>
                    </a:lnTo>
                    <a:lnTo>
                      <a:pt x="749" y="1390"/>
                    </a:lnTo>
                    <a:lnTo>
                      <a:pt x="802" y="1390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283"/>
                    </a:lnTo>
                    <a:lnTo>
                      <a:pt x="909" y="1283"/>
                    </a:lnTo>
                    <a:lnTo>
                      <a:pt x="909" y="1283"/>
                    </a:lnTo>
                    <a:lnTo>
                      <a:pt x="909" y="1337"/>
                    </a:lnTo>
                    <a:lnTo>
                      <a:pt x="963" y="128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63" y="1176"/>
                    </a:lnTo>
                    <a:lnTo>
                      <a:pt x="1016" y="1122"/>
                    </a:lnTo>
                    <a:lnTo>
                      <a:pt x="1070" y="1015"/>
                    </a:lnTo>
                    <a:lnTo>
                      <a:pt x="1070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070" y="1069"/>
                    </a:lnTo>
                    <a:lnTo>
                      <a:pt x="1070" y="1122"/>
                    </a:lnTo>
                    <a:lnTo>
                      <a:pt x="1070" y="1176"/>
                    </a:lnTo>
                    <a:lnTo>
                      <a:pt x="1070" y="1176"/>
                    </a:lnTo>
                    <a:lnTo>
                      <a:pt x="1070" y="1283"/>
                    </a:lnTo>
                    <a:lnTo>
                      <a:pt x="1123" y="1283"/>
                    </a:lnTo>
                    <a:lnTo>
                      <a:pt x="1177" y="128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4" name="Freeform 594"/>
              <p:cNvSpPr>
                <a:spLocks/>
              </p:cNvSpPr>
              <p:nvPr/>
            </p:nvSpPr>
            <p:spPr bwMode="auto">
              <a:xfrm>
                <a:off x="3911" y="1875"/>
                <a:ext cx="73" cy="34"/>
              </a:xfrm>
              <a:custGeom>
                <a:avLst/>
                <a:gdLst>
                  <a:gd name="T0" fmla="*/ 589 w 589"/>
                  <a:gd name="T1" fmla="*/ 53 h 266"/>
                  <a:gd name="T2" fmla="*/ 482 w 589"/>
                  <a:gd name="T3" fmla="*/ 53 h 266"/>
                  <a:gd name="T4" fmla="*/ 268 w 589"/>
                  <a:gd name="T5" fmla="*/ 106 h 266"/>
                  <a:gd name="T6" fmla="*/ 54 w 589"/>
                  <a:gd name="T7" fmla="*/ 213 h 266"/>
                  <a:gd name="T8" fmla="*/ 54 w 589"/>
                  <a:gd name="T9" fmla="*/ 213 h 266"/>
                  <a:gd name="T10" fmla="*/ 54 w 589"/>
                  <a:gd name="T11" fmla="*/ 213 h 266"/>
                  <a:gd name="T12" fmla="*/ 0 w 589"/>
                  <a:gd name="T13" fmla="*/ 266 h 266"/>
                  <a:gd name="T14" fmla="*/ 0 w 589"/>
                  <a:gd name="T15" fmla="*/ 266 h 266"/>
                  <a:gd name="T16" fmla="*/ 0 w 589"/>
                  <a:gd name="T17" fmla="*/ 266 h 266"/>
                  <a:gd name="T18" fmla="*/ 0 w 589"/>
                  <a:gd name="T19" fmla="*/ 266 h 266"/>
                  <a:gd name="T20" fmla="*/ 0 w 589"/>
                  <a:gd name="T21" fmla="*/ 213 h 266"/>
                  <a:gd name="T22" fmla="*/ 54 w 589"/>
                  <a:gd name="T23" fmla="*/ 213 h 266"/>
                  <a:gd name="T24" fmla="*/ 54 w 589"/>
                  <a:gd name="T25" fmla="*/ 213 h 266"/>
                  <a:gd name="T26" fmla="*/ 54 w 589"/>
                  <a:gd name="T27" fmla="*/ 159 h 266"/>
                  <a:gd name="T28" fmla="*/ 54 w 589"/>
                  <a:gd name="T29" fmla="*/ 159 h 266"/>
                  <a:gd name="T30" fmla="*/ 107 w 589"/>
                  <a:gd name="T31" fmla="*/ 106 h 266"/>
                  <a:gd name="T32" fmla="*/ 107 w 589"/>
                  <a:gd name="T33" fmla="*/ 106 h 266"/>
                  <a:gd name="T34" fmla="*/ 107 w 589"/>
                  <a:gd name="T35" fmla="*/ 159 h 266"/>
                  <a:gd name="T36" fmla="*/ 107 w 589"/>
                  <a:gd name="T37" fmla="*/ 159 h 266"/>
                  <a:gd name="T38" fmla="*/ 161 w 589"/>
                  <a:gd name="T39" fmla="*/ 106 h 266"/>
                  <a:gd name="T40" fmla="*/ 214 w 589"/>
                  <a:gd name="T41" fmla="*/ 53 h 266"/>
                  <a:gd name="T42" fmla="*/ 214 w 589"/>
                  <a:gd name="T43" fmla="*/ 53 h 266"/>
                  <a:gd name="T44" fmla="*/ 214 w 589"/>
                  <a:gd name="T45" fmla="*/ 53 h 266"/>
                  <a:gd name="T46" fmla="*/ 268 w 589"/>
                  <a:gd name="T47" fmla="*/ 53 h 266"/>
                  <a:gd name="T48" fmla="*/ 268 w 589"/>
                  <a:gd name="T49" fmla="*/ 53 h 266"/>
                  <a:gd name="T50" fmla="*/ 268 w 589"/>
                  <a:gd name="T51" fmla="*/ 53 h 266"/>
                  <a:gd name="T52" fmla="*/ 268 w 589"/>
                  <a:gd name="T53" fmla="*/ 53 h 266"/>
                  <a:gd name="T54" fmla="*/ 268 w 589"/>
                  <a:gd name="T55" fmla="*/ 53 h 266"/>
                  <a:gd name="T56" fmla="*/ 321 w 589"/>
                  <a:gd name="T57" fmla="*/ 53 h 266"/>
                  <a:gd name="T58" fmla="*/ 375 w 589"/>
                  <a:gd name="T59" fmla="*/ 0 h 266"/>
                  <a:gd name="T60" fmla="*/ 375 w 589"/>
                  <a:gd name="T61" fmla="*/ 0 h 266"/>
                  <a:gd name="T62" fmla="*/ 428 w 589"/>
                  <a:gd name="T63" fmla="*/ 0 h 266"/>
                  <a:gd name="T64" fmla="*/ 482 w 589"/>
                  <a:gd name="T65" fmla="*/ 0 h 266"/>
                  <a:gd name="T66" fmla="*/ 482 w 589"/>
                  <a:gd name="T67" fmla="*/ 0 h 266"/>
                  <a:gd name="T68" fmla="*/ 482 w 589"/>
                  <a:gd name="T69" fmla="*/ 0 h 266"/>
                  <a:gd name="T70" fmla="*/ 482 w 589"/>
                  <a:gd name="T71" fmla="*/ 0 h 266"/>
                  <a:gd name="T72" fmla="*/ 589 w 589"/>
                  <a:gd name="T73" fmla="*/ 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9" h="266">
                    <a:moveTo>
                      <a:pt x="589" y="53"/>
                    </a:moveTo>
                    <a:lnTo>
                      <a:pt x="482" y="53"/>
                    </a:lnTo>
                    <a:lnTo>
                      <a:pt x="268" y="106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59"/>
                    </a:lnTo>
                    <a:lnTo>
                      <a:pt x="54" y="159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61" y="106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21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89" y="53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5" name="Freeform 595"/>
              <p:cNvSpPr>
                <a:spLocks/>
              </p:cNvSpPr>
              <p:nvPr/>
            </p:nvSpPr>
            <p:spPr bwMode="auto">
              <a:xfrm>
                <a:off x="3837" y="1922"/>
                <a:ext cx="54" cy="54"/>
              </a:xfrm>
              <a:custGeom>
                <a:avLst/>
                <a:gdLst>
                  <a:gd name="T0" fmla="*/ 0 w 428"/>
                  <a:gd name="T1" fmla="*/ 428 h 428"/>
                  <a:gd name="T2" fmla="*/ 53 w 428"/>
                  <a:gd name="T3" fmla="*/ 374 h 428"/>
                  <a:gd name="T4" fmla="*/ 160 w 428"/>
                  <a:gd name="T5" fmla="*/ 214 h 428"/>
                  <a:gd name="T6" fmla="*/ 321 w 428"/>
                  <a:gd name="T7" fmla="*/ 53 h 428"/>
                  <a:gd name="T8" fmla="*/ 321 w 428"/>
                  <a:gd name="T9" fmla="*/ 53 h 428"/>
                  <a:gd name="T10" fmla="*/ 321 w 428"/>
                  <a:gd name="T11" fmla="*/ 53 h 428"/>
                  <a:gd name="T12" fmla="*/ 374 w 428"/>
                  <a:gd name="T13" fmla="*/ 53 h 428"/>
                  <a:gd name="T14" fmla="*/ 428 w 428"/>
                  <a:gd name="T15" fmla="*/ 53 h 428"/>
                  <a:gd name="T16" fmla="*/ 428 w 428"/>
                  <a:gd name="T17" fmla="*/ 53 h 428"/>
                  <a:gd name="T18" fmla="*/ 374 w 428"/>
                  <a:gd name="T19" fmla="*/ 53 h 428"/>
                  <a:gd name="T20" fmla="*/ 374 w 428"/>
                  <a:gd name="T21" fmla="*/ 53 h 428"/>
                  <a:gd name="T22" fmla="*/ 374 w 428"/>
                  <a:gd name="T23" fmla="*/ 0 h 428"/>
                  <a:gd name="T24" fmla="*/ 374 w 428"/>
                  <a:gd name="T25" fmla="*/ 0 h 428"/>
                  <a:gd name="T26" fmla="*/ 321 w 428"/>
                  <a:gd name="T27" fmla="*/ 53 h 428"/>
                  <a:gd name="T28" fmla="*/ 267 w 428"/>
                  <a:gd name="T29" fmla="*/ 53 h 428"/>
                  <a:gd name="T30" fmla="*/ 267 w 428"/>
                  <a:gd name="T31" fmla="*/ 53 h 428"/>
                  <a:gd name="T32" fmla="*/ 267 w 428"/>
                  <a:gd name="T33" fmla="*/ 53 h 428"/>
                  <a:gd name="T34" fmla="*/ 267 w 428"/>
                  <a:gd name="T35" fmla="*/ 53 h 428"/>
                  <a:gd name="T36" fmla="*/ 214 w 428"/>
                  <a:gd name="T37" fmla="*/ 53 h 428"/>
                  <a:gd name="T38" fmla="*/ 214 w 428"/>
                  <a:gd name="T39" fmla="*/ 107 h 428"/>
                  <a:gd name="T40" fmla="*/ 160 w 428"/>
                  <a:gd name="T41" fmla="*/ 107 h 428"/>
                  <a:gd name="T42" fmla="*/ 160 w 428"/>
                  <a:gd name="T43" fmla="*/ 107 h 428"/>
                  <a:gd name="T44" fmla="*/ 107 w 428"/>
                  <a:gd name="T45" fmla="*/ 160 h 428"/>
                  <a:gd name="T46" fmla="*/ 107 w 428"/>
                  <a:gd name="T47" fmla="*/ 160 h 428"/>
                  <a:gd name="T48" fmla="*/ 107 w 428"/>
                  <a:gd name="T49" fmla="*/ 160 h 428"/>
                  <a:gd name="T50" fmla="*/ 107 w 428"/>
                  <a:gd name="T51" fmla="*/ 160 h 428"/>
                  <a:gd name="T52" fmla="*/ 107 w 428"/>
                  <a:gd name="T53" fmla="*/ 160 h 428"/>
                  <a:gd name="T54" fmla="*/ 107 w 428"/>
                  <a:gd name="T55" fmla="*/ 214 h 428"/>
                  <a:gd name="T56" fmla="*/ 53 w 428"/>
                  <a:gd name="T57" fmla="*/ 214 h 428"/>
                  <a:gd name="T58" fmla="*/ 53 w 428"/>
                  <a:gd name="T59" fmla="*/ 267 h 428"/>
                  <a:gd name="T60" fmla="*/ 53 w 428"/>
                  <a:gd name="T61" fmla="*/ 267 h 428"/>
                  <a:gd name="T62" fmla="*/ 0 w 428"/>
                  <a:gd name="T63" fmla="*/ 321 h 428"/>
                  <a:gd name="T64" fmla="*/ 0 w 428"/>
                  <a:gd name="T65" fmla="*/ 321 h 428"/>
                  <a:gd name="T66" fmla="*/ 0 w 428"/>
                  <a:gd name="T67" fmla="*/ 321 h 428"/>
                  <a:gd name="T68" fmla="*/ 0 w 428"/>
                  <a:gd name="T69" fmla="*/ 321 h 428"/>
                  <a:gd name="T70" fmla="*/ 0 w 428"/>
                  <a:gd name="T71" fmla="*/ 321 h 428"/>
                  <a:gd name="T72" fmla="*/ 0 w 428"/>
                  <a:gd name="T73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428">
                    <a:moveTo>
                      <a:pt x="0" y="428"/>
                    </a:moveTo>
                    <a:lnTo>
                      <a:pt x="53" y="374"/>
                    </a:lnTo>
                    <a:lnTo>
                      <a:pt x="160" y="214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21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Freeform 596"/>
              <p:cNvSpPr>
                <a:spLocks/>
              </p:cNvSpPr>
              <p:nvPr/>
            </p:nvSpPr>
            <p:spPr bwMode="auto">
              <a:xfrm>
                <a:off x="3991" y="1842"/>
                <a:ext cx="33" cy="13"/>
              </a:xfrm>
              <a:custGeom>
                <a:avLst/>
                <a:gdLst>
                  <a:gd name="T0" fmla="*/ 0 w 268"/>
                  <a:gd name="T1" fmla="*/ 107 h 107"/>
                  <a:gd name="T2" fmla="*/ 54 w 268"/>
                  <a:gd name="T3" fmla="*/ 107 h 107"/>
                  <a:gd name="T4" fmla="*/ 161 w 268"/>
                  <a:gd name="T5" fmla="*/ 107 h 107"/>
                  <a:gd name="T6" fmla="*/ 268 w 268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107">
                    <a:moveTo>
                      <a:pt x="0" y="107"/>
                    </a:moveTo>
                    <a:lnTo>
                      <a:pt x="54" y="107"/>
                    </a:lnTo>
                    <a:lnTo>
                      <a:pt x="161" y="107"/>
                    </a:lnTo>
                    <a:lnTo>
                      <a:pt x="268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7" name="Freeform 597"/>
              <p:cNvSpPr>
                <a:spLocks/>
              </p:cNvSpPr>
              <p:nvPr/>
            </p:nvSpPr>
            <p:spPr bwMode="auto">
              <a:xfrm>
                <a:off x="4018" y="1835"/>
                <a:ext cx="20" cy="14"/>
              </a:xfrm>
              <a:custGeom>
                <a:avLst/>
                <a:gdLst>
                  <a:gd name="T0" fmla="*/ 0 w 160"/>
                  <a:gd name="T1" fmla="*/ 107 h 107"/>
                  <a:gd name="T2" fmla="*/ 53 w 160"/>
                  <a:gd name="T3" fmla="*/ 107 h 107"/>
                  <a:gd name="T4" fmla="*/ 107 w 160"/>
                  <a:gd name="T5" fmla="*/ 107 h 107"/>
                  <a:gd name="T6" fmla="*/ 160 w 160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107">
                    <a:moveTo>
                      <a:pt x="0" y="107"/>
                    </a:moveTo>
                    <a:lnTo>
                      <a:pt x="53" y="107"/>
                    </a:lnTo>
                    <a:lnTo>
                      <a:pt x="107" y="107"/>
                    </a:lnTo>
                    <a:lnTo>
                      <a:pt x="16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Freeform 598"/>
              <p:cNvSpPr>
                <a:spLocks/>
              </p:cNvSpPr>
              <p:nvPr/>
            </p:nvSpPr>
            <p:spPr bwMode="auto">
              <a:xfrm>
                <a:off x="4004" y="1835"/>
                <a:ext cx="47" cy="34"/>
              </a:xfrm>
              <a:custGeom>
                <a:avLst/>
                <a:gdLst>
                  <a:gd name="T0" fmla="*/ 0 w 375"/>
                  <a:gd name="T1" fmla="*/ 267 h 267"/>
                  <a:gd name="T2" fmla="*/ 54 w 375"/>
                  <a:gd name="T3" fmla="*/ 267 h 267"/>
                  <a:gd name="T4" fmla="*/ 161 w 375"/>
                  <a:gd name="T5" fmla="*/ 267 h 267"/>
                  <a:gd name="T6" fmla="*/ 322 w 375"/>
                  <a:gd name="T7" fmla="*/ 214 h 267"/>
                  <a:gd name="T8" fmla="*/ 322 w 375"/>
                  <a:gd name="T9" fmla="*/ 214 h 267"/>
                  <a:gd name="T10" fmla="*/ 375 w 375"/>
                  <a:gd name="T11" fmla="*/ 160 h 267"/>
                  <a:gd name="T12" fmla="*/ 375 w 375"/>
                  <a:gd name="T13" fmla="*/ 107 h 267"/>
                  <a:gd name="T14" fmla="*/ 375 w 375"/>
                  <a:gd name="T15" fmla="*/ 53 h 267"/>
                  <a:gd name="T16" fmla="*/ 375 w 375"/>
                  <a:gd name="T17" fmla="*/ 53 h 267"/>
                  <a:gd name="T18" fmla="*/ 322 w 375"/>
                  <a:gd name="T19" fmla="*/ 0 h 267"/>
                  <a:gd name="T20" fmla="*/ 322 w 375"/>
                  <a:gd name="T21" fmla="*/ 0 h 267"/>
                  <a:gd name="T22" fmla="*/ 322 w 375"/>
                  <a:gd name="T2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5" h="267">
                    <a:moveTo>
                      <a:pt x="0" y="267"/>
                    </a:moveTo>
                    <a:lnTo>
                      <a:pt x="54" y="267"/>
                    </a:lnTo>
                    <a:lnTo>
                      <a:pt x="161" y="267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375" y="160"/>
                    </a:lnTo>
                    <a:lnTo>
                      <a:pt x="375" y="107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22" y="0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9" name="Freeform 599"/>
              <p:cNvSpPr>
                <a:spLocks/>
              </p:cNvSpPr>
              <p:nvPr/>
            </p:nvSpPr>
            <p:spPr bwMode="auto">
              <a:xfrm>
                <a:off x="3991" y="1835"/>
                <a:ext cx="53" cy="34"/>
              </a:xfrm>
              <a:custGeom>
                <a:avLst/>
                <a:gdLst>
                  <a:gd name="T0" fmla="*/ 429 w 429"/>
                  <a:gd name="T1" fmla="*/ 0 h 267"/>
                  <a:gd name="T2" fmla="*/ 429 w 429"/>
                  <a:gd name="T3" fmla="*/ 53 h 267"/>
                  <a:gd name="T4" fmla="*/ 429 w 429"/>
                  <a:gd name="T5" fmla="*/ 160 h 267"/>
                  <a:gd name="T6" fmla="*/ 375 w 429"/>
                  <a:gd name="T7" fmla="*/ 214 h 267"/>
                  <a:gd name="T8" fmla="*/ 375 w 429"/>
                  <a:gd name="T9" fmla="*/ 214 h 267"/>
                  <a:gd name="T10" fmla="*/ 268 w 429"/>
                  <a:gd name="T11" fmla="*/ 267 h 267"/>
                  <a:gd name="T12" fmla="*/ 107 w 429"/>
                  <a:gd name="T13" fmla="*/ 267 h 267"/>
                  <a:gd name="T14" fmla="*/ 54 w 429"/>
                  <a:gd name="T15" fmla="*/ 214 h 267"/>
                  <a:gd name="T16" fmla="*/ 54 w 429"/>
                  <a:gd name="T17" fmla="*/ 214 h 267"/>
                  <a:gd name="T18" fmla="*/ 54 w 429"/>
                  <a:gd name="T19" fmla="*/ 214 h 267"/>
                  <a:gd name="T20" fmla="*/ 0 w 429"/>
                  <a:gd name="T21" fmla="*/ 214 h 267"/>
                  <a:gd name="T22" fmla="*/ 0 w 429"/>
                  <a:gd name="T23" fmla="*/ 21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267">
                    <a:moveTo>
                      <a:pt x="429" y="0"/>
                    </a:moveTo>
                    <a:lnTo>
                      <a:pt x="429" y="53"/>
                    </a:lnTo>
                    <a:lnTo>
                      <a:pt x="429" y="160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268" y="267"/>
                    </a:lnTo>
                    <a:lnTo>
                      <a:pt x="107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214"/>
                    </a:lnTo>
                    <a:lnTo>
                      <a:pt x="0" y="21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0" name="Freeform 600"/>
              <p:cNvSpPr>
                <a:spLocks/>
              </p:cNvSpPr>
              <p:nvPr/>
            </p:nvSpPr>
            <p:spPr bwMode="auto">
              <a:xfrm>
                <a:off x="3991" y="1855"/>
                <a:ext cx="53" cy="7"/>
              </a:xfrm>
              <a:custGeom>
                <a:avLst/>
                <a:gdLst>
                  <a:gd name="T0" fmla="*/ 429 w 429"/>
                  <a:gd name="T1" fmla="*/ 0 h 54"/>
                  <a:gd name="T2" fmla="*/ 322 w 429"/>
                  <a:gd name="T3" fmla="*/ 54 h 54"/>
                  <a:gd name="T4" fmla="*/ 215 w 429"/>
                  <a:gd name="T5" fmla="*/ 54 h 54"/>
                  <a:gd name="T6" fmla="*/ 161 w 429"/>
                  <a:gd name="T7" fmla="*/ 54 h 54"/>
                  <a:gd name="T8" fmla="*/ 161 w 429"/>
                  <a:gd name="T9" fmla="*/ 54 h 54"/>
                  <a:gd name="T10" fmla="*/ 54 w 429"/>
                  <a:gd name="T11" fmla="*/ 54 h 54"/>
                  <a:gd name="T12" fmla="*/ 0 w 429"/>
                  <a:gd name="T13" fmla="*/ 0 h 54"/>
                  <a:gd name="T14" fmla="*/ 0 w 429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9" h="54">
                    <a:moveTo>
                      <a:pt x="429" y="0"/>
                    </a:moveTo>
                    <a:lnTo>
                      <a:pt x="322" y="54"/>
                    </a:lnTo>
                    <a:lnTo>
                      <a:pt x="215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54" y="5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1" name="Freeform 601"/>
              <p:cNvSpPr>
                <a:spLocks/>
              </p:cNvSpPr>
              <p:nvPr/>
            </p:nvSpPr>
            <p:spPr bwMode="auto">
              <a:xfrm>
                <a:off x="3998" y="1855"/>
                <a:ext cx="33" cy="7"/>
              </a:xfrm>
              <a:custGeom>
                <a:avLst/>
                <a:gdLst>
                  <a:gd name="T0" fmla="*/ 268 w 268"/>
                  <a:gd name="T1" fmla="*/ 0 h 54"/>
                  <a:gd name="T2" fmla="*/ 214 w 268"/>
                  <a:gd name="T3" fmla="*/ 54 h 54"/>
                  <a:gd name="T4" fmla="*/ 107 w 268"/>
                  <a:gd name="T5" fmla="*/ 54 h 54"/>
                  <a:gd name="T6" fmla="*/ 0 w 268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54">
                    <a:moveTo>
                      <a:pt x="268" y="0"/>
                    </a:moveTo>
                    <a:lnTo>
                      <a:pt x="214" y="54"/>
                    </a:lnTo>
                    <a:lnTo>
                      <a:pt x="107" y="5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2" name="Freeform 602"/>
              <p:cNvSpPr>
                <a:spLocks/>
              </p:cNvSpPr>
              <p:nvPr/>
            </p:nvSpPr>
            <p:spPr bwMode="auto">
              <a:xfrm>
                <a:off x="4004" y="1842"/>
                <a:ext cx="34" cy="13"/>
              </a:xfrm>
              <a:custGeom>
                <a:avLst/>
                <a:gdLst>
                  <a:gd name="T0" fmla="*/ 0 w 268"/>
                  <a:gd name="T1" fmla="*/ 107 h 107"/>
                  <a:gd name="T2" fmla="*/ 54 w 268"/>
                  <a:gd name="T3" fmla="*/ 107 h 107"/>
                  <a:gd name="T4" fmla="*/ 161 w 268"/>
                  <a:gd name="T5" fmla="*/ 107 h 107"/>
                  <a:gd name="T6" fmla="*/ 268 w 268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107">
                    <a:moveTo>
                      <a:pt x="0" y="107"/>
                    </a:moveTo>
                    <a:lnTo>
                      <a:pt x="54" y="107"/>
                    </a:lnTo>
                    <a:lnTo>
                      <a:pt x="161" y="107"/>
                    </a:lnTo>
                    <a:lnTo>
                      <a:pt x="268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" name="Freeform 603"/>
              <p:cNvSpPr>
                <a:spLocks/>
              </p:cNvSpPr>
              <p:nvPr/>
            </p:nvSpPr>
            <p:spPr bwMode="auto">
              <a:xfrm>
                <a:off x="4024" y="1835"/>
                <a:ext cx="7" cy="14"/>
              </a:xfrm>
              <a:custGeom>
                <a:avLst/>
                <a:gdLst>
                  <a:gd name="T0" fmla="*/ 0 w 54"/>
                  <a:gd name="T1" fmla="*/ 107 h 107"/>
                  <a:gd name="T2" fmla="*/ 0 w 54"/>
                  <a:gd name="T3" fmla="*/ 107 h 107"/>
                  <a:gd name="T4" fmla="*/ 54 w 54"/>
                  <a:gd name="T5" fmla="*/ 53 h 107"/>
                  <a:gd name="T6" fmla="*/ 54 w 54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54" y="53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" name="Freeform 604"/>
              <p:cNvSpPr>
                <a:spLocks/>
              </p:cNvSpPr>
              <p:nvPr/>
            </p:nvSpPr>
            <p:spPr bwMode="auto">
              <a:xfrm>
                <a:off x="4004" y="1849"/>
                <a:ext cx="54" cy="26"/>
              </a:xfrm>
              <a:custGeom>
                <a:avLst/>
                <a:gdLst>
                  <a:gd name="T0" fmla="*/ 0 w 429"/>
                  <a:gd name="T1" fmla="*/ 160 h 214"/>
                  <a:gd name="T2" fmla="*/ 54 w 429"/>
                  <a:gd name="T3" fmla="*/ 214 h 214"/>
                  <a:gd name="T4" fmla="*/ 215 w 429"/>
                  <a:gd name="T5" fmla="*/ 214 h 214"/>
                  <a:gd name="T6" fmla="*/ 322 w 429"/>
                  <a:gd name="T7" fmla="*/ 160 h 214"/>
                  <a:gd name="T8" fmla="*/ 322 w 429"/>
                  <a:gd name="T9" fmla="*/ 160 h 214"/>
                  <a:gd name="T10" fmla="*/ 375 w 429"/>
                  <a:gd name="T11" fmla="*/ 107 h 214"/>
                  <a:gd name="T12" fmla="*/ 375 w 429"/>
                  <a:gd name="T13" fmla="*/ 53 h 214"/>
                  <a:gd name="T14" fmla="*/ 429 w 429"/>
                  <a:gd name="T1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9" h="214">
                    <a:moveTo>
                      <a:pt x="0" y="160"/>
                    </a:moveTo>
                    <a:lnTo>
                      <a:pt x="54" y="214"/>
                    </a:lnTo>
                    <a:lnTo>
                      <a:pt x="215" y="214"/>
                    </a:lnTo>
                    <a:lnTo>
                      <a:pt x="322" y="160"/>
                    </a:lnTo>
                    <a:lnTo>
                      <a:pt x="322" y="160"/>
                    </a:lnTo>
                    <a:lnTo>
                      <a:pt x="375" y="107"/>
                    </a:lnTo>
                    <a:lnTo>
                      <a:pt x="375" y="53"/>
                    </a:lnTo>
                    <a:lnTo>
                      <a:pt x="429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" name="Freeform 605"/>
              <p:cNvSpPr>
                <a:spLocks/>
              </p:cNvSpPr>
              <p:nvPr/>
            </p:nvSpPr>
            <p:spPr bwMode="auto">
              <a:xfrm>
                <a:off x="4024" y="1869"/>
                <a:ext cx="27" cy="6"/>
              </a:xfrm>
              <a:custGeom>
                <a:avLst/>
                <a:gdLst>
                  <a:gd name="T0" fmla="*/ 0 w 214"/>
                  <a:gd name="T1" fmla="*/ 54 h 54"/>
                  <a:gd name="T2" fmla="*/ 54 w 214"/>
                  <a:gd name="T3" fmla="*/ 54 h 54"/>
                  <a:gd name="T4" fmla="*/ 107 w 214"/>
                  <a:gd name="T5" fmla="*/ 54 h 54"/>
                  <a:gd name="T6" fmla="*/ 214 w 21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" h="54">
                    <a:moveTo>
                      <a:pt x="0" y="54"/>
                    </a:moveTo>
                    <a:lnTo>
                      <a:pt x="54" y="54"/>
                    </a:lnTo>
                    <a:lnTo>
                      <a:pt x="107" y="54"/>
                    </a:lnTo>
                    <a:lnTo>
                      <a:pt x="214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" name="Freeform 606"/>
              <p:cNvSpPr>
                <a:spLocks/>
              </p:cNvSpPr>
              <p:nvPr/>
            </p:nvSpPr>
            <p:spPr bwMode="auto">
              <a:xfrm>
                <a:off x="4004" y="1869"/>
                <a:ext cx="60" cy="26"/>
              </a:xfrm>
              <a:custGeom>
                <a:avLst/>
                <a:gdLst>
                  <a:gd name="T0" fmla="*/ 0 w 482"/>
                  <a:gd name="T1" fmla="*/ 0 h 213"/>
                  <a:gd name="T2" fmla="*/ 0 w 482"/>
                  <a:gd name="T3" fmla="*/ 107 h 213"/>
                  <a:gd name="T4" fmla="*/ 54 w 482"/>
                  <a:gd name="T5" fmla="*/ 160 h 213"/>
                  <a:gd name="T6" fmla="*/ 161 w 482"/>
                  <a:gd name="T7" fmla="*/ 213 h 213"/>
                  <a:gd name="T8" fmla="*/ 161 w 482"/>
                  <a:gd name="T9" fmla="*/ 213 h 213"/>
                  <a:gd name="T10" fmla="*/ 268 w 482"/>
                  <a:gd name="T11" fmla="*/ 213 h 213"/>
                  <a:gd name="T12" fmla="*/ 322 w 482"/>
                  <a:gd name="T13" fmla="*/ 213 h 213"/>
                  <a:gd name="T14" fmla="*/ 375 w 482"/>
                  <a:gd name="T15" fmla="*/ 160 h 213"/>
                  <a:gd name="T16" fmla="*/ 375 w 482"/>
                  <a:gd name="T17" fmla="*/ 160 h 213"/>
                  <a:gd name="T18" fmla="*/ 429 w 482"/>
                  <a:gd name="T19" fmla="*/ 160 h 213"/>
                  <a:gd name="T20" fmla="*/ 429 w 482"/>
                  <a:gd name="T21" fmla="*/ 107 h 213"/>
                  <a:gd name="T22" fmla="*/ 482 w 482"/>
                  <a:gd name="T23" fmla="*/ 5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2" h="213">
                    <a:moveTo>
                      <a:pt x="0" y="0"/>
                    </a:moveTo>
                    <a:lnTo>
                      <a:pt x="0" y="107"/>
                    </a:lnTo>
                    <a:lnTo>
                      <a:pt x="54" y="160"/>
                    </a:lnTo>
                    <a:lnTo>
                      <a:pt x="161" y="213"/>
                    </a:lnTo>
                    <a:lnTo>
                      <a:pt x="161" y="213"/>
                    </a:lnTo>
                    <a:lnTo>
                      <a:pt x="268" y="213"/>
                    </a:lnTo>
                    <a:lnTo>
                      <a:pt x="322" y="213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429" y="160"/>
                    </a:lnTo>
                    <a:lnTo>
                      <a:pt x="429" y="107"/>
                    </a:lnTo>
                    <a:lnTo>
                      <a:pt x="482" y="5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" name="Freeform 607"/>
              <p:cNvSpPr>
                <a:spLocks/>
              </p:cNvSpPr>
              <p:nvPr/>
            </p:nvSpPr>
            <p:spPr bwMode="auto">
              <a:xfrm>
                <a:off x="4004" y="1869"/>
                <a:ext cx="54" cy="20"/>
              </a:xfrm>
              <a:custGeom>
                <a:avLst/>
                <a:gdLst>
                  <a:gd name="T0" fmla="*/ 0 w 429"/>
                  <a:gd name="T1" fmla="*/ 0 h 160"/>
                  <a:gd name="T2" fmla="*/ 0 w 429"/>
                  <a:gd name="T3" fmla="*/ 54 h 160"/>
                  <a:gd name="T4" fmla="*/ 54 w 429"/>
                  <a:gd name="T5" fmla="*/ 160 h 160"/>
                  <a:gd name="T6" fmla="*/ 161 w 429"/>
                  <a:gd name="T7" fmla="*/ 160 h 160"/>
                  <a:gd name="T8" fmla="*/ 161 w 429"/>
                  <a:gd name="T9" fmla="*/ 160 h 160"/>
                  <a:gd name="T10" fmla="*/ 215 w 429"/>
                  <a:gd name="T11" fmla="*/ 160 h 160"/>
                  <a:gd name="T12" fmla="*/ 322 w 429"/>
                  <a:gd name="T13" fmla="*/ 160 h 160"/>
                  <a:gd name="T14" fmla="*/ 375 w 429"/>
                  <a:gd name="T15" fmla="*/ 160 h 160"/>
                  <a:gd name="T16" fmla="*/ 375 w 429"/>
                  <a:gd name="T17" fmla="*/ 160 h 160"/>
                  <a:gd name="T18" fmla="*/ 375 w 429"/>
                  <a:gd name="T19" fmla="*/ 107 h 160"/>
                  <a:gd name="T20" fmla="*/ 429 w 429"/>
                  <a:gd name="T21" fmla="*/ 107 h 160"/>
                  <a:gd name="T22" fmla="*/ 429 w 429"/>
                  <a:gd name="T23" fmla="*/ 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160">
                    <a:moveTo>
                      <a:pt x="0" y="0"/>
                    </a:moveTo>
                    <a:lnTo>
                      <a:pt x="0" y="54"/>
                    </a:lnTo>
                    <a:lnTo>
                      <a:pt x="54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215" y="160"/>
                    </a:lnTo>
                    <a:lnTo>
                      <a:pt x="322" y="160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375" y="107"/>
                    </a:lnTo>
                    <a:lnTo>
                      <a:pt x="429" y="107"/>
                    </a:lnTo>
                    <a:lnTo>
                      <a:pt x="429" y="5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" name="Freeform 608"/>
              <p:cNvSpPr>
                <a:spLocks/>
              </p:cNvSpPr>
              <p:nvPr/>
            </p:nvSpPr>
            <p:spPr bwMode="auto">
              <a:xfrm>
                <a:off x="4004" y="1875"/>
                <a:ext cx="54" cy="14"/>
              </a:xfrm>
              <a:custGeom>
                <a:avLst/>
                <a:gdLst>
                  <a:gd name="T0" fmla="*/ 0 w 429"/>
                  <a:gd name="T1" fmla="*/ 0 h 106"/>
                  <a:gd name="T2" fmla="*/ 0 w 429"/>
                  <a:gd name="T3" fmla="*/ 53 h 106"/>
                  <a:gd name="T4" fmla="*/ 54 w 429"/>
                  <a:gd name="T5" fmla="*/ 53 h 106"/>
                  <a:gd name="T6" fmla="*/ 161 w 429"/>
                  <a:gd name="T7" fmla="*/ 106 h 106"/>
                  <a:gd name="T8" fmla="*/ 161 w 429"/>
                  <a:gd name="T9" fmla="*/ 106 h 106"/>
                  <a:gd name="T10" fmla="*/ 161 w 429"/>
                  <a:gd name="T11" fmla="*/ 106 h 106"/>
                  <a:gd name="T12" fmla="*/ 268 w 429"/>
                  <a:gd name="T13" fmla="*/ 106 h 106"/>
                  <a:gd name="T14" fmla="*/ 375 w 429"/>
                  <a:gd name="T15" fmla="*/ 53 h 106"/>
                  <a:gd name="T16" fmla="*/ 375 w 429"/>
                  <a:gd name="T17" fmla="*/ 53 h 106"/>
                  <a:gd name="T18" fmla="*/ 375 w 429"/>
                  <a:gd name="T19" fmla="*/ 53 h 106"/>
                  <a:gd name="T20" fmla="*/ 429 w 429"/>
                  <a:gd name="T21" fmla="*/ 0 h 106"/>
                  <a:gd name="T22" fmla="*/ 429 w 429"/>
                  <a:gd name="T2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106">
                    <a:moveTo>
                      <a:pt x="0" y="0"/>
                    </a:moveTo>
                    <a:lnTo>
                      <a:pt x="0" y="53"/>
                    </a:lnTo>
                    <a:lnTo>
                      <a:pt x="54" y="53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268" y="106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429" y="0"/>
                    </a:lnTo>
                    <a:lnTo>
                      <a:pt x="429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" name="Freeform 609"/>
              <p:cNvSpPr>
                <a:spLocks/>
              </p:cNvSpPr>
              <p:nvPr/>
            </p:nvSpPr>
            <p:spPr bwMode="auto">
              <a:xfrm>
                <a:off x="4011" y="1875"/>
                <a:ext cx="40" cy="7"/>
              </a:xfrm>
              <a:custGeom>
                <a:avLst/>
                <a:gdLst>
                  <a:gd name="T0" fmla="*/ 321 w 321"/>
                  <a:gd name="T1" fmla="*/ 0 h 53"/>
                  <a:gd name="T2" fmla="*/ 268 w 321"/>
                  <a:gd name="T3" fmla="*/ 53 h 53"/>
                  <a:gd name="T4" fmla="*/ 214 w 321"/>
                  <a:gd name="T5" fmla="*/ 53 h 53"/>
                  <a:gd name="T6" fmla="*/ 161 w 321"/>
                  <a:gd name="T7" fmla="*/ 53 h 53"/>
                  <a:gd name="T8" fmla="*/ 161 w 321"/>
                  <a:gd name="T9" fmla="*/ 53 h 53"/>
                  <a:gd name="T10" fmla="*/ 107 w 321"/>
                  <a:gd name="T11" fmla="*/ 53 h 53"/>
                  <a:gd name="T12" fmla="*/ 54 w 321"/>
                  <a:gd name="T13" fmla="*/ 53 h 53"/>
                  <a:gd name="T14" fmla="*/ 0 w 321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1" h="53">
                    <a:moveTo>
                      <a:pt x="321" y="0"/>
                    </a:moveTo>
                    <a:lnTo>
                      <a:pt x="268" y="53"/>
                    </a:lnTo>
                    <a:lnTo>
                      <a:pt x="214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3" name="Freeform 611"/>
            <p:cNvSpPr>
              <a:spLocks/>
            </p:cNvSpPr>
            <p:nvPr/>
          </p:nvSpPr>
          <p:spPr bwMode="auto">
            <a:xfrm>
              <a:off x="3978" y="1842"/>
              <a:ext cx="40" cy="13"/>
            </a:xfrm>
            <a:custGeom>
              <a:avLst/>
              <a:gdLst>
                <a:gd name="T0" fmla="*/ 0 w 322"/>
                <a:gd name="T1" fmla="*/ 54 h 107"/>
                <a:gd name="T2" fmla="*/ 54 w 322"/>
                <a:gd name="T3" fmla="*/ 107 h 107"/>
                <a:gd name="T4" fmla="*/ 107 w 322"/>
                <a:gd name="T5" fmla="*/ 107 h 107"/>
                <a:gd name="T6" fmla="*/ 214 w 322"/>
                <a:gd name="T7" fmla="*/ 54 h 107"/>
                <a:gd name="T8" fmla="*/ 214 w 322"/>
                <a:gd name="T9" fmla="*/ 54 h 107"/>
                <a:gd name="T10" fmla="*/ 268 w 322"/>
                <a:gd name="T11" fmla="*/ 54 h 107"/>
                <a:gd name="T12" fmla="*/ 268 w 322"/>
                <a:gd name="T13" fmla="*/ 54 h 107"/>
                <a:gd name="T14" fmla="*/ 322 w 322"/>
                <a:gd name="T1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2" h="107">
                  <a:moveTo>
                    <a:pt x="0" y="54"/>
                  </a:moveTo>
                  <a:lnTo>
                    <a:pt x="54" y="107"/>
                  </a:lnTo>
                  <a:lnTo>
                    <a:pt x="107" y="107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68" y="54"/>
                  </a:lnTo>
                  <a:lnTo>
                    <a:pt x="268" y="54"/>
                  </a:lnTo>
                  <a:lnTo>
                    <a:pt x="322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" name="Freeform 612"/>
            <p:cNvSpPr>
              <a:spLocks/>
            </p:cNvSpPr>
            <p:nvPr/>
          </p:nvSpPr>
          <p:spPr bwMode="auto">
            <a:xfrm>
              <a:off x="3984" y="1809"/>
              <a:ext cx="40" cy="40"/>
            </a:xfrm>
            <a:custGeom>
              <a:avLst/>
              <a:gdLst>
                <a:gd name="T0" fmla="*/ 321 w 321"/>
                <a:gd name="T1" fmla="*/ 0 h 321"/>
                <a:gd name="T2" fmla="*/ 321 w 321"/>
                <a:gd name="T3" fmla="*/ 53 h 321"/>
                <a:gd name="T4" fmla="*/ 321 w 321"/>
                <a:gd name="T5" fmla="*/ 107 h 321"/>
                <a:gd name="T6" fmla="*/ 321 w 321"/>
                <a:gd name="T7" fmla="*/ 160 h 321"/>
                <a:gd name="T8" fmla="*/ 321 w 321"/>
                <a:gd name="T9" fmla="*/ 160 h 321"/>
                <a:gd name="T10" fmla="*/ 214 w 321"/>
                <a:gd name="T11" fmla="*/ 267 h 321"/>
                <a:gd name="T12" fmla="*/ 107 w 321"/>
                <a:gd name="T13" fmla="*/ 321 h 321"/>
                <a:gd name="T14" fmla="*/ 0 w 321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321">
                  <a:moveTo>
                    <a:pt x="321" y="0"/>
                  </a:moveTo>
                  <a:lnTo>
                    <a:pt x="321" y="53"/>
                  </a:lnTo>
                  <a:lnTo>
                    <a:pt x="321" y="107"/>
                  </a:lnTo>
                  <a:lnTo>
                    <a:pt x="321" y="160"/>
                  </a:lnTo>
                  <a:lnTo>
                    <a:pt x="321" y="160"/>
                  </a:lnTo>
                  <a:lnTo>
                    <a:pt x="214" y="267"/>
                  </a:lnTo>
                  <a:lnTo>
                    <a:pt x="107" y="321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" name="Freeform 613"/>
            <p:cNvSpPr>
              <a:spLocks/>
            </p:cNvSpPr>
            <p:nvPr/>
          </p:nvSpPr>
          <p:spPr bwMode="auto">
            <a:xfrm>
              <a:off x="4024" y="1835"/>
              <a:ext cx="7" cy="7"/>
            </a:xfrm>
            <a:custGeom>
              <a:avLst/>
              <a:gdLst>
                <a:gd name="T0" fmla="*/ 0 w 54"/>
                <a:gd name="T1" fmla="*/ 53 h 53"/>
                <a:gd name="T2" fmla="*/ 0 w 54"/>
                <a:gd name="T3" fmla="*/ 53 h 53"/>
                <a:gd name="T4" fmla="*/ 0 w 54"/>
                <a:gd name="T5" fmla="*/ 0 h 53"/>
                <a:gd name="T6" fmla="*/ 54 w 54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3">
                  <a:moveTo>
                    <a:pt x="0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" name="Freeform 614"/>
            <p:cNvSpPr>
              <a:spLocks/>
            </p:cNvSpPr>
            <p:nvPr/>
          </p:nvSpPr>
          <p:spPr bwMode="auto">
            <a:xfrm>
              <a:off x="3978" y="1802"/>
              <a:ext cx="33" cy="33"/>
            </a:xfrm>
            <a:custGeom>
              <a:avLst/>
              <a:gdLst>
                <a:gd name="T0" fmla="*/ 0 w 268"/>
                <a:gd name="T1" fmla="*/ 268 h 268"/>
                <a:gd name="T2" fmla="*/ 54 w 268"/>
                <a:gd name="T3" fmla="*/ 268 h 268"/>
                <a:gd name="T4" fmla="*/ 161 w 268"/>
                <a:gd name="T5" fmla="*/ 268 h 268"/>
                <a:gd name="T6" fmla="*/ 268 w 268"/>
                <a:gd name="T7" fmla="*/ 161 h 268"/>
                <a:gd name="T8" fmla="*/ 268 w 268"/>
                <a:gd name="T9" fmla="*/ 161 h 268"/>
                <a:gd name="T10" fmla="*/ 268 w 268"/>
                <a:gd name="T11" fmla="*/ 161 h 268"/>
                <a:gd name="T12" fmla="*/ 268 w 268"/>
                <a:gd name="T13" fmla="*/ 54 h 268"/>
                <a:gd name="T14" fmla="*/ 268 w 268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268">
                  <a:moveTo>
                    <a:pt x="0" y="268"/>
                  </a:moveTo>
                  <a:lnTo>
                    <a:pt x="54" y="268"/>
                  </a:lnTo>
                  <a:lnTo>
                    <a:pt x="161" y="268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54"/>
                  </a:lnTo>
                  <a:lnTo>
                    <a:pt x="268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" name="Freeform 615"/>
            <p:cNvSpPr>
              <a:spLocks/>
            </p:cNvSpPr>
            <p:nvPr/>
          </p:nvSpPr>
          <p:spPr bwMode="auto">
            <a:xfrm>
              <a:off x="3978" y="1829"/>
              <a:ext cx="33" cy="13"/>
            </a:xfrm>
            <a:custGeom>
              <a:avLst/>
              <a:gdLst>
                <a:gd name="T0" fmla="*/ 268 w 268"/>
                <a:gd name="T1" fmla="*/ 0 h 107"/>
                <a:gd name="T2" fmla="*/ 214 w 268"/>
                <a:gd name="T3" fmla="*/ 54 h 107"/>
                <a:gd name="T4" fmla="*/ 214 w 268"/>
                <a:gd name="T5" fmla="*/ 107 h 107"/>
                <a:gd name="T6" fmla="*/ 161 w 268"/>
                <a:gd name="T7" fmla="*/ 107 h 107"/>
                <a:gd name="T8" fmla="*/ 161 w 268"/>
                <a:gd name="T9" fmla="*/ 107 h 107"/>
                <a:gd name="T10" fmla="*/ 54 w 268"/>
                <a:gd name="T11" fmla="*/ 107 h 107"/>
                <a:gd name="T12" fmla="*/ 0 w 268"/>
                <a:gd name="T13" fmla="*/ 107 h 107"/>
                <a:gd name="T14" fmla="*/ 0 w 268"/>
                <a:gd name="T15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07">
                  <a:moveTo>
                    <a:pt x="268" y="0"/>
                  </a:moveTo>
                  <a:lnTo>
                    <a:pt x="214" y="54"/>
                  </a:lnTo>
                  <a:lnTo>
                    <a:pt x="214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54" y="107"/>
                  </a:lnTo>
                  <a:lnTo>
                    <a:pt x="0" y="107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" name="Freeform 616"/>
            <p:cNvSpPr>
              <a:spLocks/>
            </p:cNvSpPr>
            <p:nvPr/>
          </p:nvSpPr>
          <p:spPr bwMode="auto">
            <a:xfrm>
              <a:off x="4004" y="1815"/>
              <a:ext cx="20" cy="20"/>
            </a:xfrm>
            <a:custGeom>
              <a:avLst/>
              <a:gdLst>
                <a:gd name="T0" fmla="*/ 161 w 161"/>
                <a:gd name="T1" fmla="*/ 0 h 161"/>
                <a:gd name="T2" fmla="*/ 161 w 161"/>
                <a:gd name="T3" fmla="*/ 54 h 161"/>
                <a:gd name="T4" fmla="*/ 108 w 161"/>
                <a:gd name="T5" fmla="*/ 107 h 161"/>
                <a:gd name="T6" fmla="*/ 0 w 161"/>
                <a:gd name="T7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61">
                  <a:moveTo>
                    <a:pt x="161" y="0"/>
                  </a:moveTo>
                  <a:lnTo>
                    <a:pt x="161" y="54"/>
                  </a:lnTo>
                  <a:lnTo>
                    <a:pt x="108" y="107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" name="Freeform 617"/>
            <p:cNvSpPr>
              <a:spLocks/>
            </p:cNvSpPr>
            <p:nvPr/>
          </p:nvSpPr>
          <p:spPr bwMode="auto">
            <a:xfrm>
              <a:off x="3964" y="1809"/>
              <a:ext cx="40" cy="26"/>
            </a:xfrm>
            <a:custGeom>
              <a:avLst/>
              <a:gdLst>
                <a:gd name="T0" fmla="*/ 321 w 321"/>
                <a:gd name="T1" fmla="*/ 0 h 214"/>
                <a:gd name="T2" fmla="*/ 321 w 321"/>
                <a:gd name="T3" fmla="*/ 53 h 214"/>
                <a:gd name="T4" fmla="*/ 268 w 321"/>
                <a:gd name="T5" fmla="*/ 107 h 214"/>
                <a:gd name="T6" fmla="*/ 214 w 321"/>
                <a:gd name="T7" fmla="*/ 160 h 214"/>
                <a:gd name="T8" fmla="*/ 214 w 321"/>
                <a:gd name="T9" fmla="*/ 160 h 214"/>
                <a:gd name="T10" fmla="*/ 107 w 321"/>
                <a:gd name="T11" fmla="*/ 214 h 214"/>
                <a:gd name="T12" fmla="*/ 54 w 321"/>
                <a:gd name="T13" fmla="*/ 214 h 214"/>
                <a:gd name="T14" fmla="*/ 0 w 321"/>
                <a:gd name="T15" fmla="*/ 16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321" y="53"/>
                  </a:lnTo>
                  <a:lnTo>
                    <a:pt x="268" y="107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107" y="214"/>
                  </a:lnTo>
                  <a:lnTo>
                    <a:pt x="54" y="214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" name="Freeform 618"/>
            <p:cNvSpPr>
              <a:spLocks/>
            </p:cNvSpPr>
            <p:nvPr/>
          </p:nvSpPr>
          <p:spPr bwMode="auto">
            <a:xfrm>
              <a:off x="3964" y="1822"/>
              <a:ext cx="34" cy="7"/>
            </a:xfrm>
            <a:custGeom>
              <a:avLst/>
              <a:gdLst>
                <a:gd name="T0" fmla="*/ 268 w 268"/>
                <a:gd name="T1" fmla="*/ 0 h 53"/>
                <a:gd name="T2" fmla="*/ 214 w 268"/>
                <a:gd name="T3" fmla="*/ 53 h 53"/>
                <a:gd name="T4" fmla="*/ 161 w 268"/>
                <a:gd name="T5" fmla="*/ 53 h 53"/>
                <a:gd name="T6" fmla="*/ 107 w 268"/>
                <a:gd name="T7" fmla="*/ 53 h 53"/>
                <a:gd name="T8" fmla="*/ 107 w 268"/>
                <a:gd name="T9" fmla="*/ 53 h 53"/>
                <a:gd name="T10" fmla="*/ 0 w 268"/>
                <a:gd name="T11" fmla="*/ 53 h 53"/>
                <a:gd name="T12" fmla="*/ 0 w 268"/>
                <a:gd name="T13" fmla="*/ 53 h 53"/>
                <a:gd name="T14" fmla="*/ 0 w 26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3">
                  <a:moveTo>
                    <a:pt x="268" y="0"/>
                  </a:moveTo>
                  <a:lnTo>
                    <a:pt x="214" y="53"/>
                  </a:lnTo>
                  <a:lnTo>
                    <a:pt x="161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" name="Freeform 619"/>
            <p:cNvSpPr>
              <a:spLocks/>
            </p:cNvSpPr>
            <p:nvPr/>
          </p:nvSpPr>
          <p:spPr bwMode="auto">
            <a:xfrm>
              <a:off x="3964" y="1802"/>
              <a:ext cx="34" cy="20"/>
            </a:xfrm>
            <a:custGeom>
              <a:avLst/>
              <a:gdLst>
                <a:gd name="T0" fmla="*/ 268 w 268"/>
                <a:gd name="T1" fmla="*/ 0 h 161"/>
                <a:gd name="T2" fmla="*/ 268 w 268"/>
                <a:gd name="T3" fmla="*/ 54 h 161"/>
                <a:gd name="T4" fmla="*/ 214 w 268"/>
                <a:gd name="T5" fmla="*/ 54 h 161"/>
                <a:gd name="T6" fmla="*/ 161 w 268"/>
                <a:gd name="T7" fmla="*/ 107 h 161"/>
                <a:gd name="T8" fmla="*/ 161 w 268"/>
                <a:gd name="T9" fmla="*/ 107 h 161"/>
                <a:gd name="T10" fmla="*/ 107 w 268"/>
                <a:gd name="T11" fmla="*/ 161 h 161"/>
                <a:gd name="T12" fmla="*/ 54 w 268"/>
                <a:gd name="T13" fmla="*/ 161 h 161"/>
                <a:gd name="T14" fmla="*/ 0 w 2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61">
                  <a:moveTo>
                    <a:pt x="268" y="0"/>
                  </a:moveTo>
                  <a:lnTo>
                    <a:pt x="268" y="54"/>
                  </a:lnTo>
                  <a:lnTo>
                    <a:pt x="214" y="54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07" y="161"/>
                  </a:lnTo>
                  <a:lnTo>
                    <a:pt x="54" y="161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" name="Freeform 620"/>
            <p:cNvSpPr>
              <a:spLocks/>
            </p:cNvSpPr>
            <p:nvPr/>
          </p:nvSpPr>
          <p:spPr bwMode="auto">
            <a:xfrm>
              <a:off x="3971" y="1815"/>
              <a:ext cx="27" cy="7"/>
            </a:xfrm>
            <a:custGeom>
              <a:avLst/>
              <a:gdLst>
                <a:gd name="T0" fmla="*/ 0 w 214"/>
                <a:gd name="T1" fmla="*/ 54 h 54"/>
                <a:gd name="T2" fmla="*/ 53 w 214"/>
                <a:gd name="T3" fmla="*/ 54 h 54"/>
                <a:gd name="T4" fmla="*/ 160 w 214"/>
                <a:gd name="T5" fmla="*/ 54 h 54"/>
                <a:gd name="T6" fmla="*/ 214 w 214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54">
                  <a:moveTo>
                    <a:pt x="0" y="54"/>
                  </a:moveTo>
                  <a:lnTo>
                    <a:pt x="53" y="54"/>
                  </a:lnTo>
                  <a:lnTo>
                    <a:pt x="160" y="54"/>
                  </a:lnTo>
                  <a:lnTo>
                    <a:pt x="21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" name="Freeform 621"/>
            <p:cNvSpPr>
              <a:spLocks/>
            </p:cNvSpPr>
            <p:nvPr/>
          </p:nvSpPr>
          <p:spPr bwMode="auto">
            <a:xfrm>
              <a:off x="3958" y="1795"/>
              <a:ext cx="40" cy="27"/>
            </a:xfrm>
            <a:custGeom>
              <a:avLst/>
              <a:gdLst>
                <a:gd name="T0" fmla="*/ 0 w 321"/>
                <a:gd name="T1" fmla="*/ 160 h 214"/>
                <a:gd name="T2" fmla="*/ 0 w 321"/>
                <a:gd name="T3" fmla="*/ 160 h 214"/>
                <a:gd name="T4" fmla="*/ 53 w 321"/>
                <a:gd name="T5" fmla="*/ 214 h 214"/>
                <a:gd name="T6" fmla="*/ 107 w 321"/>
                <a:gd name="T7" fmla="*/ 160 h 214"/>
                <a:gd name="T8" fmla="*/ 107 w 321"/>
                <a:gd name="T9" fmla="*/ 160 h 214"/>
                <a:gd name="T10" fmla="*/ 160 w 321"/>
                <a:gd name="T11" fmla="*/ 160 h 214"/>
                <a:gd name="T12" fmla="*/ 267 w 321"/>
                <a:gd name="T13" fmla="*/ 107 h 214"/>
                <a:gd name="T14" fmla="*/ 321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0" y="160"/>
                  </a:moveTo>
                  <a:lnTo>
                    <a:pt x="0" y="160"/>
                  </a:lnTo>
                  <a:lnTo>
                    <a:pt x="53" y="214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60" y="160"/>
                  </a:lnTo>
                  <a:lnTo>
                    <a:pt x="267" y="107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4" name="Freeform 622"/>
            <p:cNvSpPr>
              <a:spLocks/>
            </p:cNvSpPr>
            <p:nvPr/>
          </p:nvSpPr>
          <p:spPr bwMode="auto">
            <a:xfrm>
              <a:off x="3958" y="1782"/>
              <a:ext cx="46" cy="33"/>
            </a:xfrm>
            <a:custGeom>
              <a:avLst/>
              <a:gdLst>
                <a:gd name="T0" fmla="*/ 374 w 374"/>
                <a:gd name="T1" fmla="*/ 0 h 267"/>
                <a:gd name="T2" fmla="*/ 321 w 374"/>
                <a:gd name="T3" fmla="*/ 0 h 267"/>
                <a:gd name="T4" fmla="*/ 267 w 374"/>
                <a:gd name="T5" fmla="*/ 53 h 267"/>
                <a:gd name="T6" fmla="*/ 214 w 374"/>
                <a:gd name="T7" fmla="*/ 107 h 267"/>
                <a:gd name="T8" fmla="*/ 214 w 374"/>
                <a:gd name="T9" fmla="*/ 107 h 267"/>
                <a:gd name="T10" fmla="*/ 160 w 374"/>
                <a:gd name="T11" fmla="*/ 160 h 267"/>
                <a:gd name="T12" fmla="*/ 107 w 374"/>
                <a:gd name="T13" fmla="*/ 214 h 267"/>
                <a:gd name="T14" fmla="*/ 0 w 37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267">
                  <a:moveTo>
                    <a:pt x="374" y="0"/>
                  </a:moveTo>
                  <a:lnTo>
                    <a:pt x="321" y="0"/>
                  </a:lnTo>
                  <a:lnTo>
                    <a:pt x="267" y="53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160" y="160"/>
                  </a:lnTo>
                  <a:lnTo>
                    <a:pt x="107" y="214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5" name="Freeform 623"/>
            <p:cNvSpPr>
              <a:spLocks/>
            </p:cNvSpPr>
            <p:nvPr/>
          </p:nvSpPr>
          <p:spPr bwMode="auto">
            <a:xfrm>
              <a:off x="3958" y="1795"/>
              <a:ext cx="33" cy="20"/>
            </a:xfrm>
            <a:custGeom>
              <a:avLst/>
              <a:gdLst>
                <a:gd name="T0" fmla="*/ 267 w 267"/>
                <a:gd name="T1" fmla="*/ 0 h 160"/>
                <a:gd name="T2" fmla="*/ 214 w 267"/>
                <a:gd name="T3" fmla="*/ 53 h 160"/>
                <a:gd name="T4" fmla="*/ 214 w 267"/>
                <a:gd name="T5" fmla="*/ 53 h 160"/>
                <a:gd name="T6" fmla="*/ 160 w 267"/>
                <a:gd name="T7" fmla="*/ 107 h 160"/>
                <a:gd name="T8" fmla="*/ 160 w 267"/>
                <a:gd name="T9" fmla="*/ 107 h 160"/>
                <a:gd name="T10" fmla="*/ 107 w 267"/>
                <a:gd name="T11" fmla="*/ 160 h 160"/>
                <a:gd name="T12" fmla="*/ 53 w 267"/>
                <a:gd name="T13" fmla="*/ 160 h 160"/>
                <a:gd name="T14" fmla="*/ 0 w 2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60">
                  <a:moveTo>
                    <a:pt x="267" y="0"/>
                  </a:moveTo>
                  <a:lnTo>
                    <a:pt x="214" y="53"/>
                  </a:lnTo>
                  <a:lnTo>
                    <a:pt x="214" y="53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07" y="160"/>
                  </a:lnTo>
                  <a:lnTo>
                    <a:pt x="53" y="160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6" name="Freeform 624"/>
            <p:cNvSpPr>
              <a:spLocks/>
            </p:cNvSpPr>
            <p:nvPr/>
          </p:nvSpPr>
          <p:spPr bwMode="auto">
            <a:xfrm>
              <a:off x="3958" y="1789"/>
              <a:ext cx="26" cy="20"/>
            </a:xfrm>
            <a:custGeom>
              <a:avLst/>
              <a:gdLst>
                <a:gd name="T0" fmla="*/ 214 w 214"/>
                <a:gd name="T1" fmla="*/ 0 h 161"/>
                <a:gd name="T2" fmla="*/ 160 w 214"/>
                <a:gd name="T3" fmla="*/ 54 h 161"/>
                <a:gd name="T4" fmla="*/ 107 w 214"/>
                <a:gd name="T5" fmla="*/ 54 h 161"/>
                <a:gd name="T6" fmla="*/ 107 w 214"/>
                <a:gd name="T7" fmla="*/ 107 h 161"/>
                <a:gd name="T8" fmla="*/ 107 w 214"/>
                <a:gd name="T9" fmla="*/ 107 h 161"/>
                <a:gd name="T10" fmla="*/ 53 w 214"/>
                <a:gd name="T11" fmla="*/ 161 h 161"/>
                <a:gd name="T12" fmla="*/ 0 w 214"/>
                <a:gd name="T13" fmla="*/ 161 h 161"/>
                <a:gd name="T14" fmla="*/ 0 w 214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61">
                  <a:moveTo>
                    <a:pt x="214" y="0"/>
                  </a:moveTo>
                  <a:lnTo>
                    <a:pt x="160" y="54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61"/>
                  </a:lnTo>
                  <a:lnTo>
                    <a:pt x="0" y="161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" name="Freeform 625"/>
            <p:cNvSpPr>
              <a:spLocks/>
            </p:cNvSpPr>
            <p:nvPr/>
          </p:nvSpPr>
          <p:spPr bwMode="auto">
            <a:xfrm>
              <a:off x="3944" y="1782"/>
              <a:ext cx="34" cy="33"/>
            </a:xfrm>
            <a:custGeom>
              <a:avLst/>
              <a:gdLst>
                <a:gd name="T0" fmla="*/ 267 w 267"/>
                <a:gd name="T1" fmla="*/ 0 h 267"/>
                <a:gd name="T2" fmla="*/ 214 w 267"/>
                <a:gd name="T3" fmla="*/ 53 h 267"/>
                <a:gd name="T4" fmla="*/ 214 w 267"/>
                <a:gd name="T5" fmla="*/ 53 h 267"/>
                <a:gd name="T6" fmla="*/ 160 w 267"/>
                <a:gd name="T7" fmla="*/ 53 h 267"/>
                <a:gd name="T8" fmla="*/ 160 w 267"/>
                <a:gd name="T9" fmla="*/ 53 h 267"/>
                <a:gd name="T10" fmla="*/ 107 w 267"/>
                <a:gd name="T11" fmla="*/ 107 h 267"/>
                <a:gd name="T12" fmla="*/ 53 w 267"/>
                <a:gd name="T13" fmla="*/ 160 h 267"/>
                <a:gd name="T14" fmla="*/ 53 w 267"/>
                <a:gd name="T15" fmla="*/ 160 h 267"/>
                <a:gd name="T16" fmla="*/ 53 w 267"/>
                <a:gd name="T17" fmla="*/ 160 h 267"/>
                <a:gd name="T18" fmla="*/ 0 w 267"/>
                <a:gd name="T19" fmla="*/ 214 h 267"/>
                <a:gd name="T20" fmla="*/ 0 w 267"/>
                <a:gd name="T21" fmla="*/ 267 h 267"/>
                <a:gd name="T22" fmla="*/ 0 w 267"/>
                <a:gd name="T2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267">
                  <a:moveTo>
                    <a:pt x="267" y="0"/>
                  </a:moveTo>
                  <a:lnTo>
                    <a:pt x="214" y="53"/>
                  </a:lnTo>
                  <a:lnTo>
                    <a:pt x="214" y="53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07" y="107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" name="Freeform 626"/>
            <p:cNvSpPr>
              <a:spLocks/>
            </p:cNvSpPr>
            <p:nvPr/>
          </p:nvSpPr>
          <p:spPr bwMode="auto">
            <a:xfrm>
              <a:off x="3944" y="1789"/>
              <a:ext cx="34" cy="26"/>
            </a:xfrm>
            <a:custGeom>
              <a:avLst/>
              <a:gdLst>
                <a:gd name="T0" fmla="*/ 267 w 267"/>
                <a:gd name="T1" fmla="*/ 0 h 214"/>
                <a:gd name="T2" fmla="*/ 214 w 267"/>
                <a:gd name="T3" fmla="*/ 54 h 214"/>
                <a:gd name="T4" fmla="*/ 160 w 267"/>
                <a:gd name="T5" fmla="*/ 54 h 214"/>
                <a:gd name="T6" fmla="*/ 160 w 267"/>
                <a:gd name="T7" fmla="*/ 54 h 214"/>
                <a:gd name="T8" fmla="*/ 160 w 267"/>
                <a:gd name="T9" fmla="*/ 54 h 214"/>
                <a:gd name="T10" fmla="*/ 107 w 267"/>
                <a:gd name="T11" fmla="*/ 107 h 214"/>
                <a:gd name="T12" fmla="*/ 53 w 267"/>
                <a:gd name="T13" fmla="*/ 161 h 214"/>
                <a:gd name="T14" fmla="*/ 53 w 267"/>
                <a:gd name="T15" fmla="*/ 161 h 214"/>
                <a:gd name="T16" fmla="*/ 53 w 267"/>
                <a:gd name="T17" fmla="*/ 161 h 214"/>
                <a:gd name="T18" fmla="*/ 53 w 267"/>
                <a:gd name="T19" fmla="*/ 214 h 214"/>
                <a:gd name="T20" fmla="*/ 0 w 267"/>
                <a:gd name="T21" fmla="*/ 214 h 214"/>
                <a:gd name="T22" fmla="*/ 0 w 267"/>
                <a:gd name="T2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214">
                  <a:moveTo>
                    <a:pt x="267" y="0"/>
                  </a:moveTo>
                  <a:lnTo>
                    <a:pt x="214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07" y="107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214"/>
                  </a:lnTo>
                  <a:lnTo>
                    <a:pt x="0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" name="Freeform 627"/>
            <p:cNvSpPr>
              <a:spLocks/>
            </p:cNvSpPr>
            <p:nvPr/>
          </p:nvSpPr>
          <p:spPr bwMode="auto">
            <a:xfrm>
              <a:off x="3937" y="1782"/>
              <a:ext cx="21" cy="27"/>
            </a:xfrm>
            <a:custGeom>
              <a:avLst/>
              <a:gdLst>
                <a:gd name="T0" fmla="*/ 161 w 161"/>
                <a:gd name="T1" fmla="*/ 0 h 214"/>
                <a:gd name="T2" fmla="*/ 161 w 161"/>
                <a:gd name="T3" fmla="*/ 53 h 214"/>
                <a:gd name="T4" fmla="*/ 107 w 161"/>
                <a:gd name="T5" fmla="*/ 53 h 214"/>
                <a:gd name="T6" fmla="*/ 107 w 161"/>
                <a:gd name="T7" fmla="*/ 107 h 214"/>
                <a:gd name="T8" fmla="*/ 107 w 161"/>
                <a:gd name="T9" fmla="*/ 107 h 214"/>
                <a:gd name="T10" fmla="*/ 54 w 161"/>
                <a:gd name="T11" fmla="*/ 160 h 214"/>
                <a:gd name="T12" fmla="*/ 54 w 161"/>
                <a:gd name="T13" fmla="*/ 214 h 214"/>
                <a:gd name="T14" fmla="*/ 0 w 16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214">
                  <a:moveTo>
                    <a:pt x="161" y="0"/>
                  </a:moveTo>
                  <a:lnTo>
                    <a:pt x="161" y="53"/>
                  </a:ln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160"/>
                  </a:lnTo>
                  <a:lnTo>
                    <a:pt x="54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" name="Freeform 628"/>
            <p:cNvSpPr>
              <a:spLocks/>
            </p:cNvSpPr>
            <p:nvPr/>
          </p:nvSpPr>
          <p:spPr bwMode="auto">
            <a:xfrm>
              <a:off x="3931" y="1762"/>
              <a:ext cx="33" cy="40"/>
            </a:xfrm>
            <a:custGeom>
              <a:avLst/>
              <a:gdLst>
                <a:gd name="T0" fmla="*/ 0 w 267"/>
                <a:gd name="T1" fmla="*/ 321 h 321"/>
                <a:gd name="T2" fmla="*/ 0 w 267"/>
                <a:gd name="T3" fmla="*/ 321 h 321"/>
                <a:gd name="T4" fmla="*/ 0 w 267"/>
                <a:gd name="T5" fmla="*/ 268 h 321"/>
                <a:gd name="T6" fmla="*/ 53 w 267"/>
                <a:gd name="T7" fmla="*/ 214 h 321"/>
                <a:gd name="T8" fmla="*/ 53 w 267"/>
                <a:gd name="T9" fmla="*/ 214 h 321"/>
                <a:gd name="T10" fmla="*/ 107 w 267"/>
                <a:gd name="T11" fmla="*/ 161 h 321"/>
                <a:gd name="T12" fmla="*/ 160 w 267"/>
                <a:gd name="T13" fmla="*/ 54 h 321"/>
                <a:gd name="T14" fmla="*/ 267 w 267"/>
                <a:gd name="T1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321">
                  <a:moveTo>
                    <a:pt x="0" y="321"/>
                  </a:moveTo>
                  <a:lnTo>
                    <a:pt x="0" y="321"/>
                  </a:lnTo>
                  <a:lnTo>
                    <a:pt x="0" y="268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107" y="161"/>
                  </a:lnTo>
                  <a:lnTo>
                    <a:pt x="160" y="54"/>
                  </a:lnTo>
                  <a:lnTo>
                    <a:pt x="267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" name="Freeform 629"/>
            <p:cNvSpPr>
              <a:spLocks/>
            </p:cNvSpPr>
            <p:nvPr/>
          </p:nvSpPr>
          <p:spPr bwMode="auto">
            <a:xfrm>
              <a:off x="3931" y="1775"/>
              <a:ext cx="27" cy="34"/>
            </a:xfrm>
            <a:custGeom>
              <a:avLst/>
              <a:gdLst>
                <a:gd name="T0" fmla="*/ 214 w 214"/>
                <a:gd name="T1" fmla="*/ 0 h 268"/>
                <a:gd name="T2" fmla="*/ 160 w 214"/>
                <a:gd name="T3" fmla="*/ 0 h 268"/>
                <a:gd name="T4" fmla="*/ 107 w 214"/>
                <a:gd name="T5" fmla="*/ 54 h 268"/>
                <a:gd name="T6" fmla="*/ 107 w 214"/>
                <a:gd name="T7" fmla="*/ 54 h 268"/>
                <a:gd name="T8" fmla="*/ 107 w 214"/>
                <a:gd name="T9" fmla="*/ 54 h 268"/>
                <a:gd name="T10" fmla="*/ 53 w 214"/>
                <a:gd name="T11" fmla="*/ 161 h 268"/>
                <a:gd name="T12" fmla="*/ 53 w 214"/>
                <a:gd name="T13" fmla="*/ 214 h 268"/>
                <a:gd name="T14" fmla="*/ 0 w 214"/>
                <a:gd name="T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68">
                  <a:moveTo>
                    <a:pt x="214" y="0"/>
                  </a:moveTo>
                  <a:lnTo>
                    <a:pt x="160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161"/>
                  </a:lnTo>
                  <a:lnTo>
                    <a:pt x="53" y="214"/>
                  </a:lnTo>
                  <a:lnTo>
                    <a:pt x="0" y="26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" name="Freeform 630"/>
            <p:cNvSpPr>
              <a:spLocks/>
            </p:cNvSpPr>
            <p:nvPr/>
          </p:nvSpPr>
          <p:spPr bwMode="auto">
            <a:xfrm>
              <a:off x="3917" y="1769"/>
              <a:ext cx="20" cy="40"/>
            </a:xfrm>
            <a:custGeom>
              <a:avLst/>
              <a:gdLst>
                <a:gd name="T0" fmla="*/ 160 w 160"/>
                <a:gd name="T1" fmla="*/ 0 h 321"/>
                <a:gd name="T2" fmla="*/ 107 w 160"/>
                <a:gd name="T3" fmla="*/ 53 h 321"/>
                <a:gd name="T4" fmla="*/ 107 w 160"/>
                <a:gd name="T5" fmla="*/ 107 h 321"/>
                <a:gd name="T6" fmla="*/ 107 w 160"/>
                <a:gd name="T7" fmla="*/ 160 h 321"/>
                <a:gd name="T8" fmla="*/ 107 w 160"/>
                <a:gd name="T9" fmla="*/ 160 h 321"/>
                <a:gd name="T10" fmla="*/ 53 w 160"/>
                <a:gd name="T11" fmla="*/ 214 h 321"/>
                <a:gd name="T12" fmla="*/ 53 w 160"/>
                <a:gd name="T13" fmla="*/ 267 h 321"/>
                <a:gd name="T14" fmla="*/ 0 w 160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321">
                  <a:moveTo>
                    <a:pt x="160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53" y="214"/>
                  </a:lnTo>
                  <a:lnTo>
                    <a:pt x="53" y="267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3" name="Freeform 631"/>
            <p:cNvSpPr>
              <a:spLocks/>
            </p:cNvSpPr>
            <p:nvPr/>
          </p:nvSpPr>
          <p:spPr bwMode="auto">
            <a:xfrm>
              <a:off x="3911" y="1769"/>
              <a:ext cx="20" cy="33"/>
            </a:xfrm>
            <a:custGeom>
              <a:avLst/>
              <a:gdLst>
                <a:gd name="T0" fmla="*/ 161 w 161"/>
                <a:gd name="T1" fmla="*/ 0 h 267"/>
                <a:gd name="T2" fmla="*/ 54 w 161"/>
                <a:gd name="T3" fmla="*/ 53 h 267"/>
                <a:gd name="T4" fmla="*/ 0 w 161"/>
                <a:gd name="T5" fmla="*/ 160 h 267"/>
                <a:gd name="T6" fmla="*/ 0 w 161"/>
                <a:gd name="T7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267">
                  <a:moveTo>
                    <a:pt x="161" y="0"/>
                  </a:moveTo>
                  <a:lnTo>
                    <a:pt x="54" y="53"/>
                  </a:lnTo>
                  <a:lnTo>
                    <a:pt x="0" y="160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" name="Freeform 632"/>
            <p:cNvSpPr>
              <a:spLocks/>
            </p:cNvSpPr>
            <p:nvPr/>
          </p:nvSpPr>
          <p:spPr bwMode="auto">
            <a:xfrm>
              <a:off x="3917" y="1769"/>
              <a:ext cx="14" cy="33"/>
            </a:xfrm>
            <a:custGeom>
              <a:avLst/>
              <a:gdLst>
                <a:gd name="T0" fmla="*/ 0 w 107"/>
                <a:gd name="T1" fmla="*/ 267 h 267"/>
                <a:gd name="T2" fmla="*/ 0 w 107"/>
                <a:gd name="T3" fmla="*/ 267 h 267"/>
                <a:gd name="T4" fmla="*/ 0 w 107"/>
                <a:gd name="T5" fmla="*/ 214 h 267"/>
                <a:gd name="T6" fmla="*/ 53 w 107"/>
                <a:gd name="T7" fmla="*/ 160 h 267"/>
                <a:gd name="T8" fmla="*/ 53 w 107"/>
                <a:gd name="T9" fmla="*/ 160 h 267"/>
                <a:gd name="T10" fmla="*/ 53 w 107"/>
                <a:gd name="T11" fmla="*/ 107 h 267"/>
                <a:gd name="T12" fmla="*/ 53 w 107"/>
                <a:gd name="T13" fmla="*/ 53 h 267"/>
                <a:gd name="T14" fmla="*/ 107 w 107"/>
                <a:gd name="T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67">
                  <a:moveTo>
                    <a:pt x="0" y="267"/>
                  </a:moveTo>
                  <a:lnTo>
                    <a:pt x="0" y="267"/>
                  </a:lnTo>
                  <a:lnTo>
                    <a:pt x="0" y="214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53" y="107"/>
                  </a:lnTo>
                  <a:lnTo>
                    <a:pt x="53" y="53"/>
                  </a:lnTo>
                  <a:lnTo>
                    <a:pt x="107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5" name="Freeform 633"/>
            <p:cNvSpPr>
              <a:spLocks/>
            </p:cNvSpPr>
            <p:nvPr/>
          </p:nvSpPr>
          <p:spPr bwMode="auto">
            <a:xfrm>
              <a:off x="3917" y="1769"/>
              <a:ext cx="14" cy="33"/>
            </a:xfrm>
            <a:custGeom>
              <a:avLst/>
              <a:gdLst>
                <a:gd name="T0" fmla="*/ 107 w 107"/>
                <a:gd name="T1" fmla="*/ 0 h 267"/>
                <a:gd name="T2" fmla="*/ 53 w 107"/>
                <a:gd name="T3" fmla="*/ 53 h 267"/>
                <a:gd name="T4" fmla="*/ 0 w 107"/>
                <a:gd name="T5" fmla="*/ 107 h 267"/>
                <a:gd name="T6" fmla="*/ 0 w 107"/>
                <a:gd name="T7" fmla="*/ 160 h 267"/>
                <a:gd name="T8" fmla="*/ 0 w 107"/>
                <a:gd name="T9" fmla="*/ 160 h 267"/>
                <a:gd name="T10" fmla="*/ 0 w 107"/>
                <a:gd name="T11" fmla="*/ 214 h 267"/>
                <a:gd name="T12" fmla="*/ 0 w 107"/>
                <a:gd name="T13" fmla="*/ 267 h 267"/>
                <a:gd name="T14" fmla="*/ 0 w 107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67">
                  <a:moveTo>
                    <a:pt x="107" y="0"/>
                  </a:moveTo>
                  <a:lnTo>
                    <a:pt x="53" y="53"/>
                  </a:lnTo>
                  <a:lnTo>
                    <a:pt x="0" y="107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6" name="Freeform 634"/>
            <p:cNvSpPr>
              <a:spLocks/>
            </p:cNvSpPr>
            <p:nvPr/>
          </p:nvSpPr>
          <p:spPr bwMode="auto">
            <a:xfrm>
              <a:off x="3897" y="1775"/>
              <a:ext cx="7" cy="34"/>
            </a:xfrm>
            <a:custGeom>
              <a:avLst/>
              <a:gdLst>
                <a:gd name="T0" fmla="*/ 0 w 54"/>
                <a:gd name="T1" fmla="*/ 268 h 268"/>
                <a:gd name="T2" fmla="*/ 0 w 54"/>
                <a:gd name="T3" fmla="*/ 214 h 268"/>
                <a:gd name="T4" fmla="*/ 0 w 54"/>
                <a:gd name="T5" fmla="*/ 161 h 268"/>
                <a:gd name="T6" fmla="*/ 54 w 54"/>
                <a:gd name="T7" fmla="*/ 107 h 268"/>
                <a:gd name="T8" fmla="*/ 54 w 54"/>
                <a:gd name="T9" fmla="*/ 107 h 268"/>
                <a:gd name="T10" fmla="*/ 0 w 54"/>
                <a:gd name="T11" fmla="*/ 54 h 268"/>
                <a:gd name="T12" fmla="*/ 0 w 54"/>
                <a:gd name="T13" fmla="*/ 54 h 268"/>
                <a:gd name="T14" fmla="*/ 54 w 5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8">
                  <a:moveTo>
                    <a:pt x="0" y="268"/>
                  </a:moveTo>
                  <a:lnTo>
                    <a:pt x="0" y="214"/>
                  </a:lnTo>
                  <a:lnTo>
                    <a:pt x="0" y="161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" name="Freeform 635"/>
            <p:cNvSpPr>
              <a:spLocks/>
            </p:cNvSpPr>
            <p:nvPr/>
          </p:nvSpPr>
          <p:spPr bwMode="auto">
            <a:xfrm>
              <a:off x="3904" y="1755"/>
              <a:ext cx="27" cy="54"/>
            </a:xfrm>
            <a:custGeom>
              <a:avLst/>
              <a:gdLst>
                <a:gd name="T0" fmla="*/ 214 w 214"/>
                <a:gd name="T1" fmla="*/ 0 h 428"/>
                <a:gd name="T2" fmla="*/ 107 w 214"/>
                <a:gd name="T3" fmla="*/ 53 h 428"/>
                <a:gd name="T4" fmla="*/ 53 w 214"/>
                <a:gd name="T5" fmla="*/ 107 h 428"/>
                <a:gd name="T6" fmla="*/ 53 w 214"/>
                <a:gd name="T7" fmla="*/ 214 h 428"/>
                <a:gd name="T8" fmla="*/ 53 w 214"/>
                <a:gd name="T9" fmla="*/ 214 h 428"/>
                <a:gd name="T10" fmla="*/ 0 w 214"/>
                <a:gd name="T11" fmla="*/ 321 h 428"/>
                <a:gd name="T12" fmla="*/ 0 w 214"/>
                <a:gd name="T13" fmla="*/ 374 h 428"/>
                <a:gd name="T14" fmla="*/ 0 w 214"/>
                <a:gd name="T15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428">
                  <a:moveTo>
                    <a:pt x="214" y="0"/>
                  </a:moveTo>
                  <a:lnTo>
                    <a:pt x="107" y="53"/>
                  </a:lnTo>
                  <a:lnTo>
                    <a:pt x="53" y="107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0" y="321"/>
                  </a:lnTo>
                  <a:lnTo>
                    <a:pt x="0" y="374"/>
                  </a:lnTo>
                  <a:lnTo>
                    <a:pt x="0" y="42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" name="Freeform 636"/>
            <p:cNvSpPr>
              <a:spLocks/>
            </p:cNvSpPr>
            <p:nvPr/>
          </p:nvSpPr>
          <p:spPr bwMode="auto">
            <a:xfrm>
              <a:off x="3904" y="1755"/>
              <a:ext cx="13" cy="47"/>
            </a:xfrm>
            <a:custGeom>
              <a:avLst/>
              <a:gdLst>
                <a:gd name="T0" fmla="*/ 107 w 107"/>
                <a:gd name="T1" fmla="*/ 0 h 374"/>
                <a:gd name="T2" fmla="*/ 53 w 107"/>
                <a:gd name="T3" fmla="*/ 53 h 374"/>
                <a:gd name="T4" fmla="*/ 0 w 107"/>
                <a:gd name="T5" fmla="*/ 160 h 374"/>
                <a:gd name="T6" fmla="*/ 0 w 107"/>
                <a:gd name="T7" fmla="*/ 214 h 374"/>
                <a:gd name="T8" fmla="*/ 0 w 107"/>
                <a:gd name="T9" fmla="*/ 214 h 374"/>
                <a:gd name="T10" fmla="*/ 0 w 107"/>
                <a:gd name="T11" fmla="*/ 267 h 374"/>
                <a:gd name="T12" fmla="*/ 0 w 107"/>
                <a:gd name="T13" fmla="*/ 321 h 374"/>
                <a:gd name="T14" fmla="*/ 0 w 107"/>
                <a:gd name="T15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74">
                  <a:moveTo>
                    <a:pt x="107" y="0"/>
                  </a:moveTo>
                  <a:lnTo>
                    <a:pt x="53" y="53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321"/>
                  </a:lnTo>
                  <a:lnTo>
                    <a:pt x="0" y="37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" name="Freeform 637"/>
            <p:cNvSpPr>
              <a:spLocks/>
            </p:cNvSpPr>
            <p:nvPr/>
          </p:nvSpPr>
          <p:spPr bwMode="auto">
            <a:xfrm>
              <a:off x="3891" y="1769"/>
              <a:ext cx="6" cy="46"/>
            </a:xfrm>
            <a:custGeom>
              <a:avLst/>
              <a:gdLst>
                <a:gd name="T0" fmla="*/ 53 w 53"/>
                <a:gd name="T1" fmla="*/ 0 h 374"/>
                <a:gd name="T2" fmla="*/ 0 w 53"/>
                <a:gd name="T3" fmla="*/ 53 h 374"/>
                <a:gd name="T4" fmla="*/ 0 w 53"/>
                <a:gd name="T5" fmla="*/ 160 h 374"/>
                <a:gd name="T6" fmla="*/ 0 w 53"/>
                <a:gd name="T7" fmla="*/ 214 h 374"/>
                <a:gd name="T8" fmla="*/ 0 w 53"/>
                <a:gd name="T9" fmla="*/ 214 h 374"/>
                <a:gd name="T10" fmla="*/ 0 w 53"/>
                <a:gd name="T11" fmla="*/ 321 h 374"/>
                <a:gd name="T12" fmla="*/ 0 w 53"/>
                <a:gd name="T13" fmla="*/ 374 h 374"/>
                <a:gd name="T14" fmla="*/ 0 w 53"/>
                <a:gd name="T15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74">
                  <a:moveTo>
                    <a:pt x="53" y="0"/>
                  </a:moveTo>
                  <a:lnTo>
                    <a:pt x="0" y="53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321"/>
                  </a:lnTo>
                  <a:lnTo>
                    <a:pt x="0" y="374"/>
                  </a:lnTo>
                  <a:lnTo>
                    <a:pt x="0" y="37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" name="Freeform 638"/>
            <p:cNvSpPr>
              <a:spLocks/>
            </p:cNvSpPr>
            <p:nvPr/>
          </p:nvSpPr>
          <p:spPr bwMode="auto">
            <a:xfrm>
              <a:off x="3891" y="1775"/>
              <a:ext cx="6" cy="40"/>
            </a:xfrm>
            <a:custGeom>
              <a:avLst/>
              <a:gdLst>
                <a:gd name="T0" fmla="*/ 53 w 53"/>
                <a:gd name="T1" fmla="*/ 0 h 321"/>
                <a:gd name="T2" fmla="*/ 53 w 53"/>
                <a:gd name="T3" fmla="*/ 54 h 321"/>
                <a:gd name="T4" fmla="*/ 53 w 53"/>
                <a:gd name="T5" fmla="*/ 54 h 321"/>
                <a:gd name="T6" fmla="*/ 53 w 53"/>
                <a:gd name="T7" fmla="*/ 107 h 321"/>
                <a:gd name="T8" fmla="*/ 53 w 53"/>
                <a:gd name="T9" fmla="*/ 107 h 321"/>
                <a:gd name="T10" fmla="*/ 53 w 53"/>
                <a:gd name="T11" fmla="*/ 214 h 321"/>
                <a:gd name="T12" fmla="*/ 0 w 53"/>
                <a:gd name="T13" fmla="*/ 268 h 321"/>
                <a:gd name="T14" fmla="*/ 0 w 53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21">
                  <a:moveTo>
                    <a:pt x="53" y="0"/>
                  </a:moveTo>
                  <a:lnTo>
                    <a:pt x="53" y="54"/>
                  </a:lnTo>
                  <a:lnTo>
                    <a:pt x="53" y="54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214"/>
                  </a:lnTo>
                  <a:lnTo>
                    <a:pt x="0" y="268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" name="Freeform 639"/>
            <p:cNvSpPr>
              <a:spLocks/>
            </p:cNvSpPr>
            <p:nvPr/>
          </p:nvSpPr>
          <p:spPr bwMode="auto">
            <a:xfrm>
              <a:off x="3877" y="1762"/>
              <a:ext cx="7" cy="60"/>
            </a:xfrm>
            <a:custGeom>
              <a:avLst/>
              <a:gdLst>
                <a:gd name="T0" fmla="*/ 53 w 53"/>
                <a:gd name="T1" fmla="*/ 482 h 482"/>
                <a:gd name="T2" fmla="*/ 53 w 53"/>
                <a:gd name="T3" fmla="*/ 428 h 482"/>
                <a:gd name="T4" fmla="*/ 53 w 53"/>
                <a:gd name="T5" fmla="*/ 375 h 482"/>
                <a:gd name="T6" fmla="*/ 53 w 53"/>
                <a:gd name="T7" fmla="*/ 321 h 482"/>
                <a:gd name="T8" fmla="*/ 53 w 53"/>
                <a:gd name="T9" fmla="*/ 321 h 482"/>
                <a:gd name="T10" fmla="*/ 0 w 53"/>
                <a:gd name="T11" fmla="*/ 268 h 482"/>
                <a:gd name="T12" fmla="*/ 0 w 53"/>
                <a:gd name="T13" fmla="*/ 107 h 482"/>
                <a:gd name="T14" fmla="*/ 53 w 53"/>
                <a:gd name="T15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82">
                  <a:moveTo>
                    <a:pt x="53" y="482"/>
                  </a:moveTo>
                  <a:lnTo>
                    <a:pt x="53" y="428"/>
                  </a:lnTo>
                  <a:lnTo>
                    <a:pt x="53" y="375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0" y="268"/>
                  </a:lnTo>
                  <a:lnTo>
                    <a:pt x="0" y="107"/>
                  </a:lnTo>
                  <a:lnTo>
                    <a:pt x="53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" name="Freeform 640"/>
            <p:cNvSpPr>
              <a:spLocks/>
            </p:cNvSpPr>
            <p:nvPr/>
          </p:nvSpPr>
          <p:spPr bwMode="auto">
            <a:xfrm>
              <a:off x="3884" y="1775"/>
              <a:ext cx="7" cy="27"/>
            </a:xfrm>
            <a:custGeom>
              <a:avLst/>
              <a:gdLst>
                <a:gd name="T0" fmla="*/ 54 w 54"/>
                <a:gd name="T1" fmla="*/ 0 h 214"/>
                <a:gd name="T2" fmla="*/ 0 w 54"/>
                <a:gd name="T3" fmla="*/ 54 h 214"/>
                <a:gd name="T4" fmla="*/ 0 w 54"/>
                <a:gd name="T5" fmla="*/ 107 h 214"/>
                <a:gd name="T6" fmla="*/ 0 w 54"/>
                <a:gd name="T7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14">
                  <a:moveTo>
                    <a:pt x="54" y="0"/>
                  </a:moveTo>
                  <a:lnTo>
                    <a:pt x="0" y="54"/>
                  </a:lnTo>
                  <a:lnTo>
                    <a:pt x="0" y="107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" name="Freeform 641"/>
            <p:cNvSpPr>
              <a:spLocks/>
            </p:cNvSpPr>
            <p:nvPr/>
          </p:nvSpPr>
          <p:spPr bwMode="auto">
            <a:xfrm>
              <a:off x="3871" y="1782"/>
              <a:ext cx="6" cy="33"/>
            </a:xfrm>
            <a:custGeom>
              <a:avLst/>
              <a:gdLst>
                <a:gd name="T0" fmla="*/ 54 w 54"/>
                <a:gd name="T1" fmla="*/ 267 h 267"/>
                <a:gd name="T2" fmla="*/ 0 w 54"/>
                <a:gd name="T3" fmla="*/ 214 h 267"/>
                <a:gd name="T4" fmla="*/ 0 w 54"/>
                <a:gd name="T5" fmla="*/ 160 h 267"/>
                <a:gd name="T6" fmla="*/ 0 w 54"/>
                <a:gd name="T7" fmla="*/ 107 h 267"/>
                <a:gd name="T8" fmla="*/ 0 w 54"/>
                <a:gd name="T9" fmla="*/ 107 h 267"/>
                <a:gd name="T10" fmla="*/ 0 w 54"/>
                <a:gd name="T11" fmla="*/ 53 h 267"/>
                <a:gd name="T12" fmla="*/ 0 w 54"/>
                <a:gd name="T13" fmla="*/ 53 h 267"/>
                <a:gd name="T14" fmla="*/ 0 w 54"/>
                <a:gd name="T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7">
                  <a:moveTo>
                    <a:pt x="54" y="267"/>
                  </a:moveTo>
                  <a:lnTo>
                    <a:pt x="0" y="214"/>
                  </a:lnTo>
                  <a:lnTo>
                    <a:pt x="0" y="16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" name="Freeform 642"/>
            <p:cNvSpPr>
              <a:spLocks/>
            </p:cNvSpPr>
            <p:nvPr/>
          </p:nvSpPr>
          <p:spPr bwMode="auto">
            <a:xfrm>
              <a:off x="3857" y="1789"/>
              <a:ext cx="7" cy="33"/>
            </a:xfrm>
            <a:custGeom>
              <a:avLst/>
              <a:gdLst>
                <a:gd name="T0" fmla="*/ 54 w 54"/>
                <a:gd name="T1" fmla="*/ 268 h 268"/>
                <a:gd name="T2" fmla="*/ 0 w 54"/>
                <a:gd name="T3" fmla="*/ 214 h 268"/>
                <a:gd name="T4" fmla="*/ 0 w 54"/>
                <a:gd name="T5" fmla="*/ 161 h 268"/>
                <a:gd name="T6" fmla="*/ 0 w 54"/>
                <a:gd name="T7" fmla="*/ 54 h 268"/>
                <a:gd name="T8" fmla="*/ 0 w 54"/>
                <a:gd name="T9" fmla="*/ 54 h 268"/>
                <a:gd name="T10" fmla="*/ 0 w 54"/>
                <a:gd name="T11" fmla="*/ 54 h 268"/>
                <a:gd name="T12" fmla="*/ 0 w 54"/>
                <a:gd name="T13" fmla="*/ 0 h 268"/>
                <a:gd name="T14" fmla="*/ 0 w 5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8">
                  <a:moveTo>
                    <a:pt x="54" y="268"/>
                  </a:moveTo>
                  <a:lnTo>
                    <a:pt x="0" y="214"/>
                  </a:lnTo>
                  <a:lnTo>
                    <a:pt x="0" y="16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" name="Freeform 643"/>
            <p:cNvSpPr>
              <a:spLocks/>
            </p:cNvSpPr>
            <p:nvPr/>
          </p:nvSpPr>
          <p:spPr bwMode="auto">
            <a:xfrm>
              <a:off x="3864" y="1775"/>
              <a:ext cx="13" cy="47"/>
            </a:xfrm>
            <a:custGeom>
              <a:avLst/>
              <a:gdLst>
                <a:gd name="T0" fmla="*/ 107 w 107"/>
                <a:gd name="T1" fmla="*/ 375 h 375"/>
                <a:gd name="T2" fmla="*/ 53 w 107"/>
                <a:gd name="T3" fmla="*/ 321 h 375"/>
                <a:gd name="T4" fmla="*/ 0 w 107"/>
                <a:gd name="T5" fmla="*/ 268 h 375"/>
                <a:gd name="T6" fmla="*/ 0 w 107"/>
                <a:gd name="T7" fmla="*/ 161 h 375"/>
                <a:gd name="T8" fmla="*/ 0 w 107"/>
                <a:gd name="T9" fmla="*/ 161 h 375"/>
                <a:gd name="T10" fmla="*/ 0 w 107"/>
                <a:gd name="T11" fmla="*/ 107 h 375"/>
                <a:gd name="T12" fmla="*/ 0 w 107"/>
                <a:gd name="T13" fmla="*/ 54 h 375"/>
                <a:gd name="T14" fmla="*/ 53 w 107"/>
                <a:gd name="T15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75">
                  <a:moveTo>
                    <a:pt x="107" y="375"/>
                  </a:moveTo>
                  <a:lnTo>
                    <a:pt x="53" y="321"/>
                  </a:lnTo>
                  <a:lnTo>
                    <a:pt x="0" y="26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53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" name="Freeform 644"/>
            <p:cNvSpPr>
              <a:spLocks/>
            </p:cNvSpPr>
            <p:nvPr/>
          </p:nvSpPr>
          <p:spPr bwMode="auto">
            <a:xfrm>
              <a:off x="3817" y="1802"/>
              <a:ext cx="40" cy="27"/>
            </a:xfrm>
            <a:custGeom>
              <a:avLst/>
              <a:gdLst>
                <a:gd name="T0" fmla="*/ 321 w 321"/>
                <a:gd name="T1" fmla="*/ 214 h 214"/>
                <a:gd name="T2" fmla="*/ 268 w 321"/>
                <a:gd name="T3" fmla="*/ 214 h 214"/>
                <a:gd name="T4" fmla="*/ 268 w 321"/>
                <a:gd name="T5" fmla="*/ 161 h 214"/>
                <a:gd name="T6" fmla="*/ 268 w 321"/>
                <a:gd name="T7" fmla="*/ 107 h 214"/>
                <a:gd name="T8" fmla="*/ 268 w 321"/>
                <a:gd name="T9" fmla="*/ 107 h 214"/>
                <a:gd name="T10" fmla="*/ 214 w 321"/>
                <a:gd name="T11" fmla="*/ 54 h 214"/>
                <a:gd name="T12" fmla="*/ 107 w 321"/>
                <a:gd name="T13" fmla="*/ 0 h 214"/>
                <a:gd name="T14" fmla="*/ 0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214"/>
                  </a:moveTo>
                  <a:lnTo>
                    <a:pt x="268" y="214"/>
                  </a:lnTo>
                  <a:lnTo>
                    <a:pt x="268" y="161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214" y="54"/>
                  </a:lnTo>
                  <a:lnTo>
                    <a:pt x="10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" name="Freeform 645"/>
            <p:cNvSpPr>
              <a:spLocks/>
            </p:cNvSpPr>
            <p:nvPr/>
          </p:nvSpPr>
          <p:spPr bwMode="auto">
            <a:xfrm>
              <a:off x="3817" y="1795"/>
              <a:ext cx="20" cy="7"/>
            </a:xfrm>
            <a:custGeom>
              <a:avLst/>
              <a:gdLst>
                <a:gd name="T0" fmla="*/ 0 w 161"/>
                <a:gd name="T1" fmla="*/ 53 h 53"/>
                <a:gd name="T2" fmla="*/ 53 w 161"/>
                <a:gd name="T3" fmla="*/ 0 h 53"/>
                <a:gd name="T4" fmla="*/ 107 w 161"/>
                <a:gd name="T5" fmla="*/ 0 h 53"/>
                <a:gd name="T6" fmla="*/ 161 w 161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3">
                  <a:moveTo>
                    <a:pt x="0" y="53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161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" name="Freeform 646"/>
            <p:cNvSpPr>
              <a:spLocks/>
            </p:cNvSpPr>
            <p:nvPr/>
          </p:nvSpPr>
          <p:spPr bwMode="auto">
            <a:xfrm>
              <a:off x="3851" y="1782"/>
              <a:ext cx="13" cy="40"/>
            </a:xfrm>
            <a:custGeom>
              <a:avLst/>
              <a:gdLst>
                <a:gd name="T0" fmla="*/ 0 w 107"/>
                <a:gd name="T1" fmla="*/ 0 h 321"/>
                <a:gd name="T2" fmla="*/ 0 w 107"/>
                <a:gd name="T3" fmla="*/ 107 h 321"/>
                <a:gd name="T4" fmla="*/ 0 w 107"/>
                <a:gd name="T5" fmla="*/ 160 h 321"/>
                <a:gd name="T6" fmla="*/ 53 w 107"/>
                <a:gd name="T7" fmla="*/ 214 h 321"/>
                <a:gd name="T8" fmla="*/ 53 w 107"/>
                <a:gd name="T9" fmla="*/ 214 h 321"/>
                <a:gd name="T10" fmla="*/ 53 w 107"/>
                <a:gd name="T11" fmla="*/ 321 h 321"/>
                <a:gd name="T12" fmla="*/ 107 w 107"/>
                <a:gd name="T13" fmla="*/ 321 h 321"/>
                <a:gd name="T14" fmla="*/ 107 w 107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21">
                  <a:moveTo>
                    <a:pt x="0" y="0"/>
                  </a:moveTo>
                  <a:lnTo>
                    <a:pt x="0" y="107"/>
                  </a:lnTo>
                  <a:lnTo>
                    <a:pt x="0" y="160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3" y="321"/>
                  </a:lnTo>
                  <a:lnTo>
                    <a:pt x="107" y="321"/>
                  </a:lnTo>
                  <a:lnTo>
                    <a:pt x="107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" name="Freeform 647"/>
            <p:cNvSpPr>
              <a:spLocks/>
            </p:cNvSpPr>
            <p:nvPr/>
          </p:nvSpPr>
          <p:spPr bwMode="auto">
            <a:xfrm>
              <a:off x="3777" y="1822"/>
              <a:ext cx="67" cy="27"/>
            </a:xfrm>
            <a:custGeom>
              <a:avLst/>
              <a:gdLst>
                <a:gd name="T0" fmla="*/ 535 w 535"/>
                <a:gd name="T1" fmla="*/ 214 h 214"/>
                <a:gd name="T2" fmla="*/ 482 w 535"/>
                <a:gd name="T3" fmla="*/ 214 h 214"/>
                <a:gd name="T4" fmla="*/ 428 w 535"/>
                <a:gd name="T5" fmla="*/ 160 h 214"/>
                <a:gd name="T6" fmla="*/ 428 w 535"/>
                <a:gd name="T7" fmla="*/ 107 h 214"/>
                <a:gd name="T8" fmla="*/ 428 w 535"/>
                <a:gd name="T9" fmla="*/ 107 h 214"/>
                <a:gd name="T10" fmla="*/ 374 w 535"/>
                <a:gd name="T11" fmla="*/ 53 h 214"/>
                <a:gd name="T12" fmla="*/ 321 w 535"/>
                <a:gd name="T13" fmla="*/ 53 h 214"/>
                <a:gd name="T14" fmla="*/ 267 w 535"/>
                <a:gd name="T15" fmla="*/ 53 h 214"/>
                <a:gd name="T16" fmla="*/ 267 w 535"/>
                <a:gd name="T17" fmla="*/ 53 h 214"/>
                <a:gd name="T18" fmla="*/ 160 w 535"/>
                <a:gd name="T19" fmla="*/ 53 h 214"/>
                <a:gd name="T20" fmla="*/ 107 w 535"/>
                <a:gd name="T21" fmla="*/ 0 h 214"/>
                <a:gd name="T22" fmla="*/ 53 w 535"/>
                <a:gd name="T23" fmla="*/ 0 h 214"/>
                <a:gd name="T24" fmla="*/ 53 w 535"/>
                <a:gd name="T25" fmla="*/ 0 h 214"/>
                <a:gd name="T26" fmla="*/ 0 w 535"/>
                <a:gd name="T27" fmla="*/ 53 h 214"/>
                <a:gd name="T28" fmla="*/ 0 w 535"/>
                <a:gd name="T29" fmla="*/ 107 h 214"/>
                <a:gd name="T30" fmla="*/ 0 w 535"/>
                <a:gd name="T31" fmla="*/ 10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5" h="214">
                  <a:moveTo>
                    <a:pt x="535" y="214"/>
                  </a:moveTo>
                  <a:lnTo>
                    <a:pt x="482" y="214"/>
                  </a:lnTo>
                  <a:lnTo>
                    <a:pt x="428" y="160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374" y="53"/>
                  </a:lnTo>
                  <a:lnTo>
                    <a:pt x="321" y="53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160" y="53"/>
                  </a:lnTo>
                  <a:lnTo>
                    <a:pt x="107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" name="Freeform 648"/>
            <p:cNvSpPr>
              <a:spLocks/>
            </p:cNvSpPr>
            <p:nvPr/>
          </p:nvSpPr>
          <p:spPr bwMode="auto">
            <a:xfrm>
              <a:off x="3810" y="1822"/>
              <a:ext cx="47" cy="7"/>
            </a:xfrm>
            <a:custGeom>
              <a:avLst/>
              <a:gdLst>
                <a:gd name="T0" fmla="*/ 0 w 375"/>
                <a:gd name="T1" fmla="*/ 0 h 53"/>
                <a:gd name="T2" fmla="*/ 54 w 375"/>
                <a:gd name="T3" fmla="*/ 0 h 53"/>
                <a:gd name="T4" fmla="*/ 107 w 375"/>
                <a:gd name="T5" fmla="*/ 0 h 53"/>
                <a:gd name="T6" fmla="*/ 215 w 375"/>
                <a:gd name="T7" fmla="*/ 0 h 53"/>
                <a:gd name="T8" fmla="*/ 215 w 375"/>
                <a:gd name="T9" fmla="*/ 0 h 53"/>
                <a:gd name="T10" fmla="*/ 268 w 375"/>
                <a:gd name="T11" fmla="*/ 53 h 53"/>
                <a:gd name="T12" fmla="*/ 322 w 375"/>
                <a:gd name="T13" fmla="*/ 53 h 53"/>
                <a:gd name="T14" fmla="*/ 375 w 375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53">
                  <a:moveTo>
                    <a:pt x="0" y="0"/>
                  </a:moveTo>
                  <a:lnTo>
                    <a:pt x="54" y="0"/>
                  </a:lnTo>
                  <a:lnTo>
                    <a:pt x="107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68" y="53"/>
                  </a:lnTo>
                  <a:lnTo>
                    <a:pt x="322" y="53"/>
                  </a:lnTo>
                  <a:lnTo>
                    <a:pt x="375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" name="Freeform 649"/>
            <p:cNvSpPr>
              <a:spLocks/>
            </p:cNvSpPr>
            <p:nvPr/>
          </p:nvSpPr>
          <p:spPr bwMode="auto">
            <a:xfrm>
              <a:off x="3824" y="1822"/>
              <a:ext cx="27" cy="20"/>
            </a:xfrm>
            <a:custGeom>
              <a:avLst/>
              <a:gdLst>
                <a:gd name="T0" fmla="*/ 215 w 215"/>
                <a:gd name="T1" fmla="*/ 160 h 160"/>
                <a:gd name="T2" fmla="*/ 161 w 215"/>
                <a:gd name="T3" fmla="*/ 160 h 160"/>
                <a:gd name="T4" fmla="*/ 108 w 215"/>
                <a:gd name="T5" fmla="*/ 160 h 160"/>
                <a:gd name="T6" fmla="*/ 108 w 215"/>
                <a:gd name="T7" fmla="*/ 107 h 160"/>
                <a:gd name="T8" fmla="*/ 108 w 215"/>
                <a:gd name="T9" fmla="*/ 107 h 160"/>
                <a:gd name="T10" fmla="*/ 54 w 215"/>
                <a:gd name="T11" fmla="*/ 107 h 160"/>
                <a:gd name="T12" fmla="*/ 0 w 215"/>
                <a:gd name="T13" fmla="*/ 53 h 160"/>
                <a:gd name="T14" fmla="*/ 0 w 215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160">
                  <a:moveTo>
                    <a:pt x="215" y="160"/>
                  </a:moveTo>
                  <a:lnTo>
                    <a:pt x="161" y="160"/>
                  </a:lnTo>
                  <a:lnTo>
                    <a:pt x="108" y="160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54" y="107"/>
                  </a:lnTo>
                  <a:lnTo>
                    <a:pt x="0" y="5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" name="Freeform 650"/>
            <p:cNvSpPr>
              <a:spLocks/>
            </p:cNvSpPr>
            <p:nvPr/>
          </p:nvSpPr>
          <p:spPr bwMode="auto">
            <a:xfrm>
              <a:off x="3790" y="1829"/>
              <a:ext cx="47" cy="26"/>
            </a:xfrm>
            <a:custGeom>
              <a:avLst/>
              <a:gdLst>
                <a:gd name="T0" fmla="*/ 0 w 375"/>
                <a:gd name="T1" fmla="*/ 0 h 214"/>
                <a:gd name="T2" fmla="*/ 53 w 375"/>
                <a:gd name="T3" fmla="*/ 0 h 214"/>
                <a:gd name="T4" fmla="*/ 107 w 375"/>
                <a:gd name="T5" fmla="*/ 0 h 214"/>
                <a:gd name="T6" fmla="*/ 214 w 375"/>
                <a:gd name="T7" fmla="*/ 54 h 214"/>
                <a:gd name="T8" fmla="*/ 214 w 375"/>
                <a:gd name="T9" fmla="*/ 54 h 214"/>
                <a:gd name="T10" fmla="*/ 214 w 375"/>
                <a:gd name="T11" fmla="*/ 107 h 214"/>
                <a:gd name="T12" fmla="*/ 321 w 375"/>
                <a:gd name="T13" fmla="*/ 161 h 214"/>
                <a:gd name="T14" fmla="*/ 375 w 375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214">
                  <a:moveTo>
                    <a:pt x="0" y="0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107"/>
                  </a:lnTo>
                  <a:lnTo>
                    <a:pt x="321" y="161"/>
                  </a:lnTo>
                  <a:lnTo>
                    <a:pt x="375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3" name="Freeform 651"/>
            <p:cNvSpPr>
              <a:spLocks/>
            </p:cNvSpPr>
            <p:nvPr/>
          </p:nvSpPr>
          <p:spPr bwMode="auto">
            <a:xfrm>
              <a:off x="3810" y="1829"/>
              <a:ext cx="34" cy="20"/>
            </a:xfrm>
            <a:custGeom>
              <a:avLst/>
              <a:gdLst>
                <a:gd name="T0" fmla="*/ 268 w 268"/>
                <a:gd name="T1" fmla="*/ 161 h 161"/>
                <a:gd name="T2" fmla="*/ 215 w 268"/>
                <a:gd name="T3" fmla="*/ 161 h 161"/>
                <a:gd name="T4" fmla="*/ 161 w 268"/>
                <a:gd name="T5" fmla="*/ 161 h 161"/>
                <a:gd name="T6" fmla="*/ 107 w 268"/>
                <a:gd name="T7" fmla="*/ 107 h 161"/>
                <a:gd name="T8" fmla="*/ 107 w 268"/>
                <a:gd name="T9" fmla="*/ 107 h 161"/>
                <a:gd name="T10" fmla="*/ 54 w 268"/>
                <a:gd name="T11" fmla="*/ 54 h 161"/>
                <a:gd name="T12" fmla="*/ 54 w 268"/>
                <a:gd name="T13" fmla="*/ 54 h 161"/>
                <a:gd name="T14" fmla="*/ 0 w 268"/>
                <a:gd name="T1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61">
                  <a:moveTo>
                    <a:pt x="268" y="161"/>
                  </a:moveTo>
                  <a:lnTo>
                    <a:pt x="215" y="161"/>
                  </a:lnTo>
                  <a:lnTo>
                    <a:pt x="161" y="161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4" name="Freeform 652"/>
            <p:cNvSpPr>
              <a:spLocks/>
            </p:cNvSpPr>
            <p:nvPr/>
          </p:nvSpPr>
          <p:spPr bwMode="auto">
            <a:xfrm>
              <a:off x="3790" y="1829"/>
              <a:ext cx="40" cy="33"/>
            </a:xfrm>
            <a:custGeom>
              <a:avLst/>
              <a:gdLst>
                <a:gd name="T0" fmla="*/ 0 w 321"/>
                <a:gd name="T1" fmla="*/ 0 h 268"/>
                <a:gd name="T2" fmla="*/ 53 w 321"/>
                <a:gd name="T3" fmla="*/ 54 h 268"/>
                <a:gd name="T4" fmla="*/ 107 w 321"/>
                <a:gd name="T5" fmla="*/ 54 h 268"/>
                <a:gd name="T6" fmla="*/ 160 w 321"/>
                <a:gd name="T7" fmla="*/ 107 h 268"/>
                <a:gd name="T8" fmla="*/ 160 w 321"/>
                <a:gd name="T9" fmla="*/ 107 h 268"/>
                <a:gd name="T10" fmla="*/ 214 w 321"/>
                <a:gd name="T11" fmla="*/ 161 h 268"/>
                <a:gd name="T12" fmla="*/ 267 w 321"/>
                <a:gd name="T13" fmla="*/ 214 h 268"/>
                <a:gd name="T14" fmla="*/ 321 w 321"/>
                <a:gd name="T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68">
                  <a:moveTo>
                    <a:pt x="0" y="0"/>
                  </a:moveTo>
                  <a:lnTo>
                    <a:pt x="53" y="54"/>
                  </a:lnTo>
                  <a:lnTo>
                    <a:pt x="107" y="54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214" y="161"/>
                  </a:lnTo>
                  <a:lnTo>
                    <a:pt x="267" y="214"/>
                  </a:lnTo>
                  <a:lnTo>
                    <a:pt x="321" y="26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5" name="Freeform 653"/>
            <p:cNvSpPr>
              <a:spLocks/>
            </p:cNvSpPr>
            <p:nvPr/>
          </p:nvSpPr>
          <p:spPr bwMode="auto">
            <a:xfrm>
              <a:off x="3817" y="1842"/>
              <a:ext cx="20" cy="13"/>
            </a:xfrm>
            <a:custGeom>
              <a:avLst/>
              <a:gdLst>
                <a:gd name="T0" fmla="*/ 161 w 161"/>
                <a:gd name="T1" fmla="*/ 107 h 107"/>
                <a:gd name="T2" fmla="*/ 107 w 161"/>
                <a:gd name="T3" fmla="*/ 107 h 107"/>
                <a:gd name="T4" fmla="*/ 53 w 161"/>
                <a:gd name="T5" fmla="*/ 107 h 107"/>
                <a:gd name="T6" fmla="*/ 0 w 161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07">
                  <a:moveTo>
                    <a:pt x="161" y="107"/>
                  </a:moveTo>
                  <a:lnTo>
                    <a:pt x="107" y="107"/>
                  </a:lnTo>
                  <a:lnTo>
                    <a:pt x="53" y="10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6" name="Freeform 654"/>
            <p:cNvSpPr>
              <a:spLocks/>
            </p:cNvSpPr>
            <p:nvPr/>
          </p:nvSpPr>
          <p:spPr bwMode="auto">
            <a:xfrm>
              <a:off x="3797" y="1829"/>
              <a:ext cx="27" cy="33"/>
            </a:xfrm>
            <a:custGeom>
              <a:avLst/>
              <a:gdLst>
                <a:gd name="T0" fmla="*/ 214 w 214"/>
                <a:gd name="T1" fmla="*/ 268 h 268"/>
                <a:gd name="T2" fmla="*/ 161 w 214"/>
                <a:gd name="T3" fmla="*/ 268 h 268"/>
                <a:gd name="T4" fmla="*/ 107 w 214"/>
                <a:gd name="T5" fmla="*/ 214 h 268"/>
                <a:gd name="T6" fmla="*/ 54 w 214"/>
                <a:gd name="T7" fmla="*/ 161 h 268"/>
                <a:gd name="T8" fmla="*/ 54 w 214"/>
                <a:gd name="T9" fmla="*/ 161 h 268"/>
                <a:gd name="T10" fmla="*/ 0 w 214"/>
                <a:gd name="T11" fmla="*/ 107 h 268"/>
                <a:gd name="T12" fmla="*/ 0 w 214"/>
                <a:gd name="T13" fmla="*/ 54 h 268"/>
                <a:gd name="T14" fmla="*/ 0 w 21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68">
                  <a:moveTo>
                    <a:pt x="214" y="268"/>
                  </a:moveTo>
                  <a:lnTo>
                    <a:pt x="161" y="268"/>
                  </a:lnTo>
                  <a:lnTo>
                    <a:pt x="107" y="214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" name="Freeform 655"/>
            <p:cNvSpPr>
              <a:spLocks/>
            </p:cNvSpPr>
            <p:nvPr/>
          </p:nvSpPr>
          <p:spPr bwMode="auto">
            <a:xfrm>
              <a:off x="3804" y="1835"/>
              <a:ext cx="20" cy="27"/>
            </a:xfrm>
            <a:custGeom>
              <a:avLst/>
              <a:gdLst>
                <a:gd name="T0" fmla="*/ 0 w 160"/>
                <a:gd name="T1" fmla="*/ 0 h 214"/>
                <a:gd name="T2" fmla="*/ 0 w 160"/>
                <a:gd name="T3" fmla="*/ 0 h 214"/>
                <a:gd name="T4" fmla="*/ 53 w 160"/>
                <a:gd name="T5" fmla="*/ 53 h 214"/>
                <a:gd name="T6" fmla="*/ 53 w 160"/>
                <a:gd name="T7" fmla="*/ 53 h 214"/>
                <a:gd name="T8" fmla="*/ 53 w 160"/>
                <a:gd name="T9" fmla="*/ 53 h 214"/>
                <a:gd name="T10" fmla="*/ 53 w 160"/>
                <a:gd name="T11" fmla="*/ 107 h 214"/>
                <a:gd name="T12" fmla="*/ 107 w 160"/>
                <a:gd name="T13" fmla="*/ 160 h 214"/>
                <a:gd name="T14" fmla="*/ 160 w 160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214">
                  <a:moveTo>
                    <a:pt x="0" y="0"/>
                  </a:moveTo>
                  <a:lnTo>
                    <a:pt x="0" y="0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107"/>
                  </a:lnTo>
                  <a:lnTo>
                    <a:pt x="107" y="160"/>
                  </a:lnTo>
                  <a:lnTo>
                    <a:pt x="16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" name="Freeform 656"/>
            <p:cNvSpPr>
              <a:spLocks/>
            </p:cNvSpPr>
            <p:nvPr/>
          </p:nvSpPr>
          <p:spPr bwMode="auto">
            <a:xfrm>
              <a:off x="3764" y="1842"/>
              <a:ext cx="46" cy="33"/>
            </a:xfrm>
            <a:custGeom>
              <a:avLst/>
              <a:gdLst>
                <a:gd name="T0" fmla="*/ 374 w 374"/>
                <a:gd name="T1" fmla="*/ 268 h 268"/>
                <a:gd name="T2" fmla="*/ 321 w 374"/>
                <a:gd name="T3" fmla="*/ 268 h 268"/>
                <a:gd name="T4" fmla="*/ 321 w 374"/>
                <a:gd name="T5" fmla="*/ 214 h 268"/>
                <a:gd name="T6" fmla="*/ 267 w 374"/>
                <a:gd name="T7" fmla="*/ 161 h 268"/>
                <a:gd name="T8" fmla="*/ 267 w 374"/>
                <a:gd name="T9" fmla="*/ 161 h 268"/>
                <a:gd name="T10" fmla="*/ 214 w 374"/>
                <a:gd name="T11" fmla="*/ 107 h 268"/>
                <a:gd name="T12" fmla="*/ 160 w 374"/>
                <a:gd name="T13" fmla="*/ 54 h 268"/>
                <a:gd name="T14" fmla="*/ 107 w 374"/>
                <a:gd name="T15" fmla="*/ 54 h 268"/>
                <a:gd name="T16" fmla="*/ 107 w 374"/>
                <a:gd name="T17" fmla="*/ 54 h 268"/>
                <a:gd name="T18" fmla="*/ 53 w 374"/>
                <a:gd name="T19" fmla="*/ 54 h 268"/>
                <a:gd name="T20" fmla="*/ 0 w 374"/>
                <a:gd name="T21" fmla="*/ 0 h 268"/>
                <a:gd name="T22" fmla="*/ 0 w 374"/>
                <a:gd name="T2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268">
                  <a:moveTo>
                    <a:pt x="374" y="268"/>
                  </a:moveTo>
                  <a:lnTo>
                    <a:pt x="321" y="268"/>
                  </a:lnTo>
                  <a:lnTo>
                    <a:pt x="321" y="214"/>
                  </a:lnTo>
                  <a:lnTo>
                    <a:pt x="267" y="161"/>
                  </a:lnTo>
                  <a:lnTo>
                    <a:pt x="267" y="161"/>
                  </a:lnTo>
                  <a:lnTo>
                    <a:pt x="214" y="107"/>
                  </a:lnTo>
                  <a:lnTo>
                    <a:pt x="160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" name="Freeform 657"/>
            <p:cNvSpPr>
              <a:spLocks/>
            </p:cNvSpPr>
            <p:nvPr/>
          </p:nvSpPr>
          <p:spPr bwMode="auto">
            <a:xfrm>
              <a:off x="3790" y="1829"/>
              <a:ext cx="34" cy="40"/>
            </a:xfrm>
            <a:custGeom>
              <a:avLst/>
              <a:gdLst>
                <a:gd name="T0" fmla="*/ 0 w 267"/>
                <a:gd name="T1" fmla="*/ 0 h 321"/>
                <a:gd name="T2" fmla="*/ 0 w 267"/>
                <a:gd name="T3" fmla="*/ 54 h 321"/>
                <a:gd name="T4" fmla="*/ 53 w 267"/>
                <a:gd name="T5" fmla="*/ 107 h 321"/>
                <a:gd name="T6" fmla="*/ 53 w 267"/>
                <a:gd name="T7" fmla="*/ 107 h 321"/>
                <a:gd name="T8" fmla="*/ 53 w 267"/>
                <a:gd name="T9" fmla="*/ 107 h 321"/>
                <a:gd name="T10" fmla="*/ 53 w 267"/>
                <a:gd name="T11" fmla="*/ 161 h 321"/>
                <a:gd name="T12" fmla="*/ 107 w 267"/>
                <a:gd name="T13" fmla="*/ 268 h 321"/>
                <a:gd name="T14" fmla="*/ 160 w 267"/>
                <a:gd name="T15" fmla="*/ 268 h 321"/>
                <a:gd name="T16" fmla="*/ 160 w 267"/>
                <a:gd name="T17" fmla="*/ 268 h 321"/>
                <a:gd name="T18" fmla="*/ 214 w 267"/>
                <a:gd name="T19" fmla="*/ 321 h 321"/>
                <a:gd name="T20" fmla="*/ 267 w 267"/>
                <a:gd name="T21" fmla="*/ 321 h 321"/>
                <a:gd name="T22" fmla="*/ 267 w 267"/>
                <a:gd name="T23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321">
                  <a:moveTo>
                    <a:pt x="0" y="0"/>
                  </a:moveTo>
                  <a:lnTo>
                    <a:pt x="0" y="54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161"/>
                  </a:lnTo>
                  <a:lnTo>
                    <a:pt x="107" y="268"/>
                  </a:lnTo>
                  <a:lnTo>
                    <a:pt x="160" y="268"/>
                  </a:lnTo>
                  <a:lnTo>
                    <a:pt x="160" y="268"/>
                  </a:lnTo>
                  <a:lnTo>
                    <a:pt x="214" y="321"/>
                  </a:lnTo>
                  <a:lnTo>
                    <a:pt x="267" y="321"/>
                  </a:lnTo>
                  <a:lnTo>
                    <a:pt x="267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" name="Freeform 658"/>
            <p:cNvSpPr>
              <a:spLocks/>
            </p:cNvSpPr>
            <p:nvPr/>
          </p:nvSpPr>
          <p:spPr bwMode="auto">
            <a:xfrm>
              <a:off x="3790" y="1835"/>
              <a:ext cx="34" cy="40"/>
            </a:xfrm>
            <a:custGeom>
              <a:avLst/>
              <a:gdLst>
                <a:gd name="T0" fmla="*/ 267 w 267"/>
                <a:gd name="T1" fmla="*/ 267 h 321"/>
                <a:gd name="T2" fmla="*/ 214 w 267"/>
                <a:gd name="T3" fmla="*/ 321 h 321"/>
                <a:gd name="T4" fmla="*/ 160 w 267"/>
                <a:gd name="T5" fmla="*/ 267 h 321"/>
                <a:gd name="T6" fmla="*/ 107 w 267"/>
                <a:gd name="T7" fmla="*/ 214 h 321"/>
                <a:gd name="T8" fmla="*/ 107 w 267"/>
                <a:gd name="T9" fmla="*/ 214 h 321"/>
                <a:gd name="T10" fmla="*/ 53 w 267"/>
                <a:gd name="T11" fmla="*/ 160 h 321"/>
                <a:gd name="T12" fmla="*/ 0 w 267"/>
                <a:gd name="T13" fmla="*/ 107 h 321"/>
                <a:gd name="T14" fmla="*/ 0 w 267"/>
                <a:gd name="T15" fmla="*/ 53 h 321"/>
                <a:gd name="T16" fmla="*/ 0 w 267"/>
                <a:gd name="T17" fmla="*/ 53 h 321"/>
                <a:gd name="T18" fmla="*/ 0 w 267"/>
                <a:gd name="T19" fmla="*/ 53 h 321"/>
                <a:gd name="T20" fmla="*/ 0 w 267"/>
                <a:gd name="T21" fmla="*/ 0 h 321"/>
                <a:gd name="T22" fmla="*/ 0 w 267"/>
                <a:gd name="T23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321">
                  <a:moveTo>
                    <a:pt x="267" y="267"/>
                  </a:moveTo>
                  <a:lnTo>
                    <a:pt x="214" y="321"/>
                  </a:lnTo>
                  <a:lnTo>
                    <a:pt x="160" y="267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53" y="160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" name="Freeform 659"/>
            <p:cNvSpPr>
              <a:spLocks/>
            </p:cNvSpPr>
            <p:nvPr/>
          </p:nvSpPr>
          <p:spPr bwMode="auto">
            <a:xfrm>
              <a:off x="3757" y="1862"/>
              <a:ext cx="53" cy="20"/>
            </a:xfrm>
            <a:custGeom>
              <a:avLst/>
              <a:gdLst>
                <a:gd name="T0" fmla="*/ 428 w 428"/>
                <a:gd name="T1" fmla="*/ 107 h 160"/>
                <a:gd name="T2" fmla="*/ 375 w 428"/>
                <a:gd name="T3" fmla="*/ 107 h 160"/>
                <a:gd name="T4" fmla="*/ 321 w 428"/>
                <a:gd name="T5" fmla="*/ 160 h 160"/>
                <a:gd name="T6" fmla="*/ 268 w 428"/>
                <a:gd name="T7" fmla="*/ 107 h 160"/>
                <a:gd name="T8" fmla="*/ 268 w 428"/>
                <a:gd name="T9" fmla="*/ 107 h 160"/>
                <a:gd name="T10" fmla="*/ 161 w 428"/>
                <a:gd name="T11" fmla="*/ 53 h 160"/>
                <a:gd name="T12" fmla="*/ 107 w 428"/>
                <a:gd name="T13" fmla="*/ 0 h 160"/>
                <a:gd name="T14" fmla="*/ 0 w 428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8" h="160">
                  <a:moveTo>
                    <a:pt x="428" y="107"/>
                  </a:moveTo>
                  <a:lnTo>
                    <a:pt x="375" y="107"/>
                  </a:lnTo>
                  <a:lnTo>
                    <a:pt x="321" y="160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161" y="53"/>
                  </a:lnTo>
                  <a:lnTo>
                    <a:pt x="10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" name="Freeform 660"/>
            <p:cNvSpPr>
              <a:spLocks/>
            </p:cNvSpPr>
            <p:nvPr/>
          </p:nvSpPr>
          <p:spPr bwMode="auto">
            <a:xfrm>
              <a:off x="3764" y="1862"/>
              <a:ext cx="1" cy="13"/>
            </a:xfrm>
            <a:custGeom>
              <a:avLst/>
              <a:gdLst>
                <a:gd name="T0" fmla="*/ 0 h 107"/>
                <a:gd name="T1" fmla="*/ 53 h 107"/>
                <a:gd name="T2" fmla="*/ 53 h 107"/>
                <a:gd name="T3" fmla="*/ 53 h 107"/>
                <a:gd name="T4" fmla="*/ 53 h 107"/>
                <a:gd name="T5" fmla="*/ 107 h 107"/>
                <a:gd name="T6" fmla="*/ 107 h 107"/>
                <a:gd name="T7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" name="Freeform 661"/>
            <p:cNvSpPr>
              <a:spLocks/>
            </p:cNvSpPr>
            <p:nvPr/>
          </p:nvSpPr>
          <p:spPr bwMode="auto">
            <a:xfrm>
              <a:off x="3770" y="1862"/>
              <a:ext cx="47" cy="20"/>
            </a:xfrm>
            <a:custGeom>
              <a:avLst/>
              <a:gdLst>
                <a:gd name="T0" fmla="*/ 0 w 375"/>
                <a:gd name="T1" fmla="*/ 0 h 160"/>
                <a:gd name="T2" fmla="*/ 0 w 375"/>
                <a:gd name="T3" fmla="*/ 53 h 160"/>
                <a:gd name="T4" fmla="*/ 54 w 375"/>
                <a:gd name="T5" fmla="*/ 53 h 160"/>
                <a:gd name="T6" fmla="*/ 107 w 375"/>
                <a:gd name="T7" fmla="*/ 53 h 160"/>
                <a:gd name="T8" fmla="*/ 107 w 375"/>
                <a:gd name="T9" fmla="*/ 53 h 160"/>
                <a:gd name="T10" fmla="*/ 107 w 375"/>
                <a:gd name="T11" fmla="*/ 107 h 160"/>
                <a:gd name="T12" fmla="*/ 161 w 375"/>
                <a:gd name="T13" fmla="*/ 160 h 160"/>
                <a:gd name="T14" fmla="*/ 268 w 375"/>
                <a:gd name="T15" fmla="*/ 160 h 160"/>
                <a:gd name="T16" fmla="*/ 268 w 375"/>
                <a:gd name="T17" fmla="*/ 160 h 160"/>
                <a:gd name="T18" fmla="*/ 321 w 375"/>
                <a:gd name="T19" fmla="*/ 160 h 160"/>
                <a:gd name="T20" fmla="*/ 375 w 375"/>
                <a:gd name="T21" fmla="*/ 160 h 160"/>
                <a:gd name="T22" fmla="*/ 375 w 375"/>
                <a:gd name="T2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5" h="160">
                  <a:moveTo>
                    <a:pt x="0" y="0"/>
                  </a:moveTo>
                  <a:lnTo>
                    <a:pt x="0" y="53"/>
                  </a:lnTo>
                  <a:lnTo>
                    <a:pt x="54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107"/>
                  </a:lnTo>
                  <a:lnTo>
                    <a:pt x="161" y="160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321" y="160"/>
                  </a:lnTo>
                  <a:lnTo>
                    <a:pt x="375" y="160"/>
                  </a:lnTo>
                  <a:lnTo>
                    <a:pt x="375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" name="Freeform 662"/>
            <p:cNvSpPr>
              <a:spLocks/>
            </p:cNvSpPr>
            <p:nvPr/>
          </p:nvSpPr>
          <p:spPr bwMode="auto">
            <a:xfrm>
              <a:off x="3770" y="1869"/>
              <a:ext cx="47" cy="20"/>
            </a:xfrm>
            <a:custGeom>
              <a:avLst/>
              <a:gdLst>
                <a:gd name="T0" fmla="*/ 375 w 375"/>
                <a:gd name="T1" fmla="*/ 107 h 160"/>
                <a:gd name="T2" fmla="*/ 268 w 375"/>
                <a:gd name="T3" fmla="*/ 160 h 160"/>
                <a:gd name="T4" fmla="*/ 214 w 375"/>
                <a:gd name="T5" fmla="*/ 160 h 160"/>
                <a:gd name="T6" fmla="*/ 107 w 375"/>
                <a:gd name="T7" fmla="*/ 107 h 160"/>
                <a:gd name="T8" fmla="*/ 107 w 375"/>
                <a:gd name="T9" fmla="*/ 107 h 160"/>
                <a:gd name="T10" fmla="*/ 54 w 375"/>
                <a:gd name="T11" fmla="*/ 54 h 160"/>
                <a:gd name="T12" fmla="*/ 0 w 375"/>
                <a:gd name="T13" fmla="*/ 54 h 160"/>
                <a:gd name="T14" fmla="*/ 0 w 375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160">
                  <a:moveTo>
                    <a:pt x="375" y="107"/>
                  </a:moveTo>
                  <a:lnTo>
                    <a:pt x="268" y="160"/>
                  </a:lnTo>
                  <a:lnTo>
                    <a:pt x="214" y="160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54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" name="Freeform 663"/>
            <p:cNvSpPr>
              <a:spLocks/>
            </p:cNvSpPr>
            <p:nvPr/>
          </p:nvSpPr>
          <p:spPr bwMode="auto">
            <a:xfrm>
              <a:off x="3770" y="1869"/>
              <a:ext cx="40" cy="26"/>
            </a:xfrm>
            <a:custGeom>
              <a:avLst/>
              <a:gdLst>
                <a:gd name="T0" fmla="*/ 0 w 321"/>
                <a:gd name="T1" fmla="*/ 0 h 213"/>
                <a:gd name="T2" fmla="*/ 0 w 321"/>
                <a:gd name="T3" fmla="*/ 107 h 213"/>
                <a:gd name="T4" fmla="*/ 107 w 321"/>
                <a:gd name="T5" fmla="*/ 160 h 213"/>
                <a:gd name="T6" fmla="*/ 214 w 321"/>
                <a:gd name="T7" fmla="*/ 213 h 213"/>
                <a:gd name="T8" fmla="*/ 214 w 321"/>
                <a:gd name="T9" fmla="*/ 213 h 213"/>
                <a:gd name="T10" fmla="*/ 268 w 321"/>
                <a:gd name="T11" fmla="*/ 213 h 213"/>
                <a:gd name="T12" fmla="*/ 321 w 321"/>
                <a:gd name="T13" fmla="*/ 160 h 213"/>
                <a:gd name="T14" fmla="*/ 321 w 321"/>
                <a:gd name="T15" fmla="*/ 16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3">
                  <a:moveTo>
                    <a:pt x="0" y="0"/>
                  </a:moveTo>
                  <a:lnTo>
                    <a:pt x="0" y="107"/>
                  </a:lnTo>
                  <a:lnTo>
                    <a:pt x="107" y="160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68" y="213"/>
                  </a:lnTo>
                  <a:lnTo>
                    <a:pt x="321" y="160"/>
                  </a:lnTo>
                  <a:lnTo>
                    <a:pt x="321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Freeform 664"/>
            <p:cNvSpPr>
              <a:spLocks/>
            </p:cNvSpPr>
            <p:nvPr/>
          </p:nvSpPr>
          <p:spPr bwMode="auto">
            <a:xfrm>
              <a:off x="3757" y="1875"/>
              <a:ext cx="53" cy="27"/>
            </a:xfrm>
            <a:custGeom>
              <a:avLst/>
              <a:gdLst>
                <a:gd name="T0" fmla="*/ 428 w 428"/>
                <a:gd name="T1" fmla="*/ 159 h 213"/>
                <a:gd name="T2" fmla="*/ 375 w 428"/>
                <a:gd name="T3" fmla="*/ 213 h 213"/>
                <a:gd name="T4" fmla="*/ 214 w 428"/>
                <a:gd name="T5" fmla="*/ 213 h 213"/>
                <a:gd name="T6" fmla="*/ 161 w 428"/>
                <a:gd name="T7" fmla="*/ 159 h 213"/>
                <a:gd name="T8" fmla="*/ 161 w 428"/>
                <a:gd name="T9" fmla="*/ 159 h 213"/>
                <a:gd name="T10" fmla="*/ 54 w 428"/>
                <a:gd name="T11" fmla="*/ 106 h 213"/>
                <a:gd name="T12" fmla="*/ 54 w 428"/>
                <a:gd name="T13" fmla="*/ 53 h 213"/>
                <a:gd name="T14" fmla="*/ 0 w 428"/>
                <a:gd name="T15" fmla="*/ 0 h 213"/>
                <a:gd name="T16" fmla="*/ 0 w 428"/>
                <a:gd name="T17" fmla="*/ 0 h 213"/>
                <a:gd name="T18" fmla="*/ 0 w 428"/>
                <a:gd name="T19" fmla="*/ 0 h 213"/>
                <a:gd name="T20" fmla="*/ 0 w 428"/>
                <a:gd name="T21" fmla="*/ 0 h 213"/>
                <a:gd name="T22" fmla="*/ 0 w 428"/>
                <a:gd name="T23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213">
                  <a:moveTo>
                    <a:pt x="428" y="159"/>
                  </a:moveTo>
                  <a:lnTo>
                    <a:pt x="375" y="213"/>
                  </a:lnTo>
                  <a:lnTo>
                    <a:pt x="214" y="213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54" y="106"/>
                  </a:lnTo>
                  <a:lnTo>
                    <a:pt x="54" y="5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Freeform 665"/>
            <p:cNvSpPr>
              <a:spLocks/>
            </p:cNvSpPr>
            <p:nvPr/>
          </p:nvSpPr>
          <p:spPr bwMode="auto">
            <a:xfrm>
              <a:off x="3784" y="1895"/>
              <a:ext cx="26" cy="7"/>
            </a:xfrm>
            <a:custGeom>
              <a:avLst/>
              <a:gdLst>
                <a:gd name="T0" fmla="*/ 0 w 214"/>
                <a:gd name="T1" fmla="*/ 54 h 54"/>
                <a:gd name="T2" fmla="*/ 54 w 214"/>
                <a:gd name="T3" fmla="*/ 54 h 54"/>
                <a:gd name="T4" fmla="*/ 107 w 214"/>
                <a:gd name="T5" fmla="*/ 54 h 54"/>
                <a:gd name="T6" fmla="*/ 161 w 214"/>
                <a:gd name="T7" fmla="*/ 54 h 54"/>
                <a:gd name="T8" fmla="*/ 161 w 214"/>
                <a:gd name="T9" fmla="*/ 54 h 54"/>
                <a:gd name="T10" fmla="*/ 161 w 214"/>
                <a:gd name="T11" fmla="*/ 54 h 54"/>
                <a:gd name="T12" fmla="*/ 214 w 214"/>
                <a:gd name="T13" fmla="*/ 54 h 54"/>
                <a:gd name="T14" fmla="*/ 214 w 214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54">
                  <a:moveTo>
                    <a:pt x="0" y="54"/>
                  </a:moveTo>
                  <a:lnTo>
                    <a:pt x="54" y="54"/>
                  </a:lnTo>
                  <a:lnTo>
                    <a:pt x="107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214" y="54"/>
                  </a:lnTo>
                  <a:lnTo>
                    <a:pt x="21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" name="Freeform 666"/>
            <p:cNvSpPr>
              <a:spLocks/>
            </p:cNvSpPr>
            <p:nvPr/>
          </p:nvSpPr>
          <p:spPr bwMode="auto">
            <a:xfrm>
              <a:off x="3784" y="1902"/>
              <a:ext cx="26" cy="7"/>
            </a:xfrm>
            <a:custGeom>
              <a:avLst/>
              <a:gdLst>
                <a:gd name="T0" fmla="*/ 214 w 214"/>
                <a:gd name="T1" fmla="*/ 0 h 53"/>
                <a:gd name="T2" fmla="*/ 161 w 214"/>
                <a:gd name="T3" fmla="*/ 53 h 53"/>
                <a:gd name="T4" fmla="*/ 107 w 214"/>
                <a:gd name="T5" fmla="*/ 53 h 53"/>
                <a:gd name="T6" fmla="*/ 107 w 214"/>
                <a:gd name="T7" fmla="*/ 53 h 53"/>
                <a:gd name="T8" fmla="*/ 107 w 214"/>
                <a:gd name="T9" fmla="*/ 53 h 53"/>
                <a:gd name="T10" fmla="*/ 54 w 214"/>
                <a:gd name="T11" fmla="*/ 53 h 53"/>
                <a:gd name="T12" fmla="*/ 0 w 214"/>
                <a:gd name="T13" fmla="*/ 53 h 53"/>
                <a:gd name="T14" fmla="*/ 0 w 214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53">
                  <a:moveTo>
                    <a:pt x="214" y="0"/>
                  </a:moveTo>
                  <a:lnTo>
                    <a:pt x="161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54" y="53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" name="Freeform 667"/>
            <p:cNvSpPr>
              <a:spLocks/>
            </p:cNvSpPr>
            <p:nvPr/>
          </p:nvSpPr>
          <p:spPr bwMode="auto">
            <a:xfrm>
              <a:off x="3777" y="1902"/>
              <a:ext cx="33" cy="14"/>
            </a:xfrm>
            <a:custGeom>
              <a:avLst/>
              <a:gdLst>
                <a:gd name="T0" fmla="*/ 267 w 267"/>
                <a:gd name="T1" fmla="*/ 0 h 107"/>
                <a:gd name="T2" fmla="*/ 214 w 267"/>
                <a:gd name="T3" fmla="*/ 53 h 107"/>
                <a:gd name="T4" fmla="*/ 160 w 267"/>
                <a:gd name="T5" fmla="*/ 107 h 107"/>
                <a:gd name="T6" fmla="*/ 107 w 267"/>
                <a:gd name="T7" fmla="*/ 107 h 107"/>
                <a:gd name="T8" fmla="*/ 107 w 267"/>
                <a:gd name="T9" fmla="*/ 107 h 107"/>
                <a:gd name="T10" fmla="*/ 53 w 267"/>
                <a:gd name="T11" fmla="*/ 107 h 107"/>
                <a:gd name="T12" fmla="*/ 0 w 267"/>
                <a:gd name="T13" fmla="*/ 53 h 107"/>
                <a:gd name="T14" fmla="*/ 0 w 267"/>
                <a:gd name="T1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07">
                  <a:moveTo>
                    <a:pt x="267" y="0"/>
                  </a:moveTo>
                  <a:lnTo>
                    <a:pt x="214" y="53"/>
                  </a:lnTo>
                  <a:lnTo>
                    <a:pt x="160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0" name="Freeform 668"/>
            <p:cNvSpPr>
              <a:spLocks/>
            </p:cNvSpPr>
            <p:nvPr/>
          </p:nvSpPr>
          <p:spPr bwMode="auto">
            <a:xfrm>
              <a:off x="3784" y="1916"/>
              <a:ext cx="20" cy="6"/>
            </a:xfrm>
            <a:custGeom>
              <a:avLst/>
              <a:gdLst>
                <a:gd name="T0" fmla="*/ 161 w 161"/>
                <a:gd name="T1" fmla="*/ 0 h 54"/>
                <a:gd name="T2" fmla="*/ 107 w 161"/>
                <a:gd name="T3" fmla="*/ 0 h 54"/>
                <a:gd name="T4" fmla="*/ 54 w 161"/>
                <a:gd name="T5" fmla="*/ 54 h 54"/>
                <a:gd name="T6" fmla="*/ 0 w 161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4">
                  <a:moveTo>
                    <a:pt x="161" y="0"/>
                  </a:moveTo>
                  <a:lnTo>
                    <a:pt x="107" y="0"/>
                  </a:lnTo>
                  <a:lnTo>
                    <a:pt x="54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1" name="Freeform 669"/>
            <p:cNvSpPr>
              <a:spLocks/>
            </p:cNvSpPr>
            <p:nvPr/>
          </p:nvSpPr>
          <p:spPr bwMode="auto">
            <a:xfrm>
              <a:off x="3790" y="1916"/>
              <a:ext cx="20" cy="6"/>
            </a:xfrm>
            <a:custGeom>
              <a:avLst/>
              <a:gdLst>
                <a:gd name="T0" fmla="*/ 160 w 160"/>
                <a:gd name="T1" fmla="*/ 0 h 54"/>
                <a:gd name="T2" fmla="*/ 107 w 160"/>
                <a:gd name="T3" fmla="*/ 54 h 54"/>
                <a:gd name="T4" fmla="*/ 107 w 160"/>
                <a:gd name="T5" fmla="*/ 54 h 54"/>
                <a:gd name="T6" fmla="*/ 53 w 160"/>
                <a:gd name="T7" fmla="*/ 54 h 54"/>
                <a:gd name="T8" fmla="*/ 53 w 160"/>
                <a:gd name="T9" fmla="*/ 54 h 54"/>
                <a:gd name="T10" fmla="*/ 0 w 160"/>
                <a:gd name="T11" fmla="*/ 54 h 54"/>
                <a:gd name="T12" fmla="*/ 0 w 160"/>
                <a:gd name="T13" fmla="*/ 54 h 54"/>
                <a:gd name="T14" fmla="*/ 0 w 160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54">
                  <a:moveTo>
                    <a:pt x="160" y="0"/>
                  </a:move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2" name="Freeform 670"/>
            <p:cNvSpPr>
              <a:spLocks/>
            </p:cNvSpPr>
            <p:nvPr/>
          </p:nvSpPr>
          <p:spPr bwMode="auto">
            <a:xfrm>
              <a:off x="3797" y="1922"/>
              <a:ext cx="13" cy="7"/>
            </a:xfrm>
            <a:custGeom>
              <a:avLst/>
              <a:gdLst>
                <a:gd name="T0" fmla="*/ 107 w 107"/>
                <a:gd name="T1" fmla="*/ 0 h 53"/>
                <a:gd name="T2" fmla="*/ 54 w 107"/>
                <a:gd name="T3" fmla="*/ 53 h 53"/>
                <a:gd name="T4" fmla="*/ 54 w 107"/>
                <a:gd name="T5" fmla="*/ 53 h 53"/>
                <a:gd name="T6" fmla="*/ 0 w 107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53">
                  <a:moveTo>
                    <a:pt x="107" y="0"/>
                  </a:moveTo>
                  <a:lnTo>
                    <a:pt x="54" y="53"/>
                  </a:lnTo>
                  <a:lnTo>
                    <a:pt x="54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3" name="Freeform 671"/>
            <p:cNvSpPr>
              <a:spLocks/>
            </p:cNvSpPr>
            <p:nvPr/>
          </p:nvSpPr>
          <p:spPr bwMode="auto">
            <a:xfrm>
              <a:off x="3804" y="1922"/>
              <a:ext cx="6" cy="14"/>
            </a:xfrm>
            <a:custGeom>
              <a:avLst/>
              <a:gdLst>
                <a:gd name="T0" fmla="*/ 53 w 53"/>
                <a:gd name="T1" fmla="*/ 0 h 107"/>
                <a:gd name="T2" fmla="*/ 0 w 53"/>
                <a:gd name="T3" fmla="*/ 53 h 107"/>
                <a:gd name="T4" fmla="*/ 0 w 53"/>
                <a:gd name="T5" fmla="*/ 107 h 107"/>
                <a:gd name="T6" fmla="*/ 0 w 53"/>
                <a:gd name="T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07">
                  <a:moveTo>
                    <a:pt x="53" y="0"/>
                  </a:move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4" name="Freeform 672"/>
            <p:cNvSpPr>
              <a:spLocks/>
            </p:cNvSpPr>
            <p:nvPr/>
          </p:nvSpPr>
          <p:spPr bwMode="auto">
            <a:xfrm>
              <a:off x="3804" y="1936"/>
              <a:ext cx="6" cy="6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0 w 53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5" name="Freeform 673"/>
            <p:cNvSpPr>
              <a:spLocks/>
            </p:cNvSpPr>
            <p:nvPr/>
          </p:nvSpPr>
          <p:spPr bwMode="auto">
            <a:xfrm>
              <a:off x="3810" y="1936"/>
              <a:ext cx="1" cy="13"/>
            </a:xfrm>
            <a:custGeom>
              <a:avLst/>
              <a:gdLst>
                <a:gd name="T0" fmla="*/ 0 h 107"/>
                <a:gd name="T1" fmla="*/ 53 h 107"/>
                <a:gd name="T2" fmla="*/ 53 h 107"/>
                <a:gd name="T3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6" name="Freeform 674"/>
            <p:cNvSpPr>
              <a:spLocks/>
            </p:cNvSpPr>
            <p:nvPr/>
          </p:nvSpPr>
          <p:spPr bwMode="auto">
            <a:xfrm>
              <a:off x="3810" y="1942"/>
              <a:ext cx="1" cy="14"/>
            </a:xfrm>
            <a:custGeom>
              <a:avLst/>
              <a:gdLst>
                <a:gd name="T0" fmla="*/ 0 h 107"/>
                <a:gd name="T1" fmla="*/ 54 h 107"/>
                <a:gd name="T2" fmla="*/ 54 h 107"/>
                <a:gd name="T3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7" name="Freeform 675"/>
            <p:cNvSpPr>
              <a:spLocks/>
            </p:cNvSpPr>
            <p:nvPr/>
          </p:nvSpPr>
          <p:spPr bwMode="auto">
            <a:xfrm>
              <a:off x="3817" y="1949"/>
              <a:ext cx="1" cy="20"/>
            </a:xfrm>
            <a:custGeom>
              <a:avLst/>
              <a:gdLst>
                <a:gd name="T0" fmla="*/ 0 h 160"/>
                <a:gd name="T1" fmla="*/ 53 h 160"/>
                <a:gd name="T2" fmla="*/ 107 h 160"/>
                <a:gd name="T3" fmla="*/ 160 h 16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60">
                  <a:moveTo>
                    <a:pt x="0" y="0"/>
                  </a:moveTo>
                  <a:lnTo>
                    <a:pt x="0" y="53"/>
                  </a:lnTo>
                  <a:lnTo>
                    <a:pt x="0" y="107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" name="Freeform 676"/>
            <p:cNvSpPr>
              <a:spLocks/>
            </p:cNvSpPr>
            <p:nvPr/>
          </p:nvSpPr>
          <p:spPr bwMode="auto">
            <a:xfrm>
              <a:off x="3817" y="1949"/>
              <a:ext cx="7" cy="20"/>
            </a:xfrm>
            <a:custGeom>
              <a:avLst/>
              <a:gdLst>
                <a:gd name="T0" fmla="*/ 0 w 53"/>
                <a:gd name="T1" fmla="*/ 0 h 160"/>
                <a:gd name="T2" fmla="*/ 0 w 53"/>
                <a:gd name="T3" fmla="*/ 53 h 160"/>
                <a:gd name="T4" fmla="*/ 53 w 53"/>
                <a:gd name="T5" fmla="*/ 160 h 160"/>
                <a:gd name="T6" fmla="*/ 53 w 53"/>
                <a:gd name="T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60">
                  <a:moveTo>
                    <a:pt x="0" y="0"/>
                  </a:moveTo>
                  <a:lnTo>
                    <a:pt x="0" y="53"/>
                  </a:lnTo>
                  <a:lnTo>
                    <a:pt x="53" y="160"/>
                  </a:lnTo>
                  <a:lnTo>
                    <a:pt x="53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" name="Freeform 677"/>
            <p:cNvSpPr>
              <a:spLocks/>
            </p:cNvSpPr>
            <p:nvPr/>
          </p:nvSpPr>
          <p:spPr bwMode="auto">
            <a:xfrm>
              <a:off x="3824" y="1956"/>
              <a:ext cx="1" cy="20"/>
            </a:xfrm>
            <a:custGeom>
              <a:avLst/>
              <a:gdLst>
                <a:gd name="T0" fmla="*/ 0 h 161"/>
                <a:gd name="T1" fmla="*/ 54 h 161"/>
                <a:gd name="T2" fmla="*/ 107 h 161"/>
                <a:gd name="T3" fmla="*/ 161 h 16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61">
                  <a:moveTo>
                    <a:pt x="0" y="0"/>
                  </a:moveTo>
                  <a:lnTo>
                    <a:pt x="0" y="54"/>
                  </a:lnTo>
                  <a:lnTo>
                    <a:pt x="0" y="107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0" name="Freeform 678"/>
            <p:cNvSpPr>
              <a:spLocks/>
            </p:cNvSpPr>
            <p:nvPr/>
          </p:nvSpPr>
          <p:spPr bwMode="auto">
            <a:xfrm>
              <a:off x="3810" y="1949"/>
              <a:ext cx="7" cy="13"/>
            </a:xfrm>
            <a:custGeom>
              <a:avLst/>
              <a:gdLst>
                <a:gd name="T0" fmla="*/ 0 w 54"/>
                <a:gd name="T1" fmla="*/ 107 h 107"/>
                <a:gd name="T2" fmla="*/ 0 w 54"/>
                <a:gd name="T3" fmla="*/ 107 h 107"/>
                <a:gd name="T4" fmla="*/ 0 w 54"/>
                <a:gd name="T5" fmla="*/ 107 h 107"/>
                <a:gd name="T6" fmla="*/ 54 w 54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07">
                  <a:moveTo>
                    <a:pt x="0" y="107"/>
                  </a:moveTo>
                  <a:lnTo>
                    <a:pt x="0" y="107"/>
                  </a:lnTo>
                  <a:lnTo>
                    <a:pt x="0" y="107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1" name="Freeform 679"/>
            <p:cNvSpPr>
              <a:spLocks/>
            </p:cNvSpPr>
            <p:nvPr/>
          </p:nvSpPr>
          <p:spPr bwMode="auto">
            <a:xfrm>
              <a:off x="3750" y="1855"/>
              <a:ext cx="60" cy="20"/>
            </a:xfrm>
            <a:custGeom>
              <a:avLst/>
              <a:gdLst>
                <a:gd name="T0" fmla="*/ 0 w 481"/>
                <a:gd name="T1" fmla="*/ 0 h 161"/>
                <a:gd name="T2" fmla="*/ 107 w 481"/>
                <a:gd name="T3" fmla="*/ 0 h 161"/>
                <a:gd name="T4" fmla="*/ 160 w 481"/>
                <a:gd name="T5" fmla="*/ 0 h 161"/>
                <a:gd name="T6" fmla="*/ 267 w 481"/>
                <a:gd name="T7" fmla="*/ 54 h 161"/>
                <a:gd name="T8" fmla="*/ 267 w 481"/>
                <a:gd name="T9" fmla="*/ 54 h 161"/>
                <a:gd name="T10" fmla="*/ 321 w 481"/>
                <a:gd name="T11" fmla="*/ 107 h 161"/>
                <a:gd name="T12" fmla="*/ 374 w 481"/>
                <a:gd name="T13" fmla="*/ 161 h 161"/>
                <a:gd name="T14" fmla="*/ 481 w 48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1" h="161">
                  <a:moveTo>
                    <a:pt x="0" y="0"/>
                  </a:moveTo>
                  <a:lnTo>
                    <a:pt x="107" y="0"/>
                  </a:lnTo>
                  <a:lnTo>
                    <a:pt x="160" y="0"/>
                  </a:lnTo>
                  <a:lnTo>
                    <a:pt x="267" y="54"/>
                  </a:lnTo>
                  <a:lnTo>
                    <a:pt x="267" y="54"/>
                  </a:lnTo>
                  <a:lnTo>
                    <a:pt x="321" y="107"/>
                  </a:lnTo>
                  <a:lnTo>
                    <a:pt x="374" y="161"/>
                  </a:lnTo>
                  <a:lnTo>
                    <a:pt x="481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2" name="Freeform 680"/>
            <p:cNvSpPr>
              <a:spLocks/>
            </p:cNvSpPr>
            <p:nvPr/>
          </p:nvSpPr>
          <p:spPr bwMode="auto">
            <a:xfrm>
              <a:off x="4426" y="2310"/>
              <a:ext cx="13" cy="40"/>
            </a:xfrm>
            <a:custGeom>
              <a:avLst/>
              <a:gdLst>
                <a:gd name="T0" fmla="*/ 107 w 107"/>
                <a:gd name="T1" fmla="*/ 320 h 320"/>
                <a:gd name="T2" fmla="*/ 54 w 107"/>
                <a:gd name="T3" fmla="*/ 266 h 320"/>
                <a:gd name="T4" fmla="*/ 54 w 107"/>
                <a:gd name="T5" fmla="*/ 159 h 320"/>
                <a:gd name="T6" fmla="*/ 54 w 107"/>
                <a:gd name="T7" fmla="*/ 53 h 320"/>
                <a:gd name="T8" fmla="*/ 54 w 107"/>
                <a:gd name="T9" fmla="*/ 53 h 320"/>
                <a:gd name="T10" fmla="*/ 0 w 107"/>
                <a:gd name="T11" fmla="*/ 53 h 320"/>
                <a:gd name="T12" fmla="*/ 0 w 107"/>
                <a:gd name="T13" fmla="*/ 0 h 320"/>
                <a:gd name="T14" fmla="*/ 0 w 107"/>
                <a:gd name="T15" fmla="*/ 0 h 320"/>
                <a:gd name="T16" fmla="*/ 0 w 107"/>
                <a:gd name="T17" fmla="*/ 0 h 320"/>
                <a:gd name="T18" fmla="*/ 0 w 107"/>
                <a:gd name="T19" fmla="*/ 0 h 320"/>
                <a:gd name="T20" fmla="*/ 0 w 107"/>
                <a:gd name="T21" fmla="*/ 0 h 320"/>
                <a:gd name="T22" fmla="*/ 54 w 107"/>
                <a:gd name="T23" fmla="*/ 53 h 320"/>
                <a:gd name="T24" fmla="*/ 54 w 107"/>
                <a:gd name="T25" fmla="*/ 53 h 320"/>
                <a:gd name="T26" fmla="*/ 54 w 107"/>
                <a:gd name="T27" fmla="*/ 107 h 320"/>
                <a:gd name="T28" fmla="*/ 54 w 107"/>
                <a:gd name="T29" fmla="*/ 107 h 320"/>
                <a:gd name="T30" fmla="*/ 54 w 107"/>
                <a:gd name="T31" fmla="*/ 107 h 320"/>
                <a:gd name="T32" fmla="*/ 54 w 107"/>
                <a:gd name="T33" fmla="*/ 107 h 320"/>
                <a:gd name="T34" fmla="*/ 54 w 107"/>
                <a:gd name="T35" fmla="*/ 53 h 320"/>
                <a:gd name="T36" fmla="*/ 107 w 107"/>
                <a:gd name="T37" fmla="*/ 53 h 320"/>
                <a:gd name="T38" fmla="*/ 107 w 107"/>
                <a:gd name="T39" fmla="*/ 53 h 320"/>
                <a:gd name="T40" fmla="*/ 107 w 107"/>
                <a:gd name="T41" fmla="*/ 53 h 320"/>
                <a:gd name="T42" fmla="*/ 54 w 107"/>
                <a:gd name="T43" fmla="*/ 107 h 320"/>
                <a:gd name="T44" fmla="*/ 54 w 107"/>
                <a:gd name="T45" fmla="*/ 159 h 320"/>
                <a:gd name="T46" fmla="*/ 107 w 107"/>
                <a:gd name="T47" fmla="*/ 159 h 320"/>
                <a:gd name="T48" fmla="*/ 107 w 107"/>
                <a:gd name="T49" fmla="*/ 159 h 320"/>
                <a:gd name="T50" fmla="*/ 107 w 107"/>
                <a:gd name="T51" fmla="*/ 213 h 320"/>
                <a:gd name="T52" fmla="*/ 107 w 107"/>
                <a:gd name="T53" fmla="*/ 320 h 320"/>
                <a:gd name="T54" fmla="*/ 107 w 107"/>
                <a:gd name="T55" fmla="*/ 320 h 320"/>
                <a:gd name="T56" fmla="*/ 107 w 107"/>
                <a:gd name="T57" fmla="*/ 320 h 320"/>
                <a:gd name="T58" fmla="*/ 107 w 107"/>
                <a:gd name="T59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7" h="320">
                  <a:moveTo>
                    <a:pt x="107" y="320"/>
                  </a:moveTo>
                  <a:lnTo>
                    <a:pt x="54" y="266"/>
                  </a:lnTo>
                  <a:lnTo>
                    <a:pt x="54" y="1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54" y="107"/>
                  </a:lnTo>
                  <a:lnTo>
                    <a:pt x="54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213"/>
                  </a:lnTo>
                  <a:lnTo>
                    <a:pt x="107" y="320"/>
                  </a:lnTo>
                  <a:lnTo>
                    <a:pt x="107" y="320"/>
                  </a:lnTo>
                  <a:lnTo>
                    <a:pt x="107" y="320"/>
                  </a:lnTo>
                  <a:lnTo>
                    <a:pt x="107" y="32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3" name="Freeform 681"/>
            <p:cNvSpPr>
              <a:spLocks/>
            </p:cNvSpPr>
            <p:nvPr/>
          </p:nvSpPr>
          <p:spPr bwMode="auto">
            <a:xfrm>
              <a:off x="4439" y="2276"/>
              <a:ext cx="34" cy="34"/>
            </a:xfrm>
            <a:custGeom>
              <a:avLst/>
              <a:gdLst>
                <a:gd name="T0" fmla="*/ 214 w 268"/>
                <a:gd name="T1" fmla="*/ 268 h 268"/>
                <a:gd name="T2" fmla="*/ 214 w 268"/>
                <a:gd name="T3" fmla="*/ 268 h 268"/>
                <a:gd name="T4" fmla="*/ 161 w 268"/>
                <a:gd name="T5" fmla="*/ 214 h 268"/>
                <a:gd name="T6" fmla="*/ 161 w 268"/>
                <a:gd name="T7" fmla="*/ 161 h 268"/>
                <a:gd name="T8" fmla="*/ 161 w 268"/>
                <a:gd name="T9" fmla="*/ 161 h 268"/>
                <a:gd name="T10" fmla="*/ 54 w 268"/>
                <a:gd name="T11" fmla="*/ 107 h 268"/>
                <a:gd name="T12" fmla="*/ 0 w 268"/>
                <a:gd name="T13" fmla="*/ 54 h 268"/>
                <a:gd name="T14" fmla="*/ 0 w 268"/>
                <a:gd name="T15" fmla="*/ 54 h 268"/>
                <a:gd name="T16" fmla="*/ 0 w 268"/>
                <a:gd name="T17" fmla="*/ 54 h 268"/>
                <a:gd name="T18" fmla="*/ 0 w 268"/>
                <a:gd name="T19" fmla="*/ 54 h 268"/>
                <a:gd name="T20" fmla="*/ 54 w 268"/>
                <a:gd name="T21" fmla="*/ 54 h 268"/>
                <a:gd name="T22" fmla="*/ 54 w 268"/>
                <a:gd name="T23" fmla="*/ 54 h 268"/>
                <a:gd name="T24" fmla="*/ 54 w 268"/>
                <a:gd name="T25" fmla="*/ 54 h 268"/>
                <a:gd name="T26" fmla="*/ 54 w 268"/>
                <a:gd name="T27" fmla="*/ 54 h 268"/>
                <a:gd name="T28" fmla="*/ 54 w 268"/>
                <a:gd name="T29" fmla="*/ 0 h 268"/>
                <a:gd name="T30" fmla="*/ 54 w 268"/>
                <a:gd name="T31" fmla="*/ 0 h 268"/>
                <a:gd name="T32" fmla="*/ 54 w 268"/>
                <a:gd name="T33" fmla="*/ 0 h 268"/>
                <a:gd name="T34" fmla="*/ 54 w 268"/>
                <a:gd name="T35" fmla="*/ 0 h 268"/>
                <a:gd name="T36" fmla="*/ 54 w 268"/>
                <a:gd name="T37" fmla="*/ 54 h 268"/>
                <a:gd name="T38" fmla="*/ 107 w 268"/>
                <a:gd name="T39" fmla="*/ 54 h 268"/>
                <a:gd name="T40" fmla="*/ 107 w 268"/>
                <a:gd name="T41" fmla="*/ 54 h 268"/>
                <a:gd name="T42" fmla="*/ 107 w 268"/>
                <a:gd name="T43" fmla="*/ 107 h 268"/>
                <a:gd name="T44" fmla="*/ 107 w 268"/>
                <a:gd name="T45" fmla="*/ 107 h 268"/>
                <a:gd name="T46" fmla="*/ 161 w 268"/>
                <a:gd name="T47" fmla="*/ 161 h 268"/>
                <a:gd name="T48" fmla="*/ 161 w 268"/>
                <a:gd name="T49" fmla="*/ 161 h 268"/>
                <a:gd name="T50" fmla="*/ 214 w 268"/>
                <a:gd name="T51" fmla="*/ 214 h 268"/>
                <a:gd name="T52" fmla="*/ 214 w 268"/>
                <a:gd name="T53" fmla="*/ 268 h 268"/>
                <a:gd name="T54" fmla="*/ 268 w 268"/>
                <a:gd name="T55" fmla="*/ 268 h 268"/>
                <a:gd name="T56" fmla="*/ 268 w 268"/>
                <a:gd name="T57" fmla="*/ 268 h 268"/>
                <a:gd name="T58" fmla="*/ 268 w 268"/>
                <a:gd name="T59" fmla="*/ 268 h 268"/>
                <a:gd name="T60" fmla="*/ 214 w 268"/>
                <a:gd name="T61" fmla="*/ 268 h 268"/>
                <a:gd name="T62" fmla="*/ 214 w 268"/>
                <a:gd name="T63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8" h="268">
                  <a:moveTo>
                    <a:pt x="214" y="268"/>
                  </a:moveTo>
                  <a:lnTo>
                    <a:pt x="214" y="268"/>
                  </a:lnTo>
                  <a:lnTo>
                    <a:pt x="161" y="214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54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214" y="214"/>
                  </a:lnTo>
                  <a:lnTo>
                    <a:pt x="214" y="268"/>
                  </a:lnTo>
                  <a:lnTo>
                    <a:pt x="268" y="268"/>
                  </a:lnTo>
                  <a:lnTo>
                    <a:pt x="268" y="268"/>
                  </a:lnTo>
                  <a:lnTo>
                    <a:pt x="268" y="268"/>
                  </a:lnTo>
                  <a:lnTo>
                    <a:pt x="214" y="268"/>
                  </a:lnTo>
                  <a:lnTo>
                    <a:pt x="214" y="268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4" name="Freeform 682"/>
            <p:cNvSpPr>
              <a:spLocks/>
            </p:cNvSpPr>
            <p:nvPr/>
          </p:nvSpPr>
          <p:spPr bwMode="auto">
            <a:xfrm>
              <a:off x="4439" y="2256"/>
              <a:ext cx="34" cy="14"/>
            </a:xfrm>
            <a:custGeom>
              <a:avLst/>
              <a:gdLst>
                <a:gd name="T0" fmla="*/ 268 w 268"/>
                <a:gd name="T1" fmla="*/ 107 h 107"/>
                <a:gd name="T2" fmla="*/ 214 w 268"/>
                <a:gd name="T3" fmla="*/ 107 h 107"/>
                <a:gd name="T4" fmla="*/ 161 w 268"/>
                <a:gd name="T5" fmla="*/ 107 h 107"/>
                <a:gd name="T6" fmla="*/ 107 w 268"/>
                <a:gd name="T7" fmla="*/ 54 h 107"/>
                <a:gd name="T8" fmla="*/ 107 w 268"/>
                <a:gd name="T9" fmla="*/ 54 h 107"/>
                <a:gd name="T10" fmla="*/ 54 w 268"/>
                <a:gd name="T11" fmla="*/ 54 h 107"/>
                <a:gd name="T12" fmla="*/ 54 w 268"/>
                <a:gd name="T13" fmla="*/ 0 h 107"/>
                <a:gd name="T14" fmla="*/ 0 w 268"/>
                <a:gd name="T15" fmla="*/ 0 h 107"/>
                <a:gd name="T16" fmla="*/ 0 w 268"/>
                <a:gd name="T17" fmla="*/ 0 h 107"/>
                <a:gd name="T18" fmla="*/ 0 w 268"/>
                <a:gd name="T19" fmla="*/ 0 h 107"/>
                <a:gd name="T20" fmla="*/ 54 w 268"/>
                <a:gd name="T21" fmla="*/ 0 h 107"/>
                <a:gd name="T22" fmla="*/ 107 w 268"/>
                <a:gd name="T23" fmla="*/ 0 h 107"/>
                <a:gd name="T24" fmla="*/ 107 w 268"/>
                <a:gd name="T25" fmla="*/ 0 h 107"/>
                <a:gd name="T26" fmla="*/ 107 w 268"/>
                <a:gd name="T27" fmla="*/ 0 h 107"/>
                <a:gd name="T28" fmla="*/ 107 w 268"/>
                <a:gd name="T29" fmla="*/ 54 h 107"/>
                <a:gd name="T30" fmla="*/ 161 w 268"/>
                <a:gd name="T31" fmla="*/ 0 h 107"/>
                <a:gd name="T32" fmla="*/ 161 w 268"/>
                <a:gd name="T33" fmla="*/ 0 h 107"/>
                <a:gd name="T34" fmla="*/ 161 w 268"/>
                <a:gd name="T35" fmla="*/ 0 h 107"/>
                <a:gd name="T36" fmla="*/ 161 w 268"/>
                <a:gd name="T37" fmla="*/ 0 h 107"/>
                <a:gd name="T38" fmla="*/ 161 w 268"/>
                <a:gd name="T39" fmla="*/ 0 h 107"/>
                <a:gd name="T40" fmla="*/ 161 w 268"/>
                <a:gd name="T41" fmla="*/ 0 h 107"/>
                <a:gd name="T42" fmla="*/ 161 w 268"/>
                <a:gd name="T43" fmla="*/ 54 h 107"/>
                <a:gd name="T44" fmla="*/ 161 w 268"/>
                <a:gd name="T45" fmla="*/ 54 h 107"/>
                <a:gd name="T46" fmla="*/ 161 w 268"/>
                <a:gd name="T47" fmla="*/ 0 h 107"/>
                <a:gd name="T48" fmla="*/ 161 w 268"/>
                <a:gd name="T49" fmla="*/ 0 h 107"/>
                <a:gd name="T50" fmla="*/ 161 w 268"/>
                <a:gd name="T51" fmla="*/ 0 h 107"/>
                <a:gd name="T52" fmla="*/ 214 w 268"/>
                <a:gd name="T53" fmla="*/ 0 h 107"/>
                <a:gd name="T54" fmla="*/ 214 w 268"/>
                <a:gd name="T55" fmla="*/ 0 h 107"/>
                <a:gd name="T56" fmla="*/ 214 w 268"/>
                <a:gd name="T57" fmla="*/ 0 h 107"/>
                <a:gd name="T58" fmla="*/ 161 w 268"/>
                <a:gd name="T59" fmla="*/ 54 h 107"/>
                <a:gd name="T60" fmla="*/ 161 w 268"/>
                <a:gd name="T61" fmla="*/ 54 h 107"/>
                <a:gd name="T62" fmla="*/ 161 w 268"/>
                <a:gd name="T63" fmla="*/ 54 h 107"/>
                <a:gd name="T64" fmla="*/ 161 w 268"/>
                <a:gd name="T65" fmla="*/ 54 h 107"/>
                <a:gd name="T66" fmla="*/ 161 w 268"/>
                <a:gd name="T67" fmla="*/ 54 h 107"/>
                <a:gd name="T68" fmla="*/ 214 w 268"/>
                <a:gd name="T69" fmla="*/ 107 h 107"/>
                <a:gd name="T70" fmla="*/ 268 w 268"/>
                <a:gd name="T71" fmla="*/ 107 h 107"/>
                <a:gd name="T72" fmla="*/ 268 w 268"/>
                <a:gd name="T73" fmla="*/ 107 h 107"/>
                <a:gd name="T74" fmla="*/ 268 w 268"/>
                <a:gd name="T7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8" h="107">
                  <a:moveTo>
                    <a:pt x="268" y="107"/>
                  </a:moveTo>
                  <a:lnTo>
                    <a:pt x="214" y="107"/>
                  </a:lnTo>
                  <a:lnTo>
                    <a:pt x="161" y="10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5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214" y="107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268" y="107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5" name="Freeform 683"/>
            <p:cNvSpPr>
              <a:spLocks/>
            </p:cNvSpPr>
            <p:nvPr/>
          </p:nvSpPr>
          <p:spPr bwMode="auto">
            <a:xfrm>
              <a:off x="4432" y="2323"/>
              <a:ext cx="14" cy="7"/>
            </a:xfrm>
            <a:custGeom>
              <a:avLst/>
              <a:gdLst>
                <a:gd name="T0" fmla="*/ 0 w 107"/>
                <a:gd name="T1" fmla="*/ 0 h 52"/>
                <a:gd name="T2" fmla="*/ 0 w 107"/>
                <a:gd name="T3" fmla="*/ 52 h 52"/>
                <a:gd name="T4" fmla="*/ 53 w 107"/>
                <a:gd name="T5" fmla="*/ 52 h 52"/>
                <a:gd name="T6" fmla="*/ 107 w 107"/>
                <a:gd name="T7" fmla="*/ 52 h 52"/>
                <a:gd name="T8" fmla="*/ 107 w 107"/>
                <a:gd name="T9" fmla="*/ 52 h 52"/>
                <a:gd name="T10" fmla="*/ 107 w 107"/>
                <a:gd name="T11" fmla="*/ 52 h 52"/>
                <a:gd name="T12" fmla="*/ 107 w 107"/>
                <a:gd name="T13" fmla="*/ 52 h 52"/>
                <a:gd name="T14" fmla="*/ 107 w 107"/>
                <a:gd name="T15" fmla="*/ 52 h 52"/>
                <a:gd name="T16" fmla="*/ 107 w 107"/>
                <a:gd name="T17" fmla="*/ 52 h 52"/>
                <a:gd name="T18" fmla="*/ 107 w 107"/>
                <a:gd name="T19" fmla="*/ 52 h 52"/>
                <a:gd name="T20" fmla="*/ 53 w 107"/>
                <a:gd name="T21" fmla="*/ 52 h 52"/>
                <a:gd name="T22" fmla="*/ 53 w 107"/>
                <a:gd name="T23" fmla="*/ 52 h 52"/>
                <a:gd name="T24" fmla="*/ 53 w 107"/>
                <a:gd name="T25" fmla="*/ 52 h 52"/>
                <a:gd name="T26" fmla="*/ 53 w 107"/>
                <a:gd name="T27" fmla="*/ 52 h 52"/>
                <a:gd name="T28" fmla="*/ 0 w 107"/>
                <a:gd name="T29" fmla="*/ 52 h 52"/>
                <a:gd name="T30" fmla="*/ 53 w 107"/>
                <a:gd name="T31" fmla="*/ 52 h 52"/>
                <a:gd name="T32" fmla="*/ 53 w 107"/>
                <a:gd name="T33" fmla="*/ 52 h 52"/>
                <a:gd name="T34" fmla="*/ 0 w 107"/>
                <a:gd name="T35" fmla="*/ 52 h 52"/>
                <a:gd name="T36" fmla="*/ 0 w 107"/>
                <a:gd name="T37" fmla="*/ 52 h 52"/>
                <a:gd name="T38" fmla="*/ 0 w 107"/>
                <a:gd name="T3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2">
                  <a:moveTo>
                    <a:pt x="0" y="0"/>
                  </a:moveTo>
                  <a:lnTo>
                    <a:pt x="0" y="52"/>
                  </a:lnTo>
                  <a:lnTo>
                    <a:pt x="53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6" name="Freeform 684"/>
            <p:cNvSpPr>
              <a:spLocks/>
            </p:cNvSpPr>
            <p:nvPr/>
          </p:nvSpPr>
          <p:spPr bwMode="auto">
            <a:xfrm>
              <a:off x="4459" y="2290"/>
              <a:ext cx="7" cy="7"/>
            </a:xfrm>
            <a:custGeom>
              <a:avLst/>
              <a:gdLst>
                <a:gd name="T0" fmla="*/ 0 w 53"/>
                <a:gd name="T1" fmla="*/ 0 h 54"/>
                <a:gd name="T2" fmla="*/ 0 w 53"/>
                <a:gd name="T3" fmla="*/ 54 h 54"/>
                <a:gd name="T4" fmla="*/ 0 w 53"/>
                <a:gd name="T5" fmla="*/ 0 h 54"/>
                <a:gd name="T6" fmla="*/ 53 w 53"/>
                <a:gd name="T7" fmla="*/ 0 h 54"/>
                <a:gd name="T8" fmla="*/ 53 w 53"/>
                <a:gd name="T9" fmla="*/ 0 h 54"/>
                <a:gd name="T10" fmla="*/ 0 w 53"/>
                <a:gd name="T11" fmla="*/ 54 h 54"/>
                <a:gd name="T12" fmla="*/ 0 w 53"/>
                <a:gd name="T13" fmla="*/ 54 h 54"/>
                <a:gd name="T14" fmla="*/ 0 w 53"/>
                <a:gd name="T15" fmla="*/ 54 h 54"/>
                <a:gd name="T16" fmla="*/ 0 w 53"/>
                <a:gd name="T17" fmla="*/ 54 h 54"/>
                <a:gd name="T18" fmla="*/ 0 w 53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4">
                  <a:moveTo>
                    <a:pt x="0" y="0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7" name="Freeform 685"/>
            <p:cNvSpPr>
              <a:spLocks/>
            </p:cNvSpPr>
            <p:nvPr/>
          </p:nvSpPr>
          <p:spPr bwMode="auto">
            <a:xfrm>
              <a:off x="4392" y="2343"/>
              <a:ext cx="27" cy="14"/>
            </a:xfrm>
            <a:custGeom>
              <a:avLst/>
              <a:gdLst>
                <a:gd name="T0" fmla="*/ 0 w 214"/>
                <a:gd name="T1" fmla="*/ 0 h 107"/>
                <a:gd name="T2" fmla="*/ 0 w 214"/>
                <a:gd name="T3" fmla="*/ 0 h 107"/>
                <a:gd name="T4" fmla="*/ 53 w 214"/>
                <a:gd name="T5" fmla="*/ 0 h 107"/>
                <a:gd name="T6" fmla="*/ 107 w 214"/>
                <a:gd name="T7" fmla="*/ 0 h 107"/>
                <a:gd name="T8" fmla="*/ 107 w 214"/>
                <a:gd name="T9" fmla="*/ 0 h 107"/>
                <a:gd name="T10" fmla="*/ 107 w 214"/>
                <a:gd name="T11" fmla="*/ 0 h 107"/>
                <a:gd name="T12" fmla="*/ 160 w 214"/>
                <a:gd name="T13" fmla="*/ 0 h 107"/>
                <a:gd name="T14" fmla="*/ 160 w 214"/>
                <a:gd name="T15" fmla="*/ 0 h 107"/>
                <a:gd name="T16" fmla="*/ 160 w 214"/>
                <a:gd name="T17" fmla="*/ 0 h 107"/>
                <a:gd name="T18" fmla="*/ 107 w 214"/>
                <a:gd name="T19" fmla="*/ 54 h 107"/>
                <a:gd name="T20" fmla="*/ 107 w 214"/>
                <a:gd name="T21" fmla="*/ 54 h 107"/>
                <a:gd name="T22" fmla="*/ 160 w 214"/>
                <a:gd name="T23" fmla="*/ 54 h 107"/>
                <a:gd name="T24" fmla="*/ 160 w 214"/>
                <a:gd name="T25" fmla="*/ 54 h 107"/>
                <a:gd name="T26" fmla="*/ 160 w 214"/>
                <a:gd name="T27" fmla="*/ 107 h 107"/>
                <a:gd name="T28" fmla="*/ 160 w 214"/>
                <a:gd name="T29" fmla="*/ 107 h 107"/>
                <a:gd name="T30" fmla="*/ 214 w 214"/>
                <a:gd name="T31" fmla="*/ 107 h 107"/>
                <a:gd name="T32" fmla="*/ 214 w 214"/>
                <a:gd name="T33" fmla="*/ 107 h 107"/>
                <a:gd name="T34" fmla="*/ 214 w 214"/>
                <a:gd name="T35" fmla="*/ 107 h 107"/>
                <a:gd name="T36" fmla="*/ 160 w 214"/>
                <a:gd name="T37" fmla="*/ 107 h 107"/>
                <a:gd name="T38" fmla="*/ 160 w 214"/>
                <a:gd name="T39" fmla="*/ 107 h 107"/>
                <a:gd name="T40" fmla="*/ 160 w 214"/>
                <a:gd name="T41" fmla="*/ 107 h 107"/>
                <a:gd name="T42" fmla="*/ 107 w 214"/>
                <a:gd name="T43" fmla="*/ 107 h 107"/>
                <a:gd name="T44" fmla="*/ 107 w 214"/>
                <a:gd name="T45" fmla="*/ 107 h 107"/>
                <a:gd name="T46" fmla="*/ 107 w 214"/>
                <a:gd name="T47" fmla="*/ 107 h 107"/>
                <a:gd name="T48" fmla="*/ 107 w 214"/>
                <a:gd name="T49" fmla="*/ 107 h 107"/>
                <a:gd name="T50" fmla="*/ 107 w 214"/>
                <a:gd name="T51" fmla="*/ 107 h 107"/>
                <a:gd name="T52" fmla="*/ 107 w 214"/>
                <a:gd name="T53" fmla="*/ 54 h 107"/>
                <a:gd name="T54" fmla="*/ 107 w 214"/>
                <a:gd name="T55" fmla="*/ 54 h 107"/>
                <a:gd name="T56" fmla="*/ 107 w 214"/>
                <a:gd name="T57" fmla="*/ 54 h 107"/>
                <a:gd name="T58" fmla="*/ 53 w 214"/>
                <a:gd name="T59" fmla="*/ 54 h 107"/>
                <a:gd name="T60" fmla="*/ 0 w 214"/>
                <a:gd name="T61" fmla="*/ 54 h 107"/>
                <a:gd name="T62" fmla="*/ 0 w 214"/>
                <a:gd name="T63" fmla="*/ 54 h 107"/>
                <a:gd name="T64" fmla="*/ 0 w 214"/>
                <a:gd name="T65" fmla="*/ 54 h 107"/>
                <a:gd name="T66" fmla="*/ 0 w 214"/>
                <a:gd name="T67" fmla="*/ 54 h 107"/>
                <a:gd name="T68" fmla="*/ 0 w 214"/>
                <a:gd name="T69" fmla="*/ 0 h 107"/>
                <a:gd name="T70" fmla="*/ 0 w 214"/>
                <a:gd name="T7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4" h="107">
                  <a:moveTo>
                    <a:pt x="0" y="0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" name="Freeform 686"/>
            <p:cNvSpPr>
              <a:spLocks/>
            </p:cNvSpPr>
            <p:nvPr/>
          </p:nvSpPr>
          <p:spPr bwMode="auto">
            <a:xfrm>
              <a:off x="4660" y="2270"/>
              <a:ext cx="13" cy="6"/>
            </a:xfrm>
            <a:custGeom>
              <a:avLst/>
              <a:gdLst>
                <a:gd name="T0" fmla="*/ 54 w 107"/>
                <a:gd name="T1" fmla="*/ 54 h 54"/>
                <a:gd name="T2" fmla="*/ 0 w 107"/>
                <a:gd name="T3" fmla="*/ 54 h 54"/>
                <a:gd name="T4" fmla="*/ 54 w 107"/>
                <a:gd name="T5" fmla="*/ 54 h 54"/>
                <a:gd name="T6" fmla="*/ 54 w 107"/>
                <a:gd name="T7" fmla="*/ 0 h 54"/>
                <a:gd name="T8" fmla="*/ 54 w 107"/>
                <a:gd name="T9" fmla="*/ 0 h 54"/>
                <a:gd name="T10" fmla="*/ 54 w 107"/>
                <a:gd name="T11" fmla="*/ 0 h 54"/>
                <a:gd name="T12" fmla="*/ 107 w 107"/>
                <a:gd name="T13" fmla="*/ 0 h 54"/>
                <a:gd name="T14" fmla="*/ 107 w 107"/>
                <a:gd name="T15" fmla="*/ 0 h 54"/>
                <a:gd name="T16" fmla="*/ 107 w 107"/>
                <a:gd name="T17" fmla="*/ 0 h 54"/>
                <a:gd name="T18" fmla="*/ 54 w 107"/>
                <a:gd name="T19" fmla="*/ 0 h 54"/>
                <a:gd name="T20" fmla="*/ 54 w 107"/>
                <a:gd name="T21" fmla="*/ 0 h 54"/>
                <a:gd name="T22" fmla="*/ 54 w 107"/>
                <a:gd name="T23" fmla="*/ 0 h 54"/>
                <a:gd name="T24" fmla="*/ 54 w 107"/>
                <a:gd name="T25" fmla="*/ 0 h 54"/>
                <a:gd name="T26" fmla="*/ 54 w 107"/>
                <a:gd name="T27" fmla="*/ 0 h 54"/>
                <a:gd name="T28" fmla="*/ 107 w 107"/>
                <a:gd name="T29" fmla="*/ 0 h 54"/>
                <a:gd name="T30" fmla="*/ 107 w 107"/>
                <a:gd name="T31" fmla="*/ 0 h 54"/>
                <a:gd name="T32" fmla="*/ 107 w 107"/>
                <a:gd name="T33" fmla="*/ 0 h 54"/>
                <a:gd name="T34" fmla="*/ 107 w 107"/>
                <a:gd name="T35" fmla="*/ 54 h 54"/>
                <a:gd name="T36" fmla="*/ 107 w 107"/>
                <a:gd name="T37" fmla="*/ 54 h 54"/>
                <a:gd name="T38" fmla="*/ 107 w 107"/>
                <a:gd name="T39" fmla="*/ 54 h 54"/>
                <a:gd name="T40" fmla="*/ 107 w 107"/>
                <a:gd name="T41" fmla="*/ 54 h 54"/>
                <a:gd name="T42" fmla="*/ 54 w 107"/>
                <a:gd name="T43" fmla="*/ 54 h 54"/>
                <a:gd name="T44" fmla="*/ 54 w 107"/>
                <a:gd name="T45" fmla="*/ 54 h 54"/>
                <a:gd name="T46" fmla="*/ 54 w 107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54">
                  <a:moveTo>
                    <a:pt x="54" y="54"/>
                  </a:moveTo>
                  <a:lnTo>
                    <a:pt x="0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BF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" name="Freeform 687"/>
            <p:cNvSpPr>
              <a:spLocks/>
            </p:cNvSpPr>
            <p:nvPr/>
          </p:nvSpPr>
          <p:spPr bwMode="auto">
            <a:xfrm>
              <a:off x="4626" y="2250"/>
              <a:ext cx="54" cy="47"/>
            </a:xfrm>
            <a:custGeom>
              <a:avLst/>
              <a:gdLst>
                <a:gd name="T0" fmla="*/ 428 w 428"/>
                <a:gd name="T1" fmla="*/ 268 h 375"/>
                <a:gd name="T2" fmla="*/ 374 w 428"/>
                <a:gd name="T3" fmla="*/ 268 h 375"/>
                <a:gd name="T4" fmla="*/ 374 w 428"/>
                <a:gd name="T5" fmla="*/ 268 h 375"/>
                <a:gd name="T6" fmla="*/ 321 w 428"/>
                <a:gd name="T7" fmla="*/ 214 h 375"/>
                <a:gd name="T8" fmla="*/ 321 w 428"/>
                <a:gd name="T9" fmla="*/ 214 h 375"/>
                <a:gd name="T10" fmla="*/ 267 w 428"/>
                <a:gd name="T11" fmla="*/ 214 h 375"/>
                <a:gd name="T12" fmla="*/ 214 w 428"/>
                <a:gd name="T13" fmla="*/ 268 h 375"/>
                <a:gd name="T14" fmla="*/ 160 w 428"/>
                <a:gd name="T15" fmla="*/ 321 h 375"/>
                <a:gd name="T16" fmla="*/ 160 w 428"/>
                <a:gd name="T17" fmla="*/ 321 h 375"/>
                <a:gd name="T18" fmla="*/ 53 w 428"/>
                <a:gd name="T19" fmla="*/ 375 h 375"/>
                <a:gd name="T20" fmla="*/ 0 w 428"/>
                <a:gd name="T21" fmla="*/ 321 h 375"/>
                <a:gd name="T22" fmla="*/ 53 w 428"/>
                <a:gd name="T23" fmla="*/ 214 h 375"/>
                <a:gd name="T24" fmla="*/ 53 w 428"/>
                <a:gd name="T25" fmla="*/ 214 h 375"/>
                <a:gd name="T26" fmla="*/ 107 w 428"/>
                <a:gd name="T27" fmla="*/ 107 h 375"/>
                <a:gd name="T28" fmla="*/ 160 w 428"/>
                <a:gd name="T29" fmla="*/ 53 h 375"/>
                <a:gd name="T30" fmla="*/ 267 w 428"/>
                <a:gd name="T31" fmla="*/ 0 h 375"/>
                <a:gd name="T32" fmla="*/ 267 w 428"/>
                <a:gd name="T33" fmla="*/ 0 h 375"/>
                <a:gd name="T34" fmla="*/ 321 w 428"/>
                <a:gd name="T35" fmla="*/ 53 h 375"/>
                <a:gd name="T36" fmla="*/ 374 w 428"/>
                <a:gd name="T37" fmla="*/ 107 h 375"/>
                <a:gd name="T38" fmla="*/ 428 w 428"/>
                <a:gd name="T39" fmla="*/ 16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8" h="375">
                  <a:moveTo>
                    <a:pt x="428" y="268"/>
                  </a:moveTo>
                  <a:lnTo>
                    <a:pt x="374" y="268"/>
                  </a:lnTo>
                  <a:lnTo>
                    <a:pt x="374" y="268"/>
                  </a:lnTo>
                  <a:lnTo>
                    <a:pt x="321" y="214"/>
                  </a:lnTo>
                  <a:lnTo>
                    <a:pt x="321" y="214"/>
                  </a:lnTo>
                  <a:lnTo>
                    <a:pt x="267" y="214"/>
                  </a:lnTo>
                  <a:lnTo>
                    <a:pt x="214" y="268"/>
                  </a:lnTo>
                  <a:lnTo>
                    <a:pt x="160" y="321"/>
                  </a:lnTo>
                  <a:lnTo>
                    <a:pt x="160" y="321"/>
                  </a:lnTo>
                  <a:lnTo>
                    <a:pt x="53" y="375"/>
                  </a:lnTo>
                  <a:lnTo>
                    <a:pt x="0" y="321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107" y="107"/>
                  </a:lnTo>
                  <a:lnTo>
                    <a:pt x="160" y="53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321" y="53"/>
                  </a:lnTo>
                  <a:lnTo>
                    <a:pt x="374" y="107"/>
                  </a:lnTo>
                  <a:lnTo>
                    <a:pt x="428" y="1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" name="Freeform 688"/>
            <p:cNvSpPr>
              <a:spLocks/>
            </p:cNvSpPr>
            <p:nvPr/>
          </p:nvSpPr>
          <p:spPr bwMode="auto">
            <a:xfrm>
              <a:off x="3931" y="1902"/>
              <a:ext cx="40" cy="27"/>
            </a:xfrm>
            <a:custGeom>
              <a:avLst/>
              <a:gdLst>
                <a:gd name="T0" fmla="*/ 0 w 321"/>
                <a:gd name="T1" fmla="*/ 214 h 214"/>
                <a:gd name="T2" fmla="*/ 107 w 321"/>
                <a:gd name="T3" fmla="*/ 161 h 214"/>
                <a:gd name="T4" fmla="*/ 214 w 321"/>
                <a:gd name="T5" fmla="*/ 53 h 214"/>
                <a:gd name="T6" fmla="*/ 321 w 321"/>
                <a:gd name="T7" fmla="*/ 0 h 214"/>
                <a:gd name="T8" fmla="*/ 321 w 321"/>
                <a:gd name="T9" fmla="*/ 0 h 214"/>
                <a:gd name="T10" fmla="*/ 321 w 321"/>
                <a:gd name="T11" fmla="*/ 0 h 214"/>
                <a:gd name="T12" fmla="*/ 321 w 321"/>
                <a:gd name="T13" fmla="*/ 0 h 214"/>
                <a:gd name="T14" fmla="*/ 321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0" y="214"/>
                  </a:moveTo>
                  <a:lnTo>
                    <a:pt x="107" y="161"/>
                  </a:lnTo>
                  <a:lnTo>
                    <a:pt x="214" y="53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" name="Freeform 689"/>
            <p:cNvSpPr>
              <a:spLocks/>
            </p:cNvSpPr>
            <p:nvPr/>
          </p:nvSpPr>
          <p:spPr bwMode="auto">
            <a:xfrm>
              <a:off x="3864" y="1949"/>
              <a:ext cx="40" cy="27"/>
            </a:xfrm>
            <a:custGeom>
              <a:avLst/>
              <a:gdLst>
                <a:gd name="T0" fmla="*/ 321 w 321"/>
                <a:gd name="T1" fmla="*/ 0 h 214"/>
                <a:gd name="T2" fmla="*/ 267 w 321"/>
                <a:gd name="T3" fmla="*/ 53 h 214"/>
                <a:gd name="T4" fmla="*/ 214 w 321"/>
                <a:gd name="T5" fmla="*/ 53 h 214"/>
                <a:gd name="T6" fmla="*/ 160 w 321"/>
                <a:gd name="T7" fmla="*/ 107 h 214"/>
                <a:gd name="T8" fmla="*/ 160 w 321"/>
                <a:gd name="T9" fmla="*/ 107 h 214"/>
                <a:gd name="T10" fmla="*/ 53 w 321"/>
                <a:gd name="T11" fmla="*/ 160 h 214"/>
                <a:gd name="T12" fmla="*/ 0 w 321"/>
                <a:gd name="T13" fmla="*/ 214 h 214"/>
                <a:gd name="T14" fmla="*/ 0 w 32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267" y="53"/>
                  </a:lnTo>
                  <a:lnTo>
                    <a:pt x="214" y="53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53" y="160"/>
                  </a:lnTo>
                  <a:lnTo>
                    <a:pt x="0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2" name="Freeform 690"/>
            <p:cNvSpPr>
              <a:spLocks/>
            </p:cNvSpPr>
            <p:nvPr/>
          </p:nvSpPr>
          <p:spPr bwMode="auto">
            <a:xfrm>
              <a:off x="3917" y="1956"/>
              <a:ext cx="47" cy="40"/>
            </a:xfrm>
            <a:custGeom>
              <a:avLst/>
              <a:gdLst>
                <a:gd name="T0" fmla="*/ 0 w 374"/>
                <a:gd name="T1" fmla="*/ 268 h 321"/>
                <a:gd name="T2" fmla="*/ 0 w 374"/>
                <a:gd name="T3" fmla="*/ 321 h 321"/>
                <a:gd name="T4" fmla="*/ 53 w 374"/>
                <a:gd name="T5" fmla="*/ 321 h 321"/>
                <a:gd name="T6" fmla="*/ 53 w 374"/>
                <a:gd name="T7" fmla="*/ 321 h 321"/>
                <a:gd name="T8" fmla="*/ 53 w 374"/>
                <a:gd name="T9" fmla="*/ 321 h 321"/>
                <a:gd name="T10" fmla="*/ 53 w 374"/>
                <a:gd name="T11" fmla="*/ 321 h 321"/>
                <a:gd name="T12" fmla="*/ 107 w 374"/>
                <a:gd name="T13" fmla="*/ 321 h 321"/>
                <a:gd name="T14" fmla="*/ 160 w 374"/>
                <a:gd name="T15" fmla="*/ 321 h 321"/>
                <a:gd name="T16" fmla="*/ 160 w 374"/>
                <a:gd name="T17" fmla="*/ 321 h 321"/>
                <a:gd name="T18" fmla="*/ 214 w 374"/>
                <a:gd name="T19" fmla="*/ 321 h 321"/>
                <a:gd name="T20" fmla="*/ 267 w 374"/>
                <a:gd name="T21" fmla="*/ 321 h 321"/>
                <a:gd name="T22" fmla="*/ 321 w 374"/>
                <a:gd name="T23" fmla="*/ 268 h 321"/>
                <a:gd name="T24" fmla="*/ 321 w 374"/>
                <a:gd name="T25" fmla="*/ 268 h 321"/>
                <a:gd name="T26" fmla="*/ 321 w 374"/>
                <a:gd name="T27" fmla="*/ 214 h 321"/>
                <a:gd name="T28" fmla="*/ 321 w 374"/>
                <a:gd name="T29" fmla="*/ 214 h 321"/>
                <a:gd name="T30" fmla="*/ 374 w 374"/>
                <a:gd name="T31" fmla="*/ 161 h 321"/>
                <a:gd name="T32" fmla="*/ 374 w 374"/>
                <a:gd name="T33" fmla="*/ 161 h 321"/>
                <a:gd name="T34" fmla="*/ 374 w 374"/>
                <a:gd name="T35" fmla="*/ 107 h 321"/>
                <a:gd name="T36" fmla="*/ 374 w 374"/>
                <a:gd name="T37" fmla="*/ 107 h 321"/>
                <a:gd name="T38" fmla="*/ 374 w 374"/>
                <a:gd name="T39" fmla="*/ 54 h 321"/>
                <a:gd name="T40" fmla="*/ 374 w 374"/>
                <a:gd name="T41" fmla="*/ 54 h 321"/>
                <a:gd name="T42" fmla="*/ 374 w 374"/>
                <a:gd name="T43" fmla="*/ 54 h 321"/>
                <a:gd name="T44" fmla="*/ 321 w 374"/>
                <a:gd name="T45" fmla="*/ 54 h 321"/>
                <a:gd name="T46" fmla="*/ 321 w 374"/>
                <a:gd name="T47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4" h="321">
                  <a:moveTo>
                    <a:pt x="0" y="268"/>
                  </a:moveTo>
                  <a:lnTo>
                    <a:pt x="0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107" y="321"/>
                  </a:lnTo>
                  <a:lnTo>
                    <a:pt x="160" y="321"/>
                  </a:lnTo>
                  <a:lnTo>
                    <a:pt x="160" y="321"/>
                  </a:lnTo>
                  <a:lnTo>
                    <a:pt x="214" y="321"/>
                  </a:lnTo>
                  <a:lnTo>
                    <a:pt x="267" y="321"/>
                  </a:lnTo>
                  <a:lnTo>
                    <a:pt x="321" y="268"/>
                  </a:lnTo>
                  <a:lnTo>
                    <a:pt x="321" y="268"/>
                  </a:lnTo>
                  <a:lnTo>
                    <a:pt x="321" y="214"/>
                  </a:lnTo>
                  <a:lnTo>
                    <a:pt x="321" y="214"/>
                  </a:lnTo>
                  <a:lnTo>
                    <a:pt x="374" y="161"/>
                  </a:lnTo>
                  <a:lnTo>
                    <a:pt x="374" y="161"/>
                  </a:lnTo>
                  <a:lnTo>
                    <a:pt x="374" y="107"/>
                  </a:lnTo>
                  <a:lnTo>
                    <a:pt x="374" y="107"/>
                  </a:lnTo>
                  <a:lnTo>
                    <a:pt x="374" y="54"/>
                  </a:lnTo>
                  <a:lnTo>
                    <a:pt x="374" y="54"/>
                  </a:lnTo>
                  <a:lnTo>
                    <a:pt x="374" y="54"/>
                  </a:lnTo>
                  <a:lnTo>
                    <a:pt x="321" y="54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3" name="Freeform 691"/>
            <p:cNvSpPr>
              <a:spLocks/>
            </p:cNvSpPr>
            <p:nvPr/>
          </p:nvSpPr>
          <p:spPr bwMode="auto">
            <a:xfrm>
              <a:off x="3998" y="1996"/>
              <a:ext cx="20" cy="6"/>
            </a:xfrm>
            <a:custGeom>
              <a:avLst/>
              <a:gdLst>
                <a:gd name="T0" fmla="*/ 161 w 161"/>
                <a:gd name="T1" fmla="*/ 54 h 54"/>
                <a:gd name="T2" fmla="*/ 107 w 161"/>
                <a:gd name="T3" fmla="*/ 54 h 54"/>
                <a:gd name="T4" fmla="*/ 53 w 161"/>
                <a:gd name="T5" fmla="*/ 0 h 54"/>
                <a:gd name="T6" fmla="*/ 0 w 161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4">
                  <a:moveTo>
                    <a:pt x="161" y="54"/>
                  </a:moveTo>
                  <a:lnTo>
                    <a:pt x="107" y="54"/>
                  </a:lnTo>
                  <a:lnTo>
                    <a:pt x="5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4" name="Freeform 692"/>
            <p:cNvSpPr>
              <a:spLocks/>
            </p:cNvSpPr>
            <p:nvPr/>
          </p:nvSpPr>
          <p:spPr bwMode="auto">
            <a:xfrm>
              <a:off x="3944" y="1996"/>
              <a:ext cx="60" cy="40"/>
            </a:xfrm>
            <a:custGeom>
              <a:avLst/>
              <a:gdLst>
                <a:gd name="T0" fmla="*/ 481 w 481"/>
                <a:gd name="T1" fmla="*/ 0 h 320"/>
                <a:gd name="T2" fmla="*/ 428 w 481"/>
                <a:gd name="T3" fmla="*/ 0 h 320"/>
                <a:gd name="T4" fmla="*/ 374 w 481"/>
                <a:gd name="T5" fmla="*/ 54 h 320"/>
                <a:gd name="T6" fmla="*/ 321 w 481"/>
                <a:gd name="T7" fmla="*/ 54 h 320"/>
                <a:gd name="T8" fmla="*/ 321 w 481"/>
                <a:gd name="T9" fmla="*/ 54 h 320"/>
                <a:gd name="T10" fmla="*/ 267 w 481"/>
                <a:gd name="T11" fmla="*/ 107 h 320"/>
                <a:gd name="T12" fmla="*/ 160 w 481"/>
                <a:gd name="T13" fmla="*/ 161 h 320"/>
                <a:gd name="T14" fmla="*/ 107 w 481"/>
                <a:gd name="T15" fmla="*/ 214 h 320"/>
                <a:gd name="T16" fmla="*/ 107 w 481"/>
                <a:gd name="T17" fmla="*/ 214 h 320"/>
                <a:gd name="T18" fmla="*/ 53 w 481"/>
                <a:gd name="T19" fmla="*/ 214 h 320"/>
                <a:gd name="T20" fmla="*/ 53 w 481"/>
                <a:gd name="T21" fmla="*/ 268 h 320"/>
                <a:gd name="T22" fmla="*/ 0 w 481"/>
                <a:gd name="T23" fmla="*/ 268 h 320"/>
                <a:gd name="T24" fmla="*/ 0 w 481"/>
                <a:gd name="T25" fmla="*/ 268 h 320"/>
                <a:gd name="T26" fmla="*/ 0 w 481"/>
                <a:gd name="T27" fmla="*/ 268 h 320"/>
                <a:gd name="T28" fmla="*/ 0 w 481"/>
                <a:gd name="T29" fmla="*/ 320 h 320"/>
                <a:gd name="T30" fmla="*/ 0 w 481"/>
                <a:gd name="T31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1" h="320">
                  <a:moveTo>
                    <a:pt x="481" y="0"/>
                  </a:moveTo>
                  <a:lnTo>
                    <a:pt x="428" y="0"/>
                  </a:lnTo>
                  <a:lnTo>
                    <a:pt x="374" y="54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267" y="107"/>
                  </a:lnTo>
                  <a:lnTo>
                    <a:pt x="160" y="161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53" y="214"/>
                  </a:lnTo>
                  <a:lnTo>
                    <a:pt x="53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320"/>
                  </a:lnTo>
                  <a:lnTo>
                    <a:pt x="0" y="32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5" name="Freeform 693"/>
            <p:cNvSpPr>
              <a:spLocks/>
            </p:cNvSpPr>
            <p:nvPr/>
          </p:nvSpPr>
          <p:spPr bwMode="auto">
            <a:xfrm>
              <a:off x="3937" y="2036"/>
              <a:ext cx="7" cy="1"/>
            </a:xfrm>
            <a:custGeom>
              <a:avLst/>
              <a:gdLst>
                <a:gd name="T0" fmla="*/ 0 w 54"/>
                <a:gd name="T1" fmla="*/ 0 w 54"/>
                <a:gd name="T2" fmla="*/ 0 w 54"/>
                <a:gd name="T3" fmla="*/ 54 w 5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6" name="Freeform 694"/>
            <p:cNvSpPr>
              <a:spLocks/>
            </p:cNvSpPr>
            <p:nvPr/>
          </p:nvSpPr>
          <p:spPr bwMode="auto">
            <a:xfrm>
              <a:off x="4626" y="2276"/>
              <a:ext cx="20" cy="14"/>
            </a:xfrm>
            <a:custGeom>
              <a:avLst/>
              <a:gdLst>
                <a:gd name="T0" fmla="*/ 53 w 160"/>
                <a:gd name="T1" fmla="*/ 0 h 107"/>
                <a:gd name="T2" fmla="*/ 53 w 160"/>
                <a:gd name="T3" fmla="*/ 0 h 107"/>
                <a:gd name="T4" fmla="*/ 107 w 160"/>
                <a:gd name="T5" fmla="*/ 0 h 107"/>
                <a:gd name="T6" fmla="*/ 160 w 160"/>
                <a:gd name="T7" fmla="*/ 0 h 107"/>
                <a:gd name="T8" fmla="*/ 160 w 160"/>
                <a:gd name="T9" fmla="*/ 0 h 107"/>
                <a:gd name="T10" fmla="*/ 107 w 160"/>
                <a:gd name="T11" fmla="*/ 54 h 107"/>
                <a:gd name="T12" fmla="*/ 107 w 160"/>
                <a:gd name="T13" fmla="*/ 107 h 107"/>
                <a:gd name="T14" fmla="*/ 53 w 160"/>
                <a:gd name="T15" fmla="*/ 107 h 107"/>
                <a:gd name="T16" fmla="*/ 53 w 160"/>
                <a:gd name="T17" fmla="*/ 107 h 107"/>
                <a:gd name="T18" fmla="*/ 0 w 160"/>
                <a:gd name="T19" fmla="*/ 107 h 107"/>
                <a:gd name="T20" fmla="*/ 53 w 160"/>
                <a:gd name="T21" fmla="*/ 54 h 107"/>
                <a:gd name="T22" fmla="*/ 53 w 160"/>
                <a:gd name="T2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107">
                  <a:moveTo>
                    <a:pt x="53" y="0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0" y="107"/>
                  </a:lnTo>
                  <a:lnTo>
                    <a:pt x="53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7" name="Freeform 695"/>
            <p:cNvSpPr>
              <a:spLocks/>
            </p:cNvSpPr>
            <p:nvPr/>
          </p:nvSpPr>
          <p:spPr bwMode="auto">
            <a:xfrm>
              <a:off x="4593" y="2263"/>
              <a:ext cx="13" cy="20"/>
            </a:xfrm>
            <a:custGeom>
              <a:avLst/>
              <a:gdLst>
                <a:gd name="T0" fmla="*/ 107 w 107"/>
                <a:gd name="T1" fmla="*/ 0 h 161"/>
                <a:gd name="T2" fmla="*/ 107 w 107"/>
                <a:gd name="T3" fmla="*/ 53 h 161"/>
                <a:gd name="T4" fmla="*/ 107 w 107"/>
                <a:gd name="T5" fmla="*/ 107 h 161"/>
                <a:gd name="T6" fmla="*/ 107 w 107"/>
                <a:gd name="T7" fmla="*/ 107 h 161"/>
                <a:gd name="T8" fmla="*/ 107 w 107"/>
                <a:gd name="T9" fmla="*/ 107 h 161"/>
                <a:gd name="T10" fmla="*/ 54 w 107"/>
                <a:gd name="T11" fmla="*/ 161 h 161"/>
                <a:gd name="T12" fmla="*/ 0 w 107"/>
                <a:gd name="T13" fmla="*/ 161 h 161"/>
                <a:gd name="T14" fmla="*/ 0 w 107"/>
                <a:gd name="T15" fmla="*/ 107 h 161"/>
                <a:gd name="T16" fmla="*/ 0 w 107"/>
                <a:gd name="T17" fmla="*/ 107 h 161"/>
                <a:gd name="T18" fmla="*/ 0 w 107"/>
                <a:gd name="T19" fmla="*/ 107 h 161"/>
                <a:gd name="T20" fmla="*/ 0 w 107"/>
                <a:gd name="T21" fmla="*/ 107 h 161"/>
                <a:gd name="T22" fmla="*/ 0 w 107"/>
                <a:gd name="T23" fmla="*/ 53 h 161"/>
                <a:gd name="T24" fmla="*/ 0 w 107"/>
                <a:gd name="T25" fmla="*/ 53 h 161"/>
                <a:gd name="T26" fmla="*/ 0 w 107"/>
                <a:gd name="T27" fmla="*/ 53 h 161"/>
                <a:gd name="T28" fmla="*/ 54 w 107"/>
                <a:gd name="T29" fmla="*/ 0 h 161"/>
                <a:gd name="T30" fmla="*/ 107 w 107"/>
                <a:gd name="T3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61">
                  <a:moveTo>
                    <a:pt x="107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161"/>
                  </a:lnTo>
                  <a:lnTo>
                    <a:pt x="0" y="16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54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8" name="Freeform 696"/>
            <p:cNvSpPr>
              <a:spLocks/>
            </p:cNvSpPr>
            <p:nvPr/>
          </p:nvSpPr>
          <p:spPr bwMode="auto">
            <a:xfrm>
              <a:off x="4573" y="2250"/>
              <a:ext cx="13" cy="20"/>
            </a:xfrm>
            <a:custGeom>
              <a:avLst/>
              <a:gdLst>
                <a:gd name="T0" fmla="*/ 107 w 107"/>
                <a:gd name="T1" fmla="*/ 0 h 160"/>
                <a:gd name="T2" fmla="*/ 107 w 107"/>
                <a:gd name="T3" fmla="*/ 53 h 160"/>
                <a:gd name="T4" fmla="*/ 107 w 107"/>
                <a:gd name="T5" fmla="*/ 107 h 160"/>
                <a:gd name="T6" fmla="*/ 107 w 107"/>
                <a:gd name="T7" fmla="*/ 107 h 160"/>
                <a:gd name="T8" fmla="*/ 107 w 107"/>
                <a:gd name="T9" fmla="*/ 107 h 160"/>
                <a:gd name="T10" fmla="*/ 53 w 107"/>
                <a:gd name="T11" fmla="*/ 160 h 160"/>
                <a:gd name="T12" fmla="*/ 0 w 107"/>
                <a:gd name="T13" fmla="*/ 160 h 160"/>
                <a:gd name="T14" fmla="*/ 0 w 107"/>
                <a:gd name="T15" fmla="*/ 107 h 160"/>
                <a:gd name="T16" fmla="*/ 0 w 107"/>
                <a:gd name="T17" fmla="*/ 107 h 160"/>
                <a:gd name="T18" fmla="*/ 0 w 107"/>
                <a:gd name="T19" fmla="*/ 107 h 160"/>
                <a:gd name="T20" fmla="*/ 0 w 107"/>
                <a:gd name="T21" fmla="*/ 107 h 160"/>
                <a:gd name="T22" fmla="*/ 0 w 107"/>
                <a:gd name="T23" fmla="*/ 53 h 160"/>
                <a:gd name="T24" fmla="*/ 0 w 107"/>
                <a:gd name="T25" fmla="*/ 53 h 160"/>
                <a:gd name="T26" fmla="*/ 0 w 107"/>
                <a:gd name="T27" fmla="*/ 0 h 160"/>
                <a:gd name="T28" fmla="*/ 53 w 107"/>
                <a:gd name="T29" fmla="*/ 0 h 160"/>
                <a:gd name="T30" fmla="*/ 107 w 107"/>
                <a:gd name="T3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60">
                  <a:moveTo>
                    <a:pt x="107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60"/>
                  </a:lnTo>
                  <a:lnTo>
                    <a:pt x="0" y="16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53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" name="Freeform 697"/>
            <p:cNvSpPr>
              <a:spLocks/>
            </p:cNvSpPr>
            <p:nvPr/>
          </p:nvSpPr>
          <p:spPr bwMode="auto">
            <a:xfrm>
              <a:off x="4560" y="2230"/>
              <a:ext cx="13" cy="13"/>
            </a:xfrm>
            <a:custGeom>
              <a:avLst/>
              <a:gdLst>
                <a:gd name="T0" fmla="*/ 107 w 107"/>
                <a:gd name="T1" fmla="*/ 0 h 107"/>
                <a:gd name="T2" fmla="*/ 107 w 107"/>
                <a:gd name="T3" fmla="*/ 54 h 107"/>
                <a:gd name="T4" fmla="*/ 107 w 107"/>
                <a:gd name="T5" fmla="*/ 107 h 107"/>
                <a:gd name="T6" fmla="*/ 107 w 107"/>
                <a:gd name="T7" fmla="*/ 107 h 107"/>
                <a:gd name="T8" fmla="*/ 107 w 107"/>
                <a:gd name="T9" fmla="*/ 107 h 107"/>
                <a:gd name="T10" fmla="*/ 53 w 107"/>
                <a:gd name="T11" fmla="*/ 107 h 107"/>
                <a:gd name="T12" fmla="*/ 0 w 107"/>
                <a:gd name="T13" fmla="*/ 107 h 107"/>
                <a:gd name="T14" fmla="*/ 0 w 107"/>
                <a:gd name="T15" fmla="*/ 107 h 107"/>
                <a:gd name="T16" fmla="*/ 0 w 107"/>
                <a:gd name="T17" fmla="*/ 107 h 107"/>
                <a:gd name="T18" fmla="*/ 0 w 107"/>
                <a:gd name="T19" fmla="*/ 107 h 107"/>
                <a:gd name="T20" fmla="*/ 0 w 107"/>
                <a:gd name="T21" fmla="*/ 54 h 107"/>
                <a:gd name="T22" fmla="*/ 0 w 107"/>
                <a:gd name="T23" fmla="*/ 54 h 107"/>
                <a:gd name="T24" fmla="*/ 0 w 107"/>
                <a:gd name="T25" fmla="*/ 54 h 107"/>
                <a:gd name="T26" fmla="*/ 0 w 107"/>
                <a:gd name="T27" fmla="*/ 54 h 107"/>
                <a:gd name="T28" fmla="*/ 53 w 107"/>
                <a:gd name="T29" fmla="*/ 0 h 107"/>
                <a:gd name="T30" fmla="*/ 107 w 107"/>
                <a:gd name="T3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07">
                  <a:moveTo>
                    <a:pt x="107" y="0"/>
                  </a:move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3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600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49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85800" y="1981200"/>
            <a:ext cx="75438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body mechanics necessary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Prevents injury to resident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Protects nurse aide from injury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body alignment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Promotes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comfort for resident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051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sz="6600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BRAIN STORM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BDA05EF-A925-4B8D-9D85-86E2DA2871AA}" type="slidenum">
              <a:rPr lang="en-US" smtClean="0"/>
              <a:pPr>
                <a:defRPr/>
              </a:pPr>
              <a:t>5</a:t>
            </a:fld>
            <a:endParaRPr lang="en-US" dirty="0"/>
          </a:p>
        </p:txBody>
      </p:sp>
      <p:pic>
        <p:nvPicPr>
          <p:cNvPr id="17412" name="Picture 2" descr="C:\Documents and Settings\amoore\Local Settings\Temporary Internet Files\Content.IE5\8FT7EIVD\MM900234753[1].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455349"/>
            <a:ext cx="1579563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MS91505.wav">
            <a:hlinkClick r:id="" action="ppaction://media"/>
          </p:cNvPr>
          <p:cNvPicPr>
            <a:picLocks noGrp="1" noRot="1" noChangeAspect="1"/>
          </p:cNvPicPr>
          <p:nvPr>
            <p:ph idx="1"/>
            <a:wavAudioFile r:embed="rId1" name="MS910220518[1].wav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932385" y="1981200"/>
            <a:ext cx="609600" cy="609600"/>
          </a:xfrm>
        </p:spPr>
      </p:pic>
      <p:sp>
        <p:nvSpPr>
          <p:cNvPr id="10" name="TextBox 9"/>
          <p:cNvSpPr txBox="1"/>
          <p:nvPr/>
        </p:nvSpPr>
        <p:spPr>
          <a:xfrm>
            <a:off x="368300" y="1389063"/>
            <a:ext cx="8351838" cy="39087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Think</a:t>
            </a:r>
          </a:p>
          <a:p>
            <a:pPr>
              <a:defRPr/>
            </a:pP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What does circulation </a:t>
            </a:r>
          </a:p>
          <a:p>
            <a:pPr>
              <a:defRPr/>
            </a:pP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provide for tissues?</a:t>
            </a:r>
            <a:endParaRPr lang="en-US" sz="4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  <a:p>
            <a:pPr>
              <a:defRPr/>
            </a:pP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Act</a:t>
            </a:r>
          </a:p>
          <a:p>
            <a:pPr>
              <a:defRPr/>
            </a:pPr>
            <a:r>
              <a:rPr lang="en-US" sz="3200" b="1" dirty="0">
                <a:solidFill>
                  <a:schemeClr val="tx2"/>
                </a:solidFill>
                <a:latin typeface="Berlin Sans FB Demi" pitchFamily="34" charset="0"/>
              </a:rPr>
              <a:t>Raise your hand and share your thoughts! Wait to be called on.</a:t>
            </a:r>
          </a:p>
        </p:txBody>
      </p:sp>
      <p:pic>
        <p:nvPicPr>
          <p:cNvPr id="17415" name="Picture 3" descr="C:\Documents and Settings\amoore\Local Settings\Temporary Internet Files\Content.IE5\M54SJNEB\MC900048168[1].w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730786" y="4934447"/>
            <a:ext cx="1030641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989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595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50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Safety major </a:t>
            </a:r>
            <a:r>
              <a:rPr lang="en-US" sz="4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</a:t>
            </a:r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Get help if needed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Receive directions from supervisor regarding any restrictions for positioning or movement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645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51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Safety major </a:t>
            </a:r>
            <a:r>
              <a:rPr lang="en-US" sz="4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</a:t>
            </a:r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3400" y="2536686"/>
            <a:ext cx="80772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Protect and secure any special equipment being used by the resident prior to movement (e.g., drainage tubes).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Elevate bed to comfortable working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101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52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Safety major </a:t>
            </a:r>
            <a:r>
              <a:rPr lang="en-US" sz="4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</a:t>
            </a:r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305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Protect skin from friction</a:t>
            </a:r>
          </a:p>
          <a:p>
            <a:pPr marL="1485900" lvl="2" indent="-571500">
              <a:lnSpc>
                <a:spcPct val="95000"/>
              </a:lnSpc>
              <a:spcBef>
                <a:spcPct val="15000"/>
              </a:spcBef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roll when possible</a:t>
            </a:r>
          </a:p>
          <a:p>
            <a:pPr marL="1485900" lvl="2" indent="-571500">
              <a:lnSpc>
                <a:spcPct val="95000"/>
              </a:lnSpc>
              <a:spcBef>
                <a:spcPct val="15000"/>
              </a:spcBef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lift with assistance</a:t>
            </a:r>
          </a:p>
          <a:p>
            <a:pPr marL="1485900" lvl="2" indent="-571500">
              <a:lnSpc>
                <a:spcPct val="95000"/>
              </a:lnSpc>
              <a:spcBef>
                <a:spcPct val="15000"/>
              </a:spcBef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 sliding</a:t>
            </a:r>
          </a:p>
          <a:p>
            <a:pPr marL="1485900" lvl="2" indent="-571500">
              <a:lnSpc>
                <a:spcPct val="95000"/>
              </a:lnSpc>
              <a:spcBef>
                <a:spcPct val="15000"/>
              </a:spcBef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turning sheet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263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200" y="1981200"/>
            <a:ext cx="83058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postural supports as directed: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Rolled blankets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Rolled towels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Footboards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Bed cradles</a:t>
            </a:r>
          </a:p>
        </p:txBody>
      </p:sp>
      <p:grpSp>
        <p:nvGrpSpPr>
          <p:cNvPr id="8" name="Group 422"/>
          <p:cNvGrpSpPr>
            <a:grpSpLocks/>
          </p:cNvGrpSpPr>
          <p:nvPr/>
        </p:nvGrpSpPr>
        <p:grpSpPr bwMode="auto">
          <a:xfrm>
            <a:off x="5740101" y="3288965"/>
            <a:ext cx="2434363" cy="1756105"/>
            <a:chOff x="3247" y="1952"/>
            <a:chExt cx="1917" cy="1705"/>
          </a:xfrm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grpSpPr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-1174415">
              <a:off x="3247" y="1952"/>
              <a:ext cx="1419" cy="1235"/>
              <a:chOff x="1789" y="1227"/>
              <a:chExt cx="2659" cy="2414"/>
            </a:xfrm>
          </p:grpSpPr>
          <p:sp>
            <p:nvSpPr>
              <p:cNvPr id="369" name="Freeform 5"/>
              <p:cNvSpPr>
                <a:spLocks/>
              </p:cNvSpPr>
              <p:nvPr/>
            </p:nvSpPr>
            <p:spPr bwMode="auto">
              <a:xfrm>
                <a:off x="1789" y="1227"/>
                <a:ext cx="2659" cy="2414"/>
              </a:xfrm>
              <a:custGeom>
                <a:avLst/>
                <a:gdLst>
                  <a:gd name="T0" fmla="*/ 2390 w 2659"/>
                  <a:gd name="T1" fmla="*/ 447 h 2414"/>
                  <a:gd name="T2" fmla="*/ 2487 w 2659"/>
                  <a:gd name="T3" fmla="*/ 458 h 2414"/>
                  <a:gd name="T4" fmla="*/ 2557 w 2659"/>
                  <a:gd name="T5" fmla="*/ 496 h 2414"/>
                  <a:gd name="T6" fmla="*/ 2508 w 2659"/>
                  <a:gd name="T7" fmla="*/ 584 h 2414"/>
                  <a:gd name="T8" fmla="*/ 2388 w 2659"/>
                  <a:gd name="T9" fmla="*/ 730 h 2414"/>
                  <a:gd name="T10" fmla="*/ 2302 w 2659"/>
                  <a:gd name="T11" fmla="*/ 902 h 2414"/>
                  <a:gd name="T12" fmla="*/ 2213 w 2659"/>
                  <a:gd name="T13" fmla="*/ 1072 h 2414"/>
                  <a:gd name="T14" fmla="*/ 2326 w 2659"/>
                  <a:gd name="T15" fmla="*/ 1166 h 2414"/>
                  <a:gd name="T16" fmla="*/ 2447 w 2659"/>
                  <a:gd name="T17" fmla="*/ 1245 h 2414"/>
                  <a:gd name="T18" fmla="*/ 2581 w 2659"/>
                  <a:gd name="T19" fmla="*/ 1298 h 2414"/>
                  <a:gd name="T20" fmla="*/ 2581 w 2659"/>
                  <a:gd name="T21" fmla="*/ 1401 h 2414"/>
                  <a:gd name="T22" fmla="*/ 2414 w 2659"/>
                  <a:gd name="T23" fmla="*/ 1635 h 2414"/>
                  <a:gd name="T24" fmla="*/ 2272 w 2659"/>
                  <a:gd name="T25" fmla="*/ 1888 h 2414"/>
                  <a:gd name="T26" fmla="*/ 2068 w 2659"/>
                  <a:gd name="T27" fmla="*/ 2101 h 2414"/>
                  <a:gd name="T28" fmla="*/ 1934 w 2659"/>
                  <a:gd name="T29" fmla="*/ 2204 h 2414"/>
                  <a:gd name="T30" fmla="*/ 1789 w 2659"/>
                  <a:gd name="T31" fmla="*/ 2295 h 2414"/>
                  <a:gd name="T32" fmla="*/ 1644 w 2659"/>
                  <a:gd name="T33" fmla="*/ 2384 h 2414"/>
                  <a:gd name="T34" fmla="*/ 1354 w 2659"/>
                  <a:gd name="T35" fmla="*/ 2311 h 2414"/>
                  <a:gd name="T36" fmla="*/ 964 w 2659"/>
                  <a:gd name="T37" fmla="*/ 2196 h 2414"/>
                  <a:gd name="T38" fmla="*/ 594 w 2659"/>
                  <a:gd name="T39" fmla="*/ 2047 h 2414"/>
                  <a:gd name="T40" fmla="*/ 341 w 2659"/>
                  <a:gd name="T41" fmla="*/ 1859 h 2414"/>
                  <a:gd name="T42" fmla="*/ 223 w 2659"/>
                  <a:gd name="T43" fmla="*/ 1767 h 2414"/>
                  <a:gd name="T44" fmla="*/ 105 w 2659"/>
                  <a:gd name="T45" fmla="*/ 1684 h 2414"/>
                  <a:gd name="T46" fmla="*/ 0 w 2659"/>
                  <a:gd name="T47" fmla="*/ 1600 h 2414"/>
                  <a:gd name="T48" fmla="*/ 46 w 2659"/>
                  <a:gd name="T49" fmla="*/ 1527 h 2414"/>
                  <a:gd name="T50" fmla="*/ 105 w 2659"/>
                  <a:gd name="T51" fmla="*/ 1471 h 2414"/>
                  <a:gd name="T52" fmla="*/ 159 w 2659"/>
                  <a:gd name="T53" fmla="*/ 1409 h 2414"/>
                  <a:gd name="T54" fmla="*/ 205 w 2659"/>
                  <a:gd name="T55" fmla="*/ 1301 h 2414"/>
                  <a:gd name="T56" fmla="*/ 269 w 2659"/>
                  <a:gd name="T57" fmla="*/ 1196 h 2414"/>
                  <a:gd name="T58" fmla="*/ 350 w 2659"/>
                  <a:gd name="T59" fmla="*/ 1099 h 2414"/>
                  <a:gd name="T60" fmla="*/ 366 w 2659"/>
                  <a:gd name="T61" fmla="*/ 1002 h 2414"/>
                  <a:gd name="T62" fmla="*/ 247 w 2659"/>
                  <a:gd name="T63" fmla="*/ 881 h 2414"/>
                  <a:gd name="T64" fmla="*/ 143 w 2659"/>
                  <a:gd name="T65" fmla="*/ 757 h 2414"/>
                  <a:gd name="T66" fmla="*/ 0 w 2659"/>
                  <a:gd name="T67" fmla="*/ 668 h 2414"/>
                  <a:gd name="T68" fmla="*/ 38 w 2659"/>
                  <a:gd name="T69" fmla="*/ 582 h 2414"/>
                  <a:gd name="T70" fmla="*/ 113 w 2659"/>
                  <a:gd name="T71" fmla="*/ 528 h 2414"/>
                  <a:gd name="T72" fmla="*/ 188 w 2659"/>
                  <a:gd name="T73" fmla="*/ 469 h 2414"/>
                  <a:gd name="T74" fmla="*/ 312 w 2659"/>
                  <a:gd name="T75" fmla="*/ 302 h 2414"/>
                  <a:gd name="T76" fmla="*/ 527 w 2659"/>
                  <a:gd name="T77" fmla="*/ 151 h 2414"/>
                  <a:gd name="T78" fmla="*/ 776 w 2659"/>
                  <a:gd name="T79" fmla="*/ 48 h 2414"/>
                  <a:gd name="T80" fmla="*/ 1096 w 2659"/>
                  <a:gd name="T81" fmla="*/ 16 h 2414"/>
                  <a:gd name="T82" fmla="*/ 1534 w 2659"/>
                  <a:gd name="T83" fmla="*/ 97 h 2414"/>
                  <a:gd name="T84" fmla="*/ 1950 w 2659"/>
                  <a:gd name="T85" fmla="*/ 229 h 2414"/>
                  <a:gd name="T86" fmla="*/ 2331 w 2659"/>
                  <a:gd name="T87" fmla="*/ 436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59" h="2414">
                    <a:moveTo>
                      <a:pt x="2331" y="436"/>
                    </a:moveTo>
                    <a:lnTo>
                      <a:pt x="2358" y="442"/>
                    </a:lnTo>
                    <a:lnTo>
                      <a:pt x="2390" y="447"/>
                    </a:lnTo>
                    <a:lnTo>
                      <a:pt x="2423" y="450"/>
                    </a:lnTo>
                    <a:lnTo>
                      <a:pt x="2457" y="452"/>
                    </a:lnTo>
                    <a:lnTo>
                      <a:pt x="2487" y="458"/>
                    </a:lnTo>
                    <a:lnTo>
                      <a:pt x="2516" y="466"/>
                    </a:lnTo>
                    <a:lnTo>
                      <a:pt x="2541" y="477"/>
                    </a:lnTo>
                    <a:lnTo>
                      <a:pt x="2557" y="496"/>
                    </a:lnTo>
                    <a:lnTo>
                      <a:pt x="2565" y="517"/>
                    </a:lnTo>
                    <a:lnTo>
                      <a:pt x="2562" y="549"/>
                    </a:lnTo>
                    <a:lnTo>
                      <a:pt x="2508" y="584"/>
                    </a:lnTo>
                    <a:lnTo>
                      <a:pt x="2460" y="628"/>
                    </a:lnTo>
                    <a:lnTo>
                      <a:pt x="2423" y="676"/>
                    </a:lnTo>
                    <a:lnTo>
                      <a:pt x="2388" y="730"/>
                    </a:lnTo>
                    <a:lnTo>
                      <a:pt x="2355" y="786"/>
                    </a:lnTo>
                    <a:lnTo>
                      <a:pt x="2329" y="843"/>
                    </a:lnTo>
                    <a:lnTo>
                      <a:pt x="2302" y="902"/>
                    </a:lnTo>
                    <a:lnTo>
                      <a:pt x="2275" y="962"/>
                    </a:lnTo>
                    <a:lnTo>
                      <a:pt x="2245" y="1018"/>
                    </a:lnTo>
                    <a:lnTo>
                      <a:pt x="2213" y="1072"/>
                    </a:lnTo>
                    <a:lnTo>
                      <a:pt x="2251" y="1104"/>
                    </a:lnTo>
                    <a:lnTo>
                      <a:pt x="2288" y="1137"/>
                    </a:lnTo>
                    <a:lnTo>
                      <a:pt x="2326" y="1166"/>
                    </a:lnTo>
                    <a:lnTo>
                      <a:pt x="2363" y="1196"/>
                    </a:lnTo>
                    <a:lnTo>
                      <a:pt x="2404" y="1220"/>
                    </a:lnTo>
                    <a:lnTo>
                      <a:pt x="2447" y="1245"/>
                    </a:lnTo>
                    <a:lnTo>
                      <a:pt x="2490" y="1266"/>
                    </a:lnTo>
                    <a:lnTo>
                      <a:pt x="2535" y="1282"/>
                    </a:lnTo>
                    <a:lnTo>
                      <a:pt x="2581" y="1298"/>
                    </a:lnTo>
                    <a:lnTo>
                      <a:pt x="2627" y="1309"/>
                    </a:lnTo>
                    <a:lnTo>
                      <a:pt x="2659" y="1336"/>
                    </a:lnTo>
                    <a:lnTo>
                      <a:pt x="2581" y="1401"/>
                    </a:lnTo>
                    <a:lnTo>
                      <a:pt x="2516" y="1474"/>
                    </a:lnTo>
                    <a:lnTo>
                      <a:pt x="2463" y="1552"/>
                    </a:lnTo>
                    <a:lnTo>
                      <a:pt x="2414" y="1635"/>
                    </a:lnTo>
                    <a:lnTo>
                      <a:pt x="2369" y="1721"/>
                    </a:lnTo>
                    <a:lnTo>
                      <a:pt x="2323" y="1805"/>
                    </a:lnTo>
                    <a:lnTo>
                      <a:pt x="2272" y="1888"/>
                    </a:lnTo>
                    <a:lnTo>
                      <a:pt x="2216" y="1967"/>
                    </a:lnTo>
                    <a:lnTo>
                      <a:pt x="2149" y="2037"/>
                    </a:lnTo>
                    <a:lnTo>
                      <a:pt x="2068" y="2101"/>
                    </a:lnTo>
                    <a:lnTo>
                      <a:pt x="2025" y="2136"/>
                    </a:lnTo>
                    <a:lnTo>
                      <a:pt x="1982" y="2171"/>
                    </a:lnTo>
                    <a:lnTo>
                      <a:pt x="1934" y="2204"/>
                    </a:lnTo>
                    <a:lnTo>
                      <a:pt x="1885" y="2236"/>
                    </a:lnTo>
                    <a:lnTo>
                      <a:pt x="1837" y="2266"/>
                    </a:lnTo>
                    <a:lnTo>
                      <a:pt x="1789" y="2295"/>
                    </a:lnTo>
                    <a:lnTo>
                      <a:pt x="1738" y="2325"/>
                    </a:lnTo>
                    <a:lnTo>
                      <a:pt x="1689" y="2355"/>
                    </a:lnTo>
                    <a:lnTo>
                      <a:pt x="1644" y="2384"/>
                    </a:lnTo>
                    <a:lnTo>
                      <a:pt x="1595" y="2414"/>
                    </a:lnTo>
                    <a:lnTo>
                      <a:pt x="1477" y="2357"/>
                    </a:lnTo>
                    <a:lnTo>
                      <a:pt x="1354" y="2311"/>
                    </a:lnTo>
                    <a:lnTo>
                      <a:pt x="1225" y="2271"/>
                    </a:lnTo>
                    <a:lnTo>
                      <a:pt x="1096" y="2233"/>
                    </a:lnTo>
                    <a:lnTo>
                      <a:pt x="964" y="2196"/>
                    </a:lnTo>
                    <a:lnTo>
                      <a:pt x="836" y="2152"/>
                    </a:lnTo>
                    <a:lnTo>
                      <a:pt x="712" y="2104"/>
                    </a:lnTo>
                    <a:lnTo>
                      <a:pt x="594" y="2047"/>
                    </a:lnTo>
                    <a:lnTo>
                      <a:pt x="481" y="1977"/>
                    </a:lnTo>
                    <a:lnTo>
                      <a:pt x="376" y="1891"/>
                    </a:lnTo>
                    <a:lnTo>
                      <a:pt x="341" y="1859"/>
                    </a:lnTo>
                    <a:lnTo>
                      <a:pt x="304" y="1826"/>
                    </a:lnTo>
                    <a:lnTo>
                      <a:pt x="264" y="1797"/>
                    </a:lnTo>
                    <a:lnTo>
                      <a:pt x="223" y="1767"/>
                    </a:lnTo>
                    <a:lnTo>
                      <a:pt x="183" y="1740"/>
                    </a:lnTo>
                    <a:lnTo>
                      <a:pt x="143" y="1711"/>
                    </a:lnTo>
                    <a:lnTo>
                      <a:pt x="105" y="1684"/>
                    </a:lnTo>
                    <a:lnTo>
                      <a:pt x="68" y="1657"/>
                    </a:lnTo>
                    <a:lnTo>
                      <a:pt x="33" y="1630"/>
                    </a:lnTo>
                    <a:lnTo>
                      <a:pt x="0" y="1600"/>
                    </a:lnTo>
                    <a:lnTo>
                      <a:pt x="14" y="1573"/>
                    </a:lnTo>
                    <a:lnTo>
                      <a:pt x="30" y="1549"/>
                    </a:lnTo>
                    <a:lnTo>
                      <a:pt x="46" y="1527"/>
                    </a:lnTo>
                    <a:lnTo>
                      <a:pt x="65" y="1506"/>
                    </a:lnTo>
                    <a:lnTo>
                      <a:pt x="86" y="1487"/>
                    </a:lnTo>
                    <a:lnTo>
                      <a:pt x="105" y="1471"/>
                    </a:lnTo>
                    <a:lnTo>
                      <a:pt x="124" y="1449"/>
                    </a:lnTo>
                    <a:lnTo>
                      <a:pt x="143" y="1430"/>
                    </a:lnTo>
                    <a:lnTo>
                      <a:pt x="159" y="1409"/>
                    </a:lnTo>
                    <a:lnTo>
                      <a:pt x="172" y="1385"/>
                    </a:lnTo>
                    <a:lnTo>
                      <a:pt x="188" y="1341"/>
                    </a:lnTo>
                    <a:lnTo>
                      <a:pt x="205" y="1301"/>
                    </a:lnTo>
                    <a:lnTo>
                      <a:pt x="223" y="1263"/>
                    </a:lnTo>
                    <a:lnTo>
                      <a:pt x="245" y="1228"/>
                    </a:lnTo>
                    <a:lnTo>
                      <a:pt x="269" y="1196"/>
                    </a:lnTo>
                    <a:lnTo>
                      <a:pt x="293" y="1164"/>
                    </a:lnTo>
                    <a:lnTo>
                      <a:pt x="320" y="1131"/>
                    </a:lnTo>
                    <a:lnTo>
                      <a:pt x="350" y="1099"/>
                    </a:lnTo>
                    <a:lnTo>
                      <a:pt x="382" y="1067"/>
                    </a:lnTo>
                    <a:lnTo>
                      <a:pt x="414" y="1034"/>
                    </a:lnTo>
                    <a:lnTo>
                      <a:pt x="366" y="1002"/>
                    </a:lnTo>
                    <a:lnTo>
                      <a:pt x="323" y="964"/>
                    </a:lnTo>
                    <a:lnTo>
                      <a:pt x="285" y="924"/>
                    </a:lnTo>
                    <a:lnTo>
                      <a:pt x="247" y="881"/>
                    </a:lnTo>
                    <a:lnTo>
                      <a:pt x="215" y="838"/>
                    </a:lnTo>
                    <a:lnTo>
                      <a:pt x="180" y="797"/>
                    </a:lnTo>
                    <a:lnTo>
                      <a:pt x="143" y="757"/>
                    </a:lnTo>
                    <a:lnTo>
                      <a:pt x="102" y="722"/>
                    </a:lnTo>
                    <a:lnTo>
                      <a:pt x="54" y="692"/>
                    </a:lnTo>
                    <a:lnTo>
                      <a:pt x="0" y="668"/>
                    </a:lnTo>
                    <a:lnTo>
                      <a:pt x="8" y="633"/>
                    </a:lnTo>
                    <a:lnTo>
                      <a:pt x="19" y="603"/>
                    </a:lnTo>
                    <a:lnTo>
                      <a:pt x="38" y="582"/>
                    </a:lnTo>
                    <a:lnTo>
                      <a:pt x="62" y="563"/>
                    </a:lnTo>
                    <a:lnTo>
                      <a:pt x="86" y="544"/>
                    </a:lnTo>
                    <a:lnTo>
                      <a:pt x="113" y="528"/>
                    </a:lnTo>
                    <a:lnTo>
                      <a:pt x="140" y="512"/>
                    </a:lnTo>
                    <a:lnTo>
                      <a:pt x="167" y="493"/>
                    </a:lnTo>
                    <a:lnTo>
                      <a:pt x="188" y="469"/>
                    </a:lnTo>
                    <a:lnTo>
                      <a:pt x="205" y="442"/>
                    </a:lnTo>
                    <a:lnTo>
                      <a:pt x="253" y="366"/>
                    </a:lnTo>
                    <a:lnTo>
                      <a:pt x="312" y="302"/>
                    </a:lnTo>
                    <a:lnTo>
                      <a:pt x="376" y="245"/>
                    </a:lnTo>
                    <a:lnTo>
                      <a:pt x="449" y="194"/>
                    </a:lnTo>
                    <a:lnTo>
                      <a:pt x="527" y="151"/>
                    </a:lnTo>
                    <a:lnTo>
                      <a:pt x="607" y="110"/>
                    </a:lnTo>
                    <a:lnTo>
                      <a:pt x="691" y="78"/>
                    </a:lnTo>
                    <a:lnTo>
                      <a:pt x="776" y="48"/>
                    </a:lnTo>
                    <a:lnTo>
                      <a:pt x="862" y="24"/>
                    </a:lnTo>
                    <a:lnTo>
                      <a:pt x="946" y="0"/>
                    </a:lnTo>
                    <a:lnTo>
                      <a:pt x="1096" y="16"/>
                    </a:lnTo>
                    <a:lnTo>
                      <a:pt x="1244" y="37"/>
                    </a:lnTo>
                    <a:lnTo>
                      <a:pt x="1391" y="64"/>
                    </a:lnTo>
                    <a:lnTo>
                      <a:pt x="1534" y="97"/>
                    </a:lnTo>
                    <a:lnTo>
                      <a:pt x="1676" y="132"/>
                    </a:lnTo>
                    <a:lnTo>
                      <a:pt x="1816" y="178"/>
                    </a:lnTo>
                    <a:lnTo>
                      <a:pt x="1950" y="229"/>
                    </a:lnTo>
                    <a:lnTo>
                      <a:pt x="2081" y="288"/>
                    </a:lnTo>
                    <a:lnTo>
                      <a:pt x="2210" y="358"/>
                    </a:lnTo>
                    <a:lnTo>
                      <a:pt x="2331" y="436"/>
                    </a:lnTo>
                    <a:lnTo>
                      <a:pt x="2331" y="436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6"/>
              <p:cNvSpPr>
                <a:spLocks/>
              </p:cNvSpPr>
              <p:nvPr/>
            </p:nvSpPr>
            <p:spPr bwMode="auto">
              <a:xfrm>
                <a:off x="2079" y="1264"/>
                <a:ext cx="2186" cy="1229"/>
              </a:xfrm>
              <a:custGeom>
                <a:avLst/>
                <a:gdLst>
                  <a:gd name="T0" fmla="*/ 2114 w 2186"/>
                  <a:gd name="T1" fmla="*/ 510 h 1229"/>
                  <a:gd name="T2" fmla="*/ 2030 w 2186"/>
                  <a:gd name="T3" fmla="*/ 512 h 1229"/>
                  <a:gd name="T4" fmla="*/ 1945 w 2186"/>
                  <a:gd name="T5" fmla="*/ 504 h 1229"/>
                  <a:gd name="T6" fmla="*/ 1915 w 2186"/>
                  <a:gd name="T7" fmla="*/ 464 h 1229"/>
                  <a:gd name="T8" fmla="*/ 1544 w 2186"/>
                  <a:gd name="T9" fmla="*/ 795 h 1229"/>
                  <a:gd name="T10" fmla="*/ 1432 w 2186"/>
                  <a:gd name="T11" fmla="*/ 882 h 1229"/>
                  <a:gd name="T12" fmla="*/ 1630 w 2186"/>
                  <a:gd name="T13" fmla="*/ 617 h 1229"/>
                  <a:gd name="T14" fmla="*/ 1265 w 2186"/>
                  <a:gd name="T15" fmla="*/ 1024 h 1229"/>
                  <a:gd name="T16" fmla="*/ 1628 w 2186"/>
                  <a:gd name="T17" fmla="*/ 539 h 1229"/>
                  <a:gd name="T18" fmla="*/ 1139 w 2186"/>
                  <a:gd name="T19" fmla="*/ 1154 h 1229"/>
                  <a:gd name="T20" fmla="*/ 1402 w 2186"/>
                  <a:gd name="T21" fmla="*/ 739 h 1229"/>
                  <a:gd name="T22" fmla="*/ 1730 w 2186"/>
                  <a:gd name="T23" fmla="*/ 399 h 1229"/>
                  <a:gd name="T24" fmla="*/ 1144 w 2186"/>
                  <a:gd name="T25" fmla="*/ 1027 h 1229"/>
                  <a:gd name="T26" fmla="*/ 1601 w 2186"/>
                  <a:gd name="T27" fmla="*/ 459 h 1229"/>
                  <a:gd name="T28" fmla="*/ 1150 w 2186"/>
                  <a:gd name="T29" fmla="*/ 908 h 1229"/>
                  <a:gd name="T30" fmla="*/ 1418 w 2186"/>
                  <a:gd name="T31" fmla="*/ 545 h 1229"/>
                  <a:gd name="T32" fmla="*/ 1201 w 2186"/>
                  <a:gd name="T33" fmla="*/ 725 h 1229"/>
                  <a:gd name="T34" fmla="*/ 1249 w 2186"/>
                  <a:gd name="T35" fmla="*/ 628 h 1229"/>
                  <a:gd name="T36" fmla="*/ 1163 w 2186"/>
                  <a:gd name="T37" fmla="*/ 679 h 1229"/>
                  <a:gd name="T38" fmla="*/ 1134 w 2186"/>
                  <a:gd name="T39" fmla="*/ 698 h 1229"/>
                  <a:gd name="T40" fmla="*/ 1142 w 2186"/>
                  <a:gd name="T41" fmla="*/ 623 h 1229"/>
                  <a:gd name="T42" fmla="*/ 956 w 2186"/>
                  <a:gd name="T43" fmla="*/ 855 h 1229"/>
                  <a:gd name="T44" fmla="*/ 1088 w 2186"/>
                  <a:gd name="T45" fmla="*/ 623 h 1229"/>
                  <a:gd name="T46" fmla="*/ 884 w 2186"/>
                  <a:gd name="T47" fmla="*/ 895 h 1229"/>
                  <a:gd name="T48" fmla="*/ 1144 w 2186"/>
                  <a:gd name="T49" fmla="*/ 518 h 1229"/>
                  <a:gd name="T50" fmla="*/ 1246 w 2186"/>
                  <a:gd name="T51" fmla="*/ 364 h 1229"/>
                  <a:gd name="T52" fmla="*/ 838 w 2186"/>
                  <a:gd name="T53" fmla="*/ 871 h 1229"/>
                  <a:gd name="T54" fmla="*/ 1257 w 2186"/>
                  <a:gd name="T55" fmla="*/ 302 h 1229"/>
                  <a:gd name="T56" fmla="*/ 752 w 2186"/>
                  <a:gd name="T57" fmla="*/ 933 h 1229"/>
                  <a:gd name="T58" fmla="*/ 1139 w 2186"/>
                  <a:gd name="T59" fmla="*/ 351 h 1229"/>
                  <a:gd name="T60" fmla="*/ 733 w 2186"/>
                  <a:gd name="T61" fmla="*/ 830 h 1229"/>
                  <a:gd name="T62" fmla="*/ 913 w 2186"/>
                  <a:gd name="T63" fmla="*/ 520 h 1229"/>
                  <a:gd name="T64" fmla="*/ 838 w 2186"/>
                  <a:gd name="T65" fmla="*/ 561 h 1229"/>
                  <a:gd name="T66" fmla="*/ 962 w 2186"/>
                  <a:gd name="T67" fmla="*/ 402 h 1229"/>
                  <a:gd name="T68" fmla="*/ 715 w 2186"/>
                  <a:gd name="T69" fmla="*/ 634 h 1229"/>
                  <a:gd name="T70" fmla="*/ 921 w 2186"/>
                  <a:gd name="T71" fmla="*/ 362 h 1229"/>
                  <a:gd name="T72" fmla="*/ 715 w 2186"/>
                  <a:gd name="T73" fmla="*/ 547 h 1229"/>
                  <a:gd name="T74" fmla="*/ 785 w 2186"/>
                  <a:gd name="T75" fmla="*/ 421 h 1229"/>
                  <a:gd name="T76" fmla="*/ 701 w 2186"/>
                  <a:gd name="T77" fmla="*/ 464 h 1229"/>
                  <a:gd name="T78" fmla="*/ 602 w 2186"/>
                  <a:gd name="T79" fmla="*/ 577 h 1229"/>
                  <a:gd name="T80" fmla="*/ 763 w 2186"/>
                  <a:gd name="T81" fmla="*/ 329 h 1229"/>
                  <a:gd name="T82" fmla="*/ 521 w 2186"/>
                  <a:gd name="T83" fmla="*/ 556 h 1229"/>
                  <a:gd name="T84" fmla="*/ 508 w 2186"/>
                  <a:gd name="T85" fmla="*/ 553 h 1229"/>
                  <a:gd name="T86" fmla="*/ 951 w 2186"/>
                  <a:gd name="T87" fmla="*/ 151 h 1229"/>
                  <a:gd name="T88" fmla="*/ 736 w 2186"/>
                  <a:gd name="T89" fmla="*/ 273 h 1229"/>
                  <a:gd name="T90" fmla="*/ 350 w 2186"/>
                  <a:gd name="T91" fmla="*/ 671 h 1229"/>
                  <a:gd name="T92" fmla="*/ 503 w 2186"/>
                  <a:gd name="T93" fmla="*/ 437 h 1229"/>
                  <a:gd name="T94" fmla="*/ 269 w 2186"/>
                  <a:gd name="T95" fmla="*/ 669 h 1229"/>
                  <a:gd name="T96" fmla="*/ 774 w 2186"/>
                  <a:gd name="T97" fmla="*/ 173 h 1229"/>
                  <a:gd name="T98" fmla="*/ 221 w 2186"/>
                  <a:gd name="T99" fmla="*/ 690 h 1229"/>
                  <a:gd name="T100" fmla="*/ 591 w 2186"/>
                  <a:gd name="T101" fmla="*/ 254 h 1229"/>
                  <a:gd name="T102" fmla="*/ 701 w 2186"/>
                  <a:gd name="T103" fmla="*/ 133 h 1229"/>
                  <a:gd name="T104" fmla="*/ 280 w 2186"/>
                  <a:gd name="T105" fmla="*/ 434 h 1229"/>
                  <a:gd name="T106" fmla="*/ 401 w 2186"/>
                  <a:gd name="T107" fmla="*/ 297 h 1229"/>
                  <a:gd name="T108" fmla="*/ 239 w 2186"/>
                  <a:gd name="T109" fmla="*/ 405 h 1229"/>
                  <a:gd name="T110" fmla="*/ 239 w 2186"/>
                  <a:gd name="T111" fmla="*/ 386 h 1229"/>
                  <a:gd name="T112" fmla="*/ 261 w 2186"/>
                  <a:gd name="T113" fmla="*/ 324 h 1229"/>
                  <a:gd name="T114" fmla="*/ 156 w 2186"/>
                  <a:gd name="T115" fmla="*/ 397 h 1229"/>
                  <a:gd name="T116" fmla="*/ 946 w 2186"/>
                  <a:gd name="T117" fmla="*/ 25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86" h="1229">
                    <a:moveTo>
                      <a:pt x="2047" y="426"/>
                    </a:moveTo>
                    <a:lnTo>
                      <a:pt x="2186" y="448"/>
                    </a:lnTo>
                    <a:lnTo>
                      <a:pt x="2181" y="456"/>
                    </a:lnTo>
                    <a:lnTo>
                      <a:pt x="2173" y="467"/>
                    </a:lnTo>
                    <a:lnTo>
                      <a:pt x="2165" y="475"/>
                    </a:lnTo>
                    <a:lnTo>
                      <a:pt x="2154" y="485"/>
                    </a:lnTo>
                    <a:lnTo>
                      <a:pt x="2146" y="491"/>
                    </a:lnTo>
                    <a:lnTo>
                      <a:pt x="2135" y="499"/>
                    </a:lnTo>
                    <a:lnTo>
                      <a:pt x="2124" y="504"/>
                    </a:lnTo>
                    <a:lnTo>
                      <a:pt x="2114" y="510"/>
                    </a:lnTo>
                    <a:lnTo>
                      <a:pt x="2103" y="512"/>
                    </a:lnTo>
                    <a:lnTo>
                      <a:pt x="2090" y="512"/>
                    </a:lnTo>
                    <a:lnTo>
                      <a:pt x="2047" y="485"/>
                    </a:lnTo>
                    <a:lnTo>
                      <a:pt x="2044" y="488"/>
                    </a:lnTo>
                    <a:lnTo>
                      <a:pt x="2041" y="494"/>
                    </a:lnTo>
                    <a:lnTo>
                      <a:pt x="2041" y="496"/>
                    </a:lnTo>
                    <a:lnTo>
                      <a:pt x="2039" y="499"/>
                    </a:lnTo>
                    <a:lnTo>
                      <a:pt x="2036" y="504"/>
                    </a:lnTo>
                    <a:lnTo>
                      <a:pt x="2033" y="507"/>
                    </a:lnTo>
                    <a:lnTo>
                      <a:pt x="2030" y="512"/>
                    </a:lnTo>
                    <a:lnTo>
                      <a:pt x="2028" y="515"/>
                    </a:lnTo>
                    <a:lnTo>
                      <a:pt x="2025" y="520"/>
                    </a:lnTo>
                    <a:lnTo>
                      <a:pt x="2020" y="523"/>
                    </a:lnTo>
                    <a:lnTo>
                      <a:pt x="1971" y="475"/>
                    </a:lnTo>
                    <a:lnTo>
                      <a:pt x="1971" y="480"/>
                    </a:lnTo>
                    <a:lnTo>
                      <a:pt x="1966" y="485"/>
                    </a:lnTo>
                    <a:lnTo>
                      <a:pt x="1963" y="491"/>
                    </a:lnTo>
                    <a:lnTo>
                      <a:pt x="1958" y="496"/>
                    </a:lnTo>
                    <a:lnTo>
                      <a:pt x="1950" y="502"/>
                    </a:lnTo>
                    <a:lnTo>
                      <a:pt x="1945" y="504"/>
                    </a:lnTo>
                    <a:lnTo>
                      <a:pt x="1936" y="507"/>
                    </a:lnTo>
                    <a:lnTo>
                      <a:pt x="1928" y="510"/>
                    </a:lnTo>
                    <a:lnTo>
                      <a:pt x="1920" y="512"/>
                    </a:lnTo>
                    <a:lnTo>
                      <a:pt x="1912" y="512"/>
                    </a:lnTo>
                    <a:lnTo>
                      <a:pt x="1907" y="504"/>
                    </a:lnTo>
                    <a:lnTo>
                      <a:pt x="1904" y="496"/>
                    </a:lnTo>
                    <a:lnTo>
                      <a:pt x="1904" y="488"/>
                    </a:lnTo>
                    <a:lnTo>
                      <a:pt x="1907" y="480"/>
                    </a:lnTo>
                    <a:lnTo>
                      <a:pt x="1910" y="472"/>
                    </a:lnTo>
                    <a:lnTo>
                      <a:pt x="1915" y="464"/>
                    </a:lnTo>
                    <a:lnTo>
                      <a:pt x="1920" y="459"/>
                    </a:lnTo>
                    <a:lnTo>
                      <a:pt x="1926" y="450"/>
                    </a:lnTo>
                    <a:lnTo>
                      <a:pt x="1931" y="442"/>
                    </a:lnTo>
                    <a:lnTo>
                      <a:pt x="1934" y="437"/>
                    </a:lnTo>
                    <a:lnTo>
                      <a:pt x="1885" y="448"/>
                    </a:lnTo>
                    <a:lnTo>
                      <a:pt x="1816" y="518"/>
                    </a:lnTo>
                    <a:lnTo>
                      <a:pt x="1746" y="588"/>
                    </a:lnTo>
                    <a:lnTo>
                      <a:pt x="1679" y="655"/>
                    </a:lnTo>
                    <a:lnTo>
                      <a:pt x="1609" y="725"/>
                    </a:lnTo>
                    <a:lnTo>
                      <a:pt x="1544" y="795"/>
                    </a:lnTo>
                    <a:lnTo>
                      <a:pt x="1480" y="871"/>
                    </a:lnTo>
                    <a:lnTo>
                      <a:pt x="1421" y="949"/>
                    </a:lnTo>
                    <a:lnTo>
                      <a:pt x="1365" y="1035"/>
                    </a:lnTo>
                    <a:lnTo>
                      <a:pt x="1314" y="1127"/>
                    </a:lnTo>
                    <a:lnTo>
                      <a:pt x="1268" y="1229"/>
                    </a:lnTo>
                    <a:lnTo>
                      <a:pt x="1236" y="1229"/>
                    </a:lnTo>
                    <a:lnTo>
                      <a:pt x="1273" y="1135"/>
                    </a:lnTo>
                    <a:lnTo>
                      <a:pt x="1319" y="1046"/>
                    </a:lnTo>
                    <a:lnTo>
                      <a:pt x="1373" y="962"/>
                    </a:lnTo>
                    <a:lnTo>
                      <a:pt x="1432" y="882"/>
                    </a:lnTo>
                    <a:lnTo>
                      <a:pt x="1496" y="803"/>
                    </a:lnTo>
                    <a:lnTo>
                      <a:pt x="1566" y="728"/>
                    </a:lnTo>
                    <a:lnTo>
                      <a:pt x="1638" y="650"/>
                    </a:lnTo>
                    <a:lnTo>
                      <a:pt x="1711" y="572"/>
                    </a:lnTo>
                    <a:lnTo>
                      <a:pt x="1783" y="488"/>
                    </a:lnTo>
                    <a:lnTo>
                      <a:pt x="1853" y="405"/>
                    </a:lnTo>
                    <a:lnTo>
                      <a:pt x="1848" y="399"/>
                    </a:lnTo>
                    <a:lnTo>
                      <a:pt x="1778" y="472"/>
                    </a:lnTo>
                    <a:lnTo>
                      <a:pt x="1706" y="545"/>
                    </a:lnTo>
                    <a:lnTo>
                      <a:pt x="1630" y="617"/>
                    </a:lnTo>
                    <a:lnTo>
                      <a:pt x="1558" y="690"/>
                    </a:lnTo>
                    <a:lnTo>
                      <a:pt x="1488" y="766"/>
                    </a:lnTo>
                    <a:lnTo>
                      <a:pt x="1418" y="844"/>
                    </a:lnTo>
                    <a:lnTo>
                      <a:pt x="1356" y="925"/>
                    </a:lnTo>
                    <a:lnTo>
                      <a:pt x="1300" y="1011"/>
                    </a:lnTo>
                    <a:lnTo>
                      <a:pt x="1249" y="1097"/>
                    </a:lnTo>
                    <a:lnTo>
                      <a:pt x="1209" y="1191"/>
                    </a:lnTo>
                    <a:lnTo>
                      <a:pt x="1187" y="1181"/>
                    </a:lnTo>
                    <a:lnTo>
                      <a:pt x="1225" y="1102"/>
                    </a:lnTo>
                    <a:lnTo>
                      <a:pt x="1265" y="1024"/>
                    </a:lnTo>
                    <a:lnTo>
                      <a:pt x="1314" y="949"/>
                    </a:lnTo>
                    <a:lnTo>
                      <a:pt x="1365" y="876"/>
                    </a:lnTo>
                    <a:lnTo>
                      <a:pt x="1418" y="806"/>
                    </a:lnTo>
                    <a:lnTo>
                      <a:pt x="1475" y="739"/>
                    </a:lnTo>
                    <a:lnTo>
                      <a:pt x="1534" y="671"/>
                    </a:lnTo>
                    <a:lnTo>
                      <a:pt x="1590" y="609"/>
                    </a:lnTo>
                    <a:lnTo>
                      <a:pt x="1649" y="550"/>
                    </a:lnTo>
                    <a:lnTo>
                      <a:pt x="1703" y="496"/>
                    </a:lnTo>
                    <a:lnTo>
                      <a:pt x="1692" y="485"/>
                    </a:lnTo>
                    <a:lnTo>
                      <a:pt x="1628" y="539"/>
                    </a:lnTo>
                    <a:lnTo>
                      <a:pt x="1563" y="599"/>
                    </a:lnTo>
                    <a:lnTo>
                      <a:pt x="1501" y="658"/>
                    </a:lnTo>
                    <a:lnTo>
                      <a:pt x="1440" y="720"/>
                    </a:lnTo>
                    <a:lnTo>
                      <a:pt x="1383" y="787"/>
                    </a:lnTo>
                    <a:lnTo>
                      <a:pt x="1330" y="855"/>
                    </a:lnTo>
                    <a:lnTo>
                      <a:pt x="1279" y="927"/>
                    </a:lnTo>
                    <a:lnTo>
                      <a:pt x="1236" y="1000"/>
                    </a:lnTo>
                    <a:lnTo>
                      <a:pt x="1195" y="1075"/>
                    </a:lnTo>
                    <a:lnTo>
                      <a:pt x="1160" y="1154"/>
                    </a:lnTo>
                    <a:lnTo>
                      <a:pt x="1139" y="1154"/>
                    </a:lnTo>
                    <a:lnTo>
                      <a:pt x="1152" y="1100"/>
                    </a:lnTo>
                    <a:lnTo>
                      <a:pt x="1169" y="1051"/>
                    </a:lnTo>
                    <a:lnTo>
                      <a:pt x="1190" y="1008"/>
                    </a:lnTo>
                    <a:lnTo>
                      <a:pt x="1217" y="970"/>
                    </a:lnTo>
                    <a:lnTo>
                      <a:pt x="1246" y="933"/>
                    </a:lnTo>
                    <a:lnTo>
                      <a:pt x="1276" y="895"/>
                    </a:lnTo>
                    <a:lnTo>
                      <a:pt x="1308" y="860"/>
                    </a:lnTo>
                    <a:lnTo>
                      <a:pt x="1340" y="822"/>
                    </a:lnTo>
                    <a:lnTo>
                      <a:pt x="1373" y="782"/>
                    </a:lnTo>
                    <a:lnTo>
                      <a:pt x="1402" y="739"/>
                    </a:lnTo>
                    <a:lnTo>
                      <a:pt x="1437" y="698"/>
                    </a:lnTo>
                    <a:lnTo>
                      <a:pt x="1469" y="663"/>
                    </a:lnTo>
                    <a:lnTo>
                      <a:pt x="1501" y="631"/>
                    </a:lnTo>
                    <a:lnTo>
                      <a:pt x="1531" y="601"/>
                    </a:lnTo>
                    <a:lnTo>
                      <a:pt x="1563" y="572"/>
                    </a:lnTo>
                    <a:lnTo>
                      <a:pt x="1595" y="542"/>
                    </a:lnTo>
                    <a:lnTo>
                      <a:pt x="1628" y="510"/>
                    </a:lnTo>
                    <a:lnTo>
                      <a:pt x="1660" y="477"/>
                    </a:lnTo>
                    <a:lnTo>
                      <a:pt x="1695" y="440"/>
                    </a:lnTo>
                    <a:lnTo>
                      <a:pt x="1730" y="399"/>
                    </a:lnTo>
                    <a:lnTo>
                      <a:pt x="1703" y="399"/>
                    </a:lnTo>
                    <a:lnTo>
                      <a:pt x="1638" y="459"/>
                    </a:lnTo>
                    <a:lnTo>
                      <a:pt x="1571" y="523"/>
                    </a:lnTo>
                    <a:lnTo>
                      <a:pt x="1504" y="588"/>
                    </a:lnTo>
                    <a:lnTo>
                      <a:pt x="1437" y="658"/>
                    </a:lnTo>
                    <a:lnTo>
                      <a:pt x="1370" y="728"/>
                    </a:lnTo>
                    <a:lnTo>
                      <a:pt x="1308" y="801"/>
                    </a:lnTo>
                    <a:lnTo>
                      <a:pt x="1249" y="876"/>
                    </a:lnTo>
                    <a:lnTo>
                      <a:pt x="1193" y="952"/>
                    </a:lnTo>
                    <a:lnTo>
                      <a:pt x="1144" y="1027"/>
                    </a:lnTo>
                    <a:lnTo>
                      <a:pt x="1101" y="1105"/>
                    </a:lnTo>
                    <a:lnTo>
                      <a:pt x="1136" y="1022"/>
                    </a:lnTo>
                    <a:lnTo>
                      <a:pt x="1179" y="941"/>
                    </a:lnTo>
                    <a:lnTo>
                      <a:pt x="1230" y="868"/>
                    </a:lnTo>
                    <a:lnTo>
                      <a:pt x="1284" y="798"/>
                    </a:lnTo>
                    <a:lnTo>
                      <a:pt x="1346" y="728"/>
                    </a:lnTo>
                    <a:lnTo>
                      <a:pt x="1407" y="661"/>
                    </a:lnTo>
                    <a:lnTo>
                      <a:pt x="1475" y="596"/>
                    </a:lnTo>
                    <a:lnTo>
                      <a:pt x="1539" y="529"/>
                    </a:lnTo>
                    <a:lnTo>
                      <a:pt x="1601" y="459"/>
                    </a:lnTo>
                    <a:lnTo>
                      <a:pt x="1660" y="388"/>
                    </a:lnTo>
                    <a:lnTo>
                      <a:pt x="1622" y="388"/>
                    </a:lnTo>
                    <a:lnTo>
                      <a:pt x="1563" y="456"/>
                    </a:lnTo>
                    <a:lnTo>
                      <a:pt x="1501" y="520"/>
                    </a:lnTo>
                    <a:lnTo>
                      <a:pt x="1437" y="585"/>
                    </a:lnTo>
                    <a:lnTo>
                      <a:pt x="1375" y="647"/>
                    </a:lnTo>
                    <a:lnTo>
                      <a:pt x="1314" y="709"/>
                    </a:lnTo>
                    <a:lnTo>
                      <a:pt x="1254" y="774"/>
                    </a:lnTo>
                    <a:lnTo>
                      <a:pt x="1201" y="838"/>
                    </a:lnTo>
                    <a:lnTo>
                      <a:pt x="1150" y="908"/>
                    </a:lnTo>
                    <a:lnTo>
                      <a:pt x="1104" y="978"/>
                    </a:lnTo>
                    <a:lnTo>
                      <a:pt x="1064" y="1057"/>
                    </a:lnTo>
                    <a:lnTo>
                      <a:pt x="1042" y="1057"/>
                    </a:lnTo>
                    <a:lnTo>
                      <a:pt x="1080" y="970"/>
                    </a:lnTo>
                    <a:lnTo>
                      <a:pt x="1123" y="890"/>
                    </a:lnTo>
                    <a:lnTo>
                      <a:pt x="1174" y="814"/>
                    </a:lnTo>
                    <a:lnTo>
                      <a:pt x="1230" y="744"/>
                    </a:lnTo>
                    <a:lnTo>
                      <a:pt x="1289" y="674"/>
                    </a:lnTo>
                    <a:lnTo>
                      <a:pt x="1354" y="609"/>
                    </a:lnTo>
                    <a:lnTo>
                      <a:pt x="1418" y="545"/>
                    </a:lnTo>
                    <a:lnTo>
                      <a:pt x="1488" y="480"/>
                    </a:lnTo>
                    <a:lnTo>
                      <a:pt x="1555" y="415"/>
                    </a:lnTo>
                    <a:lnTo>
                      <a:pt x="1622" y="351"/>
                    </a:lnTo>
                    <a:lnTo>
                      <a:pt x="1612" y="340"/>
                    </a:lnTo>
                    <a:lnTo>
                      <a:pt x="1539" y="405"/>
                    </a:lnTo>
                    <a:lnTo>
                      <a:pt x="1467" y="469"/>
                    </a:lnTo>
                    <a:lnTo>
                      <a:pt x="1397" y="531"/>
                    </a:lnTo>
                    <a:lnTo>
                      <a:pt x="1327" y="593"/>
                    </a:lnTo>
                    <a:lnTo>
                      <a:pt x="1262" y="658"/>
                    </a:lnTo>
                    <a:lnTo>
                      <a:pt x="1201" y="725"/>
                    </a:lnTo>
                    <a:lnTo>
                      <a:pt x="1144" y="795"/>
                    </a:lnTo>
                    <a:lnTo>
                      <a:pt x="1093" y="871"/>
                    </a:lnTo>
                    <a:lnTo>
                      <a:pt x="1045" y="949"/>
                    </a:lnTo>
                    <a:lnTo>
                      <a:pt x="1005" y="1035"/>
                    </a:lnTo>
                    <a:lnTo>
                      <a:pt x="1029" y="962"/>
                    </a:lnTo>
                    <a:lnTo>
                      <a:pt x="1061" y="890"/>
                    </a:lnTo>
                    <a:lnTo>
                      <a:pt x="1101" y="822"/>
                    </a:lnTo>
                    <a:lnTo>
                      <a:pt x="1147" y="755"/>
                    </a:lnTo>
                    <a:lnTo>
                      <a:pt x="1195" y="690"/>
                    </a:lnTo>
                    <a:lnTo>
                      <a:pt x="1249" y="628"/>
                    </a:lnTo>
                    <a:lnTo>
                      <a:pt x="1305" y="569"/>
                    </a:lnTo>
                    <a:lnTo>
                      <a:pt x="1362" y="510"/>
                    </a:lnTo>
                    <a:lnTo>
                      <a:pt x="1416" y="453"/>
                    </a:lnTo>
                    <a:lnTo>
                      <a:pt x="1467" y="399"/>
                    </a:lnTo>
                    <a:lnTo>
                      <a:pt x="1418" y="399"/>
                    </a:lnTo>
                    <a:lnTo>
                      <a:pt x="1367" y="453"/>
                    </a:lnTo>
                    <a:lnTo>
                      <a:pt x="1316" y="507"/>
                    </a:lnTo>
                    <a:lnTo>
                      <a:pt x="1265" y="564"/>
                    </a:lnTo>
                    <a:lnTo>
                      <a:pt x="1214" y="620"/>
                    </a:lnTo>
                    <a:lnTo>
                      <a:pt x="1163" y="679"/>
                    </a:lnTo>
                    <a:lnTo>
                      <a:pt x="1117" y="739"/>
                    </a:lnTo>
                    <a:lnTo>
                      <a:pt x="1072" y="803"/>
                    </a:lnTo>
                    <a:lnTo>
                      <a:pt x="1032" y="868"/>
                    </a:lnTo>
                    <a:lnTo>
                      <a:pt x="991" y="935"/>
                    </a:lnTo>
                    <a:lnTo>
                      <a:pt x="956" y="1008"/>
                    </a:lnTo>
                    <a:lnTo>
                      <a:pt x="972" y="941"/>
                    </a:lnTo>
                    <a:lnTo>
                      <a:pt x="999" y="879"/>
                    </a:lnTo>
                    <a:lnTo>
                      <a:pt x="1037" y="817"/>
                    </a:lnTo>
                    <a:lnTo>
                      <a:pt x="1083" y="758"/>
                    </a:lnTo>
                    <a:lnTo>
                      <a:pt x="1134" y="698"/>
                    </a:lnTo>
                    <a:lnTo>
                      <a:pt x="1185" y="639"/>
                    </a:lnTo>
                    <a:lnTo>
                      <a:pt x="1238" y="580"/>
                    </a:lnTo>
                    <a:lnTo>
                      <a:pt x="1287" y="520"/>
                    </a:lnTo>
                    <a:lnTo>
                      <a:pt x="1330" y="461"/>
                    </a:lnTo>
                    <a:lnTo>
                      <a:pt x="1365" y="399"/>
                    </a:lnTo>
                    <a:lnTo>
                      <a:pt x="1332" y="399"/>
                    </a:lnTo>
                    <a:lnTo>
                      <a:pt x="1289" y="459"/>
                    </a:lnTo>
                    <a:lnTo>
                      <a:pt x="1241" y="515"/>
                    </a:lnTo>
                    <a:lnTo>
                      <a:pt x="1190" y="569"/>
                    </a:lnTo>
                    <a:lnTo>
                      <a:pt x="1142" y="623"/>
                    </a:lnTo>
                    <a:lnTo>
                      <a:pt x="1093" y="677"/>
                    </a:lnTo>
                    <a:lnTo>
                      <a:pt x="1048" y="733"/>
                    </a:lnTo>
                    <a:lnTo>
                      <a:pt x="1005" y="793"/>
                    </a:lnTo>
                    <a:lnTo>
                      <a:pt x="967" y="855"/>
                    </a:lnTo>
                    <a:lnTo>
                      <a:pt x="935" y="922"/>
                    </a:lnTo>
                    <a:lnTo>
                      <a:pt x="908" y="997"/>
                    </a:lnTo>
                    <a:lnTo>
                      <a:pt x="887" y="997"/>
                    </a:lnTo>
                    <a:lnTo>
                      <a:pt x="908" y="949"/>
                    </a:lnTo>
                    <a:lnTo>
                      <a:pt x="932" y="900"/>
                    </a:lnTo>
                    <a:lnTo>
                      <a:pt x="956" y="855"/>
                    </a:lnTo>
                    <a:lnTo>
                      <a:pt x="986" y="809"/>
                    </a:lnTo>
                    <a:lnTo>
                      <a:pt x="1015" y="766"/>
                    </a:lnTo>
                    <a:lnTo>
                      <a:pt x="1045" y="723"/>
                    </a:lnTo>
                    <a:lnTo>
                      <a:pt x="1077" y="679"/>
                    </a:lnTo>
                    <a:lnTo>
                      <a:pt x="1109" y="639"/>
                    </a:lnTo>
                    <a:lnTo>
                      <a:pt x="1144" y="599"/>
                    </a:lnTo>
                    <a:lnTo>
                      <a:pt x="1177" y="561"/>
                    </a:lnTo>
                    <a:lnTo>
                      <a:pt x="1171" y="550"/>
                    </a:lnTo>
                    <a:lnTo>
                      <a:pt x="1128" y="585"/>
                    </a:lnTo>
                    <a:lnTo>
                      <a:pt x="1088" y="623"/>
                    </a:lnTo>
                    <a:lnTo>
                      <a:pt x="1053" y="661"/>
                    </a:lnTo>
                    <a:lnTo>
                      <a:pt x="1018" y="701"/>
                    </a:lnTo>
                    <a:lnTo>
                      <a:pt x="986" y="744"/>
                    </a:lnTo>
                    <a:lnTo>
                      <a:pt x="956" y="787"/>
                    </a:lnTo>
                    <a:lnTo>
                      <a:pt x="930" y="833"/>
                    </a:lnTo>
                    <a:lnTo>
                      <a:pt x="905" y="879"/>
                    </a:lnTo>
                    <a:lnTo>
                      <a:pt x="881" y="930"/>
                    </a:lnTo>
                    <a:lnTo>
                      <a:pt x="860" y="981"/>
                    </a:lnTo>
                    <a:lnTo>
                      <a:pt x="870" y="938"/>
                    </a:lnTo>
                    <a:lnTo>
                      <a:pt x="884" y="895"/>
                    </a:lnTo>
                    <a:lnTo>
                      <a:pt x="900" y="852"/>
                    </a:lnTo>
                    <a:lnTo>
                      <a:pt x="921" y="809"/>
                    </a:lnTo>
                    <a:lnTo>
                      <a:pt x="946" y="768"/>
                    </a:lnTo>
                    <a:lnTo>
                      <a:pt x="972" y="728"/>
                    </a:lnTo>
                    <a:lnTo>
                      <a:pt x="1002" y="688"/>
                    </a:lnTo>
                    <a:lnTo>
                      <a:pt x="1032" y="647"/>
                    </a:lnTo>
                    <a:lnTo>
                      <a:pt x="1061" y="609"/>
                    </a:lnTo>
                    <a:lnTo>
                      <a:pt x="1091" y="572"/>
                    </a:lnTo>
                    <a:lnTo>
                      <a:pt x="1117" y="542"/>
                    </a:lnTo>
                    <a:lnTo>
                      <a:pt x="1144" y="518"/>
                    </a:lnTo>
                    <a:lnTo>
                      <a:pt x="1171" y="494"/>
                    </a:lnTo>
                    <a:lnTo>
                      <a:pt x="1195" y="469"/>
                    </a:lnTo>
                    <a:lnTo>
                      <a:pt x="1220" y="445"/>
                    </a:lnTo>
                    <a:lnTo>
                      <a:pt x="1241" y="421"/>
                    </a:lnTo>
                    <a:lnTo>
                      <a:pt x="1265" y="397"/>
                    </a:lnTo>
                    <a:lnTo>
                      <a:pt x="1284" y="372"/>
                    </a:lnTo>
                    <a:lnTo>
                      <a:pt x="1305" y="345"/>
                    </a:lnTo>
                    <a:lnTo>
                      <a:pt x="1322" y="318"/>
                    </a:lnTo>
                    <a:lnTo>
                      <a:pt x="1316" y="308"/>
                    </a:lnTo>
                    <a:lnTo>
                      <a:pt x="1246" y="364"/>
                    </a:lnTo>
                    <a:lnTo>
                      <a:pt x="1182" y="421"/>
                    </a:lnTo>
                    <a:lnTo>
                      <a:pt x="1123" y="480"/>
                    </a:lnTo>
                    <a:lnTo>
                      <a:pt x="1069" y="542"/>
                    </a:lnTo>
                    <a:lnTo>
                      <a:pt x="1021" y="601"/>
                    </a:lnTo>
                    <a:lnTo>
                      <a:pt x="975" y="666"/>
                    </a:lnTo>
                    <a:lnTo>
                      <a:pt x="932" y="731"/>
                    </a:lnTo>
                    <a:lnTo>
                      <a:pt x="892" y="798"/>
                    </a:lnTo>
                    <a:lnTo>
                      <a:pt x="852" y="865"/>
                    </a:lnTo>
                    <a:lnTo>
                      <a:pt x="811" y="938"/>
                    </a:lnTo>
                    <a:lnTo>
                      <a:pt x="838" y="871"/>
                    </a:lnTo>
                    <a:lnTo>
                      <a:pt x="870" y="803"/>
                    </a:lnTo>
                    <a:lnTo>
                      <a:pt x="908" y="736"/>
                    </a:lnTo>
                    <a:lnTo>
                      <a:pt x="951" y="671"/>
                    </a:lnTo>
                    <a:lnTo>
                      <a:pt x="999" y="607"/>
                    </a:lnTo>
                    <a:lnTo>
                      <a:pt x="1050" y="542"/>
                    </a:lnTo>
                    <a:lnTo>
                      <a:pt x="1104" y="483"/>
                    </a:lnTo>
                    <a:lnTo>
                      <a:pt x="1158" y="421"/>
                    </a:lnTo>
                    <a:lnTo>
                      <a:pt x="1214" y="364"/>
                    </a:lnTo>
                    <a:lnTo>
                      <a:pt x="1268" y="308"/>
                    </a:lnTo>
                    <a:lnTo>
                      <a:pt x="1257" y="302"/>
                    </a:lnTo>
                    <a:lnTo>
                      <a:pt x="1193" y="353"/>
                    </a:lnTo>
                    <a:lnTo>
                      <a:pt x="1131" y="410"/>
                    </a:lnTo>
                    <a:lnTo>
                      <a:pt x="1072" y="467"/>
                    </a:lnTo>
                    <a:lnTo>
                      <a:pt x="1015" y="526"/>
                    </a:lnTo>
                    <a:lnTo>
                      <a:pt x="964" y="588"/>
                    </a:lnTo>
                    <a:lnTo>
                      <a:pt x="913" y="650"/>
                    </a:lnTo>
                    <a:lnTo>
                      <a:pt x="868" y="717"/>
                    </a:lnTo>
                    <a:lnTo>
                      <a:pt x="825" y="787"/>
                    </a:lnTo>
                    <a:lnTo>
                      <a:pt x="787" y="857"/>
                    </a:lnTo>
                    <a:lnTo>
                      <a:pt x="752" y="933"/>
                    </a:lnTo>
                    <a:lnTo>
                      <a:pt x="771" y="865"/>
                    </a:lnTo>
                    <a:lnTo>
                      <a:pt x="795" y="801"/>
                    </a:lnTo>
                    <a:lnTo>
                      <a:pt x="827" y="739"/>
                    </a:lnTo>
                    <a:lnTo>
                      <a:pt x="865" y="677"/>
                    </a:lnTo>
                    <a:lnTo>
                      <a:pt x="908" y="620"/>
                    </a:lnTo>
                    <a:lnTo>
                      <a:pt x="954" y="564"/>
                    </a:lnTo>
                    <a:lnTo>
                      <a:pt x="1002" y="507"/>
                    </a:lnTo>
                    <a:lnTo>
                      <a:pt x="1048" y="453"/>
                    </a:lnTo>
                    <a:lnTo>
                      <a:pt x="1096" y="402"/>
                    </a:lnTo>
                    <a:lnTo>
                      <a:pt x="1139" y="351"/>
                    </a:lnTo>
                    <a:lnTo>
                      <a:pt x="1091" y="356"/>
                    </a:lnTo>
                    <a:lnTo>
                      <a:pt x="1042" y="407"/>
                    </a:lnTo>
                    <a:lnTo>
                      <a:pt x="997" y="459"/>
                    </a:lnTo>
                    <a:lnTo>
                      <a:pt x="951" y="510"/>
                    </a:lnTo>
                    <a:lnTo>
                      <a:pt x="911" y="561"/>
                    </a:lnTo>
                    <a:lnTo>
                      <a:pt x="870" y="612"/>
                    </a:lnTo>
                    <a:lnTo>
                      <a:pt x="833" y="666"/>
                    </a:lnTo>
                    <a:lnTo>
                      <a:pt x="798" y="720"/>
                    </a:lnTo>
                    <a:lnTo>
                      <a:pt x="763" y="774"/>
                    </a:lnTo>
                    <a:lnTo>
                      <a:pt x="733" y="830"/>
                    </a:lnTo>
                    <a:lnTo>
                      <a:pt x="704" y="890"/>
                    </a:lnTo>
                    <a:lnTo>
                      <a:pt x="677" y="884"/>
                    </a:lnTo>
                    <a:lnTo>
                      <a:pt x="709" y="836"/>
                    </a:lnTo>
                    <a:lnTo>
                      <a:pt x="736" y="787"/>
                    </a:lnTo>
                    <a:lnTo>
                      <a:pt x="766" y="741"/>
                    </a:lnTo>
                    <a:lnTo>
                      <a:pt x="793" y="696"/>
                    </a:lnTo>
                    <a:lnTo>
                      <a:pt x="822" y="650"/>
                    </a:lnTo>
                    <a:lnTo>
                      <a:pt x="849" y="607"/>
                    </a:lnTo>
                    <a:lnTo>
                      <a:pt x="881" y="561"/>
                    </a:lnTo>
                    <a:lnTo>
                      <a:pt x="913" y="520"/>
                    </a:lnTo>
                    <a:lnTo>
                      <a:pt x="948" y="477"/>
                    </a:lnTo>
                    <a:lnTo>
                      <a:pt x="983" y="437"/>
                    </a:lnTo>
                    <a:lnTo>
                      <a:pt x="962" y="442"/>
                    </a:lnTo>
                    <a:lnTo>
                      <a:pt x="943" y="453"/>
                    </a:lnTo>
                    <a:lnTo>
                      <a:pt x="924" y="464"/>
                    </a:lnTo>
                    <a:lnTo>
                      <a:pt x="905" y="480"/>
                    </a:lnTo>
                    <a:lnTo>
                      <a:pt x="889" y="499"/>
                    </a:lnTo>
                    <a:lnTo>
                      <a:pt x="873" y="518"/>
                    </a:lnTo>
                    <a:lnTo>
                      <a:pt x="854" y="539"/>
                    </a:lnTo>
                    <a:lnTo>
                      <a:pt x="838" y="561"/>
                    </a:lnTo>
                    <a:lnTo>
                      <a:pt x="819" y="580"/>
                    </a:lnTo>
                    <a:lnTo>
                      <a:pt x="801" y="599"/>
                    </a:lnTo>
                    <a:lnTo>
                      <a:pt x="656" y="852"/>
                    </a:lnTo>
                    <a:lnTo>
                      <a:pt x="677" y="785"/>
                    </a:lnTo>
                    <a:lnTo>
                      <a:pt x="707" y="717"/>
                    </a:lnTo>
                    <a:lnTo>
                      <a:pt x="747" y="650"/>
                    </a:lnTo>
                    <a:lnTo>
                      <a:pt x="795" y="585"/>
                    </a:lnTo>
                    <a:lnTo>
                      <a:pt x="846" y="523"/>
                    </a:lnTo>
                    <a:lnTo>
                      <a:pt x="903" y="461"/>
                    </a:lnTo>
                    <a:lnTo>
                      <a:pt x="962" y="402"/>
                    </a:lnTo>
                    <a:lnTo>
                      <a:pt x="1018" y="345"/>
                    </a:lnTo>
                    <a:lnTo>
                      <a:pt x="1075" y="294"/>
                    </a:lnTo>
                    <a:lnTo>
                      <a:pt x="1128" y="243"/>
                    </a:lnTo>
                    <a:lnTo>
                      <a:pt x="1064" y="281"/>
                    </a:lnTo>
                    <a:lnTo>
                      <a:pt x="999" y="326"/>
                    </a:lnTo>
                    <a:lnTo>
                      <a:pt x="938" y="378"/>
                    </a:lnTo>
                    <a:lnTo>
                      <a:pt x="876" y="437"/>
                    </a:lnTo>
                    <a:lnTo>
                      <a:pt x="819" y="499"/>
                    </a:lnTo>
                    <a:lnTo>
                      <a:pt x="766" y="566"/>
                    </a:lnTo>
                    <a:lnTo>
                      <a:pt x="715" y="634"/>
                    </a:lnTo>
                    <a:lnTo>
                      <a:pt x="672" y="706"/>
                    </a:lnTo>
                    <a:lnTo>
                      <a:pt x="631" y="779"/>
                    </a:lnTo>
                    <a:lnTo>
                      <a:pt x="597" y="852"/>
                    </a:lnTo>
                    <a:lnTo>
                      <a:pt x="626" y="771"/>
                    </a:lnTo>
                    <a:lnTo>
                      <a:pt x="664" y="696"/>
                    </a:lnTo>
                    <a:lnTo>
                      <a:pt x="707" y="623"/>
                    </a:lnTo>
                    <a:lnTo>
                      <a:pt x="755" y="553"/>
                    </a:lnTo>
                    <a:lnTo>
                      <a:pt x="809" y="488"/>
                    </a:lnTo>
                    <a:lnTo>
                      <a:pt x="865" y="423"/>
                    </a:lnTo>
                    <a:lnTo>
                      <a:pt x="921" y="362"/>
                    </a:lnTo>
                    <a:lnTo>
                      <a:pt x="981" y="302"/>
                    </a:lnTo>
                    <a:lnTo>
                      <a:pt x="1037" y="243"/>
                    </a:lnTo>
                    <a:lnTo>
                      <a:pt x="1091" y="184"/>
                    </a:lnTo>
                    <a:lnTo>
                      <a:pt x="1075" y="162"/>
                    </a:lnTo>
                    <a:lnTo>
                      <a:pt x="1007" y="221"/>
                    </a:lnTo>
                    <a:lnTo>
                      <a:pt x="943" y="283"/>
                    </a:lnTo>
                    <a:lnTo>
                      <a:pt x="881" y="348"/>
                    </a:lnTo>
                    <a:lnTo>
                      <a:pt x="822" y="413"/>
                    </a:lnTo>
                    <a:lnTo>
                      <a:pt x="766" y="480"/>
                    </a:lnTo>
                    <a:lnTo>
                      <a:pt x="715" y="547"/>
                    </a:lnTo>
                    <a:lnTo>
                      <a:pt x="666" y="617"/>
                    </a:lnTo>
                    <a:lnTo>
                      <a:pt x="623" y="690"/>
                    </a:lnTo>
                    <a:lnTo>
                      <a:pt x="583" y="766"/>
                    </a:lnTo>
                    <a:lnTo>
                      <a:pt x="548" y="841"/>
                    </a:lnTo>
                    <a:lnTo>
                      <a:pt x="575" y="763"/>
                    </a:lnTo>
                    <a:lnTo>
                      <a:pt x="605" y="688"/>
                    </a:lnTo>
                    <a:lnTo>
                      <a:pt x="642" y="617"/>
                    </a:lnTo>
                    <a:lnTo>
                      <a:pt x="685" y="550"/>
                    </a:lnTo>
                    <a:lnTo>
                      <a:pt x="733" y="483"/>
                    </a:lnTo>
                    <a:lnTo>
                      <a:pt x="785" y="421"/>
                    </a:lnTo>
                    <a:lnTo>
                      <a:pt x="838" y="359"/>
                    </a:lnTo>
                    <a:lnTo>
                      <a:pt x="897" y="302"/>
                    </a:lnTo>
                    <a:lnTo>
                      <a:pt x="956" y="248"/>
                    </a:lnTo>
                    <a:lnTo>
                      <a:pt x="1015" y="194"/>
                    </a:lnTo>
                    <a:lnTo>
                      <a:pt x="1005" y="184"/>
                    </a:lnTo>
                    <a:lnTo>
                      <a:pt x="938" y="232"/>
                    </a:lnTo>
                    <a:lnTo>
                      <a:pt x="873" y="283"/>
                    </a:lnTo>
                    <a:lnTo>
                      <a:pt x="811" y="340"/>
                    </a:lnTo>
                    <a:lnTo>
                      <a:pt x="755" y="399"/>
                    </a:lnTo>
                    <a:lnTo>
                      <a:pt x="701" y="464"/>
                    </a:lnTo>
                    <a:lnTo>
                      <a:pt x="653" y="531"/>
                    </a:lnTo>
                    <a:lnTo>
                      <a:pt x="607" y="601"/>
                    </a:lnTo>
                    <a:lnTo>
                      <a:pt x="567" y="674"/>
                    </a:lnTo>
                    <a:lnTo>
                      <a:pt x="532" y="747"/>
                    </a:lnTo>
                    <a:lnTo>
                      <a:pt x="500" y="825"/>
                    </a:lnTo>
                    <a:lnTo>
                      <a:pt x="484" y="825"/>
                    </a:lnTo>
                    <a:lnTo>
                      <a:pt x="505" y="760"/>
                    </a:lnTo>
                    <a:lnTo>
                      <a:pt x="532" y="698"/>
                    </a:lnTo>
                    <a:lnTo>
                      <a:pt x="564" y="636"/>
                    </a:lnTo>
                    <a:lnTo>
                      <a:pt x="602" y="577"/>
                    </a:lnTo>
                    <a:lnTo>
                      <a:pt x="642" y="520"/>
                    </a:lnTo>
                    <a:lnTo>
                      <a:pt x="685" y="467"/>
                    </a:lnTo>
                    <a:lnTo>
                      <a:pt x="731" y="413"/>
                    </a:lnTo>
                    <a:lnTo>
                      <a:pt x="779" y="362"/>
                    </a:lnTo>
                    <a:lnTo>
                      <a:pt x="825" y="310"/>
                    </a:lnTo>
                    <a:lnTo>
                      <a:pt x="870" y="259"/>
                    </a:lnTo>
                    <a:lnTo>
                      <a:pt x="841" y="270"/>
                    </a:lnTo>
                    <a:lnTo>
                      <a:pt x="814" y="286"/>
                    </a:lnTo>
                    <a:lnTo>
                      <a:pt x="787" y="308"/>
                    </a:lnTo>
                    <a:lnTo>
                      <a:pt x="763" y="329"/>
                    </a:lnTo>
                    <a:lnTo>
                      <a:pt x="736" y="353"/>
                    </a:lnTo>
                    <a:lnTo>
                      <a:pt x="715" y="380"/>
                    </a:lnTo>
                    <a:lnTo>
                      <a:pt x="691" y="407"/>
                    </a:lnTo>
                    <a:lnTo>
                      <a:pt x="666" y="434"/>
                    </a:lnTo>
                    <a:lnTo>
                      <a:pt x="642" y="461"/>
                    </a:lnTo>
                    <a:lnTo>
                      <a:pt x="618" y="485"/>
                    </a:lnTo>
                    <a:lnTo>
                      <a:pt x="607" y="475"/>
                    </a:lnTo>
                    <a:lnTo>
                      <a:pt x="575" y="499"/>
                    </a:lnTo>
                    <a:lnTo>
                      <a:pt x="548" y="526"/>
                    </a:lnTo>
                    <a:lnTo>
                      <a:pt x="521" y="556"/>
                    </a:lnTo>
                    <a:lnTo>
                      <a:pt x="497" y="588"/>
                    </a:lnTo>
                    <a:lnTo>
                      <a:pt x="476" y="620"/>
                    </a:lnTo>
                    <a:lnTo>
                      <a:pt x="454" y="652"/>
                    </a:lnTo>
                    <a:lnTo>
                      <a:pt x="433" y="685"/>
                    </a:lnTo>
                    <a:lnTo>
                      <a:pt x="411" y="717"/>
                    </a:lnTo>
                    <a:lnTo>
                      <a:pt x="390" y="747"/>
                    </a:lnTo>
                    <a:lnTo>
                      <a:pt x="366" y="776"/>
                    </a:lnTo>
                    <a:lnTo>
                      <a:pt x="411" y="698"/>
                    </a:lnTo>
                    <a:lnTo>
                      <a:pt x="457" y="623"/>
                    </a:lnTo>
                    <a:lnTo>
                      <a:pt x="508" y="553"/>
                    </a:lnTo>
                    <a:lnTo>
                      <a:pt x="559" y="488"/>
                    </a:lnTo>
                    <a:lnTo>
                      <a:pt x="615" y="423"/>
                    </a:lnTo>
                    <a:lnTo>
                      <a:pt x="677" y="367"/>
                    </a:lnTo>
                    <a:lnTo>
                      <a:pt x="739" y="310"/>
                    </a:lnTo>
                    <a:lnTo>
                      <a:pt x="806" y="259"/>
                    </a:lnTo>
                    <a:lnTo>
                      <a:pt x="873" y="208"/>
                    </a:lnTo>
                    <a:lnTo>
                      <a:pt x="946" y="162"/>
                    </a:lnTo>
                    <a:lnTo>
                      <a:pt x="948" y="159"/>
                    </a:lnTo>
                    <a:lnTo>
                      <a:pt x="948" y="154"/>
                    </a:lnTo>
                    <a:lnTo>
                      <a:pt x="951" y="151"/>
                    </a:lnTo>
                    <a:lnTo>
                      <a:pt x="954" y="146"/>
                    </a:lnTo>
                    <a:lnTo>
                      <a:pt x="954" y="143"/>
                    </a:lnTo>
                    <a:lnTo>
                      <a:pt x="956" y="138"/>
                    </a:lnTo>
                    <a:lnTo>
                      <a:pt x="956" y="135"/>
                    </a:lnTo>
                    <a:lnTo>
                      <a:pt x="954" y="133"/>
                    </a:lnTo>
                    <a:lnTo>
                      <a:pt x="951" y="127"/>
                    </a:lnTo>
                    <a:lnTo>
                      <a:pt x="946" y="124"/>
                    </a:lnTo>
                    <a:lnTo>
                      <a:pt x="876" y="168"/>
                    </a:lnTo>
                    <a:lnTo>
                      <a:pt x="806" y="219"/>
                    </a:lnTo>
                    <a:lnTo>
                      <a:pt x="736" y="273"/>
                    </a:lnTo>
                    <a:lnTo>
                      <a:pt x="669" y="332"/>
                    </a:lnTo>
                    <a:lnTo>
                      <a:pt x="605" y="394"/>
                    </a:lnTo>
                    <a:lnTo>
                      <a:pt x="543" y="459"/>
                    </a:lnTo>
                    <a:lnTo>
                      <a:pt x="486" y="526"/>
                    </a:lnTo>
                    <a:lnTo>
                      <a:pt x="433" y="599"/>
                    </a:lnTo>
                    <a:lnTo>
                      <a:pt x="384" y="671"/>
                    </a:lnTo>
                    <a:lnTo>
                      <a:pt x="339" y="744"/>
                    </a:lnTo>
                    <a:lnTo>
                      <a:pt x="307" y="744"/>
                    </a:lnTo>
                    <a:lnTo>
                      <a:pt x="328" y="709"/>
                    </a:lnTo>
                    <a:lnTo>
                      <a:pt x="350" y="671"/>
                    </a:lnTo>
                    <a:lnTo>
                      <a:pt x="371" y="636"/>
                    </a:lnTo>
                    <a:lnTo>
                      <a:pt x="395" y="601"/>
                    </a:lnTo>
                    <a:lnTo>
                      <a:pt x="422" y="566"/>
                    </a:lnTo>
                    <a:lnTo>
                      <a:pt x="449" y="534"/>
                    </a:lnTo>
                    <a:lnTo>
                      <a:pt x="473" y="502"/>
                    </a:lnTo>
                    <a:lnTo>
                      <a:pt x="497" y="472"/>
                    </a:lnTo>
                    <a:lnTo>
                      <a:pt x="521" y="442"/>
                    </a:lnTo>
                    <a:lnTo>
                      <a:pt x="543" y="415"/>
                    </a:lnTo>
                    <a:lnTo>
                      <a:pt x="532" y="405"/>
                    </a:lnTo>
                    <a:lnTo>
                      <a:pt x="503" y="437"/>
                    </a:lnTo>
                    <a:lnTo>
                      <a:pt x="473" y="467"/>
                    </a:lnTo>
                    <a:lnTo>
                      <a:pt x="446" y="496"/>
                    </a:lnTo>
                    <a:lnTo>
                      <a:pt x="419" y="526"/>
                    </a:lnTo>
                    <a:lnTo>
                      <a:pt x="392" y="556"/>
                    </a:lnTo>
                    <a:lnTo>
                      <a:pt x="366" y="585"/>
                    </a:lnTo>
                    <a:lnTo>
                      <a:pt x="341" y="615"/>
                    </a:lnTo>
                    <a:lnTo>
                      <a:pt x="317" y="647"/>
                    </a:lnTo>
                    <a:lnTo>
                      <a:pt x="293" y="682"/>
                    </a:lnTo>
                    <a:lnTo>
                      <a:pt x="269" y="717"/>
                    </a:lnTo>
                    <a:lnTo>
                      <a:pt x="269" y="669"/>
                    </a:lnTo>
                    <a:lnTo>
                      <a:pt x="312" y="612"/>
                    </a:lnTo>
                    <a:lnTo>
                      <a:pt x="358" y="558"/>
                    </a:lnTo>
                    <a:lnTo>
                      <a:pt x="406" y="504"/>
                    </a:lnTo>
                    <a:lnTo>
                      <a:pt x="457" y="453"/>
                    </a:lnTo>
                    <a:lnTo>
                      <a:pt x="508" y="402"/>
                    </a:lnTo>
                    <a:lnTo>
                      <a:pt x="562" y="353"/>
                    </a:lnTo>
                    <a:lnTo>
                      <a:pt x="615" y="305"/>
                    </a:lnTo>
                    <a:lnTo>
                      <a:pt x="669" y="259"/>
                    </a:lnTo>
                    <a:lnTo>
                      <a:pt x="723" y="216"/>
                    </a:lnTo>
                    <a:lnTo>
                      <a:pt x="774" y="173"/>
                    </a:lnTo>
                    <a:lnTo>
                      <a:pt x="707" y="208"/>
                    </a:lnTo>
                    <a:lnTo>
                      <a:pt x="642" y="248"/>
                    </a:lnTo>
                    <a:lnTo>
                      <a:pt x="580" y="294"/>
                    </a:lnTo>
                    <a:lnTo>
                      <a:pt x="521" y="343"/>
                    </a:lnTo>
                    <a:lnTo>
                      <a:pt x="465" y="397"/>
                    </a:lnTo>
                    <a:lnTo>
                      <a:pt x="411" y="453"/>
                    </a:lnTo>
                    <a:lnTo>
                      <a:pt x="360" y="510"/>
                    </a:lnTo>
                    <a:lnTo>
                      <a:pt x="312" y="569"/>
                    </a:lnTo>
                    <a:lnTo>
                      <a:pt x="264" y="631"/>
                    </a:lnTo>
                    <a:lnTo>
                      <a:pt x="221" y="690"/>
                    </a:lnTo>
                    <a:lnTo>
                      <a:pt x="239" y="639"/>
                    </a:lnTo>
                    <a:lnTo>
                      <a:pt x="264" y="588"/>
                    </a:lnTo>
                    <a:lnTo>
                      <a:pt x="298" y="539"/>
                    </a:lnTo>
                    <a:lnTo>
                      <a:pt x="336" y="496"/>
                    </a:lnTo>
                    <a:lnTo>
                      <a:pt x="376" y="450"/>
                    </a:lnTo>
                    <a:lnTo>
                      <a:pt x="422" y="410"/>
                    </a:lnTo>
                    <a:lnTo>
                      <a:pt x="465" y="370"/>
                    </a:lnTo>
                    <a:lnTo>
                      <a:pt x="511" y="329"/>
                    </a:lnTo>
                    <a:lnTo>
                      <a:pt x="554" y="291"/>
                    </a:lnTo>
                    <a:lnTo>
                      <a:pt x="591" y="254"/>
                    </a:lnTo>
                    <a:lnTo>
                      <a:pt x="580" y="243"/>
                    </a:lnTo>
                    <a:lnTo>
                      <a:pt x="366" y="405"/>
                    </a:lnTo>
                    <a:lnTo>
                      <a:pt x="401" y="362"/>
                    </a:lnTo>
                    <a:lnTo>
                      <a:pt x="441" y="321"/>
                    </a:lnTo>
                    <a:lnTo>
                      <a:pt x="481" y="286"/>
                    </a:lnTo>
                    <a:lnTo>
                      <a:pt x="527" y="254"/>
                    </a:lnTo>
                    <a:lnTo>
                      <a:pt x="570" y="224"/>
                    </a:lnTo>
                    <a:lnTo>
                      <a:pt x="615" y="194"/>
                    </a:lnTo>
                    <a:lnTo>
                      <a:pt x="658" y="165"/>
                    </a:lnTo>
                    <a:lnTo>
                      <a:pt x="701" y="133"/>
                    </a:lnTo>
                    <a:lnTo>
                      <a:pt x="742" y="97"/>
                    </a:lnTo>
                    <a:lnTo>
                      <a:pt x="774" y="60"/>
                    </a:lnTo>
                    <a:lnTo>
                      <a:pt x="763" y="49"/>
                    </a:lnTo>
                    <a:lnTo>
                      <a:pt x="691" y="92"/>
                    </a:lnTo>
                    <a:lnTo>
                      <a:pt x="621" y="141"/>
                    </a:lnTo>
                    <a:lnTo>
                      <a:pt x="548" y="192"/>
                    </a:lnTo>
                    <a:lnTo>
                      <a:pt x="478" y="248"/>
                    </a:lnTo>
                    <a:lnTo>
                      <a:pt x="411" y="310"/>
                    </a:lnTo>
                    <a:lnTo>
                      <a:pt x="344" y="372"/>
                    </a:lnTo>
                    <a:lnTo>
                      <a:pt x="280" y="434"/>
                    </a:lnTo>
                    <a:lnTo>
                      <a:pt x="221" y="502"/>
                    </a:lnTo>
                    <a:lnTo>
                      <a:pt x="162" y="566"/>
                    </a:lnTo>
                    <a:lnTo>
                      <a:pt x="108" y="631"/>
                    </a:lnTo>
                    <a:lnTo>
                      <a:pt x="143" y="582"/>
                    </a:lnTo>
                    <a:lnTo>
                      <a:pt x="180" y="534"/>
                    </a:lnTo>
                    <a:lnTo>
                      <a:pt x="218" y="485"/>
                    </a:lnTo>
                    <a:lnTo>
                      <a:pt x="261" y="437"/>
                    </a:lnTo>
                    <a:lnTo>
                      <a:pt x="304" y="388"/>
                    </a:lnTo>
                    <a:lnTo>
                      <a:pt x="352" y="343"/>
                    </a:lnTo>
                    <a:lnTo>
                      <a:pt x="401" y="297"/>
                    </a:lnTo>
                    <a:lnTo>
                      <a:pt x="452" y="256"/>
                    </a:lnTo>
                    <a:lnTo>
                      <a:pt x="505" y="219"/>
                    </a:lnTo>
                    <a:lnTo>
                      <a:pt x="559" y="184"/>
                    </a:lnTo>
                    <a:lnTo>
                      <a:pt x="559" y="157"/>
                    </a:lnTo>
                    <a:lnTo>
                      <a:pt x="503" y="189"/>
                    </a:lnTo>
                    <a:lnTo>
                      <a:pt x="446" y="227"/>
                    </a:lnTo>
                    <a:lnTo>
                      <a:pt x="390" y="267"/>
                    </a:lnTo>
                    <a:lnTo>
                      <a:pt x="339" y="310"/>
                    </a:lnTo>
                    <a:lnTo>
                      <a:pt x="288" y="356"/>
                    </a:lnTo>
                    <a:lnTo>
                      <a:pt x="239" y="405"/>
                    </a:lnTo>
                    <a:lnTo>
                      <a:pt x="194" y="456"/>
                    </a:lnTo>
                    <a:lnTo>
                      <a:pt x="151" y="507"/>
                    </a:lnTo>
                    <a:lnTo>
                      <a:pt x="108" y="564"/>
                    </a:lnTo>
                    <a:lnTo>
                      <a:pt x="65" y="620"/>
                    </a:lnTo>
                    <a:lnTo>
                      <a:pt x="38" y="620"/>
                    </a:lnTo>
                    <a:lnTo>
                      <a:pt x="73" y="574"/>
                    </a:lnTo>
                    <a:lnTo>
                      <a:pt x="111" y="529"/>
                    </a:lnTo>
                    <a:lnTo>
                      <a:pt x="151" y="480"/>
                    </a:lnTo>
                    <a:lnTo>
                      <a:pt x="194" y="432"/>
                    </a:lnTo>
                    <a:lnTo>
                      <a:pt x="239" y="386"/>
                    </a:lnTo>
                    <a:lnTo>
                      <a:pt x="288" y="340"/>
                    </a:lnTo>
                    <a:lnTo>
                      <a:pt x="336" y="294"/>
                    </a:lnTo>
                    <a:lnTo>
                      <a:pt x="384" y="254"/>
                    </a:lnTo>
                    <a:lnTo>
                      <a:pt x="435" y="216"/>
                    </a:lnTo>
                    <a:lnTo>
                      <a:pt x="484" y="184"/>
                    </a:lnTo>
                    <a:lnTo>
                      <a:pt x="462" y="162"/>
                    </a:lnTo>
                    <a:lnTo>
                      <a:pt x="409" y="203"/>
                    </a:lnTo>
                    <a:lnTo>
                      <a:pt x="358" y="243"/>
                    </a:lnTo>
                    <a:lnTo>
                      <a:pt x="309" y="283"/>
                    </a:lnTo>
                    <a:lnTo>
                      <a:pt x="261" y="324"/>
                    </a:lnTo>
                    <a:lnTo>
                      <a:pt x="215" y="364"/>
                    </a:lnTo>
                    <a:lnTo>
                      <a:pt x="172" y="407"/>
                    </a:lnTo>
                    <a:lnTo>
                      <a:pt x="129" y="453"/>
                    </a:lnTo>
                    <a:lnTo>
                      <a:pt x="89" y="502"/>
                    </a:lnTo>
                    <a:lnTo>
                      <a:pt x="49" y="553"/>
                    </a:lnTo>
                    <a:lnTo>
                      <a:pt x="11" y="609"/>
                    </a:lnTo>
                    <a:lnTo>
                      <a:pt x="0" y="609"/>
                    </a:lnTo>
                    <a:lnTo>
                      <a:pt x="49" y="531"/>
                    </a:lnTo>
                    <a:lnTo>
                      <a:pt x="100" y="461"/>
                    </a:lnTo>
                    <a:lnTo>
                      <a:pt x="156" y="397"/>
                    </a:lnTo>
                    <a:lnTo>
                      <a:pt x="215" y="340"/>
                    </a:lnTo>
                    <a:lnTo>
                      <a:pt x="277" y="283"/>
                    </a:lnTo>
                    <a:lnTo>
                      <a:pt x="344" y="235"/>
                    </a:lnTo>
                    <a:lnTo>
                      <a:pt x="409" y="186"/>
                    </a:lnTo>
                    <a:lnTo>
                      <a:pt x="478" y="138"/>
                    </a:lnTo>
                    <a:lnTo>
                      <a:pt x="548" y="95"/>
                    </a:lnTo>
                    <a:lnTo>
                      <a:pt x="618" y="49"/>
                    </a:lnTo>
                    <a:lnTo>
                      <a:pt x="640" y="0"/>
                    </a:lnTo>
                    <a:lnTo>
                      <a:pt x="795" y="9"/>
                    </a:lnTo>
                    <a:lnTo>
                      <a:pt x="946" y="25"/>
                    </a:lnTo>
                    <a:lnTo>
                      <a:pt x="1096" y="49"/>
                    </a:lnTo>
                    <a:lnTo>
                      <a:pt x="1241" y="81"/>
                    </a:lnTo>
                    <a:lnTo>
                      <a:pt x="1383" y="119"/>
                    </a:lnTo>
                    <a:lnTo>
                      <a:pt x="1526" y="168"/>
                    </a:lnTo>
                    <a:lnTo>
                      <a:pt x="1660" y="221"/>
                    </a:lnTo>
                    <a:lnTo>
                      <a:pt x="1794" y="281"/>
                    </a:lnTo>
                    <a:lnTo>
                      <a:pt x="1923" y="351"/>
                    </a:lnTo>
                    <a:lnTo>
                      <a:pt x="2047" y="426"/>
                    </a:lnTo>
                    <a:lnTo>
                      <a:pt x="2047" y="426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7"/>
              <p:cNvSpPr>
                <a:spLocks/>
              </p:cNvSpPr>
              <p:nvPr/>
            </p:nvSpPr>
            <p:spPr bwMode="auto">
              <a:xfrm>
                <a:off x="1865" y="1281"/>
                <a:ext cx="821" cy="555"/>
              </a:xfrm>
              <a:custGeom>
                <a:avLst/>
                <a:gdLst>
                  <a:gd name="T0" fmla="*/ 746 w 821"/>
                  <a:gd name="T1" fmla="*/ 43 h 555"/>
                  <a:gd name="T2" fmla="*/ 606 w 821"/>
                  <a:gd name="T3" fmla="*/ 137 h 555"/>
                  <a:gd name="T4" fmla="*/ 475 w 821"/>
                  <a:gd name="T5" fmla="*/ 239 h 555"/>
                  <a:gd name="T6" fmla="*/ 354 w 821"/>
                  <a:gd name="T7" fmla="*/ 355 h 555"/>
                  <a:gd name="T8" fmla="*/ 239 w 821"/>
                  <a:gd name="T9" fmla="*/ 485 h 555"/>
                  <a:gd name="T10" fmla="*/ 0 w 821"/>
                  <a:gd name="T11" fmla="*/ 528 h 555"/>
                  <a:gd name="T12" fmla="*/ 24 w 821"/>
                  <a:gd name="T13" fmla="*/ 517 h 555"/>
                  <a:gd name="T14" fmla="*/ 48 w 821"/>
                  <a:gd name="T15" fmla="*/ 501 h 555"/>
                  <a:gd name="T16" fmla="*/ 69 w 821"/>
                  <a:gd name="T17" fmla="*/ 490 h 555"/>
                  <a:gd name="T18" fmla="*/ 91 w 821"/>
                  <a:gd name="T19" fmla="*/ 487 h 555"/>
                  <a:gd name="T20" fmla="*/ 107 w 821"/>
                  <a:gd name="T21" fmla="*/ 506 h 555"/>
                  <a:gd name="T22" fmla="*/ 169 w 821"/>
                  <a:gd name="T23" fmla="*/ 436 h 555"/>
                  <a:gd name="T24" fmla="*/ 233 w 821"/>
                  <a:gd name="T25" fmla="*/ 369 h 555"/>
                  <a:gd name="T26" fmla="*/ 298 w 821"/>
                  <a:gd name="T27" fmla="*/ 307 h 555"/>
                  <a:gd name="T28" fmla="*/ 365 w 821"/>
                  <a:gd name="T29" fmla="*/ 248 h 555"/>
                  <a:gd name="T30" fmla="*/ 435 w 821"/>
                  <a:gd name="T31" fmla="*/ 194 h 555"/>
                  <a:gd name="T32" fmla="*/ 376 w 821"/>
                  <a:gd name="T33" fmla="*/ 245 h 555"/>
                  <a:gd name="T34" fmla="*/ 311 w 821"/>
                  <a:gd name="T35" fmla="*/ 309 h 555"/>
                  <a:gd name="T36" fmla="*/ 244 w 821"/>
                  <a:gd name="T37" fmla="*/ 382 h 555"/>
                  <a:gd name="T38" fmla="*/ 185 w 821"/>
                  <a:gd name="T39" fmla="*/ 458 h 555"/>
                  <a:gd name="T40" fmla="*/ 134 w 821"/>
                  <a:gd name="T41" fmla="*/ 533 h 555"/>
                  <a:gd name="T42" fmla="*/ 193 w 821"/>
                  <a:gd name="T43" fmla="*/ 490 h 555"/>
                  <a:gd name="T44" fmla="*/ 290 w 821"/>
                  <a:gd name="T45" fmla="*/ 382 h 555"/>
                  <a:gd name="T46" fmla="*/ 394 w 821"/>
                  <a:gd name="T47" fmla="*/ 280 h 555"/>
                  <a:gd name="T48" fmla="*/ 502 w 821"/>
                  <a:gd name="T49" fmla="*/ 183 h 555"/>
                  <a:gd name="T50" fmla="*/ 617 w 821"/>
                  <a:gd name="T51" fmla="*/ 91 h 555"/>
                  <a:gd name="T52" fmla="*/ 666 w 821"/>
                  <a:gd name="T53" fmla="*/ 54 h 555"/>
                  <a:gd name="T54" fmla="*/ 636 w 821"/>
                  <a:gd name="T55" fmla="*/ 67 h 555"/>
                  <a:gd name="T56" fmla="*/ 601 w 821"/>
                  <a:gd name="T57" fmla="*/ 83 h 555"/>
                  <a:gd name="T58" fmla="*/ 566 w 821"/>
                  <a:gd name="T59" fmla="*/ 105 h 555"/>
                  <a:gd name="T60" fmla="*/ 531 w 821"/>
                  <a:gd name="T61" fmla="*/ 126 h 555"/>
                  <a:gd name="T62" fmla="*/ 483 w 821"/>
                  <a:gd name="T63" fmla="*/ 107 h 555"/>
                  <a:gd name="T64" fmla="*/ 408 w 821"/>
                  <a:gd name="T65" fmla="*/ 164 h 555"/>
                  <a:gd name="T66" fmla="*/ 341 w 821"/>
                  <a:gd name="T67" fmla="*/ 226 h 555"/>
                  <a:gd name="T68" fmla="*/ 279 w 821"/>
                  <a:gd name="T69" fmla="*/ 288 h 555"/>
                  <a:gd name="T70" fmla="*/ 214 w 821"/>
                  <a:gd name="T71" fmla="*/ 350 h 555"/>
                  <a:gd name="T72" fmla="*/ 145 w 821"/>
                  <a:gd name="T73" fmla="*/ 409 h 555"/>
                  <a:gd name="T74" fmla="*/ 247 w 821"/>
                  <a:gd name="T75" fmla="*/ 280 h 555"/>
                  <a:gd name="T76" fmla="*/ 370 w 821"/>
                  <a:gd name="T77" fmla="*/ 177 h 555"/>
                  <a:gd name="T78" fmla="*/ 510 w 821"/>
                  <a:gd name="T79" fmla="*/ 99 h 555"/>
                  <a:gd name="T80" fmla="*/ 660 w 821"/>
                  <a:gd name="T81" fmla="*/ 43 h 555"/>
                  <a:gd name="T82" fmla="*/ 821 w 821"/>
                  <a:gd name="T83" fmla="*/ 0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21" h="555">
                    <a:moveTo>
                      <a:pt x="821" y="0"/>
                    </a:moveTo>
                    <a:lnTo>
                      <a:pt x="746" y="43"/>
                    </a:lnTo>
                    <a:lnTo>
                      <a:pt x="674" y="89"/>
                    </a:lnTo>
                    <a:lnTo>
                      <a:pt x="606" y="137"/>
                    </a:lnTo>
                    <a:lnTo>
                      <a:pt x="539" y="188"/>
                    </a:lnTo>
                    <a:lnTo>
                      <a:pt x="475" y="239"/>
                    </a:lnTo>
                    <a:lnTo>
                      <a:pt x="413" y="296"/>
                    </a:lnTo>
                    <a:lnTo>
                      <a:pt x="354" y="355"/>
                    </a:lnTo>
                    <a:lnTo>
                      <a:pt x="295" y="417"/>
                    </a:lnTo>
                    <a:lnTo>
                      <a:pt x="239" y="485"/>
                    </a:lnTo>
                    <a:lnTo>
                      <a:pt x="182" y="555"/>
                    </a:lnTo>
                    <a:lnTo>
                      <a:pt x="0" y="528"/>
                    </a:lnTo>
                    <a:lnTo>
                      <a:pt x="13" y="522"/>
                    </a:lnTo>
                    <a:lnTo>
                      <a:pt x="24" y="517"/>
                    </a:lnTo>
                    <a:lnTo>
                      <a:pt x="35" y="509"/>
                    </a:lnTo>
                    <a:lnTo>
                      <a:pt x="48" y="501"/>
                    </a:lnTo>
                    <a:lnTo>
                      <a:pt x="59" y="495"/>
                    </a:lnTo>
                    <a:lnTo>
                      <a:pt x="69" y="490"/>
                    </a:lnTo>
                    <a:lnTo>
                      <a:pt x="80" y="487"/>
                    </a:lnTo>
                    <a:lnTo>
                      <a:pt x="91" y="487"/>
                    </a:lnTo>
                    <a:lnTo>
                      <a:pt x="99" y="495"/>
                    </a:lnTo>
                    <a:lnTo>
                      <a:pt x="107" y="506"/>
                    </a:lnTo>
                    <a:lnTo>
                      <a:pt x="139" y="471"/>
                    </a:lnTo>
                    <a:lnTo>
                      <a:pt x="169" y="436"/>
                    </a:lnTo>
                    <a:lnTo>
                      <a:pt x="201" y="401"/>
                    </a:lnTo>
                    <a:lnTo>
                      <a:pt x="233" y="369"/>
                    </a:lnTo>
                    <a:lnTo>
                      <a:pt x="263" y="336"/>
                    </a:lnTo>
                    <a:lnTo>
                      <a:pt x="298" y="307"/>
                    </a:lnTo>
                    <a:lnTo>
                      <a:pt x="330" y="277"/>
                    </a:lnTo>
                    <a:lnTo>
                      <a:pt x="365" y="248"/>
                    </a:lnTo>
                    <a:lnTo>
                      <a:pt x="400" y="221"/>
                    </a:lnTo>
                    <a:lnTo>
                      <a:pt x="435" y="194"/>
                    </a:lnTo>
                    <a:lnTo>
                      <a:pt x="408" y="218"/>
                    </a:lnTo>
                    <a:lnTo>
                      <a:pt x="376" y="245"/>
                    </a:lnTo>
                    <a:lnTo>
                      <a:pt x="343" y="277"/>
                    </a:lnTo>
                    <a:lnTo>
                      <a:pt x="311" y="309"/>
                    </a:lnTo>
                    <a:lnTo>
                      <a:pt x="276" y="345"/>
                    </a:lnTo>
                    <a:lnTo>
                      <a:pt x="244" y="382"/>
                    </a:lnTo>
                    <a:lnTo>
                      <a:pt x="214" y="420"/>
                    </a:lnTo>
                    <a:lnTo>
                      <a:pt x="185" y="458"/>
                    </a:lnTo>
                    <a:lnTo>
                      <a:pt x="158" y="495"/>
                    </a:lnTo>
                    <a:lnTo>
                      <a:pt x="134" y="533"/>
                    </a:lnTo>
                    <a:lnTo>
                      <a:pt x="145" y="544"/>
                    </a:lnTo>
                    <a:lnTo>
                      <a:pt x="193" y="490"/>
                    </a:lnTo>
                    <a:lnTo>
                      <a:pt x="241" y="436"/>
                    </a:lnTo>
                    <a:lnTo>
                      <a:pt x="290" y="382"/>
                    </a:lnTo>
                    <a:lnTo>
                      <a:pt x="341" y="331"/>
                    </a:lnTo>
                    <a:lnTo>
                      <a:pt x="394" y="280"/>
                    </a:lnTo>
                    <a:lnTo>
                      <a:pt x="448" y="231"/>
                    </a:lnTo>
                    <a:lnTo>
                      <a:pt x="502" y="183"/>
                    </a:lnTo>
                    <a:lnTo>
                      <a:pt x="558" y="134"/>
                    </a:lnTo>
                    <a:lnTo>
                      <a:pt x="617" y="91"/>
                    </a:lnTo>
                    <a:lnTo>
                      <a:pt x="676" y="48"/>
                    </a:lnTo>
                    <a:lnTo>
                      <a:pt x="666" y="54"/>
                    </a:lnTo>
                    <a:lnTo>
                      <a:pt x="652" y="59"/>
                    </a:lnTo>
                    <a:lnTo>
                      <a:pt x="636" y="67"/>
                    </a:lnTo>
                    <a:lnTo>
                      <a:pt x="617" y="75"/>
                    </a:lnTo>
                    <a:lnTo>
                      <a:pt x="601" y="83"/>
                    </a:lnTo>
                    <a:lnTo>
                      <a:pt x="582" y="94"/>
                    </a:lnTo>
                    <a:lnTo>
                      <a:pt x="566" y="105"/>
                    </a:lnTo>
                    <a:lnTo>
                      <a:pt x="547" y="116"/>
                    </a:lnTo>
                    <a:lnTo>
                      <a:pt x="531" y="126"/>
                    </a:lnTo>
                    <a:lnTo>
                      <a:pt x="515" y="140"/>
                    </a:lnTo>
                    <a:lnTo>
                      <a:pt x="483" y="107"/>
                    </a:lnTo>
                    <a:lnTo>
                      <a:pt x="443" y="134"/>
                    </a:lnTo>
                    <a:lnTo>
                      <a:pt x="408" y="164"/>
                    </a:lnTo>
                    <a:lnTo>
                      <a:pt x="373" y="194"/>
                    </a:lnTo>
                    <a:lnTo>
                      <a:pt x="341" y="226"/>
                    </a:lnTo>
                    <a:lnTo>
                      <a:pt x="308" y="256"/>
                    </a:lnTo>
                    <a:lnTo>
                      <a:pt x="279" y="288"/>
                    </a:lnTo>
                    <a:lnTo>
                      <a:pt x="247" y="318"/>
                    </a:lnTo>
                    <a:lnTo>
                      <a:pt x="214" y="350"/>
                    </a:lnTo>
                    <a:lnTo>
                      <a:pt x="182" y="380"/>
                    </a:lnTo>
                    <a:lnTo>
                      <a:pt x="145" y="409"/>
                    </a:lnTo>
                    <a:lnTo>
                      <a:pt x="193" y="339"/>
                    </a:lnTo>
                    <a:lnTo>
                      <a:pt x="247" y="280"/>
                    </a:lnTo>
                    <a:lnTo>
                      <a:pt x="306" y="226"/>
                    </a:lnTo>
                    <a:lnTo>
                      <a:pt x="370" y="177"/>
                    </a:lnTo>
                    <a:lnTo>
                      <a:pt x="437" y="134"/>
                    </a:lnTo>
                    <a:lnTo>
                      <a:pt x="510" y="99"/>
                    </a:lnTo>
                    <a:lnTo>
                      <a:pt x="585" y="67"/>
                    </a:lnTo>
                    <a:lnTo>
                      <a:pt x="660" y="43"/>
                    </a:lnTo>
                    <a:lnTo>
                      <a:pt x="741" y="19"/>
                    </a:lnTo>
                    <a:lnTo>
                      <a:pt x="821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8"/>
              <p:cNvSpPr>
                <a:spLocks/>
              </p:cNvSpPr>
              <p:nvPr/>
            </p:nvSpPr>
            <p:spPr bwMode="auto">
              <a:xfrm>
                <a:off x="2241" y="1690"/>
                <a:ext cx="177" cy="221"/>
              </a:xfrm>
              <a:custGeom>
                <a:avLst/>
                <a:gdLst>
                  <a:gd name="T0" fmla="*/ 0 w 177"/>
                  <a:gd name="T1" fmla="*/ 221 h 221"/>
                  <a:gd name="T2" fmla="*/ 177 w 177"/>
                  <a:gd name="T3" fmla="*/ 0 h 221"/>
                  <a:gd name="T4" fmla="*/ 166 w 177"/>
                  <a:gd name="T5" fmla="*/ 22 h 221"/>
                  <a:gd name="T6" fmla="*/ 153 w 177"/>
                  <a:gd name="T7" fmla="*/ 43 h 221"/>
                  <a:gd name="T8" fmla="*/ 136 w 177"/>
                  <a:gd name="T9" fmla="*/ 68 h 221"/>
                  <a:gd name="T10" fmla="*/ 118 w 177"/>
                  <a:gd name="T11" fmla="*/ 89 h 221"/>
                  <a:gd name="T12" fmla="*/ 99 w 177"/>
                  <a:gd name="T13" fmla="*/ 111 h 221"/>
                  <a:gd name="T14" fmla="*/ 80 w 177"/>
                  <a:gd name="T15" fmla="*/ 132 h 221"/>
                  <a:gd name="T16" fmla="*/ 59 w 177"/>
                  <a:gd name="T17" fmla="*/ 154 h 221"/>
                  <a:gd name="T18" fmla="*/ 40 w 177"/>
                  <a:gd name="T19" fmla="*/ 175 h 221"/>
                  <a:gd name="T20" fmla="*/ 18 w 177"/>
                  <a:gd name="T21" fmla="*/ 200 h 221"/>
                  <a:gd name="T22" fmla="*/ 0 w 177"/>
                  <a:gd name="T23" fmla="*/ 221 h 221"/>
                  <a:gd name="T24" fmla="*/ 0 w 177"/>
                  <a:gd name="T25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221">
                    <a:moveTo>
                      <a:pt x="0" y="221"/>
                    </a:moveTo>
                    <a:lnTo>
                      <a:pt x="177" y="0"/>
                    </a:lnTo>
                    <a:lnTo>
                      <a:pt x="166" y="22"/>
                    </a:lnTo>
                    <a:lnTo>
                      <a:pt x="153" y="43"/>
                    </a:lnTo>
                    <a:lnTo>
                      <a:pt x="136" y="68"/>
                    </a:lnTo>
                    <a:lnTo>
                      <a:pt x="118" y="89"/>
                    </a:lnTo>
                    <a:lnTo>
                      <a:pt x="99" y="111"/>
                    </a:lnTo>
                    <a:lnTo>
                      <a:pt x="80" y="132"/>
                    </a:lnTo>
                    <a:lnTo>
                      <a:pt x="59" y="154"/>
                    </a:lnTo>
                    <a:lnTo>
                      <a:pt x="40" y="175"/>
                    </a:lnTo>
                    <a:lnTo>
                      <a:pt x="18" y="200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9"/>
              <p:cNvSpPr>
                <a:spLocks/>
              </p:cNvSpPr>
              <p:nvPr/>
            </p:nvSpPr>
            <p:spPr bwMode="auto">
              <a:xfrm>
                <a:off x="2638" y="1787"/>
                <a:ext cx="32" cy="38"/>
              </a:xfrm>
              <a:custGeom>
                <a:avLst/>
                <a:gdLst>
                  <a:gd name="T0" fmla="*/ 0 w 32"/>
                  <a:gd name="T1" fmla="*/ 38 h 38"/>
                  <a:gd name="T2" fmla="*/ 32 w 32"/>
                  <a:gd name="T3" fmla="*/ 0 h 38"/>
                  <a:gd name="T4" fmla="*/ 32 w 32"/>
                  <a:gd name="T5" fmla="*/ 11 h 38"/>
                  <a:gd name="T6" fmla="*/ 0 w 32"/>
                  <a:gd name="T7" fmla="*/ 38 h 38"/>
                  <a:gd name="T8" fmla="*/ 0 w 32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8">
                    <a:moveTo>
                      <a:pt x="0" y="38"/>
                    </a:moveTo>
                    <a:lnTo>
                      <a:pt x="32" y="0"/>
                    </a:lnTo>
                    <a:lnTo>
                      <a:pt x="32" y="11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"/>
              <p:cNvSpPr>
                <a:spLocks/>
              </p:cNvSpPr>
              <p:nvPr/>
            </p:nvSpPr>
            <p:spPr bwMode="auto">
              <a:xfrm>
                <a:off x="3819" y="1787"/>
                <a:ext cx="119" cy="156"/>
              </a:xfrm>
              <a:custGeom>
                <a:avLst/>
                <a:gdLst>
                  <a:gd name="T0" fmla="*/ 0 w 119"/>
                  <a:gd name="T1" fmla="*/ 156 h 156"/>
                  <a:gd name="T2" fmla="*/ 3 w 119"/>
                  <a:gd name="T3" fmla="*/ 135 h 156"/>
                  <a:gd name="T4" fmla="*/ 9 w 119"/>
                  <a:gd name="T5" fmla="*/ 119 h 156"/>
                  <a:gd name="T6" fmla="*/ 19 w 119"/>
                  <a:gd name="T7" fmla="*/ 103 h 156"/>
                  <a:gd name="T8" fmla="*/ 30 w 119"/>
                  <a:gd name="T9" fmla="*/ 89 h 156"/>
                  <a:gd name="T10" fmla="*/ 46 w 119"/>
                  <a:gd name="T11" fmla="*/ 76 h 156"/>
                  <a:gd name="T12" fmla="*/ 62 w 119"/>
                  <a:gd name="T13" fmla="*/ 62 h 156"/>
                  <a:gd name="T14" fmla="*/ 78 w 119"/>
                  <a:gd name="T15" fmla="*/ 51 h 156"/>
                  <a:gd name="T16" fmla="*/ 92 w 119"/>
                  <a:gd name="T17" fmla="*/ 35 h 156"/>
                  <a:gd name="T18" fmla="*/ 105 w 119"/>
                  <a:gd name="T19" fmla="*/ 19 h 156"/>
                  <a:gd name="T20" fmla="*/ 113 w 119"/>
                  <a:gd name="T21" fmla="*/ 0 h 156"/>
                  <a:gd name="T22" fmla="*/ 119 w 119"/>
                  <a:gd name="T23" fmla="*/ 14 h 156"/>
                  <a:gd name="T24" fmla="*/ 113 w 119"/>
                  <a:gd name="T25" fmla="*/ 30 h 156"/>
                  <a:gd name="T26" fmla="*/ 108 w 119"/>
                  <a:gd name="T27" fmla="*/ 46 h 156"/>
                  <a:gd name="T28" fmla="*/ 94 w 119"/>
                  <a:gd name="T29" fmla="*/ 59 h 156"/>
                  <a:gd name="T30" fmla="*/ 81 w 119"/>
                  <a:gd name="T31" fmla="*/ 76 h 156"/>
                  <a:gd name="T32" fmla="*/ 65 w 119"/>
                  <a:gd name="T33" fmla="*/ 92 h 156"/>
                  <a:gd name="T34" fmla="*/ 46 w 119"/>
                  <a:gd name="T35" fmla="*/ 108 h 156"/>
                  <a:gd name="T36" fmla="*/ 30 w 119"/>
                  <a:gd name="T37" fmla="*/ 124 h 156"/>
                  <a:gd name="T38" fmla="*/ 14 w 119"/>
                  <a:gd name="T39" fmla="*/ 140 h 156"/>
                  <a:gd name="T40" fmla="*/ 0 w 119"/>
                  <a:gd name="T41" fmla="*/ 156 h 156"/>
                  <a:gd name="T42" fmla="*/ 0 w 119"/>
                  <a:gd name="T43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9" h="156">
                    <a:moveTo>
                      <a:pt x="0" y="156"/>
                    </a:moveTo>
                    <a:lnTo>
                      <a:pt x="3" y="135"/>
                    </a:lnTo>
                    <a:lnTo>
                      <a:pt x="9" y="119"/>
                    </a:lnTo>
                    <a:lnTo>
                      <a:pt x="19" y="103"/>
                    </a:lnTo>
                    <a:lnTo>
                      <a:pt x="30" y="89"/>
                    </a:lnTo>
                    <a:lnTo>
                      <a:pt x="46" y="76"/>
                    </a:lnTo>
                    <a:lnTo>
                      <a:pt x="62" y="62"/>
                    </a:lnTo>
                    <a:lnTo>
                      <a:pt x="78" y="51"/>
                    </a:lnTo>
                    <a:lnTo>
                      <a:pt x="92" y="35"/>
                    </a:lnTo>
                    <a:lnTo>
                      <a:pt x="105" y="19"/>
                    </a:lnTo>
                    <a:lnTo>
                      <a:pt x="113" y="0"/>
                    </a:lnTo>
                    <a:lnTo>
                      <a:pt x="119" y="14"/>
                    </a:lnTo>
                    <a:lnTo>
                      <a:pt x="113" y="30"/>
                    </a:lnTo>
                    <a:lnTo>
                      <a:pt x="108" y="46"/>
                    </a:lnTo>
                    <a:lnTo>
                      <a:pt x="94" y="59"/>
                    </a:lnTo>
                    <a:lnTo>
                      <a:pt x="81" y="76"/>
                    </a:lnTo>
                    <a:lnTo>
                      <a:pt x="65" y="92"/>
                    </a:lnTo>
                    <a:lnTo>
                      <a:pt x="46" y="108"/>
                    </a:lnTo>
                    <a:lnTo>
                      <a:pt x="30" y="124"/>
                    </a:lnTo>
                    <a:lnTo>
                      <a:pt x="14" y="140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11"/>
              <p:cNvSpPr>
                <a:spLocks/>
              </p:cNvSpPr>
              <p:nvPr/>
            </p:nvSpPr>
            <p:spPr bwMode="auto">
              <a:xfrm>
                <a:off x="3989" y="1787"/>
                <a:ext cx="53" cy="70"/>
              </a:xfrm>
              <a:custGeom>
                <a:avLst/>
                <a:gdLst>
                  <a:gd name="T0" fmla="*/ 51 w 53"/>
                  <a:gd name="T1" fmla="*/ 38 h 70"/>
                  <a:gd name="T2" fmla="*/ 48 w 53"/>
                  <a:gd name="T3" fmla="*/ 41 h 70"/>
                  <a:gd name="T4" fmla="*/ 43 w 53"/>
                  <a:gd name="T5" fmla="*/ 43 h 70"/>
                  <a:gd name="T6" fmla="*/ 37 w 53"/>
                  <a:gd name="T7" fmla="*/ 49 h 70"/>
                  <a:gd name="T8" fmla="*/ 35 w 53"/>
                  <a:gd name="T9" fmla="*/ 51 h 70"/>
                  <a:gd name="T10" fmla="*/ 29 w 53"/>
                  <a:gd name="T11" fmla="*/ 57 h 70"/>
                  <a:gd name="T12" fmla="*/ 24 w 53"/>
                  <a:gd name="T13" fmla="*/ 59 h 70"/>
                  <a:gd name="T14" fmla="*/ 21 w 53"/>
                  <a:gd name="T15" fmla="*/ 62 h 70"/>
                  <a:gd name="T16" fmla="*/ 16 w 53"/>
                  <a:gd name="T17" fmla="*/ 65 h 70"/>
                  <a:gd name="T18" fmla="*/ 10 w 53"/>
                  <a:gd name="T19" fmla="*/ 68 h 70"/>
                  <a:gd name="T20" fmla="*/ 2 w 53"/>
                  <a:gd name="T21" fmla="*/ 70 h 70"/>
                  <a:gd name="T22" fmla="*/ 0 w 53"/>
                  <a:gd name="T23" fmla="*/ 59 h 70"/>
                  <a:gd name="T24" fmla="*/ 0 w 53"/>
                  <a:gd name="T25" fmla="*/ 49 h 70"/>
                  <a:gd name="T26" fmla="*/ 2 w 53"/>
                  <a:gd name="T27" fmla="*/ 41 h 70"/>
                  <a:gd name="T28" fmla="*/ 8 w 53"/>
                  <a:gd name="T29" fmla="*/ 35 h 70"/>
                  <a:gd name="T30" fmla="*/ 13 w 53"/>
                  <a:gd name="T31" fmla="*/ 30 h 70"/>
                  <a:gd name="T32" fmla="*/ 21 w 53"/>
                  <a:gd name="T33" fmla="*/ 24 h 70"/>
                  <a:gd name="T34" fmla="*/ 26 w 53"/>
                  <a:gd name="T35" fmla="*/ 19 h 70"/>
                  <a:gd name="T36" fmla="*/ 35 w 53"/>
                  <a:gd name="T37" fmla="*/ 14 h 70"/>
                  <a:gd name="T38" fmla="*/ 37 w 53"/>
                  <a:gd name="T39" fmla="*/ 8 h 70"/>
                  <a:gd name="T40" fmla="*/ 40 w 53"/>
                  <a:gd name="T41" fmla="*/ 0 h 70"/>
                  <a:gd name="T42" fmla="*/ 45 w 53"/>
                  <a:gd name="T43" fmla="*/ 0 h 70"/>
                  <a:gd name="T44" fmla="*/ 51 w 53"/>
                  <a:gd name="T45" fmla="*/ 3 h 70"/>
                  <a:gd name="T46" fmla="*/ 53 w 53"/>
                  <a:gd name="T47" fmla="*/ 6 h 70"/>
                  <a:gd name="T48" fmla="*/ 53 w 53"/>
                  <a:gd name="T49" fmla="*/ 11 h 70"/>
                  <a:gd name="T50" fmla="*/ 53 w 53"/>
                  <a:gd name="T51" fmla="*/ 14 h 70"/>
                  <a:gd name="T52" fmla="*/ 53 w 53"/>
                  <a:gd name="T53" fmla="*/ 19 h 70"/>
                  <a:gd name="T54" fmla="*/ 53 w 53"/>
                  <a:gd name="T55" fmla="*/ 24 h 70"/>
                  <a:gd name="T56" fmla="*/ 53 w 53"/>
                  <a:gd name="T57" fmla="*/ 30 h 70"/>
                  <a:gd name="T58" fmla="*/ 53 w 53"/>
                  <a:gd name="T59" fmla="*/ 35 h 70"/>
                  <a:gd name="T60" fmla="*/ 51 w 53"/>
                  <a:gd name="T61" fmla="*/ 38 h 70"/>
                  <a:gd name="T62" fmla="*/ 51 w 53"/>
                  <a:gd name="T63" fmla="*/ 3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" h="70">
                    <a:moveTo>
                      <a:pt x="51" y="38"/>
                    </a:moveTo>
                    <a:lnTo>
                      <a:pt x="48" y="41"/>
                    </a:lnTo>
                    <a:lnTo>
                      <a:pt x="43" y="43"/>
                    </a:lnTo>
                    <a:lnTo>
                      <a:pt x="37" y="49"/>
                    </a:lnTo>
                    <a:lnTo>
                      <a:pt x="35" y="51"/>
                    </a:lnTo>
                    <a:lnTo>
                      <a:pt x="29" y="57"/>
                    </a:lnTo>
                    <a:lnTo>
                      <a:pt x="24" y="59"/>
                    </a:lnTo>
                    <a:lnTo>
                      <a:pt x="21" y="62"/>
                    </a:lnTo>
                    <a:lnTo>
                      <a:pt x="16" y="65"/>
                    </a:lnTo>
                    <a:lnTo>
                      <a:pt x="10" y="68"/>
                    </a:lnTo>
                    <a:lnTo>
                      <a:pt x="2" y="70"/>
                    </a:lnTo>
                    <a:lnTo>
                      <a:pt x="0" y="59"/>
                    </a:lnTo>
                    <a:lnTo>
                      <a:pt x="0" y="49"/>
                    </a:lnTo>
                    <a:lnTo>
                      <a:pt x="2" y="41"/>
                    </a:lnTo>
                    <a:lnTo>
                      <a:pt x="8" y="35"/>
                    </a:lnTo>
                    <a:lnTo>
                      <a:pt x="13" y="30"/>
                    </a:lnTo>
                    <a:lnTo>
                      <a:pt x="21" y="24"/>
                    </a:lnTo>
                    <a:lnTo>
                      <a:pt x="26" y="19"/>
                    </a:lnTo>
                    <a:lnTo>
                      <a:pt x="35" y="14"/>
                    </a:lnTo>
                    <a:lnTo>
                      <a:pt x="37" y="8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1" y="3"/>
                    </a:lnTo>
                    <a:lnTo>
                      <a:pt x="53" y="6"/>
                    </a:lnTo>
                    <a:lnTo>
                      <a:pt x="53" y="11"/>
                    </a:lnTo>
                    <a:lnTo>
                      <a:pt x="53" y="14"/>
                    </a:lnTo>
                    <a:lnTo>
                      <a:pt x="53" y="19"/>
                    </a:lnTo>
                    <a:lnTo>
                      <a:pt x="53" y="24"/>
                    </a:lnTo>
                    <a:lnTo>
                      <a:pt x="53" y="30"/>
                    </a:lnTo>
                    <a:lnTo>
                      <a:pt x="53" y="35"/>
                    </a:lnTo>
                    <a:lnTo>
                      <a:pt x="51" y="38"/>
                    </a:lnTo>
                    <a:lnTo>
                      <a:pt x="51" y="38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Freeform 12"/>
              <p:cNvSpPr>
                <a:spLocks/>
              </p:cNvSpPr>
              <p:nvPr/>
            </p:nvSpPr>
            <p:spPr bwMode="auto">
              <a:xfrm>
                <a:off x="3964" y="1787"/>
                <a:ext cx="269" cy="264"/>
              </a:xfrm>
              <a:custGeom>
                <a:avLst/>
                <a:gdLst>
                  <a:gd name="T0" fmla="*/ 0 w 269"/>
                  <a:gd name="T1" fmla="*/ 264 h 264"/>
                  <a:gd name="T2" fmla="*/ 30 w 269"/>
                  <a:gd name="T3" fmla="*/ 237 h 264"/>
                  <a:gd name="T4" fmla="*/ 54 w 269"/>
                  <a:gd name="T5" fmla="*/ 208 h 264"/>
                  <a:gd name="T6" fmla="*/ 78 w 269"/>
                  <a:gd name="T7" fmla="*/ 178 h 264"/>
                  <a:gd name="T8" fmla="*/ 103 w 269"/>
                  <a:gd name="T9" fmla="*/ 146 h 264"/>
                  <a:gd name="T10" fmla="*/ 127 w 269"/>
                  <a:gd name="T11" fmla="*/ 116 h 264"/>
                  <a:gd name="T12" fmla="*/ 151 w 269"/>
                  <a:gd name="T13" fmla="*/ 86 h 264"/>
                  <a:gd name="T14" fmla="*/ 175 w 269"/>
                  <a:gd name="T15" fmla="*/ 59 h 264"/>
                  <a:gd name="T16" fmla="*/ 205 w 269"/>
                  <a:gd name="T17" fmla="*/ 35 h 264"/>
                  <a:gd name="T18" fmla="*/ 234 w 269"/>
                  <a:gd name="T19" fmla="*/ 16 h 264"/>
                  <a:gd name="T20" fmla="*/ 269 w 269"/>
                  <a:gd name="T21" fmla="*/ 0 h 264"/>
                  <a:gd name="T22" fmla="*/ 229 w 269"/>
                  <a:gd name="T23" fmla="*/ 11 h 264"/>
                  <a:gd name="T24" fmla="*/ 196 w 269"/>
                  <a:gd name="T25" fmla="*/ 33 h 264"/>
                  <a:gd name="T26" fmla="*/ 172 w 269"/>
                  <a:gd name="T27" fmla="*/ 59 h 264"/>
                  <a:gd name="T28" fmla="*/ 148 w 269"/>
                  <a:gd name="T29" fmla="*/ 92 h 264"/>
                  <a:gd name="T30" fmla="*/ 129 w 269"/>
                  <a:gd name="T31" fmla="*/ 127 h 264"/>
                  <a:gd name="T32" fmla="*/ 111 w 269"/>
                  <a:gd name="T33" fmla="*/ 162 h 264"/>
                  <a:gd name="T34" fmla="*/ 89 w 269"/>
                  <a:gd name="T35" fmla="*/ 194 h 264"/>
                  <a:gd name="T36" fmla="*/ 68 w 269"/>
                  <a:gd name="T37" fmla="*/ 224 h 264"/>
                  <a:gd name="T38" fmla="*/ 38 w 269"/>
                  <a:gd name="T39" fmla="*/ 248 h 264"/>
                  <a:gd name="T40" fmla="*/ 0 w 269"/>
                  <a:gd name="T41" fmla="*/ 264 h 264"/>
                  <a:gd name="T42" fmla="*/ 0 w 269"/>
                  <a:gd name="T43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9" h="264">
                    <a:moveTo>
                      <a:pt x="0" y="264"/>
                    </a:moveTo>
                    <a:lnTo>
                      <a:pt x="30" y="237"/>
                    </a:lnTo>
                    <a:lnTo>
                      <a:pt x="54" y="208"/>
                    </a:lnTo>
                    <a:lnTo>
                      <a:pt x="78" y="178"/>
                    </a:lnTo>
                    <a:lnTo>
                      <a:pt x="103" y="146"/>
                    </a:lnTo>
                    <a:lnTo>
                      <a:pt x="127" y="116"/>
                    </a:lnTo>
                    <a:lnTo>
                      <a:pt x="151" y="86"/>
                    </a:lnTo>
                    <a:lnTo>
                      <a:pt x="175" y="59"/>
                    </a:lnTo>
                    <a:lnTo>
                      <a:pt x="205" y="35"/>
                    </a:lnTo>
                    <a:lnTo>
                      <a:pt x="234" y="16"/>
                    </a:lnTo>
                    <a:lnTo>
                      <a:pt x="269" y="0"/>
                    </a:lnTo>
                    <a:lnTo>
                      <a:pt x="229" y="11"/>
                    </a:lnTo>
                    <a:lnTo>
                      <a:pt x="196" y="33"/>
                    </a:lnTo>
                    <a:lnTo>
                      <a:pt x="172" y="59"/>
                    </a:lnTo>
                    <a:lnTo>
                      <a:pt x="148" y="92"/>
                    </a:lnTo>
                    <a:lnTo>
                      <a:pt x="129" y="127"/>
                    </a:lnTo>
                    <a:lnTo>
                      <a:pt x="111" y="162"/>
                    </a:lnTo>
                    <a:lnTo>
                      <a:pt x="89" y="194"/>
                    </a:lnTo>
                    <a:lnTo>
                      <a:pt x="68" y="224"/>
                    </a:lnTo>
                    <a:lnTo>
                      <a:pt x="38" y="248"/>
                    </a:lnTo>
                    <a:lnTo>
                      <a:pt x="0" y="264"/>
                    </a:lnTo>
                    <a:lnTo>
                      <a:pt x="0" y="264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3"/>
              <p:cNvSpPr>
                <a:spLocks/>
              </p:cNvSpPr>
              <p:nvPr/>
            </p:nvSpPr>
            <p:spPr bwMode="auto">
              <a:xfrm>
                <a:off x="2504" y="1846"/>
                <a:ext cx="118" cy="221"/>
              </a:xfrm>
              <a:custGeom>
                <a:avLst/>
                <a:gdLst>
                  <a:gd name="T0" fmla="*/ 27 w 118"/>
                  <a:gd name="T1" fmla="*/ 221 h 221"/>
                  <a:gd name="T2" fmla="*/ 0 w 118"/>
                  <a:gd name="T3" fmla="*/ 221 h 221"/>
                  <a:gd name="T4" fmla="*/ 2 w 118"/>
                  <a:gd name="T5" fmla="*/ 197 h 221"/>
                  <a:gd name="T6" fmla="*/ 8 w 118"/>
                  <a:gd name="T7" fmla="*/ 173 h 221"/>
                  <a:gd name="T8" fmla="*/ 16 w 118"/>
                  <a:gd name="T9" fmla="*/ 151 h 221"/>
                  <a:gd name="T10" fmla="*/ 29 w 118"/>
                  <a:gd name="T11" fmla="*/ 130 h 221"/>
                  <a:gd name="T12" fmla="*/ 43 w 118"/>
                  <a:gd name="T13" fmla="*/ 111 h 221"/>
                  <a:gd name="T14" fmla="*/ 59 w 118"/>
                  <a:gd name="T15" fmla="*/ 89 h 221"/>
                  <a:gd name="T16" fmla="*/ 75 w 118"/>
                  <a:gd name="T17" fmla="*/ 70 h 221"/>
                  <a:gd name="T18" fmla="*/ 91 w 118"/>
                  <a:gd name="T19" fmla="*/ 49 h 221"/>
                  <a:gd name="T20" fmla="*/ 107 w 118"/>
                  <a:gd name="T21" fmla="*/ 25 h 221"/>
                  <a:gd name="T22" fmla="*/ 118 w 118"/>
                  <a:gd name="T23" fmla="*/ 0 h 221"/>
                  <a:gd name="T24" fmla="*/ 112 w 118"/>
                  <a:gd name="T25" fmla="*/ 19 h 221"/>
                  <a:gd name="T26" fmla="*/ 104 w 118"/>
                  <a:gd name="T27" fmla="*/ 38 h 221"/>
                  <a:gd name="T28" fmla="*/ 91 w 118"/>
                  <a:gd name="T29" fmla="*/ 60 h 221"/>
                  <a:gd name="T30" fmla="*/ 80 w 118"/>
                  <a:gd name="T31" fmla="*/ 81 h 221"/>
                  <a:gd name="T32" fmla="*/ 67 w 118"/>
                  <a:gd name="T33" fmla="*/ 106 h 221"/>
                  <a:gd name="T34" fmla="*/ 56 w 118"/>
                  <a:gd name="T35" fmla="*/ 127 h 221"/>
                  <a:gd name="T36" fmla="*/ 45 w 118"/>
                  <a:gd name="T37" fmla="*/ 151 h 221"/>
                  <a:gd name="T38" fmla="*/ 35 w 118"/>
                  <a:gd name="T39" fmla="*/ 176 h 221"/>
                  <a:gd name="T40" fmla="*/ 29 w 118"/>
                  <a:gd name="T41" fmla="*/ 197 h 221"/>
                  <a:gd name="T42" fmla="*/ 27 w 118"/>
                  <a:gd name="T43" fmla="*/ 221 h 221"/>
                  <a:gd name="T44" fmla="*/ 27 w 118"/>
                  <a:gd name="T45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8" h="221">
                    <a:moveTo>
                      <a:pt x="27" y="221"/>
                    </a:moveTo>
                    <a:lnTo>
                      <a:pt x="0" y="221"/>
                    </a:lnTo>
                    <a:lnTo>
                      <a:pt x="2" y="197"/>
                    </a:lnTo>
                    <a:lnTo>
                      <a:pt x="8" y="173"/>
                    </a:lnTo>
                    <a:lnTo>
                      <a:pt x="16" y="151"/>
                    </a:lnTo>
                    <a:lnTo>
                      <a:pt x="29" y="130"/>
                    </a:lnTo>
                    <a:lnTo>
                      <a:pt x="43" y="111"/>
                    </a:lnTo>
                    <a:lnTo>
                      <a:pt x="59" y="89"/>
                    </a:lnTo>
                    <a:lnTo>
                      <a:pt x="75" y="70"/>
                    </a:lnTo>
                    <a:lnTo>
                      <a:pt x="91" y="49"/>
                    </a:lnTo>
                    <a:lnTo>
                      <a:pt x="107" y="25"/>
                    </a:lnTo>
                    <a:lnTo>
                      <a:pt x="118" y="0"/>
                    </a:lnTo>
                    <a:lnTo>
                      <a:pt x="112" y="19"/>
                    </a:lnTo>
                    <a:lnTo>
                      <a:pt x="104" y="38"/>
                    </a:lnTo>
                    <a:lnTo>
                      <a:pt x="91" y="60"/>
                    </a:lnTo>
                    <a:lnTo>
                      <a:pt x="80" y="81"/>
                    </a:lnTo>
                    <a:lnTo>
                      <a:pt x="67" y="106"/>
                    </a:lnTo>
                    <a:lnTo>
                      <a:pt x="56" y="127"/>
                    </a:lnTo>
                    <a:lnTo>
                      <a:pt x="45" y="151"/>
                    </a:lnTo>
                    <a:lnTo>
                      <a:pt x="35" y="176"/>
                    </a:lnTo>
                    <a:lnTo>
                      <a:pt x="29" y="197"/>
                    </a:lnTo>
                    <a:lnTo>
                      <a:pt x="27" y="221"/>
                    </a:lnTo>
                    <a:lnTo>
                      <a:pt x="27" y="22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4"/>
              <p:cNvSpPr>
                <a:spLocks/>
              </p:cNvSpPr>
              <p:nvPr/>
            </p:nvSpPr>
            <p:spPr bwMode="auto">
              <a:xfrm>
                <a:off x="4088" y="1846"/>
                <a:ext cx="134" cy="162"/>
              </a:xfrm>
              <a:custGeom>
                <a:avLst/>
                <a:gdLst>
                  <a:gd name="T0" fmla="*/ 0 w 134"/>
                  <a:gd name="T1" fmla="*/ 162 h 162"/>
                  <a:gd name="T2" fmla="*/ 5 w 134"/>
                  <a:gd name="T3" fmla="*/ 149 h 162"/>
                  <a:gd name="T4" fmla="*/ 11 w 134"/>
                  <a:gd name="T5" fmla="*/ 135 h 162"/>
                  <a:gd name="T6" fmla="*/ 21 w 134"/>
                  <a:gd name="T7" fmla="*/ 122 h 162"/>
                  <a:gd name="T8" fmla="*/ 35 w 134"/>
                  <a:gd name="T9" fmla="*/ 103 h 162"/>
                  <a:gd name="T10" fmla="*/ 51 w 134"/>
                  <a:gd name="T11" fmla="*/ 87 h 162"/>
                  <a:gd name="T12" fmla="*/ 67 w 134"/>
                  <a:gd name="T13" fmla="*/ 70 h 162"/>
                  <a:gd name="T14" fmla="*/ 83 w 134"/>
                  <a:gd name="T15" fmla="*/ 52 h 162"/>
                  <a:gd name="T16" fmla="*/ 102 w 134"/>
                  <a:gd name="T17" fmla="*/ 33 h 162"/>
                  <a:gd name="T18" fmla="*/ 118 w 134"/>
                  <a:gd name="T19" fmla="*/ 17 h 162"/>
                  <a:gd name="T20" fmla="*/ 134 w 134"/>
                  <a:gd name="T21" fmla="*/ 0 h 162"/>
                  <a:gd name="T22" fmla="*/ 126 w 134"/>
                  <a:gd name="T23" fmla="*/ 11 h 162"/>
                  <a:gd name="T24" fmla="*/ 115 w 134"/>
                  <a:gd name="T25" fmla="*/ 25 h 162"/>
                  <a:gd name="T26" fmla="*/ 102 w 134"/>
                  <a:gd name="T27" fmla="*/ 44 h 162"/>
                  <a:gd name="T28" fmla="*/ 91 w 134"/>
                  <a:gd name="T29" fmla="*/ 60 h 162"/>
                  <a:gd name="T30" fmla="*/ 78 w 134"/>
                  <a:gd name="T31" fmla="*/ 79 h 162"/>
                  <a:gd name="T32" fmla="*/ 64 w 134"/>
                  <a:gd name="T33" fmla="*/ 97 h 162"/>
                  <a:gd name="T34" fmla="*/ 51 w 134"/>
                  <a:gd name="T35" fmla="*/ 116 h 162"/>
                  <a:gd name="T36" fmla="*/ 35 w 134"/>
                  <a:gd name="T37" fmla="*/ 132 h 162"/>
                  <a:gd name="T38" fmla="*/ 19 w 134"/>
                  <a:gd name="T39" fmla="*/ 149 h 162"/>
                  <a:gd name="T40" fmla="*/ 0 w 134"/>
                  <a:gd name="T41" fmla="*/ 162 h 162"/>
                  <a:gd name="T42" fmla="*/ 0 w 134"/>
                  <a:gd name="T4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4" h="162">
                    <a:moveTo>
                      <a:pt x="0" y="162"/>
                    </a:moveTo>
                    <a:lnTo>
                      <a:pt x="5" y="149"/>
                    </a:lnTo>
                    <a:lnTo>
                      <a:pt x="11" y="135"/>
                    </a:lnTo>
                    <a:lnTo>
                      <a:pt x="21" y="122"/>
                    </a:lnTo>
                    <a:lnTo>
                      <a:pt x="35" y="103"/>
                    </a:lnTo>
                    <a:lnTo>
                      <a:pt x="51" y="87"/>
                    </a:lnTo>
                    <a:lnTo>
                      <a:pt x="67" y="70"/>
                    </a:lnTo>
                    <a:lnTo>
                      <a:pt x="83" y="52"/>
                    </a:lnTo>
                    <a:lnTo>
                      <a:pt x="102" y="33"/>
                    </a:lnTo>
                    <a:lnTo>
                      <a:pt x="118" y="17"/>
                    </a:lnTo>
                    <a:lnTo>
                      <a:pt x="134" y="0"/>
                    </a:lnTo>
                    <a:lnTo>
                      <a:pt x="126" y="11"/>
                    </a:lnTo>
                    <a:lnTo>
                      <a:pt x="115" y="25"/>
                    </a:lnTo>
                    <a:lnTo>
                      <a:pt x="102" y="44"/>
                    </a:lnTo>
                    <a:lnTo>
                      <a:pt x="91" y="60"/>
                    </a:lnTo>
                    <a:lnTo>
                      <a:pt x="78" y="79"/>
                    </a:lnTo>
                    <a:lnTo>
                      <a:pt x="64" y="97"/>
                    </a:lnTo>
                    <a:lnTo>
                      <a:pt x="51" y="116"/>
                    </a:lnTo>
                    <a:lnTo>
                      <a:pt x="35" y="132"/>
                    </a:lnTo>
                    <a:lnTo>
                      <a:pt x="19" y="149"/>
                    </a:lnTo>
                    <a:lnTo>
                      <a:pt x="0" y="16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5"/>
              <p:cNvSpPr>
                <a:spLocks/>
              </p:cNvSpPr>
              <p:nvPr/>
            </p:nvSpPr>
            <p:spPr bwMode="auto">
              <a:xfrm>
                <a:off x="3790" y="1863"/>
                <a:ext cx="164" cy="204"/>
              </a:xfrm>
              <a:custGeom>
                <a:avLst/>
                <a:gdLst>
                  <a:gd name="T0" fmla="*/ 153 w 164"/>
                  <a:gd name="T1" fmla="*/ 48 h 204"/>
                  <a:gd name="T2" fmla="*/ 8 w 164"/>
                  <a:gd name="T3" fmla="*/ 204 h 204"/>
                  <a:gd name="T4" fmla="*/ 0 w 164"/>
                  <a:gd name="T5" fmla="*/ 183 h 204"/>
                  <a:gd name="T6" fmla="*/ 0 w 164"/>
                  <a:gd name="T7" fmla="*/ 164 h 204"/>
                  <a:gd name="T8" fmla="*/ 5 w 164"/>
                  <a:gd name="T9" fmla="*/ 142 h 204"/>
                  <a:gd name="T10" fmla="*/ 19 w 164"/>
                  <a:gd name="T11" fmla="*/ 121 h 204"/>
                  <a:gd name="T12" fmla="*/ 38 w 164"/>
                  <a:gd name="T13" fmla="*/ 102 h 204"/>
                  <a:gd name="T14" fmla="*/ 59 w 164"/>
                  <a:gd name="T15" fmla="*/ 80 h 204"/>
                  <a:gd name="T16" fmla="*/ 80 w 164"/>
                  <a:gd name="T17" fmla="*/ 62 h 204"/>
                  <a:gd name="T18" fmla="*/ 105 w 164"/>
                  <a:gd name="T19" fmla="*/ 40 h 204"/>
                  <a:gd name="T20" fmla="*/ 126 w 164"/>
                  <a:gd name="T21" fmla="*/ 21 h 204"/>
                  <a:gd name="T22" fmla="*/ 142 w 164"/>
                  <a:gd name="T23" fmla="*/ 0 h 204"/>
                  <a:gd name="T24" fmla="*/ 164 w 164"/>
                  <a:gd name="T25" fmla="*/ 0 h 204"/>
                  <a:gd name="T26" fmla="*/ 153 w 164"/>
                  <a:gd name="T27" fmla="*/ 48 h 204"/>
                  <a:gd name="T28" fmla="*/ 153 w 164"/>
                  <a:gd name="T29" fmla="*/ 4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204">
                    <a:moveTo>
                      <a:pt x="153" y="48"/>
                    </a:moveTo>
                    <a:lnTo>
                      <a:pt x="8" y="204"/>
                    </a:lnTo>
                    <a:lnTo>
                      <a:pt x="0" y="183"/>
                    </a:lnTo>
                    <a:lnTo>
                      <a:pt x="0" y="164"/>
                    </a:lnTo>
                    <a:lnTo>
                      <a:pt x="5" y="142"/>
                    </a:lnTo>
                    <a:lnTo>
                      <a:pt x="19" y="121"/>
                    </a:lnTo>
                    <a:lnTo>
                      <a:pt x="38" y="102"/>
                    </a:lnTo>
                    <a:lnTo>
                      <a:pt x="59" y="80"/>
                    </a:lnTo>
                    <a:lnTo>
                      <a:pt x="80" y="62"/>
                    </a:lnTo>
                    <a:lnTo>
                      <a:pt x="105" y="40"/>
                    </a:lnTo>
                    <a:lnTo>
                      <a:pt x="126" y="21"/>
                    </a:lnTo>
                    <a:lnTo>
                      <a:pt x="142" y="0"/>
                    </a:lnTo>
                    <a:lnTo>
                      <a:pt x="164" y="0"/>
                    </a:lnTo>
                    <a:lnTo>
                      <a:pt x="153" y="48"/>
                    </a:lnTo>
                    <a:lnTo>
                      <a:pt x="153" y="48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6"/>
              <p:cNvSpPr>
                <a:spLocks/>
              </p:cNvSpPr>
              <p:nvPr/>
            </p:nvSpPr>
            <p:spPr bwMode="auto">
              <a:xfrm>
                <a:off x="3983" y="1863"/>
                <a:ext cx="78" cy="107"/>
              </a:xfrm>
              <a:custGeom>
                <a:avLst/>
                <a:gdLst>
                  <a:gd name="T0" fmla="*/ 8 w 78"/>
                  <a:gd name="T1" fmla="*/ 107 h 107"/>
                  <a:gd name="T2" fmla="*/ 3 w 78"/>
                  <a:gd name="T3" fmla="*/ 97 h 107"/>
                  <a:gd name="T4" fmla="*/ 0 w 78"/>
                  <a:gd name="T5" fmla="*/ 86 h 107"/>
                  <a:gd name="T6" fmla="*/ 0 w 78"/>
                  <a:gd name="T7" fmla="*/ 75 h 107"/>
                  <a:gd name="T8" fmla="*/ 3 w 78"/>
                  <a:gd name="T9" fmla="*/ 64 h 107"/>
                  <a:gd name="T10" fmla="*/ 6 w 78"/>
                  <a:gd name="T11" fmla="*/ 51 h 107"/>
                  <a:gd name="T12" fmla="*/ 11 w 78"/>
                  <a:gd name="T13" fmla="*/ 40 h 107"/>
                  <a:gd name="T14" fmla="*/ 19 w 78"/>
                  <a:gd name="T15" fmla="*/ 29 h 107"/>
                  <a:gd name="T16" fmla="*/ 27 w 78"/>
                  <a:gd name="T17" fmla="*/ 18 h 107"/>
                  <a:gd name="T18" fmla="*/ 38 w 78"/>
                  <a:gd name="T19" fmla="*/ 8 h 107"/>
                  <a:gd name="T20" fmla="*/ 46 w 78"/>
                  <a:gd name="T21" fmla="*/ 0 h 107"/>
                  <a:gd name="T22" fmla="*/ 67 w 78"/>
                  <a:gd name="T23" fmla="*/ 8 h 107"/>
                  <a:gd name="T24" fmla="*/ 78 w 78"/>
                  <a:gd name="T25" fmla="*/ 18 h 107"/>
                  <a:gd name="T26" fmla="*/ 78 w 78"/>
                  <a:gd name="T27" fmla="*/ 27 h 107"/>
                  <a:gd name="T28" fmla="*/ 73 w 78"/>
                  <a:gd name="T29" fmla="*/ 37 h 107"/>
                  <a:gd name="T30" fmla="*/ 59 w 78"/>
                  <a:gd name="T31" fmla="*/ 48 h 107"/>
                  <a:gd name="T32" fmla="*/ 46 w 78"/>
                  <a:gd name="T33" fmla="*/ 62 h 107"/>
                  <a:gd name="T34" fmla="*/ 32 w 78"/>
                  <a:gd name="T35" fmla="*/ 72 h 107"/>
                  <a:gd name="T36" fmla="*/ 19 w 78"/>
                  <a:gd name="T37" fmla="*/ 83 h 107"/>
                  <a:gd name="T38" fmla="*/ 11 w 78"/>
                  <a:gd name="T39" fmla="*/ 97 h 107"/>
                  <a:gd name="T40" fmla="*/ 8 w 78"/>
                  <a:gd name="T41" fmla="*/ 107 h 107"/>
                  <a:gd name="T42" fmla="*/ 8 w 78"/>
                  <a:gd name="T4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8" h="107">
                    <a:moveTo>
                      <a:pt x="8" y="107"/>
                    </a:moveTo>
                    <a:lnTo>
                      <a:pt x="3" y="97"/>
                    </a:lnTo>
                    <a:lnTo>
                      <a:pt x="0" y="86"/>
                    </a:lnTo>
                    <a:lnTo>
                      <a:pt x="0" y="75"/>
                    </a:lnTo>
                    <a:lnTo>
                      <a:pt x="3" y="64"/>
                    </a:lnTo>
                    <a:lnTo>
                      <a:pt x="6" y="51"/>
                    </a:lnTo>
                    <a:lnTo>
                      <a:pt x="11" y="40"/>
                    </a:lnTo>
                    <a:lnTo>
                      <a:pt x="19" y="29"/>
                    </a:lnTo>
                    <a:lnTo>
                      <a:pt x="27" y="18"/>
                    </a:lnTo>
                    <a:lnTo>
                      <a:pt x="38" y="8"/>
                    </a:lnTo>
                    <a:lnTo>
                      <a:pt x="46" y="0"/>
                    </a:lnTo>
                    <a:lnTo>
                      <a:pt x="67" y="8"/>
                    </a:lnTo>
                    <a:lnTo>
                      <a:pt x="78" y="18"/>
                    </a:lnTo>
                    <a:lnTo>
                      <a:pt x="78" y="27"/>
                    </a:lnTo>
                    <a:lnTo>
                      <a:pt x="73" y="37"/>
                    </a:lnTo>
                    <a:lnTo>
                      <a:pt x="59" y="48"/>
                    </a:lnTo>
                    <a:lnTo>
                      <a:pt x="46" y="62"/>
                    </a:lnTo>
                    <a:lnTo>
                      <a:pt x="32" y="72"/>
                    </a:lnTo>
                    <a:lnTo>
                      <a:pt x="19" y="83"/>
                    </a:lnTo>
                    <a:lnTo>
                      <a:pt x="11" y="97"/>
                    </a:lnTo>
                    <a:lnTo>
                      <a:pt x="8" y="107"/>
                    </a:lnTo>
                    <a:lnTo>
                      <a:pt x="8" y="10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7"/>
              <p:cNvSpPr>
                <a:spLocks/>
              </p:cNvSpPr>
              <p:nvPr/>
            </p:nvSpPr>
            <p:spPr bwMode="auto">
              <a:xfrm>
                <a:off x="1865" y="1903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48 w 48"/>
                  <a:gd name="T3" fmla="*/ 19 h 19"/>
                  <a:gd name="T4" fmla="*/ 0 w 48"/>
                  <a:gd name="T5" fmla="*/ 3 h 19"/>
                  <a:gd name="T6" fmla="*/ 0 w 48"/>
                  <a:gd name="T7" fmla="*/ 3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48" y="19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8"/>
              <p:cNvSpPr>
                <a:spLocks/>
              </p:cNvSpPr>
              <p:nvPr/>
            </p:nvSpPr>
            <p:spPr bwMode="auto">
              <a:xfrm>
                <a:off x="1945" y="1919"/>
                <a:ext cx="1160" cy="693"/>
              </a:xfrm>
              <a:custGeom>
                <a:avLst/>
                <a:gdLst>
                  <a:gd name="T0" fmla="*/ 32 w 1160"/>
                  <a:gd name="T1" fmla="*/ 65 h 693"/>
                  <a:gd name="T2" fmla="*/ 54 w 1160"/>
                  <a:gd name="T3" fmla="*/ 84 h 693"/>
                  <a:gd name="T4" fmla="*/ 100 w 1160"/>
                  <a:gd name="T5" fmla="*/ 111 h 693"/>
                  <a:gd name="T6" fmla="*/ 156 w 1160"/>
                  <a:gd name="T7" fmla="*/ 186 h 693"/>
                  <a:gd name="T8" fmla="*/ 113 w 1160"/>
                  <a:gd name="T9" fmla="*/ 76 h 693"/>
                  <a:gd name="T10" fmla="*/ 124 w 1160"/>
                  <a:gd name="T11" fmla="*/ 57 h 693"/>
                  <a:gd name="T12" fmla="*/ 161 w 1160"/>
                  <a:gd name="T13" fmla="*/ 170 h 693"/>
                  <a:gd name="T14" fmla="*/ 185 w 1160"/>
                  <a:gd name="T15" fmla="*/ 221 h 693"/>
                  <a:gd name="T16" fmla="*/ 210 w 1160"/>
                  <a:gd name="T17" fmla="*/ 216 h 693"/>
                  <a:gd name="T18" fmla="*/ 172 w 1160"/>
                  <a:gd name="T19" fmla="*/ 105 h 693"/>
                  <a:gd name="T20" fmla="*/ 199 w 1160"/>
                  <a:gd name="T21" fmla="*/ 105 h 693"/>
                  <a:gd name="T22" fmla="*/ 258 w 1160"/>
                  <a:gd name="T23" fmla="*/ 259 h 693"/>
                  <a:gd name="T24" fmla="*/ 253 w 1160"/>
                  <a:gd name="T25" fmla="*/ 178 h 693"/>
                  <a:gd name="T26" fmla="*/ 253 w 1160"/>
                  <a:gd name="T27" fmla="*/ 94 h 693"/>
                  <a:gd name="T28" fmla="*/ 314 w 1160"/>
                  <a:gd name="T29" fmla="*/ 264 h 693"/>
                  <a:gd name="T30" fmla="*/ 379 w 1160"/>
                  <a:gd name="T31" fmla="*/ 264 h 693"/>
                  <a:gd name="T32" fmla="*/ 352 w 1160"/>
                  <a:gd name="T33" fmla="*/ 165 h 693"/>
                  <a:gd name="T34" fmla="*/ 384 w 1160"/>
                  <a:gd name="T35" fmla="*/ 205 h 693"/>
                  <a:gd name="T36" fmla="*/ 451 w 1160"/>
                  <a:gd name="T37" fmla="*/ 375 h 693"/>
                  <a:gd name="T38" fmla="*/ 484 w 1160"/>
                  <a:gd name="T39" fmla="*/ 399 h 693"/>
                  <a:gd name="T40" fmla="*/ 462 w 1160"/>
                  <a:gd name="T41" fmla="*/ 208 h 693"/>
                  <a:gd name="T42" fmla="*/ 502 w 1160"/>
                  <a:gd name="T43" fmla="*/ 321 h 693"/>
                  <a:gd name="T44" fmla="*/ 553 w 1160"/>
                  <a:gd name="T45" fmla="*/ 394 h 693"/>
                  <a:gd name="T46" fmla="*/ 529 w 1160"/>
                  <a:gd name="T47" fmla="*/ 286 h 693"/>
                  <a:gd name="T48" fmla="*/ 551 w 1160"/>
                  <a:gd name="T49" fmla="*/ 280 h 693"/>
                  <a:gd name="T50" fmla="*/ 604 w 1160"/>
                  <a:gd name="T51" fmla="*/ 431 h 693"/>
                  <a:gd name="T52" fmla="*/ 612 w 1160"/>
                  <a:gd name="T53" fmla="*/ 310 h 693"/>
                  <a:gd name="T54" fmla="*/ 661 w 1160"/>
                  <a:gd name="T55" fmla="*/ 458 h 693"/>
                  <a:gd name="T56" fmla="*/ 671 w 1160"/>
                  <a:gd name="T57" fmla="*/ 415 h 693"/>
                  <a:gd name="T58" fmla="*/ 645 w 1160"/>
                  <a:gd name="T59" fmla="*/ 278 h 693"/>
                  <a:gd name="T60" fmla="*/ 701 w 1160"/>
                  <a:gd name="T61" fmla="*/ 453 h 693"/>
                  <a:gd name="T62" fmla="*/ 752 w 1160"/>
                  <a:gd name="T63" fmla="*/ 499 h 693"/>
                  <a:gd name="T64" fmla="*/ 709 w 1160"/>
                  <a:gd name="T65" fmla="*/ 345 h 693"/>
                  <a:gd name="T66" fmla="*/ 747 w 1160"/>
                  <a:gd name="T67" fmla="*/ 402 h 693"/>
                  <a:gd name="T68" fmla="*/ 811 w 1160"/>
                  <a:gd name="T69" fmla="*/ 569 h 693"/>
                  <a:gd name="T70" fmla="*/ 779 w 1160"/>
                  <a:gd name="T71" fmla="*/ 420 h 693"/>
                  <a:gd name="T72" fmla="*/ 838 w 1160"/>
                  <a:gd name="T73" fmla="*/ 526 h 693"/>
                  <a:gd name="T74" fmla="*/ 833 w 1160"/>
                  <a:gd name="T75" fmla="*/ 426 h 693"/>
                  <a:gd name="T76" fmla="*/ 849 w 1160"/>
                  <a:gd name="T77" fmla="*/ 394 h 693"/>
                  <a:gd name="T78" fmla="*/ 886 w 1160"/>
                  <a:gd name="T79" fmla="*/ 526 h 693"/>
                  <a:gd name="T80" fmla="*/ 908 w 1160"/>
                  <a:gd name="T81" fmla="*/ 499 h 693"/>
                  <a:gd name="T82" fmla="*/ 886 w 1160"/>
                  <a:gd name="T83" fmla="*/ 380 h 693"/>
                  <a:gd name="T84" fmla="*/ 921 w 1160"/>
                  <a:gd name="T85" fmla="*/ 539 h 693"/>
                  <a:gd name="T86" fmla="*/ 961 w 1160"/>
                  <a:gd name="T87" fmla="*/ 596 h 693"/>
                  <a:gd name="T88" fmla="*/ 943 w 1160"/>
                  <a:gd name="T89" fmla="*/ 458 h 693"/>
                  <a:gd name="T90" fmla="*/ 978 w 1160"/>
                  <a:gd name="T91" fmla="*/ 491 h 693"/>
                  <a:gd name="T92" fmla="*/ 1021 w 1160"/>
                  <a:gd name="T93" fmla="*/ 623 h 693"/>
                  <a:gd name="T94" fmla="*/ 1023 w 1160"/>
                  <a:gd name="T95" fmla="*/ 558 h 693"/>
                  <a:gd name="T96" fmla="*/ 1069 w 1160"/>
                  <a:gd name="T97" fmla="*/ 644 h 693"/>
                  <a:gd name="T98" fmla="*/ 1045 w 1160"/>
                  <a:gd name="T99" fmla="*/ 512 h 693"/>
                  <a:gd name="T100" fmla="*/ 1069 w 1160"/>
                  <a:gd name="T101" fmla="*/ 504 h 693"/>
                  <a:gd name="T102" fmla="*/ 1115 w 1160"/>
                  <a:gd name="T103" fmla="*/ 647 h 693"/>
                  <a:gd name="T104" fmla="*/ 1123 w 1160"/>
                  <a:gd name="T105" fmla="*/ 574 h 693"/>
                  <a:gd name="T106" fmla="*/ 1112 w 1160"/>
                  <a:gd name="T107" fmla="*/ 496 h 693"/>
                  <a:gd name="T108" fmla="*/ 1152 w 1160"/>
                  <a:gd name="T109" fmla="*/ 623 h 693"/>
                  <a:gd name="T110" fmla="*/ 771 w 1160"/>
                  <a:gd name="T111" fmla="*/ 574 h 693"/>
                  <a:gd name="T112" fmla="*/ 86 w 1160"/>
                  <a:gd name="T113" fmla="*/ 140 h 693"/>
                  <a:gd name="T114" fmla="*/ 22 w 1160"/>
                  <a:gd name="T115" fmla="*/ 6 h 693"/>
                  <a:gd name="T116" fmla="*/ 27 w 1160"/>
                  <a:gd name="T117" fmla="*/ 41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60" h="693">
                    <a:moveTo>
                      <a:pt x="27" y="41"/>
                    </a:moveTo>
                    <a:lnTo>
                      <a:pt x="27" y="46"/>
                    </a:lnTo>
                    <a:lnTo>
                      <a:pt x="27" y="51"/>
                    </a:lnTo>
                    <a:lnTo>
                      <a:pt x="27" y="57"/>
                    </a:lnTo>
                    <a:lnTo>
                      <a:pt x="30" y="59"/>
                    </a:lnTo>
                    <a:lnTo>
                      <a:pt x="32" y="65"/>
                    </a:lnTo>
                    <a:lnTo>
                      <a:pt x="35" y="68"/>
                    </a:lnTo>
                    <a:lnTo>
                      <a:pt x="40" y="70"/>
                    </a:lnTo>
                    <a:lnTo>
                      <a:pt x="43" y="76"/>
                    </a:lnTo>
                    <a:lnTo>
                      <a:pt x="46" y="78"/>
                    </a:lnTo>
                    <a:lnTo>
                      <a:pt x="49" y="84"/>
                    </a:lnTo>
                    <a:lnTo>
                      <a:pt x="54" y="84"/>
                    </a:lnTo>
                    <a:lnTo>
                      <a:pt x="54" y="3"/>
                    </a:lnTo>
                    <a:lnTo>
                      <a:pt x="65" y="24"/>
                    </a:lnTo>
                    <a:lnTo>
                      <a:pt x="73" y="46"/>
                    </a:lnTo>
                    <a:lnTo>
                      <a:pt x="81" y="68"/>
                    </a:lnTo>
                    <a:lnTo>
                      <a:pt x="91" y="89"/>
                    </a:lnTo>
                    <a:lnTo>
                      <a:pt x="100" y="111"/>
                    </a:lnTo>
                    <a:lnTo>
                      <a:pt x="108" y="132"/>
                    </a:lnTo>
                    <a:lnTo>
                      <a:pt x="118" y="154"/>
                    </a:lnTo>
                    <a:lnTo>
                      <a:pt x="129" y="173"/>
                    </a:lnTo>
                    <a:lnTo>
                      <a:pt x="140" y="191"/>
                    </a:lnTo>
                    <a:lnTo>
                      <a:pt x="151" y="208"/>
                    </a:lnTo>
                    <a:lnTo>
                      <a:pt x="156" y="186"/>
                    </a:lnTo>
                    <a:lnTo>
                      <a:pt x="153" y="167"/>
                    </a:lnTo>
                    <a:lnTo>
                      <a:pt x="151" y="148"/>
                    </a:lnTo>
                    <a:lnTo>
                      <a:pt x="142" y="130"/>
                    </a:lnTo>
                    <a:lnTo>
                      <a:pt x="132" y="113"/>
                    </a:lnTo>
                    <a:lnTo>
                      <a:pt x="124" y="94"/>
                    </a:lnTo>
                    <a:lnTo>
                      <a:pt x="113" y="76"/>
                    </a:lnTo>
                    <a:lnTo>
                      <a:pt x="105" y="57"/>
                    </a:lnTo>
                    <a:lnTo>
                      <a:pt x="100" y="35"/>
                    </a:lnTo>
                    <a:lnTo>
                      <a:pt x="97" y="14"/>
                    </a:lnTo>
                    <a:lnTo>
                      <a:pt x="108" y="24"/>
                    </a:lnTo>
                    <a:lnTo>
                      <a:pt x="116" y="38"/>
                    </a:lnTo>
                    <a:lnTo>
                      <a:pt x="124" y="57"/>
                    </a:lnTo>
                    <a:lnTo>
                      <a:pt x="129" y="73"/>
                    </a:lnTo>
                    <a:lnTo>
                      <a:pt x="134" y="94"/>
                    </a:lnTo>
                    <a:lnTo>
                      <a:pt x="140" y="113"/>
                    </a:lnTo>
                    <a:lnTo>
                      <a:pt x="145" y="132"/>
                    </a:lnTo>
                    <a:lnTo>
                      <a:pt x="153" y="151"/>
                    </a:lnTo>
                    <a:lnTo>
                      <a:pt x="161" y="170"/>
                    </a:lnTo>
                    <a:lnTo>
                      <a:pt x="172" y="186"/>
                    </a:lnTo>
                    <a:lnTo>
                      <a:pt x="177" y="191"/>
                    </a:lnTo>
                    <a:lnTo>
                      <a:pt x="183" y="200"/>
                    </a:lnTo>
                    <a:lnTo>
                      <a:pt x="183" y="208"/>
                    </a:lnTo>
                    <a:lnTo>
                      <a:pt x="185" y="216"/>
                    </a:lnTo>
                    <a:lnTo>
                      <a:pt x="185" y="221"/>
                    </a:lnTo>
                    <a:lnTo>
                      <a:pt x="188" y="229"/>
                    </a:lnTo>
                    <a:lnTo>
                      <a:pt x="191" y="235"/>
                    </a:lnTo>
                    <a:lnTo>
                      <a:pt x="194" y="237"/>
                    </a:lnTo>
                    <a:lnTo>
                      <a:pt x="202" y="237"/>
                    </a:lnTo>
                    <a:lnTo>
                      <a:pt x="210" y="235"/>
                    </a:lnTo>
                    <a:lnTo>
                      <a:pt x="210" y="216"/>
                    </a:lnTo>
                    <a:lnTo>
                      <a:pt x="207" y="200"/>
                    </a:lnTo>
                    <a:lnTo>
                      <a:pt x="202" y="181"/>
                    </a:lnTo>
                    <a:lnTo>
                      <a:pt x="194" y="162"/>
                    </a:lnTo>
                    <a:lnTo>
                      <a:pt x="185" y="143"/>
                    </a:lnTo>
                    <a:lnTo>
                      <a:pt x="177" y="124"/>
                    </a:lnTo>
                    <a:lnTo>
                      <a:pt x="172" y="105"/>
                    </a:lnTo>
                    <a:lnTo>
                      <a:pt x="167" y="84"/>
                    </a:lnTo>
                    <a:lnTo>
                      <a:pt x="161" y="62"/>
                    </a:lnTo>
                    <a:lnTo>
                      <a:pt x="161" y="41"/>
                    </a:lnTo>
                    <a:lnTo>
                      <a:pt x="177" y="59"/>
                    </a:lnTo>
                    <a:lnTo>
                      <a:pt x="191" y="81"/>
                    </a:lnTo>
                    <a:lnTo>
                      <a:pt x="199" y="105"/>
                    </a:lnTo>
                    <a:lnTo>
                      <a:pt x="207" y="132"/>
                    </a:lnTo>
                    <a:lnTo>
                      <a:pt x="212" y="159"/>
                    </a:lnTo>
                    <a:lnTo>
                      <a:pt x="220" y="186"/>
                    </a:lnTo>
                    <a:lnTo>
                      <a:pt x="231" y="213"/>
                    </a:lnTo>
                    <a:lnTo>
                      <a:pt x="242" y="237"/>
                    </a:lnTo>
                    <a:lnTo>
                      <a:pt x="258" y="259"/>
                    </a:lnTo>
                    <a:lnTo>
                      <a:pt x="279" y="278"/>
                    </a:lnTo>
                    <a:lnTo>
                      <a:pt x="277" y="259"/>
                    </a:lnTo>
                    <a:lnTo>
                      <a:pt x="274" y="237"/>
                    </a:lnTo>
                    <a:lnTo>
                      <a:pt x="266" y="218"/>
                    </a:lnTo>
                    <a:lnTo>
                      <a:pt x="261" y="200"/>
                    </a:lnTo>
                    <a:lnTo>
                      <a:pt x="253" y="178"/>
                    </a:lnTo>
                    <a:lnTo>
                      <a:pt x="245" y="159"/>
                    </a:lnTo>
                    <a:lnTo>
                      <a:pt x="239" y="138"/>
                    </a:lnTo>
                    <a:lnTo>
                      <a:pt x="234" y="116"/>
                    </a:lnTo>
                    <a:lnTo>
                      <a:pt x="231" y="94"/>
                    </a:lnTo>
                    <a:lnTo>
                      <a:pt x="231" y="73"/>
                    </a:lnTo>
                    <a:lnTo>
                      <a:pt x="253" y="94"/>
                    </a:lnTo>
                    <a:lnTo>
                      <a:pt x="269" y="119"/>
                    </a:lnTo>
                    <a:lnTo>
                      <a:pt x="279" y="148"/>
                    </a:lnTo>
                    <a:lnTo>
                      <a:pt x="287" y="178"/>
                    </a:lnTo>
                    <a:lnTo>
                      <a:pt x="296" y="208"/>
                    </a:lnTo>
                    <a:lnTo>
                      <a:pt x="304" y="237"/>
                    </a:lnTo>
                    <a:lnTo>
                      <a:pt x="314" y="264"/>
                    </a:lnTo>
                    <a:lnTo>
                      <a:pt x="328" y="288"/>
                    </a:lnTo>
                    <a:lnTo>
                      <a:pt x="349" y="305"/>
                    </a:lnTo>
                    <a:lnTo>
                      <a:pt x="376" y="315"/>
                    </a:lnTo>
                    <a:lnTo>
                      <a:pt x="379" y="299"/>
                    </a:lnTo>
                    <a:lnTo>
                      <a:pt x="379" y="283"/>
                    </a:lnTo>
                    <a:lnTo>
                      <a:pt x="379" y="264"/>
                    </a:lnTo>
                    <a:lnTo>
                      <a:pt x="376" y="248"/>
                    </a:lnTo>
                    <a:lnTo>
                      <a:pt x="373" y="232"/>
                    </a:lnTo>
                    <a:lnTo>
                      <a:pt x="368" y="216"/>
                    </a:lnTo>
                    <a:lnTo>
                      <a:pt x="363" y="197"/>
                    </a:lnTo>
                    <a:lnTo>
                      <a:pt x="357" y="181"/>
                    </a:lnTo>
                    <a:lnTo>
                      <a:pt x="352" y="165"/>
                    </a:lnTo>
                    <a:lnTo>
                      <a:pt x="344" y="148"/>
                    </a:lnTo>
                    <a:lnTo>
                      <a:pt x="357" y="156"/>
                    </a:lnTo>
                    <a:lnTo>
                      <a:pt x="365" y="165"/>
                    </a:lnTo>
                    <a:lnTo>
                      <a:pt x="373" y="178"/>
                    </a:lnTo>
                    <a:lnTo>
                      <a:pt x="381" y="191"/>
                    </a:lnTo>
                    <a:lnTo>
                      <a:pt x="384" y="205"/>
                    </a:lnTo>
                    <a:lnTo>
                      <a:pt x="390" y="221"/>
                    </a:lnTo>
                    <a:lnTo>
                      <a:pt x="392" y="237"/>
                    </a:lnTo>
                    <a:lnTo>
                      <a:pt x="392" y="253"/>
                    </a:lnTo>
                    <a:lnTo>
                      <a:pt x="392" y="267"/>
                    </a:lnTo>
                    <a:lnTo>
                      <a:pt x="392" y="283"/>
                    </a:lnTo>
                    <a:lnTo>
                      <a:pt x="451" y="375"/>
                    </a:lnTo>
                    <a:lnTo>
                      <a:pt x="462" y="364"/>
                    </a:lnTo>
                    <a:lnTo>
                      <a:pt x="470" y="364"/>
                    </a:lnTo>
                    <a:lnTo>
                      <a:pt x="473" y="369"/>
                    </a:lnTo>
                    <a:lnTo>
                      <a:pt x="478" y="377"/>
                    </a:lnTo>
                    <a:lnTo>
                      <a:pt x="481" y="388"/>
                    </a:lnTo>
                    <a:lnTo>
                      <a:pt x="484" y="399"/>
                    </a:lnTo>
                    <a:lnTo>
                      <a:pt x="489" y="410"/>
                    </a:lnTo>
                    <a:lnTo>
                      <a:pt x="494" y="420"/>
                    </a:lnTo>
                    <a:lnTo>
                      <a:pt x="502" y="426"/>
                    </a:lnTo>
                    <a:lnTo>
                      <a:pt x="510" y="429"/>
                    </a:lnTo>
                    <a:lnTo>
                      <a:pt x="521" y="423"/>
                    </a:lnTo>
                    <a:lnTo>
                      <a:pt x="462" y="208"/>
                    </a:lnTo>
                    <a:lnTo>
                      <a:pt x="489" y="208"/>
                    </a:lnTo>
                    <a:lnTo>
                      <a:pt x="494" y="229"/>
                    </a:lnTo>
                    <a:lnTo>
                      <a:pt x="497" y="251"/>
                    </a:lnTo>
                    <a:lnTo>
                      <a:pt x="500" y="275"/>
                    </a:lnTo>
                    <a:lnTo>
                      <a:pt x="502" y="297"/>
                    </a:lnTo>
                    <a:lnTo>
                      <a:pt x="502" y="321"/>
                    </a:lnTo>
                    <a:lnTo>
                      <a:pt x="508" y="342"/>
                    </a:lnTo>
                    <a:lnTo>
                      <a:pt x="513" y="361"/>
                    </a:lnTo>
                    <a:lnTo>
                      <a:pt x="521" y="380"/>
                    </a:lnTo>
                    <a:lnTo>
                      <a:pt x="532" y="399"/>
                    </a:lnTo>
                    <a:lnTo>
                      <a:pt x="548" y="412"/>
                    </a:lnTo>
                    <a:lnTo>
                      <a:pt x="553" y="394"/>
                    </a:lnTo>
                    <a:lnTo>
                      <a:pt x="551" y="377"/>
                    </a:lnTo>
                    <a:lnTo>
                      <a:pt x="551" y="359"/>
                    </a:lnTo>
                    <a:lnTo>
                      <a:pt x="545" y="340"/>
                    </a:lnTo>
                    <a:lnTo>
                      <a:pt x="540" y="323"/>
                    </a:lnTo>
                    <a:lnTo>
                      <a:pt x="535" y="305"/>
                    </a:lnTo>
                    <a:lnTo>
                      <a:pt x="529" y="286"/>
                    </a:lnTo>
                    <a:lnTo>
                      <a:pt x="524" y="267"/>
                    </a:lnTo>
                    <a:lnTo>
                      <a:pt x="521" y="248"/>
                    </a:lnTo>
                    <a:lnTo>
                      <a:pt x="521" y="229"/>
                    </a:lnTo>
                    <a:lnTo>
                      <a:pt x="537" y="229"/>
                    </a:lnTo>
                    <a:lnTo>
                      <a:pt x="543" y="256"/>
                    </a:lnTo>
                    <a:lnTo>
                      <a:pt x="551" y="280"/>
                    </a:lnTo>
                    <a:lnTo>
                      <a:pt x="556" y="307"/>
                    </a:lnTo>
                    <a:lnTo>
                      <a:pt x="564" y="334"/>
                    </a:lnTo>
                    <a:lnTo>
                      <a:pt x="572" y="359"/>
                    </a:lnTo>
                    <a:lnTo>
                      <a:pt x="580" y="383"/>
                    </a:lnTo>
                    <a:lnTo>
                      <a:pt x="591" y="410"/>
                    </a:lnTo>
                    <a:lnTo>
                      <a:pt x="604" y="431"/>
                    </a:lnTo>
                    <a:lnTo>
                      <a:pt x="615" y="456"/>
                    </a:lnTo>
                    <a:lnTo>
                      <a:pt x="629" y="477"/>
                    </a:lnTo>
                    <a:lnTo>
                      <a:pt x="580" y="256"/>
                    </a:lnTo>
                    <a:lnTo>
                      <a:pt x="607" y="256"/>
                    </a:lnTo>
                    <a:lnTo>
                      <a:pt x="610" y="283"/>
                    </a:lnTo>
                    <a:lnTo>
                      <a:pt x="612" y="310"/>
                    </a:lnTo>
                    <a:lnTo>
                      <a:pt x="618" y="337"/>
                    </a:lnTo>
                    <a:lnTo>
                      <a:pt x="623" y="364"/>
                    </a:lnTo>
                    <a:lnTo>
                      <a:pt x="629" y="388"/>
                    </a:lnTo>
                    <a:lnTo>
                      <a:pt x="637" y="415"/>
                    </a:lnTo>
                    <a:lnTo>
                      <a:pt x="647" y="437"/>
                    </a:lnTo>
                    <a:lnTo>
                      <a:pt x="661" y="458"/>
                    </a:lnTo>
                    <a:lnTo>
                      <a:pt x="677" y="480"/>
                    </a:lnTo>
                    <a:lnTo>
                      <a:pt x="693" y="499"/>
                    </a:lnTo>
                    <a:lnTo>
                      <a:pt x="688" y="480"/>
                    </a:lnTo>
                    <a:lnTo>
                      <a:pt x="682" y="458"/>
                    </a:lnTo>
                    <a:lnTo>
                      <a:pt x="677" y="437"/>
                    </a:lnTo>
                    <a:lnTo>
                      <a:pt x="671" y="415"/>
                    </a:lnTo>
                    <a:lnTo>
                      <a:pt x="666" y="391"/>
                    </a:lnTo>
                    <a:lnTo>
                      <a:pt x="661" y="369"/>
                    </a:lnTo>
                    <a:lnTo>
                      <a:pt x="655" y="345"/>
                    </a:lnTo>
                    <a:lnTo>
                      <a:pt x="650" y="323"/>
                    </a:lnTo>
                    <a:lnTo>
                      <a:pt x="647" y="299"/>
                    </a:lnTo>
                    <a:lnTo>
                      <a:pt x="645" y="278"/>
                    </a:lnTo>
                    <a:lnTo>
                      <a:pt x="661" y="299"/>
                    </a:lnTo>
                    <a:lnTo>
                      <a:pt x="671" y="326"/>
                    </a:lnTo>
                    <a:lnTo>
                      <a:pt x="680" y="356"/>
                    </a:lnTo>
                    <a:lnTo>
                      <a:pt x="685" y="388"/>
                    </a:lnTo>
                    <a:lnTo>
                      <a:pt x="693" y="420"/>
                    </a:lnTo>
                    <a:lnTo>
                      <a:pt x="701" y="453"/>
                    </a:lnTo>
                    <a:lnTo>
                      <a:pt x="712" y="482"/>
                    </a:lnTo>
                    <a:lnTo>
                      <a:pt x="722" y="509"/>
                    </a:lnTo>
                    <a:lnTo>
                      <a:pt x="741" y="531"/>
                    </a:lnTo>
                    <a:lnTo>
                      <a:pt x="763" y="547"/>
                    </a:lnTo>
                    <a:lnTo>
                      <a:pt x="760" y="523"/>
                    </a:lnTo>
                    <a:lnTo>
                      <a:pt x="752" y="499"/>
                    </a:lnTo>
                    <a:lnTo>
                      <a:pt x="744" y="474"/>
                    </a:lnTo>
                    <a:lnTo>
                      <a:pt x="733" y="450"/>
                    </a:lnTo>
                    <a:lnTo>
                      <a:pt x="725" y="423"/>
                    </a:lnTo>
                    <a:lnTo>
                      <a:pt x="717" y="399"/>
                    </a:lnTo>
                    <a:lnTo>
                      <a:pt x="712" y="372"/>
                    </a:lnTo>
                    <a:lnTo>
                      <a:pt x="709" y="345"/>
                    </a:lnTo>
                    <a:lnTo>
                      <a:pt x="709" y="321"/>
                    </a:lnTo>
                    <a:lnTo>
                      <a:pt x="714" y="294"/>
                    </a:lnTo>
                    <a:lnTo>
                      <a:pt x="728" y="318"/>
                    </a:lnTo>
                    <a:lnTo>
                      <a:pt x="736" y="345"/>
                    </a:lnTo>
                    <a:lnTo>
                      <a:pt x="741" y="372"/>
                    </a:lnTo>
                    <a:lnTo>
                      <a:pt x="747" y="402"/>
                    </a:lnTo>
                    <a:lnTo>
                      <a:pt x="752" y="431"/>
                    </a:lnTo>
                    <a:lnTo>
                      <a:pt x="757" y="461"/>
                    </a:lnTo>
                    <a:lnTo>
                      <a:pt x="765" y="491"/>
                    </a:lnTo>
                    <a:lnTo>
                      <a:pt x="776" y="517"/>
                    </a:lnTo>
                    <a:lnTo>
                      <a:pt x="792" y="544"/>
                    </a:lnTo>
                    <a:lnTo>
                      <a:pt x="811" y="569"/>
                    </a:lnTo>
                    <a:lnTo>
                      <a:pt x="806" y="547"/>
                    </a:lnTo>
                    <a:lnTo>
                      <a:pt x="800" y="523"/>
                    </a:lnTo>
                    <a:lnTo>
                      <a:pt x="795" y="499"/>
                    </a:lnTo>
                    <a:lnTo>
                      <a:pt x="790" y="474"/>
                    </a:lnTo>
                    <a:lnTo>
                      <a:pt x="784" y="447"/>
                    </a:lnTo>
                    <a:lnTo>
                      <a:pt x="779" y="420"/>
                    </a:lnTo>
                    <a:lnTo>
                      <a:pt x="774" y="394"/>
                    </a:lnTo>
                    <a:lnTo>
                      <a:pt x="768" y="367"/>
                    </a:lnTo>
                    <a:lnTo>
                      <a:pt x="765" y="342"/>
                    </a:lnTo>
                    <a:lnTo>
                      <a:pt x="763" y="315"/>
                    </a:lnTo>
                    <a:lnTo>
                      <a:pt x="779" y="315"/>
                    </a:lnTo>
                    <a:lnTo>
                      <a:pt x="838" y="526"/>
                    </a:lnTo>
                    <a:lnTo>
                      <a:pt x="849" y="507"/>
                    </a:lnTo>
                    <a:lnTo>
                      <a:pt x="851" y="491"/>
                    </a:lnTo>
                    <a:lnTo>
                      <a:pt x="851" y="474"/>
                    </a:lnTo>
                    <a:lnTo>
                      <a:pt x="846" y="458"/>
                    </a:lnTo>
                    <a:lnTo>
                      <a:pt x="841" y="442"/>
                    </a:lnTo>
                    <a:lnTo>
                      <a:pt x="833" y="426"/>
                    </a:lnTo>
                    <a:lnTo>
                      <a:pt x="827" y="410"/>
                    </a:lnTo>
                    <a:lnTo>
                      <a:pt x="825" y="391"/>
                    </a:lnTo>
                    <a:lnTo>
                      <a:pt x="825" y="372"/>
                    </a:lnTo>
                    <a:lnTo>
                      <a:pt x="827" y="353"/>
                    </a:lnTo>
                    <a:lnTo>
                      <a:pt x="838" y="372"/>
                    </a:lnTo>
                    <a:lnTo>
                      <a:pt x="849" y="394"/>
                    </a:lnTo>
                    <a:lnTo>
                      <a:pt x="857" y="415"/>
                    </a:lnTo>
                    <a:lnTo>
                      <a:pt x="862" y="437"/>
                    </a:lnTo>
                    <a:lnTo>
                      <a:pt x="870" y="458"/>
                    </a:lnTo>
                    <a:lnTo>
                      <a:pt x="876" y="480"/>
                    </a:lnTo>
                    <a:lnTo>
                      <a:pt x="881" y="504"/>
                    </a:lnTo>
                    <a:lnTo>
                      <a:pt x="886" y="526"/>
                    </a:lnTo>
                    <a:lnTo>
                      <a:pt x="892" y="547"/>
                    </a:lnTo>
                    <a:lnTo>
                      <a:pt x="897" y="569"/>
                    </a:lnTo>
                    <a:lnTo>
                      <a:pt x="908" y="550"/>
                    </a:lnTo>
                    <a:lnTo>
                      <a:pt x="910" y="534"/>
                    </a:lnTo>
                    <a:lnTo>
                      <a:pt x="910" y="515"/>
                    </a:lnTo>
                    <a:lnTo>
                      <a:pt x="908" y="499"/>
                    </a:lnTo>
                    <a:lnTo>
                      <a:pt x="900" y="480"/>
                    </a:lnTo>
                    <a:lnTo>
                      <a:pt x="894" y="461"/>
                    </a:lnTo>
                    <a:lnTo>
                      <a:pt x="889" y="442"/>
                    </a:lnTo>
                    <a:lnTo>
                      <a:pt x="884" y="423"/>
                    </a:lnTo>
                    <a:lnTo>
                      <a:pt x="884" y="402"/>
                    </a:lnTo>
                    <a:lnTo>
                      <a:pt x="886" y="380"/>
                    </a:lnTo>
                    <a:lnTo>
                      <a:pt x="894" y="407"/>
                    </a:lnTo>
                    <a:lnTo>
                      <a:pt x="900" y="431"/>
                    </a:lnTo>
                    <a:lnTo>
                      <a:pt x="905" y="458"/>
                    </a:lnTo>
                    <a:lnTo>
                      <a:pt x="910" y="485"/>
                    </a:lnTo>
                    <a:lnTo>
                      <a:pt x="916" y="512"/>
                    </a:lnTo>
                    <a:lnTo>
                      <a:pt x="921" y="539"/>
                    </a:lnTo>
                    <a:lnTo>
                      <a:pt x="929" y="563"/>
                    </a:lnTo>
                    <a:lnTo>
                      <a:pt x="940" y="588"/>
                    </a:lnTo>
                    <a:lnTo>
                      <a:pt x="951" y="612"/>
                    </a:lnTo>
                    <a:lnTo>
                      <a:pt x="967" y="633"/>
                    </a:lnTo>
                    <a:lnTo>
                      <a:pt x="964" y="614"/>
                    </a:lnTo>
                    <a:lnTo>
                      <a:pt x="961" y="596"/>
                    </a:lnTo>
                    <a:lnTo>
                      <a:pt x="959" y="574"/>
                    </a:lnTo>
                    <a:lnTo>
                      <a:pt x="956" y="553"/>
                    </a:lnTo>
                    <a:lnTo>
                      <a:pt x="951" y="528"/>
                    </a:lnTo>
                    <a:lnTo>
                      <a:pt x="948" y="507"/>
                    </a:lnTo>
                    <a:lnTo>
                      <a:pt x="945" y="482"/>
                    </a:lnTo>
                    <a:lnTo>
                      <a:pt x="943" y="458"/>
                    </a:lnTo>
                    <a:lnTo>
                      <a:pt x="940" y="434"/>
                    </a:lnTo>
                    <a:lnTo>
                      <a:pt x="935" y="412"/>
                    </a:lnTo>
                    <a:lnTo>
                      <a:pt x="953" y="426"/>
                    </a:lnTo>
                    <a:lnTo>
                      <a:pt x="967" y="445"/>
                    </a:lnTo>
                    <a:lnTo>
                      <a:pt x="975" y="466"/>
                    </a:lnTo>
                    <a:lnTo>
                      <a:pt x="978" y="491"/>
                    </a:lnTo>
                    <a:lnTo>
                      <a:pt x="980" y="515"/>
                    </a:lnTo>
                    <a:lnTo>
                      <a:pt x="983" y="542"/>
                    </a:lnTo>
                    <a:lnTo>
                      <a:pt x="986" y="566"/>
                    </a:lnTo>
                    <a:lnTo>
                      <a:pt x="994" y="588"/>
                    </a:lnTo>
                    <a:lnTo>
                      <a:pt x="1004" y="606"/>
                    </a:lnTo>
                    <a:lnTo>
                      <a:pt x="1021" y="623"/>
                    </a:lnTo>
                    <a:lnTo>
                      <a:pt x="1004" y="429"/>
                    </a:lnTo>
                    <a:lnTo>
                      <a:pt x="1010" y="453"/>
                    </a:lnTo>
                    <a:lnTo>
                      <a:pt x="1015" y="480"/>
                    </a:lnTo>
                    <a:lnTo>
                      <a:pt x="1018" y="504"/>
                    </a:lnTo>
                    <a:lnTo>
                      <a:pt x="1021" y="531"/>
                    </a:lnTo>
                    <a:lnTo>
                      <a:pt x="1023" y="558"/>
                    </a:lnTo>
                    <a:lnTo>
                      <a:pt x="1029" y="582"/>
                    </a:lnTo>
                    <a:lnTo>
                      <a:pt x="1034" y="606"/>
                    </a:lnTo>
                    <a:lnTo>
                      <a:pt x="1042" y="628"/>
                    </a:lnTo>
                    <a:lnTo>
                      <a:pt x="1055" y="647"/>
                    </a:lnTo>
                    <a:lnTo>
                      <a:pt x="1069" y="666"/>
                    </a:lnTo>
                    <a:lnTo>
                      <a:pt x="1069" y="644"/>
                    </a:lnTo>
                    <a:lnTo>
                      <a:pt x="1066" y="623"/>
                    </a:lnTo>
                    <a:lnTo>
                      <a:pt x="1061" y="601"/>
                    </a:lnTo>
                    <a:lnTo>
                      <a:pt x="1058" y="579"/>
                    </a:lnTo>
                    <a:lnTo>
                      <a:pt x="1053" y="558"/>
                    </a:lnTo>
                    <a:lnTo>
                      <a:pt x="1047" y="536"/>
                    </a:lnTo>
                    <a:lnTo>
                      <a:pt x="1045" y="512"/>
                    </a:lnTo>
                    <a:lnTo>
                      <a:pt x="1042" y="488"/>
                    </a:lnTo>
                    <a:lnTo>
                      <a:pt x="1042" y="464"/>
                    </a:lnTo>
                    <a:lnTo>
                      <a:pt x="1042" y="439"/>
                    </a:lnTo>
                    <a:lnTo>
                      <a:pt x="1055" y="458"/>
                    </a:lnTo>
                    <a:lnTo>
                      <a:pt x="1064" y="480"/>
                    </a:lnTo>
                    <a:lnTo>
                      <a:pt x="1069" y="504"/>
                    </a:lnTo>
                    <a:lnTo>
                      <a:pt x="1074" y="528"/>
                    </a:lnTo>
                    <a:lnTo>
                      <a:pt x="1080" y="555"/>
                    </a:lnTo>
                    <a:lnTo>
                      <a:pt x="1085" y="579"/>
                    </a:lnTo>
                    <a:lnTo>
                      <a:pt x="1093" y="604"/>
                    </a:lnTo>
                    <a:lnTo>
                      <a:pt x="1101" y="628"/>
                    </a:lnTo>
                    <a:lnTo>
                      <a:pt x="1115" y="647"/>
                    </a:lnTo>
                    <a:lnTo>
                      <a:pt x="1128" y="666"/>
                    </a:lnTo>
                    <a:lnTo>
                      <a:pt x="1133" y="647"/>
                    </a:lnTo>
                    <a:lnTo>
                      <a:pt x="1133" y="628"/>
                    </a:lnTo>
                    <a:lnTo>
                      <a:pt x="1131" y="609"/>
                    </a:lnTo>
                    <a:lnTo>
                      <a:pt x="1128" y="590"/>
                    </a:lnTo>
                    <a:lnTo>
                      <a:pt x="1123" y="574"/>
                    </a:lnTo>
                    <a:lnTo>
                      <a:pt x="1115" y="555"/>
                    </a:lnTo>
                    <a:lnTo>
                      <a:pt x="1109" y="536"/>
                    </a:lnTo>
                    <a:lnTo>
                      <a:pt x="1104" y="517"/>
                    </a:lnTo>
                    <a:lnTo>
                      <a:pt x="1101" y="499"/>
                    </a:lnTo>
                    <a:lnTo>
                      <a:pt x="1101" y="477"/>
                    </a:lnTo>
                    <a:lnTo>
                      <a:pt x="1112" y="496"/>
                    </a:lnTo>
                    <a:lnTo>
                      <a:pt x="1120" y="515"/>
                    </a:lnTo>
                    <a:lnTo>
                      <a:pt x="1128" y="536"/>
                    </a:lnTo>
                    <a:lnTo>
                      <a:pt x="1136" y="555"/>
                    </a:lnTo>
                    <a:lnTo>
                      <a:pt x="1141" y="579"/>
                    </a:lnTo>
                    <a:lnTo>
                      <a:pt x="1147" y="601"/>
                    </a:lnTo>
                    <a:lnTo>
                      <a:pt x="1152" y="623"/>
                    </a:lnTo>
                    <a:lnTo>
                      <a:pt x="1155" y="647"/>
                    </a:lnTo>
                    <a:lnTo>
                      <a:pt x="1160" y="668"/>
                    </a:lnTo>
                    <a:lnTo>
                      <a:pt x="1160" y="693"/>
                    </a:lnTo>
                    <a:lnTo>
                      <a:pt x="1031" y="660"/>
                    </a:lnTo>
                    <a:lnTo>
                      <a:pt x="900" y="620"/>
                    </a:lnTo>
                    <a:lnTo>
                      <a:pt x="771" y="574"/>
                    </a:lnTo>
                    <a:lnTo>
                      <a:pt x="642" y="523"/>
                    </a:lnTo>
                    <a:lnTo>
                      <a:pt x="518" y="461"/>
                    </a:lnTo>
                    <a:lnTo>
                      <a:pt x="400" y="394"/>
                    </a:lnTo>
                    <a:lnTo>
                      <a:pt x="287" y="318"/>
                    </a:lnTo>
                    <a:lnTo>
                      <a:pt x="183" y="235"/>
                    </a:lnTo>
                    <a:lnTo>
                      <a:pt x="86" y="140"/>
                    </a:lnTo>
                    <a:lnTo>
                      <a:pt x="0" y="41"/>
                    </a:lnTo>
                    <a:lnTo>
                      <a:pt x="0" y="3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19" y="3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7" y="30"/>
                    </a:lnTo>
                    <a:lnTo>
                      <a:pt x="27" y="35"/>
                    </a:lnTo>
                    <a:lnTo>
                      <a:pt x="27" y="41"/>
                    </a:lnTo>
                    <a:lnTo>
                      <a:pt x="27" y="4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9"/>
              <p:cNvSpPr>
                <a:spLocks/>
              </p:cNvSpPr>
              <p:nvPr/>
            </p:nvSpPr>
            <p:spPr bwMode="auto">
              <a:xfrm>
                <a:off x="2203" y="1943"/>
                <a:ext cx="177" cy="97"/>
              </a:xfrm>
              <a:custGeom>
                <a:avLst/>
                <a:gdLst>
                  <a:gd name="T0" fmla="*/ 177 w 177"/>
                  <a:gd name="T1" fmla="*/ 97 h 97"/>
                  <a:gd name="T2" fmla="*/ 164 w 177"/>
                  <a:gd name="T3" fmla="*/ 97 h 97"/>
                  <a:gd name="T4" fmla="*/ 148 w 177"/>
                  <a:gd name="T5" fmla="*/ 95 h 97"/>
                  <a:gd name="T6" fmla="*/ 129 w 177"/>
                  <a:gd name="T7" fmla="*/ 89 h 97"/>
                  <a:gd name="T8" fmla="*/ 110 w 177"/>
                  <a:gd name="T9" fmla="*/ 81 h 97"/>
                  <a:gd name="T10" fmla="*/ 89 w 177"/>
                  <a:gd name="T11" fmla="*/ 68 h 97"/>
                  <a:gd name="T12" fmla="*/ 67 w 177"/>
                  <a:gd name="T13" fmla="*/ 57 h 97"/>
                  <a:gd name="T14" fmla="*/ 46 w 177"/>
                  <a:gd name="T15" fmla="*/ 41 h 97"/>
                  <a:gd name="T16" fmla="*/ 29 w 177"/>
                  <a:gd name="T17" fmla="*/ 27 h 97"/>
                  <a:gd name="T18" fmla="*/ 13 w 177"/>
                  <a:gd name="T19" fmla="*/ 14 h 97"/>
                  <a:gd name="T20" fmla="*/ 0 w 177"/>
                  <a:gd name="T21" fmla="*/ 0 h 97"/>
                  <a:gd name="T22" fmla="*/ 16 w 177"/>
                  <a:gd name="T23" fmla="*/ 11 h 97"/>
                  <a:gd name="T24" fmla="*/ 32 w 177"/>
                  <a:gd name="T25" fmla="*/ 19 h 97"/>
                  <a:gd name="T26" fmla="*/ 48 w 177"/>
                  <a:gd name="T27" fmla="*/ 30 h 97"/>
                  <a:gd name="T28" fmla="*/ 64 w 177"/>
                  <a:gd name="T29" fmla="*/ 41 h 97"/>
                  <a:gd name="T30" fmla="*/ 83 w 177"/>
                  <a:gd name="T31" fmla="*/ 52 h 97"/>
                  <a:gd name="T32" fmla="*/ 102 w 177"/>
                  <a:gd name="T33" fmla="*/ 60 h 97"/>
                  <a:gd name="T34" fmla="*/ 121 w 177"/>
                  <a:gd name="T35" fmla="*/ 70 h 97"/>
                  <a:gd name="T36" fmla="*/ 140 w 177"/>
                  <a:gd name="T37" fmla="*/ 79 h 97"/>
                  <a:gd name="T38" fmla="*/ 158 w 177"/>
                  <a:gd name="T39" fmla="*/ 89 h 97"/>
                  <a:gd name="T40" fmla="*/ 177 w 177"/>
                  <a:gd name="T41" fmla="*/ 97 h 97"/>
                  <a:gd name="T42" fmla="*/ 177 w 177"/>
                  <a:gd name="T4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97">
                    <a:moveTo>
                      <a:pt x="177" y="97"/>
                    </a:moveTo>
                    <a:lnTo>
                      <a:pt x="164" y="97"/>
                    </a:lnTo>
                    <a:lnTo>
                      <a:pt x="148" y="95"/>
                    </a:lnTo>
                    <a:lnTo>
                      <a:pt x="129" y="89"/>
                    </a:lnTo>
                    <a:lnTo>
                      <a:pt x="110" y="81"/>
                    </a:lnTo>
                    <a:lnTo>
                      <a:pt x="89" y="68"/>
                    </a:lnTo>
                    <a:lnTo>
                      <a:pt x="67" y="57"/>
                    </a:lnTo>
                    <a:lnTo>
                      <a:pt x="46" y="41"/>
                    </a:lnTo>
                    <a:lnTo>
                      <a:pt x="29" y="27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16" y="11"/>
                    </a:lnTo>
                    <a:lnTo>
                      <a:pt x="32" y="19"/>
                    </a:lnTo>
                    <a:lnTo>
                      <a:pt x="48" y="30"/>
                    </a:lnTo>
                    <a:lnTo>
                      <a:pt x="64" y="41"/>
                    </a:lnTo>
                    <a:lnTo>
                      <a:pt x="83" y="52"/>
                    </a:lnTo>
                    <a:lnTo>
                      <a:pt x="102" y="60"/>
                    </a:lnTo>
                    <a:lnTo>
                      <a:pt x="121" y="70"/>
                    </a:lnTo>
                    <a:lnTo>
                      <a:pt x="140" y="79"/>
                    </a:lnTo>
                    <a:lnTo>
                      <a:pt x="158" y="89"/>
                    </a:lnTo>
                    <a:lnTo>
                      <a:pt x="177" y="97"/>
                    </a:lnTo>
                    <a:lnTo>
                      <a:pt x="177" y="9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20"/>
              <p:cNvSpPr>
                <a:spLocks/>
              </p:cNvSpPr>
              <p:nvPr/>
            </p:nvSpPr>
            <p:spPr bwMode="auto">
              <a:xfrm>
                <a:off x="3374" y="1943"/>
                <a:ext cx="408" cy="669"/>
              </a:xfrm>
              <a:custGeom>
                <a:avLst/>
                <a:gdLst>
                  <a:gd name="T0" fmla="*/ 48 w 408"/>
                  <a:gd name="T1" fmla="*/ 620 h 669"/>
                  <a:gd name="T2" fmla="*/ 64 w 408"/>
                  <a:gd name="T3" fmla="*/ 593 h 669"/>
                  <a:gd name="T4" fmla="*/ 78 w 408"/>
                  <a:gd name="T5" fmla="*/ 564 h 669"/>
                  <a:gd name="T6" fmla="*/ 94 w 408"/>
                  <a:gd name="T7" fmla="*/ 531 h 669"/>
                  <a:gd name="T8" fmla="*/ 107 w 408"/>
                  <a:gd name="T9" fmla="*/ 496 h 669"/>
                  <a:gd name="T10" fmla="*/ 121 w 408"/>
                  <a:gd name="T11" fmla="*/ 464 h 669"/>
                  <a:gd name="T12" fmla="*/ 137 w 408"/>
                  <a:gd name="T13" fmla="*/ 429 h 669"/>
                  <a:gd name="T14" fmla="*/ 153 w 408"/>
                  <a:gd name="T15" fmla="*/ 396 h 669"/>
                  <a:gd name="T16" fmla="*/ 172 w 408"/>
                  <a:gd name="T17" fmla="*/ 364 h 669"/>
                  <a:gd name="T18" fmla="*/ 190 w 408"/>
                  <a:gd name="T19" fmla="*/ 335 h 669"/>
                  <a:gd name="T20" fmla="*/ 215 w 408"/>
                  <a:gd name="T21" fmla="*/ 308 h 669"/>
                  <a:gd name="T22" fmla="*/ 231 w 408"/>
                  <a:gd name="T23" fmla="*/ 329 h 669"/>
                  <a:gd name="T24" fmla="*/ 215 w 408"/>
                  <a:gd name="T25" fmla="*/ 332 h 669"/>
                  <a:gd name="T26" fmla="*/ 201 w 408"/>
                  <a:gd name="T27" fmla="*/ 343 h 669"/>
                  <a:gd name="T28" fmla="*/ 193 w 408"/>
                  <a:gd name="T29" fmla="*/ 353 h 669"/>
                  <a:gd name="T30" fmla="*/ 190 w 408"/>
                  <a:gd name="T31" fmla="*/ 367 h 669"/>
                  <a:gd name="T32" fmla="*/ 188 w 408"/>
                  <a:gd name="T33" fmla="*/ 383 h 669"/>
                  <a:gd name="T34" fmla="*/ 185 w 408"/>
                  <a:gd name="T35" fmla="*/ 402 h 669"/>
                  <a:gd name="T36" fmla="*/ 185 w 408"/>
                  <a:gd name="T37" fmla="*/ 418 h 669"/>
                  <a:gd name="T38" fmla="*/ 182 w 408"/>
                  <a:gd name="T39" fmla="*/ 437 h 669"/>
                  <a:gd name="T40" fmla="*/ 177 w 408"/>
                  <a:gd name="T41" fmla="*/ 450 h 669"/>
                  <a:gd name="T42" fmla="*/ 166 w 408"/>
                  <a:gd name="T43" fmla="*/ 464 h 669"/>
                  <a:gd name="T44" fmla="*/ 153 w 408"/>
                  <a:gd name="T45" fmla="*/ 483 h 669"/>
                  <a:gd name="T46" fmla="*/ 142 w 408"/>
                  <a:gd name="T47" fmla="*/ 502 h 669"/>
                  <a:gd name="T48" fmla="*/ 134 w 408"/>
                  <a:gd name="T49" fmla="*/ 520 h 669"/>
                  <a:gd name="T50" fmla="*/ 126 w 408"/>
                  <a:gd name="T51" fmla="*/ 542 h 669"/>
                  <a:gd name="T52" fmla="*/ 118 w 408"/>
                  <a:gd name="T53" fmla="*/ 561 h 669"/>
                  <a:gd name="T54" fmla="*/ 112 w 408"/>
                  <a:gd name="T55" fmla="*/ 582 h 669"/>
                  <a:gd name="T56" fmla="*/ 107 w 408"/>
                  <a:gd name="T57" fmla="*/ 604 h 669"/>
                  <a:gd name="T58" fmla="*/ 102 w 408"/>
                  <a:gd name="T59" fmla="*/ 625 h 669"/>
                  <a:gd name="T60" fmla="*/ 94 w 408"/>
                  <a:gd name="T61" fmla="*/ 647 h 669"/>
                  <a:gd name="T62" fmla="*/ 86 w 408"/>
                  <a:gd name="T63" fmla="*/ 669 h 669"/>
                  <a:gd name="T64" fmla="*/ 75 w 408"/>
                  <a:gd name="T65" fmla="*/ 666 h 669"/>
                  <a:gd name="T66" fmla="*/ 64 w 408"/>
                  <a:gd name="T67" fmla="*/ 663 h 669"/>
                  <a:gd name="T68" fmla="*/ 53 w 408"/>
                  <a:gd name="T69" fmla="*/ 655 h 669"/>
                  <a:gd name="T70" fmla="*/ 45 w 408"/>
                  <a:gd name="T71" fmla="*/ 647 h 669"/>
                  <a:gd name="T72" fmla="*/ 40 w 408"/>
                  <a:gd name="T73" fmla="*/ 639 h 669"/>
                  <a:gd name="T74" fmla="*/ 35 w 408"/>
                  <a:gd name="T75" fmla="*/ 628 h 669"/>
                  <a:gd name="T76" fmla="*/ 27 w 408"/>
                  <a:gd name="T77" fmla="*/ 617 h 669"/>
                  <a:gd name="T78" fmla="*/ 19 w 408"/>
                  <a:gd name="T79" fmla="*/ 609 h 669"/>
                  <a:gd name="T80" fmla="*/ 10 w 408"/>
                  <a:gd name="T81" fmla="*/ 601 h 669"/>
                  <a:gd name="T82" fmla="*/ 0 w 408"/>
                  <a:gd name="T83" fmla="*/ 593 h 669"/>
                  <a:gd name="T84" fmla="*/ 24 w 408"/>
                  <a:gd name="T85" fmla="*/ 520 h 669"/>
                  <a:gd name="T86" fmla="*/ 51 w 408"/>
                  <a:gd name="T87" fmla="*/ 453 h 669"/>
                  <a:gd name="T88" fmla="*/ 86 w 408"/>
                  <a:gd name="T89" fmla="*/ 388 h 669"/>
                  <a:gd name="T90" fmla="*/ 123 w 408"/>
                  <a:gd name="T91" fmla="*/ 326 h 669"/>
                  <a:gd name="T92" fmla="*/ 166 w 408"/>
                  <a:gd name="T93" fmla="*/ 267 h 669"/>
                  <a:gd name="T94" fmla="*/ 212 w 408"/>
                  <a:gd name="T95" fmla="*/ 211 h 669"/>
                  <a:gd name="T96" fmla="*/ 260 w 408"/>
                  <a:gd name="T97" fmla="*/ 154 h 669"/>
                  <a:gd name="T98" fmla="*/ 309 w 408"/>
                  <a:gd name="T99" fmla="*/ 103 h 669"/>
                  <a:gd name="T100" fmla="*/ 360 w 408"/>
                  <a:gd name="T101" fmla="*/ 52 h 669"/>
                  <a:gd name="T102" fmla="*/ 408 w 408"/>
                  <a:gd name="T103" fmla="*/ 0 h 669"/>
                  <a:gd name="T104" fmla="*/ 376 w 408"/>
                  <a:gd name="T105" fmla="*/ 60 h 669"/>
                  <a:gd name="T106" fmla="*/ 335 w 408"/>
                  <a:gd name="T107" fmla="*/ 119 h 669"/>
                  <a:gd name="T108" fmla="*/ 290 w 408"/>
                  <a:gd name="T109" fmla="*/ 176 h 669"/>
                  <a:gd name="T110" fmla="*/ 239 w 408"/>
                  <a:gd name="T111" fmla="*/ 229 h 669"/>
                  <a:gd name="T112" fmla="*/ 190 w 408"/>
                  <a:gd name="T113" fmla="*/ 289 h 669"/>
                  <a:gd name="T114" fmla="*/ 145 w 408"/>
                  <a:gd name="T115" fmla="*/ 345 h 669"/>
                  <a:gd name="T116" fmla="*/ 104 w 408"/>
                  <a:gd name="T117" fmla="*/ 407 h 669"/>
                  <a:gd name="T118" fmla="*/ 75 w 408"/>
                  <a:gd name="T119" fmla="*/ 475 h 669"/>
                  <a:gd name="T120" fmla="*/ 53 w 408"/>
                  <a:gd name="T121" fmla="*/ 545 h 669"/>
                  <a:gd name="T122" fmla="*/ 48 w 408"/>
                  <a:gd name="T123" fmla="*/ 620 h 669"/>
                  <a:gd name="T124" fmla="*/ 48 w 408"/>
                  <a:gd name="T125" fmla="*/ 62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8" h="669">
                    <a:moveTo>
                      <a:pt x="48" y="620"/>
                    </a:moveTo>
                    <a:lnTo>
                      <a:pt x="64" y="593"/>
                    </a:lnTo>
                    <a:lnTo>
                      <a:pt x="78" y="564"/>
                    </a:lnTo>
                    <a:lnTo>
                      <a:pt x="94" y="531"/>
                    </a:lnTo>
                    <a:lnTo>
                      <a:pt x="107" y="496"/>
                    </a:lnTo>
                    <a:lnTo>
                      <a:pt x="121" y="464"/>
                    </a:lnTo>
                    <a:lnTo>
                      <a:pt x="137" y="429"/>
                    </a:lnTo>
                    <a:lnTo>
                      <a:pt x="153" y="396"/>
                    </a:lnTo>
                    <a:lnTo>
                      <a:pt x="172" y="364"/>
                    </a:lnTo>
                    <a:lnTo>
                      <a:pt x="190" y="335"/>
                    </a:lnTo>
                    <a:lnTo>
                      <a:pt x="215" y="308"/>
                    </a:lnTo>
                    <a:lnTo>
                      <a:pt x="231" y="329"/>
                    </a:lnTo>
                    <a:lnTo>
                      <a:pt x="215" y="332"/>
                    </a:lnTo>
                    <a:lnTo>
                      <a:pt x="201" y="343"/>
                    </a:lnTo>
                    <a:lnTo>
                      <a:pt x="193" y="353"/>
                    </a:lnTo>
                    <a:lnTo>
                      <a:pt x="190" y="367"/>
                    </a:lnTo>
                    <a:lnTo>
                      <a:pt x="188" y="383"/>
                    </a:lnTo>
                    <a:lnTo>
                      <a:pt x="185" y="402"/>
                    </a:lnTo>
                    <a:lnTo>
                      <a:pt x="185" y="418"/>
                    </a:lnTo>
                    <a:lnTo>
                      <a:pt x="182" y="437"/>
                    </a:lnTo>
                    <a:lnTo>
                      <a:pt x="177" y="450"/>
                    </a:lnTo>
                    <a:lnTo>
                      <a:pt x="166" y="464"/>
                    </a:lnTo>
                    <a:lnTo>
                      <a:pt x="153" y="483"/>
                    </a:lnTo>
                    <a:lnTo>
                      <a:pt x="142" y="502"/>
                    </a:lnTo>
                    <a:lnTo>
                      <a:pt x="134" y="520"/>
                    </a:lnTo>
                    <a:lnTo>
                      <a:pt x="126" y="542"/>
                    </a:lnTo>
                    <a:lnTo>
                      <a:pt x="118" y="561"/>
                    </a:lnTo>
                    <a:lnTo>
                      <a:pt x="112" y="582"/>
                    </a:lnTo>
                    <a:lnTo>
                      <a:pt x="107" y="604"/>
                    </a:lnTo>
                    <a:lnTo>
                      <a:pt x="102" y="625"/>
                    </a:lnTo>
                    <a:lnTo>
                      <a:pt x="94" y="647"/>
                    </a:lnTo>
                    <a:lnTo>
                      <a:pt x="86" y="669"/>
                    </a:lnTo>
                    <a:lnTo>
                      <a:pt x="75" y="666"/>
                    </a:lnTo>
                    <a:lnTo>
                      <a:pt x="64" y="663"/>
                    </a:lnTo>
                    <a:lnTo>
                      <a:pt x="53" y="655"/>
                    </a:lnTo>
                    <a:lnTo>
                      <a:pt x="45" y="647"/>
                    </a:lnTo>
                    <a:lnTo>
                      <a:pt x="40" y="639"/>
                    </a:lnTo>
                    <a:lnTo>
                      <a:pt x="35" y="628"/>
                    </a:lnTo>
                    <a:lnTo>
                      <a:pt x="27" y="617"/>
                    </a:lnTo>
                    <a:lnTo>
                      <a:pt x="19" y="609"/>
                    </a:lnTo>
                    <a:lnTo>
                      <a:pt x="10" y="601"/>
                    </a:lnTo>
                    <a:lnTo>
                      <a:pt x="0" y="593"/>
                    </a:lnTo>
                    <a:lnTo>
                      <a:pt x="24" y="520"/>
                    </a:lnTo>
                    <a:lnTo>
                      <a:pt x="51" y="453"/>
                    </a:lnTo>
                    <a:lnTo>
                      <a:pt x="86" y="388"/>
                    </a:lnTo>
                    <a:lnTo>
                      <a:pt x="123" y="326"/>
                    </a:lnTo>
                    <a:lnTo>
                      <a:pt x="166" y="267"/>
                    </a:lnTo>
                    <a:lnTo>
                      <a:pt x="212" y="211"/>
                    </a:lnTo>
                    <a:lnTo>
                      <a:pt x="260" y="154"/>
                    </a:lnTo>
                    <a:lnTo>
                      <a:pt x="309" y="103"/>
                    </a:lnTo>
                    <a:lnTo>
                      <a:pt x="360" y="52"/>
                    </a:lnTo>
                    <a:lnTo>
                      <a:pt x="408" y="0"/>
                    </a:lnTo>
                    <a:lnTo>
                      <a:pt x="376" y="60"/>
                    </a:lnTo>
                    <a:lnTo>
                      <a:pt x="335" y="119"/>
                    </a:lnTo>
                    <a:lnTo>
                      <a:pt x="290" y="176"/>
                    </a:lnTo>
                    <a:lnTo>
                      <a:pt x="239" y="229"/>
                    </a:lnTo>
                    <a:lnTo>
                      <a:pt x="190" y="289"/>
                    </a:lnTo>
                    <a:lnTo>
                      <a:pt x="145" y="345"/>
                    </a:lnTo>
                    <a:lnTo>
                      <a:pt x="104" y="407"/>
                    </a:lnTo>
                    <a:lnTo>
                      <a:pt x="75" y="475"/>
                    </a:lnTo>
                    <a:lnTo>
                      <a:pt x="53" y="545"/>
                    </a:lnTo>
                    <a:lnTo>
                      <a:pt x="48" y="620"/>
                    </a:lnTo>
                    <a:lnTo>
                      <a:pt x="48" y="620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21"/>
              <p:cNvSpPr>
                <a:spLocks/>
              </p:cNvSpPr>
              <p:nvPr/>
            </p:nvSpPr>
            <p:spPr bwMode="auto">
              <a:xfrm>
                <a:off x="2251" y="2040"/>
                <a:ext cx="11" cy="60"/>
              </a:xfrm>
              <a:custGeom>
                <a:avLst/>
                <a:gdLst>
                  <a:gd name="T0" fmla="*/ 11 w 11"/>
                  <a:gd name="T1" fmla="*/ 60 h 60"/>
                  <a:gd name="T2" fmla="*/ 0 w 11"/>
                  <a:gd name="T3" fmla="*/ 0 h 60"/>
                  <a:gd name="T4" fmla="*/ 11 w 11"/>
                  <a:gd name="T5" fmla="*/ 27 h 60"/>
                  <a:gd name="T6" fmla="*/ 11 w 11"/>
                  <a:gd name="T7" fmla="*/ 60 h 60"/>
                  <a:gd name="T8" fmla="*/ 11 w 1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0">
                    <a:moveTo>
                      <a:pt x="11" y="60"/>
                    </a:moveTo>
                    <a:lnTo>
                      <a:pt x="0" y="0"/>
                    </a:lnTo>
                    <a:lnTo>
                      <a:pt x="11" y="27"/>
                    </a:lnTo>
                    <a:lnTo>
                      <a:pt x="11" y="60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22"/>
              <p:cNvSpPr>
                <a:spLocks/>
              </p:cNvSpPr>
              <p:nvPr/>
            </p:nvSpPr>
            <p:spPr bwMode="auto">
              <a:xfrm>
                <a:off x="3701" y="2057"/>
                <a:ext cx="54" cy="107"/>
              </a:xfrm>
              <a:custGeom>
                <a:avLst/>
                <a:gdLst>
                  <a:gd name="T0" fmla="*/ 11 w 54"/>
                  <a:gd name="T1" fmla="*/ 107 h 107"/>
                  <a:gd name="T2" fmla="*/ 8 w 54"/>
                  <a:gd name="T3" fmla="*/ 107 h 107"/>
                  <a:gd name="T4" fmla="*/ 6 w 54"/>
                  <a:gd name="T5" fmla="*/ 105 h 107"/>
                  <a:gd name="T6" fmla="*/ 3 w 54"/>
                  <a:gd name="T7" fmla="*/ 99 h 107"/>
                  <a:gd name="T8" fmla="*/ 3 w 54"/>
                  <a:gd name="T9" fmla="*/ 94 h 107"/>
                  <a:gd name="T10" fmla="*/ 3 w 54"/>
                  <a:gd name="T11" fmla="*/ 89 h 107"/>
                  <a:gd name="T12" fmla="*/ 3 w 54"/>
                  <a:gd name="T13" fmla="*/ 83 h 107"/>
                  <a:gd name="T14" fmla="*/ 3 w 54"/>
                  <a:gd name="T15" fmla="*/ 75 h 107"/>
                  <a:gd name="T16" fmla="*/ 3 w 54"/>
                  <a:gd name="T17" fmla="*/ 70 h 107"/>
                  <a:gd name="T18" fmla="*/ 3 w 54"/>
                  <a:gd name="T19" fmla="*/ 64 h 107"/>
                  <a:gd name="T20" fmla="*/ 0 w 54"/>
                  <a:gd name="T21" fmla="*/ 59 h 107"/>
                  <a:gd name="T22" fmla="*/ 49 w 54"/>
                  <a:gd name="T23" fmla="*/ 0 h 107"/>
                  <a:gd name="T24" fmla="*/ 51 w 54"/>
                  <a:gd name="T25" fmla="*/ 8 h 107"/>
                  <a:gd name="T26" fmla="*/ 54 w 54"/>
                  <a:gd name="T27" fmla="*/ 18 h 107"/>
                  <a:gd name="T28" fmla="*/ 54 w 54"/>
                  <a:gd name="T29" fmla="*/ 29 h 107"/>
                  <a:gd name="T30" fmla="*/ 54 w 54"/>
                  <a:gd name="T31" fmla="*/ 43 h 107"/>
                  <a:gd name="T32" fmla="*/ 51 w 54"/>
                  <a:gd name="T33" fmla="*/ 56 h 107"/>
                  <a:gd name="T34" fmla="*/ 46 w 54"/>
                  <a:gd name="T35" fmla="*/ 67 h 107"/>
                  <a:gd name="T36" fmla="*/ 41 w 54"/>
                  <a:gd name="T37" fmla="*/ 80 h 107"/>
                  <a:gd name="T38" fmla="*/ 33 w 54"/>
                  <a:gd name="T39" fmla="*/ 91 h 107"/>
                  <a:gd name="T40" fmla="*/ 24 w 54"/>
                  <a:gd name="T41" fmla="*/ 99 h 107"/>
                  <a:gd name="T42" fmla="*/ 11 w 54"/>
                  <a:gd name="T43" fmla="*/ 107 h 107"/>
                  <a:gd name="T44" fmla="*/ 11 w 54"/>
                  <a:gd name="T4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07">
                    <a:moveTo>
                      <a:pt x="11" y="107"/>
                    </a:moveTo>
                    <a:lnTo>
                      <a:pt x="8" y="107"/>
                    </a:lnTo>
                    <a:lnTo>
                      <a:pt x="6" y="105"/>
                    </a:lnTo>
                    <a:lnTo>
                      <a:pt x="3" y="99"/>
                    </a:lnTo>
                    <a:lnTo>
                      <a:pt x="3" y="94"/>
                    </a:lnTo>
                    <a:lnTo>
                      <a:pt x="3" y="89"/>
                    </a:lnTo>
                    <a:lnTo>
                      <a:pt x="3" y="83"/>
                    </a:lnTo>
                    <a:lnTo>
                      <a:pt x="3" y="75"/>
                    </a:lnTo>
                    <a:lnTo>
                      <a:pt x="3" y="70"/>
                    </a:lnTo>
                    <a:lnTo>
                      <a:pt x="3" y="64"/>
                    </a:lnTo>
                    <a:lnTo>
                      <a:pt x="0" y="59"/>
                    </a:lnTo>
                    <a:lnTo>
                      <a:pt x="49" y="0"/>
                    </a:lnTo>
                    <a:lnTo>
                      <a:pt x="51" y="8"/>
                    </a:lnTo>
                    <a:lnTo>
                      <a:pt x="54" y="18"/>
                    </a:lnTo>
                    <a:lnTo>
                      <a:pt x="54" y="29"/>
                    </a:lnTo>
                    <a:lnTo>
                      <a:pt x="54" y="43"/>
                    </a:lnTo>
                    <a:lnTo>
                      <a:pt x="51" y="56"/>
                    </a:lnTo>
                    <a:lnTo>
                      <a:pt x="46" y="67"/>
                    </a:lnTo>
                    <a:lnTo>
                      <a:pt x="41" y="80"/>
                    </a:lnTo>
                    <a:lnTo>
                      <a:pt x="33" y="91"/>
                    </a:lnTo>
                    <a:lnTo>
                      <a:pt x="24" y="99"/>
                    </a:lnTo>
                    <a:lnTo>
                      <a:pt x="11" y="107"/>
                    </a:lnTo>
                    <a:lnTo>
                      <a:pt x="11" y="10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23"/>
              <p:cNvSpPr>
                <a:spLocks/>
              </p:cNvSpPr>
              <p:nvPr/>
            </p:nvSpPr>
            <p:spPr bwMode="auto">
              <a:xfrm>
                <a:off x="3685" y="2057"/>
                <a:ext cx="258" cy="291"/>
              </a:xfrm>
              <a:custGeom>
                <a:avLst/>
                <a:gdLst>
                  <a:gd name="T0" fmla="*/ 258 w 258"/>
                  <a:gd name="T1" fmla="*/ 0 h 291"/>
                  <a:gd name="T2" fmla="*/ 0 w 258"/>
                  <a:gd name="T3" fmla="*/ 291 h 291"/>
                  <a:gd name="T4" fmla="*/ 258 w 258"/>
                  <a:gd name="T5" fmla="*/ 0 h 291"/>
                  <a:gd name="T6" fmla="*/ 258 w 258"/>
                  <a:gd name="T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291">
                    <a:moveTo>
                      <a:pt x="258" y="0"/>
                    </a:moveTo>
                    <a:lnTo>
                      <a:pt x="0" y="291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24"/>
              <p:cNvSpPr>
                <a:spLocks/>
              </p:cNvSpPr>
              <p:nvPr/>
            </p:nvSpPr>
            <p:spPr bwMode="auto">
              <a:xfrm>
                <a:off x="3653" y="2057"/>
                <a:ext cx="435" cy="555"/>
              </a:xfrm>
              <a:custGeom>
                <a:avLst/>
                <a:gdLst>
                  <a:gd name="T0" fmla="*/ 177 w 435"/>
                  <a:gd name="T1" fmla="*/ 417 h 555"/>
                  <a:gd name="T2" fmla="*/ 145 w 435"/>
                  <a:gd name="T3" fmla="*/ 431 h 555"/>
                  <a:gd name="T4" fmla="*/ 161 w 435"/>
                  <a:gd name="T5" fmla="*/ 404 h 555"/>
                  <a:gd name="T6" fmla="*/ 180 w 435"/>
                  <a:gd name="T7" fmla="*/ 377 h 555"/>
                  <a:gd name="T8" fmla="*/ 201 w 435"/>
                  <a:gd name="T9" fmla="*/ 350 h 555"/>
                  <a:gd name="T10" fmla="*/ 220 w 435"/>
                  <a:gd name="T11" fmla="*/ 326 h 555"/>
                  <a:gd name="T12" fmla="*/ 242 w 435"/>
                  <a:gd name="T13" fmla="*/ 299 h 555"/>
                  <a:gd name="T14" fmla="*/ 260 w 435"/>
                  <a:gd name="T15" fmla="*/ 272 h 555"/>
                  <a:gd name="T16" fmla="*/ 279 w 435"/>
                  <a:gd name="T17" fmla="*/ 247 h 555"/>
                  <a:gd name="T18" fmla="*/ 293 w 435"/>
                  <a:gd name="T19" fmla="*/ 221 h 555"/>
                  <a:gd name="T20" fmla="*/ 306 w 435"/>
                  <a:gd name="T21" fmla="*/ 194 h 555"/>
                  <a:gd name="T22" fmla="*/ 311 w 435"/>
                  <a:gd name="T23" fmla="*/ 167 h 555"/>
                  <a:gd name="T24" fmla="*/ 279 w 435"/>
                  <a:gd name="T25" fmla="*/ 204 h 555"/>
                  <a:gd name="T26" fmla="*/ 247 w 435"/>
                  <a:gd name="T27" fmla="*/ 242 h 555"/>
                  <a:gd name="T28" fmla="*/ 215 w 435"/>
                  <a:gd name="T29" fmla="*/ 282 h 555"/>
                  <a:gd name="T30" fmla="*/ 185 w 435"/>
                  <a:gd name="T31" fmla="*/ 323 h 555"/>
                  <a:gd name="T32" fmla="*/ 156 w 435"/>
                  <a:gd name="T33" fmla="*/ 363 h 555"/>
                  <a:gd name="T34" fmla="*/ 123 w 435"/>
                  <a:gd name="T35" fmla="*/ 406 h 555"/>
                  <a:gd name="T36" fmla="*/ 94 w 435"/>
                  <a:gd name="T37" fmla="*/ 444 h 555"/>
                  <a:gd name="T38" fmla="*/ 64 w 435"/>
                  <a:gd name="T39" fmla="*/ 485 h 555"/>
                  <a:gd name="T40" fmla="*/ 32 w 435"/>
                  <a:gd name="T41" fmla="*/ 520 h 555"/>
                  <a:gd name="T42" fmla="*/ 0 w 435"/>
                  <a:gd name="T43" fmla="*/ 555 h 555"/>
                  <a:gd name="T44" fmla="*/ 32 w 435"/>
                  <a:gd name="T45" fmla="*/ 503 h 555"/>
                  <a:gd name="T46" fmla="*/ 67 w 435"/>
                  <a:gd name="T47" fmla="*/ 447 h 555"/>
                  <a:gd name="T48" fmla="*/ 105 w 435"/>
                  <a:gd name="T49" fmla="*/ 390 h 555"/>
                  <a:gd name="T50" fmla="*/ 145 w 435"/>
                  <a:gd name="T51" fmla="*/ 334 h 555"/>
                  <a:gd name="T52" fmla="*/ 185 w 435"/>
                  <a:gd name="T53" fmla="*/ 274 h 555"/>
                  <a:gd name="T54" fmla="*/ 231 w 435"/>
                  <a:gd name="T55" fmla="*/ 215 h 555"/>
                  <a:gd name="T56" fmla="*/ 279 w 435"/>
                  <a:gd name="T57" fmla="*/ 159 h 555"/>
                  <a:gd name="T58" fmla="*/ 328 w 435"/>
                  <a:gd name="T59" fmla="*/ 102 h 555"/>
                  <a:gd name="T60" fmla="*/ 381 w 435"/>
                  <a:gd name="T61" fmla="*/ 51 h 555"/>
                  <a:gd name="T62" fmla="*/ 435 w 435"/>
                  <a:gd name="T63" fmla="*/ 0 h 555"/>
                  <a:gd name="T64" fmla="*/ 422 w 435"/>
                  <a:gd name="T65" fmla="*/ 43 h 555"/>
                  <a:gd name="T66" fmla="*/ 400 w 435"/>
                  <a:gd name="T67" fmla="*/ 86 h 555"/>
                  <a:gd name="T68" fmla="*/ 379 w 435"/>
                  <a:gd name="T69" fmla="*/ 129 h 555"/>
                  <a:gd name="T70" fmla="*/ 352 w 435"/>
                  <a:gd name="T71" fmla="*/ 169 h 555"/>
                  <a:gd name="T72" fmla="*/ 322 w 435"/>
                  <a:gd name="T73" fmla="*/ 212 h 555"/>
                  <a:gd name="T74" fmla="*/ 293 w 435"/>
                  <a:gd name="T75" fmla="*/ 253 h 555"/>
                  <a:gd name="T76" fmla="*/ 263 w 435"/>
                  <a:gd name="T77" fmla="*/ 293 h 555"/>
                  <a:gd name="T78" fmla="*/ 234 w 435"/>
                  <a:gd name="T79" fmla="*/ 336 h 555"/>
                  <a:gd name="T80" fmla="*/ 204 w 435"/>
                  <a:gd name="T81" fmla="*/ 377 h 555"/>
                  <a:gd name="T82" fmla="*/ 177 w 435"/>
                  <a:gd name="T83" fmla="*/ 420 h 555"/>
                  <a:gd name="T84" fmla="*/ 177 w 435"/>
                  <a:gd name="T85" fmla="*/ 420 h 555"/>
                  <a:gd name="T86" fmla="*/ 177 w 435"/>
                  <a:gd name="T87" fmla="*/ 417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55">
                    <a:moveTo>
                      <a:pt x="177" y="417"/>
                    </a:moveTo>
                    <a:lnTo>
                      <a:pt x="145" y="431"/>
                    </a:lnTo>
                    <a:lnTo>
                      <a:pt x="161" y="404"/>
                    </a:lnTo>
                    <a:lnTo>
                      <a:pt x="180" y="377"/>
                    </a:lnTo>
                    <a:lnTo>
                      <a:pt x="201" y="350"/>
                    </a:lnTo>
                    <a:lnTo>
                      <a:pt x="220" y="326"/>
                    </a:lnTo>
                    <a:lnTo>
                      <a:pt x="242" y="299"/>
                    </a:lnTo>
                    <a:lnTo>
                      <a:pt x="260" y="272"/>
                    </a:lnTo>
                    <a:lnTo>
                      <a:pt x="279" y="247"/>
                    </a:lnTo>
                    <a:lnTo>
                      <a:pt x="293" y="221"/>
                    </a:lnTo>
                    <a:lnTo>
                      <a:pt x="306" y="194"/>
                    </a:lnTo>
                    <a:lnTo>
                      <a:pt x="311" y="167"/>
                    </a:lnTo>
                    <a:lnTo>
                      <a:pt x="279" y="204"/>
                    </a:lnTo>
                    <a:lnTo>
                      <a:pt x="247" y="242"/>
                    </a:lnTo>
                    <a:lnTo>
                      <a:pt x="215" y="282"/>
                    </a:lnTo>
                    <a:lnTo>
                      <a:pt x="185" y="323"/>
                    </a:lnTo>
                    <a:lnTo>
                      <a:pt x="156" y="363"/>
                    </a:lnTo>
                    <a:lnTo>
                      <a:pt x="123" y="406"/>
                    </a:lnTo>
                    <a:lnTo>
                      <a:pt x="94" y="444"/>
                    </a:lnTo>
                    <a:lnTo>
                      <a:pt x="64" y="485"/>
                    </a:lnTo>
                    <a:lnTo>
                      <a:pt x="32" y="520"/>
                    </a:lnTo>
                    <a:lnTo>
                      <a:pt x="0" y="555"/>
                    </a:lnTo>
                    <a:lnTo>
                      <a:pt x="32" y="503"/>
                    </a:lnTo>
                    <a:lnTo>
                      <a:pt x="67" y="447"/>
                    </a:lnTo>
                    <a:lnTo>
                      <a:pt x="105" y="390"/>
                    </a:lnTo>
                    <a:lnTo>
                      <a:pt x="145" y="334"/>
                    </a:lnTo>
                    <a:lnTo>
                      <a:pt x="185" y="274"/>
                    </a:lnTo>
                    <a:lnTo>
                      <a:pt x="231" y="215"/>
                    </a:lnTo>
                    <a:lnTo>
                      <a:pt x="279" y="159"/>
                    </a:lnTo>
                    <a:lnTo>
                      <a:pt x="328" y="102"/>
                    </a:lnTo>
                    <a:lnTo>
                      <a:pt x="381" y="51"/>
                    </a:lnTo>
                    <a:lnTo>
                      <a:pt x="435" y="0"/>
                    </a:lnTo>
                    <a:lnTo>
                      <a:pt x="422" y="43"/>
                    </a:lnTo>
                    <a:lnTo>
                      <a:pt x="400" y="86"/>
                    </a:lnTo>
                    <a:lnTo>
                      <a:pt x="379" y="129"/>
                    </a:lnTo>
                    <a:lnTo>
                      <a:pt x="352" y="169"/>
                    </a:lnTo>
                    <a:lnTo>
                      <a:pt x="322" y="212"/>
                    </a:lnTo>
                    <a:lnTo>
                      <a:pt x="293" y="253"/>
                    </a:lnTo>
                    <a:lnTo>
                      <a:pt x="263" y="293"/>
                    </a:lnTo>
                    <a:lnTo>
                      <a:pt x="234" y="336"/>
                    </a:lnTo>
                    <a:lnTo>
                      <a:pt x="204" y="377"/>
                    </a:lnTo>
                    <a:lnTo>
                      <a:pt x="177" y="420"/>
                    </a:lnTo>
                    <a:lnTo>
                      <a:pt x="177" y="420"/>
                    </a:lnTo>
                    <a:lnTo>
                      <a:pt x="177" y="41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25"/>
              <p:cNvSpPr>
                <a:spLocks/>
              </p:cNvSpPr>
              <p:nvPr/>
            </p:nvSpPr>
            <p:spPr bwMode="auto">
              <a:xfrm>
                <a:off x="3691" y="2078"/>
                <a:ext cx="166" cy="205"/>
              </a:xfrm>
              <a:custGeom>
                <a:avLst/>
                <a:gdLst>
                  <a:gd name="T0" fmla="*/ 0 w 166"/>
                  <a:gd name="T1" fmla="*/ 202 h 205"/>
                  <a:gd name="T2" fmla="*/ 2 w 166"/>
                  <a:gd name="T3" fmla="*/ 175 h 205"/>
                  <a:gd name="T4" fmla="*/ 13 w 166"/>
                  <a:gd name="T5" fmla="*/ 151 h 205"/>
                  <a:gd name="T6" fmla="*/ 26 w 166"/>
                  <a:gd name="T7" fmla="*/ 129 h 205"/>
                  <a:gd name="T8" fmla="*/ 45 w 166"/>
                  <a:gd name="T9" fmla="*/ 111 h 205"/>
                  <a:gd name="T10" fmla="*/ 67 w 166"/>
                  <a:gd name="T11" fmla="*/ 92 h 205"/>
                  <a:gd name="T12" fmla="*/ 88 w 166"/>
                  <a:gd name="T13" fmla="*/ 76 h 205"/>
                  <a:gd name="T14" fmla="*/ 112 w 166"/>
                  <a:gd name="T15" fmla="*/ 57 h 205"/>
                  <a:gd name="T16" fmla="*/ 134 w 166"/>
                  <a:gd name="T17" fmla="*/ 41 h 205"/>
                  <a:gd name="T18" fmla="*/ 153 w 166"/>
                  <a:gd name="T19" fmla="*/ 22 h 205"/>
                  <a:gd name="T20" fmla="*/ 166 w 166"/>
                  <a:gd name="T21" fmla="*/ 0 h 205"/>
                  <a:gd name="T22" fmla="*/ 0 w 166"/>
                  <a:gd name="T23" fmla="*/ 205 h 205"/>
                  <a:gd name="T24" fmla="*/ 0 w 166"/>
                  <a:gd name="T25" fmla="*/ 205 h 205"/>
                  <a:gd name="T26" fmla="*/ 0 w 166"/>
                  <a:gd name="T27" fmla="*/ 202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" h="205">
                    <a:moveTo>
                      <a:pt x="0" y="202"/>
                    </a:moveTo>
                    <a:lnTo>
                      <a:pt x="2" y="175"/>
                    </a:lnTo>
                    <a:lnTo>
                      <a:pt x="13" y="151"/>
                    </a:lnTo>
                    <a:lnTo>
                      <a:pt x="26" y="129"/>
                    </a:lnTo>
                    <a:lnTo>
                      <a:pt x="45" y="111"/>
                    </a:lnTo>
                    <a:lnTo>
                      <a:pt x="67" y="92"/>
                    </a:lnTo>
                    <a:lnTo>
                      <a:pt x="88" y="76"/>
                    </a:lnTo>
                    <a:lnTo>
                      <a:pt x="112" y="57"/>
                    </a:lnTo>
                    <a:lnTo>
                      <a:pt x="134" y="41"/>
                    </a:lnTo>
                    <a:lnTo>
                      <a:pt x="153" y="22"/>
                    </a:lnTo>
                    <a:lnTo>
                      <a:pt x="166" y="0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26"/>
              <p:cNvSpPr>
                <a:spLocks/>
              </p:cNvSpPr>
              <p:nvPr/>
            </p:nvSpPr>
            <p:spPr bwMode="auto">
              <a:xfrm>
                <a:off x="2359" y="2100"/>
                <a:ext cx="37" cy="145"/>
              </a:xfrm>
              <a:custGeom>
                <a:avLst/>
                <a:gdLst>
                  <a:gd name="T0" fmla="*/ 37 w 37"/>
                  <a:gd name="T1" fmla="*/ 145 h 145"/>
                  <a:gd name="T2" fmla="*/ 0 w 37"/>
                  <a:gd name="T3" fmla="*/ 0 h 145"/>
                  <a:gd name="T4" fmla="*/ 21 w 37"/>
                  <a:gd name="T5" fmla="*/ 37 h 145"/>
                  <a:gd name="T6" fmla="*/ 37 w 37"/>
                  <a:gd name="T7" fmla="*/ 145 h 145"/>
                  <a:gd name="T8" fmla="*/ 37 w 37"/>
                  <a:gd name="T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45">
                    <a:moveTo>
                      <a:pt x="37" y="145"/>
                    </a:moveTo>
                    <a:lnTo>
                      <a:pt x="0" y="0"/>
                    </a:lnTo>
                    <a:lnTo>
                      <a:pt x="21" y="37"/>
                    </a:lnTo>
                    <a:lnTo>
                      <a:pt x="37" y="145"/>
                    </a:lnTo>
                    <a:lnTo>
                      <a:pt x="37" y="14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27"/>
              <p:cNvSpPr>
                <a:spLocks/>
              </p:cNvSpPr>
              <p:nvPr/>
            </p:nvSpPr>
            <p:spPr bwMode="auto">
              <a:xfrm>
                <a:off x="3916" y="2148"/>
                <a:ext cx="38" cy="38"/>
              </a:xfrm>
              <a:custGeom>
                <a:avLst/>
                <a:gdLst>
                  <a:gd name="T0" fmla="*/ 38 w 38"/>
                  <a:gd name="T1" fmla="*/ 0 h 38"/>
                  <a:gd name="T2" fmla="*/ 0 w 38"/>
                  <a:gd name="T3" fmla="*/ 38 h 38"/>
                  <a:gd name="T4" fmla="*/ 38 w 38"/>
                  <a:gd name="T5" fmla="*/ 0 h 38"/>
                  <a:gd name="T6" fmla="*/ 38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0" y="3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28"/>
              <p:cNvSpPr>
                <a:spLocks/>
              </p:cNvSpPr>
              <p:nvPr/>
            </p:nvSpPr>
            <p:spPr bwMode="auto">
              <a:xfrm>
                <a:off x="3626" y="2154"/>
                <a:ext cx="48" cy="80"/>
              </a:xfrm>
              <a:custGeom>
                <a:avLst/>
                <a:gdLst>
                  <a:gd name="T0" fmla="*/ 27 w 48"/>
                  <a:gd name="T1" fmla="*/ 80 h 80"/>
                  <a:gd name="T2" fmla="*/ 0 w 48"/>
                  <a:gd name="T3" fmla="*/ 70 h 80"/>
                  <a:gd name="T4" fmla="*/ 38 w 48"/>
                  <a:gd name="T5" fmla="*/ 0 h 80"/>
                  <a:gd name="T6" fmla="*/ 43 w 48"/>
                  <a:gd name="T7" fmla="*/ 5 h 80"/>
                  <a:gd name="T8" fmla="*/ 46 w 48"/>
                  <a:gd name="T9" fmla="*/ 13 h 80"/>
                  <a:gd name="T10" fmla="*/ 48 w 48"/>
                  <a:gd name="T11" fmla="*/ 21 h 80"/>
                  <a:gd name="T12" fmla="*/ 48 w 48"/>
                  <a:gd name="T13" fmla="*/ 29 h 80"/>
                  <a:gd name="T14" fmla="*/ 48 w 48"/>
                  <a:gd name="T15" fmla="*/ 37 h 80"/>
                  <a:gd name="T16" fmla="*/ 46 w 48"/>
                  <a:gd name="T17" fmla="*/ 48 h 80"/>
                  <a:gd name="T18" fmla="*/ 43 w 48"/>
                  <a:gd name="T19" fmla="*/ 56 h 80"/>
                  <a:gd name="T20" fmla="*/ 38 w 48"/>
                  <a:gd name="T21" fmla="*/ 64 h 80"/>
                  <a:gd name="T22" fmla="*/ 35 w 48"/>
                  <a:gd name="T23" fmla="*/ 72 h 80"/>
                  <a:gd name="T24" fmla="*/ 27 w 48"/>
                  <a:gd name="T25" fmla="*/ 80 h 80"/>
                  <a:gd name="T26" fmla="*/ 27 w 48"/>
                  <a:gd name="T2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0">
                    <a:moveTo>
                      <a:pt x="27" y="80"/>
                    </a:moveTo>
                    <a:lnTo>
                      <a:pt x="0" y="70"/>
                    </a:lnTo>
                    <a:lnTo>
                      <a:pt x="38" y="0"/>
                    </a:lnTo>
                    <a:lnTo>
                      <a:pt x="43" y="5"/>
                    </a:lnTo>
                    <a:lnTo>
                      <a:pt x="46" y="13"/>
                    </a:lnTo>
                    <a:lnTo>
                      <a:pt x="48" y="21"/>
                    </a:lnTo>
                    <a:lnTo>
                      <a:pt x="48" y="29"/>
                    </a:lnTo>
                    <a:lnTo>
                      <a:pt x="48" y="37"/>
                    </a:lnTo>
                    <a:lnTo>
                      <a:pt x="46" y="48"/>
                    </a:lnTo>
                    <a:lnTo>
                      <a:pt x="43" y="56"/>
                    </a:lnTo>
                    <a:lnTo>
                      <a:pt x="38" y="64"/>
                    </a:lnTo>
                    <a:lnTo>
                      <a:pt x="35" y="72"/>
                    </a:lnTo>
                    <a:lnTo>
                      <a:pt x="27" y="80"/>
                    </a:lnTo>
                    <a:lnTo>
                      <a:pt x="27" y="80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29"/>
              <p:cNvSpPr>
                <a:spLocks/>
              </p:cNvSpPr>
              <p:nvPr/>
            </p:nvSpPr>
            <p:spPr bwMode="auto">
              <a:xfrm>
                <a:off x="2767" y="2197"/>
                <a:ext cx="387" cy="194"/>
              </a:xfrm>
              <a:custGeom>
                <a:avLst/>
                <a:gdLst>
                  <a:gd name="T0" fmla="*/ 387 w 387"/>
                  <a:gd name="T1" fmla="*/ 194 h 194"/>
                  <a:gd name="T2" fmla="*/ 354 w 387"/>
                  <a:gd name="T3" fmla="*/ 169 h 194"/>
                  <a:gd name="T4" fmla="*/ 319 w 387"/>
                  <a:gd name="T5" fmla="*/ 148 h 194"/>
                  <a:gd name="T6" fmla="*/ 279 w 387"/>
                  <a:gd name="T7" fmla="*/ 129 h 194"/>
                  <a:gd name="T8" fmla="*/ 239 w 387"/>
                  <a:gd name="T9" fmla="*/ 110 h 194"/>
                  <a:gd name="T10" fmla="*/ 196 w 387"/>
                  <a:gd name="T11" fmla="*/ 94 h 194"/>
                  <a:gd name="T12" fmla="*/ 153 w 387"/>
                  <a:gd name="T13" fmla="*/ 78 h 194"/>
                  <a:gd name="T14" fmla="*/ 113 w 387"/>
                  <a:gd name="T15" fmla="*/ 62 h 194"/>
                  <a:gd name="T16" fmla="*/ 72 w 387"/>
                  <a:gd name="T17" fmla="*/ 43 h 194"/>
                  <a:gd name="T18" fmla="*/ 35 w 387"/>
                  <a:gd name="T19" fmla="*/ 21 h 194"/>
                  <a:gd name="T20" fmla="*/ 0 w 387"/>
                  <a:gd name="T21" fmla="*/ 0 h 194"/>
                  <a:gd name="T22" fmla="*/ 387 w 387"/>
                  <a:gd name="T23" fmla="*/ 194 h 194"/>
                  <a:gd name="T24" fmla="*/ 387 w 387"/>
                  <a:gd name="T2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7" h="194">
                    <a:moveTo>
                      <a:pt x="387" y="194"/>
                    </a:moveTo>
                    <a:lnTo>
                      <a:pt x="354" y="169"/>
                    </a:lnTo>
                    <a:lnTo>
                      <a:pt x="319" y="148"/>
                    </a:lnTo>
                    <a:lnTo>
                      <a:pt x="279" y="129"/>
                    </a:lnTo>
                    <a:lnTo>
                      <a:pt x="239" y="110"/>
                    </a:lnTo>
                    <a:lnTo>
                      <a:pt x="196" y="94"/>
                    </a:lnTo>
                    <a:lnTo>
                      <a:pt x="153" y="78"/>
                    </a:lnTo>
                    <a:lnTo>
                      <a:pt x="113" y="62"/>
                    </a:lnTo>
                    <a:lnTo>
                      <a:pt x="72" y="43"/>
                    </a:lnTo>
                    <a:lnTo>
                      <a:pt x="35" y="21"/>
                    </a:lnTo>
                    <a:lnTo>
                      <a:pt x="0" y="0"/>
                    </a:lnTo>
                    <a:lnTo>
                      <a:pt x="387" y="194"/>
                    </a:lnTo>
                    <a:lnTo>
                      <a:pt x="387" y="194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30"/>
              <p:cNvSpPr>
                <a:spLocks/>
              </p:cNvSpPr>
              <p:nvPr/>
            </p:nvSpPr>
            <p:spPr bwMode="auto">
              <a:xfrm>
                <a:off x="3836" y="2224"/>
                <a:ext cx="48" cy="48"/>
              </a:xfrm>
              <a:custGeom>
                <a:avLst/>
                <a:gdLst>
                  <a:gd name="T0" fmla="*/ 48 w 48"/>
                  <a:gd name="T1" fmla="*/ 0 h 48"/>
                  <a:gd name="T2" fmla="*/ 0 w 48"/>
                  <a:gd name="T3" fmla="*/ 48 h 48"/>
                  <a:gd name="T4" fmla="*/ 48 w 48"/>
                  <a:gd name="T5" fmla="*/ 0 h 48"/>
                  <a:gd name="T6" fmla="*/ 48 w 48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48" y="0"/>
                    </a:moveTo>
                    <a:lnTo>
                      <a:pt x="0" y="48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31"/>
              <p:cNvSpPr>
                <a:spLocks/>
              </p:cNvSpPr>
              <p:nvPr/>
            </p:nvSpPr>
            <p:spPr bwMode="auto">
              <a:xfrm>
                <a:off x="1875" y="2291"/>
                <a:ext cx="2476" cy="1215"/>
              </a:xfrm>
              <a:custGeom>
                <a:avLst/>
                <a:gdLst>
                  <a:gd name="T0" fmla="*/ 449 w 2476"/>
                  <a:gd name="T1" fmla="*/ 199 h 1215"/>
                  <a:gd name="T2" fmla="*/ 497 w 2476"/>
                  <a:gd name="T3" fmla="*/ 264 h 1215"/>
                  <a:gd name="T4" fmla="*/ 387 w 2476"/>
                  <a:gd name="T5" fmla="*/ 216 h 1215"/>
                  <a:gd name="T6" fmla="*/ 425 w 2476"/>
                  <a:gd name="T7" fmla="*/ 348 h 1215"/>
                  <a:gd name="T8" fmla="*/ 508 w 2476"/>
                  <a:gd name="T9" fmla="*/ 361 h 1215"/>
                  <a:gd name="T10" fmla="*/ 562 w 2476"/>
                  <a:gd name="T11" fmla="*/ 296 h 1215"/>
                  <a:gd name="T12" fmla="*/ 583 w 2476"/>
                  <a:gd name="T13" fmla="*/ 202 h 1215"/>
                  <a:gd name="T14" fmla="*/ 959 w 2476"/>
                  <a:gd name="T15" fmla="*/ 313 h 1215"/>
                  <a:gd name="T16" fmla="*/ 1101 w 2476"/>
                  <a:gd name="T17" fmla="*/ 358 h 1215"/>
                  <a:gd name="T18" fmla="*/ 1163 w 2476"/>
                  <a:gd name="T19" fmla="*/ 445 h 1215"/>
                  <a:gd name="T20" fmla="*/ 1477 w 2476"/>
                  <a:gd name="T21" fmla="*/ 453 h 1215"/>
                  <a:gd name="T22" fmla="*/ 1813 w 2476"/>
                  <a:gd name="T23" fmla="*/ 396 h 1215"/>
                  <a:gd name="T24" fmla="*/ 2089 w 2476"/>
                  <a:gd name="T25" fmla="*/ 202 h 1215"/>
                  <a:gd name="T26" fmla="*/ 2138 w 2476"/>
                  <a:gd name="T27" fmla="*/ 65 h 1215"/>
                  <a:gd name="T28" fmla="*/ 2261 w 2476"/>
                  <a:gd name="T29" fmla="*/ 164 h 1215"/>
                  <a:gd name="T30" fmla="*/ 2226 w 2476"/>
                  <a:gd name="T31" fmla="*/ 186 h 1215"/>
                  <a:gd name="T32" fmla="*/ 2149 w 2476"/>
                  <a:gd name="T33" fmla="*/ 213 h 1215"/>
                  <a:gd name="T34" fmla="*/ 2259 w 2476"/>
                  <a:gd name="T35" fmla="*/ 264 h 1215"/>
                  <a:gd name="T36" fmla="*/ 2422 w 2476"/>
                  <a:gd name="T37" fmla="*/ 224 h 1215"/>
                  <a:gd name="T38" fmla="*/ 2296 w 2476"/>
                  <a:gd name="T39" fmla="*/ 369 h 1215"/>
                  <a:gd name="T40" fmla="*/ 2226 w 2476"/>
                  <a:gd name="T41" fmla="*/ 377 h 1215"/>
                  <a:gd name="T42" fmla="*/ 2165 w 2476"/>
                  <a:gd name="T43" fmla="*/ 407 h 1215"/>
                  <a:gd name="T44" fmla="*/ 2114 w 2476"/>
                  <a:gd name="T45" fmla="*/ 401 h 1215"/>
                  <a:gd name="T46" fmla="*/ 2095 w 2476"/>
                  <a:gd name="T47" fmla="*/ 520 h 1215"/>
                  <a:gd name="T48" fmla="*/ 1926 w 2476"/>
                  <a:gd name="T49" fmla="*/ 657 h 1215"/>
                  <a:gd name="T50" fmla="*/ 1893 w 2476"/>
                  <a:gd name="T51" fmla="*/ 652 h 1215"/>
                  <a:gd name="T52" fmla="*/ 1759 w 2476"/>
                  <a:gd name="T53" fmla="*/ 773 h 1215"/>
                  <a:gd name="T54" fmla="*/ 1746 w 2476"/>
                  <a:gd name="T55" fmla="*/ 876 h 1215"/>
                  <a:gd name="T56" fmla="*/ 1684 w 2476"/>
                  <a:gd name="T57" fmla="*/ 803 h 1215"/>
                  <a:gd name="T58" fmla="*/ 1531 w 2476"/>
                  <a:gd name="T59" fmla="*/ 1145 h 1215"/>
                  <a:gd name="T60" fmla="*/ 1346 w 2476"/>
                  <a:gd name="T61" fmla="*/ 1035 h 1215"/>
                  <a:gd name="T62" fmla="*/ 1381 w 2476"/>
                  <a:gd name="T63" fmla="*/ 773 h 1215"/>
                  <a:gd name="T64" fmla="*/ 1386 w 2476"/>
                  <a:gd name="T65" fmla="*/ 692 h 1215"/>
                  <a:gd name="T66" fmla="*/ 1442 w 2476"/>
                  <a:gd name="T67" fmla="*/ 674 h 1215"/>
                  <a:gd name="T68" fmla="*/ 1461 w 2476"/>
                  <a:gd name="T69" fmla="*/ 617 h 1215"/>
                  <a:gd name="T70" fmla="*/ 1354 w 2476"/>
                  <a:gd name="T71" fmla="*/ 574 h 1215"/>
                  <a:gd name="T72" fmla="*/ 1284 w 2476"/>
                  <a:gd name="T73" fmla="*/ 628 h 1215"/>
                  <a:gd name="T74" fmla="*/ 1346 w 2476"/>
                  <a:gd name="T75" fmla="*/ 633 h 1215"/>
                  <a:gd name="T76" fmla="*/ 1254 w 2476"/>
                  <a:gd name="T77" fmla="*/ 692 h 1215"/>
                  <a:gd name="T78" fmla="*/ 1230 w 2476"/>
                  <a:gd name="T79" fmla="*/ 935 h 1215"/>
                  <a:gd name="T80" fmla="*/ 1120 w 2476"/>
                  <a:gd name="T81" fmla="*/ 889 h 1215"/>
                  <a:gd name="T82" fmla="*/ 1007 w 2476"/>
                  <a:gd name="T83" fmla="*/ 822 h 1215"/>
                  <a:gd name="T84" fmla="*/ 870 w 2476"/>
                  <a:gd name="T85" fmla="*/ 663 h 1215"/>
                  <a:gd name="T86" fmla="*/ 860 w 2476"/>
                  <a:gd name="T87" fmla="*/ 752 h 1215"/>
                  <a:gd name="T88" fmla="*/ 792 w 2476"/>
                  <a:gd name="T89" fmla="*/ 633 h 1215"/>
                  <a:gd name="T90" fmla="*/ 798 w 2476"/>
                  <a:gd name="T91" fmla="*/ 568 h 1215"/>
                  <a:gd name="T92" fmla="*/ 881 w 2476"/>
                  <a:gd name="T93" fmla="*/ 439 h 1215"/>
                  <a:gd name="T94" fmla="*/ 819 w 2476"/>
                  <a:gd name="T95" fmla="*/ 350 h 1215"/>
                  <a:gd name="T96" fmla="*/ 763 w 2476"/>
                  <a:gd name="T97" fmla="*/ 377 h 1215"/>
                  <a:gd name="T98" fmla="*/ 690 w 2476"/>
                  <a:gd name="T99" fmla="*/ 420 h 1215"/>
                  <a:gd name="T100" fmla="*/ 674 w 2476"/>
                  <a:gd name="T101" fmla="*/ 517 h 1215"/>
                  <a:gd name="T102" fmla="*/ 723 w 2476"/>
                  <a:gd name="T103" fmla="*/ 668 h 1215"/>
                  <a:gd name="T104" fmla="*/ 586 w 2476"/>
                  <a:gd name="T105" fmla="*/ 558 h 1215"/>
                  <a:gd name="T106" fmla="*/ 524 w 2476"/>
                  <a:gd name="T107" fmla="*/ 587 h 1215"/>
                  <a:gd name="T108" fmla="*/ 419 w 2476"/>
                  <a:gd name="T109" fmla="*/ 539 h 1215"/>
                  <a:gd name="T110" fmla="*/ 204 w 2476"/>
                  <a:gd name="T111" fmla="*/ 420 h 1215"/>
                  <a:gd name="T112" fmla="*/ 153 w 2476"/>
                  <a:gd name="T113" fmla="*/ 369 h 1215"/>
                  <a:gd name="T114" fmla="*/ 132 w 2476"/>
                  <a:gd name="T115" fmla="*/ 280 h 1215"/>
                  <a:gd name="T116" fmla="*/ 357 w 2476"/>
                  <a:gd name="T117" fmla="*/ 73 h 1215"/>
                  <a:gd name="T118" fmla="*/ 481 w 2476"/>
                  <a:gd name="T119" fmla="*/ 86 h 1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76" h="1215">
                    <a:moveTo>
                      <a:pt x="494" y="100"/>
                    </a:moveTo>
                    <a:lnTo>
                      <a:pt x="494" y="164"/>
                    </a:lnTo>
                    <a:lnTo>
                      <a:pt x="489" y="164"/>
                    </a:lnTo>
                    <a:lnTo>
                      <a:pt x="484" y="164"/>
                    </a:lnTo>
                    <a:lnTo>
                      <a:pt x="478" y="164"/>
                    </a:lnTo>
                    <a:lnTo>
                      <a:pt x="473" y="167"/>
                    </a:lnTo>
                    <a:lnTo>
                      <a:pt x="468" y="170"/>
                    </a:lnTo>
                    <a:lnTo>
                      <a:pt x="462" y="170"/>
                    </a:lnTo>
                    <a:lnTo>
                      <a:pt x="460" y="175"/>
                    </a:lnTo>
                    <a:lnTo>
                      <a:pt x="454" y="178"/>
                    </a:lnTo>
                    <a:lnTo>
                      <a:pt x="451" y="181"/>
                    </a:lnTo>
                    <a:lnTo>
                      <a:pt x="446" y="186"/>
                    </a:lnTo>
                    <a:lnTo>
                      <a:pt x="449" y="199"/>
                    </a:lnTo>
                    <a:lnTo>
                      <a:pt x="451" y="207"/>
                    </a:lnTo>
                    <a:lnTo>
                      <a:pt x="457" y="213"/>
                    </a:lnTo>
                    <a:lnTo>
                      <a:pt x="468" y="216"/>
                    </a:lnTo>
                    <a:lnTo>
                      <a:pt x="476" y="218"/>
                    </a:lnTo>
                    <a:lnTo>
                      <a:pt x="486" y="221"/>
                    </a:lnTo>
                    <a:lnTo>
                      <a:pt x="497" y="224"/>
                    </a:lnTo>
                    <a:lnTo>
                      <a:pt x="508" y="229"/>
                    </a:lnTo>
                    <a:lnTo>
                      <a:pt x="516" y="234"/>
                    </a:lnTo>
                    <a:lnTo>
                      <a:pt x="521" y="245"/>
                    </a:lnTo>
                    <a:lnTo>
                      <a:pt x="484" y="299"/>
                    </a:lnTo>
                    <a:lnTo>
                      <a:pt x="494" y="288"/>
                    </a:lnTo>
                    <a:lnTo>
                      <a:pt x="497" y="275"/>
                    </a:lnTo>
                    <a:lnTo>
                      <a:pt x="497" y="264"/>
                    </a:lnTo>
                    <a:lnTo>
                      <a:pt x="492" y="251"/>
                    </a:lnTo>
                    <a:lnTo>
                      <a:pt x="481" y="240"/>
                    </a:lnTo>
                    <a:lnTo>
                      <a:pt x="470" y="229"/>
                    </a:lnTo>
                    <a:lnTo>
                      <a:pt x="457" y="221"/>
                    </a:lnTo>
                    <a:lnTo>
                      <a:pt x="443" y="213"/>
                    </a:lnTo>
                    <a:lnTo>
                      <a:pt x="427" y="207"/>
                    </a:lnTo>
                    <a:lnTo>
                      <a:pt x="414" y="202"/>
                    </a:lnTo>
                    <a:lnTo>
                      <a:pt x="409" y="202"/>
                    </a:lnTo>
                    <a:lnTo>
                      <a:pt x="403" y="202"/>
                    </a:lnTo>
                    <a:lnTo>
                      <a:pt x="398" y="205"/>
                    </a:lnTo>
                    <a:lnTo>
                      <a:pt x="395" y="207"/>
                    </a:lnTo>
                    <a:lnTo>
                      <a:pt x="390" y="213"/>
                    </a:lnTo>
                    <a:lnTo>
                      <a:pt x="387" y="216"/>
                    </a:lnTo>
                    <a:lnTo>
                      <a:pt x="382" y="221"/>
                    </a:lnTo>
                    <a:lnTo>
                      <a:pt x="379" y="226"/>
                    </a:lnTo>
                    <a:lnTo>
                      <a:pt x="374" y="232"/>
                    </a:lnTo>
                    <a:lnTo>
                      <a:pt x="366" y="234"/>
                    </a:lnTo>
                    <a:lnTo>
                      <a:pt x="374" y="248"/>
                    </a:lnTo>
                    <a:lnTo>
                      <a:pt x="379" y="261"/>
                    </a:lnTo>
                    <a:lnTo>
                      <a:pt x="384" y="277"/>
                    </a:lnTo>
                    <a:lnTo>
                      <a:pt x="390" y="291"/>
                    </a:lnTo>
                    <a:lnTo>
                      <a:pt x="395" y="307"/>
                    </a:lnTo>
                    <a:lnTo>
                      <a:pt x="403" y="321"/>
                    </a:lnTo>
                    <a:lnTo>
                      <a:pt x="409" y="331"/>
                    </a:lnTo>
                    <a:lnTo>
                      <a:pt x="417" y="342"/>
                    </a:lnTo>
                    <a:lnTo>
                      <a:pt x="425" y="348"/>
                    </a:lnTo>
                    <a:lnTo>
                      <a:pt x="435" y="348"/>
                    </a:lnTo>
                    <a:lnTo>
                      <a:pt x="511" y="331"/>
                    </a:lnTo>
                    <a:lnTo>
                      <a:pt x="508" y="334"/>
                    </a:lnTo>
                    <a:lnTo>
                      <a:pt x="508" y="334"/>
                    </a:lnTo>
                    <a:lnTo>
                      <a:pt x="505" y="337"/>
                    </a:lnTo>
                    <a:lnTo>
                      <a:pt x="505" y="339"/>
                    </a:lnTo>
                    <a:lnTo>
                      <a:pt x="505" y="342"/>
                    </a:lnTo>
                    <a:lnTo>
                      <a:pt x="505" y="345"/>
                    </a:lnTo>
                    <a:lnTo>
                      <a:pt x="505" y="348"/>
                    </a:lnTo>
                    <a:lnTo>
                      <a:pt x="505" y="353"/>
                    </a:lnTo>
                    <a:lnTo>
                      <a:pt x="505" y="356"/>
                    </a:lnTo>
                    <a:lnTo>
                      <a:pt x="505" y="358"/>
                    </a:lnTo>
                    <a:lnTo>
                      <a:pt x="508" y="361"/>
                    </a:lnTo>
                    <a:lnTo>
                      <a:pt x="511" y="366"/>
                    </a:lnTo>
                    <a:lnTo>
                      <a:pt x="516" y="366"/>
                    </a:lnTo>
                    <a:lnTo>
                      <a:pt x="519" y="369"/>
                    </a:lnTo>
                    <a:lnTo>
                      <a:pt x="524" y="369"/>
                    </a:lnTo>
                    <a:lnTo>
                      <a:pt x="527" y="369"/>
                    </a:lnTo>
                    <a:lnTo>
                      <a:pt x="532" y="369"/>
                    </a:lnTo>
                    <a:lnTo>
                      <a:pt x="537" y="369"/>
                    </a:lnTo>
                    <a:lnTo>
                      <a:pt x="540" y="369"/>
                    </a:lnTo>
                    <a:lnTo>
                      <a:pt x="543" y="369"/>
                    </a:lnTo>
                    <a:lnTo>
                      <a:pt x="551" y="350"/>
                    </a:lnTo>
                    <a:lnTo>
                      <a:pt x="556" y="334"/>
                    </a:lnTo>
                    <a:lnTo>
                      <a:pt x="559" y="315"/>
                    </a:lnTo>
                    <a:lnTo>
                      <a:pt x="562" y="296"/>
                    </a:lnTo>
                    <a:lnTo>
                      <a:pt x="564" y="277"/>
                    </a:lnTo>
                    <a:lnTo>
                      <a:pt x="562" y="261"/>
                    </a:lnTo>
                    <a:lnTo>
                      <a:pt x="556" y="245"/>
                    </a:lnTo>
                    <a:lnTo>
                      <a:pt x="548" y="226"/>
                    </a:lnTo>
                    <a:lnTo>
                      <a:pt x="537" y="210"/>
                    </a:lnTo>
                    <a:lnTo>
                      <a:pt x="521" y="197"/>
                    </a:lnTo>
                    <a:lnTo>
                      <a:pt x="570" y="164"/>
                    </a:lnTo>
                    <a:lnTo>
                      <a:pt x="572" y="172"/>
                    </a:lnTo>
                    <a:lnTo>
                      <a:pt x="572" y="178"/>
                    </a:lnTo>
                    <a:lnTo>
                      <a:pt x="572" y="186"/>
                    </a:lnTo>
                    <a:lnTo>
                      <a:pt x="575" y="191"/>
                    </a:lnTo>
                    <a:lnTo>
                      <a:pt x="578" y="197"/>
                    </a:lnTo>
                    <a:lnTo>
                      <a:pt x="583" y="202"/>
                    </a:lnTo>
                    <a:lnTo>
                      <a:pt x="586" y="207"/>
                    </a:lnTo>
                    <a:lnTo>
                      <a:pt x="591" y="213"/>
                    </a:lnTo>
                    <a:lnTo>
                      <a:pt x="596" y="218"/>
                    </a:lnTo>
                    <a:lnTo>
                      <a:pt x="602" y="224"/>
                    </a:lnTo>
                    <a:lnTo>
                      <a:pt x="629" y="175"/>
                    </a:lnTo>
                    <a:lnTo>
                      <a:pt x="672" y="194"/>
                    </a:lnTo>
                    <a:lnTo>
                      <a:pt x="712" y="210"/>
                    </a:lnTo>
                    <a:lnTo>
                      <a:pt x="755" y="229"/>
                    </a:lnTo>
                    <a:lnTo>
                      <a:pt x="795" y="248"/>
                    </a:lnTo>
                    <a:lnTo>
                      <a:pt x="835" y="264"/>
                    </a:lnTo>
                    <a:lnTo>
                      <a:pt x="878" y="280"/>
                    </a:lnTo>
                    <a:lnTo>
                      <a:pt x="919" y="299"/>
                    </a:lnTo>
                    <a:lnTo>
                      <a:pt x="959" y="313"/>
                    </a:lnTo>
                    <a:lnTo>
                      <a:pt x="1002" y="329"/>
                    </a:lnTo>
                    <a:lnTo>
                      <a:pt x="1042" y="342"/>
                    </a:lnTo>
                    <a:lnTo>
                      <a:pt x="1042" y="348"/>
                    </a:lnTo>
                    <a:lnTo>
                      <a:pt x="1042" y="356"/>
                    </a:lnTo>
                    <a:lnTo>
                      <a:pt x="1042" y="361"/>
                    </a:lnTo>
                    <a:lnTo>
                      <a:pt x="1042" y="366"/>
                    </a:lnTo>
                    <a:lnTo>
                      <a:pt x="1045" y="372"/>
                    </a:lnTo>
                    <a:lnTo>
                      <a:pt x="1045" y="377"/>
                    </a:lnTo>
                    <a:lnTo>
                      <a:pt x="1048" y="383"/>
                    </a:lnTo>
                    <a:lnTo>
                      <a:pt x="1053" y="388"/>
                    </a:lnTo>
                    <a:lnTo>
                      <a:pt x="1058" y="393"/>
                    </a:lnTo>
                    <a:lnTo>
                      <a:pt x="1064" y="396"/>
                    </a:lnTo>
                    <a:lnTo>
                      <a:pt x="1101" y="358"/>
                    </a:lnTo>
                    <a:lnTo>
                      <a:pt x="1093" y="366"/>
                    </a:lnTo>
                    <a:lnTo>
                      <a:pt x="1088" y="374"/>
                    </a:lnTo>
                    <a:lnTo>
                      <a:pt x="1083" y="385"/>
                    </a:lnTo>
                    <a:lnTo>
                      <a:pt x="1083" y="399"/>
                    </a:lnTo>
                    <a:lnTo>
                      <a:pt x="1085" y="410"/>
                    </a:lnTo>
                    <a:lnTo>
                      <a:pt x="1091" y="420"/>
                    </a:lnTo>
                    <a:lnTo>
                      <a:pt x="1099" y="431"/>
                    </a:lnTo>
                    <a:lnTo>
                      <a:pt x="1109" y="436"/>
                    </a:lnTo>
                    <a:lnTo>
                      <a:pt x="1120" y="442"/>
                    </a:lnTo>
                    <a:lnTo>
                      <a:pt x="1134" y="445"/>
                    </a:lnTo>
                    <a:lnTo>
                      <a:pt x="1144" y="447"/>
                    </a:lnTo>
                    <a:lnTo>
                      <a:pt x="1155" y="447"/>
                    </a:lnTo>
                    <a:lnTo>
                      <a:pt x="1163" y="445"/>
                    </a:lnTo>
                    <a:lnTo>
                      <a:pt x="1171" y="439"/>
                    </a:lnTo>
                    <a:lnTo>
                      <a:pt x="1179" y="431"/>
                    </a:lnTo>
                    <a:lnTo>
                      <a:pt x="1185" y="423"/>
                    </a:lnTo>
                    <a:lnTo>
                      <a:pt x="1190" y="415"/>
                    </a:lnTo>
                    <a:lnTo>
                      <a:pt x="1198" y="407"/>
                    </a:lnTo>
                    <a:lnTo>
                      <a:pt x="1203" y="399"/>
                    </a:lnTo>
                    <a:lnTo>
                      <a:pt x="1209" y="391"/>
                    </a:lnTo>
                    <a:lnTo>
                      <a:pt x="1254" y="396"/>
                    </a:lnTo>
                    <a:lnTo>
                      <a:pt x="1300" y="404"/>
                    </a:lnTo>
                    <a:lnTo>
                      <a:pt x="1346" y="415"/>
                    </a:lnTo>
                    <a:lnTo>
                      <a:pt x="1391" y="426"/>
                    </a:lnTo>
                    <a:lnTo>
                      <a:pt x="1434" y="436"/>
                    </a:lnTo>
                    <a:lnTo>
                      <a:pt x="1477" y="453"/>
                    </a:lnTo>
                    <a:lnTo>
                      <a:pt x="1518" y="469"/>
                    </a:lnTo>
                    <a:lnTo>
                      <a:pt x="1555" y="490"/>
                    </a:lnTo>
                    <a:lnTo>
                      <a:pt x="1590" y="515"/>
                    </a:lnTo>
                    <a:lnTo>
                      <a:pt x="1622" y="542"/>
                    </a:lnTo>
                    <a:lnTo>
                      <a:pt x="1652" y="536"/>
                    </a:lnTo>
                    <a:lnTo>
                      <a:pt x="1676" y="525"/>
                    </a:lnTo>
                    <a:lnTo>
                      <a:pt x="1697" y="507"/>
                    </a:lnTo>
                    <a:lnTo>
                      <a:pt x="1719" y="488"/>
                    </a:lnTo>
                    <a:lnTo>
                      <a:pt x="1738" y="463"/>
                    </a:lnTo>
                    <a:lnTo>
                      <a:pt x="1754" y="442"/>
                    </a:lnTo>
                    <a:lnTo>
                      <a:pt x="1773" y="423"/>
                    </a:lnTo>
                    <a:lnTo>
                      <a:pt x="1791" y="407"/>
                    </a:lnTo>
                    <a:lnTo>
                      <a:pt x="1813" y="396"/>
                    </a:lnTo>
                    <a:lnTo>
                      <a:pt x="1837" y="396"/>
                    </a:lnTo>
                    <a:lnTo>
                      <a:pt x="1859" y="380"/>
                    </a:lnTo>
                    <a:lnTo>
                      <a:pt x="1848" y="369"/>
                    </a:lnTo>
                    <a:lnTo>
                      <a:pt x="1867" y="350"/>
                    </a:lnTo>
                    <a:lnTo>
                      <a:pt x="1885" y="331"/>
                    </a:lnTo>
                    <a:lnTo>
                      <a:pt x="1907" y="310"/>
                    </a:lnTo>
                    <a:lnTo>
                      <a:pt x="1928" y="288"/>
                    </a:lnTo>
                    <a:lnTo>
                      <a:pt x="1953" y="269"/>
                    </a:lnTo>
                    <a:lnTo>
                      <a:pt x="1979" y="251"/>
                    </a:lnTo>
                    <a:lnTo>
                      <a:pt x="2006" y="234"/>
                    </a:lnTo>
                    <a:lnTo>
                      <a:pt x="2033" y="221"/>
                    </a:lnTo>
                    <a:lnTo>
                      <a:pt x="2063" y="210"/>
                    </a:lnTo>
                    <a:lnTo>
                      <a:pt x="2089" y="202"/>
                    </a:lnTo>
                    <a:lnTo>
                      <a:pt x="2057" y="186"/>
                    </a:lnTo>
                    <a:lnTo>
                      <a:pt x="2116" y="164"/>
                    </a:lnTo>
                    <a:lnTo>
                      <a:pt x="2108" y="156"/>
                    </a:lnTo>
                    <a:lnTo>
                      <a:pt x="2100" y="145"/>
                    </a:lnTo>
                    <a:lnTo>
                      <a:pt x="2098" y="135"/>
                    </a:lnTo>
                    <a:lnTo>
                      <a:pt x="2098" y="124"/>
                    </a:lnTo>
                    <a:lnTo>
                      <a:pt x="2098" y="113"/>
                    </a:lnTo>
                    <a:lnTo>
                      <a:pt x="2100" y="100"/>
                    </a:lnTo>
                    <a:lnTo>
                      <a:pt x="2103" y="89"/>
                    </a:lnTo>
                    <a:lnTo>
                      <a:pt x="2108" y="78"/>
                    </a:lnTo>
                    <a:lnTo>
                      <a:pt x="2114" y="67"/>
                    </a:lnTo>
                    <a:lnTo>
                      <a:pt x="2116" y="57"/>
                    </a:lnTo>
                    <a:lnTo>
                      <a:pt x="2138" y="65"/>
                    </a:lnTo>
                    <a:lnTo>
                      <a:pt x="2154" y="73"/>
                    </a:lnTo>
                    <a:lnTo>
                      <a:pt x="2173" y="84"/>
                    </a:lnTo>
                    <a:lnTo>
                      <a:pt x="2192" y="92"/>
                    </a:lnTo>
                    <a:lnTo>
                      <a:pt x="2208" y="102"/>
                    </a:lnTo>
                    <a:lnTo>
                      <a:pt x="2224" y="116"/>
                    </a:lnTo>
                    <a:lnTo>
                      <a:pt x="2237" y="129"/>
                    </a:lnTo>
                    <a:lnTo>
                      <a:pt x="2251" y="143"/>
                    </a:lnTo>
                    <a:lnTo>
                      <a:pt x="2264" y="159"/>
                    </a:lnTo>
                    <a:lnTo>
                      <a:pt x="2272" y="175"/>
                    </a:lnTo>
                    <a:lnTo>
                      <a:pt x="2272" y="170"/>
                    </a:lnTo>
                    <a:lnTo>
                      <a:pt x="2269" y="167"/>
                    </a:lnTo>
                    <a:lnTo>
                      <a:pt x="2264" y="167"/>
                    </a:lnTo>
                    <a:lnTo>
                      <a:pt x="2261" y="164"/>
                    </a:lnTo>
                    <a:lnTo>
                      <a:pt x="2256" y="164"/>
                    </a:lnTo>
                    <a:lnTo>
                      <a:pt x="2251" y="164"/>
                    </a:lnTo>
                    <a:lnTo>
                      <a:pt x="2248" y="167"/>
                    </a:lnTo>
                    <a:lnTo>
                      <a:pt x="2243" y="167"/>
                    </a:lnTo>
                    <a:lnTo>
                      <a:pt x="2240" y="164"/>
                    </a:lnTo>
                    <a:lnTo>
                      <a:pt x="2234" y="164"/>
                    </a:lnTo>
                    <a:lnTo>
                      <a:pt x="2232" y="167"/>
                    </a:lnTo>
                    <a:lnTo>
                      <a:pt x="2229" y="170"/>
                    </a:lnTo>
                    <a:lnTo>
                      <a:pt x="2229" y="172"/>
                    </a:lnTo>
                    <a:lnTo>
                      <a:pt x="2226" y="175"/>
                    </a:lnTo>
                    <a:lnTo>
                      <a:pt x="2226" y="178"/>
                    </a:lnTo>
                    <a:lnTo>
                      <a:pt x="2226" y="183"/>
                    </a:lnTo>
                    <a:lnTo>
                      <a:pt x="2226" y="186"/>
                    </a:lnTo>
                    <a:lnTo>
                      <a:pt x="2224" y="189"/>
                    </a:lnTo>
                    <a:lnTo>
                      <a:pt x="2224" y="194"/>
                    </a:lnTo>
                    <a:lnTo>
                      <a:pt x="2224" y="197"/>
                    </a:lnTo>
                    <a:lnTo>
                      <a:pt x="2216" y="191"/>
                    </a:lnTo>
                    <a:lnTo>
                      <a:pt x="2208" y="189"/>
                    </a:lnTo>
                    <a:lnTo>
                      <a:pt x="2200" y="186"/>
                    </a:lnTo>
                    <a:lnTo>
                      <a:pt x="2192" y="186"/>
                    </a:lnTo>
                    <a:lnTo>
                      <a:pt x="2183" y="186"/>
                    </a:lnTo>
                    <a:lnTo>
                      <a:pt x="2175" y="189"/>
                    </a:lnTo>
                    <a:lnTo>
                      <a:pt x="2167" y="191"/>
                    </a:lnTo>
                    <a:lnTo>
                      <a:pt x="2162" y="197"/>
                    </a:lnTo>
                    <a:lnTo>
                      <a:pt x="2154" y="205"/>
                    </a:lnTo>
                    <a:lnTo>
                      <a:pt x="2149" y="213"/>
                    </a:lnTo>
                    <a:lnTo>
                      <a:pt x="2151" y="226"/>
                    </a:lnTo>
                    <a:lnTo>
                      <a:pt x="2157" y="237"/>
                    </a:lnTo>
                    <a:lnTo>
                      <a:pt x="2162" y="240"/>
                    </a:lnTo>
                    <a:lnTo>
                      <a:pt x="2167" y="242"/>
                    </a:lnTo>
                    <a:lnTo>
                      <a:pt x="2173" y="242"/>
                    </a:lnTo>
                    <a:lnTo>
                      <a:pt x="2181" y="242"/>
                    </a:lnTo>
                    <a:lnTo>
                      <a:pt x="2189" y="245"/>
                    </a:lnTo>
                    <a:lnTo>
                      <a:pt x="2197" y="248"/>
                    </a:lnTo>
                    <a:lnTo>
                      <a:pt x="2205" y="259"/>
                    </a:lnTo>
                    <a:lnTo>
                      <a:pt x="2213" y="272"/>
                    </a:lnTo>
                    <a:lnTo>
                      <a:pt x="2229" y="269"/>
                    </a:lnTo>
                    <a:lnTo>
                      <a:pt x="2245" y="267"/>
                    </a:lnTo>
                    <a:lnTo>
                      <a:pt x="2259" y="264"/>
                    </a:lnTo>
                    <a:lnTo>
                      <a:pt x="2275" y="259"/>
                    </a:lnTo>
                    <a:lnTo>
                      <a:pt x="2288" y="253"/>
                    </a:lnTo>
                    <a:lnTo>
                      <a:pt x="2299" y="245"/>
                    </a:lnTo>
                    <a:lnTo>
                      <a:pt x="2312" y="234"/>
                    </a:lnTo>
                    <a:lnTo>
                      <a:pt x="2320" y="224"/>
                    </a:lnTo>
                    <a:lnTo>
                      <a:pt x="2328" y="210"/>
                    </a:lnTo>
                    <a:lnTo>
                      <a:pt x="2331" y="197"/>
                    </a:lnTo>
                    <a:lnTo>
                      <a:pt x="2345" y="205"/>
                    </a:lnTo>
                    <a:lnTo>
                      <a:pt x="2361" y="207"/>
                    </a:lnTo>
                    <a:lnTo>
                      <a:pt x="2374" y="213"/>
                    </a:lnTo>
                    <a:lnTo>
                      <a:pt x="2390" y="216"/>
                    </a:lnTo>
                    <a:lnTo>
                      <a:pt x="2406" y="218"/>
                    </a:lnTo>
                    <a:lnTo>
                      <a:pt x="2422" y="224"/>
                    </a:lnTo>
                    <a:lnTo>
                      <a:pt x="2439" y="226"/>
                    </a:lnTo>
                    <a:lnTo>
                      <a:pt x="2452" y="232"/>
                    </a:lnTo>
                    <a:lnTo>
                      <a:pt x="2465" y="240"/>
                    </a:lnTo>
                    <a:lnTo>
                      <a:pt x="2476" y="251"/>
                    </a:lnTo>
                    <a:lnTo>
                      <a:pt x="2460" y="267"/>
                    </a:lnTo>
                    <a:lnTo>
                      <a:pt x="2444" y="280"/>
                    </a:lnTo>
                    <a:lnTo>
                      <a:pt x="2422" y="294"/>
                    </a:lnTo>
                    <a:lnTo>
                      <a:pt x="2404" y="307"/>
                    </a:lnTo>
                    <a:lnTo>
                      <a:pt x="2382" y="321"/>
                    </a:lnTo>
                    <a:lnTo>
                      <a:pt x="2361" y="334"/>
                    </a:lnTo>
                    <a:lnTo>
                      <a:pt x="2339" y="345"/>
                    </a:lnTo>
                    <a:lnTo>
                      <a:pt x="2318" y="356"/>
                    </a:lnTo>
                    <a:lnTo>
                      <a:pt x="2296" y="369"/>
                    </a:lnTo>
                    <a:lnTo>
                      <a:pt x="2272" y="380"/>
                    </a:lnTo>
                    <a:lnTo>
                      <a:pt x="2272" y="372"/>
                    </a:lnTo>
                    <a:lnTo>
                      <a:pt x="2269" y="366"/>
                    </a:lnTo>
                    <a:lnTo>
                      <a:pt x="2267" y="361"/>
                    </a:lnTo>
                    <a:lnTo>
                      <a:pt x="2261" y="358"/>
                    </a:lnTo>
                    <a:lnTo>
                      <a:pt x="2256" y="358"/>
                    </a:lnTo>
                    <a:lnTo>
                      <a:pt x="2248" y="358"/>
                    </a:lnTo>
                    <a:lnTo>
                      <a:pt x="2243" y="358"/>
                    </a:lnTo>
                    <a:lnTo>
                      <a:pt x="2237" y="358"/>
                    </a:lnTo>
                    <a:lnTo>
                      <a:pt x="2229" y="358"/>
                    </a:lnTo>
                    <a:lnTo>
                      <a:pt x="2224" y="358"/>
                    </a:lnTo>
                    <a:lnTo>
                      <a:pt x="2226" y="366"/>
                    </a:lnTo>
                    <a:lnTo>
                      <a:pt x="2226" y="377"/>
                    </a:lnTo>
                    <a:lnTo>
                      <a:pt x="2224" y="385"/>
                    </a:lnTo>
                    <a:lnTo>
                      <a:pt x="2224" y="396"/>
                    </a:lnTo>
                    <a:lnTo>
                      <a:pt x="2218" y="404"/>
                    </a:lnTo>
                    <a:lnTo>
                      <a:pt x="2213" y="412"/>
                    </a:lnTo>
                    <a:lnTo>
                      <a:pt x="2208" y="420"/>
                    </a:lnTo>
                    <a:lnTo>
                      <a:pt x="2200" y="426"/>
                    </a:lnTo>
                    <a:lnTo>
                      <a:pt x="2189" y="428"/>
                    </a:lnTo>
                    <a:lnTo>
                      <a:pt x="2175" y="428"/>
                    </a:lnTo>
                    <a:lnTo>
                      <a:pt x="2175" y="423"/>
                    </a:lnTo>
                    <a:lnTo>
                      <a:pt x="2175" y="420"/>
                    </a:lnTo>
                    <a:lnTo>
                      <a:pt x="2173" y="415"/>
                    </a:lnTo>
                    <a:lnTo>
                      <a:pt x="2167" y="412"/>
                    </a:lnTo>
                    <a:lnTo>
                      <a:pt x="2165" y="407"/>
                    </a:lnTo>
                    <a:lnTo>
                      <a:pt x="2162" y="404"/>
                    </a:lnTo>
                    <a:lnTo>
                      <a:pt x="2157" y="401"/>
                    </a:lnTo>
                    <a:lnTo>
                      <a:pt x="2154" y="396"/>
                    </a:lnTo>
                    <a:lnTo>
                      <a:pt x="2151" y="393"/>
                    </a:lnTo>
                    <a:lnTo>
                      <a:pt x="2149" y="391"/>
                    </a:lnTo>
                    <a:lnTo>
                      <a:pt x="2146" y="391"/>
                    </a:lnTo>
                    <a:lnTo>
                      <a:pt x="2140" y="393"/>
                    </a:lnTo>
                    <a:lnTo>
                      <a:pt x="2135" y="393"/>
                    </a:lnTo>
                    <a:lnTo>
                      <a:pt x="2130" y="396"/>
                    </a:lnTo>
                    <a:lnTo>
                      <a:pt x="2127" y="396"/>
                    </a:lnTo>
                    <a:lnTo>
                      <a:pt x="2122" y="399"/>
                    </a:lnTo>
                    <a:lnTo>
                      <a:pt x="2116" y="399"/>
                    </a:lnTo>
                    <a:lnTo>
                      <a:pt x="2114" y="401"/>
                    </a:lnTo>
                    <a:lnTo>
                      <a:pt x="2111" y="404"/>
                    </a:lnTo>
                    <a:lnTo>
                      <a:pt x="2106" y="407"/>
                    </a:lnTo>
                    <a:lnTo>
                      <a:pt x="2114" y="418"/>
                    </a:lnTo>
                    <a:lnTo>
                      <a:pt x="2122" y="431"/>
                    </a:lnTo>
                    <a:lnTo>
                      <a:pt x="2130" y="442"/>
                    </a:lnTo>
                    <a:lnTo>
                      <a:pt x="2135" y="455"/>
                    </a:lnTo>
                    <a:lnTo>
                      <a:pt x="2140" y="466"/>
                    </a:lnTo>
                    <a:lnTo>
                      <a:pt x="2143" y="477"/>
                    </a:lnTo>
                    <a:lnTo>
                      <a:pt x="2140" y="488"/>
                    </a:lnTo>
                    <a:lnTo>
                      <a:pt x="2135" y="498"/>
                    </a:lnTo>
                    <a:lnTo>
                      <a:pt x="2124" y="507"/>
                    </a:lnTo>
                    <a:lnTo>
                      <a:pt x="2106" y="515"/>
                    </a:lnTo>
                    <a:lnTo>
                      <a:pt x="2095" y="520"/>
                    </a:lnTo>
                    <a:lnTo>
                      <a:pt x="2084" y="520"/>
                    </a:lnTo>
                    <a:lnTo>
                      <a:pt x="2073" y="515"/>
                    </a:lnTo>
                    <a:lnTo>
                      <a:pt x="2063" y="509"/>
                    </a:lnTo>
                    <a:lnTo>
                      <a:pt x="2055" y="504"/>
                    </a:lnTo>
                    <a:lnTo>
                      <a:pt x="2047" y="496"/>
                    </a:lnTo>
                    <a:lnTo>
                      <a:pt x="2036" y="493"/>
                    </a:lnTo>
                    <a:lnTo>
                      <a:pt x="2028" y="490"/>
                    </a:lnTo>
                    <a:lnTo>
                      <a:pt x="2020" y="493"/>
                    </a:lnTo>
                    <a:lnTo>
                      <a:pt x="2009" y="504"/>
                    </a:lnTo>
                    <a:lnTo>
                      <a:pt x="2052" y="552"/>
                    </a:lnTo>
                    <a:lnTo>
                      <a:pt x="1912" y="682"/>
                    </a:lnTo>
                    <a:lnTo>
                      <a:pt x="1920" y="671"/>
                    </a:lnTo>
                    <a:lnTo>
                      <a:pt x="1926" y="657"/>
                    </a:lnTo>
                    <a:lnTo>
                      <a:pt x="1931" y="644"/>
                    </a:lnTo>
                    <a:lnTo>
                      <a:pt x="1936" y="630"/>
                    </a:lnTo>
                    <a:lnTo>
                      <a:pt x="1939" y="617"/>
                    </a:lnTo>
                    <a:lnTo>
                      <a:pt x="1942" y="603"/>
                    </a:lnTo>
                    <a:lnTo>
                      <a:pt x="1944" y="590"/>
                    </a:lnTo>
                    <a:lnTo>
                      <a:pt x="1947" y="577"/>
                    </a:lnTo>
                    <a:lnTo>
                      <a:pt x="1947" y="563"/>
                    </a:lnTo>
                    <a:lnTo>
                      <a:pt x="1944" y="552"/>
                    </a:lnTo>
                    <a:lnTo>
                      <a:pt x="1859" y="585"/>
                    </a:lnTo>
                    <a:lnTo>
                      <a:pt x="1883" y="601"/>
                    </a:lnTo>
                    <a:lnTo>
                      <a:pt x="1893" y="617"/>
                    </a:lnTo>
                    <a:lnTo>
                      <a:pt x="1896" y="633"/>
                    </a:lnTo>
                    <a:lnTo>
                      <a:pt x="1893" y="652"/>
                    </a:lnTo>
                    <a:lnTo>
                      <a:pt x="1883" y="671"/>
                    </a:lnTo>
                    <a:lnTo>
                      <a:pt x="1872" y="692"/>
                    </a:lnTo>
                    <a:lnTo>
                      <a:pt x="1859" y="711"/>
                    </a:lnTo>
                    <a:lnTo>
                      <a:pt x="1848" y="730"/>
                    </a:lnTo>
                    <a:lnTo>
                      <a:pt x="1840" y="749"/>
                    </a:lnTo>
                    <a:lnTo>
                      <a:pt x="1837" y="768"/>
                    </a:lnTo>
                    <a:lnTo>
                      <a:pt x="1778" y="719"/>
                    </a:lnTo>
                    <a:lnTo>
                      <a:pt x="1770" y="725"/>
                    </a:lnTo>
                    <a:lnTo>
                      <a:pt x="1765" y="733"/>
                    </a:lnTo>
                    <a:lnTo>
                      <a:pt x="1759" y="741"/>
                    </a:lnTo>
                    <a:lnTo>
                      <a:pt x="1759" y="752"/>
                    </a:lnTo>
                    <a:lnTo>
                      <a:pt x="1759" y="762"/>
                    </a:lnTo>
                    <a:lnTo>
                      <a:pt x="1759" y="773"/>
                    </a:lnTo>
                    <a:lnTo>
                      <a:pt x="1762" y="784"/>
                    </a:lnTo>
                    <a:lnTo>
                      <a:pt x="1762" y="795"/>
                    </a:lnTo>
                    <a:lnTo>
                      <a:pt x="1765" y="806"/>
                    </a:lnTo>
                    <a:lnTo>
                      <a:pt x="1762" y="816"/>
                    </a:lnTo>
                    <a:lnTo>
                      <a:pt x="1775" y="819"/>
                    </a:lnTo>
                    <a:lnTo>
                      <a:pt x="1781" y="827"/>
                    </a:lnTo>
                    <a:lnTo>
                      <a:pt x="1781" y="833"/>
                    </a:lnTo>
                    <a:lnTo>
                      <a:pt x="1778" y="841"/>
                    </a:lnTo>
                    <a:lnTo>
                      <a:pt x="1773" y="849"/>
                    </a:lnTo>
                    <a:lnTo>
                      <a:pt x="1765" y="857"/>
                    </a:lnTo>
                    <a:lnTo>
                      <a:pt x="1756" y="865"/>
                    </a:lnTo>
                    <a:lnTo>
                      <a:pt x="1751" y="870"/>
                    </a:lnTo>
                    <a:lnTo>
                      <a:pt x="1746" y="876"/>
                    </a:lnTo>
                    <a:lnTo>
                      <a:pt x="1740" y="881"/>
                    </a:lnTo>
                    <a:lnTo>
                      <a:pt x="1665" y="929"/>
                    </a:lnTo>
                    <a:lnTo>
                      <a:pt x="1673" y="919"/>
                    </a:lnTo>
                    <a:lnTo>
                      <a:pt x="1681" y="908"/>
                    </a:lnTo>
                    <a:lnTo>
                      <a:pt x="1689" y="894"/>
                    </a:lnTo>
                    <a:lnTo>
                      <a:pt x="1697" y="878"/>
                    </a:lnTo>
                    <a:lnTo>
                      <a:pt x="1705" y="865"/>
                    </a:lnTo>
                    <a:lnTo>
                      <a:pt x="1711" y="849"/>
                    </a:lnTo>
                    <a:lnTo>
                      <a:pt x="1714" y="830"/>
                    </a:lnTo>
                    <a:lnTo>
                      <a:pt x="1716" y="814"/>
                    </a:lnTo>
                    <a:lnTo>
                      <a:pt x="1716" y="795"/>
                    </a:lnTo>
                    <a:lnTo>
                      <a:pt x="1714" y="779"/>
                    </a:lnTo>
                    <a:lnTo>
                      <a:pt x="1684" y="803"/>
                    </a:lnTo>
                    <a:lnTo>
                      <a:pt x="1663" y="830"/>
                    </a:lnTo>
                    <a:lnTo>
                      <a:pt x="1649" y="862"/>
                    </a:lnTo>
                    <a:lnTo>
                      <a:pt x="1638" y="894"/>
                    </a:lnTo>
                    <a:lnTo>
                      <a:pt x="1630" y="929"/>
                    </a:lnTo>
                    <a:lnTo>
                      <a:pt x="1625" y="965"/>
                    </a:lnTo>
                    <a:lnTo>
                      <a:pt x="1614" y="1000"/>
                    </a:lnTo>
                    <a:lnTo>
                      <a:pt x="1601" y="1032"/>
                    </a:lnTo>
                    <a:lnTo>
                      <a:pt x="1579" y="1067"/>
                    </a:lnTo>
                    <a:lnTo>
                      <a:pt x="1547" y="1097"/>
                    </a:lnTo>
                    <a:lnTo>
                      <a:pt x="1544" y="1110"/>
                    </a:lnTo>
                    <a:lnTo>
                      <a:pt x="1542" y="1121"/>
                    </a:lnTo>
                    <a:lnTo>
                      <a:pt x="1536" y="1134"/>
                    </a:lnTo>
                    <a:lnTo>
                      <a:pt x="1531" y="1145"/>
                    </a:lnTo>
                    <a:lnTo>
                      <a:pt x="1526" y="1159"/>
                    </a:lnTo>
                    <a:lnTo>
                      <a:pt x="1520" y="1169"/>
                    </a:lnTo>
                    <a:lnTo>
                      <a:pt x="1515" y="1180"/>
                    </a:lnTo>
                    <a:lnTo>
                      <a:pt x="1507" y="1191"/>
                    </a:lnTo>
                    <a:lnTo>
                      <a:pt x="1499" y="1204"/>
                    </a:lnTo>
                    <a:lnTo>
                      <a:pt x="1488" y="1215"/>
                    </a:lnTo>
                    <a:lnTo>
                      <a:pt x="1466" y="1194"/>
                    </a:lnTo>
                    <a:lnTo>
                      <a:pt x="1442" y="1169"/>
                    </a:lnTo>
                    <a:lnTo>
                      <a:pt x="1421" y="1145"/>
                    </a:lnTo>
                    <a:lnTo>
                      <a:pt x="1399" y="1118"/>
                    </a:lnTo>
                    <a:lnTo>
                      <a:pt x="1381" y="1091"/>
                    </a:lnTo>
                    <a:lnTo>
                      <a:pt x="1362" y="1064"/>
                    </a:lnTo>
                    <a:lnTo>
                      <a:pt x="1346" y="1035"/>
                    </a:lnTo>
                    <a:lnTo>
                      <a:pt x="1330" y="1002"/>
                    </a:lnTo>
                    <a:lnTo>
                      <a:pt x="1316" y="973"/>
                    </a:lnTo>
                    <a:lnTo>
                      <a:pt x="1305" y="940"/>
                    </a:lnTo>
                    <a:lnTo>
                      <a:pt x="1268" y="940"/>
                    </a:lnTo>
                    <a:lnTo>
                      <a:pt x="1265" y="911"/>
                    </a:lnTo>
                    <a:lnTo>
                      <a:pt x="1273" y="886"/>
                    </a:lnTo>
                    <a:lnTo>
                      <a:pt x="1284" y="868"/>
                    </a:lnTo>
                    <a:lnTo>
                      <a:pt x="1303" y="851"/>
                    </a:lnTo>
                    <a:lnTo>
                      <a:pt x="1321" y="838"/>
                    </a:lnTo>
                    <a:lnTo>
                      <a:pt x="1340" y="824"/>
                    </a:lnTo>
                    <a:lnTo>
                      <a:pt x="1359" y="808"/>
                    </a:lnTo>
                    <a:lnTo>
                      <a:pt x="1373" y="792"/>
                    </a:lnTo>
                    <a:lnTo>
                      <a:pt x="1381" y="773"/>
                    </a:lnTo>
                    <a:lnTo>
                      <a:pt x="1381" y="746"/>
                    </a:lnTo>
                    <a:lnTo>
                      <a:pt x="1327" y="768"/>
                    </a:lnTo>
                    <a:lnTo>
                      <a:pt x="1330" y="757"/>
                    </a:lnTo>
                    <a:lnTo>
                      <a:pt x="1332" y="749"/>
                    </a:lnTo>
                    <a:lnTo>
                      <a:pt x="1338" y="741"/>
                    </a:lnTo>
                    <a:lnTo>
                      <a:pt x="1343" y="733"/>
                    </a:lnTo>
                    <a:lnTo>
                      <a:pt x="1348" y="725"/>
                    </a:lnTo>
                    <a:lnTo>
                      <a:pt x="1356" y="717"/>
                    </a:lnTo>
                    <a:lnTo>
                      <a:pt x="1362" y="711"/>
                    </a:lnTo>
                    <a:lnTo>
                      <a:pt x="1370" y="703"/>
                    </a:lnTo>
                    <a:lnTo>
                      <a:pt x="1375" y="695"/>
                    </a:lnTo>
                    <a:lnTo>
                      <a:pt x="1381" y="687"/>
                    </a:lnTo>
                    <a:lnTo>
                      <a:pt x="1386" y="692"/>
                    </a:lnTo>
                    <a:lnTo>
                      <a:pt x="1389" y="695"/>
                    </a:lnTo>
                    <a:lnTo>
                      <a:pt x="1391" y="698"/>
                    </a:lnTo>
                    <a:lnTo>
                      <a:pt x="1397" y="700"/>
                    </a:lnTo>
                    <a:lnTo>
                      <a:pt x="1402" y="700"/>
                    </a:lnTo>
                    <a:lnTo>
                      <a:pt x="1405" y="700"/>
                    </a:lnTo>
                    <a:lnTo>
                      <a:pt x="1410" y="700"/>
                    </a:lnTo>
                    <a:lnTo>
                      <a:pt x="1415" y="698"/>
                    </a:lnTo>
                    <a:lnTo>
                      <a:pt x="1421" y="698"/>
                    </a:lnTo>
                    <a:lnTo>
                      <a:pt x="1424" y="698"/>
                    </a:lnTo>
                    <a:lnTo>
                      <a:pt x="1432" y="692"/>
                    </a:lnTo>
                    <a:lnTo>
                      <a:pt x="1440" y="687"/>
                    </a:lnTo>
                    <a:lnTo>
                      <a:pt x="1442" y="682"/>
                    </a:lnTo>
                    <a:lnTo>
                      <a:pt x="1442" y="674"/>
                    </a:lnTo>
                    <a:lnTo>
                      <a:pt x="1442" y="665"/>
                    </a:lnTo>
                    <a:lnTo>
                      <a:pt x="1440" y="657"/>
                    </a:lnTo>
                    <a:lnTo>
                      <a:pt x="1437" y="652"/>
                    </a:lnTo>
                    <a:lnTo>
                      <a:pt x="1434" y="647"/>
                    </a:lnTo>
                    <a:lnTo>
                      <a:pt x="1429" y="641"/>
                    </a:lnTo>
                    <a:lnTo>
                      <a:pt x="1424" y="639"/>
                    </a:lnTo>
                    <a:lnTo>
                      <a:pt x="1429" y="636"/>
                    </a:lnTo>
                    <a:lnTo>
                      <a:pt x="1437" y="636"/>
                    </a:lnTo>
                    <a:lnTo>
                      <a:pt x="1442" y="633"/>
                    </a:lnTo>
                    <a:lnTo>
                      <a:pt x="1448" y="630"/>
                    </a:lnTo>
                    <a:lnTo>
                      <a:pt x="1453" y="625"/>
                    </a:lnTo>
                    <a:lnTo>
                      <a:pt x="1458" y="622"/>
                    </a:lnTo>
                    <a:lnTo>
                      <a:pt x="1461" y="617"/>
                    </a:lnTo>
                    <a:lnTo>
                      <a:pt x="1464" y="609"/>
                    </a:lnTo>
                    <a:lnTo>
                      <a:pt x="1464" y="601"/>
                    </a:lnTo>
                    <a:lnTo>
                      <a:pt x="1461" y="590"/>
                    </a:lnTo>
                    <a:lnTo>
                      <a:pt x="1448" y="577"/>
                    </a:lnTo>
                    <a:lnTo>
                      <a:pt x="1437" y="571"/>
                    </a:lnTo>
                    <a:lnTo>
                      <a:pt x="1424" y="571"/>
                    </a:lnTo>
                    <a:lnTo>
                      <a:pt x="1415" y="574"/>
                    </a:lnTo>
                    <a:lnTo>
                      <a:pt x="1405" y="579"/>
                    </a:lnTo>
                    <a:lnTo>
                      <a:pt x="1394" y="585"/>
                    </a:lnTo>
                    <a:lnTo>
                      <a:pt x="1386" y="587"/>
                    </a:lnTo>
                    <a:lnTo>
                      <a:pt x="1375" y="590"/>
                    </a:lnTo>
                    <a:lnTo>
                      <a:pt x="1364" y="585"/>
                    </a:lnTo>
                    <a:lnTo>
                      <a:pt x="1354" y="574"/>
                    </a:lnTo>
                    <a:lnTo>
                      <a:pt x="1343" y="571"/>
                    </a:lnTo>
                    <a:lnTo>
                      <a:pt x="1335" y="571"/>
                    </a:lnTo>
                    <a:lnTo>
                      <a:pt x="1327" y="574"/>
                    </a:lnTo>
                    <a:lnTo>
                      <a:pt x="1319" y="577"/>
                    </a:lnTo>
                    <a:lnTo>
                      <a:pt x="1311" y="582"/>
                    </a:lnTo>
                    <a:lnTo>
                      <a:pt x="1305" y="587"/>
                    </a:lnTo>
                    <a:lnTo>
                      <a:pt x="1297" y="593"/>
                    </a:lnTo>
                    <a:lnTo>
                      <a:pt x="1292" y="601"/>
                    </a:lnTo>
                    <a:lnTo>
                      <a:pt x="1287" y="606"/>
                    </a:lnTo>
                    <a:lnTo>
                      <a:pt x="1279" y="612"/>
                    </a:lnTo>
                    <a:lnTo>
                      <a:pt x="1281" y="617"/>
                    </a:lnTo>
                    <a:lnTo>
                      <a:pt x="1281" y="622"/>
                    </a:lnTo>
                    <a:lnTo>
                      <a:pt x="1284" y="628"/>
                    </a:lnTo>
                    <a:lnTo>
                      <a:pt x="1287" y="633"/>
                    </a:lnTo>
                    <a:lnTo>
                      <a:pt x="1292" y="639"/>
                    </a:lnTo>
                    <a:lnTo>
                      <a:pt x="1295" y="641"/>
                    </a:lnTo>
                    <a:lnTo>
                      <a:pt x="1297" y="647"/>
                    </a:lnTo>
                    <a:lnTo>
                      <a:pt x="1303" y="649"/>
                    </a:lnTo>
                    <a:lnTo>
                      <a:pt x="1305" y="655"/>
                    </a:lnTo>
                    <a:lnTo>
                      <a:pt x="1305" y="660"/>
                    </a:lnTo>
                    <a:lnTo>
                      <a:pt x="1311" y="655"/>
                    </a:lnTo>
                    <a:lnTo>
                      <a:pt x="1316" y="649"/>
                    </a:lnTo>
                    <a:lnTo>
                      <a:pt x="1324" y="647"/>
                    </a:lnTo>
                    <a:lnTo>
                      <a:pt x="1330" y="641"/>
                    </a:lnTo>
                    <a:lnTo>
                      <a:pt x="1338" y="636"/>
                    </a:lnTo>
                    <a:lnTo>
                      <a:pt x="1346" y="633"/>
                    </a:lnTo>
                    <a:lnTo>
                      <a:pt x="1354" y="630"/>
                    </a:lnTo>
                    <a:lnTo>
                      <a:pt x="1359" y="628"/>
                    </a:lnTo>
                    <a:lnTo>
                      <a:pt x="1367" y="625"/>
                    </a:lnTo>
                    <a:lnTo>
                      <a:pt x="1375" y="622"/>
                    </a:lnTo>
                    <a:lnTo>
                      <a:pt x="1295" y="736"/>
                    </a:lnTo>
                    <a:lnTo>
                      <a:pt x="1295" y="736"/>
                    </a:lnTo>
                    <a:lnTo>
                      <a:pt x="1292" y="733"/>
                    </a:lnTo>
                    <a:lnTo>
                      <a:pt x="1289" y="727"/>
                    </a:lnTo>
                    <a:lnTo>
                      <a:pt x="1284" y="719"/>
                    </a:lnTo>
                    <a:lnTo>
                      <a:pt x="1279" y="711"/>
                    </a:lnTo>
                    <a:lnTo>
                      <a:pt x="1270" y="703"/>
                    </a:lnTo>
                    <a:lnTo>
                      <a:pt x="1262" y="695"/>
                    </a:lnTo>
                    <a:lnTo>
                      <a:pt x="1254" y="692"/>
                    </a:lnTo>
                    <a:lnTo>
                      <a:pt x="1246" y="692"/>
                    </a:lnTo>
                    <a:lnTo>
                      <a:pt x="1236" y="698"/>
                    </a:lnTo>
                    <a:lnTo>
                      <a:pt x="1241" y="719"/>
                    </a:lnTo>
                    <a:lnTo>
                      <a:pt x="1244" y="741"/>
                    </a:lnTo>
                    <a:lnTo>
                      <a:pt x="1249" y="765"/>
                    </a:lnTo>
                    <a:lnTo>
                      <a:pt x="1254" y="789"/>
                    </a:lnTo>
                    <a:lnTo>
                      <a:pt x="1257" y="814"/>
                    </a:lnTo>
                    <a:lnTo>
                      <a:pt x="1257" y="838"/>
                    </a:lnTo>
                    <a:lnTo>
                      <a:pt x="1257" y="862"/>
                    </a:lnTo>
                    <a:lnTo>
                      <a:pt x="1254" y="884"/>
                    </a:lnTo>
                    <a:lnTo>
                      <a:pt x="1246" y="908"/>
                    </a:lnTo>
                    <a:lnTo>
                      <a:pt x="1236" y="929"/>
                    </a:lnTo>
                    <a:lnTo>
                      <a:pt x="1230" y="935"/>
                    </a:lnTo>
                    <a:lnTo>
                      <a:pt x="1225" y="935"/>
                    </a:lnTo>
                    <a:lnTo>
                      <a:pt x="1219" y="932"/>
                    </a:lnTo>
                    <a:lnTo>
                      <a:pt x="1214" y="927"/>
                    </a:lnTo>
                    <a:lnTo>
                      <a:pt x="1209" y="919"/>
                    </a:lnTo>
                    <a:lnTo>
                      <a:pt x="1203" y="911"/>
                    </a:lnTo>
                    <a:lnTo>
                      <a:pt x="1198" y="900"/>
                    </a:lnTo>
                    <a:lnTo>
                      <a:pt x="1193" y="892"/>
                    </a:lnTo>
                    <a:lnTo>
                      <a:pt x="1190" y="884"/>
                    </a:lnTo>
                    <a:lnTo>
                      <a:pt x="1187" y="876"/>
                    </a:lnTo>
                    <a:lnTo>
                      <a:pt x="1182" y="865"/>
                    </a:lnTo>
                    <a:lnTo>
                      <a:pt x="1150" y="903"/>
                    </a:lnTo>
                    <a:lnTo>
                      <a:pt x="1136" y="897"/>
                    </a:lnTo>
                    <a:lnTo>
                      <a:pt x="1120" y="889"/>
                    </a:lnTo>
                    <a:lnTo>
                      <a:pt x="1107" y="884"/>
                    </a:lnTo>
                    <a:lnTo>
                      <a:pt x="1093" y="876"/>
                    </a:lnTo>
                    <a:lnTo>
                      <a:pt x="1080" y="868"/>
                    </a:lnTo>
                    <a:lnTo>
                      <a:pt x="1069" y="857"/>
                    </a:lnTo>
                    <a:lnTo>
                      <a:pt x="1061" y="843"/>
                    </a:lnTo>
                    <a:lnTo>
                      <a:pt x="1056" y="830"/>
                    </a:lnTo>
                    <a:lnTo>
                      <a:pt x="1053" y="814"/>
                    </a:lnTo>
                    <a:lnTo>
                      <a:pt x="1053" y="795"/>
                    </a:lnTo>
                    <a:lnTo>
                      <a:pt x="1048" y="808"/>
                    </a:lnTo>
                    <a:lnTo>
                      <a:pt x="1040" y="819"/>
                    </a:lnTo>
                    <a:lnTo>
                      <a:pt x="1029" y="824"/>
                    </a:lnTo>
                    <a:lnTo>
                      <a:pt x="1018" y="824"/>
                    </a:lnTo>
                    <a:lnTo>
                      <a:pt x="1007" y="822"/>
                    </a:lnTo>
                    <a:lnTo>
                      <a:pt x="994" y="819"/>
                    </a:lnTo>
                    <a:lnTo>
                      <a:pt x="980" y="814"/>
                    </a:lnTo>
                    <a:lnTo>
                      <a:pt x="970" y="806"/>
                    </a:lnTo>
                    <a:lnTo>
                      <a:pt x="956" y="800"/>
                    </a:lnTo>
                    <a:lnTo>
                      <a:pt x="946" y="795"/>
                    </a:lnTo>
                    <a:lnTo>
                      <a:pt x="929" y="784"/>
                    </a:lnTo>
                    <a:lnTo>
                      <a:pt x="916" y="765"/>
                    </a:lnTo>
                    <a:lnTo>
                      <a:pt x="911" y="744"/>
                    </a:lnTo>
                    <a:lnTo>
                      <a:pt x="903" y="722"/>
                    </a:lnTo>
                    <a:lnTo>
                      <a:pt x="900" y="700"/>
                    </a:lnTo>
                    <a:lnTo>
                      <a:pt x="892" y="682"/>
                    </a:lnTo>
                    <a:lnTo>
                      <a:pt x="884" y="668"/>
                    </a:lnTo>
                    <a:lnTo>
                      <a:pt x="870" y="663"/>
                    </a:lnTo>
                    <a:lnTo>
                      <a:pt x="852" y="665"/>
                    </a:lnTo>
                    <a:lnTo>
                      <a:pt x="822" y="682"/>
                    </a:lnTo>
                    <a:lnTo>
                      <a:pt x="822" y="698"/>
                    </a:lnTo>
                    <a:lnTo>
                      <a:pt x="825" y="709"/>
                    </a:lnTo>
                    <a:lnTo>
                      <a:pt x="833" y="714"/>
                    </a:lnTo>
                    <a:lnTo>
                      <a:pt x="844" y="717"/>
                    </a:lnTo>
                    <a:lnTo>
                      <a:pt x="854" y="717"/>
                    </a:lnTo>
                    <a:lnTo>
                      <a:pt x="865" y="719"/>
                    </a:lnTo>
                    <a:lnTo>
                      <a:pt x="876" y="722"/>
                    </a:lnTo>
                    <a:lnTo>
                      <a:pt x="878" y="727"/>
                    </a:lnTo>
                    <a:lnTo>
                      <a:pt x="878" y="738"/>
                    </a:lnTo>
                    <a:lnTo>
                      <a:pt x="870" y="757"/>
                    </a:lnTo>
                    <a:lnTo>
                      <a:pt x="860" y="752"/>
                    </a:lnTo>
                    <a:lnTo>
                      <a:pt x="849" y="744"/>
                    </a:lnTo>
                    <a:lnTo>
                      <a:pt x="835" y="738"/>
                    </a:lnTo>
                    <a:lnTo>
                      <a:pt x="825" y="733"/>
                    </a:lnTo>
                    <a:lnTo>
                      <a:pt x="811" y="727"/>
                    </a:lnTo>
                    <a:lnTo>
                      <a:pt x="801" y="722"/>
                    </a:lnTo>
                    <a:lnTo>
                      <a:pt x="790" y="714"/>
                    </a:lnTo>
                    <a:lnTo>
                      <a:pt x="779" y="706"/>
                    </a:lnTo>
                    <a:lnTo>
                      <a:pt x="771" y="698"/>
                    </a:lnTo>
                    <a:lnTo>
                      <a:pt x="763" y="687"/>
                    </a:lnTo>
                    <a:lnTo>
                      <a:pt x="766" y="668"/>
                    </a:lnTo>
                    <a:lnTo>
                      <a:pt x="774" y="655"/>
                    </a:lnTo>
                    <a:lnTo>
                      <a:pt x="782" y="644"/>
                    </a:lnTo>
                    <a:lnTo>
                      <a:pt x="792" y="633"/>
                    </a:lnTo>
                    <a:lnTo>
                      <a:pt x="806" y="625"/>
                    </a:lnTo>
                    <a:lnTo>
                      <a:pt x="817" y="617"/>
                    </a:lnTo>
                    <a:lnTo>
                      <a:pt x="830" y="606"/>
                    </a:lnTo>
                    <a:lnTo>
                      <a:pt x="838" y="595"/>
                    </a:lnTo>
                    <a:lnTo>
                      <a:pt x="846" y="579"/>
                    </a:lnTo>
                    <a:lnTo>
                      <a:pt x="849" y="563"/>
                    </a:lnTo>
                    <a:lnTo>
                      <a:pt x="844" y="555"/>
                    </a:lnTo>
                    <a:lnTo>
                      <a:pt x="835" y="552"/>
                    </a:lnTo>
                    <a:lnTo>
                      <a:pt x="827" y="552"/>
                    </a:lnTo>
                    <a:lnTo>
                      <a:pt x="819" y="558"/>
                    </a:lnTo>
                    <a:lnTo>
                      <a:pt x="811" y="560"/>
                    </a:lnTo>
                    <a:lnTo>
                      <a:pt x="803" y="566"/>
                    </a:lnTo>
                    <a:lnTo>
                      <a:pt x="798" y="568"/>
                    </a:lnTo>
                    <a:lnTo>
                      <a:pt x="792" y="568"/>
                    </a:lnTo>
                    <a:lnTo>
                      <a:pt x="787" y="563"/>
                    </a:lnTo>
                    <a:lnTo>
                      <a:pt x="784" y="552"/>
                    </a:lnTo>
                    <a:lnTo>
                      <a:pt x="792" y="542"/>
                    </a:lnTo>
                    <a:lnTo>
                      <a:pt x="801" y="531"/>
                    </a:lnTo>
                    <a:lnTo>
                      <a:pt x="814" y="523"/>
                    </a:lnTo>
                    <a:lnTo>
                      <a:pt x="827" y="512"/>
                    </a:lnTo>
                    <a:lnTo>
                      <a:pt x="841" y="504"/>
                    </a:lnTo>
                    <a:lnTo>
                      <a:pt x="852" y="493"/>
                    </a:lnTo>
                    <a:lnTo>
                      <a:pt x="865" y="482"/>
                    </a:lnTo>
                    <a:lnTo>
                      <a:pt x="873" y="469"/>
                    </a:lnTo>
                    <a:lnTo>
                      <a:pt x="881" y="455"/>
                    </a:lnTo>
                    <a:lnTo>
                      <a:pt x="881" y="439"/>
                    </a:lnTo>
                    <a:lnTo>
                      <a:pt x="884" y="431"/>
                    </a:lnTo>
                    <a:lnTo>
                      <a:pt x="884" y="420"/>
                    </a:lnTo>
                    <a:lnTo>
                      <a:pt x="884" y="412"/>
                    </a:lnTo>
                    <a:lnTo>
                      <a:pt x="881" y="401"/>
                    </a:lnTo>
                    <a:lnTo>
                      <a:pt x="878" y="391"/>
                    </a:lnTo>
                    <a:lnTo>
                      <a:pt x="873" y="380"/>
                    </a:lnTo>
                    <a:lnTo>
                      <a:pt x="868" y="372"/>
                    </a:lnTo>
                    <a:lnTo>
                      <a:pt x="862" y="364"/>
                    </a:lnTo>
                    <a:lnTo>
                      <a:pt x="854" y="356"/>
                    </a:lnTo>
                    <a:lnTo>
                      <a:pt x="844" y="348"/>
                    </a:lnTo>
                    <a:lnTo>
                      <a:pt x="835" y="350"/>
                    </a:lnTo>
                    <a:lnTo>
                      <a:pt x="827" y="350"/>
                    </a:lnTo>
                    <a:lnTo>
                      <a:pt x="819" y="350"/>
                    </a:lnTo>
                    <a:lnTo>
                      <a:pt x="809" y="348"/>
                    </a:lnTo>
                    <a:lnTo>
                      <a:pt x="801" y="348"/>
                    </a:lnTo>
                    <a:lnTo>
                      <a:pt x="792" y="348"/>
                    </a:lnTo>
                    <a:lnTo>
                      <a:pt x="784" y="350"/>
                    </a:lnTo>
                    <a:lnTo>
                      <a:pt x="776" y="353"/>
                    </a:lnTo>
                    <a:lnTo>
                      <a:pt x="768" y="358"/>
                    </a:lnTo>
                    <a:lnTo>
                      <a:pt x="763" y="369"/>
                    </a:lnTo>
                    <a:lnTo>
                      <a:pt x="774" y="369"/>
                    </a:lnTo>
                    <a:lnTo>
                      <a:pt x="774" y="391"/>
                    </a:lnTo>
                    <a:lnTo>
                      <a:pt x="763" y="391"/>
                    </a:lnTo>
                    <a:lnTo>
                      <a:pt x="766" y="385"/>
                    </a:lnTo>
                    <a:lnTo>
                      <a:pt x="766" y="383"/>
                    </a:lnTo>
                    <a:lnTo>
                      <a:pt x="763" y="377"/>
                    </a:lnTo>
                    <a:lnTo>
                      <a:pt x="763" y="374"/>
                    </a:lnTo>
                    <a:lnTo>
                      <a:pt x="760" y="372"/>
                    </a:lnTo>
                    <a:lnTo>
                      <a:pt x="758" y="369"/>
                    </a:lnTo>
                    <a:lnTo>
                      <a:pt x="755" y="366"/>
                    </a:lnTo>
                    <a:lnTo>
                      <a:pt x="752" y="364"/>
                    </a:lnTo>
                    <a:lnTo>
                      <a:pt x="750" y="361"/>
                    </a:lnTo>
                    <a:lnTo>
                      <a:pt x="747" y="358"/>
                    </a:lnTo>
                    <a:lnTo>
                      <a:pt x="731" y="361"/>
                    </a:lnTo>
                    <a:lnTo>
                      <a:pt x="717" y="369"/>
                    </a:lnTo>
                    <a:lnTo>
                      <a:pt x="707" y="380"/>
                    </a:lnTo>
                    <a:lnTo>
                      <a:pt x="699" y="391"/>
                    </a:lnTo>
                    <a:lnTo>
                      <a:pt x="693" y="404"/>
                    </a:lnTo>
                    <a:lnTo>
                      <a:pt x="690" y="420"/>
                    </a:lnTo>
                    <a:lnTo>
                      <a:pt x="690" y="436"/>
                    </a:lnTo>
                    <a:lnTo>
                      <a:pt x="693" y="450"/>
                    </a:lnTo>
                    <a:lnTo>
                      <a:pt x="699" y="463"/>
                    </a:lnTo>
                    <a:lnTo>
                      <a:pt x="704" y="477"/>
                    </a:lnTo>
                    <a:lnTo>
                      <a:pt x="725" y="504"/>
                    </a:lnTo>
                    <a:lnTo>
                      <a:pt x="733" y="501"/>
                    </a:lnTo>
                    <a:lnTo>
                      <a:pt x="731" y="498"/>
                    </a:lnTo>
                    <a:lnTo>
                      <a:pt x="723" y="498"/>
                    </a:lnTo>
                    <a:lnTo>
                      <a:pt x="709" y="498"/>
                    </a:lnTo>
                    <a:lnTo>
                      <a:pt x="696" y="501"/>
                    </a:lnTo>
                    <a:lnTo>
                      <a:pt x="685" y="504"/>
                    </a:lnTo>
                    <a:lnTo>
                      <a:pt x="677" y="509"/>
                    </a:lnTo>
                    <a:lnTo>
                      <a:pt x="674" y="517"/>
                    </a:lnTo>
                    <a:lnTo>
                      <a:pt x="682" y="528"/>
                    </a:lnTo>
                    <a:lnTo>
                      <a:pt x="699" y="542"/>
                    </a:lnTo>
                    <a:lnTo>
                      <a:pt x="723" y="539"/>
                    </a:lnTo>
                    <a:lnTo>
                      <a:pt x="739" y="544"/>
                    </a:lnTo>
                    <a:lnTo>
                      <a:pt x="750" y="555"/>
                    </a:lnTo>
                    <a:lnTo>
                      <a:pt x="755" y="571"/>
                    </a:lnTo>
                    <a:lnTo>
                      <a:pt x="758" y="590"/>
                    </a:lnTo>
                    <a:lnTo>
                      <a:pt x="755" y="609"/>
                    </a:lnTo>
                    <a:lnTo>
                      <a:pt x="752" y="628"/>
                    </a:lnTo>
                    <a:lnTo>
                      <a:pt x="747" y="649"/>
                    </a:lnTo>
                    <a:lnTo>
                      <a:pt x="741" y="665"/>
                    </a:lnTo>
                    <a:lnTo>
                      <a:pt x="736" y="682"/>
                    </a:lnTo>
                    <a:lnTo>
                      <a:pt x="723" y="668"/>
                    </a:lnTo>
                    <a:lnTo>
                      <a:pt x="709" y="649"/>
                    </a:lnTo>
                    <a:lnTo>
                      <a:pt x="696" y="633"/>
                    </a:lnTo>
                    <a:lnTo>
                      <a:pt x="682" y="612"/>
                    </a:lnTo>
                    <a:lnTo>
                      <a:pt x="666" y="590"/>
                    </a:lnTo>
                    <a:lnTo>
                      <a:pt x="653" y="571"/>
                    </a:lnTo>
                    <a:lnTo>
                      <a:pt x="637" y="550"/>
                    </a:lnTo>
                    <a:lnTo>
                      <a:pt x="621" y="528"/>
                    </a:lnTo>
                    <a:lnTo>
                      <a:pt x="602" y="509"/>
                    </a:lnTo>
                    <a:lnTo>
                      <a:pt x="580" y="493"/>
                    </a:lnTo>
                    <a:lnTo>
                      <a:pt x="575" y="512"/>
                    </a:lnTo>
                    <a:lnTo>
                      <a:pt x="575" y="528"/>
                    </a:lnTo>
                    <a:lnTo>
                      <a:pt x="578" y="544"/>
                    </a:lnTo>
                    <a:lnTo>
                      <a:pt x="586" y="558"/>
                    </a:lnTo>
                    <a:lnTo>
                      <a:pt x="594" y="571"/>
                    </a:lnTo>
                    <a:lnTo>
                      <a:pt x="605" y="585"/>
                    </a:lnTo>
                    <a:lnTo>
                      <a:pt x="613" y="598"/>
                    </a:lnTo>
                    <a:lnTo>
                      <a:pt x="618" y="612"/>
                    </a:lnTo>
                    <a:lnTo>
                      <a:pt x="621" y="630"/>
                    </a:lnTo>
                    <a:lnTo>
                      <a:pt x="618" y="649"/>
                    </a:lnTo>
                    <a:lnTo>
                      <a:pt x="599" y="647"/>
                    </a:lnTo>
                    <a:lnTo>
                      <a:pt x="583" y="641"/>
                    </a:lnTo>
                    <a:lnTo>
                      <a:pt x="567" y="633"/>
                    </a:lnTo>
                    <a:lnTo>
                      <a:pt x="554" y="622"/>
                    </a:lnTo>
                    <a:lnTo>
                      <a:pt x="543" y="612"/>
                    </a:lnTo>
                    <a:lnTo>
                      <a:pt x="532" y="601"/>
                    </a:lnTo>
                    <a:lnTo>
                      <a:pt x="524" y="587"/>
                    </a:lnTo>
                    <a:lnTo>
                      <a:pt x="513" y="577"/>
                    </a:lnTo>
                    <a:lnTo>
                      <a:pt x="505" y="563"/>
                    </a:lnTo>
                    <a:lnTo>
                      <a:pt x="494" y="552"/>
                    </a:lnTo>
                    <a:lnTo>
                      <a:pt x="462" y="585"/>
                    </a:lnTo>
                    <a:lnTo>
                      <a:pt x="460" y="585"/>
                    </a:lnTo>
                    <a:lnTo>
                      <a:pt x="454" y="585"/>
                    </a:lnTo>
                    <a:lnTo>
                      <a:pt x="451" y="579"/>
                    </a:lnTo>
                    <a:lnTo>
                      <a:pt x="446" y="571"/>
                    </a:lnTo>
                    <a:lnTo>
                      <a:pt x="443" y="563"/>
                    </a:lnTo>
                    <a:lnTo>
                      <a:pt x="438" y="555"/>
                    </a:lnTo>
                    <a:lnTo>
                      <a:pt x="433" y="550"/>
                    </a:lnTo>
                    <a:lnTo>
                      <a:pt x="427" y="542"/>
                    </a:lnTo>
                    <a:lnTo>
                      <a:pt x="419" y="539"/>
                    </a:lnTo>
                    <a:lnTo>
                      <a:pt x="409" y="536"/>
                    </a:lnTo>
                    <a:lnTo>
                      <a:pt x="398" y="574"/>
                    </a:lnTo>
                    <a:lnTo>
                      <a:pt x="376" y="560"/>
                    </a:lnTo>
                    <a:lnTo>
                      <a:pt x="355" y="550"/>
                    </a:lnTo>
                    <a:lnTo>
                      <a:pt x="331" y="539"/>
                    </a:lnTo>
                    <a:lnTo>
                      <a:pt x="306" y="528"/>
                    </a:lnTo>
                    <a:lnTo>
                      <a:pt x="285" y="517"/>
                    </a:lnTo>
                    <a:lnTo>
                      <a:pt x="264" y="504"/>
                    </a:lnTo>
                    <a:lnTo>
                      <a:pt x="245" y="490"/>
                    </a:lnTo>
                    <a:lnTo>
                      <a:pt x="226" y="471"/>
                    </a:lnTo>
                    <a:lnTo>
                      <a:pt x="215" y="453"/>
                    </a:lnTo>
                    <a:lnTo>
                      <a:pt x="204" y="428"/>
                    </a:lnTo>
                    <a:lnTo>
                      <a:pt x="204" y="420"/>
                    </a:lnTo>
                    <a:lnTo>
                      <a:pt x="204" y="415"/>
                    </a:lnTo>
                    <a:lnTo>
                      <a:pt x="204" y="407"/>
                    </a:lnTo>
                    <a:lnTo>
                      <a:pt x="204" y="399"/>
                    </a:lnTo>
                    <a:lnTo>
                      <a:pt x="204" y="391"/>
                    </a:lnTo>
                    <a:lnTo>
                      <a:pt x="204" y="383"/>
                    </a:lnTo>
                    <a:lnTo>
                      <a:pt x="204" y="377"/>
                    </a:lnTo>
                    <a:lnTo>
                      <a:pt x="202" y="369"/>
                    </a:lnTo>
                    <a:lnTo>
                      <a:pt x="199" y="364"/>
                    </a:lnTo>
                    <a:lnTo>
                      <a:pt x="194" y="358"/>
                    </a:lnTo>
                    <a:lnTo>
                      <a:pt x="180" y="356"/>
                    </a:lnTo>
                    <a:lnTo>
                      <a:pt x="170" y="358"/>
                    </a:lnTo>
                    <a:lnTo>
                      <a:pt x="161" y="364"/>
                    </a:lnTo>
                    <a:lnTo>
                      <a:pt x="153" y="369"/>
                    </a:lnTo>
                    <a:lnTo>
                      <a:pt x="148" y="380"/>
                    </a:lnTo>
                    <a:lnTo>
                      <a:pt x="143" y="388"/>
                    </a:lnTo>
                    <a:lnTo>
                      <a:pt x="137" y="399"/>
                    </a:lnTo>
                    <a:lnTo>
                      <a:pt x="132" y="410"/>
                    </a:lnTo>
                    <a:lnTo>
                      <a:pt x="127" y="420"/>
                    </a:lnTo>
                    <a:lnTo>
                      <a:pt x="119" y="428"/>
                    </a:lnTo>
                    <a:lnTo>
                      <a:pt x="119" y="477"/>
                    </a:lnTo>
                    <a:lnTo>
                      <a:pt x="0" y="477"/>
                    </a:lnTo>
                    <a:lnTo>
                      <a:pt x="38" y="447"/>
                    </a:lnTo>
                    <a:lnTo>
                      <a:pt x="67" y="412"/>
                    </a:lnTo>
                    <a:lnTo>
                      <a:pt x="92" y="372"/>
                    </a:lnTo>
                    <a:lnTo>
                      <a:pt x="113" y="329"/>
                    </a:lnTo>
                    <a:lnTo>
                      <a:pt x="132" y="280"/>
                    </a:lnTo>
                    <a:lnTo>
                      <a:pt x="151" y="234"/>
                    </a:lnTo>
                    <a:lnTo>
                      <a:pt x="172" y="189"/>
                    </a:lnTo>
                    <a:lnTo>
                      <a:pt x="199" y="145"/>
                    </a:lnTo>
                    <a:lnTo>
                      <a:pt x="231" y="108"/>
                    </a:lnTo>
                    <a:lnTo>
                      <a:pt x="269" y="78"/>
                    </a:lnTo>
                    <a:lnTo>
                      <a:pt x="328" y="116"/>
                    </a:lnTo>
                    <a:lnTo>
                      <a:pt x="336" y="110"/>
                    </a:lnTo>
                    <a:lnTo>
                      <a:pt x="341" y="105"/>
                    </a:lnTo>
                    <a:lnTo>
                      <a:pt x="347" y="100"/>
                    </a:lnTo>
                    <a:lnTo>
                      <a:pt x="349" y="94"/>
                    </a:lnTo>
                    <a:lnTo>
                      <a:pt x="352" y="86"/>
                    </a:lnTo>
                    <a:lnTo>
                      <a:pt x="355" y="81"/>
                    </a:lnTo>
                    <a:lnTo>
                      <a:pt x="357" y="73"/>
                    </a:lnTo>
                    <a:lnTo>
                      <a:pt x="360" y="67"/>
                    </a:lnTo>
                    <a:lnTo>
                      <a:pt x="360" y="59"/>
                    </a:lnTo>
                    <a:lnTo>
                      <a:pt x="360" y="51"/>
                    </a:lnTo>
                    <a:lnTo>
                      <a:pt x="317" y="40"/>
                    </a:lnTo>
                    <a:lnTo>
                      <a:pt x="336" y="16"/>
                    </a:lnTo>
                    <a:lnTo>
                      <a:pt x="352" y="3"/>
                    </a:lnTo>
                    <a:lnTo>
                      <a:pt x="371" y="0"/>
                    </a:lnTo>
                    <a:lnTo>
                      <a:pt x="392" y="5"/>
                    </a:lnTo>
                    <a:lnTo>
                      <a:pt x="411" y="16"/>
                    </a:lnTo>
                    <a:lnTo>
                      <a:pt x="430" y="32"/>
                    </a:lnTo>
                    <a:lnTo>
                      <a:pt x="449" y="51"/>
                    </a:lnTo>
                    <a:lnTo>
                      <a:pt x="465" y="70"/>
                    </a:lnTo>
                    <a:lnTo>
                      <a:pt x="481" y="86"/>
                    </a:lnTo>
                    <a:lnTo>
                      <a:pt x="494" y="100"/>
                    </a:lnTo>
                    <a:lnTo>
                      <a:pt x="494" y="100"/>
                    </a:lnTo>
                    <a:close/>
                  </a:path>
                </a:pathLst>
              </a:custGeom>
              <a:solidFill>
                <a:srgbClr val="90A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32"/>
              <p:cNvSpPr>
                <a:spLocks/>
              </p:cNvSpPr>
              <p:nvPr/>
            </p:nvSpPr>
            <p:spPr bwMode="auto">
              <a:xfrm>
                <a:off x="3674" y="2294"/>
                <a:ext cx="145" cy="221"/>
              </a:xfrm>
              <a:custGeom>
                <a:avLst/>
                <a:gdLst>
                  <a:gd name="T0" fmla="*/ 0 w 145"/>
                  <a:gd name="T1" fmla="*/ 221 h 221"/>
                  <a:gd name="T2" fmla="*/ 11 w 145"/>
                  <a:gd name="T3" fmla="*/ 202 h 221"/>
                  <a:gd name="T4" fmla="*/ 19 w 145"/>
                  <a:gd name="T5" fmla="*/ 178 h 221"/>
                  <a:gd name="T6" fmla="*/ 27 w 145"/>
                  <a:gd name="T7" fmla="*/ 153 h 221"/>
                  <a:gd name="T8" fmla="*/ 35 w 145"/>
                  <a:gd name="T9" fmla="*/ 126 h 221"/>
                  <a:gd name="T10" fmla="*/ 46 w 145"/>
                  <a:gd name="T11" fmla="*/ 99 h 221"/>
                  <a:gd name="T12" fmla="*/ 60 w 145"/>
                  <a:gd name="T13" fmla="*/ 75 h 221"/>
                  <a:gd name="T14" fmla="*/ 73 w 145"/>
                  <a:gd name="T15" fmla="*/ 51 h 221"/>
                  <a:gd name="T16" fmla="*/ 94 w 145"/>
                  <a:gd name="T17" fmla="*/ 29 h 221"/>
                  <a:gd name="T18" fmla="*/ 116 w 145"/>
                  <a:gd name="T19" fmla="*/ 13 h 221"/>
                  <a:gd name="T20" fmla="*/ 145 w 145"/>
                  <a:gd name="T21" fmla="*/ 0 h 221"/>
                  <a:gd name="T22" fmla="*/ 137 w 145"/>
                  <a:gd name="T23" fmla="*/ 19 h 221"/>
                  <a:gd name="T24" fmla="*/ 124 w 145"/>
                  <a:gd name="T25" fmla="*/ 37 h 221"/>
                  <a:gd name="T26" fmla="*/ 111 w 145"/>
                  <a:gd name="T27" fmla="*/ 59 h 221"/>
                  <a:gd name="T28" fmla="*/ 94 w 145"/>
                  <a:gd name="T29" fmla="*/ 81 h 221"/>
                  <a:gd name="T30" fmla="*/ 78 w 145"/>
                  <a:gd name="T31" fmla="*/ 105 h 221"/>
                  <a:gd name="T32" fmla="*/ 62 w 145"/>
                  <a:gd name="T33" fmla="*/ 126 h 221"/>
                  <a:gd name="T34" fmla="*/ 43 w 145"/>
                  <a:gd name="T35" fmla="*/ 151 h 221"/>
                  <a:gd name="T36" fmla="*/ 27 w 145"/>
                  <a:gd name="T37" fmla="*/ 175 h 221"/>
                  <a:gd name="T38" fmla="*/ 14 w 145"/>
                  <a:gd name="T39" fmla="*/ 196 h 221"/>
                  <a:gd name="T40" fmla="*/ 0 w 145"/>
                  <a:gd name="T41" fmla="*/ 221 h 221"/>
                  <a:gd name="T42" fmla="*/ 0 w 145"/>
                  <a:gd name="T4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5" h="221">
                    <a:moveTo>
                      <a:pt x="0" y="221"/>
                    </a:moveTo>
                    <a:lnTo>
                      <a:pt x="11" y="202"/>
                    </a:lnTo>
                    <a:lnTo>
                      <a:pt x="19" y="178"/>
                    </a:lnTo>
                    <a:lnTo>
                      <a:pt x="27" y="153"/>
                    </a:lnTo>
                    <a:lnTo>
                      <a:pt x="35" y="126"/>
                    </a:lnTo>
                    <a:lnTo>
                      <a:pt x="46" y="99"/>
                    </a:lnTo>
                    <a:lnTo>
                      <a:pt x="60" y="75"/>
                    </a:lnTo>
                    <a:lnTo>
                      <a:pt x="73" y="51"/>
                    </a:lnTo>
                    <a:lnTo>
                      <a:pt x="94" y="29"/>
                    </a:lnTo>
                    <a:lnTo>
                      <a:pt x="116" y="13"/>
                    </a:lnTo>
                    <a:lnTo>
                      <a:pt x="145" y="0"/>
                    </a:lnTo>
                    <a:lnTo>
                      <a:pt x="137" y="19"/>
                    </a:lnTo>
                    <a:lnTo>
                      <a:pt x="124" y="37"/>
                    </a:lnTo>
                    <a:lnTo>
                      <a:pt x="111" y="59"/>
                    </a:lnTo>
                    <a:lnTo>
                      <a:pt x="94" y="81"/>
                    </a:lnTo>
                    <a:lnTo>
                      <a:pt x="78" y="105"/>
                    </a:lnTo>
                    <a:lnTo>
                      <a:pt x="62" y="126"/>
                    </a:lnTo>
                    <a:lnTo>
                      <a:pt x="43" y="151"/>
                    </a:lnTo>
                    <a:lnTo>
                      <a:pt x="27" y="175"/>
                    </a:lnTo>
                    <a:lnTo>
                      <a:pt x="14" y="196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33"/>
              <p:cNvSpPr>
                <a:spLocks/>
              </p:cNvSpPr>
              <p:nvPr/>
            </p:nvSpPr>
            <p:spPr bwMode="auto">
              <a:xfrm>
                <a:off x="3605" y="2299"/>
                <a:ext cx="48" cy="119"/>
              </a:xfrm>
              <a:custGeom>
                <a:avLst/>
                <a:gdLst>
                  <a:gd name="T0" fmla="*/ 48 w 48"/>
                  <a:gd name="T1" fmla="*/ 11 h 119"/>
                  <a:gd name="T2" fmla="*/ 10 w 48"/>
                  <a:gd name="T3" fmla="*/ 119 h 119"/>
                  <a:gd name="T4" fmla="*/ 10 w 48"/>
                  <a:gd name="T5" fmla="*/ 111 h 119"/>
                  <a:gd name="T6" fmla="*/ 8 w 48"/>
                  <a:gd name="T7" fmla="*/ 100 h 119"/>
                  <a:gd name="T8" fmla="*/ 2 w 48"/>
                  <a:gd name="T9" fmla="*/ 86 h 119"/>
                  <a:gd name="T10" fmla="*/ 2 w 48"/>
                  <a:gd name="T11" fmla="*/ 73 h 119"/>
                  <a:gd name="T12" fmla="*/ 0 w 48"/>
                  <a:gd name="T13" fmla="*/ 59 h 119"/>
                  <a:gd name="T14" fmla="*/ 0 w 48"/>
                  <a:gd name="T15" fmla="*/ 46 h 119"/>
                  <a:gd name="T16" fmla="*/ 2 w 48"/>
                  <a:gd name="T17" fmla="*/ 30 h 119"/>
                  <a:gd name="T18" fmla="*/ 10 w 48"/>
                  <a:gd name="T19" fmla="*/ 19 h 119"/>
                  <a:gd name="T20" fmla="*/ 18 w 48"/>
                  <a:gd name="T21" fmla="*/ 8 h 119"/>
                  <a:gd name="T22" fmla="*/ 32 w 48"/>
                  <a:gd name="T23" fmla="*/ 0 h 119"/>
                  <a:gd name="T24" fmla="*/ 32 w 48"/>
                  <a:gd name="T25" fmla="*/ 3 h 119"/>
                  <a:gd name="T26" fmla="*/ 35 w 48"/>
                  <a:gd name="T27" fmla="*/ 3 h 119"/>
                  <a:gd name="T28" fmla="*/ 35 w 48"/>
                  <a:gd name="T29" fmla="*/ 5 h 119"/>
                  <a:gd name="T30" fmla="*/ 35 w 48"/>
                  <a:gd name="T31" fmla="*/ 8 h 119"/>
                  <a:gd name="T32" fmla="*/ 37 w 48"/>
                  <a:gd name="T33" fmla="*/ 8 h 119"/>
                  <a:gd name="T34" fmla="*/ 40 w 48"/>
                  <a:gd name="T35" fmla="*/ 11 h 119"/>
                  <a:gd name="T36" fmla="*/ 40 w 48"/>
                  <a:gd name="T37" fmla="*/ 11 h 119"/>
                  <a:gd name="T38" fmla="*/ 43 w 48"/>
                  <a:gd name="T39" fmla="*/ 11 h 119"/>
                  <a:gd name="T40" fmla="*/ 45 w 48"/>
                  <a:gd name="T41" fmla="*/ 11 h 119"/>
                  <a:gd name="T42" fmla="*/ 48 w 48"/>
                  <a:gd name="T43" fmla="*/ 11 h 119"/>
                  <a:gd name="T44" fmla="*/ 48 w 48"/>
                  <a:gd name="T45" fmla="*/ 1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119">
                    <a:moveTo>
                      <a:pt x="48" y="11"/>
                    </a:moveTo>
                    <a:lnTo>
                      <a:pt x="10" y="119"/>
                    </a:lnTo>
                    <a:lnTo>
                      <a:pt x="10" y="111"/>
                    </a:lnTo>
                    <a:lnTo>
                      <a:pt x="8" y="100"/>
                    </a:lnTo>
                    <a:lnTo>
                      <a:pt x="2" y="86"/>
                    </a:lnTo>
                    <a:lnTo>
                      <a:pt x="2" y="73"/>
                    </a:lnTo>
                    <a:lnTo>
                      <a:pt x="0" y="59"/>
                    </a:lnTo>
                    <a:lnTo>
                      <a:pt x="0" y="46"/>
                    </a:lnTo>
                    <a:lnTo>
                      <a:pt x="2" y="30"/>
                    </a:lnTo>
                    <a:lnTo>
                      <a:pt x="10" y="19"/>
                    </a:lnTo>
                    <a:lnTo>
                      <a:pt x="18" y="8"/>
                    </a:lnTo>
                    <a:lnTo>
                      <a:pt x="32" y="0"/>
                    </a:lnTo>
                    <a:lnTo>
                      <a:pt x="32" y="3"/>
                    </a:lnTo>
                    <a:lnTo>
                      <a:pt x="35" y="3"/>
                    </a:lnTo>
                    <a:lnTo>
                      <a:pt x="35" y="5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48" y="1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34"/>
              <p:cNvSpPr>
                <a:spLocks/>
              </p:cNvSpPr>
              <p:nvPr/>
            </p:nvSpPr>
            <p:spPr bwMode="auto">
              <a:xfrm>
                <a:off x="3634" y="2369"/>
                <a:ext cx="40" cy="108"/>
              </a:xfrm>
              <a:custGeom>
                <a:avLst/>
                <a:gdLst>
                  <a:gd name="T0" fmla="*/ 3 w 40"/>
                  <a:gd name="T1" fmla="*/ 105 h 108"/>
                  <a:gd name="T2" fmla="*/ 0 w 40"/>
                  <a:gd name="T3" fmla="*/ 100 h 108"/>
                  <a:gd name="T4" fmla="*/ 0 w 40"/>
                  <a:gd name="T5" fmla="*/ 89 h 108"/>
                  <a:gd name="T6" fmla="*/ 3 w 40"/>
                  <a:gd name="T7" fmla="*/ 78 h 108"/>
                  <a:gd name="T8" fmla="*/ 8 w 40"/>
                  <a:gd name="T9" fmla="*/ 70 h 108"/>
                  <a:gd name="T10" fmla="*/ 14 w 40"/>
                  <a:gd name="T11" fmla="*/ 57 h 108"/>
                  <a:gd name="T12" fmla="*/ 19 w 40"/>
                  <a:gd name="T13" fmla="*/ 46 h 108"/>
                  <a:gd name="T14" fmla="*/ 24 w 40"/>
                  <a:gd name="T15" fmla="*/ 35 h 108"/>
                  <a:gd name="T16" fmla="*/ 32 w 40"/>
                  <a:gd name="T17" fmla="*/ 22 h 108"/>
                  <a:gd name="T18" fmla="*/ 38 w 40"/>
                  <a:gd name="T19" fmla="*/ 11 h 108"/>
                  <a:gd name="T20" fmla="*/ 40 w 40"/>
                  <a:gd name="T21" fmla="*/ 0 h 108"/>
                  <a:gd name="T22" fmla="*/ 3 w 40"/>
                  <a:gd name="T23" fmla="*/ 108 h 108"/>
                  <a:gd name="T24" fmla="*/ 3 w 40"/>
                  <a:gd name="T25" fmla="*/ 108 h 108"/>
                  <a:gd name="T26" fmla="*/ 3 w 40"/>
                  <a:gd name="T27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108">
                    <a:moveTo>
                      <a:pt x="3" y="105"/>
                    </a:moveTo>
                    <a:lnTo>
                      <a:pt x="0" y="100"/>
                    </a:lnTo>
                    <a:lnTo>
                      <a:pt x="0" y="89"/>
                    </a:lnTo>
                    <a:lnTo>
                      <a:pt x="3" y="78"/>
                    </a:lnTo>
                    <a:lnTo>
                      <a:pt x="8" y="70"/>
                    </a:lnTo>
                    <a:lnTo>
                      <a:pt x="14" y="57"/>
                    </a:lnTo>
                    <a:lnTo>
                      <a:pt x="19" y="46"/>
                    </a:lnTo>
                    <a:lnTo>
                      <a:pt x="24" y="35"/>
                    </a:lnTo>
                    <a:lnTo>
                      <a:pt x="32" y="22"/>
                    </a:lnTo>
                    <a:lnTo>
                      <a:pt x="38" y="11"/>
                    </a:lnTo>
                    <a:lnTo>
                      <a:pt x="40" y="0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35"/>
              <p:cNvSpPr>
                <a:spLocks/>
              </p:cNvSpPr>
              <p:nvPr/>
            </p:nvSpPr>
            <p:spPr bwMode="auto">
              <a:xfrm>
                <a:off x="3094" y="2418"/>
                <a:ext cx="86" cy="207"/>
              </a:xfrm>
              <a:custGeom>
                <a:avLst/>
                <a:gdLst>
                  <a:gd name="T0" fmla="*/ 86 w 86"/>
                  <a:gd name="T1" fmla="*/ 204 h 207"/>
                  <a:gd name="T2" fmla="*/ 70 w 86"/>
                  <a:gd name="T3" fmla="*/ 207 h 207"/>
                  <a:gd name="T4" fmla="*/ 57 w 86"/>
                  <a:gd name="T5" fmla="*/ 199 h 207"/>
                  <a:gd name="T6" fmla="*/ 46 w 86"/>
                  <a:gd name="T7" fmla="*/ 186 h 207"/>
                  <a:gd name="T8" fmla="*/ 38 w 86"/>
                  <a:gd name="T9" fmla="*/ 164 h 207"/>
                  <a:gd name="T10" fmla="*/ 30 w 86"/>
                  <a:gd name="T11" fmla="*/ 137 h 207"/>
                  <a:gd name="T12" fmla="*/ 25 w 86"/>
                  <a:gd name="T13" fmla="*/ 110 h 207"/>
                  <a:gd name="T14" fmla="*/ 19 w 86"/>
                  <a:gd name="T15" fmla="*/ 80 h 207"/>
                  <a:gd name="T16" fmla="*/ 14 w 86"/>
                  <a:gd name="T17" fmla="*/ 51 h 207"/>
                  <a:gd name="T18" fmla="*/ 9 w 86"/>
                  <a:gd name="T19" fmla="*/ 24 h 207"/>
                  <a:gd name="T20" fmla="*/ 0 w 86"/>
                  <a:gd name="T21" fmla="*/ 0 h 207"/>
                  <a:gd name="T22" fmla="*/ 11 w 86"/>
                  <a:gd name="T23" fmla="*/ 16 h 207"/>
                  <a:gd name="T24" fmla="*/ 19 w 86"/>
                  <a:gd name="T25" fmla="*/ 35 h 207"/>
                  <a:gd name="T26" fmla="*/ 27 w 86"/>
                  <a:gd name="T27" fmla="*/ 56 h 207"/>
                  <a:gd name="T28" fmla="*/ 33 w 86"/>
                  <a:gd name="T29" fmla="*/ 78 h 207"/>
                  <a:gd name="T30" fmla="*/ 38 w 86"/>
                  <a:gd name="T31" fmla="*/ 99 h 207"/>
                  <a:gd name="T32" fmla="*/ 46 w 86"/>
                  <a:gd name="T33" fmla="*/ 121 h 207"/>
                  <a:gd name="T34" fmla="*/ 51 w 86"/>
                  <a:gd name="T35" fmla="*/ 145 h 207"/>
                  <a:gd name="T36" fmla="*/ 62 w 86"/>
                  <a:gd name="T37" fmla="*/ 164 h 207"/>
                  <a:gd name="T38" fmla="*/ 73 w 86"/>
                  <a:gd name="T39" fmla="*/ 186 h 207"/>
                  <a:gd name="T40" fmla="*/ 86 w 86"/>
                  <a:gd name="T41" fmla="*/ 204 h 207"/>
                  <a:gd name="T42" fmla="*/ 86 w 86"/>
                  <a:gd name="T43" fmla="*/ 20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207">
                    <a:moveTo>
                      <a:pt x="86" y="204"/>
                    </a:moveTo>
                    <a:lnTo>
                      <a:pt x="70" y="207"/>
                    </a:lnTo>
                    <a:lnTo>
                      <a:pt x="57" y="199"/>
                    </a:lnTo>
                    <a:lnTo>
                      <a:pt x="46" y="186"/>
                    </a:lnTo>
                    <a:lnTo>
                      <a:pt x="38" y="164"/>
                    </a:lnTo>
                    <a:lnTo>
                      <a:pt x="30" y="137"/>
                    </a:lnTo>
                    <a:lnTo>
                      <a:pt x="25" y="110"/>
                    </a:lnTo>
                    <a:lnTo>
                      <a:pt x="19" y="80"/>
                    </a:lnTo>
                    <a:lnTo>
                      <a:pt x="14" y="51"/>
                    </a:lnTo>
                    <a:lnTo>
                      <a:pt x="9" y="24"/>
                    </a:lnTo>
                    <a:lnTo>
                      <a:pt x="0" y="0"/>
                    </a:lnTo>
                    <a:lnTo>
                      <a:pt x="11" y="16"/>
                    </a:lnTo>
                    <a:lnTo>
                      <a:pt x="19" y="35"/>
                    </a:lnTo>
                    <a:lnTo>
                      <a:pt x="27" y="56"/>
                    </a:lnTo>
                    <a:lnTo>
                      <a:pt x="33" y="78"/>
                    </a:lnTo>
                    <a:lnTo>
                      <a:pt x="38" y="99"/>
                    </a:lnTo>
                    <a:lnTo>
                      <a:pt x="46" y="121"/>
                    </a:lnTo>
                    <a:lnTo>
                      <a:pt x="51" y="145"/>
                    </a:lnTo>
                    <a:lnTo>
                      <a:pt x="62" y="164"/>
                    </a:lnTo>
                    <a:lnTo>
                      <a:pt x="73" y="186"/>
                    </a:lnTo>
                    <a:lnTo>
                      <a:pt x="86" y="204"/>
                    </a:lnTo>
                    <a:lnTo>
                      <a:pt x="86" y="204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36"/>
              <p:cNvSpPr>
                <a:spLocks/>
              </p:cNvSpPr>
              <p:nvPr/>
            </p:nvSpPr>
            <p:spPr bwMode="auto">
              <a:xfrm>
                <a:off x="3492" y="2418"/>
                <a:ext cx="88" cy="231"/>
              </a:xfrm>
              <a:custGeom>
                <a:avLst/>
                <a:gdLst>
                  <a:gd name="T0" fmla="*/ 16 w 88"/>
                  <a:gd name="T1" fmla="*/ 231 h 231"/>
                  <a:gd name="T2" fmla="*/ 0 w 88"/>
                  <a:gd name="T3" fmla="*/ 231 h 231"/>
                  <a:gd name="T4" fmla="*/ 8 w 88"/>
                  <a:gd name="T5" fmla="*/ 210 h 231"/>
                  <a:gd name="T6" fmla="*/ 13 w 88"/>
                  <a:gd name="T7" fmla="*/ 188 h 231"/>
                  <a:gd name="T8" fmla="*/ 19 w 88"/>
                  <a:gd name="T9" fmla="*/ 164 h 231"/>
                  <a:gd name="T10" fmla="*/ 24 w 88"/>
                  <a:gd name="T11" fmla="*/ 140 h 231"/>
                  <a:gd name="T12" fmla="*/ 29 w 88"/>
                  <a:gd name="T13" fmla="*/ 115 h 231"/>
                  <a:gd name="T14" fmla="*/ 35 w 88"/>
                  <a:gd name="T15" fmla="*/ 91 h 231"/>
                  <a:gd name="T16" fmla="*/ 40 w 88"/>
                  <a:gd name="T17" fmla="*/ 67 h 231"/>
                  <a:gd name="T18" fmla="*/ 51 w 88"/>
                  <a:gd name="T19" fmla="*/ 43 h 231"/>
                  <a:gd name="T20" fmla="*/ 62 w 88"/>
                  <a:gd name="T21" fmla="*/ 18 h 231"/>
                  <a:gd name="T22" fmla="*/ 75 w 88"/>
                  <a:gd name="T23" fmla="*/ 0 h 231"/>
                  <a:gd name="T24" fmla="*/ 86 w 88"/>
                  <a:gd name="T25" fmla="*/ 24 h 231"/>
                  <a:gd name="T26" fmla="*/ 88 w 88"/>
                  <a:gd name="T27" fmla="*/ 45 h 231"/>
                  <a:gd name="T28" fmla="*/ 88 w 88"/>
                  <a:gd name="T29" fmla="*/ 72 h 231"/>
                  <a:gd name="T30" fmla="*/ 83 w 88"/>
                  <a:gd name="T31" fmla="*/ 97 h 231"/>
                  <a:gd name="T32" fmla="*/ 78 w 88"/>
                  <a:gd name="T33" fmla="*/ 121 h 231"/>
                  <a:gd name="T34" fmla="*/ 67 w 88"/>
                  <a:gd name="T35" fmla="*/ 145 h 231"/>
                  <a:gd name="T36" fmla="*/ 56 w 88"/>
                  <a:gd name="T37" fmla="*/ 169 h 231"/>
                  <a:gd name="T38" fmla="*/ 43 w 88"/>
                  <a:gd name="T39" fmla="*/ 191 h 231"/>
                  <a:gd name="T40" fmla="*/ 29 w 88"/>
                  <a:gd name="T41" fmla="*/ 212 h 231"/>
                  <a:gd name="T42" fmla="*/ 16 w 88"/>
                  <a:gd name="T43" fmla="*/ 231 h 231"/>
                  <a:gd name="T44" fmla="*/ 16 w 88"/>
                  <a:gd name="T4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231">
                    <a:moveTo>
                      <a:pt x="16" y="231"/>
                    </a:moveTo>
                    <a:lnTo>
                      <a:pt x="0" y="231"/>
                    </a:lnTo>
                    <a:lnTo>
                      <a:pt x="8" y="210"/>
                    </a:lnTo>
                    <a:lnTo>
                      <a:pt x="13" y="188"/>
                    </a:lnTo>
                    <a:lnTo>
                      <a:pt x="19" y="164"/>
                    </a:lnTo>
                    <a:lnTo>
                      <a:pt x="24" y="140"/>
                    </a:lnTo>
                    <a:lnTo>
                      <a:pt x="29" y="115"/>
                    </a:lnTo>
                    <a:lnTo>
                      <a:pt x="35" y="91"/>
                    </a:lnTo>
                    <a:lnTo>
                      <a:pt x="40" y="67"/>
                    </a:lnTo>
                    <a:lnTo>
                      <a:pt x="51" y="43"/>
                    </a:lnTo>
                    <a:lnTo>
                      <a:pt x="62" y="18"/>
                    </a:lnTo>
                    <a:lnTo>
                      <a:pt x="75" y="0"/>
                    </a:lnTo>
                    <a:lnTo>
                      <a:pt x="86" y="24"/>
                    </a:lnTo>
                    <a:lnTo>
                      <a:pt x="88" y="45"/>
                    </a:lnTo>
                    <a:lnTo>
                      <a:pt x="88" y="72"/>
                    </a:lnTo>
                    <a:lnTo>
                      <a:pt x="83" y="97"/>
                    </a:lnTo>
                    <a:lnTo>
                      <a:pt x="78" y="121"/>
                    </a:lnTo>
                    <a:lnTo>
                      <a:pt x="67" y="145"/>
                    </a:lnTo>
                    <a:lnTo>
                      <a:pt x="56" y="169"/>
                    </a:lnTo>
                    <a:lnTo>
                      <a:pt x="43" y="191"/>
                    </a:lnTo>
                    <a:lnTo>
                      <a:pt x="29" y="212"/>
                    </a:lnTo>
                    <a:lnTo>
                      <a:pt x="16" y="231"/>
                    </a:lnTo>
                    <a:lnTo>
                      <a:pt x="16" y="23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37"/>
              <p:cNvSpPr>
                <a:spLocks/>
              </p:cNvSpPr>
              <p:nvPr/>
            </p:nvSpPr>
            <p:spPr bwMode="auto">
              <a:xfrm>
                <a:off x="3159" y="2488"/>
                <a:ext cx="11" cy="48"/>
              </a:xfrm>
              <a:custGeom>
                <a:avLst/>
                <a:gdLst>
                  <a:gd name="T0" fmla="*/ 11 w 11"/>
                  <a:gd name="T1" fmla="*/ 48 h 48"/>
                  <a:gd name="T2" fmla="*/ 0 w 11"/>
                  <a:gd name="T3" fmla="*/ 0 h 48"/>
                  <a:gd name="T4" fmla="*/ 11 w 11"/>
                  <a:gd name="T5" fmla="*/ 27 h 48"/>
                  <a:gd name="T6" fmla="*/ 11 w 11"/>
                  <a:gd name="T7" fmla="*/ 48 h 48"/>
                  <a:gd name="T8" fmla="*/ 11 w 11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8">
                    <a:moveTo>
                      <a:pt x="11" y="48"/>
                    </a:moveTo>
                    <a:lnTo>
                      <a:pt x="0" y="0"/>
                    </a:lnTo>
                    <a:lnTo>
                      <a:pt x="11" y="27"/>
                    </a:lnTo>
                    <a:lnTo>
                      <a:pt x="11" y="48"/>
                    </a:lnTo>
                    <a:lnTo>
                      <a:pt x="11" y="48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38"/>
              <p:cNvSpPr>
                <a:spLocks/>
              </p:cNvSpPr>
              <p:nvPr/>
            </p:nvSpPr>
            <p:spPr bwMode="auto">
              <a:xfrm>
                <a:off x="3202" y="2504"/>
                <a:ext cx="48" cy="129"/>
              </a:xfrm>
              <a:custGeom>
                <a:avLst/>
                <a:gdLst>
                  <a:gd name="T0" fmla="*/ 48 w 48"/>
                  <a:gd name="T1" fmla="*/ 129 h 129"/>
                  <a:gd name="T2" fmla="*/ 37 w 48"/>
                  <a:gd name="T3" fmla="*/ 121 h 129"/>
                  <a:gd name="T4" fmla="*/ 27 w 48"/>
                  <a:gd name="T5" fmla="*/ 110 h 129"/>
                  <a:gd name="T6" fmla="*/ 21 w 48"/>
                  <a:gd name="T7" fmla="*/ 100 h 129"/>
                  <a:gd name="T8" fmla="*/ 16 w 48"/>
                  <a:gd name="T9" fmla="*/ 86 h 129"/>
                  <a:gd name="T10" fmla="*/ 13 w 48"/>
                  <a:gd name="T11" fmla="*/ 73 h 129"/>
                  <a:gd name="T12" fmla="*/ 11 w 48"/>
                  <a:gd name="T13" fmla="*/ 56 h 129"/>
                  <a:gd name="T14" fmla="*/ 11 w 48"/>
                  <a:gd name="T15" fmla="*/ 43 h 129"/>
                  <a:gd name="T16" fmla="*/ 8 w 48"/>
                  <a:gd name="T17" fmla="*/ 27 h 129"/>
                  <a:gd name="T18" fmla="*/ 5 w 48"/>
                  <a:gd name="T19" fmla="*/ 13 h 129"/>
                  <a:gd name="T20" fmla="*/ 0 w 48"/>
                  <a:gd name="T21" fmla="*/ 0 h 129"/>
                  <a:gd name="T22" fmla="*/ 8 w 48"/>
                  <a:gd name="T23" fmla="*/ 8 h 129"/>
                  <a:gd name="T24" fmla="*/ 16 w 48"/>
                  <a:gd name="T25" fmla="*/ 19 h 129"/>
                  <a:gd name="T26" fmla="*/ 21 w 48"/>
                  <a:gd name="T27" fmla="*/ 32 h 129"/>
                  <a:gd name="T28" fmla="*/ 27 w 48"/>
                  <a:gd name="T29" fmla="*/ 46 h 129"/>
                  <a:gd name="T30" fmla="*/ 32 w 48"/>
                  <a:gd name="T31" fmla="*/ 59 h 129"/>
                  <a:gd name="T32" fmla="*/ 35 w 48"/>
                  <a:gd name="T33" fmla="*/ 73 h 129"/>
                  <a:gd name="T34" fmla="*/ 40 w 48"/>
                  <a:gd name="T35" fmla="*/ 86 h 129"/>
                  <a:gd name="T36" fmla="*/ 43 w 48"/>
                  <a:gd name="T37" fmla="*/ 102 h 129"/>
                  <a:gd name="T38" fmla="*/ 46 w 48"/>
                  <a:gd name="T39" fmla="*/ 116 h 129"/>
                  <a:gd name="T40" fmla="*/ 48 w 48"/>
                  <a:gd name="T41" fmla="*/ 129 h 129"/>
                  <a:gd name="T42" fmla="*/ 48 w 48"/>
                  <a:gd name="T4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129">
                    <a:moveTo>
                      <a:pt x="48" y="129"/>
                    </a:moveTo>
                    <a:lnTo>
                      <a:pt x="37" y="121"/>
                    </a:lnTo>
                    <a:lnTo>
                      <a:pt x="27" y="110"/>
                    </a:lnTo>
                    <a:lnTo>
                      <a:pt x="21" y="100"/>
                    </a:lnTo>
                    <a:lnTo>
                      <a:pt x="16" y="86"/>
                    </a:lnTo>
                    <a:lnTo>
                      <a:pt x="13" y="73"/>
                    </a:lnTo>
                    <a:lnTo>
                      <a:pt x="11" y="56"/>
                    </a:lnTo>
                    <a:lnTo>
                      <a:pt x="11" y="43"/>
                    </a:lnTo>
                    <a:lnTo>
                      <a:pt x="8" y="27"/>
                    </a:lnTo>
                    <a:lnTo>
                      <a:pt x="5" y="13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6" y="19"/>
                    </a:lnTo>
                    <a:lnTo>
                      <a:pt x="21" y="32"/>
                    </a:lnTo>
                    <a:lnTo>
                      <a:pt x="27" y="46"/>
                    </a:lnTo>
                    <a:lnTo>
                      <a:pt x="32" y="59"/>
                    </a:lnTo>
                    <a:lnTo>
                      <a:pt x="35" y="73"/>
                    </a:lnTo>
                    <a:lnTo>
                      <a:pt x="40" y="86"/>
                    </a:lnTo>
                    <a:lnTo>
                      <a:pt x="43" y="102"/>
                    </a:lnTo>
                    <a:lnTo>
                      <a:pt x="46" y="116"/>
                    </a:lnTo>
                    <a:lnTo>
                      <a:pt x="48" y="129"/>
                    </a:lnTo>
                    <a:lnTo>
                      <a:pt x="48" y="129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39"/>
              <p:cNvSpPr>
                <a:spLocks/>
              </p:cNvSpPr>
              <p:nvPr/>
            </p:nvSpPr>
            <p:spPr bwMode="auto">
              <a:xfrm>
                <a:off x="2020" y="2525"/>
                <a:ext cx="145" cy="124"/>
              </a:xfrm>
              <a:custGeom>
                <a:avLst/>
                <a:gdLst>
                  <a:gd name="T0" fmla="*/ 124 w 145"/>
                  <a:gd name="T1" fmla="*/ 124 h 124"/>
                  <a:gd name="T2" fmla="*/ 70 w 145"/>
                  <a:gd name="T3" fmla="*/ 124 h 124"/>
                  <a:gd name="T4" fmla="*/ 97 w 145"/>
                  <a:gd name="T5" fmla="*/ 97 h 124"/>
                  <a:gd name="T6" fmla="*/ 89 w 145"/>
                  <a:gd name="T7" fmla="*/ 84 h 124"/>
                  <a:gd name="T8" fmla="*/ 81 w 145"/>
                  <a:gd name="T9" fmla="*/ 79 h 124"/>
                  <a:gd name="T10" fmla="*/ 70 w 145"/>
                  <a:gd name="T11" fmla="*/ 79 h 124"/>
                  <a:gd name="T12" fmla="*/ 62 w 145"/>
                  <a:gd name="T13" fmla="*/ 81 h 124"/>
                  <a:gd name="T14" fmla="*/ 51 w 145"/>
                  <a:gd name="T15" fmla="*/ 87 h 124"/>
                  <a:gd name="T16" fmla="*/ 41 w 145"/>
                  <a:gd name="T17" fmla="*/ 92 h 124"/>
                  <a:gd name="T18" fmla="*/ 33 w 145"/>
                  <a:gd name="T19" fmla="*/ 95 h 124"/>
                  <a:gd name="T20" fmla="*/ 22 w 145"/>
                  <a:gd name="T21" fmla="*/ 95 h 124"/>
                  <a:gd name="T22" fmla="*/ 11 w 145"/>
                  <a:gd name="T23" fmla="*/ 89 h 124"/>
                  <a:gd name="T24" fmla="*/ 0 w 145"/>
                  <a:gd name="T25" fmla="*/ 76 h 124"/>
                  <a:gd name="T26" fmla="*/ 6 w 145"/>
                  <a:gd name="T27" fmla="*/ 38 h 124"/>
                  <a:gd name="T28" fmla="*/ 19 w 145"/>
                  <a:gd name="T29" fmla="*/ 14 h 124"/>
                  <a:gd name="T30" fmla="*/ 41 w 145"/>
                  <a:gd name="T31" fmla="*/ 0 h 124"/>
                  <a:gd name="T32" fmla="*/ 67 w 145"/>
                  <a:gd name="T33" fmla="*/ 0 h 124"/>
                  <a:gd name="T34" fmla="*/ 94 w 145"/>
                  <a:gd name="T35" fmla="*/ 6 h 124"/>
                  <a:gd name="T36" fmla="*/ 119 w 145"/>
                  <a:gd name="T37" fmla="*/ 22 h 124"/>
                  <a:gd name="T38" fmla="*/ 137 w 145"/>
                  <a:gd name="T39" fmla="*/ 43 h 124"/>
                  <a:gd name="T40" fmla="*/ 145 w 145"/>
                  <a:gd name="T41" fmla="*/ 68 h 124"/>
                  <a:gd name="T42" fmla="*/ 143 w 145"/>
                  <a:gd name="T43" fmla="*/ 95 h 124"/>
                  <a:gd name="T44" fmla="*/ 124 w 145"/>
                  <a:gd name="T45" fmla="*/ 124 h 124"/>
                  <a:gd name="T46" fmla="*/ 124 w 145"/>
                  <a:gd name="T4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5" h="124">
                    <a:moveTo>
                      <a:pt x="124" y="124"/>
                    </a:moveTo>
                    <a:lnTo>
                      <a:pt x="70" y="124"/>
                    </a:lnTo>
                    <a:lnTo>
                      <a:pt x="97" y="97"/>
                    </a:lnTo>
                    <a:lnTo>
                      <a:pt x="89" y="84"/>
                    </a:lnTo>
                    <a:lnTo>
                      <a:pt x="81" y="79"/>
                    </a:lnTo>
                    <a:lnTo>
                      <a:pt x="70" y="79"/>
                    </a:lnTo>
                    <a:lnTo>
                      <a:pt x="62" y="81"/>
                    </a:lnTo>
                    <a:lnTo>
                      <a:pt x="51" y="87"/>
                    </a:lnTo>
                    <a:lnTo>
                      <a:pt x="41" y="92"/>
                    </a:lnTo>
                    <a:lnTo>
                      <a:pt x="33" y="95"/>
                    </a:lnTo>
                    <a:lnTo>
                      <a:pt x="22" y="95"/>
                    </a:lnTo>
                    <a:lnTo>
                      <a:pt x="11" y="89"/>
                    </a:lnTo>
                    <a:lnTo>
                      <a:pt x="0" y="76"/>
                    </a:lnTo>
                    <a:lnTo>
                      <a:pt x="6" y="38"/>
                    </a:lnTo>
                    <a:lnTo>
                      <a:pt x="19" y="14"/>
                    </a:lnTo>
                    <a:lnTo>
                      <a:pt x="41" y="0"/>
                    </a:lnTo>
                    <a:lnTo>
                      <a:pt x="67" y="0"/>
                    </a:lnTo>
                    <a:lnTo>
                      <a:pt x="94" y="6"/>
                    </a:lnTo>
                    <a:lnTo>
                      <a:pt x="119" y="22"/>
                    </a:lnTo>
                    <a:lnTo>
                      <a:pt x="137" y="43"/>
                    </a:lnTo>
                    <a:lnTo>
                      <a:pt x="145" y="68"/>
                    </a:lnTo>
                    <a:lnTo>
                      <a:pt x="143" y="95"/>
                    </a:lnTo>
                    <a:lnTo>
                      <a:pt x="124" y="124"/>
                    </a:lnTo>
                    <a:lnTo>
                      <a:pt x="124" y="124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40"/>
              <p:cNvSpPr>
                <a:spLocks/>
              </p:cNvSpPr>
              <p:nvPr/>
            </p:nvSpPr>
            <p:spPr bwMode="auto">
              <a:xfrm>
                <a:off x="3299" y="2525"/>
                <a:ext cx="53" cy="38"/>
              </a:xfrm>
              <a:custGeom>
                <a:avLst/>
                <a:gdLst>
                  <a:gd name="T0" fmla="*/ 0 w 53"/>
                  <a:gd name="T1" fmla="*/ 0 h 38"/>
                  <a:gd name="T2" fmla="*/ 53 w 53"/>
                  <a:gd name="T3" fmla="*/ 38 h 38"/>
                  <a:gd name="T4" fmla="*/ 0 w 53"/>
                  <a:gd name="T5" fmla="*/ 0 h 38"/>
                  <a:gd name="T6" fmla="*/ 0 w 53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8">
                    <a:moveTo>
                      <a:pt x="0" y="0"/>
                    </a:moveTo>
                    <a:lnTo>
                      <a:pt x="53" y="3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41"/>
              <p:cNvSpPr>
                <a:spLocks/>
              </p:cNvSpPr>
              <p:nvPr/>
            </p:nvSpPr>
            <p:spPr bwMode="auto">
              <a:xfrm>
                <a:off x="3266" y="2563"/>
                <a:ext cx="43" cy="86"/>
              </a:xfrm>
              <a:custGeom>
                <a:avLst/>
                <a:gdLst>
                  <a:gd name="T0" fmla="*/ 38 w 43"/>
                  <a:gd name="T1" fmla="*/ 86 h 86"/>
                  <a:gd name="T2" fmla="*/ 30 w 43"/>
                  <a:gd name="T3" fmla="*/ 81 h 86"/>
                  <a:gd name="T4" fmla="*/ 24 w 43"/>
                  <a:gd name="T5" fmla="*/ 76 h 86"/>
                  <a:gd name="T6" fmla="*/ 19 w 43"/>
                  <a:gd name="T7" fmla="*/ 67 h 86"/>
                  <a:gd name="T8" fmla="*/ 16 w 43"/>
                  <a:gd name="T9" fmla="*/ 59 h 86"/>
                  <a:gd name="T10" fmla="*/ 14 w 43"/>
                  <a:gd name="T11" fmla="*/ 49 h 86"/>
                  <a:gd name="T12" fmla="*/ 11 w 43"/>
                  <a:gd name="T13" fmla="*/ 38 h 86"/>
                  <a:gd name="T14" fmla="*/ 11 w 43"/>
                  <a:gd name="T15" fmla="*/ 27 h 86"/>
                  <a:gd name="T16" fmla="*/ 8 w 43"/>
                  <a:gd name="T17" fmla="*/ 19 h 86"/>
                  <a:gd name="T18" fmla="*/ 6 w 43"/>
                  <a:gd name="T19" fmla="*/ 8 h 86"/>
                  <a:gd name="T20" fmla="*/ 0 w 43"/>
                  <a:gd name="T21" fmla="*/ 0 h 86"/>
                  <a:gd name="T22" fmla="*/ 6 w 43"/>
                  <a:gd name="T23" fmla="*/ 5 h 86"/>
                  <a:gd name="T24" fmla="*/ 11 w 43"/>
                  <a:gd name="T25" fmla="*/ 14 h 86"/>
                  <a:gd name="T26" fmla="*/ 19 w 43"/>
                  <a:gd name="T27" fmla="*/ 22 h 86"/>
                  <a:gd name="T28" fmla="*/ 24 w 43"/>
                  <a:gd name="T29" fmla="*/ 30 h 86"/>
                  <a:gd name="T30" fmla="*/ 33 w 43"/>
                  <a:gd name="T31" fmla="*/ 38 h 86"/>
                  <a:gd name="T32" fmla="*/ 38 w 43"/>
                  <a:gd name="T33" fmla="*/ 46 h 86"/>
                  <a:gd name="T34" fmla="*/ 43 w 43"/>
                  <a:gd name="T35" fmla="*/ 54 h 86"/>
                  <a:gd name="T36" fmla="*/ 43 w 43"/>
                  <a:gd name="T37" fmla="*/ 65 h 86"/>
                  <a:gd name="T38" fmla="*/ 43 w 43"/>
                  <a:gd name="T39" fmla="*/ 76 h 86"/>
                  <a:gd name="T40" fmla="*/ 38 w 43"/>
                  <a:gd name="T41" fmla="*/ 86 h 86"/>
                  <a:gd name="T42" fmla="*/ 38 w 43"/>
                  <a:gd name="T4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86">
                    <a:moveTo>
                      <a:pt x="38" y="86"/>
                    </a:moveTo>
                    <a:lnTo>
                      <a:pt x="30" y="81"/>
                    </a:lnTo>
                    <a:lnTo>
                      <a:pt x="24" y="76"/>
                    </a:lnTo>
                    <a:lnTo>
                      <a:pt x="19" y="67"/>
                    </a:lnTo>
                    <a:lnTo>
                      <a:pt x="16" y="59"/>
                    </a:lnTo>
                    <a:lnTo>
                      <a:pt x="14" y="49"/>
                    </a:lnTo>
                    <a:lnTo>
                      <a:pt x="11" y="38"/>
                    </a:lnTo>
                    <a:lnTo>
                      <a:pt x="11" y="27"/>
                    </a:lnTo>
                    <a:lnTo>
                      <a:pt x="8" y="19"/>
                    </a:lnTo>
                    <a:lnTo>
                      <a:pt x="6" y="8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19" y="22"/>
                    </a:lnTo>
                    <a:lnTo>
                      <a:pt x="24" y="30"/>
                    </a:lnTo>
                    <a:lnTo>
                      <a:pt x="33" y="38"/>
                    </a:lnTo>
                    <a:lnTo>
                      <a:pt x="38" y="46"/>
                    </a:lnTo>
                    <a:lnTo>
                      <a:pt x="43" y="54"/>
                    </a:lnTo>
                    <a:lnTo>
                      <a:pt x="43" y="65"/>
                    </a:lnTo>
                    <a:lnTo>
                      <a:pt x="43" y="76"/>
                    </a:lnTo>
                    <a:lnTo>
                      <a:pt x="38" y="86"/>
                    </a:lnTo>
                    <a:lnTo>
                      <a:pt x="38" y="86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42"/>
              <p:cNvSpPr>
                <a:spLocks/>
              </p:cNvSpPr>
              <p:nvPr/>
            </p:nvSpPr>
            <p:spPr bwMode="auto">
              <a:xfrm>
                <a:off x="3374" y="2587"/>
                <a:ext cx="37" cy="46"/>
              </a:xfrm>
              <a:custGeom>
                <a:avLst/>
                <a:gdLst>
                  <a:gd name="T0" fmla="*/ 0 w 37"/>
                  <a:gd name="T1" fmla="*/ 0 h 46"/>
                  <a:gd name="T2" fmla="*/ 37 w 37"/>
                  <a:gd name="T3" fmla="*/ 46 h 46"/>
                  <a:gd name="T4" fmla="*/ 0 w 37"/>
                  <a:gd name="T5" fmla="*/ 3 h 46"/>
                  <a:gd name="T6" fmla="*/ 0 w 37"/>
                  <a:gd name="T7" fmla="*/ 3 h 46"/>
                  <a:gd name="T8" fmla="*/ 0 w 37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lnTo>
                      <a:pt x="37" y="4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43"/>
              <p:cNvSpPr>
                <a:spLocks/>
              </p:cNvSpPr>
              <p:nvPr/>
            </p:nvSpPr>
            <p:spPr bwMode="auto">
              <a:xfrm>
                <a:off x="3578" y="2587"/>
                <a:ext cx="11" cy="25"/>
              </a:xfrm>
              <a:custGeom>
                <a:avLst/>
                <a:gdLst>
                  <a:gd name="T0" fmla="*/ 11 w 11"/>
                  <a:gd name="T1" fmla="*/ 0 h 25"/>
                  <a:gd name="T2" fmla="*/ 0 w 11"/>
                  <a:gd name="T3" fmla="*/ 25 h 25"/>
                  <a:gd name="T4" fmla="*/ 11 w 11"/>
                  <a:gd name="T5" fmla="*/ 3 h 25"/>
                  <a:gd name="T6" fmla="*/ 11 w 11"/>
                  <a:gd name="T7" fmla="*/ 3 h 25"/>
                  <a:gd name="T8" fmla="*/ 11 w 11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5">
                    <a:moveTo>
                      <a:pt x="11" y="0"/>
                    </a:moveTo>
                    <a:lnTo>
                      <a:pt x="0" y="2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44"/>
              <p:cNvSpPr>
                <a:spLocks/>
              </p:cNvSpPr>
              <p:nvPr/>
            </p:nvSpPr>
            <p:spPr bwMode="auto">
              <a:xfrm>
                <a:off x="3336" y="2612"/>
                <a:ext cx="27" cy="48"/>
              </a:xfrm>
              <a:custGeom>
                <a:avLst/>
                <a:gdLst>
                  <a:gd name="T0" fmla="*/ 27 w 27"/>
                  <a:gd name="T1" fmla="*/ 48 h 48"/>
                  <a:gd name="T2" fmla="*/ 0 w 27"/>
                  <a:gd name="T3" fmla="*/ 0 h 48"/>
                  <a:gd name="T4" fmla="*/ 27 w 27"/>
                  <a:gd name="T5" fmla="*/ 27 h 48"/>
                  <a:gd name="T6" fmla="*/ 27 w 27"/>
                  <a:gd name="T7" fmla="*/ 48 h 48"/>
                  <a:gd name="T8" fmla="*/ 27 w 27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8">
                    <a:moveTo>
                      <a:pt x="27" y="48"/>
                    </a:moveTo>
                    <a:lnTo>
                      <a:pt x="0" y="0"/>
                    </a:lnTo>
                    <a:lnTo>
                      <a:pt x="27" y="27"/>
                    </a:lnTo>
                    <a:lnTo>
                      <a:pt x="27" y="48"/>
                    </a:lnTo>
                    <a:lnTo>
                      <a:pt x="27" y="48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45"/>
              <p:cNvSpPr>
                <a:spLocks/>
              </p:cNvSpPr>
              <p:nvPr/>
            </p:nvSpPr>
            <p:spPr bwMode="auto">
              <a:xfrm>
                <a:off x="3739" y="2622"/>
                <a:ext cx="215" cy="162"/>
              </a:xfrm>
              <a:custGeom>
                <a:avLst/>
                <a:gdLst>
                  <a:gd name="T0" fmla="*/ 215 w 215"/>
                  <a:gd name="T1" fmla="*/ 0 h 162"/>
                  <a:gd name="T2" fmla="*/ 191 w 215"/>
                  <a:gd name="T3" fmla="*/ 11 h 162"/>
                  <a:gd name="T4" fmla="*/ 166 w 215"/>
                  <a:gd name="T5" fmla="*/ 25 h 162"/>
                  <a:gd name="T6" fmla="*/ 148 w 215"/>
                  <a:gd name="T7" fmla="*/ 38 h 162"/>
                  <a:gd name="T8" fmla="*/ 129 w 215"/>
                  <a:gd name="T9" fmla="*/ 54 h 162"/>
                  <a:gd name="T10" fmla="*/ 113 w 215"/>
                  <a:gd name="T11" fmla="*/ 73 h 162"/>
                  <a:gd name="T12" fmla="*/ 99 w 215"/>
                  <a:gd name="T13" fmla="*/ 92 h 162"/>
                  <a:gd name="T14" fmla="*/ 86 w 215"/>
                  <a:gd name="T15" fmla="*/ 108 h 162"/>
                  <a:gd name="T16" fmla="*/ 72 w 215"/>
                  <a:gd name="T17" fmla="*/ 127 h 162"/>
                  <a:gd name="T18" fmla="*/ 59 w 215"/>
                  <a:gd name="T19" fmla="*/ 146 h 162"/>
                  <a:gd name="T20" fmla="*/ 43 w 215"/>
                  <a:gd name="T21" fmla="*/ 162 h 162"/>
                  <a:gd name="T22" fmla="*/ 43 w 215"/>
                  <a:gd name="T23" fmla="*/ 157 h 162"/>
                  <a:gd name="T24" fmla="*/ 43 w 215"/>
                  <a:gd name="T25" fmla="*/ 151 h 162"/>
                  <a:gd name="T26" fmla="*/ 43 w 215"/>
                  <a:gd name="T27" fmla="*/ 149 h 162"/>
                  <a:gd name="T28" fmla="*/ 43 w 215"/>
                  <a:gd name="T29" fmla="*/ 143 h 162"/>
                  <a:gd name="T30" fmla="*/ 43 w 215"/>
                  <a:gd name="T31" fmla="*/ 138 h 162"/>
                  <a:gd name="T32" fmla="*/ 46 w 215"/>
                  <a:gd name="T33" fmla="*/ 132 h 162"/>
                  <a:gd name="T34" fmla="*/ 48 w 215"/>
                  <a:gd name="T35" fmla="*/ 127 h 162"/>
                  <a:gd name="T36" fmla="*/ 51 w 215"/>
                  <a:gd name="T37" fmla="*/ 124 h 162"/>
                  <a:gd name="T38" fmla="*/ 56 w 215"/>
                  <a:gd name="T39" fmla="*/ 119 h 162"/>
                  <a:gd name="T40" fmla="*/ 59 w 215"/>
                  <a:gd name="T41" fmla="*/ 114 h 162"/>
                  <a:gd name="T42" fmla="*/ 59 w 215"/>
                  <a:gd name="T43" fmla="*/ 111 h 162"/>
                  <a:gd name="T44" fmla="*/ 56 w 215"/>
                  <a:gd name="T45" fmla="*/ 108 h 162"/>
                  <a:gd name="T46" fmla="*/ 54 w 215"/>
                  <a:gd name="T47" fmla="*/ 108 h 162"/>
                  <a:gd name="T48" fmla="*/ 51 w 215"/>
                  <a:gd name="T49" fmla="*/ 105 h 162"/>
                  <a:gd name="T50" fmla="*/ 48 w 215"/>
                  <a:gd name="T51" fmla="*/ 105 h 162"/>
                  <a:gd name="T52" fmla="*/ 46 w 215"/>
                  <a:gd name="T53" fmla="*/ 105 h 162"/>
                  <a:gd name="T54" fmla="*/ 43 w 215"/>
                  <a:gd name="T55" fmla="*/ 108 h 162"/>
                  <a:gd name="T56" fmla="*/ 40 w 215"/>
                  <a:gd name="T57" fmla="*/ 108 h 162"/>
                  <a:gd name="T58" fmla="*/ 37 w 215"/>
                  <a:gd name="T59" fmla="*/ 108 h 162"/>
                  <a:gd name="T60" fmla="*/ 32 w 215"/>
                  <a:gd name="T61" fmla="*/ 108 h 162"/>
                  <a:gd name="T62" fmla="*/ 11 w 215"/>
                  <a:gd name="T63" fmla="*/ 124 h 162"/>
                  <a:gd name="T64" fmla="*/ 11 w 215"/>
                  <a:gd name="T65" fmla="*/ 76 h 162"/>
                  <a:gd name="T66" fmla="*/ 0 w 215"/>
                  <a:gd name="T67" fmla="*/ 76 h 162"/>
                  <a:gd name="T68" fmla="*/ 0 w 215"/>
                  <a:gd name="T69" fmla="*/ 60 h 162"/>
                  <a:gd name="T70" fmla="*/ 24 w 215"/>
                  <a:gd name="T71" fmla="*/ 65 h 162"/>
                  <a:gd name="T72" fmla="*/ 48 w 215"/>
                  <a:gd name="T73" fmla="*/ 62 h 162"/>
                  <a:gd name="T74" fmla="*/ 70 w 215"/>
                  <a:gd name="T75" fmla="*/ 60 h 162"/>
                  <a:gd name="T76" fmla="*/ 89 w 215"/>
                  <a:gd name="T77" fmla="*/ 49 h 162"/>
                  <a:gd name="T78" fmla="*/ 110 w 215"/>
                  <a:gd name="T79" fmla="*/ 41 h 162"/>
                  <a:gd name="T80" fmla="*/ 131 w 215"/>
                  <a:gd name="T81" fmla="*/ 30 h 162"/>
                  <a:gd name="T82" fmla="*/ 150 w 215"/>
                  <a:gd name="T83" fmla="*/ 19 h 162"/>
                  <a:gd name="T84" fmla="*/ 172 w 215"/>
                  <a:gd name="T85" fmla="*/ 8 h 162"/>
                  <a:gd name="T86" fmla="*/ 193 w 215"/>
                  <a:gd name="T87" fmla="*/ 3 h 162"/>
                  <a:gd name="T88" fmla="*/ 215 w 215"/>
                  <a:gd name="T89" fmla="*/ 0 h 162"/>
                  <a:gd name="T90" fmla="*/ 215 w 215"/>
                  <a:gd name="T9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5" h="162">
                    <a:moveTo>
                      <a:pt x="215" y="0"/>
                    </a:moveTo>
                    <a:lnTo>
                      <a:pt x="191" y="11"/>
                    </a:lnTo>
                    <a:lnTo>
                      <a:pt x="166" y="25"/>
                    </a:lnTo>
                    <a:lnTo>
                      <a:pt x="148" y="38"/>
                    </a:lnTo>
                    <a:lnTo>
                      <a:pt x="129" y="54"/>
                    </a:lnTo>
                    <a:lnTo>
                      <a:pt x="113" y="73"/>
                    </a:lnTo>
                    <a:lnTo>
                      <a:pt x="99" y="92"/>
                    </a:lnTo>
                    <a:lnTo>
                      <a:pt x="86" y="108"/>
                    </a:lnTo>
                    <a:lnTo>
                      <a:pt x="72" y="127"/>
                    </a:lnTo>
                    <a:lnTo>
                      <a:pt x="59" y="146"/>
                    </a:lnTo>
                    <a:lnTo>
                      <a:pt x="43" y="162"/>
                    </a:lnTo>
                    <a:lnTo>
                      <a:pt x="43" y="157"/>
                    </a:lnTo>
                    <a:lnTo>
                      <a:pt x="43" y="151"/>
                    </a:lnTo>
                    <a:lnTo>
                      <a:pt x="43" y="149"/>
                    </a:lnTo>
                    <a:lnTo>
                      <a:pt x="43" y="143"/>
                    </a:lnTo>
                    <a:lnTo>
                      <a:pt x="43" y="138"/>
                    </a:lnTo>
                    <a:lnTo>
                      <a:pt x="46" y="132"/>
                    </a:lnTo>
                    <a:lnTo>
                      <a:pt x="48" y="127"/>
                    </a:lnTo>
                    <a:lnTo>
                      <a:pt x="51" y="124"/>
                    </a:lnTo>
                    <a:lnTo>
                      <a:pt x="56" y="119"/>
                    </a:lnTo>
                    <a:lnTo>
                      <a:pt x="59" y="114"/>
                    </a:lnTo>
                    <a:lnTo>
                      <a:pt x="59" y="111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1" y="105"/>
                    </a:lnTo>
                    <a:lnTo>
                      <a:pt x="48" y="105"/>
                    </a:lnTo>
                    <a:lnTo>
                      <a:pt x="46" y="105"/>
                    </a:lnTo>
                    <a:lnTo>
                      <a:pt x="43" y="108"/>
                    </a:lnTo>
                    <a:lnTo>
                      <a:pt x="40" y="108"/>
                    </a:lnTo>
                    <a:lnTo>
                      <a:pt x="37" y="108"/>
                    </a:lnTo>
                    <a:lnTo>
                      <a:pt x="32" y="108"/>
                    </a:lnTo>
                    <a:lnTo>
                      <a:pt x="11" y="124"/>
                    </a:lnTo>
                    <a:lnTo>
                      <a:pt x="11" y="76"/>
                    </a:lnTo>
                    <a:lnTo>
                      <a:pt x="0" y="76"/>
                    </a:lnTo>
                    <a:lnTo>
                      <a:pt x="0" y="60"/>
                    </a:lnTo>
                    <a:lnTo>
                      <a:pt x="24" y="65"/>
                    </a:lnTo>
                    <a:lnTo>
                      <a:pt x="48" y="62"/>
                    </a:lnTo>
                    <a:lnTo>
                      <a:pt x="70" y="60"/>
                    </a:lnTo>
                    <a:lnTo>
                      <a:pt x="89" y="49"/>
                    </a:lnTo>
                    <a:lnTo>
                      <a:pt x="110" y="41"/>
                    </a:lnTo>
                    <a:lnTo>
                      <a:pt x="131" y="30"/>
                    </a:lnTo>
                    <a:lnTo>
                      <a:pt x="150" y="19"/>
                    </a:lnTo>
                    <a:lnTo>
                      <a:pt x="172" y="8"/>
                    </a:lnTo>
                    <a:lnTo>
                      <a:pt x="193" y="3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46"/>
              <p:cNvSpPr>
                <a:spLocks/>
              </p:cNvSpPr>
              <p:nvPr/>
            </p:nvSpPr>
            <p:spPr bwMode="auto">
              <a:xfrm>
                <a:off x="3218" y="2622"/>
                <a:ext cx="1096" cy="949"/>
              </a:xfrm>
              <a:custGeom>
                <a:avLst/>
                <a:gdLst>
                  <a:gd name="T0" fmla="*/ 908 w 1096"/>
                  <a:gd name="T1" fmla="*/ 108 h 949"/>
                  <a:gd name="T2" fmla="*/ 835 w 1096"/>
                  <a:gd name="T3" fmla="*/ 186 h 949"/>
                  <a:gd name="T4" fmla="*/ 757 w 1096"/>
                  <a:gd name="T5" fmla="*/ 262 h 949"/>
                  <a:gd name="T6" fmla="*/ 671 w 1096"/>
                  <a:gd name="T7" fmla="*/ 334 h 949"/>
                  <a:gd name="T8" fmla="*/ 588 w 1096"/>
                  <a:gd name="T9" fmla="*/ 407 h 949"/>
                  <a:gd name="T10" fmla="*/ 502 w 1096"/>
                  <a:gd name="T11" fmla="*/ 485 h 949"/>
                  <a:gd name="T12" fmla="*/ 422 w 1096"/>
                  <a:gd name="T13" fmla="*/ 563 h 949"/>
                  <a:gd name="T14" fmla="*/ 346 w 1096"/>
                  <a:gd name="T15" fmla="*/ 647 h 949"/>
                  <a:gd name="T16" fmla="*/ 279 w 1096"/>
                  <a:gd name="T17" fmla="*/ 736 h 949"/>
                  <a:gd name="T18" fmla="*/ 223 w 1096"/>
                  <a:gd name="T19" fmla="*/ 833 h 949"/>
                  <a:gd name="T20" fmla="*/ 177 w 1096"/>
                  <a:gd name="T21" fmla="*/ 938 h 949"/>
                  <a:gd name="T22" fmla="*/ 158 w 1096"/>
                  <a:gd name="T23" fmla="*/ 946 h 949"/>
                  <a:gd name="T24" fmla="*/ 140 w 1096"/>
                  <a:gd name="T25" fmla="*/ 946 h 949"/>
                  <a:gd name="T26" fmla="*/ 123 w 1096"/>
                  <a:gd name="T27" fmla="*/ 941 h 949"/>
                  <a:gd name="T28" fmla="*/ 110 w 1096"/>
                  <a:gd name="T29" fmla="*/ 933 h 949"/>
                  <a:gd name="T30" fmla="*/ 97 w 1096"/>
                  <a:gd name="T31" fmla="*/ 916 h 949"/>
                  <a:gd name="T32" fmla="*/ 86 w 1096"/>
                  <a:gd name="T33" fmla="*/ 900 h 949"/>
                  <a:gd name="T34" fmla="*/ 75 w 1096"/>
                  <a:gd name="T35" fmla="*/ 884 h 949"/>
                  <a:gd name="T36" fmla="*/ 62 w 1096"/>
                  <a:gd name="T37" fmla="*/ 868 h 949"/>
                  <a:gd name="T38" fmla="*/ 48 w 1096"/>
                  <a:gd name="T39" fmla="*/ 852 h 949"/>
                  <a:gd name="T40" fmla="*/ 32 w 1096"/>
                  <a:gd name="T41" fmla="*/ 841 h 949"/>
                  <a:gd name="T42" fmla="*/ 0 w 1096"/>
                  <a:gd name="T43" fmla="*/ 776 h 949"/>
                  <a:gd name="T44" fmla="*/ 16 w 1096"/>
                  <a:gd name="T45" fmla="*/ 795 h 949"/>
                  <a:gd name="T46" fmla="*/ 27 w 1096"/>
                  <a:gd name="T47" fmla="*/ 811 h 949"/>
                  <a:gd name="T48" fmla="*/ 40 w 1096"/>
                  <a:gd name="T49" fmla="*/ 830 h 949"/>
                  <a:gd name="T50" fmla="*/ 51 w 1096"/>
                  <a:gd name="T51" fmla="*/ 849 h 949"/>
                  <a:gd name="T52" fmla="*/ 62 w 1096"/>
                  <a:gd name="T53" fmla="*/ 865 h 949"/>
                  <a:gd name="T54" fmla="*/ 75 w 1096"/>
                  <a:gd name="T55" fmla="*/ 884 h 949"/>
                  <a:gd name="T56" fmla="*/ 86 w 1096"/>
                  <a:gd name="T57" fmla="*/ 900 h 949"/>
                  <a:gd name="T58" fmla="*/ 102 w 1096"/>
                  <a:gd name="T59" fmla="*/ 916 h 949"/>
                  <a:gd name="T60" fmla="*/ 118 w 1096"/>
                  <a:gd name="T61" fmla="*/ 933 h 949"/>
                  <a:gd name="T62" fmla="*/ 134 w 1096"/>
                  <a:gd name="T63" fmla="*/ 949 h 949"/>
                  <a:gd name="T64" fmla="*/ 156 w 1096"/>
                  <a:gd name="T65" fmla="*/ 930 h 949"/>
                  <a:gd name="T66" fmla="*/ 175 w 1096"/>
                  <a:gd name="T67" fmla="*/ 911 h 949"/>
                  <a:gd name="T68" fmla="*/ 193 w 1096"/>
                  <a:gd name="T69" fmla="*/ 887 h 949"/>
                  <a:gd name="T70" fmla="*/ 212 w 1096"/>
                  <a:gd name="T71" fmla="*/ 863 h 949"/>
                  <a:gd name="T72" fmla="*/ 228 w 1096"/>
                  <a:gd name="T73" fmla="*/ 836 h 949"/>
                  <a:gd name="T74" fmla="*/ 242 w 1096"/>
                  <a:gd name="T75" fmla="*/ 806 h 949"/>
                  <a:gd name="T76" fmla="*/ 255 w 1096"/>
                  <a:gd name="T77" fmla="*/ 779 h 949"/>
                  <a:gd name="T78" fmla="*/ 268 w 1096"/>
                  <a:gd name="T79" fmla="*/ 749 h 949"/>
                  <a:gd name="T80" fmla="*/ 282 w 1096"/>
                  <a:gd name="T81" fmla="*/ 720 h 949"/>
                  <a:gd name="T82" fmla="*/ 290 w 1096"/>
                  <a:gd name="T83" fmla="*/ 690 h 949"/>
                  <a:gd name="T84" fmla="*/ 368 w 1096"/>
                  <a:gd name="T85" fmla="*/ 612 h 949"/>
                  <a:gd name="T86" fmla="*/ 443 w 1096"/>
                  <a:gd name="T87" fmla="*/ 531 h 949"/>
                  <a:gd name="T88" fmla="*/ 518 w 1096"/>
                  <a:gd name="T89" fmla="*/ 456 h 949"/>
                  <a:gd name="T90" fmla="*/ 591 w 1096"/>
                  <a:gd name="T91" fmla="*/ 380 h 949"/>
                  <a:gd name="T92" fmla="*/ 666 w 1096"/>
                  <a:gd name="T93" fmla="*/ 308 h 949"/>
                  <a:gd name="T94" fmla="*/ 744 w 1096"/>
                  <a:gd name="T95" fmla="*/ 237 h 949"/>
                  <a:gd name="T96" fmla="*/ 824 w 1096"/>
                  <a:gd name="T97" fmla="*/ 170 h 949"/>
                  <a:gd name="T98" fmla="*/ 908 w 1096"/>
                  <a:gd name="T99" fmla="*/ 108 h 949"/>
                  <a:gd name="T100" fmla="*/ 999 w 1096"/>
                  <a:gd name="T101" fmla="*/ 52 h 949"/>
                  <a:gd name="T102" fmla="*/ 1096 w 1096"/>
                  <a:gd name="T103" fmla="*/ 0 h 949"/>
                  <a:gd name="T104" fmla="*/ 1090 w 1096"/>
                  <a:gd name="T105" fmla="*/ 14 h 949"/>
                  <a:gd name="T106" fmla="*/ 1077 w 1096"/>
                  <a:gd name="T107" fmla="*/ 27 h 949"/>
                  <a:gd name="T108" fmla="*/ 1063 w 1096"/>
                  <a:gd name="T109" fmla="*/ 41 h 949"/>
                  <a:gd name="T110" fmla="*/ 1045 w 1096"/>
                  <a:gd name="T111" fmla="*/ 52 h 949"/>
                  <a:gd name="T112" fmla="*/ 1023 w 1096"/>
                  <a:gd name="T113" fmla="*/ 62 h 949"/>
                  <a:gd name="T114" fmla="*/ 1002 w 1096"/>
                  <a:gd name="T115" fmla="*/ 73 h 949"/>
                  <a:gd name="T116" fmla="*/ 977 w 1096"/>
                  <a:gd name="T117" fmla="*/ 81 h 949"/>
                  <a:gd name="T118" fmla="*/ 953 w 1096"/>
                  <a:gd name="T119" fmla="*/ 92 h 949"/>
                  <a:gd name="T120" fmla="*/ 932 w 1096"/>
                  <a:gd name="T121" fmla="*/ 100 h 949"/>
                  <a:gd name="T122" fmla="*/ 908 w 1096"/>
                  <a:gd name="T123" fmla="*/ 108 h 949"/>
                  <a:gd name="T124" fmla="*/ 908 w 1096"/>
                  <a:gd name="T125" fmla="*/ 108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6" h="949">
                    <a:moveTo>
                      <a:pt x="908" y="108"/>
                    </a:moveTo>
                    <a:lnTo>
                      <a:pt x="835" y="186"/>
                    </a:lnTo>
                    <a:lnTo>
                      <a:pt x="757" y="262"/>
                    </a:lnTo>
                    <a:lnTo>
                      <a:pt x="671" y="334"/>
                    </a:lnTo>
                    <a:lnTo>
                      <a:pt x="588" y="407"/>
                    </a:lnTo>
                    <a:lnTo>
                      <a:pt x="502" y="485"/>
                    </a:lnTo>
                    <a:lnTo>
                      <a:pt x="422" y="563"/>
                    </a:lnTo>
                    <a:lnTo>
                      <a:pt x="346" y="647"/>
                    </a:lnTo>
                    <a:lnTo>
                      <a:pt x="279" y="736"/>
                    </a:lnTo>
                    <a:lnTo>
                      <a:pt x="223" y="833"/>
                    </a:lnTo>
                    <a:lnTo>
                      <a:pt x="177" y="938"/>
                    </a:lnTo>
                    <a:lnTo>
                      <a:pt x="158" y="946"/>
                    </a:lnTo>
                    <a:lnTo>
                      <a:pt x="140" y="946"/>
                    </a:lnTo>
                    <a:lnTo>
                      <a:pt x="123" y="941"/>
                    </a:lnTo>
                    <a:lnTo>
                      <a:pt x="110" y="933"/>
                    </a:lnTo>
                    <a:lnTo>
                      <a:pt x="97" y="916"/>
                    </a:lnTo>
                    <a:lnTo>
                      <a:pt x="86" y="900"/>
                    </a:lnTo>
                    <a:lnTo>
                      <a:pt x="75" y="884"/>
                    </a:lnTo>
                    <a:lnTo>
                      <a:pt x="62" y="868"/>
                    </a:lnTo>
                    <a:lnTo>
                      <a:pt x="48" y="852"/>
                    </a:lnTo>
                    <a:lnTo>
                      <a:pt x="32" y="841"/>
                    </a:lnTo>
                    <a:lnTo>
                      <a:pt x="0" y="776"/>
                    </a:lnTo>
                    <a:lnTo>
                      <a:pt x="16" y="795"/>
                    </a:lnTo>
                    <a:lnTo>
                      <a:pt x="27" y="811"/>
                    </a:lnTo>
                    <a:lnTo>
                      <a:pt x="40" y="830"/>
                    </a:lnTo>
                    <a:lnTo>
                      <a:pt x="51" y="849"/>
                    </a:lnTo>
                    <a:lnTo>
                      <a:pt x="62" y="865"/>
                    </a:lnTo>
                    <a:lnTo>
                      <a:pt x="75" y="884"/>
                    </a:lnTo>
                    <a:lnTo>
                      <a:pt x="86" y="900"/>
                    </a:lnTo>
                    <a:lnTo>
                      <a:pt x="102" y="916"/>
                    </a:lnTo>
                    <a:lnTo>
                      <a:pt x="118" y="933"/>
                    </a:lnTo>
                    <a:lnTo>
                      <a:pt x="134" y="949"/>
                    </a:lnTo>
                    <a:lnTo>
                      <a:pt x="156" y="930"/>
                    </a:lnTo>
                    <a:lnTo>
                      <a:pt x="175" y="911"/>
                    </a:lnTo>
                    <a:lnTo>
                      <a:pt x="193" y="887"/>
                    </a:lnTo>
                    <a:lnTo>
                      <a:pt x="212" y="863"/>
                    </a:lnTo>
                    <a:lnTo>
                      <a:pt x="228" y="836"/>
                    </a:lnTo>
                    <a:lnTo>
                      <a:pt x="242" y="806"/>
                    </a:lnTo>
                    <a:lnTo>
                      <a:pt x="255" y="779"/>
                    </a:lnTo>
                    <a:lnTo>
                      <a:pt x="268" y="749"/>
                    </a:lnTo>
                    <a:lnTo>
                      <a:pt x="282" y="720"/>
                    </a:lnTo>
                    <a:lnTo>
                      <a:pt x="290" y="690"/>
                    </a:lnTo>
                    <a:lnTo>
                      <a:pt x="368" y="612"/>
                    </a:lnTo>
                    <a:lnTo>
                      <a:pt x="443" y="531"/>
                    </a:lnTo>
                    <a:lnTo>
                      <a:pt x="518" y="456"/>
                    </a:lnTo>
                    <a:lnTo>
                      <a:pt x="591" y="380"/>
                    </a:lnTo>
                    <a:lnTo>
                      <a:pt x="666" y="308"/>
                    </a:lnTo>
                    <a:lnTo>
                      <a:pt x="744" y="237"/>
                    </a:lnTo>
                    <a:lnTo>
                      <a:pt x="824" y="170"/>
                    </a:lnTo>
                    <a:lnTo>
                      <a:pt x="908" y="108"/>
                    </a:lnTo>
                    <a:lnTo>
                      <a:pt x="999" y="52"/>
                    </a:lnTo>
                    <a:lnTo>
                      <a:pt x="1096" y="0"/>
                    </a:lnTo>
                    <a:lnTo>
                      <a:pt x="1090" y="14"/>
                    </a:lnTo>
                    <a:lnTo>
                      <a:pt x="1077" y="27"/>
                    </a:lnTo>
                    <a:lnTo>
                      <a:pt x="1063" y="41"/>
                    </a:lnTo>
                    <a:lnTo>
                      <a:pt x="1045" y="52"/>
                    </a:lnTo>
                    <a:lnTo>
                      <a:pt x="1023" y="62"/>
                    </a:lnTo>
                    <a:lnTo>
                      <a:pt x="1002" y="73"/>
                    </a:lnTo>
                    <a:lnTo>
                      <a:pt x="977" y="81"/>
                    </a:lnTo>
                    <a:lnTo>
                      <a:pt x="953" y="92"/>
                    </a:lnTo>
                    <a:lnTo>
                      <a:pt x="932" y="100"/>
                    </a:lnTo>
                    <a:lnTo>
                      <a:pt x="908" y="108"/>
                    </a:lnTo>
                    <a:lnTo>
                      <a:pt x="908" y="108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47"/>
              <p:cNvSpPr>
                <a:spLocks/>
              </p:cNvSpPr>
              <p:nvPr/>
            </p:nvSpPr>
            <p:spPr bwMode="auto">
              <a:xfrm>
                <a:off x="3433" y="2660"/>
                <a:ext cx="96" cy="59"/>
              </a:xfrm>
              <a:custGeom>
                <a:avLst/>
                <a:gdLst>
                  <a:gd name="T0" fmla="*/ 96 w 96"/>
                  <a:gd name="T1" fmla="*/ 49 h 59"/>
                  <a:gd name="T2" fmla="*/ 88 w 96"/>
                  <a:gd name="T3" fmla="*/ 57 h 59"/>
                  <a:gd name="T4" fmla="*/ 78 w 96"/>
                  <a:gd name="T5" fmla="*/ 59 h 59"/>
                  <a:gd name="T6" fmla="*/ 70 w 96"/>
                  <a:gd name="T7" fmla="*/ 59 h 59"/>
                  <a:gd name="T8" fmla="*/ 59 w 96"/>
                  <a:gd name="T9" fmla="*/ 54 h 59"/>
                  <a:gd name="T10" fmla="*/ 48 w 96"/>
                  <a:gd name="T11" fmla="*/ 49 h 59"/>
                  <a:gd name="T12" fmla="*/ 40 w 96"/>
                  <a:gd name="T13" fmla="*/ 41 h 59"/>
                  <a:gd name="T14" fmla="*/ 29 w 96"/>
                  <a:gd name="T15" fmla="*/ 30 h 59"/>
                  <a:gd name="T16" fmla="*/ 21 w 96"/>
                  <a:gd name="T17" fmla="*/ 22 h 59"/>
                  <a:gd name="T18" fmla="*/ 11 w 96"/>
                  <a:gd name="T19" fmla="*/ 11 h 59"/>
                  <a:gd name="T20" fmla="*/ 0 w 96"/>
                  <a:gd name="T21" fmla="*/ 0 h 59"/>
                  <a:gd name="T22" fmla="*/ 96 w 96"/>
                  <a:gd name="T23" fmla="*/ 49 h 59"/>
                  <a:gd name="T24" fmla="*/ 96 w 96"/>
                  <a:gd name="T25" fmla="*/ 4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6" h="59">
                    <a:moveTo>
                      <a:pt x="96" y="49"/>
                    </a:moveTo>
                    <a:lnTo>
                      <a:pt x="88" y="57"/>
                    </a:lnTo>
                    <a:lnTo>
                      <a:pt x="78" y="59"/>
                    </a:lnTo>
                    <a:lnTo>
                      <a:pt x="70" y="59"/>
                    </a:lnTo>
                    <a:lnTo>
                      <a:pt x="59" y="54"/>
                    </a:lnTo>
                    <a:lnTo>
                      <a:pt x="48" y="49"/>
                    </a:lnTo>
                    <a:lnTo>
                      <a:pt x="40" y="41"/>
                    </a:lnTo>
                    <a:lnTo>
                      <a:pt x="29" y="30"/>
                    </a:lnTo>
                    <a:lnTo>
                      <a:pt x="21" y="22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96" y="49"/>
                    </a:lnTo>
                    <a:lnTo>
                      <a:pt x="96" y="49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48"/>
              <p:cNvSpPr>
                <a:spLocks/>
              </p:cNvSpPr>
              <p:nvPr/>
            </p:nvSpPr>
            <p:spPr bwMode="auto">
              <a:xfrm>
                <a:off x="2619" y="2698"/>
                <a:ext cx="89" cy="78"/>
              </a:xfrm>
              <a:custGeom>
                <a:avLst/>
                <a:gdLst>
                  <a:gd name="T0" fmla="*/ 40 w 89"/>
                  <a:gd name="T1" fmla="*/ 59 h 78"/>
                  <a:gd name="T2" fmla="*/ 89 w 89"/>
                  <a:gd name="T3" fmla="*/ 48 h 78"/>
                  <a:gd name="T4" fmla="*/ 86 w 89"/>
                  <a:gd name="T5" fmla="*/ 54 h 78"/>
                  <a:gd name="T6" fmla="*/ 81 w 89"/>
                  <a:gd name="T7" fmla="*/ 62 h 78"/>
                  <a:gd name="T8" fmla="*/ 73 w 89"/>
                  <a:gd name="T9" fmla="*/ 67 h 78"/>
                  <a:gd name="T10" fmla="*/ 65 w 89"/>
                  <a:gd name="T11" fmla="*/ 70 h 78"/>
                  <a:gd name="T12" fmla="*/ 57 w 89"/>
                  <a:gd name="T13" fmla="*/ 75 h 78"/>
                  <a:gd name="T14" fmla="*/ 46 w 89"/>
                  <a:gd name="T15" fmla="*/ 78 h 78"/>
                  <a:gd name="T16" fmla="*/ 38 w 89"/>
                  <a:gd name="T17" fmla="*/ 78 h 78"/>
                  <a:gd name="T18" fmla="*/ 27 w 89"/>
                  <a:gd name="T19" fmla="*/ 78 h 78"/>
                  <a:gd name="T20" fmla="*/ 19 w 89"/>
                  <a:gd name="T21" fmla="*/ 75 h 78"/>
                  <a:gd name="T22" fmla="*/ 8 w 89"/>
                  <a:gd name="T23" fmla="*/ 70 h 78"/>
                  <a:gd name="T24" fmla="*/ 3 w 89"/>
                  <a:gd name="T25" fmla="*/ 62 h 78"/>
                  <a:gd name="T26" fmla="*/ 0 w 89"/>
                  <a:gd name="T27" fmla="*/ 56 h 78"/>
                  <a:gd name="T28" fmla="*/ 3 w 89"/>
                  <a:gd name="T29" fmla="*/ 48 h 78"/>
                  <a:gd name="T30" fmla="*/ 6 w 89"/>
                  <a:gd name="T31" fmla="*/ 43 h 78"/>
                  <a:gd name="T32" fmla="*/ 8 w 89"/>
                  <a:gd name="T33" fmla="*/ 38 h 78"/>
                  <a:gd name="T34" fmla="*/ 14 w 89"/>
                  <a:gd name="T35" fmla="*/ 29 h 78"/>
                  <a:gd name="T36" fmla="*/ 16 w 89"/>
                  <a:gd name="T37" fmla="*/ 24 h 78"/>
                  <a:gd name="T38" fmla="*/ 22 w 89"/>
                  <a:gd name="T39" fmla="*/ 16 h 78"/>
                  <a:gd name="T40" fmla="*/ 22 w 89"/>
                  <a:gd name="T41" fmla="*/ 8 h 78"/>
                  <a:gd name="T42" fmla="*/ 19 w 89"/>
                  <a:gd name="T43" fmla="*/ 0 h 78"/>
                  <a:gd name="T44" fmla="*/ 24 w 89"/>
                  <a:gd name="T45" fmla="*/ 5 h 78"/>
                  <a:gd name="T46" fmla="*/ 27 w 89"/>
                  <a:gd name="T47" fmla="*/ 11 h 78"/>
                  <a:gd name="T48" fmla="*/ 27 w 89"/>
                  <a:gd name="T49" fmla="*/ 16 h 78"/>
                  <a:gd name="T50" fmla="*/ 30 w 89"/>
                  <a:gd name="T51" fmla="*/ 24 h 78"/>
                  <a:gd name="T52" fmla="*/ 30 w 89"/>
                  <a:gd name="T53" fmla="*/ 29 h 78"/>
                  <a:gd name="T54" fmla="*/ 30 w 89"/>
                  <a:gd name="T55" fmla="*/ 35 h 78"/>
                  <a:gd name="T56" fmla="*/ 30 w 89"/>
                  <a:gd name="T57" fmla="*/ 43 h 78"/>
                  <a:gd name="T58" fmla="*/ 32 w 89"/>
                  <a:gd name="T59" fmla="*/ 48 h 78"/>
                  <a:gd name="T60" fmla="*/ 35 w 89"/>
                  <a:gd name="T61" fmla="*/ 54 h 78"/>
                  <a:gd name="T62" fmla="*/ 40 w 89"/>
                  <a:gd name="T63" fmla="*/ 59 h 78"/>
                  <a:gd name="T64" fmla="*/ 40 w 89"/>
                  <a:gd name="T65" fmla="*/ 5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78">
                    <a:moveTo>
                      <a:pt x="40" y="59"/>
                    </a:moveTo>
                    <a:lnTo>
                      <a:pt x="89" y="48"/>
                    </a:lnTo>
                    <a:lnTo>
                      <a:pt x="86" y="54"/>
                    </a:lnTo>
                    <a:lnTo>
                      <a:pt x="81" y="62"/>
                    </a:lnTo>
                    <a:lnTo>
                      <a:pt x="73" y="67"/>
                    </a:lnTo>
                    <a:lnTo>
                      <a:pt x="65" y="70"/>
                    </a:lnTo>
                    <a:lnTo>
                      <a:pt x="57" y="75"/>
                    </a:lnTo>
                    <a:lnTo>
                      <a:pt x="46" y="78"/>
                    </a:lnTo>
                    <a:lnTo>
                      <a:pt x="38" y="78"/>
                    </a:lnTo>
                    <a:lnTo>
                      <a:pt x="27" y="78"/>
                    </a:lnTo>
                    <a:lnTo>
                      <a:pt x="19" y="75"/>
                    </a:lnTo>
                    <a:lnTo>
                      <a:pt x="8" y="70"/>
                    </a:lnTo>
                    <a:lnTo>
                      <a:pt x="3" y="62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6" y="43"/>
                    </a:lnTo>
                    <a:lnTo>
                      <a:pt x="8" y="38"/>
                    </a:lnTo>
                    <a:lnTo>
                      <a:pt x="14" y="29"/>
                    </a:lnTo>
                    <a:lnTo>
                      <a:pt x="16" y="24"/>
                    </a:lnTo>
                    <a:lnTo>
                      <a:pt x="22" y="16"/>
                    </a:lnTo>
                    <a:lnTo>
                      <a:pt x="22" y="8"/>
                    </a:lnTo>
                    <a:lnTo>
                      <a:pt x="19" y="0"/>
                    </a:lnTo>
                    <a:lnTo>
                      <a:pt x="24" y="5"/>
                    </a:lnTo>
                    <a:lnTo>
                      <a:pt x="27" y="11"/>
                    </a:lnTo>
                    <a:lnTo>
                      <a:pt x="27" y="16"/>
                    </a:lnTo>
                    <a:lnTo>
                      <a:pt x="30" y="24"/>
                    </a:lnTo>
                    <a:lnTo>
                      <a:pt x="30" y="29"/>
                    </a:lnTo>
                    <a:lnTo>
                      <a:pt x="30" y="35"/>
                    </a:lnTo>
                    <a:lnTo>
                      <a:pt x="30" y="43"/>
                    </a:lnTo>
                    <a:lnTo>
                      <a:pt x="32" y="48"/>
                    </a:lnTo>
                    <a:lnTo>
                      <a:pt x="35" y="54"/>
                    </a:lnTo>
                    <a:lnTo>
                      <a:pt x="40" y="59"/>
                    </a:lnTo>
                    <a:lnTo>
                      <a:pt x="40" y="59"/>
                    </a:lnTo>
                    <a:close/>
                  </a:path>
                </a:pathLst>
              </a:custGeom>
              <a:solidFill>
                <a:srgbClr val="90A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49"/>
              <p:cNvSpPr>
                <a:spLocks/>
              </p:cNvSpPr>
              <p:nvPr/>
            </p:nvSpPr>
            <p:spPr bwMode="auto">
              <a:xfrm>
                <a:off x="2020" y="2736"/>
                <a:ext cx="27" cy="32"/>
              </a:xfrm>
              <a:custGeom>
                <a:avLst/>
                <a:gdLst>
                  <a:gd name="T0" fmla="*/ 0 w 27"/>
                  <a:gd name="T1" fmla="*/ 32 h 32"/>
                  <a:gd name="T2" fmla="*/ 11 w 27"/>
                  <a:gd name="T3" fmla="*/ 0 h 32"/>
                  <a:gd name="T4" fmla="*/ 27 w 27"/>
                  <a:gd name="T5" fmla="*/ 32 h 32"/>
                  <a:gd name="T6" fmla="*/ 0 w 27"/>
                  <a:gd name="T7" fmla="*/ 32 h 32"/>
                  <a:gd name="T8" fmla="*/ 0 w 2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0" y="32"/>
                    </a:moveTo>
                    <a:lnTo>
                      <a:pt x="11" y="0"/>
                    </a:lnTo>
                    <a:lnTo>
                      <a:pt x="27" y="32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0A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50"/>
              <p:cNvSpPr>
                <a:spLocks/>
              </p:cNvSpPr>
              <p:nvPr/>
            </p:nvSpPr>
            <p:spPr bwMode="auto">
              <a:xfrm>
                <a:off x="3470" y="2736"/>
                <a:ext cx="736" cy="786"/>
              </a:xfrm>
              <a:custGeom>
                <a:avLst/>
                <a:gdLst>
                  <a:gd name="T0" fmla="*/ 376 w 736"/>
                  <a:gd name="T1" fmla="*/ 447 h 786"/>
                  <a:gd name="T2" fmla="*/ 363 w 736"/>
                  <a:gd name="T3" fmla="*/ 447 h 786"/>
                  <a:gd name="T4" fmla="*/ 349 w 736"/>
                  <a:gd name="T5" fmla="*/ 447 h 786"/>
                  <a:gd name="T6" fmla="*/ 333 w 736"/>
                  <a:gd name="T7" fmla="*/ 447 h 786"/>
                  <a:gd name="T8" fmla="*/ 323 w 736"/>
                  <a:gd name="T9" fmla="*/ 455 h 786"/>
                  <a:gd name="T10" fmla="*/ 312 w 736"/>
                  <a:gd name="T11" fmla="*/ 468 h 786"/>
                  <a:gd name="T12" fmla="*/ 317 w 736"/>
                  <a:gd name="T13" fmla="*/ 495 h 786"/>
                  <a:gd name="T14" fmla="*/ 301 w 736"/>
                  <a:gd name="T15" fmla="*/ 514 h 786"/>
                  <a:gd name="T16" fmla="*/ 277 w 736"/>
                  <a:gd name="T17" fmla="*/ 525 h 786"/>
                  <a:gd name="T18" fmla="*/ 253 w 736"/>
                  <a:gd name="T19" fmla="*/ 536 h 786"/>
                  <a:gd name="T20" fmla="*/ 231 w 736"/>
                  <a:gd name="T21" fmla="*/ 555 h 786"/>
                  <a:gd name="T22" fmla="*/ 234 w 736"/>
                  <a:gd name="T23" fmla="*/ 549 h 786"/>
                  <a:gd name="T24" fmla="*/ 231 w 736"/>
                  <a:gd name="T25" fmla="*/ 544 h 786"/>
                  <a:gd name="T26" fmla="*/ 229 w 736"/>
                  <a:gd name="T27" fmla="*/ 538 h 786"/>
                  <a:gd name="T28" fmla="*/ 226 w 736"/>
                  <a:gd name="T29" fmla="*/ 536 h 786"/>
                  <a:gd name="T30" fmla="*/ 221 w 736"/>
                  <a:gd name="T31" fmla="*/ 533 h 786"/>
                  <a:gd name="T32" fmla="*/ 196 w 736"/>
                  <a:gd name="T33" fmla="*/ 544 h 786"/>
                  <a:gd name="T34" fmla="*/ 180 w 736"/>
                  <a:gd name="T35" fmla="*/ 571 h 786"/>
                  <a:gd name="T36" fmla="*/ 170 w 736"/>
                  <a:gd name="T37" fmla="*/ 603 h 786"/>
                  <a:gd name="T38" fmla="*/ 156 w 736"/>
                  <a:gd name="T39" fmla="*/ 633 h 786"/>
                  <a:gd name="T40" fmla="*/ 135 w 736"/>
                  <a:gd name="T41" fmla="*/ 652 h 786"/>
                  <a:gd name="T42" fmla="*/ 0 w 736"/>
                  <a:gd name="T43" fmla="*/ 786 h 786"/>
                  <a:gd name="T44" fmla="*/ 25 w 736"/>
                  <a:gd name="T45" fmla="*/ 749 h 786"/>
                  <a:gd name="T46" fmla="*/ 49 w 736"/>
                  <a:gd name="T47" fmla="*/ 708 h 786"/>
                  <a:gd name="T48" fmla="*/ 73 w 736"/>
                  <a:gd name="T49" fmla="*/ 665 h 786"/>
                  <a:gd name="T50" fmla="*/ 97 w 736"/>
                  <a:gd name="T51" fmla="*/ 622 h 786"/>
                  <a:gd name="T52" fmla="*/ 119 w 736"/>
                  <a:gd name="T53" fmla="*/ 576 h 786"/>
                  <a:gd name="T54" fmla="*/ 191 w 736"/>
                  <a:gd name="T55" fmla="*/ 517 h 786"/>
                  <a:gd name="T56" fmla="*/ 258 w 736"/>
                  <a:gd name="T57" fmla="*/ 455 h 786"/>
                  <a:gd name="T58" fmla="*/ 323 w 736"/>
                  <a:gd name="T59" fmla="*/ 390 h 786"/>
                  <a:gd name="T60" fmla="*/ 390 w 736"/>
                  <a:gd name="T61" fmla="*/ 326 h 786"/>
                  <a:gd name="T62" fmla="*/ 457 w 736"/>
                  <a:gd name="T63" fmla="*/ 264 h 786"/>
                  <a:gd name="T64" fmla="*/ 478 w 736"/>
                  <a:gd name="T65" fmla="*/ 272 h 786"/>
                  <a:gd name="T66" fmla="*/ 494 w 736"/>
                  <a:gd name="T67" fmla="*/ 264 h 786"/>
                  <a:gd name="T68" fmla="*/ 511 w 736"/>
                  <a:gd name="T69" fmla="*/ 247 h 786"/>
                  <a:gd name="T70" fmla="*/ 527 w 736"/>
                  <a:gd name="T71" fmla="*/ 229 h 786"/>
                  <a:gd name="T72" fmla="*/ 543 w 736"/>
                  <a:gd name="T73" fmla="*/ 215 h 786"/>
                  <a:gd name="T74" fmla="*/ 535 w 736"/>
                  <a:gd name="T75" fmla="*/ 180 h 786"/>
                  <a:gd name="T76" fmla="*/ 548 w 736"/>
                  <a:gd name="T77" fmla="*/ 156 h 786"/>
                  <a:gd name="T78" fmla="*/ 575 w 736"/>
                  <a:gd name="T79" fmla="*/ 140 h 786"/>
                  <a:gd name="T80" fmla="*/ 602 w 736"/>
                  <a:gd name="T81" fmla="*/ 123 h 786"/>
                  <a:gd name="T82" fmla="*/ 618 w 736"/>
                  <a:gd name="T83" fmla="*/ 107 h 786"/>
                  <a:gd name="T84" fmla="*/ 618 w 736"/>
                  <a:gd name="T85" fmla="*/ 129 h 786"/>
                  <a:gd name="T86" fmla="*/ 607 w 736"/>
                  <a:gd name="T87" fmla="*/ 148 h 786"/>
                  <a:gd name="T88" fmla="*/ 594 w 736"/>
                  <a:gd name="T89" fmla="*/ 167 h 786"/>
                  <a:gd name="T90" fmla="*/ 591 w 736"/>
                  <a:gd name="T91" fmla="*/ 185 h 786"/>
                  <a:gd name="T92" fmla="*/ 607 w 736"/>
                  <a:gd name="T93" fmla="*/ 204 h 786"/>
                  <a:gd name="T94" fmla="*/ 634 w 736"/>
                  <a:gd name="T95" fmla="*/ 164 h 786"/>
                  <a:gd name="T96" fmla="*/ 650 w 736"/>
                  <a:gd name="T97" fmla="*/ 115 h 786"/>
                  <a:gd name="T98" fmla="*/ 669 w 736"/>
                  <a:gd name="T99" fmla="*/ 70 h 786"/>
                  <a:gd name="T100" fmla="*/ 693 w 736"/>
                  <a:gd name="T101" fmla="*/ 26 h 786"/>
                  <a:gd name="T102" fmla="*/ 736 w 736"/>
                  <a:gd name="T103" fmla="*/ 0 h 786"/>
                  <a:gd name="T104" fmla="*/ 693 w 736"/>
                  <a:gd name="T105" fmla="*/ 113 h 786"/>
                  <a:gd name="T106" fmla="*/ 634 w 736"/>
                  <a:gd name="T107" fmla="*/ 226 h 786"/>
                  <a:gd name="T108" fmla="*/ 564 w 736"/>
                  <a:gd name="T109" fmla="*/ 334 h 786"/>
                  <a:gd name="T110" fmla="*/ 481 w 736"/>
                  <a:gd name="T111" fmla="*/ 431 h 786"/>
                  <a:gd name="T112" fmla="*/ 387 w 736"/>
                  <a:gd name="T113" fmla="*/ 517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36" h="786">
                    <a:moveTo>
                      <a:pt x="387" y="517"/>
                    </a:moveTo>
                    <a:lnTo>
                      <a:pt x="376" y="447"/>
                    </a:lnTo>
                    <a:lnTo>
                      <a:pt x="371" y="447"/>
                    </a:lnTo>
                    <a:lnTo>
                      <a:pt x="363" y="447"/>
                    </a:lnTo>
                    <a:lnTo>
                      <a:pt x="355" y="447"/>
                    </a:lnTo>
                    <a:lnTo>
                      <a:pt x="349" y="447"/>
                    </a:lnTo>
                    <a:lnTo>
                      <a:pt x="341" y="447"/>
                    </a:lnTo>
                    <a:lnTo>
                      <a:pt x="333" y="447"/>
                    </a:lnTo>
                    <a:lnTo>
                      <a:pt x="328" y="449"/>
                    </a:lnTo>
                    <a:lnTo>
                      <a:pt x="323" y="455"/>
                    </a:lnTo>
                    <a:lnTo>
                      <a:pt x="317" y="460"/>
                    </a:lnTo>
                    <a:lnTo>
                      <a:pt x="312" y="468"/>
                    </a:lnTo>
                    <a:lnTo>
                      <a:pt x="317" y="484"/>
                    </a:lnTo>
                    <a:lnTo>
                      <a:pt x="317" y="495"/>
                    </a:lnTo>
                    <a:lnTo>
                      <a:pt x="312" y="506"/>
                    </a:lnTo>
                    <a:lnTo>
                      <a:pt x="301" y="514"/>
                    </a:lnTo>
                    <a:lnTo>
                      <a:pt x="290" y="520"/>
                    </a:lnTo>
                    <a:lnTo>
                      <a:pt x="277" y="525"/>
                    </a:lnTo>
                    <a:lnTo>
                      <a:pt x="264" y="530"/>
                    </a:lnTo>
                    <a:lnTo>
                      <a:pt x="253" y="536"/>
                    </a:lnTo>
                    <a:lnTo>
                      <a:pt x="239" y="544"/>
                    </a:lnTo>
                    <a:lnTo>
                      <a:pt x="231" y="555"/>
                    </a:lnTo>
                    <a:lnTo>
                      <a:pt x="234" y="552"/>
                    </a:lnTo>
                    <a:lnTo>
                      <a:pt x="234" y="549"/>
                    </a:lnTo>
                    <a:lnTo>
                      <a:pt x="234" y="546"/>
                    </a:lnTo>
                    <a:lnTo>
                      <a:pt x="231" y="544"/>
                    </a:lnTo>
                    <a:lnTo>
                      <a:pt x="231" y="541"/>
                    </a:lnTo>
                    <a:lnTo>
                      <a:pt x="229" y="538"/>
                    </a:lnTo>
                    <a:lnTo>
                      <a:pt x="229" y="538"/>
                    </a:lnTo>
                    <a:lnTo>
                      <a:pt x="226" y="536"/>
                    </a:lnTo>
                    <a:lnTo>
                      <a:pt x="223" y="536"/>
                    </a:lnTo>
                    <a:lnTo>
                      <a:pt x="221" y="533"/>
                    </a:lnTo>
                    <a:lnTo>
                      <a:pt x="207" y="536"/>
                    </a:lnTo>
                    <a:lnTo>
                      <a:pt x="196" y="544"/>
                    </a:lnTo>
                    <a:lnTo>
                      <a:pt x="188" y="555"/>
                    </a:lnTo>
                    <a:lnTo>
                      <a:pt x="180" y="571"/>
                    </a:lnTo>
                    <a:lnTo>
                      <a:pt x="175" y="587"/>
                    </a:lnTo>
                    <a:lnTo>
                      <a:pt x="170" y="603"/>
                    </a:lnTo>
                    <a:lnTo>
                      <a:pt x="164" y="619"/>
                    </a:lnTo>
                    <a:lnTo>
                      <a:pt x="156" y="633"/>
                    </a:lnTo>
                    <a:lnTo>
                      <a:pt x="148" y="643"/>
                    </a:lnTo>
                    <a:lnTo>
                      <a:pt x="135" y="652"/>
                    </a:lnTo>
                    <a:lnTo>
                      <a:pt x="172" y="673"/>
                    </a:lnTo>
                    <a:lnTo>
                      <a:pt x="0" y="786"/>
                    </a:lnTo>
                    <a:lnTo>
                      <a:pt x="14" y="767"/>
                    </a:lnTo>
                    <a:lnTo>
                      <a:pt x="25" y="749"/>
                    </a:lnTo>
                    <a:lnTo>
                      <a:pt x="35" y="730"/>
                    </a:lnTo>
                    <a:lnTo>
                      <a:pt x="49" y="708"/>
                    </a:lnTo>
                    <a:lnTo>
                      <a:pt x="59" y="687"/>
                    </a:lnTo>
                    <a:lnTo>
                      <a:pt x="73" y="665"/>
                    </a:lnTo>
                    <a:lnTo>
                      <a:pt x="84" y="643"/>
                    </a:lnTo>
                    <a:lnTo>
                      <a:pt x="97" y="622"/>
                    </a:lnTo>
                    <a:lnTo>
                      <a:pt x="108" y="598"/>
                    </a:lnTo>
                    <a:lnTo>
                      <a:pt x="119" y="576"/>
                    </a:lnTo>
                    <a:lnTo>
                      <a:pt x="156" y="546"/>
                    </a:lnTo>
                    <a:lnTo>
                      <a:pt x="191" y="517"/>
                    </a:lnTo>
                    <a:lnTo>
                      <a:pt x="226" y="487"/>
                    </a:lnTo>
                    <a:lnTo>
                      <a:pt x="258" y="455"/>
                    </a:lnTo>
                    <a:lnTo>
                      <a:pt x="290" y="423"/>
                    </a:lnTo>
                    <a:lnTo>
                      <a:pt x="323" y="390"/>
                    </a:lnTo>
                    <a:lnTo>
                      <a:pt x="355" y="358"/>
                    </a:lnTo>
                    <a:lnTo>
                      <a:pt x="390" y="326"/>
                    </a:lnTo>
                    <a:lnTo>
                      <a:pt x="422" y="293"/>
                    </a:lnTo>
                    <a:lnTo>
                      <a:pt x="457" y="264"/>
                    </a:lnTo>
                    <a:lnTo>
                      <a:pt x="468" y="269"/>
                    </a:lnTo>
                    <a:lnTo>
                      <a:pt x="478" y="272"/>
                    </a:lnTo>
                    <a:lnTo>
                      <a:pt x="486" y="269"/>
                    </a:lnTo>
                    <a:lnTo>
                      <a:pt x="494" y="264"/>
                    </a:lnTo>
                    <a:lnTo>
                      <a:pt x="503" y="258"/>
                    </a:lnTo>
                    <a:lnTo>
                      <a:pt x="511" y="247"/>
                    </a:lnTo>
                    <a:lnTo>
                      <a:pt x="519" y="239"/>
                    </a:lnTo>
                    <a:lnTo>
                      <a:pt x="527" y="229"/>
                    </a:lnTo>
                    <a:lnTo>
                      <a:pt x="535" y="220"/>
                    </a:lnTo>
                    <a:lnTo>
                      <a:pt x="543" y="215"/>
                    </a:lnTo>
                    <a:lnTo>
                      <a:pt x="537" y="196"/>
                    </a:lnTo>
                    <a:lnTo>
                      <a:pt x="535" y="180"/>
                    </a:lnTo>
                    <a:lnTo>
                      <a:pt x="540" y="167"/>
                    </a:lnTo>
                    <a:lnTo>
                      <a:pt x="548" y="156"/>
                    </a:lnTo>
                    <a:lnTo>
                      <a:pt x="562" y="148"/>
                    </a:lnTo>
                    <a:lnTo>
                      <a:pt x="575" y="140"/>
                    </a:lnTo>
                    <a:lnTo>
                      <a:pt x="588" y="132"/>
                    </a:lnTo>
                    <a:lnTo>
                      <a:pt x="602" y="123"/>
                    </a:lnTo>
                    <a:lnTo>
                      <a:pt x="613" y="115"/>
                    </a:lnTo>
                    <a:lnTo>
                      <a:pt x="618" y="107"/>
                    </a:lnTo>
                    <a:lnTo>
                      <a:pt x="621" y="118"/>
                    </a:lnTo>
                    <a:lnTo>
                      <a:pt x="618" y="129"/>
                    </a:lnTo>
                    <a:lnTo>
                      <a:pt x="613" y="140"/>
                    </a:lnTo>
                    <a:lnTo>
                      <a:pt x="607" y="148"/>
                    </a:lnTo>
                    <a:lnTo>
                      <a:pt x="599" y="158"/>
                    </a:lnTo>
                    <a:lnTo>
                      <a:pt x="594" y="167"/>
                    </a:lnTo>
                    <a:lnTo>
                      <a:pt x="591" y="175"/>
                    </a:lnTo>
                    <a:lnTo>
                      <a:pt x="591" y="185"/>
                    </a:lnTo>
                    <a:lnTo>
                      <a:pt x="597" y="194"/>
                    </a:lnTo>
                    <a:lnTo>
                      <a:pt x="607" y="204"/>
                    </a:lnTo>
                    <a:lnTo>
                      <a:pt x="623" y="185"/>
                    </a:lnTo>
                    <a:lnTo>
                      <a:pt x="634" y="164"/>
                    </a:lnTo>
                    <a:lnTo>
                      <a:pt x="642" y="140"/>
                    </a:lnTo>
                    <a:lnTo>
                      <a:pt x="650" y="115"/>
                    </a:lnTo>
                    <a:lnTo>
                      <a:pt x="658" y="91"/>
                    </a:lnTo>
                    <a:lnTo>
                      <a:pt x="669" y="70"/>
                    </a:lnTo>
                    <a:lnTo>
                      <a:pt x="680" y="45"/>
                    </a:lnTo>
                    <a:lnTo>
                      <a:pt x="693" y="26"/>
                    </a:lnTo>
                    <a:lnTo>
                      <a:pt x="712" y="10"/>
                    </a:lnTo>
                    <a:lnTo>
                      <a:pt x="736" y="0"/>
                    </a:lnTo>
                    <a:lnTo>
                      <a:pt x="717" y="56"/>
                    </a:lnTo>
                    <a:lnTo>
                      <a:pt x="693" y="113"/>
                    </a:lnTo>
                    <a:lnTo>
                      <a:pt x="666" y="169"/>
                    </a:lnTo>
                    <a:lnTo>
                      <a:pt x="634" y="226"/>
                    </a:lnTo>
                    <a:lnTo>
                      <a:pt x="602" y="280"/>
                    </a:lnTo>
                    <a:lnTo>
                      <a:pt x="564" y="334"/>
                    </a:lnTo>
                    <a:lnTo>
                      <a:pt x="524" y="382"/>
                    </a:lnTo>
                    <a:lnTo>
                      <a:pt x="481" y="431"/>
                    </a:lnTo>
                    <a:lnTo>
                      <a:pt x="435" y="476"/>
                    </a:lnTo>
                    <a:lnTo>
                      <a:pt x="387" y="517"/>
                    </a:lnTo>
                    <a:lnTo>
                      <a:pt x="387" y="517"/>
                    </a:lnTo>
                    <a:close/>
                  </a:path>
                </a:pathLst>
              </a:custGeom>
              <a:solidFill>
                <a:srgbClr val="6F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51"/>
              <p:cNvSpPr>
                <a:spLocks/>
              </p:cNvSpPr>
              <p:nvPr/>
            </p:nvSpPr>
            <p:spPr bwMode="auto">
              <a:xfrm>
                <a:off x="3615" y="2757"/>
                <a:ext cx="92" cy="135"/>
              </a:xfrm>
              <a:custGeom>
                <a:avLst/>
                <a:gdLst>
                  <a:gd name="T0" fmla="*/ 38 w 92"/>
                  <a:gd name="T1" fmla="*/ 70 h 135"/>
                  <a:gd name="T2" fmla="*/ 43 w 92"/>
                  <a:gd name="T3" fmla="*/ 73 h 135"/>
                  <a:gd name="T4" fmla="*/ 46 w 92"/>
                  <a:gd name="T5" fmla="*/ 76 h 135"/>
                  <a:gd name="T6" fmla="*/ 49 w 92"/>
                  <a:gd name="T7" fmla="*/ 78 h 135"/>
                  <a:gd name="T8" fmla="*/ 54 w 92"/>
                  <a:gd name="T9" fmla="*/ 78 h 135"/>
                  <a:gd name="T10" fmla="*/ 57 w 92"/>
                  <a:gd name="T11" fmla="*/ 78 h 135"/>
                  <a:gd name="T12" fmla="*/ 62 w 92"/>
                  <a:gd name="T13" fmla="*/ 78 h 135"/>
                  <a:gd name="T14" fmla="*/ 65 w 92"/>
                  <a:gd name="T15" fmla="*/ 78 h 135"/>
                  <a:gd name="T16" fmla="*/ 70 w 92"/>
                  <a:gd name="T17" fmla="*/ 76 h 135"/>
                  <a:gd name="T18" fmla="*/ 73 w 92"/>
                  <a:gd name="T19" fmla="*/ 76 h 135"/>
                  <a:gd name="T20" fmla="*/ 76 w 92"/>
                  <a:gd name="T21" fmla="*/ 76 h 135"/>
                  <a:gd name="T22" fmla="*/ 73 w 92"/>
                  <a:gd name="T23" fmla="*/ 81 h 135"/>
                  <a:gd name="T24" fmla="*/ 70 w 92"/>
                  <a:gd name="T25" fmla="*/ 89 h 135"/>
                  <a:gd name="T26" fmla="*/ 70 w 92"/>
                  <a:gd name="T27" fmla="*/ 94 h 135"/>
                  <a:gd name="T28" fmla="*/ 68 w 92"/>
                  <a:gd name="T29" fmla="*/ 102 h 135"/>
                  <a:gd name="T30" fmla="*/ 65 w 92"/>
                  <a:gd name="T31" fmla="*/ 108 h 135"/>
                  <a:gd name="T32" fmla="*/ 59 w 92"/>
                  <a:gd name="T33" fmla="*/ 116 h 135"/>
                  <a:gd name="T34" fmla="*/ 57 w 92"/>
                  <a:gd name="T35" fmla="*/ 121 h 135"/>
                  <a:gd name="T36" fmla="*/ 51 w 92"/>
                  <a:gd name="T37" fmla="*/ 127 h 135"/>
                  <a:gd name="T38" fmla="*/ 46 w 92"/>
                  <a:gd name="T39" fmla="*/ 132 h 135"/>
                  <a:gd name="T40" fmla="*/ 38 w 92"/>
                  <a:gd name="T41" fmla="*/ 135 h 135"/>
                  <a:gd name="T42" fmla="*/ 30 w 92"/>
                  <a:gd name="T43" fmla="*/ 129 h 135"/>
                  <a:gd name="T44" fmla="*/ 19 w 92"/>
                  <a:gd name="T45" fmla="*/ 124 h 135"/>
                  <a:gd name="T46" fmla="*/ 14 w 92"/>
                  <a:gd name="T47" fmla="*/ 116 h 135"/>
                  <a:gd name="T48" fmla="*/ 8 w 92"/>
                  <a:gd name="T49" fmla="*/ 108 h 135"/>
                  <a:gd name="T50" fmla="*/ 3 w 92"/>
                  <a:gd name="T51" fmla="*/ 97 h 135"/>
                  <a:gd name="T52" fmla="*/ 0 w 92"/>
                  <a:gd name="T53" fmla="*/ 86 h 135"/>
                  <a:gd name="T54" fmla="*/ 0 w 92"/>
                  <a:gd name="T55" fmla="*/ 76 h 135"/>
                  <a:gd name="T56" fmla="*/ 3 w 92"/>
                  <a:gd name="T57" fmla="*/ 67 h 135"/>
                  <a:gd name="T58" fmla="*/ 6 w 92"/>
                  <a:gd name="T59" fmla="*/ 57 h 135"/>
                  <a:gd name="T60" fmla="*/ 11 w 92"/>
                  <a:gd name="T61" fmla="*/ 49 h 135"/>
                  <a:gd name="T62" fmla="*/ 86 w 92"/>
                  <a:gd name="T63" fmla="*/ 0 h 135"/>
                  <a:gd name="T64" fmla="*/ 92 w 92"/>
                  <a:gd name="T65" fmla="*/ 14 h 135"/>
                  <a:gd name="T66" fmla="*/ 92 w 92"/>
                  <a:gd name="T67" fmla="*/ 22 h 135"/>
                  <a:gd name="T68" fmla="*/ 92 w 92"/>
                  <a:gd name="T69" fmla="*/ 30 h 135"/>
                  <a:gd name="T70" fmla="*/ 89 w 92"/>
                  <a:gd name="T71" fmla="*/ 35 h 135"/>
                  <a:gd name="T72" fmla="*/ 86 w 92"/>
                  <a:gd name="T73" fmla="*/ 41 h 135"/>
                  <a:gd name="T74" fmla="*/ 78 w 92"/>
                  <a:gd name="T75" fmla="*/ 46 h 135"/>
                  <a:gd name="T76" fmla="*/ 70 w 92"/>
                  <a:gd name="T77" fmla="*/ 49 h 135"/>
                  <a:gd name="T78" fmla="*/ 62 w 92"/>
                  <a:gd name="T79" fmla="*/ 54 h 135"/>
                  <a:gd name="T80" fmla="*/ 51 w 92"/>
                  <a:gd name="T81" fmla="*/ 62 h 135"/>
                  <a:gd name="T82" fmla="*/ 38 w 92"/>
                  <a:gd name="T83" fmla="*/ 70 h 135"/>
                  <a:gd name="T84" fmla="*/ 38 w 92"/>
                  <a:gd name="T85" fmla="*/ 7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2" h="135">
                    <a:moveTo>
                      <a:pt x="38" y="70"/>
                    </a:moveTo>
                    <a:lnTo>
                      <a:pt x="43" y="73"/>
                    </a:lnTo>
                    <a:lnTo>
                      <a:pt x="46" y="76"/>
                    </a:lnTo>
                    <a:lnTo>
                      <a:pt x="49" y="78"/>
                    </a:lnTo>
                    <a:lnTo>
                      <a:pt x="54" y="78"/>
                    </a:lnTo>
                    <a:lnTo>
                      <a:pt x="57" y="78"/>
                    </a:lnTo>
                    <a:lnTo>
                      <a:pt x="62" y="78"/>
                    </a:lnTo>
                    <a:lnTo>
                      <a:pt x="65" y="78"/>
                    </a:lnTo>
                    <a:lnTo>
                      <a:pt x="70" y="76"/>
                    </a:lnTo>
                    <a:lnTo>
                      <a:pt x="73" y="76"/>
                    </a:lnTo>
                    <a:lnTo>
                      <a:pt x="76" y="76"/>
                    </a:lnTo>
                    <a:lnTo>
                      <a:pt x="73" y="81"/>
                    </a:lnTo>
                    <a:lnTo>
                      <a:pt x="70" y="89"/>
                    </a:lnTo>
                    <a:lnTo>
                      <a:pt x="70" y="94"/>
                    </a:lnTo>
                    <a:lnTo>
                      <a:pt x="68" y="102"/>
                    </a:lnTo>
                    <a:lnTo>
                      <a:pt x="65" y="108"/>
                    </a:lnTo>
                    <a:lnTo>
                      <a:pt x="59" y="116"/>
                    </a:lnTo>
                    <a:lnTo>
                      <a:pt x="57" y="121"/>
                    </a:lnTo>
                    <a:lnTo>
                      <a:pt x="51" y="127"/>
                    </a:lnTo>
                    <a:lnTo>
                      <a:pt x="46" y="132"/>
                    </a:lnTo>
                    <a:lnTo>
                      <a:pt x="38" y="135"/>
                    </a:lnTo>
                    <a:lnTo>
                      <a:pt x="30" y="129"/>
                    </a:lnTo>
                    <a:lnTo>
                      <a:pt x="19" y="124"/>
                    </a:lnTo>
                    <a:lnTo>
                      <a:pt x="14" y="116"/>
                    </a:lnTo>
                    <a:lnTo>
                      <a:pt x="8" y="108"/>
                    </a:lnTo>
                    <a:lnTo>
                      <a:pt x="3" y="97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3" y="67"/>
                    </a:lnTo>
                    <a:lnTo>
                      <a:pt x="6" y="57"/>
                    </a:lnTo>
                    <a:lnTo>
                      <a:pt x="11" y="49"/>
                    </a:lnTo>
                    <a:lnTo>
                      <a:pt x="86" y="0"/>
                    </a:lnTo>
                    <a:lnTo>
                      <a:pt x="92" y="14"/>
                    </a:lnTo>
                    <a:lnTo>
                      <a:pt x="92" y="22"/>
                    </a:lnTo>
                    <a:lnTo>
                      <a:pt x="92" y="30"/>
                    </a:lnTo>
                    <a:lnTo>
                      <a:pt x="89" y="35"/>
                    </a:lnTo>
                    <a:lnTo>
                      <a:pt x="86" y="41"/>
                    </a:lnTo>
                    <a:lnTo>
                      <a:pt x="78" y="46"/>
                    </a:lnTo>
                    <a:lnTo>
                      <a:pt x="70" y="49"/>
                    </a:lnTo>
                    <a:lnTo>
                      <a:pt x="62" y="54"/>
                    </a:lnTo>
                    <a:lnTo>
                      <a:pt x="51" y="62"/>
                    </a:lnTo>
                    <a:lnTo>
                      <a:pt x="38" y="70"/>
                    </a:lnTo>
                    <a:lnTo>
                      <a:pt x="38" y="70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52"/>
              <p:cNvSpPr>
                <a:spLocks/>
              </p:cNvSpPr>
              <p:nvPr/>
            </p:nvSpPr>
            <p:spPr bwMode="auto">
              <a:xfrm>
                <a:off x="1854" y="2784"/>
                <a:ext cx="242" cy="40"/>
              </a:xfrm>
              <a:custGeom>
                <a:avLst/>
                <a:gdLst>
                  <a:gd name="T0" fmla="*/ 242 w 242"/>
                  <a:gd name="T1" fmla="*/ 32 h 40"/>
                  <a:gd name="T2" fmla="*/ 223 w 242"/>
                  <a:gd name="T3" fmla="*/ 30 h 40"/>
                  <a:gd name="T4" fmla="*/ 199 w 242"/>
                  <a:gd name="T5" fmla="*/ 30 h 40"/>
                  <a:gd name="T6" fmla="*/ 174 w 242"/>
                  <a:gd name="T7" fmla="*/ 32 h 40"/>
                  <a:gd name="T8" fmla="*/ 148 w 242"/>
                  <a:gd name="T9" fmla="*/ 38 h 40"/>
                  <a:gd name="T10" fmla="*/ 121 w 242"/>
                  <a:gd name="T11" fmla="*/ 40 h 40"/>
                  <a:gd name="T12" fmla="*/ 94 w 242"/>
                  <a:gd name="T13" fmla="*/ 40 h 40"/>
                  <a:gd name="T14" fmla="*/ 67 w 242"/>
                  <a:gd name="T15" fmla="*/ 40 h 40"/>
                  <a:gd name="T16" fmla="*/ 43 w 242"/>
                  <a:gd name="T17" fmla="*/ 32 h 40"/>
                  <a:gd name="T18" fmla="*/ 21 w 242"/>
                  <a:gd name="T19" fmla="*/ 19 h 40"/>
                  <a:gd name="T20" fmla="*/ 0 w 242"/>
                  <a:gd name="T21" fmla="*/ 0 h 40"/>
                  <a:gd name="T22" fmla="*/ 21 w 242"/>
                  <a:gd name="T23" fmla="*/ 11 h 40"/>
                  <a:gd name="T24" fmla="*/ 46 w 242"/>
                  <a:gd name="T25" fmla="*/ 16 h 40"/>
                  <a:gd name="T26" fmla="*/ 70 w 242"/>
                  <a:gd name="T27" fmla="*/ 22 h 40"/>
                  <a:gd name="T28" fmla="*/ 94 w 242"/>
                  <a:gd name="T29" fmla="*/ 22 h 40"/>
                  <a:gd name="T30" fmla="*/ 121 w 242"/>
                  <a:gd name="T31" fmla="*/ 22 h 40"/>
                  <a:gd name="T32" fmla="*/ 145 w 242"/>
                  <a:gd name="T33" fmla="*/ 22 h 40"/>
                  <a:gd name="T34" fmla="*/ 172 w 242"/>
                  <a:gd name="T35" fmla="*/ 22 h 40"/>
                  <a:gd name="T36" fmla="*/ 196 w 242"/>
                  <a:gd name="T37" fmla="*/ 22 h 40"/>
                  <a:gd name="T38" fmla="*/ 220 w 242"/>
                  <a:gd name="T39" fmla="*/ 27 h 40"/>
                  <a:gd name="T40" fmla="*/ 242 w 242"/>
                  <a:gd name="T41" fmla="*/ 32 h 40"/>
                  <a:gd name="T42" fmla="*/ 242 w 242"/>
                  <a:gd name="T4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2" h="40">
                    <a:moveTo>
                      <a:pt x="242" y="32"/>
                    </a:moveTo>
                    <a:lnTo>
                      <a:pt x="223" y="30"/>
                    </a:lnTo>
                    <a:lnTo>
                      <a:pt x="199" y="30"/>
                    </a:lnTo>
                    <a:lnTo>
                      <a:pt x="174" y="32"/>
                    </a:lnTo>
                    <a:lnTo>
                      <a:pt x="148" y="38"/>
                    </a:lnTo>
                    <a:lnTo>
                      <a:pt x="121" y="40"/>
                    </a:lnTo>
                    <a:lnTo>
                      <a:pt x="94" y="40"/>
                    </a:lnTo>
                    <a:lnTo>
                      <a:pt x="67" y="40"/>
                    </a:lnTo>
                    <a:lnTo>
                      <a:pt x="43" y="32"/>
                    </a:lnTo>
                    <a:lnTo>
                      <a:pt x="21" y="19"/>
                    </a:lnTo>
                    <a:lnTo>
                      <a:pt x="0" y="0"/>
                    </a:lnTo>
                    <a:lnTo>
                      <a:pt x="21" y="11"/>
                    </a:lnTo>
                    <a:lnTo>
                      <a:pt x="46" y="16"/>
                    </a:lnTo>
                    <a:lnTo>
                      <a:pt x="70" y="22"/>
                    </a:lnTo>
                    <a:lnTo>
                      <a:pt x="94" y="22"/>
                    </a:lnTo>
                    <a:lnTo>
                      <a:pt x="121" y="22"/>
                    </a:lnTo>
                    <a:lnTo>
                      <a:pt x="145" y="22"/>
                    </a:lnTo>
                    <a:lnTo>
                      <a:pt x="172" y="22"/>
                    </a:lnTo>
                    <a:lnTo>
                      <a:pt x="196" y="22"/>
                    </a:lnTo>
                    <a:lnTo>
                      <a:pt x="220" y="27"/>
                    </a:lnTo>
                    <a:lnTo>
                      <a:pt x="242" y="32"/>
                    </a:lnTo>
                    <a:lnTo>
                      <a:pt x="242" y="32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53"/>
              <p:cNvSpPr>
                <a:spLocks/>
              </p:cNvSpPr>
              <p:nvPr/>
            </p:nvSpPr>
            <p:spPr bwMode="auto">
              <a:xfrm>
                <a:off x="3202" y="2814"/>
                <a:ext cx="64" cy="29"/>
              </a:xfrm>
              <a:custGeom>
                <a:avLst/>
                <a:gdLst>
                  <a:gd name="T0" fmla="*/ 64 w 64"/>
                  <a:gd name="T1" fmla="*/ 13 h 29"/>
                  <a:gd name="T2" fmla="*/ 64 w 64"/>
                  <a:gd name="T3" fmla="*/ 29 h 29"/>
                  <a:gd name="T4" fmla="*/ 0 w 64"/>
                  <a:gd name="T5" fmla="*/ 19 h 29"/>
                  <a:gd name="T6" fmla="*/ 5 w 64"/>
                  <a:gd name="T7" fmla="*/ 10 h 29"/>
                  <a:gd name="T8" fmla="*/ 11 w 64"/>
                  <a:gd name="T9" fmla="*/ 5 h 29"/>
                  <a:gd name="T10" fmla="*/ 16 w 64"/>
                  <a:gd name="T11" fmla="*/ 2 h 29"/>
                  <a:gd name="T12" fmla="*/ 24 w 64"/>
                  <a:gd name="T13" fmla="*/ 0 h 29"/>
                  <a:gd name="T14" fmla="*/ 32 w 64"/>
                  <a:gd name="T15" fmla="*/ 0 h 29"/>
                  <a:gd name="T16" fmla="*/ 40 w 64"/>
                  <a:gd name="T17" fmla="*/ 0 h 29"/>
                  <a:gd name="T18" fmla="*/ 46 w 64"/>
                  <a:gd name="T19" fmla="*/ 2 h 29"/>
                  <a:gd name="T20" fmla="*/ 54 w 64"/>
                  <a:gd name="T21" fmla="*/ 5 h 29"/>
                  <a:gd name="T22" fmla="*/ 59 w 64"/>
                  <a:gd name="T23" fmla="*/ 8 h 29"/>
                  <a:gd name="T24" fmla="*/ 64 w 64"/>
                  <a:gd name="T25" fmla="*/ 13 h 29"/>
                  <a:gd name="T26" fmla="*/ 64 w 64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29">
                    <a:moveTo>
                      <a:pt x="64" y="13"/>
                    </a:moveTo>
                    <a:lnTo>
                      <a:pt x="64" y="29"/>
                    </a:lnTo>
                    <a:lnTo>
                      <a:pt x="0" y="19"/>
                    </a:lnTo>
                    <a:lnTo>
                      <a:pt x="5" y="10"/>
                    </a:lnTo>
                    <a:lnTo>
                      <a:pt x="11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4" y="5"/>
                    </a:lnTo>
                    <a:lnTo>
                      <a:pt x="59" y="8"/>
                    </a:lnTo>
                    <a:lnTo>
                      <a:pt x="64" y="13"/>
                    </a:lnTo>
                    <a:lnTo>
                      <a:pt x="64" y="13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54"/>
              <p:cNvSpPr>
                <a:spLocks/>
              </p:cNvSpPr>
              <p:nvPr/>
            </p:nvSpPr>
            <p:spPr bwMode="auto">
              <a:xfrm>
                <a:off x="2804" y="2843"/>
                <a:ext cx="162" cy="216"/>
              </a:xfrm>
              <a:custGeom>
                <a:avLst/>
                <a:gdLst>
                  <a:gd name="T0" fmla="*/ 97 w 162"/>
                  <a:gd name="T1" fmla="*/ 119 h 216"/>
                  <a:gd name="T2" fmla="*/ 94 w 162"/>
                  <a:gd name="T3" fmla="*/ 119 h 216"/>
                  <a:gd name="T4" fmla="*/ 92 w 162"/>
                  <a:gd name="T5" fmla="*/ 119 h 216"/>
                  <a:gd name="T6" fmla="*/ 86 w 162"/>
                  <a:gd name="T7" fmla="*/ 119 h 216"/>
                  <a:gd name="T8" fmla="*/ 84 w 162"/>
                  <a:gd name="T9" fmla="*/ 119 h 216"/>
                  <a:gd name="T10" fmla="*/ 81 w 162"/>
                  <a:gd name="T11" fmla="*/ 119 h 216"/>
                  <a:gd name="T12" fmla="*/ 76 w 162"/>
                  <a:gd name="T13" fmla="*/ 119 h 216"/>
                  <a:gd name="T14" fmla="*/ 73 w 162"/>
                  <a:gd name="T15" fmla="*/ 119 h 216"/>
                  <a:gd name="T16" fmla="*/ 70 w 162"/>
                  <a:gd name="T17" fmla="*/ 122 h 216"/>
                  <a:gd name="T18" fmla="*/ 68 w 162"/>
                  <a:gd name="T19" fmla="*/ 124 h 216"/>
                  <a:gd name="T20" fmla="*/ 65 w 162"/>
                  <a:gd name="T21" fmla="*/ 130 h 216"/>
                  <a:gd name="T22" fmla="*/ 73 w 162"/>
                  <a:gd name="T23" fmla="*/ 140 h 216"/>
                  <a:gd name="T24" fmla="*/ 81 w 162"/>
                  <a:gd name="T25" fmla="*/ 146 h 216"/>
                  <a:gd name="T26" fmla="*/ 92 w 162"/>
                  <a:gd name="T27" fmla="*/ 146 h 216"/>
                  <a:gd name="T28" fmla="*/ 100 w 162"/>
                  <a:gd name="T29" fmla="*/ 143 h 216"/>
                  <a:gd name="T30" fmla="*/ 108 w 162"/>
                  <a:gd name="T31" fmla="*/ 138 h 216"/>
                  <a:gd name="T32" fmla="*/ 119 w 162"/>
                  <a:gd name="T33" fmla="*/ 130 h 216"/>
                  <a:gd name="T34" fmla="*/ 127 w 162"/>
                  <a:gd name="T35" fmla="*/ 124 h 216"/>
                  <a:gd name="T36" fmla="*/ 137 w 162"/>
                  <a:gd name="T37" fmla="*/ 122 h 216"/>
                  <a:gd name="T38" fmla="*/ 151 w 162"/>
                  <a:gd name="T39" fmla="*/ 124 h 216"/>
                  <a:gd name="T40" fmla="*/ 162 w 162"/>
                  <a:gd name="T41" fmla="*/ 130 h 216"/>
                  <a:gd name="T42" fmla="*/ 76 w 162"/>
                  <a:gd name="T43" fmla="*/ 216 h 216"/>
                  <a:gd name="T44" fmla="*/ 70 w 162"/>
                  <a:gd name="T45" fmla="*/ 205 h 216"/>
                  <a:gd name="T46" fmla="*/ 60 w 162"/>
                  <a:gd name="T47" fmla="*/ 197 h 216"/>
                  <a:gd name="T48" fmla="*/ 49 w 162"/>
                  <a:gd name="T49" fmla="*/ 186 h 216"/>
                  <a:gd name="T50" fmla="*/ 38 w 162"/>
                  <a:gd name="T51" fmla="*/ 175 h 216"/>
                  <a:gd name="T52" fmla="*/ 27 w 162"/>
                  <a:gd name="T53" fmla="*/ 165 h 216"/>
                  <a:gd name="T54" fmla="*/ 17 w 162"/>
                  <a:gd name="T55" fmla="*/ 154 h 216"/>
                  <a:gd name="T56" fmla="*/ 8 w 162"/>
                  <a:gd name="T57" fmla="*/ 138 h 216"/>
                  <a:gd name="T58" fmla="*/ 3 w 162"/>
                  <a:gd name="T59" fmla="*/ 124 h 216"/>
                  <a:gd name="T60" fmla="*/ 0 w 162"/>
                  <a:gd name="T61" fmla="*/ 105 h 216"/>
                  <a:gd name="T62" fmla="*/ 0 w 162"/>
                  <a:gd name="T63" fmla="*/ 87 h 216"/>
                  <a:gd name="T64" fmla="*/ 60 w 162"/>
                  <a:gd name="T65" fmla="*/ 130 h 216"/>
                  <a:gd name="T66" fmla="*/ 68 w 162"/>
                  <a:gd name="T67" fmla="*/ 113 h 216"/>
                  <a:gd name="T68" fmla="*/ 68 w 162"/>
                  <a:gd name="T69" fmla="*/ 100 h 216"/>
                  <a:gd name="T70" fmla="*/ 68 w 162"/>
                  <a:gd name="T71" fmla="*/ 84 h 216"/>
                  <a:gd name="T72" fmla="*/ 68 w 162"/>
                  <a:gd name="T73" fmla="*/ 70 h 216"/>
                  <a:gd name="T74" fmla="*/ 68 w 162"/>
                  <a:gd name="T75" fmla="*/ 54 h 216"/>
                  <a:gd name="T76" fmla="*/ 68 w 162"/>
                  <a:gd name="T77" fmla="*/ 41 h 216"/>
                  <a:gd name="T78" fmla="*/ 70 w 162"/>
                  <a:gd name="T79" fmla="*/ 27 h 216"/>
                  <a:gd name="T80" fmla="*/ 78 w 162"/>
                  <a:gd name="T81" fmla="*/ 16 h 216"/>
                  <a:gd name="T82" fmla="*/ 89 w 162"/>
                  <a:gd name="T83" fmla="*/ 8 h 216"/>
                  <a:gd name="T84" fmla="*/ 108 w 162"/>
                  <a:gd name="T85" fmla="*/ 0 h 216"/>
                  <a:gd name="T86" fmla="*/ 119 w 162"/>
                  <a:gd name="T87" fmla="*/ 8 h 216"/>
                  <a:gd name="T88" fmla="*/ 124 w 162"/>
                  <a:gd name="T89" fmla="*/ 19 h 216"/>
                  <a:gd name="T90" fmla="*/ 127 w 162"/>
                  <a:gd name="T91" fmla="*/ 33 h 216"/>
                  <a:gd name="T92" fmla="*/ 127 w 162"/>
                  <a:gd name="T93" fmla="*/ 43 h 216"/>
                  <a:gd name="T94" fmla="*/ 124 w 162"/>
                  <a:gd name="T95" fmla="*/ 57 h 216"/>
                  <a:gd name="T96" fmla="*/ 119 w 162"/>
                  <a:gd name="T97" fmla="*/ 70 h 216"/>
                  <a:gd name="T98" fmla="*/ 116 w 162"/>
                  <a:gd name="T99" fmla="*/ 84 h 216"/>
                  <a:gd name="T100" fmla="*/ 108 w 162"/>
                  <a:gd name="T101" fmla="*/ 97 h 216"/>
                  <a:gd name="T102" fmla="*/ 102 w 162"/>
                  <a:gd name="T103" fmla="*/ 108 h 216"/>
                  <a:gd name="T104" fmla="*/ 97 w 162"/>
                  <a:gd name="T105" fmla="*/ 119 h 216"/>
                  <a:gd name="T106" fmla="*/ 97 w 162"/>
                  <a:gd name="T107" fmla="*/ 11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2" h="216">
                    <a:moveTo>
                      <a:pt x="97" y="119"/>
                    </a:moveTo>
                    <a:lnTo>
                      <a:pt x="94" y="119"/>
                    </a:lnTo>
                    <a:lnTo>
                      <a:pt x="92" y="119"/>
                    </a:lnTo>
                    <a:lnTo>
                      <a:pt x="86" y="119"/>
                    </a:lnTo>
                    <a:lnTo>
                      <a:pt x="84" y="119"/>
                    </a:lnTo>
                    <a:lnTo>
                      <a:pt x="81" y="119"/>
                    </a:lnTo>
                    <a:lnTo>
                      <a:pt x="76" y="119"/>
                    </a:lnTo>
                    <a:lnTo>
                      <a:pt x="73" y="119"/>
                    </a:lnTo>
                    <a:lnTo>
                      <a:pt x="70" y="122"/>
                    </a:lnTo>
                    <a:lnTo>
                      <a:pt x="68" y="124"/>
                    </a:lnTo>
                    <a:lnTo>
                      <a:pt x="65" y="130"/>
                    </a:lnTo>
                    <a:lnTo>
                      <a:pt x="73" y="140"/>
                    </a:lnTo>
                    <a:lnTo>
                      <a:pt x="81" y="146"/>
                    </a:lnTo>
                    <a:lnTo>
                      <a:pt x="92" y="146"/>
                    </a:lnTo>
                    <a:lnTo>
                      <a:pt x="100" y="143"/>
                    </a:lnTo>
                    <a:lnTo>
                      <a:pt x="108" y="138"/>
                    </a:lnTo>
                    <a:lnTo>
                      <a:pt x="119" y="130"/>
                    </a:lnTo>
                    <a:lnTo>
                      <a:pt x="127" y="124"/>
                    </a:lnTo>
                    <a:lnTo>
                      <a:pt x="137" y="122"/>
                    </a:lnTo>
                    <a:lnTo>
                      <a:pt x="151" y="124"/>
                    </a:lnTo>
                    <a:lnTo>
                      <a:pt x="162" y="130"/>
                    </a:lnTo>
                    <a:lnTo>
                      <a:pt x="76" y="216"/>
                    </a:lnTo>
                    <a:lnTo>
                      <a:pt x="70" y="205"/>
                    </a:lnTo>
                    <a:lnTo>
                      <a:pt x="60" y="197"/>
                    </a:lnTo>
                    <a:lnTo>
                      <a:pt x="49" y="186"/>
                    </a:lnTo>
                    <a:lnTo>
                      <a:pt x="38" y="175"/>
                    </a:lnTo>
                    <a:lnTo>
                      <a:pt x="27" y="165"/>
                    </a:lnTo>
                    <a:lnTo>
                      <a:pt x="17" y="154"/>
                    </a:lnTo>
                    <a:lnTo>
                      <a:pt x="8" y="138"/>
                    </a:lnTo>
                    <a:lnTo>
                      <a:pt x="3" y="124"/>
                    </a:lnTo>
                    <a:lnTo>
                      <a:pt x="0" y="105"/>
                    </a:lnTo>
                    <a:lnTo>
                      <a:pt x="0" y="87"/>
                    </a:lnTo>
                    <a:lnTo>
                      <a:pt x="60" y="130"/>
                    </a:lnTo>
                    <a:lnTo>
                      <a:pt x="68" y="113"/>
                    </a:lnTo>
                    <a:lnTo>
                      <a:pt x="68" y="100"/>
                    </a:lnTo>
                    <a:lnTo>
                      <a:pt x="68" y="84"/>
                    </a:lnTo>
                    <a:lnTo>
                      <a:pt x="68" y="70"/>
                    </a:lnTo>
                    <a:lnTo>
                      <a:pt x="68" y="54"/>
                    </a:lnTo>
                    <a:lnTo>
                      <a:pt x="68" y="41"/>
                    </a:lnTo>
                    <a:lnTo>
                      <a:pt x="70" y="27"/>
                    </a:lnTo>
                    <a:lnTo>
                      <a:pt x="78" y="16"/>
                    </a:lnTo>
                    <a:lnTo>
                      <a:pt x="89" y="8"/>
                    </a:lnTo>
                    <a:lnTo>
                      <a:pt x="108" y="0"/>
                    </a:lnTo>
                    <a:lnTo>
                      <a:pt x="119" y="8"/>
                    </a:lnTo>
                    <a:lnTo>
                      <a:pt x="124" y="19"/>
                    </a:lnTo>
                    <a:lnTo>
                      <a:pt x="127" y="33"/>
                    </a:lnTo>
                    <a:lnTo>
                      <a:pt x="127" y="43"/>
                    </a:lnTo>
                    <a:lnTo>
                      <a:pt x="124" y="57"/>
                    </a:lnTo>
                    <a:lnTo>
                      <a:pt x="119" y="70"/>
                    </a:lnTo>
                    <a:lnTo>
                      <a:pt x="116" y="84"/>
                    </a:lnTo>
                    <a:lnTo>
                      <a:pt x="108" y="97"/>
                    </a:lnTo>
                    <a:lnTo>
                      <a:pt x="102" y="108"/>
                    </a:lnTo>
                    <a:lnTo>
                      <a:pt x="97" y="119"/>
                    </a:lnTo>
                    <a:lnTo>
                      <a:pt x="97" y="119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55"/>
              <p:cNvSpPr>
                <a:spLocks/>
              </p:cNvSpPr>
              <p:nvPr/>
            </p:nvSpPr>
            <p:spPr bwMode="auto">
              <a:xfrm>
                <a:off x="1924" y="2862"/>
                <a:ext cx="1283" cy="639"/>
              </a:xfrm>
              <a:custGeom>
                <a:avLst/>
                <a:gdLst>
                  <a:gd name="T0" fmla="*/ 365 w 1283"/>
                  <a:gd name="T1" fmla="*/ 127 h 639"/>
                  <a:gd name="T2" fmla="*/ 478 w 1283"/>
                  <a:gd name="T3" fmla="*/ 165 h 639"/>
                  <a:gd name="T4" fmla="*/ 590 w 1283"/>
                  <a:gd name="T5" fmla="*/ 205 h 639"/>
                  <a:gd name="T6" fmla="*/ 676 w 1283"/>
                  <a:gd name="T7" fmla="*/ 248 h 639"/>
                  <a:gd name="T8" fmla="*/ 738 w 1283"/>
                  <a:gd name="T9" fmla="*/ 270 h 639"/>
                  <a:gd name="T10" fmla="*/ 803 w 1283"/>
                  <a:gd name="T11" fmla="*/ 299 h 639"/>
                  <a:gd name="T12" fmla="*/ 859 w 1283"/>
                  <a:gd name="T13" fmla="*/ 332 h 639"/>
                  <a:gd name="T14" fmla="*/ 829 w 1283"/>
                  <a:gd name="T15" fmla="*/ 342 h 639"/>
                  <a:gd name="T16" fmla="*/ 824 w 1283"/>
                  <a:gd name="T17" fmla="*/ 372 h 639"/>
                  <a:gd name="T18" fmla="*/ 811 w 1283"/>
                  <a:gd name="T19" fmla="*/ 402 h 639"/>
                  <a:gd name="T20" fmla="*/ 808 w 1283"/>
                  <a:gd name="T21" fmla="*/ 415 h 639"/>
                  <a:gd name="T22" fmla="*/ 821 w 1283"/>
                  <a:gd name="T23" fmla="*/ 420 h 639"/>
                  <a:gd name="T24" fmla="*/ 835 w 1283"/>
                  <a:gd name="T25" fmla="*/ 418 h 639"/>
                  <a:gd name="T26" fmla="*/ 851 w 1283"/>
                  <a:gd name="T27" fmla="*/ 412 h 639"/>
                  <a:gd name="T28" fmla="*/ 851 w 1283"/>
                  <a:gd name="T29" fmla="*/ 396 h 639"/>
                  <a:gd name="T30" fmla="*/ 840 w 1283"/>
                  <a:gd name="T31" fmla="*/ 380 h 639"/>
                  <a:gd name="T32" fmla="*/ 859 w 1283"/>
                  <a:gd name="T33" fmla="*/ 380 h 639"/>
                  <a:gd name="T34" fmla="*/ 878 w 1283"/>
                  <a:gd name="T35" fmla="*/ 423 h 639"/>
                  <a:gd name="T36" fmla="*/ 867 w 1283"/>
                  <a:gd name="T37" fmla="*/ 418 h 639"/>
                  <a:gd name="T38" fmla="*/ 856 w 1283"/>
                  <a:gd name="T39" fmla="*/ 418 h 639"/>
                  <a:gd name="T40" fmla="*/ 846 w 1283"/>
                  <a:gd name="T41" fmla="*/ 420 h 639"/>
                  <a:gd name="T42" fmla="*/ 843 w 1283"/>
                  <a:gd name="T43" fmla="*/ 429 h 639"/>
                  <a:gd name="T44" fmla="*/ 843 w 1283"/>
                  <a:gd name="T45" fmla="*/ 439 h 639"/>
                  <a:gd name="T46" fmla="*/ 843 w 1283"/>
                  <a:gd name="T47" fmla="*/ 450 h 639"/>
                  <a:gd name="T48" fmla="*/ 899 w 1283"/>
                  <a:gd name="T49" fmla="*/ 447 h 639"/>
                  <a:gd name="T50" fmla="*/ 948 w 1283"/>
                  <a:gd name="T51" fmla="*/ 469 h 639"/>
                  <a:gd name="T52" fmla="*/ 969 w 1283"/>
                  <a:gd name="T53" fmla="*/ 439 h 639"/>
                  <a:gd name="T54" fmla="*/ 1012 w 1283"/>
                  <a:gd name="T55" fmla="*/ 402 h 639"/>
                  <a:gd name="T56" fmla="*/ 1079 w 1283"/>
                  <a:gd name="T57" fmla="*/ 429 h 639"/>
                  <a:gd name="T58" fmla="*/ 1146 w 1283"/>
                  <a:gd name="T59" fmla="*/ 474 h 639"/>
                  <a:gd name="T60" fmla="*/ 1283 w 1283"/>
                  <a:gd name="T61" fmla="*/ 633 h 639"/>
                  <a:gd name="T62" fmla="*/ 1213 w 1283"/>
                  <a:gd name="T63" fmla="*/ 598 h 639"/>
                  <a:gd name="T64" fmla="*/ 1170 w 1283"/>
                  <a:gd name="T65" fmla="*/ 501 h 639"/>
                  <a:gd name="T66" fmla="*/ 1117 w 1283"/>
                  <a:gd name="T67" fmla="*/ 501 h 639"/>
                  <a:gd name="T68" fmla="*/ 977 w 1283"/>
                  <a:gd name="T69" fmla="*/ 547 h 639"/>
                  <a:gd name="T70" fmla="*/ 982 w 1283"/>
                  <a:gd name="T71" fmla="*/ 528 h 639"/>
                  <a:gd name="T72" fmla="*/ 1004 w 1283"/>
                  <a:gd name="T73" fmla="*/ 507 h 639"/>
                  <a:gd name="T74" fmla="*/ 1001 w 1283"/>
                  <a:gd name="T75" fmla="*/ 477 h 639"/>
                  <a:gd name="T76" fmla="*/ 972 w 1283"/>
                  <a:gd name="T77" fmla="*/ 482 h 639"/>
                  <a:gd name="T78" fmla="*/ 948 w 1283"/>
                  <a:gd name="T79" fmla="*/ 507 h 639"/>
                  <a:gd name="T80" fmla="*/ 921 w 1283"/>
                  <a:gd name="T81" fmla="*/ 526 h 639"/>
                  <a:gd name="T82" fmla="*/ 894 w 1283"/>
                  <a:gd name="T83" fmla="*/ 523 h 639"/>
                  <a:gd name="T84" fmla="*/ 888 w 1283"/>
                  <a:gd name="T85" fmla="*/ 509 h 639"/>
                  <a:gd name="T86" fmla="*/ 880 w 1283"/>
                  <a:gd name="T87" fmla="*/ 499 h 639"/>
                  <a:gd name="T88" fmla="*/ 870 w 1283"/>
                  <a:gd name="T89" fmla="*/ 488 h 639"/>
                  <a:gd name="T90" fmla="*/ 698 w 1283"/>
                  <a:gd name="T91" fmla="*/ 466 h 639"/>
                  <a:gd name="T92" fmla="*/ 505 w 1283"/>
                  <a:gd name="T93" fmla="*/ 367 h 639"/>
                  <a:gd name="T94" fmla="*/ 327 w 1283"/>
                  <a:gd name="T95" fmla="*/ 243 h 639"/>
                  <a:gd name="T96" fmla="*/ 217 w 1283"/>
                  <a:gd name="T97" fmla="*/ 146 h 639"/>
                  <a:gd name="T98" fmla="*/ 212 w 1283"/>
                  <a:gd name="T99" fmla="*/ 108 h 639"/>
                  <a:gd name="T100" fmla="*/ 188 w 1283"/>
                  <a:gd name="T101" fmla="*/ 78 h 639"/>
                  <a:gd name="T102" fmla="*/ 145 w 1283"/>
                  <a:gd name="T103" fmla="*/ 62 h 639"/>
                  <a:gd name="T104" fmla="*/ 102 w 1283"/>
                  <a:gd name="T105" fmla="*/ 62 h 639"/>
                  <a:gd name="T106" fmla="*/ 56 w 1283"/>
                  <a:gd name="T107" fmla="*/ 43 h 639"/>
                  <a:gd name="T108" fmla="*/ 13 w 1283"/>
                  <a:gd name="T109" fmla="*/ 14 h 639"/>
                  <a:gd name="T110" fmla="*/ 32 w 1283"/>
                  <a:gd name="T111" fmla="*/ 0 h 639"/>
                  <a:gd name="T112" fmla="*/ 83 w 1283"/>
                  <a:gd name="T113" fmla="*/ 6 h 639"/>
                  <a:gd name="T114" fmla="*/ 137 w 1283"/>
                  <a:gd name="T115" fmla="*/ 19 h 639"/>
                  <a:gd name="T116" fmla="*/ 180 w 1283"/>
                  <a:gd name="T117" fmla="*/ 38 h 639"/>
                  <a:gd name="T118" fmla="*/ 215 w 1283"/>
                  <a:gd name="T119" fmla="*/ 62 h 639"/>
                  <a:gd name="T120" fmla="*/ 255 w 1283"/>
                  <a:gd name="T121" fmla="*/ 84 h 639"/>
                  <a:gd name="T122" fmla="*/ 300 w 1283"/>
                  <a:gd name="T123" fmla="*/ 89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3" h="639">
                    <a:moveTo>
                      <a:pt x="300" y="89"/>
                    </a:moveTo>
                    <a:lnTo>
                      <a:pt x="333" y="111"/>
                    </a:lnTo>
                    <a:lnTo>
                      <a:pt x="365" y="127"/>
                    </a:lnTo>
                    <a:lnTo>
                      <a:pt x="402" y="140"/>
                    </a:lnTo>
                    <a:lnTo>
                      <a:pt x="440" y="154"/>
                    </a:lnTo>
                    <a:lnTo>
                      <a:pt x="478" y="165"/>
                    </a:lnTo>
                    <a:lnTo>
                      <a:pt x="518" y="178"/>
                    </a:lnTo>
                    <a:lnTo>
                      <a:pt x="556" y="189"/>
                    </a:lnTo>
                    <a:lnTo>
                      <a:pt x="590" y="205"/>
                    </a:lnTo>
                    <a:lnTo>
                      <a:pt x="625" y="224"/>
                    </a:lnTo>
                    <a:lnTo>
                      <a:pt x="655" y="245"/>
                    </a:lnTo>
                    <a:lnTo>
                      <a:pt x="676" y="248"/>
                    </a:lnTo>
                    <a:lnTo>
                      <a:pt x="695" y="256"/>
                    </a:lnTo>
                    <a:lnTo>
                      <a:pt x="717" y="262"/>
                    </a:lnTo>
                    <a:lnTo>
                      <a:pt x="738" y="270"/>
                    </a:lnTo>
                    <a:lnTo>
                      <a:pt x="760" y="280"/>
                    </a:lnTo>
                    <a:lnTo>
                      <a:pt x="781" y="291"/>
                    </a:lnTo>
                    <a:lnTo>
                      <a:pt x="803" y="299"/>
                    </a:lnTo>
                    <a:lnTo>
                      <a:pt x="821" y="310"/>
                    </a:lnTo>
                    <a:lnTo>
                      <a:pt x="843" y="321"/>
                    </a:lnTo>
                    <a:lnTo>
                      <a:pt x="859" y="332"/>
                    </a:lnTo>
                    <a:lnTo>
                      <a:pt x="846" y="332"/>
                    </a:lnTo>
                    <a:lnTo>
                      <a:pt x="835" y="334"/>
                    </a:lnTo>
                    <a:lnTo>
                      <a:pt x="829" y="342"/>
                    </a:lnTo>
                    <a:lnTo>
                      <a:pt x="827" y="350"/>
                    </a:lnTo>
                    <a:lnTo>
                      <a:pt x="824" y="361"/>
                    </a:lnTo>
                    <a:lnTo>
                      <a:pt x="824" y="372"/>
                    </a:lnTo>
                    <a:lnTo>
                      <a:pt x="821" y="383"/>
                    </a:lnTo>
                    <a:lnTo>
                      <a:pt x="819" y="391"/>
                    </a:lnTo>
                    <a:lnTo>
                      <a:pt x="811" y="402"/>
                    </a:lnTo>
                    <a:lnTo>
                      <a:pt x="800" y="407"/>
                    </a:lnTo>
                    <a:lnTo>
                      <a:pt x="805" y="412"/>
                    </a:lnTo>
                    <a:lnTo>
                      <a:pt x="808" y="415"/>
                    </a:lnTo>
                    <a:lnTo>
                      <a:pt x="811" y="418"/>
                    </a:lnTo>
                    <a:lnTo>
                      <a:pt x="816" y="420"/>
                    </a:lnTo>
                    <a:lnTo>
                      <a:pt x="821" y="420"/>
                    </a:lnTo>
                    <a:lnTo>
                      <a:pt x="824" y="420"/>
                    </a:lnTo>
                    <a:lnTo>
                      <a:pt x="829" y="420"/>
                    </a:lnTo>
                    <a:lnTo>
                      <a:pt x="835" y="418"/>
                    </a:lnTo>
                    <a:lnTo>
                      <a:pt x="840" y="418"/>
                    </a:lnTo>
                    <a:lnTo>
                      <a:pt x="843" y="418"/>
                    </a:lnTo>
                    <a:lnTo>
                      <a:pt x="851" y="412"/>
                    </a:lnTo>
                    <a:lnTo>
                      <a:pt x="854" y="410"/>
                    </a:lnTo>
                    <a:lnTo>
                      <a:pt x="854" y="402"/>
                    </a:lnTo>
                    <a:lnTo>
                      <a:pt x="851" y="396"/>
                    </a:lnTo>
                    <a:lnTo>
                      <a:pt x="846" y="391"/>
                    </a:lnTo>
                    <a:lnTo>
                      <a:pt x="843" y="385"/>
                    </a:lnTo>
                    <a:lnTo>
                      <a:pt x="840" y="380"/>
                    </a:lnTo>
                    <a:lnTo>
                      <a:pt x="843" y="377"/>
                    </a:lnTo>
                    <a:lnTo>
                      <a:pt x="848" y="377"/>
                    </a:lnTo>
                    <a:lnTo>
                      <a:pt x="859" y="380"/>
                    </a:lnTo>
                    <a:lnTo>
                      <a:pt x="880" y="429"/>
                    </a:lnTo>
                    <a:lnTo>
                      <a:pt x="880" y="426"/>
                    </a:lnTo>
                    <a:lnTo>
                      <a:pt x="878" y="423"/>
                    </a:lnTo>
                    <a:lnTo>
                      <a:pt x="875" y="420"/>
                    </a:lnTo>
                    <a:lnTo>
                      <a:pt x="870" y="420"/>
                    </a:lnTo>
                    <a:lnTo>
                      <a:pt x="867" y="418"/>
                    </a:lnTo>
                    <a:lnTo>
                      <a:pt x="864" y="418"/>
                    </a:lnTo>
                    <a:lnTo>
                      <a:pt x="859" y="418"/>
                    </a:lnTo>
                    <a:lnTo>
                      <a:pt x="856" y="418"/>
                    </a:lnTo>
                    <a:lnTo>
                      <a:pt x="854" y="418"/>
                    </a:lnTo>
                    <a:lnTo>
                      <a:pt x="848" y="418"/>
                    </a:lnTo>
                    <a:lnTo>
                      <a:pt x="846" y="420"/>
                    </a:lnTo>
                    <a:lnTo>
                      <a:pt x="846" y="423"/>
                    </a:lnTo>
                    <a:lnTo>
                      <a:pt x="843" y="426"/>
                    </a:lnTo>
                    <a:lnTo>
                      <a:pt x="843" y="429"/>
                    </a:lnTo>
                    <a:lnTo>
                      <a:pt x="843" y="431"/>
                    </a:lnTo>
                    <a:lnTo>
                      <a:pt x="843" y="437"/>
                    </a:lnTo>
                    <a:lnTo>
                      <a:pt x="843" y="439"/>
                    </a:lnTo>
                    <a:lnTo>
                      <a:pt x="843" y="442"/>
                    </a:lnTo>
                    <a:lnTo>
                      <a:pt x="843" y="447"/>
                    </a:lnTo>
                    <a:lnTo>
                      <a:pt x="843" y="450"/>
                    </a:lnTo>
                    <a:lnTo>
                      <a:pt x="862" y="442"/>
                    </a:lnTo>
                    <a:lnTo>
                      <a:pt x="880" y="442"/>
                    </a:lnTo>
                    <a:lnTo>
                      <a:pt x="899" y="447"/>
                    </a:lnTo>
                    <a:lnTo>
                      <a:pt x="918" y="455"/>
                    </a:lnTo>
                    <a:lnTo>
                      <a:pt x="934" y="464"/>
                    </a:lnTo>
                    <a:lnTo>
                      <a:pt x="948" y="469"/>
                    </a:lnTo>
                    <a:lnTo>
                      <a:pt x="958" y="466"/>
                    </a:lnTo>
                    <a:lnTo>
                      <a:pt x="966" y="458"/>
                    </a:lnTo>
                    <a:lnTo>
                      <a:pt x="969" y="439"/>
                    </a:lnTo>
                    <a:lnTo>
                      <a:pt x="966" y="407"/>
                    </a:lnTo>
                    <a:lnTo>
                      <a:pt x="991" y="402"/>
                    </a:lnTo>
                    <a:lnTo>
                      <a:pt x="1012" y="402"/>
                    </a:lnTo>
                    <a:lnTo>
                      <a:pt x="1036" y="407"/>
                    </a:lnTo>
                    <a:lnTo>
                      <a:pt x="1058" y="415"/>
                    </a:lnTo>
                    <a:lnTo>
                      <a:pt x="1079" y="429"/>
                    </a:lnTo>
                    <a:lnTo>
                      <a:pt x="1101" y="442"/>
                    </a:lnTo>
                    <a:lnTo>
                      <a:pt x="1125" y="458"/>
                    </a:lnTo>
                    <a:lnTo>
                      <a:pt x="1146" y="474"/>
                    </a:lnTo>
                    <a:lnTo>
                      <a:pt x="1168" y="488"/>
                    </a:lnTo>
                    <a:lnTo>
                      <a:pt x="1187" y="499"/>
                    </a:lnTo>
                    <a:lnTo>
                      <a:pt x="1283" y="633"/>
                    </a:lnTo>
                    <a:lnTo>
                      <a:pt x="1254" y="639"/>
                    </a:lnTo>
                    <a:lnTo>
                      <a:pt x="1232" y="625"/>
                    </a:lnTo>
                    <a:lnTo>
                      <a:pt x="1213" y="598"/>
                    </a:lnTo>
                    <a:lnTo>
                      <a:pt x="1197" y="563"/>
                    </a:lnTo>
                    <a:lnTo>
                      <a:pt x="1184" y="531"/>
                    </a:lnTo>
                    <a:lnTo>
                      <a:pt x="1170" y="501"/>
                    </a:lnTo>
                    <a:lnTo>
                      <a:pt x="1157" y="482"/>
                    </a:lnTo>
                    <a:lnTo>
                      <a:pt x="1138" y="480"/>
                    </a:lnTo>
                    <a:lnTo>
                      <a:pt x="1117" y="501"/>
                    </a:lnTo>
                    <a:lnTo>
                      <a:pt x="1085" y="552"/>
                    </a:lnTo>
                    <a:lnTo>
                      <a:pt x="1090" y="585"/>
                    </a:lnTo>
                    <a:lnTo>
                      <a:pt x="977" y="547"/>
                    </a:lnTo>
                    <a:lnTo>
                      <a:pt x="977" y="542"/>
                    </a:lnTo>
                    <a:lnTo>
                      <a:pt x="977" y="536"/>
                    </a:lnTo>
                    <a:lnTo>
                      <a:pt x="982" y="528"/>
                    </a:lnTo>
                    <a:lnTo>
                      <a:pt x="991" y="523"/>
                    </a:lnTo>
                    <a:lnTo>
                      <a:pt x="999" y="515"/>
                    </a:lnTo>
                    <a:lnTo>
                      <a:pt x="1004" y="507"/>
                    </a:lnTo>
                    <a:lnTo>
                      <a:pt x="1007" y="496"/>
                    </a:lnTo>
                    <a:lnTo>
                      <a:pt x="1007" y="488"/>
                    </a:lnTo>
                    <a:lnTo>
                      <a:pt x="1001" y="477"/>
                    </a:lnTo>
                    <a:lnTo>
                      <a:pt x="988" y="466"/>
                    </a:lnTo>
                    <a:lnTo>
                      <a:pt x="980" y="474"/>
                    </a:lnTo>
                    <a:lnTo>
                      <a:pt x="972" y="482"/>
                    </a:lnTo>
                    <a:lnTo>
                      <a:pt x="964" y="491"/>
                    </a:lnTo>
                    <a:lnTo>
                      <a:pt x="956" y="499"/>
                    </a:lnTo>
                    <a:lnTo>
                      <a:pt x="948" y="507"/>
                    </a:lnTo>
                    <a:lnTo>
                      <a:pt x="940" y="515"/>
                    </a:lnTo>
                    <a:lnTo>
                      <a:pt x="931" y="520"/>
                    </a:lnTo>
                    <a:lnTo>
                      <a:pt x="921" y="526"/>
                    </a:lnTo>
                    <a:lnTo>
                      <a:pt x="910" y="526"/>
                    </a:lnTo>
                    <a:lnTo>
                      <a:pt x="897" y="526"/>
                    </a:lnTo>
                    <a:lnTo>
                      <a:pt x="894" y="523"/>
                    </a:lnTo>
                    <a:lnTo>
                      <a:pt x="891" y="517"/>
                    </a:lnTo>
                    <a:lnTo>
                      <a:pt x="891" y="515"/>
                    </a:lnTo>
                    <a:lnTo>
                      <a:pt x="888" y="509"/>
                    </a:lnTo>
                    <a:lnTo>
                      <a:pt x="886" y="507"/>
                    </a:lnTo>
                    <a:lnTo>
                      <a:pt x="883" y="501"/>
                    </a:lnTo>
                    <a:lnTo>
                      <a:pt x="880" y="499"/>
                    </a:lnTo>
                    <a:lnTo>
                      <a:pt x="878" y="496"/>
                    </a:lnTo>
                    <a:lnTo>
                      <a:pt x="875" y="491"/>
                    </a:lnTo>
                    <a:lnTo>
                      <a:pt x="870" y="488"/>
                    </a:lnTo>
                    <a:lnTo>
                      <a:pt x="843" y="504"/>
                    </a:lnTo>
                    <a:lnTo>
                      <a:pt x="770" y="488"/>
                    </a:lnTo>
                    <a:lnTo>
                      <a:pt x="698" y="466"/>
                    </a:lnTo>
                    <a:lnTo>
                      <a:pt x="631" y="439"/>
                    </a:lnTo>
                    <a:lnTo>
                      <a:pt x="566" y="404"/>
                    </a:lnTo>
                    <a:lnTo>
                      <a:pt x="505" y="367"/>
                    </a:lnTo>
                    <a:lnTo>
                      <a:pt x="443" y="329"/>
                    </a:lnTo>
                    <a:lnTo>
                      <a:pt x="384" y="286"/>
                    </a:lnTo>
                    <a:lnTo>
                      <a:pt x="327" y="243"/>
                    </a:lnTo>
                    <a:lnTo>
                      <a:pt x="271" y="200"/>
                    </a:lnTo>
                    <a:lnTo>
                      <a:pt x="215" y="159"/>
                    </a:lnTo>
                    <a:lnTo>
                      <a:pt x="217" y="146"/>
                    </a:lnTo>
                    <a:lnTo>
                      <a:pt x="217" y="132"/>
                    </a:lnTo>
                    <a:lnTo>
                      <a:pt x="215" y="119"/>
                    </a:lnTo>
                    <a:lnTo>
                      <a:pt x="212" y="108"/>
                    </a:lnTo>
                    <a:lnTo>
                      <a:pt x="204" y="97"/>
                    </a:lnTo>
                    <a:lnTo>
                      <a:pt x="196" y="86"/>
                    </a:lnTo>
                    <a:lnTo>
                      <a:pt x="188" y="78"/>
                    </a:lnTo>
                    <a:lnTo>
                      <a:pt x="174" y="70"/>
                    </a:lnTo>
                    <a:lnTo>
                      <a:pt x="161" y="65"/>
                    </a:lnTo>
                    <a:lnTo>
                      <a:pt x="145" y="62"/>
                    </a:lnTo>
                    <a:lnTo>
                      <a:pt x="131" y="65"/>
                    </a:lnTo>
                    <a:lnTo>
                      <a:pt x="115" y="62"/>
                    </a:lnTo>
                    <a:lnTo>
                      <a:pt x="102" y="62"/>
                    </a:lnTo>
                    <a:lnTo>
                      <a:pt x="86" y="57"/>
                    </a:lnTo>
                    <a:lnTo>
                      <a:pt x="72" y="51"/>
                    </a:lnTo>
                    <a:lnTo>
                      <a:pt x="56" y="43"/>
                    </a:lnTo>
                    <a:lnTo>
                      <a:pt x="43" y="35"/>
                    </a:lnTo>
                    <a:lnTo>
                      <a:pt x="27" y="24"/>
                    </a:lnTo>
                    <a:lnTo>
                      <a:pt x="13" y="14"/>
                    </a:lnTo>
                    <a:lnTo>
                      <a:pt x="0" y="3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8" y="3"/>
                    </a:lnTo>
                    <a:lnTo>
                      <a:pt x="67" y="3"/>
                    </a:lnTo>
                    <a:lnTo>
                      <a:pt x="83" y="6"/>
                    </a:lnTo>
                    <a:lnTo>
                      <a:pt x="102" y="8"/>
                    </a:lnTo>
                    <a:lnTo>
                      <a:pt x="118" y="14"/>
                    </a:lnTo>
                    <a:lnTo>
                      <a:pt x="137" y="19"/>
                    </a:lnTo>
                    <a:lnTo>
                      <a:pt x="153" y="24"/>
                    </a:lnTo>
                    <a:lnTo>
                      <a:pt x="166" y="30"/>
                    </a:lnTo>
                    <a:lnTo>
                      <a:pt x="180" y="38"/>
                    </a:lnTo>
                    <a:lnTo>
                      <a:pt x="190" y="46"/>
                    </a:lnTo>
                    <a:lnTo>
                      <a:pt x="201" y="54"/>
                    </a:lnTo>
                    <a:lnTo>
                      <a:pt x="215" y="62"/>
                    </a:lnTo>
                    <a:lnTo>
                      <a:pt x="225" y="70"/>
                    </a:lnTo>
                    <a:lnTo>
                      <a:pt x="239" y="78"/>
                    </a:lnTo>
                    <a:lnTo>
                      <a:pt x="255" y="84"/>
                    </a:lnTo>
                    <a:lnTo>
                      <a:pt x="268" y="89"/>
                    </a:lnTo>
                    <a:lnTo>
                      <a:pt x="284" y="89"/>
                    </a:lnTo>
                    <a:lnTo>
                      <a:pt x="300" y="89"/>
                    </a:lnTo>
                    <a:lnTo>
                      <a:pt x="300" y="89"/>
                    </a:lnTo>
                    <a:close/>
                  </a:path>
                </a:pathLst>
              </a:custGeom>
              <a:solidFill>
                <a:srgbClr val="6F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56"/>
              <p:cNvSpPr>
                <a:spLocks/>
              </p:cNvSpPr>
              <p:nvPr/>
            </p:nvSpPr>
            <p:spPr bwMode="auto">
              <a:xfrm>
                <a:off x="2155" y="2854"/>
                <a:ext cx="794" cy="340"/>
              </a:xfrm>
              <a:custGeom>
                <a:avLst/>
                <a:gdLst>
                  <a:gd name="T0" fmla="*/ 794 w 794"/>
                  <a:gd name="T1" fmla="*/ 340 h 340"/>
                  <a:gd name="T2" fmla="*/ 733 w 794"/>
                  <a:gd name="T3" fmla="*/ 313 h 340"/>
                  <a:gd name="T4" fmla="*/ 671 w 794"/>
                  <a:gd name="T5" fmla="*/ 283 h 340"/>
                  <a:gd name="T6" fmla="*/ 609 w 794"/>
                  <a:gd name="T7" fmla="*/ 251 h 340"/>
                  <a:gd name="T8" fmla="*/ 545 w 794"/>
                  <a:gd name="T9" fmla="*/ 221 h 340"/>
                  <a:gd name="T10" fmla="*/ 483 w 794"/>
                  <a:gd name="T11" fmla="*/ 191 h 340"/>
                  <a:gd name="T12" fmla="*/ 419 w 794"/>
                  <a:gd name="T13" fmla="*/ 162 h 340"/>
                  <a:gd name="T14" fmla="*/ 354 w 794"/>
                  <a:gd name="T15" fmla="*/ 137 h 340"/>
                  <a:gd name="T16" fmla="*/ 287 w 794"/>
                  <a:gd name="T17" fmla="*/ 113 h 340"/>
                  <a:gd name="T18" fmla="*/ 217 w 794"/>
                  <a:gd name="T19" fmla="*/ 97 h 340"/>
                  <a:gd name="T20" fmla="*/ 145 w 794"/>
                  <a:gd name="T21" fmla="*/ 86 h 340"/>
                  <a:gd name="T22" fmla="*/ 0 w 794"/>
                  <a:gd name="T23" fmla="*/ 0 h 340"/>
                  <a:gd name="T24" fmla="*/ 80 w 794"/>
                  <a:gd name="T25" fmla="*/ 35 h 340"/>
                  <a:gd name="T26" fmla="*/ 161 w 794"/>
                  <a:gd name="T27" fmla="*/ 67 h 340"/>
                  <a:gd name="T28" fmla="*/ 244 w 794"/>
                  <a:gd name="T29" fmla="*/ 97 h 340"/>
                  <a:gd name="T30" fmla="*/ 325 w 794"/>
                  <a:gd name="T31" fmla="*/ 127 h 340"/>
                  <a:gd name="T32" fmla="*/ 405 w 794"/>
                  <a:gd name="T33" fmla="*/ 156 h 340"/>
                  <a:gd name="T34" fmla="*/ 488 w 794"/>
                  <a:gd name="T35" fmla="*/ 189 h 340"/>
                  <a:gd name="T36" fmla="*/ 566 w 794"/>
                  <a:gd name="T37" fmla="*/ 221 h 340"/>
                  <a:gd name="T38" fmla="*/ 644 w 794"/>
                  <a:gd name="T39" fmla="*/ 259 h 340"/>
                  <a:gd name="T40" fmla="*/ 722 w 794"/>
                  <a:gd name="T41" fmla="*/ 296 h 340"/>
                  <a:gd name="T42" fmla="*/ 794 w 794"/>
                  <a:gd name="T43" fmla="*/ 340 h 340"/>
                  <a:gd name="T44" fmla="*/ 794 w 794"/>
                  <a:gd name="T45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94" h="340">
                    <a:moveTo>
                      <a:pt x="794" y="340"/>
                    </a:moveTo>
                    <a:lnTo>
                      <a:pt x="733" y="313"/>
                    </a:lnTo>
                    <a:lnTo>
                      <a:pt x="671" y="283"/>
                    </a:lnTo>
                    <a:lnTo>
                      <a:pt x="609" y="251"/>
                    </a:lnTo>
                    <a:lnTo>
                      <a:pt x="545" y="221"/>
                    </a:lnTo>
                    <a:lnTo>
                      <a:pt x="483" y="191"/>
                    </a:lnTo>
                    <a:lnTo>
                      <a:pt x="419" y="162"/>
                    </a:lnTo>
                    <a:lnTo>
                      <a:pt x="354" y="137"/>
                    </a:lnTo>
                    <a:lnTo>
                      <a:pt x="287" y="113"/>
                    </a:lnTo>
                    <a:lnTo>
                      <a:pt x="217" y="97"/>
                    </a:lnTo>
                    <a:lnTo>
                      <a:pt x="145" y="86"/>
                    </a:lnTo>
                    <a:lnTo>
                      <a:pt x="0" y="0"/>
                    </a:lnTo>
                    <a:lnTo>
                      <a:pt x="80" y="35"/>
                    </a:lnTo>
                    <a:lnTo>
                      <a:pt x="161" y="67"/>
                    </a:lnTo>
                    <a:lnTo>
                      <a:pt x="244" y="97"/>
                    </a:lnTo>
                    <a:lnTo>
                      <a:pt x="325" y="127"/>
                    </a:lnTo>
                    <a:lnTo>
                      <a:pt x="405" y="156"/>
                    </a:lnTo>
                    <a:lnTo>
                      <a:pt x="488" y="189"/>
                    </a:lnTo>
                    <a:lnTo>
                      <a:pt x="566" y="221"/>
                    </a:lnTo>
                    <a:lnTo>
                      <a:pt x="644" y="259"/>
                    </a:lnTo>
                    <a:lnTo>
                      <a:pt x="722" y="296"/>
                    </a:lnTo>
                    <a:lnTo>
                      <a:pt x="794" y="340"/>
                    </a:lnTo>
                    <a:lnTo>
                      <a:pt x="794" y="340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57"/>
              <p:cNvSpPr>
                <a:spLocks/>
              </p:cNvSpPr>
              <p:nvPr/>
            </p:nvSpPr>
            <p:spPr bwMode="auto">
              <a:xfrm>
                <a:off x="3299" y="2951"/>
                <a:ext cx="193" cy="361"/>
              </a:xfrm>
              <a:custGeom>
                <a:avLst/>
                <a:gdLst>
                  <a:gd name="T0" fmla="*/ 193 w 193"/>
                  <a:gd name="T1" fmla="*/ 0 h 361"/>
                  <a:gd name="T2" fmla="*/ 187 w 193"/>
                  <a:gd name="T3" fmla="*/ 16 h 361"/>
                  <a:gd name="T4" fmla="*/ 177 w 193"/>
                  <a:gd name="T5" fmla="*/ 35 h 361"/>
                  <a:gd name="T6" fmla="*/ 169 w 193"/>
                  <a:gd name="T7" fmla="*/ 51 h 361"/>
                  <a:gd name="T8" fmla="*/ 158 w 193"/>
                  <a:gd name="T9" fmla="*/ 70 h 361"/>
                  <a:gd name="T10" fmla="*/ 150 w 193"/>
                  <a:gd name="T11" fmla="*/ 86 h 361"/>
                  <a:gd name="T12" fmla="*/ 139 w 193"/>
                  <a:gd name="T13" fmla="*/ 105 h 361"/>
                  <a:gd name="T14" fmla="*/ 134 w 193"/>
                  <a:gd name="T15" fmla="*/ 124 h 361"/>
                  <a:gd name="T16" fmla="*/ 128 w 193"/>
                  <a:gd name="T17" fmla="*/ 143 h 361"/>
                  <a:gd name="T18" fmla="*/ 123 w 193"/>
                  <a:gd name="T19" fmla="*/ 162 h 361"/>
                  <a:gd name="T20" fmla="*/ 123 w 193"/>
                  <a:gd name="T21" fmla="*/ 183 h 361"/>
                  <a:gd name="T22" fmla="*/ 102 w 193"/>
                  <a:gd name="T23" fmla="*/ 183 h 361"/>
                  <a:gd name="T24" fmla="*/ 102 w 193"/>
                  <a:gd name="T25" fmla="*/ 173 h 361"/>
                  <a:gd name="T26" fmla="*/ 53 w 193"/>
                  <a:gd name="T27" fmla="*/ 221 h 361"/>
                  <a:gd name="T28" fmla="*/ 69 w 193"/>
                  <a:gd name="T29" fmla="*/ 229 h 361"/>
                  <a:gd name="T30" fmla="*/ 83 w 193"/>
                  <a:gd name="T31" fmla="*/ 240 h 361"/>
                  <a:gd name="T32" fmla="*/ 96 w 193"/>
                  <a:gd name="T33" fmla="*/ 251 h 361"/>
                  <a:gd name="T34" fmla="*/ 104 w 193"/>
                  <a:gd name="T35" fmla="*/ 264 h 361"/>
                  <a:gd name="T36" fmla="*/ 110 w 193"/>
                  <a:gd name="T37" fmla="*/ 280 h 361"/>
                  <a:gd name="T38" fmla="*/ 112 w 193"/>
                  <a:gd name="T39" fmla="*/ 296 h 361"/>
                  <a:gd name="T40" fmla="*/ 112 w 193"/>
                  <a:gd name="T41" fmla="*/ 313 h 361"/>
                  <a:gd name="T42" fmla="*/ 112 w 193"/>
                  <a:gd name="T43" fmla="*/ 329 h 361"/>
                  <a:gd name="T44" fmla="*/ 107 w 193"/>
                  <a:gd name="T45" fmla="*/ 345 h 361"/>
                  <a:gd name="T46" fmla="*/ 102 w 193"/>
                  <a:gd name="T47" fmla="*/ 361 h 361"/>
                  <a:gd name="T48" fmla="*/ 0 w 193"/>
                  <a:gd name="T49" fmla="*/ 361 h 361"/>
                  <a:gd name="T50" fmla="*/ 37 w 193"/>
                  <a:gd name="T51" fmla="*/ 350 h 361"/>
                  <a:gd name="T52" fmla="*/ 16 w 193"/>
                  <a:gd name="T53" fmla="*/ 313 h 361"/>
                  <a:gd name="T54" fmla="*/ 85 w 193"/>
                  <a:gd name="T55" fmla="*/ 291 h 361"/>
                  <a:gd name="T56" fmla="*/ 77 w 193"/>
                  <a:gd name="T57" fmla="*/ 280 h 361"/>
                  <a:gd name="T58" fmla="*/ 69 w 193"/>
                  <a:gd name="T59" fmla="*/ 267 h 361"/>
                  <a:gd name="T60" fmla="*/ 61 w 193"/>
                  <a:gd name="T61" fmla="*/ 253 h 361"/>
                  <a:gd name="T62" fmla="*/ 56 w 193"/>
                  <a:gd name="T63" fmla="*/ 234 h 361"/>
                  <a:gd name="T64" fmla="*/ 53 w 193"/>
                  <a:gd name="T65" fmla="*/ 216 h 361"/>
                  <a:gd name="T66" fmla="*/ 53 w 193"/>
                  <a:gd name="T67" fmla="*/ 197 h 361"/>
                  <a:gd name="T68" fmla="*/ 56 w 193"/>
                  <a:gd name="T69" fmla="*/ 181 h 361"/>
                  <a:gd name="T70" fmla="*/ 64 w 193"/>
                  <a:gd name="T71" fmla="*/ 162 h 361"/>
                  <a:gd name="T72" fmla="*/ 72 w 193"/>
                  <a:gd name="T73" fmla="*/ 148 h 361"/>
                  <a:gd name="T74" fmla="*/ 85 w 193"/>
                  <a:gd name="T75" fmla="*/ 135 h 361"/>
                  <a:gd name="T76" fmla="*/ 37 w 193"/>
                  <a:gd name="T77" fmla="*/ 108 h 361"/>
                  <a:gd name="T78" fmla="*/ 42 w 193"/>
                  <a:gd name="T79" fmla="*/ 94 h 361"/>
                  <a:gd name="T80" fmla="*/ 48 w 193"/>
                  <a:gd name="T81" fmla="*/ 89 h 361"/>
                  <a:gd name="T82" fmla="*/ 59 w 193"/>
                  <a:gd name="T83" fmla="*/ 86 h 361"/>
                  <a:gd name="T84" fmla="*/ 67 w 193"/>
                  <a:gd name="T85" fmla="*/ 89 h 361"/>
                  <a:gd name="T86" fmla="*/ 77 w 193"/>
                  <a:gd name="T87" fmla="*/ 92 h 361"/>
                  <a:gd name="T88" fmla="*/ 88 w 193"/>
                  <a:gd name="T89" fmla="*/ 94 h 361"/>
                  <a:gd name="T90" fmla="*/ 99 w 193"/>
                  <a:gd name="T91" fmla="*/ 97 h 361"/>
                  <a:gd name="T92" fmla="*/ 107 w 193"/>
                  <a:gd name="T93" fmla="*/ 94 h 361"/>
                  <a:gd name="T94" fmla="*/ 118 w 193"/>
                  <a:gd name="T95" fmla="*/ 89 h 361"/>
                  <a:gd name="T96" fmla="*/ 123 w 193"/>
                  <a:gd name="T97" fmla="*/ 76 h 361"/>
                  <a:gd name="T98" fmla="*/ 131 w 193"/>
                  <a:gd name="T99" fmla="*/ 67 h 361"/>
                  <a:gd name="T100" fmla="*/ 136 w 193"/>
                  <a:gd name="T101" fmla="*/ 57 h 361"/>
                  <a:gd name="T102" fmla="*/ 142 w 193"/>
                  <a:gd name="T103" fmla="*/ 49 h 361"/>
                  <a:gd name="T104" fmla="*/ 150 w 193"/>
                  <a:gd name="T105" fmla="*/ 38 h 361"/>
                  <a:gd name="T106" fmla="*/ 155 w 193"/>
                  <a:gd name="T107" fmla="*/ 30 h 361"/>
                  <a:gd name="T108" fmla="*/ 161 w 193"/>
                  <a:gd name="T109" fmla="*/ 22 h 361"/>
                  <a:gd name="T110" fmla="*/ 169 w 193"/>
                  <a:gd name="T111" fmla="*/ 14 h 361"/>
                  <a:gd name="T112" fmla="*/ 177 w 193"/>
                  <a:gd name="T113" fmla="*/ 8 h 361"/>
                  <a:gd name="T114" fmla="*/ 185 w 193"/>
                  <a:gd name="T115" fmla="*/ 3 h 361"/>
                  <a:gd name="T116" fmla="*/ 193 w 193"/>
                  <a:gd name="T117" fmla="*/ 0 h 361"/>
                  <a:gd name="T118" fmla="*/ 193 w 193"/>
                  <a:gd name="T119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3" h="361">
                    <a:moveTo>
                      <a:pt x="193" y="0"/>
                    </a:moveTo>
                    <a:lnTo>
                      <a:pt x="187" y="16"/>
                    </a:lnTo>
                    <a:lnTo>
                      <a:pt x="177" y="35"/>
                    </a:lnTo>
                    <a:lnTo>
                      <a:pt x="169" y="51"/>
                    </a:lnTo>
                    <a:lnTo>
                      <a:pt x="158" y="70"/>
                    </a:lnTo>
                    <a:lnTo>
                      <a:pt x="150" y="86"/>
                    </a:lnTo>
                    <a:lnTo>
                      <a:pt x="139" y="105"/>
                    </a:lnTo>
                    <a:lnTo>
                      <a:pt x="134" y="124"/>
                    </a:lnTo>
                    <a:lnTo>
                      <a:pt x="128" y="143"/>
                    </a:lnTo>
                    <a:lnTo>
                      <a:pt x="123" y="162"/>
                    </a:lnTo>
                    <a:lnTo>
                      <a:pt x="123" y="183"/>
                    </a:lnTo>
                    <a:lnTo>
                      <a:pt x="102" y="183"/>
                    </a:lnTo>
                    <a:lnTo>
                      <a:pt x="102" y="173"/>
                    </a:lnTo>
                    <a:lnTo>
                      <a:pt x="53" y="221"/>
                    </a:lnTo>
                    <a:lnTo>
                      <a:pt x="69" y="229"/>
                    </a:lnTo>
                    <a:lnTo>
                      <a:pt x="83" y="240"/>
                    </a:lnTo>
                    <a:lnTo>
                      <a:pt x="96" y="251"/>
                    </a:lnTo>
                    <a:lnTo>
                      <a:pt x="104" y="264"/>
                    </a:lnTo>
                    <a:lnTo>
                      <a:pt x="110" y="280"/>
                    </a:lnTo>
                    <a:lnTo>
                      <a:pt x="112" y="296"/>
                    </a:lnTo>
                    <a:lnTo>
                      <a:pt x="112" y="313"/>
                    </a:lnTo>
                    <a:lnTo>
                      <a:pt x="112" y="329"/>
                    </a:lnTo>
                    <a:lnTo>
                      <a:pt x="107" y="345"/>
                    </a:lnTo>
                    <a:lnTo>
                      <a:pt x="102" y="361"/>
                    </a:lnTo>
                    <a:lnTo>
                      <a:pt x="0" y="361"/>
                    </a:lnTo>
                    <a:lnTo>
                      <a:pt x="37" y="350"/>
                    </a:lnTo>
                    <a:lnTo>
                      <a:pt x="16" y="313"/>
                    </a:lnTo>
                    <a:lnTo>
                      <a:pt x="85" y="291"/>
                    </a:lnTo>
                    <a:lnTo>
                      <a:pt x="77" y="280"/>
                    </a:lnTo>
                    <a:lnTo>
                      <a:pt x="69" y="267"/>
                    </a:lnTo>
                    <a:lnTo>
                      <a:pt x="61" y="253"/>
                    </a:lnTo>
                    <a:lnTo>
                      <a:pt x="56" y="234"/>
                    </a:lnTo>
                    <a:lnTo>
                      <a:pt x="53" y="216"/>
                    </a:lnTo>
                    <a:lnTo>
                      <a:pt x="53" y="197"/>
                    </a:lnTo>
                    <a:lnTo>
                      <a:pt x="56" y="181"/>
                    </a:lnTo>
                    <a:lnTo>
                      <a:pt x="64" y="162"/>
                    </a:lnTo>
                    <a:lnTo>
                      <a:pt x="72" y="148"/>
                    </a:lnTo>
                    <a:lnTo>
                      <a:pt x="85" y="135"/>
                    </a:lnTo>
                    <a:lnTo>
                      <a:pt x="37" y="108"/>
                    </a:lnTo>
                    <a:lnTo>
                      <a:pt x="42" y="94"/>
                    </a:lnTo>
                    <a:lnTo>
                      <a:pt x="48" y="89"/>
                    </a:lnTo>
                    <a:lnTo>
                      <a:pt x="59" y="86"/>
                    </a:lnTo>
                    <a:lnTo>
                      <a:pt x="67" y="89"/>
                    </a:lnTo>
                    <a:lnTo>
                      <a:pt x="77" y="92"/>
                    </a:lnTo>
                    <a:lnTo>
                      <a:pt x="88" y="94"/>
                    </a:lnTo>
                    <a:lnTo>
                      <a:pt x="99" y="97"/>
                    </a:lnTo>
                    <a:lnTo>
                      <a:pt x="107" y="94"/>
                    </a:lnTo>
                    <a:lnTo>
                      <a:pt x="118" y="89"/>
                    </a:lnTo>
                    <a:lnTo>
                      <a:pt x="123" y="76"/>
                    </a:lnTo>
                    <a:lnTo>
                      <a:pt x="131" y="67"/>
                    </a:lnTo>
                    <a:lnTo>
                      <a:pt x="136" y="57"/>
                    </a:lnTo>
                    <a:lnTo>
                      <a:pt x="142" y="49"/>
                    </a:lnTo>
                    <a:lnTo>
                      <a:pt x="150" y="38"/>
                    </a:lnTo>
                    <a:lnTo>
                      <a:pt x="155" y="30"/>
                    </a:lnTo>
                    <a:lnTo>
                      <a:pt x="161" y="22"/>
                    </a:lnTo>
                    <a:lnTo>
                      <a:pt x="169" y="14"/>
                    </a:lnTo>
                    <a:lnTo>
                      <a:pt x="177" y="8"/>
                    </a:lnTo>
                    <a:lnTo>
                      <a:pt x="185" y="3"/>
                    </a:lnTo>
                    <a:lnTo>
                      <a:pt x="193" y="0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58"/>
              <p:cNvSpPr>
                <a:spLocks/>
              </p:cNvSpPr>
              <p:nvPr/>
            </p:nvSpPr>
            <p:spPr bwMode="auto">
              <a:xfrm>
                <a:off x="3964" y="3010"/>
                <a:ext cx="22" cy="49"/>
              </a:xfrm>
              <a:custGeom>
                <a:avLst/>
                <a:gdLst>
                  <a:gd name="T0" fmla="*/ 17 w 22"/>
                  <a:gd name="T1" fmla="*/ 46 h 49"/>
                  <a:gd name="T2" fmla="*/ 0 w 22"/>
                  <a:gd name="T3" fmla="*/ 49 h 49"/>
                  <a:gd name="T4" fmla="*/ 11 w 22"/>
                  <a:gd name="T5" fmla="*/ 0 h 49"/>
                  <a:gd name="T6" fmla="*/ 17 w 22"/>
                  <a:gd name="T7" fmla="*/ 0 h 49"/>
                  <a:gd name="T8" fmla="*/ 19 w 22"/>
                  <a:gd name="T9" fmla="*/ 3 h 49"/>
                  <a:gd name="T10" fmla="*/ 19 w 22"/>
                  <a:gd name="T11" fmla="*/ 8 h 49"/>
                  <a:gd name="T12" fmla="*/ 22 w 22"/>
                  <a:gd name="T13" fmla="*/ 14 h 49"/>
                  <a:gd name="T14" fmla="*/ 22 w 22"/>
                  <a:gd name="T15" fmla="*/ 19 h 49"/>
                  <a:gd name="T16" fmla="*/ 19 w 22"/>
                  <a:gd name="T17" fmla="*/ 25 h 49"/>
                  <a:gd name="T18" fmla="*/ 19 w 22"/>
                  <a:gd name="T19" fmla="*/ 30 h 49"/>
                  <a:gd name="T20" fmla="*/ 19 w 22"/>
                  <a:gd name="T21" fmla="*/ 38 h 49"/>
                  <a:gd name="T22" fmla="*/ 19 w 22"/>
                  <a:gd name="T23" fmla="*/ 43 h 49"/>
                  <a:gd name="T24" fmla="*/ 17 w 22"/>
                  <a:gd name="T25" fmla="*/ 49 h 49"/>
                  <a:gd name="T26" fmla="*/ 17 w 22"/>
                  <a:gd name="T27" fmla="*/ 49 h 49"/>
                  <a:gd name="T28" fmla="*/ 17 w 22"/>
                  <a:gd name="T29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49">
                    <a:moveTo>
                      <a:pt x="17" y="46"/>
                    </a:moveTo>
                    <a:lnTo>
                      <a:pt x="0" y="49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19" y="3"/>
                    </a:lnTo>
                    <a:lnTo>
                      <a:pt x="19" y="8"/>
                    </a:lnTo>
                    <a:lnTo>
                      <a:pt x="22" y="14"/>
                    </a:lnTo>
                    <a:lnTo>
                      <a:pt x="22" y="19"/>
                    </a:lnTo>
                    <a:lnTo>
                      <a:pt x="19" y="25"/>
                    </a:lnTo>
                    <a:lnTo>
                      <a:pt x="19" y="30"/>
                    </a:lnTo>
                    <a:lnTo>
                      <a:pt x="19" y="38"/>
                    </a:lnTo>
                    <a:lnTo>
                      <a:pt x="19" y="43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7" y="46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59"/>
              <p:cNvSpPr>
                <a:spLocks/>
              </p:cNvSpPr>
              <p:nvPr/>
            </p:nvSpPr>
            <p:spPr bwMode="auto">
              <a:xfrm>
                <a:off x="2286" y="3027"/>
                <a:ext cx="134" cy="145"/>
              </a:xfrm>
              <a:custGeom>
                <a:avLst/>
                <a:gdLst>
                  <a:gd name="T0" fmla="*/ 132 w 134"/>
                  <a:gd name="T1" fmla="*/ 59 h 145"/>
                  <a:gd name="T2" fmla="*/ 134 w 134"/>
                  <a:gd name="T3" fmla="*/ 72 h 145"/>
                  <a:gd name="T4" fmla="*/ 134 w 134"/>
                  <a:gd name="T5" fmla="*/ 83 h 145"/>
                  <a:gd name="T6" fmla="*/ 134 w 134"/>
                  <a:gd name="T7" fmla="*/ 94 h 145"/>
                  <a:gd name="T8" fmla="*/ 129 w 134"/>
                  <a:gd name="T9" fmla="*/ 105 h 145"/>
                  <a:gd name="T10" fmla="*/ 124 w 134"/>
                  <a:gd name="T11" fmla="*/ 113 h 145"/>
                  <a:gd name="T12" fmla="*/ 118 w 134"/>
                  <a:gd name="T13" fmla="*/ 123 h 145"/>
                  <a:gd name="T14" fmla="*/ 110 w 134"/>
                  <a:gd name="T15" fmla="*/ 129 h 145"/>
                  <a:gd name="T16" fmla="*/ 102 w 134"/>
                  <a:gd name="T17" fmla="*/ 137 h 145"/>
                  <a:gd name="T18" fmla="*/ 94 w 134"/>
                  <a:gd name="T19" fmla="*/ 140 h 145"/>
                  <a:gd name="T20" fmla="*/ 83 w 134"/>
                  <a:gd name="T21" fmla="*/ 145 h 145"/>
                  <a:gd name="T22" fmla="*/ 65 w 134"/>
                  <a:gd name="T23" fmla="*/ 134 h 145"/>
                  <a:gd name="T24" fmla="*/ 49 w 134"/>
                  <a:gd name="T25" fmla="*/ 123 h 145"/>
                  <a:gd name="T26" fmla="*/ 32 w 134"/>
                  <a:gd name="T27" fmla="*/ 110 h 145"/>
                  <a:gd name="T28" fmla="*/ 19 w 134"/>
                  <a:gd name="T29" fmla="*/ 99 h 145"/>
                  <a:gd name="T30" fmla="*/ 8 w 134"/>
                  <a:gd name="T31" fmla="*/ 83 h 145"/>
                  <a:gd name="T32" fmla="*/ 3 w 134"/>
                  <a:gd name="T33" fmla="*/ 70 h 145"/>
                  <a:gd name="T34" fmla="*/ 0 w 134"/>
                  <a:gd name="T35" fmla="*/ 53 h 145"/>
                  <a:gd name="T36" fmla="*/ 3 w 134"/>
                  <a:gd name="T37" fmla="*/ 37 h 145"/>
                  <a:gd name="T38" fmla="*/ 11 w 134"/>
                  <a:gd name="T39" fmla="*/ 18 h 145"/>
                  <a:gd name="T40" fmla="*/ 24 w 134"/>
                  <a:gd name="T41" fmla="*/ 0 h 145"/>
                  <a:gd name="T42" fmla="*/ 40 w 134"/>
                  <a:gd name="T43" fmla="*/ 5 h 145"/>
                  <a:gd name="T44" fmla="*/ 54 w 134"/>
                  <a:gd name="T45" fmla="*/ 10 h 145"/>
                  <a:gd name="T46" fmla="*/ 65 w 134"/>
                  <a:gd name="T47" fmla="*/ 16 h 145"/>
                  <a:gd name="T48" fmla="*/ 78 w 134"/>
                  <a:gd name="T49" fmla="*/ 18 h 145"/>
                  <a:gd name="T50" fmla="*/ 89 w 134"/>
                  <a:gd name="T51" fmla="*/ 21 h 145"/>
                  <a:gd name="T52" fmla="*/ 100 w 134"/>
                  <a:gd name="T53" fmla="*/ 24 h 145"/>
                  <a:gd name="T54" fmla="*/ 110 w 134"/>
                  <a:gd name="T55" fmla="*/ 29 h 145"/>
                  <a:gd name="T56" fmla="*/ 118 w 134"/>
                  <a:gd name="T57" fmla="*/ 37 h 145"/>
                  <a:gd name="T58" fmla="*/ 126 w 134"/>
                  <a:gd name="T59" fmla="*/ 45 h 145"/>
                  <a:gd name="T60" fmla="*/ 132 w 134"/>
                  <a:gd name="T61" fmla="*/ 59 h 145"/>
                  <a:gd name="T62" fmla="*/ 132 w 134"/>
                  <a:gd name="T63" fmla="*/ 5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145">
                    <a:moveTo>
                      <a:pt x="132" y="59"/>
                    </a:moveTo>
                    <a:lnTo>
                      <a:pt x="134" y="72"/>
                    </a:lnTo>
                    <a:lnTo>
                      <a:pt x="134" y="83"/>
                    </a:lnTo>
                    <a:lnTo>
                      <a:pt x="134" y="94"/>
                    </a:lnTo>
                    <a:lnTo>
                      <a:pt x="129" y="105"/>
                    </a:lnTo>
                    <a:lnTo>
                      <a:pt x="124" y="113"/>
                    </a:lnTo>
                    <a:lnTo>
                      <a:pt x="118" y="123"/>
                    </a:lnTo>
                    <a:lnTo>
                      <a:pt x="110" y="129"/>
                    </a:lnTo>
                    <a:lnTo>
                      <a:pt x="102" y="137"/>
                    </a:lnTo>
                    <a:lnTo>
                      <a:pt x="94" y="140"/>
                    </a:lnTo>
                    <a:lnTo>
                      <a:pt x="83" y="145"/>
                    </a:lnTo>
                    <a:lnTo>
                      <a:pt x="65" y="134"/>
                    </a:lnTo>
                    <a:lnTo>
                      <a:pt x="49" y="123"/>
                    </a:lnTo>
                    <a:lnTo>
                      <a:pt x="32" y="110"/>
                    </a:lnTo>
                    <a:lnTo>
                      <a:pt x="19" y="99"/>
                    </a:lnTo>
                    <a:lnTo>
                      <a:pt x="8" y="83"/>
                    </a:lnTo>
                    <a:lnTo>
                      <a:pt x="3" y="70"/>
                    </a:lnTo>
                    <a:lnTo>
                      <a:pt x="0" y="53"/>
                    </a:lnTo>
                    <a:lnTo>
                      <a:pt x="3" y="37"/>
                    </a:lnTo>
                    <a:lnTo>
                      <a:pt x="11" y="18"/>
                    </a:lnTo>
                    <a:lnTo>
                      <a:pt x="24" y="0"/>
                    </a:lnTo>
                    <a:lnTo>
                      <a:pt x="40" y="5"/>
                    </a:lnTo>
                    <a:lnTo>
                      <a:pt x="54" y="10"/>
                    </a:lnTo>
                    <a:lnTo>
                      <a:pt x="65" y="16"/>
                    </a:lnTo>
                    <a:lnTo>
                      <a:pt x="78" y="18"/>
                    </a:lnTo>
                    <a:lnTo>
                      <a:pt x="89" y="21"/>
                    </a:lnTo>
                    <a:lnTo>
                      <a:pt x="100" y="24"/>
                    </a:lnTo>
                    <a:lnTo>
                      <a:pt x="110" y="29"/>
                    </a:lnTo>
                    <a:lnTo>
                      <a:pt x="118" y="37"/>
                    </a:lnTo>
                    <a:lnTo>
                      <a:pt x="126" y="45"/>
                    </a:lnTo>
                    <a:lnTo>
                      <a:pt x="132" y="59"/>
                    </a:lnTo>
                    <a:lnTo>
                      <a:pt x="132" y="59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60"/>
              <p:cNvSpPr>
                <a:spLocks/>
              </p:cNvSpPr>
              <p:nvPr/>
            </p:nvSpPr>
            <p:spPr bwMode="auto">
              <a:xfrm>
                <a:off x="2514" y="3145"/>
                <a:ext cx="108" cy="119"/>
              </a:xfrm>
              <a:custGeom>
                <a:avLst/>
                <a:gdLst>
                  <a:gd name="T0" fmla="*/ 108 w 108"/>
                  <a:gd name="T1" fmla="*/ 97 h 119"/>
                  <a:gd name="T2" fmla="*/ 102 w 108"/>
                  <a:gd name="T3" fmla="*/ 92 h 119"/>
                  <a:gd name="T4" fmla="*/ 94 w 108"/>
                  <a:gd name="T5" fmla="*/ 89 h 119"/>
                  <a:gd name="T6" fmla="*/ 89 w 108"/>
                  <a:gd name="T7" fmla="*/ 89 h 119"/>
                  <a:gd name="T8" fmla="*/ 84 w 108"/>
                  <a:gd name="T9" fmla="*/ 89 h 119"/>
                  <a:gd name="T10" fmla="*/ 76 w 108"/>
                  <a:gd name="T11" fmla="*/ 92 h 119"/>
                  <a:gd name="T12" fmla="*/ 70 w 108"/>
                  <a:gd name="T13" fmla="*/ 94 h 119"/>
                  <a:gd name="T14" fmla="*/ 68 w 108"/>
                  <a:gd name="T15" fmla="*/ 100 h 119"/>
                  <a:gd name="T16" fmla="*/ 65 w 108"/>
                  <a:gd name="T17" fmla="*/ 105 h 119"/>
                  <a:gd name="T18" fmla="*/ 62 w 108"/>
                  <a:gd name="T19" fmla="*/ 113 h 119"/>
                  <a:gd name="T20" fmla="*/ 60 w 108"/>
                  <a:gd name="T21" fmla="*/ 119 h 119"/>
                  <a:gd name="T22" fmla="*/ 60 w 108"/>
                  <a:gd name="T23" fmla="*/ 116 h 119"/>
                  <a:gd name="T24" fmla="*/ 57 w 108"/>
                  <a:gd name="T25" fmla="*/ 108 h 119"/>
                  <a:gd name="T26" fmla="*/ 57 w 108"/>
                  <a:gd name="T27" fmla="*/ 97 h 119"/>
                  <a:gd name="T28" fmla="*/ 54 w 108"/>
                  <a:gd name="T29" fmla="*/ 84 h 119"/>
                  <a:gd name="T30" fmla="*/ 49 w 108"/>
                  <a:gd name="T31" fmla="*/ 70 h 119"/>
                  <a:gd name="T32" fmla="*/ 43 w 108"/>
                  <a:gd name="T33" fmla="*/ 57 h 119"/>
                  <a:gd name="T34" fmla="*/ 38 w 108"/>
                  <a:gd name="T35" fmla="*/ 46 h 119"/>
                  <a:gd name="T36" fmla="*/ 27 w 108"/>
                  <a:gd name="T37" fmla="*/ 38 h 119"/>
                  <a:gd name="T38" fmla="*/ 17 w 108"/>
                  <a:gd name="T39" fmla="*/ 35 h 119"/>
                  <a:gd name="T40" fmla="*/ 0 w 108"/>
                  <a:gd name="T41" fmla="*/ 38 h 119"/>
                  <a:gd name="T42" fmla="*/ 76 w 108"/>
                  <a:gd name="T43" fmla="*/ 0 h 119"/>
                  <a:gd name="T44" fmla="*/ 108 w 108"/>
                  <a:gd name="T45" fmla="*/ 97 h 119"/>
                  <a:gd name="T46" fmla="*/ 108 w 108"/>
                  <a:gd name="T47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8" h="119">
                    <a:moveTo>
                      <a:pt x="108" y="97"/>
                    </a:moveTo>
                    <a:lnTo>
                      <a:pt x="102" y="92"/>
                    </a:lnTo>
                    <a:lnTo>
                      <a:pt x="94" y="89"/>
                    </a:lnTo>
                    <a:lnTo>
                      <a:pt x="89" y="89"/>
                    </a:lnTo>
                    <a:lnTo>
                      <a:pt x="84" y="89"/>
                    </a:lnTo>
                    <a:lnTo>
                      <a:pt x="76" y="92"/>
                    </a:lnTo>
                    <a:lnTo>
                      <a:pt x="70" y="94"/>
                    </a:lnTo>
                    <a:lnTo>
                      <a:pt x="68" y="100"/>
                    </a:lnTo>
                    <a:lnTo>
                      <a:pt x="65" y="105"/>
                    </a:lnTo>
                    <a:lnTo>
                      <a:pt x="62" y="113"/>
                    </a:lnTo>
                    <a:lnTo>
                      <a:pt x="60" y="119"/>
                    </a:lnTo>
                    <a:lnTo>
                      <a:pt x="60" y="116"/>
                    </a:lnTo>
                    <a:lnTo>
                      <a:pt x="57" y="108"/>
                    </a:lnTo>
                    <a:lnTo>
                      <a:pt x="57" y="97"/>
                    </a:lnTo>
                    <a:lnTo>
                      <a:pt x="54" y="84"/>
                    </a:lnTo>
                    <a:lnTo>
                      <a:pt x="49" y="70"/>
                    </a:lnTo>
                    <a:lnTo>
                      <a:pt x="43" y="57"/>
                    </a:lnTo>
                    <a:lnTo>
                      <a:pt x="38" y="46"/>
                    </a:lnTo>
                    <a:lnTo>
                      <a:pt x="27" y="38"/>
                    </a:lnTo>
                    <a:lnTo>
                      <a:pt x="17" y="35"/>
                    </a:lnTo>
                    <a:lnTo>
                      <a:pt x="0" y="38"/>
                    </a:lnTo>
                    <a:lnTo>
                      <a:pt x="76" y="0"/>
                    </a:lnTo>
                    <a:lnTo>
                      <a:pt x="108" y="97"/>
                    </a:lnTo>
                    <a:lnTo>
                      <a:pt x="108" y="97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61"/>
              <p:cNvSpPr>
                <a:spLocks/>
              </p:cNvSpPr>
              <p:nvPr/>
            </p:nvSpPr>
            <p:spPr bwMode="auto">
              <a:xfrm>
                <a:off x="3272" y="3183"/>
                <a:ext cx="75" cy="97"/>
              </a:xfrm>
              <a:custGeom>
                <a:avLst/>
                <a:gdLst>
                  <a:gd name="T0" fmla="*/ 75 w 75"/>
                  <a:gd name="T1" fmla="*/ 37 h 97"/>
                  <a:gd name="T2" fmla="*/ 67 w 75"/>
                  <a:gd name="T3" fmla="*/ 37 h 97"/>
                  <a:gd name="T4" fmla="*/ 56 w 75"/>
                  <a:gd name="T5" fmla="*/ 40 h 97"/>
                  <a:gd name="T6" fmla="*/ 48 w 75"/>
                  <a:gd name="T7" fmla="*/ 46 h 97"/>
                  <a:gd name="T8" fmla="*/ 40 w 75"/>
                  <a:gd name="T9" fmla="*/ 51 h 97"/>
                  <a:gd name="T10" fmla="*/ 32 w 75"/>
                  <a:gd name="T11" fmla="*/ 59 h 97"/>
                  <a:gd name="T12" fmla="*/ 27 w 75"/>
                  <a:gd name="T13" fmla="*/ 67 h 97"/>
                  <a:gd name="T14" fmla="*/ 21 w 75"/>
                  <a:gd name="T15" fmla="*/ 75 h 97"/>
                  <a:gd name="T16" fmla="*/ 13 w 75"/>
                  <a:gd name="T17" fmla="*/ 83 h 97"/>
                  <a:gd name="T18" fmla="*/ 10 w 75"/>
                  <a:gd name="T19" fmla="*/ 89 h 97"/>
                  <a:gd name="T20" fmla="*/ 5 w 75"/>
                  <a:gd name="T21" fmla="*/ 97 h 97"/>
                  <a:gd name="T22" fmla="*/ 0 w 75"/>
                  <a:gd name="T23" fmla="*/ 86 h 97"/>
                  <a:gd name="T24" fmla="*/ 0 w 75"/>
                  <a:gd name="T25" fmla="*/ 75 h 97"/>
                  <a:gd name="T26" fmla="*/ 0 w 75"/>
                  <a:gd name="T27" fmla="*/ 67 h 97"/>
                  <a:gd name="T28" fmla="*/ 5 w 75"/>
                  <a:gd name="T29" fmla="*/ 56 h 97"/>
                  <a:gd name="T30" fmla="*/ 10 w 75"/>
                  <a:gd name="T31" fmla="*/ 48 h 97"/>
                  <a:gd name="T32" fmla="*/ 16 w 75"/>
                  <a:gd name="T33" fmla="*/ 40 h 97"/>
                  <a:gd name="T34" fmla="*/ 21 w 75"/>
                  <a:gd name="T35" fmla="*/ 29 h 97"/>
                  <a:gd name="T36" fmla="*/ 27 w 75"/>
                  <a:gd name="T37" fmla="*/ 21 h 97"/>
                  <a:gd name="T38" fmla="*/ 32 w 75"/>
                  <a:gd name="T39" fmla="*/ 11 h 97"/>
                  <a:gd name="T40" fmla="*/ 32 w 75"/>
                  <a:gd name="T41" fmla="*/ 0 h 97"/>
                  <a:gd name="T42" fmla="*/ 75 w 75"/>
                  <a:gd name="T43" fmla="*/ 37 h 97"/>
                  <a:gd name="T44" fmla="*/ 75 w 75"/>
                  <a:gd name="T45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5" h="97">
                    <a:moveTo>
                      <a:pt x="75" y="37"/>
                    </a:moveTo>
                    <a:lnTo>
                      <a:pt x="67" y="37"/>
                    </a:lnTo>
                    <a:lnTo>
                      <a:pt x="56" y="40"/>
                    </a:lnTo>
                    <a:lnTo>
                      <a:pt x="48" y="46"/>
                    </a:lnTo>
                    <a:lnTo>
                      <a:pt x="40" y="51"/>
                    </a:lnTo>
                    <a:lnTo>
                      <a:pt x="32" y="59"/>
                    </a:lnTo>
                    <a:lnTo>
                      <a:pt x="27" y="67"/>
                    </a:lnTo>
                    <a:lnTo>
                      <a:pt x="21" y="75"/>
                    </a:lnTo>
                    <a:lnTo>
                      <a:pt x="13" y="83"/>
                    </a:lnTo>
                    <a:lnTo>
                      <a:pt x="10" y="89"/>
                    </a:lnTo>
                    <a:lnTo>
                      <a:pt x="5" y="97"/>
                    </a:lnTo>
                    <a:lnTo>
                      <a:pt x="0" y="86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5" y="56"/>
                    </a:lnTo>
                    <a:lnTo>
                      <a:pt x="10" y="48"/>
                    </a:lnTo>
                    <a:lnTo>
                      <a:pt x="16" y="40"/>
                    </a:lnTo>
                    <a:lnTo>
                      <a:pt x="21" y="29"/>
                    </a:lnTo>
                    <a:lnTo>
                      <a:pt x="27" y="21"/>
                    </a:lnTo>
                    <a:lnTo>
                      <a:pt x="32" y="11"/>
                    </a:lnTo>
                    <a:lnTo>
                      <a:pt x="32" y="0"/>
                    </a:lnTo>
                    <a:lnTo>
                      <a:pt x="75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62"/>
              <p:cNvSpPr>
                <a:spLocks/>
              </p:cNvSpPr>
              <p:nvPr/>
            </p:nvSpPr>
            <p:spPr bwMode="auto">
              <a:xfrm>
                <a:off x="3009" y="3220"/>
                <a:ext cx="193" cy="141"/>
              </a:xfrm>
              <a:custGeom>
                <a:avLst/>
                <a:gdLst>
                  <a:gd name="T0" fmla="*/ 193 w 193"/>
                  <a:gd name="T1" fmla="*/ 141 h 141"/>
                  <a:gd name="T2" fmla="*/ 0 w 193"/>
                  <a:gd name="T3" fmla="*/ 0 h 141"/>
                  <a:gd name="T4" fmla="*/ 150 w 193"/>
                  <a:gd name="T5" fmla="*/ 97 h 141"/>
                  <a:gd name="T6" fmla="*/ 193 w 193"/>
                  <a:gd name="T7" fmla="*/ 141 h 141"/>
                  <a:gd name="T8" fmla="*/ 193 w 193"/>
                  <a:gd name="T9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1">
                    <a:moveTo>
                      <a:pt x="193" y="141"/>
                    </a:moveTo>
                    <a:lnTo>
                      <a:pt x="0" y="0"/>
                    </a:lnTo>
                    <a:lnTo>
                      <a:pt x="150" y="97"/>
                    </a:lnTo>
                    <a:lnTo>
                      <a:pt x="193" y="141"/>
                    </a:lnTo>
                    <a:lnTo>
                      <a:pt x="193" y="14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63"/>
              <p:cNvSpPr>
                <a:spLocks/>
              </p:cNvSpPr>
              <p:nvPr/>
            </p:nvSpPr>
            <p:spPr bwMode="auto">
              <a:xfrm>
                <a:off x="3734" y="3280"/>
                <a:ext cx="53" cy="67"/>
              </a:xfrm>
              <a:custGeom>
                <a:avLst/>
                <a:gdLst>
                  <a:gd name="T0" fmla="*/ 53 w 53"/>
                  <a:gd name="T1" fmla="*/ 0 h 67"/>
                  <a:gd name="T2" fmla="*/ 53 w 53"/>
                  <a:gd name="T3" fmla="*/ 11 h 67"/>
                  <a:gd name="T4" fmla="*/ 48 w 53"/>
                  <a:gd name="T5" fmla="*/ 21 h 67"/>
                  <a:gd name="T6" fmla="*/ 42 w 53"/>
                  <a:gd name="T7" fmla="*/ 32 h 67"/>
                  <a:gd name="T8" fmla="*/ 34 w 53"/>
                  <a:gd name="T9" fmla="*/ 43 h 67"/>
                  <a:gd name="T10" fmla="*/ 26 w 53"/>
                  <a:gd name="T11" fmla="*/ 51 h 67"/>
                  <a:gd name="T12" fmla="*/ 18 w 53"/>
                  <a:gd name="T13" fmla="*/ 59 h 67"/>
                  <a:gd name="T14" fmla="*/ 13 w 53"/>
                  <a:gd name="T15" fmla="*/ 64 h 67"/>
                  <a:gd name="T16" fmla="*/ 5 w 53"/>
                  <a:gd name="T17" fmla="*/ 67 h 67"/>
                  <a:gd name="T18" fmla="*/ 2 w 53"/>
                  <a:gd name="T19" fmla="*/ 64 h 67"/>
                  <a:gd name="T20" fmla="*/ 0 w 53"/>
                  <a:gd name="T21" fmla="*/ 59 h 67"/>
                  <a:gd name="T22" fmla="*/ 10 w 53"/>
                  <a:gd name="T23" fmla="*/ 54 h 67"/>
                  <a:gd name="T24" fmla="*/ 16 w 53"/>
                  <a:gd name="T25" fmla="*/ 48 h 67"/>
                  <a:gd name="T26" fmla="*/ 21 w 53"/>
                  <a:gd name="T27" fmla="*/ 40 h 67"/>
                  <a:gd name="T28" fmla="*/ 24 w 53"/>
                  <a:gd name="T29" fmla="*/ 32 h 67"/>
                  <a:gd name="T30" fmla="*/ 26 w 53"/>
                  <a:gd name="T31" fmla="*/ 24 h 67"/>
                  <a:gd name="T32" fmla="*/ 26 w 53"/>
                  <a:gd name="T33" fmla="*/ 16 h 67"/>
                  <a:gd name="T34" fmla="*/ 32 w 53"/>
                  <a:gd name="T35" fmla="*/ 8 h 67"/>
                  <a:gd name="T36" fmla="*/ 37 w 53"/>
                  <a:gd name="T37" fmla="*/ 2 h 67"/>
                  <a:gd name="T38" fmla="*/ 42 w 53"/>
                  <a:gd name="T39" fmla="*/ 0 h 67"/>
                  <a:gd name="T40" fmla="*/ 53 w 53"/>
                  <a:gd name="T41" fmla="*/ 0 h 67"/>
                  <a:gd name="T42" fmla="*/ 53 w 53"/>
                  <a:gd name="T4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67">
                    <a:moveTo>
                      <a:pt x="53" y="0"/>
                    </a:moveTo>
                    <a:lnTo>
                      <a:pt x="53" y="11"/>
                    </a:lnTo>
                    <a:lnTo>
                      <a:pt x="48" y="21"/>
                    </a:lnTo>
                    <a:lnTo>
                      <a:pt x="42" y="32"/>
                    </a:lnTo>
                    <a:lnTo>
                      <a:pt x="34" y="43"/>
                    </a:lnTo>
                    <a:lnTo>
                      <a:pt x="26" y="51"/>
                    </a:lnTo>
                    <a:lnTo>
                      <a:pt x="18" y="59"/>
                    </a:lnTo>
                    <a:lnTo>
                      <a:pt x="13" y="64"/>
                    </a:lnTo>
                    <a:lnTo>
                      <a:pt x="5" y="67"/>
                    </a:lnTo>
                    <a:lnTo>
                      <a:pt x="2" y="64"/>
                    </a:lnTo>
                    <a:lnTo>
                      <a:pt x="0" y="59"/>
                    </a:lnTo>
                    <a:lnTo>
                      <a:pt x="10" y="54"/>
                    </a:lnTo>
                    <a:lnTo>
                      <a:pt x="16" y="48"/>
                    </a:lnTo>
                    <a:lnTo>
                      <a:pt x="21" y="40"/>
                    </a:lnTo>
                    <a:lnTo>
                      <a:pt x="24" y="32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8"/>
                    </a:lnTo>
                    <a:lnTo>
                      <a:pt x="37" y="2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6F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64"/>
              <p:cNvSpPr>
                <a:spLocks/>
              </p:cNvSpPr>
              <p:nvPr/>
            </p:nvSpPr>
            <p:spPr bwMode="auto">
              <a:xfrm>
                <a:off x="3062" y="3436"/>
                <a:ext cx="32" cy="27"/>
              </a:xfrm>
              <a:custGeom>
                <a:avLst/>
                <a:gdLst>
                  <a:gd name="T0" fmla="*/ 32 w 32"/>
                  <a:gd name="T1" fmla="*/ 27 h 27"/>
                  <a:gd name="T2" fmla="*/ 0 w 32"/>
                  <a:gd name="T3" fmla="*/ 0 h 27"/>
                  <a:gd name="T4" fmla="*/ 32 w 32"/>
                  <a:gd name="T5" fmla="*/ 0 h 27"/>
                  <a:gd name="T6" fmla="*/ 32 w 32"/>
                  <a:gd name="T7" fmla="*/ 27 h 27"/>
                  <a:gd name="T8" fmla="*/ 32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2" y="27"/>
                    </a:moveTo>
                    <a:lnTo>
                      <a:pt x="0" y="0"/>
                    </a:lnTo>
                    <a:lnTo>
                      <a:pt x="32" y="0"/>
                    </a:lnTo>
                    <a:lnTo>
                      <a:pt x="32" y="27"/>
                    </a:ln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6F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" name="Group 65"/>
            <p:cNvGrpSpPr>
              <a:grpSpLocks/>
            </p:cNvGrpSpPr>
            <p:nvPr/>
          </p:nvGrpSpPr>
          <p:grpSpPr bwMode="auto">
            <a:xfrm rot="-1223414">
              <a:off x="3922" y="2650"/>
              <a:ext cx="1242" cy="1007"/>
              <a:chOff x="1012" y="1018"/>
              <a:chExt cx="3904" cy="4374"/>
            </a:xfrm>
          </p:grpSpPr>
          <p:grpSp>
            <p:nvGrpSpPr>
              <p:cNvPr id="11" name="Group 66"/>
              <p:cNvGrpSpPr>
                <a:grpSpLocks/>
              </p:cNvGrpSpPr>
              <p:nvPr/>
            </p:nvGrpSpPr>
            <p:grpSpPr bwMode="auto">
              <a:xfrm>
                <a:off x="1012" y="1018"/>
                <a:ext cx="3904" cy="4374"/>
                <a:chOff x="1012" y="1018"/>
                <a:chExt cx="3904" cy="4374"/>
              </a:xfrm>
            </p:grpSpPr>
            <p:sp>
              <p:nvSpPr>
                <p:cNvPr id="169" name="Freeform 67"/>
                <p:cNvSpPr>
                  <a:spLocks/>
                </p:cNvSpPr>
                <p:nvPr/>
              </p:nvSpPr>
              <p:spPr bwMode="auto">
                <a:xfrm>
                  <a:off x="1012" y="1018"/>
                  <a:ext cx="3904" cy="4374"/>
                </a:xfrm>
                <a:custGeom>
                  <a:avLst/>
                  <a:gdLst>
                    <a:gd name="T0" fmla="*/ 2746 w 3904"/>
                    <a:gd name="T1" fmla="*/ 72 h 4374"/>
                    <a:gd name="T2" fmla="*/ 2830 w 3904"/>
                    <a:gd name="T3" fmla="*/ 194 h 4374"/>
                    <a:gd name="T4" fmla="*/ 2968 w 3904"/>
                    <a:gd name="T5" fmla="*/ 618 h 4374"/>
                    <a:gd name="T6" fmla="*/ 3154 w 3904"/>
                    <a:gd name="T7" fmla="*/ 1194 h 4374"/>
                    <a:gd name="T8" fmla="*/ 3210 w 3904"/>
                    <a:gd name="T9" fmla="*/ 1318 h 4374"/>
                    <a:gd name="T10" fmla="*/ 3242 w 3904"/>
                    <a:gd name="T11" fmla="*/ 1430 h 4374"/>
                    <a:gd name="T12" fmla="*/ 3270 w 3904"/>
                    <a:gd name="T13" fmla="*/ 1512 h 4374"/>
                    <a:gd name="T14" fmla="*/ 3298 w 3904"/>
                    <a:gd name="T15" fmla="*/ 1594 h 4374"/>
                    <a:gd name="T16" fmla="*/ 3350 w 3904"/>
                    <a:gd name="T17" fmla="*/ 1698 h 4374"/>
                    <a:gd name="T18" fmla="*/ 3440 w 3904"/>
                    <a:gd name="T19" fmla="*/ 1878 h 4374"/>
                    <a:gd name="T20" fmla="*/ 3488 w 3904"/>
                    <a:gd name="T21" fmla="*/ 1962 h 4374"/>
                    <a:gd name="T22" fmla="*/ 3540 w 3904"/>
                    <a:gd name="T23" fmla="*/ 2040 h 4374"/>
                    <a:gd name="T24" fmla="*/ 3564 w 3904"/>
                    <a:gd name="T25" fmla="*/ 2094 h 4374"/>
                    <a:gd name="T26" fmla="*/ 3612 w 3904"/>
                    <a:gd name="T27" fmla="*/ 2168 h 4374"/>
                    <a:gd name="T28" fmla="*/ 3656 w 3904"/>
                    <a:gd name="T29" fmla="*/ 2286 h 4374"/>
                    <a:gd name="T30" fmla="*/ 3722 w 3904"/>
                    <a:gd name="T31" fmla="*/ 2406 h 4374"/>
                    <a:gd name="T32" fmla="*/ 3804 w 3904"/>
                    <a:gd name="T33" fmla="*/ 2544 h 4374"/>
                    <a:gd name="T34" fmla="*/ 3876 w 3904"/>
                    <a:gd name="T35" fmla="*/ 2706 h 4374"/>
                    <a:gd name="T36" fmla="*/ 3876 w 3904"/>
                    <a:gd name="T37" fmla="*/ 2788 h 4374"/>
                    <a:gd name="T38" fmla="*/ 3814 w 3904"/>
                    <a:gd name="T39" fmla="*/ 2788 h 4374"/>
                    <a:gd name="T40" fmla="*/ 3790 w 3904"/>
                    <a:gd name="T41" fmla="*/ 2832 h 4374"/>
                    <a:gd name="T42" fmla="*/ 3822 w 3904"/>
                    <a:gd name="T43" fmla="*/ 2902 h 4374"/>
                    <a:gd name="T44" fmla="*/ 3844 w 3904"/>
                    <a:gd name="T45" fmla="*/ 2968 h 4374"/>
                    <a:gd name="T46" fmla="*/ 3870 w 3904"/>
                    <a:gd name="T47" fmla="*/ 3040 h 4374"/>
                    <a:gd name="T48" fmla="*/ 3820 w 3904"/>
                    <a:gd name="T49" fmla="*/ 3122 h 4374"/>
                    <a:gd name="T50" fmla="*/ 3712 w 3904"/>
                    <a:gd name="T51" fmla="*/ 3164 h 4374"/>
                    <a:gd name="T52" fmla="*/ 3786 w 3904"/>
                    <a:gd name="T53" fmla="*/ 3362 h 4374"/>
                    <a:gd name="T54" fmla="*/ 3814 w 3904"/>
                    <a:gd name="T55" fmla="*/ 3646 h 4374"/>
                    <a:gd name="T56" fmla="*/ 3732 w 3904"/>
                    <a:gd name="T57" fmla="*/ 3810 h 4374"/>
                    <a:gd name="T58" fmla="*/ 3628 w 3904"/>
                    <a:gd name="T59" fmla="*/ 3896 h 4374"/>
                    <a:gd name="T60" fmla="*/ 3542 w 3904"/>
                    <a:gd name="T61" fmla="*/ 3948 h 4374"/>
                    <a:gd name="T62" fmla="*/ 3382 w 3904"/>
                    <a:gd name="T63" fmla="*/ 4018 h 4374"/>
                    <a:gd name="T64" fmla="*/ 3206 w 3904"/>
                    <a:gd name="T65" fmla="*/ 4036 h 4374"/>
                    <a:gd name="T66" fmla="*/ 3000 w 3904"/>
                    <a:gd name="T67" fmla="*/ 4066 h 4374"/>
                    <a:gd name="T68" fmla="*/ 2688 w 3904"/>
                    <a:gd name="T69" fmla="*/ 4130 h 4374"/>
                    <a:gd name="T70" fmla="*/ 2302 w 3904"/>
                    <a:gd name="T71" fmla="*/ 4192 h 4374"/>
                    <a:gd name="T72" fmla="*/ 2024 w 3904"/>
                    <a:gd name="T73" fmla="*/ 4238 h 4374"/>
                    <a:gd name="T74" fmla="*/ 1808 w 3904"/>
                    <a:gd name="T75" fmla="*/ 4266 h 4374"/>
                    <a:gd name="T76" fmla="*/ 1668 w 3904"/>
                    <a:gd name="T77" fmla="*/ 4304 h 4374"/>
                    <a:gd name="T78" fmla="*/ 1566 w 3904"/>
                    <a:gd name="T79" fmla="*/ 4320 h 4374"/>
                    <a:gd name="T80" fmla="*/ 1480 w 3904"/>
                    <a:gd name="T81" fmla="*/ 4342 h 4374"/>
                    <a:gd name="T82" fmla="*/ 1422 w 3904"/>
                    <a:gd name="T83" fmla="*/ 4346 h 4374"/>
                    <a:gd name="T84" fmla="*/ 1320 w 3904"/>
                    <a:gd name="T85" fmla="*/ 4374 h 4374"/>
                    <a:gd name="T86" fmla="*/ 1148 w 3904"/>
                    <a:gd name="T87" fmla="*/ 4360 h 4374"/>
                    <a:gd name="T88" fmla="*/ 1008 w 3904"/>
                    <a:gd name="T89" fmla="*/ 4310 h 4374"/>
                    <a:gd name="T90" fmla="*/ 910 w 3904"/>
                    <a:gd name="T91" fmla="*/ 4198 h 4374"/>
                    <a:gd name="T92" fmla="*/ 578 w 3904"/>
                    <a:gd name="T93" fmla="*/ 3294 h 4374"/>
                    <a:gd name="T94" fmla="*/ 74 w 3904"/>
                    <a:gd name="T95" fmla="*/ 1544 h 4374"/>
                    <a:gd name="T96" fmla="*/ 18 w 3904"/>
                    <a:gd name="T97" fmla="*/ 1134 h 4374"/>
                    <a:gd name="T98" fmla="*/ 16 w 3904"/>
                    <a:gd name="T99" fmla="*/ 938 h 4374"/>
                    <a:gd name="T100" fmla="*/ 8 w 3904"/>
                    <a:gd name="T101" fmla="*/ 770 h 4374"/>
                    <a:gd name="T102" fmla="*/ 38 w 3904"/>
                    <a:gd name="T103" fmla="*/ 626 h 4374"/>
                    <a:gd name="T104" fmla="*/ 64 w 3904"/>
                    <a:gd name="T105" fmla="*/ 542 h 4374"/>
                    <a:gd name="T106" fmla="*/ 94 w 3904"/>
                    <a:gd name="T107" fmla="*/ 426 h 4374"/>
                    <a:gd name="T108" fmla="*/ 292 w 3904"/>
                    <a:gd name="T109" fmla="*/ 276 h 4374"/>
                    <a:gd name="T110" fmla="*/ 628 w 3904"/>
                    <a:gd name="T111" fmla="*/ 196 h 4374"/>
                    <a:gd name="T112" fmla="*/ 868 w 3904"/>
                    <a:gd name="T113" fmla="*/ 152 h 4374"/>
                    <a:gd name="T114" fmla="*/ 1126 w 3904"/>
                    <a:gd name="T115" fmla="*/ 142 h 4374"/>
                    <a:gd name="T116" fmla="*/ 1702 w 3904"/>
                    <a:gd name="T117" fmla="*/ 62 h 4374"/>
                    <a:gd name="T118" fmla="*/ 1932 w 3904"/>
                    <a:gd name="T119" fmla="*/ 54 h 4374"/>
                    <a:gd name="T120" fmla="*/ 2144 w 3904"/>
                    <a:gd name="T121" fmla="*/ 44 h 4374"/>
                    <a:gd name="T122" fmla="*/ 2442 w 3904"/>
                    <a:gd name="T123" fmla="*/ 4 h 4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904" h="4374">
                      <a:moveTo>
                        <a:pt x="2648" y="6"/>
                      </a:moveTo>
                      <a:lnTo>
                        <a:pt x="2672" y="20"/>
                      </a:lnTo>
                      <a:lnTo>
                        <a:pt x="2696" y="36"/>
                      </a:lnTo>
                      <a:lnTo>
                        <a:pt x="2722" y="52"/>
                      </a:lnTo>
                      <a:lnTo>
                        <a:pt x="2746" y="72"/>
                      </a:lnTo>
                      <a:lnTo>
                        <a:pt x="2770" y="92"/>
                      </a:lnTo>
                      <a:lnTo>
                        <a:pt x="2790" y="114"/>
                      </a:lnTo>
                      <a:lnTo>
                        <a:pt x="2808" y="140"/>
                      </a:lnTo>
                      <a:lnTo>
                        <a:pt x="2822" y="166"/>
                      </a:lnTo>
                      <a:lnTo>
                        <a:pt x="2830" y="194"/>
                      </a:lnTo>
                      <a:lnTo>
                        <a:pt x="2832" y="226"/>
                      </a:lnTo>
                      <a:lnTo>
                        <a:pt x="2858" y="280"/>
                      </a:lnTo>
                      <a:lnTo>
                        <a:pt x="2890" y="370"/>
                      </a:lnTo>
                      <a:lnTo>
                        <a:pt x="2926" y="486"/>
                      </a:lnTo>
                      <a:lnTo>
                        <a:pt x="2968" y="618"/>
                      </a:lnTo>
                      <a:lnTo>
                        <a:pt x="3010" y="758"/>
                      </a:lnTo>
                      <a:lnTo>
                        <a:pt x="3050" y="894"/>
                      </a:lnTo>
                      <a:lnTo>
                        <a:pt x="3090" y="1018"/>
                      </a:lnTo>
                      <a:lnTo>
                        <a:pt x="3126" y="1122"/>
                      </a:lnTo>
                      <a:lnTo>
                        <a:pt x="3154" y="1194"/>
                      </a:lnTo>
                      <a:lnTo>
                        <a:pt x="3176" y="1226"/>
                      </a:lnTo>
                      <a:lnTo>
                        <a:pt x="3186" y="1248"/>
                      </a:lnTo>
                      <a:lnTo>
                        <a:pt x="3196" y="1270"/>
                      </a:lnTo>
                      <a:lnTo>
                        <a:pt x="3204" y="1294"/>
                      </a:lnTo>
                      <a:lnTo>
                        <a:pt x="3210" y="1318"/>
                      </a:lnTo>
                      <a:lnTo>
                        <a:pt x="3216" y="1342"/>
                      </a:lnTo>
                      <a:lnTo>
                        <a:pt x="3222" y="1366"/>
                      </a:lnTo>
                      <a:lnTo>
                        <a:pt x="3228" y="1388"/>
                      </a:lnTo>
                      <a:lnTo>
                        <a:pt x="3234" y="1410"/>
                      </a:lnTo>
                      <a:lnTo>
                        <a:pt x="3242" y="1430"/>
                      </a:lnTo>
                      <a:lnTo>
                        <a:pt x="3252" y="1446"/>
                      </a:lnTo>
                      <a:lnTo>
                        <a:pt x="3254" y="1458"/>
                      </a:lnTo>
                      <a:lnTo>
                        <a:pt x="3258" y="1472"/>
                      </a:lnTo>
                      <a:lnTo>
                        <a:pt x="3264" y="1492"/>
                      </a:lnTo>
                      <a:lnTo>
                        <a:pt x="3270" y="1512"/>
                      </a:lnTo>
                      <a:lnTo>
                        <a:pt x="3278" y="1532"/>
                      </a:lnTo>
                      <a:lnTo>
                        <a:pt x="3284" y="1552"/>
                      </a:lnTo>
                      <a:lnTo>
                        <a:pt x="3290" y="1570"/>
                      </a:lnTo>
                      <a:lnTo>
                        <a:pt x="3296" y="1586"/>
                      </a:lnTo>
                      <a:lnTo>
                        <a:pt x="3298" y="1594"/>
                      </a:lnTo>
                      <a:lnTo>
                        <a:pt x="3300" y="1598"/>
                      </a:lnTo>
                      <a:lnTo>
                        <a:pt x="3312" y="1590"/>
                      </a:lnTo>
                      <a:lnTo>
                        <a:pt x="3322" y="1626"/>
                      </a:lnTo>
                      <a:lnTo>
                        <a:pt x="3334" y="1662"/>
                      </a:lnTo>
                      <a:lnTo>
                        <a:pt x="3350" y="1698"/>
                      </a:lnTo>
                      <a:lnTo>
                        <a:pt x="3366" y="1736"/>
                      </a:lnTo>
                      <a:lnTo>
                        <a:pt x="3384" y="1772"/>
                      </a:lnTo>
                      <a:lnTo>
                        <a:pt x="3402" y="1808"/>
                      </a:lnTo>
                      <a:lnTo>
                        <a:pt x="3422" y="1842"/>
                      </a:lnTo>
                      <a:lnTo>
                        <a:pt x="3440" y="1878"/>
                      </a:lnTo>
                      <a:lnTo>
                        <a:pt x="3456" y="1912"/>
                      </a:lnTo>
                      <a:lnTo>
                        <a:pt x="3472" y="1946"/>
                      </a:lnTo>
                      <a:lnTo>
                        <a:pt x="3474" y="1948"/>
                      </a:lnTo>
                      <a:lnTo>
                        <a:pt x="3480" y="1954"/>
                      </a:lnTo>
                      <a:lnTo>
                        <a:pt x="3488" y="1962"/>
                      </a:lnTo>
                      <a:lnTo>
                        <a:pt x="3498" y="1974"/>
                      </a:lnTo>
                      <a:lnTo>
                        <a:pt x="3508" y="1988"/>
                      </a:lnTo>
                      <a:lnTo>
                        <a:pt x="3520" y="2004"/>
                      </a:lnTo>
                      <a:lnTo>
                        <a:pt x="3530" y="2022"/>
                      </a:lnTo>
                      <a:lnTo>
                        <a:pt x="3540" y="2040"/>
                      </a:lnTo>
                      <a:lnTo>
                        <a:pt x="3548" y="2058"/>
                      </a:lnTo>
                      <a:lnTo>
                        <a:pt x="3552" y="2078"/>
                      </a:lnTo>
                      <a:lnTo>
                        <a:pt x="3554" y="2080"/>
                      </a:lnTo>
                      <a:lnTo>
                        <a:pt x="3558" y="2086"/>
                      </a:lnTo>
                      <a:lnTo>
                        <a:pt x="3564" y="2094"/>
                      </a:lnTo>
                      <a:lnTo>
                        <a:pt x="3572" y="2104"/>
                      </a:lnTo>
                      <a:lnTo>
                        <a:pt x="3582" y="2118"/>
                      </a:lnTo>
                      <a:lnTo>
                        <a:pt x="3592" y="2134"/>
                      </a:lnTo>
                      <a:lnTo>
                        <a:pt x="3602" y="2150"/>
                      </a:lnTo>
                      <a:lnTo>
                        <a:pt x="3612" y="2168"/>
                      </a:lnTo>
                      <a:lnTo>
                        <a:pt x="3620" y="2188"/>
                      </a:lnTo>
                      <a:lnTo>
                        <a:pt x="3628" y="2206"/>
                      </a:lnTo>
                      <a:lnTo>
                        <a:pt x="3636" y="2234"/>
                      </a:lnTo>
                      <a:lnTo>
                        <a:pt x="3646" y="2262"/>
                      </a:lnTo>
                      <a:lnTo>
                        <a:pt x="3656" y="2286"/>
                      </a:lnTo>
                      <a:lnTo>
                        <a:pt x="3668" y="2312"/>
                      </a:lnTo>
                      <a:lnTo>
                        <a:pt x="3680" y="2336"/>
                      </a:lnTo>
                      <a:lnTo>
                        <a:pt x="3694" y="2360"/>
                      </a:lnTo>
                      <a:lnTo>
                        <a:pt x="3708" y="2384"/>
                      </a:lnTo>
                      <a:lnTo>
                        <a:pt x="3722" y="2406"/>
                      </a:lnTo>
                      <a:lnTo>
                        <a:pt x="3738" y="2430"/>
                      </a:lnTo>
                      <a:lnTo>
                        <a:pt x="3752" y="2454"/>
                      </a:lnTo>
                      <a:lnTo>
                        <a:pt x="3770" y="2482"/>
                      </a:lnTo>
                      <a:lnTo>
                        <a:pt x="3788" y="2512"/>
                      </a:lnTo>
                      <a:lnTo>
                        <a:pt x="3804" y="2544"/>
                      </a:lnTo>
                      <a:lnTo>
                        <a:pt x="3820" y="2576"/>
                      </a:lnTo>
                      <a:lnTo>
                        <a:pt x="3834" y="2608"/>
                      </a:lnTo>
                      <a:lnTo>
                        <a:pt x="3848" y="2640"/>
                      </a:lnTo>
                      <a:lnTo>
                        <a:pt x="3862" y="2674"/>
                      </a:lnTo>
                      <a:lnTo>
                        <a:pt x="3876" y="2706"/>
                      </a:lnTo>
                      <a:lnTo>
                        <a:pt x="3890" y="2738"/>
                      </a:lnTo>
                      <a:lnTo>
                        <a:pt x="3904" y="2770"/>
                      </a:lnTo>
                      <a:lnTo>
                        <a:pt x="3896" y="2780"/>
                      </a:lnTo>
                      <a:lnTo>
                        <a:pt x="3886" y="2786"/>
                      </a:lnTo>
                      <a:lnTo>
                        <a:pt x="3876" y="2788"/>
                      </a:lnTo>
                      <a:lnTo>
                        <a:pt x="3864" y="2790"/>
                      </a:lnTo>
                      <a:lnTo>
                        <a:pt x="3852" y="2790"/>
                      </a:lnTo>
                      <a:lnTo>
                        <a:pt x="3840" y="2790"/>
                      </a:lnTo>
                      <a:lnTo>
                        <a:pt x="3828" y="2790"/>
                      </a:lnTo>
                      <a:lnTo>
                        <a:pt x="3814" y="2788"/>
                      </a:lnTo>
                      <a:lnTo>
                        <a:pt x="3804" y="2788"/>
                      </a:lnTo>
                      <a:lnTo>
                        <a:pt x="3792" y="2790"/>
                      </a:lnTo>
                      <a:lnTo>
                        <a:pt x="3784" y="2806"/>
                      </a:lnTo>
                      <a:lnTo>
                        <a:pt x="3784" y="2820"/>
                      </a:lnTo>
                      <a:lnTo>
                        <a:pt x="3790" y="2832"/>
                      </a:lnTo>
                      <a:lnTo>
                        <a:pt x="3796" y="2846"/>
                      </a:lnTo>
                      <a:lnTo>
                        <a:pt x="3806" y="2860"/>
                      </a:lnTo>
                      <a:lnTo>
                        <a:pt x="3814" y="2872"/>
                      </a:lnTo>
                      <a:lnTo>
                        <a:pt x="3820" y="2886"/>
                      </a:lnTo>
                      <a:lnTo>
                        <a:pt x="3822" y="2902"/>
                      </a:lnTo>
                      <a:lnTo>
                        <a:pt x="3820" y="2916"/>
                      </a:lnTo>
                      <a:lnTo>
                        <a:pt x="3808" y="2934"/>
                      </a:lnTo>
                      <a:lnTo>
                        <a:pt x="3822" y="2944"/>
                      </a:lnTo>
                      <a:lnTo>
                        <a:pt x="3834" y="2956"/>
                      </a:lnTo>
                      <a:lnTo>
                        <a:pt x="3844" y="2968"/>
                      </a:lnTo>
                      <a:lnTo>
                        <a:pt x="3852" y="2980"/>
                      </a:lnTo>
                      <a:lnTo>
                        <a:pt x="3858" y="2994"/>
                      </a:lnTo>
                      <a:lnTo>
                        <a:pt x="3864" y="3010"/>
                      </a:lnTo>
                      <a:lnTo>
                        <a:pt x="3868" y="3024"/>
                      </a:lnTo>
                      <a:lnTo>
                        <a:pt x="3870" y="3040"/>
                      </a:lnTo>
                      <a:lnTo>
                        <a:pt x="3874" y="3054"/>
                      </a:lnTo>
                      <a:lnTo>
                        <a:pt x="3876" y="3070"/>
                      </a:lnTo>
                      <a:lnTo>
                        <a:pt x="3862" y="3094"/>
                      </a:lnTo>
                      <a:lnTo>
                        <a:pt x="3844" y="3110"/>
                      </a:lnTo>
                      <a:lnTo>
                        <a:pt x="3820" y="3122"/>
                      </a:lnTo>
                      <a:lnTo>
                        <a:pt x="3794" y="3128"/>
                      </a:lnTo>
                      <a:lnTo>
                        <a:pt x="3768" y="3134"/>
                      </a:lnTo>
                      <a:lnTo>
                        <a:pt x="3744" y="3142"/>
                      </a:lnTo>
                      <a:lnTo>
                        <a:pt x="3726" y="3150"/>
                      </a:lnTo>
                      <a:lnTo>
                        <a:pt x="3712" y="3164"/>
                      </a:lnTo>
                      <a:lnTo>
                        <a:pt x="3706" y="3184"/>
                      </a:lnTo>
                      <a:lnTo>
                        <a:pt x="3712" y="3214"/>
                      </a:lnTo>
                      <a:lnTo>
                        <a:pt x="3742" y="3260"/>
                      </a:lnTo>
                      <a:lnTo>
                        <a:pt x="3766" y="3310"/>
                      </a:lnTo>
                      <a:lnTo>
                        <a:pt x="3786" y="3362"/>
                      </a:lnTo>
                      <a:lnTo>
                        <a:pt x="3802" y="3418"/>
                      </a:lnTo>
                      <a:lnTo>
                        <a:pt x="3812" y="3474"/>
                      </a:lnTo>
                      <a:lnTo>
                        <a:pt x="3818" y="3532"/>
                      </a:lnTo>
                      <a:lnTo>
                        <a:pt x="3818" y="3590"/>
                      </a:lnTo>
                      <a:lnTo>
                        <a:pt x="3814" y="3646"/>
                      </a:lnTo>
                      <a:lnTo>
                        <a:pt x="3806" y="3700"/>
                      </a:lnTo>
                      <a:lnTo>
                        <a:pt x="3792" y="3750"/>
                      </a:lnTo>
                      <a:lnTo>
                        <a:pt x="3772" y="3770"/>
                      </a:lnTo>
                      <a:lnTo>
                        <a:pt x="3752" y="3790"/>
                      </a:lnTo>
                      <a:lnTo>
                        <a:pt x="3732" y="3810"/>
                      </a:lnTo>
                      <a:lnTo>
                        <a:pt x="3712" y="3830"/>
                      </a:lnTo>
                      <a:lnTo>
                        <a:pt x="3692" y="3848"/>
                      </a:lnTo>
                      <a:lnTo>
                        <a:pt x="3672" y="3866"/>
                      </a:lnTo>
                      <a:lnTo>
                        <a:pt x="3650" y="3882"/>
                      </a:lnTo>
                      <a:lnTo>
                        <a:pt x="3628" y="3896"/>
                      </a:lnTo>
                      <a:lnTo>
                        <a:pt x="3604" y="3910"/>
                      </a:lnTo>
                      <a:lnTo>
                        <a:pt x="3580" y="3922"/>
                      </a:lnTo>
                      <a:lnTo>
                        <a:pt x="3576" y="3926"/>
                      </a:lnTo>
                      <a:lnTo>
                        <a:pt x="3562" y="3934"/>
                      </a:lnTo>
                      <a:lnTo>
                        <a:pt x="3542" y="3948"/>
                      </a:lnTo>
                      <a:lnTo>
                        <a:pt x="3514" y="3964"/>
                      </a:lnTo>
                      <a:lnTo>
                        <a:pt x="3484" y="3980"/>
                      </a:lnTo>
                      <a:lnTo>
                        <a:pt x="3452" y="3996"/>
                      </a:lnTo>
                      <a:lnTo>
                        <a:pt x="3416" y="4010"/>
                      </a:lnTo>
                      <a:lnTo>
                        <a:pt x="3382" y="4018"/>
                      </a:lnTo>
                      <a:lnTo>
                        <a:pt x="3350" y="4022"/>
                      </a:lnTo>
                      <a:lnTo>
                        <a:pt x="3320" y="4018"/>
                      </a:lnTo>
                      <a:lnTo>
                        <a:pt x="3284" y="4026"/>
                      </a:lnTo>
                      <a:lnTo>
                        <a:pt x="3246" y="4032"/>
                      </a:lnTo>
                      <a:lnTo>
                        <a:pt x="3206" y="4036"/>
                      </a:lnTo>
                      <a:lnTo>
                        <a:pt x="3164" y="4040"/>
                      </a:lnTo>
                      <a:lnTo>
                        <a:pt x="3122" y="4044"/>
                      </a:lnTo>
                      <a:lnTo>
                        <a:pt x="3080" y="4050"/>
                      </a:lnTo>
                      <a:lnTo>
                        <a:pt x="3040" y="4056"/>
                      </a:lnTo>
                      <a:lnTo>
                        <a:pt x="3000" y="4066"/>
                      </a:lnTo>
                      <a:lnTo>
                        <a:pt x="2962" y="4078"/>
                      </a:lnTo>
                      <a:lnTo>
                        <a:pt x="2928" y="4094"/>
                      </a:lnTo>
                      <a:lnTo>
                        <a:pt x="2846" y="4106"/>
                      </a:lnTo>
                      <a:lnTo>
                        <a:pt x="2766" y="4120"/>
                      </a:lnTo>
                      <a:lnTo>
                        <a:pt x="2688" y="4130"/>
                      </a:lnTo>
                      <a:lnTo>
                        <a:pt x="2610" y="4142"/>
                      </a:lnTo>
                      <a:lnTo>
                        <a:pt x="2532" y="4154"/>
                      </a:lnTo>
                      <a:lnTo>
                        <a:pt x="2454" y="4166"/>
                      </a:lnTo>
                      <a:lnTo>
                        <a:pt x="2378" y="4178"/>
                      </a:lnTo>
                      <a:lnTo>
                        <a:pt x="2302" y="4192"/>
                      </a:lnTo>
                      <a:lnTo>
                        <a:pt x="2224" y="4206"/>
                      </a:lnTo>
                      <a:lnTo>
                        <a:pt x="2148" y="4222"/>
                      </a:lnTo>
                      <a:lnTo>
                        <a:pt x="2108" y="4228"/>
                      </a:lnTo>
                      <a:lnTo>
                        <a:pt x="2068" y="4232"/>
                      </a:lnTo>
                      <a:lnTo>
                        <a:pt x="2024" y="4238"/>
                      </a:lnTo>
                      <a:lnTo>
                        <a:pt x="1982" y="4244"/>
                      </a:lnTo>
                      <a:lnTo>
                        <a:pt x="1938" y="4248"/>
                      </a:lnTo>
                      <a:lnTo>
                        <a:pt x="1894" y="4254"/>
                      </a:lnTo>
                      <a:lnTo>
                        <a:pt x="1850" y="4260"/>
                      </a:lnTo>
                      <a:lnTo>
                        <a:pt x="1808" y="4266"/>
                      </a:lnTo>
                      <a:lnTo>
                        <a:pt x="1768" y="4272"/>
                      </a:lnTo>
                      <a:lnTo>
                        <a:pt x="1728" y="4278"/>
                      </a:lnTo>
                      <a:lnTo>
                        <a:pt x="1708" y="4290"/>
                      </a:lnTo>
                      <a:lnTo>
                        <a:pt x="1688" y="4298"/>
                      </a:lnTo>
                      <a:lnTo>
                        <a:pt x="1668" y="4304"/>
                      </a:lnTo>
                      <a:lnTo>
                        <a:pt x="1648" y="4308"/>
                      </a:lnTo>
                      <a:lnTo>
                        <a:pt x="1628" y="4310"/>
                      </a:lnTo>
                      <a:lnTo>
                        <a:pt x="1608" y="4312"/>
                      </a:lnTo>
                      <a:lnTo>
                        <a:pt x="1586" y="4316"/>
                      </a:lnTo>
                      <a:lnTo>
                        <a:pt x="1566" y="4320"/>
                      </a:lnTo>
                      <a:lnTo>
                        <a:pt x="1546" y="4326"/>
                      </a:lnTo>
                      <a:lnTo>
                        <a:pt x="1524" y="4334"/>
                      </a:lnTo>
                      <a:lnTo>
                        <a:pt x="1510" y="4338"/>
                      </a:lnTo>
                      <a:lnTo>
                        <a:pt x="1494" y="4340"/>
                      </a:lnTo>
                      <a:lnTo>
                        <a:pt x="1480" y="4342"/>
                      </a:lnTo>
                      <a:lnTo>
                        <a:pt x="1464" y="4344"/>
                      </a:lnTo>
                      <a:lnTo>
                        <a:pt x="1450" y="4344"/>
                      </a:lnTo>
                      <a:lnTo>
                        <a:pt x="1438" y="4346"/>
                      </a:lnTo>
                      <a:lnTo>
                        <a:pt x="1428" y="4346"/>
                      </a:lnTo>
                      <a:lnTo>
                        <a:pt x="1422" y="4346"/>
                      </a:lnTo>
                      <a:lnTo>
                        <a:pt x="1418" y="4346"/>
                      </a:lnTo>
                      <a:lnTo>
                        <a:pt x="1420" y="4346"/>
                      </a:lnTo>
                      <a:lnTo>
                        <a:pt x="1388" y="4360"/>
                      </a:lnTo>
                      <a:lnTo>
                        <a:pt x="1354" y="4370"/>
                      </a:lnTo>
                      <a:lnTo>
                        <a:pt x="1320" y="4374"/>
                      </a:lnTo>
                      <a:lnTo>
                        <a:pt x="1286" y="4374"/>
                      </a:lnTo>
                      <a:lnTo>
                        <a:pt x="1250" y="4372"/>
                      </a:lnTo>
                      <a:lnTo>
                        <a:pt x="1216" y="4368"/>
                      </a:lnTo>
                      <a:lnTo>
                        <a:pt x="1180" y="4364"/>
                      </a:lnTo>
                      <a:lnTo>
                        <a:pt x="1148" y="4360"/>
                      </a:lnTo>
                      <a:lnTo>
                        <a:pt x="1114" y="4356"/>
                      </a:lnTo>
                      <a:lnTo>
                        <a:pt x="1084" y="4354"/>
                      </a:lnTo>
                      <a:lnTo>
                        <a:pt x="1056" y="4344"/>
                      </a:lnTo>
                      <a:lnTo>
                        <a:pt x="1032" y="4328"/>
                      </a:lnTo>
                      <a:lnTo>
                        <a:pt x="1008" y="4310"/>
                      </a:lnTo>
                      <a:lnTo>
                        <a:pt x="988" y="4288"/>
                      </a:lnTo>
                      <a:lnTo>
                        <a:pt x="968" y="4266"/>
                      </a:lnTo>
                      <a:lnTo>
                        <a:pt x="948" y="4242"/>
                      </a:lnTo>
                      <a:lnTo>
                        <a:pt x="930" y="4220"/>
                      </a:lnTo>
                      <a:lnTo>
                        <a:pt x="910" y="4198"/>
                      </a:lnTo>
                      <a:lnTo>
                        <a:pt x="892" y="4178"/>
                      </a:lnTo>
                      <a:lnTo>
                        <a:pt x="872" y="4162"/>
                      </a:lnTo>
                      <a:lnTo>
                        <a:pt x="788" y="3938"/>
                      </a:lnTo>
                      <a:lnTo>
                        <a:pt x="688" y="3642"/>
                      </a:lnTo>
                      <a:lnTo>
                        <a:pt x="578" y="3294"/>
                      </a:lnTo>
                      <a:lnTo>
                        <a:pt x="464" y="2918"/>
                      </a:lnTo>
                      <a:lnTo>
                        <a:pt x="350" y="2534"/>
                      </a:lnTo>
                      <a:lnTo>
                        <a:pt x="244" y="2162"/>
                      </a:lnTo>
                      <a:lnTo>
                        <a:pt x="150" y="1824"/>
                      </a:lnTo>
                      <a:lnTo>
                        <a:pt x="74" y="1544"/>
                      </a:lnTo>
                      <a:lnTo>
                        <a:pt x="22" y="1340"/>
                      </a:lnTo>
                      <a:lnTo>
                        <a:pt x="0" y="1234"/>
                      </a:lnTo>
                      <a:lnTo>
                        <a:pt x="8" y="1202"/>
                      </a:lnTo>
                      <a:lnTo>
                        <a:pt x="14" y="1168"/>
                      </a:lnTo>
                      <a:lnTo>
                        <a:pt x="18" y="1134"/>
                      </a:lnTo>
                      <a:lnTo>
                        <a:pt x="20" y="1096"/>
                      </a:lnTo>
                      <a:lnTo>
                        <a:pt x="20" y="1058"/>
                      </a:lnTo>
                      <a:lnTo>
                        <a:pt x="18" y="1018"/>
                      </a:lnTo>
                      <a:lnTo>
                        <a:pt x="18" y="978"/>
                      </a:lnTo>
                      <a:lnTo>
                        <a:pt x="16" y="938"/>
                      </a:lnTo>
                      <a:lnTo>
                        <a:pt x="16" y="900"/>
                      </a:lnTo>
                      <a:lnTo>
                        <a:pt x="16" y="862"/>
                      </a:lnTo>
                      <a:lnTo>
                        <a:pt x="10" y="834"/>
                      </a:lnTo>
                      <a:lnTo>
                        <a:pt x="8" y="804"/>
                      </a:lnTo>
                      <a:lnTo>
                        <a:pt x="8" y="770"/>
                      </a:lnTo>
                      <a:lnTo>
                        <a:pt x="12" y="736"/>
                      </a:lnTo>
                      <a:lnTo>
                        <a:pt x="18" y="704"/>
                      </a:lnTo>
                      <a:lnTo>
                        <a:pt x="26" y="672"/>
                      </a:lnTo>
                      <a:lnTo>
                        <a:pt x="32" y="646"/>
                      </a:lnTo>
                      <a:lnTo>
                        <a:pt x="38" y="626"/>
                      </a:lnTo>
                      <a:lnTo>
                        <a:pt x="44" y="614"/>
                      </a:lnTo>
                      <a:lnTo>
                        <a:pt x="48" y="610"/>
                      </a:lnTo>
                      <a:lnTo>
                        <a:pt x="54" y="588"/>
                      </a:lnTo>
                      <a:lnTo>
                        <a:pt x="58" y="564"/>
                      </a:lnTo>
                      <a:lnTo>
                        <a:pt x="64" y="542"/>
                      </a:lnTo>
                      <a:lnTo>
                        <a:pt x="68" y="518"/>
                      </a:lnTo>
                      <a:lnTo>
                        <a:pt x="74" y="494"/>
                      </a:lnTo>
                      <a:lnTo>
                        <a:pt x="80" y="472"/>
                      </a:lnTo>
                      <a:lnTo>
                        <a:pt x="86" y="448"/>
                      </a:lnTo>
                      <a:lnTo>
                        <a:pt x="94" y="426"/>
                      </a:lnTo>
                      <a:lnTo>
                        <a:pt x="102" y="404"/>
                      </a:lnTo>
                      <a:lnTo>
                        <a:pt x="112" y="382"/>
                      </a:lnTo>
                      <a:lnTo>
                        <a:pt x="164" y="340"/>
                      </a:lnTo>
                      <a:lnTo>
                        <a:pt x="224" y="306"/>
                      </a:lnTo>
                      <a:lnTo>
                        <a:pt x="292" y="276"/>
                      </a:lnTo>
                      <a:lnTo>
                        <a:pt x="362" y="252"/>
                      </a:lnTo>
                      <a:lnTo>
                        <a:pt x="432" y="234"/>
                      </a:lnTo>
                      <a:lnTo>
                        <a:pt x="502" y="218"/>
                      </a:lnTo>
                      <a:lnTo>
                        <a:pt x="568" y="206"/>
                      </a:lnTo>
                      <a:lnTo>
                        <a:pt x="628" y="196"/>
                      </a:lnTo>
                      <a:lnTo>
                        <a:pt x="680" y="186"/>
                      </a:lnTo>
                      <a:lnTo>
                        <a:pt x="720" y="178"/>
                      </a:lnTo>
                      <a:lnTo>
                        <a:pt x="762" y="168"/>
                      </a:lnTo>
                      <a:lnTo>
                        <a:pt x="812" y="158"/>
                      </a:lnTo>
                      <a:lnTo>
                        <a:pt x="868" y="152"/>
                      </a:lnTo>
                      <a:lnTo>
                        <a:pt x="928" y="148"/>
                      </a:lnTo>
                      <a:lnTo>
                        <a:pt x="986" y="144"/>
                      </a:lnTo>
                      <a:lnTo>
                        <a:pt x="1040" y="142"/>
                      </a:lnTo>
                      <a:lnTo>
                        <a:pt x="1088" y="142"/>
                      </a:lnTo>
                      <a:lnTo>
                        <a:pt x="1126" y="142"/>
                      </a:lnTo>
                      <a:lnTo>
                        <a:pt x="1150" y="142"/>
                      </a:lnTo>
                      <a:lnTo>
                        <a:pt x="1160" y="142"/>
                      </a:lnTo>
                      <a:lnTo>
                        <a:pt x="1640" y="62"/>
                      </a:lnTo>
                      <a:lnTo>
                        <a:pt x="1666" y="62"/>
                      </a:lnTo>
                      <a:lnTo>
                        <a:pt x="1702" y="62"/>
                      </a:lnTo>
                      <a:lnTo>
                        <a:pt x="1744" y="62"/>
                      </a:lnTo>
                      <a:lnTo>
                        <a:pt x="1790" y="60"/>
                      </a:lnTo>
                      <a:lnTo>
                        <a:pt x="1840" y="58"/>
                      </a:lnTo>
                      <a:lnTo>
                        <a:pt x="1888" y="56"/>
                      </a:lnTo>
                      <a:lnTo>
                        <a:pt x="1932" y="54"/>
                      </a:lnTo>
                      <a:lnTo>
                        <a:pt x="1972" y="52"/>
                      </a:lnTo>
                      <a:lnTo>
                        <a:pt x="2004" y="48"/>
                      </a:lnTo>
                      <a:lnTo>
                        <a:pt x="2024" y="46"/>
                      </a:lnTo>
                      <a:lnTo>
                        <a:pt x="2086" y="48"/>
                      </a:lnTo>
                      <a:lnTo>
                        <a:pt x="2144" y="44"/>
                      </a:lnTo>
                      <a:lnTo>
                        <a:pt x="2204" y="38"/>
                      </a:lnTo>
                      <a:lnTo>
                        <a:pt x="2262" y="30"/>
                      </a:lnTo>
                      <a:lnTo>
                        <a:pt x="2320" y="20"/>
                      </a:lnTo>
                      <a:lnTo>
                        <a:pt x="2380" y="12"/>
                      </a:lnTo>
                      <a:lnTo>
                        <a:pt x="2442" y="4"/>
                      </a:lnTo>
                      <a:lnTo>
                        <a:pt x="2508" y="0"/>
                      </a:lnTo>
                      <a:lnTo>
                        <a:pt x="2576" y="0"/>
                      </a:lnTo>
                      <a:lnTo>
                        <a:pt x="2648" y="6"/>
                      </a:lnTo>
                      <a:lnTo>
                        <a:pt x="2648" y="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68"/>
                <p:cNvSpPr>
                  <a:spLocks/>
                </p:cNvSpPr>
                <p:nvPr/>
              </p:nvSpPr>
              <p:spPr bwMode="auto">
                <a:xfrm>
                  <a:off x="1086" y="1072"/>
                  <a:ext cx="3688" cy="4170"/>
                </a:xfrm>
                <a:custGeom>
                  <a:avLst/>
                  <a:gdLst>
                    <a:gd name="T0" fmla="*/ 3088 w 3688"/>
                    <a:gd name="T1" fmla="*/ 1294 h 4170"/>
                    <a:gd name="T2" fmla="*/ 2714 w 3688"/>
                    <a:gd name="T3" fmla="*/ 2702 h 4170"/>
                    <a:gd name="T4" fmla="*/ 790 w 3688"/>
                    <a:gd name="T5" fmla="*/ 1872 h 4170"/>
                    <a:gd name="T6" fmla="*/ 794 w 3688"/>
                    <a:gd name="T7" fmla="*/ 1588 h 4170"/>
                    <a:gd name="T8" fmla="*/ 548 w 3688"/>
                    <a:gd name="T9" fmla="*/ 1190 h 4170"/>
                    <a:gd name="T10" fmla="*/ 192 w 3688"/>
                    <a:gd name="T11" fmla="*/ 674 h 4170"/>
                    <a:gd name="T12" fmla="*/ 334 w 3688"/>
                    <a:gd name="T13" fmla="*/ 1666 h 4170"/>
                    <a:gd name="T14" fmla="*/ 560 w 3688"/>
                    <a:gd name="T15" fmla="*/ 2418 h 4170"/>
                    <a:gd name="T16" fmla="*/ 828 w 3688"/>
                    <a:gd name="T17" fmla="*/ 3132 h 4170"/>
                    <a:gd name="T18" fmla="*/ 988 w 3688"/>
                    <a:gd name="T19" fmla="*/ 3526 h 4170"/>
                    <a:gd name="T20" fmla="*/ 1100 w 3688"/>
                    <a:gd name="T21" fmla="*/ 3796 h 4170"/>
                    <a:gd name="T22" fmla="*/ 1196 w 3688"/>
                    <a:gd name="T23" fmla="*/ 3684 h 4170"/>
                    <a:gd name="T24" fmla="*/ 1226 w 3688"/>
                    <a:gd name="T25" fmla="*/ 3586 h 4170"/>
                    <a:gd name="T26" fmla="*/ 1134 w 3688"/>
                    <a:gd name="T27" fmla="*/ 3428 h 4170"/>
                    <a:gd name="T28" fmla="*/ 1078 w 3688"/>
                    <a:gd name="T29" fmla="*/ 3352 h 4170"/>
                    <a:gd name="T30" fmla="*/ 994 w 3688"/>
                    <a:gd name="T31" fmla="*/ 3214 h 4170"/>
                    <a:gd name="T32" fmla="*/ 902 w 3688"/>
                    <a:gd name="T33" fmla="*/ 2852 h 4170"/>
                    <a:gd name="T34" fmla="*/ 836 w 3688"/>
                    <a:gd name="T35" fmla="*/ 2754 h 4170"/>
                    <a:gd name="T36" fmla="*/ 820 w 3688"/>
                    <a:gd name="T37" fmla="*/ 2598 h 4170"/>
                    <a:gd name="T38" fmla="*/ 740 w 3688"/>
                    <a:gd name="T39" fmla="*/ 2264 h 4170"/>
                    <a:gd name="T40" fmla="*/ 660 w 3688"/>
                    <a:gd name="T41" fmla="*/ 2100 h 4170"/>
                    <a:gd name="T42" fmla="*/ 584 w 3688"/>
                    <a:gd name="T43" fmla="*/ 2094 h 4170"/>
                    <a:gd name="T44" fmla="*/ 574 w 3688"/>
                    <a:gd name="T45" fmla="*/ 1938 h 4170"/>
                    <a:gd name="T46" fmla="*/ 494 w 3688"/>
                    <a:gd name="T47" fmla="*/ 1816 h 4170"/>
                    <a:gd name="T48" fmla="*/ 504 w 3688"/>
                    <a:gd name="T49" fmla="*/ 1662 h 4170"/>
                    <a:gd name="T50" fmla="*/ 442 w 3688"/>
                    <a:gd name="T51" fmla="*/ 1460 h 4170"/>
                    <a:gd name="T52" fmla="*/ 364 w 3688"/>
                    <a:gd name="T53" fmla="*/ 1314 h 4170"/>
                    <a:gd name="T54" fmla="*/ 286 w 3688"/>
                    <a:gd name="T55" fmla="*/ 1000 h 4170"/>
                    <a:gd name="T56" fmla="*/ 230 w 3688"/>
                    <a:gd name="T57" fmla="*/ 938 h 4170"/>
                    <a:gd name="T58" fmla="*/ 370 w 3688"/>
                    <a:gd name="T59" fmla="*/ 974 h 4170"/>
                    <a:gd name="T60" fmla="*/ 764 w 3688"/>
                    <a:gd name="T61" fmla="*/ 2134 h 4170"/>
                    <a:gd name="T62" fmla="*/ 1020 w 3688"/>
                    <a:gd name="T63" fmla="*/ 2868 h 4170"/>
                    <a:gd name="T64" fmla="*/ 2178 w 3688"/>
                    <a:gd name="T65" fmla="*/ 3244 h 4170"/>
                    <a:gd name="T66" fmla="*/ 3430 w 3688"/>
                    <a:gd name="T67" fmla="*/ 3820 h 4170"/>
                    <a:gd name="T68" fmla="*/ 2202 w 3688"/>
                    <a:gd name="T69" fmla="*/ 4018 h 4170"/>
                    <a:gd name="T70" fmla="*/ 942 w 3688"/>
                    <a:gd name="T71" fmla="*/ 4014 h 4170"/>
                    <a:gd name="T72" fmla="*/ 834 w 3688"/>
                    <a:gd name="T73" fmla="*/ 3674 h 4170"/>
                    <a:gd name="T74" fmla="*/ 798 w 3688"/>
                    <a:gd name="T75" fmla="*/ 3384 h 4170"/>
                    <a:gd name="T76" fmla="*/ 774 w 3688"/>
                    <a:gd name="T77" fmla="*/ 3360 h 4170"/>
                    <a:gd name="T78" fmla="*/ 698 w 3688"/>
                    <a:gd name="T79" fmla="*/ 3228 h 4170"/>
                    <a:gd name="T80" fmla="*/ 634 w 3688"/>
                    <a:gd name="T81" fmla="*/ 2914 h 4170"/>
                    <a:gd name="T82" fmla="*/ 586 w 3688"/>
                    <a:gd name="T83" fmla="*/ 2908 h 4170"/>
                    <a:gd name="T84" fmla="*/ 574 w 3688"/>
                    <a:gd name="T85" fmla="*/ 2962 h 4170"/>
                    <a:gd name="T86" fmla="*/ 526 w 3688"/>
                    <a:gd name="T87" fmla="*/ 2706 h 4170"/>
                    <a:gd name="T88" fmla="*/ 522 w 3688"/>
                    <a:gd name="T89" fmla="*/ 2640 h 4170"/>
                    <a:gd name="T90" fmla="*/ 454 w 3688"/>
                    <a:gd name="T91" fmla="*/ 2552 h 4170"/>
                    <a:gd name="T92" fmla="*/ 382 w 3688"/>
                    <a:gd name="T93" fmla="*/ 2288 h 4170"/>
                    <a:gd name="T94" fmla="*/ 370 w 3688"/>
                    <a:gd name="T95" fmla="*/ 2156 h 4170"/>
                    <a:gd name="T96" fmla="*/ 394 w 3688"/>
                    <a:gd name="T97" fmla="*/ 2096 h 4170"/>
                    <a:gd name="T98" fmla="*/ 322 w 3688"/>
                    <a:gd name="T99" fmla="*/ 1978 h 4170"/>
                    <a:gd name="T100" fmla="*/ 262 w 3688"/>
                    <a:gd name="T101" fmla="*/ 1964 h 4170"/>
                    <a:gd name="T102" fmla="*/ 222 w 3688"/>
                    <a:gd name="T103" fmla="*/ 1810 h 4170"/>
                    <a:gd name="T104" fmla="*/ 212 w 3688"/>
                    <a:gd name="T105" fmla="*/ 1706 h 4170"/>
                    <a:gd name="T106" fmla="*/ 196 w 3688"/>
                    <a:gd name="T107" fmla="*/ 1700 h 4170"/>
                    <a:gd name="T108" fmla="*/ 144 w 3688"/>
                    <a:gd name="T109" fmla="*/ 1546 h 4170"/>
                    <a:gd name="T110" fmla="*/ 106 w 3688"/>
                    <a:gd name="T111" fmla="*/ 1332 h 4170"/>
                    <a:gd name="T112" fmla="*/ 86 w 3688"/>
                    <a:gd name="T113" fmla="*/ 1110 h 4170"/>
                    <a:gd name="T114" fmla="*/ 90 w 3688"/>
                    <a:gd name="T115" fmla="*/ 1054 h 4170"/>
                    <a:gd name="T116" fmla="*/ 16 w 3688"/>
                    <a:gd name="T117" fmla="*/ 818 h 4170"/>
                    <a:gd name="T118" fmla="*/ 48 w 3688"/>
                    <a:gd name="T119" fmla="*/ 628 h 4170"/>
                    <a:gd name="T120" fmla="*/ 98 w 3688"/>
                    <a:gd name="T121" fmla="*/ 356 h 4170"/>
                    <a:gd name="T122" fmla="*/ 2420 w 3688"/>
                    <a:gd name="T123" fmla="*/ 8 h 4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688" h="4170">
                      <a:moveTo>
                        <a:pt x="2486" y="20"/>
                      </a:moveTo>
                      <a:lnTo>
                        <a:pt x="2490" y="12"/>
                      </a:lnTo>
                      <a:lnTo>
                        <a:pt x="2494" y="8"/>
                      </a:lnTo>
                      <a:lnTo>
                        <a:pt x="2500" y="6"/>
                      </a:lnTo>
                      <a:lnTo>
                        <a:pt x="2508" y="6"/>
                      </a:lnTo>
                      <a:lnTo>
                        <a:pt x="2516" y="10"/>
                      </a:lnTo>
                      <a:lnTo>
                        <a:pt x="2524" y="14"/>
                      </a:lnTo>
                      <a:lnTo>
                        <a:pt x="2532" y="16"/>
                      </a:lnTo>
                      <a:lnTo>
                        <a:pt x="2540" y="20"/>
                      </a:lnTo>
                      <a:lnTo>
                        <a:pt x="2548" y="22"/>
                      </a:lnTo>
                      <a:lnTo>
                        <a:pt x="2554" y="20"/>
                      </a:lnTo>
                      <a:lnTo>
                        <a:pt x="2618" y="68"/>
                      </a:lnTo>
                      <a:lnTo>
                        <a:pt x="2668" y="122"/>
                      </a:lnTo>
                      <a:lnTo>
                        <a:pt x="2708" y="184"/>
                      </a:lnTo>
                      <a:lnTo>
                        <a:pt x="2738" y="250"/>
                      </a:lnTo>
                      <a:lnTo>
                        <a:pt x="2762" y="320"/>
                      </a:lnTo>
                      <a:lnTo>
                        <a:pt x="2782" y="392"/>
                      </a:lnTo>
                      <a:lnTo>
                        <a:pt x="2802" y="466"/>
                      </a:lnTo>
                      <a:lnTo>
                        <a:pt x="2824" y="536"/>
                      </a:lnTo>
                      <a:lnTo>
                        <a:pt x="2848" y="606"/>
                      </a:lnTo>
                      <a:lnTo>
                        <a:pt x="2882" y="672"/>
                      </a:lnTo>
                      <a:lnTo>
                        <a:pt x="2892" y="724"/>
                      </a:lnTo>
                      <a:lnTo>
                        <a:pt x="2906" y="774"/>
                      </a:lnTo>
                      <a:lnTo>
                        <a:pt x="2920" y="824"/>
                      </a:lnTo>
                      <a:lnTo>
                        <a:pt x="2934" y="872"/>
                      </a:lnTo>
                      <a:lnTo>
                        <a:pt x="2950" y="922"/>
                      </a:lnTo>
                      <a:lnTo>
                        <a:pt x="2968" y="972"/>
                      </a:lnTo>
                      <a:lnTo>
                        <a:pt x="2984" y="1020"/>
                      </a:lnTo>
                      <a:lnTo>
                        <a:pt x="2998" y="1070"/>
                      </a:lnTo>
                      <a:lnTo>
                        <a:pt x="3012" y="1122"/>
                      </a:lnTo>
                      <a:lnTo>
                        <a:pt x="3026" y="1172"/>
                      </a:lnTo>
                      <a:lnTo>
                        <a:pt x="3052" y="1210"/>
                      </a:lnTo>
                      <a:lnTo>
                        <a:pt x="3074" y="1250"/>
                      </a:lnTo>
                      <a:lnTo>
                        <a:pt x="3088" y="1294"/>
                      </a:lnTo>
                      <a:lnTo>
                        <a:pt x="3100" y="1340"/>
                      </a:lnTo>
                      <a:lnTo>
                        <a:pt x="3112" y="1386"/>
                      </a:lnTo>
                      <a:lnTo>
                        <a:pt x="3122" y="1434"/>
                      </a:lnTo>
                      <a:lnTo>
                        <a:pt x="3136" y="1480"/>
                      </a:lnTo>
                      <a:lnTo>
                        <a:pt x="3152" y="1524"/>
                      </a:lnTo>
                      <a:lnTo>
                        <a:pt x="3176" y="1566"/>
                      </a:lnTo>
                      <a:lnTo>
                        <a:pt x="3206" y="1604"/>
                      </a:lnTo>
                      <a:lnTo>
                        <a:pt x="3230" y="1688"/>
                      </a:lnTo>
                      <a:lnTo>
                        <a:pt x="3264" y="1766"/>
                      </a:lnTo>
                      <a:lnTo>
                        <a:pt x="3302" y="1842"/>
                      </a:lnTo>
                      <a:lnTo>
                        <a:pt x="3346" y="1916"/>
                      </a:lnTo>
                      <a:lnTo>
                        <a:pt x="3390" y="1988"/>
                      </a:lnTo>
                      <a:lnTo>
                        <a:pt x="3434" y="2060"/>
                      </a:lnTo>
                      <a:lnTo>
                        <a:pt x="3478" y="2134"/>
                      </a:lnTo>
                      <a:lnTo>
                        <a:pt x="3516" y="2210"/>
                      </a:lnTo>
                      <a:lnTo>
                        <a:pt x="3548" y="2288"/>
                      </a:lnTo>
                      <a:lnTo>
                        <a:pt x="3574" y="2372"/>
                      </a:lnTo>
                      <a:lnTo>
                        <a:pt x="3588" y="2390"/>
                      </a:lnTo>
                      <a:lnTo>
                        <a:pt x="3602" y="2410"/>
                      </a:lnTo>
                      <a:lnTo>
                        <a:pt x="3614" y="2428"/>
                      </a:lnTo>
                      <a:lnTo>
                        <a:pt x="3624" y="2448"/>
                      </a:lnTo>
                      <a:lnTo>
                        <a:pt x="3634" y="2470"/>
                      </a:lnTo>
                      <a:lnTo>
                        <a:pt x="3644" y="2490"/>
                      </a:lnTo>
                      <a:lnTo>
                        <a:pt x="3652" y="2510"/>
                      </a:lnTo>
                      <a:lnTo>
                        <a:pt x="3662" y="2532"/>
                      </a:lnTo>
                      <a:lnTo>
                        <a:pt x="3670" y="2552"/>
                      </a:lnTo>
                      <a:lnTo>
                        <a:pt x="3678" y="2572"/>
                      </a:lnTo>
                      <a:lnTo>
                        <a:pt x="3542" y="2590"/>
                      </a:lnTo>
                      <a:lnTo>
                        <a:pt x="3406" y="2610"/>
                      </a:lnTo>
                      <a:lnTo>
                        <a:pt x="3270" y="2632"/>
                      </a:lnTo>
                      <a:lnTo>
                        <a:pt x="3132" y="2654"/>
                      </a:lnTo>
                      <a:lnTo>
                        <a:pt x="2994" y="2674"/>
                      </a:lnTo>
                      <a:lnTo>
                        <a:pt x="2854" y="2690"/>
                      </a:lnTo>
                      <a:lnTo>
                        <a:pt x="2714" y="2702"/>
                      </a:lnTo>
                      <a:lnTo>
                        <a:pt x="2574" y="2706"/>
                      </a:lnTo>
                      <a:lnTo>
                        <a:pt x="2434" y="2702"/>
                      </a:lnTo>
                      <a:lnTo>
                        <a:pt x="2294" y="2688"/>
                      </a:lnTo>
                      <a:lnTo>
                        <a:pt x="2188" y="2718"/>
                      </a:lnTo>
                      <a:lnTo>
                        <a:pt x="2084" y="2748"/>
                      </a:lnTo>
                      <a:lnTo>
                        <a:pt x="1978" y="2778"/>
                      </a:lnTo>
                      <a:lnTo>
                        <a:pt x="1874" y="2810"/>
                      </a:lnTo>
                      <a:lnTo>
                        <a:pt x="1768" y="2840"/>
                      </a:lnTo>
                      <a:lnTo>
                        <a:pt x="1664" y="2870"/>
                      </a:lnTo>
                      <a:lnTo>
                        <a:pt x="1558" y="2898"/>
                      </a:lnTo>
                      <a:lnTo>
                        <a:pt x="1452" y="2926"/>
                      </a:lnTo>
                      <a:lnTo>
                        <a:pt x="1346" y="2952"/>
                      </a:lnTo>
                      <a:lnTo>
                        <a:pt x="1238" y="2976"/>
                      </a:lnTo>
                      <a:lnTo>
                        <a:pt x="1190" y="3016"/>
                      </a:lnTo>
                      <a:lnTo>
                        <a:pt x="1180" y="2966"/>
                      </a:lnTo>
                      <a:lnTo>
                        <a:pt x="1168" y="2918"/>
                      </a:lnTo>
                      <a:lnTo>
                        <a:pt x="1152" y="2870"/>
                      </a:lnTo>
                      <a:lnTo>
                        <a:pt x="1134" y="2824"/>
                      </a:lnTo>
                      <a:lnTo>
                        <a:pt x="1116" y="2778"/>
                      </a:lnTo>
                      <a:lnTo>
                        <a:pt x="1098" y="2732"/>
                      </a:lnTo>
                      <a:lnTo>
                        <a:pt x="1082" y="2684"/>
                      </a:lnTo>
                      <a:lnTo>
                        <a:pt x="1066" y="2636"/>
                      </a:lnTo>
                      <a:lnTo>
                        <a:pt x="1054" y="2586"/>
                      </a:lnTo>
                      <a:lnTo>
                        <a:pt x="1046" y="2536"/>
                      </a:lnTo>
                      <a:lnTo>
                        <a:pt x="1020" y="2470"/>
                      </a:lnTo>
                      <a:lnTo>
                        <a:pt x="994" y="2402"/>
                      </a:lnTo>
                      <a:lnTo>
                        <a:pt x="970" y="2336"/>
                      </a:lnTo>
                      <a:lnTo>
                        <a:pt x="944" y="2270"/>
                      </a:lnTo>
                      <a:lnTo>
                        <a:pt x="918" y="2202"/>
                      </a:lnTo>
                      <a:lnTo>
                        <a:pt x="892" y="2136"/>
                      </a:lnTo>
                      <a:lnTo>
                        <a:pt x="866" y="2070"/>
                      </a:lnTo>
                      <a:lnTo>
                        <a:pt x="840" y="2004"/>
                      </a:lnTo>
                      <a:lnTo>
                        <a:pt x="816" y="1938"/>
                      </a:lnTo>
                      <a:lnTo>
                        <a:pt x="790" y="1872"/>
                      </a:lnTo>
                      <a:lnTo>
                        <a:pt x="792" y="1856"/>
                      </a:lnTo>
                      <a:lnTo>
                        <a:pt x="792" y="1840"/>
                      </a:lnTo>
                      <a:lnTo>
                        <a:pt x="788" y="1826"/>
                      </a:lnTo>
                      <a:lnTo>
                        <a:pt x="784" y="1812"/>
                      </a:lnTo>
                      <a:lnTo>
                        <a:pt x="778" y="1800"/>
                      </a:lnTo>
                      <a:lnTo>
                        <a:pt x="772" y="1786"/>
                      </a:lnTo>
                      <a:lnTo>
                        <a:pt x="768" y="1774"/>
                      </a:lnTo>
                      <a:lnTo>
                        <a:pt x="766" y="1762"/>
                      </a:lnTo>
                      <a:lnTo>
                        <a:pt x="766" y="1750"/>
                      </a:lnTo>
                      <a:lnTo>
                        <a:pt x="770" y="1736"/>
                      </a:lnTo>
                      <a:lnTo>
                        <a:pt x="790" y="1756"/>
                      </a:lnTo>
                      <a:lnTo>
                        <a:pt x="806" y="1736"/>
                      </a:lnTo>
                      <a:lnTo>
                        <a:pt x="802" y="1732"/>
                      </a:lnTo>
                      <a:lnTo>
                        <a:pt x="798" y="1728"/>
                      </a:lnTo>
                      <a:lnTo>
                        <a:pt x="794" y="1724"/>
                      </a:lnTo>
                      <a:lnTo>
                        <a:pt x="792" y="1720"/>
                      </a:lnTo>
                      <a:lnTo>
                        <a:pt x="792" y="1716"/>
                      </a:lnTo>
                      <a:lnTo>
                        <a:pt x="790" y="1710"/>
                      </a:lnTo>
                      <a:lnTo>
                        <a:pt x="792" y="1706"/>
                      </a:lnTo>
                      <a:lnTo>
                        <a:pt x="792" y="1700"/>
                      </a:lnTo>
                      <a:lnTo>
                        <a:pt x="794" y="1694"/>
                      </a:lnTo>
                      <a:lnTo>
                        <a:pt x="798" y="1688"/>
                      </a:lnTo>
                      <a:lnTo>
                        <a:pt x="806" y="1682"/>
                      </a:lnTo>
                      <a:lnTo>
                        <a:pt x="812" y="1672"/>
                      </a:lnTo>
                      <a:lnTo>
                        <a:pt x="816" y="1660"/>
                      </a:lnTo>
                      <a:lnTo>
                        <a:pt x="818" y="1646"/>
                      </a:lnTo>
                      <a:lnTo>
                        <a:pt x="818" y="1630"/>
                      </a:lnTo>
                      <a:lnTo>
                        <a:pt x="818" y="1614"/>
                      </a:lnTo>
                      <a:lnTo>
                        <a:pt x="816" y="1596"/>
                      </a:lnTo>
                      <a:lnTo>
                        <a:pt x="816" y="1582"/>
                      </a:lnTo>
                      <a:lnTo>
                        <a:pt x="816" y="1568"/>
                      </a:lnTo>
                      <a:lnTo>
                        <a:pt x="818" y="1556"/>
                      </a:lnTo>
                      <a:lnTo>
                        <a:pt x="804" y="1572"/>
                      </a:lnTo>
                      <a:lnTo>
                        <a:pt x="794" y="1588"/>
                      </a:lnTo>
                      <a:lnTo>
                        <a:pt x="788" y="1608"/>
                      </a:lnTo>
                      <a:lnTo>
                        <a:pt x="786" y="1628"/>
                      </a:lnTo>
                      <a:lnTo>
                        <a:pt x="784" y="1648"/>
                      </a:lnTo>
                      <a:lnTo>
                        <a:pt x="782" y="1668"/>
                      </a:lnTo>
                      <a:lnTo>
                        <a:pt x="776" y="1686"/>
                      </a:lnTo>
                      <a:lnTo>
                        <a:pt x="766" y="1702"/>
                      </a:lnTo>
                      <a:lnTo>
                        <a:pt x="752" y="1712"/>
                      </a:lnTo>
                      <a:lnTo>
                        <a:pt x="730" y="1720"/>
                      </a:lnTo>
                      <a:lnTo>
                        <a:pt x="726" y="1706"/>
                      </a:lnTo>
                      <a:lnTo>
                        <a:pt x="724" y="1690"/>
                      </a:lnTo>
                      <a:lnTo>
                        <a:pt x="722" y="1674"/>
                      </a:lnTo>
                      <a:lnTo>
                        <a:pt x="720" y="1658"/>
                      </a:lnTo>
                      <a:lnTo>
                        <a:pt x="718" y="1644"/>
                      </a:lnTo>
                      <a:lnTo>
                        <a:pt x="714" y="1628"/>
                      </a:lnTo>
                      <a:lnTo>
                        <a:pt x="710" y="1616"/>
                      </a:lnTo>
                      <a:lnTo>
                        <a:pt x="704" y="1602"/>
                      </a:lnTo>
                      <a:lnTo>
                        <a:pt x="694" y="1592"/>
                      </a:lnTo>
                      <a:lnTo>
                        <a:pt x="682" y="1584"/>
                      </a:lnTo>
                      <a:lnTo>
                        <a:pt x="674" y="1592"/>
                      </a:lnTo>
                      <a:lnTo>
                        <a:pt x="668" y="1562"/>
                      </a:lnTo>
                      <a:lnTo>
                        <a:pt x="660" y="1530"/>
                      </a:lnTo>
                      <a:lnTo>
                        <a:pt x="650" y="1500"/>
                      </a:lnTo>
                      <a:lnTo>
                        <a:pt x="638" y="1470"/>
                      </a:lnTo>
                      <a:lnTo>
                        <a:pt x="626" y="1440"/>
                      </a:lnTo>
                      <a:lnTo>
                        <a:pt x="614" y="1408"/>
                      </a:lnTo>
                      <a:lnTo>
                        <a:pt x="602" y="1374"/>
                      </a:lnTo>
                      <a:lnTo>
                        <a:pt x="592" y="1342"/>
                      </a:lnTo>
                      <a:lnTo>
                        <a:pt x="584" y="1306"/>
                      </a:lnTo>
                      <a:lnTo>
                        <a:pt x="578" y="1268"/>
                      </a:lnTo>
                      <a:lnTo>
                        <a:pt x="574" y="1252"/>
                      </a:lnTo>
                      <a:lnTo>
                        <a:pt x="568" y="1236"/>
                      </a:lnTo>
                      <a:lnTo>
                        <a:pt x="560" y="1222"/>
                      </a:lnTo>
                      <a:lnTo>
                        <a:pt x="554" y="1206"/>
                      </a:lnTo>
                      <a:lnTo>
                        <a:pt x="548" y="1190"/>
                      </a:lnTo>
                      <a:lnTo>
                        <a:pt x="542" y="1174"/>
                      </a:lnTo>
                      <a:lnTo>
                        <a:pt x="538" y="1158"/>
                      </a:lnTo>
                      <a:lnTo>
                        <a:pt x="534" y="1144"/>
                      </a:lnTo>
                      <a:lnTo>
                        <a:pt x="534" y="1128"/>
                      </a:lnTo>
                      <a:lnTo>
                        <a:pt x="538" y="1112"/>
                      </a:lnTo>
                      <a:lnTo>
                        <a:pt x="516" y="1084"/>
                      </a:lnTo>
                      <a:lnTo>
                        <a:pt x="498" y="1050"/>
                      </a:lnTo>
                      <a:lnTo>
                        <a:pt x="486" y="1014"/>
                      </a:lnTo>
                      <a:lnTo>
                        <a:pt x="474" y="974"/>
                      </a:lnTo>
                      <a:lnTo>
                        <a:pt x="464" y="934"/>
                      </a:lnTo>
                      <a:lnTo>
                        <a:pt x="452" y="894"/>
                      </a:lnTo>
                      <a:lnTo>
                        <a:pt x="438" y="854"/>
                      </a:lnTo>
                      <a:lnTo>
                        <a:pt x="420" y="816"/>
                      </a:lnTo>
                      <a:lnTo>
                        <a:pt x="396" y="780"/>
                      </a:lnTo>
                      <a:lnTo>
                        <a:pt x="366" y="748"/>
                      </a:lnTo>
                      <a:lnTo>
                        <a:pt x="358" y="738"/>
                      </a:lnTo>
                      <a:lnTo>
                        <a:pt x="352" y="726"/>
                      </a:lnTo>
                      <a:lnTo>
                        <a:pt x="348" y="714"/>
                      </a:lnTo>
                      <a:lnTo>
                        <a:pt x="346" y="702"/>
                      </a:lnTo>
                      <a:lnTo>
                        <a:pt x="344" y="688"/>
                      </a:lnTo>
                      <a:lnTo>
                        <a:pt x="342" y="676"/>
                      </a:lnTo>
                      <a:lnTo>
                        <a:pt x="338" y="664"/>
                      </a:lnTo>
                      <a:lnTo>
                        <a:pt x="330" y="652"/>
                      </a:lnTo>
                      <a:lnTo>
                        <a:pt x="322" y="642"/>
                      </a:lnTo>
                      <a:lnTo>
                        <a:pt x="310" y="632"/>
                      </a:lnTo>
                      <a:lnTo>
                        <a:pt x="292" y="628"/>
                      </a:lnTo>
                      <a:lnTo>
                        <a:pt x="276" y="630"/>
                      </a:lnTo>
                      <a:lnTo>
                        <a:pt x="262" y="634"/>
                      </a:lnTo>
                      <a:lnTo>
                        <a:pt x="250" y="642"/>
                      </a:lnTo>
                      <a:lnTo>
                        <a:pt x="240" y="650"/>
                      </a:lnTo>
                      <a:lnTo>
                        <a:pt x="230" y="658"/>
                      </a:lnTo>
                      <a:lnTo>
                        <a:pt x="218" y="666"/>
                      </a:lnTo>
                      <a:lnTo>
                        <a:pt x="206" y="670"/>
                      </a:lnTo>
                      <a:lnTo>
                        <a:pt x="192" y="674"/>
                      </a:lnTo>
                      <a:lnTo>
                        <a:pt x="174" y="672"/>
                      </a:lnTo>
                      <a:lnTo>
                        <a:pt x="156" y="696"/>
                      </a:lnTo>
                      <a:lnTo>
                        <a:pt x="142" y="722"/>
                      </a:lnTo>
                      <a:lnTo>
                        <a:pt x="130" y="748"/>
                      </a:lnTo>
                      <a:lnTo>
                        <a:pt x="120" y="776"/>
                      </a:lnTo>
                      <a:lnTo>
                        <a:pt x="112" y="804"/>
                      </a:lnTo>
                      <a:lnTo>
                        <a:pt x="108" y="834"/>
                      </a:lnTo>
                      <a:lnTo>
                        <a:pt x="108" y="864"/>
                      </a:lnTo>
                      <a:lnTo>
                        <a:pt x="110" y="894"/>
                      </a:lnTo>
                      <a:lnTo>
                        <a:pt x="116" y="924"/>
                      </a:lnTo>
                      <a:lnTo>
                        <a:pt x="126" y="952"/>
                      </a:lnTo>
                      <a:lnTo>
                        <a:pt x="144" y="1006"/>
                      </a:lnTo>
                      <a:lnTo>
                        <a:pt x="162" y="1060"/>
                      </a:lnTo>
                      <a:lnTo>
                        <a:pt x="180" y="1114"/>
                      </a:lnTo>
                      <a:lnTo>
                        <a:pt x="194" y="1168"/>
                      </a:lnTo>
                      <a:lnTo>
                        <a:pt x="210" y="1220"/>
                      </a:lnTo>
                      <a:lnTo>
                        <a:pt x="224" y="1274"/>
                      </a:lnTo>
                      <a:lnTo>
                        <a:pt x="236" y="1326"/>
                      </a:lnTo>
                      <a:lnTo>
                        <a:pt x="248" y="1380"/>
                      </a:lnTo>
                      <a:lnTo>
                        <a:pt x="260" y="1434"/>
                      </a:lnTo>
                      <a:lnTo>
                        <a:pt x="270" y="1488"/>
                      </a:lnTo>
                      <a:lnTo>
                        <a:pt x="288" y="1494"/>
                      </a:lnTo>
                      <a:lnTo>
                        <a:pt x="296" y="1504"/>
                      </a:lnTo>
                      <a:lnTo>
                        <a:pt x="298" y="1514"/>
                      </a:lnTo>
                      <a:lnTo>
                        <a:pt x="298" y="1528"/>
                      </a:lnTo>
                      <a:lnTo>
                        <a:pt x="294" y="1542"/>
                      </a:lnTo>
                      <a:lnTo>
                        <a:pt x="290" y="1556"/>
                      </a:lnTo>
                      <a:lnTo>
                        <a:pt x="290" y="1568"/>
                      </a:lnTo>
                      <a:lnTo>
                        <a:pt x="294" y="1576"/>
                      </a:lnTo>
                      <a:lnTo>
                        <a:pt x="304" y="1582"/>
                      </a:lnTo>
                      <a:lnTo>
                        <a:pt x="326" y="1584"/>
                      </a:lnTo>
                      <a:lnTo>
                        <a:pt x="324" y="1614"/>
                      </a:lnTo>
                      <a:lnTo>
                        <a:pt x="328" y="1640"/>
                      </a:lnTo>
                      <a:lnTo>
                        <a:pt x="334" y="1666"/>
                      </a:lnTo>
                      <a:lnTo>
                        <a:pt x="340" y="1690"/>
                      </a:lnTo>
                      <a:lnTo>
                        <a:pt x="350" y="1714"/>
                      </a:lnTo>
                      <a:lnTo>
                        <a:pt x="358" y="1738"/>
                      </a:lnTo>
                      <a:lnTo>
                        <a:pt x="366" y="1762"/>
                      </a:lnTo>
                      <a:lnTo>
                        <a:pt x="372" y="1788"/>
                      </a:lnTo>
                      <a:lnTo>
                        <a:pt x="376" y="1816"/>
                      </a:lnTo>
                      <a:lnTo>
                        <a:pt x="374" y="1844"/>
                      </a:lnTo>
                      <a:lnTo>
                        <a:pt x="382" y="1852"/>
                      </a:lnTo>
                      <a:lnTo>
                        <a:pt x="388" y="1864"/>
                      </a:lnTo>
                      <a:lnTo>
                        <a:pt x="394" y="1876"/>
                      </a:lnTo>
                      <a:lnTo>
                        <a:pt x="396" y="1888"/>
                      </a:lnTo>
                      <a:lnTo>
                        <a:pt x="398" y="1902"/>
                      </a:lnTo>
                      <a:lnTo>
                        <a:pt x="402" y="1914"/>
                      </a:lnTo>
                      <a:lnTo>
                        <a:pt x="408" y="1924"/>
                      </a:lnTo>
                      <a:lnTo>
                        <a:pt x="416" y="1932"/>
                      </a:lnTo>
                      <a:lnTo>
                        <a:pt x="426" y="1938"/>
                      </a:lnTo>
                      <a:lnTo>
                        <a:pt x="442" y="1940"/>
                      </a:lnTo>
                      <a:lnTo>
                        <a:pt x="440" y="1980"/>
                      </a:lnTo>
                      <a:lnTo>
                        <a:pt x="442" y="2018"/>
                      </a:lnTo>
                      <a:lnTo>
                        <a:pt x="450" y="2052"/>
                      </a:lnTo>
                      <a:lnTo>
                        <a:pt x="460" y="2084"/>
                      </a:lnTo>
                      <a:lnTo>
                        <a:pt x="472" y="2116"/>
                      </a:lnTo>
                      <a:lnTo>
                        <a:pt x="484" y="2146"/>
                      </a:lnTo>
                      <a:lnTo>
                        <a:pt x="494" y="2178"/>
                      </a:lnTo>
                      <a:lnTo>
                        <a:pt x="504" y="2212"/>
                      </a:lnTo>
                      <a:lnTo>
                        <a:pt x="510" y="2246"/>
                      </a:lnTo>
                      <a:lnTo>
                        <a:pt x="510" y="2284"/>
                      </a:lnTo>
                      <a:lnTo>
                        <a:pt x="528" y="2298"/>
                      </a:lnTo>
                      <a:lnTo>
                        <a:pt x="540" y="2316"/>
                      </a:lnTo>
                      <a:lnTo>
                        <a:pt x="546" y="2336"/>
                      </a:lnTo>
                      <a:lnTo>
                        <a:pt x="552" y="2356"/>
                      </a:lnTo>
                      <a:lnTo>
                        <a:pt x="554" y="2376"/>
                      </a:lnTo>
                      <a:lnTo>
                        <a:pt x="556" y="2398"/>
                      </a:lnTo>
                      <a:lnTo>
                        <a:pt x="560" y="2418"/>
                      </a:lnTo>
                      <a:lnTo>
                        <a:pt x="568" y="2436"/>
                      </a:lnTo>
                      <a:lnTo>
                        <a:pt x="580" y="2454"/>
                      </a:lnTo>
                      <a:lnTo>
                        <a:pt x="598" y="2468"/>
                      </a:lnTo>
                      <a:lnTo>
                        <a:pt x="594" y="2492"/>
                      </a:lnTo>
                      <a:lnTo>
                        <a:pt x="596" y="2514"/>
                      </a:lnTo>
                      <a:lnTo>
                        <a:pt x="602" y="2536"/>
                      </a:lnTo>
                      <a:lnTo>
                        <a:pt x="612" y="2554"/>
                      </a:lnTo>
                      <a:lnTo>
                        <a:pt x="622" y="2574"/>
                      </a:lnTo>
                      <a:lnTo>
                        <a:pt x="632" y="2594"/>
                      </a:lnTo>
                      <a:lnTo>
                        <a:pt x="642" y="2614"/>
                      </a:lnTo>
                      <a:lnTo>
                        <a:pt x="650" y="2634"/>
                      </a:lnTo>
                      <a:lnTo>
                        <a:pt x="654" y="2656"/>
                      </a:lnTo>
                      <a:lnTo>
                        <a:pt x="654" y="2680"/>
                      </a:lnTo>
                      <a:lnTo>
                        <a:pt x="662" y="2692"/>
                      </a:lnTo>
                      <a:lnTo>
                        <a:pt x="668" y="2704"/>
                      </a:lnTo>
                      <a:lnTo>
                        <a:pt x="672" y="2716"/>
                      </a:lnTo>
                      <a:lnTo>
                        <a:pt x="678" y="2730"/>
                      </a:lnTo>
                      <a:lnTo>
                        <a:pt x="682" y="2742"/>
                      </a:lnTo>
                      <a:lnTo>
                        <a:pt x="686" y="2754"/>
                      </a:lnTo>
                      <a:lnTo>
                        <a:pt x="694" y="2766"/>
                      </a:lnTo>
                      <a:lnTo>
                        <a:pt x="700" y="2776"/>
                      </a:lnTo>
                      <a:lnTo>
                        <a:pt x="710" y="2786"/>
                      </a:lnTo>
                      <a:lnTo>
                        <a:pt x="722" y="2792"/>
                      </a:lnTo>
                      <a:lnTo>
                        <a:pt x="728" y="2826"/>
                      </a:lnTo>
                      <a:lnTo>
                        <a:pt x="738" y="2860"/>
                      </a:lnTo>
                      <a:lnTo>
                        <a:pt x="748" y="2894"/>
                      </a:lnTo>
                      <a:lnTo>
                        <a:pt x="758" y="2928"/>
                      </a:lnTo>
                      <a:lnTo>
                        <a:pt x="770" y="2960"/>
                      </a:lnTo>
                      <a:lnTo>
                        <a:pt x="782" y="2994"/>
                      </a:lnTo>
                      <a:lnTo>
                        <a:pt x="792" y="3026"/>
                      </a:lnTo>
                      <a:lnTo>
                        <a:pt x="802" y="3058"/>
                      </a:lnTo>
                      <a:lnTo>
                        <a:pt x="810" y="3088"/>
                      </a:lnTo>
                      <a:lnTo>
                        <a:pt x="818" y="3120"/>
                      </a:lnTo>
                      <a:lnTo>
                        <a:pt x="828" y="3132"/>
                      </a:lnTo>
                      <a:lnTo>
                        <a:pt x="838" y="3146"/>
                      </a:lnTo>
                      <a:lnTo>
                        <a:pt x="844" y="3162"/>
                      </a:lnTo>
                      <a:lnTo>
                        <a:pt x="850" y="3178"/>
                      </a:lnTo>
                      <a:lnTo>
                        <a:pt x="856" y="3196"/>
                      </a:lnTo>
                      <a:lnTo>
                        <a:pt x="862" y="3214"/>
                      </a:lnTo>
                      <a:lnTo>
                        <a:pt x="868" y="3230"/>
                      </a:lnTo>
                      <a:lnTo>
                        <a:pt x="874" y="3246"/>
                      </a:lnTo>
                      <a:lnTo>
                        <a:pt x="884" y="3260"/>
                      </a:lnTo>
                      <a:lnTo>
                        <a:pt x="894" y="3272"/>
                      </a:lnTo>
                      <a:lnTo>
                        <a:pt x="892" y="3300"/>
                      </a:lnTo>
                      <a:lnTo>
                        <a:pt x="898" y="3324"/>
                      </a:lnTo>
                      <a:lnTo>
                        <a:pt x="908" y="3346"/>
                      </a:lnTo>
                      <a:lnTo>
                        <a:pt x="922" y="3364"/>
                      </a:lnTo>
                      <a:lnTo>
                        <a:pt x="936" y="3382"/>
                      </a:lnTo>
                      <a:lnTo>
                        <a:pt x="950" y="3398"/>
                      </a:lnTo>
                      <a:lnTo>
                        <a:pt x="960" y="3418"/>
                      </a:lnTo>
                      <a:lnTo>
                        <a:pt x="966" y="3440"/>
                      </a:lnTo>
                      <a:lnTo>
                        <a:pt x="962" y="3466"/>
                      </a:lnTo>
                      <a:lnTo>
                        <a:pt x="950" y="3496"/>
                      </a:lnTo>
                      <a:lnTo>
                        <a:pt x="956" y="3500"/>
                      </a:lnTo>
                      <a:lnTo>
                        <a:pt x="960" y="3502"/>
                      </a:lnTo>
                      <a:lnTo>
                        <a:pt x="964" y="3508"/>
                      </a:lnTo>
                      <a:lnTo>
                        <a:pt x="968" y="3512"/>
                      </a:lnTo>
                      <a:lnTo>
                        <a:pt x="972" y="3516"/>
                      </a:lnTo>
                      <a:lnTo>
                        <a:pt x="976" y="3520"/>
                      </a:lnTo>
                      <a:lnTo>
                        <a:pt x="980" y="3524"/>
                      </a:lnTo>
                      <a:lnTo>
                        <a:pt x="986" y="3526"/>
                      </a:lnTo>
                      <a:lnTo>
                        <a:pt x="992" y="3526"/>
                      </a:lnTo>
                      <a:lnTo>
                        <a:pt x="998" y="3524"/>
                      </a:lnTo>
                      <a:lnTo>
                        <a:pt x="996" y="3524"/>
                      </a:lnTo>
                      <a:lnTo>
                        <a:pt x="994" y="3524"/>
                      </a:lnTo>
                      <a:lnTo>
                        <a:pt x="992" y="3524"/>
                      </a:lnTo>
                      <a:lnTo>
                        <a:pt x="990" y="3524"/>
                      </a:lnTo>
                      <a:lnTo>
                        <a:pt x="988" y="3526"/>
                      </a:lnTo>
                      <a:lnTo>
                        <a:pt x="986" y="3526"/>
                      </a:lnTo>
                      <a:lnTo>
                        <a:pt x="986" y="3528"/>
                      </a:lnTo>
                      <a:lnTo>
                        <a:pt x="984" y="3530"/>
                      </a:lnTo>
                      <a:lnTo>
                        <a:pt x="984" y="3530"/>
                      </a:lnTo>
                      <a:lnTo>
                        <a:pt x="982" y="3532"/>
                      </a:lnTo>
                      <a:lnTo>
                        <a:pt x="978" y="3542"/>
                      </a:lnTo>
                      <a:lnTo>
                        <a:pt x="976" y="3550"/>
                      </a:lnTo>
                      <a:lnTo>
                        <a:pt x="978" y="3558"/>
                      </a:lnTo>
                      <a:lnTo>
                        <a:pt x="982" y="3564"/>
                      </a:lnTo>
                      <a:lnTo>
                        <a:pt x="986" y="3570"/>
                      </a:lnTo>
                      <a:lnTo>
                        <a:pt x="992" y="3574"/>
                      </a:lnTo>
                      <a:lnTo>
                        <a:pt x="998" y="3580"/>
                      </a:lnTo>
                      <a:lnTo>
                        <a:pt x="1004" y="3586"/>
                      </a:lnTo>
                      <a:lnTo>
                        <a:pt x="1008" y="3592"/>
                      </a:lnTo>
                      <a:lnTo>
                        <a:pt x="1010" y="3600"/>
                      </a:lnTo>
                      <a:lnTo>
                        <a:pt x="1018" y="3592"/>
                      </a:lnTo>
                      <a:lnTo>
                        <a:pt x="1022" y="3602"/>
                      </a:lnTo>
                      <a:lnTo>
                        <a:pt x="1024" y="3618"/>
                      </a:lnTo>
                      <a:lnTo>
                        <a:pt x="1026" y="3636"/>
                      </a:lnTo>
                      <a:lnTo>
                        <a:pt x="1030" y="3656"/>
                      </a:lnTo>
                      <a:lnTo>
                        <a:pt x="1034" y="3680"/>
                      </a:lnTo>
                      <a:lnTo>
                        <a:pt x="1042" y="3702"/>
                      </a:lnTo>
                      <a:lnTo>
                        <a:pt x="1050" y="3724"/>
                      </a:lnTo>
                      <a:lnTo>
                        <a:pt x="1060" y="3744"/>
                      </a:lnTo>
                      <a:lnTo>
                        <a:pt x="1076" y="3760"/>
                      </a:lnTo>
                      <a:lnTo>
                        <a:pt x="1094" y="3772"/>
                      </a:lnTo>
                      <a:lnTo>
                        <a:pt x="1094" y="3776"/>
                      </a:lnTo>
                      <a:lnTo>
                        <a:pt x="1094" y="3780"/>
                      </a:lnTo>
                      <a:lnTo>
                        <a:pt x="1094" y="3782"/>
                      </a:lnTo>
                      <a:lnTo>
                        <a:pt x="1094" y="3786"/>
                      </a:lnTo>
                      <a:lnTo>
                        <a:pt x="1096" y="3790"/>
                      </a:lnTo>
                      <a:lnTo>
                        <a:pt x="1096" y="3792"/>
                      </a:lnTo>
                      <a:lnTo>
                        <a:pt x="1098" y="3794"/>
                      </a:lnTo>
                      <a:lnTo>
                        <a:pt x="1100" y="3796"/>
                      </a:lnTo>
                      <a:lnTo>
                        <a:pt x="1102" y="3798"/>
                      </a:lnTo>
                      <a:lnTo>
                        <a:pt x="1106" y="3800"/>
                      </a:lnTo>
                      <a:lnTo>
                        <a:pt x="1108" y="3802"/>
                      </a:lnTo>
                      <a:lnTo>
                        <a:pt x="1110" y="3802"/>
                      </a:lnTo>
                      <a:lnTo>
                        <a:pt x="1112" y="3800"/>
                      </a:lnTo>
                      <a:lnTo>
                        <a:pt x="1114" y="3800"/>
                      </a:lnTo>
                      <a:lnTo>
                        <a:pt x="1116" y="3800"/>
                      </a:lnTo>
                      <a:lnTo>
                        <a:pt x="1118" y="3798"/>
                      </a:lnTo>
                      <a:lnTo>
                        <a:pt x="1120" y="3796"/>
                      </a:lnTo>
                      <a:lnTo>
                        <a:pt x="1122" y="3794"/>
                      </a:lnTo>
                      <a:lnTo>
                        <a:pt x="1124" y="3794"/>
                      </a:lnTo>
                      <a:lnTo>
                        <a:pt x="1126" y="3792"/>
                      </a:lnTo>
                      <a:lnTo>
                        <a:pt x="1114" y="3784"/>
                      </a:lnTo>
                      <a:lnTo>
                        <a:pt x="1118" y="3786"/>
                      </a:lnTo>
                      <a:lnTo>
                        <a:pt x="1122" y="3790"/>
                      </a:lnTo>
                      <a:lnTo>
                        <a:pt x="1124" y="3792"/>
                      </a:lnTo>
                      <a:lnTo>
                        <a:pt x="1128" y="3796"/>
                      </a:lnTo>
                      <a:lnTo>
                        <a:pt x="1132" y="3798"/>
                      </a:lnTo>
                      <a:lnTo>
                        <a:pt x="1136" y="3800"/>
                      </a:lnTo>
                      <a:lnTo>
                        <a:pt x="1140" y="3802"/>
                      </a:lnTo>
                      <a:lnTo>
                        <a:pt x="1144" y="3802"/>
                      </a:lnTo>
                      <a:lnTo>
                        <a:pt x="1150" y="3802"/>
                      </a:lnTo>
                      <a:lnTo>
                        <a:pt x="1154" y="3800"/>
                      </a:lnTo>
                      <a:lnTo>
                        <a:pt x="1164" y="3792"/>
                      </a:lnTo>
                      <a:lnTo>
                        <a:pt x="1170" y="3780"/>
                      </a:lnTo>
                      <a:lnTo>
                        <a:pt x="1176" y="3770"/>
                      </a:lnTo>
                      <a:lnTo>
                        <a:pt x="1182" y="3758"/>
                      </a:lnTo>
                      <a:lnTo>
                        <a:pt x="1184" y="3746"/>
                      </a:lnTo>
                      <a:lnTo>
                        <a:pt x="1188" y="3734"/>
                      </a:lnTo>
                      <a:lnTo>
                        <a:pt x="1192" y="3722"/>
                      </a:lnTo>
                      <a:lnTo>
                        <a:pt x="1196" y="3710"/>
                      </a:lnTo>
                      <a:lnTo>
                        <a:pt x="1202" y="3698"/>
                      </a:lnTo>
                      <a:lnTo>
                        <a:pt x="1210" y="3688"/>
                      </a:lnTo>
                      <a:lnTo>
                        <a:pt x="1196" y="3684"/>
                      </a:lnTo>
                      <a:lnTo>
                        <a:pt x="1188" y="3674"/>
                      </a:lnTo>
                      <a:lnTo>
                        <a:pt x="1182" y="3662"/>
                      </a:lnTo>
                      <a:lnTo>
                        <a:pt x="1180" y="3650"/>
                      </a:lnTo>
                      <a:lnTo>
                        <a:pt x="1178" y="3636"/>
                      </a:lnTo>
                      <a:lnTo>
                        <a:pt x="1178" y="3622"/>
                      </a:lnTo>
                      <a:lnTo>
                        <a:pt x="1174" y="3610"/>
                      </a:lnTo>
                      <a:lnTo>
                        <a:pt x="1168" y="3602"/>
                      </a:lnTo>
                      <a:lnTo>
                        <a:pt x="1158" y="3598"/>
                      </a:lnTo>
                      <a:lnTo>
                        <a:pt x="1142" y="3600"/>
                      </a:lnTo>
                      <a:lnTo>
                        <a:pt x="1142" y="3572"/>
                      </a:lnTo>
                      <a:lnTo>
                        <a:pt x="1150" y="3570"/>
                      </a:lnTo>
                      <a:lnTo>
                        <a:pt x="1156" y="3570"/>
                      </a:lnTo>
                      <a:lnTo>
                        <a:pt x="1160" y="3572"/>
                      </a:lnTo>
                      <a:lnTo>
                        <a:pt x="1164" y="3574"/>
                      </a:lnTo>
                      <a:lnTo>
                        <a:pt x="1168" y="3578"/>
                      </a:lnTo>
                      <a:lnTo>
                        <a:pt x="1170" y="3584"/>
                      </a:lnTo>
                      <a:lnTo>
                        <a:pt x="1174" y="3588"/>
                      </a:lnTo>
                      <a:lnTo>
                        <a:pt x="1176" y="3594"/>
                      </a:lnTo>
                      <a:lnTo>
                        <a:pt x="1178" y="3598"/>
                      </a:lnTo>
                      <a:lnTo>
                        <a:pt x="1182" y="3600"/>
                      </a:lnTo>
                      <a:lnTo>
                        <a:pt x="1202" y="3580"/>
                      </a:lnTo>
                      <a:lnTo>
                        <a:pt x="1204" y="3582"/>
                      </a:lnTo>
                      <a:lnTo>
                        <a:pt x="1204" y="3582"/>
                      </a:lnTo>
                      <a:lnTo>
                        <a:pt x="1206" y="3584"/>
                      </a:lnTo>
                      <a:lnTo>
                        <a:pt x="1208" y="3586"/>
                      </a:lnTo>
                      <a:lnTo>
                        <a:pt x="1208" y="3588"/>
                      </a:lnTo>
                      <a:lnTo>
                        <a:pt x="1210" y="3590"/>
                      </a:lnTo>
                      <a:lnTo>
                        <a:pt x="1212" y="3590"/>
                      </a:lnTo>
                      <a:lnTo>
                        <a:pt x="1216" y="3592"/>
                      </a:lnTo>
                      <a:lnTo>
                        <a:pt x="1218" y="3592"/>
                      </a:lnTo>
                      <a:lnTo>
                        <a:pt x="1222" y="3592"/>
                      </a:lnTo>
                      <a:lnTo>
                        <a:pt x="1224" y="3590"/>
                      </a:lnTo>
                      <a:lnTo>
                        <a:pt x="1224" y="3588"/>
                      </a:lnTo>
                      <a:lnTo>
                        <a:pt x="1226" y="3586"/>
                      </a:lnTo>
                      <a:lnTo>
                        <a:pt x="1228" y="3584"/>
                      </a:lnTo>
                      <a:lnTo>
                        <a:pt x="1228" y="3582"/>
                      </a:lnTo>
                      <a:lnTo>
                        <a:pt x="1230" y="3580"/>
                      </a:lnTo>
                      <a:lnTo>
                        <a:pt x="1230" y="3578"/>
                      </a:lnTo>
                      <a:lnTo>
                        <a:pt x="1230" y="3576"/>
                      </a:lnTo>
                      <a:lnTo>
                        <a:pt x="1230" y="3574"/>
                      </a:lnTo>
                      <a:lnTo>
                        <a:pt x="1230" y="3572"/>
                      </a:lnTo>
                      <a:lnTo>
                        <a:pt x="1182" y="3532"/>
                      </a:lnTo>
                      <a:lnTo>
                        <a:pt x="1184" y="3530"/>
                      </a:lnTo>
                      <a:lnTo>
                        <a:pt x="1184" y="3530"/>
                      </a:lnTo>
                      <a:lnTo>
                        <a:pt x="1186" y="3528"/>
                      </a:lnTo>
                      <a:lnTo>
                        <a:pt x="1188" y="3526"/>
                      </a:lnTo>
                      <a:lnTo>
                        <a:pt x="1188" y="3526"/>
                      </a:lnTo>
                      <a:lnTo>
                        <a:pt x="1190" y="3524"/>
                      </a:lnTo>
                      <a:lnTo>
                        <a:pt x="1190" y="3522"/>
                      </a:lnTo>
                      <a:lnTo>
                        <a:pt x="1190" y="3518"/>
                      </a:lnTo>
                      <a:lnTo>
                        <a:pt x="1190" y="3516"/>
                      </a:lnTo>
                      <a:lnTo>
                        <a:pt x="1190" y="3512"/>
                      </a:lnTo>
                      <a:lnTo>
                        <a:pt x="1182" y="3504"/>
                      </a:lnTo>
                      <a:lnTo>
                        <a:pt x="1162" y="3524"/>
                      </a:lnTo>
                      <a:lnTo>
                        <a:pt x="1142" y="3496"/>
                      </a:lnTo>
                      <a:lnTo>
                        <a:pt x="1134" y="3504"/>
                      </a:lnTo>
                      <a:lnTo>
                        <a:pt x="1126" y="3496"/>
                      </a:lnTo>
                      <a:lnTo>
                        <a:pt x="1142" y="3476"/>
                      </a:lnTo>
                      <a:lnTo>
                        <a:pt x="1138" y="3472"/>
                      </a:lnTo>
                      <a:lnTo>
                        <a:pt x="1134" y="3468"/>
                      </a:lnTo>
                      <a:lnTo>
                        <a:pt x="1130" y="3464"/>
                      </a:lnTo>
                      <a:lnTo>
                        <a:pt x="1128" y="3458"/>
                      </a:lnTo>
                      <a:lnTo>
                        <a:pt x="1128" y="3454"/>
                      </a:lnTo>
                      <a:lnTo>
                        <a:pt x="1126" y="3448"/>
                      </a:lnTo>
                      <a:lnTo>
                        <a:pt x="1128" y="3444"/>
                      </a:lnTo>
                      <a:lnTo>
                        <a:pt x="1128" y="3438"/>
                      </a:lnTo>
                      <a:lnTo>
                        <a:pt x="1130" y="3434"/>
                      </a:lnTo>
                      <a:lnTo>
                        <a:pt x="1134" y="3428"/>
                      </a:lnTo>
                      <a:lnTo>
                        <a:pt x="1154" y="3408"/>
                      </a:lnTo>
                      <a:lnTo>
                        <a:pt x="1152" y="3404"/>
                      </a:lnTo>
                      <a:lnTo>
                        <a:pt x="1148" y="3402"/>
                      </a:lnTo>
                      <a:lnTo>
                        <a:pt x="1144" y="3400"/>
                      </a:lnTo>
                      <a:lnTo>
                        <a:pt x="1140" y="3398"/>
                      </a:lnTo>
                      <a:lnTo>
                        <a:pt x="1136" y="3398"/>
                      </a:lnTo>
                      <a:lnTo>
                        <a:pt x="1130" y="3398"/>
                      </a:lnTo>
                      <a:lnTo>
                        <a:pt x="1126" y="3398"/>
                      </a:lnTo>
                      <a:lnTo>
                        <a:pt x="1122" y="3400"/>
                      </a:lnTo>
                      <a:lnTo>
                        <a:pt x="1118" y="3400"/>
                      </a:lnTo>
                      <a:lnTo>
                        <a:pt x="1114" y="3400"/>
                      </a:lnTo>
                      <a:lnTo>
                        <a:pt x="1110" y="3406"/>
                      </a:lnTo>
                      <a:lnTo>
                        <a:pt x="1106" y="3414"/>
                      </a:lnTo>
                      <a:lnTo>
                        <a:pt x="1104" y="3420"/>
                      </a:lnTo>
                      <a:lnTo>
                        <a:pt x="1104" y="3428"/>
                      </a:lnTo>
                      <a:lnTo>
                        <a:pt x="1102" y="3436"/>
                      </a:lnTo>
                      <a:lnTo>
                        <a:pt x="1102" y="3444"/>
                      </a:lnTo>
                      <a:lnTo>
                        <a:pt x="1100" y="3452"/>
                      </a:lnTo>
                      <a:lnTo>
                        <a:pt x="1098" y="3460"/>
                      </a:lnTo>
                      <a:lnTo>
                        <a:pt x="1096" y="3468"/>
                      </a:lnTo>
                      <a:lnTo>
                        <a:pt x="1094" y="3476"/>
                      </a:lnTo>
                      <a:lnTo>
                        <a:pt x="1078" y="3448"/>
                      </a:lnTo>
                      <a:lnTo>
                        <a:pt x="1086" y="3456"/>
                      </a:lnTo>
                      <a:lnTo>
                        <a:pt x="1090" y="3446"/>
                      </a:lnTo>
                      <a:lnTo>
                        <a:pt x="1094" y="3436"/>
                      </a:lnTo>
                      <a:lnTo>
                        <a:pt x="1096" y="3424"/>
                      </a:lnTo>
                      <a:lnTo>
                        <a:pt x="1098" y="3412"/>
                      </a:lnTo>
                      <a:lnTo>
                        <a:pt x="1098" y="3400"/>
                      </a:lnTo>
                      <a:lnTo>
                        <a:pt x="1098" y="3388"/>
                      </a:lnTo>
                      <a:lnTo>
                        <a:pt x="1096" y="3376"/>
                      </a:lnTo>
                      <a:lnTo>
                        <a:pt x="1094" y="3362"/>
                      </a:lnTo>
                      <a:lnTo>
                        <a:pt x="1090" y="3352"/>
                      </a:lnTo>
                      <a:lnTo>
                        <a:pt x="1086" y="3340"/>
                      </a:lnTo>
                      <a:lnTo>
                        <a:pt x="1078" y="3352"/>
                      </a:lnTo>
                      <a:lnTo>
                        <a:pt x="1076" y="3352"/>
                      </a:lnTo>
                      <a:lnTo>
                        <a:pt x="1076" y="3348"/>
                      </a:lnTo>
                      <a:lnTo>
                        <a:pt x="1076" y="3342"/>
                      </a:lnTo>
                      <a:lnTo>
                        <a:pt x="1076" y="3334"/>
                      </a:lnTo>
                      <a:lnTo>
                        <a:pt x="1076" y="3326"/>
                      </a:lnTo>
                      <a:lnTo>
                        <a:pt x="1076" y="3316"/>
                      </a:lnTo>
                      <a:lnTo>
                        <a:pt x="1074" y="3306"/>
                      </a:lnTo>
                      <a:lnTo>
                        <a:pt x="1072" y="3298"/>
                      </a:lnTo>
                      <a:lnTo>
                        <a:pt x="1070" y="3290"/>
                      </a:lnTo>
                      <a:lnTo>
                        <a:pt x="1066" y="3284"/>
                      </a:lnTo>
                      <a:lnTo>
                        <a:pt x="1064" y="3290"/>
                      </a:lnTo>
                      <a:lnTo>
                        <a:pt x="1060" y="3296"/>
                      </a:lnTo>
                      <a:lnTo>
                        <a:pt x="1058" y="3300"/>
                      </a:lnTo>
                      <a:lnTo>
                        <a:pt x="1054" y="3306"/>
                      </a:lnTo>
                      <a:lnTo>
                        <a:pt x="1052" y="3310"/>
                      </a:lnTo>
                      <a:lnTo>
                        <a:pt x="1048" y="3316"/>
                      </a:lnTo>
                      <a:lnTo>
                        <a:pt x="1046" y="3322"/>
                      </a:lnTo>
                      <a:lnTo>
                        <a:pt x="1046" y="3328"/>
                      </a:lnTo>
                      <a:lnTo>
                        <a:pt x="1046" y="3334"/>
                      </a:lnTo>
                      <a:lnTo>
                        <a:pt x="1046" y="3340"/>
                      </a:lnTo>
                      <a:lnTo>
                        <a:pt x="1040" y="3332"/>
                      </a:lnTo>
                      <a:lnTo>
                        <a:pt x="1036" y="3322"/>
                      </a:lnTo>
                      <a:lnTo>
                        <a:pt x="1038" y="3314"/>
                      </a:lnTo>
                      <a:lnTo>
                        <a:pt x="1040" y="3306"/>
                      </a:lnTo>
                      <a:lnTo>
                        <a:pt x="1042" y="3296"/>
                      </a:lnTo>
                      <a:lnTo>
                        <a:pt x="1046" y="3288"/>
                      </a:lnTo>
                      <a:lnTo>
                        <a:pt x="1050" y="3280"/>
                      </a:lnTo>
                      <a:lnTo>
                        <a:pt x="1050" y="3272"/>
                      </a:lnTo>
                      <a:lnTo>
                        <a:pt x="1050" y="3264"/>
                      </a:lnTo>
                      <a:lnTo>
                        <a:pt x="1046" y="3256"/>
                      </a:lnTo>
                      <a:lnTo>
                        <a:pt x="1030" y="3272"/>
                      </a:lnTo>
                      <a:lnTo>
                        <a:pt x="1018" y="3196"/>
                      </a:lnTo>
                      <a:lnTo>
                        <a:pt x="990" y="3216"/>
                      </a:lnTo>
                      <a:lnTo>
                        <a:pt x="994" y="3214"/>
                      </a:lnTo>
                      <a:lnTo>
                        <a:pt x="996" y="3210"/>
                      </a:lnTo>
                      <a:lnTo>
                        <a:pt x="998" y="3208"/>
                      </a:lnTo>
                      <a:lnTo>
                        <a:pt x="1000" y="3204"/>
                      </a:lnTo>
                      <a:lnTo>
                        <a:pt x="1002" y="3200"/>
                      </a:lnTo>
                      <a:lnTo>
                        <a:pt x="1004" y="3194"/>
                      </a:lnTo>
                      <a:lnTo>
                        <a:pt x="1006" y="3190"/>
                      </a:lnTo>
                      <a:lnTo>
                        <a:pt x="1008" y="3186"/>
                      </a:lnTo>
                      <a:lnTo>
                        <a:pt x="1008" y="3180"/>
                      </a:lnTo>
                      <a:lnTo>
                        <a:pt x="1010" y="3176"/>
                      </a:lnTo>
                      <a:lnTo>
                        <a:pt x="998" y="3182"/>
                      </a:lnTo>
                      <a:lnTo>
                        <a:pt x="988" y="3182"/>
                      </a:lnTo>
                      <a:lnTo>
                        <a:pt x="984" y="3178"/>
                      </a:lnTo>
                      <a:lnTo>
                        <a:pt x="978" y="3172"/>
                      </a:lnTo>
                      <a:lnTo>
                        <a:pt x="976" y="3164"/>
                      </a:lnTo>
                      <a:lnTo>
                        <a:pt x="972" y="3156"/>
                      </a:lnTo>
                      <a:lnTo>
                        <a:pt x="968" y="3148"/>
                      </a:lnTo>
                      <a:lnTo>
                        <a:pt x="962" y="3144"/>
                      </a:lnTo>
                      <a:lnTo>
                        <a:pt x="954" y="3144"/>
                      </a:lnTo>
                      <a:lnTo>
                        <a:pt x="942" y="3148"/>
                      </a:lnTo>
                      <a:lnTo>
                        <a:pt x="946" y="3130"/>
                      </a:lnTo>
                      <a:lnTo>
                        <a:pt x="948" y="3114"/>
                      </a:lnTo>
                      <a:lnTo>
                        <a:pt x="950" y="3096"/>
                      </a:lnTo>
                      <a:lnTo>
                        <a:pt x="952" y="3080"/>
                      </a:lnTo>
                      <a:lnTo>
                        <a:pt x="952" y="3064"/>
                      </a:lnTo>
                      <a:lnTo>
                        <a:pt x="952" y="3048"/>
                      </a:lnTo>
                      <a:lnTo>
                        <a:pt x="952" y="3032"/>
                      </a:lnTo>
                      <a:lnTo>
                        <a:pt x="950" y="3016"/>
                      </a:lnTo>
                      <a:lnTo>
                        <a:pt x="950" y="3000"/>
                      </a:lnTo>
                      <a:lnTo>
                        <a:pt x="950" y="2984"/>
                      </a:lnTo>
                      <a:lnTo>
                        <a:pt x="934" y="3004"/>
                      </a:lnTo>
                      <a:lnTo>
                        <a:pt x="914" y="2852"/>
                      </a:lnTo>
                      <a:lnTo>
                        <a:pt x="902" y="2860"/>
                      </a:lnTo>
                      <a:lnTo>
                        <a:pt x="902" y="2856"/>
                      </a:lnTo>
                      <a:lnTo>
                        <a:pt x="902" y="2852"/>
                      </a:lnTo>
                      <a:lnTo>
                        <a:pt x="904" y="2848"/>
                      </a:lnTo>
                      <a:lnTo>
                        <a:pt x="904" y="2844"/>
                      </a:lnTo>
                      <a:lnTo>
                        <a:pt x="904" y="2840"/>
                      </a:lnTo>
                      <a:lnTo>
                        <a:pt x="904" y="2836"/>
                      </a:lnTo>
                      <a:lnTo>
                        <a:pt x="902" y="2832"/>
                      </a:lnTo>
                      <a:lnTo>
                        <a:pt x="900" y="2828"/>
                      </a:lnTo>
                      <a:lnTo>
                        <a:pt x="898" y="2826"/>
                      </a:lnTo>
                      <a:lnTo>
                        <a:pt x="894" y="2824"/>
                      </a:lnTo>
                      <a:lnTo>
                        <a:pt x="892" y="2828"/>
                      </a:lnTo>
                      <a:lnTo>
                        <a:pt x="888" y="2834"/>
                      </a:lnTo>
                      <a:lnTo>
                        <a:pt x="884" y="2838"/>
                      </a:lnTo>
                      <a:lnTo>
                        <a:pt x="882" y="2842"/>
                      </a:lnTo>
                      <a:lnTo>
                        <a:pt x="878" y="2846"/>
                      </a:lnTo>
                      <a:lnTo>
                        <a:pt x="876" y="2850"/>
                      </a:lnTo>
                      <a:lnTo>
                        <a:pt x="874" y="2854"/>
                      </a:lnTo>
                      <a:lnTo>
                        <a:pt x="872" y="2860"/>
                      </a:lnTo>
                      <a:lnTo>
                        <a:pt x="872" y="2866"/>
                      </a:lnTo>
                      <a:lnTo>
                        <a:pt x="874" y="2872"/>
                      </a:lnTo>
                      <a:lnTo>
                        <a:pt x="854" y="2872"/>
                      </a:lnTo>
                      <a:lnTo>
                        <a:pt x="858" y="2856"/>
                      </a:lnTo>
                      <a:lnTo>
                        <a:pt x="862" y="2838"/>
                      </a:lnTo>
                      <a:lnTo>
                        <a:pt x="864" y="2818"/>
                      </a:lnTo>
                      <a:lnTo>
                        <a:pt x="866" y="2796"/>
                      </a:lnTo>
                      <a:lnTo>
                        <a:pt x="866" y="2774"/>
                      </a:lnTo>
                      <a:lnTo>
                        <a:pt x="866" y="2752"/>
                      </a:lnTo>
                      <a:lnTo>
                        <a:pt x="864" y="2732"/>
                      </a:lnTo>
                      <a:lnTo>
                        <a:pt x="862" y="2712"/>
                      </a:lnTo>
                      <a:lnTo>
                        <a:pt x="858" y="2694"/>
                      </a:lnTo>
                      <a:lnTo>
                        <a:pt x="854" y="2680"/>
                      </a:lnTo>
                      <a:lnTo>
                        <a:pt x="844" y="2692"/>
                      </a:lnTo>
                      <a:lnTo>
                        <a:pt x="840" y="2706"/>
                      </a:lnTo>
                      <a:lnTo>
                        <a:pt x="836" y="2720"/>
                      </a:lnTo>
                      <a:lnTo>
                        <a:pt x="836" y="2736"/>
                      </a:lnTo>
                      <a:lnTo>
                        <a:pt x="836" y="2754"/>
                      </a:lnTo>
                      <a:lnTo>
                        <a:pt x="836" y="2770"/>
                      </a:lnTo>
                      <a:lnTo>
                        <a:pt x="836" y="2786"/>
                      </a:lnTo>
                      <a:lnTo>
                        <a:pt x="834" y="2802"/>
                      </a:lnTo>
                      <a:lnTo>
                        <a:pt x="832" y="2818"/>
                      </a:lnTo>
                      <a:lnTo>
                        <a:pt x="826" y="2832"/>
                      </a:lnTo>
                      <a:lnTo>
                        <a:pt x="820" y="2820"/>
                      </a:lnTo>
                      <a:lnTo>
                        <a:pt x="818" y="2806"/>
                      </a:lnTo>
                      <a:lnTo>
                        <a:pt x="820" y="2794"/>
                      </a:lnTo>
                      <a:lnTo>
                        <a:pt x="824" y="2782"/>
                      </a:lnTo>
                      <a:lnTo>
                        <a:pt x="828" y="2770"/>
                      </a:lnTo>
                      <a:lnTo>
                        <a:pt x="834" y="2758"/>
                      </a:lnTo>
                      <a:lnTo>
                        <a:pt x="838" y="2746"/>
                      </a:lnTo>
                      <a:lnTo>
                        <a:pt x="838" y="2734"/>
                      </a:lnTo>
                      <a:lnTo>
                        <a:pt x="834" y="2722"/>
                      </a:lnTo>
                      <a:lnTo>
                        <a:pt x="826" y="2708"/>
                      </a:lnTo>
                      <a:lnTo>
                        <a:pt x="838" y="2716"/>
                      </a:lnTo>
                      <a:lnTo>
                        <a:pt x="848" y="2704"/>
                      </a:lnTo>
                      <a:lnTo>
                        <a:pt x="852" y="2690"/>
                      </a:lnTo>
                      <a:lnTo>
                        <a:pt x="852" y="2678"/>
                      </a:lnTo>
                      <a:lnTo>
                        <a:pt x="850" y="2666"/>
                      </a:lnTo>
                      <a:lnTo>
                        <a:pt x="846" y="2652"/>
                      </a:lnTo>
                      <a:lnTo>
                        <a:pt x="842" y="2640"/>
                      </a:lnTo>
                      <a:lnTo>
                        <a:pt x="838" y="2628"/>
                      </a:lnTo>
                      <a:lnTo>
                        <a:pt x="836" y="2616"/>
                      </a:lnTo>
                      <a:lnTo>
                        <a:pt x="834" y="2604"/>
                      </a:lnTo>
                      <a:lnTo>
                        <a:pt x="838" y="2592"/>
                      </a:lnTo>
                      <a:lnTo>
                        <a:pt x="834" y="2592"/>
                      </a:lnTo>
                      <a:lnTo>
                        <a:pt x="832" y="2592"/>
                      </a:lnTo>
                      <a:lnTo>
                        <a:pt x="828" y="2592"/>
                      </a:lnTo>
                      <a:lnTo>
                        <a:pt x="826" y="2592"/>
                      </a:lnTo>
                      <a:lnTo>
                        <a:pt x="824" y="2594"/>
                      </a:lnTo>
                      <a:lnTo>
                        <a:pt x="824" y="2594"/>
                      </a:lnTo>
                      <a:lnTo>
                        <a:pt x="822" y="2596"/>
                      </a:lnTo>
                      <a:lnTo>
                        <a:pt x="820" y="2598"/>
                      </a:lnTo>
                      <a:lnTo>
                        <a:pt x="820" y="2598"/>
                      </a:lnTo>
                      <a:lnTo>
                        <a:pt x="818" y="2600"/>
                      </a:lnTo>
                      <a:lnTo>
                        <a:pt x="818" y="2632"/>
                      </a:lnTo>
                      <a:lnTo>
                        <a:pt x="798" y="2632"/>
                      </a:lnTo>
                      <a:lnTo>
                        <a:pt x="800" y="2606"/>
                      </a:lnTo>
                      <a:lnTo>
                        <a:pt x="800" y="2582"/>
                      </a:lnTo>
                      <a:lnTo>
                        <a:pt x="798" y="2562"/>
                      </a:lnTo>
                      <a:lnTo>
                        <a:pt x="796" y="2542"/>
                      </a:lnTo>
                      <a:lnTo>
                        <a:pt x="792" y="2524"/>
                      </a:lnTo>
                      <a:lnTo>
                        <a:pt x="788" y="2506"/>
                      </a:lnTo>
                      <a:lnTo>
                        <a:pt x="786" y="2488"/>
                      </a:lnTo>
                      <a:lnTo>
                        <a:pt x="782" y="2468"/>
                      </a:lnTo>
                      <a:lnTo>
                        <a:pt x="780" y="2446"/>
                      </a:lnTo>
                      <a:lnTo>
                        <a:pt x="778" y="2420"/>
                      </a:lnTo>
                      <a:lnTo>
                        <a:pt x="768" y="2416"/>
                      </a:lnTo>
                      <a:lnTo>
                        <a:pt x="764" y="2408"/>
                      </a:lnTo>
                      <a:lnTo>
                        <a:pt x="760" y="2398"/>
                      </a:lnTo>
                      <a:lnTo>
                        <a:pt x="760" y="2388"/>
                      </a:lnTo>
                      <a:lnTo>
                        <a:pt x="760" y="2376"/>
                      </a:lnTo>
                      <a:lnTo>
                        <a:pt x="760" y="2364"/>
                      </a:lnTo>
                      <a:lnTo>
                        <a:pt x="760" y="2354"/>
                      </a:lnTo>
                      <a:lnTo>
                        <a:pt x="758" y="2342"/>
                      </a:lnTo>
                      <a:lnTo>
                        <a:pt x="756" y="2332"/>
                      </a:lnTo>
                      <a:lnTo>
                        <a:pt x="750" y="2324"/>
                      </a:lnTo>
                      <a:lnTo>
                        <a:pt x="742" y="2332"/>
                      </a:lnTo>
                      <a:lnTo>
                        <a:pt x="732" y="2328"/>
                      </a:lnTo>
                      <a:lnTo>
                        <a:pt x="724" y="2322"/>
                      </a:lnTo>
                      <a:lnTo>
                        <a:pt x="722" y="2316"/>
                      </a:lnTo>
                      <a:lnTo>
                        <a:pt x="722" y="2308"/>
                      </a:lnTo>
                      <a:lnTo>
                        <a:pt x="726" y="2300"/>
                      </a:lnTo>
                      <a:lnTo>
                        <a:pt x="730" y="2292"/>
                      </a:lnTo>
                      <a:lnTo>
                        <a:pt x="734" y="2282"/>
                      </a:lnTo>
                      <a:lnTo>
                        <a:pt x="738" y="2274"/>
                      </a:lnTo>
                      <a:lnTo>
                        <a:pt x="740" y="2264"/>
                      </a:lnTo>
                      <a:lnTo>
                        <a:pt x="742" y="2256"/>
                      </a:lnTo>
                      <a:lnTo>
                        <a:pt x="734" y="2260"/>
                      </a:lnTo>
                      <a:lnTo>
                        <a:pt x="728" y="2260"/>
                      </a:lnTo>
                      <a:lnTo>
                        <a:pt x="722" y="2258"/>
                      </a:lnTo>
                      <a:lnTo>
                        <a:pt x="718" y="2254"/>
                      </a:lnTo>
                      <a:lnTo>
                        <a:pt x="716" y="2248"/>
                      </a:lnTo>
                      <a:lnTo>
                        <a:pt x="714" y="2242"/>
                      </a:lnTo>
                      <a:lnTo>
                        <a:pt x="712" y="2234"/>
                      </a:lnTo>
                      <a:lnTo>
                        <a:pt x="710" y="2226"/>
                      </a:lnTo>
                      <a:lnTo>
                        <a:pt x="710" y="2216"/>
                      </a:lnTo>
                      <a:lnTo>
                        <a:pt x="710" y="2208"/>
                      </a:lnTo>
                      <a:lnTo>
                        <a:pt x="702" y="2200"/>
                      </a:lnTo>
                      <a:lnTo>
                        <a:pt x="698" y="2204"/>
                      </a:lnTo>
                      <a:lnTo>
                        <a:pt x="696" y="2208"/>
                      </a:lnTo>
                      <a:lnTo>
                        <a:pt x="694" y="2214"/>
                      </a:lnTo>
                      <a:lnTo>
                        <a:pt x="692" y="2218"/>
                      </a:lnTo>
                      <a:lnTo>
                        <a:pt x="690" y="2224"/>
                      </a:lnTo>
                      <a:lnTo>
                        <a:pt x="690" y="2230"/>
                      </a:lnTo>
                      <a:lnTo>
                        <a:pt x="688" y="2234"/>
                      </a:lnTo>
                      <a:lnTo>
                        <a:pt x="684" y="2240"/>
                      </a:lnTo>
                      <a:lnTo>
                        <a:pt x="680" y="2244"/>
                      </a:lnTo>
                      <a:lnTo>
                        <a:pt x="674" y="2248"/>
                      </a:lnTo>
                      <a:lnTo>
                        <a:pt x="676" y="2234"/>
                      </a:lnTo>
                      <a:lnTo>
                        <a:pt x="676" y="2218"/>
                      </a:lnTo>
                      <a:lnTo>
                        <a:pt x="674" y="2204"/>
                      </a:lnTo>
                      <a:lnTo>
                        <a:pt x="674" y="2188"/>
                      </a:lnTo>
                      <a:lnTo>
                        <a:pt x="672" y="2174"/>
                      </a:lnTo>
                      <a:lnTo>
                        <a:pt x="670" y="2158"/>
                      </a:lnTo>
                      <a:lnTo>
                        <a:pt x="672" y="2144"/>
                      </a:lnTo>
                      <a:lnTo>
                        <a:pt x="672" y="2130"/>
                      </a:lnTo>
                      <a:lnTo>
                        <a:pt x="676" y="2116"/>
                      </a:lnTo>
                      <a:lnTo>
                        <a:pt x="682" y="2104"/>
                      </a:lnTo>
                      <a:lnTo>
                        <a:pt x="674" y="2092"/>
                      </a:lnTo>
                      <a:lnTo>
                        <a:pt x="660" y="2100"/>
                      </a:lnTo>
                      <a:lnTo>
                        <a:pt x="650" y="2112"/>
                      </a:lnTo>
                      <a:lnTo>
                        <a:pt x="646" y="2126"/>
                      </a:lnTo>
                      <a:lnTo>
                        <a:pt x="644" y="2140"/>
                      </a:lnTo>
                      <a:lnTo>
                        <a:pt x="644" y="2156"/>
                      </a:lnTo>
                      <a:lnTo>
                        <a:pt x="644" y="2174"/>
                      </a:lnTo>
                      <a:lnTo>
                        <a:pt x="644" y="2190"/>
                      </a:lnTo>
                      <a:lnTo>
                        <a:pt x="644" y="2206"/>
                      </a:lnTo>
                      <a:lnTo>
                        <a:pt x="640" y="2222"/>
                      </a:lnTo>
                      <a:lnTo>
                        <a:pt x="634" y="2236"/>
                      </a:lnTo>
                      <a:lnTo>
                        <a:pt x="624" y="2226"/>
                      </a:lnTo>
                      <a:lnTo>
                        <a:pt x="620" y="2214"/>
                      </a:lnTo>
                      <a:lnTo>
                        <a:pt x="616" y="2202"/>
                      </a:lnTo>
                      <a:lnTo>
                        <a:pt x="616" y="2186"/>
                      </a:lnTo>
                      <a:lnTo>
                        <a:pt x="616" y="2170"/>
                      </a:lnTo>
                      <a:lnTo>
                        <a:pt x="616" y="2154"/>
                      </a:lnTo>
                      <a:lnTo>
                        <a:pt x="616" y="2138"/>
                      </a:lnTo>
                      <a:lnTo>
                        <a:pt x="614" y="2122"/>
                      </a:lnTo>
                      <a:lnTo>
                        <a:pt x="612" y="2106"/>
                      </a:lnTo>
                      <a:lnTo>
                        <a:pt x="606" y="2092"/>
                      </a:lnTo>
                      <a:lnTo>
                        <a:pt x="604" y="2092"/>
                      </a:lnTo>
                      <a:lnTo>
                        <a:pt x="602" y="2092"/>
                      </a:lnTo>
                      <a:lnTo>
                        <a:pt x="598" y="2094"/>
                      </a:lnTo>
                      <a:lnTo>
                        <a:pt x="596" y="2094"/>
                      </a:lnTo>
                      <a:lnTo>
                        <a:pt x="594" y="2096"/>
                      </a:lnTo>
                      <a:lnTo>
                        <a:pt x="592" y="2096"/>
                      </a:lnTo>
                      <a:lnTo>
                        <a:pt x="590" y="2098"/>
                      </a:lnTo>
                      <a:lnTo>
                        <a:pt x="588" y="2100"/>
                      </a:lnTo>
                      <a:lnTo>
                        <a:pt x="588" y="2102"/>
                      </a:lnTo>
                      <a:lnTo>
                        <a:pt x="586" y="2104"/>
                      </a:lnTo>
                      <a:lnTo>
                        <a:pt x="586" y="2132"/>
                      </a:lnTo>
                      <a:lnTo>
                        <a:pt x="566" y="2112"/>
                      </a:lnTo>
                      <a:lnTo>
                        <a:pt x="570" y="2106"/>
                      </a:lnTo>
                      <a:lnTo>
                        <a:pt x="576" y="2100"/>
                      </a:lnTo>
                      <a:lnTo>
                        <a:pt x="584" y="2094"/>
                      </a:lnTo>
                      <a:lnTo>
                        <a:pt x="590" y="2088"/>
                      </a:lnTo>
                      <a:lnTo>
                        <a:pt x="596" y="2082"/>
                      </a:lnTo>
                      <a:lnTo>
                        <a:pt x="602" y="2076"/>
                      </a:lnTo>
                      <a:lnTo>
                        <a:pt x="604" y="2070"/>
                      </a:lnTo>
                      <a:lnTo>
                        <a:pt x="602" y="2062"/>
                      </a:lnTo>
                      <a:lnTo>
                        <a:pt x="596" y="2054"/>
                      </a:lnTo>
                      <a:lnTo>
                        <a:pt x="586" y="2044"/>
                      </a:lnTo>
                      <a:lnTo>
                        <a:pt x="584" y="2046"/>
                      </a:lnTo>
                      <a:lnTo>
                        <a:pt x="584" y="2046"/>
                      </a:lnTo>
                      <a:lnTo>
                        <a:pt x="582" y="2048"/>
                      </a:lnTo>
                      <a:lnTo>
                        <a:pt x="580" y="2050"/>
                      </a:lnTo>
                      <a:lnTo>
                        <a:pt x="578" y="2052"/>
                      </a:lnTo>
                      <a:lnTo>
                        <a:pt x="576" y="2054"/>
                      </a:lnTo>
                      <a:lnTo>
                        <a:pt x="574" y="2054"/>
                      </a:lnTo>
                      <a:lnTo>
                        <a:pt x="572" y="2056"/>
                      </a:lnTo>
                      <a:lnTo>
                        <a:pt x="570" y="2056"/>
                      </a:lnTo>
                      <a:lnTo>
                        <a:pt x="566" y="2056"/>
                      </a:lnTo>
                      <a:lnTo>
                        <a:pt x="566" y="2024"/>
                      </a:lnTo>
                      <a:lnTo>
                        <a:pt x="578" y="2036"/>
                      </a:lnTo>
                      <a:lnTo>
                        <a:pt x="586" y="2030"/>
                      </a:lnTo>
                      <a:lnTo>
                        <a:pt x="592" y="2020"/>
                      </a:lnTo>
                      <a:lnTo>
                        <a:pt x="596" y="2012"/>
                      </a:lnTo>
                      <a:lnTo>
                        <a:pt x="598" y="2002"/>
                      </a:lnTo>
                      <a:lnTo>
                        <a:pt x="602" y="1992"/>
                      </a:lnTo>
                      <a:lnTo>
                        <a:pt x="604" y="1982"/>
                      </a:lnTo>
                      <a:lnTo>
                        <a:pt x="608" y="1974"/>
                      </a:lnTo>
                      <a:lnTo>
                        <a:pt x="614" y="1968"/>
                      </a:lnTo>
                      <a:lnTo>
                        <a:pt x="622" y="1962"/>
                      </a:lnTo>
                      <a:lnTo>
                        <a:pt x="634" y="1960"/>
                      </a:lnTo>
                      <a:lnTo>
                        <a:pt x="616" y="1958"/>
                      </a:lnTo>
                      <a:lnTo>
                        <a:pt x="602" y="1954"/>
                      </a:lnTo>
                      <a:lnTo>
                        <a:pt x="590" y="1950"/>
                      </a:lnTo>
                      <a:lnTo>
                        <a:pt x="582" y="1944"/>
                      </a:lnTo>
                      <a:lnTo>
                        <a:pt x="574" y="1938"/>
                      </a:lnTo>
                      <a:lnTo>
                        <a:pt x="570" y="1930"/>
                      </a:lnTo>
                      <a:lnTo>
                        <a:pt x="566" y="1920"/>
                      </a:lnTo>
                      <a:lnTo>
                        <a:pt x="566" y="1910"/>
                      </a:lnTo>
                      <a:lnTo>
                        <a:pt x="566" y="1896"/>
                      </a:lnTo>
                      <a:lnTo>
                        <a:pt x="566" y="1880"/>
                      </a:lnTo>
                      <a:lnTo>
                        <a:pt x="550" y="1900"/>
                      </a:lnTo>
                      <a:lnTo>
                        <a:pt x="548" y="1904"/>
                      </a:lnTo>
                      <a:lnTo>
                        <a:pt x="548" y="1906"/>
                      </a:lnTo>
                      <a:lnTo>
                        <a:pt x="548" y="1904"/>
                      </a:lnTo>
                      <a:lnTo>
                        <a:pt x="548" y="1900"/>
                      </a:lnTo>
                      <a:lnTo>
                        <a:pt x="548" y="1896"/>
                      </a:lnTo>
                      <a:lnTo>
                        <a:pt x="548" y="1890"/>
                      </a:lnTo>
                      <a:lnTo>
                        <a:pt x="546" y="1884"/>
                      </a:lnTo>
                      <a:lnTo>
                        <a:pt x="544" y="1878"/>
                      </a:lnTo>
                      <a:lnTo>
                        <a:pt x="542" y="1874"/>
                      </a:lnTo>
                      <a:lnTo>
                        <a:pt x="538" y="1872"/>
                      </a:lnTo>
                      <a:lnTo>
                        <a:pt x="530" y="1880"/>
                      </a:lnTo>
                      <a:lnTo>
                        <a:pt x="518" y="1832"/>
                      </a:lnTo>
                      <a:lnTo>
                        <a:pt x="530" y="1830"/>
                      </a:lnTo>
                      <a:lnTo>
                        <a:pt x="536" y="1824"/>
                      </a:lnTo>
                      <a:lnTo>
                        <a:pt x="538" y="1820"/>
                      </a:lnTo>
                      <a:lnTo>
                        <a:pt x="538" y="1814"/>
                      </a:lnTo>
                      <a:lnTo>
                        <a:pt x="536" y="1806"/>
                      </a:lnTo>
                      <a:lnTo>
                        <a:pt x="532" y="1798"/>
                      </a:lnTo>
                      <a:lnTo>
                        <a:pt x="530" y="1792"/>
                      </a:lnTo>
                      <a:lnTo>
                        <a:pt x="530" y="1784"/>
                      </a:lnTo>
                      <a:lnTo>
                        <a:pt x="532" y="1776"/>
                      </a:lnTo>
                      <a:lnTo>
                        <a:pt x="538" y="1768"/>
                      </a:lnTo>
                      <a:lnTo>
                        <a:pt x="530" y="1756"/>
                      </a:lnTo>
                      <a:lnTo>
                        <a:pt x="518" y="1764"/>
                      </a:lnTo>
                      <a:lnTo>
                        <a:pt x="510" y="1774"/>
                      </a:lnTo>
                      <a:lnTo>
                        <a:pt x="504" y="1786"/>
                      </a:lnTo>
                      <a:lnTo>
                        <a:pt x="498" y="1802"/>
                      </a:lnTo>
                      <a:lnTo>
                        <a:pt x="494" y="1816"/>
                      </a:lnTo>
                      <a:lnTo>
                        <a:pt x="492" y="1830"/>
                      </a:lnTo>
                      <a:lnTo>
                        <a:pt x="490" y="1844"/>
                      </a:lnTo>
                      <a:lnTo>
                        <a:pt x="490" y="1854"/>
                      </a:lnTo>
                      <a:lnTo>
                        <a:pt x="490" y="1862"/>
                      </a:lnTo>
                      <a:lnTo>
                        <a:pt x="490" y="1864"/>
                      </a:lnTo>
                      <a:lnTo>
                        <a:pt x="442" y="1720"/>
                      </a:lnTo>
                      <a:lnTo>
                        <a:pt x="454" y="1720"/>
                      </a:lnTo>
                      <a:lnTo>
                        <a:pt x="460" y="1724"/>
                      </a:lnTo>
                      <a:lnTo>
                        <a:pt x="464" y="1730"/>
                      </a:lnTo>
                      <a:lnTo>
                        <a:pt x="466" y="1738"/>
                      </a:lnTo>
                      <a:lnTo>
                        <a:pt x="466" y="1746"/>
                      </a:lnTo>
                      <a:lnTo>
                        <a:pt x="466" y="1756"/>
                      </a:lnTo>
                      <a:lnTo>
                        <a:pt x="466" y="1764"/>
                      </a:lnTo>
                      <a:lnTo>
                        <a:pt x="468" y="1772"/>
                      </a:lnTo>
                      <a:lnTo>
                        <a:pt x="474" y="1780"/>
                      </a:lnTo>
                      <a:lnTo>
                        <a:pt x="482" y="1784"/>
                      </a:lnTo>
                      <a:lnTo>
                        <a:pt x="494" y="1780"/>
                      </a:lnTo>
                      <a:lnTo>
                        <a:pt x="502" y="1776"/>
                      </a:lnTo>
                      <a:lnTo>
                        <a:pt x="508" y="1768"/>
                      </a:lnTo>
                      <a:lnTo>
                        <a:pt x="514" y="1760"/>
                      </a:lnTo>
                      <a:lnTo>
                        <a:pt x="516" y="1750"/>
                      </a:lnTo>
                      <a:lnTo>
                        <a:pt x="518" y="1740"/>
                      </a:lnTo>
                      <a:lnTo>
                        <a:pt x="520" y="1730"/>
                      </a:lnTo>
                      <a:lnTo>
                        <a:pt x="522" y="1718"/>
                      </a:lnTo>
                      <a:lnTo>
                        <a:pt x="526" y="1710"/>
                      </a:lnTo>
                      <a:lnTo>
                        <a:pt x="530" y="1700"/>
                      </a:lnTo>
                      <a:lnTo>
                        <a:pt x="518" y="1688"/>
                      </a:lnTo>
                      <a:lnTo>
                        <a:pt x="502" y="1708"/>
                      </a:lnTo>
                      <a:lnTo>
                        <a:pt x="502" y="1702"/>
                      </a:lnTo>
                      <a:lnTo>
                        <a:pt x="504" y="1694"/>
                      </a:lnTo>
                      <a:lnTo>
                        <a:pt x="504" y="1686"/>
                      </a:lnTo>
                      <a:lnTo>
                        <a:pt x="504" y="1678"/>
                      </a:lnTo>
                      <a:lnTo>
                        <a:pt x="504" y="1670"/>
                      </a:lnTo>
                      <a:lnTo>
                        <a:pt x="504" y="1662"/>
                      </a:lnTo>
                      <a:lnTo>
                        <a:pt x="504" y="1654"/>
                      </a:lnTo>
                      <a:lnTo>
                        <a:pt x="504" y="1646"/>
                      </a:lnTo>
                      <a:lnTo>
                        <a:pt x="502" y="1638"/>
                      </a:lnTo>
                      <a:lnTo>
                        <a:pt x="502" y="1632"/>
                      </a:lnTo>
                      <a:lnTo>
                        <a:pt x="470" y="1680"/>
                      </a:lnTo>
                      <a:lnTo>
                        <a:pt x="454" y="1632"/>
                      </a:lnTo>
                      <a:lnTo>
                        <a:pt x="442" y="1640"/>
                      </a:lnTo>
                      <a:lnTo>
                        <a:pt x="440" y="1644"/>
                      </a:lnTo>
                      <a:lnTo>
                        <a:pt x="440" y="1646"/>
                      </a:lnTo>
                      <a:lnTo>
                        <a:pt x="438" y="1646"/>
                      </a:lnTo>
                      <a:lnTo>
                        <a:pt x="436" y="1642"/>
                      </a:lnTo>
                      <a:lnTo>
                        <a:pt x="434" y="1638"/>
                      </a:lnTo>
                      <a:lnTo>
                        <a:pt x="434" y="1632"/>
                      </a:lnTo>
                      <a:lnTo>
                        <a:pt x="434" y="1628"/>
                      </a:lnTo>
                      <a:lnTo>
                        <a:pt x="432" y="1622"/>
                      </a:lnTo>
                      <a:lnTo>
                        <a:pt x="432" y="1616"/>
                      </a:lnTo>
                      <a:lnTo>
                        <a:pt x="434" y="1612"/>
                      </a:lnTo>
                      <a:lnTo>
                        <a:pt x="462" y="1640"/>
                      </a:lnTo>
                      <a:lnTo>
                        <a:pt x="466" y="1628"/>
                      </a:lnTo>
                      <a:lnTo>
                        <a:pt x="468" y="1616"/>
                      </a:lnTo>
                      <a:lnTo>
                        <a:pt x="468" y="1604"/>
                      </a:lnTo>
                      <a:lnTo>
                        <a:pt x="470" y="1590"/>
                      </a:lnTo>
                      <a:lnTo>
                        <a:pt x="470" y="1578"/>
                      </a:lnTo>
                      <a:lnTo>
                        <a:pt x="470" y="1564"/>
                      </a:lnTo>
                      <a:lnTo>
                        <a:pt x="472" y="1550"/>
                      </a:lnTo>
                      <a:lnTo>
                        <a:pt x="476" y="1536"/>
                      </a:lnTo>
                      <a:lnTo>
                        <a:pt x="482" y="1522"/>
                      </a:lnTo>
                      <a:lnTo>
                        <a:pt x="490" y="1508"/>
                      </a:lnTo>
                      <a:lnTo>
                        <a:pt x="466" y="1518"/>
                      </a:lnTo>
                      <a:lnTo>
                        <a:pt x="450" y="1518"/>
                      </a:lnTo>
                      <a:lnTo>
                        <a:pt x="444" y="1510"/>
                      </a:lnTo>
                      <a:lnTo>
                        <a:pt x="442" y="1496"/>
                      </a:lnTo>
                      <a:lnTo>
                        <a:pt x="442" y="1478"/>
                      </a:lnTo>
                      <a:lnTo>
                        <a:pt x="442" y="1460"/>
                      </a:lnTo>
                      <a:lnTo>
                        <a:pt x="442" y="1444"/>
                      </a:lnTo>
                      <a:lnTo>
                        <a:pt x="438" y="1432"/>
                      </a:lnTo>
                      <a:lnTo>
                        <a:pt x="426" y="1428"/>
                      </a:lnTo>
                      <a:lnTo>
                        <a:pt x="406" y="1432"/>
                      </a:lnTo>
                      <a:lnTo>
                        <a:pt x="414" y="1418"/>
                      </a:lnTo>
                      <a:lnTo>
                        <a:pt x="420" y="1402"/>
                      </a:lnTo>
                      <a:lnTo>
                        <a:pt x="424" y="1386"/>
                      </a:lnTo>
                      <a:lnTo>
                        <a:pt x="426" y="1368"/>
                      </a:lnTo>
                      <a:lnTo>
                        <a:pt x="426" y="1350"/>
                      </a:lnTo>
                      <a:lnTo>
                        <a:pt x="424" y="1332"/>
                      </a:lnTo>
                      <a:lnTo>
                        <a:pt x="424" y="1314"/>
                      </a:lnTo>
                      <a:lnTo>
                        <a:pt x="422" y="1298"/>
                      </a:lnTo>
                      <a:lnTo>
                        <a:pt x="422" y="1282"/>
                      </a:lnTo>
                      <a:lnTo>
                        <a:pt x="422" y="1268"/>
                      </a:lnTo>
                      <a:lnTo>
                        <a:pt x="402" y="1284"/>
                      </a:lnTo>
                      <a:lnTo>
                        <a:pt x="388" y="1300"/>
                      </a:lnTo>
                      <a:lnTo>
                        <a:pt x="382" y="1314"/>
                      </a:lnTo>
                      <a:lnTo>
                        <a:pt x="378" y="1330"/>
                      </a:lnTo>
                      <a:lnTo>
                        <a:pt x="380" y="1346"/>
                      </a:lnTo>
                      <a:lnTo>
                        <a:pt x="382" y="1364"/>
                      </a:lnTo>
                      <a:lnTo>
                        <a:pt x="384" y="1382"/>
                      </a:lnTo>
                      <a:lnTo>
                        <a:pt x="384" y="1400"/>
                      </a:lnTo>
                      <a:lnTo>
                        <a:pt x="382" y="1420"/>
                      </a:lnTo>
                      <a:lnTo>
                        <a:pt x="374" y="1440"/>
                      </a:lnTo>
                      <a:lnTo>
                        <a:pt x="374" y="1496"/>
                      </a:lnTo>
                      <a:lnTo>
                        <a:pt x="366" y="1384"/>
                      </a:lnTo>
                      <a:lnTo>
                        <a:pt x="358" y="1392"/>
                      </a:lnTo>
                      <a:lnTo>
                        <a:pt x="364" y="1380"/>
                      </a:lnTo>
                      <a:lnTo>
                        <a:pt x="366" y="1368"/>
                      </a:lnTo>
                      <a:lnTo>
                        <a:pt x="366" y="1356"/>
                      </a:lnTo>
                      <a:lnTo>
                        <a:pt x="366" y="1346"/>
                      </a:lnTo>
                      <a:lnTo>
                        <a:pt x="364" y="1334"/>
                      </a:lnTo>
                      <a:lnTo>
                        <a:pt x="364" y="1324"/>
                      </a:lnTo>
                      <a:lnTo>
                        <a:pt x="364" y="1314"/>
                      </a:lnTo>
                      <a:lnTo>
                        <a:pt x="370" y="1304"/>
                      </a:lnTo>
                      <a:lnTo>
                        <a:pt x="378" y="1296"/>
                      </a:lnTo>
                      <a:lnTo>
                        <a:pt x="394" y="1288"/>
                      </a:lnTo>
                      <a:lnTo>
                        <a:pt x="380" y="1272"/>
                      </a:lnTo>
                      <a:lnTo>
                        <a:pt x="370" y="1254"/>
                      </a:lnTo>
                      <a:lnTo>
                        <a:pt x="362" y="1234"/>
                      </a:lnTo>
                      <a:lnTo>
                        <a:pt x="356" y="1212"/>
                      </a:lnTo>
                      <a:lnTo>
                        <a:pt x="350" y="1190"/>
                      </a:lnTo>
                      <a:lnTo>
                        <a:pt x="348" y="1166"/>
                      </a:lnTo>
                      <a:lnTo>
                        <a:pt x="346" y="1144"/>
                      </a:lnTo>
                      <a:lnTo>
                        <a:pt x="344" y="1120"/>
                      </a:lnTo>
                      <a:lnTo>
                        <a:pt x="344" y="1098"/>
                      </a:lnTo>
                      <a:lnTo>
                        <a:pt x="346" y="1076"/>
                      </a:lnTo>
                      <a:lnTo>
                        <a:pt x="344" y="1078"/>
                      </a:lnTo>
                      <a:lnTo>
                        <a:pt x="344" y="1078"/>
                      </a:lnTo>
                      <a:lnTo>
                        <a:pt x="342" y="1080"/>
                      </a:lnTo>
                      <a:lnTo>
                        <a:pt x="340" y="1082"/>
                      </a:lnTo>
                      <a:lnTo>
                        <a:pt x="338" y="1084"/>
                      </a:lnTo>
                      <a:lnTo>
                        <a:pt x="338" y="1086"/>
                      </a:lnTo>
                      <a:lnTo>
                        <a:pt x="338" y="1088"/>
                      </a:lnTo>
                      <a:lnTo>
                        <a:pt x="336" y="1090"/>
                      </a:lnTo>
                      <a:lnTo>
                        <a:pt x="336" y="1092"/>
                      </a:lnTo>
                      <a:lnTo>
                        <a:pt x="338" y="1096"/>
                      </a:lnTo>
                      <a:lnTo>
                        <a:pt x="318" y="1056"/>
                      </a:lnTo>
                      <a:lnTo>
                        <a:pt x="298" y="1096"/>
                      </a:lnTo>
                      <a:lnTo>
                        <a:pt x="290" y="1086"/>
                      </a:lnTo>
                      <a:lnTo>
                        <a:pt x="284" y="1074"/>
                      </a:lnTo>
                      <a:lnTo>
                        <a:pt x="284" y="1064"/>
                      </a:lnTo>
                      <a:lnTo>
                        <a:pt x="284" y="1054"/>
                      </a:lnTo>
                      <a:lnTo>
                        <a:pt x="286" y="1044"/>
                      </a:lnTo>
                      <a:lnTo>
                        <a:pt x="288" y="1034"/>
                      </a:lnTo>
                      <a:lnTo>
                        <a:pt x="290" y="1022"/>
                      </a:lnTo>
                      <a:lnTo>
                        <a:pt x="288" y="1012"/>
                      </a:lnTo>
                      <a:lnTo>
                        <a:pt x="286" y="1000"/>
                      </a:lnTo>
                      <a:lnTo>
                        <a:pt x="278" y="988"/>
                      </a:lnTo>
                      <a:lnTo>
                        <a:pt x="276" y="994"/>
                      </a:lnTo>
                      <a:lnTo>
                        <a:pt x="272" y="1000"/>
                      </a:lnTo>
                      <a:lnTo>
                        <a:pt x="270" y="1006"/>
                      </a:lnTo>
                      <a:lnTo>
                        <a:pt x="268" y="1012"/>
                      </a:lnTo>
                      <a:lnTo>
                        <a:pt x="266" y="1016"/>
                      </a:lnTo>
                      <a:lnTo>
                        <a:pt x="264" y="1022"/>
                      </a:lnTo>
                      <a:lnTo>
                        <a:pt x="262" y="1028"/>
                      </a:lnTo>
                      <a:lnTo>
                        <a:pt x="262" y="1034"/>
                      </a:lnTo>
                      <a:lnTo>
                        <a:pt x="262" y="1042"/>
                      </a:lnTo>
                      <a:lnTo>
                        <a:pt x="262" y="1048"/>
                      </a:lnTo>
                      <a:lnTo>
                        <a:pt x="256" y="1048"/>
                      </a:lnTo>
                      <a:lnTo>
                        <a:pt x="254" y="1046"/>
                      </a:lnTo>
                      <a:lnTo>
                        <a:pt x="252" y="1042"/>
                      </a:lnTo>
                      <a:lnTo>
                        <a:pt x="250" y="1038"/>
                      </a:lnTo>
                      <a:lnTo>
                        <a:pt x="250" y="1032"/>
                      </a:lnTo>
                      <a:lnTo>
                        <a:pt x="250" y="1028"/>
                      </a:lnTo>
                      <a:lnTo>
                        <a:pt x="250" y="1022"/>
                      </a:lnTo>
                      <a:lnTo>
                        <a:pt x="250" y="1016"/>
                      </a:lnTo>
                      <a:lnTo>
                        <a:pt x="250" y="1012"/>
                      </a:lnTo>
                      <a:lnTo>
                        <a:pt x="250" y="1008"/>
                      </a:lnTo>
                      <a:lnTo>
                        <a:pt x="254" y="1000"/>
                      </a:lnTo>
                      <a:lnTo>
                        <a:pt x="258" y="992"/>
                      </a:lnTo>
                      <a:lnTo>
                        <a:pt x="260" y="982"/>
                      </a:lnTo>
                      <a:lnTo>
                        <a:pt x="264" y="974"/>
                      </a:lnTo>
                      <a:lnTo>
                        <a:pt x="264" y="964"/>
                      </a:lnTo>
                      <a:lnTo>
                        <a:pt x="266" y="952"/>
                      </a:lnTo>
                      <a:lnTo>
                        <a:pt x="264" y="942"/>
                      </a:lnTo>
                      <a:lnTo>
                        <a:pt x="262" y="932"/>
                      </a:lnTo>
                      <a:lnTo>
                        <a:pt x="256" y="922"/>
                      </a:lnTo>
                      <a:lnTo>
                        <a:pt x="250" y="912"/>
                      </a:lnTo>
                      <a:lnTo>
                        <a:pt x="230" y="932"/>
                      </a:lnTo>
                      <a:lnTo>
                        <a:pt x="230" y="936"/>
                      </a:lnTo>
                      <a:lnTo>
                        <a:pt x="230" y="938"/>
                      </a:lnTo>
                      <a:lnTo>
                        <a:pt x="232" y="936"/>
                      </a:lnTo>
                      <a:lnTo>
                        <a:pt x="232" y="932"/>
                      </a:lnTo>
                      <a:lnTo>
                        <a:pt x="232" y="928"/>
                      </a:lnTo>
                      <a:lnTo>
                        <a:pt x="232" y="922"/>
                      </a:lnTo>
                      <a:lnTo>
                        <a:pt x="230" y="916"/>
                      </a:lnTo>
                      <a:lnTo>
                        <a:pt x="228" y="910"/>
                      </a:lnTo>
                      <a:lnTo>
                        <a:pt x="226" y="906"/>
                      </a:lnTo>
                      <a:lnTo>
                        <a:pt x="222" y="904"/>
                      </a:lnTo>
                      <a:lnTo>
                        <a:pt x="218" y="916"/>
                      </a:lnTo>
                      <a:lnTo>
                        <a:pt x="214" y="928"/>
                      </a:lnTo>
                      <a:lnTo>
                        <a:pt x="212" y="938"/>
                      </a:lnTo>
                      <a:lnTo>
                        <a:pt x="210" y="950"/>
                      </a:lnTo>
                      <a:lnTo>
                        <a:pt x="210" y="960"/>
                      </a:lnTo>
                      <a:lnTo>
                        <a:pt x="210" y="970"/>
                      </a:lnTo>
                      <a:lnTo>
                        <a:pt x="212" y="982"/>
                      </a:lnTo>
                      <a:lnTo>
                        <a:pt x="214" y="994"/>
                      </a:lnTo>
                      <a:lnTo>
                        <a:pt x="218" y="1004"/>
                      </a:lnTo>
                      <a:lnTo>
                        <a:pt x="222" y="1016"/>
                      </a:lnTo>
                      <a:lnTo>
                        <a:pt x="218" y="998"/>
                      </a:lnTo>
                      <a:lnTo>
                        <a:pt x="212" y="978"/>
                      </a:lnTo>
                      <a:lnTo>
                        <a:pt x="204" y="960"/>
                      </a:lnTo>
                      <a:lnTo>
                        <a:pt x="198" y="942"/>
                      </a:lnTo>
                      <a:lnTo>
                        <a:pt x="194" y="924"/>
                      </a:lnTo>
                      <a:lnTo>
                        <a:pt x="190" y="908"/>
                      </a:lnTo>
                      <a:lnTo>
                        <a:pt x="190" y="890"/>
                      </a:lnTo>
                      <a:lnTo>
                        <a:pt x="194" y="872"/>
                      </a:lnTo>
                      <a:lnTo>
                        <a:pt x="202" y="854"/>
                      </a:lnTo>
                      <a:lnTo>
                        <a:pt x="214" y="836"/>
                      </a:lnTo>
                      <a:lnTo>
                        <a:pt x="270" y="788"/>
                      </a:lnTo>
                      <a:lnTo>
                        <a:pt x="304" y="820"/>
                      </a:lnTo>
                      <a:lnTo>
                        <a:pt x="328" y="854"/>
                      </a:lnTo>
                      <a:lnTo>
                        <a:pt x="346" y="892"/>
                      </a:lnTo>
                      <a:lnTo>
                        <a:pt x="358" y="932"/>
                      </a:lnTo>
                      <a:lnTo>
                        <a:pt x="370" y="974"/>
                      </a:lnTo>
                      <a:lnTo>
                        <a:pt x="380" y="1016"/>
                      </a:lnTo>
                      <a:lnTo>
                        <a:pt x="390" y="1056"/>
                      </a:lnTo>
                      <a:lnTo>
                        <a:pt x="406" y="1094"/>
                      </a:lnTo>
                      <a:lnTo>
                        <a:pt x="426" y="1130"/>
                      </a:lnTo>
                      <a:lnTo>
                        <a:pt x="454" y="1160"/>
                      </a:lnTo>
                      <a:lnTo>
                        <a:pt x="462" y="1206"/>
                      </a:lnTo>
                      <a:lnTo>
                        <a:pt x="472" y="1250"/>
                      </a:lnTo>
                      <a:lnTo>
                        <a:pt x="486" y="1294"/>
                      </a:lnTo>
                      <a:lnTo>
                        <a:pt x="500" y="1336"/>
                      </a:lnTo>
                      <a:lnTo>
                        <a:pt x="516" y="1380"/>
                      </a:lnTo>
                      <a:lnTo>
                        <a:pt x="530" y="1422"/>
                      </a:lnTo>
                      <a:lnTo>
                        <a:pt x="544" y="1464"/>
                      </a:lnTo>
                      <a:lnTo>
                        <a:pt x="554" y="1506"/>
                      </a:lnTo>
                      <a:lnTo>
                        <a:pt x="562" y="1550"/>
                      </a:lnTo>
                      <a:lnTo>
                        <a:pt x="566" y="1592"/>
                      </a:lnTo>
                      <a:lnTo>
                        <a:pt x="592" y="1614"/>
                      </a:lnTo>
                      <a:lnTo>
                        <a:pt x="610" y="1640"/>
                      </a:lnTo>
                      <a:lnTo>
                        <a:pt x="622" y="1668"/>
                      </a:lnTo>
                      <a:lnTo>
                        <a:pt x="630" y="1696"/>
                      </a:lnTo>
                      <a:lnTo>
                        <a:pt x="636" y="1726"/>
                      </a:lnTo>
                      <a:lnTo>
                        <a:pt x="642" y="1756"/>
                      </a:lnTo>
                      <a:lnTo>
                        <a:pt x="648" y="1786"/>
                      </a:lnTo>
                      <a:lnTo>
                        <a:pt x="658" y="1814"/>
                      </a:lnTo>
                      <a:lnTo>
                        <a:pt x="672" y="1840"/>
                      </a:lnTo>
                      <a:lnTo>
                        <a:pt x="694" y="1864"/>
                      </a:lnTo>
                      <a:lnTo>
                        <a:pt x="702" y="1896"/>
                      </a:lnTo>
                      <a:lnTo>
                        <a:pt x="710" y="1928"/>
                      </a:lnTo>
                      <a:lnTo>
                        <a:pt x="718" y="1956"/>
                      </a:lnTo>
                      <a:lnTo>
                        <a:pt x="726" y="1986"/>
                      </a:lnTo>
                      <a:lnTo>
                        <a:pt x="734" y="2014"/>
                      </a:lnTo>
                      <a:lnTo>
                        <a:pt x="744" y="2042"/>
                      </a:lnTo>
                      <a:lnTo>
                        <a:pt x="750" y="2070"/>
                      </a:lnTo>
                      <a:lnTo>
                        <a:pt x="758" y="2102"/>
                      </a:lnTo>
                      <a:lnTo>
                        <a:pt x="764" y="2134"/>
                      </a:lnTo>
                      <a:lnTo>
                        <a:pt x="770" y="2168"/>
                      </a:lnTo>
                      <a:lnTo>
                        <a:pt x="788" y="2176"/>
                      </a:lnTo>
                      <a:lnTo>
                        <a:pt x="800" y="2188"/>
                      </a:lnTo>
                      <a:lnTo>
                        <a:pt x="806" y="2202"/>
                      </a:lnTo>
                      <a:lnTo>
                        <a:pt x="808" y="2218"/>
                      </a:lnTo>
                      <a:lnTo>
                        <a:pt x="810" y="2234"/>
                      </a:lnTo>
                      <a:lnTo>
                        <a:pt x="810" y="2250"/>
                      </a:lnTo>
                      <a:lnTo>
                        <a:pt x="812" y="2266"/>
                      </a:lnTo>
                      <a:lnTo>
                        <a:pt x="816" y="2280"/>
                      </a:lnTo>
                      <a:lnTo>
                        <a:pt x="824" y="2294"/>
                      </a:lnTo>
                      <a:lnTo>
                        <a:pt x="838" y="2304"/>
                      </a:lnTo>
                      <a:lnTo>
                        <a:pt x="830" y="2324"/>
                      </a:lnTo>
                      <a:lnTo>
                        <a:pt x="826" y="2344"/>
                      </a:lnTo>
                      <a:lnTo>
                        <a:pt x="826" y="2364"/>
                      </a:lnTo>
                      <a:lnTo>
                        <a:pt x="828" y="2384"/>
                      </a:lnTo>
                      <a:lnTo>
                        <a:pt x="832" y="2402"/>
                      </a:lnTo>
                      <a:lnTo>
                        <a:pt x="840" y="2420"/>
                      </a:lnTo>
                      <a:lnTo>
                        <a:pt x="850" y="2438"/>
                      </a:lnTo>
                      <a:lnTo>
                        <a:pt x="864" y="2452"/>
                      </a:lnTo>
                      <a:lnTo>
                        <a:pt x="878" y="2466"/>
                      </a:lnTo>
                      <a:lnTo>
                        <a:pt x="894" y="2476"/>
                      </a:lnTo>
                      <a:lnTo>
                        <a:pt x="910" y="2510"/>
                      </a:lnTo>
                      <a:lnTo>
                        <a:pt x="920" y="2544"/>
                      </a:lnTo>
                      <a:lnTo>
                        <a:pt x="930" y="2580"/>
                      </a:lnTo>
                      <a:lnTo>
                        <a:pt x="936" y="2618"/>
                      </a:lnTo>
                      <a:lnTo>
                        <a:pt x="944" y="2654"/>
                      </a:lnTo>
                      <a:lnTo>
                        <a:pt x="952" y="2692"/>
                      </a:lnTo>
                      <a:lnTo>
                        <a:pt x="962" y="2728"/>
                      </a:lnTo>
                      <a:lnTo>
                        <a:pt x="976" y="2762"/>
                      </a:lnTo>
                      <a:lnTo>
                        <a:pt x="994" y="2794"/>
                      </a:lnTo>
                      <a:lnTo>
                        <a:pt x="1018" y="2824"/>
                      </a:lnTo>
                      <a:lnTo>
                        <a:pt x="1030" y="2812"/>
                      </a:lnTo>
                      <a:lnTo>
                        <a:pt x="1022" y="2838"/>
                      </a:lnTo>
                      <a:lnTo>
                        <a:pt x="1020" y="2868"/>
                      </a:lnTo>
                      <a:lnTo>
                        <a:pt x="1026" y="2898"/>
                      </a:lnTo>
                      <a:lnTo>
                        <a:pt x="1034" y="2930"/>
                      </a:lnTo>
                      <a:lnTo>
                        <a:pt x="1046" y="2964"/>
                      </a:lnTo>
                      <a:lnTo>
                        <a:pt x="1058" y="2998"/>
                      </a:lnTo>
                      <a:lnTo>
                        <a:pt x="1070" y="3034"/>
                      </a:lnTo>
                      <a:lnTo>
                        <a:pt x="1082" y="3070"/>
                      </a:lnTo>
                      <a:lnTo>
                        <a:pt x="1090" y="3106"/>
                      </a:lnTo>
                      <a:lnTo>
                        <a:pt x="1094" y="3140"/>
                      </a:lnTo>
                      <a:lnTo>
                        <a:pt x="1102" y="3150"/>
                      </a:lnTo>
                      <a:lnTo>
                        <a:pt x="1104" y="3162"/>
                      </a:lnTo>
                      <a:lnTo>
                        <a:pt x="1104" y="3176"/>
                      </a:lnTo>
                      <a:lnTo>
                        <a:pt x="1102" y="3188"/>
                      </a:lnTo>
                      <a:lnTo>
                        <a:pt x="1100" y="3204"/>
                      </a:lnTo>
                      <a:lnTo>
                        <a:pt x="1096" y="3218"/>
                      </a:lnTo>
                      <a:lnTo>
                        <a:pt x="1096" y="3232"/>
                      </a:lnTo>
                      <a:lnTo>
                        <a:pt x="1096" y="3246"/>
                      </a:lnTo>
                      <a:lnTo>
                        <a:pt x="1098" y="3260"/>
                      </a:lnTo>
                      <a:lnTo>
                        <a:pt x="1106" y="3272"/>
                      </a:lnTo>
                      <a:lnTo>
                        <a:pt x="1118" y="3292"/>
                      </a:lnTo>
                      <a:lnTo>
                        <a:pt x="1130" y="3312"/>
                      </a:lnTo>
                      <a:lnTo>
                        <a:pt x="1146" y="3330"/>
                      </a:lnTo>
                      <a:lnTo>
                        <a:pt x="1160" y="3346"/>
                      </a:lnTo>
                      <a:lnTo>
                        <a:pt x="1178" y="3360"/>
                      </a:lnTo>
                      <a:lnTo>
                        <a:pt x="1194" y="3374"/>
                      </a:lnTo>
                      <a:lnTo>
                        <a:pt x="1212" y="3386"/>
                      </a:lnTo>
                      <a:lnTo>
                        <a:pt x="1232" y="3398"/>
                      </a:lnTo>
                      <a:lnTo>
                        <a:pt x="1250" y="3408"/>
                      </a:lnTo>
                      <a:lnTo>
                        <a:pt x="1270" y="3416"/>
                      </a:lnTo>
                      <a:lnTo>
                        <a:pt x="1424" y="3400"/>
                      </a:lnTo>
                      <a:lnTo>
                        <a:pt x="1576" y="3374"/>
                      </a:lnTo>
                      <a:lnTo>
                        <a:pt x="1726" y="3342"/>
                      </a:lnTo>
                      <a:lnTo>
                        <a:pt x="1876" y="3308"/>
                      </a:lnTo>
                      <a:lnTo>
                        <a:pt x="2026" y="3274"/>
                      </a:lnTo>
                      <a:lnTo>
                        <a:pt x="2178" y="3244"/>
                      </a:lnTo>
                      <a:lnTo>
                        <a:pt x="2332" y="3220"/>
                      </a:lnTo>
                      <a:lnTo>
                        <a:pt x="2490" y="3202"/>
                      </a:lnTo>
                      <a:lnTo>
                        <a:pt x="2650" y="3198"/>
                      </a:lnTo>
                      <a:lnTo>
                        <a:pt x="2814" y="3208"/>
                      </a:lnTo>
                      <a:lnTo>
                        <a:pt x="2892" y="3214"/>
                      </a:lnTo>
                      <a:lnTo>
                        <a:pt x="2972" y="3218"/>
                      </a:lnTo>
                      <a:lnTo>
                        <a:pt x="3050" y="3216"/>
                      </a:lnTo>
                      <a:lnTo>
                        <a:pt x="3128" y="3212"/>
                      </a:lnTo>
                      <a:lnTo>
                        <a:pt x="3204" y="3206"/>
                      </a:lnTo>
                      <a:lnTo>
                        <a:pt x="3280" y="3196"/>
                      </a:lnTo>
                      <a:lnTo>
                        <a:pt x="3356" y="3182"/>
                      </a:lnTo>
                      <a:lnTo>
                        <a:pt x="3430" y="3166"/>
                      </a:lnTo>
                      <a:lnTo>
                        <a:pt x="3502" y="3148"/>
                      </a:lnTo>
                      <a:lnTo>
                        <a:pt x="3574" y="3128"/>
                      </a:lnTo>
                      <a:lnTo>
                        <a:pt x="3594" y="3186"/>
                      </a:lnTo>
                      <a:lnTo>
                        <a:pt x="3616" y="3246"/>
                      </a:lnTo>
                      <a:lnTo>
                        <a:pt x="3638" y="3308"/>
                      </a:lnTo>
                      <a:lnTo>
                        <a:pt x="3660" y="3370"/>
                      </a:lnTo>
                      <a:lnTo>
                        <a:pt x="3676" y="3430"/>
                      </a:lnTo>
                      <a:lnTo>
                        <a:pt x="3686" y="3492"/>
                      </a:lnTo>
                      <a:lnTo>
                        <a:pt x="3688" y="3552"/>
                      </a:lnTo>
                      <a:lnTo>
                        <a:pt x="3680" y="3612"/>
                      </a:lnTo>
                      <a:lnTo>
                        <a:pt x="3658" y="3668"/>
                      </a:lnTo>
                      <a:lnTo>
                        <a:pt x="3622" y="3724"/>
                      </a:lnTo>
                      <a:lnTo>
                        <a:pt x="3604" y="3736"/>
                      </a:lnTo>
                      <a:lnTo>
                        <a:pt x="3584" y="3748"/>
                      </a:lnTo>
                      <a:lnTo>
                        <a:pt x="3566" y="3758"/>
                      </a:lnTo>
                      <a:lnTo>
                        <a:pt x="3546" y="3770"/>
                      </a:lnTo>
                      <a:lnTo>
                        <a:pt x="3526" y="3780"/>
                      </a:lnTo>
                      <a:lnTo>
                        <a:pt x="3506" y="3790"/>
                      </a:lnTo>
                      <a:lnTo>
                        <a:pt x="3486" y="3798"/>
                      </a:lnTo>
                      <a:lnTo>
                        <a:pt x="3468" y="3806"/>
                      </a:lnTo>
                      <a:lnTo>
                        <a:pt x="3448" y="3814"/>
                      </a:lnTo>
                      <a:lnTo>
                        <a:pt x="3430" y="3820"/>
                      </a:lnTo>
                      <a:lnTo>
                        <a:pt x="3486" y="3784"/>
                      </a:lnTo>
                      <a:lnTo>
                        <a:pt x="3460" y="3786"/>
                      </a:lnTo>
                      <a:lnTo>
                        <a:pt x="3434" y="3792"/>
                      </a:lnTo>
                      <a:lnTo>
                        <a:pt x="3408" y="3800"/>
                      </a:lnTo>
                      <a:lnTo>
                        <a:pt x="3382" y="3812"/>
                      </a:lnTo>
                      <a:lnTo>
                        <a:pt x="3354" y="3824"/>
                      </a:lnTo>
                      <a:lnTo>
                        <a:pt x="3328" y="3836"/>
                      </a:lnTo>
                      <a:lnTo>
                        <a:pt x="3302" y="3846"/>
                      </a:lnTo>
                      <a:lnTo>
                        <a:pt x="3274" y="3856"/>
                      </a:lnTo>
                      <a:lnTo>
                        <a:pt x="3246" y="3864"/>
                      </a:lnTo>
                      <a:lnTo>
                        <a:pt x="3218" y="3868"/>
                      </a:lnTo>
                      <a:lnTo>
                        <a:pt x="3172" y="3864"/>
                      </a:lnTo>
                      <a:lnTo>
                        <a:pt x="3128" y="3866"/>
                      </a:lnTo>
                      <a:lnTo>
                        <a:pt x="3086" y="3876"/>
                      </a:lnTo>
                      <a:lnTo>
                        <a:pt x="3044" y="3890"/>
                      </a:lnTo>
                      <a:lnTo>
                        <a:pt x="3004" y="3904"/>
                      </a:lnTo>
                      <a:lnTo>
                        <a:pt x="2964" y="3918"/>
                      </a:lnTo>
                      <a:lnTo>
                        <a:pt x="2924" y="3930"/>
                      </a:lnTo>
                      <a:lnTo>
                        <a:pt x="2882" y="3938"/>
                      </a:lnTo>
                      <a:lnTo>
                        <a:pt x="2840" y="3938"/>
                      </a:lnTo>
                      <a:lnTo>
                        <a:pt x="2794" y="3928"/>
                      </a:lnTo>
                      <a:lnTo>
                        <a:pt x="2754" y="3940"/>
                      </a:lnTo>
                      <a:lnTo>
                        <a:pt x="2712" y="3946"/>
                      </a:lnTo>
                      <a:lnTo>
                        <a:pt x="2670" y="3950"/>
                      </a:lnTo>
                      <a:lnTo>
                        <a:pt x="2626" y="3954"/>
                      </a:lnTo>
                      <a:lnTo>
                        <a:pt x="2584" y="3956"/>
                      </a:lnTo>
                      <a:lnTo>
                        <a:pt x="2540" y="3958"/>
                      </a:lnTo>
                      <a:lnTo>
                        <a:pt x="2498" y="3962"/>
                      </a:lnTo>
                      <a:lnTo>
                        <a:pt x="2456" y="3968"/>
                      </a:lnTo>
                      <a:lnTo>
                        <a:pt x="2414" y="3978"/>
                      </a:lnTo>
                      <a:lnTo>
                        <a:pt x="2374" y="3992"/>
                      </a:lnTo>
                      <a:lnTo>
                        <a:pt x="2316" y="4002"/>
                      </a:lnTo>
                      <a:lnTo>
                        <a:pt x="2258" y="4010"/>
                      </a:lnTo>
                      <a:lnTo>
                        <a:pt x="2202" y="4018"/>
                      </a:lnTo>
                      <a:lnTo>
                        <a:pt x="2144" y="4028"/>
                      </a:lnTo>
                      <a:lnTo>
                        <a:pt x="2086" y="4036"/>
                      </a:lnTo>
                      <a:lnTo>
                        <a:pt x="2030" y="4044"/>
                      </a:lnTo>
                      <a:lnTo>
                        <a:pt x="1974" y="4054"/>
                      </a:lnTo>
                      <a:lnTo>
                        <a:pt x="1918" y="4064"/>
                      </a:lnTo>
                      <a:lnTo>
                        <a:pt x="1862" y="4076"/>
                      </a:lnTo>
                      <a:lnTo>
                        <a:pt x="1806" y="4088"/>
                      </a:lnTo>
                      <a:lnTo>
                        <a:pt x="1720" y="4086"/>
                      </a:lnTo>
                      <a:lnTo>
                        <a:pt x="1638" y="4094"/>
                      </a:lnTo>
                      <a:lnTo>
                        <a:pt x="1558" y="4108"/>
                      </a:lnTo>
                      <a:lnTo>
                        <a:pt x="1478" y="4126"/>
                      </a:lnTo>
                      <a:lnTo>
                        <a:pt x="1400" y="4144"/>
                      </a:lnTo>
                      <a:lnTo>
                        <a:pt x="1322" y="4160"/>
                      </a:lnTo>
                      <a:lnTo>
                        <a:pt x="1244" y="4168"/>
                      </a:lnTo>
                      <a:lnTo>
                        <a:pt x="1164" y="4170"/>
                      </a:lnTo>
                      <a:lnTo>
                        <a:pt x="1082" y="4160"/>
                      </a:lnTo>
                      <a:lnTo>
                        <a:pt x="998" y="4136"/>
                      </a:lnTo>
                      <a:lnTo>
                        <a:pt x="990" y="4122"/>
                      </a:lnTo>
                      <a:lnTo>
                        <a:pt x="982" y="4106"/>
                      </a:lnTo>
                      <a:lnTo>
                        <a:pt x="974" y="4092"/>
                      </a:lnTo>
                      <a:lnTo>
                        <a:pt x="964" y="4076"/>
                      </a:lnTo>
                      <a:lnTo>
                        <a:pt x="956" y="4060"/>
                      </a:lnTo>
                      <a:lnTo>
                        <a:pt x="950" y="4044"/>
                      </a:lnTo>
                      <a:lnTo>
                        <a:pt x="944" y="4030"/>
                      </a:lnTo>
                      <a:lnTo>
                        <a:pt x="938" y="4014"/>
                      </a:lnTo>
                      <a:lnTo>
                        <a:pt x="934" y="3998"/>
                      </a:lnTo>
                      <a:lnTo>
                        <a:pt x="934" y="3984"/>
                      </a:lnTo>
                      <a:lnTo>
                        <a:pt x="932" y="3988"/>
                      </a:lnTo>
                      <a:lnTo>
                        <a:pt x="932" y="3994"/>
                      </a:lnTo>
                      <a:lnTo>
                        <a:pt x="932" y="3998"/>
                      </a:lnTo>
                      <a:lnTo>
                        <a:pt x="934" y="4002"/>
                      </a:lnTo>
                      <a:lnTo>
                        <a:pt x="936" y="4006"/>
                      </a:lnTo>
                      <a:lnTo>
                        <a:pt x="938" y="4010"/>
                      </a:lnTo>
                      <a:lnTo>
                        <a:pt x="942" y="4014"/>
                      </a:lnTo>
                      <a:lnTo>
                        <a:pt x="944" y="4016"/>
                      </a:lnTo>
                      <a:lnTo>
                        <a:pt x="948" y="4020"/>
                      </a:lnTo>
                      <a:lnTo>
                        <a:pt x="950" y="4024"/>
                      </a:lnTo>
                      <a:lnTo>
                        <a:pt x="962" y="4024"/>
                      </a:lnTo>
                      <a:lnTo>
                        <a:pt x="964" y="4018"/>
                      </a:lnTo>
                      <a:lnTo>
                        <a:pt x="964" y="4012"/>
                      </a:lnTo>
                      <a:lnTo>
                        <a:pt x="962" y="4004"/>
                      </a:lnTo>
                      <a:lnTo>
                        <a:pt x="960" y="3998"/>
                      </a:lnTo>
                      <a:lnTo>
                        <a:pt x="958" y="3990"/>
                      </a:lnTo>
                      <a:lnTo>
                        <a:pt x="954" y="3982"/>
                      </a:lnTo>
                      <a:lnTo>
                        <a:pt x="952" y="3976"/>
                      </a:lnTo>
                      <a:lnTo>
                        <a:pt x="948" y="3970"/>
                      </a:lnTo>
                      <a:lnTo>
                        <a:pt x="944" y="3962"/>
                      </a:lnTo>
                      <a:lnTo>
                        <a:pt x="942" y="3956"/>
                      </a:lnTo>
                      <a:lnTo>
                        <a:pt x="934" y="3964"/>
                      </a:lnTo>
                      <a:lnTo>
                        <a:pt x="918" y="3956"/>
                      </a:lnTo>
                      <a:lnTo>
                        <a:pt x="908" y="3946"/>
                      </a:lnTo>
                      <a:lnTo>
                        <a:pt x="906" y="3932"/>
                      </a:lnTo>
                      <a:lnTo>
                        <a:pt x="906" y="3918"/>
                      </a:lnTo>
                      <a:lnTo>
                        <a:pt x="908" y="3904"/>
                      </a:lnTo>
                      <a:lnTo>
                        <a:pt x="910" y="3888"/>
                      </a:lnTo>
                      <a:lnTo>
                        <a:pt x="912" y="3874"/>
                      </a:lnTo>
                      <a:lnTo>
                        <a:pt x="908" y="3862"/>
                      </a:lnTo>
                      <a:lnTo>
                        <a:pt x="900" y="3854"/>
                      </a:lnTo>
                      <a:lnTo>
                        <a:pt x="886" y="3848"/>
                      </a:lnTo>
                      <a:lnTo>
                        <a:pt x="892" y="3824"/>
                      </a:lnTo>
                      <a:lnTo>
                        <a:pt x="892" y="3804"/>
                      </a:lnTo>
                      <a:lnTo>
                        <a:pt x="886" y="3786"/>
                      </a:lnTo>
                      <a:lnTo>
                        <a:pt x="878" y="3768"/>
                      </a:lnTo>
                      <a:lnTo>
                        <a:pt x="866" y="3752"/>
                      </a:lnTo>
                      <a:lnTo>
                        <a:pt x="854" y="3734"/>
                      </a:lnTo>
                      <a:lnTo>
                        <a:pt x="844" y="3716"/>
                      </a:lnTo>
                      <a:lnTo>
                        <a:pt x="838" y="3696"/>
                      </a:lnTo>
                      <a:lnTo>
                        <a:pt x="834" y="3674"/>
                      </a:lnTo>
                      <a:lnTo>
                        <a:pt x="838" y="3648"/>
                      </a:lnTo>
                      <a:lnTo>
                        <a:pt x="836" y="3650"/>
                      </a:lnTo>
                      <a:lnTo>
                        <a:pt x="834" y="3650"/>
                      </a:lnTo>
                      <a:lnTo>
                        <a:pt x="832" y="3652"/>
                      </a:lnTo>
                      <a:lnTo>
                        <a:pt x="830" y="3654"/>
                      </a:lnTo>
                      <a:lnTo>
                        <a:pt x="828" y="3656"/>
                      </a:lnTo>
                      <a:lnTo>
                        <a:pt x="828" y="3658"/>
                      </a:lnTo>
                      <a:lnTo>
                        <a:pt x="826" y="3660"/>
                      </a:lnTo>
                      <a:lnTo>
                        <a:pt x="826" y="3662"/>
                      </a:lnTo>
                      <a:lnTo>
                        <a:pt x="826" y="3664"/>
                      </a:lnTo>
                      <a:lnTo>
                        <a:pt x="826" y="3668"/>
                      </a:lnTo>
                      <a:lnTo>
                        <a:pt x="820" y="3650"/>
                      </a:lnTo>
                      <a:lnTo>
                        <a:pt x="820" y="3632"/>
                      </a:lnTo>
                      <a:lnTo>
                        <a:pt x="824" y="3614"/>
                      </a:lnTo>
                      <a:lnTo>
                        <a:pt x="830" y="3598"/>
                      </a:lnTo>
                      <a:lnTo>
                        <a:pt x="840" y="3582"/>
                      </a:lnTo>
                      <a:lnTo>
                        <a:pt x="850" y="3566"/>
                      </a:lnTo>
                      <a:lnTo>
                        <a:pt x="858" y="3550"/>
                      </a:lnTo>
                      <a:lnTo>
                        <a:pt x="864" y="3532"/>
                      </a:lnTo>
                      <a:lnTo>
                        <a:pt x="868" y="3514"/>
                      </a:lnTo>
                      <a:lnTo>
                        <a:pt x="866" y="3496"/>
                      </a:lnTo>
                      <a:lnTo>
                        <a:pt x="826" y="3532"/>
                      </a:lnTo>
                      <a:lnTo>
                        <a:pt x="826" y="3524"/>
                      </a:lnTo>
                      <a:lnTo>
                        <a:pt x="826" y="3514"/>
                      </a:lnTo>
                      <a:lnTo>
                        <a:pt x="826" y="3500"/>
                      </a:lnTo>
                      <a:lnTo>
                        <a:pt x="826" y="3484"/>
                      </a:lnTo>
                      <a:lnTo>
                        <a:pt x="826" y="3466"/>
                      </a:lnTo>
                      <a:lnTo>
                        <a:pt x="826" y="3448"/>
                      </a:lnTo>
                      <a:lnTo>
                        <a:pt x="826" y="3430"/>
                      </a:lnTo>
                      <a:lnTo>
                        <a:pt x="826" y="3412"/>
                      </a:lnTo>
                      <a:lnTo>
                        <a:pt x="826" y="3396"/>
                      </a:lnTo>
                      <a:lnTo>
                        <a:pt x="826" y="3380"/>
                      </a:lnTo>
                      <a:lnTo>
                        <a:pt x="798" y="3388"/>
                      </a:lnTo>
                      <a:lnTo>
                        <a:pt x="798" y="3384"/>
                      </a:lnTo>
                      <a:lnTo>
                        <a:pt x="796" y="3380"/>
                      </a:lnTo>
                      <a:lnTo>
                        <a:pt x="798" y="3376"/>
                      </a:lnTo>
                      <a:lnTo>
                        <a:pt x="798" y="3372"/>
                      </a:lnTo>
                      <a:lnTo>
                        <a:pt x="798" y="3368"/>
                      </a:lnTo>
                      <a:lnTo>
                        <a:pt x="798" y="3364"/>
                      </a:lnTo>
                      <a:lnTo>
                        <a:pt x="798" y="3360"/>
                      </a:lnTo>
                      <a:lnTo>
                        <a:pt x="796" y="3356"/>
                      </a:lnTo>
                      <a:lnTo>
                        <a:pt x="794" y="3354"/>
                      </a:lnTo>
                      <a:lnTo>
                        <a:pt x="790" y="3352"/>
                      </a:lnTo>
                      <a:lnTo>
                        <a:pt x="790" y="3372"/>
                      </a:lnTo>
                      <a:lnTo>
                        <a:pt x="790" y="3392"/>
                      </a:lnTo>
                      <a:lnTo>
                        <a:pt x="792" y="3412"/>
                      </a:lnTo>
                      <a:lnTo>
                        <a:pt x="792" y="3434"/>
                      </a:lnTo>
                      <a:lnTo>
                        <a:pt x="792" y="3454"/>
                      </a:lnTo>
                      <a:lnTo>
                        <a:pt x="790" y="3476"/>
                      </a:lnTo>
                      <a:lnTo>
                        <a:pt x="788" y="3498"/>
                      </a:lnTo>
                      <a:lnTo>
                        <a:pt x="784" y="3518"/>
                      </a:lnTo>
                      <a:lnTo>
                        <a:pt x="778" y="3540"/>
                      </a:lnTo>
                      <a:lnTo>
                        <a:pt x="770" y="3560"/>
                      </a:lnTo>
                      <a:lnTo>
                        <a:pt x="760" y="3548"/>
                      </a:lnTo>
                      <a:lnTo>
                        <a:pt x="760" y="3534"/>
                      </a:lnTo>
                      <a:lnTo>
                        <a:pt x="764" y="3518"/>
                      </a:lnTo>
                      <a:lnTo>
                        <a:pt x="774" y="3504"/>
                      </a:lnTo>
                      <a:lnTo>
                        <a:pt x="784" y="3490"/>
                      </a:lnTo>
                      <a:lnTo>
                        <a:pt x="792" y="3476"/>
                      </a:lnTo>
                      <a:lnTo>
                        <a:pt x="798" y="3462"/>
                      </a:lnTo>
                      <a:lnTo>
                        <a:pt x="798" y="3452"/>
                      </a:lnTo>
                      <a:lnTo>
                        <a:pt x="788" y="3442"/>
                      </a:lnTo>
                      <a:lnTo>
                        <a:pt x="770" y="3436"/>
                      </a:lnTo>
                      <a:lnTo>
                        <a:pt x="776" y="3422"/>
                      </a:lnTo>
                      <a:lnTo>
                        <a:pt x="778" y="3406"/>
                      </a:lnTo>
                      <a:lnTo>
                        <a:pt x="778" y="3392"/>
                      </a:lnTo>
                      <a:lnTo>
                        <a:pt x="778" y="3376"/>
                      </a:lnTo>
                      <a:lnTo>
                        <a:pt x="774" y="3360"/>
                      </a:lnTo>
                      <a:lnTo>
                        <a:pt x="770" y="3344"/>
                      </a:lnTo>
                      <a:lnTo>
                        <a:pt x="766" y="3330"/>
                      </a:lnTo>
                      <a:lnTo>
                        <a:pt x="762" y="3314"/>
                      </a:lnTo>
                      <a:lnTo>
                        <a:pt x="760" y="3298"/>
                      </a:lnTo>
                      <a:lnTo>
                        <a:pt x="758" y="3284"/>
                      </a:lnTo>
                      <a:lnTo>
                        <a:pt x="770" y="3284"/>
                      </a:lnTo>
                      <a:lnTo>
                        <a:pt x="772" y="3276"/>
                      </a:lnTo>
                      <a:lnTo>
                        <a:pt x="772" y="3266"/>
                      </a:lnTo>
                      <a:lnTo>
                        <a:pt x="770" y="3254"/>
                      </a:lnTo>
                      <a:lnTo>
                        <a:pt x="768" y="3244"/>
                      </a:lnTo>
                      <a:lnTo>
                        <a:pt x="764" y="3232"/>
                      </a:lnTo>
                      <a:lnTo>
                        <a:pt x="760" y="3220"/>
                      </a:lnTo>
                      <a:lnTo>
                        <a:pt x="758" y="3208"/>
                      </a:lnTo>
                      <a:lnTo>
                        <a:pt x="756" y="3198"/>
                      </a:lnTo>
                      <a:lnTo>
                        <a:pt x="756" y="3186"/>
                      </a:lnTo>
                      <a:lnTo>
                        <a:pt x="758" y="3176"/>
                      </a:lnTo>
                      <a:lnTo>
                        <a:pt x="752" y="3180"/>
                      </a:lnTo>
                      <a:lnTo>
                        <a:pt x="746" y="3186"/>
                      </a:lnTo>
                      <a:lnTo>
                        <a:pt x="740" y="3194"/>
                      </a:lnTo>
                      <a:lnTo>
                        <a:pt x="736" y="3202"/>
                      </a:lnTo>
                      <a:lnTo>
                        <a:pt x="734" y="3210"/>
                      </a:lnTo>
                      <a:lnTo>
                        <a:pt x="732" y="3220"/>
                      </a:lnTo>
                      <a:lnTo>
                        <a:pt x="730" y="3228"/>
                      </a:lnTo>
                      <a:lnTo>
                        <a:pt x="732" y="3238"/>
                      </a:lnTo>
                      <a:lnTo>
                        <a:pt x="736" y="3248"/>
                      </a:lnTo>
                      <a:lnTo>
                        <a:pt x="742" y="3256"/>
                      </a:lnTo>
                      <a:lnTo>
                        <a:pt x="722" y="3168"/>
                      </a:lnTo>
                      <a:lnTo>
                        <a:pt x="702" y="3320"/>
                      </a:lnTo>
                      <a:lnTo>
                        <a:pt x="704" y="3302"/>
                      </a:lnTo>
                      <a:lnTo>
                        <a:pt x="704" y="3286"/>
                      </a:lnTo>
                      <a:lnTo>
                        <a:pt x="702" y="3272"/>
                      </a:lnTo>
                      <a:lnTo>
                        <a:pt x="702" y="3256"/>
                      </a:lnTo>
                      <a:lnTo>
                        <a:pt x="700" y="3242"/>
                      </a:lnTo>
                      <a:lnTo>
                        <a:pt x="698" y="3228"/>
                      </a:lnTo>
                      <a:lnTo>
                        <a:pt x="700" y="3214"/>
                      </a:lnTo>
                      <a:lnTo>
                        <a:pt x="700" y="3200"/>
                      </a:lnTo>
                      <a:lnTo>
                        <a:pt x="704" y="3184"/>
                      </a:lnTo>
                      <a:lnTo>
                        <a:pt x="710" y="3168"/>
                      </a:lnTo>
                      <a:lnTo>
                        <a:pt x="702" y="3160"/>
                      </a:lnTo>
                      <a:lnTo>
                        <a:pt x="692" y="3162"/>
                      </a:lnTo>
                      <a:lnTo>
                        <a:pt x="686" y="3166"/>
                      </a:lnTo>
                      <a:lnTo>
                        <a:pt x="678" y="3172"/>
                      </a:lnTo>
                      <a:lnTo>
                        <a:pt x="674" y="3178"/>
                      </a:lnTo>
                      <a:lnTo>
                        <a:pt x="668" y="3184"/>
                      </a:lnTo>
                      <a:lnTo>
                        <a:pt x="664" y="3192"/>
                      </a:lnTo>
                      <a:lnTo>
                        <a:pt x="662" y="3200"/>
                      </a:lnTo>
                      <a:lnTo>
                        <a:pt x="658" y="3208"/>
                      </a:lnTo>
                      <a:lnTo>
                        <a:pt x="656" y="3216"/>
                      </a:lnTo>
                      <a:lnTo>
                        <a:pt x="654" y="3224"/>
                      </a:lnTo>
                      <a:lnTo>
                        <a:pt x="658" y="3204"/>
                      </a:lnTo>
                      <a:lnTo>
                        <a:pt x="660" y="3184"/>
                      </a:lnTo>
                      <a:lnTo>
                        <a:pt x="662" y="3162"/>
                      </a:lnTo>
                      <a:lnTo>
                        <a:pt x="664" y="3140"/>
                      </a:lnTo>
                      <a:lnTo>
                        <a:pt x="664" y="3118"/>
                      </a:lnTo>
                      <a:lnTo>
                        <a:pt x="664" y="3096"/>
                      </a:lnTo>
                      <a:lnTo>
                        <a:pt x="662" y="3074"/>
                      </a:lnTo>
                      <a:lnTo>
                        <a:pt x="658" y="3050"/>
                      </a:lnTo>
                      <a:lnTo>
                        <a:pt x="654" y="3028"/>
                      </a:lnTo>
                      <a:lnTo>
                        <a:pt x="646" y="3004"/>
                      </a:lnTo>
                      <a:lnTo>
                        <a:pt x="634" y="3016"/>
                      </a:lnTo>
                      <a:lnTo>
                        <a:pt x="614" y="2996"/>
                      </a:lnTo>
                      <a:lnTo>
                        <a:pt x="630" y="2986"/>
                      </a:lnTo>
                      <a:lnTo>
                        <a:pt x="640" y="2976"/>
                      </a:lnTo>
                      <a:lnTo>
                        <a:pt x="644" y="2964"/>
                      </a:lnTo>
                      <a:lnTo>
                        <a:pt x="644" y="2952"/>
                      </a:lnTo>
                      <a:lnTo>
                        <a:pt x="642" y="2940"/>
                      </a:lnTo>
                      <a:lnTo>
                        <a:pt x="638" y="2926"/>
                      </a:lnTo>
                      <a:lnTo>
                        <a:pt x="634" y="2914"/>
                      </a:lnTo>
                      <a:lnTo>
                        <a:pt x="630" y="2902"/>
                      </a:lnTo>
                      <a:lnTo>
                        <a:pt x="630" y="2890"/>
                      </a:lnTo>
                      <a:lnTo>
                        <a:pt x="634" y="2880"/>
                      </a:lnTo>
                      <a:lnTo>
                        <a:pt x="632" y="2882"/>
                      </a:lnTo>
                      <a:lnTo>
                        <a:pt x="632" y="2882"/>
                      </a:lnTo>
                      <a:lnTo>
                        <a:pt x="630" y="2884"/>
                      </a:lnTo>
                      <a:lnTo>
                        <a:pt x="628" y="2886"/>
                      </a:lnTo>
                      <a:lnTo>
                        <a:pt x="626" y="2888"/>
                      </a:lnTo>
                      <a:lnTo>
                        <a:pt x="626" y="2890"/>
                      </a:lnTo>
                      <a:lnTo>
                        <a:pt x="626" y="2892"/>
                      </a:lnTo>
                      <a:lnTo>
                        <a:pt x="624" y="2894"/>
                      </a:lnTo>
                      <a:lnTo>
                        <a:pt x="624" y="2896"/>
                      </a:lnTo>
                      <a:lnTo>
                        <a:pt x="626" y="2900"/>
                      </a:lnTo>
                      <a:lnTo>
                        <a:pt x="622" y="2894"/>
                      </a:lnTo>
                      <a:lnTo>
                        <a:pt x="618" y="2888"/>
                      </a:lnTo>
                      <a:lnTo>
                        <a:pt x="616" y="2880"/>
                      </a:lnTo>
                      <a:lnTo>
                        <a:pt x="616" y="2872"/>
                      </a:lnTo>
                      <a:lnTo>
                        <a:pt x="616" y="2862"/>
                      </a:lnTo>
                      <a:lnTo>
                        <a:pt x="618" y="2854"/>
                      </a:lnTo>
                      <a:lnTo>
                        <a:pt x="620" y="2844"/>
                      </a:lnTo>
                      <a:lnTo>
                        <a:pt x="624" y="2836"/>
                      </a:lnTo>
                      <a:lnTo>
                        <a:pt x="628" y="2830"/>
                      </a:lnTo>
                      <a:lnTo>
                        <a:pt x="634" y="2824"/>
                      </a:lnTo>
                      <a:lnTo>
                        <a:pt x="626" y="2812"/>
                      </a:lnTo>
                      <a:lnTo>
                        <a:pt x="616" y="2818"/>
                      </a:lnTo>
                      <a:lnTo>
                        <a:pt x="608" y="2826"/>
                      </a:lnTo>
                      <a:lnTo>
                        <a:pt x="602" y="2834"/>
                      </a:lnTo>
                      <a:lnTo>
                        <a:pt x="598" y="2844"/>
                      </a:lnTo>
                      <a:lnTo>
                        <a:pt x="596" y="2854"/>
                      </a:lnTo>
                      <a:lnTo>
                        <a:pt x="594" y="2866"/>
                      </a:lnTo>
                      <a:lnTo>
                        <a:pt x="592" y="2876"/>
                      </a:lnTo>
                      <a:lnTo>
                        <a:pt x="590" y="2888"/>
                      </a:lnTo>
                      <a:lnTo>
                        <a:pt x="588" y="2898"/>
                      </a:lnTo>
                      <a:lnTo>
                        <a:pt x="586" y="2908"/>
                      </a:lnTo>
                      <a:lnTo>
                        <a:pt x="590" y="2914"/>
                      </a:lnTo>
                      <a:lnTo>
                        <a:pt x="596" y="2920"/>
                      </a:lnTo>
                      <a:lnTo>
                        <a:pt x="600" y="2924"/>
                      </a:lnTo>
                      <a:lnTo>
                        <a:pt x="606" y="2928"/>
                      </a:lnTo>
                      <a:lnTo>
                        <a:pt x="610" y="2932"/>
                      </a:lnTo>
                      <a:lnTo>
                        <a:pt x="614" y="2936"/>
                      </a:lnTo>
                      <a:lnTo>
                        <a:pt x="616" y="2940"/>
                      </a:lnTo>
                      <a:lnTo>
                        <a:pt x="616" y="2944"/>
                      </a:lnTo>
                      <a:lnTo>
                        <a:pt x="612" y="2950"/>
                      </a:lnTo>
                      <a:lnTo>
                        <a:pt x="606" y="2956"/>
                      </a:lnTo>
                      <a:lnTo>
                        <a:pt x="602" y="2964"/>
                      </a:lnTo>
                      <a:lnTo>
                        <a:pt x="598" y="2972"/>
                      </a:lnTo>
                      <a:lnTo>
                        <a:pt x="594" y="2978"/>
                      </a:lnTo>
                      <a:lnTo>
                        <a:pt x="590" y="2986"/>
                      </a:lnTo>
                      <a:lnTo>
                        <a:pt x="584" y="2992"/>
                      </a:lnTo>
                      <a:lnTo>
                        <a:pt x="580" y="3000"/>
                      </a:lnTo>
                      <a:lnTo>
                        <a:pt x="578" y="3006"/>
                      </a:lnTo>
                      <a:lnTo>
                        <a:pt x="576" y="3014"/>
                      </a:lnTo>
                      <a:lnTo>
                        <a:pt x="576" y="3024"/>
                      </a:lnTo>
                      <a:lnTo>
                        <a:pt x="578" y="3032"/>
                      </a:lnTo>
                      <a:lnTo>
                        <a:pt x="574" y="3026"/>
                      </a:lnTo>
                      <a:lnTo>
                        <a:pt x="570" y="3018"/>
                      </a:lnTo>
                      <a:lnTo>
                        <a:pt x="568" y="3010"/>
                      </a:lnTo>
                      <a:lnTo>
                        <a:pt x="564" y="3002"/>
                      </a:lnTo>
                      <a:lnTo>
                        <a:pt x="562" y="2994"/>
                      </a:lnTo>
                      <a:lnTo>
                        <a:pt x="562" y="2986"/>
                      </a:lnTo>
                      <a:lnTo>
                        <a:pt x="560" y="2978"/>
                      </a:lnTo>
                      <a:lnTo>
                        <a:pt x="562" y="2970"/>
                      </a:lnTo>
                      <a:lnTo>
                        <a:pt x="562" y="2962"/>
                      </a:lnTo>
                      <a:lnTo>
                        <a:pt x="566" y="2956"/>
                      </a:lnTo>
                      <a:lnTo>
                        <a:pt x="568" y="2958"/>
                      </a:lnTo>
                      <a:lnTo>
                        <a:pt x="570" y="2958"/>
                      </a:lnTo>
                      <a:lnTo>
                        <a:pt x="572" y="2960"/>
                      </a:lnTo>
                      <a:lnTo>
                        <a:pt x="574" y="2962"/>
                      </a:lnTo>
                      <a:lnTo>
                        <a:pt x="576" y="2964"/>
                      </a:lnTo>
                      <a:lnTo>
                        <a:pt x="578" y="2966"/>
                      </a:lnTo>
                      <a:lnTo>
                        <a:pt x="580" y="2966"/>
                      </a:lnTo>
                      <a:lnTo>
                        <a:pt x="582" y="2968"/>
                      </a:lnTo>
                      <a:lnTo>
                        <a:pt x="584" y="2968"/>
                      </a:lnTo>
                      <a:lnTo>
                        <a:pt x="586" y="2968"/>
                      </a:lnTo>
                      <a:lnTo>
                        <a:pt x="580" y="2952"/>
                      </a:lnTo>
                      <a:lnTo>
                        <a:pt x="578" y="2932"/>
                      </a:lnTo>
                      <a:lnTo>
                        <a:pt x="576" y="2910"/>
                      </a:lnTo>
                      <a:lnTo>
                        <a:pt x="574" y="2886"/>
                      </a:lnTo>
                      <a:lnTo>
                        <a:pt x="572" y="2864"/>
                      </a:lnTo>
                      <a:lnTo>
                        <a:pt x="570" y="2842"/>
                      </a:lnTo>
                      <a:lnTo>
                        <a:pt x="564" y="2822"/>
                      </a:lnTo>
                      <a:lnTo>
                        <a:pt x="556" y="2808"/>
                      </a:lnTo>
                      <a:lnTo>
                        <a:pt x="546" y="2796"/>
                      </a:lnTo>
                      <a:lnTo>
                        <a:pt x="530" y="2792"/>
                      </a:lnTo>
                      <a:lnTo>
                        <a:pt x="530" y="2788"/>
                      </a:lnTo>
                      <a:lnTo>
                        <a:pt x="528" y="2782"/>
                      </a:lnTo>
                      <a:lnTo>
                        <a:pt x="530" y="2776"/>
                      </a:lnTo>
                      <a:lnTo>
                        <a:pt x="530" y="2770"/>
                      </a:lnTo>
                      <a:lnTo>
                        <a:pt x="530" y="2764"/>
                      </a:lnTo>
                      <a:lnTo>
                        <a:pt x="530" y="2758"/>
                      </a:lnTo>
                      <a:lnTo>
                        <a:pt x="528" y="2752"/>
                      </a:lnTo>
                      <a:lnTo>
                        <a:pt x="526" y="2746"/>
                      </a:lnTo>
                      <a:lnTo>
                        <a:pt x="522" y="2742"/>
                      </a:lnTo>
                      <a:lnTo>
                        <a:pt x="518" y="2736"/>
                      </a:lnTo>
                      <a:lnTo>
                        <a:pt x="510" y="2736"/>
                      </a:lnTo>
                      <a:lnTo>
                        <a:pt x="510" y="2716"/>
                      </a:lnTo>
                      <a:lnTo>
                        <a:pt x="518" y="2728"/>
                      </a:lnTo>
                      <a:lnTo>
                        <a:pt x="524" y="2724"/>
                      </a:lnTo>
                      <a:lnTo>
                        <a:pt x="528" y="2718"/>
                      </a:lnTo>
                      <a:lnTo>
                        <a:pt x="530" y="2714"/>
                      </a:lnTo>
                      <a:lnTo>
                        <a:pt x="528" y="2710"/>
                      </a:lnTo>
                      <a:lnTo>
                        <a:pt x="526" y="2706"/>
                      </a:lnTo>
                      <a:lnTo>
                        <a:pt x="522" y="2702"/>
                      </a:lnTo>
                      <a:lnTo>
                        <a:pt x="518" y="2698"/>
                      </a:lnTo>
                      <a:lnTo>
                        <a:pt x="514" y="2694"/>
                      </a:lnTo>
                      <a:lnTo>
                        <a:pt x="512" y="2690"/>
                      </a:lnTo>
                      <a:lnTo>
                        <a:pt x="510" y="2688"/>
                      </a:lnTo>
                      <a:lnTo>
                        <a:pt x="512" y="2690"/>
                      </a:lnTo>
                      <a:lnTo>
                        <a:pt x="512" y="2690"/>
                      </a:lnTo>
                      <a:lnTo>
                        <a:pt x="514" y="2692"/>
                      </a:lnTo>
                      <a:lnTo>
                        <a:pt x="516" y="2694"/>
                      </a:lnTo>
                      <a:lnTo>
                        <a:pt x="516" y="2696"/>
                      </a:lnTo>
                      <a:lnTo>
                        <a:pt x="518" y="2696"/>
                      </a:lnTo>
                      <a:lnTo>
                        <a:pt x="520" y="2696"/>
                      </a:lnTo>
                      <a:lnTo>
                        <a:pt x="524" y="2698"/>
                      </a:lnTo>
                      <a:lnTo>
                        <a:pt x="526" y="2698"/>
                      </a:lnTo>
                      <a:lnTo>
                        <a:pt x="530" y="2696"/>
                      </a:lnTo>
                      <a:lnTo>
                        <a:pt x="534" y="2694"/>
                      </a:lnTo>
                      <a:lnTo>
                        <a:pt x="536" y="2690"/>
                      </a:lnTo>
                      <a:lnTo>
                        <a:pt x="538" y="2686"/>
                      </a:lnTo>
                      <a:lnTo>
                        <a:pt x="540" y="2682"/>
                      </a:lnTo>
                      <a:lnTo>
                        <a:pt x="540" y="2676"/>
                      </a:lnTo>
                      <a:lnTo>
                        <a:pt x="540" y="2672"/>
                      </a:lnTo>
                      <a:lnTo>
                        <a:pt x="540" y="2666"/>
                      </a:lnTo>
                      <a:lnTo>
                        <a:pt x="538" y="2660"/>
                      </a:lnTo>
                      <a:lnTo>
                        <a:pt x="538" y="2654"/>
                      </a:lnTo>
                      <a:lnTo>
                        <a:pt x="538" y="2648"/>
                      </a:lnTo>
                      <a:lnTo>
                        <a:pt x="536" y="2646"/>
                      </a:lnTo>
                      <a:lnTo>
                        <a:pt x="536" y="2646"/>
                      </a:lnTo>
                      <a:lnTo>
                        <a:pt x="534" y="2644"/>
                      </a:lnTo>
                      <a:lnTo>
                        <a:pt x="532" y="2642"/>
                      </a:lnTo>
                      <a:lnTo>
                        <a:pt x="530" y="2642"/>
                      </a:lnTo>
                      <a:lnTo>
                        <a:pt x="528" y="2640"/>
                      </a:lnTo>
                      <a:lnTo>
                        <a:pt x="526" y="2640"/>
                      </a:lnTo>
                      <a:lnTo>
                        <a:pt x="524" y="2640"/>
                      </a:lnTo>
                      <a:lnTo>
                        <a:pt x="522" y="2640"/>
                      </a:lnTo>
                      <a:lnTo>
                        <a:pt x="518" y="2640"/>
                      </a:lnTo>
                      <a:lnTo>
                        <a:pt x="528" y="2634"/>
                      </a:lnTo>
                      <a:lnTo>
                        <a:pt x="534" y="2626"/>
                      </a:lnTo>
                      <a:lnTo>
                        <a:pt x="538" y="2616"/>
                      </a:lnTo>
                      <a:lnTo>
                        <a:pt x="536" y="2606"/>
                      </a:lnTo>
                      <a:lnTo>
                        <a:pt x="534" y="2594"/>
                      </a:lnTo>
                      <a:lnTo>
                        <a:pt x="530" y="2582"/>
                      </a:lnTo>
                      <a:lnTo>
                        <a:pt x="526" y="2570"/>
                      </a:lnTo>
                      <a:lnTo>
                        <a:pt x="522" y="2558"/>
                      </a:lnTo>
                      <a:lnTo>
                        <a:pt x="518" y="2548"/>
                      </a:lnTo>
                      <a:lnTo>
                        <a:pt x="518" y="2536"/>
                      </a:lnTo>
                      <a:lnTo>
                        <a:pt x="510" y="2524"/>
                      </a:lnTo>
                      <a:lnTo>
                        <a:pt x="490" y="2552"/>
                      </a:lnTo>
                      <a:lnTo>
                        <a:pt x="490" y="2562"/>
                      </a:lnTo>
                      <a:lnTo>
                        <a:pt x="492" y="2566"/>
                      </a:lnTo>
                      <a:lnTo>
                        <a:pt x="492" y="2566"/>
                      </a:lnTo>
                      <a:lnTo>
                        <a:pt x="490" y="2560"/>
                      </a:lnTo>
                      <a:lnTo>
                        <a:pt x="488" y="2554"/>
                      </a:lnTo>
                      <a:lnTo>
                        <a:pt x="486" y="2544"/>
                      </a:lnTo>
                      <a:lnTo>
                        <a:pt x="484" y="2536"/>
                      </a:lnTo>
                      <a:lnTo>
                        <a:pt x="480" y="2528"/>
                      </a:lnTo>
                      <a:lnTo>
                        <a:pt x="476" y="2520"/>
                      </a:lnTo>
                      <a:lnTo>
                        <a:pt x="470" y="2516"/>
                      </a:lnTo>
                      <a:lnTo>
                        <a:pt x="442" y="2640"/>
                      </a:lnTo>
                      <a:lnTo>
                        <a:pt x="442" y="2632"/>
                      </a:lnTo>
                      <a:lnTo>
                        <a:pt x="442" y="2622"/>
                      </a:lnTo>
                      <a:lnTo>
                        <a:pt x="442" y="2614"/>
                      </a:lnTo>
                      <a:lnTo>
                        <a:pt x="442" y="2604"/>
                      </a:lnTo>
                      <a:lnTo>
                        <a:pt x="442" y="2594"/>
                      </a:lnTo>
                      <a:lnTo>
                        <a:pt x="442" y="2586"/>
                      </a:lnTo>
                      <a:lnTo>
                        <a:pt x="444" y="2576"/>
                      </a:lnTo>
                      <a:lnTo>
                        <a:pt x="446" y="2568"/>
                      </a:lnTo>
                      <a:lnTo>
                        <a:pt x="448" y="2560"/>
                      </a:lnTo>
                      <a:lnTo>
                        <a:pt x="454" y="2552"/>
                      </a:lnTo>
                      <a:lnTo>
                        <a:pt x="422" y="2544"/>
                      </a:lnTo>
                      <a:lnTo>
                        <a:pt x="432" y="2532"/>
                      </a:lnTo>
                      <a:lnTo>
                        <a:pt x="440" y="2516"/>
                      </a:lnTo>
                      <a:lnTo>
                        <a:pt x="446" y="2500"/>
                      </a:lnTo>
                      <a:lnTo>
                        <a:pt x="450" y="2482"/>
                      </a:lnTo>
                      <a:lnTo>
                        <a:pt x="452" y="2462"/>
                      </a:lnTo>
                      <a:lnTo>
                        <a:pt x="454" y="2442"/>
                      </a:lnTo>
                      <a:lnTo>
                        <a:pt x="452" y="2422"/>
                      </a:lnTo>
                      <a:lnTo>
                        <a:pt x="450" y="2402"/>
                      </a:lnTo>
                      <a:lnTo>
                        <a:pt x="446" y="2380"/>
                      </a:lnTo>
                      <a:lnTo>
                        <a:pt x="442" y="2360"/>
                      </a:lnTo>
                      <a:lnTo>
                        <a:pt x="440" y="2360"/>
                      </a:lnTo>
                      <a:lnTo>
                        <a:pt x="438" y="2362"/>
                      </a:lnTo>
                      <a:lnTo>
                        <a:pt x="436" y="2362"/>
                      </a:lnTo>
                      <a:lnTo>
                        <a:pt x="434" y="2364"/>
                      </a:lnTo>
                      <a:lnTo>
                        <a:pt x="432" y="2364"/>
                      </a:lnTo>
                      <a:lnTo>
                        <a:pt x="430" y="2366"/>
                      </a:lnTo>
                      <a:lnTo>
                        <a:pt x="428" y="2368"/>
                      </a:lnTo>
                      <a:lnTo>
                        <a:pt x="426" y="2370"/>
                      </a:lnTo>
                      <a:lnTo>
                        <a:pt x="424" y="2370"/>
                      </a:lnTo>
                      <a:lnTo>
                        <a:pt x="422" y="2372"/>
                      </a:lnTo>
                      <a:lnTo>
                        <a:pt x="414" y="2256"/>
                      </a:lnTo>
                      <a:lnTo>
                        <a:pt x="406" y="2262"/>
                      </a:lnTo>
                      <a:lnTo>
                        <a:pt x="402" y="2270"/>
                      </a:lnTo>
                      <a:lnTo>
                        <a:pt x="400" y="2278"/>
                      </a:lnTo>
                      <a:lnTo>
                        <a:pt x="398" y="2286"/>
                      </a:lnTo>
                      <a:lnTo>
                        <a:pt x="398" y="2294"/>
                      </a:lnTo>
                      <a:lnTo>
                        <a:pt x="398" y="2302"/>
                      </a:lnTo>
                      <a:lnTo>
                        <a:pt x="398" y="2310"/>
                      </a:lnTo>
                      <a:lnTo>
                        <a:pt x="398" y="2318"/>
                      </a:lnTo>
                      <a:lnTo>
                        <a:pt x="396" y="2326"/>
                      </a:lnTo>
                      <a:lnTo>
                        <a:pt x="394" y="2332"/>
                      </a:lnTo>
                      <a:lnTo>
                        <a:pt x="386" y="2310"/>
                      </a:lnTo>
                      <a:lnTo>
                        <a:pt x="382" y="2288"/>
                      </a:lnTo>
                      <a:lnTo>
                        <a:pt x="384" y="2266"/>
                      </a:lnTo>
                      <a:lnTo>
                        <a:pt x="388" y="2242"/>
                      </a:lnTo>
                      <a:lnTo>
                        <a:pt x="394" y="2220"/>
                      </a:lnTo>
                      <a:lnTo>
                        <a:pt x="400" y="2196"/>
                      </a:lnTo>
                      <a:lnTo>
                        <a:pt x="406" y="2174"/>
                      </a:lnTo>
                      <a:lnTo>
                        <a:pt x="410" y="2150"/>
                      </a:lnTo>
                      <a:lnTo>
                        <a:pt x="410" y="2128"/>
                      </a:lnTo>
                      <a:lnTo>
                        <a:pt x="406" y="2104"/>
                      </a:lnTo>
                      <a:lnTo>
                        <a:pt x="394" y="2112"/>
                      </a:lnTo>
                      <a:lnTo>
                        <a:pt x="384" y="2124"/>
                      </a:lnTo>
                      <a:lnTo>
                        <a:pt x="378" y="2138"/>
                      </a:lnTo>
                      <a:lnTo>
                        <a:pt x="372" y="2152"/>
                      </a:lnTo>
                      <a:lnTo>
                        <a:pt x="368" y="2168"/>
                      </a:lnTo>
                      <a:lnTo>
                        <a:pt x="366" y="2182"/>
                      </a:lnTo>
                      <a:lnTo>
                        <a:pt x="364" y="2198"/>
                      </a:lnTo>
                      <a:lnTo>
                        <a:pt x="364" y="2212"/>
                      </a:lnTo>
                      <a:lnTo>
                        <a:pt x="364" y="2226"/>
                      </a:lnTo>
                      <a:lnTo>
                        <a:pt x="366" y="2236"/>
                      </a:lnTo>
                      <a:lnTo>
                        <a:pt x="366" y="2232"/>
                      </a:lnTo>
                      <a:lnTo>
                        <a:pt x="364" y="2226"/>
                      </a:lnTo>
                      <a:lnTo>
                        <a:pt x="366" y="2222"/>
                      </a:lnTo>
                      <a:lnTo>
                        <a:pt x="366" y="2216"/>
                      </a:lnTo>
                      <a:lnTo>
                        <a:pt x="366" y="2210"/>
                      </a:lnTo>
                      <a:lnTo>
                        <a:pt x="366" y="2206"/>
                      </a:lnTo>
                      <a:lnTo>
                        <a:pt x="366" y="2200"/>
                      </a:lnTo>
                      <a:lnTo>
                        <a:pt x="364" y="2196"/>
                      </a:lnTo>
                      <a:lnTo>
                        <a:pt x="362" y="2192"/>
                      </a:lnTo>
                      <a:lnTo>
                        <a:pt x="358" y="2188"/>
                      </a:lnTo>
                      <a:lnTo>
                        <a:pt x="326" y="2256"/>
                      </a:lnTo>
                      <a:lnTo>
                        <a:pt x="346" y="2160"/>
                      </a:lnTo>
                      <a:lnTo>
                        <a:pt x="358" y="2168"/>
                      </a:lnTo>
                      <a:lnTo>
                        <a:pt x="362" y="2164"/>
                      </a:lnTo>
                      <a:lnTo>
                        <a:pt x="366" y="2160"/>
                      </a:lnTo>
                      <a:lnTo>
                        <a:pt x="370" y="2156"/>
                      </a:lnTo>
                      <a:lnTo>
                        <a:pt x="372" y="2152"/>
                      </a:lnTo>
                      <a:lnTo>
                        <a:pt x="374" y="2148"/>
                      </a:lnTo>
                      <a:lnTo>
                        <a:pt x="374" y="2142"/>
                      </a:lnTo>
                      <a:lnTo>
                        <a:pt x="376" y="2138"/>
                      </a:lnTo>
                      <a:lnTo>
                        <a:pt x="376" y="2132"/>
                      </a:lnTo>
                      <a:lnTo>
                        <a:pt x="374" y="2126"/>
                      </a:lnTo>
                      <a:lnTo>
                        <a:pt x="374" y="2120"/>
                      </a:lnTo>
                      <a:lnTo>
                        <a:pt x="338" y="2120"/>
                      </a:lnTo>
                      <a:lnTo>
                        <a:pt x="340" y="2118"/>
                      </a:lnTo>
                      <a:lnTo>
                        <a:pt x="344" y="2116"/>
                      </a:lnTo>
                      <a:lnTo>
                        <a:pt x="344" y="2114"/>
                      </a:lnTo>
                      <a:lnTo>
                        <a:pt x="346" y="2112"/>
                      </a:lnTo>
                      <a:lnTo>
                        <a:pt x="346" y="2110"/>
                      </a:lnTo>
                      <a:lnTo>
                        <a:pt x="346" y="2106"/>
                      </a:lnTo>
                      <a:lnTo>
                        <a:pt x="346" y="2102"/>
                      </a:lnTo>
                      <a:lnTo>
                        <a:pt x="346" y="2100"/>
                      </a:lnTo>
                      <a:lnTo>
                        <a:pt x="346" y="2096"/>
                      </a:lnTo>
                      <a:lnTo>
                        <a:pt x="346" y="2092"/>
                      </a:lnTo>
                      <a:lnTo>
                        <a:pt x="366" y="2092"/>
                      </a:lnTo>
                      <a:lnTo>
                        <a:pt x="366" y="2096"/>
                      </a:lnTo>
                      <a:lnTo>
                        <a:pt x="366" y="2100"/>
                      </a:lnTo>
                      <a:lnTo>
                        <a:pt x="366" y="2102"/>
                      </a:lnTo>
                      <a:lnTo>
                        <a:pt x="366" y="2106"/>
                      </a:lnTo>
                      <a:lnTo>
                        <a:pt x="366" y="2110"/>
                      </a:lnTo>
                      <a:lnTo>
                        <a:pt x="366" y="2112"/>
                      </a:lnTo>
                      <a:lnTo>
                        <a:pt x="366" y="2114"/>
                      </a:lnTo>
                      <a:lnTo>
                        <a:pt x="368" y="2116"/>
                      </a:lnTo>
                      <a:lnTo>
                        <a:pt x="370" y="2118"/>
                      </a:lnTo>
                      <a:lnTo>
                        <a:pt x="374" y="2120"/>
                      </a:lnTo>
                      <a:lnTo>
                        <a:pt x="382" y="2118"/>
                      </a:lnTo>
                      <a:lnTo>
                        <a:pt x="388" y="2112"/>
                      </a:lnTo>
                      <a:lnTo>
                        <a:pt x="392" y="2108"/>
                      </a:lnTo>
                      <a:lnTo>
                        <a:pt x="394" y="2102"/>
                      </a:lnTo>
                      <a:lnTo>
                        <a:pt x="394" y="2096"/>
                      </a:lnTo>
                      <a:lnTo>
                        <a:pt x="396" y="2088"/>
                      </a:lnTo>
                      <a:lnTo>
                        <a:pt x="396" y="2082"/>
                      </a:lnTo>
                      <a:lnTo>
                        <a:pt x="398" y="2076"/>
                      </a:lnTo>
                      <a:lnTo>
                        <a:pt x="400" y="2070"/>
                      </a:lnTo>
                      <a:lnTo>
                        <a:pt x="406" y="2064"/>
                      </a:lnTo>
                      <a:lnTo>
                        <a:pt x="394" y="2056"/>
                      </a:lnTo>
                      <a:lnTo>
                        <a:pt x="374" y="2072"/>
                      </a:lnTo>
                      <a:lnTo>
                        <a:pt x="366" y="2008"/>
                      </a:lnTo>
                      <a:lnTo>
                        <a:pt x="356" y="2022"/>
                      </a:lnTo>
                      <a:lnTo>
                        <a:pt x="348" y="2036"/>
                      </a:lnTo>
                      <a:lnTo>
                        <a:pt x="340" y="2050"/>
                      </a:lnTo>
                      <a:lnTo>
                        <a:pt x="334" y="2064"/>
                      </a:lnTo>
                      <a:lnTo>
                        <a:pt x="328" y="2080"/>
                      </a:lnTo>
                      <a:lnTo>
                        <a:pt x="322" y="2096"/>
                      </a:lnTo>
                      <a:lnTo>
                        <a:pt x="318" y="2110"/>
                      </a:lnTo>
                      <a:lnTo>
                        <a:pt x="314" y="2128"/>
                      </a:lnTo>
                      <a:lnTo>
                        <a:pt x="312" y="2144"/>
                      </a:lnTo>
                      <a:lnTo>
                        <a:pt x="310" y="2160"/>
                      </a:lnTo>
                      <a:lnTo>
                        <a:pt x="308" y="2148"/>
                      </a:lnTo>
                      <a:lnTo>
                        <a:pt x="308" y="2136"/>
                      </a:lnTo>
                      <a:lnTo>
                        <a:pt x="308" y="2122"/>
                      </a:lnTo>
                      <a:lnTo>
                        <a:pt x="308" y="2110"/>
                      </a:lnTo>
                      <a:lnTo>
                        <a:pt x="308" y="2096"/>
                      </a:lnTo>
                      <a:lnTo>
                        <a:pt x="308" y="2084"/>
                      </a:lnTo>
                      <a:lnTo>
                        <a:pt x="306" y="2072"/>
                      </a:lnTo>
                      <a:lnTo>
                        <a:pt x="304" y="2060"/>
                      </a:lnTo>
                      <a:lnTo>
                        <a:pt x="302" y="2048"/>
                      </a:lnTo>
                      <a:lnTo>
                        <a:pt x="298" y="2036"/>
                      </a:lnTo>
                      <a:lnTo>
                        <a:pt x="290" y="2044"/>
                      </a:lnTo>
                      <a:lnTo>
                        <a:pt x="292" y="2038"/>
                      </a:lnTo>
                      <a:lnTo>
                        <a:pt x="296" y="2028"/>
                      </a:lnTo>
                      <a:lnTo>
                        <a:pt x="304" y="2014"/>
                      </a:lnTo>
                      <a:lnTo>
                        <a:pt x="312" y="1996"/>
                      </a:lnTo>
                      <a:lnTo>
                        <a:pt x="322" y="1978"/>
                      </a:lnTo>
                      <a:lnTo>
                        <a:pt x="330" y="1956"/>
                      </a:lnTo>
                      <a:lnTo>
                        <a:pt x="334" y="1936"/>
                      </a:lnTo>
                      <a:lnTo>
                        <a:pt x="334" y="1914"/>
                      </a:lnTo>
                      <a:lnTo>
                        <a:pt x="330" y="1896"/>
                      </a:lnTo>
                      <a:lnTo>
                        <a:pt x="318" y="1880"/>
                      </a:lnTo>
                      <a:lnTo>
                        <a:pt x="314" y="1892"/>
                      </a:lnTo>
                      <a:lnTo>
                        <a:pt x="312" y="1902"/>
                      </a:lnTo>
                      <a:lnTo>
                        <a:pt x="310" y="1914"/>
                      </a:lnTo>
                      <a:lnTo>
                        <a:pt x="306" y="1926"/>
                      </a:lnTo>
                      <a:lnTo>
                        <a:pt x="304" y="1938"/>
                      </a:lnTo>
                      <a:lnTo>
                        <a:pt x="300" y="1948"/>
                      </a:lnTo>
                      <a:lnTo>
                        <a:pt x="296" y="1960"/>
                      </a:lnTo>
                      <a:lnTo>
                        <a:pt x="292" y="1970"/>
                      </a:lnTo>
                      <a:lnTo>
                        <a:pt x="286" y="1980"/>
                      </a:lnTo>
                      <a:lnTo>
                        <a:pt x="278" y="1988"/>
                      </a:lnTo>
                      <a:lnTo>
                        <a:pt x="278" y="1982"/>
                      </a:lnTo>
                      <a:lnTo>
                        <a:pt x="278" y="1976"/>
                      </a:lnTo>
                      <a:lnTo>
                        <a:pt x="280" y="1970"/>
                      </a:lnTo>
                      <a:lnTo>
                        <a:pt x="280" y="1964"/>
                      </a:lnTo>
                      <a:lnTo>
                        <a:pt x="280" y="1956"/>
                      </a:lnTo>
                      <a:lnTo>
                        <a:pt x="280" y="1950"/>
                      </a:lnTo>
                      <a:lnTo>
                        <a:pt x="278" y="1944"/>
                      </a:lnTo>
                      <a:lnTo>
                        <a:pt x="276" y="1938"/>
                      </a:lnTo>
                      <a:lnTo>
                        <a:pt x="274" y="1934"/>
                      </a:lnTo>
                      <a:lnTo>
                        <a:pt x="270" y="1928"/>
                      </a:lnTo>
                      <a:lnTo>
                        <a:pt x="266" y="1930"/>
                      </a:lnTo>
                      <a:lnTo>
                        <a:pt x="262" y="1934"/>
                      </a:lnTo>
                      <a:lnTo>
                        <a:pt x="262" y="1938"/>
                      </a:lnTo>
                      <a:lnTo>
                        <a:pt x="260" y="1942"/>
                      </a:lnTo>
                      <a:lnTo>
                        <a:pt x="260" y="1946"/>
                      </a:lnTo>
                      <a:lnTo>
                        <a:pt x="260" y="1952"/>
                      </a:lnTo>
                      <a:lnTo>
                        <a:pt x="260" y="1956"/>
                      </a:lnTo>
                      <a:lnTo>
                        <a:pt x="262" y="1960"/>
                      </a:lnTo>
                      <a:lnTo>
                        <a:pt x="262" y="1964"/>
                      </a:lnTo>
                      <a:lnTo>
                        <a:pt x="262" y="1968"/>
                      </a:lnTo>
                      <a:lnTo>
                        <a:pt x="262" y="1954"/>
                      </a:lnTo>
                      <a:lnTo>
                        <a:pt x="264" y="1938"/>
                      </a:lnTo>
                      <a:lnTo>
                        <a:pt x="268" y="1918"/>
                      </a:lnTo>
                      <a:lnTo>
                        <a:pt x="270" y="1898"/>
                      </a:lnTo>
                      <a:lnTo>
                        <a:pt x="274" y="1878"/>
                      </a:lnTo>
                      <a:lnTo>
                        <a:pt x="278" y="1858"/>
                      </a:lnTo>
                      <a:lnTo>
                        <a:pt x="280" y="1836"/>
                      </a:lnTo>
                      <a:lnTo>
                        <a:pt x="280" y="1814"/>
                      </a:lnTo>
                      <a:lnTo>
                        <a:pt x="280" y="1794"/>
                      </a:lnTo>
                      <a:lnTo>
                        <a:pt x="278" y="1776"/>
                      </a:lnTo>
                      <a:lnTo>
                        <a:pt x="272" y="1788"/>
                      </a:lnTo>
                      <a:lnTo>
                        <a:pt x="266" y="1802"/>
                      </a:lnTo>
                      <a:lnTo>
                        <a:pt x="262" y="1814"/>
                      </a:lnTo>
                      <a:lnTo>
                        <a:pt x="258" y="1828"/>
                      </a:lnTo>
                      <a:lnTo>
                        <a:pt x="254" y="1842"/>
                      </a:lnTo>
                      <a:lnTo>
                        <a:pt x="250" y="1856"/>
                      </a:lnTo>
                      <a:lnTo>
                        <a:pt x="246" y="1870"/>
                      </a:lnTo>
                      <a:lnTo>
                        <a:pt x="242" y="1884"/>
                      </a:lnTo>
                      <a:lnTo>
                        <a:pt x="236" y="1898"/>
                      </a:lnTo>
                      <a:lnTo>
                        <a:pt x="230" y="1912"/>
                      </a:lnTo>
                      <a:lnTo>
                        <a:pt x="226" y="1908"/>
                      </a:lnTo>
                      <a:lnTo>
                        <a:pt x="222" y="1900"/>
                      </a:lnTo>
                      <a:lnTo>
                        <a:pt x="218" y="1892"/>
                      </a:lnTo>
                      <a:lnTo>
                        <a:pt x="214" y="1880"/>
                      </a:lnTo>
                      <a:lnTo>
                        <a:pt x="210" y="1868"/>
                      </a:lnTo>
                      <a:lnTo>
                        <a:pt x="208" y="1856"/>
                      </a:lnTo>
                      <a:lnTo>
                        <a:pt x="208" y="1842"/>
                      </a:lnTo>
                      <a:lnTo>
                        <a:pt x="210" y="1830"/>
                      </a:lnTo>
                      <a:lnTo>
                        <a:pt x="214" y="1816"/>
                      </a:lnTo>
                      <a:lnTo>
                        <a:pt x="222" y="1804"/>
                      </a:lnTo>
                      <a:lnTo>
                        <a:pt x="222" y="1804"/>
                      </a:lnTo>
                      <a:lnTo>
                        <a:pt x="222" y="1806"/>
                      </a:lnTo>
                      <a:lnTo>
                        <a:pt x="222" y="1810"/>
                      </a:lnTo>
                      <a:lnTo>
                        <a:pt x="222" y="1818"/>
                      </a:lnTo>
                      <a:lnTo>
                        <a:pt x="222" y="1826"/>
                      </a:lnTo>
                      <a:lnTo>
                        <a:pt x="222" y="1834"/>
                      </a:lnTo>
                      <a:lnTo>
                        <a:pt x="222" y="1842"/>
                      </a:lnTo>
                      <a:lnTo>
                        <a:pt x="224" y="1852"/>
                      </a:lnTo>
                      <a:lnTo>
                        <a:pt x="226" y="1858"/>
                      </a:lnTo>
                      <a:lnTo>
                        <a:pt x="230" y="1864"/>
                      </a:lnTo>
                      <a:lnTo>
                        <a:pt x="236" y="1858"/>
                      </a:lnTo>
                      <a:lnTo>
                        <a:pt x="242" y="1850"/>
                      </a:lnTo>
                      <a:lnTo>
                        <a:pt x="248" y="1842"/>
                      </a:lnTo>
                      <a:lnTo>
                        <a:pt x="252" y="1832"/>
                      </a:lnTo>
                      <a:lnTo>
                        <a:pt x="256" y="1822"/>
                      </a:lnTo>
                      <a:lnTo>
                        <a:pt x="260" y="1812"/>
                      </a:lnTo>
                      <a:lnTo>
                        <a:pt x="262" y="1802"/>
                      </a:lnTo>
                      <a:lnTo>
                        <a:pt x="262" y="1790"/>
                      </a:lnTo>
                      <a:lnTo>
                        <a:pt x="262" y="1780"/>
                      </a:lnTo>
                      <a:lnTo>
                        <a:pt x="262" y="1768"/>
                      </a:lnTo>
                      <a:lnTo>
                        <a:pt x="248" y="1766"/>
                      </a:lnTo>
                      <a:lnTo>
                        <a:pt x="238" y="1760"/>
                      </a:lnTo>
                      <a:lnTo>
                        <a:pt x="234" y="1750"/>
                      </a:lnTo>
                      <a:lnTo>
                        <a:pt x="232" y="1736"/>
                      </a:lnTo>
                      <a:lnTo>
                        <a:pt x="232" y="1720"/>
                      </a:lnTo>
                      <a:lnTo>
                        <a:pt x="232" y="1702"/>
                      </a:lnTo>
                      <a:lnTo>
                        <a:pt x="232" y="1684"/>
                      </a:lnTo>
                      <a:lnTo>
                        <a:pt x="232" y="1668"/>
                      </a:lnTo>
                      <a:lnTo>
                        <a:pt x="228" y="1652"/>
                      </a:lnTo>
                      <a:lnTo>
                        <a:pt x="222" y="1640"/>
                      </a:lnTo>
                      <a:lnTo>
                        <a:pt x="216" y="1648"/>
                      </a:lnTo>
                      <a:lnTo>
                        <a:pt x="214" y="1658"/>
                      </a:lnTo>
                      <a:lnTo>
                        <a:pt x="212" y="1666"/>
                      </a:lnTo>
                      <a:lnTo>
                        <a:pt x="212" y="1676"/>
                      </a:lnTo>
                      <a:lnTo>
                        <a:pt x="212" y="1688"/>
                      </a:lnTo>
                      <a:lnTo>
                        <a:pt x="212" y="1698"/>
                      </a:lnTo>
                      <a:lnTo>
                        <a:pt x="212" y="1706"/>
                      </a:lnTo>
                      <a:lnTo>
                        <a:pt x="208" y="1716"/>
                      </a:lnTo>
                      <a:lnTo>
                        <a:pt x="202" y="1722"/>
                      </a:lnTo>
                      <a:lnTo>
                        <a:pt x="194" y="1728"/>
                      </a:lnTo>
                      <a:lnTo>
                        <a:pt x="192" y="1738"/>
                      </a:lnTo>
                      <a:lnTo>
                        <a:pt x="192" y="1742"/>
                      </a:lnTo>
                      <a:lnTo>
                        <a:pt x="194" y="1738"/>
                      </a:lnTo>
                      <a:lnTo>
                        <a:pt x="194" y="1732"/>
                      </a:lnTo>
                      <a:lnTo>
                        <a:pt x="194" y="1724"/>
                      </a:lnTo>
                      <a:lnTo>
                        <a:pt x="194" y="1714"/>
                      </a:lnTo>
                      <a:lnTo>
                        <a:pt x="192" y="1704"/>
                      </a:lnTo>
                      <a:lnTo>
                        <a:pt x="186" y="1698"/>
                      </a:lnTo>
                      <a:lnTo>
                        <a:pt x="178" y="1696"/>
                      </a:lnTo>
                      <a:lnTo>
                        <a:pt x="166" y="1700"/>
                      </a:lnTo>
                      <a:lnTo>
                        <a:pt x="168" y="1688"/>
                      </a:lnTo>
                      <a:lnTo>
                        <a:pt x="170" y="1676"/>
                      </a:lnTo>
                      <a:lnTo>
                        <a:pt x="172" y="1666"/>
                      </a:lnTo>
                      <a:lnTo>
                        <a:pt x="174" y="1656"/>
                      </a:lnTo>
                      <a:lnTo>
                        <a:pt x="174" y="1646"/>
                      </a:lnTo>
                      <a:lnTo>
                        <a:pt x="174" y="1636"/>
                      </a:lnTo>
                      <a:lnTo>
                        <a:pt x="176" y="1626"/>
                      </a:lnTo>
                      <a:lnTo>
                        <a:pt x="176" y="1616"/>
                      </a:lnTo>
                      <a:lnTo>
                        <a:pt x="178" y="1604"/>
                      </a:lnTo>
                      <a:lnTo>
                        <a:pt x="182" y="1592"/>
                      </a:lnTo>
                      <a:lnTo>
                        <a:pt x="186" y="1606"/>
                      </a:lnTo>
                      <a:lnTo>
                        <a:pt x="186" y="1618"/>
                      </a:lnTo>
                      <a:lnTo>
                        <a:pt x="184" y="1630"/>
                      </a:lnTo>
                      <a:lnTo>
                        <a:pt x="180" y="1642"/>
                      </a:lnTo>
                      <a:lnTo>
                        <a:pt x="178" y="1654"/>
                      </a:lnTo>
                      <a:lnTo>
                        <a:pt x="174" y="1666"/>
                      </a:lnTo>
                      <a:lnTo>
                        <a:pt x="174" y="1678"/>
                      </a:lnTo>
                      <a:lnTo>
                        <a:pt x="176" y="1688"/>
                      </a:lnTo>
                      <a:lnTo>
                        <a:pt x="182" y="1698"/>
                      </a:lnTo>
                      <a:lnTo>
                        <a:pt x="194" y="1708"/>
                      </a:lnTo>
                      <a:lnTo>
                        <a:pt x="196" y="1700"/>
                      </a:lnTo>
                      <a:lnTo>
                        <a:pt x="200" y="1690"/>
                      </a:lnTo>
                      <a:lnTo>
                        <a:pt x="202" y="1680"/>
                      </a:lnTo>
                      <a:lnTo>
                        <a:pt x="206" y="1668"/>
                      </a:lnTo>
                      <a:lnTo>
                        <a:pt x="208" y="1654"/>
                      </a:lnTo>
                      <a:lnTo>
                        <a:pt x="210" y="1642"/>
                      </a:lnTo>
                      <a:lnTo>
                        <a:pt x="212" y="1628"/>
                      </a:lnTo>
                      <a:lnTo>
                        <a:pt x="214" y="1616"/>
                      </a:lnTo>
                      <a:lnTo>
                        <a:pt x="214" y="1604"/>
                      </a:lnTo>
                      <a:lnTo>
                        <a:pt x="214" y="1592"/>
                      </a:lnTo>
                      <a:lnTo>
                        <a:pt x="216" y="1594"/>
                      </a:lnTo>
                      <a:lnTo>
                        <a:pt x="216" y="1596"/>
                      </a:lnTo>
                      <a:lnTo>
                        <a:pt x="218" y="1598"/>
                      </a:lnTo>
                      <a:lnTo>
                        <a:pt x="218" y="1600"/>
                      </a:lnTo>
                      <a:lnTo>
                        <a:pt x="220" y="1602"/>
                      </a:lnTo>
                      <a:lnTo>
                        <a:pt x="222" y="1602"/>
                      </a:lnTo>
                      <a:lnTo>
                        <a:pt x="224" y="1604"/>
                      </a:lnTo>
                      <a:lnTo>
                        <a:pt x="226" y="1604"/>
                      </a:lnTo>
                      <a:lnTo>
                        <a:pt x="228" y="1604"/>
                      </a:lnTo>
                      <a:lnTo>
                        <a:pt x="230" y="1604"/>
                      </a:lnTo>
                      <a:lnTo>
                        <a:pt x="232" y="1596"/>
                      </a:lnTo>
                      <a:lnTo>
                        <a:pt x="232" y="1586"/>
                      </a:lnTo>
                      <a:lnTo>
                        <a:pt x="232" y="1576"/>
                      </a:lnTo>
                      <a:lnTo>
                        <a:pt x="230" y="1566"/>
                      </a:lnTo>
                      <a:lnTo>
                        <a:pt x="228" y="1554"/>
                      </a:lnTo>
                      <a:lnTo>
                        <a:pt x="224" y="1544"/>
                      </a:lnTo>
                      <a:lnTo>
                        <a:pt x="220" y="1534"/>
                      </a:lnTo>
                      <a:lnTo>
                        <a:pt x="214" y="1524"/>
                      </a:lnTo>
                      <a:lnTo>
                        <a:pt x="208" y="1516"/>
                      </a:lnTo>
                      <a:lnTo>
                        <a:pt x="202" y="1508"/>
                      </a:lnTo>
                      <a:lnTo>
                        <a:pt x="134" y="1604"/>
                      </a:lnTo>
                      <a:lnTo>
                        <a:pt x="134" y="1544"/>
                      </a:lnTo>
                      <a:lnTo>
                        <a:pt x="138" y="1546"/>
                      </a:lnTo>
                      <a:lnTo>
                        <a:pt x="140" y="1546"/>
                      </a:lnTo>
                      <a:lnTo>
                        <a:pt x="144" y="1546"/>
                      </a:lnTo>
                      <a:lnTo>
                        <a:pt x="148" y="1544"/>
                      </a:lnTo>
                      <a:lnTo>
                        <a:pt x="150" y="1542"/>
                      </a:lnTo>
                      <a:lnTo>
                        <a:pt x="152" y="1540"/>
                      </a:lnTo>
                      <a:lnTo>
                        <a:pt x="154" y="1536"/>
                      </a:lnTo>
                      <a:lnTo>
                        <a:pt x="154" y="1534"/>
                      </a:lnTo>
                      <a:lnTo>
                        <a:pt x="154" y="1530"/>
                      </a:lnTo>
                      <a:lnTo>
                        <a:pt x="154" y="1528"/>
                      </a:lnTo>
                      <a:lnTo>
                        <a:pt x="154" y="1496"/>
                      </a:lnTo>
                      <a:lnTo>
                        <a:pt x="170" y="1492"/>
                      </a:lnTo>
                      <a:lnTo>
                        <a:pt x="178" y="1484"/>
                      </a:lnTo>
                      <a:lnTo>
                        <a:pt x="182" y="1474"/>
                      </a:lnTo>
                      <a:lnTo>
                        <a:pt x="182" y="1462"/>
                      </a:lnTo>
                      <a:lnTo>
                        <a:pt x="180" y="1450"/>
                      </a:lnTo>
                      <a:lnTo>
                        <a:pt x="176" y="1438"/>
                      </a:lnTo>
                      <a:lnTo>
                        <a:pt x="172" y="1424"/>
                      </a:lnTo>
                      <a:lnTo>
                        <a:pt x="170" y="1412"/>
                      </a:lnTo>
                      <a:lnTo>
                        <a:pt x="170" y="1402"/>
                      </a:lnTo>
                      <a:lnTo>
                        <a:pt x="174" y="1392"/>
                      </a:lnTo>
                      <a:lnTo>
                        <a:pt x="106" y="1480"/>
                      </a:lnTo>
                      <a:lnTo>
                        <a:pt x="106" y="1476"/>
                      </a:lnTo>
                      <a:lnTo>
                        <a:pt x="106" y="1474"/>
                      </a:lnTo>
                      <a:lnTo>
                        <a:pt x="106" y="1472"/>
                      </a:lnTo>
                      <a:lnTo>
                        <a:pt x="106" y="1470"/>
                      </a:lnTo>
                      <a:lnTo>
                        <a:pt x="104" y="1468"/>
                      </a:lnTo>
                      <a:lnTo>
                        <a:pt x="104" y="1466"/>
                      </a:lnTo>
                      <a:lnTo>
                        <a:pt x="102" y="1464"/>
                      </a:lnTo>
                      <a:lnTo>
                        <a:pt x="100" y="1462"/>
                      </a:lnTo>
                      <a:lnTo>
                        <a:pt x="100" y="1462"/>
                      </a:lnTo>
                      <a:lnTo>
                        <a:pt x="98" y="1460"/>
                      </a:lnTo>
                      <a:lnTo>
                        <a:pt x="78" y="1480"/>
                      </a:lnTo>
                      <a:lnTo>
                        <a:pt x="78" y="1336"/>
                      </a:lnTo>
                      <a:lnTo>
                        <a:pt x="92" y="1340"/>
                      </a:lnTo>
                      <a:lnTo>
                        <a:pt x="100" y="1338"/>
                      </a:lnTo>
                      <a:lnTo>
                        <a:pt x="106" y="1332"/>
                      </a:lnTo>
                      <a:lnTo>
                        <a:pt x="108" y="1322"/>
                      </a:lnTo>
                      <a:lnTo>
                        <a:pt x="108" y="1310"/>
                      </a:lnTo>
                      <a:lnTo>
                        <a:pt x="108" y="1296"/>
                      </a:lnTo>
                      <a:lnTo>
                        <a:pt x="108" y="1282"/>
                      </a:lnTo>
                      <a:lnTo>
                        <a:pt x="108" y="1268"/>
                      </a:lnTo>
                      <a:lnTo>
                        <a:pt x="112" y="1258"/>
                      </a:lnTo>
                      <a:lnTo>
                        <a:pt x="118" y="1248"/>
                      </a:lnTo>
                      <a:lnTo>
                        <a:pt x="112" y="1240"/>
                      </a:lnTo>
                      <a:lnTo>
                        <a:pt x="106" y="1234"/>
                      </a:lnTo>
                      <a:lnTo>
                        <a:pt x="98" y="1228"/>
                      </a:lnTo>
                      <a:lnTo>
                        <a:pt x="92" y="1222"/>
                      </a:lnTo>
                      <a:lnTo>
                        <a:pt x="86" y="1214"/>
                      </a:lnTo>
                      <a:lnTo>
                        <a:pt x="80" y="1208"/>
                      </a:lnTo>
                      <a:lnTo>
                        <a:pt x="76" y="1198"/>
                      </a:lnTo>
                      <a:lnTo>
                        <a:pt x="72" y="1188"/>
                      </a:lnTo>
                      <a:lnTo>
                        <a:pt x="70" y="1176"/>
                      </a:lnTo>
                      <a:lnTo>
                        <a:pt x="70" y="1160"/>
                      </a:lnTo>
                      <a:lnTo>
                        <a:pt x="86" y="1192"/>
                      </a:lnTo>
                      <a:lnTo>
                        <a:pt x="90" y="1186"/>
                      </a:lnTo>
                      <a:lnTo>
                        <a:pt x="92" y="1180"/>
                      </a:lnTo>
                      <a:lnTo>
                        <a:pt x="94" y="1174"/>
                      </a:lnTo>
                      <a:lnTo>
                        <a:pt x="96" y="1166"/>
                      </a:lnTo>
                      <a:lnTo>
                        <a:pt x="98" y="1160"/>
                      </a:lnTo>
                      <a:lnTo>
                        <a:pt x="100" y="1152"/>
                      </a:lnTo>
                      <a:lnTo>
                        <a:pt x="102" y="1146"/>
                      </a:lnTo>
                      <a:lnTo>
                        <a:pt x="104" y="1138"/>
                      </a:lnTo>
                      <a:lnTo>
                        <a:pt x="104" y="1132"/>
                      </a:lnTo>
                      <a:lnTo>
                        <a:pt x="106" y="1124"/>
                      </a:lnTo>
                      <a:lnTo>
                        <a:pt x="100" y="1124"/>
                      </a:lnTo>
                      <a:lnTo>
                        <a:pt x="94" y="1122"/>
                      </a:lnTo>
                      <a:lnTo>
                        <a:pt x="90" y="1120"/>
                      </a:lnTo>
                      <a:lnTo>
                        <a:pt x="88" y="1118"/>
                      </a:lnTo>
                      <a:lnTo>
                        <a:pt x="86" y="1114"/>
                      </a:lnTo>
                      <a:lnTo>
                        <a:pt x="86" y="1110"/>
                      </a:lnTo>
                      <a:lnTo>
                        <a:pt x="86" y="1106"/>
                      </a:lnTo>
                      <a:lnTo>
                        <a:pt x="86" y="1100"/>
                      </a:lnTo>
                      <a:lnTo>
                        <a:pt x="86" y="1092"/>
                      </a:lnTo>
                      <a:lnTo>
                        <a:pt x="86" y="1084"/>
                      </a:lnTo>
                      <a:lnTo>
                        <a:pt x="98" y="1076"/>
                      </a:lnTo>
                      <a:lnTo>
                        <a:pt x="96" y="1074"/>
                      </a:lnTo>
                      <a:lnTo>
                        <a:pt x="94" y="1074"/>
                      </a:lnTo>
                      <a:lnTo>
                        <a:pt x="94" y="1072"/>
                      </a:lnTo>
                      <a:lnTo>
                        <a:pt x="92" y="1070"/>
                      </a:lnTo>
                      <a:lnTo>
                        <a:pt x="90" y="1068"/>
                      </a:lnTo>
                      <a:lnTo>
                        <a:pt x="88" y="1068"/>
                      </a:lnTo>
                      <a:lnTo>
                        <a:pt x="84" y="1066"/>
                      </a:lnTo>
                      <a:lnTo>
                        <a:pt x="82" y="1066"/>
                      </a:lnTo>
                      <a:lnTo>
                        <a:pt x="80" y="1064"/>
                      </a:lnTo>
                      <a:lnTo>
                        <a:pt x="78" y="1064"/>
                      </a:lnTo>
                      <a:lnTo>
                        <a:pt x="74" y="1068"/>
                      </a:lnTo>
                      <a:lnTo>
                        <a:pt x="70" y="1072"/>
                      </a:lnTo>
                      <a:lnTo>
                        <a:pt x="66" y="1076"/>
                      </a:lnTo>
                      <a:lnTo>
                        <a:pt x="64" y="1082"/>
                      </a:lnTo>
                      <a:lnTo>
                        <a:pt x="62" y="1086"/>
                      </a:lnTo>
                      <a:lnTo>
                        <a:pt x="60" y="1092"/>
                      </a:lnTo>
                      <a:lnTo>
                        <a:pt x="60" y="1098"/>
                      </a:lnTo>
                      <a:lnTo>
                        <a:pt x="58" y="1102"/>
                      </a:lnTo>
                      <a:lnTo>
                        <a:pt x="58" y="1108"/>
                      </a:lnTo>
                      <a:lnTo>
                        <a:pt x="58" y="1112"/>
                      </a:lnTo>
                      <a:lnTo>
                        <a:pt x="58" y="1076"/>
                      </a:lnTo>
                      <a:lnTo>
                        <a:pt x="62" y="1076"/>
                      </a:lnTo>
                      <a:lnTo>
                        <a:pt x="66" y="1074"/>
                      </a:lnTo>
                      <a:lnTo>
                        <a:pt x="72" y="1072"/>
                      </a:lnTo>
                      <a:lnTo>
                        <a:pt x="76" y="1068"/>
                      </a:lnTo>
                      <a:lnTo>
                        <a:pt x="80" y="1066"/>
                      </a:lnTo>
                      <a:lnTo>
                        <a:pt x="84" y="1062"/>
                      </a:lnTo>
                      <a:lnTo>
                        <a:pt x="86" y="1058"/>
                      </a:lnTo>
                      <a:lnTo>
                        <a:pt x="90" y="1054"/>
                      </a:lnTo>
                      <a:lnTo>
                        <a:pt x="94" y="1050"/>
                      </a:lnTo>
                      <a:lnTo>
                        <a:pt x="98" y="1048"/>
                      </a:lnTo>
                      <a:lnTo>
                        <a:pt x="96" y="1044"/>
                      </a:lnTo>
                      <a:lnTo>
                        <a:pt x="92" y="1040"/>
                      </a:lnTo>
                      <a:lnTo>
                        <a:pt x="88" y="1038"/>
                      </a:lnTo>
                      <a:lnTo>
                        <a:pt x="84" y="1036"/>
                      </a:lnTo>
                      <a:lnTo>
                        <a:pt x="80" y="1036"/>
                      </a:lnTo>
                      <a:lnTo>
                        <a:pt x="74" y="1036"/>
                      </a:lnTo>
                      <a:lnTo>
                        <a:pt x="70" y="1036"/>
                      </a:lnTo>
                      <a:lnTo>
                        <a:pt x="66" y="1038"/>
                      </a:lnTo>
                      <a:lnTo>
                        <a:pt x="62" y="1036"/>
                      </a:lnTo>
                      <a:lnTo>
                        <a:pt x="58" y="1036"/>
                      </a:lnTo>
                      <a:lnTo>
                        <a:pt x="56" y="1024"/>
                      </a:lnTo>
                      <a:lnTo>
                        <a:pt x="54" y="1016"/>
                      </a:lnTo>
                      <a:lnTo>
                        <a:pt x="54" y="1012"/>
                      </a:lnTo>
                      <a:lnTo>
                        <a:pt x="52" y="1010"/>
                      </a:lnTo>
                      <a:lnTo>
                        <a:pt x="50" y="1010"/>
                      </a:lnTo>
                      <a:lnTo>
                        <a:pt x="48" y="1010"/>
                      </a:lnTo>
                      <a:lnTo>
                        <a:pt x="44" y="1010"/>
                      </a:lnTo>
                      <a:lnTo>
                        <a:pt x="42" y="1006"/>
                      </a:lnTo>
                      <a:lnTo>
                        <a:pt x="40" y="1000"/>
                      </a:lnTo>
                      <a:lnTo>
                        <a:pt x="38" y="988"/>
                      </a:lnTo>
                      <a:lnTo>
                        <a:pt x="22" y="1008"/>
                      </a:lnTo>
                      <a:lnTo>
                        <a:pt x="30" y="856"/>
                      </a:lnTo>
                      <a:lnTo>
                        <a:pt x="10" y="856"/>
                      </a:lnTo>
                      <a:lnTo>
                        <a:pt x="10" y="852"/>
                      </a:lnTo>
                      <a:lnTo>
                        <a:pt x="10" y="848"/>
                      </a:lnTo>
                      <a:lnTo>
                        <a:pt x="10" y="844"/>
                      </a:lnTo>
                      <a:lnTo>
                        <a:pt x="10" y="840"/>
                      </a:lnTo>
                      <a:lnTo>
                        <a:pt x="10" y="834"/>
                      </a:lnTo>
                      <a:lnTo>
                        <a:pt x="10" y="830"/>
                      </a:lnTo>
                      <a:lnTo>
                        <a:pt x="12" y="826"/>
                      </a:lnTo>
                      <a:lnTo>
                        <a:pt x="14" y="822"/>
                      </a:lnTo>
                      <a:lnTo>
                        <a:pt x="16" y="818"/>
                      </a:lnTo>
                      <a:lnTo>
                        <a:pt x="22" y="816"/>
                      </a:lnTo>
                      <a:lnTo>
                        <a:pt x="14" y="816"/>
                      </a:lnTo>
                      <a:lnTo>
                        <a:pt x="8" y="810"/>
                      </a:lnTo>
                      <a:lnTo>
                        <a:pt x="2" y="804"/>
                      </a:lnTo>
                      <a:lnTo>
                        <a:pt x="0" y="796"/>
                      </a:lnTo>
                      <a:lnTo>
                        <a:pt x="0" y="786"/>
                      </a:lnTo>
                      <a:lnTo>
                        <a:pt x="0" y="778"/>
                      </a:lnTo>
                      <a:lnTo>
                        <a:pt x="2" y="770"/>
                      </a:lnTo>
                      <a:lnTo>
                        <a:pt x="4" y="766"/>
                      </a:lnTo>
                      <a:lnTo>
                        <a:pt x="6" y="764"/>
                      </a:lnTo>
                      <a:lnTo>
                        <a:pt x="10" y="768"/>
                      </a:lnTo>
                      <a:lnTo>
                        <a:pt x="22" y="776"/>
                      </a:lnTo>
                      <a:lnTo>
                        <a:pt x="30" y="770"/>
                      </a:lnTo>
                      <a:lnTo>
                        <a:pt x="36" y="762"/>
                      </a:lnTo>
                      <a:lnTo>
                        <a:pt x="40" y="754"/>
                      </a:lnTo>
                      <a:lnTo>
                        <a:pt x="40" y="744"/>
                      </a:lnTo>
                      <a:lnTo>
                        <a:pt x="40" y="732"/>
                      </a:lnTo>
                      <a:lnTo>
                        <a:pt x="40" y="722"/>
                      </a:lnTo>
                      <a:lnTo>
                        <a:pt x="40" y="710"/>
                      </a:lnTo>
                      <a:lnTo>
                        <a:pt x="42" y="700"/>
                      </a:lnTo>
                      <a:lnTo>
                        <a:pt x="44" y="690"/>
                      </a:lnTo>
                      <a:lnTo>
                        <a:pt x="50" y="680"/>
                      </a:lnTo>
                      <a:lnTo>
                        <a:pt x="22" y="652"/>
                      </a:lnTo>
                      <a:lnTo>
                        <a:pt x="10" y="712"/>
                      </a:lnTo>
                      <a:lnTo>
                        <a:pt x="22" y="632"/>
                      </a:lnTo>
                      <a:lnTo>
                        <a:pt x="24" y="632"/>
                      </a:lnTo>
                      <a:lnTo>
                        <a:pt x="28" y="632"/>
                      </a:lnTo>
                      <a:lnTo>
                        <a:pt x="30" y="632"/>
                      </a:lnTo>
                      <a:lnTo>
                        <a:pt x="34" y="632"/>
                      </a:lnTo>
                      <a:lnTo>
                        <a:pt x="38" y="632"/>
                      </a:lnTo>
                      <a:lnTo>
                        <a:pt x="40" y="632"/>
                      </a:lnTo>
                      <a:lnTo>
                        <a:pt x="44" y="632"/>
                      </a:lnTo>
                      <a:lnTo>
                        <a:pt x="46" y="630"/>
                      </a:lnTo>
                      <a:lnTo>
                        <a:pt x="48" y="628"/>
                      </a:lnTo>
                      <a:lnTo>
                        <a:pt x="50" y="624"/>
                      </a:lnTo>
                      <a:lnTo>
                        <a:pt x="34" y="622"/>
                      </a:lnTo>
                      <a:lnTo>
                        <a:pt x="26" y="616"/>
                      </a:lnTo>
                      <a:lnTo>
                        <a:pt x="20" y="606"/>
                      </a:lnTo>
                      <a:lnTo>
                        <a:pt x="20" y="596"/>
                      </a:lnTo>
                      <a:lnTo>
                        <a:pt x="22" y="586"/>
                      </a:lnTo>
                      <a:lnTo>
                        <a:pt x="26" y="572"/>
                      </a:lnTo>
                      <a:lnTo>
                        <a:pt x="32" y="560"/>
                      </a:lnTo>
                      <a:lnTo>
                        <a:pt x="38" y="548"/>
                      </a:lnTo>
                      <a:lnTo>
                        <a:pt x="44" y="538"/>
                      </a:lnTo>
                      <a:lnTo>
                        <a:pt x="50" y="528"/>
                      </a:lnTo>
                      <a:lnTo>
                        <a:pt x="58" y="520"/>
                      </a:lnTo>
                      <a:lnTo>
                        <a:pt x="30" y="520"/>
                      </a:lnTo>
                      <a:lnTo>
                        <a:pt x="50" y="460"/>
                      </a:lnTo>
                      <a:lnTo>
                        <a:pt x="52" y="462"/>
                      </a:lnTo>
                      <a:lnTo>
                        <a:pt x="52" y="462"/>
                      </a:lnTo>
                      <a:lnTo>
                        <a:pt x="54" y="464"/>
                      </a:lnTo>
                      <a:lnTo>
                        <a:pt x="56" y="466"/>
                      </a:lnTo>
                      <a:lnTo>
                        <a:pt x="56" y="468"/>
                      </a:lnTo>
                      <a:lnTo>
                        <a:pt x="58" y="470"/>
                      </a:lnTo>
                      <a:lnTo>
                        <a:pt x="60" y="470"/>
                      </a:lnTo>
                      <a:lnTo>
                        <a:pt x="64" y="472"/>
                      </a:lnTo>
                      <a:lnTo>
                        <a:pt x="66" y="472"/>
                      </a:lnTo>
                      <a:lnTo>
                        <a:pt x="70" y="472"/>
                      </a:lnTo>
                      <a:lnTo>
                        <a:pt x="68" y="462"/>
                      </a:lnTo>
                      <a:lnTo>
                        <a:pt x="68" y="450"/>
                      </a:lnTo>
                      <a:lnTo>
                        <a:pt x="68" y="438"/>
                      </a:lnTo>
                      <a:lnTo>
                        <a:pt x="70" y="426"/>
                      </a:lnTo>
                      <a:lnTo>
                        <a:pt x="72" y="412"/>
                      </a:lnTo>
                      <a:lnTo>
                        <a:pt x="76" y="400"/>
                      </a:lnTo>
                      <a:lnTo>
                        <a:pt x="80" y="388"/>
                      </a:lnTo>
                      <a:lnTo>
                        <a:pt x="84" y="378"/>
                      </a:lnTo>
                      <a:lnTo>
                        <a:pt x="90" y="366"/>
                      </a:lnTo>
                      <a:lnTo>
                        <a:pt x="98" y="356"/>
                      </a:lnTo>
                      <a:lnTo>
                        <a:pt x="174" y="304"/>
                      </a:lnTo>
                      <a:lnTo>
                        <a:pt x="258" y="264"/>
                      </a:lnTo>
                      <a:lnTo>
                        <a:pt x="344" y="234"/>
                      </a:lnTo>
                      <a:lnTo>
                        <a:pt x="432" y="210"/>
                      </a:lnTo>
                      <a:lnTo>
                        <a:pt x="524" y="194"/>
                      </a:lnTo>
                      <a:lnTo>
                        <a:pt x="618" y="180"/>
                      </a:lnTo>
                      <a:lnTo>
                        <a:pt x="712" y="168"/>
                      </a:lnTo>
                      <a:lnTo>
                        <a:pt x="806" y="158"/>
                      </a:lnTo>
                      <a:lnTo>
                        <a:pt x="898" y="142"/>
                      </a:lnTo>
                      <a:lnTo>
                        <a:pt x="990" y="124"/>
                      </a:lnTo>
                      <a:lnTo>
                        <a:pt x="1100" y="118"/>
                      </a:lnTo>
                      <a:lnTo>
                        <a:pt x="1210" y="110"/>
                      </a:lnTo>
                      <a:lnTo>
                        <a:pt x="1322" y="100"/>
                      </a:lnTo>
                      <a:lnTo>
                        <a:pt x="1434" y="88"/>
                      </a:lnTo>
                      <a:lnTo>
                        <a:pt x="1546" y="76"/>
                      </a:lnTo>
                      <a:lnTo>
                        <a:pt x="1658" y="64"/>
                      </a:lnTo>
                      <a:lnTo>
                        <a:pt x="1770" y="56"/>
                      </a:lnTo>
                      <a:lnTo>
                        <a:pt x="1882" y="48"/>
                      </a:lnTo>
                      <a:lnTo>
                        <a:pt x="1992" y="46"/>
                      </a:lnTo>
                      <a:lnTo>
                        <a:pt x="2102" y="48"/>
                      </a:lnTo>
                      <a:lnTo>
                        <a:pt x="2128" y="40"/>
                      </a:lnTo>
                      <a:lnTo>
                        <a:pt x="2154" y="34"/>
                      </a:lnTo>
                      <a:lnTo>
                        <a:pt x="2182" y="30"/>
                      </a:lnTo>
                      <a:lnTo>
                        <a:pt x="2210" y="26"/>
                      </a:lnTo>
                      <a:lnTo>
                        <a:pt x="2238" y="24"/>
                      </a:lnTo>
                      <a:lnTo>
                        <a:pt x="2266" y="22"/>
                      </a:lnTo>
                      <a:lnTo>
                        <a:pt x="2294" y="18"/>
                      </a:lnTo>
                      <a:lnTo>
                        <a:pt x="2322" y="14"/>
                      </a:lnTo>
                      <a:lnTo>
                        <a:pt x="2348" y="8"/>
                      </a:lnTo>
                      <a:lnTo>
                        <a:pt x="2374" y="0"/>
                      </a:lnTo>
                      <a:lnTo>
                        <a:pt x="2384" y="8"/>
                      </a:lnTo>
                      <a:lnTo>
                        <a:pt x="2396" y="10"/>
                      </a:lnTo>
                      <a:lnTo>
                        <a:pt x="2408" y="10"/>
                      </a:lnTo>
                      <a:lnTo>
                        <a:pt x="2420" y="8"/>
                      </a:lnTo>
                      <a:lnTo>
                        <a:pt x="2432" y="4"/>
                      </a:lnTo>
                      <a:lnTo>
                        <a:pt x="2444" y="2"/>
                      </a:lnTo>
                      <a:lnTo>
                        <a:pt x="2456" y="0"/>
                      </a:lnTo>
                      <a:lnTo>
                        <a:pt x="2466" y="2"/>
                      </a:lnTo>
                      <a:lnTo>
                        <a:pt x="2476" y="8"/>
                      </a:lnTo>
                      <a:lnTo>
                        <a:pt x="2486" y="20"/>
                      </a:lnTo>
                      <a:lnTo>
                        <a:pt x="2486" y="20"/>
                      </a:lnTo>
                      <a:close/>
                    </a:path>
                  </a:pathLst>
                </a:custGeom>
                <a:solidFill>
                  <a:srgbClr val="AF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69"/>
                <p:cNvSpPr>
                  <a:spLocks/>
                </p:cNvSpPr>
                <p:nvPr/>
              </p:nvSpPr>
              <p:spPr bwMode="auto">
                <a:xfrm>
                  <a:off x="3248" y="1148"/>
                  <a:ext cx="36" cy="1"/>
                </a:xfrm>
                <a:custGeom>
                  <a:avLst/>
                  <a:gdLst>
                    <a:gd name="T0" fmla="*/ 0 w 36"/>
                    <a:gd name="T1" fmla="*/ 36 w 36"/>
                    <a:gd name="T2" fmla="*/ 0 w 36"/>
                    <a:gd name="T3" fmla="*/ 0 w 3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6">
                      <a:moveTo>
                        <a:pt x="0" y="0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70"/>
                <p:cNvSpPr>
                  <a:spLocks/>
                </p:cNvSpPr>
                <p:nvPr/>
              </p:nvSpPr>
              <p:spPr bwMode="auto">
                <a:xfrm>
                  <a:off x="3364" y="1146"/>
                  <a:ext cx="36" cy="30"/>
                </a:xfrm>
                <a:custGeom>
                  <a:avLst/>
                  <a:gdLst>
                    <a:gd name="T0" fmla="*/ 36 w 36"/>
                    <a:gd name="T1" fmla="*/ 14 h 30"/>
                    <a:gd name="T2" fmla="*/ 36 w 36"/>
                    <a:gd name="T3" fmla="*/ 30 h 30"/>
                    <a:gd name="T4" fmla="*/ 36 w 36"/>
                    <a:gd name="T5" fmla="*/ 26 h 30"/>
                    <a:gd name="T6" fmla="*/ 36 w 36"/>
                    <a:gd name="T7" fmla="*/ 22 h 30"/>
                    <a:gd name="T8" fmla="*/ 36 w 36"/>
                    <a:gd name="T9" fmla="*/ 18 h 30"/>
                    <a:gd name="T10" fmla="*/ 32 w 36"/>
                    <a:gd name="T11" fmla="*/ 12 h 30"/>
                    <a:gd name="T12" fmla="*/ 30 w 36"/>
                    <a:gd name="T13" fmla="*/ 8 h 30"/>
                    <a:gd name="T14" fmla="*/ 26 w 36"/>
                    <a:gd name="T15" fmla="*/ 6 h 30"/>
                    <a:gd name="T16" fmla="*/ 20 w 36"/>
                    <a:gd name="T17" fmla="*/ 2 h 30"/>
                    <a:gd name="T18" fmla="*/ 14 w 36"/>
                    <a:gd name="T19" fmla="*/ 0 h 30"/>
                    <a:gd name="T20" fmla="*/ 8 w 36"/>
                    <a:gd name="T21" fmla="*/ 0 h 30"/>
                    <a:gd name="T22" fmla="*/ 0 w 36"/>
                    <a:gd name="T23" fmla="*/ 2 h 30"/>
                    <a:gd name="T24" fmla="*/ 4 w 36"/>
                    <a:gd name="T25" fmla="*/ 2 h 30"/>
                    <a:gd name="T26" fmla="*/ 8 w 36"/>
                    <a:gd name="T27" fmla="*/ 4 h 30"/>
                    <a:gd name="T28" fmla="*/ 12 w 36"/>
                    <a:gd name="T29" fmla="*/ 2 h 30"/>
                    <a:gd name="T30" fmla="*/ 16 w 36"/>
                    <a:gd name="T31" fmla="*/ 2 h 30"/>
                    <a:gd name="T32" fmla="*/ 20 w 36"/>
                    <a:gd name="T33" fmla="*/ 2 h 30"/>
                    <a:gd name="T34" fmla="*/ 24 w 36"/>
                    <a:gd name="T35" fmla="*/ 2 h 30"/>
                    <a:gd name="T36" fmla="*/ 26 w 36"/>
                    <a:gd name="T37" fmla="*/ 4 h 30"/>
                    <a:gd name="T38" fmla="*/ 30 w 36"/>
                    <a:gd name="T39" fmla="*/ 6 h 30"/>
                    <a:gd name="T40" fmla="*/ 34 w 36"/>
                    <a:gd name="T41" fmla="*/ 10 h 30"/>
                    <a:gd name="T42" fmla="*/ 36 w 36"/>
                    <a:gd name="T43" fmla="*/ 14 h 30"/>
                    <a:gd name="T44" fmla="*/ 36 w 36"/>
                    <a:gd name="T45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6" h="30">
                      <a:moveTo>
                        <a:pt x="36" y="14"/>
                      </a:moveTo>
                      <a:lnTo>
                        <a:pt x="36" y="30"/>
                      </a:lnTo>
                      <a:lnTo>
                        <a:pt x="36" y="26"/>
                      </a:lnTo>
                      <a:lnTo>
                        <a:pt x="36" y="22"/>
                      </a:lnTo>
                      <a:lnTo>
                        <a:pt x="36" y="18"/>
                      </a:lnTo>
                      <a:lnTo>
                        <a:pt x="32" y="12"/>
                      </a:lnTo>
                      <a:lnTo>
                        <a:pt x="30" y="8"/>
                      </a:lnTo>
                      <a:lnTo>
                        <a:pt x="26" y="6"/>
                      </a:lnTo>
                      <a:lnTo>
                        <a:pt x="20" y="2"/>
                      </a:lnTo>
                      <a:lnTo>
                        <a:pt x="14" y="0"/>
                      </a:lnTo>
                      <a:lnTo>
                        <a:pt x="8" y="0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4"/>
                      </a:lnTo>
                      <a:lnTo>
                        <a:pt x="12" y="2"/>
                      </a:lnTo>
                      <a:lnTo>
                        <a:pt x="16" y="2"/>
                      </a:lnTo>
                      <a:lnTo>
                        <a:pt x="20" y="2"/>
                      </a:lnTo>
                      <a:lnTo>
                        <a:pt x="24" y="2"/>
                      </a:lnTo>
                      <a:lnTo>
                        <a:pt x="26" y="4"/>
                      </a:lnTo>
                      <a:lnTo>
                        <a:pt x="30" y="6"/>
                      </a:lnTo>
                      <a:lnTo>
                        <a:pt x="34" y="10"/>
                      </a:lnTo>
                      <a:lnTo>
                        <a:pt x="36" y="14"/>
                      </a:lnTo>
                      <a:lnTo>
                        <a:pt x="36" y="1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71"/>
                <p:cNvSpPr>
                  <a:spLocks/>
                </p:cNvSpPr>
                <p:nvPr/>
              </p:nvSpPr>
              <p:spPr bwMode="auto">
                <a:xfrm>
                  <a:off x="2996" y="1168"/>
                  <a:ext cx="184" cy="40"/>
                </a:xfrm>
                <a:custGeom>
                  <a:avLst/>
                  <a:gdLst>
                    <a:gd name="T0" fmla="*/ 184 w 184"/>
                    <a:gd name="T1" fmla="*/ 20 h 40"/>
                    <a:gd name="T2" fmla="*/ 178 w 184"/>
                    <a:gd name="T3" fmla="*/ 20 h 40"/>
                    <a:gd name="T4" fmla="*/ 174 w 184"/>
                    <a:gd name="T5" fmla="*/ 20 h 40"/>
                    <a:gd name="T6" fmla="*/ 168 w 184"/>
                    <a:gd name="T7" fmla="*/ 18 h 40"/>
                    <a:gd name="T8" fmla="*/ 162 w 184"/>
                    <a:gd name="T9" fmla="*/ 18 h 40"/>
                    <a:gd name="T10" fmla="*/ 156 w 184"/>
                    <a:gd name="T11" fmla="*/ 18 h 40"/>
                    <a:gd name="T12" fmla="*/ 152 w 184"/>
                    <a:gd name="T13" fmla="*/ 18 h 40"/>
                    <a:gd name="T14" fmla="*/ 146 w 184"/>
                    <a:gd name="T15" fmla="*/ 20 h 40"/>
                    <a:gd name="T16" fmla="*/ 142 w 184"/>
                    <a:gd name="T17" fmla="*/ 22 h 40"/>
                    <a:gd name="T18" fmla="*/ 138 w 184"/>
                    <a:gd name="T19" fmla="*/ 24 h 40"/>
                    <a:gd name="T20" fmla="*/ 136 w 184"/>
                    <a:gd name="T21" fmla="*/ 28 h 40"/>
                    <a:gd name="T22" fmla="*/ 138 w 184"/>
                    <a:gd name="T23" fmla="*/ 32 h 40"/>
                    <a:gd name="T24" fmla="*/ 142 w 184"/>
                    <a:gd name="T25" fmla="*/ 36 h 40"/>
                    <a:gd name="T26" fmla="*/ 146 w 184"/>
                    <a:gd name="T27" fmla="*/ 38 h 40"/>
                    <a:gd name="T28" fmla="*/ 152 w 184"/>
                    <a:gd name="T29" fmla="*/ 38 h 40"/>
                    <a:gd name="T30" fmla="*/ 156 w 184"/>
                    <a:gd name="T31" fmla="*/ 38 h 40"/>
                    <a:gd name="T32" fmla="*/ 162 w 184"/>
                    <a:gd name="T33" fmla="*/ 38 h 40"/>
                    <a:gd name="T34" fmla="*/ 168 w 184"/>
                    <a:gd name="T35" fmla="*/ 38 h 40"/>
                    <a:gd name="T36" fmla="*/ 174 w 184"/>
                    <a:gd name="T37" fmla="*/ 38 h 40"/>
                    <a:gd name="T38" fmla="*/ 178 w 184"/>
                    <a:gd name="T39" fmla="*/ 40 h 40"/>
                    <a:gd name="T40" fmla="*/ 184 w 184"/>
                    <a:gd name="T41" fmla="*/ 40 h 40"/>
                    <a:gd name="T42" fmla="*/ 0 w 184"/>
                    <a:gd name="T43" fmla="*/ 20 h 40"/>
                    <a:gd name="T44" fmla="*/ 16 w 184"/>
                    <a:gd name="T45" fmla="*/ 26 h 40"/>
                    <a:gd name="T46" fmla="*/ 34 w 184"/>
                    <a:gd name="T47" fmla="*/ 26 h 40"/>
                    <a:gd name="T48" fmla="*/ 52 w 184"/>
                    <a:gd name="T49" fmla="*/ 22 h 40"/>
                    <a:gd name="T50" fmla="*/ 72 w 184"/>
                    <a:gd name="T51" fmla="*/ 14 h 40"/>
                    <a:gd name="T52" fmla="*/ 90 w 184"/>
                    <a:gd name="T53" fmla="*/ 8 h 40"/>
                    <a:gd name="T54" fmla="*/ 110 w 184"/>
                    <a:gd name="T55" fmla="*/ 2 h 40"/>
                    <a:gd name="T56" fmla="*/ 128 w 184"/>
                    <a:gd name="T57" fmla="*/ 0 h 40"/>
                    <a:gd name="T58" fmla="*/ 148 w 184"/>
                    <a:gd name="T59" fmla="*/ 0 h 40"/>
                    <a:gd name="T60" fmla="*/ 166 w 184"/>
                    <a:gd name="T61" fmla="*/ 6 h 40"/>
                    <a:gd name="T62" fmla="*/ 184 w 184"/>
                    <a:gd name="T63" fmla="*/ 20 h 40"/>
                    <a:gd name="T64" fmla="*/ 184 w 184"/>
                    <a:gd name="T65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84" h="40">
                      <a:moveTo>
                        <a:pt x="184" y="20"/>
                      </a:moveTo>
                      <a:lnTo>
                        <a:pt x="178" y="20"/>
                      </a:lnTo>
                      <a:lnTo>
                        <a:pt x="174" y="20"/>
                      </a:lnTo>
                      <a:lnTo>
                        <a:pt x="168" y="18"/>
                      </a:lnTo>
                      <a:lnTo>
                        <a:pt x="162" y="18"/>
                      </a:lnTo>
                      <a:lnTo>
                        <a:pt x="156" y="18"/>
                      </a:lnTo>
                      <a:lnTo>
                        <a:pt x="152" y="18"/>
                      </a:lnTo>
                      <a:lnTo>
                        <a:pt x="146" y="20"/>
                      </a:lnTo>
                      <a:lnTo>
                        <a:pt x="142" y="22"/>
                      </a:lnTo>
                      <a:lnTo>
                        <a:pt x="138" y="24"/>
                      </a:lnTo>
                      <a:lnTo>
                        <a:pt x="136" y="28"/>
                      </a:lnTo>
                      <a:lnTo>
                        <a:pt x="138" y="32"/>
                      </a:lnTo>
                      <a:lnTo>
                        <a:pt x="142" y="36"/>
                      </a:lnTo>
                      <a:lnTo>
                        <a:pt x="146" y="38"/>
                      </a:lnTo>
                      <a:lnTo>
                        <a:pt x="152" y="38"/>
                      </a:lnTo>
                      <a:lnTo>
                        <a:pt x="156" y="38"/>
                      </a:lnTo>
                      <a:lnTo>
                        <a:pt x="162" y="38"/>
                      </a:lnTo>
                      <a:lnTo>
                        <a:pt x="168" y="38"/>
                      </a:lnTo>
                      <a:lnTo>
                        <a:pt x="174" y="38"/>
                      </a:lnTo>
                      <a:lnTo>
                        <a:pt x="178" y="40"/>
                      </a:lnTo>
                      <a:lnTo>
                        <a:pt x="184" y="40"/>
                      </a:lnTo>
                      <a:lnTo>
                        <a:pt x="0" y="20"/>
                      </a:lnTo>
                      <a:lnTo>
                        <a:pt x="16" y="26"/>
                      </a:lnTo>
                      <a:lnTo>
                        <a:pt x="34" y="26"/>
                      </a:lnTo>
                      <a:lnTo>
                        <a:pt x="52" y="22"/>
                      </a:lnTo>
                      <a:lnTo>
                        <a:pt x="72" y="14"/>
                      </a:lnTo>
                      <a:lnTo>
                        <a:pt x="90" y="8"/>
                      </a:lnTo>
                      <a:lnTo>
                        <a:pt x="110" y="2"/>
                      </a:lnTo>
                      <a:lnTo>
                        <a:pt x="128" y="0"/>
                      </a:lnTo>
                      <a:lnTo>
                        <a:pt x="148" y="0"/>
                      </a:lnTo>
                      <a:lnTo>
                        <a:pt x="166" y="6"/>
                      </a:lnTo>
                      <a:lnTo>
                        <a:pt x="184" y="20"/>
                      </a:lnTo>
                      <a:lnTo>
                        <a:pt x="184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72"/>
                <p:cNvSpPr>
                  <a:spLocks/>
                </p:cNvSpPr>
                <p:nvPr/>
              </p:nvSpPr>
              <p:spPr bwMode="auto">
                <a:xfrm>
                  <a:off x="3220" y="1170"/>
                  <a:ext cx="124" cy="48"/>
                </a:xfrm>
                <a:custGeom>
                  <a:avLst/>
                  <a:gdLst>
                    <a:gd name="T0" fmla="*/ 124 w 124"/>
                    <a:gd name="T1" fmla="*/ 46 h 48"/>
                    <a:gd name="T2" fmla="*/ 110 w 124"/>
                    <a:gd name="T3" fmla="*/ 48 h 48"/>
                    <a:gd name="T4" fmla="*/ 98 w 124"/>
                    <a:gd name="T5" fmla="*/ 48 h 48"/>
                    <a:gd name="T6" fmla="*/ 84 w 124"/>
                    <a:gd name="T7" fmla="*/ 48 h 48"/>
                    <a:gd name="T8" fmla="*/ 72 w 124"/>
                    <a:gd name="T9" fmla="*/ 44 h 48"/>
                    <a:gd name="T10" fmla="*/ 58 w 124"/>
                    <a:gd name="T11" fmla="*/ 42 h 48"/>
                    <a:gd name="T12" fmla="*/ 46 w 124"/>
                    <a:gd name="T13" fmla="*/ 36 h 48"/>
                    <a:gd name="T14" fmla="*/ 34 w 124"/>
                    <a:gd name="T15" fmla="*/ 30 h 48"/>
                    <a:gd name="T16" fmla="*/ 22 w 124"/>
                    <a:gd name="T17" fmla="*/ 24 h 48"/>
                    <a:gd name="T18" fmla="*/ 10 w 124"/>
                    <a:gd name="T19" fmla="*/ 16 h 48"/>
                    <a:gd name="T20" fmla="*/ 0 w 124"/>
                    <a:gd name="T21" fmla="*/ 6 h 48"/>
                    <a:gd name="T22" fmla="*/ 18 w 124"/>
                    <a:gd name="T23" fmla="*/ 0 h 48"/>
                    <a:gd name="T24" fmla="*/ 32 w 124"/>
                    <a:gd name="T25" fmla="*/ 2 h 48"/>
                    <a:gd name="T26" fmla="*/ 42 w 124"/>
                    <a:gd name="T27" fmla="*/ 6 h 48"/>
                    <a:gd name="T28" fmla="*/ 52 w 124"/>
                    <a:gd name="T29" fmla="*/ 12 h 48"/>
                    <a:gd name="T30" fmla="*/ 62 w 124"/>
                    <a:gd name="T31" fmla="*/ 22 h 48"/>
                    <a:gd name="T32" fmla="*/ 70 w 124"/>
                    <a:gd name="T33" fmla="*/ 30 h 48"/>
                    <a:gd name="T34" fmla="*/ 80 w 124"/>
                    <a:gd name="T35" fmla="*/ 40 h 48"/>
                    <a:gd name="T36" fmla="*/ 92 w 124"/>
                    <a:gd name="T37" fmla="*/ 46 h 48"/>
                    <a:gd name="T38" fmla="*/ 106 w 124"/>
                    <a:gd name="T39" fmla="*/ 48 h 48"/>
                    <a:gd name="T40" fmla="*/ 124 w 124"/>
                    <a:gd name="T41" fmla="*/ 46 h 48"/>
                    <a:gd name="T42" fmla="*/ 124 w 124"/>
                    <a:gd name="T4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4" h="48">
                      <a:moveTo>
                        <a:pt x="124" y="46"/>
                      </a:moveTo>
                      <a:lnTo>
                        <a:pt x="110" y="48"/>
                      </a:lnTo>
                      <a:lnTo>
                        <a:pt x="98" y="48"/>
                      </a:lnTo>
                      <a:lnTo>
                        <a:pt x="84" y="48"/>
                      </a:lnTo>
                      <a:lnTo>
                        <a:pt x="72" y="44"/>
                      </a:lnTo>
                      <a:lnTo>
                        <a:pt x="58" y="42"/>
                      </a:lnTo>
                      <a:lnTo>
                        <a:pt x="46" y="36"/>
                      </a:lnTo>
                      <a:lnTo>
                        <a:pt x="34" y="30"/>
                      </a:lnTo>
                      <a:lnTo>
                        <a:pt x="22" y="24"/>
                      </a:lnTo>
                      <a:lnTo>
                        <a:pt x="10" y="16"/>
                      </a:lnTo>
                      <a:lnTo>
                        <a:pt x="0" y="6"/>
                      </a:lnTo>
                      <a:lnTo>
                        <a:pt x="18" y="0"/>
                      </a:lnTo>
                      <a:lnTo>
                        <a:pt x="32" y="2"/>
                      </a:lnTo>
                      <a:lnTo>
                        <a:pt x="42" y="6"/>
                      </a:lnTo>
                      <a:lnTo>
                        <a:pt x="52" y="12"/>
                      </a:lnTo>
                      <a:lnTo>
                        <a:pt x="62" y="22"/>
                      </a:lnTo>
                      <a:lnTo>
                        <a:pt x="70" y="30"/>
                      </a:lnTo>
                      <a:lnTo>
                        <a:pt x="80" y="40"/>
                      </a:lnTo>
                      <a:lnTo>
                        <a:pt x="92" y="46"/>
                      </a:lnTo>
                      <a:lnTo>
                        <a:pt x="106" y="48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73"/>
                <p:cNvSpPr>
                  <a:spLocks/>
                </p:cNvSpPr>
                <p:nvPr/>
              </p:nvSpPr>
              <p:spPr bwMode="auto">
                <a:xfrm>
                  <a:off x="3584" y="1176"/>
                  <a:ext cx="28" cy="60"/>
                </a:xfrm>
                <a:custGeom>
                  <a:avLst/>
                  <a:gdLst>
                    <a:gd name="T0" fmla="*/ 28 w 28"/>
                    <a:gd name="T1" fmla="*/ 0 h 60"/>
                    <a:gd name="T2" fmla="*/ 0 w 28"/>
                    <a:gd name="T3" fmla="*/ 60 h 60"/>
                    <a:gd name="T4" fmla="*/ 28 w 28"/>
                    <a:gd name="T5" fmla="*/ 0 h 60"/>
                    <a:gd name="T6" fmla="*/ 28 w 28"/>
                    <a:gd name="T7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60">
                      <a:moveTo>
                        <a:pt x="28" y="0"/>
                      </a:moveTo>
                      <a:lnTo>
                        <a:pt x="0" y="60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74"/>
                <p:cNvSpPr>
                  <a:spLocks/>
                </p:cNvSpPr>
                <p:nvPr/>
              </p:nvSpPr>
              <p:spPr bwMode="auto">
                <a:xfrm>
                  <a:off x="3636" y="1196"/>
                  <a:ext cx="24" cy="48"/>
                </a:xfrm>
                <a:custGeom>
                  <a:avLst/>
                  <a:gdLst>
                    <a:gd name="T0" fmla="*/ 4 w 24"/>
                    <a:gd name="T1" fmla="*/ 48 h 48"/>
                    <a:gd name="T2" fmla="*/ 2 w 24"/>
                    <a:gd name="T3" fmla="*/ 44 h 48"/>
                    <a:gd name="T4" fmla="*/ 0 w 24"/>
                    <a:gd name="T5" fmla="*/ 40 h 48"/>
                    <a:gd name="T6" fmla="*/ 0 w 24"/>
                    <a:gd name="T7" fmla="*/ 34 h 48"/>
                    <a:gd name="T8" fmla="*/ 2 w 24"/>
                    <a:gd name="T9" fmla="*/ 30 h 48"/>
                    <a:gd name="T10" fmla="*/ 4 w 24"/>
                    <a:gd name="T11" fmla="*/ 24 h 48"/>
                    <a:gd name="T12" fmla="*/ 6 w 24"/>
                    <a:gd name="T13" fmla="*/ 18 h 48"/>
                    <a:gd name="T14" fmla="*/ 10 w 24"/>
                    <a:gd name="T15" fmla="*/ 14 h 48"/>
                    <a:gd name="T16" fmla="*/ 14 w 24"/>
                    <a:gd name="T17" fmla="*/ 8 h 48"/>
                    <a:gd name="T18" fmla="*/ 20 w 24"/>
                    <a:gd name="T19" fmla="*/ 4 h 48"/>
                    <a:gd name="T20" fmla="*/ 24 w 24"/>
                    <a:gd name="T21" fmla="*/ 0 h 48"/>
                    <a:gd name="T22" fmla="*/ 4 w 24"/>
                    <a:gd name="T23" fmla="*/ 48 h 48"/>
                    <a:gd name="T24" fmla="*/ 4 w 24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48">
                      <a:moveTo>
                        <a:pt x="4" y="48"/>
                      </a:moveTo>
                      <a:lnTo>
                        <a:pt x="2" y="44"/>
                      </a:lnTo>
                      <a:lnTo>
                        <a:pt x="0" y="40"/>
                      </a:lnTo>
                      <a:lnTo>
                        <a:pt x="0" y="34"/>
                      </a:lnTo>
                      <a:lnTo>
                        <a:pt x="2" y="30"/>
                      </a:lnTo>
                      <a:lnTo>
                        <a:pt x="4" y="24"/>
                      </a:lnTo>
                      <a:lnTo>
                        <a:pt x="6" y="18"/>
                      </a:lnTo>
                      <a:lnTo>
                        <a:pt x="10" y="14"/>
                      </a:lnTo>
                      <a:lnTo>
                        <a:pt x="14" y="8"/>
                      </a:lnTo>
                      <a:lnTo>
                        <a:pt x="20" y="4"/>
                      </a:lnTo>
                      <a:lnTo>
                        <a:pt x="24" y="0"/>
                      </a:lnTo>
                      <a:lnTo>
                        <a:pt x="4" y="48"/>
                      </a:lnTo>
                      <a:lnTo>
                        <a:pt x="4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75"/>
                <p:cNvSpPr>
                  <a:spLocks/>
                </p:cNvSpPr>
                <p:nvPr/>
              </p:nvSpPr>
              <p:spPr bwMode="auto">
                <a:xfrm>
                  <a:off x="2708" y="1208"/>
                  <a:ext cx="80" cy="16"/>
                </a:xfrm>
                <a:custGeom>
                  <a:avLst/>
                  <a:gdLst>
                    <a:gd name="T0" fmla="*/ 0 w 80"/>
                    <a:gd name="T1" fmla="*/ 8 h 16"/>
                    <a:gd name="T2" fmla="*/ 0 w 80"/>
                    <a:gd name="T3" fmla="*/ 0 h 16"/>
                    <a:gd name="T4" fmla="*/ 80 w 80"/>
                    <a:gd name="T5" fmla="*/ 16 h 16"/>
                    <a:gd name="T6" fmla="*/ 0 w 80"/>
                    <a:gd name="T7" fmla="*/ 8 h 16"/>
                    <a:gd name="T8" fmla="*/ 0 w 80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16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0" y="16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76"/>
                <p:cNvSpPr>
                  <a:spLocks/>
                </p:cNvSpPr>
                <p:nvPr/>
              </p:nvSpPr>
              <p:spPr bwMode="auto">
                <a:xfrm>
                  <a:off x="2816" y="1216"/>
                  <a:ext cx="68" cy="8"/>
                </a:xfrm>
                <a:custGeom>
                  <a:avLst/>
                  <a:gdLst>
                    <a:gd name="T0" fmla="*/ 0 w 68"/>
                    <a:gd name="T1" fmla="*/ 0 h 8"/>
                    <a:gd name="T2" fmla="*/ 68 w 68"/>
                    <a:gd name="T3" fmla="*/ 8 h 8"/>
                    <a:gd name="T4" fmla="*/ 0 w 68"/>
                    <a:gd name="T5" fmla="*/ 0 h 8"/>
                    <a:gd name="T6" fmla="*/ 0 w 68"/>
                    <a:gd name="T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8" h="8">
                      <a:moveTo>
                        <a:pt x="0" y="0"/>
                      </a:moveTo>
                      <a:lnTo>
                        <a:pt x="68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77"/>
                <p:cNvSpPr>
                  <a:spLocks/>
                </p:cNvSpPr>
                <p:nvPr/>
              </p:nvSpPr>
              <p:spPr bwMode="auto">
                <a:xfrm>
                  <a:off x="2920" y="1220"/>
                  <a:ext cx="68" cy="6"/>
                </a:xfrm>
                <a:custGeom>
                  <a:avLst/>
                  <a:gdLst>
                    <a:gd name="T0" fmla="*/ 68 w 68"/>
                    <a:gd name="T1" fmla="*/ 4 h 6"/>
                    <a:gd name="T2" fmla="*/ 0 w 68"/>
                    <a:gd name="T3" fmla="*/ 4 h 6"/>
                    <a:gd name="T4" fmla="*/ 8 w 68"/>
                    <a:gd name="T5" fmla="*/ 2 h 6"/>
                    <a:gd name="T6" fmla="*/ 14 w 68"/>
                    <a:gd name="T7" fmla="*/ 0 h 6"/>
                    <a:gd name="T8" fmla="*/ 20 w 68"/>
                    <a:gd name="T9" fmla="*/ 0 h 6"/>
                    <a:gd name="T10" fmla="*/ 26 w 68"/>
                    <a:gd name="T11" fmla="*/ 2 h 6"/>
                    <a:gd name="T12" fmla="*/ 32 w 68"/>
                    <a:gd name="T13" fmla="*/ 2 h 6"/>
                    <a:gd name="T14" fmla="*/ 38 w 68"/>
                    <a:gd name="T15" fmla="*/ 4 h 6"/>
                    <a:gd name="T16" fmla="*/ 44 w 68"/>
                    <a:gd name="T17" fmla="*/ 6 h 6"/>
                    <a:gd name="T18" fmla="*/ 52 w 68"/>
                    <a:gd name="T19" fmla="*/ 6 h 6"/>
                    <a:gd name="T20" fmla="*/ 58 w 68"/>
                    <a:gd name="T21" fmla="*/ 6 h 6"/>
                    <a:gd name="T22" fmla="*/ 68 w 68"/>
                    <a:gd name="T23" fmla="*/ 4 h 6"/>
                    <a:gd name="T24" fmla="*/ 68 w 68"/>
                    <a:gd name="T2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6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8" y="2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2" y="2"/>
                      </a:lnTo>
                      <a:lnTo>
                        <a:pt x="38" y="4"/>
                      </a:lnTo>
                      <a:lnTo>
                        <a:pt x="44" y="6"/>
                      </a:lnTo>
                      <a:lnTo>
                        <a:pt x="52" y="6"/>
                      </a:lnTo>
                      <a:lnTo>
                        <a:pt x="58" y="6"/>
                      </a:lnTo>
                      <a:lnTo>
                        <a:pt x="68" y="4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78"/>
                <p:cNvSpPr>
                  <a:spLocks/>
                </p:cNvSpPr>
                <p:nvPr/>
              </p:nvSpPr>
              <p:spPr bwMode="auto">
                <a:xfrm>
                  <a:off x="2632" y="1224"/>
                  <a:ext cx="172" cy="144"/>
                </a:xfrm>
                <a:custGeom>
                  <a:avLst/>
                  <a:gdLst>
                    <a:gd name="T0" fmla="*/ 172 w 172"/>
                    <a:gd name="T1" fmla="*/ 88 h 144"/>
                    <a:gd name="T2" fmla="*/ 158 w 172"/>
                    <a:gd name="T3" fmla="*/ 94 h 144"/>
                    <a:gd name="T4" fmla="*/ 148 w 172"/>
                    <a:gd name="T5" fmla="*/ 94 h 144"/>
                    <a:gd name="T6" fmla="*/ 138 w 172"/>
                    <a:gd name="T7" fmla="*/ 92 h 144"/>
                    <a:gd name="T8" fmla="*/ 128 w 172"/>
                    <a:gd name="T9" fmla="*/ 86 h 144"/>
                    <a:gd name="T10" fmla="*/ 118 w 172"/>
                    <a:gd name="T11" fmla="*/ 80 h 144"/>
                    <a:gd name="T12" fmla="*/ 110 w 172"/>
                    <a:gd name="T13" fmla="*/ 72 h 144"/>
                    <a:gd name="T14" fmla="*/ 100 w 172"/>
                    <a:gd name="T15" fmla="*/ 66 h 144"/>
                    <a:gd name="T16" fmla="*/ 88 w 172"/>
                    <a:gd name="T17" fmla="*/ 62 h 144"/>
                    <a:gd name="T18" fmla="*/ 76 w 172"/>
                    <a:gd name="T19" fmla="*/ 58 h 144"/>
                    <a:gd name="T20" fmla="*/ 60 w 172"/>
                    <a:gd name="T21" fmla="*/ 60 h 144"/>
                    <a:gd name="T22" fmla="*/ 40 w 172"/>
                    <a:gd name="T23" fmla="*/ 80 h 144"/>
                    <a:gd name="T24" fmla="*/ 108 w 172"/>
                    <a:gd name="T25" fmla="*/ 144 h 144"/>
                    <a:gd name="T26" fmla="*/ 98 w 172"/>
                    <a:gd name="T27" fmla="*/ 144 h 144"/>
                    <a:gd name="T28" fmla="*/ 88 w 172"/>
                    <a:gd name="T29" fmla="*/ 140 h 144"/>
                    <a:gd name="T30" fmla="*/ 78 w 172"/>
                    <a:gd name="T31" fmla="*/ 136 h 144"/>
                    <a:gd name="T32" fmla="*/ 68 w 172"/>
                    <a:gd name="T33" fmla="*/ 128 h 144"/>
                    <a:gd name="T34" fmla="*/ 58 w 172"/>
                    <a:gd name="T35" fmla="*/ 122 h 144"/>
                    <a:gd name="T36" fmla="*/ 48 w 172"/>
                    <a:gd name="T37" fmla="*/ 116 h 144"/>
                    <a:gd name="T38" fmla="*/ 38 w 172"/>
                    <a:gd name="T39" fmla="*/ 110 h 144"/>
                    <a:gd name="T40" fmla="*/ 26 w 172"/>
                    <a:gd name="T41" fmla="*/ 106 h 144"/>
                    <a:gd name="T42" fmla="*/ 14 w 172"/>
                    <a:gd name="T43" fmla="*/ 106 h 144"/>
                    <a:gd name="T44" fmla="*/ 0 w 172"/>
                    <a:gd name="T45" fmla="*/ 108 h 144"/>
                    <a:gd name="T46" fmla="*/ 40 w 172"/>
                    <a:gd name="T47" fmla="*/ 68 h 144"/>
                    <a:gd name="T48" fmla="*/ 0 w 172"/>
                    <a:gd name="T49" fmla="*/ 48 h 144"/>
                    <a:gd name="T50" fmla="*/ 6 w 172"/>
                    <a:gd name="T51" fmla="*/ 54 h 144"/>
                    <a:gd name="T52" fmla="*/ 12 w 172"/>
                    <a:gd name="T53" fmla="*/ 58 h 144"/>
                    <a:gd name="T54" fmla="*/ 18 w 172"/>
                    <a:gd name="T55" fmla="*/ 60 h 144"/>
                    <a:gd name="T56" fmla="*/ 24 w 172"/>
                    <a:gd name="T57" fmla="*/ 58 h 144"/>
                    <a:gd name="T58" fmla="*/ 30 w 172"/>
                    <a:gd name="T59" fmla="*/ 56 h 144"/>
                    <a:gd name="T60" fmla="*/ 36 w 172"/>
                    <a:gd name="T61" fmla="*/ 52 h 144"/>
                    <a:gd name="T62" fmla="*/ 42 w 172"/>
                    <a:gd name="T63" fmla="*/ 48 h 144"/>
                    <a:gd name="T64" fmla="*/ 48 w 172"/>
                    <a:gd name="T65" fmla="*/ 46 h 144"/>
                    <a:gd name="T66" fmla="*/ 54 w 172"/>
                    <a:gd name="T67" fmla="*/ 42 h 144"/>
                    <a:gd name="T68" fmla="*/ 60 w 172"/>
                    <a:gd name="T69" fmla="*/ 40 h 144"/>
                    <a:gd name="T70" fmla="*/ 56 w 172"/>
                    <a:gd name="T71" fmla="*/ 36 h 144"/>
                    <a:gd name="T72" fmla="*/ 50 w 172"/>
                    <a:gd name="T73" fmla="*/ 34 h 144"/>
                    <a:gd name="T74" fmla="*/ 44 w 172"/>
                    <a:gd name="T75" fmla="*/ 32 h 144"/>
                    <a:gd name="T76" fmla="*/ 38 w 172"/>
                    <a:gd name="T77" fmla="*/ 28 h 144"/>
                    <a:gd name="T78" fmla="*/ 32 w 172"/>
                    <a:gd name="T79" fmla="*/ 26 h 144"/>
                    <a:gd name="T80" fmla="*/ 26 w 172"/>
                    <a:gd name="T81" fmla="*/ 22 h 144"/>
                    <a:gd name="T82" fmla="*/ 22 w 172"/>
                    <a:gd name="T83" fmla="*/ 18 h 144"/>
                    <a:gd name="T84" fmla="*/ 20 w 172"/>
                    <a:gd name="T85" fmla="*/ 14 h 144"/>
                    <a:gd name="T86" fmla="*/ 18 w 172"/>
                    <a:gd name="T87" fmla="*/ 8 h 144"/>
                    <a:gd name="T88" fmla="*/ 20 w 172"/>
                    <a:gd name="T89" fmla="*/ 0 h 144"/>
                    <a:gd name="T90" fmla="*/ 172 w 172"/>
                    <a:gd name="T91" fmla="*/ 88 h 144"/>
                    <a:gd name="T92" fmla="*/ 172 w 172"/>
                    <a:gd name="T93" fmla="*/ 88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2" h="144">
                      <a:moveTo>
                        <a:pt x="172" y="88"/>
                      </a:moveTo>
                      <a:lnTo>
                        <a:pt x="158" y="94"/>
                      </a:lnTo>
                      <a:lnTo>
                        <a:pt x="148" y="94"/>
                      </a:lnTo>
                      <a:lnTo>
                        <a:pt x="138" y="92"/>
                      </a:lnTo>
                      <a:lnTo>
                        <a:pt x="128" y="86"/>
                      </a:lnTo>
                      <a:lnTo>
                        <a:pt x="118" y="80"/>
                      </a:lnTo>
                      <a:lnTo>
                        <a:pt x="110" y="72"/>
                      </a:lnTo>
                      <a:lnTo>
                        <a:pt x="100" y="66"/>
                      </a:lnTo>
                      <a:lnTo>
                        <a:pt x="88" y="62"/>
                      </a:lnTo>
                      <a:lnTo>
                        <a:pt x="76" y="58"/>
                      </a:lnTo>
                      <a:lnTo>
                        <a:pt x="60" y="60"/>
                      </a:lnTo>
                      <a:lnTo>
                        <a:pt x="40" y="80"/>
                      </a:lnTo>
                      <a:lnTo>
                        <a:pt x="108" y="144"/>
                      </a:lnTo>
                      <a:lnTo>
                        <a:pt x="98" y="144"/>
                      </a:lnTo>
                      <a:lnTo>
                        <a:pt x="88" y="140"/>
                      </a:lnTo>
                      <a:lnTo>
                        <a:pt x="78" y="136"/>
                      </a:lnTo>
                      <a:lnTo>
                        <a:pt x="68" y="128"/>
                      </a:lnTo>
                      <a:lnTo>
                        <a:pt x="58" y="122"/>
                      </a:lnTo>
                      <a:lnTo>
                        <a:pt x="48" y="116"/>
                      </a:lnTo>
                      <a:lnTo>
                        <a:pt x="38" y="110"/>
                      </a:lnTo>
                      <a:lnTo>
                        <a:pt x="26" y="106"/>
                      </a:lnTo>
                      <a:lnTo>
                        <a:pt x="14" y="106"/>
                      </a:lnTo>
                      <a:lnTo>
                        <a:pt x="0" y="108"/>
                      </a:lnTo>
                      <a:lnTo>
                        <a:pt x="40" y="68"/>
                      </a:lnTo>
                      <a:lnTo>
                        <a:pt x="0" y="48"/>
                      </a:lnTo>
                      <a:lnTo>
                        <a:pt x="6" y="54"/>
                      </a:lnTo>
                      <a:lnTo>
                        <a:pt x="12" y="58"/>
                      </a:lnTo>
                      <a:lnTo>
                        <a:pt x="18" y="60"/>
                      </a:lnTo>
                      <a:lnTo>
                        <a:pt x="24" y="58"/>
                      </a:lnTo>
                      <a:lnTo>
                        <a:pt x="30" y="56"/>
                      </a:lnTo>
                      <a:lnTo>
                        <a:pt x="36" y="52"/>
                      </a:lnTo>
                      <a:lnTo>
                        <a:pt x="42" y="48"/>
                      </a:lnTo>
                      <a:lnTo>
                        <a:pt x="48" y="46"/>
                      </a:lnTo>
                      <a:lnTo>
                        <a:pt x="54" y="42"/>
                      </a:lnTo>
                      <a:lnTo>
                        <a:pt x="60" y="40"/>
                      </a:lnTo>
                      <a:lnTo>
                        <a:pt x="56" y="36"/>
                      </a:lnTo>
                      <a:lnTo>
                        <a:pt x="50" y="34"/>
                      </a:lnTo>
                      <a:lnTo>
                        <a:pt x="44" y="32"/>
                      </a:lnTo>
                      <a:lnTo>
                        <a:pt x="38" y="28"/>
                      </a:lnTo>
                      <a:lnTo>
                        <a:pt x="32" y="26"/>
                      </a:lnTo>
                      <a:lnTo>
                        <a:pt x="26" y="22"/>
                      </a:lnTo>
                      <a:lnTo>
                        <a:pt x="22" y="18"/>
                      </a:lnTo>
                      <a:lnTo>
                        <a:pt x="20" y="14"/>
                      </a:lnTo>
                      <a:lnTo>
                        <a:pt x="18" y="8"/>
                      </a:lnTo>
                      <a:lnTo>
                        <a:pt x="20" y="0"/>
                      </a:lnTo>
                      <a:lnTo>
                        <a:pt x="172" y="88"/>
                      </a:lnTo>
                      <a:lnTo>
                        <a:pt x="172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79"/>
                <p:cNvSpPr>
                  <a:spLocks/>
                </p:cNvSpPr>
                <p:nvPr/>
              </p:nvSpPr>
              <p:spPr bwMode="auto">
                <a:xfrm>
                  <a:off x="3008" y="1236"/>
                  <a:ext cx="76" cy="8"/>
                </a:xfrm>
                <a:custGeom>
                  <a:avLst/>
                  <a:gdLst>
                    <a:gd name="T0" fmla="*/ 0 w 76"/>
                    <a:gd name="T1" fmla="*/ 0 h 8"/>
                    <a:gd name="T2" fmla="*/ 76 w 76"/>
                    <a:gd name="T3" fmla="*/ 8 h 8"/>
                    <a:gd name="T4" fmla="*/ 0 w 76"/>
                    <a:gd name="T5" fmla="*/ 0 h 8"/>
                    <a:gd name="T6" fmla="*/ 0 w 76"/>
                    <a:gd name="T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8">
                      <a:moveTo>
                        <a:pt x="0" y="0"/>
                      </a:moveTo>
                      <a:lnTo>
                        <a:pt x="76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80"/>
                <p:cNvSpPr>
                  <a:spLocks/>
                </p:cNvSpPr>
                <p:nvPr/>
              </p:nvSpPr>
              <p:spPr bwMode="auto">
                <a:xfrm>
                  <a:off x="3132" y="1238"/>
                  <a:ext cx="68" cy="26"/>
                </a:xfrm>
                <a:custGeom>
                  <a:avLst/>
                  <a:gdLst>
                    <a:gd name="T0" fmla="*/ 68 w 68"/>
                    <a:gd name="T1" fmla="*/ 26 h 26"/>
                    <a:gd name="T2" fmla="*/ 0 w 68"/>
                    <a:gd name="T3" fmla="*/ 6 h 26"/>
                    <a:gd name="T4" fmla="*/ 6 w 68"/>
                    <a:gd name="T5" fmla="*/ 4 h 26"/>
                    <a:gd name="T6" fmla="*/ 14 w 68"/>
                    <a:gd name="T7" fmla="*/ 0 h 26"/>
                    <a:gd name="T8" fmla="*/ 20 w 68"/>
                    <a:gd name="T9" fmla="*/ 0 h 26"/>
                    <a:gd name="T10" fmla="*/ 28 w 68"/>
                    <a:gd name="T11" fmla="*/ 0 h 26"/>
                    <a:gd name="T12" fmla="*/ 36 w 68"/>
                    <a:gd name="T13" fmla="*/ 2 h 26"/>
                    <a:gd name="T14" fmla="*/ 42 w 68"/>
                    <a:gd name="T15" fmla="*/ 4 h 26"/>
                    <a:gd name="T16" fmla="*/ 50 w 68"/>
                    <a:gd name="T17" fmla="*/ 8 h 26"/>
                    <a:gd name="T18" fmla="*/ 56 w 68"/>
                    <a:gd name="T19" fmla="*/ 12 h 26"/>
                    <a:gd name="T20" fmla="*/ 62 w 68"/>
                    <a:gd name="T21" fmla="*/ 18 h 26"/>
                    <a:gd name="T22" fmla="*/ 68 w 68"/>
                    <a:gd name="T23" fmla="*/ 26 h 26"/>
                    <a:gd name="T24" fmla="*/ 68 w 68"/>
                    <a:gd name="T2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26">
                      <a:moveTo>
                        <a:pt x="68" y="26"/>
                      </a:moveTo>
                      <a:lnTo>
                        <a:pt x="0" y="6"/>
                      </a:lnTo>
                      <a:lnTo>
                        <a:pt x="6" y="4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8" y="0"/>
                      </a:lnTo>
                      <a:lnTo>
                        <a:pt x="36" y="2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6" y="12"/>
                      </a:lnTo>
                      <a:lnTo>
                        <a:pt x="62" y="18"/>
                      </a:lnTo>
                      <a:lnTo>
                        <a:pt x="68" y="26"/>
                      </a:lnTo>
                      <a:lnTo>
                        <a:pt x="68" y="2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81"/>
                <p:cNvSpPr>
                  <a:spLocks/>
                </p:cNvSpPr>
                <p:nvPr/>
              </p:nvSpPr>
              <p:spPr bwMode="auto">
                <a:xfrm>
                  <a:off x="3748" y="1236"/>
                  <a:ext cx="8" cy="48"/>
                </a:xfrm>
                <a:custGeom>
                  <a:avLst/>
                  <a:gdLst>
                    <a:gd name="T0" fmla="*/ 8 w 8"/>
                    <a:gd name="T1" fmla="*/ 48 h 48"/>
                    <a:gd name="T2" fmla="*/ 0 w 8"/>
                    <a:gd name="T3" fmla="*/ 0 h 48"/>
                    <a:gd name="T4" fmla="*/ 8 w 8"/>
                    <a:gd name="T5" fmla="*/ 8 h 48"/>
                    <a:gd name="T6" fmla="*/ 8 w 8"/>
                    <a:gd name="T7" fmla="*/ 48 h 48"/>
                    <a:gd name="T8" fmla="*/ 8 w 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8">
                      <a:moveTo>
                        <a:pt x="8" y="48"/>
                      </a:moveTo>
                      <a:lnTo>
                        <a:pt x="0" y="0"/>
                      </a:lnTo>
                      <a:lnTo>
                        <a:pt x="8" y="8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Freeform 82"/>
                <p:cNvSpPr>
                  <a:spLocks/>
                </p:cNvSpPr>
                <p:nvPr/>
              </p:nvSpPr>
              <p:spPr bwMode="auto">
                <a:xfrm>
                  <a:off x="2440" y="1244"/>
                  <a:ext cx="28" cy="20"/>
                </a:xfrm>
                <a:custGeom>
                  <a:avLst/>
                  <a:gdLst>
                    <a:gd name="T0" fmla="*/ 0 w 28"/>
                    <a:gd name="T1" fmla="*/ 20 h 20"/>
                    <a:gd name="T2" fmla="*/ 0 w 28"/>
                    <a:gd name="T3" fmla="*/ 0 h 20"/>
                    <a:gd name="T4" fmla="*/ 28 w 28"/>
                    <a:gd name="T5" fmla="*/ 20 h 20"/>
                    <a:gd name="T6" fmla="*/ 0 w 28"/>
                    <a:gd name="T7" fmla="*/ 20 h 20"/>
                    <a:gd name="T8" fmla="*/ 0 w 28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0">
                      <a:moveTo>
                        <a:pt x="0" y="20"/>
                      </a:moveTo>
                      <a:lnTo>
                        <a:pt x="0" y="0"/>
                      </a:lnTo>
                      <a:lnTo>
                        <a:pt x="28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Freeform 83"/>
                <p:cNvSpPr>
                  <a:spLocks/>
                </p:cNvSpPr>
                <p:nvPr/>
              </p:nvSpPr>
              <p:spPr bwMode="auto">
                <a:xfrm>
                  <a:off x="2536" y="1244"/>
                  <a:ext cx="60" cy="20"/>
                </a:xfrm>
                <a:custGeom>
                  <a:avLst/>
                  <a:gdLst>
                    <a:gd name="T0" fmla="*/ 60 w 60"/>
                    <a:gd name="T1" fmla="*/ 20 h 20"/>
                    <a:gd name="T2" fmla="*/ 0 w 60"/>
                    <a:gd name="T3" fmla="*/ 0 h 20"/>
                    <a:gd name="T4" fmla="*/ 48 w 60"/>
                    <a:gd name="T5" fmla="*/ 12 h 20"/>
                    <a:gd name="T6" fmla="*/ 60 w 60"/>
                    <a:gd name="T7" fmla="*/ 20 h 20"/>
                    <a:gd name="T8" fmla="*/ 60 w 60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20">
                      <a:moveTo>
                        <a:pt x="60" y="20"/>
                      </a:moveTo>
                      <a:lnTo>
                        <a:pt x="0" y="0"/>
                      </a:lnTo>
                      <a:lnTo>
                        <a:pt x="48" y="12"/>
                      </a:lnTo>
                      <a:lnTo>
                        <a:pt x="60" y="20"/>
                      </a:lnTo>
                      <a:lnTo>
                        <a:pt x="6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84"/>
                <p:cNvSpPr>
                  <a:spLocks/>
                </p:cNvSpPr>
                <p:nvPr/>
              </p:nvSpPr>
              <p:spPr bwMode="auto">
                <a:xfrm>
                  <a:off x="2824" y="1256"/>
                  <a:ext cx="164" cy="42"/>
                </a:xfrm>
                <a:custGeom>
                  <a:avLst/>
                  <a:gdLst>
                    <a:gd name="T0" fmla="*/ 116 w 164"/>
                    <a:gd name="T1" fmla="*/ 36 h 42"/>
                    <a:gd name="T2" fmla="*/ 122 w 164"/>
                    <a:gd name="T3" fmla="*/ 40 h 42"/>
                    <a:gd name="T4" fmla="*/ 126 w 164"/>
                    <a:gd name="T5" fmla="*/ 40 h 42"/>
                    <a:gd name="T6" fmla="*/ 132 w 164"/>
                    <a:gd name="T7" fmla="*/ 38 h 42"/>
                    <a:gd name="T8" fmla="*/ 136 w 164"/>
                    <a:gd name="T9" fmla="*/ 36 h 42"/>
                    <a:gd name="T10" fmla="*/ 142 w 164"/>
                    <a:gd name="T11" fmla="*/ 32 h 42"/>
                    <a:gd name="T12" fmla="*/ 146 w 164"/>
                    <a:gd name="T13" fmla="*/ 28 h 42"/>
                    <a:gd name="T14" fmla="*/ 150 w 164"/>
                    <a:gd name="T15" fmla="*/ 26 h 42"/>
                    <a:gd name="T16" fmla="*/ 154 w 164"/>
                    <a:gd name="T17" fmla="*/ 26 h 42"/>
                    <a:gd name="T18" fmla="*/ 160 w 164"/>
                    <a:gd name="T19" fmla="*/ 30 h 42"/>
                    <a:gd name="T20" fmla="*/ 164 w 164"/>
                    <a:gd name="T21" fmla="*/ 36 h 42"/>
                    <a:gd name="T22" fmla="*/ 158 w 164"/>
                    <a:gd name="T23" fmla="*/ 36 h 42"/>
                    <a:gd name="T24" fmla="*/ 152 w 164"/>
                    <a:gd name="T25" fmla="*/ 38 h 42"/>
                    <a:gd name="T26" fmla="*/ 144 w 164"/>
                    <a:gd name="T27" fmla="*/ 38 h 42"/>
                    <a:gd name="T28" fmla="*/ 138 w 164"/>
                    <a:gd name="T29" fmla="*/ 38 h 42"/>
                    <a:gd name="T30" fmla="*/ 128 w 164"/>
                    <a:gd name="T31" fmla="*/ 38 h 42"/>
                    <a:gd name="T32" fmla="*/ 120 w 164"/>
                    <a:gd name="T33" fmla="*/ 38 h 42"/>
                    <a:gd name="T34" fmla="*/ 112 w 164"/>
                    <a:gd name="T35" fmla="*/ 34 h 42"/>
                    <a:gd name="T36" fmla="*/ 104 w 164"/>
                    <a:gd name="T37" fmla="*/ 30 h 42"/>
                    <a:gd name="T38" fmla="*/ 96 w 164"/>
                    <a:gd name="T39" fmla="*/ 24 h 42"/>
                    <a:gd name="T40" fmla="*/ 88 w 164"/>
                    <a:gd name="T41" fmla="*/ 16 h 42"/>
                    <a:gd name="T42" fmla="*/ 82 w 164"/>
                    <a:gd name="T43" fmla="*/ 24 h 42"/>
                    <a:gd name="T44" fmla="*/ 76 w 164"/>
                    <a:gd name="T45" fmla="*/ 30 h 42"/>
                    <a:gd name="T46" fmla="*/ 72 w 164"/>
                    <a:gd name="T47" fmla="*/ 36 h 42"/>
                    <a:gd name="T48" fmla="*/ 66 w 164"/>
                    <a:gd name="T49" fmla="*/ 38 h 42"/>
                    <a:gd name="T50" fmla="*/ 62 w 164"/>
                    <a:gd name="T51" fmla="*/ 42 h 42"/>
                    <a:gd name="T52" fmla="*/ 58 w 164"/>
                    <a:gd name="T53" fmla="*/ 42 h 42"/>
                    <a:gd name="T54" fmla="*/ 52 w 164"/>
                    <a:gd name="T55" fmla="*/ 42 h 42"/>
                    <a:gd name="T56" fmla="*/ 46 w 164"/>
                    <a:gd name="T57" fmla="*/ 42 h 42"/>
                    <a:gd name="T58" fmla="*/ 38 w 164"/>
                    <a:gd name="T59" fmla="*/ 40 h 42"/>
                    <a:gd name="T60" fmla="*/ 28 w 164"/>
                    <a:gd name="T61" fmla="*/ 36 h 42"/>
                    <a:gd name="T62" fmla="*/ 0 w 164"/>
                    <a:gd name="T63" fmla="*/ 0 h 42"/>
                    <a:gd name="T64" fmla="*/ 12 w 164"/>
                    <a:gd name="T65" fmla="*/ 8 h 42"/>
                    <a:gd name="T66" fmla="*/ 28 w 164"/>
                    <a:gd name="T67" fmla="*/ 12 h 42"/>
                    <a:gd name="T68" fmla="*/ 44 w 164"/>
                    <a:gd name="T69" fmla="*/ 10 h 42"/>
                    <a:gd name="T70" fmla="*/ 60 w 164"/>
                    <a:gd name="T71" fmla="*/ 8 h 42"/>
                    <a:gd name="T72" fmla="*/ 76 w 164"/>
                    <a:gd name="T73" fmla="*/ 4 h 42"/>
                    <a:gd name="T74" fmla="*/ 90 w 164"/>
                    <a:gd name="T75" fmla="*/ 0 h 42"/>
                    <a:gd name="T76" fmla="*/ 102 w 164"/>
                    <a:gd name="T77" fmla="*/ 0 h 42"/>
                    <a:gd name="T78" fmla="*/ 110 w 164"/>
                    <a:gd name="T79" fmla="*/ 6 h 42"/>
                    <a:gd name="T80" fmla="*/ 116 w 164"/>
                    <a:gd name="T81" fmla="*/ 16 h 42"/>
                    <a:gd name="T82" fmla="*/ 116 w 164"/>
                    <a:gd name="T83" fmla="*/ 36 h 42"/>
                    <a:gd name="T84" fmla="*/ 116 w 164"/>
                    <a:gd name="T85" fmla="*/ 3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64" h="42">
                      <a:moveTo>
                        <a:pt x="116" y="36"/>
                      </a:moveTo>
                      <a:lnTo>
                        <a:pt x="122" y="40"/>
                      </a:lnTo>
                      <a:lnTo>
                        <a:pt x="126" y="40"/>
                      </a:lnTo>
                      <a:lnTo>
                        <a:pt x="132" y="38"/>
                      </a:lnTo>
                      <a:lnTo>
                        <a:pt x="136" y="36"/>
                      </a:lnTo>
                      <a:lnTo>
                        <a:pt x="142" y="32"/>
                      </a:lnTo>
                      <a:lnTo>
                        <a:pt x="146" y="28"/>
                      </a:lnTo>
                      <a:lnTo>
                        <a:pt x="150" y="26"/>
                      </a:lnTo>
                      <a:lnTo>
                        <a:pt x="154" y="26"/>
                      </a:lnTo>
                      <a:lnTo>
                        <a:pt x="160" y="30"/>
                      </a:lnTo>
                      <a:lnTo>
                        <a:pt x="164" y="36"/>
                      </a:lnTo>
                      <a:lnTo>
                        <a:pt x="158" y="36"/>
                      </a:lnTo>
                      <a:lnTo>
                        <a:pt x="152" y="38"/>
                      </a:lnTo>
                      <a:lnTo>
                        <a:pt x="144" y="38"/>
                      </a:lnTo>
                      <a:lnTo>
                        <a:pt x="138" y="38"/>
                      </a:lnTo>
                      <a:lnTo>
                        <a:pt x="128" y="38"/>
                      </a:lnTo>
                      <a:lnTo>
                        <a:pt x="120" y="38"/>
                      </a:lnTo>
                      <a:lnTo>
                        <a:pt x="112" y="34"/>
                      </a:lnTo>
                      <a:lnTo>
                        <a:pt x="104" y="30"/>
                      </a:lnTo>
                      <a:lnTo>
                        <a:pt x="96" y="24"/>
                      </a:lnTo>
                      <a:lnTo>
                        <a:pt x="88" y="16"/>
                      </a:lnTo>
                      <a:lnTo>
                        <a:pt x="82" y="24"/>
                      </a:lnTo>
                      <a:lnTo>
                        <a:pt x="76" y="30"/>
                      </a:lnTo>
                      <a:lnTo>
                        <a:pt x="72" y="36"/>
                      </a:lnTo>
                      <a:lnTo>
                        <a:pt x="66" y="38"/>
                      </a:lnTo>
                      <a:lnTo>
                        <a:pt x="62" y="42"/>
                      </a:lnTo>
                      <a:lnTo>
                        <a:pt x="58" y="42"/>
                      </a:lnTo>
                      <a:lnTo>
                        <a:pt x="52" y="42"/>
                      </a:lnTo>
                      <a:lnTo>
                        <a:pt x="46" y="42"/>
                      </a:lnTo>
                      <a:lnTo>
                        <a:pt x="38" y="40"/>
                      </a:lnTo>
                      <a:lnTo>
                        <a:pt x="28" y="36"/>
                      </a:lnTo>
                      <a:lnTo>
                        <a:pt x="0" y="0"/>
                      </a:lnTo>
                      <a:lnTo>
                        <a:pt x="12" y="8"/>
                      </a:lnTo>
                      <a:lnTo>
                        <a:pt x="28" y="12"/>
                      </a:lnTo>
                      <a:lnTo>
                        <a:pt x="44" y="10"/>
                      </a:lnTo>
                      <a:lnTo>
                        <a:pt x="60" y="8"/>
                      </a:lnTo>
                      <a:lnTo>
                        <a:pt x="76" y="4"/>
                      </a:lnTo>
                      <a:lnTo>
                        <a:pt x="90" y="0"/>
                      </a:lnTo>
                      <a:lnTo>
                        <a:pt x="102" y="0"/>
                      </a:lnTo>
                      <a:lnTo>
                        <a:pt x="110" y="6"/>
                      </a:lnTo>
                      <a:lnTo>
                        <a:pt x="116" y="16"/>
                      </a:lnTo>
                      <a:lnTo>
                        <a:pt x="116" y="36"/>
                      </a:lnTo>
                      <a:lnTo>
                        <a:pt x="116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Freeform 85"/>
                <p:cNvSpPr>
                  <a:spLocks/>
                </p:cNvSpPr>
                <p:nvPr/>
              </p:nvSpPr>
              <p:spPr bwMode="auto">
                <a:xfrm>
                  <a:off x="2996" y="1254"/>
                  <a:ext cx="68" cy="18"/>
                </a:xfrm>
                <a:custGeom>
                  <a:avLst/>
                  <a:gdLst>
                    <a:gd name="T0" fmla="*/ 68 w 68"/>
                    <a:gd name="T1" fmla="*/ 18 h 18"/>
                    <a:gd name="T2" fmla="*/ 60 w 68"/>
                    <a:gd name="T3" fmla="*/ 18 h 18"/>
                    <a:gd name="T4" fmla="*/ 54 w 68"/>
                    <a:gd name="T5" fmla="*/ 18 h 18"/>
                    <a:gd name="T6" fmla="*/ 48 w 68"/>
                    <a:gd name="T7" fmla="*/ 16 h 18"/>
                    <a:gd name="T8" fmla="*/ 42 w 68"/>
                    <a:gd name="T9" fmla="*/ 14 h 18"/>
                    <a:gd name="T10" fmla="*/ 36 w 68"/>
                    <a:gd name="T11" fmla="*/ 12 h 18"/>
                    <a:gd name="T12" fmla="*/ 28 w 68"/>
                    <a:gd name="T13" fmla="*/ 10 h 18"/>
                    <a:gd name="T14" fmla="*/ 22 w 68"/>
                    <a:gd name="T15" fmla="*/ 10 h 18"/>
                    <a:gd name="T16" fmla="*/ 16 w 68"/>
                    <a:gd name="T17" fmla="*/ 8 h 18"/>
                    <a:gd name="T18" fmla="*/ 8 w 68"/>
                    <a:gd name="T19" fmla="*/ 8 h 18"/>
                    <a:gd name="T20" fmla="*/ 0 w 68"/>
                    <a:gd name="T21" fmla="*/ 10 h 18"/>
                    <a:gd name="T22" fmla="*/ 6 w 68"/>
                    <a:gd name="T23" fmla="*/ 4 h 18"/>
                    <a:gd name="T24" fmla="*/ 14 w 68"/>
                    <a:gd name="T25" fmla="*/ 0 h 18"/>
                    <a:gd name="T26" fmla="*/ 22 w 68"/>
                    <a:gd name="T27" fmla="*/ 0 h 18"/>
                    <a:gd name="T28" fmla="*/ 28 w 68"/>
                    <a:gd name="T29" fmla="*/ 0 h 18"/>
                    <a:gd name="T30" fmla="*/ 36 w 68"/>
                    <a:gd name="T31" fmla="*/ 4 h 18"/>
                    <a:gd name="T32" fmla="*/ 42 w 68"/>
                    <a:gd name="T33" fmla="*/ 8 h 18"/>
                    <a:gd name="T34" fmla="*/ 48 w 68"/>
                    <a:gd name="T35" fmla="*/ 12 h 18"/>
                    <a:gd name="T36" fmla="*/ 56 w 68"/>
                    <a:gd name="T37" fmla="*/ 14 h 18"/>
                    <a:gd name="T38" fmla="*/ 62 w 68"/>
                    <a:gd name="T39" fmla="*/ 18 h 18"/>
                    <a:gd name="T40" fmla="*/ 68 w 68"/>
                    <a:gd name="T41" fmla="*/ 18 h 18"/>
                    <a:gd name="T42" fmla="*/ 68 w 68"/>
                    <a:gd name="T4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8" h="18">
                      <a:moveTo>
                        <a:pt x="68" y="18"/>
                      </a:moveTo>
                      <a:lnTo>
                        <a:pt x="60" y="18"/>
                      </a:lnTo>
                      <a:lnTo>
                        <a:pt x="54" y="18"/>
                      </a:lnTo>
                      <a:lnTo>
                        <a:pt x="48" y="16"/>
                      </a:lnTo>
                      <a:lnTo>
                        <a:pt x="42" y="14"/>
                      </a:lnTo>
                      <a:lnTo>
                        <a:pt x="36" y="12"/>
                      </a:lnTo>
                      <a:lnTo>
                        <a:pt x="28" y="10"/>
                      </a:lnTo>
                      <a:lnTo>
                        <a:pt x="22" y="10"/>
                      </a:lnTo>
                      <a:lnTo>
                        <a:pt x="16" y="8"/>
                      </a:lnTo>
                      <a:lnTo>
                        <a:pt x="8" y="8"/>
                      </a:lnTo>
                      <a:lnTo>
                        <a:pt x="0" y="10"/>
                      </a:lnTo>
                      <a:lnTo>
                        <a:pt x="6" y="4"/>
                      </a:lnTo>
                      <a:lnTo>
                        <a:pt x="14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6" y="4"/>
                      </a:lnTo>
                      <a:lnTo>
                        <a:pt x="42" y="8"/>
                      </a:lnTo>
                      <a:lnTo>
                        <a:pt x="48" y="12"/>
                      </a:lnTo>
                      <a:lnTo>
                        <a:pt x="56" y="14"/>
                      </a:lnTo>
                      <a:lnTo>
                        <a:pt x="62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86"/>
                <p:cNvSpPr>
                  <a:spLocks/>
                </p:cNvSpPr>
                <p:nvPr/>
              </p:nvSpPr>
              <p:spPr bwMode="auto">
                <a:xfrm>
                  <a:off x="3660" y="1256"/>
                  <a:ext cx="28" cy="36"/>
                </a:xfrm>
                <a:custGeom>
                  <a:avLst/>
                  <a:gdLst>
                    <a:gd name="T0" fmla="*/ 0 w 28"/>
                    <a:gd name="T1" fmla="*/ 28 h 36"/>
                    <a:gd name="T2" fmla="*/ 28 w 28"/>
                    <a:gd name="T3" fmla="*/ 0 h 36"/>
                    <a:gd name="T4" fmla="*/ 8 w 28"/>
                    <a:gd name="T5" fmla="*/ 36 h 36"/>
                    <a:gd name="T6" fmla="*/ 0 w 28"/>
                    <a:gd name="T7" fmla="*/ 28 h 36"/>
                    <a:gd name="T8" fmla="*/ 0 w 28"/>
                    <a:gd name="T9" fmla="*/ 2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6">
                      <a:moveTo>
                        <a:pt x="0" y="28"/>
                      </a:moveTo>
                      <a:lnTo>
                        <a:pt x="28" y="0"/>
                      </a:lnTo>
                      <a:lnTo>
                        <a:pt x="8" y="36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87"/>
                <p:cNvSpPr>
                  <a:spLocks/>
                </p:cNvSpPr>
                <p:nvPr/>
              </p:nvSpPr>
              <p:spPr bwMode="auto">
                <a:xfrm>
                  <a:off x="2056" y="1264"/>
                  <a:ext cx="48" cy="32"/>
                </a:xfrm>
                <a:custGeom>
                  <a:avLst/>
                  <a:gdLst>
                    <a:gd name="T0" fmla="*/ 48 w 48"/>
                    <a:gd name="T1" fmla="*/ 28 h 32"/>
                    <a:gd name="T2" fmla="*/ 44 w 48"/>
                    <a:gd name="T3" fmla="*/ 30 h 32"/>
                    <a:gd name="T4" fmla="*/ 38 w 48"/>
                    <a:gd name="T5" fmla="*/ 32 h 32"/>
                    <a:gd name="T6" fmla="*/ 32 w 48"/>
                    <a:gd name="T7" fmla="*/ 32 h 32"/>
                    <a:gd name="T8" fmla="*/ 26 w 48"/>
                    <a:gd name="T9" fmla="*/ 30 h 32"/>
                    <a:gd name="T10" fmla="*/ 20 w 48"/>
                    <a:gd name="T11" fmla="*/ 28 h 32"/>
                    <a:gd name="T12" fmla="*/ 14 w 48"/>
                    <a:gd name="T13" fmla="*/ 24 h 32"/>
                    <a:gd name="T14" fmla="*/ 10 w 48"/>
                    <a:gd name="T15" fmla="*/ 20 h 32"/>
                    <a:gd name="T16" fmla="*/ 6 w 48"/>
                    <a:gd name="T17" fmla="*/ 14 h 32"/>
                    <a:gd name="T18" fmla="*/ 2 w 48"/>
                    <a:gd name="T19" fmla="*/ 8 h 32"/>
                    <a:gd name="T20" fmla="*/ 0 w 48"/>
                    <a:gd name="T21" fmla="*/ 0 h 32"/>
                    <a:gd name="T22" fmla="*/ 48 w 48"/>
                    <a:gd name="T23" fmla="*/ 28 h 32"/>
                    <a:gd name="T24" fmla="*/ 48 w 48"/>
                    <a:gd name="T25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8" h="32">
                      <a:moveTo>
                        <a:pt x="48" y="28"/>
                      </a:moveTo>
                      <a:lnTo>
                        <a:pt x="44" y="30"/>
                      </a:lnTo>
                      <a:lnTo>
                        <a:pt x="38" y="32"/>
                      </a:lnTo>
                      <a:lnTo>
                        <a:pt x="32" y="32"/>
                      </a:lnTo>
                      <a:lnTo>
                        <a:pt x="26" y="30"/>
                      </a:lnTo>
                      <a:lnTo>
                        <a:pt x="20" y="28"/>
                      </a:lnTo>
                      <a:lnTo>
                        <a:pt x="14" y="24"/>
                      </a:lnTo>
                      <a:lnTo>
                        <a:pt x="10" y="20"/>
                      </a:lnTo>
                      <a:lnTo>
                        <a:pt x="6" y="14"/>
                      </a:lnTo>
                      <a:lnTo>
                        <a:pt x="2" y="8"/>
                      </a:lnTo>
                      <a:lnTo>
                        <a:pt x="0" y="0"/>
                      </a:lnTo>
                      <a:lnTo>
                        <a:pt x="48" y="28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88"/>
                <p:cNvSpPr>
                  <a:spLocks/>
                </p:cNvSpPr>
                <p:nvPr/>
              </p:nvSpPr>
              <p:spPr bwMode="auto">
                <a:xfrm>
                  <a:off x="1960" y="1284"/>
                  <a:ext cx="28" cy="8"/>
                </a:xfrm>
                <a:custGeom>
                  <a:avLst/>
                  <a:gdLst>
                    <a:gd name="T0" fmla="*/ 0 w 28"/>
                    <a:gd name="T1" fmla="*/ 8 h 8"/>
                    <a:gd name="T2" fmla="*/ 0 w 28"/>
                    <a:gd name="T3" fmla="*/ 0 h 8"/>
                    <a:gd name="T4" fmla="*/ 28 w 28"/>
                    <a:gd name="T5" fmla="*/ 8 h 8"/>
                    <a:gd name="T6" fmla="*/ 0 w 28"/>
                    <a:gd name="T7" fmla="*/ 8 h 8"/>
                    <a:gd name="T8" fmla="*/ 0 w 28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28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89"/>
                <p:cNvSpPr>
                  <a:spLocks/>
                </p:cNvSpPr>
                <p:nvPr/>
              </p:nvSpPr>
              <p:spPr bwMode="auto">
                <a:xfrm>
                  <a:off x="2132" y="1292"/>
                  <a:ext cx="40" cy="28"/>
                </a:xfrm>
                <a:custGeom>
                  <a:avLst/>
                  <a:gdLst>
                    <a:gd name="T0" fmla="*/ 0 w 40"/>
                    <a:gd name="T1" fmla="*/ 12 h 28"/>
                    <a:gd name="T2" fmla="*/ 12 w 40"/>
                    <a:gd name="T3" fmla="*/ 0 h 28"/>
                    <a:gd name="T4" fmla="*/ 40 w 40"/>
                    <a:gd name="T5" fmla="*/ 28 h 28"/>
                    <a:gd name="T6" fmla="*/ 0 w 40"/>
                    <a:gd name="T7" fmla="*/ 12 h 28"/>
                    <a:gd name="T8" fmla="*/ 0 w 40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0" y="12"/>
                      </a:moveTo>
                      <a:lnTo>
                        <a:pt x="12" y="0"/>
                      </a:lnTo>
                      <a:lnTo>
                        <a:pt x="40" y="28"/>
                      </a:lnTo>
                      <a:lnTo>
                        <a:pt x="0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90"/>
                <p:cNvSpPr>
                  <a:spLocks/>
                </p:cNvSpPr>
                <p:nvPr/>
              </p:nvSpPr>
              <p:spPr bwMode="auto">
                <a:xfrm>
                  <a:off x="2228" y="1294"/>
                  <a:ext cx="280" cy="162"/>
                </a:xfrm>
                <a:custGeom>
                  <a:avLst/>
                  <a:gdLst>
                    <a:gd name="T0" fmla="*/ 240 w 280"/>
                    <a:gd name="T1" fmla="*/ 56 h 162"/>
                    <a:gd name="T2" fmla="*/ 222 w 280"/>
                    <a:gd name="T3" fmla="*/ 42 h 162"/>
                    <a:gd name="T4" fmla="*/ 202 w 280"/>
                    <a:gd name="T5" fmla="*/ 30 h 162"/>
                    <a:gd name="T6" fmla="*/ 186 w 280"/>
                    <a:gd name="T7" fmla="*/ 24 h 162"/>
                    <a:gd name="T8" fmla="*/ 190 w 280"/>
                    <a:gd name="T9" fmla="*/ 22 h 162"/>
                    <a:gd name="T10" fmla="*/ 192 w 280"/>
                    <a:gd name="T11" fmla="*/ 16 h 162"/>
                    <a:gd name="T12" fmla="*/ 192 w 280"/>
                    <a:gd name="T13" fmla="*/ 10 h 162"/>
                    <a:gd name="T14" fmla="*/ 216 w 280"/>
                    <a:gd name="T15" fmla="*/ 22 h 162"/>
                    <a:gd name="T16" fmla="*/ 238 w 280"/>
                    <a:gd name="T17" fmla="*/ 42 h 162"/>
                    <a:gd name="T18" fmla="*/ 254 w 280"/>
                    <a:gd name="T19" fmla="*/ 60 h 162"/>
                    <a:gd name="T20" fmla="*/ 256 w 280"/>
                    <a:gd name="T21" fmla="*/ 66 h 162"/>
                    <a:gd name="T22" fmla="*/ 250 w 280"/>
                    <a:gd name="T23" fmla="*/ 68 h 162"/>
                    <a:gd name="T24" fmla="*/ 244 w 280"/>
                    <a:gd name="T25" fmla="*/ 72 h 162"/>
                    <a:gd name="T26" fmla="*/ 280 w 280"/>
                    <a:gd name="T27" fmla="*/ 106 h 162"/>
                    <a:gd name="T28" fmla="*/ 260 w 280"/>
                    <a:gd name="T29" fmla="*/ 98 h 162"/>
                    <a:gd name="T30" fmla="*/ 240 w 280"/>
                    <a:gd name="T31" fmla="*/ 86 h 162"/>
                    <a:gd name="T32" fmla="*/ 218 w 280"/>
                    <a:gd name="T33" fmla="*/ 88 h 162"/>
                    <a:gd name="T34" fmla="*/ 258 w 280"/>
                    <a:gd name="T35" fmla="*/ 122 h 162"/>
                    <a:gd name="T36" fmla="*/ 248 w 280"/>
                    <a:gd name="T37" fmla="*/ 122 h 162"/>
                    <a:gd name="T38" fmla="*/ 238 w 280"/>
                    <a:gd name="T39" fmla="*/ 122 h 162"/>
                    <a:gd name="T40" fmla="*/ 232 w 280"/>
                    <a:gd name="T41" fmla="*/ 114 h 162"/>
                    <a:gd name="T42" fmla="*/ 222 w 280"/>
                    <a:gd name="T43" fmla="*/ 134 h 162"/>
                    <a:gd name="T44" fmla="*/ 206 w 280"/>
                    <a:gd name="T45" fmla="*/ 126 h 162"/>
                    <a:gd name="T46" fmla="*/ 188 w 280"/>
                    <a:gd name="T47" fmla="*/ 116 h 162"/>
                    <a:gd name="T48" fmla="*/ 178 w 280"/>
                    <a:gd name="T49" fmla="*/ 108 h 162"/>
                    <a:gd name="T50" fmla="*/ 172 w 280"/>
                    <a:gd name="T51" fmla="*/ 100 h 162"/>
                    <a:gd name="T52" fmla="*/ 162 w 280"/>
                    <a:gd name="T53" fmla="*/ 94 h 162"/>
                    <a:gd name="T54" fmla="*/ 152 w 280"/>
                    <a:gd name="T55" fmla="*/ 100 h 162"/>
                    <a:gd name="T56" fmla="*/ 150 w 280"/>
                    <a:gd name="T57" fmla="*/ 122 h 162"/>
                    <a:gd name="T58" fmla="*/ 156 w 280"/>
                    <a:gd name="T59" fmla="*/ 144 h 162"/>
                    <a:gd name="T60" fmla="*/ 176 w 280"/>
                    <a:gd name="T61" fmla="*/ 162 h 162"/>
                    <a:gd name="T62" fmla="*/ 170 w 280"/>
                    <a:gd name="T63" fmla="*/ 158 h 162"/>
                    <a:gd name="T64" fmla="*/ 150 w 280"/>
                    <a:gd name="T65" fmla="*/ 140 h 162"/>
                    <a:gd name="T66" fmla="*/ 124 w 280"/>
                    <a:gd name="T67" fmla="*/ 120 h 162"/>
                    <a:gd name="T68" fmla="*/ 116 w 280"/>
                    <a:gd name="T69" fmla="*/ 104 h 162"/>
                    <a:gd name="T70" fmla="*/ 116 w 280"/>
                    <a:gd name="T71" fmla="*/ 88 h 162"/>
                    <a:gd name="T72" fmla="*/ 120 w 280"/>
                    <a:gd name="T73" fmla="*/ 72 h 162"/>
                    <a:gd name="T74" fmla="*/ 108 w 280"/>
                    <a:gd name="T75" fmla="*/ 46 h 162"/>
                    <a:gd name="T76" fmla="*/ 98 w 280"/>
                    <a:gd name="T77" fmla="*/ 46 h 162"/>
                    <a:gd name="T78" fmla="*/ 106 w 280"/>
                    <a:gd name="T79" fmla="*/ 46 h 162"/>
                    <a:gd name="T80" fmla="*/ 114 w 280"/>
                    <a:gd name="T81" fmla="*/ 42 h 162"/>
                    <a:gd name="T82" fmla="*/ 92 w 280"/>
                    <a:gd name="T83" fmla="*/ 20 h 162"/>
                    <a:gd name="T84" fmla="*/ 52 w 280"/>
                    <a:gd name="T85" fmla="*/ 16 h 162"/>
                    <a:gd name="T86" fmla="*/ 14 w 280"/>
                    <a:gd name="T87" fmla="*/ 20 h 162"/>
                    <a:gd name="T88" fmla="*/ 34 w 280"/>
                    <a:gd name="T89" fmla="*/ 0 h 162"/>
                    <a:gd name="T90" fmla="*/ 110 w 280"/>
                    <a:gd name="T91" fmla="*/ 30 h 162"/>
                    <a:gd name="T92" fmla="*/ 172 w 280"/>
                    <a:gd name="T93" fmla="*/ 80 h 162"/>
                    <a:gd name="T94" fmla="*/ 252 w 280"/>
                    <a:gd name="T95" fmla="*/ 66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0" h="162">
                      <a:moveTo>
                        <a:pt x="252" y="66"/>
                      </a:moveTo>
                      <a:lnTo>
                        <a:pt x="246" y="62"/>
                      </a:lnTo>
                      <a:lnTo>
                        <a:pt x="240" y="56"/>
                      </a:lnTo>
                      <a:lnTo>
                        <a:pt x="234" y="52"/>
                      </a:lnTo>
                      <a:lnTo>
                        <a:pt x="228" y="46"/>
                      </a:lnTo>
                      <a:lnTo>
                        <a:pt x="222" y="42"/>
                      </a:lnTo>
                      <a:lnTo>
                        <a:pt x="216" y="38"/>
                      </a:lnTo>
                      <a:lnTo>
                        <a:pt x="208" y="34"/>
                      </a:lnTo>
                      <a:lnTo>
                        <a:pt x="202" y="30"/>
                      </a:lnTo>
                      <a:lnTo>
                        <a:pt x="192" y="28"/>
                      </a:lnTo>
                      <a:lnTo>
                        <a:pt x="184" y="26"/>
                      </a:lnTo>
                      <a:lnTo>
                        <a:pt x="186" y="24"/>
                      </a:lnTo>
                      <a:lnTo>
                        <a:pt x="186" y="24"/>
                      </a:lnTo>
                      <a:lnTo>
                        <a:pt x="188" y="22"/>
                      </a:lnTo>
                      <a:lnTo>
                        <a:pt x="190" y="22"/>
                      </a:lnTo>
                      <a:lnTo>
                        <a:pt x="190" y="20"/>
                      </a:lnTo>
                      <a:lnTo>
                        <a:pt x="192" y="18"/>
                      </a:lnTo>
                      <a:lnTo>
                        <a:pt x="192" y="16"/>
                      </a:lnTo>
                      <a:lnTo>
                        <a:pt x="192" y="14"/>
                      </a:lnTo>
                      <a:lnTo>
                        <a:pt x="192" y="12"/>
                      </a:lnTo>
                      <a:lnTo>
                        <a:pt x="192" y="10"/>
                      </a:lnTo>
                      <a:lnTo>
                        <a:pt x="200" y="14"/>
                      </a:lnTo>
                      <a:lnTo>
                        <a:pt x="208" y="18"/>
                      </a:lnTo>
                      <a:lnTo>
                        <a:pt x="216" y="22"/>
                      </a:lnTo>
                      <a:lnTo>
                        <a:pt x="224" y="28"/>
                      </a:lnTo>
                      <a:lnTo>
                        <a:pt x="230" y="36"/>
                      </a:lnTo>
                      <a:lnTo>
                        <a:pt x="238" y="42"/>
                      </a:lnTo>
                      <a:lnTo>
                        <a:pt x="244" y="48"/>
                      </a:lnTo>
                      <a:lnTo>
                        <a:pt x="250" y="54"/>
                      </a:lnTo>
                      <a:lnTo>
                        <a:pt x="254" y="60"/>
                      </a:lnTo>
                      <a:lnTo>
                        <a:pt x="260" y="66"/>
                      </a:lnTo>
                      <a:lnTo>
                        <a:pt x="258" y="66"/>
                      </a:lnTo>
                      <a:lnTo>
                        <a:pt x="256" y="66"/>
                      </a:lnTo>
                      <a:lnTo>
                        <a:pt x="254" y="66"/>
                      </a:lnTo>
                      <a:lnTo>
                        <a:pt x="252" y="66"/>
                      </a:lnTo>
                      <a:lnTo>
                        <a:pt x="250" y="68"/>
                      </a:lnTo>
                      <a:lnTo>
                        <a:pt x="248" y="68"/>
                      </a:lnTo>
                      <a:lnTo>
                        <a:pt x="246" y="70"/>
                      </a:lnTo>
                      <a:lnTo>
                        <a:pt x="244" y="72"/>
                      </a:lnTo>
                      <a:lnTo>
                        <a:pt x="242" y="72"/>
                      </a:lnTo>
                      <a:lnTo>
                        <a:pt x="240" y="74"/>
                      </a:lnTo>
                      <a:lnTo>
                        <a:pt x="280" y="106"/>
                      </a:lnTo>
                      <a:lnTo>
                        <a:pt x="274" y="104"/>
                      </a:lnTo>
                      <a:lnTo>
                        <a:pt x="268" y="102"/>
                      </a:lnTo>
                      <a:lnTo>
                        <a:pt x="260" y="98"/>
                      </a:lnTo>
                      <a:lnTo>
                        <a:pt x="254" y="94"/>
                      </a:lnTo>
                      <a:lnTo>
                        <a:pt x="248" y="90"/>
                      </a:lnTo>
                      <a:lnTo>
                        <a:pt x="240" y="86"/>
                      </a:lnTo>
                      <a:lnTo>
                        <a:pt x="234" y="86"/>
                      </a:lnTo>
                      <a:lnTo>
                        <a:pt x="226" y="86"/>
                      </a:lnTo>
                      <a:lnTo>
                        <a:pt x="218" y="88"/>
                      </a:lnTo>
                      <a:lnTo>
                        <a:pt x="212" y="94"/>
                      </a:lnTo>
                      <a:lnTo>
                        <a:pt x="260" y="122"/>
                      </a:lnTo>
                      <a:lnTo>
                        <a:pt x="258" y="122"/>
                      </a:lnTo>
                      <a:lnTo>
                        <a:pt x="254" y="122"/>
                      </a:lnTo>
                      <a:lnTo>
                        <a:pt x="250" y="122"/>
                      </a:lnTo>
                      <a:lnTo>
                        <a:pt x="248" y="122"/>
                      </a:lnTo>
                      <a:lnTo>
                        <a:pt x="244" y="122"/>
                      </a:lnTo>
                      <a:lnTo>
                        <a:pt x="242" y="122"/>
                      </a:lnTo>
                      <a:lnTo>
                        <a:pt x="238" y="122"/>
                      </a:lnTo>
                      <a:lnTo>
                        <a:pt x="236" y="120"/>
                      </a:lnTo>
                      <a:lnTo>
                        <a:pt x="234" y="118"/>
                      </a:lnTo>
                      <a:lnTo>
                        <a:pt x="232" y="114"/>
                      </a:lnTo>
                      <a:lnTo>
                        <a:pt x="230" y="124"/>
                      </a:lnTo>
                      <a:lnTo>
                        <a:pt x="226" y="132"/>
                      </a:lnTo>
                      <a:lnTo>
                        <a:pt x="222" y="134"/>
                      </a:lnTo>
                      <a:lnTo>
                        <a:pt x="218" y="134"/>
                      </a:lnTo>
                      <a:lnTo>
                        <a:pt x="212" y="130"/>
                      </a:lnTo>
                      <a:lnTo>
                        <a:pt x="206" y="126"/>
                      </a:lnTo>
                      <a:lnTo>
                        <a:pt x="200" y="122"/>
                      </a:lnTo>
                      <a:lnTo>
                        <a:pt x="194" y="118"/>
                      </a:lnTo>
                      <a:lnTo>
                        <a:pt x="188" y="116"/>
                      </a:lnTo>
                      <a:lnTo>
                        <a:pt x="184" y="114"/>
                      </a:lnTo>
                      <a:lnTo>
                        <a:pt x="182" y="112"/>
                      </a:lnTo>
                      <a:lnTo>
                        <a:pt x="178" y="108"/>
                      </a:lnTo>
                      <a:lnTo>
                        <a:pt x="176" y="106"/>
                      </a:lnTo>
                      <a:lnTo>
                        <a:pt x="174" y="102"/>
                      </a:lnTo>
                      <a:lnTo>
                        <a:pt x="172" y="100"/>
                      </a:lnTo>
                      <a:lnTo>
                        <a:pt x="168" y="98"/>
                      </a:lnTo>
                      <a:lnTo>
                        <a:pt x="166" y="96"/>
                      </a:lnTo>
                      <a:lnTo>
                        <a:pt x="162" y="94"/>
                      </a:lnTo>
                      <a:lnTo>
                        <a:pt x="160" y="94"/>
                      </a:lnTo>
                      <a:lnTo>
                        <a:pt x="156" y="94"/>
                      </a:lnTo>
                      <a:lnTo>
                        <a:pt x="152" y="100"/>
                      </a:lnTo>
                      <a:lnTo>
                        <a:pt x="150" y="108"/>
                      </a:lnTo>
                      <a:lnTo>
                        <a:pt x="150" y="114"/>
                      </a:lnTo>
                      <a:lnTo>
                        <a:pt x="150" y="122"/>
                      </a:lnTo>
                      <a:lnTo>
                        <a:pt x="150" y="130"/>
                      </a:lnTo>
                      <a:lnTo>
                        <a:pt x="154" y="138"/>
                      </a:lnTo>
                      <a:lnTo>
                        <a:pt x="156" y="144"/>
                      </a:lnTo>
                      <a:lnTo>
                        <a:pt x="162" y="150"/>
                      </a:lnTo>
                      <a:lnTo>
                        <a:pt x="168" y="156"/>
                      </a:lnTo>
                      <a:lnTo>
                        <a:pt x="176" y="162"/>
                      </a:lnTo>
                      <a:lnTo>
                        <a:pt x="176" y="162"/>
                      </a:lnTo>
                      <a:lnTo>
                        <a:pt x="174" y="160"/>
                      </a:lnTo>
                      <a:lnTo>
                        <a:pt x="170" y="158"/>
                      </a:lnTo>
                      <a:lnTo>
                        <a:pt x="164" y="152"/>
                      </a:lnTo>
                      <a:lnTo>
                        <a:pt x="158" y="148"/>
                      </a:lnTo>
                      <a:lnTo>
                        <a:pt x="150" y="140"/>
                      </a:lnTo>
                      <a:lnTo>
                        <a:pt x="142" y="134"/>
                      </a:lnTo>
                      <a:lnTo>
                        <a:pt x="134" y="128"/>
                      </a:lnTo>
                      <a:lnTo>
                        <a:pt x="124" y="120"/>
                      </a:lnTo>
                      <a:lnTo>
                        <a:pt x="116" y="114"/>
                      </a:lnTo>
                      <a:lnTo>
                        <a:pt x="116" y="110"/>
                      </a:lnTo>
                      <a:lnTo>
                        <a:pt x="116" y="104"/>
                      </a:lnTo>
                      <a:lnTo>
                        <a:pt x="116" y="98"/>
                      </a:lnTo>
                      <a:lnTo>
                        <a:pt x="116" y="92"/>
                      </a:lnTo>
                      <a:lnTo>
                        <a:pt x="116" y="88"/>
                      </a:lnTo>
                      <a:lnTo>
                        <a:pt x="116" y="82"/>
                      </a:lnTo>
                      <a:lnTo>
                        <a:pt x="118" y="78"/>
                      </a:lnTo>
                      <a:lnTo>
                        <a:pt x="120" y="72"/>
                      </a:lnTo>
                      <a:lnTo>
                        <a:pt x="122" y="70"/>
                      </a:lnTo>
                      <a:lnTo>
                        <a:pt x="128" y="66"/>
                      </a:lnTo>
                      <a:lnTo>
                        <a:pt x="108" y="46"/>
                      </a:lnTo>
                      <a:lnTo>
                        <a:pt x="102" y="46"/>
                      </a:lnTo>
                      <a:lnTo>
                        <a:pt x="100" y="46"/>
                      </a:lnTo>
                      <a:lnTo>
                        <a:pt x="98" y="46"/>
                      </a:lnTo>
                      <a:lnTo>
                        <a:pt x="100" y="46"/>
                      </a:lnTo>
                      <a:lnTo>
                        <a:pt x="102" y="46"/>
                      </a:lnTo>
                      <a:lnTo>
                        <a:pt x="106" y="46"/>
                      </a:lnTo>
                      <a:lnTo>
                        <a:pt x="110" y="46"/>
                      </a:lnTo>
                      <a:lnTo>
                        <a:pt x="112" y="44"/>
                      </a:lnTo>
                      <a:lnTo>
                        <a:pt x="114" y="42"/>
                      </a:lnTo>
                      <a:lnTo>
                        <a:pt x="116" y="38"/>
                      </a:lnTo>
                      <a:lnTo>
                        <a:pt x="106" y="26"/>
                      </a:lnTo>
                      <a:lnTo>
                        <a:pt x="92" y="20"/>
                      </a:lnTo>
                      <a:lnTo>
                        <a:pt x="80" y="16"/>
                      </a:lnTo>
                      <a:lnTo>
                        <a:pt x="66" y="16"/>
                      </a:lnTo>
                      <a:lnTo>
                        <a:pt x="52" y="16"/>
                      </a:lnTo>
                      <a:lnTo>
                        <a:pt x="38" y="18"/>
                      </a:lnTo>
                      <a:lnTo>
                        <a:pt x="26" y="20"/>
                      </a:lnTo>
                      <a:lnTo>
                        <a:pt x="14" y="20"/>
                      </a:lnTo>
                      <a:lnTo>
                        <a:pt x="6" y="16"/>
                      </a:lnTo>
                      <a:lnTo>
                        <a:pt x="0" y="10"/>
                      </a:lnTo>
                      <a:lnTo>
                        <a:pt x="34" y="0"/>
                      </a:lnTo>
                      <a:lnTo>
                        <a:pt x="62" y="2"/>
                      </a:lnTo>
                      <a:lnTo>
                        <a:pt x="86" y="14"/>
                      </a:lnTo>
                      <a:lnTo>
                        <a:pt x="110" y="30"/>
                      </a:lnTo>
                      <a:lnTo>
                        <a:pt x="130" y="48"/>
                      </a:lnTo>
                      <a:lnTo>
                        <a:pt x="152" y="66"/>
                      </a:lnTo>
                      <a:lnTo>
                        <a:pt x="172" y="80"/>
                      </a:lnTo>
                      <a:lnTo>
                        <a:pt x="196" y="88"/>
                      </a:lnTo>
                      <a:lnTo>
                        <a:pt x="222" y="84"/>
                      </a:lnTo>
                      <a:lnTo>
                        <a:pt x="252" y="66"/>
                      </a:lnTo>
                      <a:lnTo>
                        <a:pt x="252" y="6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91"/>
                <p:cNvSpPr>
                  <a:spLocks/>
                </p:cNvSpPr>
                <p:nvPr/>
              </p:nvSpPr>
              <p:spPr bwMode="auto">
                <a:xfrm>
                  <a:off x="2480" y="1292"/>
                  <a:ext cx="144" cy="88"/>
                </a:xfrm>
                <a:custGeom>
                  <a:avLst/>
                  <a:gdLst>
                    <a:gd name="T0" fmla="*/ 144 w 144"/>
                    <a:gd name="T1" fmla="*/ 88 h 88"/>
                    <a:gd name="T2" fmla="*/ 130 w 144"/>
                    <a:gd name="T3" fmla="*/ 78 h 88"/>
                    <a:gd name="T4" fmla="*/ 112 w 144"/>
                    <a:gd name="T5" fmla="*/ 68 h 88"/>
                    <a:gd name="T6" fmla="*/ 94 w 144"/>
                    <a:gd name="T7" fmla="*/ 62 h 88"/>
                    <a:gd name="T8" fmla="*/ 74 w 144"/>
                    <a:gd name="T9" fmla="*/ 54 h 88"/>
                    <a:gd name="T10" fmla="*/ 56 w 144"/>
                    <a:gd name="T11" fmla="*/ 48 h 88"/>
                    <a:gd name="T12" fmla="*/ 38 w 144"/>
                    <a:gd name="T13" fmla="*/ 42 h 88"/>
                    <a:gd name="T14" fmla="*/ 22 w 144"/>
                    <a:gd name="T15" fmla="*/ 34 h 88"/>
                    <a:gd name="T16" fmla="*/ 10 w 144"/>
                    <a:gd name="T17" fmla="*/ 26 h 88"/>
                    <a:gd name="T18" fmla="*/ 2 w 144"/>
                    <a:gd name="T19" fmla="*/ 14 h 88"/>
                    <a:gd name="T20" fmla="*/ 0 w 144"/>
                    <a:gd name="T21" fmla="*/ 0 h 88"/>
                    <a:gd name="T22" fmla="*/ 18 w 144"/>
                    <a:gd name="T23" fmla="*/ 4 h 88"/>
                    <a:gd name="T24" fmla="*/ 34 w 144"/>
                    <a:gd name="T25" fmla="*/ 8 h 88"/>
                    <a:gd name="T26" fmla="*/ 52 w 144"/>
                    <a:gd name="T27" fmla="*/ 12 h 88"/>
                    <a:gd name="T28" fmla="*/ 70 w 144"/>
                    <a:gd name="T29" fmla="*/ 16 h 88"/>
                    <a:gd name="T30" fmla="*/ 86 w 144"/>
                    <a:gd name="T31" fmla="*/ 24 h 88"/>
                    <a:gd name="T32" fmla="*/ 102 w 144"/>
                    <a:gd name="T33" fmla="*/ 32 h 88"/>
                    <a:gd name="T34" fmla="*/ 116 w 144"/>
                    <a:gd name="T35" fmla="*/ 42 h 88"/>
                    <a:gd name="T36" fmla="*/ 128 w 144"/>
                    <a:gd name="T37" fmla="*/ 54 h 88"/>
                    <a:gd name="T38" fmla="*/ 138 w 144"/>
                    <a:gd name="T39" fmla="*/ 70 h 88"/>
                    <a:gd name="T40" fmla="*/ 144 w 144"/>
                    <a:gd name="T41" fmla="*/ 88 h 88"/>
                    <a:gd name="T42" fmla="*/ 144 w 144"/>
                    <a:gd name="T43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4" h="88">
                      <a:moveTo>
                        <a:pt x="144" y="88"/>
                      </a:moveTo>
                      <a:lnTo>
                        <a:pt x="130" y="78"/>
                      </a:lnTo>
                      <a:lnTo>
                        <a:pt x="112" y="68"/>
                      </a:lnTo>
                      <a:lnTo>
                        <a:pt x="94" y="62"/>
                      </a:lnTo>
                      <a:lnTo>
                        <a:pt x="74" y="54"/>
                      </a:lnTo>
                      <a:lnTo>
                        <a:pt x="56" y="48"/>
                      </a:lnTo>
                      <a:lnTo>
                        <a:pt x="38" y="42"/>
                      </a:lnTo>
                      <a:lnTo>
                        <a:pt x="22" y="34"/>
                      </a:lnTo>
                      <a:lnTo>
                        <a:pt x="10" y="26"/>
                      </a:lnTo>
                      <a:lnTo>
                        <a:pt x="2" y="14"/>
                      </a:lnTo>
                      <a:lnTo>
                        <a:pt x="0" y="0"/>
                      </a:lnTo>
                      <a:lnTo>
                        <a:pt x="18" y="4"/>
                      </a:lnTo>
                      <a:lnTo>
                        <a:pt x="34" y="8"/>
                      </a:lnTo>
                      <a:lnTo>
                        <a:pt x="52" y="12"/>
                      </a:lnTo>
                      <a:lnTo>
                        <a:pt x="70" y="16"/>
                      </a:lnTo>
                      <a:lnTo>
                        <a:pt x="86" y="24"/>
                      </a:lnTo>
                      <a:lnTo>
                        <a:pt x="102" y="32"/>
                      </a:lnTo>
                      <a:lnTo>
                        <a:pt x="116" y="42"/>
                      </a:lnTo>
                      <a:lnTo>
                        <a:pt x="128" y="54"/>
                      </a:lnTo>
                      <a:lnTo>
                        <a:pt x="138" y="70"/>
                      </a:lnTo>
                      <a:lnTo>
                        <a:pt x="144" y="88"/>
                      </a:lnTo>
                      <a:lnTo>
                        <a:pt x="144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92"/>
                <p:cNvSpPr>
                  <a:spLocks/>
                </p:cNvSpPr>
                <p:nvPr/>
              </p:nvSpPr>
              <p:spPr bwMode="auto">
                <a:xfrm>
                  <a:off x="3700" y="1292"/>
                  <a:ext cx="16" cy="20"/>
                </a:xfrm>
                <a:custGeom>
                  <a:avLst/>
                  <a:gdLst>
                    <a:gd name="T0" fmla="*/ 0 w 16"/>
                    <a:gd name="T1" fmla="*/ 20 h 20"/>
                    <a:gd name="T2" fmla="*/ 0 w 16"/>
                    <a:gd name="T3" fmla="*/ 0 h 20"/>
                    <a:gd name="T4" fmla="*/ 16 w 16"/>
                    <a:gd name="T5" fmla="*/ 0 h 20"/>
                    <a:gd name="T6" fmla="*/ 0 w 16"/>
                    <a:gd name="T7" fmla="*/ 20 h 20"/>
                    <a:gd name="T8" fmla="*/ 0 w 16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0">
                      <a:moveTo>
                        <a:pt x="0" y="2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93"/>
                <p:cNvSpPr>
                  <a:spLocks/>
                </p:cNvSpPr>
                <p:nvPr/>
              </p:nvSpPr>
              <p:spPr bwMode="auto">
                <a:xfrm>
                  <a:off x="3784" y="1292"/>
                  <a:ext cx="12" cy="48"/>
                </a:xfrm>
                <a:custGeom>
                  <a:avLst/>
                  <a:gdLst>
                    <a:gd name="T0" fmla="*/ 0 w 12"/>
                    <a:gd name="T1" fmla="*/ 0 h 48"/>
                    <a:gd name="T2" fmla="*/ 12 w 12"/>
                    <a:gd name="T3" fmla="*/ 0 h 48"/>
                    <a:gd name="T4" fmla="*/ 12 w 12"/>
                    <a:gd name="T5" fmla="*/ 48 h 48"/>
                    <a:gd name="T6" fmla="*/ 0 w 12"/>
                    <a:gd name="T7" fmla="*/ 48 h 48"/>
                    <a:gd name="T8" fmla="*/ 0 w 12"/>
                    <a:gd name="T9" fmla="*/ 0 h 48"/>
                    <a:gd name="T10" fmla="*/ 0 w 12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8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94"/>
                <p:cNvSpPr>
                  <a:spLocks/>
                </p:cNvSpPr>
                <p:nvPr/>
              </p:nvSpPr>
              <p:spPr bwMode="auto">
                <a:xfrm>
                  <a:off x="2008" y="1320"/>
                  <a:ext cx="192" cy="108"/>
                </a:xfrm>
                <a:custGeom>
                  <a:avLst/>
                  <a:gdLst>
                    <a:gd name="T0" fmla="*/ 192 w 192"/>
                    <a:gd name="T1" fmla="*/ 88 h 108"/>
                    <a:gd name="T2" fmla="*/ 184 w 192"/>
                    <a:gd name="T3" fmla="*/ 80 h 108"/>
                    <a:gd name="T4" fmla="*/ 164 w 192"/>
                    <a:gd name="T5" fmla="*/ 108 h 108"/>
                    <a:gd name="T6" fmla="*/ 150 w 192"/>
                    <a:gd name="T7" fmla="*/ 102 h 108"/>
                    <a:gd name="T8" fmla="*/ 138 w 192"/>
                    <a:gd name="T9" fmla="*/ 96 h 108"/>
                    <a:gd name="T10" fmla="*/ 126 w 192"/>
                    <a:gd name="T11" fmla="*/ 88 h 108"/>
                    <a:gd name="T12" fmla="*/ 114 w 192"/>
                    <a:gd name="T13" fmla="*/ 80 h 108"/>
                    <a:gd name="T14" fmla="*/ 102 w 192"/>
                    <a:gd name="T15" fmla="*/ 72 h 108"/>
                    <a:gd name="T16" fmla="*/ 92 w 192"/>
                    <a:gd name="T17" fmla="*/ 62 h 108"/>
                    <a:gd name="T18" fmla="*/ 80 w 192"/>
                    <a:gd name="T19" fmla="*/ 54 h 108"/>
                    <a:gd name="T20" fmla="*/ 70 w 192"/>
                    <a:gd name="T21" fmla="*/ 42 h 108"/>
                    <a:gd name="T22" fmla="*/ 58 w 192"/>
                    <a:gd name="T23" fmla="*/ 32 h 108"/>
                    <a:gd name="T24" fmla="*/ 48 w 192"/>
                    <a:gd name="T25" fmla="*/ 20 h 108"/>
                    <a:gd name="T26" fmla="*/ 20 w 192"/>
                    <a:gd name="T27" fmla="*/ 48 h 108"/>
                    <a:gd name="T28" fmla="*/ 20 w 192"/>
                    <a:gd name="T29" fmla="*/ 44 h 108"/>
                    <a:gd name="T30" fmla="*/ 20 w 192"/>
                    <a:gd name="T31" fmla="*/ 42 h 108"/>
                    <a:gd name="T32" fmla="*/ 18 w 192"/>
                    <a:gd name="T33" fmla="*/ 40 h 108"/>
                    <a:gd name="T34" fmla="*/ 16 w 192"/>
                    <a:gd name="T35" fmla="*/ 36 h 108"/>
                    <a:gd name="T36" fmla="*/ 14 w 192"/>
                    <a:gd name="T37" fmla="*/ 34 h 108"/>
                    <a:gd name="T38" fmla="*/ 12 w 192"/>
                    <a:gd name="T39" fmla="*/ 32 h 108"/>
                    <a:gd name="T40" fmla="*/ 8 w 192"/>
                    <a:gd name="T41" fmla="*/ 30 h 108"/>
                    <a:gd name="T42" fmla="*/ 6 w 192"/>
                    <a:gd name="T43" fmla="*/ 26 h 108"/>
                    <a:gd name="T44" fmla="*/ 2 w 192"/>
                    <a:gd name="T45" fmla="*/ 24 h 108"/>
                    <a:gd name="T46" fmla="*/ 0 w 192"/>
                    <a:gd name="T47" fmla="*/ 20 h 108"/>
                    <a:gd name="T48" fmla="*/ 4 w 192"/>
                    <a:gd name="T49" fmla="*/ 20 h 108"/>
                    <a:gd name="T50" fmla="*/ 10 w 192"/>
                    <a:gd name="T51" fmla="*/ 20 h 108"/>
                    <a:gd name="T52" fmla="*/ 16 w 192"/>
                    <a:gd name="T53" fmla="*/ 20 h 108"/>
                    <a:gd name="T54" fmla="*/ 20 w 192"/>
                    <a:gd name="T55" fmla="*/ 20 h 108"/>
                    <a:gd name="T56" fmla="*/ 26 w 192"/>
                    <a:gd name="T57" fmla="*/ 20 h 108"/>
                    <a:gd name="T58" fmla="*/ 30 w 192"/>
                    <a:gd name="T59" fmla="*/ 18 h 108"/>
                    <a:gd name="T60" fmla="*/ 34 w 192"/>
                    <a:gd name="T61" fmla="*/ 16 h 108"/>
                    <a:gd name="T62" fmla="*/ 38 w 192"/>
                    <a:gd name="T63" fmla="*/ 12 h 108"/>
                    <a:gd name="T64" fmla="*/ 40 w 192"/>
                    <a:gd name="T65" fmla="*/ 6 h 108"/>
                    <a:gd name="T66" fmla="*/ 40 w 192"/>
                    <a:gd name="T67" fmla="*/ 0 h 108"/>
                    <a:gd name="T68" fmla="*/ 50 w 192"/>
                    <a:gd name="T69" fmla="*/ 24 h 108"/>
                    <a:gd name="T70" fmla="*/ 64 w 192"/>
                    <a:gd name="T71" fmla="*/ 40 h 108"/>
                    <a:gd name="T72" fmla="*/ 80 w 192"/>
                    <a:gd name="T73" fmla="*/ 46 h 108"/>
                    <a:gd name="T74" fmla="*/ 96 w 192"/>
                    <a:gd name="T75" fmla="*/ 50 h 108"/>
                    <a:gd name="T76" fmla="*/ 114 w 192"/>
                    <a:gd name="T77" fmla="*/ 48 h 108"/>
                    <a:gd name="T78" fmla="*/ 132 w 192"/>
                    <a:gd name="T79" fmla="*/ 48 h 108"/>
                    <a:gd name="T80" fmla="*/ 150 w 192"/>
                    <a:gd name="T81" fmla="*/ 50 h 108"/>
                    <a:gd name="T82" fmla="*/ 166 w 192"/>
                    <a:gd name="T83" fmla="*/ 54 h 108"/>
                    <a:gd name="T84" fmla="*/ 180 w 192"/>
                    <a:gd name="T85" fmla="*/ 68 h 108"/>
                    <a:gd name="T86" fmla="*/ 192 w 192"/>
                    <a:gd name="T87" fmla="*/ 88 h 108"/>
                    <a:gd name="T88" fmla="*/ 192 w 192"/>
                    <a:gd name="T89" fmla="*/ 8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92" h="108">
                      <a:moveTo>
                        <a:pt x="192" y="88"/>
                      </a:moveTo>
                      <a:lnTo>
                        <a:pt x="184" y="80"/>
                      </a:lnTo>
                      <a:lnTo>
                        <a:pt x="164" y="108"/>
                      </a:lnTo>
                      <a:lnTo>
                        <a:pt x="150" y="102"/>
                      </a:lnTo>
                      <a:lnTo>
                        <a:pt x="138" y="96"/>
                      </a:lnTo>
                      <a:lnTo>
                        <a:pt x="126" y="88"/>
                      </a:lnTo>
                      <a:lnTo>
                        <a:pt x="114" y="80"/>
                      </a:lnTo>
                      <a:lnTo>
                        <a:pt x="102" y="72"/>
                      </a:lnTo>
                      <a:lnTo>
                        <a:pt x="92" y="62"/>
                      </a:lnTo>
                      <a:lnTo>
                        <a:pt x="80" y="54"/>
                      </a:lnTo>
                      <a:lnTo>
                        <a:pt x="70" y="42"/>
                      </a:lnTo>
                      <a:lnTo>
                        <a:pt x="58" y="32"/>
                      </a:lnTo>
                      <a:lnTo>
                        <a:pt x="48" y="20"/>
                      </a:lnTo>
                      <a:lnTo>
                        <a:pt x="20" y="48"/>
                      </a:lnTo>
                      <a:lnTo>
                        <a:pt x="20" y="44"/>
                      </a:lnTo>
                      <a:lnTo>
                        <a:pt x="20" y="42"/>
                      </a:lnTo>
                      <a:lnTo>
                        <a:pt x="18" y="40"/>
                      </a:lnTo>
                      <a:lnTo>
                        <a:pt x="16" y="36"/>
                      </a:lnTo>
                      <a:lnTo>
                        <a:pt x="14" y="34"/>
                      </a:lnTo>
                      <a:lnTo>
                        <a:pt x="12" y="32"/>
                      </a:lnTo>
                      <a:lnTo>
                        <a:pt x="8" y="30"/>
                      </a:lnTo>
                      <a:lnTo>
                        <a:pt x="6" y="26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10" y="20"/>
                      </a:lnTo>
                      <a:lnTo>
                        <a:pt x="16" y="20"/>
                      </a:lnTo>
                      <a:lnTo>
                        <a:pt x="20" y="20"/>
                      </a:lnTo>
                      <a:lnTo>
                        <a:pt x="26" y="20"/>
                      </a:lnTo>
                      <a:lnTo>
                        <a:pt x="30" y="18"/>
                      </a:lnTo>
                      <a:lnTo>
                        <a:pt x="34" y="16"/>
                      </a:lnTo>
                      <a:lnTo>
                        <a:pt x="38" y="12"/>
                      </a:lnTo>
                      <a:lnTo>
                        <a:pt x="40" y="6"/>
                      </a:lnTo>
                      <a:lnTo>
                        <a:pt x="40" y="0"/>
                      </a:lnTo>
                      <a:lnTo>
                        <a:pt x="50" y="24"/>
                      </a:lnTo>
                      <a:lnTo>
                        <a:pt x="64" y="40"/>
                      </a:lnTo>
                      <a:lnTo>
                        <a:pt x="80" y="46"/>
                      </a:lnTo>
                      <a:lnTo>
                        <a:pt x="96" y="50"/>
                      </a:lnTo>
                      <a:lnTo>
                        <a:pt x="114" y="48"/>
                      </a:lnTo>
                      <a:lnTo>
                        <a:pt x="132" y="48"/>
                      </a:lnTo>
                      <a:lnTo>
                        <a:pt x="150" y="50"/>
                      </a:lnTo>
                      <a:lnTo>
                        <a:pt x="166" y="54"/>
                      </a:lnTo>
                      <a:lnTo>
                        <a:pt x="180" y="68"/>
                      </a:lnTo>
                      <a:lnTo>
                        <a:pt x="192" y="88"/>
                      </a:lnTo>
                      <a:lnTo>
                        <a:pt x="192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Freeform 95"/>
                <p:cNvSpPr>
                  <a:spLocks/>
                </p:cNvSpPr>
                <p:nvPr/>
              </p:nvSpPr>
              <p:spPr bwMode="auto">
                <a:xfrm>
                  <a:off x="2864" y="1320"/>
                  <a:ext cx="28" cy="32"/>
                </a:xfrm>
                <a:custGeom>
                  <a:avLst/>
                  <a:gdLst>
                    <a:gd name="T0" fmla="*/ 28 w 28"/>
                    <a:gd name="T1" fmla="*/ 32 h 32"/>
                    <a:gd name="T2" fmla="*/ 0 w 28"/>
                    <a:gd name="T3" fmla="*/ 0 h 32"/>
                    <a:gd name="T4" fmla="*/ 28 w 28"/>
                    <a:gd name="T5" fmla="*/ 12 h 32"/>
                    <a:gd name="T6" fmla="*/ 28 w 28"/>
                    <a:gd name="T7" fmla="*/ 32 h 32"/>
                    <a:gd name="T8" fmla="*/ 28 w 28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2">
                      <a:moveTo>
                        <a:pt x="28" y="32"/>
                      </a:moveTo>
                      <a:lnTo>
                        <a:pt x="0" y="0"/>
                      </a:lnTo>
                      <a:lnTo>
                        <a:pt x="28" y="12"/>
                      </a:lnTo>
                      <a:lnTo>
                        <a:pt x="28" y="32"/>
                      </a:ln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Freeform 96"/>
                <p:cNvSpPr>
                  <a:spLocks/>
                </p:cNvSpPr>
                <p:nvPr/>
              </p:nvSpPr>
              <p:spPr bwMode="auto">
                <a:xfrm>
                  <a:off x="3688" y="1320"/>
                  <a:ext cx="60" cy="204"/>
                </a:xfrm>
                <a:custGeom>
                  <a:avLst/>
                  <a:gdLst>
                    <a:gd name="T0" fmla="*/ 20 w 60"/>
                    <a:gd name="T1" fmla="*/ 60 h 204"/>
                    <a:gd name="T2" fmla="*/ 48 w 60"/>
                    <a:gd name="T3" fmla="*/ 68 h 204"/>
                    <a:gd name="T4" fmla="*/ 46 w 60"/>
                    <a:gd name="T5" fmla="*/ 82 h 204"/>
                    <a:gd name="T6" fmla="*/ 42 w 60"/>
                    <a:gd name="T7" fmla="*/ 96 h 204"/>
                    <a:gd name="T8" fmla="*/ 38 w 60"/>
                    <a:gd name="T9" fmla="*/ 110 h 204"/>
                    <a:gd name="T10" fmla="*/ 36 w 60"/>
                    <a:gd name="T11" fmla="*/ 124 h 204"/>
                    <a:gd name="T12" fmla="*/ 32 w 60"/>
                    <a:gd name="T13" fmla="*/ 138 h 204"/>
                    <a:gd name="T14" fmla="*/ 28 w 60"/>
                    <a:gd name="T15" fmla="*/ 152 h 204"/>
                    <a:gd name="T16" fmla="*/ 24 w 60"/>
                    <a:gd name="T17" fmla="*/ 164 h 204"/>
                    <a:gd name="T18" fmla="*/ 20 w 60"/>
                    <a:gd name="T19" fmla="*/ 178 h 204"/>
                    <a:gd name="T20" fmla="*/ 16 w 60"/>
                    <a:gd name="T21" fmla="*/ 190 h 204"/>
                    <a:gd name="T22" fmla="*/ 12 w 60"/>
                    <a:gd name="T23" fmla="*/ 204 h 204"/>
                    <a:gd name="T24" fmla="*/ 8 w 60"/>
                    <a:gd name="T25" fmla="*/ 200 h 204"/>
                    <a:gd name="T26" fmla="*/ 6 w 60"/>
                    <a:gd name="T27" fmla="*/ 194 h 204"/>
                    <a:gd name="T28" fmla="*/ 4 w 60"/>
                    <a:gd name="T29" fmla="*/ 188 h 204"/>
                    <a:gd name="T30" fmla="*/ 2 w 60"/>
                    <a:gd name="T31" fmla="*/ 182 h 204"/>
                    <a:gd name="T32" fmla="*/ 2 w 60"/>
                    <a:gd name="T33" fmla="*/ 176 h 204"/>
                    <a:gd name="T34" fmla="*/ 0 w 60"/>
                    <a:gd name="T35" fmla="*/ 170 h 204"/>
                    <a:gd name="T36" fmla="*/ 0 w 60"/>
                    <a:gd name="T37" fmla="*/ 162 h 204"/>
                    <a:gd name="T38" fmla="*/ 0 w 60"/>
                    <a:gd name="T39" fmla="*/ 156 h 204"/>
                    <a:gd name="T40" fmla="*/ 0 w 60"/>
                    <a:gd name="T41" fmla="*/ 150 h 204"/>
                    <a:gd name="T42" fmla="*/ 0 w 60"/>
                    <a:gd name="T43" fmla="*/ 144 h 204"/>
                    <a:gd name="T44" fmla="*/ 10 w 60"/>
                    <a:gd name="T45" fmla="*/ 148 h 204"/>
                    <a:gd name="T46" fmla="*/ 16 w 60"/>
                    <a:gd name="T47" fmla="*/ 148 h 204"/>
                    <a:gd name="T48" fmla="*/ 22 w 60"/>
                    <a:gd name="T49" fmla="*/ 144 h 204"/>
                    <a:gd name="T50" fmla="*/ 26 w 60"/>
                    <a:gd name="T51" fmla="*/ 138 h 204"/>
                    <a:gd name="T52" fmla="*/ 28 w 60"/>
                    <a:gd name="T53" fmla="*/ 128 h 204"/>
                    <a:gd name="T54" fmla="*/ 28 w 60"/>
                    <a:gd name="T55" fmla="*/ 118 h 204"/>
                    <a:gd name="T56" fmla="*/ 28 w 60"/>
                    <a:gd name="T57" fmla="*/ 108 h 204"/>
                    <a:gd name="T58" fmla="*/ 28 w 60"/>
                    <a:gd name="T59" fmla="*/ 98 h 204"/>
                    <a:gd name="T60" fmla="*/ 28 w 60"/>
                    <a:gd name="T61" fmla="*/ 88 h 204"/>
                    <a:gd name="T62" fmla="*/ 28 w 60"/>
                    <a:gd name="T63" fmla="*/ 80 h 204"/>
                    <a:gd name="T64" fmla="*/ 20 w 60"/>
                    <a:gd name="T65" fmla="*/ 80 h 204"/>
                    <a:gd name="T66" fmla="*/ 16 w 60"/>
                    <a:gd name="T67" fmla="*/ 76 h 204"/>
                    <a:gd name="T68" fmla="*/ 12 w 60"/>
                    <a:gd name="T69" fmla="*/ 72 h 204"/>
                    <a:gd name="T70" fmla="*/ 10 w 60"/>
                    <a:gd name="T71" fmla="*/ 66 h 204"/>
                    <a:gd name="T72" fmla="*/ 10 w 60"/>
                    <a:gd name="T73" fmla="*/ 60 h 204"/>
                    <a:gd name="T74" fmla="*/ 12 w 60"/>
                    <a:gd name="T75" fmla="*/ 54 h 204"/>
                    <a:gd name="T76" fmla="*/ 12 w 60"/>
                    <a:gd name="T77" fmla="*/ 48 h 204"/>
                    <a:gd name="T78" fmla="*/ 14 w 60"/>
                    <a:gd name="T79" fmla="*/ 42 h 204"/>
                    <a:gd name="T80" fmla="*/ 18 w 60"/>
                    <a:gd name="T81" fmla="*/ 36 h 204"/>
                    <a:gd name="T82" fmla="*/ 20 w 60"/>
                    <a:gd name="T83" fmla="*/ 32 h 204"/>
                    <a:gd name="T84" fmla="*/ 60 w 60"/>
                    <a:gd name="T85" fmla="*/ 0 h 204"/>
                    <a:gd name="T86" fmla="*/ 58 w 60"/>
                    <a:gd name="T87" fmla="*/ 14 h 204"/>
                    <a:gd name="T88" fmla="*/ 56 w 60"/>
                    <a:gd name="T89" fmla="*/ 22 h 204"/>
                    <a:gd name="T90" fmla="*/ 50 w 60"/>
                    <a:gd name="T91" fmla="*/ 28 h 204"/>
                    <a:gd name="T92" fmla="*/ 44 w 60"/>
                    <a:gd name="T93" fmla="*/ 30 h 204"/>
                    <a:gd name="T94" fmla="*/ 38 w 60"/>
                    <a:gd name="T95" fmla="*/ 30 h 204"/>
                    <a:gd name="T96" fmla="*/ 32 w 60"/>
                    <a:gd name="T97" fmla="*/ 30 h 204"/>
                    <a:gd name="T98" fmla="*/ 26 w 60"/>
                    <a:gd name="T99" fmla="*/ 34 h 204"/>
                    <a:gd name="T100" fmla="*/ 22 w 60"/>
                    <a:gd name="T101" fmla="*/ 38 h 204"/>
                    <a:gd name="T102" fmla="*/ 20 w 60"/>
                    <a:gd name="T103" fmla="*/ 46 h 204"/>
                    <a:gd name="T104" fmla="*/ 20 w 60"/>
                    <a:gd name="T105" fmla="*/ 60 h 204"/>
                    <a:gd name="T106" fmla="*/ 20 w 60"/>
                    <a:gd name="T107" fmla="*/ 60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0" h="204">
                      <a:moveTo>
                        <a:pt x="20" y="60"/>
                      </a:moveTo>
                      <a:lnTo>
                        <a:pt x="48" y="68"/>
                      </a:lnTo>
                      <a:lnTo>
                        <a:pt x="46" y="82"/>
                      </a:lnTo>
                      <a:lnTo>
                        <a:pt x="42" y="96"/>
                      </a:lnTo>
                      <a:lnTo>
                        <a:pt x="38" y="110"/>
                      </a:lnTo>
                      <a:lnTo>
                        <a:pt x="36" y="124"/>
                      </a:lnTo>
                      <a:lnTo>
                        <a:pt x="32" y="138"/>
                      </a:lnTo>
                      <a:lnTo>
                        <a:pt x="28" y="152"/>
                      </a:lnTo>
                      <a:lnTo>
                        <a:pt x="24" y="164"/>
                      </a:lnTo>
                      <a:lnTo>
                        <a:pt x="20" y="178"/>
                      </a:lnTo>
                      <a:lnTo>
                        <a:pt x="16" y="190"/>
                      </a:lnTo>
                      <a:lnTo>
                        <a:pt x="12" y="204"/>
                      </a:lnTo>
                      <a:lnTo>
                        <a:pt x="8" y="200"/>
                      </a:lnTo>
                      <a:lnTo>
                        <a:pt x="6" y="194"/>
                      </a:lnTo>
                      <a:lnTo>
                        <a:pt x="4" y="188"/>
                      </a:lnTo>
                      <a:lnTo>
                        <a:pt x="2" y="182"/>
                      </a:lnTo>
                      <a:lnTo>
                        <a:pt x="2" y="176"/>
                      </a:lnTo>
                      <a:lnTo>
                        <a:pt x="0" y="170"/>
                      </a:lnTo>
                      <a:lnTo>
                        <a:pt x="0" y="162"/>
                      </a:lnTo>
                      <a:lnTo>
                        <a:pt x="0" y="156"/>
                      </a:lnTo>
                      <a:lnTo>
                        <a:pt x="0" y="150"/>
                      </a:lnTo>
                      <a:lnTo>
                        <a:pt x="0" y="144"/>
                      </a:lnTo>
                      <a:lnTo>
                        <a:pt x="10" y="148"/>
                      </a:lnTo>
                      <a:lnTo>
                        <a:pt x="16" y="148"/>
                      </a:lnTo>
                      <a:lnTo>
                        <a:pt x="22" y="144"/>
                      </a:lnTo>
                      <a:lnTo>
                        <a:pt x="26" y="138"/>
                      </a:lnTo>
                      <a:lnTo>
                        <a:pt x="28" y="128"/>
                      </a:lnTo>
                      <a:lnTo>
                        <a:pt x="28" y="118"/>
                      </a:lnTo>
                      <a:lnTo>
                        <a:pt x="28" y="108"/>
                      </a:lnTo>
                      <a:lnTo>
                        <a:pt x="28" y="98"/>
                      </a:lnTo>
                      <a:lnTo>
                        <a:pt x="28" y="88"/>
                      </a:lnTo>
                      <a:lnTo>
                        <a:pt x="28" y="80"/>
                      </a:lnTo>
                      <a:lnTo>
                        <a:pt x="20" y="80"/>
                      </a:lnTo>
                      <a:lnTo>
                        <a:pt x="16" y="76"/>
                      </a:lnTo>
                      <a:lnTo>
                        <a:pt x="12" y="72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12" y="54"/>
                      </a:lnTo>
                      <a:lnTo>
                        <a:pt x="12" y="48"/>
                      </a:lnTo>
                      <a:lnTo>
                        <a:pt x="14" y="42"/>
                      </a:lnTo>
                      <a:lnTo>
                        <a:pt x="18" y="36"/>
                      </a:lnTo>
                      <a:lnTo>
                        <a:pt x="20" y="32"/>
                      </a:lnTo>
                      <a:lnTo>
                        <a:pt x="60" y="0"/>
                      </a:lnTo>
                      <a:lnTo>
                        <a:pt x="58" y="14"/>
                      </a:lnTo>
                      <a:lnTo>
                        <a:pt x="56" y="22"/>
                      </a:lnTo>
                      <a:lnTo>
                        <a:pt x="50" y="28"/>
                      </a:lnTo>
                      <a:lnTo>
                        <a:pt x="44" y="30"/>
                      </a:lnTo>
                      <a:lnTo>
                        <a:pt x="38" y="30"/>
                      </a:lnTo>
                      <a:lnTo>
                        <a:pt x="32" y="30"/>
                      </a:lnTo>
                      <a:lnTo>
                        <a:pt x="26" y="34"/>
                      </a:lnTo>
                      <a:lnTo>
                        <a:pt x="22" y="38"/>
                      </a:lnTo>
                      <a:lnTo>
                        <a:pt x="20" y="46"/>
                      </a:lnTo>
                      <a:lnTo>
                        <a:pt x="20" y="60"/>
                      </a:lnTo>
                      <a:lnTo>
                        <a:pt x="2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Freeform 97"/>
                <p:cNvSpPr>
                  <a:spLocks/>
                </p:cNvSpPr>
                <p:nvPr/>
              </p:nvSpPr>
              <p:spPr bwMode="auto">
                <a:xfrm>
                  <a:off x="1780" y="1340"/>
                  <a:ext cx="126" cy="88"/>
                </a:xfrm>
                <a:custGeom>
                  <a:avLst/>
                  <a:gdLst>
                    <a:gd name="T0" fmla="*/ 112 w 126"/>
                    <a:gd name="T1" fmla="*/ 88 h 88"/>
                    <a:gd name="T2" fmla="*/ 100 w 126"/>
                    <a:gd name="T3" fmla="*/ 80 h 88"/>
                    <a:gd name="T4" fmla="*/ 88 w 126"/>
                    <a:gd name="T5" fmla="*/ 74 h 88"/>
                    <a:gd name="T6" fmla="*/ 74 w 126"/>
                    <a:gd name="T7" fmla="*/ 70 h 88"/>
                    <a:gd name="T8" fmla="*/ 60 w 126"/>
                    <a:gd name="T9" fmla="*/ 68 h 88"/>
                    <a:gd name="T10" fmla="*/ 46 w 126"/>
                    <a:gd name="T11" fmla="*/ 64 h 88"/>
                    <a:gd name="T12" fmla="*/ 32 w 126"/>
                    <a:gd name="T13" fmla="*/ 62 h 88"/>
                    <a:gd name="T14" fmla="*/ 20 w 126"/>
                    <a:gd name="T15" fmla="*/ 56 h 88"/>
                    <a:gd name="T16" fmla="*/ 10 w 126"/>
                    <a:gd name="T17" fmla="*/ 48 h 88"/>
                    <a:gd name="T18" fmla="*/ 4 w 126"/>
                    <a:gd name="T19" fmla="*/ 36 h 88"/>
                    <a:gd name="T20" fmla="*/ 0 w 126"/>
                    <a:gd name="T21" fmla="*/ 20 h 88"/>
                    <a:gd name="T22" fmla="*/ 12 w 126"/>
                    <a:gd name="T23" fmla="*/ 20 h 88"/>
                    <a:gd name="T24" fmla="*/ 22 w 126"/>
                    <a:gd name="T25" fmla="*/ 26 h 88"/>
                    <a:gd name="T26" fmla="*/ 30 w 126"/>
                    <a:gd name="T27" fmla="*/ 34 h 88"/>
                    <a:gd name="T28" fmla="*/ 40 w 126"/>
                    <a:gd name="T29" fmla="*/ 44 h 88"/>
                    <a:gd name="T30" fmla="*/ 48 w 126"/>
                    <a:gd name="T31" fmla="*/ 54 h 88"/>
                    <a:gd name="T32" fmla="*/ 58 w 126"/>
                    <a:gd name="T33" fmla="*/ 62 h 88"/>
                    <a:gd name="T34" fmla="*/ 68 w 126"/>
                    <a:gd name="T35" fmla="*/ 70 h 88"/>
                    <a:gd name="T36" fmla="*/ 78 w 126"/>
                    <a:gd name="T37" fmla="*/ 72 h 88"/>
                    <a:gd name="T38" fmla="*/ 90 w 126"/>
                    <a:gd name="T39" fmla="*/ 70 h 88"/>
                    <a:gd name="T40" fmla="*/ 104 w 126"/>
                    <a:gd name="T41" fmla="*/ 60 h 88"/>
                    <a:gd name="T42" fmla="*/ 98 w 126"/>
                    <a:gd name="T43" fmla="*/ 52 h 88"/>
                    <a:gd name="T44" fmla="*/ 92 w 126"/>
                    <a:gd name="T45" fmla="*/ 44 h 88"/>
                    <a:gd name="T46" fmla="*/ 86 w 126"/>
                    <a:gd name="T47" fmla="*/ 40 h 88"/>
                    <a:gd name="T48" fmla="*/ 80 w 126"/>
                    <a:gd name="T49" fmla="*/ 38 h 88"/>
                    <a:gd name="T50" fmla="*/ 74 w 126"/>
                    <a:gd name="T51" fmla="*/ 34 h 88"/>
                    <a:gd name="T52" fmla="*/ 68 w 126"/>
                    <a:gd name="T53" fmla="*/ 32 h 88"/>
                    <a:gd name="T54" fmla="*/ 64 w 126"/>
                    <a:gd name="T55" fmla="*/ 28 h 88"/>
                    <a:gd name="T56" fmla="*/ 62 w 126"/>
                    <a:gd name="T57" fmla="*/ 22 h 88"/>
                    <a:gd name="T58" fmla="*/ 62 w 126"/>
                    <a:gd name="T59" fmla="*/ 12 h 88"/>
                    <a:gd name="T60" fmla="*/ 64 w 126"/>
                    <a:gd name="T61" fmla="*/ 0 h 88"/>
                    <a:gd name="T62" fmla="*/ 72 w 126"/>
                    <a:gd name="T63" fmla="*/ 8 h 88"/>
                    <a:gd name="T64" fmla="*/ 80 w 126"/>
                    <a:gd name="T65" fmla="*/ 18 h 88"/>
                    <a:gd name="T66" fmla="*/ 92 w 126"/>
                    <a:gd name="T67" fmla="*/ 28 h 88"/>
                    <a:gd name="T68" fmla="*/ 102 w 126"/>
                    <a:gd name="T69" fmla="*/ 38 h 88"/>
                    <a:gd name="T70" fmla="*/ 112 w 126"/>
                    <a:gd name="T71" fmla="*/ 48 h 88"/>
                    <a:gd name="T72" fmla="*/ 120 w 126"/>
                    <a:gd name="T73" fmla="*/ 56 h 88"/>
                    <a:gd name="T74" fmla="*/ 124 w 126"/>
                    <a:gd name="T75" fmla="*/ 66 h 88"/>
                    <a:gd name="T76" fmla="*/ 126 w 126"/>
                    <a:gd name="T77" fmla="*/ 74 h 88"/>
                    <a:gd name="T78" fmla="*/ 122 w 126"/>
                    <a:gd name="T79" fmla="*/ 82 h 88"/>
                    <a:gd name="T80" fmla="*/ 112 w 126"/>
                    <a:gd name="T81" fmla="*/ 88 h 88"/>
                    <a:gd name="T82" fmla="*/ 112 w 126"/>
                    <a:gd name="T83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88">
                      <a:moveTo>
                        <a:pt x="112" y="88"/>
                      </a:moveTo>
                      <a:lnTo>
                        <a:pt x="100" y="80"/>
                      </a:lnTo>
                      <a:lnTo>
                        <a:pt x="88" y="74"/>
                      </a:lnTo>
                      <a:lnTo>
                        <a:pt x="74" y="70"/>
                      </a:lnTo>
                      <a:lnTo>
                        <a:pt x="60" y="68"/>
                      </a:lnTo>
                      <a:lnTo>
                        <a:pt x="46" y="64"/>
                      </a:lnTo>
                      <a:lnTo>
                        <a:pt x="32" y="62"/>
                      </a:lnTo>
                      <a:lnTo>
                        <a:pt x="20" y="56"/>
                      </a:lnTo>
                      <a:lnTo>
                        <a:pt x="10" y="48"/>
                      </a:lnTo>
                      <a:lnTo>
                        <a:pt x="4" y="36"/>
                      </a:lnTo>
                      <a:lnTo>
                        <a:pt x="0" y="20"/>
                      </a:lnTo>
                      <a:lnTo>
                        <a:pt x="12" y="20"/>
                      </a:lnTo>
                      <a:lnTo>
                        <a:pt x="22" y="26"/>
                      </a:lnTo>
                      <a:lnTo>
                        <a:pt x="30" y="34"/>
                      </a:lnTo>
                      <a:lnTo>
                        <a:pt x="40" y="44"/>
                      </a:lnTo>
                      <a:lnTo>
                        <a:pt x="48" y="54"/>
                      </a:lnTo>
                      <a:lnTo>
                        <a:pt x="58" y="62"/>
                      </a:lnTo>
                      <a:lnTo>
                        <a:pt x="68" y="70"/>
                      </a:lnTo>
                      <a:lnTo>
                        <a:pt x="78" y="72"/>
                      </a:lnTo>
                      <a:lnTo>
                        <a:pt x="90" y="70"/>
                      </a:lnTo>
                      <a:lnTo>
                        <a:pt x="104" y="60"/>
                      </a:lnTo>
                      <a:lnTo>
                        <a:pt x="98" y="52"/>
                      </a:lnTo>
                      <a:lnTo>
                        <a:pt x="92" y="44"/>
                      </a:lnTo>
                      <a:lnTo>
                        <a:pt x="86" y="40"/>
                      </a:lnTo>
                      <a:lnTo>
                        <a:pt x="80" y="38"/>
                      </a:lnTo>
                      <a:lnTo>
                        <a:pt x="74" y="34"/>
                      </a:lnTo>
                      <a:lnTo>
                        <a:pt x="68" y="32"/>
                      </a:lnTo>
                      <a:lnTo>
                        <a:pt x="64" y="28"/>
                      </a:lnTo>
                      <a:lnTo>
                        <a:pt x="62" y="22"/>
                      </a:lnTo>
                      <a:lnTo>
                        <a:pt x="62" y="12"/>
                      </a:lnTo>
                      <a:lnTo>
                        <a:pt x="64" y="0"/>
                      </a:lnTo>
                      <a:lnTo>
                        <a:pt x="72" y="8"/>
                      </a:lnTo>
                      <a:lnTo>
                        <a:pt x="80" y="18"/>
                      </a:lnTo>
                      <a:lnTo>
                        <a:pt x="92" y="28"/>
                      </a:lnTo>
                      <a:lnTo>
                        <a:pt x="102" y="38"/>
                      </a:lnTo>
                      <a:lnTo>
                        <a:pt x="112" y="48"/>
                      </a:lnTo>
                      <a:lnTo>
                        <a:pt x="120" y="56"/>
                      </a:lnTo>
                      <a:lnTo>
                        <a:pt x="124" y="66"/>
                      </a:lnTo>
                      <a:lnTo>
                        <a:pt x="126" y="74"/>
                      </a:lnTo>
                      <a:lnTo>
                        <a:pt x="122" y="82"/>
                      </a:lnTo>
                      <a:lnTo>
                        <a:pt x="112" y="88"/>
                      </a:lnTo>
                      <a:lnTo>
                        <a:pt x="112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Freeform 98"/>
                <p:cNvSpPr>
                  <a:spLocks/>
                </p:cNvSpPr>
                <p:nvPr/>
              </p:nvSpPr>
              <p:spPr bwMode="auto">
                <a:xfrm>
                  <a:off x="1924" y="1340"/>
                  <a:ext cx="104" cy="68"/>
                </a:xfrm>
                <a:custGeom>
                  <a:avLst/>
                  <a:gdLst>
                    <a:gd name="T0" fmla="*/ 104 w 104"/>
                    <a:gd name="T1" fmla="*/ 60 h 68"/>
                    <a:gd name="T2" fmla="*/ 102 w 104"/>
                    <a:gd name="T3" fmla="*/ 60 h 68"/>
                    <a:gd name="T4" fmla="*/ 98 w 104"/>
                    <a:gd name="T5" fmla="*/ 60 h 68"/>
                    <a:gd name="T6" fmla="*/ 94 w 104"/>
                    <a:gd name="T7" fmla="*/ 60 h 68"/>
                    <a:gd name="T8" fmla="*/ 92 w 104"/>
                    <a:gd name="T9" fmla="*/ 60 h 68"/>
                    <a:gd name="T10" fmla="*/ 88 w 104"/>
                    <a:gd name="T11" fmla="*/ 60 h 68"/>
                    <a:gd name="T12" fmla="*/ 86 w 104"/>
                    <a:gd name="T13" fmla="*/ 60 h 68"/>
                    <a:gd name="T14" fmla="*/ 82 w 104"/>
                    <a:gd name="T15" fmla="*/ 62 h 68"/>
                    <a:gd name="T16" fmla="*/ 80 w 104"/>
                    <a:gd name="T17" fmla="*/ 62 h 68"/>
                    <a:gd name="T18" fmla="*/ 78 w 104"/>
                    <a:gd name="T19" fmla="*/ 66 h 68"/>
                    <a:gd name="T20" fmla="*/ 76 w 104"/>
                    <a:gd name="T21" fmla="*/ 68 h 68"/>
                    <a:gd name="T22" fmla="*/ 0 w 104"/>
                    <a:gd name="T23" fmla="*/ 0 h 68"/>
                    <a:gd name="T24" fmla="*/ 12 w 104"/>
                    <a:gd name="T25" fmla="*/ 2 h 68"/>
                    <a:gd name="T26" fmla="*/ 22 w 104"/>
                    <a:gd name="T27" fmla="*/ 4 h 68"/>
                    <a:gd name="T28" fmla="*/ 34 w 104"/>
                    <a:gd name="T29" fmla="*/ 10 h 68"/>
                    <a:gd name="T30" fmla="*/ 44 w 104"/>
                    <a:gd name="T31" fmla="*/ 16 h 68"/>
                    <a:gd name="T32" fmla="*/ 54 w 104"/>
                    <a:gd name="T33" fmla="*/ 22 h 68"/>
                    <a:gd name="T34" fmla="*/ 64 w 104"/>
                    <a:gd name="T35" fmla="*/ 30 h 68"/>
                    <a:gd name="T36" fmla="*/ 74 w 104"/>
                    <a:gd name="T37" fmla="*/ 38 h 68"/>
                    <a:gd name="T38" fmla="*/ 84 w 104"/>
                    <a:gd name="T39" fmla="*/ 46 h 68"/>
                    <a:gd name="T40" fmla="*/ 94 w 104"/>
                    <a:gd name="T41" fmla="*/ 54 h 68"/>
                    <a:gd name="T42" fmla="*/ 104 w 104"/>
                    <a:gd name="T43" fmla="*/ 60 h 68"/>
                    <a:gd name="T44" fmla="*/ 104 w 104"/>
                    <a:gd name="T45" fmla="*/ 6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4" h="68">
                      <a:moveTo>
                        <a:pt x="104" y="60"/>
                      </a:moveTo>
                      <a:lnTo>
                        <a:pt x="102" y="60"/>
                      </a:lnTo>
                      <a:lnTo>
                        <a:pt x="98" y="60"/>
                      </a:lnTo>
                      <a:lnTo>
                        <a:pt x="94" y="60"/>
                      </a:lnTo>
                      <a:lnTo>
                        <a:pt x="92" y="60"/>
                      </a:lnTo>
                      <a:lnTo>
                        <a:pt x="88" y="60"/>
                      </a:lnTo>
                      <a:lnTo>
                        <a:pt x="86" y="60"/>
                      </a:lnTo>
                      <a:lnTo>
                        <a:pt x="82" y="62"/>
                      </a:lnTo>
                      <a:lnTo>
                        <a:pt x="80" y="62"/>
                      </a:lnTo>
                      <a:lnTo>
                        <a:pt x="78" y="66"/>
                      </a:lnTo>
                      <a:lnTo>
                        <a:pt x="76" y="68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22" y="4"/>
                      </a:lnTo>
                      <a:lnTo>
                        <a:pt x="34" y="10"/>
                      </a:lnTo>
                      <a:lnTo>
                        <a:pt x="44" y="16"/>
                      </a:lnTo>
                      <a:lnTo>
                        <a:pt x="54" y="22"/>
                      </a:lnTo>
                      <a:lnTo>
                        <a:pt x="64" y="30"/>
                      </a:lnTo>
                      <a:lnTo>
                        <a:pt x="74" y="38"/>
                      </a:lnTo>
                      <a:lnTo>
                        <a:pt x="84" y="46"/>
                      </a:lnTo>
                      <a:lnTo>
                        <a:pt x="94" y="54"/>
                      </a:lnTo>
                      <a:lnTo>
                        <a:pt x="104" y="60"/>
                      </a:lnTo>
                      <a:lnTo>
                        <a:pt x="104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" name="Freeform 99"/>
                <p:cNvSpPr>
                  <a:spLocks/>
                </p:cNvSpPr>
                <p:nvPr/>
              </p:nvSpPr>
              <p:spPr bwMode="auto">
                <a:xfrm>
                  <a:off x="2200" y="1352"/>
                  <a:ext cx="96" cy="76"/>
                </a:xfrm>
                <a:custGeom>
                  <a:avLst/>
                  <a:gdLst>
                    <a:gd name="T0" fmla="*/ 96 w 96"/>
                    <a:gd name="T1" fmla="*/ 48 h 76"/>
                    <a:gd name="T2" fmla="*/ 90 w 96"/>
                    <a:gd name="T3" fmla="*/ 48 h 76"/>
                    <a:gd name="T4" fmla="*/ 86 w 96"/>
                    <a:gd name="T5" fmla="*/ 48 h 76"/>
                    <a:gd name="T6" fmla="*/ 80 w 96"/>
                    <a:gd name="T7" fmla="*/ 46 h 76"/>
                    <a:gd name="T8" fmla="*/ 76 w 96"/>
                    <a:gd name="T9" fmla="*/ 46 h 76"/>
                    <a:gd name="T10" fmla="*/ 70 w 96"/>
                    <a:gd name="T11" fmla="*/ 46 h 76"/>
                    <a:gd name="T12" fmla="*/ 66 w 96"/>
                    <a:gd name="T13" fmla="*/ 46 h 76"/>
                    <a:gd name="T14" fmla="*/ 60 w 96"/>
                    <a:gd name="T15" fmla="*/ 48 h 76"/>
                    <a:gd name="T16" fmla="*/ 56 w 96"/>
                    <a:gd name="T17" fmla="*/ 50 h 76"/>
                    <a:gd name="T18" fmla="*/ 52 w 96"/>
                    <a:gd name="T19" fmla="*/ 52 h 76"/>
                    <a:gd name="T20" fmla="*/ 48 w 96"/>
                    <a:gd name="T21" fmla="*/ 56 h 76"/>
                    <a:gd name="T22" fmla="*/ 48 w 96"/>
                    <a:gd name="T23" fmla="*/ 76 h 76"/>
                    <a:gd name="T24" fmla="*/ 46 w 96"/>
                    <a:gd name="T25" fmla="*/ 72 h 76"/>
                    <a:gd name="T26" fmla="*/ 42 w 96"/>
                    <a:gd name="T27" fmla="*/ 70 h 76"/>
                    <a:gd name="T28" fmla="*/ 40 w 96"/>
                    <a:gd name="T29" fmla="*/ 68 h 76"/>
                    <a:gd name="T30" fmla="*/ 36 w 96"/>
                    <a:gd name="T31" fmla="*/ 64 h 76"/>
                    <a:gd name="T32" fmla="*/ 34 w 96"/>
                    <a:gd name="T33" fmla="*/ 62 h 76"/>
                    <a:gd name="T34" fmla="*/ 30 w 96"/>
                    <a:gd name="T35" fmla="*/ 60 h 76"/>
                    <a:gd name="T36" fmla="*/ 28 w 96"/>
                    <a:gd name="T37" fmla="*/ 58 h 76"/>
                    <a:gd name="T38" fmla="*/ 28 w 96"/>
                    <a:gd name="T39" fmla="*/ 54 h 76"/>
                    <a:gd name="T40" fmla="*/ 28 w 96"/>
                    <a:gd name="T41" fmla="*/ 52 h 76"/>
                    <a:gd name="T42" fmla="*/ 28 w 96"/>
                    <a:gd name="T43" fmla="*/ 48 h 76"/>
                    <a:gd name="T44" fmla="*/ 48 w 96"/>
                    <a:gd name="T45" fmla="*/ 28 h 76"/>
                    <a:gd name="T46" fmla="*/ 44 w 96"/>
                    <a:gd name="T47" fmla="*/ 26 h 76"/>
                    <a:gd name="T48" fmla="*/ 38 w 96"/>
                    <a:gd name="T49" fmla="*/ 22 h 76"/>
                    <a:gd name="T50" fmla="*/ 34 w 96"/>
                    <a:gd name="T51" fmla="*/ 18 h 76"/>
                    <a:gd name="T52" fmla="*/ 30 w 96"/>
                    <a:gd name="T53" fmla="*/ 16 h 76"/>
                    <a:gd name="T54" fmla="*/ 26 w 96"/>
                    <a:gd name="T55" fmla="*/ 12 h 76"/>
                    <a:gd name="T56" fmla="*/ 22 w 96"/>
                    <a:gd name="T57" fmla="*/ 10 h 76"/>
                    <a:gd name="T58" fmla="*/ 18 w 96"/>
                    <a:gd name="T59" fmla="*/ 8 h 76"/>
                    <a:gd name="T60" fmla="*/ 12 w 96"/>
                    <a:gd name="T61" fmla="*/ 6 h 76"/>
                    <a:gd name="T62" fmla="*/ 6 w 96"/>
                    <a:gd name="T63" fmla="*/ 6 h 76"/>
                    <a:gd name="T64" fmla="*/ 0 w 96"/>
                    <a:gd name="T65" fmla="*/ 8 h 76"/>
                    <a:gd name="T66" fmla="*/ 0 w 96"/>
                    <a:gd name="T67" fmla="*/ 4 h 76"/>
                    <a:gd name="T68" fmla="*/ 6 w 96"/>
                    <a:gd name="T69" fmla="*/ 0 h 76"/>
                    <a:gd name="T70" fmla="*/ 14 w 96"/>
                    <a:gd name="T71" fmla="*/ 0 h 76"/>
                    <a:gd name="T72" fmla="*/ 24 w 96"/>
                    <a:gd name="T73" fmla="*/ 0 h 76"/>
                    <a:gd name="T74" fmla="*/ 38 w 96"/>
                    <a:gd name="T75" fmla="*/ 2 h 76"/>
                    <a:gd name="T76" fmla="*/ 50 w 96"/>
                    <a:gd name="T77" fmla="*/ 6 h 76"/>
                    <a:gd name="T78" fmla="*/ 64 w 96"/>
                    <a:gd name="T79" fmla="*/ 12 h 76"/>
                    <a:gd name="T80" fmla="*/ 76 w 96"/>
                    <a:gd name="T81" fmla="*/ 20 h 76"/>
                    <a:gd name="T82" fmla="*/ 88 w 96"/>
                    <a:gd name="T83" fmla="*/ 34 h 76"/>
                    <a:gd name="T84" fmla="*/ 96 w 96"/>
                    <a:gd name="T85" fmla="*/ 48 h 76"/>
                    <a:gd name="T86" fmla="*/ 96 w 96"/>
                    <a:gd name="T87" fmla="*/ 4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6" h="76">
                      <a:moveTo>
                        <a:pt x="96" y="48"/>
                      </a:moveTo>
                      <a:lnTo>
                        <a:pt x="90" y="48"/>
                      </a:lnTo>
                      <a:lnTo>
                        <a:pt x="86" y="48"/>
                      </a:lnTo>
                      <a:lnTo>
                        <a:pt x="80" y="46"/>
                      </a:lnTo>
                      <a:lnTo>
                        <a:pt x="76" y="46"/>
                      </a:lnTo>
                      <a:lnTo>
                        <a:pt x="70" y="46"/>
                      </a:lnTo>
                      <a:lnTo>
                        <a:pt x="66" y="46"/>
                      </a:lnTo>
                      <a:lnTo>
                        <a:pt x="60" y="48"/>
                      </a:lnTo>
                      <a:lnTo>
                        <a:pt x="56" y="50"/>
                      </a:lnTo>
                      <a:lnTo>
                        <a:pt x="52" y="52"/>
                      </a:lnTo>
                      <a:lnTo>
                        <a:pt x="48" y="56"/>
                      </a:lnTo>
                      <a:lnTo>
                        <a:pt x="48" y="76"/>
                      </a:lnTo>
                      <a:lnTo>
                        <a:pt x="46" y="72"/>
                      </a:lnTo>
                      <a:lnTo>
                        <a:pt x="42" y="70"/>
                      </a:lnTo>
                      <a:lnTo>
                        <a:pt x="40" y="68"/>
                      </a:lnTo>
                      <a:lnTo>
                        <a:pt x="36" y="64"/>
                      </a:lnTo>
                      <a:lnTo>
                        <a:pt x="34" y="62"/>
                      </a:lnTo>
                      <a:lnTo>
                        <a:pt x="30" y="60"/>
                      </a:lnTo>
                      <a:lnTo>
                        <a:pt x="28" y="58"/>
                      </a:lnTo>
                      <a:lnTo>
                        <a:pt x="28" y="54"/>
                      </a:lnTo>
                      <a:lnTo>
                        <a:pt x="28" y="52"/>
                      </a:lnTo>
                      <a:lnTo>
                        <a:pt x="28" y="48"/>
                      </a:lnTo>
                      <a:lnTo>
                        <a:pt x="48" y="28"/>
                      </a:lnTo>
                      <a:lnTo>
                        <a:pt x="44" y="26"/>
                      </a:lnTo>
                      <a:lnTo>
                        <a:pt x="38" y="22"/>
                      </a:lnTo>
                      <a:lnTo>
                        <a:pt x="34" y="18"/>
                      </a:lnTo>
                      <a:lnTo>
                        <a:pt x="30" y="16"/>
                      </a:lnTo>
                      <a:lnTo>
                        <a:pt x="26" y="12"/>
                      </a:lnTo>
                      <a:lnTo>
                        <a:pt x="22" y="10"/>
                      </a:lnTo>
                      <a:lnTo>
                        <a:pt x="18" y="8"/>
                      </a:lnTo>
                      <a:lnTo>
                        <a:pt x="12" y="6"/>
                      </a:lnTo>
                      <a:lnTo>
                        <a:pt x="6" y="6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6" y="0"/>
                      </a:lnTo>
                      <a:lnTo>
                        <a:pt x="14" y="0"/>
                      </a:lnTo>
                      <a:lnTo>
                        <a:pt x="24" y="0"/>
                      </a:lnTo>
                      <a:lnTo>
                        <a:pt x="38" y="2"/>
                      </a:lnTo>
                      <a:lnTo>
                        <a:pt x="50" y="6"/>
                      </a:lnTo>
                      <a:lnTo>
                        <a:pt x="64" y="12"/>
                      </a:lnTo>
                      <a:lnTo>
                        <a:pt x="76" y="20"/>
                      </a:lnTo>
                      <a:lnTo>
                        <a:pt x="88" y="34"/>
                      </a:lnTo>
                      <a:lnTo>
                        <a:pt x="96" y="48"/>
                      </a:lnTo>
                      <a:lnTo>
                        <a:pt x="96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" name="Freeform 100"/>
                <p:cNvSpPr>
                  <a:spLocks/>
                </p:cNvSpPr>
                <p:nvPr/>
              </p:nvSpPr>
              <p:spPr bwMode="auto">
                <a:xfrm>
                  <a:off x="1576" y="1360"/>
                  <a:ext cx="76" cy="68"/>
                </a:xfrm>
                <a:custGeom>
                  <a:avLst/>
                  <a:gdLst>
                    <a:gd name="T0" fmla="*/ 60 w 76"/>
                    <a:gd name="T1" fmla="*/ 20 h 68"/>
                    <a:gd name="T2" fmla="*/ 76 w 76"/>
                    <a:gd name="T3" fmla="*/ 40 h 68"/>
                    <a:gd name="T4" fmla="*/ 68 w 76"/>
                    <a:gd name="T5" fmla="*/ 42 h 68"/>
                    <a:gd name="T6" fmla="*/ 60 w 76"/>
                    <a:gd name="T7" fmla="*/ 42 h 68"/>
                    <a:gd name="T8" fmla="*/ 54 w 76"/>
                    <a:gd name="T9" fmla="*/ 40 h 68"/>
                    <a:gd name="T10" fmla="*/ 46 w 76"/>
                    <a:gd name="T11" fmla="*/ 36 h 68"/>
                    <a:gd name="T12" fmla="*/ 40 w 76"/>
                    <a:gd name="T13" fmla="*/ 32 h 68"/>
                    <a:gd name="T14" fmla="*/ 34 w 76"/>
                    <a:gd name="T15" fmla="*/ 30 h 68"/>
                    <a:gd name="T16" fmla="*/ 30 w 76"/>
                    <a:gd name="T17" fmla="*/ 28 h 68"/>
                    <a:gd name="T18" fmla="*/ 24 w 76"/>
                    <a:gd name="T19" fmla="*/ 30 h 68"/>
                    <a:gd name="T20" fmla="*/ 18 w 76"/>
                    <a:gd name="T21" fmla="*/ 32 h 68"/>
                    <a:gd name="T22" fmla="*/ 12 w 76"/>
                    <a:gd name="T23" fmla="*/ 40 h 68"/>
                    <a:gd name="T24" fmla="*/ 12 w 76"/>
                    <a:gd name="T25" fmla="*/ 68 h 68"/>
                    <a:gd name="T26" fmla="*/ 0 w 76"/>
                    <a:gd name="T27" fmla="*/ 68 h 68"/>
                    <a:gd name="T28" fmla="*/ 12 w 76"/>
                    <a:gd name="T29" fmla="*/ 0 h 68"/>
                    <a:gd name="T30" fmla="*/ 14 w 76"/>
                    <a:gd name="T31" fmla="*/ 2 h 68"/>
                    <a:gd name="T32" fmla="*/ 18 w 76"/>
                    <a:gd name="T33" fmla="*/ 6 h 68"/>
                    <a:gd name="T34" fmla="*/ 22 w 76"/>
                    <a:gd name="T35" fmla="*/ 10 h 68"/>
                    <a:gd name="T36" fmla="*/ 26 w 76"/>
                    <a:gd name="T37" fmla="*/ 16 h 68"/>
                    <a:gd name="T38" fmla="*/ 32 w 76"/>
                    <a:gd name="T39" fmla="*/ 22 h 68"/>
                    <a:gd name="T40" fmla="*/ 36 w 76"/>
                    <a:gd name="T41" fmla="*/ 26 h 68"/>
                    <a:gd name="T42" fmla="*/ 42 w 76"/>
                    <a:gd name="T43" fmla="*/ 30 h 68"/>
                    <a:gd name="T44" fmla="*/ 48 w 76"/>
                    <a:gd name="T45" fmla="*/ 30 h 68"/>
                    <a:gd name="T46" fmla="*/ 54 w 76"/>
                    <a:gd name="T47" fmla="*/ 28 h 68"/>
                    <a:gd name="T48" fmla="*/ 60 w 76"/>
                    <a:gd name="T49" fmla="*/ 20 h 68"/>
                    <a:gd name="T50" fmla="*/ 60 w 76"/>
                    <a:gd name="T51" fmla="*/ 2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6" h="68">
                      <a:moveTo>
                        <a:pt x="60" y="20"/>
                      </a:moveTo>
                      <a:lnTo>
                        <a:pt x="76" y="40"/>
                      </a:lnTo>
                      <a:lnTo>
                        <a:pt x="68" y="42"/>
                      </a:lnTo>
                      <a:lnTo>
                        <a:pt x="60" y="42"/>
                      </a:lnTo>
                      <a:lnTo>
                        <a:pt x="54" y="40"/>
                      </a:lnTo>
                      <a:lnTo>
                        <a:pt x="46" y="36"/>
                      </a:lnTo>
                      <a:lnTo>
                        <a:pt x="40" y="32"/>
                      </a:lnTo>
                      <a:lnTo>
                        <a:pt x="34" y="30"/>
                      </a:lnTo>
                      <a:lnTo>
                        <a:pt x="30" y="28"/>
                      </a:lnTo>
                      <a:lnTo>
                        <a:pt x="24" y="30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68"/>
                      </a:lnTo>
                      <a:lnTo>
                        <a:pt x="0" y="68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8" y="6"/>
                      </a:lnTo>
                      <a:lnTo>
                        <a:pt x="22" y="10"/>
                      </a:lnTo>
                      <a:lnTo>
                        <a:pt x="26" y="16"/>
                      </a:lnTo>
                      <a:lnTo>
                        <a:pt x="32" y="22"/>
                      </a:lnTo>
                      <a:lnTo>
                        <a:pt x="36" y="26"/>
                      </a:lnTo>
                      <a:lnTo>
                        <a:pt x="42" y="30"/>
                      </a:lnTo>
                      <a:lnTo>
                        <a:pt x="48" y="30"/>
                      </a:lnTo>
                      <a:lnTo>
                        <a:pt x="54" y="28"/>
                      </a:lnTo>
                      <a:lnTo>
                        <a:pt x="60" y="20"/>
                      </a:lnTo>
                      <a:lnTo>
                        <a:pt x="6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3" name="Freeform 101"/>
                <p:cNvSpPr>
                  <a:spLocks/>
                </p:cNvSpPr>
                <p:nvPr/>
              </p:nvSpPr>
              <p:spPr bwMode="auto">
                <a:xfrm>
                  <a:off x="1680" y="1368"/>
                  <a:ext cx="108" cy="48"/>
                </a:xfrm>
                <a:custGeom>
                  <a:avLst/>
                  <a:gdLst>
                    <a:gd name="T0" fmla="*/ 108 w 108"/>
                    <a:gd name="T1" fmla="*/ 48 h 48"/>
                    <a:gd name="T2" fmla="*/ 20 w 108"/>
                    <a:gd name="T3" fmla="*/ 12 h 48"/>
                    <a:gd name="T4" fmla="*/ 12 w 108"/>
                    <a:gd name="T5" fmla="*/ 40 h 48"/>
                    <a:gd name="T6" fmla="*/ 4 w 108"/>
                    <a:gd name="T7" fmla="*/ 34 h 48"/>
                    <a:gd name="T8" fmla="*/ 2 w 108"/>
                    <a:gd name="T9" fmla="*/ 30 h 48"/>
                    <a:gd name="T10" fmla="*/ 0 w 108"/>
                    <a:gd name="T11" fmla="*/ 26 h 48"/>
                    <a:gd name="T12" fmla="*/ 4 w 108"/>
                    <a:gd name="T13" fmla="*/ 24 h 48"/>
                    <a:gd name="T14" fmla="*/ 6 w 108"/>
                    <a:gd name="T15" fmla="*/ 22 h 48"/>
                    <a:gd name="T16" fmla="*/ 12 w 108"/>
                    <a:gd name="T17" fmla="*/ 20 h 48"/>
                    <a:gd name="T18" fmla="*/ 16 w 108"/>
                    <a:gd name="T19" fmla="*/ 16 h 48"/>
                    <a:gd name="T20" fmla="*/ 18 w 108"/>
                    <a:gd name="T21" fmla="*/ 12 h 48"/>
                    <a:gd name="T22" fmla="*/ 20 w 108"/>
                    <a:gd name="T23" fmla="*/ 8 h 48"/>
                    <a:gd name="T24" fmla="*/ 20 w 108"/>
                    <a:gd name="T25" fmla="*/ 0 h 48"/>
                    <a:gd name="T26" fmla="*/ 30 w 108"/>
                    <a:gd name="T27" fmla="*/ 4 h 48"/>
                    <a:gd name="T28" fmla="*/ 40 w 108"/>
                    <a:gd name="T29" fmla="*/ 6 h 48"/>
                    <a:gd name="T30" fmla="*/ 50 w 108"/>
                    <a:gd name="T31" fmla="*/ 12 h 48"/>
                    <a:gd name="T32" fmla="*/ 58 w 108"/>
                    <a:gd name="T33" fmla="*/ 16 h 48"/>
                    <a:gd name="T34" fmla="*/ 66 w 108"/>
                    <a:gd name="T35" fmla="*/ 22 h 48"/>
                    <a:gd name="T36" fmla="*/ 76 w 108"/>
                    <a:gd name="T37" fmla="*/ 26 h 48"/>
                    <a:gd name="T38" fmla="*/ 84 w 108"/>
                    <a:gd name="T39" fmla="*/ 32 h 48"/>
                    <a:gd name="T40" fmla="*/ 92 w 108"/>
                    <a:gd name="T41" fmla="*/ 38 h 48"/>
                    <a:gd name="T42" fmla="*/ 100 w 108"/>
                    <a:gd name="T43" fmla="*/ 44 h 48"/>
                    <a:gd name="T44" fmla="*/ 108 w 108"/>
                    <a:gd name="T45" fmla="*/ 48 h 48"/>
                    <a:gd name="T46" fmla="*/ 108 w 108"/>
                    <a:gd name="T47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8" h="48">
                      <a:moveTo>
                        <a:pt x="108" y="48"/>
                      </a:moveTo>
                      <a:lnTo>
                        <a:pt x="20" y="12"/>
                      </a:lnTo>
                      <a:lnTo>
                        <a:pt x="12" y="40"/>
                      </a:lnTo>
                      <a:lnTo>
                        <a:pt x="4" y="34"/>
                      </a:lnTo>
                      <a:lnTo>
                        <a:pt x="2" y="30"/>
                      </a:lnTo>
                      <a:lnTo>
                        <a:pt x="0" y="26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12" y="20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20" y="8"/>
                      </a:lnTo>
                      <a:lnTo>
                        <a:pt x="20" y="0"/>
                      </a:lnTo>
                      <a:lnTo>
                        <a:pt x="30" y="4"/>
                      </a:lnTo>
                      <a:lnTo>
                        <a:pt x="40" y="6"/>
                      </a:lnTo>
                      <a:lnTo>
                        <a:pt x="50" y="12"/>
                      </a:lnTo>
                      <a:lnTo>
                        <a:pt x="58" y="16"/>
                      </a:lnTo>
                      <a:lnTo>
                        <a:pt x="66" y="22"/>
                      </a:lnTo>
                      <a:lnTo>
                        <a:pt x="76" y="26"/>
                      </a:lnTo>
                      <a:lnTo>
                        <a:pt x="84" y="32"/>
                      </a:lnTo>
                      <a:lnTo>
                        <a:pt x="92" y="38"/>
                      </a:lnTo>
                      <a:lnTo>
                        <a:pt x="100" y="44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Freeform 102"/>
                <p:cNvSpPr>
                  <a:spLocks/>
                </p:cNvSpPr>
                <p:nvPr/>
              </p:nvSpPr>
              <p:spPr bwMode="auto">
                <a:xfrm>
                  <a:off x="3716" y="1380"/>
                  <a:ext cx="146" cy="384"/>
                </a:xfrm>
                <a:custGeom>
                  <a:avLst/>
                  <a:gdLst>
                    <a:gd name="T0" fmla="*/ 116 w 146"/>
                    <a:gd name="T1" fmla="*/ 68 h 384"/>
                    <a:gd name="T2" fmla="*/ 110 w 146"/>
                    <a:gd name="T3" fmla="*/ 92 h 384"/>
                    <a:gd name="T4" fmla="*/ 108 w 146"/>
                    <a:gd name="T5" fmla="*/ 120 h 384"/>
                    <a:gd name="T6" fmla="*/ 108 w 146"/>
                    <a:gd name="T7" fmla="*/ 148 h 384"/>
                    <a:gd name="T8" fmla="*/ 110 w 146"/>
                    <a:gd name="T9" fmla="*/ 176 h 384"/>
                    <a:gd name="T10" fmla="*/ 116 w 146"/>
                    <a:gd name="T11" fmla="*/ 200 h 384"/>
                    <a:gd name="T12" fmla="*/ 146 w 146"/>
                    <a:gd name="T13" fmla="*/ 178 h 384"/>
                    <a:gd name="T14" fmla="*/ 136 w 146"/>
                    <a:gd name="T15" fmla="*/ 198 h 384"/>
                    <a:gd name="T16" fmla="*/ 122 w 146"/>
                    <a:gd name="T17" fmla="*/ 214 h 384"/>
                    <a:gd name="T18" fmla="*/ 108 w 146"/>
                    <a:gd name="T19" fmla="*/ 230 h 384"/>
                    <a:gd name="T20" fmla="*/ 104 w 146"/>
                    <a:gd name="T21" fmla="*/ 254 h 384"/>
                    <a:gd name="T22" fmla="*/ 88 w 146"/>
                    <a:gd name="T23" fmla="*/ 228 h 384"/>
                    <a:gd name="T24" fmla="*/ 78 w 146"/>
                    <a:gd name="T25" fmla="*/ 236 h 384"/>
                    <a:gd name="T26" fmla="*/ 72 w 146"/>
                    <a:gd name="T27" fmla="*/ 246 h 384"/>
                    <a:gd name="T28" fmla="*/ 68 w 146"/>
                    <a:gd name="T29" fmla="*/ 256 h 384"/>
                    <a:gd name="T30" fmla="*/ 64 w 146"/>
                    <a:gd name="T31" fmla="*/ 266 h 384"/>
                    <a:gd name="T32" fmla="*/ 60 w 146"/>
                    <a:gd name="T33" fmla="*/ 276 h 384"/>
                    <a:gd name="T34" fmla="*/ 36 w 146"/>
                    <a:gd name="T35" fmla="*/ 262 h 384"/>
                    <a:gd name="T36" fmla="*/ 32 w 146"/>
                    <a:gd name="T37" fmla="*/ 270 h 384"/>
                    <a:gd name="T38" fmla="*/ 30 w 146"/>
                    <a:gd name="T39" fmla="*/ 280 h 384"/>
                    <a:gd name="T40" fmla="*/ 30 w 146"/>
                    <a:gd name="T41" fmla="*/ 290 h 384"/>
                    <a:gd name="T42" fmla="*/ 32 w 146"/>
                    <a:gd name="T43" fmla="*/ 302 h 384"/>
                    <a:gd name="T44" fmla="*/ 60 w 146"/>
                    <a:gd name="T45" fmla="*/ 308 h 384"/>
                    <a:gd name="T46" fmla="*/ 54 w 146"/>
                    <a:gd name="T47" fmla="*/ 322 h 384"/>
                    <a:gd name="T48" fmla="*/ 48 w 146"/>
                    <a:gd name="T49" fmla="*/ 336 h 384"/>
                    <a:gd name="T50" fmla="*/ 42 w 146"/>
                    <a:gd name="T51" fmla="*/ 350 h 384"/>
                    <a:gd name="T52" fmla="*/ 38 w 146"/>
                    <a:gd name="T53" fmla="*/ 366 h 384"/>
                    <a:gd name="T54" fmla="*/ 40 w 146"/>
                    <a:gd name="T55" fmla="*/ 384 h 384"/>
                    <a:gd name="T56" fmla="*/ 36 w 146"/>
                    <a:gd name="T57" fmla="*/ 352 h 384"/>
                    <a:gd name="T58" fmla="*/ 28 w 146"/>
                    <a:gd name="T59" fmla="*/ 328 h 384"/>
                    <a:gd name="T60" fmla="*/ 22 w 146"/>
                    <a:gd name="T61" fmla="*/ 306 h 384"/>
                    <a:gd name="T62" fmla="*/ 22 w 146"/>
                    <a:gd name="T63" fmla="*/ 280 h 384"/>
                    <a:gd name="T64" fmla="*/ 32 w 146"/>
                    <a:gd name="T65" fmla="*/ 248 h 384"/>
                    <a:gd name="T66" fmla="*/ 54 w 146"/>
                    <a:gd name="T67" fmla="*/ 238 h 384"/>
                    <a:gd name="T68" fmla="*/ 60 w 146"/>
                    <a:gd name="T69" fmla="*/ 216 h 384"/>
                    <a:gd name="T70" fmla="*/ 56 w 146"/>
                    <a:gd name="T71" fmla="*/ 196 h 384"/>
                    <a:gd name="T72" fmla="*/ 48 w 146"/>
                    <a:gd name="T73" fmla="*/ 176 h 384"/>
                    <a:gd name="T74" fmla="*/ 42 w 146"/>
                    <a:gd name="T75" fmla="*/ 154 h 384"/>
                    <a:gd name="T76" fmla="*/ 0 w 146"/>
                    <a:gd name="T77" fmla="*/ 192 h 384"/>
                    <a:gd name="T78" fmla="*/ 0 w 146"/>
                    <a:gd name="T79" fmla="*/ 176 h 384"/>
                    <a:gd name="T80" fmla="*/ 2 w 146"/>
                    <a:gd name="T81" fmla="*/ 156 h 384"/>
                    <a:gd name="T82" fmla="*/ 8 w 146"/>
                    <a:gd name="T83" fmla="*/ 140 h 384"/>
                    <a:gd name="T84" fmla="*/ 20 w 146"/>
                    <a:gd name="T85" fmla="*/ 130 h 384"/>
                    <a:gd name="T86" fmla="*/ 40 w 146"/>
                    <a:gd name="T87" fmla="*/ 132 h 384"/>
                    <a:gd name="T88" fmla="*/ 46 w 146"/>
                    <a:gd name="T89" fmla="*/ 106 h 384"/>
                    <a:gd name="T90" fmla="*/ 52 w 146"/>
                    <a:gd name="T91" fmla="*/ 78 h 384"/>
                    <a:gd name="T92" fmla="*/ 58 w 146"/>
                    <a:gd name="T93" fmla="*/ 50 h 384"/>
                    <a:gd name="T94" fmla="*/ 66 w 146"/>
                    <a:gd name="T95" fmla="*/ 24 h 384"/>
                    <a:gd name="T96" fmla="*/ 80 w 146"/>
                    <a:gd name="T97" fmla="*/ 0 h 384"/>
                    <a:gd name="T98" fmla="*/ 82 w 146"/>
                    <a:gd name="T99" fmla="*/ 14 h 384"/>
                    <a:gd name="T100" fmla="*/ 76 w 146"/>
                    <a:gd name="T101" fmla="*/ 32 h 384"/>
                    <a:gd name="T102" fmla="*/ 70 w 146"/>
                    <a:gd name="T103" fmla="*/ 54 h 384"/>
                    <a:gd name="T104" fmla="*/ 72 w 146"/>
                    <a:gd name="T105" fmla="*/ 76 h 384"/>
                    <a:gd name="T106" fmla="*/ 88 w 146"/>
                    <a:gd name="T107" fmla="*/ 96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" h="384">
                      <a:moveTo>
                        <a:pt x="88" y="96"/>
                      </a:moveTo>
                      <a:lnTo>
                        <a:pt x="116" y="68"/>
                      </a:lnTo>
                      <a:lnTo>
                        <a:pt x="112" y="80"/>
                      </a:lnTo>
                      <a:lnTo>
                        <a:pt x="110" y="92"/>
                      </a:lnTo>
                      <a:lnTo>
                        <a:pt x="108" y="106"/>
                      </a:lnTo>
                      <a:lnTo>
                        <a:pt x="108" y="120"/>
                      </a:lnTo>
                      <a:lnTo>
                        <a:pt x="106" y="134"/>
                      </a:lnTo>
                      <a:lnTo>
                        <a:pt x="108" y="148"/>
                      </a:lnTo>
                      <a:lnTo>
                        <a:pt x="108" y="162"/>
                      </a:lnTo>
                      <a:lnTo>
                        <a:pt x="110" y="176"/>
                      </a:lnTo>
                      <a:lnTo>
                        <a:pt x="112" y="188"/>
                      </a:lnTo>
                      <a:lnTo>
                        <a:pt x="116" y="200"/>
                      </a:lnTo>
                      <a:lnTo>
                        <a:pt x="144" y="164"/>
                      </a:lnTo>
                      <a:lnTo>
                        <a:pt x="146" y="178"/>
                      </a:lnTo>
                      <a:lnTo>
                        <a:pt x="142" y="190"/>
                      </a:lnTo>
                      <a:lnTo>
                        <a:pt x="136" y="198"/>
                      </a:lnTo>
                      <a:lnTo>
                        <a:pt x="130" y="208"/>
                      </a:lnTo>
                      <a:lnTo>
                        <a:pt x="122" y="214"/>
                      </a:lnTo>
                      <a:lnTo>
                        <a:pt x="114" y="222"/>
                      </a:lnTo>
                      <a:lnTo>
                        <a:pt x="108" y="230"/>
                      </a:lnTo>
                      <a:lnTo>
                        <a:pt x="104" y="240"/>
                      </a:lnTo>
                      <a:lnTo>
                        <a:pt x="104" y="254"/>
                      </a:lnTo>
                      <a:lnTo>
                        <a:pt x="108" y="268"/>
                      </a:lnTo>
                      <a:lnTo>
                        <a:pt x="88" y="228"/>
                      </a:lnTo>
                      <a:lnTo>
                        <a:pt x="82" y="232"/>
                      </a:lnTo>
                      <a:lnTo>
                        <a:pt x="78" y="236"/>
                      </a:lnTo>
                      <a:lnTo>
                        <a:pt x="74" y="240"/>
                      </a:lnTo>
                      <a:lnTo>
                        <a:pt x="72" y="246"/>
                      </a:lnTo>
                      <a:lnTo>
                        <a:pt x="70" y="250"/>
                      </a:lnTo>
                      <a:lnTo>
                        <a:pt x="68" y="256"/>
                      </a:lnTo>
                      <a:lnTo>
                        <a:pt x="66" y="262"/>
                      </a:lnTo>
                      <a:lnTo>
                        <a:pt x="64" y="266"/>
                      </a:lnTo>
                      <a:lnTo>
                        <a:pt x="62" y="272"/>
                      </a:lnTo>
                      <a:lnTo>
                        <a:pt x="60" y="276"/>
                      </a:lnTo>
                      <a:lnTo>
                        <a:pt x="40" y="260"/>
                      </a:lnTo>
                      <a:lnTo>
                        <a:pt x="36" y="262"/>
                      </a:lnTo>
                      <a:lnTo>
                        <a:pt x="32" y="266"/>
                      </a:lnTo>
                      <a:lnTo>
                        <a:pt x="32" y="270"/>
                      </a:lnTo>
                      <a:lnTo>
                        <a:pt x="30" y="274"/>
                      </a:lnTo>
                      <a:lnTo>
                        <a:pt x="30" y="280"/>
                      </a:lnTo>
                      <a:lnTo>
                        <a:pt x="30" y="284"/>
                      </a:lnTo>
                      <a:lnTo>
                        <a:pt x="30" y="290"/>
                      </a:lnTo>
                      <a:lnTo>
                        <a:pt x="32" y="296"/>
                      </a:lnTo>
                      <a:lnTo>
                        <a:pt x="32" y="302"/>
                      </a:lnTo>
                      <a:lnTo>
                        <a:pt x="32" y="308"/>
                      </a:lnTo>
                      <a:lnTo>
                        <a:pt x="60" y="308"/>
                      </a:lnTo>
                      <a:lnTo>
                        <a:pt x="58" y="316"/>
                      </a:lnTo>
                      <a:lnTo>
                        <a:pt x="54" y="322"/>
                      </a:lnTo>
                      <a:lnTo>
                        <a:pt x="50" y="330"/>
                      </a:lnTo>
                      <a:lnTo>
                        <a:pt x="48" y="336"/>
                      </a:lnTo>
                      <a:lnTo>
                        <a:pt x="44" y="344"/>
                      </a:lnTo>
                      <a:lnTo>
                        <a:pt x="42" y="350"/>
                      </a:lnTo>
                      <a:lnTo>
                        <a:pt x="40" y="358"/>
                      </a:lnTo>
                      <a:lnTo>
                        <a:pt x="38" y="366"/>
                      </a:lnTo>
                      <a:lnTo>
                        <a:pt x="38" y="374"/>
                      </a:lnTo>
                      <a:lnTo>
                        <a:pt x="40" y="384"/>
                      </a:lnTo>
                      <a:lnTo>
                        <a:pt x="38" y="366"/>
                      </a:lnTo>
                      <a:lnTo>
                        <a:pt x="36" y="352"/>
                      </a:lnTo>
                      <a:lnTo>
                        <a:pt x="32" y="338"/>
                      </a:lnTo>
                      <a:lnTo>
                        <a:pt x="28" y="328"/>
                      </a:lnTo>
                      <a:lnTo>
                        <a:pt x="26" y="316"/>
                      </a:lnTo>
                      <a:lnTo>
                        <a:pt x="22" y="306"/>
                      </a:lnTo>
                      <a:lnTo>
                        <a:pt x="22" y="294"/>
                      </a:lnTo>
                      <a:lnTo>
                        <a:pt x="22" y="280"/>
                      </a:lnTo>
                      <a:lnTo>
                        <a:pt x="26" y="266"/>
                      </a:lnTo>
                      <a:lnTo>
                        <a:pt x="32" y="248"/>
                      </a:lnTo>
                      <a:lnTo>
                        <a:pt x="48" y="248"/>
                      </a:lnTo>
                      <a:lnTo>
                        <a:pt x="54" y="238"/>
                      </a:lnTo>
                      <a:lnTo>
                        <a:pt x="58" y="226"/>
                      </a:lnTo>
                      <a:lnTo>
                        <a:pt x="60" y="216"/>
                      </a:lnTo>
                      <a:lnTo>
                        <a:pt x="58" y="206"/>
                      </a:lnTo>
                      <a:lnTo>
                        <a:pt x="56" y="196"/>
                      </a:lnTo>
                      <a:lnTo>
                        <a:pt x="52" y="186"/>
                      </a:lnTo>
                      <a:lnTo>
                        <a:pt x="48" y="176"/>
                      </a:lnTo>
                      <a:lnTo>
                        <a:pt x="44" y="166"/>
                      </a:lnTo>
                      <a:lnTo>
                        <a:pt x="42" y="154"/>
                      </a:lnTo>
                      <a:lnTo>
                        <a:pt x="40" y="144"/>
                      </a:lnTo>
                      <a:lnTo>
                        <a:pt x="0" y="192"/>
                      </a:lnTo>
                      <a:lnTo>
                        <a:pt x="0" y="184"/>
                      </a:lnTo>
                      <a:lnTo>
                        <a:pt x="0" y="176"/>
                      </a:lnTo>
                      <a:lnTo>
                        <a:pt x="0" y="166"/>
                      </a:lnTo>
                      <a:lnTo>
                        <a:pt x="2" y="156"/>
                      </a:lnTo>
                      <a:lnTo>
                        <a:pt x="4" y="148"/>
                      </a:lnTo>
                      <a:lnTo>
                        <a:pt x="8" y="140"/>
                      </a:lnTo>
                      <a:lnTo>
                        <a:pt x="14" y="134"/>
                      </a:lnTo>
                      <a:lnTo>
                        <a:pt x="20" y="130"/>
                      </a:lnTo>
                      <a:lnTo>
                        <a:pt x="28" y="130"/>
                      </a:lnTo>
                      <a:lnTo>
                        <a:pt x="40" y="132"/>
                      </a:lnTo>
                      <a:lnTo>
                        <a:pt x="44" y="118"/>
                      </a:lnTo>
                      <a:lnTo>
                        <a:pt x="46" y="106"/>
                      </a:lnTo>
                      <a:lnTo>
                        <a:pt x="48" y="92"/>
                      </a:lnTo>
                      <a:lnTo>
                        <a:pt x="52" y="78"/>
                      </a:lnTo>
                      <a:lnTo>
                        <a:pt x="54" y="64"/>
                      </a:lnTo>
                      <a:lnTo>
                        <a:pt x="58" y="50"/>
                      </a:lnTo>
                      <a:lnTo>
                        <a:pt x="62" y="36"/>
                      </a:lnTo>
                      <a:lnTo>
                        <a:pt x="66" y="24"/>
                      </a:lnTo>
                      <a:lnTo>
                        <a:pt x="72" y="12"/>
                      </a:lnTo>
                      <a:lnTo>
                        <a:pt x="80" y="0"/>
                      </a:lnTo>
                      <a:lnTo>
                        <a:pt x="82" y="6"/>
                      </a:lnTo>
                      <a:lnTo>
                        <a:pt x="82" y="14"/>
                      </a:lnTo>
                      <a:lnTo>
                        <a:pt x="80" y="22"/>
                      </a:lnTo>
                      <a:lnTo>
                        <a:pt x="76" y="32"/>
                      </a:lnTo>
                      <a:lnTo>
                        <a:pt x="74" y="44"/>
                      </a:lnTo>
                      <a:lnTo>
                        <a:pt x="70" y="54"/>
                      </a:lnTo>
                      <a:lnTo>
                        <a:pt x="70" y="66"/>
                      </a:lnTo>
                      <a:lnTo>
                        <a:pt x="72" y="76"/>
                      </a:lnTo>
                      <a:lnTo>
                        <a:pt x="78" y="88"/>
                      </a:lnTo>
                      <a:lnTo>
                        <a:pt x="88" y="96"/>
                      </a:lnTo>
                      <a:lnTo>
                        <a:pt x="88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" name="Freeform 103"/>
                <p:cNvSpPr>
                  <a:spLocks/>
                </p:cNvSpPr>
                <p:nvPr/>
              </p:nvSpPr>
              <p:spPr bwMode="auto">
                <a:xfrm>
                  <a:off x="3660" y="1388"/>
                  <a:ext cx="8" cy="28"/>
                </a:xfrm>
                <a:custGeom>
                  <a:avLst/>
                  <a:gdLst>
                    <a:gd name="T0" fmla="*/ 8 w 8"/>
                    <a:gd name="T1" fmla="*/ 0 h 28"/>
                    <a:gd name="T2" fmla="*/ 0 w 8"/>
                    <a:gd name="T3" fmla="*/ 28 h 28"/>
                    <a:gd name="T4" fmla="*/ 8 w 8"/>
                    <a:gd name="T5" fmla="*/ 0 h 28"/>
                    <a:gd name="T6" fmla="*/ 8 w 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8">
                      <a:moveTo>
                        <a:pt x="8" y="0"/>
                      </a:moveTo>
                      <a:lnTo>
                        <a:pt x="0" y="28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" name="Freeform 104"/>
                <p:cNvSpPr>
                  <a:spLocks/>
                </p:cNvSpPr>
                <p:nvPr/>
              </p:nvSpPr>
              <p:spPr bwMode="auto">
                <a:xfrm>
                  <a:off x="2548" y="1398"/>
                  <a:ext cx="36" cy="18"/>
                </a:xfrm>
                <a:custGeom>
                  <a:avLst/>
                  <a:gdLst>
                    <a:gd name="T0" fmla="*/ 36 w 36"/>
                    <a:gd name="T1" fmla="*/ 18 h 18"/>
                    <a:gd name="T2" fmla="*/ 32 w 36"/>
                    <a:gd name="T3" fmla="*/ 18 h 18"/>
                    <a:gd name="T4" fmla="*/ 28 w 36"/>
                    <a:gd name="T5" fmla="*/ 18 h 18"/>
                    <a:gd name="T6" fmla="*/ 22 w 36"/>
                    <a:gd name="T7" fmla="*/ 18 h 18"/>
                    <a:gd name="T8" fmla="*/ 16 w 36"/>
                    <a:gd name="T9" fmla="*/ 18 h 18"/>
                    <a:gd name="T10" fmla="*/ 12 w 36"/>
                    <a:gd name="T11" fmla="*/ 18 h 18"/>
                    <a:gd name="T12" fmla="*/ 8 w 36"/>
                    <a:gd name="T13" fmla="*/ 16 h 18"/>
                    <a:gd name="T14" fmla="*/ 4 w 36"/>
                    <a:gd name="T15" fmla="*/ 14 h 18"/>
                    <a:gd name="T16" fmla="*/ 0 w 36"/>
                    <a:gd name="T17" fmla="*/ 12 h 18"/>
                    <a:gd name="T18" fmla="*/ 0 w 36"/>
                    <a:gd name="T19" fmla="*/ 8 h 18"/>
                    <a:gd name="T20" fmla="*/ 0 w 36"/>
                    <a:gd name="T21" fmla="*/ 2 h 18"/>
                    <a:gd name="T22" fmla="*/ 4 w 36"/>
                    <a:gd name="T23" fmla="*/ 0 h 18"/>
                    <a:gd name="T24" fmla="*/ 8 w 36"/>
                    <a:gd name="T25" fmla="*/ 0 h 18"/>
                    <a:gd name="T26" fmla="*/ 12 w 36"/>
                    <a:gd name="T27" fmla="*/ 0 h 18"/>
                    <a:gd name="T28" fmla="*/ 16 w 36"/>
                    <a:gd name="T29" fmla="*/ 2 h 18"/>
                    <a:gd name="T30" fmla="*/ 20 w 36"/>
                    <a:gd name="T31" fmla="*/ 4 h 18"/>
                    <a:gd name="T32" fmla="*/ 22 w 36"/>
                    <a:gd name="T33" fmla="*/ 6 h 18"/>
                    <a:gd name="T34" fmla="*/ 26 w 36"/>
                    <a:gd name="T35" fmla="*/ 10 h 18"/>
                    <a:gd name="T36" fmla="*/ 28 w 36"/>
                    <a:gd name="T37" fmla="*/ 12 h 18"/>
                    <a:gd name="T38" fmla="*/ 32 w 36"/>
                    <a:gd name="T39" fmla="*/ 16 h 18"/>
                    <a:gd name="T40" fmla="*/ 36 w 36"/>
                    <a:gd name="T41" fmla="*/ 18 h 18"/>
                    <a:gd name="T42" fmla="*/ 36 w 36"/>
                    <a:gd name="T4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6" h="18">
                      <a:moveTo>
                        <a:pt x="36" y="18"/>
                      </a:moveTo>
                      <a:lnTo>
                        <a:pt x="32" y="18"/>
                      </a:lnTo>
                      <a:lnTo>
                        <a:pt x="28" y="18"/>
                      </a:lnTo>
                      <a:lnTo>
                        <a:pt x="22" y="18"/>
                      </a:lnTo>
                      <a:lnTo>
                        <a:pt x="16" y="18"/>
                      </a:lnTo>
                      <a:lnTo>
                        <a:pt x="12" y="18"/>
                      </a:lnTo>
                      <a:lnTo>
                        <a:pt x="8" y="16"/>
                      </a:lnTo>
                      <a:lnTo>
                        <a:pt x="4" y="14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6" y="2"/>
                      </a:lnTo>
                      <a:lnTo>
                        <a:pt x="20" y="4"/>
                      </a:lnTo>
                      <a:lnTo>
                        <a:pt x="22" y="6"/>
                      </a:lnTo>
                      <a:lnTo>
                        <a:pt x="26" y="10"/>
                      </a:lnTo>
                      <a:lnTo>
                        <a:pt x="28" y="12"/>
                      </a:lnTo>
                      <a:lnTo>
                        <a:pt x="32" y="16"/>
                      </a:lnTo>
                      <a:lnTo>
                        <a:pt x="36" y="18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" name="Freeform 105"/>
                <p:cNvSpPr>
                  <a:spLocks/>
                </p:cNvSpPr>
                <p:nvPr/>
              </p:nvSpPr>
              <p:spPr bwMode="auto">
                <a:xfrm>
                  <a:off x="1932" y="1408"/>
                  <a:ext cx="56" cy="40"/>
                </a:xfrm>
                <a:custGeom>
                  <a:avLst/>
                  <a:gdLst>
                    <a:gd name="T0" fmla="*/ 0 w 56"/>
                    <a:gd name="T1" fmla="*/ 0 h 40"/>
                    <a:gd name="T2" fmla="*/ 56 w 56"/>
                    <a:gd name="T3" fmla="*/ 40 h 40"/>
                    <a:gd name="T4" fmla="*/ 0 w 56"/>
                    <a:gd name="T5" fmla="*/ 0 h 40"/>
                    <a:gd name="T6" fmla="*/ 0 w 56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40">
                      <a:moveTo>
                        <a:pt x="0" y="0"/>
                      </a:moveTo>
                      <a:lnTo>
                        <a:pt x="56" y="4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Freeform 106"/>
                <p:cNvSpPr>
                  <a:spLocks/>
                </p:cNvSpPr>
                <p:nvPr/>
              </p:nvSpPr>
              <p:spPr bwMode="auto">
                <a:xfrm>
                  <a:off x="2292" y="1428"/>
                  <a:ext cx="64" cy="36"/>
                </a:xfrm>
                <a:custGeom>
                  <a:avLst/>
                  <a:gdLst>
                    <a:gd name="T0" fmla="*/ 64 w 64"/>
                    <a:gd name="T1" fmla="*/ 36 h 36"/>
                    <a:gd name="T2" fmla="*/ 64 w 64"/>
                    <a:gd name="T3" fmla="*/ 32 h 36"/>
                    <a:gd name="T4" fmla="*/ 60 w 64"/>
                    <a:gd name="T5" fmla="*/ 30 h 36"/>
                    <a:gd name="T6" fmla="*/ 50 w 64"/>
                    <a:gd name="T7" fmla="*/ 28 h 36"/>
                    <a:gd name="T8" fmla="*/ 40 w 64"/>
                    <a:gd name="T9" fmla="*/ 28 h 36"/>
                    <a:gd name="T10" fmla="*/ 28 w 64"/>
                    <a:gd name="T11" fmla="*/ 28 h 36"/>
                    <a:gd name="T12" fmla="*/ 16 w 64"/>
                    <a:gd name="T13" fmla="*/ 26 h 36"/>
                    <a:gd name="T14" fmla="*/ 6 w 64"/>
                    <a:gd name="T15" fmla="*/ 22 h 36"/>
                    <a:gd name="T16" fmla="*/ 0 w 64"/>
                    <a:gd name="T17" fmla="*/ 18 h 36"/>
                    <a:gd name="T18" fmla="*/ 0 w 64"/>
                    <a:gd name="T19" fmla="*/ 10 h 36"/>
                    <a:gd name="T20" fmla="*/ 4 w 64"/>
                    <a:gd name="T21" fmla="*/ 0 h 36"/>
                    <a:gd name="T22" fmla="*/ 64 w 64"/>
                    <a:gd name="T23" fmla="*/ 36 h 36"/>
                    <a:gd name="T24" fmla="*/ 64 w 64"/>
                    <a:gd name="T2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4" h="36">
                      <a:moveTo>
                        <a:pt x="64" y="36"/>
                      </a:moveTo>
                      <a:lnTo>
                        <a:pt x="64" y="32"/>
                      </a:lnTo>
                      <a:lnTo>
                        <a:pt x="60" y="30"/>
                      </a:lnTo>
                      <a:lnTo>
                        <a:pt x="50" y="28"/>
                      </a:lnTo>
                      <a:lnTo>
                        <a:pt x="40" y="28"/>
                      </a:lnTo>
                      <a:lnTo>
                        <a:pt x="28" y="28"/>
                      </a:lnTo>
                      <a:lnTo>
                        <a:pt x="16" y="26"/>
                      </a:lnTo>
                      <a:lnTo>
                        <a:pt x="6" y="22"/>
                      </a:lnTo>
                      <a:lnTo>
                        <a:pt x="0" y="18"/>
                      </a:lnTo>
                      <a:lnTo>
                        <a:pt x="0" y="10"/>
                      </a:lnTo>
                      <a:lnTo>
                        <a:pt x="4" y="0"/>
                      </a:lnTo>
                      <a:lnTo>
                        <a:pt x="64" y="36"/>
                      </a:lnTo>
                      <a:lnTo>
                        <a:pt x="64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Freeform 107"/>
                <p:cNvSpPr>
                  <a:spLocks/>
                </p:cNvSpPr>
                <p:nvPr/>
              </p:nvSpPr>
              <p:spPr bwMode="auto">
                <a:xfrm>
                  <a:off x="2084" y="1456"/>
                  <a:ext cx="60" cy="40"/>
                </a:xfrm>
                <a:custGeom>
                  <a:avLst/>
                  <a:gdLst>
                    <a:gd name="T0" fmla="*/ 60 w 60"/>
                    <a:gd name="T1" fmla="*/ 20 h 40"/>
                    <a:gd name="T2" fmla="*/ 60 w 60"/>
                    <a:gd name="T3" fmla="*/ 40 h 40"/>
                    <a:gd name="T4" fmla="*/ 0 w 60"/>
                    <a:gd name="T5" fmla="*/ 8 h 40"/>
                    <a:gd name="T6" fmla="*/ 4 w 60"/>
                    <a:gd name="T7" fmla="*/ 10 h 40"/>
                    <a:gd name="T8" fmla="*/ 8 w 60"/>
                    <a:gd name="T9" fmla="*/ 8 h 40"/>
                    <a:gd name="T10" fmla="*/ 12 w 60"/>
                    <a:gd name="T11" fmla="*/ 6 h 40"/>
                    <a:gd name="T12" fmla="*/ 16 w 60"/>
                    <a:gd name="T13" fmla="*/ 4 h 40"/>
                    <a:gd name="T14" fmla="*/ 22 w 60"/>
                    <a:gd name="T15" fmla="*/ 2 h 40"/>
                    <a:gd name="T16" fmla="*/ 28 w 60"/>
                    <a:gd name="T17" fmla="*/ 0 h 40"/>
                    <a:gd name="T18" fmla="*/ 34 w 60"/>
                    <a:gd name="T19" fmla="*/ 2 h 40"/>
                    <a:gd name="T20" fmla="*/ 42 w 60"/>
                    <a:gd name="T21" fmla="*/ 4 h 40"/>
                    <a:gd name="T22" fmla="*/ 50 w 60"/>
                    <a:gd name="T23" fmla="*/ 10 h 40"/>
                    <a:gd name="T24" fmla="*/ 60 w 60"/>
                    <a:gd name="T25" fmla="*/ 20 h 40"/>
                    <a:gd name="T26" fmla="*/ 60 w 60"/>
                    <a:gd name="T27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40">
                      <a:moveTo>
                        <a:pt x="60" y="20"/>
                      </a:moveTo>
                      <a:lnTo>
                        <a:pt x="60" y="40"/>
                      </a:ln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6" y="4"/>
                      </a:lnTo>
                      <a:lnTo>
                        <a:pt x="22" y="2"/>
                      </a:lnTo>
                      <a:lnTo>
                        <a:pt x="28" y="0"/>
                      </a:lnTo>
                      <a:lnTo>
                        <a:pt x="34" y="2"/>
                      </a:lnTo>
                      <a:lnTo>
                        <a:pt x="42" y="4"/>
                      </a:lnTo>
                      <a:lnTo>
                        <a:pt x="50" y="1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108"/>
                <p:cNvSpPr>
                  <a:spLocks/>
                </p:cNvSpPr>
                <p:nvPr/>
              </p:nvSpPr>
              <p:spPr bwMode="auto">
                <a:xfrm>
                  <a:off x="3784" y="1496"/>
                  <a:ext cx="28" cy="64"/>
                </a:xfrm>
                <a:custGeom>
                  <a:avLst/>
                  <a:gdLst>
                    <a:gd name="T0" fmla="*/ 28 w 28"/>
                    <a:gd name="T1" fmla="*/ 56 h 64"/>
                    <a:gd name="T2" fmla="*/ 0 w 28"/>
                    <a:gd name="T3" fmla="*/ 64 h 64"/>
                    <a:gd name="T4" fmla="*/ 0 w 28"/>
                    <a:gd name="T5" fmla="*/ 56 h 64"/>
                    <a:gd name="T6" fmla="*/ 0 w 28"/>
                    <a:gd name="T7" fmla="*/ 50 h 64"/>
                    <a:gd name="T8" fmla="*/ 0 w 28"/>
                    <a:gd name="T9" fmla="*/ 42 h 64"/>
                    <a:gd name="T10" fmla="*/ 0 w 28"/>
                    <a:gd name="T11" fmla="*/ 34 h 64"/>
                    <a:gd name="T12" fmla="*/ 0 w 28"/>
                    <a:gd name="T13" fmla="*/ 28 h 64"/>
                    <a:gd name="T14" fmla="*/ 0 w 28"/>
                    <a:gd name="T15" fmla="*/ 20 h 64"/>
                    <a:gd name="T16" fmla="*/ 2 w 28"/>
                    <a:gd name="T17" fmla="*/ 14 h 64"/>
                    <a:gd name="T18" fmla="*/ 6 w 28"/>
                    <a:gd name="T19" fmla="*/ 10 h 64"/>
                    <a:gd name="T20" fmla="*/ 12 w 28"/>
                    <a:gd name="T21" fmla="*/ 4 h 64"/>
                    <a:gd name="T22" fmla="*/ 20 w 28"/>
                    <a:gd name="T23" fmla="*/ 0 h 64"/>
                    <a:gd name="T24" fmla="*/ 22 w 28"/>
                    <a:gd name="T25" fmla="*/ 4 h 64"/>
                    <a:gd name="T26" fmla="*/ 26 w 28"/>
                    <a:gd name="T27" fmla="*/ 8 h 64"/>
                    <a:gd name="T28" fmla="*/ 26 w 28"/>
                    <a:gd name="T29" fmla="*/ 14 h 64"/>
                    <a:gd name="T30" fmla="*/ 28 w 28"/>
                    <a:gd name="T31" fmla="*/ 20 h 64"/>
                    <a:gd name="T32" fmla="*/ 28 w 28"/>
                    <a:gd name="T33" fmla="*/ 26 h 64"/>
                    <a:gd name="T34" fmla="*/ 28 w 28"/>
                    <a:gd name="T35" fmla="*/ 32 h 64"/>
                    <a:gd name="T36" fmla="*/ 28 w 28"/>
                    <a:gd name="T37" fmla="*/ 38 h 64"/>
                    <a:gd name="T38" fmla="*/ 28 w 28"/>
                    <a:gd name="T39" fmla="*/ 44 h 64"/>
                    <a:gd name="T40" fmla="*/ 28 w 28"/>
                    <a:gd name="T41" fmla="*/ 50 h 64"/>
                    <a:gd name="T42" fmla="*/ 28 w 28"/>
                    <a:gd name="T43" fmla="*/ 56 h 64"/>
                    <a:gd name="T44" fmla="*/ 28 w 28"/>
                    <a:gd name="T45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64">
                      <a:moveTo>
                        <a:pt x="28" y="56"/>
                      </a:moveTo>
                      <a:lnTo>
                        <a:pt x="0" y="64"/>
                      </a:lnTo>
                      <a:lnTo>
                        <a:pt x="0" y="56"/>
                      </a:lnTo>
                      <a:lnTo>
                        <a:pt x="0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lnTo>
                        <a:pt x="0" y="28"/>
                      </a:lnTo>
                      <a:lnTo>
                        <a:pt x="0" y="20"/>
                      </a:lnTo>
                      <a:lnTo>
                        <a:pt x="2" y="14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20" y="0"/>
                      </a:lnTo>
                      <a:lnTo>
                        <a:pt x="22" y="4"/>
                      </a:lnTo>
                      <a:lnTo>
                        <a:pt x="26" y="8"/>
                      </a:lnTo>
                      <a:lnTo>
                        <a:pt x="26" y="14"/>
                      </a:lnTo>
                      <a:lnTo>
                        <a:pt x="28" y="20"/>
                      </a:lnTo>
                      <a:lnTo>
                        <a:pt x="28" y="26"/>
                      </a:lnTo>
                      <a:lnTo>
                        <a:pt x="28" y="32"/>
                      </a:lnTo>
                      <a:lnTo>
                        <a:pt x="28" y="38"/>
                      </a:lnTo>
                      <a:lnTo>
                        <a:pt x="28" y="44"/>
                      </a:lnTo>
                      <a:lnTo>
                        <a:pt x="28" y="50"/>
                      </a:lnTo>
                      <a:lnTo>
                        <a:pt x="28" y="56"/>
                      </a:lnTo>
                      <a:lnTo>
                        <a:pt x="28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Freeform 109"/>
                <p:cNvSpPr>
                  <a:spLocks/>
                </p:cNvSpPr>
                <p:nvPr/>
              </p:nvSpPr>
              <p:spPr bwMode="auto">
                <a:xfrm>
                  <a:off x="1308" y="1544"/>
                  <a:ext cx="8" cy="48"/>
                </a:xfrm>
                <a:custGeom>
                  <a:avLst/>
                  <a:gdLst>
                    <a:gd name="T0" fmla="*/ 0 w 8"/>
                    <a:gd name="T1" fmla="*/ 48 h 48"/>
                    <a:gd name="T2" fmla="*/ 8 w 8"/>
                    <a:gd name="T3" fmla="*/ 0 h 48"/>
                    <a:gd name="T4" fmla="*/ 8 w 8"/>
                    <a:gd name="T5" fmla="*/ 36 h 48"/>
                    <a:gd name="T6" fmla="*/ 0 w 8"/>
                    <a:gd name="T7" fmla="*/ 48 h 48"/>
                    <a:gd name="T8" fmla="*/ 0 w 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8">
                      <a:moveTo>
                        <a:pt x="0" y="48"/>
                      </a:moveTo>
                      <a:lnTo>
                        <a:pt x="8" y="0"/>
                      </a:lnTo>
                      <a:lnTo>
                        <a:pt x="8" y="36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Freeform 110"/>
                <p:cNvSpPr>
                  <a:spLocks/>
                </p:cNvSpPr>
                <p:nvPr/>
              </p:nvSpPr>
              <p:spPr bwMode="auto">
                <a:xfrm>
                  <a:off x="1356" y="1544"/>
                  <a:ext cx="96" cy="140"/>
                </a:xfrm>
                <a:custGeom>
                  <a:avLst/>
                  <a:gdLst>
                    <a:gd name="T0" fmla="*/ 76 w 96"/>
                    <a:gd name="T1" fmla="*/ 56 h 140"/>
                    <a:gd name="T2" fmla="*/ 68 w 96"/>
                    <a:gd name="T3" fmla="*/ 66 h 140"/>
                    <a:gd name="T4" fmla="*/ 62 w 96"/>
                    <a:gd name="T5" fmla="*/ 78 h 140"/>
                    <a:gd name="T6" fmla="*/ 58 w 96"/>
                    <a:gd name="T7" fmla="*/ 90 h 140"/>
                    <a:gd name="T8" fmla="*/ 54 w 96"/>
                    <a:gd name="T9" fmla="*/ 104 h 140"/>
                    <a:gd name="T10" fmla="*/ 50 w 96"/>
                    <a:gd name="T11" fmla="*/ 116 h 140"/>
                    <a:gd name="T12" fmla="*/ 44 w 96"/>
                    <a:gd name="T13" fmla="*/ 128 h 140"/>
                    <a:gd name="T14" fmla="*/ 38 w 96"/>
                    <a:gd name="T15" fmla="*/ 136 h 140"/>
                    <a:gd name="T16" fmla="*/ 30 w 96"/>
                    <a:gd name="T17" fmla="*/ 140 h 140"/>
                    <a:gd name="T18" fmla="*/ 16 w 96"/>
                    <a:gd name="T19" fmla="*/ 138 h 140"/>
                    <a:gd name="T20" fmla="*/ 0 w 96"/>
                    <a:gd name="T21" fmla="*/ 132 h 140"/>
                    <a:gd name="T22" fmla="*/ 12 w 96"/>
                    <a:gd name="T23" fmla="*/ 124 h 140"/>
                    <a:gd name="T24" fmla="*/ 18 w 96"/>
                    <a:gd name="T25" fmla="*/ 116 h 140"/>
                    <a:gd name="T26" fmla="*/ 20 w 96"/>
                    <a:gd name="T27" fmla="*/ 106 h 140"/>
                    <a:gd name="T28" fmla="*/ 18 w 96"/>
                    <a:gd name="T29" fmla="*/ 98 h 140"/>
                    <a:gd name="T30" fmla="*/ 16 w 96"/>
                    <a:gd name="T31" fmla="*/ 88 h 140"/>
                    <a:gd name="T32" fmla="*/ 12 w 96"/>
                    <a:gd name="T33" fmla="*/ 76 h 140"/>
                    <a:gd name="T34" fmla="*/ 10 w 96"/>
                    <a:gd name="T35" fmla="*/ 66 h 140"/>
                    <a:gd name="T36" fmla="*/ 8 w 96"/>
                    <a:gd name="T37" fmla="*/ 56 h 140"/>
                    <a:gd name="T38" fmla="*/ 12 w 96"/>
                    <a:gd name="T39" fmla="*/ 46 h 140"/>
                    <a:gd name="T40" fmla="*/ 20 w 96"/>
                    <a:gd name="T41" fmla="*/ 36 h 140"/>
                    <a:gd name="T42" fmla="*/ 28 w 96"/>
                    <a:gd name="T43" fmla="*/ 112 h 140"/>
                    <a:gd name="T44" fmla="*/ 36 w 96"/>
                    <a:gd name="T45" fmla="*/ 102 h 140"/>
                    <a:gd name="T46" fmla="*/ 46 w 96"/>
                    <a:gd name="T47" fmla="*/ 92 h 140"/>
                    <a:gd name="T48" fmla="*/ 52 w 96"/>
                    <a:gd name="T49" fmla="*/ 80 h 140"/>
                    <a:gd name="T50" fmla="*/ 60 w 96"/>
                    <a:gd name="T51" fmla="*/ 70 h 140"/>
                    <a:gd name="T52" fmla="*/ 66 w 96"/>
                    <a:gd name="T53" fmla="*/ 58 h 140"/>
                    <a:gd name="T54" fmla="*/ 72 w 96"/>
                    <a:gd name="T55" fmla="*/ 46 h 140"/>
                    <a:gd name="T56" fmla="*/ 78 w 96"/>
                    <a:gd name="T57" fmla="*/ 34 h 140"/>
                    <a:gd name="T58" fmla="*/ 84 w 96"/>
                    <a:gd name="T59" fmla="*/ 22 h 140"/>
                    <a:gd name="T60" fmla="*/ 90 w 96"/>
                    <a:gd name="T61" fmla="*/ 12 h 140"/>
                    <a:gd name="T62" fmla="*/ 96 w 96"/>
                    <a:gd name="T63" fmla="*/ 0 h 140"/>
                    <a:gd name="T64" fmla="*/ 96 w 96"/>
                    <a:gd name="T65" fmla="*/ 76 h 140"/>
                    <a:gd name="T66" fmla="*/ 76 w 96"/>
                    <a:gd name="T67" fmla="*/ 56 h 140"/>
                    <a:gd name="T68" fmla="*/ 76 w 96"/>
                    <a:gd name="T69" fmla="*/ 5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6" h="140">
                      <a:moveTo>
                        <a:pt x="76" y="56"/>
                      </a:moveTo>
                      <a:lnTo>
                        <a:pt x="68" y="66"/>
                      </a:lnTo>
                      <a:lnTo>
                        <a:pt x="62" y="78"/>
                      </a:lnTo>
                      <a:lnTo>
                        <a:pt x="58" y="90"/>
                      </a:lnTo>
                      <a:lnTo>
                        <a:pt x="54" y="104"/>
                      </a:lnTo>
                      <a:lnTo>
                        <a:pt x="50" y="116"/>
                      </a:lnTo>
                      <a:lnTo>
                        <a:pt x="44" y="128"/>
                      </a:lnTo>
                      <a:lnTo>
                        <a:pt x="38" y="136"/>
                      </a:lnTo>
                      <a:lnTo>
                        <a:pt x="30" y="140"/>
                      </a:lnTo>
                      <a:lnTo>
                        <a:pt x="16" y="138"/>
                      </a:lnTo>
                      <a:lnTo>
                        <a:pt x="0" y="132"/>
                      </a:lnTo>
                      <a:lnTo>
                        <a:pt x="12" y="124"/>
                      </a:lnTo>
                      <a:lnTo>
                        <a:pt x="18" y="116"/>
                      </a:lnTo>
                      <a:lnTo>
                        <a:pt x="20" y="106"/>
                      </a:lnTo>
                      <a:lnTo>
                        <a:pt x="18" y="98"/>
                      </a:lnTo>
                      <a:lnTo>
                        <a:pt x="16" y="88"/>
                      </a:lnTo>
                      <a:lnTo>
                        <a:pt x="12" y="76"/>
                      </a:lnTo>
                      <a:lnTo>
                        <a:pt x="10" y="66"/>
                      </a:lnTo>
                      <a:lnTo>
                        <a:pt x="8" y="56"/>
                      </a:lnTo>
                      <a:lnTo>
                        <a:pt x="12" y="46"/>
                      </a:lnTo>
                      <a:lnTo>
                        <a:pt x="20" y="36"/>
                      </a:lnTo>
                      <a:lnTo>
                        <a:pt x="28" y="112"/>
                      </a:lnTo>
                      <a:lnTo>
                        <a:pt x="36" y="102"/>
                      </a:lnTo>
                      <a:lnTo>
                        <a:pt x="46" y="92"/>
                      </a:lnTo>
                      <a:lnTo>
                        <a:pt x="52" y="80"/>
                      </a:lnTo>
                      <a:lnTo>
                        <a:pt x="60" y="70"/>
                      </a:lnTo>
                      <a:lnTo>
                        <a:pt x="66" y="58"/>
                      </a:lnTo>
                      <a:lnTo>
                        <a:pt x="72" y="46"/>
                      </a:lnTo>
                      <a:lnTo>
                        <a:pt x="78" y="34"/>
                      </a:lnTo>
                      <a:lnTo>
                        <a:pt x="84" y="22"/>
                      </a:lnTo>
                      <a:lnTo>
                        <a:pt x="90" y="12"/>
                      </a:lnTo>
                      <a:lnTo>
                        <a:pt x="96" y="0"/>
                      </a:lnTo>
                      <a:lnTo>
                        <a:pt x="96" y="76"/>
                      </a:lnTo>
                      <a:lnTo>
                        <a:pt x="76" y="56"/>
                      </a:lnTo>
                      <a:lnTo>
                        <a:pt x="76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" name="Freeform 111"/>
                <p:cNvSpPr>
                  <a:spLocks/>
                </p:cNvSpPr>
                <p:nvPr/>
              </p:nvSpPr>
              <p:spPr bwMode="auto">
                <a:xfrm>
                  <a:off x="1528" y="1572"/>
                  <a:ext cx="20" cy="28"/>
                </a:xfrm>
                <a:custGeom>
                  <a:avLst/>
                  <a:gdLst>
                    <a:gd name="T0" fmla="*/ 0 w 20"/>
                    <a:gd name="T1" fmla="*/ 28 h 28"/>
                    <a:gd name="T2" fmla="*/ 20 w 20"/>
                    <a:gd name="T3" fmla="*/ 0 h 28"/>
                    <a:gd name="T4" fmla="*/ 20 w 20"/>
                    <a:gd name="T5" fmla="*/ 8 h 28"/>
                    <a:gd name="T6" fmla="*/ 0 w 20"/>
                    <a:gd name="T7" fmla="*/ 28 h 28"/>
                    <a:gd name="T8" fmla="*/ 0 w 2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8">
                      <a:moveTo>
                        <a:pt x="0" y="28"/>
                      </a:moveTo>
                      <a:lnTo>
                        <a:pt x="20" y="0"/>
                      </a:lnTo>
                      <a:lnTo>
                        <a:pt x="20" y="8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" name="Freeform 112"/>
                <p:cNvSpPr>
                  <a:spLocks/>
                </p:cNvSpPr>
                <p:nvPr/>
              </p:nvSpPr>
              <p:spPr bwMode="auto">
                <a:xfrm>
                  <a:off x="1446" y="1600"/>
                  <a:ext cx="592" cy="1208"/>
                </a:xfrm>
                <a:custGeom>
                  <a:avLst/>
                  <a:gdLst>
                    <a:gd name="T0" fmla="*/ 72 w 592"/>
                    <a:gd name="T1" fmla="*/ 96 h 1208"/>
                    <a:gd name="T2" fmla="*/ 126 w 592"/>
                    <a:gd name="T3" fmla="*/ 26 h 1208"/>
                    <a:gd name="T4" fmla="*/ 168 w 592"/>
                    <a:gd name="T5" fmla="*/ 98 h 1208"/>
                    <a:gd name="T6" fmla="*/ 186 w 592"/>
                    <a:gd name="T7" fmla="*/ 174 h 1208"/>
                    <a:gd name="T8" fmla="*/ 226 w 592"/>
                    <a:gd name="T9" fmla="*/ 166 h 1208"/>
                    <a:gd name="T10" fmla="*/ 256 w 592"/>
                    <a:gd name="T11" fmla="*/ 136 h 1208"/>
                    <a:gd name="T12" fmla="*/ 288 w 592"/>
                    <a:gd name="T13" fmla="*/ 192 h 1208"/>
                    <a:gd name="T14" fmla="*/ 278 w 592"/>
                    <a:gd name="T15" fmla="*/ 286 h 1208"/>
                    <a:gd name="T16" fmla="*/ 366 w 592"/>
                    <a:gd name="T17" fmla="*/ 202 h 1208"/>
                    <a:gd name="T18" fmla="*/ 358 w 592"/>
                    <a:gd name="T19" fmla="*/ 226 h 1208"/>
                    <a:gd name="T20" fmla="*/ 316 w 592"/>
                    <a:gd name="T21" fmla="*/ 260 h 1208"/>
                    <a:gd name="T22" fmla="*/ 364 w 592"/>
                    <a:gd name="T23" fmla="*/ 276 h 1208"/>
                    <a:gd name="T24" fmla="*/ 410 w 592"/>
                    <a:gd name="T25" fmla="*/ 268 h 1208"/>
                    <a:gd name="T26" fmla="*/ 438 w 592"/>
                    <a:gd name="T27" fmla="*/ 376 h 1208"/>
                    <a:gd name="T28" fmla="*/ 502 w 592"/>
                    <a:gd name="T29" fmla="*/ 374 h 1208"/>
                    <a:gd name="T30" fmla="*/ 494 w 592"/>
                    <a:gd name="T31" fmla="*/ 482 h 1208"/>
                    <a:gd name="T32" fmla="*/ 444 w 592"/>
                    <a:gd name="T33" fmla="*/ 572 h 1208"/>
                    <a:gd name="T34" fmla="*/ 518 w 592"/>
                    <a:gd name="T35" fmla="*/ 576 h 1208"/>
                    <a:gd name="T36" fmla="*/ 524 w 592"/>
                    <a:gd name="T37" fmla="*/ 630 h 1208"/>
                    <a:gd name="T38" fmla="*/ 464 w 592"/>
                    <a:gd name="T39" fmla="*/ 694 h 1208"/>
                    <a:gd name="T40" fmla="*/ 550 w 592"/>
                    <a:gd name="T41" fmla="*/ 694 h 1208"/>
                    <a:gd name="T42" fmla="*/ 562 w 592"/>
                    <a:gd name="T43" fmla="*/ 740 h 1208"/>
                    <a:gd name="T44" fmla="*/ 564 w 592"/>
                    <a:gd name="T45" fmla="*/ 794 h 1208"/>
                    <a:gd name="T46" fmla="*/ 554 w 592"/>
                    <a:gd name="T47" fmla="*/ 956 h 1208"/>
                    <a:gd name="T48" fmla="*/ 582 w 592"/>
                    <a:gd name="T49" fmla="*/ 1046 h 1208"/>
                    <a:gd name="T50" fmla="*/ 502 w 592"/>
                    <a:gd name="T51" fmla="*/ 1160 h 1208"/>
                    <a:gd name="T52" fmla="*/ 542 w 592"/>
                    <a:gd name="T53" fmla="*/ 1086 h 1208"/>
                    <a:gd name="T54" fmla="*/ 578 w 592"/>
                    <a:gd name="T55" fmla="*/ 1090 h 1208"/>
                    <a:gd name="T56" fmla="*/ 588 w 592"/>
                    <a:gd name="T57" fmla="*/ 1008 h 1208"/>
                    <a:gd name="T58" fmla="*/ 478 w 592"/>
                    <a:gd name="T59" fmla="*/ 1096 h 1208"/>
                    <a:gd name="T60" fmla="*/ 500 w 592"/>
                    <a:gd name="T61" fmla="*/ 896 h 1208"/>
                    <a:gd name="T62" fmla="*/ 410 w 592"/>
                    <a:gd name="T63" fmla="*/ 928 h 1208"/>
                    <a:gd name="T64" fmla="*/ 420 w 592"/>
                    <a:gd name="T65" fmla="*/ 1044 h 1208"/>
                    <a:gd name="T66" fmla="*/ 408 w 592"/>
                    <a:gd name="T67" fmla="*/ 1042 h 1208"/>
                    <a:gd name="T68" fmla="*/ 392 w 592"/>
                    <a:gd name="T69" fmla="*/ 914 h 1208"/>
                    <a:gd name="T70" fmla="*/ 478 w 592"/>
                    <a:gd name="T71" fmla="*/ 840 h 1208"/>
                    <a:gd name="T72" fmla="*/ 430 w 592"/>
                    <a:gd name="T73" fmla="*/ 836 h 1208"/>
                    <a:gd name="T74" fmla="*/ 370 w 592"/>
                    <a:gd name="T75" fmla="*/ 842 h 1208"/>
                    <a:gd name="T76" fmla="*/ 340 w 592"/>
                    <a:gd name="T77" fmla="*/ 822 h 1208"/>
                    <a:gd name="T78" fmla="*/ 338 w 592"/>
                    <a:gd name="T79" fmla="*/ 920 h 1208"/>
                    <a:gd name="T80" fmla="*/ 346 w 592"/>
                    <a:gd name="T81" fmla="*/ 768 h 1208"/>
                    <a:gd name="T82" fmla="*/ 290 w 592"/>
                    <a:gd name="T83" fmla="*/ 730 h 1208"/>
                    <a:gd name="T84" fmla="*/ 314 w 592"/>
                    <a:gd name="T85" fmla="*/ 748 h 1208"/>
                    <a:gd name="T86" fmla="*/ 272 w 592"/>
                    <a:gd name="T87" fmla="*/ 738 h 1208"/>
                    <a:gd name="T88" fmla="*/ 278 w 592"/>
                    <a:gd name="T89" fmla="*/ 616 h 1208"/>
                    <a:gd name="T90" fmla="*/ 288 w 592"/>
                    <a:gd name="T91" fmla="*/ 522 h 1208"/>
                    <a:gd name="T92" fmla="*/ 256 w 592"/>
                    <a:gd name="T93" fmla="*/ 482 h 1208"/>
                    <a:gd name="T94" fmla="*/ 230 w 592"/>
                    <a:gd name="T95" fmla="*/ 612 h 1208"/>
                    <a:gd name="T96" fmla="*/ 242 w 592"/>
                    <a:gd name="T97" fmla="*/ 432 h 1208"/>
                    <a:gd name="T98" fmla="*/ 198 w 592"/>
                    <a:gd name="T99" fmla="*/ 424 h 1208"/>
                    <a:gd name="T100" fmla="*/ 190 w 592"/>
                    <a:gd name="T101" fmla="*/ 474 h 1208"/>
                    <a:gd name="T102" fmla="*/ 168 w 592"/>
                    <a:gd name="T103" fmla="*/ 502 h 1208"/>
                    <a:gd name="T104" fmla="*/ 188 w 592"/>
                    <a:gd name="T105" fmla="*/ 392 h 1208"/>
                    <a:gd name="T106" fmla="*/ 158 w 592"/>
                    <a:gd name="T107" fmla="*/ 296 h 1208"/>
                    <a:gd name="T108" fmla="*/ 106 w 592"/>
                    <a:gd name="T109" fmla="*/ 242 h 1208"/>
                    <a:gd name="T110" fmla="*/ 92 w 592"/>
                    <a:gd name="T111" fmla="*/ 172 h 1208"/>
                    <a:gd name="T112" fmla="*/ 66 w 592"/>
                    <a:gd name="T113" fmla="*/ 112 h 1208"/>
                    <a:gd name="T114" fmla="*/ 44 w 592"/>
                    <a:gd name="T115" fmla="*/ 58 h 1208"/>
                    <a:gd name="T116" fmla="*/ 4 w 592"/>
                    <a:gd name="T117" fmla="*/ 98 h 1208"/>
                    <a:gd name="T118" fmla="*/ 34 w 592"/>
                    <a:gd name="T119" fmla="*/ 24 h 1208"/>
                    <a:gd name="T120" fmla="*/ 34 w 592"/>
                    <a:gd name="T121" fmla="*/ 40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92" h="1208">
                      <a:moveTo>
                        <a:pt x="34" y="40"/>
                      </a:moveTo>
                      <a:lnTo>
                        <a:pt x="46" y="48"/>
                      </a:lnTo>
                      <a:lnTo>
                        <a:pt x="62" y="28"/>
                      </a:lnTo>
                      <a:lnTo>
                        <a:pt x="56" y="36"/>
                      </a:lnTo>
                      <a:lnTo>
                        <a:pt x="54" y="44"/>
                      </a:lnTo>
                      <a:lnTo>
                        <a:pt x="54" y="52"/>
                      </a:lnTo>
                      <a:lnTo>
                        <a:pt x="54" y="60"/>
                      </a:lnTo>
                      <a:lnTo>
                        <a:pt x="58" y="68"/>
                      </a:lnTo>
                      <a:lnTo>
                        <a:pt x="60" y="76"/>
                      </a:lnTo>
                      <a:lnTo>
                        <a:pt x="64" y="82"/>
                      </a:lnTo>
                      <a:lnTo>
                        <a:pt x="68" y="90"/>
                      </a:lnTo>
                      <a:lnTo>
                        <a:pt x="72" y="96"/>
                      </a:lnTo>
                      <a:lnTo>
                        <a:pt x="74" y="104"/>
                      </a:lnTo>
                      <a:lnTo>
                        <a:pt x="78" y="96"/>
                      </a:lnTo>
                      <a:lnTo>
                        <a:pt x="80" y="84"/>
                      </a:lnTo>
                      <a:lnTo>
                        <a:pt x="82" y="74"/>
                      </a:lnTo>
                      <a:lnTo>
                        <a:pt x="84" y="62"/>
                      </a:lnTo>
                      <a:lnTo>
                        <a:pt x="86" y="52"/>
                      </a:lnTo>
                      <a:lnTo>
                        <a:pt x="88" y="42"/>
                      </a:lnTo>
                      <a:lnTo>
                        <a:pt x="94" y="34"/>
                      </a:lnTo>
                      <a:lnTo>
                        <a:pt x="100" y="26"/>
                      </a:lnTo>
                      <a:lnTo>
                        <a:pt x="110" y="22"/>
                      </a:lnTo>
                      <a:lnTo>
                        <a:pt x="122" y="20"/>
                      </a:lnTo>
                      <a:lnTo>
                        <a:pt x="126" y="26"/>
                      </a:lnTo>
                      <a:lnTo>
                        <a:pt x="130" y="34"/>
                      </a:lnTo>
                      <a:lnTo>
                        <a:pt x="130" y="42"/>
                      </a:lnTo>
                      <a:lnTo>
                        <a:pt x="130" y="50"/>
                      </a:lnTo>
                      <a:lnTo>
                        <a:pt x="130" y="58"/>
                      </a:lnTo>
                      <a:lnTo>
                        <a:pt x="130" y="66"/>
                      </a:lnTo>
                      <a:lnTo>
                        <a:pt x="130" y="74"/>
                      </a:lnTo>
                      <a:lnTo>
                        <a:pt x="132" y="82"/>
                      </a:lnTo>
                      <a:lnTo>
                        <a:pt x="136" y="90"/>
                      </a:lnTo>
                      <a:lnTo>
                        <a:pt x="142" y="96"/>
                      </a:lnTo>
                      <a:lnTo>
                        <a:pt x="226" y="28"/>
                      </a:lnTo>
                      <a:lnTo>
                        <a:pt x="158" y="96"/>
                      </a:lnTo>
                      <a:lnTo>
                        <a:pt x="168" y="98"/>
                      </a:lnTo>
                      <a:lnTo>
                        <a:pt x="174" y="100"/>
                      </a:lnTo>
                      <a:lnTo>
                        <a:pt x="178" y="106"/>
                      </a:lnTo>
                      <a:lnTo>
                        <a:pt x="180" y="112"/>
                      </a:lnTo>
                      <a:lnTo>
                        <a:pt x="180" y="120"/>
                      </a:lnTo>
                      <a:lnTo>
                        <a:pt x="180" y="128"/>
                      </a:lnTo>
                      <a:lnTo>
                        <a:pt x="180" y="134"/>
                      </a:lnTo>
                      <a:lnTo>
                        <a:pt x="182" y="142"/>
                      </a:lnTo>
                      <a:lnTo>
                        <a:pt x="184" y="148"/>
                      </a:lnTo>
                      <a:lnTo>
                        <a:pt x="190" y="152"/>
                      </a:lnTo>
                      <a:lnTo>
                        <a:pt x="190" y="160"/>
                      </a:lnTo>
                      <a:lnTo>
                        <a:pt x="188" y="166"/>
                      </a:lnTo>
                      <a:lnTo>
                        <a:pt x="186" y="174"/>
                      </a:lnTo>
                      <a:lnTo>
                        <a:pt x="182" y="180"/>
                      </a:lnTo>
                      <a:lnTo>
                        <a:pt x="180" y="188"/>
                      </a:lnTo>
                      <a:lnTo>
                        <a:pt x="180" y="194"/>
                      </a:lnTo>
                      <a:lnTo>
                        <a:pt x="180" y="202"/>
                      </a:lnTo>
                      <a:lnTo>
                        <a:pt x="180" y="208"/>
                      </a:lnTo>
                      <a:lnTo>
                        <a:pt x="184" y="214"/>
                      </a:lnTo>
                      <a:lnTo>
                        <a:pt x="190" y="220"/>
                      </a:lnTo>
                      <a:lnTo>
                        <a:pt x="238" y="152"/>
                      </a:lnTo>
                      <a:lnTo>
                        <a:pt x="232" y="154"/>
                      </a:lnTo>
                      <a:lnTo>
                        <a:pt x="230" y="158"/>
                      </a:lnTo>
                      <a:lnTo>
                        <a:pt x="228" y="162"/>
                      </a:lnTo>
                      <a:lnTo>
                        <a:pt x="226" y="166"/>
                      </a:lnTo>
                      <a:lnTo>
                        <a:pt x="226" y="170"/>
                      </a:lnTo>
                      <a:lnTo>
                        <a:pt x="226" y="176"/>
                      </a:lnTo>
                      <a:lnTo>
                        <a:pt x="226" y="180"/>
                      </a:lnTo>
                      <a:lnTo>
                        <a:pt x="226" y="184"/>
                      </a:lnTo>
                      <a:lnTo>
                        <a:pt x="226" y="188"/>
                      </a:lnTo>
                      <a:lnTo>
                        <a:pt x="226" y="192"/>
                      </a:lnTo>
                      <a:lnTo>
                        <a:pt x="238" y="200"/>
                      </a:lnTo>
                      <a:lnTo>
                        <a:pt x="248" y="188"/>
                      </a:lnTo>
                      <a:lnTo>
                        <a:pt x="254" y="174"/>
                      </a:lnTo>
                      <a:lnTo>
                        <a:pt x="256" y="162"/>
                      </a:lnTo>
                      <a:lnTo>
                        <a:pt x="256" y="148"/>
                      </a:lnTo>
                      <a:lnTo>
                        <a:pt x="256" y="136"/>
                      </a:lnTo>
                      <a:lnTo>
                        <a:pt x="256" y="122"/>
                      </a:lnTo>
                      <a:lnTo>
                        <a:pt x="258" y="110"/>
                      </a:lnTo>
                      <a:lnTo>
                        <a:pt x="264" y="98"/>
                      </a:lnTo>
                      <a:lnTo>
                        <a:pt x="276" y="86"/>
                      </a:lnTo>
                      <a:lnTo>
                        <a:pt x="294" y="76"/>
                      </a:lnTo>
                      <a:lnTo>
                        <a:pt x="280" y="96"/>
                      </a:lnTo>
                      <a:lnTo>
                        <a:pt x="274" y="114"/>
                      </a:lnTo>
                      <a:lnTo>
                        <a:pt x="272" y="132"/>
                      </a:lnTo>
                      <a:lnTo>
                        <a:pt x="276" y="148"/>
                      </a:lnTo>
                      <a:lnTo>
                        <a:pt x="282" y="164"/>
                      </a:lnTo>
                      <a:lnTo>
                        <a:pt x="286" y="178"/>
                      </a:lnTo>
                      <a:lnTo>
                        <a:pt x="288" y="192"/>
                      </a:lnTo>
                      <a:lnTo>
                        <a:pt x="284" y="206"/>
                      </a:lnTo>
                      <a:lnTo>
                        <a:pt x="274" y="218"/>
                      </a:lnTo>
                      <a:lnTo>
                        <a:pt x="254" y="232"/>
                      </a:lnTo>
                      <a:lnTo>
                        <a:pt x="268" y="234"/>
                      </a:lnTo>
                      <a:lnTo>
                        <a:pt x="276" y="238"/>
                      </a:lnTo>
                      <a:lnTo>
                        <a:pt x="278" y="242"/>
                      </a:lnTo>
                      <a:lnTo>
                        <a:pt x="278" y="248"/>
                      </a:lnTo>
                      <a:lnTo>
                        <a:pt x="278" y="254"/>
                      </a:lnTo>
                      <a:lnTo>
                        <a:pt x="276" y="260"/>
                      </a:lnTo>
                      <a:lnTo>
                        <a:pt x="274" y="268"/>
                      </a:lnTo>
                      <a:lnTo>
                        <a:pt x="274" y="276"/>
                      </a:lnTo>
                      <a:lnTo>
                        <a:pt x="278" y="286"/>
                      </a:lnTo>
                      <a:lnTo>
                        <a:pt x="286" y="296"/>
                      </a:lnTo>
                      <a:lnTo>
                        <a:pt x="288" y="282"/>
                      </a:lnTo>
                      <a:lnTo>
                        <a:pt x="294" y="268"/>
                      </a:lnTo>
                      <a:lnTo>
                        <a:pt x="302" y="256"/>
                      </a:lnTo>
                      <a:lnTo>
                        <a:pt x="310" y="244"/>
                      </a:lnTo>
                      <a:lnTo>
                        <a:pt x="320" y="234"/>
                      </a:lnTo>
                      <a:lnTo>
                        <a:pt x="332" y="226"/>
                      </a:lnTo>
                      <a:lnTo>
                        <a:pt x="342" y="218"/>
                      </a:lnTo>
                      <a:lnTo>
                        <a:pt x="352" y="212"/>
                      </a:lnTo>
                      <a:lnTo>
                        <a:pt x="362" y="206"/>
                      </a:lnTo>
                      <a:lnTo>
                        <a:pt x="370" y="200"/>
                      </a:lnTo>
                      <a:lnTo>
                        <a:pt x="366" y="202"/>
                      </a:lnTo>
                      <a:lnTo>
                        <a:pt x="364" y="206"/>
                      </a:lnTo>
                      <a:lnTo>
                        <a:pt x="362" y="208"/>
                      </a:lnTo>
                      <a:lnTo>
                        <a:pt x="362" y="212"/>
                      </a:lnTo>
                      <a:lnTo>
                        <a:pt x="362" y="214"/>
                      </a:lnTo>
                      <a:lnTo>
                        <a:pt x="362" y="218"/>
                      </a:lnTo>
                      <a:lnTo>
                        <a:pt x="362" y="222"/>
                      </a:lnTo>
                      <a:lnTo>
                        <a:pt x="362" y="226"/>
                      </a:lnTo>
                      <a:lnTo>
                        <a:pt x="362" y="228"/>
                      </a:lnTo>
                      <a:lnTo>
                        <a:pt x="362" y="232"/>
                      </a:lnTo>
                      <a:lnTo>
                        <a:pt x="360" y="230"/>
                      </a:lnTo>
                      <a:lnTo>
                        <a:pt x="358" y="228"/>
                      </a:lnTo>
                      <a:lnTo>
                        <a:pt x="358" y="226"/>
                      </a:lnTo>
                      <a:lnTo>
                        <a:pt x="356" y="224"/>
                      </a:lnTo>
                      <a:lnTo>
                        <a:pt x="354" y="224"/>
                      </a:lnTo>
                      <a:lnTo>
                        <a:pt x="352" y="222"/>
                      </a:lnTo>
                      <a:lnTo>
                        <a:pt x="348" y="222"/>
                      </a:lnTo>
                      <a:lnTo>
                        <a:pt x="346" y="220"/>
                      </a:lnTo>
                      <a:lnTo>
                        <a:pt x="344" y="220"/>
                      </a:lnTo>
                      <a:lnTo>
                        <a:pt x="342" y="220"/>
                      </a:lnTo>
                      <a:lnTo>
                        <a:pt x="332" y="226"/>
                      </a:lnTo>
                      <a:lnTo>
                        <a:pt x="324" y="234"/>
                      </a:lnTo>
                      <a:lnTo>
                        <a:pt x="320" y="242"/>
                      </a:lnTo>
                      <a:lnTo>
                        <a:pt x="318" y="250"/>
                      </a:lnTo>
                      <a:lnTo>
                        <a:pt x="316" y="260"/>
                      </a:lnTo>
                      <a:lnTo>
                        <a:pt x="318" y="268"/>
                      </a:lnTo>
                      <a:lnTo>
                        <a:pt x="320" y="278"/>
                      </a:lnTo>
                      <a:lnTo>
                        <a:pt x="324" y="286"/>
                      </a:lnTo>
                      <a:lnTo>
                        <a:pt x="330" y="292"/>
                      </a:lnTo>
                      <a:lnTo>
                        <a:pt x="334" y="296"/>
                      </a:lnTo>
                      <a:lnTo>
                        <a:pt x="342" y="308"/>
                      </a:lnTo>
                      <a:lnTo>
                        <a:pt x="344" y="302"/>
                      </a:lnTo>
                      <a:lnTo>
                        <a:pt x="348" y="296"/>
                      </a:lnTo>
                      <a:lnTo>
                        <a:pt x="350" y="292"/>
                      </a:lnTo>
                      <a:lnTo>
                        <a:pt x="354" y="286"/>
                      </a:lnTo>
                      <a:lnTo>
                        <a:pt x="358" y="282"/>
                      </a:lnTo>
                      <a:lnTo>
                        <a:pt x="364" y="276"/>
                      </a:lnTo>
                      <a:lnTo>
                        <a:pt x="368" y="272"/>
                      </a:lnTo>
                      <a:lnTo>
                        <a:pt x="372" y="268"/>
                      </a:lnTo>
                      <a:lnTo>
                        <a:pt x="378" y="264"/>
                      </a:lnTo>
                      <a:lnTo>
                        <a:pt x="382" y="260"/>
                      </a:lnTo>
                      <a:lnTo>
                        <a:pt x="384" y="264"/>
                      </a:lnTo>
                      <a:lnTo>
                        <a:pt x="386" y="268"/>
                      </a:lnTo>
                      <a:lnTo>
                        <a:pt x="390" y="268"/>
                      </a:lnTo>
                      <a:lnTo>
                        <a:pt x="392" y="270"/>
                      </a:lnTo>
                      <a:lnTo>
                        <a:pt x="396" y="270"/>
                      </a:lnTo>
                      <a:lnTo>
                        <a:pt x="402" y="270"/>
                      </a:lnTo>
                      <a:lnTo>
                        <a:pt x="406" y="270"/>
                      </a:lnTo>
                      <a:lnTo>
                        <a:pt x="410" y="268"/>
                      </a:lnTo>
                      <a:lnTo>
                        <a:pt x="414" y="268"/>
                      </a:lnTo>
                      <a:lnTo>
                        <a:pt x="418" y="268"/>
                      </a:lnTo>
                      <a:lnTo>
                        <a:pt x="424" y="280"/>
                      </a:lnTo>
                      <a:lnTo>
                        <a:pt x="424" y="296"/>
                      </a:lnTo>
                      <a:lnTo>
                        <a:pt x="420" y="312"/>
                      </a:lnTo>
                      <a:lnTo>
                        <a:pt x="414" y="328"/>
                      </a:lnTo>
                      <a:lnTo>
                        <a:pt x="406" y="344"/>
                      </a:lnTo>
                      <a:lnTo>
                        <a:pt x="402" y="358"/>
                      </a:lnTo>
                      <a:lnTo>
                        <a:pt x="400" y="368"/>
                      </a:lnTo>
                      <a:lnTo>
                        <a:pt x="404" y="376"/>
                      </a:lnTo>
                      <a:lnTo>
                        <a:pt x="416" y="378"/>
                      </a:lnTo>
                      <a:lnTo>
                        <a:pt x="438" y="376"/>
                      </a:lnTo>
                      <a:lnTo>
                        <a:pt x="444" y="376"/>
                      </a:lnTo>
                      <a:lnTo>
                        <a:pt x="452" y="376"/>
                      </a:lnTo>
                      <a:lnTo>
                        <a:pt x="458" y="376"/>
                      </a:lnTo>
                      <a:lnTo>
                        <a:pt x="466" y="374"/>
                      </a:lnTo>
                      <a:lnTo>
                        <a:pt x="474" y="370"/>
                      </a:lnTo>
                      <a:lnTo>
                        <a:pt x="482" y="368"/>
                      </a:lnTo>
                      <a:lnTo>
                        <a:pt x="490" y="364"/>
                      </a:lnTo>
                      <a:lnTo>
                        <a:pt x="498" y="362"/>
                      </a:lnTo>
                      <a:lnTo>
                        <a:pt x="506" y="358"/>
                      </a:lnTo>
                      <a:lnTo>
                        <a:pt x="514" y="356"/>
                      </a:lnTo>
                      <a:lnTo>
                        <a:pt x="508" y="364"/>
                      </a:lnTo>
                      <a:lnTo>
                        <a:pt x="502" y="374"/>
                      </a:lnTo>
                      <a:lnTo>
                        <a:pt x="496" y="384"/>
                      </a:lnTo>
                      <a:lnTo>
                        <a:pt x="492" y="394"/>
                      </a:lnTo>
                      <a:lnTo>
                        <a:pt x="488" y="406"/>
                      </a:lnTo>
                      <a:lnTo>
                        <a:pt x="486" y="416"/>
                      </a:lnTo>
                      <a:lnTo>
                        <a:pt x="486" y="428"/>
                      </a:lnTo>
                      <a:lnTo>
                        <a:pt x="486" y="438"/>
                      </a:lnTo>
                      <a:lnTo>
                        <a:pt x="488" y="450"/>
                      </a:lnTo>
                      <a:lnTo>
                        <a:pt x="494" y="460"/>
                      </a:lnTo>
                      <a:lnTo>
                        <a:pt x="514" y="460"/>
                      </a:lnTo>
                      <a:lnTo>
                        <a:pt x="506" y="468"/>
                      </a:lnTo>
                      <a:lnTo>
                        <a:pt x="500" y="474"/>
                      </a:lnTo>
                      <a:lnTo>
                        <a:pt x="494" y="482"/>
                      </a:lnTo>
                      <a:lnTo>
                        <a:pt x="488" y="490"/>
                      </a:lnTo>
                      <a:lnTo>
                        <a:pt x="484" y="496"/>
                      </a:lnTo>
                      <a:lnTo>
                        <a:pt x="480" y="504"/>
                      </a:lnTo>
                      <a:lnTo>
                        <a:pt x="476" y="512"/>
                      </a:lnTo>
                      <a:lnTo>
                        <a:pt x="472" y="520"/>
                      </a:lnTo>
                      <a:lnTo>
                        <a:pt x="468" y="528"/>
                      </a:lnTo>
                      <a:lnTo>
                        <a:pt x="466" y="536"/>
                      </a:lnTo>
                      <a:lnTo>
                        <a:pt x="478" y="548"/>
                      </a:lnTo>
                      <a:lnTo>
                        <a:pt x="468" y="552"/>
                      </a:lnTo>
                      <a:lnTo>
                        <a:pt x="458" y="558"/>
                      </a:lnTo>
                      <a:lnTo>
                        <a:pt x="450" y="564"/>
                      </a:lnTo>
                      <a:lnTo>
                        <a:pt x="444" y="572"/>
                      </a:lnTo>
                      <a:lnTo>
                        <a:pt x="440" y="582"/>
                      </a:lnTo>
                      <a:lnTo>
                        <a:pt x="438" y="592"/>
                      </a:lnTo>
                      <a:lnTo>
                        <a:pt x="440" y="600"/>
                      </a:lnTo>
                      <a:lnTo>
                        <a:pt x="442" y="610"/>
                      </a:lnTo>
                      <a:lnTo>
                        <a:pt x="448" y="618"/>
                      </a:lnTo>
                      <a:lnTo>
                        <a:pt x="458" y="624"/>
                      </a:lnTo>
                      <a:lnTo>
                        <a:pt x="534" y="548"/>
                      </a:lnTo>
                      <a:lnTo>
                        <a:pt x="532" y="554"/>
                      </a:lnTo>
                      <a:lnTo>
                        <a:pt x="528" y="560"/>
                      </a:lnTo>
                      <a:lnTo>
                        <a:pt x="526" y="566"/>
                      </a:lnTo>
                      <a:lnTo>
                        <a:pt x="522" y="570"/>
                      </a:lnTo>
                      <a:lnTo>
                        <a:pt x="518" y="576"/>
                      </a:lnTo>
                      <a:lnTo>
                        <a:pt x="516" y="582"/>
                      </a:lnTo>
                      <a:lnTo>
                        <a:pt x="514" y="588"/>
                      </a:lnTo>
                      <a:lnTo>
                        <a:pt x="516" y="592"/>
                      </a:lnTo>
                      <a:lnTo>
                        <a:pt x="520" y="598"/>
                      </a:lnTo>
                      <a:lnTo>
                        <a:pt x="526" y="604"/>
                      </a:lnTo>
                      <a:lnTo>
                        <a:pt x="534" y="596"/>
                      </a:lnTo>
                      <a:lnTo>
                        <a:pt x="530" y="594"/>
                      </a:lnTo>
                      <a:lnTo>
                        <a:pt x="526" y="596"/>
                      </a:lnTo>
                      <a:lnTo>
                        <a:pt x="526" y="602"/>
                      </a:lnTo>
                      <a:lnTo>
                        <a:pt x="524" y="610"/>
                      </a:lnTo>
                      <a:lnTo>
                        <a:pt x="524" y="620"/>
                      </a:lnTo>
                      <a:lnTo>
                        <a:pt x="524" y="630"/>
                      </a:lnTo>
                      <a:lnTo>
                        <a:pt x="524" y="642"/>
                      </a:lnTo>
                      <a:lnTo>
                        <a:pt x="526" y="652"/>
                      </a:lnTo>
                      <a:lnTo>
                        <a:pt x="526" y="662"/>
                      </a:lnTo>
                      <a:lnTo>
                        <a:pt x="526" y="672"/>
                      </a:lnTo>
                      <a:lnTo>
                        <a:pt x="506" y="652"/>
                      </a:lnTo>
                      <a:lnTo>
                        <a:pt x="496" y="656"/>
                      </a:lnTo>
                      <a:lnTo>
                        <a:pt x="488" y="660"/>
                      </a:lnTo>
                      <a:lnTo>
                        <a:pt x="482" y="666"/>
                      </a:lnTo>
                      <a:lnTo>
                        <a:pt x="476" y="672"/>
                      </a:lnTo>
                      <a:lnTo>
                        <a:pt x="472" y="678"/>
                      </a:lnTo>
                      <a:lnTo>
                        <a:pt x="468" y="686"/>
                      </a:lnTo>
                      <a:lnTo>
                        <a:pt x="464" y="694"/>
                      </a:lnTo>
                      <a:lnTo>
                        <a:pt x="462" y="704"/>
                      </a:lnTo>
                      <a:lnTo>
                        <a:pt x="460" y="712"/>
                      </a:lnTo>
                      <a:lnTo>
                        <a:pt x="458" y="720"/>
                      </a:lnTo>
                      <a:lnTo>
                        <a:pt x="468" y="724"/>
                      </a:lnTo>
                      <a:lnTo>
                        <a:pt x="480" y="724"/>
                      </a:lnTo>
                      <a:lnTo>
                        <a:pt x="492" y="722"/>
                      </a:lnTo>
                      <a:lnTo>
                        <a:pt x="504" y="718"/>
                      </a:lnTo>
                      <a:lnTo>
                        <a:pt x="514" y="712"/>
                      </a:lnTo>
                      <a:lnTo>
                        <a:pt x="526" y="706"/>
                      </a:lnTo>
                      <a:lnTo>
                        <a:pt x="536" y="702"/>
                      </a:lnTo>
                      <a:lnTo>
                        <a:pt x="544" y="696"/>
                      </a:lnTo>
                      <a:lnTo>
                        <a:pt x="550" y="694"/>
                      </a:lnTo>
                      <a:lnTo>
                        <a:pt x="554" y="692"/>
                      </a:lnTo>
                      <a:lnTo>
                        <a:pt x="552" y="700"/>
                      </a:lnTo>
                      <a:lnTo>
                        <a:pt x="548" y="706"/>
                      </a:lnTo>
                      <a:lnTo>
                        <a:pt x="544" y="714"/>
                      </a:lnTo>
                      <a:lnTo>
                        <a:pt x="540" y="722"/>
                      </a:lnTo>
                      <a:lnTo>
                        <a:pt x="538" y="728"/>
                      </a:lnTo>
                      <a:lnTo>
                        <a:pt x="534" y="736"/>
                      </a:lnTo>
                      <a:lnTo>
                        <a:pt x="534" y="744"/>
                      </a:lnTo>
                      <a:lnTo>
                        <a:pt x="534" y="752"/>
                      </a:lnTo>
                      <a:lnTo>
                        <a:pt x="536" y="760"/>
                      </a:lnTo>
                      <a:lnTo>
                        <a:pt x="542" y="768"/>
                      </a:lnTo>
                      <a:lnTo>
                        <a:pt x="562" y="740"/>
                      </a:lnTo>
                      <a:lnTo>
                        <a:pt x="564" y="742"/>
                      </a:lnTo>
                      <a:lnTo>
                        <a:pt x="562" y="746"/>
                      </a:lnTo>
                      <a:lnTo>
                        <a:pt x="560" y="750"/>
                      </a:lnTo>
                      <a:lnTo>
                        <a:pt x="556" y="756"/>
                      </a:lnTo>
                      <a:lnTo>
                        <a:pt x="552" y="762"/>
                      </a:lnTo>
                      <a:lnTo>
                        <a:pt x="548" y="768"/>
                      </a:lnTo>
                      <a:lnTo>
                        <a:pt x="546" y="776"/>
                      </a:lnTo>
                      <a:lnTo>
                        <a:pt x="546" y="784"/>
                      </a:lnTo>
                      <a:lnTo>
                        <a:pt x="548" y="790"/>
                      </a:lnTo>
                      <a:lnTo>
                        <a:pt x="554" y="796"/>
                      </a:lnTo>
                      <a:lnTo>
                        <a:pt x="574" y="776"/>
                      </a:lnTo>
                      <a:lnTo>
                        <a:pt x="564" y="794"/>
                      </a:lnTo>
                      <a:lnTo>
                        <a:pt x="558" y="814"/>
                      </a:lnTo>
                      <a:lnTo>
                        <a:pt x="554" y="834"/>
                      </a:lnTo>
                      <a:lnTo>
                        <a:pt x="550" y="854"/>
                      </a:lnTo>
                      <a:lnTo>
                        <a:pt x="548" y="876"/>
                      </a:lnTo>
                      <a:lnTo>
                        <a:pt x="546" y="896"/>
                      </a:lnTo>
                      <a:lnTo>
                        <a:pt x="542" y="916"/>
                      </a:lnTo>
                      <a:lnTo>
                        <a:pt x="536" y="934"/>
                      </a:lnTo>
                      <a:lnTo>
                        <a:pt x="526" y="952"/>
                      </a:lnTo>
                      <a:lnTo>
                        <a:pt x="514" y="968"/>
                      </a:lnTo>
                      <a:lnTo>
                        <a:pt x="526" y="980"/>
                      </a:lnTo>
                      <a:lnTo>
                        <a:pt x="554" y="952"/>
                      </a:lnTo>
                      <a:lnTo>
                        <a:pt x="554" y="956"/>
                      </a:lnTo>
                      <a:lnTo>
                        <a:pt x="552" y="958"/>
                      </a:lnTo>
                      <a:lnTo>
                        <a:pt x="550" y="962"/>
                      </a:lnTo>
                      <a:lnTo>
                        <a:pt x="548" y="966"/>
                      </a:lnTo>
                      <a:lnTo>
                        <a:pt x="546" y="968"/>
                      </a:lnTo>
                      <a:lnTo>
                        <a:pt x="544" y="972"/>
                      </a:lnTo>
                      <a:lnTo>
                        <a:pt x="542" y="976"/>
                      </a:lnTo>
                      <a:lnTo>
                        <a:pt x="542" y="980"/>
                      </a:lnTo>
                      <a:lnTo>
                        <a:pt x="542" y="984"/>
                      </a:lnTo>
                      <a:lnTo>
                        <a:pt x="542" y="988"/>
                      </a:lnTo>
                      <a:lnTo>
                        <a:pt x="590" y="1000"/>
                      </a:lnTo>
                      <a:lnTo>
                        <a:pt x="586" y="1022"/>
                      </a:lnTo>
                      <a:lnTo>
                        <a:pt x="582" y="1046"/>
                      </a:lnTo>
                      <a:lnTo>
                        <a:pt x="582" y="1070"/>
                      </a:lnTo>
                      <a:lnTo>
                        <a:pt x="580" y="1094"/>
                      </a:lnTo>
                      <a:lnTo>
                        <a:pt x="578" y="1118"/>
                      </a:lnTo>
                      <a:lnTo>
                        <a:pt x="572" y="1140"/>
                      </a:lnTo>
                      <a:lnTo>
                        <a:pt x="566" y="1160"/>
                      </a:lnTo>
                      <a:lnTo>
                        <a:pt x="554" y="1180"/>
                      </a:lnTo>
                      <a:lnTo>
                        <a:pt x="536" y="1196"/>
                      </a:lnTo>
                      <a:lnTo>
                        <a:pt x="514" y="1208"/>
                      </a:lnTo>
                      <a:lnTo>
                        <a:pt x="508" y="1198"/>
                      </a:lnTo>
                      <a:lnTo>
                        <a:pt x="504" y="1188"/>
                      </a:lnTo>
                      <a:lnTo>
                        <a:pt x="502" y="1174"/>
                      </a:lnTo>
                      <a:lnTo>
                        <a:pt x="502" y="1160"/>
                      </a:lnTo>
                      <a:lnTo>
                        <a:pt x="506" y="1144"/>
                      </a:lnTo>
                      <a:lnTo>
                        <a:pt x="510" y="1128"/>
                      </a:lnTo>
                      <a:lnTo>
                        <a:pt x="516" y="1112"/>
                      </a:lnTo>
                      <a:lnTo>
                        <a:pt x="522" y="1094"/>
                      </a:lnTo>
                      <a:lnTo>
                        <a:pt x="532" y="1080"/>
                      </a:lnTo>
                      <a:lnTo>
                        <a:pt x="542" y="1064"/>
                      </a:lnTo>
                      <a:lnTo>
                        <a:pt x="542" y="1056"/>
                      </a:lnTo>
                      <a:lnTo>
                        <a:pt x="554" y="1056"/>
                      </a:lnTo>
                      <a:lnTo>
                        <a:pt x="556" y="1066"/>
                      </a:lnTo>
                      <a:lnTo>
                        <a:pt x="554" y="1072"/>
                      </a:lnTo>
                      <a:lnTo>
                        <a:pt x="548" y="1080"/>
                      </a:lnTo>
                      <a:lnTo>
                        <a:pt x="542" y="1086"/>
                      </a:lnTo>
                      <a:lnTo>
                        <a:pt x="536" y="1092"/>
                      </a:lnTo>
                      <a:lnTo>
                        <a:pt x="530" y="1098"/>
                      </a:lnTo>
                      <a:lnTo>
                        <a:pt x="526" y="1104"/>
                      </a:lnTo>
                      <a:lnTo>
                        <a:pt x="524" y="1110"/>
                      </a:lnTo>
                      <a:lnTo>
                        <a:pt x="526" y="1116"/>
                      </a:lnTo>
                      <a:lnTo>
                        <a:pt x="534" y="1124"/>
                      </a:lnTo>
                      <a:lnTo>
                        <a:pt x="542" y="1120"/>
                      </a:lnTo>
                      <a:lnTo>
                        <a:pt x="548" y="1116"/>
                      </a:lnTo>
                      <a:lnTo>
                        <a:pt x="556" y="1110"/>
                      </a:lnTo>
                      <a:lnTo>
                        <a:pt x="564" y="1104"/>
                      </a:lnTo>
                      <a:lnTo>
                        <a:pt x="570" y="1098"/>
                      </a:lnTo>
                      <a:lnTo>
                        <a:pt x="578" y="1090"/>
                      </a:lnTo>
                      <a:lnTo>
                        <a:pt x="582" y="1082"/>
                      </a:lnTo>
                      <a:lnTo>
                        <a:pt x="586" y="1074"/>
                      </a:lnTo>
                      <a:lnTo>
                        <a:pt x="588" y="1066"/>
                      </a:lnTo>
                      <a:lnTo>
                        <a:pt x="590" y="1056"/>
                      </a:lnTo>
                      <a:lnTo>
                        <a:pt x="590" y="1050"/>
                      </a:lnTo>
                      <a:lnTo>
                        <a:pt x="590" y="1044"/>
                      </a:lnTo>
                      <a:lnTo>
                        <a:pt x="592" y="1038"/>
                      </a:lnTo>
                      <a:lnTo>
                        <a:pt x="592" y="1032"/>
                      </a:lnTo>
                      <a:lnTo>
                        <a:pt x="592" y="1026"/>
                      </a:lnTo>
                      <a:lnTo>
                        <a:pt x="592" y="1020"/>
                      </a:lnTo>
                      <a:lnTo>
                        <a:pt x="590" y="1014"/>
                      </a:lnTo>
                      <a:lnTo>
                        <a:pt x="588" y="1008"/>
                      </a:lnTo>
                      <a:lnTo>
                        <a:pt x="586" y="1004"/>
                      </a:lnTo>
                      <a:lnTo>
                        <a:pt x="582" y="1000"/>
                      </a:lnTo>
                      <a:lnTo>
                        <a:pt x="566" y="1010"/>
                      </a:lnTo>
                      <a:lnTo>
                        <a:pt x="552" y="1018"/>
                      </a:lnTo>
                      <a:lnTo>
                        <a:pt x="540" y="1026"/>
                      </a:lnTo>
                      <a:lnTo>
                        <a:pt x="528" y="1032"/>
                      </a:lnTo>
                      <a:lnTo>
                        <a:pt x="516" y="1040"/>
                      </a:lnTo>
                      <a:lnTo>
                        <a:pt x="506" y="1046"/>
                      </a:lnTo>
                      <a:lnTo>
                        <a:pt x="498" y="1056"/>
                      </a:lnTo>
                      <a:lnTo>
                        <a:pt x="490" y="1066"/>
                      </a:lnTo>
                      <a:lnTo>
                        <a:pt x="484" y="1080"/>
                      </a:lnTo>
                      <a:lnTo>
                        <a:pt x="478" y="1096"/>
                      </a:lnTo>
                      <a:lnTo>
                        <a:pt x="484" y="1076"/>
                      </a:lnTo>
                      <a:lnTo>
                        <a:pt x="488" y="1054"/>
                      </a:lnTo>
                      <a:lnTo>
                        <a:pt x="494" y="1032"/>
                      </a:lnTo>
                      <a:lnTo>
                        <a:pt x="500" y="1012"/>
                      </a:lnTo>
                      <a:lnTo>
                        <a:pt x="506" y="990"/>
                      </a:lnTo>
                      <a:lnTo>
                        <a:pt x="510" y="968"/>
                      </a:lnTo>
                      <a:lnTo>
                        <a:pt x="514" y="948"/>
                      </a:lnTo>
                      <a:lnTo>
                        <a:pt x="516" y="928"/>
                      </a:lnTo>
                      <a:lnTo>
                        <a:pt x="516" y="910"/>
                      </a:lnTo>
                      <a:lnTo>
                        <a:pt x="514" y="892"/>
                      </a:lnTo>
                      <a:lnTo>
                        <a:pt x="506" y="894"/>
                      </a:lnTo>
                      <a:lnTo>
                        <a:pt x="500" y="896"/>
                      </a:lnTo>
                      <a:lnTo>
                        <a:pt x="492" y="898"/>
                      </a:lnTo>
                      <a:lnTo>
                        <a:pt x="486" y="902"/>
                      </a:lnTo>
                      <a:lnTo>
                        <a:pt x="478" y="904"/>
                      </a:lnTo>
                      <a:lnTo>
                        <a:pt x="472" y="908"/>
                      </a:lnTo>
                      <a:lnTo>
                        <a:pt x="464" y="914"/>
                      </a:lnTo>
                      <a:lnTo>
                        <a:pt x="458" y="920"/>
                      </a:lnTo>
                      <a:lnTo>
                        <a:pt x="452" y="926"/>
                      </a:lnTo>
                      <a:lnTo>
                        <a:pt x="446" y="932"/>
                      </a:lnTo>
                      <a:lnTo>
                        <a:pt x="430" y="892"/>
                      </a:lnTo>
                      <a:lnTo>
                        <a:pt x="418" y="904"/>
                      </a:lnTo>
                      <a:lnTo>
                        <a:pt x="412" y="914"/>
                      </a:lnTo>
                      <a:lnTo>
                        <a:pt x="410" y="928"/>
                      </a:lnTo>
                      <a:lnTo>
                        <a:pt x="410" y="940"/>
                      </a:lnTo>
                      <a:lnTo>
                        <a:pt x="412" y="952"/>
                      </a:lnTo>
                      <a:lnTo>
                        <a:pt x="416" y="964"/>
                      </a:lnTo>
                      <a:lnTo>
                        <a:pt x="418" y="976"/>
                      </a:lnTo>
                      <a:lnTo>
                        <a:pt x="420" y="988"/>
                      </a:lnTo>
                      <a:lnTo>
                        <a:pt x="420" y="998"/>
                      </a:lnTo>
                      <a:lnTo>
                        <a:pt x="418" y="1008"/>
                      </a:lnTo>
                      <a:lnTo>
                        <a:pt x="430" y="1000"/>
                      </a:lnTo>
                      <a:lnTo>
                        <a:pt x="426" y="1008"/>
                      </a:lnTo>
                      <a:lnTo>
                        <a:pt x="424" y="1020"/>
                      </a:lnTo>
                      <a:lnTo>
                        <a:pt x="422" y="1032"/>
                      </a:lnTo>
                      <a:lnTo>
                        <a:pt x="420" y="1044"/>
                      </a:lnTo>
                      <a:lnTo>
                        <a:pt x="416" y="1060"/>
                      </a:lnTo>
                      <a:lnTo>
                        <a:pt x="414" y="1074"/>
                      </a:lnTo>
                      <a:lnTo>
                        <a:pt x="412" y="1088"/>
                      </a:lnTo>
                      <a:lnTo>
                        <a:pt x="408" y="1102"/>
                      </a:lnTo>
                      <a:lnTo>
                        <a:pt x="404" y="1114"/>
                      </a:lnTo>
                      <a:lnTo>
                        <a:pt x="398" y="1124"/>
                      </a:lnTo>
                      <a:lnTo>
                        <a:pt x="396" y="1110"/>
                      </a:lnTo>
                      <a:lnTo>
                        <a:pt x="396" y="1094"/>
                      </a:lnTo>
                      <a:lnTo>
                        <a:pt x="398" y="1080"/>
                      </a:lnTo>
                      <a:lnTo>
                        <a:pt x="402" y="1068"/>
                      </a:lnTo>
                      <a:lnTo>
                        <a:pt x="406" y="1054"/>
                      </a:lnTo>
                      <a:lnTo>
                        <a:pt x="408" y="1042"/>
                      </a:lnTo>
                      <a:lnTo>
                        <a:pt x="410" y="1028"/>
                      </a:lnTo>
                      <a:lnTo>
                        <a:pt x="408" y="1016"/>
                      </a:lnTo>
                      <a:lnTo>
                        <a:pt x="406" y="1002"/>
                      </a:lnTo>
                      <a:lnTo>
                        <a:pt x="398" y="988"/>
                      </a:lnTo>
                      <a:lnTo>
                        <a:pt x="390" y="1000"/>
                      </a:lnTo>
                      <a:lnTo>
                        <a:pt x="388" y="992"/>
                      </a:lnTo>
                      <a:lnTo>
                        <a:pt x="388" y="984"/>
                      </a:lnTo>
                      <a:lnTo>
                        <a:pt x="388" y="972"/>
                      </a:lnTo>
                      <a:lnTo>
                        <a:pt x="388" y="958"/>
                      </a:lnTo>
                      <a:lnTo>
                        <a:pt x="388" y="944"/>
                      </a:lnTo>
                      <a:lnTo>
                        <a:pt x="390" y="928"/>
                      </a:lnTo>
                      <a:lnTo>
                        <a:pt x="392" y="914"/>
                      </a:lnTo>
                      <a:lnTo>
                        <a:pt x="396" y="898"/>
                      </a:lnTo>
                      <a:lnTo>
                        <a:pt x="402" y="884"/>
                      </a:lnTo>
                      <a:lnTo>
                        <a:pt x="410" y="872"/>
                      </a:lnTo>
                      <a:lnTo>
                        <a:pt x="418" y="872"/>
                      </a:lnTo>
                      <a:lnTo>
                        <a:pt x="426" y="870"/>
                      </a:lnTo>
                      <a:lnTo>
                        <a:pt x="434" y="866"/>
                      </a:lnTo>
                      <a:lnTo>
                        <a:pt x="440" y="862"/>
                      </a:lnTo>
                      <a:lnTo>
                        <a:pt x="448" y="858"/>
                      </a:lnTo>
                      <a:lnTo>
                        <a:pt x="456" y="854"/>
                      </a:lnTo>
                      <a:lnTo>
                        <a:pt x="462" y="850"/>
                      </a:lnTo>
                      <a:lnTo>
                        <a:pt x="470" y="844"/>
                      </a:lnTo>
                      <a:lnTo>
                        <a:pt x="478" y="840"/>
                      </a:lnTo>
                      <a:lnTo>
                        <a:pt x="486" y="836"/>
                      </a:lnTo>
                      <a:lnTo>
                        <a:pt x="482" y="828"/>
                      </a:lnTo>
                      <a:lnTo>
                        <a:pt x="478" y="822"/>
                      </a:lnTo>
                      <a:lnTo>
                        <a:pt x="472" y="818"/>
                      </a:lnTo>
                      <a:lnTo>
                        <a:pt x="464" y="816"/>
                      </a:lnTo>
                      <a:lnTo>
                        <a:pt x="458" y="814"/>
                      </a:lnTo>
                      <a:lnTo>
                        <a:pt x="450" y="814"/>
                      </a:lnTo>
                      <a:lnTo>
                        <a:pt x="444" y="814"/>
                      </a:lnTo>
                      <a:lnTo>
                        <a:pt x="438" y="814"/>
                      </a:lnTo>
                      <a:lnTo>
                        <a:pt x="434" y="816"/>
                      </a:lnTo>
                      <a:lnTo>
                        <a:pt x="430" y="816"/>
                      </a:lnTo>
                      <a:lnTo>
                        <a:pt x="430" y="836"/>
                      </a:lnTo>
                      <a:lnTo>
                        <a:pt x="422" y="836"/>
                      </a:lnTo>
                      <a:lnTo>
                        <a:pt x="416" y="836"/>
                      </a:lnTo>
                      <a:lnTo>
                        <a:pt x="408" y="836"/>
                      </a:lnTo>
                      <a:lnTo>
                        <a:pt x="402" y="836"/>
                      </a:lnTo>
                      <a:lnTo>
                        <a:pt x="396" y="838"/>
                      </a:lnTo>
                      <a:lnTo>
                        <a:pt x="390" y="838"/>
                      </a:lnTo>
                      <a:lnTo>
                        <a:pt x="384" y="842"/>
                      </a:lnTo>
                      <a:lnTo>
                        <a:pt x="378" y="844"/>
                      </a:lnTo>
                      <a:lnTo>
                        <a:pt x="374" y="850"/>
                      </a:lnTo>
                      <a:lnTo>
                        <a:pt x="370" y="856"/>
                      </a:lnTo>
                      <a:lnTo>
                        <a:pt x="370" y="848"/>
                      </a:lnTo>
                      <a:lnTo>
                        <a:pt x="370" y="842"/>
                      </a:lnTo>
                      <a:lnTo>
                        <a:pt x="372" y="834"/>
                      </a:lnTo>
                      <a:lnTo>
                        <a:pt x="372" y="826"/>
                      </a:lnTo>
                      <a:lnTo>
                        <a:pt x="372" y="820"/>
                      </a:lnTo>
                      <a:lnTo>
                        <a:pt x="372" y="812"/>
                      </a:lnTo>
                      <a:lnTo>
                        <a:pt x="370" y="806"/>
                      </a:lnTo>
                      <a:lnTo>
                        <a:pt x="368" y="800"/>
                      </a:lnTo>
                      <a:lnTo>
                        <a:pt x="366" y="794"/>
                      </a:lnTo>
                      <a:lnTo>
                        <a:pt x="362" y="788"/>
                      </a:lnTo>
                      <a:lnTo>
                        <a:pt x="354" y="796"/>
                      </a:lnTo>
                      <a:lnTo>
                        <a:pt x="348" y="804"/>
                      </a:lnTo>
                      <a:lnTo>
                        <a:pt x="342" y="812"/>
                      </a:lnTo>
                      <a:lnTo>
                        <a:pt x="340" y="822"/>
                      </a:lnTo>
                      <a:lnTo>
                        <a:pt x="338" y="832"/>
                      </a:lnTo>
                      <a:lnTo>
                        <a:pt x="338" y="842"/>
                      </a:lnTo>
                      <a:lnTo>
                        <a:pt x="338" y="852"/>
                      </a:lnTo>
                      <a:lnTo>
                        <a:pt x="340" y="862"/>
                      </a:lnTo>
                      <a:lnTo>
                        <a:pt x="340" y="874"/>
                      </a:lnTo>
                      <a:lnTo>
                        <a:pt x="342" y="884"/>
                      </a:lnTo>
                      <a:lnTo>
                        <a:pt x="350" y="884"/>
                      </a:lnTo>
                      <a:lnTo>
                        <a:pt x="350" y="952"/>
                      </a:lnTo>
                      <a:lnTo>
                        <a:pt x="346" y="944"/>
                      </a:lnTo>
                      <a:lnTo>
                        <a:pt x="344" y="936"/>
                      </a:lnTo>
                      <a:lnTo>
                        <a:pt x="342" y="928"/>
                      </a:lnTo>
                      <a:lnTo>
                        <a:pt x="338" y="920"/>
                      </a:lnTo>
                      <a:lnTo>
                        <a:pt x="336" y="912"/>
                      </a:lnTo>
                      <a:lnTo>
                        <a:pt x="334" y="904"/>
                      </a:lnTo>
                      <a:lnTo>
                        <a:pt x="330" y="898"/>
                      </a:lnTo>
                      <a:lnTo>
                        <a:pt x="326" y="892"/>
                      </a:lnTo>
                      <a:lnTo>
                        <a:pt x="320" y="888"/>
                      </a:lnTo>
                      <a:lnTo>
                        <a:pt x="314" y="884"/>
                      </a:lnTo>
                      <a:lnTo>
                        <a:pt x="310" y="862"/>
                      </a:lnTo>
                      <a:lnTo>
                        <a:pt x="314" y="842"/>
                      </a:lnTo>
                      <a:lnTo>
                        <a:pt x="320" y="822"/>
                      </a:lnTo>
                      <a:lnTo>
                        <a:pt x="330" y="804"/>
                      </a:lnTo>
                      <a:lnTo>
                        <a:pt x="340" y="786"/>
                      </a:lnTo>
                      <a:lnTo>
                        <a:pt x="346" y="768"/>
                      </a:lnTo>
                      <a:lnTo>
                        <a:pt x="350" y="750"/>
                      </a:lnTo>
                      <a:lnTo>
                        <a:pt x="346" y="730"/>
                      </a:lnTo>
                      <a:lnTo>
                        <a:pt x="336" y="712"/>
                      </a:lnTo>
                      <a:lnTo>
                        <a:pt x="314" y="692"/>
                      </a:lnTo>
                      <a:lnTo>
                        <a:pt x="308" y="696"/>
                      </a:lnTo>
                      <a:lnTo>
                        <a:pt x="304" y="700"/>
                      </a:lnTo>
                      <a:lnTo>
                        <a:pt x="300" y="704"/>
                      </a:lnTo>
                      <a:lnTo>
                        <a:pt x="298" y="710"/>
                      </a:lnTo>
                      <a:lnTo>
                        <a:pt x="296" y="714"/>
                      </a:lnTo>
                      <a:lnTo>
                        <a:pt x="294" y="720"/>
                      </a:lnTo>
                      <a:lnTo>
                        <a:pt x="292" y="726"/>
                      </a:lnTo>
                      <a:lnTo>
                        <a:pt x="290" y="730"/>
                      </a:lnTo>
                      <a:lnTo>
                        <a:pt x="288" y="736"/>
                      </a:lnTo>
                      <a:lnTo>
                        <a:pt x="286" y="740"/>
                      </a:lnTo>
                      <a:lnTo>
                        <a:pt x="288" y="744"/>
                      </a:lnTo>
                      <a:lnTo>
                        <a:pt x="290" y="746"/>
                      </a:lnTo>
                      <a:lnTo>
                        <a:pt x="292" y="748"/>
                      </a:lnTo>
                      <a:lnTo>
                        <a:pt x="294" y="748"/>
                      </a:lnTo>
                      <a:lnTo>
                        <a:pt x="296" y="748"/>
                      </a:lnTo>
                      <a:lnTo>
                        <a:pt x="300" y="748"/>
                      </a:lnTo>
                      <a:lnTo>
                        <a:pt x="304" y="748"/>
                      </a:lnTo>
                      <a:lnTo>
                        <a:pt x="306" y="748"/>
                      </a:lnTo>
                      <a:lnTo>
                        <a:pt x="310" y="748"/>
                      </a:lnTo>
                      <a:lnTo>
                        <a:pt x="314" y="748"/>
                      </a:lnTo>
                      <a:lnTo>
                        <a:pt x="312" y="752"/>
                      </a:lnTo>
                      <a:lnTo>
                        <a:pt x="310" y="754"/>
                      </a:lnTo>
                      <a:lnTo>
                        <a:pt x="308" y="756"/>
                      </a:lnTo>
                      <a:lnTo>
                        <a:pt x="304" y="758"/>
                      </a:lnTo>
                      <a:lnTo>
                        <a:pt x="302" y="758"/>
                      </a:lnTo>
                      <a:lnTo>
                        <a:pt x="298" y="760"/>
                      </a:lnTo>
                      <a:lnTo>
                        <a:pt x="294" y="760"/>
                      </a:lnTo>
                      <a:lnTo>
                        <a:pt x="292" y="760"/>
                      </a:lnTo>
                      <a:lnTo>
                        <a:pt x="288" y="760"/>
                      </a:lnTo>
                      <a:lnTo>
                        <a:pt x="286" y="760"/>
                      </a:lnTo>
                      <a:lnTo>
                        <a:pt x="278" y="750"/>
                      </a:lnTo>
                      <a:lnTo>
                        <a:pt x="272" y="738"/>
                      </a:lnTo>
                      <a:lnTo>
                        <a:pt x="266" y="724"/>
                      </a:lnTo>
                      <a:lnTo>
                        <a:pt x="262" y="712"/>
                      </a:lnTo>
                      <a:lnTo>
                        <a:pt x="258" y="700"/>
                      </a:lnTo>
                      <a:lnTo>
                        <a:pt x="256" y="686"/>
                      </a:lnTo>
                      <a:lnTo>
                        <a:pt x="256" y="672"/>
                      </a:lnTo>
                      <a:lnTo>
                        <a:pt x="256" y="658"/>
                      </a:lnTo>
                      <a:lnTo>
                        <a:pt x="260" y="646"/>
                      </a:lnTo>
                      <a:lnTo>
                        <a:pt x="266" y="632"/>
                      </a:lnTo>
                      <a:lnTo>
                        <a:pt x="268" y="628"/>
                      </a:lnTo>
                      <a:lnTo>
                        <a:pt x="272" y="624"/>
                      </a:lnTo>
                      <a:lnTo>
                        <a:pt x="274" y="620"/>
                      </a:lnTo>
                      <a:lnTo>
                        <a:pt x="278" y="616"/>
                      </a:lnTo>
                      <a:lnTo>
                        <a:pt x="280" y="612"/>
                      </a:lnTo>
                      <a:lnTo>
                        <a:pt x="282" y="606"/>
                      </a:lnTo>
                      <a:lnTo>
                        <a:pt x="284" y="602"/>
                      </a:lnTo>
                      <a:lnTo>
                        <a:pt x="286" y="596"/>
                      </a:lnTo>
                      <a:lnTo>
                        <a:pt x="286" y="590"/>
                      </a:lnTo>
                      <a:lnTo>
                        <a:pt x="286" y="584"/>
                      </a:lnTo>
                      <a:lnTo>
                        <a:pt x="266" y="576"/>
                      </a:lnTo>
                      <a:lnTo>
                        <a:pt x="270" y="566"/>
                      </a:lnTo>
                      <a:lnTo>
                        <a:pt x="274" y="556"/>
                      </a:lnTo>
                      <a:lnTo>
                        <a:pt x="278" y="544"/>
                      </a:lnTo>
                      <a:lnTo>
                        <a:pt x="284" y="534"/>
                      </a:lnTo>
                      <a:lnTo>
                        <a:pt x="288" y="522"/>
                      </a:lnTo>
                      <a:lnTo>
                        <a:pt x="290" y="512"/>
                      </a:lnTo>
                      <a:lnTo>
                        <a:pt x="294" y="500"/>
                      </a:lnTo>
                      <a:lnTo>
                        <a:pt x="296" y="490"/>
                      </a:lnTo>
                      <a:lnTo>
                        <a:pt x="296" y="482"/>
                      </a:lnTo>
                      <a:lnTo>
                        <a:pt x="294" y="472"/>
                      </a:lnTo>
                      <a:lnTo>
                        <a:pt x="288" y="486"/>
                      </a:lnTo>
                      <a:lnTo>
                        <a:pt x="282" y="494"/>
                      </a:lnTo>
                      <a:lnTo>
                        <a:pt x="278" y="494"/>
                      </a:lnTo>
                      <a:lnTo>
                        <a:pt x="272" y="492"/>
                      </a:lnTo>
                      <a:lnTo>
                        <a:pt x="268" y="490"/>
                      </a:lnTo>
                      <a:lnTo>
                        <a:pt x="262" y="486"/>
                      </a:lnTo>
                      <a:lnTo>
                        <a:pt x="256" y="482"/>
                      </a:lnTo>
                      <a:lnTo>
                        <a:pt x="250" y="484"/>
                      </a:lnTo>
                      <a:lnTo>
                        <a:pt x="244" y="488"/>
                      </a:lnTo>
                      <a:lnTo>
                        <a:pt x="238" y="500"/>
                      </a:lnTo>
                      <a:lnTo>
                        <a:pt x="236" y="512"/>
                      </a:lnTo>
                      <a:lnTo>
                        <a:pt x="236" y="524"/>
                      </a:lnTo>
                      <a:lnTo>
                        <a:pt x="236" y="536"/>
                      </a:lnTo>
                      <a:lnTo>
                        <a:pt x="236" y="548"/>
                      </a:lnTo>
                      <a:lnTo>
                        <a:pt x="236" y="560"/>
                      </a:lnTo>
                      <a:lnTo>
                        <a:pt x="236" y="574"/>
                      </a:lnTo>
                      <a:lnTo>
                        <a:pt x="236" y="586"/>
                      </a:lnTo>
                      <a:lnTo>
                        <a:pt x="234" y="598"/>
                      </a:lnTo>
                      <a:lnTo>
                        <a:pt x="230" y="612"/>
                      </a:lnTo>
                      <a:lnTo>
                        <a:pt x="226" y="624"/>
                      </a:lnTo>
                      <a:lnTo>
                        <a:pt x="230" y="602"/>
                      </a:lnTo>
                      <a:lnTo>
                        <a:pt x="230" y="580"/>
                      </a:lnTo>
                      <a:lnTo>
                        <a:pt x="228" y="562"/>
                      </a:lnTo>
                      <a:lnTo>
                        <a:pt x="224" y="542"/>
                      </a:lnTo>
                      <a:lnTo>
                        <a:pt x="220" y="526"/>
                      </a:lnTo>
                      <a:lnTo>
                        <a:pt x="218" y="508"/>
                      </a:lnTo>
                      <a:lnTo>
                        <a:pt x="218" y="490"/>
                      </a:lnTo>
                      <a:lnTo>
                        <a:pt x="222" y="472"/>
                      </a:lnTo>
                      <a:lnTo>
                        <a:pt x="230" y="452"/>
                      </a:lnTo>
                      <a:lnTo>
                        <a:pt x="246" y="432"/>
                      </a:lnTo>
                      <a:lnTo>
                        <a:pt x="242" y="432"/>
                      </a:lnTo>
                      <a:lnTo>
                        <a:pt x="236" y="430"/>
                      </a:lnTo>
                      <a:lnTo>
                        <a:pt x="232" y="428"/>
                      </a:lnTo>
                      <a:lnTo>
                        <a:pt x="228" y="428"/>
                      </a:lnTo>
                      <a:lnTo>
                        <a:pt x="222" y="426"/>
                      </a:lnTo>
                      <a:lnTo>
                        <a:pt x="218" y="424"/>
                      </a:lnTo>
                      <a:lnTo>
                        <a:pt x="214" y="420"/>
                      </a:lnTo>
                      <a:lnTo>
                        <a:pt x="212" y="416"/>
                      </a:lnTo>
                      <a:lnTo>
                        <a:pt x="208" y="410"/>
                      </a:lnTo>
                      <a:lnTo>
                        <a:pt x="206" y="404"/>
                      </a:lnTo>
                      <a:lnTo>
                        <a:pt x="202" y="410"/>
                      </a:lnTo>
                      <a:lnTo>
                        <a:pt x="200" y="418"/>
                      </a:lnTo>
                      <a:lnTo>
                        <a:pt x="198" y="424"/>
                      </a:lnTo>
                      <a:lnTo>
                        <a:pt x="198" y="432"/>
                      </a:lnTo>
                      <a:lnTo>
                        <a:pt x="198" y="440"/>
                      </a:lnTo>
                      <a:lnTo>
                        <a:pt x="198" y="448"/>
                      </a:lnTo>
                      <a:lnTo>
                        <a:pt x="198" y="456"/>
                      </a:lnTo>
                      <a:lnTo>
                        <a:pt x="198" y="464"/>
                      </a:lnTo>
                      <a:lnTo>
                        <a:pt x="198" y="472"/>
                      </a:lnTo>
                      <a:lnTo>
                        <a:pt x="198" y="480"/>
                      </a:lnTo>
                      <a:lnTo>
                        <a:pt x="196" y="478"/>
                      </a:lnTo>
                      <a:lnTo>
                        <a:pt x="196" y="478"/>
                      </a:lnTo>
                      <a:lnTo>
                        <a:pt x="194" y="476"/>
                      </a:lnTo>
                      <a:lnTo>
                        <a:pt x="192" y="474"/>
                      </a:lnTo>
                      <a:lnTo>
                        <a:pt x="190" y="474"/>
                      </a:lnTo>
                      <a:lnTo>
                        <a:pt x="188" y="472"/>
                      </a:lnTo>
                      <a:lnTo>
                        <a:pt x="186" y="472"/>
                      </a:lnTo>
                      <a:lnTo>
                        <a:pt x="184" y="472"/>
                      </a:lnTo>
                      <a:lnTo>
                        <a:pt x="182" y="472"/>
                      </a:lnTo>
                      <a:lnTo>
                        <a:pt x="178" y="472"/>
                      </a:lnTo>
                      <a:lnTo>
                        <a:pt x="174" y="474"/>
                      </a:lnTo>
                      <a:lnTo>
                        <a:pt x="170" y="478"/>
                      </a:lnTo>
                      <a:lnTo>
                        <a:pt x="170" y="482"/>
                      </a:lnTo>
                      <a:lnTo>
                        <a:pt x="168" y="486"/>
                      </a:lnTo>
                      <a:lnTo>
                        <a:pt x="168" y="492"/>
                      </a:lnTo>
                      <a:lnTo>
                        <a:pt x="168" y="496"/>
                      </a:lnTo>
                      <a:lnTo>
                        <a:pt x="168" y="502"/>
                      </a:lnTo>
                      <a:lnTo>
                        <a:pt x="170" y="508"/>
                      </a:lnTo>
                      <a:lnTo>
                        <a:pt x="170" y="514"/>
                      </a:lnTo>
                      <a:lnTo>
                        <a:pt x="170" y="520"/>
                      </a:lnTo>
                      <a:lnTo>
                        <a:pt x="166" y="504"/>
                      </a:lnTo>
                      <a:lnTo>
                        <a:pt x="168" y="486"/>
                      </a:lnTo>
                      <a:lnTo>
                        <a:pt x="174" y="470"/>
                      </a:lnTo>
                      <a:lnTo>
                        <a:pt x="182" y="456"/>
                      </a:lnTo>
                      <a:lnTo>
                        <a:pt x="190" y="440"/>
                      </a:lnTo>
                      <a:lnTo>
                        <a:pt x="196" y="426"/>
                      </a:lnTo>
                      <a:lnTo>
                        <a:pt x="198" y="414"/>
                      </a:lnTo>
                      <a:lnTo>
                        <a:pt x="196" y="402"/>
                      </a:lnTo>
                      <a:lnTo>
                        <a:pt x="188" y="392"/>
                      </a:lnTo>
                      <a:lnTo>
                        <a:pt x="170" y="384"/>
                      </a:lnTo>
                      <a:lnTo>
                        <a:pt x="158" y="412"/>
                      </a:lnTo>
                      <a:lnTo>
                        <a:pt x="148" y="402"/>
                      </a:lnTo>
                      <a:lnTo>
                        <a:pt x="142" y="392"/>
                      </a:lnTo>
                      <a:lnTo>
                        <a:pt x="140" y="380"/>
                      </a:lnTo>
                      <a:lnTo>
                        <a:pt x="140" y="370"/>
                      </a:lnTo>
                      <a:lnTo>
                        <a:pt x="142" y="358"/>
                      </a:lnTo>
                      <a:lnTo>
                        <a:pt x="146" y="346"/>
                      </a:lnTo>
                      <a:lnTo>
                        <a:pt x="150" y="332"/>
                      </a:lnTo>
                      <a:lnTo>
                        <a:pt x="154" y="320"/>
                      </a:lnTo>
                      <a:lnTo>
                        <a:pt x="156" y="308"/>
                      </a:lnTo>
                      <a:lnTo>
                        <a:pt x="158" y="296"/>
                      </a:lnTo>
                      <a:lnTo>
                        <a:pt x="152" y="298"/>
                      </a:lnTo>
                      <a:lnTo>
                        <a:pt x="146" y="300"/>
                      </a:lnTo>
                      <a:lnTo>
                        <a:pt x="140" y="298"/>
                      </a:lnTo>
                      <a:lnTo>
                        <a:pt x="134" y="294"/>
                      </a:lnTo>
                      <a:lnTo>
                        <a:pt x="130" y="290"/>
                      </a:lnTo>
                      <a:lnTo>
                        <a:pt x="124" y="284"/>
                      </a:lnTo>
                      <a:lnTo>
                        <a:pt x="122" y="276"/>
                      </a:lnTo>
                      <a:lnTo>
                        <a:pt x="120" y="268"/>
                      </a:lnTo>
                      <a:lnTo>
                        <a:pt x="120" y="258"/>
                      </a:lnTo>
                      <a:lnTo>
                        <a:pt x="122" y="248"/>
                      </a:lnTo>
                      <a:lnTo>
                        <a:pt x="112" y="246"/>
                      </a:lnTo>
                      <a:lnTo>
                        <a:pt x="106" y="242"/>
                      </a:lnTo>
                      <a:lnTo>
                        <a:pt x="102" y="236"/>
                      </a:lnTo>
                      <a:lnTo>
                        <a:pt x="100" y="228"/>
                      </a:lnTo>
                      <a:lnTo>
                        <a:pt x="98" y="220"/>
                      </a:lnTo>
                      <a:lnTo>
                        <a:pt x="98" y="212"/>
                      </a:lnTo>
                      <a:lnTo>
                        <a:pt x="96" y="204"/>
                      </a:lnTo>
                      <a:lnTo>
                        <a:pt x="94" y="196"/>
                      </a:lnTo>
                      <a:lnTo>
                        <a:pt x="88" y="190"/>
                      </a:lnTo>
                      <a:lnTo>
                        <a:pt x="82" y="184"/>
                      </a:lnTo>
                      <a:lnTo>
                        <a:pt x="86" y="182"/>
                      </a:lnTo>
                      <a:lnTo>
                        <a:pt x="88" y="178"/>
                      </a:lnTo>
                      <a:lnTo>
                        <a:pt x="90" y="176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4" y="166"/>
                      </a:lnTo>
                      <a:lnTo>
                        <a:pt x="94" y="162"/>
                      </a:lnTo>
                      <a:lnTo>
                        <a:pt x="94" y="160"/>
                      </a:lnTo>
                      <a:lnTo>
                        <a:pt x="94" y="156"/>
                      </a:lnTo>
                      <a:lnTo>
                        <a:pt x="94" y="152"/>
                      </a:lnTo>
                      <a:lnTo>
                        <a:pt x="86" y="152"/>
                      </a:lnTo>
                      <a:lnTo>
                        <a:pt x="80" y="148"/>
                      </a:lnTo>
                      <a:lnTo>
                        <a:pt x="76" y="142"/>
                      </a:lnTo>
                      <a:lnTo>
                        <a:pt x="72" y="134"/>
                      </a:lnTo>
                      <a:lnTo>
                        <a:pt x="68" y="124"/>
                      </a:lnTo>
                      <a:lnTo>
                        <a:pt x="66" y="112"/>
                      </a:lnTo>
                      <a:lnTo>
                        <a:pt x="62" y="102"/>
                      </a:lnTo>
                      <a:lnTo>
                        <a:pt x="58" y="90"/>
                      </a:lnTo>
                      <a:lnTo>
                        <a:pt x="52" y="82"/>
                      </a:lnTo>
                      <a:lnTo>
                        <a:pt x="46" y="76"/>
                      </a:lnTo>
                      <a:lnTo>
                        <a:pt x="34" y="88"/>
                      </a:lnTo>
                      <a:lnTo>
                        <a:pt x="32" y="88"/>
                      </a:lnTo>
                      <a:lnTo>
                        <a:pt x="32" y="86"/>
                      </a:lnTo>
                      <a:lnTo>
                        <a:pt x="34" y="82"/>
                      </a:lnTo>
                      <a:lnTo>
                        <a:pt x="36" y="78"/>
                      </a:lnTo>
                      <a:lnTo>
                        <a:pt x="40" y="72"/>
                      </a:lnTo>
                      <a:lnTo>
                        <a:pt x="42" y="66"/>
                      </a:lnTo>
                      <a:lnTo>
                        <a:pt x="44" y="58"/>
                      </a:lnTo>
                      <a:lnTo>
                        <a:pt x="44" y="52"/>
                      </a:lnTo>
                      <a:lnTo>
                        <a:pt x="40" y="46"/>
                      </a:lnTo>
                      <a:lnTo>
                        <a:pt x="34" y="40"/>
                      </a:lnTo>
                      <a:lnTo>
                        <a:pt x="26" y="44"/>
                      </a:lnTo>
                      <a:lnTo>
                        <a:pt x="20" y="50"/>
                      </a:lnTo>
                      <a:lnTo>
                        <a:pt x="14" y="56"/>
                      </a:lnTo>
                      <a:lnTo>
                        <a:pt x="10" y="64"/>
                      </a:lnTo>
                      <a:lnTo>
                        <a:pt x="8" y="70"/>
                      </a:lnTo>
                      <a:lnTo>
                        <a:pt x="6" y="78"/>
                      </a:lnTo>
                      <a:lnTo>
                        <a:pt x="4" y="86"/>
                      </a:lnTo>
                      <a:lnTo>
                        <a:pt x="4" y="92"/>
                      </a:lnTo>
                      <a:lnTo>
                        <a:pt x="4" y="98"/>
                      </a:lnTo>
                      <a:lnTo>
                        <a:pt x="6" y="104"/>
                      </a:lnTo>
                      <a:lnTo>
                        <a:pt x="14" y="104"/>
                      </a:lnTo>
                      <a:lnTo>
                        <a:pt x="14" y="116"/>
                      </a:lnTo>
                      <a:lnTo>
                        <a:pt x="6" y="116"/>
                      </a:lnTo>
                      <a:lnTo>
                        <a:pt x="0" y="106"/>
                      </a:lnTo>
                      <a:lnTo>
                        <a:pt x="0" y="94"/>
                      </a:lnTo>
                      <a:lnTo>
                        <a:pt x="2" y="82"/>
                      </a:lnTo>
                      <a:lnTo>
                        <a:pt x="6" y="72"/>
                      </a:lnTo>
                      <a:lnTo>
                        <a:pt x="12" y="60"/>
                      </a:lnTo>
                      <a:lnTo>
                        <a:pt x="20" y="48"/>
                      </a:lnTo>
                      <a:lnTo>
                        <a:pt x="28" y="36"/>
                      </a:lnTo>
                      <a:lnTo>
                        <a:pt x="34" y="24"/>
                      </a:lnTo>
                      <a:lnTo>
                        <a:pt x="42" y="12"/>
                      </a:lnTo>
                      <a:lnTo>
                        <a:pt x="46" y="0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10"/>
                      </a:lnTo>
                      <a:lnTo>
                        <a:pt x="34" y="14"/>
                      </a:lnTo>
                      <a:lnTo>
                        <a:pt x="34" y="18"/>
                      </a:lnTo>
                      <a:lnTo>
                        <a:pt x="34" y="24"/>
                      </a:lnTo>
                      <a:lnTo>
                        <a:pt x="34" y="28"/>
                      </a:lnTo>
                      <a:lnTo>
                        <a:pt x="34" y="32"/>
                      </a:lnTo>
                      <a:lnTo>
                        <a:pt x="34" y="36"/>
                      </a:lnTo>
                      <a:lnTo>
                        <a:pt x="34" y="40"/>
                      </a:lnTo>
                      <a:lnTo>
                        <a:pt x="34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" name="Freeform 113"/>
                <p:cNvSpPr>
                  <a:spLocks/>
                </p:cNvSpPr>
                <p:nvPr/>
              </p:nvSpPr>
              <p:spPr bwMode="auto">
                <a:xfrm>
                  <a:off x="3780" y="1600"/>
                  <a:ext cx="80" cy="328"/>
                </a:xfrm>
                <a:custGeom>
                  <a:avLst/>
                  <a:gdLst>
                    <a:gd name="T0" fmla="*/ 40 w 80"/>
                    <a:gd name="T1" fmla="*/ 90 h 328"/>
                    <a:gd name="T2" fmla="*/ 34 w 80"/>
                    <a:gd name="T3" fmla="*/ 98 h 328"/>
                    <a:gd name="T4" fmla="*/ 34 w 80"/>
                    <a:gd name="T5" fmla="*/ 108 h 328"/>
                    <a:gd name="T6" fmla="*/ 34 w 80"/>
                    <a:gd name="T7" fmla="*/ 118 h 328"/>
                    <a:gd name="T8" fmla="*/ 32 w 80"/>
                    <a:gd name="T9" fmla="*/ 130 h 328"/>
                    <a:gd name="T10" fmla="*/ 36 w 80"/>
                    <a:gd name="T11" fmla="*/ 138 h 328"/>
                    <a:gd name="T12" fmla="*/ 40 w 80"/>
                    <a:gd name="T13" fmla="*/ 142 h 328"/>
                    <a:gd name="T14" fmla="*/ 46 w 80"/>
                    <a:gd name="T15" fmla="*/ 148 h 328"/>
                    <a:gd name="T16" fmla="*/ 52 w 80"/>
                    <a:gd name="T17" fmla="*/ 154 h 328"/>
                    <a:gd name="T18" fmla="*/ 60 w 80"/>
                    <a:gd name="T19" fmla="*/ 154 h 328"/>
                    <a:gd name="T20" fmla="*/ 72 w 80"/>
                    <a:gd name="T21" fmla="*/ 144 h 328"/>
                    <a:gd name="T22" fmla="*/ 62 w 80"/>
                    <a:gd name="T23" fmla="*/ 176 h 328"/>
                    <a:gd name="T24" fmla="*/ 54 w 80"/>
                    <a:gd name="T25" fmla="*/ 206 h 328"/>
                    <a:gd name="T26" fmla="*/ 42 w 80"/>
                    <a:gd name="T27" fmla="*/ 236 h 328"/>
                    <a:gd name="T28" fmla="*/ 26 w 80"/>
                    <a:gd name="T29" fmla="*/ 262 h 328"/>
                    <a:gd name="T30" fmla="*/ 4 w 80"/>
                    <a:gd name="T31" fmla="*/ 288 h 328"/>
                    <a:gd name="T32" fmla="*/ 0 w 80"/>
                    <a:gd name="T33" fmla="*/ 308 h 328"/>
                    <a:gd name="T34" fmla="*/ 4 w 80"/>
                    <a:gd name="T35" fmla="*/ 272 h 328"/>
                    <a:gd name="T36" fmla="*/ 18 w 80"/>
                    <a:gd name="T37" fmla="*/ 242 h 328"/>
                    <a:gd name="T38" fmla="*/ 36 w 80"/>
                    <a:gd name="T39" fmla="*/ 212 h 328"/>
                    <a:gd name="T40" fmla="*/ 48 w 80"/>
                    <a:gd name="T41" fmla="*/ 182 h 328"/>
                    <a:gd name="T42" fmla="*/ 16 w 80"/>
                    <a:gd name="T43" fmla="*/ 152 h 328"/>
                    <a:gd name="T44" fmla="*/ 32 w 80"/>
                    <a:gd name="T45" fmla="*/ 76 h 328"/>
                    <a:gd name="T46" fmla="*/ 40 w 80"/>
                    <a:gd name="T47" fmla="*/ 76 h 328"/>
                    <a:gd name="T48" fmla="*/ 46 w 80"/>
                    <a:gd name="T49" fmla="*/ 74 h 328"/>
                    <a:gd name="T50" fmla="*/ 52 w 80"/>
                    <a:gd name="T51" fmla="*/ 68 h 328"/>
                    <a:gd name="T52" fmla="*/ 58 w 80"/>
                    <a:gd name="T53" fmla="*/ 62 h 328"/>
                    <a:gd name="T54" fmla="*/ 64 w 80"/>
                    <a:gd name="T55" fmla="*/ 56 h 328"/>
                    <a:gd name="T56" fmla="*/ 64 w 80"/>
                    <a:gd name="T57" fmla="*/ 44 h 328"/>
                    <a:gd name="T58" fmla="*/ 62 w 80"/>
                    <a:gd name="T59" fmla="*/ 32 h 328"/>
                    <a:gd name="T60" fmla="*/ 64 w 80"/>
                    <a:gd name="T61" fmla="*/ 20 h 328"/>
                    <a:gd name="T62" fmla="*/ 68 w 80"/>
                    <a:gd name="T63" fmla="*/ 8 h 328"/>
                    <a:gd name="T64" fmla="*/ 80 w 80"/>
                    <a:gd name="T65" fmla="*/ 0 h 328"/>
                    <a:gd name="T66" fmla="*/ 44 w 80"/>
                    <a:gd name="T67" fmla="*/ 88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0" h="328">
                      <a:moveTo>
                        <a:pt x="44" y="88"/>
                      </a:moveTo>
                      <a:lnTo>
                        <a:pt x="40" y="90"/>
                      </a:lnTo>
                      <a:lnTo>
                        <a:pt x="36" y="94"/>
                      </a:lnTo>
                      <a:lnTo>
                        <a:pt x="34" y="98"/>
                      </a:lnTo>
                      <a:lnTo>
                        <a:pt x="34" y="102"/>
                      </a:lnTo>
                      <a:lnTo>
                        <a:pt x="34" y="108"/>
                      </a:lnTo>
                      <a:lnTo>
                        <a:pt x="34" y="112"/>
                      </a:lnTo>
                      <a:lnTo>
                        <a:pt x="34" y="118"/>
                      </a:lnTo>
                      <a:lnTo>
                        <a:pt x="34" y="124"/>
                      </a:lnTo>
                      <a:lnTo>
                        <a:pt x="32" y="130"/>
                      </a:lnTo>
                      <a:lnTo>
                        <a:pt x="32" y="136"/>
                      </a:lnTo>
                      <a:lnTo>
                        <a:pt x="36" y="138"/>
                      </a:lnTo>
                      <a:lnTo>
                        <a:pt x="38" y="140"/>
                      </a:lnTo>
                      <a:lnTo>
                        <a:pt x="40" y="142"/>
                      </a:lnTo>
                      <a:lnTo>
                        <a:pt x="44" y="146"/>
                      </a:lnTo>
                      <a:lnTo>
                        <a:pt x="46" y="148"/>
                      </a:lnTo>
                      <a:lnTo>
                        <a:pt x="50" y="152"/>
                      </a:lnTo>
                      <a:lnTo>
                        <a:pt x="52" y="154"/>
                      </a:lnTo>
                      <a:lnTo>
                        <a:pt x="56" y="154"/>
                      </a:lnTo>
                      <a:lnTo>
                        <a:pt x="60" y="154"/>
                      </a:lnTo>
                      <a:lnTo>
                        <a:pt x="64" y="152"/>
                      </a:lnTo>
                      <a:lnTo>
                        <a:pt x="72" y="144"/>
                      </a:lnTo>
                      <a:lnTo>
                        <a:pt x="68" y="160"/>
                      </a:lnTo>
                      <a:lnTo>
                        <a:pt x="62" y="176"/>
                      </a:lnTo>
                      <a:lnTo>
                        <a:pt x="58" y="190"/>
                      </a:lnTo>
                      <a:lnTo>
                        <a:pt x="54" y="206"/>
                      </a:lnTo>
                      <a:lnTo>
                        <a:pt x="48" y="220"/>
                      </a:lnTo>
                      <a:lnTo>
                        <a:pt x="42" y="236"/>
                      </a:lnTo>
                      <a:lnTo>
                        <a:pt x="34" y="250"/>
                      </a:lnTo>
                      <a:lnTo>
                        <a:pt x="26" y="262"/>
                      </a:lnTo>
                      <a:lnTo>
                        <a:pt x="16" y="276"/>
                      </a:lnTo>
                      <a:lnTo>
                        <a:pt x="4" y="288"/>
                      </a:lnTo>
                      <a:lnTo>
                        <a:pt x="4" y="328"/>
                      </a:lnTo>
                      <a:lnTo>
                        <a:pt x="0" y="308"/>
                      </a:lnTo>
                      <a:lnTo>
                        <a:pt x="0" y="290"/>
                      </a:lnTo>
                      <a:lnTo>
                        <a:pt x="4" y="272"/>
                      </a:lnTo>
                      <a:lnTo>
                        <a:pt x="10" y="256"/>
                      </a:lnTo>
                      <a:lnTo>
                        <a:pt x="18" y="242"/>
                      </a:lnTo>
                      <a:lnTo>
                        <a:pt x="28" y="228"/>
                      </a:lnTo>
                      <a:lnTo>
                        <a:pt x="36" y="212"/>
                      </a:lnTo>
                      <a:lnTo>
                        <a:pt x="44" y="198"/>
                      </a:lnTo>
                      <a:lnTo>
                        <a:pt x="48" y="182"/>
                      </a:lnTo>
                      <a:lnTo>
                        <a:pt x="52" y="164"/>
                      </a:lnTo>
                      <a:lnTo>
                        <a:pt x="16" y="152"/>
                      </a:lnTo>
                      <a:lnTo>
                        <a:pt x="24" y="152"/>
                      </a:lnTo>
                      <a:lnTo>
                        <a:pt x="32" y="76"/>
                      </a:lnTo>
                      <a:lnTo>
                        <a:pt x="36" y="76"/>
                      </a:lnTo>
                      <a:lnTo>
                        <a:pt x="40" y="76"/>
                      </a:lnTo>
                      <a:lnTo>
                        <a:pt x="44" y="76"/>
                      </a:lnTo>
                      <a:lnTo>
                        <a:pt x="46" y="74"/>
                      </a:lnTo>
                      <a:lnTo>
                        <a:pt x="50" y="70"/>
                      </a:lnTo>
                      <a:lnTo>
                        <a:pt x="52" y="68"/>
                      </a:lnTo>
                      <a:lnTo>
                        <a:pt x="54" y="64"/>
                      </a:lnTo>
                      <a:lnTo>
                        <a:pt x="58" y="62"/>
                      </a:lnTo>
                      <a:lnTo>
                        <a:pt x="60" y="58"/>
                      </a:lnTo>
                      <a:lnTo>
                        <a:pt x="64" y="56"/>
                      </a:lnTo>
                      <a:lnTo>
                        <a:pt x="64" y="50"/>
                      </a:lnTo>
                      <a:lnTo>
                        <a:pt x="64" y="44"/>
                      </a:lnTo>
                      <a:lnTo>
                        <a:pt x="62" y="38"/>
                      </a:lnTo>
                      <a:lnTo>
                        <a:pt x="62" y="32"/>
                      </a:lnTo>
                      <a:lnTo>
                        <a:pt x="62" y="26"/>
                      </a:lnTo>
                      <a:lnTo>
                        <a:pt x="64" y="20"/>
                      </a:lnTo>
                      <a:lnTo>
                        <a:pt x="66" y="14"/>
                      </a:lnTo>
                      <a:lnTo>
                        <a:pt x="68" y="8"/>
                      </a:lnTo>
                      <a:lnTo>
                        <a:pt x="74" y="4"/>
                      </a:lnTo>
                      <a:lnTo>
                        <a:pt x="80" y="0"/>
                      </a:lnTo>
                      <a:lnTo>
                        <a:pt x="64" y="124"/>
                      </a:lnTo>
                      <a:lnTo>
                        <a:pt x="44" y="88"/>
                      </a:lnTo>
                      <a:lnTo>
                        <a:pt x="44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14"/>
                <p:cNvSpPr>
                  <a:spLocks/>
                </p:cNvSpPr>
                <p:nvPr/>
              </p:nvSpPr>
              <p:spPr bwMode="auto">
                <a:xfrm>
                  <a:off x="1308" y="1608"/>
                  <a:ext cx="20" cy="60"/>
                </a:xfrm>
                <a:custGeom>
                  <a:avLst/>
                  <a:gdLst>
                    <a:gd name="T0" fmla="*/ 20 w 20"/>
                    <a:gd name="T1" fmla="*/ 0 h 60"/>
                    <a:gd name="T2" fmla="*/ 0 w 20"/>
                    <a:gd name="T3" fmla="*/ 60 h 60"/>
                    <a:gd name="T4" fmla="*/ 20 w 20"/>
                    <a:gd name="T5" fmla="*/ 0 h 60"/>
                    <a:gd name="T6" fmla="*/ 20 w 20"/>
                    <a:gd name="T7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60">
                      <a:moveTo>
                        <a:pt x="20" y="0"/>
                      </a:moveTo>
                      <a:lnTo>
                        <a:pt x="0" y="6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15"/>
                <p:cNvSpPr>
                  <a:spLocks/>
                </p:cNvSpPr>
                <p:nvPr/>
              </p:nvSpPr>
              <p:spPr bwMode="auto">
                <a:xfrm>
                  <a:off x="1664" y="1668"/>
                  <a:ext cx="8" cy="36"/>
                </a:xfrm>
                <a:custGeom>
                  <a:avLst/>
                  <a:gdLst>
                    <a:gd name="T0" fmla="*/ 8 w 8"/>
                    <a:gd name="T1" fmla="*/ 0 h 36"/>
                    <a:gd name="T2" fmla="*/ 0 w 8"/>
                    <a:gd name="T3" fmla="*/ 36 h 36"/>
                    <a:gd name="T4" fmla="*/ 8 w 8"/>
                    <a:gd name="T5" fmla="*/ 0 h 36"/>
                    <a:gd name="T6" fmla="*/ 8 w 8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6">
                      <a:moveTo>
                        <a:pt x="8" y="0"/>
                      </a:moveTo>
                      <a:lnTo>
                        <a:pt x="0" y="36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16"/>
                <p:cNvSpPr>
                  <a:spLocks/>
                </p:cNvSpPr>
                <p:nvPr/>
              </p:nvSpPr>
              <p:spPr bwMode="auto">
                <a:xfrm>
                  <a:off x="3870" y="1676"/>
                  <a:ext cx="30" cy="88"/>
                </a:xfrm>
                <a:custGeom>
                  <a:avLst/>
                  <a:gdLst>
                    <a:gd name="T0" fmla="*/ 2 w 30"/>
                    <a:gd name="T1" fmla="*/ 88 h 88"/>
                    <a:gd name="T2" fmla="*/ 0 w 30"/>
                    <a:gd name="T3" fmla="*/ 78 h 88"/>
                    <a:gd name="T4" fmla="*/ 0 w 30"/>
                    <a:gd name="T5" fmla="*/ 68 h 88"/>
                    <a:gd name="T6" fmla="*/ 2 w 30"/>
                    <a:gd name="T7" fmla="*/ 58 h 88"/>
                    <a:gd name="T8" fmla="*/ 4 w 30"/>
                    <a:gd name="T9" fmla="*/ 48 h 88"/>
                    <a:gd name="T10" fmla="*/ 6 w 30"/>
                    <a:gd name="T11" fmla="*/ 40 h 88"/>
                    <a:gd name="T12" fmla="*/ 8 w 30"/>
                    <a:gd name="T13" fmla="*/ 32 h 88"/>
                    <a:gd name="T14" fmla="*/ 12 w 30"/>
                    <a:gd name="T15" fmla="*/ 22 h 88"/>
                    <a:gd name="T16" fmla="*/ 18 w 30"/>
                    <a:gd name="T17" fmla="*/ 16 h 88"/>
                    <a:gd name="T18" fmla="*/ 24 w 30"/>
                    <a:gd name="T19" fmla="*/ 8 h 88"/>
                    <a:gd name="T20" fmla="*/ 30 w 30"/>
                    <a:gd name="T21" fmla="*/ 0 h 88"/>
                    <a:gd name="T22" fmla="*/ 2 w 30"/>
                    <a:gd name="T23" fmla="*/ 88 h 88"/>
                    <a:gd name="T24" fmla="*/ 2 w 30"/>
                    <a:gd name="T25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88">
                      <a:moveTo>
                        <a:pt x="2" y="88"/>
                      </a:moveTo>
                      <a:lnTo>
                        <a:pt x="0" y="78"/>
                      </a:lnTo>
                      <a:lnTo>
                        <a:pt x="0" y="68"/>
                      </a:lnTo>
                      <a:lnTo>
                        <a:pt x="2" y="58"/>
                      </a:lnTo>
                      <a:lnTo>
                        <a:pt x="4" y="48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2"/>
                      </a:lnTo>
                      <a:lnTo>
                        <a:pt x="18" y="16"/>
                      </a:lnTo>
                      <a:lnTo>
                        <a:pt x="24" y="8"/>
                      </a:lnTo>
                      <a:lnTo>
                        <a:pt x="30" y="0"/>
                      </a:lnTo>
                      <a:lnTo>
                        <a:pt x="2" y="88"/>
                      </a:lnTo>
                      <a:lnTo>
                        <a:pt x="2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17"/>
                <p:cNvSpPr>
                  <a:spLocks/>
                </p:cNvSpPr>
                <p:nvPr/>
              </p:nvSpPr>
              <p:spPr bwMode="auto">
                <a:xfrm>
                  <a:off x="1768" y="1736"/>
                  <a:ext cx="20" cy="48"/>
                </a:xfrm>
                <a:custGeom>
                  <a:avLst/>
                  <a:gdLst>
                    <a:gd name="T0" fmla="*/ 20 w 20"/>
                    <a:gd name="T1" fmla="*/ 0 h 48"/>
                    <a:gd name="T2" fmla="*/ 0 w 20"/>
                    <a:gd name="T3" fmla="*/ 48 h 48"/>
                    <a:gd name="T4" fmla="*/ 20 w 20"/>
                    <a:gd name="T5" fmla="*/ 0 h 48"/>
                    <a:gd name="T6" fmla="*/ 20 w 2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8">
                      <a:moveTo>
                        <a:pt x="20" y="0"/>
                      </a:moveTo>
                      <a:lnTo>
                        <a:pt x="0" y="4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18"/>
                <p:cNvSpPr>
                  <a:spLocks/>
                </p:cNvSpPr>
                <p:nvPr/>
              </p:nvSpPr>
              <p:spPr bwMode="auto">
                <a:xfrm>
                  <a:off x="3842" y="1752"/>
                  <a:ext cx="78" cy="136"/>
                </a:xfrm>
                <a:custGeom>
                  <a:avLst/>
                  <a:gdLst>
                    <a:gd name="T0" fmla="*/ 66 w 78"/>
                    <a:gd name="T1" fmla="*/ 96 h 136"/>
                    <a:gd name="T2" fmla="*/ 78 w 78"/>
                    <a:gd name="T3" fmla="*/ 96 h 136"/>
                    <a:gd name="T4" fmla="*/ 58 w 78"/>
                    <a:gd name="T5" fmla="*/ 136 h 136"/>
                    <a:gd name="T6" fmla="*/ 30 w 78"/>
                    <a:gd name="T7" fmla="*/ 108 h 136"/>
                    <a:gd name="T8" fmla="*/ 28 w 78"/>
                    <a:gd name="T9" fmla="*/ 110 h 136"/>
                    <a:gd name="T10" fmla="*/ 24 w 78"/>
                    <a:gd name="T11" fmla="*/ 112 h 136"/>
                    <a:gd name="T12" fmla="*/ 22 w 78"/>
                    <a:gd name="T13" fmla="*/ 114 h 136"/>
                    <a:gd name="T14" fmla="*/ 18 w 78"/>
                    <a:gd name="T15" fmla="*/ 116 h 136"/>
                    <a:gd name="T16" fmla="*/ 16 w 78"/>
                    <a:gd name="T17" fmla="*/ 120 h 136"/>
                    <a:gd name="T18" fmla="*/ 12 w 78"/>
                    <a:gd name="T19" fmla="*/ 122 h 136"/>
                    <a:gd name="T20" fmla="*/ 10 w 78"/>
                    <a:gd name="T21" fmla="*/ 124 h 136"/>
                    <a:gd name="T22" fmla="*/ 10 w 78"/>
                    <a:gd name="T23" fmla="*/ 128 h 136"/>
                    <a:gd name="T24" fmla="*/ 10 w 78"/>
                    <a:gd name="T25" fmla="*/ 132 h 136"/>
                    <a:gd name="T26" fmla="*/ 10 w 78"/>
                    <a:gd name="T27" fmla="*/ 136 h 136"/>
                    <a:gd name="T28" fmla="*/ 2 w 78"/>
                    <a:gd name="T29" fmla="*/ 136 h 136"/>
                    <a:gd name="T30" fmla="*/ 0 w 78"/>
                    <a:gd name="T31" fmla="*/ 128 h 136"/>
                    <a:gd name="T32" fmla="*/ 2 w 78"/>
                    <a:gd name="T33" fmla="*/ 122 h 136"/>
                    <a:gd name="T34" fmla="*/ 4 w 78"/>
                    <a:gd name="T35" fmla="*/ 114 h 136"/>
                    <a:gd name="T36" fmla="*/ 8 w 78"/>
                    <a:gd name="T37" fmla="*/ 108 h 136"/>
                    <a:gd name="T38" fmla="*/ 12 w 78"/>
                    <a:gd name="T39" fmla="*/ 104 h 136"/>
                    <a:gd name="T40" fmla="*/ 18 w 78"/>
                    <a:gd name="T41" fmla="*/ 98 h 136"/>
                    <a:gd name="T42" fmla="*/ 24 w 78"/>
                    <a:gd name="T43" fmla="*/ 94 h 136"/>
                    <a:gd name="T44" fmla="*/ 28 w 78"/>
                    <a:gd name="T45" fmla="*/ 90 h 136"/>
                    <a:gd name="T46" fmla="*/ 34 w 78"/>
                    <a:gd name="T47" fmla="*/ 84 h 136"/>
                    <a:gd name="T48" fmla="*/ 38 w 78"/>
                    <a:gd name="T49" fmla="*/ 80 h 136"/>
                    <a:gd name="T50" fmla="*/ 30 w 78"/>
                    <a:gd name="T51" fmla="*/ 68 h 136"/>
                    <a:gd name="T52" fmla="*/ 26 w 78"/>
                    <a:gd name="T53" fmla="*/ 58 h 136"/>
                    <a:gd name="T54" fmla="*/ 28 w 78"/>
                    <a:gd name="T55" fmla="*/ 50 h 136"/>
                    <a:gd name="T56" fmla="*/ 30 w 78"/>
                    <a:gd name="T57" fmla="*/ 44 h 136"/>
                    <a:gd name="T58" fmla="*/ 36 w 78"/>
                    <a:gd name="T59" fmla="*/ 38 h 136"/>
                    <a:gd name="T60" fmla="*/ 44 w 78"/>
                    <a:gd name="T61" fmla="*/ 32 h 136"/>
                    <a:gd name="T62" fmla="*/ 52 w 78"/>
                    <a:gd name="T63" fmla="*/ 26 h 136"/>
                    <a:gd name="T64" fmla="*/ 58 w 78"/>
                    <a:gd name="T65" fmla="*/ 18 h 136"/>
                    <a:gd name="T66" fmla="*/ 64 w 78"/>
                    <a:gd name="T67" fmla="*/ 10 h 136"/>
                    <a:gd name="T68" fmla="*/ 66 w 78"/>
                    <a:gd name="T69" fmla="*/ 0 h 136"/>
                    <a:gd name="T70" fmla="*/ 66 w 78"/>
                    <a:gd name="T71" fmla="*/ 6 h 136"/>
                    <a:gd name="T72" fmla="*/ 64 w 78"/>
                    <a:gd name="T73" fmla="*/ 12 h 136"/>
                    <a:gd name="T74" fmla="*/ 62 w 78"/>
                    <a:gd name="T75" fmla="*/ 20 h 136"/>
                    <a:gd name="T76" fmla="*/ 60 w 78"/>
                    <a:gd name="T77" fmla="*/ 32 h 136"/>
                    <a:gd name="T78" fmla="*/ 58 w 78"/>
                    <a:gd name="T79" fmla="*/ 42 h 136"/>
                    <a:gd name="T80" fmla="*/ 58 w 78"/>
                    <a:gd name="T81" fmla="*/ 54 h 136"/>
                    <a:gd name="T82" fmla="*/ 56 w 78"/>
                    <a:gd name="T83" fmla="*/ 66 h 136"/>
                    <a:gd name="T84" fmla="*/ 58 w 78"/>
                    <a:gd name="T85" fmla="*/ 76 h 136"/>
                    <a:gd name="T86" fmla="*/ 60 w 78"/>
                    <a:gd name="T87" fmla="*/ 88 h 136"/>
                    <a:gd name="T88" fmla="*/ 66 w 78"/>
                    <a:gd name="T89" fmla="*/ 96 h 136"/>
                    <a:gd name="T90" fmla="*/ 66 w 78"/>
                    <a:gd name="T91" fmla="*/ 9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" h="136">
                      <a:moveTo>
                        <a:pt x="66" y="96"/>
                      </a:moveTo>
                      <a:lnTo>
                        <a:pt x="78" y="96"/>
                      </a:lnTo>
                      <a:lnTo>
                        <a:pt x="58" y="136"/>
                      </a:lnTo>
                      <a:lnTo>
                        <a:pt x="30" y="108"/>
                      </a:lnTo>
                      <a:lnTo>
                        <a:pt x="28" y="110"/>
                      </a:lnTo>
                      <a:lnTo>
                        <a:pt x="24" y="112"/>
                      </a:lnTo>
                      <a:lnTo>
                        <a:pt x="22" y="114"/>
                      </a:lnTo>
                      <a:lnTo>
                        <a:pt x="18" y="116"/>
                      </a:lnTo>
                      <a:lnTo>
                        <a:pt x="16" y="120"/>
                      </a:lnTo>
                      <a:lnTo>
                        <a:pt x="12" y="122"/>
                      </a:lnTo>
                      <a:lnTo>
                        <a:pt x="10" y="124"/>
                      </a:lnTo>
                      <a:lnTo>
                        <a:pt x="10" y="128"/>
                      </a:lnTo>
                      <a:lnTo>
                        <a:pt x="10" y="132"/>
                      </a:lnTo>
                      <a:lnTo>
                        <a:pt x="10" y="136"/>
                      </a:lnTo>
                      <a:lnTo>
                        <a:pt x="2" y="136"/>
                      </a:lnTo>
                      <a:lnTo>
                        <a:pt x="0" y="128"/>
                      </a:lnTo>
                      <a:lnTo>
                        <a:pt x="2" y="122"/>
                      </a:lnTo>
                      <a:lnTo>
                        <a:pt x="4" y="114"/>
                      </a:lnTo>
                      <a:lnTo>
                        <a:pt x="8" y="108"/>
                      </a:lnTo>
                      <a:lnTo>
                        <a:pt x="12" y="104"/>
                      </a:lnTo>
                      <a:lnTo>
                        <a:pt x="18" y="98"/>
                      </a:lnTo>
                      <a:lnTo>
                        <a:pt x="24" y="94"/>
                      </a:lnTo>
                      <a:lnTo>
                        <a:pt x="28" y="90"/>
                      </a:lnTo>
                      <a:lnTo>
                        <a:pt x="34" y="84"/>
                      </a:lnTo>
                      <a:lnTo>
                        <a:pt x="38" y="80"/>
                      </a:lnTo>
                      <a:lnTo>
                        <a:pt x="30" y="68"/>
                      </a:lnTo>
                      <a:lnTo>
                        <a:pt x="26" y="58"/>
                      </a:lnTo>
                      <a:lnTo>
                        <a:pt x="28" y="50"/>
                      </a:lnTo>
                      <a:lnTo>
                        <a:pt x="30" y="44"/>
                      </a:lnTo>
                      <a:lnTo>
                        <a:pt x="36" y="38"/>
                      </a:lnTo>
                      <a:lnTo>
                        <a:pt x="44" y="32"/>
                      </a:lnTo>
                      <a:lnTo>
                        <a:pt x="52" y="26"/>
                      </a:lnTo>
                      <a:lnTo>
                        <a:pt x="58" y="18"/>
                      </a:lnTo>
                      <a:lnTo>
                        <a:pt x="64" y="10"/>
                      </a:lnTo>
                      <a:lnTo>
                        <a:pt x="66" y="0"/>
                      </a:lnTo>
                      <a:lnTo>
                        <a:pt x="66" y="6"/>
                      </a:lnTo>
                      <a:lnTo>
                        <a:pt x="64" y="12"/>
                      </a:lnTo>
                      <a:lnTo>
                        <a:pt x="62" y="20"/>
                      </a:lnTo>
                      <a:lnTo>
                        <a:pt x="60" y="32"/>
                      </a:lnTo>
                      <a:lnTo>
                        <a:pt x="58" y="42"/>
                      </a:lnTo>
                      <a:lnTo>
                        <a:pt x="58" y="54"/>
                      </a:lnTo>
                      <a:lnTo>
                        <a:pt x="56" y="66"/>
                      </a:lnTo>
                      <a:lnTo>
                        <a:pt x="58" y="76"/>
                      </a:lnTo>
                      <a:lnTo>
                        <a:pt x="60" y="88"/>
                      </a:lnTo>
                      <a:lnTo>
                        <a:pt x="66" y="96"/>
                      </a:lnTo>
                      <a:lnTo>
                        <a:pt x="66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" name="Freeform 119"/>
                <p:cNvSpPr>
                  <a:spLocks/>
                </p:cNvSpPr>
                <p:nvPr/>
              </p:nvSpPr>
              <p:spPr bwMode="auto">
                <a:xfrm>
                  <a:off x="1472" y="1764"/>
                  <a:ext cx="38" cy="68"/>
                </a:xfrm>
                <a:custGeom>
                  <a:avLst/>
                  <a:gdLst>
                    <a:gd name="T0" fmla="*/ 36 w 38"/>
                    <a:gd name="T1" fmla="*/ 68 h 68"/>
                    <a:gd name="T2" fmla="*/ 38 w 38"/>
                    <a:gd name="T3" fmla="*/ 58 h 68"/>
                    <a:gd name="T4" fmla="*/ 34 w 38"/>
                    <a:gd name="T5" fmla="*/ 50 h 68"/>
                    <a:gd name="T6" fmla="*/ 28 w 38"/>
                    <a:gd name="T7" fmla="*/ 42 h 68"/>
                    <a:gd name="T8" fmla="*/ 22 w 38"/>
                    <a:gd name="T9" fmla="*/ 38 h 68"/>
                    <a:gd name="T10" fmla="*/ 14 w 38"/>
                    <a:gd name="T11" fmla="*/ 32 h 68"/>
                    <a:gd name="T12" fmla="*/ 8 w 38"/>
                    <a:gd name="T13" fmla="*/ 28 h 68"/>
                    <a:gd name="T14" fmla="*/ 2 w 38"/>
                    <a:gd name="T15" fmla="*/ 24 h 68"/>
                    <a:gd name="T16" fmla="*/ 0 w 38"/>
                    <a:gd name="T17" fmla="*/ 18 h 68"/>
                    <a:gd name="T18" fmla="*/ 2 w 38"/>
                    <a:gd name="T19" fmla="*/ 10 h 68"/>
                    <a:gd name="T20" fmla="*/ 8 w 38"/>
                    <a:gd name="T21" fmla="*/ 0 h 68"/>
                    <a:gd name="T22" fmla="*/ 12 w 38"/>
                    <a:gd name="T23" fmla="*/ 12 h 68"/>
                    <a:gd name="T24" fmla="*/ 14 w 38"/>
                    <a:gd name="T25" fmla="*/ 20 h 68"/>
                    <a:gd name="T26" fmla="*/ 18 w 38"/>
                    <a:gd name="T27" fmla="*/ 26 h 68"/>
                    <a:gd name="T28" fmla="*/ 20 w 38"/>
                    <a:gd name="T29" fmla="*/ 30 h 68"/>
                    <a:gd name="T30" fmla="*/ 24 w 38"/>
                    <a:gd name="T31" fmla="*/ 32 h 68"/>
                    <a:gd name="T32" fmla="*/ 26 w 38"/>
                    <a:gd name="T33" fmla="*/ 36 h 68"/>
                    <a:gd name="T34" fmla="*/ 28 w 38"/>
                    <a:gd name="T35" fmla="*/ 40 h 68"/>
                    <a:gd name="T36" fmla="*/ 30 w 38"/>
                    <a:gd name="T37" fmla="*/ 46 h 68"/>
                    <a:gd name="T38" fmla="*/ 34 w 38"/>
                    <a:gd name="T39" fmla="*/ 54 h 68"/>
                    <a:gd name="T40" fmla="*/ 36 w 38"/>
                    <a:gd name="T41" fmla="*/ 68 h 68"/>
                    <a:gd name="T42" fmla="*/ 36 w 38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" h="68">
                      <a:moveTo>
                        <a:pt x="36" y="68"/>
                      </a:moveTo>
                      <a:lnTo>
                        <a:pt x="38" y="58"/>
                      </a:lnTo>
                      <a:lnTo>
                        <a:pt x="34" y="50"/>
                      </a:lnTo>
                      <a:lnTo>
                        <a:pt x="28" y="42"/>
                      </a:lnTo>
                      <a:lnTo>
                        <a:pt x="22" y="38"/>
                      </a:lnTo>
                      <a:lnTo>
                        <a:pt x="14" y="32"/>
                      </a:lnTo>
                      <a:lnTo>
                        <a:pt x="8" y="28"/>
                      </a:lnTo>
                      <a:lnTo>
                        <a:pt x="2" y="24"/>
                      </a:lnTo>
                      <a:lnTo>
                        <a:pt x="0" y="18"/>
                      </a:lnTo>
                      <a:lnTo>
                        <a:pt x="2" y="10"/>
                      </a:lnTo>
                      <a:lnTo>
                        <a:pt x="8" y="0"/>
                      </a:lnTo>
                      <a:lnTo>
                        <a:pt x="12" y="12"/>
                      </a:lnTo>
                      <a:lnTo>
                        <a:pt x="14" y="20"/>
                      </a:lnTo>
                      <a:lnTo>
                        <a:pt x="18" y="26"/>
                      </a:lnTo>
                      <a:lnTo>
                        <a:pt x="20" y="30"/>
                      </a:lnTo>
                      <a:lnTo>
                        <a:pt x="24" y="32"/>
                      </a:lnTo>
                      <a:lnTo>
                        <a:pt x="26" y="36"/>
                      </a:lnTo>
                      <a:lnTo>
                        <a:pt x="28" y="40"/>
                      </a:lnTo>
                      <a:lnTo>
                        <a:pt x="30" y="46"/>
                      </a:lnTo>
                      <a:lnTo>
                        <a:pt x="34" y="54"/>
                      </a:lnTo>
                      <a:lnTo>
                        <a:pt x="36" y="68"/>
                      </a:lnTo>
                      <a:lnTo>
                        <a:pt x="36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120"/>
                <p:cNvSpPr>
                  <a:spLocks/>
                </p:cNvSpPr>
                <p:nvPr/>
              </p:nvSpPr>
              <p:spPr bwMode="auto">
                <a:xfrm>
                  <a:off x="1856" y="1784"/>
                  <a:ext cx="20" cy="48"/>
                </a:xfrm>
                <a:custGeom>
                  <a:avLst/>
                  <a:gdLst>
                    <a:gd name="T0" fmla="*/ 20 w 20"/>
                    <a:gd name="T1" fmla="*/ 0 h 48"/>
                    <a:gd name="T2" fmla="*/ 0 w 20"/>
                    <a:gd name="T3" fmla="*/ 48 h 48"/>
                    <a:gd name="T4" fmla="*/ 20 w 20"/>
                    <a:gd name="T5" fmla="*/ 0 h 48"/>
                    <a:gd name="T6" fmla="*/ 20 w 2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8">
                      <a:moveTo>
                        <a:pt x="20" y="0"/>
                      </a:moveTo>
                      <a:lnTo>
                        <a:pt x="0" y="4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121"/>
                <p:cNvSpPr>
                  <a:spLocks/>
                </p:cNvSpPr>
                <p:nvPr/>
              </p:nvSpPr>
              <p:spPr bwMode="auto">
                <a:xfrm>
                  <a:off x="3754" y="1812"/>
                  <a:ext cx="30" cy="48"/>
                </a:xfrm>
                <a:custGeom>
                  <a:avLst/>
                  <a:gdLst>
                    <a:gd name="T0" fmla="*/ 30 w 30"/>
                    <a:gd name="T1" fmla="*/ 0 h 48"/>
                    <a:gd name="T2" fmla="*/ 30 w 30"/>
                    <a:gd name="T3" fmla="*/ 6 h 48"/>
                    <a:gd name="T4" fmla="*/ 28 w 30"/>
                    <a:gd name="T5" fmla="*/ 10 h 48"/>
                    <a:gd name="T6" fmla="*/ 24 w 30"/>
                    <a:gd name="T7" fmla="*/ 14 h 48"/>
                    <a:gd name="T8" fmla="*/ 22 w 30"/>
                    <a:gd name="T9" fmla="*/ 18 h 48"/>
                    <a:gd name="T10" fmla="*/ 16 w 30"/>
                    <a:gd name="T11" fmla="*/ 22 h 48"/>
                    <a:gd name="T12" fmla="*/ 12 w 30"/>
                    <a:gd name="T13" fmla="*/ 26 h 48"/>
                    <a:gd name="T14" fmla="*/ 10 w 30"/>
                    <a:gd name="T15" fmla="*/ 32 h 48"/>
                    <a:gd name="T16" fmla="*/ 8 w 30"/>
                    <a:gd name="T17" fmla="*/ 36 h 48"/>
                    <a:gd name="T18" fmla="*/ 8 w 30"/>
                    <a:gd name="T19" fmla="*/ 42 h 48"/>
                    <a:gd name="T20" fmla="*/ 10 w 30"/>
                    <a:gd name="T21" fmla="*/ 48 h 48"/>
                    <a:gd name="T22" fmla="*/ 2 w 30"/>
                    <a:gd name="T23" fmla="*/ 48 h 48"/>
                    <a:gd name="T24" fmla="*/ 0 w 30"/>
                    <a:gd name="T25" fmla="*/ 44 h 48"/>
                    <a:gd name="T26" fmla="*/ 0 w 30"/>
                    <a:gd name="T27" fmla="*/ 38 h 48"/>
                    <a:gd name="T28" fmla="*/ 0 w 30"/>
                    <a:gd name="T29" fmla="*/ 32 h 48"/>
                    <a:gd name="T30" fmla="*/ 2 w 30"/>
                    <a:gd name="T31" fmla="*/ 26 h 48"/>
                    <a:gd name="T32" fmla="*/ 4 w 30"/>
                    <a:gd name="T33" fmla="*/ 20 h 48"/>
                    <a:gd name="T34" fmla="*/ 8 w 30"/>
                    <a:gd name="T35" fmla="*/ 14 h 48"/>
                    <a:gd name="T36" fmla="*/ 12 w 30"/>
                    <a:gd name="T37" fmla="*/ 8 h 48"/>
                    <a:gd name="T38" fmla="*/ 16 w 30"/>
                    <a:gd name="T39" fmla="*/ 4 h 48"/>
                    <a:gd name="T40" fmla="*/ 22 w 30"/>
                    <a:gd name="T41" fmla="*/ 2 h 48"/>
                    <a:gd name="T42" fmla="*/ 30 w 30"/>
                    <a:gd name="T43" fmla="*/ 0 h 48"/>
                    <a:gd name="T44" fmla="*/ 30 w 30"/>
                    <a:gd name="T45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0" h="48">
                      <a:moveTo>
                        <a:pt x="30" y="0"/>
                      </a:moveTo>
                      <a:lnTo>
                        <a:pt x="30" y="6"/>
                      </a:lnTo>
                      <a:lnTo>
                        <a:pt x="28" y="10"/>
                      </a:lnTo>
                      <a:lnTo>
                        <a:pt x="24" y="14"/>
                      </a:lnTo>
                      <a:lnTo>
                        <a:pt x="22" y="18"/>
                      </a:lnTo>
                      <a:lnTo>
                        <a:pt x="16" y="22"/>
                      </a:lnTo>
                      <a:lnTo>
                        <a:pt x="12" y="26"/>
                      </a:lnTo>
                      <a:lnTo>
                        <a:pt x="10" y="32"/>
                      </a:lnTo>
                      <a:lnTo>
                        <a:pt x="8" y="36"/>
                      </a:lnTo>
                      <a:lnTo>
                        <a:pt x="8" y="42"/>
                      </a:lnTo>
                      <a:lnTo>
                        <a:pt x="10" y="48"/>
                      </a:lnTo>
                      <a:lnTo>
                        <a:pt x="2" y="48"/>
                      </a:lnTo>
                      <a:lnTo>
                        <a:pt x="0" y="44"/>
                      </a:lnTo>
                      <a:lnTo>
                        <a:pt x="0" y="38"/>
                      </a:lnTo>
                      <a:lnTo>
                        <a:pt x="0" y="32"/>
                      </a:lnTo>
                      <a:lnTo>
                        <a:pt x="2" y="26"/>
                      </a:lnTo>
                      <a:lnTo>
                        <a:pt x="4" y="20"/>
                      </a:lnTo>
                      <a:lnTo>
                        <a:pt x="8" y="14"/>
                      </a:lnTo>
                      <a:lnTo>
                        <a:pt x="12" y="8"/>
                      </a:lnTo>
                      <a:lnTo>
                        <a:pt x="16" y="4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Freeform 122"/>
                <p:cNvSpPr>
                  <a:spLocks/>
                </p:cNvSpPr>
                <p:nvPr/>
              </p:nvSpPr>
              <p:spPr bwMode="auto">
                <a:xfrm>
                  <a:off x="1616" y="1832"/>
                  <a:ext cx="20" cy="36"/>
                </a:xfrm>
                <a:custGeom>
                  <a:avLst/>
                  <a:gdLst>
                    <a:gd name="T0" fmla="*/ 20 w 20"/>
                    <a:gd name="T1" fmla="*/ 0 h 36"/>
                    <a:gd name="T2" fmla="*/ 0 w 20"/>
                    <a:gd name="T3" fmla="*/ 36 h 36"/>
                    <a:gd name="T4" fmla="*/ 20 w 20"/>
                    <a:gd name="T5" fmla="*/ 0 h 36"/>
                    <a:gd name="T6" fmla="*/ 20 w 20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36">
                      <a:moveTo>
                        <a:pt x="20" y="0"/>
                      </a:moveTo>
                      <a:lnTo>
                        <a:pt x="0" y="36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23"/>
                <p:cNvSpPr>
                  <a:spLocks/>
                </p:cNvSpPr>
                <p:nvPr/>
              </p:nvSpPr>
              <p:spPr bwMode="auto">
                <a:xfrm>
                  <a:off x="2066" y="1860"/>
                  <a:ext cx="66" cy="192"/>
                </a:xfrm>
                <a:custGeom>
                  <a:avLst/>
                  <a:gdLst>
                    <a:gd name="T0" fmla="*/ 10 w 66"/>
                    <a:gd name="T1" fmla="*/ 192 h 192"/>
                    <a:gd name="T2" fmla="*/ 14 w 66"/>
                    <a:gd name="T3" fmla="*/ 190 h 192"/>
                    <a:gd name="T4" fmla="*/ 16 w 66"/>
                    <a:gd name="T5" fmla="*/ 186 h 192"/>
                    <a:gd name="T6" fmla="*/ 18 w 66"/>
                    <a:gd name="T7" fmla="*/ 182 h 192"/>
                    <a:gd name="T8" fmla="*/ 20 w 66"/>
                    <a:gd name="T9" fmla="*/ 178 h 192"/>
                    <a:gd name="T10" fmla="*/ 20 w 66"/>
                    <a:gd name="T11" fmla="*/ 174 h 192"/>
                    <a:gd name="T12" fmla="*/ 20 w 66"/>
                    <a:gd name="T13" fmla="*/ 170 h 192"/>
                    <a:gd name="T14" fmla="*/ 20 w 66"/>
                    <a:gd name="T15" fmla="*/ 164 h 192"/>
                    <a:gd name="T16" fmla="*/ 18 w 66"/>
                    <a:gd name="T17" fmla="*/ 160 h 192"/>
                    <a:gd name="T18" fmla="*/ 18 w 66"/>
                    <a:gd name="T19" fmla="*/ 156 h 192"/>
                    <a:gd name="T20" fmla="*/ 18 w 66"/>
                    <a:gd name="T21" fmla="*/ 152 h 192"/>
                    <a:gd name="T22" fmla="*/ 8 w 66"/>
                    <a:gd name="T23" fmla="*/ 148 h 192"/>
                    <a:gd name="T24" fmla="*/ 2 w 66"/>
                    <a:gd name="T25" fmla="*/ 144 h 192"/>
                    <a:gd name="T26" fmla="*/ 0 w 66"/>
                    <a:gd name="T27" fmla="*/ 138 h 192"/>
                    <a:gd name="T28" fmla="*/ 0 w 66"/>
                    <a:gd name="T29" fmla="*/ 132 h 192"/>
                    <a:gd name="T30" fmla="*/ 2 w 66"/>
                    <a:gd name="T31" fmla="*/ 124 h 192"/>
                    <a:gd name="T32" fmla="*/ 6 w 66"/>
                    <a:gd name="T33" fmla="*/ 116 h 192"/>
                    <a:gd name="T34" fmla="*/ 10 w 66"/>
                    <a:gd name="T35" fmla="*/ 108 h 192"/>
                    <a:gd name="T36" fmla="*/ 14 w 66"/>
                    <a:gd name="T37" fmla="*/ 100 h 192"/>
                    <a:gd name="T38" fmla="*/ 16 w 66"/>
                    <a:gd name="T39" fmla="*/ 92 h 192"/>
                    <a:gd name="T40" fmla="*/ 18 w 66"/>
                    <a:gd name="T41" fmla="*/ 84 h 192"/>
                    <a:gd name="T42" fmla="*/ 30 w 66"/>
                    <a:gd name="T43" fmla="*/ 80 h 192"/>
                    <a:gd name="T44" fmla="*/ 40 w 66"/>
                    <a:gd name="T45" fmla="*/ 76 h 192"/>
                    <a:gd name="T46" fmla="*/ 46 w 66"/>
                    <a:gd name="T47" fmla="*/ 68 h 192"/>
                    <a:gd name="T48" fmla="*/ 50 w 66"/>
                    <a:gd name="T49" fmla="*/ 60 h 192"/>
                    <a:gd name="T50" fmla="*/ 54 w 66"/>
                    <a:gd name="T51" fmla="*/ 50 h 192"/>
                    <a:gd name="T52" fmla="*/ 56 w 66"/>
                    <a:gd name="T53" fmla="*/ 40 h 192"/>
                    <a:gd name="T54" fmla="*/ 58 w 66"/>
                    <a:gd name="T55" fmla="*/ 30 h 192"/>
                    <a:gd name="T56" fmla="*/ 60 w 66"/>
                    <a:gd name="T57" fmla="*/ 18 h 192"/>
                    <a:gd name="T58" fmla="*/ 62 w 66"/>
                    <a:gd name="T59" fmla="*/ 10 h 192"/>
                    <a:gd name="T60" fmla="*/ 66 w 66"/>
                    <a:gd name="T61" fmla="*/ 0 h 192"/>
                    <a:gd name="T62" fmla="*/ 64 w 66"/>
                    <a:gd name="T63" fmla="*/ 20 h 192"/>
                    <a:gd name="T64" fmla="*/ 58 w 66"/>
                    <a:gd name="T65" fmla="*/ 38 h 192"/>
                    <a:gd name="T66" fmla="*/ 50 w 66"/>
                    <a:gd name="T67" fmla="*/ 58 h 192"/>
                    <a:gd name="T68" fmla="*/ 42 w 66"/>
                    <a:gd name="T69" fmla="*/ 76 h 192"/>
                    <a:gd name="T70" fmla="*/ 34 w 66"/>
                    <a:gd name="T71" fmla="*/ 94 h 192"/>
                    <a:gd name="T72" fmla="*/ 24 w 66"/>
                    <a:gd name="T73" fmla="*/ 112 h 192"/>
                    <a:gd name="T74" fmla="*/ 18 w 66"/>
                    <a:gd name="T75" fmla="*/ 130 h 192"/>
                    <a:gd name="T76" fmla="*/ 12 w 66"/>
                    <a:gd name="T77" fmla="*/ 150 h 192"/>
                    <a:gd name="T78" fmla="*/ 10 w 66"/>
                    <a:gd name="T79" fmla="*/ 170 h 192"/>
                    <a:gd name="T80" fmla="*/ 10 w 66"/>
                    <a:gd name="T81" fmla="*/ 192 h 192"/>
                    <a:gd name="T82" fmla="*/ 10 w 66"/>
                    <a:gd name="T83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" h="192">
                      <a:moveTo>
                        <a:pt x="10" y="192"/>
                      </a:moveTo>
                      <a:lnTo>
                        <a:pt x="14" y="190"/>
                      </a:lnTo>
                      <a:lnTo>
                        <a:pt x="16" y="186"/>
                      </a:lnTo>
                      <a:lnTo>
                        <a:pt x="18" y="182"/>
                      </a:lnTo>
                      <a:lnTo>
                        <a:pt x="20" y="178"/>
                      </a:lnTo>
                      <a:lnTo>
                        <a:pt x="20" y="174"/>
                      </a:lnTo>
                      <a:lnTo>
                        <a:pt x="20" y="170"/>
                      </a:lnTo>
                      <a:lnTo>
                        <a:pt x="20" y="164"/>
                      </a:lnTo>
                      <a:lnTo>
                        <a:pt x="18" y="160"/>
                      </a:lnTo>
                      <a:lnTo>
                        <a:pt x="18" y="156"/>
                      </a:lnTo>
                      <a:lnTo>
                        <a:pt x="18" y="152"/>
                      </a:lnTo>
                      <a:lnTo>
                        <a:pt x="8" y="148"/>
                      </a:lnTo>
                      <a:lnTo>
                        <a:pt x="2" y="144"/>
                      </a:lnTo>
                      <a:lnTo>
                        <a:pt x="0" y="138"/>
                      </a:lnTo>
                      <a:lnTo>
                        <a:pt x="0" y="132"/>
                      </a:lnTo>
                      <a:lnTo>
                        <a:pt x="2" y="124"/>
                      </a:lnTo>
                      <a:lnTo>
                        <a:pt x="6" y="116"/>
                      </a:lnTo>
                      <a:lnTo>
                        <a:pt x="10" y="108"/>
                      </a:lnTo>
                      <a:lnTo>
                        <a:pt x="14" y="100"/>
                      </a:lnTo>
                      <a:lnTo>
                        <a:pt x="16" y="92"/>
                      </a:lnTo>
                      <a:lnTo>
                        <a:pt x="18" y="84"/>
                      </a:lnTo>
                      <a:lnTo>
                        <a:pt x="30" y="80"/>
                      </a:lnTo>
                      <a:lnTo>
                        <a:pt x="40" y="76"/>
                      </a:lnTo>
                      <a:lnTo>
                        <a:pt x="46" y="68"/>
                      </a:lnTo>
                      <a:lnTo>
                        <a:pt x="50" y="60"/>
                      </a:lnTo>
                      <a:lnTo>
                        <a:pt x="54" y="50"/>
                      </a:lnTo>
                      <a:lnTo>
                        <a:pt x="56" y="40"/>
                      </a:lnTo>
                      <a:lnTo>
                        <a:pt x="58" y="30"/>
                      </a:lnTo>
                      <a:lnTo>
                        <a:pt x="60" y="18"/>
                      </a:lnTo>
                      <a:lnTo>
                        <a:pt x="62" y="10"/>
                      </a:lnTo>
                      <a:lnTo>
                        <a:pt x="66" y="0"/>
                      </a:lnTo>
                      <a:lnTo>
                        <a:pt x="64" y="20"/>
                      </a:lnTo>
                      <a:lnTo>
                        <a:pt x="58" y="38"/>
                      </a:lnTo>
                      <a:lnTo>
                        <a:pt x="50" y="58"/>
                      </a:lnTo>
                      <a:lnTo>
                        <a:pt x="42" y="76"/>
                      </a:lnTo>
                      <a:lnTo>
                        <a:pt x="34" y="94"/>
                      </a:lnTo>
                      <a:lnTo>
                        <a:pt x="24" y="112"/>
                      </a:lnTo>
                      <a:lnTo>
                        <a:pt x="18" y="130"/>
                      </a:lnTo>
                      <a:lnTo>
                        <a:pt x="12" y="150"/>
                      </a:lnTo>
                      <a:lnTo>
                        <a:pt x="10" y="170"/>
                      </a:lnTo>
                      <a:lnTo>
                        <a:pt x="10" y="192"/>
                      </a:lnTo>
                      <a:lnTo>
                        <a:pt x="10" y="19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124"/>
                <p:cNvSpPr>
                  <a:spLocks/>
                </p:cNvSpPr>
                <p:nvPr/>
              </p:nvSpPr>
              <p:spPr bwMode="auto">
                <a:xfrm>
                  <a:off x="1528" y="1868"/>
                  <a:ext cx="12" cy="40"/>
                </a:xfrm>
                <a:custGeom>
                  <a:avLst/>
                  <a:gdLst>
                    <a:gd name="T0" fmla="*/ 0 w 12"/>
                    <a:gd name="T1" fmla="*/ 0 h 40"/>
                    <a:gd name="T2" fmla="*/ 12 w 12"/>
                    <a:gd name="T3" fmla="*/ 0 h 40"/>
                    <a:gd name="T4" fmla="*/ 12 w 12"/>
                    <a:gd name="T5" fmla="*/ 40 h 40"/>
                    <a:gd name="T6" fmla="*/ 0 w 12"/>
                    <a:gd name="T7" fmla="*/ 40 h 40"/>
                    <a:gd name="T8" fmla="*/ 0 w 12"/>
                    <a:gd name="T9" fmla="*/ 0 h 40"/>
                    <a:gd name="T10" fmla="*/ 0 w 12"/>
                    <a:gd name="T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0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40"/>
                      </a:lnTo>
                      <a:lnTo>
                        <a:pt x="0" y="4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125"/>
                <p:cNvSpPr>
                  <a:spLocks/>
                </p:cNvSpPr>
                <p:nvPr/>
              </p:nvSpPr>
              <p:spPr bwMode="auto">
                <a:xfrm>
                  <a:off x="3208" y="1896"/>
                  <a:ext cx="20" cy="40"/>
                </a:xfrm>
                <a:custGeom>
                  <a:avLst/>
                  <a:gdLst>
                    <a:gd name="T0" fmla="*/ 20 w 20"/>
                    <a:gd name="T1" fmla="*/ 0 h 40"/>
                    <a:gd name="T2" fmla="*/ 0 w 20"/>
                    <a:gd name="T3" fmla="*/ 40 h 40"/>
                    <a:gd name="T4" fmla="*/ 20 w 20"/>
                    <a:gd name="T5" fmla="*/ 0 h 40"/>
                    <a:gd name="T6" fmla="*/ 20 w 20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0">
                      <a:moveTo>
                        <a:pt x="20" y="0"/>
                      </a:moveTo>
                      <a:lnTo>
                        <a:pt x="0" y="4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26"/>
                <p:cNvSpPr>
                  <a:spLocks/>
                </p:cNvSpPr>
                <p:nvPr/>
              </p:nvSpPr>
              <p:spPr bwMode="auto">
                <a:xfrm>
                  <a:off x="3890" y="1896"/>
                  <a:ext cx="30" cy="50"/>
                </a:xfrm>
                <a:custGeom>
                  <a:avLst/>
                  <a:gdLst>
                    <a:gd name="T0" fmla="*/ 10 w 30"/>
                    <a:gd name="T1" fmla="*/ 48 h 50"/>
                    <a:gd name="T2" fmla="*/ 4 w 30"/>
                    <a:gd name="T3" fmla="*/ 50 h 50"/>
                    <a:gd name="T4" fmla="*/ 2 w 30"/>
                    <a:gd name="T5" fmla="*/ 48 h 50"/>
                    <a:gd name="T6" fmla="*/ 0 w 30"/>
                    <a:gd name="T7" fmla="*/ 46 h 50"/>
                    <a:gd name="T8" fmla="*/ 2 w 30"/>
                    <a:gd name="T9" fmla="*/ 40 h 50"/>
                    <a:gd name="T10" fmla="*/ 4 w 30"/>
                    <a:gd name="T11" fmla="*/ 34 h 50"/>
                    <a:gd name="T12" fmla="*/ 6 w 30"/>
                    <a:gd name="T13" fmla="*/ 26 h 50"/>
                    <a:gd name="T14" fmla="*/ 12 w 30"/>
                    <a:gd name="T15" fmla="*/ 18 h 50"/>
                    <a:gd name="T16" fmla="*/ 16 w 30"/>
                    <a:gd name="T17" fmla="*/ 10 h 50"/>
                    <a:gd name="T18" fmla="*/ 22 w 30"/>
                    <a:gd name="T19" fmla="*/ 4 h 50"/>
                    <a:gd name="T20" fmla="*/ 30 w 30"/>
                    <a:gd name="T21" fmla="*/ 0 h 50"/>
                    <a:gd name="T22" fmla="*/ 10 w 30"/>
                    <a:gd name="T23" fmla="*/ 48 h 50"/>
                    <a:gd name="T24" fmla="*/ 10 w 30"/>
                    <a:gd name="T25" fmla="*/ 48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50">
                      <a:moveTo>
                        <a:pt x="10" y="48"/>
                      </a:moveTo>
                      <a:lnTo>
                        <a:pt x="4" y="50"/>
                      </a:lnTo>
                      <a:lnTo>
                        <a:pt x="2" y="48"/>
                      </a:lnTo>
                      <a:lnTo>
                        <a:pt x="0" y="46"/>
                      </a:lnTo>
                      <a:lnTo>
                        <a:pt x="2" y="40"/>
                      </a:lnTo>
                      <a:lnTo>
                        <a:pt x="4" y="34"/>
                      </a:lnTo>
                      <a:lnTo>
                        <a:pt x="6" y="26"/>
                      </a:lnTo>
                      <a:lnTo>
                        <a:pt x="12" y="18"/>
                      </a:lnTo>
                      <a:lnTo>
                        <a:pt x="16" y="10"/>
                      </a:lnTo>
                      <a:lnTo>
                        <a:pt x="22" y="4"/>
                      </a:lnTo>
                      <a:lnTo>
                        <a:pt x="30" y="0"/>
                      </a:lnTo>
                      <a:lnTo>
                        <a:pt x="10" y="48"/>
                      </a:lnTo>
                      <a:lnTo>
                        <a:pt x="1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127"/>
                <p:cNvSpPr>
                  <a:spLocks/>
                </p:cNvSpPr>
                <p:nvPr/>
              </p:nvSpPr>
              <p:spPr bwMode="auto">
                <a:xfrm>
                  <a:off x="3844" y="1908"/>
                  <a:ext cx="16" cy="36"/>
                </a:xfrm>
                <a:custGeom>
                  <a:avLst/>
                  <a:gdLst>
                    <a:gd name="T0" fmla="*/ 16 w 16"/>
                    <a:gd name="T1" fmla="*/ 0 h 36"/>
                    <a:gd name="T2" fmla="*/ 0 w 16"/>
                    <a:gd name="T3" fmla="*/ 36 h 36"/>
                    <a:gd name="T4" fmla="*/ 16 w 16"/>
                    <a:gd name="T5" fmla="*/ 0 h 36"/>
                    <a:gd name="T6" fmla="*/ 16 w 16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36">
                      <a:moveTo>
                        <a:pt x="16" y="0"/>
                      </a:moveTo>
                      <a:lnTo>
                        <a:pt x="0" y="36"/>
                      </a:lnTo>
                      <a:lnTo>
                        <a:pt x="16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128"/>
                <p:cNvSpPr>
                  <a:spLocks/>
                </p:cNvSpPr>
                <p:nvPr/>
              </p:nvSpPr>
              <p:spPr bwMode="auto">
                <a:xfrm>
                  <a:off x="3940" y="1928"/>
                  <a:ext cx="20" cy="48"/>
                </a:xfrm>
                <a:custGeom>
                  <a:avLst/>
                  <a:gdLst>
                    <a:gd name="T0" fmla="*/ 8 w 20"/>
                    <a:gd name="T1" fmla="*/ 48 h 48"/>
                    <a:gd name="T2" fmla="*/ 4 w 20"/>
                    <a:gd name="T3" fmla="*/ 42 h 48"/>
                    <a:gd name="T4" fmla="*/ 2 w 20"/>
                    <a:gd name="T5" fmla="*/ 36 h 48"/>
                    <a:gd name="T6" fmla="*/ 2 w 20"/>
                    <a:gd name="T7" fmla="*/ 32 h 48"/>
                    <a:gd name="T8" fmla="*/ 0 w 20"/>
                    <a:gd name="T9" fmla="*/ 26 h 48"/>
                    <a:gd name="T10" fmla="*/ 2 w 20"/>
                    <a:gd name="T11" fmla="*/ 22 h 48"/>
                    <a:gd name="T12" fmla="*/ 2 w 20"/>
                    <a:gd name="T13" fmla="*/ 16 h 48"/>
                    <a:gd name="T14" fmla="*/ 4 w 20"/>
                    <a:gd name="T15" fmla="*/ 12 h 48"/>
                    <a:gd name="T16" fmla="*/ 8 w 20"/>
                    <a:gd name="T17" fmla="*/ 8 h 48"/>
                    <a:gd name="T18" fmla="*/ 12 w 20"/>
                    <a:gd name="T19" fmla="*/ 4 h 48"/>
                    <a:gd name="T20" fmla="*/ 16 w 20"/>
                    <a:gd name="T21" fmla="*/ 0 h 48"/>
                    <a:gd name="T22" fmla="*/ 20 w 20"/>
                    <a:gd name="T23" fmla="*/ 0 h 48"/>
                    <a:gd name="T24" fmla="*/ 20 w 20"/>
                    <a:gd name="T25" fmla="*/ 2 h 48"/>
                    <a:gd name="T26" fmla="*/ 18 w 20"/>
                    <a:gd name="T27" fmla="*/ 6 h 48"/>
                    <a:gd name="T28" fmla="*/ 16 w 20"/>
                    <a:gd name="T29" fmla="*/ 10 h 48"/>
                    <a:gd name="T30" fmla="*/ 14 w 20"/>
                    <a:gd name="T31" fmla="*/ 16 h 48"/>
                    <a:gd name="T32" fmla="*/ 10 w 20"/>
                    <a:gd name="T33" fmla="*/ 20 h 48"/>
                    <a:gd name="T34" fmla="*/ 8 w 20"/>
                    <a:gd name="T35" fmla="*/ 28 h 48"/>
                    <a:gd name="T36" fmla="*/ 6 w 20"/>
                    <a:gd name="T37" fmla="*/ 34 h 48"/>
                    <a:gd name="T38" fmla="*/ 6 w 20"/>
                    <a:gd name="T39" fmla="*/ 40 h 48"/>
                    <a:gd name="T40" fmla="*/ 8 w 20"/>
                    <a:gd name="T41" fmla="*/ 48 h 48"/>
                    <a:gd name="T42" fmla="*/ 8 w 20"/>
                    <a:gd name="T43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8">
                      <a:moveTo>
                        <a:pt x="8" y="48"/>
                      </a:moveTo>
                      <a:lnTo>
                        <a:pt x="4" y="42"/>
                      </a:lnTo>
                      <a:lnTo>
                        <a:pt x="2" y="36"/>
                      </a:lnTo>
                      <a:lnTo>
                        <a:pt x="2" y="32"/>
                      </a:lnTo>
                      <a:lnTo>
                        <a:pt x="0" y="26"/>
                      </a:lnTo>
                      <a:lnTo>
                        <a:pt x="2" y="22"/>
                      </a:lnTo>
                      <a:lnTo>
                        <a:pt x="2" y="16"/>
                      </a:lnTo>
                      <a:lnTo>
                        <a:pt x="4" y="12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18" y="6"/>
                      </a:lnTo>
                      <a:lnTo>
                        <a:pt x="16" y="10"/>
                      </a:lnTo>
                      <a:lnTo>
                        <a:pt x="14" y="16"/>
                      </a:lnTo>
                      <a:lnTo>
                        <a:pt x="10" y="20"/>
                      </a:lnTo>
                      <a:lnTo>
                        <a:pt x="8" y="28"/>
                      </a:lnTo>
                      <a:lnTo>
                        <a:pt x="6" y="34"/>
                      </a:lnTo>
                      <a:lnTo>
                        <a:pt x="6" y="40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129"/>
                <p:cNvSpPr>
                  <a:spLocks/>
                </p:cNvSpPr>
                <p:nvPr/>
              </p:nvSpPr>
              <p:spPr bwMode="auto">
                <a:xfrm>
                  <a:off x="1664" y="1944"/>
                  <a:ext cx="8" cy="48"/>
                </a:xfrm>
                <a:custGeom>
                  <a:avLst/>
                  <a:gdLst>
                    <a:gd name="T0" fmla="*/ 0 w 8"/>
                    <a:gd name="T1" fmla="*/ 48 h 48"/>
                    <a:gd name="T2" fmla="*/ 8 w 8"/>
                    <a:gd name="T3" fmla="*/ 0 h 48"/>
                    <a:gd name="T4" fmla="*/ 8 w 8"/>
                    <a:gd name="T5" fmla="*/ 40 h 48"/>
                    <a:gd name="T6" fmla="*/ 0 w 8"/>
                    <a:gd name="T7" fmla="*/ 48 h 48"/>
                    <a:gd name="T8" fmla="*/ 0 w 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8">
                      <a:moveTo>
                        <a:pt x="0" y="48"/>
                      </a:moveTo>
                      <a:lnTo>
                        <a:pt x="8" y="0"/>
                      </a:lnTo>
                      <a:lnTo>
                        <a:pt x="8" y="4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130"/>
                <p:cNvSpPr>
                  <a:spLocks/>
                </p:cNvSpPr>
                <p:nvPr/>
              </p:nvSpPr>
              <p:spPr bwMode="auto">
                <a:xfrm>
                  <a:off x="1740" y="1956"/>
                  <a:ext cx="20" cy="48"/>
                </a:xfrm>
                <a:custGeom>
                  <a:avLst/>
                  <a:gdLst>
                    <a:gd name="T0" fmla="*/ 20 w 20"/>
                    <a:gd name="T1" fmla="*/ 0 h 48"/>
                    <a:gd name="T2" fmla="*/ 0 w 20"/>
                    <a:gd name="T3" fmla="*/ 48 h 48"/>
                    <a:gd name="T4" fmla="*/ 20 w 20"/>
                    <a:gd name="T5" fmla="*/ 0 h 48"/>
                    <a:gd name="T6" fmla="*/ 20 w 2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8">
                      <a:moveTo>
                        <a:pt x="20" y="0"/>
                      </a:moveTo>
                      <a:lnTo>
                        <a:pt x="0" y="4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131"/>
                <p:cNvSpPr>
                  <a:spLocks/>
                </p:cNvSpPr>
                <p:nvPr/>
              </p:nvSpPr>
              <p:spPr bwMode="auto">
                <a:xfrm>
                  <a:off x="3794" y="1956"/>
                  <a:ext cx="34" cy="56"/>
                </a:xfrm>
                <a:custGeom>
                  <a:avLst/>
                  <a:gdLst>
                    <a:gd name="T0" fmla="*/ 2 w 34"/>
                    <a:gd name="T1" fmla="*/ 56 h 56"/>
                    <a:gd name="T2" fmla="*/ 2 w 34"/>
                    <a:gd name="T3" fmla="*/ 50 h 56"/>
                    <a:gd name="T4" fmla="*/ 2 w 34"/>
                    <a:gd name="T5" fmla="*/ 44 h 56"/>
                    <a:gd name="T6" fmla="*/ 0 w 34"/>
                    <a:gd name="T7" fmla="*/ 38 h 56"/>
                    <a:gd name="T8" fmla="*/ 0 w 34"/>
                    <a:gd name="T9" fmla="*/ 32 h 56"/>
                    <a:gd name="T10" fmla="*/ 0 w 34"/>
                    <a:gd name="T11" fmla="*/ 26 h 56"/>
                    <a:gd name="T12" fmla="*/ 2 w 34"/>
                    <a:gd name="T13" fmla="*/ 20 h 56"/>
                    <a:gd name="T14" fmla="*/ 4 w 34"/>
                    <a:gd name="T15" fmla="*/ 14 h 56"/>
                    <a:gd name="T16" fmla="*/ 6 w 34"/>
                    <a:gd name="T17" fmla="*/ 8 h 56"/>
                    <a:gd name="T18" fmla="*/ 12 w 34"/>
                    <a:gd name="T19" fmla="*/ 4 h 56"/>
                    <a:gd name="T20" fmla="*/ 18 w 34"/>
                    <a:gd name="T21" fmla="*/ 0 h 56"/>
                    <a:gd name="T22" fmla="*/ 28 w 34"/>
                    <a:gd name="T23" fmla="*/ 4 h 56"/>
                    <a:gd name="T24" fmla="*/ 34 w 34"/>
                    <a:gd name="T25" fmla="*/ 6 h 56"/>
                    <a:gd name="T26" fmla="*/ 34 w 34"/>
                    <a:gd name="T27" fmla="*/ 12 h 56"/>
                    <a:gd name="T28" fmla="*/ 30 w 34"/>
                    <a:gd name="T29" fmla="*/ 16 h 56"/>
                    <a:gd name="T30" fmla="*/ 24 w 34"/>
                    <a:gd name="T31" fmla="*/ 22 h 56"/>
                    <a:gd name="T32" fmla="*/ 18 w 34"/>
                    <a:gd name="T33" fmla="*/ 28 h 56"/>
                    <a:gd name="T34" fmla="*/ 10 w 34"/>
                    <a:gd name="T35" fmla="*/ 36 h 56"/>
                    <a:gd name="T36" fmla="*/ 4 w 34"/>
                    <a:gd name="T37" fmla="*/ 42 h 56"/>
                    <a:gd name="T38" fmla="*/ 2 w 34"/>
                    <a:gd name="T39" fmla="*/ 48 h 56"/>
                    <a:gd name="T40" fmla="*/ 2 w 34"/>
                    <a:gd name="T41" fmla="*/ 56 h 56"/>
                    <a:gd name="T42" fmla="*/ 2 w 34"/>
                    <a:gd name="T4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4" h="56">
                      <a:moveTo>
                        <a:pt x="2" y="56"/>
                      </a:moveTo>
                      <a:lnTo>
                        <a:pt x="2" y="50"/>
                      </a:lnTo>
                      <a:lnTo>
                        <a:pt x="2" y="44"/>
                      </a:lnTo>
                      <a:lnTo>
                        <a:pt x="0" y="38"/>
                      </a:lnTo>
                      <a:lnTo>
                        <a:pt x="0" y="32"/>
                      </a:lnTo>
                      <a:lnTo>
                        <a:pt x="0" y="26"/>
                      </a:lnTo>
                      <a:lnTo>
                        <a:pt x="2" y="20"/>
                      </a:lnTo>
                      <a:lnTo>
                        <a:pt x="4" y="14"/>
                      </a:lnTo>
                      <a:lnTo>
                        <a:pt x="6" y="8"/>
                      </a:lnTo>
                      <a:lnTo>
                        <a:pt x="12" y="4"/>
                      </a:lnTo>
                      <a:lnTo>
                        <a:pt x="18" y="0"/>
                      </a:lnTo>
                      <a:lnTo>
                        <a:pt x="28" y="4"/>
                      </a:lnTo>
                      <a:lnTo>
                        <a:pt x="34" y="6"/>
                      </a:lnTo>
                      <a:lnTo>
                        <a:pt x="34" y="12"/>
                      </a:lnTo>
                      <a:lnTo>
                        <a:pt x="30" y="16"/>
                      </a:lnTo>
                      <a:lnTo>
                        <a:pt x="24" y="22"/>
                      </a:lnTo>
                      <a:lnTo>
                        <a:pt x="18" y="28"/>
                      </a:lnTo>
                      <a:lnTo>
                        <a:pt x="10" y="36"/>
                      </a:lnTo>
                      <a:lnTo>
                        <a:pt x="4" y="42"/>
                      </a:lnTo>
                      <a:lnTo>
                        <a:pt x="2" y="48"/>
                      </a:lnTo>
                      <a:lnTo>
                        <a:pt x="2" y="56"/>
                      </a:lnTo>
                      <a:lnTo>
                        <a:pt x="2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132"/>
                <p:cNvSpPr>
                  <a:spLocks/>
                </p:cNvSpPr>
                <p:nvPr/>
              </p:nvSpPr>
              <p:spPr bwMode="auto">
                <a:xfrm>
                  <a:off x="1980" y="1964"/>
                  <a:ext cx="20" cy="48"/>
                </a:xfrm>
                <a:custGeom>
                  <a:avLst/>
                  <a:gdLst>
                    <a:gd name="T0" fmla="*/ 0 w 20"/>
                    <a:gd name="T1" fmla="*/ 48 h 48"/>
                    <a:gd name="T2" fmla="*/ 20 w 20"/>
                    <a:gd name="T3" fmla="*/ 0 h 48"/>
                    <a:gd name="T4" fmla="*/ 16 w 20"/>
                    <a:gd name="T5" fmla="*/ 6 h 48"/>
                    <a:gd name="T6" fmla="*/ 14 w 20"/>
                    <a:gd name="T7" fmla="*/ 10 h 48"/>
                    <a:gd name="T8" fmla="*/ 14 w 20"/>
                    <a:gd name="T9" fmla="*/ 16 h 48"/>
                    <a:gd name="T10" fmla="*/ 12 w 20"/>
                    <a:gd name="T11" fmla="*/ 20 h 48"/>
                    <a:gd name="T12" fmla="*/ 12 w 20"/>
                    <a:gd name="T13" fmla="*/ 26 h 48"/>
                    <a:gd name="T14" fmla="*/ 10 w 20"/>
                    <a:gd name="T15" fmla="*/ 30 h 48"/>
                    <a:gd name="T16" fmla="*/ 8 w 20"/>
                    <a:gd name="T17" fmla="*/ 36 h 48"/>
                    <a:gd name="T18" fmla="*/ 6 w 20"/>
                    <a:gd name="T19" fmla="*/ 40 h 48"/>
                    <a:gd name="T20" fmla="*/ 4 w 20"/>
                    <a:gd name="T21" fmla="*/ 44 h 48"/>
                    <a:gd name="T22" fmla="*/ 0 w 20"/>
                    <a:gd name="T23" fmla="*/ 48 h 48"/>
                    <a:gd name="T24" fmla="*/ 0 w 20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48">
                      <a:moveTo>
                        <a:pt x="0" y="48"/>
                      </a:moveTo>
                      <a:lnTo>
                        <a:pt x="20" y="0"/>
                      </a:lnTo>
                      <a:lnTo>
                        <a:pt x="16" y="6"/>
                      </a:lnTo>
                      <a:lnTo>
                        <a:pt x="14" y="10"/>
                      </a:lnTo>
                      <a:lnTo>
                        <a:pt x="14" y="16"/>
                      </a:lnTo>
                      <a:lnTo>
                        <a:pt x="12" y="20"/>
                      </a:lnTo>
                      <a:lnTo>
                        <a:pt x="12" y="26"/>
                      </a:lnTo>
                      <a:lnTo>
                        <a:pt x="10" y="30"/>
                      </a:lnTo>
                      <a:lnTo>
                        <a:pt x="8" y="36"/>
                      </a:lnTo>
                      <a:lnTo>
                        <a:pt x="6" y="40"/>
                      </a:lnTo>
                      <a:lnTo>
                        <a:pt x="4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133"/>
                <p:cNvSpPr>
                  <a:spLocks/>
                </p:cNvSpPr>
                <p:nvPr/>
              </p:nvSpPr>
              <p:spPr bwMode="auto">
                <a:xfrm>
                  <a:off x="1696" y="1976"/>
                  <a:ext cx="16" cy="64"/>
                </a:xfrm>
                <a:custGeom>
                  <a:avLst/>
                  <a:gdLst>
                    <a:gd name="T0" fmla="*/ 4 w 16"/>
                    <a:gd name="T1" fmla="*/ 64 h 64"/>
                    <a:gd name="T2" fmla="*/ 8 w 16"/>
                    <a:gd name="T3" fmla="*/ 62 h 64"/>
                    <a:gd name="T4" fmla="*/ 8 w 16"/>
                    <a:gd name="T5" fmla="*/ 60 h 64"/>
                    <a:gd name="T6" fmla="*/ 8 w 16"/>
                    <a:gd name="T7" fmla="*/ 56 h 64"/>
                    <a:gd name="T8" fmla="*/ 8 w 16"/>
                    <a:gd name="T9" fmla="*/ 50 h 64"/>
                    <a:gd name="T10" fmla="*/ 6 w 16"/>
                    <a:gd name="T11" fmla="*/ 44 h 64"/>
                    <a:gd name="T12" fmla="*/ 4 w 16"/>
                    <a:gd name="T13" fmla="*/ 38 h 64"/>
                    <a:gd name="T14" fmla="*/ 2 w 16"/>
                    <a:gd name="T15" fmla="*/ 30 h 64"/>
                    <a:gd name="T16" fmla="*/ 0 w 16"/>
                    <a:gd name="T17" fmla="*/ 20 h 64"/>
                    <a:gd name="T18" fmla="*/ 2 w 16"/>
                    <a:gd name="T19" fmla="*/ 10 h 64"/>
                    <a:gd name="T20" fmla="*/ 4 w 16"/>
                    <a:gd name="T21" fmla="*/ 0 h 64"/>
                    <a:gd name="T22" fmla="*/ 16 w 16"/>
                    <a:gd name="T23" fmla="*/ 64 h 64"/>
                    <a:gd name="T24" fmla="*/ 4 w 16"/>
                    <a:gd name="T25" fmla="*/ 64 h 64"/>
                    <a:gd name="T26" fmla="*/ 4 w 16"/>
                    <a:gd name="T27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64">
                      <a:moveTo>
                        <a:pt x="4" y="64"/>
                      </a:moveTo>
                      <a:lnTo>
                        <a:pt x="8" y="62"/>
                      </a:lnTo>
                      <a:lnTo>
                        <a:pt x="8" y="60"/>
                      </a:lnTo>
                      <a:lnTo>
                        <a:pt x="8" y="56"/>
                      </a:lnTo>
                      <a:lnTo>
                        <a:pt x="8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2" y="30"/>
                      </a:lnTo>
                      <a:lnTo>
                        <a:pt x="0" y="20"/>
                      </a:lnTo>
                      <a:lnTo>
                        <a:pt x="2" y="10"/>
                      </a:lnTo>
                      <a:lnTo>
                        <a:pt x="4" y="0"/>
                      </a:lnTo>
                      <a:lnTo>
                        <a:pt x="16" y="64"/>
                      </a:lnTo>
                      <a:lnTo>
                        <a:pt x="4" y="64"/>
                      </a:lnTo>
                      <a:lnTo>
                        <a:pt x="4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134"/>
                <p:cNvSpPr>
                  <a:spLocks/>
                </p:cNvSpPr>
                <p:nvPr/>
              </p:nvSpPr>
              <p:spPr bwMode="auto">
                <a:xfrm>
                  <a:off x="2170" y="1974"/>
                  <a:ext cx="42" cy="32"/>
                </a:xfrm>
                <a:custGeom>
                  <a:avLst/>
                  <a:gdLst>
                    <a:gd name="T0" fmla="*/ 42 w 42"/>
                    <a:gd name="T1" fmla="*/ 2 h 32"/>
                    <a:gd name="T2" fmla="*/ 36 w 42"/>
                    <a:gd name="T3" fmla="*/ 2 h 32"/>
                    <a:gd name="T4" fmla="*/ 32 w 42"/>
                    <a:gd name="T5" fmla="*/ 4 h 32"/>
                    <a:gd name="T6" fmla="*/ 26 w 42"/>
                    <a:gd name="T7" fmla="*/ 6 h 32"/>
                    <a:gd name="T8" fmla="*/ 22 w 42"/>
                    <a:gd name="T9" fmla="*/ 8 h 32"/>
                    <a:gd name="T10" fmla="*/ 18 w 42"/>
                    <a:gd name="T11" fmla="*/ 12 h 32"/>
                    <a:gd name="T12" fmla="*/ 16 w 42"/>
                    <a:gd name="T13" fmla="*/ 16 h 32"/>
                    <a:gd name="T14" fmla="*/ 12 w 42"/>
                    <a:gd name="T15" fmla="*/ 18 h 32"/>
                    <a:gd name="T16" fmla="*/ 8 w 42"/>
                    <a:gd name="T17" fmla="*/ 22 h 32"/>
                    <a:gd name="T18" fmla="*/ 6 w 42"/>
                    <a:gd name="T19" fmla="*/ 26 h 32"/>
                    <a:gd name="T20" fmla="*/ 2 w 42"/>
                    <a:gd name="T21" fmla="*/ 30 h 32"/>
                    <a:gd name="T22" fmla="*/ 0 w 42"/>
                    <a:gd name="T23" fmla="*/ 32 h 32"/>
                    <a:gd name="T24" fmla="*/ 0 w 42"/>
                    <a:gd name="T25" fmla="*/ 30 h 32"/>
                    <a:gd name="T26" fmla="*/ 2 w 42"/>
                    <a:gd name="T27" fmla="*/ 26 h 32"/>
                    <a:gd name="T28" fmla="*/ 4 w 42"/>
                    <a:gd name="T29" fmla="*/ 20 h 32"/>
                    <a:gd name="T30" fmla="*/ 8 w 42"/>
                    <a:gd name="T31" fmla="*/ 14 h 32"/>
                    <a:gd name="T32" fmla="*/ 14 w 42"/>
                    <a:gd name="T33" fmla="*/ 10 h 32"/>
                    <a:gd name="T34" fmla="*/ 20 w 42"/>
                    <a:gd name="T35" fmla="*/ 4 h 32"/>
                    <a:gd name="T36" fmla="*/ 26 w 42"/>
                    <a:gd name="T37" fmla="*/ 2 h 32"/>
                    <a:gd name="T38" fmla="*/ 34 w 42"/>
                    <a:gd name="T39" fmla="*/ 0 h 32"/>
                    <a:gd name="T40" fmla="*/ 42 w 42"/>
                    <a:gd name="T41" fmla="*/ 2 h 32"/>
                    <a:gd name="T42" fmla="*/ 42 w 42"/>
                    <a:gd name="T43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2">
                      <a:moveTo>
                        <a:pt x="42" y="2"/>
                      </a:moveTo>
                      <a:lnTo>
                        <a:pt x="36" y="2"/>
                      </a:lnTo>
                      <a:lnTo>
                        <a:pt x="32" y="4"/>
                      </a:lnTo>
                      <a:lnTo>
                        <a:pt x="26" y="6"/>
                      </a:lnTo>
                      <a:lnTo>
                        <a:pt x="22" y="8"/>
                      </a:lnTo>
                      <a:lnTo>
                        <a:pt x="18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8" y="22"/>
                      </a:lnTo>
                      <a:lnTo>
                        <a:pt x="6" y="26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2" y="26"/>
                      </a:lnTo>
                      <a:lnTo>
                        <a:pt x="4" y="20"/>
                      </a:lnTo>
                      <a:lnTo>
                        <a:pt x="8" y="14"/>
                      </a:lnTo>
                      <a:lnTo>
                        <a:pt x="14" y="10"/>
                      </a:lnTo>
                      <a:lnTo>
                        <a:pt x="20" y="4"/>
                      </a:lnTo>
                      <a:lnTo>
                        <a:pt x="26" y="2"/>
                      </a:lnTo>
                      <a:lnTo>
                        <a:pt x="34" y="0"/>
                      </a:lnTo>
                      <a:lnTo>
                        <a:pt x="42" y="2"/>
                      </a:lnTo>
                      <a:lnTo>
                        <a:pt x="42" y="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135"/>
                <p:cNvSpPr>
                  <a:spLocks/>
                </p:cNvSpPr>
                <p:nvPr/>
              </p:nvSpPr>
              <p:spPr bwMode="auto">
                <a:xfrm>
                  <a:off x="1760" y="1984"/>
                  <a:ext cx="56" cy="88"/>
                </a:xfrm>
                <a:custGeom>
                  <a:avLst/>
                  <a:gdLst>
                    <a:gd name="T0" fmla="*/ 56 w 56"/>
                    <a:gd name="T1" fmla="*/ 8 h 88"/>
                    <a:gd name="T2" fmla="*/ 36 w 56"/>
                    <a:gd name="T3" fmla="*/ 56 h 88"/>
                    <a:gd name="T4" fmla="*/ 36 w 56"/>
                    <a:gd name="T5" fmla="*/ 54 h 88"/>
                    <a:gd name="T6" fmla="*/ 36 w 56"/>
                    <a:gd name="T7" fmla="*/ 52 h 88"/>
                    <a:gd name="T8" fmla="*/ 36 w 56"/>
                    <a:gd name="T9" fmla="*/ 50 h 88"/>
                    <a:gd name="T10" fmla="*/ 36 w 56"/>
                    <a:gd name="T11" fmla="*/ 48 h 88"/>
                    <a:gd name="T12" fmla="*/ 34 w 56"/>
                    <a:gd name="T13" fmla="*/ 46 h 88"/>
                    <a:gd name="T14" fmla="*/ 34 w 56"/>
                    <a:gd name="T15" fmla="*/ 46 h 88"/>
                    <a:gd name="T16" fmla="*/ 32 w 56"/>
                    <a:gd name="T17" fmla="*/ 44 h 88"/>
                    <a:gd name="T18" fmla="*/ 30 w 56"/>
                    <a:gd name="T19" fmla="*/ 42 h 88"/>
                    <a:gd name="T20" fmla="*/ 30 w 56"/>
                    <a:gd name="T21" fmla="*/ 42 h 88"/>
                    <a:gd name="T22" fmla="*/ 28 w 56"/>
                    <a:gd name="T23" fmla="*/ 40 h 88"/>
                    <a:gd name="T24" fmla="*/ 0 w 56"/>
                    <a:gd name="T25" fmla="*/ 88 h 88"/>
                    <a:gd name="T26" fmla="*/ 28 w 56"/>
                    <a:gd name="T27" fmla="*/ 0 h 88"/>
                    <a:gd name="T28" fmla="*/ 30 w 56"/>
                    <a:gd name="T29" fmla="*/ 4 h 88"/>
                    <a:gd name="T30" fmla="*/ 32 w 56"/>
                    <a:gd name="T31" fmla="*/ 6 h 88"/>
                    <a:gd name="T32" fmla="*/ 34 w 56"/>
                    <a:gd name="T33" fmla="*/ 8 h 88"/>
                    <a:gd name="T34" fmla="*/ 38 w 56"/>
                    <a:gd name="T35" fmla="*/ 8 h 88"/>
                    <a:gd name="T36" fmla="*/ 40 w 56"/>
                    <a:gd name="T37" fmla="*/ 8 h 88"/>
                    <a:gd name="T38" fmla="*/ 44 w 56"/>
                    <a:gd name="T39" fmla="*/ 8 h 88"/>
                    <a:gd name="T40" fmla="*/ 46 w 56"/>
                    <a:gd name="T41" fmla="*/ 8 h 88"/>
                    <a:gd name="T42" fmla="*/ 50 w 56"/>
                    <a:gd name="T43" fmla="*/ 8 h 88"/>
                    <a:gd name="T44" fmla="*/ 54 w 56"/>
                    <a:gd name="T45" fmla="*/ 8 h 88"/>
                    <a:gd name="T46" fmla="*/ 56 w 56"/>
                    <a:gd name="T47" fmla="*/ 8 h 88"/>
                    <a:gd name="T48" fmla="*/ 56 w 56"/>
                    <a:gd name="T49" fmla="*/ 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6" h="88">
                      <a:moveTo>
                        <a:pt x="56" y="8"/>
                      </a:move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2"/>
                      </a:lnTo>
                      <a:lnTo>
                        <a:pt x="36" y="50"/>
                      </a:lnTo>
                      <a:lnTo>
                        <a:pt x="36" y="48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2" y="44"/>
                      </a:lnTo>
                      <a:lnTo>
                        <a:pt x="30" y="42"/>
                      </a:lnTo>
                      <a:lnTo>
                        <a:pt x="30" y="42"/>
                      </a:lnTo>
                      <a:lnTo>
                        <a:pt x="28" y="40"/>
                      </a:lnTo>
                      <a:lnTo>
                        <a:pt x="0" y="88"/>
                      </a:lnTo>
                      <a:lnTo>
                        <a:pt x="28" y="0"/>
                      </a:lnTo>
                      <a:lnTo>
                        <a:pt x="30" y="4"/>
                      </a:lnTo>
                      <a:lnTo>
                        <a:pt x="32" y="6"/>
                      </a:lnTo>
                      <a:lnTo>
                        <a:pt x="34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50" y="8"/>
                      </a:lnTo>
                      <a:lnTo>
                        <a:pt x="54" y="8"/>
                      </a:lnTo>
                      <a:lnTo>
                        <a:pt x="56" y="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136"/>
                <p:cNvSpPr>
                  <a:spLocks/>
                </p:cNvSpPr>
                <p:nvPr/>
              </p:nvSpPr>
              <p:spPr bwMode="auto">
                <a:xfrm>
                  <a:off x="3872" y="1984"/>
                  <a:ext cx="56" cy="96"/>
                </a:xfrm>
                <a:custGeom>
                  <a:avLst/>
                  <a:gdLst>
                    <a:gd name="T0" fmla="*/ 48 w 56"/>
                    <a:gd name="T1" fmla="*/ 88 h 96"/>
                    <a:gd name="T2" fmla="*/ 48 w 56"/>
                    <a:gd name="T3" fmla="*/ 84 h 96"/>
                    <a:gd name="T4" fmla="*/ 48 w 56"/>
                    <a:gd name="T5" fmla="*/ 80 h 96"/>
                    <a:gd name="T6" fmla="*/ 46 w 56"/>
                    <a:gd name="T7" fmla="*/ 76 h 96"/>
                    <a:gd name="T8" fmla="*/ 44 w 56"/>
                    <a:gd name="T9" fmla="*/ 74 h 96"/>
                    <a:gd name="T10" fmla="*/ 42 w 56"/>
                    <a:gd name="T11" fmla="*/ 70 h 96"/>
                    <a:gd name="T12" fmla="*/ 40 w 56"/>
                    <a:gd name="T13" fmla="*/ 68 h 96"/>
                    <a:gd name="T14" fmla="*/ 36 w 56"/>
                    <a:gd name="T15" fmla="*/ 66 h 96"/>
                    <a:gd name="T16" fmla="*/ 34 w 56"/>
                    <a:gd name="T17" fmla="*/ 62 h 96"/>
                    <a:gd name="T18" fmla="*/ 30 w 56"/>
                    <a:gd name="T19" fmla="*/ 60 h 96"/>
                    <a:gd name="T20" fmla="*/ 28 w 56"/>
                    <a:gd name="T21" fmla="*/ 56 h 96"/>
                    <a:gd name="T22" fmla="*/ 0 w 56"/>
                    <a:gd name="T23" fmla="*/ 96 h 96"/>
                    <a:gd name="T24" fmla="*/ 0 w 56"/>
                    <a:gd name="T25" fmla="*/ 82 h 96"/>
                    <a:gd name="T26" fmla="*/ 4 w 56"/>
                    <a:gd name="T27" fmla="*/ 70 h 96"/>
                    <a:gd name="T28" fmla="*/ 8 w 56"/>
                    <a:gd name="T29" fmla="*/ 60 h 96"/>
                    <a:gd name="T30" fmla="*/ 16 w 56"/>
                    <a:gd name="T31" fmla="*/ 54 h 96"/>
                    <a:gd name="T32" fmla="*/ 24 w 56"/>
                    <a:gd name="T33" fmla="*/ 46 h 96"/>
                    <a:gd name="T34" fmla="*/ 32 w 56"/>
                    <a:gd name="T35" fmla="*/ 40 h 96"/>
                    <a:gd name="T36" fmla="*/ 40 w 56"/>
                    <a:gd name="T37" fmla="*/ 34 h 96"/>
                    <a:gd name="T38" fmla="*/ 46 w 56"/>
                    <a:gd name="T39" fmla="*/ 24 h 96"/>
                    <a:gd name="T40" fmla="*/ 52 w 56"/>
                    <a:gd name="T41" fmla="*/ 14 h 96"/>
                    <a:gd name="T42" fmla="*/ 56 w 56"/>
                    <a:gd name="T43" fmla="*/ 0 h 96"/>
                    <a:gd name="T44" fmla="*/ 56 w 56"/>
                    <a:gd name="T45" fmla="*/ 8 h 96"/>
                    <a:gd name="T46" fmla="*/ 56 w 56"/>
                    <a:gd name="T47" fmla="*/ 16 h 96"/>
                    <a:gd name="T48" fmla="*/ 54 w 56"/>
                    <a:gd name="T49" fmla="*/ 24 h 96"/>
                    <a:gd name="T50" fmla="*/ 52 w 56"/>
                    <a:gd name="T51" fmla="*/ 32 h 96"/>
                    <a:gd name="T52" fmla="*/ 50 w 56"/>
                    <a:gd name="T53" fmla="*/ 42 h 96"/>
                    <a:gd name="T54" fmla="*/ 48 w 56"/>
                    <a:gd name="T55" fmla="*/ 50 h 96"/>
                    <a:gd name="T56" fmla="*/ 46 w 56"/>
                    <a:gd name="T57" fmla="*/ 58 h 96"/>
                    <a:gd name="T58" fmla="*/ 46 w 56"/>
                    <a:gd name="T59" fmla="*/ 68 h 96"/>
                    <a:gd name="T60" fmla="*/ 46 w 56"/>
                    <a:gd name="T61" fmla="*/ 78 h 96"/>
                    <a:gd name="T62" fmla="*/ 48 w 56"/>
                    <a:gd name="T63" fmla="*/ 88 h 96"/>
                    <a:gd name="T64" fmla="*/ 48 w 56"/>
                    <a:gd name="T65" fmla="*/ 8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6" h="96">
                      <a:moveTo>
                        <a:pt x="48" y="88"/>
                      </a:moveTo>
                      <a:lnTo>
                        <a:pt x="48" y="84"/>
                      </a:lnTo>
                      <a:lnTo>
                        <a:pt x="48" y="80"/>
                      </a:lnTo>
                      <a:lnTo>
                        <a:pt x="46" y="76"/>
                      </a:lnTo>
                      <a:lnTo>
                        <a:pt x="44" y="74"/>
                      </a:lnTo>
                      <a:lnTo>
                        <a:pt x="42" y="70"/>
                      </a:lnTo>
                      <a:lnTo>
                        <a:pt x="40" y="68"/>
                      </a:lnTo>
                      <a:lnTo>
                        <a:pt x="36" y="66"/>
                      </a:lnTo>
                      <a:lnTo>
                        <a:pt x="34" y="62"/>
                      </a:lnTo>
                      <a:lnTo>
                        <a:pt x="30" y="60"/>
                      </a:lnTo>
                      <a:lnTo>
                        <a:pt x="28" y="56"/>
                      </a:lnTo>
                      <a:lnTo>
                        <a:pt x="0" y="96"/>
                      </a:lnTo>
                      <a:lnTo>
                        <a:pt x="0" y="82"/>
                      </a:lnTo>
                      <a:lnTo>
                        <a:pt x="4" y="70"/>
                      </a:lnTo>
                      <a:lnTo>
                        <a:pt x="8" y="60"/>
                      </a:lnTo>
                      <a:lnTo>
                        <a:pt x="16" y="54"/>
                      </a:lnTo>
                      <a:lnTo>
                        <a:pt x="24" y="46"/>
                      </a:lnTo>
                      <a:lnTo>
                        <a:pt x="32" y="40"/>
                      </a:lnTo>
                      <a:lnTo>
                        <a:pt x="40" y="34"/>
                      </a:lnTo>
                      <a:lnTo>
                        <a:pt x="46" y="24"/>
                      </a:lnTo>
                      <a:lnTo>
                        <a:pt x="52" y="14"/>
                      </a:lnTo>
                      <a:lnTo>
                        <a:pt x="56" y="0"/>
                      </a:lnTo>
                      <a:lnTo>
                        <a:pt x="56" y="8"/>
                      </a:lnTo>
                      <a:lnTo>
                        <a:pt x="56" y="16"/>
                      </a:lnTo>
                      <a:lnTo>
                        <a:pt x="54" y="24"/>
                      </a:lnTo>
                      <a:lnTo>
                        <a:pt x="52" y="32"/>
                      </a:lnTo>
                      <a:lnTo>
                        <a:pt x="50" y="42"/>
                      </a:lnTo>
                      <a:lnTo>
                        <a:pt x="48" y="50"/>
                      </a:lnTo>
                      <a:lnTo>
                        <a:pt x="46" y="58"/>
                      </a:lnTo>
                      <a:lnTo>
                        <a:pt x="46" y="68"/>
                      </a:lnTo>
                      <a:lnTo>
                        <a:pt x="46" y="7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137"/>
                <p:cNvSpPr>
                  <a:spLocks/>
                </p:cNvSpPr>
                <p:nvPr/>
              </p:nvSpPr>
              <p:spPr bwMode="auto">
                <a:xfrm>
                  <a:off x="1864" y="2004"/>
                  <a:ext cx="58" cy="124"/>
                </a:xfrm>
                <a:custGeom>
                  <a:avLst/>
                  <a:gdLst>
                    <a:gd name="T0" fmla="*/ 28 w 58"/>
                    <a:gd name="T1" fmla="*/ 104 h 124"/>
                    <a:gd name="T2" fmla="*/ 12 w 58"/>
                    <a:gd name="T3" fmla="*/ 124 h 124"/>
                    <a:gd name="T4" fmla="*/ 10 w 58"/>
                    <a:gd name="T5" fmla="*/ 114 h 124"/>
                    <a:gd name="T6" fmla="*/ 12 w 58"/>
                    <a:gd name="T7" fmla="*/ 106 h 124"/>
                    <a:gd name="T8" fmla="*/ 16 w 58"/>
                    <a:gd name="T9" fmla="*/ 100 h 124"/>
                    <a:gd name="T10" fmla="*/ 22 w 58"/>
                    <a:gd name="T11" fmla="*/ 94 h 124"/>
                    <a:gd name="T12" fmla="*/ 30 w 58"/>
                    <a:gd name="T13" fmla="*/ 90 h 124"/>
                    <a:gd name="T14" fmla="*/ 36 w 58"/>
                    <a:gd name="T15" fmla="*/ 86 h 124"/>
                    <a:gd name="T16" fmla="*/ 44 w 58"/>
                    <a:gd name="T17" fmla="*/ 80 h 124"/>
                    <a:gd name="T18" fmla="*/ 48 w 58"/>
                    <a:gd name="T19" fmla="*/ 74 h 124"/>
                    <a:gd name="T20" fmla="*/ 50 w 58"/>
                    <a:gd name="T21" fmla="*/ 66 h 124"/>
                    <a:gd name="T22" fmla="*/ 48 w 58"/>
                    <a:gd name="T23" fmla="*/ 56 h 124"/>
                    <a:gd name="T24" fmla="*/ 0 w 58"/>
                    <a:gd name="T25" fmla="*/ 48 h 124"/>
                    <a:gd name="T26" fmla="*/ 8 w 58"/>
                    <a:gd name="T27" fmla="*/ 52 h 124"/>
                    <a:gd name="T28" fmla="*/ 14 w 58"/>
                    <a:gd name="T29" fmla="*/ 52 h 124"/>
                    <a:gd name="T30" fmla="*/ 18 w 58"/>
                    <a:gd name="T31" fmla="*/ 48 h 124"/>
                    <a:gd name="T32" fmla="*/ 22 w 58"/>
                    <a:gd name="T33" fmla="*/ 42 h 124"/>
                    <a:gd name="T34" fmla="*/ 24 w 58"/>
                    <a:gd name="T35" fmla="*/ 34 h 124"/>
                    <a:gd name="T36" fmla="*/ 26 w 58"/>
                    <a:gd name="T37" fmla="*/ 24 h 124"/>
                    <a:gd name="T38" fmla="*/ 30 w 58"/>
                    <a:gd name="T39" fmla="*/ 16 h 124"/>
                    <a:gd name="T40" fmla="*/ 34 w 58"/>
                    <a:gd name="T41" fmla="*/ 8 h 124"/>
                    <a:gd name="T42" fmla="*/ 40 w 58"/>
                    <a:gd name="T43" fmla="*/ 2 h 124"/>
                    <a:gd name="T44" fmla="*/ 48 w 58"/>
                    <a:gd name="T45" fmla="*/ 0 h 124"/>
                    <a:gd name="T46" fmla="*/ 52 w 58"/>
                    <a:gd name="T47" fmla="*/ 8 h 124"/>
                    <a:gd name="T48" fmla="*/ 56 w 58"/>
                    <a:gd name="T49" fmla="*/ 18 h 124"/>
                    <a:gd name="T50" fmla="*/ 58 w 58"/>
                    <a:gd name="T51" fmla="*/ 28 h 124"/>
                    <a:gd name="T52" fmla="*/ 58 w 58"/>
                    <a:gd name="T53" fmla="*/ 40 h 124"/>
                    <a:gd name="T54" fmla="*/ 58 w 58"/>
                    <a:gd name="T55" fmla="*/ 52 h 124"/>
                    <a:gd name="T56" fmla="*/ 56 w 58"/>
                    <a:gd name="T57" fmla="*/ 64 h 124"/>
                    <a:gd name="T58" fmla="*/ 52 w 58"/>
                    <a:gd name="T59" fmla="*/ 76 h 124"/>
                    <a:gd name="T60" fmla="*/ 46 w 58"/>
                    <a:gd name="T61" fmla="*/ 86 h 124"/>
                    <a:gd name="T62" fmla="*/ 38 w 58"/>
                    <a:gd name="T63" fmla="*/ 96 h 124"/>
                    <a:gd name="T64" fmla="*/ 28 w 58"/>
                    <a:gd name="T65" fmla="*/ 104 h 124"/>
                    <a:gd name="T66" fmla="*/ 28 w 58"/>
                    <a:gd name="T67" fmla="*/ 10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" h="124">
                      <a:moveTo>
                        <a:pt x="28" y="104"/>
                      </a:moveTo>
                      <a:lnTo>
                        <a:pt x="12" y="124"/>
                      </a:lnTo>
                      <a:lnTo>
                        <a:pt x="10" y="114"/>
                      </a:lnTo>
                      <a:lnTo>
                        <a:pt x="12" y="106"/>
                      </a:lnTo>
                      <a:lnTo>
                        <a:pt x="16" y="100"/>
                      </a:lnTo>
                      <a:lnTo>
                        <a:pt x="22" y="94"/>
                      </a:lnTo>
                      <a:lnTo>
                        <a:pt x="30" y="90"/>
                      </a:lnTo>
                      <a:lnTo>
                        <a:pt x="36" y="86"/>
                      </a:lnTo>
                      <a:lnTo>
                        <a:pt x="44" y="80"/>
                      </a:lnTo>
                      <a:lnTo>
                        <a:pt x="48" y="74"/>
                      </a:lnTo>
                      <a:lnTo>
                        <a:pt x="50" y="66"/>
                      </a:lnTo>
                      <a:lnTo>
                        <a:pt x="48" y="56"/>
                      </a:lnTo>
                      <a:lnTo>
                        <a:pt x="0" y="48"/>
                      </a:lnTo>
                      <a:lnTo>
                        <a:pt x="8" y="52"/>
                      </a:lnTo>
                      <a:lnTo>
                        <a:pt x="14" y="52"/>
                      </a:lnTo>
                      <a:lnTo>
                        <a:pt x="18" y="48"/>
                      </a:lnTo>
                      <a:lnTo>
                        <a:pt x="22" y="42"/>
                      </a:lnTo>
                      <a:lnTo>
                        <a:pt x="24" y="34"/>
                      </a:lnTo>
                      <a:lnTo>
                        <a:pt x="26" y="24"/>
                      </a:lnTo>
                      <a:lnTo>
                        <a:pt x="30" y="16"/>
                      </a:lnTo>
                      <a:lnTo>
                        <a:pt x="34" y="8"/>
                      </a:lnTo>
                      <a:lnTo>
                        <a:pt x="40" y="2"/>
                      </a:lnTo>
                      <a:lnTo>
                        <a:pt x="48" y="0"/>
                      </a:lnTo>
                      <a:lnTo>
                        <a:pt x="52" y="8"/>
                      </a:lnTo>
                      <a:lnTo>
                        <a:pt x="56" y="18"/>
                      </a:lnTo>
                      <a:lnTo>
                        <a:pt x="58" y="28"/>
                      </a:lnTo>
                      <a:lnTo>
                        <a:pt x="58" y="40"/>
                      </a:lnTo>
                      <a:lnTo>
                        <a:pt x="58" y="52"/>
                      </a:lnTo>
                      <a:lnTo>
                        <a:pt x="56" y="64"/>
                      </a:lnTo>
                      <a:lnTo>
                        <a:pt x="52" y="76"/>
                      </a:lnTo>
                      <a:lnTo>
                        <a:pt x="46" y="86"/>
                      </a:lnTo>
                      <a:lnTo>
                        <a:pt x="38" y="96"/>
                      </a:lnTo>
                      <a:lnTo>
                        <a:pt x="28" y="104"/>
                      </a:lnTo>
                      <a:lnTo>
                        <a:pt x="28" y="10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" name="Freeform 138"/>
                <p:cNvSpPr>
                  <a:spLocks/>
                </p:cNvSpPr>
                <p:nvPr/>
              </p:nvSpPr>
              <p:spPr bwMode="auto">
                <a:xfrm>
                  <a:off x="3228" y="2032"/>
                  <a:ext cx="48" cy="48"/>
                </a:xfrm>
                <a:custGeom>
                  <a:avLst/>
                  <a:gdLst>
                    <a:gd name="T0" fmla="*/ 48 w 48"/>
                    <a:gd name="T1" fmla="*/ 0 h 48"/>
                    <a:gd name="T2" fmla="*/ 0 w 48"/>
                    <a:gd name="T3" fmla="*/ 48 h 48"/>
                    <a:gd name="T4" fmla="*/ 48 w 48"/>
                    <a:gd name="T5" fmla="*/ 0 h 48"/>
                    <a:gd name="T6" fmla="*/ 48 w 48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8" h="48">
                      <a:moveTo>
                        <a:pt x="48" y="0"/>
                      </a:moveTo>
                      <a:lnTo>
                        <a:pt x="0" y="48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139"/>
                <p:cNvSpPr>
                  <a:spLocks/>
                </p:cNvSpPr>
                <p:nvPr/>
              </p:nvSpPr>
              <p:spPr bwMode="auto">
                <a:xfrm>
                  <a:off x="1066" y="2072"/>
                  <a:ext cx="50" cy="64"/>
                </a:xfrm>
                <a:custGeom>
                  <a:avLst/>
                  <a:gdLst>
                    <a:gd name="T0" fmla="*/ 50 w 50"/>
                    <a:gd name="T1" fmla="*/ 64 h 64"/>
                    <a:gd name="T2" fmla="*/ 30 w 50"/>
                    <a:gd name="T3" fmla="*/ 64 h 64"/>
                    <a:gd name="T4" fmla="*/ 34 w 50"/>
                    <a:gd name="T5" fmla="*/ 62 h 64"/>
                    <a:gd name="T6" fmla="*/ 34 w 50"/>
                    <a:gd name="T7" fmla="*/ 60 h 64"/>
                    <a:gd name="T8" fmla="*/ 32 w 50"/>
                    <a:gd name="T9" fmla="*/ 56 h 64"/>
                    <a:gd name="T10" fmla="*/ 26 w 50"/>
                    <a:gd name="T11" fmla="*/ 52 h 64"/>
                    <a:gd name="T12" fmla="*/ 18 w 50"/>
                    <a:gd name="T13" fmla="*/ 46 h 64"/>
                    <a:gd name="T14" fmla="*/ 12 w 50"/>
                    <a:gd name="T15" fmla="*/ 38 h 64"/>
                    <a:gd name="T16" fmla="*/ 6 w 50"/>
                    <a:gd name="T17" fmla="*/ 30 h 64"/>
                    <a:gd name="T18" fmla="*/ 0 w 50"/>
                    <a:gd name="T19" fmla="*/ 22 h 64"/>
                    <a:gd name="T20" fmla="*/ 0 w 50"/>
                    <a:gd name="T21" fmla="*/ 12 h 64"/>
                    <a:gd name="T22" fmla="*/ 2 w 50"/>
                    <a:gd name="T23" fmla="*/ 0 h 64"/>
                    <a:gd name="T24" fmla="*/ 4 w 50"/>
                    <a:gd name="T25" fmla="*/ 6 h 64"/>
                    <a:gd name="T26" fmla="*/ 6 w 50"/>
                    <a:gd name="T27" fmla="*/ 12 h 64"/>
                    <a:gd name="T28" fmla="*/ 12 w 50"/>
                    <a:gd name="T29" fmla="*/ 20 h 64"/>
                    <a:gd name="T30" fmla="*/ 18 w 50"/>
                    <a:gd name="T31" fmla="*/ 26 h 64"/>
                    <a:gd name="T32" fmla="*/ 26 w 50"/>
                    <a:gd name="T33" fmla="*/ 32 h 64"/>
                    <a:gd name="T34" fmla="*/ 32 w 50"/>
                    <a:gd name="T35" fmla="*/ 38 h 64"/>
                    <a:gd name="T36" fmla="*/ 40 w 50"/>
                    <a:gd name="T37" fmla="*/ 46 h 64"/>
                    <a:gd name="T38" fmla="*/ 44 w 50"/>
                    <a:gd name="T39" fmla="*/ 52 h 64"/>
                    <a:gd name="T40" fmla="*/ 48 w 50"/>
                    <a:gd name="T41" fmla="*/ 58 h 64"/>
                    <a:gd name="T42" fmla="*/ 50 w 50"/>
                    <a:gd name="T43" fmla="*/ 64 h 64"/>
                    <a:gd name="T44" fmla="*/ 50 w 50"/>
                    <a:gd name="T45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0" h="64">
                      <a:moveTo>
                        <a:pt x="50" y="64"/>
                      </a:moveTo>
                      <a:lnTo>
                        <a:pt x="30" y="64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2" y="56"/>
                      </a:lnTo>
                      <a:lnTo>
                        <a:pt x="26" y="52"/>
                      </a:lnTo>
                      <a:lnTo>
                        <a:pt x="18" y="46"/>
                      </a:lnTo>
                      <a:lnTo>
                        <a:pt x="12" y="38"/>
                      </a:lnTo>
                      <a:lnTo>
                        <a:pt x="6" y="30"/>
                      </a:lnTo>
                      <a:lnTo>
                        <a:pt x="0" y="22"/>
                      </a:lnTo>
                      <a:lnTo>
                        <a:pt x="0" y="12"/>
                      </a:lnTo>
                      <a:lnTo>
                        <a:pt x="2" y="0"/>
                      </a:lnTo>
                      <a:lnTo>
                        <a:pt x="4" y="6"/>
                      </a:lnTo>
                      <a:lnTo>
                        <a:pt x="6" y="12"/>
                      </a:lnTo>
                      <a:lnTo>
                        <a:pt x="12" y="20"/>
                      </a:lnTo>
                      <a:lnTo>
                        <a:pt x="18" y="26"/>
                      </a:lnTo>
                      <a:lnTo>
                        <a:pt x="26" y="32"/>
                      </a:lnTo>
                      <a:lnTo>
                        <a:pt x="32" y="38"/>
                      </a:lnTo>
                      <a:lnTo>
                        <a:pt x="40" y="46"/>
                      </a:lnTo>
                      <a:lnTo>
                        <a:pt x="44" y="52"/>
                      </a:lnTo>
                      <a:lnTo>
                        <a:pt x="48" y="58"/>
                      </a:lnTo>
                      <a:lnTo>
                        <a:pt x="50" y="64"/>
                      </a:lnTo>
                      <a:lnTo>
                        <a:pt x="50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" name="Freeform 140"/>
                <p:cNvSpPr>
                  <a:spLocks/>
                </p:cNvSpPr>
                <p:nvPr/>
              </p:nvSpPr>
              <p:spPr bwMode="auto">
                <a:xfrm>
                  <a:off x="3892" y="2080"/>
                  <a:ext cx="66" cy="80"/>
                </a:xfrm>
                <a:custGeom>
                  <a:avLst/>
                  <a:gdLst>
                    <a:gd name="T0" fmla="*/ 64 w 66"/>
                    <a:gd name="T1" fmla="*/ 76 h 80"/>
                    <a:gd name="T2" fmla="*/ 62 w 66"/>
                    <a:gd name="T3" fmla="*/ 78 h 80"/>
                    <a:gd name="T4" fmla="*/ 60 w 66"/>
                    <a:gd name="T5" fmla="*/ 80 h 80"/>
                    <a:gd name="T6" fmla="*/ 58 w 66"/>
                    <a:gd name="T7" fmla="*/ 78 h 80"/>
                    <a:gd name="T8" fmla="*/ 54 w 66"/>
                    <a:gd name="T9" fmla="*/ 76 h 80"/>
                    <a:gd name="T10" fmla="*/ 52 w 66"/>
                    <a:gd name="T11" fmla="*/ 72 h 80"/>
                    <a:gd name="T12" fmla="*/ 48 w 66"/>
                    <a:gd name="T13" fmla="*/ 66 h 80"/>
                    <a:gd name="T14" fmla="*/ 46 w 66"/>
                    <a:gd name="T15" fmla="*/ 60 h 80"/>
                    <a:gd name="T16" fmla="*/ 46 w 66"/>
                    <a:gd name="T17" fmla="*/ 54 h 80"/>
                    <a:gd name="T18" fmla="*/ 46 w 66"/>
                    <a:gd name="T19" fmla="*/ 48 h 80"/>
                    <a:gd name="T20" fmla="*/ 48 w 66"/>
                    <a:gd name="T21" fmla="*/ 40 h 80"/>
                    <a:gd name="T22" fmla="*/ 36 w 66"/>
                    <a:gd name="T23" fmla="*/ 28 h 80"/>
                    <a:gd name="T24" fmla="*/ 34 w 66"/>
                    <a:gd name="T25" fmla="*/ 32 h 80"/>
                    <a:gd name="T26" fmla="*/ 30 w 66"/>
                    <a:gd name="T27" fmla="*/ 34 h 80"/>
                    <a:gd name="T28" fmla="*/ 28 w 66"/>
                    <a:gd name="T29" fmla="*/ 38 h 80"/>
                    <a:gd name="T30" fmla="*/ 24 w 66"/>
                    <a:gd name="T31" fmla="*/ 40 h 80"/>
                    <a:gd name="T32" fmla="*/ 22 w 66"/>
                    <a:gd name="T33" fmla="*/ 42 h 80"/>
                    <a:gd name="T34" fmla="*/ 18 w 66"/>
                    <a:gd name="T35" fmla="*/ 44 h 80"/>
                    <a:gd name="T36" fmla="*/ 16 w 66"/>
                    <a:gd name="T37" fmla="*/ 48 h 80"/>
                    <a:gd name="T38" fmla="*/ 16 w 66"/>
                    <a:gd name="T39" fmla="*/ 50 h 80"/>
                    <a:gd name="T40" fmla="*/ 16 w 66"/>
                    <a:gd name="T41" fmla="*/ 52 h 80"/>
                    <a:gd name="T42" fmla="*/ 16 w 66"/>
                    <a:gd name="T43" fmla="*/ 56 h 80"/>
                    <a:gd name="T44" fmla="*/ 0 w 66"/>
                    <a:gd name="T45" fmla="*/ 56 h 80"/>
                    <a:gd name="T46" fmla="*/ 48 w 66"/>
                    <a:gd name="T47" fmla="*/ 0 h 80"/>
                    <a:gd name="T48" fmla="*/ 48 w 66"/>
                    <a:gd name="T49" fmla="*/ 6 h 80"/>
                    <a:gd name="T50" fmla="*/ 48 w 66"/>
                    <a:gd name="T51" fmla="*/ 14 h 80"/>
                    <a:gd name="T52" fmla="*/ 52 w 66"/>
                    <a:gd name="T53" fmla="*/ 22 h 80"/>
                    <a:gd name="T54" fmla="*/ 54 w 66"/>
                    <a:gd name="T55" fmla="*/ 30 h 80"/>
                    <a:gd name="T56" fmla="*/ 58 w 66"/>
                    <a:gd name="T57" fmla="*/ 40 h 80"/>
                    <a:gd name="T58" fmla="*/ 60 w 66"/>
                    <a:gd name="T59" fmla="*/ 48 h 80"/>
                    <a:gd name="T60" fmla="*/ 64 w 66"/>
                    <a:gd name="T61" fmla="*/ 58 h 80"/>
                    <a:gd name="T62" fmla="*/ 64 w 66"/>
                    <a:gd name="T63" fmla="*/ 66 h 80"/>
                    <a:gd name="T64" fmla="*/ 66 w 66"/>
                    <a:gd name="T65" fmla="*/ 72 h 80"/>
                    <a:gd name="T66" fmla="*/ 64 w 66"/>
                    <a:gd name="T67" fmla="*/ 76 h 80"/>
                    <a:gd name="T68" fmla="*/ 64 w 66"/>
                    <a:gd name="T69" fmla="*/ 76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6" h="80">
                      <a:moveTo>
                        <a:pt x="64" y="76"/>
                      </a:moveTo>
                      <a:lnTo>
                        <a:pt x="62" y="78"/>
                      </a:lnTo>
                      <a:lnTo>
                        <a:pt x="60" y="80"/>
                      </a:lnTo>
                      <a:lnTo>
                        <a:pt x="58" y="78"/>
                      </a:lnTo>
                      <a:lnTo>
                        <a:pt x="54" y="76"/>
                      </a:lnTo>
                      <a:lnTo>
                        <a:pt x="52" y="72"/>
                      </a:lnTo>
                      <a:lnTo>
                        <a:pt x="48" y="66"/>
                      </a:lnTo>
                      <a:lnTo>
                        <a:pt x="46" y="60"/>
                      </a:lnTo>
                      <a:lnTo>
                        <a:pt x="46" y="54"/>
                      </a:lnTo>
                      <a:lnTo>
                        <a:pt x="46" y="48"/>
                      </a:lnTo>
                      <a:lnTo>
                        <a:pt x="48" y="40"/>
                      </a:lnTo>
                      <a:lnTo>
                        <a:pt x="36" y="28"/>
                      </a:lnTo>
                      <a:lnTo>
                        <a:pt x="34" y="32"/>
                      </a:lnTo>
                      <a:lnTo>
                        <a:pt x="30" y="34"/>
                      </a:lnTo>
                      <a:lnTo>
                        <a:pt x="28" y="38"/>
                      </a:lnTo>
                      <a:lnTo>
                        <a:pt x="24" y="40"/>
                      </a:lnTo>
                      <a:lnTo>
                        <a:pt x="22" y="42"/>
                      </a:lnTo>
                      <a:lnTo>
                        <a:pt x="18" y="44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6" y="52"/>
                      </a:lnTo>
                      <a:lnTo>
                        <a:pt x="16" y="56"/>
                      </a:lnTo>
                      <a:lnTo>
                        <a:pt x="0" y="56"/>
                      </a:lnTo>
                      <a:lnTo>
                        <a:pt x="48" y="0"/>
                      </a:lnTo>
                      <a:lnTo>
                        <a:pt x="48" y="6"/>
                      </a:lnTo>
                      <a:lnTo>
                        <a:pt x="48" y="14"/>
                      </a:lnTo>
                      <a:lnTo>
                        <a:pt x="52" y="22"/>
                      </a:lnTo>
                      <a:lnTo>
                        <a:pt x="54" y="30"/>
                      </a:lnTo>
                      <a:lnTo>
                        <a:pt x="58" y="40"/>
                      </a:lnTo>
                      <a:lnTo>
                        <a:pt x="60" y="48"/>
                      </a:lnTo>
                      <a:lnTo>
                        <a:pt x="64" y="58"/>
                      </a:lnTo>
                      <a:lnTo>
                        <a:pt x="64" y="66"/>
                      </a:lnTo>
                      <a:lnTo>
                        <a:pt x="66" y="72"/>
                      </a:lnTo>
                      <a:lnTo>
                        <a:pt x="64" y="76"/>
                      </a:lnTo>
                      <a:lnTo>
                        <a:pt x="64" y="7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" name="Freeform 141"/>
                <p:cNvSpPr>
                  <a:spLocks/>
                </p:cNvSpPr>
                <p:nvPr/>
              </p:nvSpPr>
              <p:spPr bwMode="auto">
                <a:xfrm>
                  <a:off x="2076" y="2088"/>
                  <a:ext cx="40" cy="48"/>
                </a:xfrm>
                <a:custGeom>
                  <a:avLst/>
                  <a:gdLst>
                    <a:gd name="T0" fmla="*/ 40 w 40"/>
                    <a:gd name="T1" fmla="*/ 0 h 48"/>
                    <a:gd name="T2" fmla="*/ 0 w 40"/>
                    <a:gd name="T3" fmla="*/ 48 h 48"/>
                    <a:gd name="T4" fmla="*/ 40 w 40"/>
                    <a:gd name="T5" fmla="*/ 0 h 48"/>
                    <a:gd name="T6" fmla="*/ 40 w 4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" h="48">
                      <a:moveTo>
                        <a:pt x="40" y="0"/>
                      </a:moveTo>
                      <a:lnTo>
                        <a:pt x="0" y="4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" name="Freeform 142"/>
                <p:cNvSpPr>
                  <a:spLocks/>
                </p:cNvSpPr>
                <p:nvPr/>
              </p:nvSpPr>
              <p:spPr bwMode="auto">
                <a:xfrm>
                  <a:off x="3116" y="2100"/>
                  <a:ext cx="84" cy="76"/>
                </a:xfrm>
                <a:custGeom>
                  <a:avLst/>
                  <a:gdLst>
                    <a:gd name="T0" fmla="*/ 36 w 84"/>
                    <a:gd name="T1" fmla="*/ 36 h 76"/>
                    <a:gd name="T2" fmla="*/ 40 w 84"/>
                    <a:gd name="T3" fmla="*/ 42 h 76"/>
                    <a:gd name="T4" fmla="*/ 46 w 84"/>
                    <a:gd name="T5" fmla="*/ 46 h 76"/>
                    <a:gd name="T6" fmla="*/ 50 w 84"/>
                    <a:gd name="T7" fmla="*/ 48 h 76"/>
                    <a:gd name="T8" fmla="*/ 56 w 84"/>
                    <a:gd name="T9" fmla="*/ 46 h 76"/>
                    <a:gd name="T10" fmla="*/ 60 w 84"/>
                    <a:gd name="T11" fmla="*/ 44 h 76"/>
                    <a:gd name="T12" fmla="*/ 64 w 84"/>
                    <a:gd name="T13" fmla="*/ 40 h 76"/>
                    <a:gd name="T14" fmla="*/ 70 w 84"/>
                    <a:gd name="T15" fmla="*/ 36 h 76"/>
                    <a:gd name="T16" fmla="*/ 74 w 84"/>
                    <a:gd name="T17" fmla="*/ 34 h 76"/>
                    <a:gd name="T18" fmla="*/ 80 w 84"/>
                    <a:gd name="T19" fmla="*/ 30 h 76"/>
                    <a:gd name="T20" fmla="*/ 84 w 84"/>
                    <a:gd name="T21" fmla="*/ 28 h 76"/>
                    <a:gd name="T22" fmla="*/ 16 w 84"/>
                    <a:gd name="T23" fmla="*/ 76 h 76"/>
                    <a:gd name="T24" fmla="*/ 6 w 84"/>
                    <a:gd name="T25" fmla="*/ 74 h 76"/>
                    <a:gd name="T26" fmla="*/ 0 w 84"/>
                    <a:gd name="T27" fmla="*/ 70 h 76"/>
                    <a:gd name="T28" fmla="*/ 0 w 84"/>
                    <a:gd name="T29" fmla="*/ 64 h 76"/>
                    <a:gd name="T30" fmla="*/ 2 w 84"/>
                    <a:gd name="T31" fmla="*/ 58 h 76"/>
                    <a:gd name="T32" fmla="*/ 6 w 84"/>
                    <a:gd name="T33" fmla="*/ 52 h 76"/>
                    <a:gd name="T34" fmla="*/ 12 w 84"/>
                    <a:gd name="T35" fmla="*/ 44 h 76"/>
                    <a:gd name="T36" fmla="*/ 16 w 84"/>
                    <a:gd name="T37" fmla="*/ 36 h 76"/>
                    <a:gd name="T38" fmla="*/ 20 w 84"/>
                    <a:gd name="T39" fmla="*/ 30 h 76"/>
                    <a:gd name="T40" fmla="*/ 20 w 84"/>
                    <a:gd name="T41" fmla="*/ 24 h 76"/>
                    <a:gd name="T42" fmla="*/ 16 w 84"/>
                    <a:gd name="T43" fmla="*/ 20 h 76"/>
                    <a:gd name="T44" fmla="*/ 22 w 84"/>
                    <a:gd name="T45" fmla="*/ 24 h 76"/>
                    <a:gd name="T46" fmla="*/ 28 w 84"/>
                    <a:gd name="T47" fmla="*/ 26 h 76"/>
                    <a:gd name="T48" fmla="*/ 34 w 84"/>
                    <a:gd name="T49" fmla="*/ 26 h 76"/>
                    <a:gd name="T50" fmla="*/ 42 w 84"/>
                    <a:gd name="T51" fmla="*/ 24 h 76"/>
                    <a:gd name="T52" fmla="*/ 48 w 84"/>
                    <a:gd name="T53" fmla="*/ 20 h 76"/>
                    <a:gd name="T54" fmla="*/ 56 w 84"/>
                    <a:gd name="T55" fmla="*/ 16 h 76"/>
                    <a:gd name="T56" fmla="*/ 62 w 84"/>
                    <a:gd name="T57" fmla="*/ 12 h 76"/>
                    <a:gd name="T58" fmla="*/ 70 w 84"/>
                    <a:gd name="T59" fmla="*/ 8 h 76"/>
                    <a:gd name="T60" fmla="*/ 76 w 84"/>
                    <a:gd name="T61" fmla="*/ 4 h 76"/>
                    <a:gd name="T62" fmla="*/ 84 w 84"/>
                    <a:gd name="T63" fmla="*/ 0 h 76"/>
                    <a:gd name="T64" fmla="*/ 78 w 84"/>
                    <a:gd name="T65" fmla="*/ 2 h 76"/>
                    <a:gd name="T66" fmla="*/ 72 w 84"/>
                    <a:gd name="T67" fmla="*/ 6 h 76"/>
                    <a:gd name="T68" fmla="*/ 66 w 84"/>
                    <a:gd name="T69" fmla="*/ 10 h 76"/>
                    <a:gd name="T70" fmla="*/ 62 w 84"/>
                    <a:gd name="T71" fmla="*/ 12 h 76"/>
                    <a:gd name="T72" fmla="*/ 56 w 84"/>
                    <a:gd name="T73" fmla="*/ 16 h 76"/>
                    <a:gd name="T74" fmla="*/ 52 w 84"/>
                    <a:gd name="T75" fmla="*/ 20 h 76"/>
                    <a:gd name="T76" fmla="*/ 48 w 84"/>
                    <a:gd name="T77" fmla="*/ 24 h 76"/>
                    <a:gd name="T78" fmla="*/ 44 w 84"/>
                    <a:gd name="T79" fmla="*/ 28 h 76"/>
                    <a:gd name="T80" fmla="*/ 40 w 84"/>
                    <a:gd name="T81" fmla="*/ 32 h 76"/>
                    <a:gd name="T82" fmla="*/ 36 w 84"/>
                    <a:gd name="T83" fmla="*/ 36 h 76"/>
                    <a:gd name="T84" fmla="*/ 36 w 84"/>
                    <a:gd name="T85" fmla="*/ 3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4" h="76">
                      <a:moveTo>
                        <a:pt x="36" y="36"/>
                      </a:moveTo>
                      <a:lnTo>
                        <a:pt x="40" y="42"/>
                      </a:lnTo>
                      <a:lnTo>
                        <a:pt x="46" y="46"/>
                      </a:lnTo>
                      <a:lnTo>
                        <a:pt x="50" y="48"/>
                      </a:lnTo>
                      <a:lnTo>
                        <a:pt x="56" y="46"/>
                      </a:lnTo>
                      <a:lnTo>
                        <a:pt x="60" y="44"/>
                      </a:lnTo>
                      <a:lnTo>
                        <a:pt x="64" y="40"/>
                      </a:lnTo>
                      <a:lnTo>
                        <a:pt x="70" y="36"/>
                      </a:lnTo>
                      <a:lnTo>
                        <a:pt x="74" y="34"/>
                      </a:lnTo>
                      <a:lnTo>
                        <a:pt x="80" y="30"/>
                      </a:lnTo>
                      <a:lnTo>
                        <a:pt x="84" y="28"/>
                      </a:lnTo>
                      <a:lnTo>
                        <a:pt x="16" y="76"/>
                      </a:lnTo>
                      <a:lnTo>
                        <a:pt x="6" y="74"/>
                      </a:lnTo>
                      <a:lnTo>
                        <a:pt x="0" y="70"/>
                      </a:lnTo>
                      <a:lnTo>
                        <a:pt x="0" y="64"/>
                      </a:lnTo>
                      <a:lnTo>
                        <a:pt x="2" y="58"/>
                      </a:lnTo>
                      <a:lnTo>
                        <a:pt x="6" y="52"/>
                      </a:lnTo>
                      <a:lnTo>
                        <a:pt x="12" y="44"/>
                      </a:lnTo>
                      <a:lnTo>
                        <a:pt x="16" y="36"/>
                      </a:lnTo>
                      <a:lnTo>
                        <a:pt x="20" y="30"/>
                      </a:lnTo>
                      <a:lnTo>
                        <a:pt x="20" y="24"/>
                      </a:lnTo>
                      <a:lnTo>
                        <a:pt x="16" y="20"/>
                      </a:lnTo>
                      <a:lnTo>
                        <a:pt x="22" y="24"/>
                      </a:lnTo>
                      <a:lnTo>
                        <a:pt x="28" y="26"/>
                      </a:lnTo>
                      <a:lnTo>
                        <a:pt x="34" y="26"/>
                      </a:lnTo>
                      <a:lnTo>
                        <a:pt x="42" y="24"/>
                      </a:lnTo>
                      <a:lnTo>
                        <a:pt x="48" y="20"/>
                      </a:lnTo>
                      <a:lnTo>
                        <a:pt x="56" y="16"/>
                      </a:lnTo>
                      <a:lnTo>
                        <a:pt x="62" y="12"/>
                      </a:lnTo>
                      <a:lnTo>
                        <a:pt x="70" y="8"/>
                      </a:lnTo>
                      <a:lnTo>
                        <a:pt x="76" y="4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72" y="6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6" y="16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28"/>
                      </a:lnTo>
                      <a:lnTo>
                        <a:pt x="40" y="32"/>
                      </a:lnTo>
                      <a:lnTo>
                        <a:pt x="36" y="36"/>
                      </a:lnTo>
                      <a:lnTo>
                        <a:pt x="36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" name="Freeform 143"/>
                <p:cNvSpPr>
                  <a:spLocks/>
                </p:cNvSpPr>
                <p:nvPr/>
              </p:nvSpPr>
              <p:spPr bwMode="auto">
                <a:xfrm>
                  <a:off x="1328" y="2148"/>
                  <a:ext cx="28" cy="84"/>
                </a:xfrm>
                <a:custGeom>
                  <a:avLst/>
                  <a:gdLst>
                    <a:gd name="T0" fmla="*/ 20 w 28"/>
                    <a:gd name="T1" fmla="*/ 84 h 84"/>
                    <a:gd name="T2" fmla="*/ 0 w 28"/>
                    <a:gd name="T3" fmla="*/ 0 h 84"/>
                    <a:gd name="T4" fmla="*/ 28 w 28"/>
                    <a:gd name="T5" fmla="*/ 56 h 84"/>
                    <a:gd name="T6" fmla="*/ 20 w 28"/>
                    <a:gd name="T7" fmla="*/ 84 h 84"/>
                    <a:gd name="T8" fmla="*/ 20 w 28"/>
                    <a:gd name="T9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84">
                      <a:moveTo>
                        <a:pt x="20" y="84"/>
                      </a:moveTo>
                      <a:lnTo>
                        <a:pt x="0" y="0"/>
                      </a:lnTo>
                      <a:lnTo>
                        <a:pt x="28" y="56"/>
                      </a:lnTo>
                      <a:lnTo>
                        <a:pt x="20" y="84"/>
                      </a:lnTo>
                      <a:lnTo>
                        <a:pt x="20" y="8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144"/>
                <p:cNvSpPr>
                  <a:spLocks/>
                </p:cNvSpPr>
                <p:nvPr/>
              </p:nvSpPr>
              <p:spPr bwMode="auto">
                <a:xfrm>
                  <a:off x="1780" y="2148"/>
                  <a:ext cx="8" cy="28"/>
                </a:xfrm>
                <a:custGeom>
                  <a:avLst/>
                  <a:gdLst>
                    <a:gd name="T0" fmla="*/ 0 w 8"/>
                    <a:gd name="T1" fmla="*/ 0 h 28"/>
                    <a:gd name="T2" fmla="*/ 8 w 8"/>
                    <a:gd name="T3" fmla="*/ 0 h 28"/>
                    <a:gd name="T4" fmla="*/ 8 w 8"/>
                    <a:gd name="T5" fmla="*/ 28 h 28"/>
                    <a:gd name="T6" fmla="*/ 0 w 8"/>
                    <a:gd name="T7" fmla="*/ 28 h 28"/>
                    <a:gd name="T8" fmla="*/ 0 w 8"/>
                    <a:gd name="T9" fmla="*/ 0 h 28"/>
                    <a:gd name="T10" fmla="*/ 0 w 8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2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28"/>
                      </a:lnTo>
                      <a:lnTo>
                        <a:pt x="0" y="2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145"/>
                <p:cNvSpPr>
                  <a:spLocks/>
                </p:cNvSpPr>
                <p:nvPr/>
              </p:nvSpPr>
              <p:spPr bwMode="auto">
                <a:xfrm>
                  <a:off x="2260" y="2148"/>
                  <a:ext cx="28" cy="56"/>
                </a:xfrm>
                <a:custGeom>
                  <a:avLst/>
                  <a:gdLst>
                    <a:gd name="T0" fmla="*/ 28 w 28"/>
                    <a:gd name="T1" fmla="*/ 0 h 56"/>
                    <a:gd name="T2" fmla="*/ 0 w 28"/>
                    <a:gd name="T3" fmla="*/ 56 h 56"/>
                    <a:gd name="T4" fmla="*/ 28 w 28"/>
                    <a:gd name="T5" fmla="*/ 0 h 56"/>
                    <a:gd name="T6" fmla="*/ 28 w 28"/>
                    <a:gd name="T7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56">
                      <a:moveTo>
                        <a:pt x="28" y="0"/>
                      </a:moveTo>
                      <a:lnTo>
                        <a:pt x="0" y="56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146"/>
                <p:cNvSpPr>
                  <a:spLocks/>
                </p:cNvSpPr>
                <p:nvPr/>
              </p:nvSpPr>
              <p:spPr bwMode="auto">
                <a:xfrm>
                  <a:off x="1116" y="2168"/>
                  <a:ext cx="8" cy="36"/>
                </a:xfrm>
                <a:custGeom>
                  <a:avLst/>
                  <a:gdLst>
                    <a:gd name="T0" fmla="*/ 0 w 8"/>
                    <a:gd name="T1" fmla="*/ 0 h 36"/>
                    <a:gd name="T2" fmla="*/ 8 w 8"/>
                    <a:gd name="T3" fmla="*/ 0 h 36"/>
                    <a:gd name="T4" fmla="*/ 8 w 8"/>
                    <a:gd name="T5" fmla="*/ 36 h 36"/>
                    <a:gd name="T6" fmla="*/ 0 w 8"/>
                    <a:gd name="T7" fmla="*/ 36 h 36"/>
                    <a:gd name="T8" fmla="*/ 0 w 8"/>
                    <a:gd name="T9" fmla="*/ 0 h 36"/>
                    <a:gd name="T10" fmla="*/ 0 w 8"/>
                    <a:gd name="T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6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147"/>
                <p:cNvSpPr>
                  <a:spLocks/>
                </p:cNvSpPr>
                <p:nvPr/>
              </p:nvSpPr>
              <p:spPr bwMode="auto">
                <a:xfrm>
                  <a:off x="1788" y="2168"/>
                  <a:ext cx="40" cy="112"/>
                </a:xfrm>
                <a:custGeom>
                  <a:avLst/>
                  <a:gdLst>
                    <a:gd name="T0" fmla="*/ 0 w 40"/>
                    <a:gd name="T1" fmla="*/ 112 h 112"/>
                    <a:gd name="T2" fmla="*/ 40 w 40"/>
                    <a:gd name="T3" fmla="*/ 0 h 112"/>
                    <a:gd name="T4" fmla="*/ 28 w 40"/>
                    <a:gd name="T5" fmla="*/ 84 h 112"/>
                    <a:gd name="T6" fmla="*/ 0 w 40"/>
                    <a:gd name="T7" fmla="*/ 112 h 112"/>
                    <a:gd name="T8" fmla="*/ 0 w 40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12">
                      <a:moveTo>
                        <a:pt x="0" y="112"/>
                      </a:moveTo>
                      <a:lnTo>
                        <a:pt x="40" y="0"/>
                      </a:lnTo>
                      <a:lnTo>
                        <a:pt x="28" y="84"/>
                      </a:lnTo>
                      <a:lnTo>
                        <a:pt x="0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148"/>
                <p:cNvSpPr>
                  <a:spLocks/>
                </p:cNvSpPr>
                <p:nvPr/>
              </p:nvSpPr>
              <p:spPr bwMode="auto">
                <a:xfrm>
                  <a:off x="2212" y="2168"/>
                  <a:ext cx="8" cy="28"/>
                </a:xfrm>
                <a:custGeom>
                  <a:avLst/>
                  <a:gdLst>
                    <a:gd name="T0" fmla="*/ 8 w 8"/>
                    <a:gd name="T1" fmla="*/ 0 h 28"/>
                    <a:gd name="T2" fmla="*/ 0 w 8"/>
                    <a:gd name="T3" fmla="*/ 28 h 28"/>
                    <a:gd name="T4" fmla="*/ 8 w 8"/>
                    <a:gd name="T5" fmla="*/ 0 h 28"/>
                    <a:gd name="T6" fmla="*/ 8 w 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8">
                      <a:moveTo>
                        <a:pt x="8" y="0"/>
                      </a:moveTo>
                      <a:lnTo>
                        <a:pt x="0" y="28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Freeform 149"/>
                <p:cNvSpPr>
                  <a:spLocks/>
                </p:cNvSpPr>
                <p:nvPr/>
              </p:nvSpPr>
              <p:spPr bwMode="auto">
                <a:xfrm>
                  <a:off x="2028" y="2176"/>
                  <a:ext cx="20" cy="48"/>
                </a:xfrm>
                <a:custGeom>
                  <a:avLst/>
                  <a:gdLst>
                    <a:gd name="T0" fmla="*/ 20 w 20"/>
                    <a:gd name="T1" fmla="*/ 0 h 48"/>
                    <a:gd name="T2" fmla="*/ 0 w 20"/>
                    <a:gd name="T3" fmla="*/ 48 h 48"/>
                    <a:gd name="T4" fmla="*/ 20 w 20"/>
                    <a:gd name="T5" fmla="*/ 0 h 48"/>
                    <a:gd name="T6" fmla="*/ 20 w 2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8">
                      <a:moveTo>
                        <a:pt x="20" y="0"/>
                      </a:moveTo>
                      <a:lnTo>
                        <a:pt x="0" y="4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150"/>
                <p:cNvSpPr>
                  <a:spLocks/>
                </p:cNvSpPr>
                <p:nvPr/>
              </p:nvSpPr>
              <p:spPr bwMode="auto">
                <a:xfrm>
                  <a:off x="2288" y="2176"/>
                  <a:ext cx="8" cy="40"/>
                </a:xfrm>
                <a:custGeom>
                  <a:avLst/>
                  <a:gdLst>
                    <a:gd name="T0" fmla="*/ 8 w 8"/>
                    <a:gd name="T1" fmla="*/ 0 h 40"/>
                    <a:gd name="T2" fmla="*/ 0 w 8"/>
                    <a:gd name="T3" fmla="*/ 40 h 40"/>
                    <a:gd name="T4" fmla="*/ 8 w 8"/>
                    <a:gd name="T5" fmla="*/ 0 h 40"/>
                    <a:gd name="T6" fmla="*/ 8 w 8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0">
                      <a:moveTo>
                        <a:pt x="8" y="0"/>
                      </a:moveTo>
                      <a:lnTo>
                        <a:pt x="0" y="40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Freeform 151"/>
                <p:cNvSpPr>
                  <a:spLocks/>
                </p:cNvSpPr>
                <p:nvPr/>
              </p:nvSpPr>
              <p:spPr bwMode="auto">
                <a:xfrm>
                  <a:off x="3968" y="2176"/>
                  <a:ext cx="20" cy="40"/>
                </a:xfrm>
                <a:custGeom>
                  <a:avLst/>
                  <a:gdLst>
                    <a:gd name="T0" fmla="*/ 8 w 20"/>
                    <a:gd name="T1" fmla="*/ 40 h 40"/>
                    <a:gd name="T2" fmla="*/ 4 w 20"/>
                    <a:gd name="T3" fmla="*/ 36 h 40"/>
                    <a:gd name="T4" fmla="*/ 0 w 20"/>
                    <a:gd name="T5" fmla="*/ 32 h 40"/>
                    <a:gd name="T6" fmla="*/ 0 w 20"/>
                    <a:gd name="T7" fmla="*/ 28 h 40"/>
                    <a:gd name="T8" fmla="*/ 2 w 20"/>
                    <a:gd name="T9" fmla="*/ 24 h 40"/>
                    <a:gd name="T10" fmla="*/ 4 w 20"/>
                    <a:gd name="T11" fmla="*/ 20 h 40"/>
                    <a:gd name="T12" fmla="*/ 6 w 20"/>
                    <a:gd name="T13" fmla="*/ 16 h 40"/>
                    <a:gd name="T14" fmla="*/ 10 w 20"/>
                    <a:gd name="T15" fmla="*/ 12 h 40"/>
                    <a:gd name="T16" fmla="*/ 14 w 20"/>
                    <a:gd name="T17" fmla="*/ 8 h 40"/>
                    <a:gd name="T18" fmla="*/ 16 w 20"/>
                    <a:gd name="T19" fmla="*/ 4 h 40"/>
                    <a:gd name="T20" fmla="*/ 20 w 20"/>
                    <a:gd name="T21" fmla="*/ 0 h 40"/>
                    <a:gd name="T22" fmla="*/ 14 w 20"/>
                    <a:gd name="T23" fmla="*/ 2 h 40"/>
                    <a:gd name="T24" fmla="*/ 12 w 20"/>
                    <a:gd name="T25" fmla="*/ 6 h 40"/>
                    <a:gd name="T26" fmla="*/ 10 w 20"/>
                    <a:gd name="T27" fmla="*/ 10 h 40"/>
                    <a:gd name="T28" fmla="*/ 8 w 20"/>
                    <a:gd name="T29" fmla="*/ 14 h 40"/>
                    <a:gd name="T30" fmla="*/ 8 w 20"/>
                    <a:gd name="T31" fmla="*/ 18 h 40"/>
                    <a:gd name="T32" fmla="*/ 8 w 20"/>
                    <a:gd name="T33" fmla="*/ 24 h 40"/>
                    <a:gd name="T34" fmla="*/ 8 w 20"/>
                    <a:gd name="T35" fmla="*/ 28 h 40"/>
                    <a:gd name="T36" fmla="*/ 8 w 20"/>
                    <a:gd name="T37" fmla="*/ 32 h 40"/>
                    <a:gd name="T38" fmla="*/ 8 w 20"/>
                    <a:gd name="T39" fmla="*/ 36 h 40"/>
                    <a:gd name="T40" fmla="*/ 8 w 20"/>
                    <a:gd name="T41" fmla="*/ 40 h 40"/>
                    <a:gd name="T42" fmla="*/ 8 w 20"/>
                    <a:gd name="T4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0">
                      <a:moveTo>
                        <a:pt x="8" y="40"/>
                      </a:moveTo>
                      <a:lnTo>
                        <a:pt x="4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2" y="24"/>
                      </a:lnTo>
                      <a:lnTo>
                        <a:pt x="4" y="20"/>
                      </a:lnTo>
                      <a:lnTo>
                        <a:pt x="6" y="16"/>
                      </a:lnTo>
                      <a:lnTo>
                        <a:pt x="10" y="12"/>
                      </a:lnTo>
                      <a:lnTo>
                        <a:pt x="14" y="8"/>
                      </a:lnTo>
                      <a:lnTo>
                        <a:pt x="16" y="4"/>
                      </a:lnTo>
                      <a:lnTo>
                        <a:pt x="20" y="0"/>
                      </a:lnTo>
                      <a:lnTo>
                        <a:pt x="14" y="2"/>
                      </a:lnTo>
                      <a:lnTo>
                        <a:pt x="12" y="6"/>
                      </a:lnTo>
                      <a:lnTo>
                        <a:pt x="10" y="10"/>
                      </a:lnTo>
                      <a:lnTo>
                        <a:pt x="8" y="14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8" y="28"/>
                      </a:lnTo>
                      <a:lnTo>
                        <a:pt x="8" y="32"/>
                      </a:lnTo>
                      <a:lnTo>
                        <a:pt x="8" y="36"/>
                      </a:lnTo>
                      <a:lnTo>
                        <a:pt x="8" y="40"/>
                      </a:lnTo>
                      <a:lnTo>
                        <a:pt x="8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" name="Freeform 152"/>
                <p:cNvSpPr>
                  <a:spLocks/>
                </p:cNvSpPr>
                <p:nvPr/>
              </p:nvSpPr>
              <p:spPr bwMode="auto">
                <a:xfrm>
                  <a:off x="1364" y="2184"/>
                  <a:ext cx="48" cy="80"/>
                </a:xfrm>
                <a:custGeom>
                  <a:avLst/>
                  <a:gdLst>
                    <a:gd name="T0" fmla="*/ 0 w 48"/>
                    <a:gd name="T1" fmla="*/ 80 h 80"/>
                    <a:gd name="T2" fmla="*/ 32 w 48"/>
                    <a:gd name="T3" fmla="*/ 0 h 80"/>
                    <a:gd name="T4" fmla="*/ 48 w 48"/>
                    <a:gd name="T5" fmla="*/ 0 h 80"/>
                    <a:gd name="T6" fmla="*/ 0 w 48"/>
                    <a:gd name="T7" fmla="*/ 80 h 80"/>
                    <a:gd name="T8" fmla="*/ 0 w 48"/>
                    <a:gd name="T9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0">
                      <a:moveTo>
                        <a:pt x="0" y="80"/>
                      </a:moveTo>
                      <a:lnTo>
                        <a:pt x="32" y="0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Freeform 153"/>
                <p:cNvSpPr>
                  <a:spLocks/>
                </p:cNvSpPr>
                <p:nvPr/>
              </p:nvSpPr>
              <p:spPr bwMode="auto">
                <a:xfrm>
                  <a:off x="2124" y="2204"/>
                  <a:ext cx="40" cy="68"/>
                </a:xfrm>
                <a:custGeom>
                  <a:avLst/>
                  <a:gdLst>
                    <a:gd name="T0" fmla="*/ 40 w 40"/>
                    <a:gd name="T1" fmla="*/ 0 h 68"/>
                    <a:gd name="T2" fmla="*/ 0 w 40"/>
                    <a:gd name="T3" fmla="*/ 68 h 68"/>
                    <a:gd name="T4" fmla="*/ 40 w 40"/>
                    <a:gd name="T5" fmla="*/ 0 h 68"/>
                    <a:gd name="T6" fmla="*/ 40 w 40"/>
                    <a:gd name="T7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" h="68">
                      <a:moveTo>
                        <a:pt x="40" y="0"/>
                      </a:moveTo>
                      <a:lnTo>
                        <a:pt x="0" y="6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154"/>
                <p:cNvSpPr>
                  <a:spLocks/>
                </p:cNvSpPr>
                <p:nvPr/>
              </p:nvSpPr>
              <p:spPr bwMode="auto">
                <a:xfrm>
                  <a:off x="3152" y="2216"/>
                  <a:ext cx="56" cy="48"/>
                </a:xfrm>
                <a:custGeom>
                  <a:avLst/>
                  <a:gdLst>
                    <a:gd name="T0" fmla="*/ 56 w 56"/>
                    <a:gd name="T1" fmla="*/ 0 h 48"/>
                    <a:gd name="T2" fmla="*/ 52 w 56"/>
                    <a:gd name="T3" fmla="*/ 6 h 48"/>
                    <a:gd name="T4" fmla="*/ 46 w 56"/>
                    <a:gd name="T5" fmla="*/ 12 h 48"/>
                    <a:gd name="T6" fmla="*/ 40 w 56"/>
                    <a:gd name="T7" fmla="*/ 16 h 48"/>
                    <a:gd name="T8" fmla="*/ 34 w 56"/>
                    <a:gd name="T9" fmla="*/ 20 h 48"/>
                    <a:gd name="T10" fmla="*/ 28 w 56"/>
                    <a:gd name="T11" fmla="*/ 22 h 48"/>
                    <a:gd name="T12" fmla="*/ 22 w 56"/>
                    <a:gd name="T13" fmla="*/ 26 h 48"/>
                    <a:gd name="T14" fmla="*/ 14 w 56"/>
                    <a:gd name="T15" fmla="*/ 30 h 48"/>
                    <a:gd name="T16" fmla="*/ 10 w 56"/>
                    <a:gd name="T17" fmla="*/ 34 h 48"/>
                    <a:gd name="T18" fmla="*/ 4 w 56"/>
                    <a:gd name="T19" fmla="*/ 40 h 48"/>
                    <a:gd name="T20" fmla="*/ 0 w 56"/>
                    <a:gd name="T21" fmla="*/ 48 h 48"/>
                    <a:gd name="T22" fmla="*/ 0 w 56"/>
                    <a:gd name="T23" fmla="*/ 0 h 48"/>
                    <a:gd name="T24" fmla="*/ 56 w 56"/>
                    <a:gd name="T25" fmla="*/ 0 h 48"/>
                    <a:gd name="T26" fmla="*/ 56 w 56"/>
                    <a:gd name="T2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6" h="48">
                      <a:moveTo>
                        <a:pt x="56" y="0"/>
                      </a:moveTo>
                      <a:lnTo>
                        <a:pt x="52" y="6"/>
                      </a:lnTo>
                      <a:lnTo>
                        <a:pt x="46" y="12"/>
                      </a:lnTo>
                      <a:lnTo>
                        <a:pt x="40" y="16"/>
                      </a:lnTo>
                      <a:lnTo>
                        <a:pt x="34" y="20"/>
                      </a:lnTo>
                      <a:lnTo>
                        <a:pt x="28" y="22"/>
                      </a:lnTo>
                      <a:lnTo>
                        <a:pt x="22" y="26"/>
                      </a:lnTo>
                      <a:lnTo>
                        <a:pt x="14" y="30"/>
                      </a:lnTo>
                      <a:lnTo>
                        <a:pt x="10" y="34"/>
                      </a:lnTo>
                      <a:lnTo>
                        <a:pt x="4" y="40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155"/>
                <p:cNvSpPr>
                  <a:spLocks/>
                </p:cNvSpPr>
                <p:nvPr/>
              </p:nvSpPr>
              <p:spPr bwMode="auto">
                <a:xfrm>
                  <a:off x="3276" y="2216"/>
                  <a:ext cx="28" cy="28"/>
                </a:xfrm>
                <a:custGeom>
                  <a:avLst/>
                  <a:gdLst>
                    <a:gd name="T0" fmla="*/ 0 w 28"/>
                    <a:gd name="T1" fmla="*/ 28 h 28"/>
                    <a:gd name="T2" fmla="*/ 8 w 28"/>
                    <a:gd name="T3" fmla="*/ 0 h 28"/>
                    <a:gd name="T4" fmla="*/ 28 w 28"/>
                    <a:gd name="T5" fmla="*/ 0 h 28"/>
                    <a:gd name="T6" fmla="*/ 0 w 28"/>
                    <a:gd name="T7" fmla="*/ 28 h 28"/>
                    <a:gd name="T8" fmla="*/ 0 w 28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0" y="28"/>
                      </a:moveTo>
                      <a:lnTo>
                        <a:pt x="8" y="0"/>
                      </a:lnTo>
                      <a:lnTo>
                        <a:pt x="28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56"/>
                <p:cNvSpPr>
                  <a:spLocks/>
                </p:cNvSpPr>
                <p:nvPr/>
              </p:nvSpPr>
              <p:spPr bwMode="auto">
                <a:xfrm>
                  <a:off x="1710" y="2236"/>
                  <a:ext cx="30" cy="46"/>
                </a:xfrm>
                <a:custGeom>
                  <a:avLst/>
                  <a:gdLst>
                    <a:gd name="T0" fmla="*/ 30 w 30"/>
                    <a:gd name="T1" fmla="*/ 8 h 46"/>
                    <a:gd name="T2" fmla="*/ 2 w 30"/>
                    <a:gd name="T3" fmla="*/ 44 h 46"/>
                    <a:gd name="T4" fmla="*/ 0 w 30"/>
                    <a:gd name="T5" fmla="*/ 46 h 46"/>
                    <a:gd name="T6" fmla="*/ 0 w 30"/>
                    <a:gd name="T7" fmla="*/ 42 h 46"/>
                    <a:gd name="T8" fmla="*/ 2 w 30"/>
                    <a:gd name="T9" fmla="*/ 36 h 46"/>
                    <a:gd name="T10" fmla="*/ 4 w 30"/>
                    <a:gd name="T11" fmla="*/ 28 h 46"/>
                    <a:gd name="T12" fmla="*/ 6 w 30"/>
                    <a:gd name="T13" fmla="*/ 18 h 46"/>
                    <a:gd name="T14" fmla="*/ 8 w 30"/>
                    <a:gd name="T15" fmla="*/ 10 h 46"/>
                    <a:gd name="T16" fmla="*/ 12 w 30"/>
                    <a:gd name="T17" fmla="*/ 4 h 46"/>
                    <a:gd name="T18" fmla="*/ 18 w 30"/>
                    <a:gd name="T19" fmla="*/ 0 h 46"/>
                    <a:gd name="T20" fmla="*/ 24 w 30"/>
                    <a:gd name="T21" fmla="*/ 2 h 46"/>
                    <a:gd name="T22" fmla="*/ 30 w 30"/>
                    <a:gd name="T23" fmla="*/ 8 h 46"/>
                    <a:gd name="T24" fmla="*/ 30 w 30"/>
                    <a:gd name="T25" fmla="*/ 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46">
                      <a:moveTo>
                        <a:pt x="30" y="8"/>
                      </a:moveTo>
                      <a:lnTo>
                        <a:pt x="2" y="44"/>
                      </a:lnTo>
                      <a:lnTo>
                        <a:pt x="0" y="46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4" y="28"/>
                      </a:lnTo>
                      <a:lnTo>
                        <a:pt x="6" y="18"/>
                      </a:lnTo>
                      <a:lnTo>
                        <a:pt x="8" y="10"/>
                      </a:lnTo>
                      <a:lnTo>
                        <a:pt x="12" y="4"/>
                      </a:lnTo>
                      <a:lnTo>
                        <a:pt x="18" y="0"/>
                      </a:lnTo>
                      <a:lnTo>
                        <a:pt x="24" y="2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157"/>
                <p:cNvSpPr>
                  <a:spLocks/>
                </p:cNvSpPr>
                <p:nvPr/>
              </p:nvSpPr>
              <p:spPr bwMode="auto">
                <a:xfrm>
                  <a:off x="1836" y="2232"/>
                  <a:ext cx="20" cy="48"/>
                </a:xfrm>
                <a:custGeom>
                  <a:avLst/>
                  <a:gdLst>
                    <a:gd name="T0" fmla="*/ 8 w 20"/>
                    <a:gd name="T1" fmla="*/ 48 h 48"/>
                    <a:gd name="T2" fmla="*/ 4 w 20"/>
                    <a:gd name="T3" fmla="*/ 44 h 48"/>
                    <a:gd name="T4" fmla="*/ 2 w 20"/>
                    <a:gd name="T5" fmla="*/ 40 h 48"/>
                    <a:gd name="T6" fmla="*/ 0 w 20"/>
                    <a:gd name="T7" fmla="*/ 34 h 48"/>
                    <a:gd name="T8" fmla="*/ 0 w 20"/>
                    <a:gd name="T9" fmla="*/ 30 h 48"/>
                    <a:gd name="T10" fmla="*/ 2 w 20"/>
                    <a:gd name="T11" fmla="*/ 24 h 48"/>
                    <a:gd name="T12" fmla="*/ 4 w 20"/>
                    <a:gd name="T13" fmla="*/ 18 h 48"/>
                    <a:gd name="T14" fmla="*/ 8 w 20"/>
                    <a:gd name="T15" fmla="*/ 14 h 48"/>
                    <a:gd name="T16" fmla="*/ 10 w 20"/>
                    <a:gd name="T17" fmla="*/ 8 h 48"/>
                    <a:gd name="T18" fmla="*/ 16 w 20"/>
                    <a:gd name="T19" fmla="*/ 4 h 48"/>
                    <a:gd name="T20" fmla="*/ 20 w 20"/>
                    <a:gd name="T21" fmla="*/ 0 h 48"/>
                    <a:gd name="T22" fmla="*/ 8 w 20"/>
                    <a:gd name="T23" fmla="*/ 48 h 48"/>
                    <a:gd name="T24" fmla="*/ 8 w 20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48">
                      <a:moveTo>
                        <a:pt x="8" y="48"/>
                      </a:moveTo>
                      <a:lnTo>
                        <a:pt x="4" y="44"/>
                      </a:lnTo>
                      <a:lnTo>
                        <a:pt x="2" y="40"/>
                      </a:lnTo>
                      <a:lnTo>
                        <a:pt x="0" y="34"/>
                      </a:lnTo>
                      <a:lnTo>
                        <a:pt x="0" y="30"/>
                      </a:lnTo>
                      <a:lnTo>
                        <a:pt x="2" y="24"/>
                      </a:lnTo>
                      <a:lnTo>
                        <a:pt x="4" y="18"/>
                      </a:lnTo>
                      <a:lnTo>
                        <a:pt x="8" y="14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0" y="0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158"/>
                <p:cNvSpPr>
                  <a:spLocks/>
                </p:cNvSpPr>
                <p:nvPr/>
              </p:nvSpPr>
              <p:spPr bwMode="auto">
                <a:xfrm>
                  <a:off x="2018" y="2244"/>
                  <a:ext cx="66" cy="318"/>
                </a:xfrm>
                <a:custGeom>
                  <a:avLst/>
                  <a:gdLst>
                    <a:gd name="T0" fmla="*/ 50 w 66"/>
                    <a:gd name="T1" fmla="*/ 124 h 318"/>
                    <a:gd name="T2" fmla="*/ 58 w 66"/>
                    <a:gd name="T3" fmla="*/ 116 h 318"/>
                    <a:gd name="T4" fmla="*/ 54 w 66"/>
                    <a:gd name="T5" fmla="*/ 128 h 318"/>
                    <a:gd name="T6" fmla="*/ 52 w 66"/>
                    <a:gd name="T7" fmla="*/ 138 h 318"/>
                    <a:gd name="T8" fmla="*/ 48 w 66"/>
                    <a:gd name="T9" fmla="*/ 150 h 318"/>
                    <a:gd name="T10" fmla="*/ 46 w 66"/>
                    <a:gd name="T11" fmla="*/ 162 h 318"/>
                    <a:gd name="T12" fmla="*/ 42 w 66"/>
                    <a:gd name="T13" fmla="*/ 174 h 318"/>
                    <a:gd name="T14" fmla="*/ 38 w 66"/>
                    <a:gd name="T15" fmla="*/ 186 h 318"/>
                    <a:gd name="T16" fmla="*/ 34 w 66"/>
                    <a:gd name="T17" fmla="*/ 196 h 318"/>
                    <a:gd name="T18" fmla="*/ 28 w 66"/>
                    <a:gd name="T19" fmla="*/ 206 h 318"/>
                    <a:gd name="T20" fmla="*/ 20 w 66"/>
                    <a:gd name="T21" fmla="*/ 214 h 318"/>
                    <a:gd name="T22" fmla="*/ 10 w 66"/>
                    <a:gd name="T23" fmla="*/ 220 h 318"/>
                    <a:gd name="T24" fmla="*/ 18 w 66"/>
                    <a:gd name="T25" fmla="*/ 316 h 318"/>
                    <a:gd name="T26" fmla="*/ 8 w 66"/>
                    <a:gd name="T27" fmla="*/ 318 h 318"/>
                    <a:gd name="T28" fmla="*/ 4 w 66"/>
                    <a:gd name="T29" fmla="*/ 312 h 318"/>
                    <a:gd name="T30" fmla="*/ 0 w 66"/>
                    <a:gd name="T31" fmla="*/ 300 h 318"/>
                    <a:gd name="T32" fmla="*/ 0 w 66"/>
                    <a:gd name="T33" fmla="*/ 286 h 318"/>
                    <a:gd name="T34" fmla="*/ 2 w 66"/>
                    <a:gd name="T35" fmla="*/ 266 h 318"/>
                    <a:gd name="T36" fmla="*/ 4 w 66"/>
                    <a:gd name="T37" fmla="*/ 246 h 318"/>
                    <a:gd name="T38" fmla="*/ 8 w 66"/>
                    <a:gd name="T39" fmla="*/ 226 h 318"/>
                    <a:gd name="T40" fmla="*/ 12 w 66"/>
                    <a:gd name="T41" fmla="*/ 206 h 318"/>
                    <a:gd name="T42" fmla="*/ 14 w 66"/>
                    <a:gd name="T43" fmla="*/ 188 h 318"/>
                    <a:gd name="T44" fmla="*/ 18 w 66"/>
                    <a:gd name="T45" fmla="*/ 172 h 318"/>
                    <a:gd name="T46" fmla="*/ 30 w 66"/>
                    <a:gd name="T47" fmla="*/ 158 h 318"/>
                    <a:gd name="T48" fmla="*/ 38 w 66"/>
                    <a:gd name="T49" fmla="*/ 142 h 318"/>
                    <a:gd name="T50" fmla="*/ 42 w 66"/>
                    <a:gd name="T51" fmla="*/ 126 h 318"/>
                    <a:gd name="T52" fmla="*/ 46 w 66"/>
                    <a:gd name="T53" fmla="*/ 108 h 318"/>
                    <a:gd name="T54" fmla="*/ 46 w 66"/>
                    <a:gd name="T55" fmla="*/ 90 h 318"/>
                    <a:gd name="T56" fmla="*/ 48 w 66"/>
                    <a:gd name="T57" fmla="*/ 72 h 318"/>
                    <a:gd name="T58" fmla="*/ 48 w 66"/>
                    <a:gd name="T59" fmla="*/ 54 h 318"/>
                    <a:gd name="T60" fmla="*/ 52 w 66"/>
                    <a:gd name="T61" fmla="*/ 36 h 318"/>
                    <a:gd name="T62" fmla="*/ 58 w 66"/>
                    <a:gd name="T63" fmla="*/ 18 h 318"/>
                    <a:gd name="T64" fmla="*/ 66 w 66"/>
                    <a:gd name="T65" fmla="*/ 0 h 318"/>
                    <a:gd name="T66" fmla="*/ 64 w 66"/>
                    <a:gd name="T67" fmla="*/ 8 h 318"/>
                    <a:gd name="T68" fmla="*/ 62 w 66"/>
                    <a:gd name="T69" fmla="*/ 18 h 318"/>
                    <a:gd name="T70" fmla="*/ 60 w 66"/>
                    <a:gd name="T71" fmla="*/ 28 h 318"/>
                    <a:gd name="T72" fmla="*/ 56 w 66"/>
                    <a:gd name="T73" fmla="*/ 42 h 318"/>
                    <a:gd name="T74" fmla="*/ 54 w 66"/>
                    <a:gd name="T75" fmla="*/ 56 h 318"/>
                    <a:gd name="T76" fmla="*/ 50 w 66"/>
                    <a:gd name="T77" fmla="*/ 70 h 318"/>
                    <a:gd name="T78" fmla="*/ 48 w 66"/>
                    <a:gd name="T79" fmla="*/ 86 h 318"/>
                    <a:gd name="T80" fmla="*/ 48 w 66"/>
                    <a:gd name="T81" fmla="*/ 100 h 318"/>
                    <a:gd name="T82" fmla="*/ 48 w 66"/>
                    <a:gd name="T83" fmla="*/ 112 h 318"/>
                    <a:gd name="T84" fmla="*/ 50 w 66"/>
                    <a:gd name="T85" fmla="*/ 124 h 318"/>
                    <a:gd name="T86" fmla="*/ 50 w 66"/>
                    <a:gd name="T87" fmla="*/ 124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6" h="318">
                      <a:moveTo>
                        <a:pt x="50" y="124"/>
                      </a:moveTo>
                      <a:lnTo>
                        <a:pt x="58" y="116"/>
                      </a:lnTo>
                      <a:lnTo>
                        <a:pt x="54" y="128"/>
                      </a:lnTo>
                      <a:lnTo>
                        <a:pt x="52" y="138"/>
                      </a:lnTo>
                      <a:lnTo>
                        <a:pt x="48" y="150"/>
                      </a:lnTo>
                      <a:lnTo>
                        <a:pt x="46" y="162"/>
                      </a:lnTo>
                      <a:lnTo>
                        <a:pt x="42" y="174"/>
                      </a:lnTo>
                      <a:lnTo>
                        <a:pt x="38" y="186"/>
                      </a:lnTo>
                      <a:lnTo>
                        <a:pt x="34" y="196"/>
                      </a:lnTo>
                      <a:lnTo>
                        <a:pt x="28" y="206"/>
                      </a:lnTo>
                      <a:lnTo>
                        <a:pt x="20" y="214"/>
                      </a:lnTo>
                      <a:lnTo>
                        <a:pt x="10" y="220"/>
                      </a:lnTo>
                      <a:lnTo>
                        <a:pt x="18" y="316"/>
                      </a:lnTo>
                      <a:lnTo>
                        <a:pt x="8" y="318"/>
                      </a:lnTo>
                      <a:lnTo>
                        <a:pt x="4" y="312"/>
                      </a:lnTo>
                      <a:lnTo>
                        <a:pt x="0" y="300"/>
                      </a:lnTo>
                      <a:lnTo>
                        <a:pt x="0" y="286"/>
                      </a:lnTo>
                      <a:lnTo>
                        <a:pt x="2" y="266"/>
                      </a:lnTo>
                      <a:lnTo>
                        <a:pt x="4" y="246"/>
                      </a:lnTo>
                      <a:lnTo>
                        <a:pt x="8" y="226"/>
                      </a:lnTo>
                      <a:lnTo>
                        <a:pt x="12" y="206"/>
                      </a:lnTo>
                      <a:lnTo>
                        <a:pt x="14" y="188"/>
                      </a:lnTo>
                      <a:lnTo>
                        <a:pt x="18" y="172"/>
                      </a:lnTo>
                      <a:lnTo>
                        <a:pt x="30" y="158"/>
                      </a:lnTo>
                      <a:lnTo>
                        <a:pt x="38" y="142"/>
                      </a:lnTo>
                      <a:lnTo>
                        <a:pt x="42" y="126"/>
                      </a:lnTo>
                      <a:lnTo>
                        <a:pt x="46" y="108"/>
                      </a:lnTo>
                      <a:lnTo>
                        <a:pt x="46" y="90"/>
                      </a:lnTo>
                      <a:lnTo>
                        <a:pt x="48" y="72"/>
                      </a:lnTo>
                      <a:lnTo>
                        <a:pt x="48" y="54"/>
                      </a:lnTo>
                      <a:lnTo>
                        <a:pt x="52" y="36"/>
                      </a:lnTo>
                      <a:lnTo>
                        <a:pt x="58" y="18"/>
                      </a:lnTo>
                      <a:lnTo>
                        <a:pt x="66" y="0"/>
                      </a:lnTo>
                      <a:lnTo>
                        <a:pt x="64" y="8"/>
                      </a:lnTo>
                      <a:lnTo>
                        <a:pt x="62" y="18"/>
                      </a:lnTo>
                      <a:lnTo>
                        <a:pt x="60" y="28"/>
                      </a:lnTo>
                      <a:lnTo>
                        <a:pt x="56" y="42"/>
                      </a:lnTo>
                      <a:lnTo>
                        <a:pt x="54" y="56"/>
                      </a:lnTo>
                      <a:lnTo>
                        <a:pt x="50" y="70"/>
                      </a:lnTo>
                      <a:lnTo>
                        <a:pt x="48" y="86"/>
                      </a:lnTo>
                      <a:lnTo>
                        <a:pt x="48" y="100"/>
                      </a:lnTo>
                      <a:lnTo>
                        <a:pt x="48" y="112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59"/>
                <p:cNvSpPr>
                  <a:spLocks/>
                </p:cNvSpPr>
                <p:nvPr/>
              </p:nvSpPr>
              <p:spPr bwMode="auto">
                <a:xfrm>
                  <a:off x="2162" y="2264"/>
                  <a:ext cx="30" cy="68"/>
                </a:xfrm>
                <a:custGeom>
                  <a:avLst/>
                  <a:gdLst>
                    <a:gd name="T0" fmla="*/ 2 w 30"/>
                    <a:gd name="T1" fmla="*/ 64 h 68"/>
                    <a:gd name="T2" fmla="*/ 0 w 30"/>
                    <a:gd name="T3" fmla="*/ 68 h 68"/>
                    <a:gd name="T4" fmla="*/ 0 w 30"/>
                    <a:gd name="T5" fmla="*/ 68 h 68"/>
                    <a:gd name="T6" fmla="*/ 0 w 30"/>
                    <a:gd name="T7" fmla="*/ 64 h 68"/>
                    <a:gd name="T8" fmla="*/ 2 w 30"/>
                    <a:gd name="T9" fmla="*/ 56 h 68"/>
                    <a:gd name="T10" fmla="*/ 4 w 30"/>
                    <a:gd name="T11" fmla="*/ 48 h 68"/>
                    <a:gd name="T12" fmla="*/ 8 w 30"/>
                    <a:gd name="T13" fmla="*/ 36 h 68"/>
                    <a:gd name="T14" fmla="*/ 12 w 30"/>
                    <a:gd name="T15" fmla="*/ 26 h 68"/>
                    <a:gd name="T16" fmla="*/ 16 w 30"/>
                    <a:gd name="T17" fmla="*/ 16 h 68"/>
                    <a:gd name="T18" fmla="*/ 22 w 30"/>
                    <a:gd name="T19" fmla="*/ 6 h 68"/>
                    <a:gd name="T20" fmla="*/ 30 w 30"/>
                    <a:gd name="T21" fmla="*/ 0 h 68"/>
                    <a:gd name="T22" fmla="*/ 26 w 30"/>
                    <a:gd name="T23" fmla="*/ 6 h 68"/>
                    <a:gd name="T24" fmla="*/ 22 w 30"/>
                    <a:gd name="T25" fmla="*/ 12 h 68"/>
                    <a:gd name="T26" fmla="*/ 18 w 30"/>
                    <a:gd name="T27" fmla="*/ 18 h 68"/>
                    <a:gd name="T28" fmla="*/ 14 w 30"/>
                    <a:gd name="T29" fmla="*/ 24 h 68"/>
                    <a:gd name="T30" fmla="*/ 12 w 30"/>
                    <a:gd name="T31" fmla="*/ 30 h 68"/>
                    <a:gd name="T32" fmla="*/ 8 w 30"/>
                    <a:gd name="T33" fmla="*/ 38 h 68"/>
                    <a:gd name="T34" fmla="*/ 6 w 30"/>
                    <a:gd name="T35" fmla="*/ 44 h 68"/>
                    <a:gd name="T36" fmla="*/ 4 w 30"/>
                    <a:gd name="T37" fmla="*/ 50 h 68"/>
                    <a:gd name="T38" fmla="*/ 2 w 30"/>
                    <a:gd name="T39" fmla="*/ 58 h 68"/>
                    <a:gd name="T40" fmla="*/ 2 w 30"/>
                    <a:gd name="T41" fmla="*/ 64 h 68"/>
                    <a:gd name="T42" fmla="*/ 2 w 30"/>
                    <a:gd name="T43" fmla="*/ 6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0" h="68">
                      <a:moveTo>
                        <a:pt x="2" y="64"/>
                      </a:move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4"/>
                      </a:lnTo>
                      <a:lnTo>
                        <a:pt x="2" y="56"/>
                      </a:lnTo>
                      <a:lnTo>
                        <a:pt x="4" y="48"/>
                      </a:lnTo>
                      <a:lnTo>
                        <a:pt x="8" y="36"/>
                      </a:lnTo>
                      <a:lnTo>
                        <a:pt x="12" y="26"/>
                      </a:lnTo>
                      <a:lnTo>
                        <a:pt x="16" y="16"/>
                      </a:lnTo>
                      <a:lnTo>
                        <a:pt x="22" y="6"/>
                      </a:lnTo>
                      <a:lnTo>
                        <a:pt x="30" y="0"/>
                      </a:lnTo>
                      <a:lnTo>
                        <a:pt x="26" y="6"/>
                      </a:lnTo>
                      <a:lnTo>
                        <a:pt x="22" y="12"/>
                      </a:lnTo>
                      <a:lnTo>
                        <a:pt x="18" y="18"/>
                      </a:lnTo>
                      <a:lnTo>
                        <a:pt x="14" y="24"/>
                      </a:lnTo>
                      <a:lnTo>
                        <a:pt x="12" y="30"/>
                      </a:lnTo>
                      <a:lnTo>
                        <a:pt x="8" y="38"/>
                      </a:lnTo>
                      <a:lnTo>
                        <a:pt x="6" y="44"/>
                      </a:lnTo>
                      <a:lnTo>
                        <a:pt x="4" y="50"/>
                      </a:lnTo>
                      <a:lnTo>
                        <a:pt x="2" y="58"/>
                      </a:lnTo>
                      <a:lnTo>
                        <a:pt x="2" y="64"/>
                      </a:lnTo>
                      <a:lnTo>
                        <a:pt x="2" y="6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Freeform 160"/>
                <p:cNvSpPr>
                  <a:spLocks/>
                </p:cNvSpPr>
                <p:nvPr/>
              </p:nvSpPr>
              <p:spPr bwMode="auto">
                <a:xfrm>
                  <a:off x="3044" y="2272"/>
                  <a:ext cx="88" cy="88"/>
                </a:xfrm>
                <a:custGeom>
                  <a:avLst/>
                  <a:gdLst>
                    <a:gd name="T0" fmla="*/ 88 w 88"/>
                    <a:gd name="T1" fmla="*/ 20 h 88"/>
                    <a:gd name="T2" fmla="*/ 68 w 88"/>
                    <a:gd name="T3" fmla="*/ 68 h 88"/>
                    <a:gd name="T4" fmla="*/ 68 w 88"/>
                    <a:gd name="T5" fmla="*/ 48 h 88"/>
                    <a:gd name="T6" fmla="*/ 62 w 88"/>
                    <a:gd name="T7" fmla="*/ 46 h 88"/>
                    <a:gd name="T8" fmla="*/ 54 w 88"/>
                    <a:gd name="T9" fmla="*/ 46 h 88"/>
                    <a:gd name="T10" fmla="*/ 48 w 88"/>
                    <a:gd name="T11" fmla="*/ 48 h 88"/>
                    <a:gd name="T12" fmla="*/ 40 w 88"/>
                    <a:gd name="T13" fmla="*/ 52 h 88"/>
                    <a:gd name="T14" fmla="*/ 34 w 88"/>
                    <a:gd name="T15" fmla="*/ 56 h 88"/>
                    <a:gd name="T16" fmla="*/ 26 w 88"/>
                    <a:gd name="T17" fmla="*/ 62 h 88"/>
                    <a:gd name="T18" fmla="*/ 20 w 88"/>
                    <a:gd name="T19" fmla="*/ 68 h 88"/>
                    <a:gd name="T20" fmla="*/ 12 w 88"/>
                    <a:gd name="T21" fmla="*/ 76 h 88"/>
                    <a:gd name="T22" fmla="*/ 6 w 88"/>
                    <a:gd name="T23" fmla="*/ 82 h 88"/>
                    <a:gd name="T24" fmla="*/ 0 w 88"/>
                    <a:gd name="T25" fmla="*/ 88 h 88"/>
                    <a:gd name="T26" fmla="*/ 4 w 88"/>
                    <a:gd name="T27" fmla="*/ 78 h 88"/>
                    <a:gd name="T28" fmla="*/ 10 w 88"/>
                    <a:gd name="T29" fmla="*/ 70 h 88"/>
                    <a:gd name="T30" fmla="*/ 16 w 88"/>
                    <a:gd name="T31" fmla="*/ 62 h 88"/>
                    <a:gd name="T32" fmla="*/ 22 w 88"/>
                    <a:gd name="T33" fmla="*/ 54 h 88"/>
                    <a:gd name="T34" fmla="*/ 28 w 88"/>
                    <a:gd name="T35" fmla="*/ 46 h 88"/>
                    <a:gd name="T36" fmla="*/ 34 w 88"/>
                    <a:gd name="T37" fmla="*/ 38 h 88"/>
                    <a:gd name="T38" fmla="*/ 40 w 88"/>
                    <a:gd name="T39" fmla="*/ 30 h 88"/>
                    <a:gd name="T40" fmla="*/ 44 w 88"/>
                    <a:gd name="T41" fmla="*/ 20 h 88"/>
                    <a:gd name="T42" fmla="*/ 46 w 88"/>
                    <a:gd name="T43" fmla="*/ 10 h 88"/>
                    <a:gd name="T44" fmla="*/ 48 w 88"/>
                    <a:gd name="T45" fmla="*/ 0 h 88"/>
                    <a:gd name="T46" fmla="*/ 46 w 88"/>
                    <a:gd name="T47" fmla="*/ 2 h 88"/>
                    <a:gd name="T48" fmla="*/ 46 w 88"/>
                    <a:gd name="T49" fmla="*/ 4 h 88"/>
                    <a:gd name="T50" fmla="*/ 50 w 88"/>
                    <a:gd name="T51" fmla="*/ 8 h 88"/>
                    <a:gd name="T52" fmla="*/ 52 w 88"/>
                    <a:gd name="T53" fmla="*/ 12 h 88"/>
                    <a:gd name="T54" fmla="*/ 58 w 88"/>
                    <a:gd name="T55" fmla="*/ 14 h 88"/>
                    <a:gd name="T56" fmla="*/ 62 w 88"/>
                    <a:gd name="T57" fmla="*/ 18 h 88"/>
                    <a:gd name="T58" fmla="*/ 68 w 88"/>
                    <a:gd name="T59" fmla="*/ 20 h 88"/>
                    <a:gd name="T60" fmla="*/ 76 w 88"/>
                    <a:gd name="T61" fmla="*/ 22 h 88"/>
                    <a:gd name="T62" fmla="*/ 82 w 88"/>
                    <a:gd name="T63" fmla="*/ 22 h 88"/>
                    <a:gd name="T64" fmla="*/ 88 w 88"/>
                    <a:gd name="T65" fmla="*/ 20 h 88"/>
                    <a:gd name="T66" fmla="*/ 88 w 88"/>
                    <a:gd name="T67" fmla="*/ 2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8" h="88">
                      <a:moveTo>
                        <a:pt x="88" y="20"/>
                      </a:moveTo>
                      <a:lnTo>
                        <a:pt x="68" y="68"/>
                      </a:lnTo>
                      <a:lnTo>
                        <a:pt x="68" y="48"/>
                      </a:lnTo>
                      <a:lnTo>
                        <a:pt x="62" y="46"/>
                      </a:lnTo>
                      <a:lnTo>
                        <a:pt x="54" y="46"/>
                      </a:lnTo>
                      <a:lnTo>
                        <a:pt x="48" y="48"/>
                      </a:lnTo>
                      <a:lnTo>
                        <a:pt x="40" y="52"/>
                      </a:lnTo>
                      <a:lnTo>
                        <a:pt x="34" y="56"/>
                      </a:lnTo>
                      <a:lnTo>
                        <a:pt x="26" y="62"/>
                      </a:lnTo>
                      <a:lnTo>
                        <a:pt x="20" y="68"/>
                      </a:lnTo>
                      <a:lnTo>
                        <a:pt x="12" y="76"/>
                      </a:lnTo>
                      <a:lnTo>
                        <a:pt x="6" y="82"/>
                      </a:lnTo>
                      <a:lnTo>
                        <a:pt x="0" y="88"/>
                      </a:lnTo>
                      <a:lnTo>
                        <a:pt x="4" y="78"/>
                      </a:lnTo>
                      <a:lnTo>
                        <a:pt x="10" y="70"/>
                      </a:lnTo>
                      <a:lnTo>
                        <a:pt x="16" y="62"/>
                      </a:lnTo>
                      <a:lnTo>
                        <a:pt x="22" y="54"/>
                      </a:lnTo>
                      <a:lnTo>
                        <a:pt x="28" y="46"/>
                      </a:lnTo>
                      <a:lnTo>
                        <a:pt x="34" y="38"/>
                      </a:lnTo>
                      <a:lnTo>
                        <a:pt x="40" y="30"/>
                      </a:lnTo>
                      <a:lnTo>
                        <a:pt x="44" y="20"/>
                      </a:lnTo>
                      <a:lnTo>
                        <a:pt x="46" y="10"/>
                      </a:lnTo>
                      <a:lnTo>
                        <a:pt x="48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50" y="8"/>
                      </a:lnTo>
                      <a:lnTo>
                        <a:pt x="52" y="12"/>
                      </a:lnTo>
                      <a:lnTo>
                        <a:pt x="58" y="14"/>
                      </a:lnTo>
                      <a:lnTo>
                        <a:pt x="62" y="18"/>
                      </a:lnTo>
                      <a:lnTo>
                        <a:pt x="68" y="20"/>
                      </a:lnTo>
                      <a:lnTo>
                        <a:pt x="76" y="22"/>
                      </a:lnTo>
                      <a:lnTo>
                        <a:pt x="82" y="22"/>
                      </a:lnTo>
                      <a:lnTo>
                        <a:pt x="88" y="2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161"/>
                <p:cNvSpPr>
                  <a:spLocks/>
                </p:cNvSpPr>
                <p:nvPr/>
              </p:nvSpPr>
              <p:spPr bwMode="auto">
                <a:xfrm>
                  <a:off x="1094" y="2280"/>
                  <a:ext cx="44" cy="40"/>
                </a:xfrm>
                <a:custGeom>
                  <a:avLst/>
                  <a:gdLst>
                    <a:gd name="T0" fmla="*/ 2 w 44"/>
                    <a:gd name="T1" fmla="*/ 40 h 40"/>
                    <a:gd name="T2" fmla="*/ 0 w 44"/>
                    <a:gd name="T3" fmla="*/ 30 h 40"/>
                    <a:gd name="T4" fmla="*/ 0 w 44"/>
                    <a:gd name="T5" fmla="*/ 22 h 40"/>
                    <a:gd name="T6" fmla="*/ 2 w 44"/>
                    <a:gd name="T7" fmla="*/ 18 h 40"/>
                    <a:gd name="T8" fmla="*/ 6 w 44"/>
                    <a:gd name="T9" fmla="*/ 14 h 40"/>
                    <a:gd name="T10" fmla="*/ 12 w 44"/>
                    <a:gd name="T11" fmla="*/ 12 h 40"/>
                    <a:gd name="T12" fmla="*/ 18 w 44"/>
                    <a:gd name="T13" fmla="*/ 12 h 40"/>
                    <a:gd name="T14" fmla="*/ 24 w 44"/>
                    <a:gd name="T15" fmla="*/ 10 h 40"/>
                    <a:gd name="T16" fmla="*/ 30 w 44"/>
                    <a:gd name="T17" fmla="*/ 8 h 40"/>
                    <a:gd name="T18" fmla="*/ 36 w 44"/>
                    <a:gd name="T19" fmla="*/ 6 h 40"/>
                    <a:gd name="T20" fmla="*/ 42 w 44"/>
                    <a:gd name="T21" fmla="*/ 0 h 40"/>
                    <a:gd name="T22" fmla="*/ 44 w 44"/>
                    <a:gd name="T23" fmla="*/ 4 h 40"/>
                    <a:gd name="T24" fmla="*/ 44 w 44"/>
                    <a:gd name="T25" fmla="*/ 10 h 40"/>
                    <a:gd name="T26" fmla="*/ 42 w 44"/>
                    <a:gd name="T27" fmla="*/ 14 h 40"/>
                    <a:gd name="T28" fmla="*/ 40 w 44"/>
                    <a:gd name="T29" fmla="*/ 18 h 40"/>
                    <a:gd name="T30" fmla="*/ 36 w 44"/>
                    <a:gd name="T31" fmla="*/ 24 h 40"/>
                    <a:gd name="T32" fmla="*/ 30 w 44"/>
                    <a:gd name="T33" fmla="*/ 28 h 40"/>
                    <a:gd name="T34" fmla="*/ 24 w 44"/>
                    <a:gd name="T35" fmla="*/ 32 h 40"/>
                    <a:gd name="T36" fmla="*/ 18 w 44"/>
                    <a:gd name="T37" fmla="*/ 34 h 40"/>
                    <a:gd name="T38" fmla="*/ 10 w 44"/>
                    <a:gd name="T39" fmla="*/ 38 h 40"/>
                    <a:gd name="T40" fmla="*/ 2 w 44"/>
                    <a:gd name="T41" fmla="*/ 40 h 40"/>
                    <a:gd name="T42" fmla="*/ 2 w 44"/>
                    <a:gd name="T4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4" h="40">
                      <a:moveTo>
                        <a:pt x="2" y="40"/>
                      </a:move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2" y="18"/>
                      </a:lnTo>
                      <a:lnTo>
                        <a:pt x="6" y="14"/>
                      </a:lnTo>
                      <a:lnTo>
                        <a:pt x="12" y="12"/>
                      </a:lnTo>
                      <a:lnTo>
                        <a:pt x="18" y="12"/>
                      </a:lnTo>
                      <a:lnTo>
                        <a:pt x="24" y="10"/>
                      </a:lnTo>
                      <a:lnTo>
                        <a:pt x="30" y="8"/>
                      </a:lnTo>
                      <a:lnTo>
                        <a:pt x="36" y="6"/>
                      </a:lnTo>
                      <a:lnTo>
                        <a:pt x="42" y="0"/>
                      </a:lnTo>
                      <a:lnTo>
                        <a:pt x="44" y="4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36" y="24"/>
                      </a:lnTo>
                      <a:lnTo>
                        <a:pt x="30" y="28"/>
                      </a:lnTo>
                      <a:lnTo>
                        <a:pt x="24" y="32"/>
                      </a:lnTo>
                      <a:lnTo>
                        <a:pt x="18" y="34"/>
                      </a:lnTo>
                      <a:lnTo>
                        <a:pt x="10" y="38"/>
                      </a:lnTo>
                      <a:lnTo>
                        <a:pt x="2" y="40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Freeform 162"/>
                <p:cNvSpPr>
                  <a:spLocks/>
                </p:cNvSpPr>
                <p:nvPr/>
              </p:nvSpPr>
              <p:spPr bwMode="auto">
                <a:xfrm>
                  <a:off x="1404" y="2280"/>
                  <a:ext cx="20" cy="48"/>
                </a:xfrm>
                <a:custGeom>
                  <a:avLst/>
                  <a:gdLst>
                    <a:gd name="T0" fmla="*/ 0 w 20"/>
                    <a:gd name="T1" fmla="*/ 48 h 48"/>
                    <a:gd name="T2" fmla="*/ 20 w 20"/>
                    <a:gd name="T3" fmla="*/ 0 h 48"/>
                    <a:gd name="T4" fmla="*/ 16 w 20"/>
                    <a:gd name="T5" fmla="*/ 6 h 48"/>
                    <a:gd name="T6" fmla="*/ 14 w 20"/>
                    <a:gd name="T7" fmla="*/ 10 h 48"/>
                    <a:gd name="T8" fmla="*/ 14 w 20"/>
                    <a:gd name="T9" fmla="*/ 16 h 48"/>
                    <a:gd name="T10" fmla="*/ 12 w 20"/>
                    <a:gd name="T11" fmla="*/ 20 h 48"/>
                    <a:gd name="T12" fmla="*/ 12 w 20"/>
                    <a:gd name="T13" fmla="*/ 26 h 48"/>
                    <a:gd name="T14" fmla="*/ 10 w 20"/>
                    <a:gd name="T15" fmla="*/ 30 h 48"/>
                    <a:gd name="T16" fmla="*/ 8 w 20"/>
                    <a:gd name="T17" fmla="*/ 36 h 48"/>
                    <a:gd name="T18" fmla="*/ 6 w 20"/>
                    <a:gd name="T19" fmla="*/ 40 h 48"/>
                    <a:gd name="T20" fmla="*/ 4 w 20"/>
                    <a:gd name="T21" fmla="*/ 44 h 48"/>
                    <a:gd name="T22" fmla="*/ 0 w 20"/>
                    <a:gd name="T23" fmla="*/ 48 h 48"/>
                    <a:gd name="T24" fmla="*/ 0 w 20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48">
                      <a:moveTo>
                        <a:pt x="0" y="48"/>
                      </a:moveTo>
                      <a:lnTo>
                        <a:pt x="20" y="0"/>
                      </a:lnTo>
                      <a:lnTo>
                        <a:pt x="16" y="6"/>
                      </a:lnTo>
                      <a:lnTo>
                        <a:pt x="14" y="10"/>
                      </a:lnTo>
                      <a:lnTo>
                        <a:pt x="14" y="16"/>
                      </a:lnTo>
                      <a:lnTo>
                        <a:pt x="12" y="20"/>
                      </a:lnTo>
                      <a:lnTo>
                        <a:pt x="12" y="26"/>
                      </a:lnTo>
                      <a:lnTo>
                        <a:pt x="10" y="30"/>
                      </a:lnTo>
                      <a:lnTo>
                        <a:pt x="8" y="36"/>
                      </a:lnTo>
                      <a:lnTo>
                        <a:pt x="6" y="40"/>
                      </a:lnTo>
                      <a:lnTo>
                        <a:pt x="4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Freeform 163"/>
                <p:cNvSpPr>
                  <a:spLocks/>
                </p:cNvSpPr>
                <p:nvPr/>
              </p:nvSpPr>
              <p:spPr bwMode="auto">
                <a:xfrm>
                  <a:off x="2216" y="2280"/>
                  <a:ext cx="52" cy="128"/>
                </a:xfrm>
                <a:custGeom>
                  <a:avLst/>
                  <a:gdLst>
                    <a:gd name="T0" fmla="*/ 4 w 52"/>
                    <a:gd name="T1" fmla="*/ 128 h 128"/>
                    <a:gd name="T2" fmla="*/ 0 w 52"/>
                    <a:gd name="T3" fmla="*/ 112 h 128"/>
                    <a:gd name="T4" fmla="*/ 0 w 52"/>
                    <a:gd name="T5" fmla="*/ 98 h 128"/>
                    <a:gd name="T6" fmla="*/ 2 w 52"/>
                    <a:gd name="T7" fmla="*/ 84 h 128"/>
                    <a:gd name="T8" fmla="*/ 6 w 52"/>
                    <a:gd name="T9" fmla="*/ 70 h 128"/>
                    <a:gd name="T10" fmla="*/ 12 w 52"/>
                    <a:gd name="T11" fmla="*/ 58 h 128"/>
                    <a:gd name="T12" fmla="*/ 18 w 52"/>
                    <a:gd name="T13" fmla="*/ 46 h 128"/>
                    <a:gd name="T14" fmla="*/ 26 w 52"/>
                    <a:gd name="T15" fmla="*/ 34 h 128"/>
                    <a:gd name="T16" fmla="*/ 34 w 52"/>
                    <a:gd name="T17" fmla="*/ 24 h 128"/>
                    <a:gd name="T18" fmla="*/ 44 w 52"/>
                    <a:gd name="T19" fmla="*/ 12 h 128"/>
                    <a:gd name="T20" fmla="*/ 52 w 52"/>
                    <a:gd name="T21" fmla="*/ 0 h 128"/>
                    <a:gd name="T22" fmla="*/ 46 w 52"/>
                    <a:gd name="T23" fmla="*/ 14 h 128"/>
                    <a:gd name="T24" fmla="*/ 40 w 52"/>
                    <a:gd name="T25" fmla="*/ 26 h 128"/>
                    <a:gd name="T26" fmla="*/ 34 w 52"/>
                    <a:gd name="T27" fmla="*/ 38 h 128"/>
                    <a:gd name="T28" fmla="*/ 26 w 52"/>
                    <a:gd name="T29" fmla="*/ 50 h 128"/>
                    <a:gd name="T30" fmla="*/ 20 w 52"/>
                    <a:gd name="T31" fmla="*/ 62 h 128"/>
                    <a:gd name="T32" fmla="*/ 14 w 52"/>
                    <a:gd name="T33" fmla="*/ 74 h 128"/>
                    <a:gd name="T34" fmla="*/ 10 w 52"/>
                    <a:gd name="T35" fmla="*/ 86 h 128"/>
                    <a:gd name="T36" fmla="*/ 6 w 52"/>
                    <a:gd name="T37" fmla="*/ 100 h 128"/>
                    <a:gd name="T38" fmla="*/ 4 w 52"/>
                    <a:gd name="T39" fmla="*/ 114 h 128"/>
                    <a:gd name="T40" fmla="*/ 4 w 52"/>
                    <a:gd name="T41" fmla="*/ 128 h 128"/>
                    <a:gd name="T42" fmla="*/ 4 w 52"/>
                    <a:gd name="T43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2" h="128">
                      <a:moveTo>
                        <a:pt x="4" y="128"/>
                      </a:moveTo>
                      <a:lnTo>
                        <a:pt x="0" y="112"/>
                      </a:lnTo>
                      <a:lnTo>
                        <a:pt x="0" y="98"/>
                      </a:lnTo>
                      <a:lnTo>
                        <a:pt x="2" y="84"/>
                      </a:lnTo>
                      <a:lnTo>
                        <a:pt x="6" y="70"/>
                      </a:lnTo>
                      <a:lnTo>
                        <a:pt x="12" y="58"/>
                      </a:lnTo>
                      <a:lnTo>
                        <a:pt x="18" y="46"/>
                      </a:lnTo>
                      <a:lnTo>
                        <a:pt x="26" y="34"/>
                      </a:lnTo>
                      <a:lnTo>
                        <a:pt x="34" y="24"/>
                      </a:lnTo>
                      <a:lnTo>
                        <a:pt x="44" y="12"/>
                      </a:lnTo>
                      <a:lnTo>
                        <a:pt x="52" y="0"/>
                      </a:lnTo>
                      <a:lnTo>
                        <a:pt x="46" y="14"/>
                      </a:lnTo>
                      <a:lnTo>
                        <a:pt x="40" y="26"/>
                      </a:lnTo>
                      <a:lnTo>
                        <a:pt x="34" y="38"/>
                      </a:lnTo>
                      <a:lnTo>
                        <a:pt x="26" y="50"/>
                      </a:lnTo>
                      <a:lnTo>
                        <a:pt x="20" y="62"/>
                      </a:lnTo>
                      <a:lnTo>
                        <a:pt x="14" y="74"/>
                      </a:lnTo>
                      <a:lnTo>
                        <a:pt x="10" y="86"/>
                      </a:lnTo>
                      <a:lnTo>
                        <a:pt x="6" y="100"/>
                      </a:lnTo>
                      <a:lnTo>
                        <a:pt x="4" y="114"/>
                      </a:lnTo>
                      <a:lnTo>
                        <a:pt x="4" y="128"/>
                      </a:lnTo>
                      <a:lnTo>
                        <a:pt x="4" y="1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Freeform 164"/>
                <p:cNvSpPr>
                  <a:spLocks/>
                </p:cNvSpPr>
                <p:nvPr/>
              </p:nvSpPr>
              <p:spPr bwMode="auto">
                <a:xfrm>
                  <a:off x="1376" y="2292"/>
                  <a:ext cx="8" cy="28"/>
                </a:xfrm>
                <a:custGeom>
                  <a:avLst/>
                  <a:gdLst>
                    <a:gd name="T0" fmla="*/ 8 w 8"/>
                    <a:gd name="T1" fmla="*/ 0 h 28"/>
                    <a:gd name="T2" fmla="*/ 0 w 8"/>
                    <a:gd name="T3" fmla="*/ 28 h 28"/>
                    <a:gd name="T4" fmla="*/ 8 w 8"/>
                    <a:gd name="T5" fmla="*/ 0 h 28"/>
                    <a:gd name="T6" fmla="*/ 8 w 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8">
                      <a:moveTo>
                        <a:pt x="8" y="0"/>
                      </a:moveTo>
                      <a:lnTo>
                        <a:pt x="0" y="28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" name="Freeform 165"/>
                <p:cNvSpPr>
                  <a:spLocks/>
                </p:cNvSpPr>
                <p:nvPr/>
              </p:nvSpPr>
              <p:spPr bwMode="auto">
                <a:xfrm>
                  <a:off x="3268" y="2292"/>
                  <a:ext cx="36" cy="36"/>
                </a:xfrm>
                <a:custGeom>
                  <a:avLst/>
                  <a:gdLst>
                    <a:gd name="T0" fmla="*/ 36 w 36"/>
                    <a:gd name="T1" fmla="*/ 0 h 36"/>
                    <a:gd name="T2" fmla="*/ 0 w 36"/>
                    <a:gd name="T3" fmla="*/ 36 h 36"/>
                    <a:gd name="T4" fmla="*/ 36 w 36"/>
                    <a:gd name="T5" fmla="*/ 0 h 36"/>
                    <a:gd name="T6" fmla="*/ 36 w 36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36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Freeform 166"/>
                <p:cNvSpPr>
                  <a:spLocks/>
                </p:cNvSpPr>
                <p:nvPr/>
              </p:nvSpPr>
              <p:spPr bwMode="auto">
                <a:xfrm>
                  <a:off x="1816" y="2300"/>
                  <a:ext cx="12" cy="48"/>
                </a:xfrm>
                <a:custGeom>
                  <a:avLst/>
                  <a:gdLst>
                    <a:gd name="T0" fmla="*/ 0 w 12"/>
                    <a:gd name="T1" fmla="*/ 0 h 48"/>
                    <a:gd name="T2" fmla="*/ 12 w 12"/>
                    <a:gd name="T3" fmla="*/ 0 h 48"/>
                    <a:gd name="T4" fmla="*/ 12 w 12"/>
                    <a:gd name="T5" fmla="*/ 48 h 48"/>
                    <a:gd name="T6" fmla="*/ 0 w 12"/>
                    <a:gd name="T7" fmla="*/ 48 h 48"/>
                    <a:gd name="T8" fmla="*/ 0 w 12"/>
                    <a:gd name="T9" fmla="*/ 0 h 48"/>
                    <a:gd name="T10" fmla="*/ 0 w 12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8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" name="Freeform 167"/>
                <p:cNvSpPr>
                  <a:spLocks/>
                </p:cNvSpPr>
                <p:nvPr/>
              </p:nvSpPr>
              <p:spPr bwMode="auto">
                <a:xfrm>
                  <a:off x="3152" y="2312"/>
                  <a:ext cx="28" cy="36"/>
                </a:xfrm>
                <a:custGeom>
                  <a:avLst/>
                  <a:gdLst>
                    <a:gd name="T0" fmla="*/ 0 w 28"/>
                    <a:gd name="T1" fmla="*/ 36 h 36"/>
                    <a:gd name="T2" fmla="*/ 28 w 28"/>
                    <a:gd name="T3" fmla="*/ 0 h 36"/>
                    <a:gd name="T4" fmla="*/ 28 w 28"/>
                    <a:gd name="T5" fmla="*/ 8 h 36"/>
                    <a:gd name="T6" fmla="*/ 0 w 28"/>
                    <a:gd name="T7" fmla="*/ 36 h 36"/>
                    <a:gd name="T8" fmla="*/ 0 w 28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6">
                      <a:moveTo>
                        <a:pt x="0" y="36"/>
                      </a:moveTo>
                      <a:lnTo>
                        <a:pt x="28" y="0"/>
                      </a:lnTo>
                      <a:lnTo>
                        <a:pt x="28" y="8"/>
                      </a:lnTo>
                      <a:lnTo>
                        <a:pt x="0" y="36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" name="Freeform 168"/>
                <p:cNvSpPr>
                  <a:spLocks/>
                </p:cNvSpPr>
                <p:nvPr/>
              </p:nvSpPr>
              <p:spPr bwMode="auto">
                <a:xfrm>
                  <a:off x="2110" y="2320"/>
                  <a:ext cx="18" cy="48"/>
                </a:xfrm>
                <a:custGeom>
                  <a:avLst/>
                  <a:gdLst>
                    <a:gd name="T0" fmla="*/ 6 w 18"/>
                    <a:gd name="T1" fmla="*/ 48 h 48"/>
                    <a:gd name="T2" fmla="*/ 2 w 18"/>
                    <a:gd name="T3" fmla="*/ 44 h 48"/>
                    <a:gd name="T4" fmla="*/ 0 w 18"/>
                    <a:gd name="T5" fmla="*/ 40 h 48"/>
                    <a:gd name="T6" fmla="*/ 0 w 18"/>
                    <a:gd name="T7" fmla="*/ 36 h 48"/>
                    <a:gd name="T8" fmla="*/ 0 w 18"/>
                    <a:gd name="T9" fmla="*/ 30 h 48"/>
                    <a:gd name="T10" fmla="*/ 2 w 18"/>
                    <a:gd name="T11" fmla="*/ 26 h 48"/>
                    <a:gd name="T12" fmla="*/ 4 w 18"/>
                    <a:gd name="T13" fmla="*/ 20 h 48"/>
                    <a:gd name="T14" fmla="*/ 8 w 18"/>
                    <a:gd name="T15" fmla="*/ 16 h 48"/>
                    <a:gd name="T16" fmla="*/ 10 w 18"/>
                    <a:gd name="T17" fmla="*/ 10 h 48"/>
                    <a:gd name="T18" fmla="*/ 12 w 18"/>
                    <a:gd name="T19" fmla="*/ 6 h 48"/>
                    <a:gd name="T20" fmla="*/ 14 w 18"/>
                    <a:gd name="T21" fmla="*/ 0 h 48"/>
                    <a:gd name="T22" fmla="*/ 18 w 18"/>
                    <a:gd name="T23" fmla="*/ 2 h 48"/>
                    <a:gd name="T24" fmla="*/ 18 w 18"/>
                    <a:gd name="T25" fmla="*/ 4 h 48"/>
                    <a:gd name="T26" fmla="*/ 16 w 18"/>
                    <a:gd name="T27" fmla="*/ 8 h 48"/>
                    <a:gd name="T28" fmla="*/ 14 w 18"/>
                    <a:gd name="T29" fmla="*/ 14 h 48"/>
                    <a:gd name="T30" fmla="*/ 12 w 18"/>
                    <a:gd name="T31" fmla="*/ 18 h 48"/>
                    <a:gd name="T32" fmla="*/ 8 w 18"/>
                    <a:gd name="T33" fmla="*/ 24 h 48"/>
                    <a:gd name="T34" fmla="*/ 6 w 18"/>
                    <a:gd name="T35" fmla="*/ 30 h 48"/>
                    <a:gd name="T36" fmla="*/ 4 w 18"/>
                    <a:gd name="T37" fmla="*/ 36 h 48"/>
                    <a:gd name="T38" fmla="*/ 4 w 18"/>
                    <a:gd name="T39" fmla="*/ 42 h 48"/>
                    <a:gd name="T40" fmla="*/ 6 w 18"/>
                    <a:gd name="T41" fmla="*/ 48 h 48"/>
                    <a:gd name="T42" fmla="*/ 6 w 18"/>
                    <a:gd name="T43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8">
                      <a:moveTo>
                        <a:pt x="6" y="48"/>
                      </a:moveTo>
                      <a:lnTo>
                        <a:pt x="2" y="44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0" y="30"/>
                      </a:lnTo>
                      <a:lnTo>
                        <a:pt x="2" y="26"/>
                      </a:lnTo>
                      <a:lnTo>
                        <a:pt x="4" y="20"/>
                      </a:lnTo>
                      <a:lnTo>
                        <a:pt x="8" y="16"/>
                      </a:lnTo>
                      <a:lnTo>
                        <a:pt x="10" y="10"/>
                      </a:lnTo>
                      <a:lnTo>
                        <a:pt x="12" y="6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6" y="8"/>
                      </a:lnTo>
                      <a:lnTo>
                        <a:pt x="14" y="14"/>
                      </a:lnTo>
                      <a:lnTo>
                        <a:pt x="12" y="18"/>
                      </a:lnTo>
                      <a:lnTo>
                        <a:pt x="8" y="24"/>
                      </a:lnTo>
                      <a:lnTo>
                        <a:pt x="6" y="30"/>
                      </a:lnTo>
                      <a:lnTo>
                        <a:pt x="4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" name="Freeform 169"/>
                <p:cNvSpPr>
                  <a:spLocks/>
                </p:cNvSpPr>
                <p:nvPr/>
              </p:nvSpPr>
              <p:spPr bwMode="auto">
                <a:xfrm>
                  <a:off x="1924" y="2328"/>
                  <a:ext cx="48" cy="60"/>
                </a:xfrm>
                <a:custGeom>
                  <a:avLst/>
                  <a:gdLst>
                    <a:gd name="T0" fmla="*/ 0 w 48"/>
                    <a:gd name="T1" fmla="*/ 60 h 60"/>
                    <a:gd name="T2" fmla="*/ 4 w 48"/>
                    <a:gd name="T3" fmla="*/ 52 h 60"/>
                    <a:gd name="T4" fmla="*/ 6 w 48"/>
                    <a:gd name="T5" fmla="*/ 44 h 60"/>
                    <a:gd name="T6" fmla="*/ 8 w 48"/>
                    <a:gd name="T7" fmla="*/ 36 h 60"/>
                    <a:gd name="T8" fmla="*/ 12 w 48"/>
                    <a:gd name="T9" fmla="*/ 28 h 60"/>
                    <a:gd name="T10" fmla="*/ 14 w 48"/>
                    <a:gd name="T11" fmla="*/ 22 h 60"/>
                    <a:gd name="T12" fmla="*/ 18 w 48"/>
                    <a:gd name="T13" fmla="*/ 14 h 60"/>
                    <a:gd name="T14" fmla="*/ 24 w 48"/>
                    <a:gd name="T15" fmla="*/ 8 h 60"/>
                    <a:gd name="T16" fmla="*/ 30 w 48"/>
                    <a:gd name="T17" fmla="*/ 4 h 60"/>
                    <a:gd name="T18" fmla="*/ 38 w 48"/>
                    <a:gd name="T19" fmla="*/ 2 h 60"/>
                    <a:gd name="T20" fmla="*/ 48 w 48"/>
                    <a:gd name="T21" fmla="*/ 0 h 60"/>
                    <a:gd name="T22" fmla="*/ 48 w 48"/>
                    <a:gd name="T23" fmla="*/ 10 h 60"/>
                    <a:gd name="T24" fmla="*/ 46 w 48"/>
                    <a:gd name="T25" fmla="*/ 18 h 60"/>
                    <a:gd name="T26" fmla="*/ 42 w 48"/>
                    <a:gd name="T27" fmla="*/ 24 h 60"/>
                    <a:gd name="T28" fmla="*/ 38 w 48"/>
                    <a:gd name="T29" fmla="*/ 32 h 60"/>
                    <a:gd name="T30" fmla="*/ 32 w 48"/>
                    <a:gd name="T31" fmla="*/ 38 h 60"/>
                    <a:gd name="T32" fmla="*/ 24 w 48"/>
                    <a:gd name="T33" fmla="*/ 44 h 60"/>
                    <a:gd name="T34" fmla="*/ 18 w 48"/>
                    <a:gd name="T35" fmla="*/ 48 h 60"/>
                    <a:gd name="T36" fmla="*/ 12 w 48"/>
                    <a:gd name="T37" fmla="*/ 52 h 60"/>
                    <a:gd name="T38" fmla="*/ 6 w 48"/>
                    <a:gd name="T39" fmla="*/ 56 h 60"/>
                    <a:gd name="T40" fmla="*/ 0 w 48"/>
                    <a:gd name="T41" fmla="*/ 60 h 60"/>
                    <a:gd name="T42" fmla="*/ 0 w 48"/>
                    <a:gd name="T4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60">
                      <a:moveTo>
                        <a:pt x="0" y="60"/>
                      </a:moveTo>
                      <a:lnTo>
                        <a:pt x="4" y="52"/>
                      </a:lnTo>
                      <a:lnTo>
                        <a:pt x="6" y="44"/>
                      </a:lnTo>
                      <a:lnTo>
                        <a:pt x="8" y="36"/>
                      </a:lnTo>
                      <a:lnTo>
                        <a:pt x="12" y="28"/>
                      </a:lnTo>
                      <a:lnTo>
                        <a:pt x="14" y="22"/>
                      </a:lnTo>
                      <a:lnTo>
                        <a:pt x="18" y="14"/>
                      </a:lnTo>
                      <a:lnTo>
                        <a:pt x="24" y="8"/>
                      </a:lnTo>
                      <a:lnTo>
                        <a:pt x="30" y="4"/>
                      </a:lnTo>
                      <a:lnTo>
                        <a:pt x="38" y="2"/>
                      </a:lnTo>
                      <a:lnTo>
                        <a:pt x="48" y="0"/>
                      </a:lnTo>
                      <a:lnTo>
                        <a:pt x="48" y="10"/>
                      </a:lnTo>
                      <a:lnTo>
                        <a:pt x="46" y="18"/>
                      </a:lnTo>
                      <a:lnTo>
                        <a:pt x="42" y="24"/>
                      </a:lnTo>
                      <a:lnTo>
                        <a:pt x="38" y="32"/>
                      </a:lnTo>
                      <a:lnTo>
                        <a:pt x="32" y="38"/>
                      </a:lnTo>
                      <a:lnTo>
                        <a:pt x="24" y="44"/>
                      </a:lnTo>
                      <a:lnTo>
                        <a:pt x="18" y="48"/>
                      </a:lnTo>
                      <a:lnTo>
                        <a:pt x="12" y="52"/>
                      </a:lnTo>
                      <a:lnTo>
                        <a:pt x="6" y="56"/>
                      </a:lnTo>
                      <a:lnTo>
                        <a:pt x="0" y="60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" name="Freeform 170"/>
                <p:cNvSpPr>
                  <a:spLocks/>
                </p:cNvSpPr>
                <p:nvPr/>
              </p:nvSpPr>
              <p:spPr bwMode="auto">
                <a:xfrm>
                  <a:off x="3104" y="2328"/>
                  <a:ext cx="124" cy="164"/>
                </a:xfrm>
                <a:custGeom>
                  <a:avLst/>
                  <a:gdLst>
                    <a:gd name="T0" fmla="*/ 84 w 124"/>
                    <a:gd name="T1" fmla="*/ 20 h 164"/>
                    <a:gd name="T2" fmla="*/ 96 w 124"/>
                    <a:gd name="T3" fmla="*/ 32 h 164"/>
                    <a:gd name="T4" fmla="*/ 76 w 124"/>
                    <a:gd name="T5" fmla="*/ 48 h 164"/>
                    <a:gd name="T6" fmla="*/ 78 w 124"/>
                    <a:gd name="T7" fmla="*/ 50 h 164"/>
                    <a:gd name="T8" fmla="*/ 78 w 124"/>
                    <a:gd name="T9" fmla="*/ 52 h 164"/>
                    <a:gd name="T10" fmla="*/ 80 w 124"/>
                    <a:gd name="T11" fmla="*/ 54 h 164"/>
                    <a:gd name="T12" fmla="*/ 82 w 124"/>
                    <a:gd name="T13" fmla="*/ 56 h 164"/>
                    <a:gd name="T14" fmla="*/ 82 w 124"/>
                    <a:gd name="T15" fmla="*/ 58 h 164"/>
                    <a:gd name="T16" fmla="*/ 84 w 124"/>
                    <a:gd name="T17" fmla="*/ 58 h 164"/>
                    <a:gd name="T18" fmla="*/ 86 w 124"/>
                    <a:gd name="T19" fmla="*/ 60 h 164"/>
                    <a:gd name="T20" fmla="*/ 90 w 124"/>
                    <a:gd name="T21" fmla="*/ 60 h 164"/>
                    <a:gd name="T22" fmla="*/ 92 w 124"/>
                    <a:gd name="T23" fmla="*/ 60 h 164"/>
                    <a:gd name="T24" fmla="*/ 96 w 124"/>
                    <a:gd name="T25" fmla="*/ 60 h 164"/>
                    <a:gd name="T26" fmla="*/ 94 w 124"/>
                    <a:gd name="T27" fmla="*/ 66 h 164"/>
                    <a:gd name="T28" fmla="*/ 92 w 124"/>
                    <a:gd name="T29" fmla="*/ 72 h 164"/>
                    <a:gd name="T30" fmla="*/ 88 w 124"/>
                    <a:gd name="T31" fmla="*/ 76 h 164"/>
                    <a:gd name="T32" fmla="*/ 84 w 124"/>
                    <a:gd name="T33" fmla="*/ 82 h 164"/>
                    <a:gd name="T34" fmla="*/ 80 w 124"/>
                    <a:gd name="T35" fmla="*/ 86 h 164"/>
                    <a:gd name="T36" fmla="*/ 76 w 124"/>
                    <a:gd name="T37" fmla="*/ 90 h 164"/>
                    <a:gd name="T38" fmla="*/ 74 w 124"/>
                    <a:gd name="T39" fmla="*/ 94 h 164"/>
                    <a:gd name="T40" fmla="*/ 74 w 124"/>
                    <a:gd name="T41" fmla="*/ 98 h 164"/>
                    <a:gd name="T42" fmla="*/ 78 w 124"/>
                    <a:gd name="T43" fmla="*/ 104 h 164"/>
                    <a:gd name="T44" fmla="*/ 84 w 124"/>
                    <a:gd name="T45" fmla="*/ 108 h 164"/>
                    <a:gd name="T46" fmla="*/ 124 w 124"/>
                    <a:gd name="T47" fmla="*/ 108 h 164"/>
                    <a:gd name="T48" fmla="*/ 48 w 124"/>
                    <a:gd name="T49" fmla="*/ 164 h 164"/>
                    <a:gd name="T50" fmla="*/ 46 w 124"/>
                    <a:gd name="T51" fmla="*/ 154 h 164"/>
                    <a:gd name="T52" fmla="*/ 46 w 124"/>
                    <a:gd name="T53" fmla="*/ 146 h 164"/>
                    <a:gd name="T54" fmla="*/ 48 w 124"/>
                    <a:gd name="T55" fmla="*/ 138 h 164"/>
                    <a:gd name="T56" fmla="*/ 50 w 124"/>
                    <a:gd name="T57" fmla="*/ 128 h 164"/>
                    <a:gd name="T58" fmla="*/ 52 w 124"/>
                    <a:gd name="T59" fmla="*/ 120 h 164"/>
                    <a:gd name="T60" fmla="*/ 54 w 124"/>
                    <a:gd name="T61" fmla="*/ 112 h 164"/>
                    <a:gd name="T62" fmla="*/ 56 w 124"/>
                    <a:gd name="T63" fmla="*/ 104 h 164"/>
                    <a:gd name="T64" fmla="*/ 56 w 124"/>
                    <a:gd name="T65" fmla="*/ 96 h 164"/>
                    <a:gd name="T66" fmla="*/ 54 w 124"/>
                    <a:gd name="T67" fmla="*/ 88 h 164"/>
                    <a:gd name="T68" fmla="*/ 48 w 124"/>
                    <a:gd name="T69" fmla="*/ 80 h 164"/>
                    <a:gd name="T70" fmla="*/ 40 w 124"/>
                    <a:gd name="T71" fmla="*/ 86 h 164"/>
                    <a:gd name="T72" fmla="*/ 34 w 124"/>
                    <a:gd name="T73" fmla="*/ 92 h 164"/>
                    <a:gd name="T74" fmla="*/ 30 w 124"/>
                    <a:gd name="T75" fmla="*/ 98 h 164"/>
                    <a:gd name="T76" fmla="*/ 26 w 124"/>
                    <a:gd name="T77" fmla="*/ 102 h 164"/>
                    <a:gd name="T78" fmla="*/ 24 w 124"/>
                    <a:gd name="T79" fmla="*/ 108 h 164"/>
                    <a:gd name="T80" fmla="*/ 22 w 124"/>
                    <a:gd name="T81" fmla="*/ 114 h 164"/>
                    <a:gd name="T82" fmla="*/ 18 w 124"/>
                    <a:gd name="T83" fmla="*/ 120 h 164"/>
                    <a:gd name="T84" fmla="*/ 14 w 124"/>
                    <a:gd name="T85" fmla="*/ 124 h 164"/>
                    <a:gd name="T86" fmla="*/ 8 w 124"/>
                    <a:gd name="T87" fmla="*/ 130 h 164"/>
                    <a:gd name="T88" fmla="*/ 0 w 124"/>
                    <a:gd name="T89" fmla="*/ 136 h 164"/>
                    <a:gd name="T90" fmla="*/ 96 w 124"/>
                    <a:gd name="T91" fmla="*/ 0 h 164"/>
                    <a:gd name="T92" fmla="*/ 94 w 124"/>
                    <a:gd name="T93" fmla="*/ 2 h 164"/>
                    <a:gd name="T94" fmla="*/ 94 w 124"/>
                    <a:gd name="T95" fmla="*/ 4 h 164"/>
                    <a:gd name="T96" fmla="*/ 92 w 124"/>
                    <a:gd name="T97" fmla="*/ 6 h 164"/>
                    <a:gd name="T98" fmla="*/ 90 w 124"/>
                    <a:gd name="T99" fmla="*/ 8 h 164"/>
                    <a:gd name="T100" fmla="*/ 88 w 124"/>
                    <a:gd name="T101" fmla="*/ 10 h 164"/>
                    <a:gd name="T102" fmla="*/ 86 w 124"/>
                    <a:gd name="T103" fmla="*/ 12 h 164"/>
                    <a:gd name="T104" fmla="*/ 86 w 124"/>
                    <a:gd name="T105" fmla="*/ 14 h 164"/>
                    <a:gd name="T106" fmla="*/ 84 w 124"/>
                    <a:gd name="T107" fmla="*/ 16 h 164"/>
                    <a:gd name="T108" fmla="*/ 84 w 124"/>
                    <a:gd name="T109" fmla="*/ 18 h 164"/>
                    <a:gd name="T110" fmla="*/ 84 w 124"/>
                    <a:gd name="T111" fmla="*/ 20 h 164"/>
                    <a:gd name="T112" fmla="*/ 84 w 124"/>
                    <a:gd name="T113" fmla="*/ 20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24" h="164">
                      <a:moveTo>
                        <a:pt x="84" y="20"/>
                      </a:moveTo>
                      <a:lnTo>
                        <a:pt x="96" y="32"/>
                      </a:lnTo>
                      <a:lnTo>
                        <a:pt x="76" y="48"/>
                      </a:lnTo>
                      <a:lnTo>
                        <a:pt x="78" y="50"/>
                      </a:lnTo>
                      <a:lnTo>
                        <a:pt x="78" y="52"/>
                      </a:lnTo>
                      <a:lnTo>
                        <a:pt x="80" y="54"/>
                      </a:lnTo>
                      <a:lnTo>
                        <a:pt x="82" y="56"/>
                      </a:lnTo>
                      <a:lnTo>
                        <a:pt x="82" y="58"/>
                      </a:lnTo>
                      <a:lnTo>
                        <a:pt x="84" y="58"/>
                      </a:lnTo>
                      <a:lnTo>
                        <a:pt x="86" y="60"/>
                      </a:lnTo>
                      <a:lnTo>
                        <a:pt x="90" y="60"/>
                      </a:lnTo>
                      <a:lnTo>
                        <a:pt x="92" y="60"/>
                      </a:lnTo>
                      <a:lnTo>
                        <a:pt x="96" y="60"/>
                      </a:lnTo>
                      <a:lnTo>
                        <a:pt x="94" y="66"/>
                      </a:lnTo>
                      <a:lnTo>
                        <a:pt x="92" y="72"/>
                      </a:lnTo>
                      <a:lnTo>
                        <a:pt x="88" y="76"/>
                      </a:lnTo>
                      <a:lnTo>
                        <a:pt x="84" y="82"/>
                      </a:lnTo>
                      <a:lnTo>
                        <a:pt x="80" y="86"/>
                      </a:lnTo>
                      <a:lnTo>
                        <a:pt x="76" y="90"/>
                      </a:lnTo>
                      <a:lnTo>
                        <a:pt x="74" y="94"/>
                      </a:lnTo>
                      <a:lnTo>
                        <a:pt x="74" y="98"/>
                      </a:lnTo>
                      <a:lnTo>
                        <a:pt x="78" y="104"/>
                      </a:lnTo>
                      <a:lnTo>
                        <a:pt x="84" y="108"/>
                      </a:lnTo>
                      <a:lnTo>
                        <a:pt x="124" y="108"/>
                      </a:lnTo>
                      <a:lnTo>
                        <a:pt x="48" y="164"/>
                      </a:lnTo>
                      <a:lnTo>
                        <a:pt x="46" y="154"/>
                      </a:lnTo>
                      <a:lnTo>
                        <a:pt x="46" y="146"/>
                      </a:lnTo>
                      <a:lnTo>
                        <a:pt x="48" y="138"/>
                      </a:lnTo>
                      <a:lnTo>
                        <a:pt x="50" y="128"/>
                      </a:lnTo>
                      <a:lnTo>
                        <a:pt x="52" y="120"/>
                      </a:lnTo>
                      <a:lnTo>
                        <a:pt x="54" y="112"/>
                      </a:lnTo>
                      <a:lnTo>
                        <a:pt x="56" y="104"/>
                      </a:lnTo>
                      <a:lnTo>
                        <a:pt x="56" y="96"/>
                      </a:lnTo>
                      <a:lnTo>
                        <a:pt x="54" y="88"/>
                      </a:lnTo>
                      <a:lnTo>
                        <a:pt x="48" y="80"/>
                      </a:lnTo>
                      <a:lnTo>
                        <a:pt x="40" y="86"/>
                      </a:lnTo>
                      <a:lnTo>
                        <a:pt x="34" y="92"/>
                      </a:lnTo>
                      <a:lnTo>
                        <a:pt x="30" y="98"/>
                      </a:lnTo>
                      <a:lnTo>
                        <a:pt x="26" y="102"/>
                      </a:lnTo>
                      <a:lnTo>
                        <a:pt x="24" y="108"/>
                      </a:lnTo>
                      <a:lnTo>
                        <a:pt x="22" y="114"/>
                      </a:lnTo>
                      <a:lnTo>
                        <a:pt x="18" y="120"/>
                      </a:lnTo>
                      <a:lnTo>
                        <a:pt x="14" y="124"/>
                      </a:lnTo>
                      <a:lnTo>
                        <a:pt x="8" y="130"/>
                      </a:lnTo>
                      <a:lnTo>
                        <a:pt x="0" y="136"/>
                      </a:lnTo>
                      <a:lnTo>
                        <a:pt x="96" y="0"/>
                      </a:lnTo>
                      <a:lnTo>
                        <a:pt x="94" y="2"/>
                      </a:lnTo>
                      <a:lnTo>
                        <a:pt x="94" y="4"/>
                      </a:lnTo>
                      <a:lnTo>
                        <a:pt x="92" y="6"/>
                      </a:lnTo>
                      <a:lnTo>
                        <a:pt x="90" y="8"/>
                      </a:lnTo>
                      <a:lnTo>
                        <a:pt x="88" y="10"/>
                      </a:lnTo>
                      <a:lnTo>
                        <a:pt x="86" y="12"/>
                      </a:lnTo>
                      <a:lnTo>
                        <a:pt x="86" y="14"/>
                      </a:lnTo>
                      <a:lnTo>
                        <a:pt x="84" y="16"/>
                      </a:lnTo>
                      <a:lnTo>
                        <a:pt x="84" y="18"/>
                      </a:lnTo>
                      <a:lnTo>
                        <a:pt x="84" y="20"/>
                      </a:lnTo>
                      <a:lnTo>
                        <a:pt x="84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" name="Freeform 171"/>
                <p:cNvSpPr>
                  <a:spLocks/>
                </p:cNvSpPr>
                <p:nvPr/>
              </p:nvSpPr>
              <p:spPr bwMode="auto">
                <a:xfrm>
                  <a:off x="1124" y="2360"/>
                  <a:ext cx="20" cy="36"/>
                </a:xfrm>
                <a:custGeom>
                  <a:avLst/>
                  <a:gdLst>
                    <a:gd name="T0" fmla="*/ 20 w 20"/>
                    <a:gd name="T1" fmla="*/ 8 h 36"/>
                    <a:gd name="T2" fmla="*/ 20 w 20"/>
                    <a:gd name="T3" fmla="*/ 36 h 36"/>
                    <a:gd name="T4" fmla="*/ 0 w 20"/>
                    <a:gd name="T5" fmla="*/ 0 h 36"/>
                    <a:gd name="T6" fmla="*/ 4 w 20"/>
                    <a:gd name="T7" fmla="*/ 0 h 36"/>
                    <a:gd name="T8" fmla="*/ 6 w 20"/>
                    <a:gd name="T9" fmla="*/ 0 h 36"/>
                    <a:gd name="T10" fmla="*/ 8 w 20"/>
                    <a:gd name="T11" fmla="*/ 0 h 36"/>
                    <a:gd name="T12" fmla="*/ 10 w 20"/>
                    <a:gd name="T13" fmla="*/ 0 h 36"/>
                    <a:gd name="T14" fmla="*/ 12 w 20"/>
                    <a:gd name="T15" fmla="*/ 2 h 36"/>
                    <a:gd name="T16" fmla="*/ 14 w 20"/>
                    <a:gd name="T17" fmla="*/ 2 h 36"/>
                    <a:gd name="T18" fmla="*/ 16 w 20"/>
                    <a:gd name="T19" fmla="*/ 4 h 36"/>
                    <a:gd name="T20" fmla="*/ 18 w 20"/>
                    <a:gd name="T21" fmla="*/ 6 h 36"/>
                    <a:gd name="T22" fmla="*/ 18 w 20"/>
                    <a:gd name="T23" fmla="*/ 6 h 36"/>
                    <a:gd name="T24" fmla="*/ 20 w 20"/>
                    <a:gd name="T25" fmla="*/ 8 h 36"/>
                    <a:gd name="T26" fmla="*/ 20 w 20"/>
                    <a:gd name="T27" fmla="*/ 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36">
                      <a:moveTo>
                        <a:pt x="20" y="8"/>
                      </a:moveTo>
                      <a:lnTo>
                        <a:pt x="20" y="36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0" y="8"/>
                      </a:lnTo>
                      <a:lnTo>
                        <a:pt x="20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" name="Freeform 172"/>
                <p:cNvSpPr>
                  <a:spLocks/>
                </p:cNvSpPr>
                <p:nvPr/>
              </p:nvSpPr>
              <p:spPr bwMode="auto">
                <a:xfrm>
                  <a:off x="1202" y="2368"/>
                  <a:ext cx="38" cy="164"/>
                </a:xfrm>
                <a:custGeom>
                  <a:avLst/>
                  <a:gdLst>
                    <a:gd name="T0" fmla="*/ 30 w 38"/>
                    <a:gd name="T1" fmla="*/ 96 h 164"/>
                    <a:gd name="T2" fmla="*/ 26 w 38"/>
                    <a:gd name="T3" fmla="*/ 96 h 164"/>
                    <a:gd name="T4" fmla="*/ 22 w 38"/>
                    <a:gd name="T5" fmla="*/ 96 h 164"/>
                    <a:gd name="T6" fmla="*/ 18 w 38"/>
                    <a:gd name="T7" fmla="*/ 98 h 164"/>
                    <a:gd name="T8" fmla="*/ 16 w 38"/>
                    <a:gd name="T9" fmla="*/ 100 h 164"/>
                    <a:gd name="T10" fmla="*/ 12 w 38"/>
                    <a:gd name="T11" fmla="*/ 102 h 164"/>
                    <a:gd name="T12" fmla="*/ 10 w 38"/>
                    <a:gd name="T13" fmla="*/ 104 h 164"/>
                    <a:gd name="T14" fmla="*/ 8 w 38"/>
                    <a:gd name="T15" fmla="*/ 108 h 164"/>
                    <a:gd name="T16" fmla="*/ 6 w 38"/>
                    <a:gd name="T17" fmla="*/ 110 h 164"/>
                    <a:gd name="T18" fmla="*/ 4 w 38"/>
                    <a:gd name="T19" fmla="*/ 114 h 164"/>
                    <a:gd name="T20" fmla="*/ 2 w 38"/>
                    <a:gd name="T21" fmla="*/ 116 h 164"/>
                    <a:gd name="T22" fmla="*/ 10 w 38"/>
                    <a:gd name="T23" fmla="*/ 116 h 164"/>
                    <a:gd name="T24" fmla="*/ 10 w 38"/>
                    <a:gd name="T25" fmla="*/ 164 h 164"/>
                    <a:gd name="T26" fmla="*/ 2 w 38"/>
                    <a:gd name="T27" fmla="*/ 164 h 164"/>
                    <a:gd name="T28" fmla="*/ 0 w 38"/>
                    <a:gd name="T29" fmla="*/ 152 h 164"/>
                    <a:gd name="T30" fmla="*/ 0 w 38"/>
                    <a:gd name="T31" fmla="*/ 136 h 164"/>
                    <a:gd name="T32" fmla="*/ 2 w 38"/>
                    <a:gd name="T33" fmla="*/ 120 h 164"/>
                    <a:gd name="T34" fmla="*/ 4 w 38"/>
                    <a:gd name="T35" fmla="*/ 102 h 164"/>
                    <a:gd name="T36" fmla="*/ 6 w 38"/>
                    <a:gd name="T37" fmla="*/ 84 h 164"/>
                    <a:gd name="T38" fmla="*/ 10 w 38"/>
                    <a:gd name="T39" fmla="*/ 66 h 164"/>
                    <a:gd name="T40" fmla="*/ 16 w 38"/>
                    <a:gd name="T41" fmla="*/ 48 h 164"/>
                    <a:gd name="T42" fmla="*/ 22 w 38"/>
                    <a:gd name="T43" fmla="*/ 30 h 164"/>
                    <a:gd name="T44" fmla="*/ 28 w 38"/>
                    <a:gd name="T45" fmla="*/ 14 h 164"/>
                    <a:gd name="T46" fmla="*/ 38 w 38"/>
                    <a:gd name="T47" fmla="*/ 0 h 164"/>
                    <a:gd name="T48" fmla="*/ 34 w 38"/>
                    <a:gd name="T49" fmla="*/ 8 h 164"/>
                    <a:gd name="T50" fmla="*/ 32 w 38"/>
                    <a:gd name="T51" fmla="*/ 18 h 164"/>
                    <a:gd name="T52" fmla="*/ 28 w 38"/>
                    <a:gd name="T53" fmla="*/ 28 h 164"/>
                    <a:gd name="T54" fmla="*/ 24 w 38"/>
                    <a:gd name="T55" fmla="*/ 36 h 164"/>
                    <a:gd name="T56" fmla="*/ 22 w 38"/>
                    <a:gd name="T57" fmla="*/ 46 h 164"/>
                    <a:gd name="T58" fmla="*/ 20 w 38"/>
                    <a:gd name="T59" fmla="*/ 56 h 164"/>
                    <a:gd name="T60" fmla="*/ 20 w 38"/>
                    <a:gd name="T61" fmla="*/ 66 h 164"/>
                    <a:gd name="T62" fmla="*/ 20 w 38"/>
                    <a:gd name="T63" fmla="*/ 76 h 164"/>
                    <a:gd name="T64" fmla="*/ 24 w 38"/>
                    <a:gd name="T65" fmla="*/ 86 h 164"/>
                    <a:gd name="T66" fmla="*/ 30 w 38"/>
                    <a:gd name="T67" fmla="*/ 96 h 164"/>
                    <a:gd name="T68" fmla="*/ 30 w 38"/>
                    <a:gd name="T69" fmla="*/ 96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" h="164">
                      <a:moveTo>
                        <a:pt x="30" y="96"/>
                      </a:moveTo>
                      <a:lnTo>
                        <a:pt x="26" y="96"/>
                      </a:lnTo>
                      <a:lnTo>
                        <a:pt x="22" y="96"/>
                      </a:lnTo>
                      <a:lnTo>
                        <a:pt x="18" y="98"/>
                      </a:lnTo>
                      <a:lnTo>
                        <a:pt x="16" y="100"/>
                      </a:lnTo>
                      <a:lnTo>
                        <a:pt x="12" y="102"/>
                      </a:lnTo>
                      <a:lnTo>
                        <a:pt x="10" y="104"/>
                      </a:lnTo>
                      <a:lnTo>
                        <a:pt x="8" y="108"/>
                      </a:lnTo>
                      <a:lnTo>
                        <a:pt x="6" y="110"/>
                      </a:lnTo>
                      <a:lnTo>
                        <a:pt x="4" y="114"/>
                      </a:lnTo>
                      <a:lnTo>
                        <a:pt x="2" y="116"/>
                      </a:lnTo>
                      <a:lnTo>
                        <a:pt x="10" y="116"/>
                      </a:lnTo>
                      <a:lnTo>
                        <a:pt x="10" y="164"/>
                      </a:lnTo>
                      <a:lnTo>
                        <a:pt x="2" y="164"/>
                      </a:lnTo>
                      <a:lnTo>
                        <a:pt x="0" y="152"/>
                      </a:lnTo>
                      <a:lnTo>
                        <a:pt x="0" y="136"/>
                      </a:lnTo>
                      <a:lnTo>
                        <a:pt x="2" y="120"/>
                      </a:lnTo>
                      <a:lnTo>
                        <a:pt x="4" y="102"/>
                      </a:lnTo>
                      <a:lnTo>
                        <a:pt x="6" y="84"/>
                      </a:lnTo>
                      <a:lnTo>
                        <a:pt x="10" y="66"/>
                      </a:lnTo>
                      <a:lnTo>
                        <a:pt x="16" y="48"/>
                      </a:lnTo>
                      <a:lnTo>
                        <a:pt x="22" y="30"/>
                      </a:lnTo>
                      <a:lnTo>
                        <a:pt x="28" y="14"/>
                      </a:lnTo>
                      <a:lnTo>
                        <a:pt x="38" y="0"/>
                      </a:lnTo>
                      <a:lnTo>
                        <a:pt x="34" y="8"/>
                      </a:lnTo>
                      <a:lnTo>
                        <a:pt x="32" y="18"/>
                      </a:lnTo>
                      <a:lnTo>
                        <a:pt x="28" y="28"/>
                      </a:lnTo>
                      <a:lnTo>
                        <a:pt x="24" y="36"/>
                      </a:lnTo>
                      <a:lnTo>
                        <a:pt x="22" y="46"/>
                      </a:lnTo>
                      <a:lnTo>
                        <a:pt x="20" y="56"/>
                      </a:lnTo>
                      <a:lnTo>
                        <a:pt x="20" y="66"/>
                      </a:lnTo>
                      <a:lnTo>
                        <a:pt x="20" y="76"/>
                      </a:lnTo>
                      <a:lnTo>
                        <a:pt x="24" y="86"/>
                      </a:lnTo>
                      <a:lnTo>
                        <a:pt x="30" y="96"/>
                      </a:lnTo>
                      <a:lnTo>
                        <a:pt x="30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" name="Freeform 173"/>
                <p:cNvSpPr>
                  <a:spLocks/>
                </p:cNvSpPr>
                <p:nvPr/>
              </p:nvSpPr>
              <p:spPr bwMode="auto">
                <a:xfrm>
                  <a:off x="1940" y="2388"/>
                  <a:ext cx="22" cy="76"/>
                </a:xfrm>
                <a:custGeom>
                  <a:avLst/>
                  <a:gdLst>
                    <a:gd name="T0" fmla="*/ 0 w 22"/>
                    <a:gd name="T1" fmla="*/ 76 h 76"/>
                    <a:gd name="T2" fmla="*/ 6 w 22"/>
                    <a:gd name="T3" fmla="*/ 72 h 76"/>
                    <a:gd name="T4" fmla="*/ 10 w 22"/>
                    <a:gd name="T5" fmla="*/ 68 h 76"/>
                    <a:gd name="T6" fmla="*/ 10 w 22"/>
                    <a:gd name="T7" fmla="*/ 60 h 76"/>
                    <a:gd name="T8" fmla="*/ 6 w 22"/>
                    <a:gd name="T9" fmla="*/ 52 h 76"/>
                    <a:gd name="T10" fmla="*/ 4 w 22"/>
                    <a:gd name="T11" fmla="*/ 42 h 76"/>
                    <a:gd name="T12" fmla="*/ 2 w 22"/>
                    <a:gd name="T13" fmla="*/ 34 h 76"/>
                    <a:gd name="T14" fmla="*/ 0 w 22"/>
                    <a:gd name="T15" fmla="*/ 24 h 76"/>
                    <a:gd name="T16" fmla="*/ 2 w 22"/>
                    <a:gd name="T17" fmla="*/ 14 h 76"/>
                    <a:gd name="T18" fmla="*/ 8 w 22"/>
                    <a:gd name="T19" fmla="*/ 6 h 76"/>
                    <a:gd name="T20" fmla="*/ 20 w 22"/>
                    <a:gd name="T21" fmla="*/ 0 h 76"/>
                    <a:gd name="T22" fmla="*/ 20 w 22"/>
                    <a:gd name="T23" fmla="*/ 8 h 76"/>
                    <a:gd name="T24" fmla="*/ 22 w 22"/>
                    <a:gd name="T25" fmla="*/ 16 h 76"/>
                    <a:gd name="T26" fmla="*/ 22 w 22"/>
                    <a:gd name="T27" fmla="*/ 26 h 76"/>
                    <a:gd name="T28" fmla="*/ 20 w 22"/>
                    <a:gd name="T29" fmla="*/ 34 h 76"/>
                    <a:gd name="T30" fmla="*/ 18 w 22"/>
                    <a:gd name="T31" fmla="*/ 42 h 76"/>
                    <a:gd name="T32" fmla="*/ 16 w 22"/>
                    <a:gd name="T33" fmla="*/ 48 h 76"/>
                    <a:gd name="T34" fmla="*/ 14 w 22"/>
                    <a:gd name="T35" fmla="*/ 56 h 76"/>
                    <a:gd name="T36" fmla="*/ 10 w 22"/>
                    <a:gd name="T37" fmla="*/ 64 h 76"/>
                    <a:gd name="T38" fmla="*/ 6 w 22"/>
                    <a:gd name="T39" fmla="*/ 70 h 76"/>
                    <a:gd name="T40" fmla="*/ 0 w 22"/>
                    <a:gd name="T41" fmla="*/ 76 h 76"/>
                    <a:gd name="T42" fmla="*/ 0 w 22"/>
                    <a:gd name="T43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" h="76">
                      <a:moveTo>
                        <a:pt x="0" y="76"/>
                      </a:move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0" y="60"/>
                      </a:lnTo>
                      <a:lnTo>
                        <a:pt x="6" y="52"/>
                      </a:lnTo>
                      <a:lnTo>
                        <a:pt x="4" y="42"/>
                      </a:lnTo>
                      <a:lnTo>
                        <a:pt x="2" y="34"/>
                      </a:lnTo>
                      <a:lnTo>
                        <a:pt x="0" y="24"/>
                      </a:lnTo>
                      <a:lnTo>
                        <a:pt x="2" y="14"/>
                      </a:lnTo>
                      <a:lnTo>
                        <a:pt x="8" y="6"/>
                      </a:lnTo>
                      <a:lnTo>
                        <a:pt x="20" y="0"/>
                      </a:lnTo>
                      <a:lnTo>
                        <a:pt x="20" y="8"/>
                      </a:lnTo>
                      <a:lnTo>
                        <a:pt x="22" y="16"/>
                      </a:lnTo>
                      <a:lnTo>
                        <a:pt x="22" y="26"/>
                      </a:lnTo>
                      <a:lnTo>
                        <a:pt x="20" y="34"/>
                      </a:lnTo>
                      <a:lnTo>
                        <a:pt x="18" y="42"/>
                      </a:lnTo>
                      <a:lnTo>
                        <a:pt x="16" y="48"/>
                      </a:lnTo>
                      <a:lnTo>
                        <a:pt x="14" y="56"/>
                      </a:lnTo>
                      <a:lnTo>
                        <a:pt x="10" y="64"/>
                      </a:lnTo>
                      <a:lnTo>
                        <a:pt x="6" y="70"/>
                      </a:lnTo>
                      <a:lnTo>
                        <a:pt x="0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" name="Freeform 174"/>
                <p:cNvSpPr>
                  <a:spLocks/>
                </p:cNvSpPr>
                <p:nvPr/>
              </p:nvSpPr>
              <p:spPr bwMode="auto">
                <a:xfrm>
                  <a:off x="2288" y="2416"/>
                  <a:ext cx="20" cy="68"/>
                </a:xfrm>
                <a:custGeom>
                  <a:avLst/>
                  <a:gdLst>
                    <a:gd name="T0" fmla="*/ 0 w 20"/>
                    <a:gd name="T1" fmla="*/ 68 h 68"/>
                    <a:gd name="T2" fmla="*/ 20 w 20"/>
                    <a:gd name="T3" fmla="*/ 0 h 68"/>
                    <a:gd name="T4" fmla="*/ 0 w 20"/>
                    <a:gd name="T5" fmla="*/ 40 h 68"/>
                    <a:gd name="T6" fmla="*/ 0 w 20"/>
                    <a:gd name="T7" fmla="*/ 68 h 68"/>
                    <a:gd name="T8" fmla="*/ 0 w 20"/>
                    <a:gd name="T9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68">
                      <a:moveTo>
                        <a:pt x="0" y="68"/>
                      </a:moveTo>
                      <a:lnTo>
                        <a:pt x="20" y="0"/>
                      </a:lnTo>
                      <a:lnTo>
                        <a:pt x="0" y="40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175"/>
                <p:cNvSpPr>
                  <a:spLocks/>
                </p:cNvSpPr>
                <p:nvPr/>
              </p:nvSpPr>
              <p:spPr bwMode="auto">
                <a:xfrm>
                  <a:off x="2180" y="2444"/>
                  <a:ext cx="20" cy="28"/>
                </a:xfrm>
                <a:custGeom>
                  <a:avLst/>
                  <a:gdLst>
                    <a:gd name="T0" fmla="*/ 20 w 20"/>
                    <a:gd name="T1" fmla="*/ 0 h 28"/>
                    <a:gd name="T2" fmla="*/ 0 w 20"/>
                    <a:gd name="T3" fmla="*/ 28 h 28"/>
                    <a:gd name="T4" fmla="*/ 20 w 20"/>
                    <a:gd name="T5" fmla="*/ 0 h 28"/>
                    <a:gd name="T6" fmla="*/ 20 w 2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8">
                      <a:moveTo>
                        <a:pt x="20" y="0"/>
                      </a:move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" name="Freeform 176"/>
                <p:cNvSpPr>
                  <a:spLocks/>
                </p:cNvSpPr>
                <p:nvPr/>
              </p:nvSpPr>
              <p:spPr bwMode="auto">
                <a:xfrm>
                  <a:off x="3304" y="2444"/>
                  <a:ext cx="40" cy="28"/>
                </a:xfrm>
                <a:custGeom>
                  <a:avLst/>
                  <a:gdLst>
                    <a:gd name="T0" fmla="*/ 0 w 40"/>
                    <a:gd name="T1" fmla="*/ 28 h 28"/>
                    <a:gd name="T2" fmla="*/ 20 w 40"/>
                    <a:gd name="T3" fmla="*/ 0 h 28"/>
                    <a:gd name="T4" fmla="*/ 40 w 40"/>
                    <a:gd name="T5" fmla="*/ 0 h 28"/>
                    <a:gd name="T6" fmla="*/ 0 w 40"/>
                    <a:gd name="T7" fmla="*/ 28 h 28"/>
                    <a:gd name="T8" fmla="*/ 0 w 4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0" y="28"/>
                      </a:moveTo>
                      <a:lnTo>
                        <a:pt x="20" y="0"/>
                      </a:lnTo>
                      <a:lnTo>
                        <a:pt x="40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" name="Freeform 177"/>
                <p:cNvSpPr>
                  <a:spLocks/>
                </p:cNvSpPr>
                <p:nvPr/>
              </p:nvSpPr>
              <p:spPr bwMode="auto">
                <a:xfrm>
                  <a:off x="2054" y="2456"/>
                  <a:ext cx="70" cy="104"/>
                </a:xfrm>
                <a:custGeom>
                  <a:avLst/>
                  <a:gdLst>
                    <a:gd name="T0" fmla="*/ 22 w 70"/>
                    <a:gd name="T1" fmla="*/ 104 h 104"/>
                    <a:gd name="T2" fmla="*/ 22 w 70"/>
                    <a:gd name="T3" fmla="*/ 98 h 104"/>
                    <a:gd name="T4" fmla="*/ 22 w 70"/>
                    <a:gd name="T5" fmla="*/ 92 h 104"/>
                    <a:gd name="T6" fmla="*/ 18 w 70"/>
                    <a:gd name="T7" fmla="*/ 90 h 104"/>
                    <a:gd name="T8" fmla="*/ 14 w 70"/>
                    <a:gd name="T9" fmla="*/ 88 h 104"/>
                    <a:gd name="T10" fmla="*/ 10 w 70"/>
                    <a:gd name="T11" fmla="*/ 86 h 104"/>
                    <a:gd name="T12" fmla="*/ 6 w 70"/>
                    <a:gd name="T13" fmla="*/ 84 h 104"/>
                    <a:gd name="T14" fmla="*/ 2 w 70"/>
                    <a:gd name="T15" fmla="*/ 82 h 104"/>
                    <a:gd name="T16" fmla="*/ 0 w 70"/>
                    <a:gd name="T17" fmla="*/ 78 h 104"/>
                    <a:gd name="T18" fmla="*/ 0 w 70"/>
                    <a:gd name="T19" fmla="*/ 72 h 104"/>
                    <a:gd name="T20" fmla="*/ 2 w 70"/>
                    <a:gd name="T21" fmla="*/ 64 h 104"/>
                    <a:gd name="T22" fmla="*/ 12 w 70"/>
                    <a:gd name="T23" fmla="*/ 66 h 104"/>
                    <a:gd name="T24" fmla="*/ 20 w 70"/>
                    <a:gd name="T25" fmla="*/ 64 h 104"/>
                    <a:gd name="T26" fmla="*/ 28 w 70"/>
                    <a:gd name="T27" fmla="*/ 60 h 104"/>
                    <a:gd name="T28" fmla="*/ 36 w 70"/>
                    <a:gd name="T29" fmla="*/ 52 h 104"/>
                    <a:gd name="T30" fmla="*/ 42 w 70"/>
                    <a:gd name="T31" fmla="*/ 44 h 104"/>
                    <a:gd name="T32" fmla="*/ 48 w 70"/>
                    <a:gd name="T33" fmla="*/ 34 h 104"/>
                    <a:gd name="T34" fmla="*/ 54 w 70"/>
                    <a:gd name="T35" fmla="*/ 26 h 104"/>
                    <a:gd name="T36" fmla="*/ 58 w 70"/>
                    <a:gd name="T37" fmla="*/ 16 h 104"/>
                    <a:gd name="T38" fmla="*/ 64 w 70"/>
                    <a:gd name="T39" fmla="*/ 8 h 104"/>
                    <a:gd name="T40" fmla="*/ 70 w 70"/>
                    <a:gd name="T41" fmla="*/ 0 h 104"/>
                    <a:gd name="T42" fmla="*/ 66 w 70"/>
                    <a:gd name="T43" fmla="*/ 6 h 104"/>
                    <a:gd name="T44" fmla="*/ 62 w 70"/>
                    <a:gd name="T45" fmla="*/ 12 h 104"/>
                    <a:gd name="T46" fmla="*/ 56 w 70"/>
                    <a:gd name="T47" fmla="*/ 22 h 104"/>
                    <a:gd name="T48" fmla="*/ 48 w 70"/>
                    <a:gd name="T49" fmla="*/ 32 h 104"/>
                    <a:gd name="T50" fmla="*/ 42 w 70"/>
                    <a:gd name="T51" fmla="*/ 42 h 104"/>
                    <a:gd name="T52" fmla="*/ 34 w 70"/>
                    <a:gd name="T53" fmla="*/ 54 h 104"/>
                    <a:gd name="T54" fmla="*/ 28 w 70"/>
                    <a:gd name="T55" fmla="*/ 66 h 104"/>
                    <a:gd name="T56" fmla="*/ 24 w 70"/>
                    <a:gd name="T57" fmla="*/ 78 h 104"/>
                    <a:gd name="T58" fmla="*/ 22 w 70"/>
                    <a:gd name="T59" fmla="*/ 92 h 104"/>
                    <a:gd name="T60" fmla="*/ 22 w 70"/>
                    <a:gd name="T61" fmla="*/ 104 h 104"/>
                    <a:gd name="T62" fmla="*/ 22 w 70"/>
                    <a:gd name="T63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0" h="104">
                      <a:moveTo>
                        <a:pt x="22" y="104"/>
                      </a:moveTo>
                      <a:lnTo>
                        <a:pt x="22" y="98"/>
                      </a:lnTo>
                      <a:lnTo>
                        <a:pt x="22" y="92"/>
                      </a:lnTo>
                      <a:lnTo>
                        <a:pt x="18" y="90"/>
                      </a:lnTo>
                      <a:lnTo>
                        <a:pt x="14" y="88"/>
                      </a:lnTo>
                      <a:lnTo>
                        <a:pt x="10" y="86"/>
                      </a:lnTo>
                      <a:lnTo>
                        <a:pt x="6" y="84"/>
                      </a:lnTo>
                      <a:lnTo>
                        <a:pt x="2" y="82"/>
                      </a:lnTo>
                      <a:lnTo>
                        <a:pt x="0" y="78"/>
                      </a:lnTo>
                      <a:lnTo>
                        <a:pt x="0" y="72"/>
                      </a:lnTo>
                      <a:lnTo>
                        <a:pt x="2" y="64"/>
                      </a:lnTo>
                      <a:lnTo>
                        <a:pt x="12" y="66"/>
                      </a:lnTo>
                      <a:lnTo>
                        <a:pt x="20" y="64"/>
                      </a:lnTo>
                      <a:lnTo>
                        <a:pt x="28" y="60"/>
                      </a:lnTo>
                      <a:lnTo>
                        <a:pt x="36" y="52"/>
                      </a:lnTo>
                      <a:lnTo>
                        <a:pt x="42" y="44"/>
                      </a:lnTo>
                      <a:lnTo>
                        <a:pt x="48" y="34"/>
                      </a:lnTo>
                      <a:lnTo>
                        <a:pt x="54" y="26"/>
                      </a:lnTo>
                      <a:lnTo>
                        <a:pt x="58" y="16"/>
                      </a:lnTo>
                      <a:lnTo>
                        <a:pt x="64" y="8"/>
                      </a:lnTo>
                      <a:lnTo>
                        <a:pt x="70" y="0"/>
                      </a:lnTo>
                      <a:lnTo>
                        <a:pt x="66" y="6"/>
                      </a:lnTo>
                      <a:lnTo>
                        <a:pt x="62" y="12"/>
                      </a:lnTo>
                      <a:lnTo>
                        <a:pt x="56" y="22"/>
                      </a:lnTo>
                      <a:lnTo>
                        <a:pt x="48" y="32"/>
                      </a:lnTo>
                      <a:lnTo>
                        <a:pt x="42" y="42"/>
                      </a:lnTo>
                      <a:lnTo>
                        <a:pt x="34" y="54"/>
                      </a:lnTo>
                      <a:lnTo>
                        <a:pt x="28" y="66"/>
                      </a:lnTo>
                      <a:lnTo>
                        <a:pt x="24" y="78"/>
                      </a:lnTo>
                      <a:lnTo>
                        <a:pt x="22" y="92"/>
                      </a:lnTo>
                      <a:lnTo>
                        <a:pt x="22" y="104"/>
                      </a:lnTo>
                      <a:lnTo>
                        <a:pt x="22" y="10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" name="Freeform 178"/>
                <p:cNvSpPr>
                  <a:spLocks/>
                </p:cNvSpPr>
                <p:nvPr/>
              </p:nvSpPr>
              <p:spPr bwMode="auto">
                <a:xfrm>
                  <a:off x="1970" y="2512"/>
                  <a:ext cx="306" cy="856"/>
                </a:xfrm>
                <a:custGeom>
                  <a:avLst/>
                  <a:gdLst>
                    <a:gd name="T0" fmla="*/ 164 w 306"/>
                    <a:gd name="T1" fmla="*/ 118 h 856"/>
                    <a:gd name="T2" fmla="*/ 146 w 306"/>
                    <a:gd name="T3" fmla="*/ 98 h 856"/>
                    <a:gd name="T4" fmla="*/ 108 w 306"/>
                    <a:gd name="T5" fmla="*/ 154 h 856"/>
                    <a:gd name="T6" fmla="*/ 108 w 306"/>
                    <a:gd name="T7" fmla="*/ 212 h 856"/>
                    <a:gd name="T8" fmla="*/ 152 w 306"/>
                    <a:gd name="T9" fmla="*/ 220 h 856"/>
                    <a:gd name="T10" fmla="*/ 144 w 306"/>
                    <a:gd name="T11" fmla="*/ 254 h 856"/>
                    <a:gd name="T12" fmla="*/ 166 w 306"/>
                    <a:gd name="T13" fmla="*/ 262 h 856"/>
                    <a:gd name="T14" fmla="*/ 154 w 306"/>
                    <a:gd name="T15" fmla="*/ 284 h 856"/>
                    <a:gd name="T16" fmla="*/ 114 w 306"/>
                    <a:gd name="T17" fmla="*/ 384 h 856"/>
                    <a:gd name="T18" fmla="*/ 184 w 306"/>
                    <a:gd name="T19" fmla="*/ 374 h 856"/>
                    <a:gd name="T20" fmla="*/ 200 w 306"/>
                    <a:gd name="T21" fmla="*/ 386 h 856"/>
                    <a:gd name="T22" fmla="*/ 182 w 306"/>
                    <a:gd name="T23" fmla="*/ 452 h 856"/>
                    <a:gd name="T24" fmla="*/ 242 w 306"/>
                    <a:gd name="T25" fmla="*/ 368 h 856"/>
                    <a:gd name="T26" fmla="*/ 252 w 306"/>
                    <a:gd name="T27" fmla="*/ 390 h 856"/>
                    <a:gd name="T28" fmla="*/ 272 w 306"/>
                    <a:gd name="T29" fmla="*/ 374 h 856"/>
                    <a:gd name="T30" fmla="*/ 232 w 306"/>
                    <a:gd name="T31" fmla="*/ 444 h 856"/>
                    <a:gd name="T32" fmla="*/ 252 w 306"/>
                    <a:gd name="T33" fmla="*/ 526 h 856"/>
                    <a:gd name="T34" fmla="*/ 294 w 306"/>
                    <a:gd name="T35" fmla="*/ 436 h 856"/>
                    <a:gd name="T36" fmla="*/ 288 w 306"/>
                    <a:gd name="T37" fmla="*/ 456 h 856"/>
                    <a:gd name="T38" fmla="*/ 270 w 306"/>
                    <a:gd name="T39" fmla="*/ 526 h 856"/>
                    <a:gd name="T40" fmla="*/ 248 w 306"/>
                    <a:gd name="T41" fmla="*/ 568 h 856"/>
                    <a:gd name="T42" fmla="*/ 252 w 306"/>
                    <a:gd name="T43" fmla="*/ 594 h 856"/>
                    <a:gd name="T44" fmla="*/ 258 w 306"/>
                    <a:gd name="T45" fmla="*/ 610 h 856"/>
                    <a:gd name="T46" fmla="*/ 226 w 306"/>
                    <a:gd name="T47" fmla="*/ 682 h 856"/>
                    <a:gd name="T48" fmla="*/ 268 w 306"/>
                    <a:gd name="T49" fmla="*/ 668 h 856"/>
                    <a:gd name="T50" fmla="*/ 294 w 306"/>
                    <a:gd name="T51" fmla="*/ 690 h 856"/>
                    <a:gd name="T52" fmla="*/ 230 w 306"/>
                    <a:gd name="T53" fmla="*/ 752 h 856"/>
                    <a:gd name="T54" fmla="*/ 218 w 306"/>
                    <a:gd name="T55" fmla="*/ 806 h 856"/>
                    <a:gd name="T56" fmla="*/ 224 w 306"/>
                    <a:gd name="T57" fmla="*/ 852 h 856"/>
                    <a:gd name="T58" fmla="*/ 202 w 306"/>
                    <a:gd name="T59" fmla="*/ 856 h 856"/>
                    <a:gd name="T60" fmla="*/ 212 w 306"/>
                    <a:gd name="T61" fmla="*/ 780 h 856"/>
                    <a:gd name="T62" fmla="*/ 126 w 306"/>
                    <a:gd name="T63" fmla="*/ 812 h 856"/>
                    <a:gd name="T64" fmla="*/ 116 w 306"/>
                    <a:gd name="T65" fmla="*/ 706 h 856"/>
                    <a:gd name="T66" fmla="*/ 86 w 306"/>
                    <a:gd name="T67" fmla="*/ 670 h 856"/>
                    <a:gd name="T68" fmla="*/ 98 w 306"/>
                    <a:gd name="T69" fmla="*/ 660 h 856"/>
                    <a:gd name="T70" fmla="*/ 102 w 306"/>
                    <a:gd name="T71" fmla="*/ 690 h 856"/>
                    <a:gd name="T72" fmla="*/ 122 w 306"/>
                    <a:gd name="T73" fmla="*/ 642 h 856"/>
                    <a:gd name="T74" fmla="*/ 106 w 306"/>
                    <a:gd name="T75" fmla="*/ 598 h 856"/>
                    <a:gd name="T76" fmla="*/ 106 w 306"/>
                    <a:gd name="T77" fmla="*/ 528 h 856"/>
                    <a:gd name="T78" fmla="*/ 124 w 306"/>
                    <a:gd name="T79" fmla="*/ 498 h 856"/>
                    <a:gd name="T80" fmla="*/ 136 w 306"/>
                    <a:gd name="T81" fmla="*/ 464 h 856"/>
                    <a:gd name="T82" fmla="*/ 98 w 306"/>
                    <a:gd name="T83" fmla="*/ 432 h 856"/>
                    <a:gd name="T84" fmla="*/ 84 w 306"/>
                    <a:gd name="T85" fmla="*/ 398 h 856"/>
                    <a:gd name="T86" fmla="*/ 102 w 306"/>
                    <a:gd name="T87" fmla="*/ 358 h 856"/>
                    <a:gd name="T88" fmla="*/ 80 w 306"/>
                    <a:gd name="T89" fmla="*/ 356 h 856"/>
                    <a:gd name="T90" fmla="*/ 64 w 306"/>
                    <a:gd name="T91" fmla="*/ 342 h 856"/>
                    <a:gd name="T92" fmla="*/ 26 w 306"/>
                    <a:gd name="T93" fmla="*/ 348 h 856"/>
                    <a:gd name="T94" fmla="*/ 10 w 306"/>
                    <a:gd name="T95" fmla="*/ 404 h 856"/>
                    <a:gd name="T96" fmla="*/ 38 w 306"/>
                    <a:gd name="T97" fmla="*/ 410 h 856"/>
                    <a:gd name="T98" fmla="*/ 32 w 306"/>
                    <a:gd name="T99" fmla="*/ 442 h 856"/>
                    <a:gd name="T100" fmla="*/ 24 w 306"/>
                    <a:gd name="T101" fmla="*/ 476 h 856"/>
                    <a:gd name="T102" fmla="*/ 4 w 306"/>
                    <a:gd name="T103" fmla="*/ 390 h 856"/>
                    <a:gd name="T104" fmla="*/ 72 w 306"/>
                    <a:gd name="T105" fmla="*/ 272 h 856"/>
                    <a:gd name="T106" fmla="*/ 106 w 306"/>
                    <a:gd name="T107" fmla="*/ 128 h 856"/>
                    <a:gd name="T108" fmla="*/ 208 w 306"/>
                    <a:gd name="T109" fmla="*/ 24 h 8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06" h="856">
                      <a:moveTo>
                        <a:pt x="162" y="116"/>
                      </a:moveTo>
                      <a:lnTo>
                        <a:pt x="162" y="128"/>
                      </a:lnTo>
                      <a:lnTo>
                        <a:pt x="164" y="132"/>
                      </a:lnTo>
                      <a:lnTo>
                        <a:pt x="164" y="134"/>
                      </a:lnTo>
                      <a:lnTo>
                        <a:pt x="164" y="130"/>
                      </a:lnTo>
                      <a:lnTo>
                        <a:pt x="164" y="124"/>
                      </a:lnTo>
                      <a:lnTo>
                        <a:pt x="164" y="118"/>
                      </a:lnTo>
                      <a:lnTo>
                        <a:pt x="164" y="110"/>
                      </a:lnTo>
                      <a:lnTo>
                        <a:pt x="166" y="102"/>
                      </a:lnTo>
                      <a:lnTo>
                        <a:pt x="170" y="98"/>
                      </a:lnTo>
                      <a:lnTo>
                        <a:pt x="174" y="96"/>
                      </a:lnTo>
                      <a:lnTo>
                        <a:pt x="162" y="88"/>
                      </a:lnTo>
                      <a:lnTo>
                        <a:pt x="154" y="92"/>
                      </a:lnTo>
                      <a:lnTo>
                        <a:pt x="146" y="98"/>
                      </a:lnTo>
                      <a:lnTo>
                        <a:pt x="138" y="104"/>
                      </a:lnTo>
                      <a:lnTo>
                        <a:pt x="132" y="110"/>
                      </a:lnTo>
                      <a:lnTo>
                        <a:pt x="124" y="118"/>
                      </a:lnTo>
                      <a:lnTo>
                        <a:pt x="120" y="128"/>
                      </a:lnTo>
                      <a:lnTo>
                        <a:pt x="114" y="136"/>
                      </a:lnTo>
                      <a:lnTo>
                        <a:pt x="110" y="146"/>
                      </a:lnTo>
                      <a:lnTo>
                        <a:pt x="108" y="154"/>
                      </a:lnTo>
                      <a:lnTo>
                        <a:pt x="106" y="164"/>
                      </a:lnTo>
                      <a:lnTo>
                        <a:pt x="116" y="170"/>
                      </a:lnTo>
                      <a:lnTo>
                        <a:pt x="120" y="178"/>
                      </a:lnTo>
                      <a:lnTo>
                        <a:pt x="120" y="186"/>
                      </a:lnTo>
                      <a:lnTo>
                        <a:pt x="118" y="194"/>
                      </a:lnTo>
                      <a:lnTo>
                        <a:pt x="112" y="204"/>
                      </a:lnTo>
                      <a:lnTo>
                        <a:pt x="108" y="212"/>
                      </a:lnTo>
                      <a:lnTo>
                        <a:pt x="104" y="222"/>
                      </a:lnTo>
                      <a:lnTo>
                        <a:pt x="104" y="230"/>
                      </a:lnTo>
                      <a:lnTo>
                        <a:pt x="106" y="240"/>
                      </a:lnTo>
                      <a:lnTo>
                        <a:pt x="114" y="248"/>
                      </a:lnTo>
                      <a:lnTo>
                        <a:pt x="154" y="212"/>
                      </a:lnTo>
                      <a:lnTo>
                        <a:pt x="152" y="216"/>
                      </a:lnTo>
                      <a:lnTo>
                        <a:pt x="152" y="220"/>
                      </a:lnTo>
                      <a:lnTo>
                        <a:pt x="150" y="224"/>
                      </a:lnTo>
                      <a:lnTo>
                        <a:pt x="148" y="228"/>
                      </a:lnTo>
                      <a:lnTo>
                        <a:pt x="146" y="234"/>
                      </a:lnTo>
                      <a:lnTo>
                        <a:pt x="146" y="238"/>
                      </a:lnTo>
                      <a:lnTo>
                        <a:pt x="146" y="244"/>
                      </a:lnTo>
                      <a:lnTo>
                        <a:pt x="144" y="248"/>
                      </a:lnTo>
                      <a:lnTo>
                        <a:pt x="144" y="254"/>
                      </a:lnTo>
                      <a:lnTo>
                        <a:pt x="146" y="260"/>
                      </a:lnTo>
                      <a:lnTo>
                        <a:pt x="148" y="264"/>
                      </a:lnTo>
                      <a:lnTo>
                        <a:pt x="152" y="268"/>
                      </a:lnTo>
                      <a:lnTo>
                        <a:pt x="154" y="268"/>
                      </a:lnTo>
                      <a:lnTo>
                        <a:pt x="158" y="266"/>
                      </a:lnTo>
                      <a:lnTo>
                        <a:pt x="162" y="264"/>
                      </a:lnTo>
                      <a:lnTo>
                        <a:pt x="166" y="262"/>
                      </a:lnTo>
                      <a:lnTo>
                        <a:pt x="170" y="258"/>
                      </a:lnTo>
                      <a:lnTo>
                        <a:pt x="174" y="254"/>
                      </a:lnTo>
                      <a:lnTo>
                        <a:pt x="178" y="250"/>
                      </a:lnTo>
                      <a:lnTo>
                        <a:pt x="182" y="248"/>
                      </a:lnTo>
                      <a:lnTo>
                        <a:pt x="166" y="258"/>
                      </a:lnTo>
                      <a:lnTo>
                        <a:pt x="158" y="270"/>
                      </a:lnTo>
                      <a:lnTo>
                        <a:pt x="154" y="284"/>
                      </a:lnTo>
                      <a:lnTo>
                        <a:pt x="154" y="298"/>
                      </a:lnTo>
                      <a:lnTo>
                        <a:pt x="154" y="312"/>
                      </a:lnTo>
                      <a:lnTo>
                        <a:pt x="154" y="326"/>
                      </a:lnTo>
                      <a:lnTo>
                        <a:pt x="152" y="342"/>
                      </a:lnTo>
                      <a:lnTo>
                        <a:pt x="146" y="356"/>
                      </a:lnTo>
                      <a:lnTo>
                        <a:pt x="134" y="370"/>
                      </a:lnTo>
                      <a:lnTo>
                        <a:pt x="114" y="384"/>
                      </a:lnTo>
                      <a:lnTo>
                        <a:pt x="124" y="392"/>
                      </a:lnTo>
                      <a:lnTo>
                        <a:pt x="134" y="394"/>
                      </a:lnTo>
                      <a:lnTo>
                        <a:pt x="146" y="394"/>
                      </a:lnTo>
                      <a:lnTo>
                        <a:pt x="156" y="392"/>
                      </a:lnTo>
                      <a:lnTo>
                        <a:pt x="164" y="386"/>
                      </a:lnTo>
                      <a:lnTo>
                        <a:pt x="174" y="380"/>
                      </a:lnTo>
                      <a:lnTo>
                        <a:pt x="184" y="374"/>
                      </a:lnTo>
                      <a:lnTo>
                        <a:pt x="192" y="366"/>
                      </a:lnTo>
                      <a:lnTo>
                        <a:pt x="202" y="360"/>
                      </a:lnTo>
                      <a:lnTo>
                        <a:pt x="210" y="356"/>
                      </a:lnTo>
                      <a:lnTo>
                        <a:pt x="222" y="364"/>
                      </a:lnTo>
                      <a:lnTo>
                        <a:pt x="214" y="372"/>
                      </a:lnTo>
                      <a:lnTo>
                        <a:pt x="206" y="378"/>
                      </a:lnTo>
                      <a:lnTo>
                        <a:pt x="200" y="386"/>
                      </a:lnTo>
                      <a:lnTo>
                        <a:pt x="194" y="394"/>
                      </a:lnTo>
                      <a:lnTo>
                        <a:pt x="188" y="402"/>
                      </a:lnTo>
                      <a:lnTo>
                        <a:pt x="184" y="410"/>
                      </a:lnTo>
                      <a:lnTo>
                        <a:pt x="182" y="420"/>
                      </a:lnTo>
                      <a:lnTo>
                        <a:pt x="180" y="430"/>
                      </a:lnTo>
                      <a:lnTo>
                        <a:pt x="180" y="440"/>
                      </a:lnTo>
                      <a:lnTo>
                        <a:pt x="182" y="452"/>
                      </a:lnTo>
                      <a:lnTo>
                        <a:pt x="194" y="460"/>
                      </a:lnTo>
                      <a:lnTo>
                        <a:pt x="250" y="356"/>
                      </a:lnTo>
                      <a:lnTo>
                        <a:pt x="246" y="358"/>
                      </a:lnTo>
                      <a:lnTo>
                        <a:pt x="244" y="360"/>
                      </a:lnTo>
                      <a:lnTo>
                        <a:pt x="242" y="362"/>
                      </a:lnTo>
                      <a:lnTo>
                        <a:pt x="242" y="366"/>
                      </a:lnTo>
                      <a:lnTo>
                        <a:pt x="242" y="368"/>
                      </a:lnTo>
                      <a:lnTo>
                        <a:pt x="242" y="372"/>
                      </a:lnTo>
                      <a:lnTo>
                        <a:pt x="242" y="376"/>
                      </a:lnTo>
                      <a:lnTo>
                        <a:pt x="242" y="378"/>
                      </a:lnTo>
                      <a:lnTo>
                        <a:pt x="242" y="382"/>
                      </a:lnTo>
                      <a:lnTo>
                        <a:pt x="242" y="384"/>
                      </a:lnTo>
                      <a:lnTo>
                        <a:pt x="250" y="392"/>
                      </a:lnTo>
                      <a:lnTo>
                        <a:pt x="252" y="390"/>
                      </a:lnTo>
                      <a:lnTo>
                        <a:pt x="254" y="388"/>
                      </a:lnTo>
                      <a:lnTo>
                        <a:pt x="258" y="386"/>
                      </a:lnTo>
                      <a:lnTo>
                        <a:pt x="260" y="382"/>
                      </a:lnTo>
                      <a:lnTo>
                        <a:pt x="262" y="380"/>
                      </a:lnTo>
                      <a:lnTo>
                        <a:pt x="266" y="378"/>
                      </a:lnTo>
                      <a:lnTo>
                        <a:pt x="268" y="376"/>
                      </a:lnTo>
                      <a:lnTo>
                        <a:pt x="272" y="374"/>
                      </a:lnTo>
                      <a:lnTo>
                        <a:pt x="274" y="374"/>
                      </a:lnTo>
                      <a:lnTo>
                        <a:pt x="278" y="376"/>
                      </a:lnTo>
                      <a:lnTo>
                        <a:pt x="274" y="392"/>
                      </a:lnTo>
                      <a:lnTo>
                        <a:pt x="266" y="404"/>
                      </a:lnTo>
                      <a:lnTo>
                        <a:pt x="256" y="418"/>
                      </a:lnTo>
                      <a:lnTo>
                        <a:pt x="244" y="430"/>
                      </a:lnTo>
                      <a:lnTo>
                        <a:pt x="232" y="444"/>
                      </a:lnTo>
                      <a:lnTo>
                        <a:pt x="222" y="456"/>
                      </a:lnTo>
                      <a:lnTo>
                        <a:pt x="214" y="470"/>
                      </a:lnTo>
                      <a:lnTo>
                        <a:pt x="210" y="486"/>
                      </a:lnTo>
                      <a:lnTo>
                        <a:pt x="212" y="502"/>
                      </a:lnTo>
                      <a:lnTo>
                        <a:pt x="222" y="520"/>
                      </a:lnTo>
                      <a:lnTo>
                        <a:pt x="242" y="536"/>
                      </a:lnTo>
                      <a:lnTo>
                        <a:pt x="252" y="526"/>
                      </a:lnTo>
                      <a:lnTo>
                        <a:pt x="260" y="514"/>
                      </a:lnTo>
                      <a:lnTo>
                        <a:pt x="266" y="502"/>
                      </a:lnTo>
                      <a:lnTo>
                        <a:pt x="272" y="488"/>
                      </a:lnTo>
                      <a:lnTo>
                        <a:pt x="278" y="476"/>
                      </a:lnTo>
                      <a:lnTo>
                        <a:pt x="284" y="462"/>
                      </a:lnTo>
                      <a:lnTo>
                        <a:pt x="288" y="450"/>
                      </a:lnTo>
                      <a:lnTo>
                        <a:pt x="294" y="436"/>
                      </a:lnTo>
                      <a:lnTo>
                        <a:pt x="300" y="424"/>
                      </a:lnTo>
                      <a:lnTo>
                        <a:pt x="306" y="412"/>
                      </a:lnTo>
                      <a:lnTo>
                        <a:pt x="298" y="418"/>
                      </a:lnTo>
                      <a:lnTo>
                        <a:pt x="294" y="428"/>
                      </a:lnTo>
                      <a:lnTo>
                        <a:pt x="290" y="436"/>
                      </a:lnTo>
                      <a:lnTo>
                        <a:pt x="288" y="446"/>
                      </a:lnTo>
                      <a:lnTo>
                        <a:pt x="288" y="456"/>
                      </a:lnTo>
                      <a:lnTo>
                        <a:pt x="288" y="466"/>
                      </a:lnTo>
                      <a:lnTo>
                        <a:pt x="288" y="476"/>
                      </a:lnTo>
                      <a:lnTo>
                        <a:pt x="288" y="486"/>
                      </a:lnTo>
                      <a:lnTo>
                        <a:pt x="290" y="494"/>
                      </a:lnTo>
                      <a:lnTo>
                        <a:pt x="290" y="500"/>
                      </a:lnTo>
                      <a:lnTo>
                        <a:pt x="258" y="520"/>
                      </a:lnTo>
                      <a:lnTo>
                        <a:pt x="270" y="526"/>
                      </a:lnTo>
                      <a:lnTo>
                        <a:pt x="278" y="532"/>
                      </a:lnTo>
                      <a:lnTo>
                        <a:pt x="280" y="538"/>
                      </a:lnTo>
                      <a:lnTo>
                        <a:pt x="276" y="544"/>
                      </a:lnTo>
                      <a:lnTo>
                        <a:pt x="270" y="550"/>
                      </a:lnTo>
                      <a:lnTo>
                        <a:pt x="264" y="554"/>
                      </a:lnTo>
                      <a:lnTo>
                        <a:pt x="256" y="560"/>
                      </a:lnTo>
                      <a:lnTo>
                        <a:pt x="248" y="568"/>
                      </a:lnTo>
                      <a:lnTo>
                        <a:pt x="244" y="576"/>
                      </a:lnTo>
                      <a:lnTo>
                        <a:pt x="242" y="584"/>
                      </a:lnTo>
                      <a:lnTo>
                        <a:pt x="244" y="588"/>
                      </a:lnTo>
                      <a:lnTo>
                        <a:pt x="246" y="590"/>
                      </a:lnTo>
                      <a:lnTo>
                        <a:pt x="248" y="592"/>
                      </a:lnTo>
                      <a:lnTo>
                        <a:pt x="250" y="594"/>
                      </a:lnTo>
                      <a:lnTo>
                        <a:pt x="252" y="594"/>
                      </a:lnTo>
                      <a:lnTo>
                        <a:pt x="256" y="596"/>
                      </a:lnTo>
                      <a:lnTo>
                        <a:pt x="260" y="596"/>
                      </a:lnTo>
                      <a:lnTo>
                        <a:pt x="262" y="596"/>
                      </a:lnTo>
                      <a:lnTo>
                        <a:pt x="266" y="596"/>
                      </a:lnTo>
                      <a:lnTo>
                        <a:pt x="270" y="596"/>
                      </a:lnTo>
                      <a:lnTo>
                        <a:pt x="264" y="602"/>
                      </a:lnTo>
                      <a:lnTo>
                        <a:pt x="258" y="610"/>
                      </a:lnTo>
                      <a:lnTo>
                        <a:pt x="254" y="620"/>
                      </a:lnTo>
                      <a:lnTo>
                        <a:pt x="248" y="630"/>
                      </a:lnTo>
                      <a:lnTo>
                        <a:pt x="244" y="640"/>
                      </a:lnTo>
                      <a:lnTo>
                        <a:pt x="240" y="650"/>
                      </a:lnTo>
                      <a:lnTo>
                        <a:pt x="236" y="662"/>
                      </a:lnTo>
                      <a:lnTo>
                        <a:pt x="232" y="672"/>
                      </a:lnTo>
                      <a:lnTo>
                        <a:pt x="226" y="682"/>
                      </a:lnTo>
                      <a:lnTo>
                        <a:pt x="222" y="692"/>
                      </a:lnTo>
                      <a:lnTo>
                        <a:pt x="230" y="700"/>
                      </a:lnTo>
                      <a:lnTo>
                        <a:pt x="240" y="698"/>
                      </a:lnTo>
                      <a:lnTo>
                        <a:pt x="250" y="694"/>
                      </a:lnTo>
                      <a:lnTo>
                        <a:pt x="256" y="686"/>
                      </a:lnTo>
                      <a:lnTo>
                        <a:pt x="262" y="676"/>
                      </a:lnTo>
                      <a:lnTo>
                        <a:pt x="268" y="668"/>
                      </a:lnTo>
                      <a:lnTo>
                        <a:pt x="274" y="658"/>
                      </a:lnTo>
                      <a:lnTo>
                        <a:pt x="280" y="654"/>
                      </a:lnTo>
                      <a:lnTo>
                        <a:pt x="286" y="652"/>
                      </a:lnTo>
                      <a:lnTo>
                        <a:pt x="296" y="654"/>
                      </a:lnTo>
                      <a:lnTo>
                        <a:pt x="306" y="664"/>
                      </a:lnTo>
                      <a:lnTo>
                        <a:pt x="304" y="678"/>
                      </a:lnTo>
                      <a:lnTo>
                        <a:pt x="294" y="690"/>
                      </a:lnTo>
                      <a:lnTo>
                        <a:pt x="280" y="700"/>
                      </a:lnTo>
                      <a:lnTo>
                        <a:pt x="264" y="710"/>
                      </a:lnTo>
                      <a:lnTo>
                        <a:pt x="248" y="718"/>
                      </a:lnTo>
                      <a:lnTo>
                        <a:pt x="234" y="726"/>
                      </a:lnTo>
                      <a:lnTo>
                        <a:pt x="224" y="734"/>
                      </a:lnTo>
                      <a:lnTo>
                        <a:pt x="222" y="742"/>
                      </a:lnTo>
                      <a:lnTo>
                        <a:pt x="230" y="752"/>
                      </a:lnTo>
                      <a:lnTo>
                        <a:pt x="250" y="760"/>
                      </a:lnTo>
                      <a:lnTo>
                        <a:pt x="250" y="764"/>
                      </a:lnTo>
                      <a:lnTo>
                        <a:pt x="246" y="770"/>
                      </a:lnTo>
                      <a:lnTo>
                        <a:pt x="240" y="778"/>
                      </a:lnTo>
                      <a:lnTo>
                        <a:pt x="232" y="786"/>
                      </a:lnTo>
                      <a:lnTo>
                        <a:pt x="224" y="796"/>
                      </a:lnTo>
                      <a:lnTo>
                        <a:pt x="218" y="806"/>
                      </a:lnTo>
                      <a:lnTo>
                        <a:pt x="214" y="816"/>
                      </a:lnTo>
                      <a:lnTo>
                        <a:pt x="214" y="826"/>
                      </a:lnTo>
                      <a:lnTo>
                        <a:pt x="218" y="836"/>
                      </a:lnTo>
                      <a:lnTo>
                        <a:pt x="230" y="844"/>
                      </a:lnTo>
                      <a:lnTo>
                        <a:pt x="228" y="848"/>
                      </a:lnTo>
                      <a:lnTo>
                        <a:pt x="226" y="850"/>
                      </a:lnTo>
                      <a:lnTo>
                        <a:pt x="224" y="852"/>
                      </a:lnTo>
                      <a:lnTo>
                        <a:pt x="220" y="854"/>
                      </a:lnTo>
                      <a:lnTo>
                        <a:pt x="218" y="854"/>
                      </a:lnTo>
                      <a:lnTo>
                        <a:pt x="214" y="856"/>
                      </a:lnTo>
                      <a:lnTo>
                        <a:pt x="210" y="856"/>
                      </a:lnTo>
                      <a:lnTo>
                        <a:pt x="208" y="856"/>
                      </a:lnTo>
                      <a:lnTo>
                        <a:pt x="204" y="856"/>
                      </a:lnTo>
                      <a:lnTo>
                        <a:pt x="202" y="856"/>
                      </a:lnTo>
                      <a:lnTo>
                        <a:pt x="198" y="844"/>
                      </a:lnTo>
                      <a:lnTo>
                        <a:pt x="200" y="832"/>
                      </a:lnTo>
                      <a:lnTo>
                        <a:pt x="202" y="820"/>
                      </a:lnTo>
                      <a:lnTo>
                        <a:pt x="204" y="810"/>
                      </a:lnTo>
                      <a:lnTo>
                        <a:pt x="208" y="800"/>
                      </a:lnTo>
                      <a:lnTo>
                        <a:pt x="212" y="790"/>
                      </a:lnTo>
                      <a:lnTo>
                        <a:pt x="212" y="780"/>
                      </a:lnTo>
                      <a:lnTo>
                        <a:pt x="210" y="772"/>
                      </a:lnTo>
                      <a:lnTo>
                        <a:pt x="204" y="766"/>
                      </a:lnTo>
                      <a:lnTo>
                        <a:pt x="194" y="760"/>
                      </a:lnTo>
                      <a:lnTo>
                        <a:pt x="182" y="788"/>
                      </a:lnTo>
                      <a:lnTo>
                        <a:pt x="174" y="776"/>
                      </a:lnTo>
                      <a:lnTo>
                        <a:pt x="134" y="824"/>
                      </a:lnTo>
                      <a:lnTo>
                        <a:pt x="126" y="812"/>
                      </a:lnTo>
                      <a:lnTo>
                        <a:pt x="124" y="798"/>
                      </a:lnTo>
                      <a:lnTo>
                        <a:pt x="124" y="782"/>
                      </a:lnTo>
                      <a:lnTo>
                        <a:pt x="124" y="764"/>
                      </a:lnTo>
                      <a:lnTo>
                        <a:pt x="126" y="748"/>
                      </a:lnTo>
                      <a:lnTo>
                        <a:pt x="126" y="732"/>
                      </a:lnTo>
                      <a:lnTo>
                        <a:pt x="124" y="718"/>
                      </a:lnTo>
                      <a:lnTo>
                        <a:pt x="116" y="706"/>
                      </a:lnTo>
                      <a:lnTo>
                        <a:pt x="104" y="696"/>
                      </a:lnTo>
                      <a:lnTo>
                        <a:pt x="86" y="692"/>
                      </a:lnTo>
                      <a:lnTo>
                        <a:pt x="86" y="688"/>
                      </a:lnTo>
                      <a:lnTo>
                        <a:pt x="86" y="684"/>
                      </a:lnTo>
                      <a:lnTo>
                        <a:pt x="86" y="680"/>
                      </a:lnTo>
                      <a:lnTo>
                        <a:pt x="86" y="676"/>
                      </a:lnTo>
                      <a:lnTo>
                        <a:pt x="86" y="670"/>
                      </a:lnTo>
                      <a:lnTo>
                        <a:pt x="86" y="666"/>
                      </a:lnTo>
                      <a:lnTo>
                        <a:pt x="88" y="662"/>
                      </a:lnTo>
                      <a:lnTo>
                        <a:pt x="90" y="658"/>
                      </a:lnTo>
                      <a:lnTo>
                        <a:pt x="92" y="654"/>
                      </a:lnTo>
                      <a:lnTo>
                        <a:pt x="98" y="652"/>
                      </a:lnTo>
                      <a:lnTo>
                        <a:pt x="98" y="656"/>
                      </a:lnTo>
                      <a:lnTo>
                        <a:pt x="98" y="660"/>
                      </a:lnTo>
                      <a:lnTo>
                        <a:pt x="96" y="664"/>
                      </a:lnTo>
                      <a:lnTo>
                        <a:pt x="96" y="670"/>
                      </a:lnTo>
                      <a:lnTo>
                        <a:pt x="96" y="674"/>
                      </a:lnTo>
                      <a:lnTo>
                        <a:pt x="96" y="678"/>
                      </a:lnTo>
                      <a:lnTo>
                        <a:pt x="98" y="682"/>
                      </a:lnTo>
                      <a:lnTo>
                        <a:pt x="98" y="686"/>
                      </a:lnTo>
                      <a:lnTo>
                        <a:pt x="102" y="690"/>
                      </a:lnTo>
                      <a:lnTo>
                        <a:pt x="106" y="692"/>
                      </a:lnTo>
                      <a:lnTo>
                        <a:pt x="112" y="686"/>
                      </a:lnTo>
                      <a:lnTo>
                        <a:pt x="116" y="678"/>
                      </a:lnTo>
                      <a:lnTo>
                        <a:pt x="118" y="670"/>
                      </a:lnTo>
                      <a:lnTo>
                        <a:pt x="120" y="660"/>
                      </a:lnTo>
                      <a:lnTo>
                        <a:pt x="122" y="652"/>
                      </a:lnTo>
                      <a:lnTo>
                        <a:pt x="122" y="642"/>
                      </a:lnTo>
                      <a:lnTo>
                        <a:pt x="124" y="632"/>
                      </a:lnTo>
                      <a:lnTo>
                        <a:pt x="126" y="622"/>
                      </a:lnTo>
                      <a:lnTo>
                        <a:pt x="128" y="612"/>
                      </a:lnTo>
                      <a:lnTo>
                        <a:pt x="134" y="604"/>
                      </a:lnTo>
                      <a:lnTo>
                        <a:pt x="118" y="606"/>
                      </a:lnTo>
                      <a:lnTo>
                        <a:pt x="108" y="604"/>
                      </a:lnTo>
                      <a:lnTo>
                        <a:pt x="106" y="598"/>
                      </a:lnTo>
                      <a:lnTo>
                        <a:pt x="106" y="588"/>
                      </a:lnTo>
                      <a:lnTo>
                        <a:pt x="110" y="578"/>
                      </a:lnTo>
                      <a:lnTo>
                        <a:pt x="114" y="566"/>
                      </a:lnTo>
                      <a:lnTo>
                        <a:pt x="116" y="554"/>
                      </a:lnTo>
                      <a:lnTo>
                        <a:pt x="118" y="544"/>
                      </a:lnTo>
                      <a:lnTo>
                        <a:pt x="114" y="534"/>
                      </a:lnTo>
                      <a:lnTo>
                        <a:pt x="106" y="528"/>
                      </a:lnTo>
                      <a:lnTo>
                        <a:pt x="106" y="500"/>
                      </a:lnTo>
                      <a:lnTo>
                        <a:pt x="108" y="500"/>
                      </a:lnTo>
                      <a:lnTo>
                        <a:pt x="112" y="500"/>
                      </a:lnTo>
                      <a:lnTo>
                        <a:pt x="114" y="500"/>
                      </a:lnTo>
                      <a:lnTo>
                        <a:pt x="118" y="500"/>
                      </a:lnTo>
                      <a:lnTo>
                        <a:pt x="122" y="498"/>
                      </a:lnTo>
                      <a:lnTo>
                        <a:pt x="124" y="498"/>
                      </a:lnTo>
                      <a:lnTo>
                        <a:pt x="128" y="496"/>
                      </a:lnTo>
                      <a:lnTo>
                        <a:pt x="130" y="494"/>
                      </a:lnTo>
                      <a:lnTo>
                        <a:pt x="132" y="492"/>
                      </a:lnTo>
                      <a:lnTo>
                        <a:pt x="134" y="488"/>
                      </a:lnTo>
                      <a:lnTo>
                        <a:pt x="138" y="478"/>
                      </a:lnTo>
                      <a:lnTo>
                        <a:pt x="138" y="470"/>
                      </a:lnTo>
                      <a:lnTo>
                        <a:pt x="136" y="464"/>
                      </a:lnTo>
                      <a:lnTo>
                        <a:pt x="132" y="458"/>
                      </a:lnTo>
                      <a:lnTo>
                        <a:pt x="126" y="454"/>
                      </a:lnTo>
                      <a:lnTo>
                        <a:pt x="120" y="450"/>
                      </a:lnTo>
                      <a:lnTo>
                        <a:pt x="114" y="446"/>
                      </a:lnTo>
                      <a:lnTo>
                        <a:pt x="108" y="442"/>
                      </a:lnTo>
                      <a:lnTo>
                        <a:pt x="102" y="438"/>
                      </a:lnTo>
                      <a:lnTo>
                        <a:pt x="98" y="432"/>
                      </a:lnTo>
                      <a:lnTo>
                        <a:pt x="78" y="432"/>
                      </a:lnTo>
                      <a:lnTo>
                        <a:pt x="76" y="428"/>
                      </a:lnTo>
                      <a:lnTo>
                        <a:pt x="74" y="422"/>
                      </a:lnTo>
                      <a:lnTo>
                        <a:pt x="76" y="416"/>
                      </a:lnTo>
                      <a:lnTo>
                        <a:pt x="78" y="410"/>
                      </a:lnTo>
                      <a:lnTo>
                        <a:pt x="80" y="404"/>
                      </a:lnTo>
                      <a:lnTo>
                        <a:pt x="84" y="398"/>
                      </a:lnTo>
                      <a:lnTo>
                        <a:pt x="88" y="392"/>
                      </a:lnTo>
                      <a:lnTo>
                        <a:pt x="92" y="386"/>
                      </a:lnTo>
                      <a:lnTo>
                        <a:pt x="94" y="382"/>
                      </a:lnTo>
                      <a:lnTo>
                        <a:pt x="98" y="376"/>
                      </a:lnTo>
                      <a:lnTo>
                        <a:pt x="106" y="364"/>
                      </a:lnTo>
                      <a:lnTo>
                        <a:pt x="104" y="362"/>
                      </a:lnTo>
                      <a:lnTo>
                        <a:pt x="102" y="358"/>
                      </a:lnTo>
                      <a:lnTo>
                        <a:pt x="100" y="358"/>
                      </a:lnTo>
                      <a:lnTo>
                        <a:pt x="96" y="356"/>
                      </a:lnTo>
                      <a:lnTo>
                        <a:pt x="94" y="356"/>
                      </a:lnTo>
                      <a:lnTo>
                        <a:pt x="90" y="356"/>
                      </a:lnTo>
                      <a:lnTo>
                        <a:pt x="86" y="356"/>
                      </a:lnTo>
                      <a:lnTo>
                        <a:pt x="84" y="356"/>
                      </a:lnTo>
                      <a:lnTo>
                        <a:pt x="80" y="356"/>
                      </a:lnTo>
                      <a:lnTo>
                        <a:pt x="78" y="356"/>
                      </a:lnTo>
                      <a:lnTo>
                        <a:pt x="78" y="348"/>
                      </a:lnTo>
                      <a:lnTo>
                        <a:pt x="76" y="342"/>
                      </a:lnTo>
                      <a:lnTo>
                        <a:pt x="74" y="340"/>
                      </a:lnTo>
                      <a:lnTo>
                        <a:pt x="70" y="340"/>
                      </a:lnTo>
                      <a:lnTo>
                        <a:pt x="66" y="340"/>
                      </a:lnTo>
                      <a:lnTo>
                        <a:pt x="64" y="342"/>
                      </a:lnTo>
                      <a:lnTo>
                        <a:pt x="60" y="342"/>
                      </a:lnTo>
                      <a:lnTo>
                        <a:pt x="56" y="342"/>
                      </a:lnTo>
                      <a:lnTo>
                        <a:pt x="52" y="340"/>
                      </a:lnTo>
                      <a:lnTo>
                        <a:pt x="50" y="336"/>
                      </a:lnTo>
                      <a:lnTo>
                        <a:pt x="40" y="338"/>
                      </a:lnTo>
                      <a:lnTo>
                        <a:pt x="32" y="342"/>
                      </a:lnTo>
                      <a:lnTo>
                        <a:pt x="26" y="348"/>
                      </a:lnTo>
                      <a:lnTo>
                        <a:pt x="22" y="354"/>
                      </a:lnTo>
                      <a:lnTo>
                        <a:pt x="20" y="362"/>
                      </a:lnTo>
                      <a:lnTo>
                        <a:pt x="18" y="372"/>
                      </a:lnTo>
                      <a:lnTo>
                        <a:pt x="16" y="380"/>
                      </a:lnTo>
                      <a:lnTo>
                        <a:pt x="14" y="388"/>
                      </a:lnTo>
                      <a:lnTo>
                        <a:pt x="12" y="396"/>
                      </a:lnTo>
                      <a:lnTo>
                        <a:pt x="10" y="404"/>
                      </a:lnTo>
                      <a:lnTo>
                        <a:pt x="14" y="408"/>
                      </a:lnTo>
                      <a:lnTo>
                        <a:pt x="18" y="410"/>
                      </a:lnTo>
                      <a:lnTo>
                        <a:pt x="22" y="410"/>
                      </a:lnTo>
                      <a:lnTo>
                        <a:pt x="26" y="410"/>
                      </a:lnTo>
                      <a:lnTo>
                        <a:pt x="30" y="410"/>
                      </a:lnTo>
                      <a:lnTo>
                        <a:pt x="34" y="410"/>
                      </a:lnTo>
                      <a:lnTo>
                        <a:pt x="38" y="410"/>
                      </a:lnTo>
                      <a:lnTo>
                        <a:pt x="42" y="412"/>
                      </a:lnTo>
                      <a:lnTo>
                        <a:pt x="46" y="418"/>
                      </a:lnTo>
                      <a:lnTo>
                        <a:pt x="50" y="424"/>
                      </a:lnTo>
                      <a:lnTo>
                        <a:pt x="44" y="428"/>
                      </a:lnTo>
                      <a:lnTo>
                        <a:pt x="38" y="432"/>
                      </a:lnTo>
                      <a:lnTo>
                        <a:pt x="34" y="436"/>
                      </a:lnTo>
                      <a:lnTo>
                        <a:pt x="32" y="442"/>
                      </a:lnTo>
                      <a:lnTo>
                        <a:pt x="30" y="450"/>
                      </a:lnTo>
                      <a:lnTo>
                        <a:pt x="30" y="456"/>
                      </a:lnTo>
                      <a:lnTo>
                        <a:pt x="30" y="462"/>
                      </a:lnTo>
                      <a:lnTo>
                        <a:pt x="32" y="468"/>
                      </a:lnTo>
                      <a:lnTo>
                        <a:pt x="34" y="474"/>
                      </a:lnTo>
                      <a:lnTo>
                        <a:pt x="38" y="480"/>
                      </a:lnTo>
                      <a:lnTo>
                        <a:pt x="24" y="476"/>
                      </a:lnTo>
                      <a:lnTo>
                        <a:pt x="14" y="470"/>
                      </a:lnTo>
                      <a:lnTo>
                        <a:pt x="6" y="460"/>
                      </a:lnTo>
                      <a:lnTo>
                        <a:pt x="2" y="448"/>
                      </a:lnTo>
                      <a:lnTo>
                        <a:pt x="0" y="434"/>
                      </a:lnTo>
                      <a:lnTo>
                        <a:pt x="0" y="420"/>
                      </a:lnTo>
                      <a:lnTo>
                        <a:pt x="0" y="404"/>
                      </a:lnTo>
                      <a:lnTo>
                        <a:pt x="4" y="390"/>
                      </a:lnTo>
                      <a:lnTo>
                        <a:pt x="6" y="376"/>
                      </a:lnTo>
                      <a:lnTo>
                        <a:pt x="10" y="364"/>
                      </a:lnTo>
                      <a:lnTo>
                        <a:pt x="22" y="346"/>
                      </a:lnTo>
                      <a:lnTo>
                        <a:pt x="36" y="328"/>
                      </a:lnTo>
                      <a:lnTo>
                        <a:pt x="48" y="310"/>
                      </a:lnTo>
                      <a:lnTo>
                        <a:pt x="60" y="290"/>
                      </a:lnTo>
                      <a:lnTo>
                        <a:pt x="72" y="272"/>
                      </a:lnTo>
                      <a:lnTo>
                        <a:pt x="82" y="252"/>
                      </a:lnTo>
                      <a:lnTo>
                        <a:pt x="90" y="232"/>
                      </a:lnTo>
                      <a:lnTo>
                        <a:pt x="96" y="212"/>
                      </a:lnTo>
                      <a:lnTo>
                        <a:pt x="98" y="192"/>
                      </a:lnTo>
                      <a:lnTo>
                        <a:pt x="98" y="172"/>
                      </a:lnTo>
                      <a:lnTo>
                        <a:pt x="98" y="148"/>
                      </a:lnTo>
                      <a:lnTo>
                        <a:pt x="106" y="128"/>
                      </a:lnTo>
                      <a:lnTo>
                        <a:pt x="118" y="112"/>
                      </a:lnTo>
                      <a:lnTo>
                        <a:pt x="134" y="98"/>
                      </a:lnTo>
                      <a:lnTo>
                        <a:pt x="152" y="86"/>
                      </a:lnTo>
                      <a:lnTo>
                        <a:pt x="170" y="74"/>
                      </a:lnTo>
                      <a:lnTo>
                        <a:pt x="186" y="60"/>
                      </a:lnTo>
                      <a:lnTo>
                        <a:pt x="200" y="44"/>
                      </a:lnTo>
                      <a:lnTo>
                        <a:pt x="208" y="24"/>
                      </a:lnTo>
                      <a:lnTo>
                        <a:pt x="210" y="0"/>
                      </a:lnTo>
                      <a:lnTo>
                        <a:pt x="162" y="116"/>
                      </a:lnTo>
                      <a:lnTo>
                        <a:pt x="162" y="11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179"/>
                <p:cNvSpPr>
                  <a:spLocks/>
                </p:cNvSpPr>
                <p:nvPr/>
              </p:nvSpPr>
              <p:spPr bwMode="auto">
                <a:xfrm>
                  <a:off x="3036" y="2512"/>
                  <a:ext cx="104" cy="136"/>
                </a:xfrm>
                <a:custGeom>
                  <a:avLst/>
                  <a:gdLst>
                    <a:gd name="T0" fmla="*/ 0 w 104"/>
                    <a:gd name="T1" fmla="*/ 136 h 136"/>
                    <a:gd name="T2" fmla="*/ 6 w 104"/>
                    <a:gd name="T3" fmla="*/ 128 h 136"/>
                    <a:gd name="T4" fmla="*/ 10 w 104"/>
                    <a:gd name="T5" fmla="*/ 120 h 136"/>
                    <a:gd name="T6" fmla="*/ 14 w 104"/>
                    <a:gd name="T7" fmla="*/ 112 h 136"/>
                    <a:gd name="T8" fmla="*/ 18 w 104"/>
                    <a:gd name="T9" fmla="*/ 104 h 136"/>
                    <a:gd name="T10" fmla="*/ 20 w 104"/>
                    <a:gd name="T11" fmla="*/ 96 h 136"/>
                    <a:gd name="T12" fmla="*/ 24 w 104"/>
                    <a:gd name="T13" fmla="*/ 88 h 136"/>
                    <a:gd name="T14" fmla="*/ 28 w 104"/>
                    <a:gd name="T15" fmla="*/ 80 h 136"/>
                    <a:gd name="T16" fmla="*/ 34 w 104"/>
                    <a:gd name="T17" fmla="*/ 72 h 136"/>
                    <a:gd name="T18" fmla="*/ 40 w 104"/>
                    <a:gd name="T19" fmla="*/ 64 h 136"/>
                    <a:gd name="T20" fmla="*/ 48 w 104"/>
                    <a:gd name="T21" fmla="*/ 56 h 136"/>
                    <a:gd name="T22" fmla="*/ 28 w 104"/>
                    <a:gd name="T23" fmla="*/ 40 h 136"/>
                    <a:gd name="T24" fmla="*/ 36 w 104"/>
                    <a:gd name="T25" fmla="*/ 32 h 136"/>
                    <a:gd name="T26" fmla="*/ 42 w 104"/>
                    <a:gd name="T27" fmla="*/ 26 h 136"/>
                    <a:gd name="T28" fmla="*/ 50 w 104"/>
                    <a:gd name="T29" fmla="*/ 20 h 136"/>
                    <a:gd name="T30" fmla="*/ 58 w 104"/>
                    <a:gd name="T31" fmla="*/ 16 h 136"/>
                    <a:gd name="T32" fmla="*/ 66 w 104"/>
                    <a:gd name="T33" fmla="*/ 12 h 136"/>
                    <a:gd name="T34" fmla="*/ 74 w 104"/>
                    <a:gd name="T35" fmla="*/ 10 h 136"/>
                    <a:gd name="T36" fmla="*/ 82 w 104"/>
                    <a:gd name="T37" fmla="*/ 8 h 136"/>
                    <a:gd name="T38" fmla="*/ 88 w 104"/>
                    <a:gd name="T39" fmla="*/ 4 h 136"/>
                    <a:gd name="T40" fmla="*/ 96 w 104"/>
                    <a:gd name="T41" fmla="*/ 2 h 136"/>
                    <a:gd name="T42" fmla="*/ 104 w 104"/>
                    <a:gd name="T43" fmla="*/ 0 h 136"/>
                    <a:gd name="T44" fmla="*/ 0 w 104"/>
                    <a:gd name="T45" fmla="*/ 136 h 136"/>
                    <a:gd name="T46" fmla="*/ 0 w 104"/>
                    <a:gd name="T47" fmla="*/ 13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4" h="136">
                      <a:moveTo>
                        <a:pt x="0" y="136"/>
                      </a:moveTo>
                      <a:lnTo>
                        <a:pt x="6" y="128"/>
                      </a:lnTo>
                      <a:lnTo>
                        <a:pt x="10" y="120"/>
                      </a:lnTo>
                      <a:lnTo>
                        <a:pt x="14" y="112"/>
                      </a:lnTo>
                      <a:lnTo>
                        <a:pt x="18" y="104"/>
                      </a:lnTo>
                      <a:lnTo>
                        <a:pt x="20" y="96"/>
                      </a:lnTo>
                      <a:lnTo>
                        <a:pt x="24" y="88"/>
                      </a:lnTo>
                      <a:lnTo>
                        <a:pt x="28" y="80"/>
                      </a:lnTo>
                      <a:lnTo>
                        <a:pt x="34" y="72"/>
                      </a:lnTo>
                      <a:lnTo>
                        <a:pt x="40" y="64"/>
                      </a:lnTo>
                      <a:lnTo>
                        <a:pt x="48" y="56"/>
                      </a:lnTo>
                      <a:lnTo>
                        <a:pt x="28" y="40"/>
                      </a:lnTo>
                      <a:lnTo>
                        <a:pt x="36" y="32"/>
                      </a:lnTo>
                      <a:lnTo>
                        <a:pt x="42" y="26"/>
                      </a:lnTo>
                      <a:lnTo>
                        <a:pt x="50" y="20"/>
                      </a:lnTo>
                      <a:lnTo>
                        <a:pt x="58" y="16"/>
                      </a:lnTo>
                      <a:lnTo>
                        <a:pt x="66" y="12"/>
                      </a:lnTo>
                      <a:lnTo>
                        <a:pt x="74" y="10"/>
                      </a:lnTo>
                      <a:lnTo>
                        <a:pt x="82" y="8"/>
                      </a:lnTo>
                      <a:lnTo>
                        <a:pt x="88" y="4"/>
                      </a:lnTo>
                      <a:lnTo>
                        <a:pt x="96" y="2"/>
                      </a:lnTo>
                      <a:lnTo>
                        <a:pt x="104" y="0"/>
                      </a:lnTo>
                      <a:lnTo>
                        <a:pt x="0" y="136"/>
                      </a:lnTo>
                      <a:lnTo>
                        <a:pt x="0" y="1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180"/>
                <p:cNvSpPr>
                  <a:spLocks/>
                </p:cNvSpPr>
                <p:nvPr/>
              </p:nvSpPr>
              <p:spPr bwMode="auto">
                <a:xfrm>
                  <a:off x="3248" y="2512"/>
                  <a:ext cx="28" cy="40"/>
                </a:xfrm>
                <a:custGeom>
                  <a:avLst/>
                  <a:gdLst>
                    <a:gd name="T0" fmla="*/ 0 w 28"/>
                    <a:gd name="T1" fmla="*/ 40 h 40"/>
                    <a:gd name="T2" fmla="*/ 28 w 28"/>
                    <a:gd name="T3" fmla="*/ 0 h 40"/>
                    <a:gd name="T4" fmla="*/ 28 w 28"/>
                    <a:gd name="T5" fmla="*/ 8 h 40"/>
                    <a:gd name="T6" fmla="*/ 0 w 28"/>
                    <a:gd name="T7" fmla="*/ 40 h 40"/>
                    <a:gd name="T8" fmla="*/ 0 w 28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40">
                      <a:moveTo>
                        <a:pt x="0" y="40"/>
                      </a:moveTo>
                      <a:lnTo>
                        <a:pt x="28" y="0"/>
                      </a:lnTo>
                      <a:lnTo>
                        <a:pt x="28" y="8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" name="Freeform 181"/>
                <p:cNvSpPr>
                  <a:spLocks/>
                </p:cNvSpPr>
                <p:nvPr/>
              </p:nvSpPr>
              <p:spPr bwMode="auto">
                <a:xfrm>
                  <a:off x="3324" y="2512"/>
                  <a:ext cx="28" cy="28"/>
                </a:xfrm>
                <a:custGeom>
                  <a:avLst/>
                  <a:gdLst>
                    <a:gd name="T0" fmla="*/ 28 w 28"/>
                    <a:gd name="T1" fmla="*/ 0 h 28"/>
                    <a:gd name="T2" fmla="*/ 0 w 28"/>
                    <a:gd name="T3" fmla="*/ 28 h 28"/>
                    <a:gd name="T4" fmla="*/ 28 w 28"/>
                    <a:gd name="T5" fmla="*/ 0 h 28"/>
                    <a:gd name="T6" fmla="*/ 28 w 2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28">
                      <a:moveTo>
                        <a:pt x="28" y="0"/>
                      </a:moveTo>
                      <a:lnTo>
                        <a:pt x="0" y="28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Freeform 182"/>
                <p:cNvSpPr>
                  <a:spLocks/>
                </p:cNvSpPr>
                <p:nvPr/>
              </p:nvSpPr>
              <p:spPr bwMode="auto">
                <a:xfrm>
                  <a:off x="3104" y="2520"/>
                  <a:ext cx="124" cy="90"/>
                </a:xfrm>
                <a:custGeom>
                  <a:avLst/>
                  <a:gdLst>
                    <a:gd name="T0" fmla="*/ 0 w 124"/>
                    <a:gd name="T1" fmla="*/ 88 h 90"/>
                    <a:gd name="T2" fmla="*/ 8 w 124"/>
                    <a:gd name="T3" fmla="*/ 76 h 90"/>
                    <a:gd name="T4" fmla="*/ 16 w 124"/>
                    <a:gd name="T5" fmla="*/ 62 h 90"/>
                    <a:gd name="T6" fmla="*/ 26 w 124"/>
                    <a:gd name="T7" fmla="*/ 50 h 90"/>
                    <a:gd name="T8" fmla="*/ 38 w 124"/>
                    <a:gd name="T9" fmla="*/ 38 h 90"/>
                    <a:gd name="T10" fmla="*/ 50 w 124"/>
                    <a:gd name="T11" fmla="*/ 28 h 90"/>
                    <a:gd name="T12" fmla="*/ 62 w 124"/>
                    <a:gd name="T13" fmla="*/ 18 h 90"/>
                    <a:gd name="T14" fmla="*/ 76 w 124"/>
                    <a:gd name="T15" fmla="*/ 10 h 90"/>
                    <a:gd name="T16" fmla="*/ 92 w 124"/>
                    <a:gd name="T17" fmla="*/ 6 h 90"/>
                    <a:gd name="T18" fmla="*/ 108 w 124"/>
                    <a:gd name="T19" fmla="*/ 2 h 90"/>
                    <a:gd name="T20" fmla="*/ 124 w 124"/>
                    <a:gd name="T21" fmla="*/ 0 h 90"/>
                    <a:gd name="T22" fmla="*/ 112 w 124"/>
                    <a:gd name="T23" fmla="*/ 16 h 90"/>
                    <a:gd name="T24" fmla="*/ 102 w 124"/>
                    <a:gd name="T25" fmla="*/ 32 h 90"/>
                    <a:gd name="T26" fmla="*/ 90 w 124"/>
                    <a:gd name="T27" fmla="*/ 46 h 90"/>
                    <a:gd name="T28" fmla="*/ 78 w 124"/>
                    <a:gd name="T29" fmla="*/ 58 h 90"/>
                    <a:gd name="T30" fmla="*/ 64 w 124"/>
                    <a:gd name="T31" fmla="*/ 68 h 90"/>
                    <a:gd name="T32" fmla="*/ 52 w 124"/>
                    <a:gd name="T33" fmla="*/ 76 h 90"/>
                    <a:gd name="T34" fmla="*/ 40 w 124"/>
                    <a:gd name="T35" fmla="*/ 84 h 90"/>
                    <a:gd name="T36" fmla="*/ 26 w 124"/>
                    <a:gd name="T37" fmla="*/ 88 h 90"/>
                    <a:gd name="T38" fmla="*/ 12 w 124"/>
                    <a:gd name="T39" fmla="*/ 90 h 90"/>
                    <a:gd name="T40" fmla="*/ 0 w 124"/>
                    <a:gd name="T41" fmla="*/ 88 h 90"/>
                    <a:gd name="T42" fmla="*/ 0 w 124"/>
                    <a:gd name="T43" fmla="*/ 88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4" h="90">
                      <a:moveTo>
                        <a:pt x="0" y="88"/>
                      </a:moveTo>
                      <a:lnTo>
                        <a:pt x="8" y="76"/>
                      </a:lnTo>
                      <a:lnTo>
                        <a:pt x="16" y="62"/>
                      </a:lnTo>
                      <a:lnTo>
                        <a:pt x="26" y="50"/>
                      </a:lnTo>
                      <a:lnTo>
                        <a:pt x="38" y="38"/>
                      </a:lnTo>
                      <a:lnTo>
                        <a:pt x="50" y="28"/>
                      </a:lnTo>
                      <a:lnTo>
                        <a:pt x="62" y="18"/>
                      </a:lnTo>
                      <a:lnTo>
                        <a:pt x="76" y="10"/>
                      </a:lnTo>
                      <a:lnTo>
                        <a:pt x="92" y="6"/>
                      </a:lnTo>
                      <a:lnTo>
                        <a:pt x="108" y="2"/>
                      </a:lnTo>
                      <a:lnTo>
                        <a:pt x="124" y="0"/>
                      </a:lnTo>
                      <a:lnTo>
                        <a:pt x="112" y="16"/>
                      </a:lnTo>
                      <a:lnTo>
                        <a:pt x="102" y="32"/>
                      </a:lnTo>
                      <a:lnTo>
                        <a:pt x="90" y="46"/>
                      </a:lnTo>
                      <a:lnTo>
                        <a:pt x="78" y="58"/>
                      </a:lnTo>
                      <a:lnTo>
                        <a:pt x="64" y="68"/>
                      </a:lnTo>
                      <a:lnTo>
                        <a:pt x="52" y="76"/>
                      </a:lnTo>
                      <a:lnTo>
                        <a:pt x="40" y="84"/>
                      </a:lnTo>
                      <a:lnTo>
                        <a:pt x="26" y="88"/>
                      </a:lnTo>
                      <a:lnTo>
                        <a:pt x="12" y="90"/>
                      </a:lnTo>
                      <a:lnTo>
                        <a:pt x="0" y="88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183"/>
                <p:cNvSpPr>
                  <a:spLocks/>
                </p:cNvSpPr>
                <p:nvPr/>
              </p:nvSpPr>
              <p:spPr bwMode="auto">
                <a:xfrm>
                  <a:off x="2324" y="2540"/>
                  <a:ext cx="32" cy="50"/>
                </a:xfrm>
                <a:custGeom>
                  <a:avLst/>
                  <a:gdLst>
                    <a:gd name="T0" fmla="*/ 0 w 32"/>
                    <a:gd name="T1" fmla="*/ 40 h 50"/>
                    <a:gd name="T2" fmla="*/ 0 w 32"/>
                    <a:gd name="T3" fmla="*/ 48 h 50"/>
                    <a:gd name="T4" fmla="*/ 0 w 32"/>
                    <a:gd name="T5" fmla="*/ 50 h 50"/>
                    <a:gd name="T6" fmla="*/ 0 w 32"/>
                    <a:gd name="T7" fmla="*/ 48 h 50"/>
                    <a:gd name="T8" fmla="*/ 2 w 32"/>
                    <a:gd name="T9" fmla="*/ 42 h 50"/>
                    <a:gd name="T10" fmla="*/ 6 w 32"/>
                    <a:gd name="T11" fmla="*/ 36 h 50"/>
                    <a:gd name="T12" fmla="*/ 10 w 32"/>
                    <a:gd name="T13" fmla="*/ 26 h 50"/>
                    <a:gd name="T14" fmla="*/ 14 w 32"/>
                    <a:gd name="T15" fmla="*/ 18 h 50"/>
                    <a:gd name="T16" fmla="*/ 18 w 32"/>
                    <a:gd name="T17" fmla="*/ 10 h 50"/>
                    <a:gd name="T18" fmla="*/ 24 w 32"/>
                    <a:gd name="T19" fmla="*/ 4 h 50"/>
                    <a:gd name="T20" fmla="*/ 32 w 32"/>
                    <a:gd name="T21" fmla="*/ 0 h 50"/>
                    <a:gd name="T22" fmla="*/ 0 w 32"/>
                    <a:gd name="T23" fmla="*/ 40 h 50"/>
                    <a:gd name="T24" fmla="*/ 0 w 32"/>
                    <a:gd name="T25" fmla="*/ 4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50">
                      <a:moveTo>
                        <a:pt x="0" y="40"/>
                      </a:move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2" y="42"/>
                      </a:lnTo>
                      <a:lnTo>
                        <a:pt x="6" y="36"/>
                      </a:lnTo>
                      <a:lnTo>
                        <a:pt x="10" y="26"/>
                      </a:lnTo>
                      <a:lnTo>
                        <a:pt x="14" y="18"/>
                      </a:lnTo>
                      <a:lnTo>
                        <a:pt x="18" y="10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Freeform 184"/>
                <p:cNvSpPr>
                  <a:spLocks/>
                </p:cNvSpPr>
                <p:nvPr/>
              </p:nvSpPr>
              <p:spPr bwMode="auto">
                <a:xfrm>
                  <a:off x="2076" y="2560"/>
                  <a:ext cx="28" cy="40"/>
                </a:xfrm>
                <a:custGeom>
                  <a:avLst/>
                  <a:gdLst>
                    <a:gd name="T0" fmla="*/ 28 w 28"/>
                    <a:gd name="T1" fmla="*/ 0 h 40"/>
                    <a:gd name="T2" fmla="*/ 0 w 28"/>
                    <a:gd name="T3" fmla="*/ 40 h 40"/>
                    <a:gd name="T4" fmla="*/ 28 w 28"/>
                    <a:gd name="T5" fmla="*/ 0 h 40"/>
                    <a:gd name="T6" fmla="*/ 28 w 28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40">
                      <a:moveTo>
                        <a:pt x="28" y="0"/>
                      </a:moveTo>
                      <a:lnTo>
                        <a:pt x="0" y="40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" name="Freeform 185"/>
                <p:cNvSpPr>
                  <a:spLocks/>
                </p:cNvSpPr>
                <p:nvPr/>
              </p:nvSpPr>
              <p:spPr bwMode="auto">
                <a:xfrm>
                  <a:off x="2262" y="2580"/>
                  <a:ext cx="26" cy="68"/>
                </a:xfrm>
                <a:custGeom>
                  <a:avLst/>
                  <a:gdLst>
                    <a:gd name="T0" fmla="*/ 6 w 26"/>
                    <a:gd name="T1" fmla="*/ 68 h 68"/>
                    <a:gd name="T2" fmla="*/ 2 w 26"/>
                    <a:gd name="T3" fmla="*/ 60 h 68"/>
                    <a:gd name="T4" fmla="*/ 0 w 26"/>
                    <a:gd name="T5" fmla="*/ 54 h 68"/>
                    <a:gd name="T6" fmla="*/ 0 w 26"/>
                    <a:gd name="T7" fmla="*/ 46 h 68"/>
                    <a:gd name="T8" fmla="*/ 2 w 26"/>
                    <a:gd name="T9" fmla="*/ 40 h 68"/>
                    <a:gd name="T10" fmla="*/ 6 w 26"/>
                    <a:gd name="T11" fmla="*/ 32 h 68"/>
                    <a:gd name="T12" fmla="*/ 10 w 26"/>
                    <a:gd name="T13" fmla="*/ 26 h 68"/>
                    <a:gd name="T14" fmla="*/ 14 w 26"/>
                    <a:gd name="T15" fmla="*/ 20 h 68"/>
                    <a:gd name="T16" fmla="*/ 18 w 26"/>
                    <a:gd name="T17" fmla="*/ 12 h 68"/>
                    <a:gd name="T18" fmla="*/ 22 w 26"/>
                    <a:gd name="T19" fmla="*/ 6 h 68"/>
                    <a:gd name="T20" fmla="*/ 26 w 26"/>
                    <a:gd name="T21" fmla="*/ 0 h 68"/>
                    <a:gd name="T22" fmla="*/ 26 w 26"/>
                    <a:gd name="T23" fmla="*/ 4 h 68"/>
                    <a:gd name="T24" fmla="*/ 26 w 26"/>
                    <a:gd name="T25" fmla="*/ 8 h 68"/>
                    <a:gd name="T26" fmla="*/ 22 w 26"/>
                    <a:gd name="T27" fmla="*/ 12 h 68"/>
                    <a:gd name="T28" fmla="*/ 18 w 26"/>
                    <a:gd name="T29" fmla="*/ 18 h 68"/>
                    <a:gd name="T30" fmla="*/ 12 w 26"/>
                    <a:gd name="T31" fmla="*/ 26 h 68"/>
                    <a:gd name="T32" fmla="*/ 8 w 26"/>
                    <a:gd name="T33" fmla="*/ 32 h 68"/>
                    <a:gd name="T34" fmla="*/ 4 w 26"/>
                    <a:gd name="T35" fmla="*/ 40 h 68"/>
                    <a:gd name="T36" fmla="*/ 2 w 26"/>
                    <a:gd name="T37" fmla="*/ 50 h 68"/>
                    <a:gd name="T38" fmla="*/ 2 w 26"/>
                    <a:gd name="T39" fmla="*/ 58 h 68"/>
                    <a:gd name="T40" fmla="*/ 6 w 26"/>
                    <a:gd name="T41" fmla="*/ 68 h 68"/>
                    <a:gd name="T42" fmla="*/ 6 w 26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68">
                      <a:moveTo>
                        <a:pt x="6" y="68"/>
                      </a:moveTo>
                      <a:lnTo>
                        <a:pt x="2" y="60"/>
                      </a:lnTo>
                      <a:lnTo>
                        <a:pt x="0" y="54"/>
                      </a:lnTo>
                      <a:lnTo>
                        <a:pt x="0" y="46"/>
                      </a:lnTo>
                      <a:lnTo>
                        <a:pt x="2" y="40"/>
                      </a:lnTo>
                      <a:lnTo>
                        <a:pt x="6" y="32"/>
                      </a:lnTo>
                      <a:lnTo>
                        <a:pt x="10" y="26"/>
                      </a:lnTo>
                      <a:lnTo>
                        <a:pt x="14" y="20"/>
                      </a:lnTo>
                      <a:lnTo>
                        <a:pt x="18" y="12"/>
                      </a:lnTo>
                      <a:lnTo>
                        <a:pt x="22" y="6"/>
                      </a:lnTo>
                      <a:lnTo>
                        <a:pt x="26" y="0"/>
                      </a:lnTo>
                      <a:lnTo>
                        <a:pt x="26" y="4"/>
                      </a:lnTo>
                      <a:lnTo>
                        <a:pt x="26" y="8"/>
                      </a:lnTo>
                      <a:lnTo>
                        <a:pt x="22" y="12"/>
                      </a:lnTo>
                      <a:lnTo>
                        <a:pt x="18" y="18"/>
                      </a:lnTo>
                      <a:lnTo>
                        <a:pt x="12" y="26"/>
                      </a:lnTo>
                      <a:lnTo>
                        <a:pt x="8" y="32"/>
                      </a:lnTo>
                      <a:lnTo>
                        <a:pt x="4" y="40"/>
                      </a:lnTo>
                      <a:lnTo>
                        <a:pt x="2" y="50"/>
                      </a:lnTo>
                      <a:lnTo>
                        <a:pt x="2" y="58"/>
                      </a:lnTo>
                      <a:lnTo>
                        <a:pt x="6" y="68"/>
                      </a:lnTo>
                      <a:lnTo>
                        <a:pt x="6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Freeform 186"/>
                <p:cNvSpPr>
                  <a:spLocks/>
                </p:cNvSpPr>
                <p:nvPr/>
              </p:nvSpPr>
              <p:spPr bwMode="auto">
                <a:xfrm>
                  <a:off x="2200" y="2588"/>
                  <a:ext cx="60" cy="40"/>
                </a:xfrm>
                <a:custGeom>
                  <a:avLst/>
                  <a:gdLst>
                    <a:gd name="T0" fmla="*/ 0 w 60"/>
                    <a:gd name="T1" fmla="*/ 40 h 40"/>
                    <a:gd name="T2" fmla="*/ 28 w 60"/>
                    <a:gd name="T3" fmla="*/ 0 h 40"/>
                    <a:gd name="T4" fmla="*/ 60 w 60"/>
                    <a:gd name="T5" fmla="*/ 0 h 40"/>
                    <a:gd name="T6" fmla="*/ 0 w 60"/>
                    <a:gd name="T7" fmla="*/ 40 h 40"/>
                    <a:gd name="T8" fmla="*/ 0 w 60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0">
                      <a:moveTo>
                        <a:pt x="0" y="40"/>
                      </a:move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187"/>
                <p:cNvSpPr>
                  <a:spLocks/>
                </p:cNvSpPr>
                <p:nvPr/>
              </p:nvSpPr>
              <p:spPr bwMode="auto">
                <a:xfrm>
                  <a:off x="2900" y="2616"/>
                  <a:ext cx="432" cy="756"/>
                </a:xfrm>
                <a:custGeom>
                  <a:avLst/>
                  <a:gdLst>
                    <a:gd name="T0" fmla="*/ 348 w 432"/>
                    <a:gd name="T1" fmla="*/ 84 h 756"/>
                    <a:gd name="T2" fmla="*/ 272 w 432"/>
                    <a:gd name="T3" fmla="*/ 144 h 756"/>
                    <a:gd name="T4" fmla="*/ 282 w 432"/>
                    <a:gd name="T5" fmla="*/ 162 h 756"/>
                    <a:gd name="T6" fmla="*/ 336 w 432"/>
                    <a:gd name="T7" fmla="*/ 184 h 756"/>
                    <a:gd name="T8" fmla="*/ 300 w 432"/>
                    <a:gd name="T9" fmla="*/ 202 h 756"/>
                    <a:gd name="T10" fmla="*/ 292 w 432"/>
                    <a:gd name="T11" fmla="*/ 234 h 756"/>
                    <a:gd name="T12" fmla="*/ 332 w 432"/>
                    <a:gd name="T13" fmla="*/ 228 h 756"/>
                    <a:gd name="T14" fmla="*/ 296 w 432"/>
                    <a:gd name="T15" fmla="*/ 272 h 756"/>
                    <a:gd name="T16" fmla="*/ 252 w 432"/>
                    <a:gd name="T17" fmla="*/ 308 h 756"/>
                    <a:gd name="T18" fmla="*/ 332 w 432"/>
                    <a:gd name="T19" fmla="*/ 292 h 756"/>
                    <a:gd name="T20" fmla="*/ 336 w 432"/>
                    <a:gd name="T21" fmla="*/ 336 h 756"/>
                    <a:gd name="T22" fmla="*/ 390 w 432"/>
                    <a:gd name="T23" fmla="*/ 324 h 756"/>
                    <a:gd name="T24" fmla="*/ 342 w 432"/>
                    <a:gd name="T25" fmla="*/ 402 h 756"/>
                    <a:gd name="T26" fmla="*/ 384 w 432"/>
                    <a:gd name="T27" fmla="*/ 390 h 756"/>
                    <a:gd name="T28" fmla="*/ 418 w 432"/>
                    <a:gd name="T29" fmla="*/ 410 h 756"/>
                    <a:gd name="T30" fmla="*/ 328 w 432"/>
                    <a:gd name="T31" fmla="*/ 474 h 756"/>
                    <a:gd name="T32" fmla="*/ 314 w 432"/>
                    <a:gd name="T33" fmla="*/ 522 h 756"/>
                    <a:gd name="T34" fmla="*/ 350 w 432"/>
                    <a:gd name="T35" fmla="*/ 504 h 756"/>
                    <a:gd name="T36" fmla="*/ 322 w 432"/>
                    <a:gd name="T37" fmla="*/ 552 h 756"/>
                    <a:gd name="T38" fmla="*/ 288 w 432"/>
                    <a:gd name="T39" fmla="*/ 636 h 756"/>
                    <a:gd name="T40" fmla="*/ 202 w 432"/>
                    <a:gd name="T41" fmla="*/ 734 h 756"/>
                    <a:gd name="T42" fmla="*/ 156 w 432"/>
                    <a:gd name="T43" fmla="*/ 752 h 756"/>
                    <a:gd name="T44" fmla="*/ 212 w 432"/>
                    <a:gd name="T45" fmla="*/ 654 h 756"/>
                    <a:gd name="T46" fmla="*/ 184 w 432"/>
                    <a:gd name="T47" fmla="*/ 682 h 756"/>
                    <a:gd name="T48" fmla="*/ 254 w 432"/>
                    <a:gd name="T49" fmla="*/ 610 h 756"/>
                    <a:gd name="T50" fmla="*/ 256 w 432"/>
                    <a:gd name="T51" fmla="*/ 566 h 756"/>
                    <a:gd name="T52" fmla="*/ 200 w 432"/>
                    <a:gd name="T53" fmla="*/ 572 h 756"/>
                    <a:gd name="T54" fmla="*/ 264 w 432"/>
                    <a:gd name="T55" fmla="*/ 512 h 756"/>
                    <a:gd name="T56" fmla="*/ 330 w 432"/>
                    <a:gd name="T57" fmla="*/ 444 h 756"/>
                    <a:gd name="T58" fmla="*/ 298 w 432"/>
                    <a:gd name="T59" fmla="*/ 464 h 756"/>
                    <a:gd name="T60" fmla="*/ 266 w 432"/>
                    <a:gd name="T61" fmla="*/ 464 h 756"/>
                    <a:gd name="T62" fmla="*/ 278 w 432"/>
                    <a:gd name="T63" fmla="*/ 440 h 756"/>
                    <a:gd name="T64" fmla="*/ 216 w 432"/>
                    <a:gd name="T65" fmla="*/ 464 h 756"/>
                    <a:gd name="T66" fmla="*/ 136 w 432"/>
                    <a:gd name="T67" fmla="*/ 500 h 756"/>
                    <a:gd name="T68" fmla="*/ 188 w 432"/>
                    <a:gd name="T69" fmla="*/ 436 h 756"/>
                    <a:gd name="T70" fmla="*/ 176 w 432"/>
                    <a:gd name="T71" fmla="*/ 410 h 756"/>
                    <a:gd name="T72" fmla="*/ 130 w 432"/>
                    <a:gd name="T73" fmla="*/ 442 h 756"/>
                    <a:gd name="T74" fmla="*/ 90 w 432"/>
                    <a:gd name="T75" fmla="*/ 452 h 756"/>
                    <a:gd name="T76" fmla="*/ 60 w 432"/>
                    <a:gd name="T77" fmla="*/ 472 h 756"/>
                    <a:gd name="T78" fmla="*/ 50 w 432"/>
                    <a:gd name="T79" fmla="*/ 470 h 756"/>
                    <a:gd name="T80" fmla="*/ 62 w 432"/>
                    <a:gd name="T81" fmla="*/ 426 h 756"/>
                    <a:gd name="T82" fmla="*/ 28 w 432"/>
                    <a:gd name="T83" fmla="*/ 436 h 756"/>
                    <a:gd name="T84" fmla="*/ 14 w 432"/>
                    <a:gd name="T85" fmla="*/ 434 h 756"/>
                    <a:gd name="T86" fmla="*/ 142 w 432"/>
                    <a:gd name="T87" fmla="*/ 392 h 756"/>
                    <a:gd name="T88" fmla="*/ 208 w 432"/>
                    <a:gd name="T89" fmla="*/ 312 h 756"/>
                    <a:gd name="T90" fmla="*/ 268 w 432"/>
                    <a:gd name="T91" fmla="*/ 272 h 756"/>
                    <a:gd name="T92" fmla="*/ 178 w 432"/>
                    <a:gd name="T93" fmla="*/ 304 h 756"/>
                    <a:gd name="T94" fmla="*/ 100 w 432"/>
                    <a:gd name="T95" fmla="*/ 364 h 756"/>
                    <a:gd name="T96" fmla="*/ 72 w 432"/>
                    <a:gd name="T97" fmla="*/ 340 h 756"/>
                    <a:gd name="T98" fmla="*/ 86 w 432"/>
                    <a:gd name="T99" fmla="*/ 308 h 756"/>
                    <a:gd name="T100" fmla="*/ 110 w 432"/>
                    <a:gd name="T101" fmla="*/ 244 h 756"/>
                    <a:gd name="T102" fmla="*/ 56 w 432"/>
                    <a:gd name="T103" fmla="*/ 280 h 756"/>
                    <a:gd name="T104" fmla="*/ 136 w 432"/>
                    <a:gd name="T105" fmla="*/ 192 h 756"/>
                    <a:gd name="T106" fmla="*/ 126 w 432"/>
                    <a:gd name="T107" fmla="*/ 184 h 756"/>
                    <a:gd name="T108" fmla="*/ 136 w 432"/>
                    <a:gd name="T109" fmla="*/ 164 h 756"/>
                    <a:gd name="T110" fmla="*/ 234 w 432"/>
                    <a:gd name="T111" fmla="*/ 68 h 756"/>
                    <a:gd name="T112" fmla="*/ 348 w 432"/>
                    <a:gd name="T113" fmla="*/ 68 h 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2" h="756">
                      <a:moveTo>
                        <a:pt x="348" y="68"/>
                      </a:moveTo>
                      <a:lnTo>
                        <a:pt x="404" y="60"/>
                      </a:lnTo>
                      <a:lnTo>
                        <a:pt x="394" y="70"/>
                      </a:lnTo>
                      <a:lnTo>
                        <a:pt x="380" y="76"/>
                      </a:lnTo>
                      <a:lnTo>
                        <a:pt x="366" y="80"/>
                      </a:lnTo>
                      <a:lnTo>
                        <a:pt x="348" y="84"/>
                      </a:lnTo>
                      <a:lnTo>
                        <a:pt x="332" y="88"/>
                      </a:lnTo>
                      <a:lnTo>
                        <a:pt x="316" y="92"/>
                      </a:lnTo>
                      <a:lnTo>
                        <a:pt x="300" y="100"/>
                      </a:lnTo>
                      <a:lnTo>
                        <a:pt x="288" y="110"/>
                      </a:lnTo>
                      <a:lnTo>
                        <a:pt x="278" y="124"/>
                      </a:lnTo>
                      <a:lnTo>
                        <a:pt x="272" y="144"/>
                      </a:lnTo>
                      <a:lnTo>
                        <a:pt x="300" y="156"/>
                      </a:lnTo>
                      <a:lnTo>
                        <a:pt x="296" y="156"/>
                      </a:lnTo>
                      <a:lnTo>
                        <a:pt x="292" y="156"/>
                      </a:lnTo>
                      <a:lnTo>
                        <a:pt x="288" y="158"/>
                      </a:lnTo>
                      <a:lnTo>
                        <a:pt x="286" y="160"/>
                      </a:lnTo>
                      <a:lnTo>
                        <a:pt x="282" y="162"/>
                      </a:lnTo>
                      <a:lnTo>
                        <a:pt x="280" y="164"/>
                      </a:lnTo>
                      <a:lnTo>
                        <a:pt x="278" y="168"/>
                      </a:lnTo>
                      <a:lnTo>
                        <a:pt x="276" y="170"/>
                      </a:lnTo>
                      <a:lnTo>
                        <a:pt x="274" y="174"/>
                      </a:lnTo>
                      <a:lnTo>
                        <a:pt x="272" y="176"/>
                      </a:lnTo>
                      <a:lnTo>
                        <a:pt x="336" y="184"/>
                      </a:lnTo>
                      <a:lnTo>
                        <a:pt x="328" y="184"/>
                      </a:lnTo>
                      <a:lnTo>
                        <a:pt x="322" y="184"/>
                      </a:lnTo>
                      <a:lnTo>
                        <a:pt x="316" y="188"/>
                      </a:lnTo>
                      <a:lnTo>
                        <a:pt x="310" y="192"/>
                      </a:lnTo>
                      <a:lnTo>
                        <a:pt x="304" y="196"/>
                      </a:lnTo>
                      <a:lnTo>
                        <a:pt x="300" y="202"/>
                      </a:lnTo>
                      <a:lnTo>
                        <a:pt x="296" y="208"/>
                      </a:lnTo>
                      <a:lnTo>
                        <a:pt x="290" y="214"/>
                      </a:lnTo>
                      <a:lnTo>
                        <a:pt x="286" y="220"/>
                      </a:lnTo>
                      <a:lnTo>
                        <a:pt x="280" y="224"/>
                      </a:lnTo>
                      <a:lnTo>
                        <a:pt x="286" y="232"/>
                      </a:lnTo>
                      <a:lnTo>
                        <a:pt x="292" y="234"/>
                      </a:lnTo>
                      <a:lnTo>
                        <a:pt x="302" y="234"/>
                      </a:lnTo>
                      <a:lnTo>
                        <a:pt x="310" y="232"/>
                      </a:lnTo>
                      <a:lnTo>
                        <a:pt x="318" y="228"/>
                      </a:lnTo>
                      <a:lnTo>
                        <a:pt x="324" y="226"/>
                      </a:lnTo>
                      <a:lnTo>
                        <a:pt x="330" y="224"/>
                      </a:lnTo>
                      <a:lnTo>
                        <a:pt x="332" y="228"/>
                      </a:lnTo>
                      <a:lnTo>
                        <a:pt x="332" y="236"/>
                      </a:lnTo>
                      <a:lnTo>
                        <a:pt x="328" y="252"/>
                      </a:lnTo>
                      <a:lnTo>
                        <a:pt x="320" y="256"/>
                      </a:lnTo>
                      <a:lnTo>
                        <a:pt x="312" y="262"/>
                      </a:lnTo>
                      <a:lnTo>
                        <a:pt x="304" y="266"/>
                      </a:lnTo>
                      <a:lnTo>
                        <a:pt x="296" y="272"/>
                      </a:lnTo>
                      <a:lnTo>
                        <a:pt x="288" y="278"/>
                      </a:lnTo>
                      <a:lnTo>
                        <a:pt x="280" y="286"/>
                      </a:lnTo>
                      <a:lnTo>
                        <a:pt x="274" y="292"/>
                      </a:lnTo>
                      <a:lnTo>
                        <a:pt x="266" y="298"/>
                      </a:lnTo>
                      <a:lnTo>
                        <a:pt x="260" y="304"/>
                      </a:lnTo>
                      <a:lnTo>
                        <a:pt x="252" y="308"/>
                      </a:lnTo>
                      <a:lnTo>
                        <a:pt x="266" y="314"/>
                      </a:lnTo>
                      <a:lnTo>
                        <a:pt x="280" y="314"/>
                      </a:lnTo>
                      <a:lnTo>
                        <a:pt x="294" y="312"/>
                      </a:lnTo>
                      <a:lnTo>
                        <a:pt x="306" y="306"/>
                      </a:lnTo>
                      <a:lnTo>
                        <a:pt x="320" y="300"/>
                      </a:lnTo>
                      <a:lnTo>
                        <a:pt x="332" y="292"/>
                      </a:lnTo>
                      <a:lnTo>
                        <a:pt x="344" y="288"/>
                      </a:lnTo>
                      <a:lnTo>
                        <a:pt x="358" y="284"/>
                      </a:lnTo>
                      <a:lnTo>
                        <a:pt x="370" y="284"/>
                      </a:lnTo>
                      <a:lnTo>
                        <a:pt x="384" y="288"/>
                      </a:lnTo>
                      <a:lnTo>
                        <a:pt x="396" y="280"/>
                      </a:lnTo>
                      <a:lnTo>
                        <a:pt x="336" y="336"/>
                      </a:lnTo>
                      <a:lnTo>
                        <a:pt x="348" y="344"/>
                      </a:lnTo>
                      <a:lnTo>
                        <a:pt x="358" y="346"/>
                      </a:lnTo>
                      <a:lnTo>
                        <a:pt x="366" y="344"/>
                      </a:lnTo>
                      <a:lnTo>
                        <a:pt x="374" y="340"/>
                      </a:lnTo>
                      <a:lnTo>
                        <a:pt x="382" y="332"/>
                      </a:lnTo>
                      <a:lnTo>
                        <a:pt x="390" y="324"/>
                      </a:lnTo>
                      <a:lnTo>
                        <a:pt x="398" y="314"/>
                      </a:lnTo>
                      <a:lnTo>
                        <a:pt x="406" y="308"/>
                      </a:lnTo>
                      <a:lnTo>
                        <a:pt x="414" y="302"/>
                      </a:lnTo>
                      <a:lnTo>
                        <a:pt x="424" y="300"/>
                      </a:lnTo>
                      <a:lnTo>
                        <a:pt x="336" y="396"/>
                      </a:lnTo>
                      <a:lnTo>
                        <a:pt x="342" y="402"/>
                      </a:lnTo>
                      <a:lnTo>
                        <a:pt x="350" y="404"/>
                      </a:lnTo>
                      <a:lnTo>
                        <a:pt x="356" y="404"/>
                      </a:lnTo>
                      <a:lnTo>
                        <a:pt x="364" y="402"/>
                      </a:lnTo>
                      <a:lnTo>
                        <a:pt x="370" y="398"/>
                      </a:lnTo>
                      <a:lnTo>
                        <a:pt x="376" y="394"/>
                      </a:lnTo>
                      <a:lnTo>
                        <a:pt x="384" y="390"/>
                      </a:lnTo>
                      <a:lnTo>
                        <a:pt x="390" y="386"/>
                      </a:lnTo>
                      <a:lnTo>
                        <a:pt x="396" y="384"/>
                      </a:lnTo>
                      <a:lnTo>
                        <a:pt x="404" y="384"/>
                      </a:lnTo>
                      <a:lnTo>
                        <a:pt x="404" y="396"/>
                      </a:lnTo>
                      <a:lnTo>
                        <a:pt x="432" y="396"/>
                      </a:lnTo>
                      <a:lnTo>
                        <a:pt x="418" y="410"/>
                      </a:lnTo>
                      <a:lnTo>
                        <a:pt x="404" y="422"/>
                      </a:lnTo>
                      <a:lnTo>
                        <a:pt x="388" y="434"/>
                      </a:lnTo>
                      <a:lnTo>
                        <a:pt x="372" y="442"/>
                      </a:lnTo>
                      <a:lnTo>
                        <a:pt x="356" y="452"/>
                      </a:lnTo>
                      <a:lnTo>
                        <a:pt x="342" y="462"/>
                      </a:lnTo>
                      <a:lnTo>
                        <a:pt x="328" y="474"/>
                      </a:lnTo>
                      <a:lnTo>
                        <a:pt x="316" y="486"/>
                      </a:lnTo>
                      <a:lnTo>
                        <a:pt x="306" y="502"/>
                      </a:lnTo>
                      <a:lnTo>
                        <a:pt x="300" y="520"/>
                      </a:lnTo>
                      <a:lnTo>
                        <a:pt x="304" y="522"/>
                      </a:lnTo>
                      <a:lnTo>
                        <a:pt x="308" y="524"/>
                      </a:lnTo>
                      <a:lnTo>
                        <a:pt x="314" y="522"/>
                      </a:lnTo>
                      <a:lnTo>
                        <a:pt x="318" y="520"/>
                      </a:lnTo>
                      <a:lnTo>
                        <a:pt x="324" y="518"/>
                      </a:lnTo>
                      <a:lnTo>
                        <a:pt x="330" y="514"/>
                      </a:lnTo>
                      <a:lnTo>
                        <a:pt x="338" y="510"/>
                      </a:lnTo>
                      <a:lnTo>
                        <a:pt x="344" y="506"/>
                      </a:lnTo>
                      <a:lnTo>
                        <a:pt x="350" y="504"/>
                      </a:lnTo>
                      <a:lnTo>
                        <a:pt x="356" y="500"/>
                      </a:lnTo>
                      <a:lnTo>
                        <a:pt x="356" y="510"/>
                      </a:lnTo>
                      <a:lnTo>
                        <a:pt x="352" y="522"/>
                      </a:lnTo>
                      <a:lnTo>
                        <a:pt x="344" y="532"/>
                      </a:lnTo>
                      <a:lnTo>
                        <a:pt x="334" y="542"/>
                      </a:lnTo>
                      <a:lnTo>
                        <a:pt x="322" y="552"/>
                      </a:lnTo>
                      <a:lnTo>
                        <a:pt x="308" y="564"/>
                      </a:lnTo>
                      <a:lnTo>
                        <a:pt x="294" y="574"/>
                      </a:lnTo>
                      <a:lnTo>
                        <a:pt x="280" y="586"/>
                      </a:lnTo>
                      <a:lnTo>
                        <a:pt x="268" y="596"/>
                      </a:lnTo>
                      <a:lnTo>
                        <a:pt x="260" y="608"/>
                      </a:lnTo>
                      <a:lnTo>
                        <a:pt x="288" y="636"/>
                      </a:lnTo>
                      <a:lnTo>
                        <a:pt x="204" y="712"/>
                      </a:lnTo>
                      <a:lnTo>
                        <a:pt x="212" y="720"/>
                      </a:lnTo>
                      <a:lnTo>
                        <a:pt x="212" y="720"/>
                      </a:lnTo>
                      <a:lnTo>
                        <a:pt x="210" y="722"/>
                      </a:lnTo>
                      <a:lnTo>
                        <a:pt x="206" y="728"/>
                      </a:lnTo>
                      <a:lnTo>
                        <a:pt x="202" y="734"/>
                      </a:lnTo>
                      <a:lnTo>
                        <a:pt x="196" y="740"/>
                      </a:lnTo>
                      <a:lnTo>
                        <a:pt x="190" y="748"/>
                      </a:lnTo>
                      <a:lnTo>
                        <a:pt x="182" y="752"/>
                      </a:lnTo>
                      <a:lnTo>
                        <a:pt x="174" y="756"/>
                      </a:lnTo>
                      <a:lnTo>
                        <a:pt x="166" y="756"/>
                      </a:lnTo>
                      <a:lnTo>
                        <a:pt x="156" y="752"/>
                      </a:lnTo>
                      <a:lnTo>
                        <a:pt x="252" y="644"/>
                      </a:lnTo>
                      <a:lnTo>
                        <a:pt x="244" y="640"/>
                      </a:lnTo>
                      <a:lnTo>
                        <a:pt x="236" y="640"/>
                      </a:lnTo>
                      <a:lnTo>
                        <a:pt x="228" y="642"/>
                      </a:lnTo>
                      <a:lnTo>
                        <a:pt x="220" y="648"/>
                      </a:lnTo>
                      <a:lnTo>
                        <a:pt x="212" y="654"/>
                      </a:lnTo>
                      <a:lnTo>
                        <a:pt x="204" y="662"/>
                      </a:lnTo>
                      <a:lnTo>
                        <a:pt x="198" y="670"/>
                      </a:lnTo>
                      <a:lnTo>
                        <a:pt x="190" y="680"/>
                      </a:lnTo>
                      <a:lnTo>
                        <a:pt x="184" y="686"/>
                      </a:lnTo>
                      <a:lnTo>
                        <a:pt x="176" y="692"/>
                      </a:lnTo>
                      <a:lnTo>
                        <a:pt x="184" y="682"/>
                      </a:lnTo>
                      <a:lnTo>
                        <a:pt x="196" y="670"/>
                      </a:lnTo>
                      <a:lnTo>
                        <a:pt x="206" y="658"/>
                      </a:lnTo>
                      <a:lnTo>
                        <a:pt x="218" y="646"/>
                      </a:lnTo>
                      <a:lnTo>
                        <a:pt x="230" y="634"/>
                      </a:lnTo>
                      <a:lnTo>
                        <a:pt x="242" y="622"/>
                      </a:lnTo>
                      <a:lnTo>
                        <a:pt x="254" y="610"/>
                      </a:lnTo>
                      <a:lnTo>
                        <a:pt x="264" y="596"/>
                      </a:lnTo>
                      <a:lnTo>
                        <a:pt x="272" y="582"/>
                      </a:lnTo>
                      <a:lnTo>
                        <a:pt x="280" y="568"/>
                      </a:lnTo>
                      <a:lnTo>
                        <a:pt x="274" y="568"/>
                      </a:lnTo>
                      <a:lnTo>
                        <a:pt x="266" y="566"/>
                      </a:lnTo>
                      <a:lnTo>
                        <a:pt x="256" y="566"/>
                      </a:lnTo>
                      <a:lnTo>
                        <a:pt x="248" y="566"/>
                      </a:lnTo>
                      <a:lnTo>
                        <a:pt x="238" y="566"/>
                      </a:lnTo>
                      <a:lnTo>
                        <a:pt x="228" y="568"/>
                      </a:lnTo>
                      <a:lnTo>
                        <a:pt x="218" y="568"/>
                      </a:lnTo>
                      <a:lnTo>
                        <a:pt x="208" y="570"/>
                      </a:lnTo>
                      <a:lnTo>
                        <a:pt x="200" y="572"/>
                      </a:lnTo>
                      <a:lnTo>
                        <a:pt x="192" y="576"/>
                      </a:lnTo>
                      <a:lnTo>
                        <a:pt x="202" y="556"/>
                      </a:lnTo>
                      <a:lnTo>
                        <a:pt x="214" y="540"/>
                      </a:lnTo>
                      <a:lnTo>
                        <a:pt x="228" y="528"/>
                      </a:lnTo>
                      <a:lnTo>
                        <a:pt x="246" y="520"/>
                      </a:lnTo>
                      <a:lnTo>
                        <a:pt x="264" y="512"/>
                      </a:lnTo>
                      <a:lnTo>
                        <a:pt x="282" y="506"/>
                      </a:lnTo>
                      <a:lnTo>
                        <a:pt x="298" y="498"/>
                      </a:lnTo>
                      <a:lnTo>
                        <a:pt x="314" y="486"/>
                      </a:lnTo>
                      <a:lnTo>
                        <a:pt x="326" y="472"/>
                      </a:lnTo>
                      <a:lnTo>
                        <a:pt x="336" y="452"/>
                      </a:lnTo>
                      <a:lnTo>
                        <a:pt x="330" y="444"/>
                      </a:lnTo>
                      <a:lnTo>
                        <a:pt x="324" y="442"/>
                      </a:lnTo>
                      <a:lnTo>
                        <a:pt x="318" y="444"/>
                      </a:lnTo>
                      <a:lnTo>
                        <a:pt x="312" y="448"/>
                      </a:lnTo>
                      <a:lnTo>
                        <a:pt x="308" y="454"/>
                      </a:lnTo>
                      <a:lnTo>
                        <a:pt x="302" y="460"/>
                      </a:lnTo>
                      <a:lnTo>
                        <a:pt x="298" y="464"/>
                      </a:lnTo>
                      <a:lnTo>
                        <a:pt x="292" y="464"/>
                      </a:lnTo>
                      <a:lnTo>
                        <a:pt x="286" y="460"/>
                      </a:lnTo>
                      <a:lnTo>
                        <a:pt x="280" y="452"/>
                      </a:lnTo>
                      <a:lnTo>
                        <a:pt x="260" y="472"/>
                      </a:lnTo>
                      <a:lnTo>
                        <a:pt x="262" y="468"/>
                      </a:lnTo>
                      <a:lnTo>
                        <a:pt x="266" y="464"/>
                      </a:lnTo>
                      <a:lnTo>
                        <a:pt x="268" y="460"/>
                      </a:lnTo>
                      <a:lnTo>
                        <a:pt x="272" y="456"/>
                      </a:lnTo>
                      <a:lnTo>
                        <a:pt x="274" y="452"/>
                      </a:lnTo>
                      <a:lnTo>
                        <a:pt x="276" y="448"/>
                      </a:lnTo>
                      <a:lnTo>
                        <a:pt x="278" y="444"/>
                      </a:lnTo>
                      <a:lnTo>
                        <a:pt x="278" y="440"/>
                      </a:lnTo>
                      <a:lnTo>
                        <a:pt x="276" y="436"/>
                      </a:lnTo>
                      <a:lnTo>
                        <a:pt x="272" y="432"/>
                      </a:lnTo>
                      <a:lnTo>
                        <a:pt x="256" y="442"/>
                      </a:lnTo>
                      <a:lnTo>
                        <a:pt x="240" y="450"/>
                      </a:lnTo>
                      <a:lnTo>
                        <a:pt x="228" y="458"/>
                      </a:lnTo>
                      <a:lnTo>
                        <a:pt x="216" y="464"/>
                      </a:lnTo>
                      <a:lnTo>
                        <a:pt x="206" y="470"/>
                      </a:lnTo>
                      <a:lnTo>
                        <a:pt x="194" y="476"/>
                      </a:lnTo>
                      <a:lnTo>
                        <a:pt x="182" y="482"/>
                      </a:lnTo>
                      <a:lnTo>
                        <a:pt x="168" y="488"/>
                      </a:lnTo>
                      <a:lnTo>
                        <a:pt x="154" y="494"/>
                      </a:lnTo>
                      <a:lnTo>
                        <a:pt x="136" y="500"/>
                      </a:lnTo>
                      <a:lnTo>
                        <a:pt x="136" y="486"/>
                      </a:lnTo>
                      <a:lnTo>
                        <a:pt x="144" y="474"/>
                      </a:lnTo>
                      <a:lnTo>
                        <a:pt x="154" y="464"/>
                      </a:lnTo>
                      <a:lnTo>
                        <a:pt x="166" y="454"/>
                      </a:lnTo>
                      <a:lnTo>
                        <a:pt x="178" y="446"/>
                      </a:lnTo>
                      <a:lnTo>
                        <a:pt x="188" y="436"/>
                      </a:lnTo>
                      <a:lnTo>
                        <a:pt x="196" y="428"/>
                      </a:lnTo>
                      <a:lnTo>
                        <a:pt x="196" y="418"/>
                      </a:lnTo>
                      <a:lnTo>
                        <a:pt x="190" y="408"/>
                      </a:lnTo>
                      <a:lnTo>
                        <a:pt x="176" y="396"/>
                      </a:lnTo>
                      <a:lnTo>
                        <a:pt x="178" y="404"/>
                      </a:lnTo>
                      <a:lnTo>
                        <a:pt x="176" y="410"/>
                      </a:lnTo>
                      <a:lnTo>
                        <a:pt x="172" y="416"/>
                      </a:lnTo>
                      <a:lnTo>
                        <a:pt x="166" y="422"/>
                      </a:lnTo>
                      <a:lnTo>
                        <a:pt x="158" y="428"/>
                      </a:lnTo>
                      <a:lnTo>
                        <a:pt x="150" y="432"/>
                      </a:lnTo>
                      <a:lnTo>
                        <a:pt x="140" y="436"/>
                      </a:lnTo>
                      <a:lnTo>
                        <a:pt x="130" y="442"/>
                      </a:lnTo>
                      <a:lnTo>
                        <a:pt x="122" y="446"/>
                      </a:lnTo>
                      <a:lnTo>
                        <a:pt x="116" y="452"/>
                      </a:lnTo>
                      <a:lnTo>
                        <a:pt x="110" y="452"/>
                      </a:lnTo>
                      <a:lnTo>
                        <a:pt x="104" y="452"/>
                      </a:lnTo>
                      <a:lnTo>
                        <a:pt x="98" y="452"/>
                      </a:lnTo>
                      <a:lnTo>
                        <a:pt x="90" y="452"/>
                      </a:lnTo>
                      <a:lnTo>
                        <a:pt x="84" y="454"/>
                      </a:lnTo>
                      <a:lnTo>
                        <a:pt x="78" y="454"/>
                      </a:lnTo>
                      <a:lnTo>
                        <a:pt x="74" y="458"/>
                      </a:lnTo>
                      <a:lnTo>
                        <a:pt x="68" y="460"/>
                      </a:lnTo>
                      <a:lnTo>
                        <a:pt x="64" y="466"/>
                      </a:lnTo>
                      <a:lnTo>
                        <a:pt x="60" y="472"/>
                      </a:lnTo>
                      <a:lnTo>
                        <a:pt x="60" y="476"/>
                      </a:lnTo>
                      <a:lnTo>
                        <a:pt x="58" y="478"/>
                      </a:lnTo>
                      <a:lnTo>
                        <a:pt x="56" y="478"/>
                      </a:lnTo>
                      <a:lnTo>
                        <a:pt x="54" y="478"/>
                      </a:lnTo>
                      <a:lnTo>
                        <a:pt x="52" y="474"/>
                      </a:lnTo>
                      <a:lnTo>
                        <a:pt x="50" y="470"/>
                      </a:lnTo>
                      <a:lnTo>
                        <a:pt x="48" y="466"/>
                      </a:lnTo>
                      <a:lnTo>
                        <a:pt x="48" y="460"/>
                      </a:lnTo>
                      <a:lnTo>
                        <a:pt x="48" y="456"/>
                      </a:lnTo>
                      <a:lnTo>
                        <a:pt x="48" y="452"/>
                      </a:lnTo>
                      <a:lnTo>
                        <a:pt x="68" y="432"/>
                      </a:lnTo>
                      <a:lnTo>
                        <a:pt x="62" y="426"/>
                      </a:lnTo>
                      <a:lnTo>
                        <a:pt x="56" y="424"/>
                      </a:lnTo>
                      <a:lnTo>
                        <a:pt x="50" y="424"/>
                      </a:lnTo>
                      <a:lnTo>
                        <a:pt x="46" y="424"/>
                      </a:lnTo>
                      <a:lnTo>
                        <a:pt x="40" y="428"/>
                      </a:lnTo>
                      <a:lnTo>
                        <a:pt x="34" y="432"/>
                      </a:lnTo>
                      <a:lnTo>
                        <a:pt x="28" y="436"/>
                      </a:lnTo>
                      <a:lnTo>
                        <a:pt x="24" y="440"/>
                      </a:lnTo>
                      <a:lnTo>
                        <a:pt x="18" y="442"/>
                      </a:lnTo>
                      <a:lnTo>
                        <a:pt x="12" y="444"/>
                      </a:lnTo>
                      <a:lnTo>
                        <a:pt x="12" y="464"/>
                      </a:lnTo>
                      <a:lnTo>
                        <a:pt x="0" y="452"/>
                      </a:lnTo>
                      <a:lnTo>
                        <a:pt x="14" y="434"/>
                      </a:lnTo>
                      <a:lnTo>
                        <a:pt x="32" y="422"/>
                      </a:lnTo>
                      <a:lnTo>
                        <a:pt x="52" y="414"/>
                      </a:lnTo>
                      <a:lnTo>
                        <a:pt x="76" y="410"/>
                      </a:lnTo>
                      <a:lnTo>
                        <a:pt x="98" y="404"/>
                      </a:lnTo>
                      <a:lnTo>
                        <a:pt x="120" y="400"/>
                      </a:lnTo>
                      <a:lnTo>
                        <a:pt x="142" y="392"/>
                      </a:lnTo>
                      <a:lnTo>
                        <a:pt x="158" y="380"/>
                      </a:lnTo>
                      <a:lnTo>
                        <a:pt x="170" y="362"/>
                      </a:lnTo>
                      <a:lnTo>
                        <a:pt x="176" y="336"/>
                      </a:lnTo>
                      <a:lnTo>
                        <a:pt x="186" y="326"/>
                      </a:lnTo>
                      <a:lnTo>
                        <a:pt x="196" y="318"/>
                      </a:lnTo>
                      <a:lnTo>
                        <a:pt x="208" y="312"/>
                      </a:lnTo>
                      <a:lnTo>
                        <a:pt x="220" y="306"/>
                      </a:lnTo>
                      <a:lnTo>
                        <a:pt x="232" y="302"/>
                      </a:lnTo>
                      <a:lnTo>
                        <a:pt x="242" y="296"/>
                      </a:lnTo>
                      <a:lnTo>
                        <a:pt x="252" y="290"/>
                      </a:lnTo>
                      <a:lnTo>
                        <a:pt x="262" y="282"/>
                      </a:lnTo>
                      <a:lnTo>
                        <a:pt x="268" y="272"/>
                      </a:lnTo>
                      <a:lnTo>
                        <a:pt x="272" y="260"/>
                      </a:lnTo>
                      <a:lnTo>
                        <a:pt x="250" y="260"/>
                      </a:lnTo>
                      <a:lnTo>
                        <a:pt x="228" y="264"/>
                      </a:lnTo>
                      <a:lnTo>
                        <a:pt x="210" y="274"/>
                      </a:lnTo>
                      <a:lnTo>
                        <a:pt x="194" y="288"/>
                      </a:lnTo>
                      <a:lnTo>
                        <a:pt x="178" y="304"/>
                      </a:lnTo>
                      <a:lnTo>
                        <a:pt x="162" y="320"/>
                      </a:lnTo>
                      <a:lnTo>
                        <a:pt x="146" y="336"/>
                      </a:lnTo>
                      <a:lnTo>
                        <a:pt x="130" y="352"/>
                      </a:lnTo>
                      <a:lnTo>
                        <a:pt x="114" y="366"/>
                      </a:lnTo>
                      <a:lnTo>
                        <a:pt x="96" y="376"/>
                      </a:lnTo>
                      <a:lnTo>
                        <a:pt x="100" y="364"/>
                      </a:lnTo>
                      <a:lnTo>
                        <a:pt x="102" y="356"/>
                      </a:lnTo>
                      <a:lnTo>
                        <a:pt x="98" y="350"/>
                      </a:lnTo>
                      <a:lnTo>
                        <a:pt x="94" y="346"/>
                      </a:lnTo>
                      <a:lnTo>
                        <a:pt x="86" y="342"/>
                      </a:lnTo>
                      <a:lnTo>
                        <a:pt x="80" y="342"/>
                      </a:lnTo>
                      <a:lnTo>
                        <a:pt x="72" y="340"/>
                      </a:lnTo>
                      <a:lnTo>
                        <a:pt x="66" y="340"/>
                      </a:lnTo>
                      <a:lnTo>
                        <a:pt x="62" y="338"/>
                      </a:lnTo>
                      <a:lnTo>
                        <a:pt x="60" y="336"/>
                      </a:lnTo>
                      <a:lnTo>
                        <a:pt x="70" y="328"/>
                      </a:lnTo>
                      <a:lnTo>
                        <a:pt x="78" y="318"/>
                      </a:lnTo>
                      <a:lnTo>
                        <a:pt x="86" y="308"/>
                      </a:lnTo>
                      <a:lnTo>
                        <a:pt x="94" y="298"/>
                      </a:lnTo>
                      <a:lnTo>
                        <a:pt x="100" y="288"/>
                      </a:lnTo>
                      <a:lnTo>
                        <a:pt x="106" y="276"/>
                      </a:lnTo>
                      <a:lnTo>
                        <a:pt x="108" y="266"/>
                      </a:lnTo>
                      <a:lnTo>
                        <a:pt x="110" y="254"/>
                      </a:lnTo>
                      <a:lnTo>
                        <a:pt x="110" y="244"/>
                      </a:lnTo>
                      <a:lnTo>
                        <a:pt x="108" y="232"/>
                      </a:lnTo>
                      <a:lnTo>
                        <a:pt x="94" y="238"/>
                      </a:lnTo>
                      <a:lnTo>
                        <a:pt x="82" y="246"/>
                      </a:lnTo>
                      <a:lnTo>
                        <a:pt x="72" y="256"/>
                      </a:lnTo>
                      <a:lnTo>
                        <a:pt x="64" y="268"/>
                      </a:lnTo>
                      <a:lnTo>
                        <a:pt x="56" y="280"/>
                      </a:lnTo>
                      <a:lnTo>
                        <a:pt x="48" y="290"/>
                      </a:lnTo>
                      <a:lnTo>
                        <a:pt x="40" y="300"/>
                      </a:lnTo>
                      <a:lnTo>
                        <a:pt x="30" y="306"/>
                      </a:lnTo>
                      <a:lnTo>
                        <a:pt x="16" y="310"/>
                      </a:lnTo>
                      <a:lnTo>
                        <a:pt x="0" y="308"/>
                      </a:lnTo>
                      <a:lnTo>
                        <a:pt x="136" y="192"/>
                      </a:lnTo>
                      <a:lnTo>
                        <a:pt x="134" y="190"/>
                      </a:lnTo>
                      <a:lnTo>
                        <a:pt x="134" y="190"/>
                      </a:lnTo>
                      <a:lnTo>
                        <a:pt x="132" y="188"/>
                      </a:lnTo>
                      <a:lnTo>
                        <a:pt x="130" y="186"/>
                      </a:lnTo>
                      <a:lnTo>
                        <a:pt x="128" y="186"/>
                      </a:lnTo>
                      <a:lnTo>
                        <a:pt x="126" y="184"/>
                      </a:lnTo>
                      <a:lnTo>
                        <a:pt x="124" y="184"/>
                      </a:lnTo>
                      <a:lnTo>
                        <a:pt x="122" y="184"/>
                      </a:lnTo>
                      <a:lnTo>
                        <a:pt x="120" y="184"/>
                      </a:lnTo>
                      <a:lnTo>
                        <a:pt x="116" y="184"/>
                      </a:lnTo>
                      <a:lnTo>
                        <a:pt x="96" y="204"/>
                      </a:lnTo>
                      <a:lnTo>
                        <a:pt x="136" y="164"/>
                      </a:lnTo>
                      <a:lnTo>
                        <a:pt x="128" y="156"/>
                      </a:lnTo>
                      <a:lnTo>
                        <a:pt x="148" y="140"/>
                      </a:lnTo>
                      <a:lnTo>
                        <a:pt x="168" y="122"/>
                      </a:lnTo>
                      <a:lnTo>
                        <a:pt x="190" y="104"/>
                      </a:lnTo>
                      <a:lnTo>
                        <a:pt x="212" y="86"/>
                      </a:lnTo>
                      <a:lnTo>
                        <a:pt x="234" y="68"/>
                      </a:lnTo>
                      <a:lnTo>
                        <a:pt x="256" y="50"/>
                      </a:lnTo>
                      <a:lnTo>
                        <a:pt x="278" y="34"/>
                      </a:lnTo>
                      <a:lnTo>
                        <a:pt x="302" y="20"/>
                      </a:lnTo>
                      <a:lnTo>
                        <a:pt x="324" y="8"/>
                      </a:lnTo>
                      <a:lnTo>
                        <a:pt x="348" y="0"/>
                      </a:lnTo>
                      <a:lnTo>
                        <a:pt x="348" y="68"/>
                      </a:lnTo>
                      <a:lnTo>
                        <a:pt x="34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Freeform 188"/>
                <p:cNvSpPr>
                  <a:spLocks/>
                </p:cNvSpPr>
                <p:nvPr/>
              </p:nvSpPr>
              <p:spPr bwMode="auto">
                <a:xfrm>
                  <a:off x="3028" y="2636"/>
                  <a:ext cx="56" cy="60"/>
                </a:xfrm>
                <a:custGeom>
                  <a:avLst/>
                  <a:gdLst>
                    <a:gd name="T0" fmla="*/ 56 w 56"/>
                    <a:gd name="T1" fmla="*/ 0 h 60"/>
                    <a:gd name="T2" fmla="*/ 0 w 56"/>
                    <a:gd name="T3" fmla="*/ 60 h 60"/>
                    <a:gd name="T4" fmla="*/ 56 w 56"/>
                    <a:gd name="T5" fmla="*/ 0 h 60"/>
                    <a:gd name="T6" fmla="*/ 56 w 56"/>
                    <a:gd name="T7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60">
                      <a:moveTo>
                        <a:pt x="56" y="0"/>
                      </a:moveTo>
                      <a:lnTo>
                        <a:pt x="0" y="6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189"/>
                <p:cNvSpPr>
                  <a:spLocks/>
                </p:cNvSpPr>
                <p:nvPr/>
              </p:nvSpPr>
              <p:spPr bwMode="auto">
                <a:xfrm>
                  <a:off x="2192" y="2656"/>
                  <a:ext cx="20" cy="68"/>
                </a:xfrm>
                <a:custGeom>
                  <a:avLst/>
                  <a:gdLst>
                    <a:gd name="T0" fmla="*/ 20 w 20"/>
                    <a:gd name="T1" fmla="*/ 0 h 68"/>
                    <a:gd name="T2" fmla="*/ 0 w 20"/>
                    <a:gd name="T3" fmla="*/ 68 h 68"/>
                    <a:gd name="T4" fmla="*/ 20 w 20"/>
                    <a:gd name="T5" fmla="*/ 0 h 68"/>
                    <a:gd name="T6" fmla="*/ 20 w 20"/>
                    <a:gd name="T7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68">
                      <a:moveTo>
                        <a:pt x="20" y="0"/>
                      </a:moveTo>
                      <a:lnTo>
                        <a:pt x="0" y="6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190"/>
                <p:cNvSpPr>
                  <a:spLocks/>
                </p:cNvSpPr>
                <p:nvPr/>
              </p:nvSpPr>
              <p:spPr bwMode="auto">
                <a:xfrm>
                  <a:off x="2260" y="2656"/>
                  <a:ext cx="84" cy="96"/>
                </a:xfrm>
                <a:custGeom>
                  <a:avLst/>
                  <a:gdLst>
                    <a:gd name="T0" fmla="*/ 48 w 84"/>
                    <a:gd name="T1" fmla="*/ 96 h 96"/>
                    <a:gd name="T2" fmla="*/ 46 w 84"/>
                    <a:gd name="T3" fmla="*/ 90 h 96"/>
                    <a:gd name="T4" fmla="*/ 42 w 84"/>
                    <a:gd name="T5" fmla="*/ 84 h 96"/>
                    <a:gd name="T6" fmla="*/ 38 w 84"/>
                    <a:gd name="T7" fmla="*/ 80 h 96"/>
                    <a:gd name="T8" fmla="*/ 34 w 84"/>
                    <a:gd name="T9" fmla="*/ 74 h 96"/>
                    <a:gd name="T10" fmla="*/ 28 w 84"/>
                    <a:gd name="T11" fmla="*/ 72 h 96"/>
                    <a:gd name="T12" fmla="*/ 22 w 84"/>
                    <a:gd name="T13" fmla="*/ 68 h 96"/>
                    <a:gd name="T14" fmla="*/ 16 w 84"/>
                    <a:gd name="T15" fmla="*/ 68 h 96"/>
                    <a:gd name="T16" fmla="*/ 10 w 84"/>
                    <a:gd name="T17" fmla="*/ 68 h 96"/>
                    <a:gd name="T18" fmla="*/ 4 w 84"/>
                    <a:gd name="T19" fmla="*/ 72 h 96"/>
                    <a:gd name="T20" fmla="*/ 0 w 84"/>
                    <a:gd name="T21" fmla="*/ 76 h 96"/>
                    <a:gd name="T22" fmla="*/ 10 w 84"/>
                    <a:gd name="T23" fmla="*/ 72 h 96"/>
                    <a:gd name="T24" fmla="*/ 20 w 84"/>
                    <a:gd name="T25" fmla="*/ 66 h 96"/>
                    <a:gd name="T26" fmla="*/ 28 w 84"/>
                    <a:gd name="T27" fmla="*/ 60 h 96"/>
                    <a:gd name="T28" fmla="*/ 36 w 84"/>
                    <a:gd name="T29" fmla="*/ 52 h 96"/>
                    <a:gd name="T30" fmla="*/ 44 w 84"/>
                    <a:gd name="T31" fmla="*/ 44 h 96"/>
                    <a:gd name="T32" fmla="*/ 50 w 84"/>
                    <a:gd name="T33" fmla="*/ 36 h 96"/>
                    <a:gd name="T34" fmla="*/ 58 w 84"/>
                    <a:gd name="T35" fmla="*/ 26 h 96"/>
                    <a:gd name="T36" fmla="*/ 66 w 84"/>
                    <a:gd name="T37" fmla="*/ 18 h 96"/>
                    <a:gd name="T38" fmla="*/ 74 w 84"/>
                    <a:gd name="T39" fmla="*/ 8 h 96"/>
                    <a:gd name="T40" fmla="*/ 84 w 84"/>
                    <a:gd name="T41" fmla="*/ 0 h 96"/>
                    <a:gd name="T42" fmla="*/ 78 w 84"/>
                    <a:gd name="T43" fmla="*/ 8 h 96"/>
                    <a:gd name="T44" fmla="*/ 72 w 84"/>
                    <a:gd name="T45" fmla="*/ 18 h 96"/>
                    <a:gd name="T46" fmla="*/ 68 w 84"/>
                    <a:gd name="T47" fmla="*/ 28 h 96"/>
                    <a:gd name="T48" fmla="*/ 64 w 84"/>
                    <a:gd name="T49" fmla="*/ 36 h 96"/>
                    <a:gd name="T50" fmla="*/ 62 w 84"/>
                    <a:gd name="T51" fmla="*/ 46 h 96"/>
                    <a:gd name="T52" fmla="*/ 58 w 84"/>
                    <a:gd name="T53" fmla="*/ 56 h 96"/>
                    <a:gd name="T54" fmla="*/ 56 w 84"/>
                    <a:gd name="T55" fmla="*/ 66 h 96"/>
                    <a:gd name="T56" fmla="*/ 54 w 84"/>
                    <a:gd name="T57" fmla="*/ 76 h 96"/>
                    <a:gd name="T58" fmla="*/ 52 w 84"/>
                    <a:gd name="T59" fmla="*/ 86 h 96"/>
                    <a:gd name="T60" fmla="*/ 48 w 84"/>
                    <a:gd name="T61" fmla="*/ 96 h 96"/>
                    <a:gd name="T62" fmla="*/ 48 w 84"/>
                    <a:gd name="T6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" h="96">
                      <a:moveTo>
                        <a:pt x="48" y="96"/>
                      </a:moveTo>
                      <a:lnTo>
                        <a:pt x="46" y="90"/>
                      </a:lnTo>
                      <a:lnTo>
                        <a:pt x="42" y="84"/>
                      </a:lnTo>
                      <a:lnTo>
                        <a:pt x="38" y="80"/>
                      </a:lnTo>
                      <a:lnTo>
                        <a:pt x="34" y="74"/>
                      </a:lnTo>
                      <a:lnTo>
                        <a:pt x="28" y="72"/>
                      </a:lnTo>
                      <a:lnTo>
                        <a:pt x="22" y="68"/>
                      </a:lnTo>
                      <a:lnTo>
                        <a:pt x="16" y="68"/>
                      </a:lnTo>
                      <a:lnTo>
                        <a:pt x="10" y="68"/>
                      </a:lnTo>
                      <a:lnTo>
                        <a:pt x="4" y="72"/>
                      </a:lnTo>
                      <a:lnTo>
                        <a:pt x="0" y="76"/>
                      </a:lnTo>
                      <a:lnTo>
                        <a:pt x="10" y="72"/>
                      </a:lnTo>
                      <a:lnTo>
                        <a:pt x="20" y="66"/>
                      </a:lnTo>
                      <a:lnTo>
                        <a:pt x="28" y="60"/>
                      </a:lnTo>
                      <a:lnTo>
                        <a:pt x="36" y="52"/>
                      </a:lnTo>
                      <a:lnTo>
                        <a:pt x="44" y="44"/>
                      </a:lnTo>
                      <a:lnTo>
                        <a:pt x="50" y="36"/>
                      </a:lnTo>
                      <a:lnTo>
                        <a:pt x="58" y="26"/>
                      </a:lnTo>
                      <a:lnTo>
                        <a:pt x="66" y="18"/>
                      </a:lnTo>
                      <a:lnTo>
                        <a:pt x="74" y="8"/>
                      </a:lnTo>
                      <a:lnTo>
                        <a:pt x="84" y="0"/>
                      </a:lnTo>
                      <a:lnTo>
                        <a:pt x="78" y="8"/>
                      </a:lnTo>
                      <a:lnTo>
                        <a:pt x="72" y="18"/>
                      </a:lnTo>
                      <a:lnTo>
                        <a:pt x="68" y="28"/>
                      </a:lnTo>
                      <a:lnTo>
                        <a:pt x="64" y="36"/>
                      </a:lnTo>
                      <a:lnTo>
                        <a:pt x="62" y="46"/>
                      </a:lnTo>
                      <a:lnTo>
                        <a:pt x="58" y="56"/>
                      </a:lnTo>
                      <a:lnTo>
                        <a:pt x="56" y="66"/>
                      </a:lnTo>
                      <a:lnTo>
                        <a:pt x="54" y="76"/>
                      </a:lnTo>
                      <a:lnTo>
                        <a:pt x="52" y="8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Freeform 191"/>
                <p:cNvSpPr>
                  <a:spLocks/>
                </p:cNvSpPr>
                <p:nvPr/>
              </p:nvSpPr>
              <p:spPr bwMode="auto">
                <a:xfrm>
                  <a:off x="2330" y="2712"/>
                  <a:ext cx="54" cy="80"/>
                </a:xfrm>
                <a:custGeom>
                  <a:avLst/>
                  <a:gdLst>
                    <a:gd name="T0" fmla="*/ 54 w 54"/>
                    <a:gd name="T1" fmla="*/ 0 h 80"/>
                    <a:gd name="T2" fmla="*/ 48 w 54"/>
                    <a:gd name="T3" fmla="*/ 2 h 80"/>
                    <a:gd name="T4" fmla="*/ 42 w 54"/>
                    <a:gd name="T5" fmla="*/ 4 h 80"/>
                    <a:gd name="T6" fmla="*/ 38 w 54"/>
                    <a:gd name="T7" fmla="*/ 8 h 80"/>
                    <a:gd name="T8" fmla="*/ 32 w 54"/>
                    <a:gd name="T9" fmla="*/ 12 h 80"/>
                    <a:gd name="T10" fmla="*/ 28 w 54"/>
                    <a:gd name="T11" fmla="*/ 18 h 80"/>
                    <a:gd name="T12" fmla="*/ 24 w 54"/>
                    <a:gd name="T13" fmla="*/ 22 h 80"/>
                    <a:gd name="T14" fmla="*/ 20 w 54"/>
                    <a:gd name="T15" fmla="*/ 28 h 80"/>
                    <a:gd name="T16" fmla="*/ 16 w 54"/>
                    <a:gd name="T17" fmla="*/ 32 h 80"/>
                    <a:gd name="T18" fmla="*/ 10 w 54"/>
                    <a:gd name="T19" fmla="*/ 36 h 80"/>
                    <a:gd name="T20" fmla="*/ 6 w 54"/>
                    <a:gd name="T21" fmla="*/ 40 h 80"/>
                    <a:gd name="T22" fmla="*/ 14 w 54"/>
                    <a:gd name="T23" fmla="*/ 40 h 80"/>
                    <a:gd name="T24" fmla="*/ 14 w 54"/>
                    <a:gd name="T25" fmla="*/ 80 h 80"/>
                    <a:gd name="T26" fmla="*/ 6 w 54"/>
                    <a:gd name="T27" fmla="*/ 80 h 80"/>
                    <a:gd name="T28" fmla="*/ 2 w 54"/>
                    <a:gd name="T29" fmla="*/ 70 h 80"/>
                    <a:gd name="T30" fmla="*/ 0 w 54"/>
                    <a:gd name="T31" fmla="*/ 60 h 80"/>
                    <a:gd name="T32" fmla="*/ 0 w 54"/>
                    <a:gd name="T33" fmla="*/ 50 h 80"/>
                    <a:gd name="T34" fmla="*/ 2 w 54"/>
                    <a:gd name="T35" fmla="*/ 38 h 80"/>
                    <a:gd name="T36" fmla="*/ 6 w 54"/>
                    <a:gd name="T37" fmla="*/ 26 h 80"/>
                    <a:gd name="T38" fmla="*/ 12 w 54"/>
                    <a:gd name="T39" fmla="*/ 16 h 80"/>
                    <a:gd name="T40" fmla="*/ 20 w 54"/>
                    <a:gd name="T41" fmla="*/ 8 h 80"/>
                    <a:gd name="T42" fmla="*/ 28 w 54"/>
                    <a:gd name="T43" fmla="*/ 2 h 80"/>
                    <a:gd name="T44" fmla="*/ 40 w 54"/>
                    <a:gd name="T45" fmla="*/ 0 h 80"/>
                    <a:gd name="T46" fmla="*/ 54 w 54"/>
                    <a:gd name="T47" fmla="*/ 0 h 80"/>
                    <a:gd name="T48" fmla="*/ 54 w 54"/>
                    <a:gd name="T49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4" h="80">
                      <a:moveTo>
                        <a:pt x="54" y="0"/>
                      </a:moveTo>
                      <a:lnTo>
                        <a:pt x="48" y="2"/>
                      </a:lnTo>
                      <a:lnTo>
                        <a:pt x="42" y="4"/>
                      </a:lnTo>
                      <a:lnTo>
                        <a:pt x="38" y="8"/>
                      </a:lnTo>
                      <a:lnTo>
                        <a:pt x="32" y="12"/>
                      </a:lnTo>
                      <a:lnTo>
                        <a:pt x="28" y="18"/>
                      </a:lnTo>
                      <a:lnTo>
                        <a:pt x="24" y="22"/>
                      </a:lnTo>
                      <a:lnTo>
                        <a:pt x="20" y="28"/>
                      </a:lnTo>
                      <a:lnTo>
                        <a:pt x="16" y="32"/>
                      </a:lnTo>
                      <a:lnTo>
                        <a:pt x="10" y="36"/>
                      </a:lnTo>
                      <a:lnTo>
                        <a:pt x="6" y="40"/>
                      </a:lnTo>
                      <a:lnTo>
                        <a:pt x="14" y="40"/>
                      </a:lnTo>
                      <a:lnTo>
                        <a:pt x="14" y="80"/>
                      </a:lnTo>
                      <a:lnTo>
                        <a:pt x="6" y="80"/>
                      </a:lnTo>
                      <a:lnTo>
                        <a:pt x="2" y="70"/>
                      </a:lnTo>
                      <a:lnTo>
                        <a:pt x="0" y="60"/>
                      </a:lnTo>
                      <a:lnTo>
                        <a:pt x="0" y="50"/>
                      </a:lnTo>
                      <a:lnTo>
                        <a:pt x="2" y="38"/>
                      </a:lnTo>
                      <a:lnTo>
                        <a:pt x="6" y="26"/>
                      </a:lnTo>
                      <a:lnTo>
                        <a:pt x="12" y="16"/>
                      </a:lnTo>
                      <a:lnTo>
                        <a:pt x="20" y="8"/>
                      </a:lnTo>
                      <a:lnTo>
                        <a:pt x="28" y="2"/>
                      </a:lnTo>
                      <a:lnTo>
                        <a:pt x="40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192"/>
                <p:cNvSpPr>
                  <a:spLocks/>
                </p:cNvSpPr>
                <p:nvPr/>
              </p:nvSpPr>
              <p:spPr bwMode="auto">
                <a:xfrm>
                  <a:off x="3256" y="2712"/>
                  <a:ext cx="60" cy="80"/>
                </a:xfrm>
                <a:custGeom>
                  <a:avLst/>
                  <a:gdLst>
                    <a:gd name="T0" fmla="*/ 20 w 60"/>
                    <a:gd name="T1" fmla="*/ 40 h 80"/>
                    <a:gd name="T2" fmla="*/ 28 w 60"/>
                    <a:gd name="T3" fmla="*/ 48 h 80"/>
                    <a:gd name="T4" fmla="*/ 0 w 60"/>
                    <a:gd name="T5" fmla="*/ 80 h 80"/>
                    <a:gd name="T6" fmla="*/ 2 w 60"/>
                    <a:gd name="T7" fmla="*/ 70 h 80"/>
                    <a:gd name="T8" fmla="*/ 4 w 60"/>
                    <a:gd name="T9" fmla="*/ 60 h 80"/>
                    <a:gd name="T10" fmla="*/ 8 w 60"/>
                    <a:gd name="T11" fmla="*/ 52 h 80"/>
                    <a:gd name="T12" fmla="*/ 14 w 60"/>
                    <a:gd name="T13" fmla="*/ 42 h 80"/>
                    <a:gd name="T14" fmla="*/ 20 w 60"/>
                    <a:gd name="T15" fmla="*/ 32 h 80"/>
                    <a:gd name="T16" fmla="*/ 26 w 60"/>
                    <a:gd name="T17" fmla="*/ 24 h 80"/>
                    <a:gd name="T18" fmla="*/ 34 w 60"/>
                    <a:gd name="T19" fmla="*/ 16 h 80"/>
                    <a:gd name="T20" fmla="*/ 42 w 60"/>
                    <a:gd name="T21" fmla="*/ 10 h 80"/>
                    <a:gd name="T22" fmla="*/ 50 w 60"/>
                    <a:gd name="T23" fmla="*/ 4 h 80"/>
                    <a:gd name="T24" fmla="*/ 60 w 60"/>
                    <a:gd name="T25" fmla="*/ 0 h 80"/>
                    <a:gd name="T26" fmla="*/ 20 w 60"/>
                    <a:gd name="T27" fmla="*/ 40 h 80"/>
                    <a:gd name="T28" fmla="*/ 20 w 60"/>
                    <a:gd name="T29" fmla="*/ 4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0" h="80">
                      <a:moveTo>
                        <a:pt x="20" y="40"/>
                      </a:moveTo>
                      <a:lnTo>
                        <a:pt x="28" y="48"/>
                      </a:lnTo>
                      <a:lnTo>
                        <a:pt x="0" y="80"/>
                      </a:lnTo>
                      <a:lnTo>
                        <a:pt x="2" y="70"/>
                      </a:lnTo>
                      <a:lnTo>
                        <a:pt x="4" y="60"/>
                      </a:lnTo>
                      <a:lnTo>
                        <a:pt x="8" y="52"/>
                      </a:lnTo>
                      <a:lnTo>
                        <a:pt x="14" y="42"/>
                      </a:lnTo>
                      <a:lnTo>
                        <a:pt x="20" y="32"/>
                      </a:lnTo>
                      <a:lnTo>
                        <a:pt x="26" y="24"/>
                      </a:lnTo>
                      <a:lnTo>
                        <a:pt x="34" y="16"/>
                      </a:lnTo>
                      <a:lnTo>
                        <a:pt x="42" y="10"/>
                      </a:lnTo>
                      <a:lnTo>
                        <a:pt x="50" y="4"/>
                      </a:lnTo>
                      <a:lnTo>
                        <a:pt x="60" y="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Freeform 193"/>
                <p:cNvSpPr>
                  <a:spLocks/>
                </p:cNvSpPr>
                <p:nvPr/>
              </p:nvSpPr>
              <p:spPr bwMode="auto">
                <a:xfrm>
                  <a:off x="3044" y="2724"/>
                  <a:ext cx="68" cy="48"/>
                </a:xfrm>
                <a:custGeom>
                  <a:avLst/>
                  <a:gdLst>
                    <a:gd name="T0" fmla="*/ 40 w 68"/>
                    <a:gd name="T1" fmla="*/ 8 h 48"/>
                    <a:gd name="T2" fmla="*/ 48 w 68"/>
                    <a:gd name="T3" fmla="*/ 20 h 48"/>
                    <a:gd name="T4" fmla="*/ 68 w 68"/>
                    <a:gd name="T5" fmla="*/ 0 h 48"/>
                    <a:gd name="T6" fmla="*/ 0 w 68"/>
                    <a:gd name="T7" fmla="*/ 48 h 48"/>
                    <a:gd name="T8" fmla="*/ 40 w 68"/>
                    <a:gd name="T9" fmla="*/ 8 h 48"/>
                    <a:gd name="T10" fmla="*/ 40 w 68"/>
                    <a:gd name="T11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8" h="48">
                      <a:moveTo>
                        <a:pt x="40" y="8"/>
                      </a:moveTo>
                      <a:lnTo>
                        <a:pt x="48" y="20"/>
                      </a:lnTo>
                      <a:lnTo>
                        <a:pt x="68" y="0"/>
                      </a:lnTo>
                      <a:lnTo>
                        <a:pt x="0" y="48"/>
                      </a:lnTo>
                      <a:lnTo>
                        <a:pt x="40" y="8"/>
                      </a:lnTo>
                      <a:lnTo>
                        <a:pt x="40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Freeform 194"/>
                <p:cNvSpPr>
                  <a:spLocks/>
                </p:cNvSpPr>
                <p:nvPr/>
              </p:nvSpPr>
              <p:spPr bwMode="auto">
                <a:xfrm>
                  <a:off x="3344" y="2752"/>
                  <a:ext cx="28" cy="40"/>
                </a:xfrm>
                <a:custGeom>
                  <a:avLst/>
                  <a:gdLst>
                    <a:gd name="T0" fmla="*/ 28 w 28"/>
                    <a:gd name="T1" fmla="*/ 0 h 40"/>
                    <a:gd name="T2" fmla="*/ 0 w 28"/>
                    <a:gd name="T3" fmla="*/ 40 h 40"/>
                    <a:gd name="T4" fmla="*/ 28 w 28"/>
                    <a:gd name="T5" fmla="*/ 0 h 40"/>
                    <a:gd name="T6" fmla="*/ 28 w 28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40">
                      <a:moveTo>
                        <a:pt x="28" y="0"/>
                      </a:moveTo>
                      <a:lnTo>
                        <a:pt x="0" y="40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Freeform 195"/>
                <p:cNvSpPr>
                  <a:spLocks/>
                </p:cNvSpPr>
                <p:nvPr/>
              </p:nvSpPr>
              <p:spPr bwMode="auto">
                <a:xfrm>
                  <a:off x="3880" y="2760"/>
                  <a:ext cx="48" cy="20"/>
                </a:xfrm>
                <a:custGeom>
                  <a:avLst/>
                  <a:gdLst>
                    <a:gd name="T0" fmla="*/ 0 w 48"/>
                    <a:gd name="T1" fmla="*/ 20 h 20"/>
                    <a:gd name="T2" fmla="*/ 20 w 48"/>
                    <a:gd name="T3" fmla="*/ 0 h 20"/>
                    <a:gd name="T4" fmla="*/ 48 w 48"/>
                    <a:gd name="T5" fmla="*/ 0 h 20"/>
                    <a:gd name="T6" fmla="*/ 0 w 48"/>
                    <a:gd name="T7" fmla="*/ 20 h 20"/>
                    <a:gd name="T8" fmla="*/ 0 w 48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20">
                      <a:moveTo>
                        <a:pt x="0" y="20"/>
                      </a:moveTo>
                      <a:lnTo>
                        <a:pt x="20" y="0"/>
                      </a:lnTo>
                      <a:lnTo>
                        <a:pt x="48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Freeform 196"/>
                <p:cNvSpPr>
                  <a:spLocks/>
                </p:cNvSpPr>
                <p:nvPr/>
              </p:nvSpPr>
              <p:spPr bwMode="auto">
                <a:xfrm>
                  <a:off x="1912" y="2772"/>
                  <a:ext cx="12" cy="36"/>
                </a:xfrm>
                <a:custGeom>
                  <a:avLst/>
                  <a:gdLst>
                    <a:gd name="T0" fmla="*/ 0 w 12"/>
                    <a:gd name="T1" fmla="*/ 0 h 36"/>
                    <a:gd name="T2" fmla="*/ 12 w 12"/>
                    <a:gd name="T3" fmla="*/ 0 h 36"/>
                    <a:gd name="T4" fmla="*/ 12 w 12"/>
                    <a:gd name="T5" fmla="*/ 36 h 36"/>
                    <a:gd name="T6" fmla="*/ 0 w 12"/>
                    <a:gd name="T7" fmla="*/ 36 h 36"/>
                    <a:gd name="T8" fmla="*/ 0 w 12"/>
                    <a:gd name="T9" fmla="*/ 0 h 36"/>
                    <a:gd name="T10" fmla="*/ 0 w 12"/>
                    <a:gd name="T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Freeform 197"/>
                <p:cNvSpPr>
                  <a:spLocks/>
                </p:cNvSpPr>
                <p:nvPr/>
              </p:nvSpPr>
              <p:spPr bwMode="auto">
                <a:xfrm>
                  <a:off x="2034" y="2772"/>
                  <a:ext cx="46" cy="68"/>
                </a:xfrm>
                <a:custGeom>
                  <a:avLst/>
                  <a:gdLst>
                    <a:gd name="T0" fmla="*/ 2 w 46"/>
                    <a:gd name="T1" fmla="*/ 68 h 68"/>
                    <a:gd name="T2" fmla="*/ 0 w 46"/>
                    <a:gd name="T3" fmla="*/ 58 h 68"/>
                    <a:gd name="T4" fmla="*/ 0 w 46"/>
                    <a:gd name="T5" fmla="*/ 50 h 68"/>
                    <a:gd name="T6" fmla="*/ 2 w 46"/>
                    <a:gd name="T7" fmla="*/ 42 h 68"/>
                    <a:gd name="T8" fmla="*/ 6 w 46"/>
                    <a:gd name="T9" fmla="*/ 34 h 68"/>
                    <a:gd name="T10" fmla="*/ 12 w 46"/>
                    <a:gd name="T11" fmla="*/ 28 h 68"/>
                    <a:gd name="T12" fmla="*/ 18 w 46"/>
                    <a:gd name="T13" fmla="*/ 22 h 68"/>
                    <a:gd name="T14" fmla="*/ 24 w 46"/>
                    <a:gd name="T15" fmla="*/ 16 h 68"/>
                    <a:gd name="T16" fmla="*/ 30 w 46"/>
                    <a:gd name="T17" fmla="*/ 12 h 68"/>
                    <a:gd name="T18" fmla="*/ 36 w 46"/>
                    <a:gd name="T19" fmla="*/ 6 h 68"/>
                    <a:gd name="T20" fmla="*/ 42 w 46"/>
                    <a:gd name="T21" fmla="*/ 0 h 68"/>
                    <a:gd name="T22" fmla="*/ 46 w 46"/>
                    <a:gd name="T23" fmla="*/ 6 h 68"/>
                    <a:gd name="T24" fmla="*/ 46 w 46"/>
                    <a:gd name="T25" fmla="*/ 10 h 68"/>
                    <a:gd name="T26" fmla="*/ 42 w 46"/>
                    <a:gd name="T27" fmla="*/ 16 h 68"/>
                    <a:gd name="T28" fmla="*/ 38 w 46"/>
                    <a:gd name="T29" fmla="*/ 22 h 68"/>
                    <a:gd name="T30" fmla="*/ 30 w 46"/>
                    <a:gd name="T31" fmla="*/ 30 h 68"/>
                    <a:gd name="T32" fmla="*/ 24 w 46"/>
                    <a:gd name="T33" fmla="*/ 36 h 68"/>
                    <a:gd name="T34" fmla="*/ 16 w 46"/>
                    <a:gd name="T35" fmla="*/ 44 h 68"/>
                    <a:gd name="T36" fmla="*/ 10 w 46"/>
                    <a:gd name="T37" fmla="*/ 52 h 68"/>
                    <a:gd name="T38" fmla="*/ 4 w 46"/>
                    <a:gd name="T39" fmla="*/ 60 h 68"/>
                    <a:gd name="T40" fmla="*/ 2 w 46"/>
                    <a:gd name="T41" fmla="*/ 68 h 68"/>
                    <a:gd name="T42" fmla="*/ 2 w 46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6" h="68">
                      <a:moveTo>
                        <a:pt x="2" y="68"/>
                      </a:moveTo>
                      <a:lnTo>
                        <a:pt x="0" y="58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6" y="34"/>
                      </a:lnTo>
                      <a:lnTo>
                        <a:pt x="12" y="28"/>
                      </a:lnTo>
                      <a:lnTo>
                        <a:pt x="18" y="22"/>
                      </a:lnTo>
                      <a:lnTo>
                        <a:pt x="24" y="16"/>
                      </a:lnTo>
                      <a:lnTo>
                        <a:pt x="30" y="12"/>
                      </a:lnTo>
                      <a:lnTo>
                        <a:pt x="36" y="6"/>
                      </a:lnTo>
                      <a:lnTo>
                        <a:pt x="42" y="0"/>
                      </a:lnTo>
                      <a:lnTo>
                        <a:pt x="46" y="6"/>
                      </a:lnTo>
                      <a:lnTo>
                        <a:pt x="46" y="10"/>
                      </a:lnTo>
                      <a:lnTo>
                        <a:pt x="42" y="16"/>
                      </a:lnTo>
                      <a:lnTo>
                        <a:pt x="38" y="22"/>
                      </a:lnTo>
                      <a:lnTo>
                        <a:pt x="30" y="30"/>
                      </a:lnTo>
                      <a:lnTo>
                        <a:pt x="24" y="36"/>
                      </a:lnTo>
                      <a:lnTo>
                        <a:pt x="16" y="44"/>
                      </a:lnTo>
                      <a:lnTo>
                        <a:pt x="10" y="52"/>
                      </a:lnTo>
                      <a:lnTo>
                        <a:pt x="4" y="60"/>
                      </a:lnTo>
                      <a:lnTo>
                        <a:pt x="2" y="68"/>
                      </a:lnTo>
                      <a:lnTo>
                        <a:pt x="2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" name="Freeform 198"/>
                <p:cNvSpPr>
                  <a:spLocks/>
                </p:cNvSpPr>
                <p:nvPr/>
              </p:nvSpPr>
              <p:spPr bwMode="auto">
                <a:xfrm>
                  <a:off x="3116" y="2772"/>
                  <a:ext cx="56" cy="28"/>
                </a:xfrm>
                <a:custGeom>
                  <a:avLst/>
                  <a:gdLst>
                    <a:gd name="T0" fmla="*/ 56 w 56"/>
                    <a:gd name="T1" fmla="*/ 0 h 28"/>
                    <a:gd name="T2" fmla="*/ 54 w 56"/>
                    <a:gd name="T3" fmla="*/ 8 h 28"/>
                    <a:gd name="T4" fmla="*/ 52 w 56"/>
                    <a:gd name="T5" fmla="*/ 16 h 28"/>
                    <a:gd name="T6" fmla="*/ 48 w 56"/>
                    <a:gd name="T7" fmla="*/ 20 h 28"/>
                    <a:gd name="T8" fmla="*/ 46 w 56"/>
                    <a:gd name="T9" fmla="*/ 24 h 28"/>
                    <a:gd name="T10" fmla="*/ 42 w 56"/>
                    <a:gd name="T11" fmla="*/ 26 h 28"/>
                    <a:gd name="T12" fmla="*/ 38 w 56"/>
                    <a:gd name="T13" fmla="*/ 28 h 28"/>
                    <a:gd name="T14" fmla="*/ 32 w 56"/>
                    <a:gd name="T15" fmla="*/ 28 h 28"/>
                    <a:gd name="T16" fmla="*/ 26 w 56"/>
                    <a:gd name="T17" fmla="*/ 28 h 28"/>
                    <a:gd name="T18" fmla="*/ 18 w 56"/>
                    <a:gd name="T19" fmla="*/ 28 h 28"/>
                    <a:gd name="T20" fmla="*/ 8 w 56"/>
                    <a:gd name="T21" fmla="*/ 28 h 28"/>
                    <a:gd name="T22" fmla="*/ 2 w 56"/>
                    <a:gd name="T23" fmla="*/ 28 h 28"/>
                    <a:gd name="T24" fmla="*/ 0 w 56"/>
                    <a:gd name="T25" fmla="*/ 26 h 28"/>
                    <a:gd name="T26" fmla="*/ 2 w 56"/>
                    <a:gd name="T27" fmla="*/ 24 h 28"/>
                    <a:gd name="T28" fmla="*/ 6 w 56"/>
                    <a:gd name="T29" fmla="*/ 20 h 28"/>
                    <a:gd name="T30" fmla="*/ 14 w 56"/>
                    <a:gd name="T31" fmla="*/ 16 h 28"/>
                    <a:gd name="T32" fmla="*/ 22 w 56"/>
                    <a:gd name="T33" fmla="*/ 12 h 28"/>
                    <a:gd name="T34" fmla="*/ 32 w 56"/>
                    <a:gd name="T35" fmla="*/ 6 h 28"/>
                    <a:gd name="T36" fmla="*/ 40 w 56"/>
                    <a:gd name="T37" fmla="*/ 4 h 28"/>
                    <a:gd name="T38" fmla="*/ 48 w 56"/>
                    <a:gd name="T39" fmla="*/ 2 h 28"/>
                    <a:gd name="T40" fmla="*/ 56 w 56"/>
                    <a:gd name="T41" fmla="*/ 0 h 28"/>
                    <a:gd name="T42" fmla="*/ 56 w 56"/>
                    <a:gd name="T4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4" y="8"/>
                      </a:lnTo>
                      <a:lnTo>
                        <a:pt x="52" y="16"/>
                      </a:lnTo>
                      <a:lnTo>
                        <a:pt x="48" y="20"/>
                      </a:lnTo>
                      <a:lnTo>
                        <a:pt x="46" y="24"/>
                      </a:lnTo>
                      <a:lnTo>
                        <a:pt x="42" y="26"/>
                      </a:lnTo>
                      <a:lnTo>
                        <a:pt x="38" y="28"/>
                      </a:lnTo>
                      <a:lnTo>
                        <a:pt x="32" y="28"/>
                      </a:lnTo>
                      <a:lnTo>
                        <a:pt x="26" y="28"/>
                      </a:lnTo>
                      <a:lnTo>
                        <a:pt x="18" y="28"/>
                      </a:lnTo>
                      <a:lnTo>
                        <a:pt x="8" y="28"/>
                      </a:lnTo>
                      <a:lnTo>
                        <a:pt x="2" y="28"/>
                      </a:lnTo>
                      <a:lnTo>
                        <a:pt x="0" y="26"/>
                      </a:lnTo>
                      <a:lnTo>
                        <a:pt x="2" y="24"/>
                      </a:lnTo>
                      <a:lnTo>
                        <a:pt x="6" y="20"/>
                      </a:lnTo>
                      <a:lnTo>
                        <a:pt x="14" y="16"/>
                      </a:lnTo>
                      <a:lnTo>
                        <a:pt x="22" y="12"/>
                      </a:lnTo>
                      <a:lnTo>
                        <a:pt x="32" y="6"/>
                      </a:lnTo>
                      <a:lnTo>
                        <a:pt x="40" y="4"/>
                      </a:lnTo>
                      <a:lnTo>
                        <a:pt x="48" y="2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" name="Freeform 199"/>
                <p:cNvSpPr>
                  <a:spLocks/>
                </p:cNvSpPr>
                <p:nvPr/>
              </p:nvSpPr>
              <p:spPr bwMode="auto">
                <a:xfrm>
                  <a:off x="2188" y="2792"/>
                  <a:ext cx="18" cy="42"/>
                </a:xfrm>
                <a:custGeom>
                  <a:avLst/>
                  <a:gdLst>
                    <a:gd name="T0" fmla="*/ 4 w 18"/>
                    <a:gd name="T1" fmla="*/ 36 h 42"/>
                    <a:gd name="T2" fmla="*/ 6 w 18"/>
                    <a:gd name="T3" fmla="*/ 42 h 42"/>
                    <a:gd name="T4" fmla="*/ 8 w 18"/>
                    <a:gd name="T5" fmla="*/ 42 h 42"/>
                    <a:gd name="T6" fmla="*/ 8 w 18"/>
                    <a:gd name="T7" fmla="*/ 40 h 42"/>
                    <a:gd name="T8" fmla="*/ 6 w 18"/>
                    <a:gd name="T9" fmla="*/ 36 h 42"/>
                    <a:gd name="T10" fmla="*/ 4 w 18"/>
                    <a:gd name="T11" fmla="*/ 30 h 42"/>
                    <a:gd name="T12" fmla="*/ 4 w 18"/>
                    <a:gd name="T13" fmla="*/ 24 h 42"/>
                    <a:gd name="T14" fmla="*/ 4 w 18"/>
                    <a:gd name="T15" fmla="*/ 16 h 42"/>
                    <a:gd name="T16" fmla="*/ 4 w 18"/>
                    <a:gd name="T17" fmla="*/ 10 h 42"/>
                    <a:gd name="T18" fmla="*/ 8 w 18"/>
                    <a:gd name="T19" fmla="*/ 4 h 42"/>
                    <a:gd name="T20" fmla="*/ 12 w 18"/>
                    <a:gd name="T21" fmla="*/ 0 h 42"/>
                    <a:gd name="T22" fmla="*/ 16 w 18"/>
                    <a:gd name="T23" fmla="*/ 0 h 42"/>
                    <a:gd name="T24" fmla="*/ 18 w 18"/>
                    <a:gd name="T25" fmla="*/ 2 h 42"/>
                    <a:gd name="T26" fmla="*/ 18 w 18"/>
                    <a:gd name="T27" fmla="*/ 4 h 42"/>
                    <a:gd name="T28" fmla="*/ 14 w 18"/>
                    <a:gd name="T29" fmla="*/ 8 h 42"/>
                    <a:gd name="T30" fmla="*/ 10 w 18"/>
                    <a:gd name="T31" fmla="*/ 10 h 42"/>
                    <a:gd name="T32" fmla="*/ 6 w 18"/>
                    <a:gd name="T33" fmla="*/ 14 h 42"/>
                    <a:gd name="T34" fmla="*/ 4 w 18"/>
                    <a:gd name="T35" fmla="*/ 20 h 42"/>
                    <a:gd name="T36" fmla="*/ 0 w 18"/>
                    <a:gd name="T37" fmla="*/ 24 h 42"/>
                    <a:gd name="T38" fmla="*/ 0 w 18"/>
                    <a:gd name="T39" fmla="*/ 30 h 42"/>
                    <a:gd name="T40" fmla="*/ 4 w 18"/>
                    <a:gd name="T41" fmla="*/ 36 h 42"/>
                    <a:gd name="T42" fmla="*/ 4 w 18"/>
                    <a:gd name="T43" fmla="*/ 3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2">
                      <a:moveTo>
                        <a:pt x="4" y="36"/>
                      </a:moveTo>
                      <a:lnTo>
                        <a:pt x="6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4" y="16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4" y="8"/>
                      </a:lnTo>
                      <a:lnTo>
                        <a:pt x="10" y="10"/>
                      </a:lnTo>
                      <a:lnTo>
                        <a:pt x="6" y="14"/>
                      </a:lnTo>
                      <a:lnTo>
                        <a:pt x="4" y="20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4" y="36"/>
                      </a:lnTo>
                      <a:lnTo>
                        <a:pt x="4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" name="Freeform 200"/>
                <p:cNvSpPr>
                  <a:spLocks/>
                </p:cNvSpPr>
                <p:nvPr/>
              </p:nvSpPr>
              <p:spPr bwMode="auto">
                <a:xfrm>
                  <a:off x="3892" y="2800"/>
                  <a:ext cx="36" cy="20"/>
                </a:xfrm>
                <a:custGeom>
                  <a:avLst/>
                  <a:gdLst>
                    <a:gd name="T0" fmla="*/ 0 w 36"/>
                    <a:gd name="T1" fmla="*/ 20 h 20"/>
                    <a:gd name="T2" fmla="*/ 8 w 36"/>
                    <a:gd name="T3" fmla="*/ 0 h 20"/>
                    <a:gd name="T4" fmla="*/ 36 w 36"/>
                    <a:gd name="T5" fmla="*/ 0 h 20"/>
                    <a:gd name="T6" fmla="*/ 0 w 36"/>
                    <a:gd name="T7" fmla="*/ 20 h 20"/>
                    <a:gd name="T8" fmla="*/ 0 w 36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0">
                      <a:moveTo>
                        <a:pt x="0" y="20"/>
                      </a:moveTo>
                      <a:lnTo>
                        <a:pt x="8" y="0"/>
                      </a:ln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" name="Freeform 201"/>
                <p:cNvSpPr>
                  <a:spLocks/>
                </p:cNvSpPr>
                <p:nvPr/>
              </p:nvSpPr>
              <p:spPr bwMode="auto">
                <a:xfrm>
                  <a:off x="2292" y="2808"/>
                  <a:ext cx="44" cy="116"/>
                </a:xfrm>
                <a:custGeom>
                  <a:avLst/>
                  <a:gdLst>
                    <a:gd name="T0" fmla="*/ 16 w 44"/>
                    <a:gd name="T1" fmla="*/ 40 h 116"/>
                    <a:gd name="T2" fmla="*/ 44 w 44"/>
                    <a:gd name="T3" fmla="*/ 12 h 116"/>
                    <a:gd name="T4" fmla="*/ 40 w 44"/>
                    <a:gd name="T5" fmla="*/ 18 h 116"/>
                    <a:gd name="T6" fmla="*/ 34 w 44"/>
                    <a:gd name="T7" fmla="*/ 26 h 116"/>
                    <a:gd name="T8" fmla="*/ 28 w 44"/>
                    <a:gd name="T9" fmla="*/ 34 h 116"/>
                    <a:gd name="T10" fmla="*/ 20 w 44"/>
                    <a:gd name="T11" fmla="*/ 46 h 116"/>
                    <a:gd name="T12" fmla="*/ 14 w 44"/>
                    <a:gd name="T13" fmla="*/ 56 h 116"/>
                    <a:gd name="T14" fmla="*/ 6 w 44"/>
                    <a:gd name="T15" fmla="*/ 68 h 116"/>
                    <a:gd name="T16" fmla="*/ 2 w 44"/>
                    <a:gd name="T17" fmla="*/ 80 h 116"/>
                    <a:gd name="T18" fmla="*/ 0 w 44"/>
                    <a:gd name="T19" fmla="*/ 94 h 116"/>
                    <a:gd name="T20" fmla="*/ 0 w 44"/>
                    <a:gd name="T21" fmla="*/ 104 h 116"/>
                    <a:gd name="T22" fmla="*/ 4 w 44"/>
                    <a:gd name="T23" fmla="*/ 116 h 116"/>
                    <a:gd name="T24" fmla="*/ 4 w 44"/>
                    <a:gd name="T25" fmla="*/ 104 h 116"/>
                    <a:gd name="T26" fmla="*/ 4 w 44"/>
                    <a:gd name="T27" fmla="*/ 92 h 116"/>
                    <a:gd name="T28" fmla="*/ 4 w 44"/>
                    <a:gd name="T29" fmla="*/ 80 h 116"/>
                    <a:gd name="T30" fmla="*/ 4 w 44"/>
                    <a:gd name="T31" fmla="*/ 66 h 116"/>
                    <a:gd name="T32" fmla="*/ 6 w 44"/>
                    <a:gd name="T33" fmla="*/ 54 h 116"/>
                    <a:gd name="T34" fmla="*/ 6 w 44"/>
                    <a:gd name="T35" fmla="*/ 42 h 116"/>
                    <a:gd name="T36" fmla="*/ 8 w 44"/>
                    <a:gd name="T37" fmla="*/ 30 h 116"/>
                    <a:gd name="T38" fmla="*/ 10 w 44"/>
                    <a:gd name="T39" fmla="*/ 18 h 116"/>
                    <a:gd name="T40" fmla="*/ 12 w 44"/>
                    <a:gd name="T41" fmla="*/ 8 h 116"/>
                    <a:gd name="T42" fmla="*/ 16 w 44"/>
                    <a:gd name="T43" fmla="*/ 0 h 116"/>
                    <a:gd name="T44" fmla="*/ 20 w 44"/>
                    <a:gd name="T45" fmla="*/ 2 h 116"/>
                    <a:gd name="T46" fmla="*/ 20 w 44"/>
                    <a:gd name="T47" fmla="*/ 4 h 116"/>
                    <a:gd name="T48" fmla="*/ 18 w 44"/>
                    <a:gd name="T49" fmla="*/ 8 h 116"/>
                    <a:gd name="T50" fmla="*/ 16 w 44"/>
                    <a:gd name="T51" fmla="*/ 12 h 116"/>
                    <a:gd name="T52" fmla="*/ 12 w 44"/>
                    <a:gd name="T53" fmla="*/ 16 h 116"/>
                    <a:gd name="T54" fmla="*/ 8 w 44"/>
                    <a:gd name="T55" fmla="*/ 20 h 116"/>
                    <a:gd name="T56" fmla="*/ 6 w 44"/>
                    <a:gd name="T57" fmla="*/ 26 h 116"/>
                    <a:gd name="T58" fmla="*/ 6 w 44"/>
                    <a:gd name="T59" fmla="*/ 30 h 116"/>
                    <a:gd name="T60" fmla="*/ 8 w 44"/>
                    <a:gd name="T61" fmla="*/ 36 h 116"/>
                    <a:gd name="T62" fmla="*/ 16 w 44"/>
                    <a:gd name="T63" fmla="*/ 40 h 116"/>
                    <a:gd name="T64" fmla="*/ 16 w 44"/>
                    <a:gd name="T65" fmla="*/ 4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" h="116">
                      <a:moveTo>
                        <a:pt x="16" y="40"/>
                      </a:moveTo>
                      <a:lnTo>
                        <a:pt x="44" y="12"/>
                      </a:lnTo>
                      <a:lnTo>
                        <a:pt x="40" y="18"/>
                      </a:lnTo>
                      <a:lnTo>
                        <a:pt x="34" y="26"/>
                      </a:lnTo>
                      <a:lnTo>
                        <a:pt x="28" y="34"/>
                      </a:lnTo>
                      <a:lnTo>
                        <a:pt x="20" y="46"/>
                      </a:lnTo>
                      <a:lnTo>
                        <a:pt x="14" y="56"/>
                      </a:lnTo>
                      <a:lnTo>
                        <a:pt x="6" y="68"/>
                      </a:lnTo>
                      <a:lnTo>
                        <a:pt x="2" y="80"/>
                      </a:lnTo>
                      <a:lnTo>
                        <a:pt x="0" y="94"/>
                      </a:lnTo>
                      <a:lnTo>
                        <a:pt x="0" y="104"/>
                      </a:lnTo>
                      <a:lnTo>
                        <a:pt x="4" y="116"/>
                      </a:lnTo>
                      <a:lnTo>
                        <a:pt x="4" y="104"/>
                      </a:lnTo>
                      <a:lnTo>
                        <a:pt x="4" y="92"/>
                      </a:lnTo>
                      <a:lnTo>
                        <a:pt x="4" y="80"/>
                      </a:lnTo>
                      <a:lnTo>
                        <a:pt x="4" y="66"/>
                      </a:lnTo>
                      <a:lnTo>
                        <a:pt x="6" y="54"/>
                      </a:lnTo>
                      <a:lnTo>
                        <a:pt x="6" y="42"/>
                      </a:lnTo>
                      <a:lnTo>
                        <a:pt x="8" y="30"/>
                      </a:lnTo>
                      <a:lnTo>
                        <a:pt x="10" y="18"/>
                      </a:lnTo>
                      <a:lnTo>
                        <a:pt x="12" y="8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18" y="8"/>
                      </a:lnTo>
                      <a:lnTo>
                        <a:pt x="16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6" y="26"/>
                      </a:lnTo>
                      <a:lnTo>
                        <a:pt x="6" y="30"/>
                      </a:lnTo>
                      <a:lnTo>
                        <a:pt x="8" y="36"/>
                      </a:lnTo>
                      <a:lnTo>
                        <a:pt x="16" y="40"/>
                      </a:lnTo>
                      <a:lnTo>
                        <a:pt x="16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" name="Freeform 202"/>
                <p:cNvSpPr>
                  <a:spLocks/>
                </p:cNvSpPr>
                <p:nvPr/>
              </p:nvSpPr>
              <p:spPr bwMode="auto">
                <a:xfrm>
                  <a:off x="2076" y="2828"/>
                  <a:ext cx="28" cy="40"/>
                </a:xfrm>
                <a:custGeom>
                  <a:avLst/>
                  <a:gdLst>
                    <a:gd name="T0" fmla="*/ 28 w 28"/>
                    <a:gd name="T1" fmla="*/ 28 h 40"/>
                    <a:gd name="T2" fmla="*/ 26 w 28"/>
                    <a:gd name="T3" fmla="*/ 32 h 40"/>
                    <a:gd name="T4" fmla="*/ 24 w 28"/>
                    <a:gd name="T5" fmla="*/ 34 h 40"/>
                    <a:gd name="T6" fmla="*/ 22 w 28"/>
                    <a:gd name="T7" fmla="*/ 36 h 40"/>
                    <a:gd name="T8" fmla="*/ 18 w 28"/>
                    <a:gd name="T9" fmla="*/ 38 h 40"/>
                    <a:gd name="T10" fmla="*/ 16 w 28"/>
                    <a:gd name="T11" fmla="*/ 38 h 40"/>
                    <a:gd name="T12" fmla="*/ 12 w 28"/>
                    <a:gd name="T13" fmla="*/ 40 h 40"/>
                    <a:gd name="T14" fmla="*/ 8 w 28"/>
                    <a:gd name="T15" fmla="*/ 40 h 40"/>
                    <a:gd name="T16" fmla="*/ 6 w 28"/>
                    <a:gd name="T17" fmla="*/ 40 h 40"/>
                    <a:gd name="T18" fmla="*/ 2 w 28"/>
                    <a:gd name="T19" fmla="*/ 40 h 40"/>
                    <a:gd name="T20" fmla="*/ 0 w 28"/>
                    <a:gd name="T21" fmla="*/ 40 h 40"/>
                    <a:gd name="T22" fmla="*/ 8 w 28"/>
                    <a:gd name="T23" fmla="*/ 0 h 40"/>
                    <a:gd name="T24" fmla="*/ 10 w 28"/>
                    <a:gd name="T25" fmla="*/ 4 h 40"/>
                    <a:gd name="T26" fmla="*/ 14 w 28"/>
                    <a:gd name="T27" fmla="*/ 6 h 40"/>
                    <a:gd name="T28" fmla="*/ 16 w 28"/>
                    <a:gd name="T29" fmla="*/ 10 h 40"/>
                    <a:gd name="T30" fmla="*/ 20 w 28"/>
                    <a:gd name="T31" fmla="*/ 12 h 40"/>
                    <a:gd name="T32" fmla="*/ 22 w 28"/>
                    <a:gd name="T33" fmla="*/ 14 h 40"/>
                    <a:gd name="T34" fmla="*/ 24 w 28"/>
                    <a:gd name="T35" fmla="*/ 16 h 40"/>
                    <a:gd name="T36" fmla="*/ 26 w 28"/>
                    <a:gd name="T37" fmla="*/ 20 h 40"/>
                    <a:gd name="T38" fmla="*/ 28 w 28"/>
                    <a:gd name="T39" fmla="*/ 22 h 40"/>
                    <a:gd name="T40" fmla="*/ 28 w 28"/>
                    <a:gd name="T41" fmla="*/ 24 h 40"/>
                    <a:gd name="T42" fmla="*/ 28 w 28"/>
                    <a:gd name="T43" fmla="*/ 28 h 40"/>
                    <a:gd name="T44" fmla="*/ 28 w 28"/>
                    <a:gd name="T45" fmla="*/ 2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40">
                      <a:moveTo>
                        <a:pt x="28" y="28"/>
                      </a:moveTo>
                      <a:lnTo>
                        <a:pt x="26" y="32"/>
                      </a:lnTo>
                      <a:lnTo>
                        <a:pt x="24" y="34"/>
                      </a:lnTo>
                      <a:lnTo>
                        <a:pt x="22" y="36"/>
                      </a:lnTo>
                      <a:lnTo>
                        <a:pt x="18" y="38"/>
                      </a:lnTo>
                      <a:lnTo>
                        <a:pt x="16" y="38"/>
                      </a:lnTo>
                      <a:lnTo>
                        <a:pt x="12" y="40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8" y="0"/>
                      </a:lnTo>
                      <a:lnTo>
                        <a:pt x="10" y="4"/>
                      </a:lnTo>
                      <a:lnTo>
                        <a:pt x="14" y="6"/>
                      </a:lnTo>
                      <a:lnTo>
                        <a:pt x="16" y="10"/>
                      </a:lnTo>
                      <a:lnTo>
                        <a:pt x="20" y="12"/>
                      </a:lnTo>
                      <a:lnTo>
                        <a:pt x="22" y="14"/>
                      </a:lnTo>
                      <a:lnTo>
                        <a:pt x="24" y="16"/>
                      </a:lnTo>
                      <a:lnTo>
                        <a:pt x="26" y="20"/>
                      </a:lnTo>
                      <a:lnTo>
                        <a:pt x="28" y="22"/>
                      </a:lnTo>
                      <a:lnTo>
                        <a:pt x="28" y="24"/>
                      </a:lnTo>
                      <a:lnTo>
                        <a:pt x="28" y="28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" name="Freeform 203"/>
                <p:cNvSpPr>
                  <a:spLocks/>
                </p:cNvSpPr>
                <p:nvPr/>
              </p:nvSpPr>
              <p:spPr bwMode="auto">
                <a:xfrm>
                  <a:off x="3016" y="2828"/>
                  <a:ext cx="124" cy="108"/>
                </a:xfrm>
                <a:custGeom>
                  <a:avLst/>
                  <a:gdLst>
                    <a:gd name="T0" fmla="*/ 0 w 124"/>
                    <a:gd name="T1" fmla="*/ 108 h 108"/>
                    <a:gd name="T2" fmla="*/ 4 w 124"/>
                    <a:gd name="T3" fmla="*/ 86 h 108"/>
                    <a:gd name="T4" fmla="*/ 14 w 124"/>
                    <a:gd name="T5" fmla="*/ 72 h 108"/>
                    <a:gd name="T6" fmla="*/ 26 w 124"/>
                    <a:gd name="T7" fmla="*/ 62 h 108"/>
                    <a:gd name="T8" fmla="*/ 40 w 124"/>
                    <a:gd name="T9" fmla="*/ 56 h 108"/>
                    <a:gd name="T10" fmla="*/ 56 w 124"/>
                    <a:gd name="T11" fmla="*/ 52 h 108"/>
                    <a:gd name="T12" fmla="*/ 72 w 124"/>
                    <a:gd name="T13" fmla="*/ 46 h 108"/>
                    <a:gd name="T14" fmla="*/ 88 w 124"/>
                    <a:gd name="T15" fmla="*/ 42 h 108"/>
                    <a:gd name="T16" fmla="*/ 102 w 124"/>
                    <a:gd name="T17" fmla="*/ 32 h 108"/>
                    <a:gd name="T18" fmla="*/ 114 w 124"/>
                    <a:gd name="T19" fmla="*/ 20 h 108"/>
                    <a:gd name="T20" fmla="*/ 124 w 124"/>
                    <a:gd name="T21" fmla="*/ 0 h 108"/>
                    <a:gd name="T22" fmla="*/ 120 w 124"/>
                    <a:gd name="T23" fmla="*/ 14 h 108"/>
                    <a:gd name="T24" fmla="*/ 112 w 124"/>
                    <a:gd name="T25" fmla="*/ 26 h 108"/>
                    <a:gd name="T26" fmla="*/ 102 w 124"/>
                    <a:gd name="T27" fmla="*/ 36 h 108"/>
                    <a:gd name="T28" fmla="*/ 88 w 124"/>
                    <a:gd name="T29" fmla="*/ 46 h 108"/>
                    <a:gd name="T30" fmla="*/ 74 w 124"/>
                    <a:gd name="T31" fmla="*/ 54 h 108"/>
                    <a:gd name="T32" fmla="*/ 58 w 124"/>
                    <a:gd name="T33" fmla="*/ 64 h 108"/>
                    <a:gd name="T34" fmla="*/ 42 w 124"/>
                    <a:gd name="T35" fmla="*/ 72 h 108"/>
                    <a:gd name="T36" fmla="*/ 26 w 124"/>
                    <a:gd name="T37" fmla="*/ 84 h 108"/>
                    <a:gd name="T38" fmla="*/ 12 w 124"/>
                    <a:gd name="T39" fmla="*/ 94 h 108"/>
                    <a:gd name="T40" fmla="*/ 0 w 124"/>
                    <a:gd name="T41" fmla="*/ 108 h 108"/>
                    <a:gd name="T42" fmla="*/ 0 w 124"/>
                    <a:gd name="T43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4" h="108">
                      <a:moveTo>
                        <a:pt x="0" y="108"/>
                      </a:moveTo>
                      <a:lnTo>
                        <a:pt x="4" y="86"/>
                      </a:lnTo>
                      <a:lnTo>
                        <a:pt x="14" y="72"/>
                      </a:lnTo>
                      <a:lnTo>
                        <a:pt x="26" y="62"/>
                      </a:lnTo>
                      <a:lnTo>
                        <a:pt x="40" y="56"/>
                      </a:lnTo>
                      <a:lnTo>
                        <a:pt x="56" y="52"/>
                      </a:lnTo>
                      <a:lnTo>
                        <a:pt x="72" y="46"/>
                      </a:lnTo>
                      <a:lnTo>
                        <a:pt x="88" y="42"/>
                      </a:lnTo>
                      <a:lnTo>
                        <a:pt x="102" y="32"/>
                      </a:lnTo>
                      <a:lnTo>
                        <a:pt x="114" y="20"/>
                      </a:lnTo>
                      <a:lnTo>
                        <a:pt x="124" y="0"/>
                      </a:lnTo>
                      <a:lnTo>
                        <a:pt x="120" y="14"/>
                      </a:lnTo>
                      <a:lnTo>
                        <a:pt x="112" y="26"/>
                      </a:lnTo>
                      <a:lnTo>
                        <a:pt x="102" y="36"/>
                      </a:lnTo>
                      <a:lnTo>
                        <a:pt x="88" y="46"/>
                      </a:lnTo>
                      <a:lnTo>
                        <a:pt x="74" y="54"/>
                      </a:lnTo>
                      <a:lnTo>
                        <a:pt x="58" y="64"/>
                      </a:lnTo>
                      <a:lnTo>
                        <a:pt x="42" y="72"/>
                      </a:lnTo>
                      <a:lnTo>
                        <a:pt x="26" y="84"/>
                      </a:lnTo>
                      <a:lnTo>
                        <a:pt x="12" y="9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" name="Freeform 204"/>
                <p:cNvSpPr>
                  <a:spLocks/>
                </p:cNvSpPr>
                <p:nvPr/>
              </p:nvSpPr>
              <p:spPr bwMode="auto">
                <a:xfrm>
                  <a:off x="2884" y="2856"/>
                  <a:ext cx="36" cy="40"/>
                </a:xfrm>
                <a:custGeom>
                  <a:avLst/>
                  <a:gdLst>
                    <a:gd name="T0" fmla="*/ 36 w 36"/>
                    <a:gd name="T1" fmla="*/ 0 h 40"/>
                    <a:gd name="T2" fmla="*/ 0 w 36"/>
                    <a:gd name="T3" fmla="*/ 40 h 40"/>
                    <a:gd name="T4" fmla="*/ 36 w 36"/>
                    <a:gd name="T5" fmla="*/ 0 h 40"/>
                    <a:gd name="T6" fmla="*/ 36 w 36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40">
                      <a:moveTo>
                        <a:pt x="36" y="0"/>
                      </a:moveTo>
                      <a:lnTo>
                        <a:pt x="0" y="4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" name="Freeform 205"/>
                <p:cNvSpPr>
                  <a:spLocks/>
                </p:cNvSpPr>
                <p:nvPr/>
              </p:nvSpPr>
              <p:spPr bwMode="auto">
                <a:xfrm>
                  <a:off x="2342" y="2868"/>
                  <a:ext cx="54" cy="76"/>
                </a:xfrm>
                <a:custGeom>
                  <a:avLst/>
                  <a:gdLst>
                    <a:gd name="T0" fmla="*/ 30 w 54"/>
                    <a:gd name="T1" fmla="*/ 48 h 76"/>
                    <a:gd name="T2" fmla="*/ 30 w 54"/>
                    <a:gd name="T3" fmla="*/ 44 h 76"/>
                    <a:gd name="T4" fmla="*/ 30 w 54"/>
                    <a:gd name="T5" fmla="*/ 42 h 76"/>
                    <a:gd name="T6" fmla="*/ 30 w 54"/>
                    <a:gd name="T7" fmla="*/ 40 h 76"/>
                    <a:gd name="T8" fmla="*/ 30 w 54"/>
                    <a:gd name="T9" fmla="*/ 38 h 76"/>
                    <a:gd name="T10" fmla="*/ 28 w 54"/>
                    <a:gd name="T11" fmla="*/ 36 h 76"/>
                    <a:gd name="T12" fmla="*/ 28 w 54"/>
                    <a:gd name="T13" fmla="*/ 34 h 76"/>
                    <a:gd name="T14" fmla="*/ 26 w 54"/>
                    <a:gd name="T15" fmla="*/ 32 h 76"/>
                    <a:gd name="T16" fmla="*/ 24 w 54"/>
                    <a:gd name="T17" fmla="*/ 30 h 76"/>
                    <a:gd name="T18" fmla="*/ 24 w 54"/>
                    <a:gd name="T19" fmla="*/ 30 h 76"/>
                    <a:gd name="T20" fmla="*/ 22 w 54"/>
                    <a:gd name="T21" fmla="*/ 28 h 76"/>
                    <a:gd name="T22" fmla="*/ 20 w 54"/>
                    <a:gd name="T23" fmla="*/ 32 h 76"/>
                    <a:gd name="T24" fmla="*/ 16 w 54"/>
                    <a:gd name="T25" fmla="*/ 38 h 76"/>
                    <a:gd name="T26" fmla="*/ 12 w 54"/>
                    <a:gd name="T27" fmla="*/ 42 h 76"/>
                    <a:gd name="T28" fmla="*/ 8 w 54"/>
                    <a:gd name="T29" fmla="*/ 46 h 76"/>
                    <a:gd name="T30" fmla="*/ 6 w 54"/>
                    <a:gd name="T31" fmla="*/ 50 h 76"/>
                    <a:gd name="T32" fmla="*/ 4 w 54"/>
                    <a:gd name="T33" fmla="*/ 56 h 76"/>
                    <a:gd name="T34" fmla="*/ 2 w 54"/>
                    <a:gd name="T35" fmla="*/ 60 h 76"/>
                    <a:gd name="T36" fmla="*/ 0 w 54"/>
                    <a:gd name="T37" fmla="*/ 66 h 76"/>
                    <a:gd name="T38" fmla="*/ 0 w 54"/>
                    <a:gd name="T39" fmla="*/ 70 h 76"/>
                    <a:gd name="T40" fmla="*/ 2 w 54"/>
                    <a:gd name="T41" fmla="*/ 76 h 76"/>
                    <a:gd name="T42" fmla="*/ 0 w 54"/>
                    <a:gd name="T43" fmla="*/ 70 h 76"/>
                    <a:gd name="T44" fmla="*/ 0 w 54"/>
                    <a:gd name="T45" fmla="*/ 62 h 76"/>
                    <a:gd name="T46" fmla="*/ 0 w 54"/>
                    <a:gd name="T47" fmla="*/ 54 h 76"/>
                    <a:gd name="T48" fmla="*/ 4 w 54"/>
                    <a:gd name="T49" fmla="*/ 44 h 76"/>
                    <a:gd name="T50" fmla="*/ 10 w 54"/>
                    <a:gd name="T51" fmla="*/ 36 h 76"/>
                    <a:gd name="T52" fmla="*/ 16 w 54"/>
                    <a:gd name="T53" fmla="*/ 26 h 76"/>
                    <a:gd name="T54" fmla="*/ 24 w 54"/>
                    <a:gd name="T55" fmla="*/ 18 h 76"/>
                    <a:gd name="T56" fmla="*/ 32 w 54"/>
                    <a:gd name="T57" fmla="*/ 10 h 76"/>
                    <a:gd name="T58" fmla="*/ 40 w 54"/>
                    <a:gd name="T59" fmla="*/ 4 h 76"/>
                    <a:gd name="T60" fmla="*/ 50 w 54"/>
                    <a:gd name="T61" fmla="*/ 0 h 76"/>
                    <a:gd name="T62" fmla="*/ 54 w 54"/>
                    <a:gd name="T63" fmla="*/ 2 h 76"/>
                    <a:gd name="T64" fmla="*/ 54 w 54"/>
                    <a:gd name="T65" fmla="*/ 4 h 76"/>
                    <a:gd name="T66" fmla="*/ 52 w 54"/>
                    <a:gd name="T67" fmla="*/ 8 h 76"/>
                    <a:gd name="T68" fmla="*/ 48 w 54"/>
                    <a:gd name="T69" fmla="*/ 12 h 76"/>
                    <a:gd name="T70" fmla="*/ 42 w 54"/>
                    <a:gd name="T71" fmla="*/ 16 h 76"/>
                    <a:gd name="T72" fmla="*/ 38 w 54"/>
                    <a:gd name="T73" fmla="*/ 22 h 76"/>
                    <a:gd name="T74" fmla="*/ 32 w 54"/>
                    <a:gd name="T75" fmla="*/ 28 h 76"/>
                    <a:gd name="T76" fmla="*/ 30 w 54"/>
                    <a:gd name="T77" fmla="*/ 34 h 76"/>
                    <a:gd name="T78" fmla="*/ 28 w 54"/>
                    <a:gd name="T79" fmla="*/ 42 h 76"/>
                    <a:gd name="T80" fmla="*/ 30 w 54"/>
                    <a:gd name="T81" fmla="*/ 48 h 76"/>
                    <a:gd name="T82" fmla="*/ 30 w 54"/>
                    <a:gd name="T83" fmla="*/ 4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4" h="76">
                      <a:moveTo>
                        <a:pt x="30" y="48"/>
                      </a:moveTo>
                      <a:lnTo>
                        <a:pt x="30" y="44"/>
                      </a:lnTo>
                      <a:lnTo>
                        <a:pt x="30" y="42"/>
                      </a:lnTo>
                      <a:lnTo>
                        <a:pt x="30" y="40"/>
                      </a:lnTo>
                      <a:lnTo>
                        <a:pt x="30" y="38"/>
                      </a:lnTo>
                      <a:lnTo>
                        <a:pt x="28" y="36"/>
                      </a:lnTo>
                      <a:lnTo>
                        <a:pt x="28" y="34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2" y="28"/>
                      </a:lnTo>
                      <a:lnTo>
                        <a:pt x="20" y="32"/>
                      </a:lnTo>
                      <a:lnTo>
                        <a:pt x="16" y="38"/>
                      </a:lnTo>
                      <a:lnTo>
                        <a:pt x="12" y="42"/>
                      </a:lnTo>
                      <a:lnTo>
                        <a:pt x="8" y="46"/>
                      </a:lnTo>
                      <a:lnTo>
                        <a:pt x="6" y="50"/>
                      </a:lnTo>
                      <a:lnTo>
                        <a:pt x="4" y="56"/>
                      </a:lnTo>
                      <a:lnTo>
                        <a:pt x="2" y="60"/>
                      </a:ln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2" y="76"/>
                      </a:lnTo>
                      <a:lnTo>
                        <a:pt x="0" y="70"/>
                      </a:lnTo>
                      <a:lnTo>
                        <a:pt x="0" y="62"/>
                      </a:lnTo>
                      <a:lnTo>
                        <a:pt x="0" y="54"/>
                      </a:lnTo>
                      <a:lnTo>
                        <a:pt x="4" y="44"/>
                      </a:lnTo>
                      <a:lnTo>
                        <a:pt x="10" y="36"/>
                      </a:lnTo>
                      <a:lnTo>
                        <a:pt x="16" y="26"/>
                      </a:lnTo>
                      <a:lnTo>
                        <a:pt x="24" y="18"/>
                      </a:lnTo>
                      <a:lnTo>
                        <a:pt x="32" y="10"/>
                      </a:lnTo>
                      <a:lnTo>
                        <a:pt x="40" y="4"/>
                      </a:lnTo>
                      <a:lnTo>
                        <a:pt x="50" y="0"/>
                      </a:lnTo>
                      <a:lnTo>
                        <a:pt x="54" y="2"/>
                      </a:lnTo>
                      <a:lnTo>
                        <a:pt x="54" y="4"/>
                      </a:lnTo>
                      <a:lnTo>
                        <a:pt x="52" y="8"/>
                      </a:lnTo>
                      <a:lnTo>
                        <a:pt x="48" y="12"/>
                      </a:lnTo>
                      <a:lnTo>
                        <a:pt x="42" y="16"/>
                      </a:lnTo>
                      <a:lnTo>
                        <a:pt x="38" y="22"/>
                      </a:lnTo>
                      <a:lnTo>
                        <a:pt x="32" y="28"/>
                      </a:lnTo>
                      <a:lnTo>
                        <a:pt x="30" y="34"/>
                      </a:lnTo>
                      <a:lnTo>
                        <a:pt x="28" y="42"/>
                      </a:lnTo>
                      <a:lnTo>
                        <a:pt x="30" y="48"/>
                      </a:lnTo>
                      <a:lnTo>
                        <a:pt x="3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" name="Freeform 206"/>
                <p:cNvSpPr>
                  <a:spLocks/>
                </p:cNvSpPr>
                <p:nvPr/>
              </p:nvSpPr>
              <p:spPr bwMode="auto">
                <a:xfrm>
                  <a:off x="1644" y="2876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0 h 48"/>
                    <a:gd name="T4" fmla="*/ 8 w 8"/>
                    <a:gd name="T5" fmla="*/ 48 h 48"/>
                    <a:gd name="T6" fmla="*/ 0 w 8"/>
                    <a:gd name="T7" fmla="*/ 48 h 48"/>
                    <a:gd name="T8" fmla="*/ 0 w 8"/>
                    <a:gd name="T9" fmla="*/ 0 h 48"/>
                    <a:gd name="T10" fmla="*/ 0 w 8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4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" name="Freeform 207"/>
                <p:cNvSpPr>
                  <a:spLocks/>
                </p:cNvSpPr>
                <p:nvPr/>
              </p:nvSpPr>
              <p:spPr bwMode="auto">
                <a:xfrm>
                  <a:off x="1924" y="2888"/>
                  <a:ext cx="28" cy="36"/>
                </a:xfrm>
                <a:custGeom>
                  <a:avLst/>
                  <a:gdLst>
                    <a:gd name="T0" fmla="*/ 28 w 28"/>
                    <a:gd name="T1" fmla="*/ 28 h 36"/>
                    <a:gd name="T2" fmla="*/ 26 w 28"/>
                    <a:gd name="T3" fmla="*/ 32 h 36"/>
                    <a:gd name="T4" fmla="*/ 24 w 28"/>
                    <a:gd name="T5" fmla="*/ 34 h 36"/>
                    <a:gd name="T6" fmla="*/ 22 w 28"/>
                    <a:gd name="T7" fmla="*/ 36 h 36"/>
                    <a:gd name="T8" fmla="*/ 18 w 28"/>
                    <a:gd name="T9" fmla="*/ 36 h 36"/>
                    <a:gd name="T10" fmla="*/ 16 w 28"/>
                    <a:gd name="T11" fmla="*/ 36 h 36"/>
                    <a:gd name="T12" fmla="*/ 12 w 28"/>
                    <a:gd name="T13" fmla="*/ 36 h 36"/>
                    <a:gd name="T14" fmla="*/ 8 w 28"/>
                    <a:gd name="T15" fmla="*/ 36 h 36"/>
                    <a:gd name="T16" fmla="*/ 6 w 28"/>
                    <a:gd name="T17" fmla="*/ 36 h 36"/>
                    <a:gd name="T18" fmla="*/ 2 w 28"/>
                    <a:gd name="T19" fmla="*/ 36 h 36"/>
                    <a:gd name="T20" fmla="*/ 0 w 28"/>
                    <a:gd name="T21" fmla="*/ 36 h 36"/>
                    <a:gd name="T22" fmla="*/ 16 w 28"/>
                    <a:gd name="T23" fmla="*/ 0 h 36"/>
                    <a:gd name="T24" fmla="*/ 16 w 28"/>
                    <a:gd name="T25" fmla="*/ 2 h 36"/>
                    <a:gd name="T26" fmla="*/ 16 w 28"/>
                    <a:gd name="T27" fmla="*/ 6 h 36"/>
                    <a:gd name="T28" fmla="*/ 16 w 28"/>
                    <a:gd name="T29" fmla="*/ 8 h 36"/>
                    <a:gd name="T30" fmla="*/ 16 w 28"/>
                    <a:gd name="T31" fmla="*/ 12 h 36"/>
                    <a:gd name="T32" fmla="*/ 18 w 28"/>
                    <a:gd name="T33" fmla="*/ 16 h 36"/>
                    <a:gd name="T34" fmla="*/ 18 w 28"/>
                    <a:gd name="T35" fmla="*/ 18 h 36"/>
                    <a:gd name="T36" fmla="*/ 20 w 28"/>
                    <a:gd name="T37" fmla="*/ 22 h 36"/>
                    <a:gd name="T38" fmla="*/ 22 w 28"/>
                    <a:gd name="T39" fmla="*/ 24 h 36"/>
                    <a:gd name="T40" fmla="*/ 24 w 28"/>
                    <a:gd name="T41" fmla="*/ 26 h 36"/>
                    <a:gd name="T42" fmla="*/ 28 w 28"/>
                    <a:gd name="T43" fmla="*/ 28 h 36"/>
                    <a:gd name="T44" fmla="*/ 28 w 28"/>
                    <a:gd name="T45" fmla="*/ 2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36">
                      <a:moveTo>
                        <a:pt x="28" y="28"/>
                      </a:moveTo>
                      <a:lnTo>
                        <a:pt x="26" y="32"/>
                      </a:lnTo>
                      <a:lnTo>
                        <a:pt x="24" y="34"/>
                      </a:lnTo>
                      <a:lnTo>
                        <a:pt x="22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2" y="36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20" y="22"/>
                      </a:lnTo>
                      <a:lnTo>
                        <a:pt x="22" y="24"/>
                      </a:lnTo>
                      <a:lnTo>
                        <a:pt x="24" y="26"/>
                      </a:lnTo>
                      <a:lnTo>
                        <a:pt x="28" y="28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" name="Freeform 208"/>
                <p:cNvSpPr>
                  <a:spLocks/>
                </p:cNvSpPr>
                <p:nvPr/>
              </p:nvSpPr>
              <p:spPr bwMode="auto">
                <a:xfrm>
                  <a:off x="2060" y="2896"/>
                  <a:ext cx="16" cy="40"/>
                </a:xfrm>
                <a:custGeom>
                  <a:avLst/>
                  <a:gdLst>
                    <a:gd name="T0" fmla="*/ 8 w 16"/>
                    <a:gd name="T1" fmla="*/ 40 h 40"/>
                    <a:gd name="T2" fmla="*/ 2 w 16"/>
                    <a:gd name="T3" fmla="*/ 36 h 40"/>
                    <a:gd name="T4" fmla="*/ 0 w 16"/>
                    <a:gd name="T5" fmla="*/ 32 h 40"/>
                    <a:gd name="T6" fmla="*/ 0 w 16"/>
                    <a:gd name="T7" fmla="*/ 28 h 40"/>
                    <a:gd name="T8" fmla="*/ 0 w 16"/>
                    <a:gd name="T9" fmla="*/ 24 h 40"/>
                    <a:gd name="T10" fmla="*/ 2 w 16"/>
                    <a:gd name="T11" fmla="*/ 20 h 40"/>
                    <a:gd name="T12" fmla="*/ 4 w 16"/>
                    <a:gd name="T13" fmla="*/ 16 h 40"/>
                    <a:gd name="T14" fmla="*/ 6 w 16"/>
                    <a:gd name="T15" fmla="*/ 12 h 40"/>
                    <a:gd name="T16" fmla="*/ 10 w 16"/>
                    <a:gd name="T17" fmla="*/ 8 h 40"/>
                    <a:gd name="T18" fmla="*/ 14 w 16"/>
                    <a:gd name="T19" fmla="*/ 4 h 40"/>
                    <a:gd name="T20" fmla="*/ 16 w 16"/>
                    <a:gd name="T21" fmla="*/ 0 h 40"/>
                    <a:gd name="T22" fmla="*/ 16 w 16"/>
                    <a:gd name="T23" fmla="*/ 40 h 40"/>
                    <a:gd name="T24" fmla="*/ 8 w 16"/>
                    <a:gd name="T25" fmla="*/ 40 h 40"/>
                    <a:gd name="T26" fmla="*/ 8 w 16"/>
                    <a:gd name="T2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40">
                      <a:moveTo>
                        <a:pt x="8" y="40"/>
                      </a:move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2" y="20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10" y="8"/>
                      </a:lnTo>
                      <a:lnTo>
                        <a:pt x="14" y="4"/>
                      </a:lnTo>
                      <a:lnTo>
                        <a:pt x="16" y="0"/>
                      </a:lnTo>
                      <a:lnTo>
                        <a:pt x="16" y="40"/>
                      </a:lnTo>
                      <a:lnTo>
                        <a:pt x="8" y="40"/>
                      </a:lnTo>
                      <a:lnTo>
                        <a:pt x="8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" name="Freeform 209"/>
                <p:cNvSpPr>
                  <a:spLocks/>
                </p:cNvSpPr>
                <p:nvPr/>
              </p:nvSpPr>
              <p:spPr bwMode="auto">
                <a:xfrm>
                  <a:off x="2400" y="2904"/>
                  <a:ext cx="40" cy="88"/>
                </a:xfrm>
                <a:custGeom>
                  <a:avLst/>
                  <a:gdLst>
                    <a:gd name="T0" fmla="*/ 4 w 40"/>
                    <a:gd name="T1" fmla="*/ 88 h 88"/>
                    <a:gd name="T2" fmla="*/ 2 w 40"/>
                    <a:gd name="T3" fmla="*/ 76 h 88"/>
                    <a:gd name="T4" fmla="*/ 0 w 40"/>
                    <a:gd name="T5" fmla="*/ 66 h 88"/>
                    <a:gd name="T6" fmla="*/ 2 w 40"/>
                    <a:gd name="T7" fmla="*/ 56 h 88"/>
                    <a:gd name="T8" fmla="*/ 4 w 40"/>
                    <a:gd name="T9" fmla="*/ 46 h 88"/>
                    <a:gd name="T10" fmla="*/ 8 w 40"/>
                    <a:gd name="T11" fmla="*/ 38 h 88"/>
                    <a:gd name="T12" fmla="*/ 14 w 40"/>
                    <a:gd name="T13" fmla="*/ 30 h 88"/>
                    <a:gd name="T14" fmla="*/ 20 w 40"/>
                    <a:gd name="T15" fmla="*/ 22 h 88"/>
                    <a:gd name="T16" fmla="*/ 26 w 40"/>
                    <a:gd name="T17" fmla="*/ 14 h 88"/>
                    <a:gd name="T18" fmla="*/ 32 w 40"/>
                    <a:gd name="T19" fmla="*/ 8 h 88"/>
                    <a:gd name="T20" fmla="*/ 40 w 40"/>
                    <a:gd name="T21" fmla="*/ 0 h 88"/>
                    <a:gd name="T22" fmla="*/ 34 w 40"/>
                    <a:gd name="T23" fmla="*/ 8 h 88"/>
                    <a:gd name="T24" fmla="*/ 28 w 40"/>
                    <a:gd name="T25" fmla="*/ 16 h 88"/>
                    <a:gd name="T26" fmla="*/ 22 w 40"/>
                    <a:gd name="T27" fmla="*/ 24 h 88"/>
                    <a:gd name="T28" fmla="*/ 16 w 40"/>
                    <a:gd name="T29" fmla="*/ 32 h 88"/>
                    <a:gd name="T30" fmla="*/ 12 w 40"/>
                    <a:gd name="T31" fmla="*/ 42 h 88"/>
                    <a:gd name="T32" fmla="*/ 8 w 40"/>
                    <a:gd name="T33" fmla="*/ 50 h 88"/>
                    <a:gd name="T34" fmla="*/ 4 w 40"/>
                    <a:gd name="T35" fmla="*/ 58 h 88"/>
                    <a:gd name="T36" fmla="*/ 2 w 40"/>
                    <a:gd name="T37" fmla="*/ 68 h 88"/>
                    <a:gd name="T38" fmla="*/ 2 w 40"/>
                    <a:gd name="T39" fmla="*/ 78 h 88"/>
                    <a:gd name="T40" fmla="*/ 4 w 40"/>
                    <a:gd name="T41" fmla="*/ 88 h 88"/>
                    <a:gd name="T42" fmla="*/ 4 w 40"/>
                    <a:gd name="T43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0" h="88">
                      <a:moveTo>
                        <a:pt x="4" y="88"/>
                      </a:moveTo>
                      <a:lnTo>
                        <a:pt x="2" y="76"/>
                      </a:lnTo>
                      <a:lnTo>
                        <a:pt x="0" y="66"/>
                      </a:lnTo>
                      <a:lnTo>
                        <a:pt x="2" y="56"/>
                      </a:lnTo>
                      <a:lnTo>
                        <a:pt x="4" y="46"/>
                      </a:lnTo>
                      <a:lnTo>
                        <a:pt x="8" y="38"/>
                      </a:lnTo>
                      <a:lnTo>
                        <a:pt x="14" y="30"/>
                      </a:lnTo>
                      <a:lnTo>
                        <a:pt x="20" y="22"/>
                      </a:lnTo>
                      <a:lnTo>
                        <a:pt x="26" y="14"/>
                      </a:lnTo>
                      <a:lnTo>
                        <a:pt x="32" y="8"/>
                      </a:lnTo>
                      <a:lnTo>
                        <a:pt x="40" y="0"/>
                      </a:lnTo>
                      <a:lnTo>
                        <a:pt x="34" y="8"/>
                      </a:lnTo>
                      <a:lnTo>
                        <a:pt x="28" y="16"/>
                      </a:lnTo>
                      <a:lnTo>
                        <a:pt x="22" y="24"/>
                      </a:lnTo>
                      <a:lnTo>
                        <a:pt x="16" y="32"/>
                      </a:lnTo>
                      <a:lnTo>
                        <a:pt x="12" y="42"/>
                      </a:lnTo>
                      <a:lnTo>
                        <a:pt x="8" y="50"/>
                      </a:lnTo>
                      <a:lnTo>
                        <a:pt x="4" y="58"/>
                      </a:lnTo>
                      <a:lnTo>
                        <a:pt x="2" y="68"/>
                      </a:lnTo>
                      <a:lnTo>
                        <a:pt x="2" y="78"/>
                      </a:lnTo>
                      <a:lnTo>
                        <a:pt x="4" y="88"/>
                      </a:lnTo>
                      <a:lnTo>
                        <a:pt x="4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" name="Freeform 210"/>
                <p:cNvSpPr>
                  <a:spLocks/>
                </p:cNvSpPr>
                <p:nvPr/>
              </p:nvSpPr>
              <p:spPr bwMode="auto">
                <a:xfrm>
                  <a:off x="2768" y="2916"/>
                  <a:ext cx="36" cy="36"/>
                </a:xfrm>
                <a:custGeom>
                  <a:avLst/>
                  <a:gdLst>
                    <a:gd name="T0" fmla="*/ 36 w 36"/>
                    <a:gd name="T1" fmla="*/ 0 h 36"/>
                    <a:gd name="T2" fmla="*/ 0 w 36"/>
                    <a:gd name="T3" fmla="*/ 36 h 36"/>
                    <a:gd name="T4" fmla="*/ 36 w 36"/>
                    <a:gd name="T5" fmla="*/ 0 h 36"/>
                    <a:gd name="T6" fmla="*/ 36 w 36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36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" name="Freeform 211"/>
                <p:cNvSpPr>
                  <a:spLocks/>
                </p:cNvSpPr>
                <p:nvPr/>
              </p:nvSpPr>
              <p:spPr bwMode="auto">
                <a:xfrm>
                  <a:off x="3104" y="2924"/>
                  <a:ext cx="132" cy="96"/>
                </a:xfrm>
                <a:custGeom>
                  <a:avLst/>
                  <a:gdLst>
                    <a:gd name="T0" fmla="*/ 20 w 132"/>
                    <a:gd name="T1" fmla="*/ 96 h 96"/>
                    <a:gd name="T2" fmla="*/ 36 w 132"/>
                    <a:gd name="T3" fmla="*/ 76 h 96"/>
                    <a:gd name="T4" fmla="*/ 34 w 132"/>
                    <a:gd name="T5" fmla="*/ 72 h 96"/>
                    <a:gd name="T6" fmla="*/ 32 w 132"/>
                    <a:gd name="T7" fmla="*/ 70 h 96"/>
                    <a:gd name="T8" fmla="*/ 28 w 132"/>
                    <a:gd name="T9" fmla="*/ 68 h 96"/>
                    <a:gd name="T10" fmla="*/ 24 w 132"/>
                    <a:gd name="T11" fmla="*/ 68 h 96"/>
                    <a:gd name="T12" fmla="*/ 20 w 132"/>
                    <a:gd name="T13" fmla="*/ 68 h 96"/>
                    <a:gd name="T14" fmla="*/ 16 w 132"/>
                    <a:gd name="T15" fmla="*/ 68 h 96"/>
                    <a:gd name="T16" fmla="*/ 12 w 132"/>
                    <a:gd name="T17" fmla="*/ 68 h 96"/>
                    <a:gd name="T18" fmla="*/ 8 w 132"/>
                    <a:gd name="T19" fmla="*/ 70 h 96"/>
                    <a:gd name="T20" fmla="*/ 4 w 132"/>
                    <a:gd name="T21" fmla="*/ 68 h 96"/>
                    <a:gd name="T22" fmla="*/ 0 w 132"/>
                    <a:gd name="T23" fmla="*/ 68 h 96"/>
                    <a:gd name="T24" fmla="*/ 6 w 132"/>
                    <a:gd name="T25" fmla="*/ 60 h 96"/>
                    <a:gd name="T26" fmla="*/ 12 w 132"/>
                    <a:gd name="T27" fmla="*/ 52 h 96"/>
                    <a:gd name="T28" fmla="*/ 20 w 132"/>
                    <a:gd name="T29" fmla="*/ 46 h 96"/>
                    <a:gd name="T30" fmla="*/ 28 w 132"/>
                    <a:gd name="T31" fmla="*/ 40 h 96"/>
                    <a:gd name="T32" fmla="*/ 36 w 132"/>
                    <a:gd name="T33" fmla="*/ 34 h 96"/>
                    <a:gd name="T34" fmla="*/ 44 w 132"/>
                    <a:gd name="T35" fmla="*/ 30 h 96"/>
                    <a:gd name="T36" fmla="*/ 54 w 132"/>
                    <a:gd name="T37" fmla="*/ 28 h 96"/>
                    <a:gd name="T38" fmla="*/ 64 w 132"/>
                    <a:gd name="T39" fmla="*/ 26 h 96"/>
                    <a:gd name="T40" fmla="*/ 74 w 132"/>
                    <a:gd name="T41" fmla="*/ 26 h 96"/>
                    <a:gd name="T42" fmla="*/ 84 w 132"/>
                    <a:gd name="T43" fmla="*/ 28 h 96"/>
                    <a:gd name="T44" fmla="*/ 82 w 132"/>
                    <a:gd name="T45" fmla="*/ 30 h 96"/>
                    <a:gd name="T46" fmla="*/ 82 w 132"/>
                    <a:gd name="T47" fmla="*/ 32 h 96"/>
                    <a:gd name="T48" fmla="*/ 80 w 132"/>
                    <a:gd name="T49" fmla="*/ 34 h 96"/>
                    <a:gd name="T50" fmla="*/ 78 w 132"/>
                    <a:gd name="T51" fmla="*/ 36 h 96"/>
                    <a:gd name="T52" fmla="*/ 76 w 132"/>
                    <a:gd name="T53" fmla="*/ 38 h 96"/>
                    <a:gd name="T54" fmla="*/ 76 w 132"/>
                    <a:gd name="T55" fmla="*/ 40 h 96"/>
                    <a:gd name="T56" fmla="*/ 76 w 132"/>
                    <a:gd name="T57" fmla="*/ 42 h 96"/>
                    <a:gd name="T58" fmla="*/ 74 w 132"/>
                    <a:gd name="T59" fmla="*/ 44 h 96"/>
                    <a:gd name="T60" fmla="*/ 74 w 132"/>
                    <a:gd name="T61" fmla="*/ 46 h 96"/>
                    <a:gd name="T62" fmla="*/ 76 w 132"/>
                    <a:gd name="T63" fmla="*/ 48 h 96"/>
                    <a:gd name="T64" fmla="*/ 84 w 132"/>
                    <a:gd name="T65" fmla="*/ 60 h 96"/>
                    <a:gd name="T66" fmla="*/ 132 w 132"/>
                    <a:gd name="T67" fmla="*/ 0 h 96"/>
                    <a:gd name="T68" fmla="*/ 122 w 132"/>
                    <a:gd name="T69" fmla="*/ 14 h 96"/>
                    <a:gd name="T70" fmla="*/ 114 w 132"/>
                    <a:gd name="T71" fmla="*/ 26 h 96"/>
                    <a:gd name="T72" fmla="*/ 104 w 132"/>
                    <a:gd name="T73" fmla="*/ 38 h 96"/>
                    <a:gd name="T74" fmla="*/ 94 w 132"/>
                    <a:gd name="T75" fmla="*/ 50 h 96"/>
                    <a:gd name="T76" fmla="*/ 84 w 132"/>
                    <a:gd name="T77" fmla="*/ 62 h 96"/>
                    <a:gd name="T78" fmla="*/ 74 w 132"/>
                    <a:gd name="T79" fmla="*/ 72 h 96"/>
                    <a:gd name="T80" fmla="*/ 62 w 132"/>
                    <a:gd name="T81" fmla="*/ 80 h 96"/>
                    <a:gd name="T82" fmla="*/ 50 w 132"/>
                    <a:gd name="T83" fmla="*/ 88 h 96"/>
                    <a:gd name="T84" fmla="*/ 36 w 132"/>
                    <a:gd name="T85" fmla="*/ 92 h 96"/>
                    <a:gd name="T86" fmla="*/ 20 w 132"/>
                    <a:gd name="T87" fmla="*/ 96 h 96"/>
                    <a:gd name="T88" fmla="*/ 20 w 132"/>
                    <a:gd name="T89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32" h="96">
                      <a:moveTo>
                        <a:pt x="20" y="96"/>
                      </a:moveTo>
                      <a:lnTo>
                        <a:pt x="36" y="76"/>
                      </a:lnTo>
                      <a:lnTo>
                        <a:pt x="34" y="72"/>
                      </a:lnTo>
                      <a:lnTo>
                        <a:pt x="32" y="70"/>
                      </a:lnTo>
                      <a:lnTo>
                        <a:pt x="28" y="68"/>
                      </a:lnTo>
                      <a:lnTo>
                        <a:pt x="24" y="68"/>
                      </a:lnTo>
                      <a:lnTo>
                        <a:pt x="20" y="68"/>
                      </a:lnTo>
                      <a:lnTo>
                        <a:pt x="16" y="68"/>
                      </a:lnTo>
                      <a:lnTo>
                        <a:pt x="12" y="68"/>
                      </a:lnTo>
                      <a:lnTo>
                        <a:pt x="8" y="70"/>
                      </a:lnTo>
                      <a:lnTo>
                        <a:pt x="4" y="68"/>
                      </a:lnTo>
                      <a:lnTo>
                        <a:pt x="0" y="68"/>
                      </a:lnTo>
                      <a:lnTo>
                        <a:pt x="6" y="60"/>
                      </a:lnTo>
                      <a:lnTo>
                        <a:pt x="12" y="52"/>
                      </a:lnTo>
                      <a:lnTo>
                        <a:pt x="20" y="46"/>
                      </a:lnTo>
                      <a:lnTo>
                        <a:pt x="28" y="40"/>
                      </a:lnTo>
                      <a:lnTo>
                        <a:pt x="36" y="34"/>
                      </a:lnTo>
                      <a:lnTo>
                        <a:pt x="44" y="30"/>
                      </a:lnTo>
                      <a:lnTo>
                        <a:pt x="54" y="28"/>
                      </a:lnTo>
                      <a:lnTo>
                        <a:pt x="64" y="26"/>
                      </a:lnTo>
                      <a:lnTo>
                        <a:pt x="74" y="26"/>
                      </a:lnTo>
                      <a:lnTo>
                        <a:pt x="84" y="28"/>
                      </a:lnTo>
                      <a:lnTo>
                        <a:pt x="82" y="30"/>
                      </a:lnTo>
                      <a:lnTo>
                        <a:pt x="82" y="32"/>
                      </a:lnTo>
                      <a:lnTo>
                        <a:pt x="80" y="34"/>
                      </a:lnTo>
                      <a:lnTo>
                        <a:pt x="78" y="36"/>
                      </a:lnTo>
                      <a:lnTo>
                        <a:pt x="76" y="38"/>
                      </a:lnTo>
                      <a:lnTo>
                        <a:pt x="76" y="40"/>
                      </a:lnTo>
                      <a:lnTo>
                        <a:pt x="76" y="42"/>
                      </a:lnTo>
                      <a:lnTo>
                        <a:pt x="74" y="44"/>
                      </a:lnTo>
                      <a:lnTo>
                        <a:pt x="74" y="46"/>
                      </a:lnTo>
                      <a:lnTo>
                        <a:pt x="76" y="48"/>
                      </a:lnTo>
                      <a:lnTo>
                        <a:pt x="84" y="60"/>
                      </a:lnTo>
                      <a:lnTo>
                        <a:pt x="132" y="0"/>
                      </a:lnTo>
                      <a:lnTo>
                        <a:pt x="122" y="14"/>
                      </a:lnTo>
                      <a:lnTo>
                        <a:pt x="114" y="26"/>
                      </a:lnTo>
                      <a:lnTo>
                        <a:pt x="104" y="38"/>
                      </a:lnTo>
                      <a:lnTo>
                        <a:pt x="94" y="50"/>
                      </a:lnTo>
                      <a:lnTo>
                        <a:pt x="84" y="62"/>
                      </a:lnTo>
                      <a:lnTo>
                        <a:pt x="74" y="72"/>
                      </a:lnTo>
                      <a:lnTo>
                        <a:pt x="62" y="80"/>
                      </a:lnTo>
                      <a:lnTo>
                        <a:pt x="50" y="88"/>
                      </a:lnTo>
                      <a:lnTo>
                        <a:pt x="36" y="92"/>
                      </a:lnTo>
                      <a:lnTo>
                        <a:pt x="20" y="96"/>
                      </a:lnTo>
                      <a:lnTo>
                        <a:pt x="20" y="9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" name="Freeform 212"/>
                <p:cNvSpPr>
                  <a:spLocks/>
                </p:cNvSpPr>
                <p:nvPr/>
              </p:nvSpPr>
              <p:spPr bwMode="auto">
                <a:xfrm>
                  <a:off x="3872" y="2924"/>
                  <a:ext cx="36" cy="40"/>
                </a:xfrm>
                <a:custGeom>
                  <a:avLst/>
                  <a:gdLst>
                    <a:gd name="T0" fmla="*/ 36 w 36"/>
                    <a:gd name="T1" fmla="*/ 0 h 40"/>
                    <a:gd name="T2" fmla="*/ 0 w 36"/>
                    <a:gd name="T3" fmla="*/ 40 h 40"/>
                    <a:gd name="T4" fmla="*/ 36 w 36"/>
                    <a:gd name="T5" fmla="*/ 0 h 40"/>
                    <a:gd name="T6" fmla="*/ 36 w 36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40">
                      <a:moveTo>
                        <a:pt x="36" y="0"/>
                      </a:moveTo>
                      <a:lnTo>
                        <a:pt x="0" y="4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" name="Freeform 213"/>
                <p:cNvSpPr>
                  <a:spLocks/>
                </p:cNvSpPr>
                <p:nvPr/>
              </p:nvSpPr>
              <p:spPr bwMode="auto">
                <a:xfrm>
                  <a:off x="1684" y="2936"/>
                  <a:ext cx="8" cy="64"/>
                </a:xfrm>
                <a:custGeom>
                  <a:avLst/>
                  <a:gdLst>
                    <a:gd name="T0" fmla="*/ 0 w 8"/>
                    <a:gd name="T1" fmla="*/ 0 h 64"/>
                    <a:gd name="T2" fmla="*/ 8 w 8"/>
                    <a:gd name="T3" fmla="*/ 64 h 64"/>
                    <a:gd name="T4" fmla="*/ 0 w 8"/>
                    <a:gd name="T5" fmla="*/ 0 h 64"/>
                    <a:gd name="T6" fmla="*/ 0 w 8"/>
                    <a:gd name="T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4">
                      <a:moveTo>
                        <a:pt x="0" y="0"/>
                      </a:moveTo>
                      <a:lnTo>
                        <a:pt x="8" y="6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" name="Freeform 214"/>
                <p:cNvSpPr>
                  <a:spLocks/>
                </p:cNvSpPr>
                <p:nvPr/>
              </p:nvSpPr>
              <p:spPr bwMode="auto">
                <a:xfrm>
                  <a:off x="2852" y="2944"/>
                  <a:ext cx="60" cy="68"/>
                </a:xfrm>
                <a:custGeom>
                  <a:avLst/>
                  <a:gdLst>
                    <a:gd name="T0" fmla="*/ 0 w 60"/>
                    <a:gd name="T1" fmla="*/ 68 h 68"/>
                    <a:gd name="T2" fmla="*/ 60 w 60"/>
                    <a:gd name="T3" fmla="*/ 0 h 68"/>
                    <a:gd name="T4" fmla="*/ 32 w 60"/>
                    <a:gd name="T5" fmla="*/ 40 h 68"/>
                    <a:gd name="T6" fmla="*/ 0 w 60"/>
                    <a:gd name="T7" fmla="*/ 68 h 68"/>
                    <a:gd name="T8" fmla="*/ 0 w 60"/>
                    <a:gd name="T9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68">
                      <a:moveTo>
                        <a:pt x="0" y="68"/>
                      </a:moveTo>
                      <a:lnTo>
                        <a:pt x="60" y="0"/>
                      </a:lnTo>
                      <a:lnTo>
                        <a:pt x="32" y="40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" name="Freeform 215"/>
                <p:cNvSpPr>
                  <a:spLocks/>
                </p:cNvSpPr>
                <p:nvPr/>
              </p:nvSpPr>
              <p:spPr bwMode="auto">
                <a:xfrm>
                  <a:off x="3872" y="2952"/>
                  <a:ext cx="56" cy="48"/>
                </a:xfrm>
                <a:custGeom>
                  <a:avLst/>
                  <a:gdLst>
                    <a:gd name="T0" fmla="*/ 56 w 56"/>
                    <a:gd name="T1" fmla="*/ 0 h 48"/>
                    <a:gd name="T2" fmla="*/ 0 w 56"/>
                    <a:gd name="T3" fmla="*/ 48 h 48"/>
                    <a:gd name="T4" fmla="*/ 56 w 56"/>
                    <a:gd name="T5" fmla="*/ 0 h 48"/>
                    <a:gd name="T6" fmla="*/ 56 w 56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48">
                      <a:moveTo>
                        <a:pt x="56" y="0"/>
                      </a:moveTo>
                      <a:lnTo>
                        <a:pt x="0" y="48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" name="Freeform 216"/>
                <p:cNvSpPr>
                  <a:spLocks/>
                </p:cNvSpPr>
                <p:nvPr/>
              </p:nvSpPr>
              <p:spPr bwMode="auto">
                <a:xfrm>
                  <a:off x="2288" y="2964"/>
                  <a:ext cx="96" cy="180"/>
                </a:xfrm>
                <a:custGeom>
                  <a:avLst/>
                  <a:gdLst>
                    <a:gd name="T0" fmla="*/ 68 w 96"/>
                    <a:gd name="T1" fmla="*/ 28 h 180"/>
                    <a:gd name="T2" fmla="*/ 74 w 96"/>
                    <a:gd name="T3" fmla="*/ 32 h 180"/>
                    <a:gd name="T4" fmla="*/ 76 w 96"/>
                    <a:gd name="T5" fmla="*/ 38 h 180"/>
                    <a:gd name="T6" fmla="*/ 76 w 96"/>
                    <a:gd name="T7" fmla="*/ 44 h 180"/>
                    <a:gd name="T8" fmla="*/ 76 w 96"/>
                    <a:gd name="T9" fmla="*/ 54 h 180"/>
                    <a:gd name="T10" fmla="*/ 72 w 96"/>
                    <a:gd name="T11" fmla="*/ 64 h 180"/>
                    <a:gd name="T12" fmla="*/ 68 w 96"/>
                    <a:gd name="T13" fmla="*/ 74 h 180"/>
                    <a:gd name="T14" fmla="*/ 64 w 96"/>
                    <a:gd name="T15" fmla="*/ 84 h 180"/>
                    <a:gd name="T16" fmla="*/ 60 w 96"/>
                    <a:gd name="T17" fmla="*/ 96 h 180"/>
                    <a:gd name="T18" fmla="*/ 58 w 96"/>
                    <a:gd name="T19" fmla="*/ 106 h 180"/>
                    <a:gd name="T20" fmla="*/ 56 w 96"/>
                    <a:gd name="T21" fmla="*/ 116 h 180"/>
                    <a:gd name="T22" fmla="*/ 52 w 96"/>
                    <a:gd name="T23" fmla="*/ 122 h 180"/>
                    <a:gd name="T24" fmla="*/ 46 w 96"/>
                    <a:gd name="T25" fmla="*/ 128 h 180"/>
                    <a:gd name="T26" fmla="*/ 40 w 96"/>
                    <a:gd name="T27" fmla="*/ 132 h 180"/>
                    <a:gd name="T28" fmla="*/ 34 w 96"/>
                    <a:gd name="T29" fmla="*/ 138 h 180"/>
                    <a:gd name="T30" fmla="*/ 28 w 96"/>
                    <a:gd name="T31" fmla="*/ 144 h 180"/>
                    <a:gd name="T32" fmla="*/ 22 w 96"/>
                    <a:gd name="T33" fmla="*/ 150 h 180"/>
                    <a:gd name="T34" fmla="*/ 18 w 96"/>
                    <a:gd name="T35" fmla="*/ 156 h 180"/>
                    <a:gd name="T36" fmla="*/ 16 w 96"/>
                    <a:gd name="T37" fmla="*/ 164 h 180"/>
                    <a:gd name="T38" fmla="*/ 16 w 96"/>
                    <a:gd name="T39" fmla="*/ 172 h 180"/>
                    <a:gd name="T40" fmla="*/ 20 w 96"/>
                    <a:gd name="T41" fmla="*/ 180 h 180"/>
                    <a:gd name="T42" fmla="*/ 0 w 96"/>
                    <a:gd name="T43" fmla="*/ 164 h 180"/>
                    <a:gd name="T44" fmla="*/ 12 w 96"/>
                    <a:gd name="T45" fmla="*/ 150 h 180"/>
                    <a:gd name="T46" fmla="*/ 26 w 96"/>
                    <a:gd name="T47" fmla="*/ 136 h 180"/>
                    <a:gd name="T48" fmla="*/ 38 w 96"/>
                    <a:gd name="T49" fmla="*/ 120 h 180"/>
                    <a:gd name="T50" fmla="*/ 48 w 96"/>
                    <a:gd name="T51" fmla="*/ 106 h 180"/>
                    <a:gd name="T52" fmla="*/ 58 w 96"/>
                    <a:gd name="T53" fmla="*/ 90 h 180"/>
                    <a:gd name="T54" fmla="*/ 66 w 96"/>
                    <a:gd name="T55" fmla="*/ 76 h 180"/>
                    <a:gd name="T56" fmla="*/ 72 w 96"/>
                    <a:gd name="T57" fmla="*/ 60 h 180"/>
                    <a:gd name="T58" fmla="*/ 76 w 96"/>
                    <a:gd name="T59" fmla="*/ 42 h 180"/>
                    <a:gd name="T60" fmla="*/ 76 w 96"/>
                    <a:gd name="T61" fmla="*/ 26 h 180"/>
                    <a:gd name="T62" fmla="*/ 76 w 96"/>
                    <a:gd name="T63" fmla="*/ 8 h 180"/>
                    <a:gd name="T64" fmla="*/ 96 w 96"/>
                    <a:gd name="T65" fmla="*/ 0 h 180"/>
                    <a:gd name="T66" fmla="*/ 68 w 96"/>
                    <a:gd name="T67" fmla="*/ 28 h 180"/>
                    <a:gd name="T68" fmla="*/ 68 w 96"/>
                    <a:gd name="T69" fmla="*/ 2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6" h="180">
                      <a:moveTo>
                        <a:pt x="68" y="28"/>
                      </a:moveTo>
                      <a:lnTo>
                        <a:pt x="74" y="32"/>
                      </a:lnTo>
                      <a:lnTo>
                        <a:pt x="76" y="38"/>
                      </a:lnTo>
                      <a:lnTo>
                        <a:pt x="76" y="44"/>
                      </a:lnTo>
                      <a:lnTo>
                        <a:pt x="76" y="54"/>
                      </a:lnTo>
                      <a:lnTo>
                        <a:pt x="72" y="64"/>
                      </a:lnTo>
                      <a:lnTo>
                        <a:pt x="68" y="74"/>
                      </a:lnTo>
                      <a:lnTo>
                        <a:pt x="64" y="84"/>
                      </a:lnTo>
                      <a:lnTo>
                        <a:pt x="60" y="96"/>
                      </a:lnTo>
                      <a:lnTo>
                        <a:pt x="58" y="106"/>
                      </a:lnTo>
                      <a:lnTo>
                        <a:pt x="56" y="116"/>
                      </a:lnTo>
                      <a:lnTo>
                        <a:pt x="52" y="122"/>
                      </a:lnTo>
                      <a:lnTo>
                        <a:pt x="46" y="128"/>
                      </a:lnTo>
                      <a:lnTo>
                        <a:pt x="40" y="132"/>
                      </a:lnTo>
                      <a:lnTo>
                        <a:pt x="34" y="138"/>
                      </a:lnTo>
                      <a:lnTo>
                        <a:pt x="28" y="144"/>
                      </a:lnTo>
                      <a:lnTo>
                        <a:pt x="22" y="150"/>
                      </a:lnTo>
                      <a:lnTo>
                        <a:pt x="18" y="156"/>
                      </a:lnTo>
                      <a:lnTo>
                        <a:pt x="16" y="164"/>
                      </a:lnTo>
                      <a:lnTo>
                        <a:pt x="16" y="172"/>
                      </a:lnTo>
                      <a:lnTo>
                        <a:pt x="20" y="180"/>
                      </a:lnTo>
                      <a:lnTo>
                        <a:pt x="0" y="164"/>
                      </a:lnTo>
                      <a:lnTo>
                        <a:pt x="12" y="150"/>
                      </a:lnTo>
                      <a:lnTo>
                        <a:pt x="26" y="136"/>
                      </a:lnTo>
                      <a:lnTo>
                        <a:pt x="38" y="120"/>
                      </a:lnTo>
                      <a:lnTo>
                        <a:pt x="48" y="106"/>
                      </a:lnTo>
                      <a:lnTo>
                        <a:pt x="58" y="90"/>
                      </a:lnTo>
                      <a:lnTo>
                        <a:pt x="66" y="76"/>
                      </a:lnTo>
                      <a:lnTo>
                        <a:pt x="72" y="60"/>
                      </a:lnTo>
                      <a:lnTo>
                        <a:pt x="76" y="42"/>
                      </a:lnTo>
                      <a:lnTo>
                        <a:pt x="76" y="26"/>
                      </a:lnTo>
                      <a:lnTo>
                        <a:pt x="76" y="8"/>
                      </a:lnTo>
                      <a:lnTo>
                        <a:pt x="96" y="0"/>
                      </a:lnTo>
                      <a:lnTo>
                        <a:pt x="68" y="28"/>
                      </a:lnTo>
                      <a:lnTo>
                        <a:pt x="6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" name="Freeform 217"/>
                <p:cNvSpPr>
                  <a:spLocks/>
                </p:cNvSpPr>
                <p:nvPr/>
              </p:nvSpPr>
              <p:spPr bwMode="auto">
                <a:xfrm>
                  <a:off x="2124" y="2972"/>
                  <a:ext cx="40" cy="68"/>
                </a:xfrm>
                <a:custGeom>
                  <a:avLst/>
                  <a:gdLst>
                    <a:gd name="T0" fmla="*/ 40 w 40"/>
                    <a:gd name="T1" fmla="*/ 28 h 68"/>
                    <a:gd name="T2" fmla="*/ 36 w 40"/>
                    <a:gd name="T3" fmla="*/ 32 h 68"/>
                    <a:gd name="T4" fmla="*/ 34 w 40"/>
                    <a:gd name="T5" fmla="*/ 36 h 68"/>
                    <a:gd name="T6" fmla="*/ 32 w 40"/>
                    <a:gd name="T7" fmla="*/ 40 h 68"/>
                    <a:gd name="T8" fmla="*/ 30 w 40"/>
                    <a:gd name="T9" fmla="*/ 46 h 68"/>
                    <a:gd name="T10" fmla="*/ 26 w 40"/>
                    <a:gd name="T11" fmla="*/ 50 h 68"/>
                    <a:gd name="T12" fmla="*/ 24 w 40"/>
                    <a:gd name="T13" fmla="*/ 54 h 68"/>
                    <a:gd name="T14" fmla="*/ 22 w 40"/>
                    <a:gd name="T15" fmla="*/ 58 h 68"/>
                    <a:gd name="T16" fmla="*/ 18 w 40"/>
                    <a:gd name="T17" fmla="*/ 62 h 68"/>
                    <a:gd name="T18" fmla="*/ 14 w 40"/>
                    <a:gd name="T19" fmla="*/ 66 h 68"/>
                    <a:gd name="T20" fmla="*/ 8 w 40"/>
                    <a:gd name="T21" fmla="*/ 68 h 68"/>
                    <a:gd name="T22" fmla="*/ 0 w 40"/>
                    <a:gd name="T23" fmla="*/ 0 h 68"/>
                    <a:gd name="T24" fmla="*/ 4 w 40"/>
                    <a:gd name="T25" fmla="*/ 0 h 68"/>
                    <a:gd name="T26" fmla="*/ 8 w 40"/>
                    <a:gd name="T27" fmla="*/ 2 h 68"/>
                    <a:gd name="T28" fmla="*/ 14 w 40"/>
                    <a:gd name="T29" fmla="*/ 4 h 68"/>
                    <a:gd name="T30" fmla="*/ 18 w 40"/>
                    <a:gd name="T31" fmla="*/ 8 h 68"/>
                    <a:gd name="T32" fmla="*/ 22 w 40"/>
                    <a:gd name="T33" fmla="*/ 12 h 68"/>
                    <a:gd name="T34" fmla="*/ 26 w 40"/>
                    <a:gd name="T35" fmla="*/ 14 h 68"/>
                    <a:gd name="T36" fmla="*/ 28 w 40"/>
                    <a:gd name="T37" fmla="*/ 18 h 68"/>
                    <a:gd name="T38" fmla="*/ 32 w 40"/>
                    <a:gd name="T39" fmla="*/ 22 h 68"/>
                    <a:gd name="T40" fmla="*/ 36 w 40"/>
                    <a:gd name="T41" fmla="*/ 26 h 68"/>
                    <a:gd name="T42" fmla="*/ 40 w 40"/>
                    <a:gd name="T43" fmla="*/ 28 h 68"/>
                    <a:gd name="T44" fmla="*/ 40 w 40"/>
                    <a:gd name="T45" fmla="*/ 2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" h="68">
                      <a:moveTo>
                        <a:pt x="40" y="28"/>
                      </a:moveTo>
                      <a:lnTo>
                        <a:pt x="36" y="32"/>
                      </a:lnTo>
                      <a:lnTo>
                        <a:pt x="34" y="36"/>
                      </a:lnTo>
                      <a:lnTo>
                        <a:pt x="32" y="40"/>
                      </a:lnTo>
                      <a:lnTo>
                        <a:pt x="30" y="46"/>
                      </a:lnTo>
                      <a:lnTo>
                        <a:pt x="26" y="50"/>
                      </a:lnTo>
                      <a:lnTo>
                        <a:pt x="24" y="54"/>
                      </a:lnTo>
                      <a:lnTo>
                        <a:pt x="22" y="58"/>
                      </a:lnTo>
                      <a:lnTo>
                        <a:pt x="18" y="62"/>
                      </a:lnTo>
                      <a:lnTo>
                        <a:pt x="14" y="66"/>
                      </a:lnTo>
                      <a:lnTo>
                        <a:pt x="8" y="68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2"/>
                      </a:lnTo>
                      <a:lnTo>
                        <a:pt x="14" y="4"/>
                      </a:lnTo>
                      <a:lnTo>
                        <a:pt x="18" y="8"/>
                      </a:lnTo>
                      <a:lnTo>
                        <a:pt x="22" y="12"/>
                      </a:lnTo>
                      <a:lnTo>
                        <a:pt x="26" y="14"/>
                      </a:lnTo>
                      <a:lnTo>
                        <a:pt x="28" y="18"/>
                      </a:lnTo>
                      <a:lnTo>
                        <a:pt x="32" y="22"/>
                      </a:lnTo>
                      <a:lnTo>
                        <a:pt x="36" y="26"/>
                      </a:lnTo>
                      <a:lnTo>
                        <a:pt x="40" y="28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" name="Freeform 218"/>
                <p:cNvSpPr>
                  <a:spLocks/>
                </p:cNvSpPr>
                <p:nvPr/>
              </p:nvSpPr>
              <p:spPr bwMode="auto">
                <a:xfrm>
                  <a:off x="2440" y="2972"/>
                  <a:ext cx="20" cy="68"/>
                </a:xfrm>
                <a:custGeom>
                  <a:avLst/>
                  <a:gdLst>
                    <a:gd name="T0" fmla="*/ 12 w 20"/>
                    <a:gd name="T1" fmla="*/ 68 h 68"/>
                    <a:gd name="T2" fmla="*/ 8 w 20"/>
                    <a:gd name="T3" fmla="*/ 62 h 68"/>
                    <a:gd name="T4" fmla="*/ 4 w 20"/>
                    <a:gd name="T5" fmla="*/ 56 h 68"/>
                    <a:gd name="T6" fmla="*/ 2 w 20"/>
                    <a:gd name="T7" fmla="*/ 48 h 68"/>
                    <a:gd name="T8" fmla="*/ 0 w 20"/>
                    <a:gd name="T9" fmla="*/ 40 h 68"/>
                    <a:gd name="T10" fmla="*/ 0 w 20"/>
                    <a:gd name="T11" fmla="*/ 32 h 68"/>
                    <a:gd name="T12" fmla="*/ 0 w 20"/>
                    <a:gd name="T13" fmla="*/ 24 h 68"/>
                    <a:gd name="T14" fmla="*/ 2 w 20"/>
                    <a:gd name="T15" fmla="*/ 18 h 68"/>
                    <a:gd name="T16" fmla="*/ 6 w 20"/>
                    <a:gd name="T17" fmla="*/ 10 h 68"/>
                    <a:gd name="T18" fmla="*/ 12 w 20"/>
                    <a:gd name="T19" fmla="*/ 4 h 68"/>
                    <a:gd name="T20" fmla="*/ 20 w 20"/>
                    <a:gd name="T21" fmla="*/ 0 h 68"/>
                    <a:gd name="T22" fmla="*/ 16 w 20"/>
                    <a:gd name="T23" fmla="*/ 6 h 68"/>
                    <a:gd name="T24" fmla="*/ 12 w 20"/>
                    <a:gd name="T25" fmla="*/ 12 h 68"/>
                    <a:gd name="T26" fmla="*/ 12 w 20"/>
                    <a:gd name="T27" fmla="*/ 18 h 68"/>
                    <a:gd name="T28" fmla="*/ 10 w 20"/>
                    <a:gd name="T29" fmla="*/ 26 h 68"/>
                    <a:gd name="T30" fmla="*/ 10 w 20"/>
                    <a:gd name="T31" fmla="*/ 32 h 68"/>
                    <a:gd name="T32" fmla="*/ 10 w 20"/>
                    <a:gd name="T33" fmla="*/ 40 h 68"/>
                    <a:gd name="T34" fmla="*/ 10 w 20"/>
                    <a:gd name="T35" fmla="*/ 48 h 68"/>
                    <a:gd name="T36" fmla="*/ 12 w 20"/>
                    <a:gd name="T37" fmla="*/ 54 h 68"/>
                    <a:gd name="T38" fmla="*/ 12 w 20"/>
                    <a:gd name="T39" fmla="*/ 62 h 68"/>
                    <a:gd name="T40" fmla="*/ 12 w 20"/>
                    <a:gd name="T41" fmla="*/ 68 h 68"/>
                    <a:gd name="T42" fmla="*/ 12 w 20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68">
                      <a:moveTo>
                        <a:pt x="12" y="68"/>
                      </a:moveTo>
                      <a:lnTo>
                        <a:pt x="8" y="62"/>
                      </a:lnTo>
                      <a:lnTo>
                        <a:pt x="4" y="56"/>
                      </a:lnTo>
                      <a:lnTo>
                        <a:pt x="2" y="48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0" y="24"/>
                      </a:lnTo>
                      <a:lnTo>
                        <a:pt x="2" y="18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20" y="0"/>
                      </a:lnTo>
                      <a:lnTo>
                        <a:pt x="16" y="6"/>
                      </a:lnTo>
                      <a:lnTo>
                        <a:pt x="12" y="12"/>
                      </a:lnTo>
                      <a:lnTo>
                        <a:pt x="12" y="18"/>
                      </a:lnTo>
                      <a:lnTo>
                        <a:pt x="10" y="26"/>
                      </a:lnTo>
                      <a:lnTo>
                        <a:pt x="10" y="32"/>
                      </a:lnTo>
                      <a:lnTo>
                        <a:pt x="10" y="40"/>
                      </a:lnTo>
                      <a:lnTo>
                        <a:pt x="10" y="48"/>
                      </a:lnTo>
                      <a:lnTo>
                        <a:pt x="12" y="54"/>
                      </a:lnTo>
                      <a:lnTo>
                        <a:pt x="12" y="62"/>
                      </a:lnTo>
                      <a:lnTo>
                        <a:pt x="12" y="68"/>
                      </a:lnTo>
                      <a:lnTo>
                        <a:pt x="12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" name="Freeform 219"/>
                <p:cNvSpPr>
                  <a:spLocks/>
                </p:cNvSpPr>
                <p:nvPr/>
              </p:nvSpPr>
              <p:spPr bwMode="auto">
                <a:xfrm>
                  <a:off x="3824" y="2984"/>
                  <a:ext cx="20" cy="36"/>
                </a:xfrm>
                <a:custGeom>
                  <a:avLst/>
                  <a:gdLst>
                    <a:gd name="T0" fmla="*/ 20 w 20"/>
                    <a:gd name="T1" fmla="*/ 0 h 36"/>
                    <a:gd name="T2" fmla="*/ 0 w 20"/>
                    <a:gd name="T3" fmla="*/ 36 h 36"/>
                    <a:gd name="T4" fmla="*/ 20 w 20"/>
                    <a:gd name="T5" fmla="*/ 0 h 36"/>
                    <a:gd name="T6" fmla="*/ 20 w 20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36">
                      <a:moveTo>
                        <a:pt x="20" y="0"/>
                      </a:moveTo>
                      <a:lnTo>
                        <a:pt x="0" y="36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" name="Freeform 220"/>
                <p:cNvSpPr>
                  <a:spLocks/>
                </p:cNvSpPr>
                <p:nvPr/>
              </p:nvSpPr>
              <p:spPr bwMode="auto">
                <a:xfrm>
                  <a:off x="3976" y="2984"/>
                  <a:ext cx="48" cy="16"/>
                </a:xfrm>
                <a:custGeom>
                  <a:avLst/>
                  <a:gdLst>
                    <a:gd name="T0" fmla="*/ 0 w 48"/>
                    <a:gd name="T1" fmla="*/ 16 h 16"/>
                    <a:gd name="T2" fmla="*/ 48 w 48"/>
                    <a:gd name="T3" fmla="*/ 0 h 16"/>
                    <a:gd name="T4" fmla="*/ 20 w 48"/>
                    <a:gd name="T5" fmla="*/ 16 h 16"/>
                    <a:gd name="T6" fmla="*/ 0 w 48"/>
                    <a:gd name="T7" fmla="*/ 16 h 16"/>
                    <a:gd name="T8" fmla="*/ 0 w 48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6">
                      <a:moveTo>
                        <a:pt x="0" y="16"/>
                      </a:moveTo>
                      <a:lnTo>
                        <a:pt x="48" y="0"/>
                      </a:lnTo>
                      <a:lnTo>
                        <a:pt x="2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" name="Freeform 221"/>
                <p:cNvSpPr>
                  <a:spLocks/>
                </p:cNvSpPr>
                <p:nvPr/>
              </p:nvSpPr>
              <p:spPr bwMode="auto">
                <a:xfrm>
                  <a:off x="3188" y="3000"/>
                  <a:ext cx="48" cy="60"/>
                </a:xfrm>
                <a:custGeom>
                  <a:avLst/>
                  <a:gdLst>
                    <a:gd name="T0" fmla="*/ 48 w 48"/>
                    <a:gd name="T1" fmla="*/ 20 h 60"/>
                    <a:gd name="T2" fmla="*/ 42 w 48"/>
                    <a:gd name="T3" fmla="*/ 22 h 60"/>
                    <a:gd name="T4" fmla="*/ 38 w 48"/>
                    <a:gd name="T5" fmla="*/ 26 h 60"/>
                    <a:gd name="T6" fmla="*/ 34 w 48"/>
                    <a:gd name="T7" fmla="*/ 30 h 60"/>
                    <a:gd name="T8" fmla="*/ 28 w 48"/>
                    <a:gd name="T9" fmla="*/ 34 h 60"/>
                    <a:gd name="T10" fmla="*/ 24 w 48"/>
                    <a:gd name="T11" fmla="*/ 38 h 60"/>
                    <a:gd name="T12" fmla="*/ 18 w 48"/>
                    <a:gd name="T13" fmla="*/ 42 h 60"/>
                    <a:gd name="T14" fmla="*/ 14 w 48"/>
                    <a:gd name="T15" fmla="*/ 46 h 60"/>
                    <a:gd name="T16" fmla="*/ 10 w 48"/>
                    <a:gd name="T17" fmla="*/ 50 h 60"/>
                    <a:gd name="T18" fmla="*/ 4 w 48"/>
                    <a:gd name="T19" fmla="*/ 56 h 60"/>
                    <a:gd name="T20" fmla="*/ 0 w 48"/>
                    <a:gd name="T21" fmla="*/ 60 h 60"/>
                    <a:gd name="T22" fmla="*/ 32 w 48"/>
                    <a:gd name="T23" fmla="*/ 0 h 60"/>
                    <a:gd name="T24" fmla="*/ 48 w 48"/>
                    <a:gd name="T25" fmla="*/ 20 h 60"/>
                    <a:gd name="T26" fmla="*/ 48 w 48"/>
                    <a:gd name="T27" fmla="*/ 2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8" h="60">
                      <a:moveTo>
                        <a:pt x="48" y="20"/>
                      </a:moveTo>
                      <a:lnTo>
                        <a:pt x="42" y="22"/>
                      </a:lnTo>
                      <a:lnTo>
                        <a:pt x="38" y="26"/>
                      </a:lnTo>
                      <a:lnTo>
                        <a:pt x="34" y="30"/>
                      </a:lnTo>
                      <a:lnTo>
                        <a:pt x="28" y="34"/>
                      </a:lnTo>
                      <a:lnTo>
                        <a:pt x="24" y="38"/>
                      </a:lnTo>
                      <a:lnTo>
                        <a:pt x="18" y="42"/>
                      </a:lnTo>
                      <a:lnTo>
                        <a:pt x="14" y="46"/>
                      </a:lnTo>
                      <a:lnTo>
                        <a:pt x="10" y="50"/>
                      </a:lnTo>
                      <a:lnTo>
                        <a:pt x="4" y="56"/>
                      </a:lnTo>
                      <a:lnTo>
                        <a:pt x="0" y="60"/>
                      </a:lnTo>
                      <a:lnTo>
                        <a:pt x="32" y="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" name="Freeform 222"/>
                <p:cNvSpPr>
                  <a:spLocks/>
                </p:cNvSpPr>
                <p:nvPr/>
              </p:nvSpPr>
              <p:spPr bwMode="auto">
                <a:xfrm>
                  <a:off x="1616" y="3012"/>
                  <a:ext cx="28" cy="116"/>
                </a:xfrm>
                <a:custGeom>
                  <a:avLst/>
                  <a:gdLst>
                    <a:gd name="T0" fmla="*/ 28 w 28"/>
                    <a:gd name="T1" fmla="*/ 20 h 116"/>
                    <a:gd name="T2" fmla="*/ 26 w 28"/>
                    <a:gd name="T3" fmla="*/ 28 h 116"/>
                    <a:gd name="T4" fmla="*/ 22 w 28"/>
                    <a:gd name="T5" fmla="*/ 38 h 116"/>
                    <a:gd name="T6" fmla="*/ 18 w 28"/>
                    <a:gd name="T7" fmla="*/ 46 h 116"/>
                    <a:gd name="T8" fmla="*/ 16 w 28"/>
                    <a:gd name="T9" fmla="*/ 54 h 116"/>
                    <a:gd name="T10" fmla="*/ 12 w 28"/>
                    <a:gd name="T11" fmla="*/ 64 h 116"/>
                    <a:gd name="T12" fmla="*/ 10 w 28"/>
                    <a:gd name="T13" fmla="*/ 74 h 116"/>
                    <a:gd name="T14" fmla="*/ 8 w 28"/>
                    <a:gd name="T15" fmla="*/ 84 h 116"/>
                    <a:gd name="T16" fmla="*/ 6 w 28"/>
                    <a:gd name="T17" fmla="*/ 94 h 116"/>
                    <a:gd name="T18" fmla="*/ 6 w 28"/>
                    <a:gd name="T19" fmla="*/ 104 h 116"/>
                    <a:gd name="T20" fmla="*/ 8 w 28"/>
                    <a:gd name="T21" fmla="*/ 116 h 116"/>
                    <a:gd name="T22" fmla="*/ 2 w 28"/>
                    <a:gd name="T23" fmla="*/ 104 h 116"/>
                    <a:gd name="T24" fmla="*/ 0 w 28"/>
                    <a:gd name="T25" fmla="*/ 90 h 116"/>
                    <a:gd name="T26" fmla="*/ 0 w 28"/>
                    <a:gd name="T27" fmla="*/ 78 h 116"/>
                    <a:gd name="T28" fmla="*/ 0 w 28"/>
                    <a:gd name="T29" fmla="*/ 66 h 116"/>
                    <a:gd name="T30" fmla="*/ 2 w 28"/>
                    <a:gd name="T31" fmla="*/ 54 h 116"/>
                    <a:gd name="T32" fmla="*/ 4 w 28"/>
                    <a:gd name="T33" fmla="*/ 42 h 116"/>
                    <a:gd name="T34" fmla="*/ 6 w 28"/>
                    <a:gd name="T35" fmla="*/ 32 h 116"/>
                    <a:gd name="T36" fmla="*/ 6 w 28"/>
                    <a:gd name="T37" fmla="*/ 20 h 116"/>
                    <a:gd name="T38" fmla="*/ 4 w 28"/>
                    <a:gd name="T39" fmla="*/ 10 h 116"/>
                    <a:gd name="T40" fmla="*/ 0 w 28"/>
                    <a:gd name="T41" fmla="*/ 0 h 116"/>
                    <a:gd name="T42" fmla="*/ 4 w 28"/>
                    <a:gd name="T43" fmla="*/ 0 h 116"/>
                    <a:gd name="T44" fmla="*/ 6 w 28"/>
                    <a:gd name="T45" fmla="*/ 0 h 116"/>
                    <a:gd name="T46" fmla="*/ 10 w 28"/>
                    <a:gd name="T47" fmla="*/ 2 h 116"/>
                    <a:gd name="T48" fmla="*/ 12 w 28"/>
                    <a:gd name="T49" fmla="*/ 4 h 116"/>
                    <a:gd name="T50" fmla="*/ 16 w 28"/>
                    <a:gd name="T51" fmla="*/ 6 h 116"/>
                    <a:gd name="T52" fmla="*/ 18 w 28"/>
                    <a:gd name="T53" fmla="*/ 8 h 116"/>
                    <a:gd name="T54" fmla="*/ 20 w 28"/>
                    <a:gd name="T55" fmla="*/ 12 h 116"/>
                    <a:gd name="T56" fmla="*/ 22 w 28"/>
                    <a:gd name="T57" fmla="*/ 14 h 116"/>
                    <a:gd name="T58" fmla="*/ 26 w 28"/>
                    <a:gd name="T59" fmla="*/ 18 h 116"/>
                    <a:gd name="T60" fmla="*/ 28 w 28"/>
                    <a:gd name="T61" fmla="*/ 20 h 116"/>
                    <a:gd name="T62" fmla="*/ 28 w 28"/>
                    <a:gd name="T63" fmla="*/ 2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116">
                      <a:moveTo>
                        <a:pt x="28" y="20"/>
                      </a:moveTo>
                      <a:lnTo>
                        <a:pt x="26" y="28"/>
                      </a:lnTo>
                      <a:lnTo>
                        <a:pt x="22" y="38"/>
                      </a:lnTo>
                      <a:lnTo>
                        <a:pt x="18" y="46"/>
                      </a:lnTo>
                      <a:lnTo>
                        <a:pt x="16" y="54"/>
                      </a:lnTo>
                      <a:lnTo>
                        <a:pt x="12" y="64"/>
                      </a:lnTo>
                      <a:lnTo>
                        <a:pt x="10" y="74"/>
                      </a:lnTo>
                      <a:lnTo>
                        <a:pt x="8" y="84"/>
                      </a:lnTo>
                      <a:lnTo>
                        <a:pt x="6" y="94"/>
                      </a:lnTo>
                      <a:lnTo>
                        <a:pt x="6" y="104"/>
                      </a:lnTo>
                      <a:lnTo>
                        <a:pt x="8" y="116"/>
                      </a:lnTo>
                      <a:lnTo>
                        <a:pt x="2" y="104"/>
                      </a:lnTo>
                      <a:lnTo>
                        <a:pt x="0" y="90"/>
                      </a:lnTo>
                      <a:lnTo>
                        <a:pt x="0" y="78"/>
                      </a:lnTo>
                      <a:lnTo>
                        <a:pt x="0" y="66"/>
                      </a:lnTo>
                      <a:lnTo>
                        <a:pt x="2" y="54"/>
                      </a:lnTo>
                      <a:lnTo>
                        <a:pt x="4" y="42"/>
                      </a:lnTo>
                      <a:lnTo>
                        <a:pt x="6" y="32"/>
                      </a:lnTo>
                      <a:lnTo>
                        <a:pt x="6" y="20"/>
                      </a:lnTo>
                      <a:lnTo>
                        <a:pt x="4" y="10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6" y="6"/>
                      </a:lnTo>
                      <a:lnTo>
                        <a:pt x="18" y="8"/>
                      </a:lnTo>
                      <a:lnTo>
                        <a:pt x="20" y="12"/>
                      </a:lnTo>
                      <a:lnTo>
                        <a:pt x="22" y="14"/>
                      </a:lnTo>
                      <a:lnTo>
                        <a:pt x="26" y="18"/>
                      </a:lnTo>
                      <a:lnTo>
                        <a:pt x="28" y="2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Freeform 223"/>
                <p:cNvSpPr>
                  <a:spLocks/>
                </p:cNvSpPr>
                <p:nvPr/>
              </p:nvSpPr>
              <p:spPr bwMode="auto">
                <a:xfrm>
                  <a:off x="2020" y="3012"/>
                  <a:ext cx="48" cy="116"/>
                </a:xfrm>
                <a:custGeom>
                  <a:avLst/>
                  <a:gdLst>
                    <a:gd name="T0" fmla="*/ 48 w 48"/>
                    <a:gd name="T1" fmla="*/ 48 h 116"/>
                    <a:gd name="T2" fmla="*/ 42 w 48"/>
                    <a:gd name="T3" fmla="*/ 52 h 116"/>
                    <a:gd name="T4" fmla="*/ 38 w 48"/>
                    <a:gd name="T5" fmla="*/ 56 h 116"/>
                    <a:gd name="T6" fmla="*/ 34 w 48"/>
                    <a:gd name="T7" fmla="*/ 60 h 116"/>
                    <a:gd name="T8" fmla="*/ 32 w 48"/>
                    <a:gd name="T9" fmla="*/ 66 h 116"/>
                    <a:gd name="T10" fmla="*/ 30 w 48"/>
                    <a:gd name="T11" fmla="*/ 70 h 116"/>
                    <a:gd name="T12" fmla="*/ 30 w 48"/>
                    <a:gd name="T13" fmla="*/ 76 h 116"/>
                    <a:gd name="T14" fmla="*/ 30 w 48"/>
                    <a:gd name="T15" fmla="*/ 82 h 116"/>
                    <a:gd name="T16" fmla="*/ 30 w 48"/>
                    <a:gd name="T17" fmla="*/ 86 h 116"/>
                    <a:gd name="T18" fmla="*/ 32 w 48"/>
                    <a:gd name="T19" fmla="*/ 92 h 116"/>
                    <a:gd name="T20" fmla="*/ 36 w 48"/>
                    <a:gd name="T21" fmla="*/ 96 h 116"/>
                    <a:gd name="T22" fmla="*/ 0 w 48"/>
                    <a:gd name="T23" fmla="*/ 116 h 116"/>
                    <a:gd name="T24" fmla="*/ 6 w 48"/>
                    <a:gd name="T25" fmla="*/ 104 h 116"/>
                    <a:gd name="T26" fmla="*/ 8 w 48"/>
                    <a:gd name="T27" fmla="*/ 92 h 116"/>
                    <a:gd name="T28" fmla="*/ 8 w 48"/>
                    <a:gd name="T29" fmla="*/ 80 h 116"/>
                    <a:gd name="T30" fmla="*/ 6 w 48"/>
                    <a:gd name="T31" fmla="*/ 68 h 116"/>
                    <a:gd name="T32" fmla="*/ 4 w 48"/>
                    <a:gd name="T33" fmla="*/ 56 h 116"/>
                    <a:gd name="T34" fmla="*/ 0 w 48"/>
                    <a:gd name="T35" fmla="*/ 44 h 116"/>
                    <a:gd name="T36" fmla="*/ 0 w 48"/>
                    <a:gd name="T37" fmla="*/ 32 h 116"/>
                    <a:gd name="T38" fmla="*/ 2 w 48"/>
                    <a:gd name="T39" fmla="*/ 20 h 116"/>
                    <a:gd name="T40" fmla="*/ 6 w 48"/>
                    <a:gd name="T41" fmla="*/ 10 h 116"/>
                    <a:gd name="T42" fmla="*/ 16 w 48"/>
                    <a:gd name="T43" fmla="*/ 0 h 116"/>
                    <a:gd name="T44" fmla="*/ 18 w 48"/>
                    <a:gd name="T45" fmla="*/ 0 h 116"/>
                    <a:gd name="T46" fmla="*/ 18 w 48"/>
                    <a:gd name="T47" fmla="*/ 4 h 116"/>
                    <a:gd name="T48" fmla="*/ 18 w 48"/>
                    <a:gd name="T49" fmla="*/ 12 h 116"/>
                    <a:gd name="T50" fmla="*/ 18 w 48"/>
                    <a:gd name="T51" fmla="*/ 18 h 116"/>
                    <a:gd name="T52" fmla="*/ 18 w 48"/>
                    <a:gd name="T53" fmla="*/ 28 h 116"/>
                    <a:gd name="T54" fmla="*/ 20 w 48"/>
                    <a:gd name="T55" fmla="*/ 36 h 116"/>
                    <a:gd name="T56" fmla="*/ 22 w 48"/>
                    <a:gd name="T57" fmla="*/ 42 h 116"/>
                    <a:gd name="T58" fmla="*/ 28 w 48"/>
                    <a:gd name="T59" fmla="*/ 48 h 116"/>
                    <a:gd name="T60" fmla="*/ 36 w 48"/>
                    <a:gd name="T61" fmla="*/ 50 h 116"/>
                    <a:gd name="T62" fmla="*/ 48 w 48"/>
                    <a:gd name="T63" fmla="*/ 48 h 116"/>
                    <a:gd name="T64" fmla="*/ 48 w 48"/>
                    <a:gd name="T65" fmla="*/ 4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" h="116">
                      <a:moveTo>
                        <a:pt x="48" y="48"/>
                      </a:moveTo>
                      <a:lnTo>
                        <a:pt x="42" y="52"/>
                      </a:lnTo>
                      <a:lnTo>
                        <a:pt x="38" y="56"/>
                      </a:lnTo>
                      <a:lnTo>
                        <a:pt x="34" y="60"/>
                      </a:lnTo>
                      <a:lnTo>
                        <a:pt x="32" y="66"/>
                      </a:lnTo>
                      <a:lnTo>
                        <a:pt x="30" y="70"/>
                      </a:lnTo>
                      <a:lnTo>
                        <a:pt x="30" y="76"/>
                      </a:lnTo>
                      <a:lnTo>
                        <a:pt x="30" y="82"/>
                      </a:lnTo>
                      <a:lnTo>
                        <a:pt x="30" y="86"/>
                      </a:lnTo>
                      <a:lnTo>
                        <a:pt x="32" y="92"/>
                      </a:lnTo>
                      <a:lnTo>
                        <a:pt x="36" y="96"/>
                      </a:lnTo>
                      <a:lnTo>
                        <a:pt x="0" y="116"/>
                      </a:lnTo>
                      <a:lnTo>
                        <a:pt x="6" y="104"/>
                      </a:lnTo>
                      <a:lnTo>
                        <a:pt x="8" y="92"/>
                      </a:lnTo>
                      <a:lnTo>
                        <a:pt x="8" y="80"/>
                      </a:lnTo>
                      <a:lnTo>
                        <a:pt x="6" y="68"/>
                      </a:lnTo>
                      <a:lnTo>
                        <a:pt x="4" y="56"/>
                      </a:lnTo>
                      <a:lnTo>
                        <a:pt x="0" y="44"/>
                      </a:lnTo>
                      <a:lnTo>
                        <a:pt x="0" y="32"/>
                      </a:lnTo>
                      <a:lnTo>
                        <a:pt x="2" y="20"/>
                      </a:lnTo>
                      <a:lnTo>
                        <a:pt x="6" y="1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8" y="4"/>
                      </a:lnTo>
                      <a:lnTo>
                        <a:pt x="18" y="12"/>
                      </a:lnTo>
                      <a:lnTo>
                        <a:pt x="18" y="18"/>
                      </a:lnTo>
                      <a:lnTo>
                        <a:pt x="18" y="28"/>
                      </a:lnTo>
                      <a:lnTo>
                        <a:pt x="20" y="36"/>
                      </a:lnTo>
                      <a:lnTo>
                        <a:pt x="22" y="42"/>
                      </a:lnTo>
                      <a:lnTo>
                        <a:pt x="28" y="48"/>
                      </a:lnTo>
                      <a:lnTo>
                        <a:pt x="36" y="50"/>
                      </a:lnTo>
                      <a:lnTo>
                        <a:pt x="48" y="48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Freeform 224"/>
                <p:cNvSpPr>
                  <a:spLocks/>
                </p:cNvSpPr>
                <p:nvPr/>
              </p:nvSpPr>
              <p:spPr bwMode="auto">
                <a:xfrm>
                  <a:off x="1972" y="3020"/>
                  <a:ext cx="16" cy="68"/>
                </a:xfrm>
                <a:custGeom>
                  <a:avLst/>
                  <a:gdLst>
                    <a:gd name="T0" fmla="*/ 8 w 16"/>
                    <a:gd name="T1" fmla="*/ 68 h 68"/>
                    <a:gd name="T2" fmla="*/ 2 w 16"/>
                    <a:gd name="T3" fmla="*/ 62 h 68"/>
                    <a:gd name="T4" fmla="*/ 0 w 16"/>
                    <a:gd name="T5" fmla="*/ 56 h 68"/>
                    <a:gd name="T6" fmla="*/ 0 w 16"/>
                    <a:gd name="T7" fmla="*/ 48 h 68"/>
                    <a:gd name="T8" fmla="*/ 0 w 16"/>
                    <a:gd name="T9" fmla="*/ 42 h 68"/>
                    <a:gd name="T10" fmla="*/ 2 w 16"/>
                    <a:gd name="T11" fmla="*/ 34 h 68"/>
                    <a:gd name="T12" fmla="*/ 4 w 16"/>
                    <a:gd name="T13" fmla="*/ 26 h 68"/>
                    <a:gd name="T14" fmla="*/ 6 w 16"/>
                    <a:gd name="T15" fmla="*/ 20 h 68"/>
                    <a:gd name="T16" fmla="*/ 10 w 16"/>
                    <a:gd name="T17" fmla="*/ 14 h 68"/>
                    <a:gd name="T18" fmla="*/ 14 w 16"/>
                    <a:gd name="T19" fmla="*/ 6 h 68"/>
                    <a:gd name="T20" fmla="*/ 16 w 16"/>
                    <a:gd name="T21" fmla="*/ 0 h 68"/>
                    <a:gd name="T22" fmla="*/ 12 w 16"/>
                    <a:gd name="T23" fmla="*/ 6 h 68"/>
                    <a:gd name="T24" fmla="*/ 10 w 16"/>
                    <a:gd name="T25" fmla="*/ 12 h 68"/>
                    <a:gd name="T26" fmla="*/ 8 w 16"/>
                    <a:gd name="T27" fmla="*/ 18 h 68"/>
                    <a:gd name="T28" fmla="*/ 8 w 16"/>
                    <a:gd name="T29" fmla="*/ 26 h 68"/>
                    <a:gd name="T30" fmla="*/ 8 w 16"/>
                    <a:gd name="T31" fmla="*/ 32 h 68"/>
                    <a:gd name="T32" fmla="*/ 8 w 16"/>
                    <a:gd name="T33" fmla="*/ 40 h 68"/>
                    <a:gd name="T34" fmla="*/ 8 w 16"/>
                    <a:gd name="T35" fmla="*/ 48 h 68"/>
                    <a:gd name="T36" fmla="*/ 8 w 16"/>
                    <a:gd name="T37" fmla="*/ 54 h 68"/>
                    <a:gd name="T38" fmla="*/ 8 w 16"/>
                    <a:gd name="T39" fmla="*/ 62 h 68"/>
                    <a:gd name="T40" fmla="*/ 8 w 16"/>
                    <a:gd name="T41" fmla="*/ 68 h 68"/>
                    <a:gd name="T42" fmla="*/ 8 w 16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68">
                      <a:moveTo>
                        <a:pt x="8" y="68"/>
                      </a:moveTo>
                      <a:lnTo>
                        <a:pt x="2" y="62"/>
                      </a:lnTo>
                      <a:lnTo>
                        <a:pt x="0" y="56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2" y="34"/>
                      </a:lnTo>
                      <a:lnTo>
                        <a:pt x="4" y="26"/>
                      </a:lnTo>
                      <a:lnTo>
                        <a:pt x="6" y="20"/>
                      </a:lnTo>
                      <a:lnTo>
                        <a:pt x="10" y="14"/>
                      </a:lnTo>
                      <a:lnTo>
                        <a:pt x="14" y="6"/>
                      </a:lnTo>
                      <a:lnTo>
                        <a:pt x="16" y="0"/>
                      </a:lnTo>
                      <a:lnTo>
                        <a:pt x="12" y="6"/>
                      </a:lnTo>
                      <a:lnTo>
                        <a:pt x="10" y="12"/>
                      </a:lnTo>
                      <a:lnTo>
                        <a:pt x="8" y="18"/>
                      </a:lnTo>
                      <a:lnTo>
                        <a:pt x="8" y="26"/>
                      </a:lnTo>
                      <a:lnTo>
                        <a:pt x="8" y="32"/>
                      </a:lnTo>
                      <a:lnTo>
                        <a:pt x="8" y="40"/>
                      </a:lnTo>
                      <a:lnTo>
                        <a:pt x="8" y="48"/>
                      </a:lnTo>
                      <a:lnTo>
                        <a:pt x="8" y="54"/>
                      </a:lnTo>
                      <a:lnTo>
                        <a:pt x="8" y="62"/>
                      </a:lnTo>
                      <a:lnTo>
                        <a:pt x="8" y="68"/>
                      </a:lnTo>
                      <a:lnTo>
                        <a:pt x="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225"/>
                <p:cNvSpPr>
                  <a:spLocks/>
                </p:cNvSpPr>
                <p:nvPr/>
              </p:nvSpPr>
              <p:spPr bwMode="auto">
                <a:xfrm>
                  <a:off x="2266" y="3020"/>
                  <a:ext cx="50" cy="68"/>
                </a:xfrm>
                <a:custGeom>
                  <a:avLst/>
                  <a:gdLst>
                    <a:gd name="T0" fmla="*/ 2 w 50"/>
                    <a:gd name="T1" fmla="*/ 48 h 68"/>
                    <a:gd name="T2" fmla="*/ 4 w 50"/>
                    <a:gd name="T3" fmla="*/ 50 h 68"/>
                    <a:gd name="T4" fmla="*/ 4 w 50"/>
                    <a:gd name="T5" fmla="*/ 52 h 68"/>
                    <a:gd name="T6" fmla="*/ 6 w 50"/>
                    <a:gd name="T7" fmla="*/ 52 h 68"/>
                    <a:gd name="T8" fmla="*/ 8 w 50"/>
                    <a:gd name="T9" fmla="*/ 54 h 68"/>
                    <a:gd name="T10" fmla="*/ 8 w 50"/>
                    <a:gd name="T11" fmla="*/ 56 h 68"/>
                    <a:gd name="T12" fmla="*/ 10 w 50"/>
                    <a:gd name="T13" fmla="*/ 58 h 68"/>
                    <a:gd name="T14" fmla="*/ 10 w 50"/>
                    <a:gd name="T15" fmla="*/ 62 h 68"/>
                    <a:gd name="T16" fmla="*/ 10 w 50"/>
                    <a:gd name="T17" fmla="*/ 64 h 68"/>
                    <a:gd name="T18" fmla="*/ 10 w 50"/>
                    <a:gd name="T19" fmla="*/ 66 h 68"/>
                    <a:gd name="T20" fmla="*/ 10 w 50"/>
                    <a:gd name="T21" fmla="*/ 68 h 68"/>
                    <a:gd name="T22" fmla="*/ 2 w 50"/>
                    <a:gd name="T23" fmla="*/ 68 h 68"/>
                    <a:gd name="T24" fmla="*/ 0 w 50"/>
                    <a:gd name="T25" fmla="*/ 62 h 68"/>
                    <a:gd name="T26" fmla="*/ 0 w 50"/>
                    <a:gd name="T27" fmla="*/ 56 h 68"/>
                    <a:gd name="T28" fmla="*/ 0 w 50"/>
                    <a:gd name="T29" fmla="*/ 50 h 68"/>
                    <a:gd name="T30" fmla="*/ 2 w 50"/>
                    <a:gd name="T31" fmla="*/ 42 h 68"/>
                    <a:gd name="T32" fmla="*/ 4 w 50"/>
                    <a:gd name="T33" fmla="*/ 34 h 68"/>
                    <a:gd name="T34" fmla="*/ 6 w 50"/>
                    <a:gd name="T35" fmla="*/ 26 h 68"/>
                    <a:gd name="T36" fmla="*/ 10 w 50"/>
                    <a:gd name="T37" fmla="*/ 18 h 68"/>
                    <a:gd name="T38" fmla="*/ 16 w 50"/>
                    <a:gd name="T39" fmla="*/ 12 h 68"/>
                    <a:gd name="T40" fmla="*/ 22 w 50"/>
                    <a:gd name="T41" fmla="*/ 6 h 68"/>
                    <a:gd name="T42" fmla="*/ 30 w 50"/>
                    <a:gd name="T43" fmla="*/ 0 h 68"/>
                    <a:gd name="T44" fmla="*/ 50 w 50"/>
                    <a:gd name="T45" fmla="*/ 0 h 68"/>
                    <a:gd name="T46" fmla="*/ 2 w 50"/>
                    <a:gd name="T47" fmla="*/ 48 h 68"/>
                    <a:gd name="T48" fmla="*/ 2 w 50"/>
                    <a:gd name="T49" fmla="*/ 4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" h="68">
                      <a:moveTo>
                        <a:pt x="2" y="48"/>
                      </a:moveTo>
                      <a:lnTo>
                        <a:pt x="4" y="50"/>
                      </a:lnTo>
                      <a:lnTo>
                        <a:pt x="4" y="52"/>
                      </a:lnTo>
                      <a:lnTo>
                        <a:pt x="6" y="52"/>
                      </a:lnTo>
                      <a:lnTo>
                        <a:pt x="8" y="54"/>
                      </a:lnTo>
                      <a:lnTo>
                        <a:pt x="8" y="56"/>
                      </a:lnTo>
                      <a:lnTo>
                        <a:pt x="10" y="58"/>
                      </a:lnTo>
                      <a:lnTo>
                        <a:pt x="10" y="62"/>
                      </a:lnTo>
                      <a:lnTo>
                        <a:pt x="10" y="64"/>
                      </a:lnTo>
                      <a:lnTo>
                        <a:pt x="10" y="66"/>
                      </a:lnTo>
                      <a:lnTo>
                        <a:pt x="10" y="68"/>
                      </a:lnTo>
                      <a:lnTo>
                        <a:pt x="2" y="68"/>
                      </a:lnTo>
                      <a:lnTo>
                        <a:pt x="0" y="62"/>
                      </a:lnTo>
                      <a:lnTo>
                        <a:pt x="0" y="56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6" y="26"/>
                      </a:lnTo>
                      <a:lnTo>
                        <a:pt x="10" y="18"/>
                      </a:lnTo>
                      <a:lnTo>
                        <a:pt x="16" y="12"/>
                      </a:lnTo>
                      <a:lnTo>
                        <a:pt x="22" y="6"/>
                      </a:lnTo>
                      <a:lnTo>
                        <a:pt x="30" y="0"/>
                      </a:lnTo>
                      <a:lnTo>
                        <a:pt x="50" y="0"/>
                      </a:lnTo>
                      <a:lnTo>
                        <a:pt x="2" y="48"/>
                      </a:lnTo>
                      <a:lnTo>
                        <a:pt x="2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226"/>
                <p:cNvSpPr>
                  <a:spLocks/>
                </p:cNvSpPr>
                <p:nvPr/>
              </p:nvSpPr>
              <p:spPr bwMode="auto">
                <a:xfrm>
                  <a:off x="3876" y="3020"/>
                  <a:ext cx="72" cy="76"/>
                </a:xfrm>
                <a:custGeom>
                  <a:avLst/>
                  <a:gdLst>
                    <a:gd name="T0" fmla="*/ 64 w 72"/>
                    <a:gd name="T1" fmla="*/ 0 h 76"/>
                    <a:gd name="T2" fmla="*/ 58 w 72"/>
                    <a:gd name="T3" fmla="*/ 2 h 76"/>
                    <a:gd name="T4" fmla="*/ 52 w 72"/>
                    <a:gd name="T5" fmla="*/ 4 h 76"/>
                    <a:gd name="T6" fmla="*/ 48 w 72"/>
                    <a:gd name="T7" fmla="*/ 8 h 76"/>
                    <a:gd name="T8" fmla="*/ 42 w 72"/>
                    <a:gd name="T9" fmla="*/ 12 h 76"/>
                    <a:gd name="T10" fmla="*/ 38 w 72"/>
                    <a:gd name="T11" fmla="*/ 18 h 76"/>
                    <a:gd name="T12" fmla="*/ 34 w 72"/>
                    <a:gd name="T13" fmla="*/ 22 h 76"/>
                    <a:gd name="T14" fmla="*/ 30 w 72"/>
                    <a:gd name="T15" fmla="*/ 26 h 76"/>
                    <a:gd name="T16" fmla="*/ 26 w 72"/>
                    <a:gd name="T17" fmla="*/ 32 h 76"/>
                    <a:gd name="T18" fmla="*/ 20 w 72"/>
                    <a:gd name="T19" fmla="*/ 36 h 76"/>
                    <a:gd name="T20" fmla="*/ 16 w 72"/>
                    <a:gd name="T21" fmla="*/ 40 h 76"/>
                    <a:gd name="T22" fmla="*/ 22 w 72"/>
                    <a:gd name="T23" fmla="*/ 48 h 76"/>
                    <a:gd name="T24" fmla="*/ 28 w 72"/>
                    <a:gd name="T25" fmla="*/ 50 h 76"/>
                    <a:gd name="T26" fmla="*/ 34 w 72"/>
                    <a:gd name="T27" fmla="*/ 50 h 76"/>
                    <a:gd name="T28" fmla="*/ 38 w 72"/>
                    <a:gd name="T29" fmla="*/ 46 h 76"/>
                    <a:gd name="T30" fmla="*/ 44 w 72"/>
                    <a:gd name="T31" fmla="*/ 40 h 76"/>
                    <a:gd name="T32" fmla="*/ 48 w 72"/>
                    <a:gd name="T33" fmla="*/ 34 h 76"/>
                    <a:gd name="T34" fmla="*/ 54 w 72"/>
                    <a:gd name="T35" fmla="*/ 28 h 76"/>
                    <a:gd name="T36" fmla="*/ 60 w 72"/>
                    <a:gd name="T37" fmla="*/ 24 h 76"/>
                    <a:gd name="T38" fmla="*/ 66 w 72"/>
                    <a:gd name="T39" fmla="*/ 20 h 76"/>
                    <a:gd name="T40" fmla="*/ 72 w 72"/>
                    <a:gd name="T41" fmla="*/ 20 h 76"/>
                    <a:gd name="T42" fmla="*/ 32 w 72"/>
                    <a:gd name="T43" fmla="*/ 60 h 76"/>
                    <a:gd name="T44" fmla="*/ 52 w 72"/>
                    <a:gd name="T45" fmla="*/ 76 h 76"/>
                    <a:gd name="T46" fmla="*/ 4 w 72"/>
                    <a:gd name="T47" fmla="*/ 76 h 76"/>
                    <a:gd name="T48" fmla="*/ 0 w 72"/>
                    <a:gd name="T49" fmla="*/ 68 h 76"/>
                    <a:gd name="T50" fmla="*/ 0 w 72"/>
                    <a:gd name="T51" fmla="*/ 58 h 76"/>
                    <a:gd name="T52" fmla="*/ 2 w 72"/>
                    <a:gd name="T53" fmla="*/ 48 h 76"/>
                    <a:gd name="T54" fmla="*/ 8 w 72"/>
                    <a:gd name="T55" fmla="*/ 38 h 76"/>
                    <a:gd name="T56" fmla="*/ 14 w 72"/>
                    <a:gd name="T57" fmla="*/ 30 h 76"/>
                    <a:gd name="T58" fmla="*/ 22 w 72"/>
                    <a:gd name="T59" fmla="*/ 20 h 76"/>
                    <a:gd name="T60" fmla="*/ 32 w 72"/>
                    <a:gd name="T61" fmla="*/ 14 h 76"/>
                    <a:gd name="T62" fmla="*/ 42 w 72"/>
                    <a:gd name="T63" fmla="*/ 6 h 76"/>
                    <a:gd name="T64" fmla="*/ 52 w 72"/>
                    <a:gd name="T65" fmla="*/ 2 h 76"/>
                    <a:gd name="T66" fmla="*/ 64 w 72"/>
                    <a:gd name="T67" fmla="*/ 0 h 76"/>
                    <a:gd name="T68" fmla="*/ 64 w 72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2" h="76">
                      <a:moveTo>
                        <a:pt x="64" y="0"/>
                      </a:moveTo>
                      <a:lnTo>
                        <a:pt x="58" y="2"/>
                      </a:lnTo>
                      <a:lnTo>
                        <a:pt x="52" y="4"/>
                      </a:lnTo>
                      <a:lnTo>
                        <a:pt x="48" y="8"/>
                      </a:lnTo>
                      <a:lnTo>
                        <a:pt x="42" y="12"/>
                      </a:lnTo>
                      <a:lnTo>
                        <a:pt x="38" y="18"/>
                      </a:lnTo>
                      <a:lnTo>
                        <a:pt x="34" y="22"/>
                      </a:lnTo>
                      <a:lnTo>
                        <a:pt x="30" y="26"/>
                      </a:lnTo>
                      <a:lnTo>
                        <a:pt x="26" y="32"/>
                      </a:lnTo>
                      <a:lnTo>
                        <a:pt x="20" y="36"/>
                      </a:lnTo>
                      <a:lnTo>
                        <a:pt x="16" y="40"/>
                      </a:lnTo>
                      <a:lnTo>
                        <a:pt x="22" y="48"/>
                      </a:lnTo>
                      <a:lnTo>
                        <a:pt x="28" y="50"/>
                      </a:lnTo>
                      <a:lnTo>
                        <a:pt x="34" y="50"/>
                      </a:lnTo>
                      <a:lnTo>
                        <a:pt x="38" y="46"/>
                      </a:lnTo>
                      <a:lnTo>
                        <a:pt x="44" y="40"/>
                      </a:lnTo>
                      <a:lnTo>
                        <a:pt x="48" y="34"/>
                      </a:lnTo>
                      <a:lnTo>
                        <a:pt x="54" y="28"/>
                      </a:lnTo>
                      <a:lnTo>
                        <a:pt x="60" y="24"/>
                      </a:lnTo>
                      <a:lnTo>
                        <a:pt x="66" y="20"/>
                      </a:lnTo>
                      <a:lnTo>
                        <a:pt x="72" y="20"/>
                      </a:lnTo>
                      <a:lnTo>
                        <a:pt x="32" y="60"/>
                      </a:lnTo>
                      <a:lnTo>
                        <a:pt x="52" y="76"/>
                      </a:lnTo>
                      <a:lnTo>
                        <a:pt x="4" y="76"/>
                      </a:lnTo>
                      <a:lnTo>
                        <a:pt x="0" y="68"/>
                      </a:lnTo>
                      <a:lnTo>
                        <a:pt x="0" y="58"/>
                      </a:lnTo>
                      <a:lnTo>
                        <a:pt x="2" y="48"/>
                      </a:lnTo>
                      <a:lnTo>
                        <a:pt x="8" y="38"/>
                      </a:lnTo>
                      <a:lnTo>
                        <a:pt x="14" y="30"/>
                      </a:lnTo>
                      <a:lnTo>
                        <a:pt x="22" y="20"/>
                      </a:lnTo>
                      <a:lnTo>
                        <a:pt x="32" y="14"/>
                      </a:lnTo>
                      <a:lnTo>
                        <a:pt x="42" y="6"/>
                      </a:lnTo>
                      <a:lnTo>
                        <a:pt x="52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227"/>
                <p:cNvSpPr>
                  <a:spLocks/>
                </p:cNvSpPr>
                <p:nvPr/>
              </p:nvSpPr>
              <p:spPr bwMode="auto">
                <a:xfrm>
                  <a:off x="2852" y="3032"/>
                  <a:ext cx="12" cy="48"/>
                </a:xfrm>
                <a:custGeom>
                  <a:avLst/>
                  <a:gdLst>
                    <a:gd name="T0" fmla="*/ 0 w 12"/>
                    <a:gd name="T1" fmla="*/ 48 h 48"/>
                    <a:gd name="T2" fmla="*/ 12 w 12"/>
                    <a:gd name="T3" fmla="*/ 0 h 48"/>
                    <a:gd name="T4" fmla="*/ 0 w 12"/>
                    <a:gd name="T5" fmla="*/ 28 h 48"/>
                    <a:gd name="T6" fmla="*/ 0 w 12"/>
                    <a:gd name="T7" fmla="*/ 48 h 48"/>
                    <a:gd name="T8" fmla="*/ 0 w 12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8">
                      <a:moveTo>
                        <a:pt x="0" y="48"/>
                      </a:moveTo>
                      <a:lnTo>
                        <a:pt x="12" y="0"/>
                      </a:lnTo>
                      <a:lnTo>
                        <a:pt x="0" y="28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228"/>
                <p:cNvSpPr>
                  <a:spLocks/>
                </p:cNvSpPr>
                <p:nvPr/>
              </p:nvSpPr>
              <p:spPr bwMode="auto">
                <a:xfrm>
                  <a:off x="3236" y="3032"/>
                  <a:ext cx="32" cy="28"/>
                </a:xfrm>
                <a:custGeom>
                  <a:avLst/>
                  <a:gdLst>
                    <a:gd name="T0" fmla="*/ 32 w 32"/>
                    <a:gd name="T1" fmla="*/ 0 h 28"/>
                    <a:gd name="T2" fmla="*/ 0 w 32"/>
                    <a:gd name="T3" fmla="*/ 28 h 28"/>
                    <a:gd name="T4" fmla="*/ 32 w 32"/>
                    <a:gd name="T5" fmla="*/ 0 h 28"/>
                    <a:gd name="T6" fmla="*/ 32 w 32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32" y="0"/>
                      </a:moveTo>
                      <a:lnTo>
                        <a:pt x="0" y="28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229"/>
                <p:cNvSpPr>
                  <a:spLocks/>
                </p:cNvSpPr>
                <p:nvPr/>
              </p:nvSpPr>
              <p:spPr bwMode="auto">
                <a:xfrm>
                  <a:off x="3804" y="3040"/>
                  <a:ext cx="28" cy="40"/>
                </a:xfrm>
                <a:custGeom>
                  <a:avLst/>
                  <a:gdLst>
                    <a:gd name="T0" fmla="*/ 0 w 28"/>
                    <a:gd name="T1" fmla="*/ 40 h 40"/>
                    <a:gd name="T2" fmla="*/ 28 w 28"/>
                    <a:gd name="T3" fmla="*/ 0 h 40"/>
                    <a:gd name="T4" fmla="*/ 28 w 28"/>
                    <a:gd name="T5" fmla="*/ 8 h 40"/>
                    <a:gd name="T6" fmla="*/ 0 w 28"/>
                    <a:gd name="T7" fmla="*/ 40 h 40"/>
                    <a:gd name="T8" fmla="*/ 0 w 28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40">
                      <a:moveTo>
                        <a:pt x="0" y="40"/>
                      </a:moveTo>
                      <a:lnTo>
                        <a:pt x="28" y="0"/>
                      </a:lnTo>
                      <a:lnTo>
                        <a:pt x="28" y="8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230"/>
                <p:cNvSpPr>
                  <a:spLocks/>
                </p:cNvSpPr>
                <p:nvPr/>
              </p:nvSpPr>
              <p:spPr bwMode="auto">
                <a:xfrm>
                  <a:off x="1700" y="3048"/>
                  <a:ext cx="48" cy="128"/>
                </a:xfrm>
                <a:custGeom>
                  <a:avLst/>
                  <a:gdLst>
                    <a:gd name="T0" fmla="*/ 32 w 48"/>
                    <a:gd name="T1" fmla="*/ 32 h 128"/>
                    <a:gd name="T2" fmla="*/ 24 w 48"/>
                    <a:gd name="T3" fmla="*/ 38 h 128"/>
                    <a:gd name="T4" fmla="*/ 18 w 48"/>
                    <a:gd name="T5" fmla="*/ 46 h 128"/>
                    <a:gd name="T6" fmla="*/ 12 w 48"/>
                    <a:gd name="T7" fmla="*/ 54 h 128"/>
                    <a:gd name="T8" fmla="*/ 10 w 48"/>
                    <a:gd name="T9" fmla="*/ 64 h 128"/>
                    <a:gd name="T10" fmla="*/ 10 w 48"/>
                    <a:gd name="T11" fmla="*/ 76 h 128"/>
                    <a:gd name="T12" fmla="*/ 10 w 48"/>
                    <a:gd name="T13" fmla="*/ 86 h 128"/>
                    <a:gd name="T14" fmla="*/ 12 w 48"/>
                    <a:gd name="T15" fmla="*/ 98 h 128"/>
                    <a:gd name="T16" fmla="*/ 14 w 48"/>
                    <a:gd name="T17" fmla="*/ 108 h 128"/>
                    <a:gd name="T18" fmla="*/ 16 w 48"/>
                    <a:gd name="T19" fmla="*/ 120 h 128"/>
                    <a:gd name="T20" fmla="*/ 20 w 48"/>
                    <a:gd name="T21" fmla="*/ 128 h 128"/>
                    <a:gd name="T22" fmla="*/ 10 w 48"/>
                    <a:gd name="T23" fmla="*/ 120 h 128"/>
                    <a:gd name="T24" fmla="*/ 2 w 48"/>
                    <a:gd name="T25" fmla="*/ 112 h 128"/>
                    <a:gd name="T26" fmla="*/ 0 w 48"/>
                    <a:gd name="T27" fmla="*/ 102 h 128"/>
                    <a:gd name="T28" fmla="*/ 0 w 48"/>
                    <a:gd name="T29" fmla="*/ 90 h 128"/>
                    <a:gd name="T30" fmla="*/ 4 w 48"/>
                    <a:gd name="T31" fmla="*/ 78 h 128"/>
                    <a:gd name="T32" fmla="*/ 8 w 48"/>
                    <a:gd name="T33" fmla="*/ 66 h 128"/>
                    <a:gd name="T34" fmla="*/ 12 w 48"/>
                    <a:gd name="T35" fmla="*/ 54 h 128"/>
                    <a:gd name="T36" fmla="*/ 16 w 48"/>
                    <a:gd name="T37" fmla="*/ 42 h 128"/>
                    <a:gd name="T38" fmla="*/ 18 w 48"/>
                    <a:gd name="T39" fmla="*/ 32 h 128"/>
                    <a:gd name="T40" fmla="*/ 20 w 48"/>
                    <a:gd name="T41" fmla="*/ 20 h 128"/>
                    <a:gd name="T42" fmla="*/ 40 w 48"/>
                    <a:gd name="T43" fmla="*/ 0 h 128"/>
                    <a:gd name="T44" fmla="*/ 48 w 48"/>
                    <a:gd name="T45" fmla="*/ 68 h 128"/>
                    <a:gd name="T46" fmla="*/ 32 w 48"/>
                    <a:gd name="T47" fmla="*/ 32 h 128"/>
                    <a:gd name="T48" fmla="*/ 32 w 48"/>
                    <a:gd name="T49" fmla="*/ 3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" h="128">
                      <a:moveTo>
                        <a:pt x="32" y="32"/>
                      </a:moveTo>
                      <a:lnTo>
                        <a:pt x="24" y="38"/>
                      </a:lnTo>
                      <a:lnTo>
                        <a:pt x="18" y="46"/>
                      </a:lnTo>
                      <a:lnTo>
                        <a:pt x="12" y="54"/>
                      </a:lnTo>
                      <a:lnTo>
                        <a:pt x="10" y="64"/>
                      </a:lnTo>
                      <a:lnTo>
                        <a:pt x="10" y="76"/>
                      </a:lnTo>
                      <a:lnTo>
                        <a:pt x="10" y="86"/>
                      </a:lnTo>
                      <a:lnTo>
                        <a:pt x="12" y="98"/>
                      </a:lnTo>
                      <a:lnTo>
                        <a:pt x="14" y="108"/>
                      </a:lnTo>
                      <a:lnTo>
                        <a:pt x="16" y="120"/>
                      </a:lnTo>
                      <a:lnTo>
                        <a:pt x="20" y="128"/>
                      </a:lnTo>
                      <a:lnTo>
                        <a:pt x="10" y="120"/>
                      </a:lnTo>
                      <a:lnTo>
                        <a:pt x="2" y="112"/>
                      </a:lnTo>
                      <a:lnTo>
                        <a:pt x="0" y="102"/>
                      </a:lnTo>
                      <a:lnTo>
                        <a:pt x="0" y="90"/>
                      </a:lnTo>
                      <a:lnTo>
                        <a:pt x="4" y="78"/>
                      </a:lnTo>
                      <a:lnTo>
                        <a:pt x="8" y="66"/>
                      </a:lnTo>
                      <a:lnTo>
                        <a:pt x="12" y="54"/>
                      </a:lnTo>
                      <a:lnTo>
                        <a:pt x="16" y="42"/>
                      </a:lnTo>
                      <a:lnTo>
                        <a:pt x="18" y="32"/>
                      </a:lnTo>
                      <a:lnTo>
                        <a:pt x="20" y="20"/>
                      </a:lnTo>
                      <a:lnTo>
                        <a:pt x="40" y="0"/>
                      </a:lnTo>
                      <a:lnTo>
                        <a:pt x="48" y="68"/>
                      </a:lnTo>
                      <a:lnTo>
                        <a:pt x="32" y="32"/>
                      </a:lnTo>
                      <a:lnTo>
                        <a:pt x="32" y="3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231"/>
                <p:cNvSpPr>
                  <a:spLocks/>
                </p:cNvSpPr>
                <p:nvPr/>
              </p:nvSpPr>
              <p:spPr bwMode="auto">
                <a:xfrm>
                  <a:off x="2114" y="3048"/>
                  <a:ext cx="86" cy="96"/>
                </a:xfrm>
                <a:custGeom>
                  <a:avLst/>
                  <a:gdLst>
                    <a:gd name="T0" fmla="*/ 78 w 86"/>
                    <a:gd name="T1" fmla="*/ 60 h 96"/>
                    <a:gd name="T2" fmla="*/ 66 w 86"/>
                    <a:gd name="T3" fmla="*/ 32 h 96"/>
                    <a:gd name="T4" fmla="*/ 60 w 86"/>
                    <a:gd name="T5" fmla="*/ 36 h 96"/>
                    <a:gd name="T6" fmla="*/ 54 w 86"/>
                    <a:gd name="T7" fmla="*/ 38 h 96"/>
                    <a:gd name="T8" fmla="*/ 48 w 86"/>
                    <a:gd name="T9" fmla="*/ 40 h 96"/>
                    <a:gd name="T10" fmla="*/ 40 w 86"/>
                    <a:gd name="T11" fmla="*/ 42 h 96"/>
                    <a:gd name="T12" fmla="*/ 34 w 86"/>
                    <a:gd name="T13" fmla="*/ 44 h 96"/>
                    <a:gd name="T14" fmla="*/ 26 w 86"/>
                    <a:gd name="T15" fmla="*/ 46 h 96"/>
                    <a:gd name="T16" fmla="*/ 20 w 86"/>
                    <a:gd name="T17" fmla="*/ 50 h 96"/>
                    <a:gd name="T18" fmla="*/ 16 w 86"/>
                    <a:gd name="T19" fmla="*/ 54 h 96"/>
                    <a:gd name="T20" fmla="*/ 12 w 86"/>
                    <a:gd name="T21" fmla="*/ 60 h 96"/>
                    <a:gd name="T22" fmla="*/ 10 w 86"/>
                    <a:gd name="T23" fmla="*/ 68 h 96"/>
                    <a:gd name="T24" fmla="*/ 10 w 86"/>
                    <a:gd name="T25" fmla="*/ 96 h 96"/>
                    <a:gd name="T26" fmla="*/ 6 w 86"/>
                    <a:gd name="T27" fmla="*/ 92 h 96"/>
                    <a:gd name="T28" fmla="*/ 2 w 86"/>
                    <a:gd name="T29" fmla="*/ 86 h 96"/>
                    <a:gd name="T30" fmla="*/ 2 w 86"/>
                    <a:gd name="T31" fmla="*/ 80 h 96"/>
                    <a:gd name="T32" fmla="*/ 0 w 86"/>
                    <a:gd name="T33" fmla="*/ 72 h 96"/>
                    <a:gd name="T34" fmla="*/ 0 w 86"/>
                    <a:gd name="T35" fmla="*/ 66 h 96"/>
                    <a:gd name="T36" fmla="*/ 0 w 86"/>
                    <a:gd name="T37" fmla="*/ 58 h 96"/>
                    <a:gd name="T38" fmla="*/ 0 w 86"/>
                    <a:gd name="T39" fmla="*/ 52 h 96"/>
                    <a:gd name="T40" fmla="*/ 2 w 86"/>
                    <a:gd name="T41" fmla="*/ 44 h 96"/>
                    <a:gd name="T42" fmla="*/ 2 w 86"/>
                    <a:gd name="T43" fmla="*/ 38 h 96"/>
                    <a:gd name="T44" fmla="*/ 2 w 86"/>
                    <a:gd name="T45" fmla="*/ 32 h 96"/>
                    <a:gd name="T46" fmla="*/ 4 w 86"/>
                    <a:gd name="T47" fmla="*/ 32 h 96"/>
                    <a:gd name="T48" fmla="*/ 6 w 86"/>
                    <a:gd name="T49" fmla="*/ 32 h 96"/>
                    <a:gd name="T50" fmla="*/ 8 w 86"/>
                    <a:gd name="T51" fmla="*/ 30 h 96"/>
                    <a:gd name="T52" fmla="*/ 10 w 86"/>
                    <a:gd name="T53" fmla="*/ 30 h 96"/>
                    <a:gd name="T54" fmla="*/ 12 w 86"/>
                    <a:gd name="T55" fmla="*/ 28 h 96"/>
                    <a:gd name="T56" fmla="*/ 12 w 86"/>
                    <a:gd name="T57" fmla="*/ 26 h 96"/>
                    <a:gd name="T58" fmla="*/ 14 w 86"/>
                    <a:gd name="T59" fmla="*/ 24 h 96"/>
                    <a:gd name="T60" fmla="*/ 16 w 86"/>
                    <a:gd name="T61" fmla="*/ 22 h 96"/>
                    <a:gd name="T62" fmla="*/ 16 w 86"/>
                    <a:gd name="T63" fmla="*/ 22 h 96"/>
                    <a:gd name="T64" fmla="*/ 18 w 86"/>
                    <a:gd name="T65" fmla="*/ 20 h 96"/>
                    <a:gd name="T66" fmla="*/ 38 w 86"/>
                    <a:gd name="T67" fmla="*/ 40 h 96"/>
                    <a:gd name="T68" fmla="*/ 86 w 86"/>
                    <a:gd name="T69" fmla="*/ 0 h 96"/>
                    <a:gd name="T70" fmla="*/ 82 w 86"/>
                    <a:gd name="T71" fmla="*/ 6 h 96"/>
                    <a:gd name="T72" fmla="*/ 80 w 86"/>
                    <a:gd name="T73" fmla="*/ 10 h 96"/>
                    <a:gd name="T74" fmla="*/ 78 w 86"/>
                    <a:gd name="T75" fmla="*/ 16 h 96"/>
                    <a:gd name="T76" fmla="*/ 78 w 86"/>
                    <a:gd name="T77" fmla="*/ 22 h 96"/>
                    <a:gd name="T78" fmla="*/ 78 w 86"/>
                    <a:gd name="T79" fmla="*/ 28 h 96"/>
                    <a:gd name="T80" fmla="*/ 78 w 86"/>
                    <a:gd name="T81" fmla="*/ 36 h 96"/>
                    <a:gd name="T82" fmla="*/ 78 w 86"/>
                    <a:gd name="T83" fmla="*/ 42 h 96"/>
                    <a:gd name="T84" fmla="*/ 78 w 86"/>
                    <a:gd name="T85" fmla="*/ 48 h 96"/>
                    <a:gd name="T86" fmla="*/ 78 w 86"/>
                    <a:gd name="T87" fmla="*/ 54 h 96"/>
                    <a:gd name="T88" fmla="*/ 78 w 86"/>
                    <a:gd name="T89" fmla="*/ 60 h 96"/>
                    <a:gd name="T90" fmla="*/ 78 w 86"/>
                    <a:gd name="T91" fmla="*/ 6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6" h="96">
                      <a:moveTo>
                        <a:pt x="78" y="60"/>
                      </a:moveTo>
                      <a:lnTo>
                        <a:pt x="66" y="32"/>
                      </a:lnTo>
                      <a:lnTo>
                        <a:pt x="60" y="36"/>
                      </a:lnTo>
                      <a:lnTo>
                        <a:pt x="54" y="38"/>
                      </a:lnTo>
                      <a:lnTo>
                        <a:pt x="48" y="40"/>
                      </a:lnTo>
                      <a:lnTo>
                        <a:pt x="40" y="42"/>
                      </a:lnTo>
                      <a:lnTo>
                        <a:pt x="34" y="44"/>
                      </a:lnTo>
                      <a:lnTo>
                        <a:pt x="26" y="46"/>
                      </a:lnTo>
                      <a:lnTo>
                        <a:pt x="20" y="50"/>
                      </a:lnTo>
                      <a:lnTo>
                        <a:pt x="16" y="54"/>
                      </a:lnTo>
                      <a:lnTo>
                        <a:pt x="12" y="60"/>
                      </a:lnTo>
                      <a:lnTo>
                        <a:pt x="10" y="68"/>
                      </a:lnTo>
                      <a:lnTo>
                        <a:pt x="10" y="96"/>
                      </a:lnTo>
                      <a:lnTo>
                        <a:pt x="6" y="92"/>
                      </a:lnTo>
                      <a:lnTo>
                        <a:pt x="2" y="86"/>
                      </a:lnTo>
                      <a:lnTo>
                        <a:pt x="2" y="80"/>
                      </a:lnTo>
                      <a:lnTo>
                        <a:pt x="0" y="72"/>
                      </a:lnTo>
                      <a:lnTo>
                        <a:pt x="0" y="66"/>
                      </a:lnTo>
                      <a:lnTo>
                        <a:pt x="0" y="58"/>
                      </a:lnTo>
                      <a:lnTo>
                        <a:pt x="0" y="52"/>
                      </a:lnTo>
                      <a:lnTo>
                        <a:pt x="2" y="44"/>
                      </a:lnTo>
                      <a:lnTo>
                        <a:pt x="2" y="38"/>
                      </a:lnTo>
                      <a:lnTo>
                        <a:pt x="2" y="32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8" y="30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4" y="24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38" y="40"/>
                      </a:lnTo>
                      <a:lnTo>
                        <a:pt x="86" y="0"/>
                      </a:lnTo>
                      <a:lnTo>
                        <a:pt x="82" y="6"/>
                      </a:lnTo>
                      <a:lnTo>
                        <a:pt x="80" y="10"/>
                      </a:lnTo>
                      <a:lnTo>
                        <a:pt x="78" y="16"/>
                      </a:lnTo>
                      <a:lnTo>
                        <a:pt x="78" y="22"/>
                      </a:lnTo>
                      <a:lnTo>
                        <a:pt x="78" y="28"/>
                      </a:lnTo>
                      <a:lnTo>
                        <a:pt x="78" y="36"/>
                      </a:lnTo>
                      <a:lnTo>
                        <a:pt x="78" y="42"/>
                      </a:lnTo>
                      <a:lnTo>
                        <a:pt x="78" y="48"/>
                      </a:lnTo>
                      <a:lnTo>
                        <a:pt x="78" y="54"/>
                      </a:lnTo>
                      <a:lnTo>
                        <a:pt x="78" y="60"/>
                      </a:lnTo>
                      <a:lnTo>
                        <a:pt x="78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232"/>
                <p:cNvSpPr>
                  <a:spLocks/>
                </p:cNvSpPr>
                <p:nvPr/>
              </p:nvSpPr>
              <p:spPr bwMode="auto">
                <a:xfrm>
                  <a:off x="3276" y="3060"/>
                  <a:ext cx="48" cy="36"/>
                </a:xfrm>
                <a:custGeom>
                  <a:avLst/>
                  <a:gdLst>
                    <a:gd name="T0" fmla="*/ 0 w 48"/>
                    <a:gd name="T1" fmla="*/ 36 h 36"/>
                    <a:gd name="T2" fmla="*/ 48 w 48"/>
                    <a:gd name="T3" fmla="*/ 0 h 36"/>
                    <a:gd name="T4" fmla="*/ 20 w 48"/>
                    <a:gd name="T5" fmla="*/ 20 h 36"/>
                    <a:gd name="T6" fmla="*/ 0 w 48"/>
                    <a:gd name="T7" fmla="*/ 36 h 36"/>
                    <a:gd name="T8" fmla="*/ 0 w 48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36">
                      <a:moveTo>
                        <a:pt x="0" y="36"/>
                      </a:moveTo>
                      <a:lnTo>
                        <a:pt x="48" y="0"/>
                      </a:lnTo>
                      <a:lnTo>
                        <a:pt x="20" y="20"/>
                      </a:lnTo>
                      <a:lnTo>
                        <a:pt x="0" y="36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33"/>
                <p:cNvSpPr>
                  <a:spLocks/>
                </p:cNvSpPr>
                <p:nvPr/>
              </p:nvSpPr>
              <p:spPr bwMode="auto">
                <a:xfrm>
                  <a:off x="2378" y="3068"/>
                  <a:ext cx="42" cy="88"/>
                </a:xfrm>
                <a:custGeom>
                  <a:avLst/>
                  <a:gdLst>
                    <a:gd name="T0" fmla="*/ 42 w 42"/>
                    <a:gd name="T1" fmla="*/ 12 h 88"/>
                    <a:gd name="T2" fmla="*/ 40 w 42"/>
                    <a:gd name="T3" fmla="*/ 20 h 88"/>
                    <a:gd name="T4" fmla="*/ 38 w 42"/>
                    <a:gd name="T5" fmla="*/ 26 h 88"/>
                    <a:gd name="T6" fmla="*/ 34 w 42"/>
                    <a:gd name="T7" fmla="*/ 34 h 88"/>
                    <a:gd name="T8" fmla="*/ 32 w 42"/>
                    <a:gd name="T9" fmla="*/ 42 h 88"/>
                    <a:gd name="T10" fmla="*/ 28 w 42"/>
                    <a:gd name="T11" fmla="*/ 48 h 88"/>
                    <a:gd name="T12" fmla="*/ 26 w 42"/>
                    <a:gd name="T13" fmla="*/ 56 h 88"/>
                    <a:gd name="T14" fmla="*/ 26 w 42"/>
                    <a:gd name="T15" fmla="*/ 64 h 88"/>
                    <a:gd name="T16" fmla="*/ 26 w 42"/>
                    <a:gd name="T17" fmla="*/ 72 h 88"/>
                    <a:gd name="T18" fmla="*/ 30 w 42"/>
                    <a:gd name="T19" fmla="*/ 80 h 88"/>
                    <a:gd name="T20" fmla="*/ 34 w 42"/>
                    <a:gd name="T21" fmla="*/ 88 h 88"/>
                    <a:gd name="T22" fmla="*/ 28 w 42"/>
                    <a:gd name="T23" fmla="*/ 80 h 88"/>
                    <a:gd name="T24" fmla="*/ 22 w 42"/>
                    <a:gd name="T25" fmla="*/ 74 h 88"/>
                    <a:gd name="T26" fmla="*/ 16 w 42"/>
                    <a:gd name="T27" fmla="*/ 66 h 88"/>
                    <a:gd name="T28" fmla="*/ 10 w 42"/>
                    <a:gd name="T29" fmla="*/ 58 h 88"/>
                    <a:gd name="T30" fmla="*/ 4 w 42"/>
                    <a:gd name="T31" fmla="*/ 48 h 88"/>
                    <a:gd name="T32" fmla="*/ 0 w 42"/>
                    <a:gd name="T33" fmla="*/ 40 h 88"/>
                    <a:gd name="T34" fmla="*/ 0 w 42"/>
                    <a:gd name="T35" fmla="*/ 30 h 88"/>
                    <a:gd name="T36" fmla="*/ 0 w 42"/>
                    <a:gd name="T37" fmla="*/ 20 h 88"/>
                    <a:gd name="T38" fmla="*/ 6 w 42"/>
                    <a:gd name="T39" fmla="*/ 10 h 88"/>
                    <a:gd name="T40" fmla="*/ 14 w 42"/>
                    <a:gd name="T41" fmla="*/ 0 h 88"/>
                    <a:gd name="T42" fmla="*/ 42 w 42"/>
                    <a:gd name="T43" fmla="*/ 12 h 88"/>
                    <a:gd name="T44" fmla="*/ 42 w 42"/>
                    <a:gd name="T45" fmla="*/ 12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2" h="88">
                      <a:moveTo>
                        <a:pt x="42" y="12"/>
                      </a:moveTo>
                      <a:lnTo>
                        <a:pt x="40" y="20"/>
                      </a:lnTo>
                      <a:lnTo>
                        <a:pt x="38" y="26"/>
                      </a:lnTo>
                      <a:lnTo>
                        <a:pt x="34" y="34"/>
                      </a:lnTo>
                      <a:lnTo>
                        <a:pt x="32" y="42"/>
                      </a:lnTo>
                      <a:lnTo>
                        <a:pt x="28" y="48"/>
                      </a:lnTo>
                      <a:lnTo>
                        <a:pt x="26" y="56"/>
                      </a:lnTo>
                      <a:lnTo>
                        <a:pt x="26" y="64"/>
                      </a:lnTo>
                      <a:lnTo>
                        <a:pt x="26" y="72"/>
                      </a:lnTo>
                      <a:lnTo>
                        <a:pt x="30" y="80"/>
                      </a:lnTo>
                      <a:lnTo>
                        <a:pt x="34" y="88"/>
                      </a:lnTo>
                      <a:lnTo>
                        <a:pt x="28" y="80"/>
                      </a:lnTo>
                      <a:lnTo>
                        <a:pt x="22" y="74"/>
                      </a:lnTo>
                      <a:lnTo>
                        <a:pt x="16" y="66"/>
                      </a:lnTo>
                      <a:lnTo>
                        <a:pt x="10" y="58"/>
                      </a:lnTo>
                      <a:lnTo>
                        <a:pt x="4" y="48"/>
                      </a:lnTo>
                      <a:lnTo>
                        <a:pt x="0" y="40"/>
                      </a:lnTo>
                      <a:lnTo>
                        <a:pt x="0" y="30"/>
                      </a:lnTo>
                      <a:lnTo>
                        <a:pt x="0" y="20"/>
                      </a:lnTo>
                      <a:lnTo>
                        <a:pt x="6" y="10"/>
                      </a:lnTo>
                      <a:lnTo>
                        <a:pt x="14" y="0"/>
                      </a:lnTo>
                      <a:lnTo>
                        <a:pt x="42" y="12"/>
                      </a:lnTo>
                      <a:lnTo>
                        <a:pt x="42" y="1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34"/>
                <p:cNvSpPr>
                  <a:spLocks/>
                </p:cNvSpPr>
                <p:nvPr/>
              </p:nvSpPr>
              <p:spPr bwMode="auto">
                <a:xfrm>
                  <a:off x="2392" y="3080"/>
                  <a:ext cx="12" cy="36"/>
                </a:xfrm>
                <a:custGeom>
                  <a:avLst/>
                  <a:gdLst>
                    <a:gd name="T0" fmla="*/ 12 w 12"/>
                    <a:gd name="T1" fmla="*/ 0 h 36"/>
                    <a:gd name="T2" fmla="*/ 0 w 12"/>
                    <a:gd name="T3" fmla="*/ 36 h 36"/>
                    <a:gd name="T4" fmla="*/ 12 w 12"/>
                    <a:gd name="T5" fmla="*/ 0 h 36"/>
                    <a:gd name="T6" fmla="*/ 12 w 12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36">
                      <a:moveTo>
                        <a:pt x="12" y="0"/>
                      </a:moveTo>
                      <a:lnTo>
                        <a:pt x="0" y="36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35"/>
                <p:cNvSpPr>
                  <a:spLocks/>
                </p:cNvSpPr>
                <p:nvPr/>
              </p:nvSpPr>
              <p:spPr bwMode="auto">
                <a:xfrm>
                  <a:off x="2824" y="3096"/>
                  <a:ext cx="116" cy="108"/>
                </a:xfrm>
                <a:custGeom>
                  <a:avLst/>
                  <a:gdLst>
                    <a:gd name="T0" fmla="*/ 0 w 116"/>
                    <a:gd name="T1" fmla="*/ 108 h 108"/>
                    <a:gd name="T2" fmla="*/ 6 w 116"/>
                    <a:gd name="T3" fmla="*/ 98 h 108"/>
                    <a:gd name="T4" fmla="*/ 14 w 116"/>
                    <a:gd name="T5" fmla="*/ 88 h 108"/>
                    <a:gd name="T6" fmla="*/ 26 w 116"/>
                    <a:gd name="T7" fmla="*/ 80 h 108"/>
                    <a:gd name="T8" fmla="*/ 38 w 116"/>
                    <a:gd name="T9" fmla="*/ 72 h 108"/>
                    <a:gd name="T10" fmla="*/ 50 w 116"/>
                    <a:gd name="T11" fmla="*/ 64 h 108"/>
                    <a:gd name="T12" fmla="*/ 62 w 116"/>
                    <a:gd name="T13" fmla="*/ 56 h 108"/>
                    <a:gd name="T14" fmla="*/ 70 w 116"/>
                    <a:gd name="T15" fmla="*/ 48 h 108"/>
                    <a:gd name="T16" fmla="*/ 74 w 116"/>
                    <a:gd name="T17" fmla="*/ 38 h 108"/>
                    <a:gd name="T18" fmla="*/ 74 w 116"/>
                    <a:gd name="T19" fmla="*/ 26 h 108"/>
                    <a:gd name="T20" fmla="*/ 68 w 116"/>
                    <a:gd name="T21" fmla="*/ 12 h 108"/>
                    <a:gd name="T22" fmla="*/ 40 w 116"/>
                    <a:gd name="T23" fmla="*/ 40 h 108"/>
                    <a:gd name="T24" fmla="*/ 68 w 116"/>
                    <a:gd name="T25" fmla="*/ 0 h 108"/>
                    <a:gd name="T26" fmla="*/ 116 w 116"/>
                    <a:gd name="T27" fmla="*/ 32 h 108"/>
                    <a:gd name="T28" fmla="*/ 0 w 116"/>
                    <a:gd name="T29" fmla="*/ 108 h 108"/>
                    <a:gd name="T30" fmla="*/ 0 w 116"/>
                    <a:gd name="T3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6" h="108">
                      <a:moveTo>
                        <a:pt x="0" y="108"/>
                      </a:moveTo>
                      <a:lnTo>
                        <a:pt x="6" y="98"/>
                      </a:lnTo>
                      <a:lnTo>
                        <a:pt x="14" y="88"/>
                      </a:lnTo>
                      <a:lnTo>
                        <a:pt x="26" y="80"/>
                      </a:lnTo>
                      <a:lnTo>
                        <a:pt x="38" y="72"/>
                      </a:lnTo>
                      <a:lnTo>
                        <a:pt x="50" y="64"/>
                      </a:lnTo>
                      <a:lnTo>
                        <a:pt x="62" y="56"/>
                      </a:lnTo>
                      <a:lnTo>
                        <a:pt x="70" y="48"/>
                      </a:lnTo>
                      <a:lnTo>
                        <a:pt x="74" y="38"/>
                      </a:lnTo>
                      <a:lnTo>
                        <a:pt x="74" y="26"/>
                      </a:lnTo>
                      <a:lnTo>
                        <a:pt x="68" y="12"/>
                      </a:lnTo>
                      <a:lnTo>
                        <a:pt x="40" y="40"/>
                      </a:lnTo>
                      <a:lnTo>
                        <a:pt x="68" y="0"/>
                      </a:lnTo>
                      <a:lnTo>
                        <a:pt x="116" y="32"/>
                      </a:lnTo>
                      <a:lnTo>
                        <a:pt x="0" y="108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36"/>
                <p:cNvSpPr>
                  <a:spLocks/>
                </p:cNvSpPr>
                <p:nvPr/>
              </p:nvSpPr>
              <p:spPr bwMode="auto">
                <a:xfrm>
                  <a:off x="2152" y="3108"/>
                  <a:ext cx="12" cy="36"/>
                </a:xfrm>
                <a:custGeom>
                  <a:avLst/>
                  <a:gdLst>
                    <a:gd name="T0" fmla="*/ 0 w 12"/>
                    <a:gd name="T1" fmla="*/ 0 h 36"/>
                    <a:gd name="T2" fmla="*/ 12 w 12"/>
                    <a:gd name="T3" fmla="*/ 0 h 36"/>
                    <a:gd name="T4" fmla="*/ 12 w 12"/>
                    <a:gd name="T5" fmla="*/ 36 h 36"/>
                    <a:gd name="T6" fmla="*/ 0 w 12"/>
                    <a:gd name="T7" fmla="*/ 36 h 36"/>
                    <a:gd name="T8" fmla="*/ 0 w 12"/>
                    <a:gd name="T9" fmla="*/ 0 h 36"/>
                    <a:gd name="T10" fmla="*/ 0 w 12"/>
                    <a:gd name="T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37"/>
                <p:cNvSpPr>
                  <a:spLocks/>
                </p:cNvSpPr>
                <p:nvPr/>
              </p:nvSpPr>
              <p:spPr bwMode="auto">
                <a:xfrm>
                  <a:off x="2776" y="3106"/>
                  <a:ext cx="364" cy="292"/>
                </a:xfrm>
                <a:custGeom>
                  <a:avLst/>
                  <a:gdLst>
                    <a:gd name="T0" fmla="*/ 274 w 364"/>
                    <a:gd name="T1" fmla="*/ 46 h 292"/>
                    <a:gd name="T2" fmla="*/ 304 w 364"/>
                    <a:gd name="T3" fmla="*/ 26 h 292"/>
                    <a:gd name="T4" fmla="*/ 338 w 364"/>
                    <a:gd name="T5" fmla="*/ 2 h 292"/>
                    <a:gd name="T6" fmla="*/ 344 w 364"/>
                    <a:gd name="T7" fmla="*/ 20 h 292"/>
                    <a:gd name="T8" fmla="*/ 298 w 364"/>
                    <a:gd name="T9" fmla="*/ 60 h 292"/>
                    <a:gd name="T10" fmla="*/ 256 w 364"/>
                    <a:gd name="T11" fmla="*/ 90 h 292"/>
                    <a:gd name="T12" fmla="*/ 204 w 364"/>
                    <a:gd name="T13" fmla="*/ 134 h 292"/>
                    <a:gd name="T14" fmla="*/ 230 w 364"/>
                    <a:gd name="T15" fmla="*/ 150 h 292"/>
                    <a:gd name="T16" fmla="*/ 216 w 364"/>
                    <a:gd name="T17" fmla="*/ 160 h 292"/>
                    <a:gd name="T18" fmla="*/ 202 w 364"/>
                    <a:gd name="T19" fmla="*/ 164 h 292"/>
                    <a:gd name="T20" fmla="*/ 164 w 364"/>
                    <a:gd name="T21" fmla="*/ 182 h 292"/>
                    <a:gd name="T22" fmla="*/ 154 w 364"/>
                    <a:gd name="T23" fmla="*/ 206 h 292"/>
                    <a:gd name="T24" fmla="*/ 128 w 364"/>
                    <a:gd name="T25" fmla="*/ 222 h 292"/>
                    <a:gd name="T26" fmla="*/ 104 w 364"/>
                    <a:gd name="T27" fmla="*/ 244 h 292"/>
                    <a:gd name="T28" fmla="*/ 76 w 364"/>
                    <a:gd name="T29" fmla="*/ 250 h 292"/>
                    <a:gd name="T30" fmla="*/ 62 w 364"/>
                    <a:gd name="T31" fmla="*/ 266 h 292"/>
                    <a:gd name="T32" fmla="*/ 54 w 364"/>
                    <a:gd name="T33" fmla="*/ 284 h 292"/>
                    <a:gd name="T34" fmla="*/ 38 w 364"/>
                    <a:gd name="T35" fmla="*/ 292 h 292"/>
                    <a:gd name="T36" fmla="*/ 0 w 364"/>
                    <a:gd name="T37" fmla="*/ 270 h 292"/>
                    <a:gd name="T38" fmla="*/ 16 w 364"/>
                    <a:gd name="T39" fmla="*/ 244 h 292"/>
                    <a:gd name="T40" fmla="*/ 48 w 364"/>
                    <a:gd name="T41" fmla="*/ 230 h 292"/>
                    <a:gd name="T42" fmla="*/ 80 w 364"/>
                    <a:gd name="T43" fmla="*/ 212 h 292"/>
                    <a:gd name="T44" fmla="*/ 98 w 364"/>
                    <a:gd name="T45" fmla="*/ 194 h 292"/>
                    <a:gd name="T46" fmla="*/ 94 w 364"/>
                    <a:gd name="T47" fmla="*/ 202 h 292"/>
                    <a:gd name="T48" fmla="*/ 88 w 364"/>
                    <a:gd name="T49" fmla="*/ 216 h 292"/>
                    <a:gd name="T50" fmla="*/ 118 w 364"/>
                    <a:gd name="T51" fmla="*/ 214 h 292"/>
                    <a:gd name="T52" fmla="*/ 164 w 364"/>
                    <a:gd name="T53" fmla="*/ 170 h 292"/>
                    <a:gd name="T54" fmla="*/ 196 w 364"/>
                    <a:gd name="T55" fmla="*/ 108 h 292"/>
                    <a:gd name="T56" fmla="*/ 240 w 364"/>
                    <a:gd name="T57" fmla="*/ 58 h 292"/>
                    <a:gd name="T58" fmla="*/ 226 w 364"/>
                    <a:gd name="T59" fmla="*/ 48 h 292"/>
                    <a:gd name="T60" fmla="*/ 212 w 364"/>
                    <a:gd name="T61" fmla="*/ 58 h 292"/>
                    <a:gd name="T62" fmla="*/ 198 w 364"/>
                    <a:gd name="T63" fmla="*/ 70 h 292"/>
                    <a:gd name="T64" fmla="*/ 172 w 364"/>
                    <a:gd name="T65" fmla="*/ 90 h 292"/>
                    <a:gd name="T66" fmla="*/ 154 w 364"/>
                    <a:gd name="T67" fmla="*/ 128 h 292"/>
                    <a:gd name="T68" fmla="*/ 134 w 364"/>
                    <a:gd name="T69" fmla="*/ 160 h 292"/>
                    <a:gd name="T70" fmla="*/ 100 w 364"/>
                    <a:gd name="T71" fmla="*/ 168 h 292"/>
                    <a:gd name="T72" fmla="*/ 102 w 364"/>
                    <a:gd name="T73" fmla="*/ 162 h 292"/>
                    <a:gd name="T74" fmla="*/ 122 w 364"/>
                    <a:gd name="T75" fmla="*/ 144 h 292"/>
                    <a:gd name="T76" fmla="*/ 136 w 364"/>
                    <a:gd name="T77" fmla="*/ 126 h 292"/>
                    <a:gd name="T78" fmla="*/ 98 w 364"/>
                    <a:gd name="T79" fmla="*/ 126 h 292"/>
                    <a:gd name="T80" fmla="*/ 70 w 364"/>
                    <a:gd name="T81" fmla="*/ 152 h 292"/>
                    <a:gd name="T82" fmla="*/ 40 w 364"/>
                    <a:gd name="T83" fmla="*/ 184 h 292"/>
                    <a:gd name="T84" fmla="*/ 38 w 364"/>
                    <a:gd name="T85" fmla="*/ 204 h 292"/>
                    <a:gd name="T86" fmla="*/ 34 w 364"/>
                    <a:gd name="T87" fmla="*/ 208 h 292"/>
                    <a:gd name="T88" fmla="*/ 26 w 364"/>
                    <a:gd name="T89" fmla="*/ 212 h 292"/>
                    <a:gd name="T90" fmla="*/ 20 w 364"/>
                    <a:gd name="T91" fmla="*/ 214 h 292"/>
                    <a:gd name="T92" fmla="*/ 40 w 364"/>
                    <a:gd name="T93" fmla="*/ 158 h 292"/>
                    <a:gd name="T94" fmla="*/ 94 w 364"/>
                    <a:gd name="T95" fmla="*/ 102 h 292"/>
                    <a:gd name="T96" fmla="*/ 158 w 364"/>
                    <a:gd name="T97" fmla="*/ 58 h 292"/>
                    <a:gd name="T98" fmla="*/ 212 w 364"/>
                    <a:gd name="T99" fmla="*/ 2 h 292"/>
                    <a:gd name="T100" fmla="*/ 252 w 364"/>
                    <a:gd name="T101" fmla="*/ 3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4" h="292">
                      <a:moveTo>
                        <a:pt x="252" y="38"/>
                      </a:moveTo>
                      <a:lnTo>
                        <a:pt x="264" y="44"/>
                      </a:lnTo>
                      <a:lnTo>
                        <a:pt x="274" y="46"/>
                      </a:lnTo>
                      <a:lnTo>
                        <a:pt x="284" y="42"/>
                      </a:lnTo>
                      <a:lnTo>
                        <a:pt x="294" y="34"/>
                      </a:lnTo>
                      <a:lnTo>
                        <a:pt x="304" y="26"/>
                      </a:lnTo>
                      <a:lnTo>
                        <a:pt x="316" y="18"/>
                      </a:lnTo>
                      <a:lnTo>
                        <a:pt x="326" y="8"/>
                      </a:lnTo>
                      <a:lnTo>
                        <a:pt x="338" y="2"/>
                      </a:lnTo>
                      <a:lnTo>
                        <a:pt x="350" y="0"/>
                      </a:lnTo>
                      <a:lnTo>
                        <a:pt x="364" y="2"/>
                      </a:lnTo>
                      <a:lnTo>
                        <a:pt x="344" y="20"/>
                      </a:lnTo>
                      <a:lnTo>
                        <a:pt x="328" y="36"/>
                      </a:lnTo>
                      <a:lnTo>
                        <a:pt x="312" y="48"/>
                      </a:lnTo>
                      <a:lnTo>
                        <a:pt x="298" y="60"/>
                      </a:lnTo>
                      <a:lnTo>
                        <a:pt x="284" y="70"/>
                      </a:lnTo>
                      <a:lnTo>
                        <a:pt x="270" y="80"/>
                      </a:lnTo>
                      <a:lnTo>
                        <a:pt x="256" y="90"/>
                      </a:lnTo>
                      <a:lnTo>
                        <a:pt x="240" y="102"/>
                      </a:lnTo>
                      <a:lnTo>
                        <a:pt x="222" y="116"/>
                      </a:lnTo>
                      <a:lnTo>
                        <a:pt x="204" y="134"/>
                      </a:lnTo>
                      <a:lnTo>
                        <a:pt x="240" y="146"/>
                      </a:lnTo>
                      <a:lnTo>
                        <a:pt x="236" y="148"/>
                      </a:lnTo>
                      <a:lnTo>
                        <a:pt x="230" y="150"/>
                      </a:lnTo>
                      <a:lnTo>
                        <a:pt x="226" y="154"/>
                      </a:lnTo>
                      <a:lnTo>
                        <a:pt x="220" y="158"/>
                      </a:lnTo>
                      <a:lnTo>
                        <a:pt x="216" y="160"/>
                      </a:lnTo>
                      <a:lnTo>
                        <a:pt x="210" y="164"/>
                      </a:lnTo>
                      <a:lnTo>
                        <a:pt x="206" y="164"/>
                      </a:lnTo>
                      <a:lnTo>
                        <a:pt x="202" y="164"/>
                      </a:lnTo>
                      <a:lnTo>
                        <a:pt x="196" y="160"/>
                      </a:lnTo>
                      <a:lnTo>
                        <a:pt x="192" y="154"/>
                      </a:lnTo>
                      <a:lnTo>
                        <a:pt x="164" y="182"/>
                      </a:lnTo>
                      <a:lnTo>
                        <a:pt x="172" y="194"/>
                      </a:lnTo>
                      <a:lnTo>
                        <a:pt x="164" y="200"/>
                      </a:lnTo>
                      <a:lnTo>
                        <a:pt x="154" y="206"/>
                      </a:lnTo>
                      <a:lnTo>
                        <a:pt x="146" y="210"/>
                      </a:lnTo>
                      <a:lnTo>
                        <a:pt x="138" y="216"/>
                      </a:lnTo>
                      <a:lnTo>
                        <a:pt x="128" y="222"/>
                      </a:lnTo>
                      <a:lnTo>
                        <a:pt x="120" y="228"/>
                      </a:lnTo>
                      <a:lnTo>
                        <a:pt x="112" y="236"/>
                      </a:lnTo>
                      <a:lnTo>
                        <a:pt x="104" y="244"/>
                      </a:lnTo>
                      <a:lnTo>
                        <a:pt x="96" y="252"/>
                      </a:lnTo>
                      <a:lnTo>
                        <a:pt x="88" y="262"/>
                      </a:lnTo>
                      <a:lnTo>
                        <a:pt x="76" y="250"/>
                      </a:lnTo>
                      <a:lnTo>
                        <a:pt x="70" y="254"/>
                      </a:lnTo>
                      <a:lnTo>
                        <a:pt x="66" y="260"/>
                      </a:lnTo>
                      <a:lnTo>
                        <a:pt x="62" y="266"/>
                      </a:lnTo>
                      <a:lnTo>
                        <a:pt x="58" y="272"/>
                      </a:lnTo>
                      <a:lnTo>
                        <a:pt x="56" y="280"/>
                      </a:lnTo>
                      <a:lnTo>
                        <a:pt x="54" y="284"/>
                      </a:lnTo>
                      <a:lnTo>
                        <a:pt x="50" y="290"/>
                      </a:lnTo>
                      <a:lnTo>
                        <a:pt x="44" y="292"/>
                      </a:lnTo>
                      <a:lnTo>
                        <a:pt x="38" y="292"/>
                      </a:lnTo>
                      <a:lnTo>
                        <a:pt x="28" y="290"/>
                      </a:lnTo>
                      <a:lnTo>
                        <a:pt x="12" y="262"/>
                      </a:lnTo>
                      <a:lnTo>
                        <a:pt x="0" y="270"/>
                      </a:lnTo>
                      <a:lnTo>
                        <a:pt x="2" y="260"/>
                      </a:lnTo>
                      <a:lnTo>
                        <a:pt x="8" y="252"/>
                      </a:lnTo>
                      <a:lnTo>
                        <a:pt x="16" y="244"/>
                      </a:lnTo>
                      <a:lnTo>
                        <a:pt x="26" y="240"/>
                      </a:lnTo>
                      <a:lnTo>
                        <a:pt x="36" y="234"/>
                      </a:lnTo>
                      <a:lnTo>
                        <a:pt x="48" y="230"/>
                      </a:lnTo>
                      <a:lnTo>
                        <a:pt x="58" y="226"/>
                      </a:lnTo>
                      <a:lnTo>
                        <a:pt x="70" y="220"/>
                      </a:lnTo>
                      <a:lnTo>
                        <a:pt x="80" y="212"/>
                      </a:lnTo>
                      <a:lnTo>
                        <a:pt x="88" y="202"/>
                      </a:lnTo>
                      <a:lnTo>
                        <a:pt x="94" y="196"/>
                      </a:lnTo>
                      <a:lnTo>
                        <a:pt x="98" y="194"/>
                      </a:lnTo>
                      <a:lnTo>
                        <a:pt x="98" y="196"/>
                      </a:lnTo>
                      <a:lnTo>
                        <a:pt x="96" y="198"/>
                      </a:lnTo>
                      <a:lnTo>
                        <a:pt x="94" y="202"/>
                      </a:lnTo>
                      <a:lnTo>
                        <a:pt x="90" y="206"/>
                      </a:lnTo>
                      <a:lnTo>
                        <a:pt x="88" y="212"/>
                      </a:lnTo>
                      <a:lnTo>
                        <a:pt x="88" y="216"/>
                      </a:lnTo>
                      <a:lnTo>
                        <a:pt x="90" y="220"/>
                      </a:lnTo>
                      <a:lnTo>
                        <a:pt x="96" y="222"/>
                      </a:lnTo>
                      <a:lnTo>
                        <a:pt x="118" y="214"/>
                      </a:lnTo>
                      <a:lnTo>
                        <a:pt x="136" y="202"/>
                      </a:lnTo>
                      <a:lnTo>
                        <a:pt x="152" y="188"/>
                      </a:lnTo>
                      <a:lnTo>
                        <a:pt x="164" y="170"/>
                      </a:lnTo>
                      <a:lnTo>
                        <a:pt x="176" y="150"/>
                      </a:lnTo>
                      <a:lnTo>
                        <a:pt x="186" y="128"/>
                      </a:lnTo>
                      <a:lnTo>
                        <a:pt x="196" y="108"/>
                      </a:lnTo>
                      <a:lnTo>
                        <a:pt x="208" y="90"/>
                      </a:lnTo>
                      <a:lnTo>
                        <a:pt x="222" y="72"/>
                      </a:lnTo>
                      <a:lnTo>
                        <a:pt x="240" y="58"/>
                      </a:lnTo>
                      <a:lnTo>
                        <a:pt x="236" y="52"/>
                      </a:lnTo>
                      <a:lnTo>
                        <a:pt x="230" y="48"/>
                      </a:lnTo>
                      <a:lnTo>
                        <a:pt x="226" y="48"/>
                      </a:lnTo>
                      <a:lnTo>
                        <a:pt x="222" y="50"/>
                      </a:lnTo>
                      <a:lnTo>
                        <a:pt x="218" y="54"/>
                      </a:lnTo>
                      <a:lnTo>
                        <a:pt x="212" y="58"/>
                      </a:lnTo>
                      <a:lnTo>
                        <a:pt x="208" y="62"/>
                      </a:lnTo>
                      <a:lnTo>
                        <a:pt x="202" y="66"/>
                      </a:lnTo>
                      <a:lnTo>
                        <a:pt x="198" y="70"/>
                      </a:lnTo>
                      <a:lnTo>
                        <a:pt x="192" y="70"/>
                      </a:lnTo>
                      <a:lnTo>
                        <a:pt x="180" y="78"/>
                      </a:lnTo>
                      <a:lnTo>
                        <a:pt x="172" y="90"/>
                      </a:lnTo>
                      <a:lnTo>
                        <a:pt x="164" y="102"/>
                      </a:lnTo>
                      <a:lnTo>
                        <a:pt x="160" y="116"/>
                      </a:lnTo>
                      <a:lnTo>
                        <a:pt x="154" y="128"/>
                      </a:lnTo>
                      <a:lnTo>
                        <a:pt x="148" y="142"/>
                      </a:lnTo>
                      <a:lnTo>
                        <a:pt x="142" y="152"/>
                      </a:lnTo>
                      <a:lnTo>
                        <a:pt x="134" y="160"/>
                      </a:lnTo>
                      <a:lnTo>
                        <a:pt x="122" y="166"/>
                      </a:lnTo>
                      <a:lnTo>
                        <a:pt x="108" y="166"/>
                      </a:lnTo>
                      <a:lnTo>
                        <a:pt x="100" y="168"/>
                      </a:lnTo>
                      <a:lnTo>
                        <a:pt x="96" y="168"/>
                      </a:lnTo>
                      <a:lnTo>
                        <a:pt x="98" y="166"/>
                      </a:lnTo>
                      <a:lnTo>
                        <a:pt x="102" y="162"/>
                      </a:lnTo>
                      <a:lnTo>
                        <a:pt x="108" y="156"/>
                      </a:lnTo>
                      <a:lnTo>
                        <a:pt x="116" y="150"/>
                      </a:lnTo>
                      <a:lnTo>
                        <a:pt x="122" y="144"/>
                      </a:lnTo>
                      <a:lnTo>
                        <a:pt x="130" y="138"/>
                      </a:lnTo>
                      <a:lnTo>
                        <a:pt x="134" y="132"/>
                      </a:lnTo>
                      <a:lnTo>
                        <a:pt x="136" y="126"/>
                      </a:lnTo>
                      <a:lnTo>
                        <a:pt x="122" y="122"/>
                      </a:lnTo>
                      <a:lnTo>
                        <a:pt x="108" y="122"/>
                      </a:lnTo>
                      <a:lnTo>
                        <a:pt x="98" y="126"/>
                      </a:lnTo>
                      <a:lnTo>
                        <a:pt x="88" y="134"/>
                      </a:lnTo>
                      <a:lnTo>
                        <a:pt x="78" y="142"/>
                      </a:lnTo>
                      <a:lnTo>
                        <a:pt x="70" y="152"/>
                      </a:lnTo>
                      <a:lnTo>
                        <a:pt x="60" y="164"/>
                      </a:lnTo>
                      <a:lnTo>
                        <a:pt x="50" y="174"/>
                      </a:lnTo>
                      <a:lnTo>
                        <a:pt x="40" y="184"/>
                      </a:lnTo>
                      <a:lnTo>
                        <a:pt x="28" y="194"/>
                      </a:lnTo>
                      <a:lnTo>
                        <a:pt x="40" y="202"/>
                      </a:lnTo>
                      <a:lnTo>
                        <a:pt x="38" y="204"/>
                      </a:lnTo>
                      <a:lnTo>
                        <a:pt x="36" y="204"/>
                      </a:lnTo>
                      <a:lnTo>
                        <a:pt x="36" y="206"/>
                      </a:lnTo>
                      <a:lnTo>
                        <a:pt x="34" y="208"/>
                      </a:lnTo>
                      <a:lnTo>
                        <a:pt x="32" y="210"/>
                      </a:lnTo>
                      <a:lnTo>
                        <a:pt x="30" y="212"/>
                      </a:lnTo>
                      <a:lnTo>
                        <a:pt x="26" y="212"/>
                      </a:lnTo>
                      <a:lnTo>
                        <a:pt x="24" y="214"/>
                      </a:lnTo>
                      <a:lnTo>
                        <a:pt x="22" y="214"/>
                      </a:lnTo>
                      <a:lnTo>
                        <a:pt x="20" y="214"/>
                      </a:lnTo>
                      <a:lnTo>
                        <a:pt x="12" y="202"/>
                      </a:lnTo>
                      <a:lnTo>
                        <a:pt x="26" y="180"/>
                      </a:lnTo>
                      <a:lnTo>
                        <a:pt x="40" y="158"/>
                      </a:lnTo>
                      <a:lnTo>
                        <a:pt x="58" y="138"/>
                      </a:lnTo>
                      <a:lnTo>
                        <a:pt x="76" y="120"/>
                      </a:lnTo>
                      <a:lnTo>
                        <a:pt x="94" y="102"/>
                      </a:lnTo>
                      <a:lnTo>
                        <a:pt x="114" y="86"/>
                      </a:lnTo>
                      <a:lnTo>
                        <a:pt x="136" y="72"/>
                      </a:lnTo>
                      <a:lnTo>
                        <a:pt x="158" y="58"/>
                      </a:lnTo>
                      <a:lnTo>
                        <a:pt x="180" y="44"/>
                      </a:lnTo>
                      <a:lnTo>
                        <a:pt x="204" y="30"/>
                      </a:lnTo>
                      <a:lnTo>
                        <a:pt x="212" y="2"/>
                      </a:lnTo>
                      <a:lnTo>
                        <a:pt x="260" y="30"/>
                      </a:lnTo>
                      <a:lnTo>
                        <a:pt x="252" y="38"/>
                      </a:lnTo>
                      <a:lnTo>
                        <a:pt x="252" y="3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38"/>
                <p:cNvSpPr>
                  <a:spLocks/>
                </p:cNvSpPr>
                <p:nvPr/>
              </p:nvSpPr>
              <p:spPr bwMode="auto">
                <a:xfrm>
                  <a:off x="3748" y="3108"/>
                  <a:ext cx="32" cy="48"/>
                </a:xfrm>
                <a:custGeom>
                  <a:avLst/>
                  <a:gdLst>
                    <a:gd name="T0" fmla="*/ 8 w 32"/>
                    <a:gd name="T1" fmla="*/ 48 h 48"/>
                    <a:gd name="T2" fmla="*/ 0 w 32"/>
                    <a:gd name="T3" fmla="*/ 36 h 48"/>
                    <a:gd name="T4" fmla="*/ 28 w 32"/>
                    <a:gd name="T5" fmla="*/ 0 h 48"/>
                    <a:gd name="T6" fmla="*/ 32 w 32"/>
                    <a:gd name="T7" fmla="*/ 2 h 48"/>
                    <a:gd name="T8" fmla="*/ 32 w 32"/>
                    <a:gd name="T9" fmla="*/ 4 h 48"/>
                    <a:gd name="T10" fmla="*/ 30 w 32"/>
                    <a:gd name="T11" fmla="*/ 8 h 48"/>
                    <a:gd name="T12" fmla="*/ 24 w 32"/>
                    <a:gd name="T13" fmla="*/ 12 h 48"/>
                    <a:gd name="T14" fmla="*/ 20 w 32"/>
                    <a:gd name="T15" fmla="*/ 16 h 48"/>
                    <a:gd name="T16" fmla="*/ 14 w 32"/>
                    <a:gd name="T17" fmla="*/ 22 h 48"/>
                    <a:gd name="T18" fmla="*/ 8 w 32"/>
                    <a:gd name="T19" fmla="*/ 28 h 48"/>
                    <a:gd name="T20" fmla="*/ 6 w 32"/>
                    <a:gd name="T21" fmla="*/ 34 h 48"/>
                    <a:gd name="T22" fmla="*/ 6 w 32"/>
                    <a:gd name="T23" fmla="*/ 42 h 48"/>
                    <a:gd name="T24" fmla="*/ 8 w 32"/>
                    <a:gd name="T25" fmla="*/ 48 h 48"/>
                    <a:gd name="T26" fmla="*/ 8 w 32"/>
                    <a:gd name="T27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48">
                      <a:moveTo>
                        <a:pt x="8" y="48"/>
                      </a:moveTo>
                      <a:lnTo>
                        <a:pt x="0" y="36"/>
                      </a:lnTo>
                      <a:lnTo>
                        <a:pt x="28" y="0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8"/>
                      </a:lnTo>
                      <a:lnTo>
                        <a:pt x="24" y="12"/>
                      </a:lnTo>
                      <a:lnTo>
                        <a:pt x="20" y="16"/>
                      </a:lnTo>
                      <a:lnTo>
                        <a:pt x="14" y="22"/>
                      </a:lnTo>
                      <a:lnTo>
                        <a:pt x="8" y="28"/>
                      </a:lnTo>
                      <a:lnTo>
                        <a:pt x="6" y="34"/>
                      </a:lnTo>
                      <a:lnTo>
                        <a:pt x="6" y="42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39"/>
                <p:cNvSpPr>
                  <a:spLocks/>
                </p:cNvSpPr>
                <p:nvPr/>
              </p:nvSpPr>
              <p:spPr bwMode="auto">
                <a:xfrm>
                  <a:off x="3564" y="3116"/>
                  <a:ext cx="548" cy="638"/>
                </a:xfrm>
                <a:custGeom>
                  <a:avLst/>
                  <a:gdLst>
                    <a:gd name="T0" fmla="*/ 262 w 548"/>
                    <a:gd name="T1" fmla="*/ 66 h 638"/>
                    <a:gd name="T2" fmla="*/ 276 w 548"/>
                    <a:gd name="T3" fmla="*/ 88 h 638"/>
                    <a:gd name="T4" fmla="*/ 344 w 548"/>
                    <a:gd name="T5" fmla="*/ 60 h 638"/>
                    <a:gd name="T6" fmla="*/ 334 w 548"/>
                    <a:gd name="T7" fmla="*/ 50 h 638"/>
                    <a:gd name="T8" fmla="*/ 340 w 548"/>
                    <a:gd name="T9" fmla="*/ 36 h 638"/>
                    <a:gd name="T10" fmla="*/ 384 w 548"/>
                    <a:gd name="T11" fmla="*/ 28 h 638"/>
                    <a:gd name="T12" fmla="*/ 348 w 548"/>
                    <a:gd name="T13" fmla="*/ 36 h 638"/>
                    <a:gd name="T14" fmla="*/ 368 w 548"/>
                    <a:gd name="T15" fmla="*/ 66 h 638"/>
                    <a:gd name="T16" fmla="*/ 422 w 548"/>
                    <a:gd name="T17" fmla="*/ 70 h 638"/>
                    <a:gd name="T18" fmla="*/ 412 w 548"/>
                    <a:gd name="T19" fmla="*/ 82 h 638"/>
                    <a:gd name="T20" fmla="*/ 464 w 548"/>
                    <a:gd name="T21" fmla="*/ 74 h 638"/>
                    <a:gd name="T22" fmla="*/ 492 w 548"/>
                    <a:gd name="T23" fmla="*/ 64 h 638"/>
                    <a:gd name="T24" fmla="*/ 396 w 548"/>
                    <a:gd name="T25" fmla="*/ 114 h 638"/>
                    <a:gd name="T26" fmla="*/ 372 w 548"/>
                    <a:gd name="T27" fmla="*/ 156 h 638"/>
                    <a:gd name="T28" fmla="*/ 386 w 548"/>
                    <a:gd name="T29" fmla="*/ 182 h 638"/>
                    <a:gd name="T30" fmla="*/ 462 w 548"/>
                    <a:gd name="T31" fmla="*/ 132 h 638"/>
                    <a:gd name="T32" fmla="*/ 396 w 548"/>
                    <a:gd name="T33" fmla="*/ 202 h 638"/>
                    <a:gd name="T34" fmla="*/ 404 w 548"/>
                    <a:gd name="T35" fmla="*/ 208 h 638"/>
                    <a:gd name="T36" fmla="*/ 376 w 548"/>
                    <a:gd name="T37" fmla="*/ 226 h 638"/>
                    <a:gd name="T38" fmla="*/ 428 w 548"/>
                    <a:gd name="T39" fmla="*/ 264 h 638"/>
                    <a:gd name="T40" fmla="*/ 460 w 548"/>
                    <a:gd name="T41" fmla="*/ 280 h 638"/>
                    <a:gd name="T42" fmla="*/ 414 w 548"/>
                    <a:gd name="T43" fmla="*/ 296 h 638"/>
                    <a:gd name="T44" fmla="*/ 394 w 548"/>
                    <a:gd name="T45" fmla="*/ 298 h 638"/>
                    <a:gd name="T46" fmla="*/ 344 w 548"/>
                    <a:gd name="T47" fmla="*/ 316 h 638"/>
                    <a:gd name="T48" fmla="*/ 358 w 548"/>
                    <a:gd name="T49" fmla="*/ 328 h 638"/>
                    <a:gd name="T50" fmla="*/ 356 w 548"/>
                    <a:gd name="T51" fmla="*/ 364 h 638"/>
                    <a:gd name="T52" fmla="*/ 404 w 548"/>
                    <a:gd name="T53" fmla="*/ 348 h 638"/>
                    <a:gd name="T54" fmla="*/ 452 w 548"/>
                    <a:gd name="T55" fmla="*/ 322 h 638"/>
                    <a:gd name="T56" fmla="*/ 384 w 548"/>
                    <a:gd name="T57" fmla="*/ 384 h 638"/>
                    <a:gd name="T58" fmla="*/ 342 w 548"/>
                    <a:gd name="T59" fmla="*/ 398 h 638"/>
                    <a:gd name="T60" fmla="*/ 328 w 548"/>
                    <a:gd name="T61" fmla="*/ 404 h 638"/>
                    <a:gd name="T62" fmla="*/ 328 w 548"/>
                    <a:gd name="T63" fmla="*/ 384 h 638"/>
                    <a:gd name="T64" fmla="*/ 248 w 548"/>
                    <a:gd name="T65" fmla="*/ 446 h 638"/>
                    <a:gd name="T66" fmla="*/ 262 w 548"/>
                    <a:gd name="T67" fmla="*/ 472 h 638"/>
                    <a:gd name="T68" fmla="*/ 424 w 548"/>
                    <a:gd name="T69" fmla="*/ 452 h 638"/>
                    <a:gd name="T70" fmla="*/ 308 w 548"/>
                    <a:gd name="T71" fmla="*/ 486 h 638"/>
                    <a:gd name="T72" fmla="*/ 314 w 548"/>
                    <a:gd name="T73" fmla="*/ 526 h 638"/>
                    <a:gd name="T74" fmla="*/ 332 w 548"/>
                    <a:gd name="T75" fmla="*/ 556 h 638"/>
                    <a:gd name="T76" fmla="*/ 226 w 548"/>
                    <a:gd name="T77" fmla="*/ 616 h 638"/>
                    <a:gd name="T78" fmla="*/ 54 w 548"/>
                    <a:gd name="T79" fmla="*/ 630 h 638"/>
                    <a:gd name="T80" fmla="*/ 66 w 548"/>
                    <a:gd name="T81" fmla="*/ 588 h 638"/>
                    <a:gd name="T82" fmla="*/ 30 w 548"/>
                    <a:gd name="T83" fmla="*/ 604 h 638"/>
                    <a:gd name="T84" fmla="*/ 48 w 548"/>
                    <a:gd name="T85" fmla="*/ 548 h 638"/>
                    <a:gd name="T86" fmla="*/ 16 w 548"/>
                    <a:gd name="T87" fmla="*/ 566 h 638"/>
                    <a:gd name="T88" fmla="*/ 24 w 548"/>
                    <a:gd name="T89" fmla="*/ 520 h 638"/>
                    <a:gd name="T90" fmla="*/ 76 w 548"/>
                    <a:gd name="T91" fmla="*/ 460 h 638"/>
                    <a:gd name="T92" fmla="*/ 112 w 548"/>
                    <a:gd name="T93" fmla="*/ 492 h 638"/>
                    <a:gd name="T94" fmla="*/ 150 w 548"/>
                    <a:gd name="T95" fmla="*/ 442 h 638"/>
                    <a:gd name="T96" fmla="*/ 116 w 548"/>
                    <a:gd name="T97" fmla="*/ 460 h 638"/>
                    <a:gd name="T98" fmla="*/ 116 w 548"/>
                    <a:gd name="T99" fmla="*/ 434 h 638"/>
                    <a:gd name="T100" fmla="*/ 102 w 548"/>
                    <a:gd name="T101" fmla="*/ 412 h 638"/>
                    <a:gd name="T102" fmla="*/ 80 w 548"/>
                    <a:gd name="T103" fmla="*/ 416 h 638"/>
                    <a:gd name="T104" fmla="*/ 138 w 548"/>
                    <a:gd name="T105" fmla="*/ 382 h 638"/>
                    <a:gd name="T106" fmla="*/ 192 w 548"/>
                    <a:gd name="T107" fmla="*/ 280 h 638"/>
                    <a:gd name="T108" fmla="*/ 236 w 548"/>
                    <a:gd name="T109" fmla="*/ 186 h 638"/>
                    <a:gd name="T110" fmla="*/ 194 w 548"/>
                    <a:gd name="T111" fmla="*/ 214 h 638"/>
                    <a:gd name="T112" fmla="*/ 228 w 548"/>
                    <a:gd name="T113" fmla="*/ 84 h 638"/>
                    <a:gd name="T114" fmla="*/ 296 w 548"/>
                    <a:gd name="T115" fmla="*/ 10 h 638"/>
                    <a:gd name="T116" fmla="*/ 296 w 548"/>
                    <a:gd name="T117" fmla="*/ 48 h 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48" h="638">
                      <a:moveTo>
                        <a:pt x="296" y="48"/>
                      </a:moveTo>
                      <a:lnTo>
                        <a:pt x="290" y="52"/>
                      </a:lnTo>
                      <a:lnTo>
                        <a:pt x="286" y="54"/>
                      </a:lnTo>
                      <a:lnTo>
                        <a:pt x="280" y="56"/>
                      </a:lnTo>
                      <a:lnTo>
                        <a:pt x="274" y="60"/>
                      </a:lnTo>
                      <a:lnTo>
                        <a:pt x="268" y="62"/>
                      </a:lnTo>
                      <a:lnTo>
                        <a:pt x="262" y="66"/>
                      </a:lnTo>
                      <a:lnTo>
                        <a:pt x="256" y="70"/>
                      </a:lnTo>
                      <a:lnTo>
                        <a:pt x="252" y="74"/>
                      </a:lnTo>
                      <a:lnTo>
                        <a:pt x="250" y="80"/>
                      </a:lnTo>
                      <a:lnTo>
                        <a:pt x="248" y="88"/>
                      </a:lnTo>
                      <a:lnTo>
                        <a:pt x="256" y="86"/>
                      </a:lnTo>
                      <a:lnTo>
                        <a:pt x="266" y="86"/>
                      </a:lnTo>
                      <a:lnTo>
                        <a:pt x="276" y="88"/>
                      </a:lnTo>
                      <a:lnTo>
                        <a:pt x="288" y="88"/>
                      </a:lnTo>
                      <a:lnTo>
                        <a:pt x="298" y="90"/>
                      </a:lnTo>
                      <a:lnTo>
                        <a:pt x="310" y="88"/>
                      </a:lnTo>
                      <a:lnTo>
                        <a:pt x="320" y="86"/>
                      </a:lnTo>
                      <a:lnTo>
                        <a:pt x="330" y="80"/>
                      </a:lnTo>
                      <a:lnTo>
                        <a:pt x="338" y="72"/>
                      </a:lnTo>
                      <a:lnTo>
                        <a:pt x="344" y="60"/>
                      </a:lnTo>
                      <a:lnTo>
                        <a:pt x="342" y="58"/>
                      </a:lnTo>
                      <a:lnTo>
                        <a:pt x="342" y="56"/>
                      </a:lnTo>
                      <a:lnTo>
                        <a:pt x="340" y="54"/>
                      </a:lnTo>
                      <a:lnTo>
                        <a:pt x="338" y="52"/>
                      </a:lnTo>
                      <a:lnTo>
                        <a:pt x="338" y="52"/>
                      </a:lnTo>
                      <a:lnTo>
                        <a:pt x="336" y="50"/>
                      </a:lnTo>
                      <a:lnTo>
                        <a:pt x="334" y="50"/>
                      </a:lnTo>
                      <a:lnTo>
                        <a:pt x="332" y="48"/>
                      </a:lnTo>
                      <a:lnTo>
                        <a:pt x="330" y="48"/>
                      </a:lnTo>
                      <a:lnTo>
                        <a:pt x="328" y="48"/>
                      </a:lnTo>
                      <a:lnTo>
                        <a:pt x="330" y="44"/>
                      </a:lnTo>
                      <a:lnTo>
                        <a:pt x="332" y="42"/>
                      </a:lnTo>
                      <a:lnTo>
                        <a:pt x="336" y="38"/>
                      </a:lnTo>
                      <a:lnTo>
                        <a:pt x="340" y="36"/>
                      </a:lnTo>
                      <a:lnTo>
                        <a:pt x="346" y="32"/>
                      </a:lnTo>
                      <a:lnTo>
                        <a:pt x="352" y="30"/>
                      </a:lnTo>
                      <a:lnTo>
                        <a:pt x="358" y="28"/>
                      </a:lnTo>
                      <a:lnTo>
                        <a:pt x="364" y="26"/>
                      </a:lnTo>
                      <a:lnTo>
                        <a:pt x="370" y="22"/>
                      </a:lnTo>
                      <a:lnTo>
                        <a:pt x="376" y="20"/>
                      </a:lnTo>
                      <a:lnTo>
                        <a:pt x="384" y="28"/>
                      </a:lnTo>
                      <a:lnTo>
                        <a:pt x="378" y="28"/>
                      </a:lnTo>
                      <a:lnTo>
                        <a:pt x="372" y="28"/>
                      </a:lnTo>
                      <a:lnTo>
                        <a:pt x="366" y="30"/>
                      </a:lnTo>
                      <a:lnTo>
                        <a:pt x="362" y="30"/>
                      </a:lnTo>
                      <a:lnTo>
                        <a:pt x="356" y="32"/>
                      </a:lnTo>
                      <a:lnTo>
                        <a:pt x="352" y="34"/>
                      </a:lnTo>
                      <a:lnTo>
                        <a:pt x="348" y="36"/>
                      </a:lnTo>
                      <a:lnTo>
                        <a:pt x="344" y="40"/>
                      </a:lnTo>
                      <a:lnTo>
                        <a:pt x="340" y="44"/>
                      </a:lnTo>
                      <a:lnTo>
                        <a:pt x="336" y="48"/>
                      </a:lnTo>
                      <a:lnTo>
                        <a:pt x="344" y="58"/>
                      </a:lnTo>
                      <a:lnTo>
                        <a:pt x="352" y="64"/>
                      </a:lnTo>
                      <a:lnTo>
                        <a:pt x="360" y="66"/>
                      </a:lnTo>
                      <a:lnTo>
                        <a:pt x="368" y="66"/>
                      </a:lnTo>
                      <a:lnTo>
                        <a:pt x="376" y="62"/>
                      </a:lnTo>
                      <a:lnTo>
                        <a:pt x="386" y="60"/>
                      </a:lnTo>
                      <a:lnTo>
                        <a:pt x="396" y="58"/>
                      </a:lnTo>
                      <a:lnTo>
                        <a:pt x="404" y="58"/>
                      </a:lnTo>
                      <a:lnTo>
                        <a:pt x="414" y="62"/>
                      </a:lnTo>
                      <a:lnTo>
                        <a:pt x="424" y="68"/>
                      </a:lnTo>
                      <a:lnTo>
                        <a:pt x="422" y="70"/>
                      </a:lnTo>
                      <a:lnTo>
                        <a:pt x="420" y="70"/>
                      </a:lnTo>
                      <a:lnTo>
                        <a:pt x="418" y="72"/>
                      </a:lnTo>
                      <a:lnTo>
                        <a:pt x="416" y="74"/>
                      </a:lnTo>
                      <a:lnTo>
                        <a:pt x="414" y="76"/>
                      </a:lnTo>
                      <a:lnTo>
                        <a:pt x="414" y="78"/>
                      </a:lnTo>
                      <a:lnTo>
                        <a:pt x="412" y="80"/>
                      </a:lnTo>
                      <a:lnTo>
                        <a:pt x="412" y="82"/>
                      </a:lnTo>
                      <a:lnTo>
                        <a:pt x="412" y="84"/>
                      </a:lnTo>
                      <a:lnTo>
                        <a:pt x="412" y="88"/>
                      </a:lnTo>
                      <a:lnTo>
                        <a:pt x="422" y="88"/>
                      </a:lnTo>
                      <a:lnTo>
                        <a:pt x="432" y="86"/>
                      </a:lnTo>
                      <a:lnTo>
                        <a:pt x="442" y="84"/>
                      </a:lnTo>
                      <a:lnTo>
                        <a:pt x="454" y="80"/>
                      </a:lnTo>
                      <a:lnTo>
                        <a:pt x="464" y="74"/>
                      </a:lnTo>
                      <a:lnTo>
                        <a:pt x="476" y="68"/>
                      </a:lnTo>
                      <a:lnTo>
                        <a:pt x="486" y="62"/>
                      </a:lnTo>
                      <a:lnTo>
                        <a:pt x="498" y="58"/>
                      </a:lnTo>
                      <a:lnTo>
                        <a:pt x="508" y="52"/>
                      </a:lnTo>
                      <a:lnTo>
                        <a:pt x="520" y="48"/>
                      </a:lnTo>
                      <a:lnTo>
                        <a:pt x="506" y="58"/>
                      </a:lnTo>
                      <a:lnTo>
                        <a:pt x="492" y="64"/>
                      </a:lnTo>
                      <a:lnTo>
                        <a:pt x="478" y="72"/>
                      </a:lnTo>
                      <a:lnTo>
                        <a:pt x="464" y="78"/>
                      </a:lnTo>
                      <a:lnTo>
                        <a:pt x="450" y="84"/>
                      </a:lnTo>
                      <a:lnTo>
                        <a:pt x="436" y="92"/>
                      </a:lnTo>
                      <a:lnTo>
                        <a:pt x="422" y="98"/>
                      </a:lnTo>
                      <a:lnTo>
                        <a:pt x="410" y="106"/>
                      </a:lnTo>
                      <a:lnTo>
                        <a:pt x="396" y="114"/>
                      </a:lnTo>
                      <a:lnTo>
                        <a:pt x="384" y="124"/>
                      </a:lnTo>
                      <a:lnTo>
                        <a:pt x="392" y="136"/>
                      </a:lnTo>
                      <a:lnTo>
                        <a:pt x="394" y="138"/>
                      </a:lnTo>
                      <a:lnTo>
                        <a:pt x="390" y="140"/>
                      </a:lnTo>
                      <a:lnTo>
                        <a:pt x="386" y="144"/>
                      </a:lnTo>
                      <a:lnTo>
                        <a:pt x="380" y="148"/>
                      </a:lnTo>
                      <a:lnTo>
                        <a:pt x="372" y="156"/>
                      </a:lnTo>
                      <a:lnTo>
                        <a:pt x="366" y="162"/>
                      </a:lnTo>
                      <a:lnTo>
                        <a:pt x="360" y="170"/>
                      </a:lnTo>
                      <a:lnTo>
                        <a:pt x="358" y="178"/>
                      </a:lnTo>
                      <a:lnTo>
                        <a:pt x="358" y="184"/>
                      </a:lnTo>
                      <a:lnTo>
                        <a:pt x="364" y="192"/>
                      </a:lnTo>
                      <a:lnTo>
                        <a:pt x="376" y="188"/>
                      </a:lnTo>
                      <a:lnTo>
                        <a:pt x="386" y="182"/>
                      </a:lnTo>
                      <a:lnTo>
                        <a:pt x="398" y="174"/>
                      </a:lnTo>
                      <a:lnTo>
                        <a:pt x="408" y="168"/>
                      </a:lnTo>
                      <a:lnTo>
                        <a:pt x="420" y="162"/>
                      </a:lnTo>
                      <a:lnTo>
                        <a:pt x="430" y="154"/>
                      </a:lnTo>
                      <a:lnTo>
                        <a:pt x="440" y="146"/>
                      </a:lnTo>
                      <a:lnTo>
                        <a:pt x="450" y="138"/>
                      </a:lnTo>
                      <a:lnTo>
                        <a:pt x="462" y="132"/>
                      </a:lnTo>
                      <a:lnTo>
                        <a:pt x="472" y="124"/>
                      </a:lnTo>
                      <a:lnTo>
                        <a:pt x="384" y="192"/>
                      </a:lnTo>
                      <a:lnTo>
                        <a:pt x="386" y="196"/>
                      </a:lnTo>
                      <a:lnTo>
                        <a:pt x="388" y="198"/>
                      </a:lnTo>
                      <a:lnTo>
                        <a:pt x="390" y="200"/>
                      </a:lnTo>
                      <a:lnTo>
                        <a:pt x="394" y="202"/>
                      </a:lnTo>
                      <a:lnTo>
                        <a:pt x="396" y="202"/>
                      </a:lnTo>
                      <a:lnTo>
                        <a:pt x="400" y="204"/>
                      </a:lnTo>
                      <a:lnTo>
                        <a:pt x="402" y="204"/>
                      </a:lnTo>
                      <a:lnTo>
                        <a:pt x="406" y="204"/>
                      </a:lnTo>
                      <a:lnTo>
                        <a:pt x="410" y="204"/>
                      </a:lnTo>
                      <a:lnTo>
                        <a:pt x="412" y="204"/>
                      </a:lnTo>
                      <a:lnTo>
                        <a:pt x="408" y="206"/>
                      </a:lnTo>
                      <a:lnTo>
                        <a:pt x="404" y="208"/>
                      </a:lnTo>
                      <a:lnTo>
                        <a:pt x="398" y="210"/>
                      </a:lnTo>
                      <a:lnTo>
                        <a:pt x="392" y="210"/>
                      </a:lnTo>
                      <a:lnTo>
                        <a:pt x="388" y="212"/>
                      </a:lnTo>
                      <a:lnTo>
                        <a:pt x="384" y="214"/>
                      </a:lnTo>
                      <a:lnTo>
                        <a:pt x="380" y="218"/>
                      </a:lnTo>
                      <a:lnTo>
                        <a:pt x="376" y="220"/>
                      </a:lnTo>
                      <a:lnTo>
                        <a:pt x="376" y="226"/>
                      </a:lnTo>
                      <a:lnTo>
                        <a:pt x="376" y="232"/>
                      </a:lnTo>
                      <a:lnTo>
                        <a:pt x="404" y="240"/>
                      </a:lnTo>
                      <a:lnTo>
                        <a:pt x="392" y="252"/>
                      </a:lnTo>
                      <a:lnTo>
                        <a:pt x="402" y="254"/>
                      </a:lnTo>
                      <a:lnTo>
                        <a:pt x="410" y="256"/>
                      </a:lnTo>
                      <a:lnTo>
                        <a:pt x="420" y="260"/>
                      </a:lnTo>
                      <a:lnTo>
                        <a:pt x="428" y="264"/>
                      </a:lnTo>
                      <a:lnTo>
                        <a:pt x="438" y="266"/>
                      </a:lnTo>
                      <a:lnTo>
                        <a:pt x="446" y="270"/>
                      </a:lnTo>
                      <a:lnTo>
                        <a:pt x="454" y="270"/>
                      </a:lnTo>
                      <a:lnTo>
                        <a:pt x="462" y="270"/>
                      </a:lnTo>
                      <a:lnTo>
                        <a:pt x="472" y="266"/>
                      </a:lnTo>
                      <a:lnTo>
                        <a:pt x="480" y="260"/>
                      </a:lnTo>
                      <a:lnTo>
                        <a:pt x="460" y="280"/>
                      </a:lnTo>
                      <a:lnTo>
                        <a:pt x="452" y="274"/>
                      </a:lnTo>
                      <a:lnTo>
                        <a:pt x="446" y="272"/>
                      </a:lnTo>
                      <a:lnTo>
                        <a:pt x="440" y="274"/>
                      </a:lnTo>
                      <a:lnTo>
                        <a:pt x="434" y="278"/>
                      </a:lnTo>
                      <a:lnTo>
                        <a:pt x="428" y="284"/>
                      </a:lnTo>
                      <a:lnTo>
                        <a:pt x="420" y="290"/>
                      </a:lnTo>
                      <a:lnTo>
                        <a:pt x="414" y="296"/>
                      </a:lnTo>
                      <a:lnTo>
                        <a:pt x="408" y="302"/>
                      </a:lnTo>
                      <a:lnTo>
                        <a:pt x="400" y="306"/>
                      </a:lnTo>
                      <a:lnTo>
                        <a:pt x="392" y="308"/>
                      </a:lnTo>
                      <a:lnTo>
                        <a:pt x="388" y="308"/>
                      </a:lnTo>
                      <a:lnTo>
                        <a:pt x="388" y="306"/>
                      </a:lnTo>
                      <a:lnTo>
                        <a:pt x="390" y="302"/>
                      </a:lnTo>
                      <a:lnTo>
                        <a:pt x="394" y="298"/>
                      </a:lnTo>
                      <a:lnTo>
                        <a:pt x="396" y="294"/>
                      </a:lnTo>
                      <a:lnTo>
                        <a:pt x="400" y="290"/>
                      </a:lnTo>
                      <a:lnTo>
                        <a:pt x="402" y="286"/>
                      </a:lnTo>
                      <a:lnTo>
                        <a:pt x="400" y="284"/>
                      </a:lnTo>
                      <a:lnTo>
                        <a:pt x="394" y="280"/>
                      </a:lnTo>
                      <a:lnTo>
                        <a:pt x="384" y="280"/>
                      </a:lnTo>
                      <a:lnTo>
                        <a:pt x="344" y="316"/>
                      </a:lnTo>
                      <a:lnTo>
                        <a:pt x="346" y="318"/>
                      </a:lnTo>
                      <a:lnTo>
                        <a:pt x="348" y="320"/>
                      </a:lnTo>
                      <a:lnTo>
                        <a:pt x="350" y="322"/>
                      </a:lnTo>
                      <a:lnTo>
                        <a:pt x="352" y="324"/>
                      </a:lnTo>
                      <a:lnTo>
                        <a:pt x="354" y="326"/>
                      </a:lnTo>
                      <a:lnTo>
                        <a:pt x="356" y="326"/>
                      </a:lnTo>
                      <a:lnTo>
                        <a:pt x="358" y="328"/>
                      </a:lnTo>
                      <a:lnTo>
                        <a:pt x="360" y="328"/>
                      </a:lnTo>
                      <a:lnTo>
                        <a:pt x="362" y="328"/>
                      </a:lnTo>
                      <a:lnTo>
                        <a:pt x="364" y="328"/>
                      </a:lnTo>
                      <a:lnTo>
                        <a:pt x="336" y="356"/>
                      </a:lnTo>
                      <a:lnTo>
                        <a:pt x="342" y="362"/>
                      </a:lnTo>
                      <a:lnTo>
                        <a:pt x="348" y="364"/>
                      </a:lnTo>
                      <a:lnTo>
                        <a:pt x="356" y="364"/>
                      </a:lnTo>
                      <a:lnTo>
                        <a:pt x="362" y="364"/>
                      </a:lnTo>
                      <a:lnTo>
                        <a:pt x="370" y="362"/>
                      </a:lnTo>
                      <a:lnTo>
                        <a:pt x="376" y="360"/>
                      </a:lnTo>
                      <a:lnTo>
                        <a:pt x="384" y="358"/>
                      </a:lnTo>
                      <a:lnTo>
                        <a:pt x="390" y="354"/>
                      </a:lnTo>
                      <a:lnTo>
                        <a:pt x="398" y="350"/>
                      </a:lnTo>
                      <a:lnTo>
                        <a:pt x="404" y="348"/>
                      </a:lnTo>
                      <a:lnTo>
                        <a:pt x="548" y="268"/>
                      </a:lnTo>
                      <a:lnTo>
                        <a:pt x="532" y="280"/>
                      </a:lnTo>
                      <a:lnTo>
                        <a:pt x="516" y="290"/>
                      </a:lnTo>
                      <a:lnTo>
                        <a:pt x="500" y="300"/>
                      </a:lnTo>
                      <a:lnTo>
                        <a:pt x="484" y="308"/>
                      </a:lnTo>
                      <a:lnTo>
                        <a:pt x="468" y="314"/>
                      </a:lnTo>
                      <a:lnTo>
                        <a:pt x="452" y="322"/>
                      </a:lnTo>
                      <a:lnTo>
                        <a:pt x="440" y="330"/>
                      </a:lnTo>
                      <a:lnTo>
                        <a:pt x="428" y="340"/>
                      </a:lnTo>
                      <a:lnTo>
                        <a:pt x="418" y="352"/>
                      </a:lnTo>
                      <a:lnTo>
                        <a:pt x="412" y="364"/>
                      </a:lnTo>
                      <a:lnTo>
                        <a:pt x="440" y="384"/>
                      </a:lnTo>
                      <a:lnTo>
                        <a:pt x="364" y="424"/>
                      </a:lnTo>
                      <a:lnTo>
                        <a:pt x="384" y="384"/>
                      </a:lnTo>
                      <a:lnTo>
                        <a:pt x="378" y="382"/>
                      </a:lnTo>
                      <a:lnTo>
                        <a:pt x="372" y="382"/>
                      </a:lnTo>
                      <a:lnTo>
                        <a:pt x="366" y="384"/>
                      </a:lnTo>
                      <a:lnTo>
                        <a:pt x="360" y="386"/>
                      </a:lnTo>
                      <a:lnTo>
                        <a:pt x="354" y="390"/>
                      </a:lnTo>
                      <a:lnTo>
                        <a:pt x="348" y="394"/>
                      </a:lnTo>
                      <a:lnTo>
                        <a:pt x="342" y="398"/>
                      </a:lnTo>
                      <a:lnTo>
                        <a:pt x="336" y="402"/>
                      </a:lnTo>
                      <a:lnTo>
                        <a:pt x="332" y="408"/>
                      </a:lnTo>
                      <a:lnTo>
                        <a:pt x="328" y="412"/>
                      </a:lnTo>
                      <a:lnTo>
                        <a:pt x="326" y="410"/>
                      </a:lnTo>
                      <a:lnTo>
                        <a:pt x="326" y="408"/>
                      </a:lnTo>
                      <a:lnTo>
                        <a:pt x="328" y="406"/>
                      </a:lnTo>
                      <a:lnTo>
                        <a:pt x="328" y="404"/>
                      </a:lnTo>
                      <a:lnTo>
                        <a:pt x="328" y="402"/>
                      </a:lnTo>
                      <a:lnTo>
                        <a:pt x="330" y="402"/>
                      </a:lnTo>
                      <a:lnTo>
                        <a:pt x="332" y="400"/>
                      </a:lnTo>
                      <a:lnTo>
                        <a:pt x="334" y="398"/>
                      </a:lnTo>
                      <a:lnTo>
                        <a:pt x="334" y="398"/>
                      </a:lnTo>
                      <a:lnTo>
                        <a:pt x="336" y="396"/>
                      </a:lnTo>
                      <a:lnTo>
                        <a:pt x="328" y="384"/>
                      </a:lnTo>
                      <a:lnTo>
                        <a:pt x="314" y="394"/>
                      </a:lnTo>
                      <a:lnTo>
                        <a:pt x="302" y="404"/>
                      </a:lnTo>
                      <a:lnTo>
                        <a:pt x="290" y="412"/>
                      </a:lnTo>
                      <a:lnTo>
                        <a:pt x="278" y="420"/>
                      </a:lnTo>
                      <a:lnTo>
                        <a:pt x="268" y="428"/>
                      </a:lnTo>
                      <a:lnTo>
                        <a:pt x="258" y="436"/>
                      </a:lnTo>
                      <a:lnTo>
                        <a:pt x="248" y="446"/>
                      </a:lnTo>
                      <a:lnTo>
                        <a:pt x="238" y="456"/>
                      </a:lnTo>
                      <a:lnTo>
                        <a:pt x="228" y="466"/>
                      </a:lnTo>
                      <a:lnTo>
                        <a:pt x="220" y="480"/>
                      </a:lnTo>
                      <a:lnTo>
                        <a:pt x="230" y="480"/>
                      </a:lnTo>
                      <a:lnTo>
                        <a:pt x="240" y="480"/>
                      </a:lnTo>
                      <a:lnTo>
                        <a:pt x="250" y="476"/>
                      </a:lnTo>
                      <a:lnTo>
                        <a:pt x="262" y="472"/>
                      </a:lnTo>
                      <a:lnTo>
                        <a:pt x="272" y="468"/>
                      </a:lnTo>
                      <a:lnTo>
                        <a:pt x="284" y="464"/>
                      </a:lnTo>
                      <a:lnTo>
                        <a:pt x="294" y="458"/>
                      </a:lnTo>
                      <a:lnTo>
                        <a:pt x="306" y="452"/>
                      </a:lnTo>
                      <a:lnTo>
                        <a:pt x="316" y="448"/>
                      </a:lnTo>
                      <a:lnTo>
                        <a:pt x="328" y="444"/>
                      </a:lnTo>
                      <a:lnTo>
                        <a:pt x="424" y="452"/>
                      </a:lnTo>
                      <a:lnTo>
                        <a:pt x="406" y="460"/>
                      </a:lnTo>
                      <a:lnTo>
                        <a:pt x="388" y="466"/>
                      </a:lnTo>
                      <a:lnTo>
                        <a:pt x="372" y="470"/>
                      </a:lnTo>
                      <a:lnTo>
                        <a:pt x="354" y="474"/>
                      </a:lnTo>
                      <a:lnTo>
                        <a:pt x="338" y="478"/>
                      </a:lnTo>
                      <a:lnTo>
                        <a:pt x="322" y="482"/>
                      </a:lnTo>
                      <a:lnTo>
                        <a:pt x="308" y="486"/>
                      </a:lnTo>
                      <a:lnTo>
                        <a:pt x="294" y="494"/>
                      </a:lnTo>
                      <a:lnTo>
                        <a:pt x="280" y="506"/>
                      </a:lnTo>
                      <a:lnTo>
                        <a:pt x="268" y="520"/>
                      </a:lnTo>
                      <a:lnTo>
                        <a:pt x="288" y="540"/>
                      </a:lnTo>
                      <a:lnTo>
                        <a:pt x="308" y="520"/>
                      </a:lnTo>
                      <a:lnTo>
                        <a:pt x="312" y="522"/>
                      </a:lnTo>
                      <a:lnTo>
                        <a:pt x="314" y="526"/>
                      </a:lnTo>
                      <a:lnTo>
                        <a:pt x="316" y="530"/>
                      </a:lnTo>
                      <a:lnTo>
                        <a:pt x="320" y="534"/>
                      </a:lnTo>
                      <a:lnTo>
                        <a:pt x="322" y="540"/>
                      </a:lnTo>
                      <a:lnTo>
                        <a:pt x="324" y="544"/>
                      </a:lnTo>
                      <a:lnTo>
                        <a:pt x="326" y="550"/>
                      </a:lnTo>
                      <a:lnTo>
                        <a:pt x="330" y="552"/>
                      </a:lnTo>
                      <a:lnTo>
                        <a:pt x="332" y="556"/>
                      </a:lnTo>
                      <a:lnTo>
                        <a:pt x="336" y="556"/>
                      </a:lnTo>
                      <a:lnTo>
                        <a:pt x="314" y="558"/>
                      </a:lnTo>
                      <a:lnTo>
                        <a:pt x="296" y="566"/>
                      </a:lnTo>
                      <a:lnTo>
                        <a:pt x="278" y="578"/>
                      </a:lnTo>
                      <a:lnTo>
                        <a:pt x="260" y="590"/>
                      </a:lnTo>
                      <a:lnTo>
                        <a:pt x="244" y="604"/>
                      </a:lnTo>
                      <a:lnTo>
                        <a:pt x="226" y="616"/>
                      </a:lnTo>
                      <a:lnTo>
                        <a:pt x="206" y="628"/>
                      </a:lnTo>
                      <a:lnTo>
                        <a:pt x="186" y="636"/>
                      </a:lnTo>
                      <a:lnTo>
                        <a:pt x="162" y="638"/>
                      </a:lnTo>
                      <a:lnTo>
                        <a:pt x="136" y="636"/>
                      </a:lnTo>
                      <a:lnTo>
                        <a:pt x="116" y="604"/>
                      </a:lnTo>
                      <a:lnTo>
                        <a:pt x="56" y="636"/>
                      </a:lnTo>
                      <a:lnTo>
                        <a:pt x="54" y="630"/>
                      </a:lnTo>
                      <a:lnTo>
                        <a:pt x="54" y="622"/>
                      </a:lnTo>
                      <a:lnTo>
                        <a:pt x="56" y="616"/>
                      </a:lnTo>
                      <a:lnTo>
                        <a:pt x="60" y="610"/>
                      </a:lnTo>
                      <a:lnTo>
                        <a:pt x="64" y="604"/>
                      </a:lnTo>
                      <a:lnTo>
                        <a:pt x="66" y="600"/>
                      </a:lnTo>
                      <a:lnTo>
                        <a:pt x="68" y="594"/>
                      </a:lnTo>
                      <a:lnTo>
                        <a:pt x="66" y="588"/>
                      </a:lnTo>
                      <a:lnTo>
                        <a:pt x="64" y="582"/>
                      </a:lnTo>
                      <a:lnTo>
                        <a:pt x="56" y="576"/>
                      </a:lnTo>
                      <a:lnTo>
                        <a:pt x="50" y="582"/>
                      </a:lnTo>
                      <a:lnTo>
                        <a:pt x="46" y="586"/>
                      </a:lnTo>
                      <a:lnTo>
                        <a:pt x="42" y="592"/>
                      </a:lnTo>
                      <a:lnTo>
                        <a:pt x="36" y="598"/>
                      </a:lnTo>
                      <a:lnTo>
                        <a:pt x="30" y="604"/>
                      </a:lnTo>
                      <a:lnTo>
                        <a:pt x="26" y="610"/>
                      </a:lnTo>
                      <a:lnTo>
                        <a:pt x="20" y="616"/>
                      </a:lnTo>
                      <a:lnTo>
                        <a:pt x="14" y="620"/>
                      </a:lnTo>
                      <a:lnTo>
                        <a:pt x="6" y="622"/>
                      </a:lnTo>
                      <a:lnTo>
                        <a:pt x="0" y="624"/>
                      </a:lnTo>
                      <a:lnTo>
                        <a:pt x="56" y="556"/>
                      </a:lnTo>
                      <a:lnTo>
                        <a:pt x="48" y="548"/>
                      </a:lnTo>
                      <a:lnTo>
                        <a:pt x="44" y="552"/>
                      </a:lnTo>
                      <a:lnTo>
                        <a:pt x="40" y="556"/>
                      </a:lnTo>
                      <a:lnTo>
                        <a:pt x="36" y="560"/>
                      </a:lnTo>
                      <a:lnTo>
                        <a:pt x="32" y="562"/>
                      </a:lnTo>
                      <a:lnTo>
                        <a:pt x="26" y="564"/>
                      </a:lnTo>
                      <a:lnTo>
                        <a:pt x="22" y="566"/>
                      </a:lnTo>
                      <a:lnTo>
                        <a:pt x="16" y="566"/>
                      </a:lnTo>
                      <a:lnTo>
                        <a:pt x="12" y="568"/>
                      </a:lnTo>
                      <a:lnTo>
                        <a:pt x="6" y="568"/>
                      </a:lnTo>
                      <a:lnTo>
                        <a:pt x="0" y="568"/>
                      </a:lnTo>
                      <a:lnTo>
                        <a:pt x="8" y="556"/>
                      </a:lnTo>
                      <a:lnTo>
                        <a:pt x="14" y="544"/>
                      </a:lnTo>
                      <a:lnTo>
                        <a:pt x="20" y="532"/>
                      </a:lnTo>
                      <a:lnTo>
                        <a:pt x="24" y="520"/>
                      </a:lnTo>
                      <a:lnTo>
                        <a:pt x="28" y="508"/>
                      </a:lnTo>
                      <a:lnTo>
                        <a:pt x="32" y="494"/>
                      </a:lnTo>
                      <a:lnTo>
                        <a:pt x="36" y="482"/>
                      </a:lnTo>
                      <a:lnTo>
                        <a:pt x="40" y="472"/>
                      </a:lnTo>
                      <a:lnTo>
                        <a:pt x="44" y="462"/>
                      </a:lnTo>
                      <a:lnTo>
                        <a:pt x="48" y="452"/>
                      </a:lnTo>
                      <a:lnTo>
                        <a:pt x="76" y="460"/>
                      </a:lnTo>
                      <a:lnTo>
                        <a:pt x="28" y="528"/>
                      </a:lnTo>
                      <a:lnTo>
                        <a:pt x="44" y="530"/>
                      </a:lnTo>
                      <a:lnTo>
                        <a:pt x="60" y="528"/>
                      </a:lnTo>
                      <a:lnTo>
                        <a:pt x="74" y="522"/>
                      </a:lnTo>
                      <a:lnTo>
                        <a:pt x="88" y="514"/>
                      </a:lnTo>
                      <a:lnTo>
                        <a:pt x="100" y="504"/>
                      </a:lnTo>
                      <a:lnTo>
                        <a:pt x="112" y="492"/>
                      </a:lnTo>
                      <a:lnTo>
                        <a:pt x="124" y="482"/>
                      </a:lnTo>
                      <a:lnTo>
                        <a:pt x="136" y="470"/>
                      </a:lnTo>
                      <a:lnTo>
                        <a:pt x="150" y="460"/>
                      </a:lnTo>
                      <a:lnTo>
                        <a:pt x="164" y="452"/>
                      </a:lnTo>
                      <a:lnTo>
                        <a:pt x="158" y="446"/>
                      </a:lnTo>
                      <a:lnTo>
                        <a:pt x="154" y="442"/>
                      </a:lnTo>
                      <a:lnTo>
                        <a:pt x="150" y="442"/>
                      </a:lnTo>
                      <a:lnTo>
                        <a:pt x="144" y="442"/>
                      </a:lnTo>
                      <a:lnTo>
                        <a:pt x="140" y="446"/>
                      </a:lnTo>
                      <a:lnTo>
                        <a:pt x="134" y="450"/>
                      </a:lnTo>
                      <a:lnTo>
                        <a:pt x="130" y="454"/>
                      </a:lnTo>
                      <a:lnTo>
                        <a:pt x="126" y="456"/>
                      </a:lnTo>
                      <a:lnTo>
                        <a:pt x="120" y="460"/>
                      </a:lnTo>
                      <a:lnTo>
                        <a:pt x="116" y="460"/>
                      </a:lnTo>
                      <a:lnTo>
                        <a:pt x="116" y="456"/>
                      </a:lnTo>
                      <a:lnTo>
                        <a:pt x="116" y="452"/>
                      </a:lnTo>
                      <a:lnTo>
                        <a:pt x="114" y="448"/>
                      </a:lnTo>
                      <a:lnTo>
                        <a:pt x="114" y="444"/>
                      </a:lnTo>
                      <a:lnTo>
                        <a:pt x="114" y="440"/>
                      </a:lnTo>
                      <a:lnTo>
                        <a:pt x="114" y="436"/>
                      </a:lnTo>
                      <a:lnTo>
                        <a:pt x="116" y="434"/>
                      </a:lnTo>
                      <a:lnTo>
                        <a:pt x="116" y="430"/>
                      </a:lnTo>
                      <a:lnTo>
                        <a:pt x="120" y="426"/>
                      </a:lnTo>
                      <a:lnTo>
                        <a:pt x="124" y="424"/>
                      </a:lnTo>
                      <a:lnTo>
                        <a:pt x="118" y="422"/>
                      </a:lnTo>
                      <a:lnTo>
                        <a:pt x="112" y="418"/>
                      </a:lnTo>
                      <a:lnTo>
                        <a:pt x="108" y="414"/>
                      </a:lnTo>
                      <a:lnTo>
                        <a:pt x="102" y="412"/>
                      </a:lnTo>
                      <a:lnTo>
                        <a:pt x="98" y="410"/>
                      </a:lnTo>
                      <a:lnTo>
                        <a:pt x="94" y="408"/>
                      </a:lnTo>
                      <a:lnTo>
                        <a:pt x="90" y="408"/>
                      </a:lnTo>
                      <a:lnTo>
                        <a:pt x="86" y="412"/>
                      </a:lnTo>
                      <a:lnTo>
                        <a:pt x="80" y="416"/>
                      </a:lnTo>
                      <a:lnTo>
                        <a:pt x="76" y="424"/>
                      </a:lnTo>
                      <a:lnTo>
                        <a:pt x="80" y="416"/>
                      </a:lnTo>
                      <a:lnTo>
                        <a:pt x="88" y="410"/>
                      </a:lnTo>
                      <a:lnTo>
                        <a:pt x="98" y="406"/>
                      </a:lnTo>
                      <a:lnTo>
                        <a:pt x="110" y="402"/>
                      </a:lnTo>
                      <a:lnTo>
                        <a:pt x="120" y="400"/>
                      </a:lnTo>
                      <a:lnTo>
                        <a:pt x="130" y="396"/>
                      </a:lnTo>
                      <a:lnTo>
                        <a:pt x="136" y="390"/>
                      </a:lnTo>
                      <a:lnTo>
                        <a:pt x="138" y="382"/>
                      </a:lnTo>
                      <a:lnTo>
                        <a:pt x="134" y="370"/>
                      </a:lnTo>
                      <a:lnTo>
                        <a:pt x="124" y="356"/>
                      </a:lnTo>
                      <a:lnTo>
                        <a:pt x="140" y="344"/>
                      </a:lnTo>
                      <a:lnTo>
                        <a:pt x="154" y="330"/>
                      </a:lnTo>
                      <a:lnTo>
                        <a:pt x="168" y="314"/>
                      </a:lnTo>
                      <a:lnTo>
                        <a:pt x="180" y="298"/>
                      </a:lnTo>
                      <a:lnTo>
                        <a:pt x="192" y="280"/>
                      </a:lnTo>
                      <a:lnTo>
                        <a:pt x="204" y="262"/>
                      </a:lnTo>
                      <a:lnTo>
                        <a:pt x="214" y="244"/>
                      </a:lnTo>
                      <a:lnTo>
                        <a:pt x="224" y="226"/>
                      </a:lnTo>
                      <a:lnTo>
                        <a:pt x="236" y="210"/>
                      </a:lnTo>
                      <a:lnTo>
                        <a:pt x="248" y="192"/>
                      </a:lnTo>
                      <a:lnTo>
                        <a:pt x="242" y="188"/>
                      </a:lnTo>
                      <a:lnTo>
                        <a:pt x="236" y="186"/>
                      </a:lnTo>
                      <a:lnTo>
                        <a:pt x="230" y="184"/>
                      </a:lnTo>
                      <a:lnTo>
                        <a:pt x="222" y="186"/>
                      </a:lnTo>
                      <a:lnTo>
                        <a:pt x="216" y="190"/>
                      </a:lnTo>
                      <a:lnTo>
                        <a:pt x="208" y="194"/>
                      </a:lnTo>
                      <a:lnTo>
                        <a:pt x="202" y="200"/>
                      </a:lnTo>
                      <a:lnTo>
                        <a:pt x="198" y="206"/>
                      </a:lnTo>
                      <a:lnTo>
                        <a:pt x="194" y="214"/>
                      </a:lnTo>
                      <a:lnTo>
                        <a:pt x="192" y="220"/>
                      </a:lnTo>
                      <a:lnTo>
                        <a:pt x="186" y="198"/>
                      </a:lnTo>
                      <a:lnTo>
                        <a:pt x="186" y="174"/>
                      </a:lnTo>
                      <a:lnTo>
                        <a:pt x="190" y="152"/>
                      </a:lnTo>
                      <a:lnTo>
                        <a:pt x="200" y="128"/>
                      </a:lnTo>
                      <a:lnTo>
                        <a:pt x="212" y="106"/>
                      </a:lnTo>
                      <a:lnTo>
                        <a:pt x="228" y="84"/>
                      </a:lnTo>
                      <a:lnTo>
                        <a:pt x="244" y="62"/>
                      </a:lnTo>
                      <a:lnTo>
                        <a:pt x="262" y="40"/>
                      </a:lnTo>
                      <a:lnTo>
                        <a:pt x="280" y="20"/>
                      </a:lnTo>
                      <a:lnTo>
                        <a:pt x="296" y="0"/>
                      </a:lnTo>
                      <a:lnTo>
                        <a:pt x="300" y="2"/>
                      </a:lnTo>
                      <a:lnTo>
                        <a:pt x="300" y="6"/>
                      </a:lnTo>
                      <a:lnTo>
                        <a:pt x="296" y="10"/>
                      </a:lnTo>
                      <a:lnTo>
                        <a:pt x="292" y="14"/>
                      </a:lnTo>
                      <a:lnTo>
                        <a:pt x="286" y="20"/>
                      </a:lnTo>
                      <a:lnTo>
                        <a:pt x="280" y="26"/>
                      </a:lnTo>
                      <a:lnTo>
                        <a:pt x="278" y="32"/>
                      </a:lnTo>
                      <a:lnTo>
                        <a:pt x="278" y="38"/>
                      </a:lnTo>
                      <a:lnTo>
                        <a:pt x="284" y="44"/>
                      </a:lnTo>
                      <a:lnTo>
                        <a:pt x="296" y="48"/>
                      </a:lnTo>
                      <a:lnTo>
                        <a:pt x="296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" name="Freeform 240"/>
                <p:cNvSpPr>
                  <a:spLocks/>
                </p:cNvSpPr>
                <p:nvPr/>
              </p:nvSpPr>
              <p:spPr bwMode="auto">
                <a:xfrm>
                  <a:off x="2276" y="3136"/>
                  <a:ext cx="184" cy="232"/>
                </a:xfrm>
                <a:custGeom>
                  <a:avLst/>
                  <a:gdLst>
                    <a:gd name="T0" fmla="*/ 74 w 184"/>
                    <a:gd name="T1" fmla="*/ 52 h 232"/>
                    <a:gd name="T2" fmla="*/ 86 w 184"/>
                    <a:gd name="T3" fmla="*/ 58 h 232"/>
                    <a:gd name="T4" fmla="*/ 100 w 184"/>
                    <a:gd name="T5" fmla="*/ 62 h 232"/>
                    <a:gd name="T6" fmla="*/ 114 w 184"/>
                    <a:gd name="T7" fmla="*/ 64 h 232"/>
                    <a:gd name="T8" fmla="*/ 128 w 184"/>
                    <a:gd name="T9" fmla="*/ 66 h 232"/>
                    <a:gd name="T10" fmla="*/ 144 w 184"/>
                    <a:gd name="T11" fmla="*/ 64 h 232"/>
                    <a:gd name="T12" fmla="*/ 154 w 184"/>
                    <a:gd name="T13" fmla="*/ 52 h 232"/>
                    <a:gd name="T14" fmla="*/ 160 w 184"/>
                    <a:gd name="T15" fmla="*/ 38 h 232"/>
                    <a:gd name="T16" fmla="*/ 166 w 184"/>
                    <a:gd name="T17" fmla="*/ 26 h 232"/>
                    <a:gd name="T18" fmla="*/ 176 w 184"/>
                    <a:gd name="T19" fmla="*/ 14 h 232"/>
                    <a:gd name="T20" fmla="*/ 178 w 184"/>
                    <a:gd name="T21" fmla="*/ 16 h 232"/>
                    <a:gd name="T22" fmla="*/ 166 w 184"/>
                    <a:gd name="T23" fmla="*/ 30 h 232"/>
                    <a:gd name="T24" fmla="*/ 154 w 184"/>
                    <a:gd name="T25" fmla="*/ 44 h 232"/>
                    <a:gd name="T26" fmla="*/ 144 w 184"/>
                    <a:gd name="T27" fmla="*/ 60 h 232"/>
                    <a:gd name="T28" fmla="*/ 142 w 184"/>
                    <a:gd name="T29" fmla="*/ 78 h 232"/>
                    <a:gd name="T30" fmla="*/ 140 w 184"/>
                    <a:gd name="T31" fmla="*/ 78 h 232"/>
                    <a:gd name="T32" fmla="*/ 124 w 184"/>
                    <a:gd name="T33" fmla="*/ 68 h 232"/>
                    <a:gd name="T34" fmla="*/ 104 w 184"/>
                    <a:gd name="T35" fmla="*/ 70 h 232"/>
                    <a:gd name="T36" fmla="*/ 84 w 184"/>
                    <a:gd name="T37" fmla="*/ 78 h 232"/>
                    <a:gd name="T38" fmla="*/ 66 w 184"/>
                    <a:gd name="T39" fmla="*/ 90 h 232"/>
                    <a:gd name="T40" fmla="*/ 56 w 184"/>
                    <a:gd name="T41" fmla="*/ 100 h 232"/>
                    <a:gd name="T42" fmla="*/ 54 w 184"/>
                    <a:gd name="T43" fmla="*/ 108 h 232"/>
                    <a:gd name="T44" fmla="*/ 56 w 184"/>
                    <a:gd name="T45" fmla="*/ 120 h 232"/>
                    <a:gd name="T46" fmla="*/ 56 w 184"/>
                    <a:gd name="T47" fmla="*/ 130 h 232"/>
                    <a:gd name="T48" fmla="*/ 48 w 184"/>
                    <a:gd name="T49" fmla="*/ 136 h 232"/>
                    <a:gd name="T50" fmla="*/ 38 w 184"/>
                    <a:gd name="T51" fmla="*/ 138 h 232"/>
                    <a:gd name="T52" fmla="*/ 36 w 184"/>
                    <a:gd name="T53" fmla="*/ 140 h 232"/>
                    <a:gd name="T54" fmla="*/ 32 w 184"/>
                    <a:gd name="T55" fmla="*/ 142 h 232"/>
                    <a:gd name="T56" fmla="*/ 32 w 184"/>
                    <a:gd name="T57" fmla="*/ 146 h 232"/>
                    <a:gd name="T58" fmla="*/ 30 w 184"/>
                    <a:gd name="T59" fmla="*/ 150 h 232"/>
                    <a:gd name="T60" fmla="*/ 48 w 184"/>
                    <a:gd name="T61" fmla="*/ 172 h 232"/>
                    <a:gd name="T62" fmla="*/ 94 w 184"/>
                    <a:gd name="T63" fmla="*/ 140 h 232"/>
                    <a:gd name="T64" fmla="*/ 84 w 184"/>
                    <a:gd name="T65" fmla="*/ 152 h 232"/>
                    <a:gd name="T66" fmla="*/ 70 w 184"/>
                    <a:gd name="T67" fmla="*/ 166 h 232"/>
                    <a:gd name="T68" fmla="*/ 56 w 184"/>
                    <a:gd name="T69" fmla="*/ 184 h 232"/>
                    <a:gd name="T70" fmla="*/ 48 w 184"/>
                    <a:gd name="T71" fmla="*/ 208 h 232"/>
                    <a:gd name="T72" fmla="*/ 32 w 184"/>
                    <a:gd name="T73" fmla="*/ 192 h 232"/>
                    <a:gd name="T74" fmla="*/ 4 w 184"/>
                    <a:gd name="T75" fmla="*/ 222 h 232"/>
                    <a:gd name="T76" fmla="*/ 10 w 184"/>
                    <a:gd name="T77" fmla="*/ 204 h 232"/>
                    <a:gd name="T78" fmla="*/ 14 w 184"/>
                    <a:gd name="T79" fmla="*/ 188 h 232"/>
                    <a:gd name="T80" fmla="*/ 16 w 184"/>
                    <a:gd name="T81" fmla="*/ 174 h 232"/>
                    <a:gd name="T82" fmla="*/ 18 w 184"/>
                    <a:gd name="T83" fmla="*/ 156 h 232"/>
                    <a:gd name="T84" fmla="*/ 10 w 184"/>
                    <a:gd name="T85" fmla="*/ 140 h 232"/>
                    <a:gd name="T86" fmla="*/ 0 w 184"/>
                    <a:gd name="T87" fmla="*/ 126 h 232"/>
                    <a:gd name="T88" fmla="*/ 4 w 184"/>
                    <a:gd name="T89" fmla="*/ 114 h 232"/>
                    <a:gd name="T90" fmla="*/ 12 w 184"/>
                    <a:gd name="T91" fmla="*/ 98 h 232"/>
                    <a:gd name="T92" fmla="*/ 18 w 184"/>
                    <a:gd name="T93" fmla="*/ 84 h 232"/>
                    <a:gd name="T94" fmla="*/ 96 w 184"/>
                    <a:gd name="T95" fmla="*/ 0 h 232"/>
                    <a:gd name="T96" fmla="*/ 68 w 184"/>
                    <a:gd name="T97" fmla="*/ 48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84" h="232">
                      <a:moveTo>
                        <a:pt x="68" y="48"/>
                      </a:moveTo>
                      <a:lnTo>
                        <a:pt x="74" y="52"/>
                      </a:lnTo>
                      <a:lnTo>
                        <a:pt x="80" y="54"/>
                      </a:lnTo>
                      <a:lnTo>
                        <a:pt x="86" y="58"/>
                      </a:lnTo>
                      <a:lnTo>
                        <a:pt x="94" y="60"/>
                      </a:lnTo>
                      <a:lnTo>
                        <a:pt x="100" y="62"/>
                      </a:lnTo>
                      <a:lnTo>
                        <a:pt x="108" y="62"/>
                      </a:lnTo>
                      <a:lnTo>
                        <a:pt x="114" y="64"/>
                      </a:lnTo>
                      <a:lnTo>
                        <a:pt x="122" y="66"/>
                      </a:lnTo>
                      <a:lnTo>
                        <a:pt x="128" y="66"/>
                      </a:lnTo>
                      <a:lnTo>
                        <a:pt x="136" y="68"/>
                      </a:lnTo>
                      <a:lnTo>
                        <a:pt x="144" y="64"/>
                      </a:lnTo>
                      <a:lnTo>
                        <a:pt x="148" y="58"/>
                      </a:lnTo>
                      <a:lnTo>
                        <a:pt x="154" y="52"/>
                      </a:lnTo>
                      <a:lnTo>
                        <a:pt x="156" y="44"/>
                      </a:lnTo>
                      <a:lnTo>
                        <a:pt x="160" y="38"/>
                      </a:lnTo>
                      <a:lnTo>
                        <a:pt x="162" y="32"/>
                      </a:lnTo>
                      <a:lnTo>
                        <a:pt x="166" y="26"/>
                      </a:lnTo>
                      <a:lnTo>
                        <a:pt x="170" y="20"/>
                      </a:lnTo>
                      <a:lnTo>
                        <a:pt x="176" y="14"/>
                      </a:lnTo>
                      <a:lnTo>
                        <a:pt x="184" y="8"/>
                      </a:lnTo>
                      <a:lnTo>
                        <a:pt x="178" y="16"/>
                      </a:lnTo>
                      <a:lnTo>
                        <a:pt x="172" y="22"/>
                      </a:lnTo>
                      <a:lnTo>
                        <a:pt x="166" y="30"/>
                      </a:lnTo>
                      <a:lnTo>
                        <a:pt x="160" y="36"/>
                      </a:lnTo>
                      <a:lnTo>
                        <a:pt x="154" y="44"/>
                      </a:lnTo>
                      <a:lnTo>
                        <a:pt x="148" y="52"/>
                      </a:lnTo>
                      <a:lnTo>
                        <a:pt x="144" y="60"/>
                      </a:lnTo>
                      <a:lnTo>
                        <a:pt x="142" y="68"/>
                      </a:lnTo>
                      <a:lnTo>
                        <a:pt x="142" y="78"/>
                      </a:lnTo>
                      <a:lnTo>
                        <a:pt x="144" y="88"/>
                      </a:lnTo>
                      <a:lnTo>
                        <a:pt x="140" y="78"/>
                      </a:lnTo>
                      <a:lnTo>
                        <a:pt x="132" y="72"/>
                      </a:lnTo>
                      <a:lnTo>
                        <a:pt x="124" y="68"/>
                      </a:lnTo>
                      <a:lnTo>
                        <a:pt x="114" y="68"/>
                      </a:lnTo>
                      <a:lnTo>
                        <a:pt x="104" y="70"/>
                      </a:lnTo>
                      <a:lnTo>
                        <a:pt x="94" y="74"/>
                      </a:lnTo>
                      <a:lnTo>
                        <a:pt x="84" y="78"/>
                      </a:lnTo>
                      <a:lnTo>
                        <a:pt x="76" y="84"/>
                      </a:lnTo>
                      <a:lnTo>
                        <a:pt x="66" y="90"/>
                      </a:lnTo>
                      <a:lnTo>
                        <a:pt x="60" y="96"/>
                      </a:lnTo>
                      <a:lnTo>
                        <a:pt x="56" y="100"/>
                      </a:lnTo>
                      <a:lnTo>
                        <a:pt x="54" y="104"/>
                      </a:lnTo>
                      <a:lnTo>
                        <a:pt x="54" y="108"/>
                      </a:lnTo>
                      <a:lnTo>
                        <a:pt x="54" y="114"/>
                      </a:lnTo>
                      <a:lnTo>
                        <a:pt x="56" y="120"/>
                      </a:lnTo>
                      <a:lnTo>
                        <a:pt x="56" y="124"/>
                      </a:lnTo>
                      <a:lnTo>
                        <a:pt x="56" y="130"/>
                      </a:lnTo>
                      <a:lnTo>
                        <a:pt x="54" y="132"/>
                      </a:lnTo>
                      <a:lnTo>
                        <a:pt x="48" y="136"/>
                      </a:lnTo>
                      <a:lnTo>
                        <a:pt x="40" y="136"/>
                      </a:lnTo>
                      <a:lnTo>
                        <a:pt x="38" y="138"/>
                      </a:lnTo>
                      <a:lnTo>
                        <a:pt x="38" y="138"/>
                      </a:lnTo>
                      <a:lnTo>
                        <a:pt x="36" y="140"/>
                      </a:lnTo>
                      <a:lnTo>
                        <a:pt x="34" y="142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6"/>
                      </a:lnTo>
                      <a:lnTo>
                        <a:pt x="30" y="148"/>
                      </a:lnTo>
                      <a:lnTo>
                        <a:pt x="30" y="150"/>
                      </a:lnTo>
                      <a:lnTo>
                        <a:pt x="32" y="152"/>
                      </a:lnTo>
                      <a:lnTo>
                        <a:pt x="48" y="172"/>
                      </a:lnTo>
                      <a:lnTo>
                        <a:pt x="96" y="136"/>
                      </a:lnTo>
                      <a:lnTo>
                        <a:pt x="94" y="140"/>
                      </a:lnTo>
                      <a:lnTo>
                        <a:pt x="90" y="146"/>
                      </a:lnTo>
                      <a:lnTo>
                        <a:pt x="84" y="152"/>
                      </a:lnTo>
                      <a:lnTo>
                        <a:pt x="78" y="158"/>
                      </a:lnTo>
                      <a:lnTo>
                        <a:pt x="70" y="166"/>
                      </a:lnTo>
                      <a:lnTo>
                        <a:pt x="62" y="176"/>
                      </a:lnTo>
                      <a:lnTo>
                        <a:pt x="56" y="184"/>
                      </a:lnTo>
                      <a:lnTo>
                        <a:pt x="52" y="196"/>
                      </a:lnTo>
                      <a:lnTo>
                        <a:pt x="48" y="208"/>
                      </a:lnTo>
                      <a:lnTo>
                        <a:pt x="48" y="220"/>
                      </a:lnTo>
                      <a:lnTo>
                        <a:pt x="32" y="192"/>
                      </a:lnTo>
                      <a:lnTo>
                        <a:pt x="0" y="232"/>
                      </a:lnTo>
                      <a:lnTo>
                        <a:pt x="4" y="222"/>
                      </a:lnTo>
                      <a:lnTo>
                        <a:pt x="8" y="212"/>
                      </a:lnTo>
                      <a:lnTo>
                        <a:pt x="10" y="204"/>
                      </a:lnTo>
                      <a:lnTo>
                        <a:pt x="12" y="196"/>
                      </a:lnTo>
                      <a:lnTo>
                        <a:pt x="14" y="188"/>
                      </a:lnTo>
                      <a:lnTo>
                        <a:pt x="16" y="180"/>
                      </a:lnTo>
                      <a:lnTo>
                        <a:pt x="16" y="174"/>
                      </a:lnTo>
                      <a:lnTo>
                        <a:pt x="18" y="164"/>
                      </a:lnTo>
                      <a:lnTo>
                        <a:pt x="18" y="156"/>
                      </a:lnTo>
                      <a:lnTo>
                        <a:pt x="20" y="144"/>
                      </a:lnTo>
                      <a:lnTo>
                        <a:pt x="10" y="140"/>
                      </a:lnTo>
                      <a:lnTo>
                        <a:pt x="2" y="134"/>
                      </a:lnTo>
                      <a:lnTo>
                        <a:pt x="0" y="126"/>
                      </a:lnTo>
                      <a:lnTo>
                        <a:pt x="0" y="120"/>
                      </a:lnTo>
                      <a:lnTo>
                        <a:pt x="4" y="114"/>
                      </a:lnTo>
                      <a:lnTo>
                        <a:pt x="8" y="106"/>
                      </a:lnTo>
                      <a:lnTo>
                        <a:pt x="12" y="98"/>
                      </a:lnTo>
                      <a:lnTo>
                        <a:pt x="16" y="90"/>
                      </a:lnTo>
                      <a:lnTo>
                        <a:pt x="18" y="84"/>
                      </a:lnTo>
                      <a:lnTo>
                        <a:pt x="20" y="76"/>
                      </a:lnTo>
                      <a:lnTo>
                        <a:pt x="96" y="0"/>
                      </a:lnTo>
                      <a:lnTo>
                        <a:pt x="68" y="48"/>
                      </a:lnTo>
                      <a:lnTo>
                        <a:pt x="6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" name="Freeform 241"/>
                <p:cNvSpPr>
                  <a:spLocks/>
                </p:cNvSpPr>
                <p:nvPr/>
              </p:nvSpPr>
              <p:spPr bwMode="auto">
                <a:xfrm>
                  <a:off x="3736" y="3164"/>
                  <a:ext cx="48" cy="48"/>
                </a:xfrm>
                <a:custGeom>
                  <a:avLst/>
                  <a:gdLst>
                    <a:gd name="T0" fmla="*/ 0 w 48"/>
                    <a:gd name="T1" fmla="*/ 48 h 48"/>
                    <a:gd name="T2" fmla="*/ 48 w 48"/>
                    <a:gd name="T3" fmla="*/ 0 h 48"/>
                    <a:gd name="T4" fmla="*/ 12 w 48"/>
                    <a:gd name="T5" fmla="*/ 48 h 48"/>
                    <a:gd name="T6" fmla="*/ 0 w 48"/>
                    <a:gd name="T7" fmla="*/ 48 h 48"/>
                    <a:gd name="T8" fmla="*/ 0 w 4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48">
                      <a:moveTo>
                        <a:pt x="0" y="48"/>
                      </a:moveTo>
                      <a:lnTo>
                        <a:pt x="48" y="0"/>
                      </a:lnTo>
                      <a:lnTo>
                        <a:pt x="12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" name="Freeform 242"/>
                <p:cNvSpPr>
                  <a:spLocks/>
                </p:cNvSpPr>
                <p:nvPr/>
              </p:nvSpPr>
              <p:spPr bwMode="auto">
                <a:xfrm>
                  <a:off x="3872" y="3192"/>
                  <a:ext cx="78" cy="48"/>
                </a:xfrm>
                <a:custGeom>
                  <a:avLst/>
                  <a:gdLst>
                    <a:gd name="T0" fmla="*/ 0 w 78"/>
                    <a:gd name="T1" fmla="*/ 40 h 48"/>
                    <a:gd name="T2" fmla="*/ 28 w 78"/>
                    <a:gd name="T3" fmla="*/ 12 h 48"/>
                    <a:gd name="T4" fmla="*/ 32 w 78"/>
                    <a:gd name="T5" fmla="*/ 18 h 48"/>
                    <a:gd name="T6" fmla="*/ 36 w 78"/>
                    <a:gd name="T7" fmla="*/ 20 h 48"/>
                    <a:gd name="T8" fmla="*/ 42 w 78"/>
                    <a:gd name="T9" fmla="*/ 22 h 48"/>
                    <a:gd name="T10" fmla="*/ 48 w 78"/>
                    <a:gd name="T11" fmla="*/ 22 h 48"/>
                    <a:gd name="T12" fmla="*/ 54 w 78"/>
                    <a:gd name="T13" fmla="*/ 22 h 48"/>
                    <a:gd name="T14" fmla="*/ 58 w 78"/>
                    <a:gd name="T15" fmla="*/ 18 h 48"/>
                    <a:gd name="T16" fmla="*/ 64 w 78"/>
                    <a:gd name="T17" fmla="*/ 16 h 48"/>
                    <a:gd name="T18" fmla="*/ 68 w 78"/>
                    <a:gd name="T19" fmla="*/ 12 h 48"/>
                    <a:gd name="T20" fmla="*/ 72 w 78"/>
                    <a:gd name="T21" fmla="*/ 6 h 48"/>
                    <a:gd name="T22" fmla="*/ 76 w 78"/>
                    <a:gd name="T23" fmla="*/ 0 h 48"/>
                    <a:gd name="T24" fmla="*/ 78 w 78"/>
                    <a:gd name="T25" fmla="*/ 12 h 48"/>
                    <a:gd name="T26" fmla="*/ 76 w 78"/>
                    <a:gd name="T27" fmla="*/ 24 h 48"/>
                    <a:gd name="T28" fmla="*/ 70 w 78"/>
                    <a:gd name="T29" fmla="*/ 32 h 48"/>
                    <a:gd name="T30" fmla="*/ 60 w 78"/>
                    <a:gd name="T31" fmla="*/ 40 h 48"/>
                    <a:gd name="T32" fmla="*/ 48 w 78"/>
                    <a:gd name="T33" fmla="*/ 44 h 48"/>
                    <a:gd name="T34" fmla="*/ 36 w 78"/>
                    <a:gd name="T35" fmla="*/ 48 h 48"/>
                    <a:gd name="T36" fmla="*/ 24 w 78"/>
                    <a:gd name="T37" fmla="*/ 48 h 48"/>
                    <a:gd name="T38" fmla="*/ 12 w 78"/>
                    <a:gd name="T39" fmla="*/ 48 h 48"/>
                    <a:gd name="T40" fmla="*/ 4 w 78"/>
                    <a:gd name="T41" fmla="*/ 46 h 48"/>
                    <a:gd name="T42" fmla="*/ 0 w 78"/>
                    <a:gd name="T43" fmla="*/ 40 h 48"/>
                    <a:gd name="T44" fmla="*/ 0 w 78"/>
                    <a:gd name="T45" fmla="*/ 4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8" h="48">
                      <a:moveTo>
                        <a:pt x="0" y="40"/>
                      </a:moveTo>
                      <a:lnTo>
                        <a:pt x="28" y="12"/>
                      </a:lnTo>
                      <a:lnTo>
                        <a:pt x="32" y="18"/>
                      </a:lnTo>
                      <a:lnTo>
                        <a:pt x="36" y="20"/>
                      </a:lnTo>
                      <a:lnTo>
                        <a:pt x="42" y="22"/>
                      </a:lnTo>
                      <a:lnTo>
                        <a:pt x="48" y="22"/>
                      </a:lnTo>
                      <a:lnTo>
                        <a:pt x="54" y="22"/>
                      </a:lnTo>
                      <a:lnTo>
                        <a:pt x="58" y="18"/>
                      </a:lnTo>
                      <a:lnTo>
                        <a:pt x="64" y="16"/>
                      </a:lnTo>
                      <a:lnTo>
                        <a:pt x="68" y="12"/>
                      </a:lnTo>
                      <a:lnTo>
                        <a:pt x="72" y="6"/>
                      </a:lnTo>
                      <a:lnTo>
                        <a:pt x="76" y="0"/>
                      </a:lnTo>
                      <a:lnTo>
                        <a:pt x="78" y="12"/>
                      </a:lnTo>
                      <a:lnTo>
                        <a:pt x="76" y="24"/>
                      </a:lnTo>
                      <a:lnTo>
                        <a:pt x="70" y="32"/>
                      </a:lnTo>
                      <a:lnTo>
                        <a:pt x="60" y="40"/>
                      </a:lnTo>
                      <a:lnTo>
                        <a:pt x="48" y="44"/>
                      </a:lnTo>
                      <a:lnTo>
                        <a:pt x="36" y="48"/>
                      </a:lnTo>
                      <a:lnTo>
                        <a:pt x="24" y="48"/>
                      </a:lnTo>
                      <a:lnTo>
                        <a:pt x="12" y="48"/>
                      </a:lnTo>
                      <a:lnTo>
                        <a:pt x="4" y="46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" name="Freeform 243"/>
                <p:cNvSpPr>
                  <a:spLocks/>
                </p:cNvSpPr>
                <p:nvPr/>
              </p:nvSpPr>
              <p:spPr bwMode="auto">
                <a:xfrm>
                  <a:off x="4100" y="3204"/>
                  <a:ext cx="40" cy="28"/>
                </a:xfrm>
                <a:custGeom>
                  <a:avLst/>
                  <a:gdLst>
                    <a:gd name="T0" fmla="*/ 0 w 40"/>
                    <a:gd name="T1" fmla="*/ 28 h 28"/>
                    <a:gd name="T2" fmla="*/ 32 w 40"/>
                    <a:gd name="T3" fmla="*/ 0 h 28"/>
                    <a:gd name="T4" fmla="*/ 40 w 40"/>
                    <a:gd name="T5" fmla="*/ 0 h 28"/>
                    <a:gd name="T6" fmla="*/ 0 w 40"/>
                    <a:gd name="T7" fmla="*/ 28 h 28"/>
                    <a:gd name="T8" fmla="*/ 0 w 4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0" y="28"/>
                      </a:move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" name="Freeform 244"/>
                <p:cNvSpPr>
                  <a:spLocks/>
                </p:cNvSpPr>
                <p:nvPr/>
              </p:nvSpPr>
              <p:spPr bwMode="auto">
                <a:xfrm>
                  <a:off x="2104" y="3212"/>
                  <a:ext cx="76" cy="88"/>
                </a:xfrm>
                <a:custGeom>
                  <a:avLst/>
                  <a:gdLst>
                    <a:gd name="T0" fmla="*/ 76 w 76"/>
                    <a:gd name="T1" fmla="*/ 12 h 88"/>
                    <a:gd name="T2" fmla="*/ 70 w 76"/>
                    <a:gd name="T3" fmla="*/ 20 h 88"/>
                    <a:gd name="T4" fmla="*/ 64 w 76"/>
                    <a:gd name="T5" fmla="*/ 30 h 88"/>
                    <a:gd name="T6" fmla="*/ 58 w 76"/>
                    <a:gd name="T7" fmla="*/ 38 h 88"/>
                    <a:gd name="T8" fmla="*/ 52 w 76"/>
                    <a:gd name="T9" fmla="*/ 46 h 88"/>
                    <a:gd name="T10" fmla="*/ 46 w 76"/>
                    <a:gd name="T11" fmla="*/ 54 h 88"/>
                    <a:gd name="T12" fmla="*/ 38 w 76"/>
                    <a:gd name="T13" fmla="*/ 62 h 88"/>
                    <a:gd name="T14" fmla="*/ 30 w 76"/>
                    <a:gd name="T15" fmla="*/ 70 h 88"/>
                    <a:gd name="T16" fmla="*/ 22 w 76"/>
                    <a:gd name="T17" fmla="*/ 76 h 88"/>
                    <a:gd name="T18" fmla="*/ 12 w 76"/>
                    <a:gd name="T19" fmla="*/ 82 h 88"/>
                    <a:gd name="T20" fmla="*/ 0 w 76"/>
                    <a:gd name="T21" fmla="*/ 88 h 88"/>
                    <a:gd name="T22" fmla="*/ 0 w 76"/>
                    <a:gd name="T23" fmla="*/ 80 h 88"/>
                    <a:gd name="T24" fmla="*/ 0 w 76"/>
                    <a:gd name="T25" fmla="*/ 72 h 88"/>
                    <a:gd name="T26" fmla="*/ 0 w 76"/>
                    <a:gd name="T27" fmla="*/ 64 h 88"/>
                    <a:gd name="T28" fmla="*/ 2 w 76"/>
                    <a:gd name="T29" fmla="*/ 56 h 88"/>
                    <a:gd name="T30" fmla="*/ 4 w 76"/>
                    <a:gd name="T31" fmla="*/ 50 h 88"/>
                    <a:gd name="T32" fmla="*/ 8 w 76"/>
                    <a:gd name="T33" fmla="*/ 42 h 88"/>
                    <a:gd name="T34" fmla="*/ 12 w 76"/>
                    <a:gd name="T35" fmla="*/ 36 h 88"/>
                    <a:gd name="T36" fmla="*/ 16 w 76"/>
                    <a:gd name="T37" fmla="*/ 30 h 88"/>
                    <a:gd name="T38" fmla="*/ 22 w 76"/>
                    <a:gd name="T39" fmla="*/ 26 h 88"/>
                    <a:gd name="T40" fmla="*/ 28 w 76"/>
                    <a:gd name="T41" fmla="*/ 20 h 88"/>
                    <a:gd name="T42" fmla="*/ 12 w 76"/>
                    <a:gd name="T43" fmla="*/ 0 h 88"/>
                    <a:gd name="T44" fmla="*/ 76 w 76"/>
                    <a:gd name="T45" fmla="*/ 12 h 88"/>
                    <a:gd name="T46" fmla="*/ 76 w 76"/>
                    <a:gd name="T47" fmla="*/ 12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6" h="88">
                      <a:moveTo>
                        <a:pt x="76" y="12"/>
                      </a:moveTo>
                      <a:lnTo>
                        <a:pt x="70" y="20"/>
                      </a:lnTo>
                      <a:lnTo>
                        <a:pt x="64" y="30"/>
                      </a:lnTo>
                      <a:lnTo>
                        <a:pt x="58" y="38"/>
                      </a:lnTo>
                      <a:lnTo>
                        <a:pt x="52" y="46"/>
                      </a:lnTo>
                      <a:lnTo>
                        <a:pt x="46" y="54"/>
                      </a:lnTo>
                      <a:lnTo>
                        <a:pt x="38" y="62"/>
                      </a:lnTo>
                      <a:lnTo>
                        <a:pt x="30" y="70"/>
                      </a:lnTo>
                      <a:lnTo>
                        <a:pt x="22" y="76"/>
                      </a:lnTo>
                      <a:lnTo>
                        <a:pt x="12" y="82"/>
                      </a:lnTo>
                      <a:lnTo>
                        <a:pt x="0" y="88"/>
                      </a:lnTo>
                      <a:lnTo>
                        <a:pt x="0" y="80"/>
                      </a:lnTo>
                      <a:lnTo>
                        <a:pt x="0" y="72"/>
                      </a:lnTo>
                      <a:lnTo>
                        <a:pt x="0" y="64"/>
                      </a:lnTo>
                      <a:lnTo>
                        <a:pt x="2" y="56"/>
                      </a:lnTo>
                      <a:lnTo>
                        <a:pt x="4" y="50"/>
                      </a:lnTo>
                      <a:lnTo>
                        <a:pt x="8" y="42"/>
                      </a:lnTo>
                      <a:lnTo>
                        <a:pt x="12" y="36"/>
                      </a:lnTo>
                      <a:lnTo>
                        <a:pt x="16" y="30"/>
                      </a:lnTo>
                      <a:lnTo>
                        <a:pt x="22" y="26"/>
                      </a:lnTo>
                      <a:lnTo>
                        <a:pt x="28" y="20"/>
                      </a:lnTo>
                      <a:lnTo>
                        <a:pt x="12" y="0"/>
                      </a:lnTo>
                      <a:lnTo>
                        <a:pt x="76" y="12"/>
                      </a:lnTo>
                      <a:lnTo>
                        <a:pt x="76" y="1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" name="Freeform 245"/>
                <p:cNvSpPr>
                  <a:spLocks/>
                </p:cNvSpPr>
                <p:nvPr/>
              </p:nvSpPr>
              <p:spPr bwMode="auto">
                <a:xfrm>
                  <a:off x="2296" y="3212"/>
                  <a:ext cx="40" cy="40"/>
                </a:xfrm>
                <a:custGeom>
                  <a:avLst/>
                  <a:gdLst>
                    <a:gd name="T0" fmla="*/ 0 w 40"/>
                    <a:gd name="T1" fmla="*/ 40 h 40"/>
                    <a:gd name="T2" fmla="*/ 20 w 40"/>
                    <a:gd name="T3" fmla="*/ 0 h 40"/>
                    <a:gd name="T4" fmla="*/ 40 w 40"/>
                    <a:gd name="T5" fmla="*/ 0 h 40"/>
                    <a:gd name="T6" fmla="*/ 0 w 40"/>
                    <a:gd name="T7" fmla="*/ 40 h 40"/>
                    <a:gd name="T8" fmla="*/ 0 w 40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0">
                      <a:moveTo>
                        <a:pt x="0" y="40"/>
                      </a:moveTo>
                      <a:lnTo>
                        <a:pt x="20" y="0"/>
                      </a:lnTo>
                      <a:lnTo>
                        <a:pt x="40" y="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" name="Freeform 246"/>
                <p:cNvSpPr>
                  <a:spLocks/>
                </p:cNvSpPr>
                <p:nvPr/>
              </p:nvSpPr>
              <p:spPr bwMode="auto">
                <a:xfrm>
                  <a:off x="3236" y="3212"/>
                  <a:ext cx="48" cy="28"/>
                </a:xfrm>
                <a:custGeom>
                  <a:avLst/>
                  <a:gdLst>
                    <a:gd name="T0" fmla="*/ 48 w 48"/>
                    <a:gd name="T1" fmla="*/ 0 h 28"/>
                    <a:gd name="T2" fmla="*/ 0 w 48"/>
                    <a:gd name="T3" fmla="*/ 28 h 28"/>
                    <a:gd name="T4" fmla="*/ 48 w 48"/>
                    <a:gd name="T5" fmla="*/ 0 h 28"/>
                    <a:gd name="T6" fmla="*/ 48 w 4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8" h="28">
                      <a:moveTo>
                        <a:pt x="48" y="0"/>
                      </a:moveTo>
                      <a:lnTo>
                        <a:pt x="0" y="28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Freeform 247"/>
                <p:cNvSpPr>
                  <a:spLocks/>
                </p:cNvSpPr>
                <p:nvPr/>
              </p:nvSpPr>
              <p:spPr bwMode="auto">
                <a:xfrm>
                  <a:off x="2456" y="3232"/>
                  <a:ext cx="52" cy="96"/>
                </a:xfrm>
                <a:custGeom>
                  <a:avLst/>
                  <a:gdLst>
                    <a:gd name="T0" fmla="*/ 12 w 52"/>
                    <a:gd name="T1" fmla="*/ 96 h 96"/>
                    <a:gd name="T2" fmla="*/ 6 w 52"/>
                    <a:gd name="T3" fmla="*/ 84 h 96"/>
                    <a:gd name="T4" fmla="*/ 2 w 52"/>
                    <a:gd name="T5" fmla="*/ 72 h 96"/>
                    <a:gd name="T6" fmla="*/ 2 w 52"/>
                    <a:gd name="T7" fmla="*/ 60 h 96"/>
                    <a:gd name="T8" fmla="*/ 6 w 52"/>
                    <a:gd name="T9" fmla="*/ 50 h 96"/>
                    <a:gd name="T10" fmla="*/ 10 w 52"/>
                    <a:gd name="T11" fmla="*/ 40 h 96"/>
                    <a:gd name="T12" fmla="*/ 18 w 52"/>
                    <a:gd name="T13" fmla="*/ 30 h 96"/>
                    <a:gd name="T14" fmla="*/ 26 w 52"/>
                    <a:gd name="T15" fmla="*/ 20 h 96"/>
                    <a:gd name="T16" fmla="*/ 34 w 52"/>
                    <a:gd name="T17" fmla="*/ 12 h 96"/>
                    <a:gd name="T18" fmla="*/ 44 w 52"/>
                    <a:gd name="T19" fmla="*/ 6 h 96"/>
                    <a:gd name="T20" fmla="*/ 52 w 52"/>
                    <a:gd name="T21" fmla="*/ 0 h 96"/>
                    <a:gd name="T22" fmla="*/ 46 w 52"/>
                    <a:gd name="T23" fmla="*/ 6 h 96"/>
                    <a:gd name="T24" fmla="*/ 38 w 52"/>
                    <a:gd name="T25" fmla="*/ 14 h 96"/>
                    <a:gd name="T26" fmla="*/ 30 w 52"/>
                    <a:gd name="T27" fmla="*/ 22 h 96"/>
                    <a:gd name="T28" fmla="*/ 20 w 52"/>
                    <a:gd name="T29" fmla="*/ 32 h 96"/>
                    <a:gd name="T30" fmla="*/ 12 w 52"/>
                    <a:gd name="T31" fmla="*/ 40 h 96"/>
                    <a:gd name="T32" fmla="*/ 6 w 52"/>
                    <a:gd name="T33" fmla="*/ 50 h 96"/>
                    <a:gd name="T34" fmla="*/ 2 w 52"/>
                    <a:gd name="T35" fmla="*/ 62 h 96"/>
                    <a:gd name="T36" fmla="*/ 0 w 52"/>
                    <a:gd name="T37" fmla="*/ 72 h 96"/>
                    <a:gd name="T38" fmla="*/ 4 w 52"/>
                    <a:gd name="T39" fmla="*/ 84 h 96"/>
                    <a:gd name="T40" fmla="*/ 12 w 52"/>
                    <a:gd name="T41" fmla="*/ 96 h 96"/>
                    <a:gd name="T42" fmla="*/ 12 w 52"/>
                    <a:gd name="T4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2" h="96">
                      <a:moveTo>
                        <a:pt x="12" y="96"/>
                      </a:moveTo>
                      <a:lnTo>
                        <a:pt x="6" y="84"/>
                      </a:lnTo>
                      <a:lnTo>
                        <a:pt x="2" y="72"/>
                      </a:lnTo>
                      <a:lnTo>
                        <a:pt x="2" y="60"/>
                      </a:lnTo>
                      <a:lnTo>
                        <a:pt x="6" y="50"/>
                      </a:lnTo>
                      <a:lnTo>
                        <a:pt x="10" y="40"/>
                      </a:lnTo>
                      <a:lnTo>
                        <a:pt x="18" y="30"/>
                      </a:lnTo>
                      <a:lnTo>
                        <a:pt x="26" y="20"/>
                      </a:lnTo>
                      <a:lnTo>
                        <a:pt x="34" y="12"/>
                      </a:lnTo>
                      <a:lnTo>
                        <a:pt x="44" y="6"/>
                      </a:lnTo>
                      <a:lnTo>
                        <a:pt x="52" y="0"/>
                      </a:lnTo>
                      <a:lnTo>
                        <a:pt x="46" y="6"/>
                      </a:lnTo>
                      <a:lnTo>
                        <a:pt x="38" y="14"/>
                      </a:lnTo>
                      <a:lnTo>
                        <a:pt x="30" y="22"/>
                      </a:lnTo>
                      <a:lnTo>
                        <a:pt x="20" y="32"/>
                      </a:lnTo>
                      <a:lnTo>
                        <a:pt x="12" y="40"/>
                      </a:lnTo>
                      <a:lnTo>
                        <a:pt x="6" y="50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4" y="84"/>
                      </a:lnTo>
                      <a:lnTo>
                        <a:pt x="12" y="96"/>
                      </a:lnTo>
                      <a:lnTo>
                        <a:pt x="12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Freeform 248"/>
                <p:cNvSpPr>
                  <a:spLocks/>
                </p:cNvSpPr>
                <p:nvPr/>
              </p:nvSpPr>
              <p:spPr bwMode="auto">
                <a:xfrm>
                  <a:off x="2948" y="3240"/>
                  <a:ext cx="120" cy="136"/>
                </a:xfrm>
                <a:custGeom>
                  <a:avLst/>
                  <a:gdLst>
                    <a:gd name="T0" fmla="*/ 88 w 120"/>
                    <a:gd name="T1" fmla="*/ 96 h 136"/>
                    <a:gd name="T2" fmla="*/ 76 w 120"/>
                    <a:gd name="T3" fmla="*/ 100 h 136"/>
                    <a:gd name="T4" fmla="*/ 68 w 120"/>
                    <a:gd name="T5" fmla="*/ 104 h 136"/>
                    <a:gd name="T6" fmla="*/ 60 w 120"/>
                    <a:gd name="T7" fmla="*/ 108 h 136"/>
                    <a:gd name="T8" fmla="*/ 52 w 120"/>
                    <a:gd name="T9" fmla="*/ 112 h 136"/>
                    <a:gd name="T10" fmla="*/ 46 w 120"/>
                    <a:gd name="T11" fmla="*/ 118 h 136"/>
                    <a:gd name="T12" fmla="*/ 38 w 120"/>
                    <a:gd name="T13" fmla="*/ 122 h 136"/>
                    <a:gd name="T14" fmla="*/ 30 w 120"/>
                    <a:gd name="T15" fmla="*/ 128 h 136"/>
                    <a:gd name="T16" fmla="*/ 22 w 120"/>
                    <a:gd name="T17" fmla="*/ 132 h 136"/>
                    <a:gd name="T18" fmla="*/ 12 w 120"/>
                    <a:gd name="T19" fmla="*/ 134 h 136"/>
                    <a:gd name="T20" fmla="*/ 0 w 120"/>
                    <a:gd name="T21" fmla="*/ 136 h 136"/>
                    <a:gd name="T22" fmla="*/ 8 w 120"/>
                    <a:gd name="T23" fmla="*/ 130 h 136"/>
                    <a:gd name="T24" fmla="*/ 12 w 120"/>
                    <a:gd name="T25" fmla="*/ 124 h 136"/>
                    <a:gd name="T26" fmla="*/ 14 w 120"/>
                    <a:gd name="T27" fmla="*/ 118 h 136"/>
                    <a:gd name="T28" fmla="*/ 14 w 120"/>
                    <a:gd name="T29" fmla="*/ 110 h 136"/>
                    <a:gd name="T30" fmla="*/ 12 w 120"/>
                    <a:gd name="T31" fmla="*/ 104 h 136"/>
                    <a:gd name="T32" fmla="*/ 12 w 120"/>
                    <a:gd name="T33" fmla="*/ 98 h 136"/>
                    <a:gd name="T34" fmla="*/ 10 w 120"/>
                    <a:gd name="T35" fmla="*/ 92 h 136"/>
                    <a:gd name="T36" fmla="*/ 12 w 120"/>
                    <a:gd name="T37" fmla="*/ 88 h 136"/>
                    <a:gd name="T38" fmla="*/ 14 w 120"/>
                    <a:gd name="T39" fmla="*/ 88 h 136"/>
                    <a:gd name="T40" fmla="*/ 20 w 120"/>
                    <a:gd name="T41" fmla="*/ 88 h 136"/>
                    <a:gd name="T42" fmla="*/ 34 w 120"/>
                    <a:gd name="T43" fmla="*/ 90 h 136"/>
                    <a:gd name="T44" fmla="*/ 46 w 120"/>
                    <a:gd name="T45" fmla="*/ 88 h 136"/>
                    <a:gd name="T46" fmla="*/ 56 w 120"/>
                    <a:gd name="T47" fmla="*/ 82 h 136"/>
                    <a:gd name="T48" fmla="*/ 66 w 120"/>
                    <a:gd name="T49" fmla="*/ 74 h 136"/>
                    <a:gd name="T50" fmla="*/ 74 w 120"/>
                    <a:gd name="T51" fmla="*/ 62 h 136"/>
                    <a:gd name="T52" fmla="*/ 82 w 120"/>
                    <a:gd name="T53" fmla="*/ 50 h 136"/>
                    <a:gd name="T54" fmla="*/ 90 w 120"/>
                    <a:gd name="T55" fmla="*/ 36 h 136"/>
                    <a:gd name="T56" fmla="*/ 98 w 120"/>
                    <a:gd name="T57" fmla="*/ 24 h 136"/>
                    <a:gd name="T58" fmla="*/ 106 w 120"/>
                    <a:gd name="T59" fmla="*/ 10 h 136"/>
                    <a:gd name="T60" fmla="*/ 116 w 120"/>
                    <a:gd name="T61" fmla="*/ 0 h 136"/>
                    <a:gd name="T62" fmla="*/ 120 w 120"/>
                    <a:gd name="T63" fmla="*/ 8 h 136"/>
                    <a:gd name="T64" fmla="*/ 120 w 120"/>
                    <a:gd name="T65" fmla="*/ 16 h 136"/>
                    <a:gd name="T66" fmla="*/ 116 w 120"/>
                    <a:gd name="T67" fmla="*/ 24 h 136"/>
                    <a:gd name="T68" fmla="*/ 108 w 120"/>
                    <a:gd name="T69" fmla="*/ 32 h 136"/>
                    <a:gd name="T70" fmla="*/ 100 w 120"/>
                    <a:gd name="T71" fmla="*/ 42 h 136"/>
                    <a:gd name="T72" fmla="*/ 92 w 120"/>
                    <a:gd name="T73" fmla="*/ 52 h 136"/>
                    <a:gd name="T74" fmla="*/ 86 w 120"/>
                    <a:gd name="T75" fmla="*/ 62 h 136"/>
                    <a:gd name="T76" fmla="*/ 82 w 120"/>
                    <a:gd name="T77" fmla="*/ 74 h 136"/>
                    <a:gd name="T78" fmla="*/ 82 w 120"/>
                    <a:gd name="T79" fmla="*/ 84 h 136"/>
                    <a:gd name="T80" fmla="*/ 88 w 120"/>
                    <a:gd name="T81" fmla="*/ 96 h 136"/>
                    <a:gd name="T82" fmla="*/ 88 w 120"/>
                    <a:gd name="T83" fmla="*/ 9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0" h="136">
                      <a:moveTo>
                        <a:pt x="88" y="96"/>
                      </a:moveTo>
                      <a:lnTo>
                        <a:pt x="76" y="100"/>
                      </a:lnTo>
                      <a:lnTo>
                        <a:pt x="68" y="104"/>
                      </a:lnTo>
                      <a:lnTo>
                        <a:pt x="60" y="108"/>
                      </a:lnTo>
                      <a:lnTo>
                        <a:pt x="52" y="112"/>
                      </a:lnTo>
                      <a:lnTo>
                        <a:pt x="46" y="118"/>
                      </a:lnTo>
                      <a:lnTo>
                        <a:pt x="38" y="122"/>
                      </a:lnTo>
                      <a:lnTo>
                        <a:pt x="30" y="128"/>
                      </a:lnTo>
                      <a:lnTo>
                        <a:pt x="22" y="132"/>
                      </a:lnTo>
                      <a:lnTo>
                        <a:pt x="12" y="134"/>
                      </a:lnTo>
                      <a:lnTo>
                        <a:pt x="0" y="136"/>
                      </a:lnTo>
                      <a:lnTo>
                        <a:pt x="8" y="130"/>
                      </a:lnTo>
                      <a:lnTo>
                        <a:pt x="12" y="124"/>
                      </a:lnTo>
                      <a:lnTo>
                        <a:pt x="14" y="118"/>
                      </a:lnTo>
                      <a:lnTo>
                        <a:pt x="14" y="110"/>
                      </a:lnTo>
                      <a:lnTo>
                        <a:pt x="12" y="104"/>
                      </a:lnTo>
                      <a:lnTo>
                        <a:pt x="12" y="98"/>
                      </a:lnTo>
                      <a:lnTo>
                        <a:pt x="10" y="92"/>
                      </a:lnTo>
                      <a:lnTo>
                        <a:pt x="12" y="88"/>
                      </a:lnTo>
                      <a:lnTo>
                        <a:pt x="14" y="88"/>
                      </a:lnTo>
                      <a:lnTo>
                        <a:pt x="20" y="88"/>
                      </a:lnTo>
                      <a:lnTo>
                        <a:pt x="34" y="90"/>
                      </a:lnTo>
                      <a:lnTo>
                        <a:pt x="46" y="88"/>
                      </a:lnTo>
                      <a:lnTo>
                        <a:pt x="56" y="82"/>
                      </a:lnTo>
                      <a:lnTo>
                        <a:pt x="66" y="74"/>
                      </a:lnTo>
                      <a:lnTo>
                        <a:pt x="74" y="62"/>
                      </a:lnTo>
                      <a:lnTo>
                        <a:pt x="82" y="50"/>
                      </a:lnTo>
                      <a:lnTo>
                        <a:pt x="90" y="36"/>
                      </a:lnTo>
                      <a:lnTo>
                        <a:pt x="98" y="24"/>
                      </a:lnTo>
                      <a:lnTo>
                        <a:pt x="106" y="10"/>
                      </a:lnTo>
                      <a:lnTo>
                        <a:pt x="116" y="0"/>
                      </a:lnTo>
                      <a:lnTo>
                        <a:pt x="120" y="8"/>
                      </a:lnTo>
                      <a:lnTo>
                        <a:pt x="120" y="16"/>
                      </a:lnTo>
                      <a:lnTo>
                        <a:pt x="116" y="24"/>
                      </a:lnTo>
                      <a:lnTo>
                        <a:pt x="108" y="32"/>
                      </a:lnTo>
                      <a:lnTo>
                        <a:pt x="100" y="42"/>
                      </a:lnTo>
                      <a:lnTo>
                        <a:pt x="92" y="52"/>
                      </a:lnTo>
                      <a:lnTo>
                        <a:pt x="86" y="62"/>
                      </a:lnTo>
                      <a:lnTo>
                        <a:pt x="82" y="74"/>
                      </a:lnTo>
                      <a:lnTo>
                        <a:pt x="82" y="84"/>
                      </a:lnTo>
                      <a:lnTo>
                        <a:pt x="88" y="96"/>
                      </a:lnTo>
                      <a:lnTo>
                        <a:pt x="88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249"/>
                <p:cNvSpPr>
                  <a:spLocks/>
                </p:cNvSpPr>
                <p:nvPr/>
              </p:nvSpPr>
              <p:spPr bwMode="auto">
                <a:xfrm>
                  <a:off x="3796" y="3258"/>
                  <a:ext cx="48" cy="22"/>
                </a:xfrm>
                <a:custGeom>
                  <a:avLst/>
                  <a:gdLst>
                    <a:gd name="T0" fmla="*/ 48 w 48"/>
                    <a:gd name="T1" fmla="*/ 2 h 22"/>
                    <a:gd name="T2" fmla="*/ 48 w 48"/>
                    <a:gd name="T3" fmla="*/ 6 h 22"/>
                    <a:gd name="T4" fmla="*/ 46 w 48"/>
                    <a:gd name="T5" fmla="*/ 8 h 22"/>
                    <a:gd name="T6" fmla="*/ 46 w 48"/>
                    <a:gd name="T7" fmla="*/ 12 h 22"/>
                    <a:gd name="T8" fmla="*/ 44 w 48"/>
                    <a:gd name="T9" fmla="*/ 14 h 22"/>
                    <a:gd name="T10" fmla="*/ 44 w 48"/>
                    <a:gd name="T11" fmla="*/ 16 h 22"/>
                    <a:gd name="T12" fmla="*/ 42 w 48"/>
                    <a:gd name="T13" fmla="*/ 16 h 22"/>
                    <a:gd name="T14" fmla="*/ 40 w 48"/>
                    <a:gd name="T15" fmla="*/ 18 h 22"/>
                    <a:gd name="T16" fmla="*/ 38 w 48"/>
                    <a:gd name="T17" fmla="*/ 20 h 22"/>
                    <a:gd name="T18" fmla="*/ 38 w 48"/>
                    <a:gd name="T19" fmla="*/ 20 h 22"/>
                    <a:gd name="T20" fmla="*/ 36 w 48"/>
                    <a:gd name="T21" fmla="*/ 22 h 22"/>
                    <a:gd name="T22" fmla="*/ 0 w 48"/>
                    <a:gd name="T23" fmla="*/ 22 h 22"/>
                    <a:gd name="T24" fmla="*/ 4 w 48"/>
                    <a:gd name="T25" fmla="*/ 20 h 22"/>
                    <a:gd name="T26" fmla="*/ 8 w 48"/>
                    <a:gd name="T27" fmla="*/ 16 h 22"/>
                    <a:gd name="T28" fmla="*/ 12 w 48"/>
                    <a:gd name="T29" fmla="*/ 12 h 22"/>
                    <a:gd name="T30" fmla="*/ 16 w 48"/>
                    <a:gd name="T31" fmla="*/ 10 h 22"/>
                    <a:gd name="T32" fmla="*/ 20 w 48"/>
                    <a:gd name="T33" fmla="*/ 6 h 22"/>
                    <a:gd name="T34" fmla="*/ 26 w 48"/>
                    <a:gd name="T35" fmla="*/ 4 h 22"/>
                    <a:gd name="T36" fmla="*/ 30 w 48"/>
                    <a:gd name="T37" fmla="*/ 2 h 22"/>
                    <a:gd name="T38" fmla="*/ 36 w 48"/>
                    <a:gd name="T39" fmla="*/ 0 h 22"/>
                    <a:gd name="T40" fmla="*/ 42 w 48"/>
                    <a:gd name="T41" fmla="*/ 0 h 22"/>
                    <a:gd name="T42" fmla="*/ 48 w 48"/>
                    <a:gd name="T43" fmla="*/ 2 h 22"/>
                    <a:gd name="T44" fmla="*/ 48 w 48"/>
                    <a:gd name="T4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8" h="22">
                      <a:moveTo>
                        <a:pt x="48" y="2"/>
                      </a:move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4" y="16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6" y="22"/>
                      </a:lnTo>
                      <a:lnTo>
                        <a:pt x="0" y="22"/>
                      </a:lnTo>
                      <a:lnTo>
                        <a:pt x="4" y="20"/>
                      </a:lnTo>
                      <a:lnTo>
                        <a:pt x="8" y="16"/>
                      </a:lnTo>
                      <a:lnTo>
                        <a:pt x="12" y="12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6" y="4"/>
                      </a:lnTo>
                      <a:lnTo>
                        <a:pt x="30" y="2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2"/>
                      </a:lnTo>
                      <a:lnTo>
                        <a:pt x="48" y="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250"/>
                <p:cNvSpPr>
                  <a:spLocks/>
                </p:cNvSpPr>
                <p:nvPr/>
              </p:nvSpPr>
              <p:spPr bwMode="auto">
                <a:xfrm>
                  <a:off x="3824" y="3272"/>
                  <a:ext cx="84" cy="64"/>
                </a:xfrm>
                <a:custGeom>
                  <a:avLst/>
                  <a:gdLst>
                    <a:gd name="T0" fmla="*/ 0 w 84"/>
                    <a:gd name="T1" fmla="*/ 64 h 64"/>
                    <a:gd name="T2" fmla="*/ 4 w 84"/>
                    <a:gd name="T3" fmla="*/ 52 h 64"/>
                    <a:gd name="T4" fmla="*/ 10 w 84"/>
                    <a:gd name="T5" fmla="*/ 40 h 64"/>
                    <a:gd name="T6" fmla="*/ 20 w 84"/>
                    <a:gd name="T7" fmla="*/ 32 h 64"/>
                    <a:gd name="T8" fmla="*/ 30 w 84"/>
                    <a:gd name="T9" fmla="*/ 26 h 64"/>
                    <a:gd name="T10" fmla="*/ 42 w 84"/>
                    <a:gd name="T11" fmla="*/ 20 h 64"/>
                    <a:gd name="T12" fmla="*/ 54 w 84"/>
                    <a:gd name="T13" fmla="*/ 16 h 64"/>
                    <a:gd name="T14" fmla="*/ 64 w 84"/>
                    <a:gd name="T15" fmla="*/ 12 h 64"/>
                    <a:gd name="T16" fmla="*/ 72 w 84"/>
                    <a:gd name="T17" fmla="*/ 8 h 64"/>
                    <a:gd name="T18" fmla="*/ 80 w 84"/>
                    <a:gd name="T19" fmla="*/ 4 h 64"/>
                    <a:gd name="T20" fmla="*/ 84 w 84"/>
                    <a:gd name="T21" fmla="*/ 0 h 64"/>
                    <a:gd name="T22" fmla="*/ 0 w 84"/>
                    <a:gd name="T23" fmla="*/ 64 h 64"/>
                    <a:gd name="T24" fmla="*/ 0 w 84"/>
                    <a:gd name="T25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4" h="64">
                      <a:moveTo>
                        <a:pt x="0" y="64"/>
                      </a:moveTo>
                      <a:lnTo>
                        <a:pt x="4" y="52"/>
                      </a:lnTo>
                      <a:lnTo>
                        <a:pt x="10" y="40"/>
                      </a:lnTo>
                      <a:lnTo>
                        <a:pt x="20" y="32"/>
                      </a:lnTo>
                      <a:lnTo>
                        <a:pt x="30" y="26"/>
                      </a:lnTo>
                      <a:lnTo>
                        <a:pt x="42" y="20"/>
                      </a:lnTo>
                      <a:lnTo>
                        <a:pt x="54" y="16"/>
                      </a:lnTo>
                      <a:lnTo>
                        <a:pt x="64" y="12"/>
                      </a:lnTo>
                      <a:lnTo>
                        <a:pt x="72" y="8"/>
                      </a:lnTo>
                      <a:lnTo>
                        <a:pt x="80" y="4"/>
                      </a:lnTo>
                      <a:lnTo>
                        <a:pt x="84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" name="Freeform 251"/>
                <p:cNvSpPr>
                  <a:spLocks/>
                </p:cNvSpPr>
                <p:nvPr/>
              </p:nvSpPr>
              <p:spPr bwMode="auto">
                <a:xfrm>
                  <a:off x="4024" y="3260"/>
                  <a:ext cx="68" cy="40"/>
                </a:xfrm>
                <a:custGeom>
                  <a:avLst/>
                  <a:gdLst>
                    <a:gd name="T0" fmla="*/ 0 w 68"/>
                    <a:gd name="T1" fmla="*/ 40 h 40"/>
                    <a:gd name="T2" fmla="*/ 48 w 68"/>
                    <a:gd name="T3" fmla="*/ 0 h 40"/>
                    <a:gd name="T4" fmla="*/ 68 w 68"/>
                    <a:gd name="T5" fmla="*/ 0 h 40"/>
                    <a:gd name="T6" fmla="*/ 0 w 68"/>
                    <a:gd name="T7" fmla="*/ 40 h 40"/>
                    <a:gd name="T8" fmla="*/ 0 w 68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0">
                      <a:moveTo>
                        <a:pt x="0" y="40"/>
                      </a:moveTo>
                      <a:lnTo>
                        <a:pt x="48" y="0"/>
                      </a:lnTo>
                      <a:lnTo>
                        <a:pt x="68" y="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" name="Freeform 252"/>
                <p:cNvSpPr>
                  <a:spLocks/>
                </p:cNvSpPr>
                <p:nvPr/>
              </p:nvSpPr>
              <p:spPr bwMode="auto">
                <a:xfrm>
                  <a:off x="2056" y="3272"/>
                  <a:ext cx="12" cy="48"/>
                </a:xfrm>
                <a:custGeom>
                  <a:avLst/>
                  <a:gdLst>
                    <a:gd name="T0" fmla="*/ 0 w 12"/>
                    <a:gd name="T1" fmla="*/ 48 h 48"/>
                    <a:gd name="T2" fmla="*/ 12 w 12"/>
                    <a:gd name="T3" fmla="*/ 0 h 48"/>
                    <a:gd name="T4" fmla="*/ 0 w 12"/>
                    <a:gd name="T5" fmla="*/ 16 h 48"/>
                    <a:gd name="T6" fmla="*/ 0 w 12"/>
                    <a:gd name="T7" fmla="*/ 48 h 48"/>
                    <a:gd name="T8" fmla="*/ 0 w 12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8">
                      <a:moveTo>
                        <a:pt x="0" y="48"/>
                      </a:moveTo>
                      <a:lnTo>
                        <a:pt x="12" y="0"/>
                      </a:lnTo>
                      <a:lnTo>
                        <a:pt x="0" y="16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" name="Freeform 253"/>
                <p:cNvSpPr>
                  <a:spLocks/>
                </p:cNvSpPr>
                <p:nvPr/>
              </p:nvSpPr>
              <p:spPr bwMode="auto">
                <a:xfrm>
                  <a:off x="3200" y="3280"/>
                  <a:ext cx="48" cy="28"/>
                </a:xfrm>
                <a:custGeom>
                  <a:avLst/>
                  <a:gdLst>
                    <a:gd name="T0" fmla="*/ 28 w 48"/>
                    <a:gd name="T1" fmla="*/ 20 h 28"/>
                    <a:gd name="T2" fmla="*/ 0 w 48"/>
                    <a:gd name="T3" fmla="*/ 20 h 28"/>
                    <a:gd name="T4" fmla="*/ 48 w 48"/>
                    <a:gd name="T5" fmla="*/ 0 h 28"/>
                    <a:gd name="T6" fmla="*/ 20 w 48"/>
                    <a:gd name="T7" fmla="*/ 28 h 28"/>
                    <a:gd name="T8" fmla="*/ 28 w 48"/>
                    <a:gd name="T9" fmla="*/ 20 h 28"/>
                    <a:gd name="T10" fmla="*/ 28 w 48"/>
                    <a:gd name="T11" fmla="*/ 2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" h="28">
                      <a:moveTo>
                        <a:pt x="28" y="20"/>
                      </a:moveTo>
                      <a:lnTo>
                        <a:pt x="0" y="20"/>
                      </a:lnTo>
                      <a:lnTo>
                        <a:pt x="48" y="0"/>
                      </a:lnTo>
                      <a:lnTo>
                        <a:pt x="20" y="28"/>
                      </a:lnTo>
                      <a:lnTo>
                        <a:pt x="28" y="2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" name="Freeform 254"/>
                <p:cNvSpPr>
                  <a:spLocks/>
                </p:cNvSpPr>
                <p:nvPr/>
              </p:nvSpPr>
              <p:spPr bwMode="auto">
                <a:xfrm>
                  <a:off x="4140" y="3280"/>
                  <a:ext cx="76" cy="40"/>
                </a:xfrm>
                <a:custGeom>
                  <a:avLst/>
                  <a:gdLst>
                    <a:gd name="T0" fmla="*/ 0 w 76"/>
                    <a:gd name="T1" fmla="*/ 40 h 40"/>
                    <a:gd name="T2" fmla="*/ 76 w 76"/>
                    <a:gd name="T3" fmla="*/ 0 h 40"/>
                    <a:gd name="T4" fmla="*/ 20 w 76"/>
                    <a:gd name="T5" fmla="*/ 40 h 40"/>
                    <a:gd name="T6" fmla="*/ 0 w 76"/>
                    <a:gd name="T7" fmla="*/ 40 h 40"/>
                    <a:gd name="T8" fmla="*/ 0 w 76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40">
                      <a:moveTo>
                        <a:pt x="0" y="40"/>
                      </a:moveTo>
                      <a:lnTo>
                        <a:pt x="76" y="0"/>
                      </a:lnTo>
                      <a:lnTo>
                        <a:pt x="2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" name="Freeform 255"/>
                <p:cNvSpPr>
                  <a:spLocks/>
                </p:cNvSpPr>
                <p:nvPr/>
              </p:nvSpPr>
              <p:spPr bwMode="auto">
                <a:xfrm>
                  <a:off x="2220" y="3300"/>
                  <a:ext cx="184" cy="268"/>
                </a:xfrm>
                <a:custGeom>
                  <a:avLst/>
                  <a:gdLst>
                    <a:gd name="T0" fmla="*/ 152 w 184"/>
                    <a:gd name="T1" fmla="*/ 68 h 268"/>
                    <a:gd name="T2" fmla="*/ 168 w 184"/>
                    <a:gd name="T3" fmla="*/ 70 h 268"/>
                    <a:gd name="T4" fmla="*/ 178 w 184"/>
                    <a:gd name="T5" fmla="*/ 76 h 268"/>
                    <a:gd name="T6" fmla="*/ 182 w 184"/>
                    <a:gd name="T7" fmla="*/ 86 h 268"/>
                    <a:gd name="T8" fmla="*/ 184 w 184"/>
                    <a:gd name="T9" fmla="*/ 104 h 268"/>
                    <a:gd name="T10" fmla="*/ 180 w 184"/>
                    <a:gd name="T11" fmla="*/ 116 h 268"/>
                    <a:gd name="T12" fmla="*/ 174 w 184"/>
                    <a:gd name="T13" fmla="*/ 114 h 268"/>
                    <a:gd name="T14" fmla="*/ 170 w 184"/>
                    <a:gd name="T15" fmla="*/ 112 h 268"/>
                    <a:gd name="T16" fmla="*/ 168 w 184"/>
                    <a:gd name="T17" fmla="*/ 108 h 268"/>
                    <a:gd name="T18" fmla="*/ 166 w 184"/>
                    <a:gd name="T19" fmla="*/ 106 h 268"/>
                    <a:gd name="T20" fmla="*/ 154 w 184"/>
                    <a:gd name="T21" fmla="*/ 112 h 268"/>
                    <a:gd name="T22" fmla="*/ 144 w 184"/>
                    <a:gd name="T23" fmla="*/ 124 h 268"/>
                    <a:gd name="T24" fmla="*/ 142 w 184"/>
                    <a:gd name="T25" fmla="*/ 136 h 268"/>
                    <a:gd name="T26" fmla="*/ 144 w 184"/>
                    <a:gd name="T27" fmla="*/ 148 h 268"/>
                    <a:gd name="T28" fmla="*/ 144 w 184"/>
                    <a:gd name="T29" fmla="*/ 164 h 268"/>
                    <a:gd name="T30" fmla="*/ 136 w 184"/>
                    <a:gd name="T31" fmla="*/ 174 h 268"/>
                    <a:gd name="T32" fmla="*/ 126 w 184"/>
                    <a:gd name="T33" fmla="*/ 172 h 268"/>
                    <a:gd name="T34" fmla="*/ 118 w 184"/>
                    <a:gd name="T35" fmla="*/ 166 h 268"/>
                    <a:gd name="T36" fmla="*/ 112 w 184"/>
                    <a:gd name="T37" fmla="*/ 156 h 268"/>
                    <a:gd name="T38" fmla="*/ 108 w 184"/>
                    <a:gd name="T39" fmla="*/ 148 h 268"/>
                    <a:gd name="T40" fmla="*/ 96 w 184"/>
                    <a:gd name="T41" fmla="*/ 152 h 268"/>
                    <a:gd name="T42" fmla="*/ 86 w 184"/>
                    <a:gd name="T43" fmla="*/ 170 h 268"/>
                    <a:gd name="T44" fmla="*/ 80 w 184"/>
                    <a:gd name="T45" fmla="*/ 190 h 268"/>
                    <a:gd name="T46" fmla="*/ 76 w 184"/>
                    <a:gd name="T47" fmla="*/ 212 h 268"/>
                    <a:gd name="T48" fmla="*/ 76 w 184"/>
                    <a:gd name="T49" fmla="*/ 232 h 268"/>
                    <a:gd name="T50" fmla="*/ 48 w 184"/>
                    <a:gd name="T51" fmla="*/ 220 h 268"/>
                    <a:gd name="T52" fmla="*/ 36 w 184"/>
                    <a:gd name="T53" fmla="*/ 230 h 268"/>
                    <a:gd name="T54" fmla="*/ 40 w 184"/>
                    <a:gd name="T55" fmla="*/ 242 h 268"/>
                    <a:gd name="T56" fmla="*/ 46 w 184"/>
                    <a:gd name="T57" fmla="*/ 254 h 268"/>
                    <a:gd name="T58" fmla="*/ 46 w 184"/>
                    <a:gd name="T59" fmla="*/ 264 h 268"/>
                    <a:gd name="T60" fmla="*/ 28 w 184"/>
                    <a:gd name="T61" fmla="*/ 268 h 268"/>
                    <a:gd name="T62" fmla="*/ 6 w 184"/>
                    <a:gd name="T63" fmla="*/ 252 h 268"/>
                    <a:gd name="T64" fmla="*/ 16 w 184"/>
                    <a:gd name="T65" fmla="*/ 218 h 268"/>
                    <a:gd name="T66" fmla="*/ 22 w 184"/>
                    <a:gd name="T67" fmla="*/ 184 h 268"/>
                    <a:gd name="T68" fmla="*/ 30 w 184"/>
                    <a:gd name="T69" fmla="*/ 150 h 268"/>
                    <a:gd name="T70" fmla="*/ 44 w 184"/>
                    <a:gd name="T71" fmla="*/ 118 h 268"/>
                    <a:gd name="T72" fmla="*/ 56 w 184"/>
                    <a:gd name="T73" fmla="*/ 96 h 268"/>
                    <a:gd name="T74" fmla="*/ 82 w 184"/>
                    <a:gd name="T75" fmla="*/ 120 h 268"/>
                    <a:gd name="T76" fmla="*/ 68 w 184"/>
                    <a:gd name="T77" fmla="*/ 134 h 268"/>
                    <a:gd name="T78" fmla="*/ 52 w 184"/>
                    <a:gd name="T79" fmla="*/ 150 h 268"/>
                    <a:gd name="T80" fmla="*/ 36 w 184"/>
                    <a:gd name="T81" fmla="*/ 172 h 268"/>
                    <a:gd name="T82" fmla="*/ 24 w 184"/>
                    <a:gd name="T83" fmla="*/ 198 h 268"/>
                    <a:gd name="T84" fmla="*/ 44 w 184"/>
                    <a:gd name="T85" fmla="*/ 204 h 268"/>
                    <a:gd name="T86" fmla="*/ 80 w 184"/>
                    <a:gd name="T87" fmla="*/ 170 h 268"/>
                    <a:gd name="T88" fmla="*/ 110 w 184"/>
                    <a:gd name="T89" fmla="*/ 124 h 268"/>
                    <a:gd name="T90" fmla="*/ 134 w 184"/>
                    <a:gd name="T91" fmla="*/ 72 h 268"/>
                    <a:gd name="T92" fmla="*/ 158 w 184"/>
                    <a:gd name="T93" fmla="*/ 22 h 268"/>
                    <a:gd name="T94" fmla="*/ 170 w 184"/>
                    <a:gd name="T95" fmla="*/ 8 h 268"/>
                    <a:gd name="T96" fmla="*/ 164 w 184"/>
                    <a:gd name="T97" fmla="*/ 20 h 268"/>
                    <a:gd name="T98" fmla="*/ 156 w 184"/>
                    <a:gd name="T99" fmla="*/ 32 h 268"/>
                    <a:gd name="T100" fmla="*/ 148 w 184"/>
                    <a:gd name="T101" fmla="*/ 44 h 268"/>
                    <a:gd name="T102" fmla="*/ 144 w 184"/>
                    <a:gd name="T103" fmla="*/ 60 h 268"/>
                    <a:gd name="T104" fmla="*/ 144 w 184"/>
                    <a:gd name="T105" fmla="*/ 68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268">
                      <a:moveTo>
                        <a:pt x="144" y="68"/>
                      </a:moveTo>
                      <a:lnTo>
                        <a:pt x="152" y="68"/>
                      </a:lnTo>
                      <a:lnTo>
                        <a:pt x="160" y="68"/>
                      </a:lnTo>
                      <a:lnTo>
                        <a:pt x="168" y="70"/>
                      </a:lnTo>
                      <a:lnTo>
                        <a:pt x="172" y="72"/>
                      </a:lnTo>
                      <a:lnTo>
                        <a:pt x="178" y="76"/>
                      </a:lnTo>
                      <a:lnTo>
                        <a:pt x="180" y="80"/>
                      </a:lnTo>
                      <a:lnTo>
                        <a:pt x="182" y="86"/>
                      </a:lnTo>
                      <a:lnTo>
                        <a:pt x="184" y="94"/>
                      </a:lnTo>
                      <a:lnTo>
                        <a:pt x="184" y="104"/>
                      </a:lnTo>
                      <a:lnTo>
                        <a:pt x="184" y="116"/>
                      </a:lnTo>
                      <a:lnTo>
                        <a:pt x="180" y="116"/>
                      </a:lnTo>
                      <a:lnTo>
                        <a:pt x="178" y="116"/>
                      </a:lnTo>
                      <a:lnTo>
                        <a:pt x="174" y="114"/>
                      </a:lnTo>
                      <a:lnTo>
                        <a:pt x="172" y="114"/>
                      </a:lnTo>
                      <a:lnTo>
                        <a:pt x="170" y="112"/>
                      </a:lnTo>
                      <a:lnTo>
                        <a:pt x="170" y="110"/>
                      </a:lnTo>
                      <a:lnTo>
                        <a:pt x="168" y="108"/>
                      </a:lnTo>
                      <a:lnTo>
                        <a:pt x="166" y="106"/>
                      </a:lnTo>
                      <a:lnTo>
                        <a:pt x="166" y="106"/>
                      </a:lnTo>
                      <a:lnTo>
                        <a:pt x="164" y="104"/>
                      </a:lnTo>
                      <a:lnTo>
                        <a:pt x="154" y="112"/>
                      </a:lnTo>
                      <a:lnTo>
                        <a:pt x="148" y="118"/>
                      </a:lnTo>
                      <a:lnTo>
                        <a:pt x="144" y="124"/>
                      </a:lnTo>
                      <a:lnTo>
                        <a:pt x="142" y="130"/>
                      </a:lnTo>
                      <a:lnTo>
                        <a:pt x="142" y="136"/>
                      </a:lnTo>
                      <a:lnTo>
                        <a:pt x="142" y="142"/>
                      </a:lnTo>
                      <a:lnTo>
                        <a:pt x="144" y="148"/>
                      </a:lnTo>
                      <a:lnTo>
                        <a:pt x="144" y="156"/>
                      </a:lnTo>
                      <a:lnTo>
                        <a:pt x="144" y="164"/>
                      </a:lnTo>
                      <a:lnTo>
                        <a:pt x="144" y="172"/>
                      </a:lnTo>
                      <a:lnTo>
                        <a:pt x="136" y="174"/>
                      </a:lnTo>
                      <a:lnTo>
                        <a:pt x="130" y="174"/>
                      </a:lnTo>
                      <a:lnTo>
                        <a:pt x="126" y="172"/>
                      </a:lnTo>
                      <a:lnTo>
                        <a:pt x="122" y="170"/>
                      </a:lnTo>
                      <a:lnTo>
                        <a:pt x="118" y="166"/>
                      </a:lnTo>
                      <a:lnTo>
                        <a:pt x="114" y="160"/>
                      </a:lnTo>
                      <a:lnTo>
                        <a:pt x="112" y="156"/>
                      </a:lnTo>
                      <a:lnTo>
                        <a:pt x="110" y="152"/>
                      </a:lnTo>
                      <a:lnTo>
                        <a:pt x="108" y="148"/>
                      </a:lnTo>
                      <a:lnTo>
                        <a:pt x="104" y="144"/>
                      </a:lnTo>
                      <a:lnTo>
                        <a:pt x="96" y="152"/>
                      </a:lnTo>
                      <a:lnTo>
                        <a:pt x="90" y="160"/>
                      </a:lnTo>
                      <a:lnTo>
                        <a:pt x="86" y="170"/>
                      </a:lnTo>
                      <a:lnTo>
                        <a:pt x="82" y="180"/>
                      </a:lnTo>
                      <a:lnTo>
                        <a:pt x="80" y="190"/>
                      </a:lnTo>
                      <a:lnTo>
                        <a:pt x="78" y="202"/>
                      </a:lnTo>
                      <a:lnTo>
                        <a:pt x="76" y="212"/>
                      </a:lnTo>
                      <a:lnTo>
                        <a:pt x="76" y="222"/>
                      </a:lnTo>
                      <a:lnTo>
                        <a:pt x="76" y="232"/>
                      </a:lnTo>
                      <a:lnTo>
                        <a:pt x="76" y="240"/>
                      </a:lnTo>
                      <a:lnTo>
                        <a:pt x="48" y="220"/>
                      </a:lnTo>
                      <a:lnTo>
                        <a:pt x="40" y="226"/>
                      </a:lnTo>
                      <a:lnTo>
                        <a:pt x="36" y="230"/>
                      </a:lnTo>
                      <a:lnTo>
                        <a:pt x="38" y="236"/>
                      </a:lnTo>
                      <a:lnTo>
                        <a:pt x="40" y="242"/>
                      </a:lnTo>
                      <a:lnTo>
                        <a:pt x="44" y="248"/>
                      </a:lnTo>
                      <a:lnTo>
                        <a:pt x="46" y="254"/>
                      </a:lnTo>
                      <a:lnTo>
                        <a:pt x="48" y="260"/>
                      </a:lnTo>
                      <a:lnTo>
                        <a:pt x="46" y="264"/>
                      </a:lnTo>
                      <a:lnTo>
                        <a:pt x="40" y="266"/>
                      </a:lnTo>
                      <a:lnTo>
                        <a:pt x="28" y="268"/>
                      </a:lnTo>
                      <a:lnTo>
                        <a:pt x="0" y="268"/>
                      </a:lnTo>
                      <a:lnTo>
                        <a:pt x="6" y="252"/>
                      </a:lnTo>
                      <a:lnTo>
                        <a:pt x="12" y="236"/>
                      </a:lnTo>
                      <a:lnTo>
                        <a:pt x="16" y="218"/>
                      </a:lnTo>
                      <a:lnTo>
                        <a:pt x="18" y="200"/>
                      </a:lnTo>
                      <a:lnTo>
                        <a:pt x="22" y="184"/>
                      </a:lnTo>
                      <a:lnTo>
                        <a:pt x="26" y="166"/>
                      </a:lnTo>
                      <a:lnTo>
                        <a:pt x="30" y="150"/>
                      </a:lnTo>
                      <a:lnTo>
                        <a:pt x="36" y="134"/>
                      </a:lnTo>
                      <a:lnTo>
                        <a:pt x="44" y="118"/>
                      </a:lnTo>
                      <a:lnTo>
                        <a:pt x="56" y="104"/>
                      </a:lnTo>
                      <a:lnTo>
                        <a:pt x="56" y="96"/>
                      </a:lnTo>
                      <a:lnTo>
                        <a:pt x="88" y="116"/>
                      </a:lnTo>
                      <a:lnTo>
                        <a:pt x="82" y="120"/>
                      </a:lnTo>
                      <a:lnTo>
                        <a:pt x="76" y="126"/>
                      </a:lnTo>
                      <a:lnTo>
                        <a:pt x="68" y="134"/>
                      </a:lnTo>
                      <a:lnTo>
                        <a:pt x="60" y="142"/>
                      </a:lnTo>
                      <a:lnTo>
                        <a:pt x="52" y="150"/>
                      </a:lnTo>
                      <a:lnTo>
                        <a:pt x="44" y="162"/>
                      </a:lnTo>
                      <a:lnTo>
                        <a:pt x="36" y="172"/>
                      </a:lnTo>
                      <a:lnTo>
                        <a:pt x="30" y="184"/>
                      </a:lnTo>
                      <a:lnTo>
                        <a:pt x="24" y="198"/>
                      </a:lnTo>
                      <a:lnTo>
                        <a:pt x="20" y="212"/>
                      </a:lnTo>
                      <a:lnTo>
                        <a:pt x="44" y="204"/>
                      </a:lnTo>
                      <a:lnTo>
                        <a:pt x="64" y="188"/>
                      </a:lnTo>
                      <a:lnTo>
                        <a:pt x="80" y="170"/>
                      </a:lnTo>
                      <a:lnTo>
                        <a:pt x="96" y="148"/>
                      </a:lnTo>
                      <a:lnTo>
                        <a:pt x="110" y="124"/>
                      </a:lnTo>
                      <a:lnTo>
                        <a:pt x="122" y="98"/>
                      </a:lnTo>
                      <a:lnTo>
                        <a:pt x="134" y="72"/>
                      </a:lnTo>
                      <a:lnTo>
                        <a:pt x="146" y="46"/>
                      </a:lnTo>
                      <a:lnTo>
                        <a:pt x="158" y="22"/>
                      </a:lnTo>
                      <a:lnTo>
                        <a:pt x="172" y="0"/>
                      </a:lnTo>
                      <a:lnTo>
                        <a:pt x="170" y="8"/>
                      </a:lnTo>
                      <a:lnTo>
                        <a:pt x="168" y="14"/>
                      </a:lnTo>
                      <a:lnTo>
                        <a:pt x="164" y="20"/>
                      </a:lnTo>
                      <a:lnTo>
                        <a:pt x="160" y="26"/>
                      </a:lnTo>
                      <a:lnTo>
                        <a:pt x="156" y="32"/>
                      </a:lnTo>
                      <a:lnTo>
                        <a:pt x="152" y="38"/>
                      </a:lnTo>
                      <a:lnTo>
                        <a:pt x="148" y="44"/>
                      </a:lnTo>
                      <a:lnTo>
                        <a:pt x="146" y="52"/>
                      </a:lnTo>
                      <a:lnTo>
                        <a:pt x="144" y="60"/>
                      </a:lnTo>
                      <a:lnTo>
                        <a:pt x="144" y="68"/>
                      </a:lnTo>
                      <a:lnTo>
                        <a:pt x="144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" name="Freeform 256"/>
                <p:cNvSpPr>
                  <a:spLocks/>
                </p:cNvSpPr>
                <p:nvPr/>
              </p:nvSpPr>
              <p:spPr bwMode="auto">
                <a:xfrm>
                  <a:off x="3248" y="3300"/>
                  <a:ext cx="28" cy="36"/>
                </a:xfrm>
                <a:custGeom>
                  <a:avLst/>
                  <a:gdLst>
                    <a:gd name="T0" fmla="*/ 28 w 28"/>
                    <a:gd name="T1" fmla="*/ 0 h 36"/>
                    <a:gd name="T2" fmla="*/ 0 w 28"/>
                    <a:gd name="T3" fmla="*/ 36 h 36"/>
                    <a:gd name="T4" fmla="*/ 28 w 28"/>
                    <a:gd name="T5" fmla="*/ 0 h 36"/>
                    <a:gd name="T6" fmla="*/ 28 w 28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6">
                      <a:moveTo>
                        <a:pt x="28" y="0"/>
                      </a:moveTo>
                      <a:lnTo>
                        <a:pt x="0" y="36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" name="Freeform 257"/>
                <p:cNvSpPr>
                  <a:spLocks/>
                </p:cNvSpPr>
                <p:nvPr/>
              </p:nvSpPr>
              <p:spPr bwMode="auto">
                <a:xfrm>
                  <a:off x="4042" y="3300"/>
                  <a:ext cx="50" cy="56"/>
                </a:xfrm>
                <a:custGeom>
                  <a:avLst/>
                  <a:gdLst>
                    <a:gd name="T0" fmla="*/ 2 w 50"/>
                    <a:gd name="T1" fmla="*/ 56 h 56"/>
                    <a:gd name="T2" fmla="*/ 0 w 50"/>
                    <a:gd name="T3" fmla="*/ 46 h 56"/>
                    <a:gd name="T4" fmla="*/ 2 w 50"/>
                    <a:gd name="T5" fmla="*/ 40 h 56"/>
                    <a:gd name="T6" fmla="*/ 6 w 50"/>
                    <a:gd name="T7" fmla="*/ 34 h 56"/>
                    <a:gd name="T8" fmla="*/ 12 w 50"/>
                    <a:gd name="T9" fmla="*/ 28 h 56"/>
                    <a:gd name="T10" fmla="*/ 18 w 50"/>
                    <a:gd name="T11" fmla="*/ 26 h 56"/>
                    <a:gd name="T12" fmla="*/ 26 w 50"/>
                    <a:gd name="T13" fmla="*/ 22 h 56"/>
                    <a:gd name="T14" fmla="*/ 32 w 50"/>
                    <a:gd name="T15" fmla="*/ 18 h 56"/>
                    <a:gd name="T16" fmla="*/ 40 w 50"/>
                    <a:gd name="T17" fmla="*/ 14 h 56"/>
                    <a:gd name="T18" fmla="*/ 46 w 50"/>
                    <a:gd name="T19" fmla="*/ 8 h 56"/>
                    <a:gd name="T20" fmla="*/ 50 w 50"/>
                    <a:gd name="T21" fmla="*/ 0 h 56"/>
                    <a:gd name="T22" fmla="*/ 2 w 50"/>
                    <a:gd name="T23" fmla="*/ 56 h 56"/>
                    <a:gd name="T24" fmla="*/ 2 w 50"/>
                    <a:gd name="T25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0" h="56">
                      <a:moveTo>
                        <a:pt x="2" y="56"/>
                      </a:moveTo>
                      <a:lnTo>
                        <a:pt x="0" y="46"/>
                      </a:lnTo>
                      <a:lnTo>
                        <a:pt x="2" y="40"/>
                      </a:lnTo>
                      <a:lnTo>
                        <a:pt x="6" y="34"/>
                      </a:lnTo>
                      <a:lnTo>
                        <a:pt x="12" y="28"/>
                      </a:lnTo>
                      <a:lnTo>
                        <a:pt x="18" y="26"/>
                      </a:lnTo>
                      <a:lnTo>
                        <a:pt x="26" y="22"/>
                      </a:lnTo>
                      <a:lnTo>
                        <a:pt x="32" y="18"/>
                      </a:lnTo>
                      <a:lnTo>
                        <a:pt x="40" y="14"/>
                      </a:lnTo>
                      <a:lnTo>
                        <a:pt x="46" y="8"/>
                      </a:lnTo>
                      <a:lnTo>
                        <a:pt x="50" y="0"/>
                      </a:lnTo>
                      <a:lnTo>
                        <a:pt x="2" y="56"/>
                      </a:lnTo>
                      <a:lnTo>
                        <a:pt x="2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" name="Freeform 258"/>
                <p:cNvSpPr>
                  <a:spLocks/>
                </p:cNvSpPr>
                <p:nvPr/>
              </p:nvSpPr>
              <p:spPr bwMode="auto">
                <a:xfrm>
                  <a:off x="3812" y="3348"/>
                  <a:ext cx="60" cy="38"/>
                </a:xfrm>
                <a:custGeom>
                  <a:avLst/>
                  <a:gdLst>
                    <a:gd name="T0" fmla="*/ 60 w 60"/>
                    <a:gd name="T1" fmla="*/ 0 h 38"/>
                    <a:gd name="T2" fmla="*/ 56 w 60"/>
                    <a:gd name="T3" fmla="*/ 4 h 38"/>
                    <a:gd name="T4" fmla="*/ 50 w 60"/>
                    <a:gd name="T5" fmla="*/ 8 h 38"/>
                    <a:gd name="T6" fmla="*/ 46 w 60"/>
                    <a:gd name="T7" fmla="*/ 12 h 38"/>
                    <a:gd name="T8" fmla="*/ 40 w 60"/>
                    <a:gd name="T9" fmla="*/ 18 h 38"/>
                    <a:gd name="T10" fmla="*/ 36 w 60"/>
                    <a:gd name="T11" fmla="*/ 24 h 38"/>
                    <a:gd name="T12" fmla="*/ 30 w 60"/>
                    <a:gd name="T13" fmla="*/ 30 h 38"/>
                    <a:gd name="T14" fmla="*/ 24 w 60"/>
                    <a:gd name="T15" fmla="*/ 34 h 38"/>
                    <a:gd name="T16" fmla="*/ 16 w 60"/>
                    <a:gd name="T17" fmla="*/ 36 h 38"/>
                    <a:gd name="T18" fmla="*/ 8 w 60"/>
                    <a:gd name="T19" fmla="*/ 38 h 38"/>
                    <a:gd name="T20" fmla="*/ 0 w 60"/>
                    <a:gd name="T21" fmla="*/ 36 h 38"/>
                    <a:gd name="T22" fmla="*/ 4 w 60"/>
                    <a:gd name="T23" fmla="*/ 30 h 38"/>
                    <a:gd name="T24" fmla="*/ 10 w 60"/>
                    <a:gd name="T25" fmla="*/ 26 h 38"/>
                    <a:gd name="T26" fmla="*/ 16 w 60"/>
                    <a:gd name="T27" fmla="*/ 22 h 38"/>
                    <a:gd name="T28" fmla="*/ 22 w 60"/>
                    <a:gd name="T29" fmla="*/ 18 h 38"/>
                    <a:gd name="T30" fmla="*/ 28 w 60"/>
                    <a:gd name="T31" fmla="*/ 14 h 38"/>
                    <a:gd name="T32" fmla="*/ 34 w 60"/>
                    <a:gd name="T33" fmla="*/ 10 h 38"/>
                    <a:gd name="T34" fmla="*/ 42 w 60"/>
                    <a:gd name="T35" fmla="*/ 8 h 38"/>
                    <a:gd name="T36" fmla="*/ 48 w 60"/>
                    <a:gd name="T37" fmla="*/ 6 h 38"/>
                    <a:gd name="T38" fmla="*/ 54 w 60"/>
                    <a:gd name="T39" fmla="*/ 2 h 38"/>
                    <a:gd name="T40" fmla="*/ 60 w 60"/>
                    <a:gd name="T41" fmla="*/ 0 h 38"/>
                    <a:gd name="T42" fmla="*/ 60 w 60"/>
                    <a:gd name="T4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" h="38">
                      <a:moveTo>
                        <a:pt x="60" y="0"/>
                      </a:moveTo>
                      <a:lnTo>
                        <a:pt x="56" y="4"/>
                      </a:lnTo>
                      <a:lnTo>
                        <a:pt x="50" y="8"/>
                      </a:lnTo>
                      <a:lnTo>
                        <a:pt x="46" y="12"/>
                      </a:lnTo>
                      <a:lnTo>
                        <a:pt x="40" y="18"/>
                      </a:lnTo>
                      <a:lnTo>
                        <a:pt x="36" y="24"/>
                      </a:lnTo>
                      <a:lnTo>
                        <a:pt x="30" y="30"/>
                      </a:lnTo>
                      <a:lnTo>
                        <a:pt x="24" y="34"/>
                      </a:lnTo>
                      <a:lnTo>
                        <a:pt x="16" y="36"/>
                      </a:lnTo>
                      <a:lnTo>
                        <a:pt x="8" y="38"/>
                      </a:lnTo>
                      <a:lnTo>
                        <a:pt x="0" y="36"/>
                      </a:lnTo>
                      <a:lnTo>
                        <a:pt x="4" y="30"/>
                      </a:lnTo>
                      <a:lnTo>
                        <a:pt x="10" y="26"/>
                      </a:lnTo>
                      <a:lnTo>
                        <a:pt x="16" y="22"/>
                      </a:lnTo>
                      <a:lnTo>
                        <a:pt x="22" y="18"/>
                      </a:lnTo>
                      <a:lnTo>
                        <a:pt x="28" y="14"/>
                      </a:lnTo>
                      <a:lnTo>
                        <a:pt x="34" y="10"/>
                      </a:lnTo>
                      <a:lnTo>
                        <a:pt x="42" y="8"/>
                      </a:lnTo>
                      <a:lnTo>
                        <a:pt x="48" y="6"/>
                      </a:lnTo>
                      <a:lnTo>
                        <a:pt x="54" y="2"/>
                      </a:lnTo>
                      <a:lnTo>
                        <a:pt x="60" y="0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" name="Freeform 259"/>
                <p:cNvSpPr>
                  <a:spLocks/>
                </p:cNvSpPr>
                <p:nvPr/>
              </p:nvSpPr>
              <p:spPr bwMode="auto">
                <a:xfrm>
                  <a:off x="2084" y="3356"/>
                  <a:ext cx="12" cy="40"/>
                </a:xfrm>
                <a:custGeom>
                  <a:avLst/>
                  <a:gdLst>
                    <a:gd name="T0" fmla="*/ 0 w 12"/>
                    <a:gd name="T1" fmla="*/ 0 h 40"/>
                    <a:gd name="T2" fmla="*/ 12 w 12"/>
                    <a:gd name="T3" fmla="*/ 0 h 40"/>
                    <a:gd name="T4" fmla="*/ 12 w 12"/>
                    <a:gd name="T5" fmla="*/ 40 h 40"/>
                    <a:gd name="T6" fmla="*/ 0 w 12"/>
                    <a:gd name="T7" fmla="*/ 40 h 40"/>
                    <a:gd name="T8" fmla="*/ 0 w 12"/>
                    <a:gd name="T9" fmla="*/ 0 h 40"/>
                    <a:gd name="T10" fmla="*/ 0 w 12"/>
                    <a:gd name="T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0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40"/>
                      </a:lnTo>
                      <a:lnTo>
                        <a:pt x="0" y="4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" name="Freeform 260"/>
                <p:cNvSpPr>
                  <a:spLocks/>
                </p:cNvSpPr>
                <p:nvPr/>
              </p:nvSpPr>
              <p:spPr bwMode="auto">
                <a:xfrm>
                  <a:off x="3680" y="3356"/>
                  <a:ext cx="52" cy="60"/>
                </a:xfrm>
                <a:custGeom>
                  <a:avLst/>
                  <a:gdLst>
                    <a:gd name="T0" fmla="*/ 0 w 52"/>
                    <a:gd name="T1" fmla="*/ 60 h 60"/>
                    <a:gd name="T2" fmla="*/ 48 w 52"/>
                    <a:gd name="T3" fmla="*/ 0 h 60"/>
                    <a:gd name="T4" fmla="*/ 52 w 52"/>
                    <a:gd name="T5" fmla="*/ 6 h 60"/>
                    <a:gd name="T6" fmla="*/ 52 w 52"/>
                    <a:gd name="T7" fmla="*/ 12 h 60"/>
                    <a:gd name="T8" fmla="*/ 48 w 52"/>
                    <a:gd name="T9" fmla="*/ 18 h 60"/>
                    <a:gd name="T10" fmla="*/ 42 w 52"/>
                    <a:gd name="T11" fmla="*/ 22 h 60"/>
                    <a:gd name="T12" fmla="*/ 36 w 52"/>
                    <a:gd name="T13" fmla="*/ 28 h 60"/>
                    <a:gd name="T14" fmla="*/ 28 w 52"/>
                    <a:gd name="T15" fmla="*/ 32 h 60"/>
                    <a:gd name="T16" fmla="*/ 20 w 52"/>
                    <a:gd name="T17" fmla="*/ 38 h 60"/>
                    <a:gd name="T18" fmla="*/ 12 w 52"/>
                    <a:gd name="T19" fmla="*/ 44 h 60"/>
                    <a:gd name="T20" fmla="*/ 4 w 52"/>
                    <a:gd name="T21" fmla="*/ 52 h 60"/>
                    <a:gd name="T22" fmla="*/ 0 w 52"/>
                    <a:gd name="T23" fmla="*/ 60 h 60"/>
                    <a:gd name="T24" fmla="*/ 0 w 52"/>
                    <a:gd name="T25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2" h="60">
                      <a:moveTo>
                        <a:pt x="0" y="60"/>
                      </a:moveTo>
                      <a:lnTo>
                        <a:pt x="48" y="0"/>
                      </a:lnTo>
                      <a:lnTo>
                        <a:pt x="52" y="6"/>
                      </a:lnTo>
                      <a:lnTo>
                        <a:pt x="52" y="12"/>
                      </a:lnTo>
                      <a:lnTo>
                        <a:pt x="48" y="18"/>
                      </a:lnTo>
                      <a:lnTo>
                        <a:pt x="42" y="22"/>
                      </a:lnTo>
                      <a:lnTo>
                        <a:pt x="36" y="28"/>
                      </a:lnTo>
                      <a:lnTo>
                        <a:pt x="28" y="32"/>
                      </a:lnTo>
                      <a:lnTo>
                        <a:pt x="20" y="38"/>
                      </a:lnTo>
                      <a:lnTo>
                        <a:pt x="12" y="44"/>
                      </a:lnTo>
                      <a:lnTo>
                        <a:pt x="4" y="52"/>
                      </a:lnTo>
                      <a:lnTo>
                        <a:pt x="0" y="60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" name="Freeform 261"/>
                <p:cNvSpPr>
                  <a:spLocks/>
                </p:cNvSpPr>
                <p:nvPr/>
              </p:nvSpPr>
              <p:spPr bwMode="auto">
                <a:xfrm>
                  <a:off x="3160" y="3368"/>
                  <a:ext cx="68" cy="76"/>
                </a:xfrm>
                <a:custGeom>
                  <a:avLst/>
                  <a:gdLst>
                    <a:gd name="T0" fmla="*/ 20 w 68"/>
                    <a:gd name="T1" fmla="*/ 36 h 76"/>
                    <a:gd name="T2" fmla="*/ 22 w 68"/>
                    <a:gd name="T3" fmla="*/ 38 h 76"/>
                    <a:gd name="T4" fmla="*/ 22 w 68"/>
                    <a:gd name="T5" fmla="*/ 38 h 76"/>
                    <a:gd name="T6" fmla="*/ 24 w 68"/>
                    <a:gd name="T7" fmla="*/ 40 h 76"/>
                    <a:gd name="T8" fmla="*/ 26 w 68"/>
                    <a:gd name="T9" fmla="*/ 42 h 76"/>
                    <a:gd name="T10" fmla="*/ 26 w 68"/>
                    <a:gd name="T11" fmla="*/ 44 h 76"/>
                    <a:gd name="T12" fmla="*/ 28 w 68"/>
                    <a:gd name="T13" fmla="*/ 46 h 76"/>
                    <a:gd name="T14" fmla="*/ 30 w 68"/>
                    <a:gd name="T15" fmla="*/ 46 h 76"/>
                    <a:gd name="T16" fmla="*/ 34 w 68"/>
                    <a:gd name="T17" fmla="*/ 48 h 76"/>
                    <a:gd name="T18" fmla="*/ 36 w 68"/>
                    <a:gd name="T19" fmla="*/ 48 h 76"/>
                    <a:gd name="T20" fmla="*/ 40 w 68"/>
                    <a:gd name="T21" fmla="*/ 48 h 76"/>
                    <a:gd name="T22" fmla="*/ 68 w 68"/>
                    <a:gd name="T23" fmla="*/ 16 h 76"/>
                    <a:gd name="T24" fmla="*/ 12 w 68"/>
                    <a:gd name="T25" fmla="*/ 76 h 76"/>
                    <a:gd name="T26" fmla="*/ 18 w 68"/>
                    <a:gd name="T27" fmla="*/ 72 h 76"/>
                    <a:gd name="T28" fmla="*/ 22 w 68"/>
                    <a:gd name="T29" fmla="*/ 66 h 76"/>
                    <a:gd name="T30" fmla="*/ 22 w 68"/>
                    <a:gd name="T31" fmla="*/ 62 h 76"/>
                    <a:gd name="T32" fmla="*/ 20 w 68"/>
                    <a:gd name="T33" fmla="*/ 58 h 76"/>
                    <a:gd name="T34" fmla="*/ 16 w 68"/>
                    <a:gd name="T35" fmla="*/ 54 h 76"/>
                    <a:gd name="T36" fmla="*/ 12 w 68"/>
                    <a:gd name="T37" fmla="*/ 52 h 76"/>
                    <a:gd name="T38" fmla="*/ 8 w 68"/>
                    <a:gd name="T39" fmla="*/ 50 h 76"/>
                    <a:gd name="T40" fmla="*/ 4 w 68"/>
                    <a:gd name="T41" fmla="*/ 48 h 76"/>
                    <a:gd name="T42" fmla="*/ 0 w 68"/>
                    <a:gd name="T43" fmla="*/ 48 h 76"/>
                    <a:gd name="T44" fmla="*/ 0 w 68"/>
                    <a:gd name="T45" fmla="*/ 48 h 76"/>
                    <a:gd name="T46" fmla="*/ 60 w 68"/>
                    <a:gd name="T47" fmla="*/ 0 h 76"/>
                    <a:gd name="T48" fmla="*/ 20 w 68"/>
                    <a:gd name="T49" fmla="*/ 36 h 76"/>
                    <a:gd name="T50" fmla="*/ 20 w 68"/>
                    <a:gd name="T51" fmla="*/ 3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8" h="76">
                      <a:moveTo>
                        <a:pt x="20" y="36"/>
                      </a:move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4" y="40"/>
                      </a:lnTo>
                      <a:lnTo>
                        <a:pt x="26" y="42"/>
                      </a:lnTo>
                      <a:lnTo>
                        <a:pt x="26" y="44"/>
                      </a:lnTo>
                      <a:lnTo>
                        <a:pt x="28" y="46"/>
                      </a:lnTo>
                      <a:lnTo>
                        <a:pt x="30" y="46"/>
                      </a:lnTo>
                      <a:lnTo>
                        <a:pt x="34" y="48"/>
                      </a:lnTo>
                      <a:lnTo>
                        <a:pt x="36" y="48"/>
                      </a:lnTo>
                      <a:lnTo>
                        <a:pt x="40" y="48"/>
                      </a:lnTo>
                      <a:lnTo>
                        <a:pt x="68" y="16"/>
                      </a:lnTo>
                      <a:lnTo>
                        <a:pt x="12" y="76"/>
                      </a:lnTo>
                      <a:lnTo>
                        <a:pt x="18" y="72"/>
                      </a:lnTo>
                      <a:lnTo>
                        <a:pt x="22" y="66"/>
                      </a:lnTo>
                      <a:lnTo>
                        <a:pt x="22" y="62"/>
                      </a:lnTo>
                      <a:lnTo>
                        <a:pt x="20" y="58"/>
                      </a:lnTo>
                      <a:lnTo>
                        <a:pt x="16" y="54"/>
                      </a:lnTo>
                      <a:lnTo>
                        <a:pt x="12" y="52"/>
                      </a:lnTo>
                      <a:lnTo>
                        <a:pt x="8" y="50"/>
                      </a:lnTo>
                      <a:lnTo>
                        <a:pt x="4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60" y="0"/>
                      </a:lnTo>
                      <a:lnTo>
                        <a:pt x="20" y="36"/>
                      </a:lnTo>
                      <a:lnTo>
                        <a:pt x="20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" name="Freeform 262"/>
                <p:cNvSpPr>
                  <a:spLocks/>
                </p:cNvSpPr>
                <p:nvPr/>
              </p:nvSpPr>
              <p:spPr bwMode="auto">
                <a:xfrm>
                  <a:off x="2268" y="3376"/>
                  <a:ext cx="212" cy="328"/>
                </a:xfrm>
                <a:custGeom>
                  <a:avLst/>
                  <a:gdLst>
                    <a:gd name="T0" fmla="*/ 158 w 212"/>
                    <a:gd name="T1" fmla="*/ 106 h 328"/>
                    <a:gd name="T2" fmla="*/ 144 w 212"/>
                    <a:gd name="T3" fmla="*/ 134 h 328"/>
                    <a:gd name="T4" fmla="*/ 138 w 212"/>
                    <a:gd name="T5" fmla="*/ 164 h 328"/>
                    <a:gd name="T6" fmla="*/ 132 w 212"/>
                    <a:gd name="T7" fmla="*/ 194 h 328"/>
                    <a:gd name="T8" fmla="*/ 112 w 212"/>
                    <a:gd name="T9" fmla="*/ 214 h 328"/>
                    <a:gd name="T10" fmla="*/ 96 w 212"/>
                    <a:gd name="T11" fmla="*/ 240 h 328"/>
                    <a:gd name="T12" fmla="*/ 80 w 212"/>
                    <a:gd name="T13" fmla="*/ 206 h 328"/>
                    <a:gd name="T14" fmla="*/ 70 w 212"/>
                    <a:gd name="T15" fmla="*/ 218 h 328"/>
                    <a:gd name="T16" fmla="*/ 62 w 212"/>
                    <a:gd name="T17" fmla="*/ 232 h 328"/>
                    <a:gd name="T18" fmla="*/ 56 w 212"/>
                    <a:gd name="T19" fmla="*/ 244 h 328"/>
                    <a:gd name="T20" fmla="*/ 56 w 212"/>
                    <a:gd name="T21" fmla="*/ 260 h 328"/>
                    <a:gd name="T22" fmla="*/ 68 w 212"/>
                    <a:gd name="T23" fmla="*/ 280 h 328"/>
                    <a:gd name="T24" fmla="*/ 40 w 212"/>
                    <a:gd name="T25" fmla="*/ 288 h 328"/>
                    <a:gd name="T26" fmla="*/ 0 w 212"/>
                    <a:gd name="T27" fmla="*/ 260 h 328"/>
                    <a:gd name="T28" fmla="*/ 42 w 212"/>
                    <a:gd name="T29" fmla="*/ 270 h 328"/>
                    <a:gd name="T30" fmla="*/ 46 w 212"/>
                    <a:gd name="T31" fmla="*/ 250 h 328"/>
                    <a:gd name="T32" fmla="*/ 54 w 212"/>
                    <a:gd name="T33" fmla="*/ 232 h 328"/>
                    <a:gd name="T34" fmla="*/ 64 w 212"/>
                    <a:gd name="T35" fmla="*/ 214 h 328"/>
                    <a:gd name="T36" fmla="*/ 78 w 212"/>
                    <a:gd name="T37" fmla="*/ 198 h 328"/>
                    <a:gd name="T38" fmla="*/ 106 w 212"/>
                    <a:gd name="T39" fmla="*/ 192 h 328"/>
                    <a:gd name="T40" fmla="*/ 124 w 212"/>
                    <a:gd name="T41" fmla="*/ 182 h 328"/>
                    <a:gd name="T42" fmla="*/ 126 w 212"/>
                    <a:gd name="T43" fmla="*/ 162 h 328"/>
                    <a:gd name="T44" fmla="*/ 126 w 212"/>
                    <a:gd name="T45" fmla="*/ 140 h 328"/>
                    <a:gd name="T46" fmla="*/ 138 w 212"/>
                    <a:gd name="T47" fmla="*/ 122 h 328"/>
                    <a:gd name="T48" fmla="*/ 154 w 212"/>
                    <a:gd name="T49" fmla="*/ 102 h 328"/>
                    <a:gd name="T50" fmla="*/ 160 w 212"/>
                    <a:gd name="T51" fmla="*/ 76 h 328"/>
                    <a:gd name="T52" fmla="*/ 170 w 212"/>
                    <a:gd name="T53" fmla="*/ 50 h 328"/>
                    <a:gd name="T54" fmla="*/ 182 w 212"/>
                    <a:gd name="T55" fmla="*/ 26 h 328"/>
                    <a:gd name="T56" fmla="*/ 200 w 212"/>
                    <a:gd name="T57" fmla="*/ 8 h 328"/>
                    <a:gd name="T58" fmla="*/ 210 w 212"/>
                    <a:gd name="T59" fmla="*/ 10 h 328"/>
                    <a:gd name="T60" fmla="*/ 194 w 212"/>
                    <a:gd name="T61" fmla="*/ 26 h 328"/>
                    <a:gd name="T62" fmla="*/ 176 w 212"/>
                    <a:gd name="T63" fmla="*/ 44 h 328"/>
                    <a:gd name="T64" fmla="*/ 162 w 212"/>
                    <a:gd name="T65" fmla="*/ 62 h 328"/>
                    <a:gd name="T66" fmla="*/ 162 w 212"/>
                    <a:gd name="T67" fmla="*/ 84 h 328"/>
                    <a:gd name="T68" fmla="*/ 172 w 212"/>
                    <a:gd name="T69" fmla="*/ 96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2" h="328">
                      <a:moveTo>
                        <a:pt x="172" y="96"/>
                      </a:moveTo>
                      <a:lnTo>
                        <a:pt x="158" y="106"/>
                      </a:lnTo>
                      <a:lnTo>
                        <a:pt x="148" y="118"/>
                      </a:lnTo>
                      <a:lnTo>
                        <a:pt x="144" y="134"/>
                      </a:lnTo>
                      <a:lnTo>
                        <a:pt x="140" y="148"/>
                      </a:lnTo>
                      <a:lnTo>
                        <a:pt x="138" y="164"/>
                      </a:lnTo>
                      <a:lnTo>
                        <a:pt x="136" y="180"/>
                      </a:lnTo>
                      <a:lnTo>
                        <a:pt x="132" y="194"/>
                      </a:lnTo>
                      <a:lnTo>
                        <a:pt x="124" y="206"/>
                      </a:lnTo>
                      <a:lnTo>
                        <a:pt x="112" y="214"/>
                      </a:lnTo>
                      <a:lnTo>
                        <a:pt x="96" y="220"/>
                      </a:lnTo>
                      <a:lnTo>
                        <a:pt x="96" y="240"/>
                      </a:lnTo>
                      <a:lnTo>
                        <a:pt x="88" y="200"/>
                      </a:lnTo>
                      <a:lnTo>
                        <a:pt x="80" y="206"/>
                      </a:lnTo>
                      <a:lnTo>
                        <a:pt x="74" y="212"/>
                      </a:lnTo>
                      <a:lnTo>
                        <a:pt x="70" y="218"/>
                      </a:lnTo>
                      <a:lnTo>
                        <a:pt x="66" y="224"/>
                      </a:lnTo>
                      <a:lnTo>
                        <a:pt x="62" y="232"/>
                      </a:lnTo>
                      <a:lnTo>
                        <a:pt x="58" y="238"/>
                      </a:lnTo>
                      <a:lnTo>
                        <a:pt x="56" y="244"/>
                      </a:lnTo>
                      <a:lnTo>
                        <a:pt x="56" y="252"/>
                      </a:lnTo>
                      <a:lnTo>
                        <a:pt x="56" y="260"/>
                      </a:lnTo>
                      <a:lnTo>
                        <a:pt x="56" y="268"/>
                      </a:lnTo>
                      <a:lnTo>
                        <a:pt x="68" y="280"/>
                      </a:lnTo>
                      <a:lnTo>
                        <a:pt x="48" y="296"/>
                      </a:lnTo>
                      <a:lnTo>
                        <a:pt x="40" y="288"/>
                      </a:lnTo>
                      <a:lnTo>
                        <a:pt x="0" y="328"/>
                      </a:lnTo>
                      <a:lnTo>
                        <a:pt x="0" y="260"/>
                      </a:lnTo>
                      <a:lnTo>
                        <a:pt x="40" y="280"/>
                      </a:lnTo>
                      <a:lnTo>
                        <a:pt x="42" y="270"/>
                      </a:lnTo>
                      <a:lnTo>
                        <a:pt x="44" y="260"/>
                      </a:lnTo>
                      <a:lnTo>
                        <a:pt x="46" y="250"/>
                      </a:lnTo>
                      <a:lnTo>
                        <a:pt x="50" y="242"/>
                      </a:lnTo>
                      <a:lnTo>
                        <a:pt x="54" y="232"/>
                      </a:lnTo>
                      <a:lnTo>
                        <a:pt x="58" y="222"/>
                      </a:lnTo>
                      <a:lnTo>
                        <a:pt x="64" y="214"/>
                      </a:lnTo>
                      <a:lnTo>
                        <a:pt x="70" y="206"/>
                      </a:lnTo>
                      <a:lnTo>
                        <a:pt x="78" y="198"/>
                      </a:lnTo>
                      <a:lnTo>
                        <a:pt x="88" y="192"/>
                      </a:lnTo>
                      <a:lnTo>
                        <a:pt x="106" y="192"/>
                      </a:lnTo>
                      <a:lnTo>
                        <a:pt x="118" y="188"/>
                      </a:lnTo>
                      <a:lnTo>
                        <a:pt x="124" y="182"/>
                      </a:lnTo>
                      <a:lnTo>
                        <a:pt x="126" y="172"/>
                      </a:lnTo>
                      <a:lnTo>
                        <a:pt x="126" y="162"/>
                      </a:lnTo>
                      <a:lnTo>
                        <a:pt x="126" y="150"/>
                      </a:lnTo>
                      <a:lnTo>
                        <a:pt x="126" y="140"/>
                      </a:lnTo>
                      <a:lnTo>
                        <a:pt x="130" y="130"/>
                      </a:lnTo>
                      <a:lnTo>
                        <a:pt x="138" y="122"/>
                      </a:lnTo>
                      <a:lnTo>
                        <a:pt x="152" y="116"/>
                      </a:lnTo>
                      <a:lnTo>
                        <a:pt x="154" y="102"/>
                      </a:lnTo>
                      <a:lnTo>
                        <a:pt x="158" y="90"/>
                      </a:lnTo>
                      <a:lnTo>
                        <a:pt x="160" y="76"/>
                      </a:lnTo>
                      <a:lnTo>
                        <a:pt x="164" y="62"/>
                      </a:lnTo>
                      <a:lnTo>
                        <a:pt x="170" y="50"/>
                      </a:lnTo>
                      <a:lnTo>
                        <a:pt x="176" y="36"/>
                      </a:lnTo>
                      <a:lnTo>
                        <a:pt x="182" y="26"/>
                      </a:lnTo>
                      <a:lnTo>
                        <a:pt x="190" y="16"/>
                      </a:lnTo>
                      <a:lnTo>
                        <a:pt x="200" y="8"/>
                      </a:lnTo>
                      <a:lnTo>
                        <a:pt x="212" y="0"/>
                      </a:lnTo>
                      <a:lnTo>
                        <a:pt x="210" y="10"/>
                      </a:lnTo>
                      <a:lnTo>
                        <a:pt x="204" y="18"/>
                      </a:lnTo>
                      <a:lnTo>
                        <a:pt x="194" y="26"/>
                      </a:lnTo>
                      <a:lnTo>
                        <a:pt x="186" y="36"/>
                      </a:lnTo>
                      <a:lnTo>
                        <a:pt x="176" y="44"/>
                      </a:lnTo>
                      <a:lnTo>
                        <a:pt x="166" y="52"/>
                      </a:lnTo>
                      <a:lnTo>
                        <a:pt x="162" y="62"/>
                      </a:lnTo>
                      <a:lnTo>
                        <a:pt x="160" y="72"/>
                      </a:lnTo>
                      <a:lnTo>
                        <a:pt x="162" y="84"/>
                      </a:lnTo>
                      <a:lnTo>
                        <a:pt x="172" y="96"/>
                      </a:lnTo>
                      <a:lnTo>
                        <a:pt x="172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" name="Freeform 263"/>
                <p:cNvSpPr>
                  <a:spLocks/>
                </p:cNvSpPr>
                <p:nvPr/>
              </p:nvSpPr>
              <p:spPr bwMode="auto">
                <a:xfrm>
                  <a:off x="2440" y="3376"/>
                  <a:ext cx="108" cy="184"/>
                </a:xfrm>
                <a:custGeom>
                  <a:avLst/>
                  <a:gdLst>
                    <a:gd name="T0" fmla="*/ 28 w 108"/>
                    <a:gd name="T1" fmla="*/ 164 h 184"/>
                    <a:gd name="T2" fmla="*/ 28 w 108"/>
                    <a:gd name="T3" fmla="*/ 160 h 184"/>
                    <a:gd name="T4" fmla="*/ 28 w 108"/>
                    <a:gd name="T5" fmla="*/ 158 h 184"/>
                    <a:gd name="T6" fmla="*/ 28 w 108"/>
                    <a:gd name="T7" fmla="*/ 154 h 184"/>
                    <a:gd name="T8" fmla="*/ 28 w 108"/>
                    <a:gd name="T9" fmla="*/ 150 h 184"/>
                    <a:gd name="T10" fmla="*/ 28 w 108"/>
                    <a:gd name="T11" fmla="*/ 148 h 184"/>
                    <a:gd name="T12" fmla="*/ 28 w 108"/>
                    <a:gd name="T13" fmla="*/ 144 h 184"/>
                    <a:gd name="T14" fmla="*/ 26 w 108"/>
                    <a:gd name="T15" fmla="*/ 142 h 184"/>
                    <a:gd name="T16" fmla="*/ 26 w 108"/>
                    <a:gd name="T17" fmla="*/ 140 h 184"/>
                    <a:gd name="T18" fmla="*/ 22 w 108"/>
                    <a:gd name="T19" fmla="*/ 138 h 184"/>
                    <a:gd name="T20" fmla="*/ 20 w 108"/>
                    <a:gd name="T21" fmla="*/ 136 h 184"/>
                    <a:gd name="T22" fmla="*/ 18 w 108"/>
                    <a:gd name="T23" fmla="*/ 136 h 184"/>
                    <a:gd name="T24" fmla="*/ 16 w 108"/>
                    <a:gd name="T25" fmla="*/ 136 h 184"/>
                    <a:gd name="T26" fmla="*/ 12 w 108"/>
                    <a:gd name="T27" fmla="*/ 136 h 184"/>
                    <a:gd name="T28" fmla="*/ 10 w 108"/>
                    <a:gd name="T29" fmla="*/ 136 h 184"/>
                    <a:gd name="T30" fmla="*/ 8 w 108"/>
                    <a:gd name="T31" fmla="*/ 138 h 184"/>
                    <a:gd name="T32" fmla="*/ 6 w 108"/>
                    <a:gd name="T33" fmla="*/ 138 h 184"/>
                    <a:gd name="T34" fmla="*/ 4 w 108"/>
                    <a:gd name="T35" fmla="*/ 140 h 184"/>
                    <a:gd name="T36" fmla="*/ 2 w 108"/>
                    <a:gd name="T37" fmla="*/ 142 h 184"/>
                    <a:gd name="T38" fmla="*/ 2 w 108"/>
                    <a:gd name="T39" fmla="*/ 142 h 184"/>
                    <a:gd name="T40" fmla="*/ 0 w 108"/>
                    <a:gd name="T41" fmla="*/ 144 h 184"/>
                    <a:gd name="T42" fmla="*/ 0 w 108"/>
                    <a:gd name="T43" fmla="*/ 184 h 184"/>
                    <a:gd name="T44" fmla="*/ 4 w 108"/>
                    <a:gd name="T45" fmla="*/ 162 h 184"/>
                    <a:gd name="T46" fmla="*/ 10 w 108"/>
                    <a:gd name="T47" fmla="*/ 142 h 184"/>
                    <a:gd name="T48" fmla="*/ 18 w 108"/>
                    <a:gd name="T49" fmla="*/ 122 h 184"/>
                    <a:gd name="T50" fmla="*/ 26 w 108"/>
                    <a:gd name="T51" fmla="*/ 104 h 184"/>
                    <a:gd name="T52" fmla="*/ 38 w 108"/>
                    <a:gd name="T53" fmla="*/ 86 h 184"/>
                    <a:gd name="T54" fmla="*/ 50 w 108"/>
                    <a:gd name="T55" fmla="*/ 68 h 184"/>
                    <a:gd name="T56" fmla="*/ 62 w 108"/>
                    <a:gd name="T57" fmla="*/ 52 h 184"/>
                    <a:gd name="T58" fmla="*/ 76 w 108"/>
                    <a:gd name="T59" fmla="*/ 36 h 184"/>
                    <a:gd name="T60" fmla="*/ 92 w 108"/>
                    <a:gd name="T61" fmla="*/ 18 h 184"/>
                    <a:gd name="T62" fmla="*/ 108 w 108"/>
                    <a:gd name="T63" fmla="*/ 0 h 184"/>
                    <a:gd name="T64" fmla="*/ 106 w 108"/>
                    <a:gd name="T65" fmla="*/ 16 h 184"/>
                    <a:gd name="T66" fmla="*/ 100 w 108"/>
                    <a:gd name="T67" fmla="*/ 32 h 184"/>
                    <a:gd name="T68" fmla="*/ 90 w 108"/>
                    <a:gd name="T69" fmla="*/ 48 h 184"/>
                    <a:gd name="T70" fmla="*/ 80 w 108"/>
                    <a:gd name="T71" fmla="*/ 64 h 184"/>
                    <a:gd name="T72" fmla="*/ 66 w 108"/>
                    <a:gd name="T73" fmla="*/ 80 h 184"/>
                    <a:gd name="T74" fmla="*/ 54 w 108"/>
                    <a:gd name="T75" fmla="*/ 96 h 184"/>
                    <a:gd name="T76" fmla="*/ 42 w 108"/>
                    <a:gd name="T77" fmla="*/ 112 h 184"/>
                    <a:gd name="T78" fmla="*/ 34 w 108"/>
                    <a:gd name="T79" fmla="*/ 130 h 184"/>
                    <a:gd name="T80" fmla="*/ 28 w 108"/>
                    <a:gd name="T81" fmla="*/ 146 h 184"/>
                    <a:gd name="T82" fmla="*/ 28 w 108"/>
                    <a:gd name="T83" fmla="*/ 164 h 184"/>
                    <a:gd name="T84" fmla="*/ 28 w 108"/>
                    <a:gd name="T85" fmla="*/ 16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8" h="184">
                      <a:moveTo>
                        <a:pt x="28" y="164"/>
                      </a:moveTo>
                      <a:lnTo>
                        <a:pt x="28" y="160"/>
                      </a:lnTo>
                      <a:lnTo>
                        <a:pt x="28" y="158"/>
                      </a:lnTo>
                      <a:lnTo>
                        <a:pt x="28" y="154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28" y="144"/>
                      </a:lnTo>
                      <a:lnTo>
                        <a:pt x="26" y="142"/>
                      </a:lnTo>
                      <a:lnTo>
                        <a:pt x="26" y="140"/>
                      </a:lnTo>
                      <a:lnTo>
                        <a:pt x="22" y="138"/>
                      </a:lnTo>
                      <a:lnTo>
                        <a:pt x="20" y="136"/>
                      </a:lnTo>
                      <a:lnTo>
                        <a:pt x="18" y="136"/>
                      </a:lnTo>
                      <a:lnTo>
                        <a:pt x="16" y="136"/>
                      </a:lnTo>
                      <a:lnTo>
                        <a:pt x="12" y="136"/>
                      </a:lnTo>
                      <a:lnTo>
                        <a:pt x="10" y="136"/>
                      </a:lnTo>
                      <a:lnTo>
                        <a:pt x="8" y="138"/>
                      </a:lnTo>
                      <a:lnTo>
                        <a:pt x="6" y="138"/>
                      </a:lnTo>
                      <a:lnTo>
                        <a:pt x="4" y="140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lnTo>
                        <a:pt x="0" y="184"/>
                      </a:lnTo>
                      <a:lnTo>
                        <a:pt x="4" y="162"/>
                      </a:lnTo>
                      <a:lnTo>
                        <a:pt x="10" y="142"/>
                      </a:lnTo>
                      <a:lnTo>
                        <a:pt x="18" y="122"/>
                      </a:lnTo>
                      <a:lnTo>
                        <a:pt x="26" y="104"/>
                      </a:lnTo>
                      <a:lnTo>
                        <a:pt x="38" y="86"/>
                      </a:lnTo>
                      <a:lnTo>
                        <a:pt x="50" y="68"/>
                      </a:lnTo>
                      <a:lnTo>
                        <a:pt x="62" y="52"/>
                      </a:lnTo>
                      <a:lnTo>
                        <a:pt x="76" y="36"/>
                      </a:lnTo>
                      <a:lnTo>
                        <a:pt x="92" y="18"/>
                      </a:lnTo>
                      <a:lnTo>
                        <a:pt x="108" y="0"/>
                      </a:lnTo>
                      <a:lnTo>
                        <a:pt x="106" y="16"/>
                      </a:lnTo>
                      <a:lnTo>
                        <a:pt x="100" y="32"/>
                      </a:lnTo>
                      <a:lnTo>
                        <a:pt x="90" y="48"/>
                      </a:lnTo>
                      <a:lnTo>
                        <a:pt x="80" y="64"/>
                      </a:lnTo>
                      <a:lnTo>
                        <a:pt x="66" y="80"/>
                      </a:lnTo>
                      <a:lnTo>
                        <a:pt x="54" y="96"/>
                      </a:lnTo>
                      <a:lnTo>
                        <a:pt x="42" y="112"/>
                      </a:lnTo>
                      <a:lnTo>
                        <a:pt x="34" y="130"/>
                      </a:lnTo>
                      <a:lnTo>
                        <a:pt x="28" y="146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" name="Freeform 264"/>
                <p:cNvSpPr>
                  <a:spLocks/>
                </p:cNvSpPr>
                <p:nvPr/>
              </p:nvSpPr>
              <p:spPr bwMode="auto">
                <a:xfrm>
                  <a:off x="2164" y="3384"/>
                  <a:ext cx="16" cy="40"/>
                </a:xfrm>
                <a:custGeom>
                  <a:avLst/>
                  <a:gdLst>
                    <a:gd name="T0" fmla="*/ 8 w 16"/>
                    <a:gd name="T1" fmla="*/ 40 h 40"/>
                    <a:gd name="T2" fmla="*/ 0 w 16"/>
                    <a:gd name="T3" fmla="*/ 40 h 40"/>
                    <a:gd name="T4" fmla="*/ 16 w 16"/>
                    <a:gd name="T5" fmla="*/ 0 h 40"/>
                    <a:gd name="T6" fmla="*/ 16 w 16"/>
                    <a:gd name="T7" fmla="*/ 4 h 40"/>
                    <a:gd name="T8" fmla="*/ 16 w 16"/>
                    <a:gd name="T9" fmla="*/ 8 h 40"/>
                    <a:gd name="T10" fmla="*/ 14 w 16"/>
                    <a:gd name="T11" fmla="*/ 12 h 40"/>
                    <a:gd name="T12" fmla="*/ 12 w 16"/>
                    <a:gd name="T13" fmla="*/ 16 h 40"/>
                    <a:gd name="T14" fmla="*/ 10 w 16"/>
                    <a:gd name="T15" fmla="*/ 20 h 40"/>
                    <a:gd name="T16" fmla="*/ 8 w 16"/>
                    <a:gd name="T17" fmla="*/ 24 h 40"/>
                    <a:gd name="T18" fmla="*/ 6 w 16"/>
                    <a:gd name="T19" fmla="*/ 28 h 40"/>
                    <a:gd name="T20" fmla="*/ 6 w 16"/>
                    <a:gd name="T21" fmla="*/ 32 h 40"/>
                    <a:gd name="T22" fmla="*/ 6 w 16"/>
                    <a:gd name="T23" fmla="*/ 36 h 40"/>
                    <a:gd name="T24" fmla="*/ 8 w 16"/>
                    <a:gd name="T25" fmla="*/ 40 h 40"/>
                    <a:gd name="T26" fmla="*/ 8 w 16"/>
                    <a:gd name="T2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40">
                      <a:moveTo>
                        <a:pt x="8" y="40"/>
                      </a:moveTo>
                      <a:lnTo>
                        <a:pt x="0" y="4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4" y="12"/>
                      </a:lnTo>
                      <a:lnTo>
                        <a:pt x="12" y="16"/>
                      </a:lnTo>
                      <a:lnTo>
                        <a:pt x="10" y="20"/>
                      </a:lnTo>
                      <a:lnTo>
                        <a:pt x="8" y="24"/>
                      </a:lnTo>
                      <a:lnTo>
                        <a:pt x="6" y="28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8" y="40"/>
                      </a:lnTo>
                      <a:lnTo>
                        <a:pt x="8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" name="Freeform 265"/>
                <p:cNvSpPr>
                  <a:spLocks/>
                </p:cNvSpPr>
                <p:nvPr/>
              </p:nvSpPr>
              <p:spPr bwMode="auto">
                <a:xfrm>
                  <a:off x="2852" y="3384"/>
                  <a:ext cx="136" cy="88"/>
                </a:xfrm>
                <a:custGeom>
                  <a:avLst/>
                  <a:gdLst>
                    <a:gd name="T0" fmla="*/ 68 w 136"/>
                    <a:gd name="T1" fmla="*/ 40 h 88"/>
                    <a:gd name="T2" fmla="*/ 62 w 136"/>
                    <a:gd name="T3" fmla="*/ 46 h 88"/>
                    <a:gd name="T4" fmla="*/ 56 w 136"/>
                    <a:gd name="T5" fmla="*/ 52 h 88"/>
                    <a:gd name="T6" fmla="*/ 48 w 136"/>
                    <a:gd name="T7" fmla="*/ 56 h 88"/>
                    <a:gd name="T8" fmla="*/ 42 w 136"/>
                    <a:gd name="T9" fmla="*/ 62 h 88"/>
                    <a:gd name="T10" fmla="*/ 36 w 136"/>
                    <a:gd name="T11" fmla="*/ 66 h 88"/>
                    <a:gd name="T12" fmla="*/ 28 w 136"/>
                    <a:gd name="T13" fmla="*/ 70 h 88"/>
                    <a:gd name="T14" fmla="*/ 22 w 136"/>
                    <a:gd name="T15" fmla="*/ 74 h 88"/>
                    <a:gd name="T16" fmla="*/ 14 w 136"/>
                    <a:gd name="T17" fmla="*/ 78 h 88"/>
                    <a:gd name="T18" fmla="*/ 6 w 136"/>
                    <a:gd name="T19" fmla="*/ 84 h 88"/>
                    <a:gd name="T20" fmla="*/ 0 w 136"/>
                    <a:gd name="T21" fmla="*/ 88 h 88"/>
                    <a:gd name="T22" fmla="*/ 14 w 136"/>
                    <a:gd name="T23" fmla="*/ 78 h 88"/>
                    <a:gd name="T24" fmla="*/ 28 w 136"/>
                    <a:gd name="T25" fmla="*/ 68 h 88"/>
                    <a:gd name="T26" fmla="*/ 40 w 136"/>
                    <a:gd name="T27" fmla="*/ 58 h 88"/>
                    <a:gd name="T28" fmla="*/ 52 w 136"/>
                    <a:gd name="T29" fmla="*/ 50 h 88"/>
                    <a:gd name="T30" fmla="*/ 64 w 136"/>
                    <a:gd name="T31" fmla="*/ 40 h 88"/>
                    <a:gd name="T32" fmla="*/ 76 w 136"/>
                    <a:gd name="T33" fmla="*/ 30 h 88"/>
                    <a:gd name="T34" fmla="*/ 88 w 136"/>
                    <a:gd name="T35" fmla="*/ 22 h 88"/>
                    <a:gd name="T36" fmla="*/ 102 w 136"/>
                    <a:gd name="T37" fmla="*/ 14 h 88"/>
                    <a:gd name="T38" fmla="*/ 118 w 136"/>
                    <a:gd name="T39" fmla="*/ 6 h 88"/>
                    <a:gd name="T40" fmla="*/ 136 w 136"/>
                    <a:gd name="T41" fmla="*/ 0 h 88"/>
                    <a:gd name="T42" fmla="*/ 134 w 136"/>
                    <a:gd name="T43" fmla="*/ 2 h 88"/>
                    <a:gd name="T44" fmla="*/ 130 w 136"/>
                    <a:gd name="T45" fmla="*/ 6 h 88"/>
                    <a:gd name="T46" fmla="*/ 124 w 136"/>
                    <a:gd name="T47" fmla="*/ 12 h 88"/>
                    <a:gd name="T48" fmla="*/ 118 w 136"/>
                    <a:gd name="T49" fmla="*/ 20 h 88"/>
                    <a:gd name="T50" fmla="*/ 110 w 136"/>
                    <a:gd name="T51" fmla="*/ 30 h 88"/>
                    <a:gd name="T52" fmla="*/ 102 w 136"/>
                    <a:gd name="T53" fmla="*/ 38 h 88"/>
                    <a:gd name="T54" fmla="*/ 94 w 136"/>
                    <a:gd name="T55" fmla="*/ 44 h 88"/>
                    <a:gd name="T56" fmla="*/ 86 w 136"/>
                    <a:gd name="T57" fmla="*/ 46 h 88"/>
                    <a:gd name="T58" fmla="*/ 76 w 136"/>
                    <a:gd name="T59" fmla="*/ 46 h 88"/>
                    <a:gd name="T60" fmla="*/ 68 w 136"/>
                    <a:gd name="T61" fmla="*/ 40 h 88"/>
                    <a:gd name="T62" fmla="*/ 68 w 136"/>
                    <a:gd name="T63" fmla="*/ 4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6" h="88">
                      <a:moveTo>
                        <a:pt x="68" y="40"/>
                      </a:moveTo>
                      <a:lnTo>
                        <a:pt x="62" y="46"/>
                      </a:lnTo>
                      <a:lnTo>
                        <a:pt x="56" y="52"/>
                      </a:lnTo>
                      <a:lnTo>
                        <a:pt x="48" y="56"/>
                      </a:lnTo>
                      <a:lnTo>
                        <a:pt x="42" y="62"/>
                      </a:lnTo>
                      <a:lnTo>
                        <a:pt x="36" y="66"/>
                      </a:lnTo>
                      <a:lnTo>
                        <a:pt x="28" y="70"/>
                      </a:lnTo>
                      <a:lnTo>
                        <a:pt x="22" y="74"/>
                      </a:lnTo>
                      <a:lnTo>
                        <a:pt x="14" y="78"/>
                      </a:lnTo>
                      <a:lnTo>
                        <a:pt x="6" y="84"/>
                      </a:lnTo>
                      <a:lnTo>
                        <a:pt x="0" y="88"/>
                      </a:lnTo>
                      <a:lnTo>
                        <a:pt x="14" y="78"/>
                      </a:lnTo>
                      <a:lnTo>
                        <a:pt x="28" y="68"/>
                      </a:lnTo>
                      <a:lnTo>
                        <a:pt x="40" y="58"/>
                      </a:lnTo>
                      <a:lnTo>
                        <a:pt x="52" y="50"/>
                      </a:lnTo>
                      <a:lnTo>
                        <a:pt x="64" y="40"/>
                      </a:lnTo>
                      <a:lnTo>
                        <a:pt x="76" y="30"/>
                      </a:lnTo>
                      <a:lnTo>
                        <a:pt x="88" y="22"/>
                      </a:lnTo>
                      <a:lnTo>
                        <a:pt x="102" y="14"/>
                      </a:lnTo>
                      <a:lnTo>
                        <a:pt x="118" y="6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0" y="6"/>
                      </a:lnTo>
                      <a:lnTo>
                        <a:pt x="124" y="12"/>
                      </a:lnTo>
                      <a:lnTo>
                        <a:pt x="118" y="20"/>
                      </a:lnTo>
                      <a:lnTo>
                        <a:pt x="110" y="30"/>
                      </a:lnTo>
                      <a:lnTo>
                        <a:pt x="102" y="38"/>
                      </a:lnTo>
                      <a:lnTo>
                        <a:pt x="94" y="44"/>
                      </a:lnTo>
                      <a:lnTo>
                        <a:pt x="86" y="46"/>
                      </a:lnTo>
                      <a:lnTo>
                        <a:pt x="76" y="46"/>
                      </a:lnTo>
                      <a:lnTo>
                        <a:pt x="68" y="40"/>
                      </a:lnTo>
                      <a:lnTo>
                        <a:pt x="68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" name="Freeform 266"/>
                <p:cNvSpPr>
                  <a:spLocks/>
                </p:cNvSpPr>
                <p:nvPr/>
              </p:nvSpPr>
              <p:spPr bwMode="auto">
                <a:xfrm>
                  <a:off x="2788" y="3384"/>
                  <a:ext cx="316" cy="156"/>
                </a:xfrm>
                <a:custGeom>
                  <a:avLst/>
                  <a:gdLst>
                    <a:gd name="T0" fmla="*/ 220 w 316"/>
                    <a:gd name="T1" fmla="*/ 68 h 156"/>
                    <a:gd name="T2" fmla="*/ 200 w 316"/>
                    <a:gd name="T3" fmla="*/ 48 h 156"/>
                    <a:gd name="T4" fmla="*/ 188 w 316"/>
                    <a:gd name="T5" fmla="*/ 64 h 156"/>
                    <a:gd name="T6" fmla="*/ 172 w 316"/>
                    <a:gd name="T7" fmla="*/ 76 h 156"/>
                    <a:gd name="T8" fmla="*/ 158 w 316"/>
                    <a:gd name="T9" fmla="*/ 84 h 156"/>
                    <a:gd name="T10" fmla="*/ 140 w 316"/>
                    <a:gd name="T11" fmla="*/ 92 h 156"/>
                    <a:gd name="T12" fmla="*/ 124 w 316"/>
                    <a:gd name="T13" fmla="*/ 98 h 156"/>
                    <a:gd name="T14" fmla="*/ 106 w 316"/>
                    <a:gd name="T15" fmla="*/ 104 h 156"/>
                    <a:gd name="T16" fmla="*/ 88 w 316"/>
                    <a:gd name="T17" fmla="*/ 110 h 156"/>
                    <a:gd name="T18" fmla="*/ 70 w 316"/>
                    <a:gd name="T19" fmla="*/ 114 h 156"/>
                    <a:gd name="T20" fmla="*/ 52 w 316"/>
                    <a:gd name="T21" fmla="*/ 120 h 156"/>
                    <a:gd name="T22" fmla="*/ 36 w 316"/>
                    <a:gd name="T23" fmla="*/ 128 h 156"/>
                    <a:gd name="T24" fmla="*/ 32 w 316"/>
                    <a:gd name="T25" fmla="*/ 130 h 156"/>
                    <a:gd name="T26" fmla="*/ 28 w 316"/>
                    <a:gd name="T27" fmla="*/ 134 h 156"/>
                    <a:gd name="T28" fmla="*/ 26 w 316"/>
                    <a:gd name="T29" fmla="*/ 138 h 156"/>
                    <a:gd name="T30" fmla="*/ 22 w 316"/>
                    <a:gd name="T31" fmla="*/ 142 h 156"/>
                    <a:gd name="T32" fmla="*/ 20 w 316"/>
                    <a:gd name="T33" fmla="*/ 146 h 156"/>
                    <a:gd name="T34" fmla="*/ 16 w 316"/>
                    <a:gd name="T35" fmla="*/ 148 h 156"/>
                    <a:gd name="T36" fmla="*/ 12 w 316"/>
                    <a:gd name="T37" fmla="*/ 152 h 156"/>
                    <a:gd name="T38" fmla="*/ 8 w 316"/>
                    <a:gd name="T39" fmla="*/ 154 h 156"/>
                    <a:gd name="T40" fmla="*/ 4 w 316"/>
                    <a:gd name="T41" fmla="*/ 156 h 156"/>
                    <a:gd name="T42" fmla="*/ 0 w 316"/>
                    <a:gd name="T43" fmla="*/ 156 h 156"/>
                    <a:gd name="T44" fmla="*/ 16 w 316"/>
                    <a:gd name="T45" fmla="*/ 138 h 156"/>
                    <a:gd name="T46" fmla="*/ 34 w 316"/>
                    <a:gd name="T47" fmla="*/ 124 h 156"/>
                    <a:gd name="T48" fmla="*/ 52 w 316"/>
                    <a:gd name="T49" fmla="*/ 114 h 156"/>
                    <a:gd name="T50" fmla="*/ 74 w 316"/>
                    <a:gd name="T51" fmla="*/ 106 h 156"/>
                    <a:gd name="T52" fmla="*/ 96 w 316"/>
                    <a:gd name="T53" fmla="*/ 100 h 156"/>
                    <a:gd name="T54" fmla="*/ 118 w 316"/>
                    <a:gd name="T55" fmla="*/ 94 h 156"/>
                    <a:gd name="T56" fmla="*/ 140 w 316"/>
                    <a:gd name="T57" fmla="*/ 86 h 156"/>
                    <a:gd name="T58" fmla="*/ 160 w 316"/>
                    <a:gd name="T59" fmla="*/ 74 h 156"/>
                    <a:gd name="T60" fmla="*/ 180 w 316"/>
                    <a:gd name="T61" fmla="*/ 60 h 156"/>
                    <a:gd name="T62" fmla="*/ 200 w 316"/>
                    <a:gd name="T63" fmla="*/ 40 h 156"/>
                    <a:gd name="T64" fmla="*/ 212 w 316"/>
                    <a:gd name="T65" fmla="*/ 44 h 156"/>
                    <a:gd name="T66" fmla="*/ 224 w 316"/>
                    <a:gd name="T67" fmla="*/ 44 h 156"/>
                    <a:gd name="T68" fmla="*/ 234 w 316"/>
                    <a:gd name="T69" fmla="*/ 40 h 156"/>
                    <a:gd name="T70" fmla="*/ 246 w 316"/>
                    <a:gd name="T71" fmla="*/ 36 h 156"/>
                    <a:gd name="T72" fmla="*/ 258 w 316"/>
                    <a:gd name="T73" fmla="*/ 30 h 156"/>
                    <a:gd name="T74" fmla="*/ 270 w 316"/>
                    <a:gd name="T75" fmla="*/ 24 h 156"/>
                    <a:gd name="T76" fmla="*/ 280 w 316"/>
                    <a:gd name="T77" fmla="*/ 18 h 156"/>
                    <a:gd name="T78" fmla="*/ 292 w 316"/>
                    <a:gd name="T79" fmla="*/ 10 h 156"/>
                    <a:gd name="T80" fmla="*/ 304 w 316"/>
                    <a:gd name="T81" fmla="*/ 4 h 156"/>
                    <a:gd name="T82" fmla="*/ 316 w 316"/>
                    <a:gd name="T83" fmla="*/ 0 h 156"/>
                    <a:gd name="T84" fmla="*/ 220 w 316"/>
                    <a:gd name="T85" fmla="*/ 68 h 156"/>
                    <a:gd name="T86" fmla="*/ 220 w 316"/>
                    <a:gd name="T87" fmla="*/ 68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16" h="156">
                      <a:moveTo>
                        <a:pt x="220" y="68"/>
                      </a:moveTo>
                      <a:lnTo>
                        <a:pt x="200" y="48"/>
                      </a:lnTo>
                      <a:lnTo>
                        <a:pt x="188" y="64"/>
                      </a:lnTo>
                      <a:lnTo>
                        <a:pt x="172" y="76"/>
                      </a:lnTo>
                      <a:lnTo>
                        <a:pt x="158" y="84"/>
                      </a:lnTo>
                      <a:lnTo>
                        <a:pt x="140" y="92"/>
                      </a:lnTo>
                      <a:lnTo>
                        <a:pt x="124" y="98"/>
                      </a:lnTo>
                      <a:lnTo>
                        <a:pt x="106" y="104"/>
                      </a:lnTo>
                      <a:lnTo>
                        <a:pt x="88" y="110"/>
                      </a:lnTo>
                      <a:lnTo>
                        <a:pt x="70" y="114"/>
                      </a:lnTo>
                      <a:lnTo>
                        <a:pt x="52" y="120"/>
                      </a:lnTo>
                      <a:lnTo>
                        <a:pt x="36" y="128"/>
                      </a:lnTo>
                      <a:lnTo>
                        <a:pt x="32" y="130"/>
                      </a:lnTo>
                      <a:lnTo>
                        <a:pt x="28" y="134"/>
                      </a:lnTo>
                      <a:lnTo>
                        <a:pt x="26" y="138"/>
                      </a:lnTo>
                      <a:lnTo>
                        <a:pt x="22" y="142"/>
                      </a:lnTo>
                      <a:lnTo>
                        <a:pt x="20" y="146"/>
                      </a:lnTo>
                      <a:lnTo>
                        <a:pt x="16" y="148"/>
                      </a:lnTo>
                      <a:lnTo>
                        <a:pt x="12" y="152"/>
                      </a:lnTo>
                      <a:lnTo>
                        <a:pt x="8" y="154"/>
                      </a:lnTo>
                      <a:lnTo>
                        <a:pt x="4" y="156"/>
                      </a:lnTo>
                      <a:lnTo>
                        <a:pt x="0" y="156"/>
                      </a:lnTo>
                      <a:lnTo>
                        <a:pt x="16" y="138"/>
                      </a:lnTo>
                      <a:lnTo>
                        <a:pt x="34" y="124"/>
                      </a:lnTo>
                      <a:lnTo>
                        <a:pt x="52" y="114"/>
                      </a:lnTo>
                      <a:lnTo>
                        <a:pt x="74" y="106"/>
                      </a:lnTo>
                      <a:lnTo>
                        <a:pt x="96" y="100"/>
                      </a:lnTo>
                      <a:lnTo>
                        <a:pt x="118" y="94"/>
                      </a:lnTo>
                      <a:lnTo>
                        <a:pt x="140" y="86"/>
                      </a:lnTo>
                      <a:lnTo>
                        <a:pt x="160" y="74"/>
                      </a:lnTo>
                      <a:lnTo>
                        <a:pt x="180" y="60"/>
                      </a:lnTo>
                      <a:lnTo>
                        <a:pt x="200" y="40"/>
                      </a:lnTo>
                      <a:lnTo>
                        <a:pt x="212" y="44"/>
                      </a:lnTo>
                      <a:lnTo>
                        <a:pt x="224" y="44"/>
                      </a:lnTo>
                      <a:lnTo>
                        <a:pt x="234" y="40"/>
                      </a:lnTo>
                      <a:lnTo>
                        <a:pt x="246" y="36"/>
                      </a:lnTo>
                      <a:lnTo>
                        <a:pt x="258" y="30"/>
                      </a:lnTo>
                      <a:lnTo>
                        <a:pt x="270" y="24"/>
                      </a:lnTo>
                      <a:lnTo>
                        <a:pt x="280" y="18"/>
                      </a:lnTo>
                      <a:lnTo>
                        <a:pt x="292" y="10"/>
                      </a:lnTo>
                      <a:lnTo>
                        <a:pt x="304" y="4"/>
                      </a:lnTo>
                      <a:lnTo>
                        <a:pt x="316" y="0"/>
                      </a:lnTo>
                      <a:lnTo>
                        <a:pt x="220" y="68"/>
                      </a:lnTo>
                      <a:lnTo>
                        <a:pt x="220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" name="Group 267"/>
              <p:cNvGrpSpPr>
                <a:grpSpLocks/>
              </p:cNvGrpSpPr>
              <p:nvPr/>
            </p:nvGrpSpPr>
            <p:grpSpPr bwMode="auto">
              <a:xfrm>
                <a:off x="1460" y="3396"/>
                <a:ext cx="3380" cy="1764"/>
                <a:chOff x="1460" y="3396"/>
                <a:chExt cx="3380" cy="1764"/>
              </a:xfrm>
            </p:grpSpPr>
            <p:sp>
              <p:nvSpPr>
                <p:cNvPr id="15" name="Freeform 268"/>
                <p:cNvSpPr>
                  <a:spLocks/>
                </p:cNvSpPr>
                <p:nvPr/>
              </p:nvSpPr>
              <p:spPr bwMode="auto">
                <a:xfrm>
                  <a:off x="2756" y="3396"/>
                  <a:ext cx="110" cy="104"/>
                </a:xfrm>
                <a:custGeom>
                  <a:avLst/>
                  <a:gdLst>
                    <a:gd name="T0" fmla="*/ 68 w 110"/>
                    <a:gd name="T1" fmla="*/ 68 h 104"/>
                    <a:gd name="T2" fmla="*/ 0 w 110"/>
                    <a:gd name="T3" fmla="*/ 104 h 104"/>
                    <a:gd name="T4" fmla="*/ 10 w 110"/>
                    <a:gd name="T5" fmla="*/ 92 h 104"/>
                    <a:gd name="T6" fmla="*/ 18 w 110"/>
                    <a:gd name="T7" fmla="*/ 80 h 104"/>
                    <a:gd name="T8" fmla="*/ 28 w 110"/>
                    <a:gd name="T9" fmla="*/ 68 h 104"/>
                    <a:gd name="T10" fmla="*/ 38 w 110"/>
                    <a:gd name="T11" fmla="*/ 58 h 104"/>
                    <a:gd name="T12" fmla="*/ 48 w 110"/>
                    <a:gd name="T13" fmla="*/ 48 h 104"/>
                    <a:gd name="T14" fmla="*/ 58 w 110"/>
                    <a:gd name="T15" fmla="*/ 38 h 104"/>
                    <a:gd name="T16" fmla="*/ 70 w 110"/>
                    <a:gd name="T17" fmla="*/ 28 h 104"/>
                    <a:gd name="T18" fmla="*/ 82 w 110"/>
                    <a:gd name="T19" fmla="*/ 20 h 104"/>
                    <a:gd name="T20" fmla="*/ 94 w 110"/>
                    <a:gd name="T21" fmla="*/ 10 h 104"/>
                    <a:gd name="T22" fmla="*/ 108 w 110"/>
                    <a:gd name="T23" fmla="*/ 0 h 104"/>
                    <a:gd name="T24" fmla="*/ 110 w 110"/>
                    <a:gd name="T25" fmla="*/ 6 h 104"/>
                    <a:gd name="T26" fmla="*/ 106 w 110"/>
                    <a:gd name="T27" fmla="*/ 12 h 104"/>
                    <a:gd name="T28" fmla="*/ 100 w 110"/>
                    <a:gd name="T29" fmla="*/ 16 h 104"/>
                    <a:gd name="T30" fmla="*/ 92 w 110"/>
                    <a:gd name="T31" fmla="*/ 22 h 104"/>
                    <a:gd name="T32" fmla="*/ 82 w 110"/>
                    <a:gd name="T33" fmla="*/ 28 h 104"/>
                    <a:gd name="T34" fmla="*/ 72 w 110"/>
                    <a:gd name="T35" fmla="*/ 34 h 104"/>
                    <a:gd name="T36" fmla="*/ 66 w 110"/>
                    <a:gd name="T37" fmla="*/ 42 h 104"/>
                    <a:gd name="T38" fmla="*/ 62 w 110"/>
                    <a:gd name="T39" fmla="*/ 50 h 104"/>
                    <a:gd name="T40" fmla="*/ 62 w 110"/>
                    <a:gd name="T41" fmla="*/ 58 h 104"/>
                    <a:gd name="T42" fmla="*/ 68 w 110"/>
                    <a:gd name="T43" fmla="*/ 68 h 104"/>
                    <a:gd name="T44" fmla="*/ 68 w 110"/>
                    <a:gd name="T45" fmla="*/ 6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0" h="104">
                      <a:moveTo>
                        <a:pt x="68" y="68"/>
                      </a:moveTo>
                      <a:lnTo>
                        <a:pt x="0" y="104"/>
                      </a:lnTo>
                      <a:lnTo>
                        <a:pt x="10" y="92"/>
                      </a:lnTo>
                      <a:lnTo>
                        <a:pt x="18" y="80"/>
                      </a:lnTo>
                      <a:lnTo>
                        <a:pt x="28" y="68"/>
                      </a:lnTo>
                      <a:lnTo>
                        <a:pt x="38" y="58"/>
                      </a:lnTo>
                      <a:lnTo>
                        <a:pt x="48" y="48"/>
                      </a:lnTo>
                      <a:lnTo>
                        <a:pt x="58" y="38"/>
                      </a:lnTo>
                      <a:lnTo>
                        <a:pt x="70" y="28"/>
                      </a:lnTo>
                      <a:lnTo>
                        <a:pt x="82" y="20"/>
                      </a:lnTo>
                      <a:lnTo>
                        <a:pt x="94" y="10"/>
                      </a:lnTo>
                      <a:lnTo>
                        <a:pt x="108" y="0"/>
                      </a:lnTo>
                      <a:lnTo>
                        <a:pt x="110" y="6"/>
                      </a:lnTo>
                      <a:lnTo>
                        <a:pt x="106" y="12"/>
                      </a:lnTo>
                      <a:lnTo>
                        <a:pt x="100" y="16"/>
                      </a:lnTo>
                      <a:lnTo>
                        <a:pt x="92" y="22"/>
                      </a:lnTo>
                      <a:lnTo>
                        <a:pt x="82" y="28"/>
                      </a:lnTo>
                      <a:lnTo>
                        <a:pt x="72" y="34"/>
                      </a:lnTo>
                      <a:lnTo>
                        <a:pt x="66" y="42"/>
                      </a:lnTo>
                      <a:lnTo>
                        <a:pt x="62" y="50"/>
                      </a:lnTo>
                      <a:lnTo>
                        <a:pt x="62" y="5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" name="Freeform 269"/>
                <p:cNvSpPr>
                  <a:spLocks/>
                </p:cNvSpPr>
                <p:nvPr/>
              </p:nvSpPr>
              <p:spPr bwMode="auto">
                <a:xfrm>
                  <a:off x="1746" y="3416"/>
                  <a:ext cx="36" cy="84"/>
                </a:xfrm>
                <a:custGeom>
                  <a:avLst/>
                  <a:gdLst>
                    <a:gd name="T0" fmla="*/ 34 w 36"/>
                    <a:gd name="T1" fmla="*/ 84 h 84"/>
                    <a:gd name="T2" fmla="*/ 30 w 36"/>
                    <a:gd name="T3" fmla="*/ 78 h 84"/>
                    <a:gd name="T4" fmla="*/ 26 w 36"/>
                    <a:gd name="T5" fmla="*/ 72 h 84"/>
                    <a:gd name="T6" fmla="*/ 22 w 36"/>
                    <a:gd name="T7" fmla="*/ 64 h 84"/>
                    <a:gd name="T8" fmla="*/ 16 w 36"/>
                    <a:gd name="T9" fmla="*/ 56 h 84"/>
                    <a:gd name="T10" fmla="*/ 10 w 36"/>
                    <a:gd name="T11" fmla="*/ 48 h 84"/>
                    <a:gd name="T12" fmla="*/ 6 w 36"/>
                    <a:gd name="T13" fmla="*/ 40 h 84"/>
                    <a:gd name="T14" fmla="*/ 2 w 36"/>
                    <a:gd name="T15" fmla="*/ 30 h 84"/>
                    <a:gd name="T16" fmla="*/ 0 w 36"/>
                    <a:gd name="T17" fmla="*/ 20 h 84"/>
                    <a:gd name="T18" fmla="*/ 0 w 36"/>
                    <a:gd name="T19" fmla="*/ 10 h 84"/>
                    <a:gd name="T20" fmla="*/ 2 w 36"/>
                    <a:gd name="T21" fmla="*/ 0 h 84"/>
                    <a:gd name="T22" fmla="*/ 2 w 36"/>
                    <a:gd name="T23" fmla="*/ 10 h 84"/>
                    <a:gd name="T24" fmla="*/ 6 w 36"/>
                    <a:gd name="T25" fmla="*/ 18 h 84"/>
                    <a:gd name="T26" fmla="*/ 10 w 36"/>
                    <a:gd name="T27" fmla="*/ 24 h 84"/>
                    <a:gd name="T28" fmla="*/ 16 w 36"/>
                    <a:gd name="T29" fmla="*/ 32 h 84"/>
                    <a:gd name="T30" fmla="*/ 22 w 36"/>
                    <a:gd name="T31" fmla="*/ 40 h 84"/>
                    <a:gd name="T32" fmla="*/ 28 w 36"/>
                    <a:gd name="T33" fmla="*/ 46 h 84"/>
                    <a:gd name="T34" fmla="*/ 34 w 36"/>
                    <a:gd name="T35" fmla="*/ 54 h 84"/>
                    <a:gd name="T36" fmla="*/ 36 w 36"/>
                    <a:gd name="T37" fmla="*/ 64 h 84"/>
                    <a:gd name="T38" fmla="*/ 36 w 36"/>
                    <a:gd name="T39" fmla="*/ 72 h 84"/>
                    <a:gd name="T40" fmla="*/ 34 w 36"/>
                    <a:gd name="T41" fmla="*/ 84 h 84"/>
                    <a:gd name="T42" fmla="*/ 34 w 36"/>
                    <a:gd name="T43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6" h="84">
                      <a:moveTo>
                        <a:pt x="34" y="84"/>
                      </a:moveTo>
                      <a:lnTo>
                        <a:pt x="30" y="78"/>
                      </a:lnTo>
                      <a:lnTo>
                        <a:pt x="26" y="72"/>
                      </a:lnTo>
                      <a:lnTo>
                        <a:pt x="22" y="64"/>
                      </a:lnTo>
                      <a:lnTo>
                        <a:pt x="16" y="56"/>
                      </a:lnTo>
                      <a:lnTo>
                        <a:pt x="10" y="48"/>
                      </a:lnTo>
                      <a:lnTo>
                        <a:pt x="6" y="40"/>
                      </a:lnTo>
                      <a:lnTo>
                        <a:pt x="2" y="30"/>
                      </a:lnTo>
                      <a:lnTo>
                        <a:pt x="0" y="20"/>
                      </a:lnTo>
                      <a:lnTo>
                        <a:pt x="0" y="10"/>
                      </a:lnTo>
                      <a:lnTo>
                        <a:pt x="2" y="0"/>
                      </a:lnTo>
                      <a:lnTo>
                        <a:pt x="2" y="10"/>
                      </a:lnTo>
                      <a:lnTo>
                        <a:pt x="6" y="18"/>
                      </a:lnTo>
                      <a:lnTo>
                        <a:pt x="10" y="24"/>
                      </a:lnTo>
                      <a:lnTo>
                        <a:pt x="16" y="32"/>
                      </a:lnTo>
                      <a:lnTo>
                        <a:pt x="22" y="40"/>
                      </a:lnTo>
                      <a:lnTo>
                        <a:pt x="28" y="46"/>
                      </a:lnTo>
                      <a:lnTo>
                        <a:pt x="34" y="54"/>
                      </a:lnTo>
                      <a:lnTo>
                        <a:pt x="36" y="64"/>
                      </a:lnTo>
                      <a:lnTo>
                        <a:pt x="36" y="72"/>
                      </a:lnTo>
                      <a:lnTo>
                        <a:pt x="34" y="84"/>
                      </a:lnTo>
                      <a:lnTo>
                        <a:pt x="34" y="8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" name="Freeform 270"/>
                <p:cNvSpPr>
                  <a:spLocks/>
                </p:cNvSpPr>
                <p:nvPr/>
              </p:nvSpPr>
              <p:spPr bwMode="auto">
                <a:xfrm>
                  <a:off x="2712" y="3424"/>
                  <a:ext cx="60" cy="68"/>
                </a:xfrm>
                <a:custGeom>
                  <a:avLst/>
                  <a:gdLst>
                    <a:gd name="T0" fmla="*/ 8 w 60"/>
                    <a:gd name="T1" fmla="*/ 68 h 68"/>
                    <a:gd name="T2" fmla="*/ 2 w 60"/>
                    <a:gd name="T3" fmla="*/ 60 h 68"/>
                    <a:gd name="T4" fmla="*/ 0 w 60"/>
                    <a:gd name="T5" fmla="*/ 52 h 68"/>
                    <a:gd name="T6" fmla="*/ 2 w 60"/>
                    <a:gd name="T7" fmla="*/ 44 h 68"/>
                    <a:gd name="T8" fmla="*/ 6 w 60"/>
                    <a:gd name="T9" fmla="*/ 36 h 68"/>
                    <a:gd name="T10" fmla="*/ 12 w 60"/>
                    <a:gd name="T11" fmla="*/ 30 h 68"/>
                    <a:gd name="T12" fmla="*/ 20 w 60"/>
                    <a:gd name="T13" fmla="*/ 22 h 68"/>
                    <a:gd name="T14" fmla="*/ 28 w 60"/>
                    <a:gd name="T15" fmla="*/ 16 h 68"/>
                    <a:gd name="T16" fmla="*/ 38 w 60"/>
                    <a:gd name="T17" fmla="*/ 10 h 68"/>
                    <a:gd name="T18" fmla="*/ 48 w 60"/>
                    <a:gd name="T19" fmla="*/ 6 h 68"/>
                    <a:gd name="T20" fmla="*/ 56 w 60"/>
                    <a:gd name="T21" fmla="*/ 0 h 68"/>
                    <a:gd name="T22" fmla="*/ 60 w 60"/>
                    <a:gd name="T23" fmla="*/ 10 h 68"/>
                    <a:gd name="T24" fmla="*/ 60 w 60"/>
                    <a:gd name="T25" fmla="*/ 18 h 68"/>
                    <a:gd name="T26" fmla="*/ 56 w 60"/>
                    <a:gd name="T27" fmla="*/ 26 h 68"/>
                    <a:gd name="T28" fmla="*/ 50 w 60"/>
                    <a:gd name="T29" fmla="*/ 32 h 68"/>
                    <a:gd name="T30" fmla="*/ 42 w 60"/>
                    <a:gd name="T31" fmla="*/ 38 h 68"/>
                    <a:gd name="T32" fmla="*/ 34 w 60"/>
                    <a:gd name="T33" fmla="*/ 42 h 68"/>
                    <a:gd name="T34" fmla="*/ 26 w 60"/>
                    <a:gd name="T35" fmla="*/ 48 h 68"/>
                    <a:gd name="T36" fmla="*/ 18 w 60"/>
                    <a:gd name="T37" fmla="*/ 54 h 68"/>
                    <a:gd name="T38" fmla="*/ 12 w 60"/>
                    <a:gd name="T39" fmla="*/ 60 h 68"/>
                    <a:gd name="T40" fmla="*/ 8 w 60"/>
                    <a:gd name="T41" fmla="*/ 68 h 68"/>
                    <a:gd name="T42" fmla="*/ 8 w 60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" h="68">
                      <a:moveTo>
                        <a:pt x="8" y="68"/>
                      </a:moveTo>
                      <a:lnTo>
                        <a:pt x="2" y="60"/>
                      </a:lnTo>
                      <a:lnTo>
                        <a:pt x="0" y="52"/>
                      </a:lnTo>
                      <a:lnTo>
                        <a:pt x="2" y="44"/>
                      </a:lnTo>
                      <a:lnTo>
                        <a:pt x="6" y="36"/>
                      </a:lnTo>
                      <a:lnTo>
                        <a:pt x="12" y="30"/>
                      </a:lnTo>
                      <a:lnTo>
                        <a:pt x="20" y="22"/>
                      </a:lnTo>
                      <a:lnTo>
                        <a:pt x="28" y="16"/>
                      </a:lnTo>
                      <a:lnTo>
                        <a:pt x="38" y="10"/>
                      </a:lnTo>
                      <a:lnTo>
                        <a:pt x="48" y="6"/>
                      </a:lnTo>
                      <a:lnTo>
                        <a:pt x="56" y="0"/>
                      </a:lnTo>
                      <a:lnTo>
                        <a:pt x="60" y="10"/>
                      </a:lnTo>
                      <a:lnTo>
                        <a:pt x="60" y="18"/>
                      </a:lnTo>
                      <a:lnTo>
                        <a:pt x="56" y="26"/>
                      </a:lnTo>
                      <a:lnTo>
                        <a:pt x="50" y="32"/>
                      </a:lnTo>
                      <a:lnTo>
                        <a:pt x="42" y="38"/>
                      </a:lnTo>
                      <a:lnTo>
                        <a:pt x="34" y="42"/>
                      </a:lnTo>
                      <a:lnTo>
                        <a:pt x="26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8" y="68"/>
                      </a:lnTo>
                      <a:lnTo>
                        <a:pt x="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" name="Freeform 271"/>
                <p:cNvSpPr>
                  <a:spLocks/>
                </p:cNvSpPr>
                <p:nvPr/>
              </p:nvSpPr>
              <p:spPr bwMode="auto">
                <a:xfrm>
                  <a:off x="3620" y="3424"/>
                  <a:ext cx="80" cy="76"/>
                </a:xfrm>
                <a:custGeom>
                  <a:avLst/>
                  <a:gdLst>
                    <a:gd name="T0" fmla="*/ 0 w 80"/>
                    <a:gd name="T1" fmla="*/ 76 h 76"/>
                    <a:gd name="T2" fmla="*/ 6 w 80"/>
                    <a:gd name="T3" fmla="*/ 66 h 76"/>
                    <a:gd name="T4" fmla="*/ 14 w 80"/>
                    <a:gd name="T5" fmla="*/ 56 h 76"/>
                    <a:gd name="T6" fmla="*/ 20 w 80"/>
                    <a:gd name="T7" fmla="*/ 48 h 76"/>
                    <a:gd name="T8" fmla="*/ 28 w 80"/>
                    <a:gd name="T9" fmla="*/ 40 h 76"/>
                    <a:gd name="T10" fmla="*/ 36 w 80"/>
                    <a:gd name="T11" fmla="*/ 32 h 76"/>
                    <a:gd name="T12" fmla="*/ 44 w 80"/>
                    <a:gd name="T13" fmla="*/ 26 h 76"/>
                    <a:gd name="T14" fmla="*/ 52 w 80"/>
                    <a:gd name="T15" fmla="*/ 18 h 76"/>
                    <a:gd name="T16" fmla="*/ 60 w 80"/>
                    <a:gd name="T17" fmla="*/ 12 h 76"/>
                    <a:gd name="T18" fmla="*/ 70 w 80"/>
                    <a:gd name="T19" fmla="*/ 6 h 76"/>
                    <a:gd name="T20" fmla="*/ 80 w 80"/>
                    <a:gd name="T21" fmla="*/ 0 h 76"/>
                    <a:gd name="T22" fmla="*/ 0 w 80"/>
                    <a:gd name="T23" fmla="*/ 76 h 76"/>
                    <a:gd name="T24" fmla="*/ 0 w 80"/>
                    <a:gd name="T25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0" h="76">
                      <a:moveTo>
                        <a:pt x="0" y="76"/>
                      </a:moveTo>
                      <a:lnTo>
                        <a:pt x="6" y="66"/>
                      </a:lnTo>
                      <a:lnTo>
                        <a:pt x="14" y="56"/>
                      </a:lnTo>
                      <a:lnTo>
                        <a:pt x="20" y="48"/>
                      </a:lnTo>
                      <a:lnTo>
                        <a:pt x="28" y="40"/>
                      </a:lnTo>
                      <a:lnTo>
                        <a:pt x="36" y="32"/>
                      </a:lnTo>
                      <a:lnTo>
                        <a:pt x="44" y="26"/>
                      </a:lnTo>
                      <a:lnTo>
                        <a:pt x="52" y="18"/>
                      </a:lnTo>
                      <a:lnTo>
                        <a:pt x="60" y="12"/>
                      </a:lnTo>
                      <a:lnTo>
                        <a:pt x="70" y="6"/>
                      </a:lnTo>
                      <a:lnTo>
                        <a:pt x="80" y="0"/>
                      </a:lnTo>
                      <a:lnTo>
                        <a:pt x="0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Freeform 272"/>
                <p:cNvSpPr>
                  <a:spLocks/>
                </p:cNvSpPr>
                <p:nvPr/>
              </p:nvSpPr>
              <p:spPr bwMode="auto">
                <a:xfrm>
                  <a:off x="1808" y="3432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0 h 48"/>
                    <a:gd name="T4" fmla="*/ 8 w 8"/>
                    <a:gd name="T5" fmla="*/ 48 h 48"/>
                    <a:gd name="T6" fmla="*/ 0 w 8"/>
                    <a:gd name="T7" fmla="*/ 48 h 48"/>
                    <a:gd name="T8" fmla="*/ 0 w 8"/>
                    <a:gd name="T9" fmla="*/ 0 h 48"/>
                    <a:gd name="T10" fmla="*/ 0 w 8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4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Freeform 273"/>
                <p:cNvSpPr>
                  <a:spLocks/>
                </p:cNvSpPr>
                <p:nvPr/>
              </p:nvSpPr>
              <p:spPr bwMode="auto">
                <a:xfrm>
                  <a:off x="3756" y="3444"/>
                  <a:ext cx="28" cy="48"/>
                </a:xfrm>
                <a:custGeom>
                  <a:avLst/>
                  <a:gdLst>
                    <a:gd name="T0" fmla="*/ 0 w 28"/>
                    <a:gd name="T1" fmla="*/ 48 h 48"/>
                    <a:gd name="T2" fmla="*/ 28 w 28"/>
                    <a:gd name="T3" fmla="*/ 0 h 48"/>
                    <a:gd name="T4" fmla="*/ 28 w 28"/>
                    <a:gd name="T5" fmla="*/ 20 h 48"/>
                    <a:gd name="T6" fmla="*/ 0 w 28"/>
                    <a:gd name="T7" fmla="*/ 48 h 48"/>
                    <a:gd name="T8" fmla="*/ 0 w 2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48">
                      <a:moveTo>
                        <a:pt x="0" y="48"/>
                      </a:moveTo>
                      <a:lnTo>
                        <a:pt x="28" y="0"/>
                      </a:lnTo>
                      <a:lnTo>
                        <a:pt x="28" y="2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" name="Freeform 274"/>
                <p:cNvSpPr>
                  <a:spLocks/>
                </p:cNvSpPr>
                <p:nvPr/>
              </p:nvSpPr>
              <p:spPr bwMode="auto">
                <a:xfrm>
                  <a:off x="3812" y="3444"/>
                  <a:ext cx="88" cy="76"/>
                </a:xfrm>
                <a:custGeom>
                  <a:avLst/>
                  <a:gdLst>
                    <a:gd name="T0" fmla="*/ 0 w 88"/>
                    <a:gd name="T1" fmla="*/ 76 h 76"/>
                    <a:gd name="T2" fmla="*/ 0 w 88"/>
                    <a:gd name="T3" fmla="*/ 68 h 76"/>
                    <a:gd name="T4" fmla="*/ 2 w 88"/>
                    <a:gd name="T5" fmla="*/ 58 h 76"/>
                    <a:gd name="T6" fmla="*/ 10 w 88"/>
                    <a:gd name="T7" fmla="*/ 50 h 76"/>
                    <a:gd name="T8" fmla="*/ 18 w 88"/>
                    <a:gd name="T9" fmla="*/ 40 h 76"/>
                    <a:gd name="T10" fmla="*/ 28 w 88"/>
                    <a:gd name="T11" fmla="*/ 32 h 76"/>
                    <a:gd name="T12" fmla="*/ 40 w 88"/>
                    <a:gd name="T13" fmla="*/ 24 h 76"/>
                    <a:gd name="T14" fmla="*/ 54 w 88"/>
                    <a:gd name="T15" fmla="*/ 16 h 76"/>
                    <a:gd name="T16" fmla="*/ 66 w 88"/>
                    <a:gd name="T17" fmla="*/ 10 h 76"/>
                    <a:gd name="T18" fmla="*/ 78 w 88"/>
                    <a:gd name="T19" fmla="*/ 4 h 76"/>
                    <a:gd name="T20" fmla="*/ 88 w 88"/>
                    <a:gd name="T21" fmla="*/ 0 h 76"/>
                    <a:gd name="T22" fmla="*/ 78 w 88"/>
                    <a:gd name="T23" fmla="*/ 4 h 76"/>
                    <a:gd name="T24" fmla="*/ 70 w 88"/>
                    <a:gd name="T25" fmla="*/ 10 h 76"/>
                    <a:gd name="T26" fmla="*/ 60 w 88"/>
                    <a:gd name="T27" fmla="*/ 16 h 76"/>
                    <a:gd name="T28" fmla="*/ 52 w 88"/>
                    <a:gd name="T29" fmla="*/ 24 h 76"/>
                    <a:gd name="T30" fmla="*/ 44 w 88"/>
                    <a:gd name="T31" fmla="*/ 32 h 76"/>
                    <a:gd name="T32" fmla="*/ 36 w 88"/>
                    <a:gd name="T33" fmla="*/ 40 h 76"/>
                    <a:gd name="T34" fmla="*/ 26 w 88"/>
                    <a:gd name="T35" fmla="*/ 50 h 76"/>
                    <a:gd name="T36" fmla="*/ 18 w 88"/>
                    <a:gd name="T37" fmla="*/ 58 h 76"/>
                    <a:gd name="T38" fmla="*/ 10 w 88"/>
                    <a:gd name="T39" fmla="*/ 68 h 76"/>
                    <a:gd name="T40" fmla="*/ 0 w 88"/>
                    <a:gd name="T41" fmla="*/ 76 h 76"/>
                    <a:gd name="T42" fmla="*/ 0 w 88"/>
                    <a:gd name="T43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6">
                      <a:moveTo>
                        <a:pt x="0" y="76"/>
                      </a:moveTo>
                      <a:lnTo>
                        <a:pt x="0" y="68"/>
                      </a:lnTo>
                      <a:lnTo>
                        <a:pt x="2" y="58"/>
                      </a:lnTo>
                      <a:lnTo>
                        <a:pt x="10" y="50"/>
                      </a:lnTo>
                      <a:lnTo>
                        <a:pt x="18" y="40"/>
                      </a:lnTo>
                      <a:lnTo>
                        <a:pt x="28" y="32"/>
                      </a:lnTo>
                      <a:lnTo>
                        <a:pt x="40" y="24"/>
                      </a:lnTo>
                      <a:lnTo>
                        <a:pt x="54" y="16"/>
                      </a:lnTo>
                      <a:lnTo>
                        <a:pt x="66" y="10"/>
                      </a:lnTo>
                      <a:lnTo>
                        <a:pt x="78" y="4"/>
                      </a:lnTo>
                      <a:lnTo>
                        <a:pt x="88" y="0"/>
                      </a:lnTo>
                      <a:lnTo>
                        <a:pt x="78" y="4"/>
                      </a:lnTo>
                      <a:lnTo>
                        <a:pt x="70" y="10"/>
                      </a:lnTo>
                      <a:lnTo>
                        <a:pt x="60" y="16"/>
                      </a:lnTo>
                      <a:lnTo>
                        <a:pt x="52" y="24"/>
                      </a:lnTo>
                      <a:lnTo>
                        <a:pt x="44" y="32"/>
                      </a:lnTo>
                      <a:lnTo>
                        <a:pt x="36" y="40"/>
                      </a:lnTo>
                      <a:lnTo>
                        <a:pt x="26" y="50"/>
                      </a:lnTo>
                      <a:lnTo>
                        <a:pt x="18" y="58"/>
                      </a:lnTo>
                      <a:lnTo>
                        <a:pt x="10" y="68"/>
                      </a:lnTo>
                      <a:lnTo>
                        <a:pt x="0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" name="Freeform 275"/>
                <p:cNvSpPr>
                  <a:spLocks/>
                </p:cNvSpPr>
                <p:nvPr/>
              </p:nvSpPr>
              <p:spPr bwMode="auto">
                <a:xfrm>
                  <a:off x="2180" y="3452"/>
                  <a:ext cx="20" cy="40"/>
                </a:xfrm>
                <a:custGeom>
                  <a:avLst/>
                  <a:gdLst>
                    <a:gd name="T0" fmla="*/ 20 w 20"/>
                    <a:gd name="T1" fmla="*/ 0 h 40"/>
                    <a:gd name="T2" fmla="*/ 0 w 20"/>
                    <a:gd name="T3" fmla="*/ 40 h 40"/>
                    <a:gd name="T4" fmla="*/ 20 w 20"/>
                    <a:gd name="T5" fmla="*/ 0 h 40"/>
                    <a:gd name="T6" fmla="*/ 20 w 20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0">
                      <a:moveTo>
                        <a:pt x="20" y="0"/>
                      </a:moveTo>
                      <a:lnTo>
                        <a:pt x="0" y="4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" name="Freeform 276"/>
                <p:cNvSpPr>
                  <a:spLocks/>
                </p:cNvSpPr>
                <p:nvPr/>
              </p:nvSpPr>
              <p:spPr bwMode="auto">
                <a:xfrm>
                  <a:off x="4090" y="3452"/>
                  <a:ext cx="50" cy="40"/>
                </a:xfrm>
                <a:custGeom>
                  <a:avLst/>
                  <a:gdLst>
                    <a:gd name="T0" fmla="*/ 0 w 50"/>
                    <a:gd name="T1" fmla="*/ 40 h 40"/>
                    <a:gd name="T2" fmla="*/ 50 w 50"/>
                    <a:gd name="T3" fmla="*/ 0 h 40"/>
                    <a:gd name="T4" fmla="*/ 22 w 50"/>
                    <a:gd name="T5" fmla="*/ 40 h 40"/>
                    <a:gd name="T6" fmla="*/ 2 w 50"/>
                    <a:gd name="T7" fmla="*/ 40 h 40"/>
                    <a:gd name="T8" fmla="*/ 2 w 50"/>
                    <a:gd name="T9" fmla="*/ 40 h 40"/>
                    <a:gd name="T10" fmla="*/ 0 w 50"/>
                    <a:gd name="T11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40">
                      <a:moveTo>
                        <a:pt x="0" y="40"/>
                      </a:moveTo>
                      <a:lnTo>
                        <a:pt x="50" y="0"/>
                      </a:lnTo>
                      <a:lnTo>
                        <a:pt x="22" y="40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" name="Freeform 277"/>
                <p:cNvSpPr>
                  <a:spLocks/>
                </p:cNvSpPr>
                <p:nvPr/>
              </p:nvSpPr>
              <p:spPr bwMode="auto">
                <a:xfrm>
                  <a:off x="1460" y="3464"/>
                  <a:ext cx="20" cy="64"/>
                </a:xfrm>
                <a:custGeom>
                  <a:avLst/>
                  <a:gdLst>
                    <a:gd name="T0" fmla="*/ 12 w 20"/>
                    <a:gd name="T1" fmla="*/ 64 h 64"/>
                    <a:gd name="T2" fmla="*/ 0 w 20"/>
                    <a:gd name="T3" fmla="*/ 0 h 64"/>
                    <a:gd name="T4" fmla="*/ 20 w 20"/>
                    <a:gd name="T5" fmla="*/ 36 h 64"/>
                    <a:gd name="T6" fmla="*/ 12 w 20"/>
                    <a:gd name="T7" fmla="*/ 64 h 64"/>
                    <a:gd name="T8" fmla="*/ 12 w 20"/>
                    <a:gd name="T9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64">
                      <a:moveTo>
                        <a:pt x="12" y="64"/>
                      </a:moveTo>
                      <a:lnTo>
                        <a:pt x="0" y="0"/>
                      </a:lnTo>
                      <a:lnTo>
                        <a:pt x="20" y="36"/>
                      </a:lnTo>
                      <a:lnTo>
                        <a:pt x="12" y="64"/>
                      </a:lnTo>
                      <a:lnTo>
                        <a:pt x="12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" name="Freeform 278"/>
                <p:cNvSpPr>
                  <a:spLocks/>
                </p:cNvSpPr>
                <p:nvPr/>
              </p:nvSpPr>
              <p:spPr bwMode="auto">
                <a:xfrm>
                  <a:off x="2948" y="3464"/>
                  <a:ext cx="116" cy="76"/>
                </a:xfrm>
                <a:custGeom>
                  <a:avLst/>
                  <a:gdLst>
                    <a:gd name="T0" fmla="*/ 48 w 116"/>
                    <a:gd name="T1" fmla="*/ 48 h 76"/>
                    <a:gd name="T2" fmla="*/ 40 w 116"/>
                    <a:gd name="T3" fmla="*/ 36 h 76"/>
                    <a:gd name="T4" fmla="*/ 0 w 116"/>
                    <a:gd name="T5" fmla="*/ 76 h 76"/>
                    <a:gd name="T6" fmla="*/ 8 w 116"/>
                    <a:gd name="T7" fmla="*/ 64 h 76"/>
                    <a:gd name="T8" fmla="*/ 16 w 116"/>
                    <a:gd name="T9" fmla="*/ 52 h 76"/>
                    <a:gd name="T10" fmla="*/ 26 w 116"/>
                    <a:gd name="T11" fmla="*/ 40 h 76"/>
                    <a:gd name="T12" fmla="*/ 38 w 116"/>
                    <a:gd name="T13" fmla="*/ 30 h 76"/>
                    <a:gd name="T14" fmla="*/ 48 w 116"/>
                    <a:gd name="T15" fmla="*/ 20 h 76"/>
                    <a:gd name="T16" fmla="*/ 62 w 116"/>
                    <a:gd name="T17" fmla="*/ 12 h 76"/>
                    <a:gd name="T18" fmla="*/ 74 w 116"/>
                    <a:gd name="T19" fmla="*/ 6 h 76"/>
                    <a:gd name="T20" fmla="*/ 88 w 116"/>
                    <a:gd name="T21" fmla="*/ 2 h 76"/>
                    <a:gd name="T22" fmla="*/ 102 w 116"/>
                    <a:gd name="T23" fmla="*/ 0 h 76"/>
                    <a:gd name="T24" fmla="*/ 116 w 116"/>
                    <a:gd name="T25" fmla="*/ 0 h 76"/>
                    <a:gd name="T26" fmla="*/ 48 w 116"/>
                    <a:gd name="T27" fmla="*/ 48 h 76"/>
                    <a:gd name="T28" fmla="*/ 48 w 116"/>
                    <a:gd name="T29" fmla="*/ 4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6" h="76">
                      <a:moveTo>
                        <a:pt x="48" y="48"/>
                      </a:moveTo>
                      <a:lnTo>
                        <a:pt x="40" y="36"/>
                      </a:lnTo>
                      <a:lnTo>
                        <a:pt x="0" y="76"/>
                      </a:lnTo>
                      <a:lnTo>
                        <a:pt x="8" y="64"/>
                      </a:lnTo>
                      <a:lnTo>
                        <a:pt x="16" y="52"/>
                      </a:lnTo>
                      <a:lnTo>
                        <a:pt x="26" y="40"/>
                      </a:lnTo>
                      <a:lnTo>
                        <a:pt x="38" y="30"/>
                      </a:lnTo>
                      <a:lnTo>
                        <a:pt x="48" y="20"/>
                      </a:lnTo>
                      <a:lnTo>
                        <a:pt x="62" y="12"/>
                      </a:lnTo>
                      <a:lnTo>
                        <a:pt x="74" y="6"/>
                      </a:lnTo>
                      <a:lnTo>
                        <a:pt x="88" y="2"/>
                      </a:lnTo>
                      <a:lnTo>
                        <a:pt x="102" y="0"/>
                      </a:lnTo>
                      <a:lnTo>
                        <a:pt x="116" y="0"/>
                      </a:lnTo>
                      <a:lnTo>
                        <a:pt x="48" y="48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Freeform 279"/>
                <p:cNvSpPr>
                  <a:spLocks/>
                </p:cNvSpPr>
                <p:nvPr/>
              </p:nvSpPr>
              <p:spPr bwMode="auto">
                <a:xfrm>
                  <a:off x="1550" y="3472"/>
                  <a:ext cx="38" cy="96"/>
                </a:xfrm>
                <a:custGeom>
                  <a:avLst/>
                  <a:gdLst>
                    <a:gd name="T0" fmla="*/ 38 w 38"/>
                    <a:gd name="T1" fmla="*/ 0 h 96"/>
                    <a:gd name="T2" fmla="*/ 30 w 38"/>
                    <a:gd name="T3" fmla="*/ 8 h 96"/>
                    <a:gd name="T4" fmla="*/ 24 w 38"/>
                    <a:gd name="T5" fmla="*/ 20 h 96"/>
                    <a:gd name="T6" fmla="*/ 20 w 38"/>
                    <a:gd name="T7" fmla="*/ 32 h 96"/>
                    <a:gd name="T8" fmla="*/ 20 w 38"/>
                    <a:gd name="T9" fmla="*/ 46 h 96"/>
                    <a:gd name="T10" fmla="*/ 18 w 38"/>
                    <a:gd name="T11" fmla="*/ 58 h 96"/>
                    <a:gd name="T12" fmla="*/ 20 w 38"/>
                    <a:gd name="T13" fmla="*/ 72 h 96"/>
                    <a:gd name="T14" fmla="*/ 20 w 38"/>
                    <a:gd name="T15" fmla="*/ 82 h 96"/>
                    <a:gd name="T16" fmla="*/ 20 w 38"/>
                    <a:gd name="T17" fmla="*/ 90 h 96"/>
                    <a:gd name="T18" fmla="*/ 20 w 38"/>
                    <a:gd name="T19" fmla="*/ 96 h 96"/>
                    <a:gd name="T20" fmla="*/ 18 w 38"/>
                    <a:gd name="T21" fmla="*/ 96 h 96"/>
                    <a:gd name="T22" fmla="*/ 10 w 38"/>
                    <a:gd name="T23" fmla="*/ 86 h 96"/>
                    <a:gd name="T24" fmla="*/ 4 w 38"/>
                    <a:gd name="T25" fmla="*/ 76 h 96"/>
                    <a:gd name="T26" fmla="*/ 0 w 38"/>
                    <a:gd name="T27" fmla="*/ 64 h 96"/>
                    <a:gd name="T28" fmla="*/ 0 w 38"/>
                    <a:gd name="T29" fmla="*/ 52 h 96"/>
                    <a:gd name="T30" fmla="*/ 0 w 38"/>
                    <a:gd name="T31" fmla="*/ 40 h 96"/>
                    <a:gd name="T32" fmla="*/ 4 w 38"/>
                    <a:gd name="T33" fmla="*/ 28 h 96"/>
                    <a:gd name="T34" fmla="*/ 10 w 38"/>
                    <a:gd name="T35" fmla="*/ 18 h 96"/>
                    <a:gd name="T36" fmla="*/ 18 w 38"/>
                    <a:gd name="T37" fmla="*/ 10 h 96"/>
                    <a:gd name="T38" fmla="*/ 26 w 38"/>
                    <a:gd name="T39" fmla="*/ 4 h 96"/>
                    <a:gd name="T40" fmla="*/ 38 w 38"/>
                    <a:gd name="T41" fmla="*/ 0 h 96"/>
                    <a:gd name="T42" fmla="*/ 38 w 38"/>
                    <a:gd name="T43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" h="96">
                      <a:moveTo>
                        <a:pt x="38" y="0"/>
                      </a:moveTo>
                      <a:lnTo>
                        <a:pt x="30" y="8"/>
                      </a:lnTo>
                      <a:lnTo>
                        <a:pt x="24" y="20"/>
                      </a:lnTo>
                      <a:lnTo>
                        <a:pt x="20" y="32"/>
                      </a:lnTo>
                      <a:lnTo>
                        <a:pt x="20" y="46"/>
                      </a:lnTo>
                      <a:lnTo>
                        <a:pt x="18" y="58"/>
                      </a:lnTo>
                      <a:lnTo>
                        <a:pt x="20" y="72"/>
                      </a:lnTo>
                      <a:lnTo>
                        <a:pt x="20" y="82"/>
                      </a:lnTo>
                      <a:lnTo>
                        <a:pt x="20" y="90"/>
                      </a:lnTo>
                      <a:lnTo>
                        <a:pt x="20" y="96"/>
                      </a:lnTo>
                      <a:lnTo>
                        <a:pt x="18" y="96"/>
                      </a:lnTo>
                      <a:lnTo>
                        <a:pt x="10" y="86"/>
                      </a:lnTo>
                      <a:lnTo>
                        <a:pt x="4" y="76"/>
                      </a:lnTo>
                      <a:lnTo>
                        <a:pt x="0" y="64"/>
                      </a:lnTo>
                      <a:lnTo>
                        <a:pt x="0" y="52"/>
                      </a:lnTo>
                      <a:lnTo>
                        <a:pt x="0" y="40"/>
                      </a:lnTo>
                      <a:lnTo>
                        <a:pt x="4" y="28"/>
                      </a:lnTo>
                      <a:lnTo>
                        <a:pt x="10" y="18"/>
                      </a:lnTo>
                      <a:lnTo>
                        <a:pt x="18" y="10"/>
                      </a:lnTo>
                      <a:lnTo>
                        <a:pt x="26" y="4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Freeform 280"/>
                <p:cNvSpPr>
                  <a:spLocks/>
                </p:cNvSpPr>
                <p:nvPr/>
              </p:nvSpPr>
              <p:spPr bwMode="auto">
                <a:xfrm>
                  <a:off x="2824" y="3480"/>
                  <a:ext cx="136" cy="96"/>
                </a:xfrm>
                <a:custGeom>
                  <a:avLst/>
                  <a:gdLst>
                    <a:gd name="T0" fmla="*/ 108 w 136"/>
                    <a:gd name="T1" fmla="*/ 60 h 96"/>
                    <a:gd name="T2" fmla="*/ 100 w 136"/>
                    <a:gd name="T3" fmla="*/ 60 h 96"/>
                    <a:gd name="T4" fmla="*/ 94 w 136"/>
                    <a:gd name="T5" fmla="*/ 62 h 96"/>
                    <a:gd name="T6" fmla="*/ 88 w 136"/>
                    <a:gd name="T7" fmla="*/ 62 h 96"/>
                    <a:gd name="T8" fmla="*/ 80 w 136"/>
                    <a:gd name="T9" fmla="*/ 64 h 96"/>
                    <a:gd name="T10" fmla="*/ 74 w 136"/>
                    <a:gd name="T11" fmla="*/ 66 h 96"/>
                    <a:gd name="T12" fmla="*/ 68 w 136"/>
                    <a:gd name="T13" fmla="*/ 70 h 96"/>
                    <a:gd name="T14" fmla="*/ 64 w 136"/>
                    <a:gd name="T15" fmla="*/ 74 h 96"/>
                    <a:gd name="T16" fmla="*/ 58 w 136"/>
                    <a:gd name="T17" fmla="*/ 78 h 96"/>
                    <a:gd name="T18" fmla="*/ 52 w 136"/>
                    <a:gd name="T19" fmla="*/ 82 h 96"/>
                    <a:gd name="T20" fmla="*/ 48 w 136"/>
                    <a:gd name="T21" fmla="*/ 88 h 96"/>
                    <a:gd name="T22" fmla="*/ 44 w 136"/>
                    <a:gd name="T23" fmla="*/ 82 h 96"/>
                    <a:gd name="T24" fmla="*/ 38 w 136"/>
                    <a:gd name="T25" fmla="*/ 78 h 96"/>
                    <a:gd name="T26" fmla="*/ 34 w 136"/>
                    <a:gd name="T27" fmla="*/ 78 h 96"/>
                    <a:gd name="T28" fmla="*/ 30 w 136"/>
                    <a:gd name="T29" fmla="*/ 80 h 96"/>
                    <a:gd name="T30" fmla="*/ 26 w 136"/>
                    <a:gd name="T31" fmla="*/ 84 h 96"/>
                    <a:gd name="T32" fmla="*/ 20 w 136"/>
                    <a:gd name="T33" fmla="*/ 88 h 96"/>
                    <a:gd name="T34" fmla="*/ 16 w 136"/>
                    <a:gd name="T35" fmla="*/ 90 h 96"/>
                    <a:gd name="T36" fmla="*/ 10 w 136"/>
                    <a:gd name="T37" fmla="*/ 94 h 96"/>
                    <a:gd name="T38" fmla="*/ 6 w 136"/>
                    <a:gd name="T39" fmla="*/ 96 h 96"/>
                    <a:gd name="T40" fmla="*/ 0 w 136"/>
                    <a:gd name="T41" fmla="*/ 96 h 96"/>
                    <a:gd name="T42" fmla="*/ 8 w 136"/>
                    <a:gd name="T43" fmla="*/ 92 h 96"/>
                    <a:gd name="T44" fmla="*/ 18 w 136"/>
                    <a:gd name="T45" fmla="*/ 88 h 96"/>
                    <a:gd name="T46" fmla="*/ 30 w 136"/>
                    <a:gd name="T47" fmla="*/ 80 h 96"/>
                    <a:gd name="T48" fmla="*/ 44 w 136"/>
                    <a:gd name="T49" fmla="*/ 72 h 96"/>
                    <a:gd name="T50" fmla="*/ 58 w 136"/>
                    <a:gd name="T51" fmla="*/ 62 h 96"/>
                    <a:gd name="T52" fmla="*/ 74 w 136"/>
                    <a:gd name="T53" fmla="*/ 50 h 96"/>
                    <a:gd name="T54" fmla="*/ 90 w 136"/>
                    <a:gd name="T55" fmla="*/ 38 h 96"/>
                    <a:gd name="T56" fmla="*/ 106 w 136"/>
                    <a:gd name="T57" fmla="*/ 26 h 96"/>
                    <a:gd name="T58" fmla="*/ 120 w 136"/>
                    <a:gd name="T59" fmla="*/ 14 h 96"/>
                    <a:gd name="T60" fmla="*/ 136 w 136"/>
                    <a:gd name="T61" fmla="*/ 0 h 96"/>
                    <a:gd name="T62" fmla="*/ 96 w 136"/>
                    <a:gd name="T63" fmla="*/ 48 h 96"/>
                    <a:gd name="T64" fmla="*/ 108 w 136"/>
                    <a:gd name="T65" fmla="*/ 60 h 96"/>
                    <a:gd name="T66" fmla="*/ 108 w 136"/>
                    <a:gd name="T67" fmla="*/ 6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6" h="96">
                      <a:moveTo>
                        <a:pt x="108" y="60"/>
                      </a:moveTo>
                      <a:lnTo>
                        <a:pt x="100" y="60"/>
                      </a:lnTo>
                      <a:lnTo>
                        <a:pt x="94" y="62"/>
                      </a:lnTo>
                      <a:lnTo>
                        <a:pt x="88" y="62"/>
                      </a:lnTo>
                      <a:lnTo>
                        <a:pt x="80" y="64"/>
                      </a:lnTo>
                      <a:lnTo>
                        <a:pt x="74" y="66"/>
                      </a:lnTo>
                      <a:lnTo>
                        <a:pt x="68" y="70"/>
                      </a:lnTo>
                      <a:lnTo>
                        <a:pt x="64" y="74"/>
                      </a:lnTo>
                      <a:lnTo>
                        <a:pt x="58" y="78"/>
                      </a:lnTo>
                      <a:lnTo>
                        <a:pt x="52" y="82"/>
                      </a:lnTo>
                      <a:lnTo>
                        <a:pt x="48" y="88"/>
                      </a:lnTo>
                      <a:lnTo>
                        <a:pt x="44" y="82"/>
                      </a:lnTo>
                      <a:lnTo>
                        <a:pt x="38" y="78"/>
                      </a:lnTo>
                      <a:lnTo>
                        <a:pt x="34" y="78"/>
                      </a:lnTo>
                      <a:lnTo>
                        <a:pt x="30" y="80"/>
                      </a:lnTo>
                      <a:lnTo>
                        <a:pt x="26" y="84"/>
                      </a:lnTo>
                      <a:lnTo>
                        <a:pt x="20" y="88"/>
                      </a:lnTo>
                      <a:lnTo>
                        <a:pt x="16" y="90"/>
                      </a:lnTo>
                      <a:lnTo>
                        <a:pt x="10" y="94"/>
                      </a:lnTo>
                      <a:lnTo>
                        <a:pt x="6" y="96"/>
                      </a:lnTo>
                      <a:lnTo>
                        <a:pt x="0" y="96"/>
                      </a:lnTo>
                      <a:lnTo>
                        <a:pt x="8" y="92"/>
                      </a:lnTo>
                      <a:lnTo>
                        <a:pt x="18" y="88"/>
                      </a:lnTo>
                      <a:lnTo>
                        <a:pt x="30" y="80"/>
                      </a:lnTo>
                      <a:lnTo>
                        <a:pt x="44" y="72"/>
                      </a:lnTo>
                      <a:lnTo>
                        <a:pt x="58" y="62"/>
                      </a:lnTo>
                      <a:lnTo>
                        <a:pt x="74" y="50"/>
                      </a:lnTo>
                      <a:lnTo>
                        <a:pt x="90" y="38"/>
                      </a:lnTo>
                      <a:lnTo>
                        <a:pt x="106" y="26"/>
                      </a:lnTo>
                      <a:lnTo>
                        <a:pt x="120" y="14"/>
                      </a:lnTo>
                      <a:lnTo>
                        <a:pt x="136" y="0"/>
                      </a:lnTo>
                      <a:lnTo>
                        <a:pt x="96" y="48"/>
                      </a:lnTo>
                      <a:lnTo>
                        <a:pt x="108" y="60"/>
                      </a:lnTo>
                      <a:lnTo>
                        <a:pt x="108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Freeform 281"/>
                <p:cNvSpPr>
                  <a:spLocks/>
                </p:cNvSpPr>
                <p:nvPr/>
              </p:nvSpPr>
              <p:spPr bwMode="auto">
                <a:xfrm>
                  <a:off x="1740" y="3500"/>
                  <a:ext cx="20" cy="40"/>
                </a:xfrm>
                <a:custGeom>
                  <a:avLst/>
                  <a:gdLst>
                    <a:gd name="T0" fmla="*/ 20 w 20"/>
                    <a:gd name="T1" fmla="*/ 28 h 40"/>
                    <a:gd name="T2" fmla="*/ 8 w 20"/>
                    <a:gd name="T3" fmla="*/ 40 h 40"/>
                    <a:gd name="T4" fmla="*/ 0 w 20"/>
                    <a:gd name="T5" fmla="*/ 0 h 40"/>
                    <a:gd name="T6" fmla="*/ 4 w 20"/>
                    <a:gd name="T7" fmla="*/ 0 h 40"/>
                    <a:gd name="T8" fmla="*/ 6 w 20"/>
                    <a:gd name="T9" fmla="*/ 2 h 40"/>
                    <a:gd name="T10" fmla="*/ 8 w 20"/>
                    <a:gd name="T11" fmla="*/ 4 h 40"/>
                    <a:gd name="T12" fmla="*/ 10 w 20"/>
                    <a:gd name="T13" fmla="*/ 6 h 40"/>
                    <a:gd name="T14" fmla="*/ 12 w 20"/>
                    <a:gd name="T15" fmla="*/ 10 h 40"/>
                    <a:gd name="T16" fmla="*/ 14 w 20"/>
                    <a:gd name="T17" fmla="*/ 14 h 40"/>
                    <a:gd name="T18" fmla="*/ 16 w 20"/>
                    <a:gd name="T19" fmla="*/ 16 h 40"/>
                    <a:gd name="T20" fmla="*/ 18 w 20"/>
                    <a:gd name="T21" fmla="*/ 20 h 40"/>
                    <a:gd name="T22" fmla="*/ 18 w 20"/>
                    <a:gd name="T23" fmla="*/ 24 h 40"/>
                    <a:gd name="T24" fmla="*/ 20 w 20"/>
                    <a:gd name="T25" fmla="*/ 28 h 40"/>
                    <a:gd name="T26" fmla="*/ 20 w 20"/>
                    <a:gd name="T27" fmla="*/ 2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40">
                      <a:moveTo>
                        <a:pt x="20" y="28"/>
                      </a:moveTo>
                      <a:lnTo>
                        <a:pt x="8" y="40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10" y="6"/>
                      </a:lnTo>
                      <a:lnTo>
                        <a:pt x="12" y="10"/>
                      </a:lnTo>
                      <a:lnTo>
                        <a:pt x="14" y="14"/>
                      </a:lnTo>
                      <a:lnTo>
                        <a:pt x="16" y="16"/>
                      </a:lnTo>
                      <a:lnTo>
                        <a:pt x="18" y="20"/>
                      </a:lnTo>
                      <a:lnTo>
                        <a:pt x="18" y="24"/>
                      </a:lnTo>
                      <a:lnTo>
                        <a:pt x="20" y="28"/>
                      </a:lnTo>
                      <a:lnTo>
                        <a:pt x="2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Freeform 282"/>
                <p:cNvSpPr>
                  <a:spLocks/>
                </p:cNvSpPr>
                <p:nvPr/>
              </p:nvSpPr>
              <p:spPr bwMode="auto">
                <a:xfrm>
                  <a:off x="1824" y="3512"/>
                  <a:ext cx="32" cy="50"/>
                </a:xfrm>
                <a:custGeom>
                  <a:avLst/>
                  <a:gdLst>
                    <a:gd name="T0" fmla="*/ 4 w 32"/>
                    <a:gd name="T1" fmla="*/ 48 h 50"/>
                    <a:gd name="T2" fmla="*/ 2 w 32"/>
                    <a:gd name="T3" fmla="*/ 40 h 50"/>
                    <a:gd name="T4" fmla="*/ 0 w 32"/>
                    <a:gd name="T5" fmla="*/ 32 h 50"/>
                    <a:gd name="T6" fmla="*/ 2 w 32"/>
                    <a:gd name="T7" fmla="*/ 24 h 50"/>
                    <a:gd name="T8" fmla="*/ 2 w 32"/>
                    <a:gd name="T9" fmla="*/ 18 h 50"/>
                    <a:gd name="T10" fmla="*/ 4 w 32"/>
                    <a:gd name="T11" fmla="*/ 14 h 50"/>
                    <a:gd name="T12" fmla="*/ 8 w 32"/>
                    <a:gd name="T13" fmla="*/ 10 h 50"/>
                    <a:gd name="T14" fmla="*/ 12 w 32"/>
                    <a:gd name="T15" fmla="*/ 6 h 50"/>
                    <a:gd name="T16" fmla="*/ 18 w 32"/>
                    <a:gd name="T17" fmla="*/ 4 h 50"/>
                    <a:gd name="T18" fmla="*/ 24 w 32"/>
                    <a:gd name="T19" fmla="*/ 2 h 50"/>
                    <a:gd name="T20" fmla="*/ 32 w 32"/>
                    <a:gd name="T21" fmla="*/ 0 h 50"/>
                    <a:gd name="T22" fmla="*/ 30 w 32"/>
                    <a:gd name="T23" fmla="*/ 6 h 50"/>
                    <a:gd name="T24" fmla="*/ 30 w 32"/>
                    <a:gd name="T25" fmla="*/ 12 h 50"/>
                    <a:gd name="T26" fmla="*/ 30 w 32"/>
                    <a:gd name="T27" fmla="*/ 20 h 50"/>
                    <a:gd name="T28" fmla="*/ 28 w 32"/>
                    <a:gd name="T29" fmla="*/ 26 h 50"/>
                    <a:gd name="T30" fmla="*/ 26 w 32"/>
                    <a:gd name="T31" fmla="*/ 34 h 50"/>
                    <a:gd name="T32" fmla="*/ 24 w 32"/>
                    <a:gd name="T33" fmla="*/ 40 h 50"/>
                    <a:gd name="T34" fmla="*/ 22 w 32"/>
                    <a:gd name="T35" fmla="*/ 44 h 50"/>
                    <a:gd name="T36" fmla="*/ 18 w 32"/>
                    <a:gd name="T37" fmla="*/ 48 h 50"/>
                    <a:gd name="T38" fmla="*/ 12 w 32"/>
                    <a:gd name="T39" fmla="*/ 50 h 50"/>
                    <a:gd name="T40" fmla="*/ 4 w 32"/>
                    <a:gd name="T41" fmla="*/ 48 h 50"/>
                    <a:gd name="T42" fmla="*/ 4 w 32"/>
                    <a:gd name="T43" fmla="*/ 48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2" h="50">
                      <a:moveTo>
                        <a:pt x="4" y="48"/>
                      </a:moveTo>
                      <a:lnTo>
                        <a:pt x="2" y="40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2" y="18"/>
                      </a:lnTo>
                      <a:lnTo>
                        <a:pt x="4" y="14"/>
                      </a:lnTo>
                      <a:lnTo>
                        <a:pt x="8" y="10"/>
                      </a:lnTo>
                      <a:lnTo>
                        <a:pt x="12" y="6"/>
                      </a:lnTo>
                      <a:lnTo>
                        <a:pt x="18" y="4"/>
                      </a:lnTo>
                      <a:lnTo>
                        <a:pt x="24" y="2"/>
                      </a:lnTo>
                      <a:lnTo>
                        <a:pt x="32" y="0"/>
                      </a:lnTo>
                      <a:lnTo>
                        <a:pt x="30" y="6"/>
                      </a:lnTo>
                      <a:lnTo>
                        <a:pt x="30" y="12"/>
                      </a:lnTo>
                      <a:lnTo>
                        <a:pt x="30" y="20"/>
                      </a:lnTo>
                      <a:lnTo>
                        <a:pt x="28" y="26"/>
                      </a:lnTo>
                      <a:lnTo>
                        <a:pt x="26" y="34"/>
                      </a:lnTo>
                      <a:lnTo>
                        <a:pt x="24" y="40"/>
                      </a:lnTo>
                      <a:lnTo>
                        <a:pt x="22" y="44"/>
                      </a:lnTo>
                      <a:lnTo>
                        <a:pt x="18" y="48"/>
                      </a:lnTo>
                      <a:lnTo>
                        <a:pt x="12" y="50"/>
                      </a:lnTo>
                      <a:lnTo>
                        <a:pt x="4" y="48"/>
                      </a:lnTo>
                      <a:lnTo>
                        <a:pt x="4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Freeform 283"/>
                <p:cNvSpPr>
                  <a:spLocks/>
                </p:cNvSpPr>
                <p:nvPr/>
              </p:nvSpPr>
              <p:spPr bwMode="auto">
                <a:xfrm>
                  <a:off x="2872" y="3512"/>
                  <a:ext cx="232" cy="124"/>
                </a:xfrm>
                <a:custGeom>
                  <a:avLst/>
                  <a:gdLst>
                    <a:gd name="T0" fmla="*/ 136 w 232"/>
                    <a:gd name="T1" fmla="*/ 56 h 124"/>
                    <a:gd name="T2" fmla="*/ 138 w 232"/>
                    <a:gd name="T3" fmla="*/ 58 h 124"/>
                    <a:gd name="T4" fmla="*/ 140 w 232"/>
                    <a:gd name="T5" fmla="*/ 58 h 124"/>
                    <a:gd name="T6" fmla="*/ 142 w 232"/>
                    <a:gd name="T7" fmla="*/ 56 h 124"/>
                    <a:gd name="T8" fmla="*/ 144 w 232"/>
                    <a:gd name="T9" fmla="*/ 56 h 124"/>
                    <a:gd name="T10" fmla="*/ 146 w 232"/>
                    <a:gd name="T11" fmla="*/ 56 h 124"/>
                    <a:gd name="T12" fmla="*/ 148 w 232"/>
                    <a:gd name="T13" fmla="*/ 54 h 124"/>
                    <a:gd name="T14" fmla="*/ 150 w 232"/>
                    <a:gd name="T15" fmla="*/ 52 h 124"/>
                    <a:gd name="T16" fmla="*/ 152 w 232"/>
                    <a:gd name="T17" fmla="*/ 50 h 124"/>
                    <a:gd name="T18" fmla="*/ 154 w 232"/>
                    <a:gd name="T19" fmla="*/ 50 h 124"/>
                    <a:gd name="T20" fmla="*/ 156 w 232"/>
                    <a:gd name="T21" fmla="*/ 48 h 124"/>
                    <a:gd name="T22" fmla="*/ 136 w 232"/>
                    <a:gd name="T23" fmla="*/ 42 h 124"/>
                    <a:gd name="T24" fmla="*/ 118 w 232"/>
                    <a:gd name="T25" fmla="*/ 44 h 124"/>
                    <a:gd name="T26" fmla="*/ 100 w 232"/>
                    <a:gd name="T27" fmla="*/ 52 h 124"/>
                    <a:gd name="T28" fmla="*/ 86 w 232"/>
                    <a:gd name="T29" fmla="*/ 64 h 124"/>
                    <a:gd name="T30" fmla="*/ 72 w 232"/>
                    <a:gd name="T31" fmla="*/ 78 h 124"/>
                    <a:gd name="T32" fmla="*/ 58 w 232"/>
                    <a:gd name="T33" fmla="*/ 94 h 124"/>
                    <a:gd name="T34" fmla="*/ 44 w 232"/>
                    <a:gd name="T35" fmla="*/ 108 h 124"/>
                    <a:gd name="T36" fmla="*/ 30 w 232"/>
                    <a:gd name="T37" fmla="*/ 118 h 124"/>
                    <a:gd name="T38" fmla="*/ 16 w 232"/>
                    <a:gd name="T39" fmla="*/ 124 h 124"/>
                    <a:gd name="T40" fmla="*/ 0 w 232"/>
                    <a:gd name="T41" fmla="*/ 124 h 124"/>
                    <a:gd name="T42" fmla="*/ 12 w 232"/>
                    <a:gd name="T43" fmla="*/ 112 h 124"/>
                    <a:gd name="T44" fmla="*/ 26 w 232"/>
                    <a:gd name="T45" fmla="*/ 102 h 124"/>
                    <a:gd name="T46" fmla="*/ 40 w 232"/>
                    <a:gd name="T47" fmla="*/ 90 h 124"/>
                    <a:gd name="T48" fmla="*/ 56 w 232"/>
                    <a:gd name="T49" fmla="*/ 78 h 124"/>
                    <a:gd name="T50" fmla="*/ 72 w 232"/>
                    <a:gd name="T51" fmla="*/ 68 h 124"/>
                    <a:gd name="T52" fmla="*/ 88 w 232"/>
                    <a:gd name="T53" fmla="*/ 60 h 124"/>
                    <a:gd name="T54" fmla="*/ 104 w 232"/>
                    <a:gd name="T55" fmla="*/ 52 h 124"/>
                    <a:gd name="T56" fmla="*/ 122 w 232"/>
                    <a:gd name="T57" fmla="*/ 48 h 124"/>
                    <a:gd name="T58" fmla="*/ 138 w 232"/>
                    <a:gd name="T59" fmla="*/ 46 h 124"/>
                    <a:gd name="T60" fmla="*/ 156 w 232"/>
                    <a:gd name="T61" fmla="*/ 48 h 124"/>
                    <a:gd name="T62" fmla="*/ 232 w 232"/>
                    <a:gd name="T63" fmla="*/ 0 h 124"/>
                    <a:gd name="T64" fmla="*/ 144 w 232"/>
                    <a:gd name="T65" fmla="*/ 64 h 124"/>
                    <a:gd name="T66" fmla="*/ 136 w 232"/>
                    <a:gd name="T67" fmla="*/ 56 h 124"/>
                    <a:gd name="T68" fmla="*/ 136 w 232"/>
                    <a:gd name="T69" fmla="*/ 56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2" h="124">
                      <a:moveTo>
                        <a:pt x="136" y="56"/>
                      </a:moveTo>
                      <a:lnTo>
                        <a:pt x="138" y="58"/>
                      </a:lnTo>
                      <a:lnTo>
                        <a:pt x="140" y="58"/>
                      </a:lnTo>
                      <a:lnTo>
                        <a:pt x="142" y="56"/>
                      </a:lnTo>
                      <a:lnTo>
                        <a:pt x="144" y="56"/>
                      </a:lnTo>
                      <a:lnTo>
                        <a:pt x="146" y="56"/>
                      </a:lnTo>
                      <a:lnTo>
                        <a:pt x="148" y="54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4" y="50"/>
                      </a:lnTo>
                      <a:lnTo>
                        <a:pt x="156" y="48"/>
                      </a:lnTo>
                      <a:lnTo>
                        <a:pt x="136" y="42"/>
                      </a:lnTo>
                      <a:lnTo>
                        <a:pt x="118" y="44"/>
                      </a:lnTo>
                      <a:lnTo>
                        <a:pt x="100" y="52"/>
                      </a:lnTo>
                      <a:lnTo>
                        <a:pt x="86" y="64"/>
                      </a:lnTo>
                      <a:lnTo>
                        <a:pt x="72" y="78"/>
                      </a:lnTo>
                      <a:lnTo>
                        <a:pt x="58" y="94"/>
                      </a:lnTo>
                      <a:lnTo>
                        <a:pt x="44" y="108"/>
                      </a:lnTo>
                      <a:lnTo>
                        <a:pt x="30" y="118"/>
                      </a:lnTo>
                      <a:lnTo>
                        <a:pt x="16" y="124"/>
                      </a:lnTo>
                      <a:lnTo>
                        <a:pt x="0" y="124"/>
                      </a:lnTo>
                      <a:lnTo>
                        <a:pt x="12" y="112"/>
                      </a:lnTo>
                      <a:lnTo>
                        <a:pt x="26" y="102"/>
                      </a:lnTo>
                      <a:lnTo>
                        <a:pt x="40" y="90"/>
                      </a:lnTo>
                      <a:lnTo>
                        <a:pt x="56" y="78"/>
                      </a:lnTo>
                      <a:lnTo>
                        <a:pt x="72" y="68"/>
                      </a:lnTo>
                      <a:lnTo>
                        <a:pt x="88" y="60"/>
                      </a:lnTo>
                      <a:lnTo>
                        <a:pt x="104" y="52"/>
                      </a:lnTo>
                      <a:lnTo>
                        <a:pt x="122" y="48"/>
                      </a:lnTo>
                      <a:lnTo>
                        <a:pt x="138" y="46"/>
                      </a:lnTo>
                      <a:lnTo>
                        <a:pt x="156" y="48"/>
                      </a:lnTo>
                      <a:lnTo>
                        <a:pt x="232" y="0"/>
                      </a:lnTo>
                      <a:lnTo>
                        <a:pt x="144" y="64"/>
                      </a:lnTo>
                      <a:lnTo>
                        <a:pt x="136" y="56"/>
                      </a:lnTo>
                      <a:lnTo>
                        <a:pt x="136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Freeform 284"/>
                <p:cNvSpPr>
                  <a:spLocks/>
                </p:cNvSpPr>
                <p:nvPr/>
              </p:nvSpPr>
              <p:spPr bwMode="auto">
                <a:xfrm>
                  <a:off x="3508" y="3512"/>
                  <a:ext cx="28" cy="36"/>
                </a:xfrm>
                <a:custGeom>
                  <a:avLst/>
                  <a:gdLst>
                    <a:gd name="T0" fmla="*/ 28 w 28"/>
                    <a:gd name="T1" fmla="*/ 0 h 36"/>
                    <a:gd name="T2" fmla="*/ 0 w 28"/>
                    <a:gd name="T3" fmla="*/ 36 h 36"/>
                    <a:gd name="T4" fmla="*/ 28 w 28"/>
                    <a:gd name="T5" fmla="*/ 0 h 36"/>
                    <a:gd name="T6" fmla="*/ 28 w 28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6">
                      <a:moveTo>
                        <a:pt x="28" y="0"/>
                      </a:moveTo>
                      <a:lnTo>
                        <a:pt x="0" y="36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Freeform 285"/>
                <p:cNvSpPr>
                  <a:spLocks/>
                </p:cNvSpPr>
                <p:nvPr/>
              </p:nvSpPr>
              <p:spPr bwMode="auto">
                <a:xfrm>
                  <a:off x="4148" y="3520"/>
                  <a:ext cx="40" cy="28"/>
                </a:xfrm>
                <a:custGeom>
                  <a:avLst/>
                  <a:gdLst>
                    <a:gd name="T0" fmla="*/ 40 w 40"/>
                    <a:gd name="T1" fmla="*/ 0 h 28"/>
                    <a:gd name="T2" fmla="*/ 0 w 40"/>
                    <a:gd name="T3" fmla="*/ 28 h 28"/>
                    <a:gd name="T4" fmla="*/ 40 w 40"/>
                    <a:gd name="T5" fmla="*/ 0 h 28"/>
                    <a:gd name="T6" fmla="*/ 40 w 4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" h="28">
                      <a:moveTo>
                        <a:pt x="40" y="0"/>
                      </a:moveTo>
                      <a:lnTo>
                        <a:pt x="0" y="2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Freeform 286"/>
                <p:cNvSpPr>
                  <a:spLocks/>
                </p:cNvSpPr>
                <p:nvPr/>
              </p:nvSpPr>
              <p:spPr bwMode="auto">
                <a:xfrm>
                  <a:off x="2596" y="3540"/>
                  <a:ext cx="172" cy="220"/>
                </a:xfrm>
                <a:custGeom>
                  <a:avLst/>
                  <a:gdLst>
                    <a:gd name="T0" fmla="*/ 144 w 172"/>
                    <a:gd name="T1" fmla="*/ 76 h 220"/>
                    <a:gd name="T2" fmla="*/ 130 w 172"/>
                    <a:gd name="T3" fmla="*/ 90 h 220"/>
                    <a:gd name="T4" fmla="*/ 116 w 172"/>
                    <a:gd name="T5" fmla="*/ 104 h 220"/>
                    <a:gd name="T6" fmla="*/ 100 w 172"/>
                    <a:gd name="T7" fmla="*/ 122 h 220"/>
                    <a:gd name="T8" fmla="*/ 86 w 172"/>
                    <a:gd name="T9" fmla="*/ 138 h 220"/>
                    <a:gd name="T10" fmla="*/ 72 w 172"/>
                    <a:gd name="T11" fmla="*/ 156 h 220"/>
                    <a:gd name="T12" fmla="*/ 58 w 172"/>
                    <a:gd name="T13" fmla="*/ 172 h 220"/>
                    <a:gd name="T14" fmla="*/ 44 w 172"/>
                    <a:gd name="T15" fmla="*/ 188 h 220"/>
                    <a:gd name="T16" fmla="*/ 28 w 172"/>
                    <a:gd name="T17" fmla="*/ 202 h 220"/>
                    <a:gd name="T18" fmla="*/ 14 w 172"/>
                    <a:gd name="T19" fmla="*/ 212 h 220"/>
                    <a:gd name="T20" fmla="*/ 0 w 172"/>
                    <a:gd name="T21" fmla="*/ 220 h 220"/>
                    <a:gd name="T22" fmla="*/ 12 w 172"/>
                    <a:gd name="T23" fmla="*/ 208 h 220"/>
                    <a:gd name="T24" fmla="*/ 24 w 172"/>
                    <a:gd name="T25" fmla="*/ 196 h 220"/>
                    <a:gd name="T26" fmla="*/ 36 w 172"/>
                    <a:gd name="T27" fmla="*/ 184 h 220"/>
                    <a:gd name="T28" fmla="*/ 48 w 172"/>
                    <a:gd name="T29" fmla="*/ 172 h 220"/>
                    <a:gd name="T30" fmla="*/ 60 w 172"/>
                    <a:gd name="T31" fmla="*/ 160 h 220"/>
                    <a:gd name="T32" fmla="*/ 72 w 172"/>
                    <a:gd name="T33" fmla="*/ 146 h 220"/>
                    <a:gd name="T34" fmla="*/ 82 w 172"/>
                    <a:gd name="T35" fmla="*/ 132 h 220"/>
                    <a:gd name="T36" fmla="*/ 92 w 172"/>
                    <a:gd name="T37" fmla="*/ 118 h 220"/>
                    <a:gd name="T38" fmla="*/ 98 w 172"/>
                    <a:gd name="T39" fmla="*/ 102 h 220"/>
                    <a:gd name="T40" fmla="*/ 104 w 172"/>
                    <a:gd name="T41" fmla="*/ 84 h 220"/>
                    <a:gd name="T42" fmla="*/ 132 w 172"/>
                    <a:gd name="T43" fmla="*/ 68 h 220"/>
                    <a:gd name="T44" fmla="*/ 130 w 172"/>
                    <a:gd name="T45" fmla="*/ 66 h 220"/>
                    <a:gd name="T46" fmla="*/ 130 w 172"/>
                    <a:gd name="T47" fmla="*/ 64 h 220"/>
                    <a:gd name="T48" fmla="*/ 128 w 172"/>
                    <a:gd name="T49" fmla="*/ 62 h 220"/>
                    <a:gd name="T50" fmla="*/ 126 w 172"/>
                    <a:gd name="T51" fmla="*/ 60 h 220"/>
                    <a:gd name="T52" fmla="*/ 124 w 172"/>
                    <a:gd name="T53" fmla="*/ 60 h 220"/>
                    <a:gd name="T54" fmla="*/ 122 w 172"/>
                    <a:gd name="T55" fmla="*/ 58 h 220"/>
                    <a:gd name="T56" fmla="*/ 120 w 172"/>
                    <a:gd name="T57" fmla="*/ 58 h 220"/>
                    <a:gd name="T58" fmla="*/ 118 w 172"/>
                    <a:gd name="T59" fmla="*/ 56 h 220"/>
                    <a:gd name="T60" fmla="*/ 116 w 172"/>
                    <a:gd name="T61" fmla="*/ 56 h 220"/>
                    <a:gd name="T62" fmla="*/ 112 w 172"/>
                    <a:gd name="T63" fmla="*/ 56 h 220"/>
                    <a:gd name="T64" fmla="*/ 112 w 172"/>
                    <a:gd name="T65" fmla="*/ 48 h 220"/>
                    <a:gd name="T66" fmla="*/ 116 w 172"/>
                    <a:gd name="T67" fmla="*/ 40 h 220"/>
                    <a:gd name="T68" fmla="*/ 120 w 172"/>
                    <a:gd name="T69" fmla="*/ 32 h 220"/>
                    <a:gd name="T70" fmla="*/ 124 w 172"/>
                    <a:gd name="T71" fmla="*/ 24 h 220"/>
                    <a:gd name="T72" fmla="*/ 132 w 172"/>
                    <a:gd name="T73" fmla="*/ 18 h 220"/>
                    <a:gd name="T74" fmla="*/ 138 w 172"/>
                    <a:gd name="T75" fmla="*/ 12 h 220"/>
                    <a:gd name="T76" fmla="*/ 146 w 172"/>
                    <a:gd name="T77" fmla="*/ 6 h 220"/>
                    <a:gd name="T78" fmla="*/ 154 w 172"/>
                    <a:gd name="T79" fmla="*/ 4 h 220"/>
                    <a:gd name="T80" fmla="*/ 164 w 172"/>
                    <a:gd name="T81" fmla="*/ 0 h 220"/>
                    <a:gd name="T82" fmla="*/ 172 w 172"/>
                    <a:gd name="T83" fmla="*/ 0 h 220"/>
                    <a:gd name="T84" fmla="*/ 162 w 172"/>
                    <a:gd name="T85" fmla="*/ 4 h 220"/>
                    <a:gd name="T86" fmla="*/ 154 w 172"/>
                    <a:gd name="T87" fmla="*/ 10 h 220"/>
                    <a:gd name="T88" fmla="*/ 144 w 172"/>
                    <a:gd name="T89" fmla="*/ 18 h 220"/>
                    <a:gd name="T90" fmla="*/ 136 w 172"/>
                    <a:gd name="T91" fmla="*/ 26 h 220"/>
                    <a:gd name="T92" fmla="*/ 130 w 172"/>
                    <a:gd name="T93" fmla="*/ 36 h 220"/>
                    <a:gd name="T94" fmla="*/ 124 w 172"/>
                    <a:gd name="T95" fmla="*/ 44 h 220"/>
                    <a:gd name="T96" fmla="*/ 124 w 172"/>
                    <a:gd name="T97" fmla="*/ 54 h 220"/>
                    <a:gd name="T98" fmla="*/ 126 w 172"/>
                    <a:gd name="T99" fmla="*/ 62 h 220"/>
                    <a:gd name="T100" fmla="*/ 132 w 172"/>
                    <a:gd name="T101" fmla="*/ 70 h 220"/>
                    <a:gd name="T102" fmla="*/ 144 w 172"/>
                    <a:gd name="T103" fmla="*/ 76 h 220"/>
                    <a:gd name="T104" fmla="*/ 144 w 172"/>
                    <a:gd name="T105" fmla="*/ 76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2" h="220">
                      <a:moveTo>
                        <a:pt x="144" y="76"/>
                      </a:moveTo>
                      <a:lnTo>
                        <a:pt x="130" y="90"/>
                      </a:lnTo>
                      <a:lnTo>
                        <a:pt x="116" y="104"/>
                      </a:lnTo>
                      <a:lnTo>
                        <a:pt x="100" y="122"/>
                      </a:lnTo>
                      <a:lnTo>
                        <a:pt x="86" y="138"/>
                      </a:lnTo>
                      <a:lnTo>
                        <a:pt x="72" y="156"/>
                      </a:lnTo>
                      <a:lnTo>
                        <a:pt x="58" y="172"/>
                      </a:lnTo>
                      <a:lnTo>
                        <a:pt x="44" y="188"/>
                      </a:lnTo>
                      <a:lnTo>
                        <a:pt x="28" y="202"/>
                      </a:lnTo>
                      <a:lnTo>
                        <a:pt x="14" y="212"/>
                      </a:lnTo>
                      <a:lnTo>
                        <a:pt x="0" y="220"/>
                      </a:lnTo>
                      <a:lnTo>
                        <a:pt x="12" y="208"/>
                      </a:lnTo>
                      <a:lnTo>
                        <a:pt x="24" y="196"/>
                      </a:lnTo>
                      <a:lnTo>
                        <a:pt x="36" y="184"/>
                      </a:lnTo>
                      <a:lnTo>
                        <a:pt x="48" y="172"/>
                      </a:lnTo>
                      <a:lnTo>
                        <a:pt x="60" y="160"/>
                      </a:lnTo>
                      <a:lnTo>
                        <a:pt x="72" y="146"/>
                      </a:lnTo>
                      <a:lnTo>
                        <a:pt x="82" y="132"/>
                      </a:lnTo>
                      <a:lnTo>
                        <a:pt x="92" y="118"/>
                      </a:lnTo>
                      <a:lnTo>
                        <a:pt x="98" y="102"/>
                      </a:lnTo>
                      <a:lnTo>
                        <a:pt x="104" y="84"/>
                      </a:lnTo>
                      <a:lnTo>
                        <a:pt x="132" y="68"/>
                      </a:lnTo>
                      <a:lnTo>
                        <a:pt x="130" y="66"/>
                      </a:lnTo>
                      <a:lnTo>
                        <a:pt x="130" y="64"/>
                      </a:lnTo>
                      <a:lnTo>
                        <a:pt x="128" y="62"/>
                      </a:lnTo>
                      <a:lnTo>
                        <a:pt x="126" y="60"/>
                      </a:lnTo>
                      <a:lnTo>
                        <a:pt x="124" y="60"/>
                      </a:lnTo>
                      <a:lnTo>
                        <a:pt x="122" y="58"/>
                      </a:lnTo>
                      <a:lnTo>
                        <a:pt x="120" y="58"/>
                      </a:lnTo>
                      <a:lnTo>
                        <a:pt x="118" y="56"/>
                      </a:lnTo>
                      <a:lnTo>
                        <a:pt x="116" y="56"/>
                      </a:lnTo>
                      <a:lnTo>
                        <a:pt x="112" y="56"/>
                      </a:lnTo>
                      <a:lnTo>
                        <a:pt x="112" y="48"/>
                      </a:lnTo>
                      <a:lnTo>
                        <a:pt x="116" y="40"/>
                      </a:lnTo>
                      <a:lnTo>
                        <a:pt x="120" y="32"/>
                      </a:lnTo>
                      <a:lnTo>
                        <a:pt x="124" y="24"/>
                      </a:lnTo>
                      <a:lnTo>
                        <a:pt x="132" y="18"/>
                      </a:lnTo>
                      <a:lnTo>
                        <a:pt x="138" y="12"/>
                      </a:lnTo>
                      <a:lnTo>
                        <a:pt x="146" y="6"/>
                      </a:lnTo>
                      <a:lnTo>
                        <a:pt x="154" y="4"/>
                      </a:lnTo>
                      <a:lnTo>
                        <a:pt x="164" y="0"/>
                      </a:lnTo>
                      <a:lnTo>
                        <a:pt x="172" y="0"/>
                      </a:lnTo>
                      <a:lnTo>
                        <a:pt x="162" y="4"/>
                      </a:lnTo>
                      <a:lnTo>
                        <a:pt x="154" y="10"/>
                      </a:lnTo>
                      <a:lnTo>
                        <a:pt x="144" y="18"/>
                      </a:lnTo>
                      <a:lnTo>
                        <a:pt x="136" y="26"/>
                      </a:lnTo>
                      <a:lnTo>
                        <a:pt x="130" y="36"/>
                      </a:lnTo>
                      <a:lnTo>
                        <a:pt x="124" y="44"/>
                      </a:lnTo>
                      <a:lnTo>
                        <a:pt x="124" y="54"/>
                      </a:lnTo>
                      <a:lnTo>
                        <a:pt x="126" y="62"/>
                      </a:lnTo>
                      <a:lnTo>
                        <a:pt x="132" y="70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" name="Freeform 287"/>
                <p:cNvSpPr>
                  <a:spLocks/>
                </p:cNvSpPr>
                <p:nvPr/>
              </p:nvSpPr>
              <p:spPr bwMode="auto">
                <a:xfrm>
                  <a:off x="4016" y="3560"/>
                  <a:ext cx="28" cy="28"/>
                </a:xfrm>
                <a:custGeom>
                  <a:avLst/>
                  <a:gdLst>
                    <a:gd name="T0" fmla="*/ 0 w 28"/>
                    <a:gd name="T1" fmla="*/ 28 h 28"/>
                    <a:gd name="T2" fmla="*/ 20 w 28"/>
                    <a:gd name="T3" fmla="*/ 0 h 28"/>
                    <a:gd name="T4" fmla="*/ 28 w 28"/>
                    <a:gd name="T5" fmla="*/ 0 h 28"/>
                    <a:gd name="T6" fmla="*/ 0 w 28"/>
                    <a:gd name="T7" fmla="*/ 28 h 28"/>
                    <a:gd name="T8" fmla="*/ 0 w 28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0" y="28"/>
                      </a:moveTo>
                      <a:lnTo>
                        <a:pt x="20" y="0"/>
                      </a:lnTo>
                      <a:lnTo>
                        <a:pt x="28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" name="Freeform 288"/>
                <p:cNvSpPr>
                  <a:spLocks/>
                </p:cNvSpPr>
                <p:nvPr/>
              </p:nvSpPr>
              <p:spPr bwMode="auto">
                <a:xfrm>
                  <a:off x="1844" y="3588"/>
                  <a:ext cx="12" cy="56"/>
                </a:xfrm>
                <a:custGeom>
                  <a:avLst/>
                  <a:gdLst>
                    <a:gd name="T0" fmla="*/ 0 w 12"/>
                    <a:gd name="T1" fmla="*/ 0 h 56"/>
                    <a:gd name="T2" fmla="*/ 12 w 12"/>
                    <a:gd name="T3" fmla="*/ 0 h 56"/>
                    <a:gd name="T4" fmla="*/ 12 w 12"/>
                    <a:gd name="T5" fmla="*/ 56 h 56"/>
                    <a:gd name="T6" fmla="*/ 0 w 12"/>
                    <a:gd name="T7" fmla="*/ 56 h 56"/>
                    <a:gd name="T8" fmla="*/ 0 w 12"/>
                    <a:gd name="T9" fmla="*/ 0 h 56"/>
                    <a:gd name="T10" fmla="*/ 0 w 12"/>
                    <a:gd name="T11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5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5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" name="Freeform 289"/>
                <p:cNvSpPr>
                  <a:spLocks/>
                </p:cNvSpPr>
                <p:nvPr/>
              </p:nvSpPr>
              <p:spPr bwMode="auto">
                <a:xfrm>
                  <a:off x="4112" y="3596"/>
                  <a:ext cx="56" cy="28"/>
                </a:xfrm>
                <a:custGeom>
                  <a:avLst/>
                  <a:gdLst>
                    <a:gd name="T0" fmla="*/ 0 w 56"/>
                    <a:gd name="T1" fmla="*/ 28 h 28"/>
                    <a:gd name="T2" fmla="*/ 28 w 56"/>
                    <a:gd name="T3" fmla="*/ 0 h 28"/>
                    <a:gd name="T4" fmla="*/ 56 w 56"/>
                    <a:gd name="T5" fmla="*/ 0 h 28"/>
                    <a:gd name="T6" fmla="*/ 0 w 56"/>
                    <a:gd name="T7" fmla="*/ 28 h 28"/>
                    <a:gd name="T8" fmla="*/ 0 w 56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28">
                      <a:moveTo>
                        <a:pt x="0" y="28"/>
                      </a:moveTo>
                      <a:lnTo>
                        <a:pt x="28" y="0"/>
                      </a:lnTo>
                      <a:lnTo>
                        <a:pt x="56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" name="Freeform 290"/>
                <p:cNvSpPr>
                  <a:spLocks/>
                </p:cNvSpPr>
                <p:nvPr/>
              </p:nvSpPr>
              <p:spPr bwMode="auto">
                <a:xfrm>
                  <a:off x="3940" y="3608"/>
                  <a:ext cx="48" cy="36"/>
                </a:xfrm>
                <a:custGeom>
                  <a:avLst/>
                  <a:gdLst>
                    <a:gd name="T0" fmla="*/ 0 w 48"/>
                    <a:gd name="T1" fmla="*/ 36 h 36"/>
                    <a:gd name="T2" fmla="*/ 28 w 48"/>
                    <a:gd name="T3" fmla="*/ 0 h 36"/>
                    <a:gd name="T4" fmla="*/ 48 w 48"/>
                    <a:gd name="T5" fmla="*/ 0 h 36"/>
                    <a:gd name="T6" fmla="*/ 0 w 48"/>
                    <a:gd name="T7" fmla="*/ 36 h 36"/>
                    <a:gd name="T8" fmla="*/ 0 w 48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36">
                      <a:moveTo>
                        <a:pt x="0" y="36"/>
                      </a:moveTo>
                      <a:lnTo>
                        <a:pt x="28" y="0"/>
                      </a:lnTo>
                      <a:lnTo>
                        <a:pt x="48" y="0"/>
                      </a:lnTo>
                      <a:lnTo>
                        <a:pt x="0" y="36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" name="Freeform 291"/>
                <p:cNvSpPr>
                  <a:spLocks/>
                </p:cNvSpPr>
                <p:nvPr/>
              </p:nvSpPr>
              <p:spPr bwMode="auto">
                <a:xfrm>
                  <a:off x="2776" y="3616"/>
                  <a:ext cx="60" cy="28"/>
                </a:xfrm>
                <a:custGeom>
                  <a:avLst/>
                  <a:gdLst>
                    <a:gd name="T0" fmla="*/ 0 w 60"/>
                    <a:gd name="T1" fmla="*/ 28 h 28"/>
                    <a:gd name="T2" fmla="*/ 28 w 60"/>
                    <a:gd name="T3" fmla="*/ 0 h 28"/>
                    <a:gd name="T4" fmla="*/ 60 w 60"/>
                    <a:gd name="T5" fmla="*/ 0 h 28"/>
                    <a:gd name="T6" fmla="*/ 0 w 60"/>
                    <a:gd name="T7" fmla="*/ 28 h 28"/>
                    <a:gd name="T8" fmla="*/ 0 w 6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28">
                      <a:moveTo>
                        <a:pt x="0" y="28"/>
                      </a:move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Freeform 292"/>
                <p:cNvSpPr>
                  <a:spLocks/>
                </p:cNvSpPr>
                <p:nvPr/>
              </p:nvSpPr>
              <p:spPr bwMode="auto">
                <a:xfrm>
                  <a:off x="3660" y="3616"/>
                  <a:ext cx="68" cy="78"/>
                </a:xfrm>
                <a:custGeom>
                  <a:avLst/>
                  <a:gdLst>
                    <a:gd name="T0" fmla="*/ 0 w 68"/>
                    <a:gd name="T1" fmla="*/ 76 h 78"/>
                    <a:gd name="T2" fmla="*/ 68 w 68"/>
                    <a:gd name="T3" fmla="*/ 0 h 78"/>
                    <a:gd name="T4" fmla="*/ 58 w 68"/>
                    <a:gd name="T5" fmla="*/ 8 h 78"/>
                    <a:gd name="T6" fmla="*/ 52 w 68"/>
                    <a:gd name="T7" fmla="*/ 16 h 78"/>
                    <a:gd name="T8" fmla="*/ 48 w 68"/>
                    <a:gd name="T9" fmla="*/ 28 h 78"/>
                    <a:gd name="T10" fmla="*/ 46 w 68"/>
                    <a:gd name="T11" fmla="*/ 40 h 78"/>
                    <a:gd name="T12" fmla="*/ 42 w 68"/>
                    <a:gd name="T13" fmla="*/ 50 h 78"/>
                    <a:gd name="T14" fmla="*/ 40 w 68"/>
                    <a:gd name="T15" fmla="*/ 60 h 78"/>
                    <a:gd name="T16" fmla="*/ 34 w 68"/>
                    <a:gd name="T17" fmla="*/ 68 h 78"/>
                    <a:gd name="T18" fmla="*/ 26 w 68"/>
                    <a:gd name="T19" fmla="*/ 74 h 78"/>
                    <a:gd name="T20" fmla="*/ 16 w 68"/>
                    <a:gd name="T21" fmla="*/ 78 h 78"/>
                    <a:gd name="T22" fmla="*/ 0 w 68"/>
                    <a:gd name="T23" fmla="*/ 76 h 78"/>
                    <a:gd name="T24" fmla="*/ 0 w 68"/>
                    <a:gd name="T25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78">
                      <a:moveTo>
                        <a:pt x="0" y="76"/>
                      </a:moveTo>
                      <a:lnTo>
                        <a:pt x="68" y="0"/>
                      </a:lnTo>
                      <a:lnTo>
                        <a:pt x="58" y="8"/>
                      </a:lnTo>
                      <a:lnTo>
                        <a:pt x="52" y="16"/>
                      </a:lnTo>
                      <a:lnTo>
                        <a:pt x="48" y="28"/>
                      </a:lnTo>
                      <a:lnTo>
                        <a:pt x="46" y="40"/>
                      </a:lnTo>
                      <a:lnTo>
                        <a:pt x="42" y="50"/>
                      </a:lnTo>
                      <a:lnTo>
                        <a:pt x="40" y="60"/>
                      </a:lnTo>
                      <a:lnTo>
                        <a:pt x="34" y="68"/>
                      </a:lnTo>
                      <a:lnTo>
                        <a:pt x="26" y="74"/>
                      </a:lnTo>
                      <a:lnTo>
                        <a:pt x="16" y="78"/>
                      </a:lnTo>
                      <a:lnTo>
                        <a:pt x="0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" name="Freeform 293"/>
                <p:cNvSpPr>
                  <a:spLocks/>
                </p:cNvSpPr>
                <p:nvPr/>
              </p:nvSpPr>
              <p:spPr bwMode="auto">
                <a:xfrm>
                  <a:off x="3076" y="3624"/>
                  <a:ext cx="64" cy="60"/>
                </a:xfrm>
                <a:custGeom>
                  <a:avLst/>
                  <a:gdLst>
                    <a:gd name="T0" fmla="*/ 8 w 64"/>
                    <a:gd name="T1" fmla="*/ 60 h 60"/>
                    <a:gd name="T2" fmla="*/ 0 w 64"/>
                    <a:gd name="T3" fmla="*/ 48 h 60"/>
                    <a:gd name="T4" fmla="*/ 56 w 64"/>
                    <a:gd name="T5" fmla="*/ 0 h 60"/>
                    <a:gd name="T6" fmla="*/ 64 w 64"/>
                    <a:gd name="T7" fmla="*/ 12 h 60"/>
                    <a:gd name="T8" fmla="*/ 16 w 64"/>
                    <a:gd name="T9" fmla="*/ 48 h 60"/>
                    <a:gd name="T10" fmla="*/ 8 w 64"/>
                    <a:gd name="T11" fmla="*/ 60 h 60"/>
                    <a:gd name="T12" fmla="*/ 8 w 6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60">
                      <a:moveTo>
                        <a:pt x="8" y="60"/>
                      </a:moveTo>
                      <a:lnTo>
                        <a:pt x="0" y="48"/>
                      </a:lnTo>
                      <a:lnTo>
                        <a:pt x="56" y="0"/>
                      </a:lnTo>
                      <a:lnTo>
                        <a:pt x="64" y="12"/>
                      </a:lnTo>
                      <a:lnTo>
                        <a:pt x="16" y="48"/>
                      </a:lnTo>
                      <a:lnTo>
                        <a:pt x="8" y="60"/>
                      </a:lnTo>
                      <a:lnTo>
                        <a:pt x="8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294"/>
                <p:cNvSpPr>
                  <a:spLocks/>
                </p:cNvSpPr>
                <p:nvPr/>
              </p:nvSpPr>
              <p:spPr bwMode="auto">
                <a:xfrm>
                  <a:off x="2372" y="3644"/>
                  <a:ext cx="12" cy="60"/>
                </a:xfrm>
                <a:custGeom>
                  <a:avLst/>
                  <a:gdLst>
                    <a:gd name="T0" fmla="*/ 0 w 12"/>
                    <a:gd name="T1" fmla="*/ 60 h 60"/>
                    <a:gd name="T2" fmla="*/ 12 w 12"/>
                    <a:gd name="T3" fmla="*/ 0 h 60"/>
                    <a:gd name="T4" fmla="*/ 0 w 12"/>
                    <a:gd name="T5" fmla="*/ 28 h 60"/>
                    <a:gd name="T6" fmla="*/ 0 w 12"/>
                    <a:gd name="T7" fmla="*/ 60 h 60"/>
                    <a:gd name="T8" fmla="*/ 0 w 12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60">
                      <a:moveTo>
                        <a:pt x="0" y="60"/>
                      </a:moveTo>
                      <a:lnTo>
                        <a:pt x="12" y="0"/>
                      </a:lnTo>
                      <a:lnTo>
                        <a:pt x="0" y="28"/>
                      </a:lnTo>
                      <a:lnTo>
                        <a:pt x="0" y="60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Freeform 295"/>
                <p:cNvSpPr>
                  <a:spLocks/>
                </p:cNvSpPr>
                <p:nvPr/>
              </p:nvSpPr>
              <p:spPr bwMode="auto">
                <a:xfrm>
                  <a:off x="2940" y="3644"/>
                  <a:ext cx="28" cy="28"/>
                </a:xfrm>
                <a:custGeom>
                  <a:avLst/>
                  <a:gdLst>
                    <a:gd name="T0" fmla="*/ 28 w 28"/>
                    <a:gd name="T1" fmla="*/ 0 h 28"/>
                    <a:gd name="T2" fmla="*/ 0 w 28"/>
                    <a:gd name="T3" fmla="*/ 28 h 28"/>
                    <a:gd name="T4" fmla="*/ 28 w 28"/>
                    <a:gd name="T5" fmla="*/ 0 h 28"/>
                    <a:gd name="T6" fmla="*/ 28 w 2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28">
                      <a:moveTo>
                        <a:pt x="28" y="0"/>
                      </a:moveTo>
                      <a:lnTo>
                        <a:pt x="0" y="28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296"/>
                <p:cNvSpPr>
                  <a:spLocks/>
                </p:cNvSpPr>
                <p:nvPr/>
              </p:nvSpPr>
              <p:spPr bwMode="auto">
                <a:xfrm>
                  <a:off x="3968" y="3644"/>
                  <a:ext cx="56" cy="30"/>
                </a:xfrm>
                <a:custGeom>
                  <a:avLst/>
                  <a:gdLst>
                    <a:gd name="T0" fmla="*/ 56 w 56"/>
                    <a:gd name="T1" fmla="*/ 0 h 30"/>
                    <a:gd name="T2" fmla="*/ 50 w 56"/>
                    <a:gd name="T3" fmla="*/ 2 h 30"/>
                    <a:gd name="T4" fmla="*/ 44 w 56"/>
                    <a:gd name="T5" fmla="*/ 4 h 30"/>
                    <a:gd name="T6" fmla="*/ 38 w 56"/>
                    <a:gd name="T7" fmla="*/ 8 h 30"/>
                    <a:gd name="T8" fmla="*/ 34 w 56"/>
                    <a:gd name="T9" fmla="*/ 14 h 30"/>
                    <a:gd name="T10" fmla="*/ 30 w 56"/>
                    <a:gd name="T11" fmla="*/ 18 h 30"/>
                    <a:gd name="T12" fmla="*/ 24 w 56"/>
                    <a:gd name="T13" fmla="*/ 24 h 30"/>
                    <a:gd name="T14" fmla="*/ 20 w 56"/>
                    <a:gd name="T15" fmla="*/ 28 h 30"/>
                    <a:gd name="T16" fmla="*/ 14 w 56"/>
                    <a:gd name="T17" fmla="*/ 30 h 30"/>
                    <a:gd name="T18" fmla="*/ 8 w 56"/>
                    <a:gd name="T19" fmla="*/ 30 h 30"/>
                    <a:gd name="T20" fmla="*/ 0 w 56"/>
                    <a:gd name="T21" fmla="*/ 28 h 30"/>
                    <a:gd name="T22" fmla="*/ 4 w 56"/>
                    <a:gd name="T23" fmla="*/ 24 h 30"/>
                    <a:gd name="T24" fmla="*/ 8 w 56"/>
                    <a:gd name="T25" fmla="*/ 20 h 30"/>
                    <a:gd name="T26" fmla="*/ 12 w 56"/>
                    <a:gd name="T27" fmla="*/ 16 h 30"/>
                    <a:gd name="T28" fmla="*/ 18 w 56"/>
                    <a:gd name="T29" fmla="*/ 12 h 30"/>
                    <a:gd name="T30" fmla="*/ 24 w 56"/>
                    <a:gd name="T31" fmla="*/ 8 h 30"/>
                    <a:gd name="T32" fmla="*/ 30 w 56"/>
                    <a:gd name="T33" fmla="*/ 6 h 30"/>
                    <a:gd name="T34" fmla="*/ 36 w 56"/>
                    <a:gd name="T35" fmla="*/ 4 h 30"/>
                    <a:gd name="T36" fmla="*/ 42 w 56"/>
                    <a:gd name="T37" fmla="*/ 2 h 30"/>
                    <a:gd name="T38" fmla="*/ 48 w 56"/>
                    <a:gd name="T39" fmla="*/ 0 h 30"/>
                    <a:gd name="T40" fmla="*/ 56 w 56"/>
                    <a:gd name="T41" fmla="*/ 0 h 30"/>
                    <a:gd name="T42" fmla="*/ 56 w 56"/>
                    <a:gd name="T4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6" h="30">
                      <a:moveTo>
                        <a:pt x="56" y="0"/>
                      </a:moveTo>
                      <a:lnTo>
                        <a:pt x="50" y="2"/>
                      </a:lnTo>
                      <a:lnTo>
                        <a:pt x="44" y="4"/>
                      </a:lnTo>
                      <a:lnTo>
                        <a:pt x="38" y="8"/>
                      </a:lnTo>
                      <a:lnTo>
                        <a:pt x="34" y="14"/>
                      </a:lnTo>
                      <a:lnTo>
                        <a:pt x="30" y="18"/>
                      </a:lnTo>
                      <a:lnTo>
                        <a:pt x="24" y="24"/>
                      </a:lnTo>
                      <a:lnTo>
                        <a:pt x="20" y="28"/>
                      </a:lnTo>
                      <a:lnTo>
                        <a:pt x="14" y="30"/>
                      </a:lnTo>
                      <a:lnTo>
                        <a:pt x="8" y="30"/>
                      </a:lnTo>
                      <a:lnTo>
                        <a:pt x="0" y="28"/>
                      </a:lnTo>
                      <a:lnTo>
                        <a:pt x="4" y="24"/>
                      </a:lnTo>
                      <a:lnTo>
                        <a:pt x="8" y="20"/>
                      </a:lnTo>
                      <a:lnTo>
                        <a:pt x="12" y="16"/>
                      </a:lnTo>
                      <a:lnTo>
                        <a:pt x="18" y="12"/>
                      </a:lnTo>
                      <a:lnTo>
                        <a:pt x="24" y="8"/>
                      </a:lnTo>
                      <a:lnTo>
                        <a:pt x="30" y="6"/>
                      </a:lnTo>
                      <a:lnTo>
                        <a:pt x="36" y="4"/>
                      </a:lnTo>
                      <a:lnTo>
                        <a:pt x="42" y="2"/>
                      </a:lnTo>
                      <a:lnTo>
                        <a:pt x="48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297"/>
                <p:cNvSpPr>
                  <a:spLocks/>
                </p:cNvSpPr>
                <p:nvPr/>
              </p:nvSpPr>
              <p:spPr bwMode="auto">
                <a:xfrm>
                  <a:off x="2408" y="3656"/>
                  <a:ext cx="52" cy="122"/>
                </a:xfrm>
                <a:custGeom>
                  <a:avLst/>
                  <a:gdLst>
                    <a:gd name="T0" fmla="*/ 4 w 52"/>
                    <a:gd name="T1" fmla="*/ 64 h 122"/>
                    <a:gd name="T2" fmla="*/ 10 w 52"/>
                    <a:gd name="T3" fmla="*/ 72 h 122"/>
                    <a:gd name="T4" fmla="*/ 16 w 52"/>
                    <a:gd name="T5" fmla="*/ 78 h 122"/>
                    <a:gd name="T6" fmla="*/ 20 w 52"/>
                    <a:gd name="T7" fmla="*/ 82 h 122"/>
                    <a:gd name="T8" fmla="*/ 22 w 52"/>
                    <a:gd name="T9" fmla="*/ 86 h 122"/>
                    <a:gd name="T10" fmla="*/ 24 w 52"/>
                    <a:gd name="T11" fmla="*/ 88 h 122"/>
                    <a:gd name="T12" fmla="*/ 24 w 52"/>
                    <a:gd name="T13" fmla="*/ 92 h 122"/>
                    <a:gd name="T14" fmla="*/ 24 w 52"/>
                    <a:gd name="T15" fmla="*/ 94 h 122"/>
                    <a:gd name="T16" fmla="*/ 20 w 52"/>
                    <a:gd name="T17" fmla="*/ 100 h 122"/>
                    <a:gd name="T18" fmla="*/ 18 w 52"/>
                    <a:gd name="T19" fmla="*/ 104 h 122"/>
                    <a:gd name="T20" fmla="*/ 12 w 52"/>
                    <a:gd name="T21" fmla="*/ 112 h 122"/>
                    <a:gd name="T22" fmla="*/ 12 w 52"/>
                    <a:gd name="T23" fmla="*/ 118 h 122"/>
                    <a:gd name="T24" fmla="*/ 12 w 52"/>
                    <a:gd name="T25" fmla="*/ 120 h 122"/>
                    <a:gd name="T26" fmla="*/ 12 w 52"/>
                    <a:gd name="T27" fmla="*/ 122 h 122"/>
                    <a:gd name="T28" fmla="*/ 12 w 52"/>
                    <a:gd name="T29" fmla="*/ 120 h 122"/>
                    <a:gd name="T30" fmla="*/ 14 w 52"/>
                    <a:gd name="T31" fmla="*/ 118 h 122"/>
                    <a:gd name="T32" fmla="*/ 14 w 52"/>
                    <a:gd name="T33" fmla="*/ 114 h 122"/>
                    <a:gd name="T34" fmla="*/ 16 w 52"/>
                    <a:gd name="T35" fmla="*/ 110 h 122"/>
                    <a:gd name="T36" fmla="*/ 18 w 52"/>
                    <a:gd name="T37" fmla="*/ 108 h 122"/>
                    <a:gd name="T38" fmla="*/ 20 w 52"/>
                    <a:gd name="T39" fmla="*/ 106 h 122"/>
                    <a:gd name="T40" fmla="*/ 24 w 52"/>
                    <a:gd name="T41" fmla="*/ 104 h 122"/>
                    <a:gd name="T42" fmla="*/ 12 w 52"/>
                    <a:gd name="T43" fmla="*/ 98 h 122"/>
                    <a:gd name="T44" fmla="*/ 6 w 52"/>
                    <a:gd name="T45" fmla="*/ 92 h 122"/>
                    <a:gd name="T46" fmla="*/ 2 w 52"/>
                    <a:gd name="T47" fmla="*/ 84 h 122"/>
                    <a:gd name="T48" fmla="*/ 0 w 52"/>
                    <a:gd name="T49" fmla="*/ 76 h 122"/>
                    <a:gd name="T50" fmla="*/ 0 w 52"/>
                    <a:gd name="T51" fmla="*/ 70 h 122"/>
                    <a:gd name="T52" fmla="*/ 2 w 52"/>
                    <a:gd name="T53" fmla="*/ 62 h 122"/>
                    <a:gd name="T54" fmla="*/ 4 w 52"/>
                    <a:gd name="T55" fmla="*/ 54 h 122"/>
                    <a:gd name="T56" fmla="*/ 8 w 52"/>
                    <a:gd name="T57" fmla="*/ 44 h 122"/>
                    <a:gd name="T58" fmla="*/ 10 w 52"/>
                    <a:gd name="T59" fmla="*/ 36 h 122"/>
                    <a:gd name="T60" fmla="*/ 12 w 52"/>
                    <a:gd name="T61" fmla="*/ 28 h 122"/>
                    <a:gd name="T62" fmla="*/ 52 w 52"/>
                    <a:gd name="T63" fmla="*/ 0 h 122"/>
                    <a:gd name="T64" fmla="*/ 50 w 52"/>
                    <a:gd name="T65" fmla="*/ 8 h 122"/>
                    <a:gd name="T66" fmla="*/ 46 w 52"/>
                    <a:gd name="T67" fmla="*/ 14 h 122"/>
                    <a:gd name="T68" fmla="*/ 40 w 52"/>
                    <a:gd name="T69" fmla="*/ 20 h 122"/>
                    <a:gd name="T70" fmla="*/ 34 w 52"/>
                    <a:gd name="T71" fmla="*/ 26 h 122"/>
                    <a:gd name="T72" fmla="*/ 28 w 52"/>
                    <a:gd name="T73" fmla="*/ 32 h 122"/>
                    <a:gd name="T74" fmla="*/ 22 w 52"/>
                    <a:gd name="T75" fmla="*/ 38 h 122"/>
                    <a:gd name="T76" fmla="*/ 16 w 52"/>
                    <a:gd name="T77" fmla="*/ 44 h 122"/>
                    <a:gd name="T78" fmla="*/ 10 w 52"/>
                    <a:gd name="T79" fmla="*/ 50 h 122"/>
                    <a:gd name="T80" fmla="*/ 6 w 52"/>
                    <a:gd name="T81" fmla="*/ 58 h 122"/>
                    <a:gd name="T82" fmla="*/ 4 w 52"/>
                    <a:gd name="T83" fmla="*/ 64 h 122"/>
                    <a:gd name="T84" fmla="*/ 4 w 52"/>
                    <a:gd name="T85" fmla="*/ 64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2" h="122">
                      <a:moveTo>
                        <a:pt x="4" y="64"/>
                      </a:moveTo>
                      <a:lnTo>
                        <a:pt x="10" y="72"/>
                      </a:lnTo>
                      <a:lnTo>
                        <a:pt x="16" y="78"/>
                      </a:lnTo>
                      <a:lnTo>
                        <a:pt x="20" y="82"/>
                      </a:lnTo>
                      <a:lnTo>
                        <a:pt x="22" y="86"/>
                      </a:lnTo>
                      <a:lnTo>
                        <a:pt x="24" y="88"/>
                      </a:lnTo>
                      <a:lnTo>
                        <a:pt x="24" y="92"/>
                      </a:lnTo>
                      <a:lnTo>
                        <a:pt x="24" y="94"/>
                      </a:lnTo>
                      <a:lnTo>
                        <a:pt x="20" y="100"/>
                      </a:lnTo>
                      <a:lnTo>
                        <a:pt x="18" y="104"/>
                      </a:lnTo>
                      <a:lnTo>
                        <a:pt x="12" y="112"/>
                      </a:lnTo>
                      <a:lnTo>
                        <a:pt x="12" y="118"/>
                      </a:lnTo>
                      <a:lnTo>
                        <a:pt x="12" y="120"/>
                      </a:lnTo>
                      <a:lnTo>
                        <a:pt x="12" y="122"/>
                      </a:lnTo>
                      <a:lnTo>
                        <a:pt x="12" y="120"/>
                      </a:lnTo>
                      <a:lnTo>
                        <a:pt x="14" y="118"/>
                      </a:lnTo>
                      <a:lnTo>
                        <a:pt x="14" y="114"/>
                      </a:lnTo>
                      <a:lnTo>
                        <a:pt x="16" y="110"/>
                      </a:lnTo>
                      <a:lnTo>
                        <a:pt x="18" y="108"/>
                      </a:lnTo>
                      <a:lnTo>
                        <a:pt x="20" y="106"/>
                      </a:lnTo>
                      <a:lnTo>
                        <a:pt x="24" y="104"/>
                      </a:lnTo>
                      <a:lnTo>
                        <a:pt x="12" y="98"/>
                      </a:lnTo>
                      <a:lnTo>
                        <a:pt x="6" y="92"/>
                      </a:lnTo>
                      <a:lnTo>
                        <a:pt x="2" y="84"/>
                      </a:lnTo>
                      <a:lnTo>
                        <a:pt x="0" y="76"/>
                      </a:lnTo>
                      <a:lnTo>
                        <a:pt x="0" y="70"/>
                      </a:lnTo>
                      <a:lnTo>
                        <a:pt x="2" y="62"/>
                      </a:lnTo>
                      <a:lnTo>
                        <a:pt x="4" y="54"/>
                      </a:lnTo>
                      <a:lnTo>
                        <a:pt x="8" y="44"/>
                      </a:lnTo>
                      <a:lnTo>
                        <a:pt x="10" y="36"/>
                      </a:lnTo>
                      <a:lnTo>
                        <a:pt x="12" y="28"/>
                      </a:lnTo>
                      <a:lnTo>
                        <a:pt x="52" y="0"/>
                      </a:lnTo>
                      <a:lnTo>
                        <a:pt x="50" y="8"/>
                      </a:lnTo>
                      <a:lnTo>
                        <a:pt x="46" y="14"/>
                      </a:lnTo>
                      <a:lnTo>
                        <a:pt x="40" y="20"/>
                      </a:lnTo>
                      <a:lnTo>
                        <a:pt x="34" y="26"/>
                      </a:lnTo>
                      <a:lnTo>
                        <a:pt x="28" y="32"/>
                      </a:lnTo>
                      <a:lnTo>
                        <a:pt x="22" y="38"/>
                      </a:lnTo>
                      <a:lnTo>
                        <a:pt x="16" y="44"/>
                      </a:lnTo>
                      <a:lnTo>
                        <a:pt x="10" y="50"/>
                      </a:lnTo>
                      <a:lnTo>
                        <a:pt x="6" y="58"/>
                      </a:lnTo>
                      <a:lnTo>
                        <a:pt x="4" y="64"/>
                      </a:lnTo>
                      <a:lnTo>
                        <a:pt x="4" y="6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" name="Freeform 298"/>
                <p:cNvSpPr>
                  <a:spLocks/>
                </p:cNvSpPr>
                <p:nvPr/>
              </p:nvSpPr>
              <p:spPr bwMode="auto">
                <a:xfrm>
                  <a:off x="2804" y="3656"/>
                  <a:ext cx="60" cy="76"/>
                </a:xfrm>
                <a:custGeom>
                  <a:avLst/>
                  <a:gdLst>
                    <a:gd name="T0" fmla="*/ 60 w 60"/>
                    <a:gd name="T1" fmla="*/ 28 h 76"/>
                    <a:gd name="T2" fmla="*/ 12 w 60"/>
                    <a:gd name="T3" fmla="*/ 76 h 76"/>
                    <a:gd name="T4" fmla="*/ 6 w 60"/>
                    <a:gd name="T5" fmla="*/ 76 h 76"/>
                    <a:gd name="T6" fmla="*/ 6 w 60"/>
                    <a:gd name="T7" fmla="*/ 74 h 76"/>
                    <a:gd name="T8" fmla="*/ 6 w 60"/>
                    <a:gd name="T9" fmla="*/ 70 h 76"/>
                    <a:gd name="T10" fmla="*/ 10 w 60"/>
                    <a:gd name="T11" fmla="*/ 66 h 76"/>
                    <a:gd name="T12" fmla="*/ 14 w 60"/>
                    <a:gd name="T13" fmla="*/ 62 h 76"/>
                    <a:gd name="T14" fmla="*/ 16 w 60"/>
                    <a:gd name="T15" fmla="*/ 58 h 76"/>
                    <a:gd name="T16" fmla="*/ 18 w 60"/>
                    <a:gd name="T17" fmla="*/ 54 h 76"/>
                    <a:gd name="T18" fmla="*/ 16 w 60"/>
                    <a:gd name="T19" fmla="*/ 52 h 76"/>
                    <a:gd name="T20" fmla="*/ 10 w 60"/>
                    <a:gd name="T21" fmla="*/ 48 h 76"/>
                    <a:gd name="T22" fmla="*/ 0 w 60"/>
                    <a:gd name="T23" fmla="*/ 48 h 76"/>
                    <a:gd name="T24" fmla="*/ 48 w 60"/>
                    <a:gd name="T25" fmla="*/ 0 h 76"/>
                    <a:gd name="T26" fmla="*/ 32 w 60"/>
                    <a:gd name="T27" fmla="*/ 28 h 76"/>
                    <a:gd name="T28" fmla="*/ 60 w 60"/>
                    <a:gd name="T29" fmla="*/ 28 h 76"/>
                    <a:gd name="T30" fmla="*/ 60 w 60"/>
                    <a:gd name="T31" fmla="*/ 2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" h="76">
                      <a:moveTo>
                        <a:pt x="60" y="28"/>
                      </a:moveTo>
                      <a:lnTo>
                        <a:pt x="12" y="76"/>
                      </a:lnTo>
                      <a:lnTo>
                        <a:pt x="6" y="76"/>
                      </a:lnTo>
                      <a:lnTo>
                        <a:pt x="6" y="74"/>
                      </a:lnTo>
                      <a:lnTo>
                        <a:pt x="6" y="70"/>
                      </a:lnTo>
                      <a:lnTo>
                        <a:pt x="10" y="66"/>
                      </a:lnTo>
                      <a:lnTo>
                        <a:pt x="14" y="62"/>
                      </a:lnTo>
                      <a:lnTo>
                        <a:pt x="16" y="58"/>
                      </a:lnTo>
                      <a:lnTo>
                        <a:pt x="18" y="54"/>
                      </a:lnTo>
                      <a:lnTo>
                        <a:pt x="16" y="52"/>
                      </a:lnTo>
                      <a:lnTo>
                        <a:pt x="10" y="48"/>
                      </a:lnTo>
                      <a:lnTo>
                        <a:pt x="0" y="48"/>
                      </a:lnTo>
                      <a:lnTo>
                        <a:pt x="48" y="0"/>
                      </a:lnTo>
                      <a:lnTo>
                        <a:pt x="32" y="28"/>
                      </a:lnTo>
                      <a:lnTo>
                        <a:pt x="60" y="28"/>
                      </a:lnTo>
                      <a:lnTo>
                        <a:pt x="6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Freeform 299"/>
                <p:cNvSpPr>
                  <a:spLocks/>
                </p:cNvSpPr>
                <p:nvPr/>
              </p:nvSpPr>
              <p:spPr bwMode="auto">
                <a:xfrm>
                  <a:off x="3764" y="3656"/>
                  <a:ext cx="32" cy="48"/>
                </a:xfrm>
                <a:custGeom>
                  <a:avLst/>
                  <a:gdLst>
                    <a:gd name="T0" fmla="*/ 0 w 32"/>
                    <a:gd name="T1" fmla="*/ 48 h 48"/>
                    <a:gd name="T2" fmla="*/ 20 w 32"/>
                    <a:gd name="T3" fmla="*/ 0 h 48"/>
                    <a:gd name="T4" fmla="*/ 32 w 32"/>
                    <a:gd name="T5" fmla="*/ 8 h 48"/>
                    <a:gd name="T6" fmla="*/ 0 w 32"/>
                    <a:gd name="T7" fmla="*/ 48 h 48"/>
                    <a:gd name="T8" fmla="*/ 0 w 32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8">
                      <a:moveTo>
                        <a:pt x="0" y="48"/>
                      </a:moveTo>
                      <a:lnTo>
                        <a:pt x="20" y="0"/>
                      </a:lnTo>
                      <a:lnTo>
                        <a:pt x="32" y="8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" name="Freeform 300"/>
                <p:cNvSpPr>
                  <a:spLocks/>
                </p:cNvSpPr>
                <p:nvPr/>
              </p:nvSpPr>
              <p:spPr bwMode="auto">
                <a:xfrm>
                  <a:off x="2660" y="3664"/>
                  <a:ext cx="88" cy="76"/>
                </a:xfrm>
                <a:custGeom>
                  <a:avLst/>
                  <a:gdLst>
                    <a:gd name="T0" fmla="*/ 68 w 88"/>
                    <a:gd name="T1" fmla="*/ 40 h 76"/>
                    <a:gd name="T2" fmla="*/ 0 w 88"/>
                    <a:gd name="T3" fmla="*/ 76 h 76"/>
                    <a:gd name="T4" fmla="*/ 12 w 88"/>
                    <a:gd name="T5" fmla="*/ 70 h 76"/>
                    <a:gd name="T6" fmla="*/ 22 w 88"/>
                    <a:gd name="T7" fmla="*/ 62 h 76"/>
                    <a:gd name="T8" fmla="*/ 32 w 88"/>
                    <a:gd name="T9" fmla="*/ 54 h 76"/>
                    <a:gd name="T10" fmla="*/ 40 w 88"/>
                    <a:gd name="T11" fmla="*/ 46 h 76"/>
                    <a:gd name="T12" fmla="*/ 46 w 88"/>
                    <a:gd name="T13" fmla="*/ 38 h 76"/>
                    <a:gd name="T14" fmla="*/ 54 w 88"/>
                    <a:gd name="T15" fmla="*/ 30 h 76"/>
                    <a:gd name="T16" fmla="*/ 62 w 88"/>
                    <a:gd name="T17" fmla="*/ 22 h 76"/>
                    <a:gd name="T18" fmla="*/ 70 w 88"/>
                    <a:gd name="T19" fmla="*/ 14 h 76"/>
                    <a:gd name="T20" fmla="*/ 78 w 88"/>
                    <a:gd name="T21" fmla="*/ 6 h 76"/>
                    <a:gd name="T22" fmla="*/ 88 w 88"/>
                    <a:gd name="T23" fmla="*/ 0 h 76"/>
                    <a:gd name="T24" fmla="*/ 60 w 88"/>
                    <a:gd name="T25" fmla="*/ 28 h 76"/>
                    <a:gd name="T26" fmla="*/ 68 w 88"/>
                    <a:gd name="T27" fmla="*/ 40 h 76"/>
                    <a:gd name="T28" fmla="*/ 68 w 88"/>
                    <a:gd name="T29" fmla="*/ 4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8" h="76">
                      <a:moveTo>
                        <a:pt x="68" y="40"/>
                      </a:moveTo>
                      <a:lnTo>
                        <a:pt x="0" y="76"/>
                      </a:lnTo>
                      <a:lnTo>
                        <a:pt x="12" y="70"/>
                      </a:lnTo>
                      <a:lnTo>
                        <a:pt x="22" y="62"/>
                      </a:lnTo>
                      <a:lnTo>
                        <a:pt x="32" y="54"/>
                      </a:lnTo>
                      <a:lnTo>
                        <a:pt x="40" y="46"/>
                      </a:lnTo>
                      <a:lnTo>
                        <a:pt x="46" y="38"/>
                      </a:lnTo>
                      <a:lnTo>
                        <a:pt x="54" y="30"/>
                      </a:lnTo>
                      <a:lnTo>
                        <a:pt x="62" y="22"/>
                      </a:lnTo>
                      <a:lnTo>
                        <a:pt x="70" y="14"/>
                      </a:lnTo>
                      <a:lnTo>
                        <a:pt x="78" y="6"/>
                      </a:lnTo>
                      <a:lnTo>
                        <a:pt x="88" y="0"/>
                      </a:lnTo>
                      <a:lnTo>
                        <a:pt x="60" y="28"/>
                      </a:lnTo>
                      <a:lnTo>
                        <a:pt x="68" y="40"/>
                      </a:lnTo>
                      <a:lnTo>
                        <a:pt x="68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" name="Freeform 301"/>
                <p:cNvSpPr>
                  <a:spLocks/>
                </p:cNvSpPr>
                <p:nvPr/>
              </p:nvSpPr>
              <p:spPr bwMode="auto">
                <a:xfrm>
                  <a:off x="3976" y="3672"/>
                  <a:ext cx="68" cy="60"/>
                </a:xfrm>
                <a:custGeom>
                  <a:avLst/>
                  <a:gdLst>
                    <a:gd name="T0" fmla="*/ 20 w 68"/>
                    <a:gd name="T1" fmla="*/ 60 h 60"/>
                    <a:gd name="T2" fmla="*/ 0 w 68"/>
                    <a:gd name="T3" fmla="*/ 60 h 60"/>
                    <a:gd name="T4" fmla="*/ 68 w 68"/>
                    <a:gd name="T5" fmla="*/ 0 h 60"/>
                    <a:gd name="T6" fmla="*/ 68 w 68"/>
                    <a:gd name="T7" fmla="*/ 6 h 60"/>
                    <a:gd name="T8" fmla="*/ 66 w 68"/>
                    <a:gd name="T9" fmla="*/ 10 h 60"/>
                    <a:gd name="T10" fmla="*/ 62 w 68"/>
                    <a:gd name="T11" fmla="*/ 16 h 60"/>
                    <a:gd name="T12" fmla="*/ 58 w 68"/>
                    <a:gd name="T13" fmla="*/ 22 h 60"/>
                    <a:gd name="T14" fmla="*/ 52 w 68"/>
                    <a:gd name="T15" fmla="*/ 28 h 60"/>
                    <a:gd name="T16" fmla="*/ 46 w 68"/>
                    <a:gd name="T17" fmla="*/ 34 h 60"/>
                    <a:gd name="T18" fmla="*/ 40 w 68"/>
                    <a:gd name="T19" fmla="*/ 40 h 60"/>
                    <a:gd name="T20" fmla="*/ 32 w 68"/>
                    <a:gd name="T21" fmla="*/ 46 h 60"/>
                    <a:gd name="T22" fmla="*/ 26 w 68"/>
                    <a:gd name="T23" fmla="*/ 54 h 60"/>
                    <a:gd name="T24" fmla="*/ 20 w 68"/>
                    <a:gd name="T25" fmla="*/ 60 h 60"/>
                    <a:gd name="T26" fmla="*/ 20 w 68"/>
                    <a:gd name="T27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8" h="60">
                      <a:moveTo>
                        <a:pt x="20" y="60"/>
                      </a:moveTo>
                      <a:lnTo>
                        <a:pt x="0" y="60"/>
                      </a:lnTo>
                      <a:lnTo>
                        <a:pt x="68" y="0"/>
                      </a:lnTo>
                      <a:lnTo>
                        <a:pt x="68" y="6"/>
                      </a:lnTo>
                      <a:lnTo>
                        <a:pt x="66" y="10"/>
                      </a:lnTo>
                      <a:lnTo>
                        <a:pt x="62" y="16"/>
                      </a:lnTo>
                      <a:lnTo>
                        <a:pt x="58" y="22"/>
                      </a:lnTo>
                      <a:lnTo>
                        <a:pt x="52" y="28"/>
                      </a:lnTo>
                      <a:lnTo>
                        <a:pt x="46" y="34"/>
                      </a:lnTo>
                      <a:lnTo>
                        <a:pt x="40" y="40"/>
                      </a:lnTo>
                      <a:lnTo>
                        <a:pt x="32" y="46"/>
                      </a:lnTo>
                      <a:lnTo>
                        <a:pt x="26" y="54"/>
                      </a:lnTo>
                      <a:lnTo>
                        <a:pt x="20" y="60"/>
                      </a:lnTo>
                      <a:lnTo>
                        <a:pt x="2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Freeform 302"/>
                <p:cNvSpPr>
                  <a:spLocks/>
                </p:cNvSpPr>
                <p:nvPr/>
              </p:nvSpPr>
              <p:spPr bwMode="auto">
                <a:xfrm>
                  <a:off x="1634" y="3684"/>
                  <a:ext cx="38" cy="164"/>
                </a:xfrm>
                <a:custGeom>
                  <a:avLst/>
                  <a:gdLst>
                    <a:gd name="T0" fmla="*/ 38 w 38"/>
                    <a:gd name="T1" fmla="*/ 164 h 164"/>
                    <a:gd name="T2" fmla="*/ 26 w 38"/>
                    <a:gd name="T3" fmla="*/ 154 h 164"/>
                    <a:gd name="T4" fmla="*/ 16 w 38"/>
                    <a:gd name="T5" fmla="*/ 142 h 164"/>
                    <a:gd name="T6" fmla="*/ 8 w 38"/>
                    <a:gd name="T7" fmla="*/ 126 h 164"/>
                    <a:gd name="T8" fmla="*/ 4 w 38"/>
                    <a:gd name="T9" fmla="*/ 110 h 164"/>
                    <a:gd name="T10" fmla="*/ 0 w 38"/>
                    <a:gd name="T11" fmla="*/ 92 h 164"/>
                    <a:gd name="T12" fmla="*/ 0 w 38"/>
                    <a:gd name="T13" fmla="*/ 74 h 164"/>
                    <a:gd name="T14" fmla="*/ 2 w 38"/>
                    <a:gd name="T15" fmla="*/ 56 h 164"/>
                    <a:gd name="T16" fmla="*/ 4 w 38"/>
                    <a:gd name="T17" fmla="*/ 38 h 164"/>
                    <a:gd name="T18" fmla="*/ 10 w 38"/>
                    <a:gd name="T19" fmla="*/ 22 h 164"/>
                    <a:gd name="T20" fmla="*/ 18 w 38"/>
                    <a:gd name="T21" fmla="*/ 8 h 164"/>
                    <a:gd name="T22" fmla="*/ 30 w 38"/>
                    <a:gd name="T23" fmla="*/ 0 h 164"/>
                    <a:gd name="T24" fmla="*/ 24 w 38"/>
                    <a:gd name="T25" fmla="*/ 16 h 164"/>
                    <a:gd name="T26" fmla="*/ 20 w 38"/>
                    <a:gd name="T27" fmla="*/ 30 h 164"/>
                    <a:gd name="T28" fmla="*/ 20 w 38"/>
                    <a:gd name="T29" fmla="*/ 44 h 164"/>
                    <a:gd name="T30" fmla="*/ 20 w 38"/>
                    <a:gd name="T31" fmla="*/ 58 h 164"/>
                    <a:gd name="T32" fmla="*/ 24 w 38"/>
                    <a:gd name="T33" fmla="*/ 74 h 164"/>
                    <a:gd name="T34" fmla="*/ 26 w 38"/>
                    <a:gd name="T35" fmla="*/ 88 h 164"/>
                    <a:gd name="T36" fmla="*/ 30 w 38"/>
                    <a:gd name="T37" fmla="*/ 106 h 164"/>
                    <a:gd name="T38" fmla="*/ 34 w 38"/>
                    <a:gd name="T39" fmla="*/ 122 h 164"/>
                    <a:gd name="T40" fmla="*/ 36 w 38"/>
                    <a:gd name="T41" fmla="*/ 142 h 164"/>
                    <a:gd name="T42" fmla="*/ 38 w 38"/>
                    <a:gd name="T43" fmla="*/ 164 h 164"/>
                    <a:gd name="T44" fmla="*/ 38 w 38"/>
                    <a:gd name="T45" fmla="*/ 164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8" h="164">
                      <a:moveTo>
                        <a:pt x="38" y="164"/>
                      </a:moveTo>
                      <a:lnTo>
                        <a:pt x="26" y="154"/>
                      </a:lnTo>
                      <a:lnTo>
                        <a:pt x="16" y="142"/>
                      </a:lnTo>
                      <a:lnTo>
                        <a:pt x="8" y="126"/>
                      </a:lnTo>
                      <a:lnTo>
                        <a:pt x="4" y="110"/>
                      </a:lnTo>
                      <a:lnTo>
                        <a:pt x="0" y="92"/>
                      </a:lnTo>
                      <a:lnTo>
                        <a:pt x="0" y="74"/>
                      </a:lnTo>
                      <a:lnTo>
                        <a:pt x="2" y="56"/>
                      </a:lnTo>
                      <a:lnTo>
                        <a:pt x="4" y="38"/>
                      </a:lnTo>
                      <a:lnTo>
                        <a:pt x="10" y="22"/>
                      </a:lnTo>
                      <a:lnTo>
                        <a:pt x="18" y="8"/>
                      </a:lnTo>
                      <a:lnTo>
                        <a:pt x="30" y="0"/>
                      </a:lnTo>
                      <a:lnTo>
                        <a:pt x="24" y="16"/>
                      </a:lnTo>
                      <a:lnTo>
                        <a:pt x="20" y="30"/>
                      </a:lnTo>
                      <a:lnTo>
                        <a:pt x="20" y="44"/>
                      </a:lnTo>
                      <a:lnTo>
                        <a:pt x="20" y="58"/>
                      </a:lnTo>
                      <a:lnTo>
                        <a:pt x="24" y="74"/>
                      </a:lnTo>
                      <a:lnTo>
                        <a:pt x="26" y="88"/>
                      </a:lnTo>
                      <a:lnTo>
                        <a:pt x="30" y="106"/>
                      </a:lnTo>
                      <a:lnTo>
                        <a:pt x="34" y="122"/>
                      </a:lnTo>
                      <a:lnTo>
                        <a:pt x="36" y="142"/>
                      </a:lnTo>
                      <a:lnTo>
                        <a:pt x="38" y="164"/>
                      </a:lnTo>
                      <a:lnTo>
                        <a:pt x="38" y="16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" name="Freeform 303"/>
                <p:cNvSpPr>
                  <a:spLocks/>
                </p:cNvSpPr>
                <p:nvPr/>
              </p:nvSpPr>
              <p:spPr bwMode="auto">
                <a:xfrm>
                  <a:off x="3892" y="3684"/>
                  <a:ext cx="48" cy="68"/>
                </a:xfrm>
                <a:custGeom>
                  <a:avLst/>
                  <a:gdLst>
                    <a:gd name="T0" fmla="*/ 48 w 48"/>
                    <a:gd name="T1" fmla="*/ 0 h 68"/>
                    <a:gd name="T2" fmla="*/ 44 w 48"/>
                    <a:gd name="T3" fmla="*/ 0 h 68"/>
                    <a:gd name="T4" fmla="*/ 42 w 48"/>
                    <a:gd name="T5" fmla="*/ 0 h 68"/>
                    <a:gd name="T6" fmla="*/ 38 w 48"/>
                    <a:gd name="T7" fmla="*/ 0 h 68"/>
                    <a:gd name="T8" fmla="*/ 36 w 48"/>
                    <a:gd name="T9" fmla="*/ 0 h 68"/>
                    <a:gd name="T10" fmla="*/ 34 w 48"/>
                    <a:gd name="T11" fmla="*/ 2 h 68"/>
                    <a:gd name="T12" fmla="*/ 34 w 48"/>
                    <a:gd name="T13" fmla="*/ 2 h 68"/>
                    <a:gd name="T14" fmla="*/ 32 w 48"/>
                    <a:gd name="T15" fmla="*/ 4 h 68"/>
                    <a:gd name="T16" fmla="*/ 30 w 48"/>
                    <a:gd name="T17" fmla="*/ 6 h 68"/>
                    <a:gd name="T18" fmla="*/ 30 w 48"/>
                    <a:gd name="T19" fmla="*/ 6 h 68"/>
                    <a:gd name="T20" fmla="*/ 28 w 48"/>
                    <a:gd name="T21" fmla="*/ 8 h 68"/>
                    <a:gd name="T22" fmla="*/ 30 w 48"/>
                    <a:gd name="T23" fmla="*/ 10 h 68"/>
                    <a:gd name="T24" fmla="*/ 30 w 48"/>
                    <a:gd name="T25" fmla="*/ 10 h 68"/>
                    <a:gd name="T26" fmla="*/ 32 w 48"/>
                    <a:gd name="T27" fmla="*/ 12 h 68"/>
                    <a:gd name="T28" fmla="*/ 34 w 48"/>
                    <a:gd name="T29" fmla="*/ 14 h 68"/>
                    <a:gd name="T30" fmla="*/ 34 w 48"/>
                    <a:gd name="T31" fmla="*/ 16 h 68"/>
                    <a:gd name="T32" fmla="*/ 36 w 48"/>
                    <a:gd name="T33" fmla="*/ 18 h 68"/>
                    <a:gd name="T34" fmla="*/ 38 w 48"/>
                    <a:gd name="T35" fmla="*/ 18 h 68"/>
                    <a:gd name="T36" fmla="*/ 42 w 48"/>
                    <a:gd name="T37" fmla="*/ 20 h 68"/>
                    <a:gd name="T38" fmla="*/ 44 w 48"/>
                    <a:gd name="T39" fmla="*/ 20 h 68"/>
                    <a:gd name="T40" fmla="*/ 48 w 48"/>
                    <a:gd name="T41" fmla="*/ 20 h 68"/>
                    <a:gd name="T42" fmla="*/ 0 w 48"/>
                    <a:gd name="T43" fmla="*/ 68 h 68"/>
                    <a:gd name="T44" fmla="*/ 0 w 48"/>
                    <a:gd name="T45" fmla="*/ 64 h 68"/>
                    <a:gd name="T46" fmla="*/ 0 w 48"/>
                    <a:gd name="T47" fmla="*/ 58 h 68"/>
                    <a:gd name="T48" fmla="*/ 2 w 48"/>
                    <a:gd name="T49" fmla="*/ 48 h 68"/>
                    <a:gd name="T50" fmla="*/ 2 w 48"/>
                    <a:gd name="T51" fmla="*/ 38 h 68"/>
                    <a:gd name="T52" fmla="*/ 6 w 48"/>
                    <a:gd name="T53" fmla="*/ 28 h 68"/>
                    <a:gd name="T54" fmla="*/ 10 w 48"/>
                    <a:gd name="T55" fmla="*/ 18 h 68"/>
                    <a:gd name="T56" fmla="*/ 16 w 48"/>
                    <a:gd name="T57" fmla="*/ 10 h 68"/>
                    <a:gd name="T58" fmla="*/ 24 w 48"/>
                    <a:gd name="T59" fmla="*/ 4 h 68"/>
                    <a:gd name="T60" fmla="*/ 34 w 48"/>
                    <a:gd name="T61" fmla="*/ 0 h 68"/>
                    <a:gd name="T62" fmla="*/ 48 w 48"/>
                    <a:gd name="T63" fmla="*/ 0 h 68"/>
                    <a:gd name="T64" fmla="*/ 48 w 48"/>
                    <a:gd name="T65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" h="68">
                      <a:moveTo>
                        <a:pt x="48" y="0"/>
                      </a:move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8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2"/>
                      </a:lnTo>
                      <a:lnTo>
                        <a:pt x="34" y="14"/>
                      </a:lnTo>
                      <a:lnTo>
                        <a:pt x="34" y="16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42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0" y="68"/>
                      </a:lnTo>
                      <a:lnTo>
                        <a:pt x="0" y="64"/>
                      </a:lnTo>
                      <a:lnTo>
                        <a:pt x="0" y="58"/>
                      </a:lnTo>
                      <a:lnTo>
                        <a:pt x="2" y="48"/>
                      </a:lnTo>
                      <a:lnTo>
                        <a:pt x="2" y="38"/>
                      </a:lnTo>
                      <a:lnTo>
                        <a:pt x="6" y="28"/>
                      </a:lnTo>
                      <a:lnTo>
                        <a:pt x="10" y="18"/>
                      </a:lnTo>
                      <a:lnTo>
                        <a:pt x="16" y="10"/>
                      </a:lnTo>
                      <a:lnTo>
                        <a:pt x="24" y="4"/>
                      </a:lnTo>
                      <a:lnTo>
                        <a:pt x="34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304"/>
                <p:cNvSpPr>
                  <a:spLocks/>
                </p:cNvSpPr>
                <p:nvPr/>
              </p:nvSpPr>
              <p:spPr bwMode="auto">
                <a:xfrm>
                  <a:off x="4612" y="3684"/>
                  <a:ext cx="208" cy="80"/>
                </a:xfrm>
                <a:custGeom>
                  <a:avLst/>
                  <a:gdLst>
                    <a:gd name="T0" fmla="*/ 208 w 208"/>
                    <a:gd name="T1" fmla="*/ 76 h 80"/>
                    <a:gd name="T2" fmla="*/ 172 w 208"/>
                    <a:gd name="T3" fmla="*/ 76 h 80"/>
                    <a:gd name="T4" fmla="*/ 172 w 208"/>
                    <a:gd name="T5" fmla="*/ 70 h 80"/>
                    <a:gd name="T6" fmla="*/ 172 w 208"/>
                    <a:gd name="T7" fmla="*/ 64 h 80"/>
                    <a:gd name="T8" fmla="*/ 170 w 208"/>
                    <a:gd name="T9" fmla="*/ 60 h 80"/>
                    <a:gd name="T10" fmla="*/ 170 w 208"/>
                    <a:gd name="T11" fmla="*/ 54 h 80"/>
                    <a:gd name="T12" fmla="*/ 168 w 208"/>
                    <a:gd name="T13" fmla="*/ 50 h 80"/>
                    <a:gd name="T14" fmla="*/ 166 w 208"/>
                    <a:gd name="T15" fmla="*/ 44 h 80"/>
                    <a:gd name="T16" fmla="*/ 164 w 208"/>
                    <a:gd name="T17" fmla="*/ 40 h 80"/>
                    <a:gd name="T18" fmla="*/ 160 w 208"/>
                    <a:gd name="T19" fmla="*/ 36 h 80"/>
                    <a:gd name="T20" fmla="*/ 156 w 208"/>
                    <a:gd name="T21" fmla="*/ 32 h 80"/>
                    <a:gd name="T22" fmla="*/ 152 w 208"/>
                    <a:gd name="T23" fmla="*/ 28 h 80"/>
                    <a:gd name="T24" fmla="*/ 160 w 208"/>
                    <a:gd name="T25" fmla="*/ 50 h 80"/>
                    <a:gd name="T26" fmla="*/ 158 w 208"/>
                    <a:gd name="T27" fmla="*/ 66 h 80"/>
                    <a:gd name="T28" fmla="*/ 150 w 208"/>
                    <a:gd name="T29" fmla="*/ 74 h 80"/>
                    <a:gd name="T30" fmla="*/ 136 w 208"/>
                    <a:gd name="T31" fmla="*/ 78 h 80"/>
                    <a:gd name="T32" fmla="*/ 116 w 208"/>
                    <a:gd name="T33" fmla="*/ 80 h 80"/>
                    <a:gd name="T34" fmla="*/ 96 w 208"/>
                    <a:gd name="T35" fmla="*/ 78 h 80"/>
                    <a:gd name="T36" fmla="*/ 74 w 208"/>
                    <a:gd name="T37" fmla="*/ 76 h 80"/>
                    <a:gd name="T38" fmla="*/ 52 w 208"/>
                    <a:gd name="T39" fmla="*/ 74 h 80"/>
                    <a:gd name="T40" fmla="*/ 32 w 208"/>
                    <a:gd name="T41" fmla="*/ 74 h 80"/>
                    <a:gd name="T42" fmla="*/ 16 w 208"/>
                    <a:gd name="T43" fmla="*/ 76 h 80"/>
                    <a:gd name="T44" fmla="*/ 0 w 208"/>
                    <a:gd name="T45" fmla="*/ 36 h 80"/>
                    <a:gd name="T46" fmla="*/ 8 w 208"/>
                    <a:gd name="T47" fmla="*/ 26 h 80"/>
                    <a:gd name="T48" fmla="*/ 16 w 208"/>
                    <a:gd name="T49" fmla="*/ 22 h 80"/>
                    <a:gd name="T50" fmla="*/ 22 w 208"/>
                    <a:gd name="T51" fmla="*/ 20 h 80"/>
                    <a:gd name="T52" fmla="*/ 28 w 208"/>
                    <a:gd name="T53" fmla="*/ 22 h 80"/>
                    <a:gd name="T54" fmla="*/ 34 w 208"/>
                    <a:gd name="T55" fmla="*/ 26 h 80"/>
                    <a:gd name="T56" fmla="*/ 42 w 208"/>
                    <a:gd name="T57" fmla="*/ 32 h 80"/>
                    <a:gd name="T58" fmla="*/ 48 w 208"/>
                    <a:gd name="T59" fmla="*/ 40 h 80"/>
                    <a:gd name="T60" fmla="*/ 56 w 208"/>
                    <a:gd name="T61" fmla="*/ 46 h 80"/>
                    <a:gd name="T62" fmla="*/ 66 w 208"/>
                    <a:gd name="T63" fmla="*/ 52 h 80"/>
                    <a:gd name="T64" fmla="*/ 76 w 208"/>
                    <a:gd name="T65" fmla="*/ 56 h 80"/>
                    <a:gd name="T66" fmla="*/ 74 w 208"/>
                    <a:gd name="T67" fmla="*/ 40 h 80"/>
                    <a:gd name="T68" fmla="*/ 76 w 208"/>
                    <a:gd name="T69" fmla="*/ 30 h 80"/>
                    <a:gd name="T70" fmla="*/ 82 w 208"/>
                    <a:gd name="T71" fmla="*/ 22 h 80"/>
                    <a:gd name="T72" fmla="*/ 90 w 208"/>
                    <a:gd name="T73" fmla="*/ 16 h 80"/>
                    <a:gd name="T74" fmla="*/ 102 w 208"/>
                    <a:gd name="T75" fmla="*/ 14 h 80"/>
                    <a:gd name="T76" fmla="*/ 114 w 208"/>
                    <a:gd name="T77" fmla="*/ 12 h 80"/>
                    <a:gd name="T78" fmla="*/ 126 w 208"/>
                    <a:gd name="T79" fmla="*/ 10 h 80"/>
                    <a:gd name="T80" fmla="*/ 138 w 208"/>
                    <a:gd name="T81" fmla="*/ 8 h 80"/>
                    <a:gd name="T82" fmla="*/ 150 w 208"/>
                    <a:gd name="T83" fmla="*/ 4 h 80"/>
                    <a:gd name="T84" fmla="*/ 160 w 208"/>
                    <a:gd name="T85" fmla="*/ 0 h 80"/>
                    <a:gd name="T86" fmla="*/ 168 w 208"/>
                    <a:gd name="T87" fmla="*/ 6 h 80"/>
                    <a:gd name="T88" fmla="*/ 176 w 208"/>
                    <a:gd name="T89" fmla="*/ 14 h 80"/>
                    <a:gd name="T90" fmla="*/ 182 w 208"/>
                    <a:gd name="T91" fmla="*/ 20 h 80"/>
                    <a:gd name="T92" fmla="*/ 188 w 208"/>
                    <a:gd name="T93" fmla="*/ 28 h 80"/>
                    <a:gd name="T94" fmla="*/ 192 w 208"/>
                    <a:gd name="T95" fmla="*/ 36 h 80"/>
                    <a:gd name="T96" fmla="*/ 198 w 208"/>
                    <a:gd name="T97" fmla="*/ 44 h 80"/>
                    <a:gd name="T98" fmla="*/ 200 w 208"/>
                    <a:gd name="T99" fmla="*/ 52 h 80"/>
                    <a:gd name="T100" fmla="*/ 204 w 208"/>
                    <a:gd name="T101" fmla="*/ 60 h 80"/>
                    <a:gd name="T102" fmla="*/ 206 w 208"/>
                    <a:gd name="T103" fmla="*/ 68 h 80"/>
                    <a:gd name="T104" fmla="*/ 208 w 208"/>
                    <a:gd name="T105" fmla="*/ 76 h 80"/>
                    <a:gd name="T106" fmla="*/ 208 w 208"/>
                    <a:gd name="T107" fmla="*/ 76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80">
                      <a:moveTo>
                        <a:pt x="208" y="76"/>
                      </a:moveTo>
                      <a:lnTo>
                        <a:pt x="172" y="76"/>
                      </a:lnTo>
                      <a:lnTo>
                        <a:pt x="172" y="70"/>
                      </a:lnTo>
                      <a:lnTo>
                        <a:pt x="172" y="64"/>
                      </a:lnTo>
                      <a:lnTo>
                        <a:pt x="170" y="60"/>
                      </a:lnTo>
                      <a:lnTo>
                        <a:pt x="170" y="54"/>
                      </a:lnTo>
                      <a:lnTo>
                        <a:pt x="168" y="50"/>
                      </a:lnTo>
                      <a:lnTo>
                        <a:pt x="166" y="44"/>
                      </a:lnTo>
                      <a:lnTo>
                        <a:pt x="164" y="40"/>
                      </a:lnTo>
                      <a:lnTo>
                        <a:pt x="160" y="36"/>
                      </a:lnTo>
                      <a:lnTo>
                        <a:pt x="156" y="32"/>
                      </a:lnTo>
                      <a:lnTo>
                        <a:pt x="152" y="28"/>
                      </a:lnTo>
                      <a:lnTo>
                        <a:pt x="160" y="50"/>
                      </a:lnTo>
                      <a:lnTo>
                        <a:pt x="158" y="66"/>
                      </a:lnTo>
                      <a:lnTo>
                        <a:pt x="150" y="74"/>
                      </a:lnTo>
                      <a:lnTo>
                        <a:pt x="136" y="78"/>
                      </a:lnTo>
                      <a:lnTo>
                        <a:pt x="116" y="80"/>
                      </a:lnTo>
                      <a:lnTo>
                        <a:pt x="96" y="78"/>
                      </a:lnTo>
                      <a:lnTo>
                        <a:pt x="74" y="76"/>
                      </a:lnTo>
                      <a:lnTo>
                        <a:pt x="52" y="74"/>
                      </a:lnTo>
                      <a:lnTo>
                        <a:pt x="32" y="74"/>
                      </a:lnTo>
                      <a:lnTo>
                        <a:pt x="16" y="76"/>
                      </a:lnTo>
                      <a:lnTo>
                        <a:pt x="0" y="36"/>
                      </a:lnTo>
                      <a:lnTo>
                        <a:pt x="8" y="26"/>
                      </a:lnTo>
                      <a:lnTo>
                        <a:pt x="16" y="22"/>
                      </a:lnTo>
                      <a:lnTo>
                        <a:pt x="22" y="20"/>
                      </a:lnTo>
                      <a:lnTo>
                        <a:pt x="28" y="22"/>
                      </a:lnTo>
                      <a:lnTo>
                        <a:pt x="34" y="26"/>
                      </a:lnTo>
                      <a:lnTo>
                        <a:pt x="42" y="32"/>
                      </a:lnTo>
                      <a:lnTo>
                        <a:pt x="48" y="40"/>
                      </a:lnTo>
                      <a:lnTo>
                        <a:pt x="56" y="46"/>
                      </a:lnTo>
                      <a:lnTo>
                        <a:pt x="66" y="52"/>
                      </a:lnTo>
                      <a:lnTo>
                        <a:pt x="76" y="56"/>
                      </a:lnTo>
                      <a:lnTo>
                        <a:pt x="74" y="40"/>
                      </a:lnTo>
                      <a:lnTo>
                        <a:pt x="76" y="30"/>
                      </a:lnTo>
                      <a:lnTo>
                        <a:pt x="82" y="22"/>
                      </a:lnTo>
                      <a:lnTo>
                        <a:pt x="90" y="16"/>
                      </a:lnTo>
                      <a:lnTo>
                        <a:pt x="102" y="14"/>
                      </a:lnTo>
                      <a:lnTo>
                        <a:pt x="114" y="12"/>
                      </a:lnTo>
                      <a:lnTo>
                        <a:pt x="126" y="10"/>
                      </a:lnTo>
                      <a:lnTo>
                        <a:pt x="138" y="8"/>
                      </a:lnTo>
                      <a:lnTo>
                        <a:pt x="150" y="4"/>
                      </a:lnTo>
                      <a:lnTo>
                        <a:pt x="160" y="0"/>
                      </a:lnTo>
                      <a:lnTo>
                        <a:pt x="168" y="6"/>
                      </a:lnTo>
                      <a:lnTo>
                        <a:pt x="176" y="14"/>
                      </a:lnTo>
                      <a:lnTo>
                        <a:pt x="182" y="20"/>
                      </a:lnTo>
                      <a:lnTo>
                        <a:pt x="188" y="28"/>
                      </a:lnTo>
                      <a:lnTo>
                        <a:pt x="192" y="36"/>
                      </a:lnTo>
                      <a:lnTo>
                        <a:pt x="198" y="44"/>
                      </a:lnTo>
                      <a:lnTo>
                        <a:pt x="200" y="52"/>
                      </a:lnTo>
                      <a:lnTo>
                        <a:pt x="204" y="60"/>
                      </a:lnTo>
                      <a:lnTo>
                        <a:pt x="206" y="68"/>
                      </a:lnTo>
                      <a:lnTo>
                        <a:pt x="208" y="76"/>
                      </a:lnTo>
                      <a:lnTo>
                        <a:pt x="208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305"/>
                <p:cNvSpPr>
                  <a:spLocks/>
                </p:cNvSpPr>
                <p:nvPr/>
              </p:nvSpPr>
              <p:spPr bwMode="auto">
                <a:xfrm>
                  <a:off x="4260" y="3712"/>
                  <a:ext cx="332" cy="96"/>
                </a:xfrm>
                <a:custGeom>
                  <a:avLst/>
                  <a:gdLst>
                    <a:gd name="T0" fmla="*/ 100 w 332"/>
                    <a:gd name="T1" fmla="*/ 74 h 96"/>
                    <a:gd name="T2" fmla="*/ 100 w 332"/>
                    <a:gd name="T3" fmla="*/ 70 h 96"/>
                    <a:gd name="T4" fmla="*/ 98 w 332"/>
                    <a:gd name="T5" fmla="*/ 66 h 96"/>
                    <a:gd name="T6" fmla="*/ 96 w 332"/>
                    <a:gd name="T7" fmla="*/ 62 h 96"/>
                    <a:gd name="T8" fmla="*/ 94 w 332"/>
                    <a:gd name="T9" fmla="*/ 58 h 96"/>
                    <a:gd name="T10" fmla="*/ 88 w 332"/>
                    <a:gd name="T11" fmla="*/ 66 h 96"/>
                    <a:gd name="T12" fmla="*/ 72 w 332"/>
                    <a:gd name="T13" fmla="*/ 78 h 96"/>
                    <a:gd name="T14" fmla="*/ 54 w 332"/>
                    <a:gd name="T15" fmla="*/ 84 h 96"/>
                    <a:gd name="T16" fmla="*/ 32 w 332"/>
                    <a:gd name="T17" fmla="*/ 88 h 96"/>
                    <a:gd name="T18" fmla="*/ 12 w 332"/>
                    <a:gd name="T19" fmla="*/ 92 h 96"/>
                    <a:gd name="T20" fmla="*/ 2 w 332"/>
                    <a:gd name="T21" fmla="*/ 88 h 96"/>
                    <a:gd name="T22" fmla="*/ 0 w 332"/>
                    <a:gd name="T23" fmla="*/ 74 h 96"/>
                    <a:gd name="T24" fmla="*/ 0 w 332"/>
                    <a:gd name="T25" fmla="*/ 60 h 96"/>
                    <a:gd name="T26" fmla="*/ 4 w 332"/>
                    <a:gd name="T27" fmla="*/ 50 h 96"/>
                    <a:gd name="T28" fmla="*/ 16 w 332"/>
                    <a:gd name="T29" fmla="*/ 42 h 96"/>
                    <a:gd name="T30" fmla="*/ 64 w 332"/>
                    <a:gd name="T31" fmla="*/ 40 h 96"/>
                    <a:gd name="T32" fmla="*/ 62 w 332"/>
                    <a:gd name="T33" fmla="*/ 46 h 96"/>
                    <a:gd name="T34" fmla="*/ 64 w 332"/>
                    <a:gd name="T35" fmla="*/ 52 h 96"/>
                    <a:gd name="T36" fmla="*/ 70 w 332"/>
                    <a:gd name="T37" fmla="*/ 56 h 96"/>
                    <a:gd name="T38" fmla="*/ 76 w 332"/>
                    <a:gd name="T39" fmla="*/ 62 h 96"/>
                    <a:gd name="T40" fmla="*/ 80 w 332"/>
                    <a:gd name="T41" fmla="*/ 68 h 96"/>
                    <a:gd name="T42" fmla="*/ 86 w 332"/>
                    <a:gd name="T43" fmla="*/ 64 h 96"/>
                    <a:gd name="T44" fmla="*/ 90 w 332"/>
                    <a:gd name="T45" fmla="*/ 58 h 96"/>
                    <a:gd name="T46" fmla="*/ 92 w 332"/>
                    <a:gd name="T47" fmla="*/ 52 h 96"/>
                    <a:gd name="T48" fmla="*/ 92 w 332"/>
                    <a:gd name="T49" fmla="*/ 46 h 96"/>
                    <a:gd name="T50" fmla="*/ 92 w 332"/>
                    <a:gd name="T51" fmla="*/ 40 h 96"/>
                    <a:gd name="T52" fmla="*/ 130 w 332"/>
                    <a:gd name="T53" fmla="*/ 50 h 96"/>
                    <a:gd name="T54" fmla="*/ 164 w 332"/>
                    <a:gd name="T55" fmla="*/ 38 h 96"/>
                    <a:gd name="T56" fmla="*/ 194 w 332"/>
                    <a:gd name="T57" fmla="*/ 24 h 96"/>
                    <a:gd name="T58" fmla="*/ 226 w 332"/>
                    <a:gd name="T59" fmla="*/ 22 h 96"/>
                    <a:gd name="T60" fmla="*/ 264 w 332"/>
                    <a:gd name="T61" fmla="*/ 48 h 96"/>
                    <a:gd name="T62" fmla="*/ 268 w 332"/>
                    <a:gd name="T63" fmla="*/ 32 h 96"/>
                    <a:gd name="T64" fmla="*/ 274 w 332"/>
                    <a:gd name="T65" fmla="*/ 20 h 96"/>
                    <a:gd name="T66" fmla="*/ 284 w 332"/>
                    <a:gd name="T67" fmla="*/ 12 h 96"/>
                    <a:gd name="T68" fmla="*/ 296 w 332"/>
                    <a:gd name="T69" fmla="*/ 6 h 96"/>
                    <a:gd name="T70" fmla="*/ 312 w 332"/>
                    <a:gd name="T71" fmla="*/ 0 h 96"/>
                    <a:gd name="T72" fmla="*/ 100 w 332"/>
                    <a:gd name="T73" fmla="*/ 7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2" h="96">
                      <a:moveTo>
                        <a:pt x="100" y="76"/>
                      </a:moveTo>
                      <a:lnTo>
                        <a:pt x="100" y="74"/>
                      </a:lnTo>
                      <a:lnTo>
                        <a:pt x="100" y="72"/>
                      </a:lnTo>
                      <a:lnTo>
                        <a:pt x="100" y="70"/>
                      </a:lnTo>
                      <a:lnTo>
                        <a:pt x="100" y="68"/>
                      </a:lnTo>
                      <a:lnTo>
                        <a:pt x="98" y="66"/>
                      </a:lnTo>
                      <a:lnTo>
                        <a:pt x="98" y="64"/>
                      </a:lnTo>
                      <a:lnTo>
                        <a:pt x="96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2" y="56"/>
                      </a:lnTo>
                      <a:lnTo>
                        <a:pt x="88" y="66"/>
                      </a:lnTo>
                      <a:lnTo>
                        <a:pt x="80" y="72"/>
                      </a:lnTo>
                      <a:lnTo>
                        <a:pt x="72" y="78"/>
                      </a:lnTo>
                      <a:lnTo>
                        <a:pt x="64" y="82"/>
                      </a:lnTo>
                      <a:lnTo>
                        <a:pt x="54" y="84"/>
                      </a:lnTo>
                      <a:lnTo>
                        <a:pt x="44" y="86"/>
                      </a:lnTo>
                      <a:lnTo>
                        <a:pt x="32" y="88"/>
                      </a:lnTo>
                      <a:lnTo>
                        <a:pt x="22" y="90"/>
                      </a:lnTo>
                      <a:lnTo>
                        <a:pt x="12" y="92"/>
                      </a:lnTo>
                      <a:lnTo>
                        <a:pt x="4" y="96"/>
                      </a:lnTo>
                      <a:lnTo>
                        <a:pt x="2" y="88"/>
                      </a:lnTo>
                      <a:lnTo>
                        <a:pt x="2" y="82"/>
                      </a:lnTo>
                      <a:lnTo>
                        <a:pt x="0" y="74"/>
                      </a:lnTo>
                      <a:lnTo>
                        <a:pt x="0" y="68"/>
                      </a:lnTo>
                      <a:lnTo>
                        <a:pt x="0" y="60"/>
                      </a:lnTo>
                      <a:lnTo>
                        <a:pt x="2" y="54"/>
                      </a:lnTo>
                      <a:lnTo>
                        <a:pt x="4" y="50"/>
                      </a:lnTo>
                      <a:lnTo>
                        <a:pt x="10" y="46"/>
                      </a:lnTo>
                      <a:lnTo>
                        <a:pt x="16" y="42"/>
                      </a:lnTo>
                      <a:lnTo>
                        <a:pt x="24" y="40"/>
                      </a:lnTo>
                      <a:lnTo>
                        <a:pt x="64" y="40"/>
                      </a:lnTo>
                      <a:lnTo>
                        <a:pt x="62" y="44"/>
                      </a:lnTo>
                      <a:lnTo>
                        <a:pt x="62" y="46"/>
                      </a:lnTo>
                      <a:lnTo>
                        <a:pt x="62" y="50"/>
                      </a:lnTo>
                      <a:lnTo>
                        <a:pt x="64" y="52"/>
                      </a:lnTo>
                      <a:lnTo>
                        <a:pt x="68" y="54"/>
                      </a:lnTo>
                      <a:lnTo>
                        <a:pt x="70" y="56"/>
                      </a:lnTo>
                      <a:lnTo>
                        <a:pt x="74" y="60"/>
                      </a:lnTo>
                      <a:lnTo>
                        <a:pt x="76" y="62"/>
                      </a:lnTo>
                      <a:lnTo>
                        <a:pt x="78" y="64"/>
                      </a:lnTo>
                      <a:lnTo>
                        <a:pt x="80" y="68"/>
                      </a:lnTo>
                      <a:lnTo>
                        <a:pt x="84" y="66"/>
                      </a:lnTo>
                      <a:lnTo>
                        <a:pt x="86" y="64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6"/>
                      </a:lnTo>
                      <a:lnTo>
                        <a:pt x="92" y="52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2" y="42"/>
                      </a:lnTo>
                      <a:lnTo>
                        <a:pt x="92" y="40"/>
                      </a:lnTo>
                      <a:lnTo>
                        <a:pt x="112" y="48"/>
                      </a:lnTo>
                      <a:lnTo>
                        <a:pt x="130" y="50"/>
                      </a:lnTo>
                      <a:lnTo>
                        <a:pt x="148" y="46"/>
                      </a:lnTo>
                      <a:lnTo>
                        <a:pt x="164" y="38"/>
                      </a:lnTo>
                      <a:lnTo>
                        <a:pt x="180" y="30"/>
                      </a:lnTo>
                      <a:lnTo>
                        <a:pt x="194" y="24"/>
                      </a:lnTo>
                      <a:lnTo>
                        <a:pt x="210" y="20"/>
                      </a:lnTo>
                      <a:lnTo>
                        <a:pt x="226" y="22"/>
                      </a:lnTo>
                      <a:lnTo>
                        <a:pt x="244" y="30"/>
                      </a:lnTo>
                      <a:lnTo>
                        <a:pt x="264" y="48"/>
                      </a:lnTo>
                      <a:lnTo>
                        <a:pt x="266" y="40"/>
                      </a:lnTo>
                      <a:lnTo>
                        <a:pt x="268" y="32"/>
                      </a:lnTo>
                      <a:lnTo>
                        <a:pt x="272" y="26"/>
                      </a:lnTo>
                      <a:lnTo>
                        <a:pt x="274" y="20"/>
                      </a:lnTo>
                      <a:lnTo>
                        <a:pt x="278" y="16"/>
                      </a:lnTo>
                      <a:lnTo>
                        <a:pt x="284" y="12"/>
                      </a:lnTo>
                      <a:lnTo>
                        <a:pt x="288" y="8"/>
                      </a:lnTo>
                      <a:lnTo>
                        <a:pt x="296" y="6"/>
                      </a:lnTo>
                      <a:lnTo>
                        <a:pt x="302" y="2"/>
                      </a:lnTo>
                      <a:lnTo>
                        <a:pt x="312" y="0"/>
                      </a:lnTo>
                      <a:lnTo>
                        <a:pt x="332" y="5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306"/>
                <p:cNvSpPr>
                  <a:spLocks/>
                </p:cNvSpPr>
                <p:nvPr/>
              </p:nvSpPr>
              <p:spPr bwMode="auto">
                <a:xfrm>
                  <a:off x="1834" y="3740"/>
                  <a:ext cx="56" cy="108"/>
                </a:xfrm>
                <a:custGeom>
                  <a:avLst/>
                  <a:gdLst>
                    <a:gd name="T0" fmla="*/ 50 w 56"/>
                    <a:gd name="T1" fmla="*/ 108 h 108"/>
                    <a:gd name="T2" fmla="*/ 50 w 56"/>
                    <a:gd name="T3" fmla="*/ 94 h 108"/>
                    <a:gd name="T4" fmla="*/ 46 w 56"/>
                    <a:gd name="T5" fmla="*/ 80 h 108"/>
                    <a:gd name="T6" fmla="*/ 40 w 56"/>
                    <a:gd name="T7" fmla="*/ 70 h 108"/>
                    <a:gd name="T8" fmla="*/ 32 w 56"/>
                    <a:gd name="T9" fmla="*/ 62 h 108"/>
                    <a:gd name="T10" fmla="*/ 24 w 56"/>
                    <a:gd name="T11" fmla="*/ 54 h 108"/>
                    <a:gd name="T12" fmla="*/ 16 w 56"/>
                    <a:gd name="T13" fmla="*/ 46 h 108"/>
                    <a:gd name="T14" fmla="*/ 8 w 56"/>
                    <a:gd name="T15" fmla="*/ 38 h 108"/>
                    <a:gd name="T16" fmla="*/ 2 w 56"/>
                    <a:gd name="T17" fmla="*/ 28 h 108"/>
                    <a:gd name="T18" fmla="*/ 0 w 56"/>
                    <a:gd name="T19" fmla="*/ 16 h 108"/>
                    <a:gd name="T20" fmla="*/ 2 w 56"/>
                    <a:gd name="T21" fmla="*/ 0 h 108"/>
                    <a:gd name="T22" fmla="*/ 4 w 56"/>
                    <a:gd name="T23" fmla="*/ 10 h 108"/>
                    <a:gd name="T24" fmla="*/ 12 w 56"/>
                    <a:gd name="T25" fmla="*/ 18 h 108"/>
                    <a:gd name="T26" fmla="*/ 20 w 56"/>
                    <a:gd name="T27" fmla="*/ 28 h 108"/>
                    <a:gd name="T28" fmla="*/ 28 w 56"/>
                    <a:gd name="T29" fmla="*/ 36 h 108"/>
                    <a:gd name="T30" fmla="*/ 38 w 56"/>
                    <a:gd name="T31" fmla="*/ 46 h 108"/>
                    <a:gd name="T32" fmla="*/ 46 w 56"/>
                    <a:gd name="T33" fmla="*/ 56 h 108"/>
                    <a:gd name="T34" fmla="*/ 52 w 56"/>
                    <a:gd name="T35" fmla="*/ 66 h 108"/>
                    <a:gd name="T36" fmla="*/ 56 w 56"/>
                    <a:gd name="T37" fmla="*/ 78 h 108"/>
                    <a:gd name="T38" fmla="*/ 56 w 56"/>
                    <a:gd name="T39" fmla="*/ 92 h 108"/>
                    <a:gd name="T40" fmla="*/ 50 w 56"/>
                    <a:gd name="T41" fmla="*/ 108 h 108"/>
                    <a:gd name="T42" fmla="*/ 50 w 56"/>
                    <a:gd name="T43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6" h="108">
                      <a:moveTo>
                        <a:pt x="50" y="108"/>
                      </a:moveTo>
                      <a:lnTo>
                        <a:pt x="50" y="94"/>
                      </a:lnTo>
                      <a:lnTo>
                        <a:pt x="46" y="80"/>
                      </a:lnTo>
                      <a:lnTo>
                        <a:pt x="40" y="70"/>
                      </a:lnTo>
                      <a:lnTo>
                        <a:pt x="32" y="62"/>
                      </a:lnTo>
                      <a:lnTo>
                        <a:pt x="24" y="54"/>
                      </a:lnTo>
                      <a:lnTo>
                        <a:pt x="16" y="46"/>
                      </a:lnTo>
                      <a:lnTo>
                        <a:pt x="8" y="38"/>
                      </a:lnTo>
                      <a:lnTo>
                        <a:pt x="2" y="28"/>
                      </a:lnTo>
                      <a:lnTo>
                        <a:pt x="0" y="16"/>
                      </a:lnTo>
                      <a:lnTo>
                        <a:pt x="2" y="0"/>
                      </a:lnTo>
                      <a:lnTo>
                        <a:pt x="4" y="10"/>
                      </a:lnTo>
                      <a:lnTo>
                        <a:pt x="12" y="18"/>
                      </a:lnTo>
                      <a:lnTo>
                        <a:pt x="20" y="28"/>
                      </a:lnTo>
                      <a:lnTo>
                        <a:pt x="28" y="36"/>
                      </a:lnTo>
                      <a:lnTo>
                        <a:pt x="38" y="46"/>
                      </a:lnTo>
                      <a:lnTo>
                        <a:pt x="46" y="56"/>
                      </a:lnTo>
                      <a:lnTo>
                        <a:pt x="52" y="66"/>
                      </a:lnTo>
                      <a:lnTo>
                        <a:pt x="56" y="78"/>
                      </a:lnTo>
                      <a:lnTo>
                        <a:pt x="56" y="92"/>
                      </a:lnTo>
                      <a:lnTo>
                        <a:pt x="50" y="108"/>
                      </a:lnTo>
                      <a:lnTo>
                        <a:pt x="50" y="10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307"/>
                <p:cNvSpPr>
                  <a:spLocks/>
                </p:cNvSpPr>
                <p:nvPr/>
              </p:nvSpPr>
              <p:spPr bwMode="auto">
                <a:xfrm>
                  <a:off x="2660" y="3752"/>
                  <a:ext cx="40" cy="28"/>
                </a:xfrm>
                <a:custGeom>
                  <a:avLst/>
                  <a:gdLst>
                    <a:gd name="T0" fmla="*/ 40 w 40"/>
                    <a:gd name="T1" fmla="*/ 0 h 28"/>
                    <a:gd name="T2" fmla="*/ 0 w 40"/>
                    <a:gd name="T3" fmla="*/ 28 h 28"/>
                    <a:gd name="T4" fmla="*/ 40 w 40"/>
                    <a:gd name="T5" fmla="*/ 0 h 28"/>
                    <a:gd name="T6" fmla="*/ 40 w 4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" h="28">
                      <a:moveTo>
                        <a:pt x="40" y="0"/>
                      </a:moveTo>
                      <a:lnTo>
                        <a:pt x="0" y="2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" name="Freeform 308"/>
                <p:cNvSpPr>
                  <a:spLocks/>
                </p:cNvSpPr>
                <p:nvPr/>
              </p:nvSpPr>
              <p:spPr bwMode="auto">
                <a:xfrm>
                  <a:off x="2306" y="3768"/>
                  <a:ext cx="38" cy="60"/>
                </a:xfrm>
                <a:custGeom>
                  <a:avLst/>
                  <a:gdLst>
                    <a:gd name="T0" fmla="*/ 10 w 38"/>
                    <a:gd name="T1" fmla="*/ 60 h 60"/>
                    <a:gd name="T2" fmla="*/ 4 w 38"/>
                    <a:gd name="T3" fmla="*/ 54 h 60"/>
                    <a:gd name="T4" fmla="*/ 0 w 38"/>
                    <a:gd name="T5" fmla="*/ 48 h 60"/>
                    <a:gd name="T6" fmla="*/ 0 w 38"/>
                    <a:gd name="T7" fmla="*/ 42 h 60"/>
                    <a:gd name="T8" fmla="*/ 0 w 38"/>
                    <a:gd name="T9" fmla="*/ 36 h 60"/>
                    <a:gd name="T10" fmla="*/ 4 w 38"/>
                    <a:gd name="T11" fmla="*/ 30 h 60"/>
                    <a:gd name="T12" fmla="*/ 6 w 38"/>
                    <a:gd name="T13" fmla="*/ 24 h 60"/>
                    <a:gd name="T14" fmla="*/ 10 w 38"/>
                    <a:gd name="T15" fmla="*/ 18 h 60"/>
                    <a:gd name="T16" fmla="*/ 14 w 38"/>
                    <a:gd name="T17" fmla="*/ 12 h 60"/>
                    <a:gd name="T18" fmla="*/ 16 w 38"/>
                    <a:gd name="T19" fmla="*/ 6 h 60"/>
                    <a:gd name="T20" fmla="*/ 18 w 38"/>
                    <a:gd name="T21" fmla="*/ 0 h 60"/>
                    <a:gd name="T22" fmla="*/ 28 w 38"/>
                    <a:gd name="T23" fmla="*/ 10 h 60"/>
                    <a:gd name="T24" fmla="*/ 36 w 38"/>
                    <a:gd name="T25" fmla="*/ 16 h 60"/>
                    <a:gd name="T26" fmla="*/ 38 w 38"/>
                    <a:gd name="T27" fmla="*/ 20 h 60"/>
                    <a:gd name="T28" fmla="*/ 38 w 38"/>
                    <a:gd name="T29" fmla="*/ 24 h 60"/>
                    <a:gd name="T30" fmla="*/ 34 w 38"/>
                    <a:gd name="T31" fmla="*/ 28 h 60"/>
                    <a:gd name="T32" fmla="*/ 30 w 38"/>
                    <a:gd name="T33" fmla="*/ 30 h 60"/>
                    <a:gd name="T34" fmla="*/ 26 w 38"/>
                    <a:gd name="T35" fmla="*/ 34 h 60"/>
                    <a:gd name="T36" fmla="*/ 20 w 38"/>
                    <a:gd name="T37" fmla="*/ 40 h 60"/>
                    <a:gd name="T38" fmla="*/ 14 w 38"/>
                    <a:gd name="T39" fmla="*/ 48 h 60"/>
                    <a:gd name="T40" fmla="*/ 10 w 38"/>
                    <a:gd name="T41" fmla="*/ 60 h 60"/>
                    <a:gd name="T42" fmla="*/ 10 w 38"/>
                    <a:gd name="T4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" h="60">
                      <a:moveTo>
                        <a:pt x="10" y="60"/>
                      </a:moveTo>
                      <a:lnTo>
                        <a:pt x="4" y="54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0" y="36"/>
                      </a:lnTo>
                      <a:lnTo>
                        <a:pt x="4" y="30"/>
                      </a:lnTo>
                      <a:lnTo>
                        <a:pt x="6" y="24"/>
                      </a:lnTo>
                      <a:lnTo>
                        <a:pt x="10" y="18"/>
                      </a:lnTo>
                      <a:lnTo>
                        <a:pt x="14" y="12"/>
                      </a:lnTo>
                      <a:lnTo>
                        <a:pt x="16" y="6"/>
                      </a:lnTo>
                      <a:lnTo>
                        <a:pt x="18" y="0"/>
                      </a:lnTo>
                      <a:lnTo>
                        <a:pt x="28" y="10"/>
                      </a:lnTo>
                      <a:lnTo>
                        <a:pt x="36" y="16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4" y="28"/>
                      </a:lnTo>
                      <a:lnTo>
                        <a:pt x="30" y="30"/>
                      </a:lnTo>
                      <a:lnTo>
                        <a:pt x="26" y="34"/>
                      </a:lnTo>
                      <a:lnTo>
                        <a:pt x="20" y="40"/>
                      </a:lnTo>
                      <a:lnTo>
                        <a:pt x="14" y="48"/>
                      </a:lnTo>
                      <a:lnTo>
                        <a:pt x="10" y="60"/>
                      </a:lnTo>
                      <a:lnTo>
                        <a:pt x="1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" name="Freeform 309"/>
                <p:cNvSpPr>
                  <a:spLocks/>
                </p:cNvSpPr>
                <p:nvPr/>
              </p:nvSpPr>
              <p:spPr bwMode="auto">
                <a:xfrm>
                  <a:off x="2816" y="3768"/>
                  <a:ext cx="76" cy="48"/>
                </a:xfrm>
                <a:custGeom>
                  <a:avLst/>
                  <a:gdLst>
                    <a:gd name="T0" fmla="*/ 0 w 76"/>
                    <a:gd name="T1" fmla="*/ 48 h 48"/>
                    <a:gd name="T2" fmla="*/ 56 w 76"/>
                    <a:gd name="T3" fmla="*/ 0 h 48"/>
                    <a:gd name="T4" fmla="*/ 76 w 76"/>
                    <a:gd name="T5" fmla="*/ 0 h 48"/>
                    <a:gd name="T6" fmla="*/ 0 w 76"/>
                    <a:gd name="T7" fmla="*/ 48 h 48"/>
                    <a:gd name="T8" fmla="*/ 0 w 76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48">
                      <a:moveTo>
                        <a:pt x="0" y="48"/>
                      </a:moveTo>
                      <a:lnTo>
                        <a:pt x="56" y="0"/>
                      </a:lnTo>
                      <a:lnTo>
                        <a:pt x="76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310"/>
                <p:cNvSpPr>
                  <a:spLocks/>
                </p:cNvSpPr>
                <p:nvPr/>
              </p:nvSpPr>
              <p:spPr bwMode="auto">
                <a:xfrm>
                  <a:off x="4036" y="3770"/>
                  <a:ext cx="200" cy="76"/>
                </a:xfrm>
                <a:custGeom>
                  <a:avLst/>
                  <a:gdLst>
                    <a:gd name="T0" fmla="*/ 200 w 200"/>
                    <a:gd name="T1" fmla="*/ 38 h 76"/>
                    <a:gd name="T2" fmla="*/ 180 w 200"/>
                    <a:gd name="T3" fmla="*/ 36 h 76"/>
                    <a:gd name="T4" fmla="*/ 156 w 200"/>
                    <a:gd name="T5" fmla="*/ 40 h 76"/>
                    <a:gd name="T6" fmla="*/ 132 w 200"/>
                    <a:gd name="T7" fmla="*/ 48 h 76"/>
                    <a:gd name="T8" fmla="*/ 106 w 200"/>
                    <a:gd name="T9" fmla="*/ 58 h 76"/>
                    <a:gd name="T10" fmla="*/ 82 w 200"/>
                    <a:gd name="T11" fmla="*/ 68 h 76"/>
                    <a:gd name="T12" fmla="*/ 58 w 200"/>
                    <a:gd name="T13" fmla="*/ 76 h 76"/>
                    <a:gd name="T14" fmla="*/ 38 w 200"/>
                    <a:gd name="T15" fmla="*/ 76 h 76"/>
                    <a:gd name="T16" fmla="*/ 20 w 200"/>
                    <a:gd name="T17" fmla="*/ 68 h 76"/>
                    <a:gd name="T18" fmla="*/ 8 w 200"/>
                    <a:gd name="T19" fmla="*/ 50 h 76"/>
                    <a:gd name="T20" fmla="*/ 0 w 200"/>
                    <a:gd name="T21" fmla="*/ 18 h 76"/>
                    <a:gd name="T22" fmla="*/ 14 w 200"/>
                    <a:gd name="T23" fmla="*/ 10 h 76"/>
                    <a:gd name="T24" fmla="*/ 28 w 200"/>
                    <a:gd name="T25" fmla="*/ 10 h 76"/>
                    <a:gd name="T26" fmla="*/ 40 w 200"/>
                    <a:gd name="T27" fmla="*/ 16 h 76"/>
                    <a:gd name="T28" fmla="*/ 50 w 200"/>
                    <a:gd name="T29" fmla="*/ 26 h 76"/>
                    <a:gd name="T30" fmla="*/ 60 w 200"/>
                    <a:gd name="T31" fmla="*/ 36 h 76"/>
                    <a:gd name="T32" fmla="*/ 68 w 200"/>
                    <a:gd name="T33" fmla="*/ 46 h 76"/>
                    <a:gd name="T34" fmla="*/ 74 w 200"/>
                    <a:gd name="T35" fmla="*/ 50 h 76"/>
                    <a:gd name="T36" fmla="*/ 78 w 200"/>
                    <a:gd name="T37" fmla="*/ 46 h 76"/>
                    <a:gd name="T38" fmla="*/ 82 w 200"/>
                    <a:gd name="T39" fmla="*/ 34 h 76"/>
                    <a:gd name="T40" fmla="*/ 84 w 200"/>
                    <a:gd name="T41" fmla="*/ 10 h 76"/>
                    <a:gd name="T42" fmla="*/ 96 w 200"/>
                    <a:gd name="T43" fmla="*/ 14 h 76"/>
                    <a:gd name="T44" fmla="*/ 110 w 200"/>
                    <a:gd name="T45" fmla="*/ 14 h 76"/>
                    <a:gd name="T46" fmla="*/ 126 w 200"/>
                    <a:gd name="T47" fmla="*/ 10 h 76"/>
                    <a:gd name="T48" fmla="*/ 142 w 200"/>
                    <a:gd name="T49" fmla="*/ 6 h 76"/>
                    <a:gd name="T50" fmla="*/ 156 w 200"/>
                    <a:gd name="T51" fmla="*/ 2 h 76"/>
                    <a:gd name="T52" fmla="*/ 172 w 200"/>
                    <a:gd name="T53" fmla="*/ 0 h 76"/>
                    <a:gd name="T54" fmla="*/ 184 w 200"/>
                    <a:gd name="T55" fmla="*/ 0 h 76"/>
                    <a:gd name="T56" fmla="*/ 192 w 200"/>
                    <a:gd name="T57" fmla="*/ 6 h 76"/>
                    <a:gd name="T58" fmla="*/ 198 w 200"/>
                    <a:gd name="T59" fmla="*/ 18 h 76"/>
                    <a:gd name="T60" fmla="*/ 200 w 200"/>
                    <a:gd name="T61" fmla="*/ 38 h 76"/>
                    <a:gd name="T62" fmla="*/ 200 w 200"/>
                    <a:gd name="T63" fmla="*/ 3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0" h="76">
                      <a:moveTo>
                        <a:pt x="200" y="38"/>
                      </a:moveTo>
                      <a:lnTo>
                        <a:pt x="180" y="36"/>
                      </a:lnTo>
                      <a:lnTo>
                        <a:pt x="156" y="40"/>
                      </a:lnTo>
                      <a:lnTo>
                        <a:pt x="132" y="48"/>
                      </a:lnTo>
                      <a:lnTo>
                        <a:pt x="106" y="58"/>
                      </a:lnTo>
                      <a:lnTo>
                        <a:pt x="82" y="68"/>
                      </a:lnTo>
                      <a:lnTo>
                        <a:pt x="58" y="76"/>
                      </a:lnTo>
                      <a:lnTo>
                        <a:pt x="38" y="76"/>
                      </a:lnTo>
                      <a:lnTo>
                        <a:pt x="20" y="68"/>
                      </a:lnTo>
                      <a:lnTo>
                        <a:pt x="8" y="50"/>
                      </a:lnTo>
                      <a:lnTo>
                        <a:pt x="0" y="18"/>
                      </a:lnTo>
                      <a:lnTo>
                        <a:pt x="14" y="10"/>
                      </a:lnTo>
                      <a:lnTo>
                        <a:pt x="28" y="10"/>
                      </a:lnTo>
                      <a:lnTo>
                        <a:pt x="40" y="16"/>
                      </a:lnTo>
                      <a:lnTo>
                        <a:pt x="50" y="26"/>
                      </a:lnTo>
                      <a:lnTo>
                        <a:pt x="60" y="36"/>
                      </a:lnTo>
                      <a:lnTo>
                        <a:pt x="68" y="46"/>
                      </a:lnTo>
                      <a:lnTo>
                        <a:pt x="74" y="50"/>
                      </a:lnTo>
                      <a:lnTo>
                        <a:pt x="78" y="46"/>
                      </a:lnTo>
                      <a:lnTo>
                        <a:pt x="82" y="34"/>
                      </a:lnTo>
                      <a:lnTo>
                        <a:pt x="84" y="10"/>
                      </a:lnTo>
                      <a:lnTo>
                        <a:pt x="96" y="14"/>
                      </a:lnTo>
                      <a:lnTo>
                        <a:pt x="110" y="14"/>
                      </a:lnTo>
                      <a:lnTo>
                        <a:pt x="126" y="10"/>
                      </a:lnTo>
                      <a:lnTo>
                        <a:pt x="142" y="6"/>
                      </a:lnTo>
                      <a:lnTo>
                        <a:pt x="156" y="2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92" y="6"/>
                      </a:lnTo>
                      <a:lnTo>
                        <a:pt x="198" y="18"/>
                      </a:lnTo>
                      <a:lnTo>
                        <a:pt x="200" y="38"/>
                      </a:lnTo>
                      <a:lnTo>
                        <a:pt x="200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311"/>
                <p:cNvSpPr>
                  <a:spLocks/>
                </p:cNvSpPr>
                <p:nvPr/>
              </p:nvSpPr>
              <p:spPr bwMode="auto">
                <a:xfrm>
                  <a:off x="2748" y="3780"/>
                  <a:ext cx="28" cy="28"/>
                </a:xfrm>
                <a:custGeom>
                  <a:avLst/>
                  <a:gdLst>
                    <a:gd name="T0" fmla="*/ 28 w 28"/>
                    <a:gd name="T1" fmla="*/ 0 h 28"/>
                    <a:gd name="T2" fmla="*/ 0 w 28"/>
                    <a:gd name="T3" fmla="*/ 28 h 28"/>
                    <a:gd name="T4" fmla="*/ 28 w 28"/>
                    <a:gd name="T5" fmla="*/ 0 h 28"/>
                    <a:gd name="T6" fmla="*/ 28 w 2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28">
                      <a:moveTo>
                        <a:pt x="28" y="0"/>
                      </a:moveTo>
                      <a:lnTo>
                        <a:pt x="0" y="28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312"/>
                <p:cNvSpPr>
                  <a:spLocks/>
                </p:cNvSpPr>
                <p:nvPr/>
              </p:nvSpPr>
              <p:spPr bwMode="auto">
                <a:xfrm>
                  <a:off x="3668" y="3788"/>
                  <a:ext cx="368" cy="96"/>
                </a:xfrm>
                <a:custGeom>
                  <a:avLst/>
                  <a:gdLst>
                    <a:gd name="T0" fmla="*/ 362 w 368"/>
                    <a:gd name="T1" fmla="*/ 62 h 96"/>
                    <a:gd name="T2" fmla="*/ 348 w 368"/>
                    <a:gd name="T3" fmla="*/ 68 h 96"/>
                    <a:gd name="T4" fmla="*/ 332 w 368"/>
                    <a:gd name="T5" fmla="*/ 74 h 96"/>
                    <a:gd name="T6" fmla="*/ 316 w 368"/>
                    <a:gd name="T7" fmla="*/ 78 h 96"/>
                    <a:gd name="T8" fmla="*/ 298 w 368"/>
                    <a:gd name="T9" fmla="*/ 78 h 96"/>
                    <a:gd name="T10" fmla="*/ 288 w 368"/>
                    <a:gd name="T11" fmla="*/ 72 h 96"/>
                    <a:gd name="T12" fmla="*/ 290 w 368"/>
                    <a:gd name="T13" fmla="*/ 62 h 96"/>
                    <a:gd name="T14" fmla="*/ 288 w 368"/>
                    <a:gd name="T15" fmla="*/ 50 h 96"/>
                    <a:gd name="T16" fmla="*/ 284 w 368"/>
                    <a:gd name="T17" fmla="*/ 40 h 96"/>
                    <a:gd name="T18" fmla="*/ 276 w 368"/>
                    <a:gd name="T19" fmla="*/ 32 h 96"/>
                    <a:gd name="T20" fmla="*/ 268 w 368"/>
                    <a:gd name="T21" fmla="*/ 28 h 96"/>
                    <a:gd name="T22" fmla="*/ 262 w 368"/>
                    <a:gd name="T23" fmla="*/ 30 h 96"/>
                    <a:gd name="T24" fmla="*/ 258 w 368"/>
                    <a:gd name="T25" fmla="*/ 32 h 96"/>
                    <a:gd name="T26" fmla="*/ 256 w 368"/>
                    <a:gd name="T27" fmla="*/ 36 h 96"/>
                    <a:gd name="T28" fmla="*/ 254 w 368"/>
                    <a:gd name="T29" fmla="*/ 38 h 96"/>
                    <a:gd name="T30" fmla="*/ 272 w 368"/>
                    <a:gd name="T31" fmla="*/ 88 h 96"/>
                    <a:gd name="T32" fmla="*/ 238 w 368"/>
                    <a:gd name="T33" fmla="*/ 94 h 96"/>
                    <a:gd name="T34" fmla="*/ 204 w 368"/>
                    <a:gd name="T35" fmla="*/ 96 h 96"/>
                    <a:gd name="T36" fmla="*/ 172 w 368"/>
                    <a:gd name="T37" fmla="*/ 90 h 96"/>
                    <a:gd name="T38" fmla="*/ 146 w 368"/>
                    <a:gd name="T39" fmla="*/ 80 h 96"/>
                    <a:gd name="T40" fmla="*/ 128 w 368"/>
                    <a:gd name="T41" fmla="*/ 60 h 96"/>
                    <a:gd name="T42" fmla="*/ 88 w 368"/>
                    <a:gd name="T43" fmla="*/ 88 h 96"/>
                    <a:gd name="T44" fmla="*/ 70 w 368"/>
                    <a:gd name="T45" fmla="*/ 78 h 96"/>
                    <a:gd name="T46" fmla="*/ 48 w 368"/>
                    <a:gd name="T47" fmla="*/ 78 h 96"/>
                    <a:gd name="T48" fmla="*/ 26 w 368"/>
                    <a:gd name="T49" fmla="*/ 78 h 96"/>
                    <a:gd name="T50" fmla="*/ 8 w 368"/>
                    <a:gd name="T51" fmla="*/ 72 h 96"/>
                    <a:gd name="T52" fmla="*/ 0 w 368"/>
                    <a:gd name="T53" fmla="*/ 48 h 96"/>
                    <a:gd name="T54" fmla="*/ 26 w 368"/>
                    <a:gd name="T55" fmla="*/ 36 h 96"/>
                    <a:gd name="T56" fmla="*/ 56 w 368"/>
                    <a:gd name="T57" fmla="*/ 32 h 96"/>
                    <a:gd name="T58" fmla="*/ 88 w 368"/>
                    <a:gd name="T59" fmla="*/ 30 h 96"/>
                    <a:gd name="T60" fmla="*/ 118 w 368"/>
                    <a:gd name="T61" fmla="*/ 28 h 96"/>
                    <a:gd name="T62" fmla="*/ 144 w 368"/>
                    <a:gd name="T63" fmla="*/ 20 h 96"/>
                    <a:gd name="T64" fmla="*/ 184 w 368"/>
                    <a:gd name="T65" fmla="*/ 54 h 96"/>
                    <a:gd name="T66" fmla="*/ 190 w 368"/>
                    <a:gd name="T67" fmla="*/ 26 h 96"/>
                    <a:gd name="T68" fmla="*/ 216 w 368"/>
                    <a:gd name="T69" fmla="*/ 14 h 96"/>
                    <a:gd name="T70" fmla="*/ 256 w 368"/>
                    <a:gd name="T71" fmla="*/ 10 h 96"/>
                    <a:gd name="T72" fmla="*/ 292 w 368"/>
                    <a:gd name="T73" fmla="*/ 6 h 96"/>
                    <a:gd name="T74" fmla="*/ 318 w 368"/>
                    <a:gd name="T75" fmla="*/ 0 h 96"/>
                    <a:gd name="T76" fmla="*/ 334 w 368"/>
                    <a:gd name="T77" fmla="*/ 8 h 96"/>
                    <a:gd name="T78" fmla="*/ 346 w 368"/>
                    <a:gd name="T79" fmla="*/ 22 h 96"/>
                    <a:gd name="T80" fmla="*/ 354 w 368"/>
                    <a:gd name="T81" fmla="*/ 38 h 96"/>
                    <a:gd name="T82" fmla="*/ 362 w 368"/>
                    <a:gd name="T83" fmla="*/ 54 h 96"/>
                    <a:gd name="T84" fmla="*/ 368 w 368"/>
                    <a:gd name="T85" fmla="*/ 6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8" h="96">
                      <a:moveTo>
                        <a:pt x="368" y="60"/>
                      </a:moveTo>
                      <a:lnTo>
                        <a:pt x="362" y="62"/>
                      </a:lnTo>
                      <a:lnTo>
                        <a:pt x="354" y="66"/>
                      </a:lnTo>
                      <a:lnTo>
                        <a:pt x="348" y="68"/>
                      </a:lnTo>
                      <a:lnTo>
                        <a:pt x="340" y="72"/>
                      </a:lnTo>
                      <a:lnTo>
                        <a:pt x="332" y="74"/>
                      </a:lnTo>
                      <a:lnTo>
                        <a:pt x="324" y="76"/>
                      </a:lnTo>
                      <a:lnTo>
                        <a:pt x="316" y="78"/>
                      </a:lnTo>
                      <a:lnTo>
                        <a:pt x="306" y="78"/>
                      </a:lnTo>
                      <a:lnTo>
                        <a:pt x="298" y="78"/>
                      </a:lnTo>
                      <a:lnTo>
                        <a:pt x="288" y="76"/>
                      </a:lnTo>
                      <a:lnTo>
                        <a:pt x="288" y="72"/>
                      </a:lnTo>
                      <a:lnTo>
                        <a:pt x="290" y="66"/>
                      </a:lnTo>
                      <a:lnTo>
                        <a:pt x="290" y="62"/>
                      </a:lnTo>
                      <a:lnTo>
                        <a:pt x="288" y="56"/>
                      </a:lnTo>
                      <a:lnTo>
                        <a:pt x="288" y="50"/>
                      </a:lnTo>
                      <a:lnTo>
                        <a:pt x="286" y="46"/>
                      </a:lnTo>
                      <a:lnTo>
                        <a:pt x="284" y="40"/>
                      </a:lnTo>
                      <a:lnTo>
                        <a:pt x="280" y="36"/>
                      </a:lnTo>
                      <a:lnTo>
                        <a:pt x="276" y="32"/>
                      </a:lnTo>
                      <a:lnTo>
                        <a:pt x="272" y="28"/>
                      </a:lnTo>
                      <a:lnTo>
                        <a:pt x="268" y="28"/>
                      </a:lnTo>
                      <a:lnTo>
                        <a:pt x="266" y="30"/>
                      </a:lnTo>
                      <a:lnTo>
                        <a:pt x="262" y="30"/>
                      </a:lnTo>
                      <a:lnTo>
                        <a:pt x="260" y="32"/>
                      </a:lnTo>
                      <a:lnTo>
                        <a:pt x="258" y="32"/>
                      </a:lnTo>
                      <a:lnTo>
                        <a:pt x="258" y="34"/>
                      </a:lnTo>
                      <a:lnTo>
                        <a:pt x="256" y="36"/>
                      </a:lnTo>
                      <a:lnTo>
                        <a:pt x="254" y="38"/>
                      </a:lnTo>
                      <a:lnTo>
                        <a:pt x="254" y="38"/>
                      </a:lnTo>
                      <a:lnTo>
                        <a:pt x="252" y="40"/>
                      </a:lnTo>
                      <a:lnTo>
                        <a:pt x="272" y="88"/>
                      </a:lnTo>
                      <a:lnTo>
                        <a:pt x="256" y="92"/>
                      </a:lnTo>
                      <a:lnTo>
                        <a:pt x="238" y="94"/>
                      </a:lnTo>
                      <a:lnTo>
                        <a:pt x="222" y="94"/>
                      </a:lnTo>
                      <a:lnTo>
                        <a:pt x="204" y="96"/>
                      </a:lnTo>
                      <a:lnTo>
                        <a:pt x="188" y="94"/>
                      </a:lnTo>
                      <a:lnTo>
                        <a:pt x="172" y="90"/>
                      </a:lnTo>
                      <a:lnTo>
                        <a:pt x="158" y="86"/>
                      </a:lnTo>
                      <a:lnTo>
                        <a:pt x="146" y="80"/>
                      </a:lnTo>
                      <a:lnTo>
                        <a:pt x="136" y="72"/>
                      </a:lnTo>
                      <a:lnTo>
                        <a:pt x="128" y="60"/>
                      </a:lnTo>
                      <a:lnTo>
                        <a:pt x="96" y="28"/>
                      </a:lnTo>
                      <a:lnTo>
                        <a:pt x="88" y="88"/>
                      </a:lnTo>
                      <a:lnTo>
                        <a:pt x="80" y="82"/>
                      </a:lnTo>
                      <a:lnTo>
                        <a:pt x="70" y="78"/>
                      </a:lnTo>
                      <a:lnTo>
                        <a:pt x="58" y="78"/>
                      </a:lnTo>
                      <a:lnTo>
                        <a:pt x="48" y="78"/>
                      </a:lnTo>
                      <a:lnTo>
                        <a:pt x="36" y="78"/>
                      </a:lnTo>
                      <a:lnTo>
                        <a:pt x="26" y="78"/>
                      </a:lnTo>
                      <a:lnTo>
                        <a:pt x="16" y="76"/>
                      </a:lnTo>
                      <a:lnTo>
                        <a:pt x="8" y="72"/>
                      </a:lnTo>
                      <a:lnTo>
                        <a:pt x="2" y="62"/>
                      </a:lnTo>
                      <a:lnTo>
                        <a:pt x="0" y="48"/>
                      </a:lnTo>
                      <a:lnTo>
                        <a:pt x="12" y="42"/>
                      </a:lnTo>
                      <a:lnTo>
                        <a:pt x="26" y="36"/>
                      </a:lnTo>
                      <a:lnTo>
                        <a:pt x="40" y="34"/>
                      </a:lnTo>
                      <a:lnTo>
                        <a:pt x="56" y="32"/>
                      </a:lnTo>
                      <a:lnTo>
                        <a:pt x="72" y="32"/>
                      </a:lnTo>
                      <a:lnTo>
                        <a:pt x="88" y="30"/>
                      </a:lnTo>
                      <a:lnTo>
                        <a:pt x="102" y="30"/>
                      </a:lnTo>
                      <a:lnTo>
                        <a:pt x="118" y="28"/>
                      </a:lnTo>
                      <a:lnTo>
                        <a:pt x="132" y="26"/>
                      </a:lnTo>
                      <a:lnTo>
                        <a:pt x="144" y="20"/>
                      </a:lnTo>
                      <a:lnTo>
                        <a:pt x="192" y="76"/>
                      </a:lnTo>
                      <a:lnTo>
                        <a:pt x="184" y="54"/>
                      </a:lnTo>
                      <a:lnTo>
                        <a:pt x="182" y="36"/>
                      </a:lnTo>
                      <a:lnTo>
                        <a:pt x="190" y="26"/>
                      </a:lnTo>
                      <a:lnTo>
                        <a:pt x="200" y="18"/>
                      </a:lnTo>
                      <a:lnTo>
                        <a:pt x="216" y="14"/>
                      </a:lnTo>
                      <a:lnTo>
                        <a:pt x="236" y="12"/>
                      </a:lnTo>
                      <a:lnTo>
                        <a:pt x="256" y="10"/>
                      </a:lnTo>
                      <a:lnTo>
                        <a:pt x="274" y="8"/>
                      </a:lnTo>
                      <a:lnTo>
                        <a:pt x="292" y="6"/>
                      </a:lnTo>
                      <a:lnTo>
                        <a:pt x="308" y="0"/>
                      </a:lnTo>
                      <a:lnTo>
                        <a:pt x="318" y="0"/>
                      </a:lnTo>
                      <a:lnTo>
                        <a:pt x="328" y="2"/>
                      </a:lnTo>
                      <a:lnTo>
                        <a:pt x="334" y="8"/>
                      </a:lnTo>
                      <a:lnTo>
                        <a:pt x="340" y="14"/>
                      </a:lnTo>
                      <a:lnTo>
                        <a:pt x="346" y="22"/>
                      </a:lnTo>
                      <a:lnTo>
                        <a:pt x="350" y="30"/>
                      </a:lnTo>
                      <a:lnTo>
                        <a:pt x="354" y="38"/>
                      </a:lnTo>
                      <a:lnTo>
                        <a:pt x="358" y="46"/>
                      </a:lnTo>
                      <a:lnTo>
                        <a:pt x="362" y="54"/>
                      </a:lnTo>
                      <a:lnTo>
                        <a:pt x="368" y="60"/>
                      </a:lnTo>
                      <a:lnTo>
                        <a:pt x="368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313"/>
                <p:cNvSpPr>
                  <a:spLocks/>
                </p:cNvSpPr>
                <p:nvPr/>
              </p:nvSpPr>
              <p:spPr bwMode="auto">
                <a:xfrm>
                  <a:off x="2412" y="3800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0 h 48"/>
                    <a:gd name="T4" fmla="*/ 8 w 8"/>
                    <a:gd name="T5" fmla="*/ 48 h 48"/>
                    <a:gd name="T6" fmla="*/ 0 w 8"/>
                    <a:gd name="T7" fmla="*/ 48 h 48"/>
                    <a:gd name="T8" fmla="*/ 0 w 8"/>
                    <a:gd name="T9" fmla="*/ 0 h 48"/>
                    <a:gd name="T10" fmla="*/ 0 w 8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4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314"/>
                <p:cNvSpPr>
                  <a:spLocks/>
                </p:cNvSpPr>
                <p:nvPr/>
              </p:nvSpPr>
              <p:spPr bwMode="auto">
                <a:xfrm>
                  <a:off x="3362" y="3800"/>
                  <a:ext cx="290" cy="88"/>
                </a:xfrm>
                <a:custGeom>
                  <a:avLst/>
                  <a:gdLst>
                    <a:gd name="T0" fmla="*/ 154 w 290"/>
                    <a:gd name="T1" fmla="*/ 0 h 88"/>
                    <a:gd name="T2" fmla="*/ 174 w 290"/>
                    <a:gd name="T3" fmla="*/ 2 h 88"/>
                    <a:gd name="T4" fmla="*/ 194 w 290"/>
                    <a:gd name="T5" fmla="*/ 6 h 88"/>
                    <a:gd name="T6" fmla="*/ 214 w 290"/>
                    <a:gd name="T7" fmla="*/ 8 h 88"/>
                    <a:gd name="T8" fmla="*/ 236 w 290"/>
                    <a:gd name="T9" fmla="*/ 10 h 88"/>
                    <a:gd name="T10" fmla="*/ 258 w 290"/>
                    <a:gd name="T11" fmla="*/ 8 h 88"/>
                    <a:gd name="T12" fmla="*/ 258 w 290"/>
                    <a:gd name="T13" fmla="*/ 12 h 88"/>
                    <a:gd name="T14" fmla="*/ 258 w 290"/>
                    <a:gd name="T15" fmla="*/ 18 h 88"/>
                    <a:gd name="T16" fmla="*/ 256 w 290"/>
                    <a:gd name="T17" fmla="*/ 22 h 88"/>
                    <a:gd name="T18" fmla="*/ 252 w 290"/>
                    <a:gd name="T19" fmla="*/ 26 h 88"/>
                    <a:gd name="T20" fmla="*/ 250 w 290"/>
                    <a:gd name="T21" fmla="*/ 28 h 88"/>
                    <a:gd name="T22" fmla="*/ 254 w 290"/>
                    <a:gd name="T23" fmla="*/ 34 h 88"/>
                    <a:gd name="T24" fmla="*/ 260 w 290"/>
                    <a:gd name="T25" fmla="*/ 36 h 88"/>
                    <a:gd name="T26" fmla="*/ 266 w 290"/>
                    <a:gd name="T27" fmla="*/ 36 h 88"/>
                    <a:gd name="T28" fmla="*/ 272 w 290"/>
                    <a:gd name="T29" fmla="*/ 36 h 88"/>
                    <a:gd name="T30" fmla="*/ 278 w 290"/>
                    <a:gd name="T31" fmla="*/ 36 h 88"/>
                    <a:gd name="T32" fmla="*/ 278 w 290"/>
                    <a:gd name="T33" fmla="*/ 42 h 88"/>
                    <a:gd name="T34" fmla="*/ 280 w 290"/>
                    <a:gd name="T35" fmla="*/ 48 h 88"/>
                    <a:gd name="T36" fmla="*/ 282 w 290"/>
                    <a:gd name="T37" fmla="*/ 50 h 88"/>
                    <a:gd name="T38" fmla="*/ 286 w 290"/>
                    <a:gd name="T39" fmla="*/ 54 h 88"/>
                    <a:gd name="T40" fmla="*/ 290 w 290"/>
                    <a:gd name="T41" fmla="*/ 56 h 88"/>
                    <a:gd name="T42" fmla="*/ 266 w 290"/>
                    <a:gd name="T43" fmla="*/ 60 h 88"/>
                    <a:gd name="T44" fmla="*/ 252 w 290"/>
                    <a:gd name="T45" fmla="*/ 54 h 88"/>
                    <a:gd name="T46" fmla="*/ 242 w 290"/>
                    <a:gd name="T47" fmla="*/ 40 h 88"/>
                    <a:gd name="T48" fmla="*/ 228 w 290"/>
                    <a:gd name="T49" fmla="*/ 26 h 88"/>
                    <a:gd name="T50" fmla="*/ 210 w 290"/>
                    <a:gd name="T51" fmla="*/ 16 h 88"/>
                    <a:gd name="T52" fmla="*/ 214 w 290"/>
                    <a:gd name="T53" fmla="*/ 46 h 88"/>
                    <a:gd name="T54" fmla="*/ 194 w 290"/>
                    <a:gd name="T55" fmla="*/ 58 h 88"/>
                    <a:gd name="T56" fmla="*/ 162 w 290"/>
                    <a:gd name="T57" fmla="*/ 60 h 88"/>
                    <a:gd name="T58" fmla="*/ 126 w 290"/>
                    <a:gd name="T59" fmla="*/ 60 h 88"/>
                    <a:gd name="T60" fmla="*/ 98 w 290"/>
                    <a:gd name="T61" fmla="*/ 64 h 88"/>
                    <a:gd name="T62" fmla="*/ 88 w 290"/>
                    <a:gd name="T63" fmla="*/ 56 h 88"/>
                    <a:gd name="T64" fmla="*/ 86 w 290"/>
                    <a:gd name="T65" fmla="*/ 44 h 88"/>
                    <a:gd name="T66" fmla="*/ 86 w 290"/>
                    <a:gd name="T67" fmla="*/ 30 h 88"/>
                    <a:gd name="T68" fmla="*/ 80 w 290"/>
                    <a:gd name="T69" fmla="*/ 20 h 88"/>
                    <a:gd name="T70" fmla="*/ 66 w 290"/>
                    <a:gd name="T71" fmla="*/ 16 h 88"/>
                    <a:gd name="T72" fmla="*/ 46 w 290"/>
                    <a:gd name="T73" fmla="*/ 88 h 88"/>
                    <a:gd name="T74" fmla="*/ 30 w 290"/>
                    <a:gd name="T75" fmla="*/ 86 h 88"/>
                    <a:gd name="T76" fmla="*/ 18 w 290"/>
                    <a:gd name="T77" fmla="*/ 76 h 88"/>
                    <a:gd name="T78" fmla="*/ 10 w 290"/>
                    <a:gd name="T79" fmla="*/ 62 h 88"/>
                    <a:gd name="T80" fmla="*/ 4 w 290"/>
                    <a:gd name="T81" fmla="*/ 44 h 88"/>
                    <a:gd name="T82" fmla="*/ 0 w 290"/>
                    <a:gd name="T83" fmla="*/ 30 h 88"/>
                    <a:gd name="T84" fmla="*/ 0 w 290"/>
                    <a:gd name="T85" fmla="*/ 22 h 88"/>
                    <a:gd name="T86" fmla="*/ 2 w 290"/>
                    <a:gd name="T87" fmla="*/ 14 h 88"/>
                    <a:gd name="T88" fmla="*/ 6 w 290"/>
                    <a:gd name="T89" fmla="*/ 8 h 88"/>
                    <a:gd name="T90" fmla="*/ 14 w 290"/>
                    <a:gd name="T91" fmla="*/ 2 h 88"/>
                    <a:gd name="T92" fmla="*/ 34 w 290"/>
                    <a:gd name="T93" fmla="*/ 0 h 88"/>
                    <a:gd name="T94" fmla="*/ 66 w 290"/>
                    <a:gd name="T95" fmla="*/ 0 h 88"/>
                    <a:gd name="T96" fmla="*/ 96 w 290"/>
                    <a:gd name="T97" fmla="*/ 0 h 88"/>
                    <a:gd name="T98" fmla="*/ 120 w 290"/>
                    <a:gd name="T99" fmla="*/ 8 h 88"/>
                    <a:gd name="T100" fmla="*/ 138 w 290"/>
                    <a:gd name="T101" fmla="*/ 30 h 88"/>
                    <a:gd name="T102" fmla="*/ 146 w 290"/>
                    <a:gd name="T103" fmla="*/ 4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0" h="88">
                      <a:moveTo>
                        <a:pt x="146" y="48"/>
                      </a:moveTo>
                      <a:lnTo>
                        <a:pt x="154" y="0"/>
                      </a:lnTo>
                      <a:lnTo>
                        <a:pt x="164" y="2"/>
                      </a:lnTo>
                      <a:lnTo>
                        <a:pt x="174" y="2"/>
                      </a:lnTo>
                      <a:lnTo>
                        <a:pt x="184" y="4"/>
                      </a:lnTo>
                      <a:lnTo>
                        <a:pt x="194" y="6"/>
                      </a:lnTo>
                      <a:lnTo>
                        <a:pt x="204" y="8"/>
                      </a:lnTo>
                      <a:lnTo>
                        <a:pt x="214" y="8"/>
                      </a:lnTo>
                      <a:lnTo>
                        <a:pt x="226" y="8"/>
                      </a:lnTo>
                      <a:lnTo>
                        <a:pt x="236" y="10"/>
                      </a:lnTo>
                      <a:lnTo>
                        <a:pt x="248" y="10"/>
                      </a:lnTo>
                      <a:lnTo>
                        <a:pt x="258" y="8"/>
                      </a:lnTo>
                      <a:lnTo>
                        <a:pt x="258" y="10"/>
                      </a:lnTo>
                      <a:lnTo>
                        <a:pt x="258" y="12"/>
                      </a:lnTo>
                      <a:lnTo>
                        <a:pt x="258" y="16"/>
                      </a:lnTo>
                      <a:lnTo>
                        <a:pt x="258" y="18"/>
                      </a:lnTo>
                      <a:lnTo>
                        <a:pt x="256" y="20"/>
                      </a:lnTo>
                      <a:lnTo>
                        <a:pt x="256" y="22"/>
                      </a:lnTo>
                      <a:lnTo>
                        <a:pt x="254" y="24"/>
                      </a:lnTo>
                      <a:lnTo>
                        <a:pt x="252" y="26"/>
                      </a:lnTo>
                      <a:lnTo>
                        <a:pt x="252" y="26"/>
                      </a:lnTo>
                      <a:lnTo>
                        <a:pt x="250" y="28"/>
                      </a:lnTo>
                      <a:lnTo>
                        <a:pt x="252" y="32"/>
                      </a:lnTo>
                      <a:lnTo>
                        <a:pt x="254" y="34"/>
                      </a:lnTo>
                      <a:lnTo>
                        <a:pt x="256" y="36"/>
                      </a:lnTo>
                      <a:lnTo>
                        <a:pt x="260" y="36"/>
                      </a:lnTo>
                      <a:lnTo>
                        <a:pt x="262" y="36"/>
                      </a:lnTo>
                      <a:lnTo>
                        <a:pt x="266" y="36"/>
                      </a:lnTo>
                      <a:lnTo>
                        <a:pt x="268" y="36"/>
                      </a:lnTo>
                      <a:lnTo>
                        <a:pt x="272" y="36"/>
                      </a:lnTo>
                      <a:lnTo>
                        <a:pt x="276" y="36"/>
                      </a:lnTo>
                      <a:lnTo>
                        <a:pt x="278" y="36"/>
                      </a:lnTo>
                      <a:lnTo>
                        <a:pt x="278" y="40"/>
                      </a:lnTo>
                      <a:lnTo>
                        <a:pt x="278" y="42"/>
                      </a:lnTo>
                      <a:lnTo>
                        <a:pt x="278" y="46"/>
                      </a:lnTo>
                      <a:lnTo>
                        <a:pt x="280" y="48"/>
                      </a:lnTo>
                      <a:lnTo>
                        <a:pt x="280" y="50"/>
                      </a:lnTo>
                      <a:lnTo>
                        <a:pt x="282" y="50"/>
                      </a:lnTo>
                      <a:lnTo>
                        <a:pt x="284" y="52"/>
                      </a:lnTo>
                      <a:lnTo>
                        <a:pt x="286" y="54"/>
                      </a:lnTo>
                      <a:lnTo>
                        <a:pt x="288" y="54"/>
                      </a:lnTo>
                      <a:lnTo>
                        <a:pt x="290" y="56"/>
                      </a:lnTo>
                      <a:lnTo>
                        <a:pt x="276" y="60"/>
                      </a:lnTo>
                      <a:lnTo>
                        <a:pt x="266" y="60"/>
                      </a:lnTo>
                      <a:lnTo>
                        <a:pt x="258" y="58"/>
                      </a:lnTo>
                      <a:lnTo>
                        <a:pt x="252" y="54"/>
                      </a:lnTo>
                      <a:lnTo>
                        <a:pt x="246" y="46"/>
                      </a:lnTo>
                      <a:lnTo>
                        <a:pt x="242" y="40"/>
                      </a:lnTo>
                      <a:lnTo>
                        <a:pt x="236" y="32"/>
                      </a:lnTo>
                      <a:lnTo>
                        <a:pt x="228" y="26"/>
                      </a:lnTo>
                      <a:lnTo>
                        <a:pt x="220" y="20"/>
                      </a:lnTo>
                      <a:lnTo>
                        <a:pt x="210" y="16"/>
                      </a:lnTo>
                      <a:lnTo>
                        <a:pt x="216" y="34"/>
                      </a:lnTo>
                      <a:lnTo>
                        <a:pt x="214" y="46"/>
                      </a:lnTo>
                      <a:lnTo>
                        <a:pt x="206" y="54"/>
                      </a:lnTo>
                      <a:lnTo>
                        <a:pt x="194" y="58"/>
                      </a:lnTo>
                      <a:lnTo>
                        <a:pt x="180" y="60"/>
                      </a:lnTo>
                      <a:lnTo>
                        <a:pt x="162" y="60"/>
                      </a:lnTo>
                      <a:lnTo>
                        <a:pt x="144" y="60"/>
                      </a:lnTo>
                      <a:lnTo>
                        <a:pt x="126" y="60"/>
                      </a:lnTo>
                      <a:lnTo>
                        <a:pt x="110" y="60"/>
                      </a:lnTo>
                      <a:lnTo>
                        <a:pt x="98" y="64"/>
                      </a:lnTo>
                      <a:lnTo>
                        <a:pt x="92" y="60"/>
                      </a:lnTo>
                      <a:lnTo>
                        <a:pt x="88" y="56"/>
                      </a:lnTo>
                      <a:lnTo>
                        <a:pt x="88" y="50"/>
                      </a:lnTo>
                      <a:lnTo>
                        <a:pt x="86" y="44"/>
                      </a:lnTo>
                      <a:lnTo>
                        <a:pt x="86" y="38"/>
                      </a:lnTo>
                      <a:lnTo>
                        <a:pt x="86" y="30"/>
                      </a:lnTo>
                      <a:lnTo>
                        <a:pt x="84" y="26"/>
                      </a:lnTo>
                      <a:lnTo>
                        <a:pt x="80" y="20"/>
                      </a:lnTo>
                      <a:lnTo>
                        <a:pt x="74" y="18"/>
                      </a:lnTo>
                      <a:lnTo>
                        <a:pt x="66" y="16"/>
                      </a:lnTo>
                      <a:lnTo>
                        <a:pt x="58" y="84"/>
                      </a:lnTo>
                      <a:lnTo>
                        <a:pt x="46" y="88"/>
                      </a:lnTo>
                      <a:lnTo>
                        <a:pt x="38" y="88"/>
                      </a:lnTo>
                      <a:lnTo>
                        <a:pt x="30" y="86"/>
                      </a:lnTo>
                      <a:lnTo>
                        <a:pt x="24" y="82"/>
                      </a:lnTo>
                      <a:lnTo>
                        <a:pt x="18" y="76"/>
                      </a:lnTo>
                      <a:lnTo>
                        <a:pt x="14" y="70"/>
                      </a:lnTo>
                      <a:lnTo>
                        <a:pt x="10" y="62"/>
                      </a:lnTo>
                      <a:lnTo>
                        <a:pt x="6" y="54"/>
                      </a:lnTo>
                      <a:lnTo>
                        <a:pt x="4" y="44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6"/>
                      </a:lnTo>
                      <a:lnTo>
                        <a:pt x="0" y="22"/>
                      </a:lnTo>
                      <a:lnTo>
                        <a:pt x="2" y="18"/>
                      </a:lnTo>
                      <a:lnTo>
                        <a:pt x="2" y="14"/>
                      </a:lnTo>
                      <a:lnTo>
                        <a:pt x="4" y="10"/>
                      </a:lnTo>
                      <a:lnTo>
                        <a:pt x="6" y="8"/>
                      </a:lnTo>
                      <a:lnTo>
                        <a:pt x="10" y="6"/>
                      </a:lnTo>
                      <a:lnTo>
                        <a:pt x="14" y="2"/>
                      </a:lnTo>
                      <a:lnTo>
                        <a:pt x="18" y="0"/>
                      </a:lnTo>
                      <a:lnTo>
                        <a:pt x="34" y="0"/>
                      </a:lnTo>
                      <a:lnTo>
                        <a:pt x="50" y="0"/>
                      </a:lnTo>
                      <a:lnTo>
                        <a:pt x="66" y="0"/>
                      </a:lnTo>
                      <a:lnTo>
                        <a:pt x="82" y="0"/>
                      </a:lnTo>
                      <a:lnTo>
                        <a:pt x="96" y="0"/>
                      </a:lnTo>
                      <a:lnTo>
                        <a:pt x="108" y="4"/>
                      </a:lnTo>
                      <a:lnTo>
                        <a:pt x="120" y="8"/>
                      </a:lnTo>
                      <a:lnTo>
                        <a:pt x="130" y="18"/>
                      </a:lnTo>
                      <a:lnTo>
                        <a:pt x="138" y="30"/>
                      </a:lnTo>
                      <a:lnTo>
                        <a:pt x="146" y="48"/>
                      </a:lnTo>
                      <a:lnTo>
                        <a:pt x="146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315"/>
                <p:cNvSpPr>
                  <a:spLocks/>
                </p:cNvSpPr>
                <p:nvPr/>
              </p:nvSpPr>
              <p:spPr bwMode="auto">
                <a:xfrm>
                  <a:off x="2652" y="3808"/>
                  <a:ext cx="48" cy="68"/>
                </a:xfrm>
                <a:custGeom>
                  <a:avLst/>
                  <a:gdLst>
                    <a:gd name="T0" fmla="*/ 48 w 48"/>
                    <a:gd name="T1" fmla="*/ 0 h 68"/>
                    <a:gd name="T2" fmla="*/ 44 w 48"/>
                    <a:gd name="T3" fmla="*/ 6 h 68"/>
                    <a:gd name="T4" fmla="*/ 40 w 48"/>
                    <a:gd name="T5" fmla="*/ 14 h 68"/>
                    <a:gd name="T6" fmla="*/ 36 w 48"/>
                    <a:gd name="T7" fmla="*/ 20 h 68"/>
                    <a:gd name="T8" fmla="*/ 32 w 48"/>
                    <a:gd name="T9" fmla="*/ 26 h 68"/>
                    <a:gd name="T10" fmla="*/ 28 w 48"/>
                    <a:gd name="T11" fmla="*/ 34 h 68"/>
                    <a:gd name="T12" fmla="*/ 24 w 48"/>
                    <a:gd name="T13" fmla="*/ 42 h 68"/>
                    <a:gd name="T14" fmla="*/ 20 w 48"/>
                    <a:gd name="T15" fmla="*/ 48 h 68"/>
                    <a:gd name="T16" fmla="*/ 14 w 48"/>
                    <a:gd name="T17" fmla="*/ 56 h 68"/>
                    <a:gd name="T18" fmla="*/ 8 w 48"/>
                    <a:gd name="T19" fmla="*/ 62 h 68"/>
                    <a:gd name="T20" fmla="*/ 0 w 48"/>
                    <a:gd name="T21" fmla="*/ 68 h 68"/>
                    <a:gd name="T22" fmla="*/ 0 w 48"/>
                    <a:gd name="T23" fmla="*/ 62 h 68"/>
                    <a:gd name="T24" fmla="*/ 2 w 48"/>
                    <a:gd name="T25" fmla="*/ 58 h 68"/>
                    <a:gd name="T26" fmla="*/ 6 w 48"/>
                    <a:gd name="T27" fmla="*/ 52 h 68"/>
                    <a:gd name="T28" fmla="*/ 10 w 48"/>
                    <a:gd name="T29" fmla="*/ 48 h 68"/>
                    <a:gd name="T30" fmla="*/ 14 w 48"/>
                    <a:gd name="T31" fmla="*/ 42 h 68"/>
                    <a:gd name="T32" fmla="*/ 18 w 48"/>
                    <a:gd name="T33" fmla="*/ 38 h 68"/>
                    <a:gd name="T34" fmla="*/ 20 w 48"/>
                    <a:gd name="T35" fmla="*/ 34 h 68"/>
                    <a:gd name="T36" fmla="*/ 18 w 48"/>
                    <a:gd name="T37" fmla="*/ 30 h 68"/>
                    <a:gd name="T38" fmla="*/ 16 w 48"/>
                    <a:gd name="T39" fmla="*/ 24 h 68"/>
                    <a:gd name="T40" fmla="*/ 8 w 48"/>
                    <a:gd name="T41" fmla="*/ 20 h 68"/>
                    <a:gd name="T42" fmla="*/ 12 w 48"/>
                    <a:gd name="T43" fmla="*/ 16 h 68"/>
                    <a:gd name="T44" fmla="*/ 16 w 48"/>
                    <a:gd name="T45" fmla="*/ 14 h 68"/>
                    <a:gd name="T46" fmla="*/ 18 w 48"/>
                    <a:gd name="T47" fmla="*/ 12 h 68"/>
                    <a:gd name="T48" fmla="*/ 22 w 48"/>
                    <a:gd name="T49" fmla="*/ 10 h 68"/>
                    <a:gd name="T50" fmla="*/ 26 w 48"/>
                    <a:gd name="T51" fmla="*/ 8 h 68"/>
                    <a:gd name="T52" fmla="*/ 30 w 48"/>
                    <a:gd name="T53" fmla="*/ 6 h 68"/>
                    <a:gd name="T54" fmla="*/ 34 w 48"/>
                    <a:gd name="T55" fmla="*/ 4 h 68"/>
                    <a:gd name="T56" fmla="*/ 38 w 48"/>
                    <a:gd name="T57" fmla="*/ 2 h 68"/>
                    <a:gd name="T58" fmla="*/ 44 w 48"/>
                    <a:gd name="T59" fmla="*/ 2 h 68"/>
                    <a:gd name="T60" fmla="*/ 48 w 48"/>
                    <a:gd name="T61" fmla="*/ 0 h 68"/>
                    <a:gd name="T62" fmla="*/ 48 w 48"/>
                    <a:gd name="T6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8" h="68">
                      <a:moveTo>
                        <a:pt x="48" y="0"/>
                      </a:moveTo>
                      <a:lnTo>
                        <a:pt x="44" y="6"/>
                      </a:lnTo>
                      <a:lnTo>
                        <a:pt x="40" y="14"/>
                      </a:lnTo>
                      <a:lnTo>
                        <a:pt x="36" y="20"/>
                      </a:lnTo>
                      <a:lnTo>
                        <a:pt x="32" y="26"/>
                      </a:lnTo>
                      <a:lnTo>
                        <a:pt x="28" y="34"/>
                      </a:lnTo>
                      <a:lnTo>
                        <a:pt x="24" y="42"/>
                      </a:lnTo>
                      <a:lnTo>
                        <a:pt x="20" y="48"/>
                      </a:lnTo>
                      <a:lnTo>
                        <a:pt x="14" y="56"/>
                      </a:lnTo>
                      <a:lnTo>
                        <a:pt x="8" y="62"/>
                      </a:lnTo>
                      <a:lnTo>
                        <a:pt x="0" y="68"/>
                      </a:lnTo>
                      <a:lnTo>
                        <a:pt x="0" y="62"/>
                      </a:lnTo>
                      <a:lnTo>
                        <a:pt x="2" y="58"/>
                      </a:lnTo>
                      <a:lnTo>
                        <a:pt x="6" y="52"/>
                      </a:lnTo>
                      <a:lnTo>
                        <a:pt x="10" y="48"/>
                      </a:lnTo>
                      <a:lnTo>
                        <a:pt x="14" y="42"/>
                      </a:lnTo>
                      <a:lnTo>
                        <a:pt x="18" y="38"/>
                      </a:lnTo>
                      <a:lnTo>
                        <a:pt x="20" y="34"/>
                      </a:lnTo>
                      <a:lnTo>
                        <a:pt x="18" y="30"/>
                      </a:lnTo>
                      <a:lnTo>
                        <a:pt x="16" y="24"/>
                      </a:lnTo>
                      <a:lnTo>
                        <a:pt x="8" y="20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18" y="12"/>
                      </a:lnTo>
                      <a:lnTo>
                        <a:pt x="22" y="10"/>
                      </a:lnTo>
                      <a:lnTo>
                        <a:pt x="26" y="8"/>
                      </a:lnTo>
                      <a:lnTo>
                        <a:pt x="30" y="6"/>
                      </a:lnTo>
                      <a:lnTo>
                        <a:pt x="34" y="4"/>
                      </a:lnTo>
                      <a:lnTo>
                        <a:pt x="38" y="2"/>
                      </a:lnTo>
                      <a:lnTo>
                        <a:pt x="44" y="2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316"/>
                <p:cNvSpPr>
                  <a:spLocks/>
                </p:cNvSpPr>
                <p:nvPr/>
              </p:nvSpPr>
              <p:spPr bwMode="auto">
                <a:xfrm>
                  <a:off x="2334" y="3828"/>
                  <a:ext cx="22" cy="62"/>
                </a:xfrm>
                <a:custGeom>
                  <a:avLst/>
                  <a:gdLst>
                    <a:gd name="T0" fmla="*/ 2 w 22"/>
                    <a:gd name="T1" fmla="*/ 56 h 62"/>
                    <a:gd name="T2" fmla="*/ 2 w 22"/>
                    <a:gd name="T3" fmla="*/ 62 h 62"/>
                    <a:gd name="T4" fmla="*/ 2 w 22"/>
                    <a:gd name="T5" fmla="*/ 62 h 62"/>
                    <a:gd name="T6" fmla="*/ 0 w 22"/>
                    <a:gd name="T7" fmla="*/ 58 h 62"/>
                    <a:gd name="T8" fmla="*/ 0 w 22"/>
                    <a:gd name="T9" fmla="*/ 50 h 62"/>
                    <a:gd name="T10" fmla="*/ 2 w 22"/>
                    <a:gd name="T11" fmla="*/ 42 h 62"/>
                    <a:gd name="T12" fmla="*/ 2 w 22"/>
                    <a:gd name="T13" fmla="*/ 32 h 62"/>
                    <a:gd name="T14" fmla="*/ 6 w 22"/>
                    <a:gd name="T15" fmla="*/ 22 h 62"/>
                    <a:gd name="T16" fmla="*/ 8 w 22"/>
                    <a:gd name="T17" fmla="*/ 12 h 62"/>
                    <a:gd name="T18" fmla="*/ 14 w 22"/>
                    <a:gd name="T19" fmla="*/ 4 h 62"/>
                    <a:gd name="T20" fmla="*/ 22 w 22"/>
                    <a:gd name="T21" fmla="*/ 0 h 62"/>
                    <a:gd name="T22" fmla="*/ 20 w 22"/>
                    <a:gd name="T23" fmla="*/ 6 h 62"/>
                    <a:gd name="T24" fmla="*/ 16 w 22"/>
                    <a:gd name="T25" fmla="*/ 12 h 62"/>
                    <a:gd name="T26" fmla="*/ 14 w 22"/>
                    <a:gd name="T27" fmla="*/ 16 h 62"/>
                    <a:gd name="T28" fmla="*/ 10 w 22"/>
                    <a:gd name="T29" fmla="*/ 22 h 62"/>
                    <a:gd name="T30" fmla="*/ 8 w 22"/>
                    <a:gd name="T31" fmla="*/ 26 h 62"/>
                    <a:gd name="T32" fmla="*/ 4 w 22"/>
                    <a:gd name="T33" fmla="*/ 32 h 62"/>
                    <a:gd name="T34" fmla="*/ 2 w 22"/>
                    <a:gd name="T35" fmla="*/ 38 h 62"/>
                    <a:gd name="T36" fmla="*/ 2 w 22"/>
                    <a:gd name="T37" fmla="*/ 44 h 62"/>
                    <a:gd name="T38" fmla="*/ 2 w 22"/>
                    <a:gd name="T39" fmla="*/ 50 h 62"/>
                    <a:gd name="T40" fmla="*/ 2 w 22"/>
                    <a:gd name="T41" fmla="*/ 56 h 62"/>
                    <a:gd name="T42" fmla="*/ 2 w 22"/>
                    <a:gd name="T43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" h="62">
                      <a:moveTo>
                        <a:pt x="2" y="56"/>
                      </a:move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58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2" y="32"/>
                      </a:lnTo>
                      <a:lnTo>
                        <a:pt x="6" y="22"/>
                      </a:lnTo>
                      <a:lnTo>
                        <a:pt x="8" y="12"/>
                      </a:lnTo>
                      <a:lnTo>
                        <a:pt x="14" y="4"/>
                      </a:lnTo>
                      <a:lnTo>
                        <a:pt x="22" y="0"/>
                      </a:lnTo>
                      <a:lnTo>
                        <a:pt x="20" y="6"/>
                      </a:lnTo>
                      <a:lnTo>
                        <a:pt x="16" y="12"/>
                      </a:lnTo>
                      <a:lnTo>
                        <a:pt x="14" y="16"/>
                      </a:lnTo>
                      <a:lnTo>
                        <a:pt x="10" y="22"/>
                      </a:lnTo>
                      <a:lnTo>
                        <a:pt x="8" y="26"/>
                      </a:lnTo>
                      <a:lnTo>
                        <a:pt x="4" y="32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2" y="50"/>
                      </a:lnTo>
                      <a:lnTo>
                        <a:pt x="2" y="56"/>
                      </a:lnTo>
                      <a:lnTo>
                        <a:pt x="2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317"/>
                <p:cNvSpPr>
                  <a:spLocks/>
                </p:cNvSpPr>
                <p:nvPr/>
              </p:nvSpPr>
              <p:spPr bwMode="auto">
                <a:xfrm>
                  <a:off x="3186" y="3826"/>
                  <a:ext cx="166" cy="96"/>
                </a:xfrm>
                <a:custGeom>
                  <a:avLst/>
                  <a:gdLst>
                    <a:gd name="T0" fmla="*/ 166 w 166"/>
                    <a:gd name="T1" fmla="*/ 70 h 96"/>
                    <a:gd name="T2" fmla="*/ 148 w 166"/>
                    <a:gd name="T3" fmla="*/ 72 h 96"/>
                    <a:gd name="T4" fmla="*/ 130 w 166"/>
                    <a:gd name="T5" fmla="*/ 76 h 96"/>
                    <a:gd name="T6" fmla="*/ 110 w 166"/>
                    <a:gd name="T7" fmla="*/ 80 h 96"/>
                    <a:gd name="T8" fmla="*/ 90 w 166"/>
                    <a:gd name="T9" fmla="*/ 88 h 96"/>
                    <a:gd name="T10" fmla="*/ 72 w 166"/>
                    <a:gd name="T11" fmla="*/ 92 h 96"/>
                    <a:gd name="T12" fmla="*/ 54 w 166"/>
                    <a:gd name="T13" fmla="*/ 96 h 96"/>
                    <a:gd name="T14" fmla="*/ 38 w 166"/>
                    <a:gd name="T15" fmla="*/ 96 h 96"/>
                    <a:gd name="T16" fmla="*/ 22 w 166"/>
                    <a:gd name="T17" fmla="*/ 90 h 96"/>
                    <a:gd name="T18" fmla="*/ 10 w 166"/>
                    <a:gd name="T19" fmla="*/ 78 h 96"/>
                    <a:gd name="T20" fmla="*/ 2 w 166"/>
                    <a:gd name="T21" fmla="*/ 58 h 96"/>
                    <a:gd name="T22" fmla="*/ 0 w 166"/>
                    <a:gd name="T23" fmla="*/ 50 h 96"/>
                    <a:gd name="T24" fmla="*/ 0 w 166"/>
                    <a:gd name="T25" fmla="*/ 42 h 96"/>
                    <a:gd name="T26" fmla="*/ 2 w 166"/>
                    <a:gd name="T27" fmla="*/ 36 h 96"/>
                    <a:gd name="T28" fmla="*/ 4 w 166"/>
                    <a:gd name="T29" fmla="*/ 30 h 96"/>
                    <a:gd name="T30" fmla="*/ 10 w 166"/>
                    <a:gd name="T31" fmla="*/ 26 h 96"/>
                    <a:gd name="T32" fmla="*/ 16 w 166"/>
                    <a:gd name="T33" fmla="*/ 24 h 96"/>
                    <a:gd name="T34" fmla="*/ 22 w 166"/>
                    <a:gd name="T35" fmla="*/ 20 h 96"/>
                    <a:gd name="T36" fmla="*/ 28 w 166"/>
                    <a:gd name="T37" fmla="*/ 16 h 96"/>
                    <a:gd name="T38" fmla="*/ 36 w 166"/>
                    <a:gd name="T39" fmla="*/ 14 h 96"/>
                    <a:gd name="T40" fmla="*/ 42 w 166"/>
                    <a:gd name="T41" fmla="*/ 10 h 96"/>
                    <a:gd name="T42" fmla="*/ 54 w 166"/>
                    <a:gd name="T43" fmla="*/ 8 h 96"/>
                    <a:gd name="T44" fmla="*/ 62 w 166"/>
                    <a:gd name="T45" fmla="*/ 10 h 96"/>
                    <a:gd name="T46" fmla="*/ 68 w 166"/>
                    <a:gd name="T47" fmla="*/ 16 h 96"/>
                    <a:gd name="T48" fmla="*/ 70 w 166"/>
                    <a:gd name="T49" fmla="*/ 24 h 96"/>
                    <a:gd name="T50" fmla="*/ 72 w 166"/>
                    <a:gd name="T51" fmla="*/ 32 h 96"/>
                    <a:gd name="T52" fmla="*/ 74 w 166"/>
                    <a:gd name="T53" fmla="*/ 40 h 96"/>
                    <a:gd name="T54" fmla="*/ 78 w 166"/>
                    <a:gd name="T55" fmla="*/ 48 h 96"/>
                    <a:gd name="T56" fmla="*/ 82 w 166"/>
                    <a:gd name="T57" fmla="*/ 54 h 96"/>
                    <a:gd name="T58" fmla="*/ 88 w 166"/>
                    <a:gd name="T59" fmla="*/ 58 h 96"/>
                    <a:gd name="T60" fmla="*/ 98 w 166"/>
                    <a:gd name="T61" fmla="*/ 58 h 96"/>
                    <a:gd name="T62" fmla="*/ 100 w 166"/>
                    <a:gd name="T63" fmla="*/ 54 h 96"/>
                    <a:gd name="T64" fmla="*/ 100 w 166"/>
                    <a:gd name="T65" fmla="*/ 50 h 96"/>
                    <a:gd name="T66" fmla="*/ 98 w 166"/>
                    <a:gd name="T67" fmla="*/ 42 h 96"/>
                    <a:gd name="T68" fmla="*/ 98 w 166"/>
                    <a:gd name="T69" fmla="*/ 36 h 96"/>
                    <a:gd name="T70" fmla="*/ 98 w 166"/>
                    <a:gd name="T71" fmla="*/ 28 h 96"/>
                    <a:gd name="T72" fmla="*/ 98 w 166"/>
                    <a:gd name="T73" fmla="*/ 20 h 96"/>
                    <a:gd name="T74" fmla="*/ 100 w 166"/>
                    <a:gd name="T75" fmla="*/ 12 h 96"/>
                    <a:gd name="T76" fmla="*/ 102 w 166"/>
                    <a:gd name="T77" fmla="*/ 8 h 96"/>
                    <a:gd name="T78" fmla="*/ 108 w 166"/>
                    <a:gd name="T79" fmla="*/ 4 h 96"/>
                    <a:gd name="T80" fmla="*/ 118 w 166"/>
                    <a:gd name="T81" fmla="*/ 2 h 96"/>
                    <a:gd name="T82" fmla="*/ 130 w 166"/>
                    <a:gd name="T83" fmla="*/ 0 h 96"/>
                    <a:gd name="T84" fmla="*/ 140 w 166"/>
                    <a:gd name="T85" fmla="*/ 0 h 96"/>
                    <a:gd name="T86" fmla="*/ 146 w 166"/>
                    <a:gd name="T87" fmla="*/ 6 h 96"/>
                    <a:gd name="T88" fmla="*/ 150 w 166"/>
                    <a:gd name="T89" fmla="*/ 12 h 96"/>
                    <a:gd name="T90" fmla="*/ 154 w 166"/>
                    <a:gd name="T91" fmla="*/ 22 h 96"/>
                    <a:gd name="T92" fmla="*/ 156 w 166"/>
                    <a:gd name="T93" fmla="*/ 32 h 96"/>
                    <a:gd name="T94" fmla="*/ 158 w 166"/>
                    <a:gd name="T95" fmla="*/ 42 h 96"/>
                    <a:gd name="T96" fmla="*/ 160 w 166"/>
                    <a:gd name="T97" fmla="*/ 52 h 96"/>
                    <a:gd name="T98" fmla="*/ 162 w 166"/>
                    <a:gd name="T99" fmla="*/ 62 h 96"/>
                    <a:gd name="T100" fmla="*/ 166 w 166"/>
                    <a:gd name="T101" fmla="*/ 70 h 96"/>
                    <a:gd name="T102" fmla="*/ 166 w 166"/>
                    <a:gd name="T103" fmla="*/ 7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66" h="96">
                      <a:moveTo>
                        <a:pt x="166" y="70"/>
                      </a:moveTo>
                      <a:lnTo>
                        <a:pt x="148" y="72"/>
                      </a:lnTo>
                      <a:lnTo>
                        <a:pt x="130" y="76"/>
                      </a:lnTo>
                      <a:lnTo>
                        <a:pt x="110" y="80"/>
                      </a:lnTo>
                      <a:lnTo>
                        <a:pt x="90" y="88"/>
                      </a:lnTo>
                      <a:lnTo>
                        <a:pt x="72" y="92"/>
                      </a:lnTo>
                      <a:lnTo>
                        <a:pt x="54" y="96"/>
                      </a:lnTo>
                      <a:lnTo>
                        <a:pt x="38" y="96"/>
                      </a:lnTo>
                      <a:lnTo>
                        <a:pt x="22" y="90"/>
                      </a:lnTo>
                      <a:lnTo>
                        <a:pt x="10" y="78"/>
                      </a:lnTo>
                      <a:lnTo>
                        <a:pt x="2" y="58"/>
                      </a:lnTo>
                      <a:lnTo>
                        <a:pt x="0" y="50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4" y="30"/>
                      </a:lnTo>
                      <a:lnTo>
                        <a:pt x="10" y="26"/>
                      </a:lnTo>
                      <a:lnTo>
                        <a:pt x="16" y="24"/>
                      </a:lnTo>
                      <a:lnTo>
                        <a:pt x="22" y="20"/>
                      </a:lnTo>
                      <a:lnTo>
                        <a:pt x="28" y="16"/>
                      </a:lnTo>
                      <a:lnTo>
                        <a:pt x="36" y="14"/>
                      </a:lnTo>
                      <a:lnTo>
                        <a:pt x="42" y="10"/>
                      </a:lnTo>
                      <a:lnTo>
                        <a:pt x="54" y="8"/>
                      </a:lnTo>
                      <a:lnTo>
                        <a:pt x="62" y="10"/>
                      </a:lnTo>
                      <a:lnTo>
                        <a:pt x="68" y="16"/>
                      </a:lnTo>
                      <a:lnTo>
                        <a:pt x="70" y="24"/>
                      </a:lnTo>
                      <a:lnTo>
                        <a:pt x="72" y="32"/>
                      </a:lnTo>
                      <a:lnTo>
                        <a:pt x="74" y="40"/>
                      </a:lnTo>
                      <a:lnTo>
                        <a:pt x="78" y="48"/>
                      </a:lnTo>
                      <a:lnTo>
                        <a:pt x="82" y="54"/>
                      </a:lnTo>
                      <a:lnTo>
                        <a:pt x="88" y="58"/>
                      </a:lnTo>
                      <a:lnTo>
                        <a:pt x="98" y="58"/>
                      </a:lnTo>
                      <a:lnTo>
                        <a:pt x="100" y="54"/>
                      </a:lnTo>
                      <a:lnTo>
                        <a:pt x="100" y="50"/>
                      </a:lnTo>
                      <a:lnTo>
                        <a:pt x="98" y="42"/>
                      </a:lnTo>
                      <a:lnTo>
                        <a:pt x="98" y="36"/>
                      </a:lnTo>
                      <a:lnTo>
                        <a:pt x="98" y="28"/>
                      </a:lnTo>
                      <a:lnTo>
                        <a:pt x="98" y="20"/>
                      </a:lnTo>
                      <a:lnTo>
                        <a:pt x="100" y="12"/>
                      </a:lnTo>
                      <a:lnTo>
                        <a:pt x="102" y="8"/>
                      </a:lnTo>
                      <a:lnTo>
                        <a:pt x="108" y="4"/>
                      </a:lnTo>
                      <a:lnTo>
                        <a:pt x="118" y="2"/>
                      </a:lnTo>
                      <a:lnTo>
                        <a:pt x="130" y="0"/>
                      </a:lnTo>
                      <a:lnTo>
                        <a:pt x="140" y="0"/>
                      </a:lnTo>
                      <a:lnTo>
                        <a:pt x="146" y="6"/>
                      </a:lnTo>
                      <a:lnTo>
                        <a:pt x="150" y="12"/>
                      </a:lnTo>
                      <a:lnTo>
                        <a:pt x="154" y="22"/>
                      </a:lnTo>
                      <a:lnTo>
                        <a:pt x="156" y="32"/>
                      </a:lnTo>
                      <a:lnTo>
                        <a:pt x="158" y="42"/>
                      </a:lnTo>
                      <a:lnTo>
                        <a:pt x="160" y="52"/>
                      </a:lnTo>
                      <a:lnTo>
                        <a:pt x="162" y="62"/>
                      </a:lnTo>
                      <a:lnTo>
                        <a:pt x="166" y="70"/>
                      </a:lnTo>
                      <a:lnTo>
                        <a:pt x="166" y="7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318"/>
                <p:cNvSpPr>
                  <a:spLocks/>
                </p:cNvSpPr>
                <p:nvPr/>
              </p:nvSpPr>
              <p:spPr bwMode="auto">
                <a:xfrm>
                  <a:off x="4466" y="3826"/>
                  <a:ext cx="154" cy="62"/>
                </a:xfrm>
                <a:custGeom>
                  <a:avLst/>
                  <a:gdLst>
                    <a:gd name="T0" fmla="*/ 66 w 154"/>
                    <a:gd name="T1" fmla="*/ 38 h 62"/>
                    <a:gd name="T2" fmla="*/ 70 w 154"/>
                    <a:gd name="T3" fmla="*/ 36 h 62"/>
                    <a:gd name="T4" fmla="*/ 74 w 154"/>
                    <a:gd name="T5" fmla="*/ 34 h 62"/>
                    <a:gd name="T6" fmla="*/ 76 w 154"/>
                    <a:gd name="T7" fmla="*/ 30 h 62"/>
                    <a:gd name="T8" fmla="*/ 78 w 154"/>
                    <a:gd name="T9" fmla="*/ 28 h 62"/>
                    <a:gd name="T10" fmla="*/ 78 w 154"/>
                    <a:gd name="T11" fmla="*/ 24 h 62"/>
                    <a:gd name="T12" fmla="*/ 78 w 154"/>
                    <a:gd name="T13" fmla="*/ 18 h 62"/>
                    <a:gd name="T14" fmla="*/ 78 w 154"/>
                    <a:gd name="T15" fmla="*/ 14 h 62"/>
                    <a:gd name="T16" fmla="*/ 76 w 154"/>
                    <a:gd name="T17" fmla="*/ 10 h 62"/>
                    <a:gd name="T18" fmla="*/ 78 w 154"/>
                    <a:gd name="T19" fmla="*/ 6 h 62"/>
                    <a:gd name="T20" fmla="*/ 78 w 154"/>
                    <a:gd name="T21" fmla="*/ 2 h 62"/>
                    <a:gd name="T22" fmla="*/ 146 w 154"/>
                    <a:gd name="T23" fmla="*/ 2 h 62"/>
                    <a:gd name="T24" fmla="*/ 146 w 154"/>
                    <a:gd name="T25" fmla="*/ 8 h 62"/>
                    <a:gd name="T26" fmla="*/ 146 w 154"/>
                    <a:gd name="T27" fmla="*/ 14 h 62"/>
                    <a:gd name="T28" fmla="*/ 144 w 154"/>
                    <a:gd name="T29" fmla="*/ 20 h 62"/>
                    <a:gd name="T30" fmla="*/ 144 w 154"/>
                    <a:gd name="T31" fmla="*/ 28 h 62"/>
                    <a:gd name="T32" fmla="*/ 144 w 154"/>
                    <a:gd name="T33" fmla="*/ 34 h 62"/>
                    <a:gd name="T34" fmla="*/ 144 w 154"/>
                    <a:gd name="T35" fmla="*/ 40 h 62"/>
                    <a:gd name="T36" fmla="*/ 146 w 154"/>
                    <a:gd name="T37" fmla="*/ 44 h 62"/>
                    <a:gd name="T38" fmla="*/ 146 w 154"/>
                    <a:gd name="T39" fmla="*/ 50 h 62"/>
                    <a:gd name="T40" fmla="*/ 150 w 154"/>
                    <a:gd name="T41" fmla="*/ 54 h 62"/>
                    <a:gd name="T42" fmla="*/ 154 w 154"/>
                    <a:gd name="T43" fmla="*/ 58 h 62"/>
                    <a:gd name="T44" fmla="*/ 136 w 154"/>
                    <a:gd name="T45" fmla="*/ 54 h 62"/>
                    <a:gd name="T46" fmla="*/ 116 w 154"/>
                    <a:gd name="T47" fmla="*/ 54 h 62"/>
                    <a:gd name="T48" fmla="*/ 94 w 154"/>
                    <a:gd name="T49" fmla="*/ 56 h 62"/>
                    <a:gd name="T50" fmla="*/ 72 w 154"/>
                    <a:gd name="T51" fmla="*/ 60 h 62"/>
                    <a:gd name="T52" fmla="*/ 50 w 154"/>
                    <a:gd name="T53" fmla="*/ 62 h 62"/>
                    <a:gd name="T54" fmla="*/ 32 w 154"/>
                    <a:gd name="T55" fmla="*/ 62 h 62"/>
                    <a:gd name="T56" fmla="*/ 16 w 154"/>
                    <a:gd name="T57" fmla="*/ 56 h 62"/>
                    <a:gd name="T58" fmla="*/ 4 w 154"/>
                    <a:gd name="T59" fmla="*/ 46 h 62"/>
                    <a:gd name="T60" fmla="*/ 0 w 154"/>
                    <a:gd name="T61" fmla="*/ 28 h 62"/>
                    <a:gd name="T62" fmla="*/ 2 w 154"/>
                    <a:gd name="T63" fmla="*/ 2 h 62"/>
                    <a:gd name="T64" fmla="*/ 10 w 154"/>
                    <a:gd name="T65" fmla="*/ 0 h 62"/>
                    <a:gd name="T66" fmla="*/ 18 w 154"/>
                    <a:gd name="T67" fmla="*/ 0 h 62"/>
                    <a:gd name="T68" fmla="*/ 28 w 154"/>
                    <a:gd name="T69" fmla="*/ 0 h 62"/>
                    <a:gd name="T70" fmla="*/ 36 w 154"/>
                    <a:gd name="T71" fmla="*/ 2 h 62"/>
                    <a:gd name="T72" fmla="*/ 42 w 154"/>
                    <a:gd name="T73" fmla="*/ 6 h 62"/>
                    <a:gd name="T74" fmla="*/ 50 w 154"/>
                    <a:gd name="T75" fmla="*/ 12 h 62"/>
                    <a:gd name="T76" fmla="*/ 56 w 154"/>
                    <a:gd name="T77" fmla="*/ 18 h 62"/>
                    <a:gd name="T78" fmla="*/ 60 w 154"/>
                    <a:gd name="T79" fmla="*/ 24 h 62"/>
                    <a:gd name="T80" fmla="*/ 64 w 154"/>
                    <a:gd name="T81" fmla="*/ 32 h 62"/>
                    <a:gd name="T82" fmla="*/ 66 w 154"/>
                    <a:gd name="T83" fmla="*/ 38 h 62"/>
                    <a:gd name="T84" fmla="*/ 66 w 154"/>
                    <a:gd name="T85" fmla="*/ 3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54" h="62">
                      <a:moveTo>
                        <a:pt x="66" y="38"/>
                      </a:moveTo>
                      <a:lnTo>
                        <a:pt x="70" y="36"/>
                      </a:lnTo>
                      <a:lnTo>
                        <a:pt x="74" y="34"/>
                      </a:lnTo>
                      <a:lnTo>
                        <a:pt x="76" y="30"/>
                      </a:lnTo>
                      <a:lnTo>
                        <a:pt x="78" y="28"/>
                      </a:lnTo>
                      <a:lnTo>
                        <a:pt x="78" y="24"/>
                      </a:lnTo>
                      <a:lnTo>
                        <a:pt x="78" y="18"/>
                      </a:lnTo>
                      <a:lnTo>
                        <a:pt x="78" y="14"/>
                      </a:lnTo>
                      <a:lnTo>
                        <a:pt x="76" y="10"/>
                      </a:lnTo>
                      <a:lnTo>
                        <a:pt x="78" y="6"/>
                      </a:lnTo>
                      <a:lnTo>
                        <a:pt x="78" y="2"/>
                      </a:lnTo>
                      <a:lnTo>
                        <a:pt x="146" y="2"/>
                      </a:lnTo>
                      <a:lnTo>
                        <a:pt x="146" y="8"/>
                      </a:lnTo>
                      <a:lnTo>
                        <a:pt x="146" y="14"/>
                      </a:lnTo>
                      <a:lnTo>
                        <a:pt x="144" y="20"/>
                      </a:lnTo>
                      <a:lnTo>
                        <a:pt x="144" y="28"/>
                      </a:lnTo>
                      <a:lnTo>
                        <a:pt x="144" y="34"/>
                      </a:lnTo>
                      <a:lnTo>
                        <a:pt x="144" y="40"/>
                      </a:lnTo>
                      <a:lnTo>
                        <a:pt x="146" y="44"/>
                      </a:lnTo>
                      <a:lnTo>
                        <a:pt x="146" y="50"/>
                      </a:lnTo>
                      <a:lnTo>
                        <a:pt x="150" y="54"/>
                      </a:lnTo>
                      <a:lnTo>
                        <a:pt x="154" y="58"/>
                      </a:lnTo>
                      <a:lnTo>
                        <a:pt x="136" y="54"/>
                      </a:lnTo>
                      <a:lnTo>
                        <a:pt x="116" y="54"/>
                      </a:lnTo>
                      <a:lnTo>
                        <a:pt x="94" y="56"/>
                      </a:lnTo>
                      <a:lnTo>
                        <a:pt x="72" y="60"/>
                      </a:lnTo>
                      <a:lnTo>
                        <a:pt x="50" y="62"/>
                      </a:lnTo>
                      <a:lnTo>
                        <a:pt x="32" y="62"/>
                      </a:lnTo>
                      <a:lnTo>
                        <a:pt x="16" y="56"/>
                      </a:lnTo>
                      <a:lnTo>
                        <a:pt x="4" y="46"/>
                      </a:lnTo>
                      <a:lnTo>
                        <a:pt x="0" y="28"/>
                      </a:lnTo>
                      <a:lnTo>
                        <a:pt x="2" y="2"/>
                      </a:lnTo>
                      <a:lnTo>
                        <a:pt x="10" y="0"/>
                      </a:lnTo>
                      <a:lnTo>
                        <a:pt x="18" y="0"/>
                      </a:lnTo>
                      <a:lnTo>
                        <a:pt x="28" y="0"/>
                      </a:lnTo>
                      <a:lnTo>
                        <a:pt x="36" y="2"/>
                      </a:lnTo>
                      <a:lnTo>
                        <a:pt x="42" y="6"/>
                      </a:lnTo>
                      <a:lnTo>
                        <a:pt x="50" y="12"/>
                      </a:lnTo>
                      <a:lnTo>
                        <a:pt x="56" y="18"/>
                      </a:lnTo>
                      <a:lnTo>
                        <a:pt x="60" y="24"/>
                      </a:lnTo>
                      <a:lnTo>
                        <a:pt x="64" y="32"/>
                      </a:lnTo>
                      <a:lnTo>
                        <a:pt x="66" y="38"/>
                      </a:lnTo>
                      <a:lnTo>
                        <a:pt x="66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319"/>
                <p:cNvSpPr>
                  <a:spLocks/>
                </p:cNvSpPr>
                <p:nvPr/>
              </p:nvSpPr>
              <p:spPr bwMode="auto">
                <a:xfrm>
                  <a:off x="4648" y="3828"/>
                  <a:ext cx="144" cy="66"/>
                </a:xfrm>
                <a:custGeom>
                  <a:avLst/>
                  <a:gdLst>
                    <a:gd name="T0" fmla="*/ 144 w 144"/>
                    <a:gd name="T1" fmla="*/ 56 h 66"/>
                    <a:gd name="T2" fmla="*/ 132 w 144"/>
                    <a:gd name="T3" fmla="*/ 62 h 66"/>
                    <a:gd name="T4" fmla="*/ 118 w 144"/>
                    <a:gd name="T5" fmla="*/ 66 h 66"/>
                    <a:gd name="T6" fmla="*/ 104 w 144"/>
                    <a:gd name="T7" fmla="*/ 66 h 66"/>
                    <a:gd name="T8" fmla="*/ 88 w 144"/>
                    <a:gd name="T9" fmla="*/ 66 h 66"/>
                    <a:gd name="T10" fmla="*/ 72 w 144"/>
                    <a:gd name="T11" fmla="*/ 64 h 66"/>
                    <a:gd name="T12" fmla="*/ 56 w 144"/>
                    <a:gd name="T13" fmla="*/ 60 h 66"/>
                    <a:gd name="T14" fmla="*/ 40 w 144"/>
                    <a:gd name="T15" fmla="*/ 56 h 66"/>
                    <a:gd name="T16" fmla="*/ 26 w 144"/>
                    <a:gd name="T17" fmla="*/ 50 h 66"/>
                    <a:gd name="T18" fmla="*/ 12 w 144"/>
                    <a:gd name="T19" fmla="*/ 44 h 66"/>
                    <a:gd name="T20" fmla="*/ 0 w 144"/>
                    <a:gd name="T21" fmla="*/ 36 h 66"/>
                    <a:gd name="T22" fmla="*/ 0 w 144"/>
                    <a:gd name="T23" fmla="*/ 8 h 66"/>
                    <a:gd name="T24" fmla="*/ 10 w 144"/>
                    <a:gd name="T25" fmla="*/ 6 h 66"/>
                    <a:gd name="T26" fmla="*/ 20 w 144"/>
                    <a:gd name="T27" fmla="*/ 6 h 66"/>
                    <a:gd name="T28" fmla="*/ 28 w 144"/>
                    <a:gd name="T29" fmla="*/ 6 h 66"/>
                    <a:gd name="T30" fmla="*/ 36 w 144"/>
                    <a:gd name="T31" fmla="*/ 10 h 66"/>
                    <a:gd name="T32" fmla="*/ 44 w 144"/>
                    <a:gd name="T33" fmla="*/ 14 h 66"/>
                    <a:gd name="T34" fmla="*/ 50 w 144"/>
                    <a:gd name="T35" fmla="*/ 20 h 66"/>
                    <a:gd name="T36" fmla="*/ 58 w 144"/>
                    <a:gd name="T37" fmla="*/ 26 h 66"/>
                    <a:gd name="T38" fmla="*/ 64 w 144"/>
                    <a:gd name="T39" fmla="*/ 34 h 66"/>
                    <a:gd name="T40" fmla="*/ 70 w 144"/>
                    <a:gd name="T41" fmla="*/ 40 h 66"/>
                    <a:gd name="T42" fmla="*/ 76 w 144"/>
                    <a:gd name="T43" fmla="*/ 48 h 66"/>
                    <a:gd name="T44" fmla="*/ 88 w 144"/>
                    <a:gd name="T45" fmla="*/ 0 h 66"/>
                    <a:gd name="T46" fmla="*/ 144 w 144"/>
                    <a:gd name="T47" fmla="*/ 56 h 66"/>
                    <a:gd name="T48" fmla="*/ 144 w 144"/>
                    <a:gd name="T49" fmla="*/ 5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44" h="66">
                      <a:moveTo>
                        <a:pt x="144" y="56"/>
                      </a:moveTo>
                      <a:lnTo>
                        <a:pt x="132" y="62"/>
                      </a:lnTo>
                      <a:lnTo>
                        <a:pt x="118" y="66"/>
                      </a:lnTo>
                      <a:lnTo>
                        <a:pt x="104" y="66"/>
                      </a:lnTo>
                      <a:lnTo>
                        <a:pt x="88" y="66"/>
                      </a:lnTo>
                      <a:lnTo>
                        <a:pt x="72" y="64"/>
                      </a:lnTo>
                      <a:lnTo>
                        <a:pt x="56" y="60"/>
                      </a:lnTo>
                      <a:lnTo>
                        <a:pt x="40" y="56"/>
                      </a:lnTo>
                      <a:lnTo>
                        <a:pt x="26" y="50"/>
                      </a:lnTo>
                      <a:lnTo>
                        <a:pt x="12" y="44"/>
                      </a:lnTo>
                      <a:lnTo>
                        <a:pt x="0" y="36"/>
                      </a:lnTo>
                      <a:lnTo>
                        <a:pt x="0" y="8"/>
                      </a:lnTo>
                      <a:lnTo>
                        <a:pt x="10" y="6"/>
                      </a:lnTo>
                      <a:lnTo>
                        <a:pt x="20" y="6"/>
                      </a:lnTo>
                      <a:lnTo>
                        <a:pt x="28" y="6"/>
                      </a:lnTo>
                      <a:lnTo>
                        <a:pt x="36" y="10"/>
                      </a:lnTo>
                      <a:lnTo>
                        <a:pt x="44" y="14"/>
                      </a:lnTo>
                      <a:lnTo>
                        <a:pt x="50" y="20"/>
                      </a:lnTo>
                      <a:lnTo>
                        <a:pt x="58" y="26"/>
                      </a:lnTo>
                      <a:lnTo>
                        <a:pt x="64" y="34"/>
                      </a:lnTo>
                      <a:lnTo>
                        <a:pt x="70" y="40"/>
                      </a:lnTo>
                      <a:lnTo>
                        <a:pt x="76" y="48"/>
                      </a:lnTo>
                      <a:lnTo>
                        <a:pt x="88" y="0"/>
                      </a:lnTo>
                      <a:lnTo>
                        <a:pt x="144" y="56"/>
                      </a:lnTo>
                      <a:lnTo>
                        <a:pt x="144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320"/>
                <p:cNvSpPr>
                  <a:spLocks/>
                </p:cNvSpPr>
                <p:nvPr/>
              </p:nvSpPr>
              <p:spPr bwMode="auto">
                <a:xfrm>
                  <a:off x="3872" y="3836"/>
                  <a:ext cx="584" cy="156"/>
                </a:xfrm>
                <a:custGeom>
                  <a:avLst/>
                  <a:gdLst>
                    <a:gd name="T0" fmla="*/ 560 w 584"/>
                    <a:gd name="T1" fmla="*/ 48 h 156"/>
                    <a:gd name="T2" fmla="*/ 512 w 584"/>
                    <a:gd name="T3" fmla="*/ 56 h 156"/>
                    <a:gd name="T4" fmla="*/ 464 w 584"/>
                    <a:gd name="T5" fmla="*/ 66 h 156"/>
                    <a:gd name="T6" fmla="*/ 418 w 584"/>
                    <a:gd name="T7" fmla="*/ 66 h 156"/>
                    <a:gd name="T8" fmla="*/ 374 w 584"/>
                    <a:gd name="T9" fmla="*/ 48 h 156"/>
                    <a:gd name="T10" fmla="*/ 358 w 584"/>
                    <a:gd name="T11" fmla="*/ 50 h 156"/>
                    <a:gd name="T12" fmla="*/ 340 w 584"/>
                    <a:gd name="T13" fmla="*/ 76 h 156"/>
                    <a:gd name="T14" fmla="*/ 300 w 584"/>
                    <a:gd name="T15" fmla="*/ 90 h 156"/>
                    <a:gd name="T16" fmla="*/ 254 w 584"/>
                    <a:gd name="T17" fmla="*/ 98 h 156"/>
                    <a:gd name="T18" fmla="*/ 210 w 584"/>
                    <a:gd name="T19" fmla="*/ 108 h 156"/>
                    <a:gd name="T20" fmla="*/ 164 w 584"/>
                    <a:gd name="T21" fmla="*/ 116 h 156"/>
                    <a:gd name="T22" fmla="*/ 162 w 584"/>
                    <a:gd name="T23" fmla="*/ 106 h 156"/>
                    <a:gd name="T24" fmla="*/ 162 w 584"/>
                    <a:gd name="T25" fmla="*/ 94 h 156"/>
                    <a:gd name="T26" fmla="*/ 162 w 584"/>
                    <a:gd name="T27" fmla="*/ 84 h 156"/>
                    <a:gd name="T28" fmla="*/ 158 w 584"/>
                    <a:gd name="T29" fmla="*/ 74 h 156"/>
                    <a:gd name="T30" fmla="*/ 152 w 584"/>
                    <a:gd name="T31" fmla="*/ 68 h 156"/>
                    <a:gd name="T32" fmla="*/ 146 w 584"/>
                    <a:gd name="T33" fmla="*/ 76 h 156"/>
                    <a:gd name="T34" fmla="*/ 140 w 584"/>
                    <a:gd name="T35" fmla="*/ 82 h 156"/>
                    <a:gd name="T36" fmla="*/ 134 w 584"/>
                    <a:gd name="T37" fmla="*/ 88 h 156"/>
                    <a:gd name="T38" fmla="*/ 132 w 584"/>
                    <a:gd name="T39" fmla="*/ 98 h 156"/>
                    <a:gd name="T40" fmla="*/ 132 w 584"/>
                    <a:gd name="T41" fmla="*/ 108 h 156"/>
                    <a:gd name="T42" fmla="*/ 132 w 584"/>
                    <a:gd name="T43" fmla="*/ 124 h 156"/>
                    <a:gd name="T44" fmla="*/ 108 w 584"/>
                    <a:gd name="T45" fmla="*/ 134 h 156"/>
                    <a:gd name="T46" fmla="*/ 84 w 584"/>
                    <a:gd name="T47" fmla="*/ 142 h 156"/>
                    <a:gd name="T48" fmla="*/ 58 w 584"/>
                    <a:gd name="T49" fmla="*/ 148 h 156"/>
                    <a:gd name="T50" fmla="*/ 32 w 584"/>
                    <a:gd name="T51" fmla="*/ 152 h 156"/>
                    <a:gd name="T52" fmla="*/ 0 w 584"/>
                    <a:gd name="T53" fmla="*/ 88 h 156"/>
                    <a:gd name="T54" fmla="*/ 46 w 584"/>
                    <a:gd name="T55" fmla="*/ 86 h 156"/>
                    <a:gd name="T56" fmla="*/ 88 w 584"/>
                    <a:gd name="T57" fmla="*/ 76 h 156"/>
                    <a:gd name="T58" fmla="*/ 130 w 584"/>
                    <a:gd name="T59" fmla="*/ 62 h 156"/>
                    <a:gd name="T60" fmla="*/ 174 w 584"/>
                    <a:gd name="T61" fmla="*/ 50 h 156"/>
                    <a:gd name="T62" fmla="*/ 220 w 584"/>
                    <a:gd name="T63" fmla="*/ 48 h 156"/>
                    <a:gd name="T64" fmla="*/ 220 w 584"/>
                    <a:gd name="T65" fmla="*/ 56 h 156"/>
                    <a:gd name="T66" fmla="*/ 220 w 584"/>
                    <a:gd name="T67" fmla="*/ 66 h 156"/>
                    <a:gd name="T68" fmla="*/ 220 w 584"/>
                    <a:gd name="T69" fmla="*/ 74 h 156"/>
                    <a:gd name="T70" fmla="*/ 222 w 584"/>
                    <a:gd name="T71" fmla="*/ 82 h 156"/>
                    <a:gd name="T72" fmla="*/ 228 w 584"/>
                    <a:gd name="T73" fmla="*/ 88 h 156"/>
                    <a:gd name="T74" fmla="*/ 234 w 584"/>
                    <a:gd name="T75" fmla="*/ 88 h 156"/>
                    <a:gd name="T76" fmla="*/ 242 w 584"/>
                    <a:gd name="T77" fmla="*/ 86 h 156"/>
                    <a:gd name="T78" fmla="*/ 246 w 584"/>
                    <a:gd name="T79" fmla="*/ 80 h 156"/>
                    <a:gd name="T80" fmla="*/ 248 w 584"/>
                    <a:gd name="T81" fmla="*/ 74 h 156"/>
                    <a:gd name="T82" fmla="*/ 248 w 584"/>
                    <a:gd name="T83" fmla="*/ 68 h 156"/>
                    <a:gd name="T84" fmla="*/ 264 w 584"/>
                    <a:gd name="T85" fmla="*/ 40 h 156"/>
                    <a:gd name="T86" fmla="*/ 294 w 584"/>
                    <a:gd name="T87" fmla="*/ 26 h 156"/>
                    <a:gd name="T88" fmla="*/ 334 w 584"/>
                    <a:gd name="T89" fmla="*/ 20 h 156"/>
                    <a:gd name="T90" fmla="*/ 374 w 584"/>
                    <a:gd name="T91" fmla="*/ 18 h 156"/>
                    <a:gd name="T92" fmla="*/ 412 w 584"/>
                    <a:gd name="T93" fmla="*/ 12 h 156"/>
                    <a:gd name="T94" fmla="*/ 456 w 584"/>
                    <a:gd name="T95" fmla="*/ 42 h 156"/>
                    <a:gd name="T96" fmla="*/ 460 w 584"/>
                    <a:gd name="T97" fmla="*/ 30 h 156"/>
                    <a:gd name="T98" fmla="*/ 464 w 584"/>
                    <a:gd name="T99" fmla="*/ 18 h 156"/>
                    <a:gd name="T100" fmla="*/ 468 w 584"/>
                    <a:gd name="T101" fmla="*/ 8 h 156"/>
                    <a:gd name="T102" fmla="*/ 480 w 584"/>
                    <a:gd name="T103" fmla="*/ 2 h 156"/>
                    <a:gd name="T104" fmla="*/ 500 w 584"/>
                    <a:gd name="T105" fmla="*/ 0 h 156"/>
                    <a:gd name="T106" fmla="*/ 526 w 584"/>
                    <a:gd name="T107" fmla="*/ 0 h 156"/>
                    <a:gd name="T108" fmla="*/ 550 w 584"/>
                    <a:gd name="T109" fmla="*/ 4 h 156"/>
                    <a:gd name="T110" fmla="*/ 568 w 584"/>
                    <a:gd name="T111" fmla="*/ 16 h 156"/>
                    <a:gd name="T112" fmla="*/ 580 w 584"/>
                    <a:gd name="T113" fmla="*/ 36 h 156"/>
                    <a:gd name="T114" fmla="*/ 584 w 584"/>
                    <a:gd name="T115" fmla="*/ 48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84" h="156">
                      <a:moveTo>
                        <a:pt x="584" y="48"/>
                      </a:moveTo>
                      <a:lnTo>
                        <a:pt x="560" y="48"/>
                      </a:lnTo>
                      <a:lnTo>
                        <a:pt x="536" y="50"/>
                      </a:lnTo>
                      <a:lnTo>
                        <a:pt x="512" y="56"/>
                      </a:lnTo>
                      <a:lnTo>
                        <a:pt x="488" y="60"/>
                      </a:lnTo>
                      <a:lnTo>
                        <a:pt x="464" y="66"/>
                      </a:lnTo>
                      <a:lnTo>
                        <a:pt x="440" y="68"/>
                      </a:lnTo>
                      <a:lnTo>
                        <a:pt x="418" y="66"/>
                      </a:lnTo>
                      <a:lnTo>
                        <a:pt x="396" y="60"/>
                      </a:lnTo>
                      <a:lnTo>
                        <a:pt x="374" y="48"/>
                      </a:lnTo>
                      <a:lnTo>
                        <a:pt x="356" y="28"/>
                      </a:lnTo>
                      <a:lnTo>
                        <a:pt x="358" y="50"/>
                      </a:lnTo>
                      <a:lnTo>
                        <a:pt x="352" y="64"/>
                      </a:lnTo>
                      <a:lnTo>
                        <a:pt x="340" y="76"/>
                      </a:lnTo>
                      <a:lnTo>
                        <a:pt x="322" y="84"/>
                      </a:lnTo>
                      <a:lnTo>
                        <a:pt x="300" y="90"/>
                      </a:lnTo>
                      <a:lnTo>
                        <a:pt x="278" y="94"/>
                      </a:lnTo>
                      <a:lnTo>
                        <a:pt x="254" y="98"/>
                      </a:lnTo>
                      <a:lnTo>
                        <a:pt x="230" y="102"/>
                      </a:lnTo>
                      <a:lnTo>
                        <a:pt x="210" y="108"/>
                      </a:lnTo>
                      <a:lnTo>
                        <a:pt x="192" y="116"/>
                      </a:lnTo>
                      <a:lnTo>
                        <a:pt x="164" y="116"/>
                      </a:lnTo>
                      <a:lnTo>
                        <a:pt x="162" y="112"/>
                      </a:lnTo>
                      <a:lnTo>
                        <a:pt x="162" y="106"/>
                      </a:lnTo>
                      <a:lnTo>
                        <a:pt x="162" y="100"/>
                      </a:lnTo>
                      <a:lnTo>
                        <a:pt x="162" y="94"/>
                      </a:lnTo>
                      <a:lnTo>
                        <a:pt x="162" y="90"/>
                      </a:lnTo>
                      <a:lnTo>
                        <a:pt x="162" y="84"/>
                      </a:lnTo>
                      <a:lnTo>
                        <a:pt x="160" y="80"/>
                      </a:lnTo>
                      <a:lnTo>
                        <a:pt x="158" y="74"/>
                      </a:lnTo>
                      <a:lnTo>
                        <a:pt x="156" y="72"/>
                      </a:lnTo>
                      <a:lnTo>
                        <a:pt x="152" y="68"/>
                      </a:lnTo>
                      <a:lnTo>
                        <a:pt x="150" y="72"/>
                      </a:lnTo>
                      <a:lnTo>
                        <a:pt x="146" y="76"/>
                      </a:lnTo>
                      <a:lnTo>
                        <a:pt x="144" y="78"/>
                      </a:lnTo>
                      <a:lnTo>
                        <a:pt x="140" y="82"/>
                      </a:lnTo>
                      <a:lnTo>
                        <a:pt x="138" y="86"/>
                      </a:lnTo>
                      <a:lnTo>
                        <a:pt x="134" y="88"/>
                      </a:lnTo>
                      <a:lnTo>
                        <a:pt x="132" y="92"/>
                      </a:lnTo>
                      <a:lnTo>
                        <a:pt x="132" y="98"/>
                      </a:lnTo>
                      <a:lnTo>
                        <a:pt x="132" y="102"/>
                      </a:lnTo>
                      <a:lnTo>
                        <a:pt x="132" y="108"/>
                      </a:lnTo>
                      <a:lnTo>
                        <a:pt x="144" y="116"/>
                      </a:lnTo>
                      <a:lnTo>
                        <a:pt x="132" y="124"/>
                      </a:lnTo>
                      <a:lnTo>
                        <a:pt x="120" y="130"/>
                      </a:lnTo>
                      <a:lnTo>
                        <a:pt x="108" y="134"/>
                      </a:lnTo>
                      <a:lnTo>
                        <a:pt x="96" y="138"/>
                      </a:lnTo>
                      <a:lnTo>
                        <a:pt x="84" y="142"/>
                      </a:lnTo>
                      <a:lnTo>
                        <a:pt x="70" y="144"/>
                      </a:lnTo>
                      <a:lnTo>
                        <a:pt x="58" y="148"/>
                      </a:lnTo>
                      <a:lnTo>
                        <a:pt x="44" y="150"/>
                      </a:lnTo>
                      <a:lnTo>
                        <a:pt x="32" y="152"/>
                      </a:lnTo>
                      <a:lnTo>
                        <a:pt x="20" y="156"/>
                      </a:lnTo>
                      <a:lnTo>
                        <a:pt x="0" y="88"/>
                      </a:lnTo>
                      <a:lnTo>
                        <a:pt x="24" y="88"/>
                      </a:lnTo>
                      <a:lnTo>
                        <a:pt x="46" y="86"/>
                      </a:lnTo>
                      <a:lnTo>
                        <a:pt x="68" y="82"/>
                      </a:lnTo>
                      <a:lnTo>
                        <a:pt x="88" y="76"/>
                      </a:lnTo>
                      <a:lnTo>
                        <a:pt x="110" y="68"/>
                      </a:lnTo>
                      <a:lnTo>
                        <a:pt x="130" y="62"/>
                      </a:lnTo>
                      <a:lnTo>
                        <a:pt x="152" y="54"/>
                      </a:lnTo>
                      <a:lnTo>
                        <a:pt x="174" y="50"/>
                      </a:lnTo>
                      <a:lnTo>
                        <a:pt x="196" y="48"/>
                      </a:lnTo>
                      <a:lnTo>
                        <a:pt x="220" y="48"/>
                      </a:lnTo>
                      <a:lnTo>
                        <a:pt x="220" y="52"/>
                      </a:lnTo>
                      <a:lnTo>
                        <a:pt x="220" y="56"/>
                      </a:lnTo>
                      <a:lnTo>
                        <a:pt x="220" y="60"/>
                      </a:lnTo>
                      <a:lnTo>
                        <a:pt x="220" y="66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0" y="78"/>
                      </a:lnTo>
                      <a:lnTo>
                        <a:pt x="222" y="82"/>
                      </a:lnTo>
                      <a:lnTo>
                        <a:pt x="224" y="86"/>
                      </a:lnTo>
                      <a:lnTo>
                        <a:pt x="228" y="88"/>
                      </a:lnTo>
                      <a:lnTo>
                        <a:pt x="232" y="88"/>
                      </a:lnTo>
                      <a:lnTo>
                        <a:pt x="234" y="88"/>
                      </a:lnTo>
                      <a:lnTo>
                        <a:pt x="238" y="88"/>
                      </a:lnTo>
                      <a:lnTo>
                        <a:pt x="242" y="86"/>
                      </a:lnTo>
                      <a:lnTo>
                        <a:pt x="244" y="82"/>
                      </a:lnTo>
                      <a:lnTo>
                        <a:pt x="246" y="80"/>
                      </a:lnTo>
                      <a:lnTo>
                        <a:pt x="248" y="76"/>
                      </a:lnTo>
                      <a:lnTo>
                        <a:pt x="248" y="74"/>
                      </a:lnTo>
                      <a:lnTo>
                        <a:pt x="248" y="70"/>
                      </a:lnTo>
                      <a:lnTo>
                        <a:pt x="248" y="68"/>
                      </a:lnTo>
                      <a:lnTo>
                        <a:pt x="254" y="52"/>
                      </a:lnTo>
                      <a:lnTo>
                        <a:pt x="264" y="40"/>
                      </a:lnTo>
                      <a:lnTo>
                        <a:pt x="278" y="30"/>
                      </a:lnTo>
                      <a:lnTo>
                        <a:pt x="294" y="26"/>
                      </a:lnTo>
                      <a:lnTo>
                        <a:pt x="314" y="22"/>
                      </a:lnTo>
                      <a:lnTo>
                        <a:pt x="334" y="20"/>
                      </a:lnTo>
                      <a:lnTo>
                        <a:pt x="354" y="20"/>
                      </a:lnTo>
                      <a:lnTo>
                        <a:pt x="374" y="18"/>
                      </a:lnTo>
                      <a:lnTo>
                        <a:pt x="394" y="16"/>
                      </a:lnTo>
                      <a:lnTo>
                        <a:pt x="412" y="12"/>
                      </a:lnTo>
                      <a:lnTo>
                        <a:pt x="452" y="48"/>
                      </a:lnTo>
                      <a:lnTo>
                        <a:pt x="456" y="42"/>
                      </a:lnTo>
                      <a:lnTo>
                        <a:pt x="458" y="36"/>
                      </a:lnTo>
                      <a:lnTo>
                        <a:pt x="460" y="30"/>
                      </a:lnTo>
                      <a:lnTo>
                        <a:pt x="462" y="24"/>
                      </a:lnTo>
                      <a:lnTo>
                        <a:pt x="464" y="18"/>
                      </a:lnTo>
                      <a:lnTo>
                        <a:pt x="466" y="14"/>
                      </a:lnTo>
                      <a:lnTo>
                        <a:pt x="468" y="8"/>
                      </a:lnTo>
                      <a:lnTo>
                        <a:pt x="474" y="4"/>
                      </a:lnTo>
                      <a:lnTo>
                        <a:pt x="480" y="2"/>
                      </a:lnTo>
                      <a:lnTo>
                        <a:pt x="488" y="0"/>
                      </a:lnTo>
                      <a:lnTo>
                        <a:pt x="500" y="0"/>
                      </a:lnTo>
                      <a:lnTo>
                        <a:pt x="514" y="0"/>
                      </a:lnTo>
                      <a:lnTo>
                        <a:pt x="526" y="0"/>
                      </a:lnTo>
                      <a:lnTo>
                        <a:pt x="538" y="2"/>
                      </a:lnTo>
                      <a:lnTo>
                        <a:pt x="550" y="4"/>
                      </a:lnTo>
                      <a:lnTo>
                        <a:pt x="560" y="10"/>
                      </a:lnTo>
                      <a:lnTo>
                        <a:pt x="568" y="16"/>
                      </a:lnTo>
                      <a:lnTo>
                        <a:pt x="574" y="24"/>
                      </a:lnTo>
                      <a:lnTo>
                        <a:pt x="580" y="36"/>
                      </a:lnTo>
                      <a:lnTo>
                        <a:pt x="584" y="48"/>
                      </a:lnTo>
                      <a:lnTo>
                        <a:pt x="584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321"/>
                <p:cNvSpPr>
                  <a:spLocks/>
                </p:cNvSpPr>
                <p:nvPr/>
              </p:nvSpPr>
              <p:spPr bwMode="auto">
                <a:xfrm>
                  <a:off x="2776" y="3856"/>
                  <a:ext cx="404" cy="184"/>
                </a:xfrm>
                <a:custGeom>
                  <a:avLst/>
                  <a:gdLst>
                    <a:gd name="T0" fmla="*/ 390 w 404"/>
                    <a:gd name="T1" fmla="*/ 72 h 184"/>
                    <a:gd name="T2" fmla="*/ 356 w 404"/>
                    <a:gd name="T3" fmla="*/ 86 h 184"/>
                    <a:gd name="T4" fmla="*/ 318 w 404"/>
                    <a:gd name="T5" fmla="*/ 96 h 184"/>
                    <a:gd name="T6" fmla="*/ 280 w 404"/>
                    <a:gd name="T7" fmla="*/ 100 h 184"/>
                    <a:gd name="T8" fmla="*/ 246 w 404"/>
                    <a:gd name="T9" fmla="*/ 88 h 184"/>
                    <a:gd name="T10" fmla="*/ 228 w 404"/>
                    <a:gd name="T11" fmla="*/ 96 h 184"/>
                    <a:gd name="T12" fmla="*/ 208 w 404"/>
                    <a:gd name="T13" fmla="*/ 122 h 184"/>
                    <a:gd name="T14" fmla="*/ 176 w 404"/>
                    <a:gd name="T15" fmla="*/ 136 h 184"/>
                    <a:gd name="T16" fmla="*/ 140 w 404"/>
                    <a:gd name="T17" fmla="*/ 146 h 184"/>
                    <a:gd name="T18" fmla="*/ 104 w 404"/>
                    <a:gd name="T19" fmla="*/ 156 h 184"/>
                    <a:gd name="T20" fmla="*/ 82 w 404"/>
                    <a:gd name="T21" fmla="*/ 158 h 184"/>
                    <a:gd name="T22" fmla="*/ 78 w 404"/>
                    <a:gd name="T23" fmla="*/ 144 h 184"/>
                    <a:gd name="T24" fmla="*/ 78 w 404"/>
                    <a:gd name="T25" fmla="*/ 128 h 184"/>
                    <a:gd name="T26" fmla="*/ 78 w 404"/>
                    <a:gd name="T27" fmla="*/ 114 h 184"/>
                    <a:gd name="T28" fmla="*/ 68 w 404"/>
                    <a:gd name="T29" fmla="*/ 106 h 184"/>
                    <a:gd name="T30" fmla="*/ 52 w 404"/>
                    <a:gd name="T31" fmla="*/ 118 h 184"/>
                    <a:gd name="T32" fmla="*/ 48 w 404"/>
                    <a:gd name="T33" fmla="*/ 140 h 184"/>
                    <a:gd name="T34" fmla="*/ 50 w 404"/>
                    <a:gd name="T35" fmla="*/ 160 h 184"/>
                    <a:gd name="T36" fmla="*/ 48 w 404"/>
                    <a:gd name="T37" fmla="*/ 176 h 184"/>
                    <a:gd name="T38" fmla="*/ 30 w 404"/>
                    <a:gd name="T39" fmla="*/ 184 h 184"/>
                    <a:gd name="T40" fmla="*/ 6 w 404"/>
                    <a:gd name="T41" fmla="*/ 180 h 184"/>
                    <a:gd name="T42" fmla="*/ 2 w 404"/>
                    <a:gd name="T43" fmla="*/ 168 h 184"/>
                    <a:gd name="T44" fmla="*/ 0 w 404"/>
                    <a:gd name="T45" fmla="*/ 156 h 184"/>
                    <a:gd name="T46" fmla="*/ 0 w 404"/>
                    <a:gd name="T47" fmla="*/ 142 h 184"/>
                    <a:gd name="T48" fmla="*/ 0 w 404"/>
                    <a:gd name="T49" fmla="*/ 130 h 184"/>
                    <a:gd name="T50" fmla="*/ 16 w 404"/>
                    <a:gd name="T51" fmla="*/ 122 h 184"/>
                    <a:gd name="T52" fmla="*/ 54 w 404"/>
                    <a:gd name="T53" fmla="*/ 110 h 184"/>
                    <a:gd name="T54" fmla="*/ 94 w 404"/>
                    <a:gd name="T55" fmla="*/ 94 h 184"/>
                    <a:gd name="T56" fmla="*/ 130 w 404"/>
                    <a:gd name="T57" fmla="*/ 88 h 184"/>
                    <a:gd name="T58" fmla="*/ 156 w 404"/>
                    <a:gd name="T59" fmla="*/ 104 h 184"/>
                    <a:gd name="T60" fmla="*/ 162 w 404"/>
                    <a:gd name="T61" fmla="*/ 106 h 184"/>
                    <a:gd name="T62" fmla="*/ 176 w 404"/>
                    <a:gd name="T63" fmla="*/ 80 h 184"/>
                    <a:gd name="T64" fmla="*/ 206 w 404"/>
                    <a:gd name="T65" fmla="*/ 66 h 184"/>
                    <a:gd name="T66" fmla="*/ 246 w 404"/>
                    <a:gd name="T67" fmla="*/ 58 h 184"/>
                    <a:gd name="T68" fmla="*/ 284 w 404"/>
                    <a:gd name="T69" fmla="*/ 48 h 184"/>
                    <a:gd name="T70" fmla="*/ 328 w 404"/>
                    <a:gd name="T71" fmla="*/ 68 h 184"/>
                    <a:gd name="T72" fmla="*/ 326 w 404"/>
                    <a:gd name="T73" fmla="*/ 52 h 184"/>
                    <a:gd name="T74" fmla="*/ 332 w 404"/>
                    <a:gd name="T75" fmla="*/ 36 h 184"/>
                    <a:gd name="T76" fmla="*/ 342 w 404"/>
                    <a:gd name="T77" fmla="*/ 22 h 184"/>
                    <a:gd name="T78" fmla="*/ 354 w 404"/>
                    <a:gd name="T79" fmla="*/ 10 h 184"/>
                    <a:gd name="T80" fmla="*/ 364 w 404"/>
                    <a:gd name="T81" fmla="*/ 0 h 184"/>
                    <a:gd name="T82" fmla="*/ 404 w 404"/>
                    <a:gd name="T83" fmla="*/ 68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4" h="184">
                      <a:moveTo>
                        <a:pt x="404" y="68"/>
                      </a:moveTo>
                      <a:lnTo>
                        <a:pt x="390" y="72"/>
                      </a:lnTo>
                      <a:lnTo>
                        <a:pt x="374" y="78"/>
                      </a:lnTo>
                      <a:lnTo>
                        <a:pt x="356" y="86"/>
                      </a:lnTo>
                      <a:lnTo>
                        <a:pt x="336" y="92"/>
                      </a:lnTo>
                      <a:lnTo>
                        <a:pt x="318" y="96"/>
                      </a:lnTo>
                      <a:lnTo>
                        <a:pt x="298" y="100"/>
                      </a:lnTo>
                      <a:lnTo>
                        <a:pt x="280" y="100"/>
                      </a:lnTo>
                      <a:lnTo>
                        <a:pt x="262" y="96"/>
                      </a:lnTo>
                      <a:lnTo>
                        <a:pt x="246" y="88"/>
                      </a:lnTo>
                      <a:lnTo>
                        <a:pt x="232" y="76"/>
                      </a:lnTo>
                      <a:lnTo>
                        <a:pt x="228" y="96"/>
                      </a:lnTo>
                      <a:lnTo>
                        <a:pt x="220" y="110"/>
                      </a:lnTo>
                      <a:lnTo>
                        <a:pt x="208" y="122"/>
                      </a:lnTo>
                      <a:lnTo>
                        <a:pt x="194" y="130"/>
                      </a:lnTo>
                      <a:lnTo>
                        <a:pt x="176" y="136"/>
                      </a:lnTo>
                      <a:lnTo>
                        <a:pt x="158" y="142"/>
                      </a:lnTo>
                      <a:lnTo>
                        <a:pt x="140" y="146"/>
                      </a:lnTo>
                      <a:lnTo>
                        <a:pt x="120" y="152"/>
                      </a:lnTo>
                      <a:lnTo>
                        <a:pt x="104" y="156"/>
                      </a:lnTo>
                      <a:lnTo>
                        <a:pt x="88" y="164"/>
                      </a:lnTo>
                      <a:lnTo>
                        <a:pt x="82" y="158"/>
                      </a:lnTo>
                      <a:lnTo>
                        <a:pt x="80" y="152"/>
                      </a:lnTo>
                      <a:lnTo>
                        <a:pt x="78" y="144"/>
                      </a:lnTo>
                      <a:lnTo>
                        <a:pt x="78" y="136"/>
                      </a:lnTo>
                      <a:lnTo>
                        <a:pt x="78" y="128"/>
                      </a:lnTo>
                      <a:lnTo>
                        <a:pt x="78" y="120"/>
                      </a:lnTo>
                      <a:lnTo>
                        <a:pt x="78" y="114"/>
                      </a:lnTo>
                      <a:lnTo>
                        <a:pt x="74" y="108"/>
                      </a:lnTo>
                      <a:lnTo>
                        <a:pt x="68" y="106"/>
                      </a:lnTo>
                      <a:lnTo>
                        <a:pt x="60" y="104"/>
                      </a:lnTo>
                      <a:lnTo>
                        <a:pt x="52" y="118"/>
                      </a:lnTo>
                      <a:lnTo>
                        <a:pt x="50" y="130"/>
                      </a:lnTo>
                      <a:lnTo>
                        <a:pt x="48" y="140"/>
                      </a:lnTo>
                      <a:lnTo>
                        <a:pt x="50" y="152"/>
                      </a:lnTo>
                      <a:lnTo>
                        <a:pt x="50" y="160"/>
                      </a:lnTo>
                      <a:lnTo>
                        <a:pt x="50" y="168"/>
                      </a:lnTo>
                      <a:lnTo>
                        <a:pt x="48" y="176"/>
                      </a:lnTo>
                      <a:lnTo>
                        <a:pt x="42" y="180"/>
                      </a:lnTo>
                      <a:lnTo>
                        <a:pt x="30" y="184"/>
                      </a:lnTo>
                      <a:lnTo>
                        <a:pt x="12" y="184"/>
                      </a:lnTo>
                      <a:lnTo>
                        <a:pt x="6" y="180"/>
                      </a:lnTo>
                      <a:lnTo>
                        <a:pt x="4" y="174"/>
                      </a:lnTo>
                      <a:lnTo>
                        <a:pt x="2" y="168"/>
                      </a:lnTo>
                      <a:lnTo>
                        <a:pt x="0" y="162"/>
                      </a:lnTo>
                      <a:lnTo>
                        <a:pt x="0" y="156"/>
                      </a:lnTo>
                      <a:lnTo>
                        <a:pt x="0" y="150"/>
                      </a:lnTo>
                      <a:lnTo>
                        <a:pt x="0" y="142"/>
                      </a:lnTo>
                      <a:lnTo>
                        <a:pt x="0" y="136"/>
                      </a:lnTo>
                      <a:lnTo>
                        <a:pt x="0" y="130"/>
                      </a:lnTo>
                      <a:lnTo>
                        <a:pt x="0" y="124"/>
                      </a:lnTo>
                      <a:lnTo>
                        <a:pt x="16" y="122"/>
                      </a:lnTo>
                      <a:lnTo>
                        <a:pt x="34" y="116"/>
                      </a:lnTo>
                      <a:lnTo>
                        <a:pt x="54" y="110"/>
                      </a:lnTo>
                      <a:lnTo>
                        <a:pt x="74" y="102"/>
                      </a:lnTo>
                      <a:lnTo>
                        <a:pt x="94" y="94"/>
                      </a:lnTo>
                      <a:lnTo>
                        <a:pt x="112" y="90"/>
                      </a:lnTo>
                      <a:lnTo>
                        <a:pt x="130" y="88"/>
                      </a:lnTo>
                      <a:lnTo>
                        <a:pt x="144" y="94"/>
                      </a:lnTo>
                      <a:lnTo>
                        <a:pt x="156" y="104"/>
                      </a:lnTo>
                      <a:lnTo>
                        <a:pt x="164" y="124"/>
                      </a:lnTo>
                      <a:lnTo>
                        <a:pt x="162" y="106"/>
                      </a:lnTo>
                      <a:lnTo>
                        <a:pt x="166" y="90"/>
                      </a:lnTo>
                      <a:lnTo>
                        <a:pt x="176" y="80"/>
                      </a:lnTo>
                      <a:lnTo>
                        <a:pt x="190" y="72"/>
                      </a:lnTo>
                      <a:lnTo>
                        <a:pt x="206" y="66"/>
                      </a:lnTo>
                      <a:lnTo>
                        <a:pt x="226" y="62"/>
                      </a:lnTo>
                      <a:lnTo>
                        <a:pt x="246" y="58"/>
                      </a:lnTo>
                      <a:lnTo>
                        <a:pt x="266" y="52"/>
                      </a:lnTo>
                      <a:lnTo>
                        <a:pt x="284" y="48"/>
                      </a:lnTo>
                      <a:lnTo>
                        <a:pt x="300" y="40"/>
                      </a:lnTo>
                      <a:lnTo>
                        <a:pt x="328" y="68"/>
                      </a:lnTo>
                      <a:lnTo>
                        <a:pt x="326" y="60"/>
                      </a:lnTo>
                      <a:lnTo>
                        <a:pt x="326" y="52"/>
                      </a:lnTo>
                      <a:lnTo>
                        <a:pt x="330" y="44"/>
                      </a:lnTo>
                      <a:lnTo>
                        <a:pt x="332" y="36"/>
                      </a:lnTo>
                      <a:lnTo>
                        <a:pt x="336" y="30"/>
                      </a:lnTo>
                      <a:lnTo>
                        <a:pt x="342" y="22"/>
                      </a:lnTo>
                      <a:lnTo>
                        <a:pt x="348" y="16"/>
                      </a:lnTo>
                      <a:lnTo>
                        <a:pt x="354" y="10"/>
                      </a:lnTo>
                      <a:lnTo>
                        <a:pt x="358" y="6"/>
                      </a:lnTo>
                      <a:lnTo>
                        <a:pt x="364" y="0"/>
                      </a:lnTo>
                      <a:lnTo>
                        <a:pt x="404" y="68"/>
                      </a:lnTo>
                      <a:lnTo>
                        <a:pt x="404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322"/>
                <p:cNvSpPr>
                  <a:spLocks/>
                </p:cNvSpPr>
                <p:nvPr/>
              </p:nvSpPr>
              <p:spPr bwMode="auto">
                <a:xfrm>
                  <a:off x="2404" y="3912"/>
                  <a:ext cx="8" cy="40"/>
                </a:xfrm>
                <a:custGeom>
                  <a:avLst/>
                  <a:gdLst>
                    <a:gd name="T0" fmla="*/ 0 w 8"/>
                    <a:gd name="T1" fmla="*/ 40 h 40"/>
                    <a:gd name="T2" fmla="*/ 0 w 8"/>
                    <a:gd name="T3" fmla="*/ 0 h 40"/>
                    <a:gd name="T4" fmla="*/ 8 w 8"/>
                    <a:gd name="T5" fmla="*/ 40 h 40"/>
                    <a:gd name="T6" fmla="*/ 0 w 8"/>
                    <a:gd name="T7" fmla="*/ 40 h 40"/>
                    <a:gd name="T8" fmla="*/ 0 w 8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8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323"/>
                <p:cNvSpPr>
                  <a:spLocks/>
                </p:cNvSpPr>
                <p:nvPr/>
              </p:nvSpPr>
              <p:spPr bwMode="auto">
                <a:xfrm>
                  <a:off x="3228" y="3924"/>
                  <a:ext cx="356" cy="48"/>
                </a:xfrm>
                <a:custGeom>
                  <a:avLst/>
                  <a:gdLst>
                    <a:gd name="T0" fmla="*/ 0 w 356"/>
                    <a:gd name="T1" fmla="*/ 48 h 48"/>
                    <a:gd name="T2" fmla="*/ 164 w 356"/>
                    <a:gd name="T3" fmla="*/ 0 h 48"/>
                    <a:gd name="T4" fmla="*/ 356 w 356"/>
                    <a:gd name="T5" fmla="*/ 8 h 48"/>
                    <a:gd name="T6" fmla="*/ 0 w 356"/>
                    <a:gd name="T7" fmla="*/ 48 h 48"/>
                    <a:gd name="T8" fmla="*/ 0 w 356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6" h="48">
                      <a:moveTo>
                        <a:pt x="0" y="48"/>
                      </a:moveTo>
                      <a:lnTo>
                        <a:pt x="164" y="0"/>
                      </a:lnTo>
                      <a:lnTo>
                        <a:pt x="356" y="8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324"/>
                <p:cNvSpPr>
                  <a:spLocks/>
                </p:cNvSpPr>
                <p:nvPr/>
              </p:nvSpPr>
              <p:spPr bwMode="auto">
                <a:xfrm>
                  <a:off x="3612" y="3934"/>
                  <a:ext cx="248" cy="114"/>
                </a:xfrm>
                <a:custGeom>
                  <a:avLst/>
                  <a:gdLst>
                    <a:gd name="T0" fmla="*/ 248 w 248"/>
                    <a:gd name="T1" fmla="*/ 66 h 114"/>
                    <a:gd name="T2" fmla="*/ 236 w 248"/>
                    <a:gd name="T3" fmla="*/ 56 h 114"/>
                    <a:gd name="T4" fmla="*/ 228 w 248"/>
                    <a:gd name="T5" fmla="*/ 38 h 114"/>
                    <a:gd name="T6" fmla="*/ 222 w 248"/>
                    <a:gd name="T7" fmla="*/ 20 h 114"/>
                    <a:gd name="T8" fmla="*/ 212 w 248"/>
                    <a:gd name="T9" fmla="*/ 10 h 114"/>
                    <a:gd name="T10" fmla="*/ 192 w 248"/>
                    <a:gd name="T11" fmla="*/ 18 h 114"/>
                    <a:gd name="T12" fmla="*/ 204 w 248"/>
                    <a:gd name="T13" fmla="*/ 76 h 114"/>
                    <a:gd name="T14" fmla="*/ 190 w 248"/>
                    <a:gd name="T15" fmla="*/ 80 h 114"/>
                    <a:gd name="T16" fmla="*/ 176 w 248"/>
                    <a:gd name="T17" fmla="*/ 84 h 114"/>
                    <a:gd name="T18" fmla="*/ 160 w 248"/>
                    <a:gd name="T19" fmla="*/ 86 h 114"/>
                    <a:gd name="T20" fmla="*/ 144 w 248"/>
                    <a:gd name="T21" fmla="*/ 86 h 114"/>
                    <a:gd name="T22" fmla="*/ 134 w 248"/>
                    <a:gd name="T23" fmla="*/ 80 h 114"/>
                    <a:gd name="T24" fmla="*/ 132 w 248"/>
                    <a:gd name="T25" fmla="*/ 66 h 114"/>
                    <a:gd name="T26" fmla="*/ 128 w 248"/>
                    <a:gd name="T27" fmla="*/ 50 h 114"/>
                    <a:gd name="T28" fmla="*/ 124 w 248"/>
                    <a:gd name="T29" fmla="*/ 38 h 114"/>
                    <a:gd name="T30" fmla="*/ 112 w 248"/>
                    <a:gd name="T31" fmla="*/ 28 h 114"/>
                    <a:gd name="T32" fmla="*/ 106 w 248"/>
                    <a:gd name="T33" fmla="*/ 38 h 114"/>
                    <a:gd name="T34" fmla="*/ 106 w 248"/>
                    <a:gd name="T35" fmla="*/ 62 h 114"/>
                    <a:gd name="T36" fmla="*/ 100 w 248"/>
                    <a:gd name="T37" fmla="*/ 86 h 114"/>
                    <a:gd name="T38" fmla="*/ 86 w 248"/>
                    <a:gd name="T39" fmla="*/ 104 h 114"/>
                    <a:gd name="T40" fmla="*/ 64 w 248"/>
                    <a:gd name="T41" fmla="*/ 114 h 114"/>
                    <a:gd name="T42" fmla="*/ 36 w 248"/>
                    <a:gd name="T43" fmla="*/ 114 h 114"/>
                    <a:gd name="T44" fmla="*/ 22 w 248"/>
                    <a:gd name="T45" fmla="*/ 104 h 114"/>
                    <a:gd name="T46" fmla="*/ 14 w 248"/>
                    <a:gd name="T47" fmla="*/ 86 h 114"/>
                    <a:gd name="T48" fmla="*/ 8 w 248"/>
                    <a:gd name="T49" fmla="*/ 66 h 114"/>
                    <a:gd name="T50" fmla="*/ 4 w 248"/>
                    <a:gd name="T51" fmla="*/ 46 h 114"/>
                    <a:gd name="T52" fmla="*/ 24 w 248"/>
                    <a:gd name="T53" fmla="*/ 34 h 114"/>
                    <a:gd name="T54" fmla="*/ 78 w 248"/>
                    <a:gd name="T55" fmla="*/ 20 h 114"/>
                    <a:gd name="T56" fmla="*/ 134 w 248"/>
                    <a:gd name="T57" fmla="*/ 4 h 114"/>
                    <a:gd name="T58" fmla="*/ 186 w 248"/>
                    <a:gd name="T59" fmla="*/ 2 h 114"/>
                    <a:gd name="T60" fmla="*/ 230 w 248"/>
                    <a:gd name="T61" fmla="*/ 22 h 114"/>
                    <a:gd name="T62" fmla="*/ 248 w 248"/>
                    <a:gd name="T63" fmla="*/ 4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48" h="114">
                      <a:moveTo>
                        <a:pt x="248" y="46"/>
                      </a:moveTo>
                      <a:lnTo>
                        <a:pt x="248" y="66"/>
                      </a:lnTo>
                      <a:lnTo>
                        <a:pt x="240" y="62"/>
                      </a:lnTo>
                      <a:lnTo>
                        <a:pt x="236" y="56"/>
                      </a:lnTo>
                      <a:lnTo>
                        <a:pt x="232" y="48"/>
                      </a:lnTo>
                      <a:lnTo>
                        <a:pt x="228" y="38"/>
                      </a:lnTo>
                      <a:lnTo>
                        <a:pt x="226" y="28"/>
                      </a:lnTo>
                      <a:lnTo>
                        <a:pt x="222" y="20"/>
                      </a:lnTo>
                      <a:lnTo>
                        <a:pt x="218" y="14"/>
                      </a:lnTo>
                      <a:lnTo>
                        <a:pt x="212" y="10"/>
                      </a:lnTo>
                      <a:lnTo>
                        <a:pt x="204" y="12"/>
                      </a:lnTo>
                      <a:lnTo>
                        <a:pt x="192" y="18"/>
                      </a:lnTo>
                      <a:lnTo>
                        <a:pt x="212" y="74"/>
                      </a:lnTo>
                      <a:lnTo>
                        <a:pt x="204" y="76"/>
                      </a:lnTo>
                      <a:lnTo>
                        <a:pt x="198" y="78"/>
                      </a:lnTo>
                      <a:lnTo>
                        <a:pt x="190" y="80"/>
                      </a:lnTo>
                      <a:lnTo>
                        <a:pt x="182" y="82"/>
                      </a:lnTo>
                      <a:lnTo>
                        <a:pt x="176" y="84"/>
                      </a:lnTo>
                      <a:lnTo>
                        <a:pt x="168" y="84"/>
                      </a:lnTo>
                      <a:lnTo>
                        <a:pt x="160" y="86"/>
                      </a:lnTo>
                      <a:lnTo>
                        <a:pt x="152" y="86"/>
                      </a:lnTo>
                      <a:lnTo>
                        <a:pt x="144" y="86"/>
                      </a:lnTo>
                      <a:lnTo>
                        <a:pt x="136" y="86"/>
                      </a:lnTo>
                      <a:lnTo>
                        <a:pt x="134" y="80"/>
                      </a:lnTo>
                      <a:lnTo>
                        <a:pt x="132" y="72"/>
                      </a:lnTo>
                      <a:lnTo>
                        <a:pt x="132" y="66"/>
                      </a:lnTo>
                      <a:lnTo>
                        <a:pt x="130" y="58"/>
                      </a:lnTo>
                      <a:lnTo>
                        <a:pt x="128" y="50"/>
                      </a:lnTo>
                      <a:lnTo>
                        <a:pt x="126" y="44"/>
                      </a:lnTo>
                      <a:lnTo>
                        <a:pt x="124" y="38"/>
                      </a:lnTo>
                      <a:lnTo>
                        <a:pt x="118" y="32"/>
                      </a:lnTo>
                      <a:lnTo>
                        <a:pt x="112" y="28"/>
                      </a:lnTo>
                      <a:lnTo>
                        <a:pt x="104" y="26"/>
                      </a:lnTo>
                      <a:lnTo>
                        <a:pt x="106" y="38"/>
                      </a:lnTo>
                      <a:lnTo>
                        <a:pt x="106" y="50"/>
                      </a:lnTo>
                      <a:lnTo>
                        <a:pt x="106" y="62"/>
                      </a:lnTo>
                      <a:lnTo>
                        <a:pt x="104" y="74"/>
                      </a:lnTo>
                      <a:lnTo>
                        <a:pt x="100" y="86"/>
                      </a:lnTo>
                      <a:lnTo>
                        <a:pt x="94" y="96"/>
                      </a:lnTo>
                      <a:lnTo>
                        <a:pt x="86" y="104"/>
                      </a:lnTo>
                      <a:lnTo>
                        <a:pt x="76" y="110"/>
                      </a:lnTo>
                      <a:lnTo>
                        <a:pt x="64" y="114"/>
                      </a:lnTo>
                      <a:lnTo>
                        <a:pt x="48" y="114"/>
                      </a:lnTo>
                      <a:lnTo>
                        <a:pt x="36" y="114"/>
                      </a:lnTo>
                      <a:lnTo>
                        <a:pt x="28" y="110"/>
                      </a:lnTo>
                      <a:lnTo>
                        <a:pt x="22" y="104"/>
                      </a:lnTo>
                      <a:lnTo>
                        <a:pt x="16" y="96"/>
                      </a:lnTo>
                      <a:lnTo>
                        <a:pt x="14" y="86"/>
                      </a:lnTo>
                      <a:lnTo>
                        <a:pt x="10" y="76"/>
                      </a:lnTo>
                      <a:lnTo>
                        <a:pt x="8" y="66"/>
                      </a:lnTo>
                      <a:lnTo>
                        <a:pt x="6" y="56"/>
                      </a:lnTo>
                      <a:lnTo>
                        <a:pt x="4" y="46"/>
                      </a:lnTo>
                      <a:lnTo>
                        <a:pt x="0" y="38"/>
                      </a:lnTo>
                      <a:lnTo>
                        <a:pt x="24" y="34"/>
                      </a:lnTo>
                      <a:lnTo>
                        <a:pt x="52" y="28"/>
                      </a:lnTo>
                      <a:lnTo>
                        <a:pt x="78" y="20"/>
                      </a:lnTo>
                      <a:lnTo>
                        <a:pt x="106" y="12"/>
                      </a:lnTo>
                      <a:lnTo>
                        <a:pt x="134" y="4"/>
                      </a:lnTo>
                      <a:lnTo>
                        <a:pt x="162" y="0"/>
                      </a:lnTo>
                      <a:lnTo>
                        <a:pt x="186" y="2"/>
                      </a:lnTo>
                      <a:lnTo>
                        <a:pt x="210" y="8"/>
                      </a:lnTo>
                      <a:lnTo>
                        <a:pt x="230" y="22"/>
                      </a:lnTo>
                      <a:lnTo>
                        <a:pt x="248" y="46"/>
                      </a:lnTo>
                      <a:lnTo>
                        <a:pt x="248" y="4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325"/>
                <p:cNvSpPr>
                  <a:spLocks/>
                </p:cNvSpPr>
                <p:nvPr/>
              </p:nvSpPr>
              <p:spPr bwMode="auto">
                <a:xfrm>
                  <a:off x="4340" y="3932"/>
                  <a:ext cx="492" cy="76"/>
                </a:xfrm>
                <a:custGeom>
                  <a:avLst/>
                  <a:gdLst>
                    <a:gd name="T0" fmla="*/ 484 w 492"/>
                    <a:gd name="T1" fmla="*/ 74 h 76"/>
                    <a:gd name="T2" fmla="*/ 468 w 492"/>
                    <a:gd name="T3" fmla="*/ 70 h 76"/>
                    <a:gd name="T4" fmla="*/ 452 w 492"/>
                    <a:gd name="T5" fmla="*/ 62 h 76"/>
                    <a:gd name="T6" fmla="*/ 442 w 492"/>
                    <a:gd name="T7" fmla="*/ 52 h 76"/>
                    <a:gd name="T8" fmla="*/ 434 w 492"/>
                    <a:gd name="T9" fmla="*/ 38 h 76"/>
                    <a:gd name="T10" fmla="*/ 416 w 492"/>
                    <a:gd name="T11" fmla="*/ 60 h 76"/>
                    <a:gd name="T12" fmla="*/ 370 w 492"/>
                    <a:gd name="T13" fmla="*/ 36 h 76"/>
                    <a:gd name="T14" fmla="*/ 356 w 492"/>
                    <a:gd name="T15" fmla="*/ 44 h 76"/>
                    <a:gd name="T16" fmla="*/ 336 w 492"/>
                    <a:gd name="T17" fmla="*/ 44 h 76"/>
                    <a:gd name="T18" fmla="*/ 316 w 492"/>
                    <a:gd name="T19" fmla="*/ 38 h 76"/>
                    <a:gd name="T20" fmla="*/ 296 w 492"/>
                    <a:gd name="T21" fmla="*/ 30 h 76"/>
                    <a:gd name="T22" fmla="*/ 288 w 492"/>
                    <a:gd name="T23" fmla="*/ 26 h 76"/>
                    <a:gd name="T24" fmla="*/ 288 w 492"/>
                    <a:gd name="T25" fmla="*/ 22 h 76"/>
                    <a:gd name="T26" fmla="*/ 286 w 492"/>
                    <a:gd name="T27" fmla="*/ 18 h 76"/>
                    <a:gd name="T28" fmla="*/ 284 w 492"/>
                    <a:gd name="T29" fmla="*/ 16 h 76"/>
                    <a:gd name="T30" fmla="*/ 282 w 492"/>
                    <a:gd name="T31" fmla="*/ 14 h 76"/>
                    <a:gd name="T32" fmla="*/ 272 w 492"/>
                    <a:gd name="T33" fmla="*/ 24 h 76"/>
                    <a:gd name="T34" fmla="*/ 246 w 492"/>
                    <a:gd name="T35" fmla="*/ 40 h 76"/>
                    <a:gd name="T36" fmla="*/ 210 w 492"/>
                    <a:gd name="T37" fmla="*/ 46 h 76"/>
                    <a:gd name="T38" fmla="*/ 170 w 492"/>
                    <a:gd name="T39" fmla="*/ 50 h 76"/>
                    <a:gd name="T40" fmla="*/ 132 w 492"/>
                    <a:gd name="T41" fmla="*/ 56 h 76"/>
                    <a:gd name="T42" fmla="*/ 96 w 492"/>
                    <a:gd name="T43" fmla="*/ 12 h 76"/>
                    <a:gd name="T44" fmla="*/ 82 w 492"/>
                    <a:gd name="T45" fmla="*/ 26 h 76"/>
                    <a:gd name="T46" fmla="*/ 76 w 492"/>
                    <a:gd name="T47" fmla="*/ 40 h 76"/>
                    <a:gd name="T48" fmla="*/ 72 w 492"/>
                    <a:gd name="T49" fmla="*/ 54 h 76"/>
                    <a:gd name="T50" fmla="*/ 60 w 492"/>
                    <a:gd name="T51" fmla="*/ 64 h 76"/>
                    <a:gd name="T52" fmla="*/ 40 w 492"/>
                    <a:gd name="T53" fmla="*/ 68 h 76"/>
                    <a:gd name="T54" fmla="*/ 26 w 492"/>
                    <a:gd name="T55" fmla="*/ 70 h 76"/>
                    <a:gd name="T56" fmla="*/ 18 w 492"/>
                    <a:gd name="T57" fmla="*/ 68 h 76"/>
                    <a:gd name="T58" fmla="*/ 12 w 492"/>
                    <a:gd name="T59" fmla="*/ 60 h 76"/>
                    <a:gd name="T60" fmla="*/ 6 w 492"/>
                    <a:gd name="T61" fmla="*/ 52 h 76"/>
                    <a:gd name="T62" fmla="*/ 0 w 492"/>
                    <a:gd name="T63" fmla="*/ 40 h 76"/>
                    <a:gd name="T64" fmla="*/ 0 w 492"/>
                    <a:gd name="T65" fmla="*/ 28 h 76"/>
                    <a:gd name="T66" fmla="*/ 2 w 492"/>
                    <a:gd name="T67" fmla="*/ 20 h 76"/>
                    <a:gd name="T68" fmla="*/ 6 w 492"/>
                    <a:gd name="T69" fmla="*/ 12 h 76"/>
                    <a:gd name="T70" fmla="*/ 12 w 492"/>
                    <a:gd name="T71" fmla="*/ 6 h 76"/>
                    <a:gd name="T72" fmla="*/ 20 w 492"/>
                    <a:gd name="T73" fmla="*/ 0 h 76"/>
                    <a:gd name="T74" fmla="*/ 492 w 492"/>
                    <a:gd name="T75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92" h="76">
                      <a:moveTo>
                        <a:pt x="492" y="76"/>
                      </a:moveTo>
                      <a:lnTo>
                        <a:pt x="484" y="74"/>
                      </a:lnTo>
                      <a:lnTo>
                        <a:pt x="476" y="72"/>
                      </a:lnTo>
                      <a:lnTo>
                        <a:pt x="468" y="70"/>
                      </a:lnTo>
                      <a:lnTo>
                        <a:pt x="460" y="66"/>
                      </a:lnTo>
                      <a:lnTo>
                        <a:pt x="452" y="62"/>
                      </a:lnTo>
                      <a:lnTo>
                        <a:pt x="446" y="58"/>
                      </a:lnTo>
                      <a:lnTo>
                        <a:pt x="442" y="52"/>
                      </a:lnTo>
                      <a:lnTo>
                        <a:pt x="436" y="46"/>
                      </a:lnTo>
                      <a:lnTo>
                        <a:pt x="434" y="38"/>
                      </a:lnTo>
                      <a:lnTo>
                        <a:pt x="432" y="28"/>
                      </a:lnTo>
                      <a:lnTo>
                        <a:pt x="416" y="60"/>
                      </a:lnTo>
                      <a:lnTo>
                        <a:pt x="376" y="28"/>
                      </a:lnTo>
                      <a:lnTo>
                        <a:pt x="370" y="36"/>
                      </a:lnTo>
                      <a:lnTo>
                        <a:pt x="364" y="42"/>
                      </a:lnTo>
                      <a:lnTo>
                        <a:pt x="356" y="44"/>
                      </a:lnTo>
                      <a:lnTo>
                        <a:pt x="346" y="44"/>
                      </a:lnTo>
                      <a:lnTo>
                        <a:pt x="336" y="44"/>
                      </a:lnTo>
                      <a:lnTo>
                        <a:pt x="326" y="40"/>
                      </a:lnTo>
                      <a:lnTo>
                        <a:pt x="316" y="38"/>
                      </a:lnTo>
                      <a:lnTo>
                        <a:pt x="306" y="34"/>
                      </a:lnTo>
                      <a:lnTo>
                        <a:pt x="296" y="30"/>
                      </a:lnTo>
                      <a:lnTo>
                        <a:pt x="288" y="28"/>
                      </a:lnTo>
                      <a:lnTo>
                        <a:pt x="288" y="26"/>
                      </a:lnTo>
                      <a:lnTo>
                        <a:pt x="288" y="24"/>
                      </a:lnTo>
                      <a:lnTo>
                        <a:pt x="288" y="22"/>
                      </a:lnTo>
                      <a:lnTo>
                        <a:pt x="288" y="20"/>
                      </a:lnTo>
                      <a:lnTo>
                        <a:pt x="286" y="18"/>
                      </a:lnTo>
                      <a:lnTo>
                        <a:pt x="286" y="18"/>
                      </a:lnTo>
                      <a:lnTo>
                        <a:pt x="284" y="16"/>
                      </a:lnTo>
                      <a:lnTo>
                        <a:pt x="282" y="14"/>
                      </a:lnTo>
                      <a:lnTo>
                        <a:pt x="282" y="14"/>
                      </a:lnTo>
                      <a:lnTo>
                        <a:pt x="280" y="12"/>
                      </a:lnTo>
                      <a:lnTo>
                        <a:pt x="272" y="24"/>
                      </a:lnTo>
                      <a:lnTo>
                        <a:pt x="260" y="34"/>
                      </a:lnTo>
                      <a:lnTo>
                        <a:pt x="246" y="40"/>
                      </a:lnTo>
                      <a:lnTo>
                        <a:pt x="228" y="44"/>
                      </a:lnTo>
                      <a:lnTo>
                        <a:pt x="210" y="46"/>
                      </a:lnTo>
                      <a:lnTo>
                        <a:pt x="190" y="48"/>
                      </a:lnTo>
                      <a:lnTo>
                        <a:pt x="170" y="50"/>
                      </a:lnTo>
                      <a:lnTo>
                        <a:pt x="150" y="52"/>
                      </a:lnTo>
                      <a:lnTo>
                        <a:pt x="132" y="56"/>
                      </a:lnTo>
                      <a:lnTo>
                        <a:pt x="116" y="60"/>
                      </a:lnTo>
                      <a:lnTo>
                        <a:pt x="96" y="12"/>
                      </a:lnTo>
                      <a:lnTo>
                        <a:pt x="88" y="18"/>
                      </a:lnTo>
                      <a:lnTo>
                        <a:pt x="82" y="26"/>
                      </a:lnTo>
                      <a:lnTo>
                        <a:pt x="78" y="34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4"/>
                      </a:lnTo>
                      <a:lnTo>
                        <a:pt x="68" y="60"/>
                      </a:lnTo>
                      <a:lnTo>
                        <a:pt x="60" y="64"/>
                      </a:lnTo>
                      <a:lnTo>
                        <a:pt x="52" y="68"/>
                      </a:lnTo>
                      <a:lnTo>
                        <a:pt x="40" y="68"/>
                      </a:lnTo>
                      <a:lnTo>
                        <a:pt x="32" y="70"/>
                      </a:lnTo>
                      <a:lnTo>
                        <a:pt x="26" y="70"/>
                      </a:lnTo>
                      <a:lnTo>
                        <a:pt x="22" y="70"/>
                      </a:lnTo>
                      <a:lnTo>
                        <a:pt x="18" y="68"/>
                      </a:lnTo>
                      <a:lnTo>
                        <a:pt x="14" y="64"/>
                      </a:lnTo>
                      <a:lnTo>
                        <a:pt x="12" y="60"/>
                      </a:lnTo>
                      <a:lnTo>
                        <a:pt x="8" y="56"/>
                      </a:lnTo>
                      <a:lnTo>
                        <a:pt x="6" y="52"/>
                      </a:lnTo>
                      <a:lnTo>
                        <a:pt x="4" y="46"/>
                      </a:lnTo>
                      <a:lnTo>
                        <a:pt x="0" y="40"/>
                      </a:lnTo>
                      <a:lnTo>
                        <a:pt x="0" y="34"/>
                      </a:lnTo>
                      <a:lnTo>
                        <a:pt x="0" y="28"/>
                      </a:lnTo>
                      <a:lnTo>
                        <a:pt x="2" y="24"/>
                      </a:lnTo>
                      <a:lnTo>
                        <a:pt x="2" y="20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2" y="6"/>
                      </a:lnTo>
                      <a:lnTo>
                        <a:pt x="16" y="4"/>
                      </a:lnTo>
                      <a:lnTo>
                        <a:pt x="20" y="0"/>
                      </a:lnTo>
                      <a:lnTo>
                        <a:pt x="432" y="0"/>
                      </a:lnTo>
                      <a:lnTo>
                        <a:pt x="492" y="76"/>
                      </a:lnTo>
                      <a:lnTo>
                        <a:pt x="492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Freeform 326"/>
                <p:cNvSpPr>
                  <a:spLocks/>
                </p:cNvSpPr>
                <p:nvPr/>
              </p:nvSpPr>
              <p:spPr bwMode="auto">
                <a:xfrm>
                  <a:off x="4244" y="3948"/>
                  <a:ext cx="80" cy="62"/>
                </a:xfrm>
                <a:custGeom>
                  <a:avLst/>
                  <a:gdLst>
                    <a:gd name="T0" fmla="*/ 80 w 80"/>
                    <a:gd name="T1" fmla="*/ 52 h 62"/>
                    <a:gd name="T2" fmla="*/ 74 w 80"/>
                    <a:gd name="T3" fmla="*/ 56 h 62"/>
                    <a:gd name="T4" fmla="*/ 70 w 80"/>
                    <a:gd name="T5" fmla="*/ 60 h 62"/>
                    <a:gd name="T6" fmla="*/ 64 w 80"/>
                    <a:gd name="T7" fmla="*/ 60 h 62"/>
                    <a:gd name="T8" fmla="*/ 58 w 80"/>
                    <a:gd name="T9" fmla="*/ 62 h 62"/>
                    <a:gd name="T10" fmla="*/ 52 w 80"/>
                    <a:gd name="T11" fmla="*/ 62 h 62"/>
                    <a:gd name="T12" fmla="*/ 44 w 80"/>
                    <a:gd name="T13" fmla="*/ 62 h 62"/>
                    <a:gd name="T14" fmla="*/ 38 w 80"/>
                    <a:gd name="T15" fmla="*/ 62 h 62"/>
                    <a:gd name="T16" fmla="*/ 32 w 80"/>
                    <a:gd name="T17" fmla="*/ 60 h 62"/>
                    <a:gd name="T18" fmla="*/ 26 w 80"/>
                    <a:gd name="T19" fmla="*/ 60 h 62"/>
                    <a:gd name="T20" fmla="*/ 20 w 80"/>
                    <a:gd name="T21" fmla="*/ 60 h 62"/>
                    <a:gd name="T22" fmla="*/ 0 w 80"/>
                    <a:gd name="T23" fmla="*/ 4 h 62"/>
                    <a:gd name="T24" fmla="*/ 16 w 80"/>
                    <a:gd name="T25" fmla="*/ 2 h 62"/>
                    <a:gd name="T26" fmla="*/ 28 w 80"/>
                    <a:gd name="T27" fmla="*/ 0 h 62"/>
                    <a:gd name="T28" fmla="*/ 40 w 80"/>
                    <a:gd name="T29" fmla="*/ 0 h 62"/>
                    <a:gd name="T30" fmla="*/ 46 w 80"/>
                    <a:gd name="T31" fmla="*/ 4 h 62"/>
                    <a:gd name="T32" fmla="*/ 54 w 80"/>
                    <a:gd name="T33" fmla="*/ 8 h 62"/>
                    <a:gd name="T34" fmla="*/ 58 w 80"/>
                    <a:gd name="T35" fmla="*/ 12 h 62"/>
                    <a:gd name="T36" fmla="*/ 64 w 80"/>
                    <a:gd name="T37" fmla="*/ 20 h 62"/>
                    <a:gd name="T38" fmla="*/ 68 w 80"/>
                    <a:gd name="T39" fmla="*/ 30 h 62"/>
                    <a:gd name="T40" fmla="*/ 74 w 80"/>
                    <a:gd name="T41" fmla="*/ 40 h 62"/>
                    <a:gd name="T42" fmla="*/ 80 w 80"/>
                    <a:gd name="T43" fmla="*/ 52 h 62"/>
                    <a:gd name="T44" fmla="*/ 80 w 80"/>
                    <a:gd name="T45" fmla="*/ 5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0" h="62">
                      <a:moveTo>
                        <a:pt x="80" y="52"/>
                      </a:moveTo>
                      <a:lnTo>
                        <a:pt x="74" y="56"/>
                      </a:lnTo>
                      <a:lnTo>
                        <a:pt x="70" y="60"/>
                      </a:lnTo>
                      <a:lnTo>
                        <a:pt x="64" y="60"/>
                      </a:lnTo>
                      <a:lnTo>
                        <a:pt x="58" y="62"/>
                      </a:lnTo>
                      <a:lnTo>
                        <a:pt x="52" y="62"/>
                      </a:lnTo>
                      <a:lnTo>
                        <a:pt x="44" y="62"/>
                      </a:lnTo>
                      <a:lnTo>
                        <a:pt x="38" y="62"/>
                      </a:lnTo>
                      <a:lnTo>
                        <a:pt x="32" y="60"/>
                      </a:lnTo>
                      <a:lnTo>
                        <a:pt x="26" y="60"/>
                      </a:lnTo>
                      <a:lnTo>
                        <a:pt x="20" y="60"/>
                      </a:lnTo>
                      <a:lnTo>
                        <a:pt x="0" y="4"/>
                      </a:lnTo>
                      <a:lnTo>
                        <a:pt x="16" y="2"/>
                      </a:lnTo>
                      <a:lnTo>
                        <a:pt x="28" y="0"/>
                      </a:lnTo>
                      <a:lnTo>
                        <a:pt x="40" y="0"/>
                      </a:lnTo>
                      <a:lnTo>
                        <a:pt x="46" y="4"/>
                      </a:lnTo>
                      <a:lnTo>
                        <a:pt x="54" y="8"/>
                      </a:lnTo>
                      <a:lnTo>
                        <a:pt x="58" y="12"/>
                      </a:lnTo>
                      <a:lnTo>
                        <a:pt x="64" y="20"/>
                      </a:lnTo>
                      <a:lnTo>
                        <a:pt x="68" y="30"/>
                      </a:lnTo>
                      <a:lnTo>
                        <a:pt x="74" y="40"/>
                      </a:lnTo>
                      <a:lnTo>
                        <a:pt x="80" y="52"/>
                      </a:lnTo>
                      <a:lnTo>
                        <a:pt x="80" y="5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327"/>
                <p:cNvSpPr>
                  <a:spLocks/>
                </p:cNvSpPr>
                <p:nvPr/>
              </p:nvSpPr>
              <p:spPr bwMode="auto">
                <a:xfrm>
                  <a:off x="3860" y="3960"/>
                  <a:ext cx="376" cy="110"/>
                </a:xfrm>
                <a:custGeom>
                  <a:avLst/>
                  <a:gdLst>
                    <a:gd name="T0" fmla="*/ 358 w 376"/>
                    <a:gd name="T1" fmla="*/ 60 h 110"/>
                    <a:gd name="T2" fmla="*/ 320 w 376"/>
                    <a:gd name="T3" fmla="*/ 68 h 110"/>
                    <a:gd name="T4" fmla="*/ 284 w 376"/>
                    <a:gd name="T5" fmla="*/ 78 h 110"/>
                    <a:gd name="T6" fmla="*/ 248 w 376"/>
                    <a:gd name="T7" fmla="*/ 78 h 110"/>
                    <a:gd name="T8" fmla="*/ 222 w 376"/>
                    <a:gd name="T9" fmla="*/ 60 h 110"/>
                    <a:gd name="T10" fmla="*/ 214 w 376"/>
                    <a:gd name="T11" fmla="*/ 60 h 110"/>
                    <a:gd name="T12" fmla="*/ 196 w 376"/>
                    <a:gd name="T13" fmla="*/ 86 h 110"/>
                    <a:gd name="T14" fmla="*/ 162 w 376"/>
                    <a:gd name="T15" fmla="*/ 96 h 110"/>
                    <a:gd name="T16" fmla="*/ 118 w 376"/>
                    <a:gd name="T17" fmla="*/ 98 h 110"/>
                    <a:gd name="T18" fmla="*/ 76 w 376"/>
                    <a:gd name="T19" fmla="*/ 102 h 110"/>
                    <a:gd name="T20" fmla="*/ 52 w 376"/>
                    <a:gd name="T21" fmla="*/ 110 h 110"/>
                    <a:gd name="T22" fmla="*/ 38 w 376"/>
                    <a:gd name="T23" fmla="*/ 108 h 110"/>
                    <a:gd name="T24" fmla="*/ 26 w 376"/>
                    <a:gd name="T25" fmla="*/ 102 h 110"/>
                    <a:gd name="T26" fmla="*/ 16 w 376"/>
                    <a:gd name="T27" fmla="*/ 94 h 110"/>
                    <a:gd name="T28" fmla="*/ 6 w 376"/>
                    <a:gd name="T29" fmla="*/ 84 h 110"/>
                    <a:gd name="T30" fmla="*/ 6 w 376"/>
                    <a:gd name="T31" fmla="*/ 78 h 110"/>
                    <a:gd name="T32" fmla="*/ 20 w 376"/>
                    <a:gd name="T33" fmla="*/ 72 h 110"/>
                    <a:gd name="T34" fmla="*/ 36 w 376"/>
                    <a:gd name="T35" fmla="*/ 66 h 110"/>
                    <a:gd name="T36" fmla="*/ 52 w 376"/>
                    <a:gd name="T37" fmla="*/ 62 h 110"/>
                    <a:gd name="T38" fmla="*/ 70 w 376"/>
                    <a:gd name="T39" fmla="*/ 60 h 110"/>
                    <a:gd name="T40" fmla="*/ 78 w 376"/>
                    <a:gd name="T41" fmla="*/ 64 h 110"/>
                    <a:gd name="T42" fmla="*/ 78 w 376"/>
                    <a:gd name="T43" fmla="*/ 72 h 110"/>
                    <a:gd name="T44" fmla="*/ 82 w 376"/>
                    <a:gd name="T45" fmla="*/ 80 h 110"/>
                    <a:gd name="T46" fmla="*/ 88 w 376"/>
                    <a:gd name="T47" fmla="*/ 86 h 110"/>
                    <a:gd name="T48" fmla="*/ 94 w 376"/>
                    <a:gd name="T49" fmla="*/ 92 h 110"/>
                    <a:gd name="T50" fmla="*/ 110 w 376"/>
                    <a:gd name="T51" fmla="*/ 72 h 110"/>
                    <a:gd name="T52" fmla="*/ 150 w 376"/>
                    <a:gd name="T53" fmla="*/ 42 h 110"/>
                    <a:gd name="T54" fmla="*/ 204 w 376"/>
                    <a:gd name="T55" fmla="*/ 28 h 110"/>
                    <a:gd name="T56" fmla="*/ 264 w 376"/>
                    <a:gd name="T57" fmla="*/ 18 h 110"/>
                    <a:gd name="T58" fmla="*/ 322 w 376"/>
                    <a:gd name="T59" fmla="*/ 8 h 110"/>
                    <a:gd name="T60" fmla="*/ 350 w 376"/>
                    <a:gd name="T61" fmla="*/ 6 h 110"/>
                    <a:gd name="T62" fmla="*/ 356 w 376"/>
                    <a:gd name="T63" fmla="*/ 18 h 110"/>
                    <a:gd name="T64" fmla="*/ 362 w 376"/>
                    <a:gd name="T65" fmla="*/ 30 h 110"/>
                    <a:gd name="T66" fmla="*/ 368 w 376"/>
                    <a:gd name="T67" fmla="*/ 42 h 110"/>
                    <a:gd name="T68" fmla="*/ 374 w 376"/>
                    <a:gd name="T69" fmla="*/ 54 h 110"/>
                    <a:gd name="T70" fmla="*/ 376 w 376"/>
                    <a:gd name="T71" fmla="*/ 6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76" h="110">
                      <a:moveTo>
                        <a:pt x="376" y="60"/>
                      </a:moveTo>
                      <a:lnTo>
                        <a:pt x="358" y="60"/>
                      </a:lnTo>
                      <a:lnTo>
                        <a:pt x="340" y="62"/>
                      </a:lnTo>
                      <a:lnTo>
                        <a:pt x="320" y="68"/>
                      </a:lnTo>
                      <a:lnTo>
                        <a:pt x="302" y="72"/>
                      </a:lnTo>
                      <a:lnTo>
                        <a:pt x="284" y="78"/>
                      </a:lnTo>
                      <a:lnTo>
                        <a:pt x="266" y="80"/>
                      </a:lnTo>
                      <a:lnTo>
                        <a:pt x="248" y="78"/>
                      </a:lnTo>
                      <a:lnTo>
                        <a:pt x="234" y="72"/>
                      </a:lnTo>
                      <a:lnTo>
                        <a:pt x="222" y="60"/>
                      </a:lnTo>
                      <a:lnTo>
                        <a:pt x="212" y="40"/>
                      </a:lnTo>
                      <a:lnTo>
                        <a:pt x="214" y="60"/>
                      </a:lnTo>
                      <a:lnTo>
                        <a:pt x="208" y="76"/>
                      </a:lnTo>
                      <a:lnTo>
                        <a:pt x="196" y="86"/>
                      </a:lnTo>
                      <a:lnTo>
                        <a:pt x="180" y="92"/>
                      </a:lnTo>
                      <a:lnTo>
                        <a:pt x="162" y="96"/>
                      </a:lnTo>
                      <a:lnTo>
                        <a:pt x="140" y="96"/>
                      </a:lnTo>
                      <a:lnTo>
                        <a:pt x="118" y="98"/>
                      </a:lnTo>
                      <a:lnTo>
                        <a:pt x="96" y="100"/>
                      </a:lnTo>
                      <a:lnTo>
                        <a:pt x="76" y="102"/>
                      </a:lnTo>
                      <a:lnTo>
                        <a:pt x="60" y="108"/>
                      </a:lnTo>
                      <a:lnTo>
                        <a:pt x="52" y="110"/>
                      </a:lnTo>
                      <a:lnTo>
                        <a:pt x="44" y="110"/>
                      </a:lnTo>
                      <a:lnTo>
                        <a:pt x="38" y="108"/>
                      </a:lnTo>
                      <a:lnTo>
                        <a:pt x="32" y="106"/>
                      </a:lnTo>
                      <a:lnTo>
                        <a:pt x="26" y="102"/>
                      </a:lnTo>
                      <a:lnTo>
                        <a:pt x="22" y="98"/>
                      </a:lnTo>
                      <a:lnTo>
                        <a:pt x="16" y="94"/>
                      </a:lnTo>
                      <a:lnTo>
                        <a:pt x="12" y="88"/>
                      </a:lnTo>
                      <a:lnTo>
                        <a:pt x="6" y="84"/>
                      </a:lnTo>
                      <a:lnTo>
                        <a:pt x="0" y="80"/>
                      </a:lnTo>
                      <a:lnTo>
                        <a:pt x="6" y="78"/>
                      </a:lnTo>
                      <a:lnTo>
                        <a:pt x="12" y="74"/>
                      </a:lnTo>
                      <a:lnTo>
                        <a:pt x="20" y="72"/>
                      </a:lnTo>
                      <a:lnTo>
                        <a:pt x="28" y="68"/>
                      </a:lnTo>
                      <a:lnTo>
                        <a:pt x="36" y="66"/>
                      </a:lnTo>
                      <a:lnTo>
                        <a:pt x="44" y="64"/>
                      </a:lnTo>
                      <a:lnTo>
                        <a:pt x="52" y="62"/>
                      </a:lnTo>
                      <a:lnTo>
                        <a:pt x="62" y="60"/>
                      </a:lnTo>
                      <a:lnTo>
                        <a:pt x="70" y="60"/>
                      </a:lnTo>
                      <a:lnTo>
                        <a:pt x="80" y="60"/>
                      </a:lnTo>
                      <a:lnTo>
                        <a:pt x="78" y="64"/>
                      </a:lnTo>
                      <a:lnTo>
                        <a:pt x="78" y="68"/>
                      </a:lnTo>
                      <a:lnTo>
                        <a:pt x="78" y="72"/>
                      </a:lnTo>
                      <a:lnTo>
                        <a:pt x="80" y="76"/>
                      </a:lnTo>
                      <a:lnTo>
                        <a:pt x="82" y="80"/>
                      </a:lnTo>
                      <a:lnTo>
                        <a:pt x="84" y="82"/>
                      </a:lnTo>
                      <a:lnTo>
                        <a:pt x="88" y="86"/>
                      </a:lnTo>
                      <a:lnTo>
                        <a:pt x="90" y="90"/>
                      </a:lnTo>
                      <a:lnTo>
                        <a:pt x="94" y="92"/>
                      </a:lnTo>
                      <a:lnTo>
                        <a:pt x="96" y="96"/>
                      </a:lnTo>
                      <a:lnTo>
                        <a:pt x="110" y="72"/>
                      </a:lnTo>
                      <a:lnTo>
                        <a:pt x="128" y="56"/>
                      </a:lnTo>
                      <a:lnTo>
                        <a:pt x="150" y="42"/>
                      </a:lnTo>
                      <a:lnTo>
                        <a:pt x="176" y="34"/>
                      </a:lnTo>
                      <a:lnTo>
                        <a:pt x="204" y="28"/>
                      </a:lnTo>
                      <a:lnTo>
                        <a:pt x="234" y="22"/>
                      </a:lnTo>
                      <a:lnTo>
                        <a:pt x="264" y="18"/>
                      </a:lnTo>
                      <a:lnTo>
                        <a:pt x="292" y="14"/>
                      </a:lnTo>
                      <a:lnTo>
                        <a:pt x="322" y="8"/>
                      </a:lnTo>
                      <a:lnTo>
                        <a:pt x="348" y="0"/>
                      </a:lnTo>
                      <a:lnTo>
                        <a:pt x="350" y="6"/>
                      </a:lnTo>
                      <a:lnTo>
                        <a:pt x="354" y="12"/>
                      </a:lnTo>
                      <a:lnTo>
                        <a:pt x="356" y="18"/>
                      </a:lnTo>
                      <a:lnTo>
                        <a:pt x="358" y="24"/>
                      </a:lnTo>
                      <a:lnTo>
                        <a:pt x="362" y="30"/>
                      </a:lnTo>
                      <a:lnTo>
                        <a:pt x="364" y="36"/>
                      </a:lnTo>
                      <a:lnTo>
                        <a:pt x="368" y="42"/>
                      </a:lnTo>
                      <a:lnTo>
                        <a:pt x="370" y="48"/>
                      </a:lnTo>
                      <a:lnTo>
                        <a:pt x="374" y="54"/>
                      </a:lnTo>
                      <a:lnTo>
                        <a:pt x="376" y="60"/>
                      </a:lnTo>
                      <a:lnTo>
                        <a:pt x="376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" name="Freeform 328"/>
                <p:cNvSpPr>
                  <a:spLocks/>
                </p:cNvSpPr>
                <p:nvPr/>
              </p:nvSpPr>
              <p:spPr bwMode="auto">
                <a:xfrm>
                  <a:off x="1940" y="3972"/>
                  <a:ext cx="26" cy="84"/>
                </a:xfrm>
                <a:custGeom>
                  <a:avLst/>
                  <a:gdLst>
                    <a:gd name="T0" fmla="*/ 20 w 26"/>
                    <a:gd name="T1" fmla="*/ 84 h 84"/>
                    <a:gd name="T2" fmla="*/ 24 w 26"/>
                    <a:gd name="T3" fmla="*/ 76 h 84"/>
                    <a:gd name="T4" fmla="*/ 24 w 26"/>
                    <a:gd name="T5" fmla="*/ 68 h 84"/>
                    <a:gd name="T6" fmla="*/ 20 w 26"/>
                    <a:gd name="T7" fmla="*/ 60 h 84"/>
                    <a:gd name="T8" fmla="*/ 16 w 26"/>
                    <a:gd name="T9" fmla="*/ 52 h 84"/>
                    <a:gd name="T10" fmla="*/ 10 w 26"/>
                    <a:gd name="T11" fmla="*/ 44 h 84"/>
                    <a:gd name="T12" fmla="*/ 4 w 26"/>
                    <a:gd name="T13" fmla="*/ 36 h 84"/>
                    <a:gd name="T14" fmla="*/ 2 w 26"/>
                    <a:gd name="T15" fmla="*/ 28 h 84"/>
                    <a:gd name="T16" fmla="*/ 0 w 26"/>
                    <a:gd name="T17" fmla="*/ 18 h 84"/>
                    <a:gd name="T18" fmla="*/ 4 w 26"/>
                    <a:gd name="T19" fmla="*/ 10 h 84"/>
                    <a:gd name="T20" fmla="*/ 12 w 26"/>
                    <a:gd name="T21" fmla="*/ 0 h 84"/>
                    <a:gd name="T22" fmla="*/ 20 w 26"/>
                    <a:gd name="T23" fmla="*/ 6 h 84"/>
                    <a:gd name="T24" fmla="*/ 24 w 26"/>
                    <a:gd name="T25" fmla="*/ 14 h 84"/>
                    <a:gd name="T26" fmla="*/ 26 w 26"/>
                    <a:gd name="T27" fmla="*/ 20 h 84"/>
                    <a:gd name="T28" fmla="*/ 26 w 26"/>
                    <a:gd name="T29" fmla="*/ 28 h 84"/>
                    <a:gd name="T30" fmla="*/ 24 w 26"/>
                    <a:gd name="T31" fmla="*/ 36 h 84"/>
                    <a:gd name="T32" fmla="*/ 22 w 26"/>
                    <a:gd name="T33" fmla="*/ 44 h 84"/>
                    <a:gd name="T34" fmla="*/ 20 w 26"/>
                    <a:gd name="T35" fmla="*/ 54 h 84"/>
                    <a:gd name="T36" fmla="*/ 18 w 26"/>
                    <a:gd name="T37" fmla="*/ 64 h 84"/>
                    <a:gd name="T38" fmla="*/ 18 w 26"/>
                    <a:gd name="T39" fmla="*/ 74 h 84"/>
                    <a:gd name="T40" fmla="*/ 20 w 26"/>
                    <a:gd name="T41" fmla="*/ 84 h 84"/>
                    <a:gd name="T42" fmla="*/ 20 w 26"/>
                    <a:gd name="T43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84">
                      <a:moveTo>
                        <a:pt x="20" y="84"/>
                      </a:moveTo>
                      <a:lnTo>
                        <a:pt x="24" y="76"/>
                      </a:lnTo>
                      <a:lnTo>
                        <a:pt x="24" y="68"/>
                      </a:lnTo>
                      <a:lnTo>
                        <a:pt x="20" y="60"/>
                      </a:lnTo>
                      <a:lnTo>
                        <a:pt x="16" y="52"/>
                      </a:lnTo>
                      <a:lnTo>
                        <a:pt x="10" y="44"/>
                      </a:lnTo>
                      <a:lnTo>
                        <a:pt x="4" y="36"/>
                      </a:lnTo>
                      <a:lnTo>
                        <a:pt x="2" y="28"/>
                      </a:lnTo>
                      <a:lnTo>
                        <a:pt x="0" y="18"/>
                      </a:lnTo>
                      <a:lnTo>
                        <a:pt x="4" y="10"/>
                      </a:lnTo>
                      <a:lnTo>
                        <a:pt x="12" y="0"/>
                      </a:lnTo>
                      <a:lnTo>
                        <a:pt x="20" y="6"/>
                      </a:lnTo>
                      <a:lnTo>
                        <a:pt x="24" y="14"/>
                      </a:lnTo>
                      <a:lnTo>
                        <a:pt x="26" y="20"/>
                      </a:lnTo>
                      <a:lnTo>
                        <a:pt x="26" y="28"/>
                      </a:lnTo>
                      <a:lnTo>
                        <a:pt x="24" y="36"/>
                      </a:lnTo>
                      <a:lnTo>
                        <a:pt x="22" y="44"/>
                      </a:lnTo>
                      <a:lnTo>
                        <a:pt x="20" y="54"/>
                      </a:lnTo>
                      <a:lnTo>
                        <a:pt x="18" y="64"/>
                      </a:lnTo>
                      <a:lnTo>
                        <a:pt x="18" y="74"/>
                      </a:lnTo>
                      <a:lnTo>
                        <a:pt x="20" y="84"/>
                      </a:lnTo>
                      <a:lnTo>
                        <a:pt x="20" y="8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" name="Freeform 329"/>
                <p:cNvSpPr>
                  <a:spLocks/>
                </p:cNvSpPr>
                <p:nvPr/>
              </p:nvSpPr>
              <p:spPr bwMode="auto">
                <a:xfrm>
                  <a:off x="3350" y="3970"/>
                  <a:ext cx="262" cy="98"/>
                </a:xfrm>
                <a:custGeom>
                  <a:avLst/>
                  <a:gdLst>
                    <a:gd name="T0" fmla="*/ 262 w 262"/>
                    <a:gd name="T1" fmla="*/ 78 h 98"/>
                    <a:gd name="T2" fmla="*/ 22 w 262"/>
                    <a:gd name="T3" fmla="*/ 98 h 98"/>
                    <a:gd name="T4" fmla="*/ 20 w 262"/>
                    <a:gd name="T5" fmla="*/ 92 h 98"/>
                    <a:gd name="T6" fmla="*/ 16 w 262"/>
                    <a:gd name="T7" fmla="*/ 84 h 98"/>
                    <a:gd name="T8" fmla="*/ 12 w 262"/>
                    <a:gd name="T9" fmla="*/ 78 h 98"/>
                    <a:gd name="T10" fmla="*/ 10 w 262"/>
                    <a:gd name="T11" fmla="*/ 72 h 98"/>
                    <a:gd name="T12" fmla="*/ 6 w 262"/>
                    <a:gd name="T13" fmla="*/ 66 h 98"/>
                    <a:gd name="T14" fmla="*/ 4 w 262"/>
                    <a:gd name="T15" fmla="*/ 60 h 98"/>
                    <a:gd name="T16" fmla="*/ 2 w 262"/>
                    <a:gd name="T17" fmla="*/ 52 h 98"/>
                    <a:gd name="T18" fmla="*/ 0 w 262"/>
                    <a:gd name="T19" fmla="*/ 46 h 98"/>
                    <a:gd name="T20" fmla="*/ 0 w 262"/>
                    <a:gd name="T21" fmla="*/ 38 h 98"/>
                    <a:gd name="T22" fmla="*/ 2 w 262"/>
                    <a:gd name="T23" fmla="*/ 30 h 98"/>
                    <a:gd name="T24" fmla="*/ 14 w 262"/>
                    <a:gd name="T25" fmla="*/ 22 h 98"/>
                    <a:gd name="T26" fmla="*/ 26 w 262"/>
                    <a:gd name="T27" fmla="*/ 24 h 98"/>
                    <a:gd name="T28" fmla="*/ 38 w 262"/>
                    <a:gd name="T29" fmla="*/ 28 h 98"/>
                    <a:gd name="T30" fmla="*/ 48 w 262"/>
                    <a:gd name="T31" fmla="*/ 38 h 98"/>
                    <a:gd name="T32" fmla="*/ 58 w 262"/>
                    <a:gd name="T33" fmla="*/ 48 h 98"/>
                    <a:gd name="T34" fmla="*/ 66 w 262"/>
                    <a:gd name="T35" fmla="*/ 54 h 98"/>
                    <a:gd name="T36" fmla="*/ 72 w 262"/>
                    <a:gd name="T37" fmla="*/ 58 h 98"/>
                    <a:gd name="T38" fmla="*/ 76 w 262"/>
                    <a:gd name="T39" fmla="*/ 56 h 98"/>
                    <a:gd name="T40" fmla="*/ 78 w 262"/>
                    <a:gd name="T41" fmla="*/ 44 h 98"/>
                    <a:gd name="T42" fmla="*/ 78 w 262"/>
                    <a:gd name="T43" fmla="*/ 22 h 98"/>
                    <a:gd name="T44" fmla="*/ 98 w 262"/>
                    <a:gd name="T45" fmla="*/ 16 h 98"/>
                    <a:gd name="T46" fmla="*/ 122 w 262"/>
                    <a:gd name="T47" fmla="*/ 10 h 98"/>
                    <a:gd name="T48" fmla="*/ 146 w 262"/>
                    <a:gd name="T49" fmla="*/ 4 h 98"/>
                    <a:gd name="T50" fmla="*/ 172 w 262"/>
                    <a:gd name="T51" fmla="*/ 0 h 98"/>
                    <a:gd name="T52" fmla="*/ 196 w 262"/>
                    <a:gd name="T53" fmla="*/ 0 h 98"/>
                    <a:gd name="T54" fmla="*/ 220 w 262"/>
                    <a:gd name="T55" fmla="*/ 2 h 98"/>
                    <a:gd name="T56" fmla="*/ 238 w 262"/>
                    <a:gd name="T57" fmla="*/ 10 h 98"/>
                    <a:gd name="T58" fmla="*/ 254 w 262"/>
                    <a:gd name="T59" fmla="*/ 24 h 98"/>
                    <a:gd name="T60" fmla="*/ 262 w 262"/>
                    <a:gd name="T61" fmla="*/ 48 h 98"/>
                    <a:gd name="T62" fmla="*/ 262 w 262"/>
                    <a:gd name="T63" fmla="*/ 78 h 98"/>
                    <a:gd name="T64" fmla="*/ 262 w 262"/>
                    <a:gd name="T65" fmla="*/ 7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62" h="98">
                      <a:moveTo>
                        <a:pt x="262" y="78"/>
                      </a:moveTo>
                      <a:lnTo>
                        <a:pt x="22" y="98"/>
                      </a:lnTo>
                      <a:lnTo>
                        <a:pt x="20" y="92"/>
                      </a:lnTo>
                      <a:lnTo>
                        <a:pt x="16" y="84"/>
                      </a:lnTo>
                      <a:lnTo>
                        <a:pt x="12" y="78"/>
                      </a:lnTo>
                      <a:lnTo>
                        <a:pt x="10" y="72"/>
                      </a:lnTo>
                      <a:lnTo>
                        <a:pt x="6" y="66"/>
                      </a:lnTo>
                      <a:lnTo>
                        <a:pt x="4" y="60"/>
                      </a:lnTo>
                      <a:lnTo>
                        <a:pt x="2" y="52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30"/>
                      </a:lnTo>
                      <a:lnTo>
                        <a:pt x="14" y="22"/>
                      </a:lnTo>
                      <a:lnTo>
                        <a:pt x="26" y="24"/>
                      </a:lnTo>
                      <a:lnTo>
                        <a:pt x="38" y="28"/>
                      </a:lnTo>
                      <a:lnTo>
                        <a:pt x="48" y="38"/>
                      </a:lnTo>
                      <a:lnTo>
                        <a:pt x="58" y="48"/>
                      </a:lnTo>
                      <a:lnTo>
                        <a:pt x="66" y="54"/>
                      </a:lnTo>
                      <a:lnTo>
                        <a:pt x="72" y="58"/>
                      </a:lnTo>
                      <a:lnTo>
                        <a:pt x="76" y="56"/>
                      </a:lnTo>
                      <a:lnTo>
                        <a:pt x="78" y="44"/>
                      </a:lnTo>
                      <a:lnTo>
                        <a:pt x="78" y="22"/>
                      </a:lnTo>
                      <a:lnTo>
                        <a:pt x="98" y="16"/>
                      </a:lnTo>
                      <a:lnTo>
                        <a:pt x="122" y="10"/>
                      </a:lnTo>
                      <a:lnTo>
                        <a:pt x="146" y="4"/>
                      </a:lnTo>
                      <a:lnTo>
                        <a:pt x="172" y="0"/>
                      </a:lnTo>
                      <a:lnTo>
                        <a:pt x="196" y="0"/>
                      </a:lnTo>
                      <a:lnTo>
                        <a:pt x="220" y="2"/>
                      </a:lnTo>
                      <a:lnTo>
                        <a:pt x="238" y="10"/>
                      </a:lnTo>
                      <a:lnTo>
                        <a:pt x="254" y="24"/>
                      </a:lnTo>
                      <a:lnTo>
                        <a:pt x="262" y="48"/>
                      </a:lnTo>
                      <a:lnTo>
                        <a:pt x="262" y="78"/>
                      </a:lnTo>
                      <a:lnTo>
                        <a:pt x="262" y="7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330"/>
                <p:cNvSpPr>
                  <a:spLocks/>
                </p:cNvSpPr>
                <p:nvPr/>
              </p:nvSpPr>
              <p:spPr bwMode="auto">
                <a:xfrm>
                  <a:off x="2612" y="3988"/>
                  <a:ext cx="144" cy="90"/>
                </a:xfrm>
                <a:custGeom>
                  <a:avLst/>
                  <a:gdLst>
                    <a:gd name="T0" fmla="*/ 144 w 144"/>
                    <a:gd name="T1" fmla="*/ 60 h 90"/>
                    <a:gd name="T2" fmla="*/ 96 w 144"/>
                    <a:gd name="T3" fmla="*/ 80 h 90"/>
                    <a:gd name="T4" fmla="*/ 94 w 144"/>
                    <a:gd name="T5" fmla="*/ 76 h 90"/>
                    <a:gd name="T6" fmla="*/ 94 w 144"/>
                    <a:gd name="T7" fmla="*/ 72 h 90"/>
                    <a:gd name="T8" fmla="*/ 92 w 144"/>
                    <a:gd name="T9" fmla="*/ 66 h 90"/>
                    <a:gd name="T10" fmla="*/ 92 w 144"/>
                    <a:gd name="T11" fmla="*/ 62 h 90"/>
                    <a:gd name="T12" fmla="*/ 90 w 144"/>
                    <a:gd name="T13" fmla="*/ 58 h 90"/>
                    <a:gd name="T14" fmla="*/ 90 w 144"/>
                    <a:gd name="T15" fmla="*/ 54 h 90"/>
                    <a:gd name="T16" fmla="*/ 88 w 144"/>
                    <a:gd name="T17" fmla="*/ 52 h 90"/>
                    <a:gd name="T18" fmla="*/ 86 w 144"/>
                    <a:gd name="T19" fmla="*/ 48 h 90"/>
                    <a:gd name="T20" fmla="*/ 84 w 144"/>
                    <a:gd name="T21" fmla="*/ 44 h 90"/>
                    <a:gd name="T22" fmla="*/ 80 w 144"/>
                    <a:gd name="T23" fmla="*/ 40 h 90"/>
                    <a:gd name="T24" fmla="*/ 74 w 144"/>
                    <a:gd name="T25" fmla="*/ 50 h 90"/>
                    <a:gd name="T26" fmla="*/ 66 w 144"/>
                    <a:gd name="T27" fmla="*/ 58 h 90"/>
                    <a:gd name="T28" fmla="*/ 62 w 144"/>
                    <a:gd name="T29" fmla="*/ 66 h 90"/>
                    <a:gd name="T30" fmla="*/ 56 w 144"/>
                    <a:gd name="T31" fmla="*/ 74 h 90"/>
                    <a:gd name="T32" fmla="*/ 50 w 144"/>
                    <a:gd name="T33" fmla="*/ 80 h 90"/>
                    <a:gd name="T34" fmla="*/ 44 w 144"/>
                    <a:gd name="T35" fmla="*/ 86 h 90"/>
                    <a:gd name="T36" fmla="*/ 38 w 144"/>
                    <a:gd name="T37" fmla="*/ 90 h 90"/>
                    <a:gd name="T38" fmla="*/ 30 w 144"/>
                    <a:gd name="T39" fmla="*/ 90 h 90"/>
                    <a:gd name="T40" fmla="*/ 22 w 144"/>
                    <a:gd name="T41" fmla="*/ 90 h 90"/>
                    <a:gd name="T42" fmla="*/ 12 w 144"/>
                    <a:gd name="T43" fmla="*/ 88 h 90"/>
                    <a:gd name="T44" fmla="*/ 0 w 144"/>
                    <a:gd name="T45" fmla="*/ 32 h 90"/>
                    <a:gd name="T46" fmla="*/ 14 w 144"/>
                    <a:gd name="T47" fmla="*/ 28 h 90"/>
                    <a:gd name="T48" fmla="*/ 34 w 144"/>
                    <a:gd name="T49" fmla="*/ 22 h 90"/>
                    <a:gd name="T50" fmla="*/ 54 w 144"/>
                    <a:gd name="T51" fmla="*/ 16 h 90"/>
                    <a:gd name="T52" fmla="*/ 74 w 144"/>
                    <a:gd name="T53" fmla="*/ 8 h 90"/>
                    <a:gd name="T54" fmla="*/ 94 w 144"/>
                    <a:gd name="T55" fmla="*/ 2 h 90"/>
                    <a:gd name="T56" fmla="*/ 112 w 144"/>
                    <a:gd name="T57" fmla="*/ 0 h 90"/>
                    <a:gd name="T58" fmla="*/ 128 w 144"/>
                    <a:gd name="T59" fmla="*/ 4 h 90"/>
                    <a:gd name="T60" fmla="*/ 140 w 144"/>
                    <a:gd name="T61" fmla="*/ 14 h 90"/>
                    <a:gd name="T62" fmla="*/ 144 w 144"/>
                    <a:gd name="T63" fmla="*/ 32 h 90"/>
                    <a:gd name="T64" fmla="*/ 144 w 144"/>
                    <a:gd name="T65" fmla="*/ 60 h 90"/>
                    <a:gd name="T66" fmla="*/ 144 w 144"/>
                    <a:gd name="T67" fmla="*/ 6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4" h="90">
                      <a:moveTo>
                        <a:pt x="144" y="60"/>
                      </a:moveTo>
                      <a:lnTo>
                        <a:pt x="96" y="80"/>
                      </a:lnTo>
                      <a:lnTo>
                        <a:pt x="94" y="76"/>
                      </a:lnTo>
                      <a:lnTo>
                        <a:pt x="94" y="72"/>
                      </a:lnTo>
                      <a:lnTo>
                        <a:pt x="92" y="66"/>
                      </a:lnTo>
                      <a:lnTo>
                        <a:pt x="92" y="62"/>
                      </a:lnTo>
                      <a:lnTo>
                        <a:pt x="90" y="58"/>
                      </a:lnTo>
                      <a:lnTo>
                        <a:pt x="90" y="54"/>
                      </a:lnTo>
                      <a:lnTo>
                        <a:pt x="88" y="52"/>
                      </a:lnTo>
                      <a:lnTo>
                        <a:pt x="86" y="48"/>
                      </a:lnTo>
                      <a:lnTo>
                        <a:pt x="84" y="44"/>
                      </a:lnTo>
                      <a:lnTo>
                        <a:pt x="80" y="40"/>
                      </a:lnTo>
                      <a:lnTo>
                        <a:pt x="74" y="50"/>
                      </a:lnTo>
                      <a:lnTo>
                        <a:pt x="66" y="58"/>
                      </a:lnTo>
                      <a:lnTo>
                        <a:pt x="62" y="66"/>
                      </a:lnTo>
                      <a:lnTo>
                        <a:pt x="56" y="74"/>
                      </a:lnTo>
                      <a:lnTo>
                        <a:pt x="50" y="80"/>
                      </a:lnTo>
                      <a:lnTo>
                        <a:pt x="44" y="86"/>
                      </a:lnTo>
                      <a:lnTo>
                        <a:pt x="38" y="90"/>
                      </a:lnTo>
                      <a:lnTo>
                        <a:pt x="30" y="90"/>
                      </a:lnTo>
                      <a:lnTo>
                        <a:pt x="22" y="90"/>
                      </a:lnTo>
                      <a:lnTo>
                        <a:pt x="12" y="88"/>
                      </a:lnTo>
                      <a:lnTo>
                        <a:pt x="0" y="32"/>
                      </a:lnTo>
                      <a:lnTo>
                        <a:pt x="14" y="28"/>
                      </a:lnTo>
                      <a:lnTo>
                        <a:pt x="34" y="22"/>
                      </a:lnTo>
                      <a:lnTo>
                        <a:pt x="54" y="16"/>
                      </a:lnTo>
                      <a:lnTo>
                        <a:pt x="74" y="8"/>
                      </a:lnTo>
                      <a:lnTo>
                        <a:pt x="94" y="2"/>
                      </a:lnTo>
                      <a:lnTo>
                        <a:pt x="112" y="0"/>
                      </a:lnTo>
                      <a:lnTo>
                        <a:pt x="128" y="4"/>
                      </a:lnTo>
                      <a:lnTo>
                        <a:pt x="140" y="14"/>
                      </a:lnTo>
                      <a:lnTo>
                        <a:pt x="144" y="32"/>
                      </a:lnTo>
                      <a:lnTo>
                        <a:pt x="144" y="60"/>
                      </a:lnTo>
                      <a:lnTo>
                        <a:pt x="144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331"/>
                <p:cNvSpPr>
                  <a:spLocks/>
                </p:cNvSpPr>
                <p:nvPr/>
              </p:nvSpPr>
              <p:spPr bwMode="auto">
                <a:xfrm>
                  <a:off x="3488" y="3992"/>
                  <a:ext cx="8" cy="48"/>
                </a:xfrm>
                <a:custGeom>
                  <a:avLst/>
                  <a:gdLst>
                    <a:gd name="T0" fmla="*/ 8 w 8"/>
                    <a:gd name="T1" fmla="*/ 48 h 48"/>
                    <a:gd name="T2" fmla="*/ 0 w 8"/>
                    <a:gd name="T3" fmla="*/ 0 h 48"/>
                    <a:gd name="T4" fmla="*/ 8 w 8"/>
                    <a:gd name="T5" fmla="*/ 16 h 48"/>
                    <a:gd name="T6" fmla="*/ 8 w 8"/>
                    <a:gd name="T7" fmla="*/ 48 h 48"/>
                    <a:gd name="T8" fmla="*/ 8 w 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8">
                      <a:moveTo>
                        <a:pt x="8" y="48"/>
                      </a:moveTo>
                      <a:lnTo>
                        <a:pt x="0" y="0"/>
                      </a:lnTo>
                      <a:lnTo>
                        <a:pt x="8" y="16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332"/>
                <p:cNvSpPr>
                  <a:spLocks/>
                </p:cNvSpPr>
                <p:nvPr/>
              </p:nvSpPr>
              <p:spPr bwMode="auto">
                <a:xfrm>
                  <a:off x="2756" y="4000"/>
                  <a:ext cx="576" cy="136"/>
                </a:xfrm>
                <a:custGeom>
                  <a:avLst/>
                  <a:gdLst>
                    <a:gd name="T0" fmla="*/ 562 w 576"/>
                    <a:gd name="T1" fmla="*/ 58 h 136"/>
                    <a:gd name="T2" fmla="*/ 534 w 576"/>
                    <a:gd name="T3" fmla="*/ 66 h 136"/>
                    <a:gd name="T4" fmla="*/ 502 w 576"/>
                    <a:gd name="T5" fmla="*/ 72 h 136"/>
                    <a:gd name="T6" fmla="*/ 468 w 576"/>
                    <a:gd name="T7" fmla="*/ 76 h 136"/>
                    <a:gd name="T8" fmla="*/ 434 w 576"/>
                    <a:gd name="T9" fmla="*/ 78 h 136"/>
                    <a:gd name="T10" fmla="*/ 412 w 576"/>
                    <a:gd name="T11" fmla="*/ 70 h 136"/>
                    <a:gd name="T12" fmla="*/ 404 w 576"/>
                    <a:gd name="T13" fmla="*/ 56 h 136"/>
                    <a:gd name="T14" fmla="*/ 392 w 576"/>
                    <a:gd name="T15" fmla="*/ 46 h 136"/>
                    <a:gd name="T16" fmla="*/ 378 w 576"/>
                    <a:gd name="T17" fmla="*/ 38 h 136"/>
                    <a:gd name="T18" fmla="*/ 364 w 576"/>
                    <a:gd name="T19" fmla="*/ 30 h 136"/>
                    <a:gd name="T20" fmla="*/ 336 w 576"/>
                    <a:gd name="T21" fmla="*/ 48 h 136"/>
                    <a:gd name="T22" fmla="*/ 344 w 576"/>
                    <a:gd name="T23" fmla="*/ 54 h 136"/>
                    <a:gd name="T24" fmla="*/ 352 w 576"/>
                    <a:gd name="T25" fmla="*/ 58 h 136"/>
                    <a:gd name="T26" fmla="*/ 362 w 576"/>
                    <a:gd name="T27" fmla="*/ 62 h 136"/>
                    <a:gd name="T28" fmla="*/ 370 w 576"/>
                    <a:gd name="T29" fmla="*/ 68 h 136"/>
                    <a:gd name="T30" fmla="*/ 376 w 576"/>
                    <a:gd name="T31" fmla="*/ 76 h 136"/>
                    <a:gd name="T32" fmla="*/ 324 w 576"/>
                    <a:gd name="T33" fmla="*/ 92 h 136"/>
                    <a:gd name="T34" fmla="*/ 318 w 576"/>
                    <a:gd name="T35" fmla="*/ 80 h 136"/>
                    <a:gd name="T36" fmla="*/ 318 w 576"/>
                    <a:gd name="T37" fmla="*/ 66 h 136"/>
                    <a:gd name="T38" fmla="*/ 316 w 576"/>
                    <a:gd name="T39" fmla="*/ 54 h 136"/>
                    <a:gd name="T40" fmla="*/ 308 w 576"/>
                    <a:gd name="T41" fmla="*/ 48 h 136"/>
                    <a:gd name="T42" fmla="*/ 300 w 576"/>
                    <a:gd name="T43" fmla="*/ 62 h 136"/>
                    <a:gd name="T44" fmla="*/ 296 w 576"/>
                    <a:gd name="T45" fmla="*/ 80 h 136"/>
                    <a:gd name="T46" fmla="*/ 288 w 576"/>
                    <a:gd name="T47" fmla="*/ 90 h 136"/>
                    <a:gd name="T48" fmla="*/ 274 w 576"/>
                    <a:gd name="T49" fmla="*/ 96 h 136"/>
                    <a:gd name="T50" fmla="*/ 254 w 576"/>
                    <a:gd name="T51" fmla="*/ 100 h 136"/>
                    <a:gd name="T52" fmla="*/ 232 w 576"/>
                    <a:gd name="T53" fmla="*/ 102 h 136"/>
                    <a:gd name="T54" fmla="*/ 226 w 576"/>
                    <a:gd name="T55" fmla="*/ 92 h 136"/>
                    <a:gd name="T56" fmla="*/ 224 w 576"/>
                    <a:gd name="T57" fmla="*/ 76 h 136"/>
                    <a:gd name="T58" fmla="*/ 222 w 576"/>
                    <a:gd name="T59" fmla="*/ 60 h 136"/>
                    <a:gd name="T60" fmla="*/ 212 w 576"/>
                    <a:gd name="T61" fmla="*/ 50 h 136"/>
                    <a:gd name="T62" fmla="*/ 208 w 576"/>
                    <a:gd name="T63" fmla="*/ 78 h 136"/>
                    <a:gd name="T64" fmla="*/ 186 w 576"/>
                    <a:gd name="T65" fmla="*/ 112 h 136"/>
                    <a:gd name="T66" fmla="*/ 140 w 576"/>
                    <a:gd name="T67" fmla="*/ 124 h 136"/>
                    <a:gd name="T68" fmla="*/ 80 w 576"/>
                    <a:gd name="T69" fmla="*/ 124 h 136"/>
                    <a:gd name="T70" fmla="*/ 22 w 576"/>
                    <a:gd name="T71" fmla="*/ 130 h 136"/>
                    <a:gd name="T72" fmla="*/ 0 w 576"/>
                    <a:gd name="T73" fmla="*/ 128 h 136"/>
                    <a:gd name="T74" fmla="*/ 2 w 576"/>
                    <a:gd name="T75" fmla="*/ 114 h 136"/>
                    <a:gd name="T76" fmla="*/ 6 w 576"/>
                    <a:gd name="T77" fmla="*/ 108 h 136"/>
                    <a:gd name="T78" fmla="*/ 16 w 576"/>
                    <a:gd name="T79" fmla="*/ 102 h 136"/>
                    <a:gd name="T80" fmla="*/ 26 w 576"/>
                    <a:gd name="T81" fmla="*/ 98 h 136"/>
                    <a:gd name="T82" fmla="*/ 60 w 576"/>
                    <a:gd name="T83" fmla="*/ 96 h 136"/>
                    <a:gd name="T84" fmla="*/ 60 w 576"/>
                    <a:gd name="T85" fmla="*/ 102 h 136"/>
                    <a:gd name="T86" fmla="*/ 60 w 576"/>
                    <a:gd name="T87" fmla="*/ 108 h 136"/>
                    <a:gd name="T88" fmla="*/ 60 w 576"/>
                    <a:gd name="T89" fmla="*/ 114 h 136"/>
                    <a:gd name="T90" fmla="*/ 62 w 576"/>
                    <a:gd name="T91" fmla="*/ 120 h 136"/>
                    <a:gd name="T92" fmla="*/ 68 w 576"/>
                    <a:gd name="T93" fmla="*/ 124 h 136"/>
                    <a:gd name="T94" fmla="*/ 74 w 576"/>
                    <a:gd name="T95" fmla="*/ 116 h 136"/>
                    <a:gd name="T96" fmla="*/ 80 w 576"/>
                    <a:gd name="T97" fmla="*/ 108 h 136"/>
                    <a:gd name="T98" fmla="*/ 86 w 576"/>
                    <a:gd name="T99" fmla="*/ 98 h 136"/>
                    <a:gd name="T100" fmla="*/ 90 w 576"/>
                    <a:gd name="T101" fmla="*/ 88 h 136"/>
                    <a:gd name="T102" fmla="*/ 88 w 576"/>
                    <a:gd name="T103" fmla="*/ 76 h 136"/>
                    <a:gd name="T104" fmla="*/ 178 w 576"/>
                    <a:gd name="T105" fmla="*/ 50 h 136"/>
                    <a:gd name="T106" fmla="*/ 272 w 576"/>
                    <a:gd name="T107" fmla="*/ 34 h 136"/>
                    <a:gd name="T108" fmla="*/ 368 w 576"/>
                    <a:gd name="T109" fmla="*/ 22 h 136"/>
                    <a:gd name="T110" fmla="*/ 464 w 576"/>
                    <a:gd name="T111" fmla="*/ 14 h 136"/>
                    <a:gd name="T112" fmla="*/ 560 w 576"/>
                    <a:gd name="T113" fmla="*/ 0 h 136"/>
                    <a:gd name="T114" fmla="*/ 576 w 576"/>
                    <a:gd name="T115" fmla="*/ 5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76" h="136">
                      <a:moveTo>
                        <a:pt x="576" y="56"/>
                      </a:moveTo>
                      <a:lnTo>
                        <a:pt x="562" y="58"/>
                      </a:lnTo>
                      <a:lnTo>
                        <a:pt x="548" y="62"/>
                      </a:lnTo>
                      <a:lnTo>
                        <a:pt x="534" y="66"/>
                      </a:lnTo>
                      <a:lnTo>
                        <a:pt x="518" y="68"/>
                      </a:lnTo>
                      <a:lnTo>
                        <a:pt x="502" y="72"/>
                      </a:lnTo>
                      <a:lnTo>
                        <a:pt x="486" y="74"/>
                      </a:lnTo>
                      <a:lnTo>
                        <a:pt x="468" y="76"/>
                      </a:lnTo>
                      <a:lnTo>
                        <a:pt x="452" y="78"/>
                      </a:lnTo>
                      <a:lnTo>
                        <a:pt x="434" y="78"/>
                      </a:lnTo>
                      <a:lnTo>
                        <a:pt x="416" y="76"/>
                      </a:lnTo>
                      <a:lnTo>
                        <a:pt x="412" y="70"/>
                      </a:lnTo>
                      <a:lnTo>
                        <a:pt x="408" y="62"/>
                      </a:lnTo>
                      <a:lnTo>
                        <a:pt x="404" y="56"/>
                      </a:lnTo>
                      <a:lnTo>
                        <a:pt x="398" y="52"/>
                      </a:lnTo>
                      <a:lnTo>
                        <a:pt x="392" y="46"/>
                      </a:lnTo>
                      <a:lnTo>
                        <a:pt x="384" y="42"/>
                      </a:lnTo>
                      <a:lnTo>
                        <a:pt x="378" y="38"/>
                      </a:lnTo>
                      <a:lnTo>
                        <a:pt x="370" y="34"/>
                      </a:lnTo>
                      <a:lnTo>
                        <a:pt x="364" y="30"/>
                      </a:lnTo>
                      <a:lnTo>
                        <a:pt x="356" y="28"/>
                      </a:lnTo>
                      <a:lnTo>
                        <a:pt x="336" y="48"/>
                      </a:lnTo>
                      <a:lnTo>
                        <a:pt x="340" y="52"/>
                      </a:lnTo>
                      <a:lnTo>
                        <a:pt x="344" y="54"/>
                      </a:lnTo>
                      <a:lnTo>
                        <a:pt x="348" y="56"/>
                      </a:lnTo>
                      <a:lnTo>
                        <a:pt x="352" y="58"/>
                      </a:lnTo>
                      <a:lnTo>
                        <a:pt x="358" y="60"/>
                      </a:lnTo>
                      <a:lnTo>
                        <a:pt x="362" y="62"/>
                      </a:lnTo>
                      <a:lnTo>
                        <a:pt x="366" y="66"/>
                      </a:lnTo>
                      <a:lnTo>
                        <a:pt x="370" y="68"/>
                      </a:lnTo>
                      <a:lnTo>
                        <a:pt x="374" y="72"/>
                      </a:lnTo>
                      <a:lnTo>
                        <a:pt x="376" y="76"/>
                      </a:lnTo>
                      <a:lnTo>
                        <a:pt x="328" y="96"/>
                      </a:lnTo>
                      <a:lnTo>
                        <a:pt x="324" y="92"/>
                      </a:lnTo>
                      <a:lnTo>
                        <a:pt x="320" y="86"/>
                      </a:lnTo>
                      <a:lnTo>
                        <a:pt x="318" y="80"/>
                      </a:lnTo>
                      <a:lnTo>
                        <a:pt x="318" y="72"/>
                      </a:lnTo>
                      <a:lnTo>
                        <a:pt x="318" y="66"/>
                      </a:lnTo>
                      <a:lnTo>
                        <a:pt x="318" y="60"/>
                      </a:lnTo>
                      <a:lnTo>
                        <a:pt x="316" y="54"/>
                      </a:lnTo>
                      <a:lnTo>
                        <a:pt x="314" y="50"/>
                      </a:lnTo>
                      <a:lnTo>
                        <a:pt x="308" y="48"/>
                      </a:lnTo>
                      <a:lnTo>
                        <a:pt x="300" y="48"/>
                      </a:lnTo>
                      <a:lnTo>
                        <a:pt x="300" y="62"/>
                      </a:lnTo>
                      <a:lnTo>
                        <a:pt x="298" y="72"/>
                      </a:lnTo>
                      <a:lnTo>
                        <a:pt x="296" y="80"/>
                      </a:lnTo>
                      <a:lnTo>
                        <a:pt x="292" y="86"/>
                      </a:lnTo>
                      <a:lnTo>
                        <a:pt x="288" y="90"/>
                      </a:lnTo>
                      <a:lnTo>
                        <a:pt x="282" y="94"/>
                      </a:lnTo>
                      <a:lnTo>
                        <a:pt x="274" y="96"/>
                      </a:lnTo>
                      <a:lnTo>
                        <a:pt x="264" y="98"/>
                      </a:lnTo>
                      <a:lnTo>
                        <a:pt x="254" y="100"/>
                      </a:lnTo>
                      <a:lnTo>
                        <a:pt x="240" y="104"/>
                      </a:lnTo>
                      <a:lnTo>
                        <a:pt x="232" y="102"/>
                      </a:lnTo>
                      <a:lnTo>
                        <a:pt x="228" y="98"/>
                      </a:lnTo>
                      <a:lnTo>
                        <a:pt x="226" y="92"/>
                      </a:lnTo>
                      <a:lnTo>
                        <a:pt x="226" y="84"/>
                      </a:lnTo>
                      <a:lnTo>
                        <a:pt x="224" y="76"/>
                      </a:lnTo>
                      <a:lnTo>
                        <a:pt x="224" y="68"/>
                      </a:lnTo>
                      <a:lnTo>
                        <a:pt x="222" y="60"/>
                      </a:lnTo>
                      <a:lnTo>
                        <a:pt x="218" y="54"/>
                      </a:lnTo>
                      <a:lnTo>
                        <a:pt x="212" y="50"/>
                      </a:lnTo>
                      <a:lnTo>
                        <a:pt x="204" y="48"/>
                      </a:lnTo>
                      <a:lnTo>
                        <a:pt x="208" y="78"/>
                      </a:lnTo>
                      <a:lnTo>
                        <a:pt x="202" y="98"/>
                      </a:lnTo>
                      <a:lnTo>
                        <a:pt x="186" y="112"/>
                      </a:lnTo>
                      <a:lnTo>
                        <a:pt x="166" y="120"/>
                      </a:lnTo>
                      <a:lnTo>
                        <a:pt x="140" y="124"/>
                      </a:lnTo>
                      <a:lnTo>
                        <a:pt x="110" y="124"/>
                      </a:lnTo>
                      <a:lnTo>
                        <a:pt x="80" y="124"/>
                      </a:lnTo>
                      <a:lnTo>
                        <a:pt x="50" y="126"/>
                      </a:lnTo>
                      <a:lnTo>
                        <a:pt x="22" y="130"/>
                      </a:lnTo>
                      <a:lnTo>
                        <a:pt x="0" y="136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2" y="114"/>
                      </a:lnTo>
                      <a:lnTo>
                        <a:pt x="4" y="110"/>
                      </a:lnTo>
                      <a:lnTo>
                        <a:pt x="6" y="108"/>
                      </a:lnTo>
                      <a:lnTo>
                        <a:pt x="10" y="104"/>
                      </a:lnTo>
                      <a:lnTo>
                        <a:pt x="16" y="102"/>
                      </a:lnTo>
                      <a:lnTo>
                        <a:pt x="20" y="100"/>
                      </a:lnTo>
                      <a:lnTo>
                        <a:pt x="26" y="98"/>
                      </a:lnTo>
                      <a:lnTo>
                        <a:pt x="32" y="96"/>
                      </a:lnTo>
                      <a:lnTo>
                        <a:pt x="60" y="96"/>
                      </a:lnTo>
                      <a:lnTo>
                        <a:pt x="60" y="98"/>
                      </a:lnTo>
                      <a:lnTo>
                        <a:pt x="60" y="102"/>
                      </a:lnTo>
                      <a:lnTo>
                        <a:pt x="60" y="104"/>
                      </a:lnTo>
                      <a:lnTo>
                        <a:pt x="60" y="108"/>
                      </a:lnTo>
                      <a:lnTo>
                        <a:pt x="60" y="112"/>
                      </a:lnTo>
                      <a:lnTo>
                        <a:pt x="60" y="114"/>
                      </a:lnTo>
                      <a:lnTo>
                        <a:pt x="60" y="118"/>
                      </a:lnTo>
                      <a:lnTo>
                        <a:pt x="62" y="120"/>
                      </a:lnTo>
                      <a:lnTo>
                        <a:pt x="64" y="122"/>
                      </a:lnTo>
                      <a:lnTo>
                        <a:pt x="68" y="124"/>
                      </a:lnTo>
                      <a:lnTo>
                        <a:pt x="70" y="120"/>
                      </a:lnTo>
                      <a:lnTo>
                        <a:pt x="74" y="116"/>
                      </a:lnTo>
                      <a:lnTo>
                        <a:pt x="78" y="112"/>
                      </a:lnTo>
                      <a:lnTo>
                        <a:pt x="80" y="108"/>
                      </a:lnTo>
                      <a:lnTo>
                        <a:pt x="84" y="104"/>
                      </a:lnTo>
                      <a:lnTo>
                        <a:pt x="86" y="98"/>
                      </a:lnTo>
                      <a:lnTo>
                        <a:pt x="88" y="94"/>
                      </a:lnTo>
                      <a:lnTo>
                        <a:pt x="90" y="88"/>
                      </a:lnTo>
                      <a:lnTo>
                        <a:pt x="90" y="82"/>
                      </a:lnTo>
                      <a:lnTo>
                        <a:pt x="88" y="76"/>
                      </a:lnTo>
                      <a:lnTo>
                        <a:pt x="132" y="62"/>
                      </a:lnTo>
                      <a:lnTo>
                        <a:pt x="178" y="50"/>
                      </a:lnTo>
                      <a:lnTo>
                        <a:pt x="224" y="40"/>
                      </a:lnTo>
                      <a:lnTo>
                        <a:pt x="272" y="34"/>
                      </a:lnTo>
                      <a:lnTo>
                        <a:pt x="320" y="28"/>
                      </a:lnTo>
                      <a:lnTo>
                        <a:pt x="368" y="22"/>
                      </a:lnTo>
                      <a:lnTo>
                        <a:pt x="416" y="18"/>
                      </a:lnTo>
                      <a:lnTo>
                        <a:pt x="464" y="14"/>
                      </a:lnTo>
                      <a:lnTo>
                        <a:pt x="512" y="8"/>
                      </a:lnTo>
                      <a:lnTo>
                        <a:pt x="560" y="0"/>
                      </a:lnTo>
                      <a:lnTo>
                        <a:pt x="576" y="56"/>
                      </a:lnTo>
                      <a:lnTo>
                        <a:pt x="576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333"/>
                <p:cNvSpPr>
                  <a:spLocks/>
                </p:cNvSpPr>
                <p:nvPr/>
              </p:nvSpPr>
              <p:spPr bwMode="auto">
                <a:xfrm>
                  <a:off x="2454" y="4036"/>
                  <a:ext cx="150" cy="90"/>
                </a:xfrm>
                <a:custGeom>
                  <a:avLst/>
                  <a:gdLst>
                    <a:gd name="T0" fmla="*/ 150 w 150"/>
                    <a:gd name="T1" fmla="*/ 52 h 90"/>
                    <a:gd name="T2" fmla="*/ 144 w 150"/>
                    <a:gd name="T3" fmla="*/ 56 h 90"/>
                    <a:gd name="T4" fmla="*/ 138 w 150"/>
                    <a:gd name="T5" fmla="*/ 60 h 90"/>
                    <a:gd name="T6" fmla="*/ 130 w 150"/>
                    <a:gd name="T7" fmla="*/ 64 h 90"/>
                    <a:gd name="T8" fmla="*/ 124 w 150"/>
                    <a:gd name="T9" fmla="*/ 66 h 90"/>
                    <a:gd name="T10" fmla="*/ 118 w 150"/>
                    <a:gd name="T11" fmla="*/ 68 h 90"/>
                    <a:gd name="T12" fmla="*/ 110 w 150"/>
                    <a:gd name="T13" fmla="*/ 70 h 90"/>
                    <a:gd name="T14" fmla="*/ 104 w 150"/>
                    <a:gd name="T15" fmla="*/ 72 h 90"/>
                    <a:gd name="T16" fmla="*/ 96 w 150"/>
                    <a:gd name="T17" fmla="*/ 74 h 90"/>
                    <a:gd name="T18" fmla="*/ 88 w 150"/>
                    <a:gd name="T19" fmla="*/ 76 h 90"/>
                    <a:gd name="T20" fmla="*/ 82 w 150"/>
                    <a:gd name="T21" fmla="*/ 80 h 90"/>
                    <a:gd name="T22" fmla="*/ 76 w 150"/>
                    <a:gd name="T23" fmla="*/ 74 h 90"/>
                    <a:gd name="T24" fmla="*/ 74 w 150"/>
                    <a:gd name="T25" fmla="*/ 68 h 90"/>
                    <a:gd name="T26" fmla="*/ 72 w 150"/>
                    <a:gd name="T27" fmla="*/ 62 h 90"/>
                    <a:gd name="T28" fmla="*/ 72 w 150"/>
                    <a:gd name="T29" fmla="*/ 56 h 90"/>
                    <a:gd name="T30" fmla="*/ 70 w 150"/>
                    <a:gd name="T31" fmla="*/ 48 h 90"/>
                    <a:gd name="T32" fmla="*/ 70 w 150"/>
                    <a:gd name="T33" fmla="*/ 42 h 90"/>
                    <a:gd name="T34" fmla="*/ 68 w 150"/>
                    <a:gd name="T35" fmla="*/ 36 h 90"/>
                    <a:gd name="T36" fmla="*/ 66 w 150"/>
                    <a:gd name="T37" fmla="*/ 30 h 90"/>
                    <a:gd name="T38" fmla="*/ 60 w 150"/>
                    <a:gd name="T39" fmla="*/ 24 h 90"/>
                    <a:gd name="T40" fmla="*/ 54 w 150"/>
                    <a:gd name="T41" fmla="*/ 20 h 90"/>
                    <a:gd name="T42" fmla="*/ 42 w 150"/>
                    <a:gd name="T43" fmla="*/ 28 h 90"/>
                    <a:gd name="T44" fmla="*/ 36 w 150"/>
                    <a:gd name="T45" fmla="*/ 36 h 90"/>
                    <a:gd name="T46" fmla="*/ 34 w 150"/>
                    <a:gd name="T47" fmla="*/ 46 h 90"/>
                    <a:gd name="T48" fmla="*/ 36 w 150"/>
                    <a:gd name="T49" fmla="*/ 58 h 90"/>
                    <a:gd name="T50" fmla="*/ 38 w 150"/>
                    <a:gd name="T51" fmla="*/ 68 h 90"/>
                    <a:gd name="T52" fmla="*/ 40 w 150"/>
                    <a:gd name="T53" fmla="*/ 76 h 90"/>
                    <a:gd name="T54" fmla="*/ 40 w 150"/>
                    <a:gd name="T55" fmla="*/ 84 h 90"/>
                    <a:gd name="T56" fmla="*/ 34 w 150"/>
                    <a:gd name="T57" fmla="*/ 90 h 90"/>
                    <a:gd name="T58" fmla="*/ 24 w 150"/>
                    <a:gd name="T59" fmla="*/ 90 h 90"/>
                    <a:gd name="T60" fmla="*/ 6 w 150"/>
                    <a:gd name="T61" fmla="*/ 88 h 90"/>
                    <a:gd name="T62" fmla="*/ 0 w 150"/>
                    <a:gd name="T63" fmla="*/ 66 h 90"/>
                    <a:gd name="T64" fmla="*/ 4 w 150"/>
                    <a:gd name="T65" fmla="*/ 44 h 90"/>
                    <a:gd name="T66" fmla="*/ 18 w 150"/>
                    <a:gd name="T67" fmla="*/ 26 h 90"/>
                    <a:gd name="T68" fmla="*/ 38 w 150"/>
                    <a:gd name="T69" fmla="*/ 14 h 90"/>
                    <a:gd name="T70" fmla="*/ 62 w 150"/>
                    <a:gd name="T71" fmla="*/ 4 h 90"/>
                    <a:gd name="T72" fmla="*/ 88 w 150"/>
                    <a:gd name="T73" fmla="*/ 0 h 90"/>
                    <a:gd name="T74" fmla="*/ 112 w 150"/>
                    <a:gd name="T75" fmla="*/ 2 h 90"/>
                    <a:gd name="T76" fmla="*/ 132 w 150"/>
                    <a:gd name="T77" fmla="*/ 12 h 90"/>
                    <a:gd name="T78" fmla="*/ 146 w 150"/>
                    <a:gd name="T79" fmla="*/ 28 h 90"/>
                    <a:gd name="T80" fmla="*/ 150 w 150"/>
                    <a:gd name="T81" fmla="*/ 52 h 90"/>
                    <a:gd name="T82" fmla="*/ 150 w 150"/>
                    <a:gd name="T83" fmla="*/ 5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50" h="90">
                      <a:moveTo>
                        <a:pt x="150" y="52"/>
                      </a:moveTo>
                      <a:lnTo>
                        <a:pt x="144" y="56"/>
                      </a:lnTo>
                      <a:lnTo>
                        <a:pt x="138" y="60"/>
                      </a:lnTo>
                      <a:lnTo>
                        <a:pt x="130" y="64"/>
                      </a:lnTo>
                      <a:lnTo>
                        <a:pt x="124" y="66"/>
                      </a:lnTo>
                      <a:lnTo>
                        <a:pt x="118" y="68"/>
                      </a:lnTo>
                      <a:lnTo>
                        <a:pt x="110" y="70"/>
                      </a:lnTo>
                      <a:lnTo>
                        <a:pt x="104" y="72"/>
                      </a:lnTo>
                      <a:lnTo>
                        <a:pt x="96" y="74"/>
                      </a:lnTo>
                      <a:lnTo>
                        <a:pt x="88" y="76"/>
                      </a:lnTo>
                      <a:lnTo>
                        <a:pt x="82" y="80"/>
                      </a:lnTo>
                      <a:lnTo>
                        <a:pt x="76" y="74"/>
                      </a:lnTo>
                      <a:lnTo>
                        <a:pt x="74" y="68"/>
                      </a:lnTo>
                      <a:lnTo>
                        <a:pt x="72" y="62"/>
                      </a:lnTo>
                      <a:lnTo>
                        <a:pt x="72" y="56"/>
                      </a:lnTo>
                      <a:lnTo>
                        <a:pt x="70" y="48"/>
                      </a:lnTo>
                      <a:lnTo>
                        <a:pt x="70" y="42"/>
                      </a:lnTo>
                      <a:lnTo>
                        <a:pt x="68" y="36"/>
                      </a:lnTo>
                      <a:lnTo>
                        <a:pt x="66" y="30"/>
                      </a:lnTo>
                      <a:lnTo>
                        <a:pt x="60" y="24"/>
                      </a:lnTo>
                      <a:lnTo>
                        <a:pt x="54" y="20"/>
                      </a:lnTo>
                      <a:lnTo>
                        <a:pt x="42" y="28"/>
                      </a:lnTo>
                      <a:lnTo>
                        <a:pt x="36" y="36"/>
                      </a:lnTo>
                      <a:lnTo>
                        <a:pt x="34" y="46"/>
                      </a:lnTo>
                      <a:lnTo>
                        <a:pt x="36" y="58"/>
                      </a:lnTo>
                      <a:lnTo>
                        <a:pt x="38" y="68"/>
                      </a:lnTo>
                      <a:lnTo>
                        <a:pt x="40" y="76"/>
                      </a:lnTo>
                      <a:lnTo>
                        <a:pt x="40" y="84"/>
                      </a:lnTo>
                      <a:lnTo>
                        <a:pt x="34" y="90"/>
                      </a:lnTo>
                      <a:lnTo>
                        <a:pt x="24" y="90"/>
                      </a:lnTo>
                      <a:lnTo>
                        <a:pt x="6" y="88"/>
                      </a:lnTo>
                      <a:lnTo>
                        <a:pt x="0" y="66"/>
                      </a:lnTo>
                      <a:lnTo>
                        <a:pt x="4" y="44"/>
                      </a:lnTo>
                      <a:lnTo>
                        <a:pt x="18" y="26"/>
                      </a:lnTo>
                      <a:lnTo>
                        <a:pt x="38" y="14"/>
                      </a:lnTo>
                      <a:lnTo>
                        <a:pt x="62" y="4"/>
                      </a:lnTo>
                      <a:lnTo>
                        <a:pt x="88" y="0"/>
                      </a:lnTo>
                      <a:lnTo>
                        <a:pt x="112" y="2"/>
                      </a:lnTo>
                      <a:lnTo>
                        <a:pt x="132" y="12"/>
                      </a:lnTo>
                      <a:lnTo>
                        <a:pt x="146" y="28"/>
                      </a:lnTo>
                      <a:lnTo>
                        <a:pt x="150" y="52"/>
                      </a:lnTo>
                      <a:lnTo>
                        <a:pt x="150" y="5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334"/>
                <p:cNvSpPr>
                  <a:spLocks/>
                </p:cNvSpPr>
                <p:nvPr/>
              </p:nvSpPr>
              <p:spPr bwMode="auto">
                <a:xfrm>
                  <a:off x="3680" y="4028"/>
                  <a:ext cx="816" cy="116"/>
                </a:xfrm>
                <a:custGeom>
                  <a:avLst/>
                  <a:gdLst>
                    <a:gd name="T0" fmla="*/ 816 w 816"/>
                    <a:gd name="T1" fmla="*/ 0 h 116"/>
                    <a:gd name="T2" fmla="*/ 804 w 816"/>
                    <a:gd name="T3" fmla="*/ 20 h 116"/>
                    <a:gd name="T4" fmla="*/ 790 w 816"/>
                    <a:gd name="T5" fmla="*/ 38 h 116"/>
                    <a:gd name="T6" fmla="*/ 770 w 816"/>
                    <a:gd name="T7" fmla="*/ 50 h 116"/>
                    <a:gd name="T8" fmla="*/ 748 w 816"/>
                    <a:gd name="T9" fmla="*/ 60 h 116"/>
                    <a:gd name="T10" fmla="*/ 724 w 816"/>
                    <a:gd name="T11" fmla="*/ 68 h 116"/>
                    <a:gd name="T12" fmla="*/ 698 w 816"/>
                    <a:gd name="T13" fmla="*/ 74 h 116"/>
                    <a:gd name="T14" fmla="*/ 672 w 816"/>
                    <a:gd name="T15" fmla="*/ 80 h 116"/>
                    <a:gd name="T16" fmla="*/ 646 w 816"/>
                    <a:gd name="T17" fmla="*/ 84 h 116"/>
                    <a:gd name="T18" fmla="*/ 620 w 816"/>
                    <a:gd name="T19" fmla="*/ 90 h 116"/>
                    <a:gd name="T20" fmla="*/ 596 w 816"/>
                    <a:gd name="T21" fmla="*/ 96 h 116"/>
                    <a:gd name="T22" fmla="*/ 532 w 816"/>
                    <a:gd name="T23" fmla="*/ 100 h 116"/>
                    <a:gd name="T24" fmla="*/ 472 w 816"/>
                    <a:gd name="T25" fmla="*/ 104 h 116"/>
                    <a:gd name="T26" fmla="*/ 414 w 816"/>
                    <a:gd name="T27" fmla="*/ 106 h 116"/>
                    <a:gd name="T28" fmla="*/ 358 w 816"/>
                    <a:gd name="T29" fmla="*/ 108 h 116"/>
                    <a:gd name="T30" fmla="*/ 300 w 816"/>
                    <a:gd name="T31" fmla="*/ 110 h 116"/>
                    <a:gd name="T32" fmla="*/ 244 w 816"/>
                    <a:gd name="T33" fmla="*/ 110 h 116"/>
                    <a:gd name="T34" fmla="*/ 186 w 816"/>
                    <a:gd name="T35" fmla="*/ 112 h 116"/>
                    <a:gd name="T36" fmla="*/ 128 w 816"/>
                    <a:gd name="T37" fmla="*/ 112 h 116"/>
                    <a:gd name="T38" fmla="*/ 66 w 816"/>
                    <a:gd name="T39" fmla="*/ 114 h 116"/>
                    <a:gd name="T40" fmla="*/ 0 w 816"/>
                    <a:gd name="T41" fmla="*/ 116 h 116"/>
                    <a:gd name="T42" fmla="*/ 82 w 816"/>
                    <a:gd name="T43" fmla="*/ 108 h 116"/>
                    <a:gd name="T44" fmla="*/ 164 w 816"/>
                    <a:gd name="T45" fmla="*/ 98 h 116"/>
                    <a:gd name="T46" fmla="*/ 246 w 816"/>
                    <a:gd name="T47" fmla="*/ 86 h 116"/>
                    <a:gd name="T48" fmla="*/ 326 w 816"/>
                    <a:gd name="T49" fmla="*/ 74 h 116"/>
                    <a:gd name="T50" fmla="*/ 408 w 816"/>
                    <a:gd name="T51" fmla="*/ 62 h 116"/>
                    <a:gd name="T52" fmla="*/ 488 w 816"/>
                    <a:gd name="T53" fmla="*/ 48 h 116"/>
                    <a:gd name="T54" fmla="*/ 570 w 816"/>
                    <a:gd name="T55" fmla="*/ 34 h 116"/>
                    <a:gd name="T56" fmla="*/ 652 w 816"/>
                    <a:gd name="T57" fmla="*/ 22 h 116"/>
                    <a:gd name="T58" fmla="*/ 734 w 816"/>
                    <a:gd name="T59" fmla="*/ 10 h 116"/>
                    <a:gd name="T60" fmla="*/ 816 w 816"/>
                    <a:gd name="T61" fmla="*/ 0 h 116"/>
                    <a:gd name="T62" fmla="*/ 816 w 816"/>
                    <a:gd name="T63" fmla="*/ 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16" h="116">
                      <a:moveTo>
                        <a:pt x="816" y="0"/>
                      </a:moveTo>
                      <a:lnTo>
                        <a:pt x="804" y="20"/>
                      </a:lnTo>
                      <a:lnTo>
                        <a:pt x="790" y="38"/>
                      </a:lnTo>
                      <a:lnTo>
                        <a:pt x="770" y="50"/>
                      </a:lnTo>
                      <a:lnTo>
                        <a:pt x="748" y="60"/>
                      </a:lnTo>
                      <a:lnTo>
                        <a:pt x="724" y="68"/>
                      </a:lnTo>
                      <a:lnTo>
                        <a:pt x="698" y="74"/>
                      </a:lnTo>
                      <a:lnTo>
                        <a:pt x="672" y="80"/>
                      </a:lnTo>
                      <a:lnTo>
                        <a:pt x="646" y="84"/>
                      </a:lnTo>
                      <a:lnTo>
                        <a:pt x="620" y="90"/>
                      </a:lnTo>
                      <a:lnTo>
                        <a:pt x="596" y="96"/>
                      </a:lnTo>
                      <a:lnTo>
                        <a:pt x="532" y="100"/>
                      </a:lnTo>
                      <a:lnTo>
                        <a:pt x="472" y="104"/>
                      </a:lnTo>
                      <a:lnTo>
                        <a:pt x="414" y="106"/>
                      </a:lnTo>
                      <a:lnTo>
                        <a:pt x="358" y="108"/>
                      </a:lnTo>
                      <a:lnTo>
                        <a:pt x="300" y="110"/>
                      </a:lnTo>
                      <a:lnTo>
                        <a:pt x="244" y="110"/>
                      </a:lnTo>
                      <a:lnTo>
                        <a:pt x="186" y="112"/>
                      </a:lnTo>
                      <a:lnTo>
                        <a:pt x="128" y="112"/>
                      </a:lnTo>
                      <a:lnTo>
                        <a:pt x="66" y="114"/>
                      </a:lnTo>
                      <a:lnTo>
                        <a:pt x="0" y="116"/>
                      </a:lnTo>
                      <a:lnTo>
                        <a:pt x="82" y="108"/>
                      </a:lnTo>
                      <a:lnTo>
                        <a:pt x="164" y="98"/>
                      </a:lnTo>
                      <a:lnTo>
                        <a:pt x="246" y="86"/>
                      </a:lnTo>
                      <a:lnTo>
                        <a:pt x="326" y="74"/>
                      </a:lnTo>
                      <a:lnTo>
                        <a:pt x="408" y="62"/>
                      </a:lnTo>
                      <a:lnTo>
                        <a:pt x="488" y="48"/>
                      </a:lnTo>
                      <a:lnTo>
                        <a:pt x="570" y="34"/>
                      </a:lnTo>
                      <a:lnTo>
                        <a:pt x="652" y="22"/>
                      </a:lnTo>
                      <a:lnTo>
                        <a:pt x="734" y="1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335"/>
                <p:cNvSpPr>
                  <a:spLocks/>
                </p:cNvSpPr>
                <p:nvPr/>
              </p:nvSpPr>
              <p:spPr bwMode="auto">
                <a:xfrm>
                  <a:off x="3696" y="4038"/>
                  <a:ext cx="158" cy="66"/>
                </a:xfrm>
                <a:custGeom>
                  <a:avLst/>
                  <a:gdLst>
                    <a:gd name="T0" fmla="*/ 156 w 158"/>
                    <a:gd name="T1" fmla="*/ 38 h 66"/>
                    <a:gd name="T2" fmla="*/ 140 w 158"/>
                    <a:gd name="T3" fmla="*/ 42 h 66"/>
                    <a:gd name="T4" fmla="*/ 124 w 158"/>
                    <a:gd name="T5" fmla="*/ 44 h 66"/>
                    <a:gd name="T6" fmla="*/ 110 w 158"/>
                    <a:gd name="T7" fmla="*/ 48 h 66"/>
                    <a:gd name="T8" fmla="*/ 94 w 158"/>
                    <a:gd name="T9" fmla="*/ 50 h 66"/>
                    <a:gd name="T10" fmla="*/ 78 w 158"/>
                    <a:gd name="T11" fmla="*/ 54 h 66"/>
                    <a:gd name="T12" fmla="*/ 64 w 158"/>
                    <a:gd name="T13" fmla="*/ 56 h 66"/>
                    <a:gd name="T14" fmla="*/ 48 w 158"/>
                    <a:gd name="T15" fmla="*/ 58 h 66"/>
                    <a:gd name="T16" fmla="*/ 34 w 158"/>
                    <a:gd name="T17" fmla="*/ 62 h 66"/>
                    <a:gd name="T18" fmla="*/ 18 w 158"/>
                    <a:gd name="T19" fmla="*/ 64 h 66"/>
                    <a:gd name="T20" fmla="*/ 4 w 158"/>
                    <a:gd name="T21" fmla="*/ 66 h 66"/>
                    <a:gd name="T22" fmla="*/ 0 w 158"/>
                    <a:gd name="T23" fmla="*/ 56 h 66"/>
                    <a:gd name="T24" fmla="*/ 0 w 158"/>
                    <a:gd name="T25" fmla="*/ 48 h 66"/>
                    <a:gd name="T26" fmla="*/ 2 w 158"/>
                    <a:gd name="T27" fmla="*/ 44 h 66"/>
                    <a:gd name="T28" fmla="*/ 6 w 158"/>
                    <a:gd name="T29" fmla="*/ 40 h 66"/>
                    <a:gd name="T30" fmla="*/ 12 w 158"/>
                    <a:gd name="T31" fmla="*/ 38 h 66"/>
                    <a:gd name="T32" fmla="*/ 20 w 158"/>
                    <a:gd name="T33" fmla="*/ 36 h 66"/>
                    <a:gd name="T34" fmla="*/ 28 w 158"/>
                    <a:gd name="T35" fmla="*/ 36 h 66"/>
                    <a:gd name="T36" fmla="*/ 38 w 158"/>
                    <a:gd name="T37" fmla="*/ 34 h 66"/>
                    <a:gd name="T38" fmla="*/ 46 w 158"/>
                    <a:gd name="T39" fmla="*/ 34 h 66"/>
                    <a:gd name="T40" fmla="*/ 52 w 158"/>
                    <a:gd name="T41" fmla="*/ 30 h 66"/>
                    <a:gd name="T42" fmla="*/ 60 w 158"/>
                    <a:gd name="T43" fmla="*/ 18 h 66"/>
                    <a:gd name="T44" fmla="*/ 80 w 158"/>
                    <a:gd name="T45" fmla="*/ 50 h 66"/>
                    <a:gd name="T46" fmla="*/ 78 w 158"/>
                    <a:gd name="T47" fmla="*/ 36 h 66"/>
                    <a:gd name="T48" fmla="*/ 84 w 158"/>
                    <a:gd name="T49" fmla="*/ 24 h 66"/>
                    <a:gd name="T50" fmla="*/ 92 w 158"/>
                    <a:gd name="T51" fmla="*/ 14 h 66"/>
                    <a:gd name="T52" fmla="*/ 104 w 158"/>
                    <a:gd name="T53" fmla="*/ 6 h 66"/>
                    <a:gd name="T54" fmla="*/ 118 w 158"/>
                    <a:gd name="T55" fmla="*/ 0 h 66"/>
                    <a:gd name="T56" fmla="*/ 132 w 158"/>
                    <a:gd name="T57" fmla="*/ 0 h 66"/>
                    <a:gd name="T58" fmla="*/ 144 w 158"/>
                    <a:gd name="T59" fmla="*/ 2 h 66"/>
                    <a:gd name="T60" fmla="*/ 152 w 158"/>
                    <a:gd name="T61" fmla="*/ 8 h 66"/>
                    <a:gd name="T62" fmla="*/ 158 w 158"/>
                    <a:gd name="T63" fmla="*/ 20 h 66"/>
                    <a:gd name="T64" fmla="*/ 156 w 158"/>
                    <a:gd name="T65" fmla="*/ 38 h 66"/>
                    <a:gd name="T66" fmla="*/ 156 w 158"/>
                    <a:gd name="T67" fmla="*/ 38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66">
                      <a:moveTo>
                        <a:pt x="156" y="38"/>
                      </a:moveTo>
                      <a:lnTo>
                        <a:pt x="140" y="42"/>
                      </a:lnTo>
                      <a:lnTo>
                        <a:pt x="124" y="44"/>
                      </a:lnTo>
                      <a:lnTo>
                        <a:pt x="110" y="48"/>
                      </a:lnTo>
                      <a:lnTo>
                        <a:pt x="94" y="50"/>
                      </a:lnTo>
                      <a:lnTo>
                        <a:pt x="78" y="54"/>
                      </a:lnTo>
                      <a:lnTo>
                        <a:pt x="64" y="56"/>
                      </a:lnTo>
                      <a:lnTo>
                        <a:pt x="48" y="58"/>
                      </a:lnTo>
                      <a:lnTo>
                        <a:pt x="34" y="62"/>
                      </a:lnTo>
                      <a:lnTo>
                        <a:pt x="18" y="64"/>
                      </a:lnTo>
                      <a:lnTo>
                        <a:pt x="4" y="66"/>
                      </a:lnTo>
                      <a:lnTo>
                        <a:pt x="0" y="56"/>
                      </a:lnTo>
                      <a:lnTo>
                        <a:pt x="0" y="48"/>
                      </a:lnTo>
                      <a:lnTo>
                        <a:pt x="2" y="44"/>
                      </a:lnTo>
                      <a:lnTo>
                        <a:pt x="6" y="40"/>
                      </a:lnTo>
                      <a:lnTo>
                        <a:pt x="12" y="38"/>
                      </a:lnTo>
                      <a:lnTo>
                        <a:pt x="20" y="36"/>
                      </a:lnTo>
                      <a:lnTo>
                        <a:pt x="28" y="36"/>
                      </a:lnTo>
                      <a:lnTo>
                        <a:pt x="38" y="34"/>
                      </a:lnTo>
                      <a:lnTo>
                        <a:pt x="46" y="34"/>
                      </a:lnTo>
                      <a:lnTo>
                        <a:pt x="52" y="30"/>
                      </a:lnTo>
                      <a:lnTo>
                        <a:pt x="60" y="18"/>
                      </a:lnTo>
                      <a:lnTo>
                        <a:pt x="80" y="50"/>
                      </a:lnTo>
                      <a:lnTo>
                        <a:pt x="78" y="36"/>
                      </a:lnTo>
                      <a:lnTo>
                        <a:pt x="84" y="24"/>
                      </a:lnTo>
                      <a:lnTo>
                        <a:pt x="92" y="14"/>
                      </a:lnTo>
                      <a:lnTo>
                        <a:pt x="104" y="6"/>
                      </a:lnTo>
                      <a:lnTo>
                        <a:pt x="118" y="0"/>
                      </a:lnTo>
                      <a:lnTo>
                        <a:pt x="132" y="0"/>
                      </a:lnTo>
                      <a:lnTo>
                        <a:pt x="144" y="2"/>
                      </a:lnTo>
                      <a:lnTo>
                        <a:pt x="152" y="8"/>
                      </a:lnTo>
                      <a:lnTo>
                        <a:pt x="158" y="20"/>
                      </a:lnTo>
                      <a:lnTo>
                        <a:pt x="156" y="38"/>
                      </a:lnTo>
                      <a:lnTo>
                        <a:pt x="156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336"/>
                <p:cNvSpPr>
                  <a:spLocks/>
                </p:cNvSpPr>
                <p:nvPr/>
              </p:nvSpPr>
              <p:spPr bwMode="auto">
                <a:xfrm>
                  <a:off x="4762" y="4048"/>
                  <a:ext cx="78" cy="40"/>
                </a:xfrm>
                <a:custGeom>
                  <a:avLst/>
                  <a:gdLst>
                    <a:gd name="T0" fmla="*/ 78 w 78"/>
                    <a:gd name="T1" fmla="*/ 8 h 40"/>
                    <a:gd name="T2" fmla="*/ 72 w 78"/>
                    <a:gd name="T3" fmla="*/ 14 h 40"/>
                    <a:gd name="T4" fmla="*/ 64 w 78"/>
                    <a:gd name="T5" fmla="*/ 20 h 40"/>
                    <a:gd name="T6" fmla="*/ 54 w 78"/>
                    <a:gd name="T7" fmla="*/ 24 h 40"/>
                    <a:gd name="T8" fmla="*/ 46 w 78"/>
                    <a:gd name="T9" fmla="*/ 30 h 40"/>
                    <a:gd name="T10" fmla="*/ 36 w 78"/>
                    <a:gd name="T11" fmla="*/ 34 h 40"/>
                    <a:gd name="T12" fmla="*/ 28 w 78"/>
                    <a:gd name="T13" fmla="*/ 36 h 40"/>
                    <a:gd name="T14" fmla="*/ 20 w 78"/>
                    <a:gd name="T15" fmla="*/ 38 h 40"/>
                    <a:gd name="T16" fmla="*/ 12 w 78"/>
                    <a:gd name="T17" fmla="*/ 40 h 40"/>
                    <a:gd name="T18" fmla="*/ 6 w 78"/>
                    <a:gd name="T19" fmla="*/ 40 h 40"/>
                    <a:gd name="T20" fmla="*/ 2 w 78"/>
                    <a:gd name="T21" fmla="*/ 40 h 40"/>
                    <a:gd name="T22" fmla="*/ 0 w 78"/>
                    <a:gd name="T23" fmla="*/ 32 h 40"/>
                    <a:gd name="T24" fmla="*/ 0 w 78"/>
                    <a:gd name="T25" fmla="*/ 26 h 40"/>
                    <a:gd name="T26" fmla="*/ 2 w 78"/>
                    <a:gd name="T27" fmla="*/ 20 h 40"/>
                    <a:gd name="T28" fmla="*/ 4 w 78"/>
                    <a:gd name="T29" fmla="*/ 16 h 40"/>
                    <a:gd name="T30" fmla="*/ 6 w 78"/>
                    <a:gd name="T31" fmla="*/ 14 h 40"/>
                    <a:gd name="T32" fmla="*/ 10 w 78"/>
                    <a:gd name="T33" fmla="*/ 12 h 40"/>
                    <a:gd name="T34" fmla="*/ 16 w 78"/>
                    <a:gd name="T35" fmla="*/ 10 h 40"/>
                    <a:gd name="T36" fmla="*/ 20 w 78"/>
                    <a:gd name="T37" fmla="*/ 8 h 40"/>
                    <a:gd name="T38" fmla="*/ 24 w 78"/>
                    <a:gd name="T39" fmla="*/ 4 h 40"/>
                    <a:gd name="T40" fmla="*/ 30 w 78"/>
                    <a:gd name="T41" fmla="*/ 0 h 40"/>
                    <a:gd name="T42" fmla="*/ 34 w 78"/>
                    <a:gd name="T43" fmla="*/ 0 h 40"/>
                    <a:gd name="T44" fmla="*/ 40 w 78"/>
                    <a:gd name="T45" fmla="*/ 2 h 40"/>
                    <a:gd name="T46" fmla="*/ 46 w 78"/>
                    <a:gd name="T47" fmla="*/ 0 h 40"/>
                    <a:gd name="T48" fmla="*/ 52 w 78"/>
                    <a:gd name="T49" fmla="*/ 0 h 40"/>
                    <a:gd name="T50" fmla="*/ 56 w 78"/>
                    <a:gd name="T51" fmla="*/ 0 h 40"/>
                    <a:gd name="T52" fmla="*/ 62 w 78"/>
                    <a:gd name="T53" fmla="*/ 0 h 40"/>
                    <a:gd name="T54" fmla="*/ 66 w 78"/>
                    <a:gd name="T55" fmla="*/ 0 h 40"/>
                    <a:gd name="T56" fmla="*/ 72 w 78"/>
                    <a:gd name="T57" fmla="*/ 2 h 40"/>
                    <a:gd name="T58" fmla="*/ 74 w 78"/>
                    <a:gd name="T59" fmla="*/ 4 h 40"/>
                    <a:gd name="T60" fmla="*/ 78 w 78"/>
                    <a:gd name="T61" fmla="*/ 8 h 40"/>
                    <a:gd name="T62" fmla="*/ 78 w 78"/>
                    <a:gd name="T6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8" h="40">
                      <a:moveTo>
                        <a:pt x="78" y="8"/>
                      </a:moveTo>
                      <a:lnTo>
                        <a:pt x="72" y="14"/>
                      </a:lnTo>
                      <a:lnTo>
                        <a:pt x="64" y="20"/>
                      </a:lnTo>
                      <a:lnTo>
                        <a:pt x="54" y="24"/>
                      </a:lnTo>
                      <a:lnTo>
                        <a:pt x="46" y="30"/>
                      </a:lnTo>
                      <a:lnTo>
                        <a:pt x="36" y="34"/>
                      </a:lnTo>
                      <a:lnTo>
                        <a:pt x="28" y="36"/>
                      </a:lnTo>
                      <a:lnTo>
                        <a:pt x="20" y="38"/>
                      </a:lnTo>
                      <a:lnTo>
                        <a:pt x="12" y="40"/>
                      </a:lnTo>
                      <a:lnTo>
                        <a:pt x="6" y="40"/>
                      </a:lnTo>
                      <a:lnTo>
                        <a:pt x="2" y="40"/>
                      </a:lnTo>
                      <a:lnTo>
                        <a:pt x="0" y="32"/>
                      </a:lnTo>
                      <a:lnTo>
                        <a:pt x="0" y="26"/>
                      </a:lnTo>
                      <a:lnTo>
                        <a:pt x="2" y="20"/>
                      </a:lnTo>
                      <a:lnTo>
                        <a:pt x="4" y="16"/>
                      </a:lnTo>
                      <a:lnTo>
                        <a:pt x="6" y="14"/>
                      </a:lnTo>
                      <a:lnTo>
                        <a:pt x="10" y="12"/>
                      </a:lnTo>
                      <a:lnTo>
                        <a:pt x="16" y="10"/>
                      </a:lnTo>
                      <a:lnTo>
                        <a:pt x="20" y="8"/>
                      </a:lnTo>
                      <a:lnTo>
                        <a:pt x="24" y="4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40" y="2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62" y="0"/>
                      </a:lnTo>
                      <a:lnTo>
                        <a:pt x="66" y="0"/>
                      </a:lnTo>
                      <a:lnTo>
                        <a:pt x="72" y="2"/>
                      </a:lnTo>
                      <a:lnTo>
                        <a:pt x="74" y="4"/>
                      </a:lnTo>
                      <a:lnTo>
                        <a:pt x="78" y="8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Freeform 337"/>
                <p:cNvSpPr>
                  <a:spLocks/>
                </p:cNvSpPr>
                <p:nvPr/>
              </p:nvSpPr>
              <p:spPr bwMode="auto">
                <a:xfrm>
                  <a:off x="2268" y="4076"/>
                  <a:ext cx="164" cy="192"/>
                </a:xfrm>
                <a:custGeom>
                  <a:avLst/>
                  <a:gdLst>
                    <a:gd name="T0" fmla="*/ 164 w 164"/>
                    <a:gd name="T1" fmla="*/ 40 h 192"/>
                    <a:gd name="T2" fmla="*/ 156 w 164"/>
                    <a:gd name="T3" fmla="*/ 48 h 192"/>
                    <a:gd name="T4" fmla="*/ 148 w 164"/>
                    <a:gd name="T5" fmla="*/ 54 h 192"/>
                    <a:gd name="T6" fmla="*/ 136 w 164"/>
                    <a:gd name="T7" fmla="*/ 58 h 192"/>
                    <a:gd name="T8" fmla="*/ 124 w 164"/>
                    <a:gd name="T9" fmla="*/ 64 h 192"/>
                    <a:gd name="T10" fmla="*/ 110 w 164"/>
                    <a:gd name="T11" fmla="*/ 68 h 192"/>
                    <a:gd name="T12" fmla="*/ 96 w 164"/>
                    <a:gd name="T13" fmla="*/ 74 h 192"/>
                    <a:gd name="T14" fmla="*/ 84 w 164"/>
                    <a:gd name="T15" fmla="*/ 80 h 192"/>
                    <a:gd name="T16" fmla="*/ 70 w 164"/>
                    <a:gd name="T17" fmla="*/ 86 h 192"/>
                    <a:gd name="T18" fmla="*/ 58 w 164"/>
                    <a:gd name="T19" fmla="*/ 96 h 192"/>
                    <a:gd name="T20" fmla="*/ 48 w 164"/>
                    <a:gd name="T21" fmla="*/ 108 h 192"/>
                    <a:gd name="T22" fmla="*/ 20 w 164"/>
                    <a:gd name="T23" fmla="*/ 88 h 192"/>
                    <a:gd name="T24" fmla="*/ 8 w 164"/>
                    <a:gd name="T25" fmla="*/ 192 h 192"/>
                    <a:gd name="T26" fmla="*/ 4 w 164"/>
                    <a:gd name="T27" fmla="*/ 182 h 192"/>
                    <a:gd name="T28" fmla="*/ 2 w 164"/>
                    <a:gd name="T29" fmla="*/ 170 h 192"/>
                    <a:gd name="T30" fmla="*/ 0 w 164"/>
                    <a:gd name="T31" fmla="*/ 152 h 192"/>
                    <a:gd name="T32" fmla="*/ 0 w 164"/>
                    <a:gd name="T33" fmla="*/ 134 h 192"/>
                    <a:gd name="T34" fmla="*/ 2 w 164"/>
                    <a:gd name="T35" fmla="*/ 114 h 192"/>
                    <a:gd name="T36" fmla="*/ 6 w 164"/>
                    <a:gd name="T37" fmla="*/ 94 h 192"/>
                    <a:gd name="T38" fmla="*/ 12 w 164"/>
                    <a:gd name="T39" fmla="*/ 74 h 192"/>
                    <a:gd name="T40" fmla="*/ 20 w 164"/>
                    <a:gd name="T41" fmla="*/ 56 h 192"/>
                    <a:gd name="T42" fmla="*/ 28 w 164"/>
                    <a:gd name="T43" fmla="*/ 40 h 192"/>
                    <a:gd name="T44" fmla="*/ 40 w 164"/>
                    <a:gd name="T45" fmla="*/ 28 h 192"/>
                    <a:gd name="T46" fmla="*/ 48 w 164"/>
                    <a:gd name="T47" fmla="*/ 20 h 192"/>
                    <a:gd name="T48" fmla="*/ 50 w 164"/>
                    <a:gd name="T49" fmla="*/ 24 h 192"/>
                    <a:gd name="T50" fmla="*/ 52 w 164"/>
                    <a:gd name="T51" fmla="*/ 28 h 192"/>
                    <a:gd name="T52" fmla="*/ 52 w 164"/>
                    <a:gd name="T53" fmla="*/ 34 h 192"/>
                    <a:gd name="T54" fmla="*/ 54 w 164"/>
                    <a:gd name="T55" fmla="*/ 40 h 192"/>
                    <a:gd name="T56" fmla="*/ 56 w 164"/>
                    <a:gd name="T57" fmla="*/ 44 h 192"/>
                    <a:gd name="T58" fmla="*/ 58 w 164"/>
                    <a:gd name="T59" fmla="*/ 50 h 192"/>
                    <a:gd name="T60" fmla="*/ 60 w 164"/>
                    <a:gd name="T61" fmla="*/ 54 h 192"/>
                    <a:gd name="T62" fmla="*/ 64 w 164"/>
                    <a:gd name="T63" fmla="*/ 58 h 192"/>
                    <a:gd name="T64" fmla="*/ 70 w 164"/>
                    <a:gd name="T65" fmla="*/ 60 h 192"/>
                    <a:gd name="T66" fmla="*/ 76 w 164"/>
                    <a:gd name="T67" fmla="*/ 60 h 192"/>
                    <a:gd name="T68" fmla="*/ 82 w 164"/>
                    <a:gd name="T69" fmla="*/ 54 h 192"/>
                    <a:gd name="T70" fmla="*/ 84 w 164"/>
                    <a:gd name="T71" fmla="*/ 48 h 192"/>
                    <a:gd name="T72" fmla="*/ 86 w 164"/>
                    <a:gd name="T73" fmla="*/ 40 h 192"/>
                    <a:gd name="T74" fmla="*/ 86 w 164"/>
                    <a:gd name="T75" fmla="*/ 32 h 192"/>
                    <a:gd name="T76" fmla="*/ 86 w 164"/>
                    <a:gd name="T77" fmla="*/ 24 h 192"/>
                    <a:gd name="T78" fmla="*/ 86 w 164"/>
                    <a:gd name="T79" fmla="*/ 16 h 192"/>
                    <a:gd name="T80" fmla="*/ 86 w 164"/>
                    <a:gd name="T81" fmla="*/ 10 h 192"/>
                    <a:gd name="T82" fmla="*/ 90 w 164"/>
                    <a:gd name="T83" fmla="*/ 4 h 192"/>
                    <a:gd name="T84" fmla="*/ 94 w 164"/>
                    <a:gd name="T85" fmla="*/ 2 h 192"/>
                    <a:gd name="T86" fmla="*/ 104 w 164"/>
                    <a:gd name="T87" fmla="*/ 0 h 192"/>
                    <a:gd name="T88" fmla="*/ 112 w 164"/>
                    <a:gd name="T89" fmla="*/ 4 h 192"/>
                    <a:gd name="T90" fmla="*/ 120 w 164"/>
                    <a:gd name="T91" fmla="*/ 6 h 192"/>
                    <a:gd name="T92" fmla="*/ 128 w 164"/>
                    <a:gd name="T93" fmla="*/ 6 h 192"/>
                    <a:gd name="T94" fmla="*/ 136 w 164"/>
                    <a:gd name="T95" fmla="*/ 8 h 192"/>
                    <a:gd name="T96" fmla="*/ 142 w 164"/>
                    <a:gd name="T97" fmla="*/ 10 h 192"/>
                    <a:gd name="T98" fmla="*/ 150 w 164"/>
                    <a:gd name="T99" fmla="*/ 12 h 192"/>
                    <a:gd name="T100" fmla="*/ 156 w 164"/>
                    <a:gd name="T101" fmla="*/ 16 h 192"/>
                    <a:gd name="T102" fmla="*/ 160 w 164"/>
                    <a:gd name="T103" fmla="*/ 22 h 192"/>
                    <a:gd name="T104" fmla="*/ 162 w 164"/>
                    <a:gd name="T105" fmla="*/ 30 h 192"/>
                    <a:gd name="T106" fmla="*/ 164 w 164"/>
                    <a:gd name="T107" fmla="*/ 40 h 192"/>
                    <a:gd name="T108" fmla="*/ 164 w 164"/>
                    <a:gd name="T109" fmla="*/ 4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4" h="192">
                      <a:moveTo>
                        <a:pt x="164" y="40"/>
                      </a:moveTo>
                      <a:lnTo>
                        <a:pt x="156" y="48"/>
                      </a:lnTo>
                      <a:lnTo>
                        <a:pt x="148" y="54"/>
                      </a:lnTo>
                      <a:lnTo>
                        <a:pt x="136" y="58"/>
                      </a:lnTo>
                      <a:lnTo>
                        <a:pt x="124" y="64"/>
                      </a:lnTo>
                      <a:lnTo>
                        <a:pt x="110" y="68"/>
                      </a:lnTo>
                      <a:lnTo>
                        <a:pt x="96" y="74"/>
                      </a:lnTo>
                      <a:lnTo>
                        <a:pt x="84" y="80"/>
                      </a:lnTo>
                      <a:lnTo>
                        <a:pt x="70" y="86"/>
                      </a:lnTo>
                      <a:lnTo>
                        <a:pt x="58" y="96"/>
                      </a:lnTo>
                      <a:lnTo>
                        <a:pt x="48" y="108"/>
                      </a:lnTo>
                      <a:lnTo>
                        <a:pt x="20" y="88"/>
                      </a:lnTo>
                      <a:lnTo>
                        <a:pt x="8" y="192"/>
                      </a:lnTo>
                      <a:lnTo>
                        <a:pt x="4" y="182"/>
                      </a:lnTo>
                      <a:lnTo>
                        <a:pt x="2" y="170"/>
                      </a:lnTo>
                      <a:lnTo>
                        <a:pt x="0" y="152"/>
                      </a:lnTo>
                      <a:lnTo>
                        <a:pt x="0" y="134"/>
                      </a:lnTo>
                      <a:lnTo>
                        <a:pt x="2" y="114"/>
                      </a:lnTo>
                      <a:lnTo>
                        <a:pt x="6" y="94"/>
                      </a:lnTo>
                      <a:lnTo>
                        <a:pt x="12" y="74"/>
                      </a:lnTo>
                      <a:lnTo>
                        <a:pt x="20" y="56"/>
                      </a:lnTo>
                      <a:lnTo>
                        <a:pt x="28" y="40"/>
                      </a:lnTo>
                      <a:lnTo>
                        <a:pt x="40" y="28"/>
                      </a:lnTo>
                      <a:lnTo>
                        <a:pt x="48" y="20"/>
                      </a:lnTo>
                      <a:lnTo>
                        <a:pt x="50" y="24"/>
                      </a:lnTo>
                      <a:lnTo>
                        <a:pt x="52" y="28"/>
                      </a:lnTo>
                      <a:lnTo>
                        <a:pt x="52" y="34"/>
                      </a:lnTo>
                      <a:lnTo>
                        <a:pt x="54" y="40"/>
                      </a:lnTo>
                      <a:lnTo>
                        <a:pt x="56" y="44"/>
                      </a:lnTo>
                      <a:lnTo>
                        <a:pt x="58" y="50"/>
                      </a:lnTo>
                      <a:lnTo>
                        <a:pt x="60" y="54"/>
                      </a:lnTo>
                      <a:lnTo>
                        <a:pt x="64" y="58"/>
                      </a:lnTo>
                      <a:lnTo>
                        <a:pt x="70" y="60"/>
                      </a:lnTo>
                      <a:lnTo>
                        <a:pt x="76" y="60"/>
                      </a:lnTo>
                      <a:lnTo>
                        <a:pt x="82" y="54"/>
                      </a:lnTo>
                      <a:lnTo>
                        <a:pt x="84" y="48"/>
                      </a:lnTo>
                      <a:lnTo>
                        <a:pt x="86" y="40"/>
                      </a:lnTo>
                      <a:lnTo>
                        <a:pt x="86" y="32"/>
                      </a:lnTo>
                      <a:lnTo>
                        <a:pt x="86" y="24"/>
                      </a:lnTo>
                      <a:lnTo>
                        <a:pt x="86" y="16"/>
                      </a:lnTo>
                      <a:lnTo>
                        <a:pt x="86" y="10"/>
                      </a:lnTo>
                      <a:lnTo>
                        <a:pt x="90" y="4"/>
                      </a:lnTo>
                      <a:lnTo>
                        <a:pt x="94" y="2"/>
                      </a:lnTo>
                      <a:lnTo>
                        <a:pt x="104" y="0"/>
                      </a:lnTo>
                      <a:lnTo>
                        <a:pt x="112" y="4"/>
                      </a:lnTo>
                      <a:lnTo>
                        <a:pt x="120" y="6"/>
                      </a:lnTo>
                      <a:lnTo>
                        <a:pt x="128" y="6"/>
                      </a:lnTo>
                      <a:lnTo>
                        <a:pt x="136" y="8"/>
                      </a:lnTo>
                      <a:lnTo>
                        <a:pt x="142" y="10"/>
                      </a:lnTo>
                      <a:lnTo>
                        <a:pt x="150" y="12"/>
                      </a:lnTo>
                      <a:lnTo>
                        <a:pt x="156" y="16"/>
                      </a:lnTo>
                      <a:lnTo>
                        <a:pt x="160" y="22"/>
                      </a:lnTo>
                      <a:lnTo>
                        <a:pt x="162" y="30"/>
                      </a:lnTo>
                      <a:lnTo>
                        <a:pt x="164" y="40"/>
                      </a:lnTo>
                      <a:lnTo>
                        <a:pt x="164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338"/>
                <p:cNvSpPr>
                  <a:spLocks/>
                </p:cNvSpPr>
                <p:nvPr/>
              </p:nvSpPr>
              <p:spPr bwMode="auto">
                <a:xfrm>
                  <a:off x="3630" y="4076"/>
                  <a:ext cx="40" cy="42"/>
                </a:xfrm>
                <a:custGeom>
                  <a:avLst/>
                  <a:gdLst>
                    <a:gd name="T0" fmla="*/ 38 w 40"/>
                    <a:gd name="T1" fmla="*/ 0 h 42"/>
                    <a:gd name="T2" fmla="*/ 38 w 40"/>
                    <a:gd name="T3" fmla="*/ 4 h 42"/>
                    <a:gd name="T4" fmla="*/ 38 w 40"/>
                    <a:gd name="T5" fmla="*/ 8 h 42"/>
                    <a:gd name="T6" fmla="*/ 40 w 40"/>
                    <a:gd name="T7" fmla="*/ 12 h 42"/>
                    <a:gd name="T8" fmla="*/ 40 w 40"/>
                    <a:gd name="T9" fmla="*/ 18 h 42"/>
                    <a:gd name="T10" fmla="*/ 40 w 40"/>
                    <a:gd name="T11" fmla="*/ 22 h 42"/>
                    <a:gd name="T12" fmla="*/ 40 w 40"/>
                    <a:gd name="T13" fmla="*/ 26 h 42"/>
                    <a:gd name="T14" fmla="*/ 38 w 40"/>
                    <a:gd name="T15" fmla="*/ 30 h 42"/>
                    <a:gd name="T16" fmla="*/ 36 w 40"/>
                    <a:gd name="T17" fmla="*/ 34 h 42"/>
                    <a:gd name="T18" fmla="*/ 34 w 40"/>
                    <a:gd name="T19" fmla="*/ 38 h 42"/>
                    <a:gd name="T20" fmla="*/ 30 w 40"/>
                    <a:gd name="T21" fmla="*/ 40 h 42"/>
                    <a:gd name="T22" fmla="*/ 22 w 40"/>
                    <a:gd name="T23" fmla="*/ 42 h 42"/>
                    <a:gd name="T24" fmla="*/ 16 w 40"/>
                    <a:gd name="T25" fmla="*/ 42 h 42"/>
                    <a:gd name="T26" fmla="*/ 10 w 40"/>
                    <a:gd name="T27" fmla="*/ 40 h 42"/>
                    <a:gd name="T28" fmla="*/ 6 w 40"/>
                    <a:gd name="T29" fmla="*/ 38 h 42"/>
                    <a:gd name="T30" fmla="*/ 4 w 40"/>
                    <a:gd name="T31" fmla="*/ 32 h 42"/>
                    <a:gd name="T32" fmla="*/ 2 w 40"/>
                    <a:gd name="T33" fmla="*/ 26 h 42"/>
                    <a:gd name="T34" fmla="*/ 0 w 40"/>
                    <a:gd name="T35" fmla="*/ 20 h 42"/>
                    <a:gd name="T36" fmla="*/ 0 w 40"/>
                    <a:gd name="T37" fmla="*/ 14 h 42"/>
                    <a:gd name="T38" fmla="*/ 0 w 40"/>
                    <a:gd name="T39" fmla="*/ 6 h 42"/>
                    <a:gd name="T40" fmla="*/ 2 w 40"/>
                    <a:gd name="T41" fmla="*/ 0 h 42"/>
                    <a:gd name="T42" fmla="*/ 38 w 40"/>
                    <a:gd name="T43" fmla="*/ 0 h 42"/>
                    <a:gd name="T44" fmla="*/ 38 w 40"/>
                    <a:gd name="T45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" h="42">
                      <a:moveTo>
                        <a:pt x="38" y="0"/>
                      </a:moveTo>
                      <a:lnTo>
                        <a:pt x="38" y="4"/>
                      </a:lnTo>
                      <a:lnTo>
                        <a:pt x="38" y="8"/>
                      </a:lnTo>
                      <a:lnTo>
                        <a:pt x="40" y="12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40" y="26"/>
                      </a:lnTo>
                      <a:lnTo>
                        <a:pt x="38" y="30"/>
                      </a:lnTo>
                      <a:lnTo>
                        <a:pt x="36" y="34"/>
                      </a:lnTo>
                      <a:lnTo>
                        <a:pt x="34" y="38"/>
                      </a:lnTo>
                      <a:lnTo>
                        <a:pt x="30" y="40"/>
                      </a:lnTo>
                      <a:lnTo>
                        <a:pt x="22" y="42"/>
                      </a:lnTo>
                      <a:lnTo>
                        <a:pt x="16" y="42"/>
                      </a:lnTo>
                      <a:lnTo>
                        <a:pt x="10" y="40"/>
                      </a:lnTo>
                      <a:lnTo>
                        <a:pt x="6" y="38"/>
                      </a:lnTo>
                      <a:lnTo>
                        <a:pt x="4" y="32"/>
                      </a:lnTo>
                      <a:lnTo>
                        <a:pt x="2" y="26"/>
                      </a:lnTo>
                      <a:lnTo>
                        <a:pt x="0" y="20"/>
                      </a:lnTo>
                      <a:lnTo>
                        <a:pt x="0" y="14"/>
                      </a:lnTo>
                      <a:lnTo>
                        <a:pt x="0" y="6"/>
                      </a:lnTo>
                      <a:lnTo>
                        <a:pt x="2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339"/>
                <p:cNvSpPr>
                  <a:spLocks/>
                </p:cNvSpPr>
                <p:nvPr/>
              </p:nvSpPr>
              <p:spPr bwMode="auto">
                <a:xfrm>
                  <a:off x="3956" y="4076"/>
                  <a:ext cx="780" cy="166"/>
                </a:xfrm>
                <a:custGeom>
                  <a:avLst/>
                  <a:gdLst>
                    <a:gd name="T0" fmla="*/ 758 w 780"/>
                    <a:gd name="T1" fmla="*/ 42 h 166"/>
                    <a:gd name="T2" fmla="*/ 726 w 780"/>
                    <a:gd name="T3" fmla="*/ 52 h 166"/>
                    <a:gd name="T4" fmla="*/ 704 w 780"/>
                    <a:gd name="T5" fmla="*/ 54 h 166"/>
                    <a:gd name="T6" fmla="*/ 700 w 780"/>
                    <a:gd name="T7" fmla="*/ 34 h 166"/>
                    <a:gd name="T8" fmla="*/ 688 w 780"/>
                    <a:gd name="T9" fmla="*/ 16 h 166"/>
                    <a:gd name="T10" fmla="*/ 668 w 780"/>
                    <a:gd name="T11" fmla="*/ 26 h 166"/>
                    <a:gd name="T12" fmla="*/ 664 w 780"/>
                    <a:gd name="T13" fmla="*/ 50 h 166"/>
                    <a:gd name="T14" fmla="*/ 512 w 780"/>
                    <a:gd name="T15" fmla="*/ 116 h 166"/>
                    <a:gd name="T16" fmla="*/ 502 w 780"/>
                    <a:gd name="T17" fmla="*/ 92 h 166"/>
                    <a:gd name="T18" fmla="*/ 494 w 780"/>
                    <a:gd name="T19" fmla="*/ 68 h 166"/>
                    <a:gd name="T20" fmla="*/ 464 w 780"/>
                    <a:gd name="T21" fmla="*/ 72 h 166"/>
                    <a:gd name="T22" fmla="*/ 468 w 780"/>
                    <a:gd name="T23" fmla="*/ 98 h 166"/>
                    <a:gd name="T24" fmla="*/ 480 w 780"/>
                    <a:gd name="T25" fmla="*/ 124 h 166"/>
                    <a:gd name="T26" fmla="*/ 460 w 780"/>
                    <a:gd name="T27" fmla="*/ 134 h 166"/>
                    <a:gd name="T28" fmla="*/ 436 w 780"/>
                    <a:gd name="T29" fmla="*/ 136 h 166"/>
                    <a:gd name="T30" fmla="*/ 424 w 780"/>
                    <a:gd name="T31" fmla="*/ 130 h 166"/>
                    <a:gd name="T32" fmla="*/ 422 w 780"/>
                    <a:gd name="T33" fmla="*/ 122 h 166"/>
                    <a:gd name="T34" fmla="*/ 416 w 780"/>
                    <a:gd name="T35" fmla="*/ 116 h 166"/>
                    <a:gd name="T36" fmla="*/ 376 w 780"/>
                    <a:gd name="T37" fmla="*/ 160 h 166"/>
                    <a:gd name="T38" fmla="*/ 310 w 780"/>
                    <a:gd name="T39" fmla="*/ 164 h 166"/>
                    <a:gd name="T40" fmla="*/ 280 w 780"/>
                    <a:gd name="T41" fmla="*/ 144 h 166"/>
                    <a:gd name="T42" fmla="*/ 268 w 780"/>
                    <a:gd name="T43" fmla="*/ 126 h 166"/>
                    <a:gd name="T44" fmla="*/ 252 w 780"/>
                    <a:gd name="T45" fmla="*/ 108 h 166"/>
                    <a:gd name="T46" fmla="*/ 242 w 780"/>
                    <a:gd name="T47" fmla="*/ 122 h 166"/>
                    <a:gd name="T48" fmla="*/ 242 w 780"/>
                    <a:gd name="T49" fmla="*/ 144 h 166"/>
                    <a:gd name="T50" fmla="*/ 0 w 780"/>
                    <a:gd name="T51" fmla="*/ 116 h 166"/>
                    <a:gd name="T52" fmla="*/ 18 w 780"/>
                    <a:gd name="T53" fmla="*/ 106 h 166"/>
                    <a:gd name="T54" fmla="*/ 46 w 780"/>
                    <a:gd name="T55" fmla="*/ 108 h 166"/>
                    <a:gd name="T56" fmla="*/ 66 w 780"/>
                    <a:gd name="T57" fmla="*/ 116 h 166"/>
                    <a:gd name="T58" fmla="*/ 74 w 780"/>
                    <a:gd name="T59" fmla="*/ 132 h 166"/>
                    <a:gd name="T60" fmla="*/ 88 w 780"/>
                    <a:gd name="T61" fmla="*/ 144 h 166"/>
                    <a:gd name="T62" fmla="*/ 96 w 780"/>
                    <a:gd name="T63" fmla="*/ 110 h 166"/>
                    <a:gd name="T64" fmla="*/ 118 w 780"/>
                    <a:gd name="T65" fmla="*/ 94 h 166"/>
                    <a:gd name="T66" fmla="*/ 178 w 780"/>
                    <a:gd name="T67" fmla="*/ 128 h 166"/>
                    <a:gd name="T68" fmla="*/ 208 w 780"/>
                    <a:gd name="T69" fmla="*/ 102 h 166"/>
                    <a:gd name="T70" fmla="*/ 268 w 780"/>
                    <a:gd name="T71" fmla="*/ 92 h 166"/>
                    <a:gd name="T72" fmla="*/ 318 w 780"/>
                    <a:gd name="T73" fmla="*/ 88 h 166"/>
                    <a:gd name="T74" fmla="*/ 346 w 780"/>
                    <a:gd name="T75" fmla="*/ 126 h 166"/>
                    <a:gd name="T76" fmla="*/ 374 w 780"/>
                    <a:gd name="T77" fmla="*/ 148 h 166"/>
                    <a:gd name="T78" fmla="*/ 372 w 780"/>
                    <a:gd name="T79" fmla="*/ 120 h 166"/>
                    <a:gd name="T80" fmla="*/ 358 w 780"/>
                    <a:gd name="T81" fmla="*/ 94 h 166"/>
                    <a:gd name="T82" fmla="*/ 408 w 780"/>
                    <a:gd name="T83" fmla="*/ 60 h 166"/>
                    <a:gd name="T84" fmla="*/ 494 w 780"/>
                    <a:gd name="T85" fmla="*/ 48 h 166"/>
                    <a:gd name="T86" fmla="*/ 560 w 780"/>
                    <a:gd name="T87" fmla="*/ 44 h 166"/>
                    <a:gd name="T88" fmla="*/ 570 w 780"/>
                    <a:gd name="T89" fmla="*/ 60 h 166"/>
                    <a:gd name="T90" fmla="*/ 584 w 780"/>
                    <a:gd name="T91" fmla="*/ 72 h 166"/>
                    <a:gd name="T92" fmla="*/ 592 w 780"/>
                    <a:gd name="T93" fmla="*/ 32 h 166"/>
                    <a:gd name="T94" fmla="*/ 662 w 780"/>
                    <a:gd name="T95" fmla="*/ 18 h 166"/>
                    <a:gd name="T96" fmla="*/ 720 w 780"/>
                    <a:gd name="T97" fmla="*/ 0 h 166"/>
                    <a:gd name="T98" fmla="*/ 758 w 780"/>
                    <a:gd name="T99" fmla="*/ 0 h 166"/>
                    <a:gd name="T100" fmla="*/ 780 w 780"/>
                    <a:gd name="T101" fmla="*/ 1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0" h="166">
                      <a:moveTo>
                        <a:pt x="780" y="28"/>
                      </a:moveTo>
                      <a:lnTo>
                        <a:pt x="772" y="34"/>
                      </a:lnTo>
                      <a:lnTo>
                        <a:pt x="764" y="38"/>
                      </a:lnTo>
                      <a:lnTo>
                        <a:pt x="758" y="42"/>
                      </a:lnTo>
                      <a:lnTo>
                        <a:pt x="750" y="44"/>
                      </a:lnTo>
                      <a:lnTo>
                        <a:pt x="742" y="48"/>
                      </a:lnTo>
                      <a:lnTo>
                        <a:pt x="734" y="50"/>
                      </a:lnTo>
                      <a:lnTo>
                        <a:pt x="726" y="52"/>
                      </a:lnTo>
                      <a:lnTo>
                        <a:pt x="718" y="54"/>
                      </a:lnTo>
                      <a:lnTo>
                        <a:pt x="712" y="56"/>
                      </a:lnTo>
                      <a:lnTo>
                        <a:pt x="704" y="60"/>
                      </a:lnTo>
                      <a:lnTo>
                        <a:pt x="704" y="54"/>
                      </a:lnTo>
                      <a:lnTo>
                        <a:pt x="704" y="48"/>
                      </a:lnTo>
                      <a:lnTo>
                        <a:pt x="702" y="44"/>
                      </a:lnTo>
                      <a:lnTo>
                        <a:pt x="702" y="38"/>
                      </a:lnTo>
                      <a:lnTo>
                        <a:pt x="700" y="34"/>
                      </a:lnTo>
                      <a:lnTo>
                        <a:pt x="698" y="28"/>
                      </a:lnTo>
                      <a:lnTo>
                        <a:pt x="696" y="24"/>
                      </a:lnTo>
                      <a:lnTo>
                        <a:pt x="692" y="20"/>
                      </a:lnTo>
                      <a:lnTo>
                        <a:pt x="688" y="16"/>
                      </a:lnTo>
                      <a:lnTo>
                        <a:pt x="684" y="12"/>
                      </a:lnTo>
                      <a:lnTo>
                        <a:pt x="678" y="16"/>
                      </a:lnTo>
                      <a:lnTo>
                        <a:pt x="672" y="20"/>
                      </a:lnTo>
                      <a:lnTo>
                        <a:pt x="668" y="26"/>
                      </a:lnTo>
                      <a:lnTo>
                        <a:pt x="666" y="32"/>
                      </a:lnTo>
                      <a:lnTo>
                        <a:pt x="664" y="38"/>
                      </a:lnTo>
                      <a:lnTo>
                        <a:pt x="664" y="44"/>
                      </a:lnTo>
                      <a:lnTo>
                        <a:pt x="664" y="50"/>
                      </a:lnTo>
                      <a:lnTo>
                        <a:pt x="664" y="56"/>
                      </a:lnTo>
                      <a:lnTo>
                        <a:pt x="664" y="62"/>
                      </a:lnTo>
                      <a:lnTo>
                        <a:pt x="664" y="68"/>
                      </a:lnTo>
                      <a:lnTo>
                        <a:pt x="512" y="116"/>
                      </a:lnTo>
                      <a:lnTo>
                        <a:pt x="506" y="110"/>
                      </a:lnTo>
                      <a:lnTo>
                        <a:pt x="504" y="104"/>
                      </a:lnTo>
                      <a:lnTo>
                        <a:pt x="502" y="98"/>
                      </a:lnTo>
                      <a:lnTo>
                        <a:pt x="502" y="92"/>
                      </a:lnTo>
                      <a:lnTo>
                        <a:pt x="500" y="86"/>
                      </a:lnTo>
                      <a:lnTo>
                        <a:pt x="500" y="78"/>
                      </a:lnTo>
                      <a:lnTo>
                        <a:pt x="498" y="72"/>
                      </a:lnTo>
                      <a:lnTo>
                        <a:pt x="494" y="68"/>
                      </a:lnTo>
                      <a:lnTo>
                        <a:pt x="488" y="64"/>
                      </a:lnTo>
                      <a:lnTo>
                        <a:pt x="480" y="60"/>
                      </a:lnTo>
                      <a:lnTo>
                        <a:pt x="470" y="66"/>
                      </a:lnTo>
                      <a:lnTo>
                        <a:pt x="464" y="72"/>
                      </a:lnTo>
                      <a:lnTo>
                        <a:pt x="462" y="78"/>
                      </a:lnTo>
                      <a:lnTo>
                        <a:pt x="462" y="84"/>
                      </a:lnTo>
                      <a:lnTo>
                        <a:pt x="464" y="90"/>
                      </a:lnTo>
                      <a:lnTo>
                        <a:pt x="468" y="98"/>
                      </a:lnTo>
                      <a:lnTo>
                        <a:pt x="472" y="104"/>
                      </a:lnTo>
                      <a:lnTo>
                        <a:pt x="476" y="112"/>
                      </a:lnTo>
                      <a:lnTo>
                        <a:pt x="478" y="118"/>
                      </a:lnTo>
                      <a:lnTo>
                        <a:pt x="480" y="124"/>
                      </a:lnTo>
                      <a:lnTo>
                        <a:pt x="476" y="128"/>
                      </a:lnTo>
                      <a:lnTo>
                        <a:pt x="472" y="130"/>
                      </a:lnTo>
                      <a:lnTo>
                        <a:pt x="466" y="132"/>
                      </a:lnTo>
                      <a:lnTo>
                        <a:pt x="460" y="134"/>
                      </a:lnTo>
                      <a:lnTo>
                        <a:pt x="454" y="134"/>
                      </a:lnTo>
                      <a:lnTo>
                        <a:pt x="448" y="136"/>
                      </a:lnTo>
                      <a:lnTo>
                        <a:pt x="442" y="136"/>
                      </a:lnTo>
                      <a:lnTo>
                        <a:pt x="436" y="136"/>
                      </a:lnTo>
                      <a:lnTo>
                        <a:pt x="430" y="136"/>
                      </a:lnTo>
                      <a:lnTo>
                        <a:pt x="424" y="136"/>
                      </a:lnTo>
                      <a:lnTo>
                        <a:pt x="424" y="132"/>
                      </a:lnTo>
                      <a:lnTo>
                        <a:pt x="424" y="130"/>
                      </a:lnTo>
                      <a:lnTo>
                        <a:pt x="424" y="128"/>
                      </a:lnTo>
                      <a:lnTo>
                        <a:pt x="424" y="126"/>
                      </a:lnTo>
                      <a:lnTo>
                        <a:pt x="422" y="124"/>
                      </a:lnTo>
                      <a:lnTo>
                        <a:pt x="422" y="122"/>
                      </a:lnTo>
                      <a:lnTo>
                        <a:pt x="420" y="120"/>
                      </a:lnTo>
                      <a:lnTo>
                        <a:pt x="418" y="118"/>
                      </a:lnTo>
                      <a:lnTo>
                        <a:pt x="418" y="118"/>
                      </a:lnTo>
                      <a:lnTo>
                        <a:pt x="416" y="116"/>
                      </a:lnTo>
                      <a:lnTo>
                        <a:pt x="410" y="132"/>
                      </a:lnTo>
                      <a:lnTo>
                        <a:pt x="402" y="144"/>
                      </a:lnTo>
                      <a:lnTo>
                        <a:pt x="390" y="152"/>
                      </a:lnTo>
                      <a:lnTo>
                        <a:pt x="376" y="160"/>
                      </a:lnTo>
                      <a:lnTo>
                        <a:pt x="360" y="164"/>
                      </a:lnTo>
                      <a:lnTo>
                        <a:pt x="344" y="166"/>
                      </a:lnTo>
                      <a:lnTo>
                        <a:pt x="326" y="166"/>
                      </a:lnTo>
                      <a:lnTo>
                        <a:pt x="310" y="164"/>
                      </a:lnTo>
                      <a:lnTo>
                        <a:pt x="294" y="160"/>
                      </a:lnTo>
                      <a:lnTo>
                        <a:pt x="280" y="156"/>
                      </a:lnTo>
                      <a:lnTo>
                        <a:pt x="282" y="150"/>
                      </a:lnTo>
                      <a:lnTo>
                        <a:pt x="280" y="144"/>
                      </a:lnTo>
                      <a:lnTo>
                        <a:pt x="278" y="138"/>
                      </a:lnTo>
                      <a:lnTo>
                        <a:pt x="276" y="134"/>
                      </a:lnTo>
                      <a:lnTo>
                        <a:pt x="272" y="130"/>
                      </a:lnTo>
                      <a:lnTo>
                        <a:pt x="268" y="126"/>
                      </a:lnTo>
                      <a:lnTo>
                        <a:pt x="262" y="122"/>
                      </a:lnTo>
                      <a:lnTo>
                        <a:pt x="258" y="118"/>
                      </a:lnTo>
                      <a:lnTo>
                        <a:pt x="254" y="112"/>
                      </a:lnTo>
                      <a:lnTo>
                        <a:pt x="252" y="108"/>
                      </a:lnTo>
                      <a:lnTo>
                        <a:pt x="248" y="110"/>
                      </a:lnTo>
                      <a:lnTo>
                        <a:pt x="244" y="114"/>
                      </a:lnTo>
                      <a:lnTo>
                        <a:pt x="242" y="118"/>
                      </a:lnTo>
                      <a:lnTo>
                        <a:pt x="242" y="122"/>
                      </a:lnTo>
                      <a:lnTo>
                        <a:pt x="242" y="128"/>
                      </a:lnTo>
                      <a:lnTo>
                        <a:pt x="242" y="132"/>
                      </a:lnTo>
                      <a:lnTo>
                        <a:pt x="242" y="138"/>
                      </a:lnTo>
                      <a:lnTo>
                        <a:pt x="242" y="144"/>
                      </a:lnTo>
                      <a:lnTo>
                        <a:pt x="240" y="150"/>
                      </a:lnTo>
                      <a:lnTo>
                        <a:pt x="240" y="156"/>
                      </a:lnTo>
                      <a:lnTo>
                        <a:pt x="20" y="144"/>
                      </a:lnTo>
                      <a:lnTo>
                        <a:pt x="0" y="116"/>
                      </a:lnTo>
                      <a:lnTo>
                        <a:pt x="2" y="112"/>
                      </a:lnTo>
                      <a:lnTo>
                        <a:pt x="8" y="110"/>
                      </a:lnTo>
                      <a:lnTo>
                        <a:pt x="12" y="108"/>
                      </a:lnTo>
                      <a:lnTo>
                        <a:pt x="18" y="106"/>
                      </a:lnTo>
                      <a:lnTo>
                        <a:pt x="26" y="106"/>
                      </a:lnTo>
                      <a:lnTo>
                        <a:pt x="32" y="106"/>
                      </a:lnTo>
                      <a:lnTo>
                        <a:pt x="40" y="106"/>
                      </a:lnTo>
                      <a:lnTo>
                        <a:pt x="46" y="108"/>
                      </a:lnTo>
                      <a:lnTo>
                        <a:pt x="54" y="108"/>
                      </a:lnTo>
                      <a:lnTo>
                        <a:pt x="60" y="108"/>
                      </a:lnTo>
                      <a:lnTo>
                        <a:pt x="64" y="112"/>
                      </a:lnTo>
                      <a:lnTo>
                        <a:pt x="66" y="116"/>
                      </a:lnTo>
                      <a:lnTo>
                        <a:pt x="68" y="120"/>
                      </a:lnTo>
                      <a:lnTo>
                        <a:pt x="70" y="124"/>
                      </a:lnTo>
                      <a:lnTo>
                        <a:pt x="72" y="128"/>
                      </a:lnTo>
                      <a:lnTo>
                        <a:pt x="74" y="132"/>
                      </a:lnTo>
                      <a:lnTo>
                        <a:pt x="76" y="136"/>
                      </a:lnTo>
                      <a:lnTo>
                        <a:pt x="80" y="138"/>
                      </a:lnTo>
                      <a:lnTo>
                        <a:pt x="84" y="142"/>
                      </a:lnTo>
                      <a:lnTo>
                        <a:pt x="88" y="144"/>
                      </a:lnTo>
                      <a:lnTo>
                        <a:pt x="90" y="134"/>
                      </a:lnTo>
                      <a:lnTo>
                        <a:pt x="92" y="124"/>
                      </a:lnTo>
                      <a:lnTo>
                        <a:pt x="94" y="116"/>
                      </a:lnTo>
                      <a:lnTo>
                        <a:pt x="96" y="110"/>
                      </a:lnTo>
                      <a:lnTo>
                        <a:pt x="100" y="104"/>
                      </a:lnTo>
                      <a:lnTo>
                        <a:pt x="104" y="100"/>
                      </a:lnTo>
                      <a:lnTo>
                        <a:pt x="110" y="96"/>
                      </a:lnTo>
                      <a:lnTo>
                        <a:pt x="118" y="94"/>
                      </a:lnTo>
                      <a:lnTo>
                        <a:pt x="130" y="94"/>
                      </a:lnTo>
                      <a:lnTo>
                        <a:pt x="144" y="96"/>
                      </a:lnTo>
                      <a:lnTo>
                        <a:pt x="184" y="144"/>
                      </a:lnTo>
                      <a:lnTo>
                        <a:pt x="178" y="128"/>
                      </a:lnTo>
                      <a:lnTo>
                        <a:pt x="178" y="118"/>
                      </a:lnTo>
                      <a:lnTo>
                        <a:pt x="184" y="110"/>
                      </a:lnTo>
                      <a:lnTo>
                        <a:pt x="194" y="104"/>
                      </a:lnTo>
                      <a:lnTo>
                        <a:pt x="208" y="102"/>
                      </a:lnTo>
                      <a:lnTo>
                        <a:pt x="222" y="100"/>
                      </a:lnTo>
                      <a:lnTo>
                        <a:pt x="238" y="98"/>
                      </a:lnTo>
                      <a:lnTo>
                        <a:pt x="254" y="96"/>
                      </a:lnTo>
                      <a:lnTo>
                        <a:pt x="268" y="92"/>
                      </a:lnTo>
                      <a:lnTo>
                        <a:pt x="280" y="88"/>
                      </a:lnTo>
                      <a:lnTo>
                        <a:pt x="296" y="84"/>
                      </a:lnTo>
                      <a:lnTo>
                        <a:pt x="308" y="84"/>
                      </a:lnTo>
                      <a:lnTo>
                        <a:pt x="318" y="88"/>
                      </a:lnTo>
                      <a:lnTo>
                        <a:pt x="326" y="94"/>
                      </a:lnTo>
                      <a:lnTo>
                        <a:pt x="332" y="104"/>
                      </a:lnTo>
                      <a:lnTo>
                        <a:pt x="340" y="114"/>
                      </a:lnTo>
                      <a:lnTo>
                        <a:pt x="346" y="126"/>
                      </a:lnTo>
                      <a:lnTo>
                        <a:pt x="352" y="138"/>
                      </a:lnTo>
                      <a:lnTo>
                        <a:pt x="360" y="148"/>
                      </a:lnTo>
                      <a:lnTo>
                        <a:pt x="368" y="156"/>
                      </a:lnTo>
                      <a:lnTo>
                        <a:pt x="374" y="148"/>
                      </a:lnTo>
                      <a:lnTo>
                        <a:pt x="376" y="142"/>
                      </a:lnTo>
                      <a:lnTo>
                        <a:pt x="376" y="134"/>
                      </a:lnTo>
                      <a:lnTo>
                        <a:pt x="376" y="128"/>
                      </a:lnTo>
                      <a:lnTo>
                        <a:pt x="372" y="120"/>
                      </a:lnTo>
                      <a:lnTo>
                        <a:pt x="368" y="114"/>
                      </a:lnTo>
                      <a:lnTo>
                        <a:pt x="364" y="108"/>
                      </a:lnTo>
                      <a:lnTo>
                        <a:pt x="360" y="100"/>
                      </a:lnTo>
                      <a:lnTo>
                        <a:pt x="358" y="94"/>
                      </a:lnTo>
                      <a:lnTo>
                        <a:pt x="356" y="88"/>
                      </a:lnTo>
                      <a:lnTo>
                        <a:pt x="372" y="76"/>
                      </a:lnTo>
                      <a:lnTo>
                        <a:pt x="388" y="66"/>
                      </a:lnTo>
                      <a:lnTo>
                        <a:pt x="408" y="60"/>
                      </a:lnTo>
                      <a:lnTo>
                        <a:pt x="428" y="56"/>
                      </a:lnTo>
                      <a:lnTo>
                        <a:pt x="450" y="52"/>
                      </a:lnTo>
                      <a:lnTo>
                        <a:pt x="472" y="50"/>
                      </a:lnTo>
                      <a:lnTo>
                        <a:pt x="494" y="48"/>
                      </a:lnTo>
                      <a:lnTo>
                        <a:pt x="518" y="46"/>
                      </a:lnTo>
                      <a:lnTo>
                        <a:pt x="538" y="44"/>
                      </a:lnTo>
                      <a:lnTo>
                        <a:pt x="560" y="40"/>
                      </a:lnTo>
                      <a:lnTo>
                        <a:pt x="560" y="44"/>
                      </a:lnTo>
                      <a:lnTo>
                        <a:pt x="562" y="48"/>
                      </a:lnTo>
                      <a:lnTo>
                        <a:pt x="564" y="52"/>
                      </a:lnTo>
                      <a:lnTo>
                        <a:pt x="566" y="56"/>
                      </a:lnTo>
                      <a:lnTo>
                        <a:pt x="570" y="60"/>
                      </a:lnTo>
                      <a:lnTo>
                        <a:pt x="572" y="62"/>
                      </a:lnTo>
                      <a:lnTo>
                        <a:pt x="576" y="66"/>
                      </a:lnTo>
                      <a:lnTo>
                        <a:pt x="580" y="70"/>
                      </a:lnTo>
                      <a:lnTo>
                        <a:pt x="584" y="72"/>
                      </a:lnTo>
                      <a:lnTo>
                        <a:pt x="588" y="76"/>
                      </a:lnTo>
                      <a:lnTo>
                        <a:pt x="582" y="56"/>
                      </a:lnTo>
                      <a:lnTo>
                        <a:pt x="584" y="42"/>
                      </a:lnTo>
                      <a:lnTo>
                        <a:pt x="592" y="32"/>
                      </a:lnTo>
                      <a:lnTo>
                        <a:pt x="606" y="26"/>
                      </a:lnTo>
                      <a:lnTo>
                        <a:pt x="622" y="22"/>
                      </a:lnTo>
                      <a:lnTo>
                        <a:pt x="642" y="20"/>
                      </a:lnTo>
                      <a:lnTo>
                        <a:pt x="662" y="18"/>
                      </a:lnTo>
                      <a:lnTo>
                        <a:pt x="682" y="14"/>
                      </a:lnTo>
                      <a:lnTo>
                        <a:pt x="698" y="8"/>
                      </a:lnTo>
                      <a:lnTo>
                        <a:pt x="712" y="0"/>
                      </a:lnTo>
                      <a:lnTo>
                        <a:pt x="720" y="0"/>
                      </a:lnTo>
                      <a:lnTo>
                        <a:pt x="730" y="0"/>
                      </a:lnTo>
                      <a:lnTo>
                        <a:pt x="740" y="0"/>
                      </a:lnTo>
                      <a:lnTo>
                        <a:pt x="748" y="0"/>
                      </a:lnTo>
                      <a:lnTo>
                        <a:pt x="758" y="0"/>
                      </a:lnTo>
                      <a:lnTo>
                        <a:pt x="766" y="0"/>
                      </a:lnTo>
                      <a:lnTo>
                        <a:pt x="772" y="4"/>
                      </a:lnTo>
                      <a:lnTo>
                        <a:pt x="776" y="8"/>
                      </a:lnTo>
                      <a:lnTo>
                        <a:pt x="780" y="16"/>
                      </a:lnTo>
                      <a:lnTo>
                        <a:pt x="780" y="28"/>
                      </a:lnTo>
                      <a:lnTo>
                        <a:pt x="78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340"/>
                <p:cNvSpPr>
                  <a:spLocks/>
                </p:cNvSpPr>
                <p:nvPr/>
              </p:nvSpPr>
              <p:spPr bwMode="auto">
                <a:xfrm>
                  <a:off x="3428" y="4092"/>
                  <a:ext cx="100" cy="66"/>
                </a:xfrm>
                <a:custGeom>
                  <a:avLst/>
                  <a:gdLst>
                    <a:gd name="T0" fmla="*/ 96 w 100"/>
                    <a:gd name="T1" fmla="*/ 4 h 66"/>
                    <a:gd name="T2" fmla="*/ 100 w 100"/>
                    <a:gd name="T3" fmla="*/ 16 h 66"/>
                    <a:gd name="T4" fmla="*/ 100 w 100"/>
                    <a:gd name="T5" fmla="*/ 24 h 66"/>
                    <a:gd name="T6" fmla="*/ 98 w 100"/>
                    <a:gd name="T7" fmla="*/ 30 h 66"/>
                    <a:gd name="T8" fmla="*/ 94 w 100"/>
                    <a:gd name="T9" fmla="*/ 36 h 66"/>
                    <a:gd name="T10" fmla="*/ 86 w 100"/>
                    <a:gd name="T11" fmla="*/ 38 h 66"/>
                    <a:gd name="T12" fmla="*/ 80 w 100"/>
                    <a:gd name="T13" fmla="*/ 42 h 66"/>
                    <a:gd name="T14" fmla="*/ 70 w 100"/>
                    <a:gd name="T15" fmla="*/ 44 h 66"/>
                    <a:gd name="T16" fmla="*/ 62 w 100"/>
                    <a:gd name="T17" fmla="*/ 46 h 66"/>
                    <a:gd name="T18" fmla="*/ 54 w 100"/>
                    <a:gd name="T19" fmla="*/ 48 h 66"/>
                    <a:gd name="T20" fmla="*/ 48 w 100"/>
                    <a:gd name="T21" fmla="*/ 52 h 66"/>
                    <a:gd name="T22" fmla="*/ 60 w 100"/>
                    <a:gd name="T23" fmla="*/ 60 h 66"/>
                    <a:gd name="T24" fmla="*/ 46 w 100"/>
                    <a:gd name="T25" fmla="*/ 66 h 66"/>
                    <a:gd name="T26" fmla="*/ 36 w 100"/>
                    <a:gd name="T27" fmla="*/ 66 h 66"/>
                    <a:gd name="T28" fmla="*/ 28 w 100"/>
                    <a:gd name="T29" fmla="*/ 64 h 66"/>
                    <a:gd name="T30" fmla="*/ 22 w 100"/>
                    <a:gd name="T31" fmla="*/ 58 h 66"/>
                    <a:gd name="T32" fmla="*/ 18 w 100"/>
                    <a:gd name="T33" fmla="*/ 50 h 66"/>
                    <a:gd name="T34" fmla="*/ 14 w 100"/>
                    <a:gd name="T35" fmla="*/ 42 h 66"/>
                    <a:gd name="T36" fmla="*/ 12 w 100"/>
                    <a:gd name="T37" fmla="*/ 32 h 66"/>
                    <a:gd name="T38" fmla="*/ 8 w 100"/>
                    <a:gd name="T39" fmla="*/ 22 h 66"/>
                    <a:gd name="T40" fmla="*/ 4 w 100"/>
                    <a:gd name="T41" fmla="*/ 12 h 66"/>
                    <a:gd name="T42" fmla="*/ 0 w 100"/>
                    <a:gd name="T43" fmla="*/ 4 h 66"/>
                    <a:gd name="T44" fmla="*/ 12 w 100"/>
                    <a:gd name="T45" fmla="*/ 6 h 66"/>
                    <a:gd name="T46" fmla="*/ 24 w 100"/>
                    <a:gd name="T47" fmla="*/ 6 h 66"/>
                    <a:gd name="T48" fmla="*/ 34 w 100"/>
                    <a:gd name="T49" fmla="*/ 6 h 66"/>
                    <a:gd name="T50" fmla="*/ 42 w 100"/>
                    <a:gd name="T51" fmla="*/ 4 h 66"/>
                    <a:gd name="T52" fmla="*/ 50 w 100"/>
                    <a:gd name="T53" fmla="*/ 2 h 66"/>
                    <a:gd name="T54" fmla="*/ 60 w 100"/>
                    <a:gd name="T55" fmla="*/ 2 h 66"/>
                    <a:gd name="T56" fmla="*/ 68 w 100"/>
                    <a:gd name="T57" fmla="*/ 0 h 66"/>
                    <a:gd name="T58" fmla="*/ 76 w 100"/>
                    <a:gd name="T59" fmla="*/ 0 h 66"/>
                    <a:gd name="T60" fmla="*/ 86 w 100"/>
                    <a:gd name="T61" fmla="*/ 2 h 66"/>
                    <a:gd name="T62" fmla="*/ 96 w 100"/>
                    <a:gd name="T63" fmla="*/ 4 h 66"/>
                    <a:gd name="T64" fmla="*/ 96 w 100"/>
                    <a:gd name="T65" fmla="*/ 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66">
                      <a:moveTo>
                        <a:pt x="96" y="4"/>
                      </a:moveTo>
                      <a:lnTo>
                        <a:pt x="100" y="16"/>
                      </a:lnTo>
                      <a:lnTo>
                        <a:pt x="100" y="24"/>
                      </a:lnTo>
                      <a:lnTo>
                        <a:pt x="98" y="30"/>
                      </a:lnTo>
                      <a:lnTo>
                        <a:pt x="94" y="36"/>
                      </a:lnTo>
                      <a:lnTo>
                        <a:pt x="86" y="38"/>
                      </a:lnTo>
                      <a:lnTo>
                        <a:pt x="80" y="42"/>
                      </a:lnTo>
                      <a:lnTo>
                        <a:pt x="70" y="44"/>
                      </a:lnTo>
                      <a:lnTo>
                        <a:pt x="62" y="46"/>
                      </a:lnTo>
                      <a:lnTo>
                        <a:pt x="54" y="48"/>
                      </a:lnTo>
                      <a:lnTo>
                        <a:pt x="48" y="52"/>
                      </a:lnTo>
                      <a:lnTo>
                        <a:pt x="60" y="60"/>
                      </a:lnTo>
                      <a:lnTo>
                        <a:pt x="46" y="66"/>
                      </a:lnTo>
                      <a:lnTo>
                        <a:pt x="36" y="66"/>
                      </a:lnTo>
                      <a:lnTo>
                        <a:pt x="28" y="64"/>
                      </a:lnTo>
                      <a:lnTo>
                        <a:pt x="22" y="58"/>
                      </a:lnTo>
                      <a:lnTo>
                        <a:pt x="18" y="50"/>
                      </a:lnTo>
                      <a:lnTo>
                        <a:pt x="14" y="42"/>
                      </a:lnTo>
                      <a:lnTo>
                        <a:pt x="12" y="32"/>
                      </a:lnTo>
                      <a:lnTo>
                        <a:pt x="8" y="22"/>
                      </a:lnTo>
                      <a:lnTo>
                        <a:pt x="4" y="12"/>
                      </a:lnTo>
                      <a:lnTo>
                        <a:pt x="0" y="4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4" y="6"/>
                      </a:lnTo>
                      <a:lnTo>
                        <a:pt x="42" y="4"/>
                      </a:lnTo>
                      <a:lnTo>
                        <a:pt x="50" y="2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6" y="0"/>
                      </a:lnTo>
                      <a:lnTo>
                        <a:pt x="86" y="2"/>
                      </a:lnTo>
                      <a:lnTo>
                        <a:pt x="96" y="4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341"/>
                <p:cNvSpPr>
                  <a:spLocks/>
                </p:cNvSpPr>
                <p:nvPr/>
              </p:nvSpPr>
              <p:spPr bwMode="auto">
                <a:xfrm>
                  <a:off x="3556" y="4088"/>
                  <a:ext cx="56" cy="36"/>
                </a:xfrm>
                <a:custGeom>
                  <a:avLst/>
                  <a:gdLst>
                    <a:gd name="T0" fmla="*/ 48 w 56"/>
                    <a:gd name="T1" fmla="*/ 0 h 36"/>
                    <a:gd name="T2" fmla="*/ 48 w 56"/>
                    <a:gd name="T3" fmla="*/ 2 h 36"/>
                    <a:gd name="T4" fmla="*/ 48 w 56"/>
                    <a:gd name="T5" fmla="*/ 6 h 36"/>
                    <a:gd name="T6" fmla="*/ 48 w 56"/>
                    <a:gd name="T7" fmla="*/ 8 h 36"/>
                    <a:gd name="T8" fmla="*/ 48 w 56"/>
                    <a:gd name="T9" fmla="*/ 12 h 36"/>
                    <a:gd name="T10" fmla="*/ 48 w 56"/>
                    <a:gd name="T11" fmla="*/ 16 h 36"/>
                    <a:gd name="T12" fmla="*/ 48 w 56"/>
                    <a:gd name="T13" fmla="*/ 18 h 36"/>
                    <a:gd name="T14" fmla="*/ 48 w 56"/>
                    <a:gd name="T15" fmla="*/ 22 h 36"/>
                    <a:gd name="T16" fmla="*/ 50 w 56"/>
                    <a:gd name="T17" fmla="*/ 24 h 36"/>
                    <a:gd name="T18" fmla="*/ 52 w 56"/>
                    <a:gd name="T19" fmla="*/ 26 h 36"/>
                    <a:gd name="T20" fmla="*/ 56 w 56"/>
                    <a:gd name="T21" fmla="*/ 28 h 36"/>
                    <a:gd name="T22" fmla="*/ 50 w 56"/>
                    <a:gd name="T23" fmla="*/ 32 h 36"/>
                    <a:gd name="T24" fmla="*/ 46 w 56"/>
                    <a:gd name="T25" fmla="*/ 34 h 36"/>
                    <a:gd name="T26" fmla="*/ 40 w 56"/>
                    <a:gd name="T27" fmla="*/ 36 h 36"/>
                    <a:gd name="T28" fmla="*/ 34 w 56"/>
                    <a:gd name="T29" fmla="*/ 36 h 36"/>
                    <a:gd name="T30" fmla="*/ 28 w 56"/>
                    <a:gd name="T31" fmla="*/ 36 h 36"/>
                    <a:gd name="T32" fmla="*/ 22 w 56"/>
                    <a:gd name="T33" fmla="*/ 36 h 36"/>
                    <a:gd name="T34" fmla="*/ 16 w 56"/>
                    <a:gd name="T35" fmla="*/ 36 h 36"/>
                    <a:gd name="T36" fmla="*/ 10 w 56"/>
                    <a:gd name="T37" fmla="*/ 36 h 36"/>
                    <a:gd name="T38" fmla="*/ 4 w 56"/>
                    <a:gd name="T39" fmla="*/ 36 h 36"/>
                    <a:gd name="T40" fmla="*/ 0 w 56"/>
                    <a:gd name="T41" fmla="*/ 36 h 36"/>
                    <a:gd name="T42" fmla="*/ 0 w 56"/>
                    <a:gd name="T43" fmla="*/ 0 h 36"/>
                    <a:gd name="T44" fmla="*/ 48 w 56"/>
                    <a:gd name="T45" fmla="*/ 0 h 36"/>
                    <a:gd name="T46" fmla="*/ 48 w 56"/>
                    <a:gd name="T4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6" h="36">
                      <a:moveTo>
                        <a:pt x="48" y="0"/>
                      </a:moveTo>
                      <a:lnTo>
                        <a:pt x="48" y="2"/>
                      </a:lnTo>
                      <a:lnTo>
                        <a:pt x="48" y="6"/>
                      </a:lnTo>
                      <a:lnTo>
                        <a:pt x="48" y="8"/>
                      </a:lnTo>
                      <a:lnTo>
                        <a:pt x="48" y="12"/>
                      </a:lnTo>
                      <a:lnTo>
                        <a:pt x="48" y="16"/>
                      </a:lnTo>
                      <a:lnTo>
                        <a:pt x="48" y="18"/>
                      </a:lnTo>
                      <a:lnTo>
                        <a:pt x="48" y="22"/>
                      </a:lnTo>
                      <a:lnTo>
                        <a:pt x="50" y="24"/>
                      </a:lnTo>
                      <a:lnTo>
                        <a:pt x="52" y="26"/>
                      </a:lnTo>
                      <a:lnTo>
                        <a:pt x="56" y="28"/>
                      </a:lnTo>
                      <a:lnTo>
                        <a:pt x="50" y="32"/>
                      </a:lnTo>
                      <a:lnTo>
                        <a:pt x="46" y="34"/>
                      </a:lnTo>
                      <a:lnTo>
                        <a:pt x="40" y="36"/>
                      </a:lnTo>
                      <a:lnTo>
                        <a:pt x="34" y="36"/>
                      </a:lnTo>
                      <a:lnTo>
                        <a:pt x="28" y="36"/>
                      </a:lnTo>
                      <a:lnTo>
                        <a:pt x="22" y="36"/>
                      </a:lnTo>
                      <a:lnTo>
                        <a:pt x="16" y="36"/>
                      </a:lnTo>
                      <a:lnTo>
                        <a:pt x="10" y="36"/>
                      </a:lnTo>
                      <a:lnTo>
                        <a:pt x="4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342"/>
                <p:cNvSpPr>
                  <a:spLocks/>
                </p:cNvSpPr>
                <p:nvPr/>
              </p:nvSpPr>
              <p:spPr bwMode="auto">
                <a:xfrm>
                  <a:off x="3350" y="4092"/>
                  <a:ext cx="78" cy="72"/>
                </a:xfrm>
                <a:custGeom>
                  <a:avLst/>
                  <a:gdLst>
                    <a:gd name="T0" fmla="*/ 62 w 78"/>
                    <a:gd name="T1" fmla="*/ 4 h 72"/>
                    <a:gd name="T2" fmla="*/ 54 w 78"/>
                    <a:gd name="T3" fmla="*/ 10 h 72"/>
                    <a:gd name="T4" fmla="*/ 50 w 78"/>
                    <a:gd name="T5" fmla="*/ 16 h 72"/>
                    <a:gd name="T6" fmla="*/ 50 w 78"/>
                    <a:gd name="T7" fmla="*/ 22 h 72"/>
                    <a:gd name="T8" fmla="*/ 54 w 78"/>
                    <a:gd name="T9" fmla="*/ 28 h 72"/>
                    <a:gd name="T10" fmla="*/ 60 w 78"/>
                    <a:gd name="T11" fmla="*/ 32 h 72"/>
                    <a:gd name="T12" fmla="*/ 66 w 78"/>
                    <a:gd name="T13" fmla="*/ 38 h 72"/>
                    <a:gd name="T14" fmla="*/ 72 w 78"/>
                    <a:gd name="T15" fmla="*/ 42 h 72"/>
                    <a:gd name="T16" fmla="*/ 76 w 78"/>
                    <a:gd name="T17" fmla="*/ 48 h 72"/>
                    <a:gd name="T18" fmla="*/ 78 w 78"/>
                    <a:gd name="T19" fmla="*/ 54 h 72"/>
                    <a:gd name="T20" fmla="*/ 78 w 78"/>
                    <a:gd name="T21" fmla="*/ 60 h 72"/>
                    <a:gd name="T22" fmla="*/ 70 w 78"/>
                    <a:gd name="T23" fmla="*/ 62 h 72"/>
                    <a:gd name="T24" fmla="*/ 64 w 78"/>
                    <a:gd name="T25" fmla="*/ 64 h 72"/>
                    <a:gd name="T26" fmla="*/ 56 w 78"/>
                    <a:gd name="T27" fmla="*/ 66 h 72"/>
                    <a:gd name="T28" fmla="*/ 48 w 78"/>
                    <a:gd name="T29" fmla="*/ 68 h 72"/>
                    <a:gd name="T30" fmla="*/ 42 w 78"/>
                    <a:gd name="T31" fmla="*/ 70 h 72"/>
                    <a:gd name="T32" fmla="*/ 34 w 78"/>
                    <a:gd name="T33" fmla="*/ 70 h 72"/>
                    <a:gd name="T34" fmla="*/ 26 w 78"/>
                    <a:gd name="T35" fmla="*/ 72 h 72"/>
                    <a:gd name="T36" fmla="*/ 18 w 78"/>
                    <a:gd name="T37" fmla="*/ 72 h 72"/>
                    <a:gd name="T38" fmla="*/ 10 w 78"/>
                    <a:gd name="T39" fmla="*/ 72 h 72"/>
                    <a:gd name="T40" fmla="*/ 2 w 78"/>
                    <a:gd name="T41" fmla="*/ 72 h 72"/>
                    <a:gd name="T42" fmla="*/ 0 w 78"/>
                    <a:gd name="T43" fmla="*/ 60 h 72"/>
                    <a:gd name="T44" fmla="*/ 0 w 78"/>
                    <a:gd name="T45" fmla="*/ 46 h 72"/>
                    <a:gd name="T46" fmla="*/ 2 w 78"/>
                    <a:gd name="T47" fmla="*/ 36 h 72"/>
                    <a:gd name="T48" fmla="*/ 4 w 78"/>
                    <a:gd name="T49" fmla="*/ 24 h 72"/>
                    <a:gd name="T50" fmla="*/ 10 w 78"/>
                    <a:gd name="T51" fmla="*/ 16 h 72"/>
                    <a:gd name="T52" fmla="*/ 16 w 78"/>
                    <a:gd name="T53" fmla="*/ 8 h 72"/>
                    <a:gd name="T54" fmla="*/ 24 w 78"/>
                    <a:gd name="T55" fmla="*/ 4 h 72"/>
                    <a:gd name="T56" fmla="*/ 34 w 78"/>
                    <a:gd name="T57" fmla="*/ 0 h 72"/>
                    <a:gd name="T58" fmla="*/ 48 w 78"/>
                    <a:gd name="T59" fmla="*/ 2 h 72"/>
                    <a:gd name="T60" fmla="*/ 62 w 78"/>
                    <a:gd name="T61" fmla="*/ 4 h 72"/>
                    <a:gd name="T62" fmla="*/ 62 w 78"/>
                    <a:gd name="T63" fmla="*/ 4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8" h="72">
                      <a:moveTo>
                        <a:pt x="62" y="4"/>
                      </a:moveTo>
                      <a:lnTo>
                        <a:pt x="54" y="10"/>
                      </a:lnTo>
                      <a:lnTo>
                        <a:pt x="50" y="16"/>
                      </a:lnTo>
                      <a:lnTo>
                        <a:pt x="50" y="22"/>
                      </a:lnTo>
                      <a:lnTo>
                        <a:pt x="54" y="28"/>
                      </a:lnTo>
                      <a:lnTo>
                        <a:pt x="60" y="32"/>
                      </a:lnTo>
                      <a:lnTo>
                        <a:pt x="66" y="38"/>
                      </a:lnTo>
                      <a:lnTo>
                        <a:pt x="72" y="42"/>
                      </a:lnTo>
                      <a:lnTo>
                        <a:pt x="76" y="48"/>
                      </a:lnTo>
                      <a:lnTo>
                        <a:pt x="78" y="54"/>
                      </a:lnTo>
                      <a:lnTo>
                        <a:pt x="78" y="60"/>
                      </a:lnTo>
                      <a:lnTo>
                        <a:pt x="70" y="62"/>
                      </a:lnTo>
                      <a:lnTo>
                        <a:pt x="64" y="64"/>
                      </a:lnTo>
                      <a:lnTo>
                        <a:pt x="56" y="66"/>
                      </a:lnTo>
                      <a:lnTo>
                        <a:pt x="48" y="68"/>
                      </a:lnTo>
                      <a:lnTo>
                        <a:pt x="42" y="70"/>
                      </a:lnTo>
                      <a:lnTo>
                        <a:pt x="34" y="70"/>
                      </a:lnTo>
                      <a:lnTo>
                        <a:pt x="26" y="72"/>
                      </a:lnTo>
                      <a:lnTo>
                        <a:pt x="18" y="72"/>
                      </a:lnTo>
                      <a:lnTo>
                        <a:pt x="10" y="72"/>
                      </a:lnTo>
                      <a:lnTo>
                        <a:pt x="2" y="72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2" y="36"/>
                      </a:lnTo>
                      <a:lnTo>
                        <a:pt x="4" y="24"/>
                      </a:lnTo>
                      <a:lnTo>
                        <a:pt x="10" y="16"/>
                      </a:lnTo>
                      <a:lnTo>
                        <a:pt x="16" y="8"/>
                      </a:lnTo>
                      <a:lnTo>
                        <a:pt x="24" y="4"/>
                      </a:lnTo>
                      <a:lnTo>
                        <a:pt x="34" y="0"/>
                      </a:lnTo>
                      <a:lnTo>
                        <a:pt x="48" y="2"/>
                      </a:lnTo>
                      <a:lnTo>
                        <a:pt x="62" y="4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" name="Freeform 343"/>
                <p:cNvSpPr>
                  <a:spLocks/>
                </p:cNvSpPr>
                <p:nvPr/>
              </p:nvSpPr>
              <p:spPr bwMode="auto">
                <a:xfrm>
                  <a:off x="1980" y="4104"/>
                  <a:ext cx="28" cy="80"/>
                </a:xfrm>
                <a:custGeom>
                  <a:avLst/>
                  <a:gdLst>
                    <a:gd name="T0" fmla="*/ 28 w 28"/>
                    <a:gd name="T1" fmla="*/ 68 h 80"/>
                    <a:gd name="T2" fmla="*/ 20 w 28"/>
                    <a:gd name="T3" fmla="*/ 80 h 80"/>
                    <a:gd name="T4" fmla="*/ 10 w 28"/>
                    <a:gd name="T5" fmla="*/ 74 h 80"/>
                    <a:gd name="T6" fmla="*/ 4 w 28"/>
                    <a:gd name="T7" fmla="*/ 68 h 80"/>
                    <a:gd name="T8" fmla="*/ 2 w 28"/>
                    <a:gd name="T9" fmla="*/ 62 h 80"/>
                    <a:gd name="T10" fmla="*/ 0 w 28"/>
                    <a:gd name="T11" fmla="*/ 54 h 80"/>
                    <a:gd name="T12" fmla="*/ 0 w 28"/>
                    <a:gd name="T13" fmla="*/ 44 h 80"/>
                    <a:gd name="T14" fmla="*/ 0 w 28"/>
                    <a:gd name="T15" fmla="*/ 36 h 80"/>
                    <a:gd name="T16" fmla="*/ 0 w 28"/>
                    <a:gd name="T17" fmla="*/ 26 h 80"/>
                    <a:gd name="T18" fmla="*/ 2 w 28"/>
                    <a:gd name="T19" fmla="*/ 18 h 80"/>
                    <a:gd name="T20" fmla="*/ 2 w 28"/>
                    <a:gd name="T21" fmla="*/ 8 h 80"/>
                    <a:gd name="T22" fmla="*/ 0 w 28"/>
                    <a:gd name="T23" fmla="*/ 0 h 80"/>
                    <a:gd name="T24" fmla="*/ 6 w 28"/>
                    <a:gd name="T25" fmla="*/ 4 h 80"/>
                    <a:gd name="T26" fmla="*/ 12 w 28"/>
                    <a:gd name="T27" fmla="*/ 8 h 80"/>
                    <a:gd name="T28" fmla="*/ 18 w 28"/>
                    <a:gd name="T29" fmla="*/ 14 h 80"/>
                    <a:gd name="T30" fmla="*/ 22 w 28"/>
                    <a:gd name="T31" fmla="*/ 20 h 80"/>
                    <a:gd name="T32" fmla="*/ 24 w 28"/>
                    <a:gd name="T33" fmla="*/ 26 h 80"/>
                    <a:gd name="T34" fmla="*/ 26 w 28"/>
                    <a:gd name="T35" fmla="*/ 34 h 80"/>
                    <a:gd name="T36" fmla="*/ 28 w 28"/>
                    <a:gd name="T37" fmla="*/ 42 h 80"/>
                    <a:gd name="T38" fmla="*/ 28 w 28"/>
                    <a:gd name="T39" fmla="*/ 52 h 80"/>
                    <a:gd name="T40" fmla="*/ 28 w 28"/>
                    <a:gd name="T41" fmla="*/ 60 h 80"/>
                    <a:gd name="T42" fmla="*/ 28 w 28"/>
                    <a:gd name="T43" fmla="*/ 68 h 80"/>
                    <a:gd name="T44" fmla="*/ 28 w 28"/>
                    <a:gd name="T45" fmla="*/ 68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80">
                      <a:moveTo>
                        <a:pt x="28" y="68"/>
                      </a:moveTo>
                      <a:lnTo>
                        <a:pt x="20" y="80"/>
                      </a:lnTo>
                      <a:lnTo>
                        <a:pt x="10" y="74"/>
                      </a:lnTo>
                      <a:lnTo>
                        <a:pt x="4" y="68"/>
                      </a:lnTo>
                      <a:lnTo>
                        <a:pt x="2" y="62"/>
                      </a:lnTo>
                      <a:lnTo>
                        <a:pt x="0" y="54"/>
                      </a:lnTo>
                      <a:lnTo>
                        <a:pt x="0" y="44"/>
                      </a:lnTo>
                      <a:lnTo>
                        <a:pt x="0" y="36"/>
                      </a:lnTo>
                      <a:lnTo>
                        <a:pt x="0" y="26"/>
                      </a:lnTo>
                      <a:lnTo>
                        <a:pt x="2" y="18"/>
                      </a:lnTo>
                      <a:lnTo>
                        <a:pt x="2" y="8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2" y="8"/>
                      </a:lnTo>
                      <a:lnTo>
                        <a:pt x="18" y="14"/>
                      </a:lnTo>
                      <a:lnTo>
                        <a:pt x="22" y="20"/>
                      </a:lnTo>
                      <a:lnTo>
                        <a:pt x="24" y="26"/>
                      </a:lnTo>
                      <a:lnTo>
                        <a:pt x="26" y="34"/>
                      </a:lnTo>
                      <a:lnTo>
                        <a:pt x="28" y="42"/>
                      </a:lnTo>
                      <a:lnTo>
                        <a:pt x="28" y="52"/>
                      </a:lnTo>
                      <a:lnTo>
                        <a:pt x="28" y="60"/>
                      </a:lnTo>
                      <a:lnTo>
                        <a:pt x="28" y="68"/>
                      </a:lnTo>
                      <a:lnTo>
                        <a:pt x="28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" name="Freeform 344"/>
                <p:cNvSpPr>
                  <a:spLocks/>
                </p:cNvSpPr>
                <p:nvPr/>
              </p:nvSpPr>
              <p:spPr bwMode="auto">
                <a:xfrm>
                  <a:off x="2988" y="4104"/>
                  <a:ext cx="336" cy="112"/>
                </a:xfrm>
                <a:custGeom>
                  <a:avLst/>
                  <a:gdLst>
                    <a:gd name="T0" fmla="*/ 326 w 336"/>
                    <a:gd name="T1" fmla="*/ 68 h 112"/>
                    <a:gd name="T2" fmla="*/ 308 w 336"/>
                    <a:gd name="T3" fmla="*/ 68 h 112"/>
                    <a:gd name="T4" fmla="*/ 290 w 336"/>
                    <a:gd name="T5" fmla="*/ 70 h 112"/>
                    <a:gd name="T6" fmla="*/ 276 w 336"/>
                    <a:gd name="T7" fmla="*/ 64 h 112"/>
                    <a:gd name="T8" fmla="*/ 268 w 336"/>
                    <a:gd name="T9" fmla="*/ 52 h 112"/>
                    <a:gd name="T10" fmla="*/ 268 w 336"/>
                    <a:gd name="T11" fmla="*/ 38 h 112"/>
                    <a:gd name="T12" fmla="*/ 268 w 336"/>
                    <a:gd name="T13" fmla="*/ 34 h 112"/>
                    <a:gd name="T14" fmla="*/ 266 w 336"/>
                    <a:gd name="T15" fmla="*/ 28 h 112"/>
                    <a:gd name="T16" fmla="*/ 264 w 336"/>
                    <a:gd name="T17" fmla="*/ 24 h 112"/>
                    <a:gd name="T18" fmla="*/ 262 w 336"/>
                    <a:gd name="T19" fmla="*/ 22 h 112"/>
                    <a:gd name="T20" fmla="*/ 250 w 336"/>
                    <a:gd name="T21" fmla="*/ 32 h 112"/>
                    <a:gd name="T22" fmla="*/ 242 w 336"/>
                    <a:gd name="T23" fmla="*/ 52 h 112"/>
                    <a:gd name="T24" fmla="*/ 236 w 336"/>
                    <a:gd name="T25" fmla="*/ 68 h 112"/>
                    <a:gd name="T26" fmla="*/ 226 w 336"/>
                    <a:gd name="T27" fmla="*/ 80 h 112"/>
                    <a:gd name="T28" fmla="*/ 202 w 336"/>
                    <a:gd name="T29" fmla="*/ 86 h 112"/>
                    <a:gd name="T30" fmla="*/ 180 w 336"/>
                    <a:gd name="T31" fmla="*/ 82 h 112"/>
                    <a:gd name="T32" fmla="*/ 176 w 336"/>
                    <a:gd name="T33" fmla="*/ 66 h 112"/>
                    <a:gd name="T34" fmla="*/ 170 w 336"/>
                    <a:gd name="T35" fmla="*/ 50 h 112"/>
                    <a:gd name="T36" fmla="*/ 162 w 336"/>
                    <a:gd name="T37" fmla="*/ 34 h 112"/>
                    <a:gd name="T38" fmla="*/ 152 w 336"/>
                    <a:gd name="T39" fmla="*/ 24 h 112"/>
                    <a:gd name="T40" fmla="*/ 136 w 336"/>
                    <a:gd name="T41" fmla="*/ 88 h 112"/>
                    <a:gd name="T42" fmla="*/ 104 w 336"/>
                    <a:gd name="T43" fmla="*/ 86 h 112"/>
                    <a:gd name="T44" fmla="*/ 104 w 336"/>
                    <a:gd name="T45" fmla="*/ 82 h 112"/>
                    <a:gd name="T46" fmla="*/ 102 w 336"/>
                    <a:gd name="T47" fmla="*/ 76 h 112"/>
                    <a:gd name="T48" fmla="*/ 100 w 336"/>
                    <a:gd name="T49" fmla="*/ 72 h 112"/>
                    <a:gd name="T50" fmla="*/ 98 w 336"/>
                    <a:gd name="T51" fmla="*/ 70 h 112"/>
                    <a:gd name="T52" fmla="*/ 86 w 336"/>
                    <a:gd name="T53" fmla="*/ 70 h 112"/>
                    <a:gd name="T54" fmla="*/ 74 w 336"/>
                    <a:gd name="T55" fmla="*/ 80 h 112"/>
                    <a:gd name="T56" fmla="*/ 66 w 336"/>
                    <a:gd name="T57" fmla="*/ 96 h 112"/>
                    <a:gd name="T58" fmla="*/ 56 w 336"/>
                    <a:gd name="T59" fmla="*/ 108 h 112"/>
                    <a:gd name="T60" fmla="*/ 40 w 336"/>
                    <a:gd name="T61" fmla="*/ 112 h 112"/>
                    <a:gd name="T62" fmla="*/ 0 w 336"/>
                    <a:gd name="T63" fmla="*/ 40 h 112"/>
                    <a:gd name="T64" fmla="*/ 64 w 336"/>
                    <a:gd name="T65" fmla="*/ 26 h 112"/>
                    <a:gd name="T66" fmla="*/ 130 w 336"/>
                    <a:gd name="T67" fmla="*/ 18 h 112"/>
                    <a:gd name="T68" fmla="*/ 196 w 336"/>
                    <a:gd name="T69" fmla="*/ 12 h 112"/>
                    <a:gd name="T70" fmla="*/ 262 w 336"/>
                    <a:gd name="T71" fmla="*/ 6 h 112"/>
                    <a:gd name="T72" fmla="*/ 328 w 336"/>
                    <a:gd name="T73" fmla="*/ 0 h 112"/>
                    <a:gd name="T74" fmla="*/ 336 w 336"/>
                    <a:gd name="T75" fmla="*/ 68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6" h="112">
                      <a:moveTo>
                        <a:pt x="336" y="68"/>
                      </a:moveTo>
                      <a:lnTo>
                        <a:pt x="326" y="68"/>
                      </a:lnTo>
                      <a:lnTo>
                        <a:pt x="318" y="68"/>
                      </a:lnTo>
                      <a:lnTo>
                        <a:pt x="308" y="68"/>
                      </a:lnTo>
                      <a:lnTo>
                        <a:pt x="298" y="70"/>
                      </a:lnTo>
                      <a:lnTo>
                        <a:pt x="290" y="70"/>
                      </a:lnTo>
                      <a:lnTo>
                        <a:pt x="282" y="68"/>
                      </a:lnTo>
                      <a:lnTo>
                        <a:pt x="276" y="64"/>
                      </a:lnTo>
                      <a:lnTo>
                        <a:pt x="270" y="60"/>
                      </a:lnTo>
                      <a:lnTo>
                        <a:pt x="268" y="52"/>
                      </a:lnTo>
                      <a:lnTo>
                        <a:pt x="268" y="40"/>
                      </a:lnTo>
                      <a:lnTo>
                        <a:pt x="268" y="38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8" y="30"/>
                      </a:lnTo>
                      <a:lnTo>
                        <a:pt x="266" y="28"/>
                      </a:lnTo>
                      <a:lnTo>
                        <a:pt x="266" y="26"/>
                      </a:lnTo>
                      <a:lnTo>
                        <a:pt x="264" y="24"/>
                      </a:lnTo>
                      <a:lnTo>
                        <a:pt x="262" y="24"/>
                      </a:lnTo>
                      <a:lnTo>
                        <a:pt x="262" y="22"/>
                      </a:lnTo>
                      <a:lnTo>
                        <a:pt x="260" y="20"/>
                      </a:lnTo>
                      <a:lnTo>
                        <a:pt x="250" y="32"/>
                      </a:lnTo>
                      <a:lnTo>
                        <a:pt x="244" y="42"/>
                      </a:lnTo>
                      <a:lnTo>
                        <a:pt x="242" y="52"/>
                      </a:lnTo>
                      <a:lnTo>
                        <a:pt x="238" y="60"/>
                      </a:lnTo>
                      <a:lnTo>
                        <a:pt x="236" y="68"/>
                      </a:lnTo>
                      <a:lnTo>
                        <a:pt x="232" y="74"/>
                      </a:lnTo>
                      <a:lnTo>
                        <a:pt x="226" y="80"/>
                      </a:lnTo>
                      <a:lnTo>
                        <a:pt x="216" y="84"/>
                      </a:lnTo>
                      <a:lnTo>
                        <a:pt x="202" y="86"/>
                      </a:lnTo>
                      <a:lnTo>
                        <a:pt x="184" y="88"/>
                      </a:lnTo>
                      <a:lnTo>
                        <a:pt x="180" y="82"/>
                      </a:lnTo>
                      <a:lnTo>
                        <a:pt x="178" y="74"/>
                      </a:lnTo>
                      <a:lnTo>
                        <a:pt x="176" y="66"/>
                      </a:lnTo>
                      <a:lnTo>
                        <a:pt x="172" y="58"/>
                      </a:lnTo>
                      <a:lnTo>
                        <a:pt x="170" y="50"/>
                      </a:lnTo>
                      <a:lnTo>
                        <a:pt x="166" y="42"/>
                      </a:lnTo>
                      <a:lnTo>
                        <a:pt x="162" y="34"/>
                      </a:lnTo>
                      <a:lnTo>
                        <a:pt x="158" y="28"/>
                      </a:lnTo>
                      <a:lnTo>
                        <a:pt x="152" y="24"/>
                      </a:lnTo>
                      <a:lnTo>
                        <a:pt x="144" y="20"/>
                      </a:lnTo>
                      <a:lnTo>
                        <a:pt x="136" y="88"/>
                      </a:lnTo>
                      <a:lnTo>
                        <a:pt x="104" y="88"/>
                      </a:lnTo>
                      <a:lnTo>
                        <a:pt x="104" y="86"/>
                      </a:lnTo>
                      <a:lnTo>
                        <a:pt x="104" y="84"/>
                      </a:lnTo>
                      <a:lnTo>
                        <a:pt x="104" y="82"/>
                      </a:lnTo>
                      <a:lnTo>
                        <a:pt x="104" y="78"/>
                      </a:lnTo>
                      <a:lnTo>
                        <a:pt x="102" y="76"/>
                      </a:lnTo>
                      <a:lnTo>
                        <a:pt x="102" y="74"/>
                      </a:lnTo>
                      <a:lnTo>
                        <a:pt x="100" y="72"/>
                      </a:lnTo>
                      <a:lnTo>
                        <a:pt x="98" y="72"/>
                      </a:lnTo>
                      <a:lnTo>
                        <a:pt x="98" y="70"/>
                      </a:lnTo>
                      <a:lnTo>
                        <a:pt x="96" y="68"/>
                      </a:lnTo>
                      <a:lnTo>
                        <a:pt x="86" y="70"/>
                      </a:lnTo>
                      <a:lnTo>
                        <a:pt x="80" y="74"/>
                      </a:lnTo>
                      <a:lnTo>
                        <a:pt x="74" y="80"/>
                      </a:lnTo>
                      <a:lnTo>
                        <a:pt x="70" y="88"/>
                      </a:lnTo>
                      <a:lnTo>
                        <a:pt x="66" y="96"/>
                      </a:lnTo>
                      <a:lnTo>
                        <a:pt x="62" y="102"/>
                      </a:lnTo>
                      <a:lnTo>
                        <a:pt x="56" y="108"/>
                      </a:lnTo>
                      <a:lnTo>
                        <a:pt x="50" y="112"/>
                      </a:lnTo>
                      <a:lnTo>
                        <a:pt x="40" y="112"/>
                      </a:lnTo>
                      <a:lnTo>
                        <a:pt x="28" y="108"/>
                      </a:lnTo>
                      <a:lnTo>
                        <a:pt x="0" y="40"/>
                      </a:lnTo>
                      <a:lnTo>
                        <a:pt x="32" y="32"/>
                      </a:lnTo>
                      <a:lnTo>
                        <a:pt x="64" y="26"/>
                      </a:lnTo>
                      <a:lnTo>
                        <a:pt x="96" y="22"/>
                      </a:lnTo>
                      <a:lnTo>
                        <a:pt x="130" y="18"/>
                      </a:lnTo>
                      <a:lnTo>
                        <a:pt x="162" y="14"/>
                      </a:lnTo>
                      <a:lnTo>
                        <a:pt x="196" y="12"/>
                      </a:lnTo>
                      <a:lnTo>
                        <a:pt x="228" y="8"/>
                      </a:lnTo>
                      <a:lnTo>
                        <a:pt x="262" y="6"/>
                      </a:lnTo>
                      <a:lnTo>
                        <a:pt x="296" y="4"/>
                      </a:lnTo>
                      <a:lnTo>
                        <a:pt x="328" y="0"/>
                      </a:lnTo>
                      <a:lnTo>
                        <a:pt x="336" y="68"/>
                      </a:lnTo>
                      <a:lnTo>
                        <a:pt x="336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345"/>
                <p:cNvSpPr>
                  <a:spLocks/>
                </p:cNvSpPr>
                <p:nvPr/>
              </p:nvSpPr>
              <p:spPr bwMode="auto">
                <a:xfrm>
                  <a:off x="2056" y="4116"/>
                  <a:ext cx="24" cy="84"/>
                </a:xfrm>
                <a:custGeom>
                  <a:avLst/>
                  <a:gdLst>
                    <a:gd name="T0" fmla="*/ 20 w 24"/>
                    <a:gd name="T1" fmla="*/ 84 h 84"/>
                    <a:gd name="T2" fmla="*/ 12 w 24"/>
                    <a:gd name="T3" fmla="*/ 76 h 84"/>
                    <a:gd name="T4" fmla="*/ 6 w 24"/>
                    <a:gd name="T5" fmla="*/ 68 h 84"/>
                    <a:gd name="T6" fmla="*/ 2 w 24"/>
                    <a:gd name="T7" fmla="*/ 62 h 84"/>
                    <a:gd name="T8" fmla="*/ 0 w 24"/>
                    <a:gd name="T9" fmla="*/ 56 h 84"/>
                    <a:gd name="T10" fmla="*/ 0 w 24"/>
                    <a:gd name="T11" fmla="*/ 48 h 84"/>
                    <a:gd name="T12" fmla="*/ 0 w 24"/>
                    <a:gd name="T13" fmla="*/ 40 h 84"/>
                    <a:gd name="T14" fmla="*/ 2 w 24"/>
                    <a:gd name="T15" fmla="*/ 32 h 84"/>
                    <a:gd name="T16" fmla="*/ 4 w 24"/>
                    <a:gd name="T17" fmla="*/ 24 h 84"/>
                    <a:gd name="T18" fmla="*/ 8 w 24"/>
                    <a:gd name="T19" fmla="*/ 12 h 84"/>
                    <a:gd name="T20" fmla="*/ 12 w 24"/>
                    <a:gd name="T21" fmla="*/ 0 h 84"/>
                    <a:gd name="T22" fmla="*/ 18 w 24"/>
                    <a:gd name="T23" fmla="*/ 8 h 84"/>
                    <a:gd name="T24" fmla="*/ 22 w 24"/>
                    <a:gd name="T25" fmla="*/ 16 h 84"/>
                    <a:gd name="T26" fmla="*/ 24 w 24"/>
                    <a:gd name="T27" fmla="*/ 26 h 84"/>
                    <a:gd name="T28" fmla="*/ 24 w 24"/>
                    <a:gd name="T29" fmla="*/ 34 h 84"/>
                    <a:gd name="T30" fmla="*/ 24 w 24"/>
                    <a:gd name="T31" fmla="*/ 42 h 84"/>
                    <a:gd name="T32" fmla="*/ 22 w 24"/>
                    <a:gd name="T33" fmla="*/ 50 h 84"/>
                    <a:gd name="T34" fmla="*/ 20 w 24"/>
                    <a:gd name="T35" fmla="*/ 58 h 84"/>
                    <a:gd name="T36" fmla="*/ 18 w 24"/>
                    <a:gd name="T37" fmla="*/ 68 h 84"/>
                    <a:gd name="T38" fmla="*/ 18 w 24"/>
                    <a:gd name="T39" fmla="*/ 76 h 84"/>
                    <a:gd name="T40" fmla="*/ 20 w 24"/>
                    <a:gd name="T41" fmla="*/ 84 h 84"/>
                    <a:gd name="T42" fmla="*/ 20 w 24"/>
                    <a:gd name="T43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84">
                      <a:moveTo>
                        <a:pt x="20" y="84"/>
                      </a:moveTo>
                      <a:lnTo>
                        <a:pt x="12" y="76"/>
                      </a:lnTo>
                      <a:lnTo>
                        <a:pt x="6" y="68"/>
                      </a:lnTo>
                      <a:lnTo>
                        <a:pt x="2" y="62"/>
                      </a:lnTo>
                      <a:lnTo>
                        <a:pt x="0" y="56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2" y="32"/>
                      </a:lnTo>
                      <a:lnTo>
                        <a:pt x="4" y="24"/>
                      </a:lnTo>
                      <a:lnTo>
                        <a:pt x="8" y="12"/>
                      </a:lnTo>
                      <a:lnTo>
                        <a:pt x="12" y="0"/>
                      </a:lnTo>
                      <a:lnTo>
                        <a:pt x="18" y="8"/>
                      </a:lnTo>
                      <a:lnTo>
                        <a:pt x="22" y="16"/>
                      </a:lnTo>
                      <a:lnTo>
                        <a:pt x="24" y="26"/>
                      </a:lnTo>
                      <a:lnTo>
                        <a:pt x="24" y="34"/>
                      </a:lnTo>
                      <a:lnTo>
                        <a:pt x="24" y="42"/>
                      </a:lnTo>
                      <a:lnTo>
                        <a:pt x="22" y="50"/>
                      </a:lnTo>
                      <a:lnTo>
                        <a:pt x="20" y="58"/>
                      </a:lnTo>
                      <a:lnTo>
                        <a:pt x="18" y="68"/>
                      </a:lnTo>
                      <a:lnTo>
                        <a:pt x="18" y="76"/>
                      </a:lnTo>
                      <a:lnTo>
                        <a:pt x="20" y="84"/>
                      </a:lnTo>
                      <a:lnTo>
                        <a:pt x="20" y="8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" name="Freeform 346"/>
                <p:cNvSpPr>
                  <a:spLocks/>
                </p:cNvSpPr>
                <p:nvPr/>
              </p:nvSpPr>
              <p:spPr bwMode="auto">
                <a:xfrm>
                  <a:off x="2344" y="4116"/>
                  <a:ext cx="384" cy="210"/>
                </a:xfrm>
                <a:custGeom>
                  <a:avLst/>
                  <a:gdLst>
                    <a:gd name="T0" fmla="*/ 350 w 384"/>
                    <a:gd name="T1" fmla="*/ 26 h 210"/>
                    <a:gd name="T2" fmla="*/ 286 w 384"/>
                    <a:gd name="T3" fmla="*/ 40 h 210"/>
                    <a:gd name="T4" fmla="*/ 226 w 384"/>
                    <a:gd name="T5" fmla="*/ 54 h 210"/>
                    <a:gd name="T6" fmla="*/ 170 w 384"/>
                    <a:gd name="T7" fmla="*/ 76 h 210"/>
                    <a:gd name="T8" fmla="*/ 116 w 384"/>
                    <a:gd name="T9" fmla="*/ 110 h 210"/>
                    <a:gd name="T10" fmla="*/ 102 w 384"/>
                    <a:gd name="T11" fmla="*/ 140 h 210"/>
                    <a:gd name="T12" fmla="*/ 128 w 384"/>
                    <a:gd name="T13" fmla="*/ 148 h 210"/>
                    <a:gd name="T14" fmla="*/ 152 w 384"/>
                    <a:gd name="T15" fmla="*/ 150 h 210"/>
                    <a:gd name="T16" fmla="*/ 174 w 384"/>
                    <a:gd name="T17" fmla="*/ 154 h 210"/>
                    <a:gd name="T18" fmla="*/ 198 w 384"/>
                    <a:gd name="T19" fmla="*/ 164 h 210"/>
                    <a:gd name="T20" fmla="*/ 212 w 384"/>
                    <a:gd name="T21" fmla="*/ 160 h 210"/>
                    <a:gd name="T22" fmla="*/ 218 w 384"/>
                    <a:gd name="T23" fmla="*/ 146 h 210"/>
                    <a:gd name="T24" fmla="*/ 234 w 384"/>
                    <a:gd name="T25" fmla="*/ 138 h 210"/>
                    <a:gd name="T26" fmla="*/ 254 w 384"/>
                    <a:gd name="T27" fmla="*/ 134 h 210"/>
                    <a:gd name="T28" fmla="*/ 272 w 384"/>
                    <a:gd name="T29" fmla="*/ 128 h 210"/>
                    <a:gd name="T30" fmla="*/ 308 w 384"/>
                    <a:gd name="T31" fmla="*/ 172 h 210"/>
                    <a:gd name="T32" fmla="*/ 274 w 384"/>
                    <a:gd name="T33" fmla="*/ 166 h 210"/>
                    <a:gd name="T34" fmla="*/ 270 w 384"/>
                    <a:gd name="T35" fmla="*/ 180 h 210"/>
                    <a:gd name="T36" fmla="*/ 250 w 384"/>
                    <a:gd name="T37" fmla="*/ 182 h 210"/>
                    <a:gd name="T38" fmla="*/ 224 w 384"/>
                    <a:gd name="T39" fmla="*/ 182 h 210"/>
                    <a:gd name="T40" fmla="*/ 200 w 384"/>
                    <a:gd name="T41" fmla="*/ 186 h 210"/>
                    <a:gd name="T42" fmla="*/ 164 w 384"/>
                    <a:gd name="T43" fmla="*/ 192 h 210"/>
                    <a:gd name="T44" fmla="*/ 164 w 384"/>
                    <a:gd name="T45" fmla="*/ 184 h 210"/>
                    <a:gd name="T46" fmla="*/ 160 w 384"/>
                    <a:gd name="T47" fmla="*/ 178 h 210"/>
                    <a:gd name="T48" fmla="*/ 156 w 384"/>
                    <a:gd name="T49" fmla="*/ 172 h 210"/>
                    <a:gd name="T50" fmla="*/ 150 w 384"/>
                    <a:gd name="T51" fmla="*/ 168 h 210"/>
                    <a:gd name="T52" fmla="*/ 144 w 384"/>
                    <a:gd name="T53" fmla="*/ 164 h 210"/>
                    <a:gd name="T54" fmla="*/ 136 w 384"/>
                    <a:gd name="T55" fmla="*/ 168 h 210"/>
                    <a:gd name="T56" fmla="*/ 134 w 384"/>
                    <a:gd name="T57" fmla="*/ 176 h 210"/>
                    <a:gd name="T58" fmla="*/ 134 w 384"/>
                    <a:gd name="T59" fmla="*/ 184 h 210"/>
                    <a:gd name="T60" fmla="*/ 136 w 384"/>
                    <a:gd name="T61" fmla="*/ 192 h 210"/>
                    <a:gd name="T62" fmla="*/ 136 w 384"/>
                    <a:gd name="T63" fmla="*/ 200 h 210"/>
                    <a:gd name="T64" fmla="*/ 106 w 384"/>
                    <a:gd name="T65" fmla="*/ 208 h 210"/>
                    <a:gd name="T66" fmla="*/ 76 w 384"/>
                    <a:gd name="T67" fmla="*/ 210 h 210"/>
                    <a:gd name="T68" fmla="*/ 46 w 384"/>
                    <a:gd name="T69" fmla="*/ 204 h 210"/>
                    <a:gd name="T70" fmla="*/ 20 w 384"/>
                    <a:gd name="T71" fmla="*/ 190 h 210"/>
                    <a:gd name="T72" fmla="*/ 0 w 384"/>
                    <a:gd name="T73" fmla="*/ 164 h 210"/>
                    <a:gd name="T74" fmla="*/ 40 w 384"/>
                    <a:gd name="T75" fmla="*/ 130 h 210"/>
                    <a:gd name="T76" fmla="*/ 80 w 384"/>
                    <a:gd name="T77" fmla="*/ 98 h 210"/>
                    <a:gd name="T78" fmla="*/ 122 w 384"/>
                    <a:gd name="T79" fmla="*/ 72 h 210"/>
                    <a:gd name="T80" fmla="*/ 166 w 384"/>
                    <a:gd name="T81" fmla="*/ 54 h 210"/>
                    <a:gd name="T82" fmla="*/ 212 w 384"/>
                    <a:gd name="T83" fmla="*/ 48 h 210"/>
                    <a:gd name="T84" fmla="*/ 242 w 384"/>
                    <a:gd name="T85" fmla="*/ 26 h 210"/>
                    <a:gd name="T86" fmla="*/ 276 w 384"/>
                    <a:gd name="T87" fmla="*/ 16 h 210"/>
                    <a:gd name="T88" fmla="*/ 312 w 384"/>
                    <a:gd name="T89" fmla="*/ 10 h 210"/>
                    <a:gd name="T90" fmla="*/ 348 w 384"/>
                    <a:gd name="T91" fmla="*/ 6 h 210"/>
                    <a:gd name="T92" fmla="*/ 384 w 384"/>
                    <a:gd name="T93" fmla="*/ 0 h 210"/>
                    <a:gd name="T94" fmla="*/ 384 w 384"/>
                    <a:gd name="T95" fmla="*/ 2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84" h="210">
                      <a:moveTo>
                        <a:pt x="384" y="20"/>
                      </a:moveTo>
                      <a:lnTo>
                        <a:pt x="350" y="26"/>
                      </a:lnTo>
                      <a:lnTo>
                        <a:pt x="318" y="32"/>
                      </a:lnTo>
                      <a:lnTo>
                        <a:pt x="286" y="40"/>
                      </a:lnTo>
                      <a:lnTo>
                        <a:pt x="256" y="46"/>
                      </a:lnTo>
                      <a:lnTo>
                        <a:pt x="226" y="54"/>
                      </a:lnTo>
                      <a:lnTo>
                        <a:pt x="198" y="64"/>
                      </a:lnTo>
                      <a:lnTo>
                        <a:pt x="170" y="76"/>
                      </a:lnTo>
                      <a:lnTo>
                        <a:pt x="142" y="90"/>
                      </a:lnTo>
                      <a:lnTo>
                        <a:pt x="116" y="110"/>
                      </a:lnTo>
                      <a:lnTo>
                        <a:pt x="88" y="132"/>
                      </a:lnTo>
                      <a:lnTo>
                        <a:pt x="102" y="140"/>
                      </a:lnTo>
                      <a:lnTo>
                        <a:pt x="114" y="146"/>
                      </a:lnTo>
                      <a:lnTo>
                        <a:pt x="128" y="148"/>
                      </a:lnTo>
                      <a:lnTo>
                        <a:pt x="140" y="150"/>
                      </a:lnTo>
                      <a:lnTo>
                        <a:pt x="152" y="150"/>
                      </a:lnTo>
                      <a:lnTo>
                        <a:pt x="162" y="152"/>
                      </a:lnTo>
                      <a:lnTo>
                        <a:pt x="174" y="154"/>
                      </a:lnTo>
                      <a:lnTo>
                        <a:pt x="186" y="158"/>
                      </a:lnTo>
                      <a:lnTo>
                        <a:pt x="198" y="164"/>
                      </a:lnTo>
                      <a:lnTo>
                        <a:pt x="212" y="172"/>
                      </a:lnTo>
                      <a:lnTo>
                        <a:pt x="212" y="160"/>
                      </a:lnTo>
                      <a:lnTo>
                        <a:pt x="214" y="152"/>
                      </a:lnTo>
                      <a:lnTo>
                        <a:pt x="218" y="146"/>
                      </a:lnTo>
                      <a:lnTo>
                        <a:pt x="226" y="140"/>
                      </a:lnTo>
                      <a:lnTo>
                        <a:pt x="234" y="138"/>
                      </a:lnTo>
                      <a:lnTo>
                        <a:pt x="244" y="136"/>
                      </a:lnTo>
                      <a:lnTo>
                        <a:pt x="254" y="134"/>
                      </a:lnTo>
                      <a:lnTo>
                        <a:pt x="262" y="132"/>
                      </a:lnTo>
                      <a:lnTo>
                        <a:pt x="272" y="128"/>
                      </a:lnTo>
                      <a:lnTo>
                        <a:pt x="280" y="124"/>
                      </a:lnTo>
                      <a:lnTo>
                        <a:pt x="308" y="172"/>
                      </a:lnTo>
                      <a:lnTo>
                        <a:pt x="268" y="152"/>
                      </a:lnTo>
                      <a:lnTo>
                        <a:pt x="274" y="166"/>
                      </a:lnTo>
                      <a:lnTo>
                        <a:pt x="274" y="174"/>
                      </a:lnTo>
                      <a:lnTo>
                        <a:pt x="270" y="180"/>
                      </a:lnTo>
                      <a:lnTo>
                        <a:pt x="262" y="182"/>
                      </a:lnTo>
                      <a:lnTo>
                        <a:pt x="250" y="182"/>
                      </a:lnTo>
                      <a:lnTo>
                        <a:pt x="238" y="182"/>
                      </a:lnTo>
                      <a:lnTo>
                        <a:pt x="224" y="182"/>
                      </a:lnTo>
                      <a:lnTo>
                        <a:pt x="212" y="184"/>
                      </a:lnTo>
                      <a:lnTo>
                        <a:pt x="200" y="186"/>
                      </a:lnTo>
                      <a:lnTo>
                        <a:pt x="192" y="192"/>
                      </a:lnTo>
                      <a:lnTo>
                        <a:pt x="164" y="192"/>
                      </a:lnTo>
                      <a:lnTo>
                        <a:pt x="164" y="188"/>
                      </a:lnTo>
                      <a:lnTo>
                        <a:pt x="164" y="184"/>
                      </a:lnTo>
                      <a:lnTo>
                        <a:pt x="162" y="180"/>
                      </a:lnTo>
                      <a:lnTo>
                        <a:pt x="160" y="178"/>
                      </a:lnTo>
                      <a:lnTo>
                        <a:pt x="158" y="176"/>
                      </a:lnTo>
                      <a:lnTo>
                        <a:pt x="156" y="172"/>
                      </a:lnTo>
                      <a:lnTo>
                        <a:pt x="152" y="170"/>
                      </a:lnTo>
                      <a:lnTo>
                        <a:pt x="150" y="168"/>
                      </a:lnTo>
                      <a:lnTo>
                        <a:pt x="146" y="166"/>
                      </a:lnTo>
                      <a:lnTo>
                        <a:pt x="144" y="164"/>
                      </a:lnTo>
                      <a:lnTo>
                        <a:pt x="140" y="166"/>
                      </a:lnTo>
                      <a:lnTo>
                        <a:pt x="136" y="168"/>
                      </a:lnTo>
                      <a:lnTo>
                        <a:pt x="136" y="172"/>
                      </a:lnTo>
                      <a:lnTo>
                        <a:pt x="134" y="176"/>
                      </a:lnTo>
                      <a:lnTo>
                        <a:pt x="134" y="180"/>
                      </a:lnTo>
                      <a:lnTo>
                        <a:pt x="134" y="184"/>
                      </a:lnTo>
                      <a:lnTo>
                        <a:pt x="134" y="188"/>
                      </a:lnTo>
                      <a:lnTo>
                        <a:pt x="136" y="192"/>
                      </a:lnTo>
                      <a:lnTo>
                        <a:pt x="136" y="196"/>
                      </a:lnTo>
                      <a:lnTo>
                        <a:pt x="136" y="200"/>
                      </a:lnTo>
                      <a:lnTo>
                        <a:pt x="122" y="204"/>
                      </a:lnTo>
                      <a:lnTo>
                        <a:pt x="106" y="208"/>
                      </a:lnTo>
                      <a:lnTo>
                        <a:pt x="90" y="210"/>
                      </a:lnTo>
                      <a:lnTo>
                        <a:pt x="76" y="210"/>
                      </a:lnTo>
                      <a:lnTo>
                        <a:pt x="60" y="208"/>
                      </a:lnTo>
                      <a:lnTo>
                        <a:pt x="46" y="204"/>
                      </a:lnTo>
                      <a:lnTo>
                        <a:pt x="32" y="198"/>
                      </a:lnTo>
                      <a:lnTo>
                        <a:pt x="20" y="190"/>
                      </a:lnTo>
                      <a:lnTo>
                        <a:pt x="10" y="178"/>
                      </a:lnTo>
                      <a:lnTo>
                        <a:pt x="0" y="164"/>
                      </a:lnTo>
                      <a:lnTo>
                        <a:pt x="20" y="146"/>
                      </a:lnTo>
                      <a:lnTo>
                        <a:pt x="40" y="130"/>
                      </a:lnTo>
                      <a:lnTo>
                        <a:pt x="60" y="112"/>
                      </a:lnTo>
                      <a:lnTo>
                        <a:pt x="80" y="98"/>
                      </a:lnTo>
                      <a:lnTo>
                        <a:pt x="102" y="84"/>
                      </a:lnTo>
                      <a:lnTo>
                        <a:pt x="122" y="72"/>
                      </a:lnTo>
                      <a:lnTo>
                        <a:pt x="144" y="62"/>
                      </a:lnTo>
                      <a:lnTo>
                        <a:pt x="166" y="54"/>
                      </a:lnTo>
                      <a:lnTo>
                        <a:pt x="190" y="50"/>
                      </a:lnTo>
                      <a:lnTo>
                        <a:pt x="212" y="48"/>
                      </a:lnTo>
                      <a:lnTo>
                        <a:pt x="226" y="36"/>
                      </a:lnTo>
                      <a:lnTo>
                        <a:pt x="242" y="26"/>
                      </a:lnTo>
                      <a:lnTo>
                        <a:pt x="258" y="20"/>
                      </a:lnTo>
                      <a:lnTo>
                        <a:pt x="276" y="16"/>
                      </a:lnTo>
                      <a:lnTo>
                        <a:pt x="294" y="12"/>
                      </a:lnTo>
                      <a:lnTo>
                        <a:pt x="312" y="10"/>
                      </a:lnTo>
                      <a:lnTo>
                        <a:pt x="330" y="8"/>
                      </a:lnTo>
                      <a:lnTo>
                        <a:pt x="348" y="6"/>
                      </a:lnTo>
                      <a:lnTo>
                        <a:pt x="366" y="4"/>
                      </a:lnTo>
                      <a:lnTo>
                        <a:pt x="384" y="0"/>
                      </a:lnTo>
                      <a:lnTo>
                        <a:pt x="384" y="20"/>
                      </a:lnTo>
                      <a:lnTo>
                        <a:pt x="384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Freeform 347"/>
                <p:cNvSpPr>
                  <a:spLocks/>
                </p:cNvSpPr>
                <p:nvPr/>
              </p:nvSpPr>
              <p:spPr bwMode="auto">
                <a:xfrm>
                  <a:off x="1756" y="4124"/>
                  <a:ext cx="52" cy="98"/>
                </a:xfrm>
                <a:custGeom>
                  <a:avLst/>
                  <a:gdLst>
                    <a:gd name="T0" fmla="*/ 32 w 52"/>
                    <a:gd name="T1" fmla="*/ 40 h 98"/>
                    <a:gd name="T2" fmla="*/ 30 w 52"/>
                    <a:gd name="T3" fmla="*/ 46 h 98"/>
                    <a:gd name="T4" fmla="*/ 26 w 52"/>
                    <a:gd name="T5" fmla="*/ 52 h 98"/>
                    <a:gd name="T6" fmla="*/ 24 w 52"/>
                    <a:gd name="T7" fmla="*/ 58 h 98"/>
                    <a:gd name="T8" fmla="*/ 20 w 52"/>
                    <a:gd name="T9" fmla="*/ 62 h 98"/>
                    <a:gd name="T10" fmla="*/ 16 w 52"/>
                    <a:gd name="T11" fmla="*/ 68 h 98"/>
                    <a:gd name="T12" fmla="*/ 14 w 52"/>
                    <a:gd name="T13" fmla="*/ 74 h 98"/>
                    <a:gd name="T14" fmla="*/ 12 w 52"/>
                    <a:gd name="T15" fmla="*/ 80 h 98"/>
                    <a:gd name="T16" fmla="*/ 14 w 52"/>
                    <a:gd name="T17" fmla="*/ 84 h 98"/>
                    <a:gd name="T18" fmla="*/ 18 w 52"/>
                    <a:gd name="T19" fmla="*/ 90 h 98"/>
                    <a:gd name="T20" fmla="*/ 24 w 52"/>
                    <a:gd name="T21" fmla="*/ 96 h 98"/>
                    <a:gd name="T22" fmla="*/ 20 w 52"/>
                    <a:gd name="T23" fmla="*/ 98 h 98"/>
                    <a:gd name="T24" fmla="*/ 18 w 52"/>
                    <a:gd name="T25" fmla="*/ 98 h 98"/>
                    <a:gd name="T26" fmla="*/ 14 w 52"/>
                    <a:gd name="T27" fmla="*/ 96 h 98"/>
                    <a:gd name="T28" fmla="*/ 12 w 52"/>
                    <a:gd name="T29" fmla="*/ 96 h 98"/>
                    <a:gd name="T30" fmla="*/ 10 w 52"/>
                    <a:gd name="T31" fmla="*/ 96 h 98"/>
                    <a:gd name="T32" fmla="*/ 10 w 52"/>
                    <a:gd name="T33" fmla="*/ 94 h 98"/>
                    <a:gd name="T34" fmla="*/ 8 w 52"/>
                    <a:gd name="T35" fmla="*/ 92 h 98"/>
                    <a:gd name="T36" fmla="*/ 6 w 52"/>
                    <a:gd name="T37" fmla="*/ 90 h 98"/>
                    <a:gd name="T38" fmla="*/ 6 w 52"/>
                    <a:gd name="T39" fmla="*/ 90 h 98"/>
                    <a:gd name="T40" fmla="*/ 4 w 52"/>
                    <a:gd name="T41" fmla="*/ 88 h 98"/>
                    <a:gd name="T42" fmla="*/ 0 w 52"/>
                    <a:gd name="T43" fmla="*/ 74 h 98"/>
                    <a:gd name="T44" fmla="*/ 0 w 52"/>
                    <a:gd name="T45" fmla="*/ 64 h 98"/>
                    <a:gd name="T46" fmla="*/ 6 w 52"/>
                    <a:gd name="T47" fmla="*/ 56 h 98"/>
                    <a:gd name="T48" fmla="*/ 14 w 52"/>
                    <a:gd name="T49" fmla="*/ 50 h 98"/>
                    <a:gd name="T50" fmla="*/ 22 w 52"/>
                    <a:gd name="T51" fmla="*/ 44 h 98"/>
                    <a:gd name="T52" fmla="*/ 30 w 52"/>
                    <a:gd name="T53" fmla="*/ 38 h 98"/>
                    <a:gd name="T54" fmla="*/ 38 w 52"/>
                    <a:gd name="T55" fmla="*/ 32 h 98"/>
                    <a:gd name="T56" fmla="*/ 42 w 52"/>
                    <a:gd name="T57" fmla="*/ 24 h 98"/>
                    <a:gd name="T58" fmla="*/ 44 w 52"/>
                    <a:gd name="T59" fmla="*/ 14 h 98"/>
                    <a:gd name="T60" fmla="*/ 40 w 52"/>
                    <a:gd name="T61" fmla="*/ 0 h 98"/>
                    <a:gd name="T62" fmla="*/ 52 w 52"/>
                    <a:gd name="T63" fmla="*/ 68 h 98"/>
                    <a:gd name="T64" fmla="*/ 32 w 52"/>
                    <a:gd name="T65" fmla="*/ 40 h 98"/>
                    <a:gd name="T66" fmla="*/ 32 w 52"/>
                    <a:gd name="T67" fmla="*/ 4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2" h="98">
                      <a:moveTo>
                        <a:pt x="32" y="40"/>
                      </a:moveTo>
                      <a:lnTo>
                        <a:pt x="30" y="46"/>
                      </a:lnTo>
                      <a:lnTo>
                        <a:pt x="26" y="52"/>
                      </a:lnTo>
                      <a:lnTo>
                        <a:pt x="24" y="58"/>
                      </a:lnTo>
                      <a:lnTo>
                        <a:pt x="20" y="62"/>
                      </a:lnTo>
                      <a:lnTo>
                        <a:pt x="16" y="68"/>
                      </a:lnTo>
                      <a:lnTo>
                        <a:pt x="14" y="74"/>
                      </a:lnTo>
                      <a:lnTo>
                        <a:pt x="12" y="80"/>
                      </a:lnTo>
                      <a:lnTo>
                        <a:pt x="14" y="84"/>
                      </a:lnTo>
                      <a:lnTo>
                        <a:pt x="18" y="90"/>
                      </a:lnTo>
                      <a:lnTo>
                        <a:pt x="24" y="96"/>
                      </a:lnTo>
                      <a:lnTo>
                        <a:pt x="20" y="98"/>
                      </a:lnTo>
                      <a:lnTo>
                        <a:pt x="18" y="98"/>
                      </a:lnTo>
                      <a:lnTo>
                        <a:pt x="14" y="96"/>
                      </a:lnTo>
                      <a:lnTo>
                        <a:pt x="12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8" y="92"/>
                      </a:lnTo>
                      <a:lnTo>
                        <a:pt x="6" y="90"/>
                      </a:lnTo>
                      <a:lnTo>
                        <a:pt x="6" y="90"/>
                      </a:lnTo>
                      <a:lnTo>
                        <a:pt x="4" y="88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6" y="56"/>
                      </a:lnTo>
                      <a:lnTo>
                        <a:pt x="14" y="50"/>
                      </a:lnTo>
                      <a:lnTo>
                        <a:pt x="22" y="44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2" y="24"/>
                      </a:lnTo>
                      <a:lnTo>
                        <a:pt x="44" y="14"/>
                      </a:lnTo>
                      <a:lnTo>
                        <a:pt x="40" y="0"/>
                      </a:lnTo>
                      <a:lnTo>
                        <a:pt x="52" y="68"/>
                      </a:lnTo>
                      <a:lnTo>
                        <a:pt x="32" y="40"/>
                      </a:lnTo>
                      <a:lnTo>
                        <a:pt x="32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48"/>
                <p:cNvSpPr>
                  <a:spLocks/>
                </p:cNvSpPr>
                <p:nvPr/>
              </p:nvSpPr>
              <p:spPr bwMode="auto">
                <a:xfrm>
                  <a:off x="2836" y="4150"/>
                  <a:ext cx="132" cy="72"/>
                </a:xfrm>
                <a:custGeom>
                  <a:avLst/>
                  <a:gdLst>
                    <a:gd name="T0" fmla="*/ 132 w 132"/>
                    <a:gd name="T1" fmla="*/ 42 h 72"/>
                    <a:gd name="T2" fmla="*/ 132 w 132"/>
                    <a:gd name="T3" fmla="*/ 62 h 72"/>
                    <a:gd name="T4" fmla="*/ 120 w 132"/>
                    <a:gd name="T5" fmla="*/ 56 h 72"/>
                    <a:gd name="T6" fmla="*/ 104 w 132"/>
                    <a:gd name="T7" fmla="*/ 56 h 72"/>
                    <a:gd name="T8" fmla="*/ 86 w 132"/>
                    <a:gd name="T9" fmla="*/ 60 h 72"/>
                    <a:gd name="T10" fmla="*/ 66 w 132"/>
                    <a:gd name="T11" fmla="*/ 64 h 72"/>
                    <a:gd name="T12" fmla="*/ 48 w 132"/>
                    <a:gd name="T13" fmla="*/ 70 h 72"/>
                    <a:gd name="T14" fmla="*/ 30 w 132"/>
                    <a:gd name="T15" fmla="*/ 72 h 72"/>
                    <a:gd name="T16" fmla="*/ 16 w 132"/>
                    <a:gd name="T17" fmla="*/ 70 h 72"/>
                    <a:gd name="T18" fmla="*/ 6 w 132"/>
                    <a:gd name="T19" fmla="*/ 62 h 72"/>
                    <a:gd name="T20" fmla="*/ 0 w 132"/>
                    <a:gd name="T21" fmla="*/ 46 h 72"/>
                    <a:gd name="T22" fmla="*/ 0 w 132"/>
                    <a:gd name="T23" fmla="*/ 22 h 72"/>
                    <a:gd name="T24" fmla="*/ 10 w 132"/>
                    <a:gd name="T25" fmla="*/ 16 h 72"/>
                    <a:gd name="T26" fmla="*/ 22 w 132"/>
                    <a:gd name="T27" fmla="*/ 10 h 72"/>
                    <a:gd name="T28" fmla="*/ 36 w 132"/>
                    <a:gd name="T29" fmla="*/ 6 h 72"/>
                    <a:gd name="T30" fmla="*/ 54 w 132"/>
                    <a:gd name="T31" fmla="*/ 2 h 72"/>
                    <a:gd name="T32" fmla="*/ 70 w 132"/>
                    <a:gd name="T33" fmla="*/ 0 h 72"/>
                    <a:gd name="T34" fmla="*/ 88 w 132"/>
                    <a:gd name="T35" fmla="*/ 2 h 72"/>
                    <a:gd name="T36" fmla="*/ 102 w 132"/>
                    <a:gd name="T37" fmla="*/ 6 h 72"/>
                    <a:gd name="T38" fmla="*/ 116 w 132"/>
                    <a:gd name="T39" fmla="*/ 14 h 72"/>
                    <a:gd name="T40" fmla="*/ 126 w 132"/>
                    <a:gd name="T41" fmla="*/ 26 h 72"/>
                    <a:gd name="T42" fmla="*/ 132 w 132"/>
                    <a:gd name="T43" fmla="*/ 42 h 72"/>
                    <a:gd name="T44" fmla="*/ 132 w 132"/>
                    <a:gd name="T45" fmla="*/ 4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32" h="72">
                      <a:moveTo>
                        <a:pt x="132" y="42"/>
                      </a:moveTo>
                      <a:lnTo>
                        <a:pt x="132" y="62"/>
                      </a:lnTo>
                      <a:lnTo>
                        <a:pt x="120" y="56"/>
                      </a:lnTo>
                      <a:lnTo>
                        <a:pt x="104" y="56"/>
                      </a:lnTo>
                      <a:lnTo>
                        <a:pt x="86" y="60"/>
                      </a:lnTo>
                      <a:lnTo>
                        <a:pt x="66" y="64"/>
                      </a:lnTo>
                      <a:lnTo>
                        <a:pt x="48" y="70"/>
                      </a:lnTo>
                      <a:lnTo>
                        <a:pt x="30" y="72"/>
                      </a:lnTo>
                      <a:lnTo>
                        <a:pt x="16" y="70"/>
                      </a:lnTo>
                      <a:lnTo>
                        <a:pt x="6" y="62"/>
                      </a:lnTo>
                      <a:lnTo>
                        <a:pt x="0" y="46"/>
                      </a:lnTo>
                      <a:lnTo>
                        <a:pt x="0" y="22"/>
                      </a:lnTo>
                      <a:lnTo>
                        <a:pt x="10" y="16"/>
                      </a:lnTo>
                      <a:lnTo>
                        <a:pt x="22" y="10"/>
                      </a:lnTo>
                      <a:lnTo>
                        <a:pt x="36" y="6"/>
                      </a:lnTo>
                      <a:lnTo>
                        <a:pt x="54" y="2"/>
                      </a:lnTo>
                      <a:lnTo>
                        <a:pt x="70" y="0"/>
                      </a:lnTo>
                      <a:lnTo>
                        <a:pt x="88" y="2"/>
                      </a:lnTo>
                      <a:lnTo>
                        <a:pt x="102" y="6"/>
                      </a:lnTo>
                      <a:lnTo>
                        <a:pt x="116" y="14"/>
                      </a:lnTo>
                      <a:lnTo>
                        <a:pt x="126" y="26"/>
                      </a:lnTo>
                      <a:lnTo>
                        <a:pt x="132" y="42"/>
                      </a:lnTo>
                      <a:lnTo>
                        <a:pt x="132" y="4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49"/>
                <p:cNvSpPr>
                  <a:spLocks/>
                </p:cNvSpPr>
                <p:nvPr/>
              </p:nvSpPr>
              <p:spPr bwMode="auto">
                <a:xfrm>
                  <a:off x="2102" y="4172"/>
                  <a:ext cx="28" cy="68"/>
                </a:xfrm>
                <a:custGeom>
                  <a:avLst/>
                  <a:gdLst>
                    <a:gd name="T0" fmla="*/ 14 w 28"/>
                    <a:gd name="T1" fmla="*/ 68 h 68"/>
                    <a:gd name="T2" fmla="*/ 8 w 28"/>
                    <a:gd name="T3" fmla="*/ 64 h 68"/>
                    <a:gd name="T4" fmla="*/ 4 w 28"/>
                    <a:gd name="T5" fmla="*/ 58 h 68"/>
                    <a:gd name="T6" fmla="*/ 2 w 28"/>
                    <a:gd name="T7" fmla="*/ 50 h 68"/>
                    <a:gd name="T8" fmla="*/ 4 w 28"/>
                    <a:gd name="T9" fmla="*/ 44 h 68"/>
                    <a:gd name="T10" fmla="*/ 6 w 28"/>
                    <a:gd name="T11" fmla="*/ 38 h 68"/>
                    <a:gd name="T12" fmla="*/ 10 w 28"/>
                    <a:gd name="T13" fmla="*/ 30 h 68"/>
                    <a:gd name="T14" fmla="*/ 14 w 28"/>
                    <a:gd name="T15" fmla="*/ 22 h 68"/>
                    <a:gd name="T16" fmla="*/ 16 w 28"/>
                    <a:gd name="T17" fmla="*/ 14 h 68"/>
                    <a:gd name="T18" fmla="*/ 20 w 28"/>
                    <a:gd name="T19" fmla="*/ 8 h 68"/>
                    <a:gd name="T20" fmla="*/ 22 w 28"/>
                    <a:gd name="T21" fmla="*/ 0 h 68"/>
                    <a:gd name="T22" fmla="*/ 28 w 28"/>
                    <a:gd name="T23" fmla="*/ 6 h 68"/>
                    <a:gd name="T24" fmla="*/ 28 w 28"/>
                    <a:gd name="T25" fmla="*/ 10 h 68"/>
                    <a:gd name="T26" fmla="*/ 24 w 28"/>
                    <a:gd name="T27" fmla="*/ 16 h 68"/>
                    <a:gd name="T28" fmla="*/ 18 w 28"/>
                    <a:gd name="T29" fmla="*/ 22 h 68"/>
                    <a:gd name="T30" fmla="*/ 12 w 28"/>
                    <a:gd name="T31" fmla="*/ 30 h 68"/>
                    <a:gd name="T32" fmla="*/ 6 w 28"/>
                    <a:gd name="T33" fmla="*/ 36 h 68"/>
                    <a:gd name="T34" fmla="*/ 2 w 28"/>
                    <a:gd name="T35" fmla="*/ 44 h 68"/>
                    <a:gd name="T36" fmla="*/ 0 w 28"/>
                    <a:gd name="T37" fmla="*/ 52 h 68"/>
                    <a:gd name="T38" fmla="*/ 4 w 28"/>
                    <a:gd name="T39" fmla="*/ 60 h 68"/>
                    <a:gd name="T40" fmla="*/ 14 w 28"/>
                    <a:gd name="T41" fmla="*/ 68 h 68"/>
                    <a:gd name="T42" fmla="*/ 14 w 28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8" h="68">
                      <a:moveTo>
                        <a:pt x="14" y="68"/>
                      </a:moveTo>
                      <a:lnTo>
                        <a:pt x="8" y="64"/>
                      </a:lnTo>
                      <a:lnTo>
                        <a:pt x="4" y="58"/>
                      </a:lnTo>
                      <a:lnTo>
                        <a:pt x="2" y="50"/>
                      </a:lnTo>
                      <a:lnTo>
                        <a:pt x="4" y="44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4" y="22"/>
                      </a:lnTo>
                      <a:lnTo>
                        <a:pt x="16" y="14"/>
                      </a:lnTo>
                      <a:lnTo>
                        <a:pt x="20" y="8"/>
                      </a:lnTo>
                      <a:lnTo>
                        <a:pt x="22" y="0"/>
                      </a:lnTo>
                      <a:lnTo>
                        <a:pt x="28" y="6"/>
                      </a:lnTo>
                      <a:lnTo>
                        <a:pt x="28" y="10"/>
                      </a:lnTo>
                      <a:lnTo>
                        <a:pt x="24" y="16"/>
                      </a:lnTo>
                      <a:lnTo>
                        <a:pt x="18" y="22"/>
                      </a:lnTo>
                      <a:lnTo>
                        <a:pt x="12" y="30"/>
                      </a:lnTo>
                      <a:lnTo>
                        <a:pt x="6" y="36"/>
                      </a:lnTo>
                      <a:lnTo>
                        <a:pt x="2" y="44"/>
                      </a:lnTo>
                      <a:lnTo>
                        <a:pt x="0" y="52"/>
                      </a:lnTo>
                      <a:lnTo>
                        <a:pt x="4" y="60"/>
                      </a:lnTo>
                      <a:lnTo>
                        <a:pt x="14" y="68"/>
                      </a:lnTo>
                      <a:lnTo>
                        <a:pt x="14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350"/>
                <p:cNvSpPr>
                  <a:spLocks/>
                </p:cNvSpPr>
                <p:nvPr/>
              </p:nvSpPr>
              <p:spPr bwMode="auto">
                <a:xfrm>
                  <a:off x="2738" y="4170"/>
                  <a:ext cx="98" cy="100"/>
                </a:xfrm>
                <a:custGeom>
                  <a:avLst/>
                  <a:gdLst>
                    <a:gd name="T0" fmla="*/ 78 w 98"/>
                    <a:gd name="T1" fmla="*/ 42 h 100"/>
                    <a:gd name="T2" fmla="*/ 78 w 98"/>
                    <a:gd name="T3" fmla="*/ 62 h 100"/>
                    <a:gd name="T4" fmla="*/ 74 w 98"/>
                    <a:gd name="T5" fmla="*/ 62 h 100"/>
                    <a:gd name="T6" fmla="*/ 70 w 98"/>
                    <a:gd name="T7" fmla="*/ 62 h 100"/>
                    <a:gd name="T8" fmla="*/ 68 w 98"/>
                    <a:gd name="T9" fmla="*/ 62 h 100"/>
                    <a:gd name="T10" fmla="*/ 64 w 98"/>
                    <a:gd name="T11" fmla="*/ 62 h 100"/>
                    <a:gd name="T12" fmla="*/ 60 w 98"/>
                    <a:gd name="T13" fmla="*/ 62 h 100"/>
                    <a:gd name="T14" fmla="*/ 58 w 98"/>
                    <a:gd name="T15" fmla="*/ 62 h 100"/>
                    <a:gd name="T16" fmla="*/ 56 w 98"/>
                    <a:gd name="T17" fmla="*/ 64 h 100"/>
                    <a:gd name="T18" fmla="*/ 54 w 98"/>
                    <a:gd name="T19" fmla="*/ 64 h 100"/>
                    <a:gd name="T20" fmla="*/ 52 w 98"/>
                    <a:gd name="T21" fmla="*/ 68 h 100"/>
                    <a:gd name="T22" fmla="*/ 50 w 98"/>
                    <a:gd name="T23" fmla="*/ 70 h 100"/>
                    <a:gd name="T24" fmla="*/ 98 w 98"/>
                    <a:gd name="T25" fmla="*/ 90 h 100"/>
                    <a:gd name="T26" fmla="*/ 88 w 98"/>
                    <a:gd name="T27" fmla="*/ 90 h 100"/>
                    <a:gd name="T28" fmla="*/ 78 w 98"/>
                    <a:gd name="T29" fmla="*/ 92 h 100"/>
                    <a:gd name="T30" fmla="*/ 66 w 98"/>
                    <a:gd name="T31" fmla="*/ 94 h 100"/>
                    <a:gd name="T32" fmla="*/ 56 w 98"/>
                    <a:gd name="T33" fmla="*/ 96 h 100"/>
                    <a:gd name="T34" fmla="*/ 46 w 98"/>
                    <a:gd name="T35" fmla="*/ 100 h 100"/>
                    <a:gd name="T36" fmla="*/ 36 w 98"/>
                    <a:gd name="T37" fmla="*/ 100 h 100"/>
                    <a:gd name="T38" fmla="*/ 28 w 98"/>
                    <a:gd name="T39" fmla="*/ 100 h 100"/>
                    <a:gd name="T40" fmla="*/ 20 w 98"/>
                    <a:gd name="T41" fmla="*/ 96 h 100"/>
                    <a:gd name="T42" fmla="*/ 14 w 98"/>
                    <a:gd name="T43" fmla="*/ 90 h 100"/>
                    <a:gd name="T44" fmla="*/ 10 w 98"/>
                    <a:gd name="T45" fmla="*/ 78 h 100"/>
                    <a:gd name="T46" fmla="*/ 18 w 98"/>
                    <a:gd name="T47" fmla="*/ 70 h 100"/>
                    <a:gd name="T48" fmla="*/ 8 w 98"/>
                    <a:gd name="T49" fmla="*/ 64 h 100"/>
                    <a:gd name="T50" fmla="*/ 2 w 98"/>
                    <a:gd name="T51" fmla="*/ 56 h 100"/>
                    <a:gd name="T52" fmla="*/ 0 w 98"/>
                    <a:gd name="T53" fmla="*/ 50 h 100"/>
                    <a:gd name="T54" fmla="*/ 2 w 98"/>
                    <a:gd name="T55" fmla="*/ 42 h 100"/>
                    <a:gd name="T56" fmla="*/ 4 w 98"/>
                    <a:gd name="T57" fmla="*/ 34 h 100"/>
                    <a:gd name="T58" fmla="*/ 8 w 98"/>
                    <a:gd name="T59" fmla="*/ 28 h 100"/>
                    <a:gd name="T60" fmla="*/ 14 w 98"/>
                    <a:gd name="T61" fmla="*/ 20 h 100"/>
                    <a:gd name="T62" fmla="*/ 20 w 98"/>
                    <a:gd name="T63" fmla="*/ 14 h 100"/>
                    <a:gd name="T64" fmla="*/ 26 w 98"/>
                    <a:gd name="T65" fmla="*/ 8 h 100"/>
                    <a:gd name="T66" fmla="*/ 30 w 98"/>
                    <a:gd name="T67" fmla="*/ 2 h 100"/>
                    <a:gd name="T68" fmla="*/ 38 w 98"/>
                    <a:gd name="T69" fmla="*/ 0 h 100"/>
                    <a:gd name="T70" fmla="*/ 46 w 98"/>
                    <a:gd name="T71" fmla="*/ 0 h 100"/>
                    <a:gd name="T72" fmla="*/ 52 w 98"/>
                    <a:gd name="T73" fmla="*/ 2 h 100"/>
                    <a:gd name="T74" fmla="*/ 58 w 98"/>
                    <a:gd name="T75" fmla="*/ 6 h 100"/>
                    <a:gd name="T76" fmla="*/ 62 w 98"/>
                    <a:gd name="T77" fmla="*/ 10 h 100"/>
                    <a:gd name="T78" fmla="*/ 64 w 98"/>
                    <a:gd name="T79" fmla="*/ 16 h 100"/>
                    <a:gd name="T80" fmla="*/ 68 w 98"/>
                    <a:gd name="T81" fmla="*/ 22 h 100"/>
                    <a:gd name="T82" fmla="*/ 72 w 98"/>
                    <a:gd name="T83" fmla="*/ 30 h 100"/>
                    <a:gd name="T84" fmla="*/ 74 w 98"/>
                    <a:gd name="T85" fmla="*/ 36 h 100"/>
                    <a:gd name="T86" fmla="*/ 78 w 98"/>
                    <a:gd name="T87" fmla="*/ 42 h 100"/>
                    <a:gd name="T88" fmla="*/ 78 w 98"/>
                    <a:gd name="T89" fmla="*/ 4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8" h="100">
                      <a:moveTo>
                        <a:pt x="78" y="42"/>
                      </a:moveTo>
                      <a:lnTo>
                        <a:pt x="78" y="62"/>
                      </a:lnTo>
                      <a:lnTo>
                        <a:pt x="74" y="62"/>
                      </a:lnTo>
                      <a:lnTo>
                        <a:pt x="70" y="62"/>
                      </a:lnTo>
                      <a:lnTo>
                        <a:pt x="68" y="62"/>
                      </a:lnTo>
                      <a:lnTo>
                        <a:pt x="64" y="62"/>
                      </a:lnTo>
                      <a:lnTo>
                        <a:pt x="60" y="62"/>
                      </a:lnTo>
                      <a:lnTo>
                        <a:pt x="58" y="62"/>
                      </a:lnTo>
                      <a:lnTo>
                        <a:pt x="56" y="64"/>
                      </a:lnTo>
                      <a:lnTo>
                        <a:pt x="54" y="64"/>
                      </a:lnTo>
                      <a:lnTo>
                        <a:pt x="52" y="68"/>
                      </a:lnTo>
                      <a:lnTo>
                        <a:pt x="50" y="70"/>
                      </a:lnTo>
                      <a:lnTo>
                        <a:pt x="98" y="90"/>
                      </a:lnTo>
                      <a:lnTo>
                        <a:pt x="88" y="90"/>
                      </a:lnTo>
                      <a:lnTo>
                        <a:pt x="78" y="92"/>
                      </a:lnTo>
                      <a:lnTo>
                        <a:pt x="66" y="94"/>
                      </a:lnTo>
                      <a:lnTo>
                        <a:pt x="56" y="96"/>
                      </a:lnTo>
                      <a:lnTo>
                        <a:pt x="46" y="100"/>
                      </a:lnTo>
                      <a:lnTo>
                        <a:pt x="36" y="100"/>
                      </a:lnTo>
                      <a:lnTo>
                        <a:pt x="28" y="100"/>
                      </a:lnTo>
                      <a:lnTo>
                        <a:pt x="20" y="96"/>
                      </a:lnTo>
                      <a:lnTo>
                        <a:pt x="14" y="90"/>
                      </a:lnTo>
                      <a:lnTo>
                        <a:pt x="10" y="78"/>
                      </a:lnTo>
                      <a:lnTo>
                        <a:pt x="18" y="70"/>
                      </a:lnTo>
                      <a:lnTo>
                        <a:pt x="8" y="64"/>
                      </a:lnTo>
                      <a:lnTo>
                        <a:pt x="2" y="56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8" y="28"/>
                      </a:lnTo>
                      <a:lnTo>
                        <a:pt x="14" y="20"/>
                      </a:lnTo>
                      <a:lnTo>
                        <a:pt x="20" y="14"/>
                      </a:lnTo>
                      <a:lnTo>
                        <a:pt x="26" y="8"/>
                      </a:lnTo>
                      <a:lnTo>
                        <a:pt x="30" y="2"/>
                      </a:lnTo>
                      <a:lnTo>
                        <a:pt x="38" y="0"/>
                      </a:lnTo>
                      <a:lnTo>
                        <a:pt x="46" y="0"/>
                      </a:lnTo>
                      <a:lnTo>
                        <a:pt x="52" y="2"/>
                      </a:lnTo>
                      <a:lnTo>
                        <a:pt x="58" y="6"/>
                      </a:lnTo>
                      <a:lnTo>
                        <a:pt x="62" y="10"/>
                      </a:lnTo>
                      <a:lnTo>
                        <a:pt x="64" y="16"/>
                      </a:lnTo>
                      <a:lnTo>
                        <a:pt x="68" y="22"/>
                      </a:lnTo>
                      <a:lnTo>
                        <a:pt x="72" y="30"/>
                      </a:lnTo>
                      <a:lnTo>
                        <a:pt x="74" y="36"/>
                      </a:lnTo>
                      <a:lnTo>
                        <a:pt x="78" y="42"/>
                      </a:lnTo>
                      <a:lnTo>
                        <a:pt x="78" y="4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351"/>
                <p:cNvSpPr>
                  <a:spLocks/>
                </p:cNvSpPr>
                <p:nvPr/>
              </p:nvSpPr>
              <p:spPr bwMode="auto">
                <a:xfrm>
                  <a:off x="3208" y="4182"/>
                  <a:ext cx="616" cy="88"/>
                </a:xfrm>
                <a:custGeom>
                  <a:avLst/>
                  <a:gdLst>
                    <a:gd name="T0" fmla="*/ 610 w 616"/>
                    <a:gd name="T1" fmla="*/ 40 h 88"/>
                    <a:gd name="T2" fmla="*/ 600 w 616"/>
                    <a:gd name="T3" fmla="*/ 48 h 88"/>
                    <a:gd name="T4" fmla="*/ 586 w 616"/>
                    <a:gd name="T5" fmla="*/ 54 h 88"/>
                    <a:gd name="T6" fmla="*/ 572 w 616"/>
                    <a:gd name="T7" fmla="*/ 58 h 88"/>
                    <a:gd name="T8" fmla="*/ 556 w 616"/>
                    <a:gd name="T9" fmla="*/ 60 h 88"/>
                    <a:gd name="T10" fmla="*/ 540 w 616"/>
                    <a:gd name="T11" fmla="*/ 54 h 88"/>
                    <a:gd name="T12" fmla="*/ 532 w 616"/>
                    <a:gd name="T13" fmla="*/ 44 h 88"/>
                    <a:gd name="T14" fmla="*/ 526 w 616"/>
                    <a:gd name="T15" fmla="*/ 32 h 88"/>
                    <a:gd name="T16" fmla="*/ 518 w 616"/>
                    <a:gd name="T17" fmla="*/ 20 h 88"/>
                    <a:gd name="T18" fmla="*/ 508 w 616"/>
                    <a:gd name="T19" fmla="*/ 12 h 88"/>
                    <a:gd name="T20" fmla="*/ 494 w 616"/>
                    <a:gd name="T21" fmla="*/ 14 h 88"/>
                    <a:gd name="T22" fmla="*/ 490 w 616"/>
                    <a:gd name="T23" fmla="*/ 24 h 88"/>
                    <a:gd name="T24" fmla="*/ 494 w 616"/>
                    <a:gd name="T25" fmla="*/ 34 h 88"/>
                    <a:gd name="T26" fmla="*/ 500 w 616"/>
                    <a:gd name="T27" fmla="*/ 44 h 88"/>
                    <a:gd name="T28" fmla="*/ 506 w 616"/>
                    <a:gd name="T29" fmla="*/ 54 h 88"/>
                    <a:gd name="T30" fmla="*/ 376 w 616"/>
                    <a:gd name="T31" fmla="*/ 58 h 88"/>
                    <a:gd name="T32" fmla="*/ 374 w 616"/>
                    <a:gd name="T33" fmla="*/ 48 h 88"/>
                    <a:gd name="T34" fmla="*/ 376 w 616"/>
                    <a:gd name="T35" fmla="*/ 36 h 88"/>
                    <a:gd name="T36" fmla="*/ 376 w 616"/>
                    <a:gd name="T37" fmla="*/ 26 h 88"/>
                    <a:gd name="T38" fmla="*/ 372 w 616"/>
                    <a:gd name="T39" fmla="*/ 16 h 88"/>
                    <a:gd name="T40" fmla="*/ 364 w 616"/>
                    <a:gd name="T41" fmla="*/ 10 h 88"/>
                    <a:gd name="T42" fmla="*/ 358 w 616"/>
                    <a:gd name="T43" fmla="*/ 44 h 88"/>
                    <a:gd name="T44" fmla="*/ 338 w 616"/>
                    <a:gd name="T45" fmla="*/ 56 h 88"/>
                    <a:gd name="T46" fmla="*/ 310 w 616"/>
                    <a:gd name="T47" fmla="*/ 58 h 88"/>
                    <a:gd name="T48" fmla="*/ 278 w 616"/>
                    <a:gd name="T49" fmla="*/ 58 h 88"/>
                    <a:gd name="T50" fmla="*/ 252 w 616"/>
                    <a:gd name="T51" fmla="*/ 66 h 88"/>
                    <a:gd name="T52" fmla="*/ 222 w 616"/>
                    <a:gd name="T53" fmla="*/ 62 h 88"/>
                    <a:gd name="T54" fmla="*/ 220 w 616"/>
                    <a:gd name="T55" fmla="*/ 58 h 88"/>
                    <a:gd name="T56" fmla="*/ 216 w 616"/>
                    <a:gd name="T57" fmla="*/ 52 h 88"/>
                    <a:gd name="T58" fmla="*/ 210 w 616"/>
                    <a:gd name="T59" fmla="*/ 48 h 88"/>
                    <a:gd name="T60" fmla="*/ 206 w 616"/>
                    <a:gd name="T61" fmla="*/ 42 h 88"/>
                    <a:gd name="T62" fmla="*/ 198 w 616"/>
                    <a:gd name="T63" fmla="*/ 48 h 88"/>
                    <a:gd name="T64" fmla="*/ 188 w 616"/>
                    <a:gd name="T65" fmla="*/ 62 h 88"/>
                    <a:gd name="T66" fmla="*/ 178 w 616"/>
                    <a:gd name="T67" fmla="*/ 68 h 88"/>
                    <a:gd name="T68" fmla="*/ 166 w 616"/>
                    <a:gd name="T69" fmla="*/ 72 h 88"/>
                    <a:gd name="T70" fmla="*/ 148 w 616"/>
                    <a:gd name="T71" fmla="*/ 76 h 88"/>
                    <a:gd name="T72" fmla="*/ 116 w 616"/>
                    <a:gd name="T73" fmla="*/ 58 h 88"/>
                    <a:gd name="T74" fmla="*/ 104 w 616"/>
                    <a:gd name="T75" fmla="*/ 70 h 88"/>
                    <a:gd name="T76" fmla="*/ 86 w 616"/>
                    <a:gd name="T77" fmla="*/ 80 h 88"/>
                    <a:gd name="T78" fmla="*/ 66 w 616"/>
                    <a:gd name="T79" fmla="*/ 84 h 88"/>
                    <a:gd name="T80" fmla="*/ 44 w 616"/>
                    <a:gd name="T81" fmla="*/ 88 h 88"/>
                    <a:gd name="T82" fmla="*/ 20 w 616"/>
                    <a:gd name="T83" fmla="*/ 86 h 88"/>
                    <a:gd name="T84" fmla="*/ 14 w 616"/>
                    <a:gd name="T85" fmla="*/ 80 h 88"/>
                    <a:gd name="T86" fmla="*/ 8 w 616"/>
                    <a:gd name="T87" fmla="*/ 74 h 88"/>
                    <a:gd name="T88" fmla="*/ 6 w 616"/>
                    <a:gd name="T89" fmla="*/ 66 h 88"/>
                    <a:gd name="T90" fmla="*/ 2 w 616"/>
                    <a:gd name="T91" fmla="*/ 58 h 88"/>
                    <a:gd name="T92" fmla="*/ 0 w 616"/>
                    <a:gd name="T93" fmla="*/ 50 h 88"/>
                    <a:gd name="T94" fmla="*/ 116 w 616"/>
                    <a:gd name="T95" fmla="*/ 30 h 88"/>
                    <a:gd name="T96" fmla="*/ 232 w 616"/>
                    <a:gd name="T97" fmla="*/ 14 h 88"/>
                    <a:gd name="T98" fmla="*/ 352 w 616"/>
                    <a:gd name="T99" fmla="*/ 4 h 88"/>
                    <a:gd name="T100" fmla="*/ 472 w 616"/>
                    <a:gd name="T101" fmla="*/ 0 h 88"/>
                    <a:gd name="T102" fmla="*/ 596 w 616"/>
                    <a:gd name="T103" fmla="*/ 2 h 88"/>
                    <a:gd name="T104" fmla="*/ 616 w 616"/>
                    <a:gd name="T105" fmla="*/ 3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16" h="88">
                      <a:moveTo>
                        <a:pt x="616" y="38"/>
                      </a:moveTo>
                      <a:lnTo>
                        <a:pt x="610" y="40"/>
                      </a:lnTo>
                      <a:lnTo>
                        <a:pt x="606" y="44"/>
                      </a:lnTo>
                      <a:lnTo>
                        <a:pt x="600" y="48"/>
                      </a:lnTo>
                      <a:lnTo>
                        <a:pt x="594" y="50"/>
                      </a:lnTo>
                      <a:lnTo>
                        <a:pt x="586" y="54"/>
                      </a:lnTo>
                      <a:lnTo>
                        <a:pt x="580" y="56"/>
                      </a:lnTo>
                      <a:lnTo>
                        <a:pt x="572" y="58"/>
                      </a:lnTo>
                      <a:lnTo>
                        <a:pt x="564" y="60"/>
                      </a:lnTo>
                      <a:lnTo>
                        <a:pt x="556" y="60"/>
                      </a:lnTo>
                      <a:lnTo>
                        <a:pt x="548" y="58"/>
                      </a:lnTo>
                      <a:lnTo>
                        <a:pt x="540" y="54"/>
                      </a:lnTo>
                      <a:lnTo>
                        <a:pt x="536" y="48"/>
                      </a:lnTo>
                      <a:lnTo>
                        <a:pt x="532" y="44"/>
                      </a:lnTo>
                      <a:lnTo>
                        <a:pt x="528" y="38"/>
                      </a:lnTo>
                      <a:lnTo>
                        <a:pt x="526" y="32"/>
                      </a:lnTo>
                      <a:lnTo>
                        <a:pt x="522" y="26"/>
                      </a:lnTo>
                      <a:lnTo>
                        <a:pt x="518" y="20"/>
                      </a:lnTo>
                      <a:lnTo>
                        <a:pt x="514" y="16"/>
                      </a:lnTo>
                      <a:lnTo>
                        <a:pt x="508" y="12"/>
                      </a:lnTo>
                      <a:lnTo>
                        <a:pt x="500" y="10"/>
                      </a:lnTo>
                      <a:lnTo>
                        <a:pt x="494" y="14"/>
                      </a:lnTo>
                      <a:lnTo>
                        <a:pt x="490" y="20"/>
                      </a:lnTo>
                      <a:lnTo>
                        <a:pt x="490" y="24"/>
                      </a:lnTo>
                      <a:lnTo>
                        <a:pt x="490" y="30"/>
                      </a:lnTo>
                      <a:lnTo>
                        <a:pt x="494" y="34"/>
                      </a:lnTo>
                      <a:lnTo>
                        <a:pt x="496" y="38"/>
                      </a:lnTo>
                      <a:lnTo>
                        <a:pt x="500" y="44"/>
                      </a:lnTo>
                      <a:lnTo>
                        <a:pt x="504" y="48"/>
                      </a:lnTo>
                      <a:lnTo>
                        <a:pt x="506" y="54"/>
                      </a:lnTo>
                      <a:lnTo>
                        <a:pt x="508" y="58"/>
                      </a:lnTo>
                      <a:lnTo>
                        <a:pt x="376" y="58"/>
                      </a:lnTo>
                      <a:lnTo>
                        <a:pt x="376" y="54"/>
                      </a:lnTo>
                      <a:lnTo>
                        <a:pt x="374" y="48"/>
                      </a:lnTo>
                      <a:lnTo>
                        <a:pt x="376" y="42"/>
                      </a:lnTo>
                      <a:lnTo>
                        <a:pt x="376" y="36"/>
                      </a:lnTo>
                      <a:lnTo>
                        <a:pt x="376" y="32"/>
                      </a:lnTo>
                      <a:lnTo>
                        <a:pt x="376" y="26"/>
                      </a:lnTo>
                      <a:lnTo>
                        <a:pt x="374" y="22"/>
                      </a:lnTo>
                      <a:lnTo>
                        <a:pt x="372" y="16"/>
                      </a:lnTo>
                      <a:lnTo>
                        <a:pt x="368" y="14"/>
                      </a:lnTo>
                      <a:lnTo>
                        <a:pt x="364" y="10"/>
                      </a:lnTo>
                      <a:lnTo>
                        <a:pt x="364" y="30"/>
                      </a:lnTo>
                      <a:lnTo>
                        <a:pt x="358" y="44"/>
                      </a:lnTo>
                      <a:lnTo>
                        <a:pt x="350" y="52"/>
                      </a:lnTo>
                      <a:lnTo>
                        <a:pt x="338" y="56"/>
                      </a:lnTo>
                      <a:lnTo>
                        <a:pt x="324" y="58"/>
                      </a:lnTo>
                      <a:lnTo>
                        <a:pt x="310" y="58"/>
                      </a:lnTo>
                      <a:lnTo>
                        <a:pt x="294" y="56"/>
                      </a:lnTo>
                      <a:lnTo>
                        <a:pt x="278" y="58"/>
                      </a:lnTo>
                      <a:lnTo>
                        <a:pt x="264" y="60"/>
                      </a:lnTo>
                      <a:lnTo>
                        <a:pt x="252" y="66"/>
                      </a:lnTo>
                      <a:lnTo>
                        <a:pt x="220" y="66"/>
                      </a:lnTo>
                      <a:lnTo>
                        <a:pt x="222" y="62"/>
                      </a:lnTo>
                      <a:lnTo>
                        <a:pt x="222" y="60"/>
                      </a:lnTo>
                      <a:lnTo>
                        <a:pt x="220" y="58"/>
                      </a:lnTo>
                      <a:lnTo>
                        <a:pt x="218" y="54"/>
                      </a:lnTo>
                      <a:lnTo>
                        <a:pt x="216" y="52"/>
                      </a:lnTo>
                      <a:lnTo>
                        <a:pt x="214" y="50"/>
                      </a:lnTo>
                      <a:lnTo>
                        <a:pt x="210" y="48"/>
                      </a:lnTo>
                      <a:lnTo>
                        <a:pt x="208" y="44"/>
                      </a:lnTo>
                      <a:lnTo>
                        <a:pt x="206" y="42"/>
                      </a:lnTo>
                      <a:lnTo>
                        <a:pt x="204" y="38"/>
                      </a:lnTo>
                      <a:lnTo>
                        <a:pt x="198" y="48"/>
                      </a:lnTo>
                      <a:lnTo>
                        <a:pt x="194" y="56"/>
                      </a:lnTo>
                      <a:lnTo>
                        <a:pt x="188" y="62"/>
                      </a:lnTo>
                      <a:lnTo>
                        <a:pt x="184" y="66"/>
                      </a:lnTo>
                      <a:lnTo>
                        <a:pt x="178" y="68"/>
                      </a:lnTo>
                      <a:lnTo>
                        <a:pt x="172" y="72"/>
                      </a:lnTo>
                      <a:lnTo>
                        <a:pt x="166" y="72"/>
                      </a:lnTo>
                      <a:lnTo>
                        <a:pt x="158" y="74"/>
                      </a:lnTo>
                      <a:lnTo>
                        <a:pt x="148" y="76"/>
                      </a:lnTo>
                      <a:lnTo>
                        <a:pt x="136" y="78"/>
                      </a:lnTo>
                      <a:lnTo>
                        <a:pt x="116" y="58"/>
                      </a:lnTo>
                      <a:lnTo>
                        <a:pt x="110" y="64"/>
                      </a:lnTo>
                      <a:lnTo>
                        <a:pt x="104" y="70"/>
                      </a:lnTo>
                      <a:lnTo>
                        <a:pt x="96" y="76"/>
                      </a:lnTo>
                      <a:lnTo>
                        <a:pt x="86" y="80"/>
                      </a:lnTo>
                      <a:lnTo>
                        <a:pt x="76" y="82"/>
                      </a:lnTo>
                      <a:lnTo>
                        <a:pt x="66" y="84"/>
                      </a:lnTo>
                      <a:lnTo>
                        <a:pt x="56" y="86"/>
                      </a:lnTo>
                      <a:lnTo>
                        <a:pt x="44" y="88"/>
                      </a:lnTo>
                      <a:lnTo>
                        <a:pt x="32" y="88"/>
                      </a:lnTo>
                      <a:lnTo>
                        <a:pt x="20" y="86"/>
                      </a:lnTo>
                      <a:lnTo>
                        <a:pt x="16" y="84"/>
                      </a:lnTo>
                      <a:lnTo>
                        <a:pt x="14" y="80"/>
                      </a:lnTo>
                      <a:lnTo>
                        <a:pt x="10" y="78"/>
                      </a:lnTo>
                      <a:lnTo>
                        <a:pt x="8" y="74"/>
                      </a:lnTo>
                      <a:lnTo>
                        <a:pt x="6" y="70"/>
                      </a:lnTo>
                      <a:lnTo>
                        <a:pt x="6" y="66"/>
                      </a:lnTo>
                      <a:lnTo>
                        <a:pt x="4" y="62"/>
                      </a:lnTo>
                      <a:lnTo>
                        <a:pt x="2" y="58"/>
                      </a:lnTo>
                      <a:lnTo>
                        <a:pt x="2" y="54"/>
                      </a:lnTo>
                      <a:lnTo>
                        <a:pt x="0" y="50"/>
                      </a:lnTo>
                      <a:lnTo>
                        <a:pt x="58" y="40"/>
                      </a:lnTo>
                      <a:lnTo>
                        <a:pt x="116" y="30"/>
                      </a:lnTo>
                      <a:lnTo>
                        <a:pt x="174" y="22"/>
                      </a:lnTo>
                      <a:lnTo>
                        <a:pt x="232" y="14"/>
                      </a:lnTo>
                      <a:lnTo>
                        <a:pt x="292" y="8"/>
                      </a:lnTo>
                      <a:lnTo>
                        <a:pt x="352" y="4"/>
                      </a:lnTo>
                      <a:lnTo>
                        <a:pt x="412" y="0"/>
                      </a:lnTo>
                      <a:lnTo>
                        <a:pt x="472" y="0"/>
                      </a:lnTo>
                      <a:lnTo>
                        <a:pt x="534" y="0"/>
                      </a:lnTo>
                      <a:lnTo>
                        <a:pt x="596" y="2"/>
                      </a:lnTo>
                      <a:lnTo>
                        <a:pt x="616" y="38"/>
                      </a:lnTo>
                      <a:lnTo>
                        <a:pt x="616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352"/>
                <p:cNvSpPr>
                  <a:spLocks/>
                </p:cNvSpPr>
                <p:nvPr/>
              </p:nvSpPr>
              <p:spPr bwMode="auto">
                <a:xfrm>
                  <a:off x="3832" y="4182"/>
                  <a:ext cx="116" cy="50"/>
                </a:xfrm>
                <a:custGeom>
                  <a:avLst/>
                  <a:gdLst>
                    <a:gd name="T0" fmla="*/ 116 w 116"/>
                    <a:gd name="T1" fmla="*/ 38 h 50"/>
                    <a:gd name="T2" fmla="*/ 106 w 116"/>
                    <a:gd name="T3" fmla="*/ 40 h 50"/>
                    <a:gd name="T4" fmla="*/ 92 w 116"/>
                    <a:gd name="T5" fmla="*/ 44 h 50"/>
                    <a:gd name="T6" fmla="*/ 76 w 116"/>
                    <a:gd name="T7" fmla="*/ 46 h 50"/>
                    <a:gd name="T8" fmla="*/ 60 w 116"/>
                    <a:gd name="T9" fmla="*/ 50 h 50"/>
                    <a:gd name="T10" fmla="*/ 44 w 116"/>
                    <a:gd name="T11" fmla="*/ 50 h 50"/>
                    <a:gd name="T12" fmla="*/ 30 w 116"/>
                    <a:gd name="T13" fmla="*/ 48 h 50"/>
                    <a:gd name="T14" fmla="*/ 16 w 116"/>
                    <a:gd name="T15" fmla="*/ 44 h 50"/>
                    <a:gd name="T16" fmla="*/ 6 w 116"/>
                    <a:gd name="T17" fmla="*/ 36 h 50"/>
                    <a:gd name="T18" fmla="*/ 0 w 116"/>
                    <a:gd name="T19" fmla="*/ 22 h 50"/>
                    <a:gd name="T20" fmla="*/ 0 w 116"/>
                    <a:gd name="T21" fmla="*/ 2 h 50"/>
                    <a:gd name="T22" fmla="*/ 12 w 116"/>
                    <a:gd name="T23" fmla="*/ 2 h 50"/>
                    <a:gd name="T24" fmla="*/ 26 w 116"/>
                    <a:gd name="T25" fmla="*/ 2 h 50"/>
                    <a:gd name="T26" fmla="*/ 40 w 116"/>
                    <a:gd name="T27" fmla="*/ 0 h 50"/>
                    <a:gd name="T28" fmla="*/ 56 w 116"/>
                    <a:gd name="T29" fmla="*/ 0 h 50"/>
                    <a:gd name="T30" fmla="*/ 70 w 116"/>
                    <a:gd name="T31" fmla="*/ 0 h 50"/>
                    <a:gd name="T32" fmla="*/ 84 w 116"/>
                    <a:gd name="T33" fmla="*/ 0 h 50"/>
                    <a:gd name="T34" fmla="*/ 94 w 116"/>
                    <a:gd name="T35" fmla="*/ 4 h 50"/>
                    <a:gd name="T36" fmla="*/ 104 w 116"/>
                    <a:gd name="T37" fmla="*/ 12 h 50"/>
                    <a:gd name="T38" fmla="*/ 112 w 116"/>
                    <a:gd name="T39" fmla="*/ 22 h 50"/>
                    <a:gd name="T40" fmla="*/ 116 w 116"/>
                    <a:gd name="T41" fmla="*/ 38 h 50"/>
                    <a:gd name="T42" fmla="*/ 116 w 116"/>
                    <a:gd name="T43" fmla="*/ 38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6" h="50">
                      <a:moveTo>
                        <a:pt x="116" y="38"/>
                      </a:moveTo>
                      <a:lnTo>
                        <a:pt x="106" y="40"/>
                      </a:lnTo>
                      <a:lnTo>
                        <a:pt x="92" y="44"/>
                      </a:lnTo>
                      <a:lnTo>
                        <a:pt x="76" y="46"/>
                      </a:lnTo>
                      <a:lnTo>
                        <a:pt x="60" y="50"/>
                      </a:lnTo>
                      <a:lnTo>
                        <a:pt x="44" y="50"/>
                      </a:lnTo>
                      <a:lnTo>
                        <a:pt x="30" y="48"/>
                      </a:lnTo>
                      <a:lnTo>
                        <a:pt x="16" y="44"/>
                      </a:lnTo>
                      <a:lnTo>
                        <a:pt x="6" y="36"/>
                      </a:lnTo>
                      <a:lnTo>
                        <a:pt x="0" y="22"/>
                      </a:lnTo>
                      <a:lnTo>
                        <a:pt x="0" y="2"/>
                      </a:lnTo>
                      <a:lnTo>
                        <a:pt x="12" y="2"/>
                      </a:lnTo>
                      <a:lnTo>
                        <a:pt x="26" y="2"/>
                      </a:lnTo>
                      <a:lnTo>
                        <a:pt x="40" y="0"/>
                      </a:lnTo>
                      <a:lnTo>
                        <a:pt x="56" y="0"/>
                      </a:lnTo>
                      <a:lnTo>
                        <a:pt x="70" y="0"/>
                      </a:lnTo>
                      <a:lnTo>
                        <a:pt x="84" y="0"/>
                      </a:lnTo>
                      <a:lnTo>
                        <a:pt x="94" y="4"/>
                      </a:lnTo>
                      <a:lnTo>
                        <a:pt x="104" y="12"/>
                      </a:lnTo>
                      <a:lnTo>
                        <a:pt x="112" y="22"/>
                      </a:lnTo>
                      <a:lnTo>
                        <a:pt x="116" y="38"/>
                      </a:lnTo>
                      <a:lnTo>
                        <a:pt x="116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353"/>
                <p:cNvSpPr>
                  <a:spLocks/>
                </p:cNvSpPr>
                <p:nvPr/>
              </p:nvSpPr>
              <p:spPr bwMode="auto">
                <a:xfrm>
                  <a:off x="2668" y="4212"/>
                  <a:ext cx="60" cy="68"/>
                </a:xfrm>
                <a:custGeom>
                  <a:avLst/>
                  <a:gdLst>
                    <a:gd name="T0" fmla="*/ 60 w 60"/>
                    <a:gd name="T1" fmla="*/ 56 h 68"/>
                    <a:gd name="T2" fmla="*/ 56 w 60"/>
                    <a:gd name="T3" fmla="*/ 60 h 68"/>
                    <a:gd name="T4" fmla="*/ 54 w 60"/>
                    <a:gd name="T5" fmla="*/ 64 h 68"/>
                    <a:gd name="T6" fmla="*/ 48 w 60"/>
                    <a:gd name="T7" fmla="*/ 66 h 68"/>
                    <a:gd name="T8" fmla="*/ 44 w 60"/>
                    <a:gd name="T9" fmla="*/ 66 h 68"/>
                    <a:gd name="T10" fmla="*/ 38 w 60"/>
                    <a:gd name="T11" fmla="*/ 66 h 68"/>
                    <a:gd name="T12" fmla="*/ 34 w 60"/>
                    <a:gd name="T13" fmla="*/ 66 h 68"/>
                    <a:gd name="T14" fmla="*/ 28 w 60"/>
                    <a:gd name="T15" fmla="*/ 66 h 68"/>
                    <a:gd name="T16" fmla="*/ 22 w 60"/>
                    <a:gd name="T17" fmla="*/ 66 h 68"/>
                    <a:gd name="T18" fmla="*/ 16 w 60"/>
                    <a:gd name="T19" fmla="*/ 68 h 68"/>
                    <a:gd name="T20" fmla="*/ 12 w 60"/>
                    <a:gd name="T21" fmla="*/ 68 h 68"/>
                    <a:gd name="T22" fmla="*/ 10 w 60"/>
                    <a:gd name="T23" fmla="*/ 62 h 68"/>
                    <a:gd name="T24" fmla="*/ 6 w 60"/>
                    <a:gd name="T25" fmla="*/ 52 h 68"/>
                    <a:gd name="T26" fmla="*/ 4 w 60"/>
                    <a:gd name="T27" fmla="*/ 44 h 68"/>
                    <a:gd name="T28" fmla="*/ 2 w 60"/>
                    <a:gd name="T29" fmla="*/ 34 h 68"/>
                    <a:gd name="T30" fmla="*/ 0 w 60"/>
                    <a:gd name="T31" fmla="*/ 24 h 68"/>
                    <a:gd name="T32" fmla="*/ 2 w 60"/>
                    <a:gd name="T33" fmla="*/ 14 h 68"/>
                    <a:gd name="T34" fmla="*/ 4 w 60"/>
                    <a:gd name="T35" fmla="*/ 8 h 68"/>
                    <a:gd name="T36" fmla="*/ 10 w 60"/>
                    <a:gd name="T37" fmla="*/ 2 h 68"/>
                    <a:gd name="T38" fmla="*/ 20 w 60"/>
                    <a:gd name="T39" fmla="*/ 0 h 68"/>
                    <a:gd name="T40" fmla="*/ 32 w 60"/>
                    <a:gd name="T41" fmla="*/ 0 h 68"/>
                    <a:gd name="T42" fmla="*/ 60 w 60"/>
                    <a:gd name="T43" fmla="*/ 56 h 68"/>
                    <a:gd name="T44" fmla="*/ 60 w 60"/>
                    <a:gd name="T45" fmla="*/ 5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0" h="68">
                      <a:moveTo>
                        <a:pt x="60" y="56"/>
                      </a:moveTo>
                      <a:lnTo>
                        <a:pt x="56" y="60"/>
                      </a:lnTo>
                      <a:lnTo>
                        <a:pt x="54" y="64"/>
                      </a:lnTo>
                      <a:lnTo>
                        <a:pt x="48" y="66"/>
                      </a:lnTo>
                      <a:lnTo>
                        <a:pt x="44" y="66"/>
                      </a:lnTo>
                      <a:lnTo>
                        <a:pt x="38" y="66"/>
                      </a:lnTo>
                      <a:lnTo>
                        <a:pt x="34" y="66"/>
                      </a:lnTo>
                      <a:lnTo>
                        <a:pt x="28" y="66"/>
                      </a:lnTo>
                      <a:lnTo>
                        <a:pt x="22" y="66"/>
                      </a:lnTo>
                      <a:lnTo>
                        <a:pt x="16" y="68"/>
                      </a:lnTo>
                      <a:lnTo>
                        <a:pt x="12" y="68"/>
                      </a:lnTo>
                      <a:lnTo>
                        <a:pt x="10" y="62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2" y="34"/>
                      </a:lnTo>
                      <a:lnTo>
                        <a:pt x="0" y="24"/>
                      </a:lnTo>
                      <a:lnTo>
                        <a:pt x="2" y="14"/>
                      </a:lnTo>
                      <a:lnTo>
                        <a:pt x="4" y="8"/>
                      </a:lnTo>
                      <a:lnTo>
                        <a:pt x="10" y="2"/>
                      </a:lnTo>
                      <a:lnTo>
                        <a:pt x="20" y="0"/>
                      </a:lnTo>
                      <a:lnTo>
                        <a:pt x="32" y="0"/>
                      </a:lnTo>
                      <a:lnTo>
                        <a:pt x="60" y="56"/>
                      </a:lnTo>
                      <a:lnTo>
                        <a:pt x="60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" name="Freeform 354"/>
                <p:cNvSpPr>
                  <a:spLocks/>
                </p:cNvSpPr>
                <p:nvPr/>
              </p:nvSpPr>
              <p:spPr bwMode="auto">
                <a:xfrm>
                  <a:off x="3116" y="4230"/>
                  <a:ext cx="84" cy="58"/>
                </a:xfrm>
                <a:custGeom>
                  <a:avLst/>
                  <a:gdLst>
                    <a:gd name="T0" fmla="*/ 84 w 84"/>
                    <a:gd name="T1" fmla="*/ 38 h 58"/>
                    <a:gd name="T2" fmla="*/ 76 w 84"/>
                    <a:gd name="T3" fmla="*/ 42 h 58"/>
                    <a:gd name="T4" fmla="*/ 68 w 84"/>
                    <a:gd name="T5" fmla="*/ 46 h 58"/>
                    <a:gd name="T6" fmla="*/ 62 w 84"/>
                    <a:gd name="T7" fmla="*/ 48 h 58"/>
                    <a:gd name="T8" fmla="*/ 54 w 84"/>
                    <a:gd name="T9" fmla="*/ 48 h 58"/>
                    <a:gd name="T10" fmla="*/ 46 w 84"/>
                    <a:gd name="T11" fmla="*/ 50 h 58"/>
                    <a:gd name="T12" fmla="*/ 38 w 84"/>
                    <a:gd name="T13" fmla="*/ 50 h 58"/>
                    <a:gd name="T14" fmla="*/ 30 w 84"/>
                    <a:gd name="T15" fmla="*/ 52 h 58"/>
                    <a:gd name="T16" fmla="*/ 22 w 84"/>
                    <a:gd name="T17" fmla="*/ 54 h 58"/>
                    <a:gd name="T18" fmla="*/ 16 w 84"/>
                    <a:gd name="T19" fmla="*/ 56 h 58"/>
                    <a:gd name="T20" fmla="*/ 8 w 84"/>
                    <a:gd name="T21" fmla="*/ 58 h 58"/>
                    <a:gd name="T22" fmla="*/ 4 w 84"/>
                    <a:gd name="T23" fmla="*/ 52 h 58"/>
                    <a:gd name="T24" fmla="*/ 0 w 84"/>
                    <a:gd name="T25" fmla="*/ 46 h 58"/>
                    <a:gd name="T26" fmla="*/ 0 w 84"/>
                    <a:gd name="T27" fmla="*/ 38 h 58"/>
                    <a:gd name="T28" fmla="*/ 2 w 84"/>
                    <a:gd name="T29" fmla="*/ 30 h 58"/>
                    <a:gd name="T30" fmla="*/ 6 w 84"/>
                    <a:gd name="T31" fmla="*/ 24 h 58"/>
                    <a:gd name="T32" fmla="*/ 10 w 84"/>
                    <a:gd name="T33" fmla="*/ 18 h 58"/>
                    <a:gd name="T34" fmla="*/ 16 w 84"/>
                    <a:gd name="T35" fmla="*/ 12 h 58"/>
                    <a:gd name="T36" fmla="*/ 22 w 84"/>
                    <a:gd name="T37" fmla="*/ 8 h 58"/>
                    <a:gd name="T38" fmla="*/ 28 w 84"/>
                    <a:gd name="T39" fmla="*/ 4 h 58"/>
                    <a:gd name="T40" fmla="*/ 36 w 84"/>
                    <a:gd name="T41" fmla="*/ 2 h 58"/>
                    <a:gd name="T42" fmla="*/ 46 w 84"/>
                    <a:gd name="T43" fmla="*/ 0 h 58"/>
                    <a:gd name="T44" fmla="*/ 54 w 84"/>
                    <a:gd name="T45" fmla="*/ 0 h 58"/>
                    <a:gd name="T46" fmla="*/ 60 w 84"/>
                    <a:gd name="T47" fmla="*/ 0 h 58"/>
                    <a:gd name="T48" fmla="*/ 64 w 84"/>
                    <a:gd name="T49" fmla="*/ 2 h 58"/>
                    <a:gd name="T50" fmla="*/ 68 w 84"/>
                    <a:gd name="T51" fmla="*/ 6 h 58"/>
                    <a:gd name="T52" fmla="*/ 72 w 84"/>
                    <a:gd name="T53" fmla="*/ 12 h 58"/>
                    <a:gd name="T54" fmla="*/ 74 w 84"/>
                    <a:gd name="T55" fmla="*/ 18 h 58"/>
                    <a:gd name="T56" fmla="*/ 78 w 84"/>
                    <a:gd name="T57" fmla="*/ 24 h 58"/>
                    <a:gd name="T58" fmla="*/ 80 w 84"/>
                    <a:gd name="T59" fmla="*/ 32 h 58"/>
                    <a:gd name="T60" fmla="*/ 84 w 84"/>
                    <a:gd name="T61" fmla="*/ 38 h 58"/>
                    <a:gd name="T62" fmla="*/ 84 w 84"/>
                    <a:gd name="T63" fmla="*/ 3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" h="58">
                      <a:moveTo>
                        <a:pt x="84" y="38"/>
                      </a:moveTo>
                      <a:lnTo>
                        <a:pt x="76" y="42"/>
                      </a:lnTo>
                      <a:lnTo>
                        <a:pt x="68" y="46"/>
                      </a:lnTo>
                      <a:lnTo>
                        <a:pt x="62" y="48"/>
                      </a:lnTo>
                      <a:lnTo>
                        <a:pt x="54" y="48"/>
                      </a:lnTo>
                      <a:lnTo>
                        <a:pt x="46" y="50"/>
                      </a:lnTo>
                      <a:lnTo>
                        <a:pt x="38" y="50"/>
                      </a:lnTo>
                      <a:lnTo>
                        <a:pt x="30" y="52"/>
                      </a:lnTo>
                      <a:lnTo>
                        <a:pt x="22" y="54"/>
                      </a:lnTo>
                      <a:lnTo>
                        <a:pt x="16" y="56"/>
                      </a:lnTo>
                      <a:lnTo>
                        <a:pt x="8" y="58"/>
                      </a:lnTo>
                      <a:lnTo>
                        <a:pt x="4" y="52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30"/>
                      </a:lnTo>
                      <a:lnTo>
                        <a:pt x="6" y="24"/>
                      </a:lnTo>
                      <a:lnTo>
                        <a:pt x="10" y="18"/>
                      </a:lnTo>
                      <a:lnTo>
                        <a:pt x="16" y="12"/>
                      </a:lnTo>
                      <a:lnTo>
                        <a:pt x="22" y="8"/>
                      </a:lnTo>
                      <a:lnTo>
                        <a:pt x="28" y="4"/>
                      </a:lnTo>
                      <a:lnTo>
                        <a:pt x="36" y="2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4" y="2"/>
                      </a:lnTo>
                      <a:lnTo>
                        <a:pt x="68" y="6"/>
                      </a:lnTo>
                      <a:lnTo>
                        <a:pt x="72" y="12"/>
                      </a:lnTo>
                      <a:lnTo>
                        <a:pt x="74" y="18"/>
                      </a:lnTo>
                      <a:lnTo>
                        <a:pt x="78" y="24"/>
                      </a:lnTo>
                      <a:lnTo>
                        <a:pt x="80" y="32"/>
                      </a:lnTo>
                      <a:lnTo>
                        <a:pt x="84" y="38"/>
                      </a:lnTo>
                      <a:lnTo>
                        <a:pt x="84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" name="Freeform 355"/>
                <p:cNvSpPr>
                  <a:spLocks/>
                </p:cNvSpPr>
                <p:nvPr/>
              </p:nvSpPr>
              <p:spPr bwMode="auto">
                <a:xfrm>
                  <a:off x="2164" y="4260"/>
                  <a:ext cx="8" cy="56"/>
                </a:xfrm>
                <a:custGeom>
                  <a:avLst/>
                  <a:gdLst>
                    <a:gd name="T0" fmla="*/ 0 w 8"/>
                    <a:gd name="T1" fmla="*/ 0 h 56"/>
                    <a:gd name="T2" fmla="*/ 8 w 8"/>
                    <a:gd name="T3" fmla="*/ 0 h 56"/>
                    <a:gd name="T4" fmla="*/ 8 w 8"/>
                    <a:gd name="T5" fmla="*/ 56 h 56"/>
                    <a:gd name="T6" fmla="*/ 0 w 8"/>
                    <a:gd name="T7" fmla="*/ 56 h 56"/>
                    <a:gd name="T8" fmla="*/ 0 w 8"/>
                    <a:gd name="T9" fmla="*/ 0 h 56"/>
                    <a:gd name="T10" fmla="*/ 0 w 8"/>
                    <a:gd name="T11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56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5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356"/>
                <p:cNvSpPr>
                  <a:spLocks/>
                </p:cNvSpPr>
                <p:nvPr/>
              </p:nvSpPr>
              <p:spPr bwMode="auto">
                <a:xfrm>
                  <a:off x="2412" y="4260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48 h 48"/>
                    <a:gd name="T4" fmla="*/ 0 w 8"/>
                    <a:gd name="T5" fmla="*/ 0 h 48"/>
                    <a:gd name="T6" fmla="*/ 0 w 8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8">
                      <a:moveTo>
                        <a:pt x="0" y="0"/>
                      </a:moveTo>
                      <a:lnTo>
                        <a:pt x="8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57"/>
                <p:cNvSpPr>
                  <a:spLocks/>
                </p:cNvSpPr>
                <p:nvPr/>
              </p:nvSpPr>
              <p:spPr bwMode="auto">
                <a:xfrm>
                  <a:off x="3044" y="4260"/>
                  <a:ext cx="40" cy="36"/>
                </a:xfrm>
                <a:custGeom>
                  <a:avLst/>
                  <a:gdLst>
                    <a:gd name="T0" fmla="*/ 40 w 40"/>
                    <a:gd name="T1" fmla="*/ 36 h 36"/>
                    <a:gd name="T2" fmla="*/ 0 w 40"/>
                    <a:gd name="T3" fmla="*/ 36 h 36"/>
                    <a:gd name="T4" fmla="*/ 0 w 40"/>
                    <a:gd name="T5" fmla="*/ 0 h 36"/>
                    <a:gd name="T6" fmla="*/ 40 w 40"/>
                    <a:gd name="T7" fmla="*/ 0 h 36"/>
                    <a:gd name="T8" fmla="*/ 40 w 40"/>
                    <a:gd name="T9" fmla="*/ 36 h 36"/>
                    <a:gd name="T10" fmla="*/ 40 w 40"/>
                    <a:gd name="T11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36">
                      <a:moveTo>
                        <a:pt x="40" y="36"/>
                      </a:move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36"/>
                      </a:lnTo>
                      <a:lnTo>
                        <a:pt x="40" y="3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58"/>
                <p:cNvSpPr>
                  <a:spLocks/>
                </p:cNvSpPr>
                <p:nvPr/>
              </p:nvSpPr>
              <p:spPr bwMode="auto">
                <a:xfrm>
                  <a:off x="2872" y="4270"/>
                  <a:ext cx="144" cy="66"/>
                </a:xfrm>
                <a:custGeom>
                  <a:avLst/>
                  <a:gdLst>
                    <a:gd name="T0" fmla="*/ 144 w 144"/>
                    <a:gd name="T1" fmla="*/ 38 h 66"/>
                    <a:gd name="T2" fmla="*/ 132 w 144"/>
                    <a:gd name="T3" fmla="*/ 42 h 66"/>
                    <a:gd name="T4" fmla="*/ 120 w 144"/>
                    <a:gd name="T5" fmla="*/ 46 h 66"/>
                    <a:gd name="T6" fmla="*/ 108 w 144"/>
                    <a:gd name="T7" fmla="*/ 50 h 66"/>
                    <a:gd name="T8" fmla="*/ 96 w 144"/>
                    <a:gd name="T9" fmla="*/ 52 h 66"/>
                    <a:gd name="T10" fmla="*/ 84 w 144"/>
                    <a:gd name="T11" fmla="*/ 54 h 66"/>
                    <a:gd name="T12" fmla="*/ 70 w 144"/>
                    <a:gd name="T13" fmla="*/ 56 h 66"/>
                    <a:gd name="T14" fmla="*/ 58 w 144"/>
                    <a:gd name="T15" fmla="*/ 58 h 66"/>
                    <a:gd name="T16" fmla="*/ 44 w 144"/>
                    <a:gd name="T17" fmla="*/ 60 h 66"/>
                    <a:gd name="T18" fmla="*/ 32 w 144"/>
                    <a:gd name="T19" fmla="*/ 62 h 66"/>
                    <a:gd name="T20" fmla="*/ 20 w 144"/>
                    <a:gd name="T21" fmla="*/ 66 h 66"/>
                    <a:gd name="T22" fmla="*/ 0 w 144"/>
                    <a:gd name="T23" fmla="*/ 26 h 66"/>
                    <a:gd name="T24" fmla="*/ 14 w 144"/>
                    <a:gd name="T25" fmla="*/ 28 h 66"/>
                    <a:gd name="T26" fmla="*/ 32 w 144"/>
                    <a:gd name="T27" fmla="*/ 26 h 66"/>
                    <a:gd name="T28" fmla="*/ 48 w 144"/>
                    <a:gd name="T29" fmla="*/ 20 h 66"/>
                    <a:gd name="T30" fmla="*/ 66 w 144"/>
                    <a:gd name="T31" fmla="*/ 14 h 66"/>
                    <a:gd name="T32" fmla="*/ 82 w 144"/>
                    <a:gd name="T33" fmla="*/ 6 h 66"/>
                    <a:gd name="T34" fmla="*/ 98 w 144"/>
                    <a:gd name="T35" fmla="*/ 2 h 66"/>
                    <a:gd name="T36" fmla="*/ 112 w 144"/>
                    <a:gd name="T37" fmla="*/ 0 h 66"/>
                    <a:gd name="T38" fmla="*/ 126 w 144"/>
                    <a:gd name="T39" fmla="*/ 6 h 66"/>
                    <a:gd name="T40" fmla="*/ 136 w 144"/>
                    <a:gd name="T41" fmla="*/ 16 h 66"/>
                    <a:gd name="T42" fmla="*/ 144 w 144"/>
                    <a:gd name="T43" fmla="*/ 38 h 66"/>
                    <a:gd name="T44" fmla="*/ 144 w 144"/>
                    <a:gd name="T45" fmla="*/ 38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44" h="66">
                      <a:moveTo>
                        <a:pt x="144" y="38"/>
                      </a:moveTo>
                      <a:lnTo>
                        <a:pt x="132" y="42"/>
                      </a:lnTo>
                      <a:lnTo>
                        <a:pt x="120" y="46"/>
                      </a:lnTo>
                      <a:lnTo>
                        <a:pt x="108" y="50"/>
                      </a:lnTo>
                      <a:lnTo>
                        <a:pt x="96" y="52"/>
                      </a:lnTo>
                      <a:lnTo>
                        <a:pt x="84" y="54"/>
                      </a:lnTo>
                      <a:lnTo>
                        <a:pt x="70" y="56"/>
                      </a:lnTo>
                      <a:lnTo>
                        <a:pt x="58" y="58"/>
                      </a:lnTo>
                      <a:lnTo>
                        <a:pt x="44" y="60"/>
                      </a:lnTo>
                      <a:lnTo>
                        <a:pt x="32" y="62"/>
                      </a:lnTo>
                      <a:lnTo>
                        <a:pt x="20" y="66"/>
                      </a:lnTo>
                      <a:lnTo>
                        <a:pt x="0" y="26"/>
                      </a:lnTo>
                      <a:lnTo>
                        <a:pt x="14" y="28"/>
                      </a:lnTo>
                      <a:lnTo>
                        <a:pt x="32" y="26"/>
                      </a:lnTo>
                      <a:lnTo>
                        <a:pt x="48" y="20"/>
                      </a:lnTo>
                      <a:lnTo>
                        <a:pt x="66" y="14"/>
                      </a:lnTo>
                      <a:lnTo>
                        <a:pt x="82" y="6"/>
                      </a:lnTo>
                      <a:lnTo>
                        <a:pt x="98" y="2"/>
                      </a:lnTo>
                      <a:lnTo>
                        <a:pt x="112" y="0"/>
                      </a:lnTo>
                      <a:lnTo>
                        <a:pt x="126" y="6"/>
                      </a:lnTo>
                      <a:lnTo>
                        <a:pt x="136" y="16"/>
                      </a:lnTo>
                      <a:lnTo>
                        <a:pt x="144" y="38"/>
                      </a:lnTo>
                      <a:lnTo>
                        <a:pt x="144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59"/>
                <p:cNvSpPr>
                  <a:spLocks/>
                </p:cNvSpPr>
                <p:nvPr/>
              </p:nvSpPr>
              <p:spPr bwMode="auto">
                <a:xfrm>
                  <a:off x="2526" y="4296"/>
                  <a:ext cx="326" cy="114"/>
                </a:xfrm>
                <a:custGeom>
                  <a:avLst/>
                  <a:gdLst>
                    <a:gd name="T0" fmla="*/ 318 w 326"/>
                    <a:gd name="T1" fmla="*/ 52 h 114"/>
                    <a:gd name="T2" fmla="*/ 300 w 326"/>
                    <a:gd name="T3" fmla="*/ 58 h 114"/>
                    <a:gd name="T4" fmla="*/ 280 w 326"/>
                    <a:gd name="T5" fmla="*/ 62 h 114"/>
                    <a:gd name="T6" fmla="*/ 262 w 326"/>
                    <a:gd name="T7" fmla="*/ 64 h 114"/>
                    <a:gd name="T8" fmla="*/ 240 w 326"/>
                    <a:gd name="T9" fmla="*/ 66 h 114"/>
                    <a:gd name="T10" fmla="*/ 228 w 326"/>
                    <a:gd name="T11" fmla="*/ 64 h 114"/>
                    <a:gd name="T12" fmla="*/ 224 w 326"/>
                    <a:gd name="T13" fmla="*/ 54 h 114"/>
                    <a:gd name="T14" fmla="*/ 220 w 326"/>
                    <a:gd name="T15" fmla="*/ 42 h 114"/>
                    <a:gd name="T16" fmla="*/ 216 w 326"/>
                    <a:gd name="T17" fmla="*/ 32 h 114"/>
                    <a:gd name="T18" fmla="*/ 208 w 326"/>
                    <a:gd name="T19" fmla="*/ 24 h 114"/>
                    <a:gd name="T20" fmla="*/ 190 w 326"/>
                    <a:gd name="T21" fmla="*/ 26 h 114"/>
                    <a:gd name="T22" fmla="*/ 182 w 326"/>
                    <a:gd name="T23" fmla="*/ 40 h 114"/>
                    <a:gd name="T24" fmla="*/ 188 w 326"/>
                    <a:gd name="T25" fmla="*/ 58 h 114"/>
                    <a:gd name="T26" fmla="*/ 192 w 326"/>
                    <a:gd name="T27" fmla="*/ 72 h 114"/>
                    <a:gd name="T28" fmla="*/ 186 w 326"/>
                    <a:gd name="T29" fmla="*/ 84 h 114"/>
                    <a:gd name="T30" fmla="*/ 164 w 326"/>
                    <a:gd name="T31" fmla="*/ 86 h 114"/>
                    <a:gd name="T32" fmla="*/ 142 w 326"/>
                    <a:gd name="T33" fmla="*/ 88 h 114"/>
                    <a:gd name="T34" fmla="*/ 120 w 326"/>
                    <a:gd name="T35" fmla="*/ 90 h 114"/>
                    <a:gd name="T36" fmla="*/ 104 w 326"/>
                    <a:gd name="T37" fmla="*/ 88 h 114"/>
                    <a:gd name="T38" fmla="*/ 96 w 326"/>
                    <a:gd name="T39" fmla="*/ 74 h 114"/>
                    <a:gd name="T40" fmla="*/ 84 w 326"/>
                    <a:gd name="T41" fmla="*/ 58 h 114"/>
                    <a:gd name="T42" fmla="*/ 70 w 326"/>
                    <a:gd name="T43" fmla="*/ 70 h 114"/>
                    <a:gd name="T44" fmla="*/ 66 w 326"/>
                    <a:gd name="T45" fmla="*/ 90 h 114"/>
                    <a:gd name="T46" fmla="*/ 58 w 326"/>
                    <a:gd name="T47" fmla="*/ 108 h 114"/>
                    <a:gd name="T48" fmla="*/ 34 w 326"/>
                    <a:gd name="T49" fmla="*/ 114 h 114"/>
                    <a:gd name="T50" fmla="*/ 6 w 326"/>
                    <a:gd name="T51" fmla="*/ 104 h 114"/>
                    <a:gd name="T52" fmla="*/ 2 w 326"/>
                    <a:gd name="T53" fmla="*/ 96 h 114"/>
                    <a:gd name="T54" fmla="*/ 0 w 326"/>
                    <a:gd name="T55" fmla="*/ 86 h 114"/>
                    <a:gd name="T56" fmla="*/ 0 w 326"/>
                    <a:gd name="T57" fmla="*/ 76 h 114"/>
                    <a:gd name="T58" fmla="*/ 2 w 326"/>
                    <a:gd name="T59" fmla="*/ 66 h 114"/>
                    <a:gd name="T60" fmla="*/ 30 w 326"/>
                    <a:gd name="T61" fmla="*/ 52 h 114"/>
                    <a:gd name="T62" fmla="*/ 92 w 326"/>
                    <a:gd name="T63" fmla="*/ 38 h 114"/>
                    <a:gd name="T64" fmla="*/ 152 w 326"/>
                    <a:gd name="T65" fmla="*/ 28 h 114"/>
                    <a:gd name="T66" fmla="*/ 216 w 326"/>
                    <a:gd name="T67" fmla="*/ 16 h 114"/>
                    <a:gd name="T68" fmla="*/ 278 w 326"/>
                    <a:gd name="T69" fmla="*/ 6 h 114"/>
                    <a:gd name="T70" fmla="*/ 308 w 326"/>
                    <a:gd name="T71" fmla="*/ 6 h 114"/>
                    <a:gd name="T72" fmla="*/ 308 w 326"/>
                    <a:gd name="T73" fmla="*/ 18 h 114"/>
                    <a:gd name="T74" fmla="*/ 314 w 326"/>
                    <a:gd name="T75" fmla="*/ 28 h 114"/>
                    <a:gd name="T76" fmla="*/ 320 w 326"/>
                    <a:gd name="T77" fmla="*/ 36 h 114"/>
                    <a:gd name="T78" fmla="*/ 324 w 326"/>
                    <a:gd name="T79" fmla="*/ 44 h 114"/>
                    <a:gd name="T80" fmla="*/ 326 w 326"/>
                    <a:gd name="T81" fmla="*/ 4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6" h="114">
                      <a:moveTo>
                        <a:pt x="326" y="48"/>
                      </a:moveTo>
                      <a:lnTo>
                        <a:pt x="318" y="52"/>
                      </a:lnTo>
                      <a:lnTo>
                        <a:pt x="308" y="54"/>
                      </a:lnTo>
                      <a:lnTo>
                        <a:pt x="300" y="58"/>
                      </a:lnTo>
                      <a:lnTo>
                        <a:pt x="290" y="60"/>
                      </a:lnTo>
                      <a:lnTo>
                        <a:pt x="280" y="62"/>
                      </a:lnTo>
                      <a:lnTo>
                        <a:pt x="272" y="62"/>
                      </a:lnTo>
                      <a:lnTo>
                        <a:pt x="262" y="64"/>
                      </a:lnTo>
                      <a:lnTo>
                        <a:pt x="250" y="66"/>
                      </a:lnTo>
                      <a:lnTo>
                        <a:pt x="240" y="66"/>
                      </a:lnTo>
                      <a:lnTo>
                        <a:pt x="230" y="68"/>
                      </a:lnTo>
                      <a:lnTo>
                        <a:pt x="228" y="64"/>
                      </a:lnTo>
                      <a:lnTo>
                        <a:pt x="226" y="58"/>
                      </a:lnTo>
                      <a:lnTo>
                        <a:pt x="224" y="54"/>
                      </a:lnTo>
                      <a:lnTo>
                        <a:pt x="222" y="48"/>
                      </a:lnTo>
                      <a:lnTo>
                        <a:pt x="220" y="42"/>
                      </a:lnTo>
                      <a:lnTo>
                        <a:pt x="218" y="38"/>
                      </a:lnTo>
                      <a:lnTo>
                        <a:pt x="216" y="32"/>
                      </a:lnTo>
                      <a:lnTo>
                        <a:pt x="212" y="28"/>
                      </a:lnTo>
                      <a:lnTo>
                        <a:pt x="208" y="24"/>
                      </a:lnTo>
                      <a:lnTo>
                        <a:pt x="202" y="20"/>
                      </a:lnTo>
                      <a:lnTo>
                        <a:pt x="190" y="26"/>
                      </a:lnTo>
                      <a:lnTo>
                        <a:pt x="184" y="32"/>
                      </a:lnTo>
                      <a:lnTo>
                        <a:pt x="182" y="40"/>
                      </a:lnTo>
                      <a:lnTo>
                        <a:pt x="184" y="48"/>
                      </a:lnTo>
                      <a:lnTo>
                        <a:pt x="188" y="58"/>
                      </a:lnTo>
                      <a:lnTo>
                        <a:pt x="192" y="66"/>
                      </a:lnTo>
                      <a:lnTo>
                        <a:pt x="192" y="72"/>
                      </a:lnTo>
                      <a:lnTo>
                        <a:pt x="192" y="80"/>
                      </a:lnTo>
                      <a:lnTo>
                        <a:pt x="186" y="84"/>
                      </a:lnTo>
                      <a:lnTo>
                        <a:pt x="174" y="88"/>
                      </a:lnTo>
                      <a:lnTo>
                        <a:pt x="164" y="86"/>
                      </a:lnTo>
                      <a:lnTo>
                        <a:pt x="154" y="88"/>
                      </a:lnTo>
                      <a:lnTo>
                        <a:pt x="142" y="88"/>
                      </a:lnTo>
                      <a:lnTo>
                        <a:pt x="132" y="90"/>
                      </a:lnTo>
                      <a:lnTo>
                        <a:pt x="120" y="90"/>
                      </a:lnTo>
                      <a:lnTo>
                        <a:pt x="112" y="90"/>
                      </a:lnTo>
                      <a:lnTo>
                        <a:pt x="104" y="88"/>
                      </a:lnTo>
                      <a:lnTo>
                        <a:pt x="98" y="82"/>
                      </a:lnTo>
                      <a:lnTo>
                        <a:pt x="96" y="74"/>
                      </a:lnTo>
                      <a:lnTo>
                        <a:pt x="98" y="60"/>
                      </a:lnTo>
                      <a:lnTo>
                        <a:pt x="84" y="58"/>
                      </a:lnTo>
                      <a:lnTo>
                        <a:pt x="74" y="62"/>
                      </a:lnTo>
                      <a:lnTo>
                        <a:pt x="70" y="70"/>
                      </a:lnTo>
                      <a:lnTo>
                        <a:pt x="68" y="80"/>
                      </a:lnTo>
                      <a:lnTo>
                        <a:pt x="66" y="90"/>
                      </a:lnTo>
                      <a:lnTo>
                        <a:pt x="64" y="100"/>
                      </a:lnTo>
                      <a:lnTo>
                        <a:pt x="58" y="108"/>
                      </a:lnTo>
                      <a:lnTo>
                        <a:pt x="48" y="114"/>
                      </a:lnTo>
                      <a:lnTo>
                        <a:pt x="34" y="114"/>
                      </a:lnTo>
                      <a:lnTo>
                        <a:pt x="10" y="108"/>
                      </a:lnTo>
                      <a:lnTo>
                        <a:pt x="6" y="104"/>
                      </a:lnTo>
                      <a:lnTo>
                        <a:pt x="2" y="100"/>
                      </a:lnTo>
                      <a:lnTo>
                        <a:pt x="2" y="96"/>
                      </a:lnTo>
                      <a:lnTo>
                        <a:pt x="0" y="90"/>
                      </a:lnTo>
                      <a:lnTo>
                        <a:pt x="0" y="86"/>
                      </a:lnTo>
                      <a:lnTo>
                        <a:pt x="0" y="80"/>
                      </a:lnTo>
                      <a:lnTo>
                        <a:pt x="0" y="76"/>
                      </a:lnTo>
                      <a:lnTo>
                        <a:pt x="2" y="70"/>
                      </a:lnTo>
                      <a:lnTo>
                        <a:pt x="2" y="66"/>
                      </a:lnTo>
                      <a:lnTo>
                        <a:pt x="2" y="60"/>
                      </a:lnTo>
                      <a:lnTo>
                        <a:pt x="30" y="52"/>
                      </a:lnTo>
                      <a:lnTo>
                        <a:pt x="60" y="46"/>
                      </a:lnTo>
                      <a:lnTo>
                        <a:pt x="92" y="38"/>
                      </a:lnTo>
                      <a:lnTo>
                        <a:pt x="122" y="32"/>
                      </a:lnTo>
                      <a:lnTo>
                        <a:pt x="152" y="28"/>
                      </a:lnTo>
                      <a:lnTo>
                        <a:pt x="184" y="22"/>
                      </a:lnTo>
                      <a:lnTo>
                        <a:pt x="216" y="16"/>
                      </a:lnTo>
                      <a:lnTo>
                        <a:pt x="248" y="12"/>
                      </a:lnTo>
                      <a:lnTo>
                        <a:pt x="278" y="6"/>
                      </a:lnTo>
                      <a:lnTo>
                        <a:pt x="310" y="0"/>
                      </a:lnTo>
                      <a:lnTo>
                        <a:pt x="308" y="6"/>
                      </a:lnTo>
                      <a:lnTo>
                        <a:pt x="308" y="12"/>
                      </a:lnTo>
                      <a:lnTo>
                        <a:pt x="308" y="18"/>
                      </a:lnTo>
                      <a:lnTo>
                        <a:pt x="310" y="22"/>
                      </a:lnTo>
                      <a:lnTo>
                        <a:pt x="314" y="28"/>
                      </a:lnTo>
                      <a:lnTo>
                        <a:pt x="316" y="32"/>
                      </a:lnTo>
                      <a:lnTo>
                        <a:pt x="320" y="36"/>
                      </a:lnTo>
                      <a:lnTo>
                        <a:pt x="322" y="40"/>
                      </a:lnTo>
                      <a:lnTo>
                        <a:pt x="324" y="44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60"/>
                <p:cNvSpPr>
                  <a:spLocks/>
                </p:cNvSpPr>
                <p:nvPr/>
              </p:nvSpPr>
              <p:spPr bwMode="auto">
                <a:xfrm>
                  <a:off x="2292" y="4308"/>
                  <a:ext cx="112" cy="116"/>
                </a:xfrm>
                <a:custGeom>
                  <a:avLst/>
                  <a:gdLst>
                    <a:gd name="T0" fmla="*/ 112 w 112"/>
                    <a:gd name="T1" fmla="*/ 116 h 116"/>
                    <a:gd name="T2" fmla="*/ 100 w 112"/>
                    <a:gd name="T3" fmla="*/ 106 h 116"/>
                    <a:gd name="T4" fmla="*/ 84 w 112"/>
                    <a:gd name="T5" fmla="*/ 96 h 116"/>
                    <a:gd name="T6" fmla="*/ 68 w 112"/>
                    <a:gd name="T7" fmla="*/ 88 h 116"/>
                    <a:gd name="T8" fmla="*/ 52 w 112"/>
                    <a:gd name="T9" fmla="*/ 80 h 116"/>
                    <a:gd name="T10" fmla="*/ 36 w 112"/>
                    <a:gd name="T11" fmla="*/ 72 h 116"/>
                    <a:gd name="T12" fmla="*/ 22 w 112"/>
                    <a:gd name="T13" fmla="*/ 62 h 116"/>
                    <a:gd name="T14" fmla="*/ 10 w 112"/>
                    <a:gd name="T15" fmla="*/ 52 h 116"/>
                    <a:gd name="T16" fmla="*/ 2 w 112"/>
                    <a:gd name="T17" fmla="*/ 38 h 116"/>
                    <a:gd name="T18" fmla="*/ 0 w 112"/>
                    <a:gd name="T19" fmla="*/ 20 h 116"/>
                    <a:gd name="T20" fmla="*/ 4 w 112"/>
                    <a:gd name="T21" fmla="*/ 0 h 116"/>
                    <a:gd name="T22" fmla="*/ 4 w 112"/>
                    <a:gd name="T23" fmla="*/ 28 h 116"/>
                    <a:gd name="T24" fmla="*/ 10 w 112"/>
                    <a:gd name="T25" fmla="*/ 44 h 116"/>
                    <a:gd name="T26" fmla="*/ 20 w 112"/>
                    <a:gd name="T27" fmla="*/ 54 h 116"/>
                    <a:gd name="T28" fmla="*/ 34 w 112"/>
                    <a:gd name="T29" fmla="*/ 60 h 116"/>
                    <a:gd name="T30" fmla="*/ 50 w 112"/>
                    <a:gd name="T31" fmla="*/ 62 h 116"/>
                    <a:gd name="T32" fmla="*/ 66 w 112"/>
                    <a:gd name="T33" fmla="*/ 64 h 116"/>
                    <a:gd name="T34" fmla="*/ 82 w 112"/>
                    <a:gd name="T35" fmla="*/ 70 h 116"/>
                    <a:gd name="T36" fmla="*/ 96 w 112"/>
                    <a:gd name="T37" fmla="*/ 78 h 116"/>
                    <a:gd name="T38" fmla="*/ 106 w 112"/>
                    <a:gd name="T39" fmla="*/ 92 h 116"/>
                    <a:gd name="T40" fmla="*/ 112 w 112"/>
                    <a:gd name="T41" fmla="*/ 116 h 116"/>
                    <a:gd name="T42" fmla="*/ 112 w 112"/>
                    <a:gd name="T43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2" h="116">
                      <a:moveTo>
                        <a:pt x="112" y="116"/>
                      </a:moveTo>
                      <a:lnTo>
                        <a:pt x="100" y="106"/>
                      </a:lnTo>
                      <a:lnTo>
                        <a:pt x="84" y="96"/>
                      </a:lnTo>
                      <a:lnTo>
                        <a:pt x="68" y="88"/>
                      </a:lnTo>
                      <a:lnTo>
                        <a:pt x="52" y="80"/>
                      </a:lnTo>
                      <a:lnTo>
                        <a:pt x="36" y="72"/>
                      </a:lnTo>
                      <a:lnTo>
                        <a:pt x="22" y="62"/>
                      </a:lnTo>
                      <a:lnTo>
                        <a:pt x="10" y="52"/>
                      </a:lnTo>
                      <a:lnTo>
                        <a:pt x="2" y="38"/>
                      </a:lnTo>
                      <a:lnTo>
                        <a:pt x="0" y="20"/>
                      </a:lnTo>
                      <a:lnTo>
                        <a:pt x="4" y="0"/>
                      </a:lnTo>
                      <a:lnTo>
                        <a:pt x="4" y="28"/>
                      </a:lnTo>
                      <a:lnTo>
                        <a:pt x="10" y="44"/>
                      </a:lnTo>
                      <a:lnTo>
                        <a:pt x="20" y="54"/>
                      </a:lnTo>
                      <a:lnTo>
                        <a:pt x="34" y="60"/>
                      </a:lnTo>
                      <a:lnTo>
                        <a:pt x="50" y="62"/>
                      </a:lnTo>
                      <a:lnTo>
                        <a:pt x="66" y="64"/>
                      </a:lnTo>
                      <a:lnTo>
                        <a:pt x="82" y="70"/>
                      </a:lnTo>
                      <a:lnTo>
                        <a:pt x="96" y="78"/>
                      </a:lnTo>
                      <a:lnTo>
                        <a:pt x="106" y="92"/>
                      </a:lnTo>
                      <a:lnTo>
                        <a:pt x="112" y="116"/>
                      </a:lnTo>
                      <a:lnTo>
                        <a:pt x="112" y="11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" name="Freeform 361"/>
                <p:cNvSpPr>
                  <a:spLocks/>
                </p:cNvSpPr>
                <p:nvPr/>
              </p:nvSpPr>
              <p:spPr bwMode="auto">
                <a:xfrm>
                  <a:off x="1720" y="4328"/>
                  <a:ext cx="12" cy="36"/>
                </a:xfrm>
                <a:custGeom>
                  <a:avLst/>
                  <a:gdLst>
                    <a:gd name="T0" fmla="*/ 12 w 12"/>
                    <a:gd name="T1" fmla="*/ 36 h 36"/>
                    <a:gd name="T2" fmla="*/ 0 w 12"/>
                    <a:gd name="T3" fmla="*/ 0 h 36"/>
                    <a:gd name="T4" fmla="*/ 12 w 12"/>
                    <a:gd name="T5" fmla="*/ 8 h 36"/>
                    <a:gd name="T6" fmla="*/ 12 w 12"/>
                    <a:gd name="T7" fmla="*/ 36 h 36"/>
                    <a:gd name="T8" fmla="*/ 12 w 12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6">
                      <a:moveTo>
                        <a:pt x="12" y="36"/>
                      </a:moveTo>
                      <a:lnTo>
                        <a:pt x="0" y="0"/>
                      </a:lnTo>
                      <a:lnTo>
                        <a:pt x="12" y="8"/>
                      </a:lnTo>
                      <a:lnTo>
                        <a:pt x="12" y="36"/>
                      </a:lnTo>
                      <a:lnTo>
                        <a:pt x="12" y="3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" name="Freeform 362"/>
                <p:cNvSpPr>
                  <a:spLocks/>
                </p:cNvSpPr>
                <p:nvPr/>
              </p:nvSpPr>
              <p:spPr bwMode="auto">
                <a:xfrm>
                  <a:off x="2420" y="4372"/>
                  <a:ext cx="88" cy="60"/>
                </a:xfrm>
                <a:custGeom>
                  <a:avLst/>
                  <a:gdLst>
                    <a:gd name="T0" fmla="*/ 88 w 88"/>
                    <a:gd name="T1" fmla="*/ 40 h 60"/>
                    <a:gd name="T2" fmla="*/ 82 w 88"/>
                    <a:gd name="T3" fmla="*/ 44 h 60"/>
                    <a:gd name="T4" fmla="*/ 76 w 88"/>
                    <a:gd name="T5" fmla="*/ 46 h 60"/>
                    <a:gd name="T6" fmla="*/ 70 w 88"/>
                    <a:gd name="T7" fmla="*/ 48 h 60"/>
                    <a:gd name="T8" fmla="*/ 64 w 88"/>
                    <a:gd name="T9" fmla="*/ 48 h 60"/>
                    <a:gd name="T10" fmla="*/ 58 w 88"/>
                    <a:gd name="T11" fmla="*/ 48 h 60"/>
                    <a:gd name="T12" fmla="*/ 52 w 88"/>
                    <a:gd name="T13" fmla="*/ 50 h 60"/>
                    <a:gd name="T14" fmla="*/ 46 w 88"/>
                    <a:gd name="T15" fmla="*/ 50 h 60"/>
                    <a:gd name="T16" fmla="*/ 40 w 88"/>
                    <a:gd name="T17" fmla="*/ 52 h 60"/>
                    <a:gd name="T18" fmla="*/ 36 w 88"/>
                    <a:gd name="T19" fmla="*/ 56 h 60"/>
                    <a:gd name="T20" fmla="*/ 32 w 88"/>
                    <a:gd name="T21" fmla="*/ 60 h 60"/>
                    <a:gd name="T22" fmla="*/ 0 w 88"/>
                    <a:gd name="T23" fmla="*/ 12 h 60"/>
                    <a:gd name="T24" fmla="*/ 10 w 88"/>
                    <a:gd name="T25" fmla="*/ 10 h 60"/>
                    <a:gd name="T26" fmla="*/ 22 w 88"/>
                    <a:gd name="T27" fmla="*/ 8 h 60"/>
                    <a:gd name="T28" fmla="*/ 34 w 88"/>
                    <a:gd name="T29" fmla="*/ 4 h 60"/>
                    <a:gd name="T30" fmla="*/ 44 w 88"/>
                    <a:gd name="T31" fmla="*/ 2 h 60"/>
                    <a:gd name="T32" fmla="*/ 54 w 88"/>
                    <a:gd name="T33" fmla="*/ 0 h 60"/>
                    <a:gd name="T34" fmla="*/ 64 w 88"/>
                    <a:gd name="T35" fmla="*/ 2 h 60"/>
                    <a:gd name="T36" fmla="*/ 72 w 88"/>
                    <a:gd name="T37" fmla="*/ 6 h 60"/>
                    <a:gd name="T38" fmla="*/ 80 w 88"/>
                    <a:gd name="T39" fmla="*/ 12 h 60"/>
                    <a:gd name="T40" fmla="*/ 84 w 88"/>
                    <a:gd name="T41" fmla="*/ 24 h 60"/>
                    <a:gd name="T42" fmla="*/ 88 w 88"/>
                    <a:gd name="T43" fmla="*/ 40 h 60"/>
                    <a:gd name="T44" fmla="*/ 88 w 88"/>
                    <a:gd name="T45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8" h="60">
                      <a:moveTo>
                        <a:pt x="88" y="40"/>
                      </a:moveTo>
                      <a:lnTo>
                        <a:pt x="82" y="44"/>
                      </a:lnTo>
                      <a:lnTo>
                        <a:pt x="76" y="46"/>
                      </a:lnTo>
                      <a:lnTo>
                        <a:pt x="70" y="48"/>
                      </a:lnTo>
                      <a:lnTo>
                        <a:pt x="64" y="48"/>
                      </a:lnTo>
                      <a:lnTo>
                        <a:pt x="58" y="48"/>
                      </a:lnTo>
                      <a:lnTo>
                        <a:pt x="52" y="50"/>
                      </a:lnTo>
                      <a:lnTo>
                        <a:pt x="46" y="50"/>
                      </a:lnTo>
                      <a:lnTo>
                        <a:pt x="40" y="52"/>
                      </a:lnTo>
                      <a:lnTo>
                        <a:pt x="36" y="56"/>
                      </a:lnTo>
                      <a:lnTo>
                        <a:pt x="32" y="60"/>
                      </a:lnTo>
                      <a:lnTo>
                        <a:pt x="0" y="12"/>
                      </a:lnTo>
                      <a:lnTo>
                        <a:pt x="10" y="10"/>
                      </a:lnTo>
                      <a:lnTo>
                        <a:pt x="22" y="8"/>
                      </a:lnTo>
                      <a:lnTo>
                        <a:pt x="34" y="4"/>
                      </a:lnTo>
                      <a:lnTo>
                        <a:pt x="44" y="2"/>
                      </a:lnTo>
                      <a:lnTo>
                        <a:pt x="54" y="0"/>
                      </a:lnTo>
                      <a:lnTo>
                        <a:pt x="64" y="2"/>
                      </a:lnTo>
                      <a:lnTo>
                        <a:pt x="72" y="6"/>
                      </a:lnTo>
                      <a:lnTo>
                        <a:pt x="80" y="12"/>
                      </a:lnTo>
                      <a:lnTo>
                        <a:pt x="84" y="24"/>
                      </a:lnTo>
                      <a:lnTo>
                        <a:pt x="88" y="40"/>
                      </a:lnTo>
                      <a:lnTo>
                        <a:pt x="88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" name="Freeform 363"/>
                <p:cNvSpPr>
                  <a:spLocks/>
                </p:cNvSpPr>
                <p:nvPr/>
              </p:nvSpPr>
              <p:spPr bwMode="auto">
                <a:xfrm>
                  <a:off x="4484" y="4384"/>
                  <a:ext cx="40" cy="40"/>
                </a:xfrm>
                <a:custGeom>
                  <a:avLst/>
                  <a:gdLst>
                    <a:gd name="T0" fmla="*/ 0 w 40"/>
                    <a:gd name="T1" fmla="*/ 8 h 40"/>
                    <a:gd name="T2" fmla="*/ 40 w 40"/>
                    <a:gd name="T3" fmla="*/ 0 h 40"/>
                    <a:gd name="T4" fmla="*/ 12 w 40"/>
                    <a:gd name="T5" fmla="*/ 40 h 40"/>
                    <a:gd name="T6" fmla="*/ 0 w 40"/>
                    <a:gd name="T7" fmla="*/ 8 h 40"/>
                    <a:gd name="T8" fmla="*/ 0 w 40"/>
                    <a:gd name="T9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0">
                      <a:moveTo>
                        <a:pt x="0" y="8"/>
                      </a:moveTo>
                      <a:lnTo>
                        <a:pt x="40" y="0"/>
                      </a:lnTo>
                      <a:lnTo>
                        <a:pt x="12" y="40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364"/>
                <p:cNvSpPr>
                  <a:spLocks/>
                </p:cNvSpPr>
                <p:nvPr/>
              </p:nvSpPr>
              <p:spPr bwMode="auto">
                <a:xfrm>
                  <a:off x="4676" y="4412"/>
                  <a:ext cx="20" cy="28"/>
                </a:xfrm>
                <a:custGeom>
                  <a:avLst/>
                  <a:gdLst>
                    <a:gd name="T0" fmla="*/ 20 w 20"/>
                    <a:gd name="T1" fmla="*/ 0 h 28"/>
                    <a:gd name="T2" fmla="*/ 0 w 20"/>
                    <a:gd name="T3" fmla="*/ 28 h 28"/>
                    <a:gd name="T4" fmla="*/ 20 w 20"/>
                    <a:gd name="T5" fmla="*/ 0 h 28"/>
                    <a:gd name="T6" fmla="*/ 20 w 2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8">
                      <a:moveTo>
                        <a:pt x="20" y="0"/>
                      </a:move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65"/>
                <p:cNvSpPr>
                  <a:spLocks/>
                </p:cNvSpPr>
                <p:nvPr/>
              </p:nvSpPr>
              <p:spPr bwMode="auto">
                <a:xfrm>
                  <a:off x="4496" y="4424"/>
                  <a:ext cx="68" cy="48"/>
                </a:xfrm>
                <a:custGeom>
                  <a:avLst/>
                  <a:gdLst>
                    <a:gd name="T0" fmla="*/ 68 w 68"/>
                    <a:gd name="T1" fmla="*/ 0 h 48"/>
                    <a:gd name="T2" fmla="*/ 60 w 68"/>
                    <a:gd name="T3" fmla="*/ 4 h 48"/>
                    <a:gd name="T4" fmla="*/ 54 w 68"/>
                    <a:gd name="T5" fmla="*/ 8 h 48"/>
                    <a:gd name="T6" fmla="*/ 46 w 68"/>
                    <a:gd name="T7" fmla="*/ 12 h 48"/>
                    <a:gd name="T8" fmla="*/ 40 w 68"/>
                    <a:gd name="T9" fmla="*/ 16 h 48"/>
                    <a:gd name="T10" fmla="*/ 32 w 68"/>
                    <a:gd name="T11" fmla="*/ 20 h 48"/>
                    <a:gd name="T12" fmla="*/ 26 w 68"/>
                    <a:gd name="T13" fmla="*/ 24 h 48"/>
                    <a:gd name="T14" fmla="*/ 18 w 68"/>
                    <a:gd name="T15" fmla="*/ 28 h 48"/>
                    <a:gd name="T16" fmla="*/ 12 w 68"/>
                    <a:gd name="T17" fmla="*/ 34 h 48"/>
                    <a:gd name="T18" fmla="*/ 6 w 68"/>
                    <a:gd name="T19" fmla="*/ 40 h 48"/>
                    <a:gd name="T20" fmla="*/ 0 w 68"/>
                    <a:gd name="T21" fmla="*/ 48 h 48"/>
                    <a:gd name="T22" fmla="*/ 2 w 68"/>
                    <a:gd name="T23" fmla="*/ 40 h 48"/>
                    <a:gd name="T24" fmla="*/ 8 w 68"/>
                    <a:gd name="T25" fmla="*/ 32 h 48"/>
                    <a:gd name="T26" fmla="*/ 12 w 68"/>
                    <a:gd name="T27" fmla="*/ 24 h 48"/>
                    <a:gd name="T28" fmla="*/ 20 w 68"/>
                    <a:gd name="T29" fmla="*/ 18 h 48"/>
                    <a:gd name="T30" fmla="*/ 26 w 68"/>
                    <a:gd name="T31" fmla="*/ 14 h 48"/>
                    <a:gd name="T32" fmla="*/ 34 w 68"/>
                    <a:gd name="T33" fmla="*/ 10 h 48"/>
                    <a:gd name="T34" fmla="*/ 42 w 68"/>
                    <a:gd name="T35" fmla="*/ 6 h 48"/>
                    <a:gd name="T36" fmla="*/ 50 w 68"/>
                    <a:gd name="T37" fmla="*/ 4 h 48"/>
                    <a:gd name="T38" fmla="*/ 60 w 68"/>
                    <a:gd name="T39" fmla="*/ 2 h 48"/>
                    <a:gd name="T40" fmla="*/ 68 w 68"/>
                    <a:gd name="T41" fmla="*/ 0 h 48"/>
                    <a:gd name="T42" fmla="*/ 68 w 68"/>
                    <a:gd name="T4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8" h="48">
                      <a:moveTo>
                        <a:pt x="68" y="0"/>
                      </a:moveTo>
                      <a:lnTo>
                        <a:pt x="60" y="4"/>
                      </a:lnTo>
                      <a:lnTo>
                        <a:pt x="54" y="8"/>
                      </a:lnTo>
                      <a:lnTo>
                        <a:pt x="46" y="12"/>
                      </a:lnTo>
                      <a:lnTo>
                        <a:pt x="40" y="16"/>
                      </a:lnTo>
                      <a:lnTo>
                        <a:pt x="32" y="20"/>
                      </a:lnTo>
                      <a:lnTo>
                        <a:pt x="26" y="24"/>
                      </a:lnTo>
                      <a:lnTo>
                        <a:pt x="18" y="28"/>
                      </a:lnTo>
                      <a:lnTo>
                        <a:pt x="12" y="34"/>
                      </a:lnTo>
                      <a:lnTo>
                        <a:pt x="6" y="40"/>
                      </a:lnTo>
                      <a:lnTo>
                        <a:pt x="0" y="48"/>
                      </a:lnTo>
                      <a:lnTo>
                        <a:pt x="2" y="40"/>
                      </a:lnTo>
                      <a:lnTo>
                        <a:pt x="8" y="32"/>
                      </a:lnTo>
                      <a:lnTo>
                        <a:pt x="12" y="24"/>
                      </a:lnTo>
                      <a:lnTo>
                        <a:pt x="20" y="18"/>
                      </a:lnTo>
                      <a:lnTo>
                        <a:pt x="26" y="14"/>
                      </a:lnTo>
                      <a:lnTo>
                        <a:pt x="34" y="10"/>
                      </a:lnTo>
                      <a:lnTo>
                        <a:pt x="42" y="6"/>
                      </a:lnTo>
                      <a:lnTo>
                        <a:pt x="50" y="4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66"/>
                <p:cNvSpPr>
                  <a:spLocks/>
                </p:cNvSpPr>
                <p:nvPr/>
              </p:nvSpPr>
              <p:spPr bwMode="auto">
                <a:xfrm>
                  <a:off x="2104" y="4432"/>
                  <a:ext cx="48" cy="56"/>
                </a:xfrm>
                <a:custGeom>
                  <a:avLst/>
                  <a:gdLst>
                    <a:gd name="T0" fmla="*/ 48 w 48"/>
                    <a:gd name="T1" fmla="*/ 28 h 56"/>
                    <a:gd name="T2" fmla="*/ 48 w 48"/>
                    <a:gd name="T3" fmla="*/ 56 h 56"/>
                    <a:gd name="T4" fmla="*/ 12 w 48"/>
                    <a:gd name="T5" fmla="*/ 8 h 56"/>
                    <a:gd name="T6" fmla="*/ 10 w 48"/>
                    <a:gd name="T7" fmla="*/ 10 h 56"/>
                    <a:gd name="T8" fmla="*/ 8 w 48"/>
                    <a:gd name="T9" fmla="*/ 12 h 56"/>
                    <a:gd name="T10" fmla="*/ 6 w 48"/>
                    <a:gd name="T11" fmla="*/ 14 h 56"/>
                    <a:gd name="T12" fmla="*/ 4 w 48"/>
                    <a:gd name="T13" fmla="*/ 16 h 56"/>
                    <a:gd name="T14" fmla="*/ 2 w 48"/>
                    <a:gd name="T15" fmla="*/ 18 h 56"/>
                    <a:gd name="T16" fmla="*/ 2 w 48"/>
                    <a:gd name="T17" fmla="*/ 20 h 56"/>
                    <a:gd name="T18" fmla="*/ 0 w 48"/>
                    <a:gd name="T19" fmla="*/ 22 h 56"/>
                    <a:gd name="T20" fmla="*/ 0 w 48"/>
                    <a:gd name="T21" fmla="*/ 24 h 56"/>
                    <a:gd name="T22" fmla="*/ 0 w 48"/>
                    <a:gd name="T23" fmla="*/ 26 h 56"/>
                    <a:gd name="T24" fmla="*/ 0 w 48"/>
                    <a:gd name="T25" fmla="*/ 28 h 56"/>
                    <a:gd name="T26" fmla="*/ 0 w 48"/>
                    <a:gd name="T27" fmla="*/ 0 h 56"/>
                    <a:gd name="T28" fmla="*/ 4 w 48"/>
                    <a:gd name="T29" fmla="*/ 2 h 56"/>
                    <a:gd name="T30" fmla="*/ 10 w 48"/>
                    <a:gd name="T31" fmla="*/ 4 h 56"/>
                    <a:gd name="T32" fmla="*/ 14 w 48"/>
                    <a:gd name="T33" fmla="*/ 6 h 56"/>
                    <a:gd name="T34" fmla="*/ 20 w 48"/>
                    <a:gd name="T35" fmla="*/ 8 h 56"/>
                    <a:gd name="T36" fmla="*/ 26 w 48"/>
                    <a:gd name="T37" fmla="*/ 10 h 56"/>
                    <a:gd name="T38" fmla="*/ 30 w 48"/>
                    <a:gd name="T39" fmla="*/ 12 h 56"/>
                    <a:gd name="T40" fmla="*/ 36 w 48"/>
                    <a:gd name="T41" fmla="*/ 14 h 56"/>
                    <a:gd name="T42" fmla="*/ 40 w 48"/>
                    <a:gd name="T43" fmla="*/ 18 h 56"/>
                    <a:gd name="T44" fmla="*/ 44 w 48"/>
                    <a:gd name="T45" fmla="*/ 22 h 56"/>
                    <a:gd name="T46" fmla="*/ 48 w 48"/>
                    <a:gd name="T47" fmla="*/ 28 h 56"/>
                    <a:gd name="T48" fmla="*/ 48 w 48"/>
                    <a:gd name="T49" fmla="*/ 2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" h="56">
                      <a:moveTo>
                        <a:pt x="48" y="28"/>
                      </a:moveTo>
                      <a:lnTo>
                        <a:pt x="48" y="5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0"/>
                      </a:lnTo>
                      <a:lnTo>
                        <a:pt x="4" y="2"/>
                      </a:lnTo>
                      <a:lnTo>
                        <a:pt x="10" y="4"/>
                      </a:lnTo>
                      <a:lnTo>
                        <a:pt x="14" y="6"/>
                      </a:lnTo>
                      <a:lnTo>
                        <a:pt x="20" y="8"/>
                      </a:lnTo>
                      <a:lnTo>
                        <a:pt x="26" y="10"/>
                      </a:lnTo>
                      <a:lnTo>
                        <a:pt x="30" y="12"/>
                      </a:lnTo>
                      <a:lnTo>
                        <a:pt x="36" y="14"/>
                      </a:lnTo>
                      <a:lnTo>
                        <a:pt x="40" y="18"/>
                      </a:lnTo>
                      <a:lnTo>
                        <a:pt x="44" y="22"/>
                      </a:lnTo>
                      <a:lnTo>
                        <a:pt x="48" y="28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67"/>
                <p:cNvSpPr>
                  <a:spLocks/>
                </p:cNvSpPr>
                <p:nvPr/>
              </p:nvSpPr>
              <p:spPr bwMode="auto">
                <a:xfrm>
                  <a:off x="1816" y="4472"/>
                  <a:ext cx="20" cy="76"/>
                </a:xfrm>
                <a:custGeom>
                  <a:avLst/>
                  <a:gdLst>
                    <a:gd name="T0" fmla="*/ 20 w 20"/>
                    <a:gd name="T1" fmla="*/ 64 h 76"/>
                    <a:gd name="T2" fmla="*/ 12 w 20"/>
                    <a:gd name="T3" fmla="*/ 76 h 76"/>
                    <a:gd name="T4" fmla="*/ 0 w 20"/>
                    <a:gd name="T5" fmla="*/ 0 h 76"/>
                    <a:gd name="T6" fmla="*/ 8 w 20"/>
                    <a:gd name="T7" fmla="*/ 4 h 76"/>
                    <a:gd name="T8" fmla="*/ 14 w 20"/>
                    <a:gd name="T9" fmla="*/ 10 h 76"/>
                    <a:gd name="T10" fmla="*/ 18 w 20"/>
                    <a:gd name="T11" fmla="*/ 14 h 76"/>
                    <a:gd name="T12" fmla="*/ 20 w 20"/>
                    <a:gd name="T13" fmla="*/ 20 h 76"/>
                    <a:gd name="T14" fmla="*/ 20 w 20"/>
                    <a:gd name="T15" fmla="*/ 28 h 76"/>
                    <a:gd name="T16" fmla="*/ 20 w 20"/>
                    <a:gd name="T17" fmla="*/ 34 h 76"/>
                    <a:gd name="T18" fmla="*/ 20 w 20"/>
                    <a:gd name="T19" fmla="*/ 42 h 76"/>
                    <a:gd name="T20" fmla="*/ 20 w 20"/>
                    <a:gd name="T21" fmla="*/ 50 h 76"/>
                    <a:gd name="T22" fmla="*/ 20 w 20"/>
                    <a:gd name="T23" fmla="*/ 56 h 76"/>
                    <a:gd name="T24" fmla="*/ 20 w 20"/>
                    <a:gd name="T25" fmla="*/ 64 h 76"/>
                    <a:gd name="T26" fmla="*/ 20 w 20"/>
                    <a:gd name="T27" fmla="*/ 6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76">
                      <a:moveTo>
                        <a:pt x="20" y="64"/>
                      </a:moveTo>
                      <a:lnTo>
                        <a:pt x="12" y="76"/>
                      </a:lnTo>
                      <a:lnTo>
                        <a:pt x="0" y="0"/>
                      </a:lnTo>
                      <a:lnTo>
                        <a:pt x="8" y="4"/>
                      </a:lnTo>
                      <a:lnTo>
                        <a:pt x="14" y="10"/>
                      </a:lnTo>
                      <a:lnTo>
                        <a:pt x="18" y="14"/>
                      </a:lnTo>
                      <a:lnTo>
                        <a:pt x="20" y="20"/>
                      </a:lnTo>
                      <a:lnTo>
                        <a:pt x="20" y="28"/>
                      </a:lnTo>
                      <a:lnTo>
                        <a:pt x="20" y="34"/>
                      </a:lnTo>
                      <a:lnTo>
                        <a:pt x="20" y="42"/>
                      </a:lnTo>
                      <a:lnTo>
                        <a:pt x="20" y="50"/>
                      </a:lnTo>
                      <a:lnTo>
                        <a:pt x="20" y="56"/>
                      </a:lnTo>
                      <a:lnTo>
                        <a:pt x="20" y="64"/>
                      </a:lnTo>
                      <a:lnTo>
                        <a:pt x="20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368"/>
                <p:cNvSpPr>
                  <a:spLocks/>
                </p:cNvSpPr>
                <p:nvPr/>
              </p:nvSpPr>
              <p:spPr bwMode="auto">
                <a:xfrm>
                  <a:off x="2556" y="4480"/>
                  <a:ext cx="2168" cy="652"/>
                </a:xfrm>
                <a:custGeom>
                  <a:avLst/>
                  <a:gdLst>
                    <a:gd name="T0" fmla="*/ 1782 w 2168"/>
                    <a:gd name="T1" fmla="*/ 86 h 652"/>
                    <a:gd name="T2" fmla="*/ 1828 w 2168"/>
                    <a:gd name="T3" fmla="*/ 98 h 652"/>
                    <a:gd name="T4" fmla="*/ 1926 w 2168"/>
                    <a:gd name="T5" fmla="*/ 42 h 652"/>
                    <a:gd name="T6" fmla="*/ 2008 w 2168"/>
                    <a:gd name="T7" fmla="*/ 96 h 652"/>
                    <a:gd name="T8" fmla="*/ 2010 w 2168"/>
                    <a:gd name="T9" fmla="*/ 52 h 652"/>
                    <a:gd name="T10" fmla="*/ 2024 w 2168"/>
                    <a:gd name="T11" fmla="*/ 80 h 652"/>
                    <a:gd name="T12" fmla="*/ 2152 w 2168"/>
                    <a:gd name="T13" fmla="*/ 58 h 652"/>
                    <a:gd name="T14" fmla="*/ 2096 w 2168"/>
                    <a:gd name="T15" fmla="*/ 120 h 652"/>
                    <a:gd name="T16" fmla="*/ 2146 w 2168"/>
                    <a:gd name="T17" fmla="*/ 180 h 652"/>
                    <a:gd name="T18" fmla="*/ 2036 w 2168"/>
                    <a:gd name="T19" fmla="*/ 258 h 652"/>
                    <a:gd name="T20" fmla="*/ 1874 w 2168"/>
                    <a:gd name="T21" fmla="*/ 346 h 652"/>
                    <a:gd name="T22" fmla="*/ 1858 w 2168"/>
                    <a:gd name="T23" fmla="*/ 330 h 652"/>
                    <a:gd name="T24" fmla="*/ 1730 w 2168"/>
                    <a:gd name="T25" fmla="*/ 392 h 652"/>
                    <a:gd name="T26" fmla="*/ 1590 w 2168"/>
                    <a:gd name="T27" fmla="*/ 372 h 652"/>
                    <a:gd name="T28" fmla="*/ 1432 w 2168"/>
                    <a:gd name="T29" fmla="*/ 432 h 652"/>
                    <a:gd name="T30" fmla="*/ 1402 w 2168"/>
                    <a:gd name="T31" fmla="*/ 378 h 652"/>
                    <a:gd name="T32" fmla="*/ 1316 w 2168"/>
                    <a:gd name="T33" fmla="*/ 480 h 652"/>
                    <a:gd name="T34" fmla="*/ 1278 w 2168"/>
                    <a:gd name="T35" fmla="*/ 452 h 652"/>
                    <a:gd name="T36" fmla="*/ 1160 w 2168"/>
                    <a:gd name="T37" fmla="*/ 454 h 652"/>
                    <a:gd name="T38" fmla="*/ 1104 w 2168"/>
                    <a:gd name="T39" fmla="*/ 404 h 652"/>
                    <a:gd name="T40" fmla="*/ 1158 w 2168"/>
                    <a:gd name="T41" fmla="*/ 350 h 652"/>
                    <a:gd name="T42" fmla="*/ 968 w 2168"/>
                    <a:gd name="T43" fmla="*/ 444 h 652"/>
                    <a:gd name="T44" fmla="*/ 918 w 2168"/>
                    <a:gd name="T45" fmla="*/ 504 h 652"/>
                    <a:gd name="T46" fmla="*/ 914 w 2168"/>
                    <a:gd name="T47" fmla="*/ 470 h 652"/>
                    <a:gd name="T48" fmla="*/ 768 w 2168"/>
                    <a:gd name="T49" fmla="*/ 536 h 652"/>
                    <a:gd name="T50" fmla="*/ 810 w 2168"/>
                    <a:gd name="T51" fmla="*/ 410 h 652"/>
                    <a:gd name="T52" fmla="*/ 766 w 2168"/>
                    <a:gd name="T53" fmla="*/ 438 h 652"/>
                    <a:gd name="T54" fmla="*/ 684 w 2168"/>
                    <a:gd name="T55" fmla="*/ 434 h 652"/>
                    <a:gd name="T56" fmla="*/ 472 w 2168"/>
                    <a:gd name="T57" fmla="*/ 568 h 652"/>
                    <a:gd name="T58" fmla="*/ 506 w 2168"/>
                    <a:gd name="T59" fmla="*/ 434 h 652"/>
                    <a:gd name="T60" fmla="*/ 478 w 2168"/>
                    <a:gd name="T61" fmla="*/ 436 h 652"/>
                    <a:gd name="T62" fmla="*/ 424 w 2168"/>
                    <a:gd name="T63" fmla="*/ 430 h 652"/>
                    <a:gd name="T64" fmla="*/ 446 w 2168"/>
                    <a:gd name="T65" fmla="*/ 462 h 652"/>
                    <a:gd name="T66" fmla="*/ 412 w 2168"/>
                    <a:gd name="T67" fmla="*/ 530 h 652"/>
                    <a:gd name="T68" fmla="*/ 392 w 2168"/>
                    <a:gd name="T69" fmla="*/ 624 h 652"/>
                    <a:gd name="T70" fmla="*/ 394 w 2168"/>
                    <a:gd name="T71" fmla="*/ 554 h 652"/>
                    <a:gd name="T72" fmla="*/ 276 w 2168"/>
                    <a:gd name="T73" fmla="*/ 522 h 652"/>
                    <a:gd name="T74" fmla="*/ 182 w 2168"/>
                    <a:gd name="T75" fmla="*/ 632 h 652"/>
                    <a:gd name="T76" fmla="*/ 226 w 2168"/>
                    <a:gd name="T77" fmla="*/ 564 h 652"/>
                    <a:gd name="T78" fmla="*/ 94 w 2168"/>
                    <a:gd name="T79" fmla="*/ 616 h 652"/>
                    <a:gd name="T80" fmla="*/ 68 w 2168"/>
                    <a:gd name="T81" fmla="*/ 578 h 652"/>
                    <a:gd name="T82" fmla="*/ 104 w 2168"/>
                    <a:gd name="T83" fmla="*/ 598 h 652"/>
                    <a:gd name="T84" fmla="*/ 188 w 2168"/>
                    <a:gd name="T85" fmla="*/ 514 h 652"/>
                    <a:gd name="T86" fmla="*/ 318 w 2168"/>
                    <a:gd name="T87" fmla="*/ 402 h 652"/>
                    <a:gd name="T88" fmla="*/ 312 w 2168"/>
                    <a:gd name="T89" fmla="*/ 468 h 652"/>
                    <a:gd name="T90" fmla="*/ 392 w 2168"/>
                    <a:gd name="T91" fmla="*/ 360 h 652"/>
                    <a:gd name="T92" fmla="*/ 478 w 2168"/>
                    <a:gd name="T93" fmla="*/ 386 h 652"/>
                    <a:gd name="T94" fmla="*/ 560 w 2168"/>
                    <a:gd name="T95" fmla="*/ 320 h 652"/>
                    <a:gd name="T96" fmla="*/ 554 w 2168"/>
                    <a:gd name="T97" fmla="*/ 420 h 652"/>
                    <a:gd name="T98" fmla="*/ 756 w 2168"/>
                    <a:gd name="T99" fmla="*/ 294 h 652"/>
                    <a:gd name="T100" fmla="*/ 864 w 2168"/>
                    <a:gd name="T101" fmla="*/ 272 h 652"/>
                    <a:gd name="T102" fmla="*/ 874 w 2168"/>
                    <a:gd name="T103" fmla="*/ 286 h 652"/>
                    <a:gd name="T104" fmla="*/ 1030 w 2168"/>
                    <a:gd name="T105" fmla="*/ 134 h 652"/>
                    <a:gd name="T106" fmla="*/ 1034 w 2168"/>
                    <a:gd name="T107" fmla="*/ 242 h 652"/>
                    <a:gd name="T108" fmla="*/ 1228 w 2168"/>
                    <a:gd name="T109" fmla="*/ 116 h 652"/>
                    <a:gd name="T110" fmla="*/ 1246 w 2168"/>
                    <a:gd name="T111" fmla="*/ 184 h 652"/>
                    <a:gd name="T112" fmla="*/ 1352 w 2168"/>
                    <a:gd name="T113" fmla="*/ 136 h 652"/>
                    <a:gd name="T114" fmla="*/ 1502 w 2168"/>
                    <a:gd name="T115" fmla="*/ 130 h 652"/>
                    <a:gd name="T116" fmla="*/ 1628 w 2168"/>
                    <a:gd name="T117" fmla="*/ 124 h 652"/>
                    <a:gd name="T118" fmla="*/ 1646 w 2168"/>
                    <a:gd name="T119" fmla="*/ 138 h 652"/>
                    <a:gd name="T120" fmla="*/ 1758 w 2168"/>
                    <a:gd name="T121" fmla="*/ 22 h 6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168" h="652">
                      <a:moveTo>
                        <a:pt x="1688" y="68"/>
                      </a:moveTo>
                      <a:lnTo>
                        <a:pt x="1700" y="62"/>
                      </a:lnTo>
                      <a:lnTo>
                        <a:pt x="1712" y="64"/>
                      </a:lnTo>
                      <a:lnTo>
                        <a:pt x="1722" y="66"/>
                      </a:lnTo>
                      <a:lnTo>
                        <a:pt x="1732" y="72"/>
                      </a:lnTo>
                      <a:lnTo>
                        <a:pt x="1742" y="78"/>
                      </a:lnTo>
                      <a:lnTo>
                        <a:pt x="1750" y="84"/>
                      </a:lnTo>
                      <a:lnTo>
                        <a:pt x="1760" y="86"/>
                      </a:lnTo>
                      <a:lnTo>
                        <a:pt x="1768" y="82"/>
                      </a:lnTo>
                      <a:lnTo>
                        <a:pt x="1776" y="74"/>
                      </a:lnTo>
                      <a:lnTo>
                        <a:pt x="1784" y="56"/>
                      </a:lnTo>
                      <a:lnTo>
                        <a:pt x="1784" y="56"/>
                      </a:lnTo>
                      <a:lnTo>
                        <a:pt x="1784" y="60"/>
                      </a:lnTo>
                      <a:lnTo>
                        <a:pt x="1784" y="68"/>
                      </a:lnTo>
                      <a:lnTo>
                        <a:pt x="1782" y="76"/>
                      </a:lnTo>
                      <a:lnTo>
                        <a:pt x="1782" y="86"/>
                      </a:lnTo>
                      <a:lnTo>
                        <a:pt x="1782" y="96"/>
                      </a:lnTo>
                      <a:lnTo>
                        <a:pt x="1784" y="108"/>
                      </a:lnTo>
                      <a:lnTo>
                        <a:pt x="1788" y="118"/>
                      </a:lnTo>
                      <a:lnTo>
                        <a:pt x="1794" y="128"/>
                      </a:lnTo>
                      <a:lnTo>
                        <a:pt x="1804" y="136"/>
                      </a:lnTo>
                      <a:lnTo>
                        <a:pt x="1816" y="144"/>
                      </a:lnTo>
                      <a:lnTo>
                        <a:pt x="1832" y="124"/>
                      </a:lnTo>
                      <a:lnTo>
                        <a:pt x="1828" y="122"/>
                      </a:lnTo>
                      <a:lnTo>
                        <a:pt x="1826" y="120"/>
                      </a:lnTo>
                      <a:lnTo>
                        <a:pt x="1824" y="118"/>
                      </a:lnTo>
                      <a:lnTo>
                        <a:pt x="1824" y="114"/>
                      </a:lnTo>
                      <a:lnTo>
                        <a:pt x="1822" y="110"/>
                      </a:lnTo>
                      <a:lnTo>
                        <a:pt x="1824" y="106"/>
                      </a:lnTo>
                      <a:lnTo>
                        <a:pt x="1824" y="104"/>
                      </a:lnTo>
                      <a:lnTo>
                        <a:pt x="1826" y="100"/>
                      </a:lnTo>
                      <a:lnTo>
                        <a:pt x="1828" y="98"/>
                      </a:lnTo>
                      <a:lnTo>
                        <a:pt x="1832" y="96"/>
                      </a:lnTo>
                      <a:lnTo>
                        <a:pt x="1840" y="84"/>
                      </a:lnTo>
                      <a:lnTo>
                        <a:pt x="1850" y="76"/>
                      </a:lnTo>
                      <a:lnTo>
                        <a:pt x="1860" y="70"/>
                      </a:lnTo>
                      <a:lnTo>
                        <a:pt x="1872" y="66"/>
                      </a:lnTo>
                      <a:lnTo>
                        <a:pt x="1884" y="62"/>
                      </a:lnTo>
                      <a:lnTo>
                        <a:pt x="1896" y="60"/>
                      </a:lnTo>
                      <a:lnTo>
                        <a:pt x="1906" y="54"/>
                      </a:lnTo>
                      <a:lnTo>
                        <a:pt x="1916" y="50"/>
                      </a:lnTo>
                      <a:lnTo>
                        <a:pt x="1922" y="40"/>
                      </a:lnTo>
                      <a:lnTo>
                        <a:pt x="1928" y="28"/>
                      </a:lnTo>
                      <a:lnTo>
                        <a:pt x="1928" y="32"/>
                      </a:lnTo>
                      <a:lnTo>
                        <a:pt x="1928" y="34"/>
                      </a:lnTo>
                      <a:lnTo>
                        <a:pt x="1928" y="38"/>
                      </a:lnTo>
                      <a:lnTo>
                        <a:pt x="1928" y="40"/>
                      </a:lnTo>
                      <a:lnTo>
                        <a:pt x="1926" y="42"/>
                      </a:lnTo>
                      <a:lnTo>
                        <a:pt x="1926" y="42"/>
                      </a:lnTo>
                      <a:lnTo>
                        <a:pt x="1924" y="44"/>
                      </a:lnTo>
                      <a:lnTo>
                        <a:pt x="1922" y="46"/>
                      </a:lnTo>
                      <a:lnTo>
                        <a:pt x="1922" y="46"/>
                      </a:lnTo>
                      <a:lnTo>
                        <a:pt x="1920" y="48"/>
                      </a:lnTo>
                      <a:lnTo>
                        <a:pt x="1932" y="58"/>
                      </a:lnTo>
                      <a:lnTo>
                        <a:pt x="1940" y="66"/>
                      </a:lnTo>
                      <a:lnTo>
                        <a:pt x="1946" y="74"/>
                      </a:lnTo>
                      <a:lnTo>
                        <a:pt x="1950" y="80"/>
                      </a:lnTo>
                      <a:lnTo>
                        <a:pt x="1954" y="86"/>
                      </a:lnTo>
                      <a:lnTo>
                        <a:pt x="1958" y="92"/>
                      </a:lnTo>
                      <a:lnTo>
                        <a:pt x="1962" y="98"/>
                      </a:lnTo>
                      <a:lnTo>
                        <a:pt x="1968" y="104"/>
                      </a:lnTo>
                      <a:lnTo>
                        <a:pt x="1976" y="110"/>
                      </a:lnTo>
                      <a:lnTo>
                        <a:pt x="1988" y="116"/>
                      </a:lnTo>
                      <a:lnTo>
                        <a:pt x="2008" y="96"/>
                      </a:lnTo>
                      <a:lnTo>
                        <a:pt x="2006" y="94"/>
                      </a:lnTo>
                      <a:lnTo>
                        <a:pt x="2004" y="94"/>
                      </a:lnTo>
                      <a:lnTo>
                        <a:pt x="2002" y="92"/>
                      </a:lnTo>
                      <a:lnTo>
                        <a:pt x="2000" y="90"/>
                      </a:lnTo>
                      <a:lnTo>
                        <a:pt x="1998" y="90"/>
                      </a:lnTo>
                      <a:lnTo>
                        <a:pt x="1996" y="88"/>
                      </a:lnTo>
                      <a:lnTo>
                        <a:pt x="1994" y="88"/>
                      </a:lnTo>
                      <a:lnTo>
                        <a:pt x="1992" y="88"/>
                      </a:lnTo>
                      <a:lnTo>
                        <a:pt x="1990" y="88"/>
                      </a:lnTo>
                      <a:lnTo>
                        <a:pt x="1988" y="88"/>
                      </a:lnTo>
                      <a:lnTo>
                        <a:pt x="1992" y="82"/>
                      </a:lnTo>
                      <a:lnTo>
                        <a:pt x="1994" y="74"/>
                      </a:lnTo>
                      <a:lnTo>
                        <a:pt x="1998" y="68"/>
                      </a:lnTo>
                      <a:lnTo>
                        <a:pt x="2002" y="62"/>
                      </a:lnTo>
                      <a:lnTo>
                        <a:pt x="2006" y="56"/>
                      </a:lnTo>
                      <a:lnTo>
                        <a:pt x="2010" y="52"/>
                      </a:lnTo>
                      <a:lnTo>
                        <a:pt x="2016" y="48"/>
                      </a:lnTo>
                      <a:lnTo>
                        <a:pt x="2022" y="44"/>
                      </a:lnTo>
                      <a:lnTo>
                        <a:pt x="2028" y="42"/>
                      </a:lnTo>
                      <a:lnTo>
                        <a:pt x="2036" y="40"/>
                      </a:lnTo>
                      <a:lnTo>
                        <a:pt x="2032" y="44"/>
                      </a:lnTo>
                      <a:lnTo>
                        <a:pt x="2028" y="46"/>
                      </a:lnTo>
                      <a:lnTo>
                        <a:pt x="2024" y="50"/>
                      </a:lnTo>
                      <a:lnTo>
                        <a:pt x="2020" y="54"/>
                      </a:lnTo>
                      <a:lnTo>
                        <a:pt x="2018" y="56"/>
                      </a:lnTo>
                      <a:lnTo>
                        <a:pt x="2014" y="60"/>
                      </a:lnTo>
                      <a:lnTo>
                        <a:pt x="2012" y="64"/>
                      </a:lnTo>
                      <a:lnTo>
                        <a:pt x="2010" y="68"/>
                      </a:lnTo>
                      <a:lnTo>
                        <a:pt x="2008" y="72"/>
                      </a:lnTo>
                      <a:lnTo>
                        <a:pt x="2008" y="76"/>
                      </a:lnTo>
                      <a:lnTo>
                        <a:pt x="2016" y="88"/>
                      </a:lnTo>
                      <a:lnTo>
                        <a:pt x="2024" y="80"/>
                      </a:lnTo>
                      <a:lnTo>
                        <a:pt x="2034" y="76"/>
                      </a:lnTo>
                      <a:lnTo>
                        <a:pt x="2046" y="74"/>
                      </a:lnTo>
                      <a:lnTo>
                        <a:pt x="2060" y="76"/>
                      </a:lnTo>
                      <a:lnTo>
                        <a:pt x="2074" y="76"/>
                      </a:lnTo>
                      <a:lnTo>
                        <a:pt x="2088" y="76"/>
                      </a:lnTo>
                      <a:lnTo>
                        <a:pt x="2100" y="74"/>
                      </a:lnTo>
                      <a:lnTo>
                        <a:pt x="2110" y="68"/>
                      </a:lnTo>
                      <a:lnTo>
                        <a:pt x="2116" y="58"/>
                      </a:lnTo>
                      <a:lnTo>
                        <a:pt x="2120" y="40"/>
                      </a:lnTo>
                      <a:lnTo>
                        <a:pt x="2160" y="48"/>
                      </a:lnTo>
                      <a:lnTo>
                        <a:pt x="2158" y="50"/>
                      </a:lnTo>
                      <a:lnTo>
                        <a:pt x="2158" y="50"/>
                      </a:lnTo>
                      <a:lnTo>
                        <a:pt x="2156" y="52"/>
                      </a:lnTo>
                      <a:lnTo>
                        <a:pt x="2154" y="54"/>
                      </a:lnTo>
                      <a:lnTo>
                        <a:pt x="2152" y="56"/>
                      </a:lnTo>
                      <a:lnTo>
                        <a:pt x="2152" y="58"/>
                      </a:lnTo>
                      <a:lnTo>
                        <a:pt x="2152" y="60"/>
                      </a:lnTo>
                      <a:lnTo>
                        <a:pt x="2150" y="62"/>
                      </a:lnTo>
                      <a:lnTo>
                        <a:pt x="2150" y="64"/>
                      </a:lnTo>
                      <a:lnTo>
                        <a:pt x="2152" y="68"/>
                      </a:lnTo>
                      <a:lnTo>
                        <a:pt x="2120" y="48"/>
                      </a:lnTo>
                      <a:lnTo>
                        <a:pt x="2118" y="56"/>
                      </a:lnTo>
                      <a:lnTo>
                        <a:pt x="2116" y="64"/>
                      </a:lnTo>
                      <a:lnTo>
                        <a:pt x="2112" y="70"/>
                      </a:lnTo>
                      <a:lnTo>
                        <a:pt x="2108" y="76"/>
                      </a:lnTo>
                      <a:lnTo>
                        <a:pt x="2104" y="82"/>
                      </a:lnTo>
                      <a:lnTo>
                        <a:pt x="2100" y="88"/>
                      </a:lnTo>
                      <a:lnTo>
                        <a:pt x="2096" y="94"/>
                      </a:lnTo>
                      <a:lnTo>
                        <a:pt x="2094" y="102"/>
                      </a:lnTo>
                      <a:lnTo>
                        <a:pt x="2092" y="108"/>
                      </a:lnTo>
                      <a:lnTo>
                        <a:pt x="2092" y="116"/>
                      </a:lnTo>
                      <a:lnTo>
                        <a:pt x="2096" y="120"/>
                      </a:lnTo>
                      <a:lnTo>
                        <a:pt x="2102" y="124"/>
                      </a:lnTo>
                      <a:lnTo>
                        <a:pt x="2108" y="124"/>
                      </a:lnTo>
                      <a:lnTo>
                        <a:pt x="2114" y="126"/>
                      </a:lnTo>
                      <a:lnTo>
                        <a:pt x="2120" y="126"/>
                      </a:lnTo>
                      <a:lnTo>
                        <a:pt x="2126" y="126"/>
                      </a:lnTo>
                      <a:lnTo>
                        <a:pt x="2134" y="126"/>
                      </a:lnTo>
                      <a:lnTo>
                        <a:pt x="2140" y="124"/>
                      </a:lnTo>
                      <a:lnTo>
                        <a:pt x="2146" y="124"/>
                      </a:lnTo>
                      <a:lnTo>
                        <a:pt x="2152" y="124"/>
                      </a:lnTo>
                      <a:lnTo>
                        <a:pt x="2148" y="132"/>
                      </a:lnTo>
                      <a:lnTo>
                        <a:pt x="2146" y="140"/>
                      </a:lnTo>
                      <a:lnTo>
                        <a:pt x="2144" y="148"/>
                      </a:lnTo>
                      <a:lnTo>
                        <a:pt x="2142" y="158"/>
                      </a:lnTo>
                      <a:lnTo>
                        <a:pt x="2142" y="166"/>
                      </a:lnTo>
                      <a:lnTo>
                        <a:pt x="2144" y="174"/>
                      </a:lnTo>
                      <a:lnTo>
                        <a:pt x="2146" y="180"/>
                      </a:lnTo>
                      <a:lnTo>
                        <a:pt x="2152" y="186"/>
                      </a:lnTo>
                      <a:lnTo>
                        <a:pt x="2158" y="190"/>
                      </a:lnTo>
                      <a:lnTo>
                        <a:pt x="2168" y="192"/>
                      </a:lnTo>
                      <a:lnTo>
                        <a:pt x="2154" y="194"/>
                      </a:lnTo>
                      <a:lnTo>
                        <a:pt x="2142" y="198"/>
                      </a:lnTo>
                      <a:lnTo>
                        <a:pt x="2132" y="204"/>
                      </a:lnTo>
                      <a:lnTo>
                        <a:pt x="2124" y="210"/>
                      </a:lnTo>
                      <a:lnTo>
                        <a:pt x="2116" y="220"/>
                      </a:lnTo>
                      <a:lnTo>
                        <a:pt x="2110" y="230"/>
                      </a:lnTo>
                      <a:lnTo>
                        <a:pt x="2102" y="240"/>
                      </a:lnTo>
                      <a:lnTo>
                        <a:pt x="2094" y="250"/>
                      </a:lnTo>
                      <a:lnTo>
                        <a:pt x="2084" y="260"/>
                      </a:lnTo>
                      <a:lnTo>
                        <a:pt x="2072" y="268"/>
                      </a:lnTo>
                      <a:lnTo>
                        <a:pt x="2056" y="248"/>
                      </a:lnTo>
                      <a:lnTo>
                        <a:pt x="2044" y="252"/>
                      </a:lnTo>
                      <a:lnTo>
                        <a:pt x="2036" y="258"/>
                      </a:lnTo>
                      <a:lnTo>
                        <a:pt x="2030" y="264"/>
                      </a:lnTo>
                      <a:lnTo>
                        <a:pt x="2024" y="274"/>
                      </a:lnTo>
                      <a:lnTo>
                        <a:pt x="2022" y="282"/>
                      </a:lnTo>
                      <a:lnTo>
                        <a:pt x="2018" y="292"/>
                      </a:lnTo>
                      <a:lnTo>
                        <a:pt x="2014" y="300"/>
                      </a:lnTo>
                      <a:lnTo>
                        <a:pt x="2010" y="306"/>
                      </a:lnTo>
                      <a:lnTo>
                        <a:pt x="2004" y="312"/>
                      </a:lnTo>
                      <a:lnTo>
                        <a:pt x="1996" y="316"/>
                      </a:lnTo>
                      <a:lnTo>
                        <a:pt x="2008" y="328"/>
                      </a:lnTo>
                      <a:lnTo>
                        <a:pt x="1992" y="340"/>
                      </a:lnTo>
                      <a:lnTo>
                        <a:pt x="1974" y="348"/>
                      </a:lnTo>
                      <a:lnTo>
                        <a:pt x="1956" y="348"/>
                      </a:lnTo>
                      <a:lnTo>
                        <a:pt x="1934" y="348"/>
                      </a:lnTo>
                      <a:lnTo>
                        <a:pt x="1914" y="346"/>
                      </a:lnTo>
                      <a:lnTo>
                        <a:pt x="1894" y="344"/>
                      </a:lnTo>
                      <a:lnTo>
                        <a:pt x="1874" y="346"/>
                      </a:lnTo>
                      <a:lnTo>
                        <a:pt x="1856" y="354"/>
                      </a:lnTo>
                      <a:lnTo>
                        <a:pt x="1838" y="368"/>
                      </a:lnTo>
                      <a:lnTo>
                        <a:pt x="1824" y="392"/>
                      </a:lnTo>
                      <a:lnTo>
                        <a:pt x="1824" y="364"/>
                      </a:lnTo>
                      <a:lnTo>
                        <a:pt x="1828" y="364"/>
                      </a:lnTo>
                      <a:lnTo>
                        <a:pt x="1832" y="362"/>
                      </a:lnTo>
                      <a:lnTo>
                        <a:pt x="1838" y="360"/>
                      </a:lnTo>
                      <a:lnTo>
                        <a:pt x="1842" y="356"/>
                      </a:lnTo>
                      <a:lnTo>
                        <a:pt x="1846" y="354"/>
                      </a:lnTo>
                      <a:lnTo>
                        <a:pt x="1850" y="350"/>
                      </a:lnTo>
                      <a:lnTo>
                        <a:pt x="1852" y="346"/>
                      </a:lnTo>
                      <a:lnTo>
                        <a:pt x="1856" y="342"/>
                      </a:lnTo>
                      <a:lnTo>
                        <a:pt x="1860" y="338"/>
                      </a:lnTo>
                      <a:lnTo>
                        <a:pt x="1864" y="336"/>
                      </a:lnTo>
                      <a:lnTo>
                        <a:pt x="1862" y="332"/>
                      </a:lnTo>
                      <a:lnTo>
                        <a:pt x="1858" y="330"/>
                      </a:lnTo>
                      <a:lnTo>
                        <a:pt x="1854" y="328"/>
                      </a:lnTo>
                      <a:lnTo>
                        <a:pt x="1850" y="326"/>
                      </a:lnTo>
                      <a:lnTo>
                        <a:pt x="1846" y="326"/>
                      </a:lnTo>
                      <a:lnTo>
                        <a:pt x="1840" y="326"/>
                      </a:lnTo>
                      <a:lnTo>
                        <a:pt x="1836" y="326"/>
                      </a:lnTo>
                      <a:lnTo>
                        <a:pt x="1832" y="328"/>
                      </a:lnTo>
                      <a:lnTo>
                        <a:pt x="1828" y="328"/>
                      </a:lnTo>
                      <a:lnTo>
                        <a:pt x="1824" y="328"/>
                      </a:lnTo>
                      <a:lnTo>
                        <a:pt x="1814" y="340"/>
                      </a:lnTo>
                      <a:lnTo>
                        <a:pt x="1804" y="350"/>
                      </a:lnTo>
                      <a:lnTo>
                        <a:pt x="1792" y="360"/>
                      </a:lnTo>
                      <a:lnTo>
                        <a:pt x="1782" y="368"/>
                      </a:lnTo>
                      <a:lnTo>
                        <a:pt x="1770" y="374"/>
                      </a:lnTo>
                      <a:lnTo>
                        <a:pt x="1756" y="380"/>
                      </a:lnTo>
                      <a:lnTo>
                        <a:pt x="1744" y="386"/>
                      </a:lnTo>
                      <a:lnTo>
                        <a:pt x="1730" y="392"/>
                      </a:lnTo>
                      <a:lnTo>
                        <a:pt x="1716" y="398"/>
                      </a:lnTo>
                      <a:lnTo>
                        <a:pt x="1700" y="404"/>
                      </a:lnTo>
                      <a:lnTo>
                        <a:pt x="1624" y="404"/>
                      </a:lnTo>
                      <a:lnTo>
                        <a:pt x="1618" y="396"/>
                      </a:lnTo>
                      <a:lnTo>
                        <a:pt x="1614" y="390"/>
                      </a:lnTo>
                      <a:lnTo>
                        <a:pt x="1612" y="386"/>
                      </a:lnTo>
                      <a:lnTo>
                        <a:pt x="1612" y="382"/>
                      </a:lnTo>
                      <a:lnTo>
                        <a:pt x="1612" y="380"/>
                      </a:lnTo>
                      <a:lnTo>
                        <a:pt x="1612" y="378"/>
                      </a:lnTo>
                      <a:lnTo>
                        <a:pt x="1612" y="374"/>
                      </a:lnTo>
                      <a:lnTo>
                        <a:pt x="1612" y="370"/>
                      </a:lnTo>
                      <a:lnTo>
                        <a:pt x="1608" y="364"/>
                      </a:lnTo>
                      <a:lnTo>
                        <a:pt x="1604" y="356"/>
                      </a:lnTo>
                      <a:lnTo>
                        <a:pt x="1600" y="362"/>
                      </a:lnTo>
                      <a:lnTo>
                        <a:pt x="1596" y="368"/>
                      </a:lnTo>
                      <a:lnTo>
                        <a:pt x="1590" y="372"/>
                      </a:lnTo>
                      <a:lnTo>
                        <a:pt x="1584" y="374"/>
                      </a:lnTo>
                      <a:lnTo>
                        <a:pt x="1578" y="376"/>
                      </a:lnTo>
                      <a:lnTo>
                        <a:pt x="1572" y="376"/>
                      </a:lnTo>
                      <a:lnTo>
                        <a:pt x="1566" y="376"/>
                      </a:lnTo>
                      <a:lnTo>
                        <a:pt x="1558" y="376"/>
                      </a:lnTo>
                      <a:lnTo>
                        <a:pt x="1550" y="376"/>
                      </a:lnTo>
                      <a:lnTo>
                        <a:pt x="1544" y="376"/>
                      </a:lnTo>
                      <a:lnTo>
                        <a:pt x="1528" y="356"/>
                      </a:lnTo>
                      <a:lnTo>
                        <a:pt x="1516" y="368"/>
                      </a:lnTo>
                      <a:lnTo>
                        <a:pt x="1506" y="380"/>
                      </a:lnTo>
                      <a:lnTo>
                        <a:pt x="1494" y="392"/>
                      </a:lnTo>
                      <a:lnTo>
                        <a:pt x="1484" y="402"/>
                      </a:lnTo>
                      <a:lnTo>
                        <a:pt x="1472" y="410"/>
                      </a:lnTo>
                      <a:lnTo>
                        <a:pt x="1458" y="418"/>
                      </a:lnTo>
                      <a:lnTo>
                        <a:pt x="1446" y="426"/>
                      </a:lnTo>
                      <a:lnTo>
                        <a:pt x="1432" y="432"/>
                      </a:lnTo>
                      <a:lnTo>
                        <a:pt x="1416" y="436"/>
                      </a:lnTo>
                      <a:lnTo>
                        <a:pt x="1400" y="440"/>
                      </a:lnTo>
                      <a:lnTo>
                        <a:pt x="1398" y="444"/>
                      </a:lnTo>
                      <a:lnTo>
                        <a:pt x="1396" y="442"/>
                      </a:lnTo>
                      <a:lnTo>
                        <a:pt x="1396" y="438"/>
                      </a:lnTo>
                      <a:lnTo>
                        <a:pt x="1396" y="432"/>
                      </a:lnTo>
                      <a:lnTo>
                        <a:pt x="1398" y="424"/>
                      </a:lnTo>
                      <a:lnTo>
                        <a:pt x="1400" y="414"/>
                      </a:lnTo>
                      <a:lnTo>
                        <a:pt x="1404" y="406"/>
                      </a:lnTo>
                      <a:lnTo>
                        <a:pt x="1408" y="400"/>
                      </a:lnTo>
                      <a:lnTo>
                        <a:pt x="1414" y="394"/>
                      </a:lnTo>
                      <a:lnTo>
                        <a:pt x="1420" y="392"/>
                      </a:lnTo>
                      <a:lnTo>
                        <a:pt x="1416" y="388"/>
                      </a:lnTo>
                      <a:lnTo>
                        <a:pt x="1412" y="384"/>
                      </a:lnTo>
                      <a:lnTo>
                        <a:pt x="1408" y="382"/>
                      </a:lnTo>
                      <a:lnTo>
                        <a:pt x="1402" y="378"/>
                      </a:lnTo>
                      <a:lnTo>
                        <a:pt x="1398" y="378"/>
                      </a:lnTo>
                      <a:lnTo>
                        <a:pt x="1392" y="378"/>
                      </a:lnTo>
                      <a:lnTo>
                        <a:pt x="1386" y="378"/>
                      </a:lnTo>
                      <a:lnTo>
                        <a:pt x="1382" y="378"/>
                      </a:lnTo>
                      <a:lnTo>
                        <a:pt x="1376" y="382"/>
                      </a:lnTo>
                      <a:lnTo>
                        <a:pt x="1372" y="384"/>
                      </a:lnTo>
                      <a:lnTo>
                        <a:pt x="1368" y="396"/>
                      </a:lnTo>
                      <a:lnTo>
                        <a:pt x="1366" y="408"/>
                      </a:lnTo>
                      <a:lnTo>
                        <a:pt x="1364" y="418"/>
                      </a:lnTo>
                      <a:lnTo>
                        <a:pt x="1362" y="428"/>
                      </a:lnTo>
                      <a:lnTo>
                        <a:pt x="1358" y="436"/>
                      </a:lnTo>
                      <a:lnTo>
                        <a:pt x="1356" y="446"/>
                      </a:lnTo>
                      <a:lnTo>
                        <a:pt x="1350" y="454"/>
                      </a:lnTo>
                      <a:lnTo>
                        <a:pt x="1342" y="462"/>
                      </a:lnTo>
                      <a:lnTo>
                        <a:pt x="1330" y="470"/>
                      </a:lnTo>
                      <a:lnTo>
                        <a:pt x="1316" y="480"/>
                      </a:lnTo>
                      <a:lnTo>
                        <a:pt x="1310" y="478"/>
                      </a:lnTo>
                      <a:lnTo>
                        <a:pt x="1310" y="476"/>
                      </a:lnTo>
                      <a:lnTo>
                        <a:pt x="1312" y="472"/>
                      </a:lnTo>
                      <a:lnTo>
                        <a:pt x="1314" y="468"/>
                      </a:lnTo>
                      <a:lnTo>
                        <a:pt x="1318" y="464"/>
                      </a:lnTo>
                      <a:lnTo>
                        <a:pt x="1322" y="460"/>
                      </a:lnTo>
                      <a:lnTo>
                        <a:pt x="1326" y="456"/>
                      </a:lnTo>
                      <a:lnTo>
                        <a:pt x="1326" y="450"/>
                      </a:lnTo>
                      <a:lnTo>
                        <a:pt x="1322" y="446"/>
                      </a:lnTo>
                      <a:lnTo>
                        <a:pt x="1316" y="440"/>
                      </a:lnTo>
                      <a:lnTo>
                        <a:pt x="1308" y="438"/>
                      </a:lnTo>
                      <a:lnTo>
                        <a:pt x="1300" y="438"/>
                      </a:lnTo>
                      <a:lnTo>
                        <a:pt x="1294" y="440"/>
                      </a:lnTo>
                      <a:lnTo>
                        <a:pt x="1288" y="444"/>
                      </a:lnTo>
                      <a:lnTo>
                        <a:pt x="1282" y="448"/>
                      </a:lnTo>
                      <a:lnTo>
                        <a:pt x="1278" y="452"/>
                      </a:lnTo>
                      <a:lnTo>
                        <a:pt x="1272" y="456"/>
                      </a:lnTo>
                      <a:lnTo>
                        <a:pt x="1268" y="462"/>
                      </a:lnTo>
                      <a:lnTo>
                        <a:pt x="1262" y="468"/>
                      </a:lnTo>
                      <a:lnTo>
                        <a:pt x="1256" y="472"/>
                      </a:lnTo>
                      <a:lnTo>
                        <a:pt x="1248" y="432"/>
                      </a:lnTo>
                      <a:lnTo>
                        <a:pt x="1304" y="424"/>
                      </a:lnTo>
                      <a:lnTo>
                        <a:pt x="1304" y="392"/>
                      </a:lnTo>
                      <a:lnTo>
                        <a:pt x="1286" y="384"/>
                      </a:lnTo>
                      <a:lnTo>
                        <a:pt x="1268" y="384"/>
                      </a:lnTo>
                      <a:lnTo>
                        <a:pt x="1252" y="392"/>
                      </a:lnTo>
                      <a:lnTo>
                        <a:pt x="1236" y="402"/>
                      </a:lnTo>
                      <a:lnTo>
                        <a:pt x="1220" y="414"/>
                      </a:lnTo>
                      <a:lnTo>
                        <a:pt x="1206" y="428"/>
                      </a:lnTo>
                      <a:lnTo>
                        <a:pt x="1190" y="440"/>
                      </a:lnTo>
                      <a:lnTo>
                        <a:pt x="1176" y="450"/>
                      </a:lnTo>
                      <a:lnTo>
                        <a:pt x="1160" y="454"/>
                      </a:lnTo>
                      <a:lnTo>
                        <a:pt x="1144" y="452"/>
                      </a:lnTo>
                      <a:lnTo>
                        <a:pt x="1146" y="448"/>
                      </a:lnTo>
                      <a:lnTo>
                        <a:pt x="1148" y="442"/>
                      </a:lnTo>
                      <a:lnTo>
                        <a:pt x="1150" y="438"/>
                      </a:lnTo>
                      <a:lnTo>
                        <a:pt x="1152" y="432"/>
                      </a:lnTo>
                      <a:lnTo>
                        <a:pt x="1154" y="426"/>
                      </a:lnTo>
                      <a:lnTo>
                        <a:pt x="1156" y="422"/>
                      </a:lnTo>
                      <a:lnTo>
                        <a:pt x="1158" y="416"/>
                      </a:lnTo>
                      <a:lnTo>
                        <a:pt x="1162" y="412"/>
                      </a:lnTo>
                      <a:lnTo>
                        <a:pt x="1166" y="408"/>
                      </a:lnTo>
                      <a:lnTo>
                        <a:pt x="1172" y="404"/>
                      </a:lnTo>
                      <a:lnTo>
                        <a:pt x="1156" y="396"/>
                      </a:lnTo>
                      <a:lnTo>
                        <a:pt x="1142" y="392"/>
                      </a:lnTo>
                      <a:lnTo>
                        <a:pt x="1128" y="394"/>
                      </a:lnTo>
                      <a:lnTo>
                        <a:pt x="1116" y="398"/>
                      </a:lnTo>
                      <a:lnTo>
                        <a:pt x="1104" y="404"/>
                      </a:lnTo>
                      <a:lnTo>
                        <a:pt x="1092" y="412"/>
                      </a:lnTo>
                      <a:lnTo>
                        <a:pt x="1082" y="420"/>
                      </a:lnTo>
                      <a:lnTo>
                        <a:pt x="1070" y="428"/>
                      </a:lnTo>
                      <a:lnTo>
                        <a:pt x="1060" y="436"/>
                      </a:lnTo>
                      <a:lnTo>
                        <a:pt x="1048" y="440"/>
                      </a:lnTo>
                      <a:lnTo>
                        <a:pt x="1056" y="452"/>
                      </a:lnTo>
                      <a:lnTo>
                        <a:pt x="1036" y="472"/>
                      </a:lnTo>
                      <a:lnTo>
                        <a:pt x="1036" y="456"/>
                      </a:lnTo>
                      <a:lnTo>
                        <a:pt x="1042" y="440"/>
                      </a:lnTo>
                      <a:lnTo>
                        <a:pt x="1054" y="426"/>
                      </a:lnTo>
                      <a:lnTo>
                        <a:pt x="1068" y="412"/>
                      </a:lnTo>
                      <a:lnTo>
                        <a:pt x="1086" y="400"/>
                      </a:lnTo>
                      <a:lnTo>
                        <a:pt x="1104" y="388"/>
                      </a:lnTo>
                      <a:lnTo>
                        <a:pt x="1124" y="376"/>
                      </a:lnTo>
                      <a:lnTo>
                        <a:pt x="1142" y="362"/>
                      </a:lnTo>
                      <a:lnTo>
                        <a:pt x="1158" y="350"/>
                      </a:lnTo>
                      <a:lnTo>
                        <a:pt x="1172" y="336"/>
                      </a:lnTo>
                      <a:lnTo>
                        <a:pt x="1154" y="338"/>
                      </a:lnTo>
                      <a:lnTo>
                        <a:pt x="1136" y="344"/>
                      </a:lnTo>
                      <a:lnTo>
                        <a:pt x="1118" y="352"/>
                      </a:lnTo>
                      <a:lnTo>
                        <a:pt x="1100" y="362"/>
                      </a:lnTo>
                      <a:lnTo>
                        <a:pt x="1082" y="374"/>
                      </a:lnTo>
                      <a:lnTo>
                        <a:pt x="1064" y="386"/>
                      </a:lnTo>
                      <a:lnTo>
                        <a:pt x="1046" y="398"/>
                      </a:lnTo>
                      <a:lnTo>
                        <a:pt x="1028" y="408"/>
                      </a:lnTo>
                      <a:lnTo>
                        <a:pt x="1008" y="418"/>
                      </a:lnTo>
                      <a:lnTo>
                        <a:pt x="988" y="424"/>
                      </a:lnTo>
                      <a:lnTo>
                        <a:pt x="1000" y="432"/>
                      </a:lnTo>
                      <a:lnTo>
                        <a:pt x="968" y="452"/>
                      </a:lnTo>
                      <a:lnTo>
                        <a:pt x="968" y="448"/>
                      </a:lnTo>
                      <a:lnTo>
                        <a:pt x="968" y="446"/>
                      </a:lnTo>
                      <a:lnTo>
                        <a:pt x="968" y="444"/>
                      </a:lnTo>
                      <a:lnTo>
                        <a:pt x="968" y="442"/>
                      </a:lnTo>
                      <a:lnTo>
                        <a:pt x="966" y="440"/>
                      </a:lnTo>
                      <a:lnTo>
                        <a:pt x="966" y="438"/>
                      </a:lnTo>
                      <a:lnTo>
                        <a:pt x="964" y="436"/>
                      </a:lnTo>
                      <a:lnTo>
                        <a:pt x="962" y="434"/>
                      </a:lnTo>
                      <a:lnTo>
                        <a:pt x="962" y="434"/>
                      </a:lnTo>
                      <a:lnTo>
                        <a:pt x="960" y="432"/>
                      </a:lnTo>
                      <a:lnTo>
                        <a:pt x="950" y="438"/>
                      </a:lnTo>
                      <a:lnTo>
                        <a:pt x="944" y="448"/>
                      </a:lnTo>
                      <a:lnTo>
                        <a:pt x="942" y="458"/>
                      </a:lnTo>
                      <a:lnTo>
                        <a:pt x="940" y="468"/>
                      </a:lnTo>
                      <a:lnTo>
                        <a:pt x="940" y="480"/>
                      </a:lnTo>
                      <a:lnTo>
                        <a:pt x="938" y="490"/>
                      </a:lnTo>
                      <a:lnTo>
                        <a:pt x="934" y="498"/>
                      </a:lnTo>
                      <a:lnTo>
                        <a:pt x="928" y="502"/>
                      </a:lnTo>
                      <a:lnTo>
                        <a:pt x="918" y="504"/>
                      </a:lnTo>
                      <a:lnTo>
                        <a:pt x="904" y="500"/>
                      </a:lnTo>
                      <a:lnTo>
                        <a:pt x="906" y="506"/>
                      </a:lnTo>
                      <a:lnTo>
                        <a:pt x="906" y="512"/>
                      </a:lnTo>
                      <a:lnTo>
                        <a:pt x="904" y="516"/>
                      </a:lnTo>
                      <a:lnTo>
                        <a:pt x="902" y="518"/>
                      </a:lnTo>
                      <a:lnTo>
                        <a:pt x="896" y="520"/>
                      </a:lnTo>
                      <a:lnTo>
                        <a:pt x="892" y="522"/>
                      </a:lnTo>
                      <a:lnTo>
                        <a:pt x="886" y="524"/>
                      </a:lnTo>
                      <a:lnTo>
                        <a:pt x="880" y="524"/>
                      </a:lnTo>
                      <a:lnTo>
                        <a:pt x="876" y="526"/>
                      </a:lnTo>
                      <a:lnTo>
                        <a:pt x="872" y="528"/>
                      </a:lnTo>
                      <a:lnTo>
                        <a:pt x="874" y="516"/>
                      </a:lnTo>
                      <a:lnTo>
                        <a:pt x="880" y="504"/>
                      </a:lnTo>
                      <a:lnTo>
                        <a:pt x="890" y="492"/>
                      </a:lnTo>
                      <a:lnTo>
                        <a:pt x="902" y="482"/>
                      </a:lnTo>
                      <a:lnTo>
                        <a:pt x="914" y="470"/>
                      </a:lnTo>
                      <a:lnTo>
                        <a:pt x="926" y="458"/>
                      </a:lnTo>
                      <a:lnTo>
                        <a:pt x="936" y="444"/>
                      </a:lnTo>
                      <a:lnTo>
                        <a:pt x="944" y="432"/>
                      </a:lnTo>
                      <a:lnTo>
                        <a:pt x="944" y="418"/>
                      </a:lnTo>
                      <a:lnTo>
                        <a:pt x="940" y="404"/>
                      </a:lnTo>
                      <a:lnTo>
                        <a:pt x="864" y="480"/>
                      </a:lnTo>
                      <a:lnTo>
                        <a:pt x="852" y="476"/>
                      </a:lnTo>
                      <a:lnTo>
                        <a:pt x="840" y="476"/>
                      </a:lnTo>
                      <a:lnTo>
                        <a:pt x="830" y="478"/>
                      </a:lnTo>
                      <a:lnTo>
                        <a:pt x="820" y="484"/>
                      </a:lnTo>
                      <a:lnTo>
                        <a:pt x="812" y="494"/>
                      </a:lnTo>
                      <a:lnTo>
                        <a:pt x="802" y="502"/>
                      </a:lnTo>
                      <a:lnTo>
                        <a:pt x="794" y="512"/>
                      </a:lnTo>
                      <a:lnTo>
                        <a:pt x="786" y="522"/>
                      </a:lnTo>
                      <a:lnTo>
                        <a:pt x="778" y="530"/>
                      </a:lnTo>
                      <a:lnTo>
                        <a:pt x="768" y="536"/>
                      </a:lnTo>
                      <a:lnTo>
                        <a:pt x="774" y="516"/>
                      </a:lnTo>
                      <a:lnTo>
                        <a:pt x="784" y="500"/>
                      </a:lnTo>
                      <a:lnTo>
                        <a:pt x="802" y="488"/>
                      </a:lnTo>
                      <a:lnTo>
                        <a:pt x="820" y="478"/>
                      </a:lnTo>
                      <a:lnTo>
                        <a:pt x="838" y="470"/>
                      </a:lnTo>
                      <a:lnTo>
                        <a:pt x="852" y="462"/>
                      </a:lnTo>
                      <a:lnTo>
                        <a:pt x="864" y="452"/>
                      </a:lnTo>
                      <a:lnTo>
                        <a:pt x="866" y="440"/>
                      </a:lnTo>
                      <a:lnTo>
                        <a:pt x="862" y="424"/>
                      </a:lnTo>
                      <a:lnTo>
                        <a:pt x="844" y="404"/>
                      </a:lnTo>
                      <a:lnTo>
                        <a:pt x="840" y="408"/>
                      </a:lnTo>
                      <a:lnTo>
                        <a:pt x="834" y="410"/>
                      </a:lnTo>
                      <a:lnTo>
                        <a:pt x="828" y="412"/>
                      </a:lnTo>
                      <a:lnTo>
                        <a:pt x="820" y="412"/>
                      </a:lnTo>
                      <a:lnTo>
                        <a:pt x="814" y="410"/>
                      </a:lnTo>
                      <a:lnTo>
                        <a:pt x="810" y="410"/>
                      </a:lnTo>
                      <a:lnTo>
                        <a:pt x="808" y="412"/>
                      </a:lnTo>
                      <a:lnTo>
                        <a:pt x="806" y="416"/>
                      </a:lnTo>
                      <a:lnTo>
                        <a:pt x="810" y="422"/>
                      </a:lnTo>
                      <a:lnTo>
                        <a:pt x="816" y="432"/>
                      </a:lnTo>
                      <a:lnTo>
                        <a:pt x="810" y="434"/>
                      </a:lnTo>
                      <a:lnTo>
                        <a:pt x="804" y="436"/>
                      </a:lnTo>
                      <a:lnTo>
                        <a:pt x="800" y="440"/>
                      </a:lnTo>
                      <a:lnTo>
                        <a:pt x="794" y="444"/>
                      </a:lnTo>
                      <a:lnTo>
                        <a:pt x="790" y="450"/>
                      </a:lnTo>
                      <a:lnTo>
                        <a:pt x="786" y="454"/>
                      </a:lnTo>
                      <a:lnTo>
                        <a:pt x="782" y="458"/>
                      </a:lnTo>
                      <a:lnTo>
                        <a:pt x="778" y="464"/>
                      </a:lnTo>
                      <a:lnTo>
                        <a:pt x="772" y="468"/>
                      </a:lnTo>
                      <a:lnTo>
                        <a:pt x="768" y="472"/>
                      </a:lnTo>
                      <a:lnTo>
                        <a:pt x="770" y="452"/>
                      </a:lnTo>
                      <a:lnTo>
                        <a:pt x="766" y="438"/>
                      </a:lnTo>
                      <a:lnTo>
                        <a:pt x="760" y="434"/>
                      </a:lnTo>
                      <a:lnTo>
                        <a:pt x="750" y="432"/>
                      </a:lnTo>
                      <a:lnTo>
                        <a:pt x="738" y="436"/>
                      </a:lnTo>
                      <a:lnTo>
                        <a:pt x="726" y="440"/>
                      </a:lnTo>
                      <a:lnTo>
                        <a:pt x="714" y="446"/>
                      </a:lnTo>
                      <a:lnTo>
                        <a:pt x="704" y="450"/>
                      </a:lnTo>
                      <a:lnTo>
                        <a:pt x="696" y="454"/>
                      </a:lnTo>
                      <a:lnTo>
                        <a:pt x="692" y="452"/>
                      </a:lnTo>
                      <a:lnTo>
                        <a:pt x="692" y="448"/>
                      </a:lnTo>
                      <a:lnTo>
                        <a:pt x="692" y="446"/>
                      </a:lnTo>
                      <a:lnTo>
                        <a:pt x="690" y="444"/>
                      </a:lnTo>
                      <a:lnTo>
                        <a:pt x="690" y="442"/>
                      </a:lnTo>
                      <a:lnTo>
                        <a:pt x="688" y="440"/>
                      </a:lnTo>
                      <a:lnTo>
                        <a:pt x="688" y="438"/>
                      </a:lnTo>
                      <a:lnTo>
                        <a:pt x="686" y="436"/>
                      </a:lnTo>
                      <a:lnTo>
                        <a:pt x="684" y="434"/>
                      </a:lnTo>
                      <a:lnTo>
                        <a:pt x="682" y="434"/>
                      </a:lnTo>
                      <a:lnTo>
                        <a:pt x="680" y="432"/>
                      </a:lnTo>
                      <a:lnTo>
                        <a:pt x="616" y="508"/>
                      </a:lnTo>
                      <a:lnTo>
                        <a:pt x="604" y="480"/>
                      </a:lnTo>
                      <a:lnTo>
                        <a:pt x="556" y="520"/>
                      </a:lnTo>
                      <a:lnTo>
                        <a:pt x="548" y="508"/>
                      </a:lnTo>
                      <a:lnTo>
                        <a:pt x="540" y="512"/>
                      </a:lnTo>
                      <a:lnTo>
                        <a:pt x="532" y="518"/>
                      </a:lnTo>
                      <a:lnTo>
                        <a:pt x="524" y="524"/>
                      </a:lnTo>
                      <a:lnTo>
                        <a:pt x="518" y="532"/>
                      </a:lnTo>
                      <a:lnTo>
                        <a:pt x="510" y="538"/>
                      </a:lnTo>
                      <a:lnTo>
                        <a:pt x="502" y="546"/>
                      </a:lnTo>
                      <a:lnTo>
                        <a:pt x="496" y="552"/>
                      </a:lnTo>
                      <a:lnTo>
                        <a:pt x="488" y="558"/>
                      </a:lnTo>
                      <a:lnTo>
                        <a:pt x="480" y="564"/>
                      </a:lnTo>
                      <a:lnTo>
                        <a:pt x="472" y="568"/>
                      </a:lnTo>
                      <a:lnTo>
                        <a:pt x="452" y="548"/>
                      </a:lnTo>
                      <a:lnTo>
                        <a:pt x="520" y="480"/>
                      </a:lnTo>
                      <a:lnTo>
                        <a:pt x="518" y="478"/>
                      </a:lnTo>
                      <a:lnTo>
                        <a:pt x="516" y="478"/>
                      </a:lnTo>
                      <a:lnTo>
                        <a:pt x="514" y="476"/>
                      </a:lnTo>
                      <a:lnTo>
                        <a:pt x="512" y="474"/>
                      </a:lnTo>
                      <a:lnTo>
                        <a:pt x="510" y="474"/>
                      </a:lnTo>
                      <a:lnTo>
                        <a:pt x="510" y="472"/>
                      </a:lnTo>
                      <a:lnTo>
                        <a:pt x="508" y="470"/>
                      </a:lnTo>
                      <a:lnTo>
                        <a:pt x="508" y="466"/>
                      </a:lnTo>
                      <a:lnTo>
                        <a:pt x="508" y="464"/>
                      </a:lnTo>
                      <a:lnTo>
                        <a:pt x="508" y="460"/>
                      </a:lnTo>
                      <a:lnTo>
                        <a:pt x="528" y="440"/>
                      </a:lnTo>
                      <a:lnTo>
                        <a:pt x="520" y="434"/>
                      </a:lnTo>
                      <a:lnTo>
                        <a:pt x="512" y="432"/>
                      </a:lnTo>
                      <a:lnTo>
                        <a:pt x="506" y="434"/>
                      </a:lnTo>
                      <a:lnTo>
                        <a:pt x="500" y="440"/>
                      </a:lnTo>
                      <a:lnTo>
                        <a:pt x="494" y="446"/>
                      </a:lnTo>
                      <a:lnTo>
                        <a:pt x="488" y="452"/>
                      </a:lnTo>
                      <a:lnTo>
                        <a:pt x="482" y="460"/>
                      </a:lnTo>
                      <a:lnTo>
                        <a:pt x="474" y="466"/>
                      </a:lnTo>
                      <a:lnTo>
                        <a:pt x="468" y="470"/>
                      </a:lnTo>
                      <a:lnTo>
                        <a:pt x="460" y="472"/>
                      </a:lnTo>
                      <a:lnTo>
                        <a:pt x="464" y="468"/>
                      </a:lnTo>
                      <a:lnTo>
                        <a:pt x="466" y="464"/>
                      </a:lnTo>
                      <a:lnTo>
                        <a:pt x="468" y="462"/>
                      </a:lnTo>
                      <a:lnTo>
                        <a:pt x="470" y="458"/>
                      </a:lnTo>
                      <a:lnTo>
                        <a:pt x="472" y="454"/>
                      </a:lnTo>
                      <a:lnTo>
                        <a:pt x="474" y="450"/>
                      </a:lnTo>
                      <a:lnTo>
                        <a:pt x="476" y="446"/>
                      </a:lnTo>
                      <a:lnTo>
                        <a:pt x="478" y="442"/>
                      </a:lnTo>
                      <a:lnTo>
                        <a:pt x="478" y="436"/>
                      </a:lnTo>
                      <a:lnTo>
                        <a:pt x="480" y="432"/>
                      </a:lnTo>
                      <a:lnTo>
                        <a:pt x="476" y="428"/>
                      </a:lnTo>
                      <a:lnTo>
                        <a:pt x="474" y="426"/>
                      </a:lnTo>
                      <a:lnTo>
                        <a:pt x="468" y="424"/>
                      </a:lnTo>
                      <a:lnTo>
                        <a:pt x="464" y="422"/>
                      </a:lnTo>
                      <a:lnTo>
                        <a:pt x="458" y="422"/>
                      </a:lnTo>
                      <a:lnTo>
                        <a:pt x="454" y="422"/>
                      </a:lnTo>
                      <a:lnTo>
                        <a:pt x="448" y="422"/>
                      </a:lnTo>
                      <a:lnTo>
                        <a:pt x="442" y="424"/>
                      </a:lnTo>
                      <a:lnTo>
                        <a:pt x="436" y="424"/>
                      </a:lnTo>
                      <a:lnTo>
                        <a:pt x="432" y="424"/>
                      </a:lnTo>
                      <a:lnTo>
                        <a:pt x="430" y="426"/>
                      </a:lnTo>
                      <a:lnTo>
                        <a:pt x="430" y="426"/>
                      </a:lnTo>
                      <a:lnTo>
                        <a:pt x="428" y="428"/>
                      </a:lnTo>
                      <a:lnTo>
                        <a:pt x="426" y="430"/>
                      </a:lnTo>
                      <a:lnTo>
                        <a:pt x="424" y="430"/>
                      </a:lnTo>
                      <a:lnTo>
                        <a:pt x="424" y="432"/>
                      </a:lnTo>
                      <a:lnTo>
                        <a:pt x="424" y="434"/>
                      </a:lnTo>
                      <a:lnTo>
                        <a:pt x="422" y="436"/>
                      </a:lnTo>
                      <a:lnTo>
                        <a:pt x="422" y="438"/>
                      </a:lnTo>
                      <a:lnTo>
                        <a:pt x="424" y="440"/>
                      </a:lnTo>
                      <a:lnTo>
                        <a:pt x="426" y="444"/>
                      </a:lnTo>
                      <a:lnTo>
                        <a:pt x="428" y="446"/>
                      </a:lnTo>
                      <a:lnTo>
                        <a:pt x="430" y="448"/>
                      </a:lnTo>
                      <a:lnTo>
                        <a:pt x="432" y="450"/>
                      </a:lnTo>
                      <a:lnTo>
                        <a:pt x="434" y="450"/>
                      </a:lnTo>
                      <a:lnTo>
                        <a:pt x="438" y="452"/>
                      </a:lnTo>
                      <a:lnTo>
                        <a:pt x="442" y="452"/>
                      </a:lnTo>
                      <a:lnTo>
                        <a:pt x="444" y="452"/>
                      </a:lnTo>
                      <a:lnTo>
                        <a:pt x="448" y="452"/>
                      </a:lnTo>
                      <a:lnTo>
                        <a:pt x="452" y="452"/>
                      </a:lnTo>
                      <a:lnTo>
                        <a:pt x="446" y="462"/>
                      </a:lnTo>
                      <a:lnTo>
                        <a:pt x="440" y="472"/>
                      </a:lnTo>
                      <a:lnTo>
                        <a:pt x="430" y="482"/>
                      </a:lnTo>
                      <a:lnTo>
                        <a:pt x="420" y="492"/>
                      </a:lnTo>
                      <a:lnTo>
                        <a:pt x="412" y="500"/>
                      </a:lnTo>
                      <a:lnTo>
                        <a:pt x="402" y="510"/>
                      </a:lnTo>
                      <a:lnTo>
                        <a:pt x="396" y="518"/>
                      </a:lnTo>
                      <a:lnTo>
                        <a:pt x="390" y="528"/>
                      </a:lnTo>
                      <a:lnTo>
                        <a:pt x="390" y="538"/>
                      </a:lnTo>
                      <a:lnTo>
                        <a:pt x="392" y="548"/>
                      </a:lnTo>
                      <a:lnTo>
                        <a:pt x="396" y="546"/>
                      </a:lnTo>
                      <a:lnTo>
                        <a:pt x="398" y="542"/>
                      </a:lnTo>
                      <a:lnTo>
                        <a:pt x="400" y="540"/>
                      </a:lnTo>
                      <a:lnTo>
                        <a:pt x="404" y="536"/>
                      </a:lnTo>
                      <a:lnTo>
                        <a:pt x="406" y="534"/>
                      </a:lnTo>
                      <a:lnTo>
                        <a:pt x="410" y="532"/>
                      </a:lnTo>
                      <a:lnTo>
                        <a:pt x="412" y="530"/>
                      </a:lnTo>
                      <a:lnTo>
                        <a:pt x="416" y="528"/>
                      </a:lnTo>
                      <a:lnTo>
                        <a:pt x="420" y="528"/>
                      </a:lnTo>
                      <a:lnTo>
                        <a:pt x="424" y="528"/>
                      </a:lnTo>
                      <a:lnTo>
                        <a:pt x="424" y="556"/>
                      </a:lnTo>
                      <a:lnTo>
                        <a:pt x="420" y="556"/>
                      </a:lnTo>
                      <a:lnTo>
                        <a:pt x="416" y="556"/>
                      </a:lnTo>
                      <a:lnTo>
                        <a:pt x="412" y="558"/>
                      </a:lnTo>
                      <a:lnTo>
                        <a:pt x="410" y="560"/>
                      </a:lnTo>
                      <a:lnTo>
                        <a:pt x="406" y="562"/>
                      </a:lnTo>
                      <a:lnTo>
                        <a:pt x="404" y="564"/>
                      </a:lnTo>
                      <a:lnTo>
                        <a:pt x="400" y="568"/>
                      </a:lnTo>
                      <a:lnTo>
                        <a:pt x="398" y="570"/>
                      </a:lnTo>
                      <a:lnTo>
                        <a:pt x="396" y="574"/>
                      </a:lnTo>
                      <a:lnTo>
                        <a:pt x="392" y="576"/>
                      </a:lnTo>
                      <a:lnTo>
                        <a:pt x="432" y="576"/>
                      </a:lnTo>
                      <a:lnTo>
                        <a:pt x="392" y="624"/>
                      </a:lnTo>
                      <a:lnTo>
                        <a:pt x="394" y="622"/>
                      </a:lnTo>
                      <a:lnTo>
                        <a:pt x="394" y="620"/>
                      </a:lnTo>
                      <a:lnTo>
                        <a:pt x="392" y="616"/>
                      </a:lnTo>
                      <a:lnTo>
                        <a:pt x="390" y="612"/>
                      </a:lnTo>
                      <a:lnTo>
                        <a:pt x="388" y="608"/>
                      </a:lnTo>
                      <a:lnTo>
                        <a:pt x="388" y="602"/>
                      </a:lnTo>
                      <a:lnTo>
                        <a:pt x="388" y="598"/>
                      </a:lnTo>
                      <a:lnTo>
                        <a:pt x="392" y="592"/>
                      </a:lnTo>
                      <a:lnTo>
                        <a:pt x="396" y="588"/>
                      </a:lnTo>
                      <a:lnTo>
                        <a:pt x="404" y="584"/>
                      </a:lnTo>
                      <a:lnTo>
                        <a:pt x="392" y="582"/>
                      </a:lnTo>
                      <a:lnTo>
                        <a:pt x="386" y="580"/>
                      </a:lnTo>
                      <a:lnTo>
                        <a:pt x="384" y="574"/>
                      </a:lnTo>
                      <a:lnTo>
                        <a:pt x="386" y="568"/>
                      </a:lnTo>
                      <a:lnTo>
                        <a:pt x="390" y="562"/>
                      </a:lnTo>
                      <a:lnTo>
                        <a:pt x="394" y="554"/>
                      </a:lnTo>
                      <a:lnTo>
                        <a:pt x="394" y="548"/>
                      </a:lnTo>
                      <a:lnTo>
                        <a:pt x="394" y="542"/>
                      </a:lnTo>
                      <a:lnTo>
                        <a:pt x="388" y="538"/>
                      </a:lnTo>
                      <a:lnTo>
                        <a:pt x="376" y="536"/>
                      </a:lnTo>
                      <a:lnTo>
                        <a:pt x="404" y="480"/>
                      </a:lnTo>
                      <a:lnTo>
                        <a:pt x="392" y="480"/>
                      </a:lnTo>
                      <a:lnTo>
                        <a:pt x="380" y="482"/>
                      </a:lnTo>
                      <a:lnTo>
                        <a:pt x="368" y="488"/>
                      </a:lnTo>
                      <a:lnTo>
                        <a:pt x="356" y="494"/>
                      </a:lnTo>
                      <a:lnTo>
                        <a:pt x="344" y="502"/>
                      </a:lnTo>
                      <a:lnTo>
                        <a:pt x="330" y="508"/>
                      </a:lnTo>
                      <a:lnTo>
                        <a:pt x="318" y="512"/>
                      </a:lnTo>
                      <a:lnTo>
                        <a:pt x="306" y="516"/>
                      </a:lnTo>
                      <a:lnTo>
                        <a:pt x="292" y="514"/>
                      </a:lnTo>
                      <a:lnTo>
                        <a:pt x="280" y="508"/>
                      </a:lnTo>
                      <a:lnTo>
                        <a:pt x="276" y="522"/>
                      </a:lnTo>
                      <a:lnTo>
                        <a:pt x="272" y="534"/>
                      </a:lnTo>
                      <a:lnTo>
                        <a:pt x="270" y="542"/>
                      </a:lnTo>
                      <a:lnTo>
                        <a:pt x="268" y="550"/>
                      </a:lnTo>
                      <a:lnTo>
                        <a:pt x="264" y="556"/>
                      </a:lnTo>
                      <a:lnTo>
                        <a:pt x="262" y="562"/>
                      </a:lnTo>
                      <a:lnTo>
                        <a:pt x="256" y="570"/>
                      </a:lnTo>
                      <a:lnTo>
                        <a:pt x="250" y="576"/>
                      </a:lnTo>
                      <a:lnTo>
                        <a:pt x="242" y="586"/>
                      </a:lnTo>
                      <a:lnTo>
                        <a:pt x="232" y="596"/>
                      </a:lnTo>
                      <a:lnTo>
                        <a:pt x="218" y="592"/>
                      </a:lnTo>
                      <a:lnTo>
                        <a:pt x="206" y="594"/>
                      </a:lnTo>
                      <a:lnTo>
                        <a:pt x="198" y="598"/>
                      </a:lnTo>
                      <a:lnTo>
                        <a:pt x="192" y="604"/>
                      </a:lnTo>
                      <a:lnTo>
                        <a:pt x="188" y="614"/>
                      </a:lnTo>
                      <a:lnTo>
                        <a:pt x="186" y="624"/>
                      </a:lnTo>
                      <a:lnTo>
                        <a:pt x="182" y="632"/>
                      </a:lnTo>
                      <a:lnTo>
                        <a:pt x="178" y="642"/>
                      </a:lnTo>
                      <a:lnTo>
                        <a:pt x="172" y="648"/>
                      </a:lnTo>
                      <a:lnTo>
                        <a:pt x="164" y="652"/>
                      </a:lnTo>
                      <a:lnTo>
                        <a:pt x="162" y="650"/>
                      </a:lnTo>
                      <a:lnTo>
                        <a:pt x="162" y="648"/>
                      </a:lnTo>
                      <a:lnTo>
                        <a:pt x="164" y="646"/>
                      </a:lnTo>
                      <a:lnTo>
                        <a:pt x="164" y="644"/>
                      </a:lnTo>
                      <a:lnTo>
                        <a:pt x="164" y="642"/>
                      </a:lnTo>
                      <a:lnTo>
                        <a:pt x="166" y="640"/>
                      </a:lnTo>
                      <a:lnTo>
                        <a:pt x="168" y="638"/>
                      </a:lnTo>
                      <a:lnTo>
                        <a:pt x="170" y="636"/>
                      </a:lnTo>
                      <a:lnTo>
                        <a:pt x="170" y="634"/>
                      </a:lnTo>
                      <a:lnTo>
                        <a:pt x="172" y="632"/>
                      </a:lnTo>
                      <a:lnTo>
                        <a:pt x="164" y="624"/>
                      </a:lnTo>
                      <a:lnTo>
                        <a:pt x="232" y="568"/>
                      </a:lnTo>
                      <a:lnTo>
                        <a:pt x="226" y="564"/>
                      </a:lnTo>
                      <a:lnTo>
                        <a:pt x="220" y="562"/>
                      </a:lnTo>
                      <a:lnTo>
                        <a:pt x="212" y="560"/>
                      </a:lnTo>
                      <a:lnTo>
                        <a:pt x="206" y="558"/>
                      </a:lnTo>
                      <a:lnTo>
                        <a:pt x="200" y="556"/>
                      </a:lnTo>
                      <a:lnTo>
                        <a:pt x="192" y="554"/>
                      </a:lnTo>
                      <a:lnTo>
                        <a:pt x="186" y="552"/>
                      </a:lnTo>
                      <a:lnTo>
                        <a:pt x="178" y="550"/>
                      </a:lnTo>
                      <a:lnTo>
                        <a:pt x="170" y="550"/>
                      </a:lnTo>
                      <a:lnTo>
                        <a:pt x="164" y="548"/>
                      </a:lnTo>
                      <a:lnTo>
                        <a:pt x="156" y="562"/>
                      </a:lnTo>
                      <a:lnTo>
                        <a:pt x="146" y="574"/>
                      </a:lnTo>
                      <a:lnTo>
                        <a:pt x="136" y="584"/>
                      </a:lnTo>
                      <a:lnTo>
                        <a:pt x="126" y="592"/>
                      </a:lnTo>
                      <a:lnTo>
                        <a:pt x="116" y="600"/>
                      </a:lnTo>
                      <a:lnTo>
                        <a:pt x="104" y="608"/>
                      </a:lnTo>
                      <a:lnTo>
                        <a:pt x="94" y="616"/>
                      </a:lnTo>
                      <a:lnTo>
                        <a:pt x="82" y="624"/>
                      </a:lnTo>
                      <a:lnTo>
                        <a:pt x="68" y="634"/>
                      </a:lnTo>
                      <a:lnTo>
                        <a:pt x="56" y="644"/>
                      </a:lnTo>
                      <a:lnTo>
                        <a:pt x="52" y="636"/>
                      </a:lnTo>
                      <a:lnTo>
                        <a:pt x="48" y="632"/>
                      </a:lnTo>
                      <a:lnTo>
                        <a:pt x="44" y="628"/>
                      </a:lnTo>
                      <a:lnTo>
                        <a:pt x="40" y="628"/>
                      </a:lnTo>
                      <a:lnTo>
                        <a:pt x="34" y="630"/>
                      </a:lnTo>
                      <a:lnTo>
                        <a:pt x="30" y="632"/>
                      </a:lnTo>
                      <a:lnTo>
                        <a:pt x="24" y="634"/>
                      </a:lnTo>
                      <a:lnTo>
                        <a:pt x="20" y="638"/>
                      </a:lnTo>
                      <a:lnTo>
                        <a:pt x="14" y="642"/>
                      </a:lnTo>
                      <a:lnTo>
                        <a:pt x="8" y="644"/>
                      </a:lnTo>
                      <a:lnTo>
                        <a:pt x="0" y="644"/>
                      </a:lnTo>
                      <a:lnTo>
                        <a:pt x="68" y="576"/>
                      </a:lnTo>
                      <a:lnTo>
                        <a:pt x="68" y="578"/>
                      </a:lnTo>
                      <a:lnTo>
                        <a:pt x="68" y="580"/>
                      </a:lnTo>
                      <a:lnTo>
                        <a:pt x="66" y="584"/>
                      </a:lnTo>
                      <a:lnTo>
                        <a:pt x="66" y="586"/>
                      </a:lnTo>
                      <a:lnTo>
                        <a:pt x="64" y="588"/>
                      </a:lnTo>
                      <a:lnTo>
                        <a:pt x="64" y="590"/>
                      </a:lnTo>
                      <a:lnTo>
                        <a:pt x="62" y="592"/>
                      </a:lnTo>
                      <a:lnTo>
                        <a:pt x="60" y="594"/>
                      </a:lnTo>
                      <a:lnTo>
                        <a:pt x="58" y="594"/>
                      </a:lnTo>
                      <a:lnTo>
                        <a:pt x="56" y="596"/>
                      </a:lnTo>
                      <a:lnTo>
                        <a:pt x="64" y="598"/>
                      </a:lnTo>
                      <a:lnTo>
                        <a:pt x="72" y="600"/>
                      </a:lnTo>
                      <a:lnTo>
                        <a:pt x="78" y="602"/>
                      </a:lnTo>
                      <a:lnTo>
                        <a:pt x="84" y="602"/>
                      </a:lnTo>
                      <a:lnTo>
                        <a:pt x="92" y="602"/>
                      </a:lnTo>
                      <a:lnTo>
                        <a:pt x="98" y="602"/>
                      </a:lnTo>
                      <a:lnTo>
                        <a:pt x="104" y="598"/>
                      </a:lnTo>
                      <a:lnTo>
                        <a:pt x="110" y="596"/>
                      </a:lnTo>
                      <a:lnTo>
                        <a:pt x="116" y="590"/>
                      </a:lnTo>
                      <a:lnTo>
                        <a:pt x="124" y="584"/>
                      </a:lnTo>
                      <a:lnTo>
                        <a:pt x="104" y="556"/>
                      </a:lnTo>
                      <a:lnTo>
                        <a:pt x="114" y="560"/>
                      </a:lnTo>
                      <a:lnTo>
                        <a:pt x="122" y="560"/>
                      </a:lnTo>
                      <a:lnTo>
                        <a:pt x="132" y="558"/>
                      </a:lnTo>
                      <a:lnTo>
                        <a:pt x="140" y="554"/>
                      </a:lnTo>
                      <a:lnTo>
                        <a:pt x="150" y="548"/>
                      </a:lnTo>
                      <a:lnTo>
                        <a:pt x="158" y="542"/>
                      </a:lnTo>
                      <a:lnTo>
                        <a:pt x="166" y="536"/>
                      </a:lnTo>
                      <a:lnTo>
                        <a:pt x="174" y="530"/>
                      </a:lnTo>
                      <a:lnTo>
                        <a:pt x="184" y="524"/>
                      </a:lnTo>
                      <a:lnTo>
                        <a:pt x="192" y="520"/>
                      </a:lnTo>
                      <a:lnTo>
                        <a:pt x="190" y="516"/>
                      </a:lnTo>
                      <a:lnTo>
                        <a:pt x="188" y="514"/>
                      </a:lnTo>
                      <a:lnTo>
                        <a:pt x="186" y="512"/>
                      </a:lnTo>
                      <a:lnTo>
                        <a:pt x="182" y="510"/>
                      </a:lnTo>
                      <a:lnTo>
                        <a:pt x="180" y="510"/>
                      </a:lnTo>
                      <a:lnTo>
                        <a:pt x="176" y="508"/>
                      </a:lnTo>
                      <a:lnTo>
                        <a:pt x="172" y="508"/>
                      </a:lnTo>
                      <a:lnTo>
                        <a:pt x="170" y="508"/>
                      </a:lnTo>
                      <a:lnTo>
                        <a:pt x="166" y="508"/>
                      </a:lnTo>
                      <a:lnTo>
                        <a:pt x="164" y="508"/>
                      </a:lnTo>
                      <a:lnTo>
                        <a:pt x="172" y="498"/>
                      </a:lnTo>
                      <a:lnTo>
                        <a:pt x="186" y="484"/>
                      </a:lnTo>
                      <a:lnTo>
                        <a:pt x="202" y="470"/>
                      </a:lnTo>
                      <a:lnTo>
                        <a:pt x="222" y="454"/>
                      </a:lnTo>
                      <a:lnTo>
                        <a:pt x="244" y="438"/>
                      </a:lnTo>
                      <a:lnTo>
                        <a:pt x="268" y="424"/>
                      </a:lnTo>
                      <a:lnTo>
                        <a:pt x="292" y="412"/>
                      </a:lnTo>
                      <a:lnTo>
                        <a:pt x="318" y="402"/>
                      </a:lnTo>
                      <a:lnTo>
                        <a:pt x="342" y="394"/>
                      </a:lnTo>
                      <a:lnTo>
                        <a:pt x="364" y="392"/>
                      </a:lnTo>
                      <a:lnTo>
                        <a:pt x="356" y="398"/>
                      </a:lnTo>
                      <a:lnTo>
                        <a:pt x="348" y="404"/>
                      </a:lnTo>
                      <a:lnTo>
                        <a:pt x="340" y="408"/>
                      </a:lnTo>
                      <a:lnTo>
                        <a:pt x="332" y="412"/>
                      </a:lnTo>
                      <a:lnTo>
                        <a:pt x="324" y="416"/>
                      </a:lnTo>
                      <a:lnTo>
                        <a:pt x="316" y="420"/>
                      </a:lnTo>
                      <a:lnTo>
                        <a:pt x="308" y="424"/>
                      </a:lnTo>
                      <a:lnTo>
                        <a:pt x="302" y="428"/>
                      </a:lnTo>
                      <a:lnTo>
                        <a:pt x="294" y="434"/>
                      </a:lnTo>
                      <a:lnTo>
                        <a:pt x="288" y="440"/>
                      </a:lnTo>
                      <a:lnTo>
                        <a:pt x="292" y="450"/>
                      </a:lnTo>
                      <a:lnTo>
                        <a:pt x="298" y="458"/>
                      </a:lnTo>
                      <a:lnTo>
                        <a:pt x="304" y="464"/>
                      </a:lnTo>
                      <a:lnTo>
                        <a:pt x="312" y="468"/>
                      </a:lnTo>
                      <a:lnTo>
                        <a:pt x="318" y="470"/>
                      </a:lnTo>
                      <a:lnTo>
                        <a:pt x="326" y="474"/>
                      </a:lnTo>
                      <a:lnTo>
                        <a:pt x="334" y="474"/>
                      </a:lnTo>
                      <a:lnTo>
                        <a:pt x="344" y="476"/>
                      </a:lnTo>
                      <a:lnTo>
                        <a:pt x="354" y="478"/>
                      </a:lnTo>
                      <a:lnTo>
                        <a:pt x="364" y="480"/>
                      </a:lnTo>
                      <a:lnTo>
                        <a:pt x="404" y="440"/>
                      </a:lnTo>
                      <a:lnTo>
                        <a:pt x="376" y="412"/>
                      </a:lnTo>
                      <a:lnTo>
                        <a:pt x="382" y="408"/>
                      </a:lnTo>
                      <a:lnTo>
                        <a:pt x="388" y="402"/>
                      </a:lnTo>
                      <a:lnTo>
                        <a:pt x="390" y="396"/>
                      </a:lnTo>
                      <a:lnTo>
                        <a:pt x="392" y="390"/>
                      </a:lnTo>
                      <a:lnTo>
                        <a:pt x="392" y="382"/>
                      </a:lnTo>
                      <a:lnTo>
                        <a:pt x="392" y="376"/>
                      </a:lnTo>
                      <a:lnTo>
                        <a:pt x="392" y="368"/>
                      </a:lnTo>
                      <a:lnTo>
                        <a:pt x="392" y="360"/>
                      </a:lnTo>
                      <a:lnTo>
                        <a:pt x="392" y="352"/>
                      </a:lnTo>
                      <a:lnTo>
                        <a:pt x="392" y="344"/>
                      </a:lnTo>
                      <a:lnTo>
                        <a:pt x="412" y="344"/>
                      </a:lnTo>
                      <a:lnTo>
                        <a:pt x="412" y="344"/>
                      </a:lnTo>
                      <a:lnTo>
                        <a:pt x="412" y="348"/>
                      </a:lnTo>
                      <a:lnTo>
                        <a:pt x="410" y="354"/>
                      </a:lnTo>
                      <a:lnTo>
                        <a:pt x="410" y="362"/>
                      </a:lnTo>
                      <a:lnTo>
                        <a:pt x="410" y="370"/>
                      </a:lnTo>
                      <a:lnTo>
                        <a:pt x="412" y="378"/>
                      </a:lnTo>
                      <a:lnTo>
                        <a:pt x="418" y="386"/>
                      </a:lnTo>
                      <a:lnTo>
                        <a:pt x="424" y="392"/>
                      </a:lnTo>
                      <a:lnTo>
                        <a:pt x="436" y="394"/>
                      </a:lnTo>
                      <a:lnTo>
                        <a:pt x="452" y="392"/>
                      </a:lnTo>
                      <a:lnTo>
                        <a:pt x="460" y="392"/>
                      </a:lnTo>
                      <a:lnTo>
                        <a:pt x="470" y="390"/>
                      </a:lnTo>
                      <a:lnTo>
                        <a:pt x="478" y="386"/>
                      </a:lnTo>
                      <a:lnTo>
                        <a:pt x="484" y="382"/>
                      </a:lnTo>
                      <a:lnTo>
                        <a:pt x="492" y="376"/>
                      </a:lnTo>
                      <a:lnTo>
                        <a:pt x="498" y="370"/>
                      </a:lnTo>
                      <a:lnTo>
                        <a:pt x="506" y="364"/>
                      </a:lnTo>
                      <a:lnTo>
                        <a:pt x="512" y="356"/>
                      </a:lnTo>
                      <a:lnTo>
                        <a:pt x="520" y="350"/>
                      </a:lnTo>
                      <a:lnTo>
                        <a:pt x="528" y="344"/>
                      </a:lnTo>
                      <a:lnTo>
                        <a:pt x="520" y="336"/>
                      </a:lnTo>
                      <a:lnTo>
                        <a:pt x="518" y="334"/>
                      </a:lnTo>
                      <a:lnTo>
                        <a:pt x="520" y="332"/>
                      </a:lnTo>
                      <a:lnTo>
                        <a:pt x="524" y="328"/>
                      </a:lnTo>
                      <a:lnTo>
                        <a:pt x="530" y="324"/>
                      </a:lnTo>
                      <a:lnTo>
                        <a:pt x="538" y="320"/>
                      </a:lnTo>
                      <a:lnTo>
                        <a:pt x="546" y="318"/>
                      </a:lnTo>
                      <a:lnTo>
                        <a:pt x="554" y="316"/>
                      </a:lnTo>
                      <a:lnTo>
                        <a:pt x="560" y="320"/>
                      </a:lnTo>
                      <a:lnTo>
                        <a:pt x="566" y="326"/>
                      </a:lnTo>
                      <a:lnTo>
                        <a:pt x="568" y="336"/>
                      </a:lnTo>
                      <a:lnTo>
                        <a:pt x="584" y="316"/>
                      </a:lnTo>
                      <a:lnTo>
                        <a:pt x="584" y="318"/>
                      </a:lnTo>
                      <a:lnTo>
                        <a:pt x="582" y="324"/>
                      </a:lnTo>
                      <a:lnTo>
                        <a:pt x="580" y="330"/>
                      </a:lnTo>
                      <a:lnTo>
                        <a:pt x="576" y="340"/>
                      </a:lnTo>
                      <a:lnTo>
                        <a:pt x="572" y="348"/>
                      </a:lnTo>
                      <a:lnTo>
                        <a:pt x="566" y="356"/>
                      </a:lnTo>
                      <a:lnTo>
                        <a:pt x="560" y="362"/>
                      </a:lnTo>
                      <a:lnTo>
                        <a:pt x="554" y="364"/>
                      </a:lnTo>
                      <a:lnTo>
                        <a:pt x="544" y="362"/>
                      </a:lnTo>
                      <a:lnTo>
                        <a:pt x="536" y="356"/>
                      </a:lnTo>
                      <a:lnTo>
                        <a:pt x="480" y="412"/>
                      </a:lnTo>
                      <a:lnTo>
                        <a:pt x="522" y="424"/>
                      </a:lnTo>
                      <a:lnTo>
                        <a:pt x="554" y="420"/>
                      </a:lnTo>
                      <a:lnTo>
                        <a:pt x="578" y="402"/>
                      </a:lnTo>
                      <a:lnTo>
                        <a:pt x="598" y="376"/>
                      </a:lnTo>
                      <a:lnTo>
                        <a:pt x="616" y="346"/>
                      </a:lnTo>
                      <a:lnTo>
                        <a:pt x="632" y="316"/>
                      </a:lnTo>
                      <a:lnTo>
                        <a:pt x="652" y="290"/>
                      </a:lnTo>
                      <a:lnTo>
                        <a:pt x="676" y="274"/>
                      </a:lnTo>
                      <a:lnTo>
                        <a:pt x="706" y="268"/>
                      </a:lnTo>
                      <a:lnTo>
                        <a:pt x="748" y="280"/>
                      </a:lnTo>
                      <a:lnTo>
                        <a:pt x="748" y="282"/>
                      </a:lnTo>
                      <a:lnTo>
                        <a:pt x="748" y="284"/>
                      </a:lnTo>
                      <a:lnTo>
                        <a:pt x="748" y="286"/>
                      </a:lnTo>
                      <a:lnTo>
                        <a:pt x="750" y="288"/>
                      </a:lnTo>
                      <a:lnTo>
                        <a:pt x="750" y="290"/>
                      </a:lnTo>
                      <a:lnTo>
                        <a:pt x="752" y="292"/>
                      </a:lnTo>
                      <a:lnTo>
                        <a:pt x="754" y="292"/>
                      </a:lnTo>
                      <a:lnTo>
                        <a:pt x="756" y="294"/>
                      </a:lnTo>
                      <a:lnTo>
                        <a:pt x="758" y="294"/>
                      </a:lnTo>
                      <a:lnTo>
                        <a:pt x="760" y="296"/>
                      </a:lnTo>
                      <a:lnTo>
                        <a:pt x="824" y="248"/>
                      </a:lnTo>
                      <a:lnTo>
                        <a:pt x="828" y="250"/>
                      </a:lnTo>
                      <a:lnTo>
                        <a:pt x="830" y="252"/>
                      </a:lnTo>
                      <a:lnTo>
                        <a:pt x="830" y="256"/>
                      </a:lnTo>
                      <a:lnTo>
                        <a:pt x="826" y="260"/>
                      </a:lnTo>
                      <a:lnTo>
                        <a:pt x="822" y="264"/>
                      </a:lnTo>
                      <a:lnTo>
                        <a:pt x="818" y="268"/>
                      </a:lnTo>
                      <a:lnTo>
                        <a:pt x="816" y="274"/>
                      </a:lnTo>
                      <a:lnTo>
                        <a:pt x="816" y="278"/>
                      </a:lnTo>
                      <a:lnTo>
                        <a:pt x="818" y="284"/>
                      </a:lnTo>
                      <a:lnTo>
                        <a:pt x="824" y="288"/>
                      </a:lnTo>
                      <a:lnTo>
                        <a:pt x="840" y="284"/>
                      </a:lnTo>
                      <a:lnTo>
                        <a:pt x="852" y="278"/>
                      </a:lnTo>
                      <a:lnTo>
                        <a:pt x="864" y="272"/>
                      </a:lnTo>
                      <a:lnTo>
                        <a:pt x="874" y="264"/>
                      </a:lnTo>
                      <a:lnTo>
                        <a:pt x="884" y="254"/>
                      </a:lnTo>
                      <a:lnTo>
                        <a:pt x="892" y="246"/>
                      </a:lnTo>
                      <a:lnTo>
                        <a:pt x="902" y="236"/>
                      </a:lnTo>
                      <a:lnTo>
                        <a:pt x="914" y="230"/>
                      </a:lnTo>
                      <a:lnTo>
                        <a:pt x="926" y="224"/>
                      </a:lnTo>
                      <a:lnTo>
                        <a:pt x="940" y="220"/>
                      </a:lnTo>
                      <a:lnTo>
                        <a:pt x="932" y="226"/>
                      </a:lnTo>
                      <a:lnTo>
                        <a:pt x="924" y="232"/>
                      </a:lnTo>
                      <a:lnTo>
                        <a:pt x="916" y="238"/>
                      </a:lnTo>
                      <a:lnTo>
                        <a:pt x="906" y="244"/>
                      </a:lnTo>
                      <a:lnTo>
                        <a:pt x="898" y="252"/>
                      </a:lnTo>
                      <a:lnTo>
                        <a:pt x="890" y="260"/>
                      </a:lnTo>
                      <a:lnTo>
                        <a:pt x="884" y="268"/>
                      </a:lnTo>
                      <a:lnTo>
                        <a:pt x="878" y="278"/>
                      </a:lnTo>
                      <a:lnTo>
                        <a:pt x="874" y="286"/>
                      </a:lnTo>
                      <a:lnTo>
                        <a:pt x="872" y="296"/>
                      </a:lnTo>
                      <a:lnTo>
                        <a:pt x="884" y="294"/>
                      </a:lnTo>
                      <a:lnTo>
                        <a:pt x="896" y="290"/>
                      </a:lnTo>
                      <a:lnTo>
                        <a:pt x="908" y="284"/>
                      </a:lnTo>
                      <a:lnTo>
                        <a:pt x="918" y="276"/>
                      </a:lnTo>
                      <a:lnTo>
                        <a:pt x="928" y="266"/>
                      </a:lnTo>
                      <a:lnTo>
                        <a:pt x="938" y="254"/>
                      </a:lnTo>
                      <a:lnTo>
                        <a:pt x="946" y="242"/>
                      </a:lnTo>
                      <a:lnTo>
                        <a:pt x="954" y="228"/>
                      </a:lnTo>
                      <a:lnTo>
                        <a:pt x="962" y="214"/>
                      </a:lnTo>
                      <a:lnTo>
                        <a:pt x="968" y="200"/>
                      </a:lnTo>
                      <a:lnTo>
                        <a:pt x="972" y="184"/>
                      </a:lnTo>
                      <a:lnTo>
                        <a:pt x="982" y="168"/>
                      </a:lnTo>
                      <a:lnTo>
                        <a:pt x="996" y="156"/>
                      </a:lnTo>
                      <a:lnTo>
                        <a:pt x="1012" y="144"/>
                      </a:lnTo>
                      <a:lnTo>
                        <a:pt x="1030" y="134"/>
                      </a:lnTo>
                      <a:lnTo>
                        <a:pt x="1050" y="124"/>
                      </a:lnTo>
                      <a:lnTo>
                        <a:pt x="1070" y="112"/>
                      </a:lnTo>
                      <a:lnTo>
                        <a:pt x="1090" y="102"/>
                      </a:lnTo>
                      <a:lnTo>
                        <a:pt x="1108" y="90"/>
                      </a:lnTo>
                      <a:lnTo>
                        <a:pt x="1124" y="76"/>
                      </a:lnTo>
                      <a:lnTo>
                        <a:pt x="980" y="192"/>
                      </a:lnTo>
                      <a:lnTo>
                        <a:pt x="1008" y="220"/>
                      </a:lnTo>
                      <a:lnTo>
                        <a:pt x="1104" y="144"/>
                      </a:lnTo>
                      <a:lnTo>
                        <a:pt x="1056" y="200"/>
                      </a:lnTo>
                      <a:lnTo>
                        <a:pt x="1048" y="192"/>
                      </a:lnTo>
                      <a:lnTo>
                        <a:pt x="988" y="240"/>
                      </a:lnTo>
                      <a:lnTo>
                        <a:pt x="998" y="252"/>
                      </a:lnTo>
                      <a:lnTo>
                        <a:pt x="1008" y="258"/>
                      </a:lnTo>
                      <a:lnTo>
                        <a:pt x="1016" y="256"/>
                      </a:lnTo>
                      <a:lnTo>
                        <a:pt x="1026" y="252"/>
                      </a:lnTo>
                      <a:lnTo>
                        <a:pt x="1034" y="242"/>
                      </a:lnTo>
                      <a:lnTo>
                        <a:pt x="1044" y="232"/>
                      </a:lnTo>
                      <a:lnTo>
                        <a:pt x="1052" y="224"/>
                      </a:lnTo>
                      <a:lnTo>
                        <a:pt x="1062" y="216"/>
                      </a:lnTo>
                      <a:lnTo>
                        <a:pt x="1072" y="212"/>
                      </a:lnTo>
                      <a:lnTo>
                        <a:pt x="1084" y="212"/>
                      </a:lnTo>
                      <a:lnTo>
                        <a:pt x="1100" y="208"/>
                      </a:lnTo>
                      <a:lnTo>
                        <a:pt x="1112" y="200"/>
                      </a:lnTo>
                      <a:lnTo>
                        <a:pt x="1120" y="188"/>
                      </a:lnTo>
                      <a:lnTo>
                        <a:pt x="1128" y="172"/>
                      </a:lnTo>
                      <a:lnTo>
                        <a:pt x="1134" y="158"/>
                      </a:lnTo>
                      <a:lnTo>
                        <a:pt x="1142" y="146"/>
                      </a:lnTo>
                      <a:lnTo>
                        <a:pt x="1150" y="136"/>
                      </a:lnTo>
                      <a:lnTo>
                        <a:pt x="1160" y="134"/>
                      </a:lnTo>
                      <a:lnTo>
                        <a:pt x="1174" y="138"/>
                      </a:lnTo>
                      <a:lnTo>
                        <a:pt x="1192" y="152"/>
                      </a:lnTo>
                      <a:lnTo>
                        <a:pt x="1228" y="116"/>
                      </a:lnTo>
                      <a:lnTo>
                        <a:pt x="1224" y="128"/>
                      </a:lnTo>
                      <a:lnTo>
                        <a:pt x="1224" y="138"/>
                      </a:lnTo>
                      <a:lnTo>
                        <a:pt x="1228" y="146"/>
                      </a:lnTo>
                      <a:lnTo>
                        <a:pt x="1232" y="152"/>
                      </a:lnTo>
                      <a:lnTo>
                        <a:pt x="1238" y="158"/>
                      </a:lnTo>
                      <a:lnTo>
                        <a:pt x="1244" y="162"/>
                      </a:lnTo>
                      <a:lnTo>
                        <a:pt x="1250" y="164"/>
                      </a:lnTo>
                      <a:lnTo>
                        <a:pt x="1258" y="166"/>
                      </a:lnTo>
                      <a:lnTo>
                        <a:pt x="1264" y="166"/>
                      </a:lnTo>
                      <a:lnTo>
                        <a:pt x="1268" y="164"/>
                      </a:lnTo>
                      <a:lnTo>
                        <a:pt x="1264" y="168"/>
                      </a:lnTo>
                      <a:lnTo>
                        <a:pt x="1260" y="170"/>
                      </a:lnTo>
                      <a:lnTo>
                        <a:pt x="1256" y="174"/>
                      </a:lnTo>
                      <a:lnTo>
                        <a:pt x="1252" y="178"/>
                      </a:lnTo>
                      <a:lnTo>
                        <a:pt x="1250" y="180"/>
                      </a:lnTo>
                      <a:lnTo>
                        <a:pt x="1246" y="184"/>
                      </a:lnTo>
                      <a:lnTo>
                        <a:pt x="1244" y="188"/>
                      </a:lnTo>
                      <a:lnTo>
                        <a:pt x="1242" y="192"/>
                      </a:lnTo>
                      <a:lnTo>
                        <a:pt x="1240" y="196"/>
                      </a:lnTo>
                      <a:lnTo>
                        <a:pt x="1240" y="200"/>
                      </a:lnTo>
                      <a:lnTo>
                        <a:pt x="1256" y="206"/>
                      </a:lnTo>
                      <a:lnTo>
                        <a:pt x="1270" y="206"/>
                      </a:lnTo>
                      <a:lnTo>
                        <a:pt x="1280" y="200"/>
                      </a:lnTo>
                      <a:lnTo>
                        <a:pt x="1286" y="190"/>
                      </a:lnTo>
                      <a:lnTo>
                        <a:pt x="1294" y="178"/>
                      </a:lnTo>
                      <a:lnTo>
                        <a:pt x="1300" y="164"/>
                      </a:lnTo>
                      <a:lnTo>
                        <a:pt x="1306" y="150"/>
                      </a:lnTo>
                      <a:lnTo>
                        <a:pt x="1316" y="138"/>
                      </a:lnTo>
                      <a:lnTo>
                        <a:pt x="1328" y="130"/>
                      </a:lnTo>
                      <a:lnTo>
                        <a:pt x="1344" y="124"/>
                      </a:lnTo>
                      <a:lnTo>
                        <a:pt x="1344" y="136"/>
                      </a:lnTo>
                      <a:lnTo>
                        <a:pt x="1352" y="136"/>
                      </a:lnTo>
                      <a:lnTo>
                        <a:pt x="1362" y="136"/>
                      </a:lnTo>
                      <a:lnTo>
                        <a:pt x="1372" y="136"/>
                      </a:lnTo>
                      <a:lnTo>
                        <a:pt x="1382" y="134"/>
                      </a:lnTo>
                      <a:lnTo>
                        <a:pt x="1392" y="130"/>
                      </a:lnTo>
                      <a:lnTo>
                        <a:pt x="1402" y="126"/>
                      </a:lnTo>
                      <a:lnTo>
                        <a:pt x="1412" y="122"/>
                      </a:lnTo>
                      <a:lnTo>
                        <a:pt x="1422" y="118"/>
                      </a:lnTo>
                      <a:lnTo>
                        <a:pt x="1432" y="112"/>
                      </a:lnTo>
                      <a:lnTo>
                        <a:pt x="1440" y="104"/>
                      </a:lnTo>
                      <a:lnTo>
                        <a:pt x="1400" y="152"/>
                      </a:lnTo>
                      <a:lnTo>
                        <a:pt x="1416" y="146"/>
                      </a:lnTo>
                      <a:lnTo>
                        <a:pt x="1434" y="142"/>
                      </a:lnTo>
                      <a:lnTo>
                        <a:pt x="1450" y="140"/>
                      </a:lnTo>
                      <a:lnTo>
                        <a:pt x="1468" y="136"/>
                      </a:lnTo>
                      <a:lnTo>
                        <a:pt x="1484" y="134"/>
                      </a:lnTo>
                      <a:lnTo>
                        <a:pt x="1502" y="130"/>
                      </a:lnTo>
                      <a:lnTo>
                        <a:pt x="1518" y="124"/>
                      </a:lnTo>
                      <a:lnTo>
                        <a:pt x="1534" y="116"/>
                      </a:lnTo>
                      <a:lnTo>
                        <a:pt x="1550" y="104"/>
                      </a:lnTo>
                      <a:lnTo>
                        <a:pt x="1564" y="88"/>
                      </a:lnTo>
                      <a:lnTo>
                        <a:pt x="1570" y="94"/>
                      </a:lnTo>
                      <a:lnTo>
                        <a:pt x="1578" y="94"/>
                      </a:lnTo>
                      <a:lnTo>
                        <a:pt x="1584" y="94"/>
                      </a:lnTo>
                      <a:lnTo>
                        <a:pt x="1590" y="90"/>
                      </a:lnTo>
                      <a:lnTo>
                        <a:pt x="1596" y="86"/>
                      </a:lnTo>
                      <a:lnTo>
                        <a:pt x="1602" y="80"/>
                      </a:lnTo>
                      <a:lnTo>
                        <a:pt x="1610" y="76"/>
                      </a:lnTo>
                      <a:lnTo>
                        <a:pt x="1616" y="72"/>
                      </a:lnTo>
                      <a:lnTo>
                        <a:pt x="1624" y="68"/>
                      </a:lnTo>
                      <a:lnTo>
                        <a:pt x="1632" y="68"/>
                      </a:lnTo>
                      <a:lnTo>
                        <a:pt x="1632" y="124"/>
                      </a:lnTo>
                      <a:lnTo>
                        <a:pt x="1628" y="124"/>
                      </a:lnTo>
                      <a:lnTo>
                        <a:pt x="1622" y="126"/>
                      </a:lnTo>
                      <a:lnTo>
                        <a:pt x="1618" y="128"/>
                      </a:lnTo>
                      <a:lnTo>
                        <a:pt x="1614" y="132"/>
                      </a:lnTo>
                      <a:lnTo>
                        <a:pt x="1610" y="136"/>
                      </a:lnTo>
                      <a:lnTo>
                        <a:pt x="1606" y="138"/>
                      </a:lnTo>
                      <a:lnTo>
                        <a:pt x="1602" y="142"/>
                      </a:lnTo>
                      <a:lnTo>
                        <a:pt x="1600" y="146"/>
                      </a:lnTo>
                      <a:lnTo>
                        <a:pt x="1596" y="150"/>
                      </a:lnTo>
                      <a:lnTo>
                        <a:pt x="1592" y="152"/>
                      </a:lnTo>
                      <a:lnTo>
                        <a:pt x="1612" y="172"/>
                      </a:lnTo>
                      <a:lnTo>
                        <a:pt x="1618" y="168"/>
                      </a:lnTo>
                      <a:lnTo>
                        <a:pt x="1624" y="164"/>
                      </a:lnTo>
                      <a:lnTo>
                        <a:pt x="1630" y="158"/>
                      </a:lnTo>
                      <a:lnTo>
                        <a:pt x="1634" y="152"/>
                      </a:lnTo>
                      <a:lnTo>
                        <a:pt x="1640" y="146"/>
                      </a:lnTo>
                      <a:lnTo>
                        <a:pt x="1646" y="138"/>
                      </a:lnTo>
                      <a:lnTo>
                        <a:pt x="1652" y="134"/>
                      </a:lnTo>
                      <a:lnTo>
                        <a:pt x="1658" y="128"/>
                      </a:lnTo>
                      <a:lnTo>
                        <a:pt x="1664" y="126"/>
                      </a:lnTo>
                      <a:lnTo>
                        <a:pt x="1672" y="124"/>
                      </a:lnTo>
                      <a:lnTo>
                        <a:pt x="1662" y="104"/>
                      </a:lnTo>
                      <a:lnTo>
                        <a:pt x="1662" y="88"/>
                      </a:lnTo>
                      <a:lnTo>
                        <a:pt x="1668" y="74"/>
                      </a:lnTo>
                      <a:lnTo>
                        <a:pt x="1678" y="62"/>
                      </a:lnTo>
                      <a:lnTo>
                        <a:pt x="1692" y="54"/>
                      </a:lnTo>
                      <a:lnTo>
                        <a:pt x="1708" y="44"/>
                      </a:lnTo>
                      <a:lnTo>
                        <a:pt x="1724" y="36"/>
                      </a:lnTo>
                      <a:lnTo>
                        <a:pt x="1742" y="26"/>
                      </a:lnTo>
                      <a:lnTo>
                        <a:pt x="1756" y="14"/>
                      </a:lnTo>
                      <a:lnTo>
                        <a:pt x="1768" y="0"/>
                      </a:lnTo>
                      <a:lnTo>
                        <a:pt x="1764" y="12"/>
                      </a:lnTo>
                      <a:lnTo>
                        <a:pt x="1758" y="22"/>
                      </a:lnTo>
                      <a:lnTo>
                        <a:pt x="1750" y="28"/>
                      </a:lnTo>
                      <a:lnTo>
                        <a:pt x="1742" y="32"/>
                      </a:lnTo>
                      <a:lnTo>
                        <a:pt x="1732" y="36"/>
                      </a:lnTo>
                      <a:lnTo>
                        <a:pt x="1722" y="40"/>
                      </a:lnTo>
                      <a:lnTo>
                        <a:pt x="1712" y="44"/>
                      </a:lnTo>
                      <a:lnTo>
                        <a:pt x="1704" y="48"/>
                      </a:lnTo>
                      <a:lnTo>
                        <a:pt x="1694" y="56"/>
                      </a:lnTo>
                      <a:lnTo>
                        <a:pt x="1688" y="68"/>
                      </a:lnTo>
                      <a:lnTo>
                        <a:pt x="168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69"/>
                <p:cNvSpPr>
                  <a:spLocks/>
                </p:cNvSpPr>
                <p:nvPr/>
              </p:nvSpPr>
              <p:spPr bwMode="auto">
                <a:xfrm>
                  <a:off x="4400" y="4480"/>
                  <a:ext cx="48" cy="40"/>
                </a:xfrm>
                <a:custGeom>
                  <a:avLst/>
                  <a:gdLst>
                    <a:gd name="T0" fmla="*/ 48 w 48"/>
                    <a:gd name="T1" fmla="*/ 28 h 40"/>
                    <a:gd name="T2" fmla="*/ 8 w 48"/>
                    <a:gd name="T3" fmla="*/ 40 h 40"/>
                    <a:gd name="T4" fmla="*/ 0 w 48"/>
                    <a:gd name="T5" fmla="*/ 8 h 40"/>
                    <a:gd name="T6" fmla="*/ 20 w 48"/>
                    <a:gd name="T7" fmla="*/ 0 h 40"/>
                    <a:gd name="T8" fmla="*/ 20 w 48"/>
                    <a:gd name="T9" fmla="*/ 0 h 40"/>
                    <a:gd name="T10" fmla="*/ 20 w 48"/>
                    <a:gd name="T11" fmla="*/ 4 h 40"/>
                    <a:gd name="T12" fmla="*/ 20 w 48"/>
                    <a:gd name="T13" fmla="*/ 8 h 40"/>
                    <a:gd name="T14" fmla="*/ 20 w 48"/>
                    <a:gd name="T15" fmla="*/ 12 h 40"/>
                    <a:gd name="T16" fmla="*/ 22 w 48"/>
                    <a:gd name="T17" fmla="*/ 18 h 40"/>
                    <a:gd name="T18" fmla="*/ 24 w 48"/>
                    <a:gd name="T19" fmla="*/ 24 h 40"/>
                    <a:gd name="T20" fmla="*/ 28 w 48"/>
                    <a:gd name="T21" fmla="*/ 28 h 40"/>
                    <a:gd name="T22" fmla="*/ 32 w 48"/>
                    <a:gd name="T23" fmla="*/ 32 h 40"/>
                    <a:gd name="T24" fmla="*/ 40 w 48"/>
                    <a:gd name="T25" fmla="*/ 32 h 40"/>
                    <a:gd name="T26" fmla="*/ 48 w 48"/>
                    <a:gd name="T27" fmla="*/ 28 h 40"/>
                    <a:gd name="T28" fmla="*/ 48 w 48"/>
                    <a:gd name="T29" fmla="*/ 2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8" h="40">
                      <a:moveTo>
                        <a:pt x="48" y="28"/>
                      </a:moveTo>
                      <a:lnTo>
                        <a:pt x="8" y="40"/>
                      </a:lnTo>
                      <a:lnTo>
                        <a:pt x="0" y="8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4"/>
                      </a:lnTo>
                      <a:lnTo>
                        <a:pt x="20" y="8"/>
                      </a:lnTo>
                      <a:lnTo>
                        <a:pt x="20" y="12"/>
                      </a:lnTo>
                      <a:lnTo>
                        <a:pt x="22" y="18"/>
                      </a:lnTo>
                      <a:lnTo>
                        <a:pt x="24" y="24"/>
                      </a:lnTo>
                      <a:lnTo>
                        <a:pt x="28" y="28"/>
                      </a:lnTo>
                      <a:lnTo>
                        <a:pt x="32" y="32"/>
                      </a:lnTo>
                      <a:lnTo>
                        <a:pt x="40" y="32"/>
                      </a:lnTo>
                      <a:lnTo>
                        <a:pt x="48" y="28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370"/>
                <p:cNvSpPr>
                  <a:spLocks/>
                </p:cNvSpPr>
                <p:nvPr/>
              </p:nvSpPr>
              <p:spPr bwMode="auto">
                <a:xfrm>
                  <a:off x="4532" y="4488"/>
                  <a:ext cx="48" cy="32"/>
                </a:xfrm>
                <a:custGeom>
                  <a:avLst/>
                  <a:gdLst>
                    <a:gd name="T0" fmla="*/ 0 w 48"/>
                    <a:gd name="T1" fmla="*/ 32 h 32"/>
                    <a:gd name="T2" fmla="*/ 32 w 48"/>
                    <a:gd name="T3" fmla="*/ 0 h 32"/>
                    <a:gd name="T4" fmla="*/ 48 w 48"/>
                    <a:gd name="T5" fmla="*/ 0 h 32"/>
                    <a:gd name="T6" fmla="*/ 0 w 48"/>
                    <a:gd name="T7" fmla="*/ 32 h 32"/>
                    <a:gd name="T8" fmla="*/ 0 w 48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32">
                      <a:moveTo>
                        <a:pt x="0" y="32"/>
                      </a:moveTo>
                      <a:lnTo>
                        <a:pt x="32" y="0"/>
                      </a:lnTo>
                      <a:lnTo>
                        <a:pt x="48" y="0"/>
                      </a:lnTo>
                      <a:lnTo>
                        <a:pt x="0" y="32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371"/>
                <p:cNvSpPr>
                  <a:spLocks/>
                </p:cNvSpPr>
                <p:nvPr/>
              </p:nvSpPr>
              <p:spPr bwMode="auto">
                <a:xfrm>
                  <a:off x="3908" y="4508"/>
                  <a:ext cx="32" cy="28"/>
                </a:xfrm>
                <a:custGeom>
                  <a:avLst/>
                  <a:gdLst>
                    <a:gd name="T0" fmla="*/ 32 w 32"/>
                    <a:gd name="T1" fmla="*/ 0 h 28"/>
                    <a:gd name="T2" fmla="*/ 0 w 32"/>
                    <a:gd name="T3" fmla="*/ 28 h 28"/>
                    <a:gd name="T4" fmla="*/ 32 w 32"/>
                    <a:gd name="T5" fmla="*/ 0 h 28"/>
                    <a:gd name="T6" fmla="*/ 32 w 32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32" y="0"/>
                      </a:moveTo>
                      <a:lnTo>
                        <a:pt x="0" y="28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72"/>
                <p:cNvSpPr>
                  <a:spLocks/>
                </p:cNvSpPr>
                <p:nvPr/>
              </p:nvSpPr>
              <p:spPr bwMode="auto">
                <a:xfrm>
                  <a:off x="4052" y="4536"/>
                  <a:ext cx="40" cy="40"/>
                </a:xfrm>
                <a:custGeom>
                  <a:avLst/>
                  <a:gdLst>
                    <a:gd name="T0" fmla="*/ 0 w 40"/>
                    <a:gd name="T1" fmla="*/ 40 h 40"/>
                    <a:gd name="T2" fmla="*/ 40 w 40"/>
                    <a:gd name="T3" fmla="*/ 0 h 40"/>
                    <a:gd name="T4" fmla="*/ 12 w 40"/>
                    <a:gd name="T5" fmla="*/ 40 h 40"/>
                    <a:gd name="T6" fmla="*/ 0 w 40"/>
                    <a:gd name="T7" fmla="*/ 40 h 40"/>
                    <a:gd name="T8" fmla="*/ 0 w 40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0">
                      <a:moveTo>
                        <a:pt x="0" y="40"/>
                      </a:moveTo>
                      <a:lnTo>
                        <a:pt x="40" y="0"/>
                      </a:lnTo>
                      <a:lnTo>
                        <a:pt x="12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73"/>
                <p:cNvSpPr>
                  <a:spLocks/>
                </p:cNvSpPr>
                <p:nvPr/>
              </p:nvSpPr>
              <p:spPr bwMode="auto">
                <a:xfrm>
                  <a:off x="4400" y="4556"/>
                  <a:ext cx="68" cy="60"/>
                </a:xfrm>
                <a:custGeom>
                  <a:avLst/>
                  <a:gdLst>
                    <a:gd name="T0" fmla="*/ 0 w 68"/>
                    <a:gd name="T1" fmla="*/ 28 h 60"/>
                    <a:gd name="T2" fmla="*/ 20 w 68"/>
                    <a:gd name="T3" fmla="*/ 12 h 60"/>
                    <a:gd name="T4" fmla="*/ 36 w 68"/>
                    <a:gd name="T5" fmla="*/ 28 h 60"/>
                    <a:gd name="T6" fmla="*/ 68 w 68"/>
                    <a:gd name="T7" fmla="*/ 0 h 60"/>
                    <a:gd name="T8" fmla="*/ 28 w 68"/>
                    <a:gd name="T9" fmla="*/ 60 h 60"/>
                    <a:gd name="T10" fmla="*/ 0 w 68"/>
                    <a:gd name="T11" fmla="*/ 28 h 60"/>
                    <a:gd name="T12" fmla="*/ 0 w 68"/>
                    <a:gd name="T13" fmla="*/ 2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0">
                      <a:moveTo>
                        <a:pt x="0" y="28"/>
                      </a:moveTo>
                      <a:lnTo>
                        <a:pt x="20" y="12"/>
                      </a:lnTo>
                      <a:lnTo>
                        <a:pt x="36" y="28"/>
                      </a:lnTo>
                      <a:lnTo>
                        <a:pt x="68" y="0"/>
                      </a:lnTo>
                      <a:lnTo>
                        <a:pt x="28" y="6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74"/>
                <p:cNvSpPr>
                  <a:spLocks/>
                </p:cNvSpPr>
                <p:nvPr/>
              </p:nvSpPr>
              <p:spPr bwMode="auto">
                <a:xfrm>
                  <a:off x="4072" y="4568"/>
                  <a:ext cx="108" cy="60"/>
                </a:xfrm>
                <a:custGeom>
                  <a:avLst/>
                  <a:gdLst>
                    <a:gd name="T0" fmla="*/ 108 w 108"/>
                    <a:gd name="T1" fmla="*/ 8 h 60"/>
                    <a:gd name="T2" fmla="*/ 98 w 108"/>
                    <a:gd name="T3" fmla="*/ 14 h 60"/>
                    <a:gd name="T4" fmla="*/ 88 w 108"/>
                    <a:gd name="T5" fmla="*/ 22 h 60"/>
                    <a:gd name="T6" fmla="*/ 76 w 108"/>
                    <a:gd name="T7" fmla="*/ 30 h 60"/>
                    <a:gd name="T8" fmla="*/ 64 w 108"/>
                    <a:gd name="T9" fmla="*/ 40 h 60"/>
                    <a:gd name="T10" fmla="*/ 52 w 108"/>
                    <a:gd name="T11" fmla="*/ 48 h 60"/>
                    <a:gd name="T12" fmla="*/ 40 w 108"/>
                    <a:gd name="T13" fmla="*/ 54 h 60"/>
                    <a:gd name="T14" fmla="*/ 28 w 108"/>
                    <a:gd name="T15" fmla="*/ 58 h 60"/>
                    <a:gd name="T16" fmla="*/ 18 w 108"/>
                    <a:gd name="T17" fmla="*/ 60 h 60"/>
                    <a:gd name="T18" fmla="*/ 8 w 108"/>
                    <a:gd name="T19" fmla="*/ 56 h 60"/>
                    <a:gd name="T20" fmla="*/ 0 w 108"/>
                    <a:gd name="T21" fmla="*/ 48 h 60"/>
                    <a:gd name="T22" fmla="*/ 10 w 108"/>
                    <a:gd name="T23" fmla="*/ 40 h 60"/>
                    <a:gd name="T24" fmla="*/ 20 w 108"/>
                    <a:gd name="T25" fmla="*/ 36 h 60"/>
                    <a:gd name="T26" fmla="*/ 32 w 108"/>
                    <a:gd name="T27" fmla="*/ 34 h 60"/>
                    <a:gd name="T28" fmla="*/ 44 w 108"/>
                    <a:gd name="T29" fmla="*/ 32 h 60"/>
                    <a:gd name="T30" fmla="*/ 56 w 108"/>
                    <a:gd name="T31" fmla="*/ 32 h 60"/>
                    <a:gd name="T32" fmla="*/ 66 w 108"/>
                    <a:gd name="T33" fmla="*/ 30 h 60"/>
                    <a:gd name="T34" fmla="*/ 76 w 108"/>
                    <a:gd name="T35" fmla="*/ 28 h 60"/>
                    <a:gd name="T36" fmla="*/ 86 w 108"/>
                    <a:gd name="T37" fmla="*/ 22 h 60"/>
                    <a:gd name="T38" fmla="*/ 92 w 108"/>
                    <a:gd name="T39" fmla="*/ 14 h 60"/>
                    <a:gd name="T40" fmla="*/ 96 w 108"/>
                    <a:gd name="T41" fmla="*/ 0 h 60"/>
                    <a:gd name="T42" fmla="*/ 108 w 108"/>
                    <a:gd name="T43" fmla="*/ 8 h 60"/>
                    <a:gd name="T44" fmla="*/ 108 w 108"/>
                    <a:gd name="T45" fmla="*/ 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8" h="60">
                      <a:moveTo>
                        <a:pt x="108" y="8"/>
                      </a:moveTo>
                      <a:lnTo>
                        <a:pt x="98" y="14"/>
                      </a:lnTo>
                      <a:lnTo>
                        <a:pt x="88" y="22"/>
                      </a:lnTo>
                      <a:lnTo>
                        <a:pt x="76" y="30"/>
                      </a:lnTo>
                      <a:lnTo>
                        <a:pt x="64" y="40"/>
                      </a:lnTo>
                      <a:lnTo>
                        <a:pt x="52" y="48"/>
                      </a:lnTo>
                      <a:lnTo>
                        <a:pt x="40" y="54"/>
                      </a:lnTo>
                      <a:lnTo>
                        <a:pt x="28" y="58"/>
                      </a:lnTo>
                      <a:lnTo>
                        <a:pt x="18" y="60"/>
                      </a:lnTo>
                      <a:lnTo>
                        <a:pt x="8" y="56"/>
                      </a:lnTo>
                      <a:lnTo>
                        <a:pt x="0" y="48"/>
                      </a:lnTo>
                      <a:lnTo>
                        <a:pt x="10" y="40"/>
                      </a:lnTo>
                      <a:lnTo>
                        <a:pt x="20" y="36"/>
                      </a:lnTo>
                      <a:lnTo>
                        <a:pt x="32" y="34"/>
                      </a:lnTo>
                      <a:lnTo>
                        <a:pt x="44" y="32"/>
                      </a:lnTo>
                      <a:lnTo>
                        <a:pt x="56" y="32"/>
                      </a:lnTo>
                      <a:lnTo>
                        <a:pt x="66" y="30"/>
                      </a:lnTo>
                      <a:lnTo>
                        <a:pt x="76" y="28"/>
                      </a:lnTo>
                      <a:lnTo>
                        <a:pt x="86" y="22"/>
                      </a:lnTo>
                      <a:lnTo>
                        <a:pt x="92" y="14"/>
                      </a:lnTo>
                      <a:lnTo>
                        <a:pt x="96" y="0"/>
                      </a:lnTo>
                      <a:lnTo>
                        <a:pt x="108" y="8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75"/>
                <p:cNvSpPr>
                  <a:spLocks/>
                </p:cNvSpPr>
                <p:nvPr/>
              </p:nvSpPr>
              <p:spPr bwMode="auto">
                <a:xfrm>
                  <a:off x="3372" y="4576"/>
                  <a:ext cx="68" cy="20"/>
                </a:xfrm>
                <a:custGeom>
                  <a:avLst/>
                  <a:gdLst>
                    <a:gd name="T0" fmla="*/ 0 w 68"/>
                    <a:gd name="T1" fmla="*/ 20 h 20"/>
                    <a:gd name="T2" fmla="*/ 48 w 68"/>
                    <a:gd name="T3" fmla="*/ 0 h 20"/>
                    <a:gd name="T4" fmla="*/ 68 w 68"/>
                    <a:gd name="T5" fmla="*/ 0 h 20"/>
                    <a:gd name="T6" fmla="*/ 0 w 68"/>
                    <a:gd name="T7" fmla="*/ 20 h 20"/>
                    <a:gd name="T8" fmla="*/ 0 w 68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20">
                      <a:moveTo>
                        <a:pt x="0" y="20"/>
                      </a:moveTo>
                      <a:lnTo>
                        <a:pt x="48" y="0"/>
                      </a:lnTo>
                      <a:lnTo>
                        <a:pt x="68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76"/>
                <p:cNvSpPr>
                  <a:spLocks/>
                </p:cNvSpPr>
                <p:nvPr/>
              </p:nvSpPr>
              <p:spPr bwMode="auto">
                <a:xfrm>
                  <a:off x="4484" y="4596"/>
                  <a:ext cx="32" cy="36"/>
                </a:xfrm>
                <a:custGeom>
                  <a:avLst/>
                  <a:gdLst>
                    <a:gd name="T0" fmla="*/ 32 w 32"/>
                    <a:gd name="T1" fmla="*/ 0 h 36"/>
                    <a:gd name="T2" fmla="*/ 0 w 32"/>
                    <a:gd name="T3" fmla="*/ 36 h 36"/>
                    <a:gd name="T4" fmla="*/ 32 w 32"/>
                    <a:gd name="T5" fmla="*/ 0 h 36"/>
                    <a:gd name="T6" fmla="*/ 32 w 32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36">
                      <a:moveTo>
                        <a:pt x="32" y="0"/>
                      </a:moveTo>
                      <a:lnTo>
                        <a:pt x="0" y="36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377"/>
                <p:cNvSpPr>
                  <a:spLocks/>
                </p:cNvSpPr>
                <p:nvPr/>
              </p:nvSpPr>
              <p:spPr bwMode="auto">
                <a:xfrm>
                  <a:off x="4564" y="4596"/>
                  <a:ext cx="36" cy="36"/>
                </a:xfrm>
                <a:custGeom>
                  <a:avLst/>
                  <a:gdLst>
                    <a:gd name="T0" fmla="*/ 36 w 36"/>
                    <a:gd name="T1" fmla="*/ 0 h 36"/>
                    <a:gd name="T2" fmla="*/ 0 w 36"/>
                    <a:gd name="T3" fmla="*/ 36 h 36"/>
                    <a:gd name="T4" fmla="*/ 36 w 36"/>
                    <a:gd name="T5" fmla="*/ 0 h 36"/>
                    <a:gd name="T6" fmla="*/ 36 w 36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36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78"/>
                <p:cNvSpPr>
                  <a:spLocks/>
                </p:cNvSpPr>
                <p:nvPr/>
              </p:nvSpPr>
              <p:spPr bwMode="auto">
                <a:xfrm>
                  <a:off x="3920" y="4624"/>
                  <a:ext cx="28" cy="20"/>
                </a:xfrm>
                <a:custGeom>
                  <a:avLst/>
                  <a:gdLst>
                    <a:gd name="T0" fmla="*/ 28 w 28"/>
                    <a:gd name="T1" fmla="*/ 20 h 20"/>
                    <a:gd name="T2" fmla="*/ 0 w 28"/>
                    <a:gd name="T3" fmla="*/ 20 h 20"/>
                    <a:gd name="T4" fmla="*/ 20 w 28"/>
                    <a:gd name="T5" fmla="*/ 0 h 20"/>
                    <a:gd name="T6" fmla="*/ 18 w 28"/>
                    <a:gd name="T7" fmla="*/ 2 h 20"/>
                    <a:gd name="T8" fmla="*/ 18 w 28"/>
                    <a:gd name="T9" fmla="*/ 4 h 20"/>
                    <a:gd name="T10" fmla="*/ 20 w 28"/>
                    <a:gd name="T11" fmla="*/ 8 h 20"/>
                    <a:gd name="T12" fmla="*/ 20 w 28"/>
                    <a:gd name="T13" fmla="*/ 10 h 20"/>
                    <a:gd name="T14" fmla="*/ 20 w 28"/>
                    <a:gd name="T15" fmla="*/ 12 h 20"/>
                    <a:gd name="T16" fmla="*/ 22 w 28"/>
                    <a:gd name="T17" fmla="*/ 14 h 20"/>
                    <a:gd name="T18" fmla="*/ 24 w 28"/>
                    <a:gd name="T19" fmla="*/ 16 h 20"/>
                    <a:gd name="T20" fmla="*/ 26 w 28"/>
                    <a:gd name="T21" fmla="*/ 18 h 20"/>
                    <a:gd name="T22" fmla="*/ 26 w 28"/>
                    <a:gd name="T23" fmla="*/ 18 h 20"/>
                    <a:gd name="T24" fmla="*/ 28 w 28"/>
                    <a:gd name="T25" fmla="*/ 20 h 20"/>
                    <a:gd name="T26" fmla="*/ 28 w 28"/>
                    <a:gd name="T2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20">
                      <a:moveTo>
                        <a:pt x="28" y="20"/>
                      </a:moveTo>
                      <a:lnTo>
                        <a:pt x="0" y="20"/>
                      </a:ln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20" y="8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22" y="14"/>
                      </a:lnTo>
                      <a:lnTo>
                        <a:pt x="24" y="16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8" y="2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379"/>
                <p:cNvSpPr>
                  <a:spLocks/>
                </p:cNvSpPr>
                <p:nvPr/>
              </p:nvSpPr>
              <p:spPr bwMode="auto">
                <a:xfrm>
                  <a:off x="3708" y="4632"/>
                  <a:ext cx="76" cy="68"/>
                </a:xfrm>
                <a:custGeom>
                  <a:avLst/>
                  <a:gdLst>
                    <a:gd name="T0" fmla="*/ 40 w 76"/>
                    <a:gd name="T1" fmla="*/ 32 h 68"/>
                    <a:gd name="T2" fmla="*/ 76 w 76"/>
                    <a:gd name="T3" fmla="*/ 12 h 68"/>
                    <a:gd name="T4" fmla="*/ 0 w 76"/>
                    <a:gd name="T5" fmla="*/ 68 h 68"/>
                    <a:gd name="T6" fmla="*/ 28 w 76"/>
                    <a:gd name="T7" fmla="*/ 40 h 68"/>
                    <a:gd name="T8" fmla="*/ 26 w 76"/>
                    <a:gd name="T9" fmla="*/ 38 h 68"/>
                    <a:gd name="T10" fmla="*/ 24 w 76"/>
                    <a:gd name="T11" fmla="*/ 34 h 68"/>
                    <a:gd name="T12" fmla="*/ 22 w 76"/>
                    <a:gd name="T13" fmla="*/ 34 h 68"/>
                    <a:gd name="T14" fmla="*/ 18 w 76"/>
                    <a:gd name="T15" fmla="*/ 32 h 68"/>
                    <a:gd name="T16" fmla="*/ 16 w 76"/>
                    <a:gd name="T17" fmla="*/ 32 h 68"/>
                    <a:gd name="T18" fmla="*/ 12 w 76"/>
                    <a:gd name="T19" fmla="*/ 32 h 68"/>
                    <a:gd name="T20" fmla="*/ 8 w 76"/>
                    <a:gd name="T21" fmla="*/ 32 h 68"/>
                    <a:gd name="T22" fmla="*/ 6 w 76"/>
                    <a:gd name="T23" fmla="*/ 32 h 68"/>
                    <a:gd name="T24" fmla="*/ 2 w 76"/>
                    <a:gd name="T25" fmla="*/ 32 h 68"/>
                    <a:gd name="T26" fmla="*/ 0 w 76"/>
                    <a:gd name="T27" fmla="*/ 32 h 68"/>
                    <a:gd name="T28" fmla="*/ 28 w 76"/>
                    <a:gd name="T29" fmla="*/ 0 h 68"/>
                    <a:gd name="T30" fmla="*/ 28 w 76"/>
                    <a:gd name="T31" fmla="*/ 4 h 68"/>
                    <a:gd name="T32" fmla="*/ 28 w 76"/>
                    <a:gd name="T33" fmla="*/ 8 h 68"/>
                    <a:gd name="T34" fmla="*/ 28 w 76"/>
                    <a:gd name="T35" fmla="*/ 10 h 68"/>
                    <a:gd name="T36" fmla="*/ 28 w 76"/>
                    <a:gd name="T37" fmla="*/ 14 h 68"/>
                    <a:gd name="T38" fmla="*/ 30 w 76"/>
                    <a:gd name="T39" fmla="*/ 18 h 68"/>
                    <a:gd name="T40" fmla="*/ 30 w 76"/>
                    <a:gd name="T41" fmla="*/ 20 h 68"/>
                    <a:gd name="T42" fmla="*/ 32 w 76"/>
                    <a:gd name="T43" fmla="*/ 24 h 68"/>
                    <a:gd name="T44" fmla="*/ 34 w 76"/>
                    <a:gd name="T45" fmla="*/ 26 h 68"/>
                    <a:gd name="T46" fmla="*/ 36 w 76"/>
                    <a:gd name="T47" fmla="*/ 30 h 68"/>
                    <a:gd name="T48" fmla="*/ 40 w 76"/>
                    <a:gd name="T49" fmla="*/ 32 h 68"/>
                    <a:gd name="T50" fmla="*/ 40 w 76"/>
                    <a:gd name="T51" fmla="*/ 3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6" h="68">
                      <a:moveTo>
                        <a:pt x="40" y="32"/>
                      </a:moveTo>
                      <a:lnTo>
                        <a:pt x="76" y="12"/>
                      </a:lnTo>
                      <a:lnTo>
                        <a:pt x="0" y="68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4" y="34"/>
                      </a:lnTo>
                      <a:lnTo>
                        <a:pt x="22" y="34"/>
                      </a:lnTo>
                      <a:lnTo>
                        <a:pt x="18" y="32"/>
                      </a:lnTo>
                      <a:lnTo>
                        <a:pt x="16" y="32"/>
                      </a:lnTo>
                      <a:lnTo>
                        <a:pt x="12" y="32"/>
                      </a:ln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2" y="32"/>
                      </a:lnTo>
                      <a:lnTo>
                        <a:pt x="0" y="32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28" y="14"/>
                      </a:lnTo>
                      <a:lnTo>
                        <a:pt x="30" y="18"/>
                      </a:lnTo>
                      <a:lnTo>
                        <a:pt x="30" y="20"/>
                      </a:lnTo>
                      <a:lnTo>
                        <a:pt x="32" y="24"/>
                      </a:lnTo>
                      <a:lnTo>
                        <a:pt x="34" y="26"/>
                      </a:lnTo>
                      <a:lnTo>
                        <a:pt x="36" y="30"/>
                      </a:lnTo>
                      <a:lnTo>
                        <a:pt x="40" y="32"/>
                      </a:lnTo>
                      <a:lnTo>
                        <a:pt x="40" y="3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380"/>
                <p:cNvSpPr>
                  <a:spLocks/>
                </p:cNvSpPr>
                <p:nvPr/>
              </p:nvSpPr>
              <p:spPr bwMode="auto">
                <a:xfrm>
                  <a:off x="3420" y="4644"/>
                  <a:ext cx="40" cy="56"/>
                </a:xfrm>
                <a:custGeom>
                  <a:avLst/>
                  <a:gdLst>
                    <a:gd name="T0" fmla="*/ 40 w 40"/>
                    <a:gd name="T1" fmla="*/ 0 h 56"/>
                    <a:gd name="T2" fmla="*/ 36 w 40"/>
                    <a:gd name="T3" fmla="*/ 0 h 56"/>
                    <a:gd name="T4" fmla="*/ 32 w 40"/>
                    <a:gd name="T5" fmla="*/ 0 h 56"/>
                    <a:gd name="T6" fmla="*/ 28 w 40"/>
                    <a:gd name="T7" fmla="*/ 2 h 56"/>
                    <a:gd name="T8" fmla="*/ 26 w 40"/>
                    <a:gd name="T9" fmla="*/ 4 h 56"/>
                    <a:gd name="T10" fmla="*/ 22 w 40"/>
                    <a:gd name="T11" fmla="*/ 6 h 56"/>
                    <a:gd name="T12" fmla="*/ 20 w 40"/>
                    <a:gd name="T13" fmla="*/ 8 h 56"/>
                    <a:gd name="T14" fmla="*/ 16 w 40"/>
                    <a:gd name="T15" fmla="*/ 12 h 56"/>
                    <a:gd name="T16" fmla="*/ 14 w 40"/>
                    <a:gd name="T17" fmla="*/ 14 h 56"/>
                    <a:gd name="T18" fmla="*/ 12 w 40"/>
                    <a:gd name="T19" fmla="*/ 18 h 56"/>
                    <a:gd name="T20" fmla="*/ 8 w 40"/>
                    <a:gd name="T21" fmla="*/ 20 h 56"/>
                    <a:gd name="T22" fmla="*/ 8 w 40"/>
                    <a:gd name="T23" fmla="*/ 26 h 56"/>
                    <a:gd name="T24" fmla="*/ 10 w 40"/>
                    <a:gd name="T25" fmla="*/ 30 h 56"/>
                    <a:gd name="T26" fmla="*/ 14 w 40"/>
                    <a:gd name="T27" fmla="*/ 34 h 56"/>
                    <a:gd name="T28" fmla="*/ 18 w 40"/>
                    <a:gd name="T29" fmla="*/ 36 h 56"/>
                    <a:gd name="T30" fmla="*/ 20 w 40"/>
                    <a:gd name="T31" fmla="*/ 38 h 56"/>
                    <a:gd name="T32" fmla="*/ 22 w 40"/>
                    <a:gd name="T33" fmla="*/ 40 h 56"/>
                    <a:gd name="T34" fmla="*/ 22 w 40"/>
                    <a:gd name="T35" fmla="*/ 42 h 56"/>
                    <a:gd name="T36" fmla="*/ 20 w 40"/>
                    <a:gd name="T37" fmla="*/ 46 h 56"/>
                    <a:gd name="T38" fmla="*/ 16 w 40"/>
                    <a:gd name="T39" fmla="*/ 50 h 56"/>
                    <a:gd name="T40" fmla="*/ 8 w 40"/>
                    <a:gd name="T41" fmla="*/ 56 h 56"/>
                    <a:gd name="T42" fmla="*/ 2 w 40"/>
                    <a:gd name="T43" fmla="*/ 50 h 56"/>
                    <a:gd name="T44" fmla="*/ 0 w 40"/>
                    <a:gd name="T45" fmla="*/ 42 h 56"/>
                    <a:gd name="T46" fmla="*/ 0 w 40"/>
                    <a:gd name="T47" fmla="*/ 34 h 56"/>
                    <a:gd name="T48" fmla="*/ 2 w 40"/>
                    <a:gd name="T49" fmla="*/ 26 h 56"/>
                    <a:gd name="T50" fmla="*/ 4 w 40"/>
                    <a:gd name="T51" fmla="*/ 18 h 56"/>
                    <a:gd name="T52" fmla="*/ 8 w 40"/>
                    <a:gd name="T53" fmla="*/ 10 h 56"/>
                    <a:gd name="T54" fmla="*/ 14 w 40"/>
                    <a:gd name="T55" fmla="*/ 4 h 56"/>
                    <a:gd name="T56" fmla="*/ 22 w 40"/>
                    <a:gd name="T57" fmla="*/ 2 h 56"/>
                    <a:gd name="T58" fmla="*/ 30 w 40"/>
                    <a:gd name="T59" fmla="*/ 0 h 56"/>
                    <a:gd name="T60" fmla="*/ 40 w 40"/>
                    <a:gd name="T61" fmla="*/ 0 h 56"/>
                    <a:gd name="T62" fmla="*/ 40 w 40"/>
                    <a:gd name="T6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56">
                      <a:moveTo>
                        <a:pt x="40" y="0"/>
                      </a:move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14" y="14"/>
                      </a:lnTo>
                      <a:lnTo>
                        <a:pt x="12" y="18"/>
                      </a:lnTo>
                      <a:lnTo>
                        <a:pt x="8" y="20"/>
                      </a:lnTo>
                      <a:lnTo>
                        <a:pt x="8" y="26"/>
                      </a:lnTo>
                      <a:lnTo>
                        <a:pt x="10" y="30"/>
                      </a:lnTo>
                      <a:lnTo>
                        <a:pt x="14" y="34"/>
                      </a:lnTo>
                      <a:lnTo>
                        <a:pt x="18" y="36"/>
                      </a:lnTo>
                      <a:lnTo>
                        <a:pt x="20" y="38"/>
                      </a:lnTo>
                      <a:lnTo>
                        <a:pt x="22" y="40"/>
                      </a:lnTo>
                      <a:lnTo>
                        <a:pt x="22" y="42"/>
                      </a:lnTo>
                      <a:lnTo>
                        <a:pt x="20" y="46"/>
                      </a:lnTo>
                      <a:lnTo>
                        <a:pt x="16" y="50"/>
                      </a:lnTo>
                      <a:lnTo>
                        <a:pt x="8" y="56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lnTo>
                        <a:pt x="2" y="26"/>
                      </a:lnTo>
                      <a:lnTo>
                        <a:pt x="4" y="18"/>
                      </a:lnTo>
                      <a:lnTo>
                        <a:pt x="8" y="10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381"/>
                <p:cNvSpPr>
                  <a:spLocks/>
                </p:cNvSpPr>
                <p:nvPr/>
              </p:nvSpPr>
              <p:spPr bwMode="auto">
                <a:xfrm>
                  <a:off x="1950" y="4652"/>
                  <a:ext cx="50" cy="172"/>
                </a:xfrm>
                <a:custGeom>
                  <a:avLst/>
                  <a:gdLst>
                    <a:gd name="T0" fmla="*/ 2 w 50"/>
                    <a:gd name="T1" fmla="*/ 116 h 172"/>
                    <a:gd name="T2" fmla="*/ 22 w 50"/>
                    <a:gd name="T3" fmla="*/ 136 h 172"/>
                    <a:gd name="T4" fmla="*/ 50 w 50"/>
                    <a:gd name="T5" fmla="*/ 96 h 172"/>
                    <a:gd name="T6" fmla="*/ 46 w 50"/>
                    <a:gd name="T7" fmla="*/ 104 h 172"/>
                    <a:gd name="T8" fmla="*/ 42 w 50"/>
                    <a:gd name="T9" fmla="*/ 114 h 172"/>
                    <a:gd name="T10" fmla="*/ 40 w 50"/>
                    <a:gd name="T11" fmla="*/ 122 h 172"/>
                    <a:gd name="T12" fmla="*/ 40 w 50"/>
                    <a:gd name="T13" fmla="*/ 130 h 172"/>
                    <a:gd name="T14" fmla="*/ 38 w 50"/>
                    <a:gd name="T15" fmla="*/ 138 h 172"/>
                    <a:gd name="T16" fmla="*/ 38 w 50"/>
                    <a:gd name="T17" fmla="*/ 146 h 172"/>
                    <a:gd name="T18" fmla="*/ 36 w 50"/>
                    <a:gd name="T19" fmla="*/ 154 h 172"/>
                    <a:gd name="T20" fmla="*/ 34 w 50"/>
                    <a:gd name="T21" fmla="*/ 160 h 172"/>
                    <a:gd name="T22" fmla="*/ 32 w 50"/>
                    <a:gd name="T23" fmla="*/ 166 h 172"/>
                    <a:gd name="T24" fmla="*/ 30 w 50"/>
                    <a:gd name="T25" fmla="*/ 172 h 172"/>
                    <a:gd name="T26" fmla="*/ 22 w 50"/>
                    <a:gd name="T27" fmla="*/ 168 h 172"/>
                    <a:gd name="T28" fmla="*/ 14 w 50"/>
                    <a:gd name="T29" fmla="*/ 160 h 172"/>
                    <a:gd name="T30" fmla="*/ 8 w 50"/>
                    <a:gd name="T31" fmla="*/ 152 h 172"/>
                    <a:gd name="T32" fmla="*/ 4 w 50"/>
                    <a:gd name="T33" fmla="*/ 142 h 172"/>
                    <a:gd name="T34" fmla="*/ 2 w 50"/>
                    <a:gd name="T35" fmla="*/ 132 h 172"/>
                    <a:gd name="T36" fmla="*/ 0 w 50"/>
                    <a:gd name="T37" fmla="*/ 120 h 172"/>
                    <a:gd name="T38" fmla="*/ 2 w 50"/>
                    <a:gd name="T39" fmla="*/ 108 h 172"/>
                    <a:gd name="T40" fmla="*/ 2 w 50"/>
                    <a:gd name="T41" fmla="*/ 98 h 172"/>
                    <a:gd name="T42" fmla="*/ 6 w 50"/>
                    <a:gd name="T43" fmla="*/ 86 h 172"/>
                    <a:gd name="T44" fmla="*/ 10 w 50"/>
                    <a:gd name="T45" fmla="*/ 76 h 172"/>
                    <a:gd name="T46" fmla="*/ 22 w 50"/>
                    <a:gd name="T47" fmla="*/ 68 h 172"/>
                    <a:gd name="T48" fmla="*/ 12 w 50"/>
                    <a:gd name="T49" fmla="*/ 62 h 172"/>
                    <a:gd name="T50" fmla="*/ 6 w 50"/>
                    <a:gd name="T51" fmla="*/ 56 h 172"/>
                    <a:gd name="T52" fmla="*/ 4 w 50"/>
                    <a:gd name="T53" fmla="*/ 50 h 172"/>
                    <a:gd name="T54" fmla="*/ 4 w 50"/>
                    <a:gd name="T55" fmla="*/ 42 h 172"/>
                    <a:gd name="T56" fmla="*/ 4 w 50"/>
                    <a:gd name="T57" fmla="*/ 34 h 172"/>
                    <a:gd name="T58" fmla="*/ 8 w 50"/>
                    <a:gd name="T59" fmla="*/ 26 h 172"/>
                    <a:gd name="T60" fmla="*/ 12 w 50"/>
                    <a:gd name="T61" fmla="*/ 18 h 172"/>
                    <a:gd name="T62" fmla="*/ 18 w 50"/>
                    <a:gd name="T63" fmla="*/ 12 h 172"/>
                    <a:gd name="T64" fmla="*/ 24 w 50"/>
                    <a:gd name="T65" fmla="*/ 6 h 172"/>
                    <a:gd name="T66" fmla="*/ 30 w 50"/>
                    <a:gd name="T67" fmla="*/ 0 h 172"/>
                    <a:gd name="T68" fmla="*/ 18 w 50"/>
                    <a:gd name="T69" fmla="*/ 12 h 172"/>
                    <a:gd name="T70" fmla="*/ 12 w 50"/>
                    <a:gd name="T71" fmla="*/ 22 h 172"/>
                    <a:gd name="T72" fmla="*/ 10 w 50"/>
                    <a:gd name="T73" fmla="*/ 36 h 172"/>
                    <a:gd name="T74" fmla="*/ 12 w 50"/>
                    <a:gd name="T75" fmla="*/ 48 h 172"/>
                    <a:gd name="T76" fmla="*/ 14 w 50"/>
                    <a:gd name="T77" fmla="*/ 60 h 172"/>
                    <a:gd name="T78" fmla="*/ 18 w 50"/>
                    <a:gd name="T79" fmla="*/ 72 h 172"/>
                    <a:gd name="T80" fmla="*/ 20 w 50"/>
                    <a:gd name="T81" fmla="*/ 84 h 172"/>
                    <a:gd name="T82" fmla="*/ 18 w 50"/>
                    <a:gd name="T83" fmla="*/ 96 h 172"/>
                    <a:gd name="T84" fmla="*/ 12 w 50"/>
                    <a:gd name="T85" fmla="*/ 106 h 172"/>
                    <a:gd name="T86" fmla="*/ 2 w 50"/>
                    <a:gd name="T87" fmla="*/ 116 h 172"/>
                    <a:gd name="T88" fmla="*/ 2 w 50"/>
                    <a:gd name="T89" fmla="*/ 116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0" h="172">
                      <a:moveTo>
                        <a:pt x="2" y="116"/>
                      </a:moveTo>
                      <a:lnTo>
                        <a:pt x="22" y="136"/>
                      </a:lnTo>
                      <a:lnTo>
                        <a:pt x="50" y="96"/>
                      </a:lnTo>
                      <a:lnTo>
                        <a:pt x="46" y="104"/>
                      </a:lnTo>
                      <a:lnTo>
                        <a:pt x="42" y="114"/>
                      </a:lnTo>
                      <a:lnTo>
                        <a:pt x="40" y="122"/>
                      </a:lnTo>
                      <a:lnTo>
                        <a:pt x="40" y="130"/>
                      </a:lnTo>
                      <a:lnTo>
                        <a:pt x="38" y="138"/>
                      </a:lnTo>
                      <a:lnTo>
                        <a:pt x="38" y="146"/>
                      </a:lnTo>
                      <a:lnTo>
                        <a:pt x="36" y="154"/>
                      </a:lnTo>
                      <a:lnTo>
                        <a:pt x="34" y="160"/>
                      </a:lnTo>
                      <a:lnTo>
                        <a:pt x="32" y="166"/>
                      </a:lnTo>
                      <a:lnTo>
                        <a:pt x="30" y="172"/>
                      </a:lnTo>
                      <a:lnTo>
                        <a:pt x="22" y="168"/>
                      </a:lnTo>
                      <a:lnTo>
                        <a:pt x="14" y="160"/>
                      </a:lnTo>
                      <a:lnTo>
                        <a:pt x="8" y="152"/>
                      </a:lnTo>
                      <a:lnTo>
                        <a:pt x="4" y="142"/>
                      </a:lnTo>
                      <a:lnTo>
                        <a:pt x="2" y="132"/>
                      </a:lnTo>
                      <a:lnTo>
                        <a:pt x="0" y="120"/>
                      </a:lnTo>
                      <a:lnTo>
                        <a:pt x="2" y="108"/>
                      </a:lnTo>
                      <a:lnTo>
                        <a:pt x="2" y="98"/>
                      </a:lnTo>
                      <a:lnTo>
                        <a:pt x="6" y="86"/>
                      </a:lnTo>
                      <a:lnTo>
                        <a:pt x="10" y="76"/>
                      </a:lnTo>
                      <a:lnTo>
                        <a:pt x="22" y="68"/>
                      </a:lnTo>
                      <a:lnTo>
                        <a:pt x="12" y="62"/>
                      </a:lnTo>
                      <a:lnTo>
                        <a:pt x="6" y="56"/>
                      </a:lnTo>
                      <a:lnTo>
                        <a:pt x="4" y="50"/>
                      </a:lnTo>
                      <a:lnTo>
                        <a:pt x="4" y="42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6"/>
                      </a:lnTo>
                      <a:lnTo>
                        <a:pt x="30" y="0"/>
                      </a:lnTo>
                      <a:lnTo>
                        <a:pt x="18" y="12"/>
                      </a:lnTo>
                      <a:lnTo>
                        <a:pt x="12" y="22"/>
                      </a:lnTo>
                      <a:lnTo>
                        <a:pt x="10" y="36"/>
                      </a:lnTo>
                      <a:lnTo>
                        <a:pt x="12" y="48"/>
                      </a:lnTo>
                      <a:lnTo>
                        <a:pt x="14" y="60"/>
                      </a:lnTo>
                      <a:lnTo>
                        <a:pt x="18" y="72"/>
                      </a:lnTo>
                      <a:lnTo>
                        <a:pt x="20" y="84"/>
                      </a:lnTo>
                      <a:lnTo>
                        <a:pt x="18" y="96"/>
                      </a:lnTo>
                      <a:lnTo>
                        <a:pt x="12" y="106"/>
                      </a:lnTo>
                      <a:lnTo>
                        <a:pt x="2" y="116"/>
                      </a:lnTo>
                      <a:lnTo>
                        <a:pt x="2" y="11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382"/>
                <p:cNvSpPr>
                  <a:spLocks/>
                </p:cNvSpPr>
                <p:nvPr/>
              </p:nvSpPr>
              <p:spPr bwMode="auto">
                <a:xfrm>
                  <a:off x="3236" y="4652"/>
                  <a:ext cx="40" cy="60"/>
                </a:xfrm>
                <a:custGeom>
                  <a:avLst/>
                  <a:gdLst>
                    <a:gd name="T0" fmla="*/ 0 w 40"/>
                    <a:gd name="T1" fmla="*/ 60 h 60"/>
                    <a:gd name="T2" fmla="*/ 40 w 40"/>
                    <a:gd name="T3" fmla="*/ 0 h 60"/>
                    <a:gd name="T4" fmla="*/ 32 w 40"/>
                    <a:gd name="T5" fmla="*/ 28 h 60"/>
                    <a:gd name="T6" fmla="*/ 0 w 40"/>
                    <a:gd name="T7" fmla="*/ 60 h 60"/>
                    <a:gd name="T8" fmla="*/ 0 w 40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0">
                      <a:moveTo>
                        <a:pt x="0" y="60"/>
                      </a:moveTo>
                      <a:lnTo>
                        <a:pt x="40" y="0"/>
                      </a:lnTo>
                      <a:lnTo>
                        <a:pt x="32" y="28"/>
                      </a:lnTo>
                      <a:lnTo>
                        <a:pt x="0" y="60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383"/>
                <p:cNvSpPr>
                  <a:spLocks/>
                </p:cNvSpPr>
                <p:nvPr/>
              </p:nvSpPr>
              <p:spPr bwMode="auto">
                <a:xfrm>
                  <a:off x="1856" y="4664"/>
                  <a:ext cx="26" cy="58"/>
                </a:xfrm>
                <a:custGeom>
                  <a:avLst/>
                  <a:gdLst>
                    <a:gd name="T0" fmla="*/ 20 w 26"/>
                    <a:gd name="T1" fmla="*/ 56 h 58"/>
                    <a:gd name="T2" fmla="*/ 14 w 26"/>
                    <a:gd name="T3" fmla="*/ 52 h 58"/>
                    <a:gd name="T4" fmla="*/ 8 w 26"/>
                    <a:gd name="T5" fmla="*/ 48 h 58"/>
                    <a:gd name="T6" fmla="*/ 4 w 26"/>
                    <a:gd name="T7" fmla="*/ 42 h 58"/>
                    <a:gd name="T8" fmla="*/ 2 w 26"/>
                    <a:gd name="T9" fmla="*/ 36 h 58"/>
                    <a:gd name="T10" fmla="*/ 0 w 26"/>
                    <a:gd name="T11" fmla="*/ 30 h 58"/>
                    <a:gd name="T12" fmla="*/ 0 w 26"/>
                    <a:gd name="T13" fmla="*/ 22 h 58"/>
                    <a:gd name="T14" fmla="*/ 0 w 26"/>
                    <a:gd name="T15" fmla="*/ 16 h 58"/>
                    <a:gd name="T16" fmla="*/ 2 w 26"/>
                    <a:gd name="T17" fmla="*/ 10 h 58"/>
                    <a:gd name="T18" fmla="*/ 4 w 26"/>
                    <a:gd name="T19" fmla="*/ 4 h 58"/>
                    <a:gd name="T20" fmla="*/ 8 w 26"/>
                    <a:gd name="T21" fmla="*/ 0 h 58"/>
                    <a:gd name="T22" fmla="*/ 4 w 26"/>
                    <a:gd name="T23" fmla="*/ 8 h 58"/>
                    <a:gd name="T24" fmla="*/ 6 w 26"/>
                    <a:gd name="T25" fmla="*/ 18 h 58"/>
                    <a:gd name="T26" fmla="*/ 8 w 26"/>
                    <a:gd name="T27" fmla="*/ 26 h 58"/>
                    <a:gd name="T28" fmla="*/ 12 w 26"/>
                    <a:gd name="T29" fmla="*/ 34 h 58"/>
                    <a:gd name="T30" fmla="*/ 16 w 26"/>
                    <a:gd name="T31" fmla="*/ 42 h 58"/>
                    <a:gd name="T32" fmla="*/ 22 w 26"/>
                    <a:gd name="T33" fmla="*/ 48 h 58"/>
                    <a:gd name="T34" fmla="*/ 24 w 26"/>
                    <a:gd name="T35" fmla="*/ 52 h 58"/>
                    <a:gd name="T36" fmla="*/ 26 w 26"/>
                    <a:gd name="T37" fmla="*/ 56 h 58"/>
                    <a:gd name="T38" fmla="*/ 24 w 26"/>
                    <a:gd name="T39" fmla="*/ 58 h 58"/>
                    <a:gd name="T40" fmla="*/ 20 w 26"/>
                    <a:gd name="T41" fmla="*/ 56 h 58"/>
                    <a:gd name="T42" fmla="*/ 20 w 26"/>
                    <a:gd name="T43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58">
                      <a:moveTo>
                        <a:pt x="20" y="56"/>
                      </a:moveTo>
                      <a:lnTo>
                        <a:pt x="14" y="52"/>
                      </a:lnTo>
                      <a:lnTo>
                        <a:pt x="8" y="48"/>
                      </a:lnTo>
                      <a:lnTo>
                        <a:pt x="4" y="42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4" y="4"/>
                      </a:lnTo>
                      <a:lnTo>
                        <a:pt x="8" y="0"/>
                      </a:lnTo>
                      <a:lnTo>
                        <a:pt x="4" y="8"/>
                      </a:lnTo>
                      <a:lnTo>
                        <a:pt x="6" y="18"/>
                      </a:lnTo>
                      <a:lnTo>
                        <a:pt x="8" y="26"/>
                      </a:lnTo>
                      <a:lnTo>
                        <a:pt x="12" y="34"/>
                      </a:lnTo>
                      <a:lnTo>
                        <a:pt x="16" y="42"/>
                      </a:lnTo>
                      <a:lnTo>
                        <a:pt x="22" y="48"/>
                      </a:lnTo>
                      <a:lnTo>
                        <a:pt x="24" y="52"/>
                      </a:lnTo>
                      <a:lnTo>
                        <a:pt x="26" y="56"/>
                      </a:lnTo>
                      <a:lnTo>
                        <a:pt x="24" y="58"/>
                      </a:lnTo>
                      <a:lnTo>
                        <a:pt x="20" y="56"/>
                      </a:lnTo>
                      <a:lnTo>
                        <a:pt x="20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384"/>
                <p:cNvSpPr>
                  <a:spLocks/>
                </p:cNvSpPr>
                <p:nvPr/>
              </p:nvSpPr>
              <p:spPr bwMode="auto">
                <a:xfrm>
                  <a:off x="3112" y="4672"/>
                  <a:ext cx="48" cy="20"/>
                </a:xfrm>
                <a:custGeom>
                  <a:avLst/>
                  <a:gdLst>
                    <a:gd name="T0" fmla="*/ 12 w 48"/>
                    <a:gd name="T1" fmla="*/ 20 h 20"/>
                    <a:gd name="T2" fmla="*/ 48 w 48"/>
                    <a:gd name="T3" fmla="*/ 20 h 20"/>
                    <a:gd name="T4" fmla="*/ 0 w 48"/>
                    <a:gd name="T5" fmla="*/ 20 h 20"/>
                    <a:gd name="T6" fmla="*/ 20 w 48"/>
                    <a:gd name="T7" fmla="*/ 0 h 20"/>
                    <a:gd name="T8" fmla="*/ 20 w 48"/>
                    <a:gd name="T9" fmla="*/ 2 h 20"/>
                    <a:gd name="T10" fmla="*/ 20 w 48"/>
                    <a:gd name="T11" fmla="*/ 4 h 20"/>
                    <a:gd name="T12" fmla="*/ 20 w 48"/>
                    <a:gd name="T13" fmla="*/ 8 h 20"/>
                    <a:gd name="T14" fmla="*/ 20 w 48"/>
                    <a:gd name="T15" fmla="*/ 10 h 20"/>
                    <a:gd name="T16" fmla="*/ 18 w 48"/>
                    <a:gd name="T17" fmla="*/ 12 h 20"/>
                    <a:gd name="T18" fmla="*/ 18 w 48"/>
                    <a:gd name="T19" fmla="*/ 14 h 20"/>
                    <a:gd name="T20" fmla="*/ 16 w 48"/>
                    <a:gd name="T21" fmla="*/ 16 h 20"/>
                    <a:gd name="T22" fmla="*/ 14 w 48"/>
                    <a:gd name="T23" fmla="*/ 18 h 20"/>
                    <a:gd name="T24" fmla="*/ 14 w 48"/>
                    <a:gd name="T25" fmla="*/ 18 h 20"/>
                    <a:gd name="T26" fmla="*/ 12 w 48"/>
                    <a:gd name="T27" fmla="*/ 20 h 20"/>
                    <a:gd name="T28" fmla="*/ 12 w 48"/>
                    <a:gd name="T2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8" h="20">
                      <a:moveTo>
                        <a:pt x="12" y="20"/>
                      </a:moveTo>
                      <a:lnTo>
                        <a:pt x="48" y="20"/>
                      </a:lnTo>
                      <a:lnTo>
                        <a:pt x="0" y="20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0" y="8"/>
                      </a:lnTo>
                      <a:lnTo>
                        <a:pt x="20" y="10"/>
                      </a:lnTo>
                      <a:lnTo>
                        <a:pt x="18" y="12"/>
                      </a:lnTo>
                      <a:lnTo>
                        <a:pt x="18" y="14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2" y="20"/>
                      </a:lnTo>
                      <a:lnTo>
                        <a:pt x="12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385"/>
                <p:cNvSpPr>
                  <a:spLocks/>
                </p:cNvSpPr>
                <p:nvPr/>
              </p:nvSpPr>
              <p:spPr bwMode="auto">
                <a:xfrm>
                  <a:off x="2892" y="4680"/>
                  <a:ext cx="28" cy="32"/>
                </a:xfrm>
                <a:custGeom>
                  <a:avLst/>
                  <a:gdLst>
                    <a:gd name="T0" fmla="*/ 28 w 28"/>
                    <a:gd name="T1" fmla="*/ 0 h 32"/>
                    <a:gd name="T2" fmla="*/ 0 w 28"/>
                    <a:gd name="T3" fmla="*/ 32 h 32"/>
                    <a:gd name="T4" fmla="*/ 28 w 28"/>
                    <a:gd name="T5" fmla="*/ 0 h 32"/>
                    <a:gd name="T6" fmla="*/ 28 w 28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2">
                      <a:moveTo>
                        <a:pt x="28" y="0"/>
                      </a:moveTo>
                      <a:lnTo>
                        <a:pt x="0" y="32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386"/>
                <p:cNvSpPr>
                  <a:spLocks/>
                </p:cNvSpPr>
                <p:nvPr/>
              </p:nvSpPr>
              <p:spPr bwMode="auto">
                <a:xfrm>
                  <a:off x="3304" y="4680"/>
                  <a:ext cx="60" cy="32"/>
                </a:xfrm>
                <a:custGeom>
                  <a:avLst/>
                  <a:gdLst>
                    <a:gd name="T0" fmla="*/ 60 w 60"/>
                    <a:gd name="T1" fmla="*/ 12 h 32"/>
                    <a:gd name="T2" fmla="*/ 60 w 60"/>
                    <a:gd name="T3" fmla="*/ 32 h 32"/>
                    <a:gd name="T4" fmla="*/ 48 w 60"/>
                    <a:gd name="T5" fmla="*/ 0 h 32"/>
                    <a:gd name="T6" fmla="*/ 0 w 60"/>
                    <a:gd name="T7" fmla="*/ 20 h 32"/>
                    <a:gd name="T8" fmla="*/ 4 w 60"/>
                    <a:gd name="T9" fmla="*/ 14 h 32"/>
                    <a:gd name="T10" fmla="*/ 10 w 60"/>
                    <a:gd name="T11" fmla="*/ 8 h 32"/>
                    <a:gd name="T12" fmla="*/ 16 w 60"/>
                    <a:gd name="T13" fmla="*/ 4 h 32"/>
                    <a:gd name="T14" fmla="*/ 22 w 60"/>
                    <a:gd name="T15" fmla="*/ 2 h 32"/>
                    <a:gd name="T16" fmla="*/ 28 w 60"/>
                    <a:gd name="T17" fmla="*/ 2 h 32"/>
                    <a:gd name="T18" fmla="*/ 36 w 60"/>
                    <a:gd name="T19" fmla="*/ 2 h 32"/>
                    <a:gd name="T20" fmla="*/ 42 w 60"/>
                    <a:gd name="T21" fmla="*/ 2 h 32"/>
                    <a:gd name="T22" fmla="*/ 48 w 60"/>
                    <a:gd name="T23" fmla="*/ 4 h 32"/>
                    <a:gd name="T24" fmla="*/ 54 w 60"/>
                    <a:gd name="T25" fmla="*/ 8 h 32"/>
                    <a:gd name="T26" fmla="*/ 60 w 60"/>
                    <a:gd name="T27" fmla="*/ 12 h 32"/>
                    <a:gd name="T28" fmla="*/ 60 w 60"/>
                    <a:gd name="T29" fmla="*/ 1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0" h="32">
                      <a:moveTo>
                        <a:pt x="60" y="12"/>
                      </a:moveTo>
                      <a:lnTo>
                        <a:pt x="60" y="32"/>
                      </a:lnTo>
                      <a:lnTo>
                        <a:pt x="48" y="0"/>
                      </a:lnTo>
                      <a:lnTo>
                        <a:pt x="0" y="20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2" y="2"/>
                      </a:lnTo>
                      <a:lnTo>
                        <a:pt x="28" y="2"/>
                      </a:lnTo>
                      <a:lnTo>
                        <a:pt x="36" y="2"/>
                      </a:lnTo>
                      <a:lnTo>
                        <a:pt x="42" y="2"/>
                      </a:lnTo>
                      <a:lnTo>
                        <a:pt x="48" y="4"/>
                      </a:lnTo>
                      <a:lnTo>
                        <a:pt x="54" y="8"/>
                      </a:lnTo>
                      <a:lnTo>
                        <a:pt x="60" y="12"/>
                      </a:lnTo>
                      <a:lnTo>
                        <a:pt x="60" y="1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Freeform 387"/>
                <p:cNvSpPr>
                  <a:spLocks/>
                </p:cNvSpPr>
                <p:nvPr/>
              </p:nvSpPr>
              <p:spPr bwMode="auto">
                <a:xfrm>
                  <a:off x="2980" y="4728"/>
                  <a:ext cx="36" cy="20"/>
                </a:xfrm>
                <a:custGeom>
                  <a:avLst/>
                  <a:gdLst>
                    <a:gd name="T0" fmla="*/ 0 w 36"/>
                    <a:gd name="T1" fmla="*/ 20 h 20"/>
                    <a:gd name="T2" fmla="*/ 16 w 36"/>
                    <a:gd name="T3" fmla="*/ 0 h 20"/>
                    <a:gd name="T4" fmla="*/ 36 w 36"/>
                    <a:gd name="T5" fmla="*/ 0 h 20"/>
                    <a:gd name="T6" fmla="*/ 0 w 36"/>
                    <a:gd name="T7" fmla="*/ 20 h 20"/>
                    <a:gd name="T8" fmla="*/ 0 w 36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0">
                      <a:moveTo>
                        <a:pt x="0" y="20"/>
                      </a:moveTo>
                      <a:lnTo>
                        <a:pt x="16" y="0"/>
                      </a:ln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" name="Freeform 388"/>
                <p:cNvSpPr>
                  <a:spLocks/>
                </p:cNvSpPr>
                <p:nvPr/>
              </p:nvSpPr>
              <p:spPr bwMode="auto">
                <a:xfrm>
                  <a:off x="3044" y="4740"/>
                  <a:ext cx="32" cy="20"/>
                </a:xfrm>
                <a:custGeom>
                  <a:avLst/>
                  <a:gdLst>
                    <a:gd name="T0" fmla="*/ 32 w 32"/>
                    <a:gd name="T1" fmla="*/ 0 h 20"/>
                    <a:gd name="T2" fmla="*/ 32 w 32"/>
                    <a:gd name="T3" fmla="*/ 4 h 20"/>
                    <a:gd name="T4" fmla="*/ 30 w 32"/>
                    <a:gd name="T5" fmla="*/ 6 h 20"/>
                    <a:gd name="T6" fmla="*/ 28 w 32"/>
                    <a:gd name="T7" fmla="*/ 10 h 20"/>
                    <a:gd name="T8" fmla="*/ 24 w 32"/>
                    <a:gd name="T9" fmla="*/ 12 h 20"/>
                    <a:gd name="T10" fmla="*/ 20 w 32"/>
                    <a:gd name="T11" fmla="*/ 14 h 20"/>
                    <a:gd name="T12" fmla="*/ 16 w 32"/>
                    <a:gd name="T13" fmla="*/ 14 h 20"/>
                    <a:gd name="T14" fmla="*/ 12 w 32"/>
                    <a:gd name="T15" fmla="*/ 16 h 20"/>
                    <a:gd name="T16" fmla="*/ 8 w 32"/>
                    <a:gd name="T17" fmla="*/ 18 h 20"/>
                    <a:gd name="T18" fmla="*/ 4 w 32"/>
                    <a:gd name="T19" fmla="*/ 18 h 20"/>
                    <a:gd name="T20" fmla="*/ 0 w 32"/>
                    <a:gd name="T21" fmla="*/ 20 h 20"/>
                    <a:gd name="T22" fmla="*/ 0 w 32"/>
                    <a:gd name="T23" fmla="*/ 16 h 20"/>
                    <a:gd name="T24" fmla="*/ 2 w 32"/>
                    <a:gd name="T25" fmla="*/ 14 h 20"/>
                    <a:gd name="T26" fmla="*/ 4 w 32"/>
                    <a:gd name="T27" fmla="*/ 10 h 20"/>
                    <a:gd name="T28" fmla="*/ 8 w 32"/>
                    <a:gd name="T29" fmla="*/ 8 h 20"/>
                    <a:gd name="T30" fmla="*/ 12 w 32"/>
                    <a:gd name="T31" fmla="*/ 6 h 20"/>
                    <a:gd name="T32" fmla="*/ 16 w 32"/>
                    <a:gd name="T33" fmla="*/ 4 h 20"/>
                    <a:gd name="T34" fmla="*/ 20 w 32"/>
                    <a:gd name="T35" fmla="*/ 2 h 20"/>
                    <a:gd name="T36" fmla="*/ 24 w 32"/>
                    <a:gd name="T37" fmla="*/ 2 h 20"/>
                    <a:gd name="T38" fmla="*/ 28 w 32"/>
                    <a:gd name="T39" fmla="*/ 0 h 20"/>
                    <a:gd name="T40" fmla="*/ 32 w 32"/>
                    <a:gd name="T41" fmla="*/ 0 h 20"/>
                    <a:gd name="T42" fmla="*/ 32 w 32"/>
                    <a:gd name="T4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2" h="20">
                      <a:moveTo>
                        <a:pt x="32" y="0"/>
                      </a:move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28" y="10"/>
                      </a:lnTo>
                      <a:lnTo>
                        <a:pt x="24" y="12"/>
                      </a:lnTo>
                      <a:lnTo>
                        <a:pt x="20" y="14"/>
                      </a:lnTo>
                      <a:lnTo>
                        <a:pt x="16" y="14"/>
                      </a:lnTo>
                      <a:lnTo>
                        <a:pt x="12" y="16"/>
                      </a:lnTo>
                      <a:lnTo>
                        <a:pt x="8" y="18"/>
                      </a:lnTo>
                      <a:lnTo>
                        <a:pt x="4" y="18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4" y="10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6" y="4"/>
                      </a:lnTo>
                      <a:lnTo>
                        <a:pt x="20" y="2"/>
                      </a:lnTo>
                      <a:lnTo>
                        <a:pt x="24" y="2"/>
                      </a:lnTo>
                      <a:lnTo>
                        <a:pt x="28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Freeform 389"/>
                <p:cNvSpPr>
                  <a:spLocks/>
                </p:cNvSpPr>
                <p:nvPr/>
              </p:nvSpPr>
              <p:spPr bwMode="auto">
                <a:xfrm>
                  <a:off x="3160" y="4740"/>
                  <a:ext cx="28" cy="28"/>
                </a:xfrm>
                <a:custGeom>
                  <a:avLst/>
                  <a:gdLst>
                    <a:gd name="T0" fmla="*/ 28 w 28"/>
                    <a:gd name="T1" fmla="*/ 0 h 28"/>
                    <a:gd name="T2" fmla="*/ 0 w 28"/>
                    <a:gd name="T3" fmla="*/ 28 h 28"/>
                    <a:gd name="T4" fmla="*/ 28 w 28"/>
                    <a:gd name="T5" fmla="*/ 0 h 28"/>
                    <a:gd name="T6" fmla="*/ 28 w 2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28">
                      <a:moveTo>
                        <a:pt x="28" y="0"/>
                      </a:moveTo>
                      <a:lnTo>
                        <a:pt x="0" y="28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Freeform 390"/>
                <p:cNvSpPr>
                  <a:spLocks/>
                </p:cNvSpPr>
                <p:nvPr/>
              </p:nvSpPr>
              <p:spPr bwMode="auto">
                <a:xfrm>
                  <a:off x="1892" y="4768"/>
                  <a:ext cx="32" cy="76"/>
                </a:xfrm>
                <a:custGeom>
                  <a:avLst/>
                  <a:gdLst>
                    <a:gd name="T0" fmla="*/ 0 w 32"/>
                    <a:gd name="T1" fmla="*/ 0 h 76"/>
                    <a:gd name="T2" fmla="*/ 32 w 32"/>
                    <a:gd name="T3" fmla="*/ 76 h 76"/>
                    <a:gd name="T4" fmla="*/ 0 w 32"/>
                    <a:gd name="T5" fmla="*/ 0 h 76"/>
                    <a:gd name="T6" fmla="*/ 0 w 32"/>
                    <a:gd name="T7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76">
                      <a:moveTo>
                        <a:pt x="0" y="0"/>
                      </a:moveTo>
                      <a:lnTo>
                        <a:pt x="32" y="7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391"/>
                <p:cNvSpPr>
                  <a:spLocks/>
                </p:cNvSpPr>
                <p:nvPr/>
              </p:nvSpPr>
              <p:spPr bwMode="auto">
                <a:xfrm>
                  <a:off x="3188" y="4768"/>
                  <a:ext cx="80" cy="68"/>
                </a:xfrm>
                <a:custGeom>
                  <a:avLst/>
                  <a:gdLst>
                    <a:gd name="T0" fmla="*/ 80 w 80"/>
                    <a:gd name="T1" fmla="*/ 0 h 68"/>
                    <a:gd name="T2" fmla="*/ 0 w 80"/>
                    <a:gd name="T3" fmla="*/ 68 h 68"/>
                    <a:gd name="T4" fmla="*/ 80 w 80"/>
                    <a:gd name="T5" fmla="*/ 0 h 68"/>
                    <a:gd name="T6" fmla="*/ 80 w 80"/>
                    <a:gd name="T7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68">
                      <a:moveTo>
                        <a:pt x="80" y="0"/>
                      </a:moveTo>
                      <a:lnTo>
                        <a:pt x="0" y="68"/>
                      </a:lnTo>
                      <a:lnTo>
                        <a:pt x="80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392"/>
                <p:cNvSpPr>
                  <a:spLocks/>
                </p:cNvSpPr>
                <p:nvPr/>
              </p:nvSpPr>
              <p:spPr bwMode="auto">
                <a:xfrm>
                  <a:off x="3256" y="4776"/>
                  <a:ext cx="48" cy="68"/>
                </a:xfrm>
                <a:custGeom>
                  <a:avLst/>
                  <a:gdLst>
                    <a:gd name="T0" fmla="*/ 0 w 48"/>
                    <a:gd name="T1" fmla="*/ 68 h 68"/>
                    <a:gd name="T2" fmla="*/ 48 w 48"/>
                    <a:gd name="T3" fmla="*/ 0 h 68"/>
                    <a:gd name="T4" fmla="*/ 28 w 48"/>
                    <a:gd name="T5" fmla="*/ 40 h 68"/>
                    <a:gd name="T6" fmla="*/ 0 w 48"/>
                    <a:gd name="T7" fmla="*/ 68 h 68"/>
                    <a:gd name="T8" fmla="*/ 0 w 48"/>
                    <a:gd name="T9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68">
                      <a:moveTo>
                        <a:pt x="0" y="68"/>
                      </a:moveTo>
                      <a:lnTo>
                        <a:pt x="48" y="0"/>
                      </a:lnTo>
                      <a:lnTo>
                        <a:pt x="28" y="40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393"/>
                <p:cNvSpPr>
                  <a:spLocks/>
                </p:cNvSpPr>
                <p:nvPr/>
              </p:nvSpPr>
              <p:spPr bwMode="auto">
                <a:xfrm>
                  <a:off x="4196" y="4788"/>
                  <a:ext cx="40" cy="48"/>
                </a:xfrm>
                <a:custGeom>
                  <a:avLst/>
                  <a:gdLst>
                    <a:gd name="T0" fmla="*/ 0 w 40"/>
                    <a:gd name="T1" fmla="*/ 48 h 48"/>
                    <a:gd name="T2" fmla="*/ 0 w 40"/>
                    <a:gd name="T3" fmla="*/ 40 h 48"/>
                    <a:gd name="T4" fmla="*/ 2 w 40"/>
                    <a:gd name="T5" fmla="*/ 34 h 48"/>
                    <a:gd name="T6" fmla="*/ 6 w 40"/>
                    <a:gd name="T7" fmla="*/ 30 h 48"/>
                    <a:gd name="T8" fmla="*/ 10 w 40"/>
                    <a:gd name="T9" fmla="*/ 24 h 48"/>
                    <a:gd name="T10" fmla="*/ 16 w 40"/>
                    <a:gd name="T11" fmla="*/ 22 h 48"/>
                    <a:gd name="T12" fmla="*/ 22 w 40"/>
                    <a:gd name="T13" fmla="*/ 18 h 48"/>
                    <a:gd name="T14" fmla="*/ 26 w 40"/>
                    <a:gd name="T15" fmla="*/ 14 h 48"/>
                    <a:gd name="T16" fmla="*/ 32 w 40"/>
                    <a:gd name="T17" fmla="*/ 10 h 48"/>
                    <a:gd name="T18" fmla="*/ 36 w 40"/>
                    <a:gd name="T19" fmla="*/ 6 h 48"/>
                    <a:gd name="T20" fmla="*/ 40 w 40"/>
                    <a:gd name="T21" fmla="*/ 0 h 48"/>
                    <a:gd name="T22" fmla="*/ 0 w 40"/>
                    <a:gd name="T23" fmla="*/ 48 h 48"/>
                    <a:gd name="T24" fmla="*/ 0 w 40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0" h="48">
                      <a:moveTo>
                        <a:pt x="0" y="48"/>
                      </a:moveTo>
                      <a:lnTo>
                        <a:pt x="0" y="40"/>
                      </a:lnTo>
                      <a:lnTo>
                        <a:pt x="2" y="34"/>
                      </a:lnTo>
                      <a:lnTo>
                        <a:pt x="6" y="30"/>
                      </a:lnTo>
                      <a:lnTo>
                        <a:pt x="10" y="24"/>
                      </a:lnTo>
                      <a:lnTo>
                        <a:pt x="16" y="22"/>
                      </a:lnTo>
                      <a:lnTo>
                        <a:pt x="22" y="18"/>
                      </a:lnTo>
                      <a:lnTo>
                        <a:pt x="26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lnTo>
                        <a:pt x="4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394"/>
                <p:cNvSpPr>
                  <a:spLocks/>
                </p:cNvSpPr>
                <p:nvPr/>
              </p:nvSpPr>
              <p:spPr bwMode="auto">
                <a:xfrm>
                  <a:off x="4236" y="4788"/>
                  <a:ext cx="116" cy="68"/>
                </a:xfrm>
                <a:custGeom>
                  <a:avLst/>
                  <a:gdLst>
                    <a:gd name="T0" fmla="*/ 116 w 116"/>
                    <a:gd name="T1" fmla="*/ 8 h 68"/>
                    <a:gd name="T2" fmla="*/ 108 w 116"/>
                    <a:gd name="T3" fmla="*/ 14 h 68"/>
                    <a:gd name="T4" fmla="*/ 98 w 116"/>
                    <a:gd name="T5" fmla="*/ 24 h 68"/>
                    <a:gd name="T6" fmla="*/ 90 w 116"/>
                    <a:gd name="T7" fmla="*/ 34 h 68"/>
                    <a:gd name="T8" fmla="*/ 80 w 116"/>
                    <a:gd name="T9" fmla="*/ 44 h 68"/>
                    <a:gd name="T10" fmla="*/ 70 w 116"/>
                    <a:gd name="T11" fmla="*/ 54 h 68"/>
                    <a:gd name="T12" fmla="*/ 58 w 116"/>
                    <a:gd name="T13" fmla="*/ 62 h 68"/>
                    <a:gd name="T14" fmla="*/ 48 w 116"/>
                    <a:gd name="T15" fmla="*/ 66 h 68"/>
                    <a:gd name="T16" fmla="*/ 34 w 116"/>
                    <a:gd name="T17" fmla="*/ 68 h 68"/>
                    <a:gd name="T18" fmla="*/ 22 w 116"/>
                    <a:gd name="T19" fmla="*/ 64 h 68"/>
                    <a:gd name="T20" fmla="*/ 8 w 116"/>
                    <a:gd name="T21" fmla="*/ 56 h 68"/>
                    <a:gd name="T22" fmla="*/ 0 w 116"/>
                    <a:gd name="T23" fmla="*/ 56 h 68"/>
                    <a:gd name="T24" fmla="*/ 4 w 116"/>
                    <a:gd name="T25" fmla="*/ 58 h 68"/>
                    <a:gd name="T26" fmla="*/ 10 w 116"/>
                    <a:gd name="T27" fmla="*/ 54 h 68"/>
                    <a:gd name="T28" fmla="*/ 16 w 116"/>
                    <a:gd name="T29" fmla="*/ 50 h 68"/>
                    <a:gd name="T30" fmla="*/ 22 w 116"/>
                    <a:gd name="T31" fmla="*/ 44 h 68"/>
                    <a:gd name="T32" fmla="*/ 28 w 116"/>
                    <a:gd name="T33" fmla="*/ 38 h 68"/>
                    <a:gd name="T34" fmla="*/ 34 w 116"/>
                    <a:gd name="T35" fmla="*/ 32 h 68"/>
                    <a:gd name="T36" fmla="*/ 40 w 116"/>
                    <a:gd name="T37" fmla="*/ 30 h 68"/>
                    <a:gd name="T38" fmla="*/ 46 w 116"/>
                    <a:gd name="T39" fmla="*/ 30 h 68"/>
                    <a:gd name="T40" fmla="*/ 50 w 116"/>
                    <a:gd name="T41" fmla="*/ 36 h 68"/>
                    <a:gd name="T42" fmla="*/ 56 w 116"/>
                    <a:gd name="T43" fmla="*/ 48 h 68"/>
                    <a:gd name="T44" fmla="*/ 104 w 116"/>
                    <a:gd name="T45" fmla="*/ 0 h 68"/>
                    <a:gd name="T46" fmla="*/ 116 w 116"/>
                    <a:gd name="T47" fmla="*/ 8 h 68"/>
                    <a:gd name="T48" fmla="*/ 116 w 116"/>
                    <a:gd name="T49" fmla="*/ 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6" h="68">
                      <a:moveTo>
                        <a:pt x="116" y="8"/>
                      </a:moveTo>
                      <a:lnTo>
                        <a:pt x="108" y="14"/>
                      </a:lnTo>
                      <a:lnTo>
                        <a:pt x="98" y="24"/>
                      </a:lnTo>
                      <a:lnTo>
                        <a:pt x="90" y="34"/>
                      </a:lnTo>
                      <a:lnTo>
                        <a:pt x="80" y="44"/>
                      </a:lnTo>
                      <a:lnTo>
                        <a:pt x="70" y="54"/>
                      </a:lnTo>
                      <a:lnTo>
                        <a:pt x="58" y="62"/>
                      </a:lnTo>
                      <a:lnTo>
                        <a:pt x="48" y="66"/>
                      </a:lnTo>
                      <a:lnTo>
                        <a:pt x="34" y="68"/>
                      </a:lnTo>
                      <a:lnTo>
                        <a:pt x="22" y="64"/>
                      </a:lnTo>
                      <a:lnTo>
                        <a:pt x="8" y="56"/>
                      </a:lnTo>
                      <a:lnTo>
                        <a:pt x="0" y="56"/>
                      </a:lnTo>
                      <a:lnTo>
                        <a:pt x="4" y="58"/>
                      </a:lnTo>
                      <a:lnTo>
                        <a:pt x="10" y="54"/>
                      </a:lnTo>
                      <a:lnTo>
                        <a:pt x="16" y="50"/>
                      </a:lnTo>
                      <a:lnTo>
                        <a:pt x="22" y="44"/>
                      </a:lnTo>
                      <a:lnTo>
                        <a:pt x="28" y="38"/>
                      </a:lnTo>
                      <a:lnTo>
                        <a:pt x="34" y="32"/>
                      </a:lnTo>
                      <a:lnTo>
                        <a:pt x="40" y="30"/>
                      </a:lnTo>
                      <a:lnTo>
                        <a:pt x="46" y="30"/>
                      </a:lnTo>
                      <a:lnTo>
                        <a:pt x="50" y="36"/>
                      </a:lnTo>
                      <a:lnTo>
                        <a:pt x="56" y="48"/>
                      </a:lnTo>
                      <a:lnTo>
                        <a:pt x="104" y="0"/>
                      </a:lnTo>
                      <a:lnTo>
                        <a:pt x="116" y="8"/>
                      </a:lnTo>
                      <a:lnTo>
                        <a:pt x="116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395"/>
                <p:cNvSpPr>
                  <a:spLocks/>
                </p:cNvSpPr>
                <p:nvPr/>
              </p:nvSpPr>
              <p:spPr bwMode="auto">
                <a:xfrm>
                  <a:off x="2768" y="4796"/>
                  <a:ext cx="20" cy="40"/>
                </a:xfrm>
                <a:custGeom>
                  <a:avLst/>
                  <a:gdLst>
                    <a:gd name="T0" fmla="*/ 20 w 20"/>
                    <a:gd name="T1" fmla="*/ 0 h 40"/>
                    <a:gd name="T2" fmla="*/ 0 w 20"/>
                    <a:gd name="T3" fmla="*/ 40 h 40"/>
                    <a:gd name="T4" fmla="*/ 20 w 20"/>
                    <a:gd name="T5" fmla="*/ 0 h 40"/>
                    <a:gd name="T6" fmla="*/ 20 w 20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0">
                      <a:moveTo>
                        <a:pt x="20" y="0"/>
                      </a:moveTo>
                      <a:lnTo>
                        <a:pt x="0" y="4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396"/>
                <p:cNvSpPr>
                  <a:spLocks/>
                </p:cNvSpPr>
                <p:nvPr/>
              </p:nvSpPr>
              <p:spPr bwMode="auto">
                <a:xfrm>
                  <a:off x="3844" y="4796"/>
                  <a:ext cx="48" cy="20"/>
                </a:xfrm>
                <a:custGeom>
                  <a:avLst/>
                  <a:gdLst>
                    <a:gd name="T0" fmla="*/ 48 w 48"/>
                    <a:gd name="T1" fmla="*/ 20 h 20"/>
                    <a:gd name="T2" fmla="*/ 0 w 48"/>
                    <a:gd name="T3" fmla="*/ 20 h 20"/>
                    <a:gd name="T4" fmla="*/ 36 w 48"/>
                    <a:gd name="T5" fmla="*/ 0 h 20"/>
                    <a:gd name="T6" fmla="*/ 36 w 48"/>
                    <a:gd name="T7" fmla="*/ 4 h 20"/>
                    <a:gd name="T8" fmla="*/ 36 w 48"/>
                    <a:gd name="T9" fmla="*/ 6 h 20"/>
                    <a:gd name="T10" fmla="*/ 36 w 48"/>
                    <a:gd name="T11" fmla="*/ 10 h 20"/>
                    <a:gd name="T12" fmla="*/ 38 w 48"/>
                    <a:gd name="T13" fmla="*/ 12 h 20"/>
                    <a:gd name="T14" fmla="*/ 38 w 48"/>
                    <a:gd name="T15" fmla="*/ 14 h 20"/>
                    <a:gd name="T16" fmla="*/ 40 w 48"/>
                    <a:gd name="T17" fmla="*/ 14 h 20"/>
                    <a:gd name="T18" fmla="*/ 42 w 48"/>
                    <a:gd name="T19" fmla="*/ 16 h 20"/>
                    <a:gd name="T20" fmla="*/ 44 w 48"/>
                    <a:gd name="T21" fmla="*/ 18 h 20"/>
                    <a:gd name="T22" fmla="*/ 46 w 48"/>
                    <a:gd name="T23" fmla="*/ 18 h 20"/>
                    <a:gd name="T24" fmla="*/ 48 w 48"/>
                    <a:gd name="T25" fmla="*/ 20 h 20"/>
                    <a:gd name="T26" fmla="*/ 48 w 48"/>
                    <a:gd name="T2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8" h="20">
                      <a:moveTo>
                        <a:pt x="48" y="20"/>
                      </a:move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6" y="10"/>
                      </a:lnTo>
                      <a:lnTo>
                        <a:pt x="38" y="12"/>
                      </a:lnTo>
                      <a:lnTo>
                        <a:pt x="38" y="14"/>
                      </a:lnTo>
                      <a:lnTo>
                        <a:pt x="40" y="14"/>
                      </a:lnTo>
                      <a:lnTo>
                        <a:pt x="42" y="16"/>
                      </a:lnTo>
                      <a:lnTo>
                        <a:pt x="44" y="18"/>
                      </a:lnTo>
                      <a:lnTo>
                        <a:pt x="46" y="18"/>
                      </a:lnTo>
                      <a:lnTo>
                        <a:pt x="48" y="20"/>
                      </a:lnTo>
                      <a:lnTo>
                        <a:pt x="4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397"/>
                <p:cNvSpPr>
                  <a:spLocks/>
                </p:cNvSpPr>
                <p:nvPr/>
              </p:nvSpPr>
              <p:spPr bwMode="auto">
                <a:xfrm>
                  <a:off x="2020" y="4808"/>
                  <a:ext cx="8" cy="76"/>
                </a:xfrm>
                <a:custGeom>
                  <a:avLst/>
                  <a:gdLst>
                    <a:gd name="T0" fmla="*/ 0 w 8"/>
                    <a:gd name="T1" fmla="*/ 0 h 76"/>
                    <a:gd name="T2" fmla="*/ 8 w 8"/>
                    <a:gd name="T3" fmla="*/ 0 h 76"/>
                    <a:gd name="T4" fmla="*/ 8 w 8"/>
                    <a:gd name="T5" fmla="*/ 76 h 76"/>
                    <a:gd name="T6" fmla="*/ 0 w 8"/>
                    <a:gd name="T7" fmla="*/ 76 h 76"/>
                    <a:gd name="T8" fmla="*/ 0 w 8"/>
                    <a:gd name="T9" fmla="*/ 0 h 76"/>
                    <a:gd name="T10" fmla="*/ 0 w 8"/>
                    <a:gd name="T1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6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6"/>
                      </a:lnTo>
                      <a:lnTo>
                        <a:pt x="0" y="7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398"/>
                <p:cNvSpPr>
                  <a:spLocks/>
                </p:cNvSpPr>
                <p:nvPr/>
              </p:nvSpPr>
              <p:spPr bwMode="auto">
                <a:xfrm>
                  <a:off x="2864" y="4808"/>
                  <a:ext cx="84" cy="56"/>
                </a:xfrm>
                <a:custGeom>
                  <a:avLst/>
                  <a:gdLst>
                    <a:gd name="T0" fmla="*/ 0 w 84"/>
                    <a:gd name="T1" fmla="*/ 56 h 56"/>
                    <a:gd name="T2" fmla="*/ 68 w 84"/>
                    <a:gd name="T3" fmla="*/ 0 h 56"/>
                    <a:gd name="T4" fmla="*/ 84 w 84"/>
                    <a:gd name="T5" fmla="*/ 0 h 56"/>
                    <a:gd name="T6" fmla="*/ 0 w 84"/>
                    <a:gd name="T7" fmla="*/ 56 h 56"/>
                    <a:gd name="T8" fmla="*/ 0 w 84"/>
                    <a:gd name="T9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4" h="56">
                      <a:moveTo>
                        <a:pt x="0" y="56"/>
                      </a:moveTo>
                      <a:lnTo>
                        <a:pt x="68" y="0"/>
                      </a:lnTo>
                      <a:lnTo>
                        <a:pt x="84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 399"/>
                <p:cNvSpPr>
                  <a:spLocks/>
                </p:cNvSpPr>
                <p:nvPr/>
              </p:nvSpPr>
              <p:spPr bwMode="auto">
                <a:xfrm>
                  <a:off x="2506" y="4816"/>
                  <a:ext cx="78" cy="42"/>
                </a:xfrm>
                <a:custGeom>
                  <a:avLst/>
                  <a:gdLst>
                    <a:gd name="T0" fmla="*/ 78 w 78"/>
                    <a:gd name="T1" fmla="*/ 0 h 42"/>
                    <a:gd name="T2" fmla="*/ 74 w 78"/>
                    <a:gd name="T3" fmla="*/ 0 h 42"/>
                    <a:gd name="T4" fmla="*/ 70 w 78"/>
                    <a:gd name="T5" fmla="*/ 2 h 42"/>
                    <a:gd name="T6" fmla="*/ 66 w 78"/>
                    <a:gd name="T7" fmla="*/ 4 h 42"/>
                    <a:gd name="T8" fmla="*/ 62 w 78"/>
                    <a:gd name="T9" fmla="*/ 8 h 42"/>
                    <a:gd name="T10" fmla="*/ 58 w 78"/>
                    <a:gd name="T11" fmla="*/ 12 h 42"/>
                    <a:gd name="T12" fmla="*/ 56 w 78"/>
                    <a:gd name="T13" fmla="*/ 14 h 42"/>
                    <a:gd name="T14" fmla="*/ 52 w 78"/>
                    <a:gd name="T15" fmla="*/ 18 h 42"/>
                    <a:gd name="T16" fmla="*/ 48 w 78"/>
                    <a:gd name="T17" fmla="*/ 22 h 42"/>
                    <a:gd name="T18" fmla="*/ 46 w 78"/>
                    <a:gd name="T19" fmla="*/ 26 h 42"/>
                    <a:gd name="T20" fmla="*/ 42 w 78"/>
                    <a:gd name="T21" fmla="*/ 28 h 42"/>
                    <a:gd name="T22" fmla="*/ 50 w 78"/>
                    <a:gd name="T23" fmla="*/ 28 h 42"/>
                    <a:gd name="T24" fmla="*/ 50 w 78"/>
                    <a:gd name="T25" fmla="*/ 40 h 42"/>
                    <a:gd name="T26" fmla="*/ 42 w 78"/>
                    <a:gd name="T27" fmla="*/ 40 h 42"/>
                    <a:gd name="T28" fmla="*/ 48 w 78"/>
                    <a:gd name="T29" fmla="*/ 42 h 42"/>
                    <a:gd name="T30" fmla="*/ 46 w 78"/>
                    <a:gd name="T31" fmla="*/ 42 h 42"/>
                    <a:gd name="T32" fmla="*/ 42 w 78"/>
                    <a:gd name="T33" fmla="*/ 40 h 42"/>
                    <a:gd name="T34" fmla="*/ 36 w 78"/>
                    <a:gd name="T35" fmla="*/ 36 h 42"/>
                    <a:gd name="T36" fmla="*/ 26 w 78"/>
                    <a:gd name="T37" fmla="*/ 32 h 42"/>
                    <a:gd name="T38" fmla="*/ 18 w 78"/>
                    <a:gd name="T39" fmla="*/ 30 h 42"/>
                    <a:gd name="T40" fmla="*/ 8 w 78"/>
                    <a:gd name="T41" fmla="*/ 28 h 42"/>
                    <a:gd name="T42" fmla="*/ 2 w 78"/>
                    <a:gd name="T43" fmla="*/ 30 h 42"/>
                    <a:gd name="T44" fmla="*/ 0 w 78"/>
                    <a:gd name="T45" fmla="*/ 32 h 42"/>
                    <a:gd name="T46" fmla="*/ 2 w 78"/>
                    <a:gd name="T47" fmla="*/ 40 h 42"/>
                    <a:gd name="T48" fmla="*/ 10 w 78"/>
                    <a:gd name="T49" fmla="*/ 38 h 42"/>
                    <a:gd name="T50" fmla="*/ 18 w 78"/>
                    <a:gd name="T51" fmla="*/ 36 h 42"/>
                    <a:gd name="T52" fmla="*/ 26 w 78"/>
                    <a:gd name="T53" fmla="*/ 30 h 42"/>
                    <a:gd name="T54" fmla="*/ 34 w 78"/>
                    <a:gd name="T55" fmla="*/ 24 h 42"/>
                    <a:gd name="T56" fmla="*/ 40 w 78"/>
                    <a:gd name="T57" fmla="*/ 18 h 42"/>
                    <a:gd name="T58" fmla="*/ 46 w 78"/>
                    <a:gd name="T59" fmla="*/ 12 h 42"/>
                    <a:gd name="T60" fmla="*/ 54 w 78"/>
                    <a:gd name="T61" fmla="*/ 8 h 42"/>
                    <a:gd name="T62" fmla="*/ 60 w 78"/>
                    <a:gd name="T63" fmla="*/ 2 h 42"/>
                    <a:gd name="T64" fmla="*/ 68 w 78"/>
                    <a:gd name="T65" fmla="*/ 0 h 42"/>
                    <a:gd name="T66" fmla="*/ 78 w 78"/>
                    <a:gd name="T67" fmla="*/ 0 h 42"/>
                    <a:gd name="T68" fmla="*/ 78 w 78"/>
                    <a:gd name="T6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42">
                      <a:moveTo>
                        <a:pt x="78" y="0"/>
                      </a:moveTo>
                      <a:lnTo>
                        <a:pt x="74" y="0"/>
                      </a:lnTo>
                      <a:lnTo>
                        <a:pt x="70" y="2"/>
                      </a:lnTo>
                      <a:lnTo>
                        <a:pt x="66" y="4"/>
                      </a:lnTo>
                      <a:lnTo>
                        <a:pt x="62" y="8"/>
                      </a:lnTo>
                      <a:lnTo>
                        <a:pt x="58" y="12"/>
                      </a:lnTo>
                      <a:lnTo>
                        <a:pt x="56" y="14"/>
                      </a:lnTo>
                      <a:lnTo>
                        <a:pt x="52" y="18"/>
                      </a:lnTo>
                      <a:lnTo>
                        <a:pt x="48" y="22"/>
                      </a:lnTo>
                      <a:lnTo>
                        <a:pt x="46" y="26"/>
                      </a:lnTo>
                      <a:lnTo>
                        <a:pt x="42" y="28"/>
                      </a:lnTo>
                      <a:lnTo>
                        <a:pt x="50" y="28"/>
                      </a:lnTo>
                      <a:lnTo>
                        <a:pt x="50" y="40"/>
                      </a:lnTo>
                      <a:lnTo>
                        <a:pt x="42" y="40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2" y="40"/>
                      </a:lnTo>
                      <a:lnTo>
                        <a:pt x="36" y="36"/>
                      </a:lnTo>
                      <a:lnTo>
                        <a:pt x="26" y="32"/>
                      </a:lnTo>
                      <a:lnTo>
                        <a:pt x="18" y="30"/>
                      </a:lnTo>
                      <a:lnTo>
                        <a:pt x="8" y="28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10" y="38"/>
                      </a:lnTo>
                      <a:lnTo>
                        <a:pt x="18" y="36"/>
                      </a:lnTo>
                      <a:lnTo>
                        <a:pt x="26" y="30"/>
                      </a:lnTo>
                      <a:lnTo>
                        <a:pt x="34" y="24"/>
                      </a:lnTo>
                      <a:lnTo>
                        <a:pt x="40" y="18"/>
                      </a:lnTo>
                      <a:lnTo>
                        <a:pt x="46" y="12"/>
                      </a:lnTo>
                      <a:lnTo>
                        <a:pt x="54" y="8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 400"/>
                <p:cNvSpPr>
                  <a:spLocks/>
                </p:cNvSpPr>
                <p:nvPr/>
              </p:nvSpPr>
              <p:spPr bwMode="auto">
                <a:xfrm>
                  <a:off x="3016" y="4816"/>
                  <a:ext cx="28" cy="28"/>
                </a:xfrm>
                <a:custGeom>
                  <a:avLst/>
                  <a:gdLst>
                    <a:gd name="T0" fmla="*/ 0 w 28"/>
                    <a:gd name="T1" fmla="*/ 28 h 28"/>
                    <a:gd name="T2" fmla="*/ 12 w 28"/>
                    <a:gd name="T3" fmla="*/ 0 h 28"/>
                    <a:gd name="T4" fmla="*/ 28 w 28"/>
                    <a:gd name="T5" fmla="*/ 0 h 28"/>
                    <a:gd name="T6" fmla="*/ 0 w 28"/>
                    <a:gd name="T7" fmla="*/ 28 h 28"/>
                    <a:gd name="T8" fmla="*/ 0 w 28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0" y="28"/>
                      </a:moveTo>
                      <a:lnTo>
                        <a:pt x="12" y="0"/>
                      </a:lnTo>
                      <a:lnTo>
                        <a:pt x="28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 401"/>
                <p:cNvSpPr>
                  <a:spLocks/>
                </p:cNvSpPr>
                <p:nvPr/>
              </p:nvSpPr>
              <p:spPr bwMode="auto">
                <a:xfrm>
                  <a:off x="2668" y="4824"/>
                  <a:ext cx="40" cy="48"/>
                </a:xfrm>
                <a:custGeom>
                  <a:avLst/>
                  <a:gdLst>
                    <a:gd name="T0" fmla="*/ 40 w 40"/>
                    <a:gd name="T1" fmla="*/ 0 h 48"/>
                    <a:gd name="T2" fmla="*/ 40 w 40"/>
                    <a:gd name="T3" fmla="*/ 8 h 48"/>
                    <a:gd name="T4" fmla="*/ 38 w 40"/>
                    <a:gd name="T5" fmla="*/ 14 h 48"/>
                    <a:gd name="T6" fmla="*/ 34 w 40"/>
                    <a:gd name="T7" fmla="*/ 20 h 48"/>
                    <a:gd name="T8" fmla="*/ 28 w 40"/>
                    <a:gd name="T9" fmla="*/ 22 h 48"/>
                    <a:gd name="T10" fmla="*/ 22 w 40"/>
                    <a:gd name="T11" fmla="*/ 26 h 48"/>
                    <a:gd name="T12" fmla="*/ 16 w 40"/>
                    <a:gd name="T13" fmla="*/ 28 h 48"/>
                    <a:gd name="T14" fmla="*/ 10 w 40"/>
                    <a:gd name="T15" fmla="*/ 32 h 48"/>
                    <a:gd name="T16" fmla="*/ 6 w 40"/>
                    <a:gd name="T17" fmla="*/ 36 h 48"/>
                    <a:gd name="T18" fmla="*/ 4 w 40"/>
                    <a:gd name="T19" fmla="*/ 40 h 48"/>
                    <a:gd name="T20" fmla="*/ 4 w 40"/>
                    <a:gd name="T21" fmla="*/ 48 h 48"/>
                    <a:gd name="T22" fmla="*/ 0 w 40"/>
                    <a:gd name="T23" fmla="*/ 44 h 48"/>
                    <a:gd name="T24" fmla="*/ 0 w 40"/>
                    <a:gd name="T25" fmla="*/ 38 h 48"/>
                    <a:gd name="T26" fmla="*/ 2 w 40"/>
                    <a:gd name="T27" fmla="*/ 34 h 48"/>
                    <a:gd name="T28" fmla="*/ 6 w 40"/>
                    <a:gd name="T29" fmla="*/ 30 h 48"/>
                    <a:gd name="T30" fmla="*/ 12 w 40"/>
                    <a:gd name="T31" fmla="*/ 26 h 48"/>
                    <a:gd name="T32" fmla="*/ 20 w 40"/>
                    <a:gd name="T33" fmla="*/ 22 h 48"/>
                    <a:gd name="T34" fmla="*/ 26 w 40"/>
                    <a:gd name="T35" fmla="*/ 16 h 48"/>
                    <a:gd name="T36" fmla="*/ 32 w 40"/>
                    <a:gd name="T37" fmla="*/ 12 h 48"/>
                    <a:gd name="T38" fmla="*/ 38 w 40"/>
                    <a:gd name="T39" fmla="*/ 6 h 48"/>
                    <a:gd name="T40" fmla="*/ 40 w 40"/>
                    <a:gd name="T41" fmla="*/ 0 h 48"/>
                    <a:gd name="T42" fmla="*/ 40 w 40"/>
                    <a:gd name="T4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0" h="48">
                      <a:moveTo>
                        <a:pt x="40" y="0"/>
                      </a:moveTo>
                      <a:lnTo>
                        <a:pt x="40" y="8"/>
                      </a:lnTo>
                      <a:lnTo>
                        <a:pt x="38" y="14"/>
                      </a:lnTo>
                      <a:lnTo>
                        <a:pt x="34" y="20"/>
                      </a:lnTo>
                      <a:lnTo>
                        <a:pt x="28" y="22"/>
                      </a:lnTo>
                      <a:lnTo>
                        <a:pt x="22" y="26"/>
                      </a:lnTo>
                      <a:lnTo>
                        <a:pt x="16" y="28"/>
                      </a:lnTo>
                      <a:lnTo>
                        <a:pt x="10" y="32"/>
                      </a:lnTo>
                      <a:lnTo>
                        <a:pt x="6" y="36"/>
                      </a:lnTo>
                      <a:lnTo>
                        <a:pt x="4" y="40"/>
                      </a:lnTo>
                      <a:lnTo>
                        <a:pt x="4" y="48"/>
                      </a:lnTo>
                      <a:lnTo>
                        <a:pt x="0" y="44"/>
                      </a:lnTo>
                      <a:lnTo>
                        <a:pt x="0" y="38"/>
                      </a:lnTo>
                      <a:lnTo>
                        <a:pt x="2" y="34"/>
                      </a:lnTo>
                      <a:lnTo>
                        <a:pt x="6" y="30"/>
                      </a:lnTo>
                      <a:lnTo>
                        <a:pt x="12" y="26"/>
                      </a:lnTo>
                      <a:lnTo>
                        <a:pt x="20" y="22"/>
                      </a:lnTo>
                      <a:lnTo>
                        <a:pt x="26" y="16"/>
                      </a:lnTo>
                      <a:lnTo>
                        <a:pt x="32" y="12"/>
                      </a:lnTo>
                      <a:lnTo>
                        <a:pt x="38" y="6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 402"/>
                <p:cNvSpPr>
                  <a:spLocks/>
                </p:cNvSpPr>
                <p:nvPr/>
              </p:nvSpPr>
              <p:spPr bwMode="auto">
                <a:xfrm>
                  <a:off x="3564" y="4824"/>
                  <a:ext cx="56" cy="40"/>
                </a:xfrm>
                <a:custGeom>
                  <a:avLst/>
                  <a:gdLst>
                    <a:gd name="T0" fmla="*/ 56 w 56"/>
                    <a:gd name="T1" fmla="*/ 0 h 40"/>
                    <a:gd name="T2" fmla="*/ 0 w 56"/>
                    <a:gd name="T3" fmla="*/ 40 h 40"/>
                    <a:gd name="T4" fmla="*/ 56 w 56"/>
                    <a:gd name="T5" fmla="*/ 0 h 40"/>
                    <a:gd name="T6" fmla="*/ 56 w 56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40">
                      <a:moveTo>
                        <a:pt x="56" y="0"/>
                      </a:moveTo>
                      <a:lnTo>
                        <a:pt x="0" y="4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 403"/>
                <p:cNvSpPr>
                  <a:spLocks/>
                </p:cNvSpPr>
                <p:nvPr/>
              </p:nvSpPr>
              <p:spPr bwMode="auto">
                <a:xfrm>
                  <a:off x="2480" y="4844"/>
                  <a:ext cx="344" cy="268"/>
                </a:xfrm>
                <a:custGeom>
                  <a:avLst/>
                  <a:gdLst>
                    <a:gd name="T0" fmla="*/ 326 w 344"/>
                    <a:gd name="T1" fmla="*/ 14 h 268"/>
                    <a:gd name="T2" fmla="*/ 290 w 344"/>
                    <a:gd name="T3" fmla="*/ 46 h 268"/>
                    <a:gd name="T4" fmla="*/ 252 w 344"/>
                    <a:gd name="T5" fmla="*/ 78 h 268"/>
                    <a:gd name="T6" fmla="*/ 216 w 344"/>
                    <a:gd name="T7" fmla="*/ 110 h 268"/>
                    <a:gd name="T8" fmla="*/ 180 w 344"/>
                    <a:gd name="T9" fmla="*/ 142 h 268"/>
                    <a:gd name="T10" fmla="*/ 200 w 344"/>
                    <a:gd name="T11" fmla="*/ 156 h 268"/>
                    <a:gd name="T12" fmla="*/ 154 w 344"/>
                    <a:gd name="T13" fmla="*/ 166 h 268"/>
                    <a:gd name="T14" fmla="*/ 118 w 344"/>
                    <a:gd name="T15" fmla="*/ 188 h 268"/>
                    <a:gd name="T16" fmla="*/ 84 w 344"/>
                    <a:gd name="T17" fmla="*/ 216 h 268"/>
                    <a:gd name="T18" fmla="*/ 48 w 344"/>
                    <a:gd name="T19" fmla="*/ 244 h 268"/>
                    <a:gd name="T20" fmla="*/ 8 w 344"/>
                    <a:gd name="T21" fmla="*/ 268 h 268"/>
                    <a:gd name="T22" fmla="*/ 8 w 344"/>
                    <a:gd name="T23" fmla="*/ 264 h 268"/>
                    <a:gd name="T24" fmla="*/ 8 w 344"/>
                    <a:gd name="T25" fmla="*/ 260 h 268"/>
                    <a:gd name="T26" fmla="*/ 6 w 344"/>
                    <a:gd name="T27" fmla="*/ 258 h 268"/>
                    <a:gd name="T28" fmla="*/ 2 w 344"/>
                    <a:gd name="T29" fmla="*/ 254 h 268"/>
                    <a:gd name="T30" fmla="*/ 0 w 344"/>
                    <a:gd name="T31" fmla="*/ 252 h 268"/>
                    <a:gd name="T32" fmla="*/ 68 w 344"/>
                    <a:gd name="T33" fmla="*/ 204 h 268"/>
                    <a:gd name="T34" fmla="*/ 86 w 344"/>
                    <a:gd name="T35" fmla="*/ 186 h 268"/>
                    <a:gd name="T36" fmla="*/ 104 w 344"/>
                    <a:gd name="T37" fmla="*/ 168 h 268"/>
                    <a:gd name="T38" fmla="*/ 120 w 344"/>
                    <a:gd name="T39" fmla="*/ 148 h 268"/>
                    <a:gd name="T40" fmla="*/ 130 w 344"/>
                    <a:gd name="T41" fmla="*/ 124 h 268"/>
                    <a:gd name="T42" fmla="*/ 132 w 344"/>
                    <a:gd name="T43" fmla="*/ 96 h 268"/>
                    <a:gd name="T44" fmla="*/ 114 w 344"/>
                    <a:gd name="T45" fmla="*/ 94 h 268"/>
                    <a:gd name="T46" fmla="*/ 98 w 344"/>
                    <a:gd name="T47" fmla="*/ 110 h 268"/>
                    <a:gd name="T48" fmla="*/ 82 w 344"/>
                    <a:gd name="T49" fmla="*/ 126 h 268"/>
                    <a:gd name="T50" fmla="*/ 68 w 344"/>
                    <a:gd name="T51" fmla="*/ 142 h 268"/>
                    <a:gd name="T52" fmla="*/ 48 w 344"/>
                    <a:gd name="T53" fmla="*/ 158 h 268"/>
                    <a:gd name="T54" fmla="*/ 44 w 344"/>
                    <a:gd name="T55" fmla="*/ 150 h 268"/>
                    <a:gd name="T56" fmla="*/ 64 w 344"/>
                    <a:gd name="T57" fmla="*/ 118 h 268"/>
                    <a:gd name="T58" fmla="*/ 88 w 344"/>
                    <a:gd name="T59" fmla="*/ 88 h 268"/>
                    <a:gd name="T60" fmla="*/ 118 w 344"/>
                    <a:gd name="T61" fmla="*/ 64 h 268"/>
                    <a:gd name="T62" fmla="*/ 154 w 344"/>
                    <a:gd name="T63" fmla="*/ 50 h 268"/>
                    <a:gd name="T64" fmla="*/ 178 w 344"/>
                    <a:gd name="T65" fmla="*/ 60 h 268"/>
                    <a:gd name="T66" fmla="*/ 194 w 344"/>
                    <a:gd name="T67" fmla="*/ 68 h 268"/>
                    <a:gd name="T68" fmla="*/ 210 w 344"/>
                    <a:gd name="T69" fmla="*/ 64 h 268"/>
                    <a:gd name="T70" fmla="*/ 226 w 344"/>
                    <a:gd name="T71" fmla="*/ 58 h 268"/>
                    <a:gd name="T72" fmla="*/ 242 w 344"/>
                    <a:gd name="T73" fmla="*/ 56 h 268"/>
                    <a:gd name="T74" fmla="*/ 254 w 344"/>
                    <a:gd name="T75" fmla="*/ 48 h 268"/>
                    <a:gd name="T76" fmla="*/ 268 w 344"/>
                    <a:gd name="T77" fmla="*/ 30 h 268"/>
                    <a:gd name="T78" fmla="*/ 288 w 344"/>
                    <a:gd name="T79" fmla="*/ 18 h 268"/>
                    <a:gd name="T80" fmla="*/ 310 w 344"/>
                    <a:gd name="T81" fmla="*/ 10 h 268"/>
                    <a:gd name="T82" fmla="*/ 332 w 344"/>
                    <a:gd name="T83" fmla="*/ 4 h 268"/>
                    <a:gd name="T84" fmla="*/ 344 w 344"/>
                    <a:gd name="T85" fmla="*/ 0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44" h="268">
                      <a:moveTo>
                        <a:pt x="344" y="0"/>
                      </a:moveTo>
                      <a:lnTo>
                        <a:pt x="326" y="14"/>
                      </a:lnTo>
                      <a:lnTo>
                        <a:pt x="308" y="30"/>
                      </a:lnTo>
                      <a:lnTo>
                        <a:pt x="290" y="46"/>
                      </a:lnTo>
                      <a:lnTo>
                        <a:pt x="272" y="62"/>
                      </a:lnTo>
                      <a:lnTo>
                        <a:pt x="252" y="78"/>
                      </a:lnTo>
                      <a:lnTo>
                        <a:pt x="234" y="94"/>
                      </a:lnTo>
                      <a:lnTo>
                        <a:pt x="216" y="110"/>
                      </a:lnTo>
                      <a:lnTo>
                        <a:pt x="198" y="126"/>
                      </a:lnTo>
                      <a:lnTo>
                        <a:pt x="180" y="142"/>
                      </a:lnTo>
                      <a:lnTo>
                        <a:pt x="164" y="156"/>
                      </a:lnTo>
                      <a:lnTo>
                        <a:pt x="200" y="156"/>
                      </a:lnTo>
                      <a:lnTo>
                        <a:pt x="176" y="160"/>
                      </a:lnTo>
                      <a:lnTo>
                        <a:pt x="154" y="166"/>
                      </a:lnTo>
                      <a:lnTo>
                        <a:pt x="136" y="176"/>
                      </a:lnTo>
                      <a:lnTo>
                        <a:pt x="118" y="188"/>
                      </a:lnTo>
                      <a:lnTo>
                        <a:pt x="100" y="202"/>
                      </a:lnTo>
                      <a:lnTo>
                        <a:pt x="84" y="216"/>
                      </a:lnTo>
                      <a:lnTo>
                        <a:pt x="66" y="230"/>
                      </a:lnTo>
                      <a:lnTo>
                        <a:pt x="48" y="244"/>
                      </a:lnTo>
                      <a:lnTo>
                        <a:pt x="30" y="258"/>
                      </a:lnTo>
                      <a:lnTo>
                        <a:pt x="8" y="268"/>
                      </a:lnTo>
                      <a:lnTo>
                        <a:pt x="8" y="266"/>
                      </a:lnTo>
                      <a:lnTo>
                        <a:pt x="8" y="264"/>
                      </a:lnTo>
                      <a:lnTo>
                        <a:pt x="8" y="262"/>
                      </a:lnTo>
                      <a:lnTo>
                        <a:pt x="8" y="260"/>
                      </a:lnTo>
                      <a:lnTo>
                        <a:pt x="6" y="258"/>
                      </a:lnTo>
                      <a:lnTo>
                        <a:pt x="6" y="258"/>
                      </a:lnTo>
                      <a:lnTo>
                        <a:pt x="4" y="256"/>
                      </a:lnTo>
                      <a:lnTo>
                        <a:pt x="2" y="254"/>
                      </a:lnTo>
                      <a:lnTo>
                        <a:pt x="2" y="254"/>
                      </a:lnTo>
                      <a:lnTo>
                        <a:pt x="0" y="252"/>
                      </a:lnTo>
                      <a:lnTo>
                        <a:pt x="56" y="192"/>
                      </a:lnTo>
                      <a:lnTo>
                        <a:pt x="68" y="204"/>
                      </a:lnTo>
                      <a:lnTo>
                        <a:pt x="76" y="194"/>
                      </a:lnTo>
                      <a:lnTo>
                        <a:pt x="86" y="186"/>
                      </a:lnTo>
                      <a:lnTo>
                        <a:pt x="94" y="176"/>
                      </a:lnTo>
                      <a:lnTo>
                        <a:pt x="104" y="168"/>
                      </a:lnTo>
                      <a:lnTo>
                        <a:pt x="112" y="158"/>
                      </a:lnTo>
                      <a:lnTo>
                        <a:pt x="120" y="148"/>
                      </a:lnTo>
                      <a:lnTo>
                        <a:pt x="126" y="136"/>
                      </a:lnTo>
                      <a:lnTo>
                        <a:pt x="130" y="124"/>
                      </a:lnTo>
                      <a:lnTo>
                        <a:pt x="132" y="110"/>
                      </a:lnTo>
                      <a:lnTo>
                        <a:pt x="132" y="96"/>
                      </a:lnTo>
                      <a:lnTo>
                        <a:pt x="124" y="88"/>
                      </a:lnTo>
                      <a:lnTo>
                        <a:pt x="114" y="94"/>
                      </a:lnTo>
                      <a:lnTo>
                        <a:pt x="106" y="102"/>
                      </a:lnTo>
                      <a:lnTo>
                        <a:pt x="98" y="110"/>
                      </a:lnTo>
                      <a:lnTo>
                        <a:pt x="90" y="118"/>
                      </a:lnTo>
                      <a:lnTo>
                        <a:pt x="82" y="126"/>
                      </a:lnTo>
                      <a:lnTo>
                        <a:pt x="76" y="134"/>
                      </a:lnTo>
                      <a:lnTo>
                        <a:pt x="68" y="142"/>
                      </a:lnTo>
                      <a:lnTo>
                        <a:pt x="58" y="150"/>
                      </a:lnTo>
                      <a:lnTo>
                        <a:pt x="48" y="158"/>
                      </a:lnTo>
                      <a:lnTo>
                        <a:pt x="36" y="164"/>
                      </a:lnTo>
                      <a:lnTo>
                        <a:pt x="44" y="150"/>
                      </a:lnTo>
                      <a:lnTo>
                        <a:pt x="54" y="134"/>
                      </a:lnTo>
                      <a:lnTo>
                        <a:pt x="64" y="118"/>
                      </a:lnTo>
                      <a:lnTo>
                        <a:pt x="76" y="102"/>
                      </a:lnTo>
                      <a:lnTo>
                        <a:pt x="88" y="88"/>
                      </a:lnTo>
                      <a:lnTo>
                        <a:pt x="104" y="76"/>
                      </a:lnTo>
                      <a:lnTo>
                        <a:pt x="118" y="64"/>
                      </a:lnTo>
                      <a:lnTo>
                        <a:pt x="136" y="56"/>
                      </a:lnTo>
                      <a:lnTo>
                        <a:pt x="154" y="50"/>
                      </a:lnTo>
                      <a:lnTo>
                        <a:pt x="172" y="48"/>
                      </a:lnTo>
                      <a:lnTo>
                        <a:pt x="178" y="60"/>
                      </a:lnTo>
                      <a:lnTo>
                        <a:pt x="186" y="66"/>
                      </a:lnTo>
                      <a:lnTo>
                        <a:pt x="194" y="68"/>
                      </a:lnTo>
                      <a:lnTo>
                        <a:pt x="202" y="68"/>
                      </a:lnTo>
                      <a:lnTo>
                        <a:pt x="210" y="64"/>
                      </a:lnTo>
                      <a:lnTo>
                        <a:pt x="218" y="62"/>
                      </a:lnTo>
                      <a:lnTo>
                        <a:pt x="226" y="58"/>
                      </a:lnTo>
                      <a:lnTo>
                        <a:pt x="234" y="56"/>
                      </a:lnTo>
                      <a:lnTo>
                        <a:pt x="242" y="56"/>
                      </a:lnTo>
                      <a:lnTo>
                        <a:pt x="248" y="60"/>
                      </a:lnTo>
                      <a:lnTo>
                        <a:pt x="254" y="48"/>
                      </a:lnTo>
                      <a:lnTo>
                        <a:pt x="260" y="38"/>
                      </a:lnTo>
                      <a:lnTo>
                        <a:pt x="268" y="30"/>
                      </a:lnTo>
                      <a:lnTo>
                        <a:pt x="278" y="24"/>
                      </a:lnTo>
                      <a:lnTo>
                        <a:pt x="288" y="18"/>
                      </a:lnTo>
                      <a:lnTo>
                        <a:pt x="300" y="14"/>
                      </a:lnTo>
                      <a:lnTo>
                        <a:pt x="310" y="10"/>
                      </a:lnTo>
                      <a:lnTo>
                        <a:pt x="322" y="6"/>
                      </a:lnTo>
                      <a:lnTo>
                        <a:pt x="332" y="4"/>
                      </a:lnTo>
                      <a:lnTo>
                        <a:pt x="344" y="0"/>
                      </a:lnTo>
                      <a:lnTo>
                        <a:pt x="344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Freeform 404"/>
                <p:cNvSpPr>
                  <a:spLocks/>
                </p:cNvSpPr>
                <p:nvPr/>
              </p:nvSpPr>
              <p:spPr bwMode="auto">
                <a:xfrm>
                  <a:off x="3112" y="4856"/>
                  <a:ext cx="92" cy="104"/>
                </a:xfrm>
                <a:custGeom>
                  <a:avLst/>
                  <a:gdLst>
                    <a:gd name="T0" fmla="*/ 40 w 92"/>
                    <a:gd name="T1" fmla="*/ 56 h 104"/>
                    <a:gd name="T2" fmla="*/ 38 w 92"/>
                    <a:gd name="T3" fmla="*/ 58 h 104"/>
                    <a:gd name="T4" fmla="*/ 34 w 92"/>
                    <a:gd name="T5" fmla="*/ 62 h 104"/>
                    <a:gd name="T6" fmla="*/ 32 w 92"/>
                    <a:gd name="T7" fmla="*/ 64 h 104"/>
                    <a:gd name="T8" fmla="*/ 28 w 92"/>
                    <a:gd name="T9" fmla="*/ 66 h 104"/>
                    <a:gd name="T10" fmla="*/ 26 w 92"/>
                    <a:gd name="T11" fmla="*/ 68 h 104"/>
                    <a:gd name="T12" fmla="*/ 22 w 92"/>
                    <a:gd name="T13" fmla="*/ 72 h 104"/>
                    <a:gd name="T14" fmla="*/ 20 w 92"/>
                    <a:gd name="T15" fmla="*/ 74 h 104"/>
                    <a:gd name="T16" fmla="*/ 20 w 92"/>
                    <a:gd name="T17" fmla="*/ 78 h 104"/>
                    <a:gd name="T18" fmla="*/ 20 w 92"/>
                    <a:gd name="T19" fmla="*/ 80 h 104"/>
                    <a:gd name="T20" fmla="*/ 20 w 92"/>
                    <a:gd name="T21" fmla="*/ 84 h 104"/>
                    <a:gd name="T22" fmla="*/ 28 w 92"/>
                    <a:gd name="T23" fmla="*/ 96 h 104"/>
                    <a:gd name="T24" fmla="*/ 0 w 92"/>
                    <a:gd name="T25" fmla="*/ 104 h 104"/>
                    <a:gd name="T26" fmla="*/ 88 w 92"/>
                    <a:gd name="T27" fmla="*/ 0 h 104"/>
                    <a:gd name="T28" fmla="*/ 90 w 92"/>
                    <a:gd name="T29" fmla="*/ 6 h 104"/>
                    <a:gd name="T30" fmla="*/ 92 w 92"/>
                    <a:gd name="T31" fmla="*/ 10 h 104"/>
                    <a:gd name="T32" fmla="*/ 90 w 92"/>
                    <a:gd name="T33" fmla="*/ 16 h 104"/>
                    <a:gd name="T34" fmla="*/ 84 w 92"/>
                    <a:gd name="T35" fmla="*/ 22 h 104"/>
                    <a:gd name="T36" fmla="*/ 78 w 92"/>
                    <a:gd name="T37" fmla="*/ 28 h 104"/>
                    <a:gd name="T38" fmla="*/ 72 w 92"/>
                    <a:gd name="T39" fmla="*/ 34 h 104"/>
                    <a:gd name="T40" fmla="*/ 64 w 92"/>
                    <a:gd name="T41" fmla="*/ 40 h 104"/>
                    <a:gd name="T42" fmla="*/ 56 w 92"/>
                    <a:gd name="T43" fmla="*/ 46 h 104"/>
                    <a:gd name="T44" fmla="*/ 48 w 92"/>
                    <a:gd name="T45" fmla="*/ 52 h 104"/>
                    <a:gd name="T46" fmla="*/ 40 w 92"/>
                    <a:gd name="T47" fmla="*/ 56 h 104"/>
                    <a:gd name="T48" fmla="*/ 40 w 92"/>
                    <a:gd name="T49" fmla="*/ 56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2" h="104">
                      <a:moveTo>
                        <a:pt x="40" y="56"/>
                      </a:moveTo>
                      <a:lnTo>
                        <a:pt x="38" y="58"/>
                      </a:lnTo>
                      <a:lnTo>
                        <a:pt x="34" y="62"/>
                      </a:lnTo>
                      <a:lnTo>
                        <a:pt x="32" y="64"/>
                      </a:lnTo>
                      <a:lnTo>
                        <a:pt x="28" y="66"/>
                      </a:lnTo>
                      <a:lnTo>
                        <a:pt x="26" y="68"/>
                      </a:lnTo>
                      <a:lnTo>
                        <a:pt x="22" y="72"/>
                      </a:lnTo>
                      <a:lnTo>
                        <a:pt x="20" y="74"/>
                      </a:lnTo>
                      <a:lnTo>
                        <a:pt x="20" y="78"/>
                      </a:lnTo>
                      <a:lnTo>
                        <a:pt x="20" y="80"/>
                      </a:lnTo>
                      <a:lnTo>
                        <a:pt x="20" y="84"/>
                      </a:lnTo>
                      <a:lnTo>
                        <a:pt x="28" y="96"/>
                      </a:lnTo>
                      <a:lnTo>
                        <a:pt x="0" y="104"/>
                      </a:lnTo>
                      <a:lnTo>
                        <a:pt x="88" y="0"/>
                      </a:lnTo>
                      <a:lnTo>
                        <a:pt x="90" y="6"/>
                      </a:lnTo>
                      <a:lnTo>
                        <a:pt x="92" y="10"/>
                      </a:lnTo>
                      <a:lnTo>
                        <a:pt x="90" y="16"/>
                      </a:lnTo>
                      <a:lnTo>
                        <a:pt x="84" y="22"/>
                      </a:lnTo>
                      <a:lnTo>
                        <a:pt x="78" y="28"/>
                      </a:lnTo>
                      <a:lnTo>
                        <a:pt x="72" y="34"/>
                      </a:lnTo>
                      <a:lnTo>
                        <a:pt x="64" y="40"/>
                      </a:lnTo>
                      <a:lnTo>
                        <a:pt x="56" y="46"/>
                      </a:lnTo>
                      <a:lnTo>
                        <a:pt x="48" y="52"/>
                      </a:lnTo>
                      <a:lnTo>
                        <a:pt x="40" y="56"/>
                      </a:lnTo>
                      <a:lnTo>
                        <a:pt x="40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Freeform 405"/>
                <p:cNvSpPr>
                  <a:spLocks/>
                </p:cNvSpPr>
                <p:nvPr/>
              </p:nvSpPr>
              <p:spPr bwMode="auto">
                <a:xfrm>
                  <a:off x="3284" y="4856"/>
                  <a:ext cx="32" cy="36"/>
                </a:xfrm>
                <a:custGeom>
                  <a:avLst/>
                  <a:gdLst>
                    <a:gd name="T0" fmla="*/ 32 w 32"/>
                    <a:gd name="T1" fmla="*/ 0 h 36"/>
                    <a:gd name="T2" fmla="*/ 32 w 32"/>
                    <a:gd name="T3" fmla="*/ 4 h 36"/>
                    <a:gd name="T4" fmla="*/ 30 w 32"/>
                    <a:gd name="T5" fmla="*/ 8 h 36"/>
                    <a:gd name="T6" fmla="*/ 28 w 32"/>
                    <a:gd name="T7" fmla="*/ 12 h 36"/>
                    <a:gd name="T8" fmla="*/ 24 w 32"/>
                    <a:gd name="T9" fmla="*/ 16 h 36"/>
                    <a:gd name="T10" fmla="*/ 20 w 32"/>
                    <a:gd name="T11" fmla="*/ 20 h 36"/>
                    <a:gd name="T12" fmla="*/ 16 w 32"/>
                    <a:gd name="T13" fmla="*/ 22 h 36"/>
                    <a:gd name="T14" fmla="*/ 12 w 32"/>
                    <a:gd name="T15" fmla="*/ 26 h 36"/>
                    <a:gd name="T16" fmla="*/ 8 w 32"/>
                    <a:gd name="T17" fmla="*/ 30 h 36"/>
                    <a:gd name="T18" fmla="*/ 4 w 32"/>
                    <a:gd name="T19" fmla="*/ 32 h 36"/>
                    <a:gd name="T20" fmla="*/ 0 w 32"/>
                    <a:gd name="T21" fmla="*/ 36 h 36"/>
                    <a:gd name="T22" fmla="*/ 0 w 32"/>
                    <a:gd name="T23" fmla="*/ 0 h 36"/>
                    <a:gd name="T24" fmla="*/ 32 w 32"/>
                    <a:gd name="T25" fmla="*/ 0 h 36"/>
                    <a:gd name="T26" fmla="*/ 32 w 32"/>
                    <a:gd name="T2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6">
                      <a:moveTo>
                        <a:pt x="32" y="0"/>
                      </a:moveTo>
                      <a:lnTo>
                        <a:pt x="32" y="4"/>
                      </a:lnTo>
                      <a:lnTo>
                        <a:pt x="30" y="8"/>
                      </a:lnTo>
                      <a:lnTo>
                        <a:pt x="28" y="12"/>
                      </a:lnTo>
                      <a:lnTo>
                        <a:pt x="24" y="16"/>
                      </a:lnTo>
                      <a:lnTo>
                        <a:pt x="20" y="20"/>
                      </a:lnTo>
                      <a:lnTo>
                        <a:pt x="16" y="22"/>
                      </a:lnTo>
                      <a:lnTo>
                        <a:pt x="12" y="26"/>
                      </a:lnTo>
                      <a:lnTo>
                        <a:pt x="8" y="30"/>
                      </a:lnTo>
                      <a:lnTo>
                        <a:pt x="4" y="32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Freeform 406"/>
                <p:cNvSpPr>
                  <a:spLocks/>
                </p:cNvSpPr>
                <p:nvPr/>
              </p:nvSpPr>
              <p:spPr bwMode="auto">
                <a:xfrm>
                  <a:off x="2960" y="4872"/>
                  <a:ext cx="28" cy="32"/>
                </a:xfrm>
                <a:custGeom>
                  <a:avLst/>
                  <a:gdLst>
                    <a:gd name="T0" fmla="*/ 28 w 28"/>
                    <a:gd name="T1" fmla="*/ 0 h 32"/>
                    <a:gd name="T2" fmla="*/ 0 w 28"/>
                    <a:gd name="T3" fmla="*/ 32 h 32"/>
                    <a:gd name="T4" fmla="*/ 28 w 28"/>
                    <a:gd name="T5" fmla="*/ 0 h 32"/>
                    <a:gd name="T6" fmla="*/ 28 w 28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2">
                      <a:moveTo>
                        <a:pt x="28" y="0"/>
                      </a:moveTo>
                      <a:lnTo>
                        <a:pt x="0" y="32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407"/>
                <p:cNvSpPr>
                  <a:spLocks/>
                </p:cNvSpPr>
                <p:nvPr/>
              </p:nvSpPr>
              <p:spPr bwMode="auto">
                <a:xfrm>
                  <a:off x="3880" y="4872"/>
                  <a:ext cx="30" cy="40"/>
                </a:xfrm>
                <a:custGeom>
                  <a:avLst/>
                  <a:gdLst>
                    <a:gd name="T0" fmla="*/ 12 w 30"/>
                    <a:gd name="T1" fmla="*/ 40 h 40"/>
                    <a:gd name="T2" fmla="*/ 12 w 30"/>
                    <a:gd name="T3" fmla="*/ 38 h 40"/>
                    <a:gd name="T4" fmla="*/ 10 w 30"/>
                    <a:gd name="T5" fmla="*/ 36 h 40"/>
                    <a:gd name="T6" fmla="*/ 10 w 30"/>
                    <a:gd name="T7" fmla="*/ 34 h 40"/>
                    <a:gd name="T8" fmla="*/ 8 w 30"/>
                    <a:gd name="T9" fmla="*/ 30 h 40"/>
                    <a:gd name="T10" fmla="*/ 8 w 30"/>
                    <a:gd name="T11" fmla="*/ 28 h 40"/>
                    <a:gd name="T12" fmla="*/ 6 w 30"/>
                    <a:gd name="T13" fmla="*/ 26 h 40"/>
                    <a:gd name="T14" fmla="*/ 4 w 30"/>
                    <a:gd name="T15" fmla="*/ 24 h 40"/>
                    <a:gd name="T16" fmla="*/ 2 w 30"/>
                    <a:gd name="T17" fmla="*/ 24 h 40"/>
                    <a:gd name="T18" fmla="*/ 2 w 30"/>
                    <a:gd name="T19" fmla="*/ 22 h 40"/>
                    <a:gd name="T20" fmla="*/ 0 w 30"/>
                    <a:gd name="T21" fmla="*/ 20 h 40"/>
                    <a:gd name="T22" fmla="*/ 20 w 30"/>
                    <a:gd name="T23" fmla="*/ 0 h 40"/>
                    <a:gd name="T24" fmla="*/ 26 w 30"/>
                    <a:gd name="T25" fmla="*/ 2 h 40"/>
                    <a:gd name="T26" fmla="*/ 30 w 30"/>
                    <a:gd name="T27" fmla="*/ 6 h 40"/>
                    <a:gd name="T28" fmla="*/ 30 w 30"/>
                    <a:gd name="T29" fmla="*/ 10 h 40"/>
                    <a:gd name="T30" fmla="*/ 30 w 30"/>
                    <a:gd name="T31" fmla="*/ 14 h 40"/>
                    <a:gd name="T32" fmla="*/ 26 w 30"/>
                    <a:gd name="T33" fmla="*/ 18 h 40"/>
                    <a:gd name="T34" fmla="*/ 22 w 30"/>
                    <a:gd name="T35" fmla="*/ 24 h 40"/>
                    <a:gd name="T36" fmla="*/ 18 w 30"/>
                    <a:gd name="T37" fmla="*/ 28 h 40"/>
                    <a:gd name="T38" fmla="*/ 16 w 30"/>
                    <a:gd name="T39" fmla="*/ 32 h 40"/>
                    <a:gd name="T40" fmla="*/ 12 w 30"/>
                    <a:gd name="T41" fmla="*/ 36 h 40"/>
                    <a:gd name="T42" fmla="*/ 12 w 30"/>
                    <a:gd name="T43" fmla="*/ 40 h 40"/>
                    <a:gd name="T44" fmla="*/ 12 w 30"/>
                    <a:gd name="T4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0" h="40">
                      <a:moveTo>
                        <a:pt x="12" y="40"/>
                      </a:moveTo>
                      <a:lnTo>
                        <a:pt x="12" y="38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8" y="30"/>
                      </a:lnTo>
                      <a:lnTo>
                        <a:pt x="8" y="28"/>
                      </a:lnTo>
                      <a:lnTo>
                        <a:pt x="6" y="26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2"/>
                      </a:lnTo>
                      <a:lnTo>
                        <a:pt x="0" y="20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0" y="6"/>
                      </a:lnTo>
                      <a:lnTo>
                        <a:pt x="30" y="10"/>
                      </a:lnTo>
                      <a:lnTo>
                        <a:pt x="30" y="14"/>
                      </a:lnTo>
                      <a:lnTo>
                        <a:pt x="26" y="18"/>
                      </a:lnTo>
                      <a:lnTo>
                        <a:pt x="22" y="24"/>
                      </a:lnTo>
                      <a:lnTo>
                        <a:pt x="18" y="28"/>
                      </a:lnTo>
                      <a:lnTo>
                        <a:pt x="16" y="32"/>
                      </a:lnTo>
                      <a:lnTo>
                        <a:pt x="12" y="36"/>
                      </a:lnTo>
                      <a:lnTo>
                        <a:pt x="12" y="40"/>
                      </a:lnTo>
                      <a:lnTo>
                        <a:pt x="12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408"/>
                <p:cNvSpPr>
                  <a:spLocks/>
                </p:cNvSpPr>
                <p:nvPr/>
              </p:nvSpPr>
              <p:spPr bwMode="auto">
                <a:xfrm>
                  <a:off x="4024" y="4884"/>
                  <a:ext cx="96" cy="36"/>
                </a:xfrm>
                <a:custGeom>
                  <a:avLst/>
                  <a:gdLst>
                    <a:gd name="T0" fmla="*/ 96 w 96"/>
                    <a:gd name="T1" fmla="*/ 0 h 36"/>
                    <a:gd name="T2" fmla="*/ 86 w 96"/>
                    <a:gd name="T3" fmla="*/ 10 h 36"/>
                    <a:gd name="T4" fmla="*/ 76 w 96"/>
                    <a:gd name="T5" fmla="*/ 16 h 36"/>
                    <a:gd name="T6" fmla="*/ 66 w 96"/>
                    <a:gd name="T7" fmla="*/ 18 h 36"/>
                    <a:gd name="T8" fmla="*/ 56 w 96"/>
                    <a:gd name="T9" fmla="*/ 18 h 36"/>
                    <a:gd name="T10" fmla="*/ 46 w 96"/>
                    <a:gd name="T11" fmla="*/ 16 h 36"/>
                    <a:gd name="T12" fmla="*/ 36 w 96"/>
                    <a:gd name="T13" fmla="*/ 16 h 36"/>
                    <a:gd name="T14" fmla="*/ 26 w 96"/>
                    <a:gd name="T15" fmla="*/ 16 h 36"/>
                    <a:gd name="T16" fmla="*/ 18 w 96"/>
                    <a:gd name="T17" fmla="*/ 18 h 36"/>
                    <a:gd name="T18" fmla="*/ 8 w 96"/>
                    <a:gd name="T19" fmla="*/ 24 h 36"/>
                    <a:gd name="T20" fmla="*/ 0 w 96"/>
                    <a:gd name="T21" fmla="*/ 36 h 36"/>
                    <a:gd name="T22" fmla="*/ 8 w 96"/>
                    <a:gd name="T23" fmla="*/ 28 h 36"/>
                    <a:gd name="T24" fmla="*/ 16 w 96"/>
                    <a:gd name="T25" fmla="*/ 20 h 36"/>
                    <a:gd name="T26" fmla="*/ 24 w 96"/>
                    <a:gd name="T27" fmla="*/ 14 h 36"/>
                    <a:gd name="T28" fmla="*/ 34 w 96"/>
                    <a:gd name="T29" fmla="*/ 8 h 36"/>
                    <a:gd name="T30" fmla="*/ 44 w 96"/>
                    <a:gd name="T31" fmla="*/ 4 h 36"/>
                    <a:gd name="T32" fmla="*/ 54 w 96"/>
                    <a:gd name="T33" fmla="*/ 2 h 36"/>
                    <a:gd name="T34" fmla="*/ 64 w 96"/>
                    <a:gd name="T35" fmla="*/ 0 h 36"/>
                    <a:gd name="T36" fmla="*/ 74 w 96"/>
                    <a:gd name="T37" fmla="*/ 0 h 36"/>
                    <a:gd name="T38" fmla="*/ 86 w 96"/>
                    <a:gd name="T39" fmla="*/ 0 h 36"/>
                    <a:gd name="T40" fmla="*/ 96 w 96"/>
                    <a:gd name="T41" fmla="*/ 0 h 36"/>
                    <a:gd name="T42" fmla="*/ 96 w 96"/>
                    <a:gd name="T4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6" h="36">
                      <a:moveTo>
                        <a:pt x="96" y="0"/>
                      </a:moveTo>
                      <a:lnTo>
                        <a:pt x="86" y="10"/>
                      </a:lnTo>
                      <a:lnTo>
                        <a:pt x="76" y="16"/>
                      </a:lnTo>
                      <a:lnTo>
                        <a:pt x="66" y="18"/>
                      </a:lnTo>
                      <a:lnTo>
                        <a:pt x="56" y="18"/>
                      </a:lnTo>
                      <a:lnTo>
                        <a:pt x="46" y="16"/>
                      </a:lnTo>
                      <a:lnTo>
                        <a:pt x="36" y="16"/>
                      </a:lnTo>
                      <a:lnTo>
                        <a:pt x="26" y="16"/>
                      </a:lnTo>
                      <a:lnTo>
                        <a:pt x="18" y="18"/>
                      </a:lnTo>
                      <a:lnTo>
                        <a:pt x="8" y="24"/>
                      </a:lnTo>
                      <a:lnTo>
                        <a:pt x="0" y="36"/>
                      </a:lnTo>
                      <a:lnTo>
                        <a:pt x="8" y="28"/>
                      </a:lnTo>
                      <a:lnTo>
                        <a:pt x="16" y="20"/>
                      </a:lnTo>
                      <a:lnTo>
                        <a:pt x="24" y="14"/>
                      </a:lnTo>
                      <a:lnTo>
                        <a:pt x="34" y="8"/>
                      </a:lnTo>
                      <a:lnTo>
                        <a:pt x="44" y="4"/>
                      </a:lnTo>
                      <a:lnTo>
                        <a:pt x="54" y="2"/>
                      </a:lnTo>
                      <a:lnTo>
                        <a:pt x="64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409"/>
                <p:cNvSpPr>
                  <a:spLocks/>
                </p:cNvSpPr>
                <p:nvPr/>
              </p:nvSpPr>
              <p:spPr bwMode="auto">
                <a:xfrm>
                  <a:off x="2632" y="4912"/>
                  <a:ext cx="76" cy="48"/>
                </a:xfrm>
                <a:custGeom>
                  <a:avLst/>
                  <a:gdLst>
                    <a:gd name="T0" fmla="*/ 12 w 76"/>
                    <a:gd name="T1" fmla="*/ 20 h 48"/>
                    <a:gd name="T2" fmla="*/ 18 w 76"/>
                    <a:gd name="T3" fmla="*/ 28 h 48"/>
                    <a:gd name="T4" fmla="*/ 26 w 76"/>
                    <a:gd name="T5" fmla="*/ 30 h 48"/>
                    <a:gd name="T6" fmla="*/ 32 w 76"/>
                    <a:gd name="T7" fmla="*/ 30 h 48"/>
                    <a:gd name="T8" fmla="*/ 38 w 76"/>
                    <a:gd name="T9" fmla="*/ 28 h 48"/>
                    <a:gd name="T10" fmla="*/ 44 w 76"/>
                    <a:gd name="T11" fmla="*/ 24 h 48"/>
                    <a:gd name="T12" fmla="*/ 50 w 76"/>
                    <a:gd name="T13" fmla="*/ 18 h 48"/>
                    <a:gd name="T14" fmla="*/ 56 w 76"/>
                    <a:gd name="T15" fmla="*/ 12 h 48"/>
                    <a:gd name="T16" fmla="*/ 62 w 76"/>
                    <a:gd name="T17" fmla="*/ 6 h 48"/>
                    <a:gd name="T18" fmla="*/ 68 w 76"/>
                    <a:gd name="T19" fmla="*/ 2 h 48"/>
                    <a:gd name="T20" fmla="*/ 76 w 76"/>
                    <a:gd name="T21" fmla="*/ 0 h 48"/>
                    <a:gd name="T22" fmla="*/ 68 w 76"/>
                    <a:gd name="T23" fmla="*/ 2 h 48"/>
                    <a:gd name="T24" fmla="*/ 60 w 76"/>
                    <a:gd name="T25" fmla="*/ 8 h 48"/>
                    <a:gd name="T26" fmla="*/ 54 w 76"/>
                    <a:gd name="T27" fmla="*/ 14 h 48"/>
                    <a:gd name="T28" fmla="*/ 48 w 76"/>
                    <a:gd name="T29" fmla="*/ 20 h 48"/>
                    <a:gd name="T30" fmla="*/ 40 w 76"/>
                    <a:gd name="T31" fmla="*/ 28 h 48"/>
                    <a:gd name="T32" fmla="*/ 34 w 76"/>
                    <a:gd name="T33" fmla="*/ 34 h 48"/>
                    <a:gd name="T34" fmla="*/ 26 w 76"/>
                    <a:gd name="T35" fmla="*/ 40 h 48"/>
                    <a:gd name="T36" fmla="*/ 18 w 76"/>
                    <a:gd name="T37" fmla="*/ 46 h 48"/>
                    <a:gd name="T38" fmla="*/ 10 w 76"/>
                    <a:gd name="T39" fmla="*/ 48 h 48"/>
                    <a:gd name="T40" fmla="*/ 0 w 76"/>
                    <a:gd name="T41" fmla="*/ 48 h 48"/>
                    <a:gd name="T42" fmla="*/ 28 w 76"/>
                    <a:gd name="T43" fmla="*/ 0 h 48"/>
                    <a:gd name="T44" fmla="*/ 12 w 76"/>
                    <a:gd name="T45" fmla="*/ 20 h 48"/>
                    <a:gd name="T46" fmla="*/ 12 w 76"/>
                    <a:gd name="T47" fmla="*/ 2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6" h="48">
                      <a:moveTo>
                        <a:pt x="12" y="20"/>
                      </a:moveTo>
                      <a:lnTo>
                        <a:pt x="18" y="28"/>
                      </a:lnTo>
                      <a:lnTo>
                        <a:pt x="26" y="30"/>
                      </a:lnTo>
                      <a:lnTo>
                        <a:pt x="32" y="30"/>
                      </a:lnTo>
                      <a:lnTo>
                        <a:pt x="38" y="28"/>
                      </a:lnTo>
                      <a:lnTo>
                        <a:pt x="44" y="24"/>
                      </a:lnTo>
                      <a:lnTo>
                        <a:pt x="50" y="18"/>
                      </a:lnTo>
                      <a:lnTo>
                        <a:pt x="56" y="12"/>
                      </a:lnTo>
                      <a:lnTo>
                        <a:pt x="62" y="6"/>
                      </a:lnTo>
                      <a:lnTo>
                        <a:pt x="68" y="2"/>
                      </a:lnTo>
                      <a:lnTo>
                        <a:pt x="76" y="0"/>
                      </a:lnTo>
                      <a:lnTo>
                        <a:pt x="68" y="2"/>
                      </a:lnTo>
                      <a:lnTo>
                        <a:pt x="60" y="8"/>
                      </a:lnTo>
                      <a:lnTo>
                        <a:pt x="54" y="14"/>
                      </a:lnTo>
                      <a:lnTo>
                        <a:pt x="48" y="20"/>
                      </a:lnTo>
                      <a:lnTo>
                        <a:pt x="40" y="28"/>
                      </a:lnTo>
                      <a:lnTo>
                        <a:pt x="34" y="34"/>
                      </a:lnTo>
                      <a:lnTo>
                        <a:pt x="26" y="40"/>
                      </a:lnTo>
                      <a:lnTo>
                        <a:pt x="18" y="46"/>
                      </a:lnTo>
                      <a:lnTo>
                        <a:pt x="10" y="48"/>
                      </a:lnTo>
                      <a:lnTo>
                        <a:pt x="0" y="48"/>
                      </a:lnTo>
                      <a:lnTo>
                        <a:pt x="28" y="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410"/>
                <p:cNvSpPr>
                  <a:spLocks/>
                </p:cNvSpPr>
                <p:nvPr/>
              </p:nvSpPr>
              <p:spPr bwMode="auto">
                <a:xfrm>
                  <a:off x="2420" y="4916"/>
                  <a:ext cx="96" cy="140"/>
                </a:xfrm>
                <a:custGeom>
                  <a:avLst/>
                  <a:gdLst>
                    <a:gd name="T0" fmla="*/ 96 w 96"/>
                    <a:gd name="T1" fmla="*/ 4 h 140"/>
                    <a:gd name="T2" fmla="*/ 92 w 96"/>
                    <a:gd name="T3" fmla="*/ 24 h 140"/>
                    <a:gd name="T4" fmla="*/ 86 w 96"/>
                    <a:gd name="T5" fmla="*/ 42 h 140"/>
                    <a:gd name="T6" fmla="*/ 82 w 96"/>
                    <a:gd name="T7" fmla="*/ 56 h 140"/>
                    <a:gd name="T8" fmla="*/ 74 w 96"/>
                    <a:gd name="T9" fmla="*/ 70 h 140"/>
                    <a:gd name="T10" fmla="*/ 66 w 96"/>
                    <a:gd name="T11" fmla="*/ 82 h 140"/>
                    <a:gd name="T12" fmla="*/ 56 w 96"/>
                    <a:gd name="T13" fmla="*/ 94 h 140"/>
                    <a:gd name="T14" fmla="*/ 44 w 96"/>
                    <a:gd name="T15" fmla="*/ 106 h 140"/>
                    <a:gd name="T16" fmla="*/ 32 w 96"/>
                    <a:gd name="T17" fmla="*/ 116 h 140"/>
                    <a:gd name="T18" fmla="*/ 16 w 96"/>
                    <a:gd name="T19" fmla="*/ 128 h 140"/>
                    <a:gd name="T20" fmla="*/ 0 w 96"/>
                    <a:gd name="T21" fmla="*/ 140 h 140"/>
                    <a:gd name="T22" fmla="*/ 2 w 96"/>
                    <a:gd name="T23" fmla="*/ 122 h 140"/>
                    <a:gd name="T24" fmla="*/ 12 w 96"/>
                    <a:gd name="T25" fmla="*/ 108 h 140"/>
                    <a:gd name="T26" fmla="*/ 24 w 96"/>
                    <a:gd name="T27" fmla="*/ 96 h 140"/>
                    <a:gd name="T28" fmla="*/ 40 w 96"/>
                    <a:gd name="T29" fmla="*/ 86 h 140"/>
                    <a:gd name="T30" fmla="*/ 56 w 96"/>
                    <a:gd name="T31" fmla="*/ 78 h 140"/>
                    <a:gd name="T32" fmla="*/ 70 w 96"/>
                    <a:gd name="T33" fmla="*/ 70 h 140"/>
                    <a:gd name="T34" fmla="*/ 80 w 96"/>
                    <a:gd name="T35" fmla="*/ 60 h 140"/>
                    <a:gd name="T36" fmla="*/ 84 w 96"/>
                    <a:gd name="T37" fmla="*/ 48 h 140"/>
                    <a:gd name="T38" fmla="*/ 82 w 96"/>
                    <a:gd name="T39" fmla="*/ 34 h 140"/>
                    <a:gd name="T40" fmla="*/ 68 w 96"/>
                    <a:gd name="T41" fmla="*/ 16 h 140"/>
                    <a:gd name="T42" fmla="*/ 48 w 96"/>
                    <a:gd name="T43" fmla="*/ 36 h 140"/>
                    <a:gd name="T44" fmla="*/ 46 w 96"/>
                    <a:gd name="T45" fmla="*/ 34 h 140"/>
                    <a:gd name="T46" fmla="*/ 48 w 96"/>
                    <a:gd name="T47" fmla="*/ 30 h 140"/>
                    <a:gd name="T48" fmla="*/ 50 w 96"/>
                    <a:gd name="T49" fmla="*/ 24 h 140"/>
                    <a:gd name="T50" fmla="*/ 54 w 96"/>
                    <a:gd name="T51" fmla="*/ 18 h 140"/>
                    <a:gd name="T52" fmla="*/ 60 w 96"/>
                    <a:gd name="T53" fmla="*/ 12 h 140"/>
                    <a:gd name="T54" fmla="*/ 66 w 96"/>
                    <a:gd name="T55" fmla="*/ 8 h 140"/>
                    <a:gd name="T56" fmla="*/ 74 w 96"/>
                    <a:gd name="T57" fmla="*/ 4 h 140"/>
                    <a:gd name="T58" fmla="*/ 80 w 96"/>
                    <a:gd name="T59" fmla="*/ 0 h 140"/>
                    <a:gd name="T60" fmla="*/ 88 w 96"/>
                    <a:gd name="T61" fmla="*/ 2 h 140"/>
                    <a:gd name="T62" fmla="*/ 96 w 96"/>
                    <a:gd name="T63" fmla="*/ 4 h 140"/>
                    <a:gd name="T64" fmla="*/ 96 w 96"/>
                    <a:gd name="T65" fmla="*/ 4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140">
                      <a:moveTo>
                        <a:pt x="96" y="4"/>
                      </a:moveTo>
                      <a:lnTo>
                        <a:pt x="92" y="24"/>
                      </a:lnTo>
                      <a:lnTo>
                        <a:pt x="86" y="42"/>
                      </a:lnTo>
                      <a:lnTo>
                        <a:pt x="82" y="56"/>
                      </a:lnTo>
                      <a:lnTo>
                        <a:pt x="74" y="70"/>
                      </a:lnTo>
                      <a:lnTo>
                        <a:pt x="66" y="82"/>
                      </a:lnTo>
                      <a:lnTo>
                        <a:pt x="56" y="94"/>
                      </a:lnTo>
                      <a:lnTo>
                        <a:pt x="44" y="106"/>
                      </a:lnTo>
                      <a:lnTo>
                        <a:pt x="32" y="116"/>
                      </a:lnTo>
                      <a:lnTo>
                        <a:pt x="16" y="128"/>
                      </a:lnTo>
                      <a:lnTo>
                        <a:pt x="0" y="140"/>
                      </a:lnTo>
                      <a:lnTo>
                        <a:pt x="2" y="122"/>
                      </a:lnTo>
                      <a:lnTo>
                        <a:pt x="12" y="108"/>
                      </a:lnTo>
                      <a:lnTo>
                        <a:pt x="24" y="96"/>
                      </a:lnTo>
                      <a:lnTo>
                        <a:pt x="40" y="86"/>
                      </a:lnTo>
                      <a:lnTo>
                        <a:pt x="56" y="78"/>
                      </a:lnTo>
                      <a:lnTo>
                        <a:pt x="70" y="70"/>
                      </a:lnTo>
                      <a:lnTo>
                        <a:pt x="80" y="60"/>
                      </a:lnTo>
                      <a:lnTo>
                        <a:pt x="84" y="48"/>
                      </a:lnTo>
                      <a:lnTo>
                        <a:pt x="82" y="34"/>
                      </a:lnTo>
                      <a:lnTo>
                        <a:pt x="68" y="16"/>
                      </a:lnTo>
                      <a:lnTo>
                        <a:pt x="48" y="36"/>
                      </a:lnTo>
                      <a:lnTo>
                        <a:pt x="46" y="34"/>
                      </a:lnTo>
                      <a:lnTo>
                        <a:pt x="48" y="30"/>
                      </a:lnTo>
                      <a:lnTo>
                        <a:pt x="50" y="24"/>
                      </a:lnTo>
                      <a:lnTo>
                        <a:pt x="54" y="18"/>
                      </a:lnTo>
                      <a:lnTo>
                        <a:pt x="60" y="12"/>
                      </a:lnTo>
                      <a:lnTo>
                        <a:pt x="66" y="8"/>
                      </a:lnTo>
                      <a:lnTo>
                        <a:pt x="74" y="4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6" y="4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411"/>
                <p:cNvSpPr>
                  <a:spLocks/>
                </p:cNvSpPr>
                <p:nvPr/>
              </p:nvSpPr>
              <p:spPr bwMode="auto">
                <a:xfrm>
                  <a:off x="1952" y="4960"/>
                  <a:ext cx="20" cy="28"/>
                </a:xfrm>
                <a:custGeom>
                  <a:avLst/>
                  <a:gdLst>
                    <a:gd name="T0" fmla="*/ 20 w 20"/>
                    <a:gd name="T1" fmla="*/ 28 h 28"/>
                    <a:gd name="T2" fmla="*/ 0 w 20"/>
                    <a:gd name="T3" fmla="*/ 0 h 28"/>
                    <a:gd name="T4" fmla="*/ 20 w 20"/>
                    <a:gd name="T5" fmla="*/ 0 h 28"/>
                    <a:gd name="T6" fmla="*/ 20 w 20"/>
                    <a:gd name="T7" fmla="*/ 28 h 28"/>
                    <a:gd name="T8" fmla="*/ 20 w 2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8">
                      <a:moveTo>
                        <a:pt x="20" y="28"/>
                      </a:moveTo>
                      <a:lnTo>
                        <a:pt x="0" y="0"/>
                      </a:lnTo>
                      <a:lnTo>
                        <a:pt x="20" y="0"/>
                      </a:lnTo>
                      <a:lnTo>
                        <a:pt x="20" y="28"/>
                      </a:lnTo>
                      <a:lnTo>
                        <a:pt x="2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412"/>
                <p:cNvSpPr>
                  <a:spLocks/>
                </p:cNvSpPr>
                <p:nvPr/>
              </p:nvSpPr>
              <p:spPr bwMode="auto">
                <a:xfrm>
                  <a:off x="2756" y="4960"/>
                  <a:ext cx="48" cy="30"/>
                </a:xfrm>
                <a:custGeom>
                  <a:avLst/>
                  <a:gdLst>
                    <a:gd name="T0" fmla="*/ 48 w 48"/>
                    <a:gd name="T1" fmla="*/ 20 h 30"/>
                    <a:gd name="T2" fmla="*/ 0 w 48"/>
                    <a:gd name="T3" fmla="*/ 28 h 30"/>
                    <a:gd name="T4" fmla="*/ 2 w 48"/>
                    <a:gd name="T5" fmla="*/ 30 h 30"/>
                    <a:gd name="T6" fmla="*/ 4 w 48"/>
                    <a:gd name="T7" fmla="*/ 28 h 30"/>
                    <a:gd name="T8" fmla="*/ 8 w 48"/>
                    <a:gd name="T9" fmla="*/ 22 h 30"/>
                    <a:gd name="T10" fmla="*/ 12 w 48"/>
                    <a:gd name="T11" fmla="*/ 16 h 30"/>
                    <a:gd name="T12" fmla="*/ 16 w 48"/>
                    <a:gd name="T13" fmla="*/ 10 h 30"/>
                    <a:gd name="T14" fmla="*/ 22 w 48"/>
                    <a:gd name="T15" fmla="*/ 4 h 30"/>
                    <a:gd name="T16" fmla="*/ 28 w 48"/>
                    <a:gd name="T17" fmla="*/ 0 h 30"/>
                    <a:gd name="T18" fmla="*/ 34 w 48"/>
                    <a:gd name="T19" fmla="*/ 2 h 30"/>
                    <a:gd name="T20" fmla="*/ 40 w 48"/>
                    <a:gd name="T21" fmla="*/ 8 h 30"/>
                    <a:gd name="T22" fmla="*/ 48 w 48"/>
                    <a:gd name="T23" fmla="*/ 20 h 30"/>
                    <a:gd name="T24" fmla="*/ 48 w 48"/>
                    <a:gd name="T2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8" h="30">
                      <a:moveTo>
                        <a:pt x="48" y="20"/>
                      </a:move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8" y="22"/>
                      </a:lnTo>
                      <a:lnTo>
                        <a:pt x="12" y="16"/>
                      </a:lnTo>
                      <a:lnTo>
                        <a:pt x="16" y="10"/>
                      </a:lnTo>
                      <a:lnTo>
                        <a:pt x="22" y="4"/>
                      </a:lnTo>
                      <a:lnTo>
                        <a:pt x="28" y="0"/>
                      </a:lnTo>
                      <a:lnTo>
                        <a:pt x="34" y="2"/>
                      </a:lnTo>
                      <a:lnTo>
                        <a:pt x="40" y="8"/>
                      </a:lnTo>
                      <a:lnTo>
                        <a:pt x="48" y="20"/>
                      </a:lnTo>
                      <a:lnTo>
                        <a:pt x="4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413"/>
                <p:cNvSpPr>
                  <a:spLocks/>
                </p:cNvSpPr>
                <p:nvPr/>
              </p:nvSpPr>
              <p:spPr bwMode="auto">
                <a:xfrm>
                  <a:off x="3124" y="4958"/>
                  <a:ext cx="180" cy="90"/>
                </a:xfrm>
                <a:custGeom>
                  <a:avLst/>
                  <a:gdLst>
                    <a:gd name="T0" fmla="*/ 180 w 180"/>
                    <a:gd name="T1" fmla="*/ 2 h 90"/>
                    <a:gd name="T2" fmla="*/ 160 w 180"/>
                    <a:gd name="T3" fmla="*/ 10 h 90"/>
                    <a:gd name="T4" fmla="*/ 142 w 180"/>
                    <a:gd name="T5" fmla="*/ 20 h 90"/>
                    <a:gd name="T6" fmla="*/ 124 w 180"/>
                    <a:gd name="T7" fmla="*/ 28 h 90"/>
                    <a:gd name="T8" fmla="*/ 106 w 180"/>
                    <a:gd name="T9" fmla="*/ 36 h 90"/>
                    <a:gd name="T10" fmla="*/ 90 w 180"/>
                    <a:gd name="T11" fmla="*/ 44 h 90"/>
                    <a:gd name="T12" fmla="*/ 72 w 180"/>
                    <a:gd name="T13" fmla="*/ 54 h 90"/>
                    <a:gd name="T14" fmla="*/ 56 w 180"/>
                    <a:gd name="T15" fmla="*/ 62 h 90"/>
                    <a:gd name="T16" fmla="*/ 38 w 180"/>
                    <a:gd name="T17" fmla="*/ 72 h 90"/>
                    <a:gd name="T18" fmla="*/ 20 w 180"/>
                    <a:gd name="T19" fmla="*/ 80 h 90"/>
                    <a:gd name="T20" fmla="*/ 0 w 180"/>
                    <a:gd name="T21" fmla="*/ 90 h 90"/>
                    <a:gd name="T22" fmla="*/ 18 w 180"/>
                    <a:gd name="T23" fmla="*/ 80 h 90"/>
                    <a:gd name="T24" fmla="*/ 34 w 180"/>
                    <a:gd name="T25" fmla="*/ 68 h 90"/>
                    <a:gd name="T26" fmla="*/ 50 w 180"/>
                    <a:gd name="T27" fmla="*/ 54 h 90"/>
                    <a:gd name="T28" fmla="*/ 68 w 180"/>
                    <a:gd name="T29" fmla="*/ 42 h 90"/>
                    <a:gd name="T30" fmla="*/ 84 w 180"/>
                    <a:gd name="T31" fmla="*/ 30 h 90"/>
                    <a:gd name="T32" fmla="*/ 100 w 180"/>
                    <a:gd name="T33" fmla="*/ 18 h 90"/>
                    <a:gd name="T34" fmla="*/ 118 w 180"/>
                    <a:gd name="T35" fmla="*/ 10 h 90"/>
                    <a:gd name="T36" fmla="*/ 138 w 180"/>
                    <a:gd name="T37" fmla="*/ 4 h 90"/>
                    <a:gd name="T38" fmla="*/ 158 w 180"/>
                    <a:gd name="T39" fmla="*/ 0 h 90"/>
                    <a:gd name="T40" fmla="*/ 180 w 180"/>
                    <a:gd name="T41" fmla="*/ 2 h 90"/>
                    <a:gd name="T42" fmla="*/ 180 w 180"/>
                    <a:gd name="T43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0" h="90">
                      <a:moveTo>
                        <a:pt x="180" y="2"/>
                      </a:moveTo>
                      <a:lnTo>
                        <a:pt x="160" y="10"/>
                      </a:lnTo>
                      <a:lnTo>
                        <a:pt x="142" y="20"/>
                      </a:lnTo>
                      <a:lnTo>
                        <a:pt x="124" y="28"/>
                      </a:lnTo>
                      <a:lnTo>
                        <a:pt x="106" y="36"/>
                      </a:lnTo>
                      <a:lnTo>
                        <a:pt x="90" y="44"/>
                      </a:lnTo>
                      <a:lnTo>
                        <a:pt x="72" y="54"/>
                      </a:lnTo>
                      <a:lnTo>
                        <a:pt x="56" y="62"/>
                      </a:lnTo>
                      <a:lnTo>
                        <a:pt x="38" y="72"/>
                      </a:lnTo>
                      <a:lnTo>
                        <a:pt x="20" y="80"/>
                      </a:lnTo>
                      <a:lnTo>
                        <a:pt x="0" y="90"/>
                      </a:lnTo>
                      <a:lnTo>
                        <a:pt x="18" y="80"/>
                      </a:lnTo>
                      <a:lnTo>
                        <a:pt x="34" y="68"/>
                      </a:lnTo>
                      <a:lnTo>
                        <a:pt x="50" y="54"/>
                      </a:lnTo>
                      <a:lnTo>
                        <a:pt x="68" y="42"/>
                      </a:lnTo>
                      <a:lnTo>
                        <a:pt x="84" y="30"/>
                      </a:lnTo>
                      <a:lnTo>
                        <a:pt x="100" y="18"/>
                      </a:lnTo>
                      <a:lnTo>
                        <a:pt x="118" y="10"/>
                      </a:lnTo>
                      <a:lnTo>
                        <a:pt x="138" y="4"/>
                      </a:lnTo>
                      <a:lnTo>
                        <a:pt x="158" y="0"/>
                      </a:lnTo>
                      <a:lnTo>
                        <a:pt x="180" y="2"/>
                      </a:lnTo>
                      <a:lnTo>
                        <a:pt x="180" y="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Freeform 414"/>
                <p:cNvSpPr>
                  <a:spLocks/>
                </p:cNvSpPr>
                <p:nvPr/>
              </p:nvSpPr>
              <p:spPr bwMode="auto">
                <a:xfrm>
                  <a:off x="3248" y="4968"/>
                  <a:ext cx="76" cy="80"/>
                </a:xfrm>
                <a:custGeom>
                  <a:avLst/>
                  <a:gdLst>
                    <a:gd name="T0" fmla="*/ 0 w 76"/>
                    <a:gd name="T1" fmla="*/ 80 h 80"/>
                    <a:gd name="T2" fmla="*/ 76 w 76"/>
                    <a:gd name="T3" fmla="*/ 0 h 80"/>
                    <a:gd name="T4" fmla="*/ 48 w 76"/>
                    <a:gd name="T5" fmla="*/ 48 h 80"/>
                    <a:gd name="T6" fmla="*/ 0 w 76"/>
                    <a:gd name="T7" fmla="*/ 80 h 80"/>
                    <a:gd name="T8" fmla="*/ 0 w 76"/>
                    <a:gd name="T9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80">
                      <a:moveTo>
                        <a:pt x="0" y="80"/>
                      </a:moveTo>
                      <a:lnTo>
                        <a:pt x="76" y="0"/>
                      </a:lnTo>
                      <a:lnTo>
                        <a:pt x="48" y="48"/>
                      </a:lnTo>
                      <a:lnTo>
                        <a:pt x="0" y="8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415"/>
                <p:cNvSpPr>
                  <a:spLocks/>
                </p:cNvSpPr>
                <p:nvPr/>
              </p:nvSpPr>
              <p:spPr bwMode="auto">
                <a:xfrm>
                  <a:off x="3372" y="5008"/>
                  <a:ext cx="40" cy="20"/>
                </a:xfrm>
                <a:custGeom>
                  <a:avLst/>
                  <a:gdLst>
                    <a:gd name="T0" fmla="*/ 0 w 40"/>
                    <a:gd name="T1" fmla="*/ 20 h 20"/>
                    <a:gd name="T2" fmla="*/ 20 w 40"/>
                    <a:gd name="T3" fmla="*/ 0 h 20"/>
                    <a:gd name="T4" fmla="*/ 40 w 40"/>
                    <a:gd name="T5" fmla="*/ 0 h 20"/>
                    <a:gd name="T6" fmla="*/ 0 w 40"/>
                    <a:gd name="T7" fmla="*/ 20 h 20"/>
                    <a:gd name="T8" fmla="*/ 0 w 40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0">
                      <a:moveTo>
                        <a:pt x="0" y="20"/>
                      </a:moveTo>
                      <a:lnTo>
                        <a:pt x="20" y="0"/>
                      </a:lnTo>
                      <a:lnTo>
                        <a:pt x="40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Freeform 416"/>
                <p:cNvSpPr>
                  <a:spLocks/>
                </p:cNvSpPr>
                <p:nvPr/>
              </p:nvSpPr>
              <p:spPr bwMode="auto">
                <a:xfrm>
                  <a:off x="2844" y="5036"/>
                  <a:ext cx="42" cy="28"/>
                </a:xfrm>
                <a:custGeom>
                  <a:avLst/>
                  <a:gdLst>
                    <a:gd name="T0" fmla="*/ 8 w 42"/>
                    <a:gd name="T1" fmla="*/ 28 h 28"/>
                    <a:gd name="T2" fmla="*/ 0 w 42"/>
                    <a:gd name="T3" fmla="*/ 28 h 28"/>
                    <a:gd name="T4" fmla="*/ 40 w 42"/>
                    <a:gd name="T5" fmla="*/ 0 h 28"/>
                    <a:gd name="T6" fmla="*/ 42 w 42"/>
                    <a:gd name="T7" fmla="*/ 8 h 28"/>
                    <a:gd name="T8" fmla="*/ 42 w 42"/>
                    <a:gd name="T9" fmla="*/ 14 h 28"/>
                    <a:gd name="T10" fmla="*/ 40 w 42"/>
                    <a:gd name="T11" fmla="*/ 18 h 28"/>
                    <a:gd name="T12" fmla="*/ 38 w 42"/>
                    <a:gd name="T13" fmla="*/ 20 h 28"/>
                    <a:gd name="T14" fmla="*/ 32 w 42"/>
                    <a:gd name="T15" fmla="*/ 22 h 28"/>
                    <a:gd name="T16" fmla="*/ 28 w 42"/>
                    <a:gd name="T17" fmla="*/ 22 h 28"/>
                    <a:gd name="T18" fmla="*/ 22 w 42"/>
                    <a:gd name="T19" fmla="*/ 24 h 28"/>
                    <a:gd name="T20" fmla="*/ 16 w 42"/>
                    <a:gd name="T21" fmla="*/ 24 h 28"/>
                    <a:gd name="T22" fmla="*/ 12 w 42"/>
                    <a:gd name="T23" fmla="*/ 26 h 28"/>
                    <a:gd name="T24" fmla="*/ 8 w 42"/>
                    <a:gd name="T25" fmla="*/ 28 h 28"/>
                    <a:gd name="T26" fmla="*/ 8 w 42"/>
                    <a:gd name="T2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" h="28">
                      <a:moveTo>
                        <a:pt x="8" y="28"/>
                      </a:moveTo>
                      <a:lnTo>
                        <a:pt x="0" y="28"/>
                      </a:lnTo>
                      <a:lnTo>
                        <a:pt x="40" y="0"/>
                      </a:lnTo>
                      <a:lnTo>
                        <a:pt x="42" y="8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2" y="24"/>
                      </a:lnTo>
                      <a:lnTo>
                        <a:pt x="16" y="24"/>
                      </a:lnTo>
                      <a:lnTo>
                        <a:pt x="12" y="26"/>
                      </a:lnTo>
                      <a:lnTo>
                        <a:pt x="8" y="28"/>
                      </a:lnTo>
                      <a:lnTo>
                        <a:pt x="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" name="Freeform 417"/>
                <p:cNvSpPr>
                  <a:spLocks/>
                </p:cNvSpPr>
                <p:nvPr/>
              </p:nvSpPr>
              <p:spPr bwMode="auto">
                <a:xfrm>
                  <a:off x="2296" y="5056"/>
                  <a:ext cx="20" cy="28"/>
                </a:xfrm>
                <a:custGeom>
                  <a:avLst/>
                  <a:gdLst>
                    <a:gd name="T0" fmla="*/ 20 w 20"/>
                    <a:gd name="T1" fmla="*/ 0 h 28"/>
                    <a:gd name="T2" fmla="*/ 0 w 20"/>
                    <a:gd name="T3" fmla="*/ 28 h 28"/>
                    <a:gd name="T4" fmla="*/ 20 w 20"/>
                    <a:gd name="T5" fmla="*/ 0 h 28"/>
                    <a:gd name="T6" fmla="*/ 20 w 2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8">
                      <a:moveTo>
                        <a:pt x="20" y="0"/>
                      </a:move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" name="Freeform 418"/>
                <p:cNvSpPr>
                  <a:spLocks/>
                </p:cNvSpPr>
                <p:nvPr/>
              </p:nvSpPr>
              <p:spPr bwMode="auto">
                <a:xfrm>
                  <a:off x="3064" y="5056"/>
                  <a:ext cx="20" cy="40"/>
                </a:xfrm>
                <a:custGeom>
                  <a:avLst/>
                  <a:gdLst>
                    <a:gd name="T0" fmla="*/ 20 w 20"/>
                    <a:gd name="T1" fmla="*/ 0 h 40"/>
                    <a:gd name="T2" fmla="*/ 0 w 20"/>
                    <a:gd name="T3" fmla="*/ 40 h 40"/>
                    <a:gd name="T4" fmla="*/ 20 w 20"/>
                    <a:gd name="T5" fmla="*/ 0 h 40"/>
                    <a:gd name="T6" fmla="*/ 20 w 20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0">
                      <a:moveTo>
                        <a:pt x="20" y="0"/>
                      </a:moveTo>
                      <a:lnTo>
                        <a:pt x="0" y="4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419"/>
                <p:cNvSpPr>
                  <a:spLocks/>
                </p:cNvSpPr>
                <p:nvPr/>
              </p:nvSpPr>
              <p:spPr bwMode="auto">
                <a:xfrm>
                  <a:off x="2172" y="5084"/>
                  <a:ext cx="20" cy="28"/>
                </a:xfrm>
                <a:custGeom>
                  <a:avLst/>
                  <a:gdLst>
                    <a:gd name="T0" fmla="*/ 0 w 20"/>
                    <a:gd name="T1" fmla="*/ 28 h 28"/>
                    <a:gd name="T2" fmla="*/ 8 w 20"/>
                    <a:gd name="T3" fmla="*/ 0 h 28"/>
                    <a:gd name="T4" fmla="*/ 20 w 20"/>
                    <a:gd name="T5" fmla="*/ 28 h 28"/>
                    <a:gd name="T6" fmla="*/ 0 w 20"/>
                    <a:gd name="T7" fmla="*/ 28 h 28"/>
                    <a:gd name="T8" fmla="*/ 0 w 2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8">
                      <a:moveTo>
                        <a:pt x="0" y="28"/>
                      </a:moveTo>
                      <a:lnTo>
                        <a:pt x="8" y="0"/>
                      </a:lnTo>
                      <a:lnTo>
                        <a:pt x="2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Freeform 420"/>
                <p:cNvSpPr>
                  <a:spLocks/>
                </p:cNvSpPr>
                <p:nvPr/>
              </p:nvSpPr>
              <p:spPr bwMode="auto">
                <a:xfrm>
                  <a:off x="2372" y="5094"/>
                  <a:ext cx="60" cy="30"/>
                </a:xfrm>
                <a:custGeom>
                  <a:avLst/>
                  <a:gdLst>
                    <a:gd name="T0" fmla="*/ 60 w 60"/>
                    <a:gd name="T1" fmla="*/ 2 h 30"/>
                    <a:gd name="T2" fmla="*/ 54 w 60"/>
                    <a:gd name="T3" fmla="*/ 4 h 30"/>
                    <a:gd name="T4" fmla="*/ 50 w 60"/>
                    <a:gd name="T5" fmla="*/ 6 h 30"/>
                    <a:gd name="T6" fmla="*/ 44 w 60"/>
                    <a:gd name="T7" fmla="*/ 8 h 30"/>
                    <a:gd name="T8" fmla="*/ 40 w 60"/>
                    <a:gd name="T9" fmla="*/ 10 h 30"/>
                    <a:gd name="T10" fmla="*/ 34 w 60"/>
                    <a:gd name="T11" fmla="*/ 12 h 30"/>
                    <a:gd name="T12" fmla="*/ 30 w 60"/>
                    <a:gd name="T13" fmla="*/ 14 h 30"/>
                    <a:gd name="T14" fmla="*/ 24 w 60"/>
                    <a:gd name="T15" fmla="*/ 16 h 30"/>
                    <a:gd name="T16" fmla="*/ 20 w 60"/>
                    <a:gd name="T17" fmla="*/ 20 h 30"/>
                    <a:gd name="T18" fmla="*/ 16 w 60"/>
                    <a:gd name="T19" fmla="*/ 24 h 30"/>
                    <a:gd name="T20" fmla="*/ 12 w 60"/>
                    <a:gd name="T21" fmla="*/ 30 h 30"/>
                    <a:gd name="T22" fmla="*/ 0 w 60"/>
                    <a:gd name="T23" fmla="*/ 18 h 30"/>
                    <a:gd name="T24" fmla="*/ 6 w 60"/>
                    <a:gd name="T25" fmla="*/ 16 h 30"/>
                    <a:gd name="T26" fmla="*/ 12 w 60"/>
                    <a:gd name="T27" fmla="*/ 14 h 30"/>
                    <a:gd name="T28" fmla="*/ 18 w 60"/>
                    <a:gd name="T29" fmla="*/ 12 h 30"/>
                    <a:gd name="T30" fmla="*/ 22 w 60"/>
                    <a:gd name="T31" fmla="*/ 8 h 30"/>
                    <a:gd name="T32" fmla="*/ 28 w 60"/>
                    <a:gd name="T33" fmla="*/ 6 h 30"/>
                    <a:gd name="T34" fmla="*/ 34 w 60"/>
                    <a:gd name="T35" fmla="*/ 4 h 30"/>
                    <a:gd name="T36" fmla="*/ 40 w 60"/>
                    <a:gd name="T37" fmla="*/ 2 h 30"/>
                    <a:gd name="T38" fmla="*/ 46 w 60"/>
                    <a:gd name="T39" fmla="*/ 0 h 30"/>
                    <a:gd name="T40" fmla="*/ 52 w 60"/>
                    <a:gd name="T41" fmla="*/ 0 h 30"/>
                    <a:gd name="T42" fmla="*/ 60 w 60"/>
                    <a:gd name="T43" fmla="*/ 2 h 30"/>
                    <a:gd name="T44" fmla="*/ 60 w 60"/>
                    <a:gd name="T45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0" h="30">
                      <a:moveTo>
                        <a:pt x="60" y="2"/>
                      </a:move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4" y="8"/>
                      </a:lnTo>
                      <a:lnTo>
                        <a:pt x="40" y="10"/>
                      </a:lnTo>
                      <a:lnTo>
                        <a:pt x="34" y="12"/>
                      </a:lnTo>
                      <a:lnTo>
                        <a:pt x="30" y="14"/>
                      </a:lnTo>
                      <a:lnTo>
                        <a:pt x="24" y="16"/>
                      </a:lnTo>
                      <a:lnTo>
                        <a:pt x="20" y="20"/>
                      </a:lnTo>
                      <a:lnTo>
                        <a:pt x="16" y="24"/>
                      </a:lnTo>
                      <a:lnTo>
                        <a:pt x="12" y="30"/>
                      </a:lnTo>
                      <a:lnTo>
                        <a:pt x="0" y="18"/>
                      </a:lnTo>
                      <a:lnTo>
                        <a:pt x="6" y="16"/>
                      </a:lnTo>
                      <a:lnTo>
                        <a:pt x="12" y="14"/>
                      </a:lnTo>
                      <a:lnTo>
                        <a:pt x="18" y="12"/>
                      </a:lnTo>
                      <a:lnTo>
                        <a:pt x="22" y="8"/>
                      </a:lnTo>
                      <a:lnTo>
                        <a:pt x="28" y="6"/>
                      </a:lnTo>
                      <a:lnTo>
                        <a:pt x="34" y="4"/>
                      </a:lnTo>
                      <a:lnTo>
                        <a:pt x="40" y="2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0" y="2"/>
                      </a:lnTo>
                      <a:lnTo>
                        <a:pt x="60" y="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" name="Freeform 421"/>
                <p:cNvSpPr>
                  <a:spLocks/>
                </p:cNvSpPr>
                <p:nvPr/>
              </p:nvSpPr>
              <p:spPr bwMode="auto">
                <a:xfrm>
                  <a:off x="2412" y="5144"/>
                  <a:ext cx="40" cy="16"/>
                </a:xfrm>
                <a:custGeom>
                  <a:avLst/>
                  <a:gdLst>
                    <a:gd name="T0" fmla="*/ 0 w 40"/>
                    <a:gd name="T1" fmla="*/ 16 h 16"/>
                    <a:gd name="T2" fmla="*/ 20 w 40"/>
                    <a:gd name="T3" fmla="*/ 0 h 16"/>
                    <a:gd name="T4" fmla="*/ 40 w 40"/>
                    <a:gd name="T5" fmla="*/ 0 h 16"/>
                    <a:gd name="T6" fmla="*/ 0 w 40"/>
                    <a:gd name="T7" fmla="*/ 16 h 16"/>
                    <a:gd name="T8" fmla="*/ 0 w 40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6">
                      <a:moveTo>
                        <a:pt x="0" y="16"/>
                      </a:moveTo>
                      <a:lnTo>
                        <a:pt x="20" y="0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754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1864263"/>
            <a:ext cx="8077200" cy="43027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Reposition at least every two hours or as directed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Eliminates pressure on bony areas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Provides comfort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Exercises muscles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Moves joints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Stimulates circulation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324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55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1864263"/>
            <a:ext cx="8077200" cy="35825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Coordinate lifting and moving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Move on a certain count, usually count of three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Gain cooperation of resident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Have residents help themselves as much as possible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4970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Coordinate 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lifting and moving 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(continued)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transfer belt (gait belt) when appropriate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in doubt, always ask for assistance from co-workers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20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57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5.02A</a:t>
            </a:r>
          </a:p>
          <a:p>
            <a:pPr algn="ctr"/>
            <a:r>
              <a:rPr lang="en-US" sz="60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Moving Resident Up in Bed with/without Turn Sheet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2400" y="76200"/>
            <a:ext cx="76962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36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 Lab Assignment</a:t>
            </a:r>
          </a:p>
          <a:p>
            <a:pPr>
              <a:defRPr/>
            </a:pPr>
            <a:r>
              <a:rPr lang="en-US" sz="24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Engage in the Skill Acquisition Process for:</a:t>
            </a:r>
            <a:endParaRPr lang="en-US" sz="2400" b="1" dirty="0"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133600"/>
            <a:ext cx="935980" cy="8198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63070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58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5.02B</a:t>
            </a:r>
          </a:p>
          <a:p>
            <a:pPr algn="ctr"/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Positioning Resident on Side</a:t>
            </a:r>
            <a:endParaRPr lang="en-US" sz="66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9380" y="2019120"/>
            <a:ext cx="935980" cy="8198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21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 Lab Assignment</a:t>
            </a:r>
          </a:p>
          <a:p>
            <a:pPr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Engage in the Skill Acquisition Process for:</a:t>
            </a:r>
          </a:p>
        </p:txBody>
      </p:sp>
    </p:spTree>
    <p:extLst>
      <p:ext uri="{BB962C8B-B14F-4D97-AF65-F5344CB8AC3E}">
        <p14:creationId xmlns:p14="http://schemas.microsoft.com/office/powerpoint/2010/main" val="789867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59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 bwMode="auto">
          <a:xfrm>
            <a:off x="2597932" y="1797183"/>
            <a:ext cx="4087813" cy="4216690"/>
            <a:chOff x="3425" y="1094"/>
            <a:chExt cx="2030" cy="2094"/>
          </a:xfrm>
          <a:effectLst>
            <a:glow rad="228600">
              <a:srgbClr val="002060">
                <a:alpha val="40000"/>
              </a:srgbClr>
            </a:glow>
          </a:effectLst>
        </p:grpSpPr>
        <p:sp>
          <p:nvSpPr>
            <p:cNvPr id="9" name="AutoShape 6"/>
            <p:cNvSpPr>
              <a:spLocks noChangeAspect="1" noChangeArrowheads="1" noTextEdit="1"/>
            </p:cNvSpPr>
            <p:nvPr/>
          </p:nvSpPr>
          <p:spPr bwMode="auto">
            <a:xfrm>
              <a:off x="3425" y="1094"/>
              <a:ext cx="2030" cy="2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" name="Group 208"/>
            <p:cNvGrpSpPr>
              <a:grpSpLocks/>
            </p:cNvGrpSpPr>
            <p:nvPr/>
          </p:nvGrpSpPr>
          <p:grpSpPr bwMode="auto">
            <a:xfrm>
              <a:off x="3425" y="1113"/>
              <a:ext cx="1777" cy="2075"/>
              <a:chOff x="3425" y="1113"/>
              <a:chExt cx="1777" cy="2075"/>
            </a:xfrm>
          </p:grpSpPr>
          <p:sp>
            <p:nvSpPr>
              <p:cNvPr id="486" name="Freeform 8"/>
              <p:cNvSpPr>
                <a:spLocks/>
              </p:cNvSpPr>
              <p:nvPr/>
            </p:nvSpPr>
            <p:spPr bwMode="auto">
              <a:xfrm>
                <a:off x="3767" y="2207"/>
                <a:ext cx="935" cy="671"/>
              </a:xfrm>
              <a:custGeom>
                <a:avLst/>
                <a:gdLst>
                  <a:gd name="T0" fmla="*/ 860 w 7488"/>
                  <a:gd name="T1" fmla="*/ 0 h 5365"/>
                  <a:gd name="T2" fmla="*/ 1316 w 7488"/>
                  <a:gd name="T3" fmla="*/ 0 h 5365"/>
                  <a:gd name="T4" fmla="*/ 1923 w 7488"/>
                  <a:gd name="T5" fmla="*/ 51 h 5365"/>
                  <a:gd name="T6" fmla="*/ 2580 w 7488"/>
                  <a:gd name="T7" fmla="*/ 51 h 5365"/>
                  <a:gd name="T8" fmla="*/ 2580 w 7488"/>
                  <a:gd name="T9" fmla="*/ 51 h 5365"/>
                  <a:gd name="T10" fmla="*/ 3896 w 7488"/>
                  <a:gd name="T11" fmla="*/ 51 h 5365"/>
                  <a:gd name="T12" fmla="*/ 5818 w 7488"/>
                  <a:gd name="T13" fmla="*/ 101 h 5365"/>
                  <a:gd name="T14" fmla="*/ 6931 w 7488"/>
                  <a:gd name="T15" fmla="*/ 153 h 5365"/>
                  <a:gd name="T16" fmla="*/ 6931 w 7488"/>
                  <a:gd name="T17" fmla="*/ 153 h 5365"/>
                  <a:gd name="T18" fmla="*/ 7184 w 7488"/>
                  <a:gd name="T19" fmla="*/ 304 h 5365"/>
                  <a:gd name="T20" fmla="*/ 7336 w 7488"/>
                  <a:gd name="T21" fmla="*/ 709 h 5365"/>
                  <a:gd name="T22" fmla="*/ 7437 w 7488"/>
                  <a:gd name="T23" fmla="*/ 1570 h 5365"/>
                  <a:gd name="T24" fmla="*/ 7437 w 7488"/>
                  <a:gd name="T25" fmla="*/ 1570 h 5365"/>
                  <a:gd name="T26" fmla="*/ 7437 w 7488"/>
                  <a:gd name="T27" fmla="*/ 2430 h 5365"/>
                  <a:gd name="T28" fmla="*/ 7437 w 7488"/>
                  <a:gd name="T29" fmla="*/ 3998 h 5365"/>
                  <a:gd name="T30" fmla="*/ 7488 w 7488"/>
                  <a:gd name="T31" fmla="*/ 4909 h 5365"/>
                  <a:gd name="T32" fmla="*/ 7488 w 7488"/>
                  <a:gd name="T33" fmla="*/ 4909 h 5365"/>
                  <a:gd name="T34" fmla="*/ 7437 w 7488"/>
                  <a:gd name="T35" fmla="*/ 5112 h 5365"/>
                  <a:gd name="T36" fmla="*/ 7285 w 7488"/>
                  <a:gd name="T37" fmla="*/ 5314 h 5365"/>
                  <a:gd name="T38" fmla="*/ 7083 w 7488"/>
                  <a:gd name="T39" fmla="*/ 5365 h 5365"/>
                  <a:gd name="T40" fmla="*/ 7083 w 7488"/>
                  <a:gd name="T41" fmla="*/ 5365 h 5365"/>
                  <a:gd name="T42" fmla="*/ 5414 w 7488"/>
                  <a:gd name="T43" fmla="*/ 5314 h 5365"/>
                  <a:gd name="T44" fmla="*/ 2429 w 7488"/>
                  <a:gd name="T45" fmla="*/ 5163 h 5365"/>
                  <a:gd name="T46" fmla="*/ 709 w 7488"/>
                  <a:gd name="T47" fmla="*/ 5062 h 5365"/>
                  <a:gd name="T48" fmla="*/ 709 w 7488"/>
                  <a:gd name="T49" fmla="*/ 5062 h 5365"/>
                  <a:gd name="T50" fmla="*/ 455 w 7488"/>
                  <a:gd name="T51" fmla="*/ 5011 h 5365"/>
                  <a:gd name="T52" fmla="*/ 354 w 7488"/>
                  <a:gd name="T53" fmla="*/ 4758 h 5365"/>
                  <a:gd name="T54" fmla="*/ 304 w 7488"/>
                  <a:gd name="T55" fmla="*/ 4252 h 5365"/>
                  <a:gd name="T56" fmla="*/ 304 w 7488"/>
                  <a:gd name="T57" fmla="*/ 4252 h 5365"/>
                  <a:gd name="T58" fmla="*/ 151 w 7488"/>
                  <a:gd name="T59" fmla="*/ 3087 h 5365"/>
                  <a:gd name="T60" fmla="*/ 0 w 7488"/>
                  <a:gd name="T61" fmla="*/ 1570 h 5365"/>
                  <a:gd name="T62" fmla="*/ 0 w 7488"/>
                  <a:gd name="T63" fmla="*/ 557 h 5365"/>
                  <a:gd name="T64" fmla="*/ 0 w 7488"/>
                  <a:gd name="T65" fmla="*/ 557 h 5365"/>
                  <a:gd name="T66" fmla="*/ 151 w 7488"/>
                  <a:gd name="T67" fmla="*/ 254 h 5365"/>
                  <a:gd name="T68" fmla="*/ 405 w 7488"/>
                  <a:gd name="T69" fmla="*/ 101 h 5365"/>
                  <a:gd name="T70" fmla="*/ 709 w 7488"/>
                  <a:gd name="T71" fmla="*/ 0 h 5365"/>
                  <a:gd name="T72" fmla="*/ 860 w 7488"/>
                  <a:gd name="T73" fmla="*/ 0 h 5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88" h="5365">
                    <a:moveTo>
                      <a:pt x="860" y="0"/>
                    </a:moveTo>
                    <a:lnTo>
                      <a:pt x="1316" y="0"/>
                    </a:lnTo>
                    <a:lnTo>
                      <a:pt x="1923" y="51"/>
                    </a:lnTo>
                    <a:lnTo>
                      <a:pt x="2580" y="51"/>
                    </a:lnTo>
                    <a:lnTo>
                      <a:pt x="2580" y="51"/>
                    </a:lnTo>
                    <a:lnTo>
                      <a:pt x="3896" y="51"/>
                    </a:lnTo>
                    <a:lnTo>
                      <a:pt x="5818" y="101"/>
                    </a:lnTo>
                    <a:lnTo>
                      <a:pt x="6931" y="153"/>
                    </a:lnTo>
                    <a:lnTo>
                      <a:pt x="6931" y="153"/>
                    </a:lnTo>
                    <a:lnTo>
                      <a:pt x="7184" y="304"/>
                    </a:lnTo>
                    <a:lnTo>
                      <a:pt x="7336" y="709"/>
                    </a:lnTo>
                    <a:lnTo>
                      <a:pt x="7437" y="1570"/>
                    </a:lnTo>
                    <a:lnTo>
                      <a:pt x="7437" y="1570"/>
                    </a:lnTo>
                    <a:lnTo>
                      <a:pt x="7437" y="2430"/>
                    </a:lnTo>
                    <a:lnTo>
                      <a:pt x="7437" y="3998"/>
                    </a:lnTo>
                    <a:lnTo>
                      <a:pt x="7488" y="4909"/>
                    </a:lnTo>
                    <a:lnTo>
                      <a:pt x="7488" y="4909"/>
                    </a:lnTo>
                    <a:lnTo>
                      <a:pt x="7437" y="5112"/>
                    </a:lnTo>
                    <a:lnTo>
                      <a:pt x="7285" y="5314"/>
                    </a:lnTo>
                    <a:lnTo>
                      <a:pt x="7083" y="5365"/>
                    </a:lnTo>
                    <a:lnTo>
                      <a:pt x="7083" y="5365"/>
                    </a:lnTo>
                    <a:lnTo>
                      <a:pt x="5414" y="5314"/>
                    </a:lnTo>
                    <a:lnTo>
                      <a:pt x="2429" y="5163"/>
                    </a:lnTo>
                    <a:lnTo>
                      <a:pt x="709" y="5062"/>
                    </a:lnTo>
                    <a:lnTo>
                      <a:pt x="709" y="5062"/>
                    </a:lnTo>
                    <a:lnTo>
                      <a:pt x="455" y="5011"/>
                    </a:lnTo>
                    <a:lnTo>
                      <a:pt x="354" y="4758"/>
                    </a:lnTo>
                    <a:lnTo>
                      <a:pt x="304" y="4252"/>
                    </a:lnTo>
                    <a:lnTo>
                      <a:pt x="304" y="4252"/>
                    </a:lnTo>
                    <a:lnTo>
                      <a:pt x="151" y="3087"/>
                    </a:lnTo>
                    <a:lnTo>
                      <a:pt x="0" y="1570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151" y="254"/>
                    </a:lnTo>
                    <a:lnTo>
                      <a:pt x="405" y="101"/>
                    </a:lnTo>
                    <a:lnTo>
                      <a:pt x="709" y="0"/>
                    </a:lnTo>
                    <a:lnTo>
                      <a:pt x="860" y="0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9"/>
              <p:cNvSpPr>
                <a:spLocks/>
              </p:cNvSpPr>
              <p:nvPr/>
            </p:nvSpPr>
            <p:spPr bwMode="auto">
              <a:xfrm>
                <a:off x="3792" y="2214"/>
                <a:ext cx="809" cy="38"/>
              </a:xfrm>
              <a:custGeom>
                <a:avLst/>
                <a:gdLst>
                  <a:gd name="T0" fmla="*/ 0 w 6475"/>
                  <a:gd name="T1" fmla="*/ 304 h 304"/>
                  <a:gd name="T2" fmla="*/ 101 w 6475"/>
                  <a:gd name="T3" fmla="*/ 152 h 304"/>
                  <a:gd name="T4" fmla="*/ 404 w 6475"/>
                  <a:gd name="T5" fmla="*/ 50 h 304"/>
                  <a:gd name="T6" fmla="*/ 758 w 6475"/>
                  <a:gd name="T7" fmla="*/ 0 h 304"/>
                  <a:gd name="T8" fmla="*/ 758 w 6475"/>
                  <a:gd name="T9" fmla="*/ 0 h 304"/>
                  <a:gd name="T10" fmla="*/ 2023 w 6475"/>
                  <a:gd name="T11" fmla="*/ 50 h 304"/>
                  <a:gd name="T12" fmla="*/ 4552 w 6475"/>
                  <a:gd name="T13" fmla="*/ 50 h 304"/>
                  <a:gd name="T14" fmla="*/ 6171 w 6475"/>
                  <a:gd name="T15" fmla="*/ 102 h 304"/>
                  <a:gd name="T16" fmla="*/ 6171 w 6475"/>
                  <a:gd name="T17" fmla="*/ 102 h 304"/>
                  <a:gd name="T18" fmla="*/ 6475 w 6475"/>
                  <a:gd name="T19" fmla="*/ 203 h 304"/>
                  <a:gd name="T20" fmla="*/ 6475 w 6475"/>
                  <a:gd name="T21" fmla="*/ 304 h 304"/>
                  <a:gd name="T22" fmla="*/ 6324 w 6475"/>
                  <a:gd name="T23" fmla="*/ 304 h 304"/>
                  <a:gd name="T24" fmla="*/ 6324 w 6475"/>
                  <a:gd name="T25" fmla="*/ 304 h 304"/>
                  <a:gd name="T26" fmla="*/ 2478 w 6475"/>
                  <a:gd name="T27" fmla="*/ 203 h 304"/>
                  <a:gd name="T28" fmla="*/ 657 w 6475"/>
                  <a:gd name="T29" fmla="*/ 203 h 304"/>
                  <a:gd name="T30" fmla="*/ 50 w 6475"/>
                  <a:gd name="T31" fmla="*/ 253 h 304"/>
                  <a:gd name="T32" fmla="*/ 0 w 6475"/>
                  <a:gd name="T33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75" h="304">
                    <a:moveTo>
                      <a:pt x="0" y="304"/>
                    </a:moveTo>
                    <a:lnTo>
                      <a:pt x="101" y="152"/>
                    </a:lnTo>
                    <a:lnTo>
                      <a:pt x="404" y="50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2023" y="50"/>
                    </a:lnTo>
                    <a:lnTo>
                      <a:pt x="4552" y="50"/>
                    </a:lnTo>
                    <a:lnTo>
                      <a:pt x="6171" y="102"/>
                    </a:lnTo>
                    <a:lnTo>
                      <a:pt x="6171" y="102"/>
                    </a:lnTo>
                    <a:lnTo>
                      <a:pt x="6475" y="203"/>
                    </a:lnTo>
                    <a:lnTo>
                      <a:pt x="6475" y="304"/>
                    </a:lnTo>
                    <a:lnTo>
                      <a:pt x="6324" y="304"/>
                    </a:lnTo>
                    <a:lnTo>
                      <a:pt x="6324" y="304"/>
                    </a:lnTo>
                    <a:lnTo>
                      <a:pt x="2478" y="203"/>
                    </a:lnTo>
                    <a:lnTo>
                      <a:pt x="657" y="203"/>
                    </a:lnTo>
                    <a:lnTo>
                      <a:pt x="50" y="253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10"/>
              <p:cNvSpPr>
                <a:spLocks/>
              </p:cNvSpPr>
              <p:nvPr/>
            </p:nvSpPr>
            <p:spPr bwMode="auto">
              <a:xfrm>
                <a:off x="3798" y="2214"/>
                <a:ext cx="803" cy="38"/>
              </a:xfrm>
              <a:custGeom>
                <a:avLst/>
                <a:gdLst>
                  <a:gd name="T0" fmla="*/ 0 w 6425"/>
                  <a:gd name="T1" fmla="*/ 253 h 304"/>
                  <a:gd name="T2" fmla="*/ 101 w 6425"/>
                  <a:gd name="T3" fmla="*/ 152 h 304"/>
                  <a:gd name="T4" fmla="*/ 354 w 6425"/>
                  <a:gd name="T5" fmla="*/ 50 h 304"/>
                  <a:gd name="T6" fmla="*/ 708 w 6425"/>
                  <a:gd name="T7" fmla="*/ 0 h 304"/>
                  <a:gd name="T8" fmla="*/ 708 w 6425"/>
                  <a:gd name="T9" fmla="*/ 0 h 304"/>
                  <a:gd name="T10" fmla="*/ 1973 w 6425"/>
                  <a:gd name="T11" fmla="*/ 50 h 304"/>
                  <a:gd name="T12" fmla="*/ 4502 w 6425"/>
                  <a:gd name="T13" fmla="*/ 50 h 304"/>
                  <a:gd name="T14" fmla="*/ 6121 w 6425"/>
                  <a:gd name="T15" fmla="*/ 102 h 304"/>
                  <a:gd name="T16" fmla="*/ 6121 w 6425"/>
                  <a:gd name="T17" fmla="*/ 102 h 304"/>
                  <a:gd name="T18" fmla="*/ 6375 w 6425"/>
                  <a:gd name="T19" fmla="*/ 152 h 304"/>
                  <a:gd name="T20" fmla="*/ 6425 w 6425"/>
                  <a:gd name="T21" fmla="*/ 253 h 304"/>
                  <a:gd name="T22" fmla="*/ 6274 w 6425"/>
                  <a:gd name="T23" fmla="*/ 304 h 304"/>
                  <a:gd name="T24" fmla="*/ 6274 w 6425"/>
                  <a:gd name="T25" fmla="*/ 304 h 304"/>
                  <a:gd name="T26" fmla="*/ 2125 w 6425"/>
                  <a:gd name="T27" fmla="*/ 203 h 304"/>
                  <a:gd name="T28" fmla="*/ 354 w 6425"/>
                  <a:gd name="T29" fmla="*/ 203 h 304"/>
                  <a:gd name="T30" fmla="*/ 0 w 6425"/>
                  <a:gd name="T31" fmla="*/ 2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5" h="304">
                    <a:moveTo>
                      <a:pt x="0" y="253"/>
                    </a:moveTo>
                    <a:lnTo>
                      <a:pt x="101" y="152"/>
                    </a:lnTo>
                    <a:lnTo>
                      <a:pt x="354" y="5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1973" y="50"/>
                    </a:lnTo>
                    <a:lnTo>
                      <a:pt x="4502" y="50"/>
                    </a:lnTo>
                    <a:lnTo>
                      <a:pt x="6121" y="102"/>
                    </a:lnTo>
                    <a:lnTo>
                      <a:pt x="6121" y="102"/>
                    </a:lnTo>
                    <a:lnTo>
                      <a:pt x="6375" y="152"/>
                    </a:lnTo>
                    <a:lnTo>
                      <a:pt x="6425" y="253"/>
                    </a:lnTo>
                    <a:lnTo>
                      <a:pt x="6274" y="304"/>
                    </a:lnTo>
                    <a:lnTo>
                      <a:pt x="6274" y="304"/>
                    </a:lnTo>
                    <a:lnTo>
                      <a:pt x="2125" y="203"/>
                    </a:lnTo>
                    <a:lnTo>
                      <a:pt x="354" y="203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4C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11"/>
              <p:cNvSpPr>
                <a:spLocks/>
              </p:cNvSpPr>
              <p:nvPr/>
            </p:nvSpPr>
            <p:spPr bwMode="auto">
              <a:xfrm>
                <a:off x="3804" y="2214"/>
                <a:ext cx="797" cy="31"/>
              </a:xfrm>
              <a:custGeom>
                <a:avLst/>
                <a:gdLst>
                  <a:gd name="T0" fmla="*/ 0 w 6374"/>
                  <a:gd name="T1" fmla="*/ 203 h 253"/>
                  <a:gd name="T2" fmla="*/ 101 w 6374"/>
                  <a:gd name="T3" fmla="*/ 102 h 253"/>
                  <a:gd name="T4" fmla="*/ 303 w 6374"/>
                  <a:gd name="T5" fmla="*/ 50 h 253"/>
                  <a:gd name="T6" fmla="*/ 657 w 6374"/>
                  <a:gd name="T7" fmla="*/ 0 h 253"/>
                  <a:gd name="T8" fmla="*/ 657 w 6374"/>
                  <a:gd name="T9" fmla="*/ 0 h 253"/>
                  <a:gd name="T10" fmla="*/ 1922 w 6374"/>
                  <a:gd name="T11" fmla="*/ 50 h 253"/>
                  <a:gd name="T12" fmla="*/ 4451 w 6374"/>
                  <a:gd name="T13" fmla="*/ 50 h 253"/>
                  <a:gd name="T14" fmla="*/ 6070 w 6374"/>
                  <a:gd name="T15" fmla="*/ 102 h 253"/>
                  <a:gd name="T16" fmla="*/ 6070 w 6374"/>
                  <a:gd name="T17" fmla="*/ 102 h 253"/>
                  <a:gd name="T18" fmla="*/ 6324 w 6374"/>
                  <a:gd name="T19" fmla="*/ 152 h 253"/>
                  <a:gd name="T20" fmla="*/ 6374 w 6374"/>
                  <a:gd name="T21" fmla="*/ 253 h 253"/>
                  <a:gd name="T22" fmla="*/ 6172 w 6374"/>
                  <a:gd name="T23" fmla="*/ 253 h 253"/>
                  <a:gd name="T24" fmla="*/ 6172 w 6374"/>
                  <a:gd name="T25" fmla="*/ 253 h 253"/>
                  <a:gd name="T26" fmla="*/ 2530 w 6374"/>
                  <a:gd name="T27" fmla="*/ 152 h 253"/>
                  <a:gd name="T28" fmla="*/ 607 w 6374"/>
                  <a:gd name="T29" fmla="*/ 203 h 253"/>
                  <a:gd name="T30" fmla="*/ 0 w 6374"/>
                  <a:gd name="T31" fmla="*/ 20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74" h="253">
                    <a:moveTo>
                      <a:pt x="0" y="203"/>
                    </a:moveTo>
                    <a:lnTo>
                      <a:pt x="101" y="102"/>
                    </a:lnTo>
                    <a:lnTo>
                      <a:pt x="303" y="5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1922" y="50"/>
                    </a:lnTo>
                    <a:lnTo>
                      <a:pt x="4451" y="50"/>
                    </a:lnTo>
                    <a:lnTo>
                      <a:pt x="6070" y="102"/>
                    </a:lnTo>
                    <a:lnTo>
                      <a:pt x="6070" y="102"/>
                    </a:lnTo>
                    <a:lnTo>
                      <a:pt x="6324" y="152"/>
                    </a:lnTo>
                    <a:lnTo>
                      <a:pt x="6374" y="253"/>
                    </a:lnTo>
                    <a:lnTo>
                      <a:pt x="6172" y="253"/>
                    </a:lnTo>
                    <a:lnTo>
                      <a:pt x="6172" y="253"/>
                    </a:lnTo>
                    <a:lnTo>
                      <a:pt x="2530" y="152"/>
                    </a:lnTo>
                    <a:lnTo>
                      <a:pt x="607" y="203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59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12"/>
              <p:cNvSpPr>
                <a:spLocks/>
              </p:cNvSpPr>
              <p:nvPr/>
            </p:nvSpPr>
            <p:spPr bwMode="auto">
              <a:xfrm>
                <a:off x="3817" y="2214"/>
                <a:ext cx="778" cy="31"/>
              </a:xfrm>
              <a:custGeom>
                <a:avLst/>
                <a:gdLst>
                  <a:gd name="T0" fmla="*/ 0 w 6223"/>
                  <a:gd name="T1" fmla="*/ 152 h 253"/>
                  <a:gd name="T2" fmla="*/ 50 w 6223"/>
                  <a:gd name="T3" fmla="*/ 102 h 253"/>
                  <a:gd name="T4" fmla="*/ 252 w 6223"/>
                  <a:gd name="T5" fmla="*/ 50 h 253"/>
                  <a:gd name="T6" fmla="*/ 556 w 6223"/>
                  <a:gd name="T7" fmla="*/ 0 h 253"/>
                  <a:gd name="T8" fmla="*/ 556 w 6223"/>
                  <a:gd name="T9" fmla="*/ 0 h 253"/>
                  <a:gd name="T10" fmla="*/ 1821 w 6223"/>
                  <a:gd name="T11" fmla="*/ 50 h 253"/>
                  <a:gd name="T12" fmla="*/ 4350 w 6223"/>
                  <a:gd name="T13" fmla="*/ 50 h 253"/>
                  <a:gd name="T14" fmla="*/ 5969 w 6223"/>
                  <a:gd name="T15" fmla="*/ 102 h 253"/>
                  <a:gd name="T16" fmla="*/ 5969 w 6223"/>
                  <a:gd name="T17" fmla="*/ 102 h 253"/>
                  <a:gd name="T18" fmla="*/ 6223 w 6223"/>
                  <a:gd name="T19" fmla="*/ 152 h 253"/>
                  <a:gd name="T20" fmla="*/ 6223 w 6223"/>
                  <a:gd name="T21" fmla="*/ 203 h 253"/>
                  <a:gd name="T22" fmla="*/ 6071 w 6223"/>
                  <a:gd name="T23" fmla="*/ 253 h 253"/>
                  <a:gd name="T24" fmla="*/ 6071 w 6223"/>
                  <a:gd name="T25" fmla="*/ 253 h 253"/>
                  <a:gd name="T26" fmla="*/ 2934 w 6223"/>
                  <a:gd name="T27" fmla="*/ 152 h 253"/>
                  <a:gd name="T28" fmla="*/ 810 w 6223"/>
                  <a:gd name="T29" fmla="*/ 152 h 253"/>
                  <a:gd name="T30" fmla="*/ 0 w 6223"/>
                  <a:gd name="T31" fmla="*/ 1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23" h="253">
                    <a:moveTo>
                      <a:pt x="0" y="152"/>
                    </a:moveTo>
                    <a:lnTo>
                      <a:pt x="50" y="102"/>
                    </a:lnTo>
                    <a:lnTo>
                      <a:pt x="252" y="50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1821" y="50"/>
                    </a:lnTo>
                    <a:lnTo>
                      <a:pt x="4350" y="50"/>
                    </a:lnTo>
                    <a:lnTo>
                      <a:pt x="5969" y="102"/>
                    </a:lnTo>
                    <a:lnTo>
                      <a:pt x="5969" y="102"/>
                    </a:lnTo>
                    <a:lnTo>
                      <a:pt x="6223" y="152"/>
                    </a:lnTo>
                    <a:lnTo>
                      <a:pt x="6223" y="203"/>
                    </a:lnTo>
                    <a:lnTo>
                      <a:pt x="6071" y="253"/>
                    </a:lnTo>
                    <a:lnTo>
                      <a:pt x="6071" y="253"/>
                    </a:lnTo>
                    <a:lnTo>
                      <a:pt x="2934" y="152"/>
                    </a:lnTo>
                    <a:lnTo>
                      <a:pt x="81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662B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13"/>
              <p:cNvSpPr>
                <a:spLocks/>
              </p:cNvSpPr>
              <p:nvPr/>
            </p:nvSpPr>
            <p:spPr bwMode="auto">
              <a:xfrm>
                <a:off x="3823" y="2214"/>
                <a:ext cx="772" cy="25"/>
              </a:xfrm>
              <a:custGeom>
                <a:avLst/>
                <a:gdLst>
                  <a:gd name="T0" fmla="*/ 0 w 6173"/>
                  <a:gd name="T1" fmla="*/ 102 h 203"/>
                  <a:gd name="T2" fmla="*/ 51 w 6173"/>
                  <a:gd name="T3" fmla="*/ 102 h 203"/>
                  <a:gd name="T4" fmla="*/ 202 w 6173"/>
                  <a:gd name="T5" fmla="*/ 50 h 203"/>
                  <a:gd name="T6" fmla="*/ 506 w 6173"/>
                  <a:gd name="T7" fmla="*/ 0 h 203"/>
                  <a:gd name="T8" fmla="*/ 506 w 6173"/>
                  <a:gd name="T9" fmla="*/ 0 h 203"/>
                  <a:gd name="T10" fmla="*/ 1771 w 6173"/>
                  <a:gd name="T11" fmla="*/ 50 h 203"/>
                  <a:gd name="T12" fmla="*/ 4300 w 6173"/>
                  <a:gd name="T13" fmla="*/ 50 h 203"/>
                  <a:gd name="T14" fmla="*/ 5919 w 6173"/>
                  <a:gd name="T15" fmla="*/ 102 h 203"/>
                  <a:gd name="T16" fmla="*/ 5919 w 6173"/>
                  <a:gd name="T17" fmla="*/ 102 h 203"/>
                  <a:gd name="T18" fmla="*/ 6173 w 6173"/>
                  <a:gd name="T19" fmla="*/ 152 h 203"/>
                  <a:gd name="T20" fmla="*/ 6173 w 6173"/>
                  <a:gd name="T21" fmla="*/ 203 h 203"/>
                  <a:gd name="T22" fmla="*/ 5970 w 6173"/>
                  <a:gd name="T23" fmla="*/ 203 h 203"/>
                  <a:gd name="T24" fmla="*/ 5970 w 6173"/>
                  <a:gd name="T25" fmla="*/ 203 h 203"/>
                  <a:gd name="T26" fmla="*/ 3390 w 6173"/>
                  <a:gd name="T27" fmla="*/ 152 h 203"/>
                  <a:gd name="T28" fmla="*/ 1012 w 6173"/>
                  <a:gd name="T29" fmla="*/ 102 h 203"/>
                  <a:gd name="T30" fmla="*/ 0 w 6173"/>
                  <a:gd name="T31" fmla="*/ 1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73" h="203">
                    <a:moveTo>
                      <a:pt x="0" y="102"/>
                    </a:moveTo>
                    <a:lnTo>
                      <a:pt x="51" y="102"/>
                    </a:lnTo>
                    <a:lnTo>
                      <a:pt x="202" y="5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1771" y="50"/>
                    </a:lnTo>
                    <a:lnTo>
                      <a:pt x="4300" y="50"/>
                    </a:lnTo>
                    <a:lnTo>
                      <a:pt x="5919" y="102"/>
                    </a:lnTo>
                    <a:lnTo>
                      <a:pt x="5919" y="102"/>
                    </a:lnTo>
                    <a:lnTo>
                      <a:pt x="6173" y="152"/>
                    </a:lnTo>
                    <a:lnTo>
                      <a:pt x="6173" y="203"/>
                    </a:lnTo>
                    <a:lnTo>
                      <a:pt x="5970" y="203"/>
                    </a:lnTo>
                    <a:lnTo>
                      <a:pt x="5970" y="203"/>
                    </a:lnTo>
                    <a:lnTo>
                      <a:pt x="3390" y="152"/>
                    </a:lnTo>
                    <a:lnTo>
                      <a:pt x="101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7235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14"/>
              <p:cNvSpPr>
                <a:spLocks/>
              </p:cNvSpPr>
              <p:nvPr/>
            </p:nvSpPr>
            <p:spPr bwMode="auto">
              <a:xfrm>
                <a:off x="3836" y="2214"/>
                <a:ext cx="759" cy="19"/>
              </a:xfrm>
              <a:custGeom>
                <a:avLst/>
                <a:gdLst>
                  <a:gd name="T0" fmla="*/ 0 w 6072"/>
                  <a:gd name="T1" fmla="*/ 102 h 152"/>
                  <a:gd name="T2" fmla="*/ 0 w 6072"/>
                  <a:gd name="T3" fmla="*/ 102 h 152"/>
                  <a:gd name="T4" fmla="*/ 153 w 6072"/>
                  <a:gd name="T5" fmla="*/ 50 h 152"/>
                  <a:gd name="T6" fmla="*/ 405 w 6072"/>
                  <a:gd name="T7" fmla="*/ 0 h 152"/>
                  <a:gd name="T8" fmla="*/ 405 w 6072"/>
                  <a:gd name="T9" fmla="*/ 0 h 152"/>
                  <a:gd name="T10" fmla="*/ 1670 w 6072"/>
                  <a:gd name="T11" fmla="*/ 50 h 152"/>
                  <a:gd name="T12" fmla="*/ 4199 w 6072"/>
                  <a:gd name="T13" fmla="*/ 50 h 152"/>
                  <a:gd name="T14" fmla="*/ 5818 w 6072"/>
                  <a:gd name="T15" fmla="*/ 102 h 152"/>
                  <a:gd name="T16" fmla="*/ 5818 w 6072"/>
                  <a:gd name="T17" fmla="*/ 102 h 152"/>
                  <a:gd name="T18" fmla="*/ 6072 w 6072"/>
                  <a:gd name="T19" fmla="*/ 152 h 152"/>
                  <a:gd name="T20" fmla="*/ 6072 w 6072"/>
                  <a:gd name="T21" fmla="*/ 152 h 152"/>
                  <a:gd name="T22" fmla="*/ 5869 w 6072"/>
                  <a:gd name="T23" fmla="*/ 152 h 152"/>
                  <a:gd name="T24" fmla="*/ 5869 w 6072"/>
                  <a:gd name="T25" fmla="*/ 152 h 152"/>
                  <a:gd name="T26" fmla="*/ 3795 w 6072"/>
                  <a:gd name="T27" fmla="*/ 152 h 152"/>
                  <a:gd name="T28" fmla="*/ 1215 w 6072"/>
                  <a:gd name="T29" fmla="*/ 102 h 152"/>
                  <a:gd name="T30" fmla="*/ 0 w 6072"/>
                  <a:gd name="T31" fmla="*/ 10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72" h="152">
                    <a:moveTo>
                      <a:pt x="0" y="102"/>
                    </a:moveTo>
                    <a:lnTo>
                      <a:pt x="0" y="102"/>
                    </a:lnTo>
                    <a:lnTo>
                      <a:pt x="153" y="5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1670" y="50"/>
                    </a:lnTo>
                    <a:lnTo>
                      <a:pt x="4199" y="50"/>
                    </a:lnTo>
                    <a:lnTo>
                      <a:pt x="5818" y="102"/>
                    </a:lnTo>
                    <a:lnTo>
                      <a:pt x="5818" y="102"/>
                    </a:lnTo>
                    <a:lnTo>
                      <a:pt x="6072" y="152"/>
                    </a:lnTo>
                    <a:lnTo>
                      <a:pt x="6072" y="152"/>
                    </a:lnTo>
                    <a:lnTo>
                      <a:pt x="5869" y="152"/>
                    </a:lnTo>
                    <a:lnTo>
                      <a:pt x="5869" y="152"/>
                    </a:lnTo>
                    <a:lnTo>
                      <a:pt x="3795" y="152"/>
                    </a:lnTo>
                    <a:lnTo>
                      <a:pt x="1215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7F3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15"/>
              <p:cNvSpPr>
                <a:spLocks/>
              </p:cNvSpPr>
              <p:nvPr/>
            </p:nvSpPr>
            <p:spPr bwMode="auto">
              <a:xfrm>
                <a:off x="3779" y="2233"/>
                <a:ext cx="860" cy="708"/>
              </a:xfrm>
              <a:custGeom>
                <a:avLst/>
                <a:gdLst>
                  <a:gd name="T0" fmla="*/ 304 w 6881"/>
                  <a:gd name="T1" fmla="*/ 5010 h 5669"/>
                  <a:gd name="T2" fmla="*/ 304 w 6881"/>
                  <a:gd name="T3" fmla="*/ 5264 h 5669"/>
                  <a:gd name="T4" fmla="*/ 405 w 6881"/>
                  <a:gd name="T5" fmla="*/ 5415 h 5669"/>
                  <a:gd name="T6" fmla="*/ 658 w 6881"/>
                  <a:gd name="T7" fmla="*/ 5516 h 5669"/>
                  <a:gd name="T8" fmla="*/ 658 w 6881"/>
                  <a:gd name="T9" fmla="*/ 5516 h 5669"/>
                  <a:gd name="T10" fmla="*/ 1620 w 6881"/>
                  <a:gd name="T11" fmla="*/ 5567 h 5669"/>
                  <a:gd name="T12" fmla="*/ 3136 w 6881"/>
                  <a:gd name="T13" fmla="*/ 5617 h 5669"/>
                  <a:gd name="T14" fmla="*/ 3896 w 6881"/>
                  <a:gd name="T15" fmla="*/ 5669 h 5669"/>
                  <a:gd name="T16" fmla="*/ 3896 w 6881"/>
                  <a:gd name="T17" fmla="*/ 5669 h 5669"/>
                  <a:gd name="T18" fmla="*/ 4351 w 6881"/>
                  <a:gd name="T19" fmla="*/ 5669 h 5669"/>
                  <a:gd name="T20" fmla="*/ 5009 w 6881"/>
                  <a:gd name="T21" fmla="*/ 5567 h 5669"/>
                  <a:gd name="T22" fmla="*/ 5666 w 6881"/>
                  <a:gd name="T23" fmla="*/ 5415 h 5669"/>
                  <a:gd name="T24" fmla="*/ 6273 w 6881"/>
                  <a:gd name="T25" fmla="*/ 5264 h 5669"/>
                  <a:gd name="T26" fmla="*/ 6678 w 6881"/>
                  <a:gd name="T27" fmla="*/ 5111 h 5669"/>
                  <a:gd name="T28" fmla="*/ 6881 w 6881"/>
                  <a:gd name="T29" fmla="*/ 5061 h 5669"/>
                  <a:gd name="T30" fmla="*/ 6881 w 6881"/>
                  <a:gd name="T31" fmla="*/ 5061 h 5669"/>
                  <a:gd name="T32" fmla="*/ 6881 w 6881"/>
                  <a:gd name="T33" fmla="*/ 3896 h 5669"/>
                  <a:gd name="T34" fmla="*/ 6830 w 6881"/>
                  <a:gd name="T35" fmla="*/ 2074 h 5669"/>
                  <a:gd name="T36" fmla="*/ 6830 w 6881"/>
                  <a:gd name="T37" fmla="*/ 1113 h 5669"/>
                  <a:gd name="T38" fmla="*/ 6830 w 6881"/>
                  <a:gd name="T39" fmla="*/ 1113 h 5669"/>
                  <a:gd name="T40" fmla="*/ 6830 w 6881"/>
                  <a:gd name="T41" fmla="*/ 607 h 5669"/>
                  <a:gd name="T42" fmla="*/ 6830 w 6881"/>
                  <a:gd name="T43" fmla="*/ 303 h 5669"/>
                  <a:gd name="T44" fmla="*/ 6779 w 6881"/>
                  <a:gd name="T45" fmla="*/ 202 h 5669"/>
                  <a:gd name="T46" fmla="*/ 6779 w 6881"/>
                  <a:gd name="T47" fmla="*/ 202 h 5669"/>
                  <a:gd name="T48" fmla="*/ 5211 w 6881"/>
                  <a:gd name="T49" fmla="*/ 152 h 5669"/>
                  <a:gd name="T50" fmla="*/ 2429 w 6881"/>
                  <a:gd name="T51" fmla="*/ 51 h 5669"/>
                  <a:gd name="T52" fmla="*/ 759 w 6881"/>
                  <a:gd name="T53" fmla="*/ 0 h 5669"/>
                  <a:gd name="T54" fmla="*/ 759 w 6881"/>
                  <a:gd name="T55" fmla="*/ 0 h 5669"/>
                  <a:gd name="T56" fmla="*/ 253 w 6881"/>
                  <a:gd name="T57" fmla="*/ 51 h 5669"/>
                  <a:gd name="T58" fmla="*/ 50 w 6881"/>
                  <a:gd name="T59" fmla="*/ 202 h 5669"/>
                  <a:gd name="T60" fmla="*/ 0 w 6881"/>
                  <a:gd name="T61" fmla="*/ 456 h 5669"/>
                  <a:gd name="T62" fmla="*/ 0 w 6881"/>
                  <a:gd name="T63" fmla="*/ 456 h 5669"/>
                  <a:gd name="T64" fmla="*/ 50 w 6881"/>
                  <a:gd name="T65" fmla="*/ 2227 h 5669"/>
                  <a:gd name="T66" fmla="*/ 203 w 6881"/>
                  <a:gd name="T67" fmla="*/ 4049 h 5669"/>
                  <a:gd name="T68" fmla="*/ 304 w 6881"/>
                  <a:gd name="T69" fmla="*/ 5010 h 5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81" h="5669">
                    <a:moveTo>
                      <a:pt x="304" y="5010"/>
                    </a:moveTo>
                    <a:lnTo>
                      <a:pt x="304" y="5264"/>
                    </a:lnTo>
                    <a:lnTo>
                      <a:pt x="405" y="5415"/>
                    </a:lnTo>
                    <a:lnTo>
                      <a:pt x="658" y="5516"/>
                    </a:lnTo>
                    <a:lnTo>
                      <a:pt x="658" y="5516"/>
                    </a:lnTo>
                    <a:lnTo>
                      <a:pt x="1620" y="5567"/>
                    </a:lnTo>
                    <a:lnTo>
                      <a:pt x="3136" y="5617"/>
                    </a:lnTo>
                    <a:lnTo>
                      <a:pt x="3896" y="5669"/>
                    </a:lnTo>
                    <a:lnTo>
                      <a:pt x="3896" y="5669"/>
                    </a:lnTo>
                    <a:lnTo>
                      <a:pt x="4351" y="5669"/>
                    </a:lnTo>
                    <a:lnTo>
                      <a:pt x="5009" y="5567"/>
                    </a:lnTo>
                    <a:lnTo>
                      <a:pt x="5666" y="5415"/>
                    </a:lnTo>
                    <a:lnTo>
                      <a:pt x="6273" y="5264"/>
                    </a:lnTo>
                    <a:lnTo>
                      <a:pt x="6678" y="5111"/>
                    </a:lnTo>
                    <a:lnTo>
                      <a:pt x="6881" y="5061"/>
                    </a:lnTo>
                    <a:lnTo>
                      <a:pt x="6881" y="5061"/>
                    </a:lnTo>
                    <a:lnTo>
                      <a:pt x="6881" y="3896"/>
                    </a:lnTo>
                    <a:lnTo>
                      <a:pt x="6830" y="2074"/>
                    </a:lnTo>
                    <a:lnTo>
                      <a:pt x="6830" y="1113"/>
                    </a:lnTo>
                    <a:lnTo>
                      <a:pt x="6830" y="1113"/>
                    </a:lnTo>
                    <a:lnTo>
                      <a:pt x="6830" y="607"/>
                    </a:lnTo>
                    <a:lnTo>
                      <a:pt x="6830" y="303"/>
                    </a:lnTo>
                    <a:lnTo>
                      <a:pt x="6779" y="202"/>
                    </a:lnTo>
                    <a:lnTo>
                      <a:pt x="6779" y="202"/>
                    </a:lnTo>
                    <a:lnTo>
                      <a:pt x="5211" y="152"/>
                    </a:lnTo>
                    <a:lnTo>
                      <a:pt x="2429" y="51"/>
                    </a:lnTo>
                    <a:lnTo>
                      <a:pt x="759" y="0"/>
                    </a:lnTo>
                    <a:lnTo>
                      <a:pt x="759" y="0"/>
                    </a:lnTo>
                    <a:lnTo>
                      <a:pt x="253" y="51"/>
                    </a:lnTo>
                    <a:lnTo>
                      <a:pt x="50" y="20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50" y="2227"/>
                    </a:lnTo>
                    <a:lnTo>
                      <a:pt x="203" y="4049"/>
                    </a:lnTo>
                    <a:lnTo>
                      <a:pt x="304" y="5010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16"/>
              <p:cNvSpPr>
                <a:spLocks/>
              </p:cNvSpPr>
              <p:nvPr/>
            </p:nvSpPr>
            <p:spPr bwMode="auto">
              <a:xfrm>
                <a:off x="3779" y="2245"/>
                <a:ext cx="860" cy="696"/>
              </a:xfrm>
              <a:custGeom>
                <a:avLst/>
                <a:gdLst>
                  <a:gd name="T0" fmla="*/ 709 w 6881"/>
                  <a:gd name="T1" fmla="*/ 0 h 5568"/>
                  <a:gd name="T2" fmla="*/ 2378 w 6881"/>
                  <a:gd name="T3" fmla="*/ 51 h 5568"/>
                  <a:gd name="T4" fmla="*/ 5211 w 6881"/>
                  <a:gd name="T5" fmla="*/ 101 h 5568"/>
                  <a:gd name="T6" fmla="*/ 6779 w 6881"/>
                  <a:gd name="T7" fmla="*/ 152 h 5568"/>
                  <a:gd name="T8" fmla="*/ 6779 w 6881"/>
                  <a:gd name="T9" fmla="*/ 152 h 5568"/>
                  <a:gd name="T10" fmla="*/ 6830 w 6881"/>
                  <a:gd name="T11" fmla="*/ 253 h 5568"/>
                  <a:gd name="T12" fmla="*/ 6830 w 6881"/>
                  <a:gd name="T13" fmla="*/ 506 h 5568"/>
                  <a:gd name="T14" fmla="*/ 6830 w 6881"/>
                  <a:gd name="T15" fmla="*/ 1012 h 5568"/>
                  <a:gd name="T16" fmla="*/ 6830 w 6881"/>
                  <a:gd name="T17" fmla="*/ 1012 h 5568"/>
                  <a:gd name="T18" fmla="*/ 6830 w 6881"/>
                  <a:gd name="T19" fmla="*/ 1973 h 5568"/>
                  <a:gd name="T20" fmla="*/ 6881 w 6881"/>
                  <a:gd name="T21" fmla="*/ 3795 h 5568"/>
                  <a:gd name="T22" fmla="*/ 6881 w 6881"/>
                  <a:gd name="T23" fmla="*/ 4960 h 5568"/>
                  <a:gd name="T24" fmla="*/ 6881 w 6881"/>
                  <a:gd name="T25" fmla="*/ 4960 h 5568"/>
                  <a:gd name="T26" fmla="*/ 6628 w 6881"/>
                  <a:gd name="T27" fmla="*/ 5061 h 5568"/>
                  <a:gd name="T28" fmla="*/ 6021 w 6881"/>
                  <a:gd name="T29" fmla="*/ 5213 h 5568"/>
                  <a:gd name="T30" fmla="*/ 5261 w 6881"/>
                  <a:gd name="T31" fmla="*/ 5415 h 5568"/>
                  <a:gd name="T32" fmla="*/ 4503 w 6881"/>
                  <a:gd name="T33" fmla="*/ 5516 h 5568"/>
                  <a:gd name="T34" fmla="*/ 3896 w 6881"/>
                  <a:gd name="T35" fmla="*/ 5568 h 5568"/>
                  <a:gd name="T36" fmla="*/ 3896 w 6881"/>
                  <a:gd name="T37" fmla="*/ 5568 h 5568"/>
                  <a:gd name="T38" fmla="*/ 3136 w 6881"/>
                  <a:gd name="T39" fmla="*/ 5516 h 5568"/>
                  <a:gd name="T40" fmla="*/ 1620 w 6881"/>
                  <a:gd name="T41" fmla="*/ 5466 h 5568"/>
                  <a:gd name="T42" fmla="*/ 658 w 6881"/>
                  <a:gd name="T43" fmla="*/ 5415 h 5568"/>
                  <a:gd name="T44" fmla="*/ 658 w 6881"/>
                  <a:gd name="T45" fmla="*/ 5415 h 5568"/>
                  <a:gd name="T46" fmla="*/ 405 w 6881"/>
                  <a:gd name="T47" fmla="*/ 5314 h 5568"/>
                  <a:gd name="T48" fmla="*/ 304 w 6881"/>
                  <a:gd name="T49" fmla="*/ 5163 h 5568"/>
                  <a:gd name="T50" fmla="*/ 304 w 6881"/>
                  <a:gd name="T51" fmla="*/ 4909 h 5568"/>
                  <a:gd name="T52" fmla="*/ 304 w 6881"/>
                  <a:gd name="T53" fmla="*/ 4909 h 5568"/>
                  <a:gd name="T54" fmla="*/ 203 w 6881"/>
                  <a:gd name="T55" fmla="*/ 3948 h 5568"/>
                  <a:gd name="T56" fmla="*/ 50 w 6881"/>
                  <a:gd name="T57" fmla="*/ 2126 h 5568"/>
                  <a:gd name="T58" fmla="*/ 0 w 6881"/>
                  <a:gd name="T59" fmla="*/ 405 h 5568"/>
                  <a:gd name="T60" fmla="*/ 0 w 6881"/>
                  <a:gd name="T61" fmla="*/ 405 h 5568"/>
                  <a:gd name="T62" fmla="*/ 50 w 6881"/>
                  <a:gd name="T63" fmla="*/ 202 h 5568"/>
                  <a:gd name="T64" fmla="*/ 253 w 6881"/>
                  <a:gd name="T65" fmla="*/ 51 h 5568"/>
                  <a:gd name="T66" fmla="*/ 709 w 6881"/>
                  <a:gd name="T67" fmla="*/ 0 h 5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81" h="5568">
                    <a:moveTo>
                      <a:pt x="709" y="0"/>
                    </a:moveTo>
                    <a:lnTo>
                      <a:pt x="2378" y="51"/>
                    </a:lnTo>
                    <a:lnTo>
                      <a:pt x="5211" y="101"/>
                    </a:lnTo>
                    <a:lnTo>
                      <a:pt x="6779" y="152"/>
                    </a:lnTo>
                    <a:lnTo>
                      <a:pt x="6779" y="152"/>
                    </a:lnTo>
                    <a:lnTo>
                      <a:pt x="6830" y="253"/>
                    </a:lnTo>
                    <a:lnTo>
                      <a:pt x="6830" y="506"/>
                    </a:lnTo>
                    <a:lnTo>
                      <a:pt x="6830" y="1012"/>
                    </a:lnTo>
                    <a:lnTo>
                      <a:pt x="6830" y="1012"/>
                    </a:lnTo>
                    <a:lnTo>
                      <a:pt x="6830" y="1973"/>
                    </a:lnTo>
                    <a:lnTo>
                      <a:pt x="6881" y="3795"/>
                    </a:lnTo>
                    <a:lnTo>
                      <a:pt x="6881" y="4960"/>
                    </a:lnTo>
                    <a:lnTo>
                      <a:pt x="6881" y="4960"/>
                    </a:lnTo>
                    <a:lnTo>
                      <a:pt x="6628" y="5061"/>
                    </a:lnTo>
                    <a:lnTo>
                      <a:pt x="6021" y="5213"/>
                    </a:lnTo>
                    <a:lnTo>
                      <a:pt x="5261" y="5415"/>
                    </a:lnTo>
                    <a:lnTo>
                      <a:pt x="4503" y="5516"/>
                    </a:lnTo>
                    <a:lnTo>
                      <a:pt x="3896" y="5568"/>
                    </a:lnTo>
                    <a:lnTo>
                      <a:pt x="3896" y="5568"/>
                    </a:lnTo>
                    <a:lnTo>
                      <a:pt x="3136" y="5516"/>
                    </a:lnTo>
                    <a:lnTo>
                      <a:pt x="1620" y="5466"/>
                    </a:lnTo>
                    <a:lnTo>
                      <a:pt x="658" y="5415"/>
                    </a:lnTo>
                    <a:lnTo>
                      <a:pt x="658" y="5415"/>
                    </a:lnTo>
                    <a:lnTo>
                      <a:pt x="405" y="5314"/>
                    </a:lnTo>
                    <a:lnTo>
                      <a:pt x="304" y="5163"/>
                    </a:lnTo>
                    <a:lnTo>
                      <a:pt x="304" y="4909"/>
                    </a:lnTo>
                    <a:lnTo>
                      <a:pt x="304" y="4909"/>
                    </a:lnTo>
                    <a:lnTo>
                      <a:pt x="203" y="3948"/>
                    </a:lnTo>
                    <a:lnTo>
                      <a:pt x="50" y="2126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50" y="202"/>
                    </a:lnTo>
                    <a:lnTo>
                      <a:pt x="253" y="51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3A0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17"/>
              <p:cNvSpPr>
                <a:spLocks/>
              </p:cNvSpPr>
              <p:nvPr/>
            </p:nvSpPr>
            <p:spPr bwMode="auto">
              <a:xfrm>
                <a:off x="3779" y="2252"/>
                <a:ext cx="860" cy="689"/>
              </a:xfrm>
              <a:custGeom>
                <a:avLst/>
                <a:gdLst>
                  <a:gd name="T0" fmla="*/ 709 w 6881"/>
                  <a:gd name="T1" fmla="*/ 0 h 5517"/>
                  <a:gd name="T2" fmla="*/ 2378 w 6881"/>
                  <a:gd name="T3" fmla="*/ 50 h 5517"/>
                  <a:gd name="T4" fmla="*/ 5211 w 6881"/>
                  <a:gd name="T5" fmla="*/ 151 h 5517"/>
                  <a:gd name="T6" fmla="*/ 6729 w 6881"/>
                  <a:gd name="T7" fmla="*/ 151 h 5517"/>
                  <a:gd name="T8" fmla="*/ 6729 w 6881"/>
                  <a:gd name="T9" fmla="*/ 151 h 5517"/>
                  <a:gd name="T10" fmla="*/ 6830 w 6881"/>
                  <a:gd name="T11" fmla="*/ 253 h 5517"/>
                  <a:gd name="T12" fmla="*/ 6830 w 6881"/>
                  <a:gd name="T13" fmla="*/ 506 h 5517"/>
                  <a:gd name="T14" fmla="*/ 6830 w 6881"/>
                  <a:gd name="T15" fmla="*/ 961 h 5517"/>
                  <a:gd name="T16" fmla="*/ 6830 w 6881"/>
                  <a:gd name="T17" fmla="*/ 961 h 5517"/>
                  <a:gd name="T18" fmla="*/ 6830 w 6881"/>
                  <a:gd name="T19" fmla="*/ 1922 h 5517"/>
                  <a:gd name="T20" fmla="*/ 6881 w 6881"/>
                  <a:gd name="T21" fmla="*/ 3744 h 5517"/>
                  <a:gd name="T22" fmla="*/ 6881 w 6881"/>
                  <a:gd name="T23" fmla="*/ 4909 h 5517"/>
                  <a:gd name="T24" fmla="*/ 6881 w 6881"/>
                  <a:gd name="T25" fmla="*/ 4909 h 5517"/>
                  <a:gd name="T26" fmla="*/ 6628 w 6881"/>
                  <a:gd name="T27" fmla="*/ 5010 h 5517"/>
                  <a:gd name="T28" fmla="*/ 6021 w 6881"/>
                  <a:gd name="T29" fmla="*/ 5162 h 5517"/>
                  <a:gd name="T30" fmla="*/ 5261 w 6881"/>
                  <a:gd name="T31" fmla="*/ 5364 h 5517"/>
                  <a:gd name="T32" fmla="*/ 4503 w 6881"/>
                  <a:gd name="T33" fmla="*/ 5465 h 5517"/>
                  <a:gd name="T34" fmla="*/ 3896 w 6881"/>
                  <a:gd name="T35" fmla="*/ 5517 h 5517"/>
                  <a:gd name="T36" fmla="*/ 3896 w 6881"/>
                  <a:gd name="T37" fmla="*/ 5517 h 5517"/>
                  <a:gd name="T38" fmla="*/ 3136 w 6881"/>
                  <a:gd name="T39" fmla="*/ 5465 h 5517"/>
                  <a:gd name="T40" fmla="*/ 1620 w 6881"/>
                  <a:gd name="T41" fmla="*/ 5415 h 5517"/>
                  <a:gd name="T42" fmla="*/ 658 w 6881"/>
                  <a:gd name="T43" fmla="*/ 5364 h 5517"/>
                  <a:gd name="T44" fmla="*/ 658 w 6881"/>
                  <a:gd name="T45" fmla="*/ 5364 h 5517"/>
                  <a:gd name="T46" fmla="*/ 405 w 6881"/>
                  <a:gd name="T47" fmla="*/ 5263 h 5517"/>
                  <a:gd name="T48" fmla="*/ 304 w 6881"/>
                  <a:gd name="T49" fmla="*/ 5112 h 5517"/>
                  <a:gd name="T50" fmla="*/ 304 w 6881"/>
                  <a:gd name="T51" fmla="*/ 4858 h 5517"/>
                  <a:gd name="T52" fmla="*/ 304 w 6881"/>
                  <a:gd name="T53" fmla="*/ 4858 h 5517"/>
                  <a:gd name="T54" fmla="*/ 203 w 6881"/>
                  <a:gd name="T55" fmla="*/ 3897 h 5517"/>
                  <a:gd name="T56" fmla="*/ 50 w 6881"/>
                  <a:gd name="T57" fmla="*/ 2125 h 5517"/>
                  <a:gd name="T58" fmla="*/ 0 w 6881"/>
                  <a:gd name="T59" fmla="*/ 405 h 5517"/>
                  <a:gd name="T60" fmla="*/ 0 w 6881"/>
                  <a:gd name="T61" fmla="*/ 405 h 5517"/>
                  <a:gd name="T62" fmla="*/ 50 w 6881"/>
                  <a:gd name="T63" fmla="*/ 202 h 5517"/>
                  <a:gd name="T64" fmla="*/ 253 w 6881"/>
                  <a:gd name="T65" fmla="*/ 50 h 5517"/>
                  <a:gd name="T66" fmla="*/ 709 w 6881"/>
                  <a:gd name="T67" fmla="*/ 0 h 5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81" h="5517">
                    <a:moveTo>
                      <a:pt x="709" y="0"/>
                    </a:moveTo>
                    <a:lnTo>
                      <a:pt x="2378" y="50"/>
                    </a:lnTo>
                    <a:lnTo>
                      <a:pt x="5211" y="151"/>
                    </a:lnTo>
                    <a:lnTo>
                      <a:pt x="6729" y="151"/>
                    </a:lnTo>
                    <a:lnTo>
                      <a:pt x="6729" y="151"/>
                    </a:lnTo>
                    <a:lnTo>
                      <a:pt x="6830" y="253"/>
                    </a:lnTo>
                    <a:lnTo>
                      <a:pt x="6830" y="506"/>
                    </a:lnTo>
                    <a:lnTo>
                      <a:pt x="6830" y="961"/>
                    </a:lnTo>
                    <a:lnTo>
                      <a:pt x="6830" y="961"/>
                    </a:lnTo>
                    <a:lnTo>
                      <a:pt x="6830" y="1922"/>
                    </a:lnTo>
                    <a:lnTo>
                      <a:pt x="6881" y="3744"/>
                    </a:lnTo>
                    <a:lnTo>
                      <a:pt x="6881" y="4909"/>
                    </a:lnTo>
                    <a:lnTo>
                      <a:pt x="6881" y="4909"/>
                    </a:lnTo>
                    <a:lnTo>
                      <a:pt x="6628" y="5010"/>
                    </a:lnTo>
                    <a:lnTo>
                      <a:pt x="6021" y="5162"/>
                    </a:lnTo>
                    <a:lnTo>
                      <a:pt x="5261" y="5364"/>
                    </a:lnTo>
                    <a:lnTo>
                      <a:pt x="4503" y="5465"/>
                    </a:lnTo>
                    <a:lnTo>
                      <a:pt x="3896" y="5517"/>
                    </a:lnTo>
                    <a:lnTo>
                      <a:pt x="3896" y="5517"/>
                    </a:lnTo>
                    <a:lnTo>
                      <a:pt x="3136" y="5465"/>
                    </a:lnTo>
                    <a:lnTo>
                      <a:pt x="1620" y="5415"/>
                    </a:lnTo>
                    <a:lnTo>
                      <a:pt x="658" y="5364"/>
                    </a:lnTo>
                    <a:lnTo>
                      <a:pt x="658" y="5364"/>
                    </a:lnTo>
                    <a:lnTo>
                      <a:pt x="405" y="5263"/>
                    </a:lnTo>
                    <a:lnTo>
                      <a:pt x="304" y="5112"/>
                    </a:lnTo>
                    <a:lnTo>
                      <a:pt x="304" y="4858"/>
                    </a:lnTo>
                    <a:lnTo>
                      <a:pt x="304" y="4858"/>
                    </a:lnTo>
                    <a:lnTo>
                      <a:pt x="203" y="3897"/>
                    </a:lnTo>
                    <a:lnTo>
                      <a:pt x="50" y="2125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50" y="202"/>
                    </a:lnTo>
                    <a:lnTo>
                      <a:pt x="253" y="50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350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18"/>
              <p:cNvSpPr>
                <a:spLocks/>
              </p:cNvSpPr>
              <p:nvPr/>
            </p:nvSpPr>
            <p:spPr bwMode="auto">
              <a:xfrm>
                <a:off x="3779" y="2258"/>
                <a:ext cx="860" cy="683"/>
              </a:xfrm>
              <a:custGeom>
                <a:avLst/>
                <a:gdLst>
                  <a:gd name="T0" fmla="*/ 709 w 6881"/>
                  <a:gd name="T1" fmla="*/ 0 h 5467"/>
                  <a:gd name="T2" fmla="*/ 2378 w 6881"/>
                  <a:gd name="T3" fmla="*/ 51 h 5467"/>
                  <a:gd name="T4" fmla="*/ 5160 w 6881"/>
                  <a:gd name="T5" fmla="*/ 152 h 5467"/>
                  <a:gd name="T6" fmla="*/ 6729 w 6881"/>
                  <a:gd name="T7" fmla="*/ 203 h 5467"/>
                  <a:gd name="T8" fmla="*/ 6729 w 6881"/>
                  <a:gd name="T9" fmla="*/ 203 h 5467"/>
                  <a:gd name="T10" fmla="*/ 6779 w 6881"/>
                  <a:gd name="T11" fmla="*/ 254 h 5467"/>
                  <a:gd name="T12" fmla="*/ 6830 w 6881"/>
                  <a:gd name="T13" fmla="*/ 456 h 5467"/>
                  <a:gd name="T14" fmla="*/ 6830 w 6881"/>
                  <a:gd name="T15" fmla="*/ 911 h 5467"/>
                  <a:gd name="T16" fmla="*/ 6830 w 6881"/>
                  <a:gd name="T17" fmla="*/ 911 h 5467"/>
                  <a:gd name="T18" fmla="*/ 6830 w 6881"/>
                  <a:gd name="T19" fmla="*/ 1872 h 5467"/>
                  <a:gd name="T20" fmla="*/ 6881 w 6881"/>
                  <a:gd name="T21" fmla="*/ 3694 h 5467"/>
                  <a:gd name="T22" fmla="*/ 6881 w 6881"/>
                  <a:gd name="T23" fmla="*/ 4859 h 5467"/>
                  <a:gd name="T24" fmla="*/ 6881 w 6881"/>
                  <a:gd name="T25" fmla="*/ 4859 h 5467"/>
                  <a:gd name="T26" fmla="*/ 6628 w 6881"/>
                  <a:gd name="T27" fmla="*/ 4960 h 5467"/>
                  <a:gd name="T28" fmla="*/ 6021 w 6881"/>
                  <a:gd name="T29" fmla="*/ 5112 h 5467"/>
                  <a:gd name="T30" fmla="*/ 5261 w 6881"/>
                  <a:gd name="T31" fmla="*/ 5314 h 5467"/>
                  <a:gd name="T32" fmla="*/ 4503 w 6881"/>
                  <a:gd name="T33" fmla="*/ 5415 h 5467"/>
                  <a:gd name="T34" fmla="*/ 3896 w 6881"/>
                  <a:gd name="T35" fmla="*/ 5467 h 5467"/>
                  <a:gd name="T36" fmla="*/ 3896 w 6881"/>
                  <a:gd name="T37" fmla="*/ 5467 h 5467"/>
                  <a:gd name="T38" fmla="*/ 3136 w 6881"/>
                  <a:gd name="T39" fmla="*/ 5415 h 5467"/>
                  <a:gd name="T40" fmla="*/ 1620 w 6881"/>
                  <a:gd name="T41" fmla="*/ 5365 h 5467"/>
                  <a:gd name="T42" fmla="*/ 658 w 6881"/>
                  <a:gd name="T43" fmla="*/ 5314 h 5467"/>
                  <a:gd name="T44" fmla="*/ 658 w 6881"/>
                  <a:gd name="T45" fmla="*/ 5314 h 5467"/>
                  <a:gd name="T46" fmla="*/ 405 w 6881"/>
                  <a:gd name="T47" fmla="*/ 5213 h 5467"/>
                  <a:gd name="T48" fmla="*/ 304 w 6881"/>
                  <a:gd name="T49" fmla="*/ 5062 h 5467"/>
                  <a:gd name="T50" fmla="*/ 304 w 6881"/>
                  <a:gd name="T51" fmla="*/ 4808 h 5467"/>
                  <a:gd name="T52" fmla="*/ 304 w 6881"/>
                  <a:gd name="T53" fmla="*/ 4808 h 5467"/>
                  <a:gd name="T54" fmla="*/ 203 w 6881"/>
                  <a:gd name="T55" fmla="*/ 3847 h 5467"/>
                  <a:gd name="T56" fmla="*/ 50 w 6881"/>
                  <a:gd name="T57" fmla="*/ 2075 h 5467"/>
                  <a:gd name="T58" fmla="*/ 0 w 6881"/>
                  <a:gd name="T59" fmla="*/ 355 h 5467"/>
                  <a:gd name="T60" fmla="*/ 0 w 6881"/>
                  <a:gd name="T61" fmla="*/ 355 h 5467"/>
                  <a:gd name="T62" fmla="*/ 0 w 6881"/>
                  <a:gd name="T63" fmla="*/ 203 h 5467"/>
                  <a:gd name="T64" fmla="*/ 253 w 6881"/>
                  <a:gd name="T65" fmla="*/ 51 h 5467"/>
                  <a:gd name="T66" fmla="*/ 709 w 6881"/>
                  <a:gd name="T67" fmla="*/ 0 h 5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81" h="5467">
                    <a:moveTo>
                      <a:pt x="709" y="0"/>
                    </a:moveTo>
                    <a:lnTo>
                      <a:pt x="2378" y="51"/>
                    </a:lnTo>
                    <a:lnTo>
                      <a:pt x="5160" y="152"/>
                    </a:lnTo>
                    <a:lnTo>
                      <a:pt x="6729" y="203"/>
                    </a:lnTo>
                    <a:lnTo>
                      <a:pt x="6729" y="203"/>
                    </a:lnTo>
                    <a:lnTo>
                      <a:pt x="6779" y="254"/>
                    </a:lnTo>
                    <a:lnTo>
                      <a:pt x="6830" y="456"/>
                    </a:lnTo>
                    <a:lnTo>
                      <a:pt x="6830" y="911"/>
                    </a:lnTo>
                    <a:lnTo>
                      <a:pt x="6830" y="911"/>
                    </a:lnTo>
                    <a:lnTo>
                      <a:pt x="6830" y="1872"/>
                    </a:lnTo>
                    <a:lnTo>
                      <a:pt x="6881" y="3694"/>
                    </a:lnTo>
                    <a:lnTo>
                      <a:pt x="6881" y="4859"/>
                    </a:lnTo>
                    <a:lnTo>
                      <a:pt x="6881" y="4859"/>
                    </a:lnTo>
                    <a:lnTo>
                      <a:pt x="6628" y="4960"/>
                    </a:lnTo>
                    <a:lnTo>
                      <a:pt x="6021" y="5112"/>
                    </a:lnTo>
                    <a:lnTo>
                      <a:pt x="5261" y="5314"/>
                    </a:lnTo>
                    <a:lnTo>
                      <a:pt x="4503" y="5415"/>
                    </a:lnTo>
                    <a:lnTo>
                      <a:pt x="3896" y="5467"/>
                    </a:lnTo>
                    <a:lnTo>
                      <a:pt x="3896" y="5467"/>
                    </a:lnTo>
                    <a:lnTo>
                      <a:pt x="3136" y="5415"/>
                    </a:lnTo>
                    <a:lnTo>
                      <a:pt x="1620" y="5365"/>
                    </a:lnTo>
                    <a:lnTo>
                      <a:pt x="658" y="5314"/>
                    </a:lnTo>
                    <a:lnTo>
                      <a:pt x="658" y="5314"/>
                    </a:lnTo>
                    <a:lnTo>
                      <a:pt x="405" y="5213"/>
                    </a:lnTo>
                    <a:lnTo>
                      <a:pt x="304" y="5062"/>
                    </a:lnTo>
                    <a:lnTo>
                      <a:pt x="304" y="4808"/>
                    </a:lnTo>
                    <a:lnTo>
                      <a:pt x="304" y="4808"/>
                    </a:lnTo>
                    <a:lnTo>
                      <a:pt x="203" y="3847"/>
                    </a:lnTo>
                    <a:lnTo>
                      <a:pt x="50" y="207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203"/>
                    </a:lnTo>
                    <a:lnTo>
                      <a:pt x="253" y="51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19"/>
              <p:cNvSpPr>
                <a:spLocks/>
              </p:cNvSpPr>
              <p:nvPr/>
            </p:nvSpPr>
            <p:spPr bwMode="auto">
              <a:xfrm>
                <a:off x="3779" y="2271"/>
                <a:ext cx="860" cy="670"/>
              </a:xfrm>
              <a:custGeom>
                <a:avLst/>
                <a:gdLst>
                  <a:gd name="T0" fmla="*/ 709 w 6881"/>
                  <a:gd name="T1" fmla="*/ 0 h 5366"/>
                  <a:gd name="T2" fmla="*/ 2378 w 6881"/>
                  <a:gd name="T3" fmla="*/ 51 h 5366"/>
                  <a:gd name="T4" fmla="*/ 5160 w 6881"/>
                  <a:gd name="T5" fmla="*/ 102 h 5366"/>
                  <a:gd name="T6" fmla="*/ 6729 w 6881"/>
                  <a:gd name="T7" fmla="*/ 153 h 5366"/>
                  <a:gd name="T8" fmla="*/ 6729 w 6881"/>
                  <a:gd name="T9" fmla="*/ 153 h 5366"/>
                  <a:gd name="T10" fmla="*/ 6779 w 6881"/>
                  <a:gd name="T11" fmla="*/ 203 h 5366"/>
                  <a:gd name="T12" fmla="*/ 6830 w 6881"/>
                  <a:gd name="T13" fmla="*/ 355 h 5366"/>
                  <a:gd name="T14" fmla="*/ 6830 w 6881"/>
                  <a:gd name="T15" fmla="*/ 810 h 5366"/>
                  <a:gd name="T16" fmla="*/ 6830 w 6881"/>
                  <a:gd name="T17" fmla="*/ 810 h 5366"/>
                  <a:gd name="T18" fmla="*/ 6830 w 6881"/>
                  <a:gd name="T19" fmla="*/ 1771 h 5366"/>
                  <a:gd name="T20" fmla="*/ 6881 w 6881"/>
                  <a:gd name="T21" fmla="*/ 3593 h 5366"/>
                  <a:gd name="T22" fmla="*/ 6881 w 6881"/>
                  <a:gd name="T23" fmla="*/ 4758 h 5366"/>
                  <a:gd name="T24" fmla="*/ 6881 w 6881"/>
                  <a:gd name="T25" fmla="*/ 4758 h 5366"/>
                  <a:gd name="T26" fmla="*/ 6628 w 6881"/>
                  <a:gd name="T27" fmla="*/ 4859 h 5366"/>
                  <a:gd name="T28" fmla="*/ 6021 w 6881"/>
                  <a:gd name="T29" fmla="*/ 5011 h 5366"/>
                  <a:gd name="T30" fmla="*/ 5261 w 6881"/>
                  <a:gd name="T31" fmla="*/ 5213 h 5366"/>
                  <a:gd name="T32" fmla="*/ 4503 w 6881"/>
                  <a:gd name="T33" fmla="*/ 5314 h 5366"/>
                  <a:gd name="T34" fmla="*/ 3896 w 6881"/>
                  <a:gd name="T35" fmla="*/ 5366 h 5366"/>
                  <a:gd name="T36" fmla="*/ 3896 w 6881"/>
                  <a:gd name="T37" fmla="*/ 5366 h 5366"/>
                  <a:gd name="T38" fmla="*/ 3136 w 6881"/>
                  <a:gd name="T39" fmla="*/ 5314 h 5366"/>
                  <a:gd name="T40" fmla="*/ 1620 w 6881"/>
                  <a:gd name="T41" fmla="*/ 5264 h 5366"/>
                  <a:gd name="T42" fmla="*/ 658 w 6881"/>
                  <a:gd name="T43" fmla="*/ 5213 h 5366"/>
                  <a:gd name="T44" fmla="*/ 658 w 6881"/>
                  <a:gd name="T45" fmla="*/ 5213 h 5366"/>
                  <a:gd name="T46" fmla="*/ 405 w 6881"/>
                  <a:gd name="T47" fmla="*/ 5112 h 5366"/>
                  <a:gd name="T48" fmla="*/ 304 w 6881"/>
                  <a:gd name="T49" fmla="*/ 4961 h 5366"/>
                  <a:gd name="T50" fmla="*/ 304 w 6881"/>
                  <a:gd name="T51" fmla="*/ 4707 h 5366"/>
                  <a:gd name="T52" fmla="*/ 304 w 6881"/>
                  <a:gd name="T53" fmla="*/ 4707 h 5366"/>
                  <a:gd name="T54" fmla="*/ 203 w 6881"/>
                  <a:gd name="T55" fmla="*/ 3796 h 5366"/>
                  <a:gd name="T56" fmla="*/ 50 w 6881"/>
                  <a:gd name="T57" fmla="*/ 2025 h 5366"/>
                  <a:gd name="T58" fmla="*/ 0 w 6881"/>
                  <a:gd name="T59" fmla="*/ 304 h 5366"/>
                  <a:gd name="T60" fmla="*/ 0 w 6881"/>
                  <a:gd name="T61" fmla="*/ 304 h 5366"/>
                  <a:gd name="T62" fmla="*/ 0 w 6881"/>
                  <a:gd name="T63" fmla="*/ 153 h 5366"/>
                  <a:gd name="T64" fmla="*/ 203 w 6881"/>
                  <a:gd name="T65" fmla="*/ 51 h 5366"/>
                  <a:gd name="T66" fmla="*/ 709 w 6881"/>
                  <a:gd name="T67" fmla="*/ 0 h 5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81" h="5366">
                    <a:moveTo>
                      <a:pt x="709" y="0"/>
                    </a:moveTo>
                    <a:lnTo>
                      <a:pt x="2378" y="51"/>
                    </a:lnTo>
                    <a:lnTo>
                      <a:pt x="5160" y="102"/>
                    </a:lnTo>
                    <a:lnTo>
                      <a:pt x="6729" y="153"/>
                    </a:lnTo>
                    <a:lnTo>
                      <a:pt x="6729" y="153"/>
                    </a:lnTo>
                    <a:lnTo>
                      <a:pt x="6779" y="203"/>
                    </a:lnTo>
                    <a:lnTo>
                      <a:pt x="6830" y="355"/>
                    </a:lnTo>
                    <a:lnTo>
                      <a:pt x="6830" y="810"/>
                    </a:lnTo>
                    <a:lnTo>
                      <a:pt x="6830" y="810"/>
                    </a:lnTo>
                    <a:lnTo>
                      <a:pt x="6830" y="1771"/>
                    </a:lnTo>
                    <a:lnTo>
                      <a:pt x="6881" y="3593"/>
                    </a:lnTo>
                    <a:lnTo>
                      <a:pt x="6881" y="4758"/>
                    </a:lnTo>
                    <a:lnTo>
                      <a:pt x="6881" y="4758"/>
                    </a:lnTo>
                    <a:lnTo>
                      <a:pt x="6628" y="4859"/>
                    </a:lnTo>
                    <a:lnTo>
                      <a:pt x="6021" y="5011"/>
                    </a:lnTo>
                    <a:lnTo>
                      <a:pt x="5261" y="5213"/>
                    </a:lnTo>
                    <a:lnTo>
                      <a:pt x="4503" y="5314"/>
                    </a:lnTo>
                    <a:lnTo>
                      <a:pt x="3896" y="5366"/>
                    </a:lnTo>
                    <a:lnTo>
                      <a:pt x="3896" y="5366"/>
                    </a:lnTo>
                    <a:lnTo>
                      <a:pt x="3136" y="5314"/>
                    </a:lnTo>
                    <a:lnTo>
                      <a:pt x="1620" y="5264"/>
                    </a:lnTo>
                    <a:lnTo>
                      <a:pt x="658" y="5213"/>
                    </a:lnTo>
                    <a:lnTo>
                      <a:pt x="658" y="5213"/>
                    </a:lnTo>
                    <a:lnTo>
                      <a:pt x="405" y="5112"/>
                    </a:lnTo>
                    <a:lnTo>
                      <a:pt x="304" y="4961"/>
                    </a:lnTo>
                    <a:lnTo>
                      <a:pt x="304" y="4707"/>
                    </a:lnTo>
                    <a:lnTo>
                      <a:pt x="304" y="4707"/>
                    </a:lnTo>
                    <a:lnTo>
                      <a:pt x="203" y="3796"/>
                    </a:lnTo>
                    <a:lnTo>
                      <a:pt x="50" y="2025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153"/>
                    </a:lnTo>
                    <a:lnTo>
                      <a:pt x="203" y="51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20"/>
              <p:cNvSpPr>
                <a:spLocks/>
              </p:cNvSpPr>
              <p:nvPr/>
            </p:nvSpPr>
            <p:spPr bwMode="auto">
              <a:xfrm>
                <a:off x="3779" y="2277"/>
                <a:ext cx="860" cy="664"/>
              </a:xfrm>
              <a:custGeom>
                <a:avLst/>
                <a:gdLst>
                  <a:gd name="T0" fmla="*/ 304 w 6881"/>
                  <a:gd name="T1" fmla="*/ 4656 h 5315"/>
                  <a:gd name="T2" fmla="*/ 304 w 6881"/>
                  <a:gd name="T3" fmla="*/ 4910 h 5315"/>
                  <a:gd name="T4" fmla="*/ 405 w 6881"/>
                  <a:gd name="T5" fmla="*/ 5061 h 5315"/>
                  <a:gd name="T6" fmla="*/ 658 w 6881"/>
                  <a:gd name="T7" fmla="*/ 5162 h 5315"/>
                  <a:gd name="T8" fmla="*/ 658 w 6881"/>
                  <a:gd name="T9" fmla="*/ 5162 h 5315"/>
                  <a:gd name="T10" fmla="*/ 1620 w 6881"/>
                  <a:gd name="T11" fmla="*/ 5213 h 5315"/>
                  <a:gd name="T12" fmla="*/ 3136 w 6881"/>
                  <a:gd name="T13" fmla="*/ 5263 h 5315"/>
                  <a:gd name="T14" fmla="*/ 3896 w 6881"/>
                  <a:gd name="T15" fmla="*/ 5315 h 5315"/>
                  <a:gd name="T16" fmla="*/ 3896 w 6881"/>
                  <a:gd name="T17" fmla="*/ 5315 h 5315"/>
                  <a:gd name="T18" fmla="*/ 4351 w 6881"/>
                  <a:gd name="T19" fmla="*/ 5315 h 5315"/>
                  <a:gd name="T20" fmla="*/ 5009 w 6881"/>
                  <a:gd name="T21" fmla="*/ 5213 h 5315"/>
                  <a:gd name="T22" fmla="*/ 5666 w 6881"/>
                  <a:gd name="T23" fmla="*/ 5061 h 5315"/>
                  <a:gd name="T24" fmla="*/ 6273 w 6881"/>
                  <a:gd name="T25" fmla="*/ 4910 h 5315"/>
                  <a:gd name="T26" fmla="*/ 6678 w 6881"/>
                  <a:gd name="T27" fmla="*/ 4757 h 5315"/>
                  <a:gd name="T28" fmla="*/ 6881 w 6881"/>
                  <a:gd name="T29" fmla="*/ 4707 h 5315"/>
                  <a:gd name="T30" fmla="*/ 6881 w 6881"/>
                  <a:gd name="T31" fmla="*/ 4707 h 5315"/>
                  <a:gd name="T32" fmla="*/ 6881 w 6881"/>
                  <a:gd name="T33" fmla="*/ 3542 h 5315"/>
                  <a:gd name="T34" fmla="*/ 6830 w 6881"/>
                  <a:gd name="T35" fmla="*/ 1720 h 5315"/>
                  <a:gd name="T36" fmla="*/ 6830 w 6881"/>
                  <a:gd name="T37" fmla="*/ 759 h 5315"/>
                  <a:gd name="T38" fmla="*/ 6830 w 6881"/>
                  <a:gd name="T39" fmla="*/ 759 h 5315"/>
                  <a:gd name="T40" fmla="*/ 6830 w 6881"/>
                  <a:gd name="T41" fmla="*/ 354 h 5315"/>
                  <a:gd name="T42" fmla="*/ 6779 w 6881"/>
                  <a:gd name="T43" fmla="*/ 203 h 5315"/>
                  <a:gd name="T44" fmla="*/ 6729 w 6881"/>
                  <a:gd name="T45" fmla="*/ 152 h 5315"/>
                  <a:gd name="T46" fmla="*/ 6729 w 6881"/>
                  <a:gd name="T47" fmla="*/ 152 h 5315"/>
                  <a:gd name="T48" fmla="*/ 5160 w 6881"/>
                  <a:gd name="T49" fmla="*/ 152 h 5315"/>
                  <a:gd name="T50" fmla="*/ 2328 w 6881"/>
                  <a:gd name="T51" fmla="*/ 51 h 5315"/>
                  <a:gd name="T52" fmla="*/ 658 w 6881"/>
                  <a:gd name="T53" fmla="*/ 0 h 5315"/>
                  <a:gd name="T54" fmla="*/ 658 w 6881"/>
                  <a:gd name="T55" fmla="*/ 0 h 5315"/>
                  <a:gd name="T56" fmla="*/ 203 w 6881"/>
                  <a:gd name="T57" fmla="*/ 51 h 5315"/>
                  <a:gd name="T58" fmla="*/ 0 w 6881"/>
                  <a:gd name="T59" fmla="*/ 152 h 5315"/>
                  <a:gd name="T60" fmla="*/ 0 w 6881"/>
                  <a:gd name="T61" fmla="*/ 304 h 5315"/>
                  <a:gd name="T62" fmla="*/ 0 w 6881"/>
                  <a:gd name="T63" fmla="*/ 304 h 5315"/>
                  <a:gd name="T64" fmla="*/ 50 w 6881"/>
                  <a:gd name="T65" fmla="*/ 2024 h 5315"/>
                  <a:gd name="T66" fmla="*/ 203 w 6881"/>
                  <a:gd name="T67" fmla="*/ 3745 h 5315"/>
                  <a:gd name="T68" fmla="*/ 304 w 6881"/>
                  <a:gd name="T69" fmla="*/ 4656 h 5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81" h="5315">
                    <a:moveTo>
                      <a:pt x="304" y="4656"/>
                    </a:moveTo>
                    <a:lnTo>
                      <a:pt x="304" y="4910"/>
                    </a:lnTo>
                    <a:lnTo>
                      <a:pt x="405" y="5061"/>
                    </a:lnTo>
                    <a:lnTo>
                      <a:pt x="658" y="5162"/>
                    </a:lnTo>
                    <a:lnTo>
                      <a:pt x="658" y="5162"/>
                    </a:lnTo>
                    <a:lnTo>
                      <a:pt x="1620" y="5213"/>
                    </a:lnTo>
                    <a:lnTo>
                      <a:pt x="3136" y="5263"/>
                    </a:lnTo>
                    <a:lnTo>
                      <a:pt x="3896" y="5315"/>
                    </a:lnTo>
                    <a:lnTo>
                      <a:pt x="3896" y="5315"/>
                    </a:lnTo>
                    <a:lnTo>
                      <a:pt x="4351" y="5315"/>
                    </a:lnTo>
                    <a:lnTo>
                      <a:pt x="5009" y="5213"/>
                    </a:lnTo>
                    <a:lnTo>
                      <a:pt x="5666" y="5061"/>
                    </a:lnTo>
                    <a:lnTo>
                      <a:pt x="6273" y="4910"/>
                    </a:lnTo>
                    <a:lnTo>
                      <a:pt x="6678" y="4757"/>
                    </a:lnTo>
                    <a:lnTo>
                      <a:pt x="6881" y="4707"/>
                    </a:lnTo>
                    <a:lnTo>
                      <a:pt x="6881" y="4707"/>
                    </a:lnTo>
                    <a:lnTo>
                      <a:pt x="6881" y="3542"/>
                    </a:lnTo>
                    <a:lnTo>
                      <a:pt x="6830" y="1720"/>
                    </a:lnTo>
                    <a:lnTo>
                      <a:pt x="6830" y="759"/>
                    </a:lnTo>
                    <a:lnTo>
                      <a:pt x="6830" y="759"/>
                    </a:lnTo>
                    <a:lnTo>
                      <a:pt x="6830" y="354"/>
                    </a:lnTo>
                    <a:lnTo>
                      <a:pt x="6779" y="203"/>
                    </a:lnTo>
                    <a:lnTo>
                      <a:pt x="6729" y="152"/>
                    </a:lnTo>
                    <a:lnTo>
                      <a:pt x="6729" y="152"/>
                    </a:lnTo>
                    <a:lnTo>
                      <a:pt x="5160" y="152"/>
                    </a:lnTo>
                    <a:lnTo>
                      <a:pt x="2328" y="51"/>
                    </a:lnTo>
                    <a:lnTo>
                      <a:pt x="658" y="0"/>
                    </a:lnTo>
                    <a:lnTo>
                      <a:pt x="658" y="0"/>
                    </a:lnTo>
                    <a:lnTo>
                      <a:pt x="203" y="51"/>
                    </a:lnTo>
                    <a:lnTo>
                      <a:pt x="0" y="152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50" y="2024"/>
                    </a:lnTo>
                    <a:lnTo>
                      <a:pt x="203" y="3745"/>
                    </a:lnTo>
                    <a:lnTo>
                      <a:pt x="304" y="4656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21"/>
              <p:cNvSpPr>
                <a:spLocks/>
              </p:cNvSpPr>
              <p:nvPr/>
            </p:nvSpPr>
            <p:spPr bwMode="auto">
              <a:xfrm>
                <a:off x="4412" y="2492"/>
                <a:ext cx="252" cy="658"/>
              </a:xfrm>
              <a:custGeom>
                <a:avLst/>
                <a:gdLst>
                  <a:gd name="T0" fmla="*/ 1923 w 2024"/>
                  <a:gd name="T1" fmla="*/ 3190 h 5264"/>
                  <a:gd name="T2" fmla="*/ 1822 w 2024"/>
                  <a:gd name="T3" fmla="*/ 3341 h 5264"/>
                  <a:gd name="T4" fmla="*/ 1670 w 2024"/>
                  <a:gd name="T5" fmla="*/ 3595 h 5264"/>
                  <a:gd name="T6" fmla="*/ 1518 w 2024"/>
                  <a:gd name="T7" fmla="*/ 3847 h 5264"/>
                  <a:gd name="T8" fmla="*/ 1316 w 2024"/>
                  <a:gd name="T9" fmla="*/ 4101 h 5264"/>
                  <a:gd name="T10" fmla="*/ 1063 w 2024"/>
                  <a:gd name="T11" fmla="*/ 4404 h 5264"/>
                  <a:gd name="T12" fmla="*/ 861 w 2024"/>
                  <a:gd name="T13" fmla="*/ 4708 h 5264"/>
                  <a:gd name="T14" fmla="*/ 708 w 2024"/>
                  <a:gd name="T15" fmla="*/ 4961 h 5264"/>
                  <a:gd name="T16" fmla="*/ 557 w 2024"/>
                  <a:gd name="T17" fmla="*/ 5163 h 5264"/>
                  <a:gd name="T18" fmla="*/ 557 w 2024"/>
                  <a:gd name="T19" fmla="*/ 5163 h 5264"/>
                  <a:gd name="T20" fmla="*/ 506 w 2024"/>
                  <a:gd name="T21" fmla="*/ 5214 h 5264"/>
                  <a:gd name="T22" fmla="*/ 355 w 2024"/>
                  <a:gd name="T23" fmla="*/ 5264 h 5264"/>
                  <a:gd name="T24" fmla="*/ 152 w 2024"/>
                  <a:gd name="T25" fmla="*/ 5214 h 5264"/>
                  <a:gd name="T26" fmla="*/ 152 w 2024"/>
                  <a:gd name="T27" fmla="*/ 5214 h 5264"/>
                  <a:gd name="T28" fmla="*/ 0 w 2024"/>
                  <a:gd name="T29" fmla="*/ 4657 h 5264"/>
                  <a:gd name="T30" fmla="*/ 51 w 2024"/>
                  <a:gd name="T31" fmla="*/ 3442 h 5264"/>
                  <a:gd name="T32" fmla="*/ 101 w 2024"/>
                  <a:gd name="T33" fmla="*/ 2279 h 5264"/>
                  <a:gd name="T34" fmla="*/ 152 w 2024"/>
                  <a:gd name="T35" fmla="*/ 1721 h 5264"/>
                  <a:gd name="T36" fmla="*/ 152 w 2024"/>
                  <a:gd name="T37" fmla="*/ 1721 h 5264"/>
                  <a:gd name="T38" fmla="*/ 1771 w 2024"/>
                  <a:gd name="T39" fmla="*/ 0 h 5264"/>
                  <a:gd name="T40" fmla="*/ 1822 w 2024"/>
                  <a:gd name="T41" fmla="*/ 0 h 5264"/>
                  <a:gd name="T42" fmla="*/ 1974 w 2024"/>
                  <a:gd name="T43" fmla="*/ 153 h 5264"/>
                  <a:gd name="T44" fmla="*/ 2024 w 2024"/>
                  <a:gd name="T45" fmla="*/ 507 h 5264"/>
                  <a:gd name="T46" fmla="*/ 2024 w 2024"/>
                  <a:gd name="T47" fmla="*/ 507 h 5264"/>
                  <a:gd name="T48" fmla="*/ 2024 w 2024"/>
                  <a:gd name="T49" fmla="*/ 1266 h 5264"/>
                  <a:gd name="T50" fmla="*/ 2024 w 2024"/>
                  <a:gd name="T51" fmla="*/ 2076 h 5264"/>
                  <a:gd name="T52" fmla="*/ 2024 w 2024"/>
                  <a:gd name="T53" fmla="*/ 2582 h 5264"/>
                  <a:gd name="T54" fmla="*/ 2024 w 2024"/>
                  <a:gd name="T55" fmla="*/ 2582 h 5264"/>
                  <a:gd name="T56" fmla="*/ 2024 w 2024"/>
                  <a:gd name="T57" fmla="*/ 2785 h 5264"/>
                  <a:gd name="T58" fmla="*/ 1974 w 2024"/>
                  <a:gd name="T59" fmla="*/ 2987 h 5264"/>
                  <a:gd name="T60" fmla="*/ 1923 w 2024"/>
                  <a:gd name="T61" fmla="*/ 3190 h 5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24" h="5264">
                    <a:moveTo>
                      <a:pt x="1923" y="3190"/>
                    </a:moveTo>
                    <a:lnTo>
                      <a:pt x="1822" y="3341"/>
                    </a:lnTo>
                    <a:lnTo>
                      <a:pt x="1670" y="3595"/>
                    </a:lnTo>
                    <a:lnTo>
                      <a:pt x="1518" y="3847"/>
                    </a:lnTo>
                    <a:lnTo>
                      <a:pt x="1316" y="4101"/>
                    </a:lnTo>
                    <a:lnTo>
                      <a:pt x="1063" y="4404"/>
                    </a:lnTo>
                    <a:lnTo>
                      <a:pt x="861" y="4708"/>
                    </a:lnTo>
                    <a:lnTo>
                      <a:pt x="708" y="4961"/>
                    </a:lnTo>
                    <a:lnTo>
                      <a:pt x="557" y="5163"/>
                    </a:lnTo>
                    <a:lnTo>
                      <a:pt x="557" y="5163"/>
                    </a:lnTo>
                    <a:lnTo>
                      <a:pt x="506" y="5214"/>
                    </a:lnTo>
                    <a:lnTo>
                      <a:pt x="355" y="5264"/>
                    </a:lnTo>
                    <a:lnTo>
                      <a:pt x="152" y="5214"/>
                    </a:lnTo>
                    <a:lnTo>
                      <a:pt x="152" y="5214"/>
                    </a:lnTo>
                    <a:lnTo>
                      <a:pt x="0" y="4657"/>
                    </a:lnTo>
                    <a:lnTo>
                      <a:pt x="51" y="3442"/>
                    </a:lnTo>
                    <a:lnTo>
                      <a:pt x="101" y="2279"/>
                    </a:lnTo>
                    <a:lnTo>
                      <a:pt x="152" y="1721"/>
                    </a:lnTo>
                    <a:lnTo>
                      <a:pt x="152" y="1721"/>
                    </a:lnTo>
                    <a:lnTo>
                      <a:pt x="1771" y="0"/>
                    </a:lnTo>
                    <a:lnTo>
                      <a:pt x="1822" y="0"/>
                    </a:lnTo>
                    <a:lnTo>
                      <a:pt x="1974" y="153"/>
                    </a:lnTo>
                    <a:lnTo>
                      <a:pt x="2024" y="507"/>
                    </a:lnTo>
                    <a:lnTo>
                      <a:pt x="2024" y="507"/>
                    </a:lnTo>
                    <a:lnTo>
                      <a:pt x="2024" y="1266"/>
                    </a:lnTo>
                    <a:lnTo>
                      <a:pt x="2024" y="2076"/>
                    </a:lnTo>
                    <a:lnTo>
                      <a:pt x="2024" y="2582"/>
                    </a:lnTo>
                    <a:lnTo>
                      <a:pt x="2024" y="2582"/>
                    </a:lnTo>
                    <a:lnTo>
                      <a:pt x="2024" y="2785"/>
                    </a:lnTo>
                    <a:lnTo>
                      <a:pt x="1974" y="2987"/>
                    </a:lnTo>
                    <a:lnTo>
                      <a:pt x="1923" y="3190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22"/>
              <p:cNvSpPr>
                <a:spLocks/>
              </p:cNvSpPr>
              <p:nvPr/>
            </p:nvSpPr>
            <p:spPr bwMode="auto">
              <a:xfrm>
                <a:off x="4412" y="2543"/>
                <a:ext cx="183" cy="594"/>
              </a:xfrm>
              <a:custGeom>
                <a:avLst/>
                <a:gdLst>
                  <a:gd name="T0" fmla="*/ 1468 w 1468"/>
                  <a:gd name="T1" fmla="*/ 153 h 4758"/>
                  <a:gd name="T2" fmla="*/ 1417 w 1468"/>
                  <a:gd name="T3" fmla="*/ 203 h 4758"/>
                  <a:gd name="T4" fmla="*/ 1316 w 1468"/>
                  <a:gd name="T5" fmla="*/ 355 h 4758"/>
                  <a:gd name="T6" fmla="*/ 1113 w 1468"/>
                  <a:gd name="T7" fmla="*/ 506 h 4758"/>
                  <a:gd name="T8" fmla="*/ 962 w 1468"/>
                  <a:gd name="T9" fmla="*/ 760 h 4758"/>
                  <a:gd name="T10" fmla="*/ 760 w 1468"/>
                  <a:gd name="T11" fmla="*/ 962 h 4758"/>
                  <a:gd name="T12" fmla="*/ 557 w 1468"/>
                  <a:gd name="T13" fmla="*/ 1165 h 4758"/>
                  <a:gd name="T14" fmla="*/ 405 w 1468"/>
                  <a:gd name="T15" fmla="*/ 1316 h 4758"/>
                  <a:gd name="T16" fmla="*/ 355 w 1468"/>
                  <a:gd name="T17" fmla="*/ 1367 h 4758"/>
                  <a:gd name="T18" fmla="*/ 355 w 1468"/>
                  <a:gd name="T19" fmla="*/ 1367 h 4758"/>
                  <a:gd name="T20" fmla="*/ 254 w 1468"/>
                  <a:gd name="T21" fmla="*/ 1469 h 4758"/>
                  <a:gd name="T22" fmla="*/ 254 w 1468"/>
                  <a:gd name="T23" fmla="*/ 1570 h 4758"/>
                  <a:gd name="T24" fmla="*/ 304 w 1468"/>
                  <a:gd name="T25" fmla="*/ 1620 h 4758"/>
                  <a:gd name="T26" fmla="*/ 304 w 1468"/>
                  <a:gd name="T27" fmla="*/ 1620 h 4758"/>
                  <a:gd name="T28" fmla="*/ 304 w 1468"/>
                  <a:gd name="T29" fmla="*/ 1721 h 4758"/>
                  <a:gd name="T30" fmla="*/ 304 w 1468"/>
                  <a:gd name="T31" fmla="*/ 1822 h 4758"/>
                  <a:gd name="T32" fmla="*/ 304 w 1468"/>
                  <a:gd name="T33" fmla="*/ 2126 h 4758"/>
                  <a:gd name="T34" fmla="*/ 304 w 1468"/>
                  <a:gd name="T35" fmla="*/ 2126 h 4758"/>
                  <a:gd name="T36" fmla="*/ 304 w 1468"/>
                  <a:gd name="T37" fmla="*/ 3037 h 4758"/>
                  <a:gd name="T38" fmla="*/ 355 w 1468"/>
                  <a:gd name="T39" fmla="*/ 4101 h 4758"/>
                  <a:gd name="T40" fmla="*/ 355 w 1468"/>
                  <a:gd name="T41" fmla="*/ 4607 h 4758"/>
                  <a:gd name="T42" fmla="*/ 355 w 1468"/>
                  <a:gd name="T43" fmla="*/ 4607 h 4758"/>
                  <a:gd name="T44" fmla="*/ 355 w 1468"/>
                  <a:gd name="T45" fmla="*/ 4657 h 4758"/>
                  <a:gd name="T46" fmla="*/ 304 w 1468"/>
                  <a:gd name="T47" fmla="*/ 4758 h 4758"/>
                  <a:gd name="T48" fmla="*/ 202 w 1468"/>
                  <a:gd name="T49" fmla="*/ 4758 h 4758"/>
                  <a:gd name="T50" fmla="*/ 202 w 1468"/>
                  <a:gd name="T51" fmla="*/ 4758 h 4758"/>
                  <a:gd name="T52" fmla="*/ 51 w 1468"/>
                  <a:gd name="T53" fmla="*/ 3847 h 4758"/>
                  <a:gd name="T54" fmla="*/ 0 w 1468"/>
                  <a:gd name="T55" fmla="*/ 2227 h 4758"/>
                  <a:gd name="T56" fmla="*/ 51 w 1468"/>
                  <a:gd name="T57" fmla="*/ 1215 h 4758"/>
                  <a:gd name="T58" fmla="*/ 51 w 1468"/>
                  <a:gd name="T59" fmla="*/ 1215 h 4758"/>
                  <a:gd name="T60" fmla="*/ 101 w 1468"/>
                  <a:gd name="T61" fmla="*/ 1165 h 4758"/>
                  <a:gd name="T62" fmla="*/ 202 w 1468"/>
                  <a:gd name="T63" fmla="*/ 1013 h 4758"/>
                  <a:gd name="T64" fmla="*/ 405 w 1468"/>
                  <a:gd name="T65" fmla="*/ 911 h 4758"/>
                  <a:gd name="T66" fmla="*/ 557 w 1468"/>
                  <a:gd name="T67" fmla="*/ 709 h 4758"/>
                  <a:gd name="T68" fmla="*/ 760 w 1468"/>
                  <a:gd name="T69" fmla="*/ 558 h 4758"/>
                  <a:gd name="T70" fmla="*/ 962 w 1468"/>
                  <a:gd name="T71" fmla="*/ 405 h 4758"/>
                  <a:gd name="T72" fmla="*/ 1113 w 1468"/>
                  <a:gd name="T73" fmla="*/ 254 h 4758"/>
                  <a:gd name="T74" fmla="*/ 1265 w 1468"/>
                  <a:gd name="T75" fmla="*/ 102 h 4758"/>
                  <a:gd name="T76" fmla="*/ 1367 w 1468"/>
                  <a:gd name="T77" fmla="*/ 51 h 4758"/>
                  <a:gd name="T78" fmla="*/ 1417 w 1468"/>
                  <a:gd name="T79" fmla="*/ 0 h 4758"/>
                  <a:gd name="T80" fmla="*/ 1417 w 1468"/>
                  <a:gd name="T81" fmla="*/ 0 h 4758"/>
                  <a:gd name="T82" fmla="*/ 1468 w 1468"/>
                  <a:gd name="T83" fmla="*/ 153 h 4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68" h="4758">
                    <a:moveTo>
                      <a:pt x="1468" y="153"/>
                    </a:moveTo>
                    <a:lnTo>
                      <a:pt x="1417" y="203"/>
                    </a:lnTo>
                    <a:lnTo>
                      <a:pt x="1316" y="355"/>
                    </a:lnTo>
                    <a:lnTo>
                      <a:pt x="1113" y="506"/>
                    </a:lnTo>
                    <a:lnTo>
                      <a:pt x="962" y="760"/>
                    </a:lnTo>
                    <a:lnTo>
                      <a:pt x="760" y="962"/>
                    </a:lnTo>
                    <a:lnTo>
                      <a:pt x="557" y="1165"/>
                    </a:lnTo>
                    <a:lnTo>
                      <a:pt x="405" y="1316"/>
                    </a:lnTo>
                    <a:lnTo>
                      <a:pt x="355" y="1367"/>
                    </a:lnTo>
                    <a:lnTo>
                      <a:pt x="355" y="1367"/>
                    </a:lnTo>
                    <a:lnTo>
                      <a:pt x="254" y="1469"/>
                    </a:lnTo>
                    <a:lnTo>
                      <a:pt x="254" y="1570"/>
                    </a:lnTo>
                    <a:lnTo>
                      <a:pt x="304" y="1620"/>
                    </a:lnTo>
                    <a:lnTo>
                      <a:pt x="304" y="1620"/>
                    </a:lnTo>
                    <a:lnTo>
                      <a:pt x="304" y="1721"/>
                    </a:lnTo>
                    <a:lnTo>
                      <a:pt x="304" y="1822"/>
                    </a:lnTo>
                    <a:lnTo>
                      <a:pt x="304" y="2126"/>
                    </a:lnTo>
                    <a:lnTo>
                      <a:pt x="304" y="2126"/>
                    </a:lnTo>
                    <a:lnTo>
                      <a:pt x="304" y="3037"/>
                    </a:lnTo>
                    <a:lnTo>
                      <a:pt x="355" y="4101"/>
                    </a:lnTo>
                    <a:lnTo>
                      <a:pt x="355" y="4607"/>
                    </a:lnTo>
                    <a:lnTo>
                      <a:pt x="355" y="4607"/>
                    </a:lnTo>
                    <a:lnTo>
                      <a:pt x="355" y="4657"/>
                    </a:lnTo>
                    <a:lnTo>
                      <a:pt x="304" y="4758"/>
                    </a:lnTo>
                    <a:lnTo>
                      <a:pt x="202" y="4758"/>
                    </a:lnTo>
                    <a:lnTo>
                      <a:pt x="202" y="4758"/>
                    </a:lnTo>
                    <a:lnTo>
                      <a:pt x="51" y="3847"/>
                    </a:lnTo>
                    <a:lnTo>
                      <a:pt x="0" y="2227"/>
                    </a:lnTo>
                    <a:lnTo>
                      <a:pt x="51" y="1215"/>
                    </a:lnTo>
                    <a:lnTo>
                      <a:pt x="51" y="1215"/>
                    </a:lnTo>
                    <a:lnTo>
                      <a:pt x="101" y="1165"/>
                    </a:lnTo>
                    <a:lnTo>
                      <a:pt x="202" y="1013"/>
                    </a:lnTo>
                    <a:lnTo>
                      <a:pt x="405" y="911"/>
                    </a:lnTo>
                    <a:lnTo>
                      <a:pt x="557" y="709"/>
                    </a:lnTo>
                    <a:lnTo>
                      <a:pt x="760" y="558"/>
                    </a:lnTo>
                    <a:lnTo>
                      <a:pt x="962" y="405"/>
                    </a:lnTo>
                    <a:lnTo>
                      <a:pt x="1113" y="254"/>
                    </a:lnTo>
                    <a:lnTo>
                      <a:pt x="1265" y="102"/>
                    </a:lnTo>
                    <a:lnTo>
                      <a:pt x="1367" y="51"/>
                    </a:lnTo>
                    <a:lnTo>
                      <a:pt x="1417" y="0"/>
                    </a:lnTo>
                    <a:lnTo>
                      <a:pt x="1417" y="0"/>
                    </a:lnTo>
                    <a:lnTo>
                      <a:pt x="1468" y="153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23"/>
              <p:cNvSpPr>
                <a:spLocks/>
              </p:cNvSpPr>
              <p:nvPr/>
            </p:nvSpPr>
            <p:spPr bwMode="auto">
              <a:xfrm>
                <a:off x="4449" y="2606"/>
                <a:ext cx="127" cy="215"/>
              </a:xfrm>
              <a:custGeom>
                <a:avLst/>
                <a:gdLst>
                  <a:gd name="T0" fmla="*/ 1012 w 1012"/>
                  <a:gd name="T1" fmla="*/ 0 h 1721"/>
                  <a:gd name="T2" fmla="*/ 809 w 1012"/>
                  <a:gd name="T3" fmla="*/ 254 h 1721"/>
                  <a:gd name="T4" fmla="*/ 607 w 1012"/>
                  <a:gd name="T5" fmla="*/ 507 h 1721"/>
                  <a:gd name="T6" fmla="*/ 404 w 1012"/>
                  <a:gd name="T7" fmla="*/ 760 h 1721"/>
                  <a:gd name="T8" fmla="*/ 253 w 1012"/>
                  <a:gd name="T9" fmla="*/ 963 h 1721"/>
                  <a:gd name="T10" fmla="*/ 253 w 1012"/>
                  <a:gd name="T11" fmla="*/ 963 h 1721"/>
                  <a:gd name="T12" fmla="*/ 202 w 1012"/>
                  <a:gd name="T13" fmla="*/ 1114 h 1721"/>
                  <a:gd name="T14" fmla="*/ 202 w 1012"/>
                  <a:gd name="T15" fmla="*/ 1316 h 1721"/>
                  <a:gd name="T16" fmla="*/ 202 w 1012"/>
                  <a:gd name="T17" fmla="*/ 1620 h 1721"/>
                  <a:gd name="T18" fmla="*/ 202 w 1012"/>
                  <a:gd name="T19" fmla="*/ 1620 h 1721"/>
                  <a:gd name="T20" fmla="*/ 202 w 1012"/>
                  <a:gd name="T21" fmla="*/ 1671 h 1721"/>
                  <a:gd name="T22" fmla="*/ 152 w 1012"/>
                  <a:gd name="T23" fmla="*/ 1721 h 1721"/>
                  <a:gd name="T24" fmla="*/ 152 w 1012"/>
                  <a:gd name="T25" fmla="*/ 1519 h 1721"/>
                  <a:gd name="T26" fmla="*/ 152 w 1012"/>
                  <a:gd name="T27" fmla="*/ 1519 h 1721"/>
                  <a:gd name="T28" fmla="*/ 152 w 1012"/>
                  <a:gd name="T29" fmla="*/ 1266 h 1721"/>
                  <a:gd name="T30" fmla="*/ 101 w 1012"/>
                  <a:gd name="T31" fmla="*/ 1114 h 1721"/>
                  <a:gd name="T32" fmla="*/ 51 w 1012"/>
                  <a:gd name="T33" fmla="*/ 1013 h 1721"/>
                  <a:gd name="T34" fmla="*/ 51 w 1012"/>
                  <a:gd name="T35" fmla="*/ 1013 h 1721"/>
                  <a:gd name="T36" fmla="*/ 0 w 1012"/>
                  <a:gd name="T37" fmla="*/ 963 h 1721"/>
                  <a:gd name="T38" fmla="*/ 101 w 1012"/>
                  <a:gd name="T39" fmla="*/ 963 h 1721"/>
                  <a:gd name="T40" fmla="*/ 202 w 1012"/>
                  <a:gd name="T41" fmla="*/ 911 h 1721"/>
                  <a:gd name="T42" fmla="*/ 202 w 1012"/>
                  <a:gd name="T43" fmla="*/ 911 h 1721"/>
                  <a:gd name="T44" fmla="*/ 303 w 1012"/>
                  <a:gd name="T45" fmla="*/ 810 h 1721"/>
                  <a:gd name="T46" fmla="*/ 456 w 1012"/>
                  <a:gd name="T47" fmla="*/ 608 h 1721"/>
                  <a:gd name="T48" fmla="*/ 607 w 1012"/>
                  <a:gd name="T49" fmla="*/ 456 h 1721"/>
                  <a:gd name="T50" fmla="*/ 607 w 1012"/>
                  <a:gd name="T51" fmla="*/ 456 h 1721"/>
                  <a:gd name="T52" fmla="*/ 759 w 1012"/>
                  <a:gd name="T53" fmla="*/ 254 h 1721"/>
                  <a:gd name="T54" fmla="*/ 961 w 1012"/>
                  <a:gd name="T55" fmla="*/ 52 h 1721"/>
                  <a:gd name="T56" fmla="*/ 1012 w 1012"/>
                  <a:gd name="T57" fmla="*/ 0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2" h="1721">
                    <a:moveTo>
                      <a:pt x="1012" y="0"/>
                    </a:moveTo>
                    <a:lnTo>
                      <a:pt x="809" y="254"/>
                    </a:lnTo>
                    <a:lnTo>
                      <a:pt x="607" y="507"/>
                    </a:lnTo>
                    <a:lnTo>
                      <a:pt x="404" y="760"/>
                    </a:lnTo>
                    <a:lnTo>
                      <a:pt x="253" y="963"/>
                    </a:lnTo>
                    <a:lnTo>
                      <a:pt x="253" y="963"/>
                    </a:lnTo>
                    <a:lnTo>
                      <a:pt x="202" y="1114"/>
                    </a:lnTo>
                    <a:lnTo>
                      <a:pt x="202" y="1316"/>
                    </a:lnTo>
                    <a:lnTo>
                      <a:pt x="202" y="1620"/>
                    </a:lnTo>
                    <a:lnTo>
                      <a:pt x="202" y="1620"/>
                    </a:lnTo>
                    <a:lnTo>
                      <a:pt x="202" y="1671"/>
                    </a:lnTo>
                    <a:lnTo>
                      <a:pt x="152" y="1721"/>
                    </a:lnTo>
                    <a:lnTo>
                      <a:pt x="152" y="1519"/>
                    </a:lnTo>
                    <a:lnTo>
                      <a:pt x="152" y="1519"/>
                    </a:lnTo>
                    <a:lnTo>
                      <a:pt x="152" y="1266"/>
                    </a:lnTo>
                    <a:lnTo>
                      <a:pt x="101" y="1114"/>
                    </a:lnTo>
                    <a:lnTo>
                      <a:pt x="51" y="1013"/>
                    </a:lnTo>
                    <a:lnTo>
                      <a:pt x="51" y="1013"/>
                    </a:lnTo>
                    <a:lnTo>
                      <a:pt x="0" y="963"/>
                    </a:lnTo>
                    <a:lnTo>
                      <a:pt x="101" y="963"/>
                    </a:lnTo>
                    <a:lnTo>
                      <a:pt x="202" y="911"/>
                    </a:lnTo>
                    <a:lnTo>
                      <a:pt x="202" y="911"/>
                    </a:lnTo>
                    <a:lnTo>
                      <a:pt x="303" y="810"/>
                    </a:lnTo>
                    <a:lnTo>
                      <a:pt x="456" y="608"/>
                    </a:lnTo>
                    <a:lnTo>
                      <a:pt x="607" y="456"/>
                    </a:lnTo>
                    <a:lnTo>
                      <a:pt x="607" y="456"/>
                    </a:lnTo>
                    <a:lnTo>
                      <a:pt x="759" y="254"/>
                    </a:lnTo>
                    <a:lnTo>
                      <a:pt x="961" y="52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24"/>
              <p:cNvSpPr>
                <a:spLocks/>
              </p:cNvSpPr>
              <p:nvPr/>
            </p:nvSpPr>
            <p:spPr bwMode="auto">
              <a:xfrm>
                <a:off x="3425" y="1784"/>
                <a:ext cx="645" cy="1113"/>
              </a:xfrm>
              <a:custGeom>
                <a:avLst/>
                <a:gdLst>
                  <a:gd name="T0" fmla="*/ 810 w 5161"/>
                  <a:gd name="T1" fmla="*/ 8299 h 8907"/>
                  <a:gd name="T2" fmla="*/ 354 w 5161"/>
                  <a:gd name="T3" fmla="*/ 5314 h 8907"/>
                  <a:gd name="T4" fmla="*/ 202 w 5161"/>
                  <a:gd name="T5" fmla="*/ 4150 h 8907"/>
                  <a:gd name="T6" fmla="*/ 0 w 5161"/>
                  <a:gd name="T7" fmla="*/ 1518 h 8907"/>
                  <a:gd name="T8" fmla="*/ 252 w 5161"/>
                  <a:gd name="T9" fmla="*/ 809 h 8907"/>
                  <a:gd name="T10" fmla="*/ 1669 w 5161"/>
                  <a:gd name="T11" fmla="*/ 404 h 8907"/>
                  <a:gd name="T12" fmla="*/ 2580 w 5161"/>
                  <a:gd name="T13" fmla="*/ 101 h 8907"/>
                  <a:gd name="T14" fmla="*/ 3187 w 5161"/>
                  <a:gd name="T15" fmla="*/ 0 h 8907"/>
                  <a:gd name="T16" fmla="*/ 3643 w 5161"/>
                  <a:gd name="T17" fmla="*/ 101 h 8907"/>
                  <a:gd name="T18" fmla="*/ 3997 w 5161"/>
                  <a:gd name="T19" fmla="*/ 657 h 8907"/>
                  <a:gd name="T20" fmla="*/ 4149 w 5161"/>
                  <a:gd name="T21" fmla="*/ 1316 h 8907"/>
                  <a:gd name="T22" fmla="*/ 4149 w 5161"/>
                  <a:gd name="T23" fmla="*/ 1568 h 8907"/>
                  <a:gd name="T24" fmla="*/ 4098 w 5161"/>
                  <a:gd name="T25" fmla="*/ 1720 h 8907"/>
                  <a:gd name="T26" fmla="*/ 4149 w 5161"/>
                  <a:gd name="T27" fmla="*/ 1822 h 8907"/>
                  <a:gd name="T28" fmla="*/ 4300 w 5161"/>
                  <a:gd name="T29" fmla="*/ 2227 h 8907"/>
                  <a:gd name="T30" fmla="*/ 4604 w 5161"/>
                  <a:gd name="T31" fmla="*/ 3036 h 8907"/>
                  <a:gd name="T32" fmla="*/ 4958 w 5161"/>
                  <a:gd name="T33" fmla="*/ 3947 h 8907"/>
                  <a:gd name="T34" fmla="*/ 5161 w 5161"/>
                  <a:gd name="T35" fmla="*/ 4706 h 8907"/>
                  <a:gd name="T36" fmla="*/ 5161 w 5161"/>
                  <a:gd name="T37" fmla="*/ 4909 h 8907"/>
                  <a:gd name="T38" fmla="*/ 5110 w 5161"/>
                  <a:gd name="T39" fmla="*/ 5010 h 8907"/>
                  <a:gd name="T40" fmla="*/ 5009 w 5161"/>
                  <a:gd name="T41" fmla="*/ 5162 h 8907"/>
                  <a:gd name="T42" fmla="*/ 4857 w 5161"/>
                  <a:gd name="T43" fmla="*/ 5365 h 8907"/>
                  <a:gd name="T44" fmla="*/ 4655 w 5161"/>
                  <a:gd name="T45" fmla="*/ 5567 h 8907"/>
                  <a:gd name="T46" fmla="*/ 4401 w 5161"/>
                  <a:gd name="T47" fmla="*/ 5820 h 8907"/>
                  <a:gd name="T48" fmla="*/ 4149 w 5161"/>
                  <a:gd name="T49" fmla="*/ 6072 h 8907"/>
                  <a:gd name="T50" fmla="*/ 3845 w 5161"/>
                  <a:gd name="T51" fmla="*/ 6326 h 8907"/>
                  <a:gd name="T52" fmla="*/ 3491 w 5161"/>
                  <a:gd name="T53" fmla="*/ 6630 h 8907"/>
                  <a:gd name="T54" fmla="*/ 3187 w 5161"/>
                  <a:gd name="T55" fmla="*/ 6933 h 8907"/>
                  <a:gd name="T56" fmla="*/ 2833 w 5161"/>
                  <a:gd name="T57" fmla="*/ 7237 h 8907"/>
                  <a:gd name="T58" fmla="*/ 2530 w 5161"/>
                  <a:gd name="T59" fmla="*/ 7541 h 8907"/>
                  <a:gd name="T60" fmla="*/ 2175 w 5161"/>
                  <a:gd name="T61" fmla="*/ 7793 h 8907"/>
                  <a:gd name="T62" fmla="*/ 1872 w 5161"/>
                  <a:gd name="T63" fmla="*/ 8047 h 8907"/>
                  <a:gd name="T64" fmla="*/ 1619 w 5161"/>
                  <a:gd name="T65" fmla="*/ 8299 h 8907"/>
                  <a:gd name="T66" fmla="*/ 1366 w 5161"/>
                  <a:gd name="T67" fmla="*/ 8502 h 8907"/>
                  <a:gd name="T68" fmla="*/ 1163 w 5161"/>
                  <a:gd name="T69" fmla="*/ 8704 h 8907"/>
                  <a:gd name="T70" fmla="*/ 1012 w 5161"/>
                  <a:gd name="T71" fmla="*/ 8805 h 8907"/>
                  <a:gd name="T72" fmla="*/ 911 w 5161"/>
                  <a:gd name="T73" fmla="*/ 8907 h 8907"/>
                  <a:gd name="T74" fmla="*/ 911 w 5161"/>
                  <a:gd name="T75" fmla="*/ 8907 h 8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161" h="8907">
                    <a:moveTo>
                      <a:pt x="911" y="8907"/>
                    </a:moveTo>
                    <a:lnTo>
                      <a:pt x="810" y="8299"/>
                    </a:lnTo>
                    <a:lnTo>
                      <a:pt x="607" y="6933"/>
                    </a:lnTo>
                    <a:lnTo>
                      <a:pt x="354" y="5314"/>
                    </a:lnTo>
                    <a:lnTo>
                      <a:pt x="202" y="4150"/>
                    </a:lnTo>
                    <a:lnTo>
                      <a:pt x="202" y="4150"/>
                    </a:lnTo>
                    <a:lnTo>
                      <a:pt x="50" y="2783"/>
                    </a:lnTo>
                    <a:lnTo>
                      <a:pt x="0" y="1518"/>
                    </a:lnTo>
                    <a:lnTo>
                      <a:pt x="252" y="809"/>
                    </a:lnTo>
                    <a:lnTo>
                      <a:pt x="252" y="809"/>
                    </a:lnTo>
                    <a:lnTo>
                      <a:pt x="708" y="708"/>
                    </a:lnTo>
                    <a:lnTo>
                      <a:pt x="1669" y="404"/>
                    </a:lnTo>
                    <a:lnTo>
                      <a:pt x="2580" y="101"/>
                    </a:lnTo>
                    <a:lnTo>
                      <a:pt x="2580" y="101"/>
                    </a:lnTo>
                    <a:lnTo>
                      <a:pt x="2782" y="51"/>
                    </a:lnTo>
                    <a:lnTo>
                      <a:pt x="3187" y="0"/>
                    </a:lnTo>
                    <a:lnTo>
                      <a:pt x="3643" y="101"/>
                    </a:lnTo>
                    <a:lnTo>
                      <a:pt x="3643" y="101"/>
                    </a:lnTo>
                    <a:lnTo>
                      <a:pt x="3845" y="353"/>
                    </a:lnTo>
                    <a:lnTo>
                      <a:pt x="3997" y="657"/>
                    </a:lnTo>
                    <a:lnTo>
                      <a:pt x="4098" y="1012"/>
                    </a:lnTo>
                    <a:lnTo>
                      <a:pt x="4149" y="1316"/>
                    </a:lnTo>
                    <a:lnTo>
                      <a:pt x="4149" y="1568"/>
                    </a:lnTo>
                    <a:lnTo>
                      <a:pt x="4149" y="1568"/>
                    </a:lnTo>
                    <a:lnTo>
                      <a:pt x="4149" y="1619"/>
                    </a:lnTo>
                    <a:lnTo>
                      <a:pt x="4098" y="1720"/>
                    </a:lnTo>
                    <a:lnTo>
                      <a:pt x="4149" y="1822"/>
                    </a:lnTo>
                    <a:lnTo>
                      <a:pt x="4149" y="1822"/>
                    </a:lnTo>
                    <a:lnTo>
                      <a:pt x="4199" y="1973"/>
                    </a:lnTo>
                    <a:lnTo>
                      <a:pt x="4300" y="2227"/>
                    </a:lnTo>
                    <a:lnTo>
                      <a:pt x="4453" y="2631"/>
                    </a:lnTo>
                    <a:lnTo>
                      <a:pt x="4604" y="3036"/>
                    </a:lnTo>
                    <a:lnTo>
                      <a:pt x="4756" y="3491"/>
                    </a:lnTo>
                    <a:lnTo>
                      <a:pt x="4958" y="3947"/>
                    </a:lnTo>
                    <a:lnTo>
                      <a:pt x="5060" y="4352"/>
                    </a:lnTo>
                    <a:lnTo>
                      <a:pt x="5161" y="4706"/>
                    </a:lnTo>
                    <a:lnTo>
                      <a:pt x="5161" y="4909"/>
                    </a:lnTo>
                    <a:lnTo>
                      <a:pt x="5161" y="4909"/>
                    </a:lnTo>
                    <a:lnTo>
                      <a:pt x="5161" y="4960"/>
                    </a:lnTo>
                    <a:lnTo>
                      <a:pt x="5110" y="5010"/>
                    </a:lnTo>
                    <a:lnTo>
                      <a:pt x="5060" y="5061"/>
                    </a:lnTo>
                    <a:lnTo>
                      <a:pt x="5009" y="5162"/>
                    </a:lnTo>
                    <a:lnTo>
                      <a:pt x="4958" y="5263"/>
                    </a:lnTo>
                    <a:lnTo>
                      <a:pt x="4857" y="5365"/>
                    </a:lnTo>
                    <a:lnTo>
                      <a:pt x="4756" y="5466"/>
                    </a:lnTo>
                    <a:lnTo>
                      <a:pt x="4655" y="5567"/>
                    </a:lnTo>
                    <a:lnTo>
                      <a:pt x="4554" y="5667"/>
                    </a:lnTo>
                    <a:lnTo>
                      <a:pt x="4401" y="5820"/>
                    </a:lnTo>
                    <a:lnTo>
                      <a:pt x="4250" y="5921"/>
                    </a:lnTo>
                    <a:lnTo>
                      <a:pt x="4149" y="6072"/>
                    </a:lnTo>
                    <a:lnTo>
                      <a:pt x="3997" y="6225"/>
                    </a:lnTo>
                    <a:lnTo>
                      <a:pt x="3845" y="6326"/>
                    </a:lnTo>
                    <a:lnTo>
                      <a:pt x="3643" y="6477"/>
                    </a:lnTo>
                    <a:lnTo>
                      <a:pt x="3491" y="6630"/>
                    </a:lnTo>
                    <a:lnTo>
                      <a:pt x="3339" y="6781"/>
                    </a:lnTo>
                    <a:lnTo>
                      <a:pt x="3187" y="6933"/>
                    </a:lnTo>
                    <a:lnTo>
                      <a:pt x="2985" y="7085"/>
                    </a:lnTo>
                    <a:lnTo>
                      <a:pt x="2833" y="7237"/>
                    </a:lnTo>
                    <a:lnTo>
                      <a:pt x="2681" y="7388"/>
                    </a:lnTo>
                    <a:lnTo>
                      <a:pt x="2530" y="7541"/>
                    </a:lnTo>
                    <a:lnTo>
                      <a:pt x="2327" y="7692"/>
                    </a:lnTo>
                    <a:lnTo>
                      <a:pt x="2175" y="7793"/>
                    </a:lnTo>
                    <a:lnTo>
                      <a:pt x="2024" y="7946"/>
                    </a:lnTo>
                    <a:lnTo>
                      <a:pt x="1872" y="8047"/>
                    </a:lnTo>
                    <a:lnTo>
                      <a:pt x="1770" y="8198"/>
                    </a:lnTo>
                    <a:lnTo>
                      <a:pt x="1619" y="8299"/>
                    </a:lnTo>
                    <a:lnTo>
                      <a:pt x="1518" y="8401"/>
                    </a:lnTo>
                    <a:lnTo>
                      <a:pt x="1366" y="8502"/>
                    </a:lnTo>
                    <a:lnTo>
                      <a:pt x="1264" y="8603"/>
                    </a:lnTo>
                    <a:lnTo>
                      <a:pt x="1163" y="8704"/>
                    </a:lnTo>
                    <a:lnTo>
                      <a:pt x="1113" y="8755"/>
                    </a:lnTo>
                    <a:lnTo>
                      <a:pt x="1012" y="8805"/>
                    </a:lnTo>
                    <a:lnTo>
                      <a:pt x="961" y="8857"/>
                    </a:lnTo>
                    <a:lnTo>
                      <a:pt x="911" y="8907"/>
                    </a:lnTo>
                    <a:lnTo>
                      <a:pt x="911" y="8907"/>
                    </a:lnTo>
                    <a:lnTo>
                      <a:pt x="911" y="8907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25"/>
              <p:cNvSpPr>
                <a:spLocks/>
              </p:cNvSpPr>
              <p:nvPr/>
            </p:nvSpPr>
            <p:spPr bwMode="auto">
              <a:xfrm>
                <a:off x="3830" y="2106"/>
                <a:ext cx="120" cy="342"/>
              </a:xfrm>
              <a:custGeom>
                <a:avLst/>
                <a:gdLst>
                  <a:gd name="T0" fmla="*/ 961 w 961"/>
                  <a:gd name="T1" fmla="*/ 2734 h 2734"/>
                  <a:gd name="T2" fmla="*/ 810 w 961"/>
                  <a:gd name="T3" fmla="*/ 2329 h 2734"/>
                  <a:gd name="T4" fmla="*/ 556 w 961"/>
                  <a:gd name="T5" fmla="*/ 1519 h 2734"/>
                  <a:gd name="T6" fmla="*/ 304 w 961"/>
                  <a:gd name="T7" fmla="*/ 810 h 2734"/>
                  <a:gd name="T8" fmla="*/ 304 w 961"/>
                  <a:gd name="T9" fmla="*/ 810 h 2734"/>
                  <a:gd name="T10" fmla="*/ 253 w 961"/>
                  <a:gd name="T11" fmla="*/ 709 h 2734"/>
                  <a:gd name="T12" fmla="*/ 203 w 961"/>
                  <a:gd name="T13" fmla="*/ 507 h 2734"/>
                  <a:gd name="T14" fmla="*/ 101 w 961"/>
                  <a:gd name="T15" fmla="*/ 304 h 2734"/>
                  <a:gd name="T16" fmla="*/ 101 w 961"/>
                  <a:gd name="T17" fmla="*/ 304 h 2734"/>
                  <a:gd name="T18" fmla="*/ 0 w 961"/>
                  <a:gd name="T19" fmla="*/ 0 h 2734"/>
                  <a:gd name="T20" fmla="*/ 0 w 961"/>
                  <a:gd name="T21" fmla="*/ 51 h 2734"/>
                  <a:gd name="T22" fmla="*/ 101 w 961"/>
                  <a:gd name="T23" fmla="*/ 355 h 2734"/>
                  <a:gd name="T24" fmla="*/ 101 w 961"/>
                  <a:gd name="T25" fmla="*/ 355 h 2734"/>
                  <a:gd name="T26" fmla="*/ 253 w 961"/>
                  <a:gd name="T27" fmla="*/ 760 h 2734"/>
                  <a:gd name="T28" fmla="*/ 455 w 961"/>
                  <a:gd name="T29" fmla="*/ 1316 h 2734"/>
                  <a:gd name="T30" fmla="*/ 657 w 961"/>
                  <a:gd name="T31" fmla="*/ 1874 h 2734"/>
                  <a:gd name="T32" fmla="*/ 657 w 961"/>
                  <a:gd name="T33" fmla="*/ 1874 h 2734"/>
                  <a:gd name="T34" fmla="*/ 759 w 961"/>
                  <a:gd name="T35" fmla="*/ 2279 h 2734"/>
                  <a:gd name="T36" fmla="*/ 860 w 961"/>
                  <a:gd name="T37" fmla="*/ 2632 h 2734"/>
                  <a:gd name="T38" fmla="*/ 911 w 961"/>
                  <a:gd name="T39" fmla="*/ 2734 h 2734"/>
                  <a:gd name="T40" fmla="*/ 911 w 961"/>
                  <a:gd name="T41" fmla="*/ 2734 h 2734"/>
                  <a:gd name="T42" fmla="*/ 961 w 961"/>
                  <a:gd name="T43" fmla="*/ 2734 h 2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1" h="2734">
                    <a:moveTo>
                      <a:pt x="961" y="2734"/>
                    </a:moveTo>
                    <a:lnTo>
                      <a:pt x="810" y="2329"/>
                    </a:lnTo>
                    <a:lnTo>
                      <a:pt x="556" y="1519"/>
                    </a:lnTo>
                    <a:lnTo>
                      <a:pt x="304" y="810"/>
                    </a:lnTo>
                    <a:lnTo>
                      <a:pt x="304" y="810"/>
                    </a:lnTo>
                    <a:lnTo>
                      <a:pt x="253" y="709"/>
                    </a:lnTo>
                    <a:lnTo>
                      <a:pt x="203" y="507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253" y="760"/>
                    </a:lnTo>
                    <a:lnTo>
                      <a:pt x="455" y="1316"/>
                    </a:lnTo>
                    <a:lnTo>
                      <a:pt x="657" y="1874"/>
                    </a:lnTo>
                    <a:lnTo>
                      <a:pt x="657" y="1874"/>
                    </a:lnTo>
                    <a:lnTo>
                      <a:pt x="759" y="2279"/>
                    </a:lnTo>
                    <a:lnTo>
                      <a:pt x="860" y="2632"/>
                    </a:lnTo>
                    <a:lnTo>
                      <a:pt x="911" y="2734"/>
                    </a:lnTo>
                    <a:lnTo>
                      <a:pt x="911" y="2734"/>
                    </a:lnTo>
                    <a:lnTo>
                      <a:pt x="961" y="2734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26"/>
              <p:cNvSpPr>
                <a:spLocks/>
              </p:cNvSpPr>
              <p:nvPr/>
            </p:nvSpPr>
            <p:spPr bwMode="auto">
              <a:xfrm>
                <a:off x="3893" y="2081"/>
                <a:ext cx="120" cy="335"/>
              </a:xfrm>
              <a:custGeom>
                <a:avLst/>
                <a:gdLst>
                  <a:gd name="T0" fmla="*/ 961 w 961"/>
                  <a:gd name="T1" fmla="*/ 2683 h 2683"/>
                  <a:gd name="T2" fmla="*/ 810 w 961"/>
                  <a:gd name="T3" fmla="*/ 2278 h 2683"/>
                  <a:gd name="T4" fmla="*/ 556 w 961"/>
                  <a:gd name="T5" fmla="*/ 1468 h 2683"/>
                  <a:gd name="T6" fmla="*/ 304 w 961"/>
                  <a:gd name="T7" fmla="*/ 760 h 2683"/>
                  <a:gd name="T8" fmla="*/ 304 w 961"/>
                  <a:gd name="T9" fmla="*/ 760 h 2683"/>
                  <a:gd name="T10" fmla="*/ 253 w 961"/>
                  <a:gd name="T11" fmla="*/ 658 h 2683"/>
                  <a:gd name="T12" fmla="*/ 151 w 961"/>
                  <a:gd name="T13" fmla="*/ 456 h 2683"/>
                  <a:gd name="T14" fmla="*/ 101 w 961"/>
                  <a:gd name="T15" fmla="*/ 253 h 2683"/>
                  <a:gd name="T16" fmla="*/ 101 w 961"/>
                  <a:gd name="T17" fmla="*/ 253 h 2683"/>
                  <a:gd name="T18" fmla="*/ 0 w 961"/>
                  <a:gd name="T19" fmla="*/ 0 h 2683"/>
                  <a:gd name="T20" fmla="*/ 0 w 961"/>
                  <a:gd name="T21" fmla="*/ 51 h 2683"/>
                  <a:gd name="T22" fmla="*/ 101 w 961"/>
                  <a:gd name="T23" fmla="*/ 355 h 2683"/>
                  <a:gd name="T24" fmla="*/ 101 w 961"/>
                  <a:gd name="T25" fmla="*/ 355 h 2683"/>
                  <a:gd name="T26" fmla="*/ 203 w 961"/>
                  <a:gd name="T27" fmla="*/ 709 h 2683"/>
                  <a:gd name="T28" fmla="*/ 405 w 961"/>
                  <a:gd name="T29" fmla="*/ 1266 h 2683"/>
                  <a:gd name="T30" fmla="*/ 607 w 961"/>
                  <a:gd name="T31" fmla="*/ 1822 h 2683"/>
                  <a:gd name="T32" fmla="*/ 607 w 961"/>
                  <a:gd name="T33" fmla="*/ 1822 h 2683"/>
                  <a:gd name="T34" fmla="*/ 709 w 961"/>
                  <a:gd name="T35" fmla="*/ 2278 h 2683"/>
                  <a:gd name="T36" fmla="*/ 860 w 961"/>
                  <a:gd name="T37" fmla="*/ 2582 h 2683"/>
                  <a:gd name="T38" fmla="*/ 911 w 961"/>
                  <a:gd name="T39" fmla="*/ 2683 h 2683"/>
                  <a:gd name="T40" fmla="*/ 911 w 961"/>
                  <a:gd name="T41" fmla="*/ 2683 h 2683"/>
                  <a:gd name="T42" fmla="*/ 961 w 961"/>
                  <a:gd name="T43" fmla="*/ 2683 h 2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1" h="2683">
                    <a:moveTo>
                      <a:pt x="961" y="2683"/>
                    </a:moveTo>
                    <a:lnTo>
                      <a:pt x="810" y="2278"/>
                    </a:lnTo>
                    <a:lnTo>
                      <a:pt x="556" y="1468"/>
                    </a:lnTo>
                    <a:lnTo>
                      <a:pt x="304" y="760"/>
                    </a:lnTo>
                    <a:lnTo>
                      <a:pt x="304" y="760"/>
                    </a:lnTo>
                    <a:lnTo>
                      <a:pt x="253" y="658"/>
                    </a:lnTo>
                    <a:lnTo>
                      <a:pt x="151" y="456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203" y="709"/>
                    </a:lnTo>
                    <a:lnTo>
                      <a:pt x="405" y="1266"/>
                    </a:lnTo>
                    <a:lnTo>
                      <a:pt x="607" y="1822"/>
                    </a:lnTo>
                    <a:lnTo>
                      <a:pt x="607" y="1822"/>
                    </a:lnTo>
                    <a:lnTo>
                      <a:pt x="709" y="2278"/>
                    </a:lnTo>
                    <a:lnTo>
                      <a:pt x="860" y="2582"/>
                    </a:lnTo>
                    <a:lnTo>
                      <a:pt x="911" y="2683"/>
                    </a:lnTo>
                    <a:lnTo>
                      <a:pt x="911" y="2683"/>
                    </a:lnTo>
                    <a:lnTo>
                      <a:pt x="961" y="2683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27"/>
              <p:cNvSpPr>
                <a:spLocks/>
              </p:cNvSpPr>
              <p:nvPr/>
            </p:nvSpPr>
            <p:spPr bwMode="auto">
              <a:xfrm>
                <a:off x="3767" y="2144"/>
                <a:ext cx="126" cy="342"/>
              </a:xfrm>
              <a:custGeom>
                <a:avLst/>
                <a:gdLst>
                  <a:gd name="T0" fmla="*/ 1012 w 1012"/>
                  <a:gd name="T1" fmla="*/ 2733 h 2733"/>
                  <a:gd name="T2" fmla="*/ 860 w 1012"/>
                  <a:gd name="T3" fmla="*/ 2328 h 2733"/>
                  <a:gd name="T4" fmla="*/ 607 w 1012"/>
                  <a:gd name="T5" fmla="*/ 1518 h 2733"/>
                  <a:gd name="T6" fmla="*/ 354 w 1012"/>
                  <a:gd name="T7" fmla="*/ 760 h 2733"/>
                  <a:gd name="T8" fmla="*/ 354 w 1012"/>
                  <a:gd name="T9" fmla="*/ 760 h 2733"/>
                  <a:gd name="T10" fmla="*/ 304 w 1012"/>
                  <a:gd name="T11" fmla="*/ 709 h 2733"/>
                  <a:gd name="T12" fmla="*/ 203 w 1012"/>
                  <a:gd name="T13" fmla="*/ 506 h 2733"/>
                  <a:gd name="T14" fmla="*/ 151 w 1012"/>
                  <a:gd name="T15" fmla="*/ 304 h 2733"/>
                  <a:gd name="T16" fmla="*/ 151 w 1012"/>
                  <a:gd name="T17" fmla="*/ 304 h 2733"/>
                  <a:gd name="T18" fmla="*/ 0 w 1012"/>
                  <a:gd name="T19" fmla="*/ 0 h 2733"/>
                  <a:gd name="T20" fmla="*/ 0 w 1012"/>
                  <a:gd name="T21" fmla="*/ 51 h 2733"/>
                  <a:gd name="T22" fmla="*/ 151 w 1012"/>
                  <a:gd name="T23" fmla="*/ 355 h 2733"/>
                  <a:gd name="T24" fmla="*/ 151 w 1012"/>
                  <a:gd name="T25" fmla="*/ 355 h 2733"/>
                  <a:gd name="T26" fmla="*/ 253 w 1012"/>
                  <a:gd name="T27" fmla="*/ 709 h 2733"/>
                  <a:gd name="T28" fmla="*/ 455 w 1012"/>
                  <a:gd name="T29" fmla="*/ 1316 h 2733"/>
                  <a:gd name="T30" fmla="*/ 657 w 1012"/>
                  <a:gd name="T31" fmla="*/ 1873 h 2733"/>
                  <a:gd name="T32" fmla="*/ 657 w 1012"/>
                  <a:gd name="T33" fmla="*/ 1873 h 2733"/>
                  <a:gd name="T34" fmla="*/ 759 w 1012"/>
                  <a:gd name="T35" fmla="*/ 2278 h 2733"/>
                  <a:gd name="T36" fmla="*/ 860 w 1012"/>
                  <a:gd name="T37" fmla="*/ 2632 h 2733"/>
                  <a:gd name="T38" fmla="*/ 911 w 1012"/>
                  <a:gd name="T39" fmla="*/ 2733 h 2733"/>
                  <a:gd name="T40" fmla="*/ 911 w 1012"/>
                  <a:gd name="T41" fmla="*/ 2733 h 2733"/>
                  <a:gd name="T42" fmla="*/ 1012 w 1012"/>
                  <a:gd name="T43" fmla="*/ 2733 h 2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2" h="2733">
                    <a:moveTo>
                      <a:pt x="1012" y="2733"/>
                    </a:moveTo>
                    <a:lnTo>
                      <a:pt x="860" y="2328"/>
                    </a:lnTo>
                    <a:lnTo>
                      <a:pt x="607" y="1518"/>
                    </a:lnTo>
                    <a:lnTo>
                      <a:pt x="354" y="760"/>
                    </a:lnTo>
                    <a:lnTo>
                      <a:pt x="354" y="760"/>
                    </a:lnTo>
                    <a:lnTo>
                      <a:pt x="304" y="709"/>
                    </a:lnTo>
                    <a:lnTo>
                      <a:pt x="203" y="506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51" y="355"/>
                    </a:lnTo>
                    <a:lnTo>
                      <a:pt x="151" y="355"/>
                    </a:lnTo>
                    <a:lnTo>
                      <a:pt x="253" y="709"/>
                    </a:lnTo>
                    <a:lnTo>
                      <a:pt x="455" y="1316"/>
                    </a:lnTo>
                    <a:lnTo>
                      <a:pt x="657" y="1873"/>
                    </a:lnTo>
                    <a:lnTo>
                      <a:pt x="657" y="1873"/>
                    </a:lnTo>
                    <a:lnTo>
                      <a:pt x="759" y="2278"/>
                    </a:lnTo>
                    <a:lnTo>
                      <a:pt x="860" y="2632"/>
                    </a:lnTo>
                    <a:lnTo>
                      <a:pt x="911" y="2733"/>
                    </a:lnTo>
                    <a:lnTo>
                      <a:pt x="911" y="2733"/>
                    </a:lnTo>
                    <a:lnTo>
                      <a:pt x="1012" y="2733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28"/>
              <p:cNvSpPr>
                <a:spLocks/>
              </p:cNvSpPr>
              <p:nvPr/>
            </p:nvSpPr>
            <p:spPr bwMode="auto">
              <a:xfrm>
                <a:off x="3697" y="2176"/>
                <a:ext cx="126" cy="335"/>
              </a:xfrm>
              <a:custGeom>
                <a:avLst/>
                <a:gdLst>
                  <a:gd name="T0" fmla="*/ 1012 w 1012"/>
                  <a:gd name="T1" fmla="*/ 2682 h 2682"/>
                  <a:gd name="T2" fmla="*/ 861 w 1012"/>
                  <a:gd name="T3" fmla="*/ 2277 h 2682"/>
                  <a:gd name="T4" fmla="*/ 607 w 1012"/>
                  <a:gd name="T5" fmla="*/ 1467 h 2682"/>
                  <a:gd name="T6" fmla="*/ 355 w 1012"/>
                  <a:gd name="T7" fmla="*/ 758 h 2682"/>
                  <a:gd name="T8" fmla="*/ 355 w 1012"/>
                  <a:gd name="T9" fmla="*/ 758 h 2682"/>
                  <a:gd name="T10" fmla="*/ 304 w 1012"/>
                  <a:gd name="T11" fmla="*/ 657 h 2682"/>
                  <a:gd name="T12" fmla="*/ 203 w 1012"/>
                  <a:gd name="T13" fmla="*/ 455 h 2682"/>
                  <a:gd name="T14" fmla="*/ 152 w 1012"/>
                  <a:gd name="T15" fmla="*/ 252 h 2682"/>
                  <a:gd name="T16" fmla="*/ 152 w 1012"/>
                  <a:gd name="T17" fmla="*/ 252 h 2682"/>
                  <a:gd name="T18" fmla="*/ 0 w 1012"/>
                  <a:gd name="T19" fmla="*/ 0 h 2682"/>
                  <a:gd name="T20" fmla="*/ 0 w 1012"/>
                  <a:gd name="T21" fmla="*/ 0 h 2682"/>
                  <a:gd name="T22" fmla="*/ 152 w 1012"/>
                  <a:gd name="T23" fmla="*/ 303 h 2682"/>
                  <a:gd name="T24" fmla="*/ 152 w 1012"/>
                  <a:gd name="T25" fmla="*/ 303 h 2682"/>
                  <a:gd name="T26" fmla="*/ 254 w 1012"/>
                  <a:gd name="T27" fmla="*/ 708 h 2682"/>
                  <a:gd name="T28" fmla="*/ 456 w 1012"/>
                  <a:gd name="T29" fmla="*/ 1264 h 2682"/>
                  <a:gd name="T30" fmla="*/ 658 w 1012"/>
                  <a:gd name="T31" fmla="*/ 1822 h 2682"/>
                  <a:gd name="T32" fmla="*/ 658 w 1012"/>
                  <a:gd name="T33" fmla="*/ 1822 h 2682"/>
                  <a:gd name="T34" fmla="*/ 760 w 1012"/>
                  <a:gd name="T35" fmla="*/ 2227 h 2682"/>
                  <a:gd name="T36" fmla="*/ 861 w 1012"/>
                  <a:gd name="T37" fmla="*/ 2580 h 2682"/>
                  <a:gd name="T38" fmla="*/ 911 w 1012"/>
                  <a:gd name="T39" fmla="*/ 2682 h 2682"/>
                  <a:gd name="T40" fmla="*/ 911 w 1012"/>
                  <a:gd name="T41" fmla="*/ 2682 h 2682"/>
                  <a:gd name="T42" fmla="*/ 1012 w 1012"/>
                  <a:gd name="T43" fmla="*/ 2682 h 2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2" h="2682">
                    <a:moveTo>
                      <a:pt x="1012" y="2682"/>
                    </a:moveTo>
                    <a:lnTo>
                      <a:pt x="861" y="2277"/>
                    </a:lnTo>
                    <a:lnTo>
                      <a:pt x="607" y="1467"/>
                    </a:lnTo>
                    <a:lnTo>
                      <a:pt x="355" y="758"/>
                    </a:lnTo>
                    <a:lnTo>
                      <a:pt x="355" y="758"/>
                    </a:lnTo>
                    <a:lnTo>
                      <a:pt x="304" y="657"/>
                    </a:lnTo>
                    <a:lnTo>
                      <a:pt x="203" y="455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2" y="303"/>
                    </a:lnTo>
                    <a:lnTo>
                      <a:pt x="152" y="303"/>
                    </a:lnTo>
                    <a:lnTo>
                      <a:pt x="254" y="708"/>
                    </a:lnTo>
                    <a:lnTo>
                      <a:pt x="456" y="1264"/>
                    </a:lnTo>
                    <a:lnTo>
                      <a:pt x="658" y="1822"/>
                    </a:lnTo>
                    <a:lnTo>
                      <a:pt x="658" y="1822"/>
                    </a:lnTo>
                    <a:lnTo>
                      <a:pt x="760" y="2227"/>
                    </a:lnTo>
                    <a:lnTo>
                      <a:pt x="861" y="2580"/>
                    </a:lnTo>
                    <a:lnTo>
                      <a:pt x="911" y="2682"/>
                    </a:lnTo>
                    <a:lnTo>
                      <a:pt x="911" y="2682"/>
                    </a:lnTo>
                    <a:lnTo>
                      <a:pt x="1012" y="2682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29"/>
              <p:cNvSpPr>
                <a:spLocks/>
              </p:cNvSpPr>
              <p:nvPr/>
            </p:nvSpPr>
            <p:spPr bwMode="auto">
              <a:xfrm>
                <a:off x="3906" y="2043"/>
                <a:ext cx="145" cy="373"/>
              </a:xfrm>
              <a:custGeom>
                <a:avLst/>
                <a:gdLst>
                  <a:gd name="T0" fmla="*/ 1164 w 1164"/>
                  <a:gd name="T1" fmla="*/ 2835 h 2987"/>
                  <a:gd name="T2" fmla="*/ 1012 w 1164"/>
                  <a:gd name="T3" fmla="*/ 2430 h 2987"/>
                  <a:gd name="T4" fmla="*/ 759 w 1164"/>
                  <a:gd name="T5" fmla="*/ 1570 h 2987"/>
                  <a:gd name="T6" fmla="*/ 506 w 1164"/>
                  <a:gd name="T7" fmla="*/ 810 h 2987"/>
                  <a:gd name="T8" fmla="*/ 506 w 1164"/>
                  <a:gd name="T9" fmla="*/ 810 h 2987"/>
                  <a:gd name="T10" fmla="*/ 455 w 1164"/>
                  <a:gd name="T11" fmla="*/ 709 h 2987"/>
                  <a:gd name="T12" fmla="*/ 354 w 1164"/>
                  <a:gd name="T13" fmla="*/ 456 h 2987"/>
                  <a:gd name="T14" fmla="*/ 304 w 1164"/>
                  <a:gd name="T15" fmla="*/ 203 h 2987"/>
                  <a:gd name="T16" fmla="*/ 304 w 1164"/>
                  <a:gd name="T17" fmla="*/ 203 h 2987"/>
                  <a:gd name="T18" fmla="*/ 102 w 1164"/>
                  <a:gd name="T19" fmla="*/ 0 h 2987"/>
                  <a:gd name="T20" fmla="*/ 0 w 1164"/>
                  <a:gd name="T21" fmla="*/ 153 h 2987"/>
                  <a:gd name="T22" fmla="*/ 50 w 1164"/>
                  <a:gd name="T23" fmla="*/ 506 h 2987"/>
                  <a:gd name="T24" fmla="*/ 50 w 1164"/>
                  <a:gd name="T25" fmla="*/ 506 h 2987"/>
                  <a:gd name="T26" fmla="*/ 203 w 1164"/>
                  <a:gd name="T27" fmla="*/ 911 h 2987"/>
                  <a:gd name="T28" fmla="*/ 455 w 1164"/>
                  <a:gd name="T29" fmla="*/ 1570 h 2987"/>
                  <a:gd name="T30" fmla="*/ 658 w 1164"/>
                  <a:gd name="T31" fmla="*/ 2177 h 2987"/>
                  <a:gd name="T32" fmla="*/ 658 w 1164"/>
                  <a:gd name="T33" fmla="*/ 2177 h 2987"/>
                  <a:gd name="T34" fmla="*/ 759 w 1164"/>
                  <a:gd name="T35" fmla="*/ 2582 h 2987"/>
                  <a:gd name="T36" fmla="*/ 860 w 1164"/>
                  <a:gd name="T37" fmla="*/ 2886 h 2987"/>
                  <a:gd name="T38" fmla="*/ 911 w 1164"/>
                  <a:gd name="T39" fmla="*/ 2987 h 2987"/>
                  <a:gd name="T40" fmla="*/ 911 w 1164"/>
                  <a:gd name="T41" fmla="*/ 2987 h 2987"/>
                  <a:gd name="T42" fmla="*/ 1164 w 1164"/>
                  <a:gd name="T43" fmla="*/ 2835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64" h="2987">
                    <a:moveTo>
                      <a:pt x="1164" y="2835"/>
                    </a:moveTo>
                    <a:lnTo>
                      <a:pt x="1012" y="2430"/>
                    </a:lnTo>
                    <a:lnTo>
                      <a:pt x="759" y="1570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455" y="709"/>
                    </a:lnTo>
                    <a:lnTo>
                      <a:pt x="354" y="456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102" y="0"/>
                    </a:lnTo>
                    <a:lnTo>
                      <a:pt x="0" y="153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203" y="911"/>
                    </a:lnTo>
                    <a:lnTo>
                      <a:pt x="455" y="1570"/>
                    </a:lnTo>
                    <a:lnTo>
                      <a:pt x="658" y="2177"/>
                    </a:lnTo>
                    <a:lnTo>
                      <a:pt x="658" y="2177"/>
                    </a:lnTo>
                    <a:lnTo>
                      <a:pt x="759" y="2582"/>
                    </a:lnTo>
                    <a:lnTo>
                      <a:pt x="860" y="2886"/>
                    </a:lnTo>
                    <a:lnTo>
                      <a:pt x="911" y="2987"/>
                    </a:lnTo>
                    <a:lnTo>
                      <a:pt x="911" y="2987"/>
                    </a:lnTo>
                    <a:lnTo>
                      <a:pt x="1164" y="2835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30"/>
              <p:cNvSpPr>
                <a:spLocks/>
              </p:cNvSpPr>
              <p:nvPr/>
            </p:nvSpPr>
            <p:spPr bwMode="auto">
              <a:xfrm>
                <a:off x="3906" y="2049"/>
                <a:ext cx="145" cy="367"/>
              </a:xfrm>
              <a:custGeom>
                <a:avLst/>
                <a:gdLst>
                  <a:gd name="T0" fmla="*/ 253 w 1164"/>
                  <a:gd name="T1" fmla="*/ 203 h 2936"/>
                  <a:gd name="T2" fmla="*/ 354 w 1164"/>
                  <a:gd name="T3" fmla="*/ 455 h 2936"/>
                  <a:gd name="T4" fmla="*/ 455 w 1164"/>
                  <a:gd name="T5" fmla="*/ 709 h 2936"/>
                  <a:gd name="T6" fmla="*/ 506 w 1164"/>
                  <a:gd name="T7" fmla="*/ 810 h 2936"/>
                  <a:gd name="T8" fmla="*/ 506 w 1164"/>
                  <a:gd name="T9" fmla="*/ 810 h 2936"/>
                  <a:gd name="T10" fmla="*/ 658 w 1164"/>
                  <a:gd name="T11" fmla="*/ 1215 h 2936"/>
                  <a:gd name="T12" fmla="*/ 810 w 1164"/>
                  <a:gd name="T13" fmla="*/ 1721 h 2936"/>
                  <a:gd name="T14" fmla="*/ 961 w 1164"/>
                  <a:gd name="T15" fmla="*/ 2227 h 2936"/>
                  <a:gd name="T16" fmla="*/ 1113 w 1164"/>
                  <a:gd name="T17" fmla="*/ 2632 h 2936"/>
                  <a:gd name="T18" fmla="*/ 1164 w 1164"/>
                  <a:gd name="T19" fmla="*/ 2784 h 2936"/>
                  <a:gd name="T20" fmla="*/ 1164 w 1164"/>
                  <a:gd name="T21" fmla="*/ 2784 h 2936"/>
                  <a:gd name="T22" fmla="*/ 911 w 1164"/>
                  <a:gd name="T23" fmla="*/ 2936 h 2936"/>
                  <a:gd name="T24" fmla="*/ 860 w 1164"/>
                  <a:gd name="T25" fmla="*/ 2835 h 2936"/>
                  <a:gd name="T26" fmla="*/ 759 w 1164"/>
                  <a:gd name="T27" fmla="*/ 2531 h 2936"/>
                  <a:gd name="T28" fmla="*/ 658 w 1164"/>
                  <a:gd name="T29" fmla="*/ 2075 h 2936"/>
                  <a:gd name="T30" fmla="*/ 658 w 1164"/>
                  <a:gd name="T31" fmla="*/ 2075 h 2936"/>
                  <a:gd name="T32" fmla="*/ 455 w 1164"/>
                  <a:gd name="T33" fmla="*/ 1519 h 2936"/>
                  <a:gd name="T34" fmla="*/ 203 w 1164"/>
                  <a:gd name="T35" fmla="*/ 860 h 2936"/>
                  <a:gd name="T36" fmla="*/ 102 w 1164"/>
                  <a:gd name="T37" fmla="*/ 455 h 2936"/>
                  <a:gd name="T38" fmla="*/ 102 w 1164"/>
                  <a:gd name="T39" fmla="*/ 455 h 2936"/>
                  <a:gd name="T40" fmla="*/ 0 w 1164"/>
                  <a:gd name="T41" fmla="*/ 102 h 2936"/>
                  <a:gd name="T42" fmla="*/ 102 w 1164"/>
                  <a:gd name="T43" fmla="*/ 0 h 2936"/>
                  <a:gd name="T44" fmla="*/ 253 w 1164"/>
                  <a:gd name="T45" fmla="*/ 203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64" h="2936">
                    <a:moveTo>
                      <a:pt x="253" y="203"/>
                    </a:moveTo>
                    <a:lnTo>
                      <a:pt x="354" y="455"/>
                    </a:lnTo>
                    <a:lnTo>
                      <a:pt x="455" y="709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658" y="1215"/>
                    </a:lnTo>
                    <a:lnTo>
                      <a:pt x="810" y="1721"/>
                    </a:lnTo>
                    <a:lnTo>
                      <a:pt x="961" y="2227"/>
                    </a:lnTo>
                    <a:lnTo>
                      <a:pt x="1113" y="2632"/>
                    </a:lnTo>
                    <a:lnTo>
                      <a:pt x="1164" y="2784"/>
                    </a:lnTo>
                    <a:lnTo>
                      <a:pt x="1164" y="2784"/>
                    </a:lnTo>
                    <a:lnTo>
                      <a:pt x="911" y="2936"/>
                    </a:lnTo>
                    <a:lnTo>
                      <a:pt x="860" y="2835"/>
                    </a:lnTo>
                    <a:lnTo>
                      <a:pt x="759" y="2531"/>
                    </a:lnTo>
                    <a:lnTo>
                      <a:pt x="658" y="2075"/>
                    </a:lnTo>
                    <a:lnTo>
                      <a:pt x="658" y="2075"/>
                    </a:lnTo>
                    <a:lnTo>
                      <a:pt x="455" y="1519"/>
                    </a:lnTo>
                    <a:lnTo>
                      <a:pt x="203" y="860"/>
                    </a:lnTo>
                    <a:lnTo>
                      <a:pt x="102" y="455"/>
                    </a:lnTo>
                    <a:lnTo>
                      <a:pt x="102" y="455"/>
                    </a:lnTo>
                    <a:lnTo>
                      <a:pt x="0" y="102"/>
                    </a:lnTo>
                    <a:lnTo>
                      <a:pt x="102" y="0"/>
                    </a:lnTo>
                    <a:lnTo>
                      <a:pt x="253" y="203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31"/>
              <p:cNvSpPr>
                <a:spLocks/>
              </p:cNvSpPr>
              <p:nvPr/>
            </p:nvSpPr>
            <p:spPr bwMode="auto">
              <a:xfrm>
                <a:off x="3912" y="2056"/>
                <a:ext cx="133" cy="360"/>
              </a:xfrm>
              <a:custGeom>
                <a:avLst/>
                <a:gdLst>
                  <a:gd name="T0" fmla="*/ 203 w 1063"/>
                  <a:gd name="T1" fmla="*/ 203 h 2886"/>
                  <a:gd name="T2" fmla="*/ 254 w 1063"/>
                  <a:gd name="T3" fmla="*/ 456 h 2886"/>
                  <a:gd name="T4" fmla="*/ 355 w 1063"/>
                  <a:gd name="T5" fmla="*/ 659 h 2886"/>
                  <a:gd name="T6" fmla="*/ 405 w 1063"/>
                  <a:gd name="T7" fmla="*/ 760 h 2886"/>
                  <a:gd name="T8" fmla="*/ 405 w 1063"/>
                  <a:gd name="T9" fmla="*/ 760 h 2886"/>
                  <a:gd name="T10" fmla="*/ 558 w 1063"/>
                  <a:gd name="T11" fmla="*/ 1165 h 2886"/>
                  <a:gd name="T12" fmla="*/ 709 w 1063"/>
                  <a:gd name="T13" fmla="*/ 1721 h 2886"/>
                  <a:gd name="T14" fmla="*/ 861 w 1063"/>
                  <a:gd name="T15" fmla="*/ 2227 h 2886"/>
                  <a:gd name="T16" fmla="*/ 1012 w 1063"/>
                  <a:gd name="T17" fmla="*/ 2632 h 2886"/>
                  <a:gd name="T18" fmla="*/ 1063 w 1063"/>
                  <a:gd name="T19" fmla="*/ 2785 h 2886"/>
                  <a:gd name="T20" fmla="*/ 1063 w 1063"/>
                  <a:gd name="T21" fmla="*/ 2785 h 2886"/>
                  <a:gd name="T22" fmla="*/ 911 w 1063"/>
                  <a:gd name="T23" fmla="*/ 2886 h 2886"/>
                  <a:gd name="T24" fmla="*/ 861 w 1063"/>
                  <a:gd name="T25" fmla="*/ 2785 h 2886"/>
                  <a:gd name="T26" fmla="*/ 760 w 1063"/>
                  <a:gd name="T27" fmla="*/ 2481 h 2886"/>
                  <a:gd name="T28" fmla="*/ 659 w 1063"/>
                  <a:gd name="T29" fmla="*/ 2025 h 2886"/>
                  <a:gd name="T30" fmla="*/ 659 w 1063"/>
                  <a:gd name="T31" fmla="*/ 2025 h 2886"/>
                  <a:gd name="T32" fmla="*/ 456 w 1063"/>
                  <a:gd name="T33" fmla="*/ 1469 h 2886"/>
                  <a:gd name="T34" fmla="*/ 203 w 1063"/>
                  <a:gd name="T35" fmla="*/ 810 h 2886"/>
                  <a:gd name="T36" fmla="*/ 52 w 1063"/>
                  <a:gd name="T37" fmla="*/ 405 h 2886"/>
                  <a:gd name="T38" fmla="*/ 52 w 1063"/>
                  <a:gd name="T39" fmla="*/ 405 h 2886"/>
                  <a:gd name="T40" fmla="*/ 0 w 1063"/>
                  <a:gd name="T41" fmla="*/ 102 h 2886"/>
                  <a:gd name="T42" fmla="*/ 52 w 1063"/>
                  <a:gd name="T43" fmla="*/ 0 h 2886"/>
                  <a:gd name="T44" fmla="*/ 203 w 1063"/>
                  <a:gd name="T45" fmla="*/ 203 h 2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3" h="2886">
                    <a:moveTo>
                      <a:pt x="203" y="203"/>
                    </a:moveTo>
                    <a:lnTo>
                      <a:pt x="254" y="456"/>
                    </a:lnTo>
                    <a:lnTo>
                      <a:pt x="355" y="659"/>
                    </a:lnTo>
                    <a:lnTo>
                      <a:pt x="405" y="760"/>
                    </a:lnTo>
                    <a:lnTo>
                      <a:pt x="405" y="760"/>
                    </a:lnTo>
                    <a:lnTo>
                      <a:pt x="558" y="1165"/>
                    </a:lnTo>
                    <a:lnTo>
                      <a:pt x="709" y="1721"/>
                    </a:lnTo>
                    <a:lnTo>
                      <a:pt x="861" y="2227"/>
                    </a:lnTo>
                    <a:lnTo>
                      <a:pt x="1012" y="2632"/>
                    </a:lnTo>
                    <a:lnTo>
                      <a:pt x="1063" y="2785"/>
                    </a:lnTo>
                    <a:lnTo>
                      <a:pt x="1063" y="2785"/>
                    </a:lnTo>
                    <a:lnTo>
                      <a:pt x="911" y="2886"/>
                    </a:lnTo>
                    <a:lnTo>
                      <a:pt x="861" y="2785"/>
                    </a:lnTo>
                    <a:lnTo>
                      <a:pt x="760" y="2481"/>
                    </a:lnTo>
                    <a:lnTo>
                      <a:pt x="659" y="2025"/>
                    </a:lnTo>
                    <a:lnTo>
                      <a:pt x="659" y="2025"/>
                    </a:lnTo>
                    <a:lnTo>
                      <a:pt x="456" y="1469"/>
                    </a:lnTo>
                    <a:lnTo>
                      <a:pt x="203" y="810"/>
                    </a:lnTo>
                    <a:lnTo>
                      <a:pt x="52" y="405"/>
                    </a:lnTo>
                    <a:lnTo>
                      <a:pt x="52" y="405"/>
                    </a:lnTo>
                    <a:lnTo>
                      <a:pt x="0" y="102"/>
                    </a:lnTo>
                    <a:lnTo>
                      <a:pt x="52" y="0"/>
                    </a:lnTo>
                    <a:lnTo>
                      <a:pt x="203" y="20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32"/>
              <p:cNvSpPr>
                <a:spLocks/>
              </p:cNvSpPr>
              <p:nvPr/>
            </p:nvSpPr>
            <p:spPr bwMode="auto">
              <a:xfrm>
                <a:off x="3912" y="2062"/>
                <a:ext cx="133" cy="354"/>
              </a:xfrm>
              <a:custGeom>
                <a:avLst/>
                <a:gdLst>
                  <a:gd name="T0" fmla="*/ 203 w 1063"/>
                  <a:gd name="T1" fmla="*/ 252 h 2834"/>
                  <a:gd name="T2" fmla="*/ 254 w 1063"/>
                  <a:gd name="T3" fmla="*/ 455 h 2834"/>
                  <a:gd name="T4" fmla="*/ 355 w 1063"/>
                  <a:gd name="T5" fmla="*/ 657 h 2834"/>
                  <a:gd name="T6" fmla="*/ 405 w 1063"/>
                  <a:gd name="T7" fmla="*/ 758 h 2834"/>
                  <a:gd name="T8" fmla="*/ 405 w 1063"/>
                  <a:gd name="T9" fmla="*/ 758 h 2834"/>
                  <a:gd name="T10" fmla="*/ 558 w 1063"/>
                  <a:gd name="T11" fmla="*/ 1163 h 2834"/>
                  <a:gd name="T12" fmla="*/ 709 w 1063"/>
                  <a:gd name="T13" fmla="*/ 1669 h 2834"/>
                  <a:gd name="T14" fmla="*/ 861 w 1063"/>
                  <a:gd name="T15" fmla="*/ 2175 h 2834"/>
                  <a:gd name="T16" fmla="*/ 1012 w 1063"/>
                  <a:gd name="T17" fmla="*/ 2580 h 2834"/>
                  <a:gd name="T18" fmla="*/ 1063 w 1063"/>
                  <a:gd name="T19" fmla="*/ 2733 h 2834"/>
                  <a:gd name="T20" fmla="*/ 1063 w 1063"/>
                  <a:gd name="T21" fmla="*/ 2733 h 2834"/>
                  <a:gd name="T22" fmla="*/ 911 w 1063"/>
                  <a:gd name="T23" fmla="*/ 2834 h 2834"/>
                  <a:gd name="T24" fmla="*/ 861 w 1063"/>
                  <a:gd name="T25" fmla="*/ 2733 h 2834"/>
                  <a:gd name="T26" fmla="*/ 760 w 1063"/>
                  <a:gd name="T27" fmla="*/ 2378 h 2834"/>
                  <a:gd name="T28" fmla="*/ 659 w 1063"/>
                  <a:gd name="T29" fmla="*/ 1973 h 2834"/>
                  <a:gd name="T30" fmla="*/ 659 w 1063"/>
                  <a:gd name="T31" fmla="*/ 1973 h 2834"/>
                  <a:gd name="T32" fmla="*/ 456 w 1063"/>
                  <a:gd name="T33" fmla="*/ 1417 h 2834"/>
                  <a:gd name="T34" fmla="*/ 254 w 1063"/>
                  <a:gd name="T35" fmla="*/ 809 h 2834"/>
                  <a:gd name="T36" fmla="*/ 102 w 1063"/>
                  <a:gd name="T37" fmla="*/ 404 h 2834"/>
                  <a:gd name="T38" fmla="*/ 102 w 1063"/>
                  <a:gd name="T39" fmla="*/ 404 h 2834"/>
                  <a:gd name="T40" fmla="*/ 0 w 1063"/>
                  <a:gd name="T41" fmla="*/ 50 h 2834"/>
                  <a:gd name="T42" fmla="*/ 52 w 1063"/>
                  <a:gd name="T43" fmla="*/ 0 h 2834"/>
                  <a:gd name="T44" fmla="*/ 203 w 1063"/>
                  <a:gd name="T45" fmla="*/ 252 h 2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3" h="2834">
                    <a:moveTo>
                      <a:pt x="203" y="252"/>
                    </a:moveTo>
                    <a:lnTo>
                      <a:pt x="254" y="455"/>
                    </a:lnTo>
                    <a:lnTo>
                      <a:pt x="355" y="657"/>
                    </a:lnTo>
                    <a:lnTo>
                      <a:pt x="405" y="758"/>
                    </a:lnTo>
                    <a:lnTo>
                      <a:pt x="405" y="758"/>
                    </a:lnTo>
                    <a:lnTo>
                      <a:pt x="558" y="1163"/>
                    </a:lnTo>
                    <a:lnTo>
                      <a:pt x="709" y="1669"/>
                    </a:lnTo>
                    <a:lnTo>
                      <a:pt x="861" y="2175"/>
                    </a:lnTo>
                    <a:lnTo>
                      <a:pt x="1012" y="2580"/>
                    </a:lnTo>
                    <a:lnTo>
                      <a:pt x="1063" y="2733"/>
                    </a:lnTo>
                    <a:lnTo>
                      <a:pt x="1063" y="2733"/>
                    </a:lnTo>
                    <a:lnTo>
                      <a:pt x="911" y="2834"/>
                    </a:lnTo>
                    <a:lnTo>
                      <a:pt x="861" y="2733"/>
                    </a:lnTo>
                    <a:lnTo>
                      <a:pt x="760" y="2378"/>
                    </a:lnTo>
                    <a:lnTo>
                      <a:pt x="659" y="1973"/>
                    </a:lnTo>
                    <a:lnTo>
                      <a:pt x="659" y="1973"/>
                    </a:lnTo>
                    <a:lnTo>
                      <a:pt x="456" y="1417"/>
                    </a:lnTo>
                    <a:lnTo>
                      <a:pt x="254" y="809"/>
                    </a:lnTo>
                    <a:lnTo>
                      <a:pt x="102" y="404"/>
                    </a:lnTo>
                    <a:lnTo>
                      <a:pt x="102" y="404"/>
                    </a:lnTo>
                    <a:lnTo>
                      <a:pt x="0" y="50"/>
                    </a:lnTo>
                    <a:lnTo>
                      <a:pt x="52" y="0"/>
                    </a:lnTo>
                    <a:lnTo>
                      <a:pt x="203" y="252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33"/>
              <p:cNvSpPr>
                <a:spLocks/>
              </p:cNvSpPr>
              <p:nvPr/>
            </p:nvSpPr>
            <p:spPr bwMode="auto">
              <a:xfrm>
                <a:off x="3918" y="2068"/>
                <a:ext cx="127" cy="342"/>
              </a:xfrm>
              <a:custGeom>
                <a:avLst/>
                <a:gdLst>
                  <a:gd name="T0" fmla="*/ 151 w 1011"/>
                  <a:gd name="T1" fmla="*/ 253 h 2733"/>
                  <a:gd name="T2" fmla="*/ 202 w 1011"/>
                  <a:gd name="T3" fmla="*/ 456 h 2733"/>
                  <a:gd name="T4" fmla="*/ 303 w 1011"/>
                  <a:gd name="T5" fmla="*/ 658 h 2733"/>
                  <a:gd name="T6" fmla="*/ 353 w 1011"/>
                  <a:gd name="T7" fmla="*/ 759 h 2733"/>
                  <a:gd name="T8" fmla="*/ 353 w 1011"/>
                  <a:gd name="T9" fmla="*/ 759 h 2733"/>
                  <a:gd name="T10" fmla="*/ 454 w 1011"/>
                  <a:gd name="T11" fmla="*/ 1164 h 2733"/>
                  <a:gd name="T12" fmla="*/ 657 w 1011"/>
                  <a:gd name="T13" fmla="*/ 1670 h 2733"/>
                  <a:gd name="T14" fmla="*/ 809 w 1011"/>
                  <a:gd name="T15" fmla="*/ 2177 h 2733"/>
                  <a:gd name="T16" fmla="*/ 960 w 1011"/>
                  <a:gd name="T17" fmla="*/ 2582 h 2733"/>
                  <a:gd name="T18" fmla="*/ 1011 w 1011"/>
                  <a:gd name="T19" fmla="*/ 2733 h 2733"/>
                  <a:gd name="T20" fmla="*/ 1011 w 1011"/>
                  <a:gd name="T21" fmla="*/ 2733 h 2733"/>
                  <a:gd name="T22" fmla="*/ 910 w 1011"/>
                  <a:gd name="T23" fmla="*/ 2733 h 2733"/>
                  <a:gd name="T24" fmla="*/ 859 w 1011"/>
                  <a:gd name="T25" fmla="*/ 2632 h 2733"/>
                  <a:gd name="T26" fmla="*/ 758 w 1011"/>
                  <a:gd name="T27" fmla="*/ 2328 h 2733"/>
                  <a:gd name="T28" fmla="*/ 607 w 1011"/>
                  <a:gd name="T29" fmla="*/ 1873 h 2733"/>
                  <a:gd name="T30" fmla="*/ 607 w 1011"/>
                  <a:gd name="T31" fmla="*/ 1873 h 2733"/>
                  <a:gd name="T32" fmla="*/ 404 w 1011"/>
                  <a:gd name="T33" fmla="*/ 1316 h 2733"/>
                  <a:gd name="T34" fmla="*/ 202 w 1011"/>
                  <a:gd name="T35" fmla="*/ 759 h 2733"/>
                  <a:gd name="T36" fmla="*/ 101 w 1011"/>
                  <a:gd name="T37" fmla="*/ 354 h 2733"/>
                  <a:gd name="T38" fmla="*/ 101 w 1011"/>
                  <a:gd name="T39" fmla="*/ 354 h 2733"/>
                  <a:gd name="T40" fmla="*/ 0 w 1011"/>
                  <a:gd name="T41" fmla="*/ 51 h 2733"/>
                  <a:gd name="T42" fmla="*/ 0 w 1011"/>
                  <a:gd name="T43" fmla="*/ 0 h 2733"/>
                  <a:gd name="T44" fmla="*/ 151 w 1011"/>
                  <a:gd name="T45" fmla="*/ 253 h 2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1" h="2733">
                    <a:moveTo>
                      <a:pt x="151" y="253"/>
                    </a:moveTo>
                    <a:lnTo>
                      <a:pt x="202" y="456"/>
                    </a:lnTo>
                    <a:lnTo>
                      <a:pt x="303" y="658"/>
                    </a:lnTo>
                    <a:lnTo>
                      <a:pt x="353" y="759"/>
                    </a:lnTo>
                    <a:lnTo>
                      <a:pt x="353" y="759"/>
                    </a:lnTo>
                    <a:lnTo>
                      <a:pt x="454" y="1164"/>
                    </a:lnTo>
                    <a:lnTo>
                      <a:pt x="657" y="1670"/>
                    </a:lnTo>
                    <a:lnTo>
                      <a:pt x="809" y="2177"/>
                    </a:lnTo>
                    <a:lnTo>
                      <a:pt x="960" y="2582"/>
                    </a:lnTo>
                    <a:lnTo>
                      <a:pt x="1011" y="2733"/>
                    </a:lnTo>
                    <a:lnTo>
                      <a:pt x="1011" y="2733"/>
                    </a:lnTo>
                    <a:lnTo>
                      <a:pt x="910" y="2733"/>
                    </a:lnTo>
                    <a:lnTo>
                      <a:pt x="859" y="2632"/>
                    </a:lnTo>
                    <a:lnTo>
                      <a:pt x="758" y="2328"/>
                    </a:lnTo>
                    <a:lnTo>
                      <a:pt x="607" y="1873"/>
                    </a:lnTo>
                    <a:lnTo>
                      <a:pt x="607" y="1873"/>
                    </a:lnTo>
                    <a:lnTo>
                      <a:pt x="404" y="1316"/>
                    </a:lnTo>
                    <a:lnTo>
                      <a:pt x="202" y="759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151" y="253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34"/>
              <p:cNvSpPr>
                <a:spLocks/>
              </p:cNvSpPr>
              <p:nvPr/>
            </p:nvSpPr>
            <p:spPr bwMode="auto">
              <a:xfrm>
                <a:off x="3918" y="2075"/>
                <a:ext cx="120" cy="335"/>
              </a:xfrm>
              <a:custGeom>
                <a:avLst/>
                <a:gdLst>
                  <a:gd name="T0" fmla="*/ 960 w 960"/>
                  <a:gd name="T1" fmla="*/ 2682 h 2682"/>
                  <a:gd name="T2" fmla="*/ 809 w 960"/>
                  <a:gd name="T3" fmla="*/ 2277 h 2682"/>
                  <a:gd name="T4" fmla="*/ 556 w 960"/>
                  <a:gd name="T5" fmla="*/ 1467 h 2682"/>
                  <a:gd name="T6" fmla="*/ 303 w 960"/>
                  <a:gd name="T7" fmla="*/ 759 h 2682"/>
                  <a:gd name="T8" fmla="*/ 303 w 960"/>
                  <a:gd name="T9" fmla="*/ 759 h 2682"/>
                  <a:gd name="T10" fmla="*/ 252 w 960"/>
                  <a:gd name="T11" fmla="*/ 657 h 2682"/>
                  <a:gd name="T12" fmla="*/ 202 w 960"/>
                  <a:gd name="T13" fmla="*/ 455 h 2682"/>
                  <a:gd name="T14" fmla="*/ 151 w 960"/>
                  <a:gd name="T15" fmla="*/ 252 h 2682"/>
                  <a:gd name="T16" fmla="*/ 151 w 960"/>
                  <a:gd name="T17" fmla="*/ 252 h 2682"/>
                  <a:gd name="T18" fmla="*/ 0 w 960"/>
                  <a:gd name="T19" fmla="*/ 0 h 2682"/>
                  <a:gd name="T20" fmla="*/ 0 w 960"/>
                  <a:gd name="T21" fmla="*/ 0 h 2682"/>
                  <a:gd name="T22" fmla="*/ 101 w 960"/>
                  <a:gd name="T23" fmla="*/ 303 h 2682"/>
                  <a:gd name="T24" fmla="*/ 101 w 960"/>
                  <a:gd name="T25" fmla="*/ 303 h 2682"/>
                  <a:gd name="T26" fmla="*/ 252 w 960"/>
                  <a:gd name="T27" fmla="*/ 708 h 2682"/>
                  <a:gd name="T28" fmla="*/ 454 w 960"/>
                  <a:gd name="T29" fmla="*/ 1265 h 2682"/>
                  <a:gd name="T30" fmla="*/ 657 w 960"/>
                  <a:gd name="T31" fmla="*/ 1822 h 2682"/>
                  <a:gd name="T32" fmla="*/ 657 w 960"/>
                  <a:gd name="T33" fmla="*/ 1822 h 2682"/>
                  <a:gd name="T34" fmla="*/ 758 w 960"/>
                  <a:gd name="T35" fmla="*/ 2227 h 2682"/>
                  <a:gd name="T36" fmla="*/ 859 w 960"/>
                  <a:gd name="T37" fmla="*/ 2581 h 2682"/>
                  <a:gd name="T38" fmla="*/ 910 w 960"/>
                  <a:gd name="T39" fmla="*/ 2682 h 2682"/>
                  <a:gd name="T40" fmla="*/ 910 w 960"/>
                  <a:gd name="T41" fmla="*/ 2682 h 2682"/>
                  <a:gd name="T42" fmla="*/ 960 w 960"/>
                  <a:gd name="T43" fmla="*/ 2682 h 2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0" h="2682">
                    <a:moveTo>
                      <a:pt x="960" y="2682"/>
                    </a:moveTo>
                    <a:lnTo>
                      <a:pt x="809" y="2277"/>
                    </a:lnTo>
                    <a:lnTo>
                      <a:pt x="556" y="1467"/>
                    </a:lnTo>
                    <a:lnTo>
                      <a:pt x="303" y="759"/>
                    </a:lnTo>
                    <a:lnTo>
                      <a:pt x="303" y="759"/>
                    </a:lnTo>
                    <a:lnTo>
                      <a:pt x="252" y="657"/>
                    </a:lnTo>
                    <a:lnTo>
                      <a:pt x="202" y="455"/>
                    </a:lnTo>
                    <a:lnTo>
                      <a:pt x="151" y="252"/>
                    </a:lnTo>
                    <a:lnTo>
                      <a:pt x="151" y="2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1" y="303"/>
                    </a:lnTo>
                    <a:lnTo>
                      <a:pt x="101" y="303"/>
                    </a:lnTo>
                    <a:lnTo>
                      <a:pt x="252" y="708"/>
                    </a:lnTo>
                    <a:lnTo>
                      <a:pt x="454" y="1265"/>
                    </a:lnTo>
                    <a:lnTo>
                      <a:pt x="657" y="1822"/>
                    </a:lnTo>
                    <a:lnTo>
                      <a:pt x="657" y="1822"/>
                    </a:lnTo>
                    <a:lnTo>
                      <a:pt x="758" y="2227"/>
                    </a:lnTo>
                    <a:lnTo>
                      <a:pt x="859" y="2581"/>
                    </a:lnTo>
                    <a:lnTo>
                      <a:pt x="910" y="2682"/>
                    </a:lnTo>
                    <a:lnTo>
                      <a:pt x="910" y="2682"/>
                    </a:lnTo>
                    <a:lnTo>
                      <a:pt x="960" y="2682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35"/>
              <p:cNvSpPr>
                <a:spLocks/>
              </p:cNvSpPr>
              <p:nvPr/>
            </p:nvSpPr>
            <p:spPr bwMode="auto">
              <a:xfrm>
                <a:off x="3842" y="2075"/>
                <a:ext cx="152" cy="373"/>
              </a:xfrm>
              <a:custGeom>
                <a:avLst/>
                <a:gdLst>
                  <a:gd name="T0" fmla="*/ 1215 w 1215"/>
                  <a:gd name="T1" fmla="*/ 2834 h 2986"/>
                  <a:gd name="T2" fmla="*/ 1062 w 1215"/>
                  <a:gd name="T3" fmla="*/ 2429 h 2986"/>
                  <a:gd name="T4" fmla="*/ 759 w 1215"/>
                  <a:gd name="T5" fmla="*/ 1568 h 2986"/>
                  <a:gd name="T6" fmla="*/ 506 w 1215"/>
                  <a:gd name="T7" fmla="*/ 810 h 2986"/>
                  <a:gd name="T8" fmla="*/ 506 w 1215"/>
                  <a:gd name="T9" fmla="*/ 810 h 2986"/>
                  <a:gd name="T10" fmla="*/ 455 w 1215"/>
                  <a:gd name="T11" fmla="*/ 708 h 2986"/>
                  <a:gd name="T12" fmla="*/ 354 w 1215"/>
                  <a:gd name="T13" fmla="*/ 455 h 2986"/>
                  <a:gd name="T14" fmla="*/ 304 w 1215"/>
                  <a:gd name="T15" fmla="*/ 202 h 2986"/>
                  <a:gd name="T16" fmla="*/ 304 w 1215"/>
                  <a:gd name="T17" fmla="*/ 202 h 2986"/>
                  <a:gd name="T18" fmla="*/ 102 w 1215"/>
                  <a:gd name="T19" fmla="*/ 0 h 2986"/>
                  <a:gd name="T20" fmla="*/ 0 w 1215"/>
                  <a:gd name="T21" fmla="*/ 151 h 2986"/>
                  <a:gd name="T22" fmla="*/ 50 w 1215"/>
                  <a:gd name="T23" fmla="*/ 506 h 2986"/>
                  <a:gd name="T24" fmla="*/ 50 w 1215"/>
                  <a:gd name="T25" fmla="*/ 506 h 2986"/>
                  <a:gd name="T26" fmla="*/ 203 w 1215"/>
                  <a:gd name="T27" fmla="*/ 911 h 2986"/>
                  <a:gd name="T28" fmla="*/ 455 w 1215"/>
                  <a:gd name="T29" fmla="*/ 1568 h 2986"/>
                  <a:gd name="T30" fmla="*/ 709 w 1215"/>
                  <a:gd name="T31" fmla="*/ 2176 h 2986"/>
                  <a:gd name="T32" fmla="*/ 709 w 1215"/>
                  <a:gd name="T33" fmla="*/ 2176 h 2986"/>
                  <a:gd name="T34" fmla="*/ 810 w 1215"/>
                  <a:gd name="T35" fmla="*/ 2581 h 2986"/>
                  <a:gd name="T36" fmla="*/ 860 w 1215"/>
                  <a:gd name="T37" fmla="*/ 2884 h 2986"/>
                  <a:gd name="T38" fmla="*/ 911 w 1215"/>
                  <a:gd name="T39" fmla="*/ 2986 h 2986"/>
                  <a:gd name="T40" fmla="*/ 911 w 1215"/>
                  <a:gd name="T41" fmla="*/ 2986 h 2986"/>
                  <a:gd name="T42" fmla="*/ 1215 w 1215"/>
                  <a:gd name="T43" fmla="*/ 2834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5" h="2986">
                    <a:moveTo>
                      <a:pt x="1215" y="2834"/>
                    </a:moveTo>
                    <a:lnTo>
                      <a:pt x="1062" y="2429"/>
                    </a:lnTo>
                    <a:lnTo>
                      <a:pt x="759" y="1568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455" y="708"/>
                    </a:lnTo>
                    <a:lnTo>
                      <a:pt x="354" y="455"/>
                    </a:lnTo>
                    <a:lnTo>
                      <a:pt x="304" y="202"/>
                    </a:lnTo>
                    <a:lnTo>
                      <a:pt x="304" y="202"/>
                    </a:lnTo>
                    <a:lnTo>
                      <a:pt x="102" y="0"/>
                    </a:lnTo>
                    <a:lnTo>
                      <a:pt x="0" y="151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203" y="911"/>
                    </a:lnTo>
                    <a:lnTo>
                      <a:pt x="455" y="1568"/>
                    </a:lnTo>
                    <a:lnTo>
                      <a:pt x="709" y="2176"/>
                    </a:lnTo>
                    <a:lnTo>
                      <a:pt x="709" y="2176"/>
                    </a:lnTo>
                    <a:lnTo>
                      <a:pt x="810" y="2581"/>
                    </a:lnTo>
                    <a:lnTo>
                      <a:pt x="860" y="2884"/>
                    </a:lnTo>
                    <a:lnTo>
                      <a:pt x="911" y="2986"/>
                    </a:lnTo>
                    <a:lnTo>
                      <a:pt x="911" y="2986"/>
                    </a:lnTo>
                    <a:lnTo>
                      <a:pt x="1215" y="2834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36"/>
              <p:cNvSpPr>
                <a:spLocks/>
              </p:cNvSpPr>
              <p:nvPr/>
            </p:nvSpPr>
            <p:spPr bwMode="auto">
              <a:xfrm>
                <a:off x="3849" y="2075"/>
                <a:ext cx="139" cy="373"/>
              </a:xfrm>
              <a:custGeom>
                <a:avLst/>
                <a:gdLst>
                  <a:gd name="T0" fmla="*/ 254 w 1114"/>
                  <a:gd name="T1" fmla="*/ 252 h 2986"/>
                  <a:gd name="T2" fmla="*/ 304 w 1114"/>
                  <a:gd name="T3" fmla="*/ 506 h 2986"/>
                  <a:gd name="T4" fmla="*/ 405 w 1114"/>
                  <a:gd name="T5" fmla="*/ 708 h 2986"/>
                  <a:gd name="T6" fmla="*/ 456 w 1114"/>
                  <a:gd name="T7" fmla="*/ 810 h 2986"/>
                  <a:gd name="T8" fmla="*/ 456 w 1114"/>
                  <a:gd name="T9" fmla="*/ 810 h 2986"/>
                  <a:gd name="T10" fmla="*/ 608 w 1114"/>
                  <a:gd name="T11" fmla="*/ 1215 h 2986"/>
                  <a:gd name="T12" fmla="*/ 760 w 1114"/>
                  <a:gd name="T13" fmla="*/ 1771 h 2986"/>
                  <a:gd name="T14" fmla="*/ 911 w 1114"/>
                  <a:gd name="T15" fmla="*/ 2277 h 2986"/>
                  <a:gd name="T16" fmla="*/ 1064 w 1114"/>
                  <a:gd name="T17" fmla="*/ 2682 h 2986"/>
                  <a:gd name="T18" fmla="*/ 1114 w 1114"/>
                  <a:gd name="T19" fmla="*/ 2834 h 2986"/>
                  <a:gd name="T20" fmla="*/ 1114 w 1114"/>
                  <a:gd name="T21" fmla="*/ 2834 h 2986"/>
                  <a:gd name="T22" fmla="*/ 911 w 1114"/>
                  <a:gd name="T23" fmla="*/ 2986 h 2986"/>
                  <a:gd name="T24" fmla="*/ 861 w 1114"/>
                  <a:gd name="T25" fmla="*/ 2884 h 2986"/>
                  <a:gd name="T26" fmla="*/ 760 w 1114"/>
                  <a:gd name="T27" fmla="*/ 2581 h 2986"/>
                  <a:gd name="T28" fmla="*/ 659 w 1114"/>
                  <a:gd name="T29" fmla="*/ 2126 h 2986"/>
                  <a:gd name="T30" fmla="*/ 659 w 1114"/>
                  <a:gd name="T31" fmla="*/ 2126 h 2986"/>
                  <a:gd name="T32" fmla="*/ 506 w 1114"/>
                  <a:gd name="T33" fmla="*/ 1721 h 2986"/>
                  <a:gd name="T34" fmla="*/ 304 w 1114"/>
                  <a:gd name="T35" fmla="*/ 1215 h 2986"/>
                  <a:gd name="T36" fmla="*/ 153 w 1114"/>
                  <a:gd name="T37" fmla="*/ 759 h 2986"/>
                  <a:gd name="T38" fmla="*/ 52 w 1114"/>
                  <a:gd name="T39" fmla="*/ 506 h 2986"/>
                  <a:gd name="T40" fmla="*/ 52 w 1114"/>
                  <a:gd name="T41" fmla="*/ 506 h 2986"/>
                  <a:gd name="T42" fmla="*/ 0 w 1114"/>
                  <a:gd name="T43" fmla="*/ 151 h 2986"/>
                  <a:gd name="T44" fmla="*/ 52 w 1114"/>
                  <a:gd name="T45" fmla="*/ 0 h 2986"/>
                  <a:gd name="T46" fmla="*/ 254 w 1114"/>
                  <a:gd name="T47" fmla="*/ 252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4" h="2986">
                    <a:moveTo>
                      <a:pt x="254" y="252"/>
                    </a:moveTo>
                    <a:lnTo>
                      <a:pt x="304" y="506"/>
                    </a:lnTo>
                    <a:lnTo>
                      <a:pt x="405" y="708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5"/>
                    </a:lnTo>
                    <a:lnTo>
                      <a:pt x="760" y="1771"/>
                    </a:lnTo>
                    <a:lnTo>
                      <a:pt x="911" y="2277"/>
                    </a:lnTo>
                    <a:lnTo>
                      <a:pt x="1064" y="2682"/>
                    </a:lnTo>
                    <a:lnTo>
                      <a:pt x="1114" y="2834"/>
                    </a:lnTo>
                    <a:lnTo>
                      <a:pt x="1114" y="2834"/>
                    </a:lnTo>
                    <a:lnTo>
                      <a:pt x="911" y="2986"/>
                    </a:lnTo>
                    <a:lnTo>
                      <a:pt x="861" y="2884"/>
                    </a:lnTo>
                    <a:lnTo>
                      <a:pt x="760" y="2581"/>
                    </a:lnTo>
                    <a:lnTo>
                      <a:pt x="659" y="2126"/>
                    </a:lnTo>
                    <a:lnTo>
                      <a:pt x="659" y="2126"/>
                    </a:lnTo>
                    <a:lnTo>
                      <a:pt x="506" y="1721"/>
                    </a:lnTo>
                    <a:lnTo>
                      <a:pt x="304" y="1215"/>
                    </a:lnTo>
                    <a:lnTo>
                      <a:pt x="153" y="759"/>
                    </a:lnTo>
                    <a:lnTo>
                      <a:pt x="52" y="506"/>
                    </a:lnTo>
                    <a:lnTo>
                      <a:pt x="52" y="506"/>
                    </a:lnTo>
                    <a:lnTo>
                      <a:pt x="0" y="151"/>
                    </a:lnTo>
                    <a:lnTo>
                      <a:pt x="52" y="0"/>
                    </a:lnTo>
                    <a:lnTo>
                      <a:pt x="254" y="252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37"/>
              <p:cNvSpPr>
                <a:spLocks/>
              </p:cNvSpPr>
              <p:nvPr/>
            </p:nvSpPr>
            <p:spPr bwMode="auto">
              <a:xfrm>
                <a:off x="3849" y="2081"/>
                <a:ext cx="139" cy="367"/>
              </a:xfrm>
              <a:custGeom>
                <a:avLst/>
                <a:gdLst>
                  <a:gd name="T0" fmla="*/ 254 w 1114"/>
                  <a:gd name="T1" fmla="*/ 253 h 2936"/>
                  <a:gd name="T2" fmla="*/ 304 w 1114"/>
                  <a:gd name="T3" fmla="*/ 506 h 2936"/>
                  <a:gd name="T4" fmla="*/ 405 w 1114"/>
                  <a:gd name="T5" fmla="*/ 709 h 2936"/>
                  <a:gd name="T6" fmla="*/ 456 w 1114"/>
                  <a:gd name="T7" fmla="*/ 810 h 2936"/>
                  <a:gd name="T8" fmla="*/ 456 w 1114"/>
                  <a:gd name="T9" fmla="*/ 810 h 2936"/>
                  <a:gd name="T10" fmla="*/ 608 w 1114"/>
                  <a:gd name="T11" fmla="*/ 1215 h 2936"/>
                  <a:gd name="T12" fmla="*/ 760 w 1114"/>
                  <a:gd name="T13" fmla="*/ 1721 h 2936"/>
                  <a:gd name="T14" fmla="*/ 911 w 1114"/>
                  <a:gd name="T15" fmla="*/ 2278 h 2936"/>
                  <a:gd name="T16" fmla="*/ 1064 w 1114"/>
                  <a:gd name="T17" fmla="*/ 2683 h 2936"/>
                  <a:gd name="T18" fmla="*/ 1114 w 1114"/>
                  <a:gd name="T19" fmla="*/ 2834 h 2936"/>
                  <a:gd name="T20" fmla="*/ 1114 w 1114"/>
                  <a:gd name="T21" fmla="*/ 2834 h 2936"/>
                  <a:gd name="T22" fmla="*/ 911 w 1114"/>
                  <a:gd name="T23" fmla="*/ 2936 h 2936"/>
                  <a:gd name="T24" fmla="*/ 861 w 1114"/>
                  <a:gd name="T25" fmla="*/ 2834 h 2936"/>
                  <a:gd name="T26" fmla="*/ 760 w 1114"/>
                  <a:gd name="T27" fmla="*/ 2481 h 2936"/>
                  <a:gd name="T28" fmla="*/ 659 w 1114"/>
                  <a:gd name="T29" fmla="*/ 2076 h 2936"/>
                  <a:gd name="T30" fmla="*/ 659 w 1114"/>
                  <a:gd name="T31" fmla="*/ 2076 h 2936"/>
                  <a:gd name="T32" fmla="*/ 456 w 1114"/>
                  <a:gd name="T33" fmla="*/ 1518 h 2936"/>
                  <a:gd name="T34" fmla="*/ 254 w 1114"/>
                  <a:gd name="T35" fmla="*/ 861 h 2936"/>
                  <a:gd name="T36" fmla="*/ 102 w 1114"/>
                  <a:gd name="T37" fmla="*/ 456 h 2936"/>
                  <a:gd name="T38" fmla="*/ 102 w 1114"/>
                  <a:gd name="T39" fmla="*/ 456 h 2936"/>
                  <a:gd name="T40" fmla="*/ 0 w 1114"/>
                  <a:gd name="T41" fmla="*/ 101 h 2936"/>
                  <a:gd name="T42" fmla="*/ 102 w 1114"/>
                  <a:gd name="T43" fmla="*/ 0 h 2936"/>
                  <a:gd name="T44" fmla="*/ 254 w 1114"/>
                  <a:gd name="T45" fmla="*/ 253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4" h="2936">
                    <a:moveTo>
                      <a:pt x="254" y="253"/>
                    </a:moveTo>
                    <a:lnTo>
                      <a:pt x="304" y="506"/>
                    </a:lnTo>
                    <a:lnTo>
                      <a:pt x="405" y="709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5"/>
                    </a:lnTo>
                    <a:lnTo>
                      <a:pt x="760" y="1721"/>
                    </a:lnTo>
                    <a:lnTo>
                      <a:pt x="911" y="2278"/>
                    </a:lnTo>
                    <a:lnTo>
                      <a:pt x="1064" y="2683"/>
                    </a:lnTo>
                    <a:lnTo>
                      <a:pt x="1114" y="2834"/>
                    </a:lnTo>
                    <a:lnTo>
                      <a:pt x="1114" y="2834"/>
                    </a:lnTo>
                    <a:lnTo>
                      <a:pt x="911" y="2936"/>
                    </a:lnTo>
                    <a:lnTo>
                      <a:pt x="861" y="2834"/>
                    </a:lnTo>
                    <a:lnTo>
                      <a:pt x="760" y="2481"/>
                    </a:lnTo>
                    <a:lnTo>
                      <a:pt x="659" y="2076"/>
                    </a:lnTo>
                    <a:lnTo>
                      <a:pt x="659" y="2076"/>
                    </a:lnTo>
                    <a:lnTo>
                      <a:pt x="456" y="1518"/>
                    </a:lnTo>
                    <a:lnTo>
                      <a:pt x="254" y="861"/>
                    </a:lnTo>
                    <a:lnTo>
                      <a:pt x="102" y="456"/>
                    </a:lnTo>
                    <a:lnTo>
                      <a:pt x="102" y="456"/>
                    </a:lnTo>
                    <a:lnTo>
                      <a:pt x="0" y="101"/>
                    </a:lnTo>
                    <a:lnTo>
                      <a:pt x="102" y="0"/>
                    </a:lnTo>
                    <a:lnTo>
                      <a:pt x="254" y="25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38"/>
              <p:cNvSpPr>
                <a:spLocks/>
              </p:cNvSpPr>
              <p:nvPr/>
            </p:nvSpPr>
            <p:spPr bwMode="auto">
              <a:xfrm>
                <a:off x="3855" y="2087"/>
                <a:ext cx="127" cy="355"/>
              </a:xfrm>
              <a:custGeom>
                <a:avLst/>
                <a:gdLst>
                  <a:gd name="T0" fmla="*/ 151 w 1012"/>
                  <a:gd name="T1" fmla="*/ 253 h 2834"/>
                  <a:gd name="T2" fmla="*/ 252 w 1012"/>
                  <a:gd name="T3" fmla="*/ 506 h 2834"/>
                  <a:gd name="T4" fmla="*/ 303 w 1012"/>
                  <a:gd name="T5" fmla="*/ 709 h 2834"/>
                  <a:gd name="T6" fmla="*/ 353 w 1012"/>
                  <a:gd name="T7" fmla="*/ 810 h 2834"/>
                  <a:gd name="T8" fmla="*/ 353 w 1012"/>
                  <a:gd name="T9" fmla="*/ 810 h 2834"/>
                  <a:gd name="T10" fmla="*/ 506 w 1012"/>
                  <a:gd name="T11" fmla="*/ 1215 h 2834"/>
                  <a:gd name="T12" fmla="*/ 657 w 1012"/>
                  <a:gd name="T13" fmla="*/ 1721 h 2834"/>
                  <a:gd name="T14" fmla="*/ 809 w 1012"/>
                  <a:gd name="T15" fmla="*/ 2227 h 2834"/>
                  <a:gd name="T16" fmla="*/ 960 w 1012"/>
                  <a:gd name="T17" fmla="*/ 2632 h 2834"/>
                  <a:gd name="T18" fmla="*/ 1012 w 1012"/>
                  <a:gd name="T19" fmla="*/ 2783 h 2834"/>
                  <a:gd name="T20" fmla="*/ 1012 w 1012"/>
                  <a:gd name="T21" fmla="*/ 2783 h 2834"/>
                  <a:gd name="T22" fmla="*/ 910 w 1012"/>
                  <a:gd name="T23" fmla="*/ 2834 h 2834"/>
                  <a:gd name="T24" fmla="*/ 859 w 1012"/>
                  <a:gd name="T25" fmla="*/ 2733 h 2834"/>
                  <a:gd name="T26" fmla="*/ 758 w 1012"/>
                  <a:gd name="T27" fmla="*/ 2430 h 2834"/>
                  <a:gd name="T28" fmla="*/ 657 w 1012"/>
                  <a:gd name="T29" fmla="*/ 1973 h 2834"/>
                  <a:gd name="T30" fmla="*/ 657 w 1012"/>
                  <a:gd name="T31" fmla="*/ 1973 h 2834"/>
                  <a:gd name="T32" fmla="*/ 454 w 1012"/>
                  <a:gd name="T33" fmla="*/ 1417 h 2834"/>
                  <a:gd name="T34" fmla="*/ 202 w 1012"/>
                  <a:gd name="T35" fmla="*/ 810 h 2834"/>
                  <a:gd name="T36" fmla="*/ 101 w 1012"/>
                  <a:gd name="T37" fmla="*/ 455 h 2834"/>
                  <a:gd name="T38" fmla="*/ 101 w 1012"/>
                  <a:gd name="T39" fmla="*/ 455 h 2834"/>
                  <a:gd name="T40" fmla="*/ 0 w 1012"/>
                  <a:gd name="T41" fmla="*/ 101 h 2834"/>
                  <a:gd name="T42" fmla="*/ 0 w 1012"/>
                  <a:gd name="T43" fmla="*/ 0 h 2834"/>
                  <a:gd name="T44" fmla="*/ 151 w 1012"/>
                  <a:gd name="T45" fmla="*/ 253 h 2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834">
                    <a:moveTo>
                      <a:pt x="151" y="253"/>
                    </a:moveTo>
                    <a:lnTo>
                      <a:pt x="252" y="506"/>
                    </a:lnTo>
                    <a:lnTo>
                      <a:pt x="303" y="709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506" y="1215"/>
                    </a:lnTo>
                    <a:lnTo>
                      <a:pt x="657" y="1721"/>
                    </a:lnTo>
                    <a:lnTo>
                      <a:pt x="809" y="2227"/>
                    </a:lnTo>
                    <a:lnTo>
                      <a:pt x="960" y="2632"/>
                    </a:lnTo>
                    <a:lnTo>
                      <a:pt x="1012" y="2783"/>
                    </a:lnTo>
                    <a:lnTo>
                      <a:pt x="1012" y="2783"/>
                    </a:lnTo>
                    <a:lnTo>
                      <a:pt x="910" y="2834"/>
                    </a:lnTo>
                    <a:lnTo>
                      <a:pt x="859" y="2733"/>
                    </a:lnTo>
                    <a:lnTo>
                      <a:pt x="758" y="2430"/>
                    </a:lnTo>
                    <a:lnTo>
                      <a:pt x="657" y="1973"/>
                    </a:lnTo>
                    <a:lnTo>
                      <a:pt x="657" y="1973"/>
                    </a:lnTo>
                    <a:lnTo>
                      <a:pt x="454" y="1417"/>
                    </a:lnTo>
                    <a:lnTo>
                      <a:pt x="202" y="810"/>
                    </a:lnTo>
                    <a:lnTo>
                      <a:pt x="101" y="455"/>
                    </a:lnTo>
                    <a:lnTo>
                      <a:pt x="101" y="455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1" y="253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39"/>
              <p:cNvSpPr>
                <a:spLocks/>
              </p:cNvSpPr>
              <p:nvPr/>
            </p:nvSpPr>
            <p:spPr bwMode="auto">
              <a:xfrm>
                <a:off x="3855" y="2094"/>
                <a:ext cx="127" cy="348"/>
              </a:xfrm>
              <a:custGeom>
                <a:avLst/>
                <a:gdLst>
                  <a:gd name="T0" fmla="*/ 151 w 1012"/>
                  <a:gd name="T1" fmla="*/ 254 h 2784"/>
                  <a:gd name="T2" fmla="*/ 202 w 1012"/>
                  <a:gd name="T3" fmla="*/ 506 h 2784"/>
                  <a:gd name="T4" fmla="*/ 303 w 1012"/>
                  <a:gd name="T5" fmla="*/ 709 h 2784"/>
                  <a:gd name="T6" fmla="*/ 353 w 1012"/>
                  <a:gd name="T7" fmla="*/ 810 h 2784"/>
                  <a:gd name="T8" fmla="*/ 353 w 1012"/>
                  <a:gd name="T9" fmla="*/ 810 h 2784"/>
                  <a:gd name="T10" fmla="*/ 506 w 1012"/>
                  <a:gd name="T11" fmla="*/ 1215 h 2784"/>
                  <a:gd name="T12" fmla="*/ 657 w 1012"/>
                  <a:gd name="T13" fmla="*/ 1721 h 2784"/>
                  <a:gd name="T14" fmla="*/ 809 w 1012"/>
                  <a:gd name="T15" fmla="*/ 2177 h 2784"/>
                  <a:gd name="T16" fmla="*/ 960 w 1012"/>
                  <a:gd name="T17" fmla="*/ 2582 h 2784"/>
                  <a:gd name="T18" fmla="*/ 1012 w 1012"/>
                  <a:gd name="T19" fmla="*/ 2733 h 2784"/>
                  <a:gd name="T20" fmla="*/ 1012 w 1012"/>
                  <a:gd name="T21" fmla="*/ 2733 h 2784"/>
                  <a:gd name="T22" fmla="*/ 910 w 1012"/>
                  <a:gd name="T23" fmla="*/ 2784 h 2784"/>
                  <a:gd name="T24" fmla="*/ 859 w 1012"/>
                  <a:gd name="T25" fmla="*/ 2683 h 2784"/>
                  <a:gd name="T26" fmla="*/ 758 w 1012"/>
                  <a:gd name="T27" fmla="*/ 2380 h 2784"/>
                  <a:gd name="T28" fmla="*/ 657 w 1012"/>
                  <a:gd name="T29" fmla="*/ 1923 h 2784"/>
                  <a:gd name="T30" fmla="*/ 657 w 1012"/>
                  <a:gd name="T31" fmla="*/ 1923 h 2784"/>
                  <a:gd name="T32" fmla="*/ 454 w 1012"/>
                  <a:gd name="T33" fmla="*/ 1367 h 2784"/>
                  <a:gd name="T34" fmla="*/ 252 w 1012"/>
                  <a:gd name="T35" fmla="*/ 760 h 2784"/>
                  <a:gd name="T36" fmla="*/ 101 w 1012"/>
                  <a:gd name="T37" fmla="*/ 405 h 2784"/>
                  <a:gd name="T38" fmla="*/ 101 w 1012"/>
                  <a:gd name="T39" fmla="*/ 405 h 2784"/>
                  <a:gd name="T40" fmla="*/ 0 w 1012"/>
                  <a:gd name="T41" fmla="*/ 101 h 2784"/>
                  <a:gd name="T42" fmla="*/ 0 w 1012"/>
                  <a:gd name="T43" fmla="*/ 0 h 2784"/>
                  <a:gd name="T44" fmla="*/ 151 w 1012"/>
                  <a:gd name="T45" fmla="*/ 254 h 2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784">
                    <a:moveTo>
                      <a:pt x="151" y="254"/>
                    </a:moveTo>
                    <a:lnTo>
                      <a:pt x="202" y="506"/>
                    </a:lnTo>
                    <a:lnTo>
                      <a:pt x="303" y="709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506" y="1215"/>
                    </a:lnTo>
                    <a:lnTo>
                      <a:pt x="657" y="1721"/>
                    </a:lnTo>
                    <a:lnTo>
                      <a:pt x="809" y="2177"/>
                    </a:lnTo>
                    <a:lnTo>
                      <a:pt x="960" y="2582"/>
                    </a:lnTo>
                    <a:lnTo>
                      <a:pt x="1012" y="2733"/>
                    </a:lnTo>
                    <a:lnTo>
                      <a:pt x="1012" y="2733"/>
                    </a:lnTo>
                    <a:lnTo>
                      <a:pt x="910" y="2784"/>
                    </a:lnTo>
                    <a:lnTo>
                      <a:pt x="859" y="2683"/>
                    </a:lnTo>
                    <a:lnTo>
                      <a:pt x="758" y="2380"/>
                    </a:lnTo>
                    <a:lnTo>
                      <a:pt x="657" y="1923"/>
                    </a:lnTo>
                    <a:lnTo>
                      <a:pt x="657" y="1923"/>
                    </a:lnTo>
                    <a:lnTo>
                      <a:pt x="454" y="1367"/>
                    </a:lnTo>
                    <a:lnTo>
                      <a:pt x="252" y="760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1" y="254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40"/>
              <p:cNvSpPr>
                <a:spLocks/>
              </p:cNvSpPr>
              <p:nvPr/>
            </p:nvSpPr>
            <p:spPr bwMode="auto">
              <a:xfrm>
                <a:off x="3861" y="2100"/>
                <a:ext cx="121" cy="342"/>
              </a:xfrm>
              <a:custGeom>
                <a:avLst/>
                <a:gdLst>
                  <a:gd name="T0" fmla="*/ 962 w 962"/>
                  <a:gd name="T1" fmla="*/ 2733 h 2733"/>
                  <a:gd name="T2" fmla="*/ 809 w 962"/>
                  <a:gd name="T3" fmla="*/ 2329 h 2733"/>
                  <a:gd name="T4" fmla="*/ 557 w 962"/>
                  <a:gd name="T5" fmla="*/ 1519 h 2733"/>
                  <a:gd name="T6" fmla="*/ 303 w 962"/>
                  <a:gd name="T7" fmla="*/ 759 h 2733"/>
                  <a:gd name="T8" fmla="*/ 303 w 962"/>
                  <a:gd name="T9" fmla="*/ 759 h 2733"/>
                  <a:gd name="T10" fmla="*/ 253 w 962"/>
                  <a:gd name="T11" fmla="*/ 709 h 2733"/>
                  <a:gd name="T12" fmla="*/ 152 w 962"/>
                  <a:gd name="T13" fmla="*/ 506 h 2733"/>
                  <a:gd name="T14" fmla="*/ 101 w 962"/>
                  <a:gd name="T15" fmla="*/ 304 h 2733"/>
                  <a:gd name="T16" fmla="*/ 101 w 962"/>
                  <a:gd name="T17" fmla="*/ 304 h 2733"/>
                  <a:gd name="T18" fmla="*/ 0 w 962"/>
                  <a:gd name="T19" fmla="*/ 0 h 2733"/>
                  <a:gd name="T20" fmla="*/ 0 w 962"/>
                  <a:gd name="T21" fmla="*/ 50 h 2733"/>
                  <a:gd name="T22" fmla="*/ 101 w 962"/>
                  <a:gd name="T23" fmla="*/ 354 h 2733"/>
                  <a:gd name="T24" fmla="*/ 101 w 962"/>
                  <a:gd name="T25" fmla="*/ 354 h 2733"/>
                  <a:gd name="T26" fmla="*/ 202 w 962"/>
                  <a:gd name="T27" fmla="*/ 709 h 2733"/>
                  <a:gd name="T28" fmla="*/ 404 w 962"/>
                  <a:gd name="T29" fmla="*/ 1316 h 2733"/>
                  <a:gd name="T30" fmla="*/ 607 w 962"/>
                  <a:gd name="T31" fmla="*/ 1872 h 2733"/>
                  <a:gd name="T32" fmla="*/ 607 w 962"/>
                  <a:gd name="T33" fmla="*/ 1872 h 2733"/>
                  <a:gd name="T34" fmla="*/ 708 w 962"/>
                  <a:gd name="T35" fmla="*/ 2277 h 2733"/>
                  <a:gd name="T36" fmla="*/ 860 w 962"/>
                  <a:gd name="T37" fmla="*/ 2632 h 2733"/>
                  <a:gd name="T38" fmla="*/ 910 w 962"/>
                  <a:gd name="T39" fmla="*/ 2733 h 2733"/>
                  <a:gd name="T40" fmla="*/ 910 w 962"/>
                  <a:gd name="T41" fmla="*/ 2733 h 2733"/>
                  <a:gd name="T42" fmla="*/ 962 w 962"/>
                  <a:gd name="T43" fmla="*/ 2733 h 2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2" h="2733">
                    <a:moveTo>
                      <a:pt x="962" y="2733"/>
                    </a:moveTo>
                    <a:lnTo>
                      <a:pt x="809" y="2329"/>
                    </a:lnTo>
                    <a:lnTo>
                      <a:pt x="557" y="1519"/>
                    </a:lnTo>
                    <a:lnTo>
                      <a:pt x="303" y="759"/>
                    </a:lnTo>
                    <a:lnTo>
                      <a:pt x="303" y="759"/>
                    </a:lnTo>
                    <a:lnTo>
                      <a:pt x="253" y="709"/>
                    </a:lnTo>
                    <a:lnTo>
                      <a:pt x="152" y="506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202" y="709"/>
                    </a:lnTo>
                    <a:lnTo>
                      <a:pt x="404" y="1316"/>
                    </a:lnTo>
                    <a:lnTo>
                      <a:pt x="607" y="1872"/>
                    </a:lnTo>
                    <a:lnTo>
                      <a:pt x="607" y="1872"/>
                    </a:lnTo>
                    <a:lnTo>
                      <a:pt x="708" y="2277"/>
                    </a:lnTo>
                    <a:lnTo>
                      <a:pt x="860" y="2632"/>
                    </a:lnTo>
                    <a:lnTo>
                      <a:pt x="910" y="2733"/>
                    </a:lnTo>
                    <a:lnTo>
                      <a:pt x="910" y="2733"/>
                    </a:lnTo>
                    <a:lnTo>
                      <a:pt x="962" y="2733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41"/>
              <p:cNvSpPr>
                <a:spLocks/>
              </p:cNvSpPr>
              <p:nvPr/>
            </p:nvSpPr>
            <p:spPr bwMode="auto">
              <a:xfrm>
                <a:off x="3779" y="2106"/>
                <a:ext cx="152" cy="374"/>
              </a:xfrm>
              <a:custGeom>
                <a:avLst/>
                <a:gdLst>
                  <a:gd name="T0" fmla="*/ 1215 w 1215"/>
                  <a:gd name="T1" fmla="*/ 2835 h 2987"/>
                  <a:gd name="T2" fmla="*/ 1062 w 1215"/>
                  <a:gd name="T3" fmla="*/ 2430 h 2987"/>
                  <a:gd name="T4" fmla="*/ 759 w 1215"/>
                  <a:gd name="T5" fmla="*/ 1570 h 2987"/>
                  <a:gd name="T6" fmla="*/ 506 w 1215"/>
                  <a:gd name="T7" fmla="*/ 810 h 2987"/>
                  <a:gd name="T8" fmla="*/ 506 w 1215"/>
                  <a:gd name="T9" fmla="*/ 810 h 2987"/>
                  <a:gd name="T10" fmla="*/ 455 w 1215"/>
                  <a:gd name="T11" fmla="*/ 709 h 2987"/>
                  <a:gd name="T12" fmla="*/ 354 w 1215"/>
                  <a:gd name="T13" fmla="*/ 456 h 2987"/>
                  <a:gd name="T14" fmla="*/ 304 w 1215"/>
                  <a:gd name="T15" fmla="*/ 203 h 2987"/>
                  <a:gd name="T16" fmla="*/ 304 w 1215"/>
                  <a:gd name="T17" fmla="*/ 203 h 2987"/>
                  <a:gd name="T18" fmla="*/ 102 w 1215"/>
                  <a:gd name="T19" fmla="*/ 0 h 2987"/>
                  <a:gd name="T20" fmla="*/ 0 w 1215"/>
                  <a:gd name="T21" fmla="*/ 102 h 2987"/>
                  <a:gd name="T22" fmla="*/ 102 w 1215"/>
                  <a:gd name="T23" fmla="*/ 456 h 2987"/>
                  <a:gd name="T24" fmla="*/ 102 w 1215"/>
                  <a:gd name="T25" fmla="*/ 456 h 2987"/>
                  <a:gd name="T26" fmla="*/ 253 w 1215"/>
                  <a:gd name="T27" fmla="*/ 911 h 2987"/>
                  <a:gd name="T28" fmla="*/ 506 w 1215"/>
                  <a:gd name="T29" fmla="*/ 1570 h 2987"/>
                  <a:gd name="T30" fmla="*/ 709 w 1215"/>
                  <a:gd name="T31" fmla="*/ 2177 h 2987"/>
                  <a:gd name="T32" fmla="*/ 709 w 1215"/>
                  <a:gd name="T33" fmla="*/ 2177 h 2987"/>
                  <a:gd name="T34" fmla="*/ 810 w 1215"/>
                  <a:gd name="T35" fmla="*/ 2582 h 2987"/>
                  <a:gd name="T36" fmla="*/ 860 w 1215"/>
                  <a:gd name="T37" fmla="*/ 2886 h 2987"/>
                  <a:gd name="T38" fmla="*/ 911 w 1215"/>
                  <a:gd name="T39" fmla="*/ 2987 h 2987"/>
                  <a:gd name="T40" fmla="*/ 911 w 1215"/>
                  <a:gd name="T41" fmla="*/ 2987 h 2987"/>
                  <a:gd name="T42" fmla="*/ 1215 w 1215"/>
                  <a:gd name="T43" fmla="*/ 2835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5" h="2987">
                    <a:moveTo>
                      <a:pt x="1215" y="2835"/>
                    </a:moveTo>
                    <a:lnTo>
                      <a:pt x="1062" y="2430"/>
                    </a:lnTo>
                    <a:lnTo>
                      <a:pt x="759" y="1570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455" y="709"/>
                    </a:lnTo>
                    <a:lnTo>
                      <a:pt x="354" y="456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102" y="0"/>
                    </a:lnTo>
                    <a:lnTo>
                      <a:pt x="0" y="102"/>
                    </a:lnTo>
                    <a:lnTo>
                      <a:pt x="102" y="456"/>
                    </a:lnTo>
                    <a:lnTo>
                      <a:pt x="102" y="456"/>
                    </a:lnTo>
                    <a:lnTo>
                      <a:pt x="253" y="911"/>
                    </a:lnTo>
                    <a:lnTo>
                      <a:pt x="506" y="1570"/>
                    </a:lnTo>
                    <a:lnTo>
                      <a:pt x="709" y="2177"/>
                    </a:lnTo>
                    <a:lnTo>
                      <a:pt x="709" y="2177"/>
                    </a:lnTo>
                    <a:lnTo>
                      <a:pt x="810" y="2582"/>
                    </a:lnTo>
                    <a:lnTo>
                      <a:pt x="860" y="2886"/>
                    </a:lnTo>
                    <a:lnTo>
                      <a:pt x="911" y="2987"/>
                    </a:lnTo>
                    <a:lnTo>
                      <a:pt x="911" y="2987"/>
                    </a:lnTo>
                    <a:lnTo>
                      <a:pt x="1215" y="2835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42"/>
              <p:cNvSpPr>
                <a:spLocks/>
              </p:cNvSpPr>
              <p:nvPr/>
            </p:nvSpPr>
            <p:spPr bwMode="auto">
              <a:xfrm>
                <a:off x="3785" y="2106"/>
                <a:ext cx="140" cy="374"/>
              </a:xfrm>
              <a:custGeom>
                <a:avLst/>
                <a:gdLst>
                  <a:gd name="T0" fmla="*/ 254 w 1114"/>
                  <a:gd name="T1" fmla="*/ 254 h 2987"/>
                  <a:gd name="T2" fmla="*/ 304 w 1114"/>
                  <a:gd name="T3" fmla="*/ 507 h 2987"/>
                  <a:gd name="T4" fmla="*/ 405 w 1114"/>
                  <a:gd name="T5" fmla="*/ 709 h 2987"/>
                  <a:gd name="T6" fmla="*/ 456 w 1114"/>
                  <a:gd name="T7" fmla="*/ 810 h 2987"/>
                  <a:gd name="T8" fmla="*/ 456 w 1114"/>
                  <a:gd name="T9" fmla="*/ 810 h 2987"/>
                  <a:gd name="T10" fmla="*/ 608 w 1114"/>
                  <a:gd name="T11" fmla="*/ 1215 h 2987"/>
                  <a:gd name="T12" fmla="*/ 760 w 1114"/>
                  <a:gd name="T13" fmla="*/ 1772 h 2987"/>
                  <a:gd name="T14" fmla="*/ 911 w 1114"/>
                  <a:gd name="T15" fmla="*/ 2279 h 2987"/>
                  <a:gd name="T16" fmla="*/ 1064 w 1114"/>
                  <a:gd name="T17" fmla="*/ 2683 h 2987"/>
                  <a:gd name="T18" fmla="*/ 1114 w 1114"/>
                  <a:gd name="T19" fmla="*/ 2835 h 2987"/>
                  <a:gd name="T20" fmla="*/ 1114 w 1114"/>
                  <a:gd name="T21" fmla="*/ 2835 h 2987"/>
                  <a:gd name="T22" fmla="*/ 911 w 1114"/>
                  <a:gd name="T23" fmla="*/ 2987 h 2987"/>
                  <a:gd name="T24" fmla="*/ 861 w 1114"/>
                  <a:gd name="T25" fmla="*/ 2886 h 2987"/>
                  <a:gd name="T26" fmla="*/ 760 w 1114"/>
                  <a:gd name="T27" fmla="*/ 2582 h 2987"/>
                  <a:gd name="T28" fmla="*/ 659 w 1114"/>
                  <a:gd name="T29" fmla="*/ 2126 h 2987"/>
                  <a:gd name="T30" fmla="*/ 659 w 1114"/>
                  <a:gd name="T31" fmla="*/ 2126 h 2987"/>
                  <a:gd name="T32" fmla="*/ 506 w 1114"/>
                  <a:gd name="T33" fmla="*/ 1721 h 2987"/>
                  <a:gd name="T34" fmla="*/ 304 w 1114"/>
                  <a:gd name="T35" fmla="*/ 1215 h 2987"/>
                  <a:gd name="T36" fmla="*/ 153 w 1114"/>
                  <a:gd name="T37" fmla="*/ 760 h 2987"/>
                  <a:gd name="T38" fmla="*/ 52 w 1114"/>
                  <a:gd name="T39" fmla="*/ 507 h 2987"/>
                  <a:gd name="T40" fmla="*/ 52 w 1114"/>
                  <a:gd name="T41" fmla="*/ 507 h 2987"/>
                  <a:gd name="T42" fmla="*/ 0 w 1114"/>
                  <a:gd name="T43" fmla="*/ 153 h 2987"/>
                  <a:gd name="T44" fmla="*/ 52 w 1114"/>
                  <a:gd name="T45" fmla="*/ 0 h 2987"/>
                  <a:gd name="T46" fmla="*/ 254 w 1114"/>
                  <a:gd name="T47" fmla="*/ 254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4" h="2987">
                    <a:moveTo>
                      <a:pt x="254" y="254"/>
                    </a:moveTo>
                    <a:lnTo>
                      <a:pt x="304" y="507"/>
                    </a:lnTo>
                    <a:lnTo>
                      <a:pt x="405" y="709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5"/>
                    </a:lnTo>
                    <a:lnTo>
                      <a:pt x="760" y="1772"/>
                    </a:lnTo>
                    <a:lnTo>
                      <a:pt x="911" y="2279"/>
                    </a:lnTo>
                    <a:lnTo>
                      <a:pt x="1064" y="2683"/>
                    </a:lnTo>
                    <a:lnTo>
                      <a:pt x="1114" y="2835"/>
                    </a:lnTo>
                    <a:lnTo>
                      <a:pt x="1114" y="2835"/>
                    </a:lnTo>
                    <a:lnTo>
                      <a:pt x="911" y="2987"/>
                    </a:lnTo>
                    <a:lnTo>
                      <a:pt x="861" y="2886"/>
                    </a:lnTo>
                    <a:lnTo>
                      <a:pt x="760" y="2582"/>
                    </a:lnTo>
                    <a:lnTo>
                      <a:pt x="659" y="2126"/>
                    </a:lnTo>
                    <a:lnTo>
                      <a:pt x="659" y="2126"/>
                    </a:lnTo>
                    <a:lnTo>
                      <a:pt x="506" y="1721"/>
                    </a:lnTo>
                    <a:lnTo>
                      <a:pt x="304" y="1215"/>
                    </a:lnTo>
                    <a:lnTo>
                      <a:pt x="153" y="760"/>
                    </a:lnTo>
                    <a:lnTo>
                      <a:pt x="52" y="507"/>
                    </a:lnTo>
                    <a:lnTo>
                      <a:pt x="52" y="507"/>
                    </a:lnTo>
                    <a:lnTo>
                      <a:pt x="0" y="153"/>
                    </a:lnTo>
                    <a:lnTo>
                      <a:pt x="52" y="0"/>
                    </a:lnTo>
                    <a:lnTo>
                      <a:pt x="254" y="254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Freeform 43"/>
              <p:cNvSpPr>
                <a:spLocks/>
              </p:cNvSpPr>
              <p:nvPr/>
            </p:nvSpPr>
            <p:spPr bwMode="auto">
              <a:xfrm>
                <a:off x="3785" y="2113"/>
                <a:ext cx="140" cy="367"/>
              </a:xfrm>
              <a:custGeom>
                <a:avLst/>
                <a:gdLst>
                  <a:gd name="T0" fmla="*/ 254 w 1114"/>
                  <a:gd name="T1" fmla="*/ 253 h 2936"/>
                  <a:gd name="T2" fmla="*/ 304 w 1114"/>
                  <a:gd name="T3" fmla="*/ 507 h 2936"/>
                  <a:gd name="T4" fmla="*/ 405 w 1114"/>
                  <a:gd name="T5" fmla="*/ 709 h 2936"/>
                  <a:gd name="T6" fmla="*/ 456 w 1114"/>
                  <a:gd name="T7" fmla="*/ 810 h 2936"/>
                  <a:gd name="T8" fmla="*/ 456 w 1114"/>
                  <a:gd name="T9" fmla="*/ 810 h 2936"/>
                  <a:gd name="T10" fmla="*/ 608 w 1114"/>
                  <a:gd name="T11" fmla="*/ 1215 h 2936"/>
                  <a:gd name="T12" fmla="*/ 760 w 1114"/>
                  <a:gd name="T13" fmla="*/ 1721 h 2936"/>
                  <a:gd name="T14" fmla="*/ 911 w 1114"/>
                  <a:gd name="T15" fmla="*/ 2278 h 2936"/>
                  <a:gd name="T16" fmla="*/ 1064 w 1114"/>
                  <a:gd name="T17" fmla="*/ 2683 h 2936"/>
                  <a:gd name="T18" fmla="*/ 1114 w 1114"/>
                  <a:gd name="T19" fmla="*/ 2835 h 2936"/>
                  <a:gd name="T20" fmla="*/ 1114 w 1114"/>
                  <a:gd name="T21" fmla="*/ 2835 h 2936"/>
                  <a:gd name="T22" fmla="*/ 911 w 1114"/>
                  <a:gd name="T23" fmla="*/ 2936 h 2936"/>
                  <a:gd name="T24" fmla="*/ 861 w 1114"/>
                  <a:gd name="T25" fmla="*/ 2835 h 2936"/>
                  <a:gd name="T26" fmla="*/ 760 w 1114"/>
                  <a:gd name="T27" fmla="*/ 2480 h 2936"/>
                  <a:gd name="T28" fmla="*/ 659 w 1114"/>
                  <a:gd name="T29" fmla="*/ 2075 h 2936"/>
                  <a:gd name="T30" fmla="*/ 659 w 1114"/>
                  <a:gd name="T31" fmla="*/ 2075 h 2936"/>
                  <a:gd name="T32" fmla="*/ 456 w 1114"/>
                  <a:gd name="T33" fmla="*/ 1519 h 2936"/>
                  <a:gd name="T34" fmla="*/ 254 w 1114"/>
                  <a:gd name="T35" fmla="*/ 860 h 2936"/>
                  <a:gd name="T36" fmla="*/ 102 w 1114"/>
                  <a:gd name="T37" fmla="*/ 456 h 2936"/>
                  <a:gd name="T38" fmla="*/ 102 w 1114"/>
                  <a:gd name="T39" fmla="*/ 456 h 2936"/>
                  <a:gd name="T40" fmla="*/ 0 w 1114"/>
                  <a:gd name="T41" fmla="*/ 102 h 2936"/>
                  <a:gd name="T42" fmla="*/ 102 w 1114"/>
                  <a:gd name="T43" fmla="*/ 0 h 2936"/>
                  <a:gd name="T44" fmla="*/ 254 w 1114"/>
                  <a:gd name="T45" fmla="*/ 253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4" h="2936">
                    <a:moveTo>
                      <a:pt x="254" y="253"/>
                    </a:moveTo>
                    <a:lnTo>
                      <a:pt x="304" y="507"/>
                    </a:lnTo>
                    <a:lnTo>
                      <a:pt x="405" y="709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5"/>
                    </a:lnTo>
                    <a:lnTo>
                      <a:pt x="760" y="1721"/>
                    </a:lnTo>
                    <a:lnTo>
                      <a:pt x="911" y="2278"/>
                    </a:lnTo>
                    <a:lnTo>
                      <a:pt x="1064" y="2683"/>
                    </a:lnTo>
                    <a:lnTo>
                      <a:pt x="1114" y="2835"/>
                    </a:lnTo>
                    <a:lnTo>
                      <a:pt x="1114" y="2835"/>
                    </a:lnTo>
                    <a:lnTo>
                      <a:pt x="911" y="2936"/>
                    </a:lnTo>
                    <a:lnTo>
                      <a:pt x="861" y="2835"/>
                    </a:lnTo>
                    <a:lnTo>
                      <a:pt x="760" y="2480"/>
                    </a:lnTo>
                    <a:lnTo>
                      <a:pt x="659" y="2075"/>
                    </a:lnTo>
                    <a:lnTo>
                      <a:pt x="659" y="2075"/>
                    </a:lnTo>
                    <a:lnTo>
                      <a:pt x="456" y="1519"/>
                    </a:lnTo>
                    <a:lnTo>
                      <a:pt x="254" y="860"/>
                    </a:lnTo>
                    <a:lnTo>
                      <a:pt x="102" y="456"/>
                    </a:lnTo>
                    <a:lnTo>
                      <a:pt x="102" y="456"/>
                    </a:lnTo>
                    <a:lnTo>
                      <a:pt x="0" y="102"/>
                    </a:lnTo>
                    <a:lnTo>
                      <a:pt x="102" y="0"/>
                    </a:lnTo>
                    <a:lnTo>
                      <a:pt x="254" y="25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44"/>
              <p:cNvSpPr>
                <a:spLocks/>
              </p:cNvSpPr>
              <p:nvPr/>
            </p:nvSpPr>
            <p:spPr bwMode="auto">
              <a:xfrm>
                <a:off x="3792" y="2119"/>
                <a:ext cx="133" cy="354"/>
              </a:xfrm>
              <a:custGeom>
                <a:avLst/>
                <a:gdLst>
                  <a:gd name="T0" fmla="*/ 151 w 1062"/>
                  <a:gd name="T1" fmla="*/ 253 h 2834"/>
                  <a:gd name="T2" fmla="*/ 252 w 1062"/>
                  <a:gd name="T3" fmla="*/ 506 h 2834"/>
                  <a:gd name="T4" fmla="*/ 353 w 1062"/>
                  <a:gd name="T5" fmla="*/ 708 h 2834"/>
                  <a:gd name="T6" fmla="*/ 404 w 1062"/>
                  <a:gd name="T7" fmla="*/ 809 h 2834"/>
                  <a:gd name="T8" fmla="*/ 404 w 1062"/>
                  <a:gd name="T9" fmla="*/ 809 h 2834"/>
                  <a:gd name="T10" fmla="*/ 506 w 1062"/>
                  <a:gd name="T11" fmla="*/ 1214 h 2834"/>
                  <a:gd name="T12" fmla="*/ 708 w 1062"/>
                  <a:gd name="T13" fmla="*/ 1720 h 2834"/>
                  <a:gd name="T14" fmla="*/ 859 w 1062"/>
                  <a:gd name="T15" fmla="*/ 2227 h 2834"/>
                  <a:gd name="T16" fmla="*/ 1012 w 1062"/>
                  <a:gd name="T17" fmla="*/ 2632 h 2834"/>
                  <a:gd name="T18" fmla="*/ 1062 w 1062"/>
                  <a:gd name="T19" fmla="*/ 2784 h 2834"/>
                  <a:gd name="T20" fmla="*/ 1062 w 1062"/>
                  <a:gd name="T21" fmla="*/ 2784 h 2834"/>
                  <a:gd name="T22" fmla="*/ 910 w 1062"/>
                  <a:gd name="T23" fmla="*/ 2834 h 2834"/>
                  <a:gd name="T24" fmla="*/ 859 w 1062"/>
                  <a:gd name="T25" fmla="*/ 2733 h 2834"/>
                  <a:gd name="T26" fmla="*/ 758 w 1062"/>
                  <a:gd name="T27" fmla="*/ 2429 h 2834"/>
                  <a:gd name="T28" fmla="*/ 657 w 1062"/>
                  <a:gd name="T29" fmla="*/ 1974 h 2834"/>
                  <a:gd name="T30" fmla="*/ 657 w 1062"/>
                  <a:gd name="T31" fmla="*/ 1974 h 2834"/>
                  <a:gd name="T32" fmla="*/ 454 w 1062"/>
                  <a:gd name="T33" fmla="*/ 1417 h 2834"/>
                  <a:gd name="T34" fmla="*/ 202 w 1062"/>
                  <a:gd name="T35" fmla="*/ 809 h 2834"/>
                  <a:gd name="T36" fmla="*/ 101 w 1062"/>
                  <a:gd name="T37" fmla="*/ 456 h 2834"/>
                  <a:gd name="T38" fmla="*/ 101 w 1062"/>
                  <a:gd name="T39" fmla="*/ 456 h 2834"/>
                  <a:gd name="T40" fmla="*/ 0 w 1062"/>
                  <a:gd name="T41" fmla="*/ 101 h 2834"/>
                  <a:gd name="T42" fmla="*/ 0 w 1062"/>
                  <a:gd name="T43" fmla="*/ 0 h 2834"/>
                  <a:gd name="T44" fmla="*/ 151 w 1062"/>
                  <a:gd name="T45" fmla="*/ 253 h 2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2" h="2834">
                    <a:moveTo>
                      <a:pt x="151" y="253"/>
                    </a:moveTo>
                    <a:lnTo>
                      <a:pt x="252" y="506"/>
                    </a:lnTo>
                    <a:lnTo>
                      <a:pt x="353" y="708"/>
                    </a:lnTo>
                    <a:lnTo>
                      <a:pt x="404" y="809"/>
                    </a:lnTo>
                    <a:lnTo>
                      <a:pt x="404" y="809"/>
                    </a:lnTo>
                    <a:lnTo>
                      <a:pt x="506" y="1214"/>
                    </a:lnTo>
                    <a:lnTo>
                      <a:pt x="708" y="1720"/>
                    </a:lnTo>
                    <a:lnTo>
                      <a:pt x="859" y="2227"/>
                    </a:lnTo>
                    <a:lnTo>
                      <a:pt x="1012" y="2632"/>
                    </a:lnTo>
                    <a:lnTo>
                      <a:pt x="1062" y="2784"/>
                    </a:lnTo>
                    <a:lnTo>
                      <a:pt x="1062" y="2784"/>
                    </a:lnTo>
                    <a:lnTo>
                      <a:pt x="910" y="2834"/>
                    </a:lnTo>
                    <a:lnTo>
                      <a:pt x="859" y="2733"/>
                    </a:lnTo>
                    <a:lnTo>
                      <a:pt x="758" y="2429"/>
                    </a:lnTo>
                    <a:lnTo>
                      <a:pt x="657" y="1974"/>
                    </a:lnTo>
                    <a:lnTo>
                      <a:pt x="657" y="1974"/>
                    </a:lnTo>
                    <a:lnTo>
                      <a:pt x="454" y="1417"/>
                    </a:lnTo>
                    <a:lnTo>
                      <a:pt x="202" y="809"/>
                    </a:lnTo>
                    <a:lnTo>
                      <a:pt x="101" y="456"/>
                    </a:lnTo>
                    <a:lnTo>
                      <a:pt x="101" y="456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1" y="253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45"/>
              <p:cNvSpPr>
                <a:spLocks/>
              </p:cNvSpPr>
              <p:nvPr/>
            </p:nvSpPr>
            <p:spPr bwMode="auto">
              <a:xfrm>
                <a:off x="3792" y="2125"/>
                <a:ext cx="126" cy="348"/>
              </a:xfrm>
              <a:custGeom>
                <a:avLst/>
                <a:gdLst>
                  <a:gd name="T0" fmla="*/ 151 w 1012"/>
                  <a:gd name="T1" fmla="*/ 252 h 2783"/>
                  <a:gd name="T2" fmla="*/ 252 w 1012"/>
                  <a:gd name="T3" fmla="*/ 506 h 2783"/>
                  <a:gd name="T4" fmla="*/ 303 w 1012"/>
                  <a:gd name="T5" fmla="*/ 708 h 2783"/>
                  <a:gd name="T6" fmla="*/ 353 w 1012"/>
                  <a:gd name="T7" fmla="*/ 810 h 2783"/>
                  <a:gd name="T8" fmla="*/ 353 w 1012"/>
                  <a:gd name="T9" fmla="*/ 810 h 2783"/>
                  <a:gd name="T10" fmla="*/ 506 w 1012"/>
                  <a:gd name="T11" fmla="*/ 1214 h 2783"/>
                  <a:gd name="T12" fmla="*/ 657 w 1012"/>
                  <a:gd name="T13" fmla="*/ 1721 h 2783"/>
                  <a:gd name="T14" fmla="*/ 809 w 1012"/>
                  <a:gd name="T15" fmla="*/ 2176 h 2783"/>
                  <a:gd name="T16" fmla="*/ 960 w 1012"/>
                  <a:gd name="T17" fmla="*/ 2581 h 2783"/>
                  <a:gd name="T18" fmla="*/ 1012 w 1012"/>
                  <a:gd name="T19" fmla="*/ 2733 h 2783"/>
                  <a:gd name="T20" fmla="*/ 1012 w 1012"/>
                  <a:gd name="T21" fmla="*/ 2733 h 2783"/>
                  <a:gd name="T22" fmla="*/ 910 w 1012"/>
                  <a:gd name="T23" fmla="*/ 2783 h 2783"/>
                  <a:gd name="T24" fmla="*/ 859 w 1012"/>
                  <a:gd name="T25" fmla="*/ 2682 h 2783"/>
                  <a:gd name="T26" fmla="*/ 758 w 1012"/>
                  <a:gd name="T27" fmla="*/ 2378 h 2783"/>
                  <a:gd name="T28" fmla="*/ 657 w 1012"/>
                  <a:gd name="T29" fmla="*/ 1923 h 2783"/>
                  <a:gd name="T30" fmla="*/ 657 w 1012"/>
                  <a:gd name="T31" fmla="*/ 1923 h 2783"/>
                  <a:gd name="T32" fmla="*/ 454 w 1012"/>
                  <a:gd name="T33" fmla="*/ 1366 h 2783"/>
                  <a:gd name="T34" fmla="*/ 252 w 1012"/>
                  <a:gd name="T35" fmla="*/ 758 h 2783"/>
                  <a:gd name="T36" fmla="*/ 101 w 1012"/>
                  <a:gd name="T37" fmla="*/ 405 h 2783"/>
                  <a:gd name="T38" fmla="*/ 101 w 1012"/>
                  <a:gd name="T39" fmla="*/ 405 h 2783"/>
                  <a:gd name="T40" fmla="*/ 0 w 1012"/>
                  <a:gd name="T41" fmla="*/ 101 h 2783"/>
                  <a:gd name="T42" fmla="*/ 0 w 1012"/>
                  <a:gd name="T43" fmla="*/ 0 h 2783"/>
                  <a:gd name="T44" fmla="*/ 151 w 1012"/>
                  <a:gd name="T45" fmla="*/ 252 h 2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783">
                    <a:moveTo>
                      <a:pt x="151" y="252"/>
                    </a:moveTo>
                    <a:lnTo>
                      <a:pt x="252" y="506"/>
                    </a:lnTo>
                    <a:lnTo>
                      <a:pt x="303" y="708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506" y="1214"/>
                    </a:lnTo>
                    <a:lnTo>
                      <a:pt x="657" y="1721"/>
                    </a:lnTo>
                    <a:lnTo>
                      <a:pt x="809" y="2176"/>
                    </a:lnTo>
                    <a:lnTo>
                      <a:pt x="960" y="2581"/>
                    </a:lnTo>
                    <a:lnTo>
                      <a:pt x="1012" y="2733"/>
                    </a:lnTo>
                    <a:lnTo>
                      <a:pt x="1012" y="2733"/>
                    </a:lnTo>
                    <a:lnTo>
                      <a:pt x="910" y="2783"/>
                    </a:lnTo>
                    <a:lnTo>
                      <a:pt x="859" y="2682"/>
                    </a:lnTo>
                    <a:lnTo>
                      <a:pt x="758" y="2378"/>
                    </a:lnTo>
                    <a:lnTo>
                      <a:pt x="657" y="1923"/>
                    </a:lnTo>
                    <a:lnTo>
                      <a:pt x="657" y="1923"/>
                    </a:lnTo>
                    <a:lnTo>
                      <a:pt x="454" y="1366"/>
                    </a:lnTo>
                    <a:lnTo>
                      <a:pt x="252" y="758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1" y="252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46"/>
              <p:cNvSpPr>
                <a:spLocks/>
              </p:cNvSpPr>
              <p:nvPr/>
            </p:nvSpPr>
            <p:spPr bwMode="auto">
              <a:xfrm>
                <a:off x="3798" y="2131"/>
                <a:ext cx="120" cy="342"/>
              </a:xfrm>
              <a:custGeom>
                <a:avLst/>
                <a:gdLst>
                  <a:gd name="T0" fmla="*/ 962 w 962"/>
                  <a:gd name="T1" fmla="*/ 2733 h 2733"/>
                  <a:gd name="T2" fmla="*/ 809 w 962"/>
                  <a:gd name="T3" fmla="*/ 2328 h 2733"/>
                  <a:gd name="T4" fmla="*/ 557 w 962"/>
                  <a:gd name="T5" fmla="*/ 1518 h 2733"/>
                  <a:gd name="T6" fmla="*/ 303 w 962"/>
                  <a:gd name="T7" fmla="*/ 760 h 2733"/>
                  <a:gd name="T8" fmla="*/ 303 w 962"/>
                  <a:gd name="T9" fmla="*/ 760 h 2733"/>
                  <a:gd name="T10" fmla="*/ 253 w 962"/>
                  <a:gd name="T11" fmla="*/ 708 h 2733"/>
                  <a:gd name="T12" fmla="*/ 152 w 962"/>
                  <a:gd name="T13" fmla="*/ 506 h 2733"/>
                  <a:gd name="T14" fmla="*/ 101 w 962"/>
                  <a:gd name="T15" fmla="*/ 304 h 2733"/>
                  <a:gd name="T16" fmla="*/ 101 w 962"/>
                  <a:gd name="T17" fmla="*/ 304 h 2733"/>
                  <a:gd name="T18" fmla="*/ 0 w 962"/>
                  <a:gd name="T19" fmla="*/ 0 h 2733"/>
                  <a:gd name="T20" fmla="*/ 0 w 962"/>
                  <a:gd name="T21" fmla="*/ 51 h 2733"/>
                  <a:gd name="T22" fmla="*/ 101 w 962"/>
                  <a:gd name="T23" fmla="*/ 355 h 2733"/>
                  <a:gd name="T24" fmla="*/ 101 w 962"/>
                  <a:gd name="T25" fmla="*/ 355 h 2733"/>
                  <a:gd name="T26" fmla="*/ 202 w 962"/>
                  <a:gd name="T27" fmla="*/ 708 h 2733"/>
                  <a:gd name="T28" fmla="*/ 404 w 962"/>
                  <a:gd name="T29" fmla="*/ 1316 h 2733"/>
                  <a:gd name="T30" fmla="*/ 607 w 962"/>
                  <a:gd name="T31" fmla="*/ 1873 h 2733"/>
                  <a:gd name="T32" fmla="*/ 607 w 962"/>
                  <a:gd name="T33" fmla="*/ 1873 h 2733"/>
                  <a:gd name="T34" fmla="*/ 759 w 962"/>
                  <a:gd name="T35" fmla="*/ 2278 h 2733"/>
                  <a:gd name="T36" fmla="*/ 860 w 962"/>
                  <a:gd name="T37" fmla="*/ 2632 h 2733"/>
                  <a:gd name="T38" fmla="*/ 910 w 962"/>
                  <a:gd name="T39" fmla="*/ 2733 h 2733"/>
                  <a:gd name="T40" fmla="*/ 910 w 962"/>
                  <a:gd name="T41" fmla="*/ 2733 h 2733"/>
                  <a:gd name="T42" fmla="*/ 962 w 962"/>
                  <a:gd name="T43" fmla="*/ 2733 h 2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2" h="2733">
                    <a:moveTo>
                      <a:pt x="962" y="2733"/>
                    </a:moveTo>
                    <a:lnTo>
                      <a:pt x="809" y="2328"/>
                    </a:lnTo>
                    <a:lnTo>
                      <a:pt x="557" y="1518"/>
                    </a:lnTo>
                    <a:lnTo>
                      <a:pt x="303" y="760"/>
                    </a:lnTo>
                    <a:lnTo>
                      <a:pt x="303" y="760"/>
                    </a:lnTo>
                    <a:lnTo>
                      <a:pt x="253" y="708"/>
                    </a:lnTo>
                    <a:lnTo>
                      <a:pt x="152" y="506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202" y="708"/>
                    </a:lnTo>
                    <a:lnTo>
                      <a:pt x="404" y="1316"/>
                    </a:lnTo>
                    <a:lnTo>
                      <a:pt x="607" y="1873"/>
                    </a:lnTo>
                    <a:lnTo>
                      <a:pt x="607" y="1873"/>
                    </a:lnTo>
                    <a:lnTo>
                      <a:pt x="759" y="2278"/>
                    </a:lnTo>
                    <a:lnTo>
                      <a:pt x="860" y="2632"/>
                    </a:lnTo>
                    <a:lnTo>
                      <a:pt x="910" y="2733"/>
                    </a:lnTo>
                    <a:lnTo>
                      <a:pt x="910" y="2733"/>
                    </a:lnTo>
                    <a:lnTo>
                      <a:pt x="962" y="2733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47"/>
              <p:cNvSpPr>
                <a:spLocks/>
              </p:cNvSpPr>
              <p:nvPr/>
            </p:nvSpPr>
            <p:spPr bwMode="auto">
              <a:xfrm>
                <a:off x="3716" y="2138"/>
                <a:ext cx="145" cy="379"/>
              </a:xfrm>
              <a:custGeom>
                <a:avLst/>
                <a:gdLst>
                  <a:gd name="T0" fmla="*/ 1164 w 1164"/>
                  <a:gd name="T1" fmla="*/ 2833 h 3036"/>
                  <a:gd name="T2" fmla="*/ 1012 w 1164"/>
                  <a:gd name="T3" fmla="*/ 2429 h 3036"/>
                  <a:gd name="T4" fmla="*/ 759 w 1164"/>
                  <a:gd name="T5" fmla="*/ 1568 h 3036"/>
                  <a:gd name="T6" fmla="*/ 506 w 1164"/>
                  <a:gd name="T7" fmla="*/ 810 h 3036"/>
                  <a:gd name="T8" fmla="*/ 506 w 1164"/>
                  <a:gd name="T9" fmla="*/ 810 h 3036"/>
                  <a:gd name="T10" fmla="*/ 455 w 1164"/>
                  <a:gd name="T11" fmla="*/ 709 h 3036"/>
                  <a:gd name="T12" fmla="*/ 354 w 1164"/>
                  <a:gd name="T13" fmla="*/ 455 h 3036"/>
                  <a:gd name="T14" fmla="*/ 304 w 1164"/>
                  <a:gd name="T15" fmla="*/ 202 h 3036"/>
                  <a:gd name="T16" fmla="*/ 304 w 1164"/>
                  <a:gd name="T17" fmla="*/ 202 h 3036"/>
                  <a:gd name="T18" fmla="*/ 102 w 1164"/>
                  <a:gd name="T19" fmla="*/ 0 h 3036"/>
                  <a:gd name="T20" fmla="*/ 0 w 1164"/>
                  <a:gd name="T21" fmla="*/ 151 h 3036"/>
                  <a:gd name="T22" fmla="*/ 51 w 1164"/>
                  <a:gd name="T23" fmla="*/ 506 h 3036"/>
                  <a:gd name="T24" fmla="*/ 51 w 1164"/>
                  <a:gd name="T25" fmla="*/ 506 h 3036"/>
                  <a:gd name="T26" fmla="*/ 203 w 1164"/>
                  <a:gd name="T27" fmla="*/ 911 h 3036"/>
                  <a:gd name="T28" fmla="*/ 455 w 1164"/>
                  <a:gd name="T29" fmla="*/ 1568 h 3036"/>
                  <a:gd name="T30" fmla="*/ 658 w 1164"/>
                  <a:gd name="T31" fmla="*/ 2176 h 3036"/>
                  <a:gd name="T32" fmla="*/ 658 w 1164"/>
                  <a:gd name="T33" fmla="*/ 2176 h 3036"/>
                  <a:gd name="T34" fmla="*/ 759 w 1164"/>
                  <a:gd name="T35" fmla="*/ 2581 h 3036"/>
                  <a:gd name="T36" fmla="*/ 860 w 1164"/>
                  <a:gd name="T37" fmla="*/ 2935 h 3036"/>
                  <a:gd name="T38" fmla="*/ 911 w 1164"/>
                  <a:gd name="T39" fmla="*/ 3036 h 3036"/>
                  <a:gd name="T40" fmla="*/ 911 w 1164"/>
                  <a:gd name="T41" fmla="*/ 3036 h 3036"/>
                  <a:gd name="T42" fmla="*/ 1164 w 1164"/>
                  <a:gd name="T43" fmla="*/ 2833 h 3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64" h="3036">
                    <a:moveTo>
                      <a:pt x="1164" y="2833"/>
                    </a:moveTo>
                    <a:lnTo>
                      <a:pt x="1012" y="2429"/>
                    </a:lnTo>
                    <a:lnTo>
                      <a:pt x="759" y="1568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455" y="709"/>
                    </a:lnTo>
                    <a:lnTo>
                      <a:pt x="354" y="455"/>
                    </a:lnTo>
                    <a:lnTo>
                      <a:pt x="304" y="202"/>
                    </a:lnTo>
                    <a:lnTo>
                      <a:pt x="304" y="202"/>
                    </a:lnTo>
                    <a:lnTo>
                      <a:pt x="102" y="0"/>
                    </a:lnTo>
                    <a:lnTo>
                      <a:pt x="0" y="151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203" y="911"/>
                    </a:lnTo>
                    <a:lnTo>
                      <a:pt x="455" y="1568"/>
                    </a:lnTo>
                    <a:lnTo>
                      <a:pt x="658" y="2176"/>
                    </a:lnTo>
                    <a:lnTo>
                      <a:pt x="658" y="2176"/>
                    </a:lnTo>
                    <a:lnTo>
                      <a:pt x="759" y="2581"/>
                    </a:lnTo>
                    <a:lnTo>
                      <a:pt x="860" y="2935"/>
                    </a:lnTo>
                    <a:lnTo>
                      <a:pt x="911" y="3036"/>
                    </a:lnTo>
                    <a:lnTo>
                      <a:pt x="911" y="3036"/>
                    </a:lnTo>
                    <a:lnTo>
                      <a:pt x="1164" y="2833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48"/>
              <p:cNvSpPr>
                <a:spLocks/>
              </p:cNvSpPr>
              <p:nvPr/>
            </p:nvSpPr>
            <p:spPr bwMode="auto">
              <a:xfrm>
                <a:off x="3722" y="2144"/>
                <a:ext cx="139" cy="367"/>
              </a:xfrm>
              <a:custGeom>
                <a:avLst/>
                <a:gdLst>
                  <a:gd name="T0" fmla="*/ 253 w 1113"/>
                  <a:gd name="T1" fmla="*/ 203 h 2936"/>
                  <a:gd name="T2" fmla="*/ 303 w 1113"/>
                  <a:gd name="T3" fmla="*/ 456 h 2936"/>
                  <a:gd name="T4" fmla="*/ 404 w 1113"/>
                  <a:gd name="T5" fmla="*/ 709 h 2936"/>
                  <a:gd name="T6" fmla="*/ 455 w 1113"/>
                  <a:gd name="T7" fmla="*/ 810 h 2936"/>
                  <a:gd name="T8" fmla="*/ 455 w 1113"/>
                  <a:gd name="T9" fmla="*/ 810 h 2936"/>
                  <a:gd name="T10" fmla="*/ 607 w 1113"/>
                  <a:gd name="T11" fmla="*/ 1215 h 2936"/>
                  <a:gd name="T12" fmla="*/ 759 w 1113"/>
                  <a:gd name="T13" fmla="*/ 1721 h 2936"/>
                  <a:gd name="T14" fmla="*/ 910 w 1113"/>
                  <a:gd name="T15" fmla="*/ 2278 h 2936"/>
                  <a:gd name="T16" fmla="*/ 1063 w 1113"/>
                  <a:gd name="T17" fmla="*/ 2683 h 2936"/>
                  <a:gd name="T18" fmla="*/ 1113 w 1113"/>
                  <a:gd name="T19" fmla="*/ 2834 h 2936"/>
                  <a:gd name="T20" fmla="*/ 1113 w 1113"/>
                  <a:gd name="T21" fmla="*/ 2834 h 2936"/>
                  <a:gd name="T22" fmla="*/ 860 w 1113"/>
                  <a:gd name="T23" fmla="*/ 2936 h 2936"/>
                  <a:gd name="T24" fmla="*/ 809 w 1113"/>
                  <a:gd name="T25" fmla="*/ 2834 h 2936"/>
                  <a:gd name="T26" fmla="*/ 759 w 1113"/>
                  <a:gd name="T27" fmla="*/ 2531 h 2936"/>
                  <a:gd name="T28" fmla="*/ 658 w 1113"/>
                  <a:gd name="T29" fmla="*/ 2126 h 2936"/>
                  <a:gd name="T30" fmla="*/ 658 w 1113"/>
                  <a:gd name="T31" fmla="*/ 2126 h 2936"/>
                  <a:gd name="T32" fmla="*/ 505 w 1113"/>
                  <a:gd name="T33" fmla="*/ 1721 h 2936"/>
                  <a:gd name="T34" fmla="*/ 303 w 1113"/>
                  <a:gd name="T35" fmla="*/ 1215 h 2936"/>
                  <a:gd name="T36" fmla="*/ 152 w 1113"/>
                  <a:gd name="T37" fmla="*/ 709 h 2936"/>
                  <a:gd name="T38" fmla="*/ 51 w 1113"/>
                  <a:gd name="T39" fmla="*/ 456 h 2936"/>
                  <a:gd name="T40" fmla="*/ 51 w 1113"/>
                  <a:gd name="T41" fmla="*/ 456 h 2936"/>
                  <a:gd name="T42" fmla="*/ 0 w 1113"/>
                  <a:gd name="T43" fmla="*/ 101 h 2936"/>
                  <a:gd name="T44" fmla="*/ 51 w 1113"/>
                  <a:gd name="T45" fmla="*/ 0 h 2936"/>
                  <a:gd name="T46" fmla="*/ 253 w 1113"/>
                  <a:gd name="T47" fmla="*/ 203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3" h="2936">
                    <a:moveTo>
                      <a:pt x="253" y="203"/>
                    </a:moveTo>
                    <a:lnTo>
                      <a:pt x="303" y="456"/>
                    </a:lnTo>
                    <a:lnTo>
                      <a:pt x="404" y="709"/>
                    </a:lnTo>
                    <a:lnTo>
                      <a:pt x="455" y="810"/>
                    </a:lnTo>
                    <a:lnTo>
                      <a:pt x="455" y="810"/>
                    </a:lnTo>
                    <a:lnTo>
                      <a:pt x="607" y="1215"/>
                    </a:lnTo>
                    <a:lnTo>
                      <a:pt x="759" y="1721"/>
                    </a:lnTo>
                    <a:lnTo>
                      <a:pt x="910" y="2278"/>
                    </a:lnTo>
                    <a:lnTo>
                      <a:pt x="1063" y="2683"/>
                    </a:lnTo>
                    <a:lnTo>
                      <a:pt x="1113" y="2834"/>
                    </a:lnTo>
                    <a:lnTo>
                      <a:pt x="1113" y="2834"/>
                    </a:lnTo>
                    <a:lnTo>
                      <a:pt x="860" y="2936"/>
                    </a:lnTo>
                    <a:lnTo>
                      <a:pt x="809" y="2834"/>
                    </a:lnTo>
                    <a:lnTo>
                      <a:pt x="759" y="2531"/>
                    </a:lnTo>
                    <a:lnTo>
                      <a:pt x="658" y="2126"/>
                    </a:lnTo>
                    <a:lnTo>
                      <a:pt x="658" y="2126"/>
                    </a:lnTo>
                    <a:lnTo>
                      <a:pt x="505" y="1721"/>
                    </a:lnTo>
                    <a:lnTo>
                      <a:pt x="303" y="1215"/>
                    </a:lnTo>
                    <a:lnTo>
                      <a:pt x="152" y="709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0" y="101"/>
                    </a:lnTo>
                    <a:lnTo>
                      <a:pt x="51" y="0"/>
                    </a:lnTo>
                    <a:lnTo>
                      <a:pt x="253" y="203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49"/>
              <p:cNvSpPr>
                <a:spLocks/>
              </p:cNvSpPr>
              <p:nvPr/>
            </p:nvSpPr>
            <p:spPr bwMode="auto">
              <a:xfrm>
                <a:off x="3722" y="2151"/>
                <a:ext cx="139" cy="360"/>
              </a:xfrm>
              <a:custGeom>
                <a:avLst/>
                <a:gdLst>
                  <a:gd name="T0" fmla="*/ 202 w 1113"/>
                  <a:gd name="T1" fmla="*/ 253 h 2885"/>
                  <a:gd name="T2" fmla="*/ 303 w 1113"/>
                  <a:gd name="T3" fmla="*/ 455 h 2885"/>
                  <a:gd name="T4" fmla="*/ 354 w 1113"/>
                  <a:gd name="T5" fmla="*/ 658 h 2885"/>
                  <a:gd name="T6" fmla="*/ 404 w 1113"/>
                  <a:gd name="T7" fmla="*/ 759 h 2885"/>
                  <a:gd name="T8" fmla="*/ 404 w 1113"/>
                  <a:gd name="T9" fmla="*/ 759 h 2885"/>
                  <a:gd name="T10" fmla="*/ 557 w 1113"/>
                  <a:gd name="T11" fmla="*/ 1164 h 2885"/>
                  <a:gd name="T12" fmla="*/ 759 w 1113"/>
                  <a:gd name="T13" fmla="*/ 1721 h 2885"/>
                  <a:gd name="T14" fmla="*/ 910 w 1113"/>
                  <a:gd name="T15" fmla="*/ 2227 h 2885"/>
                  <a:gd name="T16" fmla="*/ 1063 w 1113"/>
                  <a:gd name="T17" fmla="*/ 2632 h 2885"/>
                  <a:gd name="T18" fmla="*/ 1113 w 1113"/>
                  <a:gd name="T19" fmla="*/ 2783 h 2885"/>
                  <a:gd name="T20" fmla="*/ 1113 w 1113"/>
                  <a:gd name="T21" fmla="*/ 2783 h 2885"/>
                  <a:gd name="T22" fmla="*/ 910 w 1113"/>
                  <a:gd name="T23" fmla="*/ 2885 h 2885"/>
                  <a:gd name="T24" fmla="*/ 860 w 1113"/>
                  <a:gd name="T25" fmla="*/ 2783 h 2885"/>
                  <a:gd name="T26" fmla="*/ 759 w 1113"/>
                  <a:gd name="T27" fmla="*/ 2480 h 2885"/>
                  <a:gd name="T28" fmla="*/ 658 w 1113"/>
                  <a:gd name="T29" fmla="*/ 2025 h 2885"/>
                  <a:gd name="T30" fmla="*/ 658 w 1113"/>
                  <a:gd name="T31" fmla="*/ 2025 h 2885"/>
                  <a:gd name="T32" fmla="*/ 455 w 1113"/>
                  <a:gd name="T33" fmla="*/ 1467 h 2885"/>
                  <a:gd name="T34" fmla="*/ 202 w 1113"/>
                  <a:gd name="T35" fmla="*/ 860 h 2885"/>
                  <a:gd name="T36" fmla="*/ 101 w 1113"/>
                  <a:gd name="T37" fmla="*/ 455 h 2885"/>
                  <a:gd name="T38" fmla="*/ 101 w 1113"/>
                  <a:gd name="T39" fmla="*/ 455 h 2885"/>
                  <a:gd name="T40" fmla="*/ 0 w 1113"/>
                  <a:gd name="T41" fmla="*/ 101 h 2885"/>
                  <a:gd name="T42" fmla="*/ 51 w 1113"/>
                  <a:gd name="T43" fmla="*/ 0 h 2885"/>
                  <a:gd name="T44" fmla="*/ 202 w 1113"/>
                  <a:gd name="T45" fmla="*/ 253 h 2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3" h="2885">
                    <a:moveTo>
                      <a:pt x="202" y="253"/>
                    </a:moveTo>
                    <a:lnTo>
                      <a:pt x="303" y="455"/>
                    </a:lnTo>
                    <a:lnTo>
                      <a:pt x="354" y="658"/>
                    </a:lnTo>
                    <a:lnTo>
                      <a:pt x="404" y="759"/>
                    </a:lnTo>
                    <a:lnTo>
                      <a:pt x="404" y="759"/>
                    </a:lnTo>
                    <a:lnTo>
                      <a:pt x="557" y="1164"/>
                    </a:lnTo>
                    <a:lnTo>
                      <a:pt x="759" y="1721"/>
                    </a:lnTo>
                    <a:lnTo>
                      <a:pt x="910" y="2227"/>
                    </a:lnTo>
                    <a:lnTo>
                      <a:pt x="1063" y="2632"/>
                    </a:lnTo>
                    <a:lnTo>
                      <a:pt x="1113" y="2783"/>
                    </a:lnTo>
                    <a:lnTo>
                      <a:pt x="1113" y="2783"/>
                    </a:lnTo>
                    <a:lnTo>
                      <a:pt x="910" y="2885"/>
                    </a:lnTo>
                    <a:lnTo>
                      <a:pt x="860" y="2783"/>
                    </a:lnTo>
                    <a:lnTo>
                      <a:pt x="759" y="2480"/>
                    </a:lnTo>
                    <a:lnTo>
                      <a:pt x="658" y="2025"/>
                    </a:lnTo>
                    <a:lnTo>
                      <a:pt x="658" y="2025"/>
                    </a:lnTo>
                    <a:lnTo>
                      <a:pt x="455" y="1467"/>
                    </a:lnTo>
                    <a:lnTo>
                      <a:pt x="202" y="860"/>
                    </a:lnTo>
                    <a:lnTo>
                      <a:pt x="101" y="455"/>
                    </a:lnTo>
                    <a:lnTo>
                      <a:pt x="101" y="455"/>
                    </a:lnTo>
                    <a:lnTo>
                      <a:pt x="0" y="101"/>
                    </a:lnTo>
                    <a:lnTo>
                      <a:pt x="51" y="0"/>
                    </a:lnTo>
                    <a:lnTo>
                      <a:pt x="202" y="25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50"/>
              <p:cNvSpPr>
                <a:spLocks/>
              </p:cNvSpPr>
              <p:nvPr/>
            </p:nvSpPr>
            <p:spPr bwMode="auto">
              <a:xfrm>
                <a:off x="3722" y="2157"/>
                <a:ext cx="133" cy="354"/>
              </a:xfrm>
              <a:custGeom>
                <a:avLst/>
                <a:gdLst>
                  <a:gd name="T0" fmla="*/ 202 w 1063"/>
                  <a:gd name="T1" fmla="*/ 254 h 2835"/>
                  <a:gd name="T2" fmla="*/ 253 w 1063"/>
                  <a:gd name="T3" fmla="*/ 456 h 2835"/>
                  <a:gd name="T4" fmla="*/ 354 w 1063"/>
                  <a:gd name="T5" fmla="*/ 659 h 2835"/>
                  <a:gd name="T6" fmla="*/ 404 w 1063"/>
                  <a:gd name="T7" fmla="*/ 760 h 2835"/>
                  <a:gd name="T8" fmla="*/ 404 w 1063"/>
                  <a:gd name="T9" fmla="*/ 760 h 2835"/>
                  <a:gd name="T10" fmla="*/ 557 w 1063"/>
                  <a:gd name="T11" fmla="*/ 1165 h 2835"/>
                  <a:gd name="T12" fmla="*/ 708 w 1063"/>
                  <a:gd name="T13" fmla="*/ 1671 h 2835"/>
                  <a:gd name="T14" fmla="*/ 860 w 1063"/>
                  <a:gd name="T15" fmla="*/ 2177 h 2835"/>
                  <a:gd name="T16" fmla="*/ 1011 w 1063"/>
                  <a:gd name="T17" fmla="*/ 2582 h 2835"/>
                  <a:gd name="T18" fmla="*/ 1063 w 1063"/>
                  <a:gd name="T19" fmla="*/ 2733 h 2835"/>
                  <a:gd name="T20" fmla="*/ 1063 w 1063"/>
                  <a:gd name="T21" fmla="*/ 2733 h 2835"/>
                  <a:gd name="T22" fmla="*/ 910 w 1063"/>
                  <a:gd name="T23" fmla="*/ 2835 h 2835"/>
                  <a:gd name="T24" fmla="*/ 860 w 1063"/>
                  <a:gd name="T25" fmla="*/ 2733 h 2835"/>
                  <a:gd name="T26" fmla="*/ 759 w 1063"/>
                  <a:gd name="T27" fmla="*/ 2380 h 2835"/>
                  <a:gd name="T28" fmla="*/ 658 w 1063"/>
                  <a:gd name="T29" fmla="*/ 1975 h 2835"/>
                  <a:gd name="T30" fmla="*/ 658 w 1063"/>
                  <a:gd name="T31" fmla="*/ 1975 h 2835"/>
                  <a:gd name="T32" fmla="*/ 455 w 1063"/>
                  <a:gd name="T33" fmla="*/ 1417 h 2835"/>
                  <a:gd name="T34" fmla="*/ 253 w 1063"/>
                  <a:gd name="T35" fmla="*/ 810 h 2835"/>
                  <a:gd name="T36" fmla="*/ 101 w 1063"/>
                  <a:gd name="T37" fmla="*/ 405 h 2835"/>
                  <a:gd name="T38" fmla="*/ 101 w 1063"/>
                  <a:gd name="T39" fmla="*/ 405 h 2835"/>
                  <a:gd name="T40" fmla="*/ 0 w 1063"/>
                  <a:gd name="T41" fmla="*/ 51 h 2835"/>
                  <a:gd name="T42" fmla="*/ 51 w 1063"/>
                  <a:gd name="T43" fmla="*/ 0 h 2835"/>
                  <a:gd name="T44" fmla="*/ 202 w 1063"/>
                  <a:gd name="T45" fmla="*/ 254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3" h="2835">
                    <a:moveTo>
                      <a:pt x="202" y="254"/>
                    </a:moveTo>
                    <a:lnTo>
                      <a:pt x="253" y="456"/>
                    </a:lnTo>
                    <a:lnTo>
                      <a:pt x="354" y="659"/>
                    </a:lnTo>
                    <a:lnTo>
                      <a:pt x="404" y="760"/>
                    </a:lnTo>
                    <a:lnTo>
                      <a:pt x="404" y="760"/>
                    </a:lnTo>
                    <a:lnTo>
                      <a:pt x="557" y="1165"/>
                    </a:lnTo>
                    <a:lnTo>
                      <a:pt x="708" y="1671"/>
                    </a:lnTo>
                    <a:lnTo>
                      <a:pt x="860" y="2177"/>
                    </a:lnTo>
                    <a:lnTo>
                      <a:pt x="1011" y="2582"/>
                    </a:lnTo>
                    <a:lnTo>
                      <a:pt x="1063" y="2733"/>
                    </a:lnTo>
                    <a:lnTo>
                      <a:pt x="1063" y="2733"/>
                    </a:lnTo>
                    <a:lnTo>
                      <a:pt x="910" y="2835"/>
                    </a:lnTo>
                    <a:lnTo>
                      <a:pt x="860" y="2733"/>
                    </a:lnTo>
                    <a:lnTo>
                      <a:pt x="759" y="2380"/>
                    </a:lnTo>
                    <a:lnTo>
                      <a:pt x="658" y="1975"/>
                    </a:lnTo>
                    <a:lnTo>
                      <a:pt x="658" y="1975"/>
                    </a:lnTo>
                    <a:lnTo>
                      <a:pt x="455" y="1417"/>
                    </a:lnTo>
                    <a:lnTo>
                      <a:pt x="253" y="810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202" y="254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51"/>
              <p:cNvSpPr>
                <a:spLocks/>
              </p:cNvSpPr>
              <p:nvPr/>
            </p:nvSpPr>
            <p:spPr bwMode="auto">
              <a:xfrm>
                <a:off x="3729" y="2163"/>
                <a:ext cx="126" cy="348"/>
              </a:xfrm>
              <a:custGeom>
                <a:avLst/>
                <a:gdLst>
                  <a:gd name="T0" fmla="*/ 151 w 1012"/>
                  <a:gd name="T1" fmla="*/ 253 h 2784"/>
                  <a:gd name="T2" fmla="*/ 202 w 1012"/>
                  <a:gd name="T3" fmla="*/ 455 h 2784"/>
                  <a:gd name="T4" fmla="*/ 303 w 1012"/>
                  <a:gd name="T5" fmla="*/ 658 h 2784"/>
                  <a:gd name="T6" fmla="*/ 353 w 1012"/>
                  <a:gd name="T7" fmla="*/ 759 h 2784"/>
                  <a:gd name="T8" fmla="*/ 353 w 1012"/>
                  <a:gd name="T9" fmla="*/ 759 h 2784"/>
                  <a:gd name="T10" fmla="*/ 506 w 1012"/>
                  <a:gd name="T11" fmla="*/ 1164 h 2784"/>
                  <a:gd name="T12" fmla="*/ 657 w 1012"/>
                  <a:gd name="T13" fmla="*/ 1670 h 2784"/>
                  <a:gd name="T14" fmla="*/ 809 w 1012"/>
                  <a:gd name="T15" fmla="*/ 2176 h 2784"/>
                  <a:gd name="T16" fmla="*/ 960 w 1012"/>
                  <a:gd name="T17" fmla="*/ 2581 h 2784"/>
                  <a:gd name="T18" fmla="*/ 1012 w 1012"/>
                  <a:gd name="T19" fmla="*/ 2733 h 2784"/>
                  <a:gd name="T20" fmla="*/ 1012 w 1012"/>
                  <a:gd name="T21" fmla="*/ 2733 h 2784"/>
                  <a:gd name="T22" fmla="*/ 910 w 1012"/>
                  <a:gd name="T23" fmla="*/ 2784 h 2784"/>
                  <a:gd name="T24" fmla="*/ 859 w 1012"/>
                  <a:gd name="T25" fmla="*/ 2682 h 2784"/>
                  <a:gd name="T26" fmla="*/ 758 w 1012"/>
                  <a:gd name="T27" fmla="*/ 2329 h 2784"/>
                  <a:gd name="T28" fmla="*/ 657 w 1012"/>
                  <a:gd name="T29" fmla="*/ 1873 h 2784"/>
                  <a:gd name="T30" fmla="*/ 657 w 1012"/>
                  <a:gd name="T31" fmla="*/ 1873 h 2784"/>
                  <a:gd name="T32" fmla="*/ 454 w 1012"/>
                  <a:gd name="T33" fmla="*/ 1366 h 2784"/>
                  <a:gd name="T34" fmla="*/ 202 w 1012"/>
                  <a:gd name="T35" fmla="*/ 759 h 2784"/>
                  <a:gd name="T36" fmla="*/ 101 w 1012"/>
                  <a:gd name="T37" fmla="*/ 354 h 2784"/>
                  <a:gd name="T38" fmla="*/ 101 w 1012"/>
                  <a:gd name="T39" fmla="*/ 354 h 2784"/>
                  <a:gd name="T40" fmla="*/ 0 w 1012"/>
                  <a:gd name="T41" fmla="*/ 51 h 2784"/>
                  <a:gd name="T42" fmla="*/ 0 w 1012"/>
                  <a:gd name="T43" fmla="*/ 0 h 2784"/>
                  <a:gd name="T44" fmla="*/ 151 w 1012"/>
                  <a:gd name="T45" fmla="*/ 253 h 2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784">
                    <a:moveTo>
                      <a:pt x="151" y="253"/>
                    </a:moveTo>
                    <a:lnTo>
                      <a:pt x="202" y="455"/>
                    </a:lnTo>
                    <a:lnTo>
                      <a:pt x="303" y="658"/>
                    </a:lnTo>
                    <a:lnTo>
                      <a:pt x="353" y="759"/>
                    </a:lnTo>
                    <a:lnTo>
                      <a:pt x="353" y="759"/>
                    </a:lnTo>
                    <a:lnTo>
                      <a:pt x="506" y="1164"/>
                    </a:lnTo>
                    <a:lnTo>
                      <a:pt x="657" y="1670"/>
                    </a:lnTo>
                    <a:lnTo>
                      <a:pt x="809" y="2176"/>
                    </a:lnTo>
                    <a:lnTo>
                      <a:pt x="960" y="2581"/>
                    </a:lnTo>
                    <a:lnTo>
                      <a:pt x="1012" y="2733"/>
                    </a:lnTo>
                    <a:lnTo>
                      <a:pt x="1012" y="2733"/>
                    </a:lnTo>
                    <a:lnTo>
                      <a:pt x="910" y="2784"/>
                    </a:lnTo>
                    <a:lnTo>
                      <a:pt x="859" y="2682"/>
                    </a:lnTo>
                    <a:lnTo>
                      <a:pt x="758" y="2329"/>
                    </a:lnTo>
                    <a:lnTo>
                      <a:pt x="657" y="1873"/>
                    </a:lnTo>
                    <a:lnTo>
                      <a:pt x="657" y="1873"/>
                    </a:lnTo>
                    <a:lnTo>
                      <a:pt x="454" y="1366"/>
                    </a:lnTo>
                    <a:lnTo>
                      <a:pt x="202" y="759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151" y="253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52"/>
              <p:cNvSpPr>
                <a:spLocks/>
              </p:cNvSpPr>
              <p:nvPr/>
            </p:nvSpPr>
            <p:spPr bwMode="auto">
              <a:xfrm>
                <a:off x="3729" y="2169"/>
                <a:ext cx="120" cy="336"/>
              </a:xfrm>
              <a:custGeom>
                <a:avLst/>
                <a:gdLst>
                  <a:gd name="T0" fmla="*/ 960 w 960"/>
                  <a:gd name="T1" fmla="*/ 2682 h 2682"/>
                  <a:gd name="T2" fmla="*/ 809 w 960"/>
                  <a:gd name="T3" fmla="*/ 2278 h 2682"/>
                  <a:gd name="T4" fmla="*/ 556 w 960"/>
                  <a:gd name="T5" fmla="*/ 1468 h 2682"/>
                  <a:gd name="T6" fmla="*/ 353 w 960"/>
                  <a:gd name="T7" fmla="*/ 759 h 2682"/>
                  <a:gd name="T8" fmla="*/ 353 w 960"/>
                  <a:gd name="T9" fmla="*/ 759 h 2682"/>
                  <a:gd name="T10" fmla="*/ 303 w 960"/>
                  <a:gd name="T11" fmla="*/ 658 h 2682"/>
                  <a:gd name="T12" fmla="*/ 202 w 960"/>
                  <a:gd name="T13" fmla="*/ 456 h 2682"/>
                  <a:gd name="T14" fmla="*/ 151 w 960"/>
                  <a:gd name="T15" fmla="*/ 253 h 2682"/>
                  <a:gd name="T16" fmla="*/ 151 w 960"/>
                  <a:gd name="T17" fmla="*/ 253 h 2682"/>
                  <a:gd name="T18" fmla="*/ 0 w 960"/>
                  <a:gd name="T19" fmla="*/ 0 h 2682"/>
                  <a:gd name="T20" fmla="*/ 0 w 960"/>
                  <a:gd name="T21" fmla="*/ 51 h 2682"/>
                  <a:gd name="T22" fmla="*/ 151 w 960"/>
                  <a:gd name="T23" fmla="*/ 354 h 2682"/>
                  <a:gd name="T24" fmla="*/ 151 w 960"/>
                  <a:gd name="T25" fmla="*/ 354 h 2682"/>
                  <a:gd name="T26" fmla="*/ 252 w 960"/>
                  <a:gd name="T27" fmla="*/ 708 h 2682"/>
                  <a:gd name="T28" fmla="*/ 454 w 960"/>
                  <a:gd name="T29" fmla="*/ 1315 h 2682"/>
                  <a:gd name="T30" fmla="*/ 657 w 960"/>
                  <a:gd name="T31" fmla="*/ 1822 h 2682"/>
                  <a:gd name="T32" fmla="*/ 657 w 960"/>
                  <a:gd name="T33" fmla="*/ 1822 h 2682"/>
                  <a:gd name="T34" fmla="*/ 758 w 960"/>
                  <a:gd name="T35" fmla="*/ 2278 h 2682"/>
                  <a:gd name="T36" fmla="*/ 859 w 960"/>
                  <a:gd name="T37" fmla="*/ 2580 h 2682"/>
                  <a:gd name="T38" fmla="*/ 910 w 960"/>
                  <a:gd name="T39" fmla="*/ 2682 h 2682"/>
                  <a:gd name="T40" fmla="*/ 910 w 960"/>
                  <a:gd name="T41" fmla="*/ 2682 h 2682"/>
                  <a:gd name="T42" fmla="*/ 960 w 960"/>
                  <a:gd name="T43" fmla="*/ 2682 h 2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0" h="2682">
                    <a:moveTo>
                      <a:pt x="960" y="2682"/>
                    </a:moveTo>
                    <a:lnTo>
                      <a:pt x="809" y="2278"/>
                    </a:lnTo>
                    <a:lnTo>
                      <a:pt x="556" y="1468"/>
                    </a:lnTo>
                    <a:lnTo>
                      <a:pt x="353" y="759"/>
                    </a:lnTo>
                    <a:lnTo>
                      <a:pt x="353" y="759"/>
                    </a:lnTo>
                    <a:lnTo>
                      <a:pt x="303" y="658"/>
                    </a:lnTo>
                    <a:lnTo>
                      <a:pt x="202" y="456"/>
                    </a:lnTo>
                    <a:lnTo>
                      <a:pt x="151" y="253"/>
                    </a:lnTo>
                    <a:lnTo>
                      <a:pt x="151" y="253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51" y="354"/>
                    </a:lnTo>
                    <a:lnTo>
                      <a:pt x="151" y="354"/>
                    </a:lnTo>
                    <a:lnTo>
                      <a:pt x="252" y="708"/>
                    </a:lnTo>
                    <a:lnTo>
                      <a:pt x="454" y="1315"/>
                    </a:lnTo>
                    <a:lnTo>
                      <a:pt x="657" y="1822"/>
                    </a:lnTo>
                    <a:lnTo>
                      <a:pt x="657" y="1822"/>
                    </a:lnTo>
                    <a:lnTo>
                      <a:pt x="758" y="2278"/>
                    </a:lnTo>
                    <a:lnTo>
                      <a:pt x="859" y="2580"/>
                    </a:lnTo>
                    <a:lnTo>
                      <a:pt x="910" y="2682"/>
                    </a:lnTo>
                    <a:lnTo>
                      <a:pt x="910" y="2682"/>
                    </a:lnTo>
                    <a:lnTo>
                      <a:pt x="960" y="2682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53"/>
              <p:cNvSpPr>
                <a:spLocks/>
              </p:cNvSpPr>
              <p:nvPr/>
            </p:nvSpPr>
            <p:spPr bwMode="auto">
              <a:xfrm>
                <a:off x="3646" y="2169"/>
                <a:ext cx="146" cy="380"/>
              </a:xfrm>
              <a:custGeom>
                <a:avLst/>
                <a:gdLst>
                  <a:gd name="T0" fmla="*/ 1165 w 1165"/>
                  <a:gd name="T1" fmla="*/ 2884 h 3036"/>
                  <a:gd name="T2" fmla="*/ 1012 w 1165"/>
                  <a:gd name="T3" fmla="*/ 2480 h 3036"/>
                  <a:gd name="T4" fmla="*/ 760 w 1165"/>
                  <a:gd name="T5" fmla="*/ 1569 h 3036"/>
                  <a:gd name="T6" fmla="*/ 506 w 1165"/>
                  <a:gd name="T7" fmla="*/ 809 h 3036"/>
                  <a:gd name="T8" fmla="*/ 506 w 1165"/>
                  <a:gd name="T9" fmla="*/ 809 h 3036"/>
                  <a:gd name="T10" fmla="*/ 456 w 1165"/>
                  <a:gd name="T11" fmla="*/ 708 h 3036"/>
                  <a:gd name="T12" fmla="*/ 355 w 1165"/>
                  <a:gd name="T13" fmla="*/ 506 h 3036"/>
                  <a:gd name="T14" fmla="*/ 254 w 1165"/>
                  <a:gd name="T15" fmla="*/ 253 h 3036"/>
                  <a:gd name="T16" fmla="*/ 254 w 1165"/>
                  <a:gd name="T17" fmla="*/ 253 h 3036"/>
                  <a:gd name="T18" fmla="*/ 102 w 1165"/>
                  <a:gd name="T19" fmla="*/ 0 h 3036"/>
                  <a:gd name="T20" fmla="*/ 0 w 1165"/>
                  <a:gd name="T21" fmla="*/ 152 h 3036"/>
                  <a:gd name="T22" fmla="*/ 51 w 1165"/>
                  <a:gd name="T23" fmla="*/ 506 h 3036"/>
                  <a:gd name="T24" fmla="*/ 51 w 1165"/>
                  <a:gd name="T25" fmla="*/ 506 h 3036"/>
                  <a:gd name="T26" fmla="*/ 203 w 1165"/>
                  <a:gd name="T27" fmla="*/ 911 h 3036"/>
                  <a:gd name="T28" fmla="*/ 456 w 1165"/>
                  <a:gd name="T29" fmla="*/ 1619 h 3036"/>
                  <a:gd name="T30" fmla="*/ 659 w 1165"/>
                  <a:gd name="T31" fmla="*/ 2176 h 3036"/>
                  <a:gd name="T32" fmla="*/ 659 w 1165"/>
                  <a:gd name="T33" fmla="*/ 2176 h 3036"/>
                  <a:gd name="T34" fmla="*/ 760 w 1165"/>
                  <a:gd name="T35" fmla="*/ 2631 h 3036"/>
                  <a:gd name="T36" fmla="*/ 861 w 1165"/>
                  <a:gd name="T37" fmla="*/ 2935 h 3036"/>
                  <a:gd name="T38" fmla="*/ 911 w 1165"/>
                  <a:gd name="T39" fmla="*/ 3036 h 3036"/>
                  <a:gd name="T40" fmla="*/ 911 w 1165"/>
                  <a:gd name="T41" fmla="*/ 3036 h 3036"/>
                  <a:gd name="T42" fmla="*/ 1165 w 1165"/>
                  <a:gd name="T43" fmla="*/ 2884 h 3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65" h="3036">
                    <a:moveTo>
                      <a:pt x="1165" y="2884"/>
                    </a:moveTo>
                    <a:lnTo>
                      <a:pt x="1012" y="2480"/>
                    </a:lnTo>
                    <a:lnTo>
                      <a:pt x="760" y="1569"/>
                    </a:lnTo>
                    <a:lnTo>
                      <a:pt x="506" y="809"/>
                    </a:lnTo>
                    <a:lnTo>
                      <a:pt x="506" y="809"/>
                    </a:lnTo>
                    <a:lnTo>
                      <a:pt x="456" y="708"/>
                    </a:lnTo>
                    <a:lnTo>
                      <a:pt x="355" y="506"/>
                    </a:lnTo>
                    <a:lnTo>
                      <a:pt x="254" y="253"/>
                    </a:lnTo>
                    <a:lnTo>
                      <a:pt x="254" y="253"/>
                    </a:lnTo>
                    <a:lnTo>
                      <a:pt x="102" y="0"/>
                    </a:lnTo>
                    <a:lnTo>
                      <a:pt x="0" y="152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203" y="911"/>
                    </a:lnTo>
                    <a:lnTo>
                      <a:pt x="456" y="1619"/>
                    </a:lnTo>
                    <a:lnTo>
                      <a:pt x="659" y="2176"/>
                    </a:lnTo>
                    <a:lnTo>
                      <a:pt x="659" y="2176"/>
                    </a:lnTo>
                    <a:lnTo>
                      <a:pt x="760" y="2631"/>
                    </a:lnTo>
                    <a:lnTo>
                      <a:pt x="861" y="2935"/>
                    </a:lnTo>
                    <a:lnTo>
                      <a:pt x="911" y="3036"/>
                    </a:lnTo>
                    <a:lnTo>
                      <a:pt x="911" y="3036"/>
                    </a:lnTo>
                    <a:lnTo>
                      <a:pt x="1165" y="2884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54"/>
              <p:cNvSpPr>
                <a:spLocks/>
              </p:cNvSpPr>
              <p:nvPr/>
            </p:nvSpPr>
            <p:spPr bwMode="auto">
              <a:xfrm>
                <a:off x="3646" y="2176"/>
                <a:ext cx="139" cy="373"/>
              </a:xfrm>
              <a:custGeom>
                <a:avLst/>
                <a:gdLst>
                  <a:gd name="T0" fmla="*/ 254 w 1113"/>
                  <a:gd name="T1" fmla="*/ 252 h 2985"/>
                  <a:gd name="T2" fmla="*/ 304 w 1113"/>
                  <a:gd name="T3" fmla="*/ 506 h 2985"/>
                  <a:gd name="T4" fmla="*/ 405 w 1113"/>
                  <a:gd name="T5" fmla="*/ 708 h 2985"/>
                  <a:gd name="T6" fmla="*/ 456 w 1113"/>
                  <a:gd name="T7" fmla="*/ 809 h 2985"/>
                  <a:gd name="T8" fmla="*/ 456 w 1113"/>
                  <a:gd name="T9" fmla="*/ 809 h 2985"/>
                  <a:gd name="T10" fmla="*/ 608 w 1113"/>
                  <a:gd name="T11" fmla="*/ 1214 h 2985"/>
                  <a:gd name="T12" fmla="*/ 760 w 1113"/>
                  <a:gd name="T13" fmla="*/ 1721 h 2985"/>
                  <a:gd name="T14" fmla="*/ 911 w 1113"/>
                  <a:gd name="T15" fmla="*/ 2277 h 2985"/>
                  <a:gd name="T16" fmla="*/ 1063 w 1113"/>
                  <a:gd name="T17" fmla="*/ 2682 h 2985"/>
                  <a:gd name="T18" fmla="*/ 1113 w 1113"/>
                  <a:gd name="T19" fmla="*/ 2833 h 2985"/>
                  <a:gd name="T20" fmla="*/ 1113 w 1113"/>
                  <a:gd name="T21" fmla="*/ 2833 h 2985"/>
                  <a:gd name="T22" fmla="*/ 911 w 1113"/>
                  <a:gd name="T23" fmla="*/ 2985 h 2985"/>
                  <a:gd name="T24" fmla="*/ 861 w 1113"/>
                  <a:gd name="T25" fmla="*/ 2884 h 2985"/>
                  <a:gd name="T26" fmla="*/ 760 w 1113"/>
                  <a:gd name="T27" fmla="*/ 2529 h 2985"/>
                  <a:gd name="T28" fmla="*/ 659 w 1113"/>
                  <a:gd name="T29" fmla="*/ 2125 h 2985"/>
                  <a:gd name="T30" fmla="*/ 659 w 1113"/>
                  <a:gd name="T31" fmla="*/ 2125 h 2985"/>
                  <a:gd name="T32" fmla="*/ 506 w 1113"/>
                  <a:gd name="T33" fmla="*/ 1721 h 2985"/>
                  <a:gd name="T34" fmla="*/ 304 w 1113"/>
                  <a:gd name="T35" fmla="*/ 1214 h 2985"/>
                  <a:gd name="T36" fmla="*/ 153 w 1113"/>
                  <a:gd name="T37" fmla="*/ 758 h 2985"/>
                  <a:gd name="T38" fmla="*/ 51 w 1113"/>
                  <a:gd name="T39" fmla="*/ 506 h 2985"/>
                  <a:gd name="T40" fmla="*/ 51 w 1113"/>
                  <a:gd name="T41" fmla="*/ 506 h 2985"/>
                  <a:gd name="T42" fmla="*/ 0 w 1113"/>
                  <a:gd name="T43" fmla="*/ 151 h 2985"/>
                  <a:gd name="T44" fmla="*/ 102 w 1113"/>
                  <a:gd name="T45" fmla="*/ 0 h 2985"/>
                  <a:gd name="T46" fmla="*/ 254 w 1113"/>
                  <a:gd name="T47" fmla="*/ 252 h 2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3" h="2985">
                    <a:moveTo>
                      <a:pt x="254" y="252"/>
                    </a:moveTo>
                    <a:lnTo>
                      <a:pt x="304" y="506"/>
                    </a:lnTo>
                    <a:lnTo>
                      <a:pt x="405" y="708"/>
                    </a:lnTo>
                    <a:lnTo>
                      <a:pt x="456" y="809"/>
                    </a:lnTo>
                    <a:lnTo>
                      <a:pt x="456" y="809"/>
                    </a:lnTo>
                    <a:lnTo>
                      <a:pt x="608" y="1214"/>
                    </a:lnTo>
                    <a:lnTo>
                      <a:pt x="760" y="1721"/>
                    </a:lnTo>
                    <a:lnTo>
                      <a:pt x="911" y="2277"/>
                    </a:lnTo>
                    <a:lnTo>
                      <a:pt x="1063" y="2682"/>
                    </a:lnTo>
                    <a:lnTo>
                      <a:pt x="1113" y="2833"/>
                    </a:lnTo>
                    <a:lnTo>
                      <a:pt x="1113" y="2833"/>
                    </a:lnTo>
                    <a:lnTo>
                      <a:pt x="911" y="2985"/>
                    </a:lnTo>
                    <a:lnTo>
                      <a:pt x="861" y="2884"/>
                    </a:lnTo>
                    <a:lnTo>
                      <a:pt x="760" y="2529"/>
                    </a:lnTo>
                    <a:lnTo>
                      <a:pt x="659" y="2125"/>
                    </a:lnTo>
                    <a:lnTo>
                      <a:pt x="659" y="2125"/>
                    </a:lnTo>
                    <a:lnTo>
                      <a:pt x="506" y="1721"/>
                    </a:lnTo>
                    <a:lnTo>
                      <a:pt x="304" y="1214"/>
                    </a:lnTo>
                    <a:lnTo>
                      <a:pt x="153" y="758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0" y="151"/>
                    </a:lnTo>
                    <a:lnTo>
                      <a:pt x="102" y="0"/>
                    </a:lnTo>
                    <a:lnTo>
                      <a:pt x="254" y="252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55"/>
              <p:cNvSpPr>
                <a:spLocks/>
              </p:cNvSpPr>
              <p:nvPr/>
            </p:nvSpPr>
            <p:spPr bwMode="auto">
              <a:xfrm>
                <a:off x="3646" y="2182"/>
                <a:ext cx="139" cy="361"/>
              </a:xfrm>
              <a:custGeom>
                <a:avLst/>
                <a:gdLst>
                  <a:gd name="T0" fmla="*/ 254 w 1113"/>
                  <a:gd name="T1" fmla="*/ 253 h 2884"/>
                  <a:gd name="T2" fmla="*/ 304 w 1113"/>
                  <a:gd name="T3" fmla="*/ 506 h 2884"/>
                  <a:gd name="T4" fmla="*/ 405 w 1113"/>
                  <a:gd name="T5" fmla="*/ 708 h 2884"/>
                  <a:gd name="T6" fmla="*/ 456 w 1113"/>
                  <a:gd name="T7" fmla="*/ 810 h 2884"/>
                  <a:gd name="T8" fmla="*/ 456 w 1113"/>
                  <a:gd name="T9" fmla="*/ 810 h 2884"/>
                  <a:gd name="T10" fmla="*/ 608 w 1113"/>
                  <a:gd name="T11" fmla="*/ 1214 h 2884"/>
                  <a:gd name="T12" fmla="*/ 760 w 1113"/>
                  <a:gd name="T13" fmla="*/ 1721 h 2884"/>
                  <a:gd name="T14" fmla="*/ 911 w 1113"/>
                  <a:gd name="T15" fmla="*/ 2227 h 2884"/>
                  <a:gd name="T16" fmla="*/ 1063 w 1113"/>
                  <a:gd name="T17" fmla="*/ 2632 h 2884"/>
                  <a:gd name="T18" fmla="*/ 1113 w 1113"/>
                  <a:gd name="T19" fmla="*/ 2783 h 2884"/>
                  <a:gd name="T20" fmla="*/ 1113 w 1113"/>
                  <a:gd name="T21" fmla="*/ 2783 h 2884"/>
                  <a:gd name="T22" fmla="*/ 962 w 1113"/>
                  <a:gd name="T23" fmla="*/ 2884 h 2884"/>
                  <a:gd name="T24" fmla="*/ 911 w 1113"/>
                  <a:gd name="T25" fmla="*/ 2783 h 2884"/>
                  <a:gd name="T26" fmla="*/ 810 w 1113"/>
                  <a:gd name="T27" fmla="*/ 2479 h 2884"/>
                  <a:gd name="T28" fmla="*/ 709 w 1113"/>
                  <a:gd name="T29" fmla="*/ 2075 h 2884"/>
                  <a:gd name="T30" fmla="*/ 709 w 1113"/>
                  <a:gd name="T31" fmla="*/ 2075 h 2884"/>
                  <a:gd name="T32" fmla="*/ 506 w 1113"/>
                  <a:gd name="T33" fmla="*/ 1518 h 2884"/>
                  <a:gd name="T34" fmla="*/ 254 w 1113"/>
                  <a:gd name="T35" fmla="*/ 861 h 2884"/>
                  <a:gd name="T36" fmla="*/ 102 w 1113"/>
                  <a:gd name="T37" fmla="*/ 456 h 2884"/>
                  <a:gd name="T38" fmla="*/ 102 w 1113"/>
                  <a:gd name="T39" fmla="*/ 456 h 2884"/>
                  <a:gd name="T40" fmla="*/ 0 w 1113"/>
                  <a:gd name="T41" fmla="*/ 101 h 2884"/>
                  <a:gd name="T42" fmla="*/ 102 w 1113"/>
                  <a:gd name="T43" fmla="*/ 0 h 2884"/>
                  <a:gd name="T44" fmla="*/ 254 w 1113"/>
                  <a:gd name="T45" fmla="*/ 253 h 2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3" h="2884">
                    <a:moveTo>
                      <a:pt x="254" y="253"/>
                    </a:moveTo>
                    <a:lnTo>
                      <a:pt x="304" y="506"/>
                    </a:lnTo>
                    <a:lnTo>
                      <a:pt x="405" y="708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4"/>
                    </a:lnTo>
                    <a:lnTo>
                      <a:pt x="760" y="1721"/>
                    </a:lnTo>
                    <a:lnTo>
                      <a:pt x="911" y="2227"/>
                    </a:lnTo>
                    <a:lnTo>
                      <a:pt x="1063" y="2632"/>
                    </a:lnTo>
                    <a:lnTo>
                      <a:pt x="1113" y="2783"/>
                    </a:lnTo>
                    <a:lnTo>
                      <a:pt x="1113" y="2783"/>
                    </a:lnTo>
                    <a:lnTo>
                      <a:pt x="962" y="2884"/>
                    </a:lnTo>
                    <a:lnTo>
                      <a:pt x="911" y="2783"/>
                    </a:lnTo>
                    <a:lnTo>
                      <a:pt x="810" y="2479"/>
                    </a:lnTo>
                    <a:lnTo>
                      <a:pt x="709" y="2075"/>
                    </a:lnTo>
                    <a:lnTo>
                      <a:pt x="709" y="2075"/>
                    </a:lnTo>
                    <a:lnTo>
                      <a:pt x="506" y="1518"/>
                    </a:lnTo>
                    <a:lnTo>
                      <a:pt x="254" y="861"/>
                    </a:lnTo>
                    <a:lnTo>
                      <a:pt x="102" y="456"/>
                    </a:lnTo>
                    <a:lnTo>
                      <a:pt x="102" y="456"/>
                    </a:lnTo>
                    <a:lnTo>
                      <a:pt x="0" y="101"/>
                    </a:lnTo>
                    <a:lnTo>
                      <a:pt x="102" y="0"/>
                    </a:lnTo>
                    <a:lnTo>
                      <a:pt x="254" y="25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56"/>
              <p:cNvSpPr>
                <a:spLocks/>
              </p:cNvSpPr>
              <p:nvPr/>
            </p:nvSpPr>
            <p:spPr bwMode="auto">
              <a:xfrm>
                <a:off x="3653" y="2188"/>
                <a:ext cx="132" cy="355"/>
              </a:xfrm>
              <a:custGeom>
                <a:avLst/>
                <a:gdLst>
                  <a:gd name="T0" fmla="*/ 203 w 1062"/>
                  <a:gd name="T1" fmla="*/ 252 h 2833"/>
                  <a:gd name="T2" fmla="*/ 253 w 1062"/>
                  <a:gd name="T3" fmla="*/ 506 h 2833"/>
                  <a:gd name="T4" fmla="*/ 354 w 1062"/>
                  <a:gd name="T5" fmla="*/ 708 h 2833"/>
                  <a:gd name="T6" fmla="*/ 405 w 1062"/>
                  <a:gd name="T7" fmla="*/ 810 h 2833"/>
                  <a:gd name="T8" fmla="*/ 405 w 1062"/>
                  <a:gd name="T9" fmla="*/ 810 h 2833"/>
                  <a:gd name="T10" fmla="*/ 557 w 1062"/>
                  <a:gd name="T11" fmla="*/ 1215 h 2833"/>
                  <a:gd name="T12" fmla="*/ 709 w 1062"/>
                  <a:gd name="T13" fmla="*/ 1721 h 2833"/>
                  <a:gd name="T14" fmla="*/ 860 w 1062"/>
                  <a:gd name="T15" fmla="*/ 2227 h 2833"/>
                  <a:gd name="T16" fmla="*/ 1012 w 1062"/>
                  <a:gd name="T17" fmla="*/ 2631 h 2833"/>
                  <a:gd name="T18" fmla="*/ 1062 w 1062"/>
                  <a:gd name="T19" fmla="*/ 2783 h 2833"/>
                  <a:gd name="T20" fmla="*/ 1062 w 1062"/>
                  <a:gd name="T21" fmla="*/ 2783 h 2833"/>
                  <a:gd name="T22" fmla="*/ 911 w 1062"/>
                  <a:gd name="T23" fmla="*/ 2833 h 2833"/>
                  <a:gd name="T24" fmla="*/ 860 w 1062"/>
                  <a:gd name="T25" fmla="*/ 2732 h 2833"/>
                  <a:gd name="T26" fmla="*/ 759 w 1062"/>
                  <a:gd name="T27" fmla="*/ 2428 h 2833"/>
                  <a:gd name="T28" fmla="*/ 658 w 1062"/>
                  <a:gd name="T29" fmla="*/ 1973 h 2833"/>
                  <a:gd name="T30" fmla="*/ 658 w 1062"/>
                  <a:gd name="T31" fmla="*/ 1973 h 2833"/>
                  <a:gd name="T32" fmla="*/ 455 w 1062"/>
                  <a:gd name="T33" fmla="*/ 1417 h 2833"/>
                  <a:gd name="T34" fmla="*/ 203 w 1062"/>
                  <a:gd name="T35" fmla="*/ 810 h 2833"/>
                  <a:gd name="T36" fmla="*/ 102 w 1062"/>
                  <a:gd name="T37" fmla="*/ 405 h 2833"/>
                  <a:gd name="T38" fmla="*/ 102 w 1062"/>
                  <a:gd name="T39" fmla="*/ 405 h 2833"/>
                  <a:gd name="T40" fmla="*/ 0 w 1062"/>
                  <a:gd name="T41" fmla="*/ 101 h 2833"/>
                  <a:gd name="T42" fmla="*/ 51 w 1062"/>
                  <a:gd name="T43" fmla="*/ 0 h 2833"/>
                  <a:gd name="T44" fmla="*/ 203 w 1062"/>
                  <a:gd name="T45" fmla="*/ 252 h 2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2" h="2833">
                    <a:moveTo>
                      <a:pt x="203" y="252"/>
                    </a:moveTo>
                    <a:lnTo>
                      <a:pt x="253" y="506"/>
                    </a:lnTo>
                    <a:lnTo>
                      <a:pt x="354" y="708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557" y="1215"/>
                    </a:lnTo>
                    <a:lnTo>
                      <a:pt x="709" y="1721"/>
                    </a:lnTo>
                    <a:lnTo>
                      <a:pt x="860" y="2227"/>
                    </a:lnTo>
                    <a:lnTo>
                      <a:pt x="1012" y="2631"/>
                    </a:lnTo>
                    <a:lnTo>
                      <a:pt x="1062" y="2783"/>
                    </a:lnTo>
                    <a:lnTo>
                      <a:pt x="1062" y="2783"/>
                    </a:lnTo>
                    <a:lnTo>
                      <a:pt x="911" y="2833"/>
                    </a:lnTo>
                    <a:lnTo>
                      <a:pt x="860" y="2732"/>
                    </a:lnTo>
                    <a:lnTo>
                      <a:pt x="759" y="2428"/>
                    </a:lnTo>
                    <a:lnTo>
                      <a:pt x="658" y="1973"/>
                    </a:lnTo>
                    <a:lnTo>
                      <a:pt x="658" y="1973"/>
                    </a:lnTo>
                    <a:lnTo>
                      <a:pt x="455" y="1417"/>
                    </a:lnTo>
                    <a:lnTo>
                      <a:pt x="203" y="810"/>
                    </a:lnTo>
                    <a:lnTo>
                      <a:pt x="102" y="405"/>
                    </a:lnTo>
                    <a:lnTo>
                      <a:pt x="102" y="405"/>
                    </a:lnTo>
                    <a:lnTo>
                      <a:pt x="0" y="101"/>
                    </a:lnTo>
                    <a:lnTo>
                      <a:pt x="51" y="0"/>
                    </a:lnTo>
                    <a:lnTo>
                      <a:pt x="203" y="252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57"/>
              <p:cNvSpPr>
                <a:spLocks/>
              </p:cNvSpPr>
              <p:nvPr/>
            </p:nvSpPr>
            <p:spPr bwMode="auto">
              <a:xfrm>
                <a:off x="3653" y="2195"/>
                <a:ext cx="126" cy="348"/>
              </a:xfrm>
              <a:custGeom>
                <a:avLst/>
                <a:gdLst>
                  <a:gd name="T0" fmla="*/ 152 w 1012"/>
                  <a:gd name="T1" fmla="*/ 254 h 2783"/>
                  <a:gd name="T2" fmla="*/ 253 w 1012"/>
                  <a:gd name="T3" fmla="*/ 506 h 2783"/>
                  <a:gd name="T4" fmla="*/ 304 w 1012"/>
                  <a:gd name="T5" fmla="*/ 658 h 2783"/>
                  <a:gd name="T6" fmla="*/ 354 w 1012"/>
                  <a:gd name="T7" fmla="*/ 760 h 2783"/>
                  <a:gd name="T8" fmla="*/ 354 w 1012"/>
                  <a:gd name="T9" fmla="*/ 760 h 2783"/>
                  <a:gd name="T10" fmla="*/ 506 w 1012"/>
                  <a:gd name="T11" fmla="*/ 1165 h 2783"/>
                  <a:gd name="T12" fmla="*/ 658 w 1012"/>
                  <a:gd name="T13" fmla="*/ 1671 h 2783"/>
                  <a:gd name="T14" fmla="*/ 810 w 1012"/>
                  <a:gd name="T15" fmla="*/ 2177 h 2783"/>
                  <a:gd name="T16" fmla="*/ 961 w 1012"/>
                  <a:gd name="T17" fmla="*/ 2581 h 2783"/>
                  <a:gd name="T18" fmla="*/ 1012 w 1012"/>
                  <a:gd name="T19" fmla="*/ 2733 h 2783"/>
                  <a:gd name="T20" fmla="*/ 1012 w 1012"/>
                  <a:gd name="T21" fmla="*/ 2733 h 2783"/>
                  <a:gd name="T22" fmla="*/ 911 w 1012"/>
                  <a:gd name="T23" fmla="*/ 2783 h 2783"/>
                  <a:gd name="T24" fmla="*/ 860 w 1012"/>
                  <a:gd name="T25" fmla="*/ 2682 h 2783"/>
                  <a:gd name="T26" fmla="*/ 759 w 1012"/>
                  <a:gd name="T27" fmla="*/ 2328 h 2783"/>
                  <a:gd name="T28" fmla="*/ 658 w 1012"/>
                  <a:gd name="T29" fmla="*/ 1923 h 2783"/>
                  <a:gd name="T30" fmla="*/ 658 w 1012"/>
                  <a:gd name="T31" fmla="*/ 1923 h 2783"/>
                  <a:gd name="T32" fmla="*/ 455 w 1012"/>
                  <a:gd name="T33" fmla="*/ 1367 h 2783"/>
                  <a:gd name="T34" fmla="*/ 253 w 1012"/>
                  <a:gd name="T35" fmla="*/ 760 h 2783"/>
                  <a:gd name="T36" fmla="*/ 102 w 1012"/>
                  <a:gd name="T37" fmla="*/ 405 h 2783"/>
                  <a:gd name="T38" fmla="*/ 102 w 1012"/>
                  <a:gd name="T39" fmla="*/ 405 h 2783"/>
                  <a:gd name="T40" fmla="*/ 0 w 1012"/>
                  <a:gd name="T41" fmla="*/ 51 h 2783"/>
                  <a:gd name="T42" fmla="*/ 51 w 1012"/>
                  <a:gd name="T43" fmla="*/ 0 h 2783"/>
                  <a:gd name="T44" fmla="*/ 152 w 1012"/>
                  <a:gd name="T45" fmla="*/ 254 h 2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783">
                    <a:moveTo>
                      <a:pt x="152" y="254"/>
                    </a:moveTo>
                    <a:lnTo>
                      <a:pt x="253" y="506"/>
                    </a:lnTo>
                    <a:lnTo>
                      <a:pt x="304" y="658"/>
                    </a:lnTo>
                    <a:lnTo>
                      <a:pt x="354" y="760"/>
                    </a:lnTo>
                    <a:lnTo>
                      <a:pt x="354" y="760"/>
                    </a:lnTo>
                    <a:lnTo>
                      <a:pt x="506" y="1165"/>
                    </a:lnTo>
                    <a:lnTo>
                      <a:pt x="658" y="1671"/>
                    </a:lnTo>
                    <a:lnTo>
                      <a:pt x="810" y="2177"/>
                    </a:lnTo>
                    <a:lnTo>
                      <a:pt x="961" y="2581"/>
                    </a:lnTo>
                    <a:lnTo>
                      <a:pt x="1012" y="2733"/>
                    </a:lnTo>
                    <a:lnTo>
                      <a:pt x="1012" y="2733"/>
                    </a:lnTo>
                    <a:lnTo>
                      <a:pt x="911" y="2783"/>
                    </a:lnTo>
                    <a:lnTo>
                      <a:pt x="860" y="2682"/>
                    </a:lnTo>
                    <a:lnTo>
                      <a:pt x="759" y="2328"/>
                    </a:lnTo>
                    <a:lnTo>
                      <a:pt x="658" y="1923"/>
                    </a:lnTo>
                    <a:lnTo>
                      <a:pt x="658" y="1923"/>
                    </a:lnTo>
                    <a:lnTo>
                      <a:pt x="455" y="1367"/>
                    </a:lnTo>
                    <a:lnTo>
                      <a:pt x="253" y="760"/>
                    </a:lnTo>
                    <a:lnTo>
                      <a:pt x="102" y="405"/>
                    </a:lnTo>
                    <a:lnTo>
                      <a:pt x="102" y="405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152" y="254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58"/>
              <p:cNvSpPr>
                <a:spLocks/>
              </p:cNvSpPr>
              <p:nvPr/>
            </p:nvSpPr>
            <p:spPr bwMode="auto">
              <a:xfrm>
                <a:off x="3659" y="2201"/>
                <a:ext cx="120" cy="342"/>
              </a:xfrm>
              <a:custGeom>
                <a:avLst/>
                <a:gdLst>
                  <a:gd name="T0" fmla="*/ 961 w 961"/>
                  <a:gd name="T1" fmla="*/ 2732 h 2732"/>
                  <a:gd name="T2" fmla="*/ 809 w 961"/>
                  <a:gd name="T3" fmla="*/ 2327 h 2732"/>
                  <a:gd name="T4" fmla="*/ 557 w 961"/>
                  <a:gd name="T5" fmla="*/ 1519 h 2732"/>
                  <a:gd name="T6" fmla="*/ 303 w 961"/>
                  <a:gd name="T7" fmla="*/ 759 h 2732"/>
                  <a:gd name="T8" fmla="*/ 303 w 961"/>
                  <a:gd name="T9" fmla="*/ 759 h 2732"/>
                  <a:gd name="T10" fmla="*/ 253 w 961"/>
                  <a:gd name="T11" fmla="*/ 709 h 2732"/>
                  <a:gd name="T12" fmla="*/ 152 w 961"/>
                  <a:gd name="T13" fmla="*/ 506 h 2732"/>
                  <a:gd name="T14" fmla="*/ 101 w 961"/>
                  <a:gd name="T15" fmla="*/ 253 h 2732"/>
                  <a:gd name="T16" fmla="*/ 101 w 961"/>
                  <a:gd name="T17" fmla="*/ 253 h 2732"/>
                  <a:gd name="T18" fmla="*/ 0 w 961"/>
                  <a:gd name="T19" fmla="*/ 0 h 2732"/>
                  <a:gd name="T20" fmla="*/ 0 w 961"/>
                  <a:gd name="T21" fmla="*/ 50 h 2732"/>
                  <a:gd name="T22" fmla="*/ 101 w 961"/>
                  <a:gd name="T23" fmla="*/ 354 h 2732"/>
                  <a:gd name="T24" fmla="*/ 101 w 961"/>
                  <a:gd name="T25" fmla="*/ 354 h 2732"/>
                  <a:gd name="T26" fmla="*/ 253 w 961"/>
                  <a:gd name="T27" fmla="*/ 709 h 2732"/>
                  <a:gd name="T28" fmla="*/ 455 w 961"/>
                  <a:gd name="T29" fmla="*/ 1316 h 2732"/>
                  <a:gd name="T30" fmla="*/ 658 w 961"/>
                  <a:gd name="T31" fmla="*/ 1822 h 2732"/>
                  <a:gd name="T32" fmla="*/ 658 w 961"/>
                  <a:gd name="T33" fmla="*/ 1822 h 2732"/>
                  <a:gd name="T34" fmla="*/ 759 w 961"/>
                  <a:gd name="T35" fmla="*/ 2277 h 2732"/>
                  <a:gd name="T36" fmla="*/ 860 w 961"/>
                  <a:gd name="T37" fmla="*/ 2631 h 2732"/>
                  <a:gd name="T38" fmla="*/ 910 w 961"/>
                  <a:gd name="T39" fmla="*/ 2732 h 2732"/>
                  <a:gd name="T40" fmla="*/ 910 w 961"/>
                  <a:gd name="T41" fmla="*/ 2732 h 2732"/>
                  <a:gd name="T42" fmla="*/ 961 w 961"/>
                  <a:gd name="T43" fmla="*/ 2732 h 2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1" h="2732">
                    <a:moveTo>
                      <a:pt x="961" y="2732"/>
                    </a:moveTo>
                    <a:lnTo>
                      <a:pt x="809" y="2327"/>
                    </a:lnTo>
                    <a:lnTo>
                      <a:pt x="557" y="1519"/>
                    </a:lnTo>
                    <a:lnTo>
                      <a:pt x="303" y="759"/>
                    </a:lnTo>
                    <a:lnTo>
                      <a:pt x="303" y="759"/>
                    </a:lnTo>
                    <a:lnTo>
                      <a:pt x="253" y="709"/>
                    </a:lnTo>
                    <a:lnTo>
                      <a:pt x="152" y="506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253" y="709"/>
                    </a:lnTo>
                    <a:lnTo>
                      <a:pt x="455" y="1316"/>
                    </a:lnTo>
                    <a:lnTo>
                      <a:pt x="658" y="1822"/>
                    </a:lnTo>
                    <a:lnTo>
                      <a:pt x="658" y="1822"/>
                    </a:lnTo>
                    <a:lnTo>
                      <a:pt x="759" y="2277"/>
                    </a:lnTo>
                    <a:lnTo>
                      <a:pt x="860" y="2631"/>
                    </a:lnTo>
                    <a:lnTo>
                      <a:pt x="910" y="2732"/>
                    </a:lnTo>
                    <a:lnTo>
                      <a:pt x="910" y="2732"/>
                    </a:lnTo>
                    <a:lnTo>
                      <a:pt x="961" y="2732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59"/>
              <p:cNvSpPr>
                <a:spLocks/>
              </p:cNvSpPr>
              <p:nvPr/>
            </p:nvSpPr>
            <p:spPr bwMode="auto">
              <a:xfrm>
                <a:off x="3558" y="1916"/>
                <a:ext cx="379" cy="203"/>
              </a:xfrm>
              <a:custGeom>
                <a:avLst/>
                <a:gdLst>
                  <a:gd name="T0" fmla="*/ 2986 w 3036"/>
                  <a:gd name="T1" fmla="*/ 405 h 1620"/>
                  <a:gd name="T2" fmla="*/ 0 w 3036"/>
                  <a:gd name="T3" fmla="*/ 1620 h 1620"/>
                  <a:gd name="T4" fmla="*/ 101 w 3036"/>
                  <a:gd name="T5" fmla="*/ 1113 h 1620"/>
                  <a:gd name="T6" fmla="*/ 3036 w 3036"/>
                  <a:gd name="T7" fmla="*/ 0 h 1620"/>
                  <a:gd name="T8" fmla="*/ 3036 w 3036"/>
                  <a:gd name="T9" fmla="*/ 51 h 1620"/>
                  <a:gd name="T10" fmla="*/ 3036 w 3036"/>
                  <a:gd name="T11" fmla="*/ 152 h 1620"/>
                  <a:gd name="T12" fmla="*/ 3036 w 3036"/>
                  <a:gd name="T13" fmla="*/ 202 h 1620"/>
                  <a:gd name="T14" fmla="*/ 3036 w 3036"/>
                  <a:gd name="T15" fmla="*/ 202 h 1620"/>
                  <a:gd name="T16" fmla="*/ 3036 w 3036"/>
                  <a:gd name="T17" fmla="*/ 304 h 1620"/>
                  <a:gd name="T18" fmla="*/ 2986 w 3036"/>
                  <a:gd name="T19" fmla="*/ 405 h 1620"/>
                  <a:gd name="T20" fmla="*/ 2986 w 3036"/>
                  <a:gd name="T21" fmla="*/ 405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36" h="1620">
                    <a:moveTo>
                      <a:pt x="2986" y="405"/>
                    </a:moveTo>
                    <a:lnTo>
                      <a:pt x="0" y="1620"/>
                    </a:lnTo>
                    <a:lnTo>
                      <a:pt x="101" y="1113"/>
                    </a:lnTo>
                    <a:lnTo>
                      <a:pt x="3036" y="0"/>
                    </a:lnTo>
                    <a:lnTo>
                      <a:pt x="3036" y="51"/>
                    </a:lnTo>
                    <a:lnTo>
                      <a:pt x="3036" y="152"/>
                    </a:lnTo>
                    <a:lnTo>
                      <a:pt x="3036" y="202"/>
                    </a:lnTo>
                    <a:lnTo>
                      <a:pt x="3036" y="202"/>
                    </a:lnTo>
                    <a:lnTo>
                      <a:pt x="3036" y="304"/>
                    </a:lnTo>
                    <a:lnTo>
                      <a:pt x="2986" y="405"/>
                    </a:lnTo>
                    <a:lnTo>
                      <a:pt x="2986" y="405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60"/>
              <p:cNvSpPr>
                <a:spLocks/>
              </p:cNvSpPr>
              <p:nvPr/>
            </p:nvSpPr>
            <p:spPr bwMode="auto">
              <a:xfrm>
                <a:off x="3558" y="1923"/>
                <a:ext cx="379" cy="202"/>
              </a:xfrm>
              <a:custGeom>
                <a:avLst/>
                <a:gdLst>
                  <a:gd name="T0" fmla="*/ 101 w 3036"/>
                  <a:gd name="T1" fmla="*/ 1114 h 1620"/>
                  <a:gd name="T2" fmla="*/ 3036 w 3036"/>
                  <a:gd name="T3" fmla="*/ 0 h 1620"/>
                  <a:gd name="T4" fmla="*/ 3036 w 3036"/>
                  <a:gd name="T5" fmla="*/ 101 h 1620"/>
                  <a:gd name="T6" fmla="*/ 3036 w 3036"/>
                  <a:gd name="T7" fmla="*/ 151 h 1620"/>
                  <a:gd name="T8" fmla="*/ 3036 w 3036"/>
                  <a:gd name="T9" fmla="*/ 203 h 1620"/>
                  <a:gd name="T10" fmla="*/ 3036 w 3036"/>
                  <a:gd name="T11" fmla="*/ 203 h 1620"/>
                  <a:gd name="T12" fmla="*/ 3036 w 3036"/>
                  <a:gd name="T13" fmla="*/ 304 h 1620"/>
                  <a:gd name="T14" fmla="*/ 2986 w 3036"/>
                  <a:gd name="T15" fmla="*/ 405 h 1620"/>
                  <a:gd name="T16" fmla="*/ 2986 w 3036"/>
                  <a:gd name="T17" fmla="*/ 405 h 1620"/>
                  <a:gd name="T18" fmla="*/ 2986 w 3036"/>
                  <a:gd name="T19" fmla="*/ 405 h 1620"/>
                  <a:gd name="T20" fmla="*/ 0 w 3036"/>
                  <a:gd name="T21" fmla="*/ 1620 h 1620"/>
                  <a:gd name="T22" fmla="*/ 101 w 3036"/>
                  <a:gd name="T23" fmla="*/ 1114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36" h="1620">
                    <a:moveTo>
                      <a:pt x="101" y="1114"/>
                    </a:moveTo>
                    <a:lnTo>
                      <a:pt x="3036" y="0"/>
                    </a:lnTo>
                    <a:lnTo>
                      <a:pt x="3036" y="101"/>
                    </a:lnTo>
                    <a:lnTo>
                      <a:pt x="3036" y="151"/>
                    </a:lnTo>
                    <a:lnTo>
                      <a:pt x="3036" y="203"/>
                    </a:lnTo>
                    <a:lnTo>
                      <a:pt x="3036" y="203"/>
                    </a:lnTo>
                    <a:lnTo>
                      <a:pt x="3036" y="304"/>
                    </a:lnTo>
                    <a:lnTo>
                      <a:pt x="2986" y="405"/>
                    </a:lnTo>
                    <a:lnTo>
                      <a:pt x="2986" y="405"/>
                    </a:lnTo>
                    <a:lnTo>
                      <a:pt x="2986" y="405"/>
                    </a:lnTo>
                    <a:lnTo>
                      <a:pt x="0" y="1620"/>
                    </a:lnTo>
                    <a:lnTo>
                      <a:pt x="101" y="1114"/>
                    </a:lnTo>
                    <a:close/>
                  </a:path>
                </a:pathLst>
              </a:custGeom>
              <a:solidFill>
                <a:srgbClr val="390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61"/>
              <p:cNvSpPr>
                <a:spLocks/>
              </p:cNvSpPr>
              <p:nvPr/>
            </p:nvSpPr>
            <p:spPr bwMode="auto">
              <a:xfrm>
                <a:off x="3564" y="1929"/>
                <a:ext cx="373" cy="202"/>
              </a:xfrm>
              <a:custGeom>
                <a:avLst/>
                <a:gdLst>
                  <a:gd name="T0" fmla="*/ 50 w 2985"/>
                  <a:gd name="T1" fmla="*/ 1114 h 1620"/>
                  <a:gd name="T2" fmla="*/ 2985 w 2985"/>
                  <a:gd name="T3" fmla="*/ 0 h 1620"/>
                  <a:gd name="T4" fmla="*/ 2985 w 2985"/>
                  <a:gd name="T5" fmla="*/ 101 h 1620"/>
                  <a:gd name="T6" fmla="*/ 2985 w 2985"/>
                  <a:gd name="T7" fmla="*/ 153 h 1620"/>
                  <a:gd name="T8" fmla="*/ 2985 w 2985"/>
                  <a:gd name="T9" fmla="*/ 203 h 1620"/>
                  <a:gd name="T10" fmla="*/ 2985 w 2985"/>
                  <a:gd name="T11" fmla="*/ 203 h 1620"/>
                  <a:gd name="T12" fmla="*/ 2935 w 2985"/>
                  <a:gd name="T13" fmla="*/ 304 h 1620"/>
                  <a:gd name="T14" fmla="*/ 2935 w 2985"/>
                  <a:gd name="T15" fmla="*/ 405 h 1620"/>
                  <a:gd name="T16" fmla="*/ 2935 w 2985"/>
                  <a:gd name="T17" fmla="*/ 405 h 1620"/>
                  <a:gd name="T18" fmla="*/ 2935 w 2985"/>
                  <a:gd name="T19" fmla="*/ 405 h 1620"/>
                  <a:gd name="T20" fmla="*/ 0 w 2985"/>
                  <a:gd name="T21" fmla="*/ 1620 h 1620"/>
                  <a:gd name="T22" fmla="*/ 50 w 2985"/>
                  <a:gd name="T23" fmla="*/ 1114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85" h="1620">
                    <a:moveTo>
                      <a:pt x="50" y="1114"/>
                    </a:moveTo>
                    <a:lnTo>
                      <a:pt x="2985" y="0"/>
                    </a:lnTo>
                    <a:lnTo>
                      <a:pt x="2985" y="101"/>
                    </a:lnTo>
                    <a:lnTo>
                      <a:pt x="2985" y="153"/>
                    </a:lnTo>
                    <a:lnTo>
                      <a:pt x="2985" y="203"/>
                    </a:lnTo>
                    <a:lnTo>
                      <a:pt x="2985" y="203"/>
                    </a:lnTo>
                    <a:lnTo>
                      <a:pt x="2935" y="304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0" y="1620"/>
                    </a:lnTo>
                    <a:lnTo>
                      <a:pt x="50" y="1114"/>
                    </a:lnTo>
                    <a:close/>
                  </a:path>
                </a:pathLst>
              </a:custGeom>
              <a:solidFill>
                <a:srgbClr val="3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62"/>
              <p:cNvSpPr>
                <a:spLocks/>
              </p:cNvSpPr>
              <p:nvPr/>
            </p:nvSpPr>
            <p:spPr bwMode="auto">
              <a:xfrm>
                <a:off x="3564" y="1935"/>
                <a:ext cx="373" cy="203"/>
              </a:xfrm>
              <a:custGeom>
                <a:avLst/>
                <a:gdLst>
                  <a:gd name="T0" fmla="*/ 101 w 2985"/>
                  <a:gd name="T1" fmla="*/ 1114 h 1620"/>
                  <a:gd name="T2" fmla="*/ 2985 w 2985"/>
                  <a:gd name="T3" fmla="*/ 0 h 1620"/>
                  <a:gd name="T4" fmla="*/ 2985 w 2985"/>
                  <a:gd name="T5" fmla="*/ 102 h 1620"/>
                  <a:gd name="T6" fmla="*/ 2985 w 2985"/>
                  <a:gd name="T7" fmla="*/ 152 h 1620"/>
                  <a:gd name="T8" fmla="*/ 2985 w 2985"/>
                  <a:gd name="T9" fmla="*/ 203 h 1620"/>
                  <a:gd name="T10" fmla="*/ 2985 w 2985"/>
                  <a:gd name="T11" fmla="*/ 203 h 1620"/>
                  <a:gd name="T12" fmla="*/ 2935 w 2985"/>
                  <a:gd name="T13" fmla="*/ 304 h 1620"/>
                  <a:gd name="T14" fmla="*/ 2935 w 2985"/>
                  <a:gd name="T15" fmla="*/ 405 h 1620"/>
                  <a:gd name="T16" fmla="*/ 2935 w 2985"/>
                  <a:gd name="T17" fmla="*/ 405 h 1620"/>
                  <a:gd name="T18" fmla="*/ 2935 w 2985"/>
                  <a:gd name="T19" fmla="*/ 405 h 1620"/>
                  <a:gd name="T20" fmla="*/ 0 w 2985"/>
                  <a:gd name="T21" fmla="*/ 1620 h 1620"/>
                  <a:gd name="T22" fmla="*/ 101 w 2985"/>
                  <a:gd name="T23" fmla="*/ 1114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85" h="1620">
                    <a:moveTo>
                      <a:pt x="101" y="1114"/>
                    </a:moveTo>
                    <a:lnTo>
                      <a:pt x="2985" y="0"/>
                    </a:lnTo>
                    <a:lnTo>
                      <a:pt x="2985" y="102"/>
                    </a:lnTo>
                    <a:lnTo>
                      <a:pt x="2985" y="152"/>
                    </a:lnTo>
                    <a:lnTo>
                      <a:pt x="2985" y="203"/>
                    </a:lnTo>
                    <a:lnTo>
                      <a:pt x="2985" y="203"/>
                    </a:lnTo>
                    <a:lnTo>
                      <a:pt x="2935" y="304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0" y="1620"/>
                    </a:lnTo>
                    <a:lnTo>
                      <a:pt x="101" y="1114"/>
                    </a:lnTo>
                    <a:close/>
                  </a:path>
                </a:pathLst>
              </a:custGeom>
              <a:solidFill>
                <a:srgbClr val="2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63"/>
              <p:cNvSpPr>
                <a:spLocks/>
              </p:cNvSpPr>
              <p:nvPr/>
            </p:nvSpPr>
            <p:spPr bwMode="auto">
              <a:xfrm>
                <a:off x="3564" y="1942"/>
                <a:ext cx="373" cy="202"/>
              </a:xfrm>
              <a:custGeom>
                <a:avLst/>
                <a:gdLst>
                  <a:gd name="T0" fmla="*/ 101 w 2985"/>
                  <a:gd name="T1" fmla="*/ 1114 h 1620"/>
                  <a:gd name="T2" fmla="*/ 2985 w 2985"/>
                  <a:gd name="T3" fmla="*/ 0 h 1620"/>
                  <a:gd name="T4" fmla="*/ 2985 w 2985"/>
                  <a:gd name="T5" fmla="*/ 102 h 1620"/>
                  <a:gd name="T6" fmla="*/ 2985 w 2985"/>
                  <a:gd name="T7" fmla="*/ 153 h 1620"/>
                  <a:gd name="T8" fmla="*/ 2985 w 2985"/>
                  <a:gd name="T9" fmla="*/ 203 h 1620"/>
                  <a:gd name="T10" fmla="*/ 2985 w 2985"/>
                  <a:gd name="T11" fmla="*/ 203 h 1620"/>
                  <a:gd name="T12" fmla="*/ 2935 w 2985"/>
                  <a:gd name="T13" fmla="*/ 304 h 1620"/>
                  <a:gd name="T14" fmla="*/ 2935 w 2985"/>
                  <a:gd name="T15" fmla="*/ 405 h 1620"/>
                  <a:gd name="T16" fmla="*/ 2935 w 2985"/>
                  <a:gd name="T17" fmla="*/ 405 h 1620"/>
                  <a:gd name="T18" fmla="*/ 2935 w 2985"/>
                  <a:gd name="T19" fmla="*/ 405 h 1620"/>
                  <a:gd name="T20" fmla="*/ 0 w 2985"/>
                  <a:gd name="T21" fmla="*/ 1620 h 1620"/>
                  <a:gd name="T22" fmla="*/ 101 w 2985"/>
                  <a:gd name="T23" fmla="*/ 1114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85" h="1620">
                    <a:moveTo>
                      <a:pt x="101" y="1114"/>
                    </a:moveTo>
                    <a:lnTo>
                      <a:pt x="2985" y="0"/>
                    </a:lnTo>
                    <a:lnTo>
                      <a:pt x="2985" y="102"/>
                    </a:lnTo>
                    <a:lnTo>
                      <a:pt x="2985" y="153"/>
                    </a:lnTo>
                    <a:lnTo>
                      <a:pt x="2985" y="203"/>
                    </a:lnTo>
                    <a:lnTo>
                      <a:pt x="2985" y="203"/>
                    </a:lnTo>
                    <a:lnTo>
                      <a:pt x="2935" y="304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0" y="1620"/>
                    </a:lnTo>
                    <a:lnTo>
                      <a:pt x="101" y="1114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64"/>
              <p:cNvSpPr>
                <a:spLocks/>
              </p:cNvSpPr>
              <p:nvPr/>
            </p:nvSpPr>
            <p:spPr bwMode="auto">
              <a:xfrm>
                <a:off x="3564" y="1948"/>
                <a:ext cx="373" cy="203"/>
              </a:xfrm>
              <a:custGeom>
                <a:avLst/>
                <a:gdLst>
                  <a:gd name="T0" fmla="*/ 101 w 2985"/>
                  <a:gd name="T1" fmla="*/ 1113 h 1619"/>
                  <a:gd name="T2" fmla="*/ 2985 w 2985"/>
                  <a:gd name="T3" fmla="*/ 0 h 1619"/>
                  <a:gd name="T4" fmla="*/ 2985 w 2985"/>
                  <a:gd name="T5" fmla="*/ 101 h 1619"/>
                  <a:gd name="T6" fmla="*/ 2935 w 2985"/>
                  <a:gd name="T7" fmla="*/ 151 h 1619"/>
                  <a:gd name="T8" fmla="*/ 2935 w 2985"/>
                  <a:gd name="T9" fmla="*/ 202 h 1619"/>
                  <a:gd name="T10" fmla="*/ 2935 w 2985"/>
                  <a:gd name="T11" fmla="*/ 202 h 1619"/>
                  <a:gd name="T12" fmla="*/ 2935 w 2985"/>
                  <a:gd name="T13" fmla="*/ 303 h 1619"/>
                  <a:gd name="T14" fmla="*/ 2935 w 2985"/>
                  <a:gd name="T15" fmla="*/ 404 h 1619"/>
                  <a:gd name="T16" fmla="*/ 2935 w 2985"/>
                  <a:gd name="T17" fmla="*/ 404 h 1619"/>
                  <a:gd name="T18" fmla="*/ 2935 w 2985"/>
                  <a:gd name="T19" fmla="*/ 404 h 1619"/>
                  <a:gd name="T20" fmla="*/ 0 w 2985"/>
                  <a:gd name="T21" fmla="*/ 1619 h 1619"/>
                  <a:gd name="T22" fmla="*/ 101 w 2985"/>
                  <a:gd name="T23" fmla="*/ 1113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85" h="1619">
                    <a:moveTo>
                      <a:pt x="101" y="1113"/>
                    </a:moveTo>
                    <a:lnTo>
                      <a:pt x="2985" y="0"/>
                    </a:lnTo>
                    <a:lnTo>
                      <a:pt x="2985" y="101"/>
                    </a:lnTo>
                    <a:lnTo>
                      <a:pt x="2935" y="151"/>
                    </a:lnTo>
                    <a:lnTo>
                      <a:pt x="2935" y="202"/>
                    </a:lnTo>
                    <a:lnTo>
                      <a:pt x="2935" y="202"/>
                    </a:lnTo>
                    <a:lnTo>
                      <a:pt x="2935" y="303"/>
                    </a:lnTo>
                    <a:lnTo>
                      <a:pt x="2935" y="404"/>
                    </a:lnTo>
                    <a:lnTo>
                      <a:pt x="2935" y="404"/>
                    </a:lnTo>
                    <a:lnTo>
                      <a:pt x="2935" y="404"/>
                    </a:lnTo>
                    <a:lnTo>
                      <a:pt x="0" y="1619"/>
                    </a:lnTo>
                    <a:lnTo>
                      <a:pt x="101" y="1113"/>
                    </a:lnTo>
                    <a:close/>
                  </a:path>
                </a:pathLst>
              </a:custGeom>
              <a:solidFill>
                <a:srgbClr val="1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65"/>
              <p:cNvSpPr>
                <a:spLocks/>
              </p:cNvSpPr>
              <p:nvPr/>
            </p:nvSpPr>
            <p:spPr bwMode="auto">
              <a:xfrm>
                <a:off x="3564" y="1954"/>
                <a:ext cx="373" cy="203"/>
              </a:xfrm>
              <a:custGeom>
                <a:avLst/>
                <a:gdLst>
                  <a:gd name="T0" fmla="*/ 2935 w 2985"/>
                  <a:gd name="T1" fmla="*/ 405 h 1619"/>
                  <a:gd name="T2" fmla="*/ 0 w 2985"/>
                  <a:gd name="T3" fmla="*/ 1619 h 1619"/>
                  <a:gd name="T4" fmla="*/ 151 w 2985"/>
                  <a:gd name="T5" fmla="*/ 1113 h 1619"/>
                  <a:gd name="T6" fmla="*/ 2985 w 2985"/>
                  <a:gd name="T7" fmla="*/ 0 h 1619"/>
                  <a:gd name="T8" fmla="*/ 2935 w 2985"/>
                  <a:gd name="T9" fmla="*/ 101 h 1619"/>
                  <a:gd name="T10" fmla="*/ 2935 w 2985"/>
                  <a:gd name="T11" fmla="*/ 202 h 1619"/>
                  <a:gd name="T12" fmla="*/ 2935 w 2985"/>
                  <a:gd name="T13" fmla="*/ 253 h 1619"/>
                  <a:gd name="T14" fmla="*/ 2935 w 2985"/>
                  <a:gd name="T15" fmla="*/ 253 h 1619"/>
                  <a:gd name="T16" fmla="*/ 2935 w 2985"/>
                  <a:gd name="T17" fmla="*/ 303 h 1619"/>
                  <a:gd name="T18" fmla="*/ 2935 w 2985"/>
                  <a:gd name="T19" fmla="*/ 405 h 1619"/>
                  <a:gd name="T20" fmla="*/ 2935 w 2985"/>
                  <a:gd name="T21" fmla="*/ 405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85" h="1619">
                    <a:moveTo>
                      <a:pt x="2935" y="405"/>
                    </a:moveTo>
                    <a:lnTo>
                      <a:pt x="0" y="1619"/>
                    </a:lnTo>
                    <a:lnTo>
                      <a:pt x="151" y="1113"/>
                    </a:lnTo>
                    <a:lnTo>
                      <a:pt x="2985" y="0"/>
                    </a:lnTo>
                    <a:lnTo>
                      <a:pt x="2935" y="101"/>
                    </a:lnTo>
                    <a:lnTo>
                      <a:pt x="2935" y="202"/>
                    </a:lnTo>
                    <a:lnTo>
                      <a:pt x="2935" y="253"/>
                    </a:lnTo>
                    <a:lnTo>
                      <a:pt x="2935" y="253"/>
                    </a:lnTo>
                    <a:lnTo>
                      <a:pt x="2935" y="303"/>
                    </a:lnTo>
                    <a:lnTo>
                      <a:pt x="2935" y="405"/>
                    </a:lnTo>
                    <a:lnTo>
                      <a:pt x="2935" y="405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66"/>
              <p:cNvSpPr>
                <a:spLocks/>
              </p:cNvSpPr>
              <p:nvPr/>
            </p:nvSpPr>
            <p:spPr bwMode="auto">
              <a:xfrm>
                <a:off x="3469" y="1796"/>
                <a:ext cx="437" cy="177"/>
              </a:xfrm>
              <a:custGeom>
                <a:avLst/>
                <a:gdLst>
                  <a:gd name="T0" fmla="*/ 557 w 3491"/>
                  <a:gd name="T1" fmla="*/ 1417 h 1417"/>
                  <a:gd name="T2" fmla="*/ 1113 w 3491"/>
                  <a:gd name="T3" fmla="*/ 1265 h 1417"/>
                  <a:gd name="T4" fmla="*/ 1720 w 3491"/>
                  <a:gd name="T5" fmla="*/ 1113 h 1417"/>
                  <a:gd name="T6" fmla="*/ 2277 w 3491"/>
                  <a:gd name="T7" fmla="*/ 961 h 1417"/>
                  <a:gd name="T8" fmla="*/ 2732 w 3491"/>
                  <a:gd name="T9" fmla="*/ 810 h 1417"/>
                  <a:gd name="T10" fmla="*/ 3137 w 3491"/>
                  <a:gd name="T11" fmla="*/ 657 h 1417"/>
                  <a:gd name="T12" fmla="*/ 3390 w 3491"/>
                  <a:gd name="T13" fmla="*/ 556 h 1417"/>
                  <a:gd name="T14" fmla="*/ 3491 w 3491"/>
                  <a:gd name="T15" fmla="*/ 455 h 1417"/>
                  <a:gd name="T16" fmla="*/ 3491 w 3491"/>
                  <a:gd name="T17" fmla="*/ 455 h 1417"/>
                  <a:gd name="T18" fmla="*/ 3238 w 3491"/>
                  <a:gd name="T19" fmla="*/ 101 h 1417"/>
                  <a:gd name="T20" fmla="*/ 2934 w 3491"/>
                  <a:gd name="T21" fmla="*/ 0 h 1417"/>
                  <a:gd name="T22" fmla="*/ 2428 w 3491"/>
                  <a:gd name="T23" fmla="*/ 50 h 1417"/>
                  <a:gd name="T24" fmla="*/ 2428 w 3491"/>
                  <a:gd name="T25" fmla="*/ 50 h 1417"/>
                  <a:gd name="T26" fmla="*/ 0 w 3491"/>
                  <a:gd name="T27" fmla="*/ 758 h 1417"/>
                  <a:gd name="T28" fmla="*/ 0 w 3491"/>
                  <a:gd name="T29" fmla="*/ 961 h 1417"/>
                  <a:gd name="T30" fmla="*/ 152 w 3491"/>
                  <a:gd name="T31" fmla="*/ 1316 h 1417"/>
                  <a:gd name="T32" fmla="*/ 557 w 3491"/>
                  <a:gd name="T33" fmla="*/ 1417 h 1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1" h="1417">
                    <a:moveTo>
                      <a:pt x="557" y="1417"/>
                    </a:moveTo>
                    <a:lnTo>
                      <a:pt x="1113" y="1265"/>
                    </a:lnTo>
                    <a:lnTo>
                      <a:pt x="1720" y="1113"/>
                    </a:lnTo>
                    <a:lnTo>
                      <a:pt x="2277" y="961"/>
                    </a:lnTo>
                    <a:lnTo>
                      <a:pt x="2732" y="810"/>
                    </a:lnTo>
                    <a:lnTo>
                      <a:pt x="3137" y="657"/>
                    </a:lnTo>
                    <a:lnTo>
                      <a:pt x="3390" y="556"/>
                    </a:lnTo>
                    <a:lnTo>
                      <a:pt x="3491" y="455"/>
                    </a:lnTo>
                    <a:lnTo>
                      <a:pt x="3491" y="455"/>
                    </a:lnTo>
                    <a:lnTo>
                      <a:pt x="3238" y="101"/>
                    </a:lnTo>
                    <a:lnTo>
                      <a:pt x="2934" y="0"/>
                    </a:lnTo>
                    <a:lnTo>
                      <a:pt x="2428" y="50"/>
                    </a:lnTo>
                    <a:lnTo>
                      <a:pt x="2428" y="50"/>
                    </a:lnTo>
                    <a:lnTo>
                      <a:pt x="0" y="758"/>
                    </a:lnTo>
                    <a:lnTo>
                      <a:pt x="0" y="961"/>
                    </a:lnTo>
                    <a:lnTo>
                      <a:pt x="152" y="1316"/>
                    </a:lnTo>
                    <a:lnTo>
                      <a:pt x="557" y="1417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67"/>
              <p:cNvSpPr>
                <a:spLocks/>
              </p:cNvSpPr>
              <p:nvPr/>
            </p:nvSpPr>
            <p:spPr bwMode="auto">
              <a:xfrm>
                <a:off x="3469" y="1796"/>
                <a:ext cx="424" cy="165"/>
              </a:xfrm>
              <a:custGeom>
                <a:avLst/>
                <a:gdLst>
                  <a:gd name="T0" fmla="*/ 3390 w 3390"/>
                  <a:gd name="T1" fmla="*/ 354 h 1316"/>
                  <a:gd name="T2" fmla="*/ 3137 w 3390"/>
                  <a:gd name="T3" fmla="*/ 506 h 1316"/>
                  <a:gd name="T4" fmla="*/ 2479 w 3390"/>
                  <a:gd name="T5" fmla="*/ 758 h 1316"/>
                  <a:gd name="T6" fmla="*/ 1569 w 3390"/>
                  <a:gd name="T7" fmla="*/ 1062 h 1316"/>
                  <a:gd name="T8" fmla="*/ 557 w 3390"/>
                  <a:gd name="T9" fmla="*/ 1316 h 1316"/>
                  <a:gd name="T10" fmla="*/ 557 w 3390"/>
                  <a:gd name="T11" fmla="*/ 1316 h 1316"/>
                  <a:gd name="T12" fmla="*/ 202 w 3390"/>
                  <a:gd name="T13" fmla="*/ 1316 h 1316"/>
                  <a:gd name="T14" fmla="*/ 51 w 3390"/>
                  <a:gd name="T15" fmla="*/ 1113 h 1316"/>
                  <a:gd name="T16" fmla="*/ 0 w 3390"/>
                  <a:gd name="T17" fmla="*/ 860 h 1316"/>
                  <a:gd name="T18" fmla="*/ 0 w 3390"/>
                  <a:gd name="T19" fmla="*/ 758 h 1316"/>
                  <a:gd name="T20" fmla="*/ 0 w 3390"/>
                  <a:gd name="T21" fmla="*/ 758 h 1316"/>
                  <a:gd name="T22" fmla="*/ 2428 w 3390"/>
                  <a:gd name="T23" fmla="*/ 50 h 1316"/>
                  <a:gd name="T24" fmla="*/ 2884 w 3390"/>
                  <a:gd name="T25" fmla="*/ 0 h 1316"/>
                  <a:gd name="T26" fmla="*/ 3188 w 3390"/>
                  <a:gd name="T27" fmla="*/ 101 h 1316"/>
                  <a:gd name="T28" fmla="*/ 3390 w 3390"/>
                  <a:gd name="T29" fmla="*/ 354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90" h="1316">
                    <a:moveTo>
                      <a:pt x="3390" y="354"/>
                    </a:moveTo>
                    <a:lnTo>
                      <a:pt x="3137" y="506"/>
                    </a:lnTo>
                    <a:lnTo>
                      <a:pt x="2479" y="758"/>
                    </a:lnTo>
                    <a:lnTo>
                      <a:pt x="1569" y="1062"/>
                    </a:lnTo>
                    <a:lnTo>
                      <a:pt x="557" y="1316"/>
                    </a:lnTo>
                    <a:lnTo>
                      <a:pt x="557" y="1316"/>
                    </a:lnTo>
                    <a:lnTo>
                      <a:pt x="202" y="1316"/>
                    </a:lnTo>
                    <a:lnTo>
                      <a:pt x="51" y="1113"/>
                    </a:lnTo>
                    <a:lnTo>
                      <a:pt x="0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428" y="50"/>
                    </a:lnTo>
                    <a:lnTo>
                      <a:pt x="2884" y="0"/>
                    </a:lnTo>
                    <a:lnTo>
                      <a:pt x="3188" y="101"/>
                    </a:lnTo>
                    <a:lnTo>
                      <a:pt x="3390" y="354"/>
                    </a:lnTo>
                    <a:close/>
                  </a:path>
                </a:pathLst>
              </a:custGeom>
              <a:solidFill>
                <a:srgbClr val="4C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68"/>
              <p:cNvSpPr>
                <a:spLocks/>
              </p:cNvSpPr>
              <p:nvPr/>
            </p:nvSpPr>
            <p:spPr bwMode="auto">
              <a:xfrm>
                <a:off x="3469" y="1796"/>
                <a:ext cx="418" cy="152"/>
              </a:xfrm>
              <a:custGeom>
                <a:avLst/>
                <a:gdLst>
                  <a:gd name="T0" fmla="*/ 3339 w 3339"/>
                  <a:gd name="T1" fmla="*/ 303 h 1215"/>
                  <a:gd name="T2" fmla="*/ 2884 w 3339"/>
                  <a:gd name="T3" fmla="*/ 506 h 1215"/>
                  <a:gd name="T4" fmla="*/ 1821 w 3339"/>
                  <a:gd name="T5" fmla="*/ 860 h 1215"/>
                  <a:gd name="T6" fmla="*/ 506 w 3339"/>
                  <a:gd name="T7" fmla="*/ 1215 h 1215"/>
                  <a:gd name="T8" fmla="*/ 506 w 3339"/>
                  <a:gd name="T9" fmla="*/ 1215 h 1215"/>
                  <a:gd name="T10" fmla="*/ 202 w 3339"/>
                  <a:gd name="T11" fmla="*/ 1215 h 1215"/>
                  <a:gd name="T12" fmla="*/ 51 w 3339"/>
                  <a:gd name="T13" fmla="*/ 1062 h 1215"/>
                  <a:gd name="T14" fmla="*/ 0 w 3339"/>
                  <a:gd name="T15" fmla="*/ 860 h 1215"/>
                  <a:gd name="T16" fmla="*/ 0 w 3339"/>
                  <a:gd name="T17" fmla="*/ 758 h 1215"/>
                  <a:gd name="T18" fmla="*/ 0 w 3339"/>
                  <a:gd name="T19" fmla="*/ 758 h 1215"/>
                  <a:gd name="T20" fmla="*/ 2428 w 3339"/>
                  <a:gd name="T21" fmla="*/ 50 h 1215"/>
                  <a:gd name="T22" fmla="*/ 2884 w 3339"/>
                  <a:gd name="T23" fmla="*/ 0 h 1215"/>
                  <a:gd name="T24" fmla="*/ 3188 w 3339"/>
                  <a:gd name="T25" fmla="*/ 101 h 1215"/>
                  <a:gd name="T26" fmla="*/ 3339 w 3339"/>
                  <a:gd name="T27" fmla="*/ 303 h 1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39" h="1215">
                    <a:moveTo>
                      <a:pt x="3339" y="303"/>
                    </a:moveTo>
                    <a:lnTo>
                      <a:pt x="2884" y="506"/>
                    </a:lnTo>
                    <a:lnTo>
                      <a:pt x="1821" y="860"/>
                    </a:lnTo>
                    <a:lnTo>
                      <a:pt x="506" y="1215"/>
                    </a:lnTo>
                    <a:lnTo>
                      <a:pt x="506" y="1215"/>
                    </a:lnTo>
                    <a:lnTo>
                      <a:pt x="202" y="1215"/>
                    </a:lnTo>
                    <a:lnTo>
                      <a:pt x="51" y="1062"/>
                    </a:lnTo>
                    <a:lnTo>
                      <a:pt x="0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428" y="50"/>
                    </a:lnTo>
                    <a:lnTo>
                      <a:pt x="2884" y="0"/>
                    </a:lnTo>
                    <a:lnTo>
                      <a:pt x="3188" y="101"/>
                    </a:lnTo>
                    <a:lnTo>
                      <a:pt x="3339" y="303"/>
                    </a:lnTo>
                    <a:close/>
                  </a:path>
                </a:pathLst>
              </a:custGeom>
              <a:solidFill>
                <a:srgbClr val="59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69"/>
              <p:cNvSpPr>
                <a:spLocks/>
              </p:cNvSpPr>
              <p:nvPr/>
            </p:nvSpPr>
            <p:spPr bwMode="auto">
              <a:xfrm>
                <a:off x="3469" y="1796"/>
                <a:ext cx="411" cy="139"/>
              </a:xfrm>
              <a:custGeom>
                <a:avLst/>
                <a:gdLst>
                  <a:gd name="T0" fmla="*/ 3289 w 3289"/>
                  <a:gd name="T1" fmla="*/ 202 h 1113"/>
                  <a:gd name="T2" fmla="*/ 2884 w 3289"/>
                  <a:gd name="T3" fmla="*/ 405 h 1113"/>
                  <a:gd name="T4" fmla="*/ 1821 w 3289"/>
                  <a:gd name="T5" fmla="*/ 708 h 1113"/>
                  <a:gd name="T6" fmla="*/ 506 w 3289"/>
                  <a:gd name="T7" fmla="*/ 1062 h 1113"/>
                  <a:gd name="T8" fmla="*/ 506 w 3289"/>
                  <a:gd name="T9" fmla="*/ 1062 h 1113"/>
                  <a:gd name="T10" fmla="*/ 202 w 3289"/>
                  <a:gd name="T11" fmla="*/ 1113 h 1113"/>
                  <a:gd name="T12" fmla="*/ 51 w 3289"/>
                  <a:gd name="T13" fmla="*/ 1012 h 1113"/>
                  <a:gd name="T14" fmla="*/ 0 w 3289"/>
                  <a:gd name="T15" fmla="*/ 860 h 1113"/>
                  <a:gd name="T16" fmla="*/ 0 w 3289"/>
                  <a:gd name="T17" fmla="*/ 758 h 1113"/>
                  <a:gd name="T18" fmla="*/ 0 w 3289"/>
                  <a:gd name="T19" fmla="*/ 758 h 1113"/>
                  <a:gd name="T20" fmla="*/ 2428 w 3289"/>
                  <a:gd name="T21" fmla="*/ 50 h 1113"/>
                  <a:gd name="T22" fmla="*/ 2833 w 3289"/>
                  <a:gd name="T23" fmla="*/ 0 h 1113"/>
                  <a:gd name="T24" fmla="*/ 3137 w 3289"/>
                  <a:gd name="T25" fmla="*/ 50 h 1113"/>
                  <a:gd name="T26" fmla="*/ 3289 w 3289"/>
                  <a:gd name="T27" fmla="*/ 202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89" h="1113">
                    <a:moveTo>
                      <a:pt x="3289" y="202"/>
                    </a:moveTo>
                    <a:lnTo>
                      <a:pt x="2884" y="405"/>
                    </a:lnTo>
                    <a:lnTo>
                      <a:pt x="1821" y="708"/>
                    </a:lnTo>
                    <a:lnTo>
                      <a:pt x="506" y="1062"/>
                    </a:lnTo>
                    <a:lnTo>
                      <a:pt x="506" y="1062"/>
                    </a:lnTo>
                    <a:lnTo>
                      <a:pt x="202" y="1113"/>
                    </a:lnTo>
                    <a:lnTo>
                      <a:pt x="51" y="1012"/>
                    </a:lnTo>
                    <a:lnTo>
                      <a:pt x="0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428" y="50"/>
                    </a:lnTo>
                    <a:lnTo>
                      <a:pt x="2833" y="0"/>
                    </a:lnTo>
                    <a:lnTo>
                      <a:pt x="3137" y="50"/>
                    </a:lnTo>
                    <a:lnTo>
                      <a:pt x="3289" y="202"/>
                    </a:lnTo>
                    <a:close/>
                  </a:path>
                </a:pathLst>
              </a:custGeom>
              <a:solidFill>
                <a:srgbClr val="662B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70"/>
              <p:cNvSpPr>
                <a:spLocks/>
              </p:cNvSpPr>
              <p:nvPr/>
            </p:nvSpPr>
            <p:spPr bwMode="auto">
              <a:xfrm>
                <a:off x="3469" y="1796"/>
                <a:ext cx="399" cy="127"/>
              </a:xfrm>
              <a:custGeom>
                <a:avLst/>
                <a:gdLst>
                  <a:gd name="T0" fmla="*/ 3188 w 3188"/>
                  <a:gd name="T1" fmla="*/ 151 h 1012"/>
                  <a:gd name="T2" fmla="*/ 2783 w 3188"/>
                  <a:gd name="T3" fmla="*/ 303 h 1012"/>
                  <a:gd name="T4" fmla="*/ 1771 w 3188"/>
                  <a:gd name="T5" fmla="*/ 607 h 1012"/>
                  <a:gd name="T6" fmla="*/ 506 w 3188"/>
                  <a:gd name="T7" fmla="*/ 961 h 1012"/>
                  <a:gd name="T8" fmla="*/ 506 w 3188"/>
                  <a:gd name="T9" fmla="*/ 961 h 1012"/>
                  <a:gd name="T10" fmla="*/ 202 w 3188"/>
                  <a:gd name="T11" fmla="*/ 1012 h 1012"/>
                  <a:gd name="T12" fmla="*/ 51 w 3188"/>
                  <a:gd name="T13" fmla="*/ 961 h 1012"/>
                  <a:gd name="T14" fmla="*/ 0 w 3188"/>
                  <a:gd name="T15" fmla="*/ 810 h 1012"/>
                  <a:gd name="T16" fmla="*/ 0 w 3188"/>
                  <a:gd name="T17" fmla="*/ 758 h 1012"/>
                  <a:gd name="T18" fmla="*/ 0 w 3188"/>
                  <a:gd name="T19" fmla="*/ 758 h 1012"/>
                  <a:gd name="T20" fmla="*/ 2428 w 3188"/>
                  <a:gd name="T21" fmla="*/ 50 h 1012"/>
                  <a:gd name="T22" fmla="*/ 2833 w 3188"/>
                  <a:gd name="T23" fmla="*/ 0 h 1012"/>
                  <a:gd name="T24" fmla="*/ 3087 w 3188"/>
                  <a:gd name="T25" fmla="*/ 50 h 1012"/>
                  <a:gd name="T26" fmla="*/ 3188 w 3188"/>
                  <a:gd name="T27" fmla="*/ 151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88" h="1012">
                    <a:moveTo>
                      <a:pt x="3188" y="151"/>
                    </a:moveTo>
                    <a:lnTo>
                      <a:pt x="2783" y="303"/>
                    </a:lnTo>
                    <a:lnTo>
                      <a:pt x="1771" y="607"/>
                    </a:lnTo>
                    <a:lnTo>
                      <a:pt x="506" y="961"/>
                    </a:lnTo>
                    <a:lnTo>
                      <a:pt x="506" y="961"/>
                    </a:lnTo>
                    <a:lnTo>
                      <a:pt x="202" y="1012"/>
                    </a:lnTo>
                    <a:lnTo>
                      <a:pt x="51" y="961"/>
                    </a:lnTo>
                    <a:lnTo>
                      <a:pt x="0" y="81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428" y="50"/>
                    </a:lnTo>
                    <a:lnTo>
                      <a:pt x="2833" y="0"/>
                    </a:lnTo>
                    <a:lnTo>
                      <a:pt x="3087" y="50"/>
                    </a:lnTo>
                    <a:lnTo>
                      <a:pt x="3188" y="151"/>
                    </a:lnTo>
                    <a:close/>
                  </a:path>
                </a:pathLst>
              </a:custGeom>
              <a:solidFill>
                <a:srgbClr val="7235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71"/>
              <p:cNvSpPr>
                <a:spLocks/>
              </p:cNvSpPr>
              <p:nvPr/>
            </p:nvSpPr>
            <p:spPr bwMode="auto">
              <a:xfrm>
                <a:off x="3469" y="1796"/>
                <a:ext cx="392" cy="114"/>
              </a:xfrm>
              <a:custGeom>
                <a:avLst/>
                <a:gdLst>
                  <a:gd name="T0" fmla="*/ 506 w 3137"/>
                  <a:gd name="T1" fmla="*/ 860 h 911"/>
                  <a:gd name="T2" fmla="*/ 1113 w 3137"/>
                  <a:gd name="T3" fmla="*/ 657 h 911"/>
                  <a:gd name="T4" fmla="*/ 1771 w 3137"/>
                  <a:gd name="T5" fmla="*/ 506 h 911"/>
                  <a:gd name="T6" fmla="*/ 2327 w 3137"/>
                  <a:gd name="T7" fmla="*/ 354 h 911"/>
                  <a:gd name="T8" fmla="*/ 2732 w 3137"/>
                  <a:gd name="T9" fmla="*/ 202 h 911"/>
                  <a:gd name="T10" fmla="*/ 3035 w 3137"/>
                  <a:gd name="T11" fmla="*/ 101 h 911"/>
                  <a:gd name="T12" fmla="*/ 3137 w 3137"/>
                  <a:gd name="T13" fmla="*/ 50 h 911"/>
                  <a:gd name="T14" fmla="*/ 3137 w 3137"/>
                  <a:gd name="T15" fmla="*/ 50 h 911"/>
                  <a:gd name="T16" fmla="*/ 3035 w 3137"/>
                  <a:gd name="T17" fmla="*/ 0 h 911"/>
                  <a:gd name="T18" fmla="*/ 2833 w 3137"/>
                  <a:gd name="T19" fmla="*/ 0 h 911"/>
                  <a:gd name="T20" fmla="*/ 2428 w 3137"/>
                  <a:gd name="T21" fmla="*/ 50 h 911"/>
                  <a:gd name="T22" fmla="*/ 2428 w 3137"/>
                  <a:gd name="T23" fmla="*/ 50 h 911"/>
                  <a:gd name="T24" fmla="*/ 0 w 3137"/>
                  <a:gd name="T25" fmla="*/ 758 h 911"/>
                  <a:gd name="T26" fmla="*/ 0 w 3137"/>
                  <a:gd name="T27" fmla="*/ 810 h 911"/>
                  <a:gd name="T28" fmla="*/ 101 w 3137"/>
                  <a:gd name="T29" fmla="*/ 911 h 911"/>
                  <a:gd name="T30" fmla="*/ 506 w 3137"/>
                  <a:gd name="T31" fmla="*/ 86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37" h="911">
                    <a:moveTo>
                      <a:pt x="506" y="860"/>
                    </a:moveTo>
                    <a:lnTo>
                      <a:pt x="1113" y="657"/>
                    </a:lnTo>
                    <a:lnTo>
                      <a:pt x="1771" y="506"/>
                    </a:lnTo>
                    <a:lnTo>
                      <a:pt x="2327" y="354"/>
                    </a:lnTo>
                    <a:lnTo>
                      <a:pt x="2732" y="202"/>
                    </a:lnTo>
                    <a:lnTo>
                      <a:pt x="3035" y="101"/>
                    </a:lnTo>
                    <a:lnTo>
                      <a:pt x="3137" y="50"/>
                    </a:lnTo>
                    <a:lnTo>
                      <a:pt x="3137" y="50"/>
                    </a:lnTo>
                    <a:lnTo>
                      <a:pt x="3035" y="0"/>
                    </a:lnTo>
                    <a:lnTo>
                      <a:pt x="2833" y="0"/>
                    </a:lnTo>
                    <a:lnTo>
                      <a:pt x="2428" y="50"/>
                    </a:lnTo>
                    <a:lnTo>
                      <a:pt x="2428" y="50"/>
                    </a:lnTo>
                    <a:lnTo>
                      <a:pt x="0" y="758"/>
                    </a:lnTo>
                    <a:lnTo>
                      <a:pt x="0" y="810"/>
                    </a:lnTo>
                    <a:lnTo>
                      <a:pt x="101" y="911"/>
                    </a:lnTo>
                    <a:lnTo>
                      <a:pt x="506" y="860"/>
                    </a:lnTo>
                    <a:close/>
                  </a:path>
                </a:pathLst>
              </a:custGeom>
              <a:solidFill>
                <a:srgbClr val="7F3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72"/>
              <p:cNvSpPr>
                <a:spLocks/>
              </p:cNvSpPr>
              <p:nvPr/>
            </p:nvSpPr>
            <p:spPr bwMode="auto">
              <a:xfrm>
                <a:off x="3438" y="1885"/>
                <a:ext cx="265" cy="810"/>
              </a:xfrm>
              <a:custGeom>
                <a:avLst/>
                <a:gdLst>
                  <a:gd name="T0" fmla="*/ 151 w 2125"/>
                  <a:gd name="T1" fmla="*/ 152 h 6478"/>
                  <a:gd name="T2" fmla="*/ 304 w 2125"/>
                  <a:gd name="T3" fmla="*/ 50 h 6478"/>
                  <a:gd name="T4" fmla="*/ 607 w 2125"/>
                  <a:gd name="T5" fmla="*/ 0 h 6478"/>
                  <a:gd name="T6" fmla="*/ 860 w 2125"/>
                  <a:gd name="T7" fmla="*/ 152 h 6478"/>
                  <a:gd name="T8" fmla="*/ 860 w 2125"/>
                  <a:gd name="T9" fmla="*/ 152 h 6478"/>
                  <a:gd name="T10" fmla="*/ 1062 w 2125"/>
                  <a:gd name="T11" fmla="*/ 658 h 6478"/>
                  <a:gd name="T12" fmla="*/ 1215 w 2125"/>
                  <a:gd name="T13" fmla="*/ 1265 h 6478"/>
                  <a:gd name="T14" fmla="*/ 1215 w 2125"/>
                  <a:gd name="T15" fmla="*/ 1771 h 6478"/>
                  <a:gd name="T16" fmla="*/ 1215 w 2125"/>
                  <a:gd name="T17" fmla="*/ 1771 h 6478"/>
                  <a:gd name="T18" fmla="*/ 1163 w 2125"/>
                  <a:gd name="T19" fmla="*/ 1822 h 6478"/>
                  <a:gd name="T20" fmla="*/ 1163 w 2125"/>
                  <a:gd name="T21" fmla="*/ 1924 h 6478"/>
                  <a:gd name="T22" fmla="*/ 1215 w 2125"/>
                  <a:gd name="T23" fmla="*/ 2176 h 6478"/>
                  <a:gd name="T24" fmla="*/ 1215 w 2125"/>
                  <a:gd name="T25" fmla="*/ 2176 h 6478"/>
                  <a:gd name="T26" fmla="*/ 1265 w 2125"/>
                  <a:gd name="T27" fmla="*/ 2430 h 6478"/>
                  <a:gd name="T28" fmla="*/ 1417 w 2125"/>
                  <a:gd name="T29" fmla="*/ 2835 h 6478"/>
                  <a:gd name="T30" fmla="*/ 1619 w 2125"/>
                  <a:gd name="T31" fmla="*/ 3290 h 6478"/>
                  <a:gd name="T32" fmla="*/ 1771 w 2125"/>
                  <a:gd name="T33" fmla="*/ 3796 h 6478"/>
                  <a:gd name="T34" fmla="*/ 1923 w 2125"/>
                  <a:gd name="T35" fmla="*/ 4252 h 6478"/>
                  <a:gd name="T36" fmla="*/ 2074 w 2125"/>
                  <a:gd name="T37" fmla="*/ 4556 h 6478"/>
                  <a:gd name="T38" fmla="*/ 2125 w 2125"/>
                  <a:gd name="T39" fmla="*/ 4707 h 6478"/>
                  <a:gd name="T40" fmla="*/ 2125 w 2125"/>
                  <a:gd name="T41" fmla="*/ 4707 h 6478"/>
                  <a:gd name="T42" fmla="*/ 2074 w 2125"/>
                  <a:gd name="T43" fmla="*/ 4758 h 6478"/>
                  <a:gd name="T44" fmla="*/ 2024 w 2125"/>
                  <a:gd name="T45" fmla="*/ 4858 h 6478"/>
                  <a:gd name="T46" fmla="*/ 1923 w 2125"/>
                  <a:gd name="T47" fmla="*/ 5011 h 6478"/>
                  <a:gd name="T48" fmla="*/ 1771 w 2125"/>
                  <a:gd name="T49" fmla="*/ 5162 h 6478"/>
                  <a:gd name="T50" fmla="*/ 1669 w 2125"/>
                  <a:gd name="T51" fmla="*/ 5365 h 6478"/>
                  <a:gd name="T52" fmla="*/ 1467 w 2125"/>
                  <a:gd name="T53" fmla="*/ 5567 h 6478"/>
                  <a:gd name="T54" fmla="*/ 1316 w 2125"/>
                  <a:gd name="T55" fmla="*/ 5719 h 6478"/>
                  <a:gd name="T56" fmla="*/ 1163 w 2125"/>
                  <a:gd name="T57" fmla="*/ 5922 h 6478"/>
                  <a:gd name="T58" fmla="*/ 1012 w 2125"/>
                  <a:gd name="T59" fmla="*/ 6124 h 6478"/>
                  <a:gd name="T60" fmla="*/ 911 w 2125"/>
                  <a:gd name="T61" fmla="*/ 6276 h 6478"/>
                  <a:gd name="T62" fmla="*/ 810 w 2125"/>
                  <a:gd name="T63" fmla="*/ 6377 h 6478"/>
                  <a:gd name="T64" fmla="*/ 709 w 2125"/>
                  <a:gd name="T65" fmla="*/ 6478 h 6478"/>
                  <a:gd name="T66" fmla="*/ 709 w 2125"/>
                  <a:gd name="T67" fmla="*/ 6478 h 6478"/>
                  <a:gd name="T68" fmla="*/ 709 w 2125"/>
                  <a:gd name="T69" fmla="*/ 6478 h 6478"/>
                  <a:gd name="T70" fmla="*/ 607 w 2125"/>
                  <a:gd name="T71" fmla="*/ 6023 h 6478"/>
                  <a:gd name="T72" fmla="*/ 405 w 2125"/>
                  <a:gd name="T73" fmla="*/ 4960 h 6478"/>
                  <a:gd name="T74" fmla="*/ 203 w 2125"/>
                  <a:gd name="T75" fmla="*/ 3746 h 6478"/>
                  <a:gd name="T76" fmla="*/ 101 w 2125"/>
                  <a:gd name="T77" fmla="*/ 2784 h 6478"/>
                  <a:gd name="T78" fmla="*/ 101 w 2125"/>
                  <a:gd name="T79" fmla="*/ 2784 h 6478"/>
                  <a:gd name="T80" fmla="*/ 0 w 2125"/>
                  <a:gd name="T81" fmla="*/ 2126 h 6478"/>
                  <a:gd name="T82" fmla="*/ 0 w 2125"/>
                  <a:gd name="T83" fmla="*/ 1620 h 6478"/>
                  <a:gd name="T84" fmla="*/ 0 w 2125"/>
                  <a:gd name="T85" fmla="*/ 1114 h 6478"/>
                  <a:gd name="T86" fmla="*/ 0 w 2125"/>
                  <a:gd name="T87" fmla="*/ 1114 h 6478"/>
                  <a:gd name="T88" fmla="*/ 0 w 2125"/>
                  <a:gd name="T89" fmla="*/ 658 h 6478"/>
                  <a:gd name="T90" fmla="*/ 50 w 2125"/>
                  <a:gd name="T91" fmla="*/ 354 h 6478"/>
                  <a:gd name="T92" fmla="*/ 151 w 2125"/>
                  <a:gd name="T93" fmla="*/ 152 h 6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25" h="6478">
                    <a:moveTo>
                      <a:pt x="151" y="152"/>
                    </a:moveTo>
                    <a:lnTo>
                      <a:pt x="304" y="50"/>
                    </a:lnTo>
                    <a:lnTo>
                      <a:pt x="607" y="0"/>
                    </a:lnTo>
                    <a:lnTo>
                      <a:pt x="860" y="152"/>
                    </a:lnTo>
                    <a:lnTo>
                      <a:pt x="860" y="152"/>
                    </a:lnTo>
                    <a:lnTo>
                      <a:pt x="1062" y="658"/>
                    </a:lnTo>
                    <a:lnTo>
                      <a:pt x="1215" y="1265"/>
                    </a:lnTo>
                    <a:lnTo>
                      <a:pt x="1215" y="1771"/>
                    </a:lnTo>
                    <a:lnTo>
                      <a:pt x="1215" y="1771"/>
                    </a:lnTo>
                    <a:lnTo>
                      <a:pt x="1163" y="1822"/>
                    </a:lnTo>
                    <a:lnTo>
                      <a:pt x="1163" y="1924"/>
                    </a:lnTo>
                    <a:lnTo>
                      <a:pt x="1215" y="2176"/>
                    </a:lnTo>
                    <a:lnTo>
                      <a:pt x="1215" y="2176"/>
                    </a:lnTo>
                    <a:lnTo>
                      <a:pt x="1265" y="2430"/>
                    </a:lnTo>
                    <a:lnTo>
                      <a:pt x="1417" y="2835"/>
                    </a:lnTo>
                    <a:lnTo>
                      <a:pt x="1619" y="3290"/>
                    </a:lnTo>
                    <a:lnTo>
                      <a:pt x="1771" y="3796"/>
                    </a:lnTo>
                    <a:lnTo>
                      <a:pt x="1923" y="4252"/>
                    </a:lnTo>
                    <a:lnTo>
                      <a:pt x="2074" y="4556"/>
                    </a:lnTo>
                    <a:lnTo>
                      <a:pt x="2125" y="4707"/>
                    </a:lnTo>
                    <a:lnTo>
                      <a:pt x="2125" y="4707"/>
                    </a:lnTo>
                    <a:lnTo>
                      <a:pt x="2074" y="4758"/>
                    </a:lnTo>
                    <a:lnTo>
                      <a:pt x="2024" y="4858"/>
                    </a:lnTo>
                    <a:lnTo>
                      <a:pt x="1923" y="5011"/>
                    </a:lnTo>
                    <a:lnTo>
                      <a:pt x="1771" y="5162"/>
                    </a:lnTo>
                    <a:lnTo>
                      <a:pt x="1669" y="5365"/>
                    </a:lnTo>
                    <a:lnTo>
                      <a:pt x="1467" y="5567"/>
                    </a:lnTo>
                    <a:lnTo>
                      <a:pt x="1316" y="5719"/>
                    </a:lnTo>
                    <a:lnTo>
                      <a:pt x="1163" y="5922"/>
                    </a:lnTo>
                    <a:lnTo>
                      <a:pt x="1012" y="6124"/>
                    </a:lnTo>
                    <a:lnTo>
                      <a:pt x="911" y="6276"/>
                    </a:lnTo>
                    <a:lnTo>
                      <a:pt x="810" y="6377"/>
                    </a:lnTo>
                    <a:lnTo>
                      <a:pt x="709" y="6478"/>
                    </a:lnTo>
                    <a:lnTo>
                      <a:pt x="709" y="6478"/>
                    </a:lnTo>
                    <a:lnTo>
                      <a:pt x="709" y="6478"/>
                    </a:lnTo>
                    <a:lnTo>
                      <a:pt x="607" y="6023"/>
                    </a:lnTo>
                    <a:lnTo>
                      <a:pt x="405" y="4960"/>
                    </a:lnTo>
                    <a:lnTo>
                      <a:pt x="203" y="3746"/>
                    </a:lnTo>
                    <a:lnTo>
                      <a:pt x="101" y="2784"/>
                    </a:lnTo>
                    <a:lnTo>
                      <a:pt x="101" y="2784"/>
                    </a:lnTo>
                    <a:lnTo>
                      <a:pt x="0" y="2126"/>
                    </a:lnTo>
                    <a:lnTo>
                      <a:pt x="0" y="1620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0" y="658"/>
                    </a:lnTo>
                    <a:lnTo>
                      <a:pt x="50" y="354"/>
                    </a:lnTo>
                    <a:lnTo>
                      <a:pt x="151" y="152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73"/>
              <p:cNvSpPr>
                <a:spLocks/>
              </p:cNvSpPr>
              <p:nvPr/>
            </p:nvSpPr>
            <p:spPr bwMode="auto">
              <a:xfrm>
                <a:off x="3532" y="1891"/>
                <a:ext cx="159" cy="544"/>
              </a:xfrm>
              <a:custGeom>
                <a:avLst/>
                <a:gdLst>
                  <a:gd name="T0" fmla="*/ 101 w 1265"/>
                  <a:gd name="T1" fmla="*/ 52 h 4353"/>
                  <a:gd name="T2" fmla="*/ 202 w 1265"/>
                  <a:gd name="T3" fmla="*/ 254 h 4353"/>
                  <a:gd name="T4" fmla="*/ 354 w 1265"/>
                  <a:gd name="T5" fmla="*/ 558 h 4353"/>
                  <a:gd name="T6" fmla="*/ 506 w 1265"/>
                  <a:gd name="T7" fmla="*/ 963 h 4353"/>
                  <a:gd name="T8" fmla="*/ 506 w 1265"/>
                  <a:gd name="T9" fmla="*/ 963 h 4353"/>
                  <a:gd name="T10" fmla="*/ 506 w 1265"/>
                  <a:gd name="T11" fmla="*/ 1368 h 4353"/>
                  <a:gd name="T12" fmla="*/ 506 w 1265"/>
                  <a:gd name="T13" fmla="*/ 1620 h 4353"/>
                  <a:gd name="T14" fmla="*/ 456 w 1265"/>
                  <a:gd name="T15" fmla="*/ 1772 h 4353"/>
                  <a:gd name="T16" fmla="*/ 456 w 1265"/>
                  <a:gd name="T17" fmla="*/ 1772 h 4353"/>
                  <a:gd name="T18" fmla="*/ 456 w 1265"/>
                  <a:gd name="T19" fmla="*/ 1924 h 4353"/>
                  <a:gd name="T20" fmla="*/ 506 w 1265"/>
                  <a:gd name="T21" fmla="*/ 2025 h 4353"/>
                  <a:gd name="T22" fmla="*/ 557 w 1265"/>
                  <a:gd name="T23" fmla="*/ 2177 h 4353"/>
                  <a:gd name="T24" fmla="*/ 557 w 1265"/>
                  <a:gd name="T25" fmla="*/ 2177 h 4353"/>
                  <a:gd name="T26" fmla="*/ 607 w 1265"/>
                  <a:gd name="T27" fmla="*/ 2481 h 4353"/>
                  <a:gd name="T28" fmla="*/ 809 w 1265"/>
                  <a:gd name="T29" fmla="*/ 2987 h 4353"/>
                  <a:gd name="T30" fmla="*/ 1012 w 1265"/>
                  <a:gd name="T31" fmla="*/ 3595 h 4353"/>
                  <a:gd name="T32" fmla="*/ 1164 w 1265"/>
                  <a:gd name="T33" fmla="*/ 4101 h 4353"/>
                  <a:gd name="T34" fmla="*/ 1265 w 1265"/>
                  <a:gd name="T35" fmla="*/ 4303 h 4353"/>
                  <a:gd name="T36" fmla="*/ 1265 w 1265"/>
                  <a:gd name="T37" fmla="*/ 4303 h 4353"/>
                  <a:gd name="T38" fmla="*/ 1265 w 1265"/>
                  <a:gd name="T39" fmla="*/ 4353 h 4353"/>
                  <a:gd name="T40" fmla="*/ 1214 w 1265"/>
                  <a:gd name="T41" fmla="*/ 4303 h 4353"/>
                  <a:gd name="T42" fmla="*/ 1214 w 1265"/>
                  <a:gd name="T43" fmla="*/ 4303 h 4353"/>
                  <a:gd name="T44" fmla="*/ 1214 w 1265"/>
                  <a:gd name="T45" fmla="*/ 4303 h 4353"/>
                  <a:gd name="T46" fmla="*/ 456 w 1265"/>
                  <a:gd name="T47" fmla="*/ 2126 h 4353"/>
                  <a:gd name="T48" fmla="*/ 404 w 1265"/>
                  <a:gd name="T49" fmla="*/ 2076 h 4353"/>
                  <a:gd name="T50" fmla="*/ 404 w 1265"/>
                  <a:gd name="T51" fmla="*/ 1924 h 4353"/>
                  <a:gd name="T52" fmla="*/ 404 w 1265"/>
                  <a:gd name="T53" fmla="*/ 1721 h 4353"/>
                  <a:gd name="T54" fmla="*/ 404 w 1265"/>
                  <a:gd name="T55" fmla="*/ 1721 h 4353"/>
                  <a:gd name="T56" fmla="*/ 404 w 1265"/>
                  <a:gd name="T57" fmla="*/ 1519 h 4353"/>
                  <a:gd name="T58" fmla="*/ 456 w 1265"/>
                  <a:gd name="T59" fmla="*/ 1266 h 4353"/>
                  <a:gd name="T60" fmla="*/ 404 w 1265"/>
                  <a:gd name="T61" fmla="*/ 1013 h 4353"/>
                  <a:gd name="T62" fmla="*/ 404 w 1265"/>
                  <a:gd name="T63" fmla="*/ 1013 h 4353"/>
                  <a:gd name="T64" fmla="*/ 303 w 1265"/>
                  <a:gd name="T65" fmla="*/ 709 h 4353"/>
                  <a:gd name="T66" fmla="*/ 202 w 1265"/>
                  <a:gd name="T67" fmla="*/ 405 h 4353"/>
                  <a:gd name="T68" fmla="*/ 101 w 1265"/>
                  <a:gd name="T69" fmla="*/ 153 h 4353"/>
                  <a:gd name="T70" fmla="*/ 101 w 1265"/>
                  <a:gd name="T71" fmla="*/ 153 h 4353"/>
                  <a:gd name="T72" fmla="*/ 0 w 1265"/>
                  <a:gd name="T73" fmla="*/ 52 h 4353"/>
                  <a:gd name="T74" fmla="*/ 0 w 1265"/>
                  <a:gd name="T75" fmla="*/ 0 h 4353"/>
                  <a:gd name="T76" fmla="*/ 101 w 1265"/>
                  <a:gd name="T77" fmla="*/ 52 h 4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65" h="4353">
                    <a:moveTo>
                      <a:pt x="101" y="52"/>
                    </a:moveTo>
                    <a:lnTo>
                      <a:pt x="202" y="254"/>
                    </a:lnTo>
                    <a:lnTo>
                      <a:pt x="354" y="558"/>
                    </a:lnTo>
                    <a:lnTo>
                      <a:pt x="506" y="963"/>
                    </a:lnTo>
                    <a:lnTo>
                      <a:pt x="506" y="963"/>
                    </a:lnTo>
                    <a:lnTo>
                      <a:pt x="506" y="1368"/>
                    </a:lnTo>
                    <a:lnTo>
                      <a:pt x="506" y="1620"/>
                    </a:lnTo>
                    <a:lnTo>
                      <a:pt x="456" y="1772"/>
                    </a:lnTo>
                    <a:lnTo>
                      <a:pt x="456" y="1772"/>
                    </a:lnTo>
                    <a:lnTo>
                      <a:pt x="456" y="1924"/>
                    </a:lnTo>
                    <a:lnTo>
                      <a:pt x="506" y="2025"/>
                    </a:lnTo>
                    <a:lnTo>
                      <a:pt x="557" y="2177"/>
                    </a:lnTo>
                    <a:lnTo>
                      <a:pt x="557" y="2177"/>
                    </a:lnTo>
                    <a:lnTo>
                      <a:pt x="607" y="2481"/>
                    </a:lnTo>
                    <a:lnTo>
                      <a:pt x="809" y="2987"/>
                    </a:lnTo>
                    <a:lnTo>
                      <a:pt x="1012" y="3595"/>
                    </a:lnTo>
                    <a:lnTo>
                      <a:pt x="1164" y="4101"/>
                    </a:lnTo>
                    <a:lnTo>
                      <a:pt x="1265" y="4303"/>
                    </a:lnTo>
                    <a:lnTo>
                      <a:pt x="1265" y="4303"/>
                    </a:lnTo>
                    <a:lnTo>
                      <a:pt x="1265" y="4353"/>
                    </a:lnTo>
                    <a:lnTo>
                      <a:pt x="1214" y="4303"/>
                    </a:lnTo>
                    <a:lnTo>
                      <a:pt x="1214" y="4303"/>
                    </a:lnTo>
                    <a:lnTo>
                      <a:pt x="1214" y="4303"/>
                    </a:lnTo>
                    <a:lnTo>
                      <a:pt x="456" y="2126"/>
                    </a:lnTo>
                    <a:lnTo>
                      <a:pt x="404" y="2076"/>
                    </a:lnTo>
                    <a:lnTo>
                      <a:pt x="404" y="1924"/>
                    </a:lnTo>
                    <a:lnTo>
                      <a:pt x="404" y="1721"/>
                    </a:lnTo>
                    <a:lnTo>
                      <a:pt x="404" y="1721"/>
                    </a:lnTo>
                    <a:lnTo>
                      <a:pt x="404" y="1519"/>
                    </a:lnTo>
                    <a:lnTo>
                      <a:pt x="456" y="1266"/>
                    </a:lnTo>
                    <a:lnTo>
                      <a:pt x="404" y="1013"/>
                    </a:lnTo>
                    <a:lnTo>
                      <a:pt x="404" y="1013"/>
                    </a:lnTo>
                    <a:lnTo>
                      <a:pt x="303" y="709"/>
                    </a:lnTo>
                    <a:lnTo>
                      <a:pt x="202" y="405"/>
                    </a:lnTo>
                    <a:lnTo>
                      <a:pt x="101" y="153"/>
                    </a:lnTo>
                    <a:lnTo>
                      <a:pt x="101" y="153"/>
                    </a:lnTo>
                    <a:lnTo>
                      <a:pt x="0" y="52"/>
                    </a:lnTo>
                    <a:lnTo>
                      <a:pt x="0" y="0"/>
                    </a:lnTo>
                    <a:lnTo>
                      <a:pt x="101" y="52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74"/>
              <p:cNvSpPr>
                <a:spLocks/>
              </p:cNvSpPr>
              <p:nvPr/>
            </p:nvSpPr>
            <p:spPr bwMode="auto">
              <a:xfrm>
                <a:off x="3653" y="2359"/>
                <a:ext cx="999" cy="361"/>
              </a:xfrm>
              <a:custGeom>
                <a:avLst/>
                <a:gdLst>
                  <a:gd name="T0" fmla="*/ 7488 w 7994"/>
                  <a:gd name="T1" fmla="*/ 1518 h 2884"/>
                  <a:gd name="T2" fmla="*/ 7438 w 7994"/>
                  <a:gd name="T3" fmla="*/ 1569 h 2884"/>
                  <a:gd name="T4" fmla="*/ 7336 w 7994"/>
                  <a:gd name="T5" fmla="*/ 1721 h 2884"/>
                  <a:gd name="T6" fmla="*/ 7184 w 7994"/>
                  <a:gd name="T7" fmla="*/ 1872 h 2884"/>
                  <a:gd name="T8" fmla="*/ 6982 w 7994"/>
                  <a:gd name="T9" fmla="*/ 2075 h 2884"/>
                  <a:gd name="T10" fmla="*/ 6831 w 7994"/>
                  <a:gd name="T11" fmla="*/ 2328 h 2884"/>
                  <a:gd name="T12" fmla="*/ 6628 w 7994"/>
                  <a:gd name="T13" fmla="*/ 2531 h 2884"/>
                  <a:gd name="T14" fmla="*/ 6476 w 7994"/>
                  <a:gd name="T15" fmla="*/ 2682 h 2884"/>
                  <a:gd name="T16" fmla="*/ 6426 w 7994"/>
                  <a:gd name="T17" fmla="*/ 2733 h 2884"/>
                  <a:gd name="T18" fmla="*/ 6426 w 7994"/>
                  <a:gd name="T19" fmla="*/ 2733 h 2884"/>
                  <a:gd name="T20" fmla="*/ 6325 w 7994"/>
                  <a:gd name="T21" fmla="*/ 2834 h 2884"/>
                  <a:gd name="T22" fmla="*/ 6172 w 7994"/>
                  <a:gd name="T23" fmla="*/ 2884 h 2884"/>
                  <a:gd name="T24" fmla="*/ 6021 w 7994"/>
                  <a:gd name="T25" fmla="*/ 2884 h 2884"/>
                  <a:gd name="T26" fmla="*/ 6021 w 7994"/>
                  <a:gd name="T27" fmla="*/ 2884 h 2884"/>
                  <a:gd name="T28" fmla="*/ 5819 w 7994"/>
                  <a:gd name="T29" fmla="*/ 2884 h 2884"/>
                  <a:gd name="T30" fmla="*/ 5616 w 7994"/>
                  <a:gd name="T31" fmla="*/ 2884 h 2884"/>
                  <a:gd name="T32" fmla="*/ 5515 w 7994"/>
                  <a:gd name="T33" fmla="*/ 2884 h 2884"/>
                  <a:gd name="T34" fmla="*/ 5515 w 7994"/>
                  <a:gd name="T35" fmla="*/ 2884 h 2884"/>
                  <a:gd name="T36" fmla="*/ 3289 w 7994"/>
                  <a:gd name="T37" fmla="*/ 2834 h 2884"/>
                  <a:gd name="T38" fmla="*/ 1062 w 7994"/>
                  <a:gd name="T39" fmla="*/ 2834 h 2884"/>
                  <a:gd name="T40" fmla="*/ 51 w 7994"/>
                  <a:gd name="T41" fmla="*/ 2783 h 2884"/>
                  <a:gd name="T42" fmla="*/ 51 w 7994"/>
                  <a:gd name="T43" fmla="*/ 2783 h 2884"/>
                  <a:gd name="T44" fmla="*/ 0 w 7994"/>
                  <a:gd name="T45" fmla="*/ 2632 h 2884"/>
                  <a:gd name="T46" fmla="*/ 0 w 7994"/>
                  <a:gd name="T47" fmla="*/ 2277 h 2884"/>
                  <a:gd name="T48" fmla="*/ 51 w 7994"/>
                  <a:gd name="T49" fmla="*/ 2025 h 2884"/>
                  <a:gd name="T50" fmla="*/ 51 w 7994"/>
                  <a:gd name="T51" fmla="*/ 2025 h 2884"/>
                  <a:gd name="T52" fmla="*/ 102 w 7994"/>
                  <a:gd name="T53" fmla="*/ 1973 h 2884"/>
                  <a:gd name="T54" fmla="*/ 203 w 7994"/>
                  <a:gd name="T55" fmla="*/ 1923 h 2884"/>
                  <a:gd name="T56" fmla="*/ 354 w 7994"/>
                  <a:gd name="T57" fmla="*/ 1822 h 2884"/>
                  <a:gd name="T58" fmla="*/ 557 w 7994"/>
                  <a:gd name="T59" fmla="*/ 1721 h 2884"/>
                  <a:gd name="T60" fmla="*/ 759 w 7994"/>
                  <a:gd name="T61" fmla="*/ 1569 h 2884"/>
                  <a:gd name="T62" fmla="*/ 1012 w 7994"/>
                  <a:gd name="T63" fmla="*/ 1417 h 2884"/>
                  <a:gd name="T64" fmla="*/ 1265 w 7994"/>
                  <a:gd name="T65" fmla="*/ 1265 h 2884"/>
                  <a:gd name="T66" fmla="*/ 1568 w 7994"/>
                  <a:gd name="T67" fmla="*/ 1113 h 2884"/>
                  <a:gd name="T68" fmla="*/ 1822 w 7994"/>
                  <a:gd name="T69" fmla="*/ 962 h 2884"/>
                  <a:gd name="T70" fmla="*/ 2074 w 7994"/>
                  <a:gd name="T71" fmla="*/ 810 h 2884"/>
                  <a:gd name="T72" fmla="*/ 2328 w 7994"/>
                  <a:gd name="T73" fmla="*/ 658 h 2884"/>
                  <a:gd name="T74" fmla="*/ 2580 w 7994"/>
                  <a:gd name="T75" fmla="*/ 506 h 2884"/>
                  <a:gd name="T76" fmla="*/ 2783 w 7994"/>
                  <a:gd name="T77" fmla="*/ 405 h 2884"/>
                  <a:gd name="T78" fmla="*/ 2935 w 7994"/>
                  <a:gd name="T79" fmla="*/ 304 h 2884"/>
                  <a:gd name="T80" fmla="*/ 3086 w 7994"/>
                  <a:gd name="T81" fmla="*/ 202 h 2884"/>
                  <a:gd name="T82" fmla="*/ 3188 w 7994"/>
                  <a:gd name="T83" fmla="*/ 152 h 2884"/>
                  <a:gd name="T84" fmla="*/ 3239 w 7994"/>
                  <a:gd name="T85" fmla="*/ 101 h 2884"/>
                  <a:gd name="T86" fmla="*/ 3239 w 7994"/>
                  <a:gd name="T87" fmla="*/ 101 h 2884"/>
                  <a:gd name="T88" fmla="*/ 3289 w 7994"/>
                  <a:gd name="T89" fmla="*/ 51 h 2884"/>
                  <a:gd name="T90" fmla="*/ 3441 w 7994"/>
                  <a:gd name="T91" fmla="*/ 0 h 2884"/>
                  <a:gd name="T92" fmla="*/ 3643 w 7994"/>
                  <a:gd name="T93" fmla="*/ 0 h 2884"/>
                  <a:gd name="T94" fmla="*/ 3643 w 7994"/>
                  <a:gd name="T95" fmla="*/ 0 h 2884"/>
                  <a:gd name="T96" fmla="*/ 4807 w 7994"/>
                  <a:gd name="T97" fmla="*/ 51 h 2884"/>
                  <a:gd name="T98" fmla="*/ 6831 w 7994"/>
                  <a:gd name="T99" fmla="*/ 51 h 2884"/>
                  <a:gd name="T100" fmla="*/ 7893 w 7994"/>
                  <a:gd name="T101" fmla="*/ 51 h 2884"/>
                  <a:gd name="T102" fmla="*/ 7893 w 7994"/>
                  <a:gd name="T103" fmla="*/ 51 h 2884"/>
                  <a:gd name="T104" fmla="*/ 7893 w 7994"/>
                  <a:gd name="T105" fmla="*/ 51 h 2884"/>
                  <a:gd name="T106" fmla="*/ 7944 w 7994"/>
                  <a:gd name="T107" fmla="*/ 152 h 2884"/>
                  <a:gd name="T108" fmla="*/ 7994 w 7994"/>
                  <a:gd name="T109" fmla="*/ 254 h 2884"/>
                  <a:gd name="T110" fmla="*/ 7994 w 7994"/>
                  <a:gd name="T111" fmla="*/ 254 h 2884"/>
                  <a:gd name="T112" fmla="*/ 7994 w 7994"/>
                  <a:gd name="T113" fmla="*/ 456 h 2884"/>
                  <a:gd name="T114" fmla="*/ 7994 w 7994"/>
                  <a:gd name="T115" fmla="*/ 760 h 2884"/>
                  <a:gd name="T116" fmla="*/ 7944 w 7994"/>
                  <a:gd name="T117" fmla="*/ 1012 h 2884"/>
                  <a:gd name="T118" fmla="*/ 7944 w 7994"/>
                  <a:gd name="T119" fmla="*/ 1012 h 2884"/>
                  <a:gd name="T120" fmla="*/ 7741 w 7994"/>
                  <a:gd name="T121" fmla="*/ 1265 h 2884"/>
                  <a:gd name="T122" fmla="*/ 7539 w 7994"/>
                  <a:gd name="T123" fmla="*/ 1467 h 2884"/>
                  <a:gd name="T124" fmla="*/ 7488 w 7994"/>
                  <a:gd name="T125" fmla="*/ 1518 h 2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94" h="2884">
                    <a:moveTo>
                      <a:pt x="7488" y="1518"/>
                    </a:moveTo>
                    <a:lnTo>
                      <a:pt x="7438" y="1569"/>
                    </a:lnTo>
                    <a:lnTo>
                      <a:pt x="7336" y="1721"/>
                    </a:lnTo>
                    <a:lnTo>
                      <a:pt x="7184" y="1872"/>
                    </a:lnTo>
                    <a:lnTo>
                      <a:pt x="6982" y="2075"/>
                    </a:lnTo>
                    <a:lnTo>
                      <a:pt x="6831" y="2328"/>
                    </a:lnTo>
                    <a:lnTo>
                      <a:pt x="6628" y="2531"/>
                    </a:lnTo>
                    <a:lnTo>
                      <a:pt x="6476" y="2682"/>
                    </a:lnTo>
                    <a:lnTo>
                      <a:pt x="6426" y="2733"/>
                    </a:lnTo>
                    <a:lnTo>
                      <a:pt x="6426" y="2733"/>
                    </a:lnTo>
                    <a:lnTo>
                      <a:pt x="6325" y="2834"/>
                    </a:lnTo>
                    <a:lnTo>
                      <a:pt x="6172" y="2884"/>
                    </a:lnTo>
                    <a:lnTo>
                      <a:pt x="6021" y="2884"/>
                    </a:lnTo>
                    <a:lnTo>
                      <a:pt x="6021" y="2884"/>
                    </a:lnTo>
                    <a:lnTo>
                      <a:pt x="5819" y="2884"/>
                    </a:lnTo>
                    <a:lnTo>
                      <a:pt x="5616" y="2884"/>
                    </a:lnTo>
                    <a:lnTo>
                      <a:pt x="5515" y="2884"/>
                    </a:lnTo>
                    <a:lnTo>
                      <a:pt x="5515" y="2884"/>
                    </a:lnTo>
                    <a:lnTo>
                      <a:pt x="3289" y="2834"/>
                    </a:lnTo>
                    <a:lnTo>
                      <a:pt x="1062" y="2834"/>
                    </a:lnTo>
                    <a:lnTo>
                      <a:pt x="51" y="2783"/>
                    </a:lnTo>
                    <a:lnTo>
                      <a:pt x="51" y="2783"/>
                    </a:lnTo>
                    <a:lnTo>
                      <a:pt x="0" y="2632"/>
                    </a:lnTo>
                    <a:lnTo>
                      <a:pt x="0" y="2277"/>
                    </a:lnTo>
                    <a:lnTo>
                      <a:pt x="51" y="2025"/>
                    </a:lnTo>
                    <a:lnTo>
                      <a:pt x="51" y="2025"/>
                    </a:lnTo>
                    <a:lnTo>
                      <a:pt x="102" y="1973"/>
                    </a:lnTo>
                    <a:lnTo>
                      <a:pt x="203" y="1923"/>
                    </a:lnTo>
                    <a:lnTo>
                      <a:pt x="354" y="1822"/>
                    </a:lnTo>
                    <a:lnTo>
                      <a:pt x="557" y="1721"/>
                    </a:lnTo>
                    <a:lnTo>
                      <a:pt x="759" y="1569"/>
                    </a:lnTo>
                    <a:lnTo>
                      <a:pt x="1012" y="1417"/>
                    </a:lnTo>
                    <a:lnTo>
                      <a:pt x="1265" y="1265"/>
                    </a:lnTo>
                    <a:lnTo>
                      <a:pt x="1568" y="1113"/>
                    </a:lnTo>
                    <a:lnTo>
                      <a:pt x="1822" y="962"/>
                    </a:lnTo>
                    <a:lnTo>
                      <a:pt x="2074" y="810"/>
                    </a:lnTo>
                    <a:lnTo>
                      <a:pt x="2328" y="658"/>
                    </a:lnTo>
                    <a:lnTo>
                      <a:pt x="2580" y="506"/>
                    </a:lnTo>
                    <a:lnTo>
                      <a:pt x="2783" y="405"/>
                    </a:lnTo>
                    <a:lnTo>
                      <a:pt x="2935" y="304"/>
                    </a:lnTo>
                    <a:lnTo>
                      <a:pt x="3086" y="202"/>
                    </a:lnTo>
                    <a:lnTo>
                      <a:pt x="3188" y="152"/>
                    </a:lnTo>
                    <a:lnTo>
                      <a:pt x="3239" y="101"/>
                    </a:lnTo>
                    <a:lnTo>
                      <a:pt x="3239" y="101"/>
                    </a:lnTo>
                    <a:lnTo>
                      <a:pt x="3289" y="51"/>
                    </a:lnTo>
                    <a:lnTo>
                      <a:pt x="3441" y="0"/>
                    </a:lnTo>
                    <a:lnTo>
                      <a:pt x="3643" y="0"/>
                    </a:lnTo>
                    <a:lnTo>
                      <a:pt x="3643" y="0"/>
                    </a:lnTo>
                    <a:lnTo>
                      <a:pt x="4807" y="51"/>
                    </a:lnTo>
                    <a:lnTo>
                      <a:pt x="6831" y="51"/>
                    </a:lnTo>
                    <a:lnTo>
                      <a:pt x="7893" y="51"/>
                    </a:lnTo>
                    <a:lnTo>
                      <a:pt x="7893" y="51"/>
                    </a:lnTo>
                    <a:lnTo>
                      <a:pt x="7893" y="51"/>
                    </a:lnTo>
                    <a:lnTo>
                      <a:pt x="7944" y="152"/>
                    </a:lnTo>
                    <a:lnTo>
                      <a:pt x="7994" y="254"/>
                    </a:lnTo>
                    <a:lnTo>
                      <a:pt x="7994" y="254"/>
                    </a:lnTo>
                    <a:lnTo>
                      <a:pt x="7994" y="456"/>
                    </a:lnTo>
                    <a:lnTo>
                      <a:pt x="7994" y="760"/>
                    </a:lnTo>
                    <a:lnTo>
                      <a:pt x="7944" y="1012"/>
                    </a:lnTo>
                    <a:lnTo>
                      <a:pt x="7944" y="1012"/>
                    </a:lnTo>
                    <a:lnTo>
                      <a:pt x="7741" y="1265"/>
                    </a:lnTo>
                    <a:lnTo>
                      <a:pt x="7539" y="1467"/>
                    </a:lnTo>
                    <a:lnTo>
                      <a:pt x="7488" y="1518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75"/>
              <p:cNvSpPr>
                <a:spLocks/>
              </p:cNvSpPr>
              <p:nvPr/>
            </p:nvSpPr>
            <p:spPr bwMode="auto">
              <a:xfrm>
                <a:off x="3963" y="2366"/>
                <a:ext cx="531" cy="253"/>
              </a:xfrm>
              <a:custGeom>
                <a:avLst/>
                <a:gdLst>
                  <a:gd name="T0" fmla="*/ 3997 w 4250"/>
                  <a:gd name="T1" fmla="*/ 50 h 2024"/>
                  <a:gd name="T2" fmla="*/ 3137 w 4250"/>
                  <a:gd name="T3" fmla="*/ 50 h 2024"/>
                  <a:gd name="T4" fmla="*/ 1872 w 4250"/>
                  <a:gd name="T5" fmla="*/ 50 h 2024"/>
                  <a:gd name="T6" fmla="*/ 1164 w 4250"/>
                  <a:gd name="T7" fmla="*/ 0 h 2024"/>
                  <a:gd name="T8" fmla="*/ 1164 w 4250"/>
                  <a:gd name="T9" fmla="*/ 0 h 2024"/>
                  <a:gd name="T10" fmla="*/ 1063 w 4250"/>
                  <a:gd name="T11" fmla="*/ 0 h 2024"/>
                  <a:gd name="T12" fmla="*/ 911 w 4250"/>
                  <a:gd name="T13" fmla="*/ 50 h 2024"/>
                  <a:gd name="T14" fmla="*/ 760 w 4250"/>
                  <a:gd name="T15" fmla="*/ 101 h 2024"/>
                  <a:gd name="T16" fmla="*/ 760 w 4250"/>
                  <a:gd name="T17" fmla="*/ 101 h 2024"/>
                  <a:gd name="T18" fmla="*/ 0 w 4250"/>
                  <a:gd name="T19" fmla="*/ 556 h 2024"/>
                  <a:gd name="T20" fmla="*/ 3744 w 4250"/>
                  <a:gd name="T21" fmla="*/ 2024 h 2024"/>
                  <a:gd name="T22" fmla="*/ 3846 w 4250"/>
                  <a:gd name="T23" fmla="*/ 1922 h 2024"/>
                  <a:gd name="T24" fmla="*/ 4048 w 4250"/>
                  <a:gd name="T25" fmla="*/ 1720 h 2024"/>
                  <a:gd name="T26" fmla="*/ 4250 w 4250"/>
                  <a:gd name="T27" fmla="*/ 1518 h 2024"/>
                  <a:gd name="T28" fmla="*/ 4250 w 4250"/>
                  <a:gd name="T29" fmla="*/ 1518 h 2024"/>
                  <a:gd name="T30" fmla="*/ 4250 w 4250"/>
                  <a:gd name="T31" fmla="*/ 1467 h 2024"/>
                  <a:gd name="T32" fmla="*/ 4098 w 4250"/>
                  <a:gd name="T33" fmla="*/ 1315 h 2024"/>
                  <a:gd name="T34" fmla="*/ 3947 w 4250"/>
                  <a:gd name="T35" fmla="*/ 1214 h 2024"/>
                  <a:gd name="T36" fmla="*/ 3947 w 4250"/>
                  <a:gd name="T37" fmla="*/ 1214 h 2024"/>
                  <a:gd name="T38" fmla="*/ 3794 w 4250"/>
                  <a:gd name="T39" fmla="*/ 1011 h 2024"/>
                  <a:gd name="T40" fmla="*/ 3693 w 4250"/>
                  <a:gd name="T41" fmla="*/ 607 h 2024"/>
                  <a:gd name="T42" fmla="*/ 3846 w 4250"/>
                  <a:gd name="T43" fmla="*/ 304 h 2024"/>
                  <a:gd name="T44" fmla="*/ 3846 w 4250"/>
                  <a:gd name="T45" fmla="*/ 304 h 2024"/>
                  <a:gd name="T46" fmla="*/ 4098 w 4250"/>
                  <a:gd name="T47" fmla="*/ 203 h 2024"/>
                  <a:gd name="T48" fmla="*/ 4149 w 4250"/>
                  <a:gd name="T49" fmla="*/ 101 h 2024"/>
                  <a:gd name="T50" fmla="*/ 3997 w 4250"/>
                  <a:gd name="T51" fmla="*/ 50 h 2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50" h="2024">
                    <a:moveTo>
                      <a:pt x="3997" y="50"/>
                    </a:moveTo>
                    <a:lnTo>
                      <a:pt x="3137" y="50"/>
                    </a:lnTo>
                    <a:lnTo>
                      <a:pt x="1872" y="5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063" y="0"/>
                    </a:lnTo>
                    <a:lnTo>
                      <a:pt x="911" y="50"/>
                    </a:lnTo>
                    <a:lnTo>
                      <a:pt x="760" y="101"/>
                    </a:lnTo>
                    <a:lnTo>
                      <a:pt x="760" y="101"/>
                    </a:lnTo>
                    <a:lnTo>
                      <a:pt x="0" y="556"/>
                    </a:lnTo>
                    <a:lnTo>
                      <a:pt x="3744" y="2024"/>
                    </a:lnTo>
                    <a:lnTo>
                      <a:pt x="3846" y="1922"/>
                    </a:lnTo>
                    <a:lnTo>
                      <a:pt x="4048" y="1720"/>
                    </a:lnTo>
                    <a:lnTo>
                      <a:pt x="4250" y="1518"/>
                    </a:lnTo>
                    <a:lnTo>
                      <a:pt x="4250" y="1518"/>
                    </a:lnTo>
                    <a:lnTo>
                      <a:pt x="4250" y="1467"/>
                    </a:lnTo>
                    <a:lnTo>
                      <a:pt x="4098" y="1315"/>
                    </a:lnTo>
                    <a:lnTo>
                      <a:pt x="3947" y="1214"/>
                    </a:lnTo>
                    <a:lnTo>
                      <a:pt x="3947" y="1214"/>
                    </a:lnTo>
                    <a:lnTo>
                      <a:pt x="3794" y="1011"/>
                    </a:lnTo>
                    <a:lnTo>
                      <a:pt x="3693" y="607"/>
                    </a:lnTo>
                    <a:lnTo>
                      <a:pt x="3846" y="304"/>
                    </a:lnTo>
                    <a:lnTo>
                      <a:pt x="3846" y="304"/>
                    </a:lnTo>
                    <a:lnTo>
                      <a:pt x="4098" y="203"/>
                    </a:lnTo>
                    <a:lnTo>
                      <a:pt x="4149" y="101"/>
                    </a:lnTo>
                    <a:lnTo>
                      <a:pt x="3997" y="50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76"/>
              <p:cNvSpPr>
                <a:spLocks/>
              </p:cNvSpPr>
              <p:nvPr/>
            </p:nvSpPr>
            <p:spPr bwMode="auto">
              <a:xfrm>
                <a:off x="3969" y="2372"/>
                <a:ext cx="518" cy="240"/>
              </a:xfrm>
              <a:custGeom>
                <a:avLst/>
                <a:gdLst>
                  <a:gd name="T0" fmla="*/ 4148 w 4148"/>
                  <a:gd name="T1" fmla="*/ 1468 h 1924"/>
                  <a:gd name="T2" fmla="*/ 3946 w 4148"/>
                  <a:gd name="T3" fmla="*/ 1620 h 1924"/>
                  <a:gd name="T4" fmla="*/ 3743 w 4148"/>
                  <a:gd name="T5" fmla="*/ 1822 h 1924"/>
                  <a:gd name="T6" fmla="*/ 3693 w 4148"/>
                  <a:gd name="T7" fmla="*/ 1924 h 1924"/>
                  <a:gd name="T8" fmla="*/ 3693 w 4148"/>
                  <a:gd name="T9" fmla="*/ 1924 h 1924"/>
                  <a:gd name="T10" fmla="*/ 0 w 4148"/>
                  <a:gd name="T11" fmla="*/ 506 h 1924"/>
                  <a:gd name="T12" fmla="*/ 709 w 4148"/>
                  <a:gd name="T13" fmla="*/ 101 h 1924"/>
                  <a:gd name="T14" fmla="*/ 860 w 4148"/>
                  <a:gd name="T15" fmla="*/ 0 h 1924"/>
                  <a:gd name="T16" fmla="*/ 1012 w 4148"/>
                  <a:gd name="T17" fmla="*/ 0 h 1924"/>
                  <a:gd name="T18" fmla="*/ 1113 w 4148"/>
                  <a:gd name="T19" fmla="*/ 0 h 1924"/>
                  <a:gd name="T20" fmla="*/ 1113 w 4148"/>
                  <a:gd name="T21" fmla="*/ 0 h 1924"/>
                  <a:gd name="T22" fmla="*/ 1821 w 4148"/>
                  <a:gd name="T23" fmla="*/ 0 h 1924"/>
                  <a:gd name="T24" fmla="*/ 3035 w 4148"/>
                  <a:gd name="T25" fmla="*/ 0 h 1924"/>
                  <a:gd name="T26" fmla="*/ 3896 w 4148"/>
                  <a:gd name="T27" fmla="*/ 0 h 1924"/>
                  <a:gd name="T28" fmla="*/ 3896 w 4148"/>
                  <a:gd name="T29" fmla="*/ 0 h 1924"/>
                  <a:gd name="T30" fmla="*/ 3997 w 4148"/>
                  <a:gd name="T31" fmla="*/ 51 h 1924"/>
                  <a:gd name="T32" fmla="*/ 3946 w 4148"/>
                  <a:gd name="T33" fmla="*/ 203 h 1924"/>
                  <a:gd name="T34" fmla="*/ 3693 w 4148"/>
                  <a:gd name="T35" fmla="*/ 304 h 1924"/>
                  <a:gd name="T36" fmla="*/ 3693 w 4148"/>
                  <a:gd name="T37" fmla="*/ 304 h 1924"/>
                  <a:gd name="T38" fmla="*/ 3541 w 4148"/>
                  <a:gd name="T39" fmla="*/ 405 h 1924"/>
                  <a:gd name="T40" fmla="*/ 3541 w 4148"/>
                  <a:gd name="T41" fmla="*/ 557 h 1924"/>
                  <a:gd name="T42" fmla="*/ 3592 w 4148"/>
                  <a:gd name="T43" fmla="*/ 760 h 1924"/>
                  <a:gd name="T44" fmla="*/ 3693 w 4148"/>
                  <a:gd name="T45" fmla="*/ 961 h 1924"/>
                  <a:gd name="T46" fmla="*/ 3743 w 4148"/>
                  <a:gd name="T47" fmla="*/ 1164 h 1924"/>
                  <a:gd name="T48" fmla="*/ 3845 w 4148"/>
                  <a:gd name="T49" fmla="*/ 1215 h 1924"/>
                  <a:gd name="T50" fmla="*/ 3845 w 4148"/>
                  <a:gd name="T51" fmla="*/ 1215 h 1924"/>
                  <a:gd name="T52" fmla="*/ 3997 w 4148"/>
                  <a:gd name="T53" fmla="*/ 1316 h 1924"/>
                  <a:gd name="T54" fmla="*/ 4148 w 4148"/>
                  <a:gd name="T55" fmla="*/ 1417 h 1924"/>
                  <a:gd name="T56" fmla="*/ 4148 w 4148"/>
                  <a:gd name="T57" fmla="*/ 1468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48" h="1924">
                    <a:moveTo>
                      <a:pt x="4148" y="1468"/>
                    </a:moveTo>
                    <a:lnTo>
                      <a:pt x="3946" y="1620"/>
                    </a:lnTo>
                    <a:lnTo>
                      <a:pt x="3743" y="1822"/>
                    </a:lnTo>
                    <a:lnTo>
                      <a:pt x="3693" y="1924"/>
                    </a:lnTo>
                    <a:lnTo>
                      <a:pt x="3693" y="1924"/>
                    </a:lnTo>
                    <a:lnTo>
                      <a:pt x="0" y="506"/>
                    </a:lnTo>
                    <a:lnTo>
                      <a:pt x="709" y="101"/>
                    </a:lnTo>
                    <a:lnTo>
                      <a:pt x="860" y="0"/>
                    </a:lnTo>
                    <a:lnTo>
                      <a:pt x="1012" y="0"/>
                    </a:lnTo>
                    <a:lnTo>
                      <a:pt x="1113" y="0"/>
                    </a:lnTo>
                    <a:lnTo>
                      <a:pt x="1113" y="0"/>
                    </a:lnTo>
                    <a:lnTo>
                      <a:pt x="1821" y="0"/>
                    </a:lnTo>
                    <a:lnTo>
                      <a:pt x="3035" y="0"/>
                    </a:lnTo>
                    <a:lnTo>
                      <a:pt x="3896" y="0"/>
                    </a:lnTo>
                    <a:lnTo>
                      <a:pt x="3896" y="0"/>
                    </a:lnTo>
                    <a:lnTo>
                      <a:pt x="3997" y="51"/>
                    </a:lnTo>
                    <a:lnTo>
                      <a:pt x="3946" y="203"/>
                    </a:lnTo>
                    <a:lnTo>
                      <a:pt x="3693" y="304"/>
                    </a:lnTo>
                    <a:lnTo>
                      <a:pt x="3693" y="304"/>
                    </a:lnTo>
                    <a:lnTo>
                      <a:pt x="3541" y="405"/>
                    </a:lnTo>
                    <a:lnTo>
                      <a:pt x="3541" y="557"/>
                    </a:lnTo>
                    <a:lnTo>
                      <a:pt x="3592" y="760"/>
                    </a:lnTo>
                    <a:lnTo>
                      <a:pt x="3693" y="961"/>
                    </a:lnTo>
                    <a:lnTo>
                      <a:pt x="3743" y="1164"/>
                    </a:lnTo>
                    <a:lnTo>
                      <a:pt x="3845" y="1215"/>
                    </a:lnTo>
                    <a:lnTo>
                      <a:pt x="3845" y="1215"/>
                    </a:lnTo>
                    <a:lnTo>
                      <a:pt x="3997" y="1316"/>
                    </a:lnTo>
                    <a:lnTo>
                      <a:pt x="4148" y="1417"/>
                    </a:lnTo>
                    <a:lnTo>
                      <a:pt x="4148" y="1468"/>
                    </a:lnTo>
                    <a:close/>
                  </a:path>
                </a:pathLst>
              </a:custGeom>
              <a:solidFill>
                <a:srgbClr val="45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 77"/>
              <p:cNvSpPr>
                <a:spLocks/>
              </p:cNvSpPr>
              <p:nvPr/>
            </p:nvSpPr>
            <p:spPr bwMode="auto">
              <a:xfrm>
                <a:off x="3969" y="2372"/>
                <a:ext cx="512" cy="228"/>
              </a:xfrm>
              <a:custGeom>
                <a:avLst/>
                <a:gdLst>
                  <a:gd name="T0" fmla="*/ 4098 w 4098"/>
                  <a:gd name="T1" fmla="*/ 1468 h 1822"/>
                  <a:gd name="T2" fmla="*/ 3896 w 4098"/>
                  <a:gd name="T3" fmla="*/ 1569 h 1822"/>
                  <a:gd name="T4" fmla="*/ 3743 w 4098"/>
                  <a:gd name="T5" fmla="*/ 1771 h 1822"/>
                  <a:gd name="T6" fmla="*/ 3693 w 4098"/>
                  <a:gd name="T7" fmla="*/ 1822 h 1822"/>
                  <a:gd name="T8" fmla="*/ 3693 w 4098"/>
                  <a:gd name="T9" fmla="*/ 1822 h 1822"/>
                  <a:gd name="T10" fmla="*/ 0 w 4098"/>
                  <a:gd name="T11" fmla="*/ 557 h 1822"/>
                  <a:gd name="T12" fmla="*/ 709 w 4098"/>
                  <a:gd name="T13" fmla="*/ 101 h 1822"/>
                  <a:gd name="T14" fmla="*/ 860 w 4098"/>
                  <a:gd name="T15" fmla="*/ 51 h 1822"/>
                  <a:gd name="T16" fmla="*/ 1012 w 4098"/>
                  <a:gd name="T17" fmla="*/ 0 h 1822"/>
                  <a:gd name="T18" fmla="*/ 1164 w 4098"/>
                  <a:gd name="T19" fmla="*/ 0 h 1822"/>
                  <a:gd name="T20" fmla="*/ 1164 w 4098"/>
                  <a:gd name="T21" fmla="*/ 0 h 1822"/>
                  <a:gd name="T22" fmla="*/ 1821 w 4098"/>
                  <a:gd name="T23" fmla="*/ 51 h 1822"/>
                  <a:gd name="T24" fmla="*/ 2985 w 4098"/>
                  <a:gd name="T25" fmla="*/ 51 h 1822"/>
                  <a:gd name="T26" fmla="*/ 3845 w 4098"/>
                  <a:gd name="T27" fmla="*/ 51 h 1822"/>
                  <a:gd name="T28" fmla="*/ 3845 w 4098"/>
                  <a:gd name="T29" fmla="*/ 51 h 1822"/>
                  <a:gd name="T30" fmla="*/ 3946 w 4098"/>
                  <a:gd name="T31" fmla="*/ 101 h 1822"/>
                  <a:gd name="T32" fmla="*/ 3845 w 4098"/>
                  <a:gd name="T33" fmla="*/ 203 h 1822"/>
                  <a:gd name="T34" fmla="*/ 3592 w 4098"/>
                  <a:gd name="T35" fmla="*/ 304 h 1822"/>
                  <a:gd name="T36" fmla="*/ 3592 w 4098"/>
                  <a:gd name="T37" fmla="*/ 304 h 1822"/>
                  <a:gd name="T38" fmla="*/ 3491 w 4098"/>
                  <a:gd name="T39" fmla="*/ 405 h 1822"/>
                  <a:gd name="T40" fmla="*/ 3440 w 4098"/>
                  <a:gd name="T41" fmla="*/ 608 h 1822"/>
                  <a:gd name="T42" fmla="*/ 3541 w 4098"/>
                  <a:gd name="T43" fmla="*/ 810 h 1822"/>
                  <a:gd name="T44" fmla="*/ 3592 w 4098"/>
                  <a:gd name="T45" fmla="*/ 961 h 1822"/>
                  <a:gd name="T46" fmla="*/ 3693 w 4098"/>
                  <a:gd name="T47" fmla="*/ 1164 h 1822"/>
                  <a:gd name="T48" fmla="*/ 3795 w 4098"/>
                  <a:gd name="T49" fmla="*/ 1215 h 1822"/>
                  <a:gd name="T50" fmla="*/ 3795 w 4098"/>
                  <a:gd name="T51" fmla="*/ 1215 h 1822"/>
                  <a:gd name="T52" fmla="*/ 3946 w 4098"/>
                  <a:gd name="T53" fmla="*/ 1316 h 1822"/>
                  <a:gd name="T54" fmla="*/ 4098 w 4098"/>
                  <a:gd name="T55" fmla="*/ 1417 h 1822"/>
                  <a:gd name="T56" fmla="*/ 4098 w 4098"/>
                  <a:gd name="T57" fmla="*/ 1468 h 1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98" h="1822">
                    <a:moveTo>
                      <a:pt x="4098" y="1468"/>
                    </a:moveTo>
                    <a:lnTo>
                      <a:pt x="3896" y="1569"/>
                    </a:lnTo>
                    <a:lnTo>
                      <a:pt x="3743" y="1771"/>
                    </a:lnTo>
                    <a:lnTo>
                      <a:pt x="3693" y="1822"/>
                    </a:lnTo>
                    <a:lnTo>
                      <a:pt x="3693" y="1822"/>
                    </a:lnTo>
                    <a:lnTo>
                      <a:pt x="0" y="557"/>
                    </a:lnTo>
                    <a:lnTo>
                      <a:pt x="709" y="101"/>
                    </a:lnTo>
                    <a:lnTo>
                      <a:pt x="860" y="51"/>
                    </a:lnTo>
                    <a:lnTo>
                      <a:pt x="1012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821" y="51"/>
                    </a:lnTo>
                    <a:lnTo>
                      <a:pt x="2985" y="51"/>
                    </a:lnTo>
                    <a:lnTo>
                      <a:pt x="3845" y="51"/>
                    </a:lnTo>
                    <a:lnTo>
                      <a:pt x="3845" y="51"/>
                    </a:lnTo>
                    <a:lnTo>
                      <a:pt x="3946" y="101"/>
                    </a:lnTo>
                    <a:lnTo>
                      <a:pt x="3845" y="203"/>
                    </a:lnTo>
                    <a:lnTo>
                      <a:pt x="3592" y="304"/>
                    </a:lnTo>
                    <a:lnTo>
                      <a:pt x="3592" y="304"/>
                    </a:lnTo>
                    <a:lnTo>
                      <a:pt x="3491" y="405"/>
                    </a:lnTo>
                    <a:lnTo>
                      <a:pt x="3440" y="608"/>
                    </a:lnTo>
                    <a:lnTo>
                      <a:pt x="3541" y="810"/>
                    </a:lnTo>
                    <a:lnTo>
                      <a:pt x="3592" y="961"/>
                    </a:lnTo>
                    <a:lnTo>
                      <a:pt x="3693" y="1164"/>
                    </a:lnTo>
                    <a:lnTo>
                      <a:pt x="3795" y="1215"/>
                    </a:lnTo>
                    <a:lnTo>
                      <a:pt x="3795" y="1215"/>
                    </a:lnTo>
                    <a:lnTo>
                      <a:pt x="3946" y="1316"/>
                    </a:lnTo>
                    <a:lnTo>
                      <a:pt x="4098" y="1417"/>
                    </a:lnTo>
                    <a:lnTo>
                      <a:pt x="4098" y="1468"/>
                    </a:lnTo>
                    <a:close/>
                  </a:path>
                </a:pathLst>
              </a:custGeom>
              <a:solidFill>
                <a:srgbClr val="4B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 78"/>
              <p:cNvSpPr>
                <a:spLocks/>
              </p:cNvSpPr>
              <p:nvPr/>
            </p:nvSpPr>
            <p:spPr bwMode="auto">
              <a:xfrm>
                <a:off x="3975" y="2372"/>
                <a:ext cx="500" cy="221"/>
              </a:xfrm>
              <a:custGeom>
                <a:avLst/>
                <a:gdLst>
                  <a:gd name="T0" fmla="*/ 3997 w 3997"/>
                  <a:gd name="T1" fmla="*/ 1468 h 1771"/>
                  <a:gd name="T2" fmla="*/ 3795 w 3997"/>
                  <a:gd name="T3" fmla="*/ 1569 h 1771"/>
                  <a:gd name="T4" fmla="*/ 3643 w 3997"/>
                  <a:gd name="T5" fmla="*/ 1721 h 1771"/>
                  <a:gd name="T6" fmla="*/ 3592 w 3997"/>
                  <a:gd name="T7" fmla="*/ 1771 h 1771"/>
                  <a:gd name="T8" fmla="*/ 3592 w 3997"/>
                  <a:gd name="T9" fmla="*/ 1771 h 1771"/>
                  <a:gd name="T10" fmla="*/ 0 w 3997"/>
                  <a:gd name="T11" fmla="*/ 557 h 1771"/>
                  <a:gd name="T12" fmla="*/ 659 w 3997"/>
                  <a:gd name="T13" fmla="*/ 153 h 1771"/>
                  <a:gd name="T14" fmla="*/ 810 w 3997"/>
                  <a:gd name="T15" fmla="*/ 51 h 1771"/>
                  <a:gd name="T16" fmla="*/ 962 w 3997"/>
                  <a:gd name="T17" fmla="*/ 0 h 1771"/>
                  <a:gd name="T18" fmla="*/ 1114 w 3997"/>
                  <a:gd name="T19" fmla="*/ 0 h 1771"/>
                  <a:gd name="T20" fmla="*/ 1114 w 3997"/>
                  <a:gd name="T21" fmla="*/ 0 h 1771"/>
                  <a:gd name="T22" fmla="*/ 1721 w 3997"/>
                  <a:gd name="T23" fmla="*/ 51 h 1771"/>
                  <a:gd name="T24" fmla="*/ 2884 w 3997"/>
                  <a:gd name="T25" fmla="*/ 51 h 1771"/>
                  <a:gd name="T26" fmla="*/ 3745 w 3997"/>
                  <a:gd name="T27" fmla="*/ 51 h 1771"/>
                  <a:gd name="T28" fmla="*/ 3745 w 3997"/>
                  <a:gd name="T29" fmla="*/ 51 h 1771"/>
                  <a:gd name="T30" fmla="*/ 3846 w 3997"/>
                  <a:gd name="T31" fmla="*/ 101 h 1771"/>
                  <a:gd name="T32" fmla="*/ 3745 w 3997"/>
                  <a:gd name="T33" fmla="*/ 203 h 1771"/>
                  <a:gd name="T34" fmla="*/ 3441 w 3997"/>
                  <a:gd name="T35" fmla="*/ 304 h 1771"/>
                  <a:gd name="T36" fmla="*/ 3441 w 3997"/>
                  <a:gd name="T37" fmla="*/ 304 h 1771"/>
                  <a:gd name="T38" fmla="*/ 3340 w 3997"/>
                  <a:gd name="T39" fmla="*/ 405 h 1771"/>
                  <a:gd name="T40" fmla="*/ 3340 w 3997"/>
                  <a:gd name="T41" fmla="*/ 608 h 1771"/>
                  <a:gd name="T42" fmla="*/ 3390 w 3997"/>
                  <a:gd name="T43" fmla="*/ 810 h 1771"/>
                  <a:gd name="T44" fmla="*/ 3491 w 3997"/>
                  <a:gd name="T45" fmla="*/ 1012 h 1771"/>
                  <a:gd name="T46" fmla="*/ 3592 w 3997"/>
                  <a:gd name="T47" fmla="*/ 1164 h 1771"/>
                  <a:gd name="T48" fmla="*/ 3693 w 3997"/>
                  <a:gd name="T49" fmla="*/ 1215 h 1771"/>
                  <a:gd name="T50" fmla="*/ 3693 w 3997"/>
                  <a:gd name="T51" fmla="*/ 1215 h 1771"/>
                  <a:gd name="T52" fmla="*/ 3846 w 3997"/>
                  <a:gd name="T53" fmla="*/ 1316 h 1771"/>
                  <a:gd name="T54" fmla="*/ 3997 w 3997"/>
                  <a:gd name="T55" fmla="*/ 1417 h 1771"/>
                  <a:gd name="T56" fmla="*/ 3997 w 3997"/>
                  <a:gd name="T57" fmla="*/ 1468 h 1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97" h="1771">
                    <a:moveTo>
                      <a:pt x="3997" y="1468"/>
                    </a:moveTo>
                    <a:lnTo>
                      <a:pt x="3795" y="1569"/>
                    </a:lnTo>
                    <a:lnTo>
                      <a:pt x="3643" y="1721"/>
                    </a:lnTo>
                    <a:lnTo>
                      <a:pt x="3592" y="1771"/>
                    </a:lnTo>
                    <a:lnTo>
                      <a:pt x="3592" y="1771"/>
                    </a:lnTo>
                    <a:lnTo>
                      <a:pt x="0" y="557"/>
                    </a:lnTo>
                    <a:lnTo>
                      <a:pt x="659" y="153"/>
                    </a:lnTo>
                    <a:lnTo>
                      <a:pt x="810" y="51"/>
                    </a:lnTo>
                    <a:lnTo>
                      <a:pt x="962" y="0"/>
                    </a:lnTo>
                    <a:lnTo>
                      <a:pt x="1114" y="0"/>
                    </a:lnTo>
                    <a:lnTo>
                      <a:pt x="1114" y="0"/>
                    </a:lnTo>
                    <a:lnTo>
                      <a:pt x="1721" y="51"/>
                    </a:lnTo>
                    <a:lnTo>
                      <a:pt x="2884" y="51"/>
                    </a:lnTo>
                    <a:lnTo>
                      <a:pt x="3745" y="51"/>
                    </a:lnTo>
                    <a:lnTo>
                      <a:pt x="3745" y="51"/>
                    </a:lnTo>
                    <a:lnTo>
                      <a:pt x="3846" y="101"/>
                    </a:lnTo>
                    <a:lnTo>
                      <a:pt x="3745" y="203"/>
                    </a:lnTo>
                    <a:lnTo>
                      <a:pt x="3441" y="304"/>
                    </a:lnTo>
                    <a:lnTo>
                      <a:pt x="3441" y="304"/>
                    </a:lnTo>
                    <a:lnTo>
                      <a:pt x="3340" y="405"/>
                    </a:lnTo>
                    <a:lnTo>
                      <a:pt x="3340" y="608"/>
                    </a:lnTo>
                    <a:lnTo>
                      <a:pt x="3390" y="810"/>
                    </a:lnTo>
                    <a:lnTo>
                      <a:pt x="3491" y="1012"/>
                    </a:lnTo>
                    <a:lnTo>
                      <a:pt x="3592" y="1164"/>
                    </a:lnTo>
                    <a:lnTo>
                      <a:pt x="3693" y="1215"/>
                    </a:lnTo>
                    <a:lnTo>
                      <a:pt x="3693" y="1215"/>
                    </a:lnTo>
                    <a:lnTo>
                      <a:pt x="3846" y="1316"/>
                    </a:lnTo>
                    <a:lnTo>
                      <a:pt x="3997" y="1417"/>
                    </a:lnTo>
                    <a:lnTo>
                      <a:pt x="3997" y="1468"/>
                    </a:lnTo>
                    <a:close/>
                  </a:path>
                </a:pathLst>
              </a:custGeom>
              <a:solidFill>
                <a:srgbClr val="521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79"/>
              <p:cNvSpPr>
                <a:spLocks/>
              </p:cNvSpPr>
              <p:nvPr/>
            </p:nvSpPr>
            <p:spPr bwMode="auto">
              <a:xfrm>
                <a:off x="3982" y="2378"/>
                <a:ext cx="486" cy="209"/>
              </a:xfrm>
              <a:custGeom>
                <a:avLst/>
                <a:gdLst>
                  <a:gd name="T0" fmla="*/ 3895 w 3895"/>
                  <a:gd name="T1" fmla="*/ 1366 h 1670"/>
                  <a:gd name="T2" fmla="*/ 3743 w 3895"/>
                  <a:gd name="T3" fmla="*/ 1468 h 1670"/>
                  <a:gd name="T4" fmla="*/ 3591 w 3895"/>
                  <a:gd name="T5" fmla="*/ 1619 h 1670"/>
                  <a:gd name="T6" fmla="*/ 3540 w 3895"/>
                  <a:gd name="T7" fmla="*/ 1670 h 1670"/>
                  <a:gd name="T8" fmla="*/ 3540 w 3895"/>
                  <a:gd name="T9" fmla="*/ 1670 h 1670"/>
                  <a:gd name="T10" fmla="*/ 0 w 3895"/>
                  <a:gd name="T11" fmla="*/ 506 h 1670"/>
                  <a:gd name="T12" fmla="*/ 607 w 3895"/>
                  <a:gd name="T13" fmla="*/ 102 h 1670"/>
                  <a:gd name="T14" fmla="*/ 758 w 3895"/>
                  <a:gd name="T15" fmla="*/ 0 h 1670"/>
                  <a:gd name="T16" fmla="*/ 910 w 3895"/>
                  <a:gd name="T17" fmla="*/ 0 h 1670"/>
                  <a:gd name="T18" fmla="*/ 1062 w 3895"/>
                  <a:gd name="T19" fmla="*/ 0 h 1670"/>
                  <a:gd name="T20" fmla="*/ 1062 w 3895"/>
                  <a:gd name="T21" fmla="*/ 0 h 1670"/>
                  <a:gd name="T22" fmla="*/ 1669 w 3895"/>
                  <a:gd name="T23" fmla="*/ 0 h 1670"/>
                  <a:gd name="T24" fmla="*/ 2782 w 3895"/>
                  <a:gd name="T25" fmla="*/ 50 h 1670"/>
                  <a:gd name="T26" fmla="*/ 3591 w 3895"/>
                  <a:gd name="T27" fmla="*/ 50 h 1670"/>
                  <a:gd name="T28" fmla="*/ 3591 w 3895"/>
                  <a:gd name="T29" fmla="*/ 50 h 1670"/>
                  <a:gd name="T30" fmla="*/ 3693 w 3895"/>
                  <a:gd name="T31" fmla="*/ 102 h 1670"/>
                  <a:gd name="T32" fmla="*/ 3591 w 3895"/>
                  <a:gd name="T33" fmla="*/ 152 h 1670"/>
                  <a:gd name="T34" fmla="*/ 3338 w 3895"/>
                  <a:gd name="T35" fmla="*/ 253 h 1670"/>
                  <a:gd name="T36" fmla="*/ 3338 w 3895"/>
                  <a:gd name="T37" fmla="*/ 253 h 1670"/>
                  <a:gd name="T38" fmla="*/ 3237 w 3895"/>
                  <a:gd name="T39" fmla="*/ 354 h 1670"/>
                  <a:gd name="T40" fmla="*/ 3187 w 3895"/>
                  <a:gd name="T41" fmla="*/ 506 h 1670"/>
                  <a:gd name="T42" fmla="*/ 3237 w 3895"/>
                  <a:gd name="T43" fmla="*/ 658 h 1670"/>
                  <a:gd name="T44" fmla="*/ 3338 w 3895"/>
                  <a:gd name="T45" fmla="*/ 860 h 1670"/>
                  <a:gd name="T46" fmla="*/ 3439 w 3895"/>
                  <a:gd name="T47" fmla="*/ 1012 h 1670"/>
                  <a:gd name="T48" fmla="*/ 3490 w 3895"/>
                  <a:gd name="T49" fmla="*/ 1113 h 1670"/>
                  <a:gd name="T50" fmla="*/ 3591 w 3895"/>
                  <a:gd name="T51" fmla="*/ 1164 h 1670"/>
                  <a:gd name="T52" fmla="*/ 3591 w 3895"/>
                  <a:gd name="T53" fmla="*/ 1164 h 1670"/>
                  <a:gd name="T54" fmla="*/ 3743 w 3895"/>
                  <a:gd name="T55" fmla="*/ 1265 h 1670"/>
                  <a:gd name="T56" fmla="*/ 3895 w 3895"/>
                  <a:gd name="T57" fmla="*/ 1315 h 1670"/>
                  <a:gd name="T58" fmla="*/ 3895 w 3895"/>
                  <a:gd name="T59" fmla="*/ 1366 h 1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95" h="1670">
                    <a:moveTo>
                      <a:pt x="3895" y="1366"/>
                    </a:moveTo>
                    <a:lnTo>
                      <a:pt x="3743" y="1468"/>
                    </a:lnTo>
                    <a:lnTo>
                      <a:pt x="3591" y="1619"/>
                    </a:lnTo>
                    <a:lnTo>
                      <a:pt x="3540" y="1670"/>
                    </a:lnTo>
                    <a:lnTo>
                      <a:pt x="3540" y="1670"/>
                    </a:lnTo>
                    <a:lnTo>
                      <a:pt x="0" y="506"/>
                    </a:lnTo>
                    <a:lnTo>
                      <a:pt x="607" y="102"/>
                    </a:lnTo>
                    <a:lnTo>
                      <a:pt x="758" y="0"/>
                    </a:lnTo>
                    <a:lnTo>
                      <a:pt x="910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669" y="0"/>
                    </a:lnTo>
                    <a:lnTo>
                      <a:pt x="2782" y="50"/>
                    </a:lnTo>
                    <a:lnTo>
                      <a:pt x="3591" y="50"/>
                    </a:lnTo>
                    <a:lnTo>
                      <a:pt x="3591" y="50"/>
                    </a:lnTo>
                    <a:lnTo>
                      <a:pt x="3693" y="102"/>
                    </a:lnTo>
                    <a:lnTo>
                      <a:pt x="3591" y="152"/>
                    </a:lnTo>
                    <a:lnTo>
                      <a:pt x="3338" y="253"/>
                    </a:lnTo>
                    <a:lnTo>
                      <a:pt x="3338" y="253"/>
                    </a:lnTo>
                    <a:lnTo>
                      <a:pt x="3237" y="354"/>
                    </a:lnTo>
                    <a:lnTo>
                      <a:pt x="3187" y="506"/>
                    </a:lnTo>
                    <a:lnTo>
                      <a:pt x="3237" y="658"/>
                    </a:lnTo>
                    <a:lnTo>
                      <a:pt x="3338" y="860"/>
                    </a:lnTo>
                    <a:lnTo>
                      <a:pt x="3439" y="1012"/>
                    </a:lnTo>
                    <a:lnTo>
                      <a:pt x="3490" y="1113"/>
                    </a:lnTo>
                    <a:lnTo>
                      <a:pt x="3591" y="1164"/>
                    </a:lnTo>
                    <a:lnTo>
                      <a:pt x="3591" y="1164"/>
                    </a:lnTo>
                    <a:lnTo>
                      <a:pt x="3743" y="1265"/>
                    </a:lnTo>
                    <a:lnTo>
                      <a:pt x="3895" y="1315"/>
                    </a:lnTo>
                    <a:lnTo>
                      <a:pt x="3895" y="1366"/>
                    </a:lnTo>
                    <a:close/>
                  </a:path>
                </a:pathLst>
              </a:custGeom>
              <a:solidFill>
                <a:srgbClr val="58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80"/>
              <p:cNvSpPr>
                <a:spLocks/>
              </p:cNvSpPr>
              <p:nvPr/>
            </p:nvSpPr>
            <p:spPr bwMode="auto">
              <a:xfrm>
                <a:off x="3982" y="2378"/>
                <a:ext cx="480" cy="203"/>
              </a:xfrm>
              <a:custGeom>
                <a:avLst/>
                <a:gdLst>
                  <a:gd name="T0" fmla="*/ 3540 w 3844"/>
                  <a:gd name="T1" fmla="*/ 50 h 1619"/>
                  <a:gd name="T2" fmla="*/ 2731 w 3844"/>
                  <a:gd name="T3" fmla="*/ 50 h 1619"/>
                  <a:gd name="T4" fmla="*/ 1669 w 3844"/>
                  <a:gd name="T5" fmla="*/ 50 h 1619"/>
                  <a:gd name="T6" fmla="*/ 1062 w 3844"/>
                  <a:gd name="T7" fmla="*/ 0 h 1619"/>
                  <a:gd name="T8" fmla="*/ 1062 w 3844"/>
                  <a:gd name="T9" fmla="*/ 0 h 1619"/>
                  <a:gd name="T10" fmla="*/ 910 w 3844"/>
                  <a:gd name="T11" fmla="*/ 0 h 1619"/>
                  <a:gd name="T12" fmla="*/ 758 w 3844"/>
                  <a:gd name="T13" fmla="*/ 50 h 1619"/>
                  <a:gd name="T14" fmla="*/ 607 w 3844"/>
                  <a:gd name="T15" fmla="*/ 102 h 1619"/>
                  <a:gd name="T16" fmla="*/ 607 w 3844"/>
                  <a:gd name="T17" fmla="*/ 102 h 1619"/>
                  <a:gd name="T18" fmla="*/ 0 w 3844"/>
                  <a:gd name="T19" fmla="*/ 506 h 1619"/>
                  <a:gd name="T20" fmla="*/ 3540 w 3844"/>
                  <a:gd name="T21" fmla="*/ 1619 h 1619"/>
                  <a:gd name="T22" fmla="*/ 3591 w 3844"/>
                  <a:gd name="T23" fmla="*/ 1569 h 1619"/>
                  <a:gd name="T24" fmla="*/ 3693 w 3844"/>
                  <a:gd name="T25" fmla="*/ 1468 h 1619"/>
                  <a:gd name="T26" fmla="*/ 3844 w 3844"/>
                  <a:gd name="T27" fmla="*/ 1366 h 1619"/>
                  <a:gd name="T28" fmla="*/ 3844 w 3844"/>
                  <a:gd name="T29" fmla="*/ 1366 h 1619"/>
                  <a:gd name="T30" fmla="*/ 3844 w 3844"/>
                  <a:gd name="T31" fmla="*/ 1315 h 1619"/>
                  <a:gd name="T32" fmla="*/ 3693 w 3844"/>
                  <a:gd name="T33" fmla="*/ 1265 h 1619"/>
                  <a:gd name="T34" fmla="*/ 3540 w 3844"/>
                  <a:gd name="T35" fmla="*/ 1214 h 1619"/>
                  <a:gd name="T36" fmla="*/ 3540 w 3844"/>
                  <a:gd name="T37" fmla="*/ 1214 h 1619"/>
                  <a:gd name="T38" fmla="*/ 3439 w 3844"/>
                  <a:gd name="T39" fmla="*/ 1113 h 1619"/>
                  <a:gd name="T40" fmla="*/ 3288 w 3844"/>
                  <a:gd name="T41" fmla="*/ 910 h 1619"/>
                  <a:gd name="T42" fmla="*/ 3135 w 3844"/>
                  <a:gd name="T43" fmla="*/ 658 h 1619"/>
                  <a:gd name="T44" fmla="*/ 3085 w 3844"/>
                  <a:gd name="T45" fmla="*/ 405 h 1619"/>
                  <a:gd name="T46" fmla="*/ 3237 w 3844"/>
                  <a:gd name="T47" fmla="*/ 253 h 1619"/>
                  <a:gd name="T48" fmla="*/ 3237 w 3844"/>
                  <a:gd name="T49" fmla="*/ 253 h 1619"/>
                  <a:gd name="T50" fmla="*/ 3490 w 3844"/>
                  <a:gd name="T51" fmla="*/ 152 h 1619"/>
                  <a:gd name="T52" fmla="*/ 3641 w 3844"/>
                  <a:gd name="T53" fmla="*/ 102 h 1619"/>
                  <a:gd name="T54" fmla="*/ 3540 w 3844"/>
                  <a:gd name="T55" fmla="*/ 50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44" h="1619">
                    <a:moveTo>
                      <a:pt x="3540" y="50"/>
                    </a:moveTo>
                    <a:lnTo>
                      <a:pt x="2731" y="50"/>
                    </a:lnTo>
                    <a:lnTo>
                      <a:pt x="1669" y="5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910" y="0"/>
                    </a:lnTo>
                    <a:lnTo>
                      <a:pt x="758" y="50"/>
                    </a:lnTo>
                    <a:lnTo>
                      <a:pt x="607" y="102"/>
                    </a:lnTo>
                    <a:lnTo>
                      <a:pt x="607" y="102"/>
                    </a:lnTo>
                    <a:lnTo>
                      <a:pt x="0" y="506"/>
                    </a:lnTo>
                    <a:lnTo>
                      <a:pt x="3540" y="1619"/>
                    </a:lnTo>
                    <a:lnTo>
                      <a:pt x="3591" y="1569"/>
                    </a:lnTo>
                    <a:lnTo>
                      <a:pt x="3693" y="1468"/>
                    </a:lnTo>
                    <a:lnTo>
                      <a:pt x="3844" y="1366"/>
                    </a:lnTo>
                    <a:lnTo>
                      <a:pt x="3844" y="1366"/>
                    </a:lnTo>
                    <a:lnTo>
                      <a:pt x="3844" y="1315"/>
                    </a:lnTo>
                    <a:lnTo>
                      <a:pt x="3693" y="1265"/>
                    </a:lnTo>
                    <a:lnTo>
                      <a:pt x="3540" y="1214"/>
                    </a:lnTo>
                    <a:lnTo>
                      <a:pt x="3540" y="1214"/>
                    </a:lnTo>
                    <a:lnTo>
                      <a:pt x="3439" y="1113"/>
                    </a:lnTo>
                    <a:lnTo>
                      <a:pt x="3288" y="910"/>
                    </a:lnTo>
                    <a:lnTo>
                      <a:pt x="3135" y="658"/>
                    </a:lnTo>
                    <a:lnTo>
                      <a:pt x="3085" y="405"/>
                    </a:lnTo>
                    <a:lnTo>
                      <a:pt x="3237" y="253"/>
                    </a:lnTo>
                    <a:lnTo>
                      <a:pt x="3237" y="253"/>
                    </a:lnTo>
                    <a:lnTo>
                      <a:pt x="3490" y="152"/>
                    </a:lnTo>
                    <a:lnTo>
                      <a:pt x="3641" y="102"/>
                    </a:lnTo>
                    <a:lnTo>
                      <a:pt x="3540" y="50"/>
                    </a:lnTo>
                    <a:close/>
                  </a:path>
                </a:pathLst>
              </a:custGeom>
              <a:solidFill>
                <a:srgbClr val="5E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81"/>
              <p:cNvSpPr>
                <a:spLocks/>
              </p:cNvSpPr>
              <p:nvPr/>
            </p:nvSpPr>
            <p:spPr bwMode="auto">
              <a:xfrm>
                <a:off x="3501" y="2423"/>
                <a:ext cx="936" cy="765"/>
              </a:xfrm>
              <a:custGeom>
                <a:avLst/>
                <a:gdLst>
                  <a:gd name="T0" fmla="*/ 911 w 7487"/>
                  <a:gd name="T1" fmla="*/ 0 h 6124"/>
                  <a:gd name="T2" fmla="*/ 1366 w 7487"/>
                  <a:gd name="T3" fmla="*/ 0 h 6124"/>
                  <a:gd name="T4" fmla="*/ 1973 w 7487"/>
                  <a:gd name="T5" fmla="*/ 51 h 6124"/>
                  <a:gd name="T6" fmla="*/ 2631 w 7487"/>
                  <a:gd name="T7" fmla="*/ 51 h 6124"/>
                  <a:gd name="T8" fmla="*/ 2631 w 7487"/>
                  <a:gd name="T9" fmla="*/ 51 h 6124"/>
                  <a:gd name="T10" fmla="*/ 3947 w 7487"/>
                  <a:gd name="T11" fmla="*/ 51 h 6124"/>
                  <a:gd name="T12" fmla="*/ 5818 w 7487"/>
                  <a:gd name="T13" fmla="*/ 101 h 6124"/>
                  <a:gd name="T14" fmla="*/ 6981 w 7487"/>
                  <a:gd name="T15" fmla="*/ 152 h 6124"/>
                  <a:gd name="T16" fmla="*/ 6981 w 7487"/>
                  <a:gd name="T17" fmla="*/ 152 h 6124"/>
                  <a:gd name="T18" fmla="*/ 7184 w 7487"/>
                  <a:gd name="T19" fmla="*/ 304 h 6124"/>
                  <a:gd name="T20" fmla="*/ 7386 w 7487"/>
                  <a:gd name="T21" fmla="*/ 709 h 6124"/>
                  <a:gd name="T22" fmla="*/ 7487 w 7487"/>
                  <a:gd name="T23" fmla="*/ 1569 h 6124"/>
                  <a:gd name="T24" fmla="*/ 7487 w 7487"/>
                  <a:gd name="T25" fmla="*/ 1569 h 6124"/>
                  <a:gd name="T26" fmla="*/ 7487 w 7487"/>
                  <a:gd name="T27" fmla="*/ 2632 h 6124"/>
                  <a:gd name="T28" fmla="*/ 7487 w 7487"/>
                  <a:gd name="T29" fmla="*/ 4606 h 6124"/>
                  <a:gd name="T30" fmla="*/ 7487 w 7487"/>
                  <a:gd name="T31" fmla="*/ 5719 h 6124"/>
                  <a:gd name="T32" fmla="*/ 7487 w 7487"/>
                  <a:gd name="T33" fmla="*/ 5719 h 6124"/>
                  <a:gd name="T34" fmla="*/ 7437 w 7487"/>
                  <a:gd name="T35" fmla="*/ 5922 h 6124"/>
                  <a:gd name="T36" fmla="*/ 7285 w 7487"/>
                  <a:gd name="T37" fmla="*/ 6074 h 6124"/>
                  <a:gd name="T38" fmla="*/ 7033 w 7487"/>
                  <a:gd name="T39" fmla="*/ 6124 h 6124"/>
                  <a:gd name="T40" fmla="*/ 7033 w 7487"/>
                  <a:gd name="T41" fmla="*/ 6124 h 6124"/>
                  <a:gd name="T42" fmla="*/ 5362 w 7487"/>
                  <a:gd name="T43" fmla="*/ 6023 h 6124"/>
                  <a:gd name="T44" fmla="*/ 2479 w 7487"/>
                  <a:gd name="T45" fmla="*/ 5871 h 6124"/>
                  <a:gd name="T46" fmla="*/ 759 w 7487"/>
                  <a:gd name="T47" fmla="*/ 5770 h 6124"/>
                  <a:gd name="T48" fmla="*/ 759 w 7487"/>
                  <a:gd name="T49" fmla="*/ 5770 h 6124"/>
                  <a:gd name="T50" fmla="*/ 506 w 7487"/>
                  <a:gd name="T51" fmla="*/ 5719 h 6124"/>
                  <a:gd name="T52" fmla="*/ 354 w 7487"/>
                  <a:gd name="T53" fmla="*/ 5517 h 6124"/>
                  <a:gd name="T54" fmla="*/ 304 w 7487"/>
                  <a:gd name="T55" fmla="*/ 4960 h 6124"/>
                  <a:gd name="T56" fmla="*/ 304 w 7487"/>
                  <a:gd name="T57" fmla="*/ 4960 h 6124"/>
                  <a:gd name="T58" fmla="*/ 151 w 7487"/>
                  <a:gd name="T59" fmla="*/ 3644 h 6124"/>
                  <a:gd name="T60" fmla="*/ 50 w 7487"/>
                  <a:gd name="T61" fmla="*/ 1771 h 6124"/>
                  <a:gd name="T62" fmla="*/ 0 w 7487"/>
                  <a:gd name="T63" fmla="*/ 506 h 6124"/>
                  <a:gd name="T64" fmla="*/ 0 w 7487"/>
                  <a:gd name="T65" fmla="*/ 506 h 6124"/>
                  <a:gd name="T66" fmla="*/ 253 w 7487"/>
                  <a:gd name="T67" fmla="*/ 152 h 6124"/>
                  <a:gd name="T68" fmla="*/ 657 w 7487"/>
                  <a:gd name="T69" fmla="*/ 51 h 6124"/>
                  <a:gd name="T70" fmla="*/ 911 w 7487"/>
                  <a:gd name="T71" fmla="*/ 0 h 6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87" h="6124">
                    <a:moveTo>
                      <a:pt x="911" y="0"/>
                    </a:moveTo>
                    <a:lnTo>
                      <a:pt x="1366" y="0"/>
                    </a:lnTo>
                    <a:lnTo>
                      <a:pt x="1973" y="51"/>
                    </a:lnTo>
                    <a:lnTo>
                      <a:pt x="2631" y="51"/>
                    </a:lnTo>
                    <a:lnTo>
                      <a:pt x="2631" y="51"/>
                    </a:lnTo>
                    <a:lnTo>
                      <a:pt x="3947" y="51"/>
                    </a:lnTo>
                    <a:lnTo>
                      <a:pt x="5818" y="101"/>
                    </a:lnTo>
                    <a:lnTo>
                      <a:pt x="6981" y="152"/>
                    </a:lnTo>
                    <a:lnTo>
                      <a:pt x="6981" y="152"/>
                    </a:lnTo>
                    <a:lnTo>
                      <a:pt x="7184" y="304"/>
                    </a:lnTo>
                    <a:lnTo>
                      <a:pt x="7386" y="709"/>
                    </a:lnTo>
                    <a:lnTo>
                      <a:pt x="7487" y="1569"/>
                    </a:lnTo>
                    <a:lnTo>
                      <a:pt x="7487" y="1569"/>
                    </a:lnTo>
                    <a:lnTo>
                      <a:pt x="7487" y="2632"/>
                    </a:lnTo>
                    <a:lnTo>
                      <a:pt x="7487" y="4606"/>
                    </a:lnTo>
                    <a:lnTo>
                      <a:pt x="7487" y="5719"/>
                    </a:lnTo>
                    <a:lnTo>
                      <a:pt x="7487" y="5719"/>
                    </a:lnTo>
                    <a:lnTo>
                      <a:pt x="7437" y="5922"/>
                    </a:lnTo>
                    <a:lnTo>
                      <a:pt x="7285" y="6074"/>
                    </a:lnTo>
                    <a:lnTo>
                      <a:pt x="7033" y="6124"/>
                    </a:lnTo>
                    <a:lnTo>
                      <a:pt x="7033" y="6124"/>
                    </a:lnTo>
                    <a:lnTo>
                      <a:pt x="5362" y="6023"/>
                    </a:lnTo>
                    <a:lnTo>
                      <a:pt x="2479" y="5871"/>
                    </a:lnTo>
                    <a:lnTo>
                      <a:pt x="759" y="5770"/>
                    </a:lnTo>
                    <a:lnTo>
                      <a:pt x="759" y="5770"/>
                    </a:lnTo>
                    <a:lnTo>
                      <a:pt x="506" y="5719"/>
                    </a:lnTo>
                    <a:lnTo>
                      <a:pt x="354" y="5517"/>
                    </a:lnTo>
                    <a:lnTo>
                      <a:pt x="304" y="4960"/>
                    </a:lnTo>
                    <a:lnTo>
                      <a:pt x="304" y="4960"/>
                    </a:lnTo>
                    <a:lnTo>
                      <a:pt x="151" y="3644"/>
                    </a:lnTo>
                    <a:lnTo>
                      <a:pt x="50" y="1771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253" y="152"/>
                    </a:lnTo>
                    <a:lnTo>
                      <a:pt x="657" y="51"/>
                    </a:lnTo>
                    <a:lnTo>
                      <a:pt x="911" y="0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82"/>
              <p:cNvSpPr>
                <a:spLocks/>
              </p:cNvSpPr>
              <p:nvPr/>
            </p:nvSpPr>
            <p:spPr bwMode="auto">
              <a:xfrm>
                <a:off x="3526" y="2429"/>
                <a:ext cx="816" cy="38"/>
              </a:xfrm>
              <a:custGeom>
                <a:avLst/>
                <a:gdLst>
                  <a:gd name="T0" fmla="*/ 0 w 6526"/>
                  <a:gd name="T1" fmla="*/ 304 h 304"/>
                  <a:gd name="T2" fmla="*/ 151 w 6526"/>
                  <a:gd name="T3" fmla="*/ 152 h 304"/>
                  <a:gd name="T4" fmla="*/ 404 w 6526"/>
                  <a:gd name="T5" fmla="*/ 50 h 304"/>
                  <a:gd name="T6" fmla="*/ 758 w 6526"/>
                  <a:gd name="T7" fmla="*/ 0 h 304"/>
                  <a:gd name="T8" fmla="*/ 758 w 6526"/>
                  <a:gd name="T9" fmla="*/ 0 h 304"/>
                  <a:gd name="T10" fmla="*/ 2073 w 6526"/>
                  <a:gd name="T11" fmla="*/ 50 h 304"/>
                  <a:gd name="T12" fmla="*/ 4553 w 6526"/>
                  <a:gd name="T13" fmla="*/ 50 h 304"/>
                  <a:gd name="T14" fmla="*/ 6171 w 6526"/>
                  <a:gd name="T15" fmla="*/ 101 h 304"/>
                  <a:gd name="T16" fmla="*/ 6171 w 6526"/>
                  <a:gd name="T17" fmla="*/ 101 h 304"/>
                  <a:gd name="T18" fmla="*/ 6475 w 6526"/>
                  <a:gd name="T19" fmla="*/ 203 h 304"/>
                  <a:gd name="T20" fmla="*/ 6526 w 6526"/>
                  <a:gd name="T21" fmla="*/ 253 h 304"/>
                  <a:gd name="T22" fmla="*/ 6374 w 6526"/>
                  <a:gd name="T23" fmla="*/ 304 h 304"/>
                  <a:gd name="T24" fmla="*/ 6374 w 6526"/>
                  <a:gd name="T25" fmla="*/ 304 h 304"/>
                  <a:gd name="T26" fmla="*/ 2529 w 6526"/>
                  <a:gd name="T27" fmla="*/ 203 h 304"/>
                  <a:gd name="T28" fmla="*/ 657 w 6526"/>
                  <a:gd name="T29" fmla="*/ 203 h 304"/>
                  <a:gd name="T30" fmla="*/ 50 w 6526"/>
                  <a:gd name="T31" fmla="*/ 253 h 304"/>
                  <a:gd name="T32" fmla="*/ 0 w 6526"/>
                  <a:gd name="T33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26" h="304">
                    <a:moveTo>
                      <a:pt x="0" y="304"/>
                    </a:moveTo>
                    <a:lnTo>
                      <a:pt x="151" y="152"/>
                    </a:lnTo>
                    <a:lnTo>
                      <a:pt x="404" y="50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2073" y="50"/>
                    </a:lnTo>
                    <a:lnTo>
                      <a:pt x="4553" y="50"/>
                    </a:lnTo>
                    <a:lnTo>
                      <a:pt x="6171" y="101"/>
                    </a:lnTo>
                    <a:lnTo>
                      <a:pt x="6171" y="101"/>
                    </a:lnTo>
                    <a:lnTo>
                      <a:pt x="6475" y="203"/>
                    </a:lnTo>
                    <a:lnTo>
                      <a:pt x="6526" y="253"/>
                    </a:lnTo>
                    <a:lnTo>
                      <a:pt x="6374" y="304"/>
                    </a:lnTo>
                    <a:lnTo>
                      <a:pt x="6374" y="304"/>
                    </a:lnTo>
                    <a:lnTo>
                      <a:pt x="2529" y="203"/>
                    </a:lnTo>
                    <a:lnTo>
                      <a:pt x="657" y="203"/>
                    </a:lnTo>
                    <a:lnTo>
                      <a:pt x="50" y="253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83"/>
              <p:cNvSpPr>
                <a:spLocks/>
              </p:cNvSpPr>
              <p:nvPr/>
            </p:nvSpPr>
            <p:spPr bwMode="auto">
              <a:xfrm>
                <a:off x="3539" y="2429"/>
                <a:ext cx="803" cy="38"/>
              </a:xfrm>
              <a:custGeom>
                <a:avLst/>
                <a:gdLst>
                  <a:gd name="T0" fmla="*/ 0 w 6425"/>
                  <a:gd name="T1" fmla="*/ 253 h 304"/>
                  <a:gd name="T2" fmla="*/ 101 w 6425"/>
                  <a:gd name="T3" fmla="*/ 101 h 304"/>
                  <a:gd name="T4" fmla="*/ 353 w 6425"/>
                  <a:gd name="T5" fmla="*/ 50 h 304"/>
                  <a:gd name="T6" fmla="*/ 657 w 6425"/>
                  <a:gd name="T7" fmla="*/ 0 h 304"/>
                  <a:gd name="T8" fmla="*/ 657 w 6425"/>
                  <a:gd name="T9" fmla="*/ 0 h 304"/>
                  <a:gd name="T10" fmla="*/ 1972 w 6425"/>
                  <a:gd name="T11" fmla="*/ 50 h 304"/>
                  <a:gd name="T12" fmla="*/ 4452 w 6425"/>
                  <a:gd name="T13" fmla="*/ 50 h 304"/>
                  <a:gd name="T14" fmla="*/ 6070 w 6425"/>
                  <a:gd name="T15" fmla="*/ 101 h 304"/>
                  <a:gd name="T16" fmla="*/ 6070 w 6425"/>
                  <a:gd name="T17" fmla="*/ 101 h 304"/>
                  <a:gd name="T18" fmla="*/ 6374 w 6425"/>
                  <a:gd name="T19" fmla="*/ 152 h 304"/>
                  <a:gd name="T20" fmla="*/ 6425 w 6425"/>
                  <a:gd name="T21" fmla="*/ 253 h 304"/>
                  <a:gd name="T22" fmla="*/ 6223 w 6425"/>
                  <a:gd name="T23" fmla="*/ 304 h 304"/>
                  <a:gd name="T24" fmla="*/ 6223 w 6425"/>
                  <a:gd name="T25" fmla="*/ 304 h 304"/>
                  <a:gd name="T26" fmla="*/ 2125 w 6425"/>
                  <a:gd name="T27" fmla="*/ 203 h 304"/>
                  <a:gd name="T28" fmla="*/ 353 w 6425"/>
                  <a:gd name="T29" fmla="*/ 203 h 304"/>
                  <a:gd name="T30" fmla="*/ 0 w 6425"/>
                  <a:gd name="T31" fmla="*/ 2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5" h="304">
                    <a:moveTo>
                      <a:pt x="0" y="253"/>
                    </a:moveTo>
                    <a:lnTo>
                      <a:pt x="101" y="101"/>
                    </a:lnTo>
                    <a:lnTo>
                      <a:pt x="353" y="5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1972" y="50"/>
                    </a:lnTo>
                    <a:lnTo>
                      <a:pt x="4452" y="50"/>
                    </a:lnTo>
                    <a:lnTo>
                      <a:pt x="6070" y="101"/>
                    </a:lnTo>
                    <a:lnTo>
                      <a:pt x="6070" y="101"/>
                    </a:lnTo>
                    <a:lnTo>
                      <a:pt x="6374" y="152"/>
                    </a:lnTo>
                    <a:lnTo>
                      <a:pt x="6425" y="253"/>
                    </a:lnTo>
                    <a:lnTo>
                      <a:pt x="6223" y="304"/>
                    </a:lnTo>
                    <a:lnTo>
                      <a:pt x="6223" y="304"/>
                    </a:lnTo>
                    <a:lnTo>
                      <a:pt x="2125" y="203"/>
                    </a:lnTo>
                    <a:lnTo>
                      <a:pt x="353" y="203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4C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84"/>
              <p:cNvSpPr>
                <a:spLocks/>
              </p:cNvSpPr>
              <p:nvPr/>
            </p:nvSpPr>
            <p:spPr bwMode="auto">
              <a:xfrm>
                <a:off x="3545" y="2429"/>
                <a:ext cx="791" cy="31"/>
              </a:xfrm>
              <a:custGeom>
                <a:avLst/>
                <a:gdLst>
                  <a:gd name="T0" fmla="*/ 0 w 6324"/>
                  <a:gd name="T1" fmla="*/ 203 h 253"/>
                  <a:gd name="T2" fmla="*/ 101 w 6324"/>
                  <a:gd name="T3" fmla="*/ 101 h 253"/>
                  <a:gd name="T4" fmla="*/ 303 w 6324"/>
                  <a:gd name="T5" fmla="*/ 50 h 253"/>
                  <a:gd name="T6" fmla="*/ 607 w 6324"/>
                  <a:gd name="T7" fmla="*/ 0 h 253"/>
                  <a:gd name="T8" fmla="*/ 607 w 6324"/>
                  <a:gd name="T9" fmla="*/ 0 h 253"/>
                  <a:gd name="T10" fmla="*/ 1922 w 6324"/>
                  <a:gd name="T11" fmla="*/ 50 h 253"/>
                  <a:gd name="T12" fmla="*/ 4402 w 6324"/>
                  <a:gd name="T13" fmla="*/ 50 h 253"/>
                  <a:gd name="T14" fmla="*/ 6020 w 6324"/>
                  <a:gd name="T15" fmla="*/ 101 h 253"/>
                  <a:gd name="T16" fmla="*/ 6020 w 6324"/>
                  <a:gd name="T17" fmla="*/ 101 h 253"/>
                  <a:gd name="T18" fmla="*/ 6324 w 6324"/>
                  <a:gd name="T19" fmla="*/ 152 h 253"/>
                  <a:gd name="T20" fmla="*/ 6324 w 6324"/>
                  <a:gd name="T21" fmla="*/ 253 h 253"/>
                  <a:gd name="T22" fmla="*/ 6173 w 6324"/>
                  <a:gd name="T23" fmla="*/ 253 h 253"/>
                  <a:gd name="T24" fmla="*/ 6173 w 6324"/>
                  <a:gd name="T25" fmla="*/ 253 h 253"/>
                  <a:gd name="T26" fmla="*/ 2530 w 6324"/>
                  <a:gd name="T27" fmla="*/ 152 h 253"/>
                  <a:gd name="T28" fmla="*/ 557 w 6324"/>
                  <a:gd name="T29" fmla="*/ 203 h 253"/>
                  <a:gd name="T30" fmla="*/ 0 w 6324"/>
                  <a:gd name="T31" fmla="*/ 20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24" h="253">
                    <a:moveTo>
                      <a:pt x="0" y="203"/>
                    </a:moveTo>
                    <a:lnTo>
                      <a:pt x="101" y="101"/>
                    </a:lnTo>
                    <a:lnTo>
                      <a:pt x="303" y="50"/>
                    </a:lnTo>
                    <a:lnTo>
                      <a:pt x="607" y="0"/>
                    </a:lnTo>
                    <a:lnTo>
                      <a:pt x="607" y="0"/>
                    </a:lnTo>
                    <a:lnTo>
                      <a:pt x="1922" y="50"/>
                    </a:lnTo>
                    <a:lnTo>
                      <a:pt x="4402" y="50"/>
                    </a:lnTo>
                    <a:lnTo>
                      <a:pt x="6020" y="101"/>
                    </a:lnTo>
                    <a:lnTo>
                      <a:pt x="6020" y="101"/>
                    </a:lnTo>
                    <a:lnTo>
                      <a:pt x="6324" y="152"/>
                    </a:lnTo>
                    <a:lnTo>
                      <a:pt x="6324" y="253"/>
                    </a:lnTo>
                    <a:lnTo>
                      <a:pt x="6173" y="253"/>
                    </a:lnTo>
                    <a:lnTo>
                      <a:pt x="6173" y="253"/>
                    </a:lnTo>
                    <a:lnTo>
                      <a:pt x="2530" y="152"/>
                    </a:lnTo>
                    <a:lnTo>
                      <a:pt x="557" y="203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59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85"/>
              <p:cNvSpPr>
                <a:spLocks/>
              </p:cNvSpPr>
              <p:nvPr/>
            </p:nvSpPr>
            <p:spPr bwMode="auto">
              <a:xfrm>
                <a:off x="3558" y="2429"/>
                <a:ext cx="778" cy="25"/>
              </a:xfrm>
              <a:custGeom>
                <a:avLst/>
                <a:gdLst>
                  <a:gd name="T0" fmla="*/ 0 w 6223"/>
                  <a:gd name="T1" fmla="*/ 152 h 203"/>
                  <a:gd name="T2" fmla="*/ 51 w 6223"/>
                  <a:gd name="T3" fmla="*/ 101 h 203"/>
                  <a:gd name="T4" fmla="*/ 202 w 6223"/>
                  <a:gd name="T5" fmla="*/ 50 h 203"/>
                  <a:gd name="T6" fmla="*/ 506 w 6223"/>
                  <a:gd name="T7" fmla="*/ 0 h 203"/>
                  <a:gd name="T8" fmla="*/ 506 w 6223"/>
                  <a:gd name="T9" fmla="*/ 0 h 203"/>
                  <a:gd name="T10" fmla="*/ 1821 w 6223"/>
                  <a:gd name="T11" fmla="*/ 50 h 203"/>
                  <a:gd name="T12" fmla="*/ 4301 w 6223"/>
                  <a:gd name="T13" fmla="*/ 50 h 203"/>
                  <a:gd name="T14" fmla="*/ 5919 w 6223"/>
                  <a:gd name="T15" fmla="*/ 101 h 203"/>
                  <a:gd name="T16" fmla="*/ 5919 w 6223"/>
                  <a:gd name="T17" fmla="*/ 101 h 203"/>
                  <a:gd name="T18" fmla="*/ 6223 w 6223"/>
                  <a:gd name="T19" fmla="*/ 152 h 203"/>
                  <a:gd name="T20" fmla="*/ 6223 w 6223"/>
                  <a:gd name="T21" fmla="*/ 203 h 203"/>
                  <a:gd name="T22" fmla="*/ 6021 w 6223"/>
                  <a:gd name="T23" fmla="*/ 203 h 203"/>
                  <a:gd name="T24" fmla="*/ 6021 w 6223"/>
                  <a:gd name="T25" fmla="*/ 203 h 203"/>
                  <a:gd name="T26" fmla="*/ 2935 w 6223"/>
                  <a:gd name="T27" fmla="*/ 152 h 203"/>
                  <a:gd name="T28" fmla="*/ 810 w 6223"/>
                  <a:gd name="T29" fmla="*/ 152 h 203"/>
                  <a:gd name="T30" fmla="*/ 0 w 6223"/>
                  <a:gd name="T31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23" h="203">
                    <a:moveTo>
                      <a:pt x="0" y="152"/>
                    </a:moveTo>
                    <a:lnTo>
                      <a:pt x="51" y="101"/>
                    </a:lnTo>
                    <a:lnTo>
                      <a:pt x="202" y="5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1821" y="50"/>
                    </a:lnTo>
                    <a:lnTo>
                      <a:pt x="4301" y="50"/>
                    </a:lnTo>
                    <a:lnTo>
                      <a:pt x="5919" y="101"/>
                    </a:lnTo>
                    <a:lnTo>
                      <a:pt x="5919" y="101"/>
                    </a:lnTo>
                    <a:lnTo>
                      <a:pt x="6223" y="152"/>
                    </a:lnTo>
                    <a:lnTo>
                      <a:pt x="6223" y="203"/>
                    </a:lnTo>
                    <a:lnTo>
                      <a:pt x="6021" y="203"/>
                    </a:lnTo>
                    <a:lnTo>
                      <a:pt x="6021" y="203"/>
                    </a:lnTo>
                    <a:lnTo>
                      <a:pt x="2935" y="152"/>
                    </a:lnTo>
                    <a:lnTo>
                      <a:pt x="81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662B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86"/>
              <p:cNvSpPr>
                <a:spLocks/>
              </p:cNvSpPr>
              <p:nvPr/>
            </p:nvSpPr>
            <p:spPr bwMode="auto">
              <a:xfrm>
                <a:off x="3564" y="2429"/>
                <a:ext cx="772" cy="25"/>
              </a:xfrm>
              <a:custGeom>
                <a:avLst/>
                <a:gdLst>
                  <a:gd name="T0" fmla="*/ 0 w 6172"/>
                  <a:gd name="T1" fmla="*/ 101 h 203"/>
                  <a:gd name="T2" fmla="*/ 50 w 6172"/>
                  <a:gd name="T3" fmla="*/ 101 h 203"/>
                  <a:gd name="T4" fmla="*/ 203 w 6172"/>
                  <a:gd name="T5" fmla="*/ 50 h 203"/>
                  <a:gd name="T6" fmla="*/ 455 w 6172"/>
                  <a:gd name="T7" fmla="*/ 0 h 203"/>
                  <a:gd name="T8" fmla="*/ 455 w 6172"/>
                  <a:gd name="T9" fmla="*/ 0 h 203"/>
                  <a:gd name="T10" fmla="*/ 1770 w 6172"/>
                  <a:gd name="T11" fmla="*/ 50 h 203"/>
                  <a:gd name="T12" fmla="*/ 4250 w 6172"/>
                  <a:gd name="T13" fmla="*/ 50 h 203"/>
                  <a:gd name="T14" fmla="*/ 5868 w 6172"/>
                  <a:gd name="T15" fmla="*/ 101 h 203"/>
                  <a:gd name="T16" fmla="*/ 5868 w 6172"/>
                  <a:gd name="T17" fmla="*/ 101 h 203"/>
                  <a:gd name="T18" fmla="*/ 6172 w 6172"/>
                  <a:gd name="T19" fmla="*/ 152 h 203"/>
                  <a:gd name="T20" fmla="*/ 6172 w 6172"/>
                  <a:gd name="T21" fmla="*/ 203 h 203"/>
                  <a:gd name="T22" fmla="*/ 5970 w 6172"/>
                  <a:gd name="T23" fmla="*/ 203 h 203"/>
                  <a:gd name="T24" fmla="*/ 5970 w 6172"/>
                  <a:gd name="T25" fmla="*/ 203 h 203"/>
                  <a:gd name="T26" fmla="*/ 3390 w 6172"/>
                  <a:gd name="T27" fmla="*/ 152 h 203"/>
                  <a:gd name="T28" fmla="*/ 1012 w 6172"/>
                  <a:gd name="T29" fmla="*/ 101 h 203"/>
                  <a:gd name="T30" fmla="*/ 0 w 6172"/>
                  <a:gd name="T31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72" h="203">
                    <a:moveTo>
                      <a:pt x="0" y="101"/>
                    </a:moveTo>
                    <a:lnTo>
                      <a:pt x="50" y="101"/>
                    </a:lnTo>
                    <a:lnTo>
                      <a:pt x="203" y="5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1770" y="50"/>
                    </a:lnTo>
                    <a:lnTo>
                      <a:pt x="4250" y="50"/>
                    </a:lnTo>
                    <a:lnTo>
                      <a:pt x="5868" y="101"/>
                    </a:lnTo>
                    <a:lnTo>
                      <a:pt x="5868" y="101"/>
                    </a:lnTo>
                    <a:lnTo>
                      <a:pt x="6172" y="152"/>
                    </a:lnTo>
                    <a:lnTo>
                      <a:pt x="6172" y="203"/>
                    </a:lnTo>
                    <a:lnTo>
                      <a:pt x="5970" y="203"/>
                    </a:lnTo>
                    <a:lnTo>
                      <a:pt x="5970" y="203"/>
                    </a:lnTo>
                    <a:lnTo>
                      <a:pt x="3390" y="152"/>
                    </a:lnTo>
                    <a:lnTo>
                      <a:pt x="1012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7235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87"/>
              <p:cNvSpPr>
                <a:spLocks/>
              </p:cNvSpPr>
              <p:nvPr/>
            </p:nvSpPr>
            <p:spPr bwMode="auto">
              <a:xfrm>
                <a:off x="3577" y="2429"/>
                <a:ext cx="752" cy="19"/>
              </a:xfrm>
              <a:custGeom>
                <a:avLst/>
                <a:gdLst>
                  <a:gd name="T0" fmla="*/ 0 w 6021"/>
                  <a:gd name="T1" fmla="*/ 50 h 152"/>
                  <a:gd name="T2" fmla="*/ 0 w 6021"/>
                  <a:gd name="T3" fmla="*/ 50 h 152"/>
                  <a:gd name="T4" fmla="*/ 102 w 6021"/>
                  <a:gd name="T5" fmla="*/ 50 h 152"/>
                  <a:gd name="T6" fmla="*/ 354 w 6021"/>
                  <a:gd name="T7" fmla="*/ 0 h 152"/>
                  <a:gd name="T8" fmla="*/ 354 w 6021"/>
                  <a:gd name="T9" fmla="*/ 0 h 152"/>
                  <a:gd name="T10" fmla="*/ 1669 w 6021"/>
                  <a:gd name="T11" fmla="*/ 50 h 152"/>
                  <a:gd name="T12" fmla="*/ 4199 w 6021"/>
                  <a:gd name="T13" fmla="*/ 101 h 152"/>
                  <a:gd name="T14" fmla="*/ 5767 w 6021"/>
                  <a:gd name="T15" fmla="*/ 101 h 152"/>
                  <a:gd name="T16" fmla="*/ 5767 w 6021"/>
                  <a:gd name="T17" fmla="*/ 101 h 152"/>
                  <a:gd name="T18" fmla="*/ 6021 w 6021"/>
                  <a:gd name="T19" fmla="*/ 152 h 152"/>
                  <a:gd name="T20" fmla="*/ 6021 w 6021"/>
                  <a:gd name="T21" fmla="*/ 152 h 152"/>
                  <a:gd name="T22" fmla="*/ 5818 w 6021"/>
                  <a:gd name="T23" fmla="*/ 152 h 152"/>
                  <a:gd name="T24" fmla="*/ 5818 w 6021"/>
                  <a:gd name="T25" fmla="*/ 152 h 152"/>
                  <a:gd name="T26" fmla="*/ 3744 w 6021"/>
                  <a:gd name="T27" fmla="*/ 152 h 152"/>
                  <a:gd name="T28" fmla="*/ 1215 w 6021"/>
                  <a:gd name="T29" fmla="*/ 101 h 152"/>
                  <a:gd name="T30" fmla="*/ 0 w 6021"/>
                  <a:gd name="T31" fmla="*/ 5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21" h="152">
                    <a:moveTo>
                      <a:pt x="0" y="50"/>
                    </a:moveTo>
                    <a:lnTo>
                      <a:pt x="0" y="50"/>
                    </a:lnTo>
                    <a:lnTo>
                      <a:pt x="102" y="5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1669" y="50"/>
                    </a:lnTo>
                    <a:lnTo>
                      <a:pt x="4199" y="101"/>
                    </a:lnTo>
                    <a:lnTo>
                      <a:pt x="5767" y="101"/>
                    </a:lnTo>
                    <a:lnTo>
                      <a:pt x="5767" y="101"/>
                    </a:lnTo>
                    <a:lnTo>
                      <a:pt x="6021" y="152"/>
                    </a:lnTo>
                    <a:lnTo>
                      <a:pt x="6021" y="152"/>
                    </a:lnTo>
                    <a:lnTo>
                      <a:pt x="5818" y="152"/>
                    </a:lnTo>
                    <a:lnTo>
                      <a:pt x="5818" y="152"/>
                    </a:lnTo>
                    <a:lnTo>
                      <a:pt x="3744" y="152"/>
                    </a:lnTo>
                    <a:lnTo>
                      <a:pt x="1215" y="101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7F3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88"/>
              <p:cNvSpPr>
                <a:spLocks/>
              </p:cNvSpPr>
              <p:nvPr/>
            </p:nvSpPr>
            <p:spPr bwMode="auto">
              <a:xfrm>
                <a:off x="3514" y="2448"/>
                <a:ext cx="866" cy="727"/>
              </a:xfrm>
              <a:custGeom>
                <a:avLst/>
                <a:gdLst>
                  <a:gd name="T0" fmla="*/ 354 w 6932"/>
                  <a:gd name="T1" fmla="*/ 5010 h 5820"/>
                  <a:gd name="T2" fmla="*/ 354 w 6932"/>
                  <a:gd name="T3" fmla="*/ 5264 h 5820"/>
                  <a:gd name="T4" fmla="*/ 455 w 6932"/>
                  <a:gd name="T5" fmla="*/ 5415 h 5820"/>
                  <a:gd name="T6" fmla="*/ 709 w 6932"/>
                  <a:gd name="T7" fmla="*/ 5516 h 5820"/>
                  <a:gd name="T8" fmla="*/ 709 w 6932"/>
                  <a:gd name="T9" fmla="*/ 5516 h 5820"/>
                  <a:gd name="T10" fmla="*/ 1670 w 6932"/>
                  <a:gd name="T11" fmla="*/ 5567 h 5820"/>
                  <a:gd name="T12" fmla="*/ 3187 w 6932"/>
                  <a:gd name="T13" fmla="*/ 5617 h 5820"/>
                  <a:gd name="T14" fmla="*/ 3947 w 6932"/>
                  <a:gd name="T15" fmla="*/ 5668 h 5820"/>
                  <a:gd name="T16" fmla="*/ 3947 w 6932"/>
                  <a:gd name="T17" fmla="*/ 5668 h 5820"/>
                  <a:gd name="T18" fmla="*/ 5059 w 6932"/>
                  <a:gd name="T19" fmla="*/ 5770 h 5820"/>
                  <a:gd name="T20" fmla="*/ 6324 w 6932"/>
                  <a:gd name="T21" fmla="*/ 5820 h 5820"/>
                  <a:gd name="T22" fmla="*/ 6932 w 6932"/>
                  <a:gd name="T23" fmla="*/ 5820 h 5820"/>
                  <a:gd name="T24" fmla="*/ 6932 w 6932"/>
                  <a:gd name="T25" fmla="*/ 5820 h 5820"/>
                  <a:gd name="T26" fmla="*/ 6932 w 6932"/>
                  <a:gd name="T27" fmla="*/ 4504 h 5820"/>
                  <a:gd name="T28" fmla="*/ 6880 w 6932"/>
                  <a:gd name="T29" fmla="*/ 2277 h 5820"/>
                  <a:gd name="T30" fmla="*/ 6880 w 6932"/>
                  <a:gd name="T31" fmla="*/ 1113 h 5820"/>
                  <a:gd name="T32" fmla="*/ 6880 w 6932"/>
                  <a:gd name="T33" fmla="*/ 1113 h 5820"/>
                  <a:gd name="T34" fmla="*/ 6880 w 6932"/>
                  <a:gd name="T35" fmla="*/ 607 h 5820"/>
                  <a:gd name="T36" fmla="*/ 6880 w 6932"/>
                  <a:gd name="T37" fmla="*/ 303 h 5820"/>
                  <a:gd name="T38" fmla="*/ 6830 w 6932"/>
                  <a:gd name="T39" fmla="*/ 202 h 5820"/>
                  <a:gd name="T40" fmla="*/ 6830 w 6932"/>
                  <a:gd name="T41" fmla="*/ 202 h 5820"/>
                  <a:gd name="T42" fmla="*/ 5261 w 6932"/>
                  <a:gd name="T43" fmla="*/ 152 h 5820"/>
                  <a:gd name="T44" fmla="*/ 2429 w 6932"/>
                  <a:gd name="T45" fmla="*/ 51 h 5820"/>
                  <a:gd name="T46" fmla="*/ 759 w 6932"/>
                  <a:gd name="T47" fmla="*/ 0 h 5820"/>
                  <a:gd name="T48" fmla="*/ 759 w 6932"/>
                  <a:gd name="T49" fmla="*/ 0 h 5820"/>
                  <a:gd name="T50" fmla="*/ 304 w 6932"/>
                  <a:gd name="T51" fmla="*/ 51 h 5820"/>
                  <a:gd name="T52" fmla="*/ 50 w 6932"/>
                  <a:gd name="T53" fmla="*/ 202 h 5820"/>
                  <a:gd name="T54" fmla="*/ 0 w 6932"/>
                  <a:gd name="T55" fmla="*/ 455 h 5820"/>
                  <a:gd name="T56" fmla="*/ 0 w 6932"/>
                  <a:gd name="T57" fmla="*/ 455 h 5820"/>
                  <a:gd name="T58" fmla="*/ 102 w 6932"/>
                  <a:gd name="T59" fmla="*/ 2227 h 5820"/>
                  <a:gd name="T60" fmla="*/ 253 w 6932"/>
                  <a:gd name="T61" fmla="*/ 4049 h 5820"/>
                  <a:gd name="T62" fmla="*/ 354 w 6932"/>
                  <a:gd name="T63" fmla="*/ 5010 h 5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820">
                    <a:moveTo>
                      <a:pt x="354" y="5010"/>
                    </a:moveTo>
                    <a:lnTo>
                      <a:pt x="354" y="5264"/>
                    </a:lnTo>
                    <a:lnTo>
                      <a:pt x="455" y="5415"/>
                    </a:lnTo>
                    <a:lnTo>
                      <a:pt x="709" y="5516"/>
                    </a:lnTo>
                    <a:lnTo>
                      <a:pt x="709" y="5516"/>
                    </a:lnTo>
                    <a:lnTo>
                      <a:pt x="1670" y="5567"/>
                    </a:lnTo>
                    <a:lnTo>
                      <a:pt x="3187" y="5617"/>
                    </a:lnTo>
                    <a:lnTo>
                      <a:pt x="3947" y="5668"/>
                    </a:lnTo>
                    <a:lnTo>
                      <a:pt x="3947" y="5668"/>
                    </a:lnTo>
                    <a:lnTo>
                      <a:pt x="5059" y="5770"/>
                    </a:lnTo>
                    <a:lnTo>
                      <a:pt x="6324" y="5820"/>
                    </a:lnTo>
                    <a:lnTo>
                      <a:pt x="6932" y="5820"/>
                    </a:lnTo>
                    <a:lnTo>
                      <a:pt x="6932" y="5820"/>
                    </a:lnTo>
                    <a:lnTo>
                      <a:pt x="6932" y="4504"/>
                    </a:lnTo>
                    <a:lnTo>
                      <a:pt x="6880" y="2277"/>
                    </a:lnTo>
                    <a:lnTo>
                      <a:pt x="6880" y="1113"/>
                    </a:lnTo>
                    <a:lnTo>
                      <a:pt x="6880" y="1113"/>
                    </a:lnTo>
                    <a:lnTo>
                      <a:pt x="6880" y="607"/>
                    </a:lnTo>
                    <a:lnTo>
                      <a:pt x="6880" y="303"/>
                    </a:lnTo>
                    <a:lnTo>
                      <a:pt x="6830" y="202"/>
                    </a:lnTo>
                    <a:lnTo>
                      <a:pt x="6830" y="202"/>
                    </a:lnTo>
                    <a:lnTo>
                      <a:pt x="5261" y="152"/>
                    </a:lnTo>
                    <a:lnTo>
                      <a:pt x="2429" y="51"/>
                    </a:lnTo>
                    <a:lnTo>
                      <a:pt x="759" y="0"/>
                    </a:lnTo>
                    <a:lnTo>
                      <a:pt x="759" y="0"/>
                    </a:lnTo>
                    <a:lnTo>
                      <a:pt x="304" y="51"/>
                    </a:lnTo>
                    <a:lnTo>
                      <a:pt x="50" y="202"/>
                    </a:lnTo>
                    <a:lnTo>
                      <a:pt x="0" y="455"/>
                    </a:lnTo>
                    <a:lnTo>
                      <a:pt x="0" y="455"/>
                    </a:lnTo>
                    <a:lnTo>
                      <a:pt x="102" y="2227"/>
                    </a:lnTo>
                    <a:lnTo>
                      <a:pt x="253" y="4049"/>
                    </a:lnTo>
                    <a:lnTo>
                      <a:pt x="354" y="5010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89"/>
              <p:cNvSpPr>
                <a:spLocks/>
              </p:cNvSpPr>
              <p:nvPr/>
            </p:nvSpPr>
            <p:spPr bwMode="auto">
              <a:xfrm>
                <a:off x="3514" y="2460"/>
                <a:ext cx="866" cy="715"/>
              </a:xfrm>
              <a:custGeom>
                <a:avLst/>
                <a:gdLst>
                  <a:gd name="T0" fmla="*/ 759 w 6932"/>
                  <a:gd name="T1" fmla="*/ 0 h 5719"/>
                  <a:gd name="T2" fmla="*/ 2429 w 6932"/>
                  <a:gd name="T3" fmla="*/ 51 h 5719"/>
                  <a:gd name="T4" fmla="*/ 5261 w 6932"/>
                  <a:gd name="T5" fmla="*/ 101 h 5719"/>
                  <a:gd name="T6" fmla="*/ 6779 w 6932"/>
                  <a:gd name="T7" fmla="*/ 152 h 5719"/>
                  <a:gd name="T8" fmla="*/ 6779 w 6932"/>
                  <a:gd name="T9" fmla="*/ 152 h 5719"/>
                  <a:gd name="T10" fmla="*/ 6880 w 6932"/>
                  <a:gd name="T11" fmla="*/ 252 h 5719"/>
                  <a:gd name="T12" fmla="*/ 6880 w 6932"/>
                  <a:gd name="T13" fmla="*/ 506 h 5719"/>
                  <a:gd name="T14" fmla="*/ 6880 w 6932"/>
                  <a:gd name="T15" fmla="*/ 1012 h 5719"/>
                  <a:gd name="T16" fmla="*/ 6880 w 6932"/>
                  <a:gd name="T17" fmla="*/ 1012 h 5719"/>
                  <a:gd name="T18" fmla="*/ 6880 w 6932"/>
                  <a:gd name="T19" fmla="*/ 2176 h 5719"/>
                  <a:gd name="T20" fmla="*/ 6932 w 6932"/>
                  <a:gd name="T21" fmla="*/ 4403 h 5719"/>
                  <a:gd name="T22" fmla="*/ 6932 w 6932"/>
                  <a:gd name="T23" fmla="*/ 5719 h 5719"/>
                  <a:gd name="T24" fmla="*/ 6932 w 6932"/>
                  <a:gd name="T25" fmla="*/ 5719 h 5719"/>
                  <a:gd name="T26" fmla="*/ 6324 w 6932"/>
                  <a:gd name="T27" fmla="*/ 5719 h 5719"/>
                  <a:gd name="T28" fmla="*/ 5059 w 6932"/>
                  <a:gd name="T29" fmla="*/ 5669 h 5719"/>
                  <a:gd name="T30" fmla="*/ 3947 w 6932"/>
                  <a:gd name="T31" fmla="*/ 5567 h 5719"/>
                  <a:gd name="T32" fmla="*/ 3947 w 6932"/>
                  <a:gd name="T33" fmla="*/ 5567 h 5719"/>
                  <a:gd name="T34" fmla="*/ 3187 w 6932"/>
                  <a:gd name="T35" fmla="*/ 5516 h 5719"/>
                  <a:gd name="T36" fmla="*/ 1670 w 6932"/>
                  <a:gd name="T37" fmla="*/ 5466 h 5719"/>
                  <a:gd name="T38" fmla="*/ 709 w 6932"/>
                  <a:gd name="T39" fmla="*/ 5415 h 5719"/>
                  <a:gd name="T40" fmla="*/ 709 w 6932"/>
                  <a:gd name="T41" fmla="*/ 5415 h 5719"/>
                  <a:gd name="T42" fmla="*/ 455 w 6932"/>
                  <a:gd name="T43" fmla="*/ 5314 h 5719"/>
                  <a:gd name="T44" fmla="*/ 354 w 6932"/>
                  <a:gd name="T45" fmla="*/ 5163 h 5719"/>
                  <a:gd name="T46" fmla="*/ 354 w 6932"/>
                  <a:gd name="T47" fmla="*/ 4909 h 5719"/>
                  <a:gd name="T48" fmla="*/ 354 w 6932"/>
                  <a:gd name="T49" fmla="*/ 4909 h 5719"/>
                  <a:gd name="T50" fmla="*/ 253 w 6932"/>
                  <a:gd name="T51" fmla="*/ 3948 h 5719"/>
                  <a:gd name="T52" fmla="*/ 102 w 6932"/>
                  <a:gd name="T53" fmla="*/ 2126 h 5719"/>
                  <a:gd name="T54" fmla="*/ 0 w 6932"/>
                  <a:gd name="T55" fmla="*/ 405 h 5719"/>
                  <a:gd name="T56" fmla="*/ 0 w 6932"/>
                  <a:gd name="T57" fmla="*/ 405 h 5719"/>
                  <a:gd name="T58" fmla="*/ 50 w 6932"/>
                  <a:gd name="T59" fmla="*/ 202 h 5719"/>
                  <a:gd name="T60" fmla="*/ 304 w 6932"/>
                  <a:gd name="T61" fmla="*/ 51 h 5719"/>
                  <a:gd name="T62" fmla="*/ 759 w 6932"/>
                  <a:gd name="T63" fmla="*/ 0 h 5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719">
                    <a:moveTo>
                      <a:pt x="759" y="0"/>
                    </a:moveTo>
                    <a:lnTo>
                      <a:pt x="2429" y="51"/>
                    </a:lnTo>
                    <a:lnTo>
                      <a:pt x="5261" y="101"/>
                    </a:lnTo>
                    <a:lnTo>
                      <a:pt x="6779" y="152"/>
                    </a:lnTo>
                    <a:lnTo>
                      <a:pt x="6779" y="152"/>
                    </a:lnTo>
                    <a:lnTo>
                      <a:pt x="6880" y="252"/>
                    </a:lnTo>
                    <a:lnTo>
                      <a:pt x="6880" y="506"/>
                    </a:lnTo>
                    <a:lnTo>
                      <a:pt x="6880" y="1012"/>
                    </a:lnTo>
                    <a:lnTo>
                      <a:pt x="6880" y="1012"/>
                    </a:lnTo>
                    <a:lnTo>
                      <a:pt x="6880" y="2176"/>
                    </a:lnTo>
                    <a:lnTo>
                      <a:pt x="6932" y="4403"/>
                    </a:lnTo>
                    <a:lnTo>
                      <a:pt x="6932" y="5719"/>
                    </a:lnTo>
                    <a:lnTo>
                      <a:pt x="6932" y="5719"/>
                    </a:lnTo>
                    <a:lnTo>
                      <a:pt x="6324" y="5719"/>
                    </a:lnTo>
                    <a:lnTo>
                      <a:pt x="5059" y="5669"/>
                    </a:lnTo>
                    <a:lnTo>
                      <a:pt x="3947" y="5567"/>
                    </a:lnTo>
                    <a:lnTo>
                      <a:pt x="3947" y="5567"/>
                    </a:lnTo>
                    <a:lnTo>
                      <a:pt x="3187" y="5516"/>
                    </a:lnTo>
                    <a:lnTo>
                      <a:pt x="1670" y="5466"/>
                    </a:lnTo>
                    <a:lnTo>
                      <a:pt x="709" y="5415"/>
                    </a:lnTo>
                    <a:lnTo>
                      <a:pt x="709" y="5415"/>
                    </a:lnTo>
                    <a:lnTo>
                      <a:pt x="455" y="5314"/>
                    </a:lnTo>
                    <a:lnTo>
                      <a:pt x="354" y="5163"/>
                    </a:lnTo>
                    <a:lnTo>
                      <a:pt x="354" y="4909"/>
                    </a:lnTo>
                    <a:lnTo>
                      <a:pt x="354" y="4909"/>
                    </a:lnTo>
                    <a:lnTo>
                      <a:pt x="253" y="3948"/>
                    </a:lnTo>
                    <a:lnTo>
                      <a:pt x="102" y="2126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50" y="202"/>
                    </a:lnTo>
                    <a:lnTo>
                      <a:pt x="304" y="51"/>
                    </a:ln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3A0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90"/>
              <p:cNvSpPr>
                <a:spLocks/>
              </p:cNvSpPr>
              <p:nvPr/>
            </p:nvSpPr>
            <p:spPr bwMode="auto">
              <a:xfrm>
                <a:off x="3514" y="2467"/>
                <a:ext cx="866" cy="708"/>
              </a:xfrm>
              <a:custGeom>
                <a:avLst/>
                <a:gdLst>
                  <a:gd name="T0" fmla="*/ 759 w 6932"/>
                  <a:gd name="T1" fmla="*/ 0 h 5668"/>
                  <a:gd name="T2" fmla="*/ 2429 w 6932"/>
                  <a:gd name="T3" fmla="*/ 50 h 5668"/>
                  <a:gd name="T4" fmla="*/ 5211 w 6932"/>
                  <a:gd name="T5" fmla="*/ 151 h 5668"/>
                  <a:gd name="T6" fmla="*/ 6779 w 6932"/>
                  <a:gd name="T7" fmla="*/ 151 h 5668"/>
                  <a:gd name="T8" fmla="*/ 6779 w 6932"/>
                  <a:gd name="T9" fmla="*/ 151 h 5668"/>
                  <a:gd name="T10" fmla="*/ 6830 w 6932"/>
                  <a:gd name="T11" fmla="*/ 252 h 5668"/>
                  <a:gd name="T12" fmla="*/ 6880 w 6932"/>
                  <a:gd name="T13" fmla="*/ 455 h 5668"/>
                  <a:gd name="T14" fmla="*/ 6880 w 6932"/>
                  <a:gd name="T15" fmla="*/ 961 h 5668"/>
                  <a:gd name="T16" fmla="*/ 6880 w 6932"/>
                  <a:gd name="T17" fmla="*/ 961 h 5668"/>
                  <a:gd name="T18" fmla="*/ 6880 w 6932"/>
                  <a:gd name="T19" fmla="*/ 2125 h 5668"/>
                  <a:gd name="T20" fmla="*/ 6932 w 6932"/>
                  <a:gd name="T21" fmla="*/ 4352 h 5668"/>
                  <a:gd name="T22" fmla="*/ 6932 w 6932"/>
                  <a:gd name="T23" fmla="*/ 5668 h 5668"/>
                  <a:gd name="T24" fmla="*/ 6932 w 6932"/>
                  <a:gd name="T25" fmla="*/ 5668 h 5668"/>
                  <a:gd name="T26" fmla="*/ 6324 w 6932"/>
                  <a:gd name="T27" fmla="*/ 5668 h 5668"/>
                  <a:gd name="T28" fmla="*/ 5059 w 6932"/>
                  <a:gd name="T29" fmla="*/ 5618 h 5668"/>
                  <a:gd name="T30" fmla="*/ 3947 w 6932"/>
                  <a:gd name="T31" fmla="*/ 5516 h 5668"/>
                  <a:gd name="T32" fmla="*/ 3947 w 6932"/>
                  <a:gd name="T33" fmla="*/ 5516 h 5668"/>
                  <a:gd name="T34" fmla="*/ 3187 w 6932"/>
                  <a:gd name="T35" fmla="*/ 5465 h 5668"/>
                  <a:gd name="T36" fmla="*/ 1670 w 6932"/>
                  <a:gd name="T37" fmla="*/ 5415 h 5668"/>
                  <a:gd name="T38" fmla="*/ 709 w 6932"/>
                  <a:gd name="T39" fmla="*/ 5364 h 5668"/>
                  <a:gd name="T40" fmla="*/ 709 w 6932"/>
                  <a:gd name="T41" fmla="*/ 5364 h 5668"/>
                  <a:gd name="T42" fmla="*/ 455 w 6932"/>
                  <a:gd name="T43" fmla="*/ 5263 h 5668"/>
                  <a:gd name="T44" fmla="*/ 354 w 6932"/>
                  <a:gd name="T45" fmla="*/ 5112 h 5668"/>
                  <a:gd name="T46" fmla="*/ 354 w 6932"/>
                  <a:gd name="T47" fmla="*/ 4858 h 5668"/>
                  <a:gd name="T48" fmla="*/ 354 w 6932"/>
                  <a:gd name="T49" fmla="*/ 4858 h 5668"/>
                  <a:gd name="T50" fmla="*/ 253 w 6932"/>
                  <a:gd name="T51" fmla="*/ 3897 h 5668"/>
                  <a:gd name="T52" fmla="*/ 102 w 6932"/>
                  <a:gd name="T53" fmla="*/ 2125 h 5668"/>
                  <a:gd name="T54" fmla="*/ 0 w 6932"/>
                  <a:gd name="T55" fmla="*/ 354 h 5668"/>
                  <a:gd name="T56" fmla="*/ 0 w 6932"/>
                  <a:gd name="T57" fmla="*/ 354 h 5668"/>
                  <a:gd name="T58" fmla="*/ 50 w 6932"/>
                  <a:gd name="T59" fmla="*/ 201 h 5668"/>
                  <a:gd name="T60" fmla="*/ 253 w 6932"/>
                  <a:gd name="T61" fmla="*/ 50 h 5668"/>
                  <a:gd name="T62" fmla="*/ 759 w 6932"/>
                  <a:gd name="T63" fmla="*/ 0 h 5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668">
                    <a:moveTo>
                      <a:pt x="759" y="0"/>
                    </a:moveTo>
                    <a:lnTo>
                      <a:pt x="2429" y="50"/>
                    </a:lnTo>
                    <a:lnTo>
                      <a:pt x="5211" y="151"/>
                    </a:lnTo>
                    <a:lnTo>
                      <a:pt x="6779" y="151"/>
                    </a:lnTo>
                    <a:lnTo>
                      <a:pt x="6779" y="151"/>
                    </a:lnTo>
                    <a:lnTo>
                      <a:pt x="6830" y="252"/>
                    </a:lnTo>
                    <a:lnTo>
                      <a:pt x="6880" y="455"/>
                    </a:lnTo>
                    <a:lnTo>
                      <a:pt x="6880" y="961"/>
                    </a:lnTo>
                    <a:lnTo>
                      <a:pt x="6880" y="961"/>
                    </a:lnTo>
                    <a:lnTo>
                      <a:pt x="6880" y="2125"/>
                    </a:lnTo>
                    <a:lnTo>
                      <a:pt x="6932" y="4352"/>
                    </a:lnTo>
                    <a:lnTo>
                      <a:pt x="6932" y="5668"/>
                    </a:lnTo>
                    <a:lnTo>
                      <a:pt x="6932" y="5668"/>
                    </a:lnTo>
                    <a:lnTo>
                      <a:pt x="6324" y="5668"/>
                    </a:lnTo>
                    <a:lnTo>
                      <a:pt x="5059" y="5618"/>
                    </a:lnTo>
                    <a:lnTo>
                      <a:pt x="3947" y="5516"/>
                    </a:lnTo>
                    <a:lnTo>
                      <a:pt x="3947" y="5516"/>
                    </a:lnTo>
                    <a:lnTo>
                      <a:pt x="3187" y="5465"/>
                    </a:lnTo>
                    <a:lnTo>
                      <a:pt x="1670" y="5415"/>
                    </a:lnTo>
                    <a:lnTo>
                      <a:pt x="709" y="5364"/>
                    </a:lnTo>
                    <a:lnTo>
                      <a:pt x="709" y="5364"/>
                    </a:lnTo>
                    <a:lnTo>
                      <a:pt x="455" y="5263"/>
                    </a:lnTo>
                    <a:lnTo>
                      <a:pt x="354" y="5112"/>
                    </a:lnTo>
                    <a:lnTo>
                      <a:pt x="354" y="4858"/>
                    </a:lnTo>
                    <a:lnTo>
                      <a:pt x="354" y="4858"/>
                    </a:lnTo>
                    <a:lnTo>
                      <a:pt x="253" y="3897"/>
                    </a:lnTo>
                    <a:lnTo>
                      <a:pt x="102" y="212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50" y="201"/>
                    </a:lnTo>
                    <a:lnTo>
                      <a:pt x="253" y="50"/>
                    </a:ln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350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91"/>
              <p:cNvSpPr>
                <a:spLocks/>
              </p:cNvSpPr>
              <p:nvPr/>
            </p:nvSpPr>
            <p:spPr bwMode="auto">
              <a:xfrm>
                <a:off x="3514" y="2473"/>
                <a:ext cx="866" cy="702"/>
              </a:xfrm>
              <a:custGeom>
                <a:avLst/>
                <a:gdLst>
                  <a:gd name="T0" fmla="*/ 759 w 6932"/>
                  <a:gd name="T1" fmla="*/ 0 h 5618"/>
                  <a:gd name="T2" fmla="*/ 2429 w 6932"/>
                  <a:gd name="T3" fmla="*/ 51 h 5618"/>
                  <a:gd name="T4" fmla="*/ 5211 w 6932"/>
                  <a:gd name="T5" fmla="*/ 151 h 5618"/>
                  <a:gd name="T6" fmla="*/ 6779 w 6932"/>
                  <a:gd name="T7" fmla="*/ 202 h 5618"/>
                  <a:gd name="T8" fmla="*/ 6779 w 6932"/>
                  <a:gd name="T9" fmla="*/ 202 h 5618"/>
                  <a:gd name="T10" fmla="*/ 6830 w 6932"/>
                  <a:gd name="T11" fmla="*/ 253 h 5618"/>
                  <a:gd name="T12" fmla="*/ 6880 w 6932"/>
                  <a:gd name="T13" fmla="*/ 455 h 5618"/>
                  <a:gd name="T14" fmla="*/ 6880 w 6932"/>
                  <a:gd name="T15" fmla="*/ 911 h 5618"/>
                  <a:gd name="T16" fmla="*/ 6880 w 6932"/>
                  <a:gd name="T17" fmla="*/ 911 h 5618"/>
                  <a:gd name="T18" fmla="*/ 6880 w 6932"/>
                  <a:gd name="T19" fmla="*/ 2075 h 5618"/>
                  <a:gd name="T20" fmla="*/ 6932 w 6932"/>
                  <a:gd name="T21" fmla="*/ 4302 h 5618"/>
                  <a:gd name="T22" fmla="*/ 6932 w 6932"/>
                  <a:gd name="T23" fmla="*/ 5618 h 5618"/>
                  <a:gd name="T24" fmla="*/ 6932 w 6932"/>
                  <a:gd name="T25" fmla="*/ 5618 h 5618"/>
                  <a:gd name="T26" fmla="*/ 6324 w 6932"/>
                  <a:gd name="T27" fmla="*/ 5618 h 5618"/>
                  <a:gd name="T28" fmla="*/ 5059 w 6932"/>
                  <a:gd name="T29" fmla="*/ 5568 h 5618"/>
                  <a:gd name="T30" fmla="*/ 3947 w 6932"/>
                  <a:gd name="T31" fmla="*/ 5466 h 5618"/>
                  <a:gd name="T32" fmla="*/ 3947 w 6932"/>
                  <a:gd name="T33" fmla="*/ 5466 h 5618"/>
                  <a:gd name="T34" fmla="*/ 3187 w 6932"/>
                  <a:gd name="T35" fmla="*/ 5415 h 5618"/>
                  <a:gd name="T36" fmla="*/ 1670 w 6932"/>
                  <a:gd name="T37" fmla="*/ 5365 h 5618"/>
                  <a:gd name="T38" fmla="*/ 709 w 6932"/>
                  <a:gd name="T39" fmla="*/ 5314 h 5618"/>
                  <a:gd name="T40" fmla="*/ 709 w 6932"/>
                  <a:gd name="T41" fmla="*/ 5314 h 5618"/>
                  <a:gd name="T42" fmla="*/ 455 w 6932"/>
                  <a:gd name="T43" fmla="*/ 5213 h 5618"/>
                  <a:gd name="T44" fmla="*/ 354 w 6932"/>
                  <a:gd name="T45" fmla="*/ 5062 h 5618"/>
                  <a:gd name="T46" fmla="*/ 354 w 6932"/>
                  <a:gd name="T47" fmla="*/ 4808 h 5618"/>
                  <a:gd name="T48" fmla="*/ 354 w 6932"/>
                  <a:gd name="T49" fmla="*/ 4808 h 5618"/>
                  <a:gd name="T50" fmla="*/ 253 w 6932"/>
                  <a:gd name="T51" fmla="*/ 3847 h 5618"/>
                  <a:gd name="T52" fmla="*/ 102 w 6932"/>
                  <a:gd name="T53" fmla="*/ 2075 h 5618"/>
                  <a:gd name="T54" fmla="*/ 0 w 6932"/>
                  <a:gd name="T55" fmla="*/ 354 h 5618"/>
                  <a:gd name="T56" fmla="*/ 0 w 6932"/>
                  <a:gd name="T57" fmla="*/ 354 h 5618"/>
                  <a:gd name="T58" fmla="*/ 50 w 6932"/>
                  <a:gd name="T59" fmla="*/ 202 h 5618"/>
                  <a:gd name="T60" fmla="*/ 253 w 6932"/>
                  <a:gd name="T61" fmla="*/ 51 h 5618"/>
                  <a:gd name="T62" fmla="*/ 759 w 6932"/>
                  <a:gd name="T63" fmla="*/ 0 h 5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618">
                    <a:moveTo>
                      <a:pt x="759" y="0"/>
                    </a:moveTo>
                    <a:lnTo>
                      <a:pt x="2429" y="51"/>
                    </a:lnTo>
                    <a:lnTo>
                      <a:pt x="5211" y="151"/>
                    </a:lnTo>
                    <a:lnTo>
                      <a:pt x="6779" y="202"/>
                    </a:lnTo>
                    <a:lnTo>
                      <a:pt x="6779" y="202"/>
                    </a:lnTo>
                    <a:lnTo>
                      <a:pt x="6830" y="253"/>
                    </a:lnTo>
                    <a:lnTo>
                      <a:pt x="6880" y="455"/>
                    </a:lnTo>
                    <a:lnTo>
                      <a:pt x="6880" y="911"/>
                    </a:lnTo>
                    <a:lnTo>
                      <a:pt x="6880" y="911"/>
                    </a:lnTo>
                    <a:lnTo>
                      <a:pt x="6880" y="2075"/>
                    </a:lnTo>
                    <a:lnTo>
                      <a:pt x="6932" y="4302"/>
                    </a:lnTo>
                    <a:lnTo>
                      <a:pt x="6932" y="5618"/>
                    </a:lnTo>
                    <a:lnTo>
                      <a:pt x="6932" y="5618"/>
                    </a:lnTo>
                    <a:lnTo>
                      <a:pt x="6324" y="5618"/>
                    </a:lnTo>
                    <a:lnTo>
                      <a:pt x="5059" y="5568"/>
                    </a:lnTo>
                    <a:lnTo>
                      <a:pt x="3947" y="5466"/>
                    </a:lnTo>
                    <a:lnTo>
                      <a:pt x="3947" y="5466"/>
                    </a:lnTo>
                    <a:lnTo>
                      <a:pt x="3187" y="5415"/>
                    </a:lnTo>
                    <a:lnTo>
                      <a:pt x="1670" y="5365"/>
                    </a:lnTo>
                    <a:lnTo>
                      <a:pt x="709" y="5314"/>
                    </a:lnTo>
                    <a:lnTo>
                      <a:pt x="709" y="5314"/>
                    </a:lnTo>
                    <a:lnTo>
                      <a:pt x="455" y="5213"/>
                    </a:lnTo>
                    <a:lnTo>
                      <a:pt x="354" y="5062"/>
                    </a:lnTo>
                    <a:lnTo>
                      <a:pt x="354" y="4808"/>
                    </a:lnTo>
                    <a:lnTo>
                      <a:pt x="354" y="4808"/>
                    </a:lnTo>
                    <a:lnTo>
                      <a:pt x="253" y="3847"/>
                    </a:lnTo>
                    <a:lnTo>
                      <a:pt x="102" y="207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50" y="202"/>
                    </a:lnTo>
                    <a:lnTo>
                      <a:pt x="253" y="51"/>
                    </a:ln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92"/>
              <p:cNvSpPr>
                <a:spLocks/>
              </p:cNvSpPr>
              <p:nvPr/>
            </p:nvSpPr>
            <p:spPr bwMode="auto">
              <a:xfrm>
                <a:off x="3514" y="2486"/>
                <a:ext cx="866" cy="689"/>
              </a:xfrm>
              <a:custGeom>
                <a:avLst/>
                <a:gdLst>
                  <a:gd name="T0" fmla="*/ 709 w 6932"/>
                  <a:gd name="T1" fmla="*/ 0 h 5517"/>
                  <a:gd name="T2" fmla="*/ 2378 w 6932"/>
                  <a:gd name="T3" fmla="*/ 50 h 5517"/>
                  <a:gd name="T4" fmla="*/ 5211 w 6932"/>
                  <a:gd name="T5" fmla="*/ 101 h 5517"/>
                  <a:gd name="T6" fmla="*/ 6779 w 6932"/>
                  <a:gd name="T7" fmla="*/ 152 h 5517"/>
                  <a:gd name="T8" fmla="*/ 6779 w 6932"/>
                  <a:gd name="T9" fmla="*/ 152 h 5517"/>
                  <a:gd name="T10" fmla="*/ 6830 w 6932"/>
                  <a:gd name="T11" fmla="*/ 203 h 5517"/>
                  <a:gd name="T12" fmla="*/ 6880 w 6932"/>
                  <a:gd name="T13" fmla="*/ 354 h 5517"/>
                  <a:gd name="T14" fmla="*/ 6880 w 6932"/>
                  <a:gd name="T15" fmla="*/ 810 h 5517"/>
                  <a:gd name="T16" fmla="*/ 6880 w 6932"/>
                  <a:gd name="T17" fmla="*/ 810 h 5517"/>
                  <a:gd name="T18" fmla="*/ 6880 w 6932"/>
                  <a:gd name="T19" fmla="*/ 1974 h 5517"/>
                  <a:gd name="T20" fmla="*/ 6932 w 6932"/>
                  <a:gd name="T21" fmla="*/ 4201 h 5517"/>
                  <a:gd name="T22" fmla="*/ 6932 w 6932"/>
                  <a:gd name="T23" fmla="*/ 5517 h 5517"/>
                  <a:gd name="T24" fmla="*/ 6932 w 6932"/>
                  <a:gd name="T25" fmla="*/ 5517 h 5517"/>
                  <a:gd name="T26" fmla="*/ 6324 w 6932"/>
                  <a:gd name="T27" fmla="*/ 5517 h 5517"/>
                  <a:gd name="T28" fmla="*/ 5059 w 6932"/>
                  <a:gd name="T29" fmla="*/ 5467 h 5517"/>
                  <a:gd name="T30" fmla="*/ 3947 w 6932"/>
                  <a:gd name="T31" fmla="*/ 5365 h 5517"/>
                  <a:gd name="T32" fmla="*/ 3947 w 6932"/>
                  <a:gd name="T33" fmla="*/ 5365 h 5517"/>
                  <a:gd name="T34" fmla="*/ 3187 w 6932"/>
                  <a:gd name="T35" fmla="*/ 5314 h 5517"/>
                  <a:gd name="T36" fmla="*/ 1670 w 6932"/>
                  <a:gd name="T37" fmla="*/ 5264 h 5517"/>
                  <a:gd name="T38" fmla="*/ 709 w 6932"/>
                  <a:gd name="T39" fmla="*/ 5213 h 5517"/>
                  <a:gd name="T40" fmla="*/ 709 w 6932"/>
                  <a:gd name="T41" fmla="*/ 5213 h 5517"/>
                  <a:gd name="T42" fmla="*/ 455 w 6932"/>
                  <a:gd name="T43" fmla="*/ 5112 h 5517"/>
                  <a:gd name="T44" fmla="*/ 354 w 6932"/>
                  <a:gd name="T45" fmla="*/ 4961 h 5517"/>
                  <a:gd name="T46" fmla="*/ 354 w 6932"/>
                  <a:gd name="T47" fmla="*/ 4707 h 5517"/>
                  <a:gd name="T48" fmla="*/ 354 w 6932"/>
                  <a:gd name="T49" fmla="*/ 4707 h 5517"/>
                  <a:gd name="T50" fmla="*/ 253 w 6932"/>
                  <a:gd name="T51" fmla="*/ 3796 h 5517"/>
                  <a:gd name="T52" fmla="*/ 102 w 6932"/>
                  <a:gd name="T53" fmla="*/ 2025 h 5517"/>
                  <a:gd name="T54" fmla="*/ 0 w 6932"/>
                  <a:gd name="T55" fmla="*/ 304 h 5517"/>
                  <a:gd name="T56" fmla="*/ 0 w 6932"/>
                  <a:gd name="T57" fmla="*/ 304 h 5517"/>
                  <a:gd name="T58" fmla="*/ 50 w 6932"/>
                  <a:gd name="T59" fmla="*/ 152 h 5517"/>
                  <a:gd name="T60" fmla="*/ 253 w 6932"/>
                  <a:gd name="T61" fmla="*/ 50 h 5517"/>
                  <a:gd name="T62" fmla="*/ 709 w 6932"/>
                  <a:gd name="T63" fmla="*/ 0 h 5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517">
                    <a:moveTo>
                      <a:pt x="709" y="0"/>
                    </a:moveTo>
                    <a:lnTo>
                      <a:pt x="2378" y="50"/>
                    </a:lnTo>
                    <a:lnTo>
                      <a:pt x="5211" y="101"/>
                    </a:lnTo>
                    <a:lnTo>
                      <a:pt x="6779" y="152"/>
                    </a:lnTo>
                    <a:lnTo>
                      <a:pt x="6779" y="152"/>
                    </a:lnTo>
                    <a:lnTo>
                      <a:pt x="6830" y="203"/>
                    </a:lnTo>
                    <a:lnTo>
                      <a:pt x="6880" y="354"/>
                    </a:lnTo>
                    <a:lnTo>
                      <a:pt x="6880" y="810"/>
                    </a:lnTo>
                    <a:lnTo>
                      <a:pt x="6880" y="810"/>
                    </a:lnTo>
                    <a:lnTo>
                      <a:pt x="6880" y="1974"/>
                    </a:lnTo>
                    <a:lnTo>
                      <a:pt x="6932" y="4201"/>
                    </a:lnTo>
                    <a:lnTo>
                      <a:pt x="6932" y="5517"/>
                    </a:lnTo>
                    <a:lnTo>
                      <a:pt x="6932" y="5517"/>
                    </a:lnTo>
                    <a:lnTo>
                      <a:pt x="6324" y="5517"/>
                    </a:lnTo>
                    <a:lnTo>
                      <a:pt x="5059" y="5467"/>
                    </a:lnTo>
                    <a:lnTo>
                      <a:pt x="3947" y="5365"/>
                    </a:lnTo>
                    <a:lnTo>
                      <a:pt x="3947" y="5365"/>
                    </a:lnTo>
                    <a:lnTo>
                      <a:pt x="3187" y="5314"/>
                    </a:lnTo>
                    <a:lnTo>
                      <a:pt x="1670" y="5264"/>
                    </a:lnTo>
                    <a:lnTo>
                      <a:pt x="709" y="5213"/>
                    </a:lnTo>
                    <a:lnTo>
                      <a:pt x="709" y="5213"/>
                    </a:lnTo>
                    <a:lnTo>
                      <a:pt x="455" y="5112"/>
                    </a:lnTo>
                    <a:lnTo>
                      <a:pt x="354" y="4961"/>
                    </a:lnTo>
                    <a:lnTo>
                      <a:pt x="354" y="4707"/>
                    </a:lnTo>
                    <a:lnTo>
                      <a:pt x="354" y="4707"/>
                    </a:lnTo>
                    <a:lnTo>
                      <a:pt x="253" y="3796"/>
                    </a:lnTo>
                    <a:lnTo>
                      <a:pt x="102" y="2025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50" y="152"/>
                    </a:lnTo>
                    <a:lnTo>
                      <a:pt x="253" y="50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93"/>
              <p:cNvSpPr>
                <a:spLocks/>
              </p:cNvSpPr>
              <p:nvPr/>
            </p:nvSpPr>
            <p:spPr bwMode="auto">
              <a:xfrm>
                <a:off x="3514" y="2492"/>
                <a:ext cx="866" cy="683"/>
              </a:xfrm>
              <a:custGeom>
                <a:avLst/>
                <a:gdLst>
                  <a:gd name="T0" fmla="*/ 354 w 6932"/>
                  <a:gd name="T1" fmla="*/ 4657 h 5467"/>
                  <a:gd name="T2" fmla="*/ 354 w 6932"/>
                  <a:gd name="T3" fmla="*/ 4911 h 5467"/>
                  <a:gd name="T4" fmla="*/ 455 w 6932"/>
                  <a:gd name="T5" fmla="*/ 5062 h 5467"/>
                  <a:gd name="T6" fmla="*/ 709 w 6932"/>
                  <a:gd name="T7" fmla="*/ 5163 h 5467"/>
                  <a:gd name="T8" fmla="*/ 709 w 6932"/>
                  <a:gd name="T9" fmla="*/ 5163 h 5467"/>
                  <a:gd name="T10" fmla="*/ 1670 w 6932"/>
                  <a:gd name="T11" fmla="*/ 5214 h 5467"/>
                  <a:gd name="T12" fmla="*/ 3187 w 6932"/>
                  <a:gd name="T13" fmla="*/ 5264 h 5467"/>
                  <a:gd name="T14" fmla="*/ 3947 w 6932"/>
                  <a:gd name="T15" fmla="*/ 5315 h 5467"/>
                  <a:gd name="T16" fmla="*/ 3947 w 6932"/>
                  <a:gd name="T17" fmla="*/ 5315 h 5467"/>
                  <a:gd name="T18" fmla="*/ 5059 w 6932"/>
                  <a:gd name="T19" fmla="*/ 5417 h 5467"/>
                  <a:gd name="T20" fmla="*/ 6324 w 6932"/>
                  <a:gd name="T21" fmla="*/ 5467 h 5467"/>
                  <a:gd name="T22" fmla="*/ 6932 w 6932"/>
                  <a:gd name="T23" fmla="*/ 5467 h 5467"/>
                  <a:gd name="T24" fmla="*/ 6932 w 6932"/>
                  <a:gd name="T25" fmla="*/ 5467 h 5467"/>
                  <a:gd name="T26" fmla="*/ 6932 w 6932"/>
                  <a:gd name="T27" fmla="*/ 4151 h 5467"/>
                  <a:gd name="T28" fmla="*/ 6880 w 6932"/>
                  <a:gd name="T29" fmla="*/ 1924 h 5467"/>
                  <a:gd name="T30" fmla="*/ 6880 w 6932"/>
                  <a:gd name="T31" fmla="*/ 760 h 5467"/>
                  <a:gd name="T32" fmla="*/ 6880 w 6932"/>
                  <a:gd name="T33" fmla="*/ 760 h 5467"/>
                  <a:gd name="T34" fmla="*/ 6830 w 6932"/>
                  <a:gd name="T35" fmla="*/ 355 h 5467"/>
                  <a:gd name="T36" fmla="*/ 6830 w 6932"/>
                  <a:gd name="T37" fmla="*/ 203 h 5467"/>
                  <a:gd name="T38" fmla="*/ 6729 w 6932"/>
                  <a:gd name="T39" fmla="*/ 153 h 5467"/>
                  <a:gd name="T40" fmla="*/ 6729 w 6932"/>
                  <a:gd name="T41" fmla="*/ 153 h 5467"/>
                  <a:gd name="T42" fmla="*/ 5211 w 6932"/>
                  <a:gd name="T43" fmla="*/ 153 h 5467"/>
                  <a:gd name="T44" fmla="*/ 2378 w 6932"/>
                  <a:gd name="T45" fmla="*/ 51 h 5467"/>
                  <a:gd name="T46" fmla="*/ 709 w 6932"/>
                  <a:gd name="T47" fmla="*/ 0 h 5467"/>
                  <a:gd name="T48" fmla="*/ 709 w 6932"/>
                  <a:gd name="T49" fmla="*/ 0 h 5467"/>
                  <a:gd name="T50" fmla="*/ 253 w 6932"/>
                  <a:gd name="T51" fmla="*/ 51 h 5467"/>
                  <a:gd name="T52" fmla="*/ 50 w 6932"/>
                  <a:gd name="T53" fmla="*/ 153 h 5467"/>
                  <a:gd name="T54" fmla="*/ 0 w 6932"/>
                  <a:gd name="T55" fmla="*/ 304 h 5467"/>
                  <a:gd name="T56" fmla="*/ 0 w 6932"/>
                  <a:gd name="T57" fmla="*/ 304 h 5467"/>
                  <a:gd name="T58" fmla="*/ 102 w 6932"/>
                  <a:gd name="T59" fmla="*/ 2025 h 5467"/>
                  <a:gd name="T60" fmla="*/ 253 w 6932"/>
                  <a:gd name="T61" fmla="*/ 3746 h 5467"/>
                  <a:gd name="T62" fmla="*/ 354 w 6932"/>
                  <a:gd name="T63" fmla="*/ 4657 h 5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467">
                    <a:moveTo>
                      <a:pt x="354" y="4657"/>
                    </a:moveTo>
                    <a:lnTo>
                      <a:pt x="354" y="4911"/>
                    </a:lnTo>
                    <a:lnTo>
                      <a:pt x="455" y="5062"/>
                    </a:lnTo>
                    <a:lnTo>
                      <a:pt x="709" y="5163"/>
                    </a:lnTo>
                    <a:lnTo>
                      <a:pt x="709" y="5163"/>
                    </a:lnTo>
                    <a:lnTo>
                      <a:pt x="1670" y="5214"/>
                    </a:lnTo>
                    <a:lnTo>
                      <a:pt x="3187" y="5264"/>
                    </a:lnTo>
                    <a:lnTo>
                      <a:pt x="3947" y="5315"/>
                    </a:lnTo>
                    <a:lnTo>
                      <a:pt x="3947" y="5315"/>
                    </a:lnTo>
                    <a:lnTo>
                      <a:pt x="5059" y="5417"/>
                    </a:lnTo>
                    <a:lnTo>
                      <a:pt x="6324" y="5467"/>
                    </a:lnTo>
                    <a:lnTo>
                      <a:pt x="6932" y="5467"/>
                    </a:lnTo>
                    <a:lnTo>
                      <a:pt x="6932" y="5467"/>
                    </a:lnTo>
                    <a:lnTo>
                      <a:pt x="6932" y="4151"/>
                    </a:lnTo>
                    <a:lnTo>
                      <a:pt x="6880" y="1924"/>
                    </a:lnTo>
                    <a:lnTo>
                      <a:pt x="6880" y="760"/>
                    </a:lnTo>
                    <a:lnTo>
                      <a:pt x="6880" y="760"/>
                    </a:lnTo>
                    <a:lnTo>
                      <a:pt x="6830" y="355"/>
                    </a:lnTo>
                    <a:lnTo>
                      <a:pt x="6830" y="203"/>
                    </a:lnTo>
                    <a:lnTo>
                      <a:pt x="6729" y="153"/>
                    </a:lnTo>
                    <a:lnTo>
                      <a:pt x="6729" y="153"/>
                    </a:lnTo>
                    <a:lnTo>
                      <a:pt x="5211" y="153"/>
                    </a:lnTo>
                    <a:lnTo>
                      <a:pt x="2378" y="51"/>
                    </a:lnTo>
                    <a:lnTo>
                      <a:pt x="709" y="0"/>
                    </a:lnTo>
                    <a:lnTo>
                      <a:pt x="709" y="0"/>
                    </a:lnTo>
                    <a:lnTo>
                      <a:pt x="253" y="51"/>
                    </a:lnTo>
                    <a:lnTo>
                      <a:pt x="50" y="153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102" y="2025"/>
                    </a:lnTo>
                    <a:lnTo>
                      <a:pt x="253" y="3746"/>
                    </a:lnTo>
                    <a:lnTo>
                      <a:pt x="354" y="4657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94"/>
              <p:cNvSpPr>
                <a:spLocks/>
              </p:cNvSpPr>
              <p:nvPr/>
            </p:nvSpPr>
            <p:spPr bwMode="auto">
              <a:xfrm>
                <a:off x="4367" y="2562"/>
                <a:ext cx="13" cy="613"/>
              </a:xfrm>
              <a:custGeom>
                <a:avLst/>
                <a:gdLst>
                  <a:gd name="T0" fmla="*/ 50 w 102"/>
                  <a:gd name="T1" fmla="*/ 0 h 4909"/>
                  <a:gd name="T2" fmla="*/ 50 w 102"/>
                  <a:gd name="T3" fmla="*/ 353 h 4909"/>
                  <a:gd name="T4" fmla="*/ 50 w 102"/>
                  <a:gd name="T5" fmla="*/ 1012 h 4909"/>
                  <a:gd name="T6" fmla="*/ 102 w 102"/>
                  <a:gd name="T7" fmla="*/ 1467 h 4909"/>
                  <a:gd name="T8" fmla="*/ 102 w 102"/>
                  <a:gd name="T9" fmla="*/ 1467 h 4909"/>
                  <a:gd name="T10" fmla="*/ 102 w 102"/>
                  <a:gd name="T11" fmla="*/ 2429 h 4909"/>
                  <a:gd name="T12" fmla="*/ 102 w 102"/>
                  <a:gd name="T13" fmla="*/ 3846 h 4909"/>
                  <a:gd name="T14" fmla="*/ 102 w 102"/>
                  <a:gd name="T15" fmla="*/ 4706 h 4909"/>
                  <a:gd name="T16" fmla="*/ 102 w 102"/>
                  <a:gd name="T17" fmla="*/ 4706 h 4909"/>
                  <a:gd name="T18" fmla="*/ 102 w 102"/>
                  <a:gd name="T19" fmla="*/ 4859 h 4909"/>
                  <a:gd name="T20" fmla="*/ 50 w 102"/>
                  <a:gd name="T21" fmla="*/ 4909 h 4909"/>
                  <a:gd name="T22" fmla="*/ 50 w 102"/>
                  <a:gd name="T23" fmla="*/ 4757 h 4909"/>
                  <a:gd name="T24" fmla="*/ 50 w 102"/>
                  <a:gd name="T25" fmla="*/ 4757 h 4909"/>
                  <a:gd name="T26" fmla="*/ 0 w 102"/>
                  <a:gd name="T27" fmla="*/ 3795 h 4909"/>
                  <a:gd name="T28" fmla="*/ 0 w 102"/>
                  <a:gd name="T29" fmla="*/ 2227 h 4909"/>
                  <a:gd name="T30" fmla="*/ 0 w 102"/>
                  <a:gd name="T31" fmla="*/ 1417 h 4909"/>
                  <a:gd name="T32" fmla="*/ 0 w 102"/>
                  <a:gd name="T33" fmla="*/ 1417 h 4909"/>
                  <a:gd name="T34" fmla="*/ 0 w 102"/>
                  <a:gd name="T35" fmla="*/ 1062 h 4909"/>
                  <a:gd name="T36" fmla="*/ 0 w 102"/>
                  <a:gd name="T37" fmla="*/ 353 h 4909"/>
                  <a:gd name="T38" fmla="*/ 50 w 102"/>
                  <a:gd name="T39" fmla="*/ 0 h 4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2" h="4909">
                    <a:moveTo>
                      <a:pt x="50" y="0"/>
                    </a:moveTo>
                    <a:lnTo>
                      <a:pt x="50" y="353"/>
                    </a:lnTo>
                    <a:lnTo>
                      <a:pt x="50" y="1012"/>
                    </a:lnTo>
                    <a:lnTo>
                      <a:pt x="102" y="1467"/>
                    </a:lnTo>
                    <a:lnTo>
                      <a:pt x="102" y="1467"/>
                    </a:lnTo>
                    <a:lnTo>
                      <a:pt x="102" y="2429"/>
                    </a:lnTo>
                    <a:lnTo>
                      <a:pt x="102" y="3846"/>
                    </a:lnTo>
                    <a:lnTo>
                      <a:pt x="102" y="4706"/>
                    </a:lnTo>
                    <a:lnTo>
                      <a:pt x="102" y="4706"/>
                    </a:lnTo>
                    <a:lnTo>
                      <a:pt x="102" y="4859"/>
                    </a:lnTo>
                    <a:lnTo>
                      <a:pt x="50" y="4909"/>
                    </a:lnTo>
                    <a:lnTo>
                      <a:pt x="50" y="4757"/>
                    </a:lnTo>
                    <a:lnTo>
                      <a:pt x="50" y="4757"/>
                    </a:lnTo>
                    <a:lnTo>
                      <a:pt x="0" y="3795"/>
                    </a:lnTo>
                    <a:lnTo>
                      <a:pt x="0" y="2227"/>
                    </a:lnTo>
                    <a:lnTo>
                      <a:pt x="0" y="1417"/>
                    </a:lnTo>
                    <a:lnTo>
                      <a:pt x="0" y="1417"/>
                    </a:lnTo>
                    <a:lnTo>
                      <a:pt x="0" y="1062"/>
                    </a:lnTo>
                    <a:lnTo>
                      <a:pt x="0" y="35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95"/>
              <p:cNvSpPr>
                <a:spLocks/>
              </p:cNvSpPr>
              <p:nvPr/>
            </p:nvSpPr>
            <p:spPr bwMode="auto">
              <a:xfrm>
                <a:off x="4981" y="1296"/>
                <a:ext cx="126" cy="266"/>
              </a:xfrm>
              <a:custGeom>
                <a:avLst/>
                <a:gdLst>
                  <a:gd name="T0" fmla="*/ 101 w 1012"/>
                  <a:gd name="T1" fmla="*/ 961 h 2126"/>
                  <a:gd name="T2" fmla="*/ 151 w 1012"/>
                  <a:gd name="T3" fmla="*/ 961 h 2126"/>
                  <a:gd name="T4" fmla="*/ 202 w 1012"/>
                  <a:gd name="T5" fmla="*/ 911 h 2126"/>
                  <a:gd name="T6" fmla="*/ 252 w 1012"/>
                  <a:gd name="T7" fmla="*/ 911 h 2126"/>
                  <a:gd name="T8" fmla="*/ 252 w 1012"/>
                  <a:gd name="T9" fmla="*/ 911 h 2126"/>
                  <a:gd name="T10" fmla="*/ 252 w 1012"/>
                  <a:gd name="T11" fmla="*/ 1012 h 2126"/>
                  <a:gd name="T12" fmla="*/ 202 w 1012"/>
                  <a:gd name="T13" fmla="*/ 1163 h 2126"/>
                  <a:gd name="T14" fmla="*/ 202 w 1012"/>
                  <a:gd name="T15" fmla="*/ 1366 h 2126"/>
                  <a:gd name="T16" fmla="*/ 202 w 1012"/>
                  <a:gd name="T17" fmla="*/ 1366 h 2126"/>
                  <a:gd name="T18" fmla="*/ 101 w 1012"/>
                  <a:gd name="T19" fmla="*/ 1568 h 2126"/>
                  <a:gd name="T20" fmla="*/ 0 w 1012"/>
                  <a:gd name="T21" fmla="*/ 1923 h 2126"/>
                  <a:gd name="T22" fmla="*/ 0 w 1012"/>
                  <a:gd name="T23" fmla="*/ 2126 h 2126"/>
                  <a:gd name="T24" fmla="*/ 0 w 1012"/>
                  <a:gd name="T25" fmla="*/ 2126 h 2126"/>
                  <a:gd name="T26" fmla="*/ 101 w 1012"/>
                  <a:gd name="T27" fmla="*/ 2074 h 2126"/>
                  <a:gd name="T28" fmla="*/ 303 w 1012"/>
                  <a:gd name="T29" fmla="*/ 1771 h 2126"/>
                  <a:gd name="T30" fmla="*/ 455 w 1012"/>
                  <a:gd name="T31" fmla="*/ 1518 h 2126"/>
                  <a:gd name="T32" fmla="*/ 556 w 1012"/>
                  <a:gd name="T33" fmla="*/ 1366 h 2126"/>
                  <a:gd name="T34" fmla="*/ 556 w 1012"/>
                  <a:gd name="T35" fmla="*/ 1366 h 2126"/>
                  <a:gd name="T36" fmla="*/ 708 w 1012"/>
                  <a:gd name="T37" fmla="*/ 1163 h 2126"/>
                  <a:gd name="T38" fmla="*/ 911 w 1012"/>
                  <a:gd name="T39" fmla="*/ 860 h 2126"/>
                  <a:gd name="T40" fmla="*/ 1012 w 1012"/>
                  <a:gd name="T41" fmla="*/ 708 h 2126"/>
                  <a:gd name="T42" fmla="*/ 1012 w 1012"/>
                  <a:gd name="T43" fmla="*/ 708 h 2126"/>
                  <a:gd name="T44" fmla="*/ 961 w 1012"/>
                  <a:gd name="T45" fmla="*/ 657 h 2126"/>
                  <a:gd name="T46" fmla="*/ 859 w 1012"/>
                  <a:gd name="T47" fmla="*/ 506 h 2126"/>
                  <a:gd name="T48" fmla="*/ 859 w 1012"/>
                  <a:gd name="T49" fmla="*/ 252 h 2126"/>
                  <a:gd name="T50" fmla="*/ 859 w 1012"/>
                  <a:gd name="T51" fmla="*/ 252 h 2126"/>
                  <a:gd name="T52" fmla="*/ 809 w 1012"/>
                  <a:gd name="T53" fmla="*/ 101 h 2126"/>
                  <a:gd name="T54" fmla="*/ 708 w 1012"/>
                  <a:gd name="T55" fmla="*/ 0 h 2126"/>
                  <a:gd name="T56" fmla="*/ 657 w 1012"/>
                  <a:gd name="T57" fmla="*/ 0 h 2126"/>
                  <a:gd name="T58" fmla="*/ 657 w 1012"/>
                  <a:gd name="T59" fmla="*/ 0 h 2126"/>
                  <a:gd name="T60" fmla="*/ 556 w 1012"/>
                  <a:gd name="T61" fmla="*/ 202 h 2126"/>
                  <a:gd name="T62" fmla="*/ 353 w 1012"/>
                  <a:gd name="T63" fmla="*/ 506 h 2126"/>
                  <a:gd name="T64" fmla="*/ 151 w 1012"/>
                  <a:gd name="T65" fmla="*/ 810 h 2126"/>
                  <a:gd name="T66" fmla="*/ 101 w 1012"/>
                  <a:gd name="T67" fmla="*/ 961 h 2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12" h="2126">
                    <a:moveTo>
                      <a:pt x="101" y="961"/>
                    </a:moveTo>
                    <a:lnTo>
                      <a:pt x="151" y="961"/>
                    </a:lnTo>
                    <a:lnTo>
                      <a:pt x="202" y="911"/>
                    </a:lnTo>
                    <a:lnTo>
                      <a:pt x="252" y="911"/>
                    </a:lnTo>
                    <a:lnTo>
                      <a:pt x="252" y="911"/>
                    </a:lnTo>
                    <a:lnTo>
                      <a:pt x="252" y="1012"/>
                    </a:lnTo>
                    <a:lnTo>
                      <a:pt x="202" y="1163"/>
                    </a:lnTo>
                    <a:lnTo>
                      <a:pt x="202" y="1366"/>
                    </a:lnTo>
                    <a:lnTo>
                      <a:pt x="202" y="1366"/>
                    </a:lnTo>
                    <a:lnTo>
                      <a:pt x="101" y="1568"/>
                    </a:lnTo>
                    <a:lnTo>
                      <a:pt x="0" y="1923"/>
                    </a:lnTo>
                    <a:lnTo>
                      <a:pt x="0" y="2126"/>
                    </a:lnTo>
                    <a:lnTo>
                      <a:pt x="0" y="2126"/>
                    </a:lnTo>
                    <a:lnTo>
                      <a:pt x="101" y="2074"/>
                    </a:lnTo>
                    <a:lnTo>
                      <a:pt x="303" y="1771"/>
                    </a:lnTo>
                    <a:lnTo>
                      <a:pt x="455" y="1518"/>
                    </a:lnTo>
                    <a:lnTo>
                      <a:pt x="556" y="1366"/>
                    </a:lnTo>
                    <a:lnTo>
                      <a:pt x="556" y="1366"/>
                    </a:lnTo>
                    <a:lnTo>
                      <a:pt x="708" y="1163"/>
                    </a:lnTo>
                    <a:lnTo>
                      <a:pt x="911" y="860"/>
                    </a:lnTo>
                    <a:lnTo>
                      <a:pt x="1012" y="708"/>
                    </a:lnTo>
                    <a:lnTo>
                      <a:pt x="1012" y="708"/>
                    </a:lnTo>
                    <a:lnTo>
                      <a:pt x="961" y="657"/>
                    </a:lnTo>
                    <a:lnTo>
                      <a:pt x="859" y="506"/>
                    </a:lnTo>
                    <a:lnTo>
                      <a:pt x="859" y="252"/>
                    </a:lnTo>
                    <a:lnTo>
                      <a:pt x="859" y="252"/>
                    </a:lnTo>
                    <a:lnTo>
                      <a:pt x="809" y="101"/>
                    </a:lnTo>
                    <a:lnTo>
                      <a:pt x="708" y="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556" y="202"/>
                    </a:lnTo>
                    <a:lnTo>
                      <a:pt x="353" y="506"/>
                    </a:lnTo>
                    <a:lnTo>
                      <a:pt x="151" y="810"/>
                    </a:lnTo>
                    <a:lnTo>
                      <a:pt x="101" y="961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96"/>
              <p:cNvSpPr>
                <a:spLocks/>
              </p:cNvSpPr>
              <p:nvPr/>
            </p:nvSpPr>
            <p:spPr bwMode="auto">
              <a:xfrm>
                <a:off x="4993" y="1334"/>
                <a:ext cx="83" cy="89"/>
              </a:xfrm>
              <a:custGeom>
                <a:avLst/>
                <a:gdLst>
                  <a:gd name="T0" fmla="*/ 657 w 657"/>
                  <a:gd name="T1" fmla="*/ 102 h 709"/>
                  <a:gd name="T2" fmla="*/ 657 w 657"/>
                  <a:gd name="T3" fmla="*/ 203 h 709"/>
                  <a:gd name="T4" fmla="*/ 607 w 657"/>
                  <a:gd name="T5" fmla="*/ 203 h 709"/>
                  <a:gd name="T6" fmla="*/ 556 w 657"/>
                  <a:gd name="T7" fmla="*/ 304 h 709"/>
                  <a:gd name="T8" fmla="*/ 556 w 657"/>
                  <a:gd name="T9" fmla="*/ 304 h 709"/>
                  <a:gd name="T10" fmla="*/ 455 w 657"/>
                  <a:gd name="T11" fmla="*/ 455 h 709"/>
                  <a:gd name="T12" fmla="*/ 252 w 657"/>
                  <a:gd name="T13" fmla="*/ 658 h 709"/>
                  <a:gd name="T14" fmla="*/ 202 w 657"/>
                  <a:gd name="T15" fmla="*/ 709 h 709"/>
                  <a:gd name="T16" fmla="*/ 202 w 657"/>
                  <a:gd name="T17" fmla="*/ 709 h 709"/>
                  <a:gd name="T18" fmla="*/ 202 w 657"/>
                  <a:gd name="T19" fmla="*/ 658 h 709"/>
                  <a:gd name="T20" fmla="*/ 151 w 657"/>
                  <a:gd name="T21" fmla="*/ 608 h 709"/>
                  <a:gd name="T22" fmla="*/ 0 w 657"/>
                  <a:gd name="T23" fmla="*/ 608 h 709"/>
                  <a:gd name="T24" fmla="*/ 0 w 657"/>
                  <a:gd name="T25" fmla="*/ 608 h 709"/>
                  <a:gd name="T26" fmla="*/ 101 w 657"/>
                  <a:gd name="T27" fmla="*/ 354 h 709"/>
                  <a:gd name="T28" fmla="*/ 354 w 657"/>
                  <a:gd name="T29" fmla="*/ 0 h 709"/>
                  <a:gd name="T30" fmla="*/ 657 w 657"/>
                  <a:gd name="T31" fmla="*/ 102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7" h="709">
                    <a:moveTo>
                      <a:pt x="657" y="102"/>
                    </a:moveTo>
                    <a:lnTo>
                      <a:pt x="657" y="203"/>
                    </a:lnTo>
                    <a:lnTo>
                      <a:pt x="607" y="203"/>
                    </a:lnTo>
                    <a:lnTo>
                      <a:pt x="556" y="304"/>
                    </a:lnTo>
                    <a:lnTo>
                      <a:pt x="556" y="304"/>
                    </a:lnTo>
                    <a:lnTo>
                      <a:pt x="455" y="455"/>
                    </a:lnTo>
                    <a:lnTo>
                      <a:pt x="252" y="658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202" y="658"/>
                    </a:lnTo>
                    <a:lnTo>
                      <a:pt x="151" y="608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101" y="354"/>
                    </a:lnTo>
                    <a:lnTo>
                      <a:pt x="354" y="0"/>
                    </a:lnTo>
                    <a:lnTo>
                      <a:pt x="657" y="102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97"/>
              <p:cNvSpPr>
                <a:spLocks/>
              </p:cNvSpPr>
              <p:nvPr/>
            </p:nvSpPr>
            <p:spPr bwMode="auto">
              <a:xfrm>
                <a:off x="4993" y="1334"/>
                <a:ext cx="83" cy="89"/>
              </a:xfrm>
              <a:custGeom>
                <a:avLst/>
                <a:gdLst>
                  <a:gd name="T0" fmla="*/ 556 w 657"/>
                  <a:gd name="T1" fmla="*/ 253 h 709"/>
                  <a:gd name="T2" fmla="*/ 405 w 657"/>
                  <a:gd name="T3" fmla="*/ 455 h 709"/>
                  <a:gd name="T4" fmla="*/ 252 w 657"/>
                  <a:gd name="T5" fmla="*/ 658 h 709"/>
                  <a:gd name="T6" fmla="*/ 202 w 657"/>
                  <a:gd name="T7" fmla="*/ 709 h 709"/>
                  <a:gd name="T8" fmla="*/ 202 w 657"/>
                  <a:gd name="T9" fmla="*/ 709 h 709"/>
                  <a:gd name="T10" fmla="*/ 202 w 657"/>
                  <a:gd name="T11" fmla="*/ 658 h 709"/>
                  <a:gd name="T12" fmla="*/ 151 w 657"/>
                  <a:gd name="T13" fmla="*/ 608 h 709"/>
                  <a:gd name="T14" fmla="*/ 0 w 657"/>
                  <a:gd name="T15" fmla="*/ 608 h 709"/>
                  <a:gd name="T16" fmla="*/ 0 w 657"/>
                  <a:gd name="T17" fmla="*/ 608 h 709"/>
                  <a:gd name="T18" fmla="*/ 101 w 657"/>
                  <a:gd name="T19" fmla="*/ 354 h 709"/>
                  <a:gd name="T20" fmla="*/ 354 w 657"/>
                  <a:gd name="T21" fmla="*/ 0 h 709"/>
                  <a:gd name="T22" fmla="*/ 657 w 657"/>
                  <a:gd name="T23" fmla="*/ 102 h 709"/>
                  <a:gd name="T24" fmla="*/ 657 w 657"/>
                  <a:gd name="T25" fmla="*/ 102 h 709"/>
                  <a:gd name="T26" fmla="*/ 657 w 657"/>
                  <a:gd name="T27" fmla="*/ 203 h 709"/>
                  <a:gd name="T28" fmla="*/ 607 w 657"/>
                  <a:gd name="T29" fmla="*/ 203 h 709"/>
                  <a:gd name="T30" fmla="*/ 556 w 657"/>
                  <a:gd name="T31" fmla="*/ 253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7" h="709">
                    <a:moveTo>
                      <a:pt x="556" y="253"/>
                    </a:moveTo>
                    <a:lnTo>
                      <a:pt x="405" y="455"/>
                    </a:lnTo>
                    <a:lnTo>
                      <a:pt x="252" y="658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202" y="658"/>
                    </a:lnTo>
                    <a:lnTo>
                      <a:pt x="151" y="608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101" y="354"/>
                    </a:lnTo>
                    <a:lnTo>
                      <a:pt x="354" y="0"/>
                    </a:lnTo>
                    <a:lnTo>
                      <a:pt x="657" y="102"/>
                    </a:lnTo>
                    <a:lnTo>
                      <a:pt x="657" y="102"/>
                    </a:lnTo>
                    <a:lnTo>
                      <a:pt x="657" y="203"/>
                    </a:lnTo>
                    <a:lnTo>
                      <a:pt x="607" y="203"/>
                    </a:lnTo>
                    <a:lnTo>
                      <a:pt x="556" y="253"/>
                    </a:lnTo>
                    <a:close/>
                  </a:path>
                </a:pathLst>
              </a:custGeom>
              <a:solidFill>
                <a:srgbClr val="D68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98"/>
              <p:cNvSpPr>
                <a:spLocks/>
              </p:cNvSpPr>
              <p:nvPr/>
            </p:nvSpPr>
            <p:spPr bwMode="auto">
              <a:xfrm>
                <a:off x="4993" y="1328"/>
                <a:ext cx="83" cy="89"/>
              </a:xfrm>
              <a:custGeom>
                <a:avLst/>
                <a:gdLst>
                  <a:gd name="T0" fmla="*/ 506 w 657"/>
                  <a:gd name="T1" fmla="*/ 304 h 709"/>
                  <a:gd name="T2" fmla="*/ 405 w 657"/>
                  <a:gd name="T3" fmla="*/ 506 h 709"/>
                  <a:gd name="T4" fmla="*/ 252 w 657"/>
                  <a:gd name="T5" fmla="*/ 659 h 709"/>
                  <a:gd name="T6" fmla="*/ 202 w 657"/>
                  <a:gd name="T7" fmla="*/ 709 h 709"/>
                  <a:gd name="T8" fmla="*/ 202 w 657"/>
                  <a:gd name="T9" fmla="*/ 709 h 709"/>
                  <a:gd name="T10" fmla="*/ 202 w 657"/>
                  <a:gd name="T11" fmla="*/ 709 h 709"/>
                  <a:gd name="T12" fmla="*/ 151 w 657"/>
                  <a:gd name="T13" fmla="*/ 659 h 709"/>
                  <a:gd name="T14" fmla="*/ 0 w 657"/>
                  <a:gd name="T15" fmla="*/ 659 h 709"/>
                  <a:gd name="T16" fmla="*/ 0 w 657"/>
                  <a:gd name="T17" fmla="*/ 659 h 709"/>
                  <a:gd name="T18" fmla="*/ 0 w 657"/>
                  <a:gd name="T19" fmla="*/ 608 h 709"/>
                  <a:gd name="T20" fmla="*/ 101 w 657"/>
                  <a:gd name="T21" fmla="*/ 355 h 709"/>
                  <a:gd name="T22" fmla="*/ 304 w 657"/>
                  <a:gd name="T23" fmla="*/ 101 h 709"/>
                  <a:gd name="T24" fmla="*/ 455 w 657"/>
                  <a:gd name="T25" fmla="*/ 0 h 709"/>
                  <a:gd name="T26" fmla="*/ 657 w 657"/>
                  <a:gd name="T27" fmla="*/ 153 h 709"/>
                  <a:gd name="T28" fmla="*/ 657 w 657"/>
                  <a:gd name="T29" fmla="*/ 153 h 709"/>
                  <a:gd name="T30" fmla="*/ 607 w 657"/>
                  <a:gd name="T31" fmla="*/ 203 h 709"/>
                  <a:gd name="T32" fmla="*/ 556 w 657"/>
                  <a:gd name="T33" fmla="*/ 203 h 709"/>
                  <a:gd name="T34" fmla="*/ 506 w 657"/>
                  <a:gd name="T35" fmla="*/ 304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7" h="709">
                    <a:moveTo>
                      <a:pt x="506" y="304"/>
                    </a:moveTo>
                    <a:lnTo>
                      <a:pt x="405" y="506"/>
                    </a:lnTo>
                    <a:lnTo>
                      <a:pt x="252" y="659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151" y="659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0" y="608"/>
                    </a:lnTo>
                    <a:lnTo>
                      <a:pt x="101" y="355"/>
                    </a:lnTo>
                    <a:lnTo>
                      <a:pt x="304" y="101"/>
                    </a:lnTo>
                    <a:lnTo>
                      <a:pt x="455" y="0"/>
                    </a:lnTo>
                    <a:lnTo>
                      <a:pt x="657" y="153"/>
                    </a:lnTo>
                    <a:lnTo>
                      <a:pt x="657" y="153"/>
                    </a:lnTo>
                    <a:lnTo>
                      <a:pt x="607" y="203"/>
                    </a:lnTo>
                    <a:lnTo>
                      <a:pt x="556" y="203"/>
                    </a:lnTo>
                    <a:lnTo>
                      <a:pt x="506" y="304"/>
                    </a:lnTo>
                    <a:close/>
                  </a:path>
                </a:pathLst>
              </a:custGeom>
              <a:solidFill>
                <a:srgbClr val="D17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99"/>
              <p:cNvSpPr>
                <a:spLocks/>
              </p:cNvSpPr>
              <p:nvPr/>
            </p:nvSpPr>
            <p:spPr bwMode="auto">
              <a:xfrm>
                <a:off x="4987" y="1328"/>
                <a:ext cx="82" cy="89"/>
              </a:xfrm>
              <a:custGeom>
                <a:avLst/>
                <a:gdLst>
                  <a:gd name="T0" fmla="*/ 557 w 658"/>
                  <a:gd name="T1" fmla="*/ 304 h 709"/>
                  <a:gd name="T2" fmla="*/ 456 w 658"/>
                  <a:gd name="T3" fmla="*/ 506 h 709"/>
                  <a:gd name="T4" fmla="*/ 303 w 658"/>
                  <a:gd name="T5" fmla="*/ 659 h 709"/>
                  <a:gd name="T6" fmla="*/ 253 w 658"/>
                  <a:gd name="T7" fmla="*/ 709 h 709"/>
                  <a:gd name="T8" fmla="*/ 253 w 658"/>
                  <a:gd name="T9" fmla="*/ 709 h 709"/>
                  <a:gd name="T10" fmla="*/ 253 w 658"/>
                  <a:gd name="T11" fmla="*/ 709 h 709"/>
                  <a:gd name="T12" fmla="*/ 202 w 658"/>
                  <a:gd name="T13" fmla="*/ 659 h 709"/>
                  <a:gd name="T14" fmla="*/ 51 w 658"/>
                  <a:gd name="T15" fmla="*/ 659 h 709"/>
                  <a:gd name="T16" fmla="*/ 51 w 658"/>
                  <a:gd name="T17" fmla="*/ 659 h 709"/>
                  <a:gd name="T18" fmla="*/ 0 w 658"/>
                  <a:gd name="T19" fmla="*/ 608 h 709"/>
                  <a:gd name="T20" fmla="*/ 101 w 658"/>
                  <a:gd name="T21" fmla="*/ 456 h 709"/>
                  <a:gd name="T22" fmla="*/ 202 w 658"/>
                  <a:gd name="T23" fmla="*/ 203 h 709"/>
                  <a:gd name="T24" fmla="*/ 355 w 658"/>
                  <a:gd name="T25" fmla="*/ 51 h 709"/>
                  <a:gd name="T26" fmla="*/ 506 w 658"/>
                  <a:gd name="T27" fmla="*/ 0 h 709"/>
                  <a:gd name="T28" fmla="*/ 658 w 658"/>
                  <a:gd name="T29" fmla="*/ 153 h 709"/>
                  <a:gd name="T30" fmla="*/ 658 w 658"/>
                  <a:gd name="T31" fmla="*/ 153 h 709"/>
                  <a:gd name="T32" fmla="*/ 658 w 658"/>
                  <a:gd name="T33" fmla="*/ 203 h 709"/>
                  <a:gd name="T34" fmla="*/ 607 w 658"/>
                  <a:gd name="T35" fmla="*/ 203 h 709"/>
                  <a:gd name="T36" fmla="*/ 557 w 658"/>
                  <a:gd name="T37" fmla="*/ 304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8" h="709">
                    <a:moveTo>
                      <a:pt x="557" y="304"/>
                    </a:moveTo>
                    <a:lnTo>
                      <a:pt x="456" y="506"/>
                    </a:lnTo>
                    <a:lnTo>
                      <a:pt x="303" y="659"/>
                    </a:lnTo>
                    <a:lnTo>
                      <a:pt x="253" y="709"/>
                    </a:lnTo>
                    <a:lnTo>
                      <a:pt x="253" y="709"/>
                    </a:lnTo>
                    <a:lnTo>
                      <a:pt x="253" y="709"/>
                    </a:lnTo>
                    <a:lnTo>
                      <a:pt x="202" y="659"/>
                    </a:lnTo>
                    <a:lnTo>
                      <a:pt x="51" y="659"/>
                    </a:lnTo>
                    <a:lnTo>
                      <a:pt x="51" y="659"/>
                    </a:lnTo>
                    <a:lnTo>
                      <a:pt x="0" y="608"/>
                    </a:lnTo>
                    <a:lnTo>
                      <a:pt x="101" y="456"/>
                    </a:lnTo>
                    <a:lnTo>
                      <a:pt x="202" y="203"/>
                    </a:lnTo>
                    <a:lnTo>
                      <a:pt x="355" y="51"/>
                    </a:lnTo>
                    <a:lnTo>
                      <a:pt x="506" y="0"/>
                    </a:lnTo>
                    <a:lnTo>
                      <a:pt x="658" y="153"/>
                    </a:lnTo>
                    <a:lnTo>
                      <a:pt x="658" y="153"/>
                    </a:lnTo>
                    <a:lnTo>
                      <a:pt x="658" y="203"/>
                    </a:lnTo>
                    <a:lnTo>
                      <a:pt x="607" y="203"/>
                    </a:lnTo>
                    <a:lnTo>
                      <a:pt x="557" y="304"/>
                    </a:lnTo>
                    <a:close/>
                  </a:path>
                </a:pathLst>
              </a:custGeom>
              <a:solidFill>
                <a:srgbClr val="CC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100"/>
              <p:cNvSpPr>
                <a:spLocks/>
              </p:cNvSpPr>
              <p:nvPr/>
            </p:nvSpPr>
            <p:spPr bwMode="auto">
              <a:xfrm>
                <a:off x="4987" y="1328"/>
                <a:ext cx="82" cy="82"/>
              </a:xfrm>
              <a:custGeom>
                <a:avLst/>
                <a:gdLst>
                  <a:gd name="T0" fmla="*/ 557 w 658"/>
                  <a:gd name="T1" fmla="*/ 254 h 659"/>
                  <a:gd name="T2" fmla="*/ 456 w 658"/>
                  <a:gd name="T3" fmla="*/ 456 h 659"/>
                  <a:gd name="T4" fmla="*/ 303 w 658"/>
                  <a:gd name="T5" fmla="*/ 608 h 659"/>
                  <a:gd name="T6" fmla="*/ 253 w 658"/>
                  <a:gd name="T7" fmla="*/ 659 h 659"/>
                  <a:gd name="T8" fmla="*/ 253 w 658"/>
                  <a:gd name="T9" fmla="*/ 659 h 659"/>
                  <a:gd name="T10" fmla="*/ 253 w 658"/>
                  <a:gd name="T11" fmla="*/ 659 h 659"/>
                  <a:gd name="T12" fmla="*/ 202 w 658"/>
                  <a:gd name="T13" fmla="*/ 659 h 659"/>
                  <a:gd name="T14" fmla="*/ 51 w 658"/>
                  <a:gd name="T15" fmla="*/ 659 h 659"/>
                  <a:gd name="T16" fmla="*/ 51 w 658"/>
                  <a:gd name="T17" fmla="*/ 659 h 659"/>
                  <a:gd name="T18" fmla="*/ 0 w 658"/>
                  <a:gd name="T19" fmla="*/ 659 h 659"/>
                  <a:gd name="T20" fmla="*/ 51 w 658"/>
                  <a:gd name="T21" fmla="*/ 506 h 659"/>
                  <a:gd name="T22" fmla="*/ 152 w 658"/>
                  <a:gd name="T23" fmla="*/ 304 h 659"/>
                  <a:gd name="T24" fmla="*/ 253 w 658"/>
                  <a:gd name="T25" fmla="*/ 153 h 659"/>
                  <a:gd name="T26" fmla="*/ 405 w 658"/>
                  <a:gd name="T27" fmla="*/ 0 h 659"/>
                  <a:gd name="T28" fmla="*/ 557 w 658"/>
                  <a:gd name="T29" fmla="*/ 0 h 659"/>
                  <a:gd name="T30" fmla="*/ 658 w 658"/>
                  <a:gd name="T31" fmla="*/ 153 h 659"/>
                  <a:gd name="T32" fmla="*/ 658 w 658"/>
                  <a:gd name="T33" fmla="*/ 153 h 659"/>
                  <a:gd name="T34" fmla="*/ 658 w 658"/>
                  <a:gd name="T35" fmla="*/ 203 h 659"/>
                  <a:gd name="T36" fmla="*/ 607 w 658"/>
                  <a:gd name="T37" fmla="*/ 203 h 659"/>
                  <a:gd name="T38" fmla="*/ 557 w 658"/>
                  <a:gd name="T39" fmla="*/ 254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8" h="659">
                    <a:moveTo>
                      <a:pt x="557" y="254"/>
                    </a:moveTo>
                    <a:lnTo>
                      <a:pt x="456" y="456"/>
                    </a:lnTo>
                    <a:lnTo>
                      <a:pt x="303" y="608"/>
                    </a:lnTo>
                    <a:lnTo>
                      <a:pt x="253" y="659"/>
                    </a:lnTo>
                    <a:lnTo>
                      <a:pt x="253" y="659"/>
                    </a:lnTo>
                    <a:lnTo>
                      <a:pt x="253" y="659"/>
                    </a:lnTo>
                    <a:lnTo>
                      <a:pt x="202" y="659"/>
                    </a:lnTo>
                    <a:lnTo>
                      <a:pt x="51" y="659"/>
                    </a:lnTo>
                    <a:lnTo>
                      <a:pt x="51" y="659"/>
                    </a:lnTo>
                    <a:lnTo>
                      <a:pt x="0" y="659"/>
                    </a:lnTo>
                    <a:lnTo>
                      <a:pt x="51" y="506"/>
                    </a:lnTo>
                    <a:lnTo>
                      <a:pt x="152" y="304"/>
                    </a:lnTo>
                    <a:lnTo>
                      <a:pt x="253" y="153"/>
                    </a:lnTo>
                    <a:lnTo>
                      <a:pt x="405" y="0"/>
                    </a:lnTo>
                    <a:lnTo>
                      <a:pt x="557" y="0"/>
                    </a:lnTo>
                    <a:lnTo>
                      <a:pt x="658" y="153"/>
                    </a:lnTo>
                    <a:lnTo>
                      <a:pt x="658" y="153"/>
                    </a:lnTo>
                    <a:lnTo>
                      <a:pt x="658" y="203"/>
                    </a:lnTo>
                    <a:lnTo>
                      <a:pt x="607" y="203"/>
                    </a:lnTo>
                    <a:lnTo>
                      <a:pt x="557" y="254"/>
                    </a:lnTo>
                    <a:close/>
                  </a:path>
                </a:pathLst>
              </a:custGeom>
              <a:solidFill>
                <a:srgbClr val="C671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101"/>
              <p:cNvSpPr>
                <a:spLocks/>
              </p:cNvSpPr>
              <p:nvPr/>
            </p:nvSpPr>
            <p:spPr bwMode="auto">
              <a:xfrm>
                <a:off x="4987" y="1322"/>
                <a:ext cx="82" cy="88"/>
              </a:xfrm>
              <a:custGeom>
                <a:avLst/>
                <a:gdLst>
                  <a:gd name="T0" fmla="*/ 557 w 658"/>
                  <a:gd name="T1" fmla="*/ 304 h 709"/>
                  <a:gd name="T2" fmla="*/ 456 w 658"/>
                  <a:gd name="T3" fmla="*/ 506 h 709"/>
                  <a:gd name="T4" fmla="*/ 303 w 658"/>
                  <a:gd name="T5" fmla="*/ 658 h 709"/>
                  <a:gd name="T6" fmla="*/ 253 w 658"/>
                  <a:gd name="T7" fmla="*/ 709 h 709"/>
                  <a:gd name="T8" fmla="*/ 253 w 658"/>
                  <a:gd name="T9" fmla="*/ 709 h 709"/>
                  <a:gd name="T10" fmla="*/ 253 w 658"/>
                  <a:gd name="T11" fmla="*/ 709 h 709"/>
                  <a:gd name="T12" fmla="*/ 152 w 658"/>
                  <a:gd name="T13" fmla="*/ 709 h 709"/>
                  <a:gd name="T14" fmla="*/ 51 w 658"/>
                  <a:gd name="T15" fmla="*/ 709 h 709"/>
                  <a:gd name="T16" fmla="*/ 51 w 658"/>
                  <a:gd name="T17" fmla="*/ 709 h 709"/>
                  <a:gd name="T18" fmla="*/ 0 w 658"/>
                  <a:gd name="T19" fmla="*/ 658 h 709"/>
                  <a:gd name="T20" fmla="*/ 101 w 658"/>
                  <a:gd name="T21" fmla="*/ 455 h 709"/>
                  <a:gd name="T22" fmla="*/ 202 w 658"/>
                  <a:gd name="T23" fmla="*/ 253 h 709"/>
                  <a:gd name="T24" fmla="*/ 355 w 658"/>
                  <a:gd name="T25" fmla="*/ 50 h 709"/>
                  <a:gd name="T26" fmla="*/ 506 w 658"/>
                  <a:gd name="T27" fmla="*/ 0 h 709"/>
                  <a:gd name="T28" fmla="*/ 658 w 658"/>
                  <a:gd name="T29" fmla="*/ 203 h 709"/>
                  <a:gd name="T30" fmla="*/ 658 w 658"/>
                  <a:gd name="T31" fmla="*/ 203 h 709"/>
                  <a:gd name="T32" fmla="*/ 607 w 658"/>
                  <a:gd name="T33" fmla="*/ 253 h 709"/>
                  <a:gd name="T34" fmla="*/ 557 w 658"/>
                  <a:gd name="T35" fmla="*/ 253 h 709"/>
                  <a:gd name="T36" fmla="*/ 557 w 658"/>
                  <a:gd name="T37" fmla="*/ 304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8" h="709">
                    <a:moveTo>
                      <a:pt x="557" y="304"/>
                    </a:moveTo>
                    <a:lnTo>
                      <a:pt x="456" y="506"/>
                    </a:lnTo>
                    <a:lnTo>
                      <a:pt x="303" y="658"/>
                    </a:lnTo>
                    <a:lnTo>
                      <a:pt x="253" y="709"/>
                    </a:lnTo>
                    <a:lnTo>
                      <a:pt x="253" y="709"/>
                    </a:lnTo>
                    <a:lnTo>
                      <a:pt x="253" y="709"/>
                    </a:lnTo>
                    <a:lnTo>
                      <a:pt x="152" y="709"/>
                    </a:lnTo>
                    <a:lnTo>
                      <a:pt x="51" y="709"/>
                    </a:lnTo>
                    <a:lnTo>
                      <a:pt x="51" y="709"/>
                    </a:lnTo>
                    <a:lnTo>
                      <a:pt x="0" y="658"/>
                    </a:lnTo>
                    <a:lnTo>
                      <a:pt x="101" y="455"/>
                    </a:lnTo>
                    <a:lnTo>
                      <a:pt x="202" y="253"/>
                    </a:lnTo>
                    <a:lnTo>
                      <a:pt x="355" y="50"/>
                    </a:lnTo>
                    <a:lnTo>
                      <a:pt x="506" y="0"/>
                    </a:lnTo>
                    <a:lnTo>
                      <a:pt x="658" y="203"/>
                    </a:lnTo>
                    <a:lnTo>
                      <a:pt x="658" y="203"/>
                    </a:lnTo>
                    <a:lnTo>
                      <a:pt x="607" y="253"/>
                    </a:lnTo>
                    <a:lnTo>
                      <a:pt x="557" y="253"/>
                    </a:lnTo>
                    <a:lnTo>
                      <a:pt x="557" y="304"/>
                    </a:lnTo>
                    <a:close/>
                  </a:path>
                </a:pathLst>
              </a:custGeom>
              <a:solidFill>
                <a:srgbClr val="C06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102"/>
              <p:cNvSpPr>
                <a:spLocks/>
              </p:cNvSpPr>
              <p:nvPr/>
            </p:nvSpPr>
            <p:spPr bwMode="auto">
              <a:xfrm>
                <a:off x="4993" y="1315"/>
                <a:ext cx="76" cy="95"/>
              </a:xfrm>
              <a:custGeom>
                <a:avLst/>
                <a:gdLst>
                  <a:gd name="T0" fmla="*/ 455 w 607"/>
                  <a:gd name="T1" fmla="*/ 355 h 760"/>
                  <a:gd name="T2" fmla="*/ 354 w 607"/>
                  <a:gd name="T3" fmla="*/ 557 h 760"/>
                  <a:gd name="T4" fmla="*/ 252 w 607"/>
                  <a:gd name="T5" fmla="*/ 709 h 760"/>
                  <a:gd name="T6" fmla="*/ 202 w 607"/>
                  <a:gd name="T7" fmla="*/ 760 h 760"/>
                  <a:gd name="T8" fmla="*/ 202 w 607"/>
                  <a:gd name="T9" fmla="*/ 760 h 760"/>
                  <a:gd name="T10" fmla="*/ 151 w 607"/>
                  <a:gd name="T11" fmla="*/ 760 h 760"/>
                  <a:gd name="T12" fmla="*/ 101 w 607"/>
                  <a:gd name="T13" fmla="*/ 760 h 760"/>
                  <a:gd name="T14" fmla="*/ 0 w 607"/>
                  <a:gd name="T15" fmla="*/ 760 h 760"/>
                  <a:gd name="T16" fmla="*/ 0 w 607"/>
                  <a:gd name="T17" fmla="*/ 760 h 760"/>
                  <a:gd name="T18" fmla="*/ 0 w 607"/>
                  <a:gd name="T19" fmla="*/ 659 h 760"/>
                  <a:gd name="T20" fmla="*/ 101 w 607"/>
                  <a:gd name="T21" fmla="*/ 405 h 760"/>
                  <a:gd name="T22" fmla="*/ 252 w 607"/>
                  <a:gd name="T23" fmla="*/ 101 h 760"/>
                  <a:gd name="T24" fmla="*/ 455 w 607"/>
                  <a:gd name="T25" fmla="*/ 0 h 760"/>
                  <a:gd name="T26" fmla="*/ 607 w 607"/>
                  <a:gd name="T27" fmla="*/ 202 h 760"/>
                  <a:gd name="T28" fmla="*/ 607 w 607"/>
                  <a:gd name="T29" fmla="*/ 202 h 760"/>
                  <a:gd name="T30" fmla="*/ 556 w 607"/>
                  <a:gd name="T31" fmla="*/ 254 h 760"/>
                  <a:gd name="T32" fmla="*/ 506 w 607"/>
                  <a:gd name="T33" fmla="*/ 254 h 760"/>
                  <a:gd name="T34" fmla="*/ 455 w 607"/>
                  <a:gd name="T35" fmla="*/ 355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7" h="760">
                    <a:moveTo>
                      <a:pt x="455" y="355"/>
                    </a:moveTo>
                    <a:lnTo>
                      <a:pt x="354" y="557"/>
                    </a:lnTo>
                    <a:lnTo>
                      <a:pt x="252" y="709"/>
                    </a:lnTo>
                    <a:lnTo>
                      <a:pt x="202" y="760"/>
                    </a:lnTo>
                    <a:lnTo>
                      <a:pt x="202" y="760"/>
                    </a:lnTo>
                    <a:lnTo>
                      <a:pt x="151" y="760"/>
                    </a:lnTo>
                    <a:lnTo>
                      <a:pt x="101" y="760"/>
                    </a:lnTo>
                    <a:lnTo>
                      <a:pt x="0" y="760"/>
                    </a:lnTo>
                    <a:lnTo>
                      <a:pt x="0" y="760"/>
                    </a:lnTo>
                    <a:lnTo>
                      <a:pt x="0" y="659"/>
                    </a:lnTo>
                    <a:lnTo>
                      <a:pt x="101" y="405"/>
                    </a:lnTo>
                    <a:lnTo>
                      <a:pt x="252" y="101"/>
                    </a:lnTo>
                    <a:lnTo>
                      <a:pt x="455" y="0"/>
                    </a:lnTo>
                    <a:lnTo>
                      <a:pt x="607" y="202"/>
                    </a:lnTo>
                    <a:lnTo>
                      <a:pt x="607" y="202"/>
                    </a:lnTo>
                    <a:lnTo>
                      <a:pt x="556" y="254"/>
                    </a:lnTo>
                    <a:lnTo>
                      <a:pt x="506" y="254"/>
                    </a:lnTo>
                    <a:lnTo>
                      <a:pt x="455" y="355"/>
                    </a:lnTo>
                    <a:close/>
                  </a:path>
                </a:pathLst>
              </a:custGeom>
              <a:solidFill>
                <a:srgbClr val="B961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103"/>
              <p:cNvSpPr>
                <a:spLocks/>
              </p:cNvSpPr>
              <p:nvPr/>
            </p:nvSpPr>
            <p:spPr bwMode="auto">
              <a:xfrm>
                <a:off x="4993" y="1315"/>
                <a:ext cx="70" cy="95"/>
              </a:xfrm>
              <a:custGeom>
                <a:avLst/>
                <a:gdLst>
                  <a:gd name="T0" fmla="*/ 556 w 556"/>
                  <a:gd name="T1" fmla="*/ 202 h 760"/>
                  <a:gd name="T2" fmla="*/ 556 w 556"/>
                  <a:gd name="T3" fmla="*/ 254 h 760"/>
                  <a:gd name="T4" fmla="*/ 506 w 556"/>
                  <a:gd name="T5" fmla="*/ 254 h 760"/>
                  <a:gd name="T6" fmla="*/ 455 w 556"/>
                  <a:gd name="T7" fmla="*/ 304 h 760"/>
                  <a:gd name="T8" fmla="*/ 455 w 556"/>
                  <a:gd name="T9" fmla="*/ 304 h 760"/>
                  <a:gd name="T10" fmla="*/ 354 w 556"/>
                  <a:gd name="T11" fmla="*/ 506 h 760"/>
                  <a:gd name="T12" fmla="*/ 202 w 556"/>
                  <a:gd name="T13" fmla="*/ 709 h 760"/>
                  <a:gd name="T14" fmla="*/ 151 w 556"/>
                  <a:gd name="T15" fmla="*/ 760 h 760"/>
                  <a:gd name="T16" fmla="*/ 151 w 556"/>
                  <a:gd name="T17" fmla="*/ 760 h 760"/>
                  <a:gd name="T18" fmla="*/ 151 w 556"/>
                  <a:gd name="T19" fmla="*/ 760 h 760"/>
                  <a:gd name="T20" fmla="*/ 101 w 556"/>
                  <a:gd name="T21" fmla="*/ 760 h 760"/>
                  <a:gd name="T22" fmla="*/ 0 w 556"/>
                  <a:gd name="T23" fmla="*/ 760 h 760"/>
                  <a:gd name="T24" fmla="*/ 0 w 556"/>
                  <a:gd name="T25" fmla="*/ 760 h 760"/>
                  <a:gd name="T26" fmla="*/ 0 w 556"/>
                  <a:gd name="T27" fmla="*/ 607 h 760"/>
                  <a:gd name="T28" fmla="*/ 202 w 556"/>
                  <a:gd name="T29" fmla="*/ 254 h 760"/>
                  <a:gd name="T30" fmla="*/ 405 w 556"/>
                  <a:gd name="T31" fmla="*/ 0 h 760"/>
                  <a:gd name="T32" fmla="*/ 556 w 556"/>
                  <a:gd name="T33" fmla="*/ 2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6" h="760">
                    <a:moveTo>
                      <a:pt x="556" y="202"/>
                    </a:moveTo>
                    <a:lnTo>
                      <a:pt x="556" y="254"/>
                    </a:lnTo>
                    <a:lnTo>
                      <a:pt x="506" y="254"/>
                    </a:lnTo>
                    <a:lnTo>
                      <a:pt x="455" y="304"/>
                    </a:lnTo>
                    <a:lnTo>
                      <a:pt x="455" y="304"/>
                    </a:lnTo>
                    <a:lnTo>
                      <a:pt x="354" y="506"/>
                    </a:lnTo>
                    <a:lnTo>
                      <a:pt x="202" y="709"/>
                    </a:lnTo>
                    <a:lnTo>
                      <a:pt x="151" y="760"/>
                    </a:lnTo>
                    <a:lnTo>
                      <a:pt x="151" y="760"/>
                    </a:lnTo>
                    <a:lnTo>
                      <a:pt x="151" y="760"/>
                    </a:lnTo>
                    <a:lnTo>
                      <a:pt x="101" y="760"/>
                    </a:lnTo>
                    <a:lnTo>
                      <a:pt x="0" y="760"/>
                    </a:lnTo>
                    <a:lnTo>
                      <a:pt x="0" y="760"/>
                    </a:lnTo>
                    <a:lnTo>
                      <a:pt x="0" y="607"/>
                    </a:lnTo>
                    <a:lnTo>
                      <a:pt x="202" y="254"/>
                    </a:lnTo>
                    <a:lnTo>
                      <a:pt x="405" y="0"/>
                    </a:lnTo>
                    <a:lnTo>
                      <a:pt x="556" y="202"/>
                    </a:lnTo>
                    <a:close/>
                  </a:path>
                </a:pathLst>
              </a:custGeom>
              <a:solidFill>
                <a:srgbClr val="B25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104"/>
              <p:cNvSpPr>
                <a:spLocks/>
              </p:cNvSpPr>
              <p:nvPr/>
            </p:nvSpPr>
            <p:spPr bwMode="auto">
              <a:xfrm>
                <a:off x="4860" y="1113"/>
                <a:ext cx="184" cy="323"/>
              </a:xfrm>
              <a:custGeom>
                <a:avLst/>
                <a:gdLst>
                  <a:gd name="T0" fmla="*/ 405 w 1468"/>
                  <a:gd name="T1" fmla="*/ 153 h 2582"/>
                  <a:gd name="T2" fmla="*/ 51 w 1468"/>
                  <a:gd name="T3" fmla="*/ 608 h 2582"/>
                  <a:gd name="T4" fmla="*/ 0 w 1468"/>
                  <a:gd name="T5" fmla="*/ 911 h 2582"/>
                  <a:gd name="T6" fmla="*/ 51 w 1468"/>
                  <a:gd name="T7" fmla="*/ 1266 h 2582"/>
                  <a:gd name="T8" fmla="*/ 51 w 1468"/>
                  <a:gd name="T9" fmla="*/ 1316 h 2582"/>
                  <a:gd name="T10" fmla="*/ 152 w 1468"/>
                  <a:gd name="T11" fmla="*/ 1418 h 2582"/>
                  <a:gd name="T12" fmla="*/ 152 w 1468"/>
                  <a:gd name="T13" fmla="*/ 1469 h 2582"/>
                  <a:gd name="T14" fmla="*/ 101 w 1468"/>
                  <a:gd name="T15" fmla="*/ 1671 h 2582"/>
                  <a:gd name="T16" fmla="*/ 51 w 1468"/>
                  <a:gd name="T17" fmla="*/ 1822 h 2582"/>
                  <a:gd name="T18" fmla="*/ 51 w 1468"/>
                  <a:gd name="T19" fmla="*/ 1924 h 2582"/>
                  <a:gd name="T20" fmla="*/ 51 w 1468"/>
                  <a:gd name="T21" fmla="*/ 1975 h 2582"/>
                  <a:gd name="T22" fmla="*/ 152 w 1468"/>
                  <a:gd name="T23" fmla="*/ 2025 h 2582"/>
                  <a:gd name="T24" fmla="*/ 202 w 1468"/>
                  <a:gd name="T25" fmla="*/ 2025 h 2582"/>
                  <a:gd name="T26" fmla="*/ 253 w 1468"/>
                  <a:gd name="T27" fmla="*/ 2025 h 2582"/>
                  <a:gd name="T28" fmla="*/ 253 w 1468"/>
                  <a:gd name="T29" fmla="*/ 2076 h 2582"/>
                  <a:gd name="T30" fmla="*/ 253 w 1468"/>
                  <a:gd name="T31" fmla="*/ 2126 h 2582"/>
                  <a:gd name="T32" fmla="*/ 253 w 1468"/>
                  <a:gd name="T33" fmla="*/ 2177 h 2582"/>
                  <a:gd name="T34" fmla="*/ 303 w 1468"/>
                  <a:gd name="T35" fmla="*/ 2227 h 2582"/>
                  <a:gd name="T36" fmla="*/ 303 w 1468"/>
                  <a:gd name="T37" fmla="*/ 2227 h 2582"/>
                  <a:gd name="T38" fmla="*/ 355 w 1468"/>
                  <a:gd name="T39" fmla="*/ 2227 h 2582"/>
                  <a:gd name="T40" fmla="*/ 405 w 1468"/>
                  <a:gd name="T41" fmla="*/ 2227 h 2582"/>
                  <a:gd name="T42" fmla="*/ 355 w 1468"/>
                  <a:gd name="T43" fmla="*/ 2279 h 2582"/>
                  <a:gd name="T44" fmla="*/ 355 w 1468"/>
                  <a:gd name="T45" fmla="*/ 2329 h 2582"/>
                  <a:gd name="T46" fmla="*/ 405 w 1468"/>
                  <a:gd name="T47" fmla="*/ 2329 h 2582"/>
                  <a:gd name="T48" fmla="*/ 456 w 1468"/>
                  <a:gd name="T49" fmla="*/ 2329 h 2582"/>
                  <a:gd name="T50" fmla="*/ 456 w 1468"/>
                  <a:gd name="T51" fmla="*/ 2430 h 2582"/>
                  <a:gd name="T52" fmla="*/ 506 w 1468"/>
                  <a:gd name="T53" fmla="*/ 2430 h 2582"/>
                  <a:gd name="T54" fmla="*/ 506 w 1468"/>
                  <a:gd name="T55" fmla="*/ 2582 h 2582"/>
                  <a:gd name="T56" fmla="*/ 607 w 1468"/>
                  <a:gd name="T57" fmla="*/ 2582 h 2582"/>
                  <a:gd name="T58" fmla="*/ 962 w 1468"/>
                  <a:gd name="T59" fmla="*/ 2531 h 2582"/>
                  <a:gd name="T60" fmla="*/ 1164 w 1468"/>
                  <a:gd name="T61" fmla="*/ 2380 h 2582"/>
                  <a:gd name="T62" fmla="*/ 1367 w 1468"/>
                  <a:gd name="T63" fmla="*/ 2177 h 2582"/>
                  <a:gd name="T64" fmla="*/ 1417 w 1468"/>
                  <a:gd name="T65" fmla="*/ 2076 h 2582"/>
                  <a:gd name="T66" fmla="*/ 1468 w 1468"/>
                  <a:gd name="T67" fmla="*/ 810 h 2582"/>
                  <a:gd name="T68" fmla="*/ 1417 w 1468"/>
                  <a:gd name="T69" fmla="*/ 254 h 2582"/>
                  <a:gd name="T70" fmla="*/ 759 w 1468"/>
                  <a:gd name="T7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68" h="2582">
                    <a:moveTo>
                      <a:pt x="506" y="51"/>
                    </a:moveTo>
                    <a:lnTo>
                      <a:pt x="405" y="153"/>
                    </a:lnTo>
                    <a:lnTo>
                      <a:pt x="202" y="304"/>
                    </a:lnTo>
                    <a:lnTo>
                      <a:pt x="51" y="608"/>
                    </a:lnTo>
                    <a:lnTo>
                      <a:pt x="51" y="608"/>
                    </a:lnTo>
                    <a:lnTo>
                      <a:pt x="0" y="911"/>
                    </a:lnTo>
                    <a:lnTo>
                      <a:pt x="0" y="1165"/>
                    </a:lnTo>
                    <a:lnTo>
                      <a:pt x="51" y="1266"/>
                    </a:lnTo>
                    <a:lnTo>
                      <a:pt x="51" y="1266"/>
                    </a:lnTo>
                    <a:lnTo>
                      <a:pt x="51" y="1316"/>
                    </a:lnTo>
                    <a:lnTo>
                      <a:pt x="101" y="1367"/>
                    </a:lnTo>
                    <a:lnTo>
                      <a:pt x="152" y="1418"/>
                    </a:lnTo>
                    <a:lnTo>
                      <a:pt x="152" y="1418"/>
                    </a:lnTo>
                    <a:lnTo>
                      <a:pt x="152" y="1469"/>
                    </a:lnTo>
                    <a:lnTo>
                      <a:pt x="152" y="1570"/>
                    </a:lnTo>
                    <a:lnTo>
                      <a:pt x="101" y="1671"/>
                    </a:lnTo>
                    <a:lnTo>
                      <a:pt x="101" y="1671"/>
                    </a:lnTo>
                    <a:lnTo>
                      <a:pt x="51" y="1822"/>
                    </a:lnTo>
                    <a:lnTo>
                      <a:pt x="51" y="1874"/>
                    </a:lnTo>
                    <a:lnTo>
                      <a:pt x="51" y="1924"/>
                    </a:lnTo>
                    <a:lnTo>
                      <a:pt x="51" y="1924"/>
                    </a:lnTo>
                    <a:lnTo>
                      <a:pt x="51" y="1975"/>
                    </a:lnTo>
                    <a:lnTo>
                      <a:pt x="101" y="2025"/>
                    </a:lnTo>
                    <a:lnTo>
                      <a:pt x="152" y="2025"/>
                    </a:lnTo>
                    <a:lnTo>
                      <a:pt x="152" y="2025"/>
                    </a:lnTo>
                    <a:lnTo>
                      <a:pt x="202" y="2025"/>
                    </a:lnTo>
                    <a:lnTo>
                      <a:pt x="202" y="2025"/>
                    </a:lnTo>
                    <a:lnTo>
                      <a:pt x="253" y="2025"/>
                    </a:lnTo>
                    <a:lnTo>
                      <a:pt x="253" y="2025"/>
                    </a:lnTo>
                    <a:lnTo>
                      <a:pt x="253" y="2076"/>
                    </a:lnTo>
                    <a:lnTo>
                      <a:pt x="253" y="2126"/>
                    </a:lnTo>
                    <a:lnTo>
                      <a:pt x="253" y="2126"/>
                    </a:lnTo>
                    <a:lnTo>
                      <a:pt x="253" y="2126"/>
                    </a:lnTo>
                    <a:lnTo>
                      <a:pt x="253" y="2177"/>
                    </a:lnTo>
                    <a:lnTo>
                      <a:pt x="253" y="2227"/>
                    </a:lnTo>
                    <a:lnTo>
                      <a:pt x="303" y="2227"/>
                    </a:lnTo>
                    <a:lnTo>
                      <a:pt x="303" y="2227"/>
                    </a:lnTo>
                    <a:lnTo>
                      <a:pt x="303" y="2227"/>
                    </a:lnTo>
                    <a:lnTo>
                      <a:pt x="355" y="2227"/>
                    </a:lnTo>
                    <a:lnTo>
                      <a:pt x="355" y="2227"/>
                    </a:lnTo>
                    <a:lnTo>
                      <a:pt x="355" y="2227"/>
                    </a:lnTo>
                    <a:lnTo>
                      <a:pt x="405" y="2227"/>
                    </a:lnTo>
                    <a:lnTo>
                      <a:pt x="355" y="2279"/>
                    </a:lnTo>
                    <a:lnTo>
                      <a:pt x="355" y="2279"/>
                    </a:lnTo>
                    <a:lnTo>
                      <a:pt x="355" y="2329"/>
                    </a:lnTo>
                    <a:lnTo>
                      <a:pt x="355" y="2329"/>
                    </a:lnTo>
                    <a:lnTo>
                      <a:pt x="355" y="2380"/>
                    </a:lnTo>
                    <a:lnTo>
                      <a:pt x="405" y="2329"/>
                    </a:lnTo>
                    <a:lnTo>
                      <a:pt x="456" y="2329"/>
                    </a:lnTo>
                    <a:lnTo>
                      <a:pt x="456" y="2329"/>
                    </a:lnTo>
                    <a:lnTo>
                      <a:pt x="456" y="2380"/>
                    </a:lnTo>
                    <a:lnTo>
                      <a:pt x="456" y="2430"/>
                    </a:lnTo>
                    <a:lnTo>
                      <a:pt x="506" y="2430"/>
                    </a:lnTo>
                    <a:lnTo>
                      <a:pt x="506" y="2430"/>
                    </a:lnTo>
                    <a:lnTo>
                      <a:pt x="506" y="2481"/>
                    </a:lnTo>
                    <a:lnTo>
                      <a:pt x="506" y="2582"/>
                    </a:lnTo>
                    <a:lnTo>
                      <a:pt x="607" y="2582"/>
                    </a:lnTo>
                    <a:lnTo>
                      <a:pt x="607" y="2582"/>
                    </a:lnTo>
                    <a:lnTo>
                      <a:pt x="759" y="2582"/>
                    </a:lnTo>
                    <a:lnTo>
                      <a:pt x="962" y="2531"/>
                    </a:lnTo>
                    <a:lnTo>
                      <a:pt x="1164" y="2380"/>
                    </a:lnTo>
                    <a:lnTo>
                      <a:pt x="1164" y="2380"/>
                    </a:lnTo>
                    <a:lnTo>
                      <a:pt x="1315" y="2227"/>
                    </a:lnTo>
                    <a:lnTo>
                      <a:pt x="1367" y="2177"/>
                    </a:lnTo>
                    <a:lnTo>
                      <a:pt x="1417" y="2076"/>
                    </a:lnTo>
                    <a:lnTo>
                      <a:pt x="1417" y="2076"/>
                    </a:lnTo>
                    <a:lnTo>
                      <a:pt x="1468" y="1620"/>
                    </a:lnTo>
                    <a:lnTo>
                      <a:pt x="1468" y="810"/>
                    </a:lnTo>
                    <a:lnTo>
                      <a:pt x="1417" y="254"/>
                    </a:lnTo>
                    <a:lnTo>
                      <a:pt x="1417" y="254"/>
                    </a:lnTo>
                    <a:lnTo>
                      <a:pt x="1113" y="51"/>
                    </a:lnTo>
                    <a:lnTo>
                      <a:pt x="759" y="0"/>
                    </a:lnTo>
                    <a:lnTo>
                      <a:pt x="506" y="5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105"/>
              <p:cNvSpPr>
                <a:spLocks/>
              </p:cNvSpPr>
              <p:nvPr/>
            </p:nvSpPr>
            <p:spPr bwMode="auto">
              <a:xfrm>
                <a:off x="4898" y="1315"/>
                <a:ext cx="83" cy="89"/>
              </a:xfrm>
              <a:custGeom>
                <a:avLst/>
                <a:gdLst>
                  <a:gd name="T0" fmla="*/ 153 w 659"/>
                  <a:gd name="T1" fmla="*/ 0 h 709"/>
                  <a:gd name="T2" fmla="*/ 153 w 659"/>
                  <a:gd name="T3" fmla="*/ 101 h 709"/>
                  <a:gd name="T4" fmla="*/ 153 w 659"/>
                  <a:gd name="T5" fmla="*/ 254 h 709"/>
                  <a:gd name="T6" fmla="*/ 304 w 659"/>
                  <a:gd name="T7" fmla="*/ 304 h 709"/>
                  <a:gd name="T8" fmla="*/ 304 w 659"/>
                  <a:gd name="T9" fmla="*/ 304 h 709"/>
                  <a:gd name="T10" fmla="*/ 558 w 659"/>
                  <a:gd name="T11" fmla="*/ 355 h 709"/>
                  <a:gd name="T12" fmla="*/ 659 w 659"/>
                  <a:gd name="T13" fmla="*/ 506 h 709"/>
                  <a:gd name="T14" fmla="*/ 659 w 659"/>
                  <a:gd name="T15" fmla="*/ 607 h 709"/>
                  <a:gd name="T16" fmla="*/ 659 w 659"/>
                  <a:gd name="T17" fmla="*/ 607 h 709"/>
                  <a:gd name="T18" fmla="*/ 608 w 659"/>
                  <a:gd name="T19" fmla="*/ 709 h 709"/>
                  <a:gd name="T20" fmla="*/ 506 w 659"/>
                  <a:gd name="T21" fmla="*/ 709 h 709"/>
                  <a:gd name="T22" fmla="*/ 405 w 659"/>
                  <a:gd name="T23" fmla="*/ 659 h 709"/>
                  <a:gd name="T24" fmla="*/ 405 w 659"/>
                  <a:gd name="T25" fmla="*/ 659 h 709"/>
                  <a:gd name="T26" fmla="*/ 254 w 659"/>
                  <a:gd name="T27" fmla="*/ 557 h 709"/>
                  <a:gd name="T28" fmla="*/ 153 w 659"/>
                  <a:gd name="T29" fmla="*/ 506 h 709"/>
                  <a:gd name="T30" fmla="*/ 52 w 659"/>
                  <a:gd name="T31" fmla="*/ 405 h 709"/>
                  <a:gd name="T32" fmla="*/ 52 w 659"/>
                  <a:gd name="T33" fmla="*/ 405 h 709"/>
                  <a:gd name="T34" fmla="*/ 0 w 659"/>
                  <a:gd name="T35" fmla="*/ 304 h 709"/>
                  <a:gd name="T36" fmla="*/ 0 w 659"/>
                  <a:gd name="T37" fmla="*/ 254 h 709"/>
                  <a:gd name="T38" fmla="*/ 0 w 659"/>
                  <a:gd name="T39" fmla="*/ 152 h 709"/>
                  <a:gd name="T40" fmla="*/ 0 w 659"/>
                  <a:gd name="T41" fmla="*/ 152 h 709"/>
                  <a:gd name="T42" fmla="*/ 52 w 659"/>
                  <a:gd name="T43" fmla="*/ 51 h 709"/>
                  <a:gd name="T44" fmla="*/ 102 w 659"/>
                  <a:gd name="T45" fmla="*/ 0 h 709"/>
                  <a:gd name="T46" fmla="*/ 153 w 659"/>
                  <a:gd name="T47" fmla="*/ 0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9" h="709">
                    <a:moveTo>
                      <a:pt x="153" y="0"/>
                    </a:moveTo>
                    <a:lnTo>
                      <a:pt x="153" y="101"/>
                    </a:lnTo>
                    <a:lnTo>
                      <a:pt x="153" y="25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558" y="355"/>
                    </a:lnTo>
                    <a:lnTo>
                      <a:pt x="659" y="506"/>
                    </a:lnTo>
                    <a:lnTo>
                      <a:pt x="659" y="607"/>
                    </a:lnTo>
                    <a:lnTo>
                      <a:pt x="659" y="607"/>
                    </a:lnTo>
                    <a:lnTo>
                      <a:pt x="608" y="709"/>
                    </a:lnTo>
                    <a:lnTo>
                      <a:pt x="506" y="709"/>
                    </a:lnTo>
                    <a:lnTo>
                      <a:pt x="405" y="659"/>
                    </a:lnTo>
                    <a:lnTo>
                      <a:pt x="405" y="659"/>
                    </a:lnTo>
                    <a:lnTo>
                      <a:pt x="254" y="557"/>
                    </a:lnTo>
                    <a:lnTo>
                      <a:pt x="153" y="506"/>
                    </a:lnTo>
                    <a:lnTo>
                      <a:pt x="52" y="405"/>
                    </a:lnTo>
                    <a:lnTo>
                      <a:pt x="52" y="405"/>
                    </a:lnTo>
                    <a:lnTo>
                      <a:pt x="0" y="304"/>
                    </a:lnTo>
                    <a:lnTo>
                      <a:pt x="0" y="254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52" y="51"/>
                    </a:lnTo>
                    <a:lnTo>
                      <a:pt x="102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106"/>
              <p:cNvSpPr>
                <a:spLocks/>
              </p:cNvSpPr>
              <p:nvPr/>
            </p:nvSpPr>
            <p:spPr bwMode="auto">
              <a:xfrm>
                <a:off x="4867" y="1347"/>
                <a:ext cx="31" cy="38"/>
              </a:xfrm>
              <a:custGeom>
                <a:avLst/>
                <a:gdLst>
                  <a:gd name="T0" fmla="*/ 0 w 252"/>
                  <a:gd name="T1" fmla="*/ 50 h 303"/>
                  <a:gd name="T2" fmla="*/ 0 w 252"/>
                  <a:gd name="T3" fmla="*/ 101 h 303"/>
                  <a:gd name="T4" fmla="*/ 50 w 252"/>
                  <a:gd name="T5" fmla="*/ 151 h 303"/>
                  <a:gd name="T6" fmla="*/ 101 w 252"/>
                  <a:gd name="T7" fmla="*/ 151 h 303"/>
                  <a:gd name="T8" fmla="*/ 101 w 252"/>
                  <a:gd name="T9" fmla="*/ 151 h 303"/>
                  <a:gd name="T10" fmla="*/ 151 w 252"/>
                  <a:gd name="T11" fmla="*/ 151 h 303"/>
                  <a:gd name="T12" fmla="*/ 151 w 252"/>
                  <a:gd name="T13" fmla="*/ 151 h 303"/>
                  <a:gd name="T14" fmla="*/ 202 w 252"/>
                  <a:gd name="T15" fmla="*/ 151 h 303"/>
                  <a:gd name="T16" fmla="*/ 202 w 252"/>
                  <a:gd name="T17" fmla="*/ 151 h 303"/>
                  <a:gd name="T18" fmla="*/ 202 w 252"/>
                  <a:gd name="T19" fmla="*/ 202 h 303"/>
                  <a:gd name="T20" fmla="*/ 202 w 252"/>
                  <a:gd name="T21" fmla="*/ 252 h 303"/>
                  <a:gd name="T22" fmla="*/ 202 w 252"/>
                  <a:gd name="T23" fmla="*/ 252 h 303"/>
                  <a:gd name="T24" fmla="*/ 202 w 252"/>
                  <a:gd name="T25" fmla="*/ 252 h 303"/>
                  <a:gd name="T26" fmla="*/ 202 w 252"/>
                  <a:gd name="T27" fmla="*/ 303 h 303"/>
                  <a:gd name="T28" fmla="*/ 202 w 252"/>
                  <a:gd name="T29" fmla="*/ 303 h 303"/>
                  <a:gd name="T30" fmla="*/ 202 w 252"/>
                  <a:gd name="T31" fmla="*/ 303 h 303"/>
                  <a:gd name="T32" fmla="*/ 202 w 252"/>
                  <a:gd name="T33" fmla="*/ 303 h 303"/>
                  <a:gd name="T34" fmla="*/ 202 w 252"/>
                  <a:gd name="T35" fmla="*/ 303 h 303"/>
                  <a:gd name="T36" fmla="*/ 202 w 252"/>
                  <a:gd name="T37" fmla="*/ 252 h 303"/>
                  <a:gd name="T38" fmla="*/ 252 w 252"/>
                  <a:gd name="T39" fmla="*/ 151 h 303"/>
                  <a:gd name="T40" fmla="*/ 252 w 252"/>
                  <a:gd name="T41" fmla="*/ 151 h 303"/>
                  <a:gd name="T42" fmla="*/ 252 w 252"/>
                  <a:gd name="T43" fmla="*/ 101 h 303"/>
                  <a:gd name="T44" fmla="*/ 252 w 252"/>
                  <a:gd name="T45" fmla="*/ 50 h 303"/>
                  <a:gd name="T46" fmla="*/ 252 w 252"/>
                  <a:gd name="T47" fmla="*/ 0 h 303"/>
                  <a:gd name="T48" fmla="*/ 252 w 252"/>
                  <a:gd name="T49" fmla="*/ 0 h 303"/>
                  <a:gd name="T50" fmla="*/ 151 w 252"/>
                  <a:gd name="T51" fmla="*/ 0 h 303"/>
                  <a:gd name="T52" fmla="*/ 101 w 252"/>
                  <a:gd name="T53" fmla="*/ 50 h 303"/>
                  <a:gd name="T54" fmla="*/ 50 w 252"/>
                  <a:gd name="T55" fmla="*/ 50 h 303"/>
                  <a:gd name="T56" fmla="*/ 50 w 252"/>
                  <a:gd name="T57" fmla="*/ 50 h 303"/>
                  <a:gd name="T58" fmla="*/ 0 w 252"/>
                  <a:gd name="T59" fmla="*/ 50 h 303"/>
                  <a:gd name="T60" fmla="*/ 0 w 252"/>
                  <a:gd name="T61" fmla="*/ 50 h 303"/>
                  <a:gd name="T62" fmla="*/ 0 w 252"/>
                  <a:gd name="T63" fmla="*/ 5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2" h="303">
                    <a:moveTo>
                      <a:pt x="0" y="5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151" y="151"/>
                    </a:lnTo>
                    <a:lnTo>
                      <a:pt x="151" y="151"/>
                    </a:lnTo>
                    <a:lnTo>
                      <a:pt x="202" y="151"/>
                    </a:lnTo>
                    <a:lnTo>
                      <a:pt x="202" y="151"/>
                    </a:lnTo>
                    <a:lnTo>
                      <a:pt x="202" y="202"/>
                    </a:lnTo>
                    <a:lnTo>
                      <a:pt x="202" y="252"/>
                    </a:lnTo>
                    <a:lnTo>
                      <a:pt x="202" y="252"/>
                    </a:lnTo>
                    <a:lnTo>
                      <a:pt x="202" y="252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252"/>
                    </a:lnTo>
                    <a:lnTo>
                      <a:pt x="252" y="151"/>
                    </a:lnTo>
                    <a:lnTo>
                      <a:pt x="252" y="151"/>
                    </a:lnTo>
                    <a:lnTo>
                      <a:pt x="252" y="101"/>
                    </a:lnTo>
                    <a:lnTo>
                      <a:pt x="252" y="5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151" y="0"/>
                    </a:lnTo>
                    <a:lnTo>
                      <a:pt x="101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107"/>
              <p:cNvSpPr>
                <a:spLocks/>
              </p:cNvSpPr>
              <p:nvPr/>
            </p:nvSpPr>
            <p:spPr bwMode="auto">
              <a:xfrm>
                <a:off x="4860" y="1119"/>
                <a:ext cx="76" cy="228"/>
              </a:xfrm>
              <a:custGeom>
                <a:avLst/>
                <a:gdLst>
                  <a:gd name="T0" fmla="*/ 506 w 607"/>
                  <a:gd name="T1" fmla="*/ 0 h 1823"/>
                  <a:gd name="T2" fmla="*/ 405 w 607"/>
                  <a:gd name="T3" fmla="*/ 102 h 1823"/>
                  <a:gd name="T4" fmla="*/ 202 w 607"/>
                  <a:gd name="T5" fmla="*/ 253 h 1823"/>
                  <a:gd name="T6" fmla="*/ 51 w 607"/>
                  <a:gd name="T7" fmla="*/ 557 h 1823"/>
                  <a:gd name="T8" fmla="*/ 51 w 607"/>
                  <a:gd name="T9" fmla="*/ 557 h 1823"/>
                  <a:gd name="T10" fmla="*/ 0 w 607"/>
                  <a:gd name="T11" fmla="*/ 860 h 1823"/>
                  <a:gd name="T12" fmla="*/ 0 w 607"/>
                  <a:gd name="T13" fmla="*/ 1114 h 1823"/>
                  <a:gd name="T14" fmla="*/ 51 w 607"/>
                  <a:gd name="T15" fmla="*/ 1215 h 1823"/>
                  <a:gd name="T16" fmla="*/ 51 w 607"/>
                  <a:gd name="T17" fmla="*/ 1215 h 1823"/>
                  <a:gd name="T18" fmla="*/ 51 w 607"/>
                  <a:gd name="T19" fmla="*/ 1265 h 1823"/>
                  <a:gd name="T20" fmla="*/ 101 w 607"/>
                  <a:gd name="T21" fmla="*/ 1316 h 1823"/>
                  <a:gd name="T22" fmla="*/ 152 w 607"/>
                  <a:gd name="T23" fmla="*/ 1367 h 1823"/>
                  <a:gd name="T24" fmla="*/ 152 w 607"/>
                  <a:gd name="T25" fmla="*/ 1367 h 1823"/>
                  <a:gd name="T26" fmla="*/ 152 w 607"/>
                  <a:gd name="T27" fmla="*/ 1418 h 1823"/>
                  <a:gd name="T28" fmla="*/ 152 w 607"/>
                  <a:gd name="T29" fmla="*/ 1418 h 1823"/>
                  <a:gd name="T30" fmla="*/ 152 w 607"/>
                  <a:gd name="T31" fmla="*/ 1468 h 1823"/>
                  <a:gd name="T32" fmla="*/ 152 w 607"/>
                  <a:gd name="T33" fmla="*/ 1468 h 1823"/>
                  <a:gd name="T34" fmla="*/ 152 w 607"/>
                  <a:gd name="T35" fmla="*/ 1519 h 1823"/>
                  <a:gd name="T36" fmla="*/ 152 w 607"/>
                  <a:gd name="T37" fmla="*/ 1569 h 1823"/>
                  <a:gd name="T38" fmla="*/ 152 w 607"/>
                  <a:gd name="T39" fmla="*/ 1620 h 1823"/>
                  <a:gd name="T40" fmla="*/ 152 w 607"/>
                  <a:gd name="T41" fmla="*/ 1620 h 1823"/>
                  <a:gd name="T42" fmla="*/ 202 w 607"/>
                  <a:gd name="T43" fmla="*/ 1823 h 1823"/>
                  <a:gd name="T44" fmla="*/ 303 w 607"/>
                  <a:gd name="T45" fmla="*/ 1721 h 1823"/>
                  <a:gd name="T46" fmla="*/ 405 w 607"/>
                  <a:gd name="T47" fmla="*/ 1620 h 1823"/>
                  <a:gd name="T48" fmla="*/ 405 w 607"/>
                  <a:gd name="T49" fmla="*/ 1620 h 1823"/>
                  <a:gd name="T50" fmla="*/ 405 w 607"/>
                  <a:gd name="T51" fmla="*/ 1620 h 1823"/>
                  <a:gd name="T52" fmla="*/ 456 w 607"/>
                  <a:gd name="T53" fmla="*/ 1519 h 1823"/>
                  <a:gd name="T54" fmla="*/ 557 w 607"/>
                  <a:gd name="T55" fmla="*/ 1418 h 1823"/>
                  <a:gd name="T56" fmla="*/ 557 w 607"/>
                  <a:gd name="T57" fmla="*/ 1418 h 1823"/>
                  <a:gd name="T58" fmla="*/ 607 w 607"/>
                  <a:gd name="T59" fmla="*/ 1316 h 1823"/>
                  <a:gd name="T60" fmla="*/ 607 w 607"/>
                  <a:gd name="T61" fmla="*/ 1265 h 1823"/>
                  <a:gd name="T62" fmla="*/ 506 w 607"/>
                  <a:gd name="T63" fmla="*/ 1215 h 1823"/>
                  <a:gd name="T64" fmla="*/ 506 w 607"/>
                  <a:gd name="T65" fmla="*/ 1215 h 1823"/>
                  <a:gd name="T66" fmla="*/ 405 w 607"/>
                  <a:gd name="T67" fmla="*/ 1215 h 1823"/>
                  <a:gd name="T68" fmla="*/ 355 w 607"/>
                  <a:gd name="T69" fmla="*/ 1215 h 1823"/>
                  <a:gd name="T70" fmla="*/ 303 w 607"/>
                  <a:gd name="T71" fmla="*/ 1215 h 1823"/>
                  <a:gd name="T72" fmla="*/ 303 w 607"/>
                  <a:gd name="T73" fmla="*/ 1215 h 1823"/>
                  <a:gd name="T74" fmla="*/ 202 w 607"/>
                  <a:gd name="T75" fmla="*/ 1114 h 1823"/>
                  <a:gd name="T76" fmla="*/ 152 w 607"/>
                  <a:gd name="T77" fmla="*/ 912 h 1823"/>
                  <a:gd name="T78" fmla="*/ 202 w 607"/>
                  <a:gd name="T79" fmla="*/ 709 h 1823"/>
                  <a:gd name="T80" fmla="*/ 202 w 607"/>
                  <a:gd name="T81" fmla="*/ 709 h 1823"/>
                  <a:gd name="T82" fmla="*/ 202 w 607"/>
                  <a:gd name="T83" fmla="*/ 658 h 1823"/>
                  <a:gd name="T84" fmla="*/ 253 w 607"/>
                  <a:gd name="T85" fmla="*/ 507 h 1823"/>
                  <a:gd name="T86" fmla="*/ 355 w 607"/>
                  <a:gd name="T87" fmla="*/ 304 h 1823"/>
                  <a:gd name="T88" fmla="*/ 355 w 607"/>
                  <a:gd name="T89" fmla="*/ 304 h 1823"/>
                  <a:gd name="T90" fmla="*/ 405 w 607"/>
                  <a:gd name="T91" fmla="*/ 203 h 1823"/>
                  <a:gd name="T92" fmla="*/ 456 w 607"/>
                  <a:gd name="T93" fmla="*/ 51 h 1823"/>
                  <a:gd name="T94" fmla="*/ 506 w 607"/>
                  <a:gd name="T95" fmla="*/ 0 h 1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823">
                    <a:moveTo>
                      <a:pt x="506" y="0"/>
                    </a:moveTo>
                    <a:lnTo>
                      <a:pt x="405" y="102"/>
                    </a:lnTo>
                    <a:lnTo>
                      <a:pt x="202" y="253"/>
                    </a:lnTo>
                    <a:lnTo>
                      <a:pt x="51" y="557"/>
                    </a:lnTo>
                    <a:lnTo>
                      <a:pt x="51" y="557"/>
                    </a:lnTo>
                    <a:lnTo>
                      <a:pt x="0" y="860"/>
                    </a:lnTo>
                    <a:lnTo>
                      <a:pt x="0" y="1114"/>
                    </a:lnTo>
                    <a:lnTo>
                      <a:pt x="51" y="1215"/>
                    </a:lnTo>
                    <a:lnTo>
                      <a:pt x="51" y="1215"/>
                    </a:lnTo>
                    <a:lnTo>
                      <a:pt x="51" y="1265"/>
                    </a:lnTo>
                    <a:lnTo>
                      <a:pt x="101" y="1316"/>
                    </a:lnTo>
                    <a:lnTo>
                      <a:pt x="152" y="1367"/>
                    </a:lnTo>
                    <a:lnTo>
                      <a:pt x="152" y="1367"/>
                    </a:lnTo>
                    <a:lnTo>
                      <a:pt x="152" y="1418"/>
                    </a:lnTo>
                    <a:lnTo>
                      <a:pt x="152" y="1418"/>
                    </a:lnTo>
                    <a:lnTo>
                      <a:pt x="152" y="1468"/>
                    </a:lnTo>
                    <a:lnTo>
                      <a:pt x="152" y="1468"/>
                    </a:lnTo>
                    <a:lnTo>
                      <a:pt x="152" y="1519"/>
                    </a:lnTo>
                    <a:lnTo>
                      <a:pt x="152" y="1569"/>
                    </a:lnTo>
                    <a:lnTo>
                      <a:pt x="152" y="1620"/>
                    </a:lnTo>
                    <a:lnTo>
                      <a:pt x="152" y="1620"/>
                    </a:lnTo>
                    <a:lnTo>
                      <a:pt x="202" y="1823"/>
                    </a:lnTo>
                    <a:lnTo>
                      <a:pt x="303" y="1721"/>
                    </a:lnTo>
                    <a:lnTo>
                      <a:pt x="405" y="1620"/>
                    </a:lnTo>
                    <a:lnTo>
                      <a:pt x="405" y="1620"/>
                    </a:lnTo>
                    <a:lnTo>
                      <a:pt x="405" y="1620"/>
                    </a:lnTo>
                    <a:lnTo>
                      <a:pt x="456" y="1519"/>
                    </a:lnTo>
                    <a:lnTo>
                      <a:pt x="557" y="1418"/>
                    </a:lnTo>
                    <a:lnTo>
                      <a:pt x="557" y="1418"/>
                    </a:lnTo>
                    <a:lnTo>
                      <a:pt x="607" y="1316"/>
                    </a:lnTo>
                    <a:lnTo>
                      <a:pt x="607" y="1265"/>
                    </a:lnTo>
                    <a:lnTo>
                      <a:pt x="506" y="1215"/>
                    </a:lnTo>
                    <a:lnTo>
                      <a:pt x="506" y="1215"/>
                    </a:lnTo>
                    <a:lnTo>
                      <a:pt x="405" y="1215"/>
                    </a:lnTo>
                    <a:lnTo>
                      <a:pt x="355" y="1215"/>
                    </a:lnTo>
                    <a:lnTo>
                      <a:pt x="303" y="1215"/>
                    </a:lnTo>
                    <a:lnTo>
                      <a:pt x="303" y="1215"/>
                    </a:lnTo>
                    <a:lnTo>
                      <a:pt x="202" y="1114"/>
                    </a:lnTo>
                    <a:lnTo>
                      <a:pt x="152" y="912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202" y="658"/>
                    </a:lnTo>
                    <a:lnTo>
                      <a:pt x="253" y="507"/>
                    </a:lnTo>
                    <a:lnTo>
                      <a:pt x="355" y="304"/>
                    </a:lnTo>
                    <a:lnTo>
                      <a:pt x="355" y="304"/>
                    </a:lnTo>
                    <a:lnTo>
                      <a:pt x="405" y="203"/>
                    </a:lnTo>
                    <a:lnTo>
                      <a:pt x="456" y="51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108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1012 w 1113"/>
                  <a:gd name="T1" fmla="*/ 203 h 1367"/>
                  <a:gd name="T2" fmla="*/ 1012 w 1113"/>
                  <a:gd name="T3" fmla="*/ 506 h 1367"/>
                  <a:gd name="T4" fmla="*/ 961 w 1113"/>
                  <a:gd name="T5" fmla="*/ 760 h 1367"/>
                  <a:gd name="T6" fmla="*/ 961 w 1113"/>
                  <a:gd name="T7" fmla="*/ 861 h 1367"/>
                  <a:gd name="T8" fmla="*/ 961 w 1113"/>
                  <a:gd name="T9" fmla="*/ 861 h 1367"/>
                  <a:gd name="T10" fmla="*/ 911 w 1113"/>
                  <a:gd name="T11" fmla="*/ 962 h 1367"/>
                  <a:gd name="T12" fmla="*/ 809 w 1113"/>
                  <a:gd name="T13" fmla="*/ 1012 h 1367"/>
                  <a:gd name="T14" fmla="*/ 708 w 1113"/>
                  <a:gd name="T15" fmla="*/ 1165 h 1367"/>
                  <a:gd name="T16" fmla="*/ 708 w 1113"/>
                  <a:gd name="T17" fmla="*/ 1165 h 1367"/>
                  <a:gd name="T18" fmla="*/ 506 w 1113"/>
                  <a:gd name="T19" fmla="*/ 1316 h 1367"/>
                  <a:gd name="T20" fmla="*/ 303 w 1113"/>
                  <a:gd name="T21" fmla="*/ 1367 h 1367"/>
                  <a:gd name="T22" fmla="*/ 151 w 1113"/>
                  <a:gd name="T23" fmla="*/ 1367 h 1367"/>
                  <a:gd name="T24" fmla="*/ 151 w 1113"/>
                  <a:gd name="T25" fmla="*/ 1367 h 1367"/>
                  <a:gd name="T26" fmla="*/ 50 w 1113"/>
                  <a:gd name="T27" fmla="*/ 1367 h 1367"/>
                  <a:gd name="T28" fmla="*/ 50 w 1113"/>
                  <a:gd name="T29" fmla="*/ 1266 h 1367"/>
                  <a:gd name="T30" fmla="*/ 50 w 1113"/>
                  <a:gd name="T31" fmla="*/ 1215 h 1367"/>
                  <a:gd name="T32" fmla="*/ 50 w 1113"/>
                  <a:gd name="T33" fmla="*/ 1215 h 1367"/>
                  <a:gd name="T34" fmla="*/ 0 w 1113"/>
                  <a:gd name="T35" fmla="*/ 1215 h 1367"/>
                  <a:gd name="T36" fmla="*/ 0 w 1113"/>
                  <a:gd name="T37" fmla="*/ 1165 h 1367"/>
                  <a:gd name="T38" fmla="*/ 0 w 1113"/>
                  <a:gd name="T39" fmla="*/ 1114 h 1367"/>
                  <a:gd name="T40" fmla="*/ 0 w 1113"/>
                  <a:gd name="T41" fmla="*/ 1114 h 1367"/>
                  <a:gd name="T42" fmla="*/ 0 w 1113"/>
                  <a:gd name="T43" fmla="*/ 1114 h 1367"/>
                  <a:gd name="T44" fmla="*/ 50 w 1113"/>
                  <a:gd name="T45" fmla="*/ 1114 h 1367"/>
                  <a:gd name="T46" fmla="*/ 101 w 1113"/>
                  <a:gd name="T47" fmla="*/ 1064 h 1367"/>
                  <a:gd name="T48" fmla="*/ 101 w 1113"/>
                  <a:gd name="T49" fmla="*/ 1064 h 1367"/>
                  <a:gd name="T50" fmla="*/ 151 w 1113"/>
                  <a:gd name="T51" fmla="*/ 1114 h 1367"/>
                  <a:gd name="T52" fmla="*/ 151 w 1113"/>
                  <a:gd name="T53" fmla="*/ 1165 h 1367"/>
                  <a:gd name="T54" fmla="*/ 151 w 1113"/>
                  <a:gd name="T55" fmla="*/ 1215 h 1367"/>
                  <a:gd name="T56" fmla="*/ 151 w 1113"/>
                  <a:gd name="T57" fmla="*/ 1215 h 1367"/>
                  <a:gd name="T58" fmla="*/ 202 w 1113"/>
                  <a:gd name="T59" fmla="*/ 1215 h 1367"/>
                  <a:gd name="T60" fmla="*/ 303 w 1113"/>
                  <a:gd name="T61" fmla="*/ 1165 h 1367"/>
                  <a:gd name="T62" fmla="*/ 405 w 1113"/>
                  <a:gd name="T63" fmla="*/ 1114 h 1367"/>
                  <a:gd name="T64" fmla="*/ 405 w 1113"/>
                  <a:gd name="T65" fmla="*/ 1114 h 1367"/>
                  <a:gd name="T66" fmla="*/ 455 w 1113"/>
                  <a:gd name="T67" fmla="*/ 1064 h 1367"/>
                  <a:gd name="T68" fmla="*/ 506 w 1113"/>
                  <a:gd name="T69" fmla="*/ 962 h 1367"/>
                  <a:gd name="T70" fmla="*/ 556 w 1113"/>
                  <a:gd name="T71" fmla="*/ 861 h 1367"/>
                  <a:gd name="T72" fmla="*/ 556 w 1113"/>
                  <a:gd name="T73" fmla="*/ 861 h 1367"/>
                  <a:gd name="T74" fmla="*/ 556 w 1113"/>
                  <a:gd name="T75" fmla="*/ 810 h 1367"/>
                  <a:gd name="T76" fmla="*/ 506 w 1113"/>
                  <a:gd name="T77" fmla="*/ 760 h 1367"/>
                  <a:gd name="T78" fmla="*/ 303 w 1113"/>
                  <a:gd name="T79" fmla="*/ 709 h 1367"/>
                  <a:gd name="T80" fmla="*/ 303 w 1113"/>
                  <a:gd name="T81" fmla="*/ 709 h 1367"/>
                  <a:gd name="T82" fmla="*/ 252 w 1113"/>
                  <a:gd name="T83" fmla="*/ 607 h 1367"/>
                  <a:gd name="T84" fmla="*/ 405 w 1113"/>
                  <a:gd name="T85" fmla="*/ 355 h 1367"/>
                  <a:gd name="T86" fmla="*/ 556 w 1113"/>
                  <a:gd name="T87" fmla="*/ 152 h 1367"/>
                  <a:gd name="T88" fmla="*/ 556 w 1113"/>
                  <a:gd name="T89" fmla="*/ 152 h 1367"/>
                  <a:gd name="T90" fmla="*/ 708 w 1113"/>
                  <a:gd name="T91" fmla="*/ 51 h 1367"/>
                  <a:gd name="T92" fmla="*/ 911 w 1113"/>
                  <a:gd name="T93" fmla="*/ 0 h 1367"/>
                  <a:gd name="T94" fmla="*/ 1062 w 1113"/>
                  <a:gd name="T95" fmla="*/ 0 h 1367"/>
                  <a:gd name="T96" fmla="*/ 1062 w 1113"/>
                  <a:gd name="T97" fmla="*/ 0 h 1367"/>
                  <a:gd name="T98" fmla="*/ 1113 w 1113"/>
                  <a:gd name="T99" fmla="*/ 101 h 1367"/>
                  <a:gd name="T100" fmla="*/ 1062 w 1113"/>
                  <a:gd name="T101" fmla="*/ 203 h 1367"/>
                  <a:gd name="T102" fmla="*/ 1012 w 1113"/>
                  <a:gd name="T103" fmla="*/ 203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1012" y="203"/>
                    </a:move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0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215"/>
                    </a:lnTo>
                    <a:lnTo>
                      <a:pt x="0" y="1165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50" y="1114"/>
                    </a:lnTo>
                    <a:lnTo>
                      <a:pt x="101" y="1064"/>
                    </a:lnTo>
                    <a:lnTo>
                      <a:pt x="101" y="1064"/>
                    </a:lnTo>
                    <a:lnTo>
                      <a:pt x="151" y="1114"/>
                    </a:lnTo>
                    <a:lnTo>
                      <a:pt x="151" y="1165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202" y="1215"/>
                    </a:lnTo>
                    <a:lnTo>
                      <a:pt x="303" y="1165"/>
                    </a:lnTo>
                    <a:lnTo>
                      <a:pt x="405" y="1114"/>
                    </a:lnTo>
                    <a:lnTo>
                      <a:pt x="405" y="1114"/>
                    </a:lnTo>
                    <a:lnTo>
                      <a:pt x="455" y="1064"/>
                    </a:lnTo>
                    <a:lnTo>
                      <a:pt x="506" y="962"/>
                    </a:lnTo>
                    <a:lnTo>
                      <a:pt x="556" y="861"/>
                    </a:lnTo>
                    <a:lnTo>
                      <a:pt x="556" y="861"/>
                    </a:lnTo>
                    <a:lnTo>
                      <a:pt x="556" y="810"/>
                    </a:lnTo>
                    <a:lnTo>
                      <a:pt x="506" y="760"/>
                    </a:lnTo>
                    <a:lnTo>
                      <a:pt x="303" y="709"/>
                    </a:lnTo>
                    <a:lnTo>
                      <a:pt x="303" y="709"/>
                    </a:lnTo>
                    <a:lnTo>
                      <a:pt x="252" y="607"/>
                    </a:lnTo>
                    <a:lnTo>
                      <a:pt x="405" y="355"/>
                    </a:lnTo>
                    <a:lnTo>
                      <a:pt x="556" y="152"/>
                    </a:lnTo>
                    <a:lnTo>
                      <a:pt x="556" y="152"/>
                    </a:lnTo>
                    <a:lnTo>
                      <a:pt x="708" y="5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109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556 w 1113"/>
                  <a:gd name="T1" fmla="*/ 203 h 1367"/>
                  <a:gd name="T2" fmla="*/ 708 w 1113"/>
                  <a:gd name="T3" fmla="*/ 51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911 w 1113"/>
                  <a:gd name="T27" fmla="*/ 962 h 1367"/>
                  <a:gd name="T28" fmla="*/ 809 w 1113"/>
                  <a:gd name="T29" fmla="*/ 1012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50 w 1113"/>
                  <a:gd name="T61" fmla="*/ 1114 h 1367"/>
                  <a:gd name="T62" fmla="*/ 101 w 1113"/>
                  <a:gd name="T63" fmla="*/ 1114 h 1367"/>
                  <a:gd name="T64" fmla="*/ 101 w 1113"/>
                  <a:gd name="T65" fmla="*/ 1114 h 1367"/>
                  <a:gd name="T66" fmla="*/ 151 w 1113"/>
                  <a:gd name="T67" fmla="*/ 1114 h 1367"/>
                  <a:gd name="T68" fmla="*/ 151 w 1113"/>
                  <a:gd name="T69" fmla="*/ 1165 h 1367"/>
                  <a:gd name="T70" fmla="*/ 151 w 1113"/>
                  <a:gd name="T71" fmla="*/ 1215 h 1367"/>
                  <a:gd name="T72" fmla="*/ 151 w 1113"/>
                  <a:gd name="T73" fmla="*/ 1215 h 1367"/>
                  <a:gd name="T74" fmla="*/ 202 w 1113"/>
                  <a:gd name="T75" fmla="*/ 1266 h 1367"/>
                  <a:gd name="T76" fmla="*/ 303 w 1113"/>
                  <a:gd name="T77" fmla="*/ 1215 h 1367"/>
                  <a:gd name="T78" fmla="*/ 405 w 1113"/>
                  <a:gd name="T79" fmla="*/ 1114 h 1367"/>
                  <a:gd name="T80" fmla="*/ 405 w 1113"/>
                  <a:gd name="T81" fmla="*/ 1114 h 1367"/>
                  <a:gd name="T82" fmla="*/ 506 w 1113"/>
                  <a:gd name="T83" fmla="*/ 1064 h 1367"/>
                  <a:gd name="T84" fmla="*/ 506 w 1113"/>
                  <a:gd name="T85" fmla="*/ 962 h 1367"/>
                  <a:gd name="T86" fmla="*/ 556 w 1113"/>
                  <a:gd name="T87" fmla="*/ 861 h 1367"/>
                  <a:gd name="T88" fmla="*/ 556 w 1113"/>
                  <a:gd name="T89" fmla="*/ 861 h 1367"/>
                  <a:gd name="T90" fmla="*/ 556 w 1113"/>
                  <a:gd name="T91" fmla="*/ 810 h 1367"/>
                  <a:gd name="T92" fmla="*/ 556 w 1113"/>
                  <a:gd name="T93" fmla="*/ 709 h 1367"/>
                  <a:gd name="T94" fmla="*/ 405 w 1113"/>
                  <a:gd name="T95" fmla="*/ 659 h 1367"/>
                  <a:gd name="T96" fmla="*/ 405 w 1113"/>
                  <a:gd name="T97" fmla="*/ 659 h 1367"/>
                  <a:gd name="T98" fmla="*/ 303 w 1113"/>
                  <a:gd name="T99" fmla="*/ 607 h 1367"/>
                  <a:gd name="T100" fmla="*/ 405 w 1113"/>
                  <a:gd name="T101" fmla="*/ 405 h 1367"/>
                  <a:gd name="T102" fmla="*/ 556 w 1113"/>
                  <a:gd name="T103" fmla="*/ 203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556" y="203"/>
                    </a:moveTo>
                    <a:lnTo>
                      <a:pt x="708" y="5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0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14"/>
                    </a:lnTo>
                    <a:lnTo>
                      <a:pt x="101" y="1114"/>
                    </a:lnTo>
                    <a:lnTo>
                      <a:pt x="101" y="1114"/>
                    </a:lnTo>
                    <a:lnTo>
                      <a:pt x="151" y="1114"/>
                    </a:lnTo>
                    <a:lnTo>
                      <a:pt x="151" y="1165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202" y="1266"/>
                    </a:lnTo>
                    <a:lnTo>
                      <a:pt x="303" y="1215"/>
                    </a:lnTo>
                    <a:lnTo>
                      <a:pt x="405" y="1114"/>
                    </a:lnTo>
                    <a:lnTo>
                      <a:pt x="405" y="1114"/>
                    </a:lnTo>
                    <a:lnTo>
                      <a:pt x="506" y="1064"/>
                    </a:lnTo>
                    <a:lnTo>
                      <a:pt x="506" y="962"/>
                    </a:lnTo>
                    <a:lnTo>
                      <a:pt x="556" y="861"/>
                    </a:lnTo>
                    <a:lnTo>
                      <a:pt x="556" y="861"/>
                    </a:lnTo>
                    <a:lnTo>
                      <a:pt x="556" y="810"/>
                    </a:lnTo>
                    <a:lnTo>
                      <a:pt x="556" y="709"/>
                    </a:lnTo>
                    <a:lnTo>
                      <a:pt x="405" y="659"/>
                    </a:lnTo>
                    <a:lnTo>
                      <a:pt x="405" y="659"/>
                    </a:lnTo>
                    <a:lnTo>
                      <a:pt x="303" y="607"/>
                    </a:lnTo>
                    <a:lnTo>
                      <a:pt x="405" y="405"/>
                    </a:lnTo>
                    <a:lnTo>
                      <a:pt x="556" y="203"/>
                    </a:lnTo>
                    <a:close/>
                  </a:path>
                </a:pathLst>
              </a:custGeom>
              <a:solidFill>
                <a:srgbClr val="EC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110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607 w 1113"/>
                  <a:gd name="T1" fmla="*/ 203 h 1367"/>
                  <a:gd name="T2" fmla="*/ 758 w 1113"/>
                  <a:gd name="T3" fmla="*/ 101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911 w 1113"/>
                  <a:gd name="T27" fmla="*/ 962 h 1367"/>
                  <a:gd name="T28" fmla="*/ 859 w 1113"/>
                  <a:gd name="T29" fmla="*/ 1012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50 w 1113"/>
                  <a:gd name="T61" fmla="*/ 1114 h 1367"/>
                  <a:gd name="T62" fmla="*/ 101 w 1113"/>
                  <a:gd name="T63" fmla="*/ 1114 h 1367"/>
                  <a:gd name="T64" fmla="*/ 101 w 1113"/>
                  <a:gd name="T65" fmla="*/ 1114 h 1367"/>
                  <a:gd name="T66" fmla="*/ 101 w 1113"/>
                  <a:gd name="T67" fmla="*/ 1165 h 1367"/>
                  <a:gd name="T68" fmla="*/ 151 w 1113"/>
                  <a:gd name="T69" fmla="*/ 1165 h 1367"/>
                  <a:gd name="T70" fmla="*/ 151 w 1113"/>
                  <a:gd name="T71" fmla="*/ 1215 h 1367"/>
                  <a:gd name="T72" fmla="*/ 151 w 1113"/>
                  <a:gd name="T73" fmla="*/ 1215 h 1367"/>
                  <a:gd name="T74" fmla="*/ 202 w 1113"/>
                  <a:gd name="T75" fmla="*/ 1266 h 1367"/>
                  <a:gd name="T76" fmla="*/ 303 w 1113"/>
                  <a:gd name="T77" fmla="*/ 1266 h 1367"/>
                  <a:gd name="T78" fmla="*/ 455 w 1113"/>
                  <a:gd name="T79" fmla="*/ 1165 h 1367"/>
                  <a:gd name="T80" fmla="*/ 455 w 1113"/>
                  <a:gd name="T81" fmla="*/ 1165 h 1367"/>
                  <a:gd name="T82" fmla="*/ 506 w 1113"/>
                  <a:gd name="T83" fmla="*/ 1114 h 1367"/>
                  <a:gd name="T84" fmla="*/ 556 w 1113"/>
                  <a:gd name="T85" fmla="*/ 1012 h 1367"/>
                  <a:gd name="T86" fmla="*/ 607 w 1113"/>
                  <a:gd name="T87" fmla="*/ 861 h 1367"/>
                  <a:gd name="T88" fmla="*/ 607 w 1113"/>
                  <a:gd name="T89" fmla="*/ 861 h 1367"/>
                  <a:gd name="T90" fmla="*/ 607 w 1113"/>
                  <a:gd name="T91" fmla="*/ 810 h 1367"/>
                  <a:gd name="T92" fmla="*/ 607 w 1113"/>
                  <a:gd name="T93" fmla="*/ 709 h 1367"/>
                  <a:gd name="T94" fmla="*/ 506 w 1113"/>
                  <a:gd name="T95" fmla="*/ 659 h 1367"/>
                  <a:gd name="T96" fmla="*/ 506 w 1113"/>
                  <a:gd name="T97" fmla="*/ 659 h 1367"/>
                  <a:gd name="T98" fmla="*/ 405 w 1113"/>
                  <a:gd name="T99" fmla="*/ 557 h 1367"/>
                  <a:gd name="T100" fmla="*/ 455 w 1113"/>
                  <a:gd name="T101" fmla="*/ 405 h 1367"/>
                  <a:gd name="T102" fmla="*/ 607 w 1113"/>
                  <a:gd name="T103" fmla="*/ 203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607" y="203"/>
                    </a:moveTo>
                    <a:lnTo>
                      <a:pt x="758" y="10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5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14"/>
                    </a:lnTo>
                    <a:lnTo>
                      <a:pt x="101" y="1114"/>
                    </a:lnTo>
                    <a:lnTo>
                      <a:pt x="101" y="1114"/>
                    </a:lnTo>
                    <a:lnTo>
                      <a:pt x="101" y="1165"/>
                    </a:lnTo>
                    <a:lnTo>
                      <a:pt x="151" y="1165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202" y="1266"/>
                    </a:lnTo>
                    <a:lnTo>
                      <a:pt x="303" y="1266"/>
                    </a:lnTo>
                    <a:lnTo>
                      <a:pt x="455" y="1165"/>
                    </a:lnTo>
                    <a:lnTo>
                      <a:pt x="455" y="1165"/>
                    </a:lnTo>
                    <a:lnTo>
                      <a:pt x="506" y="1114"/>
                    </a:lnTo>
                    <a:lnTo>
                      <a:pt x="556" y="1012"/>
                    </a:lnTo>
                    <a:lnTo>
                      <a:pt x="607" y="861"/>
                    </a:lnTo>
                    <a:lnTo>
                      <a:pt x="607" y="861"/>
                    </a:lnTo>
                    <a:lnTo>
                      <a:pt x="607" y="810"/>
                    </a:lnTo>
                    <a:lnTo>
                      <a:pt x="607" y="709"/>
                    </a:lnTo>
                    <a:lnTo>
                      <a:pt x="506" y="659"/>
                    </a:lnTo>
                    <a:lnTo>
                      <a:pt x="506" y="659"/>
                    </a:lnTo>
                    <a:lnTo>
                      <a:pt x="405" y="557"/>
                    </a:lnTo>
                    <a:lnTo>
                      <a:pt x="455" y="405"/>
                    </a:lnTo>
                    <a:lnTo>
                      <a:pt x="607" y="203"/>
                    </a:lnTo>
                    <a:close/>
                  </a:path>
                </a:pathLst>
              </a:custGeom>
              <a:solidFill>
                <a:srgbClr val="E3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111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607 w 1113"/>
                  <a:gd name="T1" fmla="*/ 254 h 1367"/>
                  <a:gd name="T2" fmla="*/ 758 w 1113"/>
                  <a:gd name="T3" fmla="*/ 101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911 w 1113"/>
                  <a:gd name="T27" fmla="*/ 962 h 1367"/>
                  <a:gd name="T28" fmla="*/ 809 w 1113"/>
                  <a:gd name="T29" fmla="*/ 1012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50 w 1113"/>
                  <a:gd name="T61" fmla="*/ 1165 h 1367"/>
                  <a:gd name="T62" fmla="*/ 101 w 1113"/>
                  <a:gd name="T63" fmla="*/ 1114 h 1367"/>
                  <a:gd name="T64" fmla="*/ 101 w 1113"/>
                  <a:gd name="T65" fmla="*/ 1114 h 1367"/>
                  <a:gd name="T66" fmla="*/ 101 w 1113"/>
                  <a:gd name="T67" fmla="*/ 1165 h 1367"/>
                  <a:gd name="T68" fmla="*/ 101 w 1113"/>
                  <a:gd name="T69" fmla="*/ 1165 h 1367"/>
                  <a:gd name="T70" fmla="*/ 151 w 1113"/>
                  <a:gd name="T71" fmla="*/ 1215 h 1367"/>
                  <a:gd name="T72" fmla="*/ 151 w 1113"/>
                  <a:gd name="T73" fmla="*/ 1215 h 1367"/>
                  <a:gd name="T74" fmla="*/ 151 w 1113"/>
                  <a:gd name="T75" fmla="*/ 1266 h 1367"/>
                  <a:gd name="T76" fmla="*/ 303 w 1113"/>
                  <a:gd name="T77" fmla="*/ 1266 h 1367"/>
                  <a:gd name="T78" fmla="*/ 455 w 1113"/>
                  <a:gd name="T79" fmla="*/ 1165 h 1367"/>
                  <a:gd name="T80" fmla="*/ 455 w 1113"/>
                  <a:gd name="T81" fmla="*/ 1165 h 1367"/>
                  <a:gd name="T82" fmla="*/ 506 w 1113"/>
                  <a:gd name="T83" fmla="*/ 1114 h 1367"/>
                  <a:gd name="T84" fmla="*/ 607 w 1113"/>
                  <a:gd name="T85" fmla="*/ 1012 h 1367"/>
                  <a:gd name="T86" fmla="*/ 657 w 1113"/>
                  <a:gd name="T87" fmla="*/ 911 h 1367"/>
                  <a:gd name="T88" fmla="*/ 657 w 1113"/>
                  <a:gd name="T89" fmla="*/ 911 h 1367"/>
                  <a:gd name="T90" fmla="*/ 657 w 1113"/>
                  <a:gd name="T91" fmla="*/ 861 h 1367"/>
                  <a:gd name="T92" fmla="*/ 657 w 1113"/>
                  <a:gd name="T93" fmla="*/ 760 h 1367"/>
                  <a:gd name="T94" fmla="*/ 556 w 1113"/>
                  <a:gd name="T95" fmla="*/ 659 h 1367"/>
                  <a:gd name="T96" fmla="*/ 556 w 1113"/>
                  <a:gd name="T97" fmla="*/ 659 h 1367"/>
                  <a:gd name="T98" fmla="*/ 455 w 1113"/>
                  <a:gd name="T99" fmla="*/ 557 h 1367"/>
                  <a:gd name="T100" fmla="*/ 506 w 1113"/>
                  <a:gd name="T101" fmla="*/ 405 h 1367"/>
                  <a:gd name="T102" fmla="*/ 607 w 1113"/>
                  <a:gd name="T103" fmla="*/ 254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607" y="254"/>
                    </a:moveTo>
                    <a:lnTo>
                      <a:pt x="758" y="10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0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65"/>
                    </a:lnTo>
                    <a:lnTo>
                      <a:pt x="101" y="1114"/>
                    </a:lnTo>
                    <a:lnTo>
                      <a:pt x="101" y="1114"/>
                    </a:lnTo>
                    <a:lnTo>
                      <a:pt x="101" y="1165"/>
                    </a:lnTo>
                    <a:lnTo>
                      <a:pt x="101" y="1165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151" y="1266"/>
                    </a:lnTo>
                    <a:lnTo>
                      <a:pt x="303" y="1266"/>
                    </a:lnTo>
                    <a:lnTo>
                      <a:pt x="455" y="1165"/>
                    </a:lnTo>
                    <a:lnTo>
                      <a:pt x="455" y="1165"/>
                    </a:lnTo>
                    <a:lnTo>
                      <a:pt x="506" y="1114"/>
                    </a:lnTo>
                    <a:lnTo>
                      <a:pt x="607" y="1012"/>
                    </a:lnTo>
                    <a:lnTo>
                      <a:pt x="657" y="911"/>
                    </a:lnTo>
                    <a:lnTo>
                      <a:pt x="657" y="911"/>
                    </a:lnTo>
                    <a:lnTo>
                      <a:pt x="657" y="861"/>
                    </a:lnTo>
                    <a:lnTo>
                      <a:pt x="657" y="760"/>
                    </a:lnTo>
                    <a:lnTo>
                      <a:pt x="556" y="659"/>
                    </a:lnTo>
                    <a:lnTo>
                      <a:pt x="556" y="659"/>
                    </a:lnTo>
                    <a:lnTo>
                      <a:pt x="455" y="557"/>
                    </a:lnTo>
                    <a:lnTo>
                      <a:pt x="506" y="405"/>
                    </a:lnTo>
                    <a:lnTo>
                      <a:pt x="607" y="254"/>
                    </a:lnTo>
                    <a:close/>
                  </a:path>
                </a:pathLst>
              </a:custGeom>
              <a:solidFill>
                <a:srgbClr val="DB8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112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607 w 1113"/>
                  <a:gd name="T1" fmla="*/ 254 h 1367"/>
                  <a:gd name="T2" fmla="*/ 758 w 1113"/>
                  <a:gd name="T3" fmla="*/ 101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859 w 1113"/>
                  <a:gd name="T27" fmla="*/ 962 h 1367"/>
                  <a:gd name="T28" fmla="*/ 809 w 1113"/>
                  <a:gd name="T29" fmla="*/ 1064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5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0 w 1113"/>
                  <a:gd name="T61" fmla="*/ 1165 h 1367"/>
                  <a:gd name="T62" fmla="*/ 50 w 1113"/>
                  <a:gd name="T63" fmla="*/ 1165 h 1367"/>
                  <a:gd name="T64" fmla="*/ 50 w 1113"/>
                  <a:gd name="T65" fmla="*/ 1165 h 1367"/>
                  <a:gd name="T66" fmla="*/ 50 w 1113"/>
                  <a:gd name="T67" fmla="*/ 1165 h 1367"/>
                  <a:gd name="T68" fmla="*/ 101 w 1113"/>
                  <a:gd name="T69" fmla="*/ 1215 h 1367"/>
                  <a:gd name="T70" fmla="*/ 101 w 1113"/>
                  <a:gd name="T71" fmla="*/ 1215 h 1367"/>
                  <a:gd name="T72" fmla="*/ 101 w 1113"/>
                  <a:gd name="T73" fmla="*/ 1215 h 1367"/>
                  <a:gd name="T74" fmla="*/ 151 w 1113"/>
                  <a:gd name="T75" fmla="*/ 1316 h 1367"/>
                  <a:gd name="T76" fmla="*/ 252 w 1113"/>
                  <a:gd name="T77" fmla="*/ 1316 h 1367"/>
                  <a:gd name="T78" fmla="*/ 455 w 1113"/>
                  <a:gd name="T79" fmla="*/ 1215 h 1367"/>
                  <a:gd name="T80" fmla="*/ 455 w 1113"/>
                  <a:gd name="T81" fmla="*/ 1215 h 1367"/>
                  <a:gd name="T82" fmla="*/ 556 w 1113"/>
                  <a:gd name="T83" fmla="*/ 1165 h 1367"/>
                  <a:gd name="T84" fmla="*/ 657 w 1113"/>
                  <a:gd name="T85" fmla="*/ 1012 h 1367"/>
                  <a:gd name="T86" fmla="*/ 708 w 1113"/>
                  <a:gd name="T87" fmla="*/ 911 h 1367"/>
                  <a:gd name="T88" fmla="*/ 708 w 1113"/>
                  <a:gd name="T89" fmla="*/ 911 h 1367"/>
                  <a:gd name="T90" fmla="*/ 708 w 1113"/>
                  <a:gd name="T91" fmla="*/ 861 h 1367"/>
                  <a:gd name="T92" fmla="*/ 758 w 1113"/>
                  <a:gd name="T93" fmla="*/ 709 h 1367"/>
                  <a:gd name="T94" fmla="*/ 657 w 1113"/>
                  <a:gd name="T95" fmla="*/ 607 h 1367"/>
                  <a:gd name="T96" fmla="*/ 657 w 1113"/>
                  <a:gd name="T97" fmla="*/ 607 h 1367"/>
                  <a:gd name="T98" fmla="*/ 506 w 1113"/>
                  <a:gd name="T99" fmla="*/ 557 h 1367"/>
                  <a:gd name="T100" fmla="*/ 506 w 1113"/>
                  <a:gd name="T101" fmla="*/ 405 h 1367"/>
                  <a:gd name="T102" fmla="*/ 607 w 1113"/>
                  <a:gd name="T103" fmla="*/ 254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607" y="254"/>
                    </a:moveTo>
                    <a:lnTo>
                      <a:pt x="758" y="10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859" y="962"/>
                    </a:lnTo>
                    <a:lnTo>
                      <a:pt x="809" y="1064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51" y="1316"/>
                    </a:lnTo>
                    <a:lnTo>
                      <a:pt x="252" y="1316"/>
                    </a:lnTo>
                    <a:lnTo>
                      <a:pt x="455" y="1215"/>
                    </a:lnTo>
                    <a:lnTo>
                      <a:pt x="455" y="1215"/>
                    </a:lnTo>
                    <a:lnTo>
                      <a:pt x="556" y="1165"/>
                    </a:lnTo>
                    <a:lnTo>
                      <a:pt x="657" y="1012"/>
                    </a:lnTo>
                    <a:lnTo>
                      <a:pt x="708" y="911"/>
                    </a:lnTo>
                    <a:lnTo>
                      <a:pt x="708" y="911"/>
                    </a:lnTo>
                    <a:lnTo>
                      <a:pt x="708" y="861"/>
                    </a:lnTo>
                    <a:lnTo>
                      <a:pt x="758" y="709"/>
                    </a:lnTo>
                    <a:lnTo>
                      <a:pt x="657" y="607"/>
                    </a:lnTo>
                    <a:lnTo>
                      <a:pt x="657" y="607"/>
                    </a:lnTo>
                    <a:lnTo>
                      <a:pt x="506" y="557"/>
                    </a:lnTo>
                    <a:lnTo>
                      <a:pt x="506" y="405"/>
                    </a:lnTo>
                    <a:lnTo>
                      <a:pt x="607" y="254"/>
                    </a:lnTo>
                    <a:close/>
                  </a:path>
                </a:pathLst>
              </a:custGeom>
              <a:solidFill>
                <a:srgbClr val="D28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113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657 w 1113"/>
                  <a:gd name="T1" fmla="*/ 304 h 1367"/>
                  <a:gd name="T2" fmla="*/ 758 w 1113"/>
                  <a:gd name="T3" fmla="*/ 152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911 w 1113"/>
                  <a:gd name="T27" fmla="*/ 962 h 1367"/>
                  <a:gd name="T28" fmla="*/ 859 w 1113"/>
                  <a:gd name="T29" fmla="*/ 1012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5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0 w 1113"/>
                  <a:gd name="T61" fmla="*/ 1165 h 1367"/>
                  <a:gd name="T62" fmla="*/ 50 w 1113"/>
                  <a:gd name="T63" fmla="*/ 1165 h 1367"/>
                  <a:gd name="T64" fmla="*/ 50 w 1113"/>
                  <a:gd name="T65" fmla="*/ 1165 h 1367"/>
                  <a:gd name="T66" fmla="*/ 50 w 1113"/>
                  <a:gd name="T67" fmla="*/ 1165 h 1367"/>
                  <a:gd name="T68" fmla="*/ 50 w 1113"/>
                  <a:gd name="T69" fmla="*/ 1215 h 1367"/>
                  <a:gd name="T70" fmla="*/ 101 w 1113"/>
                  <a:gd name="T71" fmla="*/ 1215 h 1367"/>
                  <a:gd name="T72" fmla="*/ 101 w 1113"/>
                  <a:gd name="T73" fmla="*/ 1215 h 1367"/>
                  <a:gd name="T74" fmla="*/ 151 w 1113"/>
                  <a:gd name="T75" fmla="*/ 1316 h 1367"/>
                  <a:gd name="T76" fmla="*/ 252 w 1113"/>
                  <a:gd name="T77" fmla="*/ 1316 h 1367"/>
                  <a:gd name="T78" fmla="*/ 455 w 1113"/>
                  <a:gd name="T79" fmla="*/ 1215 h 1367"/>
                  <a:gd name="T80" fmla="*/ 455 w 1113"/>
                  <a:gd name="T81" fmla="*/ 1215 h 1367"/>
                  <a:gd name="T82" fmla="*/ 556 w 1113"/>
                  <a:gd name="T83" fmla="*/ 1165 h 1367"/>
                  <a:gd name="T84" fmla="*/ 657 w 1113"/>
                  <a:gd name="T85" fmla="*/ 1012 h 1367"/>
                  <a:gd name="T86" fmla="*/ 758 w 1113"/>
                  <a:gd name="T87" fmla="*/ 911 h 1367"/>
                  <a:gd name="T88" fmla="*/ 758 w 1113"/>
                  <a:gd name="T89" fmla="*/ 911 h 1367"/>
                  <a:gd name="T90" fmla="*/ 758 w 1113"/>
                  <a:gd name="T91" fmla="*/ 861 h 1367"/>
                  <a:gd name="T92" fmla="*/ 809 w 1113"/>
                  <a:gd name="T93" fmla="*/ 709 h 1367"/>
                  <a:gd name="T94" fmla="*/ 708 w 1113"/>
                  <a:gd name="T95" fmla="*/ 607 h 1367"/>
                  <a:gd name="T96" fmla="*/ 708 w 1113"/>
                  <a:gd name="T97" fmla="*/ 607 h 1367"/>
                  <a:gd name="T98" fmla="*/ 556 w 1113"/>
                  <a:gd name="T99" fmla="*/ 557 h 1367"/>
                  <a:gd name="T100" fmla="*/ 556 w 1113"/>
                  <a:gd name="T101" fmla="*/ 456 h 1367"/>
                  <a:gd name="T102" fmla="*/ 657 w 1113"/>
                  <a:gd name="T103" fmla="*/ 304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657" y="304"/>
                    </a:moveTo>
                    <a:lnTo>
                      <a:pt x="758" y="152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5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50" y="1215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51" y="1316"/>
                    </a:lnTo>
                    <a:lnTo>
                      <a:pt x="252" y="1316"/>
                    </a:lnTo>
                    <a:lnTo>
                      <a:pt x="455" y="1215"/>
                    </a:lnTo>
                    <a:lnTo>
                      <a:pt x="455" y="1215"/>
                    </a:lnTo>
                    <a:lnTo>
                      <a:pt x="556" y="1165"/>
                    </a:lnTo>
                    <a:lnTo>
                      <a:pt x="657" y="1012"/>
                    </a:lnTo>
                    <a:lnTo>
                      <a:pt x="758" y="911"/>
                    </a:lnTo>
                    <a:lnTo>
                      <a:pt x="758" y="911"/>
                    </a:lnTo>
                    <a:lnTo>
                      <a:pt x="758" y="861"/>
                    </a:lnTo>
                    <a:lnTo>
                      <a:pt x="809" y="709"/>
                    </a:lnTo>
                    <a:lnTo>
                      <a:pt x="708" y="607"/>
                    </a:lnTo>
                    <a:lnTo>
                      <a:pt x="708" y="607"/>
                    </a:lnTo>
                    <a:lnTo>
                      <a:pt x="556" y="557"/>
                    </a:lnTo>
                    <a:lnTo>
                      <a:pt x="556" y="456"/>
                    </a:lnTo>
                    <a:lnTo>
                      <a:pt x="657" y="304"/>
                    </a:lnTo>
                    <a:close/>
                  </a:path>
                </a:pathLst>
              </a:custGeom>
              <a:solidFill>
                <a:srgbClr val="CA7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114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1012 w 1113"/>
                  <a:gd name="T1" fmla="*/ 203 h 1367"/>
                  <a:gd name="T2" fmla="*/ 1012 w 1113"/>
                  <a:gd name="T3" fmla="*/ 506 h 1367"/>
                  <a:gd name="T4" fmla="*/ 961 w 1113"/>
                  <a:gd name="T5" fmla="*/ 760 h 1367"/>
                  <a:gd name="T6" fmla="*/ 961 w 1113"/>
                  <a:gd name="T7" fmla="*/ 861 h 1367"/>
                  <a:gd name="T8" fmla="*/ 961 w 1113"/>
                  <a:gd name="T9" fmla="*/ 861 h 1367"/>
                  <a:gd name="T10" fmla="*/ 859 w 1113"/>
                  <a:gd name="T11" fmla="*/ 962 h 1367"/>
                  <a:gd name="T12" fmla="*/ 809 w 1113"/>
                  <a:gd name="T13" fmla="*/ 1064 h 1367"/>
                  <a:gd name="T14" fmla="*/ 708 w 1113"/>
                  <a:gd name="T15" fmla="*/ 1165 h 1367"/>
                  <a:gd name="T16" fmla="*/ 708 w 1113"/>
                  <a:gd name="T17" fmla="*/ 1165 h 1367"/>
                  <a:gd name="T18" fmla="*/ 506 w 1113"/>
                  <a:gd name="T19" fmla="*/ 1316 h 1367"/>
                  <a:gd name="T20" fmla="*/ 303 w 1113"/>
                  <a:gd name="T21" fmla="*/ 1367 h 1367"/>
                  <a:gd name="T22" fmla="*/ 151 w 1113"/>
                  <a:gd name="T23" fmla="*/ 1367 h 1367"/>
                  <a:gd name="T24" fmla="*/ 151 w 1113"/>
                  <a:gd name="T25" fmla="*/ 1367 h 1367"/>
                  <a:gd name="T26" fmla="*/ 50 w 1113"/>
                  <a:gd name="T27" fmla="*/ 1367 h 1367"/>
                  <a:gd name="T28" fmla="*/ 50 w 1113"/>
                  <a:gd name="T29" fmla="*/ 1266 h 1367"/>
                  <a:gd name="T30" fmla="*/ 50 w 1113"/>
                  <a:gd name="T31" fmla="*/ 1215 h 1367"/>
                  <a:gd name="T32" fmla="*/ 50 w 1113"/>
                  <a:gd name="T33" fmla="*/ 1215 h 1367"/>
                  <a:gd name="T34" fmla="*/ 50 w 1113"/>
                  <a:gd name="T35" fmla="*/ 1215 h 1367"/>
                  <a:gd name="T36" fmla="*/ 0 w 1113"/>
                  <a:gd name="T37" fmla="*/ 1165 h 1367"/>
                  <a:gd name="T38" fmla="*/ 0 w 1113"/>
                  <a:gd name="T39" fmla="*/ 1165 h 1367"/>
                  <a:gd name="T40" fmla="*/ 0 w 1113"/>
                  <a:gd name="T41" fmla="*/ 1165 h 1367"/>
                  <a:gd name="T42" fmla="*/ 0 w 1113"/>
                  <a:gd name="T43" fmla="*/ 1165 h 1367"/>
                  <a:gd name="T44" fmla="*/ 0 w 1113"/>
                  <a:gd name="T45" fmla="*/ 1165 h 1367"/>
                  <a:gd name="T46" fmla="*/ 50 w 1113"/>
                  <a:gd name="T47" fmla="*/ 1165 h 1367"/>
                  <a:gd name="T48" fmla="*/ 50 w 1113"/>
                  <a:gd name="T49" fmla="*/ 1165 h 1367"/>
                  <a:gd name="T50" fmla="*/ 50 w 1113"/>
                  <a:gd name="T51" fmla="*/ 1215 h 1367"/>
                  <a:gd name="T52" fmla="*/ 50 w 1113"/>
                  <a:gd name="T53" fmla="*/ 1215 h 1367"/>
                  <a:gd name="T54" fmla="*/ 101 w 1113"/>
                  <a:gd name="T55" fmla="*/ 1215 h 1367"/>
                  <a:gd name="T56" fmla="*/ 101 w 1113"/>
                  <a:gd name="T57" fmla="*/ 1215 h 1367"/>
                  <a:gd name="T58" fmla="*/ 101 w 1113"/>
                  <a:gd name="T59" fmla="*/ 1316 h 1367"/>
                  <a:gd name="T60" fmla="*/ 252 w 1113"/>
                  <a:gd name="T61" fmla="*/ 1367 h 1367"/>
                  <a:gd name="T62" fmla="*/ 455 w 1113"/>
                  <a:gd name="T63" fmla="*/ 1266 h 1367"/>
                  <a:gd name="T64" fmla="*/ 455 w 1113"/>
                  <a:gd name="T65" fmla="*/ 1266 h 1367"/>
                  <a:gd name="T66" fmla="*/ 556 w 1113"/>
                  <a:gd name="T67" fmla="*/ 1215 h 1367"/>
                  <a:gd name="T68" fmla="*/ 708 w 1113"/>
                  <a:gd name="T69" fmla="*/ 1064 h 1367"/>
                  <a:gd name="T70" fmla="*/ 758 w 1113"/>
                  <a:gd name="T71" fmla="*/ 911 h 1367"/>
                  <a:gd name="T72" fmla="*/ 758 w 1113"/>
                  <a:gd name="T73" fmla="*/ 911 h 1367"/>
                  <a:gd name="T74" fmla="*/ 809 w 1113"/>
                  <a:gd name="T75" fmla="*/ 861 h 1367"/>
                  <a:gd name="T76" fmla="*/ 859 w 1113"/>
                  <a:gd name="T77" fmla="*/ 709 h 1367"/>
                  <a:gd name="T78" fmla="*/ 809 w 1113"/>
                  <a:gd name="T79" fmla="*/ 607 h 1367"/>
                  <a:gd name="T80" fmla="*/ 809 w 1113"/>
                  <a:gd name="T81" fmla="*/ 607 h 1367"/>
                  <a:gd name="T82" fmla="*/ 657 w 1113"/>
                  <a:gd name="T83" fmla="*/ 557 h 1367"/>
                  <a:gd name="T84" fmla="*/ 607 w 1113"/>
                  <a:gd name="T85" fmla="*/ 456 h 1367"/>
                  <a:gd name="T86" fmla="*/ 657 w 1113"/>
                  <a:gd name="T87" fmla="*/ 304 h 1367"/>
                  <a:gd name="T88" fmla="*/ 657 w 1113"/>
                  <a:gd name="T89" fmla="*/ 304 h 1367"/>
                  <a:gd name="T90" fmla="*/ 809 w 1113"/>
                  <a:gd name="T91" fmla="*/ 152 h 1367"/>
                  <a:gd name="T92" fmla="*/ 911 w 1113"/>
                  <a:gd name="T93" fmla="*/ 0 h 1367"/>
                  <a:gd name="T94" fmla="*/ 1062 w 1113"/>
                  <a:gd name="T95" fmla="*/ 0 h 1367"/>
                  <a:gd name="T96" fmla="*/ 1062 w 1113"/>
                  <a:gd name="T97" fmla="*/ 0 h 1367"/>
                  <a:gd name="T98" fmla="*/ 1113 w 1113"/>
                  <a:gd name="T99" fmla="*/ 101 h 1367"/>
                  <a:gd name="T100" fmla="*/ 1062 w 1113"/>
                  <a:gd name="T101" fmla="*/ 203 h 1367"/>
                  <a:gd name="T102" fmla="*/ 1012 w 1113"/>
                  <a:gd name="T103" fmla="*/ 203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1012" y="203"/>
                    </a:move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859" y="962"/>
                    </a:lnTo>
                    <a:lnTo>
                      <a:pt x="809" y="1064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01" y="1316"/>
                    </a:lnTo>
                    <a:lnTo>
                      <a:pt x="252" y="1367"/>
                    </a:lnTo>
                    <a:lnTo>
                      <a:pt x="455" y="1266"/>
                    </a:lnTo>
                    <a:lnTo>
                      <a:pt x="455" y="1266"/>
                    </a:lnTo>
                    <a:lnTo>
                      <a:pt x="556" y="1215"/>
                    </a:lnTo>
                    <a:lnTo>
                      <a:pt x="708" y="1064"/>
                    </a:lnTo>
                    <a:lnTo>
                      <a:pt x="758" y="911"/>
                    </a:lnTo>
                    <a:lnTo>
                      <a:pt x="758" y="911"/>
                    </a:lnTo>
                    <a:lnTo>
                      <a:pt x="809" y="861"/>
                    </a:lnTo>
                    <a:lnTo>
                      <a:pt x="859" y="709"/>
                    </a:lnTo>
                    <a:lnTo>
                      <a:pt x="809" y="607"/>
                    </a:lnTo>
                    <a:lnTo>
                      <a:pt x="809" y="607"/>
                    </a:lnTo>
                    <a:lnTo>
                      <a:pt x="657" y="557"/>
                    </a:lnTo>
                    <a:lnTo>
                      <a:pt x="607" y="456"/>
                    </a:lnTo>
                    <a:lnTo>
                      <a:pt x="657" y="304"/>
                    </a:lnTo>
                    <a:lnTo>
                      <a:pt x="657" y="304"/>
                    </a:lnTo>
                    <a:lnTo>
                      <a:pt x="809" y="152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close/>
                  </a:path>
                </a:pathLst>
              </a:custGeom>
              <a:solidFill>
                <a:srgbClr val="C16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115"/>
              <p:cNvSpPr>
                <a:spLocks/>
              </p:cNvSpPr>
              <p:nvPr/>
            </p:nvSpPr>
            <p:spPr bwMode="auto">
              <a:xfrm>
                <a:off x="4898" y="1322"/>
                <a:ext cx="76" cy="82"/>
              </a:xfrm>
              <a:custGeom>
                <a:avLst/>
                <a:gdLst>
                  <a:gd name="T0" fmla="*/ 52 w 608"/>
                  <a:gd name="T1" fmla="*/ 354 h 658"/>
                  <a:gd name="T2" fmla="*/ 0 w 608"/>
                  <a:gd name="T3" fmla="*/ 253 h 658"/>
                  <a:gd name="T4" fmla="*/ 0 w 608"/>
                  <a:gd name="T5" fmla="*/ 203 h 658"/>
                  <a:gd name="T6" fmla="*/ 52 w 608"/>
                  <a:gd name="T7" fmla="*/ 101 h 658"/>
                  <a:gd name="T8" fmla="*/ 52 w 608"/>
                  <a:gd name="T9" fmla="*/ 101 h 658"/>
                  <a:gd name="T10" fmla="*/ 52 w 608"/>
                  <a:gd name="T11" fmla="*/ 50 h 658"/>
                  <a:gd name="T12" fmla="*/ 102 w 608"/>
                  <a:gd name="T13" fmla="*/ 0 h 658"/>
                  <a:gd name="T14" fmla="*/ 102 w 608"/>
                  <a:gd name="T15" fmla="*/ 0 h 658"/>
                  <a:gd name="T16" fmla="*/ 102 w 608"/>
                  <a:gd name="T17" fmla="*/ 0 h 658"/>
                  <a:gd name="T18" fmla="*/ 102 w 608"/>
                  <a:gd name="T19" fmla="*/ 50 h 658"/>
                  <a:gd name="T20" fmla="*/ 153 w 608"/>
                  <a:gd name="T21" fmla="*/ 203 h 658"/>
                  <a:gd name="T22" fmla="*/ 304 w 608"/>
                  <a:gd name="T23" fmla="*/ 253 h 658"/>
                  <a:gd name="T24" fmla="*/ 304 w 608"/>
                  <a:gd name="T25" fmla="*/ 253 h 658"/>
                  <a:gd name="T26" fmla="*/ 506 w 608"/>
                  <a:gd name="T27" fmla="*/ 304 h 658"/>
                  <a:gd name="T28" fmla="*/ 608 w 608"/>
                  <a:gd name="T29" fmla="*/ 455 h 658"/>
                  <a:gd name="T30" fmla="*/ 608 w 608"/>
                  <a:gd name="T31" fmla="*/ 556 h 658"/>
                  <a:gd name="T32" fmla="*/ 608 w 608"/>
                  <a:gd name="T33" fmla="*/ 556 h 658"/>
                  <a:gd name="T34" fmla="*/ 558 w 608"/>
                  <a:gd name="T35" fmla="*/ 608 h 658"/>
                  <a:gd name="T36" fmla="*/ 456 w 608"/>
                  <a:gd name="T37" fmla="*/ 658 h 658"/>
                  <a:gd name="T38" fmla="*/ 405 w 608"/>
                  <a:gd name="T39" fmla="*/ 556 h 658"/>
                  <a:gd name="T40" fmla="*/ 405 w 608"/>
                  <a:gd name="T41" fmla="*/ 556 h 658"/>
                  <a:gd name="T42" fmla="*/ 254 w 608"/>
                  <a:gd name="T43" fmla="*/ 506 h 658"/>
                  <a:gd name="T44" fmla="*/ 153 w 608"/>
                  <a:gd name="T45" fmla="*/ 455 h 658"/>
                  <a:gd name="T46" fmla="*/ 52 w 608"/>
                  <a:gd name="T47" fmla="*/ 354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8" h="658">
                    <a:moveTo>
                      <a:pt x="52" y="354"/>
                    </a:moveTo>
                    <a:lnTo>
                      <a:pt x="0" y="253"/>
                    </a:lnTo>
                    <a:lnTo>
                      <a:pt x="0" y="203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5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50"/>
                    </a:lnTo>
                    <a:lnTo>
                      <a:pt x="153" y="203"/>
                    </a:lnTo>
                    <a:lnTo>
                      <a:pt x="304" y="253"/>
                    </a:lnTo>
                    <a:lnTo>
                      <a:pt x="304" y="253"/>
                    </a:lnTo>
                    <a:lnTo>
                      <a:pt x="506" y="304"/>
                    </a:lnTo>
                    <a:lnTo>
                      <a:pt x="608" y="455"/>
                    </a:lnTo>
                    <a:lnTo>
                      <a:pt x="608" y="556"/>
                    </a:lnTo>
                    <a:lnTo>
                      <a:pt x="608" y="556"/>
                    </a:lnTo>
                    <a:lnTo>
                      <a:pt x="558" y="608"/>
                    </a:lnTo>
                    <a:lnTo>
                      <a:pt x="456" y="658"/>
                    </a:lnTo>
                    <a:lnTo>
                      <a:pt x="405" y="556"/>
                    </a:lnTo>
                    <a:lnTo>
                      <a:pt x="405" y="556"/>
                    </a:lnTo>
                    <a:lnTo>
                      <a:pt x="254" y="506"/>
                    </a:lnTo>
                    <a:lnTo>
                      <a:pt x="153" y="455"/>
                    </a:lnTo>
                    <a:lnTo>
                      <a:pt x="52" y="354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116"/>
              <p:cNvSpPr>
                <a:spLocks/>
              </p:cNvSpPr>
              <p:nvPr/>
            </p:nvSpPr>
            <p:spPr bwMode="auto">
              <a:xfrm>
                <a:off x="4898" y="1322"/>
                <a:ext cx="70" cy="76"/>
              </a:xfrm>
              <a:custGeom>
                <a:avLst/>
                <a:gdLst>
                  <a:gd name="T0" fmla="*/ 102 w 558"/>
                  <a:gd name="T1" fmla="*/ 354 h 608"/>
                  <a:gd name="T2" fmla="*/ 52 w 558"/>
                  <a:gd name="T3" fmla="*/ 304 h 608"/>
                  <a:gd name="T4" fmla="*/ 0 w 558"/>
                  <a:gd name="T5" fmla="*/ 203 h 608"/>
                  <a:gd name="T6" fmla="*/ 52 w 558"/>
                  <a:gd name="T7" fmla="*/ 101 h 608"/>
                  <a:gd name="T8" fmla="*/ 52 w 558"/>
                  <a:gd name="T9" fmla="*/ 101 h 608"/>
                  <a:gd name="T10" fmla="*/ 52 w 558"/>
                  <a:gd name="T11" fmla="*/ 50 h 608"/>
                  <a:gd name="T12" fmla="*/ 102 w 558"/>
                  <a:gd name="T13" fmla="*/ 0 h 608"/>
                  <a:gd name="T14" fmla="*/ 102 w 558"/>
                  <a:gd name="T15" fmla="*/ 0 h 608"/>
                  <a:gd name="T16" fmla="*/ 102 w 558"/>
                  <a:gd name="T17" fmla="*/ 0 h 608"/>
                  <a:gd name="T18" fmla="*/ 102 w 558"/>
                  <a:gd name="T19" fmla="*/ 101 h 608"/>
                  <a:gd name="T20" fmla="*/ 102 w 558"/>
                  <a:gd name="T21" fmla="*/ 203 h 608"/>
                  <a:gd name="T22" fmla="*/ 254 w 558"/>
                  <a:gd name="T23" fmla="*/ 253 h 608"/>
                  <a:gd name="T24" fmla="*/ 254 w 558"/>
                  <a:gd name="T25" fmla="*/ 253 h 608"/>
                  <a:gd name="T26" fmla="*/ 456 w 558"/>
                  <a:gd name="T27" fmla="*/ 354 h 608"/>
                  <a:gd name="T28" fmla="*/ 506 w 558"/>
                  <a:gd name="T29" fmla="*/ 455 h 608"/>
                  <a:gd name="T30" fmla="*/ 558 w 558"/>
                  <a:gd name="T31" fmla="*/ 506 h 608"/>
                  <a:gd name="T32" fmla="*/ 558 w 558"/>
                  <a:gd name="T33" fmla="*/ 506 h 608"/>
                  <a:gd name="T34" fmla="*/ 506 w 558"/>
                  <a:gd name="T35" fmla="*/ 608 h 608"/>
                  <a:gd name="T36" fmla="*/ 456 w 558"/>
                  <a:gd name="T37" fmla="*/ 608 h 608"/>
                  <a:gd name="T38" fmla="*/ 355 w 558"/>
                  <a:gd name="T39" fmla="*/ 556 h 608"/>
                  <a:gd name="T40" fmla="*/ 355 w 558"/>
                  <a:gd name="T41" fmla="*/ 556 h 608"/>
                  <a:gd name="T42" fmla="*/ 254 w 558"/>
                  <a:gd name="T43" fmla="*/ 506 h 608"/>
                  <a:gd name="T44" fmla="*/ 153 w 558"/>
                  <a:gd name="T45" fmla="*/ 455 h 608"/>
                  <a:gd name="T46" fmla="*/ 102 w 558"/>
                  <a:gd name="T47" fmla="*/ 354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8" h="608">
                    <a:moveTo>
                      <a:pt x="102" y="354"/>
                    </a:moveTo>
                    <a:lnTo>
                      <a:pt x="52" y="304"/>
                    </a:lnTo>
                    <a:lnTo>
                      <a:pt x="0" y="203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5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101"/>
                    </a:lnTo>
                    <a:lnTo>
                      <a:pt x="102" y="203"/>
                    </a:lnTo>
                    <a:lnTo>
                      <a:pt x="254" y="253"/>
                    </a:lnTo>
                    <a:lnTo>
                      <a:pt x="254" y="253"/>
                    </a:lnTo>
                    <a:lnTo>
                      <a:pt x="456" y="354"/>
                    </a:lnTo>
                    <a:lnTo>
                      <a:pt x="506" y="455"/>
                    </a:lnTo>
                    <a:lnTo>
                      <a:pt x="558" y="506"/>
                    </a:lnTo>
                    <a:lnTo>
                      <a:pt x="558" y="506"/>
                    </a:lnTo>
                    <a:lnTo>
                      <a:pt x="506" y="608"/>
                    </a:lnTo>
                    <a:lnTo>
                      <a:pt x="456" y="608"/>
                    </a:lnTo>
                    <a:lnTo>
                      <a:pt x="355" y="556"/>
                    </a:lnTo>
                    <a:lnTo>
                      <a:pt x="355" y="556"/>
                    </a:lnTo>
                    <a:lnTo>
                      <a:pt x="254" y="506"/>
                    </a:lnTo>
                    <a:lnTo>
                      <a:pt x="153" y="455"/>
                    </a:lnTo>
                    <a:lnTo>
                      <a:pt x="102" y="354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117"/>
              <p:cNvSpPr>
                <a:spLocks/>
              </p:cNvSpPr>
              <p:nvPr/>
            </p:nvSpPr>
            <p:spPr bwMode="auto">
              <a:xfrm>
                <a:off x="4898" y="1328"/>
                <a:ext cx="64" cy="70"/>
              </a:xfrm>
              <a:custGeom>
                <a:avLst/>
                <a:gdLst>
                  <a:gd name="T0" fmla="*/ 102 w 506"/>
                  <a:gd name="T1" fmla="*/ 304 h 558"/>
                  <a:gd name="T2" fmla="*/ 52 w 506"/>
                  <a:gd name="T3" fmla="*/ 254 h 558"/>
                  <a:gd name="T4" fmla="*/ 0 w 506"/>
                  <a:gd name="T5" fmla="*/ 153 h 558"/>
                  <a:gd name="T6" fmla="*/ 52 w 506"/>
                  <a:gd name="T7" fmla="*/ 101 h 558"/>
                  <a:gd name="T8" fmla="*/ 52 w 506"/>
                  <a:gd name="T9" fmla="*/ 101 h 558"/>
                  <a:gd name="T10" fmla="*/ 52 w 506"/>
                  <a:gd name="T11" fmla="*/ 51 h 558"/>
                  <a:gd name="T12" fmla="*/ 102 w 506"/>
                  <a:gd name="T13" fmla="*/ 0 h 558"/>
                  <a:gd name="T14" fmla="*/ 102 w 506"/>
                  <a:gd name="T15" fmla="*/ 0 h 558"/>
                  <a:gd name="T16" fmla="*/ 102 w 506"/>
                  <a:gd name="T17" fmla="*/ 0 h 558"/>
                  <a:gd name="T18" fmla="*/ 102 w 506"/>
                  <a:gd name="T19" fmla="*/ 51 h 558"/>
                  <a:gd name="T20" fmla="*/ 102 w 506"/>
                  <a:gd name="T21" fmla="*/ 153 h 558"/>
                  <a:gd name="T22" fmla="*/ 254 w 506"/>
                  <a:gd name="T23" fmla="*/ 254 h 558"/>
                  <a:gd name="T24" fmla="*/ 254 w 506"/>
                  <a:gd name="T25" fmla="*/ 254 h 558"/>
                  <a:gd name="T26" fmla="*/ 405 w 506"/>
                  <a:gd name="T27" fmla="*/ 304 h 558"/>
                  <a:gd name="T28" fmla="*/ 456 w 506"/>
                  <a:gd name="T29" fmla="*/ 405 h 558"/>
                  <a:gd name="T30" fmla="*/ 506 w 506"/>
                  <a:gd name="T31" fmla="*/ 456 h 558"/>
                  <a:gd name="T32" fmla="*/ 506 w 506"/>
                  <a:gd name="T33" fmla="*/ 456 h 558"/>
                  <a:gd name="T34" fmla="*/ 456 w 506"/>
                  <a:gd name="T35" fmla="*/ 506 h 558"/>
                  <a:gd name="T36" fmla="*/ 405 w 506"/>
                  <a:gd name="T37" fmla="*/ 558 h 558"/>
                  <a:gd name="T38" fmla="*/ 355 w 506"/>
                  <a:gd name="T39" fmla="*/ 456 h 558"/>
                  <a:gd name="T40" fmla="*/ 355 w 506"/>
                  <a:gd name="T41" fmla="*/ 456 h 558"/>
                  <a:gd name="T42" fmla="*/ 254 w 506"/>
                  <a:gd name="T43" fmla="*/ 405 h 558"/>
                  <a:gd name="T44" fmla="*/ 153 w 506"/>
                  <a:gd name="T45" fmla="*/ 355 h 558"/>
                  <a:gd name="T46" fmla="*/ 102 w 506"/>
                  <a:gd name="T47" fmla="*/ 304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6" h="558">
                    <a:moveTo>
                      <a:pt x="102" y="304"/>
                    </a:moveTo>
                    <a:lnTo>
                      <a:pt x="52" y="254"/>
                    </a:lnTo>
                    <a:lnTo>
                      <a:pt x="0" y="153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51"/>
                    </a:lnTo>
                    <a:lnTo>
                      <a:pt x="102" y="153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405" y="304"/>
                    </a:lnTo>
                    <a:lnTo>
                      <a:pt x="456" y="405"/>
                    </a:lnTo>
                    <a:lnTo>
                      <a:pt x="506" y="456"/>
                    </a:lnTo>
                    <a:lnTo>
                      <a:pt x="506" y="456"/>
                    </a:lnTo>
                    <a:lnTo>
                      <a:pt x="456" y="506"/>
                    </a:lnTo>
                    <a:lnTo>
                      <a:pt x="405" y="558"/>
                    </a:lnTo>
                    <a:lnTo>
                      <a:pt x="355" y="456"/>
                    </a:lnTo>
                    <a:lnTo>
                      <a:pt x="355" y="456"/>
                    </a:lnTo>
                    <a:lnTo>
                      <a:pt x="254" y="405"/>
                    </a:lnTo>
                    <a:lnTo>
                      <a:pt x="153" y="355"/>
                    </a:lnTo>
                    <a:lnTo>
                      <a:pt x="102" y="304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118"/>
              <p:cNvSpPr>
                <a:spLocks/>
              </p:cNvSpPr>
              <p:nvPr/>
            </p:nvSpPr>
            <p:spPr bwMode="auto">
              <a:xfrm>
                <a:off x="4898" y="1334"/>
                <a:ext cx="57" cy="57"/>
              </a:xfrm>
              <a:custGeom>
                <a:avLst/>
                <a:gdLst>
                  <a:gd name="T0" fmla="*/ 102 w 456"/>
                  <a:gd name="T1" fmla="*/ 253 h 455"/>
                  <a:gd name="T2" fmla="*/ 52 w 456"/>
                  <a:gd name="T3" fmla="*/ 203 h 455"/>
                  <a:gd name="T4" fmla="*/ 0 w 456"/>
                  <a:gd name="T5" fmla="*/ 102 h 455"/>
                  <a:gd name="T6" fmla="*/ 52 w 456"/>
                  <a:gd name="T7" fmla="*/ 50 h 455"/>
                  <a:gd name="T8" fmla="*/ 52 w 456"/>
                  <a:gd name="T9" fmla="*/ 50 h 455"/>
                  <a:gd name="T10" fmla="*/ 52 w 456"/>
                  <a:gd name="T11" fmla="*/ 0 h 455"/>
                  <a:gd name="T12" fmla="*/ 52 w 456"/>
                  <a:gd name="T13" fmla="*/ 0 h 455"/>
                  <a:gd name="T14" fmla="*/ 102 w 456"/>
                  <a:gd name="T15" fmla="*/ 0 h 455"/>
                  <a:gd name="T16" fmla="*/ 102 w 456"/>
                  <a:gd name="T17" fmla="*/ 0 h 455"/>
                  <a:gd name="T18" fmla="*/ 102 w 456"/>
                  <a:gd name="T19" fmla="*/ 50 h 455"/>
                  <a:gd name="T20" fmla="*/ 102 w 456"/>
                  <a:gd name="T21" fmla="*/ 152 h 455"/>
                  <a:gd name="T22" fmla="*/ 203 w 456"/>
                  <a:gd name="T23" fmla="*/ 203 h 455"/>
                  <a:gd name="T24" fmla="*/ 203 w 456"/>
                  <a:gd name="T25" fmla="*/ 203 h 455"/>
                  <a:gd name="T26" fmla="*/ 304 w 456"/>
                  <a:gd name="T27" fmla="*/ 253 h 455"/>
                  <a:gd name="T28" fmla="*/ 405 w 456"/>
                  <a:gd name="T29" fmla="*/ 354 h 455"/>
                  <a:gd name="T30" fmla="*/ 456 w 456"/>
                  <a:gd name="T31" fmla="*/ 405 h 455"/>
                  <a:gd name="T32" fmla="*/ 456 w 456"/>
                  <a:gd name="T33" fmla="*/ 405 h 455"/>
                  <a:gd name="T34" fmla="*/ 456 w 456"/>
                  <a:gd name="T35" fmla="*/ 455 h 455"/>
                  <a:gd name="T36" fmla="*/ 405 w 456"/>
                  <a:gd name="T37" fmla="*/ 455 h 455"/>
                  <a:gd name="T38" fmla="*/ 355 w 456"/>
                  <a:gd name="T39" fmla="*/ 405 h 455"/>
                  <a:gd name="T40" fmla="*/ 355 w 456"/>
                  <a:gd name="T41" fmla="*/ 405 h 455"/>
                  <a:gd name="T42" fmla="*/ 254 w 456"/>
                  <a:gd name="T43" fmla="*/ 354 h 455"/>
                  <a:gd name="T44" fmla="*/ 153 w 456"/>
                  <a:gd name="T45" fmla="*/ 304 h 455"/>
                  <a:gd name="T46" fmla="*/ 102 w 456"/>
                  <a:gd name="T47" fmla="*/ 253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6" h="455">
                    <a:moveTo>
                      <a:pt x="102" y="253"/>
                    </a:moveTo>
                    <a:lnTo>
                      <a:pt x="52" y="203"/>
                    </a:lnTo>
                    <a:lnTo>
                      <a:pt x="0" y="102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50"/>
                    </a:lnTo>
                    <a:lnTo>
                      <a:pt x="102" y="152"/>
                    </a:lnTo>
                    <a:lnTo>
                      <a:pt x="203" y="203"/>
                    </a:lnTo>
                    <a:lnTo>
                      <a:pt x="203" y="203"/>
                    </a:lnTo>
                    <a:lnTo>
                      <a:pt x="304" y="253"/>
                    </a:lnTo>
                    <a:lnTo>
                      <a:pt x="405" y="354"/>
                    </a:lnTo>
                    <a:lnTo>
                      <a:pt x="456" y="405"/>
                    </a:lnTo>
                    <a:lnTo>
                      <a:pt x="456" y="405"/>
                    </a:lnTo>
                    <a:lnTo>
                      <a:pt x="456" y="455"/>
                    </a:lnTo>
                    <a:lnTo>
                      <a:pt x="405" y="455"/>
                    </a:lnTo>
                    <a:lnTo>
                      <a:pt x="355" y="405"/>
                    </a:lnTo>
                    <a:lnTo>
                      <a:pt x="355" y="405"/>
                    </a:lnTo>
                    <a:lnTo>
                      <a:pt x="254" y="354"/>
                    </a:lnTo>
                    <a:lnTo>
                      <a:pt x="153" y="304"/>
                    </a:lnTo>
                    <a:lnTo>
                      <a:pt x="102" y="253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119"/>
              <p:cNvSpPr>
                <a:spLocks/>
              </p:cNvSpPr>
              <p:nvPr/>
            </p:nvSpPr>
            <p:spPr bwMode="auto">
              <a:xfrm>
                <a:off x="4905" y="1334"/>
                <a:ext cx="44" cy="51"/>
              </a:xfrm>
              <a:custGeom>
                <a:avLst/>
                <a:gdLst>
                  <a:gd name="T0" fmla="*/ 50 w 353"/>
                  <a:gd name="T1" fmla="*/ 253 h 405"/>
                  <a:gd name="T2" fmla="*/ 0 w 353"/>
                  <a:gd name="T3" fmla="*/ 203 h 405"/>
                  <a:gd name="T4" fmla="*/ 0 w 353"/>
                  <a:gd name="T5" fmla="*/ 152 h 405"/>
                  <a:gd name="T6" fmla="*/ 0 w 353"/>
                  <a:gd name="T7" fmla="*/ 102 h 405"/>
                  <a:gd name="T8" fmla="*/ 0 w 353"/>
                  <a:gd name="T9" fmla="*/ 102 h 405"/>
                  <a:gd name="T10" fmla="*/ 0 w 353"/>
                  <a:gd name="T11" fmla="*/ 50 h 405"/>
                  <a:gd name="T12" fmla="*/ 0 w 353"/>
                  <a:gd name="T13" fmla="*/ 0 h 405"/>
                  <a:gd name="T14" fmla="*/ 0 w 353"/>
                  <a:gd name="T15" fmla="*/ 0 h 405"/>
                  <a:gd name="T16" fmla="*/ 0 w 353"/>
                  <a:gd name="T17" fmla="*/ 0 h 405"/>
                  <a:gd name="T18" fmla="*/ 0 w 353"/>
                  <a:gd name="T19" fmla="*/ 50 h 405"/>
                  <a:gd name="T20" fmla="*/ 0 w 353"/>
                  <a:gd name="T21" fmla="*/ 152 h 405"/>
                  <a:gd name="T22" fmla="*/ 151 w 353"/>
                  <a:gd name="T23" fmla="*/ 253 h 405"/>
                  <a:gd name="T24" fmla="*/ 151 w 353"/>
                  <a:gd name="T25" fmla="*/ 253 h 405"/>
                  <a:gd name="T26" fmla="*/ 202 w 353"/>
                  <a:gd name="T27" fmla="*/ 304 h 405"/>
                  <a:gd name="T28" fmla="*/ 252 w 353"/>
                  <a:gd name="T29" fmla="*/ 304 h 405"/>
                  <a:gd name="T30" fmla="*/ 353 w 353"/>
                  <a:gd name="T31" fmla="*/ 354 h 405"/>
                  <a:gd name="T32" fmla="*/ 353 w 353"/>
                  <a:gd name="T33" fmla="*/ 354 h 405"/>
                  <a:gd name="T34" fmla="*/ 353 w 353"/>
                  <a:gd name="T35" fmla="*/ 405 h 405"/>
                  <a:gd name="T36" fmla="*/ 303 w 353"/>
                  <a:gd name="T37" fmla="*/ 405 h 405"/>
                  <a:gd name="T38" fmla="*/ 252 w 353"/>
                  <a:gd name="T39" fmla="*/ 354 h 405"/>
                  <a:gd name="T40" fmla="*/ 252 w 353"/>
                  <a:gd name="T41" fmla="*/ 354 h 405"/>
                  <a:gd name="T42" fmla="*/ 202 w 353"/>
                  <a:gd name="T43" fmla="*/ 354 h 405"/>
                  <a:gd name="T44" fmla="*/ 101 w 353"/>
                  <a:gd name="T45" fmla="*/ 304 h 405"/>
                  <a:gd name="T46" fmla="*/ 50 w 353"/>
                  <a:gd name="T47" fmla="*/ 253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3" h="405">
                    <a:moveTo>
                      <a:pt x="50" y="253"/>
                    </a:moveTo>
                    <a:lnTo>
                      <a:pt x="0" y="203"/>
                    </a:lnTo>
                    <a:lnTo>
                      <a:pt x="0" y="15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0" y="152"/>
                    </a:lnTo>
                    <a:lnTo>
                      <a:pt x="151" y="253"/>
                    </a:lnTo>
                    <a:lnTo>
                      <a:pt x="151" y="253"/>
                    </a:lnTo>
                    <a:lnTo>
                      <a:pt x="202" y="304"/>
                    </a:lnTo>
                    <a:lnTo>
                      <a:pt x="252" y="304"/>
                    </a:lnTo>
                    <a:lnTo>
                      <a:pt x="353" y="354"/>
                    </a:lnTo>
                    <a:lnTo>
                      <a:pt x="353" y="354"/>
                    </a:lnTo>
                    <a:lnTo>
                      <a:pt x="353" y="405"/>
                    </a:lnTo>
                    <a:lnTo>
                      <a:pt x="303" y="405"/>
                    </a:lnTo>
                    <a:lnTo>
                      <a:pt x="252" y="354"/>
                    </a:lnTo>
                    <a:lnTo>
                      <a:pt x="252" y="354"/>
                    </a:lnTo>
                    <a:lnTo>
                      <a:pt x="202" y="354"/>
                    </a:lnTo>
                    <a:lnTo>
                      <a:pt x="101" y="304"/>
                    </a:lnTo>
                    <a:lnTo>
                      <a:pt x="50" y="253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120"/>
              <p:cNvSpPr>
                <a:spLocks/>
              </p:cNvSpPr>
              <p:nvPr/>
            </p:nvSpPr>
            <p:spPr bwMode="auto">
              <a:xfrm>
                <a:off x="4905" y="1341"/>
                <a:ext cx="38" cy="44"/>
              </a:xfrm>
              <a:custGeom>
                <a:avLst/>
                <a:gdLst>
                  <a:gd name="T0" fmla="*/ 0 w 303"/>
                  <a:gd name="T1" fmla="*/ 0 h 355"/>
                  <a:gd name="T2" fmla="*/ 0 w 303"/>
                  <a:gd name="T3" fmla="*/ 52 h 355"/>
                  <a:gd name="T4" fmla="*/ 0 w 303"/>
                  <a:gd name="T5" fmla="*/ 102 h 355"/>
                  <a:gd name="T6" fmla="*/ 101 w 303"/>
                  <a:gd name="T7" fmla="*/ 203 h 355"/>
                  <a:gd name="T8" fmla="*/ 101 w 303"/>
                  <a:gd name="T9" fmla="*/ 203 h 355"/>
                  <a:gd name="T10" fmla="*/ 151 w 303"/>
                  <a:gd name="T11" fmla="*/ 254 h 355"/>
                  <a:gd name="T12" fmla="*/ 202 w 303"/>
                  <a:gd name="T13" fmla="*/ 254 h 355"/>
                  <a:gd name="T14" fmla="*/ 303 w 303"/>
                  <a:gd name="T15" fmla="*/ 304 h 355"/>
                  <a:gd name="T16" fmla="*/ 303 w 303"/>
                  <a:gd name="T17" fmla="*/ 304 h 355"/>
                  <a:gd name="T18" fmla="*/ 303 w 303"/>
                  <a:gd name="T19" fmla="*/ 355 h 355"/>
                  <a:gd name="T20" fmla="*/ 303 w 303"/>
                  <a:gd name="T21" fmla="*/ 355 h 355"/>
                  <a:gd name="T22" fmla="*/ 252 w 303"/>
                  <a:gd name="T23" fmla="*/ 304 h 355"/>
                  <a:gd name="T24" fmla="*/ 252 w 303"/>
                  <a:gd name="T25" fmla="*/ 304 h 355"/>
                  <a:gd name="T26" fmla="*/ 202 w 303"/>
                  <a:gd name="T27" fmla="*/ 304 h 355"/>
                  <a:gd name="T28" fmla="*/ 101 w 303"/>
                  <a:gd name="T29" fmla="*/ 254 h 355"/>
                  <a:gd name="T30" fmla="*/ 50 w 303"/>
                  <a:gd name="T31" fmla="*/ 203 h 355"/>
                  <a:gd name="T32" fmla="*/ 50 w 303"/>
                  <a:gd name="T33" fmla="*/ 203 h 355"/>
                  <a:gd name="T34" fmla="*/ 0 w 303"/>
                  <a:gd name="T35" fmla="*/ 153 h 355"/>
                  <a:gd name="T36" fmla="*/ 0 w 303"/>
                  <a:gd name="T37" fmla="*/ 102 h 355"/>
                  <a:gd name="T38" fmla="*/ 0 w 303"/>
                  <a:gd name="T39" fmla="*/ 52 h 355"/>
                  <a:gd name="T40" fmla="*/ 0 w 303"/>
                  <a:gd name="T41" fmla="*/ 52 h 355"/>
                  <a:gd name="T42" fmla="*/ 0 w 303"/>
                  <a:gd name="T43" fmla="*/ 0 h 355"/>
                  <a:gd name="T44" fmla="*/ 0 w 303"/>
                  <a:gd name="T45" fmla="*/ 0 h 355"/>
                  <a:gd name="T46" fmla="*/ 0 w 303"/>
                  <a:gd name="T47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" h="355">
                    <a:moveTo>
                      <a:pt x="0" y="0"/>
                    </a:moveTo>
                    <a:lnTo>
                      <a:pt x="0" y="52"/>
                    </a:lnTo>
                    <a:lnTo>
                      <a:pt x="0" y="102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151" y="254"/>
                    </a:lnTo>
                    <a:lnTo>
                      <a:pt x="202" y="254"/>
                    </a:lnTo>
                    <a:lnTo>
                      <a:pt x="303" y="304"/>
                    </a:lnTo>
                    <a:lnTo>
                      <a:pt x="303" y="304"/>
                    </a:lnTo>
                    <a:lnTo>
                      <a:pt x="303" y="355"/>
                    </a:lnTo>
                    <a:lnTo>
                      <a:pt x="303" y="355"/>
                    </a:lnTo>
                    <a:lnTo>
                      <a:pt x="252" y="304"/>
                    </a:lnTo>
                    <a:lnTo>
                      <a:pt x="252" y="304"/>
                    </a:lnTo>
                    <a:lnTo>
                      <a:pt x="202" y="304"/>
                    </a:lnTo>
                    <a:lnTo>
                      <a:pt x="101" y="254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121"/>
              <p:cNvSpPr>
                <a:spLocks/>
              </p:cNvSpPr>
              <p:nvPr/>
            </p:nvSpPr>
            <p:spPr bwMode="auto">
              <a:xfrm>
                <a:off x="4867" y="1353"/>
                <a:ext cx="31" cy="26"/>
              </a:xfrm>
              <a:custGeom>
                <a:avLst/>
                <a:gdLst>
                  <a:gd name="T0" fmla="*/ 50 w 252"/>
                  <a:gd name="T1" fmla="*/ 0 h 202"/>
                  <a:gd name="T2" fmla="*/ 101 w 252"/>
                  <a:gd name="T3" fmla="*/ 0 h 202"/>
                  <a:gd name="T4" fmla="*/ 151 w 252"/>
                  <a:gd name="T5" fmla="*/ 0 h 202"/>
                  <a:gd name="T6" fmla="*/ 252 w 252"/>
                  <a:gd name="T7" fmla="*/ 0 h 202"/>
                  <a:gd name="T8" fmla="*/ 252 w 252"/>
                  <a:gd name="T9" fmla="*/ 0 h 202"/>
                  <a:gd name="T10" fmla="*/ 252 w 252"/>
                  <a:gd name="T11" fmla="*/ 0 h 202"/>
                  <a:gd name="T12" fmla="*/ 252 w 252"/>
                  <a:gd name="T13" fmla="*/ 51 h 202"/>
                  <a:gd name="T14" fmla="*/ 252 w 252"/>
                  <a:gd name="T15" fmla="*/ 101 h 202"/>
                  <a:gd name="T16" fmla="*/ 252 w 252"/>
                  <a:gd name="T17" fmla="*/ 101 h 202"/>
                  <a:gd name="T18" fmla="*/ 202 w 252"/>
                  <a:gd name="T19" fmla="*/ 152 h 202"/>
                  <a:gd name="T20" fmla="*/ 202 w 252"/>
                  <a:gd name="T21" fmla="*/ 202 h 202"/>
                  <a:gd name="T22" fmla="*/ 202 w 252"/>
                  <a:gd name="T23" fmla="*/ 202 h 202"/>
                  <a:gd name="T24" fmla="*/ 202 w 252"/>
                  <a:gd name="T25" fmla="*/ 202 h 202"/>
                  <a:gd name="T26" fmla="*/ 202 w 252"/>
                  <a:gd name="T27" fmla="*/ 202 h 202"/>
                  <a:gd name="T28" fmla="*/ 202 w 252"/>
                  <a:gd name="T29" fmla="*/ 202 h 202"/>
                  <a:gd name="T30" fmla="*/ 202 w 252"/>
                  <a:gd name="T31" fmla="*/ 202 h 202"/>
                  <a:gd name="T32" fmla="*/ 202 w 252"/>
                  <a:gd name="T33" fmla="*/ 202 h 202"/>
                  <a:gd name="T34" fmla="*/ 202 w 252"/>
                  <a:gd name="T35" fmla="*/ 152 h 202"/>
                  <a:gd name="T36" fmla="*/ 202 w 252"/>
                  <a:gd name="T37" fmla="*/ 152 h 202"/>
                  <a:gd name="T38" fmla="*/ 202 w 252"/>
                  <a:gd name="T39" fmla="*/ 101 h 202"/>
                  <a:gd name="T40" fmla="*/ 202 w 252"/>
                  <a:gd name="T41" fmla="*/ 101 h 202"/>
                  <a:gd name="T42" fmla="*/ 151 w 252"/>
                  <a:gd name="T43" fmla="*/ 101 h 202"/>
                  <a:gd name="T44" fmla="*/ 151 w 252"/>
                  <a:gd name="T45" fmla="*/ 101 h 202"/>
                  <a:gd name="T46" fmla="*/ 101 w 252"/>
                  <a:gd name="T47" fmla="*/ 101 h 202"/>
                  <a:gd name="T48" fmla="*/ 101 w 252"/>
                  <a:gd name="T49" fmla="*/ 101 h 202"/>
                  <a:gd name="T50" fmla="*/ 50 w 252"/>
                  <a:gd name="T51" fmla="*/ 101 h 202"/>
                  <a:gd name="T52" fmla="*/ 0 w 252"/>
                  <a:gd name="T53" fmla="*/ 101 h 202"/>
                  <a:gd name="T54" fmla="*/ 0 w 252"/>
                  <a:gd name="T55" fmla="*/ 51 h 202"/>
                  <a:gd name="T56" fmla="*/ 0 w 252"/>
                  <a:gd name="T57" fmla="*/ 51 h 202"/>
                  <a:gd name="T58" fmla="*/ 0 w 252"/>
                  <a:gd name="T59" fmla="*/ 51 h 202"/>
                  <a:gd name="T60" fmla="*/ 0 w 252"/>
                  <a:gd name="T61" fmla="*/ 51 h 202"/>
                  <a:gd name="T62" fmla="*/ 50 w 252"/>
                  <a:gd name="T63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2" h="202">
                    <a:moveTo>
                      <a:pt x="50" y="0"/>
                    </a:moveTo>
                    <a:lnTo>
                      <a:pt x="101" y="0"/>
                    </a:lnTo>
                    <a:lnTo>
                      <a:pt x="151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5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202" y="15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Freeform 122"/>
              <p:cNvSpPr>
                <a:spLocks/>
              </p:cNvSpPr>
              <p:nvPr/>
            </p:nvSpPr>
            <p:spPr bwMode="auto">
              <a:xfrm>
                <a:off x="4867" y="1353"/>
                <a:ext cx="31" cy="26"/>
              </a:xfrm>
              <a:custGeom>
                <a:avLst/>
                <a:gdLst>
                  <a:gd name="T0" fmla="*/ 50 w 252"/>
                  <a:gd name="T1" fmla="*/ 0 h 202"/>
                  <a:gd name="T2" fmla="*/ 101 w 252"/>
                  <a:gd name="T3" fmla="*/ 0 h 202"/>
                  <a:gd name="T4" fmla="*/ 151 w 252"/>
                  <a:gd name="T5" fmla="*/ 0 h 202"/>
                  <a:gd name="T6" fmla="*/ 202 w 252"/>
                  <a:gd name="T7" fmla="*/ 0 h 202"/>
                  <a:gd name="T8" fmla="*/ 202 w 252"/>
                  <a:gd name="T9" fmla="*/ 0 h 202"/>
                  <a:gd name="T10" fmla="*/ 252 w 252"/>
                  <a:gd name="T11" fmla="*/ 51 h 202"/>
                  <a:gd name="T12" fmla="*/ 252 w 252"/>
                  <a:gd name="T13" fmla="*/ 51 h 202"/>
                  <a:gd name="T14" fmla="*/ 252 w 252"/>
                  <a:gd name="T15" fmla="*/ 101 h 202"/>
                  <a:gd name="T16" fmla="*/ 252 w 252"/>
                  <a:gd name="T17" fmla="*/ 101 h 202"/>
                  <a:gd name="T18" fmla="*/ 202 w 252"/>
                  <a:gd name="T19" fmla="*/ 152 h 202"/>
                  <a:gd name="T20" fmla="*/ 202 w 252"/>
                  <a:gd name="T21" fmla="*/ 202 h 202"/>
                  <a:gd name="T22" fmla="*/ 202 w 252"/>
                  <a:gd name="T23" fmla="*/ 202 h 202"/>
                  <a:gd name="T24" fmla="*/ 202 w 252"/>
                  <a:gd name="T25" fmla="*/ 202 h 202"/>
                  <a:gd name="T26" fmla="*/ 202 w 252"/>
                  <a:gd name="T27" fmla="*/ 202 h 202"/>
                  <a:gd name="T28" fmla="*/ 202 w 252"/>
                  <a:gd name="T29" fmla="*/ 202 h 202"/>
                  <a:gd name="T30" fmla="*/ 202 w 252"/>
                  <a:gd name="T31" fmla="*/ 202 h 202"/>
                  <a:gd name="T32" fmla="*/ 202 w 252"/>
                  <a:gd name="T33" fmla="*/ 202 h 202"/>
                  <a:gd name="T34" fmla="*/ 202 w 252"/>
                  <a:gd name="T35" fmla="*/ 152 h 202"/>
                  <a:gd name="T36" fmla="*/ 202 w 252"/>
                  <a:gd name="T37" fmla="*/ 152 h 202"/>
                  <a:gd name="T38" fmla="*/ 202 w 252"/>
                  <a:gd name="T39" fmla="*/ 101 h 202"/>
                  <a:gd name="T40" fmla="*/ 202 w 252"/>
                  <a:gd name="T41" fmla="*/ 101 h 202"/>
                  <a:gd name="T42" fmla="*/ 151 w 252"/>
                  <a:gd name="T43" fmla="*/ 101 h 202"/>
                  <a:gd name="T44" fmla="*/ 151 w 252"/>
                  <a:gd name="T45" fmla="*/ 101 h 202"/>
                  <a:gd name="T46" fmla="*/ 101 w 252"/>
                  <a:gd name="T47" fmla="*/ 101 h 202"/>
                  <a:gd name="T48" fmla="*/ 101 w 252"/>
                  <a:gd name="T49" fmla="*/ 101 h 202"/>
                  <a:gd name="T50" fmla="*/ 50 w 252"/>
                  <a:gd name="T51" fmla="*/ 101 h 202"/>
                  <a:gd name="T52" fmla="*/ 0 w 252"/>
                  <a:gd name="T53" fmla="*/ 101 h 202"/>
                  <a:gd name="T54" fmla="*/ 0 w 252"/>
                  <a:gd name="T55" fmla="*/ 51 h 202"/>
                  <a:gd name="T56" fmla="*/ 0 w 252"/>
                  <a:gd name="T57" fmla="*/ 51 h 202"/>
                  <a:gd name="T58" fmla="*/ 0 w 252"/>
                  <a:gd name="T59" fmla="*/ 51 h 202"/>
                  <a:gd name="T60" fmla="*/ 0 w 252"/>
                  <a:gd name="T61" fmla="*/ 51 h 202"/>
                  <a:gd name="T62" fmla="*/ 50 w 252"/>
                  <a:gd name="T63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2" h="202">
                    <a:moveTo>
                      <a:pt x="50" y="0"/>
                    </a:moveTo>
                    <a:lnTo>
                      <a:pt x="101" y="0"/>
                    </a:lnTo>
                    <a:lnTo>
                      <a:pt x="151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51"/>
                    </a:lnTo>
                    <a:lnTo>
                      <a:pt x="252" y="5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202" y="15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Freeform 123"/>
              <p:cNvSpPr>
                <a:spLocks/>
              </p:cNvSpPr>
              <p:nvPr/>
            </p:nvSpPr>
            <p:spPr bwMode="auto">
              <a:xfrm>
                <a:off x="4867" y="1353"/>
                <a:ext cx="31" cy="19"/>
              </a:xfrm>
              <a:custGeom>
                <a:avLst/>
                <a:gdLst>
                  <a:gd name="T0" fmla="*/ 50 w 252"/>
                  <a:gd name="T1" fmla="*/ 51 h 152"/>
                  <a:gd name="T2" fmla="*/ 101 w 252"/>
                  <a:gd name="T3" fmla="*/ 51 h 152"/>
                  <a:gd name="T4" fmla="*/ 151 w 252"/>
                  <a:gd name="T5" fmla="*/ 51 h 152"/>
                  <a:gd name="T6" fmla="*/ 202 w 252"/>
                  <a:gd name="T7" fmla="*/ 0 h 152"/>
                  <a:gd name="T8" fmla="*/ 202 w 252"/>
                  <a:gd name="T9" fmla="*/ 0 h 152"/>
                  <a:gd name="T10" fmla="*/ 252 w 252"/>
                  <a:gd name="T11" fmla="*/ 51 h 152"/>
                  <a:gd name="T12" fmla="*/ 252 w 252"/>
                  <a:gd name="T13" fmla="*/ 101 h 152"/>
                  <a:gd name="T14" fmla="*/ 202 w 252"/>
                  <a:gd name="T15" fmla="*/ 101 h 152"/>
                  <a:gd name="T16" fmla="*/ 202 w 252"/>
                  <a:gd name="T17" fmla="*/ 101 h 152"/>
                  <a:gd name="T18" fmla="*/ 202 w 252"/>
                  <a:gd name="T19" fmla="*/ 152 h 152"/>
                  <a:gd name="T20" fmla="*/ 202 w 252"/>
                  <a:gd name="T21" fmla="*/ 152 h 152"/>
                  <a:gd name="T22" fmla="*/ 202 w 252"/>
                  <a:gd name="T23" fmla="*/ 152 h 152"/>
                  <a:gd name="T24" fmla="*/ 202 w 252"/>
                  <a:gd name="T25" fmla="*/ 152 h 152"/>
                  <a:gd name="T26" fmla="*/ 202 w 252"/>
                  <a:gd name="T27" fmla="*/ 152 h 152"/>
                  <a:gd name="T28" fmla="*/ 202 w 252"/>
                  <a:gd name="T29" fmla="*/ 152 h 152"/>
                  <a:gd name="T30" fmla="*/ 202 w 252"/>
                  <a:gd name="T31" fmla="*/ 152 h 152"/>
                  <a:gd name="T32" fmla="*/ 202 w 252"/>
                  <a:gd name="T33" fmla="*/ 152 h 152"/>
                  <a:gd name="T34" fmla="*/ 202 w 252"/>
                  <a:gd name="T35" fmla="*/ 152 h 152"/>
                  <a:gd name="T36" fmla="*/ 202 w 252"/>
                  <a:gd name="T37" fmla="*/ 101 h 152"/>
                  <a:gd name="T38" fmla="*/ 202 w 252"/>
                  <a:gd name="T39" fmla="*/ 101 h 152"/>
                  <a:gd name="T40" fmla="*/ 202 w 252"/>
                  <a:gd name="T41" fmla="*/ 101 h 152"/>
                  <a:gd name="T42" fmla="*/ 151 w 252"/>
                  <a:gd name="T43" fmla="*/ 101 h 152"/>
                  <a:gd name="T44" fmla="*/ 151 w 252"/>
                  <a:gd name="T45" fmla="*/ 101 h 152"/>
                  <a:gd name="T46" fmla="*/ 101 w 252"/>
                  <a:gd name="T47" fmla="*/ 101 h 152"/>
                  <a:gd name="T48" fmla="*/ 101 w 252"/>
                  <a:gd name="T49" fmla="*/ 101 h 152"/>
                  <a:gd name="T50" fmla="*/ 50 w 252"/>
                  <a:gd name="T51" fmla="*/ 101 h 152"/>
                  <a:gd name="T52" fmla="*/ 50 w 252"/>
                  <a:gd name="T53" fmla="*/ 101 h 152"/>
                  <a:gd name="T54" fmla="*/ 50 w 252"/>
                  <a:gd name="T55" fmla="*/ 51 h 152"/>
                  <a:gd name="T56" fmla="*/ 50 w 252"/>
                  <a:gd name="T57" fmla="*/ 51 h 152"/>
                  <a:gd name="T58" fmla="*/ 50 w 252"/>
                  <a:gd name="T59" fmla="*/ 51 h 152"/>
                  <a:gd name="T60" fmla="*/ 0 w 252"/>
                  <a:gd name="T61" fmla="*/ 51 h 152"/>
                  <a:gd name="T62" fmla="*/ 50 w 252"/>
                  <a:gd name="T63" fmla="*/ 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2" h="152">
                    <a:moveTo>
                      <a:pt x="50" y="51"/>
                    </a:moveTo>
                    <a:lnTo>
                      <a:pt x="101" y="51"/>
                    </a:lnTo>
                    <a:lnTo>
                      <a:pt x="151" y="51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51"/>
                    </a:lnTo>
                    <a:lnTo>
                      <a:pt x="2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50" y="51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Freeform 124"/>
              <p:cNvSpPr>
                <a:spLocks/>
              </p:cNvSpPr>
              <p:nvPr/>
            </p:nvSpPr>
            <p:spPr bwMode="auto">
              <a:xfrm>
                <a:off x="4867" y="1360"/>
                <a:ext cx="25" cy="12"/>
              </a:xfrm>
              <a:custGeom>
                <a:avLst/>
                <a:gdLst>
                  <a:gd name="T0" fmla="*/ 50 w 202"/>
                  <a:gd name="T1" fmla="*/ 50 h 101"/>
                  <a:gd name="T2" fmla="*/ 50 w 202"/>
                  <a:gd name="T3" fmla="*/ 50 h 101"/>
                  <a:gd name="T4" fmla="*/ 50 w 202"/>
                  <a:gd name="T5" fmla="*/ 50 h 101"/>
                  <a:gd name="T6" fmla="*/ 101 w 202"/>
                  <a:gd name="T7" fmla="*/ 50 h 101"/>
                  <a:gd name="T8" fmla="*/ 101 w 202"/>
                  <a:gd name="T9" fmla="*/ 50 h 101"/>
                  <a:gd name="T10" fmla="*/ 151 w 202"/>
                  <a:gd name="T11" fmla="*/ 50 h 101"/>
                  <a:gd name="T12" fmla="*/ 151 w 202"/>
                  <a:gd name="T13" fmla="*/ 50 h 101"/>
                  <a:gd name="T14" fmla="*/ 202 w 202"/>
                  <a:gd name="T15" fmla="*/ 50 h 101"/>
                  <a:gd name="T16" fmla="*/ 202 w 202"/>
                  <a:gd name="T17" fmla="*/ 50 h 101"/>
                  <a:gd name="T18" fmla="*/ 202 w 202"/>
                  <a:gd name="T19" fmla="*/ 50 h 101"/>
                  <a:gd name="T20" fmla="*/ 202 w 202"/>
                  <a:gd name="T21" fmla="*/ 101 h 101"/>
                  <a:gd name="T22" fmla="*/ 202 w 202"/>
                  <a:gd name="T23" fmla="*/ 101 h 101"/>
                  <a:gd name="T24" fmla="*/ 202 w 202"/>
                  <a:gd name="T25" fmla="*/ 101 h 101"/>
                  <a:gd name="T26" fmla="*/ 202 w 202"/>
                  <a:gd name="T27" fmla="*/ 101 h 101"/>
                  <a:gd name="T28" fmla="*/ 202 w 202"/>
                  <a:gd name="T29" fmla="*/ 101 h 101"/>
                  <a:gd name="T30" fmla="*/ 202 w 202"/>
                  <a:gd name="T31" fmla="*/ 101 h 101"/>
                  <a:gd name="T32" fmla="*/ 202 w 202"/>
                  <a:gd name="T33" fmla="*/ 101 h 101"/>
                  <a:gd name="T34" fmla="*/ 202 w 202"/>
                  <a:gd name="T35" fmla="*/ 101 h 101"/>
                  <a:gd name="T36" fmla="*/ 202 w 202"/>
                  <a:gd name="T37" fmla="*/ 50 h 101"/>
                  <a:gd name="T38" fmla="*/ 202 w 202"/>
                  <a:gd name="T39" fmla="*/ 50 h 101"/>
                  <a:gd name="T40" fmla="*/ 202 w 202"/>
                  <a:gd name="T41" fmla="*/ 50 h 101"/>
                  <a:gd name="T42" fmla="*/ 202 w 202"/>
                  <a:gd name="T43" fmla="*/ 50 h 101"/>
                  <a:gd name="T44" fmla="*/ 202 w 202"/>
                  <a:gd name="T45" fmla="*/ 0 h 101"/>
                  <a:gd name="T46" fmla="*/ 202 w 202"/>
                  <a:gd name="T47" fmla="*/ 0 h 101"/>
                  <a:gd name="T48" fmla="*/ 202 w 202"/>
                  <a:gd name="T49" fmla="*/ 0 h 101"/>
                  <a:gd name="T50" fmla="*/ 151 w 202"/>
                  <a:gd name="T51" fmla="*/ 0 h 101"/>
                  <a:gd name="T52" fmla="*/ 101 w 202"/>
                  <a:gd name="T53" fmla="*/ 0 h 101"/>
                  <a:gd name="T54" fmla="*/ 50 w 202"/>
                  <a:gd name="T55" fmla="*/ 0 h 101"/>
                  <a:gd name="T56" fmla="*/ 50 w 202"/>
                  <a:gd name="T57" fmla="*/ 0 h 101"/>
                  <a:gd name="T58" fmla="*/ 0 w 202"/>
                  <a:gd name="T59" fmla="*/ 50 h 101"/>
                  <a:gd name="T60" fmla="*/ 50 w 202"/>
                  <a:gd name="T61" fmla="*/ 50 h 101"/>
                  <a:gd name="T62" fmla="*/ 50 w 202"/>
                  <a:gd name="T63" fmla="*/ 5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2" h="101">
                    <a:moveTo>
                      <a:pt x="50" y="50"/>
                    </a:moveTo>
                    <a:lnTo>
                      <a:pt x="50" y="50"/>
                    </a:lnTo>
                    <a:lnTo>
                      <a:pt x="50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15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50"/>
                    </a:lnTo>
                    <a:lnTo>
                      <a:pt x="50" y="50"/>
                    </a:lnTo>
                    <a:lnTo>
                      <a:pt x="50" y="5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Freeform 125"/>
              <p:cNvSpPr>
                <a:spLocks/>
              </p:cNvSpPr>
              <p:nvPr/>
            </p:nvSpPr>
            <p:spPr bwMode="auto">
              <a:xfrm>
                <a:off x="4860" y="1126"/>
                <a:ext cx="76" cy="221"/>
              </a:xfrm>
              <a:custGeom>
                <a:avLst/>
                <a:gdLst>
                  <a:gd name="T0" fmla="*/ 202 w 607"/>
                  <a:gd name="T1" fmla="*/ 1569 h 1772"/>
                  <a:gd name="T2" fmla="*/ 202 w 607"/>
                  <a:gd name="T3" fmla="*/ 1518 h 1772"/>
                  <a:gd name="T4" fmla="*/ 152 w 607"/>
                  <a:gd name="T5" fmla="*/ 1417 h 1772"/>
                  <a:gd name="T6" fmla="*/ 152 w 607"/>
                  <a:gd name="T7" fmla="*/ 1417 h 1772"/>
                  <a:gd name="T8" fmla="*/ 152 w 607"/>
                  <a:gd name="T9" fmla="*/ 1417 h 1772"/>
                  <a:gd name="T10" fmla="*/ 152 w 607"/>
                  <a:gd name="T11" fmla="*/ 1367 h 1772"/>
                  <a:gd name="T12" fmla="*/ 152 w 607"/>
                  <a:gd name="T13" fmla="*/ 1367 h 1772"/>
                  <a:gd name="T14" fmla="*/ 152 w 607"/>
                  <a:gd name="T15" fmla="*/ 1316 h 1772"/>
                  <a:gd name="T16" fmla="*/ 152 w 607"/>
                  <a:gd name="T17" fmla="*/ 1316 h 1772"/>
                  <a:gd name="T18" fmla="*/ 101 w 607"/>
                  <a:gd name="T19" fmla="*/ 1265 h 1772"/>
                  <a:gd name="T20" fmla="*/ 51 w 607"/>
                  <a:gd name="T21" fmla="*/ 1214 h 1772"/>
                  <a:gd name="T22" fmla="*/ 51 w 607"/>
                  <a:gd name="T23" fmla="*/ 1164 h 1772"/>
                  <a:gd name="T24" fmla="*/ 51 w 607"/>
                  <a:gd name="T25" fmla="*/ 1164 h 1772"/>
                  <a:gd name="T26" fmla="*/ 0 w 607"/>
                  <a:gd name="T27" fmla="*/ 1063 h 1772"/>
                  <a:gd name="T28" fmla="*/ 0 w 607"/>
                  <a:gd name="T29" fmla="*/ 809 h 1772"/>
                  <a:gd name="T30" fmla="*/ 51 w 607"/>
                  <a:gd name="T31" fmla="*/ 506 h 1772"/>
                  <a:gd name="T32" fmla="*/ 51 w 607"/>
                  <a:gd name="T33" fmla="*/ 506 h 1772"/>
                  <a:gd name="T34" fmla="*/ 202 w 607"/>
                  <a:gd name="T35" fmla="*/ 253 h 1772"/>
                  <a:gd name="T36" fmla="*/ 355 w 607"/>
                  <a:gd name="T37" fmla="*/ 51 h 1772"/>
                  <a:gd name="T38" fmla="*/ 456 w 607"/>
                  <a:gd name="T39" fmla="*/ 0 h 1772"/>
                  <a:gd name="T40" fmla="*/ 456 w 607"/>
                  <a:gd name="T41" fmla="*/ 0 h 1772"/>
                  <a:gd name="T42" fmla="*/ 405 w 607"/>
                  <a:gd name="T43" fmla="*/ 51 h 1772"/>
                  <a:gd name="T44" fmla="*/ 355 w 607"/>
                  <a:gd name="T45" fmla="*/ 202 h 1772"/>
                  <a:gd name="T46" fmla="*/ 303 w 607"/>
                  <a:gd name="T47" fmla="*/ 303 h 1772"/>
                  <a:gd name="T48" fmla="*/ 303 w 607"/>
                  <a:gd name="T49" fmla="*/ 303 h 1772"/>
                  <a:gd name="T50" fmla="*/ 202 w 607"/>
                  <a:gd name="T51" fmla="*/ 456 h 1772"/>
                  <a:gd name="T52" fmla="*/ 152 w 607"/>
                  <a:gd name="T53" fmla="*/ 607 h 1772"/>
                  <a:gd name="T54" fmla="*/ 152 w 607"/>
                  <a:gd name="T55" fmla="*/ 658 h 1772"/>
                  <a:gd name="T56" fmla="*/ 152 w 607"/>
                  <a:gd name="T57" fmla="*/ 658 h 1772"/>
                  <a:gd name="T58" fmla="*/ 101 w 607"/>
                  <a:gd name="T59" fmla="*/ 911 h 1772"/>
                  <a:gd name="T60" fmla="*/ 152 w 607"/>
                  <a:gd name="T61" fmla="*/ 1113 h 1772"/>
                  <a:gd name="T62" fmla="*/ 253 w 607"/>
                  <a:gd name="T63" fmla="*/ 1164 h 1772"/>
                  <a:gd name="T64" fmla="*/ 253 w 607"/>
                  <a:gd name="T65" fmla="*/ 1164 h 1772"/>
                  <a:gd name="T66" fmla="*/ 303 w 607"/>
                  <a:gd name="T67" fmla="*/ 1164 h 1772"/>
                  <a:gd name="T68" fmla="*/ 405 w 607"/>
                  <a:gd name="T69" fmla="*/ 1164 h 1772"/>
                  <a:gd name="T70" fmla="*/ 506 w 607"/>
                  <a:gd name="T71" fmla="*/ 1164 h 1772"/>
                  <a:gd name="T72" fmla="*/ 506 w 607"/>
                  <a:gd name="T73" fmla="*/ 1164 h 1772"/>
                  <a:gd name="T74" fmla="*/ 607 w 607"/>
                  <a:gd name="T75" fmla="*/ 1214 h 1772"/>
                  <a:gd name="T76" fmla="*/ 607 w 607"/>
                  <a:gd name="T77" fmla="*/ 1316 h 1772"/>
                  <a:gd name="T78" fmla="*/ 557 w 607"/>
                  <a:gd name="T79" fmla="*/ 1367 h 1772"/>
                  <a:gd name="T80" fmla="*/ 557 w 607"/>
                  <a:gd name="T81" fmla="*/ 1367 h 1772"/>
                  <a:gd name="T82" fmla="*/ 506 w 607"/>
                  <a:gd name="T83" fmla="*/ 1468 h 1772"/>
                  <a:gd name="T84" fmla="*/ 405 w 607"/>
                  <a:gd name="T85" fmla="*/ 1569 h 1772"/>
                  <a:gd name="T86" fmla="*/ 405 w 607"/>
                  <a:gd name="T87" fmla="*/ 1569 h 1772"/>
                  <a:gd name="T88" fmla="*/ 405 w 607"/>
                  <a:gd name="T89" fmla="*/ 1569 h 1772"/>
                  <a:gd name="T90" fmla="*/ 303 w 607"/>
                  <a:gd name="T91" fmla="*/ 1670 h 1772"/>
                  <a:gd name="T92" fmla="*/ 202 w 607"/>
                  <a:gd name="T93" fmla="*/ 1772 h 1772"/>
                  <a:gd name="T94" fmla="*/ 202 w 607"/>
                  <a:gd name="T95" fmla="*/ 1569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772">
                    <a:moveTo>
                      <a:pt x="202" y="1569"/>
                    </a:moveTo>
                    <a:lnTo>
                      <a:pt x="202" y="1518"/>
                    </a:lnTo>
                    <a:lnTo>
                      <a:pt x="152" y="1417"/>
                    </a:lnTo>
                    <a:lnTo>
                      <a:pt x="152" y="1417"/>
                    </a:lnTo>
                    <a:lnTo>
                      <a:pt x="152" y="1417"/>
                    </a:lnTo>
                    <a:lnTo>
                      <a:pt x="152" y="1367"/>
                    </a:lnTo>
                    <a:lnTo>
                      <a:pt x="152" y="1367"/>
                    </a:lnTo>
                    <a:lnTo>
                      <a:pt x="152" y="1316"/>
                    </a:lnTo>
                    <a:lnTo>
                      <a:pt x="152" y="1316"/>
                    </a:lnTo>
                    <a:lnTo>
                      <a:pt x="101" y="1265"/>
                    </a:lnTo>
                    <a:lnTo>
                      <a:pt x="51" y="1214"/>
                    </a:lnTo>
                    <a:lnTo>
                      <a:pt x="51" y="1164"/>
                    </a:lnTo>
                    <a:lnTo>
                      <a:pt x="51" y="1164"/>
                    </a:lnTo>
                    <a:lnTo>
                      <a:pt x="0" y="1063"/>
                    </a:lnTo>
                    <a:lnTo>
                      <a:pt x="0" y="809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202" y="253"/>
                    </a:lnTo>
                    <a:lnTo>
                      <a:pt x="355" y="51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05" y="51"/>
                    </a:lnTo>
                    <a:lnTo>
                      <a:pt x="355" y="202"/>
                    </a:lnTo>
                    <a:lnTo>
                      <a:pt x="303" y="303"/>
                    </a:lnTo>
                    <a:lnTo>
                      <a:pt x="303" y="303"/>
                    </a:lnTo>
                    <a:lnTo>
                      <a:pt x="202" y="456"/>
                    </a:lnTo>
                    <a:lnTo>
                      <a:pt x="152" y="607"/>
                    </a:lnTo>
                    <a:lnTo>
                      <a:pt x="152" y="658"/>
                    </a:lnTo>
                    <a:lnTo>
                      <a:pt x="152" y="658"/>
                    </a:lnTo>
                    <a:lnTo>
                      <a:pt x="101" y="911"/>
                    </a:lnTo>
                    <a:lnTo>
                      <a:pt x="152" y="1113"/>
                    </a:lnTo>
                    <a:lnTo>
                      <a:pt x="253" y="1164"/>
                    </a:lnTo>
                    <a:lnTo>
                      <a:pt x="253" y="1164"/>
                    </a:lnTo>
                    <a:lnTo>
                      <a:pt x="303" y="1164"/>
                    </a:lnTo>
                    <a:lnTo>
                      <a:pt x="405" y="1164"/>
                    </a:lnTo>
                    <a:lnTo>
                      <a:pt x="506" y="1164"/>
                    </a:lnTo>
                    <a:lnTo>
                      <a:pt x="506" y="1164"/>
                    </a:lnTo>
                    <a:lnTo>
                      <a:pt x="607" y="1214"/>
                    </a:lnTo>
                    <a:lnTo>
                      <a:pt x="607" y="1316"/>
                    </a:lnTo>
                    <a:lnTo>
                      <a:pt x="557" y="1367"/>
                    </a:lnTo>
                    <a:lnTo>
                      <a:pt x="557" y="1367"/>
                    </a:lnTo>
                    <a:lnTo>
                      <a:pt x="506" y="1468"/>
                    </a:lnTo>
                    <a:lnTo>
                      <a:pt x="405" y="1569"/>
                    </a:lnTo>
                    <a:lnTo>
                      <a:pt x="405" y="1569"/>
                    </a:lnTo>
                    <a:lnTo>
                      <a:pt x="405" y="1569"/>
                    </a:lnTo>
                    <a:lnTo>
                      <a:pt x="303" y="1670"/>
                    </a:lnTo>
                    <a:lnTo>
                      <a:pt x="202" y="1772"/>
                    </a:lnTo>
                    <a:lnTo>
                      <a:pt x="202" y="1569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Freeform 126"/>
              <p:cNvSpPr>
                <a:spLocks/>
              </p:cNvSpPr>
              <p:nvPr/>
            </p:nvSpPr>
            <p:spPr bwMode="auto">
              <a:xfrm>
                <a:off x="4860" y="1132"/>
                <a:ext cx="76" cy="202"/>
              </a:xfrm>
              <a:custGeom>
                <a:avLst/>
                <a:gdLst>
                  <a:gd name="T0" fmla="*/ 202 w 607"/>
                  <a:gd name="T1" fmla="*/ 1467 h 1619"/>
                  <a:gd name="T2" fmla="*/ 202 w 607"/>
                  <a:gd name="T3" fmla="*/ 1417 h 1619"/>
                  <a:gd name="T4" fmla="*/ 202 w 607"/>
                  <a:gd name="T5" fmla="*/ 1366 h 1619"/>
                  <a:gd name="T6" fmla="*/ 152 w 607"/>
                  <a:gd name="T7" fmla="*/ 1366 h 1619"/>
                  <a:gd name="T8" fmla="*/ 152 w 607"/>
                  <a:gd name="T9" fmla="*/ 1366 h 1619"/>
                  <a:gd name="T10" fmla="*/ 152 w 607"/>
                  <a:gd name="T11" fmla="*/ 1316 h 1619"/>
                  <a:gd name="T12" fmla="*/ 152 w 607"/>
                  <a:gd name="T13" fmla="*/ 1316 h 1619"/>
                  <a:gd name="T14" fmla="*/ 152 w 607"/>
                  <a:gd name="T15" fmla="*/ 1265 h 1619"/>
                  <a:gd name="T16" fmla="*/ 152 w 607"/>
                  <a:gd name="T17" fmla="*/ 1265 h 1619"/>
                  <a:gd name="T18" fmla="*/ 101 w 607"/>
                  <a:gd name="T19" fmla="*/ 1214 h 1619"/>
                  <a:gd name="T20" fmla="*/ 51 w 607"/>
                  <a:gd name="T21" fmla="*/ 1163 h 1619"/>
                  <a:gd name="T22" fmla="*/ 51 w 607"/>
                  <a:gd name="T23" fmla="*/ 1113 h 1619"/>
                  <a:gd name="T24" fmla="*/ 51 w 607"/>
                  <a:gd name="T25" fmla="*/ 1113 h 1619"/>
                  <a:gd name="T26" fmla="*/ 0 w 607"/>
                  <a:gd name="T27" fmla="*/ 1012 h 1619"/>
                  <a:gd name="T28" fmla="*/ 0 w 607"/>
                  <a:gd name="T29" fmla="*/ 758 h 1619"/>
                  <a:gd name="T30" fmla="*/ 51 w 607"/>
                  <a:gd name="T31" fmla="*/ 455 h 1619"/>
                  <a:gd name="T32" fmla="*/ 51 w 607"/>
                  <a:gd name="T33" fmla="*/ 455 h 1619"/>
                  <a:gd name="T34" fmla="*/ 152 w 607"/>
                  <a:gd name="T35" fmla="*/ 202 h 1619"/>
                  <a:gd name="T36" fmla="*/ 303 w 607"/>
                  <a:gd name="T37" fmla="*/ 50 h 1619"/>
                  <a:gd name="T38" fmla="*/ 405 w 607"/>
                  <a:gd name="T39" fmla="*/ 0 h 1619"/>
                  <a:gd name="T40" fmla="*/ 405 w 607"/>
                  <a:gd name="T41" fmla="*/ 0 h 1619"/>
                  <a:gd name="T42" fmla="*/ 355 w 607"/>
                  <a:gd name="T43" fmla="*/ 50 h 1619"/>
                  <a:gd name="T44" fmla="*/ 303 w 607"/>
                  <a:gd name="T45" fmla="*/ 151 h 1619"/>
                  <a:gd name="T46" fmla="*/ 253 w 607"/>
                  <a:gd name="T47" fmla="*/ 252 h 1619"/>
                  <a:gd name="T48" fmla="*/ 253 w 607"/>
                  <a:gd name="T49" fmla="*/ 252 h 1619"/>
                  <a:gd name="T50" fmla="*/ 202 w 607"/>
                  <a:gd name="T51" fmla="*/ 405 h 1619"/>
                  <a:gd name="T52" fmla="*/ 152 w 607"/>
                  <a:gd name="T53" fmla="*/ 556 h 1619"/>
                  <a:gd name="T54" fmla="*/ 152 w 607"/>
                  <a:gd name="T55" fmla="*/ 607 h 1619"/>
                  <a:gd name="T56" fmla="*/ 152 w 607"/>
                  <a:gd name="T57" fmla="*/ 607 h 1619"/>
                  <a:gd name="T58" fmla="*/ 101 w 607"/>
                  <a:gd name="T59" fmla="*/ 860 h 1619"/>
                  <a:gd name="T60" fmla="*/ 152 w 607"/>
                  <a:gd name="T61" fmla="*/ 1062 h 1619"/>
                  <a:gd name="T62" fmla="*/ 253 w 607"/>
                  <a:gd name="T63" fmla="*/ 1163 h 1619"/>
                  <a:gd name="T64" fmla="*/ 253 w 607"/>
                  <a:gd name="T65" fmla="*/ 1163 h 1619"/>
                  <a:gd name="T66" fmla="*/ 303 w 607"/>
                  <a:gd name="T67" fmla="*/ 1163 h 1619"/>
                  <a:gd name="T68" fmla="*/ 405 w 607"/>
                  <a:gd name="T69" fmla="*/ 1113 h 1619"/>
                  <a:gd name="T70" fmla="*/ 506 w 607"/>
                  <a:gd name="T71" fmla="*/ 1113 h 1619"/>
                  <a:gd name="T72" fmla="*/ 506 w 607"/>
                  <a:gd name="T73" fmla="*/ 1113 h 1619"/>
                  <a:gd name="T74" fmla="*/ 557 w 607"/>
                  <a:gd name="T75" fmla="*/ 1163 h 1619"/>
                  <a:gd name="T76" fmla="*/ 607 w 607"/>
                  <a:gd name="T77" fmla="*/ 1265 h 1619"/>
                  <a:gd name="T78" fmla="*/ 557 w 607"/>
                  <a:gd name="T79" fmla="*/ 1316 h 1619"/>
                  <a:gd name="T80" fmla="*/ 557 w 607"/>
                  <a:gd name="T81" fmla="*/ 1316 h 1619"/>
                  <a:gd name="T82" fmla="*/ 506 w 607"/>
                  <a:gd name="T83" fmla="*/ 1417 h 1619"/>
                  <a:gd name="T84" fmla="*/ 405 w 607"/>
                  <a:gd name="T85" fmla="*/ 1467 h 1619"/>
                  <a:gd name="T86" fmla="*/ 405 w 607"/>
                  <a:gd name="T87" fmla="*/ 1467 h 1619"/>
                  <a:gd name="T88" fmla="*/ 405 w 607"/>
                  <a:gd name="T89" fmla="*/ 1467 h 1619"/>
                  <a:gd name="T90" fmla="*/ 355 w 607"/>
                  <a:gd name="T91" fmla="*/ 1568 h 1619"/>
                  <a:gd name="T92" fmla="*/ 202 w 607"/>
                  <a:gd name="T93" fmla="*/ 1619 h 1619"/>
                  <a:gd name="T94" fmla="*/ 202 w 607"/>
                  <a:gd name="T95" fmla="*/ 1467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619">
                    <a:moveTo>
                      <a:pt x="202" y="1467"/>
                    </a:moveTo>
                    <a:lnTo>
                      <a:pt x="202" y="1417"/>
                    </a:lnTo>
                    <a:lnTo>
                      <a:pt x="202" y="1366"/>
                    </a:lnTo>
                    <a:lnTo>
                      <a:pt x="152" y="1366"/>
                    </a:lnTo>
                    <a:lnTo>
                      <a:pt x="152" y="1366"/>
                    </a:lnTo>
                    <a:lnTo>
                      <a:pt x="152" y="1316"/>
                    </a:lnTo>
                    <a:lnTo>
                      <a:pt x="152" y="1316"/>
                    </a:lnTo>
                    <a:lnTo>
                      <a:pt x="152" y="1265"/>
                    </a:lnTo>
                    <a:lnTo>
                      <a:pt x="152" y="1265"/>
                    </a:lnTo>
                    <a:lnTo>
                      <a:pt x="101" y="1214"/>
                    </a:lnTo>
                    <a:lnTo>
                      <a:pt x="51" y="1163"/>
                    </a:lnTo>
                    <a:lnTo>
                      <a:pt x="51" y="1113"/>
                    </a:lnTo>
                    <a:lnTo>
                      <a:pt x="51" y="1113"/>
                    </a:lnTo>
                    <a:lnTo>
                      <a:pt x="0" y="1012"/>
                    </a:lnTo>
                    <a:lnTo>
                      <a:pt x="0" y="758"/>
                    </a:lnTo>
                    <a:lnTo>
                      <a:pt x="51" y="455"/>
                    </a:lnTo>
                    <a:lnTo>
                      <a:pt x="51" y="455"/>
                    </a:lnTo>
                    <a:lnTo>
                      <a:pt x="152" y="202"/>
                    </a:lnTo>
                    <a:lnTo>
                      <a:pt x="303" y="5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55" y="50"/>
                    </a:lnTo>
                    <a:lnTo>
                      <a:pt x="303" y="151"/>
                    </a:lnTo>
                    <a:lnTo>
                      <a:pt x="253" y="252"/>
                    </a:lnTo>
                    <a:lnTo>
                      <a:pt x="253" y="252"/>
                    </a:lnTo>
                    <a:lnTo>
                      <a:pt x="202" y="405"/>
                    </a:lnTo>
                    <a:lnTo>
                      <a:pt x="152" y="556"/>
                    </a:lnTo>
                    <a:lnTo>
                      <a:pt x="152" y="607"/>
                    </a:lnTo>
                    <a:lnTo>
                      <a:pt x="152" y="607"/>
                    </a:lnTo>
                    <a:lnTo>
                      <a:pt x="101" y="860"/>
                    </a:lnTo>
                    <a:lnTo>
                      <a:pt x="152" y="1062"/>
                    </a:lnTo>
                    <a:lnTo>
                      <a:pt x="253" y="1163"/>
                    </a:lnTo>
                    <a:lnTo>
                      <a:pt x="253" y="1163"/>
                    </a:lnTo>
                    <a:lnTo>
                      <a:pt x="303" y="1163"/>
                    </a:lnTo>
                    <a:lnTo>
                      <a:pt x="405" y="1113"/>
                    </a:lnTo>
                    <a:lnTo>
                      <a:pt x="506" y="1113"/>
                    </a:lnTo>
                    <a:lnTo>
                      <a:pt x="506" y="1113"/>
                    </a:lnTo>
                    <a:lnTo>
                      <a:pt x="557" y="1163"/>
                    </a:lnTo>
                    <a:lnTo>
                      <a:pt x="607" y="1265"/>
                    </a:lnTo>
                    <a:lnTo>
                      <a:pt x="557" y="1316"/>
                    </a:lnTo>
                    <a:lnTo>
                      <a:pt x="557" y="1316"/>
                    </a:lnTo>
                    <a:lnTo>
                      <a:pt x="506" y="1417"/>
                    </a:lnTo>
                    <a:lnTo>
                      <a:pt x="405" y="1467"/>
                    </a:lnTo>
                    <a:lnTo>
                      <a:pt x="405" y="1467"/>
                    </a:lnTo>
                    <a:lnTo>
                      <a:pt x="405" y="1467"/>
                    </a:lnTo>
                    <a:lnTo>
                      <a:pt x="355" y="1568"/>
                    </a:lnTo>
                    <a:lnTo>
                      <a:pt x="202" y="1619"/>
                    </a:lnTo>
                    <a:lnTo>
                      <a:pt x="202" y="1467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Freeform 127"/>
              <p:cNvSpPr>
                <a:spLocks/>
              </p:cNvSpPr>
              <p:nvPr/>
            </p:nvSpPr>
            <p:spPr bwMode="auto">
              <a:xfrm>
                <a:off x="4860" y="1138"/>
                <a:ext cx="76" cy="190"/>
              </a:xfrm>
              <a:custGeom>
                <a:avLst/>
                <a:gdLst>
                  <a:gd name="T0" fmla="*/ 253 w 607"/>
                  <a:gd name="T1" fmla="*/ 1367 h 1518"/>
                  <a:gd name="T2" fmla="*/ 202 w 607"/>
                  <a:gd name="T3" fmla="*/ 1316 h 1518"/>
                  <a:gd name="T4" fmla="*/ 202 w 607"/>
                  <a:gd name="T5" fmla="*/ 1316 h 1518"/>
                  <a:gd name="T6" fmla="*/ 152 w 607"/>
                  <a:gd name="T7" fmla="*/ 1316 h 1518"/>
                  <a:gd name="T8" fmla="*/ 152 w 607"/>
                  <a:gd name="T9" fmla="*/ 1316 h 1518"/>
                  <a:gd name="T10" fmla="*/ 152 w 607"/>
                  <a:gd name="T11" fmla="*/ 1266 h 1518"/>
                  <a:gd name="T12" fmla="*/ 152 w 607"/>
                  <a:gd name="T13" fmla="*/ 1266 h 1518"/>
                  <a:gd name="T14" fmla="*/ 152 w 607"/>
                  <a:gd name="T15" fmla="*/ 1215 h 1518"/>
                  <a:gd name="T16" fmla="*/ 152 w 607"/>
                  <a:gd name="T17" fmla="*/ 1215 h 1518"/>
                  <a:gd name="T18" fmla="*/ 101 w 607"/>
                  <a:gd name="T19" fmla="*/ 1164 h 1518"/>
                  <a:gd name="T20" fmla="*/ 51 w 607"/>
                  <a:gd name="T21" fmla="*/ 1113 h 1518"/>
                  <a:gd name="T22" fmla="*/ 51 w 607"/>
                  <a:gd name="T23" fmla="*/ 1063 h 1518"/>
                  <a:gd name="T24" fmla="*/ 51 w 607"/>
                  <a:gd name="T25" fmla="*/ 1063 h 1518"/>
                  <a:gd name="T26" fmla="*/ 0 w 607"/>
                  <a:gd name="T27" fmla="*/ 962 h 1518"/>
                  <a:gd name="T28" fmla="*/ 0 w 607"/>
                  <a:gd name="T29" fmla="*/ 708 h 1518"/>
                  <a:gd name="T30" fmla="*/ 51 w 607"/>
                  <a:gd name="T31" fmla="*/ 405 h 1518"/>
                  <a:gd name="T32" fmla="*/ 51 w 607"/>
                  <a:gd name="T33" fmla="*/ 405 h 1518"/>
                  <a:gd name="T34" fmla="*/ 152 w 607"/>
                  <a:gd name="T35" fmla="*/ 202 h 1518"/>
                  <a:gd name="T36" fmla="*/ 303 w 607"/>
                  <a:gd name="T37" fmla="*/ 51 h 1518"/>
                  <a:gd name="T38" fmla="*/ 355 w 607"/>
                  <a:gd name="T39" fmla="*/ 0 h 1518"/>
                  <a:gd name="T40" fmla="*/ 355 w 607"/>
                  <a:gd name="T41" fmla="*/ 0 h 1518"/>
                  <a:gd name="T42" fmla="*/ 303 w 607"/>
                  <a:gd name="T43" fmla="*/ 51 h 1518"/>
                  <a:gd name="T44" fmla="*/ 253 w 607"/>
                  <a:gd name="T45" fmla="*/ 152 h 1518"/>
                  <a:gd name="T46" fmla="*/ 202 w 607"/>
                  <a:gd name="T47" fmla="*/ 253 h 1518"/>
                  <a:gd name="T48" fmla="*/ 202 w 607"/>
                  <a:gd name="T49" fmla="*/ 253 h 1518"/>
                  <a:gd name="T50" fmla="*/ 152 w 607"/>
                  <a:gd name="T51" fmla="*/ 405 h 1518"/>
                  <a:gd name="T52" fmla="*/ 101 w 607"/>
                  <a:gd name="T53" fmla="*/ 557 h 1518"/>
                  <a:gd name="T54" fmla="*/ 101 w 607"/>
                  <a:gd name="T55" fmla="*/ 607 h 1518"/>
                  <a:gd name="T56" fmla="*/ 101 w 607"/>
                  <a:gd name="T57" fmla="*/ 607 h 1518"/>
                  <a:gd name="T58" fmla="*/ 101 w 607"/>
                  <a:gd name="T59" fmla="*/ 810 h 1518"/>
                  <a:gd name="T60" fmla="*/ 152 w 607"/>
                  <a:gd name="T61" fmla="*/ 1012 h 1518"/>
                  <a:gd name="T62" fmla="*/ 253 w 607"/>
                  <a:gd name="T63" fmla="*/ 1113 h 1518"/>
                  <a:gd name="T64" fmla="*/ 253 w 607"/>
                  <a:gd name="T65" fmla="*/ 1113 h 1518"/>
                  <a:gd name="T66" fmla="*/ 303 w 607"/>
                  <a:gd name="T67" fmla="*/ 1113 h 1518"/>
                  <a:gd name="T68" fmla="*/ 355 w 607"/>
                  <a:gd name="T69" fmla="*/ 1113 h 1518"/>
                  <a:gd name="T70" fmla="*/ 456 w 607"/>
                  <a:gd name="T71" fmla="*/ 1063 h 1518"/>
                  <a:gd name="T72" fmla="*/ 456 w 607"/>
                  <a:gd name="T73" fmla="*/ 1063 h 1518"/>
                  <a:gd name="T74" fmla="*/ 557 w 607"/>
                  <a:gd name="T75" fmla="*/ 1113 h 1518"/>
                  <a:gd name="T76" fmla="*/ 607 w 607"/>
                  <a:gd name="T77" fmla="*/ 1215 h 1518"/>
                  <a:gd name="T78" fmla="*/ 557 w 607"/>
                  <a:gd name="T79" fmla="*/ 1266 h 1518"/>
                  <a:gd name="T80" fmla="*/ 557 w 607"/>
                  <a:gd name="T81" fmla="*/ 1266 h 1518"/>
                  <a:gd name="T82" fmla="*/ 506 w 607"/>
                  <a:gd name="T83" fmla="*/ 1367 h 1518"/>
                  <a:gd name="T84" fmla="*/ 405 w 607"/>
                  <a:gd name="T85" fmla="*/ 1417 h 1518"/>
                  <a:gd name="T86" fmla="*/ 405 w 607"/>
                  <a:gd name="T87" fmla="*/ 1417 h 1518"/>
                  <a:gd name="T88" fmla="*/ 405 w 607"/>
                  <a:gd name="T89" fmla="*/ 1417 h 1518"/>
                  <a:gd name="T90" fmla="*/ 355 w 607"/>
                  <a:gd name="T91" fmla="*/ 1468 h 1518"/>
                  <a:gd name="T92" fmla="*/ 253 w 607"/>
                  <a:gd name="T93" fmla="*/ 1518 h 1518"/>
                  <a:gd name="T94" fmla="*/ 253 w 607"/>
                  <a:gd name="T95" fmla="*/ 1367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518">
                    <a:moveTo>
                      <a:pt x="253" y="1367"/>
                    </a:moveTo>
                    <a:lnTo>
                      <a:pt x="202" y="1316"/>
                    </a:lnTo>
                    <a:lnTo>
                      <a:pt x="202" y="1316"/>
                    </a:lnTo>
                    <a:lnTo>
                      <a:pt x="152" y="1316"/>
                    </a:lnTo>
                    <a:lnTo>
                      <a:pt x="152" y="1316"/>
                    </a:lnTo>
                    <a:lnTo>
                      <a:pt x="152" y="1266"/>
                    </a:lnTo>
                    <a:lnTo>
                      <a:pt x="152" y="1266"/>
                    </a:lnTo>
                    <a:lnTo>
                      <a:pt x="152" y="1215"/>
                    </a:lnTo>
                    <a:lnTo>
                      <a:pt x="152" y="1215"/>
                    </a:lnTo>
                    <a:lnTo>
                      <a:pt x="101" y="1164"/>
                    </a:lnTo>
                    <a:lnTo>
                      <a:pt x="51" y="1113"/>
                    </a:lnTo>
                    <a:lnTo>
                      <a:pt x="51" y="1063"/>
                    </a:lnTo>
                    <a:lnTo>
                      <a:pt x="51" y="1063"/>
                    </a:lnTo>
                    <a:lnTo>
                      <a:pt x="0" y="962"/>
                    </a:lnTo>
                    <a:lnTo>
                      <a:pt x="0" y="708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152" y="202"/>
                    </a:lnTo>
                    <a:lnTo>
                      <a:pt x="303" y="51"/>
                    </a:lnTo>
                    <a:lnTo>
                      <a:pt x="355" y="0"/>
                    </a:lnTo>
                    <a:lnTo>
                      <a:pt x="355" y="0"/>
                    </a:lnTo>
                    <a:lnTo>
                      <a:pt x="303" y="51"/>
                    </a:lnTo>
                    <a:lnTo>
                      <a:pt x="253" y="152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152" y="405"/>
                    </a:lnTo>
                    <a:lnTo>
                      <a:pt x="101" y="557"/>
                    </a:lnTo>
                    <a:lnTo>
                      <a:pt x="101" y="607"/>
                    </a:lnTo>
                    <a:lnTo>
                      <a:pt x="101" y="607"/>
                    </a:lnTo>
                    <a:lnTo>
                      <a:pt x="101" y="810"/>
                    </a:lnTo>
                    <a:lnTo>
                      <a:pt x="152" y="1012"/>
                    </a:lnTo>
                    <a:lnTo>
                      <a:pt x="253" y="1113"/>
                    </a:lnTo>
                    <a:lnTo>
                      <a:pt x="253" y="1113"/>
                    </a:lnTo>
                    <a:lnTo>
                      <a:pt x="303" y="1113"/>
                    </a:lnTo>
                    <a:lnTo>
                      <a:pt x="355" y="1113"/>
                    </a:lnTo>
                    <a:lnTo>
                      <a:pt x="456" y="1063"/>
                    </a:lnTo>
                    <a:lnTo>
                      <a:pt x="456" y="1063"/>
                    </a:lnTo>
                    <a:lnTo>
                      <a:pt x="557" y="1113"/>
                    </a:lnTo>
                    <a:lnTo>
                      <a:pt x="607" y="1215"/>
                    </a:lnTo>
                    <a:lnTo>
                      <a:pt x="557" y="1266"/>
                    </a:lnTo>
                    <a:lnTo>
                      <a:pt x="557" y="1266"/>
                    </a:lnTo>
                    <a:lnTo>
                      <a:pt x="506" y="1367"/>
                    </a:lnTo>
                    <a:lnTo>
                      <a:pt x="405" y="1417"/>
                    </a:lnTo>
                    <a:lnTo>
                      <a:pt x="405" y="1417"/>
                    </a:lnTo>
                    <a:lnTo>
                      <a:pt x="405" y="1417"/>
                    </a:lnTo>
                    <a:lnTo>
                      <a:pt x="355" y="1468"/>
                    </a:lnTo>
                    <a:lnTo>
                      <a:pt x="253" y="1518"/>
                    </a:lnTo>
                    <a:lnTo>
                      <a:pt x="253" y="1367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Freeform 128"/>
              <p:cNvSpPr>
                <a:spLocks/>
              </p:cNvSpPr>
              <p:nvPr/>
            </p:nvSpPr>
            <p:spPr bwMode="auto">
              <a:xfrm>
                <a:off x="4860" y="1145"/>
                <a:ext cx="76" cy="177"/>
              </a:xfrm>
              <a:custGeom>
                <a:avLst/>
                <a:gdLst>
                  <a:gd name="T0" fmla="*/ 253 w 607"/>
                  <a:gd name="T1" fmla="*/ 1316 h 1417"/>
                  <a:gd name="T2" fmla="*/ 253 w 607"/>
                  <a:gd name="T3" fmla="*/ 1265 h 1417"/>
                  <a:gd name="T4" fmla="*/ 202 w 607"/>
                  <a:gd name="T5" fmla="*/ 1215 h 1417"/>
                  <a:gd name="T6" fmla="*/ 152 w 607"/>
                  <a:gd name="T7" fmla="*/ 1215 h 1417"/>
                  <a:gd name="T8" fmla="*/ 152 w 607"/>
                  <a:gd name="T9" fmla="*/ 1215 h 1417"/>
                  <a:gd name="T10" fmla="*/ 152 w 607"/>
                  <a:gd name="T11" fmla="*/ 1215 h 1417"/>
                  <a:gd name="T12" fmla="*/ 152 w 607"/>
                  <a:gd name="T13" fmla="*/ 1215 h 1417"/>
                  <a:gd name="T14" fmla="*/ 152 w 607"/>
                  <a:gd name="T15" fmla="*/ 1164 h 1417"/>
                  <a:gd name="T16" fmla="*/ 152 w 607"/>
                  <a:gd name="T17" fmla="*/ 1164 h 1417"/>
                  <a:gd name="T18" fmla="*/ 101 w 607"/>
                  <a:gd name="T19" fmla="*/ 1113 h 1417"/>
                  <a:gd name="T20" fmla="*/ 51 w 607"/>
                  <a:gd name="T21" fmla="*/ 1062 h 1417"/>
                  <a:gd name="T22" fmla="*/ 51 w 607"/>
                  <a:gd name="T23" fmla="*/ 1012 h 1417"/>
                  <a:gd name="T24" fmla="*/ 51 w 607"/>
                  <a:gd name="T25" fmla="*/ 1012 h 1417"/>
                  <a:gd name="T26" fmla="*/ 0 w 607"/>
                  <a:gd name="T27" fmla="*/ 911 h 1417"/>
                  <a:gd name="T28" fmla="*/ 0 w 607"/>
                  <a:gd name="T29" fmla="*/ 657 h 1417"/>
                  <a:gd name="T30" fmla="*/ 51 w 607"/>
                  <a:gd name="T31" fmla="*/ 354 h 1417"/>
                  <a:gd name="T32" fmla="*/ 51 w 607"/>
                  <a:gd name="T33" fmla="*/ 354 h 1417"/>
                  <a:gd name="T34" fmla="*/ 152 w 607"/>
                  <a:gd name="T35" fmla="*/ 151 h 1417"/>
                  <a:gd name="T36" fmla="*/ 202 w 607"/>
                  <a:gd name="T37" fmla="*/ 50 h 1417"/>
                  <a:gd name="T38" fmla="*/ 253 w 607"/>
                  <a:gd name="T39" fmla="*/ 0 h 1417"/>
                  <a:gd name="T40" fmla="*/ 253 w 607"/>
                  <a:gd name="T41" fmla="*/ 0 h 1417"/>
                  <a:gd name="T42" fmla="*/ 253 w 607"/>
                  <a:gd name="T43" fmla="*/ 50 h 1417"/>
                  <a:gd name="T44" fmla="*/ 202 w 607"/>
                  <a:gd name="T45" fmla="*/ 101 h 1417"/>
                  <a:gd name="T46" fmla="*/ 152 w 607"/>
                  <a:gd name="T47" fmla="*/ 202 h 1417"/>
                  <a:gd name="T48" fmla="*/ 152 w 607"/>
                  <a:gd name="T49" fmla="*/ 202 h 1417"/>
                  <a:gd name="T50" fmla="*/ 101 w 607"/>
                  <a:gd name="T51" fmla="*/ 354 h 1417"/>
                  <a:gd name="T52" fmla="*/ 101 w 607"/>
                  <a:gd name="T53" fmla="*/ 506 h 1417"/>
                  <a:gd name="T54" fmla="*/ 101 w 607"/>
                  <a:gd name="T55" fmla="*/ 556 h 1417"/>
                  <a:gd name="T56" fmla="*/ 101 w 607"/>
                  <a:gd name="T57" fmla="*/ 556 h 1417"/>
                  <a:gd name="T58" fmla="*/ 51 w 607"/>
                  <a:gd name="T59" fmla="*/ 810 h 1417"/>
                  <a:gd name="T60" fmla="*/ 101 w 607"/>
                  <a:gd name="T61" fmla="*/ 961 h 1417"/>
                  <a:gd name="T62" fmla="*/ 202 w 607"/>
                  <a:gd name="T63" fmla="*/ 1062 h 1417"/>
                  <a:gd name="T64" fmla="*/ 202 w 607"/>
                  <a:gd name="T65" fmla="*/ 1062 h 1417"/>
                  <a:gd name="T66" fmla="*/ 253 w 607"/>
                  <a:gd name="T67" fmla="*/ 1062 h 1417"/>
                  <a:gd name="T68" fmla="*/ 355 w 607"/>
                  <a:gd name="T69" fmla="*/ 1062 h 1417"/>
                  <a:gd name="T70" fmla="*/ 456 w 607"/>
                  <a:gd name="T71" fmla="*/ 1062 h 1417"/>
                  <a:gd name="T72" fmla="*/ 456 w 607"/>
                  <a:gd name="T73" fmla="*/ 1062 h 1417"/>
                  <a:gd name="T74" fmla="*/ 557 w 607"/>
                  <a:gd name="T75" fmla="*/ 1113 h 1417"/>
                  <a:gd name="T76" fmla="*/ 607 w 607"/>
                  <a:gd name="T77" fmla="*/ 1164 h 1417"/>
                  <a:gd name="T78" fmla="*/ 557 w 607"/>
                  <a:gd name="T79" fmla="*/ 1265 h 1417"/>
                  <a:gd name="T80" fmla="*/ 557 w 607"/>
                  <a:gd name="T81" fmla="*/ 1265 h 1417"/>
                  <a:gd name="T82" fmla="*/ 506 w 607"/>
                  <a:gd name="T83" fmla="*/ 1316 h 1417"/>
                  <a:gd name="T84" fmla="*/ 456 w 607"/>
                  <a:gd name="T85" fmla="*/ 1316 h 1417"/>
                  <a:gd name="T86" fmla="*/ 456 w 607"/>
                  <a:gd name="T87" fmla="*/ 1316 h 1417"/>
                  <a:gd name="T88" fmla="*/ 456 w 607"/>
                  <a:gd name="T89" fmla="*/ 1316 h 1417"/>
                  <a:gd name="T90" fmla="*/ 405 w 607"/>
                  <a:gd name="T91" fmla="*/ 1366 h 1417"/>
                  <a:gd name="T92" fmla="*/ 303 w 607"/>
                  <a:gd name="T93" fmla="*/ 1417 h 1417"/>
                  <a:gd name="T94" fmla="*/ 253 w 607"/>
                  <a:gd name="T95" fmla="*/ 1316 h 1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417">
                    <a:moveTo>
                      <a:pt x="253" y="1316"/>
                    </a:moveTo>
                    <a:lnTo>
                      <a:pt x="253" y="1265"/>
                    </a:lnTo>
                    <a:lnTo>
                      <a:pt x="202" y="1215"/>
                    </a:lnTo>
                    <a:lnTo>
                      <a:pt x="152" y="1215"/>
                    </a:lnTo>
                    <a:lnTo>
                      <a:pt x="152" y="1215"/>
                    </a:lnTo>
                    <a:lnTo>
                      <a:pt x="152" y="1215"/>
                    </a:lnTo>
                    <a:lnTo>
                      <a:pt x="152" y="1215"/>
                    </a:lnTo>
                    <a:lnTo>
                      <a:pt x="152" y="1164"/>
                    </a:lnTo>
                    <a:lnTo>
                      <a:pt x="152" y="1164"/>
                    </a:lnTo>
                    <a:lnTo>
                      <a:pt x="101" y="1113"/>
                    </a:lnTo>
                    <a:lnTo>
                      <a:pt x="51" y="1062"/>
                    </a:lnTo>
                    <a:lnTo>
                      <a:pt x="51" y="1012"/>
                    </a:lnTo>
                    <a:lnTo>
                      <a:pt x="51" y="1012"/>
                    </a:lnTo>
                    <a:lnTo>
                      <a:pt x="0" y="911"/>
                    </a:lnTo>
                    <a:lnTo>
                      <a:pt x="0" y="657"/>
                    </a:lnTo>
                    <a:lnTo>
                      <a:pt x="51" y="354"/>
                    </a:lnTo>
                    <a:lnTo>
                      <a:pt x="51" y="354"/>
                    </a:lnTo>
                    <a:lnTo>
                      <a:pt x="152" y="151"/>
                    </a:lnTo>
                    <a:lnTo>
                      <a:pt x="202" y="5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50"/>
                    </a:lnTo>
                    <a:lnTo>
                      <a:pt x="202" y="101"/>
                    </a:lnTo>
                    <a:lnTo>
                      <a:pt x="152" y="202"/>
                    </a:lnTo>
                    <a:lnTo>
                      <a:pt x="152" y="202"/>
                    </a:lnTo>
                    <a:lnTo>
                      <a:pt x="101" y="354"/>
                    </a:lnTo>
                    <a:lnTo>
                      <a:pt x="101" y="506"/>
                    </a:lnTo>
                    <a:lnTo>
                      <a:pt x="101" y="556"/>
                    </a:lnTo>
                    <a:lnTo>
                      <a:pt x="101" y="556"/>
                    </a:lnTo>
                    <a:lnTo>
                      <a:pt x="51" y="810"/>
                    </a:lnTo>
                    <a:lnTo>
                      <a:pt x="101" y="961"/>
                    </a:lnTo>
                    <a:lnTo>
                      <a:pt x="202" y="1062"/>
                    </a:lnTo>
                    <a:lnTo>
                      <a:pt x="202" y="1062"/>
                    </a:lnTo>
                    <a:lnTo>
                      <a:pt x="253" y="1062"/>
                    </a:lnTo>
                    <a:lnTo>
                      <a:pt x="355" y="1062"/>
                    </a:lnTo>
                    <a:lnTo>
                      <a:pt x="456" y="1062"/>
                    </a:lnTo>
                    <a:lnTo>
                      <a:pt x="456" y="1062"/>
                    </a:lnTo>
                    <a:lnTo>
                      <a:pt x="557" y="1113"/>
                    </a:lnTo>
                    <a:lnTo>
                      <a:pt x="607" y="1164"/>
                    </a:lnTo>
                    <a:lnTo>
                      <a:pt x="557" y="1265"/>
                    </a:lnTo>
                    <a:lnTo>
                      <a:pt x="557" y="1265"/>
                    </a:lnTo>
                    <a:lnTo>
                      <a:pt x="506" y="1316"/>
                    </a:lnTo>
                    <a:lnTo>
                      <a:pt x="456" y="1316"/>
                    </a:lnTo>
                    <a:lnTo>
                      <a:pt x="456" y="1316"/>
                    </a:lnTo>
                    <a:lnTo>
                      <a:pt x="456" y="1316"/>
                    </a:lnTo>
                    <a:lnTo>
                      <a:pt x="405" y="1366"/>
                    </a:lnTo>
                    <a:lnTo>
                      <a:pt x="303" y="1417"/>
                    </a:lnTo>
                    <a:lnTo>
                      <a:pt x="253" y="1316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Freeform 129"/>
              <p:cNvSpPr>
                <a:spLocks/>
              </p:cNvSpPr>
              <p:nvPr/>
            </p:nvSpPr>
            <p:spPr bwMode="auto">
              <a:xfrm>
                <a:off x="4860" y="1151"/>
                <a:ext cx="70" cy="164"/>
              </a:xfrm>
              <a:custGeom>
                <a:avLst/>
                <a:gdLst>
                  <a:gd name="T0" fmla="*/ 202 w 557"/>
                  <a:gd name="T1" fmla="*/ 0 h 1316"/>
                  <a:gd name="T2" fmla="*/ 152 w 557"/>
                  <a:gd name="T3" fmla="*/ 51 h 1316"/>
                  <a:gd name="T4" fmla="*/ 101 w 557"/>
                  <a:gd name="T5" fmla="*/ 152 h 1316"/>
                  <a:gd name="T6" fmla="*/ 51 w 557"/>
                  <a:gd name="T7" fmla="*/ 304 h 1316"/>
                  <a:gd name="T8" fmla="*/ 51 w 557"/>
                  <a:gd name="T9" fmla="*/ 304 h 1316"/>
                  <a:gd name="T10" fmla="*/ 0 w 557"/>
                  <a:gd name="T11" fmla="*/ 607 h 1316"/>
                  <a:gd name="T12" fmla="*/ 0 w 557"/>
                  <a:gd name="T13" fmla="*/ 861 h 1316"/>
                  <a:gd name="T14" fmla="*/ 51 w 557"/>
                  <a:gd name="T15" fmla="*/ 962 h 1316"/>
                  <a:gd name="T16" fmla="*/ 51 w 557"/>
                  <a:gd name="T17" fmla="*/ 962 h 1316"/>
                  <a:gd name="T18" fmla="*/ 51 w 557"/>
                  <a:gd name="T19" fmla="*/ 1012 h 1316"/>
                  <a:gd name="T20" fmla="*/ 101 w 557"/>
                  <a:gd name="T21" fmla="*/ 1063 h 1316"/>
                  <a:gd name="T22" fmla="*/ 152 w 557"/>
                  <a:gd name="T23" fmla="*/ 1114 h 1316"/>
                  <a:gd name="T24" fmla="*/ 152 w 557"/>
                  <a:gd name="T25" fmla="*/ 1114 h 1316"/>
                  <a:gd name="T26" fmla="*/ 152 w 557"/>
                  <a:gd name="T27" fmla="*/ 1165 h 1316"/>
                  <a:gd name="T28" fmla="*/ 152 w 557"/>
                  <a:gd name="T29" fmla="*/ 1165 h 1316"/>
                  <a:gd name="T30" fmla="*/ 152 w 557"/>
                  <a:gd name="T31" fmla="*/ 1165 h 1316"/>
                  <a:gd name="T32" fmla="*/ 152 w 557"/>
                  <a:gd name="T33" fmla="*/ 1165 h 1316"/>
                  <a:gd name="T34" fmla="*/ 202 w 557"/>
                  <a:gd name="T35" fmla="*/ 1165 h 1316"/>
                  <a:gd name="T36" fmla="*/ 253 w 557"/>
                  <a:gd name="T37" fmla="*/ 1165 h 1316"/>
                  <a:gd name="T38" fmla="*/ 303 w 557"/>
                  <a:gd name="T39" fmla="*/ 1215 h 1316"/>
                  <a:gd name="T40" fmla="*/ 303 w 557"/>
                  <a:gd name="T41" fmla="*/ 1215 h 1316"/>
                  <a:gd name="T42" fmla="*/ 303 w 557"/>
                  <a:gd name="T43" fmla="*/ 1316 h 1316"/>
                  <a:gd name="T44" fmla="*/ 405 w 557"/>
                  <a:gd name="T45" fmla="*/ 1316 h 1316"/>
                  <a:gd name="T46" fmla="*/ 456 w 557"/>
                  <a:gd name="T47" fmla="*/ 1266 h 1316"/>
                  <a:gd name="T48" fmla="*/ 456 w 557"/>
                  <a:gd name="T49" fmla="*/ 1266 h 1316"/>
                  <a:gd name="T50" fmla="*/ 456 w 557"/>
                  <a:gd name="T51" fmla="*/ 1266 h 1316"/>
                  <a:gd name="T52" fmla="*/ 506 w 557"/>
                  <a:gd name="T53" fmla="*/ 1266 h 1316"/>
                  <a:gd name="T54" fmla="*/ 506 w 557"/>
                  <a:gd name="T55" fmla="*/ 1215 h 1316"/>
                  <a:gd name="T56" fmla="*/ 506 w 557"/>
                  <a:gd name="T57" fmla="*/ 1215 h 1316"/>
                  <a:gd name="T58" fmla="*/ 557 w 557"/>
                  <a:gd name="T59" fmla="*/ 1114 h 1316"/>
                  <a:gd name="T60" fmla="*/ 557 w 557"/>
                  <a:gd name="T61" fmla="*/ 1063 h 1316"/>
                  <a:gd name="T62" fmla="*/ 456 w 557"/>
                  <a:gd name="T63" fmla="*/ 1012 h 1316"/>
                  <a:gd name="T64" fmla="*/ 456 w 557"/>
                  <a:gd name="T65" fmla="*/ 1012 h 1316"/>
                  <a:gd name="T66" fmla="*/ 355 w 557"/>
                  <a:gd name="T67" fmla="*/ 1012 h 1316"/>
                  <a:gd name="T68" fmla="*/ 253 w 557"/>
                  <a:gd name="T69" fmla="*/ 1012 h 1316"/>
                  <a:gd name="T70" fmla="*/ 202 w 557"/>
                  <a:gd name="T71" fmla="*/ 1012 h 1316"/>
                  <a:gd name="T72" fmla="*/ 202 w 557"/>
                  <a:gd name="T73" fmla="*/ 1012 h 1316"/>
                  <a:gd name="T74" fmla="*/ 51 w 557"/>
                  <a:gd name="T75" fmla="*/ 962 h 1316"/>
                  <a:gd name="T76" fmla="*/ 51 w 557"/>
                  <a:gd name="T77" fmla="*/ 760 h 1316"/>
                  <a:gd name="T78" fmla="*/ 51 w 557"/>
                  <a:gd name="T79" fmla="*/ 506 h 1316"/>
                  <a:gd name="T80" fmla="*/ 51 w 557"/>
                  <a:gd name="T81" fmla="*/ 506 h 1316"/>
                  <a:gd name="T82" fmla="*/ 51 w 557"/>
                  <a:gd name="T83" fmla="*/ 456 h 1316"/>
                  <a:gd name="T84" fmla="*/ 101 w 557"/>
                  <a:gd name="T85" fmla="*/ 304 h 1316"/>
                  <a:gd name="T86" fmla="*/ 152 w 557"/>
                  <a:gd name="T87" fmla="*/ 202 h 1316"/>
                  <a:gd name="T88" fmla="*/ 152 w 557"/>
                  <a:gd name="T89" fmla="*/ 202 h 1316"/>
                  <a:gd name="T90" fmla="*/ 152 w 557"/>
                  <a:gd name="T91" fmla="*/ 101 h 1316"/>
                  <a:gd name="T92" fmla="*/ 202 w 557"/>
                  <a:gd name="T93" fmla="*/ 51 h 1316"/>
                  <a:gd name="T94" fmla="*/ 202 w 557"/>
                  <a:gd name="T95" fmla="*/ 0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7" h="1316">
                    <a:moveTo>
                      <a:pt x="202" y="0"/>
                    </a:moveTo>
                    <a:lnTo>
                      <a:pt x="152" y="51"/>
                    </a:lnTo>
                    <a:lnTo>
                      <a:pt x="101" y="152"/>
                    </a:lnTo>
                    <a:lnTo>
                      <a:pt x="51" y="304"/>
                    </a:lnTo>
                    <a:lnTo>
                      <a:pt x="51" y="304"/>
                    </a:lnTo>
                    <a:lnTo>
                      <a:pt x="0" y="607"/>
                    </a:lnTo>
                    <a:lnTo>
                      <a:pt x="0" y="861"/>
                    </a:lnTo>
                    <a:lnTo>
                      <a:pt x="51" y="962"/>
                    </a:lnTo>
                    <a:lnTo>
                      <a:pt x="51" y="962"/>
                    </a:lnTo>
                    <a:lnTo>
                      <a:pt x="51" y="1012"/>
                    </a:lnTo>
                    <a:lnTo>
                      <a:pt x="101" y="1063"/>
                    </a:lnTo>
                    <a:lnTo>
                      <a:pt x="152" y="1114"/>
                    </a:lnTo>
                    <a:lnTo>
                      <a:pt x="152" y="1114"/>
                    </a:lnTo>
                    <a:lnTo>
                      <a:pt x="152" y="1165"/>
                    </a:lnTo>
                    <a:lnTo>
                      <a:pt x="152" y="1165"/>
                    </a:lnTo>
                    <a:lnTo>
                      <a:pt x="152" y="1165"/>
                    </a:lnTo>
                    <a:lnTo>
                      <a:pt x="152" y="1165"/>
                    </a:lnTo>
                    <a:lnTo>
                      <a:pt x="202" y="1165"/>
                    </a:lnTo>
                    <a:lnTo>
                      <a:pt x="253" y="1165"/>
                    </a:lnTo>
                    <a:lnTo>
                      <a:pt x="303" y="1215"/>
                    </a:lnTo>
                    <a:lnTo>
                      <a:pt x="303" y="1215"/>
                    </a:lnTo>
                    <a:lnTo>
                      <a:pt x="303" y="1316"/>
                    </a:lnTo>
                    <a:lnTo>
                      <a:pt x="405" y="1316"/>
                    </a:lnTo>
                    <a:lnTo>
                      <a:pt x="456" y="1266"/>
                    </a:lnTo>
                    <a:lnTo>
                      <a:pt x="456" y="1266"/>
                    </a:lnTo>
                    <a:lnTo>
                      <a:pt x="456" y="1266"/>
                    </a:lnTo>
                    <a:lnTo>
                      <a:pt x="506" y="1266"/>
                    </a:lnTo>
                    <a:lnTo>
                      <a:pt x="506" y="1215"/>
                    </a:lnTo>
                    <a:lnTo>
                      <a:pt x="506" y="1215"/>
                    </a:lnTo>
                    <a:lnTo>
                      <a:pt x="557" y="1114"/>
                    </a:lnTo>
                    <a:lnTo>
                      <a:pt x="557" y="1063"/>
                    </a:lnTo>
                    <a:lnTo>
                      <a:pt x="456" y="1012"/>
                    </a:lnTo>
                    <a:lnTo>
                      <a:pt x="456" y="1012"/>
                    </a:lnTo>
                    <a:lnTo>
                      <a:pt x="355" y="1012"/>
                    </a:lnTo>
                    <a:lnTo>
                      <a:pt x="253" y="1012"/>
                    </a:lnTo>
                    <a:lnTo>
                      <a:pt x="202" y="1012"/>
                    </a:lnTo>
                    <a:lnTo>
                      <a:pt x="202" y="1012"/>
                    </a:lnTo>
                    <a:lnTo>
                      <a:pt x="51" y="962"/>
                    </a:lnTo>
                    <a:lnTo>
                      <a:pt x="51" y="760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51" y="456"/>
                    </a:lnTo>
                    <a:lnTo>
                      <a:pt x="101" y="304"/>
                    </a:lnTo>
                    <a:lnTo>
                      <a:pt x="152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Freeform 130"/>
              <p:cNvSpPr>
                <a:spLocks/>
              </p:cNvSpPr>
              <p:nvPr/>
            </p:nvSpPr>
            <p:spPr bwMode="auto">
              <a:xfrm>
                <a:off x="4905" y="1379"/>
                <a:ext cx="31" cy="31"/>
              </a:xfrm>
              <a:custGeom>
                <a:avLst/>
                <a:gdLst>
                  <a:gd name="T0" fmla="*/ 50 w 252"/>
                  <a:gd name="T1" fmla="*/ 101 h 254"/>
                  <a:gd name="T2" fmla="*/ 50 w 252"/>
                  <a:gd name="T3" fmla="*/ 101 h 254"/>
                  <a:gd name="T4" fmla="*/ 0 w 252"/>
                  <a:gd name="T5" fmla="*/ 153 h 254"/>
                  <a:gd name="T6" fmla="*/ 0 w 252"/>
                  <a:gd name="T7" fmla="*/ 153 h 254"/>
                  <a:gd name="T8" fmla="*/ 0 w 252"/>
                  <a:gd name="T9" fmla="*/ 153 h 254"/>
                  <a:gd name="T10" fmla="*/ 0 w 252"/>
                  <a:gd name="T11" fmla="*/ 203 h 254"/>
                  <a:gd name="T12" fmla="*/ 50 w 252"/>
                  <a:gd name="T13" fmla="*/ 254 h 254"/>
                  <a:gd name="T14" fmla="*/ 101 w 252"/>
                  <a:gd name="T15" fmla="*/ 203 h 254"/>
                  <a:gd name="T16" fmla="*/ 101 w 252"/>
                  <a:gd name="T17" fmla="*/ 203 h 254"/>
                  <a:gd name="T18" fmla="*/ 151 w 252"/>
                  <a:gd name="T19" fmla="*/ 153 h 254"/>
                  <a:gd name="T20" fmla="*/ 202 w 252"/>
                  <a:gd name="T21" fmla="*/ 51 h 254"/>
                  <a:gd name="T22" fmla="*/ 252 w 252"/>
                  <a:gd name="T23" fmla="*/ 0 h 254"/>
                  <a:gd name="T24" fmla="*/ 252 w 252"/>
                  <a:gd name="T25" fmla="*/ 0 h 254"/>
                  <a:gd name="T26" fmla="*/ 50 w 252"/>
                  <a:gd name="T27" fmla="*/ 101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2" h="254">
                    <a:moveTo>
                      <a:pt x="50" y="101"/>
                    </a:moveTo>
                    <a:lnTo>
                      <a:pt x="50" y="101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203"/>
                    </a:lnTo>
                    <a:lnTo>
                      <a:pt x="50" y="254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151" y="153"/>
                    </a:lnTo>
                    <a:lnTo>
                      <a:pt x="202" y="51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50" y="101"/>
                    </a:lnTo>
                    <a:close/>
                  </a:path>
                </a:pathLst>
              </a:custGeom>
              <a:solidFill>
                <a:srgbClr val="DB7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Freeform 131"/>
              <p:cNvSpPr>
                <a:spLocks/>
              </p:cNvSpPr>
              <p:nvPr/>
            </p:nvSpPr>
            <p:spPr bwMode="auto">
              <a:xfrm>
                <a:off x="4892" y="1379"/>
                <a:ext cx="44" cy="12"/>
              </a:xfrm>
              <a:custGeom>
                <a:avLst/>
                <a:gdLst>
                  <a:gd name="T0" fmla="*/ 0 w 354"/>
                  <a:gd name="T1" fmla="*/ 51 h 101"/>
                  <a:gd name="T2" fmla="*/ 0 w 354"/>
                  <a:gd name="T3" fmla="*/ 51 h 101"/>
                  <a:gd name="T4" fmla="*/ 0 w 354"/>
                  <a:gd name="T5" fmla="*/ 101 h 101"/>
                  <a:gd name="T6" fmla="*/ 102 w 354"/>
                  <a:gd name="T7" fmla="*/ 101 h 101"/>
                  <a:gd name="T8" fmla="*/ 102 w 354"/>
                  <a:gd name="T9" fmla="*/ 101 h 101"/>
                  <a:gd name="T10" fmla="*/ 203 w 354"/>
                  <a:gd name="T11" fmla="*/ 101 h 101"/>
                  <a:gd name="T12" fmla="*/ 304 w 354"/>
                  <a:gd name="T13" fmla="*/ 51 h 101"/>
                  <a:gd name="T14" fmla="*/ 354 w 354"/>
                  <a:gd name="T15" fmla="*/ 0 h 101"/>
                  <a:gd name="T16" fmla="*/ 354 w 354"/>
                  <a:gd name="T17" fmla="*/ 0 h 101"/>
                  <a:gd name="T18" fmla="*/ 304 w 354"/>
                  <a:gd name="T19" fmla="*/ 51 h 101"/>
                  <a:gd name="T20" fmla="*/ 203 w 354"/>
                  <a:gd name="T21" fmla="*/ 51 h 101"/>
                  <a:gd name="T22" fmla="*/ 102 w 354"/>
                  <a:gd name="T23" fmla="*/ 51 h 101"/>
                  <a:gd name="T24" fmla="*/ 102 w 354"/>
                  <a:gd name="T25" fmla="*/ 51 h 101"/>
                  <a:gd name="T26" fmla="*/ 50 w 354"/>
                  <a:gd name="T27" fmla="*/ 51 h 101"/>
                  <a:gd name="T28" fmla="*/ 50 w 354"/>
                  <a:gd name="T29" fmla="*/ 51 h 101"/>
                  <a:gd name="T30" fmla="*/ 50 w 354"/>
                  <a:gd name="T31" fmla="*/ 51 h 101"/>
                  <a:gd name="T32" fmla="*/ 50 w 354"/>
                  <a:gd name="T33" fmla="*/ 51 h 101"/>
                  <a:gd name="T34" fmla="*/ 0 w 354"/>
                  <a:gd name="T35" fmla="*/ 51 h 101"/>
                  <a:gd name="T36" fmla="*/ 0 w 354"/>
                  <a:gd name="T37" fmla="*/ 51 h 101"/>
                  <a:gd name="T38" fmla="*/ 0 w 354"/>
                  <a:gd name="T39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101">
                    <a:moveTo>
                      <a:pt x="0" y="5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203" y="101"/>
                    </a:lnTo>
                    <a:lnTo>
                      <a:pt x="304" y="5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04" y="51"/>
                    </a:lnTo>
                    <a:lnTo>
                      <a:pt x="203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AD47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Freeform 132"/>
              <p:cNvSpPr>
                <a:spLocks/>
              </p:cNvSpPr>
              <p:nvPr/>
            </p:nvSpPr>
            <p:spPr bwMode="auto">
              <a:xfrm>
                <a:off x="4873" y="1360"/>
                <a:ext cx="25" cy="6"/>
              </a:xfrm>
              <a:custGeom>
                <a:avLst/>
                <a:gdLst>
                  <a:gd name="T0" fmla="*/ 0 w 202"/>
                  <a:gd name="T1" fmla="*/ 0 h 50"/>
                  <a:gd name="T2" fmla="*/ 0 w 202"/>
                  <a:gd name="T3" fmla="*/ 0 h 50"/>
                  <a:gd name="T4" fmla="*/ 0 w 202"/>
                  <a:gd name="T5" fmla="*/ 0 h 50"/>
                  <a:gd name="T6" fmla="*/ 51 w 202"/>
                  <a:gd name="T7" fmla="*/ 0 h 50"/>
                  <a:gd name="T8" fmla="*/ 51 w 202"/>
                  <a:gd name="T9" fmla="*/ 0 h 50"/>
                  <a:gd name="T10" fmla="*/ 51 w 202"/>
                  <a:gd name="T11" fmla="*/ 0 h 50"/>
                  <a:gd name="T12" fmla="*/ 101 w 202"/>
                  <a:gd name="T13" fmla="*/ 0 h 50"/>
                  <a:gd name="T14" fmla="*/ 152 w 202"/>
                  <a:gd name="T15" fmla="*/ 0 h 50"/>
                  <a:gd name="T16" fmla="*/ 152 w 202"/>
                  <a:gd name="T17" fmla="*/ 0 h 50"/>
                  <a:gd name="T18" fmla="*/ 152 w 202"/>
                  <a:gd name="T19" fmla="*/ 0 h 50"/>
                  <a:gd name="T20" fmla="*/ 202 w 202"/>
                  <a:gd name="T21" fmla="*/ 0 h 50"/>
                  <a:gd name="T22" fmla="*/ 202 w 202"/>
                  <a:gd name="T23" fmla="*/ 0 h 50"/>
                  <a:gd name="T24" fmla="*/ 202 w 202"/>
                  <a:gd name="T25" fmla="*/ 0 h 50"/>
                  <a:gd name="T26" fmla="*/ 202 w 202"/>
                  <a:gd name="T27" fmla="*/ 0 h 50"/>
                  <a:gd name="T28" fmla="*/ 152 w 202"/>
                  <a:gd name="T29" fmla="*/ 0 h 50"/>
                  <a:gd name="T30" fmla="*/ 152 w 202"/>
                  <a:gd name="T31" fmla="*/ 0 h 50"/>
                  <a:gd name="T32" fmla="*/ 152 w 202"/>
                  <a:gd name="T33" fmla="*/ 0 h 50"/>
                  <a:gd name="T34" fmla="*/ 101 w 202"/>
                  <a:gd name="T35" fmla="*/ 0 h 50"/>
                  <a:gd name="T36" fmla="*/ 51 w 202"/>
                  <a:gd name="T37" fmla="*/ 0 h 50"/>
                  <a:gd name="T38" fmla="*/ 51 w 202"/>
                  <a:gd name="T39" fmla="*/ 0 h 50"/>
                  <a:gd name="T40" fmla="*/ 51 w 202"/>
                  <a:gd name="T41" fmla="*/ 0 h 50"/>
                  <a:gd name="T42" fmla="*/ 51 w 202"/>
                  <a:gd name="T43" fmla="*/ 50 h 50"/>
                  <a:gd name="T44" fmla="*/ 0 w 202"/>
                  <a:gd name="T45" fmla="*/ 50 h 50"/>
                  <a:gd name="T46" fmla="*/ 0 w 202"/>
                  <a:gd name="T4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2" h="5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4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" name="Freeform 133"/>
              <p:cNvSpPr>
                <a:spLocks/>
              </p:cNvSpPr>
              <p:nvPr/>
            </p:nvSpPr>
            <p:spPr bwMode="auto">
              <a:xfrm>
                <a:off x="4880" y="1277"/>
                <a:ext cx="50" cy="38"/>
              </a:xfrm>
              <a:custGeom>
                <a:avLst/>
                <a:gdLst>
                  <a:gd name="T0" fmla="*/ 101 w 405"/>
                  <a:gd name="T1" fmla="*/ 153 h 304"/>
                  <a:gd name="T2" fmla="*/ 50 w 405"/>
                  <a:gd name="T3" fmla="*/ 153 h 304"/>
                  <a:gd name="T4" fmla="*/ 50 w 405"/>
                  <a:gd name="T5" fmla="*/ 102 h 304"/>
                  <a:gd name="T6" fmla="*/ 0 w 405"/>
                  <a:gd name="T7" fmla="*/ 51 h 304"/>
                  <a:gd name="T8" fmla="*/ 0 w 405"/>
                  <a:gd name="T9" fmla="*/ 51 h 304"/>
                  <a:gd name="T10" fmla="*/ 0 w 405"/>
                  <a:gd name="T11" fmla="*/ 51 h 304"/>
                  <a:gd name="T12" fmla="*/ 50 w 405"/>
                  <a:gd name="T13" fmla="*/ 0 h 304"/>
                  <a:gd name="T14" fmla="*/ 101 w 405"/>
                  <a:gd name="T15" fmla="*/ 0 h 304"/>
                  <a:gd name="T16" fmla="*/ 101 w 405"/>
                  <a:gd name="T17" fmla="*/ 0 h 304"/>
                  <a:gd name="T18" fmla="*/ 203 w 405"/>
                  <a:gd name="T19" fmla="*/ 0 h 304"/>
                  <a:gd name="T20" fmla="*/ 304 w 405"/>
                  <a:gd name="T21" fmla="*/ 0 h 304"/>
                  <a:gd name="T22" fmla="*/ 354 w 405"/>
                  <a:gd name="T23" fmla="*/ 0 h 304"/>
                  <a:gd name="T24" fmla="*/ 354 w 405"/>
                  <a:gd name="T25" fmla="*/ 0 h 304"/>
                  <a:gd name="T26" fmla="*/ 405 w 405"/>
                  <a:gd name="T27" fmla="*/ 51 h 304"/>
                  <a:gd name="T28" fmla="*/ 405 w 405"/>
                  <a:gd name="T29" fmla="*/ 102 h 304"/>
                  <a:gd name="T30" fmla="*/ 405 w 405"/>
                  <a:gd name="T31" fmla="*/ 102 h 304"/>
                  <a:gd name="T32" fmla="*/ 405 w 405"/>
                  <a:gd name="T33" fmla="*/ 102 h 304"/>
                  <a:gd name="T34" fmla="*/ 405 w 405"/>
                  <a:gd name="T35" fmla="*/ 153 h 304"/>
                  <a:gd name="T36" fmla="*/ 354 w 405"/>
                  <a:gd name="T37" fmla="*/ 203 h 304"/>
                  <a:gd name="T38" fmla="*/ 304 w 405"/>
                  <a:gd name="T39" fmla="*/ 203 h 304"/>
                  <a:gd name="T40" fmla="*/ 304 w 405"/>
                  <a:gd name="T41" fmla="*/ 203 h 304"/>
                  <a:gd name="T42" fmla="*/ 203 w 405"/>
                  <a:gd name="T43" fmla="*/ 254 h 304"/>
                  <a:gd name="T44" fmla="*/ 151 w 405"/>
                  <a:gd name="T45" fmla="*/ 304 h 304"/>
                  <a:gd name="T46" fmla="*/ 101 w 405"/>
                  <a:gd name="T47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304">
                    <a:moveTo>
                      <a:pt x="101" y="153"/>
                    </a:moveTo>
                    <a:lnTo>
                      <a:pt x="50" y="153"/>
                    </a:lnTo>
                    <a:lnTo>
                      <a:pt x="5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203" y="0"/>
                    </a:lnTo>
                    <a:lnTo>
                      <a:pt x="3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405" y="51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153"/>
                    </a:lnTo>
                    <a:lnTo>
                      <a:pt x="354" y="203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203" y="254"/>
                    </a:lnTo>
                    <a:lnTo>
                      <a:pt x="151" y="304"/>
                    </a:lnTo>
                    <a:lnTo>
                      <a:pt x="101" y="15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Freeform 134"/>
              <p:cNvSpPr>
                <a:spLocks/>
              </p:cNvSpPr>
              <p:nvPr/>
            </p:nvSpPr>
            <p:spPr bwMode="auto">
              <a:xfrm>
                <a:off x="4886" y="1277"/>
                <a:ext cx="44" cy="32"/>
              </a:xfrm>
              <a:custGeom>
                <a:avLst/>
                <a:gdLst>
                  <a:gd name="T0" fmla="*/ 51 w 355"/>
                  <a:gd name="T1" fmla="*/ 0 h 254"/>
                  <a:gd name="T2" fmla="*/ 153 w 355"/>
                  <a:gd name="T3" fmla="*/ 0 h 254"/>
                  <a:gd name="T4" fmla="*/ 254 w 355"/>
                  <a:gd name="T5" fmla="*/ 0 h 254"/>
                  <a:gd name="T6" fmla="*/ 304 w 355"/>
                  <a:gd name="T7" fmla="*/ 0 h 254"/>
                  <a:gd name="T8" fmla="*/ 304 w 355"/>
                  <a:gd name="T9" fmla="*/ 0 h 254"/>
                  <a:gd name="T10" fmla="*/ 355 w 355"/>
                  <a:gd name="T11" fmla="*/ 51 h 254"/>
                  <a:gd name="T12" fmla="*/ 355 w 355"/>
                  <a:gd name="T13" fmla="*/ 102 h 254"/>
                  <a:gd name="T14" fmla="*/ 355 w 355"/>
                  <a:gd name="T15" fmla="*/ 102 h 254"/>
                  <a:gd name="T16" fmla="*/ 355 w 355"/>
                  <a:gd name="T17" fmla="*/ 102 h 254"/>
                  <a:gd name="T18" fmla="*/ 304 w 355"/>
                  <a:gd name="T19" fmla="*/ 153 h 254"/>
                  <a:gd name="T20" fmla="*/ 304 w 355"/>
                  <a:gd name="T21" fmla="*/ 203 h 254"/>
                  <a:gd name="T22" fmla="*/ 254 w 355"/>
                  <a:gd name="T23" fmla="*/ 203 h 254"/>
                  <a:gd name="T24" fmla="*/ 254 w 355"/>
                  <a:gd name="T25" fmla="*/ 203 h 254"/>
                  <a:gd name="T26" fmla="*/ 153 w 355"/>
                  <a:gd name="T27" fmla="*/ 254 h 254"/>
                  <a:gd name="T28" fmla="*/ 101 w 355"/>
                  <a:gd name="T29" fmla="*/ 254 h 254"/>
                  <a:gd name="T30" fmla="*/ 51 w 355"/>
                  <a:gd name="T31" fmla="*/ 153 h 254"/>
                  <a:gd name="T32" fmla="*/ 51 w 355"/>
                  <a:gd name="T33" fmla="*/ 153 h 254"/>
                  <a:gd name="T34" fmla="*/ 51 w 355"/>
                  <a:gd name="T35" fmla="*/ 153 h 254"/>
                  <a:gd name="T36" fmla="*/ 0 w 355"/>
                  <a:gd name="T37" fmla="*/ 102 h 254"/>
                  <a:gd name="T38" fmla="*/ 0 w 355"/>
                  <a:gd name="T39" fmla="*/ 51 h 254"/>
                  <a:gd name="T40" fmla="*/ 0 w 355"/>
                  <a:gd name="T41" fmla="*/ 51 h 254"/>
                  <a:gd name="T42" fmla="*/ 0 w 355"/>
                  <a:gd name="T43" fmla="*/ 51 h 254"/>
                  <a:gd name="T44" fmla="*/ 0 w 355"/>
                  <a:gd name="T45" fmla="*/ 0 h 254"/>
                  <a:gd name="T46" fmla="*/ 51 w 355"/>
                  <a:gd name="T47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5" h="254">
                    <a:moveTo>
                      <a:pt x="51" y="0"/>
                    </a:moveTo>
                    <a:lnTo>
                      <a:pt x="15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55" y="51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04" y="153"/>
                    </a:lnTo>
                    <a:lnTo>
                      <a:pt x="304" y="203"/>
                    </a:lnTo>
                    <a:lnTo>
                      <a:pt x="254" y="203"/>
                    </a:lnTo>
                    <a:lnTo>
                      <a:pt x="254" y="203"/>
                    </a:lnTo>
                    <a:lnTo>
                      <a:pt x="153" y="254"/>
                    </a:lnTo>
                    <a:lnTo>
                      <a:pt x="101" y="254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D48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Freeform 135"/>
              <p:cNvSpPr>
                <a:spLocks/>
              </p:cNvSpPr>
              <p:nvPr/>
            </p:nvSpPr>
            <p:spPr bwMode="auto">
              <a:xfrm>
                <a:off x="4886" y="1277"/>
                <a:ext cx="44" cy="32"/>
              </a:xfrm>
              <a:custGeom>
                <a:avLst/>
                <a:gdLst>
                  <a:gd name="T0" fmla="*/ 101 w 355"/>
                  <a:gd name="T1" fmla="*/ 0 h 254"/>
                  <a:gd name="T2" fmla="*/ 153 w 355"/>
                  <a:gd name="T3" fmla="*/ 0 h 254"/>
                  <a:gd name="T4" fmla="*/ 254 w 355"/>
                  <a:gd name="T5" fmla="*/ 0 h 254"/>
                  <a:gd name="T6" fmla="*/ 304 w 355"/>
                  <a:gd name="T7" fmla="*/ 0 h 254"/>
                  <a:gd name="T8" fmla="*/ 304 w 355"/>
                  <a:gd name="T9" fmla="*/ 0 h 254"/>
                  <a:gd name="T10" fmla="*/ 304 w 355"/>
                  <a:gd name="T11" fmla="*/ 51 h 254"/>
                  <a:gd name="T12" fmla="*/ 355 w 355"/>
                  <a:gd name="T13" fmla="*/ 102 h 254"/>
                  <a:gd name="T14" fmla="*/ 355 w 355"/>
                  <a:gd name="T15" fmla="*/ 102 h 254"/>
                  <a:gd name="T16" fmla="*/ 355 w 355"/>
                  <a:gd name="T17" fmla="*/ 102 h 254"/>
                  <a:gd name="T18" fmla="*/ 304 w 355"/>
                  <a:gd name="T19" fmla="*/ 153 h 254"/>
                  <a:gd name="T20" fmla="*/ 254 w 355"/>
                  <a:gd name="T21" fmla="*/ 203 h 254"/>
                  <a:gd name="T22" fmla="*/ 203 w 355"/>
                  <a:gd name="T23" fmla="*/ 203 h 254"/>
                  <a:gd name="T24" fmla="*/ 203 w 355"/>
                  <a:gd name="T25" fmla="*/ 203 h 254"/>
                  <a:gd name="T26" fmla="*/ 153 w 355"/>
                  <a:gd name="T27" fmla="*/ 254 h 254"/>
                  <a:gd name="T28" fmla="*/ 101 w 355"/>
                  <a:gd name="T29" fmla="*/ 254 h 254"/>
                  <a:gd name="T30" fmla="*/ 51 w 355"/>
                  <a:gd name="T31" fmla="*/ 153 h 254"/>
                  <a:gd name="T32" fmla="*/ 51 w 355"/>
                  <a:gd name="T33" fmla="*/ 153 h 254"/>
                  <a:gd name="T34" fmla="*/ 51 w 355"/>
                  <a:gd name="T35" fmla="*/ 153 h 254"/>
                  <a:gd name="T36" fmla="*/ 0 w 355"/>
                  <a:gd name="T37" fmla="*/ 102 h 254"/>
                  <a:gd name="T38" fmla="*/ 0 w 355"/>
                  <a:gd name="T39" fmla="*/ 51 h 254"/>
                  <a:gd name="T40" fmla="*/ 0 w 355"/>
                  <a:gd name="T41" fmla="*/ 51 h 254"/>
                  <a:gd name="T42" fmla="*/ 0 w 355"/>
                  <a:gd name="T43" fmla="*/ 51 h 254"/>
                  <a:gd name="T44" fmla="*/ 51 w 355"/>
                  <a:gd name="T45" fmla="*/ 51 h 254"/>
                  <a:gd name="T46" fmla="*/ 101 w 355"/>
                  <a:gd name="T47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5" h="254">
                    <a:moveTo>
                      <a:pt x="101" y="0"/>
                    </a:moveTo>
                    <a:lnTo>
                      <a:pt x="15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04" y="51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04" y="153"/>
                    </a:lnTo>
                    <a:lnTo>
                      <a:pt x="254" y="203"/>
                    </a:lnTo>
                    <a:lnTo>
                      <a:pt x="203" y="203"/>
                    </a:lnTo>
                    <a:lnTo>
                      <a:pt x="203" y="203"/>
                    </a:lnTo>
                    <a:lnTo>
                      <a:pt x="153" y="254"/>
                    </a:lnTo>
                    <a:lnTo>
                      <a:pt x="101" y="254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CD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Freeform 136"/>
              <p:cNvSpPr>
                <a:spLocks/>
              </p:cNvSpPr>
              <p:nvPr/>
            </p:nvSpPr>
            <p:spPr bwMode="auto">
              <a:xfrm>
                <a:off x="4892" y="1277"/>
                <a:ext cx="38" cy="32"/>
              </a:xfrm>
              <a:custGeom>
                <a:avLst/>
                <a:gdLst>
                  <a:gd name="T0" fmla="*/ 50 w 304"/>
                  <a:gd name="T1" fmla="*/ 0 h 254"/>
                  <a:gd name="T2" fmla="*/ 102 w 304"/>
                  <a:gd name="T3" fmla="*/ 0 h 254"/>
                  <a:gd name="T4" fmla="*/ 152 w 304"/>
                  <a:gd name="T5" fmla="*/ 0 h 254"/>
                  <a:gd name="T6" fmla="*/ 253 w 304"/>
                  <a:gd name="T7" fmla="*/ 0 h 254"/>
                  <a:gd name="T8" fmla="*/ 253 w 304"/>
                  <a:gd name="T9" fmla="*/ 0 h 254"/>
                  <a:gd name="T10" fmla="*/ 253 w 304"/>
                  <a:gd name="T11" fmla="*/ 51 h 254"/>
                  <a:gd name="T12" fmla="*/ 304 w 304"/>
                  <a:gd name="T13" fmla="*/ 51 h 254"/>
                  <a:gd name="T14" fmla="*/ 304 w 304"/>
                  <a:gd name="T15" fmla="*/ 102 h 254"/>
                  <a:gd name="T16" fmla="*/ 304 w 304"/>
                  <a:gd name="T17" fmla="*/ 102 h 254"/>
                  <a:gd name="T18" fmla="*/ 253 w 304"/>
                  <a:gd name="T19" fmla="*/ 153 h 254"/>
                  <a:gd name="T20" fmla="*/ 203 w 304"/>
                  <a:gd name="T21" fmla="*/ 203 h 254"/>
                  <a:gd name="T22" fmla="*/ 152 w 304"/>
                  <a:gd name="T23" fmla="*/ 203 h 254"/>
                  <a:gd name="T24" fmla="*/ 152 w 304"/>
                  <a:gd name="T25" fmla="*/ 203 h 254"/>
                  <a:gd name="T26" fmla="*/ 102 w 304"/>
                  <a:gd name="T27" fmla="*/ 254 h 254"/>
                  <a:gd name="T28" fmla="*/ 50 w 304"/>
                  <a:gd name="T29" fmla="*/ 203 h 254"/>
                  <a:gd name="T30" fmla="*/ 0 w 304"/>
                  <a:gd name="T31" fmla="*/ 102 h 254"/>
                  <a:gd name="T32" fmla="*/ 0 w 304"/>
                  <a:gd name="T33" fmla="*/ 102 h 254"/>
                  <a:gd name="T34" fmla="*/ 0 w 304"/>
                  <a:gd name="T35" fmla="*/ 102 h 254"/>
                  <a:gd name="T36" fmla="*/ 0 w 304"/>
                  <a:gd name="T37" fmla="*/ 102 h 254"/>
                  <a:gd name="T38" fmla="*/ 0 w 304"/>
                  <a:gd name="T39" fmla="*/ 51 h 254"/>
                  <a:gd name="T40" fmla="*/ 0 w 304"/>
                  <a:gd name="T41" fmla="*/ 51 h 254"/>
                  <a:gd name="T42" fmla="*/ 0 w 304"/>
                  <a:gd name="T43" fmla="*/ 51 h 254"/>
                  <a:gd name="T44" fmla="*/ 0 w 304"/>
                  <a:gd name="T45" fmla="*/ 51 h 254"/>
                  <a:gd name="T46" fmla="*/ 50 w 304"/>
                  <a:gd name="T47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4" h="254">
                    <a:moveTo>
                      <a:pt x="50" y="0"/>
                    </a:moveTo>
                    <a:lnTo>
                      <a:pt x="102" y="0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51"/>
                    </a:lnTo>
                    <a:lnTo>
                      <a:pt x="304" y="51"/>
                    </a:lnTo>
                    <a:lnTo>
                      <a:pt x="304" y="102"/>
                    </a:lnTo>
                    <a:lnTo>
                      <a:pt x="304" y="102"/>
                    </a:lnTo>
                    <a:lnTo>
                      <a:pt x="253" y="153"/>
                    </a:lnTo>
                    <a:lnTo>
                      <a:pt x="203" y="203"/>
                    </a:lnTo>
                    <a:lnTo>
                      <a:pt x="152" y="203"/>
                    </a:lnTo>
                    <a:lnTo>
                      <a:pt x="152" y="203"/>
                    </a:lnTo>
                    <a:lnTo>
                      <a:pt x="102" y="254"/>
                    </a:lnTo>
                    <a:lnTo>
                      <a:pt x="50" y="20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C5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Freeform 137"/>
              <p:cNvSpPr>
                <a:spLocks/>
              </p:cNvSpPr>
              <p:nvPr/>
            </p:nvSpPr>
            <p:spPr bwMode="auto">
              <a:xfrm>
                <a:off x="4892" y="1277"/>
                <a:ext cx="32" cy="32"/>
              </a:xfrm>
              <a:custGeom>
                <a:avLst/>
                <a:gdLst>
                  <a:gd name="T0" fmla="*/ 50 w 253"/>
                  <a:gd name="T1" fmla="*/ 0 h 254"/>
                  <a:gd name="T2" fmla="*/ 102 w 253"/>
                  <a:gd name="T3" fmla="*/ 0 h 254"/>
                  <a:gd name="T4" fmla="*/ 152 w 253"/>
                  <a:gd name="T5" fmla="*/ 0 h 254"/>
                  <a:gd name="T6" fmla="*/ 203 w 253"/>
                  <a:gd name="T7" fmla="*/ 0 h 254"/>
                  <a:gd name="T8" fmla="*/ 203 w 253"/>
                  <a:gd name="T9" fmla="*/ 0 h 254"/>
                  <a:gd name="T10" fmla="*/ 253 w 253"/>
                  <a:gd name="T11" fmla="*/ 51 h 254"/>
                  <a:gd name="T12" fmla="*/ 253 w 253"/>
                  <a:gd name="T13" fmla="*/ 51 h 254"/>
                  <a:gd name="T14" fmla="*/ 253 w 253"/>
                  <a:gd name="T15" fmla="*/ 102 h 254"/>
                  <a:gd name="T16" fmla="*/ 253 w 253"/>
                  <a:gd name="T17" fmla="*/ 102 h 254"/>
                  <a:gd name="T18" fmla="*/ 203 w 253"/>
                  <a:gd name="T19" fmla="*/ 153 h 254"/>
                  <a:gd name="T20" fmla="*/ 203 w 253"/>
                  <a:gd name="T21" fmla="*/ 203 h 254"/>
                  <a:gd name="T22" fmla="*/ 152 w 253"/>
                  <a:gd name="T23" fmla="*/ 203 h 254"/>
                  <a:gd name="T24" fmla="*/ 152 w 253"/>
                  <a:gd name="T25" fmla="*/ 203 h 254"/>
                  <a:gd name="T26" fmla="*/ 102 w 253"/>
                  <a:gd name="T27" fmla="*/ 254 h 254"/>
                  <a:gd name="T28" fmla="*/ 50 w 253"/>
                  <a:gd name="T29" fmla="*/ 203 h 254"/>
                  <a:gd name="T30" fmla="*/ 50 w 253"/>
                  <a:gd name="T31" fmla="*/ 102 h 254"/>
                  <a:gd name="T32" fmla="*/ 50 w 253"/>
                  <a:gd name="T33" fmla="*/ 102 h 254"/>
                  <a:gd name="T34" fmla="*/ 50 w 253"/>
                  <a:gd name="T35" fmla="*/ 102 h 254"/>
                  <a:gd name="T36" fmla="*/ 0 w 253"/>
                  <a:gd name="T37" fmla="*/ 102 h 254"/>
                  <a:gd name="T38" fmla="*/ 50 w 253"/>
                  <a:gd name="T39" fmla="*/ 51 h 254"/>
                  <a:gd name="T40" fmla="*/ 50 w 253"/>
                  <a:gd name="T41" fmla="*/ 51 h 254"/>
                  <a:gd name="T42" fmla="*/ 0 w 253"/>
                  <a:gd name="T43" fmla="*/ 51 h 254"/>
                  <a:gd name="T44" fmla="*/ 0 w 253"/>
                  <a:gd name="T45" fmla="*/ 51 h 254"/>
                  <a:gd name="T46" fmla="*/ 50 w 253"/>
                  <a:gd name="T47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3" h="254">
                    <a:moveTo>
                      <a:pt x="50" y="0"/>
                    </a:moveTo>
                    <a:lnTo>
                      <a:pt x="10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53" y="102"/>
                    </a:lnTo>
                    <a:lnTo>
                      <a:pt x="253" y="102"/>
                    </a:lnTo>
                    <a:lnTo>
                      <a:pt x="203" y="153"/>
                    </a:lnTo>
                    <a:lnTo>
                      <a:pt x="203" y="203"/>
                    </a:lnTo>
                    <a:lnTo>
                      <a:pt x="152" y="203"/>
                    </a:lnTo>
                    <a:lnTo>
                      <a:pt x="152" y="203"/>
                    </a:lnTo>
                    <a:lnTo>
                      <a:pt x="102" y="254"/>
                    </a:lnTo>
                    <a:lnTo>
                      <a:pt x="50" y="203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0" y="102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BE6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Freeform 138"/>
              <p:cNvSpPr>
                <a:spLocks/>
              </p:cNvSpPr>
              <p:nvPr/>
            </p:nvSpPr>
            <p:spPr bwMode="auto">
              <a:xfrm>
                <a:off x="4898" y="1277"/>
                <a:ext cx="26" cy="26"/>
              </a:xfrm>
              <a:custGeom>
                <a:avLst/>
                <a:gdLst>
                  <a:gd name="T0" fmla="*/ 0 w 203"/>
                  <a:gd name="T1" fmla="*/ 102 h 203"/>
                  <a:gd name="T2" fmla="*/ 0 w 203"/>
                  <a:gd name="T3" fmla="*/ 102 h 203"/>
                  <a:gd name="T4" fmla="*/ 0 w 203"/>
                  <a:gd name="T5" fmla="*/ 102 h 203"/>
                  <a:gd name="T6" fmla="*/ 0 w 203"/>
                  <a:gd name="T7" fmla="*/ 51 h 203"/>
                  <a:gd name="T8" fmla="*/ 0 w 203"/>
                  <a:gd name="T9" fmla="*/ 51 h 203"/>
                  <a:gd name="T10" fmla="*/ 0 w 203"/>
                  <a:gd name="T11" fmla="*/ 51 h 203"/>
                  <a:gd name="T12" fmla="*/ 0 w 203"/>
                  <a:gd name="T13" fmla="*/ 51 h 203"/>
                  <a:gd name="T14" fmla="*/ 52 w 203"/>
                  <a:gd name="T15" fmla="*/ 0 h 203"/>
                  <a:gd name="T16" fmla="*/ 52 w 203"/>
                  <a:gd name="T17" fmla="*/ 0 h 203"/>
                  <a:gd name="T18" fmla="*/ 52 w 203"/>
                  <a:gd name="T19" fmla="*/ 0 h 203"/>
                  <a:gd name="T20" fmla="*/ 102 w 203"/>
                  <a:gd name="T21" fmla="*/ 0 h 203"/>
                  <a:gd name="T22" fmla="*/ 153 w 203"/>
                  <a:gd name="T23" fmla="*/ 0 h 203"/>
                  <a:gd name="T24" fmla="*/ 153 w 203"/>
                  <a:gd name="T25" fmla="*/ 0 h 203"/>
                  <a:gd name="T26" fmla="*/ 153 w 203"/>
                  <a:gd name="T27" fmla="*/ 51 h 203"/>
                  <a:gd name="T28" fmla="*/ 203 w 203"/>
                  <a:gd name="T29" fmla="*/ 51 h 203"/>
                  <a:gd name="T30" fmla="*/ 203 w 203"/>
                  <a:gd name="T31" fmla="*/ 102 h 203"/>
                  <a:gd name="T32" fmla="*/ 203 w 203"/>
                  <a:gd name="T33" fmla="*/ 102 h 203"/>
                  <a:gd name="T34" fmla="*/ 153 w 203"/>
                  <a:gd name="T35" fmla="*/ 153 h 203"/>
                  <a:gd name="T36" fmla="*/ 102 w 203"/>
                  <a:gd name="T37" fmla="*/ 203 h 203"/>
                  <a:gd name="T38" fmla="*/ 52 w 203"/>
                  <a:gd name="T39" fmla="*/ 203 h 203"/>
                  <a:gd name="T40" fmla="*/ 52 w 203"/>
                  <a:gd name="T41" fmla="*/ 203 h 203"/>
                  <a:gd name="T42" fmla="*/ 0 w 203"/>
                  <a:gd name="T43" fmla="*/ 203 h 203"/>
                  <a:gd name="T44" fmla="*/ 0 w 203"/>
                  <a:gd name="T45" fmla="*/ 203 h 203"/>
                  <a:gd name="T46" fmla="*/ 0 w 203"/>
                  <a:gd name="T47" fmla="*/ 1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203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102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51"/>
                    </a:lnTo>
                    <a:lnTo>
                      <a:pt x="203" y="51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53"/>
                    </a:lnTo>
                    <a:lnTo>
                      <a:pt x="102" y="203"/>
                    </a:lnTo>
                    <a:lnTo>
                      <a:pt x="52" y="203"/>
                    </a:lnTo>
                    <a:lnTo>
                      <a:pt x="52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75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Freeform 139"/>
              <p:cNvSpPr>
                <a:spLocks/>
              </p:cNvSpPr>
              <p:nvPr/>
            </p:nvSpPr>
            <p:spPr bwMode="auto">
              <a:xfrm>
                <a:off x="4917" y="1284"/>
                <a:ext cx="57" cy="63"/>
              </a:xfrm>
              <a:custGeom>
                <a:avLst/>
                <a:gdLst>
                  <a:gd name="T0" fmla="*/ 151 w 455"/>
                  <a:gd name="T1" fmla="*/ 507 h 507"/>
                  <a:gd name="T2" fmla="*/ 101 w 455"/>
                  <a:gd name="T3" fmla="*/ 507 h 507"/>
                  <a:gd name="T4" fmla="*/ 0 w 455"/>
                  <a:gd name="T5" fmla="*/ 455 h 507"/>
                  <a:gd name="T6" fmla="*/ 0 w 455"/>
                  <a:gd name="T7" fmla="*/ 354 h 507"/>
                  <a:gd name="T8" fmla="*/ 0 w 455"/>
                  <a:gd name="T9" fmla="*/ 354 h 507"/>
                  <a:gd name="T10" fmla="*/ 50 w 455"/>
                  <a:gd name="T11" fmla="*/ 203 h 507"/>
                  <a:gd name="T12" fmla="*/ 151 w 455"/>
                  <a:gd name="T13" fmla="*/ 102 h 507"/>
                  <a:gd name="T14" fmla="*/ 252 w 455"/>
                  <a:gd name="T15" fmla="*/ 0 h 507"/>
                  <a:gd name="T16" fmla="*/ 252 w 455"/>
                  <a:gd name="T17" fmla="*/ 0 h 507"/>
                  <a:gd name="T18" fmla="*/ 353 w 455"/>
                  <a:gd name="T19" fmla="*/ 0 h 507"/>
                  <a:gd name="T20" fmla="*/ 455 w 455"/>
                  <a:gd name="T21" fmla="*/ 0 h 507"/>
                  <a:gd name="T22" fmla="*/ 455 w 455"/>
                  <a:gd name="T23" fmla="*/ 102 h 507"/>
                  <a:gd name="T24" fmla="*/ 455 w 455"/>
                  <a:gd name="T25" fmla="*/ 102 h 507"/>
                  <a:gd name="T26" fmla="*/ 405 w 455"/>
                  <a:gd name="T27" fmla="*/ 253 h 507"/>
                  <a:gd name="T28" fmla="*/ 353 w 455"/>
                  <a:gd name="T29" fmla="*/ 354 h 507"/>
                  <a:gd name="T30" fmla="*/ 303 w 455"/>
                  <a:gd name="T31" fmla="*/ 455 h 507"/>
                  <a:gd name="T32" fmla="*/ 303 w 455"/>
                  <a:gd name="T33" fmla="*/ 455 h 507"/>
                  <a:gd name="T34" fmla="*/ 252 w 455"/>
                  <a:gd name="T35" fmla="*/ 507 h 507"/>
                  <a:gd name="T36" fmla="*/ 202 w 455"/>
                  <a:gd name="T37" fmla="*/ 507 h 507"/>
                  <a:gd name="T38" fmla="*/ 151 w 455"/>
                  <a:gd name="T3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5" h="507">
                    <a:moveTo>
                      <a:pt x="151" y="507"/>
                    </a:moveTo>
                    <a:lnTo>
                      <a:pt x="101" y="507"/>
                    </a:lnTo>
                    <a:lnTo>
                      <a:pt x="0" y="45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50" y="203"/>
                    </a:lnTo>
                    <a:lnTo>
                      <a:pt x="151" y="102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353" y="0"/>
                    </a:lnTo>
                    <a:lnTo>
                      <a:pt x="455" y="0"/>
                    </a:lnTo>
                    <a:lnTo>
                      <a:pt x="455" y="102"/>
                    </a:lnTo>
                    <a:lnTo>
                      <a:pt x="455" y="102"/>
                    </a:lnTo>
                    <a:lnTo>
                      <a:pt x="405" y="253"/>
                    </a:lnTo>
                    <a:lnTo>
                      <a:pt x="353" y="354"/>
                    </a:lnTo>
                    <a:lnTo>
                      <a:pt x="303" y="455"/>
                    </a:lnTo>
                    <a:lnTo>
                      <a:pt x="303" y="455"/>
                    </a:lnTo>
                    <a:lnTo>
                      <a:pt x="252" y="507"/>
                    </a:lnTo>
                    <a:lnTo>
                      <a:pt x="202" y="507"/>
                    </a:lnTo>
                    <a:lnTo>
                      <a:pt x="151" y="507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Freeform 140"/>
              <p:cNvSpPr>
                <a:spLocks/>
              </p:cNvSpPr>
              <p:nvPr/>
            </p:nvSpPr>
            <p:spPr bwMode="auto">
              <a:xfrm>
                <a:off x="4867" y="1341"/>
                <a:ext cx="31" cy="12"/>
              </a:xfrm>
              <a:custGeom>
                <a:avLst/>
                <a:gdLst>
                  <a:gd name="T0" fmla="*/ 0 w 252"/>
                  <a:gd name="T1" fmla="*/ 102 h 102"/>
                  <a:gd name="T2" fmla="*/ 0 w 252"/>
                  <a:gd name="T3" fmla="*/ 102 h 102"/>
                  <a:gd name="T4" fmla="*/ 50 w 252"/>
                  <a:gd name="T5" fmla="*/ 102 h 102"/>
                  <a:gd name="T6" fmla="*/ 151 w 252"/>
                  <a:gd name="T7" fmla="*/ 102 h 102"/>
                  <a:gd name="T8" fmla="*/ 151 w 252"/>
                  <a:gd name="T9" fmla="*/ 102 h 102"/>
                  <a:gd name="T10" fmla="*/ 202 w 252"/>
                  <a:gd name="T11" fmla="*/ 102 h 102"/>
                  <a:gd name="T12" fmla="*/ 252 w 252"/>
                  <a:gd name="T13" fmla="*/ 52 h 102"/>
                  <a:gd name="T14" fmla="*/ 252 w 252"/>
                  <a:gd name="T15" fmla="*/ 0 h 102"/>
                  <a:gd name="T16" fmla="*/ 252 w 252"/>
                  <a:gd name="T17" fmla="*/ 0 h 102"/>
                  <a:gd name="T18" fmla="*/ 202 w 252"/>
                  <a:gd name="T19" fmla="*/ 0 h 102"/>
                  <a:gd name="T20" fmla="*/ 151 w 252"/>
                  <a:gd name="T21" fmla="*/ 0 h 102"/>
                  <a:gd name="T22" fmla="*/ 151 w 252"/>
                  <a:gd name="T23" fmla="*/ 0 h 102"/>
                  <a:gd name="T24" fmla="*/ 151 w 252"/>
                  <a:gd name="T25" fmla="*/ 0 h 102"/>
                  <a:gd name="T26" fmla="*/ 101 w 252"/>
                  <a:gd name="T27" fmla="*/ 52 h 102"/>
                  <a:gd name="T28" fmla="*/ 50 w 252"/>
                  <a:gd name="T29" fmla="*/ 52 h 102"/>
                  <a:gd name="T30" fmla="*/ 0 w 252"/>
                  <a:gd name="T31" fmla="*/ 52 h 102"/>
                  <a:gd name="T32" fmla="*/ 0 w 252"/>
                  <a:gd name="T33" fmla="*/ 52 h 102"/>
                  <a:gd name="T34" fmla="*/ 0 w 252"/>
                  <a:gd name="T35" fmla="*/ 102 h 102"/>
                  <a:gd name="T36" fmla="*/ 0 w 252"/>
                  <a:gd name="T37" fmla="*/ 102 h 102"/>
                  <a:gd name="T38" fmla="*/ 0 w 252"/>
                  <a:gd name="T3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2" h="102">
                    <a:moveTo>
                      <a:pt x="0" y="102"/>
                    </a:moveTo>
                    <a:lnTo>
                      <a:pt x="0" y="102"/>
                    </a:lnTo>
                    <a:lnTo>
                      <a:pt x="50" y="102"/>
                    </a:lnTo>
                    <a:lnTo>
                      <a:pt x="151" y="102"/>
                    </a:lnTo>
                    <a:lnTo>
                      <a:pt x="151" y="102"/>
                    </a:lnTo>
                    <a:lnTo>
                      <a:pt x="202" y="102"/>
                    </a:lnTo>
                    <a:lnTo>
                      <a:pt x="252" y="52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02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01" y="52"/>
                    </a:lnTo>
                    <a:lnTo>
                      <a:pt x="5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Freeform 141"/>
              <p:cNvSpPr>
                <a:spLocks/>
              </p:cNvSpPr>
              <p:nvPr/>
            </p:nvSpPr>
            <p:spPr bwMode="auto">
              <a:xfrm>
                <a:off x="4867" y="1341"/>
                <a:ext cx="31" cy="12"/>
              </a:xfrm>
              <a:custGeom>
                <a:avLst/>
                <a:gdLst>
                  <a:gd name="T0" fmla="*/ 151 w 252"/>
                  <a:gd name="T1" fmla="*/ 0 h 102"/>
                  <a:gd name="T2" fmla="*/ 151 w 252"/>
                  <a:gd name="T3" fmla="*/ 0 h 102"/>
                  <a:gd name="T4" fmla="*/ 202 w 252"/>
                  <a:gd name="T5" fmla="*/ 0 h 102"/>
                  <a:gd name="T6" fmla="*/ 252 w 252"/>
                  <a:gd name="T7" fmla="*/ 0 h 102"/>
                  <a:gd name="T8" fmla="*/ 252 w 252"/>
                  <a:gd name="T9" fmla="*/ 0 h 102"/>
                  <a:gd name="T10" fmla="*/ 252 w 252"/>
                  <a:gd name="T11" fmla="*/ 52 h 102"/>
                  <a:gd name="T12" fmla="*/ 202 w 252"/>
                  <a:gd name="T13" fmla="*/ 102 h 102"/>
                  <a:gd name="T14" fmla="*/ 151 w 252"/>
                  <a:gd name="T15" fmla="*/ 102 h 102"/>
                  <a:gd name="T16" fmla="*/ 151 w 252"/>
                  <a:gd name="T17" fmla="*/ 102 h 102"/>
                  <a:gd name="T18" fmla="*/ 101 w 252"/>
                  <a:gd name="T19" fmla="*/ 102 h 102"/>
                  <a:gd name="T20" fmla="*/ 50 w 252"/>
                  <a:gd name="T21" fmla="*/ 102 h 102"/>
                  <a:gd name="T22" fmla="*/ 50 w 252"/>
                  <a:gd name="T23" fmla="*/ 102 h 102"/>
                  <a:gd name="T24" fmla="*/ 50 w 252"/>
                  <a:gd name="T25" fmla="*/ 102 h 102"/>
                  <a:gd name="T26" fmla="*/ 0 w 252"/>
                  <a:gd name="T27" fmla="*/ 102 h 102"/>
                  <a:gd name="T28" fmla="*/ 0 w 252"/>
                  <a:gd name="T29" fmla="*/ 102 h 102"/>
                  <a:gd name="T30" fmla="*/ 50 w 252"/>
                  <a:gd name="T31" fmla="*/ 52 h 102"/>
                  <a:gd name="T32" fmla="*/ 50 w 252"/>
                  <a:gd name="T33" fmla="*/ 52 h 102"/>
                  <a:gd name="T34" fmla="*/ 50 w 252"/>
                  <a:gd name="T35" fmla="*/ 52 h 102"/>
                  <a:gd name="T36" fmla="*/ 101 w 252"/>
                  <a:gd name="T37" fmla="*/ 52 h 102"/>
                  <a:gd name="T38" fmla="*/ 151 w 252"/>
                  <a:gd name="T3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2" h="102">
                    <a:moveTo>
                      <a:pt x="151" y="0"/>
                    </a:moveTo>
                    <a:lnTo>
                      <a:pt x="151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52"/>
                    </a:lnTo>
                    <a:lnTo>
                      <a:pt x="202" y="102"/>
                    </a:lnTo>
                    <a:lnTo>
                      <a:pt x="151" y="102"/>
                    </a:lnTo>
                    <a:lnTo>
                      <a:pt x="151" y="102"/>
                    </a:lnTo>
                    <a:lnTo>
                      <a:pt x="101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101" y="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7B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Freeform 142"/>
              <p:cNvSpPr>
                <a:spLocks/>
              </p:cNvSpPr>
              <p:nvPr/>
            </p:nvSpPr>
            <p:spPr bwMode="auto">
              <a:xfrm>
                <a:off x="4873" y="1341"/>
                <a:ext cx="19" cy="12"/>
              </a:xfrm>
              <a:custGeom>
                <a:avLst/>
                <a:gdLst>
                  <a:gd name="T0" fmla="*/ 101 w 152"/>
                  <a:gd name="T1" fmla="*/ 0 h 102"/>
                  <a:gd name="T2" fmla="*/ 101 w 152"/>
                  <a:gd name="T3" fmla="*/ 0 h 102"/>
                  <a:gd name="T4" fmla="*/ 152 w 152"/>
                  <a:gd name="T5" fmla="*/ 0 h 102"/>
                  <a:gd name="T6" fmla="*/ 152 w 152"/>
                  <a:gd name="T7" fmla="*/ 0 h 102"/>
                  <a:gd name="T8" fmla="*/ 152 w 152"/>
                  <a:gd name="T9" fmla="*/ 0 h 102"/>
                  <a:gd name="T10" fmla="*/ 152 w 152"/>
                  <a:gd name="T11" fmla="*/ 52 h 102"/>
                  <a:gd name="T12" fmla="*/ 152 w 152"/>
                  <a:gd name="T13" fmla="*/ 102 h 102"/>
                  <a:gd name="T14" fmla="*/ 101 w 152"/>
                  <a:gd name="T15" fmla="*/ 102 h 102"/>
                  <a:gd name="T16" fmla="*/ 101 w 152"/>
                  <a:gd name="T17" fmla="*/ 102 h 102"/>
                  <a:gd name="T18" fmla="*/ 51 w 152"/>
                  <a:gd name="T19" fmla="*/ 102 h 102"/>
                  <a:gd name="T20" fmla="*/ 0 w 152"/>
                  <a:gd name="T21" fmla="*/ 102 h 102"/>
                  <a:gd name="T22" fmla="*/ 0 w 152"/>
                  <a:gd name="T23" fmla="*/ 102 h 102"/>
                  <a:gd name="T24" fmla="*/ 0 w 152"/>
                  <a:gd name="T25" fmla="*/ 102 h 102"/>
                  <a:gd name="T26" fmla="*/ 0 w 152"/>
                  <a:gd name="T27" fmla="*/ 102 h 102"/>
                  <a:gd name="T28" fmla="*/ 0 w 152"/>
                  <a:gd name="T29" fmla="*/ 102 h 102"/>
                  <a:gd name="T30" fmla="*/ 0 w 152"/>
                  <a:gd name="T31" fmla="*/ 52 h 102"/>
                  <a:gd name="T32" fmla="*/ 0 w 152"/>
                  <a:gd name="T33" fmla="*/ 52 h 102"/>
                  <a:gd name="T34" fmla="*/ 0 w 152"/>
                  <a:gd name="T35" fmla="*/ 52 h 102"/>
                  <a:gd name="T36" fmla="*/ 51 w 152"/>
                  <a:gd name="T37" fmla="*/ 52 h 102"/>
                  <a:gd name="T38" fmla="*/ 101 w 152"/>
                  <a:gd name="T3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02">
                    <a:moveTo>
                      <a:pt x="101" y="0"/>
                    </a:move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52"/>
                    </a:lnTo>
                    <a:lnTo>
                      <a:pt x="152" y="102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51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51" y="5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9B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Freeform 143"/>
              <p:cNvSpPr>
                <a:spLocks/>
              </p:cNvSpPr>
              <p:nvPr/>
            </p:nvSpPr>
            <p:spPr bwMode="auto">
              <a:xfrm>
                <a:off x="4873" y="1347"/>
                <a:ext cx="19" cy="6"/>
              </a:xfrm>
              <a:custGeom>
                <a:avLst/>
                <a:gdLst>
                  <a:gd name="T0" fmla="*/ 101 w 152"/>
                  <a:gd name="T1" fmla="*/ 0 h 50"/>
                  <a:gd name="T2" fmla="*/ 101 w 152"/>
                  <a:gd name="T3" fmla="*/ 0 h 50"/>
                  <a:gd name="T4" fmla="*/ 152 w 152"/>
                  <a:gd name="T5" fmla="*/ 0 h 50"/>
                  <a:gd name="T6" fmla="*/ 152 w 152"/>
                  <a:gd name="T7" fmla="*/ 0 h 50"/>
                  <a:gd name="T8" fmla="*/ 152 w 152"/>
                  <a:gd name="T9" fmla="*/ 0 h 50"/>
                  <a:gd name="T10" fmla="*/ 152 w 152"/>
                  <a:gd name="T11" fmla="*/ 0 h 50"/>
                  <a:gd name="T12" fmla="*/ 152 w 152"/>
                  <a:gd name="T13" fmla="*/ 0 h 50"/>
                  <a:gd name="T14" fmla="*/ 101 w 152"/>
                  <a:gd name="T15" fmla="*/ 0 h 50"/>
                  <a:gd name="T16" fmla="*/ 101 w 152"/>
                  <a:gd name="T17" fmla="*/ 0 h 50"/>
                  <a:gd name="T18" fmla="*/ 51 w 152"/>
                  <a:gd name="T19" fmla="*/ 50 h 50"/>
                  <a:gd name="T20" fmla="*/ 51 w 152"/>
                  <a:gd name="T21" fmla="*/ 50 h 50"/>
                  <a:gd name="T22" fmla="*/ 51 w 152"/>
                  <a:gd name="T23" fmla="*/ 50 h 50"/>
                  <a:gd name="T24" fmla="*/ 51 w 152"/>
                  <a:gd name="T25" fmla="*/ 50 h 50"/>
                  <a:gd name="T26" fmla="*/ 0 w 152"/>
                  <a:gd name="T27" fmla="*/ 50 h 50"/>
                  <a:gd name="T28" fmla="*/ 0 w 152"/>
                  <a:gd name="T29" fmla="*/ 50 h 50"/>
                  <a:gd name="T30" fmla="*/ 51 w 152"/>
                  <a:gd name="T31" fmla="*/ 0 h 50"/>
                  <a:gd name="T32" fmla="*/ 51 w 152"/>
                  <a:gd name="T33" fmla="*/ 0 h 50"/>
                  <a:gd name="T34" fmla="*/ 51 w 152"/>
                  <a:gd name="T35" fmla="*/ 0 h 50"/>
                  <a:gd name="T36" fmla="*/ 51 w 152"/>
                  <a:gd name="T37" fmla="*/ 0 h 50"/>
                  <a:gd name="T38" fmla="*/ 101 w 152"/>
                  <a:gd name="T3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50">
                    <a:moveTo>
                      <a:pt x="101" y="0"/>
                    </a:move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CC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144"/>
              <p:cNvSpPr>
                <a:spLocks/>
              </p:cNvSpPr>
              <p:nvPr/>
            </p:nvSpPr>
            <p:spPr bwMode="auto">
              <a:xfrm>
                <a:off x="4880" y="1347"/>
                <a:ext cx="12" cy="6"/>
              </a:xfrm>
              <a:custGeom>
                <a:avLst/>
                <a:gdLst>
                  <a:gd name="T0" fmla="*/ 0 w 101"/>
                  <a:gd name="T1" fmla="*/ 50 h 50"/>
                  <a:gd name="T2" fmla="*/ 0 w 101"/>
                  <a:gd name="T3" fmla="*/ 50 h 50"/>
                  <a:gd name="T4" fmla="*/ 50 w 101"/>
                  <a:gd name="T5" fmla="*/ 50 h 50"/>
                  <a:gd name="T6" fmla="*/ 101 w 101"/>
                  <a:gd name="T7" fmla="*/ 0 h 50"/>
                  <a:gd name="T8" fmla="*/ 101 w 101"/>
                  <a:gd name="T9" fmla="*/ 0 h 50"/>
                  <a:gd name="T10" fmla="*/ 101 w 101"/>
                  <a:gd name="T11" fmla="*/ 0 h 50"/>
                  <a:gd name="T12" fmla="*/ 101 w 101"/>
                  <a:gd name="T13" fmla="*/ 0 h 50"/>
                  <a:gd name="T14" fmla="*/ 101 w 101"/>
                  <a:gd name="T15" fmla="*/ 0 h 50"/>
                  <a:gd name="T16" fmla="*/ 101 w 101"/>
                  <a:gd name="T17" fmla="*/ 0 h 50"/>
                  <a:gd name="T18" fmla="*/ 101 w 101"/>
                  <a:gd name="T19" fmla="*/ 0 h 50"/>
                  <a:gd name="T20" fmla="*/ 50 w 101"/>
                  <a:gd name="T21" fmla="*/ 0 h 50"/>
                  <a:gd name="T22" fmla="*/ 50 w 101"/>
                  <a:gd name="T23" fmla="*/ 0 h 50"/>
                  <a:gd name="T24" fmla="*/ 50 w 101"/>
                  <a:gd name="T25" fmla="*/ 0 h 50"/>
                  <a:gd name="T26" fmla="*/ 50 w 101"/>
                  <a:gd name="T27" fmla="*/ 0 h 50"/>
                  <a:gd name="T28" fmla="*/ 0 w 101"/>
                  <a:gd name="T29" fmla="*/ 0 h 50"/>
                  <a:gd name="T30" fmla="*/ 0 w 101"/>
                  <a:gd name="T31" fmla="*/ 0 h 50"/>
                  <a:gd name="T32" fmla="*/ 0 w 101"/>
                  <a:gd name="T33" fmla="*/ 0 h 50"/>
                  <a:gd name="T34" fmla="*/ 0 w 101"/>
                  <a:gd name="T35" fmla="*/ 50 h 50"/>
                  <a:gd name="T36" fmla="*/ 0 w 101"/>
                  <a:gd name="T37" fmla="*/ 50 h 50"/>
                  <a:gd name="T38" fmla="*/ 0 w 101"/>
                  <a:gd name="T3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50">
                    <a:moveTo>
                      <a:pt x="0" y="50"/>
                    </a:moveTo>
                    <a:lnTo>
                      <a:pt x="0" y="50"/>
                    </a:lnTo>
                    <a:lnTo>
                      <a:pt x="50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Freeform 145"/>
              <p:cNvSpPr>
                <a:spLocks/>
              </p:cNvSpPr>
              <p:nvPr/>
            </p:nvSpPr>
            <p:spPr bwMode="auto">
              <a:xfrm>
                <a:off x="4924" y="1284"/>
                <a:ext cx="44" cy="57"/>
              </a:xfrm>
              <a:custGeom>
                <a:avLst/>
                <a:gdLst>
                  <a:gd name="T0" fmla="*/ 202 w 355"/>
                  <a:gd name="T1" fmla="*/ 51 h 455"/>
                  <a:gd name="T2" fmla="*/ 253 w 355"/>
                  <a:gd name="T3" fmla="*/ 0 h 455"/>
                  <a:gd name="T4" fmla="*/ 355 w 355"/>
                  <a:gd name="T5" fmla="*/ 51 h 455"/>
                  <a:gd name="T6" fmla="*/ 355 w 355"/>
                  <a:gd name="T7" fmla="*/ 102 h 455"/>
                  <a:gd name="T8" fmla="*/ 355 w 355"/>
                  <a:gd name="T9" fmla="*/ 102 h 455"/>
                  <a:gd name="T10" fmla="*/ 303 w 355"/>
                  <a:gd name="T11" fmla="*/ 253 h 455"/>
                  <a:gd name="T12" fmla="*/ 253 w 355"/>
                  <a:gd name="T13" fmla="*/ 354 h 455"/>
                  <a:gd name="T14" fmla="*/ 253 w 355"/>
                  <a:gd name="T15" fmla="*/ 405 h 455"/>
                  <a:gd name="T16" fmla="*/ 253 w 355"/>
                  <a:gd name="T17" fmla="*/ 405 h 455"/>
                  <a:gd name="T18" fmla="*/ 202 w 355"/>
                  <a:gd name="T19" fmla="*/ 455 h 455"/>
                  <a:gd name="T20" fmla="*/ 152 w 355"/>
                  <a:gd name="T21" fmla="*/ 455 h 455"/>
                  <a:gd name="T22" fmla="*/ 101 w 355"/>
                  <a:gd name="T23" fmla="*/ 455 h 455"/>
                  <a:gd name="T24" fmla="*/ 101 w 355"/>
                  <a:gd name="T25" fmla="*/ 455 h 455"/>
                  <a:gd name="T26" fmla="*/ 51 w 355"/>
                  <a:gd name="T27" fmla="*/ 455 h 455"/>
                  <a:gd name="T28" fmla="*/ 0 w 355"/>
                  <a:gd name="T29" fmla="*/ 405 h 455"/>
                  <a:gd name="T30" fmla="*/ 0 w 355"/>
                  <a:gd name="T31" fmla="*/ 304 h 455"/>
                  <a:gd name="T32" fmla="*/ 0 w 355"/>
                  <a:gd name="T33" fmla="*/ 304 h 455"/>
                  <a:gd name="T34" fmla="*/ 0 w 355"/>
                  <a:gd name="T35" fmla="*/ 203 h 455"/>
                  <a:gd name="T36" fmla="*/ 101 w 355"/>
                  <a:gd name="T37" fmla="*/ 152 h 455"/>
                  <a:gd name="T38" fmla="*/ 202 w 355"/>
                  <a:gd name="T39" fmla="*/ 51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5" h="455">
                    <a:moveTo>
                      <a:pt x="202" y="51"/>
                    </a:moveTo>
                    <a:lnTo>
                      <a:pt x="253" y="0"/>
                    </a:lnTo>
                    <a:lnTo>
                      <a:pt x="355" y="51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03" y="253"/>
                    </a:lnTo>
                    <a:lnTo>
                      <a:pt x="253" y="354"/>
                    </a:lnTo>
                    <a:lnTo>
                      <a:pt x="253" y="405"/>
                    </a:lnTo>
                    <a:lnTo>
                      <a:pt x="253" y="405"/>
                    </a:lnTo>
                    <a:lnTo>
                      <a:pt x="202" y="455"/>
                    </a:lnTo>
                    <a:lnTo>
                      <a:pt x="152" y="455"/>
                    </a:lnTo>
                    <a:lnTo>
                      <a:pt x="101" y="455"/>
                    </a:lnTo>
                    <a:lnTo>
                      <a:pt x="101" y="455"/>
                    </a:lnTo>
                    <a:lnTo>
                      <a:pt x="51" y="455"/>
                    </a:lnTo>
                    <a:lnTo>
                      <a:pt x="0" y="405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203"/>
                    </a:lnTo>
                    <a:lnTo>
                      <a:pt x="101" y="152"/>
                    </a:lnTo>
                    <a:lnTo>
                      <a:pt x="202" y="51"/>
                    </a:lnTo>
                    <a:close/>
                  </a:path>
                </a:pathLst>
              </a:custGeom>
              <a:solidFill>
                <a:srgbClr val="F6B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Freeform 146"/>
              <p:cNvSpPr>
                <a:spLocks/>
              </p:cNvSpPr>
              <p:nvPr/>
            </p:nvSpPr>
            <p:spPr bwMode="auto">
              <a:xfrm>
                <a:off x="4924" y="1290"/>
                <a:ext cx="44" cy="51"/>
              </a:xfrm>
              <a:custGeom>
                <a:avLst/>
                <a:gdLst>
                  <a:gd name="T0" fmla="*/ 202 w 355"/>
                  <a:gd name="T1" fmla="*/ 0 h 404"/>
                  <a:gd name="T2" fmla="*/ 253 w 355"/>
                  <a:gd name="T3" fmla="*/ 0 h 404"/>
                  <a:gd name="T4" fmla="*/ 303 w 355"/>
                  <a:gd name="T5" fmla="*/ 0 h 404"/>
                  <a:gd name="T6" fmla="*/ 355 w 355"/>
                  <a:gd name="T7" fmla="*/ 51 h 404"/>
                  <a:gd name="T8" fmla="*/ 355 w 355"/>
                  <a:gd name="T9" fmla="*/ 51 h 404"/>
                  <a:gd name="T10" fmla="*/ 303 w 355"/>
                  <a:gd name="T11" fmla="*/ 152 h 404"/>
                  <a:gd name="T12" fmla="*/ 253 w 355"/>
                  <a:gd name="T13" fmla="*/ 253 h 404"/>
                  <a:gd name="T14" fmla="*/ 202 w 355"/>
                  <a:gd name="T15" fmla="*/ 303 h 404"/>
                  <a:gd name="T16" fmla="*/ 202 w 355"/>
                  <a:gd name="T17" fmla="*/ 303 h 404"/>
                  <a:gd name="T18" fmla="*/ 152 w 355"/>
                  <a:gd name="T19" fmla="*/ 354 h 404"/>
                  <a:gd name="T20" fmla="*/ 152 w 355"/>
                  <a:gd name="T21" fmla="*/ 404 h 404"/>
                  <a:gd name="T22" fmla="*/ 101 w 355"/>
                  <a:gd name="T23" fmla="*/ 354 h 404"/>
                  <a:gd name="T24" fmla="*/ 101 w 355"/>
                  <a:gd name="T25" fmla="*/ 354 h 404"/>
                  <a:gd name="T26" fmla="*/ 51 w 355"/>
                  <a:gd name="T27" fmla="*/ 354 h 404"/>
                  <a:gd name="T28" fmla="*/ 0 w 355"/>
                  <a:gd name="T29" fmla="*/ 354 h 404"/>
                  <a:gd name="T30" fmla="*/ 0 w 355"/>
                  <a:gd name="T31" fmla="*/ 253 h 404"/>
                  <a:gd name="T32" fmla="*/ 0 w 355"/>
                  <a:gd name="T33" fmla="*/ 253 h 404"/>
                  <a:gd name="T34" fmla="*/ 51 w 355"/>
                  <a:gd name="T35" fmla="*/ 152 h 404"/>
                  <a:gd name="T36" fmla="*/ 101 w 355"/>
                  <a:gd name="T37" fmla="*/ 101 h 404"/>
                  <a:gd name="T38" fmla="*/ 202 w 355"/>
                  <a:gd name="T3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5" h="404">
                    <a:moveTo>
                      <a:pt x="202" y="0"/>
                    </a:moveTo>
                    <a:lnTo>
                      <a:pt x="253" y="0"/>
                    </a:lnTo>
                    <a:lnTo>
                      <a:pt x="303" y="0"/>
                    </a:lnTo>
                    <a:lnTo>
                      <a:pt x="355" y="51"/>
                    </a:lnTo>
                    <a:lnTo>
                      <a:pt x="355" y="51"/>
                    </a:lnTo>
                    <a:lnTo>
                      <a:pt x="303" y="152"/>
                    </a:lnTo>
                    <a:lnTo>
                      <a:pt x="253" y="25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152" y="354"/>
                    </a:lnTo>
                    <a:lnTo>
                      <a:pt x="152" y="404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51" y="354"/>
                    </a:lnTo>
                    <a:lnTo>
                      <a:pt x="0" y="354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51" y="152"/>
                    </a:lnTo>
                    <a:lnTo>
                      <a:pt x="10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8B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Freeform 147"/>
              <p:cNvSpPr>
                <a:spLocks/>
              </p:cNvSpPr>
              <p:nvPr/>
            </p:nvSpPr>
            <p:spPr bwMode="auto">
              <a:xfrm>
                <a:off x="4930" y="1290"/>
                <a:ext cx="32" cy="44"/>
              </a:xfrm>
              <a:custGeom>
                <a:avLst/>
                <a:gdLst>
                  <a:gd name="T0" fmla="*/ 151 w 252"/>
                  <a:gd name="T1" fmla="*/ 51 h 354"/>
                  <a:gd name="T2" fmla="*/ 202 w 252"/>
                  <a:gd name="T3" fmla="*/ 0 h 354"/>
                  <a:gd name="T4" fmla="*/ 252 w 252"/>
                  <a:gd name="T5" fmla="*/ 0 h 354"/>
                  <a:gd name="T6" fmla="*/ 252 w 252"/>
                  <a:gd name="T7" fmla="*/ 51 h 354"/>
                  <a:gd name="T8" fmla="*/ 252 w 252"/>
                  <a:gd name="T9" fmla="*/ 51 h 354"/>
                  <a:gd name="T10" fmla="*/ 202 w 252"/>
                  <a:gd name="T11" fmla="*/ 152 h 354"/>
                  <a:gd name="T12" fmla="*/ 151 w 252"/>
                  <a:gd name="T13" fmla="*/ 253 h 354"/>
                  <a:gd name="T14" fmla="*/ 151 w 252"/>
                  <a:gd name="T15" fmla="*/ 303 h 354"/>
                  <a:gd name="T16" fmla="*/ 151 w 252"/>
                  <a:gd name="T17" fmla="*/ 303 h 354"/>
                  <a:gd name="T18" fmla="*/ 101 w 252"/>
                  <a:gd name="T19" fmla="*/ 354 h 354"/>
                  <a:gd name="T20" fmla="*/ 101 w 252"/>
                  <a:gd name="T21" fmla="*/ 354 h 354"/>
                  <a:gd name="T22" fmla="*/ 50 w 252"/>
                  <a:gd name="T23" fmla="*/ 354 h 354"/>
                  <a:gd name="T24" fmla="*/ 50 w 252"/>
                  <a:gd name="T25" fmla="*/ 354 h 354"/>
                  <a:gd name="T26" fmla="*/ 0 w 252"/>
                  <a:gd name="T27" fmla="*/ 354 h 354"/>
                  <a:gd name="T28" fmla="*/ 0 w 252"/>
                  <a:gd name="T29" fmla="*/ 303 h 354"/>
                  <a:gd name="T30" fmla="*/ 0 w 252"/>
                  <a:gd name="T31" fmla="*/ 253 h 354"/>
                  <a:gd name="T32" fmla="*/ 0 w 252"/>
                  <a:gd name="T33" fmla="*/ 253 h 354"/>
                  <a:gd name="T34" fmla="*/ 0 w 252"/>
                  <a:gd name="T35" fmla="*/ 202 h 354"/>
                  <a:gd name="T36" fmla="*/ 50 w 252"/>
                  <a:gd name="T37" fmla="*/ 101 h 354"/>
                  <a:gd name="T38" fmla="*/ 151 w 252"/>
                  <a:gd name="T39" fmla="*/ 51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2" h="354">
                    <a:moveTo>
                      <a:pt x="151" y="51"/>
                    </a:moveTo>
                    <a:lnTo>
                      <a:pt x="202" y="0"/>
                    </a:lnTo>
                    <a:lnTo>
                      <a:pt x="252" y="0"/>
                    </a:lnTo>
                    <a:lnTo>
                      <a:pt x="252" y="51"/>
                    </a:lnTo>
                    <a:lnTo>
                      <a:pt x="252" y="51"/>
                    </a:lnTo>
                    <a:lnTo>
                      <a:pt x="202" y="152"/>
                    </a:lnTo>
                    <a:lnTo>
                      <a:pt x="151" y="253"/>
                    </a:lnTo>
                    <a:lnTo>
                      <a:pt x="151" y="303"/>
                    </a:lnTo>
                    <a:lnTo>
                      <a:pt x="151" y="303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50" y="354"/>
                    </a:lnTo>
                    <a:lnTo>
                      <a:pt x="50" y="354"/>
                    </a:lnTo>
                    <a:lnTo>
                      <a:pt x="0" y="354"/>
                    </a:lnTo>
                    <a:lnTo>
                      <a:pt x="0" y="30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02"/>
                    </a:lnTo>
                    <a:lnTo>
                      <a:pt x="50" y="101"/>
                    </a:lnTo>
                    <a:lnTo>
                      <a:pt x="151" y="51"/>
                    </a:lnTo>
                    <a:close/>
                  </a:path>
                </a:pathLst>
              </a:custGeom>
              <a:solidFill>
                <a:srgbClr val="FAC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Freeform 148"/>
              <p:cNvSpPr>
                <a:spLocks/>
              </p:cNvSpPr>
              <p:nvPr/>
            </p:nvSpPr>
            <p:spPr bwMode="auto">
              <a:xfrm>
                <a:off x="4930" y="1296"/>
                <a:ext cx="32" cy="32"/>
              </a:xfrm>
              <a:custGeom>
                <a:avLst/>
                <a:gdLst>
                  <a:gd name="T0" fmla="*/ 151 w 252"/>
                  <a:gd name="T1" fmla="*/ 0 h 252"/>
                  <a:gd name="T2" fmla="*/ 151 w 252"/>
                  <a:gd name="T3" fmla="*/ 0 h 252"/>
                  <a:gd name="T4" fmla="*/ 202 w 252"/>
                  <a:gd name="T5" fmla="*/ 0 h 252"/>
                  <a:gd name="T6" fmla="*/ 252 w 252"/>
                  <a:gd name="T7" fmla="*/ 0 h 252"/>
                  <a:gd name="T8" fmla="*/ 252 w 252"/>
                  <a:gd name="T9" fmla="*/ 0 h 252"/>
                  <a:gd name="T10" fmla="*/ 202 w 252"/>
                  <a:gd name="T11" fmla="*/ 101 h 252"/>
                  <a:gd name="T12" fmla="*/ 151 w 252"/>
                  <a:gd name="T13" fmla="*/ 151 h 252"/>
                  <a:gd name="T14" fmla="*/ 151 w 252"/>
                  <a:gd name="T15" fmla="*/ 202 h 252"/>
                  <a:gd name="T16" fmla="*/ 151 w 252"/>
                  <a:gd name="T17" fmla="*/ 202 h 252"/>
                  <a:gd name="T18" fmla="*/ 101 w 252"/>
                  <a:gd name="T19" fmla="*/ 252 h 252"/>
                  <a:gd name="T20" fmla="*/ 50 w 252"/>
                  <a:gd name="T21" fmla="*/ 252 h 252"/>
                  <a:gd name="T22" fmla="*/ 50 w 252"/>
                  <a:gd name="T23" fmla="*/ 252 h 252"/>
                  <a:gd name="T24" fmla="*/ 50 w 252"/>
                  <a:gd name="T25" fmla="*/ 252 h 252"/>
                  <a:gd name="T26" fmla="*/ 0 w 252"/>
                  <a:gd name="T27" fmla="*/ 252 h 252"/>
                  <a:gd name="T28" fmla="*/ 0 w 252"/>
                  <a:gd name="T29" fmla="*/ 252 h 252"/>
                  <a:gd name="T30" fmla="*/ 0 w 252"/>
                  <a:gd name="T31" fmla="*/ 202 h 252"/>
                  <a:gd name="T32" fmla="*/ 0 w 252"/>
                  <a:gd name="T33" fmla="*/ 202 h 252"/>
                  <a:gd name="T34" fmla="*/ 50 w 252"/>
                  <a:gd name="T35" fmla="*/ 151 h 252"/>
                  <a:gd name="T36" fmla="*/ 101 w 252"/>
                  <a:gd name="T37" fmla="*/ 50 h 252"/>
                  <a:gd name="T38" fmla="*/ 151 w 252"/>
                  <a:gd name="T3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2" h="252">
                    <a:moveTo>
                      <a:pt x="151" y="0"/>
                    </a:moveTo>
                    <a:lnTo>
                      <a:pt x="151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02" y="101"/>
                    </a:lnTo>
                    <a:lnTo>
                      <a:pt x="151" y="151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01" y="252"/>
                    </a:lnTo>
                    <a:lnTo>
                      <a:pt x="50" y="252"/>
                    </a:lnTo>
                    <a:lnTo>
                      <a:pt x="50" y="252"/>
                    </a:lnTo>
                    <a:lnTo>
                      <a:pt x="5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50" y="151"/>
                    </a:lnTo>
                    <a:lnTo>
                      <a:pt x="1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CC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Freeform 149"/>
              <p:cNvSpPr>
                <a:spLocks/>
              </p:cNvSpPr>
              <p:nvPr/>
            </p:nvSpPr>
            <p:spPr bwMode="auto">
              <a:xfrm>
                <a:off x="4936" y="1296"/>
                <a:ext cx="19" cy="26"/>
              </a:xfrm>
              <a:custGeom>
                <a:avLst/>
                <a:gdLst>
                  <a:gd name="T0" fmla="*/ 51 w 152"/>
                  <a:gd name="T1" fmla="*/ 202 h 202"/>
                  <a:gd name="T2" fmla="*/ 0 w 152"/>
                  <a:gd name="T3" fmla="*/ 202 h 202"/>
                  <a:gd name="T4" fmla="*/ 0 w 152"/>
                  <a:gd name="T5" fmla="*/ 202 h 202"/>
                  <a:gd name="T6" fmla="*/ 0 w 152"/>
                  <a:gd name="T7" fmla="*/ 151 h 202"/>
                  <a:gd name="T8" fmla="*/ 0 w 152"/>
                  <a:gd name="T9" fmla="*/ 151 h 202"/>
                  <a:gd name="T10" fmla="*/ 0 w 152"/>
                  <a:gd name="T11" fmla="*/ 101 h 202"/>
                  <a:gd name="T12" fmla="*/ 51 w 152"/>
                  <a:gd name="T13" fmla="*/ 50 h 202"/>
                  <a:gd name="T14" fmla="*/ 101 w 152"/>
                  <a:gd name="T15" fmla="*/ 0 h 202"/>
                  <a:gd name="T16" fmla="*/ 101 w 152"/>
                  <a:gd name="T17" fmla="*/ 0 h 202"/>
                  <a:gd name="T18" fmla="*/ 101 w 152"/>
                  <a:gd name="T19" fmla="*/ 0 h 202"/>
                  <a:gd name="T20" fmla="*/ 152 w 152"/>
                  <a:gd name="T21" fmla="*/ 50 h 202"/>
                  <a:gd name="T22" fmla="*/ 152 w 152"/>
                  <a:gd name="T23" fmla="*/ 50 h 202"/>
                  <a:gd name="T24" fmla="*/ 152 w 152"/>
                  <a:gd name="T25" fmla="*/ 50 h 202"/>
                  <a:gd name="T26" fmla="*/ 101 w 152"/>
                  <a:gd name="T27" fmla="*/ 101 h 202"/>
                  <a:gd name="T28" fmla="*/ 51 w 152"/>
                  <a:gd name="T29" fmla="*/ 151 h 202"/>
                  <a:gd name="T30" fmla="*/ 51 w 152"/>
                  <a:gd name="T31" fmla="*/ 202 h 202"/>
                  <a:gd name="T32" fmla="*/ 51 w 152"/>
                  <a:gd name="T33" fmla="*/ 202 h 202"/>
                  <a:gd name="T34" fmla="*/ 51 w 152"/>
                  <a:gd name="T35" fmla="*/ 202 h 202"/>
                  <a:gd name="T36" fmla="*/ 51 w 152"/>
                  <a:gd name="T37" fmla="*/ 202 h 202"/>
                  <a:gd name="T38" fmla="*/ 51 w 152"/>
                  <a:gd name="T3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202">
                    <a:moveTo>
                      <a:pt x="51" y="202"/>
                    </a:moveTo>
                    <a:lnTo>
                      <a:pt x="0" y="202"/>
                    </a:lnTo>
                    <a:lnTo>
                      <a:pt x="0" y="202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1" y="101"/>
                    </a:lnTo>
                    <a:lnTo>
                      <a:pt x="51" y="151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202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Freeform 150"/>
              <p:cNvSpPr>
                <a:spLocks/>
              </p:cNvSpPr>
              <p:nvPr/>
            </p:nvSpPr>
            <p:spPr bwMode="auto">
              <a:xfrm>
                <a:off x="4898" y="1296"/>
                <a:ext cx="32" cy="13"/>
              </a:xfrm>
              <a:custGeom>
                <a:avLst/>
                <a:gdLst>
                  <a:gd name="T0" fmla="*/ 52 w 254"/>
                  <a:gd name="T1" fmla="*/ 101 h 101"/>
                  <a:gd name="T2" fmla="*/ 52 w 254"/>
                  <a:gd name="T3" fmla="*/ 101 h 101"/>
                  <a:gd name="T4" fmla="*/ 0 w 254"/>
                  <a:gd name="T5" fmla="*/ 101 h 101"/>
                  <a:gd name="T6" fmla="*/ 0 w 254"/>
                  <a:gd name="T7" fmla="*/ 0 h 101"/>
                  <a:gd name="T8" fmla="*/ 0 w 254"/>
                  <a:gd name="T9" fmla="*/ 0 h 101"/>
                  <a:gd name="T10" fmla="*/ 0 w 254"/>
                  <a:gd name="T11" fmla="*/ 0 h 101"/>
                  <a:gd name="T12" fmla="*/ 102 w 254"/>
                  <a:gd name="T13" fmla="*/ 0 h 101"/>
                  <a:gd name="T14" fmla="*/ 254 w 254"/>
                  <a:gd name="T15" fmla="*/ 0 h 101"/>
                  <a:gd name="T16" fmla="*/ 254 w 254"/>
                  <a:gd name="T17" fmla="*/ 0 h 101"/>
                  <a:gd name="T18" fmla="*/ 203 w 254"/>
                  <a:gd name="T19" fmla="*/ 0 h 101"/>
                  <a:gd name="T20" fmla="*/ 203 w 254"/>
                  <a:gd name="T21" fmla="*/ 50 h 101"/>
                  <a:gd name="T22" fmla="*/ 153 w 254"/>
                  <a:gd name="T23" fmla="*/ 50 h 101"/>
                  <a:gd name="T24" fmla="*/ 153 w 254"/>
                  <a:gd name="T25" fmla="*/ 50 h 101"/>
                  <a:gd name="T26" fmla="*/ 102 w 254"/>
                  <a:gd name="T27" fmla="*/ 101 h 101"/>
                  <a:gd name="T28" fmla="*/ 102 w 254"/>
                  <a:gd name="T29" fmla="*/ 101 h 101"/>
                  <a:gd name="T30" fmla="*/ 52 w 254"/>
                  <a:gd name="T3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4" h="101">
                    <a:moveTo>
                      <a:pt x="52" y="101"/>
                    </a:moveTo>
                    <a:lnTo>
                      <a:pt x="52" y="101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03" y="0"/>
                    </a:lnTo>
                    <a:lnTo>
                      <a:pt x="203" y="50"/>
                    </a:lnTo>
                    <a:lnTo>
                      <a:pt x="153" y="50"/>
                    </a:lnTo>
                    <a:lnTo>
                      <a:pt x="153" y="50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2" y="101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Freeform 151"/>
              <p:cNvSpPr>
                <a:spLocks/>
              </p:cNvSpPr>
              <p:nvPr/>
            </p:nvSpPr>
            <p:spPr bwMode="auto">
              <a:xfrm>
                <a:off x="4898" y="1296"/>
                <a:ext cx="13" cy="13"/>
              </a:xfrm>
              <a:custGeom>
                <a:avLst/>
                <a:gdLst>
                  <a:gd name="T0" fmla="*/ 52 w 102"/>
                  <a:gd name="T1" fmla="*/ 101 h 101"/>
                  <a:gd name="T2" fmla="*/ 52 w 102"/>
                  <a:gd name="T3" fmla="*/ 101 h 101"/>
                  <a:gd name="T4" fmla="*/ 52 w 102"/>
                  <a:gd name="T5" fmla="*/ 101 h 101"/>
                  <a:gd name="T6" fmla="*/ 52 w 102"/>
                  <a:gd name="T7" fmla="*/ 50 h 101"/>
                  <a:gd name="T8" fmla="*/ 52 w 102"/>
                  <a:gd name="T9" fmla="*/ 50 h 101"/>
                  <a:gd name="T10" fmla="*/ 0 w 102"/>
                  <a:gd name="T11" fmla="*/ 50 h 101"/>
                  <a:gd name="T12" fmla="*/ 0 w 102"/>
                  <a:gd name="T13" fmla="*/ 50 h 101"/>
                  <a:gd name="T14" fmla="*/ 52 w 102"/>
                  <a:gd name="T15" fmla="*/ 0 h 101"/>
                  <a:gd name="T16" fmla="*/ 52 w 102"/>
                  <a:gd name="T17" fmla="*/ 0 h 101"/>
                  <a:gd name="T18" fmla="*/ 52 w 102"/>
                  <a:gd name="T19" fmla="*/ 0 h 101"/>
                  <a:gd name="T20" fmla="*/ 102 w 102"/>
                  <a:gd name="T21" fmla="*/ 50 h 101"/>
                  <a:gd name="T22" fmla="*/ 102 w 102"/>
                  <a:gd name="T23" fmla="*/ 50 h 101"/>
                  <a:gd name="T24" fmla="*/ 102 w 102"/>
                  <a:gd name="T25" fmla="*/ 50 h 101"/>
                  <a:gd name="T26" fmla="*/ 102 w 102"/>
                  <a:gd name="T27" fmla="*/ 101 h 101"/>
                  <a:gd name="T28" fmla="*/ 102 w 102"/>
                  <a:gd name="T29" fmla="*/ 101 h 101"/>
                  <a:gd name="T30" fmla="*/ 102 w 102"/>
                  <a:gd name="T31" fmla="*/ 101 h 101"/>
                  <a:gd name="T32" fmla="*/ 102 w 102"/>
                  <a:gd name="T33" fmla="*/ 101 h 101"/>
                  <a:gd name="T34" fmla="*/ 52 w 102"/>
                  <a:gd name="T35" fmla="*/ 101 h 101"/>
                  <a:gd name="T36" fmla="*/ 52 w 102"/>
                  <a:gd name="T37" fmla="*/ 101 h 101"/>
                  <a:gd name="T38" fmla="*/ 52 w 102"/>
                  <a:gd name="T39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2" h="101">
                    <a:moveTo>
                      <a:pt x="52" y="101"/>
                    </a:moveTo>
                    <a:lnTo>
                      <a:pt x="52" y="101"/>
                    </a:lnTo>
                    <a:lnTo>
                      <a:pt x="52" y="101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101"/>
                    </a:lnTo>
                    <a:close/>
                  </a:path>
                </a:pathLst>
              </a:custGeom>
              <a:solidFill>
                <a:srgbClr val="21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Freeform 152"/>
              <p:cNvSpPr>
                <a:spLocks/>
              </p:cNvSpPr>
              <p:nvPr/>
            </p:nvSpPr>
            <p:spPr bwMode="auto">
              <a:xfrm>
                <a:off x="4898" y="1284"/>
                <a:ext cx="32" cy="12"/>
              </a:xfrm>
              <a:custGeom>
                <a:avLst/>
                <a:gdLst>
                  <a:gd name="T0" fmla="*/ 0 w 254"/>
                  <a:gd name="T1" fmla="*/ 102 h 102"/>
                  <a:gd name="T2" fmla="*/ 0 w 254"/>
                  <a:gd name="T3" fmla="*/ 102 h 102"/>
                  <a:gd name="T4" fmla="*/ 102 w 254"/>
                  <a:gd name="T5" fmla="*/ 102 h 102"/>
                  <a:gd name="T6" fmla="*/ 153 w 254"/>
                  <a:gd name="T7" fmla="*/ 102 h 102"/>
                  <a:gd name="T8" fmla="*/ 153 w 254"/>
                  <a:gd name="T9" fmla="*/ 102 h 102"/>
                  <a:gd name="T10" fmla="*/ 203 w 254"/>
                  <a:gd name="T11" fmla="*/ 102 h 102"/>
                  <a:gd name="T12" fmla="*/ 203 w 254"/>
                  <a:gd name="T13" fmla="*/ 102 h 102"/>
                  <a:gd name="T14" fmla="*/ 254 w 254"/>
                  <a:gd name="T15" fmla="*/ 102 h 102"/>
                  <a:gd name="T16" fmla="*/ 254 w 254"/>
                  <a:gd name="T17" fmla="*/ 102 h 102"/>
                  <a:gd name="T18" fmla="*/ 254 w 254"/>
                  <a:gd name="T19" fmla="*/ 102 h 102"/>
                  <a:gd name="T20" fmla="*/ 254 w 254"/>
                  <a:gd name="T21" fmla="*/ 51 h 102"/>
                  <a:gd name="T22" fmla="*/ 203 w 254"/>
                  <a:gd name="T23" fmla="*/ 0 h 102"/>
                  <a:gd name="T24" fmla="*/ 203 w 254"/>
                  <a:gd name="T25" fmla="*/ 0 h 102"/>
                  <a:gd name="T26" fmla="*/ 153 w 254"/>
                  <a:gd name="T27" fmla="*/ 0 h 102"/>
                  <a:gd name="T28" fmla="*/ 52 w 254"/>
                  <a:gd name="T29" fmla="*/ 0 h 102"/>
                  <a:gd name="T30" fmla="*/ 52 w 254"/>
                  <a:gd name="T31" fmla="*/ 0 h 102"/>
                  <a:gd name="T32" fmla="*/ 52 w 254"/>
                  <a:gd name="T33" fmla="*/ 0 h 102"/>
                  <a:gd name="T34" fmla="*/ 0 w 254"/>
                  <a:gd name="T35" fmla="*/ 0 h 102"/>
                  <a:gd name="T36" fmla="*/ 0 w 254"/>
                  <a:gd name="T37" fmla="*/ 51 h 102"/>
                  <a:gd name="T38" fmla="*/ 0 w 254"/>
                  <a:gd name="T39" fmla="*/ 51 h 102"/>
                  <a:gd name="T40" fmla="*/ 0 w 254"/>
                  <a:gd name="T41" fmla="*/ 51 h 102"/>
                  <a:gd name="T42" fmla="*/ 0 w 254"/>
                  <a:gd name="T43" fmla="*/ 102 h 102"/>
                  <a:gd name="T44" fmla="*/ 0 w 254"/>
                  <a:gd name="T45" fmla="*/ 102 h 102"/>
                  <a:gd name="T46" fmla="*/ 0 w 254"/>
                  <a:gd name="T4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4" h="102">
                    <a:moveTo>
                      <a:pt x="0" y="102"/>
                    </a:moveTo>
                    <a:lnTo>
                      <a:pt x="0" y="102"/>
                    </a:lnTo>
                    <a:lnTo>
                      <a:pt x="102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254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53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Freeform 153"/>
              <p:cNvSpPr>
                <a:spLocks/>
              </p:cNvSpPr>
              <p:nvPr/>
            </p:nvSpPr>
            <p:spPr bwMode="auto">
              <a:xfrm>
                <a:off x="4898" y="1284"/>
                <a:ext cx="26" cy="12"/>
              </a:xfrm>
              <a:custGeom>
                <a:avLst/>
                <a:gdLst>
                  <a:gd name="T0" fmla="*/ 52 w 203"/>
                  <a:gd name="T1" fmla="*/ 0 h 102"/>
                  <a:gd name="T2" fmla="*/ 52 w 203"/>
                  <a:gd name="T3" fmla="*/ 0 h 102"/>
                  <a:gd name="T4" fmla="*/ 102 w 203"/>
                  <a:gd name="T5" fmla="*/ 0 h 102"/>
                  <a:gd name="T6" fmla="*/ 203 w 203"/>
                  <a:gd name="T7" fmla="*/ 51 h 102"/>
                  <a:gd name="T8" fmla="*/ 203 w 203"/>
                  <a:gd name="T9" fmla="*/ 51 h 102"/>
                  <a:gd name="T10" fmla="*/ 203 w 203"/>
                  <a:gd name="T11" fmla="*/ 102 h 102"/>
                  <a:gd name="T12" fmla="*/ 203 w 203"/>
                  <a:gd name="T13" fmla="*/ 102 h 102"/>
                  <a:gd name="T14" fmla="*/ 203 w 203"/>
                  <a:gd name="T15" fmla="*/ 102 h 102"/>
                  <a:gd name="T16" fmla="*/ 203 w 203"/>
                  <a:gd name="T17" fmla="*/ 102 h 102"/>
                  <a:gd name="T18" fmla="*/ 203 w 203"/>
                  <a:gd name="T19" fmla="*/ 102 h 102"/>
                  <a:gd name="T20" fmla="*/ 153 w 203"/>
                  <a:gd name="T21" fmla="*/ 102 h 102"/>
                  <a:gd name="T22" fmla="*/ 153 w 203"/>
                  <a:gd name="T23" fmla="*/ 102 h 102"/>
                  <a:gd name="T24" fmla="*/ 153 w 203"/>
                  <a:gd name="T25" fmla="*/ 102 h 102"/>
                  <a:gd name="T26" fmla="*/ 102 w 203"/>
                  <a:gd name="T27" fmla="*/ 102 h 102"/>
                  <a:gd name="T28" fmla="*/ 0 w 203"/>
                  <a:gd name="T29" fmla="*/ 102 h 102"/>
                  <a:gd name="T30" fmla="*/ 0 w 203"/>
                  <a:gd name="T31" fmla="*/ 102 h 102"/>
                  <a:gd name="T32" fmla="*/ 0 w 203"/>
                  <a:gd name="T33" fmla="*/ 102 h 102"/>
                  <a:gd name="T34" fmla="*/ 0 w 203"/>
                  <a:gd name="T35" fmla="*/ 102 h 102"/>
                  <a:gd name="T36" fmla="*/ 0 w 203"/>
                  <a:gd name="T37" fmla="*/ 102 h 102"/>
                  <a:gd name="T38" fmla="*/ 0 w 203"/>
                  <a:gd name="T39" fmla="*/ 51 h 102"/>
                  <a:gd name="T40" fmla="*/ 0 w 203"/>
                  <a:gd name="T41" fmla="*/ 51 h 102"/>
                  <a:gd name="T42" fmla="*/ 0 w 203"/>
                  <a:gd name="T43" fmla="*/ 51 h 102"/>
                  <a:gd name="T44" fmla="*/ 0 w 203"/>
                  <a:gd name="T45" fmla="*/ 51 h 102"/>
                  <a:gd name="T46" fmla="*/ 52 w 203"/>
                  <a:gd name="T4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02">
                    <a:moveTo>
                      <a:pt x="52" y="0"/>
                    </a:moveTo>
                    <a:lnTo>
                      <a:pt x="52" y="0"/>
                    </a:lnTo>
                    <a:lnTo>
                      <a:pt x="102" y="0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02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Freeform 154"/>
              <p:cNvSpPr>
                <a:spLocks/>
              </p:cNvSpPr>
              <p:nvPr/>
            </p:nvSpPr>
            <p:spPr bwMode="auto">
              <a:xfrm>
                <a:off x="4898" y="1284"/>
                <a:ext cx="26" cy="12"/>
              </a:xfrm>
              <a:custGeom>
                <a:avLst/>
                <a:gdLst>
                  <a:gd name="T0" fmla="*/ 52 w 203"/>
                  <a:gd name="T1" fmla="*/ 0 h 102"/>
                  <a:gd name="T2" fmla="*/ 52 w 203"/>
                  <a:gd name="T3" fmla="*/ 0 h 102"/>
                  <a:gd name="T4" fmla="*/ 102 w 203"/>
                  <a:gd name="T5" fmla="*/ 51 h 102"/>
                  <a:gd name="T6" fmla="*/ 153 w 203"/>
                  <a:gd name="T7" fmla="*/ 51 h 102"/>
                  <a:gd name="T8" fmla="*/ 153 w 203"/>
                  <a:gd name="T9" fmla="*/ 51 h 102"/>
                  <a:gd name="T10" fmla="*/ 203 w 203"/>
                  <a:gd name="T11" fmla="*/ 102 h 102"/>
                  <a:gd name="T12" fmla="*/ 203 w 203"/>
                  <a:gd name="T13" fmla="*/ 102 h 102"/>
                  <a:gd name="T14" fmla="*/ 203 w 203"/>
                  <a:gd name="T15" fmla="*/ 102 h 102"/>
                  <a:gd name="T16" fmla="*/ 203 w 203"/>
                  <a:gd name="T17" fmla="*/ 102 h 102"/>
                  <a:gd name="T18" fmla="*/ 153 w 203"/>
                  <a:gd name="T19" fmla="*/ 102 h 102"/>
                  <a:gd name="T20" fmla="*/ 153 w 203"/>
                  <a:gd name="T21" fmla="*/ 102 h 102"/>
                  <a:gd name="T22" fmla="*/ 153 w 203"/>
                  <a:gd name="T23" fmla="*/ 102 h 102"/>
                  <a:gd name="T24" fmla="*/ 153 w 203"/>
                  <a:gd name="T25" fmla="*/ 102 h 102"/>
                  <a:gd name="T26" fmla="*/ 102 w 203"/>
                  <a:gd name="T27" fmla="*/ 102 h 102"/>
                  <a:gd name="T28" fmla="*/ 52 w 203"/>
                  <a:gd name="T29" fmla="*/ 102 h 102"/>
                  <a:gd name="T30" fmla="*/ 52 w 203"/>
                  <a:gd name="T31" fmla="*/ 102 h 102"/>
                  <a:gd name="T32" fmla="*/ 52 w 203"/>
                  <a:gd name="T33" fmla="*/ 102 h 102"/>
                  <a:gd name="T34" fmla="*/ 0 w 203"/>
                  <a:gd name="T35" fmla="*/ 102 h 102"/>
                  <a:gd name="T36" fmla="*/ 0 w 203"/>
                  <a:gd name="T37" fmla="*/ 102 h 102"/>
                  <a:gd name="T38" fmla="*/ 0 w 203"/>
                  <a:gd name="T39" fmla="*/ 51 h 102"/>
                  <a:gd name="T40" fmla="*/ 0 w 203"/>
                  <a:gd name="T41" fmla="*/ 51 h 102"/>
                  <a:gd name="T42" fmla="*/ 0 w 203"/>
                  <a:gd name="T43" fmla="*/ 51 h 102"/>
                  <a:gd name="T44" fmla="*/ 0 w 203"/>
                  <a:gd name="T45" fmla="*/ 51 h 102"/>
                  <a:gd name="T46" fmla="*/ 52 w 203"/>
                  <a:gd name="T4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02">
                    <a:moveTo>
                      <a:pt x="52" y="0"/>
                    </a:moveTo>
                    <a:lnTo>
                      <a:pt x="52" y="0"/>
                    </a:lnTo>
                    <a:lnTo>
                      <a:pt x="102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02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Freeform 155"/>
              <p:cNvSpPr>
                <a:spLocks/>
              </p:cNvSpPr>
              <p:nvPr/>
            </p:nvSpPr>
            <p:spPr bwMode="auto">
              <a:xfrm>
                <a:off x="4898" y="1290"/>
                <a:ext cx="19" cy="6"/>
              </a:xfrm>
              <a:custGeom>
                <a:avLst/>
                <a:gdLst>
                  <a:gd name="T0" fmla="*/ 52 w 153"/>
                  <a:gd name="T1" fmla="*/ 0 h 51"/>
                  <a:gd name="T2" fmla="*/ 52 w 153"/>
                  <a:gd name="T3" fmla="*/ 0 h 51"/>
                  <a:gd name="T4" fmla="*/ 102 w 153"/>
                  <a:gd name="T5" fmla="*/ 0 h 51"/>
                  <a:gd name="T6" fmla="*/ 153 w 153"/>
                  <a:gd name="T7" fmla="*/ 0 h 51"/>
                  <a:gd name="T8" fmla="*/ 153 w 153"/>
                  <a:gd name="T9" fmla="*/ 0 h 51"/>
                  <a:gd name="T10" fmla="*/ 153 w 153"/>
                  <a:gd name="T11" fmla="*/ 51 h 51"/>
                  <a:gd name="T12" fmla="*/ 153 w 153"/>
                  <a:gd name="T13" fmla="*/ 51 h 51"/>
                  <a:gd name="T14" fmla="*/ 153 w 153"/>
                  <a:gd name="T15" fmla="*/ 51 h 51"/>
                  <a:gd name="T16" fmla="*/ 153 w 153"/>
                  <a:gd name="T17" fmla="*/ 51 h 51"/>
                  <a:gd name="T18" fmla="*/ 153 w 153"/>
                  <a:gd name="T19" fmla="*/ 51 h 51"/>
                  <a:gd name="T20" fmla="*/ 102 w 153"/>
                  <a:gd name="T21" fmla="*/ 51 h 51"/>
                  <a:gd name="T22" fmla="*/ 102 w 153"/>
                  <a:gd name="T23" fmla="*/ 51 h 51"/>
                  <a:gd name="T24" fmla="*/ 102 w 153"/>
                  <a:gd name="T25" fmla="*/ 51 h 51"/>
                  <a:gd name="T26" fmla="*/ 52 w 153"/>
                  <a:gd name="T27" fmla="*/ 51 h 51"/>
                  <a:gd name="T28" fmla="*/ 52 w 153"/>
                  <a:gd name="T29" fmla="*/ 51 h 51"/>
                  <a:gd name="T30" fmla="*/ 52 w 153"/>
                  <a:gd name="T31" fmla="*/ 51 h 51"/>
                  <a:gd name="T32" fmla="*/ 52 w 153"/>
                  <a:gd name="T33" fmla="*/ 51 h 51"/>
                  <a:gd name="T34" fmla="*/ 0 w 153"/>
                  <a:gd name="T35" fmla="*/ 51 h 51"/>
                  <a:gd name="T36" fmla="*/ 0 w 153"/>
                  <a:gd name="T37" fmla="*/ 51 h 51"/>
                  <a:gd name="T38" fmla="*/ 52 w 153"/>
                  <a:gd name="T39" fmla="*/ 0 h 51"/>
                  <a:gd name="T40" fmla="*/ 52 w 153"/>
                  <a:gd name="T41" fmla="*/ 0 h 51"/>
                  <a:gd name="T42" fmla="*/ 52 w 153"/>
                  <a:gd name="T43" fmla="*/ 0 h 51"/>
                  <a:gd name="T44" fmla="*/ 52 w 153"/>
                  <a:gd name="T45" fmla="*/ 0 h 51"/>
                  <a:gd name="T46" fmla="*/ 52 w 153"/>
                  <a:gd name="T4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3" h="51">
                    <a:moveTo>
                      <a:pt x="52" y="0"/>
                    </a:moveTo>
                    <a:lnTo>
                      <a:pt x="52" y="0"/>
                    </a:lnTo>
                    <a:lnTo>
                      <a:pt x="102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156"/>
              <p:cNvSpPr>
                <a:spLocks/>
              </p:cNvSpPr>
              <p:nvPr/>
            </p:nvSpPr>
            <p:spPr bwMode="auto">
              <a:xfrm>
                <a:off x="4905" y="1290"/>
                <a:ext cx="12" cy="6"/>
              </a:xfrm>
              <a:custGeom>
                <a:avLst/>
                <a:gdLst>
                  <a:gd name="T0" fmla="*/ 0 w 101"/>
                  <a:gd name="T1" fmla="*/ 51 h 51"/>
                  <a:gd name="T2" fmla="*/ 0 w 101"/>
                  <a:gd name="T3" fmla="*/ 51 h 51"/>
                  <a:gd name="T4" fmla="*/ 0 w 101"/>
                  <a:gd name="T5" fmla="*/ 51 h 51"/>
                  <a:gd name="T6" fmla="*/ 50 w 101"/>
                  <a:gd name="T7" fmla="*/ 51 h 51"/>
                  <a:gd name="T8" fmla="*/ 50 w 101"/>
                  <a:gd name="T9" fmla="*/ 51 h 51"/>
                  <a:gd name="T10" fmla="*/ 50 w 101"/>
                  <a:gd name="T11" fmla="*/ 51 h 51"/>
                  <a:gd name="T12" fmla="*/ 101 w 101"/>
                  <a:gd name="T13" fmla="*/ 51 h 51"/>
                  <a:gd name="T14" fmla="*/ 101 w 101"/>
                  <a:gd name="T15" fmla="*/ 51 h 51"/>
                  <a:gd name="T16" fmla="*/ 101 w 101"/>
                  <a:gd name="T17" fmla="*/ 51 h 51"/>
                  <a:gd name="T18" fmla="*/ 101 w 101"/>
                  <a:gd name="T19" fmla="*/ 51 h 51"/>
                  <a:gd name="T20" fmla="*/ 101 w 101"/>
                  <a:gd name="T21" fmla="*/ 51 h 51"/>
                  <a:gd name="T22" fmla="*/ 101 w 101"/>
                  <a:gd name="T23" fmla="*/ 0 h 51"/>
                  <a:gd name="T24" fmla="*/ 101 w 101"/>
                  <a:gd name="T25" fmla="*/ 0 h 51"/>
                  <a:gd name="T26" fmla="*/ 50 w 101"/>
                  <a:gd name="T27" fmla="*/ 0 h 51"/>
                  <a:gd name="T28" fmla="*/ 0 w 101"/>
                  <a:gd name="T29" fmla="*/ 0 h 51"/>
                  <a:gd name="T30" fmla="*/ 0 w 101"/>
                  <a:gd name="T31" fmla="*/ 0 h 51"/>
                  <a:gd name="T32" fmla="*/ 0 w 101"/>
                  <a:gd name="T33" fmla="*/ 0 h 51"/>
                  <a:gd name="T34" fmla="*/ 0 w 101"/>
                  <a:gd name="T35" fmla="*/ 0 h 51"/>
                  <a:gd name="T36" fmla="*/ 0 w 101"/>
                  <a:gd name="T37" fmla="*/ 0 h 51"/>
                  <a:gd name="T38" fmla="*/ 0 w 101"/>
                  <a:gd name="T39" fmla="*/ 0 h 51"/>
                  <a:gd name="T40" fmla="*/ 0 w 101"/>
                  <a:gd name="T41" fmla="*/ 0 h 51"/>
                  <a:gd name="T42" fmla="*/ 0 w 101"/>
                  <a:gd name="T43" fmla="*/ 51 h 51"/>
                  <a:gd name="T44" fmla="*/ 0 w 101"/>
                  <a:gd name="T45" fmla="*/ 51 h 51"/>
                  <a:gd name="T46" fmla="*/ 0 w 101"/>
                  <a:gd name="T4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51">
                    <a:moveTo>
                      <a:pt x="0" y="51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Freeform 157"/>
              <p:cNvSpPr>
                <a:spLocks/>
              </p:cNvSpPr>
              <p:nvPr/>
            </p:nvSpPr>
            <p:spPr bwMode="auto">
              <a:xfrm>
                <a:off x="4892" y="1290"/>
                <a:ext cx="38" cy="13"/>
              </a:xfrm>
              <a:custGeom>
                <a:avLst/>
                <a:gdLst>
                  <a:gd name="T0" fmla="*/ 304 w 304"/>
                  <a:gd name="T1" fmla="*/ 51 h 101"/>
                  <a:gd name="T2" fmla="*/ 253 w 304"/>
                  <a:gd name="T3" fmla="*/ 51 h 101"/>
                  <a:gd name="T4" fmla="*/ 152 w 304"/>
                  <a:gd name="T5" fmla="*/ 51 h 101"/>
                  <a:gd name="T6" fmla="*/ 50 w 304"/>
                  <a:gd name="T7" fmla="*/ 51 h 101"/>
                  <a:gd name="T8" fmla="*/ 50 w 304"/>
                  <a:gd name="T9" fmla="*/ 51 h 101"/>
                  <a:gd name="T10" fmla="*/ 50 w 304"/>
                  <a:gd name="T11" fmla="*/ 51 h 101"/>
                  <a:gd name="T12" fmla="*/ 0 w 304"/>
                  <a:gd name="T13" fmla="*/ 101 h 101"/>
                  <a:gd name="T14" fmla="*/ 0 w 304"/>
                  <a:gd name="T15" fmla="*/ 51 h 101"/>
                  <a:gd name="T16" fmla="*/ 0 w 304"/>
                  <a:gd name="T17" fmla="*/ 51 h 101"/>
                  <a:gd name="T18" fmla="*/ 0 w 304"/>
                  <a:gd name="T19" fmla="*/ 51 h 101"/>
                  <a:gd name="T20" fmla="*/ 0 w 304"/>
                  <a:gd name="T21" fmla="*/ 51 h 101"/>
                  <a:gd name="T22" fmla="*/ 0 w 304"/>
                  <a:gd name="T23" fmla="*/ 51 h 101"/>
                  <a:gd name="T24" fmla="*/ 50 w 304"/>
                  <a:gd name="T25" fmla="*/ 51 h 101"/>
                  <a:gd name="T26" fmla="*/ 102 w 304"/>
                  <a:gd name="T27" fmla="*/ 0 h 101"/>
                  <a:gd name="T28" fmla="*/ 102 w 304"/>
                  <a:gd name="T29" fmla="*/ 0 h 101"/>
                  <a:gd name="T30" fmla="*/ 102 w 304"/>
                  <a:gd name="T31" fmla="*/ 0 h 101"/>
                  <a:gd name="T32" fmla="*/ 152 w 304"/>
                  <a:gd name="T33" fmla="*/ 0 h 101"/>
                  <a:gd name="T34" fmla="*/ 152 w 304"/>
                  <a:gd name="T35" fmla="*/ 0 h 101"/>
                  <a:gd name="T36" fmla="*/ 152 w 304"/>
                  <a:gd name="T37" fmla="*/ 0 h 101"/>
                  <a:gd name="T38" fmla="*/ 152 w 304"/>
                  <a:gd name="T39" fmla="*/ 51 h 101"/>
                  <a:gd name="T40" fmla="*/ 152 w 304"/>
                  <a:gd name="T41" fmla="*/ 0 h 101"/>
                  <a:gd name="T42" fmla="*/ 152 w 304"/>
                  <a:gd name="T43" fmla="*/ 0 h 101"/>
                  <a:gd name="T44" fmla="*/ 253 w 304"/>
                  <a:gd name="T45" fmla="*/ 51 h 101"/>
                  <a:gd name="T46" fmla="*/ 304 w 304"/>
                  <a:gd name="T47" fmla="*/ 51 h 101"/>
                  <a:gd name="T48" fmla="*/ 304 w 304"/>
                  <a:gd name="T49" fmla="*/ 51 h 101"/>
                  <a:gd name="T50" fmla="*/ 304 w 304"/>
                  <a:gd name="T51" fmla="*/ 51 h 101"/>
                  <a:gd name="T52" fmla="*/ 304 w 304"/>
                  <a:gd name="T53" fmla="*/ 51 h 101"/>
                  <a:gd name="T54" fmla="*/ 304 w 304"/>
                  <a:gd name="T55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101">
                    <a:moveTo>
                      <a:pt x="304" y="51"/>
                    </a:moveTo>
                    <a:lnTo>
                      <a:pt x="253" y="51"/>
                    </a:lnTo>
                    <a:lnTo>
                      <a:pt x="152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Freeform 158"/>
              <p:cNvSpPr>
                <a:spLocks/>
              </p:cNvSpPr>
              <p:nvPr/>
            </p:nvSpPr>
            <p:spPr bwMode="auto">
              <a:xfrm>
                <a:off x="4905" y="1296"/>
                <a:ext cx="25" cy="19"/>
              </a:xfrm>
              <a:custGeom>
                <a:avLst/>
                <a:gdLst>
                  <a:gd name="T0" fmla="*/ 151 w 202"/>
                  <a:gd name="T1" fmla="*/ 0 h 151"/>
                  <a:gd name="T2" fmla="*/ 151 w 202"/>
                  <a:gd name="T3" fmla="*/ 0 h 151"/>
                  <a:gd name="T4" fmla="*/ 101 w 202"/>
                  <a:gd name="T5" fmla="*/ 50 h 151"/>
                  <a:gd name="T6" fmla="*/ 101 w 202"/>
                  <a:gd name="T7" fmla="*/ 50 h 151"/>
                  <a:gd name="T8" fmla="*/ 101 w 202"/>
                  <a:gd name="T9" fmla="*/ 50 h 151"/>
                  <a:gd name="T10" fmla="*/ 50 w 202"/>
                  <a:gd name="T11" fmla="*/ 101 h 151"/>
                  <a:gd name="T12" fmla="*/ 0 w 202"/>
                  <a:gd name="T13" fmla="*/ 101 h 151"/>
                  <a:gd name="T14" fmla="*/ 0 w 202"/>
                  <a:gd name="T15" fmla="*/ 101 h 151"/>
                  <a:gd name="T16" fmla="*/ 0 w 202"/>
                  <a:gd name="T17" fmla="*/ 101 h 151"/>
                  <a:gd name="T18" fmla="*/ 0 w 202"/>
                  <a:gd name="T19" fmla="*/ 101 h 151"/>
                  <a:gd name="T20" fmla="*/ 0 w 202"/>
                  <a:gd name="T21" fmla="*/ 101 h 151"/>
                  <a:gd name="T22" fmla="*/ 0 w 202"/>
                  <a:gd name="T23" fmla="*/ 151 h 151"/>
                  <a:gd name="T24" fmla="*/ 0 w 202"/>
                  <a:gd name="T25" fmla="*/ 151 h 151"/>
                  <a:gd name="T26" fmla="*/ 0 w 202"/>
                  <a:gd name="T27" fmla="*/ 151 h 151"/>
                  <a:gd name="T28" fmla="*/ 50 w 202"/>
                  <a:gd name="T29" fmla="*/ 151 h 151"/>
                  <a:gd name="T30" fmla="*/ 50 w 202"/>
                  <a:gd name="T31" fmla="*/ 151 h 151"/>
                  <a:gd name="T32" fmla="*/ 50 w 202"/>
                  <a:gd name="T33" fmla="*/ 151 h 151"/>
                  <a:gd name="T34" fmla="*/ 101 w 202"/>
                  <a:gd name="T35" fmla="*/ 101 h 151"/>
                  <a:gd name="T36" fmla="*/ 151 w 202"/>
                  <a:gd name="T37" fmla="*/ 101 h 151"/>
                  <a:gd name="T38" fmla="*/ 151 w 202"/>
                  <a:gd name="T39" fmla="*/ 101 h 151"/>
                  <a:gd name="T40" fmla="*/ 151 w 202"/>
                  <a:gd name="T41" fmla="*/ 101 h 151"/>
                  <a:gd name="T42" fmla="*/ 151 w 202"/>
                  <a:gd name="T43" fmla="*/ 50 h 151"/>
                  <a:gd name="T44" fmla="*/ 202 w 202"/>
                  <a:gd name="T45" fmla="*/ 0 h 151"/>
                  <a:gd name="T46" fmla="*/ 202 w 202"/>
                  <a:gd name="T47" fmla="*/ 0 h 151"/>
                  <a:gd name="T48" fmla="*/ 202 w 202"/>
                  <a:gd name="T49" fmla="*/ 0 h 151"/>
                  <a:gd name="T50" fmla="*/ 151 w 202"/>
                  <a:gd name="T51" fmla="*/ 0 h 151"/>
                  <a:gd name="T52" fmla="*/ 151 w 202"/>
                  <a:gd name="T5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2" h="151">
                    <a:moveTo>
                      <a:pt x="151" y="0"/>
                    </a:moveTo>
                    <a:lnTo>
                      <a:pt x="151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101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51" y="5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Freeform 159"/>
              <p:cNvSpPr>
                <a:spLocks/>
              </p:cNvSpPr>
              <p:nvPr/>
            </p:nvSpPr>
            <p:spPr bwMode="auto">
              <a:xfrm>
                <a:off x="5076" y="1328"/>
                <a:ext cx="44" cy="101"/>
              </a:xfrm>
              <a:custGeom>
                <a:avLst/>
                <a:gdLst>
                  <a:gd name="T0" fmla="*/ 254 w 355"/>
                  <a:gd name="T1" fmla="*/ 0 h 810"/>
                  <a:gd name="T2" fmla="*/ 254 w 355"/>
                  <a:gd name="T3" fmla="*/ 254 h 810"/>
                  <a:gd name="T4" fmla="*/ 304 w 355"/>
                  <a:gd name="T5" fmla="*/ 456 h 810"/>
                  <a:gd name="T6" fmla="*/ 355 w 355"/>
                  <a:gd name="T7" fmla="*/ 506 h 810"/>
                  <a:gd name="T8" fmla="*/ 355 w 355"/>
                  <a:gd name="T9" fmla="*/ 506 h 810"/>
                  <a:gd name="T10" fmla="*/ 304 w 355"/>
                  <a:gd name="T11" fmla="*/ 558 h 810"/>
                  <a:gd name="T12" fmla="*/ 254 w 355"/>
                  <a:gd name="T13" fmla="*/ 709 h 810"/>
                  <a:gd name="T14" fmla="*/ 153 w 355"/>
                  <a:gd name="T15" fmla="*/ 810 h 810"/>
                  <a:gd name="T16" fmla="*/ 153 w 355"/>
                  <a:gd name="T17" fmla="*/ 810 h 810"/>
                  <a:gd name="T18" fmla="*/ 101 w 355"/>
                  <a:gd name="T19" fmla="*/ 760 h 810"/>
                  <a:gd name="T20" fmla="*/ 51 w 355"/>
                  <a:gd name="T21" fmla="*/ 558 h 810"/>
                  <a:gd name="T22" fmla="*/ 0 w 355"/>
                  <a:gd name="T23" fmla="*/ 355 h 810"/>
                  <a:gd name="T24" fmla="*/ 0 w 355"/>
                  <a:gd name="T25" fmla="*/ 355 h 810"/>
                  <a:gd name="T26" fmla="*/ 0 w 355"/>
                  <a:gd name="T27" fmla="*/ 254 h 810"/>
                  <a:gd name="T28" fmla="*/ 0 w 355"/>
                  <a:gd name="T29" fmla="*/ 101 h 810"/>
                  <a:gd name="T30" fmla="*/ 0 w 355"/>
                  <a:gd name="T31" fmla="*/ 51 h 810"/>
                  <a:gd name="T32" fmla="*/ 0 w 355"/>
                  <a:gd name="T33" fmla="*/ 51 h 810"/>
                  <a:gd name="T34" fmla="*/ 254 w 355"/>
                  <a:gd name="T35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5" h="810">
                    <a:moveTo>
                      <a:pt x="254" y="0"/>
                    </a:moveTo>
                    <a:lnTo>
                      <a:pt x="254" y="254"/>
                    </a:lnTo>
                    <a:lnTo>
                      <a:pt x="304" y="456"/>
                    </a:lnTo>
                    <a:lnTo>
                      <a:pt x="355" y="506"/>
                    </a:lnTo>
                    <a:lnTo>
                      <a:pt x="355" y="506"/>
                    </a:lnTo>
                    <a:lnTo>
                      <a:pt x="304" y="558"/>
                    </a:lnTo>
                    <a:lnTo>
                      <a:pt x="254" y="709"/>
                    </a:lnTo>
                    <a:lnTo>
                      <a:pt x="153" y="810"/>
                    </a:lnTo>
                    <a:lnTo>
                      <a:pt x="153" y="810"/>
                    </a:lnTo>
                    <a:lnTo>
                      <a:pt x="101" y="760"/>
                    </a:lnTo>
                    <a:lnTo>
                      <a:pt x="51" y="558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254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Freeform 160"/>
              <p:cNvSpPr>
                <a:spLocks/>
              </p:cNvSpPr>
              <p:nvPr/>
            </p:nvSpPr>
            <p:spPr bwMode="auto">
              <a:xfrm>
                <a:off x="5076" y="1328"/>
                <a:ext cx="44" cy="95"/>
              </a:xfrm>
              <a:custGeom>
                <a:avLst/>
                <a:gdLst>
                  <a:gd name="T0" fmla="*/ 51 w 355"/>
                  <a:gd name="T1" fmla="*/ 355 h 760"/>
                  <a:gd name="T2" fmla="*/ 0 w 355"/>
                  <a:gd name="T3" fmla="*/ 203 h 760"/>
                  <a:gd name="T4" fmla="*/ 51 w 355"/>
                  <a:gd name="T5" fmla="*/ 101 h 760"/>
                  <a:gd name="T6" fmla="*/ 51 w 355"/>
                  <a:gd name="T7" fmla="*/ 51 h 760"/>
                  <a:gd name="T8" fmla="*/ 51 w 355"/>
                  <a:gd name="T9" fmla="*/ 51 h 760"/>
                  <a:gd name="T10" fmla="*/ 254 w 355"/>
                  <a:gd name="T11" fmla="*/ 0 h 760"/>
                  <a:gd name="T12" fmla="*/ 254 w 355"/>
                  <a:gd name="T13" fmla="*/ 254 h 760"/>
                  <a:gd name="T14" fmla="*/ 304 w 355"/>
                  <a:gd name="T15" fmla="*/ 456 h 760"/>
                  <a:gd name="T16" fmla="*/ 355 w 355"/>
                  <a:gd name="T17" fmla="*/ 506 h 760"/>
                  <a:gd name="T18" fmla="*/ 355 w 355"/>
                  <a:gd name="T19" fmla="*/ 506 h 760"/>
                  <a:gd name="T20" fmla="*/ 304 w 355"/>
                  <a:gd name="T21" fmla="*/ 558 h 760"/>
                  <a:gd name="T22" fmla="*/ 254 w 355"/>
                  <a:gd name="T23" fmla="*/ 659 h 760"/>
                  <a:gd name="T24" fmla="*/ 203 w 355"/>
                  <a:gd name="T25" fmla="*/ 760 h 760"/>
                  <a:gd name="T26" fmla="*/ 203 w 355"/>
                  <a:gd name="T27" fmla="*/ 760 h 760"/>
                  <a:gd name="T28" fmla="*/ 153 w 355"/>
                  <a:gd name="T29" fmla="*/ 709 h 760"/>
                  <a:gd name="T30" fmla="*/ 51 w 355"/>
                  <a:gd name="T31" fmla="*/ 506 h 760"/>
                  <a:gd name="T32" fmla="*/ 51 w 355"/>
                  <a:gd name="T33" fmla="*/ 355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5" h="760">
                    <a:moveTo>
                      <a:pt x="51" y="355"/>
                    </a:moveTo>
                    <a:lnTo>
                      <a:pt x="0" y="203"/>
                    </a:lnTo>
                    <a:lnTo>
                      <a:pt x="51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254" y="0"/>
                    </a:lnTo>
                    <a:lnTo>
                      <a:pt x="254" y="254"/>
                    </a:lnTo>
                    <a:lnTo>
                      <a:pt x="304" y="456"/>
                    </a:lnTo>
                    <a:lnTo>
                      <a:pt x="355" y="506"/>
                    </a:lnTo>
                    <a:lnTo>
                      <a:pt x="355" y="506"/>
                    </a:lnTo>
                    <a:lnTo>
                      <a:pt x="304" y="558"/>
                    </a:lnTo>
                    <a:lnTo>
                      <a:pt x="254" y="659"/>
                    </a:lnTo>
                    <a:lnTo>
                      <a:pt x="203" y="760"/>
                    </a:lnTo>
                    <a:lnTo>
                      <a:pt x="203" y="760"/>
                    </a:lnTo>
                    <a:lnTo>
                      <a:pt x="153" y="709"/>
                    </a:lnTo>
                    <a:lnTo>
                      <a:pt x="51" y="506"/>
                    </a:lnTo>
                    <a:lnTo>
                      <a:pt x="51" y="355"/>
                    </a:lnTo>
                    <a:close/>
                  </a:path>
                </a:pathLst>
              </a:custGeom>
              <a:solidFill>
                <a:srgbClr val="D27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 161"/>
              <p:cNvSpPr>
                <a:spLocks/>
              </p:cNvSpPr>
              <p:nvPr/>
            </p:nvSpPr>
            <p:spPr bwMode="auto">
              <a:xfrm>
                <a:off x="5082" y="1328"/>
                <a:ext cx="38" cy="89"/>
              </a:xfrm>
              <a:custGeom>
                <a:avLst/>
                <a:gdLst>
                  <a:gd name="T0" fmla="*/ 0 w 304"/>
                  <a:gd name="T1" fmla="*/ 355 h 709"/>
                  <a:gd name="T2" fmla="*/ 0 w 304"/>
                  <a:gd name="T3" fmla="*/ 203 h 709"/>
                  <a:gd name="T4" fmla="*/ 0 w 304"/>
                  <a:gd name="T5" fmla="*/ 101 h 709"/>
                  <a:gd name="T6" fmla="*/ 0 w 304"/>
                  <a:gd name="T7" fmla="*/ 51 h 709"/>
                  <a:gd name="T8" fmla="*/ 0 w 304"/>
                  <a:gd name="T9" fmla="*/ 51 h 709"/>
                  <a:gd name="T10" fmla="*/ 203 w 304"/>
                  <a:gd name="T11" fmla="*/ 0 h 709"/>
                  <a:gd name="T12" fmla="*/ 203 w 304"/>
                  <a:gd name="T13" fmla="*/ 254 h 709"/>
                  <a:gd name="T14" fmla="*/ 253 w 304"/>
                  <a:gd name="T15" fmla="*/ 456 h 709"/>
                  <a:gd name="T16" fmla="*/ 304 w 304"/>
                  <a:gd name="T17" fmla="*/ 506 h 709"/>
                  <a:gd name="T18" fmla="*/ 304 w 304"/>
                  <a:gd name="T19" fmla="*/ 506 h 709"/>
                  <a:gd name="T20" fmla="*/ 253 w 304"/>
                  <a:gd name="T21" fmla="*/ 558 h 709"/>
                  <a:gd name="T22" fmla="*/ 253 w 304"/>
                  <a:gd name="T23" fmla="*/ 659 h 709"/>
                  <a:gd name="T24" fmla="*/ 203 w 304"/>
                  <a:gd name="T25" fmla="*/ 709 h 709"/>
                  <a:gd name="T26" fmla="*/ 203 w 304"/>
                  <a:gd name="T27" fmla="*/ 709 h 709"/>
                  <a:gd name="T28" fmla="*/ 152 w 304"/>
                  <a:gd name="T29" fmla="*/ 659 h 709"/>
                  <a:gd name="T30" fmla="*/ 50 w 304"/>
                  <a:gd name="T31" fmla="*/ 506 h 709"/>
                  <a:gd name="T32" fmla="*/ 0 w 304"/>
                  <a:gd name="T33" fmla="*/ 355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709">
                    <a:moveTo>
                      <a:pt x="0" y="355"/>
                    </a:move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203" y="254"/>
                    </a:lnTo>
                    <a:lnTo>
                      <a:pt x="253" y="456"/>
                    </a:lnTo>
                    <a:lnTo>
                      <a:pt x="304" y="506"/>
                    </a:lnTo>
                    <a:lnTo>
                      <a:pt x="304" y="506"/>
                    </a:lnTo>
                    <a:lnTo>
                      <a:pt x="253" y="558"/>
                    </a:lnTo>
                    <a:lnTo>
                      <a:pt x="253" y="659"/>
                    </a:lnTo>
                    <a:lnTo>
                      <a:pt x="203" y="709"/>
                    </a:lnTo>
                    <a:lnTo>
                      <a:pt x="203" y="709"/>
                    </a:lnTo>
                    <a:lnTo>
                      <a:pt x="152" y="659"/>
                    </a:lnTo>
                    <a:lnTo>
                      <a:pt x="50" y="506"/>
                    </a:lnTo>
                    <a:lnTo>
                      <a:pt x="0" y="355"/>
                    </a:lnTo>
                    <a:close/>
                  </a:path>
                </a:pathLst>
              </a:custGeom>
              <a:solidFill>
                <a:srgbClr val="CA7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 162"/>
              <p:cNvSpPr>
                <a:spLocks/>
              </p:cNvSpPr>
              <p:nvPr/>
            </p:nvSpPr>
            <p:spPr bwMode="auto">
              <a:xfrm>
                <a:off x="5088" y="1328"/>
                <a:ext cx="32" cy="82"/>
              </a:xfrm>
              <a:custGeom>
                <a:avLst/>
                <a:gdLst>
                  <a:gd name="T0" fmla="*/ 0 w 254"/>
                  <a:gd name="T1" fmla="*/ 304 h 659"/>
                  <a:gd name="T2" fmla="*/ 0 w 254"/>
                  <a:gd name="T3" fmla="*/ 203 h 659"/>
                  <a:gd name="T4" fmla="*/ 0 w 254"/>
                  <a:gd name="T5" fmla="*/ 101 h 659"/>
                  <a:gd name="T6" fmla="*/ 0 w 254"/>
                  <a:gd name="T7" fmla="*/ 51 h 659"/>
                  <a:gd name="T8" fmla="*/ 0 w 254"/>
                  <a:gd name="T9" fmla="*/ 51 h 659"/>
                  <a:gd name="T10" fmla="*/ 153 w 254"/>
                  <a:gd name="T11" fmla="*/ 0 h 659"/>
                  <a:gd name="T12" fmla="*/ 153 w 254"/>
                  <a:gd name="T13" fmla="*/ 254 h 659"/>
                  <a:gd name="T14" fmla="*/ 203 w 254"/>
                  <a:gd name="T15" fmla="*/ 456 h 659"/>
                  <a:gd name="T16" fmla="*/ 254 w 254"/>
                  <a:gd name="T17" fmla="*/ 506 h 659"/>
                  <a:gd name="T18" fmla="*/ 254 w 254"/>
                  <a:gd name="T19" fmla="*/ 506 h 659"/>
                  <a:gd name="T20" fmla="*/ 254 w 254"/>
                  <a:gd name="T21" fmla="*/ 558 h 659"/>
                  <a:gd name="T22" fmla="*/ 203 w 254"/>
                  <a:gd name="T23" fmla="*/ 608 h 659"/>
                  <a:gd name="T24" fmla="*/ 153 w 254"/>
                  <a:gd name="T25" fmla="*/ 659 h 659"/>
                  <a:gd name="T26" fmla="*/ 153 w 254"/>
                  <a:gd name="T27" fmla="*/ 659 h 659"/>
                  <a:gd name="T28" fmla="*/ 102 w 254"/>
                  <a:gd name="T29" fmla="*/ 608 h 659"/>
                  <a:gd name="T30" fmla="*/ 52 w 254"/>
                  <a:gd name="T31" fmla="*/ 456 h 659"/>
                  <a:gd name="T32" fmla="*/ 0 w 254"/>
                  <a:gd name="T33" fmla="*/ 304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4" h="659">
                    <a:moveTo>
                      <a:pt x="0" y="304"/>
                    </a:move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53" y="0"/>
                    </a:lnTo>
                    <a:lnTo>
                      <a:pt x="153" y="254"/>
                    </a:lnTo>
                    <a:lnTo>
                      <a:pt x="203" y="456"/>
                    </a:lnTo>
                    <a:lnTo>
                      <a:pt x="254" y="506"/>
                    </a:lnTo>
                    <a:lnTo>
                      <a:pt x="254" y="506"/>
                    </a:lnTo>
                    <a:lnTo>
                      <a:pt x="254" y="558"/>
                    </a:lnTo>
                    <a:lnTo>
                      <a:pt x="203" y="608"/>
                    </a:lnTo>
                    <a:lnTo>
                      <a:pt x="153" y="659"/>
                    </a:lnTo>
                    <a:lnTo>
                      <a:pt x="153" y="659"/>
                    </a:lnTo>
                    <a:lnTo>
                      <a:pt x="102" y="608"/>
                    </a:lnTo>
                    <a:lnTo>
                      <a:pt x="52" y="456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 163"/>
              <p:cNvSpPr>
                <a:spLocks/>
              </p:cNvSpPr>
              <p:nvPr/>
            </p:nvSpPr>
            <p:spPr bwMode="auto">
              <a:xfrm>
                <a:off x="5095" y="1328"/>
                <a:ext cx="25" cy="76"/>
              </a:xfrm>
              <a:custGeom>
                <a:avLst/>
                <a:gdLst>
                  <a:gd name="T0" fmla="*/ 0 w 202"/>
                  <a:gd name="T1" fmla="*/ 304 h 608"/>
                  <a:gd name="T2" fmla="*/ 0 w 202"/>
                  <a:gd name="T3" fmla="*/ 203 h 608"/>
                  <a:gd name="T4" fmla="*/ 0 w 202"/>
                  <a:gd name="T5" fmla="*/ 101 h 608"/>
                  <a:gd name="T6" fmla="*/ 0 w 202"/>
                  <a:gd name="T7" fmla="*/ 51 h 608"/>
                  <a:gd name="T8" fmla="*/ 0 w 202"/>
                  <a:gd name="T9" fmla="*/ 51 h 608"/>
                  <a:gd name="T10" fmla="*/ 101 w 202"/>
                  <a:gd name="T11" fmla="*/ 0 h 608"/>
                  <a:gd name="T12" fmla="*/ 101 w 202"/>
                  <a:gd name="T13" fmla="*/ 254 h 608"/>
                  <a:gd name="T14" fmla="*/ 151 w 202"/>
                  <a:gd name="T15" fmla="*/ 456 h 608"/>
                  <a:gd name="T16" fmla="*/ 202 w 202"/>
                  <a:gd name="T17" fmla="*/ 506 h 608"/>
                  <a:gd name="T18" fmla="*/ 202 w 202"/>
                  <a:gd name="T19" fmla="*/ 506 h 608"/>
                  <a:gd name="T20" fmla="*/ 202 w 202"/>
                  <a:gd name="T21" fmla="*/ 558 h 608"/>
                  <a:gd name="T22" fmla="*/ 151 w 202"/>
                  <a:gd name="T23" fmla="*/ 558 h 608"/>
                  <a:gd name="T24" fmla="*/ 151 w 202"/>
                  <a:gd name="T25" fmla="*/ 608 h 608"/>
                  <a:gd name="T26" fmla="*/ 151 w 202"/>
                  <a:gd name="T27" fmla="*/ 608 h 608"/>
                  <a:gd name="T28" fmla="*/ 101 w 202"/>
                  <a:gd name="T29" fmla="*/ 558 h 608"/>
                  <a:gd name="T30" fmla="*/ 50 w 202"/>
                  <a:gd name="T31" fmla="*/ 456 h 608"/>
                  <a:gd name="T32" fmla="*/ 0 w 202"/>
                  <a:gd name="T33" fmla="*/ 304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2" h="608">
                    <a:moveTo>
                      <a:pt x="0" y="304"/>
                    </a:move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01" y="0"/>
                    </a:lnTo>
                    <a:lnTo>
                      <a:pt x="101" y="254"/>
                    </a:lnTo>
                    <a:lnTo>
                      <a:pt x="151" y="456"/>
                    </a:lnTo>
                    <a:lnTo>
                      <a:pt x="202" y="506"/>
                    </a:lnTo>
                    <a:lnTo>
                      <a:pt x="202" y="506"/>
                    </a:lnTo>
                    <a:lnTo>
                      <a:pt x="202" y="558"/>
                    </a:lnTo>
                    <a:lnTo>
                      <a:pt x="151" y="558"/>
                    </a:lnTo>
                    <a:lnTo>
                      <a:pt x="151" y="608"/>
                    </a:lnTo>
                    <a:lnTo>
                      <a:pt x="151" y="608"/>
                    </a:lnTo>
                    <a:lnTo>
                      <a:pt x="101" y="558"/>
                    </a:lnTo>
                    <a:lnTo>
                      <a:pt x="50" y="456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B95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 164"/>
              <p:cNvSpPr>
                <a:spLocks/>
              </p:cNvSpPr>
              <p:nvPr/>
            </p:nvSpPr>
            <p:spPr bwMode="auto">
              <a:xfrm>
                <a:off x="5101" y="1328"/>
                <a:ext cx="19" cy="76"/>
              </a:xfrm>
              <a:custGeom>
                <a:avLst/>
                <a:gdLst>
                  <a:gd name="T0" fmla="*/ 0 w 152"/>
                  <a:gd name="T1" fmla="*/ 304 h 608"/>
                  <a:gd name="T2" fmla="*/ 0 w 152"/>
                  <a:gd name="T3" fmla="*/ 203 h 608"/>
                  <a:gd name="T4" fmla="*/ 0 w 152"/>
                  <a:gd name="T5" fmla="*/ 101 h 608"/>
                  <a:gd name="T6" fmla="*/ 0 w 152"/>
                  <a:gd name="T7" fmla="*/ 51 h 608"/>
                  <a:gd name="T8" fmla="*/ 0 w 152"/>
                  <a:gd name="T9" fmla="*/ 51 h 608"/>
                  <a:gd name="T10" fmla="*/ 51 w 152"/>
                  <a:gd name="T11" fmla="*/ 0 h 608"/>
                  <a:gd name="T12" fmla="*/ 51 w 152"/>
                  <a:gd name="T13" fmla="*/ 254 h 608"/>
                  <a:gd name="T14" fmla="*/ 101 w 152"/>
                  <a:gd name="T15" fmla="*/ 456 h 608"/>
                  <a:gd name="T16" fmla="*/ 152 w 152"/>
                  <a:gd name="T17" fmla="*/ 506 h 608"/>
                  <a:gd name="T18" fmla="*/ 152 w 152"/>
                  <a:gd name="T19" fmla="*/ 506 h 608"/>
                  <a:gd name="T20" fmla="*/ 152 w 152"/>
                  <a:gd name="T21" fmla="*/ 506 h 608"/>
                  <a:gd name="T22" fmla="*/ 101 w 152"/>
                  <a:gd name="T23" fmla="*/ 558 h 608"/>
                  <a:gd name="T24" fmla="*/ 101 w 152"/>
                  <a:gd name="T25" fmla="*/ 608 h 608"/>
                  <a:gd name="T26" fmla="*/ 101 w 152"/>
                  <a:gd name="T27" fmla="*/ 608 h 608"/>
                  <a:gd name="T28" fmla="*/ 51 w 152"/>
                  <a:gd name="T29" fmla="*/ 558 h 608"/>
                  <a:gd name="T30" fmla="*/ 0 w 152"/>
                  <a:gd name="T31" fmla="*/ 456 h 608"/>
                  <a:gd name="T32" fmla="*/ 0 w 152"/>
                  <a:gd name="T33" fmla="*/ 304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2" h="608">
                    <a:moveTo>
                      <a:pt x="0" y="304"/>
                    </a:move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51" y="254"/>
                    </a:lnTo>
                    <a:lnTo>
                      <a:pt x="101" y="45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01" y="558"/>
                    </a:lnTo>
                    <a:lnTo>
                      <a:pt x="101" y="608"/>
                    </a:lnTo>
                    <a:lnTo>
                      <a:pt x="101" y="608"/>
                    </a:lnTo>
                    <a:lnTo>
                      <a:pt x="51" y="558"/>
                    </a:lnTo>
                    <a:lnTo>
                      <a:pt x="0" y="456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B0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 165"/>
              <p:cNvSpPr>
                <a:spLocks/>
              </p:cNvSpPr>
              <p:nvPr/>
            </p:nvSpPr>
            <p:spPr bwMode="auto">
              <a:xfrm>
                <a:off x="5101" y="1328"/>
                <a:ext cx="19" cy="70"/>
              </a:xfrm>
              <a:custGeom>
                <a:avLst/>
                <a:gdLst>
                  <a:gd name="T0" fmla="*/ 51 w 152"/>
                  <a:gd name="T1" fmla="*/ 0 h 558"/>
                  <a:gd name="T2" fmla="*/ 51 w 152"/>
                  <a:gd name="T3" fmla="*/ 254 h 558"/>
                  <a:gd name="T4" fmla="*/ 101 w 152"/>
                  <a:gd name="T5" fmla="*/ 456 h 558"/>
                  <a:gd name="T6" fmla="*/ 152 w 152"/>
                  <a:gd name="T7" fmla="*/ 506 h 558"/>
                  <a:gd name="T8" fmla="*/ 152 w 152"/>
                  <a:gd name="T9" fmla="*/ 506 h 558"/>
                  <a:gd name="T10" fmla="*/ 152 w 152"/>
                  <a:gd name="T11" fmla="*/ 506 h 558"/>
                  <a:gd name="T12" fmla="*/ 152 w 152"/>
                  <a:gd name="T13" fmla="*/ 558 h 558"/>
                  <a:gd name="T14" fmla="*/ 152 w 152"/>
                  <a:gd name="T15" fmla="*/ 558 h 558"/>
                  <a:gd name="T16" fmla="*/ 152 w 152"/>
                  <a:gd name="T17" fmla="*/ 558 h 558"/>
                  <a:gd name="T18" fmla="*/ 101 w 152"/>
                  <a:gd name="T19" fmla="*/ 506 h 558"/>
                  <a:gd name="T20" fmla="*/ 51 w 152"/>
                  <a:gd name="T21" fmla="*/ 405 h 558"/>
                  <a:gd name="T22" fmla="*/ 0 w 152"/>
                  <a:gd name="T23" fmla="*/ 254 h 558"/>
                  <a:gd name="T24" fmla="*/ 0 w 152"/>
                  <a:gd name="T25" fmla="*/ 254 h 558"/>
                  <a:gd name="T26" fmla="*/ 0 w 152"/>
                  <a:gd name="T27" fmla="*/ 153 h 558"/>
                  <a:gd name="T28" fmla="*/ 0 w 152"/>
                  <a:gd name="T29" fmla="*/ 101 h 558"/>
                  <a:gd name="T30" fmla="*/ 0 w 152"/>
                  <a:gd name="T31" fmla="*/ 51 h 558"/>
                  <a:gd name="T32" fmla="*/ 0 w 152"/>
                  <a:gd name="T33" fmla="*/ 51 h 558"/>
                  <a:gd name="T34" fmla="*/ 51 w 152"/>
                  <a:gd name="T35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2" h="558">
                    <a:moveTo>
                      <a:pt x="51" y="0"/>
                    </a:moveTo>
                    <a:lnTo>
                      <a:pt x="51" y="254"/>
                    </a:lnTo>
                    <a:lnTo>
                      <a:pt x="101" y="45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58"/>
                    </a:lnTo>
                    <a:lnTo>
                      <a:pt x="152" y="558"/>
                    </a:lnTo>
                    <a:lnTo>
                      <a:pt x="152" y="558"/>
                    </a:lnTo>
                    <a:lnTo>
                      <a:pt x="101" y="506"/>
                    </a:lnTo>
                    <a:lnTo>
                      <a:pt x="51" y="405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15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 166"/>
              <p:cNvSpPr>
                <a:spLocks/>
              </p:cNvSpPr>
              <p:nvPr/>
            </p:nvSpPr>
            <p:spPr bwMode="auto">
              <a:xfrm>
                <a:off x="4886" y="1271"/>
                <a:ext cx="50" cy="13"/>
              </a:xfrm>
              <a:custGeom>
                <a:avLst/>
                <a:gdLst>
                  <a:gd name="T0" fmla="*/ 0 w 405"/>
                  <a:gd name="T1" fmla="*/ 50 h 101"/>
                  <a:gd name="T2" fmla="*/ 0 w 405"/>
                  <a:gd name="T3" fmla="*/ 50 h 101"/>
                  <a:gd name="T4" fmla="*/ 51 w 405"/>
                  <a:gd name="T5" fmla="*/ 50 h 101"/>
                  <a:gd name="T6" fmla="*/ 153 w 405"/>
                  <a:gd name="T7" fmla="*/ 0 h 101"/>
                  <a:gd name="T8" fmla="*/ 153 w 405"/>
                  <a:gd name="T9" fmla="*/ 0 h 101"/>
                  <a:gd name="T10" fmla="*/ 203 w 405"/>
                  <a:gd name="T11" fmla="*/ 0 h 101"/>
                  <a:gd name="T12" fmla="*/ 254 w 405"/>
                  <a:gd name="T13" fmla="*/ 0 h 101"/>
                  <a:gd name="T14" fmla="*/ 304 w 405"/>
                  <a:gd name="T15" fmla="*/ 0 h 101"/>
                  <a:gd name="T16" fmla="*/ 304 w 405"/>
                  <a:gd name="T17" fmla="*/ 0 h 101"/>
                  <a:gd name="T18" fmla="*/ 355 w 405"/>
                  <a:gd name="T19" fmla="*/ 0 h 101"/>
                  <a:gd name="T20" fmla="*/ 405 w 405"/>
                  <a:gd name="T21" fmla="*/ 0 h 101"/>
                  <a:gd name="T22" fmla="*/ 405 w 405"/>
                  <a:gd name="T23" fmla="*/ 0 h 101"/>
                  <a:gd name="T24" fmla="*/ 405 w 405"/>
                  <a:gd name="T25" fmla="*/ 0 h 101"/>
                  <a:gd name="T26" fmla="*/ 405 w 405"/>
                  <a:gd name="T27" fmla="*/ 0 h 101"/>
                  <a:gd name="T28" fmla="*/ 355 w 405"/>
                  <a:gd name="T29" fmla="*/ 0 h 101"/>
                  <a:gd name="T30" fmla="*/ 304 w 405"/>
                  <a:gd name="T31" fmla="*/ 0 h 101"/>
                  <a:gd name="T32" fmla="*/ 304 w 405"/>
                  <a:gd name="T33" fmla="*/ 0 h 101"/>
                  <a:gd name="T34" fmla="*/ 254 w 405"/>
                  <a:gd name="T35" fmla="*/ 50 h 101"/>
                  <a:gd name="T36" fmla="*/ 203 w 405"/>
                  <a:gd name="T37" fmla="*/ 50 h 101"/>
                  <a:gd name="T38" fmla="*/ 153 w 405"/>
                  <a:gd name="T39" fmla="*/ 50 h 101"/>
                  <a:gd name="T40" fmla="*/ 153 w 405"/>
                  <a:gd name="T41" fmla="*/ 50 h 101"/>
                  <a:gd name="T42" fmla="*/ 51 w 405"/>
                  <a:gd name="T43" fmla="*/ 101 h 101"/>
                  <a:gd name="T44" fmla="*/ 0 w 405"/>
                  <a:gd name="T45" fmla="*/ 101 h 101"/>
                  <a:gd name="T46" fmla="*/ 0 w 405"/>
                  <a:gd name="T47" fmla="*/ 5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101">
                    <a:moveTo>
                      <a:pt x="0" y="50"/>
                    </a:moveTo>
                    <a:lnTo>
                      <a:pt x="0" y="50"/>
                    </a:lnTo>
                    <a:lnTo>
                      <a:pt x="51" y="5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20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5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55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54" y="50"/>
                    </a:lnTo>
                    <a:lnTo>
                      <a:pt x="203" y="50"/>
                    </a:lnTo>
                    <a:lnTo>
                      <a:pt x="153" y="50"/>
                    </a:lnTo>
                    <a:lnTo>
                      <a:pt x="153" y="50"/>
                    </a:lnTo>
                    <a:lnTo>
                      <a:pt x="51" y="101"/>
                    </a:lnTo>
                    <a:lnTo>
                      <a:pt x="0" y="101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 167"/>
              <p:cNvSpPr>
                <a:spLocks/>
              </p:cNvSpPr>
              <p:nvPr/>
            </p:nvSpPr>
            <p:spPr bwMode="auto">
              <a:xfrm>
                <a:off x="4905" y="1303"/>
                <a:ext cx="6" cy="1"/>
              </a:xfrm>
              <a:custGeom>
                <a:avLst/>
                <a:gdLst>
                  <a:gd name="T0" fmla="*/ 50 w 50"/>
                  <a:gd name="T1" fmla="*/ 50 w 50"/>
                  <a:gd name="T2" fmla="*/ 0 w 50"/>
                  <a:gd name="T3" fmla="*/ 0 w 50"/>
                  <a:gd name="T4" fmla="*/ 0 w 50"/>
                  <a:gd name="T5" fmla="*/ 0 w 50"/>
                  <a:gd name="T6" fmla="*/ 0 w 50"/>
                  <a:gd name="T7" fmla="*/ 0 w 50"/>
                  <a:gd name="T8" fmla="*/ 0 w 50"/>
                  <a:gd name="T9" fmla="*/ 0 w 50"/>
                  <a:gd name="T10" fmla="*/ 50 w 50"/>
                  <a:gd name="T11" fmla="*/ 50 w 50"/>
                  <a:gd name="T12" fmla="*/ 50 w 50"/>
                  <a:gd name="T13" fmla="*/ 50 w 50"/>
                  <a:gd name="T14" fmla="*/ 50 w 50"/>
                  <a:gd name="T15" fmla="*/ 50 w 50"/>
                  <a:gd name="T16" fmla="*/ 50 w 50"/>
                  <a:gd name="T17" fmla="*/ 50 w 50"/>
                  <a:gd name="T18" fmla="*/ 50 w 50"/>
                  <a:gd name="T19" fmla="*/ 50 w 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</a:cxnLst>
                <a:rect l="0" t="0" r="r" b="b"/>
                <a:pathLst>
                  <a:path w="50">
                    <a:moveTo>
                      <a:pt x="50" y="0"/>
                    </a:move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Freeform 168"/>
              <p:cNvSpPr>
                <a:spLocks/>
              </p:cNvSpPr>
              <p:nvPr/>
            </p:nvSpPr>
            <p:spPr bwMode="auto">
              <a:xfrm>
                <a:off x="4892" y="1347"/>
                <a:ext cx="6" cy="19"/>
              </a:xfrm>
              <a:custGeom>
                <a:avLst/>
                <a:gdLst>
                  <a:gd name="T0" fmla="*/ 50 w 50"/>
                  <a:gd name="T1" fmla="*/ 101 h 151"/>
                  <a:gd name="T2" fmla="*/ 50 w 50"/>
                  <a:gd name="T3" fmla="*/ 101 h 151"/>
                  <a:gd name="T4" fmla="*/ 50 w 50"/>
                  <a:gd name="T5" fmla="*/ 101 h 151"/>
                  <a:gd name="T6" fmla="*/ 50 w 50"/>
                  <a:gd name="T7" fmla="*/ 50 h 151"/>
                  <a:gd name="T8" fmla="*/ 50 w 50"/>
                  <a:gd name="T9" fmla="*/ 50 h 151"/>
                  <a:gd name="T10" fmla="*/ 0 w 50"/>
                  <a:gd name="T11" fmla="*/ 50 h 151"/>
                  <a:gd name="T12" fmla="*/ 0 w 50"/>
                  <a:gd name="T13" fmla="*/ 0 h 151"/>
                  <a:gd name="T14" fmla="*/ 0 w 50"/>
                  <a:gd name="T15" fmla="*/ 0 h 151"/>
                  <a:gd name="T16" fmla="*/ 0 w 50"/>
                  <a:gd name="T17" fmla="*/ 0 h 151"/>
                  <a:gd name="T18" fmla="*/ 0 w 50"/>
                  <a:gd name="T19" fmla="*/ 0 h 151"/>
                  <a:gd name="T20" fmla="*/ 50 w 50"/>
                  <a:gd name="T21" fmla="*/ 50 h 151"/>
                  <a:gd name="T22" fmla="*/ 50 w 50"/>
                  <a:gd name="T23" fmla="*/ 50 h 151"/>
                  <a:gd name="T24" fmla="*/ 50 w 50"/>
                  <a:gd name="T25" fmla="*/ 50 h 151"/>
                  <a:gd name="T26" fmla="*/ 50 w 50"/>
                  <a:gd name="T27" fmla="*/ 101 h 151"/>
                  <a:gd name="T28" fmla="*/ 50 w 50"/>
                  <a:gd name="T29" fmla="*/ 101 h 151"/>
                  <a:gd name="T30" fmla="*/ 50 w 50"/>
                  <a:gd name="T31" fmla="*/ 101 h 151"/>
                  <a:gd name="T32" fmla="*/ 50 w 50"/>
                  <a:gd name="T33" fmla="*/ 101 h 151"/>
                  <a:gd name="T34" fmla="*/ 50 w 50"/>
                  <a:gd name="T35" fmla="*/ 151 h 151"/>
                  <a:gd name="T36" fmla="*/ 0 w 50"/>
                  <a:gd name="T37" fmla="*/ 151 h 151"/>
                  <a:gd name="T38" fmla="*/ 0 w 50"/>
                  <a:gd name="T39" fmla="*/ 151 h 151"/>
                  <a:gd name="T40" fmla="*/ 0 w 50"/>
                  <a:gd name="T41" fmla="*/ 151 h 151"/>
                  <a:gd name="T42" fmla="*/ 0 w 50"/>
                  <a:gd name="T43" fmla="*/ 151 h 151"/>
                  <a:gd name="T44" fmla="*/ 50 w 50"/>
                  <a:gd name="T45" fmla="*/ 101 h 151"/>
                  <a:gd name="T46" fmla="*/ 50 w 50"/>
                  <a:gd name="T47" fmla="*/ 10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" h="151">
                    <a:moveTo>
                      <a:pt x="50" y="101"/>
                    </a:moveTo>
                    <a:lnTo>
                      <a:pt x="50" y="101"/>
                    </a:lnTo>
                    <a:lnTo>
                      <a:pt x="50" y="101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50" y="101"/>
                    </a:lnTo>
                    <a:lnTo>
                      <a:pt x="50" y="101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Freeform 169"/>
              <p:cNvSpPr>
                <a:spLocks/>
              </p:cNvSpPr>
              <p:nvPr/>
            </p:nvSpPr>
            <p:spPr bwMode="auto">
              <a:xfrm>
                <a:off x="5000" y="1366"/>
                <a:ext cx="38" cy="44"/>
              </a:xfrm>
              <a:custGeom>
                <a:avLst/>
                <a:gdLst>
                  <a:gd name="T0" fmla="*/ 0 w 304"/>
                  <a:gd name="T1" fmla="*/ 355 h 355"/>
                  <a:gd name="T2" fmla="*/ 51 w 304"/>
                  <a:gd name="T3" fmla="*/ 304 h 355"/>
                  <a:gd name="T4" fmla="*/ 152 w 304"/>
                  <a:gd name="T5" fmla="*/ 254 h 355"/>
                  <a:gd name="T6" fmla="*/ 254 w 304"/>
                  <a:gd name="T7" fmla="*/ 152 h 355"/>
                  <a:gd name="T8" fmla="*/ 254 w 304"/>
                  <a:gd name="T9" fmla="*/ 152 h 355"/>
                  <a:gd name="T10" fmla="*/ 254 w 304"/>
                  <a:gd name="T11" fmla="*/ 152 h 355"/>
                  <a:gd name="T12" fmla="*/ 304 w 304"/>
                  <a:gd name="T13" fmla="*/ 101 h 355"/>
                  <a:gd name="T14" fmla="*/ 304 w 304"/>
                  <a:gd name="T15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355">
                    <a:moveTo>
                      <a:pt x="0" y="355"/>
                    </a:moveTo>
                    <a:lnTo>
                      <a:pt x="51" y="304"/>
                    </a:lnTo>
                    <a:lnTo>
                      <a:pt x="152" y="25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304" y="101"/>
                    </a:lnTo>
                    <a:lnTo>
                      <a:pt x="304" y="0"/>
                    </a:lnTo>
                  </a:path>
                </a:pathLst>
              </a:custGeom>
              <a:noFill/>
              <a:ln w="0">
                <a:solidFill>
                  <a:srgbClr val="59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Freeform 170"/>
              <p:cNvSpPr>
                <a:spLocks/>
              </p:cNvSpPr>
              <p:nvPr/>
            </p:nvSpPr>
            <p:spPr bwMode="auto">
              <a:xfrm>
                <a:off x="4544" y="1550"/>
                <a:ext cx="190" cy="101"/>
              </a:xfrm>
              <a:custGeom>
                <a:avLst/>
                <a:gdLst>
                  <a:gd name="T0" fmla="*/ 1518 w 1518"/>
                  <a:gd name="T1" fmla="*/ 0 h 810"/>
                  <a:gd name="T2" fmla="*/ 1113 w 1518"/>
                  <a:gd name="T3" fmla="*/ 0 h 810"/>
                  <a:gd name="T4" fmla="*/ 405 w 1518"/>
                  <a:gd name="T5" fmla="*/ 102 h 810"/>
                  <a:gd name="T6" fmla="*/ 0 w 1518"/>
                  <a:gd name="T7" fmla="*/ 203 h 810"/>
                  <a:gd name="T8" fmla="*/ 0 w 1518"/>
                  <a:gd name="T9" fmla="*/ 203 h 810"/>
                  <a:gd name="T10" fmla="*/ 101 w 1518"/>
                  <a:gd name="T11" fmla="*/ 455 h 810"/>
                  <a:gd name="T12" fmla="*/ 405 w 1518"/>
                  <a:gd name="T13" fmla="*/ 759 h 810"/>
                  <a:gd name="T14" fmla="*/ 911 w 1518"/>
                  <a:gd name="T15" fmla="*/ 810 h 810"/>
                  <a:gd name="T16" fmla="*/ 911 w 1518"/>
                  <a:gd name="T17" fmla="*/ 810 h 810"/>
                  <a:gd name="T18" fmla="*/ 1163 w 1518"/>
                  <a:gd name="T19" fmla="*/ 709 h 810"/>
                  <a:gd name="T20" fmla="*/ 1366 w 1518"/>
                  <a:gd name="T21" fmla="*/ 506 h 810"/>
                  <a:gd name="T22" fmla="*/ 1467 w 1518"/>
                  <a:gd name="T23" fmla="*/ 304 h 810"/>
                  <a:gd name="T24" fmla="*/ 1518 w 1518"/>
                  <a:gd name="T25" fmla="*/ 102 h 810"/>
                  <a:gd name="T26" fmla="*/ 1518 w 1518"/>
                  <a:gd name="T27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18" h="810">
                    <a:moveTo>
                      <a:pt x="1518" y="0"/>
                    </a:moveTo>
                    <a:lnTo>
                      <a:pt x="1113" y="0"/>
                    </a:lnTo>
                    <a:lnTo>
                      <a:pt x="405" y="102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101" y="455"/>
                    </a:lnTo>
                    <a:lnTo>
                      <a:pt x="405" y="759"/>
                    </a:lnTo>
                    <a:lnTo>
                      <a:pt x="911" y="810"/>
                    </a:lnTo>
                    <a:lnTo>
                      <a:pt x="911" y="810"/>
                    </a:lnTo>
                    <a:lnTo>
                      <a:pt x="1163" y="709"/>
                    </a:lnTo>
                    <a:lnTo>
                      <a:pt x="1366" y="506"/>
                    </a:lnTo>
                    <a:lnTo>
                      <a:pt x="1467" y="304"/>
                    </a:lnTo>
                    <a:lnTo>
                      <a:pt x="1518" y="102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Freeform 171"/>
              <p:cNvSpPr>
                <a:spLocks/>
              </p:cNvSpPr>
              <p:nvPr/>
            </p:nvSpPr>
            <p:spPr bwMode="auto">
              <a:xfrm>
                <a:off x="4551" y="1556"/>
                <a:ext cx="170" cy="82"/>
              </a:xfrm>
              <a:custGeom>
                <a:avLst/>
                <a:gdLst>
                  <a:gd name="T0" fmla="*/ 1367 w 1367"/>
                  <a:gd name="T1" fmla="*/ 102 h 659"/>
                  <a:gd name="T2" fmla="*/ 1316 w 1367"/>
                  <a:gd name="T3" fmla="*/ 203 h 659"/>
                  <a:gd name="T4" fmla="*/ 1266 w 1367"/>
                  <a:gd name="T5" fmla="*/ 304 h 659"/>
                  <a:gd name="T6" fmla="*/ 1215 w 1367"/>
                  <a:gd name="T7" fmla="*/ 355 h 659"/>
                  <a:gd name="T8" fmla="*/ 1215 w 1367"/>
                  <a:gd name="T9" fmla="*/ 355 h 659"/>
                  <a:gd name="T10" fmla="*/ 1113 w 1367"/>
                  <a:gd name="T11" fmla="*/ 456 h 659"/>
                  <a:gd name="T12" fmla="*/ 1012 w 1367"/>
                  <a:gd name="T13" fmla="*/ 558 h 659"/>
                  <a:gd name="T14" fmla="*/ 861 w 1367"/>
                  <a:gd name="T15" fmla="*/ 608 h 659"/>
                  <a:gd name="T16" fmla="*/ 861 w 1367"/>
                  <a:gd name="T17" fmla="*/ 608 h 659"/>
                  <a:gd name="T18" fmla="*/ 607 w 1367"/>
                  <a:gd name="T19" fmla="*/ 659 h 659"/>
                  <a:gd name="T20" fmla="*/ 456 w 1367"/>
                  <a:gd name="T21" fmla="*/ 608 h 659"/>
                  <a:gd name="T22" fmla="*/ 355 w 1367"/>
                  <a:gd name="T23" fmla="*/ 507 h 659"/>
                  <a:gd name="T24" fmla="*/ 355 w 1367"/>
                  <a:gd name="T25" fmla="*/ 507 h 659"/>
                  <a:gd name="T26" fmla="*/ 254 w 1367"/>
                  <a:gd name="T27" fmla="*/ 456 h 659"/>
                  <a:gd name="T28" fmla="*/ 101 w 1367"/>
                  <a:gd name="T29" fmla="*/ 405 h 659"/>
                  <a:gd name="T30" fmla="*/ 0 w 1367"/>
                  <a:gd name="T31" fmla="*/ 254 h 659"/>
                  <a:gd name="T32" fmla="*/ 0 w 1367"/>
                  <a:gd name="T33" fmla="*/ 254 h 659"/>
                  <a:gd name="T34" fmla="*/ 0 w 1367"/>
                  <a:gd name="T35" fmla="*/ 102 h 659"/>
                  <a:gd name="T36" fmla="*/ 152 w 1367"/>
                  <a:gd name="T37" fmla="*/ 102 h 659"/>
                  <a:gd name="T38" fmla="*/ 254 w 1367"/>
                  <a:gd name="T39" fmla="*/ 102 h 659"/>
                  <a:gd name="T40" fmla="*/ 254 w 1367"/>
                  <a:gd name="T41" fmla="*/ 102 h 659"/>
                  <a:gd name="T42" fmla="*/ 557 w 1367"/>
                  <a:gd name="T43" fmla="*/ 52 h 659"/>
                  <a:gd name="T44" fmla="*/ 1113 w 1367"/>
                  <a:gd name="T45" fmla="*/ 0 h 659"/>
                  <a:gd name="T46" fmla="*/ 1367 w 1367"/>
                  <a:gd name="T47" fmla="*/ 102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67" h="659">
                    <a:moveTo>
                      <a:pt x="1367" y="102"/>
                    </a:moveTo>
                    <a:lnTo>
                      <a:pt x="1316" y="203"/>
                    </a:lnTo>
                    <a:lnTo>
                      <a:pt x="1266" y="304"/>
                    </a:lnTo>
                    <a:lnTo>
                      <a:pt x="1215" y="355"/>
                    </a:lnTo>
                    <a:lnTo>
                      <a:pt x="1215" y="355"/>
                    </a:lnTo>
                    <a:lnTo>
                      <a:pt x="1113" y="456"/>
                    </a:lnTo>
                    <a:lnTo>
                      <a:pt x="1012" y="558"/>
                    </a:lnTo>
                    <a:lnTo>
                      <a:pt x="861" y="608"/>
                    </a:lnTo>
                    <a:lnTo>
                      <a:pt x="861" y="608"/>
                    </a:lnTo>
                    <a:lnTo>
                      <a:pt x="607" y="659"/>
                    </a:lnTo>
                    <a:lnTo>
                      <a:pt x="456" y="608"/>
                    </a:lnTo>
                    <a:lnTo>
                      <a:pt x="355" y="507"/>
                    </a:lnTo>
                    <a:lnTo>
                      <a:pt x="355" y="507"/>
                    </a:lnTo>
                    <a:lnTo>
                      <a:pt x="254" y="456"/>
                    </a:lnTo>
                    <a:lnTo>
                      <a:pt x="101" y="405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102"/>
                    </a:lnTo>
                    <a:lnTo>
                      <a:pt x="152" y="102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557" y="52"/>
                    </a:lnTo>
                    <a:lnTo>
                      <a:pt x="1113" y="0"/>
                    </a:lnTo>
                    <a:lnTo>
                      <a:pt x="1367" y="102"/>
                    </a:lnTo>
                    <a:close/>
                  </a:path>
                </a:pathLst>
              </a:custGeom>
              <a:solidFill>
                <a:srgbClr val="BF6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Freeform 172"/>
              <p:cNvSpPr>
                <a:spLocks/>
              </p:cNvSpPr>
              <p:nvPr/>
            </p:nvSpPr>
            <p:spPr bwMode="auto">
              <a:xfrm>
                <a:off x="4646" y="2948"/>
                <a:ext cx="139" cy="202"/>
              </a:xfrm>
              <a:custGeom>
                <a:avLst/>
                <a:gdLst>
                  <a:gd name="T0" fmla="*/ 303 w 1113"/>
                  <a:gd name="T1" fmla="*/ 51 h 1619"/>
                  <a:gd name="T2" fmla="*/ 202 w 1113"/>
                  <a:gd name="T3" fmla="*/ 101 h 1619"/>
                  <a:gd name="T4" fmla="*/ 50 w 1113"/>
                  <a:gd name="T5" fmla="*/ 202 h 1619"/>
                  <a:gd name="T6" fmla="*/ 0 w 1113"/>
                  <a:gd name="T7" fmla="*/ 405 h 1619"/>
                  <a:gd name="T8" fmla="*/ 0 w 1113"/>
                  <a:gd name="T9" fmla="*/ 405 h 1619"/>
                  <a:gd name="T10" fmla="*/ 0 w 1113"/>
                  <a:gd name="T11" fmla="*/ 658 h 1619"/>
                  <a:gd name="T12" fmla="*/ 0 w 1113"/>
                  <a:gd name="T13" fmla="*/ 861 h 1619"/>
                  <a:gd name="T14" fmla="*/ 0 w 1113"/>
                  <a:gd name="T15" fmla="*/ 1012 h 1619"/>
                  <a:gd name="T16" fmla="*/ 0 w 1113"/>
                  <a:gd name="T17" fmla="*/ 1012 h 1619"/>
                  <a:gd name="T18" fmla="*/ 0 w 1113"/>
                  <a:gd name="T19" fmla="*/ 1214 h 1619"/>
                  <a:gd name="T20" fmla="*/ 101 w 1113"/>
                  <a:gd name="T21" fmla="*/ 1468 h 1619"/>
                  <a:gd name="T22" fmla="*/ 404 w 1113"/>
                  <a:gd name="T23" fmla="*/ 1619 h 1619"/>
                  <a:gd name="T24" fmla="*/ 404 w 1113"/>
                  <a:gd name="T25" fmla="*/ 1619 h 1619"/>
                  <a:gd name="T26" fmla="*/ 708 w 1113"/>
                  <a:gd name="T27" fmla="*/ 1619 h 1619"/>
                  <a:gd name="T28" fmla="*/ 910 w 1113"/>
                  <a:gd name="T29" fmla="*/ 1569 h 1619"/>
                  <a:gd name="T30" fmla="*/ 1012 w 1113"/>
                  <a:gd name="T31" fmla="*/ 1468 h 1619"/>
                  <a:gd name="T32" fmla="*/ 1012 w 1113"/>
                  <a:gd name="T33" fmla="*/ 1468 h 1619"/>
                  <a:gd name="T34" fmla="*/ 1062 w 1113"/>
                  <a:gd name="T35" fmla="*/ 1367 h 1619"/>
                  <a:gd name="T36" fmla="*/ 1062 w 1113"/>
                  <a:gd name="T37" fmla="*/ 1266 h 1619"/>
                  <a:gd name="T38" fmla="*/ 1113 w 1113"/>
                  <a:gd name="T39" fmla="*/ 1012 h 1619"/>
                  <a:gd name="T40" fmla="*/ 1113 w 1113"/>
                  <a:gd name="T41" fmla="*/ 1012 h 1619"/>
                  <a:gd name="T42" fmla="*/ 1062 w 1113"/>
                  <a:gd name="T43" fmla="*/ 759 h 1619"/>
                  <a:gd name="T44" fmla="*/ 1012 w 1113"/>
                  <a:gd name="T45" fmla="*/ 557 h 1619"/>
                  <a:gd name="T46" fmla="*/ 1012 w 1113"/>
                  <a:gd name="T47" fmla="*/ 405 h 1619"/>
                  <a:gd name="T48" fmla="*/ 1012 w 1113"/>
                  <a:gd name="T49" fmla="*/ 405 h 1619"/>
                  <a:gd name="T50" fmla="*/ 960 w 1113"/>
                  <a:gd name="T51" fmla="*/ 202 h 1619"/>
                  <a:gd name="T52" fmla="*/ 910 w 1113"/>
                  <a:gd name="T53" fmla="*/ 101 h 1619"/>
                  <a:gd name="T54" fmla="*/ 809 w 1113"/>
                  <a:gd name="T55" fmla="*/ 51 h 1619"/>
                  <a:gd name="T56" fmla="*/ 809 w 1113"/>
                  <a:gd name="T57" fmla="*/ 51 h 1619"/>
                  <a:gd name="T58" fmla="*/ 506 w 1113"/>
                  <a:gd name="T59" fmla="*/ 0 h 1619"/>
                  <a:gd name="T60" fmla="*/ 353 w 1113"/>
                  <a:gd name="T61" fmla="*/ 51 h 1619"/>
                  <a:gd name="T62" fmla="*/ 303 w 1113"/>
                  <a:gd name="T63" fmla="*/ 51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13" h="1619">
                    <a:moveTo>
                      <a:pt x="303" y="51"/>
                    </a:moveTo>
                    <a:lnTo>
                      <a:pt x="202" y="101"/>
                    </a:lnTo>
                    <a:lnTo>
                      <a:pt x="50" y="202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658"/>
                    </a:lnTo>
                    <a:lnTo>
                      <a:pt x="0" y="861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0" y="1214"/>
                    </a:lnTo>
                    <a:lnTo>
                      <a:pt x="101" y="1468"/>
                    </a:lnTo>
                    <a:lnTo>
                      <a:pt x="404" y="1619"/>
                    </a:lnTo>
                    <a:lnTo>
                      <a:pt x="404" y="1619"/>
                    </a:lnTo>
                    <a:lnTo>
                      <a:pt x="708" y="1619"/>
                    </a:lnTo>
                    <a:lnTo>
                      <a:pt x="910" y="1569"/>
                    </a:lnTo>
                    <a:lnTo>
                      <a:pt x="1012" y="1468"/>
                    </a:lnTo>
                    <a:lnTo>
                      <a:pt x="1012" y="1468"/>
                    </a:lnTo>
                    <a:lnTo>
                      <a:pt x="1062" y="1367"/>
                    </a:lnTo>
                    <a:lnTo>
                      <a:pt x="1062" y="1266"/>
                    </a:lnTo>
                    <a:lnTo>
                      <a:pt x="1113" y="1012"/>
                    </a:lnTo>
                    <a:lnTo>
                      <a:pt x="1113" y="1012"/>
                    </a:lnTo>
                    <a:lnTo>
                      <a:pt x="1062" y="759"/>
                    </a:lnTo>
                    <a:lnTo>
                      <a:pt x="1012" y="557"/>
                    </a:lnTo>
                    <a:lnTo>
                      <a:pt x="1012" y="405"/>
                    </a:lnTo>
                    <a:lnTo>
                      <a:pt x="1012" y="405"/>
                    </a:lnTo>
                    <a:lnTo>
                      <a:pt x="960" y="202"/>
                    </a:lnTo>
                    <a:lnTo>
                      <a:pt x="910" y="101"/>
                    </a:lnTo>
                    <a:lnTo>
                      <a:pt x="809" y="51"/>
                    </a:lnTo>
                    <a:lnTo>
                      <a:pt x="809" y="51"/>
                    </a:lnTo>
                    <a:lnTo>
                      <a:pt x="506" y="0"/>
                    </a:lnTo>
                    <a:lnTo>
                      <a:pt x="353" y="51"/>
                    </a:lnTo>
                    <a:lnTo>
                      <a:pt x="303" y="51"/>
                    </a:lnTo>
                    <a:close/>
                  </a:path>
                </a:pathLst>
              </a:custGeom>
              <a:solidFill>
                <a:srgbClr val="007F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Freeform 173"/>
              <p:cNvSpPr>
                <a:spLocks/>
              </p:cNvSpPr>
              <p:nvPr/>
            </p:nvSpPr>
            <p:spPr bwMode="auto">
              <a:xfrm>
                <a:off x="4551" y="2442"/>
                <a:ext cx="246" cy="657"/>
              </a:xfrm>
              <a:custGeom>
                <a:avLst/>
                <a:gdLst>
                  <a:gd name="T0" fmla="*/ 1822 w 1974"/>
                  <a:gd name="T1" fmla="*/ 203 h 5263"/>
                  <a:gd name="T2" fmla="*/ 1923 w 1974"/>
                  <a:gd name="T3" fmla="*/ 506 h 5263"/>
                  <a:gd name="T4" fmla="*/ 1974 w 1974"/>
                  <a:gd name="T5" fmla="*/ 809 h 5263"/>
                  <a:gd name="T6" fmla="*/ 1974 w 1974"/>
                  <a:gd name="T7" fmla="*/ 1164 h 5263"/>
                  <a:gd name="T8" fmla="*/ 1974 w 1974"/>
                  <a:gd name="T9" fmla="*/ 1164 h 5263"/>
                  <a:gd name="T10" fmla="*/ 1923 w 1974"/>
                  <a:gd name="T11" fmla="*/ 1468 h 5263"/>
                  <a:gd name="T12" fmla="*/ 1923 w 1974"/>
                  <a:gd name="T13" fmla="*/ 1670 h 5263"/>
                  <a:gd name="T14" fmla="*/ 1923 w 1974"/>
                  <a:gd name="T15" fmla="*/ 1974 h 5263"/>
                  <a:gd name="T16" fmla="*/ 1923 w 1974"/>
                  <a:gd name="T17" fmla="*/ 1974 h 5263"/>
                  <a:gd name="T18" fmla="*/ 1923 w 1974"/>
                  <a:gd name="T19" fmla="*/ 2226 h 5263"/>
                  <a:gd name="T20" fmla="*/ 1873 w 1974"/>
                  <a:gd name="T21" fmla="*/ 2429 h 5263"/>
                  <a:gd name="T22" fmla="*/ 1873 w 1974"/>
                  <a:gd name="T23" fmla="*/ 2784 h 5263"/>
                  <a:gd name="T24" fmla="*/ 1873 w 1974"/>
                  <a:gd name="T25" fmla="*/ 2784 h 5263"/>
                  <a:gd name="T26" fmla="*/ 1822 w 1974"/>
                  <a:gd name="T27" fmla="*/ 3189 h 5263"/>
                  <a:gd name="T28" fmla="*/ 1720 w 1974"/>
                  <a:gd name="T29" fmla="*/ 3745 h 5263"/>
                  <a:gd name="T30" fmla="*/ 1772 w 1974"/>
                  <a:gd name="T31" fmla="*/ 4352 h 5263"/>
                  <a:gd name="T32" fmla="*/ 1772 w 1974"/>
                  <a:gd name="T33" fmla="*/ 4352 h 5263"/>
                  <a:gd name="T34" fmla="*/ 1772 w 1974"/>
                  <a:gd name="T35" fmla="*/ 4757 h 5263"/>
                  <a:gd name="T36" fmla="*/ 1720 w 1974"/>
                  <a:gd name="T37" fmla="*/ 5112 h 5263"/>
                  <a:gd name="T38" fmla="*/ 1266 w 1974"/>
                  <a:gd name="T39" fmla="*/ 5263 h 5263"/>
                  <a:gd name="T40" fmla="*/ 1266 w 1974"/>
                  <a:gd name="T41" fmla="*/ 5263 h 5263"/>
                  <a:gd name="T42" fmla="*/ 962 w 1974"/>
                  <a:gd name="T43" fmla="*/ 5162 h 5263"/>
                  <a:gd name="T44" fmla="*/ 810 w 1974"/>
                  <a:gd name="T45" fmla="*/ 5011 h 5263"/>
                  <a:gd name="T46" fmla="*/ 760 w 1974"/>
                  <a:gd name="T47" fmla="*/ 4757 h 5263"/>
                  <a:gd name="T48" fmla="*/ 810 w 1974"/>
                  <a:gd name="T49" fmla="*/ 4555 h 5263"/>
                  <a:gd name="T50" fmla="*/ 810 w 1974"/>
                  <a:gd name="T51" fmla="*/ 4403 h 5263"/>
                  <a:gd name="T52" fmla="*/ 810 w 1974"/>
                  <a:gd name="T53" fmla="*/ 4403 h 5263"/>
                  <a:gd name="T54" fmla="*/ 810 w 1974"/>
                  <a:gd name="T55" fmla="*/ 4302 h 5263"/>
                  <a:gd name="T56" fmla="*/ 810 w 1974"/>
                  <a:gd name="T57" fmla="*/ 4201 h 5263"/>
                  <a:gd name="T58" fmla="*/ 810 w 1974"/>
                  <a:gd name="T59" fmla="*/ 4100 h 5263"/>
                  <a:gd name="T60" fmla="*/ 810 w 1974"/>
                  <a:gd name="T61" fmla="*/ 4100 h 5263"/>
                  <a:gd name="T62" fmla="*/ 760 w 1974"/>
                  <a:gd name="T63" fmla="*/ 3999 h 5263"/>
                  <a:gd name="T64" fmla="*/ 810 w 1974"/>
                  <a:gd name="T65" fmla="*/ 3846 h 5263"/>
                  <a:gd name="T66" fmla="*/ 810 w 1974"/>
                  <a:gd name="T67" fmla="*/ 3745 h 5263"/>
                  <a:gd name="T68" fmla="*/ 810 w 1974"/>
                  <a:gd name="T69" fmla="*/ 3745 h 5263"/>
                  <a:gd name="T70" fmla="*/ 810 w 1974"/>
                  <a:gd name="T71" fmla="*/ 3644 h 5263"/>
                  <a:gd name="T72" fmla="*/ 810 w 1974"/>
                  <a:gd name="T73" fmla="*/ 3391 h 5263"/>
                  <a:gd name="T74" fmla="*/ 760 w 1974"/>
                  <a:gd name="T75" fmla="*/ 3087 h 5263"/>
                  <a:gd name="T76" fmla="*/ 760 w 1974"/>
                  <a:gd name="T77" fmla="*/ 3087 h 5263"/>
                  <a:gd name="T78" fmla="*/ 709 w 1974"/>
                  <a:gd name="T79" fmla="*/ 2986 h 5263"/>
                  <a:gd name="T80" fmla="*/ 658 w 1974"/>
                  <a:gd name="T81" fmla="*/ 2631 h 5263"/>
                  <a:gd name="T82" fmla="*/ 607 w 1974"/>
                  <a:gd name="T83" fmla="*/ 2176 h 5263"/>
                  <a:gd name="T84" fmla="*/ 607 w 1974"/>
                  <a:gd name="T85" fmla="*/ 2176 h 5263"/>
                  <a:gd name="T86" fmla="*/ 658 w 1974"/>
                  <a:gd name="T87" fmla="*/ 1822 h 5263"/>
                  <a:gd name="T88" fmla="*/ 709 w 1974"/>
                  <a:gd name="T89" fmla="*/ 1619 h 5263"/>
                  <a:gd name="T90" fmla="*/ 760 w 1974"/>
                  <a:gd name="T91" fmla="*/ 1315 h 5263"/>
                  <a:gd name="T92" fmla="*/ 760 w 1974"/>
                  <a:gd name="T93" fmla="*/ 1315 h 5263"/>
                  <a:gd name="T94" fmla="*/ 557 w 1974"/>
                  <a:gd name="T95" fmla="*/ 1164 h 5263"/>
                  <a:gd name="T96" fmla="*/ 203 w 1974"/>
                  <a:gd name="T97" fmla="*/ 962 h 5263"/>
                  <a:gd name="T98" fmla="*/ 0 w 1974"/>
                  <a:gd name="T99" fmla="*/ 607 h 5263"/>
                  <a:gd name="T100" fmla="*/ 0 w 1974"/>
                  <a:gd name="T101" fmla="*/ 607 h 5263"/>
                  <a:gd name="T102" fmla="*/ 51 w 1974"/>
                  <a:gd name="T103" fmla="*/ 455 h 5263"/>
                  <a:gd name="T104" fmla="*/ 254 w 1974"/>
                  <a:gd name="T105" fmla="*/ 304 h 5263"/>
                  <a:gd name="T106" fmla="*/ 506 w 1974"/>
                  <a:gd name="T107" fmla="*/ 152 h 5263"/>
                  <a:gd name="T108" fmla="*/ 861 w 1974"/>
                  <a:gd name="T109" fmla="*/ 51 h 5263"/>
                  <a:gd name="T110" fmla="*/ 1164 w 1974"/>
                  <a:gd name="T111" fmla="*/ 0 h 5263"/>
                  <a:gd name="T112" fmla="*/ 1468 w 1974"/>
                  <a:gd name="T113" fmla="*/ 0 h 5263"/>
                  <a:gd name="T114" fmla="*/ 1720 w 1974"/>
                  <a:gd name="T115" fmla="*/ 51 h 5263"/>
                  <a:gd name="T116" fmla="*/ 1822 w 1974"/>
                  <a:gd name="T117" fmla="*/ 203 h 5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74" h="5263">
                    <a:moveTo>
                      <a:pt x="1822" y="203"/>
                    </a:moveTo>
                    <a:lnTo>
                      <a:pt x="1923" y="506"/>
                    </a:lnTo>
                    <a:lnTo>
                      <a:pt x="1974" y="809"/>
                    </a:lnTo>
                    <a:lnTo>
                      <a:pt x="1974" y="1164"/>
                    </a:lnTo>
                    <a:lnTo>
                      <a:pt x="1974" y="1164"/>
                    </a:lnTo>
                    <a:lnTo>
                      <a:pt x="1923" y="1468"/>
                    </a:lnTo>
                    <a:lnTo>
                      <a:pt x="1923" y="1670"/>
                    </a:lnTo>
                    <a:lnTo>
                      <a:pt x="1923" y="1974"/>
                    </a:lnTo>
                    <a:lnTo>
                      <a:pt x="1923" y="1974"/>
                    </a:lnTo>
                    <a:lnTo>
                      <a:pt x="1923" y="2226"/>
                    </a:lnTo>
                    <a:lnTo>
                      <a:pt x="1873" y="2429"/>
                    </a:lnTo>
                    <a:lnTo>
                      <a:pt x="1873" y="2784"/>
                    </a:lnTo>
                    <a:lnTo>
                      <a:pt x="1873" y="2784"/>
                    </a:lnTo>
                    <a:lnTo>
                      <a:pt x="1822" y="3189"/>
                    </a:lnTo>
                    <a:lnTo>
                      <a:pt x="1720" y="3745"/>
                    </a:lnTo>
                    <a:lnTo>
                      <a:pt x="1772" y="4352"/>
                    </a:lnTo>
                    <a:lnTo>
                      <a:pt x="1772" y="4352"/>
                    </a:lnTo>
                    <a:lnTo>
                      <a:pt x="1772" y="4757"/>
                    </a:lnTo>
                    <a:lnTo>
                      <a:pt x="1720" y="5112"/>
                    </a:lnTo>
                    <a:lnTo>
                      <a:pt x="1266" y="5263"/>
                    </a:lnTo>
                    <a:lnTo>
                      <a:pt x="1266" y="5263"/>
                    </a:lnTo>
                    <a:lnTo>
                      <a:pt x="962" y="5162"/>
                    </a:lnTo>
                    <a:lnTo>
                      <a:pt x="810" y="5011"/>
                    </a:lnTo>
                    <a:lnTo>
                      <a:pt x="760" y="4757"/>
                    </a:lnTo>
                    <a:lnTo>
                      <a:pt x="810" y="4555"/>
                    </a:lnTo>
                    <a:lnTo>
                      <a:pt x="810" y="4403"/>
                    </a:lnTo>
                    <a:lnTo>
                      <a:pt x="810" y="4403"/>
                    </a:lnTo>
                    <a:lnTo>
                      <a:pt x="810" y="4302"/>
                    </a:lnTo>
                    <a:lnTo>
                      <a:pt x="810" y="4201"/>
                    </a:lnTo>
                    <a:lnTo>
                      <a:pt x="810" y="4100"/>
                    </a:lnTo>
                    <a:lnTo>
                      <a:pt x="810" y="4100"/>
                    </a:lnTo>
                    <a:lnTo>
                      <a:pt x="760" y="3999"/>
                    </a:lnTo>
                    <a:lnTo>
                      <a:pt x="810" y="3846"/>
                    </a:lnTo>
                    <a:lnTo>
                      <a:pt x="810" y="3745"/>
                    </a:lnTo>
                    <a:lnTo>
                      <a:pt x="810" y="3745"/>
                    </a:lnTo>
                    <a:lnTo>
                      <a:pt x="810" y="3644"/>
                    </a:lnTo>
                    <a:lnTo>
                      <a:pt x="810" y="3391"/>
                    </a:lnTo>
                    <a:lnTo>
                      <a:pt x="760" y="3087"/>
                    </a:lnTo>
                    <a:lnTo>
                      <a:pt x="760" y="3087"/>
                    </a:lnTo>
                    <a:lnTo>
                      <a:pt x="709" y="2986"/>
                    </a:lnTo>
                    <a:lnTo>
                      <a:pt x="658" y="2631"/>
                    </a:lnTo>
                    <a:lnTo>
                      <a:pt x="607" y="2176"/>
                    </a:lnTo>
                    <a:lnTo>
                      <a:pt x="607" y="2176"/>
                    </a:lnTo>
                    <a:lnTo>
                      <a:pt x="658" y="1822"/>
                    </a:lnTo>
                    <a:lnTo>
                      <a:pt x="709" y="1619"/>
                    </a:lnTo>
                    <a:lnTo>
                      <a:pt x="760" y="1315"/>
                    </a:lnTo>
                    <a:lnTo>
                      <a:pt x="760" y="1315"/>
                    </a:lnTo>
                    <a:lnTo>
                      <a:pt x="557" y="1164"/>
                    </a:lnTo>
                    <a:lnTo>
                      <a:pt x="203" y="962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1" y="455"/>
                    </a:lnTo>
                    <a:lnTo>
                      <a:pt x="254" y="304"/>
                    </a:lnTo>
                    <a:lnTo>
                      <a:pt x="506" y="152"/>
                    </a:lnTo>
                    <a:lnTo>
                      <a:pt x="861" y="51"/>
                    </a:lnTo>
                    <a:lnTo>
                      <a:pt x="1164" y="0"/>
                    </a:lnTo>
                    <a:lnTo>
                      <a:pt x="1468" y="0"/>
                    </a:lnTo>
                    <a:lnTo>
                      <a:pt x="1720" y="51"/>
                    </a:lnTo>
                    <a:lnTo>
                      <a:pt x="1822" y="203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Freeform 174"/>
              <p:cNvSpPr>
                <a:spLocks/>
              </p:cNvSpPr>
              <p:nvPr/>
            </p:nvSpPr>
            <p:spPr bwMode="auto">
              <a:xfrm>
                <a:off x="4658" y="2935"/>
                <a:ext cx="108" cy="120"/>
              </a:xfrm>
              <a:custGeom>
                <a:avLst/>
                <a:gdLst>
                  <a:gd name="T0" fmla="*/ 859 w 859"/>
                  <a:gd name="T1" fmla="*/ 709 h 963"/>
                  <a:gd name="T2" fmla="*/ 758 w 859"/>
                  <a:gd name="T3" fmla="*/ 507 h 963"/>
                  <a:gd name="T4" fmla="*/ 708 w 859"/>
                  <a:gd name="T5" fmla="*/ 405 h 963"/>
                  <a:gd name="T6" fmla="*/ 657 w 859"/>
                  <a:gd name="T7" fmla="*/ 203 h 963"/>
                  <a:gd name="T8" fmla="*/ 657 w 859"/>
                  <a:gd name="T9" fmla="*/ 203 h 963"/>
                  <a:gd name="T10" fmla="*/ 506 w 859"/>
                  <a:gd name="T11" fmla="*/ 0 h 963"/>
                  <a:gd name="T12" fmla="*/ 354 w 859"/>
                  <a:gd name="T13" fmla="*/ 0 h 963"/>
                  <a:gd name="T14" fmla="*/ 252 w 859"/>
                  <a:gd name="T15" fmla="*/ 203 h 963"/>
                  <a:gd name="T16" fmla="*/ 252 w 859"/>
                  <a:gd name="T17" fmla="*/ 203 h 963"/>
                  <a:gd name="T18" fmla="*/ 151 w 859"/>
                  <a:gd name="T19" fmla="*/ 405 h 963"/>
                  <a:gd name="T20" fmla="*/ 101 w 859"/>
                  <a:gd name="T21" fmla="*/ 558 h 963"/>
                  <a:gd name="T22" fmla="*/ 0 w 859"/>
                  <a:gd name="T23" fmla="*/ 659 h 963"/>
                  <a:gd name="T24" fmla="*/ 0 w 859"/>
                  <a:gd name="T25" fmla="*/ 659 h 963"/>
                  <a:gd name="T26" fmla="*/ 151 w 859"/>
                  <a:gd name="T27" fmla="*/ 911 h 963"/>
                  <a:gd name="T28" fmla="*/ 657 w 859"/>
                  <a:gd name="T29" fmla="*/ 963 h 963"/>
                  <a:gd name="T30" fmla="*/ 859 w 859"/>
                  <a:gd name="T31" fmla="*/ 709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9" h="963">
                    <a:moveTo>
                      <a:pt x="859" y="709"/>
                    </a:moveTo>
                    <a:lnTo>
                      <a:pt x="758" y="507"/>
                    </a:lnTo>
                    <a:lnTo>
                      <a:pt x="708" y="405"/>
                    </a:lnTo>
                    <a:lnTo>
                      <a:pt x="657" y="203"/>
                    </a:lnTo>
                    <a:lnTo>
                      <a:pt x="657" y="203"/>
                    </a:lnTo>
                    <a:lnTo>
                      <a:pt x="506" y="0"/>
                    </a:lnTo>
                    <a:lnTo>
                      <a:pt x="354" y="0"/>
                    </a:lnTo>
                    <a:lnTo>
                      <a:pt x="252" y="203"/>
                    </a:lnTo>
                    <a:lnTo>
                      <a:pt x="252" y="203"/>
                    </a:lnTo>
                    <a:lnTo>
                      <a:pt x="151" y="405"/>
                    </a:lnTo>
                    <a:lnTo>
                      <a:pt x="101" y="558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151" y="911"/>
                    </a:lnTo>
                    <a:lnTo>
                      <a:pt x="657" y="963"/>
                    </a:lnTo>
                    <a:lnTo>
                      <a:pt x="859" y="709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Freeform 175"/>
              <p:cNvSpPr>
                <a:spLocks/>
              </p:cNvSpPr>
              <p:nvPr/>
            </p:nvSpPr>
            <p:spPr bwMode="auto">
              <a:xfrm>
                <a:off x="4664" y="2935"/>
                <a:ext cx="102" cy="120"/>
              </a:xfrm>
              <a:custGeom>
                <a:avLst/>
                <a:gdLst>
                  <a:gd name="T0" fmla="*/ 202 w 809"/>
                  <a:gd name="T1" fmla="*/ 254 h 963"/>
                  <a:gd name="T2" fmla="*/ 304 w 809"/>
                  <a:gd name="T3" fmla="*/ 52 h 963"/>
                  <a:gd name="T4" fmla="*/ 456 w 809"/>
                  <a:gd name="T5" fmla="*/ 0 h 963"/>
                  <a:gd name="T6" fmla="*/ 557 w 809"/>
                  <a:gd name="T7" fmla="*/ 203 h 963"/>
                  <a:gd name="T8" fmla="*/ 557 w 809"/>
                  <a:gd name="T9" fmla="*/ 203 h 963"/>
                  <a:gd name="T10" fmla="*/ 607 w 809"/>
                  <a:gd name="T11" fmla="*/ 405 h 963"/>
                  <a:gd name="T12" fmla="*/ 708 w 809"/>
                  <a:gd name="T13" fmla="*/ 507 h 963"/>
                  <a:gd name="T14" fmla="*/ 809 w 809"/>
                  <a:gd name="T15" fmla="*/ 709 h 963"/>
                  <a:gd name="T16" fmla="*/ 809 w 809"/>
                  <a:gd name="T17" fmla="*/ 709 h 963"/>
                  <a:gd name="T18" fmla="*/ 607 w 809"/>
                  <a:gd name="T19" fmla="*/ 963 h 963"/>
                  <a:gd name="T20" fmla="*/ 152 w 809"/>
                  <a:gd name="T21" fmla="*/ 911 h 963"/>
                  <a:gd name="T22" fmla="*/ 0 w 809"/>
                  <a:gd name="T23" fmla="*/ 659 h 963"/>
                  <a:gd name="T24" fmla="*/ 0 w 809"/>
                  <a:gd name="T25" fmla="*/ 659 h 963"/>
                  <a:gd name="T26" fmla="*/ 51 w 809"/>
                  <a:gd name="T27" fmla="*/ 558 h 963"/>
                  <a:gd name="T28" fmla="*/ 152 w 809"/>
                  <a:gd name="T29" fmla="*/ 456 h 963"/>
                  <a:gd name="T30" fmla="*/ 202 w 809"/>
                  <a:gd name="T31" fmla="*/ 254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9" h="963">
                    <a:moveTo>
                      <a:pt x="202" y="254"/>
                    </a:moveTo>
                    <a:lnTo>
                      <a:pt x="304" y="52"/>
                    </a:lnTo>
                    <a:lnTo>
                      <a:pt x="456" y="0"/>
                    </a:lnTo>
                    <a:lnTo>
                      <a:pt x="557" y="203"/>
                    </a:lnTo>
                    <a:lnTo>
                      <a:pt x="557" y="203"/>
                    </a:lnTo>
                    <a:lnTo>
                      <a:pt x="607" y="405"/>
                    </a:lnTo>
                    <a:lnTo>
                      <a:pt x="708" y="507"/>
                    </a:lnTo>
                    <a:lnTo>
                      <a:pt x="809" y="709"/>
                    </a:lnTo>
                    <a:lnTo>
                      <a:pt x="809" y="709"/>
                    </a:lnTo>
                    <a:lnTo>
                      <a:pt x="607" y="963"/>
                    </a:lnTo>
                    <a:lnTo>
                      <a:pt x="152" y="911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51" y="558"/>
                    </a:lnTo>
                    <a:lnTo>
                      <a:pt x="152" y="456"/>
                    </a:lnTo>
                    <a:lnTo>
                      <a:pt x="202" y="254"/>
                    </a:lnTo>
                    <a:close/>
                  </a:path>
                </a:pathLst>
              </a:custGeom>
              <a:solidFill>
                <a:srgbClr val="FFC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Freeform 176"/>
              <p:cNvSpPr>
                <a:spLocks/>
              </p:cNvSpPr>
              <p:nvPr/>
            </p:nvSpPr>
            <p:spPr bwMode="auto">
              <a:xfrm>
                <a:off x="4671" y="2941"/>
                <a:ext cx="88" cy="114"/>
              </a:xfrm>
              <a:custGeom>
                <a:avLst/>
                <a:gdLst>
                  <a:gd name="T0" fmla="*/ 202 w 708"/>
                  <a:gd name="T1" fmla="*/ 202 h 911"/>
                  <a:gd name="T2" fmla="*/ 253 w 708"/>
                  <a:gd name="T3" fmla="*/ 50 h 911"/>
                  <a:gd name="T4" fmla="*/ 405 w 708"/>
                  <a:gd name="T5" fmla="*/ 0 h 911"/>
                  <a:gd name="T6" fmla="*/ 506 w 708"/>
                  <a:gd name="T7" fmla="*/ 202 h 911"/>
                  <a:gd name="T8" fmla="*/ 506 w 708"/>
                  <a:gd name="T9" fmla="*/ 202 h 911"/>
                  <a:gd name="T10" fmla="*/ 556 w 708"/>
                  <a:gd name="T11" fmla="*/ 353 h 911"/>
                  <a:gd name="T12" fmla="*/ 607 w 708"/>
                  <a:gd name="T13" fmla="*/ 455 h 911"/>
                  <a:gd name="T14" fmla="*/ 708 w 708"/>
                  <a:gd name="T15" fmla="*/ 657 h 911"/>
                  <a:gd name="T16" fmla="*/ 708 w 708"/>
                  <a:gd name="T17" fmla="*/ 657 h 911"/>
                  <a:gd name="T18" fmla="*/ 506 w 708"/>
                  <a:gd name="T19" fmla="*/ 911 h 911"/>
                  <a:gd name="T20" fmla="*/ 101 w 708"/>
                  <a:gd name="T21" fmla="*/ 859 h 911"/>
                  <a:gd name="T22" fmla="*/ 0 w 708"/>
                  <a:gd name="T23" fmla="*/ 607 h 911"/>
                  <a:gd name="T24" fmla="*/ 0 w 708"/>
                  <a:gd name="T25" fmla="*/ 607 h 911"/>
                  <a:gd name="T26" fmla="*/ 50 w 708"/>
                  <a:gd name="T27" fmla="*/ 506 h 911"/>
                  <a:gd name="T28" fmla="*/ 101 w 708"/>
                  <a:gd name="T29" fmla="*/ 404 h 911"/>
                  <a:gd name="T30" fmla="*/ 202 w 708"/>
                  <a:gd name="T31" fmla="*/ 202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8" h="911">
                    <a:moveTo>
                      <a:pt x="202" y="202"/>
                    </a:moveTo>
                    <a:lnTo>
                      <a:pt x="253" y="50"/>
                    </a:lnTo>
                    <a:lnTo>
                      <a:pt x="405" y="0"/>
                    </a:lnTo>
                    <a:lnTo>
                      <a:pt x="506" y="202"/>
                    </a:lnTo>
                    <a:lnTo>
                      <a:pt x="506" y="202"/>
                    </a:lnTo>
                    <a:lnTo>
                      <a:pt x="556" y="353"/>
                    </a:lnTo>
                    <a:lnTo>
                      <a:pt x="607" y="455"/>
                    </a:lnTo>
                    <a:lnTo>
                      <a:pt x="708" y="657"/>
                    </a:lnTo>
                    <a:lnTo>
                      <a:pt x="708" y="657"/>
                    </a:lnTo>
                    <a:lnTo>
                      <a:pt x="506" y="911"/>
                    </a:lnTo>
                    <a:lnTo>
                      <a:pt x="101" y="859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506"/>
                    </a:lnTo>
                    <a:lnTo>
                      <a:pt x="101" y="404"/>
                    </a:lnTo>
                    <a:lnTo>
                      <a:pt x="202" y="202"/>
                    </a:lnTo>
                    <a:close/>
                  </a:path>
                </a:pathLst>
              </a:custGeom>
              <a:solidFill>
                <a:srgbClr val="FFC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Freeform 177"/>
              <p:cNvSpPr>
                <a:spLocks/>
              </p:cNvSpPr>
              <p:nvPr/>
            </p:nvSpPr>
            <p:spPr bwMode="auto">
              <a:xfrm>
                <a:off x="4677" y="2948"/>
                <a:ext cx="82" cy="101"/>
              </a:xfrm>
              <a:custGeom>
                <a:avLst/>
                <a:gdLst>
                  <a:gd name="T0" fmla="*/ 152 w 658"/>
                  <a:gd name="T1" fmla="*/ 202 h 809"/>
                  <a:gd name="T2" fmla="*/ 254 w 658"/>
                  <a:gd name="T3" fmla="*/ 51 h 809"/>
                  <a:gd name="T4" fmla="*/ 355 w 658"/>
                  <a:gd name="T5" fmla="*/ 0 h 809"/>
                  <a:gd name="T6" fmla="*/ 456 w 658"/>
                  <a:gd name="T7" fmla="*/ 202 h 809"/>
                  <a:gd name="T8" fmla="*/ 456 w 658"/>
                  <a:gd name="T9" fmla="*/ 202 h 809"/>
                  <a:gd name="T10" fmla="*/ 506 w 658"/>
                  <a:gd name="T11" fmla="*/ 354 h 809"/>
                  <a:gd name="T12" fmla="*/ 557 w 658"/>
                  <a:gd name="T13" fmla="*/ 456 h 809"/>
                  <a:gd name="T14" fmla="*/ 658 w 658"/>
                  <a:gd name="T15" fmla="*/ 607 h 809"/>
                  <a:gd name="T16" fmla="*/ 658 w 658"/>
                  <a:gd name="T17" fmla="*/ 607 h 809"/>
                  <a:gd name="T18" fmla="*/ 456 w 658"/>
                  <a:gd name="T19" fmla="*/ 809 h 809"/>
                  <a:gd name="T20" fmla="*/ 101 w 658"/>
                  <a:gd name="T21" fmla="*/ 809 h 809"/>
                  <a:gd name="T22" fmla="*/ 0 w 658"/>
                  <a:gd name="T23" fmla="*/ 557 h 809"/>
                  <a:gd name="T24" fmla="*/ 0 w 658"/>
                  <a:gd name="T25" fmla="*/ 557 h 809"/>
                  <a:gd name="T26" fmla="*/ 51 w 658"/>
                  <a:gd name="T27" fmla="*/ 456 h 809"/>
                  <a:gd name="T28" fmla="*/ 101 w 658"/>
                  <a:gd name="T29" fmla="*/ 354 h 809"/>
                  <a:gd name="T30" fmla="*/ 152 w 658"/>
                  <a:gd name="T31" fmla="*/ 202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8" h="809">
                    <a:moveTo>
                      <a:pt x="152" y="202"/>
                    </a:moveTo>
                    <a:lnTo>
                      <a:pt x="254" y="51"/>
                    </a:lnTo>
                    <a:lnTo>
                      <a:pt x="355" y="0"/>
                    </a:lnTo>
                    <a:lnTo>
                      <a:pt x="456" y="202"/>
                    </a:lnTo>
                    <a:lnTo>
                      <a:pt x="456" y="202"/>
                    </a:lnTo>
                    <a:lnTo>
                      <a:pt x="506" y="354"/>
                    </a:lnTo>
                    <a:lnTo>
                      <a:pt x="557" y="456"/>
                    </a:lnTo>
                    <a:lnTo>
                      <a:pt x="658" y="607"/>
                    </a:lnTo>
                    <a:lnTo>
                      <a:pt x="658" y="607"/>
                    </a:lnTo>
                    <a:lnTo>
                      <a:pt x="456" y="809"/>
                    </a:lnTo>
                    <a:lnTo>
                      <a:pt x="101" y="809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51" y="456"/>
                    </a:lnTo>
                    <a:lnTo>
                      <a:pt x="101" y="354"/>
                    </a:lnTo>
                    <a:lnTo>
                      <a:pt x="152" y="202"/>
                    </a:lnTo>
                    <a:close/>
                  </a:path>
                </a:pathLst>
              </a:custGeom>
              <a:solidFill>
                <a:srgbClr val="FFC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Freeform 178"/>
              <p:cNvSpPr>
                <a:spLocks/>
              </p:cNvSpPr>
              <p:nvPr/>
            </p:nvSpPr>
            <p:spPr bwMode="auto">
              <a:xfrm>
                <a:off x="4684" y="2954"/>
                <a:ext cx="69" cy="95"/>
              </a:xfrm>
              <a:custGeom>
                <a:avLst/>
                <a:gdLst>
                  <a:gd name="T0" fmla="*/ 101 w 556"/>
                  <a:gd name="T1" fmla="*/ 202 h 758"/>
                  <a:gd name="T2" fmla="*/ 203 w 556"/>
                  <a:gd name="T3" fmla="*/ 50 h 758"/>
                  <a:gd name="T4" fmla="*/ 304 w 556"/>
                  <a:gd name="T5" fmla="*/ 0 h 758"/>
                  <a:gd name="T6" fmla="*/ 405 w 556"/>
                  <a:gd name="T7" fmla="*/ 202 h 758"/>
                  <a:gd name="T8" fmla="*/ 405 w 556"/>
                  <a:gd name="T9" fmla="*/ 202 h 758"/>
                  <a:gd name="T10" fmla="*/ 405 w 556"/>
                  <a:gd name="T11" fmla="*/ 303 h 758"/>
                  <a:gd name="T12" fmla="*/ 455 w 556"/>
                  <a:gd name="T13" fmla="*/ 405 h 758"/>
                  <a:gd name="T14" fmla="*/ 556 w 556"/>
                  <a:gd name="T15" fmla="*/ 556 h 758"/>
                  <a:gd name="T16" fmla="*/ 556 w 556"/>
                  <a:gd name="T17" fmla="*/ 556 h 758"/>
                  <a:gd name="T18" fmla="*/ 405 w 556"/>
                  <a:gd name="T19" fmla="*/ 758 h 758"/>
                  <a:gd name="T20" fmla="*/ 50 w 556"/>
                  <a:gd name="T21" fmla="*/ 758 h 758"/>
                  <a:gd name="T22" fmla="*/ 0 w 556"/>
                  <a:gd name="T23" fmla="*/ 506 h 758"/>
                  <a:gd name="T24" fmla="*/ 0 w 556"/>
                  <a:gd name="T25" fmla="*/ 506 h 758"/>
                  <a:gd name="T26" fmla="*/ 50 w 556"/>
                  <a:gd name="T27" fmla="*/ 405 h 758"/>
                  <a:gd name="T28" fmla="*/ 50 w 556"/>
                  <a:gd name="T29" fmla="*/ 354 h 758"/>
                  <a:gd name="T30" fmla="*/ 101 w 556"/>
                  <a:gd name="T31" fmla="*/ 202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6" h="758">
                    <a:moveTo>
                      <a:pt x="101" y="202"/>
                    </a:moveTo>
                    <a:lnTo>
                      <a:pt x="203" y="50"/>
                    </a:lnTo>
                    <a:lnTo>
                      <a:pt x="304" y="0"/>
                    </a:lnTo>
                    <a:lnTo>
                      <a:pt x="405" y="202"/>
                    </a:lnTo>
                    <a:lnTo>
                      <a:pt x="405" y="202"/>
                    </a:lnTo>
                    <a:lnTo>
                      <a:pt x="405" y="303"/>
                    </a:lnTo>
                    <a:lnTo>
                      <a:pt x="455" y="405"/>
                    </a:lnTo>
                    <a:lnTo>
                      <a:pt x="556" y="556"/>
                    </a:lnTo>
                    <a:lnTo>
                      <a:pt x="556" y="556"/>
                    </a:lnTo>
                    <a:lnTo>
                      <a:pt x="405" y="758"/>
                    </a:lnTo>
                    <a:lnTo>
                      <a:pt x="50" y="75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50" y="405"/>
                    </a:lnTo>
                    <a:lnTo>
                      <a:pt x="50" y="354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FFC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Freeform 179"/>
              <p:cNvSpPr>
                <a:spLocks/>
              </p:cNvSpPr>
              <p:nvPr/>
            </p:nvSpPr>
            <p:spPr bwMode="auto">
              <a:xfrm>
                <a:off x="4690" y="2960"/>
                <a:ext cx="57" cy="89"/>
              </a:xfrm>
              <a:custGeom>
                <a:avLst/>
                <a:gdLst>
                  <a:gd name="T0" fmla="*/ 102 w 456"/>
                  <a:gd name="T1" fmla="*/ 202 h 708"/>
                  <a:gd name="T2" fmla="*/ 153 w 456"/>
                  <a:gd name="T3" fmla="*/ 51 h 708"/>
                  <a:gd name="T4" fmla="*/ 254 w 456"/>
                  <a:gd name="T5" fmla="*/ 0 h 708"/>
                  <a:gd name="T6" fmla="*/ 304 w 456"/>
                  <a:gd name="T7" fmla="*/ 202 h 708"/>
                  <a:gd name="T8" fmla="*/ 304 w 456"/>
                  <a:gd name="T9" fmla="*/ 202 h 708"/>
                  <a:gd name="T10" fmla="*/ 355 w 456"/>
                  <a:gd name="T11" fmla="*/ 304 h 708"/>
                  <a:gd name="T12" fmla="*/ 405 w 456"/>
                  <a:gd name="T13" fmla="*/ 355 h 708"/>
                  <a:gd name="T14" fmla="*/ 456 w 456"/>
                  <a:gd name="T15" fmla="*/ 506 h 708"/>
                  <a:gd name="T16" fmla="*/ 456 w 456"/>
                  <a:gd name="T17" fmla="*/ 506 h 708"/>
                  <a:gd name="T18" fmla="*/ 355 w 456"/>
                  <a:gd name="T19" fmla="*/ 708 h 708"/>
                  <a:gd name="T20" fmla="*/ 51 w 456"/>
                  <a:gd name="T21" fmla="*/ 708 h 708"/>
                  <a:gd name="T22" fmla="*/ 0 w 456"/>
                  <a:gd name="T23" fmla="*/ 456 h 708"/>
                  <a:gd name="T24" fmla="*/ 0 w 456"/>
                  <a:gd name="T25" fmla="*/ 456 h 708"/>
                  <a:gd name="T26" fmla="*/ 0 w 456"/>
                  <a:gd name="T27" fmla="*/ 355 h 708"/>
                  <a:gd name="T28" fmla="*/ 51 w 456"/>
                  <a:gd name="T29" fmla="*/ 304 h 708"/>
                  <a:gd name="T30" fmla="*/ 102 w 456"/>
                  <a:gd name="T31" fmla="*/ 202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6" h="708">
                    <a:moveTo>
                      <a:pt x="102" y="202"/>
                    </a:moveTo>
                    <a:lnTo>
                      <a:pt x="153" y="51"/>
                    </a:lnTo>
                    <a:lnTo>
                      <a:pt x="254" y="0"/>
                    </a:lnTo>
                    <a:lnTo>
                      <a:pt x="304" y="202"/>
                    </a:lnTo>
                    <a:lnTo>
                      <a:pt x="304" y="202"/>
                    </a:lnTo>
                    <a:lnTo>
                      <a:pt x="355" y="304"/>
                    </a:lnTo>
                    <a:lnTo>
                      <a:pt x="405" y="355"/>
                    </a:lnTo>
                    <a:lnTo>
                      <a:pt x="456" y="506"/>
                    </a:lnTo>
                    <a:lnTo>
                      <a:pt x="456" y="506"/>
                    </a:lnTo>
                    <a:lnTo>
                      <a:pt x="355" y="708"/>
                    </a:lnTo>
                    <a:lnTo>
                      <a:pt x="51" y="708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355"/>
                    </a:lnTo>
                    <a:lnTo>
                      <a:pt x="51" y="304"/>
                    </a:lnTo>
                    <a:lnTo>
                      <a:pt x="102" y="202"/>
                    </a:lnTo>
                    <a:close/>
                  </a:path>
                </a:pathLst>
              </a:custGeom>
              <a:solidFill>
                <a:srgbClr val="FFCA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" name="Freeform 180"/>
              <p:cNvSpPr>
                <a:spLocks/>
              </p:cNvSpPr>
              <p:nvPr/>
            </p:nvSpPr>
            <p:spPr bwMode="auto">
              <a:xfrm>
                <a:off x="4696" y="2967"/>
                <a:ext cx="51" cy="76"/>
              </a:xfrm>
              <a:custGeom>
                <a:avLst/>
                <a:gdLst>
                  <a:gd name="T0" fmla="*/ 405 w 405"/>
                  <a:gd name="T1" fmla="*/ 455 h 607"/>
                  <a:gd name="T2" fmla="*/ 304 w 405"/>
                  <a:gd name="T3" fmla="*/ 304 h 607"/>
                  <a:gd name="T4" fmla="*/ 253 w 405"/>
                  <a:gd name="T5" fmla="*/ 253 h 607"/>
                  <a:gd name="T6" fmla="*/ 253 w 405"/>
                  <a:gd name="T7" fmla="*/ 202 h 607"/>
                  <a:gd name="T8" fmla="*/ 253 w 405"/>
                  <a:gd name="T9" fmla="*/ 202 h 607"/>
                  <a:gd name="T10" fmla="*/ 152 w 405"/>
                  <a:gd name="T11" fmla="*/ 0 h 607"/>
                  <a:gd name="T12" fmla="*/ 102 w 405"/>
                  <a:gd name="T13" fmla="*/ 0 h 607"/>
                  <a:gd name="T14" fmla="*/ 51 w 405"/>
                  <a:gd name="T15" fmla="*/ 202 h 607"/>
                  <a:gd name="T16" fmla="*/ 51 w 405"/>
                  <a:gd name="T17" fmla="*/ 202 h 607"/>
                  <a:gd name="T18" fmla="*/ 0 w 405"/>
                  <a:gd name="T19" fmla="*/ 304 h 607"/>
                  <a:gd name="T20" fmla="*/ 0 w 405"/>
                  <a:gd name="T21" fmla="*/ 304 h 607"/>
                  <a:gd name="T22" fmla="*/ 0 w 405"/>
                  <a:gd name="T23" fmla="*/ 405 h 607"/>
                  <a:gd name="T24" fmla="*/ 0 w 405"/>
                  <a:gd name="T25" fmla="*/ 405 h 607"/>
                  <a:gd name="T26" fmla="*/ 51 w 405"/>
                  <a:gd name="T27" fmla="*/ 607 h 607"/>
                  <a:gd name="T28" fmla="*/ 304 w 405"/>
                  <a:gd name="T29" fmla="*/ 607 h 607"/>
                  <a:gd name="T30" fmla="*/ 405 w 405"/>
                  <a:gd name="T31" fmla="*/ 45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5" h="607">
                    <a:moveTo>
                      <a:pt x="405" y="455"/>
                    </a:moveTo>
                    <a:lnTo>
                      <a:pt x="304" y="304"/>
                    </a:lnTo>
                    <a:lnTo>
                      <a:pt x="253" y="253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152" y="0"/>
                    </a:lnTo>
                    <a:lnTo>
                      <a:pt x="102" y="0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51" y="607"/>
                    </a:lnTo>
                    <a:lnTo>
                      <a:pt x="304" y="607"/>
                    </a:lnTo>
                    <a:lnTo>
                      <a:pt x="405" y="455"/>
                    </a:lnTo>
                    <a:close/>
                  </a:path>
                </a:pathLst>
              </a:custGeom>
              <a:solidFill>
                <a:srgbClr val="FFC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Freeform 181"/>
              <p:cNvSpPr>
                <a:spLocks/>
              </p:cNvSpPr>
              <p:nvPr/>
            </p:nvSpPr>
            <p:spPr bwMode="auto">
              <a:xfrm>
                <a:off x="4639" y="3005"/>
                <a:ext cx="146" cy="139"/>
              </a:xfrm>
              <a:custGeom>
                <a:avLst/>
                <a:gdLst>
                  <a:gd name="T0" fmla="*/ 1164 w 1164"/>
                  <a:gd name="T1" fmla="*/ 353 h 1113"/>
                  <a:gd name="T2" fmla="*/ 1113 w 1164"/>
                  <a:gd name="T3" fmla="*/ 202 h 1113"/>
                  <a:gd name="T4" fmla="*/ 910 w 1164"/>
                  <a:gd name="T5" fmla="*/ 101 h 1113"/>
                  <a:gd name="T6" fmla="*/ 607 w 1164"/>
                  <a:gd name="T7" fmla="*/ 0 h 1113"/>
                  <a:gd name="T8" fmla="*/ 607 w 1164"/>
                  <a:gd name="T9" fmla="*/ 0 h 1113"/>
                  <a:gd name="T10" fmla="*/ 303 w 1164"/>
                  <a:gd name="T11" fmla="*/ 50 h 1113"/>
                  <a:gd name="T12" fmla="*/ 101 w 1164"/>
                  <a:gd name="T13" fmla="*/ 151 h 1113"/>
                  <a:gd name="T14" fmla="*/ 0 w 1164"/>
                  <a:gd name="T15" fmla="*/ 303 h 1113"/>
                  <a:gd name="T16" fmla="*/ 0 w 1164"/>
                  <a:gd name="T17" fmla="*/ 303 h 1113"/>
                  <a:gd name="T18" fmla="*/ 0 w 1164"/>
                  <a:gd name="T19" fmla="*/ 455 h 1113"/>
                  <a:gd name="T20" fmla="*/ 51 w 1164"/>
                  <a:gd name="T21" fmla="*/ 758 h 1113"/>
                  <a:gd name="T22" fmla="*/ 202 w 1164"/>
                  <a:gd name="T23" fmla="*/ 1012 h 1113"/>
                  <a:gd name="T24" fmla="*/ 202 w 1164"/>
                  <a:gd name="T25" fmla="*/ 1012 h 1113"/>
                  <a:gd name="T26" fmla="*/ 506 w 1164"/>
                  <a:gd name="T27" fmla="*/ 1113 h 1113"/>
                  <a:gd name="T28" fmla="*/ 809 w 1164"/>
                  <a:gd name="T29" fmla="*/ 1062 h 1113"/>
                  <a:gd name="T30" fmla="*/ 1063 w 1164"/>
                  <a:gd name="T31" fmla="*/ 911 h 1113"/>
                  <a:gd name="T32" fmla="*/ 1063 w 1164"/>
                  <a:gd name="T33" fmla="*/ 911 h 1113"/>
                  <a:gd name="T34" fmla="*/ 1113 w 1164"/>
                  <a:gd name="T35" fmla="*/ 708 h 1113"/>
                  <a:gd name="T36" fmla="*/ 1164 w 1164"/>
                  <a:gd name="T37" fmla="*/ 506 h 1113"/>
                  <a:gd name="T38" fmla="*/ 1164 w 1164"/>
                  <a:gd name="T39" fmla="*/ 353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64" h="1113">
                    <a:moveTo>
                      <a:pt x="1164" y="353"/>
                    </a:moveTo>
                    <a:lnTo>
                      <a:pt x="1113" y="202"/>
                    </a:lnTo>
                    <a:lnTo>
                      <a:pt x="910" y="101"/>
                    </a:lnTo>
                    <a:lnTo>
                      <a:pt x="607" y="0"/>
                    </a:lnTo>
                    <a:lnTo>
                      <a:pt x="607" y="0"/>
                    </a:lnTo>
                    <a:lnTo>
                      <a:pt x="303" y="50"/>
                    </a:lnTo>
                    <a:lnTo>
                      <a:pt x="101" y="151"/>
                    </a:lnTo>
                    <a:lnTo>
                      <a:pt x="0" y="303"/>
                    </a:lnTo>
                    <a:lnTo>
                      <a:pt x="0" y="303"/>
                    </a:lnTo>
                    <a:lnTo>
                      <a:pt x="0" y="455"/>
                    </a:lnTo>
                    <a:lnTo>
                      <a:pt x="51" y="758"/>
                    </a:lnTo>
                    <a:lnTo>
                      <a:pt x="202" y="1012"/>
                    </a:lnTo>
                    <a:lnTo>
                      <a:pt x="202" y="1012"/>
                    </a:lnTo>
                    <a:lnTo>
                      <a:pt x="506" y="1113"/>
                    </a:lnTo>
                    <a:lnTo>
                      <a:pt x="809" y="1062"/>
                    </a:lnTo>
                    <a:lnTo>
                      <a:pt x="1063" y="911"/>
                    </a:lnTo>
                    <a:lnTo>
                      <a:pt x="1063" y="911"/>
                    </a:lnTo>
                    <a:lnTo>
                      <a:pt x="1113" y="708"/>
                    </a:lnTo>
                    <a:lnTo>
                      <a:pt x="1164" y="506"/>
                    </a:lnTo>
                    <a:lnTo>
                      <a:pt x="1164" y="353"/>
                    </a:lnTo>
                    <a:close/>
                  </a:path>
                </a:pathLst>
              </a:custGeom>
              <a:solidFill>
                <a:srgbClr val="00999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Freeform 182"/>
              <p:cNvSpPr>
                <a:spLocks/>
              </p:cNvSpPr>
              <p:nvPr/>
            </p:nvSpPr>
            <p:spPr bwMode="auto">
              <a:xfrm>
                <a:off x="4563" y="2454"/>
                <a:ext cx="228" cy="127"/>
              </a:xfrm>
              <a:custGeom>
                <a:avLst/>
                <a:gdLst>
                  <a:gd name="T0" fmla="*/ 1822 w 1822"/>
                  <a:gd name="T1" fmla="*/ 404 h 1011"/>
                  <a:gd name="T2" fmla="*/ 1518 w 1822"/>
                  <a:gd name="T3" fmla="*/ 252 h 1011"/>
                  <a:gd name="T4" fmla="*/ 1114 w 1822"/>
                  <a:gd name="T5" fmla="*/ 202 h 1011"/>
                  <a:gd name="T6" fmla="*/ 709 w 1822"/>
                  <a:gd name="T7" fmla="*/ 302 h 1011"/>
                  <a:gd name="T8" fmla="*/ 709 w 1822"/>
                  <a:gd name="T9" fmla="*/ 302 h 1011"/>
                  <a:gd name="T10" fmla="*/ 557 w 1822"/>
                  <a:gd name="T11" fmla="*/ 505 h 1011"/>
                  <a:gd name="T12" fmla="*/ 506 w 1822"/>
                  <a:gd name="T13" fmla="*/ 758 h 1011"/>
                  <a:gd name="T14" fmla="*/ 456 w 1822"/>
                  <a:gd name="T15" fmla="*/ 910 h 1011"/>
                  <a:gd name="T16" fmla="*/ 456 w 1822"/>
                  <a:gd name="T17" fmla="*/ 910 h 1011"/>
                  <a:gd name="T18" fmla="*/ 456 w 1822"/>
                  <a:gd name="T19" fmla="*/ 961 h 1011"/>
                  <a:gd name="T20" fmla="*/ 405 w 1822"/>
                  <a:gd name="T21" fmla="*/ 1011 h 1011"/>
                  <a:gd name="T22" fmla="*/ 355 w 1822"/>
                  <a:gd name="T23" fmla="*/ 961 h 1011"/>
                  <a:gd name="T24" fmla="*/ 355 w 1822"/>
                  <a:gd name="T25" fmla="*/ 961 h 1011"/>
                  <a:gd name="T26" fmla="*/ 254 w 1822"/>
                  <a:gd name="T27" fmla="*/ 910 h 1011"/>
                  <a:gd name="T28" fmla="*/ 102 w 1822"/>
                  <a:gd name="T29" fmla="*/ 860 h 1011"/>
                  <a:gd name="T30" fmla="*/ 0 w 1822"/>
                  <a:gd name="T31" fmla="*/ 707 h 1011"/>
                  <a:gd name="T32" fmla="*/ 0 w 1822"/>
                  <a:gd name="T33" fmla="*/ 707 h 1011"/>
                  <a:gd name="T34" fmla="*/ 0 w 1822"/>
                  <a:gd name="T35" fmla="*/ 606 h 1011"/>
                  <a:gd name="T36" fmla="*/ 203 w 1822"/>
                  <a:gd name="T37" fmla="*/ 404 h 1011"/>
                  <a:gd name="T38" fmla="*/ 405 w 1822"/>
                  <a:gd name="T39" fmla="*/ 252 h 1011"/>
                  <a:gd name="T40" fmla="*/ 709 w 1822"/>
                  <a:gd name="T41" fmla="*/ 101 h 1011"/>
                  <a:gd name="T42" fmla="*/ 1012 w 1822"/>
                  <a:gd name="T43" fmla="*/ 0 h 1011"/>
                  <a:gd name="T44" fmla="*/ 1012 w 1822"/>
                  <a:gd name="T45" fmla="*/ 0 h 1011"/>
                  <a:gd name="T46" fmla="*/ 1367 w 1822"/>
                  <a:gd name="T47" fmla="*/ 50 h 1011"/>
                  <a:gd name="T48" fmla="*/ 1569 w 1822"/>
                  <a:gd name="T49" fmla="*/ 101 h 1011"/>
                  <a:gd name="T50" fmla="*/ 1721 w 1822"/>
                  <a:gd name="T51" fmla="*/ 202 h 1011"/>
                  <a:gd name="T52" fmla="*/ 1721 w 1822"/>
                  <a:gd name="T53" fmla="*/ 202 h 1011"/>
                  <a:gd name="T54" fmla="*/ 1822 w 1822"/>
                  <a:gd name="T55" fmla="*/ 404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22" h="1011">
                    <a:moveTo>
                      <a:pt x="1822" y="404"/>
                    </a:moveTo>
                    <a:lnTo>
                      <a:pt x="1518" y="252"/>
                    </a:lnTo>
                    <a:lnTo>
                      <a:pt x="1114" y="202"/>
                    </a:lnTo>
                    <a:lnTo>
                      <a:pt x="709" y="302"/>
                    </a:lnTo>
                    <a:lnTo>
                      <a:pt x="709" y="302"/>
                    </a:lnTo>
                    <a:lnTo>
                      <a:pt x="557" y="505"/>
                    </a:lnTo>
                    <a:lnTo>
                      <a:pt x="506" y="758"/>
                    </a:lnTo>
                    <a:lnTo>
                      <a:pt x="456" y="910"/>
                    </a:lnTo>
                    <a:lnTo>
                      <a:pt x="456" y="910"/>
                    </a:lnTo>
                    <a:lnTo>
                      <a:pt x="456" y="961"/>
                    </a:lnTo>
                    <a:lnTo>
                      <a:pt x="405" y="1011"/>
                    </a:lnTo>
                    <a:lnTo>
                      <a:pt x="355" y="961"/>
                    </a:lnTo>
                    <a:lnTo>
                      <a:pt x="355" y="961"/>
                    </a:lnTo>
                    <a:lnTo>
                      <a:pt x="254" y="910"/>
                    </a:lnTo>
                    <a:lnTo>
                      <a:pt x="102" y="860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606"/>
                    </a:lnTo>
                    <a:lnTo>
                      <a:pt x="203" y="404"/>
                    </a:lnTo>
                    <a:lnTo>
                      <a:pt x="405" y="252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50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822" y="404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Freeform 183"/>
              <p:cNvSpPr>
                <a:spLocks/>
              </p:cNvSpPr>
              <p:nvPr/>
            </p:nvSpPr>
            <p:spPr bwMode="auto">
              <a:xfrm>
                <a:off x="4563" y="2454"/>
                <a:ext cx="228" cy="120"/>
              </a:xfrm>
              <a:custGeom>
                <a:avLst/>
                <a:gdLst>
                  <a:gd name="T0" fmla="*/ 709 w 1822"/>
                  <a:gd name="T1" fmla="*/ 302 h 961"/>
                  <a:gd name="T2" fmla="*/ 557 w 1822"/>
                  <a:gd name="T3" fmla="*/ 505 h 961"/>
                  <a:gd name="T4" fmla="*/ 456 w 1822"/>
                  <a:gd name="T5" fmla="*/ 707 h 961"/>
                  <a:gd name="T6" fmla="*/ 456 w 1822"/>
                  <a:gd name="T7" fmla="*/ 860 h 961"/>
                  <a:gd name="T8" fmla="*/ 456 w 1822"/>
                  <a:gd name="T9" fmla="*/ 860 h 961"/>
                  <a:gd name="T10" fmla="*/ 456 w 1822"/>
                  <a:gd name="T11" fmla="*/ 910 h 961"/>
                  <a:gd name="T12" fmla="*/ 405 w 1822"/>
                  <a:gd name="T13" fmla="*/ 961 h 961"/>
                  <a:gd name="T14" fmla="*/ 304 w 1822"/>
                  <a:gd name="T15" fmla="*/ 961 h 961"/>
                  <a:gd name="T16" fmla="*/ 304 w 1822"/>
                  <a:gd name="T17" fmla="*/ 961 h 961"/>
                  <a:gd name="T18" fmla="*/ 203 w 1822"/>
                  <a:gd name="T19" fmla="*/ 910 h 961"/>
                  <a:gd name="T20" fmla="*/ 102 w 1822"/>
                  <a:gd name="T21" fmla="*/ 809 h 961"/>
                  <a:gd name="T22" fmla="*/ 0 w 1822"/>
                  <a:gd name="T23" fmla="*/ 707 h 961"/>
                  <a:gd name="T24" fmla="*/ 0 w 1822"/>
                  <a:gd name="T25" fmla="*/ 707 h 961"/>
                  <a:gd name="T26" fmla="*/ 0 w 1822"/>
                  <a:gd name="T27" fmla="*/ 606 h 961"/>
                  <a:gd name="T28" fmla="*/ 153 w 1822"/>
                  <a:gd name="T29" fmla="*/ 404 h 961"/>
                  <a:gd name="T30" fmla="*/ 405 w 1822"/>
                  <a:gd name="T31" fmla="*/ 252 h 961"/>
                  <a:gd name="T32" fmla="*/ 709 w 1822"/>
                  <a:gd name="T33" fmla="*/ 101 h 961"/>
                  <a:gd name="T34" fmla="*/ 1012 w 1822"/>
                  <a:gd name="T35" fmla="*/ 0 h 961"/>
                  <a:gd name="T36" fmla="*/ 1012 w 1822"/>
                  <a:gd name="T37" fmla="*/ 0 h 961"/>
                  <a:gd name="T38" fmla="*/ 1367 w 1822"/>
                  <a:gd name="T39" fmla="*/ 0 h 961"/>
                  <a:gd name="T40" fmla="*/ 1569 w 1822"/>
                  <a:gd name="T41" fmla="*/ 101 h 961"/>
                  <a:gd name="T42" fmla="*/ 1721 w 1822"/>
                  <a:gd name="T43" fmla="*/ 202 h 961"/>
                  <a:gd name="T44" fmla="*/ 1721 w 1822"/>
                  <a:gd name="T45" fmla="*/ 202 h 961"/>
                  <a:gd name="T46" fmla="*/ 1822 w 1822"/>
                  <a:gd name="T47" fmla="*/ 404 h 961"/>
                  <a:gd name="T48" fmla="*/ 1518 w 1822"/>
                  <a:gd name="T49" fmla="*/ 202 h 961"/>
                  <a:gd name="T50" fmla="*/ 1063 w 1822"/>
                  <a:gd name="T51" fmla="*/ 151 h 961"/>
                  <a:gd name="T52" fmla="*/ 709 w 1822"/>
                  <a:gd name="T53" fmla="*/ 302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22" h="961">
                    <a:moveTo>
                      <a:pt x="709" y="302"/>
                    </a:moveTo>
                    <a:lnTo>
                      <a:pt x="557" y="505"/>
                    </a:lnTo>
                    <a:lnTo>
                      <a:pt x="456" y="707"/>
                    </a:lnTo>
                    <a:lnTo>
                      <a:pt x="456" y="860"/>
                    </a:lnTo>
                    <a:lnTo>
                      <a:pt x="456" y="860"/>
                    </a:lnTo>
                    <a:lnTo>
                      <a:pt x="456" y="910"/>
                    </a:lnTo>
                    <a:lnTo>
                      <a:pt x="405" y="961"/>
                    </a:lnTo>
                    <a:lnTo>
                      <a:pt x="304" y="961"/>
                    </a:lnTo>
                    <a:lnTo>
                      <a:pt x="304" y="961"/>
                    </a:lnTo>
                    <a:lnTo>
                      <a:pt x="203" y="910"/>
                    </a:lnTo>
                    <a:lnTo>
                      <a:pt x="102" y="809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606"/>
                    </a:lnTo>
                    <a:lnTo>
                      <a:pt x="153" y="404"/>
                    </a:lnTo>
                    <a:lnTo>
                      <a:pt x="405" y="252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0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822" y="404"/>
                    </a:lnTo>
                    <a:lnTo>
                      <a:pt x="1518" y="202"/>
                    </a:lnTo>
                    <a:lnTo>
                      <a:pt x="1063" y="151"/>
                    </a:lnTo>
                    <a:lnTo>
                      <a:pt x="709" y="302"/>
                    </a:lnTo>
                    <a:close/>
                  </a:path>
                </a:pathLst>
              </a:custGeom>
              <a:solidFill>
                <a:srgbClr val="F7B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Freeform 184"/>
              <p:cNvSpPr>
                <a:spLocks/>
              </p:cNvSpPr>
              <p:nvPr/>
            </p:nvSpPr>
            <p:spPr bwMode="auto">
              <a:xfrm>
                <a:off x="4563" y="2448"/>
                <a:ext cx="228" cy="126"/>
              </a:xfrm>
              <a:custGeom>
                <a:avLst/>
                <a:gdLst>
                  <a:gd name="T0" fmla="*/ 659 w 1822"/>
                  <a:gd name="T1" fmla="*/ 353 h 1012"/>
                  <a:gd name="T2" fmla="*/ 506 w 1822"/>
                  <a:gd name="T3" fmla="*/ 506 h 1012"/>
                  <a:gd name="T4" fmla="*/ 456 w 1822"/>
                  <a:gd name="T5" fmla="*/ 708 h 1012"/>
                  <a:gd name="T6" fmla="*/ 405 w 1822"/>
                  <a:gd name="T7" fmla="*/ 860 h 1012"/>
                  <a:gd name="T8" fmla="*/ 405 w 1822"/>
                  <a:gd name="T9" fmla="*/ 860 h 1012"/>
                  <a:gd name="T10" fmla="*/ 405 w 1822"/>
                  <a:gd name="T11" fmla="*/ 911 h 1012"/>
                  <a:gd name="T12" fmla="*/ 355 w 1822"/>
                  <a:gd name="T13" fmla="*/ 1012 h 1012"/>
                  <a:gd name="T14" fmla="*/ 304 w 1822"/>
                  <a:gd name="T15" fmla="*/ 961 h 1012"/>
                  <a:gd name="T16" fmla="*/ 304 w 1822"/>
                  <a:gd name="T17" fmla="*/ 961 h 1012"/>
                  <a:gd name="T18" fmla="*/ 203 w 1822"/>
                  <a:gd name="T19" fmla="*/ 911 h 1012"/>
                  <a:gd name="T20" fmla="*/ 102 w 1822"/>
                  <a:gd name="T21" fmla="*/ 860 h 1012"/>
                  <a:gd name="T22" fmla="*/ 0 w 1822"/>
                  <a:gd name="T23" fmla="*/ 758 h 1012"/>
                  <a:gd name="T24" fmla="*/ 0 w 1822"/>
                  <a:gd name="T25" fmla="*/ 758 h 1012"/>
                  <a:gd name="T26" fmla="*/ 0 w 1822"/>
                  <a:gd name="T27" fmla="*/ 657 h 1012"/>
                  <a:gd name="T28" fmla="*/ 153 w 1822"/>
                  <a:gd name="T29" fmla="*/ 455 h 1012"/>
                  <a:gd name="T30" fmla="*/ 405 w 1822"/>
                  <a:gd name="T31" fmla="*/ 253 h 1012"/>
                  <a:gd name="T32" fmla="*/ 709 w 1822"/>
                  <a:gd name="T33" fmla="*/ 101 h 1012"/>
                  <a:gd name="T34" fmla="*/ 1012 w 1822"/>
                  <a:gd name="T35" fmla="*/ 0 h 1012"/>
                  <a:gd name="T36" fmla="*/ 1012 w 1822"/>
                  <a:gd name="T37" fmla="*/ 0 h 1012"/>
                  <a:gd name="T38" fmla="*/ 1367 w 1822"/>
                  <a:gd name="T39" fmla="*/ 51 h 1012"/>
                  <a:gd name="T40" fmla="*/ 1569 w 1822"/>
                  <a:gd name="T41" fmla="*/ 101 h 1012"/>
                  <a:gd name="T42" fmla="*/ 1721 w 1822"/>
                  <a:gd name="T43" fmla="*/ 202 h 1012"/>
                  <a:gd name="T44" fmla="*/ 1721 w 1822"/>
                  <a:gd name="T45" fmla="*/ 202 h 1012"/>
                  <a:gd name="T46" fmla="*/ 1822 w 1822"/>
                  <a:gd name="T47" fmla="*/ 455 h 1012"/>
                  <a:gd name="T48" fmla="*/ 1518 w 1822"/>
                  <a:gd name="T49" fmla="*/ 253 h 1012"/>
                  <a:gd name="T50" fmla="*/ 1063 w 1822"/>
                  <a:gd name="T51" fmla="*/ 202 h 1012"/>
                  <a:gd name="T52" fmla="*/ 659 w 1822"/>
                  <a:gd name="T53" fmla="*/ 353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22" h="1012">
                    <a:moveTo>
                      <a:pt x="659" y="353"/>
                    </a:moveTo>
                    <a:lnTo>
                      <a:pt x="506" y="506"/>
                    </a:lnTo>
                    <a:lnTo>
                      <a:pt x="456" y="708"/>
                    </a:lnTo>
                    <a:lnTo>
                      <a:pt x="405" y="860"/>
                    </a:lnTo>
                    <a:lnTo>
                      <a:pt x="405" y="860"/>
                    </a:lnTo>
                    <a:lnTo>
                      <a:pt x="405" y="911"/>
                    </a:lnTo>
                    <a:lnTo>
                      <a:pt x="355" y="1012"/>
                    </a:lnTo>
                    <a:lnTo>
                      <a:pt x="304" y="961"/>
                    </a:lnTo>
                    <a:lnTo>
                      <a:pt x="304" y="961"/>
                    </a:lnTo>
                    <a:lnTo>
                      <a:pt x="203" y="911"/>
                    </a:lnTo>
                    <a:lnTo>
                      <a:pt x="102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0" y="657"/>
                    </a:lnTo>
                    <a:lnTo>
                      <a:pt x="153" y="455"/>
                    </a:lnTo>
                    <a:lnTo>
                      <a:pt x="405" y="253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51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822" y="455"/>
                    </a:lnTo>
                    <a:lnTo>
                      <a:pt x="1518" y="253"/>
                    </a:lnTo>
                    <a:lnTo>
                      <a:pt x="1063" y="202"/>
                    </a:lnTo>
                    <a:lnTo>
                      <a:pt x="659" y="353"/>
                    </a:lnTo>
                    <a:close/>
                  </a:path>
                </a:pathLst>
              </a:custGeom>
              <a:solidFill>
                <a:srgbClr val="EFB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Freeform 185"/>
              <p:cNvSpPr>
                <a:spLocks/>
              </p:cNvSpPr>
              <p:nvPr/>
            </p:nvSpPr>
            <p:spPr bwMode="auto">
              <a:xfrm>
                <a:off x="4563" y="2448"/>
                <a:ext cx="222" cy="120"/>
              </a:xfrm>
              <a:custGeom>
                <a:avLst/>
                <a:gdLst>
                  <a:gd name="T0" fmla="*/ 659 w 1772"/>
                  <a:gd name="T1" fmla="*/ 303 h 961"/>
                  <a:gd name="T2" fmla="*/ 506 w 1772"/>
                  <a:gd name="T3" fmla="*/ 506 h 961"/>
                  <a:gd name="T4" fmla="*/ 405 w 1772"/>
                  <a:gd name="T5" fmla="*/ 657 h 961"/>
                  <a:gd name="T6" fmla="*/ 405 w 1772"/>
                  <a:gd name="T7" fmla="*/ 809 h 961"/>
                  <a:gd name="T8" fmla="*/ 405 w 1772"/>
                  <a:gd name="T9" fmla="*/ 809 h 961"/>
                  <a:gd name="T10" fmla="*/ 405 w 1772"/>
                  <a:gd name="T11" fmla="*/ 860 h 961"/>
                  <a:gd name="T12" fmla="*/ 355 w 1772"/>
                  <a:gd name="T13" fmla="*/ 961 h 961"/>
                  <a:gd name="T14" fmla="*/ 254 w 1772"/>
                  <a:gd name="T15" fmla="*/ 961 h 961"/>
                  <a:gd name="T16" fmla="*/ 254 w 1772"/>
                  <a:gd name="T17" fmla="*/ 961 h 961"/>
                  <a:gd name="T18" fmla="*/ 153 w 1772"/>
                  <a:gd name="T19" fmla="*/ 911 h 961"/>
                  <a:gd name="T20" fmla="*/ 102 w 1772"/>
                  <a:gd name="T21" fmla="*/ 860 h 961"/>
                  <a:gd name="T22" fmla="*/ 0 w 1772"/>
                  <a:gd name="T23" fmla="*/ 758 h 961"/>
                  <a:gd name="T24" fmla="*/ 0 w 1772"/>
                  <a:gd name="T25" fmla="*/ 758 h 961"/>
                  <a:gd name="T26" fmla="*/ 0 w 1772"/>
                  <a:gd name="T27" fmla="*/ 657 h 961"/>
                  <a:gd name="T28" fmla="*/ 153 w 1772"/>
                  <a:gd name="T29" fmla="*/ 455 h 961"/>
                  <a:gd name="T30" fmla="*/ 405 w 1772"/>
                  <a:gd name="T31" fmla="*/ 253 h 961"/>
                  <a:gd name="T32" fmla="*/ 709 w 1772"/>
                  <a:gd name="T33" fmla="*/ 101 h 961"/>
                  <a:gd name="T34" fmla="*/ 1012 w 1772"/>
                  <a:gd name="T35" fmla="*/ 0 h 961"/>
                  <a:gd name="T36" fmla="*/ 1012 w 1772"/>
                  <a:gd name="T37" fmla="*/ 0 h 961"/>
                  <a:gd name="T38" fmla="*/ 1367 w 1772"/>
                  <a:gd name="T39" fmla="*/ 51 h 961"/>
                  <a:gd name="T40" fmla="*/ 1569 w 1772"/>
                  <a:gd name="T41" fmla="*/ 101 h 961"/>
                  <a:gd name="T42" fmla="*/ 1721 w 1772"/>
                  <a:gd name="T43" fmla="*/ 202 h 961"/>
                  <a:gd name="T44" fmla="*/ 1721 w 1772"/>
                  <a:gd name="T45" fmla="*/ 202 h 961"/>
                  <a:gd name="T46" fmla="*/ 1772 w 1772"/>
                  <a:gd name="T47" fmla="*/ 404 h 961"/>
                  <a:gd name="T48" fmla="*/ 1468 w 1772"/>
                  <a:gd name="T49" fmla="*/ 253 h 961"/>
                  <a:gd name="T50" fmla="*/ 1063 w 1772"/>
                  <a:gd name="T51" fmla="*/ 152 h 961"/>
                  <a:gd name="T52" fmla="*/ 659 w 1772"/>
                  <a:gd name="T53" fmla="*/ 303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2" h="961">
                    <a:moveTo>
                      <a:pt x="659" y="303"/>
                    </a:moveTo>
                    <a:lnTo>
                      <a:pt x="506" y="506"/>
                    </a:lnTo>
                    <a:lnTo>
                      <a:pt x="405" y="657"/>
                    </a:lnTo>
                    <a:lnTo>
                      <a:pt x="405" y="809"/>
                    </a:lnTo>
                    <a:lnTo>
                      <a:pt x="405" y="809"/>
                    </a:lnTo>
                    <a:lnTo>
                      <a:pt x="405" y="860"/>
                    </a:lnTo>
                    <a:lnTo>
                      <a:pt x="355" y="961"/>
                    </a:lnTo>
                    <a:lnTo>
                      <a:pt x="254" y="961"/>
                    </a:lnTo>
                    <a:lnTo>
                      <a:pt x="254" y="961"/>
                    </a:lnTo>
                    <a:lnTo>
                      <a:pt x="153" y="911"/>
                    </a:lnTo>
                    <a:lnTo>
                      <a:pt x="102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0" y="657"/>
                    </a:lnTo>
                    <a:lnTo>
                      <a:pt x="153" y="455"/>
                    </a:lnTo>
                    <a:lnTo>
                      <a:pt x="405" y="253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51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772" y="404"/>
                    </a:lnTo>
                    <a:lnTo>
                      <a:pt x="1468" y="253"/>
                    </a:lnTo>
                    <a:lnTo>
                      <a:pt x="1063" y="152"/>
                    </a:lnTo>
                    <a:lnTo>
                      <a:pt x="659" y="303"/>
                    </a:lnTo>
                    <a:close/>
                  </a:path>
                </a:pathLst>
              </a:custGeom>
              <a:solidFill>
                <a:srgbClr val="E8A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Freeform 186"/>
              <p:cNvSpPr>
                <a:spLocks/>
              </p:cNvSpPr>
              <p:nvPr/>
            </p:nvSpPr>
            <p:spPr bwMode="auto">
              <a:xfrm>
                <a:off x="4563" y="2448"/>
                <a:ext cx="222" cy="120"/>
              </a:xfrm>
              <a:custGeom>
                <a:avLst/>
                <a:gdLst>
                  <a:gd name="T0" fmla="*/ 659 w 1772"/>
                  <a:gd name="T1" fmla="*/ 303 h 961"/>
                  <a:gd name="T2" fmla="*/ 506 w 1772"/>
                  <a:gd name="T3" fmla="*/ 455 h 961"/>
                  <a:gd name="T4" fmla="*/ 405 w 1772"/>
                  <a:gd name="T5" fmla="*/ 657 h 961"/>
                  <a:gd name="T6" fmla="*/ 355 w 1772"/>
                  <a:gd name="T7" fmla="*/ 809 h 961"/>
                  <a:gd name="T8" fmla="*/ 355 w 1772"/>
                  <a:gd name="T9" fmla="*/ 809 h 961"/>
                  <a:gd name="T10" fmla="*/ 355 w 1772"/>
                  <a:gd name="T11" fmla="*/ 860 h 961"/>
                  <a:gd name="T12" fmla="*/ 304 w 1772"/>
                  <a:gd name="T13" fmla="*/ 961 h 961"/>
                  <a:gd name="T14" fmla="*/ 254 w 1772"/>
                  <a:gd name="T15" fmla="*/ 961 h 961"/>
                  <a:gd name="T16" fmla="*/ 254 w 1772"/>
                  <a:gd name="T17" fmla="*/ 961 h 961"/>
                  <a:gd name="T18" fmla="*/ 153 w 1772"/>
                  <a:gd name="T19" fmla="*/ 911 h 961"/>
                  <a:gd name="T20" fmla="*/ 51 w 1772"/>
                  <a:gd name="T21" fmla="*/ 860 h 961"/>
                  <a:gd name="T22" fmla="*/ 0 w 1772"/>
                  <a:gd name="T23" fmla="*/ 758 h 961"/>
                  <a:gd name="T24" fmla="*/ 0 w 1772"/>
                  <a:gd name="T25" fmla="*/ 758 h 961"/>
                  <a:gd name="T26" fmla="*/ 0 w 1772"/>
                  <a:gd name="T27" fmla="*/ 657 h 961"/>
                  <a:gd name="T28" fmla="*/ 153 w 1772"/>
                  <a:gd name="T29" fmla="*/ 455 h 961"/>
                  <a:gd name="T30" fmla="*/ 405 w 1772"/>
                  <a:gd name="T31" fmla="*/ 253 h 961"/>
                  <a:gd name="T32" fmla="*/ 709 w 1772"/>
                  <a:gd name="T33" fmla="*/ 101 h 961"/>
                  <a:gd name="T34" fmla="*/ 1012 w 1772"/>
                  <a:gd name="T35" fmla="*/ 0 h 961"/>
                  <a:gd name="T36" fmla="*/ 1012 w 1772"/>
                  <a:gd name="T37" fmla="*/ 0 h 961"/>
                  <a:gd name="T38" fmla="*/ 1367 w 1772"/>
                  <a:gd name="T39" fmla="*/ 0 h 961"/>
                  <a:gd name="T40" fmla="*/ 1569 w 1772"/>
                  <a:gd name="T41" fmla="*/ 101 h 961"/>
                  <a:gd name="T42" fmla="*/ 1721 w 1772"/>
                  <a:gd name="T43" fmla="*/ 202 h 961"/>
                  <a:gd name="T44" fmla="*/ 1721 w 1772"/>
                  <a:gd name="T45" fmla="*/ 202 h 961"/>
                  <a:gd name="T46" fmla="*/ 1772 w 1772"/>
                  <a:gd name="T47" fmla="*/ 404 h 961"/>
                  <a:gd name="T48" fmla="*/ 1468 w 1772"/>
                  <a:gd name="T49" fmla="*/ 202 h 961"/>
                  <a:gd name="T50" fmla="*/ 1063 w 1772"/>
                  <a:gd name="T51" fmla="*/ 152 h 961"/>
                  <a:gd name="T52" fmla="*/ 659 w 1772"/>
                  <a:gd name="T53" fmla="*/ 303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2" h="961">
                    <a:moveTo>
                      <a:pt x="659" y="303"/>
                    </a:moveTo>
                    <a:lnTo>
                      <a:pt x="506" y="455"/>
                    </a:lnTo>
                    <a:lnTo>
                      <a:pt x="405" y="657"/>
                    </a:lnTo>
                    <a:lnTo>
                      <a:pt x="355" y="809"/>
                    </a:lnTo>
                    <a:lnTo>
                      <a:pt x="355" y="809"/>
                    </a:lnTo>
                    <a:lnTo>
                      <a:pt x="355" y="860"/>
                    </a:lnTo>
                    <a:lnTo>
                      <a:pt x="304" y="961"/>
                    </a:lnTo>
                    <a:lnTo>
                      <a:pt x="254" y="961"/>
                    </a:lnTo>
                    <a:lnTo>
                      <a:pt x="254" y="961"/>
                    </a:lnTo>
                    <a:lnTo>
                      <a:pt x="153" y="911"/>
                    </a:lnTo>
                    <a:lnTo>
                      <a:pt x="51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0" y="657"/>
                    </a:lnTo>
                    <a:lnTo>
                      <a:pt x="153" y="455"/>
                    </a:lnTo>
                    <a:lnTo>
                      <a:pt x="405" y="253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0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772" y="404"/>
                    </a:lnTo>
                    <a:lnTo>
                      <a:pt x="1468" y="202"/>
                    </a:lnTo>
                    <a:lnTo>
                      <a:pt x="1063" y="152"/>
                    </a:lnTo>
                    <a:lnTo>
                      <a:pt x="659" y="303"/>
                    </a:lnTo>
                    <a:close/>
                  </a:path>
                </a:pathLst>
              </a:custGeom>
              <a:solidFill>
                <a:srgbClr val="E09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Freeform 187"/>
              <p:cNvSpPr>
                <a:spLocks/>
              </p:cNvSpPr>
              <p:nvPr/>
            </p:nvSpPr>
            <p:spPr bwMode="auto">
              <a:xfrm>
                <a:off x="4563" y="2442"/>
                <a:ext cx="222" cy="120"/>
              </a:xfrm>
              <a:custGeom>
                <a:avLst/>
                <a:gdLst>
                  <a:gd name="T0" fmla="*/ 1772 w 1772"/>
                  <a:gd name="T1" fmla="*/ 455 h 962"/>
                  <a:gd name="T2" fmla="*/ 1468 w 1772"/>
                  <a:gd name="T3" fmla="*/ 253 h 962"/>
                  <a:gd name="T4" fmla="*/ 1063 w 1772"/>
                  <a:gd name="T5" fmla="*/ 203 h 962"/>
                  <a:gd name="T6" fmla="*/ 608 w 1772"/>
                  <a:gd name="T7" fmla="*/ 304 h 962"/>
                  <a:gd name="T8" fmla="*/ 608 w 1772"/>
                  <a:gd name="T9" fmla="*/ 304 h 962"/>
                  <a:gd name="T10" fmla="*/ 456 w 1772"/>
                  <a:gd name="T11" fmla="*/ 455 h 962"/>
                  <a:gd name="T12" fmla="*/ 405 w 1772"/>
                  <a:gd name="T13" fmla="*/ 658 h 962"/>
                  <a:gd name="T14" fmla="*/ 355 w 1772"/>
                  <a:gd name="T15" fmla="*/ 809 h 962"/>
                  <a:gd name="T16" fmla="*/ 355 w 1772"/>
                  <a:gd name="T17" fmla="*/ 809 h 962"/>
                  <a:gd name="T18" fmla="*/ 355 w 1772"/>
                  <a:gd name="T19" fmla="*/ 860 h 962"/>
                  <a:gd name="T20" fmla="*/ 304 w 1772"/>
                  <a:gd name="T21" fmla="*/ 962 h 962"/>
                  <a:gd name="T22" fmla="*/ 203 w 1772"/>
                  <a:gd name="T23" fmla="*/ 962 h 962"/>
                  <a:gd name="T24" fmla="*/ 203 w 1772"/>
                  <a:gd name="T25" fmla="*/ 962 h 962"/>
                  <a:gd name="T26" fmla="*/ 102 w 1772"/>
                  <a:gd name="T27" fmla="*/ 962 h 962"/>
                  <a:gd name="T28" fmla="*/ 51 w 1772"/>
                  <a:gd name="T29" fmla="*/ 860 h 962"/>
                  <a:gd name="T30" fmla="*/ 0 w 1772"/>
                  <a:gd name="T31" fmla="*/ 759 h 962"/>
                  <a:gd name="T32" fmla="*/ 0 w 1772"/>
                  <a:gd name="T33" fmla="*/ 759 h 962"/>
                  <a:gd name="T34" fmla="*/ 0 w 1772"/>
                  <a:gd name="T35" fmla="*/ 658 h 962"/>
                  <a:gd name="T36" fmla="*/ 153 w 1772"/>
                  <a:gd name="T37" fmla="*/ 455 h 962"/>
                  <a:gd name="T38" fmla="*/ 405 w 1772"/>
                  <a:gd name="T39" fmla="*/ 253 h 962"/>
                  <a:gd name="T40" fmla="*/ 709 w 1772"/>
                  <a:gd name="T41" fmla="*/ 102 h 962"/>
                  <a:gd name="T42" fmla="*/ 1012 w 1772"/>
                  <a:gd name="T43" fmla="*/ 0 h 962"/>
                  <a:gd name="T44" fmla="*/ 1012 w 1772"/>
                  <a:gd name="T45" fmla="*/ 0 h 962"/>
                  <a:gd name="T46" fmla="*/ 1367 w 1772"/>
                  <a:gd name="T47" fmla="*/ 51 h 962"/>
                  <a:gd name="T48" fmla="*/ 1569 w 1772"/>
                  <a:gd name="T49" fmla="*/ 152 h 962"/>
                  <a:gd name="T50" fmla="*/ 1721 w 1772"/>
                  <a:gd name="T51" fmla="*/ 253 h 962"/>
                  <a:gd name="T52" fmla="*/ 1721 w 1772"/>
                  <a:gd name="T53" fmla="*/ 253 h 962"/>
                  <a:gd name="T54" fmla="*/ 1772 w 1772"/>
                  <a:gd name="T55" fmla="*/ 455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72" h="962">
                    <a:moveTo>
                      <a:pt x="1772" y="455"/>
                    </a:moveTo>
                    <a:lnTo>
                      <a:pt x="1468" y="253"/>
                    </a:lnTo>
                    <a:lnTo>
                      <a:pt x="1063" y="203"/>
                    </a:lnTo>
                    <a:lnTo>
                      <a:pt x="608" y="304"/>
                    </a:lnTo>
                    <a:lnTo>
                      <a:pt x="608" y="304"/>
                    </a:lnTo>
                    <a:lnTo>
                      <a:pt x="456" y="455"/>
                    </a:lnTo>
                    <a:lnTo>
                      <a:pt x="405" y="658"/>
                    </a:lnTo>
                    <a:lnTo>
                      <a:pt x="355" y="809"/>
                    </a:lnTo>
                    <a:lnTo>
                      <a:pt x="355" y="809"/>
                    </a:lnTo>
                    <a:lnTo>
                      <a:pt x="355" y="860"/>
                    </a:lnTo>
                    <a:lnTo>
                      <a:pt x="304" y="962"/>
                    </a:lnTo>
                    <a:lnTo>
                      <a:pt x="203" y="962"/>
                    </a:lnTo>
                    <a:lnTo>
                      <a:pt x="203" y="962"/>
                    </a:lnTo>
                    <a:lnTo>
                      <a:pt x="102" y="962"/>
                    </a:lnTo>
                    <a:lnTo>
                      <a:pt x="51" y="860"/>
                    </a:lnTo>
                    <a:lnTo>
                      <a:pt x="0" y="759"/>
                    </a:lnTo>
                    <a:lnTo>
                      <a:pt x="0" y="759"/>
                    </a:lnTo>
                    <a:lnTo>
                      <a:pt x="0" y="658"/>
                    </a:lnTo>
                    <a:lnTo>
                      <a:pt x="153" y="455"/>
                    </a:lnTo>
                    <a:lnTo>
                      <a:pt x="405" y="253"/>
                    </a:lnTo>
                    <a:lnTo>
                      <a:pt x="709" y="102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51"/>
                    </a:lnTo>
                    <a:lnTo>
                      <a:pt x="1569" y="152"/>
                    </a:lnTo>
                    <a:lnTo>
                      <a:pt x="1721" y="253"/>
                    </a:lnTo>
                    <a:lnTo>
                      <a:pt x="1721" y="253"/>
                    </a:lnTo>
                    <a:lnTo>
                      <a:pt x="1772" y="455"/>
                    </a:lnTo>
                    <a:close/>
                  </a:path>
                </a:pathLst>
              </a:custGeom>
              <a:solidFill>
                <a:srgbClr val="D89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 188"/>
              <p:cNvSpPr>
                <a:spLocks/>
              </p:cNvSpPr>
              <p:nvPr/>
            </p:nvSpPr>
            <p:spPr bwMode="auto">
              <a:xfrm>
                <a:off x="4823" y="2340"/>
                <a:ext cx="379" cy="709"/>
              </a:xfrm>
              <a:custGeom>
                <a:avLst/>
                <a:gdLst>
                  <a:gd name="T0" fmla="*/ 1215 w 3036"/>
                  <a:gd name="T1" fmla="*/ 455 h 5667"/>
                  <a:gd name="T2" fmla="*/ 1468 w 3036"/>
                  <a:gd name="T3" fmla="*/ 911 h 5667"/>
                  <a:gd name="T4" fmla="*/ 1518 w 3036"/>
                  <a:gd name="T5" fmla="*/ 1113 h 5667"/>
                  <a:gd name="T6" fmla="*/ 1772 w 3036"/>
                  <a:gd name="T7" fmla="*/ 1517 h 5667"/>
                  <a:gd name="T8" fmla="*/ 1772 w 3036"/>
                  <a:gd name="T9" fmla="*/ 1669 h 5667"/>
                  <a:gd name="T10" fmla="*/ 1772 w 3036"/>
                  <a:gd name="T11" fmla="*/ 1973 h 5667"/>
                  <a:gd name="T12" fmla="*/ 1772 w 3036"/>
                  <a:gd name="T13" fmla="*/ 2074 h 5667"/>
                  <a:gd name="T14" fmla="*/ 1772 w 3036"/>
                  <a:gd name="T15" fmla="*/ 2378 h 5667"/>
                  <a:gd name="T16" fmla="*/ 1772 w 3036"/>
                  <a:gd name="T17" fmla="*/ 2631 h 5667"/>
                  <a:gd name="T18" fmla="*/ 1772 w 3036"/>
                  <a:gd name="T19" fmla="*/ 3542 h 5667"/>
                  <a:gd name="T20" fmla="*/ 1721 w 3036"/>
                  <a:gd name="T21" fmla="*/ 4048 h 5667"/>
                  <a:gd name="T22" fmla="*/ 1974 w 3036"/>
                  <a:gd name="T23" fmla="*/ 4858 h 5667"/>
                  <a:gd name="T24" fmla="*/ 2075 w 3036"/>
                  <a:gd name="T25" fmla="*/ 4959 h 5667"/>
                  <a:gd name="T26" fmla="*/ 2581 w 3036"/>
                  <a:gd name="T27" fmla="*/ 5364 h 5667"/>
                  <a:gd name="T28" fmla="*/ 2733 w 3036"/>
                  <a:gd name="T29" fmla="*/ 5415 h 5667"/>
                  <a:gd name="T30" fmla="*/ 2986 w 3036"/>
                  <a:gd name="T31" fmla="*/ 5465 h 5667"/>
                  <a:gd name="T32" fmla="*/ 3036 w 3036"/>
                  <a:gd name="T33" fmla="*/ 5566 h 5667"/>
                  <a:gd name="T34" fmla="*/ 2834 w 3036"/>
                  <a:gd name="T35" fmla="*/ 5667 h 5667"/>
                  <a:gd name="T36" fmla="*/ 2530 w 3036"/>
                  <a:gd name="T37" fmla="*/ 5667 h 5667"/>
                  <a:gd name="T38" fmla="*/ 1721 w 3036"/>
                  <a:gd name="T39" fmla="*/ 5566 h 5667"/>
                  <a:gd name="T40" fmla="*/ 1367 w 3036"/>
                  <a:gd name="T41" fmla="*/ 5516 h 5667"/>
                  <a:gd name="T42" fmla="*/ 962 w 3036"/>
                  <a:gd name="T43" fmla="*/ 5314 h 5667"/>
                  <a:gd name="T44" fmla="*/ 962 w 3036"/>
                  <a:gd name="T45" fmla="*/ 5060 h 5667"/>
                  <a:gd name="T46" fmla="*/ 1063 w 3036"/>
                  <a:gd name="T47" fmla="*/ 4453 h 5667"/>
                  <a:gd name="T48" fmla="*/ 1012 w 3036"/>
                  <a:gd name="T49" fmla="*/ 4099 h 5667"/>
                  <a:gd name="T50" fmla="*/ 810 w 3036"/>
                  <a:gd name="T51" fmla="*/ 3492 h 5667"/>
                  <a:gd name="T52" fmla="*/ 709 w 3036"/>
                  <a:gd name="T53" fmla="*/ 3035 h 5667"/>
                  <a:gd name="T54" fmla="*/ 709 w 3036"/>
                  <a:gd name="T55" fmla="*/ 2124 h 5667"/>
                  <a:gd name="T56" fmla="*/ 659 w 3036"/>
                  <a:gd name="T57" fmla="*/ 1973 h 5667"/>
                  <a:gd name="T58" fmla="*/ 355 w 3036"/>
                  <a:gd name="T59" fmla="*/ 1618 h 5667"/>
                  <a:gd name="T60" fmla="*/ 51 w 3036"/>
                  <a:gd name="T61" fmla="*/ 1315 h 5667"/>
                  <a:gd name="T62" fmla="*/ 0 w 3036"/>
                  <a:gd name="T63" fmla="*/ 1264 h 5667"/>
                  <a:gd name="T64" fmla="*/ 254 w 3036"/>
                  <a:gd name="T65" fmla="*/ 708 h 5667"/>
                  <a:gd name="T66" fmla="*/ 810 w 3036"/>
                  <a:gd name="T67" fmla="*/ 0 h 5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36" h="5667">
                    <a:moveTo>
                      <a:pt x="1063" y="151"/>
                    </a:moveTo>
                    <a:lnTo>
                      <a:pt x="1215" y="455"/>
                    </a:lnTo>
                    <a:lnTo>
                      <a:pt x="1367" y="708"/>
                    </a:lnTo>
                    <a:lnTo>
                      <a:pt x="1468" y="911"/>
                    </a:lnTo>
                    <a:lnTo>
                      <a:pt x="1468" y="911"/>
                    </a:lnTo>
                    <a:lnTo>
                      <a:pt x="1518" y="1113"/>
                    </a:lnTo>
                    <a:lnTo>
                      <a:pt x="1671" y="1315"/>
                    </a:lnTo>
                    <a:lnTo>
                      <a:pt x="1772" y="1517"/>
                    </a:lnTo>
                    <a:lnTo>
                      <a:pt x="1772" y="1517"/>
                    </a:lnTo>
                    <a:lnTo>
                      <a:pt x="1772" y="1669"/>
                    </a:lnTo>
                    <a:lnTo>
                      <a:pt x="1772" y="1821"/>
                    </a:lnTo>
                    <a:lnTo>
                      <a:pt x="1772" y="1973"/>
                    </a:lnTo>
                    <a:lnTo>
                      <a:pt x="1772" y="1973"/>
                    </a:lnTo>
                    <a:lnTo>
                      <a:pt x="1772" y="2074"/>
                    </a:lnTo>
                    <a:lnTo>
                      <a:pt x="1772" y="2226"/>
                    </a:lnTo>
                    <a:lnTo>
                      <a:pt x="1772" y="2378"/>
                    </a:lnTo>
                    <a:lnTo>
                      <a:pt x="1772" y="2378"/>
                    </a:lnTo>
                    <a:lnTo>
                      <a:pt x="1772" y="2631"/>
                    </a:lnTo>
                    <a:lnTo>
                      <a:pt x="1772" y="3087"/>
                    </a:lnTo>
                    <a:lnTo>
                      <a:pt x="1772" y="3542"/>
                    </a:lnTo>
                    <a:lnTo>
                      <a:pt x="1772" y="3542"/>
                    </a:lnTo>
                    <a:lnTo>
                      <a:pt x="1721" y="4048"/>
                    </a:lnTo>
                    <a:lnTo>
                      <a:pt x="1772" y="4504"/>
                    </a:lnTo>
                    <a:lnTo>
                      <a:pt x="1974" y="4858"/>
                    </a:lnTo>
                    <a:lnTo>
                      <a:pt x="1974" y="4858"/>
                    </a:lnTo>
                    <a:lnTo>
                      <a:pt x="2075" y="4959"/>
                    </a:lnTo>
                    <a:lnTo>
                      <a:pt x="2278" y="5212"/>
                    </a:lnTo>
                    <a:lnTo>
                      <a:pt x="2581" y="5364"/>
                    </a:lnTo>
                    <a:lnTo>
                      <a:pt x="2581" y="5364"/>
                    </a:lnTo>
                    <a:lnTo>
                      <a:pt x="2733" y="5415"/>
                    </a:lnTo>
                    <a:lnTo>
                      <a:pt x="2885" y="5415"/>
                    </a:lnTo>
                    <a:lnTo>
                      <a:pt x="2986" y="5465"/>
                    </a:lnTo>
                    <a:lnTo>
                      <a:pt x="2986" y="5465"/>
                    </a:lnTo>
                    <a:lnTo>
                      <a:pt x="3036" y="5566"/>
                    </a:lnTo>
                    <a:lnTo>
                      <a:pt x="2986" y="5617"/>
                    </a:lnTo>
                    <a:lnTo>
                      <a:pt x="2834" y="5667"/>
                    </a:lnTo>
                    <a:lnTo>
                      <a:pt x="2834" y="5667"/>
                    </a:lnTo>
                    <a:lnTo>
                      <a:pt x="2530" y="5667"/>
                    </a:lnTo>
                    <a:lnTo>
                      <a:pt x="2125" y="5667"/>
                    </a:lnTo>
                    <a:lnTo>
                      <a:pt x="1721" y="5566"/>
                    </a:lnTo>
                    <a:lnTo>
                      <a:pt x="1721" y="5566"/>
                    </a:lnTo>
                    <a:lnTo>
                      <a:pt x="1367" y="5516"/>
                    </a:lnTo>
                    <a:lnTo>
                      <a:pt x="1063" y="5516"/>
                    </a:lnTo>
                    <a:lnTo>
                      <a:pt x="962" y="5314"/>
                    </a:lnTo>
                    <a:lnTo>
                      <a:pt x="962" y="5314"/>
                    </a:lnTo>
                    <a:lnTo>
                      <a:pt x="962" y="5060"/>
                    </a:lnTo>
                    <a:lnTo>
                      <a:pt x="1012" y="4808"/>
                    </a:lnTo>
                    <a:lnTo>
                      <a:pt x="1063" y="4453"/>
                    </a:lnTo>
                    <a:lnTo>
                      <a:pt x="1063" y="4453"/>
                    </a:lnTo>
                    <a:lnTo>
                      <a:pt x="1012" y="4099"/>
                    </a:lnTo>
                    <a:lnTo>
                      <a:pt x="911" y="3795"/>
                    </a:lnTo>
                    <a:lnTo>
                      <a:pt x="810" y="3492"/>
                    </a:lnTo>
                    <a:lnTo>
                      <a:pt x="810" y="3492"/>
                    </a:lnTo>
                    <a:lnTo>
                      <a:pt x="709" y="3035"/>
                    </a:lnTo>
                    <a:lnTo>
                      <a:pt x="659" y="2580"/>
                    </a:lnTo>
                    <a:lnTo>
                      <a:pt x="709" y="2124"/>
                    </a:lnTo>
                    <a:lnTo>
                      <a:pt x="709" y="2124"/>
                    </a:lnTo>
                    <a:lnTo>
                      <a:pt x="659" y="1973"/>
                    </a:lnTo>
                    <a:lnTo>
                      <a:pt x="506" y="1771"/>
                    </a:lnTo>
                    <a:lnTo>
                      <a:pt x="355" y="1618"/>
                    </a:lnTo>
                    <a:lnTo>
                      <a:pt x="153" y="1416"/>
                    </a:lnTo>
                    <a:lnTo>
                      <a:pt x="51" y="1315"/>
                    </a:lnTo>
                    <a:lnTo>
                      <a:pt x="0" y="1264"/>
                    </a:lnTo>
                    <a:lnTo>
                      <a:pt x="0" y="1264"/>
                    </a:lnTo>
                    <a:lnTo>
                      <a:pt x="51" y="1113"/>
                    </a:lnTo>
                    <a:lnTo>
                      <a:pt x="254" y="708"/>
                    </a:lnTo>
                    <a:lnTo>
                      <a:pt x="506" y="252"/>
                    </a:lnTo>
                    <a:lnTo>
                      <a:pt x="810" y="0"/>
                    </a:lnTo>
                    <a:lnTo>
                      <a:pt x="1063" y="151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 189"/>
              <p:cNvSpPr>
                <a:spLocks/>
              </p:cNvSpPr>
              <p:nvPr/>
            </p:nvSpPr>
            <p:spPr bwMode="auto">
              <a:xfrm>
                <a:off x="4854" y="2517"/>
                <a:ext cx="108" cy="57"/>
              </a:xfrm>
              <a:custGeom>
                <a:avLst/>
                <a:gdLst>
                  <a:gd name="T0" fmla="*/ 859 w 859"/>
                  <a:gd name="T1" fmla="*/ 51 h 456"/>
                  <a:gd name="T2" fmla="*/ 657 w 859"/>
                  <a:gd name="T3" fmla="*/ 152 h 456"/>
                  <a:gd name="T4" fmla="*/ 506 w 859"/>
                  <a:gd name="T5" fmla="*/ 304 h 456"/>
                  <a:gd name="T6" fmla="*/ 405 w 859"/>
                  <a:gd name="T7" fmla="*/ 456 h 456"/>
                  <a:gd name="T8" fmla="*/ 405 w 859"/>
                  <a:gd name="T9" fmla="*/ 456 h 456"/>
                  <a:gd name="T10" fmla="*/ 303 w 859"/>
                  <a:gd name="T11" fmla="*/ 405 h 456"/>
                  <a:gd name="T12" fmla="*/ 151 w 859"/>
                  <a:gd name="T13" fmla="*/ 253 h 456"/>
                  <a:gd name="T14" fmla="*/ 0 w 859"/>
                  <a:gd name="T15" fmla="*/ 51 h 456"/>
                  <a:gd name="T16" fmla="*/ 0 w 859"/>
                  <a:gd name="T17" fmla="*/ 51 h 456"/>
                  <a:gd name="T18" fmla="*/ 303 w 859"/>
                  <a:gd name="T19" fmla="*/ 51 h 456"/>
                  <a:gd name="T20" fmla="*/ 758 w 859"/>
                  <a:gd name="T21" fmla="*/ 0 h 456"/>
                  <a:gd name="T22" fmla="*/ 859 w 859"/>
                  <a:gd name="T23" fmla="*/ 51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9" h="456">
                    <a:moveTo>
                      <a:pt x="859" y="51"/>
                    </a:moveTo>
                    <a:lnTo>
                      <a:pt x="657" y="152"/>
                    </a:lnTo>
                    <a:lnTo>
                      <a:pt x="506" y="304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303" y="405"/>
                    </a:lnTo>
                    <a:lnTo>
                      <a:pt x="151" y="253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303" y="51"/>
                    </a:lnTo>
                    <a:lnTo>
                      <a:pt x="758" y="0"/>
                    </a:lnTo>
                    <a:lnTo>
                      <a:pt x="859" y="5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 190"/>
              <p:cNvSpPr>
                <a:spLocks/>
              </p:cNvSpPr>
              <p:nvPr/>
            </p:nvSpPr>
            <p:spPr bwMode="auto">
              <a:xfrm>
                <a:off x="4848" y="2517"/>
                <a:ext cx="114" cy="51"/>
              </a:xfrm>
              <a:custGeom>
                <a:avLst/>
                <a:gdLst>
                  <a:gd name="T0" fmla="*/ 404 w 910"/>
                  <a:gd name="T1" fmla="*/ 405 h 405"/>
                  <a:gd name="T2" fmla="*/ 354 w 910"/>
                  <a:gd name="T3" fmla="*/ 355 h 405"/>
                  <a:gd name="T4" fmla="*/ 202 w 910"/>
                  <a:gd name="T5" fmla="*/ 202 h 405"/>
                  <a:gd name="T6" fmla="*/ 0 w 910"/>
                  <a:gd name="T7" fmla="*/ 51 h 405"/>
                  <a:gd name="T8" fmla="*/ 0 w 910"/>
                  <a:gd name="T9" fmla="*/ 51 h 405"/>
                  <a:gd name="T10" fmla="*/ 303 w 910"/>
                  <a:gd name="T11" fmla="*/ 51 h 405"/>
                  <a:gd name="T12" fmla="*/ 809 w 910"/>
                  <a:gd name="T13" fmla="*/ 0 h 405"/>
                  <a:gd name="T14" fmla="*/ 910 w 910"/>
                  <a:gd name="T15" fmla="*/ 51 h 405"/>
                  <a:gd name="T16" fmla="*/ 910 w 910"/>
                  <a:gd name="T17" fmla="*/ 51 h 405"/>
                  <a:gd name="T18" fmla="*/ 708 w 910"/>
                  <a:gd name="T19" fmla="*/ 152 h 405"/>
                  <a:gd name="T20" fmla="*/ 506 w 910"/>
                  <a:gd name="T21" fmla="*/ 253 h 405"/>
                  <a:gd name="T22" fmla="*/ 404 w 910"/>
                  <a:gd name="T23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0" h="405">
                    <a:moveTo>
                      <a:pt x="404" y="405"/>
                    </a:moveTo>
                    <a:lnTo>
                      <a:pt x="354" y="355"/>
                    </a:lnTo>
                    <a:lnTo>
                      <a:pt x="202" y="2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303" y="51"/>
                    </a:lnTo>
                    <a:lnTo>
                      <a:pt x="809" y="0"/>
                    </a:lnTo>
                    <a:lnTo>
                      <a:pt x="910" y="51"/>
                    </a:lnTo>
                    <a:lnTo>
                      <a:pt x="910" y="51"/>
                    </a:lnTo>
                    <a:lnTo>
                      <a:pt x="708" y="152"/>
                    </a:lnTo>
                    <a:lnTo>
                      <a:pt x="506" y="253"/>
                    </a:lnTo>
                    <a:lnTo>
                      <a:pt x="404" y="405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 191"/>
              <p:cNvSpPr>
                <a:spLocks/>
              </p:cNvSpPr>
              <p:nvPr/>
            </p:nvSpPr>
            <p:spPr bwMode="auto">
              <a:xfrm>
                <a:off x="4848" y="2517"/>
                <a:ext cx="107" cy="45"/>
              </a:xfrm>
              <a:custGeom>
                <a:avLst/>
                <a:gdLst>
                  <a:gd name="T0" fmla="*/ 354 w 860"/>
                  <a:gd name="T1" fmla="*/ 355 h 355"/>
                  <a:gd name="T2" fmla="*/ 303 w 860"/>
                  <a:gd name="T3" fmla="*/ 304 h 355"/>
                  <a:gd name="T4" fmla="*/ 152 w 860"/>
                  <a:gd name="T5" fmla="*/ 202 h 355"/>
                  <a:gd name="T6" fmla="*/ 0 w 860"/>
                  <a:gd name="T7" fmla="*/ 0 h 355"/>
                  <a:gd name="T8" fmla="*/ 0 w 860"/>
                  <a:gd name="T9" fmla="*/ 0 h 355"/>
                  <a:gd name="T10" fmla="*/ 303 w 860"/>
                  <a:gd name="T11" fmla="*/ 0 h 355"/>
                  <a:gd name="T12" fmla="*/ 759 w 860"/>
                  <a:gd name="T13" fmla="*/ 0 h 355"/>
                  <a:gd name="T14" fmla="*/ 860 w 860"/>
                  <a:gd name="T15" fmla="*/ 51 h 355"/>
                  <a:gd name="T16" fmla="*/ 860 w 860"/>
                  <a:gd name="T17" fmla="*/ 51 h 355"/>
                  <a:gd name="T18" fmla="*/ 658 w 860"/>
                  <a:gd name="T19" fmla="*/ 101 h 355"/>
                  <a:gd name="T20" fmla="*/ 456 w 860"/>
                  <a:gd name="T21" fmla="*/ 202 h 355"/>
                  <a:gd name="T22" fmla="*/ 354 w 860"/>
                  <a:gd name="T23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0" h="355">
                    <a:moveTo>
                      <a:pt x="354" y="355"/>
                    </a:moveTo>
                    <a:lnTo>
                      <a:pt x="303" y="304"/>
                    </a:lnTo>
                    <a:lnTo>
                      <a:pt x="152" y="2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03" y="0"/>
                    </a:lnTo>
                    <a:lnTo>
                      <a:pt x="759" y="0"/>
                    </a:lnTo>
                    <a:lnTo>
                      <a:pt x="860" y="51"/>
                    </a:lnTo>
                    <a:lnTo>
                      <a:pt x="860" y="51"/>
                    </a:lnTo>
                    <a:lnTo>
                      <a:pt x="658" y="101"/>
                    </a:lnTo>
                    <a:lnTo>
                      <a:pt x="456" y="202"/>
                    </a:lnTo>
                    <a:lnTo>
                      <a:pt x="354" y="355"/>
                    </a:lnTo>
                    <a:close/>
                  </a:path>
                </a:pathLst>
              </a:custGeom>
              <a:solidFill>
                <a:srgbClr val="F2A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Freeform 192"/>
              <p:cNvSpPr>
                <a:spLocks/>
              </p:cNvSpPr>
              <p:nvPr/>
            </p:nvSpPr>
            <p:spPr bwMode="auto">
              <a:xfrm>
                <a:off x="4848" y="2511"/>
                <a:ext cx="101" cy="51"/>
              </a:xfrm>
              <a:custGeom>
                <a:avLst/>
                <a:gdLst>
                  <a:gd name="T0" fmla="*/ 354 w 809"/>
                  <a:gd name="T1" fmla="*/ 405 h 405"/>
                  <a:gd name="T2" fmla="*/ 303 w 809"/>
                  <a:gd name="T3" fmla="*/ 354 h 405"/>
                  <a:gd name="T4" fmla="*/ 152 w 809"/>
                  <a:gd name="T5" fmla="*/ 252 h 405"/>
                  <a:gd name="T6" fmla="*/ 0 w 809"/>
                  <a:gd name="T7" fmla="*/ 50 h 405"/>
                  <a:gd name="T8" fmla="*/ 0 w 809"/>
                  <a:gd name="T9" fmla="*/ 50 h 405"/>
                  <a:gd name="T10" fmla="*/ 253 w 809"/>
                  <a:gd name="T11" fmla="*/ 50 h 405"/>
                  <a:gd name="T12" fmla="*/ 759 w 809"/>
                  <a:gd name="T13" fmla="*/ 0 h 405"/>
                  <a:gd name="T14" fmla="*/ 809 w 809"/>
                  <a:gd name="T15" fmla="*/ 50 h 405"/>
                  <a:gd name="T16" fmla="*/ 809 w 809"/>
                  <a:gd name="T17" fmla="*/ 50 h 405"/>
                  <a:gd name="T18" fmla="*/ 607 w 809"/>
                  <a:gd name="T19" fmla="*/ 151 h 405"/>
                  <a:gd name="T20" fmla="*/ 456 w 809"/>
                  <a:gd name="T21" fmla="*/ 252 h 405"/>
                  <a:gd name="T22" fmla="*/ 354 w 809"/>
                  <a:gd name="T23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9" h="405">
                    <a:moveTo>
                      <a:pt x="354" y="405"/>
                    </a:moveTo>
                    <a:lnTo>
                      <a:pt x="303" y="354"/>
                    </a:lnTo>
                    <a:lnTo>
                      <a:pt x="152" y="252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53" y="50"/>
                    </a:lnTo>
                    <a:lnTo>
                      <a:pt x="759" y="0"/>
                    </a:lnTo>
                    <a:lnTo>
                      <a:pt x="809" y="50"/>
                    </a:lnTo>
                    <a:lnTo>
                      <a:pt x="809" y="50"/>
                    </a:lnTo>
                    <a:lnTo>
                      <a:pt x="607" y="151"/>
                    </a:lnTo>
                    <a:lnTo>
                      <a:pt x="456" y="252"/>
                    </a:lnTo>
                    <a:lnTo>
                      <a:pt x="354" y="405"/>
                    </a:lnTo>
                    <a:close/>
                  </a:path>
                </a:pathLst>
              </a:custGeom>
              <a:solidFill>
                <a:srgbClr val="EBA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193"/>
              <p:cNvSpPr>
                <a:spLocks/>
              </p:cNvSpPr>
              <p:nvPr/>
            </p:nvSpPr>
            <p:spPr bwMode="auto">
              <a:xfrm>
                <a:off x="4842" y="2511"/>
                <a:ext cx="107" cy="44"/>
              </a:xfrm>
              <a:custGeom>
                <a:avLst/>
                <a:gdLst>
                  <a:gd name="T0" fmla="*/ 353 w 859"/>
                  <a:gd name="T1" fmla="*/ 354 h 354"/>
                  <a:gd name="T2" fmla="*/ 303 w 859"/>
                  <a:gd name="T3" fmla="*/ 303 h 354"/>
                  <a:gd name="T4" fmla="*/ 202 w 859"/>
                  <a:gd name="T5" fmla="*/ 202 h 354"/>
                  <a:gd name="T6" fmla="*/ 0 w 859"/>
                  <a:gd name="T7" fmla="*/ 50 h 354"/>
                  <a:gd name="T8" fmla="*/ 0 w 859"/>
                  <a:gd name="T9" fmla="*/ 50 h 354"/>
                  <a:gd name="T10" fmla="*/ 303 w 859"/>
                  <a:gd name="T11" fmla="*/ 50 h 354"/>
                  <a:gd name="T12" fmla="*/ 758 w 859"/>
                  <a:gd name="T13" fmla="*/ 0 h 354"/>
                  <a:gd name="T14" fmla="*/ 859 w 859"/>
                  <a:gd name="T15" fmla="*/ 50 h 354"/>
                  <a:gd name="T16" fmla="*/ 859 w 859"/>
                  <a:gd name="T17" fmla="*/ 50 h 354"/>
                  <a:gd name="T18" fmla="*/ 657 w 859"/>
                  <a:gd name="T19" fmla="*/ 151 h 354"/>
                  <a:gd name="T20" fmla="*/ 454 w 859"/>
                  <a:gd name="T21" fmla="*/ 202 h 354"/>
                  <a:gd name="T22" fmla="*/ 353 w 859"/>
                  <a:gd name="T23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9" h="354">
                    <a:moveTo>
                      <a:pt x="353" y="354"/>
                    </a:moveTo>
                    <a:lnTo>
                      <a:pt x="303" y="303"/>
                    </a:lnTo>
                    <a:lnTo>
                      <a:pt x="202" y="202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303" y="50"/>
                    </a:lnTo>
                    <a:lnTo>
                      <a:pt x="758" y="0"/>
                    </a:lnTo>
                    <a:lnTo>
                      <a:pt x="859" y="50"/>
                    </a:lnTo>
                    <a:lnTo>
                      <a:pt x="859" y="50"/>
                    </a:lnTo>
                    <a:lnTo>
                      <a:pt x="657" y="151"/>
                    </a:lnTo>
                    <a:lnTo>
                      <a:pt x="454" y="202"/>
                    </a:lnTo>
                    <a:lnTo>
                      <a:pt x="353" y="354"/>
                    </a:lnTo>
                    <a:close/>
                  </a:path>
                </a:pathLst>
              </a:custGeom>
              <a:solidFill>
                <a:srgbClr val="E59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 194"/>
              <p:cNvSpPr>
                <a:spLocks/>
              </p:cNvSpPr>
              <p:nvPr/>
            </p:nvSpPr>
            <p:spPr bwMode="auto">
              <a:xfrm>
                <a:off x="4842" y="2517"/>
                <a:ext cx="101" cy="32"/>
              </a:xfrm>
              <a:custGeom>
                <a:avLst/>
                <a:gdLst>
                  <a:gd name="T0" fmla="*/ 303 w 809"/>
                  <a:gd name="T1" fmla="*/ 253 h 253"/>
                  <a:gd name="T2" fmla="*/ 252 w 809"/>
                  <a:gd name="T3" fmla="*/ 253 h 253"/>
                  <a:gd name="T4" fmla="*/ 151 w 809"/>
                  <a:gd name="T5" fmla="*/ 152 h 253"/>
                  <a:gd name="T6" fmla="*/ 0 w 809"/>
                  <a:gd name="T7" fmla="*/ 0 h 253"/>
                  <a:gd name="T8" fmla="*/ 0 w 809"/>
                  <a:gd name="T9" fmla="*/ 0 h 253"/>
                  <a:gd name="T10" fmla="*/ 252 w 809"/>
                  <a:gd name="T11" fmla="*/ 0 h 253"/>
                  <a:gd name="T12" fmla="*/ 758 w 809"/>
                  <a:gd name="T13" fmla="*/ 0 h 253"/>
                  <a:gd name="T14" fmla="*/ 809 w 809"/>
                  <a:gd name="T15" fmla="*/ 0 h 253"/>
                  <a:gd name="T16" fmla="*/ 809 w 809"/>
                  <a:gd name="T17" fmla="*/ 0 h 253"/>
                  <a:gd name="T18" fmla="*/ 607 w 809"/>
                  <a:gd name="T19" fmla="*/ 51 h 253"/>
                  <a:gd name="T20" fmla="*/ 404 w 809"/>
                  <a:gd name="T21" fmla="*/ 152 h 253"/>
                  <a:gd name="T22" fmla="*/ 303 w 809"/>
                  <a:gd name="T23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9" h="253">
                    <a:moveTo>
                      <a:pt x="303" y="253"/>
                    </a:moveTo>
                    <a:lnTo>
                      <a:pt x="252" y="253"/>
                    </a:lnTo>
                    <a:lnTo>
                      <a:pt x="151" y="1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758" y="0"/>
                    </a:lnTo>
                    <a:lnTo>
                      <a:pt x="809" y="0"/>
                    </a:lnTo>
                    <a:lnTo>
                      <a:pt x="809" y="0"/>
                    </a:lnTo>
                    <a:lnTo>
                      <a:pt x="607" y="51"/>
                    </a:lnTo>
                    <a:lnTo>
                      <a:pt x="404" y="152"/>
                    </a:lnTo>
                    <a:lnTo>
                      <a:pt x="303" y="253"/>
                    </a:lnTo>
                    <a:close/>
                  </a:path>
                </a:pathLst>
              </a:custGeom>
              <a:solidFill>
                <a:srgbClr val="DF9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195"/>
              <p:cNvSpPr>
                <a:spLocks/>
              </p:cNvSpPr>
              <p:nvPr/>
            </p:nvSpPr>
            <p:spPr bwMode="auto">
              <a:xfrm>
                <a:off x="4842" y="2511"/>
                <a:ext cx="94" cy="32"/>
              </a:xfrm>
              <a:custGeom>
                <a:avLst/>
                <a:gdLst>
                  <a:gd name="T0" fmla="*/ 758 w 758"/>
                  <a:gd name="T1" fmla="*/ 50 h 252"/>
                  <a:gd name="T2" fmla="*/ 556 w 758"/>
                  <a:gd name="T3" fmla="*/ 101 h 252"/>
                  <a:gd name="T4" fmla="*/ 404 w 758"/>
                  <a:gd name="T5" fmla="*/ 151 h 252"/>
                  <a:gd name="T6" fmla="*/ 303 w 758"/>
                  <a:gd name="T7" fmla="*/ 252 h 252"/>
                  <a:gd name="T8" fmla="*/ 303 w 758"/>
                  <a:gd name="T9" fmla="*/ 252 h 252"/>
                  <a:gd name="T10" fmla="*/ 252 w 758"/>
                  <a:gd name="T11" fmla="*/ 252 h 252"/>
                  <a:gd name="T12" fmla="*/ 151 w 758"/>
                  <a:gd name="T13" fmla="*/ 151 h 252"/>
                  <a:gd name="T14" fmla="*/ 0 w 758"/>
                  <a:gd name="T15" fmla="*/ 0 h 252"/>
                  <a:gd name="T16" fmla="*/ 0 w 758"/>
                  <a:gd name="T17" fmla="*/ 0 h 252"/>
                  <a:gd name="T18" fmla="*/ 252 w 758"/>
                  <a:gd name="T19" fmla="*/ 0 h 252"/>
                  <a:gd name="T20" fmla="*/ 708 w 758"/>
                  <a:gd name="T21" fmla="*/ 0 h 252"/>
                  <a:gd name="T22" fmla="*/ 758 w 758"/>
                  <a:gd name="T23" fmla="*/ 5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8" h="252">
                    <a:moveTo>
                      <a:pt x="758" y="50"/>
                    </a:moveTo>
                    <a:lnTo>
                      <a:pt x="556" y="101"/>
                    </a:lnTo>
                    <a:lnTo>
                      <a:pt x="404" y="151"/>
                    </a:lnTo>
                    <a:lnTo>
                      <a:pt x="303" y="252"/>
                    </a:lnTo>
                    <a:lnTo>
                      <a:pt x="303" y="252"/>
                    </a:lnTo>
                    <a:lnTo>
                      <a:pt x="252" y="252"/>
                    </a:lnTo>
                    <a:lnTo>
                      <a:pt x="151" y="1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708" y="0"/>
                    </a:lnTo>
                    <a:lnTo>
                      <a:pt x="758" y="50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196"/>
              <p:cNvSpPr>
                <a:spLocks/>
              </p:cNvSpPr>
              <p:nvPr/>
            </p:nvSpPr>
            <p:spPr bwMode="auto">
              <a:xfrm>
                <a:off x="4323" y="1543"/>
                <a:ext cx="683" cy="1038"/>
              </a:xfrm>
              <a:custGeom>
                <a:avLst/>
                <a:gdLst>
                  <a:gd name="T0" fmla="*/ 3643 w 5464"/>
                  <a:gd name="T1" fmla="*/ 101 h 8300"/>
                  <a:gd name="T2" fmla="*/ 4756 w 5464"/>
                  <a:gd name="T3" fmla="*/ 304 h 8300"/>
                  <a:gd name="T4" fmla="*/ 4958 w 5464"/>
                  <a:gd name="T5" fmla="*/ 861 h 8300"/>
                  <a:gd name="T6" fmla="*/ 5008 w 5464"/>
                  <a:gd name="T7" fmla="*/ 1924 h 8300"/>
                  <a:gd name="T8" fmla="*/ 4857 w 5464"/>
                  <a:gd name="T9" fmla="*/ 1924 h 8300"/>
                  <a:gd name="T10" fmla="*/ 4603 w 5464"/>
                  <a:gd name="T11" fmla="*/ 1873 h 8300"/>
                  <a:gd name="T12" fmla="*/ 4502 w 5464"/>
                  <a:gd name="T13" fmla="*/ 1975 h 8300"/>
                  <a:gd name="T14" fmla="*/ 4452 w 5464"/>
                  <a:gd name="T15" fmla="*/ 2277 h 8300"/>
                  <a:gd name="T16" fmla="*/ 4553 w 5464"/>
                  <a:gd name="T17" fmla="*/ 3188 h 8300"/>
                  <a:gd name="T18" fmla="*/ 4756 w 5464"/>
                  <a:gd name="T19" fmla="*/ 5163 h 8300"/>
                  <a:gd name="T20" fmla="*/ 4806 w 5464"/>
                  <a:gd name="T21" fmla="*/ 5719 h 8300"/>
                  <a:gd name="T22" fmla="*/ 5262 w 5464"/>
                  <a:gd name="T23" fmla="*/ 6833 h 8300"/>
                  <a:gd name="T24" fmla="*/ 5413 w 5464"/>
                  <a:gd name="T25" fmla="*/ 7187 h 8300"/>
                  <a:gd name="T26" fmla="*/ 5211 w 5464"/>
                  <a:gd name="T27" fmla="*/ 7794 h 8300"/>
                  <a:gd name="T28" fmla="*/ 4655 w 5464"/>
                  <a:gd name="T29" fmla="*/ 7946 h 8300"/>
                  <a:gd name="T30" fmla="*/ 3896 w 5464"/>
                  <a:gd name="T31" fmla="*/ 7845 h 8300"/>
                  <a:gd name="T32" fmla="*/ 3744 w 5464"/>
                  <a:gd name="T33" fmla="*/ 7693 h 8300"/>
                  <a:gd name="T34" fmla="*/ 3137 w 5464"/>
                  <a:gd name="T35" fmla="*/ 7339 h 8300"/>
                  <a:gd name="T36" fmla="*/ 2884 w 5464"/>
                  <a:gd name="T37" fmla="*/ 7339 h 8300"/>
                  <a:gd name="T38" fmla="*/ 2226 w 5464"/>
                  <a:gd name="T39" fmla="*/ 7693 h 8300"/>
                  <a:gd name="T40" fmla="*/ 2176 w 5464"/>
                  <a:gd name="T41" fmla="*/ 7794 h 8300"/>
                  <a:gd name="T42" fmla="*/ 1872 w 5464"/>
                  <a:gd name="T43" fmla="*/ 8149 h 8300"/>
                  <a:gd name="T44" fmla="*/ 1821 w 5464"/>
                  <a:gd name="T45" fmla="*/ 8199 h 8300"/>
                  <a:gd name="T46" fmla="*/ 1518 w 5464"/>
                  <a:gd name="T47" fmla="*/ 8199 h 8300"/>
                  <a:gd name="T48" fmla="*/ 1416 w 5464"/>
                  <a:gd name="T49" fmla="*/ 8047 h 8300"/>
                  <a:gd name="T50" fmla="*/ 1012 w 5464"/>
                  <a:gd name="T51" fmla="*/ 7591 h 8300"/>
                  <a:gd name="T52" fmla="*/ 910 w 5464"/>
                  <a:gd name="T53" fmla="*/ 7390 h 8300"/>
                  <a:gd name="T54" fmla="*/ 860 w 5464"/>
                  <a:gd name="T55" fmla="*/ 6276 h 8300"/>
                  <a:gd name="T56" fmla="*/ 910 w 5464"/>
                  <a:gd name="T57" fmla="*/ 5973 h 8300"/>
                  <a:gd name="T58" fmla="*/ 962 w 5464"/>
                  <a:gd name="T59" fmla="*/ 5365 h 8300"/>
                  <a:gd name="T60" fmla="*/ 809 w 5464"/>
                  <a:gd name="T61" fmla="*/ 4403 h 8300"/>
                  <a:gd name="T62" fmla="*/ 708 w 5464"/>
                  <a:gd name="T63" fmla="*/ 2936 h 8300"/>
                  <a:gd name="T64" fmla="*/ 658 w 5464"/>
                  <a:gd name="T65" fmla="*/ 2885 h 8300"/>
                  <a:gd name="T66" fmla="*/ 404 w 5464"/>
                  <a:gd name="T67" fmla="*/ 2480 h 8300"/>
                  <a:gd name="T68" fmla="*/ 101 w 5464"/>
                  <a:gd name="T69" fmla="*/ 1822 h 8300"/>
                  <a:gd name="T70" fmla="*/ 0 w 5464"/>
                  <a:gd name="T71" fmla="*/ 1266 h 8300"/>
                  <a:gd name="T72" fmla="*/ 101 w 5464"/>
                  <a:gd name="T73" fmla="*/ 1064 h 8300"/>
                  <a:gd name="T74" fmla="*/ 456 w 5464"/>
                  <a:gd name="T75" fmla="*/ 760 h 8300"/>
                  <a:gd name="T76" fmla="*/ 1012 w 5464"/>
                  <a:gd name="T77" fmla="*/ 405 h 8300"/>
                  <a:gd name="T78" fmla="*/ 1670 w 5464"/>
                  <a:gd name="T79" fmla="*/ 203 h 8300"/>
                  <a:gd name="T80" fmla="*/ 1720 w 5464"/>
                  <a:gd name="T81" fmla="*/ 203 h 8300"/>
                  <a:gd name="T82" fmla="*/ 1821 w 5464"/>
                  <a:gd name="T83" fmla="*/ 254 h 8300"/>
                  <a:gd name="T84" fmla="*/ 1872 w 5464"/>
                  <a:gd name="T85" fmla="*/ 456 h 8300"/>
                  <a:gd name="T86" fmla="*/ 2479 w 5464"/>
                  <a:gd name="T87" fmla="*/ 760 h 8300"/>
                  <a:gd name="T88" fmla="*/ 2732 w 5464"/>
                  <a:gd name="T89" fmla="*/ 760 h 8300"/>
                  <a:gd name="T90" fmla="*/ 3137 w 5464"/>
                  <a:gd name="T91" fmla="*/ 405 h 8300"/>
                  <a:gd name="T92" fmla="*/ 3188 w 5464"/>
                  <a:gd name="T93" fmla="*/ 254 h 8300"/>
                  <a:gd name="T94" fmla="*/ 3238 w 5464"/>
                  <a:gd name="T95" fmla="*/ 0 h 8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64" h="8300">
                    <a:moveTo>
                      <a:pt x="3238" y="0"/>
                    </a:moveTo>
                    <a:lnTo>
                      <a:pt x="3643" y="101"/>
                    </a:lnTo>
                    <a:lnTo>
                      <a:pt x="4300" y="153"/>
                    </a:lnTo>
                    <a:lnTo>
                      <a:pt x="4756" y="304"/>
                    </a:lnTo>
                    <a:lnTo>
                      <a:pt x="4756" y="304"/>
                    </a:lnTo>
                    <a:lnTo>
                      <a:pt x="4958" y="861"/>
                    </a:lnTo>
                    <a:lnTo>
                      <a:pt x="5059" y="1570"/>
                    </a:lnTo>
                    <a:lnTo>
                      <a:pt x="5008" y="1924"/>
                    </a:lnTo>
                    <a:lnTo>
                      <a:pt x="5008" y="1924"/>
                    </a:lnTo>
                    <a:lnTo>
                      <a:pt x="4857" y="1924"/>
                    </a:lnTo>
                    <a:lnTo>
                      <a:pt x="4705" y="1873"/>
                    </a:lnTo>
                    <a:lnTo>
                      <a:pt x="4603" y="1873"/>
                    </a:lnTo>
                    <a:lnTo>
                      <a:pt x="4603" y="1873"/>
                    </a:lnTo>
                    <a:lnTo>
                      <a:pt x="4502" y="1975"/>
                    </a:lnTo>
                    <a:lnTo>
                      <a:pt x="4452" y="2126"/>
                    </a:lnTo>
                    <a:lnTo>
                      <a:pt x="4452" y="2277"/>
                    </a:lnTo>
                    <a:lnTo>
                      <a:pt x="4452" y="2277"/>
                    </a:lnTo>
                    <a:lnTo>
                      <a:pt x="4553" y="3188"/>
                    </a:lnTo>
                    <a:lnTo>
                      <a:pt x="4705" y="4201"/>
                    </a:lnTo>
                    <a:lnTo>
                      <a:pt x="4756" y="5163"/>
                    </a:lnTo>
                    <a:lnTo>
                      <a:pt x="4756" y="5163"/>
                    </a:lnTo>
                    <a:lnTo>
                      <a:pt x="4806" y="5719"/>
                    </a:lnTo>
                    <a:lnTo>
                      <a:pt x="5008" y="6276"/>
                    </a:lnTo>
                    <a:lnTo>
                      <a:pt x="5262" y="6833"/>
                    </a:lnTo>
                    <a:lnTo>
                      <a:pt x="5262" y="6833"/>
                    </a:lnTo>
                    <a:lnTo>
                      <a:pt x="5413" y="7187"/>
                    </a:lnTo>
                    <a:lnTo>
                      <a:pt x="5464" y="7541"/>
                    </a:lnTo>
                    <a:lnTo>
                      <a:pt x="5211" y="7794"/>
                    </a:lnTo>
                    <a:lnTo>
                      <a:pt x="5211" y="7794"/>
                    </a:lnTo>
                    <a:lnTo>
                      <a:pt x="4655" y="7946"/>
                    </a:lnTo>
                    <a:lnTo>
                      <a:pt x="4149" y="7946"/>
                    </a:lnTo>
                    <a:lnTo>
                      <a:pt x="3896" y="7845"/>
                    </a:lnTo>
                    <a:lnTo>
                      <a:pt x="3896" y="7845"/>
                    </a:lnTo>
                    <a:lnTo>
                      <a:pt x="3744" y="7693"/>
                    </a:lnTo>
                    <a:lnTo>
                      <a:pt x="3491" y="7440"/>
                    </a:lnTo>
                    <a:lnTo>
                      <a:pt x="3137" y="7339"/>
                    </a:lnTo>
                    <a:lnTo>
                      <a:pt x="3137" y="7339"/>
                    </a:lnTo>
                    <a:lnTo>
                      <a:pt x="2884" y="7339"/>
                    </a:lnTo>
                    <a:lnTo>
                      <a:pt x="2581" y="7440"/>
                    </a:lnTo>
                    <a:lnTo>
                      <a:pt x="2226" y="7693"/>
                    </a:lnTo>
                    <a:lnTo>
                      <a:pt x="2226" y="7693"/>
                    </a:lnTo>
                    <a:lnTo>
                      <a:pt x="2176" y="7794"/>
                    </a:lnTo>
                    <a:lnTo>
                      <a:pt x="2024" y="7946"/>
                    </a:lnTo>
                    <a:lnTo>
                      <a:pt x="1872" y="8149"/>
                    </a:lnTo>
                    <a:lnTo>
                      <a:pt x="1872" y="8149"/>
                    </a:lnTo>
                    <a:lnTo>
                      <a:pt x="1821" y="8199"/>
                    </a:lnTo>
                    <a:lnTo>
                      <a:pt x="1670" y="8300"/>
                    </a:lnTo>
                    <a:lnTo>
                      <a:pt x="1518" y="8199"/>
                    </a:lnTo>
                    <a:lnTo>
                      <a:pt x="1518" y="8199"/>
                    </a:lnTo>
                    <a:lnTo>
                      <a:pt x="1416" y="8047"/>
                    </a:lnTo>
                    <a:lnTo>
                      <a:pt x="1214" y="7794"/>
                    </a:lnTo>
                    <a:lnTo>
                      <a:pt x="1012" y="7591"/>
                    </a:lnTo>
                    <a:lnTo>
                      <a:pt x="1012" y="7591"/>
                    </a:lnTo>
                    <a:lnTo>
                      <a:pt x="910" y="7390"/>
                    </a:lnTo>
                    <a:lnTo>
                      <a:pt x="809" y="6934"/>
                    </a:lnTo>
                    <a:lnTo>
                      <a:pt x="860" y="6276"/>
                    </a:lnTo>
                    <a:lnTo>
                      <a:pt x="860" y="6276"/>
                    </a:lnTo>
                    <a:lnTo>
                      <a:pt x="910" y="5973"/>
                    </a:lnTo>
                    <a:lnTo>
                      <a:pt x="962" y="5669"/>
                    </a:lnTo>
                    <a:lnTo>
                      <a:pt x="962" y="5365"/>
                    </a:lnTo>
                    <a:lnTo>
                      <a:pt x="962" y="5365"/>
                    </a:lnTo>
                    <a:lnTo>
                      <a:pt x="809" y="4403"/>
                    </a:lnTo>
                    <a:lnTo>
                      <a:pt x="759" y="3391"/>
                    </a:lnTo>
                    <a:lnTo>
                      <a:pt x="708" y="2936"/>
                    </a:lnTo>
                    <a:lnTo>
                      <a:pt x="708" y="2936"/>
                    </a:lnTo>
                    <a:lnTo>
                      <a:pt x="658" y="2885"/>
                    </a:lnTo>
                    <a:lnTo>
                      <a:pt x="557" y="2733"/>
                    </a:lnTo>
                    <a:lnTo>
                      <a:pt x="404" y="2480"/>
                    </a:lnTo>
                    <a:lnTo>
                      <a:pt x="253" y="2176"/>
                    </a:lnTo>
                    <a:lnTo>
                      <a:pt x="101" y="1822"/>
                    </a:lnTo>
                    <a:lnTo>
                      <a:pt x="51" y="1519"/>
                    </a:lnTo>
                    <a:lnTo>
                      <a:pt x="0" y="1266"/>
                    </a:lnTo>
                    <a:lnTo>
                      <a:pt x="101" y="1064"/>
                    </a:lnTo>
                    <a:lnTo>
                      <a:pt x="101" y="1064"/>
                    </a:lnTo>
                    <a:lnTo>
                      <a:pt x="253" y="911"/>
                    </a:lnTo>
                    <a:lnTo>
                      <a:pt x="456" y="760"/>
                    </a:lnTo>
                    <a:lnTo>
                      <a:pt x="708" y="608"/>
                    </a:lnTo>
                    <a:lnTo>
                      <a:pt x="1012" y="405"/>
                    </a:lnTo>
                    <a:lnTo>
                      <a:pt x="1315" y="304"/>
                    </a:lnTo>
                    <a:lnTo>
                      <a:pt x="1670" y="203"/>
                    </a:lnTo>
                    <a:lnTo>
                      <a:pt x="1670" y="203"/>
                    </a:lnTo>
                    <a:lnTo>
                      <a:pt x="1720" y="203"/>
                    </a:lnTo>
                    <a:lnTo>
                      <a:pt x="1821" y="203"/>
                    </a:lnTo>
                    <a:lnTo>
                      <a:pt x="1821" y="254"/>
                    </a:lnTo>
                    <a:lnTo>
                      <a:pt x="1821" y="254"/>
                    </a:lnTo>
                    <a:lnTo>
                      <a:pt x="1872" y="456"/>
                    </a:lnTo>
                    <a:lnTo>
                      <a:pt x="2125" y="659"/>
                    </a:lnTo>
                    <a:lnTo>
                      <a:pt x="2479" y="760"/>
                    </a:lnTo>
                    <a:lnTo>
                      <a:pt x="2479" y="760"/>
                    </a:lnTo>
                    <a:lnTo>
                      <a:pt x="2732" y="760"/>
                    </a:lnTo>
                    <a:lnTo>
                      <a:pt x="2934" y="659"/>
                    </a:lnTo>
                    <a:lnTo>
                      <a:pt x="3137" y="405"/>
                    </a:lnTo>
                    <a:lnTo>
                      <a:pt x="3137" y="405"/>
                    </a:lnTo>
                    <a:lnTo>
                      <a:pt x="3188" y="254"/>
                    </a:lnTo>
                    <a:lnTo>
                      <a:pt x="3238" y="51"/>
                    </a:lnTo>
                    <a:lnTo>
                      <a:pt x="3238" y="0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197"/>
              <p:cNvSpPr>
                <a:spLocks/>
              </p:cNvSpPr>
              <p:nvPr/>
            </p:nvSpPr>
            <p:spPr bwMode="auto">
              <a:xfrm>
                <a:off x="4506" y="1897"/>
                <a:ext cx="380" cy="209"/>
              </a:xfrm>
              <a:custGeom>
                <a:avLst/>
                <a:gdLst>
                  <a:gd name="T0" fmla="*/ 2883 w 3034"/>
                  <a:gd name="T1" fmla="*/ 353 h 1669"/>
                  <a:gd name="T2" fmla="*/ 2933 w 3034"/>
                  <a:gd name="T3" fmla="*/ 455 h 1669"/>
                  <a:gd name="T4" fmla="*/ 2984 w 3034"/>
                  <a:gd name="T5" fmla="*/ 708 h 1669"/>
                  <a:gd name="T6" fmla="*/ 3034 w 3034"/>
                  <a:gd name="T7" fmla="*/ 911 h 1669"/>
                  <a:gd name="T8" fmla="*/ 3034 w 3034"/>
                  <a:gd name="T9" fmla="*/ 911 h 1669"/>
                  <a:gd name="T10" fmla="*/ 2984 w 3034"/>
                  <a:gd name="T11" fmla="*/ 1264 h 1669"/>
                  <a:gd name="T12" fmla="*/ 2681 w 3034"/>
                  <a:gd name="T13" fmla="*/ 1568 h 1669"/>
                  <a:gd name="T14" fmla="*/ 1821 w 3034"/>
                  <a:gd name="T15" fmla="*/ 1669 h 1669"/>
                  <a:gd name="T16" fmla="*/ 1821 w 3034"/>
                  <a:gd name="T17" fmla="*/ 1669 h 1669"/>
                  <a:gd name="T18" fmla="*/ 809 w 3034"/>
                  <a:gd name="T19" fmla="*/ 1619 h 1669"/>
                  <a:gd name="T20" fmla="*/ 252 w 3034"/>
                  <a:gd name="T21" fmla="*/ 1316 h 1669"/>
                  <a:gd name="T22" fmla="*/ 0 w 3034"/>
                  <a:gd name="T23" fmla="*/ 911 h 1669"/>
                  <a:gd name="T24" fmla="*/ 0 w 3034"/>
                  <a:gd name="T25" fmla="*/ 911 h 1669"/>
                  <a:gd name="T26" fmla="*/ 50 w 3034"/>
                  <a:gd name="T27" fmla="*/ 506 h 1669"/>
                  <a:gd name="T28" fmla="*/ 404 w 3034"/>
                  <a:gd name="T29" fmla="*/ 202 h 1669"/>
                  <a:gd name="T30" fmla="*/ 960 w 3034"/>
                  <a:gd name="T31" fmla="*/ 0 h 1669"/>
                  <a:gd name="T32" fmla="*/ 960 w 3034"/>
                  <a:gd name="T33" fmla="*/ 0 h 1669"/>
                  <a:gd name="T34" fmla="*/ 1568 w 3034"/>
                  <a:gd name="T35" fmla="*/ 0 h 1669"/>
                  <a:gd name="T36" fmla="*/ 1972 w 3034"/>
                  <a:gd name="T37" fmla="*/ 0 h 1669"/>
                  <a:gd name="T38" fmla="*/ 2327 w 3034"/>
                  <a:gd name="T39" fmla="*/ 50 h 1669"/>
                  <a:gd name="T40" fmla="*/ 2327 w 3034"/>
                  <a:gd name="T41" fmla="*/ 50 h 1669"/>
                  <a:gd name="T42" fmla="*/ 2528 w 3034"/>
                  <a:gd name="T43" fmla="*/ 101 h 1669"/>
                  <a:gd name="T44" fmla="*/ 2681 w 3034"/>
                  <a:gd name="T45" fmla="*/ 151 h 1669"/>
                  <a:gd name="T46" fmla="*/ 2883 w 3034"/>
                  <a:gd name="T47" fmla="*/ 353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4" h="1669">
                    <a:moveTo>
                      <a:pt x="2883" y="353"/>
                    </a:moveTo>
                    <a:lnTo>
                      <a:pt x="2933" y="455"/>
                    </a:lnTo>
                    <a:lnTo>
                      <a:pt x="2984" y="708"/>
                    </a:lnTo>
                    <a:lnTo>
                      <a:pt x="3034" y="911"/>
                    </a:lnTo>
                    <a:lnTo>
                      <a:pt x="3034" y="911"/>
                    </a:lnTo>
                    <a:lnTo>
                      <a:pt x="2984" y="1264"/>
                    </a:lnTo>
                    <a:lnTo>
                      <a:pt x="2681" y="1568"/>
                    </a:lnTo>
                    <a:lnTo>
                      <a:pt x="1821" y="1669"/>
                    </a:lnTo>
                    <a:lnTo>
                      <a:pt x="1821" y="1669"/>
                    </a:lnTo>
                    <a:lnTo>
                      <a:pt x="809" y="1619"/>
                    </a:lnTo>
                    <a:lnTo>
                      <a:pt x="252" y="1316"/>
                    </a:lnTo>
                    <a:lnTo>
                      <a:pt x="0" y="911"/>
                    </a:lnTo>
                    <a:lnTo>
                      <a:pt x="0" y="911"/>
                    </a:lnTo>
                    <a:lnTo>
                      <a:pt x="50" y="506"/>
                    </a:lnTo>
                    <a:lnTo>
                      <a:pt x="404" y="202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1568" y="0"/>
                    </a:lnTo>
                    <a:lnTo>
                      <a:pt x="1972" y="0"/>
                    </a:lnTo>
                    <a:lnTo>
                      <a:pt x="2327" y="50"/>
                    </a:lnTo>
                    <a:lnTo>
                      <a:pt x="2327" y="50"/>
                    </a:lnTo>
                    <a:lnTo>
                      <a:pt x="2528" y="101"/>
                    </a:lnTo>
                    <a:lnTo>
                      <a:pt x="2681" y="151"/>
                    </a:lnTo>
                    <a:lnTo>
                      <a:pt x="2883" y="353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198"/>
              <p:cNvSpPr>
                <a:spLocks/>
              </p:cNvSpPr>
              <p:nvPr/>
            </p:nvSpPr>
            <p:spPr bwMode="auto">
              <a:xfrm>
                <a:off x="4532" y="1904"/>
                <a:ext cx="341" cy="190"/>
              </a:xfrm>
              <a:custGeom>
                <a:avLst/>
                <a:gdLst>
                  <a:gd name="T0" fmla="*/ 0 w 2731"/>
                  <a:gd name="T1" fmla="*/ 810 h 1518"/>
                  <a:gd name="T2" fmla="*/ 50 w 2731"/>
                  <a:gd name="T3" fmla="*/ 456 h 1518"/>
                  <a:gd name="T4" fmla="*/ 303 w 2731"/>
                  <a:gd name="T5" fmla="*/ 202 h 1518"/>
                  <a:gd name="T6" fmla="*/ 860 w 2731"/>
                  <a:gd name="T7" fmla="*/ 0 h 1518"/>
                  <a:gd name="T8" fmla="*/ 860 w 2731"/>
                  <a:gd name="T9" fmla="*/ 0 h 1518"/>
                  <a:gd name="T10" fmla="*/ 1366 w 2731"/>
                  <a:gd name="T11" fmla="*/ 0 h 1518"/>
                  <a:gd name="T12" fmla="*/ 1770 w 2731"/>
                  <a:gd name="T13" fmla="*/ 51 h 1518"/>
                  <a:gd name="T14" fmla="*/ 2024 w 2731"/>
                  <a:gd name="T15" fmla="*/ 51 h 1518"/>
                  <a:gd name="T16" fmla="*/ 2024 w 2731"/>
                  <a:gd name="T17" fmla="*/ 51 h 1518"/>
                  <a:gd name="T18" fmla="*/ 2276 w 2731"/>
                  <a:gd name="T19" fmla="*/ 101 h 1518"/>
                  <a:gd name="T20" fmla="*/ 2428 w 2731"/>
                  <a:gd name="T21" fmla="*/ 152 h 1518"/>
                  <a:gd name="T22" fmla="*/ 2580 w 2731"/>
                  <a:gd name="T23" fmla="*/ 355 h 1518"/>
                  <a:gd name="T24" fmla="*/ 2580 w 2731"/>
                  <a:gd name="T25" fmla="*/ 355 h 1518"/>
                  <a:gd name="T26" fmla="*/ 2580 w 2731"/>
                  <a:gd name="T27" fmla="*/ 456 h 1518"/>
                  <a:gd name="T28" fmla="*/ 2681 w 2731"/>
                  <a:gd name="T29" fmla="*/ 658 h 1518"/>
                  <a:gd name="T30" fmla="*/ 2731 w 2731"/>
                  <a:gd name="T31" fmla="*/ 861 h 1518"/>
                  <a:gd name="T32" fmla="*/ 2731 w 2731"/>
                  <a:gd name="T33" fmla="*/ 861 h 1518"/>
                  <a:gd name="T34" fmla="*/ 2681 w 2731"/>
                  <a:gd name="T35" fmla="*/ 1164 h 1518"/>
                  <a:gd name="T36" fmla="*/ 2377 w 2731"/>
                  <a:gd name="T37" fmla="*/ 1417 h 1518"/>
                  <a:gd name="T38" fmla="*/ 1619 w 2731"/>
                  <a:gd name="T39" fmla="*/ 1518 h 1518"/>
                  <a:gd name="T40" fmla="*/ 1619 w 2731"/>
                  <a:gd name="T41" fmla="*/ 1518 h 1518"/>
                  <a:gd name="T42" fmla="*/ 708 w 2731"/>
                  <a:gd name="T43" fmla="*/ 1468 h 1518"/>
                  <a:gd name="T44" fmla="*/ 202 w 2731"/>
                  <a:gd name="T45" fmla="*/ 1214 h 1518"/>
                  <a:gd name="T46" fmla="*/ 0 w 2731"/>
                  <a:gd name="T47" fmla="*/ 810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31" h="1518">
                    <a:moveTo>
                      <a:pt x="0" y="810"/>
                    </a:moveTo>
                    <a:lnTo>
                      <a:pt x="50" y="456"/>
                    </a:lnTo>
                    <a:lnTo>
                      <a:pt x="303" y="202"/>
                    </a:lnTo>
                    <a:lnTo>
                      <a:pt x="860" y="0"/>
                    </a:lnTo>
                    <a:lnTo>
                      <a:pt x="860" y="0"/>
                    </a:lnTo>
                    <a:lnTo>
                      <a:pt x="1366" y="0"/>
                    </a:lnTo>
                    <a:lnTo>
                      <a:pt x="1770" y="51"/>
                    </a:lnTo>
                    <a:lnTo>
                      <a:pt x="2024" y="51"/>
                    </a:lnTo>
                    <a:lnTo>
                      <a:pt x="2024" y="51"/>
                    </a:lnTo>
                    <a:lnTo>
                      <a:pt x="2276" y="101"/>
                    </a:lnTo>
                    <a:lnTo>
                      <a:pt x="2428" y="152"/>
                    </a:lnTo>
                    <a:lnTo>
                      <a:pt x="2580" y="355"/>
                    </a:lnTo>
                    <a:lnTo>
                      <a:pt x="2580" y="355"/>
                    </a:lnTo>
                    <a:lnTo>
                      <a:pt x="2580" y="456"/>
                    </a:lnTo>
                    <a:lnTo>
                      <a:pt x="2681" y="658"/>
                    </a:lnTo>
                    <a:lnTo>
                      <a:pt x="2731" y="861"/>
                    </a:lnTo>
                    <a:lnTo>
                      <a:pt x="2731" y="861"/>
                    </a:lnTo>
                    <a:lnTo>
                      <a:pt x="2681" y="1164"/>
                    </a:lnTo>
                    <a:lnTo>
                      <a:pt x="2377" y="1417"/>
                    </a:lnTo>
                    <a:lnTo>
                      <a:pt x="1619" y="1518"/>
                    </a:lnTo>
                    <a:lnTo>
                      <a:pt x="1619" y="1518"/>
                    </a:lnTo>
                    <a:lnTo>
                      <a:pt x="708" y="1468"/>
                    </a:lnTo>
                    <a:lnTo>
                      <a:pt x="202" y="1214"/>
                    </a:lnTo>
                    <a:lnTo>
                      <a:pt x="0" y="8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199"/>
              <p:cNvSpPr>
                <a:spLocks/>
              </p:cNvSpPr>
              <p:nvPr/>
            </p:nvSpPr>
            <p:spPr bwMode="auto">
              <a:xfrm>
                <a:off x="4551" y="1910"/>
                <a:ext cx="303" cy="171"/>
              </a:xfrm>
              <a:custGeom>
                <a:avLst/>
                <a:gdLst>
                  <a:gd name="T0" fmla="*/ 0 w 2429"/>
                  <a:gd name="T1" fmla="*/ 759 h 1366"/>
                  <a:gd name="T2" fmla="*/ 51 w 2429"/>
                  <a:gd name="T3" fmla="*/ 455 h 1366"/>
                  <a:gd name="T4" fmla="*/ 304 w 2429"/>
                  <a:gd name="T5" fmla="*/ 202 h 1366"/>
                  <a:gd name="T6" fmla="*/ 760 w 2429"/>
                  <a:gd name="T7" fmla="*/ 50 h 1366"/>
                  <a:gd name="T8" fmla="*/ 760 w 2429"/>
                  <a:gd name="T9" fmla="*/ 50 h 1366"/>
                  <a:gd name="T10" fmla="*/ 1215 w 2429"/>
                  <a:gd name="T11" fmla="*/ 0 h 1366"/>
                  <a:gd name="T12" fmla="*/ 1569 w 2429"/>
                  <a:gd name="T13" fmla="*/ 50 h 1366"/>
                  <a:gd name="T14" fmla="*/ 1822 w 2429"/>
                  <a:gd name="T15" fmla="*/ 50 h 1366"/>
                  <a:gd name="T16" fmla="*/ 1822 w 2429"/>
                  <a:gd name="T17" fmla="*/ 50 h 1366"/>
                  <a:gd name="T18" fmla="*/ 2024 w 2429"/>
                  <a:gd name="T19" fmla="*/ 101 h 1366"/>
                  <a:gd name="T20" fmla="*/ 2175 w 2429"/>
                  <a:gd name="T21" fmla="*/ 151 h 1366"/>
                  <a:gd name="T22" fmla="*/ 2328 w 2429"/>
                  <a:gd name="T23" fmla="*/ 304 h 1366"/>
                  <a:gd name="T24" fmla="*/ 2328 w 2429"/>
                  <a:gd name="T25" fmla="*/ 304 h 1366"/>
                  <a:gd name="T26" fmla="*/ 2328 w 2429"/>
                  <a:gd name="T27" fmla="*/ 405 h 1366"/>
                  <a:gd name="T28" fmla="*/ 2378 w 2429"/>
                  <a:gd name="T29" fmla="*/ 607 h 1366"/>
                  <a:gd name="T30" fmla="*/ 2429 w 2429"/>
                  <a:gd name="T31" fmla="*/ 759 h 1366"/>
                  <a:gd name="T32" fmla="*/ 2429 w 2429"/>
                  <a:gd name="T33" fmla="*/ 759 h 1366"/>
                  <a:gd name="T34" fmla="*/ 2378 w 2429"/>
                  <a:gd name="T35" fmla="*/ 1062 h 1366"/>
                  <a:gd name="T36" fmla="*/ 2125 w 2429"/>
                  <a:gd name="T37" fmla="*/ 1265 h 1366"/>
                  <a:gd name="T38" fmla="*/ 1417 w 2429"/>
                  <a:gd name="T39" fmla="*/ 1366 h 1366"/>
                  <a:gd name="T40" fmla="*/ 1417 w 2429"/>
                  <a:gd name="T41" fmla="*/ 1366 h 1366"/>
                  <a:gd name="T42" fmla="*/ 658 w 2429"/>
                  <a:gd name="T43" fmla="*/ 1316 h 1366"/>
                  <a:gd name="T44" fmla="*/ 203 w 2429"/>
                  <a:gd name="T45" fmla="*/ 1062 h 1366"/>
                  <a:gd name="T46" fmla="*/ 0 w 2429"/>
                  <a:gd name="T47" fmla="*/ 759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29" h="1366">
                    <a:moveTo>
                      <a:pt x="0" y="759"/>
                    </a:moveTo>
                    <a:lnTo>
                      <a:pt x="51" y="455"/>
                    </a:lnTo>
                    <a:lnTo>
                      <a:pt x="304" y="202"/>
                    </a:lnTo>
                    <a:lnTo>
                      <a:pt x="760" y="50"/>
                    </a:lnTo>
                    <a:lnTo>
                      <a:pt x="760" y="50"/>
                    </a:lnTo>
                    <a:lnTo>
                      <a:pt x="1215" y="0"/>
                    </a:lnTo>
                    <a:lnTo>
                      <a:pt x="1569" y="50"/>
                    </a:lnTo>
                    <a:lnTo>
                      <a:pt x="1822" y="50"/>
                    </a:lnTo>
                    <a:lnTo>
                      <a:pt x="1822" y="50"/>
                    </a:lnTo>
                    <a:lnTo>
                      <a:pt x="2024" y="101"/>
                    </a:lnTo>
                    <a:lnTo>
                      <a:pt x="2175" y="151"/>
                    </a:lnTo>
                    <a:lnTo>
                      <a:pt x="2328" y="304"/>
                    </a:lnTo>
                    <a:lnTo>
                      <a:pt x="2328" y="304"/>
                    </a:lnTo>
                    <a:lnTo>
                      <a:pt x="2328" y="405"/>
                    </a:lnTo>
                    <a:lnTo>
                      <a:pt x="2378" y="607"/>
                    </a:lnTo>
                    <a:lnTo>
                      <a:pt x="2429" y="759"/>
                    </a:lnTo>
                    <a:lnTo>
                      <a:pt x="2429" y="759"/>
                    </a:lnTo>
                    <a:lnTo>
                      <a:pt x="2378" y="1062"/>
                    </a:lnTo>
                    <a:lnTo>
                      <a:pt x="2125" y="1265"/>
                    </a:lnTo>
                    <a:lnTo>
                      <a:pt x="1417" y="1366"/>
                    </a:lnTo>
                    <a:lnTo>
                      <a:pt x="1417" y="1366"/>
                    </a:lnTo>
                    <a:lnTo>
                      <a:pt x="658" y="1316"/>
                    </a:lnTo>
                    <a:lnTo>
                      <a:pt x="203" y="1062"/>
                    </a:lnTo>
                    <a:lnTo>
                      <a:pt x="0" y="759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 200"/>
              <p:cNvSpPr>
                <a:spLocks/>
              </p:cNvSpPr>
              <p:nvPr/>
            </p:nvSpPr>
            <p:spPr bwMode="auto">
              <a:xfrm>
                <a:off x="4576" y="1923"/>
                <a:ext cx="266" cy="139"/>
              </a:xfrm>
              <a:custGeom>
                <a:avLst/>
                <a:gdLst>
                  <a:gd name="T0" fmla="*/ 0 w 2125"/>
                  <a:gd name="T1" fmla="*/ 607 h 1114"/>
                  <a:gd name="T2" fmla="*/ 0 w 2125"/>
                  <a:gd name="T3" fmla="*/ 354 h 1114"/>
                  <a:gd name="T4" fmla="*/ 253 w 2125"/>
                  <a:gd name="T5" fmla="*/ 151 h 1114"/>
                  <a:gd name="T6" fmla="*/ 658 w 2125"/>
                  <a:gd name="T7" fmla="*/ 0 h 1114"/>
                  <a:gd name="T8" fmla="*/ 658 w 2125"/>
                  <a:gd name="T9" fmla="*/ 0 h 1114"/>
                  <a:gd name="T10" fmla="*/ 1012 w 2125"/>
                  <a:gd name="T11" fmla="*/ 0 h 1114"/>
                  <a:gd name="T12" fmla="*/ 1315 w 2125"/>
                  <a:gd name="T13" fmla="*/ 0 h 1114"/>
                  <a:gd name="T14" fmla="*/ 1569 w 2125"/>
                  <a:gd name="T15" fmla="*/ 0 h 1114"/>
                  <a:gd name="T16" fmla="*/ 1569 w 2125"/>
                  <a:gd name="T17" fmla="*/ 0 h 1114"/>
                  <a:gd name="T18" fmla="*/ 1720 w 2125"/>
                  <a:gd name="T19" fmla="*/ 50 h 1114"/>
                  <a:gd name="T20" fmla="*/ 1872 w 2125"/>
                  <a:gd name="T21" fmla="*/ 101 h 1114"/>
                  <a:gd name="T22" fmla="*/ 2023 w 2125"/>
                  <a:gd name="T23" fmla="*/ 253 h 1114"/>
                  <a:gd name="T24" fmla="*/ 2023 w 2125"/>
                  <a:gd name="T25" fmla="*/ 253 h 1114"/>
                  <a:gd name="T26" fmla="*/ 2023 w 2125"/>
                  <a:gd name="T27" fmla="*/ 354 h 1114"/>
                  <a:gd name="T28" fmla="*/ 2074 w 2125"/>
                  <a:gd name="T29" fmla="*/ 506 h 1114"/>
                  <a:gd name="T30" fmla="*/ 2125 w 2125"/>
                  <a:gd name="T31" fmla="*/ 607 h 1114"/>
                  <a:gd name="T32" fmla="*/ 2125 w 2125"/>
                  <a:gd name="T33" fmla="*/ 607 h 1114"/>
                  <a:gd name="T34" fmla="*/ 2074 w 2125"/>
                  <a:gd name="T35" fmla="*/ 860 h 1114"/>
                  <a:gd name="T36" fmla="*/ 1821 w 2125"/>
                  <a:gd name="T37" fmla="*/ 1062 h 1114"/>
                  <a:gd name="T38" fmla="*/ 1214 w 2125"/>
                  <a:gd name="T39" fmla="*/ 1114 h 1114"/>
                  <a:gd name="T40" fmla="*/ 1214 w 2125"/>
                  <a:gd name="T41" fmla="*/ 1114 h 1114"/>
                  <a:gd name="T42" fmla="*/ 506 w 2125"/>
                  <a:gd name="T43" fmla="*/ 1062 h 1114"/>
                  <a:gd name="T44" fmla="*/ 152 w 2125"/>
                  <a:gd name="T45" fmla="*/ 911 h 1114"/>
                  <a:gd name="T46" fmla="*/ 0 w 2125"/>
                  <a:gd name="T47" fmla="*/ 607 h 1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25" h="1114">
                    <a:moveTo>
                      <a:pt x="0" y="607"/>
                    </a:moveTo>
                    <a:lnTo>
                      <a:pt x="0" y="354"/>
                    </a:lnTo>
                    <a:lnTo>
                      <a:pt x="253" y="151"/>
                    </a:lnTo>
                    <a:lnTo>
                      <a:pt x="658" y="0"/>
                    </a:lnTo>
                    <a:lnTo>
                      <a:pt x="658" y="0"/>
                    </a:lnTo>
                    <a:lnTo>
                      <a:pt x="1012" y="0"/>
                    </a:lnTo>
                    <a:lnTo>
                      <a:pt x="1315" y="0"/>
                    </a:lnTo>
                    <a:lnTo>
                      <a:pt x="1569" y="0"/>
                    </a:lnTo>
                    <a:lnTo>
                      <a:pt x="1569" y="0"/>
                    </a:lnTo>
                    <a:lnTo>
                      <a:pt x="1720" y="50"/>
                    </a:lnTo>
                    <a:lnTo>
                      <a:pt x="1872" y="101"/>
                    </a:lnTo>
                    <a:lnTo>
                      <a:pt x="2023" y="253"/>
                    </a:lnTo>
                    <a:lnTo>
                      <a:pt x="2023" y="253"/>
                    </a:lnTo>
                    <a:lnTo>
                      <a:pt x="2023" y="354"/>
                    </a:lnTo>
                    <a:lnTo>
                      <a:pt x="2074" y="506"/>
                    </a:lnTo>
                    <a:lnTo>
                      <a:pt x="2125" y="607"/>
                    </a:lnTo>
                    <a:lnTo>
                      <a:pt x="2125" y="607"/>
                    </a:lnTo>
                    <a:lnTo>
                      <a:pt x="2074" y="860"/>
                    </a:lnTo>
                    <a:lnTo>
                      <a:pt x="1821" y="1062"/>
                    </a:lnTo>
                    <a:lnTo>
                      <a:pt x="1214" y="1114"/>
                    </a:lnTo>
                    <a:lnTo>
                      <a:pt x="1214" y="1114"/>
                    </a:lnTo>
                    <a:lnTo>
                      <a:pt x="506" y="1062"/>
                    </a:lnTo>
                    <a:lnTo>
                      <a:pt x="152" y="911"/>
                    </a:lnTo>
                    <a:lnTo>
                      <a:pt x="0" y="607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 201"/>
              <p:cNvSpPr>
                <a:spLocks/>
              </p:cNvSpPr>
              <p:nvPr/>
            </p:nvSpPr>
            <p:spPr bwMode="auto">
              <a:xfrm>
                <a:off x="4595" y="1929"/>
                <a:ext cx="234" cy="120"/>
              </a:xfrm>
              <a:custGeom>
                <a:avLst/>
                <a:gdLst>
                  <a:gd name="T0" fmla="*/ 0 w 1871"/>
                  <a:gd name="T1" fmla="*/ 557 h 962"/>
                  <a:gd name="T2" fmla="*/ 0 w 1871"/>
                  <a:gd name="T3" fmla="*/ 304 h 962"/>
                  <a:gd name="T4" fmla="*/ 202 w 1871"/>
                  <a:gd name="T5" fmla="*/ 101 h 962"/>
                  <a:gd name="T6" fmla="*/ 556 w 1871"/>
                  <a:gd name="T7" fmla="*/ 0 h 962"/>
                  <a:gd name="T8" fmla="*/ 556 w 1871"/>
                  <a:gd name="T9" fmla="*/ 0 h 962"/>
                  <a:gd name="T10" fmla="*/ 860 w 1871"/>
                  <a:gd name="T11" fmla="*/ 0 h 962"/>
                  <a:gd name="T12" fmla="*/ 1113 w 1871"/>
                  <a:gd name="T13" fmla="*/ 0 h 962"/>
                  <a:gd name="T14" fmla="*/ 1315 w 1871"/>
                  <a:gd name="T15" fmla="*/ 0 h 962"/>
                  <a:gd name="T16" fmla="*/ 1315 w 1871"/>
                  <a:gd name="T17" fmla="*/ 0 h 962"/>
                  <a:gd name="T18" fmla="*/ 1467 w 1871"/>
                  <a:gd name="T19" fmla="*/ 51 h 962"/>
                  <a:gd name="T20" fmla="*/ 1619 w 1871"/>
                  <a:gd name="T21" fmla="*/ 153 h 962"/>
                  <a:gd name="T22" fmla="*/ 1770 w 1871"/>
                  <a:gd name="T23" fmla="*/ 254 h 962"/>
                  <a:gd name="T24" fmla="*/ 1770 w 1871"/>
                  <a:gd name="T25" fmla="*/ 254 h 962"/>
                  <a:gd name="T26" fmla="*/ 1770 w 1871"/>
                  <a:gd name="T27" fmla="*/ 304 h 962"/>
                  <a:gd name="T28" fmla="*/ 1820 w 1871"/>
                  <a:gd name="T29" fmla="*/ 456 h 962"/>
                  <a:gd name="T30" fmla="*/ 1871 w 1871"/>
                  <a:gd name="T31" fmla="*/ 557 h 962"/>
                  <a:gd name="T32" fmla="*/ 1871 w 1871"/>
                  <a:gd name="T33" fmla="*/ 557 h 962"/>
                  <a:gd name="T34" fmla="*/ 1820 w 1871"/>
                  <a:gd name="T35" fmla="*/ 760 h 962"/>
                  <a:gd name="T36" fmla="*/ 1568 w 1871"/>
                  <a:gd name="T37" fmla="*/ 911 h 962"/>
                  <a:gd name="T38" fmla="*/ 1062 w 1871"/>
                  <a:gd name="T39" fmla="*/ 962 h 962"/>
                  <a:gd name="T40" fmla="*/ 1062 w 1871"/>
                  <a:gd name="T41" fmla="*/ 962 h 962"/>
                  <a:gd name="T42" fmla="*/ 455 w 1871"/>
                  <a:gd name="T43" fmla="*/ 962 h 962"/>
                  <a:gd name="T44" fmla="*/ 151 w 1871"/>
                  <a:gd name="T45" fmla="*/ 810 h 962"/>
                  <a:gd name="T46" fmla="*/ 0 w 1871"/>
                  <a:gd name="T47" fmla="*/ 557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71" h="962">
                    <a:moveTo>
                      <a:pt x="0" y="557"/>
                    </a:moveTo>
                    <a:lnTo>
                      <a:pt x="0" y="304"/>
                    </a:lnTo>
                    <a:lnTo>
                      <a:pt x="202" y="101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860" y="0"/>
                    </a:lnTo>
                    <a:lnTo>
                      <a:pt x="1113" y="0"/>
                    </a:lnTo>
                    <a:lnTo>
                      <a:pt x="1315" y="0"/>
                    </a:lnTo>
                    <a:lnTo>
                      <a:pt x="1315" y="0"/>
                    </a:lnTo>
                    <a:lnTo>
                      <a:pt x="1467" y="51"/>
                    </a:lnTo>
                    <a:lnTo>
                      <a:pt x="1619" y="153"/>
                    </a:lnTo>
                    <a:lnTo>
                      <a:pt x="1770" y="254"/>
                    </a:lnTo>
                    <a:lnTo>
                      <a:pt x="1770" y="254"/>
                    </a:lnTo>
                    <a:lnTo>
                      <a:pt x="1770" y="304"/>
                    </a:lnTo>
                    <a:lnTo>
                      <a:pt x="1820" y="456"/>
                    </a:lnTo>
                    <a:lnTo>
                      <a:pt x="1871" y="557"/>
                    </a:lnTo>
                    <a:lnTo>
                      <a:pt x="1871" y="557"/>
                    </a:lnTo>
                    <a:lnTo>
                      <a:pt x="1820" y="760"/>
                    </a:lnTo>
                    <a:lnTo>
                      <a:pt x="1568" y="911"/>
                    </a:lnTo>
                    <a:lnTo>
                      <a:pt x="1062" y="962"/>
                    </a:lnTo>
                    <a:lnTo>
                      <a:pt x="1062" y="962"/>
                    </a:lnTo>
                    <a:lnTo>
                      <a:pt x="455" y="962"/>
                    </a:lnTo>
                    <a:lnTo>
                      <a:pt x="151" y="810"/>
                    </a:lnTo>
                    <a:lnTo>
                      <a:pt x="0" y="557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202"/>
              <p:cNvSpPr>
                <a:spLocks/>
              </p:cNvSpPr>
              <p:nvPr/>
            </p:nvSpPr>
            <p:spPr bwMode="auto">
              <a:xfrm>
                <a:off x="4620" y="1935"/>
                <a:ext cx="190" cy="102"/>
              </a:xfrm>
              <a:custGeom>
                <a:avLst/>
                <a:gdLst>
                  <a:gd name="T0" fmla="*/ 1518 w 1518"/>
                  <a:gd name="T1" fmla="*/ 253 h 810"/>
                  <a:gd name="T2" fmla="*/ 1518 w 1518"/>
                  <a:gd name="T3" fmla="*/ 304 h 810"/>
                  <a:gd name="T4" fmla="*/ 1518 w 1518"/>
                  <a:gd name="T5" fmla="*/ 405 h 810"/>
                  <a:gd name="T6" fmla="*/ 1518 w 1518"/>
                  <a:gd name="T7" fmla="*/ 455 h 810"/>
                  <a:gd name="T8" fmla="*/ 1518 w 1518"/>
                  <a:gd name="T9" fmla="*/ 455 h 810"/>
                  <a:gd name="T10" fmla="*/ 1467 w 1518"/>
                  <a:gd name="T11" fmla="*/ 658 h 810"/>
                  <a:gd name="T12" fmla="*/ 1265 w 1518"/>
                  <a:gd name="T13" fmla="*/ 759 h 810"/>
                  <a:gd name="T14" fmla="*/ 810 w 1518"/>
                  <a:gd name="T15" fmla="*/ 810 h 810"/>
                  <a:gd name="T16" fmla="*/ 810 w 1518"/>
                  <a:gd name="T17" fmla="*/ 810 h 810"/>
                  <a:gd name="T18" fmla="*/ 354 w 1518"/>
                  <a:gd name="T19" fmla="*/ 810 h 810"/>
                  <a:gd name="T20" fmla="*/ 101 w 1518"/>
                  <a:gd name="T21" fmla="*/ 658 h 810"/>
                  <a:gd name="T22" fmla="*/ 0 w 1518"/>
                  <a:gd name="T23" fmla="*/ 455 h 810"/>
                  <a:gd name="T24" fmla="*/ 0 w 1518"/>
                  <a:gd name="T25" fmla="*/ 455 h 810"/>
                  <a:gd name="T26" fmla="*/ 0 w 1518"/>
                  <a:gd name="T27" fmla="*/ 253 h 810"/>
                  <a:gd name="T28" fmla="*/ 152 w 1518"/>
                  <a:gd name="T29" fmla="*/ 152 h 810"/>
                  <a:gd name="T30" fmla="*/ 455 w 1518"/>
                  <a:gd name="T31" fmla="*/ 50 h 810"/>
                  <a:gd name="T32" fmla="*/ 455 w 1518"/>
                  <a:gd name="T33" fmla="*/ 50 h 810"/>
                  <a:gd name="T34" fmla="*/ 709 w 1518"/>
                  <a:gd name="T35" fmla="*/ 0 h 810"/>
                  <a:gd name="T36" fmla="*/ 911 w 1518"/>
                  <a:gd name="T37" fmla="*/ 0 h 810"/>
                  <a:gd name="T38" fmla="*/ 1062 w 1518"/>
                  <a:gd name="T39" fmla="*/ 0 h 810"/>
                  <a:gd name="T40" fmla="*/ 1062 w 1518"/>
                  <a:gd name="T41" fmla="*/ 0 h 810"/>
                  <a:gd name="T42" fmla="*/ 1215 w 1518"/>
                  <a:gd name="T43" fmla="*/ 50 h 810"/>
                  <a:gd name="T44" fmla="*/ 1366 w 1518"/>
                  <a:gd name="T45" fmla="*/ 152 h 810"/>
                  <a:gd name="T46" fmla="*/ 1518 w 1518"/>
                  <a:gd name="T47" fmla="*/ 25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18" h="810">
                    <a:moveTo>
                      <a:pt x="1518" y="253"/>
                    </a:moveTo>
                    <a:lnTo>
                      <a:pt x="1518" y="304"/>
                    </a:lnTo>
                    <a:lnTo>
                      <a:pt x="1518" y="405"/>
                    </a:lnTo>
                    <a:lnTo>
                      <a:pt x="1518" y="455"/>
                    </a:lnTo>
                    <a:lnTo>
                      <a:pt x="1518" y="455"/>
                    </a:lnTo>
                    <a:lnTo>
                      <a:pt x="1467" y="658"/>
                    </a:lnTo>
                    <a:lnTo>
                      <a:pt x="1265" y="759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354" y="810"/>
                    </a:lnTo>
                    <a:lnTo>
                      <a:pt x="101" y="658"/>
                    </a:lnTo>
                    <a:lnTo>
                      <a:pt x="0" y="455"/>
                    </a:lnTo>
                    <a:lnTo>
                      <a:pt x="0" y="455"/>
                    </a:lnTo>
                    <a:lnTo>
                      <a:pt x="0" y="253"/>
                    </a:lnTo>
                    <a:lnTo>
                      <a:pt x="152" y="152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709" y="0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215" y="50"/>
                    </a:lnTo>
                    <a:lnTo>
                      <a:pt x="1366" y="152"/>
                    </a:lnTo>
                    <a:lnTo>
                      <a:pt x="1518" y="2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203"/>
              <p:cNvSpPr>
                <a:spLocks/>
              </p:cNvSpPr>
              <p:nvPr/>
            </p:nvSpPr>
            <p:spPr bwMode="auto">
              <a:xfrm>
                <a:off x="4431" y="1885"/>
                <a:ext cx="480" cy="436"/>
              </a:xfrm>
              <a:custGeom>
                <a:avLst/>
                <a:gdLst>
                  <a:gd name="T0" fmla="*/ 3795 w 3845"/>
                  <a:gd name="T1" fmla="*/ 1519 h 3492"/>
                  <a:gd name="T2" fmla="*/ 3592 w 3845"/>
                  <a:gd name="T3" fmla="*/ 1721 h 3492"/>
                  <a:gd name="T4" fmla="*/ 3136 w 3845"/>
                  <a:gd name="T5" fmla="*/ 1924 h 3492"/>
                  <a:gd name="T6" fmla="*/ 2530 w 3845"/>
                  <a:gd name="T7" fmla="*/ 2025 h 3492"/>
                  <a:gd name="T8" fmla="*/ 2530 w 3845"/>
                  <a:gd name="T9" fmla="*/ 2025 h 3492"/>
                  <a:gd name="T10" fmla="*/ 1822 w 3845"/>
                  <a:gd name="T11" fmla="*/ 2025 h 3492"/>
                  <a:gd name="T12" fmla="*/ 1215 w 3845"/>
                  <a:gd name="T13" fmla="*/ 1924 h 3492"/>
                  <a:gd name="T14" fmla="*/ 860 w 3845"/>
                  <a:gd name="T15" fmla="*/ 1771 h 3492"/>
                  <a:gd name="T16" fmla="*/ 860 w 3845"/>
                  <a:gd name="T17" fmla="*/ 1771 h 3492"/>
                  <a:gd name="T18" fmla="*/ 658 w 3845"/>
                  <a:gd name="T19" fmla="*/ 1620 h 3492"/>
                  <a:gd name="T20" fmla="*/ 455 w 3845"/>
                  <a:gd name="T21" fmla="*/ 1316 h 3492"/>
                  <a:gd name="T22" fmla="*/ 304 w 3845"/>
                  <a:gd name="T23" fmla="*/ 911 h 3492"/>
                  <a:gd name="T24" fmla="*/ 203 w 3845"/>
                  <a:gd name="T25" fmla="*/ 304 h 3492"/>
                  <a:gd name="T26" fmla="*/ 203 w 3845"/>
                  <a:gd name="T27" fmla="*/ 304 h 3492"/>
                  <a:gd name="T28" fmla="*/ 50 w 3845"/>
                  <a:gd name="T29" fmla="*/ 0 h 3492"/>
                  <a:gd name="T30" fmla="*/ 0 w 3845"/>
                  <a:gd name="T31" fmla="*/ 405 h 3492"/>
                  <a:gd name="T32" fmla="*/ 0 w 3845"/>
                  <a:gd name="T33" fmla="*/ 962 h 3492"/>
                  <a:gd name="T34" fmla="*/ 0 w 3845"/>
                  <a:gd name="T35" fmla="*/ 962 h 3492"/>
                  <a:gd name="T36" fmla="*/ 50 w 3845"/>
                  <a:gd name="T37" fmla="*/ 1569 h 3492"/>
                  <a:gd name="T38" fmla="*/ 102 w 3845"/>
                  <a:gd name="T39" fmla="*/ 2176 h 3492"/>
                  <a:gd name="T40" fmla="*/ 203 w 3845"/>
                  <a:gd name="T41" fmla="*/ 2632 h 3492"/>
                  <a:gd name="T42" fmla="*/ 203 w 3845"/>
                  <a:gd name="T43" fmla="*/ 2632 h 3492"/>
                  <a:gd name="T44" fmla="*/ 253 w 3845"/>
                  <a:gd name="T45" fmla="*/ 3037 h 3492"/>
                  <a:gd name="T46" fmla="*/ 506 w 3845"/>
                  <a:gd name="T47" fmla="*/ 3290 h 3492"/>
                  <a:gd name="T48" fmla="*/ 1164 w 3845"/>
                  <a:gd name="T49" fmla="*/ 3189 h 3492"/>
                  <a:gd name="T50" fmla="*/ 1164 w 3845"/>
                  <a:gd name="T51" fmla="*/ 3189 h 3492"/>
                  <a:gd name="T52" fmla="*/ 1721 w 3845"/>
                  <a:gd name="T53" fmla="*/ 3138 h 3492"/>
                  <a:gd name="T54" fmla="*/ 2024 w 3845"/>
                  <a:gd name="T55" fmla="*/ 3189 h 3492"/>
                  <a:gd name="T56" fmla="*/ 2227 w 3845"/>
                  <a:gd name="T57" fmla="*/ 3290 h 3492"/>
                  <a:gd name="T58" fmla="*/ 2328 w 3845"/>
                  <a:gd name="T59" fmla="*/ 3391 h 3492"/>
                  <a:gd name="T60" fmla="*/ 2328 w 3845"/>
                  <a:gd name="T61" fmla="*/ 3391 h 3492"/>
                  <a:gd name="T62" fmla="*/ 2429 w 3845"/>
                  <a:gd name="T63" fmla="*/ 3492 h 3492"/>
                  <a:gd name="T64" fmla="*/ 2631 w 3845"/>
                  <a:gd name="T65" fmla="*/ 3492 h 3492"/>
                  <a:gd name="T66" fmla="*/ 2935 w 3845"/>
                  <a:gd name="T67" fmla="*/ 3341 h 3492"/>
                  <a:gd name="T68" fmla="*/ 2935 w 3845"/>
                  <a:gd name="T69" fmla="*/ 3341 h 3492"/>
                  <a:gd name="T70" fmla="*/ 3289 w 3845"/>
                  <a:gd name="T71" fmla="*/ 3138 h 3492"/>
                  <a:gd name="T72" fmla="*/ 3592 w 3845"/>
                  <a:gd name="T73" fmla="*/ 2936 h 3492"/>
                  <a:gd name="T74" fmla="*/ 3795 w 3845"/>
                  <a:gd name="T75" fmla="*/ 2581 h 3492"/>
                  <a:gd name="T76" fmla="*/ 3795 w 3845"/>
                  <a:gd name="T77" fmla="*/ 2581 h 3492"/>
                  <a:gd name="T78" fmla="*/ 3845 w 3845"/>
                  <a:gd name="T79" fmla="*/ 2075 h 3492"/>
                  <a:gd name="T80" fmla="*/ 3795 w 3845"/>
                  <a:gd name="T81" fmla="*/ 1670 h 3492"/>
                  <a:gd name="T82" fmla="*/ 3795 w 3845"/>
                  <a:gd name="T83" fmla="*/ 1519 h 3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45" h="3492">
                    <a:moveTo>
                      <a:pt x="3795" y="1519"/>
                    </a:moveTo>
                    <a:lnTo>
                      <a:pt x="3592" y="1721"/>
                    </a:lnTo>
                    <a:lnTo>
                      <a:pt x="3136" y="1924"/>
                    </a:lnTo>
                    <a:lnTo>
                      <a:pt x="2530" y="2025"/>
                    </a:lnTo>
                    <a:lnTo>
                      <a:pt x="2530" y="2025"/>
                    </a:lnTo>
                    <a:lnTo>
                      <a:pt x="1822" y="2025"/>
                    </a:lnTo>
                    <a:lnTo>
                      <a:pt x="1215" y="1924"/>
                    </a:lnTo>
                    <a:lnTo>
                      <a:pt x="860" y="1771"/>
                    </a:lnTo>
                    <a:lnTo>
                      <a:pt x="860" y="1771"/>
                    </a:lnTo>
                    <a:lnTo>
                      <a:pt x="658" y="1620"/>
                    </a:lnTo>
                    <a:lnTo>
                      <a:pt x="455" y="1316"/>
                    </a:lnTo>
                    <a:lnTo>
                      <a:pt x="304" y="911"/>
                    </a:lnTo>
                    <a:lnTo>
                      <a:pt x="203" y="304"/>
                    </a:lnTo>
                    <a:lnTo>
                      <a:pt x="203" y="304"/>
                    </a:lnTo>
                    <a:lnTo>
                      <a:pt x="50" y="0"/>
                    </a:lnTo>
                    <a:lnTo>
                      <a:pt x="0" y="405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50" y="1569"/>
                    </a:lnTo>
                    <a:lnTo>
                      <a:pt x="102" y="2176"/>
                    </a:lnTo>
                    <a:lnTo>
                      <a:pt x="203" y="2632"/>
                    </a:lnTo>
                    <a:lnTo>
                      <a:pt x="203" y="2632"/>
                    </a:lnTo>
                    <a:lnTo>
                      <a:pt x="253" y="3037"/>
                    </a:lnTo>
                    <a:lnTo>
                      <a:pt x="506" y="3290"/>
                    </a:lnTo>
                    <a:lnTo>
                      <a:pt x="1164" y="3189"/>
                    </a:lnTo>
                    <a:lnTo>
                      <a:pt x="1164" y="3189"/>
                    </a:lnTo>
                    <a:lnTo>
                      <a:pt x="1721" y="3138"/>
                    </a:lnTo>
                    <a:lnTo>
                      <a:pt x="2024" y="3189"/>
                    </a:lnTo>
                    <a:lnTo>
                      <a:pt x="2227" y="3290"/>
                    </a:lnTo>
                    <a:lnTo>
                      <a:pt x="2328" y="3391"/>
                    </a:lnTo>
                    <a:lnTo>
                      <a:pt x="2328" y="3391"/>
                    </a:lnTo>
                    <a:lnTo>
                      <a:pt x="2429" y="3492"/>
                    </a:lnTo>
                    <a:lnTo>
                      <a:pt x="2631" y="3492"/>
                    </a:lnTo>
                    <a:lnTo>
                      <a:pt x="2935" y="3341"/>
                    </a:lnTo>
                    <a:lnTo>
                      <a:pt x="2935" y="3341"/>
                    </a:lnTo>
                    <a:lnTo>
                      <a:pt x="3289" y="3138"/>
                    </a:lnTo>
                    <a:lnTo>
                      <a:pt x="3592" y="2936"/>
                    </a:lnTo>
                    <a:lnTo>
                      <a:pt x="3795" y="2581"/>
                    </a:lnTo>
                    <a:lnTo>
                      <a:pt x="3795" y="2581"/>
                    </a:lnTo>
                    <a:lnTo>
                      <a:pt x="3845" y="2075"/>
                    </a:lnTo>
                    <a:lnTo>
                      <a:pt x="3795" y="1670"/>
                    </a:lnTo>
                    <a:lnTo>
                      <a:pt x="3795" y="1519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204"/>
              <p:cNvSpPr>
                <a:spLocks/>
              </p:cNvSpPr>
              <p:nvPr/>
            </p:nvSpPr>
            <p:spPr bwMode="auto">
              <a:xfrm>
                <a:off x="4431" y="1891"/>
                <a:ext cx="474" cy="424"/>
              </a:xfrm>
              <a:custGeom>
                <a:avLst/>
                <a:gdLst>
                  <a:gd name="T0" fmla="*/ 2530 w 3795"/>
                  <a:gd name="T1" fmla="*/ 2076 h 3392"/>
                  <a:gd name="T2" fmla="*/ 3136 w 3795"/>
                  <a:gd name="T3" fmla="*/ 1975 h 3392"/>
                  <a:gd name="T4" fmla="*/ 3592 w 3795"/>
                  <a:gd name="T5" fmla="*/ 1772 h 3392"/>
                  <a:gd name="T6" fmla="*/ 3795 w 3795"/>
                  <a:gd name="T7" fmla="*/ 1570 h 3392"/>
                  <a:gd name="T8" fmla="*/ 3795 w 3795"/>
                  <a:gd name="T9" fmla="*/ 1570 h 3392"/>
                  <a:gd name="T10" fmla="*/ 3795 w 3795"/>
                  <a:gd name="T11" fmla="*/ 1721 h 3392"/>
                  <a:gd name="T12" fmla="*/ 3795 w 3795"/>
                  <a:gd name="T13" fmla="*/ 2025 h 3392"/>
                  <a:gd name="T14" fmla="*/ 3795 w 3795"/>
                  <a:gd name="T15" fmla="*/ 2481 h 3392"/>
                  <a:gd name="T16" fmla="*/ 3795 w 3795"/>
                  <a:gd name="T17" fmla="*/ 2481 h 3392"/>
                  <a:gd name="T18" fmla="*/ 3592 w 3795"/>
                  <a:gd name="T19" fmla="*/ 2835 h 3392"/>
                  <a:gd name="T20" fmla="*/ 3289 w 3795"/>
                  <a:gd name="T21" fmla="*/ 3037 h 3392"/>
                  <a:gd name="T22" fmla="*/ 2935 w 3795"/>
                  <a:gd name="T23" fmla="*/ 3190 h 3392"/>
                  <a:gd name="T24" fmla="*/ 2935 w 3795"/>
                  <a:gd name="T25" fmla="*/ 3190 h 3392"/>
                  <a:gd name="T26" fmla="*/ 2631 w 3795"/>
                  <a:gd name="T27" fmla="*/ 3392 h 3392"/>
                  <a:gd name="T28" fmla="*/ 2429 w 3795"/>
                  <a:gd name="T29" fmla="*/ 3392 h 3392"/>
                  <a:gd name="T30" fmla="*/ 2328 w 3795"/>
                  <a:gd name="T31" fmla="*/ 3291 h 3392"/>
                  <a:gd name="T32" fmla="*/ 2328 w 3795"/>
                  <a:gd name="T33" fmla="*/ 3291 h 3392"/>
                  <a:gd name="T34" fmla="*/ 2176 w 3795"/>
                  <a:gd name="T35" fmla="*/ 3139 h 3392"/>
                  <a:gd name="T36" fmla="*/ 1872 w 3795"/>
                  <a:gd name="T37" fmla="*/ 3037 h 3392"/>
                  <a:gd name="T38" fmla="*/ 1164 w 3795"/>
                  <a:gd name="T39" fmla="*/ 3088 h 3392"/>
                  <a:gd name="T40" fmla="*/ 1164 w 3795"/>
                  <a:gd name="T41" fmla="*/ 3088 h 3392"/>
                  <a:gd name="T42" fmla="*/ 709 w 3795"/>
                  <a:gd name="T43" fmla="*/ 3190 h 3392"/>
                  <a:gd name="T44" fmla="*/ 455 w 3795"/>
                  <a:gd name="T45" fmla="*/ 3088 h 3392"/>
                  <a:gd name="T46" fmla="*/ 304 w 3795"/>
                  <a:gd name="T47" fmla="*/ 2936 h 3392"/>
                  <a:gd name="T48" fmla="*/ 253 w 3795"/>
                  <a:gd name="T49" fmla="*/ 2734 h 3392"/>
                  <a:gd name="T50" fmla="*/ 203 w 3795"/>
                  <a:gd name="T51" fmla="*/ 2531 h 3392"/>
                  <a:gd name="T52" fmla="*/ 203 w 3795"/>
                  <a:gd name="T53" fmla="*/ 2531 h 3392"/>
                  <a:gd name="T54" fmla="*/ 152 w 3795"/>
                  <a:gd name="T55" fmla="*/ 2076 h 3392"/>
                  <a:gd name="T56" fmla="*/ 50 w 3795"/>
                  <a:gd name="T57" fmla="*/ 1519 h 3392"/>
                  <a:gd name="T58" fmla="*/ 0 w 3795"/>
                  <a:gd name="T59" fmla="*/ 912 h 3392"/>
                  <a:gd name="T60" fmla="*/ 0 w 3795"/>
                  <a:gd name="T61" fmla="*/ 912 h 3392"/>
                  <a:gd name="T62" fmla="*/ 0 w 3795"/>
                  <a:gd name="T63" fmla="*/ 355 h 3392"/>
                  <a:gd name="T64" fmla="*/ 50 w 3795"/>
                  <a:gd name="T65" fmla="*/ 0 h 3392"/>
                  <a:gd name="T66" fmla="*/ 152 w 3795"/>
                  <a:gd name="T67" fmla="*/ 355 h 3392"/>
                  <a:gd name="T68" fmla="*/ 152 w 3795"/>
                  <a:gd name="T69" fmla="*/ 355 h 3392"/>
                  <a:gd name="T70" fmla="*/ 304 w 3795"/>
                  <a:gd name="T71" fmla="*/ 1114 h 3392"/>
                  <a:gd name="T72" fmla="*/ 556 w 3795"/>
                  <a:gd name="T73" fmla="*/ 1570 h 3392"/>
                  <a:gd name="T74" fmla="*/ 860 w 3795"/>
                  <a:gd name="T75" fmla="*/ 1823 h 3392"/>
                  <a:gd name="T76" fmla="*/ 860 w 3795"/>
                  <a:gd name="T77" fmla="*/ 1823 h 3392"/>
                  <a:gd name="T78" fmla="*/ 1215 w 3795"/>
                  <a:gd name="T79" fmla="*/ 1975 h 3392"/>
                  <a:gd name="T80" fmla="*/ 1771 w 3795"/>
                  <a:gd name="T81" fmla="*/ 2076 h 3392"/>
                  <a:gd name="T82" fmla="*/ 2530 w 3795"/>
                  <a:gd name="T83" fmla="*/ 2076 h 3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95" h="3392">
                    <a:moveTo>
                      <a:pt x="2530" y="2076"/>
                    </a:moveTo>
                    <a:lnTo>
                      <a:pt x="3136" y="1975"/>
                    </a:lnTo>
                    <a:lnTo>
                      <a:pt x="3592" y="1772"/>
                    </a:lnTo>
                    <a:lnTo>
                      <a:pt x="3795" y="1570"/>
                    </a:lnTo>
                    <a:lnTo>
                      <a:pt x="3795" y="1570"/>
                    </a:lnTo>
                    <a:lnTo>
                      <a:pt x="3795" y="1721"/>
                    </a:lnTo>
                    <a:lnTo>
                      <a:pt x="3795" y="2025"/>
                    </a:lnTo>
                    <a:lnTo>
                      <a:pt x="3795" y="2481"/>
                    </a:lnTo>
                    <a:lnTo>
                      <a:pt x="3795" y="2481"/>
                    </a:lnTo>
                    <a:lnTo>
                      <a:pt x="3592" y="2835"/>
                    </a:lnTo>
                    <a:lnTo>
                      <a:pt x="3289" y="3037"/>
                    </a:lnTo>
                    <a:lnTo>
                      <a:pt x="2935" y="3190"/>
                    </a:lnTo>
                    <a:lnTo>
                      <a:pt x="2935" y="3190"/>
                    </a:lnTo>
                    <a:lnTo>
                      <a:pt x="2631" y="3392"/>
                    </a:lnTo>
                    <a:lnTo>
                      <a:pt x="2429" y="3392"/>
                    </a:lnTo>
                    <a:lnTo>
                      <a:pt x="2328" y="3291"/>
                    </a:lnTo>
                    <a:lnTo>
                      <a:pt x="2328" y="3291"/>
                    </a:lnTo>
                    <a:lnTo>
                      <a:pt x="2176" y="3139"/>
                    </a:lnTo>
                    <a:lnTo>
                      <a:pt x="1872" y="3037"/>
                    </a:lnTo>
                    <a:lnTo>
                      <a:pt x="1164" y="3088"/>
                    </a:lnTo>
                    <a:lnTo>
                      <a:pt x="1164" y="3088"/>
                    </a:lnTo>
                    <a:lnTo>
                      <a:pt x="709" y="3190"/>
                    </a:lnTo>
                    <a:lnTo>
                      <a:pt x="455" y="3088"/>
                    </a:lnTo>
                    <a:lnTo>
                      <a:pt x="304" y="2936"/>
                    </a:lnTo>
                    <a:lnTo>
                      <a:pt x="253" y="2734"/>
                    </a:lnTo>
                    <a:lnTo>
                      <a:pt x="203" y="2531"/>
                    </a:lnTo>
                    <a:lnTo>
                      <a:pt x="203" y="2531"/>
                    </a:lnTo>
                    <a:lnTo>
                      <a:pt x="152" y="2076"/>
                    </a:lnTo>
                    <a:lnTo>
                      <a:pt x="50" y="1519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355"/>
                    </a:lnTo>
                    <a:lnTo>
                      <a:pt x="50" y="0"/>
                    </a:lnTo>
                    <a:lnTo>
                      <a:pt x="152" y="355"/>
                    </a:lnTo>
                    <a:lnTo>
                      <a:pt x="152" y="355"/>
                    </a:lnTo>
                    <a:lnTo>
                      <a:pt x="304" y="1114"/>
                    </a:lnTo>
                    <a:lnTo>
                      <a:pt x="556" y="1570"/>
                    </a:lnTo>
                    <a:lnTo>
                      <a:pt x="860" y="1823"/>
                    </a:lnTo>
                    <a:lnTo>
                      <a:pt x="860" y="1823"/>
                    </a:lnTo>
                    <a:lnTo>
                      <a:pt x="1215" y="1975"/>
                    </a:lnTo>
                    <a:lnTo>
                      <a:pt x="1771" y="2076"/>
                    </a:lnTo>
                    <a:lnTo>
                      <a:pt x="2530" y="2076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205"/>
              <p:cNvSpPr>
                <a:spLocks/>
              </p:cNvSpPr>
              <p:nvPr/>
            </p:nvSpPr>
            <p:spPr bwMode="auto">
              <a:xfrm>
                <a:off x="4431" y="1897"/>
                <a:ext cx="474" cy="412"/>
              </a:xfrm>
              <a:custGeom>
                <a:avLst/>
                <a:gdLst>
                  <a:gd name="T0" fmla="*/ 2479 w 3795"/>
                  <a:gd name="T1" fmla="*/ 2125 h 3289"/>
                  <a:gd name="T2" fmla="*/ 3086 w 3795"/>
                  <a:gd name="T3" fmla="*/ 2024 h 3289"/>
                  <a:gd name="T4" fmla="*/ 3592 w 3795"/>
                  <a:gd name="T5" fmla="*/ 1822 h 3289"/>
                  <a:gd name="T6" fmla="*/ 3795 w 3795"/>
                  <a:gd name="T7" fmla="*/ 1619 h 3289"/>
                  <a:gd name="T8" fmla="*/ 3795 w 3795"/>
                  <a:gd name="T9" fmla="*/ 1619 h 3289"/>
                  <a:gd name="T10" fmla="*/ 3795 w 3795"/>
                  <a:gd name="T11" fmla="*/ 1771 h 3289"/>
                  <a:gd name="T12" fmla="*/ 3795 w 3795"/>
                  <a:gd name="T13" fmla="*/ 2024 h 3289"/>
                  <a:gd name="T14" fmla="*/ 3795 w 3795"/>
                  <a:gd name="T15" fmla="*/ 2429 h 3289"/>
                  <a:gd name="T16" fmla="*/ 3795 w 3795"/>
                  <a:gd name="T17" fmla="*/ 2429 h 3289"/>
                  <a:gd name="T18" fmla="*/ 3592 w 3795"/>
                  <a:gd name="T19" fmla="*/ 2733 h 3289"/>
                  <a:gd name="T20" fmla="*/ 3289 w 3795"/>
                  <a:gd name="T21" fmla="*/ 2884 h 3289"/>
                  <a:gd name="T22" fmla="*/ 2985 w 3795"/>
                  <a:gd name="T23" fmla="*/ 3087 h 3289"/>
                  <a:gd name="T24" fmla="*/ 2985 w 3795"/>
                  <a:gd name="T25" fmla="*/ 3087 h 3289"/>
                  <a:gd name="T26" fmla="*/ 2681 w 3795"/>
                  <a:gd name="T27" fmla="*/ 3289 h 3289"/>
                  <a:gd name="T28" fmla="*/ 2479 w 3795"/>
                  <a:gd name="T29" fmla="*/ 3289 h 3289"/>
                  <a:gd name="T30" fmla="*/ 2378 w 3795"/>
                  <a:gd name="T31" fmla="*/ 3188 h 3289"/>
                  <a:gd name="T32" fmla="*/ 2378 w 3795"/>
                  <a:gd name="T33" fmla="*/ 3188 h 3289"/>
                  <a:gd name="T34" fmla="*/ 2227 w 3795"/>
                  <a:gd name="T35" fmla="*/ 3036 h 3289"/>
                  <a:gd name="T36" fmla="*/ 1923 w 3795"/>
                  <a:gd name="T37" fmla="*/ 2884 h 3289"/>
                  <a:gd name="T38" fmla="*/ 1215 w 3795"/>
                  <a:gd name="T39" fmla="*/ 2935 h 3289"/>
                  <a:gd name="T40" fmla="*/ 1215 w 3795"/>
                  <a:gd name="T41" fmla="*/ 2935 h 3289"/>
                  <a:gd name="T42" fmla="*/ 709 w 3795"/>
                  <a:gd name="T43" fmla="*/ 2985 h 3289"/>
                  <a:gd name="T44" fmla="*/ 405 w 3795"/>
                  <a:gd name="T45" fmla="*/ 2884 h 3289"/>
                  <a:gd name="T46" fmla="*/ 304 w 3795"/>
                  <a:gd name="T47" fmla="*/ 2682 h 3289"/>
                  <a:gd name="T48" fmla="*/ 253 w 3795"/>
                  <a:gd name="T49" fmla="*/ 2429 h 3289"/>
                  <a:gd name="T50" fmla="*/ 253 w 3795"/>
                  <a:gd name="T51" fmla="*/ 2429 h 3289"/>
                  <a:gd name="T52" fmla="*/ 152 w 3795"/>
                  <a:gd name="T53" fmla="*/ 2024 h 3289"/>
                  <a:gd name="T54" fmla="*/ 102 w 3795"/>
                  <a:gd name="T55" fmla="*/ 1467 h 3289"/>
                  <a:gd name="T56" fmla="*/ 50 w 3795"/>
                  <a:gd name="T57" fmla="*/ 911 h 3289"/>
                  <a:gd name="T58" fmla="*/ 50 w 3795"/>
                  <a:gd name="T59" fmla="*/ 911 h 3289"/>
                  <a:gd name="T60" fmla="*/ 0 w 3795"/>
                  <a:gd name="T61" fmla="*/ 353 h 3289"/>
                  <a:gd name="T62" fmla="*/ 50 w 3795"/>
                  <a:gd name="T63" fmla="*/ 0 h 3289"/>
                  <a:gd name="T64" fmla="*/ 152 w 3795"/>
                  <a:gd name="T65" fmla="*/ 353 h 3289"/>
                  <a:gd name="T66" fmla="*/ 152 w 3795"/>
                  <a:gd name="T67" fmla="*/ 353 h 3289"/>
                  <a:gd name="T68" fmla="*/ 304 w 3795"/>
                  <a:gd name="T69" fmla="*/ 1113 h 3289"/>
                  <a:gd name="T70" fmla="*/ 556 w 3795"/>
                  <a:gd name="T71" fmla="*/ 1619 h 3289"/>
                  <a:gd name="T72" fmla="*/ 860 w 3795"/>
                  <a:gd name="T73" fmla="*/ 1872 h 3289"/>
                  <a:gd name="T74" fmla="*/ 860 w 3795"/>
                  <a:gd name="T75" fmla="*/ 1872 h 3289"/>
                  <a:gd name="T76" fmla="*/ 1164 w 3795"/>
                  <a:gd name="T77" fmla="*/ 2024 h 3289"/>
                  <a:gd name="T78" fmla="*/ 1721 w 3795"/>
                  <a:gd name="T79" fmla="*/ 2125 h 3289"/>
                  <a:gd name="T80" fmla="*/ 2479 w 3795"/>
                  <a:gd name="T81" fmla="*/ 2125 h 3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95" h="3289">
                    <a:moveTo>
                      <a:pt x="2479" y="2125"/>
                    </a:moveTo>
                    <a:lnTo>
                      <a:pt x="3086" y="2024"/>
                    </a:lnTo>
                    <a:lnTo>
                      <a:pt x="3592" y="1822"/>
                    </a:lnTo>
                    <a:lnTo>
                      <a:pt x="3795" y="1619"/>
                    </a:lnTo>
                    <a:lnTo>
                      <a:pt x="3795" y="1619"/>
                    </a:lnTo>
                    <a:lnTo>
                      <a:pt x="3795" y="1771"/>
                    </a:lnTo>
                    <a:lnTo>
                      <a:pt x="3795" y="2024"/>
                    </a:lnTo>
                    <a:lnTo>
                      <a:pt x="3795" y="2429"/>
                    </a:lnTo>
                    <a:lnTo>
                      <a:pt x="3795" y="2429"/>
                    </a:lnTo>
                    <a:lnTo>
                      <a:pt x="3592" y="2733"/>
                    </a:lnTo>
                    <a:lnTo>
                      <a:pt x="3289" y="2884"/>
                    </a:lnTo>
                    <a:lnTo>
                      <a:pt x="2985" y="3087"/>
                    </a:lnTo>
                    <a:lnTo>
                      <a:pt x="2985" y="3087"/>
                    </a:lnTo>
                    <a:lnTo>
                      <a:pt x="2681" y="3289"/>
                    </a:lnTo>
                    <a:lnTo>
                      <a:pt x="2479" y="3289"/>
                    </a:lnTo>
                    <a:lnTo>
                      <a:pt x="2378" y="3188"/>
                    </a:lnTo>
                    <a:lnTo>
                      <a:pt x="2378" y="3188"/>
                    </a:lnTo>
                    <a:lnTo>
                      <a:pt x="2227" y="3036"/>
                    </a:lnTo>
                    <a:lnTo>
                      <a:pt x="1923" y="2884"/>
                    </a:lnTo>
                    <a:lnTo>
                      <a:pt x="1215" y="2935"/>
                    </a:lnTo>
                    <a:lnTo>
                      <a:pt x="1215" y="2935"/>
                    </a:lnTo>
                    <a:lnTo>
                      <a:pt x="709" y="2985"/>
                    </a:lnTo>
                    <a:lnTo>
                      <a:pt x="405" y="2884"/>
                    </a:lnTo>
                    <a:lnTo>
                      <a:pt x="304" y="2682"/>
                    </a:lnTo>
                    <a:lnTo>
                      <a:pt x="253" y="2429"/>
                    </a:lnTo>
                    <a:lnTo>
                      <a:pt x="253" y="2429"/>
                    </a:lnTo>
                    <a:lnTo>
                      <a:pt x="152" y="2024"/>
                    </a:lnTo>
                    <a:lnTo>
                      <a:pt x="102" y="1467"/>
                    </a:lnTo>
                    <a:lnTo>
                      <a:pt x="50" y="911"/>
                    </a:lnTo>
                    <a:lnTo>
                      <a:pt x="50" y="911"/>
                    </a:lnTo>
                    <a:lnTo>
                      <a:pt x="0" y="353"/>
                    </a:lnTo>
                    <a:lnTo>
                      <a:pt x="50" y="0"/>
                    </a:lnTo>
                    <a:lnTo>
                      <a:pt x="152" y="353"/>
                    </a:lnTo>
                    <a:lnTo>
                      <a:pt x="152" y="353"/>
                    </a:lnTo>
                    <a:lnTo>
                      <a:pt x="304" y="1113"/>
                    </a:lnTo>
                    <a:lnTo>
                      <a:pt x="556" y="1619"/>
                    </a:lnTo>
                    <a:lnTo>
                      <a:pt x="860" y="1872"/>
                    </a:lnTo>
                    <a:lnTo>
                      <a:pt x="860" y="1872"/>
                    </a:lnTo>
                    <a:lnTo>
                      <a:pt x="1164" y="2024"/>
                    </a:lnTo>
                    <a:lnTo>
                      <a:pt x="1721" y="2125"/>
                    </a:lnTo>
                    <a:lnTo>
                      <a:pt x="2479" y="2125"/>
                    </a:ln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206"/>
              <p:cNvSpPr>
                <a:spLocks/>
              </p:cNvSpPr>
              <p:nvPr/>
            </p:nvSpPr>
            <p:spPr bwMode="auto">
              <a:xfrm>
                <a:off x="4431" y="1904"/>
                <a:ext cx="474" cy="398"/>
              </a:xfrm>
              <a:custGeom>
                <a:avLst/>
                <a:gdLst>
                  <a:gd name="T0" fmla="*/ 2479 w 3795"/>
                  <a:gd name="T1" fmla="*/ 2177 h 3189"/>
                  <a:gd name="T2" fmla="*/ 3086 w 3795"/>
                  <a:gd name="T3" fmla="*/ 2075 h 3189"/>
                  <a:gd name="T4" fmla="*/ 3592 w 3795"/>
                  <a:gd name="T5" fmla="*/ 1873 h 3189"/>
                  <a:gd name="T6" fmla="*/ 3795 w 3795"/>
                  <a:gd name="T7" fmla="*/ 1670 h 3189"/>
                  <a:gd name="T8" fmla="*/ 3795 w 3795"/>
                  <a:gd name="T9" fmla="*/ 1670 h 3189"/>
                  <a:gd name="T10" fmla="*/ 3795 w 3795"/>
                  <a:gd name="T11" fmla="*/ 1772 h 3189"/>
                  <a:gd name="T12" fmla="*/ 3795 w 3795"/>
                  <a:gd name="T13" fmla="*/ 2024 h 3189"/>
                  <a:gd name="T14" fmla="*/ 3743 w 3795"/>
                  <a:gd name="T15" fmla="*/ 2328 h 3189"/>
                  <a:gd name="T16" fmla="*/ 3743 w 3795"/>
                  <a:gd name="T17" fmla="*/ 2328 h 3189"/>
                  <a:gd name="T18" fmla="*/ 3592 w 3795"/>
                  <a:gd name="T19" fmla="*/ 2632 h 3189"/>
                  <a:gd name="T20" fmla="*/ 3289 w 3795"/>
                  <a:gd name="T21" fmla="*/ 2784 h 3189"/>
                  <a:gd name="T22" fmla="*/ 2985 w 3795"/>
                  <a:gd name="T23" fmla="*/ 2986 h 3189"/>
                  <a:gd name="T24" fmla="*/ 2985 w 3795"/>
                  <a:gd name="T25" fmla="*/ 2986 h 3189"/>
                  <a:gd name="T26" fmla="*/ 2681 w 3795"/>
                  <a:gd name="T27" fmla="*/ 3138 h 3189"/>
                  <a:gd name="T28" fmla="*/ 2530 w 3795"/>
                  <a:gd name="T29" fmla="*/ 3189 h 3189"/>
                  <a:gd name="T30" fmla="*/ 2429 w 3795"/>
                  <a:gd name="T31" fmla="*/ 3088 h 3189"/>
                  <a:gd name="T32" fmla="*/ 2429 w 3795"/>
                  <a:gd name="T33" fmla="*/ 3088 h 3189"/>
                  <a:gd name="T34" fmla="*/ 2277 w 3795"/>
                  <a:gd name="T35" fmla="*/ 2935 h 3189"/>
                  <a:gd name="T36" fmla="*/ 1923 w 3795"/>
                  <a:gd name="T37" fmla="*/ 2784 h 3189"/>
                  <a:gd name="T38" fmla="*/ 1215 w 3795"/>
                  <a:gd name="T39" fmla="*/ 2834 h 3189"/>
                  <a:gd name="T40" fmla="*/ 1215 w 3795"/>
                  <a:gd name="T41" fmla="*/ 2834 h 3189"/>
                  <a:gd name="T42" fmla="*/ 608 w 3795"/>
                  <a:gd name="T43" fmla="*/ 2885 h 3189"/>
                  <a:gd name="T44" fmla="*/ 354 w 3795"/>
                  <a:gd name="T45" fmla="*/ 2632 h 3189"/>
                  <a:gd name="T46" fmla="*/ 253 w 3795"/>
                  <a:gd name="T47" fmla="*/ 2328 h 3189"/>
                  <a:gd name="T48" fmla="*/ 253 w 3795"/>
                  <a:gd name="T49" fmla="*/ 2328 h 3189"/>
                  <a:gd name="T50" fmla="*/ 203 w 3795"/>
                  <a:gd name="T51" fmla="*/ 1923 h 3189"/>
                  <a:gd name="T52" fmla="*/ 102 w 3795"/>
                  <a:gd name="T53" fmla="*/ 1417 h 3189"/>
                  <a:gd name="T54" fmla="*/ 50 w 3795"/>
                  <a:gd name="T55" fmla="*/ 861 h 3189"/>
                  <a:gd name="T56" fmla="*/ 50 w 3795"/>
                  <a:gd name="T57" fmla="*/ 861 h 3189"/>
                  <a:gd name="T58" fmla="*/ 0 w 3795"/>
                  <a:gd name="T59" fmla="*/ 355 h 3189"/>
                  <a:gd name="T60" fmla="*/ 50 w 3795"/>
                  <a:gd name="T61" fmla="*/ 0 h 3189"/>
                  <a:gd name="T62" fmla="*/ 152 w 3795"/>
                  <a:gd name="T63" fmla="*/ 405 h 3189"/>
                  <a:gd name="T64" fmla="*/ 152 w 3795"/>
                  <a:gd name="T65" fmla="*/ 405 h 3189"/>
                  <a:gd name="T66" fmla="*/ 304 w 3795"/>
                  <a:gd name="T67" fmla="*/ 1113 h 3189"/>
                  <a:gd name="T68" fmla="*/ 506 w 3795"/>
                  <a:gd name="T69" fmla="*/ 1619 h 3189"/>
                  <a:gd name="T70" fmla="*/ 860 w 3795"/>
                  <a:gd name="T71" fmla="*/ 1923 h 3189"/>
                  <a:gd name="T72" fmla="*/ 860 w 3795"/>
                  <a:gd name="T73" fmla="*/ 1923 h 3189"/>
                  <a:gd name="T74" fmla="*/ 1164 w 3795"/>
                  <a:gd name="T75" fmla="*/ 2075 h 3189"/>
                  <a:gd name="T76" fmla="*/ 1670 w 3795"/>
                  <a:gd name="T77" fmla="*/ 2177 h 3189"/>
                  <a:gd name="T78" fmla="*/ 2479 w 3795"/>
                  <a:gd name="T79" fmla="*/ 2177 h 3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95" h="3189">
                    <a:moveTo>
                      <a:pt x="2479" y="2177"/>
                    </a:moveTo>
                    <a:lnTo>
                      <a:pt x="3086" y="2075"/>
                    </a:lnTo>
                    <a:lnTo>
                      <a:pt x="3592" y="1873"/>
                    </a:lnTo>
                    <a:lnTo>
                      <a:pt x="3795" y="1670"/>
                    </a:lnTo>
                    <a:lnTo>
                      <a:pt x="3795" y="1670"/>
                    </a:lnTo>
                    <a:lnTo>
                      <a:pt x="3795" y="1772"/>
                    </a:lnTo>
                    <a:lnTo>
                      <a:pt x="3795" y="2024"/>
                    </a:lnTo>
                    <a:lnTo>
                      <a:pt x="3743" y="2328"/>
                    </a:lnTo>
                    <a:lnTo>
                      <a:pt x="3743" y="2328"/>
                    </a:lnTo>
                    <a:lnTo>
                      <a:pt x="3592" y="2632"/>
                    </a:lnTo>
                    <a:lnTo>
                      <a:pt x="3289" y="2784"/>
                    </a:lnTo>
                    <a:lnTo>
                      <a:pt x="2985" y="2986"/>
                    </a:lnTo>
                    <a:lnTo>
                      <a:pt x="2985" y="2986"/>
                    </a:lnTo>
                    <a:lnTo>
                      <a:pt x="2681" y="3138"/>
                    </a:lnTo>
                    <a:lnTo>
                      <a:pt x="2530" y="3189"/>
                    </a:lnTo>
                    <a:lnTo>
                      <a:pt x="2429" y="3088"/>
                    </a:lnTo>
                    <a:lnTo>
                      <a:pt x="2429" y="3088"/>
                    </a:lnTo>
                    <a:lnTo>
                      <a:pt x="2277" y="2935"/>
                    </a:lnTo>
                    <a:lnTo>
                      <a:pt x="1923" y="2784"/>
                    </a:lnTo>
                    <a:lnTo>
                      <a:pt x="1215" y="2834"/>
                    </a:lnTo>
                    <a:lnTo>
                      <a:pt x="1215" y="2834"/>
                    </a:lnTo>
                    <a:lnTo>
                      <a:pt x="608" y="2885"/>
                    </a:lnTo>
                    <a:lnTo>
                      <a:pt x="354" y="2632"/>
                    </a:lnTo>
                    <a:lnTo>
                      <a:pt x="253" y="2328"/>
                    </a:lnTo>
                    <a:lnTo>
                      <a:pt x="253" y="2328"/>
                    </a:lnTo>
                    <a:lnTo>
                      <a:pt x="203" y="1923"/>
                    </a:lnTo>
                    <a:lnTo>
                      <a:pt x="102" y="1417"/>
                    </a:lnTo>
                    <a:lnTo>
                      <a:pt x="50" y="861"/>
                    </a:lnTo>
                    <a:lnTo>
                      <a:pt x="50" y="861"/>
                    </a:lnTo>
                    <a:lnTo>
                      <a:pt x="0" y="355"/>
                    </a:lnTo>
                    <a:lnTo>
                      <a:pt x="50" y="0"/>
                    </a:lnTo>
                    <a:lnTo>
                      <a:pt x="152" y="405"/>
                    </a:lnTo>
                    <a:lnTo>
                      <a:pt x="152" y="405"/>
                    </a:lnTo>
                    <a:lnTo>
                      <a:pt x="304" y="1113"/>
                    </a:lnTo>
                    <a:lnTo>
                      <a:pt x="506" y="1619"/>
                    </a:lnTo>
                    <a:lnTo>
                      <a:pt x="860" y="1923"/>
                    </a:lnTo>
                    <a:lnTo>
                      <a:pt x="860" y="1923"/>
                    </a:lnTo>
                    <a:lnTo>
                      <a:pt x="1164" y="2075"/>
                    </a:lnTo>
                    <a:lnTo>
                      <a:pt x="1670" y="2177"/>
                    </a:lnTo>
                    <a:lnTo>
                      <a:pt x="2479" y="217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 207"/>
              <p:cNvSpPr>
                <a:spLocks/>
              </p:cNvSpPr>
              <p:nvPr/>
            </p:nvSpPr>
            <p:spPr bwMode="auto">
              <a:xfrm>
                <a:off x="4437" y="1916"/>
                <a:ext cx="468" cy="380"/>
              </a:xfrm>
              <a:custGeom>
                <a:avLst/>
                <a:gdLst>
                  <a:gd name="T0" fmla="*/ 2379 w 3745"/>
                  <a:gd name="T1" fmla="*/ 2177 h 3037"/>
                  <a:gd name="T2" fmla="*/ 3036 w 3745"/>
                  <a:gd name="T3" fmla="*/ 2076 h 3037"/>
                  <a:gd name="T4" fmla="*/ 3491 w 3745"/>
                  <a:gd name="T5" fmla="*/ 1873 h 3037"/>
                  <a:gd name="T6" fmla="*/ 3745 w 3745"/>
                  <a:gd name="T7" fmla="*/ 1671 h 3037"/>
                  <a:gd name="T8" fmla="*/ 3745 w 3745"/>
                  <a:gd name="T9" fmla="*/ 1671 h 3037"/>
                  <a:gd name="T10" fmla="*/ 3745 w 3745"/>
                  <a:gd name="T11" fmla="*/ 1772 h 3037"/>
                  <a:gd name="T12" fmla="*/ 3693 w 3745"/>
                  <a:gd name="T13" fmla="*/ 1974 h 3037"/>
                  <a:gd name="T14" fmla="*/ 3693 w 3745"/>
                  <a:gd name="T15" fmla="*/ 2227 h 3037"/>
                  <a:gd name="T16" fmla="*/ 3693 w 3745"/>
                  <a:gd name="T17" fmla="*/ 2227 h 3037"/>
                  <a:gd name="T18" fmla="*/ 3491 w 3745"/>
                  <a:gd name="T19" fmla="*/ 2481 h 3037"/>
                  <a:gd name="T20" fmla="*/ 3239 w 3745"/>
                  <a:gd name="T21" fmla="*/ 2632 h 3037"/>
                  <a:gd name="T22" fmla="*/ 2935 w 3745"/>
                  <a:gd name="T23" fmla="*/ 2834 h 3037"/>
                  <a:gd name="T24" fmla="*/ 2935 w 3745"/>
                  <a:gd name="T25" fmla="*/ 2834 h 3037"/>
                  <a:gd name="T26" fmla="*/ 2631 w 3745"/>
                  <a:gd name="T27" fmla="*/ 2987 h 3037"/>
                  <a:gd name="T28" fmla="*/ 2480 w 3745"/>
                  <a:gd name="T29" fmla="*/ 3037 h 3037"/>
                  <a:gd name="T30" fmla="*/ 2379 w 3745"/>
                  <a:gd name="T31" fmla="*/ 2936 h 3037"/>
                  <a:gd name="T32" fmla="*/ 2379 w 3745"/>
                  <a:gd name="T33" fmla="*/ 2936 h 3037"/>
                  <a:gd name="T34" fmla="*/ 2227 w 3745"/>
                  <a:gd name="T35" fmla="*/ 2784 h 3037"/>
                  <a:gd name="T36" fmla="*/ 1923 w 3745"/>
                  <a:gd name="T37" fmla="*/ 2632 h 3037"/>
                  <a:gd name="T38" fmla="*/ 1215 w 3745"/>
                  <a:gd name="T39" fmla="*/ 2632 h 3037"/>
                  <a:gd name="T40" fmla="*/ 1215 w 3745"/>
                  <a:gd name="T41" fmla="*/ 2632 h 3037"/>
                  <a:gd name="T42" fmla="*/ 608 w 3745"/>
                  <a:gd name="T43" fmla="*/ 2683 h 3037"/>
                  <a:gd name="T44" fmla="*/ 355 w 3745"/>
                  <a:gd name="T45" fmla="*/ 2481 h 3037"/>
                  <a:gd name="T46" fmla="*/ 254 w 3745"/>
                  <a:gd name="T47" fmla="*/ 2126 h 3037"/>
                  <a:gd name="T48" fmla="*/ 254 w 3745"/>
                  <a:gd name="T49" fmla="*/ 2126 h 3037"/>
                  <a:gd name="T50" fmla="*/ 153 w 3745"/>
                  <a:gd name="T51" fmla="*/ 1772 h 3037"/>
                  <a:gd name="T52" fmla="*/ 102 w 3745"/>
                  <a:gd name="T53" fmla="*/ 1316 h 3037"/>
                  <a:gd name="T54" fmla="*/ 52 w 3745"/>
                  <a:gd name="T55" fmla="*/ 810 h 3037"/>
                  <a:gd name="T56" fmla="*/ 52 w 3745"/>
                  <a:gd name="T57" fmla="*/ 810 h 3037"/>
                  <a:gd name="T58" fmla="*/ 0 w 3745"/>
                  <a:gd name="T59" fmla="*/ 254 h 3037"/>
                  <a:gd name="T60" fmla="*/ 0 w 3745"/>
                  <a:gd name="T61" fmla="*/ 0 h 3037"/>
                  <a:gd name="T62" fmla="*/ 102 w 3745"/>
                  <a:gd name="T63" fmla="*/ 355 h 3037"/>
                  <a:gd name="T64" fmla="*/ 102 w 3745"/>
                  <a:gd name="T65" fmla="*/ 355 h 3037"/>
                  <a:gd name="T66" fmla="*/ 203 w 3745"/>
                  <a:gd name="T67" fmla="*/ 1113 h 3037"/>
                  <a:gd name="T68" fmla="*/ 456 w 3745"/>
                  <a:gd name="T69" fmla="*/ 1620 h 3037"/>
                  <a:gd name="T70" fmla="*/ 760 w 3745"/>
                  <a:gd name="T71" fmla="*/ 1923 h 3037"/>
                  <a:gd name="T72" fmla="*/ 760 w 3745"/>
                  <a:gd name="T73" fmla="*/ 1923 h 3037"/>
                  <a:gd name="T74" fmla="*/ 1063 w 3745"/>
                  <a:gd name="T75" fmla="*/ 2076 h 3037"/>
                  <a:gd name="T76" fmla="*/ 1569 w 3745"/>
                  <a:gd name="T77" fmla="*/ 2177 h 3037"/>
                  <a:gd name="T78" fmla="*/ 2379 w 3745"/>
                  <a:gd name="T79" fmla="*/ 2177 h 3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45" h="3037">
                    <a:moveTo>
                      <a:pt x="2379" y="2177"/>
                    </a:moveTo>
                    <a:lnTo>
                      <a:pt x="3036" y="2076"/>
                    </a:lnTo>
                    <a:lnTo>
                      <a:pt x="3491" y="1873"/>
                    </a:lnTo>
                    <a:lnTo>
                      <a:pt x="3745" y="1671"/>
                    </a:lnTo>
                    <a:lnTo>
                      <a:pt x="3745" y="1671"/>
                    </a:lnTo>
                    <a:lnTo>
                      <a:pt x="3745" y="1772"/>
                    </a:lnTo>
                    <a:lnTo>
                      <a:pt x="3693" y="1974"/>
                    </a:lnTo>
                    <a:lnTo>
                      <a:pt x="3693" y="2227"/>
                    </a:lnTo>
                    <a:lnTo>
                      <a:pt x="3693" y="2227"/>
                    </a:lnTo>
                    <a:lnTo>
                      <a:pt x="3491" y="2481"/>
                    </a:lnTo>
                    <a:lnTo>
                      <a:pt x="3239" y="2632"/>
                    </a:lnTo>
                    <a:lnTo>
                      <a:pt x="2935" y="2834"/>
                    </a:lnTo>
                    <a:lnTo>
                      <a:pt x="2935" y="2834"/>
                    </a:lnTo>
                    <a:lnTo>
                      <a:pt x="2631" y="2987"/>
                    </a:lnTo>
                    <a:lnTo>
                      <a:pt x="2480" y="3037"/>
                    </a:lnTo>
                    <a:lnTo>
                      <a:pt x="2379" y="2936"/>
                    </a:lnTo>
                    <a:lnTo>
                      <a:pt x="2379" y="2936"/>
                    </a:lnTo>
                    <a:lnTo>
                      <a:pt x="2227" y="2784"/>
                    </a:lnTo>
                    <a:lnTo>
                      <a:pt x="1923" y="2632"/>
                    </a:lnTo>
                    <a:lnTo>
                      <a:pt x="1215" y="2632"/>
                    </a:lnTo>
                    <a:lnTo>
                      <a:pt x="1215" y="2632"/>
                    </a:lnTo>
                    <a:lnTo>
                      <a:pt x="608" y="2683"/>
                    </a:lnTo>
                    <a:lnTo>
                      <a:pt x="355" y="2481"/>
                    </a:lnTo>
                    <a:lnTo>
                      <a:pt x="254" y="2126"/>
                    </a:lnTo>
                    <a:lnTo>
                      <a:pt x="254" y="2126"/>
                    </a:lnTo>
                    <a:lnTo>
                      <a:pt x="153" y="1772"/>
                    </a:lnTo>
                    <a:lnTo>
                      <a:pt x="102" y="1316"/>
                    </a:lnTo>
                    <a:lnTo>
                      <a:pt x="52" y="810"/>
                    </a:lnTo>
                    <a:lnTo>
                      <a:pt x="52" y="810"/>
                    </a:lnTo>
                    <a:lnTo>
                      <a:pt x="0" y="254"/>
                    </a:lnTo>
                    <a:lnTo>
                      <a:pt x="0" y="0"/>
                    </a:lnTo>
                    <a:lnTo>
                      <a:pt x="102" y="355"/>
                    </a:lnTo>
                    <a:lnTo>
                      <a:pt x="102" y="355"/>
                    </a:lnTo>
                    <a:lnTo>
                      <a:pt x="203" y="1113"/>
                    </a:lnTo>
                    <a:lnTo>
                      <a:pt x="456" y="1620"/>
                    </a:lnTo>
                    <a:lnTo>
                      <a:pt x="760" y="1923"/>
                    </a:lnTo>
                    <a:lnTo>
                      <a:pt x="760" y="1923"/>
                    </a:lnTo>
                    <a:lnTo>
                      <a:pt x="1063" y="2076"/>
                    </a:lnTo>
                    <a:lnTo>
                      <a:pt x="1569" y="2177"/>
                    </a:lnTo>
                    <a:lnTo>
                      <a:pt x="2379" y="2177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" name="Group 409"/>
            <p:cNvGrpSpPr>
              <a:grpSpLocks/>
            </p:cNvGrpSpPr>
            <p:nvPr/>
          </p:nvGrpSpPr>
          <p:grpSpPr bwMode="auto">
            <a:xfrm>
              <a:off x="4253" y="1265"/>
              <a:ext cx="797" cy="1290"/>
              <a:chOff x="4253" y="1265"/>
              <a:chExt cx="797" cy="1290"/>
            </a:xfrm>
          </p:grpSpPr>
          <p:sp>
            <p:nvSpPr>
              <p:cNvPr id="286" name="Freeform 209"/>
              <p:cNvSpPr>
                <a:spLocks/>
              </p:cNvSpPr>
              <p:nvPr/>
            </p:nvSpPr>
            <p:spPr bwMode="auto">
              <a:xfrm>
                <a:off x="4437" y="1923"/>
                <a:ext cx="468" cy="367"/>
              </a:xfrm>
              <a:custGeom>
                <a:avLst/>
                <a:gdLst>
                  <a:gd name="T0" fmla="*/ 3745 w 3745"/>
                  <a:gd name="T1" fmla="*/ 1721 h 2936"/>
                  <a:gd name="T2" fmla="*/ 3491 w 3745"/>
                  <a:gd name="T3" fmla="*/ 1923 h 2936"/>
                  <a:gd name="T4" fmla="*/ 2986 w 3745"/>
                  <a:gd name="T5" fmla="*/ 2126 h 2936"/>
                  <a:gd name="T6" fmla="*/ 2379 w 3745"/>
                  <a:gd name="T7" fmla="*/ 2227 h 2936"/>
                  <a:gd name="T8" fmla="*/ 2379 w 3745"/>
                  <a:gd name="T9" fmla="*/ 2227 h 2936"/>
                  <a:gd name="T10" fmla="*/ 1569 w 3745"/>
                  <a:gd name="T11" fmla="*/ 2227 h 2936"/>
                  <a:gd name="T12" fmla="*/ 1063 w 3745"/>
                  <a:gd name="T13" fmla="*/ 2126 h 2936"/>
                  <a:gd name="T14" fmla="*/ 760 w 3745"/>
                  <a:gd name="T15" fmla="*/ 1974 h 2936"/>
                  <a:gd name="T16" fmla="*/ 760 w 3745"/>
                  <a:gd name="T17" fmla="*/ 1974 h 2936"/>
                  <a:gd name="T18" fmla="*/ 506 w 3745"/>
                  <a:gd name="T19" fmla="*/ 1721 h 2936"/>
                  <a:gd name="T20" fmla="*/ 304 w 3745"/>
                  <a:gd name="T21" fmla="*/ 1417 h 2936"/>
                  <a:gd name="T22" fmla="*/ 153 w 3745"/>
                  <a:gd name="T23" fmla="*/ 961 h 2936"/>
                  <a:gd name="T24" fmla="*/ 102 w 3745"/>
                  <a:gd name="T25" fmla="*/ 354 h 2936"/>
                  <a:gd name="T26" fmla="*/ 102 w 3745"/>
                  <a:gd name="T27" fmla="*/ 354 h 2936"/>
                  <a:gd name="T28" fmla="*/ 0 w 3745"/>
                  <a:gd name="T29" fmla="*/ 0 h 2936"/>
                  <a:gd name="T30" fmla="*/ 0 w 3745"/>
                  <a:gd name="T31" fmla="*/ 253 h 2936"/>
                  <a:gd name="T32" fmla="*/ 52 w 3745"/>
                  <a:gd name="T33" fmla="*/ 759 h 2936"/>
                  <a:gd name="T34" fmla="*/ 52 w 3745"/>
                  <a:gd name="T35" fmla="*/ 759 h 2936"/>
                  <a:gd name="T36" fmla="*/ 102 w 3745"/>
                  <a:gd name="T37" fmla="*/ 1265 h 2936"/>
                  <a:gd name="T38" fmla="*/ 203 w 3745"/>
                  <a:gd name="T39" fmla="*/ 1721 h 2936"/>
                  <a:gd name="T40" fmla="*/ 254 w 3745"/>
                  <a:gd name="T41" fmla="*/ 2025 h 2936"/>
                  <a:gd name="T42" fmla="*/ 254 w 3745"/>
                  <a:gd name="T43" fmla="*/ 2025 h 2936"/>
                  <a:gd name="T44" fmla="*/ 355 w 3745"/>
                  <a:gd name="T45" fmla="*/ 2328 h 2936"/>
                  <a:gd name="T46" fmla="*/ 608 w 3745"/>
                  <a:gd name="T47" fmla="*/ 2531 h 2936"/>
                  <a:gd name="T48" fmla="*/ 1215 w 3745"/>
                  <a:gd name="T49" fmla="*/ 2531 h 2936"/>
                  <a:gd name="T50" fmla="*/ 1215 w 3745"/>
                  <a:gd name="T51" fmla="*/ 2531 h 2936"/>
                  <a:gd name="T52" fmla="*/ 1923 w 3745"/>
                  <a:gd name="T53" fmla="*/ 2531 h 2936"/>
                  <a:gd name="T54" fmla="*/ 2278 w 3745"/>
                  <a:gd name="T55" fmla="*/ 2682 h 2936"/>
                  <a:gd name="T56" fmla="*/ 2429 w 3745"/>
                  <a:gd name="T57" fmla="*/ 2834 h 2936"/>
                  <a:gd name="T58" fmla="*/ 2429 w 3745"/>
                  <a:gd name="T59" fmla="*/ 2834 h 2936"/>
                  <a:gd name="T60" fmla="*/ 2530 w 3745"/>
                  <a:gd name="T61" fmla="*/ 2936 h 2936"/>
                  <a:gd name="T62" fmla="*/ 2683 w 3745"/>
                  <a:gd name="T63" fmla="*/ 2885 h 2936"/>
                  <a:gd name="T64" fmla="*/ 2935 w 3745"/>
                  <a:gd name="T65" fmla="*/ 2733 h 2936"/>
                  <a:gd name="T66" fmla="*/ 2935 w 3745"/>
                  <a:gd name="T67" fmla="*/ 2733 h 2936"/>
                  <a:gd name="T68" fmla="*/ 3239 w 3745"/>
                  <a:gd name="T69" fmla="*/ 2531 h 2936"/>
                  <a:gd name="T70" fmla="*/ 3491 w 3745"/>
                  <a:gd name="T71" fmla="*/ 2378 h 2936"/>
                  <a:gd name="T72" fmla="*/ 3643 w 3745"/>
                  <a:gd name="T73" fmla="*/ 2126 h 2936"/>
                  <a:gd name="T74" fmla="*/ 3643 w 3745"/>
                  <a:gd name="T75" fmla="*/ 2126 h 2936"/>
                  <a:gd name="T76" fmla="*/ 3693 w 3745"/>
                  <a:gd name="T77" fmla="*/ 1974 h 2936"/>
                  <a:gd name="T78" fmla="*/ 3745 w 3745"/>
                  <a:gd name="T79" fmla="*/ 1822 h 2936"/>
                  <a:gd name="T80" fmla="*/ 3745 w 3745"/>
                  <a:gd name="T81" fmla="*/ 1721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45" h="2936">
                    <a:moveTo>
                      <a:pt x="3745" y="1721"/>
                    </a:moveTo>
                    <a:lnTo>
                      <a:pt x="3491" y="1923"/>
                    </a:lnTo>
                    <a:lnTo>
                      <a:pt x="2986" y="2126"/>
                    </a:lnTo>
                    <a:lnTo>
                      <a:pt x="2379" y="2227"/>
                    </a:lnTo>
                    <a:lnTo>
                      <a:pt x="2379" y="2227"/>
                    </a:lnTo>
                    <a:lnTo>
                      <a:pt x="1569" y="2227"/>
                    </a:lnTo>
                    <a:lnTo>
                      <a:pt x="1063" y="2126"/>
                    </a:lnTo>
                    <a:lnTo>
                      <a:pt x="760" y="1974"/>
                    </a:lnTo>
                    <a:lnTo>
                      <a:pt x="760" y="1974"/>
                    </a:lnTo>
                    <a:lnTo>
                      <a:pt x="506" y="1721"/>
                    </a:lnTo>
                    <a:lnTo>
                      <a:pt x="304" y="1417"/>
                    </a:lnTo>
                    <a:lnTo>
                      <a:pt x="153" y="961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0" y="0"/>
                    </a:lnTo>
                    <a:lnTo>
                      <a:pt x="0" y="253"/>
                    </a:lnTo>
                    <a:lnTo>
                      <a:pt x="52" y="759"/>
                    </a:lnTo>
                    <a:lnTo>
                      <a:pt x="52" y="759"/>
                    </a:lnTo>
                    <a:lnTo>
                      <a:pt x="102" y="1265"/>
                    </a:lnTo>
                    <a:lnTo>
                      <a:pt x="203" y="1721"/>
                    </a:lnTo>
                    <a:lnTo>
                      <a:pt x="254" y="2025"/>
                    </a:lnTo>
                    <a:lnTo>
                      <a:pt x="254" y="2025"/>
                    </a:lnTo>
                    <a:lnTo>
                      <a:pt x="355" y="2328"/>
                    </a:lnTo>
                    <a:lnTo>
                      <a:pt x="608" y="2531"/>
                    </a:lnTo>
                    <a:lnTo>
                      <a:pt x="1215" y="2531"/>
                    </a:lnTo>
                    <a:lnTo>
                      <a:pt x="1215" y="2531"/>
                    </a:lnTo>
                    <a:lnTo>
                      <a:pt x="1923" y="2531"/>
                    </a:lnTo>
                    <a:lnTo>
                      <a:pt x="2278" y="2682"/>
                    </a:lnTo>
                    <a:lnTo>
                      <a:pt x="2429" y="2834"/>
                    </a:lnTo>
                    <a:lnTo>
                      <a:pt x="2429" y="2834"/>
                    </a:lnTo>
                    <a:lnTo>
                      <a:pt x="2530" y="2936"/>
                    </a:lnTo>
                    <a:lnTo>
                      <a:pt x="2683" y="2885"/>
                    </a:lnTo>
                    <a:lnTo>
                      <a:pt x="2935" y="2733"/>
                    </a:lnTo>
                    <a:lnTo>
                      <a:pt x="2935" y="2733"/>
                    </a:lnTo>
                    <a:lnTo>
                      <a:pt x="3239" y="2531"/>
                    </a:lnTo>
                    <a:lnTo>
                      <a:pt x="3491" y="2378"/>
                    </a:lnTo>
                    <a:lnTo>
                      <a:pt x="3643" y="2126"/>
                    </a:lnTo>
                    <a:lnTo>
                      <a:pt x="3643" y="2126"/>
                    </a:lnTo>
                    <a:lnTo>
                      <a:pt x="3693" y="1974"/>
                    </a:lnTo>
                    <a:lnTo>
                      <a:pt x="3745" y="1822"/>
                    </a:lnTo>
                    <a:lnTo>
                      <a:pt x="3745" y="172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210"/>
              <p:cNvSpPr>
                <a:spLocks/>
              </p:cNvSpPr>
              <p:nvPr/>
            </p:nvSpPr>
            <p:spPr bwMode="auto">
              <a:xfrm>
                <a:off x="4272" y="1923"/>
                <a:ext cx="171" cy="50"/>
              </a:xfrm>
              <a:custGeom>
                <a:avLst/>
                <a:gdLst>
                  <a:gd name="T0" fmla="*/ 1367 w 1367"/>
                  <a:gd name="T1" fmla="*/ 304 h 405"/>
                  <a:gd name="T2" fmla="*/ 1367 w 1367"/>
                  <a:gd name="T3" fmla="*/ 354 h 405"/>
                  <a:gd name="T4" fmla="*/ 1265 w 1367"/>
                  <a:gd name="T5" fmla="*/ 405 h 405"/>
                  <a:gd name="T6" fmla="*/ 1063 w 1367"/>
                  <a:gd name="T7" fmla="*/ 354 h 405"/>
                  <a:gd name="T8" fmla="*/ 1063 w 1367"/>
                  <a:gd name="T9" fmla="*/ 354 h 405"/>
                  <a:gd name="T10" fmla="*/ 607 w 1367"/>
                  <a:gd name="T11" fmla="*/ 304 h 405"/>
                  <a:gd name="T12" fmla="*/ 152 w 1367"/>
                  <a:gd name="T13" fmla="*/ 151 h 405"/>
                  <a:gd name="T14" fmla="*/ 0 w 1367"/>
                  <a:gd name="T15" fmla="*/ 0 h 405"/>
                  <a:gd name="T16" fmla="*/ 0 w 1367"/>
                  <a:gd name="T17" fmla="*/ 0 h 405"/>
                  <a:gd name="T18" fmla="*/ 355 w 1367"/>
                  <a:gd name="T19" fmla="*/ 0 h 405"/>
                  <a:gd name="T20" fmla="*/ 962 w 1367"/>
                  <a:gd name="T21" fmla="*/ 101 h 405"/>
                  <a:gd name="T22" fmla="*/ 1367 w 1367"/>
                  <a:gd name="T23" fmla="*/ 30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7" h="405">
                    <a:moveTo>
                      <a:pt x="1367" y="304"/>
                    </a:moveTo>
                    <a:lnTo>
                      <a:pt x="1367" y="354"/>
                    </a:lnTo>
                    <a:lnTo>
                      <a:pt x="1265" y="405"/>
                    </a:lnTo>
                    <a:lnTo>
                      <a:pt x="1063" y="354"/>
                    </a:lnTo>
                    <a:lnTo>
                      <a:pt x="1063" y="354"/>
                    </a:lnTo>
                    <a:lnTo>
                      <a:pt x="607" y="304"/>
                    </a:lnTo>
                    <a:lnTo>
                      <a:pt x="152" y="1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55" y="0"/>
                    </a:lnTo>
                    <a:lnTo>
                      <a:pt x="962" y="101"/>
                    </a:lnTo>
                    <a:lnTo>
                      <a:pt x="1367" y="304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211"/>
              <p:cNvSpPr>
                <a:spLocks/>
              </p:cNvSpPr>
              <p:nvPr/>
            </p:nvSpPr>
            <p:spPr bwMode="auto">
              <a:xfrm>
                <a:off x="4253" y="1872"/>
                <a:ext cx="196" cy="683"/>
              </a:xfrm>
              <a:custGeom>
                <a:avLst/>
                <a:gdLst>
                  <a:gd name="T0" fmla="*/ 1214 w 1568"/>
                  <a:gd name="T1" fmla="*/ 1215 h 5466"/>
                  <a:gd name="T2" fmla="*/ 1012 w 1568"/>
                  <a:gd name="T3" fmla="*/ 2025 h 5466"/>
                  <a:gd name="T4" fmla="*/ 960 w 1568"/>
                  <a:gd name="T5" fmla="*/ 2682 h 5466"/>
                  <a:gd name="T6" fmla="*/ 809 w 1568"/>
                  <a:gd name="T7" fmla="*/ 3948 h 5466"/>
                  <a:gd name="T8" fmla="*/ 910 w 1568"/>
                  <a:gd name="T9" fmla="*/ 4049 h 5466"/>
                  <a:gd name="T10" fmla="*/ 1012 w 1568"/>
                  <a:gd name="T11" fmla="*/ 4151 h 5466"/>
                  <a:gd name="T12" fmla="*/ 1214 w 1568"/>
                  <a:gd name="T13" fmla="*/ 4302 h 5466"/>
                  <a:gd name="T14" fmla="*/ 1416 w 1568"/>
                  <a:gd name="T15" fmla="*/ 4504 h 5466"/>
                  <a:gd name="T16" fmla="*/ 1264 w 1568"/>
                  <a:gd name="T17" fmla="*/ 4504 h 5466"/>
                  <a:gd name="T18" fmla="*/ 1264 w 1568"/>
                  <a:gd name="T19" fmla="*/ 4555 h 5466"/>
                  <a:gd name="T20" fmla="*/ 1416 w 1568"/>
                  <a:gd name="T21" fmla="*/ 4657 h 5466"/>
                  <a:gd name="T22" fmla="*/ 1568 w 1568"/>
                  <a:gd name="T23" fmla="*/ 4859 h 5466"/>
                  <a:gd name="T24" fmla="*/ 1568 w 1568"/>
                  <a:gd name="T25" fmla="*/ 5061 h 5466"/>
                  <a:gd name="T26" fmla="*/ 1518 w 1568"/>
                  <a:gd name="T27" fmla="*/ 5213 h 5466"/>
                  <a:gd name="T28" fmla="*/ 1466 w 1568"/>
                  <a:gd name="T29" fmla="*/ 5263 h 5466"/>
                  <a:gd name="T30" fmla="*/ 1416 w 1568"/>
                  <a:gd name="T31" fmla="*/ 5162 h 5466"/>
                  <a:gd name="T32" fmla="*/ 1365 w 1568"/>
                  <a:gd name="T33" fmla="*/ 4959 h 5466"/>
                  <a:gd name="T34" fmla="*/ 1315 w 1568"/>
                  <a:gd name="T35" fmla="*/ 4859 h 5466"/>
                  <a:gd name="T36" fmla="*/ 1163 w 1568"/>
                  <a:gd name="T37" fmla="*/ 4707 h 5466"/>
                  <a:gd name="T38" fmla="*/ 1365 w 1568"/>
                  <a:gd name="T39" fmla="*/ 4959 h 5466"/>
                  <a:gd name="T40" fmla="*/ 1365 w 1568"/>
                  <a:gd name="T41" fmla="*/ 5112 h 5466"/>
                  <a:gd name="T42" fmla="*/ 1416 w 1568"/>
                  <a:gd name="T43" fmla="*/ 5314 h 5466"/>
                  <a:gd name="T44" fmla="*/ 1416 w 1568"/>
                  <a:gd name="T45" fmla="*/ 5415 h 5466"/>
                  <a:gd name="T46" fmla="*/ 1264 w 1568"/>
                  <a:gd name="T47" fmla="*/ 5263 h 5466"/>
                  <a:gd name="T48" fmla="*/ 1163 w 1568"/>
                  <a:gd name="T49" fmla="*/ 5061 h 5466"/>
                  <a:gd name="T50" fmla="*/ 1012 w 1568"/>
                  <a:gd name="T51" fmla="*/ 4959 h 5466"/>
                  <a:gd name="T52" fmla="*/ 859 w 1568"/>
                  <a:gd name="T53" fmla="*/ 4808 h 5466"/>
                  <a:gd name="T54" fmla="*/ 960 w 1568"/>
                  <a:gd name="T55" fmla="*/ 5010 h 5466"/>
                  <a:gd name="T56" fmla="*/ 960 w 1568"/>
                  <a:gd name="T57" fmla="*/ 5162 h 5466"/>
                  <a:gd name="T58" fmla="*/ 1012 w 1568"/>
                  <a:gd name="T59" fmla="*/ 5364 h 5466"/>
                  <a:gd name="T60" fmla="*/ 960 w 1568"/>
                  <a:gd name="T61" fmla="*/ 5466 h 5466"/>
                  <a:gd name="T62" fmla="*/ 809 w 1568"/>
                  <a:gd name="T63" fmla="*/ 5263 h 5466"/>
                  <a:gd name="T64" fmla="*/ 758 w 1568"/>
                  <a:gd name="T65" fmla="*/ 5112 h 5466"/>
                  <a:gd name="T66" fmla="*/ 657 w 1568"/>
                  <a:gd name="T67" fmla="*/ 4959 h 5466"/>
                  <a:gd name="T68" fmla="*/ 506 w 1568"/>
                  <a:gd name="T69" fmla="*/ 4808 h 5466"/>
                  <a:gd name="T70" fmla="*/ 455 w 1568"/>
                  <a:gd name="T71" fmla="*/ 4859 h 5466"/>
                  <a:gd name="T72" fmla="*/ 404 w 1568"/>
                  <a:gd name="T73" fmla="*/ 5010 h 5466"/>
                  <a:gd name="T74" fmla="*/ 404 w 1568"/>
                  <a:gd name="T75" fmla="*/ 5162 h 5466"/>
                  <a:gd name="T76" fmla="*/ 506 w 1568"/>
                  <a:gd name="T77" fmla="*/ 5314 h 5466"/>
                  <a:gd name="T78" fmla="*/ 404 w 1568"/>
                  <a:gd name="T79" fmla="*/ 5314 h 5466"/>
                  <a:gd name="T80" fmla="*/ 252 w 1568"/>
                  <a:gd name="T81" fmla="*/ 5162 h 5466"/>
                  <a:gd name="T82" fmla="*/ 202 w 1568"/>
                  <a:gd name="T83" fmla="*/ 5010 h 5466"/>
                  <a:gd name="T84" fmla="*/ 202 w 1568"/>
                  <a:gd name="T85" fmla="*/ 4808 h 5466"/>
                  <a:gd name="T86" fmla="*/ 50 w 1568"/>
                  <a:gd name="T87" fmla="*/ 4504 h 5466"/>
                  <a:gd name="T88" fmla="*/ 50 w 1568"/>
                  <a:gd name="T89" fmla="*/ 4302 h 5466"/>
                  <a:gd name="T90" fmla="*/ 50 w 1568"/>
                  <a:gd name="T91" fmla="*/ 4099 h 5466"/>
                  <a:gd name="T92" fmla="*/ 101 w 1568"/>
                  <a:gd name="T93" fmla="*/ 3897 h 5466"/>
                  <a:gd name="T94" fmla="*/ 0 w 1568"/>
                  <a:gd name="T95" fmla="*/ 2632 h 5466"/>
                  <a:gd name="T96" fmla="*/ 0 w 1568"/>
                  <a:gd name="T97" fmla="*/ 2075 h 5466"/>
                  <a:gd name="T98" fmla="*/ 101 w 1568"/>
                  <a:gd name="T99" fmla="*/ 1620 h 5466"/>
                  <a:gd name="T100" fmla="*/ 151 w 1568"/>
                  <a:gd name="T101" fmla="*/ 1215 h 5466"/>
                  <a:gd name="T102" fmla="*/ 303 w 1568"/>
                  <a:gd name="T103" fmla="*/ 203 h 5466"/>
                  <a:gd name="T104" fmla="*/ 1062 w 1568"/>
                  <a:gd name="T105" fmla="*/ 50 h 5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8" h="5466">
                    <a:moveTo>
                      <a:pt x="1365" y="405"/>
                    </a:moveTo>
                    <a:lnTo>
                      <a:pt x="1315" y="759"/>
                    </a:lnTo>
                    <a:lnTo>
                      <a:pt x="1214" y="1215"/>
                    </a:lnTo>
                    <a:lnTo>
                      <a:pt x="1012" y="1822"/>
                    </a:lnTo>
                    <a:lnTo>
                      <a:pt x="1012" y="1822"/>
                    </a:lnTo>
                    <a:lnTo>
                      <a:pt x="1012" y="2025"/>
                    </a:lnTo>
                    <a:lnTo>
                      <a:pt x="1012" y="2379"/>
                    </a:lnTo>
                    <a:lnTo>
                      <a:pt x="960" y="2682"/>
                    </a:lnTo>
                    <a:lnTo>
                      <a:pt x="960" y="2682"/>
                    </a:lnTo>
                    <a:lnTo>
                      <a:pt x="859" y="3087"/>
                    </a:lnTo>
                    <a:lnTo>
                      <a:pt x="809" y="3593"/>
                    </a:lnTo>
                    <a:lnTo>
                      <a:pt x="809" y="3948"/>
                    </a:lnTo>
                    <a:lnTo>
                      <a:pt x="809" y="3948"/>
                    </a:lnTo>
                    <a:lnTo>
                      <a:pt x="809" y="3998"/>
                    </a:lnTo>
                    <a:lnTo>
                      <a:pt x="910" y="4049"/>
                    </a:lnTo>
                    <a:lnTo>
                      <a:pt x="960" y="4099"/>
                    </a:lnTo>
                    <a:lnTo>
                      <a:pt x="960" y="4099"/>
                    </a:lnTo>
                    <a:lnTo>
                      <a:pt x="1012" y="4151"/>
                    </a:lnTo>
                    <a:lnTo>
                      <a:pt x="1062" y="4201"/>
                    </a:lnTo>
                    <a:lnTo>
                      <a:pt x="1214" y="4302"/>
                    </a:lnTo>
                    <a:lnTo>
                      <a:pt x="1214" y="4302"/>
                    </a:lnTo>
                    <a:lnTo>
                      <a:pt x="1365" y="4403"/>
                    </a:lnTo>
                    <a:lnTo>
                      <a:pt x="1466" y="4454"/>
                    </a:lnTo>
                    <a:lnTo>
                      <a:pt x="1416" y="4504"/>
                    </a:lnTo>
                    <a:lnTo>
                      <a:pt x="1416" y="4504"/>
                    </a:lnTo>
                    <a:lnTo>
                      <a:pt x="1365" y="4555"/>
                    </a:lnTo>
                    <a:lnTo>
                      <a:pt x="1264" y="4504"/>
                    </a:lnTo>
                    <a:lnTo>
                      <a:pt x="1264" y="4504"/>
                    </a:lnTo>
                    <a:lnTo>
                      <a:pt x="1264" y="4504"/>
                    </a:lnTo>
                    <a:lnTo>
                      <a:pt x="1264" y="4555"/>
                    </a:lnTo>
                    <a:lnTo>
                      <a:pt x="1365" y="4606"/>
                    </a:lnTo>
                    <a:lnTo>
                      <a:pt x="1416" y="4657"/>
                    </a:lnTo>
                    <a:lnTo>
                      <a:pt x="1416" y="4657"/>
                    </a:lnTo>
                    <a:lnTo>
                      <a:pt x="1466" y="4758"/>
                    </a:lnTo>
                    <a:lnTo>
                      <a:pt x="1518" y="4808"/>
                    </a:lnTo>
                    <a:lnTo>
                      <a:pt x="1568" y="4859"/>
                    </a:lnTo>
                    <a:lnTo>
                      <a:pt x="1568" y="4859"/>
                    </a:lnTo>
                    <a:lnTo>
                      <a:pt x="1568" y="4959"/>
                    </a:lnTo>
                    <a:lnTo>
                      <a:pt x="1568" y="5061"/>
                    </a:lnTo>
                    <a:lnTo>
                      <a:pt x="1568" y="5112"/>
                    </a:lnTo>
                    <a:lnTo>
                      <a:pt x="1568" y="5112"/>
                    </a:lnTo>
                    <a:lnTo>
                      <a:pt x="1518" y="5213"/>
                    </a:lnTo>
                    <a:lnTo>
                      <a:pt x="1518" y="5263"/>
                    </a:lnTo>
                    <a:lnTo>
                      <a:pt x="1466" y="5263"/>
                    </a:lnTo>
                    <a:lnTo>
                      <a:pt x="1466" y="5263"/>
                    </a:lnTo>
                    <a:lnTo>
                      <a:pt x="1416" y="5263"/>
                    </a:lnTo>
                    <a:lnTo>
                      <a:pt x="1416" y="5263"/>
                    </a:lnTo>
                    <a:lnTo>
                      <a:pt x="1416" y="5162"/>
                    </a:lnTo>
                    <a:lnTo>
                      <a:pt x="1416" y="5162"/>
                    </a:lnTo>
                    <a:lnTo>
                      <a:pt x="1416" y="5061"/>
                    </a:lnTo>
                    <a:lnTo>
                      <a:pt x="1365" y="4959"/>
                    </a:lnTo>
                    <a:lnTo>
                      <a:pt x="1365" y="4909"/>
                    </a:lnTo>
                    <a:lnTo>
                      <a:pt x="1365" y="4909"/>
                    </a:lnTo>
                    <a:lnTo>
                      <a:pt x="1315" y="4859"/>
                    </a:lnTo>
                    <a:lnTo>
                      <a:pt x="1214" y="4758"/>
                    </a:lnTo>
                    <a:lnTo>
                      <a:pt x="1163" y="4707"/>
                    </a:lnTo>
                    <a:lnTo>
                      <a:pt x="1163" y="4707"/>
                    </a:lnTo>
                    <a:lnTo>
                      <a:pt x="1214" y="4758"/>
                    </a:lnTo>
                    <a:lnTo>
                      <a:pt x="1264" y="4859"/>
                    </a:lnTo>
                    <a:lnTo>
                      <a:pt x="1365" y="4959"/>
                    </a:lnTo>
                    <a:lnTo>
                      <a:pt x="1365" y="4959"/>
                    </a:lnTo>
                    <a:lnTo>
                      <a:pt x="1365" y="5010"/>
                    </a:lnTo>
                    <a:lnTo>
                      <a:pt x="1365" y="5112"/>
                    </a:lnTo>
                    <a:lnTo>
                      <a:pt x="1416" y="5213"/>
                    </a:lnTo>
                    <a:lnTo>
                      <a:pt x="1416" y="5213"/>
                    </a:lnTo>
                    <a:lnTo>
                      <a:pt x="1416" y="5314"/>
                    </a:lnTo>
                    <a:lnTo>
                      <a:pt x="1416" y="5364"/>
                    </a:lnTo>
                    <a:lnTo>
                      <a:pt x="1416" y="5415"/>
                    </a:lnTo>
                    <a:lnTo>
                      <a:pt x="1416" y="5415"/>
                    </a:lnTo>
                    <a:lnTo>
                      <a:pt x="1365" y="5415"/>
                    </a:lnTo>
                    <a:lnTo>
                      <a:pt x="1315" y="5364"/>
                    </a:lnTo>
                    <a:lnTo>
                      <a:pt x="1264" y="5263"/>
                    </a:lnTo>
                    <a:lnTo>
                      <a:pt x="1264" y="5263"/>
                    </a:lnTo>
                    <a:lnTo>
                      <a:pt x="1214" y="5162"/>
                    </a:lnTo>
                    <a:lnTo>
                      <a:pt x="1163" y="5061"/>
                    </a:lnTo>
                    <a:lnTo>
                      <a:pt x="1113" y="5010"/>
                    </a:lnTo>
                    <a:lnTo>
                      <a:pt x="1113" y="5010"/>
                    </a:lnTo>
                    <a:lnTo>
                      <a:pt x="1012" y="4959"/>
                    </a:lnTo>
                    <a:lnTo>
                      <a:pt x="910" y="4859"/>
                    </a:lnTo>
                    <a:lnTo>
                      <a:pt x="859" y="4808"/>
                    </a:lnTo>
                    <a:lnTo>
                      <a:pt x="859" y="4808"/>
                    </a:lnTo>
                    <a:lnTo>
                      <a:pt x="859" y="4859"/>
                    </a:lnTo>
                    <a:lnTo>
                      <a:pt x="910" y="4959"/>
                    </a:lnTo>
                    <a:lnTo>
                      <a:pt x="960" y="5010"/>
                    </a:lnTo>
                    <a:lnTo>
                      <a:pt x="960" y="5010"/>
                    </a:lnTo>
                    <a:lnTo>
                      <a:pt x="960" y="5112"/>
                    </a:lnTo>
                    <a:lnTo>
                      <a:pt x="960" y="5162"/>
                    </a:lnTo>
                    <a:lnTo>
                      <a:pt x="1012" y="5263"/>
                    </a:lnTo>
                    <a:lnTo>
                      <a:pt x="1012" y="5263"/>
                    </a:lnTo>
                    <a:lnTo>
                      <a:pt x="1012" y="5364"/>
                    </a:lnTo>
                    <a:lnTo>
                      <a:pt x="1012" y="5415"/>
                    </a:lnTo>
                    <a:lnTo>
                      <a:pt x="960" y="5466"/>
                    </a:lnTo>
                    <a:lnTo>
                      <a:pt x="960" y="5466"/>
                    </a:lnTo>
                    <a:lnTo>
                      <a:pt x="859" y="5415"/>
                    </a:lnTo>
                    <a:lnTo>
                      <a:pt x="809" y="5364"/>
                    </a:lnTo>
                    <a:lnTo>
                      <a:pt x="809" y="5263"/>
                    </a:lnTo>
                    <a:lnTo>
                      <a:pt x="809" y="5263"/>
                    </a:lnTo>
                    <a:lnTo>
                      <a:pt x="758" y="5213"/>
                    </a:lnTo>
                    <a:lnTo>
                      <a:pt x="758" y="5112"/>
                    </a:lnTo>
                    <a:lnTo>
                      <a:pt x="758" y="5010"/>
                    </a:lnTo>
                    <a:lnTo>
                      <a:pt x="758" y="5010"/>
                    </a:lnTo>
                    <a:lnTo>
                      <a:pt x="657" y="4959"/>
                    </a:lnTo>
                    <a:lnTo>
                      <a:pt x="556" y="4859"/>
                    </a:lnTo>
                    <a:lnTo>
                      <a:pt x="506" y="4808"/>
                    </a:lnTo>
                    <a:lnTo>
                      <a:pt x="506" y="4808"/>
                    </a:lnTo>
                    <a:lnTo>
                      <a:pt x="455" y="4808"/>
                    </a:lnTo>
                    <a:lnTo>
                      <a:pt x="455" y="4808"/>
                    </a:lnTo>
                    <a:lnTo>
                      <a:pt x="455" y="4859"/>
                    </a:lnTo>
                    <a:lnTo>
                      <a:pt x="455" y="4859"/>
                    </a:lnTo>
                    <a:lnTo>
                      <a:pt x="455" y="4909"/>
                    </a:lnTo>
                    <a:lnTo>
                      <a:pt x="404" y="5010"/>
                    </a:lnTo>
                    <a:lnTo>
                      <a:pt x="404" y="5061"/>
                    </a:lnTo>
                    <a:lnTo>
                      <a:pt x="404" y="5061"/>
                    </a:lnTo>
                    <a:lnTo>
                      <a:pt x="404" y="5162"/>
                    </a:lnTo>
                    <a:lnTo>
                      <a:pt x="455" y="5263"/>
                    </a:lnTo>
                    <a:lnTo>
                      <a:pt x="506" y="5314"/>
                    </a:lnTo>
                    <a:lnTo>
                      <a:pt x="506" y="5314"/>
                    </a:lnTo>
                    <a:lnTo>
                      <a:pt x="455" y="5364"/>
                    </a:lnTo>
                    <a:lnTo>
                      <a:pt x="455" y="5364"/>
                    </a:lnTo>
                    <a:lnTo>
                      <a:pt x="404" y="5314"/>
                    </a:lnTo>
                    <a:lnTo>
                      <a:pt x="404" y="5314"/>
                    </a:lnTo>
                    <a:lnTo>
                      <a:pt x="303" y="5263"/>
                    </a:lnTo>
                    <a:lnTo>
                      <a:pt x="252" y="5162"/>
                    </a:lnTo>
                    <a:lnTo>
                      <a:pt x="252" y="5061"/>
                    </a:lnTo>
                    <a:lnTo>
                      <a:pt x="252" y="5061"/>
                    </a:lnTo>
                    <a:lnTo>
                      <a:pt x="202" y="5010"/>
                    </a:lnTo>
                    <a:lnTo>
                      <a:pt x="202" y="4909"/>
                    </a:lnTo>
                    <a:lnTo>
                      <a:pt x="202" y="4808"/>
                    </a:lnTo>
                    <a:lnTo>
                      <a:pt x="202" y="4808"/>
                    </a:lnTo>
                    <a:lnTo>
                      <a:pt x="151" y="4758"/>
                    </a:lnTo>
                    <a:lnTo>
                      <a:pt x="101" y="4657"/>
                    </a:lnTo>
                    <a:lnTo>
                      <a:pt x="50" y="4504"/>
                    </a:lnTo>
                    <a:lnTo>
                      <a:pt x="50" y="4504"/>
                    </a:lnTo>
                    <a:lnTo>
                      <a:pt x="50" y="4403"/>
                    </a:lnTo>
                    <a:lnTo>
                      <a:pt x="50" y="4302"/>
                    </a:lnTo>
                    <a:lnTo>
                      <a:pt x="50" y="4201"/>
                    </a:lnTo>
                    <a:lnTo>
                      <a:pt x="50" y="4201"/>
                    </a:lnTo>
                    <a:lnTo>
                      <a:pt x="50" y="4099"/>
                    </a:lnTo>
                    <a:lnTo>
                      <a:pt x="101" y="3998"/>
                    </a:lnTo>
                    <a:lnTo>
                      <a:pt x="101" y="3897"/>
                    </a:lnTo>
                    <a:lnTo>
                      <a:pt x="101" y="3897"/>
                    </a:lnTo>
                    <a:lnTo>
                      <a:pt x="50" y="3593"/>
                    </a:lnTo>
                    <a:lnTo>
                      <a:pt x="0" y="3037"/>
                    </a:lnTo>
                    <a:lnTo>
                      <a:pt x="0" y="2632"/>
                    </a:lnTo>
                    <a:lnTo>
                      <a:pt x="0" y="2632"/>
                    </a:lnTo>
                    <a:lnTo>
                      <a:pt x="0" y="2430"/>
                    </a:lnTo>
                    <a:lnTo>
                      <a:pt x="0" y="2075"/>
                    </a:lnTo>
                    <a:lnTo>
                      <a:pt x="101" y="1721"/>
                    </a:lnTo>
                    <a:lnTo>
                      <a:pt x="101" y="1721"/>
                    </a:lnTo>
                    <a:lnTo>
                      <a:pt x="101" y="1620"/>
                    </a:lnTo>
                    <a:lnTo>
                      <a:pt x="151" y="1467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151" y="911"/>
                    </a:lnTo>
                    <a:lnTo>
                      <a:pt x="202" y="608"/>
                    </a:lnTo>
                    <a:lnTo>
                      <a:pt x="303" y="203"/>
                    </a:lnTo>
                    <a:lnTo>
                      <a:pt x="303" y="203"/>
                    </a:lnTo>
                    <a:lnTo>
                      <a:pt x="607" y="0"/>
                    </a:lnTo>
                    <a:lnTo>
                      <a:pt x="1062" y="50"/>
                    </a:lnTo>
                    <a:lnTo>
                      <a:pt x="1365" y="405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212"/>
              <p:cNvSpPr>
                <a:spLocks/>
              </p:cNvSpPr>
              <p:nvPr/>
            </p:nvSpPr>
            <p:spPr bwMode="auto">
              <a:xfrm>
                <a:off x="4468" y="1866"/>
                <a:ext cx="32" cy="25"/>
              </a:xfrm>
              <a:custGeom>
                <a:avLst/>
                <a:gdLst>
                  <a:gd name="T0" fmla="*/ 252 w 252"/>
                  <a:gd name="T1" fmla="*/ 101 h 202"/>
                  <a:gd name="T2" fmla="*/ 151 w 252"/>
                  <a:gd name="T3" fmla="*/ 51 h 202"/>
                  <a:gd name="T4" fmla="*/ 101 w 252"/>
                  <a:gd name="T5" fmla="*/ 51 h 202"/>
                  <a:gd name="T6" fmla="*/ 0 w 252"/>
                  <a:gd name="T7" fmla="*/ 0 h 202"/>
                  <a:gd name="T8" fmla="*/ 0 w 252"/>
                  <a:gd name="T9" fmla="*/ 0 h 202"/>
                  <a:gd name="T10" fmla="*/ 0 w 252"/>
                  <a:gd name="T11" fmla="*/ 51 h 202"/>
                  <a:gd name="T12" fmla="*/ 50 w 252"/>
                  <a:gd name="T13" fmla="*/ 101 h 202"/>
                  <a:gd name="T14" fmla="*/ 151 w 252"/>
                  <a:gd name="T15" fmla="*/ 152 h 202"/>
                  <a:gd name="T16" fmla="*/ 151 w 252"/>
                  <a:gd name="T17" fmla="*/ 152 h 202"/>
                  <a:gd name="T18" fmla="*/ 202 w 252"/>
                  <a:gd name="T19" fmla="*/ 202 h 202"/>
                  <a:gd name="T20" fmla="*/ 252 w 252"/>
                  <a:gd name="T21" fmla="*/ 152 h 202"/>
                  <a:gd name="T22" fmla="*/ 252 w 252"/>
                  <a:gd name="T23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2" h="202">
                    <a:moveTo>
                      <a:pt x="252" y="101"/>
                    </a:moveTo>
                    <a:lnTo>
                      <a:pt x="151" y="51"/>
                    </a:lnTo>
                    <a:lnTo>
                      <a:pt x="101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50" y="101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202" y="202"/>
                    </a:lnTo>
                    <a:lnTo>
                      <a:pt x="252" y="152"/>
                    </a:lnTo>
                    <a:lnTo>
                      <a:pt x="252" y="101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213"/>
              <p:cNvSpPr>
                <a:spLocks/>
              </p:cNvSpPr>
              <p:nvPr/>
            </p:nvSpPr>
            <p:spPr bwMode="auto">
              <a:xfrm>
                <a:off x="4462" y="1872"/>
                <a:ext cx="32" cy="25"/>
              </a:xfrm>
              <a:custGeom>
                <a:avLst/>
                <a:gdLst>
                  <a:gd name="T0" fmla="*/ 253 w 253"/>
                  <a:gd name="T1" fmla="*/ 101 h 203"/>
                  <a:gd name="T2" fmla="*/ 202 w 253"/>
                  <a:gd name="T3" fmla="*/ 101 h 203"/>
                  <a:gd name="T4" fmla="*/ 101 w 253"/>
                  <a:gd name="T5" fmla="*/ 50 h 203"/>
                  <a:gd name="T6" fmla="*/ 51 w 253"/>
                  <a:gd name="T7" fmla="*/ 0 h 203"/>
                  <a:gd name="T8" fmla="*/ 51 w 253"/>
                  <a:gd name="T9" fmla="*/ 0 h 203"/>
                  <a:gd name="T10" fmla="*/ 0 w 253"/>
                  <a:gd name="T11" fmla="*/ 50 h 203"/>
                  <a:gd name="T12" fmla="*/ 0 w 253"/>
                  <a:gd name="T13" fmla="*/ 101 h 203"/>
                  <a:gd name="T14" fmla="*/ 152 w 253"/>
                  <a:gd name="T15" fmla="*/ 151 h 203"/>
                  <a:gd name="T16" fmla="*/ 152 w 253"/>
                  <a:gd name="T17" fmla="*/ 151 h 203"/>
                  <a:gd name="T18" fmla="*/ 202 w 253"/>
                  <a:gd name="T19" fmla="*/ 203 h 203"/>
                  <a:gd name="T20" fmla="*/ 253 w 253"/>
                  <a:gd name="T21" fmla="*/ 151 h 203"/>
                  <a:gd name="T22" fmla="*/ 253 w 253"/>
                  <a:gd name="T23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3" h="203">
                    <a:moveTo>
                      <a:pt x="253" y="101"/>
                    </a:moveTo>
                    <a:lnTo>
                      <a:pt x="202" y="101"/>
                    </a:lnTo>
                    <a:lnTo>
                      <a:pt x="101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0"/>
                    </a:lnTo>
                    <a:lnTo>
                      <a:pt x="0" y="10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202" y="203"/>
                    </a:lnTo>
                    <a:lnTo>
                      <a:pt x="253" y="151"/>
                    </a:lnTo>
                    <a:lnTo>
                      <a:pt x="253" y="101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214"/>
              <p:cNvSpPr>
                <a:spLocks/>
              </p:cNvSpPr>
              <p:nvPr/>
            </p:nvSpPr>
            <p:spPr bwMode="auto">
              <a:xfrm>
                <a:off x="4449" y="1878"/>
                <a:ext cx="38" cy="26"/>
              </a:xfrm>
              <a:custGeom>
                <a:avLst/>
                <a:gdLst>
                  <a:gd name="T0" fmla="*/ 303 w 303"/>
                  <a:gd name="T1" fmla="*/ 101 h 203"/>
                  <a:gd name="T2" fmla="*/ 202 w 303"/>
                  <a:gd name="T3" fmla="*/ 51 h 203"/>
                  <a:gd name="T4" fmla="*/ 101 w 303"/>
                  <a:gd name="T5" fmla="*/ 51 h 203"/>
                  <a:gd name="T6" fmla="*/ 51 w 303"/>
                  <a:gd name="T7" fmla="*/ 0 h 203"/>
                  <a:gd name="T8" fmla="*/ 51 w 303"/>
                  <a:gd name="T9" fmla="*/ 0 h 203"/>
                  <a:gd name="T10" fmla="*/ 0 w 303"/>
                  <a:gd name="T11" fmla="*/ 51 h 203"/>
                  <a:gd name="T12" fmla="*/ 51 w 303"/>
                  <a:gd name="T13" fmla="*/ 101 h 203"/>
                  <a:gd name="T14" fmla="*/ 152 w 303"/>
                  <a:gd name="T15" fmla="*/ 153 h 203"/>
                  <a:gd name="T16" fmla="*/ 152 w 303"/>
                  <a:gd name="T17" fmla="*/ 153 h 203"/>
                  <a:gd name="T18" fmla="*/ 202 w 303"/>
                  <a:gd name="T19" fmla="*/ 203 h 203"/>
                  <a:gd name="T20" fmla="*/ 253 w 303"/>
                  <a:gd name="T21" fmla="*/ 153 h 203"/>
                  <a:gd name="T22" fmla="*/ 303 w 303"/>
                  <a:gd name="T23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3" h="203">
                    <a:moveTo>
                      <a:pt x="303" y="101"/>
                    </a:moveTo>
                    <a:lnTo>
                      <a:pt x="202" y="51"/>
                    </a:lnTo>
                    <a:lnTo>
                      <a:pt x="101" y="5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1"/>
                    </a:lnTo>
                    <a:lnTo>
                      <a:pt x="51" y="101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202" y="203"/>
                    </a:lnTo>
                    <a:lnTo>
                      <a:pt x="253" y="153"/>
                    </a:lnTo>
                    <a:lnTo>
                      <a:pt x="303" y="101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215"/>
              <p:cNvSpPr>
                <a:spLocks/>
              </p:cNvSpPr>
              <p:nvPr/>
            </p:nvSpPr>
            <p:spPr bwMode="auto">
              <a:xfrm>
                <a:off x="4266" y="1676"/>
                <a:ext cx="209" cy="291"/>
              </a:xfrm>
              <a:custGeom>
                <a:avLst/>
                <a:gdLst>
                  <a:gd name="T0" fmla="*/ 657 w 1669"/>
                  <a:gd name="T1" fmla="*/ 0 h 2327"/>
                  <a:gd name="T2" fmla="*/ 859 w 1669"/>
                  <a:gd name="T3" fmla="*/ 101 h 2327"/>
                  <a:gd name="T4" fmla="*/ 1264 w 1669"/>
                  <a:gd name="T5" fmla="*/ 506 h 2327"/>
                  <a:gd name="T6" fmla="*/ 1669 w 1669"/>
                  <a:gd name="T7" fmla="*/ 1315 h 2327"/>
                  <a:gd name="T8" fmla="*/ 1669 w 1669"/>
                  <a:gd name="T9" fmla="*/ 1315 h 2327"/>
                  <a:gd name="T10" fmla="*/ 1669 w 1669"/>
                  <a:gd name="T11" fmla="*/ 1517 h 2327"/>
                  <a:gd name="T12" fmla="*/ 1669 w 1669"/>
                  <a:gd name="T13" fmla="*/ 1618 h 2327"/>
                  <a:gd name="T14" fmla="*/ 1619 w 1669"/>
                  <a:gd name="T15" fmla="*/ 1618 h 2327"/>
                  <a:gd name="T16" fmla="*/ 1619 w 1669"/>
                  <a:gd name="T17" fmla="*/ 1618 h 2327"/>
                  <a:gd name="T18" fmla="*/ 1568 w 1669"/>
                  <a:gd name="T19" fmla="*/ 1618 h 2327"/>
                  <a:gd name="T20" fmla="*/ 1568 w 1669"/>
                  <a:gd name="T21" fmla="*/ 1669 h 2327"/>
                  <a:gd name="T22" fmla="*/ 1568 w 1669"/>
                  <a:gd name="T23" fmla="*/ 1719 h 2327"/>
                  <a:gd name="T24" fmla="*/ 1568 w 1669"/>
                  <a:gd name="T25" fmla="*/ 1719 h 2327"/>
                  <a:gd name="T26" fmla="*/ 1568 w 1669"/>
                  <a:gd name="T27" fmla="*/ 1821 h 2327"/>
                  <a:gd name="T28" fmla="*/ 1568 w 1669"/>
                  <a:gd name="T29" fmla="*/ 1872 h 2327"/>
                  <a:gd name="T30" fmla="*/ 1518 w 1669"/>
                  <a:gd name="T31" fmla="*/ 1922 h 2327"/>
                  <a:gd name="T32" fmla="*/ 1518 w 1669"/>
                  <a:gd name="T33" fmla="*/ 1922 h 2327"/>
                  <a:gd name="T34" fmla="*/ 1467 w 1669"/>
                  <a:gd name="T35" fmla="*/ 1973 h 2327"/>
                  <a:gd name="T36" fmla="*/ 1467 w 1669"/>
                  <a:gd name="T37" fmla="*/ 2124 h 2327"/>
                  <a:gd name="T38" fmla="*/ 1417 w 1669"/>
                  <a:gd name="T39" fmla="*/ 2277 h 2327"/>
                  <a:gd name="T40" fmla="*/ 1417 w 1669"/>
                  <a:gd name="T41" fmla="*/ 2277 h 2327"/>
                  <a:gd name="T42" fmla="*/ 1417 w 1669"/>
                  <a:gd name="T43" fmla="*/ 2327 h 2327"/>
                  <a:gd name="T44" fmla="*/ 1315 w 1669"/>
                  <a:gd name="T45" fmla="*/ 2327 h 2327"/>
                  <a:gd name="T46" fmla="*/ 1214 w 1669"/>
                  <a:gd name="T47" fmla="*/ 2226 h 2327"/>
                  <a:gd name="T48" fmla="*/ 1214 w 1669"/>
                  <a:gd name="T49" fmla="*/ 2226 h 2327"/>
                  <a:gd name="T50" fmla="*/ 911 w 1669"/>
                  <a:gd name="T51" fmla="*/ 2124 h 2327"/>
                  <a:gd name="T52" fmla="*/ 506 w 1669"/>
                  <a:gd name="T53" fmla="*/ 2023 h 2327"/>
                  <a:gd name="T54" fmla="*/ 101 w 1669"/>
                  <a:gd name="T55" fmla="*/ 1973 h 2327"/>
                  <a:gd name="T56" fmla="*/ 101 w 1669"/>
                  <a:gd name="T57" fmla="*/ 1973 h 2327"/>
                  <a:gd name="T58" fmla="*/ 50 w 1669"/>
                  <a:gd name="T59" fmla="*/ 2023 h 2327"/>
                  <a:gd name="T60" fmla="*/ 0 w 1669"/>
                  <a:gd name="T61" fmla="*/ 1973 h 2327"/>
                  <a:gd name="T62" fmla="*/ 50 w 1669"/>
                  <a:gd name="T63" fmla="*/ 1872 h 2327"/>
                  <a:gd name="T64" fmla="*/ 50 w 1669"/>
                  <a:gd name="T65" fmla="*/ 1872 h 2327"/>
                  <a:gd name="T66" fmla="*/ 151 w 1669"/>
                  <a:gd name="T67" fmla="*/ 1517 h 2327"/>
                  <a:gd name="T68" fmla="*/ 202 w 1669"/>
                  <a:gd name="T69" fmla="*/ 1011 h 2327"/>
                  <a:gd name="T70" fmla="*/ 252 w 1669"/>
                  <a:gd name="T71" fmla="*/ 758 h 2327"/>
                  <a:gd name="T72" fmla="*/ 252 w 1669"/>
                  <a:gd name="T73" fmla="*/ 758 h 2327"/>
                  <a:gd name="T74" fmla="*/ 303 w 1669"/>
                  <a:gd name="T75" fmla="*/ 556 h 2327"/>
                  <a:gd name="T76" fmla="*/ 455 w 1669"/>
                  <a:gd name="T77" fmla="*/ 202 h 2327"/>
                  <a:gd name="T78" fmla="*/ 657 w 1669"/>
                  <a:gd name="T79" fmla="*/ 0 h 2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69" h="2327">
                    <a:moveTo>
                      <a:pt x="657" y="0"/>
                    </a:moveTo>
                    <a:lnTo>
                      <a:pt x="859" y="101"/>
                    </a:lnTo>
                    <a:lnTo>
                      <a:pt x="1264" y="506"/>
                    </a:lnTo>
                    <a:lnTo>
                      <a:pt x="1669" y="1315"/>
                    </a:lnTo>
                    <a:lnTo>
                      <a:pt x="1669" y="1315"/>
                    </a:lnTo>
                    <a:lnTo>
                      <a:pt x="1669" y="1517"/>
                    </a:lnTo>
                    <a:lnTo>
                      <a:pt x="1669" y="1618"/>
                    </a:lnTo>
                    <a:lnTo>
                      <a:pt x="1619" y="1618"/>
                    </a:lnTo>
                    <a:lnTo>
                      <a:pt x="1619" y="1618"/>
                    </a:lnTo>
                    <a:lnTo>
                      <a:pt x="1568" y="1618"/>
                    </a:lnTo>
                    <a:lnTo>
                      <a:pt x="1568" y="1669"/>
                    </a:lnTo>
                    <a:lnTo>
                      <a:pt x="1568" y="1719"/>
                    </a:lnTo>
                    <a:lnTo>
                      <a:pt x="1568" y="1719"/>
                    </a:lnTo>
                    <a:lnTo>
                      <a:pt x="1568" y="1821"/>
                    </a:lnTo>
                    <a:lnTo>
                      <a:pt x="1568" y="1872"/>
                    </a:lnTo>
                    <a:lnTo>
                      <a:pt x="1518" y="1922"/>
                    </a:lnTo>
                    <a:lnTo>
                      <a:pt x="1518" y="1922"/>
                    </a:lnTo>
                    <a:lnTo>
                      <a:pt x="1467" y="1973"/>
                    </a:lnTo>
                    <a:lnTo>
                      <a:pt x="1467" y="2124"/>
                    </a:lnTo>
                    <a:lnTo>
                      <a:pt x="1417" y="2277"/>
                    </a:lnTo>
                    <a:lnTo>
                      <a:pt x="1417" y="2277"/>
                    </a:lnTo>
                    <a:lnTo>
                      <a:pt x="1417" y="2327"/>
                    </a:lnTo>
                    <a:lnTo>
                      <a:pt x="1315" y="2327"/>
                    </a:lnTo>
                    <a:lnTo>
                      <a:pt x="1214" y="2226"/>
                    </a:lnTo>
                    <a:lnTo>
                      <a:pt x="1214" y="2226"/>
                    </a:lnTo>
                    <a:lnTo>
                      <a:pt x="911" y="2124"/>
                    </a:lnTo>
                    <a:lnTo>
                      <a:pt x="506" y="2023"/>
                    </a:lnTo>
                    <a:lnTo>
                      <a:pt x="101" y="1973"/>
                    </a:lnTo>
                    <a:lnTo>
                      <a:pt x="101" y="1973"/>
                    </a:lnTo>
                    <a:lnTo>
                      <a:pt x="50" y="2023"/>
                    </a:lnTo>
                    <a:lnTo>
                      <a:pt x="0" y="1973"/>
                    </a:lnTo>
                    <a:lnTo>
                      <a:pt x="50" y="1872"/>
                    </a:lnTo>
                    <a:lnTo>
                      <a:pt x="50" y="1872"/>
                    </a:lnTo>
                    <a:lnTo>
                      <a:pt x="151" y="1517"/>
                    </a:lnTo>
                    <a:lnTo>
                      <a:pt x="202" y="1011"/>
                    </a:lnTo>
                    <a:lnTo>
                      <a:pt x="252" y="758"/>
                    </a:lnTo>
                    <a:lnTo>
                      <a:pt x="252" y="758"/>
                    </a:lnTo>
                    <a:lnTo>
                      <a:pt x="303" y="556"/>
                    </a:lnTo>
                    <a:lnTo>
                      <a:pt x="455" y="202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216"/>
              <p:cNvSpPr>
                <a:spLocks/>
              </p:cNvSpPr>
              <p:nvPr/>
            </p:nvSpPr>
            <p:spPr bwMode="auto">
              <a:xfrm>
                <a:off x="4412" y="1802"/>
                <a:ext cx="50" cy="83"/>
              </a:xfrm>
              <a:custGeom>
                <a:avLst/>
                <a:gdLst>
                  <a:gd name="T0" fmla="*/ 405 w 405"/>
                  <a:gd name="T1" fmla="*/ 607 h 658"/>
                  <a:gd name="T2" fmla="*/ 304 w 405"/>
                  <a:gd name="T3" fmla="*/ 456 h 658"/>
                  <a:gd name="T4" fmla="*/ 202 w 405"/>
                  <a:gd name="T5" fmla="*/ 253 h 658"/>
                  <a:gd name="T6" fmla="*/ 51 w 405"/>
                  <a:gd name="T7" fmla="*/ 101 h 658"/>
                  <a:gd name="T8" fmla="*/ 51 w 405"/>
                  <a:gd name="T9" fmla="*/ 101 h 658"/>
                  <a:gd name="T10" fmla="*/ 0 w 405"/>
                  <a:gd name="T11" fmla="*/ 51 h 658"/>
                  <a:gd name="T12" fmla="*/ 51 w 405"/>
                  <a:gd name="T13" fmla="*/ 0 h 658"/>
                  <a:gd name="T14" fmla="*/ 101 w 405"/>
                  <a:gd name="T15" fmla="*/ 51 h 658"/>
                  <a:gd name="T16" fmla="*/ 101 w 405"/>
                  <a:gd name="T17" fmla="*/ 51 h 658"/>
                  <a:gd name="T18" fmla="*/ 152 w 405"/>
                  <a:gd name="T19" fmla="*/ 101 h 658"/>
                  <a:gd name="T20" fmla="*/ 254 w 405"/>
                  <a:gd name="T21" fmla="*/ 202 h 658"/>
                  <a:gd name="T22" fmla="*/ 304 w 405"/>
                  <a:gd name="T23" fmla="*/ 304 h 658"/>
                  <a:gd name="T24" fmla="*/ 304 w 405"/>
                  <a:gd name="T25" fmla="*/ 304 h 658"/>
                  <a:gd name="T26" fmla="*/ 355 w 405"/>
                  <a:gd name="T27" fmla="*/ 405 h 658"/>
                  <a:gd name="T28" fmla="*/ 355 w 405"/>
                  <a:gd name="T29" fmla="*/ 456 h 658"/>
                  <a:gd name="T30" fmla="*/ 405 w 405"/>
                  <a:gd name="T31" fmla="*/ 506 h 658"/>
                  <a:gd name="T32" fmla="*/ 405 w 405"/>
                  <a:gd name="T33" fmla="*/ 506 h 658"/>
                  <a:gd name="T34" fmla="*/ 405 w 405"/>
                  <a:gd name="T35" fmla="*/ 607 h 658"/>
                  <a:gd name="T36" fmla="*/ 405 w 405"/>
                  <a:gd name="T37" fmla="*/ 658 h 658"/>
                  <a:gd name="T38" fmla="*/ 405 w 405"/>
                  <a:gd name="T39" fmla="*/ 60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658">
                    <a:moveTo>
                      <a:pt x="405" y="607"/>
                    </a:moveTo>
                    <a:lnTo>
                      <a:pt x="304" y="456"/>
                    </a:lnTo>
                    <a:lnTo>
                      <a:pt x="202" y="253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2" y="101"/>
                    </a:lnTo>
                    <a:lnTo>
                      <a:pt x="254" y="202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55" y="405"/>
                    </a:lnTo>
                    <a:lnTo>
                      <a:pt x="355" y="456"/>
                    </a:lnTo>
                    <a:lnTo>
                      <a:pt x="405" y="506"/>
                    </a:lnTo>
                    <a:lnTo>
                      <a:pt x="405" y="506"/>
                    </a:lnTo>
                    <a:lnTo>
                      <a:pt x="405" y="607"/>
                    </a:lnTo>
                    <a:lnTo>
                      <a:pt x="405" y="658"/>
                    </a:lnTo>
                    <a:lnTo>
                      <a:pt x="405" y="607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217"/>
              <p:cNvSpPr>
                <a:spLocks/>
              </p:cNvSpPr>
              <p:nvPr/>
            </p:nvSpPr>
            <p:spPr bwMode="auto">
              <a:xfrm>
                <a:off x="4342" y="1670"/>
                <a:ext cx="133" cy="183"/>
              </a:xfrm>
              <a:custGeom>
                <a:avLst/>
                <a:gdLst>
                  <a:gd name="T0" fmla="*/ 101 w 1062"/>
                  <a:gd name="T1" fmla="*/ 0 h 1468"/>
                  <a:gd name="T2" fmla="*/ 252 w 1062"/>
                  <a:gd name="T3" fmla="*/ 102 h 1468"/>
                  <a:gd name="T4" fmla="*/ 506 w 1062"/>
                  <a:gd name="T5" fmla="*/ 304 h 1468"/>
                  <a:gd name="T6" fmla="*/ 810 w 1062"/>
                  <a:gd name="T7" fmla="*/ 709 h 1468"/>
                  <a:gd name="T8" fmla="*/ 1012 w 1062"/>
                  <a:gd name="T9" fmla="*/ 1114 h 1468"/>
                  <a:gd name="T10" fmla="*/ 1012 w 1062"/>
                  <a:gd name="T11" fmla="*/ 1114 h 1468"/>
                  <a:gd name="T12" fmla="*/ 1062 w 1062"/>
                  <a:gd name="T13" fmla="*/ 1367 h 1468"/>
                  <a:gd name="T14" fmla="*/ 1062 w 1062"/>
                  <a:gd name="T15" fmla="*/ 1468 h 1468"/>
                  <a:gd name="T16" fmla="*/ 961 w 1062"/>
                  <a:gd name="T17" fmla="*/ 1316 h 1468"/>
                  <a:gd name="T18" fmla="*/ 961 w 1062"/>
                  <a:gd name="T19" fmla="*/ 1316 h 1468"/>
                  <a:gd name="T20" fmla="*/ 860 w 1062"/>
                  <a:gd name="T21" fmla="*/ 1164 h 1468"/>
                  <a:gd name="T22" fmla="*/ 758 w 1062"/>
                  <a:gd name="T23" fmla="*/ 1013 h 1468"/>
                  <a:gd name="T24" fmla="*/ 607 w 1062"/>
                  <a:gd name="T25" fmla="*/ 810 h 1468"/>
                  <a:gd name="T26" fmla="*/ 405 w 1062"/>
                  <a:gd name="T27" fmla="*/ 608 h 1468"/>
                  <a:gd name="T28" fmla="*/ 252 w 1062"/>
                  <a:gd name="T29" fmla="*/ 405 h 1468"/>
                  <a:gd name="T30" fmla="*/ 101 w 1062"/>
                  <a:gd name="T31" fmla="*/ 254 h 1468"/>
                  <a:gd name="T32" fmla="*/ 0 w 1062"/>
                  <a:gd name="T33" fmla="*/ 153 h 1468"/>
                  <a:gd name="T34" fmla="*/ 0 w 1062"/>
                  <a:gd name="T35" fmla="*/ 102 h 1468"/>
                  <a:gd name="T36" fmla="*/ 0 w 1062"/>
                  <a:gd name="T37" fmla="*/ 102 h 1468"/>
                  <a:gd name="T38" fmla="*/ 101 w 1062"/>
                  <a:gd name="T39" fmla="*/ 0 h 1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62" h="1468">
                    <a:moveTo>
                      <a:pt x="101" y="0"/>
                    </a:moveTo>
                    <a:lnTo>
                      <a:pt x="252" y="102"/>
                    </a:lnTo>
                    <a:lnTo>
                      <a:pt x="506" y="304"/>
                    </a:lnTo>
                    <a:lnTo>
                      <a:pt x="810" y="709"/>
                    </a:lnTo>
                    <a:lnTo>
                      <a:pt x="1012" y="1114"/>
                    </a:lnTo>
                    <a:lnTo>
                      <a:pt x="1012" y="1114"/>
                    </a:lnTo>
                    <a:lnTo>
                      <a:pt x="1062" y="1367"/>
                    </a:lnTo>
                    <a:lnTo>
                      <a:pt x="1062" y="1468"/>
                    </a:lnTo>
                    <a:lnTo>
                      <a:pt x="961" y="1316"/>
                    </a:lnTo>
                    <a:lnTo>
                      <a:pt x="961" y="1316"/>
                    </a:lnTo>
                    <a:lnTo>
                      <a:pt x="860" y="1164"/>
                    </a:lnTo>
                    <a:lnTo>
                      <a:pt x="758" y="1013"/>
                    </a:lnTo>
                    <a:lnTo>
                      <a:pt x="607" y="810"/>
                    </a:lnTo>
                    <a:lnTo>
                      <a:pt x="405" y="608"/>
                    </a:lnTo>
                    <a:lnTo>
                      <a:pt x="252" y="405"/>
                    </a:lnTo>
                    <a:lnTo>
                      <a:pt x="101" y="254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218"/>
              <p:cNvSpPr>
                <a:spLocks/>
              </p:cNvSpPr>
              <p:nvPr/>
            </p:nvSpPr>
            <p:spPr bwMode="auto">
              <a:xfrm>
                <a:off x="4456" y="1802"/>
                <a:ext cx="25" cy="70"/>
              </a:xfrm>
              <a:custGeom>
                <a:avLst/>
                <a:gdLst>
                  <a:gd name="T0" fmla="*/ 151 w 202"/>
                  <a:gd name="T1" fmla="*/ 557 h 557"/>
                  <a:gd name="T2" fmla="*/ 151 w 202"/>
                  <a:gd name="T3" fmla="*/ 456 h 557"/>
                  <a:gd name="T4" fmla="*/ 101 w 202"/>
                  <a:gd name="T5" fmla="*/ 355 h 557"/>
                  <a:gd name="T6" fmla="*/ 101 w 202"/>
                  <a:gd name="T7" fmla="*/ 253 h 557"/>
                  <a:gd name="T8" fmla="*/ 101 w 202"/>
                  <a:gd name="T9" fmla="*/ 253 h 557"/>
                  <a:gd name="T10" fmla="*/ 50 w 202"/>
                  <a:gd name="T11" fmla="*/ 152 h 557"/>
                  <a:gd name="T12" fmla="*/ 0 w 202"/>
                  <a:gd name="T13" fmla="*/ 0 h 557"/>
                  <a:gd name="T14" fmla="*/ 50 w 202"/>
                  <a:gd name="T15" fmla="*/ 0 h 557"/>
                  <a:gd name="T16" fmla="*/ 50 w 202"/>
                  <a:gd name="T17" fmla="*/ 0 h 557"/>
                  <a:gd name="T18" fmla="*/ 151 w 202"/>
                  <a:gd name="T19" fmla="*/ 101 h 557"/>
                  <a:gd name="T20" fmla="*/ 151 w 202"/>
                  <a:gd name="T21" fmla="*/ 202 h 557"/>
                  <a:gd name="T22" fmla="*/ 202 w 202"/>
                  <a:gd name="T23" fmla="*/ 304 h 557"/>
                  <a:gd name="T24" fmla="*/ 202 w 202"/>
                  <a:gd name="T25" fmla="*/ 304 h 557"/>
                  <a:gd name="T26" fmla="*/ 151 w 202"/>
                  <a:gd name="T27" fmla="*/ 456 h 557"/>
                  <a:gd name="T28" fmla="*/ 151 w 202"/>
                  <a:gd name="T29" fmla="*/ 557 h 557"/>
                  <a:gd name="T30" fmla="*/ 151 w 202"/>
                  <a:gd name="T31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57">
                    <a:moveTo>
                      <a:pt x="151" y="557"/>
                    </a:moveTo>
                    <a:lnTo>
                      <a:pt x="151" y="456"/>
                    </a:lnTo>
                    <a:lnTo>
                      <a:pt x="101" y="355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50" y="152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151" y="101"/>
                    </a:lnTo>
                    <a:lnTo>
                      <a:pt x="151" y="202"/>
                    </a:lnTo>
                    <a:lnTo>
                      <a:pt x="202" y="304"/>
                    </a:lnTo>
                    <a:lnTo>
                      <a:pt x="202" y="304"/>
                    </a:lnTo>
                    <a:lnTo>
                      <a:pt x="151" y="456"/>
                    </a:lnTo>
                    <a:lnTo>
                      <a:pt x="151" y="557"/>
                    </a:lnTo>
                    <a:lnTo>
                      <a:pt x="151" y="557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219"/>
              <p:cNvSpPr>
                <a:spLocks/>
              </p:cNvSpPr>
              <p:nvPr/>
            </p:nvSpPr>
            <p:spPr bwMode="auto">
              <a:xfrm>
                <a:off x="4355" y="1556"/>
                <a:ext cx="543" cy="240"/>
              </a:xfrm>
              <a:custGeom>
                <a:avLst/>
                <a:gdLst>
                  <a:gd name="T0" fmla="*/ 203 w 4350"/>
                  <a:gd name="T1" fmla="*/ 1367 h 1924"/>
                  <a:gd name="T2" fmla="*/ 709 w 4350"/>
                  <a:gd name="T3" fmla="*/ 1772 h 1924"/>
                  <a:gd name="T4" fmla="*/ 810 w 4350"/>
                  <a:gd name="T5" fmla="*/ 1924 h 1924"/>
                  <a:gd name="T6" fmla="*/ 860 w 4350"/>
                  <a:gd name="T7" fmla="*/ 1721 h 1924"/>
                  <a:gd name="T8" fmla="*/ 860 w 4350"/>
                  <a:gd name="T9" fmla="*/ 1519 h 1924"/>
                  <a:gd name="T10" fmla="*/ 1012 w 4350"/>
                  <a:gd name="T11" fmla="*/ 1570 h 1924"/>
                  <a:gd name="T12" fmla="*/ 1012 w 4350"/>
                  <a:gd name="T13" fmla="*/ 1721 h 1924"/>
                  <a:gd name="T14" fmla="*/ 1215 w 4350"/>
                  <a:gd name="T15" fmla="*/ 1772 h 1924"/>
                  <a:gd name="T16" fmla="*/ 1417 w 4350"/>
                  <a:gd name="T17" fmla="*/ 1570 h 1924"/>
                  <a:gd name="T18" fmla="*/ 1771 w 4350"/>
                  <a:gd name="T19" fmla="*/ 1316 h 1924"/>
                  <a:gd name="T20" fmla="*/ 2024 w 4350"/>
                  <a:gd name="T21" fmla="*/ 1316 h 1924"/>
                  <a:gd name="T22" fmla="*/ 3238 w 4350"/>
                  <a:gd name="T23" fmla="*/ 1064 h 1924"/>
                  <a:gd name="T24" fmla="*/ 3592 w 4350"/>
                  <a:gd name="T25" fmla="*/ 963 h 1924"/>
                  <a:gd name="T26" fmla="*/ 4148 w 4350"/>
                  <a:gd name="T27" fmla="*/ 963 h 1924"/>
                  <a:gd name="T28" fmla="*/ 4300 w 4350"/>
                  <a:gd name="T29" fmla="*/ 760 h 1924"/>
                  <a:gd name="T30" fmla="*/ 4148 w 4350"/>
                  <a:gd name="T31" fmla="*/ 102 h 1924"/>
                  <a:gd name="T32" fmla="*/ 3693 w 4350"/>
                  <a:gd name="T33" fmla="*/ 52 h 1924"/>
                  <a:gd name="T34" fmla="*/ 3288 w 4350"/>
                  <a:gd name="T35" fmla="*/ 52 h 1924"/>
                  <a:gd name="T36" fmla="*/ 3238 w 4350"/>
                  <a:gd name="T37" fmla="*/ 102 h 1924"/>
                  <a:gd name="T38" fmla="*/ 3187 w 4350"/>
                  <a:gd name="T39" fmla="*/ 52 h 1924"/>
                  <a:gd name="T40" fmla="*/ 3137 w 4350"/>
                  <a:gd name="T41" fmla="*/ 0 h 1924"/>
                  <a:gd name="T42" fmla="*/ 3036 w 4350"/>
                  <a:gd name="T43" fmla="*/ 153 h 1924"/>
                  <a:gd name="T44" fmla="*/ 2985 w 4350"/>
                  <a:gd name="T45" fmla="*/ 405 h 1924"/>
                  <a:gd name="T46" fmla="*/ 2378 w 4350"/>
                  <a:gd name="T47" fmla="*/ 810 h 1924"/>
                  <a:gd name="T48" fmla="*/ 2175 w 4350"/>
                  <a:gd name="T49" fmla="*/ 810 h 1924"/>
                  <a:gd name="T50" fmla="*/ 1568 w 4350"/>
                  <a:gd name="T51" fmla="*/ 304 h 1924"/>
                  <a:gd name="T52" fmla="*/ 1518 w 4350"/>
                  <a:gd name="T53" fmla="*/ 304 h 1924"/>
                  <a:gd name="T54" fmla="*/ 1467 w 4350"/>
                  <a:gd name="T55" fmla="*/ 203 h 1924"/>
                  <a:gd name="T56" fmla="*/ 1417 w 4350"/>
                  <a:gd name="T57" fmla="*/ 254 h 1924"/>
                  <a:gd name="T58" fmla="*/ 1366 w 4350"/>
                  <a:gd name="T59" fmla="*/ 203 h 1924"/>
                  <a:gd name="T60" fmla="*/ 1366 w 4350"/>
                  <a:gd name="T61" fmla="*/ 203 h 1924"/>
                  <a:gd name="T62" fmla="*/ 1265 w 4350"/>
                  <a:gd name="T63" fmla="*/ 203 h 1924"/>
                  <a:gd name="T64" fmla="*/ 1012 w 4350"/>
                  <a:gd name="T65" fmla="*/ 304 h 1924"/>
                  <a:gd name="T66" fmla="*/ 203 w 4350"/>
                  <a:gd name="T67" fmla="*/ 709 h 1924"/>
                  <a:gd name="T68" fmla="*/ 50 w 4350"/>
                  <a:gd name="T69" fmla="*/ 963 h 1924"/>
                  <a:gd name="T70" fmla="*/ 50 w 4350"/>
                  <a:gd name="T71" fmla="*/ 1165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50" h="1924">
                    <a:moveTo>
                      <a:pt x="50" y="1165"/>
                    </a:moveTo>
                    <a:lnTo>
                      <a:pt x="203" y="1367"/>
                    </a:lnTo>
                    <a:lnTo>
                      <a:pt x="455" y="1570"/>
                    </a:lnTo>
                    <a:lnTo>
                      <a:pt x="709" y="1772"/>
                    </a:lnTo>
                    <a:lnTo>
                      <a:pt x="709" y="1772"/>
                    </a:lnTo>
                    <a:lnTo>
                      <a:pt x="810" y="1924"/>
                    </a:lnTo>
                    <a:lnTo>
                      <a:pt x="860" y="1874"/>
                    </a:lnTo>
                    <a:lnTo>
                      <a:pt x="860" y="1721"/>
                    </a:lnTo>
                    <a:lnTo>
                      <a:pt x="860" y="1721"/>
                    </a:lnTo>
                    <a:lnTo>
                      <a:pt x="860" y="1519"/>
                    </a:lnTo>
                    <a:lnTo>
                      <a:pt x="961" y="1519"/>
                    </a:lnTo>
                    <a:lnTo>
                      <a:pt x="1012" y="1570"/>
                    </a:lnTo>
                    <a:lnTo>
                      <a:pt x="1012" y="1570"/>
                    </a:lnTo>
                    <a:lnTo>
                      <a:pt x="1012" y="1721"/>
                    </a:lnTo>
                    <a:lnTo>
                      <a:pt x="1062" y="1874"/>
                    </a:lnTo>
                    <a:lnTo>
                      <a:pt x="1215" y="1772"/>
                    </a:lnTo>
                    <a:lnTo>
                      <a:pt x="1215" y="1772"/>
                    </a:lnTo>
                    <a:lnTo>
                      <a:pt x="1417" y="1570"/>
                    </a:lnTo>
                    <a:lnTo>
                      <a:pt x="1619" y="1418"/>
                    </a:lnTo>
                    <a:lnTo>
                      <a:pt x="1771" y="1316"/>
                    </a:lnTo>
                    <a:lnTo>
                      <a:pt x="1771" y="1316"/>
                    </a:lnTo>
                    <a:lnTo>
                      <a:pt x="2024" y="1316"/>
                    </a:lnTo>
                    <a:lnTo>
                      <a:pt x="2530" y="1266"/>
                    </a:lnTo>
                    <a:lnTo>
                      <a:pt x="3238" y="1064"/>
                    </a:lnTo>
                    <a:lnTo>
                      <a:pt x="3238" y="1064"/>
                    </a:lnTo>
                    <a:lnTo>
                      <a:pt x="3592" y="963"/>
                    </a:lnTo>
                    <a:lnTo>
                      <a:pt x="3896" y="963"/>
                    </a:lnTo>
                    <a:lnTo>
                      <a:pt x="4148" y="963"/>
                    </a:lnTo>
                    <a:lnTo>
                      <a:pt x="4148" y="963"/>
                    </a:lnTo>
                    <a:lnTo>
                      <a:pt x="4300" y="760"/>
                    </a:lnTo>
                    <a:lnTo>
                      <a:pt x="4350" y="355"/>
                    </a:lnTo>
                    <a:lnTo>
                      <a:pt x="4148" y="102"/>
                    </a:lnTo>
                    <a:lnTo>
                      <a:pt x="4148" y="102"/>
                    </a:lnTo>
                    <a:lnTo>
                      <a:pt x="3693" y="52"/>
                    </a:lnTo>
                    <a:lnTo>
                      <a:pt x="3390" y="52"/>
                    </a:lnTo>
                    <a:lnTo>
                      <a:pt x="3288" y="52"/>
                    </a:lnTo>
                    <a:lnTo>
                      <a:pt x="3288" y="52"/>
                    </a:lnTo>
                    <a:lnTo>
                      <a:pt x="3238" y="102"/>
                    </a:lnTo>
                    <a:lnTo>
                      <a:pt x="3238" y="102"/>
                    </a:lnTo>
                    <a:lnTo>
                      <a:pt x="3187" y="52"/>
                    </a:lnTo>
                    <a:lnTo>
                      <a:pt x="3187" y="52"/>
                    </a:lnTo>
                    <a:lnTo>
                      <a:pt x="3137" y="0"/>
                    </a:lnTo>
                    <a:lnTo>
                      <a:pt x="3036" y="52"/>
                    </a:lnTo>
                    <a:lnTo>
                      <a:pt x="3036" y="153"/>
                    </a:lnTo>
                    <a:lnTo>
                      <a:pt x="3036" y="153"/>
                    </a:lnTo>
                    <a:lnTo>
                      <a:pt x="2985" y="405"/>
                    </a:lnTo>
                    <a:lnTo>
                      <a:pt x="2783" y="709"/>
                    </a:lnTo>
                    <a:lnTo>
                      <a:pt x="2378" y="810"/>
                    </a:lnTo>
                    <a:lnTo>
                      <a:pt x="2378" y="810"/>
                    </a:lnTo>
                    <a:lnTo>
                      <a:pt x="2175" y="810"/>
                    </a:lnTo>
                    <a:lnTo>
                      <a:pt x="1822" y="659"/>
                    </a:lnTo>
                    <a:lnTo>
                      <a:pt x="1568" y="304"/>
                    </a:lnTo>
                    <a:lnTo>
                      <a:pt x="1568" y="304"/>
                    </a:lnTo>
                    <a:lnTo>
                      <a:pt x="1518" y="304"/>
                    </a:lnTo>
                    <a:lnTo>
                      <a:pt x="1518" y="203"/>
                    </a:lnTo>
                    <a:lnTo>
                      <a:pt x="1467" y="203"/>
                    </a:lnTo>
                    <a:lnTo>
                      <a:pt x="1467" y="203"/>
                    </a:lnTo>
                    <a:lnTo>
                      <a:pt x="1417" y="254"/>
                    </a:lnTo>
                    <a:lnTo>
                      <a:pt x="1366" y="203"/>
                    </a:lnTo>
                    <a:lnTo>
                      <a:pt x="1366" y="203"/>
                    </a:lnTo>
                    <a:lnTo>
                      <a:pt x="1366" y="203"/>
                    </a:lnTo>
                    <a:lnTo>
                      <a:pt x="1366" y="203"/>
                    </a:lnTo>
                    <a:lnTo>
                      <a:pt x="1366" y="203"/>
                    </a:lnTo>
                    <a:lnTo>
                      <a:pt x="1265" y="203"/>
                    </a:lnTo>
                    <a:lnTo>
                      <a:pt x="1265" y="203"/>
                    </a:lnTo>
                    <a:lnTo>
                      <a:pt x="1012" y="304"/>
                    </a:lnTo>
                    <a:lnTo>
                      <a:pt x="657" y="456"/>
                    </a:lnTo>
                    <a:lnTo>
                      <a:pt x="203" y="709"/>
                    </a:lnTo>
                    <a:lnTo>
                      <a:pt x="203" y="709"/>
                    </a:lnTo>
                    <a:lnTo>
                      <a:pt x="50" y="963"/>
                    </a:lnTo>
                    <a:lnTo>
                      <a:pt x="0" y="1114"/>
                    </a:lnTo>
                    <a:lnTo>
                      <a:pt x="50" y="116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220"/>
              <p:cNvSpPr>
                <a:spLocks/>
              </p:cNvSpPr>
              <p:nvPr/>
            </p:nvSpPr>
            <p:spPr bwMode="auto">
              <a:xfrm>
                <a:off x="4361" y="1562"/>
                <a:ext cx="537" cy="222"/>
              </a:xfrm>
              <a:custGeom>
                <a:avLst/>
                <a:gdLst>
                  <a:gd name="T0" fmla="*/ 2631 w 4300"/>
                  <a:gd name="T1" fmla="*/ 1163 h 1771"/>
                  <a:gd name="T2" fmla="*/ 1873 w 4300"/>
                  <a:gd name="T3" fmla="*/ 1214 h 1771"/>
                  <a:gd name="T4" fmla="*/ 1721 w 4300"/>
                  <a:gd name="T5" fmla="*/ 1214 h 1771"/>
                  <a:gd name="T6" fmla="*/ 1367 w 4300"/>
                  <a:gd name="T7" fmla="*/ 1467 h 1771"/>
                  <a:gd name="T8" fmla="*/ 1165 w 4300"/>
                  <a:gd name="T9" fmla="*/ 1669 h 1771"/>
                  <a:gd name="T10" fmla="*/ 962 w 4300"/>
                  <a:gd name="T11" fmla="*/ 1669 h 1771"/>
                  <a:gd name="T12" fmla="*/ 1012 w 4300"/>
                  <a:gd name="T13" fmla="*/ 1467 h 1771"/>
                  <a:gd name="T14" fmla="*/ 810 w 4300"/>
                  <a:gd name="T15" fmla="*/ 1417 h 1771"/>
                  <a:gd name="T16" fmla="*/ 810 w 4300"/>
                  <a:gd name="T17" fmla="*/ 1568 h 1771"/>
                  <a:gd name="T18" fmla="*/ 709 w 4300"/>
                  <a:gd name="T19" fmla="*/ 1771 h 1771"/>
                  <a:gd name="T20" fmla="*/ 659 w 4300"/>
                  <a:gd name="T21" fmla="*/ 1619 h 1771"/>
                  <a:gd name="T22" fmla="*/ 203 w 4300"/>
                  <a:gd name="T23" fmla="*/ 1264 h 1771"/>
                  <a:gd name="T24" fmla="*/ 51 w 4300"/>
                  <a:gd name="T25" fmla="*/ 1113 h 1771"/>
                  <a:gd name="T26" fmla="*/ 0 w 4300"/>
                  <a:gd name="T27" fmla="*/ 911 h 1771"/>
                  <a:gd name="T28" fmla="*/ 203 w 4300"/>
                  <a:gd name="T29" fmla="*/ 657 h 1771"/>
                  <a:gd name="T30" fmla="*/ 962 w 4300"/>
                  <a:gd name="T31" fmla="*/ 252 h 1771"/>
                  <a:gd name="T32" fmla="*/ 1215 w 4300"/>
                  <a:gd name="T33" fmla="*/ 202 h 1771"/>
                  <a:gd name="T34" fmla="*/ 1316 w 4300"/>
                  <a:gd name="T35" fmla="*/ 202 h 1771"/>
                  <a:gd name="T36" fmla="*/ 1316 w 4300"/>
                  <a:gd name="T37" fmla="*/ 202 h 1771"/>
                  <a:gd name="T38" fmla="*/ 1316 w 4300"/>
                  <a:gd name="T39" fmla="*/ 252 h 1771"/>
                  <a:gd name="T40" fmla="*/ 1417 w 4300"/>
                  <a:gd name="T41" fmla="*/ 151 h 1771"/>
                  <a:gd name="T42" fmla="*/ 1468 w 4300"/>
                  <a:gd name="T43" fmla="*/ 252 h 1771"/>
                  <a:gd name="T44" fmla="*/ 1468 w 4300"/>
                  <a:gd name="T45" fmla="*/ 252 h 1771"/>
                  <a:gd name="T46" fmla="*/ 1923 w 4300"/>
                  <a:gd name="T47" fmla="*/ 758 h 1771"/>
                  <a:gd name="T48" fmla="*/ 2328 w 4300"/>
                  <a:gd name="T49" fmla="*/ 809 h 1771"/>
                  <a:gd name="T50" fmla="*/ 2733 w 4300"/>
                  <a:gd name="T51" fmla="*/ 708 h 1771"/>
                  <a:gd name="T52" fmla="*/ 2986 w 4300"/>
                  <a:gd name="T53" fmla="*/ 101 h 1771"/>
                  <a:gd name="T54" fmla="*/ 3036 w 4300"/>
                  <a:gd name="T55" fmla="*/ 0 h 1771"/>
                  <a:gd name="T56" fmla="*/ 3188 w 4300"/>
                  <a:gd name="T57" fmla="*/ 50 h 1771"/>
                  <a:gd name="T58" fmla="*/ 3238 w 4300"/>
                  <a:gd name="T59" fmla="*/ 101 h 1771"/>
                  <a:gd name="T60" fmla="*/ 3238 w 4300"/>
                  <a:gd name="T61" fmla="*/ 0 h 1771"/>
                  <a:gd name="T62" fmla="*/ 3340 w 4300"/>
                  <a:gd name="T63" fmla="*/ 0 h 1771"/>
                  <a:gd name="T64" fmla="*/ 4048 w 4300"/>
                  <a:gd name="T65" fmla="*/ 50 h 1771"/>
                  <a:gd name="T66" fmla="*/ 4250 w 4300"/>
                  <a:gd name="T67" fmla="*/ 151 h 1771"/>
                  <a:gd name="T68" fmla="*/ 4250 w 4300"/>
                  <a:gd name="T69" fmla="*/ 607 h 1771"/>
                  <a:gd name="T70" fmla="*/ 4048 w 4300"/>
                  <a:gd name="T71" fmla="*/ 859 h 1771"/>
                  <a:gd name="T72" fmla="*/ 3795 w 4300"/>
                  <a:gd name="T73" fmla="*/ 859 h 1771"/>
                  <a:gd name="T74" fmla="*/ 3137 w 4300"/>
                  <a:gd name="T75" fmla="*/ 961 h 1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00" h="1771">
                    <a:moveTo>
                      <a:pt x="3137" y="961"/>
                    </a:moveTo>
                    <a:lnTo>
                      <a:pt x="2631" y="1163"/>
                    </a:lnTo>
                    <a:lnTo>
                      <a:pt x="2227" y="1214"/>
                    </a:lnTo>
                    <a:lnTo>
                      <a:pt x="1873" y="1214"/>
                    </a:lnTo>
                    <a:lnTo>
                      <a:pt x="1721" y="1214"/>
                    </a:lnTo>
                    <a:lnTo>
                      <a:pt x="1721" y="1214"/>
                    </a:lnTo>
                    <a:lnTo>
                      <a:pt x="1569" y="1315"/>
                    </a:lnTo>
                    <a:lnTo>
                      <a:pt x="1367" y="1467"/>
                    </a:lnTo>
                    <a:lnTo>
                      <a:pt x="1165" y="1669"/>
                    </a:lnTo>
                    <a:lnTo>
                      <a:pt x="1165" y="1669"/>
                    </a:lnTo>
                    <a:lnTo>
                      <a:pt x="1012" y="1771"/>
                    </a:lnTo>
                    <a:lnTo>
                      <a:pt x="962" y="1669"/>
                    </a:lnTo>
                    <a:lnTo>
                      <a:pt x="1012" y="1467"/>
                    </a:lnTo>
                    <a:lnTo>
                      <a:pt x="1012" y="1467"/>
                    </a:lnTo>
                    <a:lnTo>
                      <a:pt x="911" y="1366"/>
                    </a:lnTo>
                    <a:lnTo>
                      <a:pt x="810" y="1417"/>
                    </a:lnTo>
                    <a:lnTo>
                      <a:pt x="810" y="1568"/>
                    </a:lnTo>
                    <a:lnTo>
                      <a:pt x="810" y="1568"/>
                    </a:lnTo>
                    <a:lnTo>
                      <a:pt x="760" y="1771"/>
                    </a:lnTo>
                    <a:lnTo>
                      <a:pt x="709" y="1771"/>
                    </a:lnTo>
                    <a:lnTo>
                      <a:pt x="659" y="1619"/>
                    </a:lnTo>
                    <a:lnTo>
                      <a:pt x="659" y="1619"/>
                    </a:lnTo>
                    <a:lnTo>
                      <a:pt x="456" y="1467"/>
                    </a:lnTo>
                    <a:lnTo>
                      <a:pt x="203" y="1264"/>
                    </a:lnTo>
                    <a:lnTo>
                      <a:pt x="51" y="1113"/>
                    </a:lnTo>
                    <a:lnTo>
                      <a:pt x="51" y="1113"/>
                    </a:lnTo>
                    <a:lnTo>
                      <a:pt x="0" y="1062"/>
                    </a:lnTo>
                    <a:lnTo>
                      <a:pt x="0" y="911"/>
                    </a:lnTo>
                    <a:lnTo>
                      <a:pt x="203" y="657"/>
                    </a:lnTo>
                    <a:lnTo>
                      <a:pt x="203" y="657"/>
                    </a:lnTo>
                    <a:lnTo>
                      <a:pt x="607" y="404"/>
                    </a:lnTo>
                    <a:lnTo>
                      <a:pt x="962" y="252"/>
                    </a:lnTo>
                    <a:lnTo>
                      <a:pt x="1215" y="202"/>
                    </a:lnTo>
                    <a:lnTo>
                      <a:pt x="1215" y="202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16" y="252"/>
                    </a:lnTo>
                    <a:lnTo>
                      <a:pt x="1316" y="252"/>
                    </a:lnTo>
                    <a:lnTo>
                      <a:pt x="1417" y="151"/>
                    </a:lnTo>
                    <a:lnTo>
                      <a:pt x="1417" y="151"/>
                    </a:lnTo>
                    <a:lnTo>
                      <a:pt x="1417" y="202"/>
                    </a:lnTo>
                    <a:lnTo>
                      <a:pt x="1468" y="252"/>
                    </a:lnTo>
                    <a:lnTo>
                      <a:pt x="1468" y="252"/>
                    </a:lnTo>
                    <a:lnTo>
                      <a:pt x="1468" y="252"/>
                    </a:lnTo>
                    <a:lnTo>
                      <a:pt x="1670" y="556"/>
                    </a:lnTo>
                    <a:lnTo>
                      <a:pt x="1923" y="758"/>
                    </a:lnTo>
                    <a:lnTo>
                      <a:pt x="2227" y="809"/>
                    </a:lnTo>
                    <a:lnTo>
                      <a:pt x="2328" y="809"/>
                    </a:lnTo>
                    <a:lnTo>
                      <a:pt x="2328" y="809"/>
                    </a:lnTo>
                    <a:lnTo>
                      <a:pt x="2733" y="708"/>
                    </a:lnTo>
                    <a:lnTo>
                      <a:pt x="2935" y="404"/>
                    </a:lnTo>
                    <a:lnTo>
                      <a:pt x="2986" y="101"/>
                    </a:lnTo>
                    <a:lnTo>
                      <a:pt x="2986" y="101"/>
                    </a:lnTo>
                    <a:lnTo>
                      <a:pt x="3036" y="0"/>
                    </a:lnTo>
                    <a:lnTo>
                      <a:pt x="3087" y="0"/>
                    </a:lnTo>
                    <a:lnTo>
                      <a:pt x="3188" y="50"/>
                    </a:lnTo>
                    <a:lnTo>
                      <a:pt x="3188" y="50"/>
                    </a:lnTo>
                    <a:lnTo>
                      <a:pt x="3238" y="101"/>
                    </a:lnTo>
                    <a:lnTo>
                      <a:pt x="3238" y="50"/>
                    </a:lnTo>
                    <a:lnTo>
                      <a:pt x="3238" y="0"/>
                    </a:lnTo>
                    <a:lnTo>
                      <a:pt x="3238" y="0"/>
                    </a:lnTo>
                    <a:lnTo>
                      <a:pt x="3340" y="0"/>
                    </a:lnTo>
                    <a:lnTo>
                      <a:pt x="3643" y="50"/>
                    </a:lnTo>
                    <a:lnTo>
                      <a:pt x="4048" y="50"/>
                    </a:lnTo>
                    <a:lnTo>
                      <a:pt x="4048" y="50"/>
                    </a:lnTo>
                    <a:lnTo>
                      <a:pt x="4250" y="151"/>
                    </a:lnTo>
                    <a:lnTo>
                      <a:pt x="4300" y="353"/>
                    </a:lnTo>
                    <a:lnTo>
                      <a:pt x="4250" y="607"/>
                    </a:lnTo>
                    <a:lnTo>
                      <a:pt x="4149" y="809"/>
                    </a:lnTo>
                    <a:lnTo>
                      <a:pt x="4048" y="859"/>
                    </a:lnTo>
                    <a:lnTo>
                      <a:pt x="4048" y="859"/>
                    </a:lnTo>
                    <a:lnTo>
                      <a:pt x="3795" y="859"/>
                    </a:lnTo>
                    <a:lnTo>
                      <a:pt x="3492" y="859"/>
                    </a:lnTo>
                    <a:lnTo>
                      <a:pt x="3137" y="96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221"/>
              <p:cNvSpPr>
                <a:spLocks/>
              </p:cNvSpPr>
              <p:nvPr/>
            </p:nvSpPr>
            <p:spPr bwMode="auto">
              <a:xfrm>
                <a:off x="4367" y="1562"/>
                <a:ext cx="525" cy="215"/>
              </a:xfrm>
              <a:custGeom>
                <a:avLst/>
                <a:gdLst>
                  <a:gd name="T0" fmla="*/ 2479 w 4199"/>
                  <a:gd name="T1" fmla="*/ 1163 h 1720"/>
                  <a:gd name="T2" fmla="*/ 1670 w 4199"/>
                  <a:gd name="T3" fmla="*/ 1163 h 1720"/>
                  <a:gd name="T4" fmla="*/ 1518 w 4199"/>
                  <a:gd name="T5" fmla="*/ 1264 h 1720"/>
                  <a:gd name="T6" fmla="*/ 1164 w 4199"/>
                  <a:gd name="T7" fmla="*/ 1568 h 1720"/>
                  <a:gd name="T8" fmla="*/ 1012 w 4199"/>
                  <a:gd name="T9" fmla="*/ 1720 h 1720"/>
                  <a:gd name="T10" fmla="*/ 961 w 4199"/>
                  <a:gd name="T11" fmla="*/ 1417 h 1720"/>
                  <a:gd name="T12" fmla="*/ 860 w 4199"/>
                  <a:gd name="T13" fmla="*/ 1315 h 1720"/>
                  <a:gd name="T14" fmla="*/ 709 w 4199"/>
                  <a:gd name="T15" fmla="*/ 1518 h 1720"/>
                  <a:gd name="T16" fmla="*/ 709 w 4199"/>
                  <a:gd name="T17" fmla="*/ 1669 h 1720"/>
                  <a:gd name="T18" fmla="*/ 608 w 4199"/>
                  <a:gd name="T19" fmla="*/ 1568 h 1720"/>
                  <a:gd name="T20" fmla="*/ 405 w 4199"/>
                  <a:gd name="T21" fmla="*/ 1417 h 1720"/>
                  <a:gd name="T22" fmla="*/ 50 w 4199"/>
                  <a:gd name="T23" fmla="*/ 1113 h 1720"/>
                  <a:gd name="T24" fmla="*/ 0 w 4199"/>
                  <a:gd name="T25" fmla="*/ 1062 h 1720"/>
                  <a:gd name="T26" fmla="*/ 203 w 4199"/>
                  <a:gd name="T27" fmla="*/ 657 h 1720"/>
                  <a:gd name="T28" fmla="*/ 556 w 4199"/>
                  <a:gd name="T29" fmla="*/ 404 h 1720"/>
                  <a:gd name="T30" fmla="*/ 1114 w 4199"/>
                  <a:gd name="T31" fmla="*/ 202 h 1720"/>
                  <a:gd name="T32" fmla="*/ 1215 w 4199"/>
                  <a:gd name="T33" fmla="*/ 202 h 1720"/>
                  <a:gd name="T34" fmla="*/ 1265 w 4199"/>
                  <a:gd name="T35" fmla="*/ 202 h 1720"/>
                  <a:gd name="T36" fmla="*/ 1265 w 4199"/>
                  <a:gd name="T37" fmla="*/ 252 h 1720"/>
                  <a:gd name="T38" fmla="*/ 1366 w 4199"/>
                  <a:gd name="T39" fmla="*/ 202 h 1720"/>
                  <a:gd name="T40" fmla="*/ 1366 w 4199"/>
                  <a:gd name="T41" fmla="*/ 202 h 1720"/>
                  <a:gd name="T42" fmla="*/ 1417 w 4199"/>
                  <a:gd name="T43" fmla="*/ 303 h 1720"/>
                  <a:gd name="T44" fmla="*/ 1568 w 4199"/>
                  <a:gd name="T45" fmla="*/ 607 h 1720"/>
                  <a:gd name="T46" fmla="*/ 2125 w 4199"/>
                  <a:gd name="T47" fmla="*/ 809 h 1720"/>
                  <a:gd name="T48" fmla="*/ 2227 w 4199"/>
                  <a:gd name="T49" fmla="*/ 809 h 1720"/>
                  <a:gd name="T50" fmla="*/ 2884 w 4199"/>
                  <a:gd name="T51" fmla="*/ 455 h 1720"/>
                  <a:gd name="T52" fmla="*/ 2985 w 4199"/>
                  <a:gd name="T53" fmla="*/ 101 h 1720"/>
                  <a:gd name="T54" fmla="*/ 3086 w 4199"/>
                  <a:gd name="T55" fmla="*/ 50 h 1720"/>
                  <a:gd name="T56" fmla="*/ 3187 w 4199"/>
                  <a:gd name="T57" fmla="*/ 101 h 1720"/>
                  <a:gd name="T58" fmla="*/ 3239 w 4199"/>
                  <a:gd name="T59" fmla="*/ 101 h 1720"/>
                  <a:gd name="T60" fmla="*/ 3239 w 4199"/>
                  <a:gd name="T61" fmla="*/ 0 h 1720"/>
                  <a:gd name="T62" fmla="*/ 3542 w 4199"/>
                  <a:gd name="T63" fmla="*/ 50 h 1720"/>
                  <a:gd name="T64" fmla="*/ 3946 w 4199"/>
                  <a:gd name="T65" fmla="*/ 50 h 1720"/>
                  <a:gd name="T66" fmla="*/ 4199 w 4199"/>
                  <a:gd name="T67" fmla="*/ 353 h 1720"/>
                  <a:gd name="T68" fmla="*/ 4047 w 4199"/>
                  <a:gd name="T69" fmla="*/ 708 h 1720"/>
                  <a:gd name="T70" fmla="*/ 3896 w 4199"/>
                  <a:gd name="T71" fmla="*/ 758 h 1720"/>
                  <a:gd name="T72" fmla="*/ 3390 w 4199"/>
                  <a:gd name="T73" fmla="*/ 859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99" h="1720">
                    <a:moveTo>
                      <a:pt x="3036" y="961"/>
                    </a:moveTo>
                    <a:lnTo>
                      <a:pt x="2479" y="1163"/>
                    </a:lnTo>
                    <a:lnTo>
                      <a:pt x="1923" y="1163"/>
                    </a:lnTo>
                    <a:lnTo>
                      <a:pt x="1670" y="1163"/>
                    </a:lnTo>
                    <a:lnTo>
                      <a:pt x="1670" y="1163"/>
                    </a:lnTo>
                    <a:lnTo>
                      <a:pt x="1518" y="1264"/>
                    </a:lnTo>
                    <a:lnTo>
                      <a:pt x="1366" y="1366"/>
                    </a:lnTo>
                    <a:lnTo>
                      <a:pt x="1164" y="1568"/>
                    </a:lnTo>
                    <a:lnTo>
                      <a:pt x="1164" y="1568"/>
                    </a:lnTo>
                    <a:lnTo>
                      <a:pt x="1012" y="1720"/>
                    </a:lnTo>
                    <a:lnTo>
                      <a:pt x="961" y="1619"/>
                    </a:lnTo>
                    <a:lnTo>
                      <a:pt x="961" y="1417"/>
                    </a:lnTo>
                    <a:lnTo>
                      <a:pt x="961" y="1417"/>
                    </a:lnTo>
                    <a:lnTo>
                      <a:pt x="860" y="1315"/>
                    </a:lnTo>
                    <a:lnTo>
                      <a:pt x="759" y="1366"/>
                    </a:lnTo>
                    <a:lnTo>
                      <a:pt x="709" y="1518"/>
                    </a:lnTo>
                    <a:lnTo>
                      <a:pt x="709" y="1518"/>
                    </a:lnTo>
                    <a:lnTo>
                      <a:pt x="709" y="1669"/>
                    </a:lnTo>
                    <a:lnTo>
                      <a:pt x="658" y="1669"/>
                    </a:lnTo>
                    <a:lnTo>
                      <a:pt x="608" y="1568"/>
                    </a:lnTo>
                    <a:lnTo>
                      <a:pt x="608" y="1568"/>
                    </a:lnTo>
                    <a:lnTo>
                      <a:pt x="405" y="1417"/>
                    </a:lnTo>
                    <a:lnTo>
                      <a:pt x="152" y="1214"/>
                    </a:lnTo>
                    <a:lnTo>
                      <a:pt x="50" y="1113"/>
                    </a:lnTo>
                    <a:lnTo>
                      <a:pt x="50" y="1113"/>
                    </a:lnTo>
                    <a:lnTo>
                      <a:pt x="0" y="1062"/>
                    </a:lnTo>
                    <a:lnTo>
                      <a:pt x="0" y="911"/>
                    </a:lnTo>
                    <a:lnTo>
                      <a:pt x="203" y="657"/>
                    </a:lnTo>
                    <a:lnTo>
                      <a:pt x="203" y="657"/>
                    </a:lnTo>
                    <a:lnTo>
                      <a:pt x="556" y="404"/>
                    </a:lnTo>
                    <a:lnTo>
                      <a:pt x="911" y="303"/>
                    </a:lnTo>
                    <a:lnTo>
                      <a:pt x="1114" y="202"/>
                    </a:lnTo>
                    <a:lnTo>
                      <a:pt x="1114" y="202"/>
                    </a:lnTo>
                    <a:lnTo>
                      <a:pt x="1215" y="202"/>
                    </a:lnTo>
                    <a:lnTo>
                      <a:pt x="1265" y="202"/>
                    </a:lnTo>
                    <a:lnTo>
                      <a:pt x="1265" y="202"/>
                    </a:lnTo>
                    <a:lnTo>
                      <a:pt x="1265" y="202"/>
                    </a:lnTo>
                    <a:lnTo>
                      <a:pt x="1265" y="252"/>
                    </a:lnTo>
                    <a:lnTo>
                      <a:pt x="1265" y="353"/>
                    </a:lnTo>
                    <a:lnTo>
                      <a:pt x="1366" y="202"/>
                    </a:lnTo>
                    <a:lnTo>
                      <a:pt x="1366" y="202"/>
                    </a:lnTo>
                    <a:lnTo>
                      <a:pt x="1366" y="202"/>
                    </a:lnTo>
                    <a:lnTo>
                      <a:pt x="1417" y="252"/>
                    </a:lnTo>
                    <a:lnTo>
                      <a:pt x="1417" y="303"/>
                    </a:lnTo>
                    <a:lnTo>
                      <a:pt x="1417" y="303"/>
                    </a:lnTo>
                    <a:lnTo>
                      <a:pt x="1568" y="607"/>
                    </a:lnTo>
                    <a:lnTo>
                      <a:pt x="1872" y="758"/>
                    </a:lnTo>
                    <a:lnTo>
                      <a:pt x="2125" y="809"/>
                    </a:lnTo>
                    <a:lnTo>
                      <a:pt x="2227" y="809"/>
                    </a:lnTo>
                    <a:lnTo>
                      <a:pt x="2227" y="809"/>
                    </a:lnTo>
                    <a:lnTo>
                      <a:pt x="2631" y="708"/>
                    </a:lnTo>
                    <a:lnTo>
                      <a:pt x="2884" y="455"/>
                    </a:lnTo>
                    <a:lnTo>
                      <a:pt x="2985" y="101"/>
                    </a:lnTo>
                    <a:lnTo>
                      <a:pt x="2985" y="101"/>
                    </a:lnTo>
                    <a:lnTo>
                      <a:pt x="2985" y="0"/>
                    </a:lnTo>
                    <a:lnTo>
                      <a:pt x="3086" y="50"/>
                    </a:lnTo>
                    <a:lnTo>
                      <a:pt x="3187" y="101"/>
                    </a:lnTo>
                    <a:lnTo>
                      <a:pt x="3187" y="101"/>
                    </a:lnTo>
                    <a:lnTo>
                      <a:pt x="3187" y="101"/>
                    </a:lnTo>
                    <a:lnTo>
                      <a:pt x="3239" y="101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289" y="0"/>
                    </a:lnTo>
                    <a:lnTo>
                      <a:pt x="3542" y="50"/>
                    </a:lnTo>
                    <a:lnTo>
                      <a:pt x="3946" y="50"/>
                    </a:lnTo>
                    <a:lnTo>
                      <a:pt x="3946" y="50"/>
                    </a:lnTo>
                    <a:lnTo>
                      <a:pt x="4148" y="151"/>
                    </a:lnTo>
                    <a:lnTo>
                      <a:pt x="4199" y="353"/>
                    </a:lnTo>
                    <a:lnTo>
                      <a:pt x="4148" y="556"/>
                    </a:lnTo>
                    <a:lnTo>
                      <a:pt x="4047" y="708"/>
                    </a:lnTo>
                    <a:lnTo>
                      <a:pt x="3896" y="758"/>
                    </a:lnTo>
                    <a:lnTo>
                      <a:pt x="3896" y="758"/>
                    </a:lnTo>
                    <a:lnTo>
                      <a:pt x="3693" y="809"/>
                    </a:lnTo>
                    <a:lnTo>
                      <a:pt x="3390" y="859"/>
                    </a:lnTo>
                    <a:lnTo>
                      <a:pt x="3036" y="96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222"/>
              <p:cNvSpPr>
                <a:spLocks/>
              </p:cNvSpPr>
              <p:nvPr/>
            </p:nvSpPr>
            <p:spPr bwMode="auto">
              <a:xfrm>
                <a:off x="4374" y="1562"/>
                <a:ext cx="512" cy="209"/>
              </a:xfrm>
              <a:custGeom>
                <a:avLst/>
                <a:gdLst>
                  <a:gd name="T0" fmla="*/ 2429 w 4098"/>
                  <a:gd name="T1" fmla="*/ 1113 h 1669"/>
                  <a:gd name="T2" fmla="*/ 1620 w 4098"/>
                  <a:gd name="T3" fmla="*/ 1113 h 1669"/>
                  <a:gd name="T4" fmla="*/ 1468 w 4098"/>
                  <a:gd name="T5" fmla="*/ 1214 h 1669"/>
                  <a:gd name="T6" fmla="*/ 1114 w 4098"/>
                  <a:gd name="T7" fmla="*/ 1518 h 1669"/>
                  <a:gd name="T8" fmla="*/ 962 w 4098"/>
                  <a:gd name="T9" fmla="*/ 1669 h 1669"/>
                  <a:gd name="T10" fmla="*/ 962 w 4098"/>
                  <a:gd name="T11" fmla="*/ 1417 h 1669"/>
                  <a:gd name="T12" fmla="*/ 861 w 4098"/>
                  <a:gd name="T13" fmla="*/ 1264 h 1669"/>
                  <a:gd name="T14" fmla="*/ 659 w 4098"/>
                  <a:gd name="T15" fmla="*/ 1467 h 1669"/>
                  <a:gd name="T16" fmla="*/ 659 w 4098"/>
                  <a:gd name="T17" fmla="*/ 1619 h 1669"/>
                  <a:gd name="T18" fmla="*/ 506 w 4098"/>
                  <a:gd name="T19" fmla="*/ 1467 h 1669"/>
                  <a:gd name="T20" fmla="*/ 355 w 4098"/>
                  <a:gd name="T21" fmla="*/ 1315 h 1669"/>
                  <a:gd name="T22" fmla="*/ 52 w 4098"/>
                  <a:gd name="T23" fmla="*/ 1062 h 1669"/>
                  <a:gd name="T24" fmla="*/ 0 w 4098"/>
                  <a:gd name="T25" fmla="*/ 1012 h 1669"/>
                  <a:gd name="T26" fmla="*/ 153 w 4098"/>
                  <a:gd name="T27" fmla="*/ 657 h 1669"/>
                  <a:gd name="T28" fmla="*/ 558 w 4098"/>
                  <a:gd name="T29" fmla="*/ 404 h 1669"/>
                  <a:gd name="T30" fmla="*/ 1064 w 4098"/>
                  <a:gd name="T31" fmla="*/ 202 h 1669"/>
                  <a:gd name="T32" fmla="*/ 1165 w 4098"/>
                  <a:gd name="T33" fmla="*/ 202 h 1669"/>
                  <a:gd name="T34" fmla="*/ 1215 w 4098"/>
                  <a:gd name="T35" fmla="*/ 202 h 1669"/>
                  <a:gd name="T36" fmla="*/ 1165 w 4098"/>
                  <a:gd name="T37" fmla="*/ 303 h 1669"/>
                  <a:gd name="T38" fmla="*/ 1316 w 4098"/>
                  <a:gd name="T39" fmla="*/ 202 h 1669"/>
                  <a:gd name="T40" fmla="*/ 1316 w 4098"/>
                  <a:gd name="T41" fmla="*/ 202 h 1669"/>
                  <a:gd name="T42" fmla="*/ 1367 w 4098"/>
                  <a:gd name="T43" fmla="*/ 303 h 1669"/>
                  <a:gd name="T44" fmla="*/ 1518 w 4098"/>
                  <a:gd name="T45" fmla="*/ 657 h 1669"/>
                  <a:gd name="T46" fmla="*/ 2075 w 4098"/>
                  <a:gd name="T47" fmla="*/ 859 h 1669"/>
                  <a:gd name="T48" fmla="*/ 2177 w 4098"/>
                  <a:gd name="T49" fmla="*/ 859 h 1669"/>
                  <a:gd name="T50" fmla="*/ 2885 w 4098"/>
                  <a:gd name="T51" fmla="*/ 506 h 1669"/>
                  <a:gd name="T52" fmla="*/ 2935 w 4098"/>
                  <a:gd name="T53" fmla="*/ 101 h 1669"/>
                  <a:gd name="T54" fmla="*/ 3036 w 4098"/>
                  <a:gd name="T55" fmla="*/ 50 h 1669"/>
                  <a:gd name="T56" fmla="*/ 3189 w 4098"/>
                  <a:gd name="T57" fmla="*/ 151 h 1669"/>
                  <a:gd name="T58" fmla="*/ 3189 w 4098"/>
                  <a:gd name="T59" fmla="*/ 101 h 1669"/>
                  <a:gd name="T60" fmla="*/ 3189 w 4098"/>
                  <a:gd name="T61" fmla="*/ 50 h 1669"/>
                  <a:gd name="T62" fmla="*/ 3441 w 4098"/>
                  <a:gd name="T63" fmla="*/ 50 h 1669"/>
                  <a:gd name="T64" fmla="*/ 3846 w 4098"/>
                  <a:gd name="T65" fmla="*/ 101 h 1669"/>
                  <a:gd name="T66" fmla="*/ 4098 w 4098"/>
                  <a:gd name="T67" fmla="*/ 404 h 1669"/>
                  <a:gd name="T68" fmla="*/ 3795 w 4098"/>
                  <a:gd name="T69" fmla="*/ 708 h 1669"/>
                  <a:gd name="T70" fmla="*/ 3592 w 4098"/>
                  <a:gd name="T71" fmla="*/ 758 h 1669"/>
                  <a:gd name="T72" fmla="*/ 2986 w 4098"/>
                  <a:gd name="T73" fmla="*/ 911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98" h="1669">
                    <a:moveTo>
                      <a:pt x="2986" y="911"/>
                    </a:moveTo>
                    <a:lnTo>
                      <a:pt x="2429" y="1113"/>
                    </a:lnTo>
                    <a:lnTo>
                      <a:pt x="1873" y="1113"/>
                    </a:lnTo>
                    <a:lnTo>
                      <a:pt x="1620" y="1113"/>
                    </a:lnTo>
                    <a:lnTo>
                      <a:pt x="1620" y="1113"/>
                    </a:lnTo>
                    <a:lnTo>
                      <a:pt x="1468" y="1214"/>
                    </a:lnTo>
                    <a:lnTo>
                      <a:pt x="1316" y="1315"/>
                    </a:lnTo>
                    <a:lnTo>
                      <a:pt x="1114" y="1518"/>
                    </a:lnTo>
                    <a:lnTo>
                      <a:pt x="1114" y="1518"/>
                    </a:lnTo>
                    <a:lnTo>
                      <a:pt x="962" y="1669"/>
                    </a:lnTo>
                    <a:lnTo>
                      <a:pt x="911" y="1568"/>
                    </a:lnTo>
                    <a:lnTo>
                      <a:pt x="962" y="1417"/>
                    </a:lnTo>
                    <a:lnTo>
                      <a:pt x="962" y="1417"/>
                    </a:lnTo>
                    <a:lnTo>
                      <a:pt x="861" y="1264"/>
                    </a:lnTo>
                    <a:lnTo>
                      <a:pt x="709" y="1264"/>
                    </a:lnTo>
                    <a:lnTo>
                      <a:pt x="659" y="1467"/>
                    </a:lnTo>
                    <a:lnTo>
                      <a:pt x="659" y="1467"/>
                    </a:lnTo>
                    <a:lnTo>
                      <a:pt x="659" y="1619"/>
                    </a:lnTo>
                    <a:lnTo>
                      <a:pt x="608" y="1619"/>
                    </a:lnTo>
                    <a:lnTo>
                      <a:pt x="506" y="1467"/>
                    </a:lnTo>
                    <a:lnTo>
                      <a:pt x="506" y="1467"/>
                    </a:lnTo>
                    <a:lnTo>
                      <a:pt x="355" y="1315"/>
                    </a:lnTo>
                    <a:lnTo>
                      <a:pt x="153" y="1214"/>
                    </a:lnTo>
                    <a:lnTo>
                      <a:pt x="52" y="1062"/>
                    </a:lnTo>
                    <a:lnTo>
                      <a:pt x="52" y="1062"/>
                    </a:lnTo>
                    <a:lnTo>
                      <a:pt x="0" y="1012"/>
                    </a:lnTo>
                    <a:lnTo>
                      <a:pt x="0" y="911"/>
                    </a:lnTo>
                    <a:lnTo>
                      <a:pt x="153" y="657"/>
                    </a:lnTo>
                    <a:lnTo>
                      <a:pt x="153" y="657"/>
                    </a:lnTo>
                    <a:lnTo>
                      <a:pt x="558" y="404"/>
                    </a:lnTo>
                    <a:lnTo>
                      <a:pt x="861" y="303"/>
                    </a:lnTo>
                    <a:lnTo>
                      <a:pt x="1064" y="202"/>
                    </a:lnTo>
                    <a:lnTo>
                      <a:pt x="1064" y="202"/>
                    </a:lnTo>
                    <a:lnTo>
                      <a:pt x="1165" y="202"/>
                    </a:lnTo>
                    <a:lnTo>
                      <a:pt x="1215" y="202"/>
                    </a:lnTo>
                    <a:lnTo>
                      <a:pt x="1215" y="202"/>
                    </a:lnTo>
                    <a:lnTo>
                      <a:pt x="1215" y="202"/>
                    </a:lnTo>
                    <a:lnTo>
                      <a:pt x="1165" y="303"/>
                    </a:lnTo>
                    <a:lnTo>
                      <a:pt x="1165" y="404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67" y="303"/>
                    </a:lnTo>
                    <a:lnTo>
                      <a:pt x="1367" y="303"/>
                    </a:lnTo>
                    <a:lnTo>
                      <a:pt x="1367" y="303"/>
                    </a:lnTo>
                    <a:lnTo>
                      <a:pt x="1518" y="657"/>
                    </a:lnTo>
                    <a:lnTo>
                      <a:pt x="1822" y="809"/>
                    </a:lnTo>
                    <a:lnTo>
                      <a:pt x="2075" y="859"/>
                    </a:lnTo>
                    <a:lnTo>
                      <a:pt x="2177" y="859"/>
                    </a:lnTo>
                    <a:lnTo>
                      <a:pt x="2177" y="859"/>
                    </a:lnTo>
                    <a:lnTo>
                      <a:pt x="2581" y="758"/>
                    </a:lnTo>
                    <a:lnTo>
                      <a:pt x="2885" y="506"/>
                    </a:lnTo>
                    <a:lnTo>
                      <a:pt x="2935" y="101"/>
                    </a:lnTo>
                    <a:lnTo>
                      <a:pt x="2935" y="101"/>
                    </a:lnTo>
                    <a:lnTo>
                      <a:pt x="2935" y="0"/>
                    </a:lnTo>
                    <a:lnTo>
                      <a:pt x="3036" y="50"/>
                    </a:lnTo>
                    <a:lnTo>
                      <a:pt x="3189" y="151"/>
                    </a:lnTo>
                    <a:lnTo>
                      <a:pt x="3189" y="151"/>
                    </a:lnTo>
                    <a:lnTo>
                      <a:pt x="3189" y="151"/>
                    </a:lnTo>
                    <a:lnTo>
                      <a:pt x="3189" y="101"/>
                    </a:lnTo>
                    <a:lnTo>
                      <a:pt x="3189" y="50"/>
                    </a:lnTo>
                    <a:lnTo>
                      <a:pt x="3189" y="50"/>
                    </a:lnTo>
                    <a:lnTo>
                      <a:pt x="3239" y="50"/>
                    </a:lnTo>
                    <a:lnTo>
                      <a:pt x="3441" y="50"/>
                    </a:lnTo>
                    <a:lnTo>
                      <a:pt x="3846" y="101"/>
                    </a:lnTo>
                    <a:lnTo>
                      <a:pt x="3846" y="101"/>
                    </a:lnTo>
                    <a:lnTo>
                      <a:pt x="4048" y="202"/>
                    </a:lnTo>
                    <a:lnTo>
                      <a:pt x="4098" y="404"/>
                    </a:lnTo>
                    <a:lnTo>
                      <a:pt x="3997" y="607"/>
                    </a:lnTo>
                    <a:lnTo>
                      <a:pt x="3795" y="708"/>
                    </a:lnTo>
                    <a:lnTo>
                      <a:pt x="3795" y="708"/>
                    </a:lnTo>
                    <a:lnTo>
                      <a:pt x="3592" y="758"/>
                    </a:lnTo>
                    <a:lnTo>
                      <a:pt x="3290" y="809"/>
                    </a:lnTo>
                    <a:lnTo>
                      <a:pt x="2986" y="91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223"/>
              <p:cNvSpPr>
                <a:spLocks/>
              </p:cNvSpPr>
              <p:nvPr/>
            </p:nvSpPr>
            <p:spPr bwMode="auto">
              <a:xfrm>
                <a:off x="4380" y="1562"/>
                <a:ext cx="500" cy="203"/>
              </a:xfrm>
              <a:custGeom>
                <a:avLst/>
                <a:gdLst>
                  <a:gd name="T0" fmla="*/ 2377 w 3996"/>
                  <a:gd name="T1" fmla="*/ 1062 h 1619"/>
                  <a:gd name="T2" fmla="*/ 1568 w 3996"/>
                  <a:gd name="T3" fmla="*/ 1062 h 1619"/>
                  <a:gd name="T4" fmla="*/ 1416 w 3996"/>
                  <a:gd name="T5" fmla="*/ 1163 h 1619"/>
                  <a:gd name="T6" fmla="*/ 1062 w 3996"/>
                  <a:gd name="T7" fmla="*/ 1467 h 1619"/>
                  <a:gd name="T8" fmla="*/ 910 w 3996"/>
                  <a:gd name="T9" fmla="*/ 1619 h 1619"/>
                  <a:gd name="T10" fmla="*/ 910 w 3996"/>
                  <a:gd name="T11" fmla="*/ 1366 h 1619"/>
                  <a:gd name="T12" fmla="*/ 809 w 3996"/>
                  <a:gd name="T13" fmla="*/ 1163 h 1619"/>
                  <a:gd name="T14" fmla="*/ 607 w 3996"/>
                  <a:gd name="T15" fmla="*/ 1417 h 1619"/>
                  <a:gd name="T16" fmla="*/ 556 w 3996"/>
                  <a:gd name="T17" fmla="*/ 1568 h 1619"/>
                  <a:gd name="T18" fmla="*/ 454 w 3996"/>
                  <a:gd name="T19" fmla="*/ 1366 h 1619"/>
                  <a:gd name="T20" fmla="*/ 303 w 3996"/>
                  <a:gd name="T21" fmla="*/ 1264 h 1619"/>
                  <a:gd name="T22" fmla="*/ 50 w 3996"/>
                  <a:gd name="T23" fmla="*/ 1062 h 1619"/>
                  <a:gd name="T24" fmla="*/ 0 w 3996"/>
                  <a:gd name="T25" fmla="*/ 1012 h 1619"/>
                  <a:gd name="T26" fmla="*/ 151 w 3996"/>
                  <a:gd name="T27" fmla="*/ 657 h 1619"/>
                  <a:gd name="T28" fmla="*/ 506 w 3996"/>
                  <a:gd name="T29" fmla="*/ 404 h 1619"/>
                  <a:gd name="T30" fmla="*/ 1012 w 3996"/>
                  <a:gd name="T31" fmla="*/ 252 h 1619"/>
                  <a:gd name="T32" fmla="*/ 1113 w 3996"/>
                  <a:gd name="T33" fmla="*/ 202 h 1619"/>
                  <a:gd name="T34" fmla="*/ 1163 w 3996"/>
                  <a:gd name="T35" fmla="*/ 202 h 1619"/>
                  <a:gd name="T36" fmla="*/ 1113 w 3996"/>
                  <a:gd name="T37" fmla="*/ 353 h 1619"/>
                  <a:gd name="T38" fmla="*/ 1264 w 3996"/>
                  <a:gd name="T39" fmla="*/ 202 h 1619"/>
                  <a:gd name="T40" fmla="*/ 1264 w 3996"/>
                  <a:gd name="T41" fmla="*/ 252 h 1619"/>
                  <a:gd name="T42" fmla="*/ 1315 w 3996"/>
                  <a:gd name="T43" fmla="*/ 303 h 1619"/>
                  <a:gd name="T44" fmla="*/ 1466 w 3996"/>
                  <a:gd name="T45" fmla="*/ 657 h 1619"/>
                  <a:gd name="T46" fmla="*/ 1972 w 3996"/>
                  <a:gd name="T47" fmla="*/ 859 h 1619"/>
                  <a:gd name="T48" fmla="*/ 2125 w 3996"/>
                  <a:gd name="T49" fmla="*/ 859 h 1619"/>
                  <a:gd name="T50" fmla="*/ 2833 w 3996"/>
                  <a:gd name="T51" fmla="*/ 506 h 1619"/>
                  <a:gd name="T52" fmla="*/ 2883 w 3996"/>
                  <a:gd name="T53" fmla="*/ 101 h 1619"/>
                  <a:gd name="T54" fmla="*/ 3035 w 3996"/>
                  <a:gd name="T55" fmla="*/ 101 h 1619"/>
                  <a:gd name="T56" fmla="*/ 3187 w 3996"/>
                  <a:gd name="T57" fmla="*/ 202 h 1619"/>
                  <a:gd name="T58" fmla="*/ 3187 w 3996"/>
                  <a:gd name="T59" fmla="*/ 151 h 1619"/>
                  <a:gd name="T60" fmla="*/ 3187 w 3996"/>
                  <a:gd name="T61" fmla="*/ 50 h 1619"/>
                  <a:gd name="T62" fmla="*/ 3389 w 3996"/>
                  <a:gd name="T63" fmla="*/ 50 h 1619"/>
                  <a:gd name="T64" fmla="*/ 3743 w 3996"/>
                  <a:gd name="T65" fmla="*/ 101 h 1619"/>
                  <a:gd name="T66" fmla="*/ 3945 w 3996"/>
                  <a:gd name="T67" fmla="*/ 506 h 1619"/>
                  <a:gd name="T68" fmla="*/ 3642 w 3996"/>
                  <a:gd name="T69" fmla="*/ 657 h 1619"/>
                  <a:gd name="T70" fmla="*/ 3187 w 3996"/>
                  <a:gd name="T71" fmla="*/ 758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96" h="1619">
                    <a:moveTo>
                      <a:pt x="2883" y="911"/>
                    </a:moveTo>
                    <a:lnTo>
                      <a:pt x="2377" y="1062"/>
                    </a:lnTo>
                    <a:lnTo>
                      <a:pt x="1821" y="1062"/>
                    </a:lnTo>
                    <a:lnTo>
                      <a:pt x="1568" y="1062"/>
                    </a:lnTo>
                    <a:lnTo>
                      <a:pt x="1568" y="1062"/>
                    </a:lnTo>
                    <a:lnTo>
                      <a:pt x="1416" y="1163"/>
                    </a:lnTo>
                    <a:lnTo>
                      <a:pt x="1264" y="1264"/>
                    </a:lnTo>
                    <a:lnTo>
                      <a:pt x="1062" y="1467"/>
                    </a:lnTo>
                    <a:lnTo>
                      <a:pt x="1062" y="1467"/>
                    </a:lnTo>
                    <a:lnTo>
                      <a:pt x="910" y="1619"/>
                    </a:lnTo>
                    <a:lnTo>
                      <a:pt x="910" y="1518"/>
                    </a:lnTo>
                    <a:lnTo>
                      <a:pt x="910" y="1366"/>
                    </a:lnTo>
                    <a:lnTo>
                      <a:pt x="910" y="1366"/>
                    </a:lnTo>
                    <a:lnTo>
                      <a:pt x="809" y="1163"/>
                    </a:lnTo>
                    <a:lnTo>
                      <a:pt x="657" y="1214"/>
                    </a:lnTo>
                    <a:lnTo>
                      <a:pt x="607" y="1417"/>
                    </a:lnTo>
                    <a:lnTo>
                      <a:pt x="607" y="1417"/>
                    </a:lnTo>
                    <a:lnTo>
                      <a:pt x="556" y="1568"/>
                    </a:lnTo>
                    <a:lnTo>
                      <a:pt x="506" y="1518"/>
                    </a:lnTo>
                    <a:lnTo>
                      <a:pt x="454" y="1366"/>
                    </a:lnTo>
                    <a:lnTo>
                      <a:pt x="454" y="1366"/>
                    </a:lnTo>
                    <a:lnTo>
                      <a:pt x="303" y="1264"/>
                    </a:lnTo>
                    <a:lnTo>
                      <a:pt x="151" y="1163"/>
                    </a:lnTo>
                    <a:lnTo>
                      <a:pt x="50" y="1062"/>
                    </a:lnTo>
                    <a:lnTo>
                      <a:pt x="50" y="1062"/>
                    </a:lnTo>
                    <a:lnTo>
                      <a:pt x="0" y="1012"/>
                    </a:lnTo>
                    <a:lnTo>
                      <a:pt x="0" y="911"/>
                    </a:lnTo>
                    <a:lnTo>
                      <a:pt x="151" y="657"/>
                    </a:lnTo>
                    <a:lnTo>
                      <a:pt x="151" y="657"/>
                    </a:lnTo>
                    <a:lnTo>
                      <a:pt x="506" y="404"/>
                    </a:lnTo>
                    <a:lnTo>
                      <a:pt x="809" y="303"/>
                    </a:lnTo>
                    <a:lnTo>
                      <a:pt x="1012" y="252"/>
                    </a:lnTo>
                    <a:lnTo>
                      <a:pt x="1012" y="252"/>
                    </a:lnTo>
                    <a:lnTo>
                      <a:pt x="1113" y="202"/>
                    </a:lnTo>
                    <a:lnTo>
                      <a:pt x="1163" y="202"/>
                    </a:lnTo>
                    <a:lnTo>
                      <a:pt x="1163" y="202"/>
                    </a:lnTo>
                    <a:lnTo>
                      <a:pt x="1163" y="202"/>
                    </a:lnTo>
                    <a:lnTo>
                      <a:pt x="1113" y="353"/>
                    </a:lnTo>
                    <a:lnTo>
                      <a:pt x="1113" y="455"/>
                    </a:lnTo>
                    <a:lnTo>
                      <a:pt x="1264" y="202"/>
                    </a:lnTo>
                    <a:lnTo>
                      <a:pt x="1264" y="202"/>
                    </a:lnTo>
                    <a:lnTo>
                      <a:pt x="1264" y="252"/>
                    </a:lnTo>
                    <a:lnTo>
                      <a:pt x="1315" y="303"/>
                    </a:lnTo>
                    <a:lnTo>
                      <a:pt x="1315" y="303"/>
                    </a:lnTo>
                    <a:lnTo>
                      <a:pt x="1315" y="303"/>
                    </a:lnTo>
                    <a:lnTo>
                      <a:pt x="1466" y="657"/>
                    </a:lnTo>
                    <a:lnTo>
                      <a:pt x="1720" y="809"/>
                    </a:lnTo>
                    <a:lnTo>
                      <a:pt x="1972" y="859"/>
                    </a:lnTo>
                    <a:lnTo>
                      <a:pt x="2125" y="859"/>
                    </a:lnTo>
                    <a:lnTo>
                      <a:pt x="2125" y="859"/>
                    </a:lnTo>
                    <a:lnTo>
                      <a:pt x="2529" y="809"/>
                    </a:lnTo>
                    <a:lnTo>
                      <a:pt x="2833" y="506"/>
                    </a:lnTo>
                    <a:lnTo>
                      <a:pt x="2883" y="101"/>
                    </a:lnTo>
                    <a:lnTo>
                      <a:pt x="2883" y="101"/>
                    </a:lnTo>
                    <a:lnTo>
                      <a:pt x="2934" y="0"/>
                    </a:lnTo>
                    <a:lnTo>
                      <a:pt x="3035" y="101"/>
                    </a:lnTo>
                    <a:lnTo>
                      <a:pt x="3187" y="202"/>
                    </a:lnTo>
                    <a:lnTo>
                      <a:pt x="3187" y="202"/>
                    </a:lnTo>
                    <a:lnTo>
                      <a:pt x="3187" y="202"/>
                    </a:lnTo>
                    <a:lnTo>
                      <a:pt x="3187" y="151"/>
                    </a:lnTo>
                    <a:lnTo>
                      <a:pt x="3187" y="50"/>
                    </a:lnTo>
                    <a:lnTo>
                      <a:pt x="3187" y="50"/>
                    </a:lnTo>
                    <a:lnTo>
                      <a:pt x="3187" y="50"/>
                    </a:lnTo>
                    <a:lnTo>
                      <a:pt x="3389" y="50"/>
                    </a:lnTo>
                    <a:lnTo>
                      <a:pt x="3743" y="101"/>
                    </a:lnTo>
                    <a:lnTo>
                      <a:pt x="3743" y="101"/>
                    </a:lnTo>
                    <a:lnTo>
                      <a:pt x="3996" y="252"/>
                    </a:lnTo>
                    <a:lnTo>
                      <a:pt x="3945" y="506"/>
                    </a:lnTo>
                    <a:lnTo>
                      <a:pt x="3642" y="657"/>
                    </a:lnTo>
                    <a:lnTo>
                      <a:pt x="3642" y="657"/>
                    </a:lnTo>
                    <a:lnTo>
                      <a:pt x="3440" y="657"/>
                    </a:lnTo>
                    <a:lnTo>
                      <a:pt x="3187" y="758"/>
                    </a:lnTo>
                    <a:lnTo>
                      <a:pt x="2883" y="911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224"/>
              <p:cNvSpPr>
                <a:spLocks/>
              </p:cNvSpPr>
              <p:nvPr/>
            </p:nvSpPr>
            <p:spPr bwMode="auto">
              <a:xfrm>
                <a:off x="4380" y="1568"/>
                <a:ext cx="493" cy="190"/>
              </a:xfrm>
              <a:custGeom>
                <a:avLst/>
                <a:gdLst>
                  <a:gd name="T0" fmla="*/ 202 w 3945"/>
                  <a:gd name="T1" fmla="*/ 1063 h 1518"/>
                  <a:gd name="T2" fmla="*/ 404 w 3945"/>
                  <a:gd name="T3" fmla="*/ 1214 h 1518"/>
                  <a:gd name="T4" fmla="*/ 506 w 3945"/>
                  <a:gd name="T5" fmla="*/ 1367 h 1518"/>
                  <a:gd name="T6" fmla="*/ 556 w 3945"/>
                  <a:gd name="T7" fmla="*/ 1316 h 1518"/>
                  <a:gd name="T8" fmla="*/ 657 w 3945"/>
                  <a:gd name="T9" fmla="*/ 1113 h 1518"/>
                  <a:gd name="T10" fmla="*/ 960 w 3945"/>
                  <a:gd name="T11" fmla="*/ 1316 h 1518"/>
                  <a:gd name="T12" fmla="*/ 910 w 3945"/>
                  <a:gd name="T13" fmla="*/ 1468 h 1518"/>
                  <a:gd name="T14" fmla="*/ 1113 w 3945"/>
                  <a:gd name="T15" fmla="*/ 1367 h 1518"/>
                  <a:gd name="T16" fmla="*/ 1264 w 3945"/>
                  <a:gd name="T17" fmla="*/ 1164 h 1518"/>
                  <a:gd name="T18" fmla="*/ 1568 w 3945"/>
                  <a:gd name="T19" fmla="*/ 1012 h 1518"/>
                  <a:gd name="T20" fmla="*/ 1821 w 3945"/>
                  <a:gd name="T21" fmla="*/ 962 h 1518"/>
                  <a:gd name="T22" fmla="*/ 2833 w 3945"/>
                  <a:gd name="T23" fmla="*/ 809 h 1518"/>
                  <a:gd name="T24" fmla="*/ 3137 w 3945"/>
                  <a:gd name="T25" fmla="*/ 658 h 1518"/>
                  <a:gd name="T26" fmla="*/ 3591 w 3945"/>
                  <a:gd name="T27" fmla="*/ 506 h 1518"/>
                  <a:gd name="T28" fmla="*/ 3895 w 3945"/>
                  <a:gd name="T29" fmla="*/ 405 h 1518"/>
                  <a:gd name="T30" fmla="*/ 3693 w 3945"/>
                  <a:gd name="T31" fmla="*/ 51 h 1518"/>
                  <a:gd name="T32" fmla="*/ 3339 w 3945"/>
                  <a:gd name="T33" fmla="*/ 0 h 1518"/>
                  <a:gd name="T34" fmla="*/ 3187 w 3945"/>
                  <a:gd name="T35" fmla="*/ 0 h 1518"/>
                  <a:gd name="T36" fmla="*/ 3187 w 3945"/>
                  <a:gd name="T37" fmla="*/ 101 h 1518"/>
                  <a:gd name="T38" fmla="*/ 3238 w 3945"/>
                  <a:gd name="T39" fmla="*/ 202 h 1518"/>
                  <a:gd name="T40" fmla="*/ 3085 w 3945"/>
                  <a:gd name="T41" fmla="*/ 101 h 1518"/>
                  <a:gd name="T42" fmla="*/ 2934 w 3945"/>
                  <a:gd name="T43" fmla="*/ 101 h 1518"/>
                  <a:gd name="T44" fmla="*/ 2833 w 3945"/>
                  <a:gd name="T45" fmla="*/ 557 h 1518"/>
                  <a:gd name="T46" fmla="*/ 2074 w 3945"/>
                  <a:gd name="T47" fmla="*/ 861 h 1518"/>
                  <a:gd name="T48" fmla="*/ 1871 w 3945"/>
                  <a:gd name="T49" fmla="*/ 861 h 1518"/>
                  <a:gd name="T50" fmla="*/ 1315 w 3945"/>
                  <a:gd name="T51" fmla="*/ 253 h 1518"/>
                  <a:gd name="T52" fmla="*/ 1315 w 3945"/>
                  <a:gd name="T53" fmla="*/ 253 h 1518"/>
                  <a:gd name="T54" fmla="*/ 1264 w 3945"/>
                  <a:gd name="T55" fmla="*/ 202 h 1518"/>
                  <a:gd name="T56" fmla="*/ 1062 w 3945"/>
                  <a:gd name="T57" fmla="*/ 506 h 1518"/>
                  <a:gd name="T58" fmla="*/ 1113 w 3945"/>
                  <a:gd name="T59" fmla="*/ 202 h 1518"/>
                  <a:gd name="T60" fmla="*/ 1113 w 3945"/>
                  <a:gd name="T61" fmla="*/ 202 h 1518"/>
                  <a:gd name="T62" fmla="*/ 960 w 3945"/>
                  <a:gd name="T63" fmla="*/ 202 h 1518"/>
                  <a:gd name="T64" fmla="*/ 758 w 3945"/>
                  <a:gd name="T65" fmla="*/ 253 h 1518"/>
                  <a:gd name="T66" fmla="*/ 202 w 3945"/>
                  <a:gd name="T67" fmla="*/ 607 h 1518"/>
                  <a:gd name="T68" fmla="*/ 0 w 3945"/>
                  <a:gd name="T69" fmla="*/ 861 h 1518"/>
                  <a:gd name="T70" fmla="*/ 101 w 3945"/>
                  <a:gd name="T71" fmla="*/ 1012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45" h="1518">
                    <a:moveTo>
                      <a:pt x="101" y="1012"/>
                    </a:moveTo>
                    <a:lnTo>
                      <a:pt x="202" y="1063"/>
                    </a:lnTo>
                    <a:lnTo>
                      <a:pt x="303" y="1113"/>
                    </a:lnTo>
                    <a:lnTo>
                      <a:pt x="404" y="1214"/>
                    </a:lnTo>
                    <a:lnTo>
                      <a:pt x="404" y="1214"/>
                    </a:lnTo>
                    <a:lnTo>
                      <a:pt x="506" y="1367"/>
                    </a:lnTo>
                    <a:lnTo>
                      <a:pt x="556" y="1468"/>
                    </a:lnTo>
                    <a:lnTo>
                      <a:pt x="556" y="1316"/>
                    </a:lnTo>
                    <a:lnTo>
                      <a:pt x="556" y="1316"/>
                    </a:lnTo>
                    <a:lnTo>
                      <a:pt x="657" y="1113"/>
                    </a:lnTo>
                    <a:lnTo>
                      <a:pt x="809" y="1063"/>
                    </a:lnTo>
                    <a:lnTo>
                      <a:pt x="960" y="1316"/>
                    </a:lnTo>
                    <a:lnTo>
                      <a:pt x="960" y="1316"/>
                    </a:lnTo>
                    <a:lnTo>
                      <a:pt x="910" y="1468"/>
                    </a:lnTo>
                    <a:lnTo>
                      <a:pt x="960" y="1518"/>
                    </a:lnTo>
                    <a:lnTo>
                      <a:pt x="1113" y="1367"/>
                    </a:lnTo>
                    <a:lnTo>
                      <a:pt x="1113" y="1367"/>
                    </a:lnTo>
                    <a:lnTo>
                      <a:pt x="1264" y="1164"/>
                    </a:lnTo>
                    <a:lnTo>
                      <a:pt x="1416" y="1063"/>
                    </a:lnTo>
                    <a:lnTo>
                      <a:pt x="1568" y="1012"/>
                    </a:lnTo>
                    <a:lnTo>
                      <a:pt x="1568" y="1012"/>
                    </a:lnTo>
                    <a:lnTo>
                      <a:pt x="1821" y="962"/>
                    </a:lnTo>
                    <a:lnTo>
                      <a:pt x="2377" y="962"/>
                    </a:lnTo>
                    <a:lnTo>
                      <a:pt x="2833" y="809"/>
                    </a:lnTo>
                    <a:lnTo>
                      <a:pt x="2833" y="809"/>
                    </a:lnTo>
                    <a:lnTo>
                      <a:pt x="3137" y="658"/>
                    </a:lnTo>
                    <a:lnTo>
                      <a:pt x="3389" y="557"/>
                    </a:lnTo>
                    <a:lnTo>
                      <a:pt x="3591" y="506"/>
                    </a:lnTo>
                    <a:lnTo>
                      <a:pt x="3591" y="506"/>
                    </a:lnTo>
                    <a:lnTo>
                      <a:pt x="3895" y="405"/>
                    </a:lnTo>
                    <a:lnTo>
                      <a:pt x="3945" y="202"/>
                    </a:lnTo>
                    <a:lnTo>
                      <a:pt x="3693" y="51"/>
                    </a:lnTo>
                    <a:lnTo>
                      <a:pt x="3693" y="51"/>
                    </a:lnTo>
                    <a:lnTo>
                      <a:pt x="3339" y="0"/>
                    </a:lnTo>
                    <a:lnTo>
                      <a:pt x="3187" y="0"/>
                    </a:lnTo>
                    <a:lnTo>
                      <a:pt x="3187" y="0"/>
                    </a:lnTo>
                    <a:lnTo>
                      <a:pt x="3187" y="0"/>
                    </a:lnTo>
                    <a:lnTo>
                      <a:pt x="3187" y="101"/>
                    </a:lnTo>
                    <a:lnTo>
                      <a:pt x="3238" y="202"/>
                    </a:lnTo>
                    <a:lnTo>
                      <a:pt x="3238" y="202"/>
                    </a:lnTo>
                    <a:lnTo>
                      <a:pt x="3238" y="202"/>
                    </a:lnTo>
                    <a:lnTo>
                      <a:pt x="3085" y="101"/>
                    </a:lnTo>
                    <a:lnTo>
                      <a:pt x="2934" y="0"/>
                    </a:lnTo>
                    <a:lnTo>
                      <a:pt x="2934" y="101"/>
                    </a:lnTo>
                    <a:lnTo>
                      <a:pt x="2934" y="101"/>
                    </a:lnTo>
                    <a:lnTo>
                      <a:pt x="2833" y="557"/>
                    </a:lnTo>
                    <a:lnTo>
                      <a:pt x="2529" y="759"/>
                    </a:lnTo>
                    <a:lnTo>
                      <a:pt x="2074" y="861"/>
                    </a:lnTo>
                    <a:lnTo>
                      <a:pt x="2074" y="861"/>
                    </a:lnTo>
                    <a:lnTo>
                      <a:pt x="1871" y="861"/>
                    </a:lnTo>
                    <a:lnTo>
                      <a:pt x="1517" y="708"/>
                    </a:lnTo>
                    <a:lnTo>
                      <a:pt x="1315" y="253"/>
                    </a:lnTo>
                    <a:lnTo>
                      <a:pt x="1315" y="253"/>
                    </a:lnTo>
                    <a:lnTo>
                      <a:pt x="1315" y="253"/>
                    </a:lnTo>
                    <a:lnTo>
                      <a:pt x="1264" y="202"/>
                    </a:lnTo>
                    <a:lnTo>
                      <a:pt x="1264" y="202"/>
                    </a:lnTo>
                    <a:lnTo>
                      <a:pt x="1264" y="202"/>
                    </a:lnTo>
                    <a:lnTo>
                      <a:pt x="1062" y="506"/>
                    </a:lnTo>
                    <a:lnTo>
                      <a:pt x="1062" y="354"/>
                    </a:lnTo>
                    <a:lnTo>
                      <a:pt x="1113" y="202"/>
                    </a:lnTo>
                    <a:lnTo>
                      <a:pt x="1113" y="202"/>
                    </a:lnTo>
                    <a:lnTo>
                      <a:pt x="1113" y="202"/>
                    </a:lnTo>
                    <a:lnTo>
                      <a:pt x="1062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758" y="253"/>
                    </a:lnTo>
                    <a:lnTo>
                      <a:pt x="556" y="354"/>
                    </a:lnTo>
                    <a:lnTo>
                      <a:pt x="202" y="607"/>
                    </a:lnTo>
                    <a:lnTo>
                      <a:pt x="202" y="607"/>
                    </a:lnTo>
                    <a:lnTo>
                      <a:pt x="0" y="861"/>
                    </a:lnTo>
                    <a:lnTo>
                      <a:pt x="50" y="962"/>
                    </a:lnTo>
                    <a:lnTo>
                      <a:pt x="101" y="10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225"/>
              <p:cNvSpPr>
                <a:spLocks/>
              </p:cNvSpPr>
              <p:nvPr/>
            </p:nvSpPr>
            <p:spPr bwMode="auto">
              <a:xfrm>
                <a:off x="4519" y="1322"/>
                <a:ext cx="221" cy="310"/>
              </a:xfrm>
              <a:custGeom>
                <a:avLst/>
                <a:gdLst>
                  <a:gd name="T0" fmla="*/ 202 w 1770"/>
                  <a:gd name="T1" fmla="*/ 253 h 2480"/>
                  <a:gd name="T2" fmla="*/ 151 w 1770"/>
                  <a:gd name="T3" fmla="*/ 354 h 2480"/>
                  <a:gd name="T4" fmla="*/ 50 w 1770"/>
                  <a:gd name="T5" fmla="*/ 506 h 2480"/>
                  <a:gd name="T6" fmla="*/ 0 w 1770"/>
                  <a:gd name="T7" fmla="*/ 810 h 2480"/>
                  <a:gd name="T8" fmla="*/ 0 w 1770"/>
                  <a:gd name="T9" fmla="*/ 810 h 2480"/>
                  <a:gd name="T10" fmla="*/ 0 w 1770"/>
                  <a:gd name="T11" fmla="*/ 1063 h 2480"/>
                  <a:gd name="T12" fmla="*/ 0 w 1770"/>
                  <a:gd name="T13" fmla="*/ 1164 h 2480"/>
                  <a:gd name="T14" fmla="*/ 0 w 1770"/>
                  <a:gd name="T15" fmla="*/ 1215 h 2480"/>
                  <a:gd name="T16" fmla="*/ 0 w 1770"/>
                  <a:gd name="T17" fmla="*/ 1215 h 2480"/>
                  <a:gd name="T18" fmla="*/ 0 w 1770"/>
                  <a:gd name="T19" fmla="*/ 1316 h 2480"/>
                  <a:gd name="T20" fmla="*/ 50 w 1770"/>
                  <a:gd name="T21" fmla="*/ 1366 h 2480"/>
                  <a:gd name="T22" fmla="*/ 50 w 1770"/>
                  <a:gd name="T23" fmla="*/ 1467 h 2480"/>
                  <a:gd name="T24" fmla="*/ 50 w 1770"/>
                  <a:gd name="T25" fmla="*/ 1467 h 2480"/>
                  <a:gd name="T26" fmla="*/ 50 w 1770"/>
                  <a:gd name="T27" fmla="*/ 1569 h 2480"/>
                  <a:gd name="T28" fmla="*/ 101 w 1770"/>
                  <a:gd name="T29" fmla="*/ 1771 h 2480"/>
                  <a:gd name="T30" fmla="*/ 252 w 1770"/>
                  <a:gd name="T31" fmla="*/ 1974 h 2480"/>
                  <a:gd name="T32" fmla="*/ 252 w 1770"/>
                  <a:gd name="T33" fmla="*/ 1974 h 2480"/>
                  <a:gd name="T34" fmla="*/ 353 w 1770"/>
                  <a:gd name="T35" fmla="*/ 2176 h 2480"/>
                  <a:gd name="T36" fmla="*/ 455 w 1770"/>
                  <a:gd name="T37" fmla="*/ 2277 h 2480"/>
                  <a:gd name="T38" fmla="*/ 556 w 1770"/>
                  <a:gd name="T39" fmla="*/ 2328 h 2480"/>
                  <a:gd name="T40" fmla="*/ 556 w 1770"/>
                  <a:gd name="T41" fmla="*/ 2328 h 2480"/>
                  <a:gd name="T42" fmla="*/ 607 w 1770"/>
                  <a:gd name="T43" fmla="*/ 2430 h 2480"/>
                  <a:gd name="T44" fmla="*/ 758 w 1770"/>
                  <a:gd name="T45" fmla="*/ 2480 h 2480"/>
                  <a:gd name="T46" fmla="*/ 1062 w 1770"/>
                  <a:gd name="T47" fmla="*/ 2430 h 2480"/>
                  <a:gd name="T48" fmla="*/ 1062 w 1770"/>
                  <a:gd name="T49" fmla="*/ 2430 h 2480"/>
                  <a:gd name="T50" fmla="*/ 1264 w 1770"/>
                  <a:gd name="T51" fmla="*/ 2328 h 2480"/>
                  <a:gd name="T52" fmla="*/ 1365 w 1770"/>
                  <a:gd name="T53" fmla="*/ 2227 h 2480"/>
                  <a:gd name="T54" fmla="*/ 1416 w 1770"/>
                  <a:gd name="T55" fmla="*/ 2176 h 2480"/>
                  <a:gd name="T56" fmla="*/ 1416 w 1770"/>
                  <a:gd name="T57" fmla="*/ 2176 h 2480"/>
                  <a:gd name="T58" fmla="*/ 1416 w 1770"/>
                  <a:gd name="T59" fmla="*/ 2176 h 2480"/>
                  <a:gd name="T60" fmla="*/ 1518 w 1770"/>
                  <a:gd name="T61" fmla="*/ 2126 h 2480"/>
                  <a:gd name="T62" fmla="*/ 1568 w 1770"/>
                  <a:gd name="T63" fmla="*/ 2075 h 2480"/>
                  <a:gd name="T64" fmla="*/ 1568 w 1770"/>
                  <a:gd name="T65" fmla="*/ 2075 h 2480"/>
                  <a:gd name="T66" fmla="*/ 1619 w 1770"/>
                  <a:gd name="T67" fmla="*/ 1974 h 2480"/>
                  <a:gd name="T68" fmla="*/ 1669 w 1770"/>
                  <a:gd name="T69" fmla="*/ 1822 h 2480"/>
                  <a:gd name="T70" fmla="*/ 1720 w 1770"/>
                  <a:gd name="T71" fmla="*/ 1569 h 2480"/>
                  <a:gd name="T72" fmla="*/ 1720 w 1770"/>
                  <a:gd name="T73" fmla="*/ 1569 h 2480"/>
                  <a:gd name="T74" fmla="*/ 1720 w 1770"/>
                  <a:gd name="T75" fmla="*/ 1569 h 2480"/>
                  <a:gd name="T76" fmla="*/ 1720 w 1770"/>
                  <a:gd name="T77" fmla="*/ 1569 h 2480"/>
                  <a:gd name="T78" fmla="*/ 1770 w 1770"/>
                  <a:gd name="T79" fmla="*/ 1417 h 2480"/>
                  <a:gd name="T80" fmla="*/ 1770 w 1770"/>
                  <a:gd name="T81" fmla="*/ 1417 h 2480"/>
                  <a:gd name="T82" fmla="*/ 1770 w 1770"/>
                  <a:gd name="T83" fmla="*/ 1063 h 2480"/>
                  <a:gd name="T84" fmla="*/ 1720 w 1770"/>
                  <a:gd name="T85" fmla="*/ 1012 h 2480"/>
                  <a:gd name="T86" fmla="*/ 1669 w 1770"/>
                  <a:gd name="T87" fmla="*/ 1012 h 2480"/>
                  <a:gd name="T88" fmla="*/ 1669 w 1770"/>
                  <a:gd name="T89" fmla="*/ 1012 h 2480"/>
                  <a:gd name="T90" fmla="*/ 1518 w 1770"/>
                  <a:gd name="T91" fmla="*/ 253 h 2480"/>
                  <a:gd name="T92" fmla="*/ 1467 w 1770"/>
                  <a:gd name="T93" fmla="*/ 203 h 2480"/>
                  <a:gd name="T94" fmla="*/ 1315 w 1770"/>
                  <a:gd name="T95" fmla="*/ 101 h 2480"/>
                  <a:gd name="T96" fmla="*/ 1163 w 1770"/>
                  <a:gd name="T97" fmla="*/ 0 h 2480"/>
                  <a:gd name="T98" fmla="*/ 1163 w 1770"/>
                  <a:gd name="T99" fmla="*/ 0 h 2480"/>
                  <a:gd name="T100" fmla="*/ 859 w 1770"/>
                  <a:gd name="T101" fmla="*/ 0 h 2480"/>
                  <a:gd name="T102" fmla="*/ 506 w 1770"/>
                  <a:gd name="T103" fmla="*/ 101 h 2480"/>
                  <a:gd name="T104" fmla="*/ 202 w 1770"/>
                  <a:gd name="T105" fmla="*/ 253 h 2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70" h="2480">
                    <a:moveTo>
                      <a:pt x="202" y="253"/>
                    </a:moveTo>
                    <a:lnTo>
                      <a:pt x="151" y="354"/>
                    </a:lnTo>
                    <a:lnTo>
                      <a:pt x="50" y="50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063"/>
                    </a:lnTo>
                    <a:lnTo>
                      <a:pt x="0" y="1164"/>
                    </a:lnTo>
                    <a:lnTo>
                      <a:pt x="0" y="1215"/>
                    </a:lnTo>
                    <a:lnTo>
                      <a:pt x="0" y="1215"/>
                    </a:lnTo>
                    <a:lnTo>
                      <a:pt x="0" y="1316"/>
                    </a:lnTo>
                    <a:lnTo>
                      <a:pt x="50" y="1366"/>
                    </a:lnTo>
                    <a:lnTo>
                      <a:pt x="50" y="1467"/>
                    </a:lnTo>
                    <a:lnTo>
                      <a:pt x="50" y="1467"/>
                    </a:lnTo>
                    <a:lnTo>
                      <a:pt x="50" y="1569"/>
                    </a:lnTo>
                    <a:lnTo>
                      <a:pt x="101" y="1771"/>
                    </a:lnTo>
                    <a:lnTo>
                      <a:pt x="252" y="1974"/>
                    </a:lnTo>
                    <a:lnTo>
                      <a:pt x="252" y="1974"/>
                    </a:lnTo>
                    <a:lnTo>
                      <a:pt x="353" y="2176"/>
                    </a:lnTo>
                    <a:lnTo>
                      <a:pt x="455" y="2277"/>
                    </a:lnTo>
                    <a:lnTo>
                      <a:pt x="556" y="2328"/>
                    </a:lnTo>
                    <a:lnTo>
                      <a:pt x="556" y="2328"/>
                    </a:lnTo>
                    <a:lnTo>
                      <a:pt x="607" y="2430"/>
                    </a:lnTo>
                    <a:lnTo>
                      <a:pt x="758" y="2480"/>
                    </a:lnTo>
                    <a:lnTo>
                      <a:pt x="1062" y="2430"/>
                    </a:lnTo>
                    <a:lnTo>
                      <a:pt x="1062" y="2430"/>
                    </a:lnTo>
                    <a:lnTo>
                      <a:pt x="1264" y="2328"/>
                    </a:lnTo>
                    <a:lnTo>
                      <a:pt x="1365" y="2227"/>
                    </a:lnTo>
                    <a:lnTo>
                      <a:pt x="1416" y="2176"/>
                    </a:lnTo>
                    <a:lnTo>
                      <a:pt x="1416" y="2176"/>
                    </a:lnTo>
                    <a:lnTo>
                      <a:pt x="1416" y="2176"/>
                    </a:lnTo>
                    <a:lnTo>
                      <a:pt x="1518" y="2126"/>
                    </a:lnTo>
                    <a:lnTo>
                      <a:pt x="1568" y="2075"/>
                    </a:lnTo>
                    <a:lnTo>
                      <a:pt x="1568" y="2075"/>
                    </a:lnTo>
                    <a:lnTo>
                      <a:pt x="1619" y="1974"/>
                    </a:lnTo>
                    <a:lnTo>
                      <a:pt x="1669" y="1822"/>
                    </a:lnTo>
                    <a:lnTo>
                      <a:pt x="1720" y="1569"/>
                    </a:lnTo>
                    <a:lnTo>
                      <a:pt x="1720" y="1569"/>
                    </a:lnTo>
                    <a:lnTo>
                      <a:pt x="1720" y="1569"/>
                    </a:lnTo>
                    <a:lnTo>
                      <a:pt x="1720" y="1569"/>
                    </a:lnTo>
                    <a:lnTo>
                      <a:pt x="1770" y="1417"/>
                    </a:lnTo>
                    <a:lnTo>
                      <a:pt x="1770" y="1417"/>
                    </a:lnTo>
                    <a:lnTo>
                      <a:pt x="1770" y="1063"/>
                    </a:lnTo>
                    <a:lnTo>
                      <a:pt x="1720" y="1012"/>
                    </a:lnTo>
                    <a:lnTo>
                      <a:pt x="1669" y="1012"/>
                    </a:lnTo>
                    <a:lnTo>
                      <a:pt x="1669" y="1012"/>
                    </a:lnTo>
                    <a:lnTo>
                      <a:pt x="1518" y="253"/>
                    </a:lnTo>
                    <a:lnTo>
                      <a:pt x="1467" y="203"/>
                    </a:lnTo>
                    <a:lnTo>
                      <a:pt x="1315" y="101"/>
                    </a:lnTo>
                    <a:lnTo>
                      <a:pt x="1163" y="0"/>
                    </a:lnTo>
                    <a:lnTo>
                      <a:pt x="1163" y="0"/>
                    </a:lnTo>
                    <a:lnTo>
                      <a:pt x="859" y="0"/>
                    </a:lnTo>
                    <a:lnTo>
                      <a:pt x="506" y="101"/>
                    </a:lnTo>
                    <a:lnTo>
                      <a:pt x="202" y="253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226"/>
              <p:cNvSpPr>
                <a:spLocks/>
              </p:cNvSpPr>
              <p:nvPr/>
            </p:nvSpPr>
            <p:spPr bwMode="auto">
              <a:xfrm>
                <a:off x="4519" y="1334"/>
                <a:ext cx="209" cy="298"/>
              </a:xfrm>
              <a:custGeom>
                <a:avLst/>
                <a:gdLst>
                  <a:gd name="T0" fmla="*/ 1619 w 1669"/>
                  <a:gd name="T1" fmla="*/ 1771 h 2379"/>
                  <a:gd name="T2" fmla="*/ 1568 w 1669"/>
                  <a:gd name="T3" fmla="*/ 1974 h 2379"/>
                  <a:gd name="T4" fmla="*/ 1518 w 1669"/>
                  <a:gd name="T5" fmla="*/ 2025 h 2379"/>
                  <a:gd name="T6" fmla="*/ 1416 w 1669"/>
                  <a:gd name="T7" fmla="*/ 2075 h 2379"/>
                  <a:gd name="T8" fmla="*/ 1365 w 1669"/>
                  <a:gd name="T9" fmla="*/ 2126 h 2379"/>
                  <a:gd name="T10" fmla="*/ 1062 w 1669"/>
                  <a:gd name="T11" fmla="*/ 2329 h 2379"/>
                  <a:gd name="T12" fmla="*/ 809 w 1669"/>
                  <a:gd name="T13" fmla="*/ 2379 h 2379"/>
                  <a:gd name="T14" fmla="*/ 556 w 1669"/>
                  <a:gd name="T15" fmla="*/ 2227 h 2379"/>
                  <a:gd name="T16" fmla="*/ 455 w 1669"/>
                  <a:gd name="T17" fmla="*/ 2176 h 2379"/>
                  <a:gd name="T18" fmla="*/ 252 w 1669"/>
                  <a:gd name="T19" fmla="*/ 1873 h 2379"/>
                  <a:gd name="T20" fmla="*/ 101 w 1669"/>
                  <a:gd name="T21" fmla="*/ 1670 h 2379"/>
                  <a:gd name="T22" fmla="*/ 50 w 1669"/>
                  <a:gd name="T23" fmla="*/ 1366 h 2379"/>
                  <a:gd name="T24" fmla="*/ 50 w 1669"/>
                  <a:gd name="T25" fmla="*/ 1265 h 2379"/>
                  <a:gd name="T26" fmla="*/ 0 w 1669"/>
                  <a:gd name="T27" fmla="*/ 1114 h 2379"/>
                  <a:gd name="T28" fmla="*/ 0 w 1669"/>
                  <a:gd name="T29" fmla="*/ 1063 h 2379"/>
                  <a:gd name="T30" fmla="*/ 0 w 1669"/>
                  <a:gd name="T31" fmla="*/ 709 h 2379"/>
                  <a:gd name="T32" fmla="*/ 50 w 1669"/>
                  <a:gd name="T33" fmla="*/ 405 h 2379"/>
                  <a:gd name="T34" fmla="*/ 202 w 1669"/>
                  <a:gd name="T35" fmla="*/ 152 h 2379"/>
                  <a:gd name="T36" fmla="*/ 303 w 1669"/>
                  <a:gd name="T37" fmla="*/ 102 h 2379"/>
                  <a:gd name="T38" fmla="*/ 506 w 1669"/>
                  <a:gd name="T39" fmla="*/ 0 h 2379"/>
                  <a:gd name="T40" fmla="*/ 455 w 1669"/>
                  <a:gd name="T41" fmla="*/ 102 h 2379"/>
                  <a:gd name="T42" fmla="*/ 252 w 1669"/>
                  <a:gd name="T43" fmla="*/ 405 h 2379"/>
                  <a:gd name="T44" fmla="*/ 252 w 1669"/>
                  <a:gd name="T45" fmla="*/ 608 h 2379"/>
                  <a:gd name="T46" fmla="*/ 303 w 1669"/>
                  <a:gd name="T47" fmla="*/ 759 h 2379"/>
                  <a:gd name="T48" fmla="*/ 303 w 1669"/>
                  <a:gd name="T49" fmla="*/ 810 h 2379"/>
                  <a:gd name="T50" fmla="*/ 353 w 1669"/>
                  <a:gd name="T51" fmla="*/ 810 h 2379"/>
                  <a:gd name="T52" fmla="*/ 455 w 1669"/>
                  <a:gd name="T53" fmla="*/ 810 h 2379"/>
                  <a:gd name="T54" fmla="*/ 708 w 1669"/>
                  <a:gd name="T55" fmla="*/ 860 h 2379"/>
                  <a:gd name="T56" fmla="*/ 758 w 1669"/>
                  <a:gd name="T57" fmla="*/ 962 h 2379"/>
                  <a:gd name="T58" fmla="*/ 657 w 1669"/>
                  <a:gd name="T59" fmla="*/ 1114 h 2379"/>
                  <a:gd name="T60" fmla="*/ 607 w 1669"/>
                  <a:gd name="T61" fmla="*/ 1215 h 2379"/>
                  <a:gd name="T62" fmla="*/ 455 w 1669"/>
                  <a:gd name="T63" fmla="*/ 1215 h 2379"/>
                  <a:gd name="T64" fmla="*/ 353 w 1669"/>
                  <a:gd name="T65" fmla="*/ 1265 h 2379"/>
                  <a:gd name="T66" fmla="*/ 303 w 1669"/>
                  <a:gd name="T67" fmla="*/ 1418 h 2379"/>
                  <a:gd name="T68" fmla="*/ 252 w 1669"/>
                  <a:gd name="T69" fmla="*/ 1519 h 2379"/>
                  <a:gd name="T70" fmla="*/ 353 w 1669"/>
                  <a:gd name="T71" fmla="*/ 1721 h 2379"/>
                  <a:gd name="T72" fmla="*/ 404 w 1669"/>
                  <a:gd name="T73" fmla="*/ 1823 h 2379"/>
                  <a:gd name="T74" fmla="*/ 556 w 1669"/>
                  <a:gd name="T75" fmla="*/ 1974 h 2379"/>
                  <a:gd name="T76" fmla="*/ 607 w 1669"/>
                  <a:gd name="T77" fmla="*/ 2075 h 2379"/>
                  <a:gd name="T78" fmla="*/ 708 w 1669"/>
                  <a:gd name="T79" fmla="*/ 2126 h 2379"/>
                  <a:gd name="T80" fmla="*/ 809 w 1669"/>
                  <a:gd name="T81" fmla="*/ 2176 h 2379"/>
                  <a:gd name="T82" fmla="*/ 1113 w 1669"/>
                  <a:gd name="T83" fmla="*/ 2126 h 2379"/>
                  <a:gd name="T84" fmla="*/ 1163 w 1669"/>
                  <a:gd name="T85" fmla="*/ 2025 h 2379"/>
                  <a:gd name="T86" fmla="*/ 1214 w 1669"/>
                  <a:gd name="T87" fmla="*/ 1924 h 2379"/>
                  <a:gd name="T88" fmla="*/ 1214 w 1669"/>
                  <a:gd name="T89" fmla="*/ 1924 h 2379"/>
                  <a:gd name="T90" fmla="*/ 1315 w 1669"/>
                  <a:gd name="T91" fmla="*/ 1873 h 2379"/>
                  <a:gd name="T92" fmla="*/ 1365 w 1669"/>
                  <a:gd name="T93" fmla="*/ 1924 h 2379"/>
                  <a:gd name="T94" fmla="*/ 1568 w 1669"/>
                  <a:gd name="T95" fmla="*/ 1721 h 2379"/>
                  <a:gd name="T96" fmla="*/ 1619 w 1669"/>
                  <a:gd name="T97" fmla="*/ 1519 h 2379"/>
                  <a:gd name="T98" fmla="*/ 1619 w 1669"/>
                  <a:gd name="T99" fmla="*/ 1215 h 2379"/>
                  <a:gd name="T100" fmla="*/ 1619 w 1669"/>
                  <a:gd name="T101" fmla="*/ 1215 h 2379"/>
                  <a:gd name="T102" fmla="*/ 1669 w 1669"/>
                  <a:gd name="T103" fmla="*/ 1366 h 2379"/>
                  <a:gd name="T104" fmla="*/ 1669 w 1669"/>
                  <a:gd name="T105" fmla="*/ 1468 h 2379"/>
                  <a:gd name="T106" fmla="*/ 1669 w 1669"/>
                  <a:gd name="T107" fmla="*/ 1569 h 2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379">
                    <a:moveTo>
                      <a:pt x="1669" y="1569"/>
                    </a:moveTo>
                    <a:lnTo>
                      <a:pt x="1619" y="1771"/>
                    </a:lnTo>
                    <a:lnTo>
                      <a:pt x="1568" y="1924"/>
                    </a:lnTo>
                    <a:lnTo>
                      <a:pt x="1568" y="1974"/>
                    </a:lnTo>
                    <a:lnTo>
                      <a:pt x="1568" y="1974"/>
                    </a:lnTo>
                    <a:lnTo>
                      <a:pt x="1518" y="2025"/>
                    </a:lnTo>
                    <a:lnTo>
                      <a:pt x="1416" y="2075"/>
                    </a:lnTo>
                    <a:lnTo>
                      <a:pt x="1416" y="2075"/>
                    </a:lnTo>
                    <a:lnTo>
                      <a:pt x="1416" y="2075"/>
                    </a:lnTo>
                    <a:lnTo>
                      <a:pt x="1365" y="2126"/>
                    </a:lnTo>
                    <a:lnTo>
                      <a:pt x="1264" y="2227"/>
                    </a:lnTo>
                    <a:lnTo>
                      <a:pt x="1062" y="2329"/>
                    </a:lnTo>
                    <a:lnTo>
                      <a:pt x="1062" y="2329"/>
                    </a:lnTo>
                    <a:lnTo>
                      <a:pt x="809" y="2379"/>
                    </a:lnTo>
                    <a:lnTo>
                      <a:pt x="607" y="2329"/>
                    </a:lnTo>
                    <a:lnTo>
                      <a:pt x="556" y="2227"/>
                    </a:lnTo>
                    <a:lnTo>
                      <a:pt x="556" y="2227"/>
                    </a:lnTo>
                    <a:lnTo>
                      <a:pt x="455" y="2176"/>
                    </a:lnTo>
                    <a:lnTo>
                      <a:pt x="353" y="2075"/>
                    </a:lnTo>
                    <a:lnTo>
                      <a:pt x="252" y="1873"/>
                    </a:lnTo>
                    <a:lnTo>
                      <a:pt x="252" y="1873"/>
                    </a:lnTo>
                    <a:lnTo>
                      <a:pt x="101" y="1670"/>
                    </a:lnTo>
                    <a:lnTo>
                      <a:pt x="50" y="1468"/>
                    </a:lnTo>
                    <a:lnTo>
                      <a:pt x="50" y="1366"/>
                    </a:lnTo>
                    <a:lnTo>
                      <a:pt x="50" y="1366"/>
                    </a:lnTo>
                    <a:lnTo>
                      <a:pt x="50" y="1265"/>
                    </a:lnTo>
                    <a:lnTo>
                      <a:pt x="0" y="1215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0" y="1063"/>
                    </a:lnTo>
                    <a:lnTo>
                      <a:pt x="0" y="962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50" y="405"/>
                    </a:lnTo>
                    <a:lnTo>
                      <a:pt x="151" y="253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303" y="102"/>
                    </a:lnTo>
                    <a:lnTo>
                      <a:pt x="404" y="5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455" y="102"/>
                    </a:lnTo>
                    <a:lnTo>
                      <a:pt x="353" y="253"/>
                    </a:lnTo>
                    <a:lnTo>
                      <a:pt x="252" y="405"/>
                    </a:lnTo>
                    <a:lnTo>
                      <a:pt x="252" y="405"/>
                    </a:lnTo>
                    <a:lnTo>
                      <a:pt x="252" y="608"/>
                    </a:lnTo>
                    <a:lnTo>
                      <a:pt x="303" y="709"/>
                    </a:lnTo>
                    <a:lnTo>
                      <a:pt x="303" y="759"/>
                    </a:lnTo>
                    <a:lnTo>
                      <a:pt x="303" y="759"/>
                    </a:lnTo>
                    <a:lnTo>
                      <a:pt x="303" y="810"/>
                    </a:lnTo>
                    <a:lnTo>
                      <a:pt x="303" y="860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455" y="810"/>
                    </a:lnTo>
                    <a:lnTo>
                      <a:pt x="607" y="860"/>
                    </a:lnTo>
                    <a:lnTo>
                      <a:pt x="708" y="860"/>
                    </a:lnTo>
                    <a:lnTo>
                      <a:pt x="708" y="860"/>
                    </a:lnTo>
                    <a:lnTo>
                      <a:pt x="758" y="962"/>
                    </a:lnTo>
                    <a:lnTo>
                      <a:pt x="708" y="1063"/>
                    </a:lnTo>
                    <a:lnTo>
                      <a:pt x="657" y="1114"/>
                    </a:lnTo>
                    <a:lnTo>
                      <a:pt x="657" y="1114"/>
                    </a:lnTo>
                    <a:lnTo>
                      <a:pt x="607" y="1215"/>
                    </a:lnTo>
                    <a:lnTo>
                      <a:pt x="556" y="1215"/>
                    </a:lnTo>
                    <a:lnTo>
                      <a:pt x="455" y="1215"/>
                    </a:lnTo>
                    <a:lnTo>
                      <a:pt x="455" y="1215"/>
                    </a:lnTo>
                    <a:lnTo>
                      <a:pt x="353" y="1265"/>
                    </a:lnTo>
                    <a:lnTo>
                      <a:pt x="303" y="1366"/>
                    </a:lnTo>
                    <a:lnTo>
                      <a:pt x="303" y="1418"/>
                    </a:lnTo>
                    <a:lnTo>
                      <a:pt x="303" y="1418"/>
                    </a:lnTo>
                    <a:lnTo>
                      <a:pt x="252" y="1519"/>
                    </a:lnTo>
                    <a:lnTo>
                      <a:pt x="303" y="1670"/>
                    </a:lnTo>
                    <a:lnTo>
                      <a:pt x="353" y="1721"/>
                    </a:lnTo>
                    <a:lnTo>
                      <a:pt x="353" y="1721"/>
                    </a:lnTo>
                    <a:lnTo>
                      <a:pt x="404" y="1823"/>
                    </a:lnTo>
                    <a:lnTo>
                      <a:pt x="455" y="1873"/>
                    </a:lnTo>
                    <a:lnTo>
                      <a:pt x="556" y="1974"/>
                    </a:lnTo>
                    <a:lnTo>
                      <a:pt x="556" y="1974"/>
                    </a:lnTo>
                    <a:lnTo>
                      <a:pt x="607" y="2075"/>
                    </a:lnTo>
                    <a:lnTo>
                      <a:pt x="657" y="2126"/>
                    </a:lnTo>
                    <a:lnTo>
                      <a:pt x="708" y="2126"/>
                    </a:lnTo>
                    <a:lnTo>
                      <a:pt x="708" y="2126"/>
                    </a:lnTo>
                    <a:lnTo>
                      <a:pt x="809" y="2176"/>
                    </a:lnTo>
                    <a:lnTo>
                      <a:pt x="961" y="2176"/>
                    </a:lnTo>
                    <a:lnTo>
                      <a:pt x="1113" y="2126"/>
                    </a:lnTo>
                    <a:lnTo>
                      <a:pt x="1113" y="2126"/>
                    </a:lnTo>
                    <a:lnTo>
                      <a:pt x="1163" y="2025"/>
                    </a:lnTo>
                    <a:lnTo>
                      <a:pt x="1214" y="1974"/>
                    </a:lnTo>
                    <a:lnTo>
                      <a:pt x="1214" y="1924"/>
                    </a:lnTo>
                    <a:lnTo>
                      <a:pt x="1214" y="1924"/>
                    </a:lnTo>
                    <a:lnTo>
                      <a:pt x="1214" y="1924"/>
                    </a:lnTo>
                    <a:lnTo>
                      <a:pt x="1214" y="1873"/>
                    </a:lnTo>
                    <a:lnTo>
                      <a:pt x="1315" y="1873"/>
                    </a:lnTo>
                    <a:lnTo>
                      <a:pt x="1315" y="1873"/>
                    </a:lnTo>
                    <a:lnTo>
                      <a:pt x="1365" y="1924"/>
                    </a:lnTo>
                    <a:lnTo>
                      <a:pt x="1467" y="1873"/>
                    </a:lnTo>
                    <a:lnTo>
                      <a:pt x="1568" y="1721"/>
                    </a:lnTo>
                    <a:lnTo>
                      <a:pt x="1568" y="1721"/>
                    </a:lnTo>
                    <a:lnTo>
                      <a:pt x="1619" y="1519"/>
                    </a:lnTo>
                    <a:lnTo>
                      <a:pt x="1619" y="1366"/>
                    </a:lnTo>
                    <a:lnTo>
                      <a:pt x="1619" y="1215"/>
                    </a:lnTo>
                    <a:lnTo>
                      <a:pt x="1619" y="1215"/>
                    </a:lnTo>
                    <a:lnTo>
                      <a:pt x="1619" y="1215"/>
                    </a:lnTo>
                    <a:lnTo>
                      <a:pt x="1619" y="1265"/>
                    </a:lnTo>
                    <a:lnTo>
                      <a:pt x="1669" y="1366"/>
                    </a:lnTo>
                    <a:lnTo>
                      <a:pt x="1669" y="1366"/>
                    </a:lnTo>
                    <a:lnTo>
                      <a:pt x="1669" y="1468"/>
                    </a:lnTo>
                    <a:lnTo>
                      <a:pt x="1669" y="1569"/>
                    </a:lnTo>
                    <a:lnTo>
                      <a:pt x="1669" y="1569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227"/>
              <p:cNvSpPr>
                <a:spLocks/>
              </p:cNvSpPr>
              <p:nvPr/>
            </p:nvSpPr>
            <p:spPr bwMode="auto">
              <a:xfrm>
                <a:off x="4608" y="1429"/>
                <a:ext cx="88" cy="57"/>
              </a:xfrm>
              <a:custGeom>
                <a:avLst/>
                <a:gdLst>
                  <a:gd name="T0" fmla="*/ 50 w 708"/>
                  <a:gd name="T1" fmla="*/ 254 h 456"/>
                  <a:gd name="T2" fmla="*/ 50 w 708"/>
                  <a:gd name="T3" fmla="*/ 304 h 456"/>
                  <a:gd name="T4" fmla="*/ 101 w 708"/>
                  <a:gd name="T5" fmla="*/ 355 h 456"/>
                  <a:gd name="T6" fmla="*/ 151 w 708"/>
                  <a:gd name="T7" fmla="*/ 405 h 456"/>
                  <a:gd name="T8" fmla="*/ 151 w 708"/>
                  <a:gd name="T9" fmla="*/ 405 h 456"/>
                  <a:gd name="T10" fmla="*/ 202 w 708"/>
                  <a:gd name="T11" fmla="*/ 456 h 456"/>
                  <a:gd name="T12" fmla="*/ 253 w 708"/>
                  <a:gd name="T13" fmla="*/ 456 h 456"/>
                  <a:gd name="T14" fmla="*/ 405 w 708"/>
                  <a:gd name="T15" fmla="*/ 456 h 456"/>
                  <a:gd name="T16" fmla="*/ 405 w 708"/>
                  <a:gd name="T17" fmla="*/ 456 h 456"/>
                  <a:gd name="T18" fmla="*/ 506 w 708"/>
                  <a:gd name="T19" fmla="*/ 405 h 456"/>
                  <a:gd name="T20" fmla="*/ 607 w 708"/>
                  <a:gd name="T21" fmla="*/ 304 h 456"/>
                  <a:gd name="T22" fmla="*/ 708 w 708"/>
                  <a:gd name="T23" fmla="*/ 203 h 456"/>
                  <a:gd name="T24" fmla="*/ 708 w 708"/>
                  <a:gd name="T25" fmla="*/ 203 h 456"/>
                  <a:gd name="T26" fmla="*/ 708 w 708"/>
                  <a:gd name="T27" fmla="*/ 152 h 456"/>
                  <a:gd name="T28" fmla="*/ 657 w 708"/>
                  <a:gd name="T29" fmla="*/ 101 h 456"/>
                  <a:gd name="T30" fmla="*/ 556 w 708"/>
                  <a:gd name="T31" fmla="*/ 0 h 456"/>
                  <a:gd name="T32" fmla="*/ 556 w 708"/>
                  <a:gd name="T33" fmla="*/ 0 h 456"/>
                  <a:gd name="T34" fmla="*/ 405 w 708"/>
                  <a:gd name="T35" fmla="*/ 0 h 456"/>
                  <a:gd name="T36" fmla="*/ 304 w 708"/>
                  <a:gd name="T37" fmla="*/ 0 h 456"/>
                  <a:gd name="T38" fmla="*/ 151 w 708"/>
                  <a:gd name="T39" fmla="*/ 0 h 456"/>
                  <a:gd name="T40" fmla="*/ 151 w 708"/>
                  <a:gd name="T41" fmla="*/ 0 h 456"/>
                  <a:gd name="T42" fmla="*/ 50 w 708"/>
                  <a:gd name="T43" fmla="*/ 51 h 456"/>
                  <a:gd name="T44" fmla="*/ 0 w 708"/>
                  <a:gd name="T45" fmla="*/ 152 h 456"/>
                  <a:gd name="T46" fmla="*/ 50 w 708"/>
                  <a:gd name="T47" fmla="*/ 254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08" h="456">
                    <a:moveTo>
                      <a:pt x="50" y="254"/>
                    </a:moveTo>
                    <a:lnTo>
                      <a:pt x="50" y="304"/>
                    </a:lnTo>
                    <a:lnTo>
                      <a:pt x="101" y="355"/>
                    </a:lnTo>
                    <a:lnTo>
                      <a:pt x="151" y="405"/>
                    </a:lnTo>
                    <a:lnTo>
                      <a:pt x="151" y="405"/>
                    </a:lnTo>
                    <a:lnTo>
                      <a:pt x="202" y="456"/>
                    </a:lnTo>
                    <a:lnTo>
                      <a:pt x="253" y="456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506" y="405"/>
                    </a:lnTo>
                    <a:lnTo>
                      <a:pt x="607" y="304"/>
                    </a:lnTo>
                    <a:lnTo>
                      <a:pt x="708" y="203"/>
                    </a:lnTo>
                    <a:lnTo>
                      <a:pt x="708" y="203"/>
                    </a:lnTo>
                    <a:lnTo>
                      <a:pt x="708" y="152"/>
                    </a:lnTo>
                    <a:lnTo>
                      <a:pt x="657" y="101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405" y="0"/>
                    </a:lnTo>
                    <a:lnTo>
                      <a:pt x="304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50" y="51"/>
                    </a:lnTo>
                    <a:lnTo>
                      <a:pt x="0" y="152"/>
                    </a:lnTo>
                    <a:lnTo>
                      <a:pt x="50" y="254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228"/>
              <p:cNvSpPr>
                <a:spLocks/>
              </p:cNvSpPr>
              <p:nvPr/>
            </p:nvSpPr>
            <p:spPr bwMode="auto">
              <a:xfrm>
                <a:off x="4563" y="1493"/>
                <a:ext cx="76" cy="94"/>
              </a:xfrm>
              <a:custGeom>
                <a:avLst/>
                <a:gdLst>
                  <a:gd name="T0" fmla="*/ 203 w 608"/>
                  <a:gd name="T1" fmla="*/ 101 h 760"/>
                  <a:gd name="T2" fmla="*/ 203 w 608"/>
                  <a:gd name="T3" fmla="*/ 101 h 760"/>
                  <a:gd name="T4" fmla="*/ 203 w 608"/>
                  <a:gd name="T5" fmla="*/ 51 h 760"/>
                  <a:gd name="T6" fmla="*/ 203 w 608"/>
                  <a:gd name="T7" fmla="*/ 0 h 760"/>
                  <a:gd name="T8" fmla="*/ 203 w 608"/>
                  <a:gd name="T9" fmla="*/ 0 h 760"/>
                  <a:gd name="T10" fmla="*/ 153 w 608"/>
                  <a:gd name="T11" fmla="*/ 51 h 760"/>
                  <a:gd name="T12" fmla="*/ 51 w 608"/>
                  <a:gd name="T13" fmla="*/ 153 h 760"/>
                  <a:gd name="T14" fmla="*/ 0 w 608"/>
                  <a:gd name="T15" fmla="*/ 254 h 760"/>
                  <a:gd name="T16" fmla="*/ 0 w 608"/>
                  <a:gd name="T17" fmla="*/ 254 h 760"/>
                  <a:gd name="T18" fmla="*/ 0 w 608"/>
                  <a:gd name="T19" fmla="*/ 355 h 760"/>
                  <a:gd name="T20" fmla="*/ 0 w 608"/>
                  <a:gd name="T21" fmla="*/ 456 h 760"/>
                  <a:gd name="T22" fmla="*/ 102 w 608"/>
                  <a:gd name="T23" fmla="*/ 608 h 760"/>
                  <a:gd name="T24" fmla="*/ 102 w 608"/>
                  <a:gd name="T25" fmla="*/ 608 h 760"/>
                  <a:gd name="T26" fmla="*/ 203 w 608"/>
                  <a:gd name="T27" fmla="*/ 709 h 760"/>
                  <a:gd name="T28" fmla="*/ 254 w 608"/>
                  <a:gd name="T29" fmla="*/ 760 h 760"/>
                  <a:gd name="T30" fmla="*/ 304 w 608"/>
                  <a:gd name="T31" fmla="*/ 709 h 760"/>
                  <a:gd name="T32" fmla="*/ 304 w 608"/>
                  <a:gd name="T33" fmla="*/ 709 h 760"/>
                  <a:gd name="T34" fmla="*/ 355 w 608"/>
                  <a:gd name="T35" fmla="*/ 659 h 760"/>
                  <a:gd name="T36" fmla="*/ 405 w 608"/>
                  <a:gd name="T37" fmla="*/ 659 h 760"/>
                  <a:gd name="T38" fmla="*/ 506 w 608"/>
                  <a:gd name="T39" fmla="*/ 608 h 760"/>
                  <a:gd name="T40" fmla="*/ 506 w 608"/>
                  <a:gd name="T41" fmla="*/ 608 h 760"/>
                  <a:gd name="T42" fmla="*/ 557 w 608"/>
                  <a:gd name="T43" fmla="*/ 608 h 760"/>
                  <a:gd name="T44" fmla="*/ 608 w 608"/>
                  <a:gd name="T45" fmla="*/ 558 h 760"/>
                  <a:gd name="T46" fmla="*/ 557 w 608"/>
                  <a:gd name="T47" fmla="*/ 558 h 760"/>
                  <a:gd name="T48" fmla="*/ 557 w 608"/>
                  <a:gd name="T49" fmla="*/ 558 h 760"/>
                  <a:gd name="T50" fmla="*/ 456 w 608"/>
                  <a:gd name="T51" fmla="*/ 558 h 760"/>
                  <a:gd name="T52" fmla="*/ 254 w 608"/>
                  <a:gd name="T53" fmla="*/ 558 h 760"/>
                  <a:gd name="T54" fmla="*/ 153 w 608"/>
                  <a:gd name="T55" fmla="*/ 456 h 760"/>
                  <a:gd name="T56" fmla="*/ 153 w 608"/>
                  <a:gd name="T57" fmla="*/ 456 h 760"/>
                  <a:gd name="T58" fmla="*/ 153 w 608"/>
                  <a:gd name="T59" fmla="*/ 456 h 760"/>
                  <a:gd name="T60" fmla="*/ 153 w 608"/>
                  <a:gd name="T61" fmla="*/ 405 h 760"/>
                  <a:gd name="T62" fmla="*/ 203 w 608"/>
                  <a:gd name="T63" fmla="*/ 304 h 760"/>
                  <a:gd name="T64" fmla="*/ 203 w 608"/>
                  <a:gd name="T65" fmla="*/ 304 h 760"/>
                  <a:gd name="T66" fmla="*/ 203 w 608"/>
                  <a:gd name="T67" fmla="*/ 254 h 760"/>
                  <a:gd name="T68" fmla="*/ 203 w 608"/>
                  <a:gd name="T69" fmla="*/ 153 h 760"/>
                  <a:gd name="T70" fmla="*/ 203 w 608"/>
                  <a:gd name="T71" fmla="*/ 10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8" h="760">
                    <a:moveTo>
                      <a:pt x="203" y="101"/>
                    </a:moveTo>
                    <a:lnTo>
                      <a:pt x="203" y="101"/>
                    </a:lnTo>
                    <a:lnTo>
                      <a:pt x="203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53" y="51"/>
                    </a:lnTo>
                    <a:lnTo>
                      <a:pt x="51" y="153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355"/>
                    </a:lnTo>
                    <a:lnTo>
                      <a:pt x="0" y="456"/>
                    </a:lnTo>
                    <a:lnTo>
                      <a:pt x="102" y="608"/>
                    </a:lnTo>
                    <a:lnTo>
                      <a:pt x="102" y="608"/>
                    </a:lnTo>
                    <a:lnTo>
                      <a:pt x="203" y="709"/>
                    </a:lnTo>
                    <a:lnTo>
                      <a:pt x="254" y="760"/>
                    </a:lnTo>
                    <a:lnTo>
                      <a:pt x="304" y="709"/>
                    </a:lnTo>
                    <a:lnTo>
                      <a:pt x="304" y="709"/>
                    </a:lnTo>
                    <a:lnTo>
                      <a:pt x="355" y="659"/>
                    </a:lnTo>
                    <a:lnTo>
                      <a:pt x="405" y="659"/>
                    </a:lnTo>
                    <a:lnTo>
                      <a:pt x="506" y="608"/>
                    </a:lnTo>
                    <a:lnTo>
                      <a:pt x="506" y="608"/>
                    </a:lnTo>
                    <a:lnTo>
                      <a:pt x="557" y="608"/>
                    </a:lnTo>
                    <a:lnTo>
                      <a:pt x="608" y="558"/>
                    </a:lnTo>
                    <a:lnTo>
                      <a:pt x="557" y="558"/>
                    </a:lnTo>
                    <a:lnTo>
                      <a:pt x="557" y="558"/>
                    </a:lnTo>
                    <a:lnTo>
                      <a:pt x="456" y="558"/>
                    </a:lnTo>
                    <a:lnTo>
                      <a:pt x="254" y="558"/>
                    </a:lnTo>
                    <a:lnTo>
                      <a:pt x="153" y="456"/>
                    </a:lnTo>
                    <a:lnTo>
                      <a:pt x="153" y="456"/>
                    </a:lnTo>
                    <a:lnTo>
                      <a:pt x="153" y="456"/>
                    </a:lnTo>
                    <a:lnTo>
                      <a:pt x="153" y="405"/>
                    </a:lnTo>
                    <a:lnTo>
                      <a:pt x="203" y="304"/>
                    </a:lnTo>
                    <a:lnTo>
                      <a:pt x="203" y="304"/>
                    </a:lnTo>
                    <a:lnTo>
                      <a:pt x="203" y="254"/>
                    </a:lnTo>
                    <a:lnTo>
                      <a:pt x="203" y="153"/>
                    </a:lnTo>
                    <a:lnTo>
                      <a:pt x="203" y="10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229"/>
              <p:cNvSpPr>
                <a:spLocks/>
              </p:cNvSpPr>
              <p:nvPr/>
            </p:nvSpPr>
            <p:spPr bwMode="auto">
              <a:xfrm>
                <a:off x="4627" y="1493"/>
                <a:ext cx="75" cy="63"/>
              </a:xfrm>
              <a:custGeom>
                <a:avLst/>
                <a:gdLst>
                  <a:gd name="T0" fmla="*/ 51 w 608"/>
                  <a:gd name="T1" fmla="*/ 51 h 506"/>
                  <a:gd name="T2" fmla="*/ 51 w 608"/>
                  <a:gd name="T3" fmla="*/ 51 h 506"/>
                  <a:gd name="T4" fmla="*/ 102 w 608"/>
                  <a:gd name="T5" fmla="*/ 101 h 506"/>
                  <a:gd name="T6" fmla="*/ 203 w 608"/>
                  <a:gd name="T7" fmla="*/ 153 h 506"/>
                  <a:gd name="T8" fmla="*/ 203 w 608"/>
                  <a:gd name="T9" fmla="*/ 153 h 506"/>
                  <a:gd name="T10" fmla="*/ 304 w 608"/>
                  <a:gd name="T11" fmla="*/ 304 h 506"/>
                  <a:gd name="T12" fmla="*/ 355 w 608"/>
                  <a:gd name="T13" fmla="*/ 456 h 506"/>
                  <a:gd name="T14" fmla="*/ 456 w 608"/>
                  <a:gd name="T15" fmla="*/ 506 h 506"/>
                  <a:gd name="T16" fmla="*/ 456 w 608"/>
                  <a:gd name="T17" fmla="*/ 506 h 506"/>
                  <a:gd name="T18" fmla="*/ 506 w 608"/>
                  <a:gd name="T19" fmla="*/ 405 h 506"/>
                  <a:gd name="T20" fmla="*/ 557 w 608"/>
                  <a:gd name="T21" fmla="*/ 254 h 506"/>
                  <a:gd name="T22" fmla="*/ 608 w 608"/>
                  <a:gd name="T23" fmla="*/ 101 h 506"/>
                  <a:gd name="T24" fmla="*/ 608 w 608"/>
                  <a:gd name="T25" fmla="*/ 101 h 506"/>
                  <a:gd name="T26" fmla="*/ 557 w 608"/>
                  <a:gd name="T27" fmla="*/ 51 h 506"/>
                  <a:gd name="T28" fmla="*/ 456 w 608"/>
                  <a:gd name="T29" fmla="*/ 0 h 506"/>
                  <a:gd name="T30" fmla="*/ 355 w 608"/>
                  <a:gd name="T31" fmla="*/ 0 h 506"/>
                  <a:gd name="T32" fmla="*/ 355 w 608"/>
                  <a:gd name="T33" fmla="*/ 0 h 506"/>
                  <a:gd name="T34" fmla="*/ 254 w 608"/>
                  <a:gd name="T35" fmla="*/ 51 h 506"/>
                  <a:gd name="T36" fmla="*/ 153 w 608"/>
                  <a:gd name="T37" fmla="*/ 51 h 506"/>
                  <a:gd name="T38" fmla="*/ 102 w 608"/>
                  <a:gd name="T39" fmla="*/ 0 h 506"/>
                  <a:gd name="T40" fmla="*/ 102 w 608"/>
                  <a:gd name="T41" fmla="*/ 0 h 506"/>
                  <a:gd name="T42" fmla="*/ 0 w 608"/>
                  <a:gd name="T43" fmla="*/ 0 h 506"/>
                  <a:gd name="T44" fmla="*/ 0 w 608"/>
                  <a:gd name="T45" fmla="*/ 0 h 506"/>
                  <a:gd name="T46" fmla="*/ 51 w 608"/>
                  <a:gd name="T47" fmla="*/ 51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8" h="506">
                    <a:moveTo>
                      <a:pt x="51" y="51"/>
                    </a:moveTo>
                    <a:lnTo>
                      <a:pt x="51" y="51"/>
                    </a:lnTo>
                    <a:lnTo>
                      <a:pt x="102" y="101"/>
                    </a:lnTo>
                    <a:lnTo>
                      <a:pt x="203" y="153"/>
                    </a:lnTo>
                    <a:lnTo>
                      <a:pt x="203" y="153"/>
                    </a:lnTo>
                    <a:lnTo>
                      <a:pt x="304" y="304"/>
                    </a:lnTo>
                    <a:lnTo>
                      <a:pt x="355" y="456"/>
                    </a:lnTo>
                    <a:lnTo>
                      <a:pt x="456" y="506"/>
                    </a:lnTo>
                    <a:lnTo>
                      <a:pt x="456" y="506"/>
                    </a:lnTo>
                    <a:lnTo>
                      <a:pt x="506" y="405"/>
                    </a:lnTo>
                    <a:lnTo>
                      <a:pt x="557" y="254"/>
                    </a:lnTo>
                    <a:lnTo>
                      <a:pt x="608" y="101"/>
                    </a:lnTo>
                    <a:lnTo>
                      <a:pt x="608" y="101"/>
                    </a:lnTo>
                    <a:lnTo>
                      <a:pt x="557" y="51"/>
                    </a:lnTo>
                    <a:lnTo>
                      <a:pt x="456" y="0"/>
                    </a:lnTo>
                    <a:lnTo>
                      <a:pt x="355" y="0"/>
                    </a:lnTo>
                    <a:lnTo>
                      <a:pt x="355" y="0"/>
                    </a:lnTo>
                    <a:lnTo>
                      <a:pt x="254" y="51"/>
                    </a:lnTo>
                    <a:lnTo>
                      <a:pt x="153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230"/>
              <p:cNvSpPr>
                <a:spLocks/>
              </p:cNvSpPr>
              <p:nvPr/>
            </p:nvSpPr>
            <p:spPr bwMode="auto">
              <a:xfrm>
                <a:off x="4519" y="1334"/>
                <a:ext cx="209" cy="298"/>
              </a:xfrm>
              <a:custGeom>
                <a:avLst/>
                <a:gdLst>
                  <a:gd name="T0" fmla="*/ 1416 w 1669"/>
                  <a:gd name="T1" fmla="*/ 1924 h 2379"/>
                  <a:gd name="T2" fmla="*/ 1568 w 1669"/>
                  <a:gd name="T3" fmla="*/ 1721 h 2379"/>
                  <a:gd name="T4" fmla="*/ 1619 w 1669"/>
                  <a:gd name="T5" fmla="*/ 1569 h 2379"/>
                  <a:gd name="T6" fmla="*/ 1619 w 1669"/>
                  <a:gd name="T7" fmla="*/ 1265 h 2379"/>
                  <a:gd name="T8" fmla="*/ 1619 w 1669"/>
                  <a:gd name="T9" fmla="*/ 1265 h 2379"/>
                  <a:gd name="T10" fmla="*/ 1669 w 1669"/>
                  <a:gd name="T11" fmla="*/ 1366 h 2379"/>
                  <a:gd name="T12" fmla="*/ 1669 w 1669"/>
                  <a:gd name="T13" fmla="*/ 1468 h 2379"/>
                  <a:gd name="T14" fmla="*/ 1669 w 1669"/>
                  <a:gd name="T15" fmla="*/ 1569 h 2379"/>
                  <a:gd name="T16" fmla="*/ 1619 w 1669"/>
                  <a:gd name="T17" fmla="*/ 1771 h 2379"/>
                  <a:gd name="T18" fmla="*/ 1568 w 1669"/>
                  <a:gd name="T19" fmla="*/ 1974 h 2379"/>
                  <a:gd name="T20" fmla="*/ 1518 w 1669"/>
                  <a:gd name="T21" fmla="*/ 2025 h 2379"/>
                  <a:gd name="T22" fmla="*/ 1416 w 1669"/>
                  <a:gd name="T23" fmla="*/ 2075 h 2379"/>
                  <a:gd name="T24" fmla="*/ 1365 w 1669"/>
                  <a:gd name="T25" fmla="*/ 2126 h 2379"/>
                  <a:gd name="T26" fmla="*/ 1062 w 1669"/>
                  <a:gd name="T27" fmla="*/ 2329 h 2379"/>
                  <a:gd name="T28" fmla="*/ 758 w 1669"/>
                  <a:gd name="T29" fmla="*/ 2379 h 2379"/>
                  <a:gd name="T30" fmla="*/ 556 w 1669"/>
                  <a:gd name="T31" fmla="*/ 2227 h 2379"/>
                  <a:gd name="T32" fmla="*/ 455 w 1669"/>
                  <a:gd name="T33" fmla="*/ 2176 h 2379"/>
                  <a:gd name="T34" fmla="*/ 252 w 1669"/>
                  <a:gd name="T35" fmla="*/ 1873 h 2379"/>
                  <a:gd name="T36" fmla="*/ 101 w 1669"/>
                  <a:gd name="T37" fmla="*/ 1670 h 2379"/>
                  <a:gd name="T38" fmla="*/ 50 w 1669"/>
                  <a:gd name="T39" fmla="*/ 1366 h 2379"/>
                  <a:gd name="T40" fmla="*/ 50 w 1669"/>
                  <a:gd name="T41" fmla="*/ 1265 h 2379"/>
                  <a:gd name="T42" fmla="*/ 0 w 1669"/>
                  <a:gd name="T43" fmla="*/ 1114 h 2379"/>
                  <a:gd name="T44" fmla="*/ 0 w 1669"/>
                  <a:gd name="T45" fmla="*/ 1063 h 2379"/>
                  <a:gd name="T46" fmla="*/ 0 w 1669"/>
                  <a:gd name="T47" fmla="*/ 709 h 2379"/>
                  <a:gd name="T48" fmla="*/ 50 w 1669"/>
                  <a:gd name="T49" fmla="*/ 405 h 2379"/>
                  <a:gd name="T50" fmla="*/ 202 w 1669"/>
                  <a:gd name="T51" fmla="*/ 152 h 2379"/>
                  <a:gd name="T52" fmla="*/ 252 w 1669"/>
                  <a:gd name="T53" fmla="*/ 102 h 2379"/>
                  <a:gd name="T54" fmla="*/ 506 w 1669"/>
                  <a:gd name="T55" fmla="*/ 0 h 2379"/>
                  <a:gd name="T56" fmla="*/ 455 w 1669"/>
                  <a:gd name="T57" fmla="*/ 102 h 2379"/>
                  <a:gd name="T58" fmla="*/ 252 w 1669"/>
                  <a:gd name="T59" fmla="*/ 455 h 2379"/>
                  <a:gd name="T60" fmla="*/ 202 w 1669"/>
                  <a:gd name="T61" fmla="*/ 608 h 2379"/>
                  <a:gd name="T62" fmla="*/ 252 w 1669"/>
                  <a:gd name="T63" fmla="*/ 759 h 2379"/>
                  <a:gd name="T64" fmla="*/ 252 w 1669"/>
                  <a:gd name="T65" fmla="*/ 860 h 2379"/>
                  <a:gd name="T66" fmla="*/ 353 w 1669"/>
                  <a:gd name="T67" fmla="*/ 860 h 2379"/>
                  <a:gd name="T68" fmla="*/ 455 w 1669"/>
                  <a:gd name="T69" fmla="*/ 860 h 2379"/>
                  <a:gd name="T70" fmla="*/ 657 w 1669"/>
                  <a:gd name="T71" fmla="*/ 911 h 2379"/>
                  <a:gd name="T72" fmla="*/ 708 w 1669"/>
                  <a:gd name="T73" fmla="*/ 1013 h 2379"/>
                  <a:gd name="T74" fmla="*/ 657 w 1669"/>
                  <a:gd name="T75" fmla="*/ 1114 h 2379"/>
                  <a:gd name="T76" fmla="*/ 607 w 1669"/>
                  <a:gd name="T77" fmla="*/ 1215 h 2379"/>
                  <a:gd name="T78" fmla="*/ 455 w 1669"/>
                  <a:gd name="T79" fmla="*/ 1215 h 2379"/>
                  <a:gd name="T80" fmla="*/ 353 w 1669"/>
                  <a:gd name="T81" fmla="*/ 1265 h 2379"/>
                  <a:gd name="T82" fmla="*/ 252 w 1669"/>
                  <a:gd name="T83" fmla="*/ 1418 h 2379"/>
                  <a:gd name="T84" fmla="*/ 252 w 1669"/>
                  <a:gd name="T85" fmla="*/ 1519 h 2379"/>
                  <a:gd name="T86" fmla="*/ 303 w 1669"/>
                  <a:gd name="T87" fmla="*/ 1721 h 2379"/>
                  <a:gd name="T88" fmla="*/ 353 w 1669"/>
                  <a:gd name="T89" fmla="*/ 1823 h 2379"/>
                  <a:gd name="T90" fmla="*/ 556 w 1669"/>
                  <a:gd name="T91" fmla="*/ 1974 h 2379"/>
                  <a:gd name="T92" fmla="*/ 607 w 1669"/>
                  <a:gd name="T93" fmla="*/ 2075 h 2379"/>
                  <a:gd name="T94" fmla="*/ 708 w 1669"/>
                  <a:gd name="T95" fmla="*/ 2126 h 2379"/>
                  <a:gd name="T96" fmla="*/ 809 w 1669"/>
                  <a:gd name="T97" fmla="*/ 2176 h 2379"/>
                  <a:gd name="T98" fmla="*/ 1113 w 1669"/>
                  <a:gd name="T99" fmla="*/ 2126 h 2379"/>
                  <a:gd name="T100" fmla="*/ 1214 w 1669"/>
                  <a:gd name="T101" fmla="*/ 2025 h 2379"/>
                  <a:gd name="T102" fmla="*/ 1264 w 1669"/>
                  <a:gd name="T103" fmla="*/ 1924 h 2379"/>
                  <a:gd name="T104" fmla="*/ 1264 w 1669"/>
                  <a:gd name="T105" fmla="*/ 1924 h 2379"/>
                  <a:gd name="T106" fmla="*/ 1315 w 1669"/>
                  <a:gd name="T107" fmla="*/ 1924 h 2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379">
                    <a:moveTo>
                      <a:pt x="1315" y="1924"/>
                    </a:moveTo>
                    <a:lnTo>
                      <a:pt x="1416" y="1924"/>
                    </a:lnTo>
                    <a:lnTo>
                      <a:pt x="1467" y="1873"/>
                    </a:lnTo>
                    <a:lnTo>
                      <a:pt x="1568" y="1721"/>
                    </a:lnTo>
                    <a:lnTo>
                      <a:pt x="1568" y="1721"/>
                    </a:lnTo>
                    <a:lnTo>
                      <a:pt x="1619" y="1569"/>
                    </a:lnTo>
                    <a:lnTo>
                      <a:pt x="1619" y="1418"/>
                    </a:lnTo>
                    <a:lnTo>
                      <a:pt x="1619" y="1265"/>
                    </a:lnTo>
                    <a:lnTo>
                      <a:pt x="1619" y="1265"/>
                    </a:lnTo>
                    <a:lnTo>
                      <a:pt x="1619" y="1265"/>
                    </a:lnTo>
                    <a:lnTo>
                      <a:pt x="1619" y="1265"/>
                    </a:lnTo>
                    <a:lnTo>
                      <a:pt x="1669" y="1366"/>
                    </a:lnTo>
                    <a:lnTo>
                      <a:pt x="1669" y="1366"/>
                    </a:lnTo>
                    <a:lnTo>
                      <a:pt x="1669" y="1468"/>
                    </a:lnTo>
                    <a:lnTo>
                      <a:pt x="1669" y="1569"/>
                    </a:lnTo>
                    <a:lnTo>
                      <a:pt x="1669" y="1569"/>
                    </a:lnTo>
                    <a:lnTo>
                      <a:pt x="1669" y="1569"/>
                    </a:lnTo>
                    <a:lnTo>
                      <a:pt x="1619" y="1771"/>
                    </a:lnTo>
                    <a:lnTo>
                      <a:pt x="1568" y="1924"/>
                    </a:lnTo>
                    <a:lnTo>
                      <a:pt x="1568" y="1974"/>
                    </a:lnTo>
                    <a:lnTo>
                      <a:pt x="1568" y="1974"/>
                    </a:lnTo>
                    <a:lnTo>
                      <a:pt x="1518" y="2025"/>
                    </a:lnTo>
                    <a:lnTo>
                      <a:pt x="1416" y="2075"/>
                    </a:lnTo>
                    <a:lnTo>
                      <a:pt x="1416" y="2075"/>
                    </a:lnTo>
                    <a:lnTo>
                      <a:pt x="1416" y="2075"/>
                    </a:lnTo>
                    <a:lnTo>
                      <a:pt x="1365" y="2126"/>
                    </a:lnTo>
                    <a:lnTo>
                      <a:pt x="1264" y="2227"/>
                    </a:lnTo>
                    <a:lnTo>
                      <a:pt x="1062" y="2329"/>
                    </a:lnTo>
                    <a:lnTo>
                      <a:pt x="1062" y="2329"/>
                    </a:lnTo>
                    <a:lnTo>
                      <a:pt x="758" y="2379"/>
                    </a:lnTo>
                    <a:lnTo>
                      <a:pt x="607" y="2329"/>
                    </a:lnTo>
                    <a:lnTo>
                      <a:pt x="556" y="2227"/>
                    </a:lnTo>
                    <a:lnTo>
                      <a:pt x="556" y="2227"/>
                    </a:lnTo>
                    <a:lnTo>
                      <a:pt x="455" y="2176"/>
                    </a:lnTo>
                    <a:lnTo>
                      <a:pt x="353" y="2075"/>
                    </a:lnTo>
                    <a:lnTo>
                      <a:pt x="252" y="1873"/>
                    </a:lnTo>
                    <a:lnTo>
                      <a:pt x="252" y="1873"/>
                    </a:lnTo>
                    <a:lnTo>
                      <a:pt x="101" y="1670"/>
                    </a:lnTo>
                    <a:lnTo>
                      <a:pt x="50" y="1468"/>
                    </a:lnTo>
                    <a:lnTo>
                      <a:pt x="50" y="1366"/>
                    </a:lnTo>
                    <a:lnTo>
                      <a:pt x="50" y="1366"/>
                    </a:lnTo>
                    <a:lnTo>
                      <a:pt x="50" y="1265"/>
                    </a:lnTo>
                    <a:lnTo>
                      <a:pt x="0" y="1215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0" y="1063"/>
                    </a:lnTo>
                    <a:lnTo>
                      <a:pt x="0" y="962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50" y="405"/>
                    </a:lnTo>
                    <a:lnTo>
                      <a:pt x="151" y="253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52" y="102"/>
                    </a:lnTo>
                    <a:lnTo>
                      <a:pt x="353" y="5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455" y="102"/>
                    </a:lnTo>
                    <a:lnTo>
                      <a:pt x="303" y="253"/>
                    </a:lnTo>
                    <a:lnTo>
                      <a:pt x="252" y="455"/>
                    </a:lnTo>
                    <a:lnTo>
                      <a:pt x="252" y="455"/>
                    </a:lnTo>
                    <a:lnTo>
                      <a:pt x="202" y="608"/>
                    </a:lnTo>
                    <a:lnTo>
                      <a:pt x="252" y="709"/>
                    </a:lnTo>
                    <a:lnTo>
                      <a:pt x="252" y="759"/>
                    </a:lnTo>
                    <a:lnTo>
                      <a:pt x="252" y="759"/>
                    </a:lnTo>
                    <a:lnTo>
                      <a:pt x="252" y="860"/>
                    </a:lnTo>
                    <a:lnTo>
                      <a:pt x="303" y="860"/>
                    </a:lnTo>
                    <a:lnTo>
                      <a:pt x="353" y="860"/>
                    </a:lnTo>
                    <a:lnTo>
                      <a:pt x="353" y="860"/>
                    </a:lnTo>
                    <a:lnTo>
                      <a:pt x="455" y="860"/>
                    </a:lnTo>
                    <a:lnTo>
                      <a:pt x="556" y="860"/>
                    </a:lnTo>
                    <a:lnTo>
                      <a:pt x="657" y="911"/>
                    </a:lnTo>
                    <a:lnTo>
                      <a:pt x="657" y="911"/>
                    </a:lnTo>
                    <a:lnTo>
                      <a:pt x="708" y="1013"/>
                    </a:lnTo>
                    <a:lnTo>
                      <a:pt x="657" y="1063"/>
                    </a:lnTo>
                    <a:lnTo>
                      <a:pt x="657" y="1114"/>
                    </a:lnTo>
                    <a:lnTo>
                      <a:pt x="657" y="1114"/>
                    </a:lnTo>
                    <a:lnTo>
                      <a:pt x="607" y="1215"/>
                    </a:lnTo>
                    <a:lnTo>
                      <a:pt x="506" y="1215"/>
                    </a:lnTo>
                    <a:lnTo>
                      <a:pt x="455" y="1215"/>
                    </a:lnTo>
                    <a:lnTo>
                      <a:pt x="455" y="1215"/>
                    </a:lnTo>
                    <a:lnTo>
                      <a:pt x="353" y="1265"/>
                    </a:lnTo>
                    <a:lnTo>
                      <a:pt x="303" y="1366"/>
                    </a:lnTo>
                    <a:lnTo>
                      <a:pt x="252" y="1418"/>
                    </a:lnTo>
                    <a:lnTo>
                      <a:pt x="252" y="1418"/>
                    </a:lnTo>
                    <a:lnTo>
                      <a:pt x="252" y="1519"/>
                    </a:lnTo>
                    <a:lnTo>
                      <a:pt x="252" y="1670"/>
                    </a:lnTo>
                    <a:lnTo>
                      <a:pt x="303" y="1721"/>
                    </a:lnTo>
                    <a:lnTo>
                      <a:pt x="303" y="1721"/>
                    </a:lnTo>
                    <a:lnTo>
                      <a:pt x="353" y="1823"/>
                    </a:lnTo>
                    <a:lnTo>
                      <a:pt x="455" y="1924"/>
                    </a:lnTo>
                    <a:lnTo>
                      <a:pt x="556" y="1974"/>
                    </a:lnTo>
                    <a:lnTo>
                      <a:pt x="556" y="1974"/>
                    </a:lnTo>
                    <a:lnTo>
                      <a:pt x="607" y="2075"/>
                    </a:lnTo>
                    <a:lnTo>
                      <a:pt x="657" y="2126"/>
                    </a:lnTo>
                    <a:lnTo>
                      <a:pt x="708" y="2126"/>
                    </a:lnTo>
                    <a:lnTo>
                      <a:pt x="708" y="2126"/>
                    </a:lnTo>
                    <a:lnTo>
                      <a:pt x="809" y="2176"/>
                    </a:lnTo>
                    <a:lnTo>
                      <a:pt x="961" y="2176"/>
                    </a:lnTo>
                    <a:lnTo>
                      <a:pt x="1113" y="2126"/>
                    </a:lnTo>
                    <a:lnTo>
                      <a:pt x="1113" y="2126"/>
                    </a:lnTo>
                    <a:lnTo>
                      <a:pt x="1214" y="2025"/>
                    </a:lnTo>
                    <a:lnTo>
                      <a:pt x="1264" y="1974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315" y="1924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231"/>
              <p:cNvSpPr>
                <a:spLocks/>
              </p:cNvSpPr>
              <p:nvPr/>
            </p:nvSpPr>
            <p:spPr bwMode="auto">
              <a:xfrm>
                <a:off x="4519" y="1341"/>
                <a:ext cx="209" cy="291"/>
              </a:xfrm>
              <a:custGeom>
                <a:avLst/>
                <a:gdLst>
                  <a:gd name="T0" fmla="*/ 1416 w 1669"/>
                  <a:gd name="T1" fmla="*/ 1874 h 2329"/>
                  <a:gd name="T2" fmla="*/ 1568 w 1669"/>
                  <a:gd name="T3" fmla="*/ 1671 h 2329"/>
                  <a:gd name="T4" fmla="*/ 1619 w 1669"/>
                  <a:gd name="T5" fmla="*/ 1519 h 2329"/>
                  <a:gd name="T6" fmla="*/ 1619 w 1669"/>
                  <a:gd name="T7" fmla="*/ 1266 h 2329"/>
                  <a:gd name="T8" fmla="*/ 1619 w 1669"/>
                  <a:gd name="T9" fmla="*/ 1215 h 2329"/>
                  <a:gd name="T10" fmla="*/ 1669 w 1669"/>
                  <a:gd name="T11" fmla="*/ 1316 h 2329"/>
                  <a:gd name="T12" fmla="*/ 1669 w 1669"/>
                  <a:gd name="T13" fmla="*/ 1418 h 2329"/>
                  <a:gd name="T14" fmla="*/ 1669 w 1669"/>
                  <a:gd name="T15" fmla="*/ 1519 h 2329"/>
                  <a:gd name="T16" fmla="*/ 1619 w 1669"/>
                  <a:gd name="T17" fmla="*/ 1721 h 2329"/>
                  <a:gd name="T18" fmla="*/ 1568 w 1669"/>
                  <a:gd name="T19" fmla="*/ 1924 h 2329"/>
                  <a:gd name="T20" fmla="*/ 1518 w 1669"/>
                  <a:gd name="T21" fmla="*/ 1975 h 2329"/>
                  <a:gd name="T22" fmla="*/ 1416 w 1669"/>
                  <a:gd name="T23" fmla="*/ 2025 h 2329"/>
                  <a:gd name="T24" fmla="*/ 1365 w 1669"/>
                  <a:gd name="T25" fmla="*/ 2076 h 2329"/>
                  <a:gd name="T26" fmla="*/ 1062 w 1669"/>
                  <a:gd name="T27" fmla="*/ 2279 h 2329"/>
                  <a:gd name="T28" fmla="*/ 758 w 1669"/>
                  <a:gd name="T29" fmla="*/ 2329 h 2329"/>
                  <a:gd name="T30" fmla="*/ 556 w 1669"/>
                  <a:gd name="T31" fmla="*/ 2177 h 2329"/>
                  <a:gd name="T32" fmla="*/ 455 w 1669"/>
                  <a:gd name="T33" fmla="*/ 2126 h 2329"/>
                  <a:gd name="T34" fmla="*/ 252 w 1669"/>
                  <a:gd name="T35" fmla="*/ 1823 h 2329"/>
                  <a:gd name="T36" fmla="*/ 101 w 1669"/>
                  <a:gd name="T37" fmla="*/ 1620 h 2329"/>
                  <a:gd name="T38" fmla="*/ 50 w 1669"/>
                  <a:gd name="T39" fmla="*/ 1316 h 2329"/>
                  <a:gd name="T40" fmla="*/ 50 w 1669"/>
                  <a:gd name="T41" fmla="*/ 1215 h 2329"/>
                  <a:gd name="T42" fmla="*/ 0 w 1669"/>
                  <a:gd name="T43" fmla="*/ 1064 h 2329"/>
                  <a:gd name="T44" fmla="*/ 0 w 1669"/>
                  <a:gd name="T45" fmla="*/ 1013 h 2329"/>
                  <a:gd name="T46" fmla="*/ 0 w 1669"/>
                  <a:gd name="T47" fmla="*/ 659 h 2329"/>
                  <a:gd name="T48" fmla="*/ 50 w 1669"/>
                  <a:gd name="T49" fmla="*/ 355 h 2329"/>
                  <a:gd name="T50" fmla="*/ 202 w 1669"/>
                  <a:gd name="T51" fmla="*/ 102 h 2329"/>
                  <a:gd name="T52" fmla="*/ 252 w 1669"/>
                  <a:gd name="T53" fmla="*/ 52 h 2329"/>
                  <a:gd name="T54" fmla="*/ 455 w 1669"/>
                  <a:gd name="T55" fmla="*/ 0 h 2329"/>
                  <a:gd name="T56" fmla="*/ 404 w 1669"/>
                  <a:gd name="T57" fmla="*/ 52 h 2329"/>
                  <a:gd name="T58" fmla="*/ 202 w 1669"/>
                  <a:gd name="T59" fmla="*/ 405 h 2329"/>
                  <a:gd name="T60" fmla="*/ 202 w 1669"/>
                  <a:gd name="T61" fmla="*/ 558 h 2329"/>
                  <a:gd name="T62" fmla="*/ 252 w 1669"/>
                  <a:gd name="T63" fmla="*/ 760 h 2329"/>
                  <a:gd name="T64" fmla="*/ 252 w 1669"/>
                  <a:gd name="T65" fmla="*/ 810 h 2329"/>
                  <a:gd name="T66" fmla="*/ 353 w 1669"/>
                  <a:gd name="T67" fmla="*/ 810 h 2329"/>
                  <a:gd name="T68" fmla="*/ 455 w 1669"/>
                  <a:gd name="T69" fmla="*/ 810 h 2329"/>
                  <a:gd name="T70" fmla="*/ 657 w 1669"/>
                  <a:gd name="T71" fmla="*/ 861 h 2329"/>
                  <a:gd name="T72" fmla="*/ 708 w 1669"/>
                  <a:gd name="T73" fmla="*/ 963 h 2329"/>
                  <a:gd name="T74" fmla="*/ 657 w 1669"/>
                  <a:gd name="T75" fmla="*/ 1064 h 2329"/>
                  <a:gd name="T76" fmla="*/ 607 w 1669"/>
                  <a:gd name="T77" fmla="*/ 1165 h 2329"/>
                  <a:gd name="T78" fmla="*/ 404 w 1669"/>
                  <a:gd name="T79" fmla="*/ 1165 h 2329"/>
                  <a:gd name="T80" fmla="*/ 303 w 1669"/>
                  <a:gd name="T81" fmla="*/ 1215 h 2329"/>
                  <a:gd name="T82" fmla="*/ 252 w 1669"/>
                  <a:gd name="T83" fmla="*/ 1368 h 2329"/>
                  <a:gd name="T84" fmla="*/ 202 w 1669"/>
                  <a:gd name="T85" fmla="*/ 1469 h 2329"/>
                  <a:gd name="T86" fmla="*/ 303 w 1669"/>
                  <a:gd name="T87" fmla="*/ 1671 h 2329"/>
                  <a:gd name="T88" fmla="*/ 353 w 1669"/>
                  <a:gd name="T89" fmla="*/ 1773 h 2329"/>
                  <a:gd name="T90" fmla="*/ 506 w 1669"/>
                  <a:gd name="T91" fmla="*/ 1975 h 2329"/>
                  <a:gd name="T92" fmla="*/ 556 w 1669"/>
                  <a:gd name="T93" fmla="*/ 2025 h 2329"/>
                  <a:gd name="T94" fmla="*/ 708 w 1669"/>
                  <a:gd name="T95" fmla="*/ 2126 h 2329"/>
                  <a:gd name="T96" fmla="*/ 809 w 1669"/>
                  <a:gd name="T97" fmla="*/ 2177 h 2329"/>
                  <a:gd name="T98" fmla="*/ 1113 w 1669"/>
                  <a:gd name="T99" fmla="*/ 2076 h 2329"/>
                  <a:gd name="T100" fmla="*/ 1214 w 1669"/>
                  <a:gd name="T101" fmla="*/ 1975 h 2329"/>
                  <a:gd name="T102" fmla="*/ 1264 w 1669"/>
                  <a:gd name="T103" fmla="*/ 1874 h 2329"/>
                  <a:gd name="T104" fmla="*/ 1264 w 1669"/>
                  <a:gd name="T105" fmla="*/ 1874 h 2329"/>
                  <a:gd name="T106" fmla="*/ 1315 w 1669"/>
                  <a:gd name="T107" fmla="*/ 1874 h 2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329">
                    <a:moveTo>
                      <a:pt x="1315" y="1874"/>
                    </a:moveTo>
                    <a:lnTo>
                      <a:pt x="1416" y="1874"/>
                    </a:lnTo>
                    <a:lnTo>
                      <a:pt x="1467" y="1823"/>
                    </a:lnTo>
                    <a:lnTo>
                      <a:pt x="1568" y="1671"/>
                    </a:lnTo>
                    <a:lnTo>
                      <a:pt x="1568" y="1671"/>
                    </a:lnTo>
                    <a:lnTo>
                      <a:pt x="1619" y="1519"/>
                    </a:lnTo>
                    <a:lnTo>
                      <a:pt x="1619" y="1368"/>
                    </a:lnTo>
                    <a:lnTo>
                      <a:pt x="1619" y="1266"/>
                    </a:lnTo>
                    <a:lnTo>
                      <a:pt x="1619" y="1266"/>
                    </a:lnTo>
                    <a:lnTo>
                      <a:pt x="1619" y="1215"/>
                    </a:lnTo>
                    <a:lnTo>
                      <a:pt x="1619" y="1215"/>
                    </a:lnTo>
                    <a:lnTo>
                      <a:pt x="1669" y="1316"/>
                    </a:lnTo>
                    <a:lnTo>
                      <a:pt x="1669" y="1316"/>
                    </a:lnTo>
                    <a:lnTo>
                      <a:pt x="1669" y="1418"/>
                    </a:lnTo>
                    <a:lnTo>
                      <a:pt x="1669" y="1519"/>
                    </a:lnTo>
                    <a:lnTo>
                      <a:pt x="1669" y="1519"/>
                    </a:lnTo>
                    <a:lnTo>
                      <a:pt x="1669" y="1519"/>
                    </a:lnTo>
                    <a:lnTo>
                      <a:pt x="1619" y="1721"/>
                    </a:lnTo>
                    <a:lnTo>
                      <a:pt x="1568" y="1874"/>
                    </a:lnTo>
                    <a:lnTo>
                      <a:pt x="1568" y="1924"/>
                    </a:lnTo>
                    <a:lnTo>
                      <a:pt x="1568" y="1924"/>
                    </a:lnTo>
                    <a:lnTo>
                      <a:pt x="1518" y="1975"/>
                    </a:lnTo>
                    <a:lnTo>
                      <a:pt x="1416" y="2025"/>
                    </a:lnTo>
                    <a:lnTo>
                      <a:pt x="1416" y="2025"/>
                    </a:lnTo>
                    <a:lnTo>
                      <a:pt x="1416" y="2025"/>
                    </a:lnTo>
                    <a:lnTo>
                      <a:pt x="1365" y="2076"/>
                    </a:lnTo>
                    <a:lnTo>
                      <a:pt x="1264" y="2177"/>
                    </a:lnTo>
                    <a:lnTo>
                      <a:pt x="1062" y="2279"/>
                    </a:lnTo>
                    <a:lnTo>
                      <a:pt x="1062" y="2279"/>
                    </a:lnTo>
                    <a:lnTo>
                      <a:pt x="758" y="2329"/>
                    </a:lnTo>
                    <a:lnTo>
                      <a:pt x="607" y="2279"/>
                    </a:lnTo>
                    <a:lnTo>
                      <a:pt x="556" y="2177"/>
                    </a:lnTo>
                    <a:lnTo>
                      <a:pt x="556" y="2177"/>
                    </a:lnTo>
                    <a:lnTo>
                      <a:pt x="455" y="2126"/>
                    </a:lnTo>
                    <a:lnTo>
                      <a:pt x="353" y="2025"/>
                    </a:lnTo>
                    <a:lnTo>
                      <a:pt x="252" y="1823"/>
                    </a:lnTo>
                    <a:lnTo>
                      <a:pt x="252" y="1823"/>
                    </a:lnTo>
                    <a:lnTo>
                      <a:pt x="101" y="1620"/>
                    </a:lnTo>
                    <a:lnTo>
                      <a:pt x="50" y="1418"/>
                    </a:lnTo>
                    <a:lnTo>
                      <a:pt x="50" y="1316"/>
                    </a:lnTo>
                    <a:lnTo>
                      <a:pt x="50" y="1316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064"/>
                    </a:lnTo>
                    <a:lnTo>
                      <a:pt x="0" y="1064"/>
                    </a:lnTo>
                    <a:lnTo>
                      <a:pt x="0" y="1013"/>
                    </a:lnTo>
                    <a:lnTo>
                      <a:pt x="0" y="912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50" y="355"/>
                    </a:lnTo>
                    <a:lnTo>
                      <a:pt x="151" y="203"/>
                    </a:lnTo>
                    <a:lnTo>
                      <a:pt x="202" y="102"/>
                    </a:lnTo>
                    <a:lnTo>
                      <a:pt x="202" y="102"/>
                    </a:lnTo>
                    <a:lnTo>
                      <a:pt x="252" y="52"/>
                    </a:lnTo>
                    <a:lnTo>
                      <a:pt x="353" y="52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404" y="52"/>
                    </a:lnTo>
                    <a:lnTo>
                      <a:pt x="252" y="203"/>
                    </a:lnTo>
                    <a:lnTo>
                      <a:pt x="202" y="405"/>
                    </a:lnTo>
                    <a:lnTo>
                      <a:pt x="202" y="405"/>
                    </a:lnTo>
                    <a:lnTo>
                      <a:pt x="202" y="558"/>
                    </a:lnTo>
                    <a:lnTo>
                      <a:pt x="252" y="659"/>
                    </a:lnTo>
                    <a:lnTo>
                      <a:pt x="252" y="760"/>
                    </a:lnTo>
                    <a:lnTo>
                      <a:pt x="252" y="760"/>
                    </a:lnTo>
                    <a:lnTo>
                      <a:pt x="252" y="810"/>
                    </a:lnTo>
                    <a:lnTo>
                      <a:pt x="303" y="810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455" y="810"/>
                    </a:lnTo>
                    <a:lnTo>
                      <a:pt x="556" y="810"/>
                    </a:lnTo>
                    <a:lnTo>
                      <a:pt x="657" y="861"/>
                    </a:lnTo>
                    <a:lnTo>
                      <a:pt x="657" y="861"/>
                    </a:lnTo>
                    <a:lnTo>
                      <a:pt x="708" y="963"/>
                    </a:lnTo>
                    <a:lnTo>
                      <a:pt x="657" y="1013"/>
                    </a:lnTo>
                    <a:lnTo>
                      <a:pt x="657" y="1064"/>
                    </a:lnTo>
                    <a:lnTo>
                      <a:pt x="657" y="1064"/>
                    </a:lnTo>
                    <a:lnTo>
                      <a:pt x="607" y="1165"/>
                    </a:lnTo>
                    <a:lnTo>
                      <a:pt x="506" y="1165"/>
                    </a:lnTo>
                    <a:lnTo>
                      <a:pt x="404" y="1165"/>
                    </a:lnTo>
                    <a:lnTo>
                      <a:pt x="404" y="1165"/>
                    </a:lnTo>
                    <a:lnTo>
                      <a:pt x="303" y="1215"/>
                    </a:lnTo>
                    <a:lnTo>
                      <a:pt x="252" y="1316"/>
                    </a:lnTo>
                    <a:lnTo>
                      <a:pt x="252" y="1368"/>
                    </a:lnTo>
                    <a:lnTo>
                      <a:pt x="252" y="1368"/>
                    </a:lnTo>
                    <a:lnTo>
                      <a:pt x="202" y="1469"/>
                    </a:lnTo>
                    <a:lnTo>
                      <a:pt x="252" y="1620"/>
                    </a:lnTo>
                    <a:lnTo>
                      <a:pt x="303" y="1671"/>
                    </a:lnTo>
                    <a:lnTo>
                      <a:pt x="303" y="1671"/>
                    </a:lnTo>
                    <a:lnTo>
                      <a:pt x="353" y="1773"/>
                    </a:lnTo>
                    <a:lnTo>
                      <a:pt x="404" y="1874"/>
                    </a:lnTo>
                    <a:lnTo>
                      <a:pt x="506" y="1975"/>
                    </a:lnTo>
                    <a:lnTo>
                      <a:pt x="506" y="1975"/>
                    </a:lnTo>
                    <a:lnTo>
                      <a:pt x="556" y="2025"/>
                    </a:lnTo>
                    <a:lnTo>
                      <a:pt x="657" y="2076"/>
                    </a:lnTo>
                    <a:lnTo>
                      <a:pt x="708" y="2126"/>
                    </a:lnTo>
                    <a:lnTo>
                      <a:pt x="708" y="2126"/>
                    </a:lnTo>
                    <a:lnTo>
                      <a:pt x="809" y="2177"/>
                    </a:lnTo>
                    <a:lnTo>
                      <a:pt x="961" y="2177"/>
                    </a:lnTo>
                    <a:lnTo>
                      <a:pt x="1113" y="2076"/>
                    </a:lnTo>
                    <a:lnTo>
                      <a:pt x="1113" y="2076"/>
                    </a:lnTo>
                    <a:lnTo>
                      <a:pt x="1214" y="1975"/>
                    </a:lnTo>
                    <a:lnTo>
                      <a:pt x="1264" y="1924"/>
                    </a:lnTo>
                    <a:lnTo>
                      <a:pt x="1264" y="1874"/>
                    </a:lnTo>
                    <a:lnTo>
                      <a:pt x="1264" y="1874"/>
                    </a:lnTo>
                    <a:lnTo>
                      <a:pt x="1264" y="1874"/>
                    </a:lnTo>
                    <a:lnTo>
                      <a:pt x="1264" y="1874"/>
                    </a:lnTo>
                    <a:lnTo>
                      <a:pt x="1315" y="1874"/>
                    </a:lnTo>
                    <a:close/>
                  </a:path>
                </a:pathLst>
              </a:custGeom>
              <a:solidFill>
                <a:srgbClr val="F2A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232"/>
              <p:cNvSpPr>
                <a:spLocks/>
              </p:cNvSpPr>
              <p:nvPr/>
            </p:nvSpPr>
            <p:spPr bwMode="auto">
              <a:xfrm>
                <a:off x="4519" y="1341"/>
                <a:ext cx="209" cy="291"/>
              </a:xfrm>
              <a:custGeom>
                <a:avLst/>
                <a:gdLst>
                  <a:gd name="T0" fmla="*/ 1416 w 1669"/>
                  <a:gd name="T1" fmla="*/ 1924 h 2329"/>
                  <a:gd name="T2" fmla="*/ 1568 w 1669"/>
                  <a:gd name="T3" fmla="*/ 1671 h 2329"/>
                  <a:gd name="T4" fmla="*/ 1619 w 1669"/>
                  <a:gd name="T5" fmla="*/ 1519 h 2329"/>
                  <a:gd name="T6" fmla="*/ 1619 w 1669"/>
                  <a:gd name="T7" fmla="*/ 1316 h 2329"/>
                  <a:gd name="T8" fmla="*/ 1619 w 1669"/>
                  <a:gd name="T9" fmla="*/ 1266 h 2329"/>
                  <a:gd name="T10" fmla="*/ 1669 w 1669"/>
                  <a:gd name="T11" fmla="*/ 1316 h 2329"/>
                  <a:gd name="T12" fmla="*/ 1669 w 1669"/>
                  <a:gd name="T13" fmla="*/ 1418 h 2329"/>
                  <a:gd name="T14" fmla="*/ 1669 w 1669"/>
                  <a:gd name="T15" fmla="*/ 1519 h 2329"/>
                  <a:gd name="T16" fmla="*/ 1619 w 1669"/>
                  <a:gd name="T17" fmla="*/ 1721 h 2329"/>
                  <a:gd name="T18" fmla="*/ 1568 w 1669"/>
                  <a:gd name="T19" fmla="*/ 1924 h 2329"/>
                  <a:gd name="T20" fmla="*/ 1518 w 1669"/>
                  <a:gd name="T21" fmla="*/ 1975 h 2329"/>
                  <a:gd name="T22" fmla="*/ 1416 w 1669"/>
                  <a:gd name="T23" fmla="*/ 2025 h 2329"/>
                  <a:gd name="T24" fmla="*/ 1365 w 1669"/>
                  <a:gd name="T25" fmla="*/ 2076 h 2329"/>
                  <a:gd name="T26" fmla="*/ 1062 w 1669"/>
                  <a:gd name="T27" fmla="*/ 2279 h 2329"/>
                  <a:gd name="T28" fmla="*/ 758 w 1669"/>
                  <a:gd name="T29" fmla="*/ 2329 h 2329"/>
                  <a:gd name="T30" fmla="*/ 556 w 1669"/>
                  <a:gd name="T31" fmla="*/ 2177 h 2329"/>
                  <a:gd name="T32" fmla="*/ 455 w 1669"/>
                  <a:gd name="T33" fmla="*/ 2126 h 2329"/>
                  <a:gd name="T34" fmla="*/ 252 w 1669"/>
                  <a:gd name="T35" fmla="*/ 1823 h 2329"/>
                  <a:gd name="T36" fmla="*/ 101 w 1669"/>
                  <a:gd name="T37" fmla="*/ 1620 h 2329"/>
                  <a:gd name="T38" fmla="*/ 50 w 1669"/>
                  <a:gd name="T39" fmla="*/ 1316 h 2329"/>
                  <a:gd name="T40" fmla="*/ 50 w 1669"/>
                  <a:gd name="T41" fmla="*/ 1215 h 2329"/>
                  <a:gd name="T42" fmla="*/ 0 w 1669"/>
                  <a:gd name="T43" fmla="*/ 1064 h 2329"/>
                  <a:gd name="T44" fmla="*/ 0 w 1669"/>
                  <a:gd name="T45" fmla="*/ 1013 h 2329"/>
                  <a:gd name="T46" fmla="*/ 0 w 1669"/>
                  <a:gd name="T47" fmla="*/ 659 h 2329"/>
                  <a:gd name="T48" fmla="*/ 50 w 1669"/>
                  <a:gd name="T49" fmla="*/ 355 h 2329"/>
                  <a:gd name="T50" fmla="*/ 202 w 1669"/>
                  <a:gd name="T51" fmla="*/ 102 h 2329"/>
                  <a:gd name="T52" fmla="*/ 252 w 1669"/>
                  <a:gd name="T53" fmla="*/ 102 h 2329"/>
                  <a:gd name="T54" fmla="*/ 404 w 1669"/>
                  <a:gd name="T55" fmla="*/ 0 h 2329"/>
                  <a:gd name="T56" fmla="*/ 353 w 1669"/>
                  <a:gd name="T57" fmla="*/ 52 h 2329"/>
                  <a:gd name="T58" fmla="*/ 151 w 1669"/>
                  <a:gd name="T59" fmla="*/ 405 h 2329"/>
                  <a:gd name="T60" fmla="*/ 151 w 1669"/>
                  <a:gd name="T61" fmla="*/ 558 h 2329"/>
                  <a:gd name="T62" fmla="*/ 202 w 1669"/>
                  <a:gd name="T63" fmla="*/ 760 h 2329"/>
                  <a:gd name="T64" fmla="*/ 202 w 1669"/>
                  <a:gd name="T65" fmla="*/ 810 h 2329"/>
                  <a:gd name="T66" fmla="*/ 353 w 1669"/>
                  <a:gd name="T67" fmla="*/ 810 h 2329"/>
                  <a:gd name="T68" fmla="*/ 455 w 1669"/>
                  <a:gd name="T69" fmla="*/ 810 h 2329"/>
                  <a:gd name="T70" fmla="*/ 607 w 1669"/>
                  <a:gd name="T71" fmla="*/ 861 h 2329"/>
                  <a:gd name="T72" fmla="*/ 657 w 1669"/>
                  <a:gd name="T73" fmla="*/ 963 h 2329"/>
                  <a:gd name="T74" fmla="*/ 607 w 1669"/>
                  <a:gd name="T75" fmla="*/ 1064 h 2329"/>
                  <a:gd name="T76" fmla="*/ 556 w 1669"/>
                  <a:gd name="T77" fmla="*/ 1114 h 2329"/>
                  <a:gd name="T78" fmla="*/ 404 w 1669"/>
                  <a:gd name="T79" fmla="*/ 1165 h 2329"/>
                  <a:gd name="T80" fmla="*/ 303 w 1669"/>
                  <a:gd name="T81" fmla="*/ 1215 h 2329"/>
                  <a:gd name="T82" fmla="*/ 202 w 1669"/>
                  <a:gd name="T83" fmla="*/ 1368 h 2329"/>
                  <a:gd name="T84" fmla="*/ 202 w 1669"/>
                  <a:gd name="T85" fmla="*/ 1469 h 2329"/>
                  <a:gd name="T86" fmla="*/ 303 w 1669"/>
                  <a:gd name="T87" fmla="*/ 1671 h 2329"/>
                  <a:gd name="T88" fmla="*/ 353 w 1669"/>
                  <a:gd name="T89" fmla="*/ 1773 h 2329"/>
                  <a:gd name="T90" fmla="*/ 506 w 1669"/>
                  <a:gd name="T91" fmla="*/ 1975 h 2329"/>
                  <a:gd name="T92" fmla="*/ 556 w 1669"/>
                  <a:gd name="T93" fmla="*/ 2076 h 2329"/>
                  <a:gd name="T94" fmla="*/ 708 w 1669"/>
                  <a:gd name="T95" fmla="*/ 2126 h 2329"/>
                  <a:gd name="T96" fmla="*/ 809 w 1669"/>
                  <a:gd name="T97" fmla="*/ 2177 h 2329"/>
                  <a:gd name="T98" fmla="*/ 1163 w 1669"/>
                  <a:gd name="T99" fmla="*/ 2076 h 2329"/>
                  <a:gd name="T100" fmla="*/ 1214 w 1669"/>
                  <a:gd name="T101" fmla="*/ 2025 h 2329"/>
                  <a:gd name="T102" fmla="*/ 1264 w 1669"/>
                  <a:gd name="T103" fmla="*/ 1924 h 2329"/>
                  <a:gd name="T104" fmla="*/ 1264 w 1669"/>
                  <a:gd name="T105" fmla="*/ 1924 h 2329"/>
                  <a:gd name="T106" fmla="*/ 1315 w 1669"/>
                  <a:gd name="T107" fmla="*/ 1874 h 2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329">
                    <a:moveTo>
                      <a:pt x="1315" y="1874"/>
                    </a:moveTo>
                    <a:lnTo>
                      <a:pt x="1416" y="1924"/>
                    </a:lnTo>
                    <a:lnTo>
                      <a:pt x="1467" y="1823"/>
                    </a:lnTo>
                    <a:lnTo>
                      <a:pt x="1568" y="1671"/>
                    </a:lnTo>
                    <a:lnTo>
                      <a:pt x="1568" y="1671"/>
                    </a:lnTo>
                    <a:lnTo>
                      <a:pt x="1619" y="1519"/>
                    </a:lnTo>
                    <a:lnTo>
                      <a:pt x="1619" y="1418"/>
                    </a:lnTo>
                    <a:lnTo>
                      <a:pt x="1619" y="1316"/>
                    </a:lnTo>
                    <a:lnTo>
                      <a:pt x="1619" y="1316"/>
                    </a:lnTo>
                    <a:lnTo>
                      <a:pt x="1619" y="1266"/>
                    </a:lnTo>
                    <a:lnTo>
                      <a:pt x="1619" y="1266"/>
                    </a:lnTo>
                    <a:lnTo>
                      <a:pt x="1669" y="1316"/>
                    </a:lnTo>
                    <a:lnTo>
                      <a:pt x="1669" y="1316"/>
                    </a:lnTo>
                    <a:lnTo>
                      <a:pt x="1669" y="1418"/>
                    </a:lnTo>
                    <a:lnTo>
                      <a:pt x="1669" y="1519"/>
                    </a:lnTo>
                    <a:lnTo>
                      <a:pt x="1669" y="1519"/>
                    </a:lnTo>
                    <a:lnTo>
                      <a:pt x="1669" y="1519"/>
                    </a:lnTo>
                    <a:lnTo>
                      <a:pt x="1619" y="1721"/>
                    </a:lnTo>
                    <a:lnTo>
                      <a:pt x="1568" y="1874"/>
                    </a:lnTo>
                    <a:lnTo>
                      <a:pt x="1568" y="1924"/>
                    </a:lnTo>
                    <a:lnTo>
                      <a:pt x="1568" y="1924"/>
                    </a:lnTo>
                    <a:lnTo>
                      <a:pt x="1518" y="1975"/>
                    </a:lnTo>
                    <a:lnTo>
                      <a:pt x="1416" y="2025"/>
                    </a:lnTo>
                    <a:lnTo>
                      <a:pt x="1416" y="2025"/>
                    </a:lnTo>
                    <a:lnTo>
                      <a:pt x="1416" y="2025"/>
                    </a:lnTo>
                    <a:lnTo>
                      <a:pt x="1365" y="2076"/>
                    </a:lnTo>
                    <a:lnTo>
                      <a:pt x="1264" y="2177"/>
                    </a:lnTo>
                    <a:lnTo>
                      <a:pt x="1062" y="2279"/>
                    </a:lnTo>
                    <a:lnTo>
                      <a:pt x="1062" y="2279"/>
                    </a:lnTo>
                    <a:lnTo>
                      <a:pt x="758" y="2329"/>
                    </a:lnTo>
                    <a:lnTo>
                      <a:pt x="607" y="2279"/>
                    </a:lnTo>
                    <a:lnTo>
                      <a:pt x="556" y="2177"/>
                    </a:lnTo>
                    <a:lnTo>
                      <a:pt x="556" y="2177"/>
                    </a:lnTo>
                    <a:lnTo>
                      <a:pt x="455" y="2126"/>
                    </a:lnTo>
                    <a:lnTo>
                      <a:pt x="353" y="2025"/>
                    </a:lnTo>
                    <a:lnTo>
                      <a:pt x="252" y="1823"/>
                    </a:lnTo>
                    <a:lnTo>
                      <a:pt x="252" y="1823"/>
                    </a:lnTo>
                    <a:lnTo>
                      <a:pt x="101" y="1620"/>
                    </a:lnTo>
                    <a:lnTo>
                      <a:pt x="50" y="1418"/>
                    </a:lnTo>
                    <a:lnTo>
                      <a:pt x="50" y="1316"/>
                    </a:lnTo>
                    <a:lnTo>
                      <a:pt x="50" y="1316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064"/>
                    </a:lnTo>
                    <a:lnTo>
                      <a:pt x="0" y="1064"/>
                    </a:lnTo>
                    <a:lnTo>
                      <a:pt x="0" y="1013"/>
                    </a:lnTo>
                    <a:lnTo>
                      <a:pt x="0" y="912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50" y="355"/>
                    </a:lnTo>
                    <a:lnTo>
                      <a:pt x="151" y="203"/>
                    </a:lnTo>
                    <a:lnTo>
                      <a:pt x="202" y="102"/>
                    </a:lnTo>
                    <a:lnTo>
                      <a:pt x="202" y="102"/>
                    </a:lnTo>
                    <a:lnTo>
                      <a:pt x="252" y="102"/>
                    </a:lnTo>
                    <a:lnTo>
                      <a:pt x="303" y="52"/>
                    </a:lnTo>
                    <a:lnTo>
                      <a:pt x="404" y="0"/>
                    </a:lnTo>
                    <a:lnTo>
                      <a:pt x="404" y="0"/>
                    </a:lnTo>
                    <a:lnTo>
                      <a:pt x="353" y="52"/>
                    </a:lnTo>
                    <a:lnTo>
                      <a:pt x="252" y="203"/>
                    </a:lnTo>
                    <a:lnTo>
                      <a:pt x="151" y="405"/>
                    </a:lnTo>
                    <a:lnTo>
                      <a:pt x="151" y="405"/>
                    </a:lnTo>
                    <a:lnTo>
                      <a:pt x="151" y="558"/>
                    </a:lnTo>
                    <a:lnTo>
                      <a:pt x="202" y="709"/>
                    </a:lnTo>
                    <a:lnTo>
                      <a:pt x="202" y="760"/>
                    </a:lnTo>
                    <a:lnTo>
                      <a:pt x="202" y="760"/>
                    </a:lnTo>
                    <a:lnTo>
                      <a:pt x="202" y="810"/>
                    </a:lnTo>
                    <a:lnTo>
                      <a:pt x="252" y="810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455" y="810"/>
                    </a:lnTo>
                    <a:lnTo>
                      <a:pt x="556" y="810"/>
                    </a:lnTo>
                    <a:lnTo>
                      <a:pt x="607" y="861"/>
                    </a:lnTo>
                    <a:lnTo>
                      <a:pt x="607" y="861"/>
                    </a:lnTo>
                    <a:lnTo>
                      <a:pt x="657" y="963"/>
                    </a:lnTo>
                    <a:lnTo>
                      <a:pt x="657" y="1013"/>
                    </a:lnTo>
                    <a:lnTo>
                      <a:pt x="607" y="1064"/>
                    </a:lnTo>
                    <a:lnTo>
                      <a:pt x="607" y="1064"/>
                    </a:lnTo>
                    <a:lnTo>
                      <a:pt x="556" y="1114"/>
                    </a:lnTo>
                    <a:lnTo>
                      <a:pt x="455" y="1165"/>
                    </a:lnTo>
                    <a:lnTo>
                      <a:pt x="404" y="1165"/>
                    </a:lnTo>
                    <a:lnTo>
                      <a:pt x="404" y="1165"/>
                    </a:lnTo>
                    <a:lnTo>
                      <a:pt x="303" y="1215"/>
                    </a:lnTo>
                    <a:lnTo>
                      <a:pt x="252" y="1316"/>
                    </a:lnTo>
                    <a:lnTo>
                      <a:pt x="202" y="1368"/>
                    </a:lnTo>
                    <a:lnTo>
                      <a:pt x="202" y="1368"/>
                    </a:lnTo>
                    <a:lnTo>
                      <a:pt x="202" y="1469"/>
                    </a:lnTo>
                    <a:lnTo>
                      <a:pt x="202" y="1620"/>
                    </a:lnTo>
                    <a:lnTo>
                      <a:pt x="303" y="1671"/>
                    </a:lnTo>
                    <a:lnTo>
                      <a:pt x="303" y="1671"/>
                    </a:lnTo>
                    <a:lnTo>
                      <a:pt x="353" y="1773"/>
                    </a:lnTo>
                    <a:lnTo>
                      <a:pt x="404" y="1874"/>
                    </a:lnTo>
                    <a:lnTo>
                      <a:pt x="506" y="1975"/>
                    </a:lnTo>
                    <a:lnTo>
                      <a:pt x="506" y="1975"/>
                    </a:lnTo>
                    <a:lnTo>
                      <a:pt x="556" y="2076"/>
                    </a:lnTo>
                    <a:lnTo>
                      <a:pt x="607" y="2076"/>
                    </a:lnTo>
                    <a:lnTo>
                      <a:pt x="708" y="2126"/>
                    </a:lnTo>
                    <a:lnTo>
                      <a:pt x="708" y="2126"/>
                    </a:lnTo>
                    <a:lnTo>
                      <a:pt x="809" y="2177"/>
                    </a:lnTo>
                    <a:lnTo>
                      <a:pt x="961" y="2177"/>
                    </a:lnTo>
                    <a:lnTo>
                      <a:pt x="1163" y="2076"/>
                    </a:lnTo>
                    <a:lnTo>
                      <a:pt x="1163" y="2076"/>
                    </a:lnTo>
                    <a:lnTo>
                      <a:pt x="1214" y="2025"/>
                    </a:lnTo>
                    <a:lnTo>
                      <a:pt x="1264" y="1975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264" y="1874"/>
                    </a:lnTo>
                    <a:lnTo>
                      <a:pt x="1315" y="1874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233"/>
              <p:cNvSpPr>
                <a:spLocks/>
              </p:cNvSpPr>
              <p:nvPr/>
            </p:nvSpPr>
            <p:spPr bwMode="auto">
              <a:xfrm>
                <a:off x="4519" y="1347"/>
                <a:ext cx="209" cy="285"/>
              </a:xfrm>
              <a:custGeom>
                <a:avLst/>
                <a:gdLst>
                  <a:gd name="T0" fmla="*/ 1416 w 1669"/>
                  <a:gd name="T1" fmla="*/ 1872 h 2277"/>
                  <a:gd name="T2" fmla="*/ 1619 w 1669"/>
                  <a:gd name="T3" fmla="*/ 1669 h 2277"/>
                  <a:gd name="T4" fmla="*/ 1619 w 1669"/>
                  <a:gd name="T5" fmla="*/ 1518 h 2277"/>
                  <a:gd name="T6" fmla="*/ 1619 w 1669"/>
                  <a:gd name="T7" fmla="*/ 1264 h 2277"/>
                  <a:gd name="T8" fmla="*/ 1619 w 1669"/>
                  <a:gd name="T9" fmla="*/ 1214 h 2277"/>
                  <a:gd name="T10" fmla="*/ 1669 w 1669"/>
                  <a:gd name="T11" fmla="*/ 1264 h 2277"/>
                  <a:gd name="T12" fmla="*/ 1669 w 1669"/>
                  <a:gd name="T13" fmla="*/ 1366 h 2277"/>
                  <a:gd name="T14" fmla="*/ 1669 w 1669"/>
                  <a:gd name="T15" fmla="*/ 1467 h 2277"/>
                  <a:gd name="T16" fmla="*/ 1619 w 1669"/>
                  <a:gd name="T17" fmla="*/ 1669 h 2277"/>
                  <a:gd name="T18" fmla="*/ 1568 w 1669"/>
                  <a:gd name="T19" fmla="*/ 1872 h 2277"/>
                  <a:gd name="T20" fmla="*/ 1518 w 1669"/>
                  <a:gd name="T21" fmla="*/ 1923 h 2277"/>
                  <a:gd name="T22" fmla="*/ 1416 w 1669"/>
                  <a:gd name="T23" fmla="*/ 1973 h 2277"/>
                  <a:gd name="T24" fmla="*/ 1365 w 1669"/>
                  <a:gd name="T25" fmla="*/ 2024 h 2277"/>
                  <a:gd name="T26" fmla="*/ 1062 w 1669"/>
                  <a:gd name="T27" fmla="*/ 2227 h 2277"/>
                  <a:gd name="T28" fmla="*/ 758 w 1669"/>
                  <a:gd name="T29" fmla="*/ 2277 h 2277"/>
                  <a:gd name="T30" fmla="*/ 556 w 1669"/>
                  <a:gd name="T31" fmla="*/ 2125 h 2277"/>
                  <a:gd name="T32" fmla="*/ 455 w 1669"/>
                  <a:gd name="T33" fmla="*/ 2074 h 2277"/>
                  <a:gd name="T34" fmla="*/ 252 w 1669"/>
                  <a:gd name="T35" fmla="*/ 1771 h 2277"/>
                  <a:gd name="T36" fmla="*/ 101 w 1669"/>
                  <a:gd name="T37" fmla="*/ 1568 h 2277"/>
                  <a:gd name="T38" fmla="*/ 50 w 1669"/>
                  <a:gd name="T39" fmla="*/ 1264 h 2277"/>
                  <a:gd name="T40" fmla="*/ 50 w 1669"/>
                  <a:gd name="T41" fmla="*/ 1163 h 2277"/>
                  <a:gd name="T42" fmla="*/ 0 w 1669"/>
                  <a:gd name="T43" fmla="*/ 1012 h 2277"/>
                  <a:gd name="T44" fmla="*/ 0 w 1669"/>
                  <a:gd name="T45" fmla="*/ 961 h 2277"/>
                  <a:gd name="T46" fmla="*/ 0 w 1669"/>
                  <a:gd name="T47" fmla="*/ 607 h 2277"/>
                  <a:gd name="T48" fmla="*/ 50 w 1669"/>
                  <a:gd name="T49" fmla="*/ 303 h 2277"/>
                  <a:gd name="T50" fmla="*/ 202 w 1669"/>
                  <a:gd name="T51" fmla="*/ 50 h 2277"/>
                  <a:gd name="T52" fmla="*/ 252 w 1669"/>
                  <a:gd name="T53" fmla="*/ 50 h 2277"/>
                  <a:gd name="T54" fmla="*/ 353 w 1669"/>
                  <a:gd name="T55" fmla="*/ 0 h 2277"/>
                  <a:gd name="T56" fmla="*/ 303 w 1669"/>
                  <a:gd name="T57" fmla="*/ 50 h 2277"/>
                  <a:gd name="T58" fmla="*/ 151 w 1669"/>
                  <a:gd name="T59" fmla="*/ 353 h 2277"/>
                  <a:gd name="T60" fmla="*/ 151 w 1669"/>
                  <a:gd name="T61" fmla="*/ 556 h 2277"/>
                  <a:gd name="T62" fmla="*/ 202 w 1669"/>
                  <a:gd name="T63" fmla="*/ 708 h 2277"/>
                  <a:gd name="T64" fmla="*/ 202 w 1669"/>
                  <a:gd name="T65" fmla="*/ 809 h 2277"/>
                  <a:gd name="T66" fmla="*/ 353 w 1669"/>
                  <a:gd name="T67" fmla="*/ 758 h 2277"/>
                  <a:gd name="T68" fmla="*/ 455 w 1669"/>
                  <a:gd name="T69" fmla="*/ 758 h 2277"/>
                  <a:gd name="T70" fmla="*/ 607 w 1669"/>
                  <a:gd name="T71" fmla="*/ 809 h 2277"/>
                  <a:gd name="T72" fmla="*/ 657 w 1669"/>
                  <a:gd name="T73" fmla="*/ 911 h 2277"/>
                  <a:gd name="T74" fmla="*/ 607 w 1669"/>
                  <a:gd name="T75" fmla="*/ 1012 h 2277"/>
                  <a:gd name="T76" fmla="*/ 556 w 1669"/>
                  <a:gd name="T77" fmla="*/ 1062 h 2277"/>
                  <a:gd name="T78" fmla="*/ 353 w 1669"/>
                  <a:gd name="T79" fmla="*/ 1113 h 2277"/>
                  <a:gd name="T80" fmla="*/ 252 w 1669"/>
                  <a:gd name="T81" fmla="*/ 1163 h 2277"/>
                  <a:gd name="T82" fmla="*/ 202 w 1669"/>
                  <a:gd name="T83" fmla="*/ 1316 h 2277"/>
                  <a:gd name="T84" fmla="*/ 151 w 1669"/>
                  <a:gd name="T85" fmla="*/ 1417 h 2277"/>
                  <a:gd name="T86" fmla="*/ 252 w 1669"/>
                  <a:gd name="T87" fmla="*/ 1669 h 2277"/>
                  <a:gd name="T88" fmla="*/ 303 w 1669"/>
                  <a:gd name="T89" fmla="*/ 1771 h 2277"/>
                  <a:gd name="T90" fmla="*/ 455 w 1669"/>
                  <a:gd name="T91" fmla="*/ 1923 h 2277"/>
                  <a:gd name="T92" fmla="*/ 556 w 1669"/>
                  <a:gd name="T93" fmla="*/ 2024 h 2277"/>
                  <a:gd name="T94" fmla="*/ 708 w 1669"/>
                  <a:gd name="T95" fmla="*/ 2074 h 2277"/>
                  <a:gd name="T96" fmla="*/ 809 w 1669"/>
                  <a:gd name="T97" fmla="*/ 2125 h 2277"/>
                  <a:gd name="T98" fmla="*/ 1163 w 1669"/>
                  <a:gd name="T99" fmla="*/ 2024 h 2277"/>
                  <a:gd name="T100" fmla="*/ 1214 w 1669"/>
                  <a:gd name="T101" fmla="*/ 1973 h 2277"/>
                  <a:gd name="T102" fmla="*/ 1264 w 1669"/>
                  <a:gd name="T103" fmla="*/ 1872 h 2277"/>
                  <a:gd name="T104" fmla="*/ 1264 w 1669"/>
                  <a:gd name="T105" fmla="*/ 1872 h 2277"/>
                  <a:gd name="T106" fmla="*/ 1365 w 1669"/>
                  <a:gd name="T107" fmla="*/ 1872 h 2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277">
                    <a:moveTo>
                      <a:pt x="1365" y="1872"/>
                    </a:moveTo>
                    <a:lnTo>
                      <a:pt x="1416" y="1872"/>
                    </a:lnTo>
                    <a:lnTo>
                      <a:pt x="1518" y="1822"/>
                    </a:lnTo>
                    <a:lnTo>
                      <a:pt x="1619" y="1669"/>
                    </a:lnTo>
                    <a:lnTo>
                      <a:pt x="1619" y="1669"/>
                    </a:lnTo>
                    <a:lnTo>
                      <a:pt x="1619" y="1518"/>
                    </a:lnTo>
                    <a:lnTo>
                      <a:pt x="1619" y="1366"/>
                    </a:lnTo>
                    <a:lnTo>
                      <a:pt x="1619" y="1264"/>
                    </a:lnTo>
                    <a:lnTo>
                      <a:pt x="1619" y="1264"/>
                    </a:lnTo>
                    <a:lnTo>
                      <a:pt x="1619" y="1214"/>
                    </a:lnTo>
                    <a:lnTo>
                      <a:pt x="1619" y="1214"/>
                    </a:lnTo>
                    <a:lnTo>
                      <a:pt x="1669" y="1264"/>
                    </a:lnTo>
                    <a:lnTo>
                      <a:pt x="1669" y="1264"/>
                    </a:lnTo>
                    <a:lnTo>
                      <a:pt x="1669" y="1366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619" y="1669"/>
                    </a:lnTo>
                    <a:lnTo>
                      <a:pt x="1568" y="1822"/>
                    </a:lnTo>
                    <a:lnTo>
                      <a:pt x="1568" y="1872"/>
                    </a:lnTo>
                    <a:lnTo>
                      <a:pt x="1568" y="1872"/>
                    </a:lnTo>
                    <a:lnTo>
                      <a:pt x="1518" y="192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365" y="2024"/>
                    </a:lnTo>
                    <a:lnTo>
                      <a:pt x="1264" y="2125"/>
                    </a:lnTo>
                    <a:lnTo>
                      <a:pt x="1062" y="2227"/>
                    </a:lnTo>
                    <a:lnTo>
                      <a:pt x="1062" y="2227"/>
                    </a:lnTo>
                    <a:lnTo>
                      <a:pt x="758" y="2277"/>
                    </a:lnTo>
                    <a:lnTo>
                      <a:pt x="607" y="2227"/>
                    </a:lnTo>
                    <a:lnTo>
                      <a:pt x="556" y="2125"/>
                    </a:lnTo>
                    <a:lnTo>
                      <a:pt x="556" y="2125"/>
                    </a:lnTo>
                    <a:lnTo>
                      <a:pt x="455" y="2074"/>
                    </a:lnTo>
                    <a:lnTo>
                      <a:pt x="353" y="1973"/>
                    </a:lnTo>
                    <a:lnTo>
                      <a:pt x="252" y="1771"/>
                    </a:lnTo>
                    <a:lnTo>
                      <a:pt x="252" y="1771"/>
                    </a:lnTo>
                    <a:lnTo>
                      <a:pt x="101" y="1568"/>
                    </a:lnTo>
                    <a:lnTo>
                      <a:pt x="50" y="1366"/>
                    </a:lnTo>
                    <a:lnTo>
                      <a:pt x="50" y="1264"/>
                    </a:lnTo>
                    <a:lnTo>
                      <a:pt x="50" y="1264"/>
                    </a:lnTo>
                    <a:lnTo>
                      <a:pt x="50" y="1163"/>
                    </a:lnTo>
                    <a:lnTo>
                      <a:pt x="0" y="111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0" y="961"/>
                    </a:lnTo>
                    <a:lnTo>
                      <a:pt x="0" y="860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303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2" y="50"/>
                    </a:lnTo>
                    <a:lnTo>
                      <a:pt x="3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3" y="50"/>
                    </a:lnTo>
                    <a:lnTo>
                      <a:pt x="202" y="202"/>
                    </a:lnTo>
                    <a:lnTo>
                      <a:pt x="151" y="353"/>
                    </a:lnTo>
                    <a:lnTo>
                      <a:pt x="151" y="353"/>
                    </a:lnTo>
                    <a:lnTo>
                      <a:pt x="151" y="556"/>
                    </a:lnTo>
                    <a:lnTo>
                      <a:pt x="151" y="657"/>
                    </a:lnTo>
                    <a:lnTo>
                      <a:pt x="202" y="708"/>
                    </a:lnTo>
                    <a:lnTo>
                      <a:pt x="202" y="708"/>
                    </a:lnTo>
                    <a:lnTo>
                      <a:pt x="202" y="809"/>
                    </a:lnTo>
                    <a:lnTo>
                      <a:pt x="252" y="809"/>
                    </a:lnTo>
                    <a:lnTo>
                      <a:pt x="353" y="758"/>
                    </a:lnTo>
                    <a:lnTo>
                      <a:pt x="353" y="758"/>
                    </a:lnTo>
                    <a:lnTo>
                      <a:pt x="455" y="758"/>
                    </a:lnTo>
                    <a:lnTo>
                      <a:pt x="506" y="809"/>
                    </a:lnTo>
                    <a:lnTo>
                      <a:pt x="607" y="809"/>
                    </a:lnTo>
                    <a:lnTo>
                      <a:pt x="607" y="809"/>
                    </a:lnTo>
                    <a:lnTo>
                      <a:pt x="657" y="911"/>
                    </a:lnTo>
                    <a:lnTo>
                      <a:pt x="607" y="961"/>
                    </a:lnTo>
                    <a:lnTo>
                      <a:pt x="607" y="1012"/>
                    </a:lnTo>
                    <a:lnTo>
                      <a:pt x="607" y="1012"/>
                    </a:lnTo>
                    <a:lnTo>
                      <a:pt x="556" y="1062"/>
                    </a:lnTo>
                    <a:lnTo>
                      <a:pt x="455" y="1113"/>
                    </a:lnTo>
                    <a:lnTo>
                      <a:pt x="353" y="1113"/>
                    </a:lnTo>
                    <a:lnTo>
                      <a:pt x="353" y="1113"/>
                    </a:lnTo>
                    <a:lnTo>
                      <a:pt x="252" y="1163"/>
                    </a:lnTo>
                    <a:lnTo>
                      <a:pt x="202" y="1214"/>
                    </a:lnTo>
                    <a:lnTo>
                      <a:pt x="202" y="1316"/>
                    </a:lnTo>
                    <a:lnTo>
                      <a:pt x="202" y="1316"/>
                    </a:lnTo>
                    <a:lnTo>
                      <a:pt x="151" y="1417"/>
                    </a:lnTo>
                    <a:lnTo>
                      <a:pt x="202" y="1568"/>
                    </a:lnTo>
                    <a:lnTo>
                      <a:pt x="252" y="1669"/>
                    </a:lnTo>
                    <a:lnTo>
                      <a:pt x="252" y="1669"/>
                    </a:lnTo>
                    <a:lnTo>
                      <a:pt x="303" y="1771"/>
                    </a:lnTo>
                    <a:lnTo>
                      <a:pt x="353" y="1872"/>
                    </a:lnTo>
                    <a:lnTo>
                      <a:pt x="455" y="1923"/>
                    </a:lnTo>
                    <a:lnTo>
                      <a:pt x="455" y="1923"/>
                    </a:lnTo>
                    <a:lnTo>
                      <a:pt x="556" y="2024"/>
                    </a:lnTo>
                    <a:lnTo>
                      <a:pt x="607" y="2074"/>
                    </a:lnTo>
                    <a:lnTo>
                      <a:pt x="708" y="2074"/>
                    </a:lnTo>
                    <a:lnTo>
                      <a:pt x="708" y="2074"/>
                    </a:lnTo>
                    <a:lnTo>
                      <a:pt x="809" y="2125"/>
                    </a:lnTo>
                    <a:lnTo>
                      <a:pt x="961" y="2125"/>
                    </a:lnTo>
                    <a:lnTo>
                      <a:pt x="1163" y="2024"/>
                    </a:lnTo>
                    <a:lnTo>
                      <a:pt x="1163" y="2024"/>
                    </a:lnTo>
                    <a:lnTo>
                      <a:pt x="1214" y="1973"/>
                    </a:lnTo>
                    <a:lnTo>
                      <a:pt x="1264" y="1923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365" y="1872"/>
                    </a:lnTo>
                    <a:close/>
                  </a:path>
                </a:pathLst>
              </a:custGeom>
              <a:solidFill>
                <a:srgbClr val="E59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234"/>
              <p:cNvSpPr>
                <a:spLocks/>
              </p:cNvSpPr>
              <p:nvPr/>
            </p:nvSpPr>
            <p:spPr bwMode="auto">
              <a:xfrm>
                <a:off x="4519" y="1347"/>
                <a:ext cx="209" cy="285"/>
              </a:xfrm>
              <a:custGeom>
                <a:avLst/>
                <a:gdLst>
                  <a:gd name="T0" fmla="*/ 1416 w 1669"/>
                  <a:gd name="T1" fmla="*/ 1872 h 2277"/>
                  <a:gd name="T2" fmla="*/ 1619 w 1669"/>
                  <a:gd name="T3" fmla="*/ 1669 h 2277"/>
                  <a:gd name="T4" fmla="*/ 1619 w 1669"/>
                  <a:gd name="T5" fmla="*/ 1518 h 2277"/>
                  <a:gd name="T6" fmla="*/ 1669 w 1669"/>
                  <a:gd name="T7" fmla="*/ 1316 h 2277"/>
                  <a:gd name="T8" fmla="*/ 1619 w 1669"/>
                  <a:gd name="T9" fmla="*/ 1264 h 2277"/>
                  <a:gd name="T10" fmla="*/ 1669 w 1669"/>
                  <a:gd name="T11" fmla="*/ 1264 h 2277"/>
                  <a:gd name="T12" fmla="*/ 1669 w 1669"/>
                  <a:gd name="T13" fmla="*/ 1366 h 2277"/>
                  <a:gd name="T14" fmla="*/ 1669 w 1669"/>
                  <a:gd name="T15" fmla="*/ 1467 h 2277"/>
                  <a:gd name="T16" fmla="*/ 1619 w 1669"/>
                  <a:gd name="T17" fmla="*/ 1669 h 2277"/>
                  <a:gd name="T18" fmla="*/ 1568 w 1669"/>
                  <a:gd name="T19" fmla="*/ 1872 h 2277"/>
                  <a:gd name="T20" fmla="*/ 1518 w 1669"/>
                  <a:gd name="T21" fmla="*/ 1923 h 2277"/>
                  <a:gd name="T22" fmla="*/ 1416 w 1669"/>
                  <a:gd name="T23" fmla="*/ 1973 h 2277"/>
                  <a:gd name="T24" fmla="*/ 1365 w 1669"/>
                  <a:gd name="T25" fmla="*/ 2024 h 2277"/>
                  <a:gd name="T26" fmla="*/ 1062 w 1669"/>
                  <a:gd name="T27" fmla="*/ 2227 h 2277"/>
                  <a:gd name="T28" fmla="*/ 758 w 1669"/>
                  <a:gd name="T29" fmla="*/ 2277 h 2277"/>
                  <a:gd name="T30" fmla="*/ 556 w 1669"/>
                  <a:gd name="T31" fmla="*/ 2125 h 2277"/>
                  <a:gd name="T32" fmla="*/ 455 w 1669"/>
                  <a:gd name="T33" fmla="*/ 2074 h 2277"/>
                  <a:gd name="T34" fmla="*/ 252 w 1669"/>
                  <a:gd name="T35" fmla="*/ 1771 h 2277"/>
                  <a:gd name="T36" fmla="*/ 101 w 1669"/>
                  <a:gd name="T37" fmla="*/ 1568 h 2277"/>
                  <a:gd name="T38" fmla="*/ 50 w 1669"/>
                  <a:gd name="T39" fmla="*/ 1264 h 2277"/>
                  <a:gd name="T40" fmla="*/ 50 w 1669"/>
                  <a:gd name="T41" fmla="*/ 1163 h 2277"/>
                  <a:gd name="T42" fmla="*/ 0 w 1669"/>
                  <a:gd name="T43" fmla="*/ 1012 h 2277"/>
                  <a:gd name="T44" fmla="*/ 0 w 1669"/>
                  <a:gd name="T45" fmla="*/ 961 h 2277"/>
                  <a:gd name="T46" fmla="*/ 0 w 1669"/>
                  <a:gd name="T47" fmla="*/ 607 h 2277"/>
                  <a:gd name="T48" fmla="*/ 50 w 1669"/>
                  <a:gd name="T49" fmla="*/ 303 h 2277"/>
                  <a:gd name="T50" fmla="*/ 202 w 1669"/>
                  <a:gd name="T51" fmla="*/ 50 h 2277"/>
                  <a:gd name="T52" fmla="*/ 202 w 1669"/>
                  <a:gd name="T53" fmla="*/ 50 h 2277"/>
                  <a:gd name="T54" fmla="*/ 303 w 1669"/>
                  <a:gd name="T55" fmla="*/ 0 h 2277"/>
                  <a:gd name="T56" fmla="*/ 252 w 1669"/>
                  <a:gd name="T57" fmla="*/ 50 h 2277"/>
                  <a:gd name="T58" fmla="*/ 101 w 1669"/>
                  <a:gd name="T59" fmla="*/ 353 h 2277"/>
                  <a:gd name="T60" fmla="*/ 101 w 1669"/>
                  <a:gd name="T61" fmla="*/ 556 h 2277"/>
                  <a:gd name="T62" fmla="*/ 151 w 1669"/>
                  <a:gd name="T63" fmla="*/ 758 h 2277"/>
                  <a:gd name="T64" fmla="*/ 151 w 1669"/>
                  <a:gd name="T65" fmla="*/ 809 h 2277"/>
                  <a:gd name="T66" fmla="*/ 353 w 1669"/>
                  <a:gd name="T67" fmla="*/ 758 h 2277"/>
                  <a:gd name="T68" fmla="*/ 404 w 1669"/>
                  <a:gd name="T69" fmla="*/ 758 h 2277"/>
                  <a:gd name="T70" fmla="*/ 556 w 1669"/>
                  <a:gd name="T71" fmla="*/ 809 h 2277"/>
                  <a:gd name="T72" fmla="*/ 607 w 1669"/>
                  <a:gd name="T73" fmla="*/ 911 h 2277"/>
                  <a:gd name="T74" fmla="*/ 607 w 1669"/>
                  <a:gd name="T75" fmla="*/ 1012 h 2277"/>
                  <a:gd name="T76" fmla="*/ 506 w 1669"/>
                  <a:gd name="T77" fmla="*/ 1062 h 2277"/>
                  <a:gd name="T78" fmla="*/ 353 w 1669"/>
                  <a:gd name="T79" fmla="*/ 1113 h 2277"/>
                  <a:gd name="T80" fmla="*/ 252 w 1669"/>
                  <a:gd name="T81" fmla="*/ 1163 h 2277"/>
                  <a:gd name="T82" fmla="*/ 151 w 1669"/>
                  <a:gd name="T83" fmla="*/ 1264 h 2277"/>
                  <a:gd name="T84" fmla="*/ 151 w 1669"/>
                  <a:gd name="T85" fmla="*/ 1417 h 2277"/>
                  <a:gd name="T86" fmla="*/ 252 w 1669"/>
                  <a:gd name="T87" fmla="*/ 1669 h 2277"/>
                  <a:gd name="T88" fmla="*/ 303 w 1669"/>
                  <a:gd name="T89" fmla="*/ 1771 h 2277"/>
                  <a:gd name="T90" fmla="*/ 455 w 1669"/>
                  <a:gd name="T91" fmla="*/ 1973 h 2277"/>
                  <a:gd name="T92" fmla="*/ 506 w 1669"/>
                  <a:gd name="T93" fmla="*/ 2024 h 2277"/>
                  <a:gd name="T94" fmla="*/ 708 w 1669"/>
                  <a:gd name="T95" fmla="*/ 2074 h 2277"/>
                  <a:gd name="T96" fmla="*/ 809 w 1669"/>
                  <a:gd name="T97" fmla="*/ 2125 h 2277"/>
                  <a:gd name="T98" fmla="*/ 1163 w 1669"/>
                  <a:gd name="T99" fmla="*/ 2024 h 2277"/>
                  <a:gd name="T100" fmla="*/ 1214 w 1669"/>
                  <a:gd name="T101" fmla="*/ 1973 h 2277"/>
                  <a:gd name="T102" fmla="*/ 1264 w 1669"/>
                  <a:gd name="T103" fmla="*/ 1872 h 2277"/>
                  <a:gd name="T104" fmla="*/ 1264 w 1669"/>
                  <a:gd name="T105" fmla="*/ 1872 h 2277"/>
                  <a:gd name="T106" fmla="*/ 1365 w 1669"/>
                  <a:gd name="T107" fmla="*/ 1872 h 2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277">
                    <a:moveTo>
                      <a:pt x="1365" y="1872"/>
                    </a:moveTo>
                    <a:lnTo>
                      <a:pt x="1416" y="1872"/>
                    </a:lnTo>
                    <a:lnTo>
                      <a:pt x="1518" y="1822"/>
                    </a:lnTo>
                    <a:lnTo>
                      <a:pt x="1619" y="1669"/>
                    </a:lnTo>
                    <a:lnTo>
                      <a:pt x="1619" y="1669"/>
                    </a:lnTo>
                    <a:lnTo>
                      <a:pt x="1619" y="1518"/>
                    </a:lnTo>
                    <a:lnTo>
                      <a:pt x="1669" y="1417"/>
                    </a:lnTo>
                    <a:lnTo>
                      <a:pt x="1669" y="1316"/>
                    </a:lnTo>
                    <a:lnTo>
                      <a:pt x="1669" y="1316"/>
                    </a:lnTo>
                    <a:lnTo>
                      <a:pt x="1619" y="1264"/>
                    </a:lnTo>
                    <a:lnTo>
                      <a:pt x="1619" y="1214"/>
                    </a:lnTo>
                    <a:lnTo>
                      <a:pt x="1669" y="1264"/>
                    </a:lnTo>
                    <a:lnTo>
                      <a:pt x="1669" y="1264"/>
                    </a:lnTo>
                    <a:lnTo>
                      <a:pt x="1669" y="1366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619" y="1669"/>
                    </a:lnTo>
                    <a:lnTo>
                      <a:pt x="1568" y="1822"/>
                    </a:lnTo>
                    <a:lnTo>
                      <a:pt x="1568" y="1872"/>
                    </a:lnTo>
                    <a:lnTo>
                      <a:pt x="1568" y="1872"/>
                    </a:lnTo>
                    <a:lnTo>
                      <a:pt x="1518" y="192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365" y="2024"/>
                    </a:lnTo>
                    <a:lnTo>
                      <a:pt x="1264" y="2125"/>
                    </a:lnTo>
                    <a:lnTo>
                      <a:pt x="1062" y="2227"/>
                    </a:lnTo>
                    <a:lnTo>
                      <a:pt x="1062" y="2227"/>
                    </a:lnTo>
                    <a:lnTo>
                      <a:pt x="758" y="2277"/>
                    </a:lnTo>
                    <a:lnTo>
                      <a:pt x="607" y="2227"/>
                    </a:lnTo>
                    <a:lnTo>
                      <a:pt x="556" y="2125"/>
                    </a:lnTo>
                    <a:lnTo>
                      <a:pt x="556" y="2125"/>
                    </a:lnTo>
                    <a:lnTo>
                      <a:pt x="455" y="2074"/>
                    </a:lnTo>
                    <a:lnTo>
                      <a:pt x="353" y="1973"/>
                    </a:lnTo>
                    <a:lnTo>
                      <a:pt x="252" y="1771"/>
                    </a:lnTo>
                    <a:lnTo>
                      <a:pt x="252" y="1771"/>
                    </a:lnTo>
                    <a:lnTo>
                      <a:pt x="101" y="1568"/>
                    </a:lnTo>
                    <a:lnTo>
                      <a:pt x="50" y="1366"/>
                    </a:lnTo>
                    <a:lnTo>
                      <a:pt x="50" y="1264"/>
                    </a:lnTo>
                    <a:lnTo>
                      <a:pt x="50" y="1264"/>
                    </a:lnTo>
                    <a:lnTo>
                      <a:pt x="50" y="1163"/>
                    </a:lnTo>
                    <a:lnTo>
                      <a:pt x="0" y="111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0" y="961"/>
                    </a:lnTo>
                    <a:lnTo>
                      <a:pt x="0" y="860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303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2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52" y="50"/>
                    </a:lnTo>
                    <a:lnTo>
                      <a:pt x="151" y="202"/>
                    </a:lnTo>
                    <a:lnTo>
                      <a:pt x="101" y="353"/>
                    </a:lnTo>
                    <a:lnTo>
                      <a:pt x="101" y="353"/>
                    </a:lnTo>
                    <a:lnTo>
                      <a:pt x="101" y="556"/>
                    </a:lnTo>
                    <a:lnTo>
                      <a:pt x="151" y="657"/>
                    </a:lnTo>
                    <a:lnTo>
                      <a:pt x="151" y="758"/>
                    </a:lnTo>
                    <a:lnTo>
                      <a:pt x="151" y="758"/>
                    </a:lnTo>
                    <a:lnTo>
                      <a:pt x="151" y="809"/>
                    </a:lnTo>
                    <a:lnTo>
                      <a:pt x="252" y="809"/>
                    </a:lnTo>
                    <a:lnTo>
                      <a:pt x="353" y="758"/>
                    </a:lnTo>
                    <a:lnTo>
                      <a:pt x="353" y="758"/>
                    </a:lnTo>
                    <a:lnTo>
                      <a:pt x="404" y="758"/>
                    </a:lnTo>
                    <a:lnTo>
                      <a:pt x="506" y="809"/>
                    </a:lnTo>
                    <a:lnTo>
                      <a:pt x="556" y="809"/>
                    </a:lnTo>
                    <a:lnTo>
                      <a:pt x="556" y="809"/>
                    </a:lnTo>
                    <a:lnTo>
                      <a:pt x="607" y="911"/>
                    </a:lnTo>
                    <a:lnTo>
                      <a:pt x="607" y="961"/>
                    </a:lnTo>
                    <a:lnTo>
                      <a:pt x="607" y="1012"/>
                    </a:lnTo>
                    <a:lnTo>
                      <a:pt x="607" y="1012"/>
                    </a:lnTo>
                    <a:lnTo>
                      <a:pt x="506" y="1062"/>
                    </a:lnTo>
                    <a:lnTo>
                      <a:pt x="404" y="1113"/>
                    </a:lnTo>
                    <a:lnTo>
                      <a:pt x="353" y="1113"/>
                    </a:lnTo>
                    <a:lnTo>
                      <a:pt x="353" y="1113"/>
                    </a:lnTo>
                    <a:lnTo>
                      <a:pt x="252" y="1163"/>
                    </a:lnTo>
                    <a:lnTo>
                      <a:pt x="202" y="1214"/>
                    </a:lnTo>
                    <a:lnTo>
                      <a:pt x="151" y="1264"/>
                    </a:lnTo>
                    <a:lnTo>
                      <a:pt x="151" y="1264"/>
                    </a:lnTo>
                    <a:lnTo>
                      <a:pt x="151" y="1417"/>
                    </a:lnTo>
                    <a:lnTo>
                      <a:pt x="151" y="1568"/>
                    </a:lnTo>
                    <a:lnTo>
                      <a:pt x="252" y="1669"/>
                    </a:lnTo>
                    <a:lnTo>
                      <a:pt x="252" y="1669"/>
                    </a:lnTo>
                    <a:lnTo>
                      <a:pt x="303" y="1771"/>
                    </a:lnTo>
                    <a:lnTo>
                      <a:pt x="353" y="1872"/>
                    </a:lnTo>
                    <a:lnTo>
                      <a:pt x="455" y="1973"/>
                    </a:lnTo>
                    <a:lnTo>
                      <a:pt x="455" y="1973"/>
                    </a:lnTo>
                    <a:lnTo>
                      <a:pt x="506" y="2024"/>
                    </a:lnTo>
                    <a:lnTo>
                      <a:pt x="607" y="2074"/>
                    </a:lnTo>
                    <a:lnTo>
                      <a:pt x="708" y="2074"/>
                    </a:lnTo>
                    <a:lnTo>
                      <a:pt x="708" y="2074"/>
                    </a:lnTo>
                    <a:lnTo>
                      <a:pt x="809" y="2125"/>
                    </a:lnTo>
                    <a:lnTo>
                      <a:pt x="961" y="2125"/>
                    </a:lnTo>
                    <a:lnTo>
                      <a:pt x="1163" y="2024"/>
                    </a:lnTo>
                    <a:lnTo>
                      <a:pt x="1163" y="2024"/>
                    </a:lnTo>
                    <a:lnTo>
                      <a:pt x="1214" y="1973"/>
                    </a:lnTo>
                    <a:lnTo>
                      <a:pt x="1264" y="1923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365" y="1872"/>
                    </a:lnTo>
                    <a:close/>
                  </a:path>
                </a:pathLst>
              </a:custGeom>
              <a:solidFill>
                <a:srgbClr val="DF9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235"/>
              <p:cNvSpPr>
                <a:spLocks/>
              </p:cNvSpPr>
              <p:nvPr/>
            </p:nvSpPr>
            <p:spPr bwMode="auto">
              <a:xfrm>
                <a:off x="4519" y="1347"/>
                <a:ext cx="209" cy="285"/>
              </a:xfrm>
              <a:custGeom>
                <a:avLst/>
                <a:gdLst>
                  <a:gd name="T0" fmla="*/ 1619 w 1669"/>
                  <a:gd name="T1" fmla="*/ 1669 h 2277"/>
                  <a:gd name="T2" fmla="*/ 1568 w 1669"/>
                  <a:gd name="T3" fmla="*/ 1872 h 2277"/>
                  <a:gd name="T4" fmla="*/ 1518 w 1669"/>
                  <a:gd name="T5" fmla="*/ 1923 h 2277"/>
                  <a:gd name="T6" fmla="*/ 1416 w 1669"/>
                  <a:gd name="T7" fmla="*/ 1973 h 2277"/>
                  <a:gd name="T8" fmla="*/ 1365 w 1669"/>
                  <a:gd name="T9" fmla="*/ 2024 h 2277"/>
                  <a:gd name="T10" fmla="*/ 1062 w 1669"/>
                  <a:gd name="T11" fmla="*/ 2227 h 2277"/>
                  <a:gd name="T12" fmla="*/ 758 w 1669"/>
                  <a:gd name="T13" fmla="*/ 2277 h 2277"/>
                  <a:gd name="T14" fmla="*/ 556 w 1669"/>
                  <a:gd name="T15" fmla="*/ 2125 h 2277"/>
                  <a:gd name="T16" fmla="*/ 455 w 1669"/>
                  <a:gd name="T17" fmla="*/ 2074 h 2277"/>
                  <a:gd name="T18" fmla="*/ 252 w 1669"/>
                  <a:gd name="T19" fmla="*/ 1771 h 2277"/>
                  <a:gd name="T20" fmla="*/ 101 w 1669"/>
                  <a:gd name="T21" fmla="*/ 1568 h 2277"/>
                  <a:gd name="T22" fmla="*/ 50 w 1669"/>
                  <a:gd name="T23" fmla="*/ 1264 h 2277"/>
                  <a:gd name="T24" fmla="*/ 50 w 1669"/>
                  <a:gd name="T25" fmla="*/ 1163 h 2277"/>
                  <a:gd name="T26" fmla="*/ 0 w 1669"/>
                  <a:gd name="T27" fmla="*/ 1012 h 2277"/>
                  <a:gd name="T28" fmla="*/ 0 w 1669"/>
                  <a:gd name="T29" fmla="*/ 961 h 2277"/>
                  <a:gd name="T30" fmla="*/ 0 w 1669"/>
                  <a:gd name="T31" fmla="*/ 607 h 2277"/>
                  <a:gd name="T32" fmla="*/ 50 w 1669"/>
                  <a:gd name="T33" fmla="*/ 303 h 2277"/>
                  <a:gd name="T34" fmla="*/ 202 w 1669"/>
                  <a:gd name="T35" fmla="*/ 50 h 2277"/>
                  <a:gd name="T36" fmla="*/ 202 w 1669"/>
                  <a:gd name="T37" fmla="*/ 50 h 2277"/>
                  <a:gd name="T38" fmla="*/ 252 w 1669"/>
                  <a:gd name="T39" fmla="*/ 0 h 2277"/>
                  <a:gd name="T40" fmla="*/ 202 w 1669"/>
                  <a:gd name="T41" fmla="*/ 50 h 2277"/>
                  <a:gd name="T42" fmla="*/ 101 w 1669"/>
                  <a:gd name="T43" fmla="*/ 405 h 2277"/>
                  <a:gd name="T44" fmla="*/ 101 w 1669"/>
                  <a:gd name="T45" fmla="*/ 556 h 2277"/>
                  <a:gd name="T46" fmla="*/ 151 w 1669"/>
                  <a:gd name="T47" fmla="*/ 758 h 2277"/>
                  <a:gd name="T48" fmla="*/ 151 w 1669"/>
                  <a:gd name="T49" fmla="*/ 809 h 2277"/>
                  <a:gd name="T50" fmla="*/ 353 w 1669"/>
                  <a:gd name="T51" fmla="*/ 758 h 2277"/>
                  <a:gd name="T52" fmla="*/ 404 w 1669"/>
                  <a:gd name="T53" fmla="*/ 758 h 2277"/>
                  <a:gd name="T54" fmla="*/ 556 w 1669"/>
                  <a:gd name="T55" fmla="*/ 809 h 2277"/>
                  <a:gd name="T56" fmla="*/ 607 w 1669"/>
                  <a:gd name="T57" fmla="*/ 911 h 2277"/>
                  <a:gd name="T58" fmla="*/ 607 w 1669"/>
                  <a:gd name="T59" fmla="*/ 1012 h 2277"/>
                  <a:gd name="T60" fmla="*/ 506 w 1669"/>
                  <a:gd name="T61" fmla="*/ 1062 h 2277"/>
                  <a:gd name="T62" fmla="*/ 303 w 1669"/>
                  <a:gd name="T63" fmla="*/ 1113 h 2277"/>
                  <a:gd name="T64" fmla="*/ 202 w 1669"/>
                  <a:gd name="T65" fmla="*/ 1163 h 2277"/>
                  <a:gd name="T66" fmla="*/ 151 w 1669"/>
                  <a:gd name="T67" fmla="*/ 1264 h 2277"/>
                  <a:gd name="T68" fmla="*/ 101 w 1669"/>
                  <a:gd name="T69" fmla="*/ 1417 h 2277"/>
                  <a:gd name="T70" fmla="*/ 252 w 1669"/>
                  <a:gd name="T71" fmla="*/ 1669 h 2277"/>
                  <a:gd name="T72" fmla="*/ 303 w 1669"/>
                  <a:gd name="T73" fmla="*/ 1771 h 2277"/>
                  <a:gd name="T74" fmla="*/ 404 w 1669"/>
                  <a:gd name="T75" fmla="*/ 1973 h 2277"/>
                  <a:gd name="T76" fmla="*/ 506 w 1669"/>
                  <a:gd name="T77" fmla="*/ 2074 h 2277"/>
                  <a:gd name="T78" fmla="*/ 708 w 1669"/>
                  <a:gd name="T79" fmla="*/ 2074 h 2277"/>
                  <a:gd name="T80" fmla="*/ 809 w 1669"/>
                  <a:gd name="T81" fmla="*/ 2125 h 2277"/>
                  <a:gd name="T82" fmla="*/ 1163 w 1669"/>
                  <a:gd name="T83" fmla="*/ 2024 h 2277"/>
                  <a:gd name="T84" fmla="*/ 1214 w 1669"/>
                  <a:gd name="T85" fmla="*/ 1973 h 2277"/>
                  <a:gd name="T86" fmla="*/ 1264 w 1669"/>
                  <a:gd name="T87" fmla="*/ 1923 h 2277"/>
                  <a:gd name="T88" fmla="*/ 1264 w 1669"/>
                  <a:gd name="T89" fmla="*/ 1923 h 2277"/>
                  <a:gd name="T90" fmla="*/ 1365 w 1669"/>
                  <a:gd name="T91" fmla="*/ 1872 h 2277"/>
                  <a:gd name="T92" fmla="*/ 1467 w 1669"/>
                  <a:gd name="T93" fmla="*/ 1923 h 2277"/>
                  <a:gd name="T94" fmla="*/ 1619 w 1669"/>
                  <a:gd name="T95" fmla="*/ 1669 h 2277"/>
                  <a:gd name="T96" fmla="*/ 1669 w 1669"/>
                  <a:gd name="T97" fmla="*/ 1568 h 2277"/>
                  <a:gd name="T98" fmla="*/ 1669 w 1669"/>
                  <a:gd name="T99" fmla="*/ 1366 h 2277"/>
                  <a:gd name="T100" fmla="*/ 1619 w 1669"/>
                  <a:gd name="T101" fmla="*/ 1264 h 2277"/>
                  <a:gd name="T102" fmla="*/ 1669 w 1669"/>
                  <a:gd name="T103" fmla="*/ 1264 h 2277"/>
                  <a:gd name="T104" fmla="*/ 1669 w 1669"/>
                  <a:gd name="T105" fmla="*/ 1366 h 2277"/>
                  <a:gd name="T106" fmla="*/ 1669 w 1669"/>
                  <a:gd name="T107" fmla="*/ 1417 h 2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277">
                    <a:moveTo>
                      <a:pt x="1669" y="1417"/>
                    </a:moveTo>
                    <a:lnTo>
                      <a:pt x="1619" y="1669"/>
                    </a:lnTo>
                    <a:lnTo>
                      <a:pt x="1568" y="1771"/>
                    </a:lnTo>
                    <a:lnTo>
                      <a:pt x="1568" y="1872"/>
                    </a:lnTo>
                    <a:lnTo>
                      <a:pt x="1568" y="1872"/>
                    </a:lnTo>
                    <a:lnTo>
                      <a:pt x="1518" y="192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365" y="2024"/>
                    </a:lnTo>
                    <a:lnTo>
                      <a:pt x="1264" y="2125"/>
                    </a:lnTo>
                    <a:lnTo>
                      <a:pt x="1062" y="2227"/>
                    </a:lnTo>
                    <a:lnTo>
                      <a:pt x="1062" y="2227"/>
                    </a:lnTo>
                    <a:lnTo>
                      <a:pt x="758" y="2277"/>
                    </a:lnTo>
                    <a:lnTo>
                      <a:pt x="607" y="2227"/>
                    </a:lnTo>
                    <a:lnTo>
                      <a:pt x="556" y="2125"/>
                    </a:lnTo>
                    <a:lnTo>
                      <a:pt x="556" y="2125"/>
                    </a:lnTo>
                    <a:lnTo>
                      <a:pt x="455" y="2074"/>
                    </a:lnTo>
                    <a:lnTo>
                      <a:pt x="353" y="1973"/>
                    </a:lnTo>
                    <a:lnTo>
                      <a:pt x="252" y="1771"/>
                    </a:lnTo>
                    <a:lnTo>
                      <a:pt x="252" y="1771"/>
                    </a:lnTo>
                    <a:lnTo>
                      <a:pt x="101" y="1568"/>
                    </a:lnTo>
                    <a:lnTo>
                      <a:pt x="50" y="1366"/>
                    </a:lnTo>
                    <a:lnTo>
                      <a:pt x="50" y="1264"/>
                    </a:lnTo>
                    <a:lnTo>
                      <a:pt x="50" y="1264"/>
                    </a:lnTo>
                    <a:lnTo>
                      <a:pt x="50" y="1163"/>
                    </a:lnTo>
                    <a:lnTo>
                      <a:pt x="0" y="111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0" y="961"/>
                    </a:lnTo>
                    <a:lnTo>
                      <a:pt x="0" y="860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303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02" y="50"/>
                    </a:lnTo>
                    <a:lnTo>
                      <a:pt x="151" y="202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101" y="556"/>
                    </a:lnTo>
                    <a:lnTo>
                      <a:pt x="101" y="708"/>
                    </a:lnTo>
                    <a:lnTo>
                      <a:pt x="151" y="758"/>
                    </a:lnTo>
                    <a:lnTo>
                      <a:pt x="151" y="758"/>
                    </a:lnTo>
                    <a:lnTo>
                      <a:pt x="151" y="809"/>
                    </a:lnTo>
                    <a:lnTo>
                      <a:pt x="252" y="809"/>
                    </a:lnTo>
                    <a:lnTo>
                      <a:pt x="353" y="758"/>
                    </a:lnTo>
                    <a:lnTo>
                      <a:pt x="353" y="758"/>
                    </a:lnTo>
                    <a:lnTo>
                      <a:pt x="404" y="758"/>
                    </a:lnTo>
                    <a:lnTo>
                      <a:pt x="506" y="809"/>
                    </a:lnTo>
                    <a:lnTo>
                      <a:pt x="556" y="809"/>
                    </a:lnTo>
                    <a:lnTo>
                      <a:pt x="556" y="809"/>
                    </a:lnTo>
                    <a:lnTo>
                      <a:pt x="607" y="911"/>
                    </a:lnTo>
                    <a:lnTo>
                      <a:pt x="607" y="961"/>
                    </a:lnTo>
                    <a:lnTo>
                      <a:pt x="607" y="1012"/>
                    </a:lnTo>
                    <a:lnTo>
                      <a:pt x="607" y="1012"/>
                    </a:lnTo>
                    <a:lnTo>
                      <a:pt x="506" y="1062"/>
                    </a:lnTo>
                    <a:lnTo>
                      <a:pt x="404" y="1113"/>
                    </a:lnTo>
                    <a:lnTo>
                      <a:pt x="303" y="1113"/>
                    </a:lnTo>
                    <a:lnTo>
                      <a:pt x="303" y="1113"/>
                    </a:lnTo>
                    <a:lnTo>
                      <a:pt x="202" y="1163"/>
                    </a:lnTo>
                    <a:lnTo>
                      <a:pt x="151" y="1214"/>
                    </a:lnTo>
                    <a:lnTo>
                      <a:pt x="151" y="1264"/>
                    </a:lnTo>
                    <a:lnTo>
                      <a:pt x="151" y="1264"/>
                    </a:lnTo>
                    <a:lnTo>
                      <a:pt x="101" y="1417"/>
                    </a:lnTo>
                    <a:lnTo>
                      <a:pt x="151" y="1568"/>
                    </a:lnTo>
                    <a:lnTo>
                      <a:pt x="252" y="1669"/>
                    </a:lnTo>
                    <a:lnTo>
                      <a:pt x="252" y="1669"/>
                    </a:lnTo>
                    <a:lnTo>
                      <a:pt x="303" y="1771"/>
                    </a:lnTo>
                    <a:lnTo>
                      <a:pt x="353" y="1872"/>
                    </a:lnTo>
                    <a:lnTo>
                      <a:pt x="404" y="1973"/>
                    </a:lnTo>
                    <a:lnTo>
                      <a:pt x="404" y="1973"/>
                    </a:lnTo>
                    <a:lnTo>
                      <a:pt x="506" y="2074"/>
                    </a:lnTo>
                    <a:lnTo>
                      <a:pt x="607" y="2074"/>
                    </a:lnTo>
                    <a:lnTo>
                      <a:pt x="708" y="2074"/>
                    </a:lnTo>
                    <a:lnTo>
                      <a:pt x="708" y="2074"/>
                    </a:lnTo>
                    <a:lnTo>
                      <a:pt x="809" y="2125"/>
                    </a:lnTo>
                    <a:lnTo>
                      <a:pt x="961" y="2125"/>
                    </a:lnTo>
                    <a:lnTo>
                      <a:pt x="1163" y="2024"/>
                    </a:lnTo>
                    <a:lnTo>
                      <a:pt x="1163" y="2024"/>
                    </a:lnTo>
                    <a:lnTo>
                      <a:pt x="1214" y="1973"/>
                    </a:lnTo>
                    <a:lnTo>
                      <a:pt x="1264" y="1923"/>
                    </a:lnTo>
                    <a:lnTo>
                      <a:pt x="1264" y="1923"/>
                    </a:lnTo>
                    <a:lnTo>
                      <a:pt x="1264" y="1923"/>
                    </a:lnTo>
                    <a:lnTo>
                      <a:pt x="1264" y="1923"/>
                    </a:lnTo>
                    <a:lnTo>
                      <a:pt x="1264" y="1872"/>
                    </a:lnTo>
                    <a:lnTo>
                      <a:pt x="1365" y="1872"/>
                    </a:lnTo>
                    <a:lnTo>
                      <a:pt x="1365" y="1872"/>
                    </a:lnTo>
                    <a:lnTo>
                      <a:pt x="1467" y="1923"/>
                    </a:lnTo>
                    <a:lnTo>
                      <a:pt x="1518" y="1822"/>
                    </a:lnTo>
                    <a:lnTo>
                      <a:pt x="1619" y="1669"/>
                    </a:lnTo>
                    <a:lnTo>
                      <a:pt x="1619" y="1669"/>
                    </a:lnTo>
                    <a:lnTo>
                      <a:pt x="1669" y="1568"/>
                    </a:lnTo>
                    <a:lnTo>
                      <a:pt x="1669" y="1467"/>
                    </a:lnTo>
                    <a:lnTo>
                      <a:pt x="1669" y="1366"/>
                    </a:lnTo>
                    <a:lnTo>
                      <a:pt x="1669" y="1366"/>
                    </a:lnTo>
                    <a:lnTo>
                      <a:pt x="1619" y="1264"/>
                    </a:lnTo>
                    <a:lnTo>
                      <a:pt x="1619" y="1214"/>
                    </a:lnTo>
                    <a:lnTo>
                      <a:pt x="1669" y="1264"/>
                    </a:lnTo>
                    <a:lnTo>
                      <a:pt x="1669" y="1264"/>
                    </a:lnTo>
                    <a:lnTo>
                      <a:pt x="1669" y="1366"/>
                    </a:lnTo>
                    <a:lnTo>
                      <a:pt x="1669" y="1417"/>
                    </a:lnTo>
                    <a:lnTo>
                      <a:pt x="1669" y="1417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236"/>
              <p:cNvSpPr>
                <a:spLocks/>
              </p:cNvSpPr>
              <p:nvPr/>
            </p:nvSpPr>
            <p:spPr bwMode="auto">
              <a:xfrm>
                <a:off x="4608" y="1429"/>
                <a:ext cx="88" cy="57"/>
              </a:xfrm>
              <a:custGeom>
                <a:avLst/>
                <a:gdLst>
                  <a:gd name="T0" fmla="*/ 151 w 708"/>
                  <a:gd name="T1" fmla="*/ 0 h 456"/>
                  <a:gd name="T2" fmla="*/ 253 w 708"/>
                  <a:gd name="T3" fmla="*/ 0 h 456"/>
                  <a:gd name="T4" fmla="*/ 405 w 708"/>
                  <a:gd name="T5" fmla="*/ 0 h 456"/>
                  <a:gd name="T6" fmla="*/ 556 w 708"/>
                  <a:gd name="T7" fmla="*/ 51 h 456"/>
                  <a:gd name="T8" fmla="*/ 556 w 708"/>
                  <a:gd name="T9" fmla="*/ 51 h 456"/>
                  <a:gd name="T10" fmla="*/ 657 w 708"/>
                  <a:gd name="T11" fmla="*/ 101 h 456"/>
                  <a:gd name="T12" fmla="*/ 708 w 708"/>
                  <a:gd name="T13" fmla="*/ 152 h 456"/>
                  <a:gd name="T14" fmla="*/ 657 w 708"/>
                  <a:gd name="T15" fmla="*/ 203 h 456"/>
                  <a:gd name="T16" fmla="*/ 657 w 708"/>
                  <a:gd name="T17" fmla="*/ 203 h 456"/>
                  <a:gd name="T18" fmla="*/ 607 w 708"/>
                  <a:gd name="T19" fmla="*/ 304 h 456"/>
                  <a:gd name="T20" fmla="*/ 506 w 708"/>
                  <a:gd name="T21" fmla="*/ 355 h 456"/>
                  <a:gd name="T22" fmla="*/ 405 w 708"/>
                  <a:gd name="T23" fmla="*/ 405 h 456"/>
                  <a:gd name="T24" fmla="*/ 405 w 708"/>
                  <a:gd name="T25" fmla="*/ 405 h 456"/>
                  <a:gd name="T26" fmla="*/ 304 w 708"/>
                  <a:gd name="T27" fmla="*/ 456 h 456"/>
                  <a:gd name="T28" fmla="*/ 202 w 708"/>
                  <a:gd name="T29" fmla="*/ 456 h 456"/>
                  <a:gd name="T30" fmla="*/ 202 w 708"/>
                  <a:gd name="T31" fmla="*/ 405 h 456"/>
                  <a:gd name="T32" fmla="*/ 202 w 708"/>
                  <a:gd name="T33" fmla="*/ 405 h 456"/>
                  <a:gd name="T34" fmla="*/ 151 w 708"/>
                  <a:gd name="T35" fmla="*/ 355 h 456"/>
                  <a:gd name="T36" fmla="*/ 101 w 708"/>
                  <a:gd name="T37" fmla="*/ 304 h 456"/>
                  <a:gd name="T38" fmla="*/ 101 w 708"/>
                  <a:gd name="T39" fmla="*/ 254 h 456"/>
                  <a:gd name="T40" fmla="*/ 101 w 708"/>
                  <a:gd name="T41" fmla="*/ 254 h 456"/>
                  <a:gd name="T42" fmla="*/ 0 w 708"/>
                  <a:gd name="T43" fmla="*/ 152 h 456"/>
                  <a:gd name="T44" fmla="*/ 50 w 708"/>
                  <a:gd name="T45" fmla="*/ 51 h 456"/>
                  <a:gd name="T46" fmla="*/ 151 w 708"/>
                  <a:gd name="T47" fmla="*/ 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08" h="456">
                    <a:moveTo>
                      <a:pt x="151" y="0"/>
                    </a:moveTo>
                    <a:lnTo>
                      <a:pt x="253" y="0"/>
                    </a:lnTo>
                    <a:lnTo>
                      <a:pt x="405" y="0"/>
                    </a:lnTo>
                    <a:lnTo>
                      <a:pt x="556" y="51"/>
                    </a:lnTo>
                    <a:lnTo>
                      <a:pt x="556" y="51"/>
                    </a:lnTo>
                    <a:lnTo>
                      <a:pt x="657" y="101"/>
                    </a:lnTo>
                    <a:lnTo>
                      <a:pt x="708" y="152"/>
                    </a:lnTo>
                    <a:lnTo>
                      <a:pt x="657" y="203"/>
                    </a:lnTo>
                    <a:lnTo>
                      <a:pt x="657" y="203"/>
                    </a:lnTo>
                    <a:lnTo>
                      <a:pt x="607" y="304"/>
                    </a:lnTo>
                    <a:lnTo>
                      <a:pt x="506" y="355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304" y="456"/>
                    </a:lnTo>
                    <a:lnTo>
                      <a:pt x="202" y="456"/>
                    </a:lnTo>
                    <a:lnTo>
                      <a:pt x="202" y="405"/>
                    </a:lnTo>
                    <a:lnTo>
                      <a:pt x="202" y="405"/>
                    </a:lnTo>
                    <a:lnTo>
                      <a:pt x="151" y="355"/>
                    </a:lnTo>
                    <a:lnTo>
                      <a:pt x="101" y="304"/>
                    </a:lnTo>
                    <a:lnTo>
                      <a:pt x="101" y="254"/>
                    </a:lnTo>
                    <a:lnTo>
                      <a:pt x="101" y="254"/>
                    </a:lnTo>
                    <a:lnTo>
                      <a:pt x="0" y="152"/>
                    </a:lnTo>
                    <a:lnTo>
                      <a:pt x="50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237"/>
              <p:cNvSpPr>
                <a:spLocks/>
              </p:cNvSpPr>
              <p:nvPr/>
            </p:nvSpPr>
            <p:spPr bwMode="auto">
              <a:xfrm>
                <a:off x="4614" y="1429"/>
                <a:ext cx="76" cy="51"/>
              </a:xfrm>
              <a:custGeom>
                <a:avLst/>
                <a:gdLst>
                  <a:gd name="T0" fmla="*/ 101 w 607"/>
                  <a:gd name="T1" fmla="*/ 0 h 405"/>
                  <a:gd name="T2" fmla="*/ 203 w 607"/>
                  <a:gd name="T3" fmla="*/ 0 h 405"/>
                  <a:gd name="T4" fmla="*/ 355 w 607"/>
                  <a:gd name="T5" fmla="*/ 51 h 405"/>
                  <a:gd name="T6" fmla="*/ 506 w 607"/>
                  <a:gd name="T7" fmla="*/ 51 h 405"/>
                  <a:gd name="T8" fmla="*/ 506 w 607"/>
                  <a:gd name="T9" fmla="*/ 51 h 405"/>
                  <a:gd name="T10" fmla="*/ 557 w 607"/>
                  <a:gd name="T11" fmla="*/ 101 h 405"/>
                  <a:gd name="T12" fmla="*/ 607 w 607"/>
                  <a:gd name="T13" fmla="*/ 152 h 405"/>
                  <a:gd name="T14" fmla="*/ 607 w 607"/>
                  <a:gd name="T15" fmla="*/ 203 h 405"/>
                  <a:gd name="T16" fmla="*/ 607 w 607"/>
                  <a:gd name="T17" fmla="*/ 203 h 405"/>
                  <a:gd name="T18" fmla="*/ 506 w 607"/>
                  <a:gd name="T19" fmla="*/ 304 h 405"/>
                  <a:gd name="T20" fmla="*/ 405 w 607"/>
                  <a:gd name="T21" fmla="*/ 355 h 405"/>
                  <a:gd name="T22" fmla="*/ 355 w 607"/>
                  <a:gd name="T23" fmla="*/ 405 h 405"/>
                  <a:gd name="T24" fmla="*/ 355 w 607"/>
                  <a:gd name="T25" fmla="*/ 405 h 405"/>
                  <a:gd name="T26" fmla="*/ 254 w 607"/>
                  <a:gd name="T27" fmla="*/ 405 h 405"/>
                  <a:gd name="T28" fmla="*/ 203 w 607"/>
                  <a:gd name="T29" fmla="*/ 405 h 405"/>
                  <a:gd name="T30" fmla="*/ 152 w 607"/>
                  <a:gd name="T31" fmla="*/ 355 h 405"/>
                  <a:gd name="T32" fmla="*/ 152 w 607"/>
                  <a:gd name="T33" fmla="*/ 355 h 405"/>
                  <a:gd name="T34" fmla="*/ 101 w 607"/>
                  <a:gd name="T35" fmla="*/ 355 h 405"/>
                  <a:gd name="T36" fmla="*/ 51 w 607"/>
                  <a:gd name="T37" fmla="*/ 304 h 405"/>
                  <a:gd name="T38" fmla="*/ 51 w 607"/>
                  <a:gd name="T39" fmla="*/ 254 h 405"/>
                  <a:gd name="T40" fmla="*/ 51 w 607"/>
                  <a:gd name="T41" fmla="*/ 254 h 405"/>
                  <a:gd name="T42" fmla="*/ 0 w 607"/>
                  <a:gd name="T43" fmla="*/ 152 h 405"/>
                  <a:gd name="T44" fmla="*/ 0 w 607"/>
                  <a:gd name="T45" fmla="*/ 51 h 405"/>
                  <a:gd name="T46" fmla="*/ 101 w 607"/>
                  <a:gd name="T47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7" h="405">
                    <a:moveTo>
                      <a:pt x="101" y="0"/>
                    </a:moveTo>
                    <a:lnTo>
                      <a:pt x="203" y="0"/>
                    </a:lnTo>
                    <a:lnTo>
                      <a:pt x="355" y="51"/>
                    </a:lnTo>
                    <a:lnTo>
                      <a:pt x="506" y="51"/>
                    </a:lnTo>
                    <a:lnTo>
                      <a:pt x="506" y="51"/>
                    </a:lnTo>
                    <a:lnTo>
                      <a:pt x="557" y="101"/>
                    </a:lnTo>
                    <a:lnTo>
                      <a:pt x="607" y="152"/>
                    </a:lnTo>
                    <a:lnTo>
                      <a:pt x="607" y="203"/>
                    </a:lnTo>
                    <a:lnTo>
                      <a:pt x="607" y="203"/>
                    </a:lnTo>
                    <a:lnTo>
                      <a:pt x="506" y="304"/>
                    </a:lnTo>
                    <a:lnTo>
                      <a:pt x="405" y="355"/>
                    </a:lnTo>
                    <a:lnTo>
                      <a:pt x="355" y="405"/>
                    </a:lnTo>
                    <a:lnTo>
                      <a:pt x="355" y="405"/>
                    </a:lnTo>
                    <a:lnTo>
                      <a:pt x="254" y="405"/>
                    </a:lnTo>
                    <a:lnTo>
                      <a:pt x="203" y="405"/>
                    </a:lnTo>
                    <a:lnTo>
                      <a:pt x="152" y="355"/>
                    </a:lnTo>
                    <a:lnTo>
                      <a:pt x="152" y="355"/>
                    </a:lnTo>
                    <a:lnTo>
                      <a:pt x="101" y="355"/>
                    </a:lnTo>
                    <a:lnTo>
                      <a:pt x="51" y="304"/>
                    </a:lnTo>
                    <a:lnTo>
                      <a:pt x="51" y="254"/>
                    </a:lnTo>
                    <a:lnTo>
                      <a:pt x="51" y="254"/>
                    </a:lnTo>
                    <a:lnTo>
                      <a:pt x="0" y="152"/>
                    </a:lnTo>
                    <a:lnTo>
                      <a:pt x="0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238"/>
              <p:cNvSpPr>
                <a:spLocks/>
              </p:cNvSpPr>
              <p:nvPr/>
            </p:nvSpPr>
            <p:spPr bwMode="auto">
              <a:xfrm>
                <a:off x="4614" y="1436"/>
                <a:ext cx="70" cy="44"/>
              </a:xfrm>
              <a:custGeom>
                <a:avLst/>
                <a:gdLst>
                  <a:gd name="T0" fmla="*/ 101 w 557"/>
                  <a:gd name="T1" fmla="*/ 0 h 354"/>
                  <a:gd name="T2" fmla="*/ 203 w 557"/>
                  <a:gd name="T3" fmla="*/ 0 h 354"/>
                  <a:gd name="T4" fmla="*/ 355 w 557"/>
                  <a:gd name="T5" fmla="*/ 0 h 354"/>
                  <a:gd name="T6" fmla="*/ 456 w 557"/>
                  <a:gd name="T7" fmla="*/ 0 h 354"/>
                  <a:gd name="T8" fmla="*/ 456 w 557"/>
                  <a:gd name="T9" fmla="*/ 0 h 354"/>
                  <a:gd name="T10" fmla="*/ 557 w 557"/>
                  <a:gd name="T11" fmla="*/ 50 h 354"/>
                  <a:gd name="T12" fmla="*/ 557 w 557"/>
                  <a:gd name="T13" fmla="*/ 101 h 354"/>
                  <a:gd name="T14" fmla="*/ 557 w 557"/>
                  <a:gd name="T15" fmla="*/ 152 h 354"/>
                  <a:gd name="T16" fmla="*/ 557 w 557"/>
                  <a:gd name="T17" fmla="*/ 152 h 354"/>
                  <a:gd name="T18" fmla="*/ 456 w 557"/>
                  <a:gd name="T19" fmla="*/ 203 h 354"/>
                  <a:gd name="T20" fmla="*/ 405 w 557"/>
                  <a:gd name="T21" fmla="*/ 253 h 354"/>
                  <a:gd name="T22" fmla="*/ 304 w 557"/>
                  <a:gd name="T23" fmla="*/ 304 h 354"/>
                  <a:gd name="T24" fmla="*/ 304 w 557"/>
                  <a:gd name="T25" fmla="*/ 304 h 354"/>
                  <a:gd name="T26" fmla="*/ 203 w 557"/>
                  <a:gd name="T27" fmla="*/ 354 h 354"/>
                  <a:gd name="T28" fmla="*/ 203 w 557"/>
                  <a:gd name="T29" fmla="*/ 354 h 354"/>
                  <a:gd name="T30" fmla="*/ 152 w 557"/>
                  <a:gd name="T31" fmla="*/ 304 h 354"/>
                  <a:gd name="T32" fmla="*/ 152 w 557"/>
                  <a:gd name="T33" fmla="*/ 304 h 354"/>
                  <a:gd name="T34" fmla="*/ 101 w 557"/>
                  <a:gd name="T35" fmla="*/ 304 h 354"/>
                  <a:gd name="T36" fmla="*/ 51 w 557"/>
                  <a:gd name="T37" fmla="*/ 253 h 354"/>
                  <a:gd name="T38" fmla="*/ 51 w 557"/>
                  <a:gd name="T39" fmla="*/ 203 h 354"/>
                  <a:gd name="T40" fmla="*/ 51 w 557"/>
                  <a:gd name="T41" fmla="*/ 203 h 354"/>
                  <a:gd name="T42" fmla="*/ 0 w 557"/>
                  <a:gd name="T43" fmla="*/ 101 h 354"/>
                  <a:gd name="T44" fmla="*/ 51 w 557"/>
                  <a:gd name="T45" fmla="*/ 50 h 354"/>
                  <a:gd name="T46" fmla="*/ 101 w 557"/>
                  <a:gd name="T47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7" h="354">
                    <a:moveTo>
                      <a:pt x="101" y="0"/>
                    </a:moveTo>
                    <a:lnTo>
                      <a:pt x="203" y="0"/>
                    </a:lnTo>
                    <a:lnTo>
                      <a:pt x="355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557" y="50"/>
                    </a:lnTo>
                    <a:lnTo>
                      <a:pt x="557" y="101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456" y="203"/>
                    </a:lnTo>
                    <a:lnTo>
                      <a:pt x="405" y="253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203" y="354"/>
                    </a:lnTo>
                    <a:lnTo>
                      <a:pt x="203" y="354"/>
                    </a:lnTo>
                    <a:lnTo>
                      <a:pt x="152" y="304"/>
                    </a:lnTo>
                    <a:lnTo>
                      <a:pt x="152" y="304"/>
                    </a:lnTo>
                    <a:lnTo>
                      <a:pt x="101" y="304"/>
                    </a:lnTo>
                    <a:lnTo>
                      <a:pt x="51" y="25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239"/>
              <p:cNvSpPr>
                <a:spLocks/>
              </p:cNvSpPr>
              <p:nvPr/>
            </p:nvSpPr>
            <p:spPr bwMode="auto">
              <a:xfrm>
                <a:off x="4614" y="1436"/>
                <a:ext cx="70" cy="38"/>
              </a:xfrm>
              <a:custGeom>
                <a:avLst/>
                <a:gdLst>
                  <a:gd name="T0" fmla="*/ 101 w 557"/>
                  <a:gd name="T1" fmla="*/ 0 h 304"/>
                  <a:gd name="T2" fmla="*/ 203 w 557"/>
                  <a:gd name="T3" fmla="*/ 0 h 304"/>
                  <a:gd name="T4" fmla="*/ 355 w 557"/>
                  <a:gd name="T5" fmla="*/ 0 h 304"/>
                  <a:gd name="T6" fmla="*/ 456 w 557"/>
                  <a:gd name="T7" fmla="*/ 0 h 304"/>
                  <a:gd name="T8" fmla="*/ 456 w 557"/>
                  <a:gd name="T9" fmla="*/ 0 h 304"/>
                  <a:gd name="T10" fmla="*/ 506 w 557"/>
                  <a:gd name="T11" fmla="*/ 50 h 304"/>
                  <a:gd name="T12" fmla="*/ 557 w 557"/>
                  <a:gd name="T13" fmla="*/ 152 h 304"/>
                  <a:gd name="T14" fmla="*/ 506 w 557"/>
                  <a:gd name="T15" fmla="*/ 152 h 304"/>
                  <a:gd name="T16" fmla="*/ 506 w 557"/>
                  <a:gd name="T17" fmla="*/ 152 h 304"/>
                  <a:gd name="T18" fmla="*/ 456 w 557"/>
                  <a:gd name="T19" fmla="*/ 203 h 304"/>
                  <a:gd name="T20" fmla="*/ 355 w 557"/>
                  <a:gd name="T21" fmla="*/ 253 h 304"/>
                  <a:gd name="T22" fmla="*/ 304 w 557"/>
                  <a:gd name="T23" fmla="*/ 304 h 304"/>
                  <a:gd name="T24" fmla="*/ 304 w 557"/>
                  <a:gd name="T25" fmla="*/ 304 h 304"/>
                  <a:gd name="T26" fmla="*/ 254 w 557"/>
                  <a:gd name="T27" fmla="*/ 304 h 304"/>
                  <a:gd name="T28" fmla="*/ 203 w 557"/>
                  <a:gd name="T29" fmla="*/ 304 h 304"/>
                  <a:gd name="T30" fmla="*/ 152 w 557"/>
                  <a:gd name="T31" fmla="*/ 304 h 304"/>
                  <a:gd name="T32" fmla="*/ 152 w 557"/>
                  <a:gd name="T33" fmla="*/ 304 h 304"/>
                  <a:gd name="T34" fmla="*/ 101 w 557"/>
                  <a:gd name="T35" fmla="*/ 253 h 304"/>
                  <a:gd name="T36" fmla="*/ 51 w 557"/>
                  <a:gd name="T37" fmla="*/ 203 h 304"/>
                  <a:gd name="T38" fmla="*/ 51 w 557"/>
                  <a:gd name="T39" fmla="*/ 152 h 304"/>
                  <a:gd name="T40" fmla="*/ 51 w 557"/>
                  <a:gd name="T41" fmla="*/ 152 h 304"/>
                  <a:gd name="T42" fmla="*/ 0 w 557"/>
                  <a:gd name="T43" fmla="*/ 101 h 304"/>
                  <a:gd name="T44" fmla="*/ 51 w 557"/>
                  <a:gd name="T45" fmla="*/ 50 h 304"/>
                  <a:gd name="T46" fmla="*/ 101 w 557"/>
                  <a:gd name="T4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7" h="304">
                    <a:moveTo>
                      <a:pt x="101" y="0"/>
                    </a:moveTo>
                    <a:lnTo>
                      <a:pt x="203" y="0"/>
                    </a:lnTo>
                    <a:lnTo>
                      <a:pt x="355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506" y="50"/>
                    </a:lnTo>
                    <a:lnTo>
                      <a:pt x="557" y="152"/>
                    </a:lnTo>
                    <a:lnTo>
                      <a:pt x="506" y="152"/>
                    </a:lnTo>
                    <a:lnTo>
                      <a:pt x="506" y="152"/>
                    </a:lnTo>
                    <a:lnTo>
                      <a:pt x="456" y="203"/>
                    </a:lnTo>
                    <a:lnTo>
                      <a:pt x="355" y="253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254" y="304"/>
                    </a:lnTo>
                    <a:lnTo>
                      <a:pt x="203" y="304"/>
                    </a:lnTo>
                    <a:lnTo>
                      <a:pt x="152" y="304"/>
                    </a:lnTo>
                    <a:lnTo>
                      <a:pt x="152" y="304"/>
                    </a:lnTo>
                    <a:lnTo>
                      <a:pt x="101" y="253"/>
                    </a:lnTo>
                    <a:lnTo>
                      <a:pt x="51" y="203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240"/>
              <p:cNvSpPr>
                <a:spLocks/>
              </p:cNvSpPr>
              <p:nvPr/>
            </p:nvSpPr>
            <p:spPr bwMode="auto">
              <a:xfrm>
                <a:off x="4620" y="1436"/>
                <a:ext cx="57" cy="38"/>
              </a:xfrm>
              <a:custGeom>
                <a:avLst/>
                <a:gdLst>
                  <a:gd name="T0" fmla="*/ 0 w 455"/>
                  <a:gd name="T1" fmla="*/ 152 h 304"/>
                  <a:gd name="T2" fmla="*/ 0 w 455"/>
                  <a:gd name="T3" fmla="*/ 203 h 304"/>
                  <a:gd name="T4" fmla="*/ 50 w 455"/>
                  <a:gd name="T5" fmla="*/ 253 h 304"/>
                  <a:gd name="T6" fmla="*/ 101 w 455"/>
                  <a:gd name="T7" fmla="*/ 253 h 304"/>
                  <a:gd name="T8" fmla="*/ 101 w 455"/>
                  <a:gd name="T9" fmla="*/ 253 h 304"/>
                  <a:gd name="T10" fmla="*/ 152 w 455"/>
                  <a:gd name="T11" fmla="*/ 304 h 304"/>
                  <a:gd name="T12" fmla="*/ 203 w 455"/>
                  <a:gd name="T13" fmla="*/ 304 h 304"/>
                  <a:gd name="T14" fmla="*/ 253 w 455"/>
                  <a:gd name="T15" fmla="*/ 253 h 304"/>
                  <a:gd name="T16" fmla="*/ 253 w 455"/>
                  <a:gd name="T17" fmla="*/ 253 h 304"/>
                  <a:gd name="T18" fmla="*/ 304 w 455"/>
                  <a:gd name="T19" fmla="*/ 253 h 304"/>
                  <a:gd name="T20" fmla="*/ 354 w 455"/>
                  <a:gd name="T21" fmla="*/ 203 h 304"/>
                  <a:gd name="T22" fmla="*/ 455 w 455"/>
                  <a:gd name="T23" fmla="*/ 152 h 304"/>
                  <a:gd name="T24" fmla="*/ 455 w 455"/>
                  <a:gd name="T25" fmla="*/ 152 h 304"/>
                  <a:gd name="T26" fmla="*/ 455 w 455"/>
                  <a:gd name="T27" fmla="*/ 152 h 304"/>
                  <a:gd name="T28" fmla="*/ 455 w 455"/>
                  <a:gd name="T29" fmla="*/ 101 h 304"/>
                  <a:gd name="T30" fmla="*/ 354 w 455"/>
                  <a:gd name="T31" fmla="*/ 50 h 304"/>
                  <a:gd name="T32" fmla="*/ 354 w 455"/>
                  <a:gd name="T33" fmla="*/ 50 h 304"/>
                  <a:gd name="T34" fmla="*/ 253 w 455"/>
                  <a:gd name="T35" fmla="*/ 50 h 304"/>
                  <a:gd name="T36" fmla="*/ 152 w 455"/>
                  <a:gd name="T37" fmla="*/ 0 h 304"/>
                  <a:gd name="T38" fmla="*/ 50 w 455"/>
                  <a:gd name="T39" fmla="*/ 0 h 304"/>
                  <a:gd name="T40" fmla="*/ 50 w 455"/>
                  <a:gd name="T41" fmla="*/ 0 h 304"/>
                  <a:gd name="T42" fmla="*/ 0 w 455"/>
                  <a:gd name="T43" fmla="*/ 50 h 304"/>
                  <a:gd name="T44" fmla="*/ 0 w 455"/>
                  <a:gd name="T45" fmla="*/ 101 h 304"/>
                  <a:gd name="T46" fmla="*/ 0 w 455"/>
                  <a:gd name="T47" fmla="*/ 15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5" h="304">
                    <a:moveTo>
                      <a:pt x="0" y="152"/>
                    </a:moveTo>
                    <a:lnTo>
                      <a:pt x="0" y="203"/>
                    </a:lnTo>
                    <a:lnTo>
                      <a:pt x="50" y="253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152" y="304"/>
                    </a:lnTo>
                    <a:lnTo>
                      <a:pt x="203" y="304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304" y="253"/>
                    </a:lnTo>
                    <a:lnTo>
                      <a:pt x="354" y="203"/>
                    </a:lnTo>
                    <a:lnTo>
                      <a:pt x="455" y="152"/>
                    </a:lnTo>
                    <a:lnTo>
                      <a:pt x="455" y="152"/>
                    </a:lnTo>
                    <a:lnTo>
                      <a:pt x="455" y="152"/>
                    </a:lnTo>
                    <a:lnTo>
                      <a:pt x="455" y="101"/>
                    </a:lnTo>
                    <a:lnTo>
                      <a:pt x="354" y="50"/>
                    </a:lnTo>
                    <a:lnTo>
                      <a:pt x="354" y="50"/>
                    </a:lnTo>
                    <a:lnTo>
                      <a:pt x="253" y="50"/>
                    </a:lnTo>
                    <a:lnTo>
                      <a:pt x="152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50"/>
                    </a:lnTo>
                    <a:lnTo>
                      <a:pt x="0" y="101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241"/>
              <p:cNvSpPr>
                <a:spLocks/>
              </p:cNvSpPr>
              <p:nvPr/>
            </p:nvSpPr>
            <p:spPr bwMode="auto">
              <a:xfrm>
                <a:off x="4627" y="1493"/>
                <a:ext cx="69" cy="57"/>
              </a:xfrm>
              <a:custGeom>
                <a:avLst/>
                <a:gdLst>
                  <a:gd name="T0" fmla="*/ 557 w 557"/>
                  <a:gd name="T1" fmla="*/ 101 h 456"/>
                  <a:gd name="T2" fmla="*/ 506 w 557"/>
                  <a:gd name="T3" fmla="*/ 254 h 456"/>
                  <a:gd name="T4" fmla="*/ 506 w 557"/>
                  <a:gd name="T5" fmla="*/ 405 h 456"/>
                  <a:gd name="T6" fmla="*/ 456 w 557"/>
                  <a:gd name="T7" fmla="*/ 456 h 456"/>
                  <a:gd name="T8" fmla="*/ 456 w 557"/>
                  <a:gd name="T9" fmla="*/ 456 h 456"/>
                  <a:gd name="T10" fmla="*/ 355 w 557"/>
                  <a:gd name="T11" fmla="*/ 456 h 456"/>
                  <a:gd name="T12" fmla="*/ 254 w 557"/>
                  <a:gd name="T13" fmla="*/ 304 h 456"/>
                  <a:gd name="T14" fmla="*/ 203 w 557"/>
                  <a:gd name="T15" fmla="*/ 153 h 456"/>
                  <a:gd name="T16" fmla="*/ 203 w 557"/>
                  <a:gd name="T17" fmla="*/ 153 h 456"/>
                  <a:gd name="T18" fmla="*/ 102 w 557"/>
                  <a:gd name="T19" fmla="*/ 101 h 456"/>
                  <a:gd name="T20" fmla="*/ 51 w 557"/>
                  <a:gd name="T21" fmla="*/ 51 h 456"/>
                  <a:gd name="T22" fmla="*/ 51 w 557"/>
                  <a:gd name="T23" fmla="*/ 51 h 456"/>
                  <a:gd name="T24" fmla="*/ 51 w 557"/>
                  <a:gd name="T25" fmla="*/ 51 h 456"/>
                  <a:gd name="T26" fmla="*/ 0 w 557"/>
                  <a:gd name="T27" fmla="*/ 0 h 456"/>
                  <a:gd name="T28" fmla="*/ 51 w 557"/>
                  <a:gd name="T29" fmla="*/ 0 h 456"/>
                  <a:gd name="T30" fmla="*/ 102 w 557"/>
                  <a:gd name="T31" fmla="*/ 0 h 456"/>
                  <a:gd name="T32" fmla="*/ 102 w 557"/>
                  <a:gd name="T33" fmla="*/ 0 h 456"/>
                  <a:gd name="T34" fmla="*/ 153 w 557"/>
                  <a:gd name="T35" fmla="*/ 51 h 456"/>
                  <a:gd name="T36" fmla="*/ 254 w 557"/>
                  <a:gd name="T37" fmla="*/ 51 h 456"/>
                  <a:gd name="T38" fmla="*/ 355 w 557"/>
                  <a:gd name="T39" fmla="*/ 51 h 456"/>
                  <a:gd name="T40" fmla="*/ 355 w 557"/>
                  <a:gd name="T41" fmla="*/ 51 h 456"/>
                  <a:gd name="T42" fmla="*/ 456 w 557"/>
                  <a:gd name="T43" fmla="*/ 51 h 456"/>
                  <a:gd name="T44" fmla="*/ 506 w 557"/>
                  <a:gd name="T45" fmla="*/ 51 h 456"/>
                  <a:gd name="T46" fmla="*/ 557 w 557"/>
                  <a:gd name="T47" fmla="*/ 101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7" h="456">
                    <a:moveTo>
                      <a:pt x="557" y="101"/>
                    </a:moveTo>
                    <a:lnTo>
                      <a:pt x="506" y="254"/>
                    </a:lnTo>
                    <a:lnTo>
                      <a:pt x="506" y="405"/>
                    </a:lnTo>
                    <a:lnTo>
                      <a:pt x="456" y="456"/>
                    </a:lnTo>
                    <a:lnTo>
                      <a:pt x="456" y="456"/>
                    </a:lnTo>
                    <a:lnTo>
                      <a:pt x="355" y="456"/>
                    </a:lnTo>
                    <a:lnTo>
                      <a:pt x="254" y="304"/>
                    </a:lnTo>
                    <a:lnTo>
                      <a:pt x="203" y="153"/>
                    </a:lnTo>
                    <a:lnTo>
                      <a:pt x="203" y="153"/>
                    </a:lnTo>
                    <a:lnTo>
                      <a:pt x="102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3" y="51"/>
                    </a:lnTo>
                    <a:lnTo>
                      <a:pt x="254" y="51"/>
                    </a:lnTo>
                    <a:lnTo>
                      <a:pt x="355" y="51"/>
                    </a:lnTo>
                    <a:lnTo>
                      <a:pt x="355" y="51"/>
                    </a:lnTo>
                    <a:lnTo>
                      <a:pt x="456" y="51"/>
                    </a:lnTo>
                    <a:lnTo>
                      <a:pt x="506" y="51"/>
                    </a:lnTo>
                    <a:lnTo>
                      <a:pt x="557" y="101"/>
                    </a:lnTo>
                    <a:close/>
                  </a:path>
                </a:pathLst>
              </a:custGeom>
              <a:solidFill>
                <a:srgbClr val="F9B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242"/>
              <p:cNvSpPr>
                <a:spLocks/>
              </p:cNvSpPr>
              <p:nvPr/>
            </p:nvSpPr>
            <p:spPr bwMode="auto">
              <a:xfrm>
                <a:off x="4627" y="1493"/>
                <a:ext cx="69" cy="50"/>
              </a:xfrm>
              <a:custGeom>
                <a:avLst/>
                <a:gdLst>
                  <a:gd name="T0" fmla="*/ 557 w 557"/>
                  <a:gd name="T1" fmla="*/ 153 h 405"/>
                  <a:gd name="T2" fmla="*/ 506 w 557"/>
                  <a:gd name="T3" fmla="*/ 254 h 405"/>
                  <a:gd name="T4" fmla="*/ 456 w 557"/>
                  <a:gd name="T5" fmla="*/ 355 h 405"/>
                  <a:gd name="T6" fmla="*/ 456 w 557"/>
                  <a:gd name="T7" fmla="*/ 405 h 405"/>
                  <a:gd name="T8" fmla="*/ 456 w 557"/>
                  <a:gd name="T9" fmla="*/ 405 h 405"/>
                  <a:gd name="T10" fmla="*/ 355 w 557"/>
                  <a:gd name="T11" fmla="*/ 405 h 405"/>
                  <a:gd name="T12" fmla="*/ 254 w 557"/>
                  <a:gd name="T13" fmla="*/ 254 h 405"/>
                  <a:gd name="T14" fmla="*/ 203 w 557"/>
                  <a:gd name="T15" fmla="*/ 153 h 405"/>
                  <a:gd name="T16" fmla="*/ 203 w 557"/>
                  <a:gd name="T17" fmla="*/ 153 h 405"/>
                  <a:gd name="T18" fmla="*/ 102 w 557"/>
                  <a:gd name="T19" fmla="*/ 101 h 405"/>
                  <a:gd name="T20" fmla="*/ 51 w 557"/>
                  <a:gd name="T21" fmla="*/ 51 h 405"/>
                  <a:gd name="T22" fmla="*/ 51 w 557"/>
                  <a:gd name="T23" fmla="*/ 51 h 405"/>
                  <a:gd name="T24" fmla="*/ 51 w 557"/>
                  <a:gd name="T25" fmla="*/ 51 h 405"/>
                  <a:gd name="T26" fmla="*/ 0 w 557"/>
                  <a:gd name="T27" fmla="*/ 0 h 405"/>
                  <a:gd name="T28" fmla="*/ 51 w 557"/>
                  <a:gd name="T29" fmla="*/ 0 h 405"/>
                  <a:gd name="T30" fmla="*/ 102 w 557"/>
                  <a:gd name="T31" fmla="*/ 0 h 405"/>
                  <a:gd name="T32" fmla="*/ 102 w 557"/>
                  <a:gd name="T33" fmla="*/ 0 h 405"/>
                  <a:gd name="T34" fmla="*/ 153 w 557"/>
                  <a:gd name="T35" fmla="*/ 51 h 405"/>
                  <a:gd name="T36" fmla="*/ 254 w 557"/>
                  <a:gd name="T37" fmla="*/ 51 h 405"/>
                  <a:gd name="T38" fmla="*/ 355 w 557"/>
                  <a:gd name="T39" fmla="*/ 51 h 405"/>
                  <a:gd name="T40" fmla="*/ 355 w 557"/>
                  <a:gd name="T41" fmla="*/ 51 h 405"/>
                  <a:gd name="T42" fmla="*/ 456 w 557"/>
                  <a:gd name="T43" fmla="*/ 51 h 405"/>
                  <a:gd name="T44" fmla="*/ 506 w 557"/>
                  <a:gd name="T45" fmla="*/ 101 h 405"/>
                  <a:gd name="T46" fmla="*/ 557 w 557"/>
                  <a:gd name="T47" fmla="*/ 153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7" h="405">
                    <a:moveTo>
                      <a:pt x="557" y="153"/>
                    </a:moveTo>
                    <a:lnTo>
                      <a:pt x="506" y="254"/>
                    </a:lnTo>
                    <a:lnTo>
                      <a:pt x="456" y="355"/>
                    </a:lnTo>
                    <a:lnTo>
                      <a:pt x="456" y="405"/>
                    </a:lnTo>
                    <a:lnTo>
                      <a:pt x="456" y="405"/>
                    </a:lnTo>
                    <a:lnTo>
                      <a:pt x="355" y="405"/>
                    </a:lnTo>
                    <a:lnTo>
                      <a:pt x="254" y="254"/>
                    </a:lnTo>
                    <a:lnTo>
                      <a:pt x="203" y="153"/>
                    </a:lnTo>
                    <a:lnTo>
                      <a:pt x="203" y="153"/>
                    </a:lnTo>
                    <a:lnTo>
                      <a:pt x="102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3" y="51"/>
                    </a:lnTo>
                    <a:lnTo>
                      <a:pt x="254" y="51"/>
                    </a:lnTo>
                    <a:lnTo>
                      <a:pt x="355" y="51"/>
                    </a:lnTo>
                    <a:lnTo>
                      <a:pt x="355" y="51"/>
                    </a:lnTo>
                    <a:lnTo>
                      <a:pt x="456" y="51"/>
                    </a:lnTo>
                    <a:lnTo>
                      <a:pt x="506" y="101"/>
                    </a:lnTo>
                    <a:lnTo>
                      <a:pt x="557" y="153"/>
                    </a:lnTo>
                    <a:close/>
                  </a:path>
                </a:pathLst>
              </a:custGeom>
              <a:solidFill>
                <a:srgbClr val="F4B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243"/>
              <p:cNvSpPr>
                <a:spLocks/>
              </p:cNvSpPr>
              <p:nvPr/>
            </p:nvSpPr>
            <p:spPr bwMode="auto">
              <a:xfrm>
                <a:off x="4633" y="1493"/>
                <a:ext cx="57" cy="50"/>
              </a:xfrm>
              <a:custGeom>
                <a:avLst/>
                <a:gdLst>
                  <a:gd name="T0" fmla="*/ 455 w 455"/>
                  <a:gd name="T1" fmla="*/ 153 h 405"/>
                  <a:gd name="T2" fmla="*/ 405 w 455"/>
                  <a:gd name="T3" fmla="*/ 254 h 405"/>
                  <a:gd name="T4" fmla="*/ 405 w 455"/>
                  <a:gd name="T5" fmla="*/ 355 h 405"/>
                  <a:gd name="T6" fmla="*/ 354 w 455"/>
                  <a:gd name="T7" fmla="*/ 405 h 405"/>
                  <a:gd name="T8" fmla="*/ 354 w 455"/>
                  <a:gd name="T9" fmla="*/ 405 h 405"/>
                  <a:gd name="T10" fmla="*/ 304 w 455"/>
                  <a:gd name="T11" fmla="*/ 355 h 405"/>
                  <a:gd name="T12" fmla="*/ 203 w 455"/>
                  <a:gd name="T13" fmla="*/ 254 h 405"/>
                  <a:gd name="T14" fmla="*/ 152 w 455"/>
                  <a:gd name="T15" fmla="*/ 153 h 405"/>
                  <a:gd name="T16" fmla="*/ 152 w 455"/>
                  <a:gd name="T17" fmla="*/ 153 h 405"/>
                  <a:gd name="T18" fmla="*/ 102 w 455"/>
                  <a:gd name="T19" fmla="*/ 101 h 405"/>
                  <a:gd name="T20" fmla="*/ 51 w 455"/>
                  <a:gd name="T21" fmla="*/ 51 h 405"/>
                  <a:gd name="T22" fmla="*/ 51 w 455"/>
                  <a:gd name="T23" fmla="*/ 51 h 405"/>
                  <a:gd name="T24" fmla="*/ 51 w 455"/>
                  <a:gd name="T25" fmla="*/ 51 h 405"/>
                  <a:gd name="T26" fmla="*/ 0 w 455"/>
                  <a:gd name="T27" fmla="*/ 51 h 405"/>
                  <a:gd name="T28" fmla="*/ 0 w 455"/>
                  <a:gd name="T29" fmla="*/ 0 h 405"/>
                  <a:gd name="T30" fmla="*/ 51 w 455"/>
                  <a:gd name="T31" fmla="*/ 0 h 405"/>
                  <a:gd name="T32" fmla="*/ 51 w 455"/>
                  <a:gd name="T33" fmla="*/ 0 h 405"/>
                  <a:gd name="T34" fmla="*/ 102 w 455"/>
                  <a:gd name="T35" fmla="*/ 51 h 405"/>
                  <a:gd name="T36" fmla="*/ 203 w 455"/>
                  <a:gd name="T37" fmla="*/ 51 h 405"/>
                  <a:gd name="T38" fmla="*/ 304 w 455"/>
                  <a:gd name="T39" fmla="*/ 51 h 405"/>
                  <a:gd name="T40" fmla="*/ 304 w 455"/>
                  <a:gd name="T41" fmla="*/ 51 h 405"/>
                  <a:gd name="T42" fmla="*/ 354 w 455"/>
                  <a:gd name="T43" fmla="*/ 101 h 405"/>
                  <a:gd name="T44" fmla="*/ 405 w 455"/>
                  <a:gd name="T45" fmla="*/ 101 h 405"/>
                  <a:gd name="T46" fmla="*/ 455 w 455"/>
                  <a:gd name="T47" fmla="*/ 153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5" h="405">
                    <a:moveTo>
                      <a:pt x="455" y="153"/>
                    </a:moveTo>
                    <a:lnTo>
                      <a:pt x="405" y="254"/>
                    </a:lnTo>
                    <a:lnTo>
                      <a:pt x="405" y="355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04" y="355"/>
                    </a:lnTo>
                    <a:lnTo>
                      <a:pt x="203" y="254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102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2" y="51"/>
                    </a:lnTo>
                    <a:lnTo>
                      <a:pt x="203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54" y="101"/>
                    </a:lnTo>
                    <a:lnTo>
                      <a:pt x="405" y="101"/>
                    </a:lnTo>
                    <a:lnTo>
                      <a:pt x="455" y="153"/>
                    </a:lnTo>
                    <a:close/>
                  </a:path>
                </a:pathLst>
              </a:custGeom>
              <a:solidFill>
                <a:srgbClr val="EE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244"/>
              <p:cNvSpPr>
                <a:spLocks/>
              </p:cNvSpPr>
              <p:nvPr/>
            </p:nvSpPr>
            <p:spPr bwMode="auto">
              <a:xfrm>
                <a:off x="4633" y="1499"/>
                <a:ext cx="51" cy="38"/>
              </a:xfrm>
              <a:custGeom>
                <a:avLst/>
                <a:gdLst>
                  <a:gd name="T0" fmla="*/ 405 w 405"/>
                  <a:gd name="T1" fmla="*/ 102 h 304"/>
                  <a:gd name="T2" fmla="*/ 405 w 405"/>
                  <a:gd name="T3" fmla="*/ 203 h 304"/>
                  <a:gd name="T4" fmla="*/ 354 w 405"/>
                  <a:gd name="T5" fmla="*/ 253 h 304"/>
                  <a:gd name="T6" fmla="*/ 354 w 405"/>
                  <a:gd name="T7" fmla="*/ 304 h 304"/>
                  <a:gd name="T8" fmla="*/ 354 w 405"/>
                  <a:gd name="T9" fmla="*/ 304 h 304"/>
                  <a:gd name="T10" fmla="*/ 253 w 405"/>
                  <a:gd name="T11" fmla="*/ 253 h 304"/>
                  <a:gd name="T12" fmla="*/ 203 w 405"/>
                  <a:gd name="T13" fmla="*/ 203 h 304"/>
                  <a:gd name="T14" fmla="*/ 152 w 405"/>
                  <a:gd name="T15" fmla="*/ 102 h 304"/>
                  <a:gd name="T16" fmla="*/ 152 w 405"/>
                  <a:gd name="T17" fmla="*/ 102 h 304"/>
                  <a:gd name="T18" fmla="*/ 102 w 405"/>
                  <a:gd name="T19" fmla="*/ 50 h 304"/>
                  <a:gd name="T20" fmla="*/ 51 w 405"/>
                  <a:gd name="T21" fmla="*/ 0 h 304"/>
                  <a:gd name="T22" fmla="*/ 51 w 405"/>
                  <a:gd name="T23" fmla="*/ 0 h 304"/>
                  <a:gd name="T24" fmla="*/ 51 w 405"/>
                  <a:gd name="T25" fmla="*/ 0 h 304"/>
                  <a:gd name="T26" fmla="*/ 0 w 405"/>
                  <a:gd name="T27" fmla="*/ 0 h 304"/>
                  <a:gd name="T28" fmla="*/ 51 w 405"/>
                  <a:gd name="T29" fmla="*/ 0 h 304"/>
                  <a:gd name="T30" fmla="*/ 102 w 405"/>
                  <a:gd name="T31" fmla="*/ 0 h 304"/>
                  <a:gd name="T32" fmla="*/ 102 w 405"/>
                  <a:gd name="T33" fmla="*/ 0 h 304"/>
                  <a:gd name="T34" fmla="*/ 152 w 405"/>
                  <a:gd name="T35" fmla="*/ 0 h 304"/>
                  <a:gd name="T36" fmla="*/ 203 w 405"/>
                  <a:gd name="T37" fmla="*/ 50 h 304"/>
                  <a:gd name="T38" fmla="*/ 253 w 405"/>
                  <a:gd name="T39" fmla="*/ 50 h 304"/>
                  <a:gd name="T40" fmla="*/ 253 w 405"/>
                  <a:gd name="T41" fmla="*/ 50 h 304"/>
                  <a:gd name="T42" fmla="*/ 304 w 405"/>
                  <a:gd name="T43" fmla="*/ 50 h 304"/>
                  <a:gd name="T44" fmla="*/ 354 w 405"/>
                  <a:gd name="T45" fmla="*/ 50 h 304"/>
                  <a:gd name="T46" fmla="*/ 405 w 405"/>
                  <a:gd name="T47" fmla="*/ 10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304">
                    <a:moveTo>
                      <a:pt x="405" y="102"/>
                    </a:moveTo>
                    <a:lnTo>
                      <a:pt x="405" y="203"/>
                    </a:lnTo>
                    <a:lnTo>
                      <a:pt x="354" y="253"/>
                    </a:lnTo>
                    <a:lnTo>
                      <a:pt x="354" y="304"/>
                    </a:lnTo>
                    <a:lnTo>
                      <a:pt x="354" y="304"/>
                    </a:lnTo>
                    <a:lnTo>
                      <a:pt x="253" y="253"/>
                    </a:lnTo>
                    <a:lnTo>
                      <a:pt x="203" y="203"/>
                    </a:lnTo>
                    <a:lnTo>
                      <a:pt x="152" y="102"/>
                    </a:lnTo>
                    <a:lnTo>
                      <a:pt x="152" y="102"/>
                    </a:lnTo>
                    <a:lnTo>
                      <a:pt x="102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203" y="50"/>
                    </a:lnTo>
                    <a:lnTo>
                      <a:pt x="253" y="50"/>
                    </a:lnTo>
                    <a:lnTo>
                      <a:pt x="253" y="50"/>
                    </a:lnTo>
                    <a:lnTo>
                      <a:pt x="304" y="50"/>
                    </a:lnTo>
                    <a:lnTo>
                      <a:pt x="354" y="50"/>
                    </a:lnTo>
                    <a:lnTo>
                      <a:pt x="405" y="102"/>
                    </a:lnTo>
                    <a:close/>
                  </a:path>
                </a:pathLst>
              </a:custGeom>
              <a:solidFill>
                <a:srgbClr val="E9A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245"/>
              <p:cNvSpPr>
                <a:spLocks/>
              </p:cNvSpPr>
              <p:nvPr/>
            </p:nvSpPr>
            <p:spPr bwMode="auto">
              <a:xfrm>
                <a:off x="4633" y="1499"/>
                <a:ext cx="51" cy="31"/>
              </a:xfrm>
              <a:custGeom>
                <a:avLst/>
                <a:gdLst>
                  <a:gd name="T0" fmla="*/ 405 w 405"/>
                  <a:gd name="T1" fmla="*/ 102 h 253"/>
                  <a:gd name="T2" fmla="*/ 354 w 405"/>
                  <a:gd name="T3" fmla="*/ 152 h 253"/>
                  <a:gd name="T4" fmla="*/ 354 w 405"/>
                  <a:gd name="T5" fmla="*/ 253 h 253"/>
                  <a:gd name="T6" fmla="*/ 354 w 405"/>
                  <a:gd name="T7" fmla="*/ 253 h 253"/>
                  <a:gd name="T8" fmla="*/ 354 w 405"/>
                  <a:gd name="T9" fmla="*/ 253 h 253"/>
                  <a:gd name="T10" fmla="*/ 253 w 405"/>
                  <a:gd name="T11" fmla="*/ 253 h 253"/>
                  <a:gd name="T12" fmla="*/ 203 w 405"/>
                  <a:gd name="T13" fmla="*/ 152 h 253"/>
                  <a:gd name="T14" fmla="*/ 152 w 405"/>
                  <a:gd name="T15" fmla="*/ 50 h 253"/>
                  <a:gd name="T16" fmla="*/ 152 w 405"/>
                  <a:gd name="T17" fmla="*/ 50 h 253"/>
                  <a:gd name="T18" fmla="*/ 102 w 405"/>
                  <a:gd name="T19" fmla="*/ 50 h 253"/>
                  <a:gd name="T20" fmla="*/ 51 w 405"/>
                  <a:gd name="T21" fmla="*/ 0 h 253"/>
                  <a:gd name="T22" fmla="*/ 51 w 405"/>
                  <a:gd name="T23" fmla="*/ 0 h 253"/>
                  <a:gd name="T24" fmla="*/ 51 w 405"/>
                  <a:gd name="T25" fmla="*/ 0 h 253"/>
                  <a:gd name="T26" fmla="*/ 0 w 405"/>
                  <a:gd name="T27" fmla="*/ 0 h 253"/>
                  <a:gd name="T28" fmla="*/ 51 w 405"/>
                  <a:gd name="T29" fmla="*/ 0 h 253"/>
                  <a:gd name="T30" fmla="*/ 102 w 405"/>
                  <a:gd name="T31" fmla="*/ 0 h 253"/>
                  <a:gd name="T32" fmla="*/ 102 w 405"/>
                  <a:gd name="T33" fmla="*/ 0 h 253"/>
                  <a:gd name="T34" fmla="*/ 152 w 405"/>
                  <a:gd name="T35" fmla="*/ 50 h 253"/>
                  <a:gd name="T36" fmla="*/ 203 w 405"/>
                  <a:gd name="T37" fmla="*/ 50 h 253"/>
                  <a:gd name="T38" fmla="*/ 253 w 405"/>
                  <a:gd name="T39" fmla="*/ 50 h 253"/>
                  <a:gd name="T40" fmla="*/ 253 w 405"/>
                  <a:gd name="T41" fmla="*/ 50 h 253"/>
                  <a:gd name="T42" fmla="*/ 304 w 405"/>
                  <a:gd name="T43" fmla="*/ 50 h 253"/>
                  <a:gd name="T44" fmla="*/ 354 w 405"/>
                  <a:gd name="T45" fmla="*/ 102 h 253"/>
                  <a:gd name="T46" fmla="*/ 405 w 405"/>
                  <a:gd name="T47" fmla="*/ 10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253">
                    <a:moveTo>
                      <a:pt x="405" y="102"/>
                    </a:moveTo>
                    <a:lnTo>
                      <a:pt x="354" y="152"/>
                    </a:lnTo>
                    <a:lnTo>
                      <a:pt x="354" y="253"/>
                    </a:lnTo>
                    <a:lnTo>
                      <a:pt x="354" y="253"/>
                    </a:lnTo>
                    <a:lnTo>
                      <a:pt x="354" y="253"/>
                    </a:lnTo>
                    <a:lnTo>
                      <a:pt x="253" y="253"/>
                    </a:lnTo>
                    <a:lnTo>
                      <a:pt x="203" y="15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2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50"/>
                    </a:lnTo>
                    <a:lnTo>
                      <a:pt x="203" y="50"/>
                    </a:lnTo>
                    <a:lnTo>
                      <a:pt x="253" y="50"/>
                    </a:lnTo>
                    <a:lnTo>
                      <a:pt x="253" y="50"/>
                    </a:lnTo>
                    <a:lnTo>
                      <a:pt x="304" y="50"/>
                    </a:lnTo>
                    <a:lnTo>
                      <a:pt x="354" y="102"/>
                    </a:lnTo>
                    <a:lnTo>
                      <a:pt x="405" y="102"/>
                    </a:lnTo>
                    <a:close/>
                  </a:path>
                </a:pathLst>
              </a:custGeom>
              <a:solidFill>
                <a:srgbClr val="E39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246"/>
              <p:cNvSpPr>
                <a:spLocks/>
              </p:cNvSpPr>
              <p:nvPr/>
            </p:nvSpPr>
            <p:spPr bwMode="auto">
              <a:xfrm>
                <a:off x="4639" y="1499"/>
                <a:ext cx="38" cy="25"/>
              </a:xfrm>
              <a:custGeom>
                <a:avLst/>
                <a:gdLst>
                  <a:gd name="T0" fmla="*/ 303 w 303"/>
                  <a:gd name="T1" fmla="*/ 102 h 203"/>
                  <a:gd name="T2" fmla="*/ 303 w 303"/>
                  <a:gd name="T3" fmla="*/ 152 h 203"/>
                  <a:gd name="T4" fmla="*/ 253 w 303"/>
                  <a:gd name="T5" fmla="*/ 203 h 203"/>
                  <a:gd name="T6" fmla="*/ 253 w 303"/>
                  <a:gd name="T7" fmla="*/ 203 h 203"/>
                  <a:gd name="T8" fmla="*/ 253 w 303"/>
                  <a:gd name="T9" fmla="*/ 203 h 203"/>
                  <a:gd name="T10" fmla="*/ 202 w 303"/>
                  <a:gd name="T11" fmla="*/ 203 h 203"/>
                  <a:gd name="T12" fmla="*/ 152 w 303"/>
                  <a:gd name="T13" fmla="*/ 152 h 203"/>
                  <a:gd name="T14" fmla="*/ 101 w 303"/>
                  <a:gd name="T15" fmla="*/ 50 h 203"/>
                  <a:gd name="T16" fmla="*/ 101 w 303"/>
                  <a:gd name="T17" fmla="*/ 50 h 203"/>
                  <a:gd name="T18" fmla="*/ 51 w 303"/>
                  <a:gd name="T19" fmla="*/ 50 h 203"/>
                  <a:gd name="T20" fmla="*/ 0 w 303"/>
                  <a:gd name="T21" fmla="*/ 0 h 203"/>
                  <a:gd name="T22" fmla="*/ 0 w 303"/>
                  <a:gd name="T23" fmla="*/ 0 h 203"/>
                  <a:gd name="T24" fmla="*/ 0 w 303"/>
                  <a:gd name="T25" fmla="*/ 0 h 203"/>
                  <a:gd name="T26" fmla="*/ 0 w 303"/>
                  <a:gd name="T27" fmla="*/ 0 h 203"/>
                  <a:gd name="T28" fmla="*/ 0 w 303"/>
                  <a:gd name="T29" fmla="*/ 0 h 203"/>
                  <a:gd name="T30" fmla="*/ 51 w 303"/>
                  <a:gd name="T31" fmla="*/ 0 h 203"/>
                  <a:gd name="T32" fmla="*/ 51 w 303"/>
                  <a:gd name="T33" fmla="*/ 0 h 203"/>
                  <a:gd name="T34" fmla="*/ 101 w 303"/>
                  <a:gd name="T35" fmla="*/ 50 h 203"/>
                  <a:gd name="T36" fmla="*/ 152 w 303"/>
                  <a:gd name="T37" fmla="*/ 50 h 203"/>
                  <a:gd name="T38" fmla="*/ 202 w 303"/>
                  <a:gd name="T39" fmla="*/ 50 h 203"/>
                  <a:gd name="T40" fmla="*/ 202 w 303"/>
                  <a:gd name="T41" fmla="*/ 50 h 203"/>
                  <a:gd name="T42" fmla="*/ 253 w 303"/>
                  <a:gd name="T43" fmla="*/ 102 h 203"/>
                  <a:gd name="T44" fmla="*/ 253 w 303"/>
                  <a:gd name="T45" fmla="*/ 102 h 203"/>
                  <a:gd name="T46" fmla="*/ 303 w 303"/>
                  <a:gd name="T47" fmla="*/ 1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" h="203">
                    <a:moveTo>
                      <a:pt x="303" y="102"/>
                    </a:moveTo>
                    <a:lnTo>
                      <a:pt x="303" y="152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202" y="203"/>
                    </a:lnTo>
                    <a:lnTo>
                      <a:pt x="152" y="152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1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50"/>
                    </a:lnTo>
                    <a:lnTo>
                      <a:pt x="15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3" y="102"/>
                    </a:lnTo>
                    <a:lnTo>
                      <a:pt x="253" y="102"/>
                    </a:lnTo>
                    <a:lnTo>
                      <a:pt x="303" y="102"/>
                    </a:lnTo>
                    <a:close/>
                  </a:path>
                </a:pathLst>
              </a:custGeom>
              <a:solidFill>
                <a:srgbClr val="DE8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247"/>
              <p:cNvSpPr>
                <a:spLocks/>
              </p:cNvSpPr>
              <p:nvPr/>
            </p:nvSpPr>
            <p:spPr bwMode="auto">
              <a:xfrm>
                <a:off x="4639" y="1499"/>
                <a:ext cx="32" cy="19"/>
              </a:xfrm>
              <a:custGeom>
                <a:avLst/>
                <a:gdLst>
                  <a:gd name="T0" fmla="*/ 0 w 253"/>
                  <a:gd name="T1" fmla="*/ 0 h 152"/>
                  <a:gd name="T2" fmla="*/ 0 w 253"/>
                  <a:gd name="T3" fmla="*/ 0 h 152"/>
                  <a:gd name="T4" fmla="*/ 51 w 253"/>
                  <a:gd name="T5" fmla="*/ 50 h 152"/>
                  <a:gd name="T6" fmla="*/ 101 w 253"/>
                  <a:gd name="T7" fmla="*/ 50 h 152"/>
                  <a:gd name="T8" fmla="*/ 101 w 253"/>
                  <a:gd name="T9" fmla="*/ 50 h 152"/>
                  <a:gd name="T10" fmla="*/ 152 w 253"/>
                  <a:gd name="T11" fmla="*/ 102 h 152"/>
                  <a:gd name="T12" fmla="*/ 202 w 253"/>
                  <a:gd name="T13" fmla="*/ 152 h 152"/>
                  <a:gd name="T14" fmla="*/ 253 w 253"/>
                  <a:gd name="T15" fmla="*/ 152 h 152"/>
                  <a:gd name="T16" fmla="*/ 253 w 253"/>
                  <a:gd name="T17" fmla="*/ 152 h 152"/>
                  <a:gd name="T18" fmla="*/ 253 w 253"/>
                  <a:gd name="T19" fmla="*/ 152 h 152"/>
                  <a:gd name="T20" fmla="*/ 253 w 253"/>
                  <a:gd name="T21" fmla="*/ 152 h 152"/>
                  <a:gd name="T22" fmla="*/ 253 w 253"/>
                  <a:gd name="T23" fmla="*/ 102 h 152"/>
                  <a:gd name="T24" fmla="*/ 253 w 253"/>
                  <a:gd name="T25" fmla="*/ 102 h 152"/>
                  <a:gd name="T26" fmla="*/ 202 w 253"/>
                  <a:gd name="T27" fmla="*/ 102 h 152"/>
                  <a:gd name="T28" fmla="*/ 202 w 253"/>
                  <a:gd name="T29" fmla="*/ 102 h 152"/>
                  <a:gd name="T30" fmla="*/ 152 w 253"/>
                  <a:gd name="T31" fmla="*/ 50 h 152"/>
                  <a:gd name="T32" fmla="*/ 152 w 253"/>
                  <a:gd name="T33" fmla="*/ 50 h 152"/>
                  <a:gd name="T34" fmla="*/ 101 w 253"/>
                  <a:gd name="T35" fmla="*/ 50 h 152"/>
                  <a:gd name="T36" fmla="*/ 101 w 253"/>
                  <a:gd name="T37" fmla="*/ 50 h 152"/>
                  <a:gd name="T38" fmla="*/ 51 w 253"/>
                  <a:gd name="T39" fmla="*/ 0 h 152"/>
                  <a:gd name="T40" fmla="*/ 51 w 253"/>
                  <a:gd name="T41" fmla="*/ 0 h 152"/>
                  <a:gd name="T42" fmla="*/ 0 w 253"/>
                  <a:gd name="T43" fmla="*/ 0 h 152"/>
                  <a:gd name="T44" fmla="*/ 0 w 253"/>
                  <a:gd name="T45" fmla="*/ 0 h 152"/>
                  <a:gd name="T46" fmla="*/ 0 w 253"/>
                  <a:gd name="T4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3" h="152">
                    <a:moveTo>
                      <a:pt x="0" y="0"/>
                    </a:moveTo>
                    <a:lnTo>
                      <a:pt x="0" y="0"/>
                    </a:lnTo>
                    <a:lnTo>
                      <a:pt x="5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52" y="102"/>
                    </a:lnTo>
                    <a:lnTo>
                      <a:pt x="202" y="152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53" y="102"/>
                    </a:lnTo>
                    <a:lnTo>
                      <a:pt x="253" y="102"/>
                    </a:lnTo>
                    <a:lnTo>
                      <a:pt x="202" y="102"/>
                    </a:lnTo>
                    <a:lnTo>
                      <a:pt x="202" y="10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248"/>
              <p:cNvSpPr>
                <a:spLocks/>
              </p:cNvSpPr>
              <p:nvPr/>
            </p:nvSpPr>
            <p:spPr bwMode="auto">
              <a:xfrm>
                <a:off x="4563" y="1493"/>
                <a:ext cx="70" cy="94"/>
              </a:xfrm>
              <a:custGeom>
                <a:avLst/>
                <a:gdLst>
                  <a:gd name="T0" fmla="*/ 0 w 557"/>
                  <a:gd name="T1" fmla="*/ 254 h 760"/>
                  <a:gd name="T2" fmla="*/ 51 w 557"/>
                  <a:gd name="T3" fmla="*/ 153 h 760"/>
                  <a:gd name="T4" fmla="*/ 153 w 557"/>
                  <a:gd name="T5" fmla="*/ 51 h 760"/>
                  <a:gd name="T6" fmla="*/ 203 w 557"/>
                  <a:gd name="T7" fmla="*/ 0 h 760"/>
                  <a:gd name="T8" fmla="*/ 203 w 557"/>
                  <a:gd name="T9" fmla="*/ 0 h 760"/>
                  <a:gd name="T10" fmla="*/ 203 w 557"/>
                  <a:gd name="T11" fmla="*/ 51 h 760"/>
                  <a:gd name="T12" fmla="*/ 203 w 557"/>
                  <a:gd name="T13" fmla="*/ 101 h 760"/>
                  <a:gd name="T14" fmla="*/ 203 w 557"/>
                  <a:gd name="T15" fmla="*/ 101 h 760"/>
                  <a:gd name="T16" fmla="*/ 203 w 557"/>
                  <a:gd name="T17" fmla="*/ 101 h 760"/>
                  <a:gd name="T18" fmla="*/ 203 w 557"/>
                  <a:gd name="T19" fmla="*/ 153 h 760"/>
                  <a:gd name="T20" fmla="*/ 203 w 557"/>
                  <a:gd name="T21" fmla="*/ 254 h 760"/>
                  <a:gd name="T22" fmla="*/ 203 w 557"/>
                  <a:gd name="T23" fmla="*/ 304 h 760"/>
                  <a:gd name="T24" fmla="*/ 203 w 557"/>
                  <a:gd name="T25" fmla="*/ 304 h 760"/>
                  <a:gd name="T26" fmla="*/ 153 w 557"/>
                  <a:gd name="T27" fmla="*/ 405 h 760"/>
                  <a:gd name="T28" fmla="*/ 153 w 557"/>
                  <a:gd name="T29" fmla="*/ 456 h 760"/>
                  <a:gd name="T30" fmla="*/ 153 w 557"/>
                  <a:gd name="T31" fmla="*/ 506 h 760"/>
                  <a:gd name="T32" fmla="*/ 153 w 557"/>
                  <a:gd name="T33" fmla="*/ 506 h 760"/>
                  <a:gd name="T34" fmla="*/ 254 w 557"/>
                  <a:gd name="T35" fmla="*/ 558 h 760"/>
                  <a:gd name="T36" fmla="*/ 405 w 557"/>
                  <a:gd name="T37" fmla="*/ 558 h 760"/>
                  <a:gd name="T38" fmla="*/ 506 w 557"/>
                  <a:gd name="T39" fmla="*/ 558 h 760"/>
                  <a:gd name="T40" fmla="*/ 506 w 557"/>
                  <a:gd name="T41" fmla="*/ 558 h 760"/>
                  <a:gd name="T42" fmla="*/ 557 w 557"/>
                  <a:gd name="T43" fmla="*/ 558 h 760"/>
                  <a:gd name="T44" fmla="*/ 506 w 557"/>
                  <a:gd name="T45" fmla="*/ 608 h 760"/>
                  <a:gd name="T46" fmla="*/ 456 w 557"/>
                  <a:gd name="T47" fmla="*/ 608 h 760"/>
                  <a:gd name="T48" fmla="*/ 456 w 557"/>
                  <a:gd name="T49" fmla="*/ 608 h 760"/>
                  <a:gd name="T50" fmla="*/ 405 w 557"/>
                  <a:gd name="T51" fmla="*/ 659 h 760"/>
                  <a:gd name="T52" fmla="*/ 355 w 557"/>
                  <a:gd name="T53" fmla="*/ 659 h 760"/>
                  <a:gd name="T54" fmla="*/ 304 w 557"/>
                  <a:gd name="T55" fmla="*/ 709 h 760"/>
                  <a:gd name="T56" fmla="*/ 304 w 557"/>
                  <a:gd name="T57" fmla="*/ 709 h 760"/>
                  <a:gd name="T58" fmla="*/ 254 w 557"/>
                  <a:gd name="T59" fmla="*/ 760 h 760"/>
                  <a:gd name="T60" fmla="*/ 153 w 557"/>
                  <a:gd name="T61" fmla="*/ 709 h 760"/>
                  <a:gd name="T62" fmla="*/ 102 w 557"/>
                  <a:gd name="T63" fmla="*/ 608 h 760"/>
                  <a:gd name="T64" fmla="*/ 102 w 557"/>
                  <a:gd name="T65" fmla="*/ 608 h 760"/>
                  <a:gd name="T66" fmla="*/ 0 w 557"/>
                  <a:gd name="T67" fmla="*/ 456 h 760"/>
                  <a:gd name="T68" fmla="*/ 0 w 557"/>
                  <a:gd name="T69" fmla="*/ 355 h 760"/>
                  <a:gd name="T70" fmla="*/ 0 w 557"/>
                  <a:gd name="T71" fmla="*/ 254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57" h="760">
                    <a:moveTo>
                      <a:pt x="0" y="254"/>
                    </a:moveTo>
                    <a:lnTo>
                      <a:pt x="51" y="153"/>
                    </a:lnTo>
                    <a:lnTo>
                      <a:pt x="153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1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153"/>
                    </a:lnTo>
                    <a:lnTo>
                      <a:pt x="203" y="254"/>
                    </a:lnTo>
                    <a:lnTo>
                      <a:pt x="203" y="304"/>
                    </a:lnTo>
                    <a:lnTo>
                      <a:pt x="203" y="304"/>
                    </a:lnTo>
                    <a:lnTo>
                      <a:pt x="153" y="405"/>
                    </a:lnTo>
                    <a:lnTo>
                      <a:pt x="153" y="456"/>
                    </a:lnTo>
                    <a:lnTo>
                      <a:pt x="153" y="506"/>
                    </a:lnTo>
                    <a:lnTo>
                      <a:pt x="153" y="506"/>
                    </a:lnTo>
                    <a:lnTo>
                      <a:pt x="254" y="558"/>
                    </a:lnTo>
                    <a:lnTo>
                      <a:pt x="405" y="558"/>
                    </a:lnTo>
                    <a:lnTo>
                      <a:pt x="506" y="558"/>
                    </a:lnTo>
                    <a:lnTo>
                      <a:pt x="506" y="558"/>
                    </a:lnTo>
                    <a:lnTo>
                      <a:pt x="557" y="558"/>
                    </a:lnTo>
                    <a:lnTo>
                      <a:pt x="506" y="608"/>
                    </a:lnTo>
                    <a:lnTo>
                      <a:pt x="456" y="608"/>
                    </a:lnTo>
                    <a:lnTo>
                      <a:pt x="456" y="608"/>
                    </a:lnTo>
                    <a:lnTo>
                      <a:pt x="405" y="659"/>
                    </a:lnTo>
                    <a:lnTo>
                      <a:pt x="355" y="659"/>
                    </a:lnTo>
                    <a:lnTo>
                      <a:pt x="304" y="709"/>
                    </a:lnTo>
                    <a:lnTo>
                      <a:pt x="304" y="709"/>
                    </a:lnTo>
                    <a:lnTo>
                      <a:pt x="254" y="760"/>
                    </a:lnTo>
                    <a:lnTo>
                      <a:pt x="153" y="709"/>
                    </a:lnTo>
                    <a:lnTo>
                      <a:pt x="102" y="608"/>
                    </a:lnTo>
                    <a:lnTo>
                      <a:pt x="102" y="608"/>
                    </a:lnTo>
                    <a:lnTo>
                      <a:pt x="0" y="456"/>
                    </a:lnTo>
                    <a:lnTo>
                      <a:pt x="0" y="355"/>
                    </a:lnTo>
                    <a:lnTo>
                      <a:pt x="0" y="254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249"/>
              <p:cNvSpPr>
                <a:spLocks/>
              </p:cNvSpPr>
              <p:nvPr/>
            </p:nvSpPr>
            <p:spPr bwMode="auto">
              <a:xfrm>
                <a:off x="4563" y="1499"/>
                <a:ext cx="64" cy="82"/>
              </a:xfrm>
              <a:custGeom>
                <a:avLst/>
                <a:gdLst>
                  <a:gd name="T0" fmla="*/ 0 w 506"/>
                  <a:gd name="T1" fmla="*/ 253 h 658"/>
                  <a:gd name="T2" fmla="*/ 51 w 506"/>
                  <a:gd name="T3" fmla="*/ 152 h 658"/>
                  <a:gd name="T4" fmla="*/ 102 w 506"/>
                  <a:gd name="T5" fmla="*/ 50 h 658"/>
                  <a:gd name="T6" fmla="*/ 203 w 506"/>
                  <a:gd name="T7" fmla="*/ 0 h 658"/>
                  <a:gd name="T8" fmla="*/ 203 w 506"/>
                  <a:gd name="T9" fmla="*/ 0 h 658"/>
                  <a:gd name="T10" fmla="*/ 203 w 506"/>
                  <a:gd name="T11" fmla="*/ 50 h 658"/>
                  <a:gd name="T12" fmla="*/ 203 w 506"/>
                  <a:gd name="T13" fmla="*/ 102 h 658"/>
                  <a:gd name="T14" fmla="*/ 203 w 506"/>
                  <a:gd name="T15" fmla="*/ 102 h 658"/>
                  <a:gd name="T16" fmla="*/ 203 w 506"/>
                  <a:gd name="T17" fmla="*/ 102 h 658"/>
                  <a:gd name="T18" fmla="*/ 153 w 506"/>
                  <a:gd name="T19" fmla="*/ 152 h 658"/>
                  <a:gd name="T20" fmla="*/ 153 w 506"/>
                  <a:gd name="T21" fmla="*/ 203 h 658"/>
                  <a:gd name="T22" fmla="*/ 153 w 506"/>
                  <a:gd name="T23" fmla="*/ 253 h 658"/>
                  <a:gd name="T24" fmla="*/ 153 w 506"/>
                  <a:gd name="T25" fmla="*/ 253 h 658"/>
                  <a:gd name="T26" fmla="*/ 153 w 506"/>
                  <a:gd name="T27" fmla="*/ 354 h 658"/>
                  <a:gd name="T28" fmla="*/ 102 w 506"/>
                  <a:gd name="T29" fmla="*/ 405 h 658"/>
                  <a:gd name="T30" fmla="*/ 153 w 506"/>
                  <a:gd name="T31" fmla="*/ 455 h 658"/>
                  <a:gd name="T32" fmla="*/ 153 w 506"/>
                  <a:gd name="T33" fmla="*/ 455 h 658"/>
                  <a:gd name="T34" fmla="*/ 254 w 506"/>
                  <a:gd name="T35" fmla="*/ 507 h 658"/>
                  <a:gd name="T36" fmla="*/ 355 w 506"/>
                  <a:gd name="T37" fmla="*/ 507 h 658"/>
                  <a:gd name="T38" fmla="*/ 506 w 506"/>
                  <a:gd name="T39" fmla="*/ 507 h 658"/>
                  <a:gd name="T40" fmla="*/ 506 w 506"/>
                  <a:gd name="T41" fmla="*/ 507 h 658"/>
                  <a:gd name="T42" fmla="*/ 506 w 506"/>
                  <a:gd name="T43" fmla="*/ 507 h 658"/>
                  <a:gd name="T44" fmla="*/ 506 w 506"/>
                  <a:gd name="T45" fmla="*/ 557 h 658"/>
                  <a:gd name="T46" fmla="*/ 456 w 506"/>
                  <a:gd name="T47" fmla="*/ 557 h 658"/>
                  <a:gd name="T48" fmla="*/ 456 w 506"/>
                  <a:gd name="T49" fmla="*/ 557 h 658"/>
                  <a:gd name="T50" fmla="*/ 355 w 506"/>
                  <a:gd name="T51" fmla="*/ 608 h 658"/>
                  <a:gd name="T52" fmla="*/ 304 w 506"/>
                  <a:gd name="T53" fmla="*/ 608 h 658"/>
                  <a:gd name="T54" fmla="*/ 304 w 506"/>
                  <a:gd name="T55" fmla="*/ 608 h 658"/>
                  <a:gd name="T56" fmla="*/ 304 w 506"/>
                  <a:gd name="T57" fmla="*/ 608 h 658"/>
                  <a:gd name="T58" fmla="*/ 254 w 506"/>
                  <a:gd name="T59" fmla="*/ 658 h 658"/>
                  <a:gd name="T60" fmla="*/ 153 w 506"/>
                  <a:gd name="T61" fmla="*/ 608 h 658"/>
                  <a:gd name="T62" fmla="*/ 102 w 506"/>
                  <a:gd name="T63" fmla="*/ 507 h 658"/>
                  <a:gd name="T64" fmla="*/ 102 w 506"/>
                  <a:gd name="T65" fmla="*/ 507 h 658"/>
                  <a:gd name="T66" fmla="*/ 0 w 506"/>
                  <a:gd name="T67" fmla="*/ 405 h 658"/>
                  <a:gd name="T68" fmla="*/ 0 w 506"/>
                  <a:gd name="T69" fmla="*/ 354 h 658"/>
                  <a:gd name="T70" fmla="*/ 0 w 506"/>
                  <a:gd name="T71" fmla="*/ 253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6" h="658">
                    <a:moveTo>
                      <a:pt x="0" y="253"/>
                    </a:moveTo>
                    <a:lnTo>
                      <a:pt x="51" y="152"/>
                    </a:lnTo>
                    <a:lnTo>
                      <a:pt x="102" y="5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0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52"/>
                    </a:lnTo>
                    <a:lnTo>
                      <a:pt x="153" y="203"/>
                    </a:lnTo>
                    <a:lnTo>
                      <a:pt x="153" y="253"/>
                    </a:lnTo>
                    <a:lnTo>
                      <a:pt x="153" y="253"/>
                    </a:lnTo>
                    <a:lnTo>
                      <a:pt x="153" y="354"/>
                    </a:lnTo>
                    <a:lnTo>
                      <a:pt x="102" y="405"/>
                    </a:lnTo>
                    <a:lnTo>
                      <a:pt x="153" y="455"/>
                    </a:lnTo>
                    <a:lnTo>
                      <a:pt x="153" y="455"/>
                    </a:lnTo>
                    <a:lnTo>
                      <a:pt x="254" y="507"/>
                    </a:lnTo>
                    <a:lnTo>
                      <a:pt x="355" y="507"/>
                    </a:lnTo>
                    <a:lnTo>
                      <a:pt x="506" y="507"/>
                    </a:lnTo>
                    <a:lnTo>
                      <a:pt x="506" y="507"/>
                    </a:lnTo>
                    <a:lnTo>
                      <a:pt x="506" y="507"/>
                    </a:lnTo>
                    <a:lnTo>
                      <a:pt x="506" y="557"/>
                    </a:lnTo>
                    <a:lnTo>
                      <a:pt x="456" y="557"/>
                    </a:lnTo>
                    <a:lnTo>
                      <a:pt x="456" y="557"/>
                    </a:lnTo>
                    <a:lnTo>
                      <a:pt x="355" y="608"/>
                    </a:lnTo>
                    <a:lnTo>
                      <a:pt x="304" y="608"/>
                    </a:lnTo>
                    <a:lnTo>
                      <a:pt x="304" y="608"/>
                    </a:lnTo>
                    <a:lnTo>
                      <a:pt x="304" y="608"/>
                    </a:lnTo>
                    <a:lnTo>
                      <a:pt x="254" y="658"/>
                    </a:lnTo>
                    <a:lnTo>
                      <a:pt x="153" y="608"/>
                    </a:lnTo>
                    <a:lnTo>
                      <a:pt x="102" y="507"/>
                    </a:lnTo>
                    <a:lnTo>
                      <a:pt x="102" y="507"/>
                    </a:lnTo>
                    <a:lnTo>
                      <a:pt x="0" y="405"/>
                    </a:lnTo>
                    <a:lnTo>
                      <a:pt x="0" y="354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F2A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250"/>
              <p:cNvSpPr>
                <a:spLocks/>
              </p:cNvSpPr>
              <p:nvPr/>
            </p:nvSpPr>
            <p:spPr bwMode="auto">
              <a:xfrm>
                <a:off x="4563" y="1505"/>
                <a:ext cx="57" cy="70"/>
              </a:xfrm>
              <a:custGeom>
                <a:avLst/>
                <a:gdLst>
                  <a:gd name="T0" fmla="*/ 0 w 456"/>
                  <a:gd name="T1" fmla="*/ 203 h 558"/>
                  <a:gd name="T2" fmla="*/ 51 w 456"/>
                  <a:gd name="T3" fmla="*/ 102 h 558"/>
                  <a:gd name="T4" fmla="*/ 102 w 456"/>
                  <a:gd name="T5" fmla="*/ 52 h 558"/>
                  <a:gd name="T6" fmla="*/ 203 w 456"/>
                  <a:gd name="T7" fmla="*/ 0 h 558"/>
                  <a:gd name="T8" fmla="*/ 203 w 456"/>
                  <a:gd name="T9" fmla="*/ 0 h 558"/>
                  <a:gd name="T10" fmla="*/ 203 w 456"/>
                  <a:gd name="T11" fmla="*/ 0 h 558"/>
                  <a:gd name="T12" fmla="*/ 203 w 456"/>
                  <a:gd name="T13" fmla="*/ 52 h 558"/>
                  <a:gd name="T14" fmla="*/ 203 w 456"/>
                  <a:gd name="T15" fmla="*/ 52 h 558"/>
                  <a:gd name="T16" fmla="*/ 203 w 456"/>
                  <a:gd name="T17" fmla="*/ 52 h 558"/>
                  <a:gd name="T18" fmla="*/ 153 w 456"/>
                  <a:gd name="T19" fmla="*/ 102 h 558"/>
                  <a:gd name="T20" fmla="*/ 153 w 456"/>
                  <a:gd name="T21" fmla="*/ 153 h 558"/>
                  <a:gd name="T22" fmla="*/ 153 w 456"/>
                  <a:gd name="T23" fmla="*/ 254 h 558"/>
                  <a:gd name="T24" fmla="*/ 153 w 456"/>
                  <a:gd name="T25" fmla="*/ 254 h 558"/>
                  <a:gd name="T26" fmla="*/ 102 w 456"/>
                  <a:gd name="T27" fmla="*/ 304 h 558"/>
                  <a:gd name="T28" fmla="*/ 102 w 456"/>
                  <a:gd name="T29" fmla="*/ 355 h 558"/>
                  <a:gd name="T30" fmla="*/ 153 w 456"/>
                  <a:gd name="T31" fmla="*/ 405 h 558"/>
                  <a:gd name="T32" fmla="*/ 153 w 456"/>
                  <a:gd name="T33" fmla="*/ 405 h 558"/>
                  <a:gd name="T34" fmla="*/ 203 w 456"/>
                  <a:gd name="T35" fmla="*/ 457 h 558"/>
                  <a:gd name="T36" fmla="*/ 355 w 456"/>
                  <a:gd name="T37" fmla="*/ 457 h 558"/>
                  <a:gd name="T38" fmla="*/ 456 w 456"/>
                  <a:gd name="T39" fmla="*/ 457 h 558"/>
                  <a:gd name="T40" fmla="*/ 456 w 456"/>
                  <a:gd name="T41" fmla="*/ 457 h 558"/>
                  <a:gd name="T42" fmla="*/ 456 w 456"/>
                  <a:gd name="T43" fmla="*/ 507 h 558"/>
                  <a:gd name="T44" fmla="*/ 456 w 456"/>
                  <a:gd name="T45" fmla="*/ 507 h 558"/>
                  <a:gd name="T46" fmla="*/ 405 w 456"/>
                  <a:gd name="T47" fmla="*/ 507 h 558"/>
                  <a:gd name="T48" fmla="*/ 405 w 456"/>
                  <a:gd name="T49" fmla="*/ 507 h 558"/>
                  <a:gd name="T50" fmla="*/ 355 w 456"/>
                  <a:gd name="T51" fmla="*/ 558 h 558"/>
                  <a:gd name="T52" fmla="*/ 304 w 456"/>
                  <a:gd name="T53" fmla="*/ 558 h 558"/>
                  <a:gd name="T54" fmla="*/ 304 w 456"/>
                  <a:gd name="T55" fmla="*/ 558 h 558"/>
                  <a:gd name="T56" fmla="*/ 304 w 456"/>
                  <a:gd name="T57" fmla="*/ 558 h 558"/>
                  <a:gd name="T58" fmla="*/ 254 w 456"/>
                  <a:gd name="T59" fmla="*/ 558 h 558"/>
                  <a:gd name="T60" fmla="*/ 153 w 456"/>
                  <a:gd name="T61" fmla="*/ 558 h 558"/>
                  <a:gd name="T62" fmla="*/ 102 w 456"/>
                  <a:gd name="T63" fmla="*/ 457 h 558"/>
                  <a:gd name="T64" fmla="*/ 102 w 456"/>
                  <a:gd name="T65" fmla="*/ 457 h 558"/>
                  <a:gd name="T66" fmla="*/ 0 w 456"/>
                  <a:gd name="T67" fmla="*/ 355 h 558"/>
                  <a:gd name="T68" fmla="*/ 0 w 456"/>
                  <a:gd name="T69" fmla="*/ 304 h 558"/>
                  <a:gd name="T70" fmla="*/ 0 w 456"/>
                  <a:gd name="T71" fmla="*/ 203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6" h="558">
                    <a:moveTo>
                      <a:pt x="0" y="203"/>
                    </a:moveTo>
                    <a:lnTo>
                      <a:pt x="51" y="102"/>
                    </a:lnTo>
                    <a:lnTo>
                      <a:pt x="102" y="52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2"/>
                    </a:lnTo>
                    <a:lnTo>
                      <a:pt x="203" y="52"/>
                    </a:lnTo>
                    <a:lnTo>
                      <a:pt x="203" y="52"/>
                    </a:lnTo>
                    <a:lnTo>
                      <a:pt x="153" y="102"/>
                    </a:lnTo>
                    <a:lnTo>
                      <a:pt x="153" y="153"/>
                    </a:lnTo>
                    <a:lnTo>
                      <a:pt x="153" y="254"/>
                    </a:lnTo>
                    <a:lnTo>
                      <a:pt x="153" y="254"/>
                    </a:lnTo>
                    <a:lnTo>
                      <a:pt x="102" y="304"/>
                    </a:lnTo>
                    <a:lnTo>
                      <a:pt x="102" y="355"/>
                    </a:lnTo>
                    <a:lnTo>
                      <a:pt x="153" y="405"/>
                    </a:lnTo>
                    <a:lnTo>
                      <a:pt x="153" y="405"/>
                    </a:lnTo>
                    <a:lnTo>
                      <a:pt x="203" y="457"/>
                    </a:lnTo>
                    <a:lnTo>
                      <a:pt x="355" y="457"/>
                    </a:lnTo>
                    <a:lnTo>
                      <a:pt x="456" y="457"/>
                    </a:lnTo>
                    <a:lnTo>
                      <a:pt x="456" y="457"/>
                    </a:lnTo>
                    <a:lnTo>
                      <a:pt x="456" y="507"/>
                    </a:lnTo>
                    <a:lnTo>
                      <a:pt x="456" y="507"/>
                    </a:lnTo>
                    <a:lnTo>
                      <a:pt x="405" y="507"/>
                    </a:lnTo>
                    <a:lnTo>
                      <a:pt x="405" y="507"/>
                    </a:lnTo>
                    <a:lnTo>
                      <a:pt x="355" y="558"/>
                    </a:lnTo>
                    <a:lnTo>
                      <a:pt x="304" y="558"/>
                    </a:lnTo>
                    <a:lnTo>
                      <a:pt x="304" y="558"/>
                    </a:lnTo>
                    <a:lnTo>
                      <a:pt x="304" y="558"/>
                    </a:lnTo>
                    <a:lnTo>
                      <a:pt x="254" y="558"/>
                    </a:lnTo>
                    <a:lnTo>
                      <a:pt x="153" y="558"/>
                    </a:lnTo>
                    <a:lnTo>
                      <a:pt x="102" y="457"/>
                    </a:lnTo>
                    <a:lnTo>
                      <a:pt x="102" y="457"/>
                    </a:lnTo>
                    <a:lnTo>
                      <a:pt x="0" y="355"/>
                    </a:lnTo>
                    <a:lnTo>
                      <a:pt x="0" y="304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251"/>
              <p:cNvSpPr>
                <a:spLocks/>
              </p:cNvSpPr>
              <p:nvPr/>
            </p:nvSpPr>
            <p:spPr bwMode="auto">
              <a:xfrm>
                <a:off x="4563" y="1505"/>
                <a:ext cx="51" cy="70"/>
              </a:xfrm>
              <a:custGeom>
                <a:avLst/>
                <a:gdLst>
                  <a:gd name="T0" fmla="*/ 0 w 405"/>
                  <a:gd name="T1" fmla="*/ 203 h 558"/>
                  <a:gd name="T2" fmla="*/ 51 w 405"/>
                  <a:gd name="T3" fmla="*/ 153 h 558"/>
                  <a:gd name="T4" fmla="*/ 102 w 405"/>
                  <a:gd name="T5" fmla="*/ 52 h 558"/>
                  <a:gd name="T6" fmla="*/ 203 w 405"/>
                  <a:gd name="T7" fmla="*/ 0 h 558"/>
                  <a:gd name="T8" fmla="*/ 203 w 405"/>
                  <a:gd name="T9" fmla="*/ 0 h 558"/>
                  <a:gd name="T10" fmla="*/ 153 w 405"/>
                  <a:gd name="T11" fmla="*/ 0 h 558"/>
                  <a:gd name="T12" fmla="*/ 153 w 405"/>
                  <a:gd name="T13" fmla="*/ 52 h 558"/>
                  <a:gd name="T14" fmla="*/ 153 w 405"/>
                  <a:gd name="T15" fmla="*/ 52 h 558"/>
                  <a:gd name="T16" fmla="*/ 153 w 405"/>
                  <a:gd name="T17" fmla="*/ 52 h 558"/>
                  <a:gd name="T18" fmla="*/ 153 w 405"/>
                  <a:gd name="T19" fmla="*/ 102 h 558"/>
                  <a:gd name="T20" fmla="*/ 153 w 405"/>
                  <a:gd name="T21" fmla="*/ 203 h 558"/>
                  <a:gd name="T22" fmla="*/ 153 w 405"/>
                  <a:gd name="T23" fmla="*/ 254 h 558"/>
                  <a:gd name="T24" fmla="*/ 153 w 405"/>
                  <a:gd name="T25" fmla="*/ 254 h 558"/>
                  <a:gd name="T26" fmla="*/ 102 w 405"/>
                  <a:gd name="T27" fmla="*/ 304 h 558"/>
                  <a:gd name="T28" fmla="*/ 102 w 405"/>
                  <a:gd name="T29" fmla="*/ 355 h 558"/>
                  <a:gd name="T30" fmla="*/ 153 w 405"/>
                  <a:gd name="T31" fmla="*/ 405 h 558"/>
                  <a:gd name="T32" fmla="*/ 153 w 405"/>
                  <a:gd name="T33" fmla="*/ 405 h 558"/>
                  <a:gd name="T34" fmla="*/ 203 w 405"/>
                  <a:gd name="T35" fmla="*/ 457 h 558"/>
                  <a:gd name="T36" fmla="*/ 304 w 405"/>
                  <a:gd name="T37" fmla="*/ 457 h 558"/>
                  <a:gd name="T38" fmla="*/ 405 w 405"/>
                  <a:gd name="T39" fmla="*/ 457 h 558"/>
                  <a:gd name="T40" fmla="*/ 405 w 405"/>
                  <a:gd name="T41" fmla="*/ 457 h 558"/>
                  <a:gd name="T42" fmla="*/ 405 w 405"/>
                  <a:gd name="T43" fmla="*/ 507 h 558"/>
                  <a:gd name="T44" fmla="*/ 405 w 405"/>
                  <a:gd name="T45" fmla="*/ 507 h 558"/>
                  <a:gd name="T46" fmla="*/ 405 w 405"/>
                  <a:gd name="T47" fmla="*/ 507 h 558"/>
                  <a:gd name="T48" fmla="*/ 405 w 405"/>
                  <a:gd name="T49" fmla="*/ 507 h 558"/>
                  <a:gd name="T50" fmla="*/ 355 w 405"/>
                  <a:gd name="T51" fmla="*/ 507 h 558"/>
                  <a:gd name="T52" fmla="*/ 304 w 405"/>
                  <a:gd name="T53" fmla="*/ 558 h 558"/>
                  <a:gd name="T54" fmla="*/ 304 w 405"/>
                  <a:gd name="T55" fmla="*/ 558 h 558"/>
                  <a:gd name="T56" fmla="*/ 304 w 405"/>
                  <a:gd name="T57" fmla="*/ 558 h 558"/>
                  <a:gd name="T58" fmla="*/ 254 w 405"/>
                  <a:gd name="T59" fmla="*/ 558 h 558"/>
                  <a:gd name="T60" fmla="*/ 153 w 405"/>
                  <a:gd name="T61" fmla="*/ 507 h 558"/>
                  <a:gd name="T62" fmla="*/ 102 w 405"/>
                  <a:gd name="T63" fmla="*/ 457 h 558"/>
                  <a:gd name="T64" fmla="*/ 102 w 405"/>
                  <a:gd name="T65" fmla="*/ 457 h 558"/>
                  <a:gd name="T66" fmla="*/ 51 w 405"/>
                  <a:gd name="T67" fmla="*/ 405 h 558"/>
                  <a:gd name="T68" fmla="*/ 0 w 405"/>
                  <a:gd name="T69" fmla="*/ 304 h 558"/>
                  <a:gd name="T70" fmla="*/ 0 w 405"/>
                  <a:gd name="T71" fmla="*/ 203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5" h="558">
                    <a:moveTo>
                      <a:pt x="0" y="203"/>
                    </a:moveTo>
                    <a:lnTo>
                      <a:pt x="51" y="153"/>
                    </a:lnTo>
                    <a:lnTo>
                      <a:pt x="102" y="52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53" y="0"/>
                    </a:lnTo>
                    <a:lnTo>
                      <a:pt x="153" y="52"/>
                    </a:lnTo>
                    <a:lnTo>
                      <a:pt x="153" y="52"/>
                    </a:lnTo>
                    <a:lnTo>
                      <a:pt x="153" y="52"/>
                    </a:lnTo>
                    <a:lnTo>
                      <a:pt x="153" y="102"/>
                    </a:lnTo>
                    <a:lnTo>
                      <a:pt x="153" y="203"/>
                    </a:lnTo>
                    <a:lnTo>
                      <a:pt x="153" y="254"/>
                    </a:lnTo>
                    <a:lnTo>
                      <a:pt x="153" y="254"/>
                    </a:lnTo>
                    <a:lnTo>
                      <a:pt x="102" y="304"/>
                    </a:lnTo>
                    <a:lnTo>
                      <a:pt x="102" y="355"/>
                    </a:lnTo>
                    <a:lnTo>
                      <a:pt x="153" y="405"/>
                    </a:lnTo>
                    <a:lnTo>
                      <a:pt x="153" y="405"/>
                    </a:lnTo>
                    <a:lnTo>
                      <a:pt x="203" y="457"/>
                    </a:lnTo>
                    <a:lnTo>
                      <a:pt x="304" y="457"/>
                    </a:lnTo>
                    <a:lnTo>
                      <a:pt x="405" y="457"/>
                    </a:lnTo>
                    <a:lnTo>
                      <a:pt x="405" y="457"/>
                    </a:lnTo>
                    <a:lnTo>
                      <a:pt x="405" y="507"/>
                    </a:lnTo>
                    <a:lnTo>
                      <a:pt x="405" y="507"/>
                    </a:lnTo>
                    <a:lnTo>
                      <a:pt x="405" y="507"/>
                    </a:lnTo>
                    <a:lnTo>
                      <a:pt x="405" y="507"/>
                    </a:lnTo>
                    <a:lnTo>
                      <a:pt x="355" y="507"/>
                    </a:lnTo>
                    <a:lnTo>
                      <a:pt x="304" y="558"/>
                    </a:lnTo>
                    <a:lnTo>
                      <a:pt x="304" y="558"/>
                    </a:lnTo>
                    <a:lnTo>
                      <a:pt x="304" y="558"/>
                    </a:lnTo>
                    <a:lnTo>
                      <a:pt x="254" y="558"/>
                    </a:lnTo>
                    <a:lnTo>
                      <a:pt x="153" y="507"/>
                    </a:lnTo>
                    <a:lnTo>
                      <a:pt x="102" y="457"/>
                    </a:lnTo>
                    <a:lnTo>
                      <a:pt x="102" y="457"/>
                    </a:lnTo>
                    <a:lnTo>
                      <a:pt x="51" y="405"/>
                    </a:lnTo>
                    <a:lnTo>
                      <a:pt x="0" y="304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59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252"/>
              <p:cNvSpPr>
                <a:spLocks/>
              </p:cNvSpPr>
              <p:nvPr/>
            </p:nvSpPr>
            <p:spPr bwMode="auto">
              <a:xfrm>
                <a:off x="4563" y="1512"/>
                <a:ext cx="45" cy="56"/>
              </a:xfrm>
              <a:custGeom>
                <a:avLst/>
                <a:gdLst>
                  <a:gd name="T0" fmla="*/ 0 w 355"/>
                  <a:gd name="T1" fmla="*/ 202 h 455"/>
                  <a:gd name="T2" fmla="*/ 51 w 355"/>
                  <a:gd name="T3" fmla="*/ 101 h 455"/>
                  <a:gd name="T4" fmla="*/ 102 w 355"/>
                  <a:gd name="T5" fmla="*/ 50 h 455"/>
                  <a:gd name="T6" fmla="*/ 153 w 355"/>
                  <a:gd name="T7" fmla="*/ 0 h 455"/>
                  <a:gd name="T8" fmla="*/ 153 w 355"/>
                  <a:gd name="T9" fmla="*/ 0 h 455"/>
                  <a:gd name="T10" fmla="*/ 153 w 355"/>
                  <a:gd name="T11" fmla="*/ 0 h 455"/>
                  <a:gd name="T12" fmla="*/ 153 w 355"/>
                  <a:gd name="T13" fmla="*/ 50 h 455"/>
                  <a:gd name="T14" fmla="*/ 153 w 355"/>
                  <a:gd name="T15" fmla="*/ 50 h 455"/>
                  <a:gd name="T16" fmla="*/ 153 w 355"/>
                  <a:gd name="T17" fmla="*/ 50 h 455"/>
                  <a:gd name="T18" fmla="*/ 153 w 355"/>
                  <a:gd name="T19" fmla="*/ 101 h 455"/>
                  <a:gd name="T20" fmla="*/ 102 w 355"/>
                  <a:gd name="T21" fmla="*/ 151 h 455"/>
                  <a:gd name="T22" fmla="*/ 102 w 355"/>
                  <a:gd name="T23" fmla="*/ 202 h 455"/>
                  <a:gd name="T24" fmla="*/ 102 w 355"/>
                  <a:gd name="T25" fmla="*/ 202 h 455"/>
                  <a:gd name="T26" fmla="*/ 102 w 355"/>
                  <a:gd name="T27" fmla="*/ 303 h 455"/>
                  <a:gd name="T28" fmla="*/ 102 w 355"/>
                  <a:gd name="T29" fmla="*/ 303 h 455"/>
                  <a:gd name="T30" fmla="*/ 153 w 355"/>
                  <a:gd name="T31" fmla="*/ 353 h 455"/>
                  <a:gd name="T32" fmla="*/ 153 w 355"/>
                  <a:gd name="T33" fmla="*/ 353 h 455"/>
                  <a:gd name="T34" fmla="*/ 203 w 355"/>
                  <a:gd name="T35" fmla="*/ 405 h 455"/>
                  <a:gd name="T36" fmla="*/ 254 w 355"/>
                  <a:gd name="T37" fmla="*/ 455 h 455"/>
                  <a:gd name="T38" fmla="*/ 355 w 355"/>
                  <a:gd name="T39" fmla="*/ 455 h 455"/>
                  <a:gd name="T40" fmla="*/ 355 w 355"/>
                  <a:gd name="T41" fmla="*/ 455 h 455"/>
                  <a:gd name="T42" fmla="*/ 355 w 355"/>
                  <a:gd name="T43" fmla="*/ 455 h 455"/>
                  <a:gd name="T44" fmla="*/ 355 w 355"/>
                  <a:gd name="T45" fmla="*/ 455 h 455"/>
                  <a:gd name="T46" fmla="*/ 355 w 355"/>
                  <a:gd name="T47" fmla="*/ 455 h 455"/>
                  <a:gd name="T48" fmla="*/ 355 w 355"/>
                  <a:gd name="T49" fmla="*/ 455 h 455"/>
                  <a:gd name="T50" fmla="*/ 304 w 355"/>
                  <a:gd name="T51" fmla="*/ 455 h 455"/>
                  <a:gd name="T52" fmla="*/ 304 w 355"/>
                  <a:gd name="T53" fmla="*/ 455 h 455"/>
                  <a:gd name="T54" fmla="*/ 304 w 355"/>
                  <a:gd name="T55" fmla="*/ 455 h 455"/>
                  <a:gd name="T56" fmla="*/ 304 w 355"/>
                  <a:gd name="T57" fmla="*/ 455 h 455"/>
                  <a:gd name="T58" fmla="*/ 203 w 355"/>
                  <a:gd name="T59" fmla="*/ 455 h 455"/>
                  <a:gd name="T60" fmla="*/ 153 w 355"/>
                  <a:gd name="T61" fmla="*/ 455 h 455"/>
                  <a:gd name="T62" fmla="*/ 102 w 355"/>
                  <a:gd name="T63" fmla="*/ 353 h 455"/>
                  <a:gd name="T64" fmla="*/ 102 w 355"/>
                  <a:gd name="T65" fmla="*/ 353 h 455"/>
                  <a:gd name="T66" fmla="*/ 51 w 355"/>
                  <a:gd name="T67" fmla="*/ 303 h 455"/>
                  <a:gd name="T68" fmla="*/ 0 w 355"/>
                  <a:gd name="T69" fmla="*/ 303 h 455"/>
                  <a:gd name="T70" fmla="*/ 0 w 355"/>
                  <a:gd name="T71" fmla="*/ 202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5" h="455">
                    <a:moveTo>
                      <a:pt x="0" y="202"/>
                    </a:moveTo>
                    <a:lnTo>
                      <a:pt x="51" y="101"/>
                    </a:lnTo>
                    <a:lnTo>
                      <a:pt x="102" y="5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50"/>
                    </a:lnTo>
                    <a:lnTo>
                      <a:pt x="153" y="50"/>
                    </a:lnTo>
                    <a:lnTo>
                      <a:pt x="153" y="50"/>
                    </a:lnTo>
                    <a:lnTo>
                      <a:pt x="153" y="101"/>
                    </a:lnTo>
                    <a:lnTo>
                      <a:pt x="102" y="151"/>
                    </a:lnTo>
                    <a:lnTo>
                      <a:pt x="102" y="202"/>
                    </a:lnTo>
                    <a:lnTo>
                      <a:pt x="102" y="202"/>
                    </a:lnTo>
                    <a:lnTo>
                      <a:pt x="102" y="303"/>
                    </a:lnTo>
                    <a:lnTo>
                      <a:pt x="102" y="303"/>
                    </a:lnTo>
                    <a:lnTo>
                      <a:pt x="153" y="353"/>
                    </a:lnTo>
                    <a:lnTo>
                      <a:pt x="153" y="353"/>
                    </a:lnTo>
                    <a:lnTo>
                      <a:pt x="203" y="405"/>
                    </a:lnTo>
                    <a:lnTo>
                      <a:pt x="254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203" y="455"/>
                    </a:lnTo>
                    <a:lnTo>
                      <a:pt x="153" y="455"/>
                    </a:lnTo>
                    <a:lnTo>
                      <a:pt x="102" y="353"/>
                    </a:lnTo>
                    <a:lnTo>
                      <a:pt x="102" y="353"/>
                    </a:lnTo>
                    <a:lnTo>
                      <a:pt x="51" y="303"/>
                    </a:lnTo>
                    <a:lnTo>
                      <a:pt x="0" y="303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DF9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253"/>
              <p:cNvSpPr>
                <a:spLocks/>
              </p:cNvSpPr>
              <p:nvPr/>
            </p:nvSpPr>
            <p:spPr bwMode="auto">
              <a:xfrm>
                <a:off x="4570" y="1512"/>
                <a:ext cx="38" cy="56"/>
              </a:xfrm>
              <a:custGeom>
                <a:avLst/>
                <a:gdLst>
                  <a:gd name="T0" fmla="*/ 102 w 304"/>
                  <a:gd name="T1" fmla="*/ 50 h 455"/>
                  <a:gd name="T2" fmla="*/ 102 w 304"/>
                  <a:gd name="T3" fmla="*/ 50 h 455"/>
                  <a:gd name="T4" fmla="*/ 102 w 304"/>
                  <a:gd name="T5" fmla="*/ 0 h 455"/>
                  <a:gd name="T6" fmla="*/ 102 w 304"/>
                  <a:gd name="T7" fmla="*/ 0 h 455"/>
                  <a:gd name="T8" fmla="*/ 102 w 304"/>
                  <a:gd name="T9" fmla="*/ 0 h 455"/>
                  <a:gd name="T10" fmla="*/ 51 w 304"/>
                  <a:gd name="T11" fmla="*/ 50 h 455"/>
                  <a:gd name="T12" fmla="*/ 0 w 304"/>
                  <a:gd name="T13" fmla="*/ 151 h 455"/>
                  <a:gd name="T14" fmla="*/ 0 w 304"/>
                  <a:gd name="T15" fmla="*/ 202 h 455"/>
                  <a:gd name="T16" fmla="*/ 0 w 304"/>
                  <a:gd name="T17" fmla="*/ 202 h 455"/>
                  <a:gd name="T18" fmla="*/ 0 w 304"/>
                  <a:gd name="T19" fmla="*/ 303 h 455"/>
                  <a:gd name="T20" fmla="*/ 0 w 304"/>
                  <a:gd name="T21" fmla="*/ 353 h 455"/>
                  <a:gd name="T22" fmla="*/ 51 w 304"/>
                  <a:gd name="T23" fmla="*/ 353 h 455"/>
                  <a:gd name="T24" fmla="*/ 51 w 304"/>
                  <a:gd name="T25" fmla="*/ 353 h 455"/>
                  <a:gd name="T26" fmla="*/ 102 w 304"/>
                  <a:gd name="T27" fmla="*/ 405 h 455"/>
                  <a:gd name="T28" fmla="*/ 152 w 304"/>
                  <a:gd name="T29" fmla="*/ 455 h 455"/>
                  <a:gd name="T30" fmla="*/ 253 w 304"/>
                  <a:gd name="T31" fmla="*/ 455 h 455"/>
                  <a:gd name="T32" fmla="*/ 253 w 304"/>
                  <a:gd name="T33" fmla="*/ 455 h 455"/>
                  <a:gd name="T34" fmla="*/ 253 w 304"/>
                  <a:gd name="T35" fmla="*/ 455 h 455"/>
                  <a:gd name="T36" fmla="*/ 253 w 304"/>
                  <a:gd name="T37" fmla="*/ 455 h 455"/>
                  <a:gd name="T38" fmla="*/ 304 w 304"/>
                  <a:gd name="T39" fmla="*/ 455 h 455"/>
                  <a:gd name="T40" fmla="*/ 304 w 304"/>
                  <a:gd name="T41" fmla="*/ 455 h 455"/>
                  <a:gd name="T42" fmla="*/ 304 w 304"/>
                  <a:gd name="T43" fmla="*/ 455 h 455"/>
                  <a:gd name="T44" fmla="*/ 253 w 304"/>
                  <a:gd name="T45" fmla="*/ 455 h 455"/>
                  <a:gd name="T46" fmla="*/ 253 w 304"/>
                  <a:gd name="T47" fmla="*/ 455 h 455"/>
                  <a:gd name="T48" fmla="*/ 253 w 304"/>
                  <a:gd name="T49" fmla="*/ 455 h 455"/>
                  <a:gd name="T50" fmla="*/ 203 w 304"/>
                  <a:gd name="T51" fmla="*/ 455 h 455"/>
                  <a:gd name="T52" fmla="*/ 102 w 304"/>
                  <a:gd name="T53" fmla="*/ 405 h 455"/>
                  <a:gd name="T54" fmla="*/ 102 w 304"/>
                  <a:gd name="T55" fmla="*/ 353 h 455"/>
                  <a:gd name="T56" fmla="*/ 102 w 304"/>
                  <a:gd name="T57" fmla="*/ 353 h 455"/>
                  <a:gd name="T58" fmla="*/ 51 w 304"/>
                  <a:gd name="T59" fmla="*/ 303 h 455"/>
                  <a:gd name="T60" fmla="*/ 51 w 304"/>
                  <a:gd name="T61" fmla="*/ 303 h 455"/>
                  <a:gd name="T62" fmla="*/ 51 w 304"/>
                  <a:gd name="T63" fmla="*/ 202 h 455"/>
                  <a:gd name="T64" fmla="*/ 51 w 304"/>
                  <a:gd name="T65" fmla="*/ 202 h 455"/>
                  <a:gd name="T66" fmla="*/ 51 w 304"/>
                  <a:gd name="T67" fmla="*/ 151 h 455"/>
                  <a:gd name="T68" fmla="*/ 51 w 304"/>
                  <a:gd name="T69" fmla="*/ 101 h 455"/>
                  <a:gd name="T70" fmla="*/ 102 w 304"/>
                  <a:gd name="T71" fmla="*/ 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4" h="455">
                    <a:moveTo>
                      <a:pt x="102" y="50"/>
                    </a:moveTo>
                    <a:lnTo>
                      <a:pt x="102" y="5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51" y="50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0" y="353"/>
                    </a:lnTo>
                    <a:lnTo>
                      <a:pt x="51" y="353"/>
                    </a:lnTo>
                    <a:lnTo>
                      <a:pt x="51" y="353"/>
                    </a:lnTo>
                    <a:lnTo>
                      <a:pt x="102" y="405"/>
                    </a:lnTo>
                    <a:lnTo>
                      <a:pt x="152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03" y="455"/>
                    </a:lnTo>
                    <a:lnTo>
                      <a:pt x="102" y="405"/>
                    </a:lnTo>
                    <a:lnTo>
                      <a:pt x="102" y="353"/>
                    </a:lnTo>
                    <a:lnTo>
                      <a:pt x="102" y="353"/>
                    </a:lnTo>
                    <a:lnTo>
                      <a:pt x="51" y="303"/>
                    </a:lnTo>
                    <a:lnTo>
                      <a:pt x="51" y="303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1"/>
                    </a:lnTo>
                    <a:lnTo>
                      <a:pt x="51" y="101"/>
                    </a:lnTo>
                    <a:lnTo>
                      <a:pt x="102" y="5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254"/>
              <p:cNvSpPr>
                <a:spLocks/>
              </p:cNvSpPr>
              <p:nvPr/>
            </p:nvSpPr>
            <p:spPr bwMode="auto">
              <a:xfrm>
                <a:off x="4582" y="1499"/>
                <a:ext cx="64" cy="51"/>
              </a:xfrm>
              <a:custGeom>
                <a:avLst/>
                <a:gdLst>
                  <a:gd name="T0" fmla="*/ 50 w 506"/>
                  <a:gd name="T1" fmla="*/ 50 h 405"/>
                  <a:gd name="T2" fmla="*/ 50 w 506"/>
                  <a:gd name="T3" fmla="*/ 50 h 405"/>
                  <a:gd name="T4" fmla="*/ 50 w 506"/>
                  <a:gd name="T5" fmla="*/ 102 h 405"/>
                  <a:gd name="T6" fmla="*/ 101 w 506"/>
                  <a:gd name="T7" fmla="*/ 102 h 405"/>
                  <a:gd name="T8" fmla="*/ 101 w 506"/>
                  <a:gd name="T9" fmla="*/ 102 h 405"/>
                  <a:gd name="T10" fmla="*/ 101 w 506"/>
                  <a:gd name="T11" fmla="*/ 152 h 405"/>
                  <a:gd name="T12" fmla="*/ 151 w 506"/>
                  <a:gd name="T13" fmla="*/ 203 h 405"/>
                  <a:gd name="T14" fmla="*/ 202 w 506"/>
                  <a:gd name="T15" fmla="*/ 203 h 405"/>
                  <a:gd name="T16" fmla="*/ 202 w 506"/>
                  <a:gd name="T17" fmla="*/ 203 h 405"/>
                  <a:gd name="T18" fmla="*/ 252 w 506"/>
                  <a:gd name="T19" fmla="*/ 203 h 405"/>
                  <a:gd name="T20" fmla="*/ 303 w 506"/>
                  <a:gd name="T21" fmla="*/ 203 h 405"/>
                  <a:gd name="T22" fmla="*/ 353 w 506"/>
                  <a:gd name="T23" fmla="*/ 152 h 405"/>
                  <a:gd name="T24" fmla="*/ 353 w 506"/>
                  <a:gd name="T25" fmla="*/ 152 h 405"/>
                  <a:gd name="T26" fmla="*/ 404 w 506"/>
                  <a:gd name="T27" fmla="*/ 102 h 405"/>
                  <a:gd name="T28" fmla="*/ 404 w 506"/>
                  <a:gd name="T29" fmla="*/ 102 h 405"/>
                  <a:gd name="T30" fmla="*/ 455 w 506"/>
                  <a:gd name="T31" fmla="*/ 50 h 405"/>
                  <a:gd name="T32" fmla="*/ 455 w 506"/>
                  <a:gd name="T33" fmla="*/ 50 h 405"/>
                  <a:gd name="T34" fmla="*/ 455 w 506"/>
                  <a:gd name="T35" fmla="*/ 50 h 405"/>
                  <a:gd name="T36" fmla="*/ 455 w 506"/>
                  <a:gd name="T37" fmla="*/ 50 h 405"/>
                  <a:gd name="T38" fmla="*/ 455 w 506"/>
                  <a:gd name="T39" fmla="*/ 0 h 405"/>
                  <a:gd name="T40" fmla="*/ 455 w 506"/>
                  <a:gd name="T41" fmla="*/ 0 h 405"/>
                  <a:gd name="T42" fmla="*/ 455 w 506"/>
                  <a:gd name="T43" fmla="*/ 50 h 405"/>
                  <a:gd name="T44" fmla="*/ 506 w 506"/>
                  <a:gd name="T45" fmla="*/ 50 h 405"/>
                  <a:gd name="T46" fmla="*/ 506 w 506"/>
                  <a:gd name="T47" fmla="*/ 102 h 405"/>
                  <a:gd name="T48" fmla="*/ 506 w 506"/>
                  <a:gd name="T49" fmla="*/ 102 h 405"/>
                  <a:gd name="T50" fmla="*/ 455 w 506"/>
                  <a:gd name="T51" fmla="*/ 152 h 405"/>
                  <a:gd name="T52" fmla="*/ 404 w 506"/>
                  <a:gd name="T53" fmla="*/ 253 h 405"/>
                  <a:gd name="T54" fmla="*/ 353 w 506"/>
                  <a:gd name="T55" fmla="*/ 304 h 405"/>
                  <a:gd name="T56" fmla="*/ 353 w 506"/>
                  <a:gd name="T57" fmla="*/ 304 h 405"/>
                  <a:gd name="T58" fmla="*/ 252 w 506"/>
                  <a:gd name="T59" fmla="*/ 354 h 405"/>
                  <a:gd name="T60" fmla="*/ 202 w 506"/>
                  <a:gd name="T61" fmla="*/ 405 h 405"/>
                  <a:gd name="T62" fmla="*/ 151 w 506"/>
                  <a:gd name="T63" fmla="*/ 354 h 405"/>
                  <a:gd name="T64" fmla="*/ 151 w 506"/>
                  <a:gd name="T65" fmla="*/ 354 h 405"/>
                  <a:gd name="T66" fmla="*/ 101 w 506"/>
                  <a:gd name="T67" fmla="*/ 354 h 405"/>
                  <a:gd name="T68" fmla="*/ 50 w 506"/>
                  <a:gd name="T69" fmla="*/ 304 h 405"/>
                  <a:gd name="T70" fmla="*/ 50 w 506"/>
                  <a:gd name="T71" fmla="*/ 253 h 405"/>
                  <a:gd name="T72" fmla="*/ 50 w 506"/>
                  <a:gd name="T73" fmla="*/ 253 h 405"/>
                  <a:gd name="T74" fmla="*/ 50 w 506"/>
                  <a:gd name="T75" fmla="*/ 203 h 405"/>
                  <a:gd name="T76" fmla="*/ 0 w 506"/>
                  <a:gd name="T77" fmla="*/ 102 h 405"/>
                  <a:gd name="T78" fmla="*/ 50 w 506"/>
                  <a:gd name="T79" fmla="*/ 5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06" h="405">
                    <a:moveTo>
                      <a:pt x="50" y="50"/>
                    </a:moveTo>
                    <a:lnTo>
                      <a:pt x="50" y="50"/>
                    </a:lnTo>
                    <a:lnTo>
                      <a:pt x="50" y="102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101" y="152"/>
                    </a:lnTo>
                    <a:lnTo>
                      <a:pt x="151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52" y="203"/>
                    </a:lnTo>
                    <a:lnTo>
                      <a:pt x="303" y="203"/>
                    </a:lnTo>
                    <a:lnTo>
                      <a:pt x="353" y="152"/>
                    </a:lnTo>
                    <a:lnTo>
                      <a:pt x="353" y="152"/>
                    </a:lnTo>
                    <a:lnTo>
                      <a:pt x="404" y="102"/>
                    </a:lnTo>
                    <a:lnTo>
                      <a:pt x="404" y="102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455" y="50"/>
                    </a:lnTo>
                    <a:lnTo>
                      <a:pt x="506" y="50"/>
                    </a:lnTo>
                    <a:lnTo>
                      <a:pt x="506" y="102"/>
                    </a:lnTo>
                    <a:lnTo>
                      <a:pt x="506" y="102"/>
                    </a:lnTo>
                    <a:lnTo>
                      <a:pt x="455" y="152"/>
                    </a:lnTo>
                    <a:lnTo>
                      <a:pt x="404" y="253"/>
                    </a:lnTo>
                    <a:lnTo>
                      <a:pt x="353" y="304"/>
                    </a:lnTo>
                    <a:lnTo>
                      <a:pt x="353" y="304"/>
                    </a:lnTo>
                    <a:lnTo>
                      <a:pt x="252" y="354"/>
                    </a:lnTo>
                    <a:lnTo>
                      <a:pt x="202" y="405"/>
                    </a:lnTo>
                    <a:lnTo>
                      <a:pt x="151" y="354"/>
                    </a:lnTo>
                    <a:lnTo>
                      <a:pt x="151" y="354"/>
                    </a:lnTo>
                    <a:lnTo>
                      <a:pt x="101" y="354"/>
                    </a:lnTo>
                    <a:lnTo>
                      <a:pt x="50" y="304"/>
                    </a:lnTo>
                    <a:lnTo>
                      <a:pt x="50" y="253"/>
                    </a:lnTo>
                    <a:lnTo>
                      <a:pt x="50" y="253"/>
                    </a:lnTo>
                    <a:lnTo>
                      <a:pt x="50" y="203"/>
                    </a:lnTo>
                    <a:lnTo>
                      <a:pt x="0" y="102"/>
                    </a:lnTo>
                    <a:lnTo>
                      <a:pt x="50" y="5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255"/>
              <p:cNvSpPr>
                <a:spLocks/>
              </p:cNvSpPr>
              <p:nvPr/>
            </p:nvSpPr>
            <p:spPr bwMode="auto">
              <a:xfrm>
                <a:off x="4589" y="1499"/>
                <a:ext cx="57" cy="44"/>
              </a:xfrm>
              <a:custGeom>
                <a:avLst/>
                <a:gdLst>
                  <a:gd name="T0" fmla="*/ 303 w 456"/>
                  <a:gd name="T1" fmla="*/ 253 h 354"/>
                  <a:gd name="T2" fmla="*/ 202 w 456"/>
                  <a:gd name="T3" fmla="*/ 354 h 354"/>
                  <a:gd name="T4" fmla="*/ 152 w 456"/>
                  <a:gd name="T5" fmla="*/ 354 h 354"/>
                  <a:gd name="T6" fmla="*/ 101 w 456"/>
                  <a:gd name="T7" fmla="*/ 354 h 354"/>
                  <a:gd name="T8" fmla="*/ 101 w 456"/>
                  <a:gd name="T9" fmla="*/ 354 h 354"/>
                  <a:gd name="T10" fmla="*/ 51 w 456"/>
                  <a:gd name="T11" fmla="*/ 354 h 354"/>
                  <a:gd name="T12" fmla="*/ 51 w 456"/>
                  <a:gd name="T13" fmla="*/ 304 h 354"/>
                  <a:gd name="T14" fmla="*/ 0 w 456"/>
                  <a:gd name="T15" fmla="*/ 203 h 354"/>
                  <a:gd name="T16" fmla="*/ 0 w 456"/>
                  <a:gd name="T17" fmla="*/ 203 h 354"/>
                  <a:gd name="T18" fmla="*/ 0 w 456"/>
                  <a:gd name="T19" fmla="*/ 152 h 354"/>
                  <a:gd name="T20" fmla="*/ 0 w 456"/>
                  <a:gd name="T21" fmla="*/ 102 h 354"/>
                  <a:gd name="T22" fmla="*/ 0 w 456"/>
                  <a:gd name="T23" fmla="*/ 102 h 354"/>
                  <a:gd name="T24" fmla="*/ 0 w 456"/>
                  <a:gd name="T25" fmla="*/ 102 h 354"/>
                  <a:gd name="T26" fmla="*/ 0 w 456"/>
                  <a:gd name="T27" fmla="*/ 102 h 354"/>
                  <a:gd name="T28" fmla="*/ 0 w 456"/>
                  <a:gd name="T29" fmla="*/ 152 h 354"/>
                  <a:gd name="T30" fmla="*/ 51 w 456"/>
                  <a:gd name="T31" fmla="*/ 152 h 354"/>
                  <a:gd name="T32" fmla="*/ 51 w 456"/>
                  <a:gd name="T33" fmla="*/ 152 h 354"/>
                  <a:gd name="T34" fmla="*/ 51 w 456"/>
                  <a:gd name="T35" fmla="*/ 203 h 354"/>
                  <a:gd name="T36" fmla="*/ 101 w 456"/>
                  <a:gd name="T37" fmla="*/ 203 h 354"/>
                  <a:gd name="T38" fmla="*/ 152 w 456"/>
                  <a:gd name="T39" fmla="*/ 203 h 354"/>
                  <a:gd name="T40" fmla="*/ 152 w 456"/>
                  <a:gd name="T41" fmla="*/ 203 h 354"/>
                  <a:gd name="T42" fmla="*/ 202 w 456"/>
                  <a:gd name="T43" fmla="*/ 203 h 354"/>
                  <a:gd name="T44" fmla="*/ 253 w 456"/>
                  <a:gd name="T45" fmla="*/ 203 h 354"/>
                  <a:gd name="T46" fmla="*/ 303 w 456"/>
                  <a:gd name="T47" fmla="*/ 152 h 354"/>
                  <a:gd name="T48" fmla="*/ 303 w 456"/>
                  <a:gd name="T49" fmla="*/ 152 h 354"/>
                  <a:gd name="T50" fmla="*/ 354 w 456"/>
                  <a:gd name="T51" fmla="*/ 102 h 354"/>
                  <a:gd name="T52" fmla="*/ 354 w 456"/>
                  <a:gd name="T53" fmla="*/ 102 h 354"/>
                  <a:gd name="T54" fmla="*/ 405 w 456"/>
                  <a:gd name="T55" fmla="*/ 50 h 354"/>
                  <a:gd name="T56" fmla="*/ 405 w 456"/>
                  <a:gd name="T57" fmla="*/ 50 h 354"/>
                  <a:gd name="T58" fmla="*/ 405 w 456"/>
                  <a:gd name="T59" fmla="*/ 50 h 354"/>
                  <a:gd name="T60" fmla="*/ 405 w 456"/>
                  <a:gd name="T61" fmla="*/ 50 h 354"/>
                  <a:gd name="T62" fmla="*/ 405 w 456"/>
                  <a:gd name="T63" fmla="*/ 0 h 354"/>
                  <a:gd name="T64" fmla="*/ 405 w 456"/>
                  <a:gd name="T65" fmla="*/ 0 h 354"/>
                  <a:gd name="T66" fmla="*/ 405 w 456"/>
                  <a:gd name="T67" fmla="*/ 50 h 354"/>
                  <a:gd name="T68" fmla="*/ 405 w 456"/>
                  <a:gd name="T69" fmla="*/ 102 h 354"/>
                  <a:gd name="T70" fmla="*/ 456 w 456"/>
                  <a:gd name="T71" fmla="*/ 102 h 354"/>
                  <a:gd name="T72" fmla="*/ 456 w 456"/>
                  <a:gd name="T73" fmla="*/ 102 h 354"/>
                  <a:gd name="T74" fmla="*/ 405 w 456"/>
                  <a:gd name="T75" fmla="*/ 152 h 354"/>
                  <a:gd name="T76" fmla="*/ 354 w 456"/>
                  <a:gd name="T77" fmla="*/ 203 h 354"/>
                  <a:gd name="T78" fmla="*/ 303 w 456"/>
                  <a:gd name="T79" fmla="*/ 2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6" h="354">
                    <a:moveTo>
                      <a:pt x="303" y="253"/>
                    </a:moveTo>
                    <a:lnTo>
                      <a:pt x="202" y="354"/>
                    </a:lnTo>
                    <a:lnTo>
                      <a:pt x="152" y="354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51" y="354"/>
                    </a:lnTo>
                    <a:lnTo>
                      <a:pt x="51" y="304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15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203"/>
                    </a:lnTo>
                    <a:lnTo>
                      <a:pt x="101" y="203"/>
                    </a:lnTo>
                    <a:lnTo>
                      <a:pt x="152" y="203"/>
                    </a:lnTo>
                    <a:lnTo>
                      <a:pt x="152" y="203"/>
                    </a:lnTo>
                    <a:lnTo>
                      <a:pt x="202" y="203"/>
                    </a:lnTo>
                    <a:lnTo>
                      <a:pt x="253" y="203"/>
                    </a:lnTo>
                    <a:lnTo>
                      <a:pt x="303" y="152"/>
                    </a:lnTo>
                    <a:lnTo>
                      <a:pt x="303" y="1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50"/>
                    </a:lnTo>
                    <a:lnTo>
                      <a:pt x="405" y="102"/>
                    </a:lnTo>
                    <a:lnTo>
                      <a:pt x="456" y="102"/>
                    </a:lnTo>
                    <a:lnTo>
                      <a:pt x="456" y="102"/>
                    </a:lnTo>
                    <a:lnTo>
                      <a:pt x="405" y="152"/>
                    </a:lnTo>
                    <a:lnTo>
                      <a:pt x="354" y="203"/>
                    </a:lnTo>
                    <a:lnTo>
                      <a:pt x="303" y="253"/>
                    </a:lnTo>
                    <a:close/>
                  </a:path>
                </a:pathLst>
              </a:custGeom>
              <a:solidFill>
                <a:srgbClr val="F5B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256"/>
              <p:cNvSpPr>
                <a:spLocks/>
              </p:cNvSpPr>
              <p:nvPr/>
            </p:nvSpPr>
            <p:spPr bwMode="auto">
              <a:xfrm>
                <a:off x="4589" y="1505"/>
                <a:ext cx="50" cy="38"/>
              </a:xfrm>
              <a:custGeom>
                <a:avLst/>
                <a:gdLst>
                  <a:gd name="T0" fmla="*/ 253 w 405"/>
                  <a:gd name="T1" fmla="*/ 203 h 304"/>
                  <a:gd name="T2" fmla="*/ 202 w 405"/>
                  <a:gd name="T3" fmla="*/ 254 h 304"/>
                  <a:gd name="T4" fmla="*/ 152 w 405"/>
                  <a:gd name="T5" fmla="*/ 304 h 304"/>
                  <a:gd name="T6" fmla="*/ 101 w 405"/>
                  <a:gd name="T7" fmla="*/ 254 h 304"/>
                  <a:gd name="T8" fmla="*/ 101 w 405"/>
                  <a:gd name="T9" fmla="*/ 254 h 304"/>
                  <a:gd name="T10" fmla="*/ 51 w 405"/>
                  <a:gd name="T11" fmla="*/ 254 h 304"/>
                  <a:gd name="T12" fmla="*/ 51 w 405"/>
                  <a:gd name="T13" fmla="*/ 203 h 304"/>
                  <a:gd name="T14" fmla="*/ 51 w 405"/>
                  <a:gd name="T15" fmla="*/ 153 h 304"/>
                  <a:gd name="T16" fmla="*/ 51 w 405"/>
                  <a:gd name="T17" fmla="*/ 153 h 304"/>
                  <a:gd name="T18" fmla="*/ 0 w 405"/>
                  <a:gd name="T19" fmla="*/ 102 h 304"/>
                  <a:gd name="T20" fmla="*/ 0 w 405"/>
                  <a:gd name="T21" fmla="*/ 52 h 304"/>
                  <a:gd name="T22" fmla="*/ 0 w 405"/>
                  <a:gd name="T23" fmla="*/ 52 h 304"/>
                  <a:gd name="T24" fmla="*/ 0 w 405"/>
                  <a:gd name="T25" fmla="*/ 52 h 304"/>
                  <a:gd name="T26" fmla="*/ 0 w 405"/>
                  <a:gd name="T27" fmla="*/ 52 h 304"/>
                  <a:gd name="T28" fmla="*/ 0 w 405"/>
                  <a:gd name="T29" fmla="*/ 102 h 304"/>
                  <a:gd name="T30" fmla="*/ 51 w 405"/>
                  <a:gd name="T31" fmla="*/ 102 h 304"/>
                  <a:gd name="T32" fmla="*/ 51 w 405"/>
                  <a:gd name="T33" fmla="*/ 102 h 304"/>
                  <a:gd name="T34" fmla="*/ 51 w 405"/>
                  <a:gd name="T35" fmla="*/ 153 h 304"/>
                  <a:gd name="T36" fmla="*/ 101 w 405"/>
                  <a:gd name="T37" fmla="*/ 153 h 304"/>
                  <a:gd name="T38" fmla="*/ 152 w 405"/>
                  <a:gd name="T39" fmla="*/ 153 h 304"/>
                  <a:gd name="T40" fmla="*/ 152 w 405"/>
                  <a:gd name="T41" fmla="*/ 153 h 304"/>
                  <a:gd name="T42" fmla="*/ 202 w 405"/>
                  <a:gd name="T43" fmla="*/ 153 h 304"/>
                  <a:gd name="T44" fmla="*/ 253 w 405"/>
                  <a:gd name="T45" fmla="*/ 153 h 304"/>
                  <a:gd name="T46" fmla="*/ 303 w 405"/>
                  <a:gd name="T47" fmla="*/ 102 h 304"/>
                  <a:gd name="T48" fmla="*/ 303 w 405"/>
                  <a:gd name="T49" fmla="*/ 102 h 304"/>
                  <a:gd name="T50" fmla="*/ 354 w 405"/>
                  <a:gd name="T51" fmla="*/ 102 h 304"/>
                  <a:gd name="T52" fmla="*/ 354 w 405"/>
                  <a:gd name="T53" fmla="*/ 52 h 304"/>
                  <a:gd name="T54" fmla="*/ 405 w 405"/>
                  <a:gd name="T55" fmla="*/ 0 h 304"/>
                  <a:gd name="T56" fmla="*/ 405 w 405"/>
                  <a:gd name="T57" fmla="*/ 0 h 304"/>
                  <a:gd name="T58" fmla="*/ 405 w 405"/>
                  <a:gd name="T59" fmla="*/ 0 h 304"/>
                  <a:gd name="T60" fmla="*/ 405 w 405"/>
                  <a:gd name="T61" fmla="*/ 0 h 304"/>
                  <a:gd name="T62" fmla="*/ 405 w 405"/>
                  <a:gd name="T63" fmla="*/ 0 h 304"/>
                  <a:gd name="T64" fmla="*/ 405 w 405"/>
                  <a:gd name="T65" fmla="*/ 0 h 304"/>
                  <a:gd name="T66" fmla="*/ 405 w 405"/>
                  <a:gd name="T67" fmla="*/ 0 h 304"/>
                  <a:gd name="T68" fmla="*/ 405 w 405"/>
                  <a:gd name="T69" fmla="*/ 52 h 304"/>
                  <a:gd name="T70" fmla="*/ 405 w 405"/>
                  <a:gd name="T71" fmla="*/ 52 h 304"/>
                  <a:gd name="T72" fmla="*/ 405 w 405"/>
                  <a:gd name="T73" fmla="*/ 52 h 304"/>
                  <a:gd name="T74" fmla="*/ 354 w 405"/>
                  <a:gd name="T75" fmla="*/ 102 h 304"/>
                  <a:gd name="T76" fmla="*/ 303 w 405"/>
                  <a:gd name="T77" fmla="*/ 153 h 304"/>
                  <a:gd name="T78" fmla="*/ 253 w 405"/>
                  <a:gd name="T79" fmla="*/ 20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304">
                    <a:moveTo>
                      <a:pt x="253" y="203"/>
                    </a:moveTo>
                    <a:lnTo>
                      <a:pt x="202" y="254"/>
                    </a:lnTo>
                    <a:lnTo>
                      <a:pt x="152" y="304"/>
                    </a:lnTo>
                    <a:lnTo>
                      <a:pt x="101" y="254"/>
                    </a:lnTo>
                    <a:lnTo>
                      <a:pt x="101" y="254"/>
                    </a:lnTo>
                    <a:lnTo>
                      <a:pt x="51" y="254"/>
                    </a:lnTo>
                    <a:lnTo>
                      <a:pt x="51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53"/>
                    </a:lnTo>
                    <a:lnTo>
                      <a:pt x="101" y="153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202" y="153"/>
                    </a:lnTo>
                    <a:lnTo>
                      <a:pt x="253" y="153"/>
                    </a:lnTo>
                    <a:lnTo>
                      <a:pt x="303" y="102"/>
                    </a:lnTo>
                    <a:lnTo>
                      <a:pt x="303" y="102"/>
                    </a:lnTo>
                    <a:lnTo>
                      <a:pt x="354" y="102"/>
                    </a:lnTo>
                    <a:lnTo>
                      <a:pt x="354" y="5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354" y="102"/>
                    </a:lnTo>
                    <a:lnTo>
                      <a:pt x="303" y="153"/>
                    </a:lnTo>
                    <a:lnTo>
                      <a:pt x="253" y="203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257"/>
              <p:cNvSpPr>
                <a:spLocks/>
              </p:cNvSpPr>
              <p:nvPr/>
            </p:nvSpPr>
            <p:spPr bwMode="auto">
              <a:xfrm>
                <a:off x="4589" y="1505"/>
                <a:ext cx="50" cy="32"/>
              </a:xfrm>
              <a:custGeom>
                <a:avLst/>
                <a:gdLst>
                  <a:gd name="T0" fmla="*/ 253 w 405"/>
                  <a:gd name="T1" fmla="*/ 203 h 254"/>
                  <a:gd name="T2" fmla="*/ 152 w 405"/>
                  <a:gd name="T3" fmla="*/ 254 h 254"/>
                  <a:gd name="T4" fmla="*/ 152 w 405"/>
                  <a:gd name="T5" fmla="*/ 254 h 254"/>
                  <a:gd name="T6" fmla="*/ 101 w 405"/>
                  <a:gd name="T7" fmla="*/ 254 h 254"/>
                  <a:gd name="T8" fmla="*/ 101 w 405"/>
                  <a:gd name="T9" fmla="*/ 254 h 254"/>
                  <a:gd name="T10" fmla="*/ 51 w 405"/>
                  <a:gd name="T11" fmla="*/ 254 h 254"/>
                  <a:gd name="T12" fmla="*/ 51 w 405"/>
                  <a:gd name="T13" fmla="*/ 203 h 254"/>
                  <a:gd name="T14" fmla="*/ 51 w 405"/>
                  <a:gd name="T15" fmla="*/ 153 h 254"/>
                  <a:gd name="T16" fmla="*/ 51 w 405"/>
                  <a:gd name="T17" fmla="*/ 153 h 254"/>
                  <a:gd name="T18" fmla="*/ 0 w 405"/>
                  <a:gd name="T19" fmla="*/ 102 h 254"/>
                  <a:gd name="T20" fmla="*/ 0 w 405"/>
                  <a:gd name="T21" fmla="*/ 102 h 254"/>
                  <a:gd name="T22" fmla="*/ 0 w 405"/>
                  <a:gd name="T23" fmla="*/ 52 h 254"/>
                  <a:gd name="T24" fmla="*/ 0 w 405"/>
                  <a:gd name="T25" fmla="*/ 52 h 254"/>
                  <a:gd name="T26" fmla="*/ 0 w 405"/>
                  <a:gd name="T27" fmla="*/ 52 h 254"/>
                  <a:gd name="T28" fmla="*/ 0 w 405"/>
                  <a:gd name="T29" fmla="*/ 102 h 254"/>
                  <a:gd name="T30" fmla="*/ 51 w 405"/>
                  <a:gd name="T31" fmla="*/ 102 h 254"/>
                  <a:gd name="T32" fmla="*/ 51 w 405"/>
                  <a:gd name="T33" fmla="*/ 102 h 254"/>
                  <a:gd name="T34" fmla="*/ 51 w 405"/>
                  <a:gd name="T35" fmla="*/ 153 h 254"/>
                  <a:gd name="T36" fmla="*/ 101 w 405"/>
                  <a:gd name="T37" fmla="*/ 153 h 254"/>
                  <a:gd name="T38" fmla="*/ 152 w 405"/>
                  <a:gd name="T39" fmla="*/ 153 h 254"/>
                  <a:gd name="T40" fmla="*/ 152 w 405"/>
                  <a:gd name="T41" fmla="*/ 153 h 254"/>
                  <a:gd name="T42" fmla="*/ 202 w 405"/>
                  <a:gd name="T43" fmla="*/ 153 h 254"/>
                  <a:gd name="T44" fmla="*/ 253 w 405"/>
                  <a:gd name="T45" fmla="*/ 153 h 254"/>
                  <a:gd name="T46" fmla="*/ 303 w 405"/>
                  <a:gd name="T47" fmla="*/ 102 h 254"/>
                  <a:gd name="T48" fmla="*/ 303 w 405"/>
                  <a:gd name="T49" fmla="*/ 102 h 254"/>
                  <a:gd name="T50" fmla="*/ 354 w 405"/>
                  <a:gd name="T51" fmla="*/ 102 h 254"/>
                  <a:gd name="T52" fmla="*/ 354 w 405"/>
                  <a:gd name="T53" fmla="*/ 52 h 254"/>
                  <a:gd name="T54" fmla="*/ 405 w 405"/>
                  <a:gd name="T55" fmla="*/ 52 h 254"/>
                  <a:gd name="T56" fmla="*/ 405 w 405"/>
                  <a:gd name="T57" fmla="*/ 52 h 254"/>
                  <a:gd name="T58" fmla="*/ 405 w 405"/>
                  <a:gd name="T59" fmla="*/ 52 h 254"/>
                  <a:gd name="T60" fmla="*/ 405 w 405"/>
                  <a:gd name="T61" fmla="*/ 0 h 254"/>
                  <a:gd name="T62" fmla="*/ 405 w 405"/>
                  <a:gd name="T63" fmla="*/ 0 h 254"/>
                  <a:gd name="T64" fmla="*/ 405 w 405"/>
                  <a:gd name="T65" fmla="*/ 0 h 254"/>
                  <a:gd name="T66" fmla="*/ 405 w 405"/>
                  <a:gd name="T67" fmla="*/ 52 h 254"/>
                  <a:gd name="T68" fmla="*/ 354 w 405"/>
                  <a:gd name="T69" fmla="*/ 52 h 254"/>
                  <a:gd name="T70" fmla="*/ 354 w 405"/>
                  <a:gd name="T71" fmla="*/ 102 h 254"/>
                  <a:gd name="T72" fmla="*/ 354 w 405"/>
                  <a:gd name="T73" fmla="*/ 102 h 254"/>
                  <a:gd name="T74" fmla="*/ 303 w 405"/>
                  <a:gd name="T75" fmla="*/ 153 h 254"/>
                  <a:gd name="T76" fmla="*/ 303 w 405"/>
                  <a:gd name="T77" fmla="*/ 153 h 254"/>
                  <a:gd name="T78" fmla="*/ 253 w 405"/>
                  <a:gd name="T79" fmla="*/ 203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54">
                    <a:moveTo>
                      <a:pt x="253" y="203"/>
                    </a:moveTo>
                    <a:lnTo>
                      <a:pt x="152" y="254"/>
                    </a:lnTo>
                    <a:lnTo>
                      <a:pt x="152" y="254"/>
                    </a:lnTo>
                    <a:lnTo>
                      <a:pt x="101" y="254"/>
                    </a:lnTo>
                    <a:lnTo>
                      <a:pt x="101" y="254"/>
                    </a:lnTo>
                    <a:lnTo>
                      <a:pt x="51" y="254"/>
                    </a:lnTo>
                    <a:lnTo>
                      <a:pt x="51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53"/>
                    </a:lnTo>
                    <a:lnTo>
                      <a:pt x="101" y="153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202" y="153"/>
                    </a:lnTo>
                    <a:lnTo>
                      <a:pt x="253" y="153"/>
                    </a:lnTo>
                    <a:lnTo>
                      <a:pt x="303" y="102"/>
                    </a:lnTo>
                    <a:lnTo>
                      <a:pt x="303" y="102"/>
                    </a:lnTo>
                    <a:lnTo>
                      <a:pt x="354" y="102"/>
                    </a:lnTo>
                    <a:lnTo>
                      <a:pt x="354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52"/>
                    </a:lnTo>
                    <a:lnTo>
                      <a:pt x="354" y="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03" y="153"/>
                    </a:lnTo>
                    <a:lnTo>
                      <a:pt x="303" y="153"/>
                    </a:lnTo>
                    <a:lnTo>
                      <a:pt x="253" y="203"/>
                    </a:lnTo>
                    <a:close/>
                  </a:path>
                </a:pathLst>
              </a:custGeom>
              <a:solidFill>
                <a:srgbClr val="E29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258"/>
              <p:cNvSpPr>
                <a:spLocks/>
              </p:cNvSpPr>
              <p:nvPr/>
            </p:nvSpPr>
            <p:spPr bwMode="auto">
              <a:xfrm>
                <a:off x="4589" y="1505"/>
                <a:ext cx="50" cy="32"/>
              </a:xfrm>
              <a:custGeom>
                <a:avLst/>
                <a:gdLst>
                  <a:gd name="T0" fmla="*/ 51 w 405"/>
                  <a:gd name="T1" fmla="*/ 102 h 254"/>
                  <a:gd name="T2" fmla="*/ 51 w 405"/>
                  <a:gd name="T3" fmla="*/ 102 h 254"/>
                  <a:gd name="T4" fmla="*/ 51 w 405"/>
                  <a:gd name="T5" fmla="*/ 102 h 254"/>
                  <a:gd name="T6" fmla="*/ 51 w 405"/>
                  <a:gd name="T7" fmla="*/ 102 h 254"/>
                  <a:gd name="T8" fmla="*/ 51 w 405"/>
                  <a:gd name="T9" fmla="*/ 102 h 254"/>
                  <a:gd name="T10" fmla="*/ 51 w 405"/>
                  <a:gd name="T11" fmla="*/ 153 h 254"/>
                  <a:gd name="T12" fmla="*/ 101 w 405"/>
                  <a:gd name="T13" fmla="*/ 153 h 254"/>
                  <a:gd name="T14" fmla="*/ 152 w 405"/>
                  <a:gd name="T15" fmla="*/ 153 h 254"/>
                  <a:gd name="T16" fmla="*/ 152 w 405"/>
                  <a:gd name="T17" fmla="*/ 153 h 254"/>
                  <a:gd name="T18" fmla="*/ 202 w 405"/>
                  <a:gd name="T19" fmla="*/ 153 h 254"/>
                  <a:gd name="T20" fmla="*/ 253 w 405"/>
                  <a:gd name="T21" fmla="*/ 153 h 254"/>
                  <a:gd name="T22" fmla="*/ 303 w 405"/>
                  <a:gd name="T23" fmla="*/ 102 h 254"/>
                  <a:gd name="T24" fmla="*/ 303 w 405"/>
                  <a:gd name="T25" fmla="*/ 102 h 254"/>
                  <a:gd name="T26" fmla="*/ 303 w 405"/>
                  <a:gd name="T27" fmla="*/ 102 h 254"/>
                  <a:gd name="T28" fmla="*/ 354 w 405"/>
                  <a:gd name="T29" fmla="*/ 52 h 254"/>
                  <a:gd name="T30" fmla="*/ 405 w 405"/>
                  <a:gd name="T31" fmla="*/ 52 h 254"/>
                  <a:gd name="T32" fmla="*/ 405 w 405"/>
                  <a:gd name="T33" fmla="*/ 52 h 254"/>
                  <a:gd name="T34" fmla="*/ 405 w 405"/>
                  <a:gd name="T35" fmla="*/ 52 h 254"/>
                  <a:gd name="T36" fmla="*/ 405 w 405"/>
                  <a:gd name="T37" fmla="*/ 0 h 254"/>
                  <a:gd name="T38" fmla="*/ 405 w 405"/>
                  <a:gd name="T39" fmla="*/ 0 h 254"/>
                  <a:gd name="T40" fmla="*/ 405 w 405"/>
                  <a:gd name="T41" fmla="*/ 0 h 254"/>
                  <a:gd name="T42" fmla="*/ 405 w 405"/>
                  <a:gd name="T43" fmla="*/ 52 h 254"/>
                  <a:gd name="T44" fmla="*/ 354 w 405"/>
                  <a:gd name="T45" fmla="*/ 102 h 254"/>
                  <a:gd name="T46" fmla="*/ 354 w 405"/>
                  <a:gd name="T47" fmla="*/ 102 h 254"/>
                  <a:gd name="T48" fmla="*/ 354 w 405"/>
                  <a:gd name="T49" fmla="*/ 102 h 254"/>
                  <a:gd name="T50" fmla="*/ 303 w 405"/>
                  <a:gd name="T51" fmla="*/ 153 h 254"/>
                  <a:gd name="T52" fmla="*/ 253 w 405"/>
                  <a:gd name="T53" fmla="*/ 153 h 254"/>
                  <a:gd name="T54" fmla="*/ 202 w 405"/>
                  <a:gd name="T55" fmla="*/ 203 h 254"/>
                  <a:gd name="T56" fmla="*/ 202 w 405"/>
                  <a:gd name="T57" fmla="*/ 203 h 254"/>
                  <a:gd name="T58" fmla="*/ 152 w 405"/>
                  <a:gd name="T59" fmla="*/ 254 h 254"/>
                  <a:gd name="T60" fmla="*/ 152 w 405"/>
                  <a:gd name="T61" fmla="*/ 254 h 254"/>
                  <a:gd name="T62" fmla="*/ 101 w 405"/>
                  <a:gd name="T63" fmla="*/ 203 h 254"/>
                  <a:gd name="T64" fmla="*/ 101 w 405"/>
                  <a:gd name="T65" fmla="*/ 203 h 254"/>
                  <a:gd name="T66" fmla="*/ 51 w 405"/>
                  <a:gd name="T67" fmla="*/ 203 h 254"/>
                  <a:gd name="T68" fmla="*/ 51 w 405"/>
                  <a:gd name="T69" fmla="*/ 203 h 254"/>
                  <a:gd name="T70" fmla="*/ 51 w 405"/>
                  <a:gd name="T71" fmla="*/ 153 h 254"/>
                  <a:gd name="T72" fmla="*/ 51 w 405"/>
                  <a:gd name="T73" fmla="*/ 153 h 254"/>
                  <a:gd name="T74" fmla="*/ 0 w 405"/>
                  <a:gd name="T75" fmla="*/ 102 h 254"/>
                  <a:gd name="T76" fmla="*/ 0 w 405"/>
                  <a:gd name="T77" fmla="*/ 102 h 254"/>
                  <a:gd name="T78" fmla="*/ 51 w 405"/>
                  <a:gd name="T79" fmla="*/ 10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54">
                    <a:moveTo>
                      <a:pt x="51" y="102"/>
                    </a:move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53"/>
                    </a:lnTo>
                    <a:lnTo>
                      <a:pt x="101" y="153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202" y="153"/>
                    </a:lnTo>
                    <a:lnTo>
                      <a:pt x="253" y="153"/>
                    </a:lnTo>
                    <a:lnTo>
                      <a:pt x="303" y="102"/>
                    </a:lnTo>
                    <a:lnTo>
                      <a:pt x="303" y="102"/>
                    </a:lnTo>
                    <a:lnTo>
                      <a:pt x="303" y="102"/>
                    </a:lnTo>
                    <a:lnTo>
                      <a:pt x="354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03" y="153"/>
                    </a:lnTo>
                    <a:lnTo>
                      <a:pt x="253" y="15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152" y="254"/>
                    </a:lnTo>
                    <a:lnTo>
                      <a:pt x="152" y="254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1" y="102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259"/>
              <p:cNvSpPr>
                <a:spLocks/>
              </p:cNvSpPr>
              <p:nvPr/>
            </p:nvSpPr>
            <p:spPr bwMode="auto">
              <a:xfrm>
                <a:off x="4601" y="1461"/>
                <a:ext cx="26" cy="63"/>
              </a:xfrm>
              <a:custGeom>
                <a:avLst/>
                <a:gdLst>
                  <a:gd name="T0" fmla="*/ 51 w 202"/>
                  <a:gd name="T1" fmla="*/ 0 h 506"/>
                  <a:gd name="T2" fmla="*/ 51 w 202"/>
                  <a:gd name="T3" fmla="*/ 50 h 506"/>
                  <a:gd name="T4" fmla="*/ 0 w 202"/>
                  <a:gd name="T5" fmla="*/ 151 h 506"/>
                  <a:gd name="T6" fmla="*/ 0 w 202"/>
                  <a:gd name="T7" fmla="*/ 252 h 506"/>
                  <a:gd name="T8" fmla="*/ 0 w 202"/>
                  <a:gd name="T9" fmla="*/ 252 h 506"/>
                  <a:gd name="T10" fmla="*/ 0 w 202"/>
                  <a:gd name="T11" fmla="*/ 353 h 506"/>
                  <a:gd name="T12" fmla="*/ 0 w 202"/>
                  <a:gd name="T13" fmla="*/ 405 h 506"/>
                  <a:gd name="T14" fmla="*/ 0 w 202"/>
                  <a:gd name="T15" fmla="*/ 405 h 506"/>
                  <a:gd name="T16" fmla="*/ 0 w 202"/>
                  <a:gd name="T17" fmla="*/ 405 h 506"/>
                  <a:gd name="T18" fmla="*/ 0 w 202"/>
                  <a:gd name="T19" fmla="*/ 455 h 506"/>
                  <a:gd name="T20" fmla="*/ 51 w 202"/>
                  <a:gd name="T21" fmla="*/ 506 h 506"/>
                  <a:gd name="T22" fmla="*/ 101 w 202"/>
                  <a:gd name="T23" fmla="*/ 506 h 506"/>
                  <a:gd name="T24" fmla="*/ 101 w 202"/>
                  <a:gd name="T25" fmla="*/ 506 h 506"/>
                  <a:gd name="T26" fmla="*/ 101 w 202"/>
                  <a:gd name="T27" fmla="*/ 455 h 506"/>
                  <a:gd name="T28" fmla="*/ 152 w 202"/>
                  <a:gd name="T29" fmla="*/ 405 h 506"/>
                  <a:gd name="T30" fmla="*/ 202 w 202"/>
                  <a:gd name="T31" fmla="*/ 303 h 506"/>
                  <a:gd name="T32" fmla="*/ 202 w 202"/>
                  <a:gd name="T33" fmla="*/ 303 h 506"/>
                  <a:gd name="T34" fmla="*/ 202 w 202"/>
                  <a:gd name="T35" fmla="*/ 303 h 506"/>
                  <a:gd name="T36" fmla="*/ 202 w 202"/>
                  <a:gd name="T37" fmla="*/ 303 h 506"/>
                  <a:gd name="T38" fmla="*/ 202 w 202"/>
                  <a:gd name="T39" fmla="*/ 252 h 506"/>
                  <a:gd name="T40" fmla="*/ 202 w 202"/>
                  <a:gd name="T41" fmla="*/ 252 h 506"/>
                  <a:gd name="T42" fmla="*/ 202 w 202"/>
                  <a:gd name="T43" fmla="*/ 202 h 506"/>
                  <a:gd name="T44" fmla="*/ 152 w 202"/>
                  <a:gd name="T45" fmla="*/ 151 h 506"/>
                  <a:gd name="T46" fmla="*/ 152 w 202"/>
                  <a:gd name="T47" fmla="*/ 50 h 506"/>
                  <a:gd name="T48" fmla="*/ 152 w 202"/>
                  <a:gd name="T49" fmla="*/ 50 h 506"/>
                  <a:gd name="T50" fmla="*/ 101 w 202"/>
                  <a:gd name="T51" fmla="*/ 0 h 506"/>
                  <a:gd name="T52" fmla="*/ 51 w 202"/>
                  <a:gd name="T53" fmla="*/ 0 h 506"/>
                  <a:gd name="T54" fmla="*/ 51 w 202"/>
                  <a:gd name="T55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506">
                    <a:moveTo>
                      <a:pt x="5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353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455"/>
                    </a:lnTo>
                    <a:lnTo>
                      <a:pt x="51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01" y="455"/>
                    </a:lnTo>
                    <a:lnTo>
                      <a:pt x="152" y="405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252"/>
                    </a:lnTo>
                    <a:lnTo>
                      <a:pt x="202" y="252"/>
                    </a:lnTo>
                    <a:lnTo>
                      <a:pt x="202" y="202"/>
                    </a:lnTo>
                    <a:lnTo>
                      <a:pt x="152" y="151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1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260"/>
              <p:cNvSpPr>
                <a:spLocks/>
              </p:cNvSpPr>
              <p:nvPr/>
            </p:nvSpPr>
            <p:spPr bwMode="auto">
              <a:xfrm>
                <a:off x="4614" y="1499"/>
                <a:ext cx="25" cy="19"/>
              </a:xfrm>
              <a:custGeom>
                <a:avLst/>
                <a:gdLst>
                  <a:gd name="T0" fmla="*/ 51 w 203"/>
                  <a:gd name="T1" fmla="*/ 102 h 152"/>
                  <a:gd name="T2" fmla="*/ 51 w 203"/>
                  <a:gd name="T3" fmla="*/ 102 h 152"/>
                  <a:gd name="T4" fmla="*/ 51 w 203"/>
                  <a:gd name="T5" fmla="*/ 50 h 152"/>
                  <a:gd name="T6" fmla="*/ 101 w 203"/>
                  <a:gd name="T7" fmla="*/ 0 h 152"/>
                  <a:gd name="T8" fmla="*/ 101 w 203"/>
                  <a:gd name="T9" fmla="*/ 0 h 152"/>
                  <a:gd name="T10" fmla="*/ 152 w 203"/>
                  <a:gd name="T11" fmla="*/ 0 h 152"/>
                  <a:gd name="T12" fmla="*/ 152 w 203"/>
                  <a:gd name="T13" fmla="*/ 0 h 152"/>
                  <a:gd name="T14" fmla="*/ 203 w 203"/>
                  <a:gd name="T15" fmla="*/ 0 h 152"/>
                  <a:gd name="T16" fmla="*/ 203 w 203"/>
                  <a:gd name="T17" fmla="*/ 0 h 152"/>
                  <a:gd name="T18" fmla="*/ 203 w 203"/>
                  <a:gd name="T19" fmla="*/ 50 h 152"/>
                  <a:gd name="T20" fmla="*/ 152 w 203"/>
                  <a:gd name="T21" fmla="*/ 102 h 152"/>
                  <a:gd name="T22" fmla="*/ 152 w 203"/>
                  <a:gd name="T23" fmla="*/ 102 h 152"/>
                  <a:gd name="T24" fmla="*/ 152 w 203"/>
                  <a:gd name="T25" fmla="*/ 102 h 152"/>
                  <a:gd name="T26" fmla="*/ 101 w 203"/>
                  <a:gd name="T27" fmla="*/ 152 h 152"/>
                  <a:gd name="T28" fmla="*/ 51 w 203"/>
                  <a:gd name="T29" fmla="*/ 152 h 152"/>
                  <a:gd name="T30" fmla="*/ 51 w 203"/>
                  <a:gd name="T31" fmla="*/ 152 h 152"/>
                  <a:gd name="T32" fmla="*/ 51 w 203"/>
                  <a:gd name="T33" fmla="*/ 152 h 152"/>
                  <a:gd name="T34" fmla="*/ 0 w 203"/>
                  <a:gd name="T35" fmla="*/ 152 h 152"/>
                  <a:gd name="T36" fmla="*/ 0 w 203"/>
                  <a:gd name="T37" fmla="*/ 152 h 152"/>
                  <a:gd name="T38" fmla="*/ 51 w 203"/>
                  <a:gd name="T39" fmla="*/ 10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3" h="152">
                    <a:moveTo>
                      <a:pt x="51" y="102"/>
                    </a:moveTo>
                    <a:lnTo>
                      <a:pt x="51" y="102"/>
                    </a:lnTo>
                    <a:lnTo>
                      <a:pt x="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0"/>
                    </a:lnTo>
                    <a:lnTo>
                      <a:pt x="152" y="102"/>
                    </a:lnTo>
                    <a:lnTo>
                      <a:pt x="152" y="102"/>
                    </a:lnTo>
                    <a:lnTo>
                      <a:pt x="152" y="102"/>
                    </a:lnTo>
                    <a:lnTo>
                      <a:pt x="10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51" y="10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261"/>
              <p:cNvSpPr>
                <a:spLocks/>
              </p:cNvSpPr>
              <p:nvPr/>
            </p:nvSpPr>
            <p:spPr bwMode="auto">
              <a:xfrm>
                <a:off x="4601" y="1467"/>
                <a:ext cx="26" cy="51"/>
              </a:xfrm>
              <a:custGeom>
                <a:avLst/>
                <a:gdLst>
                  <a:gd name="T0" fmla="*/ 51 w 202"/>
                  <a:gd name="T1" fmla="*/ 0 h 405"/>
                  <a:gd name="T2" fmla="*/ 51 w 202"/>
                  <a:gd name="T3" fmla="*/ 0 h 405"/>
                  <a:gd name="T4" fmla="*/ 101 w 202"/>
                  <a:gd name="T5" fmla="*/ 0 h 405"/>
                  <a:gd name="T6" fmla="*/ 152 w 202"/>
                  <a:gd name="T7" fmla="*/ 51 h 405"/>
                  <a:gd name="T8" fmla="*/ 152 w 202"/>
                  <a:gd name="T9" fmla="*/ 51 h 405"/>
                  <a:gd name="T10" fmla="*/ 152 w 202"/>
                  <a:gd name="T11" fmla="*/ 101 h 405"/>
                  <a:gd name="T12" fmla="*/ 152 w 202"/>
                  <a:gd name="T13" fmla="*/ 152 h 405"/>
                  <a:gd name="T14" fmla="*/ 202 w 202"/>
                  <a:gd name="T15" fmla="*/ 202 h 405"/>
                  <a:gd name="T16" fmla="*/ 202 w 202"/>
                  <a:gd name="T17" fmla="*/ 202 h 405"/>
                  <a:gd name="T18" fmla="*/ 202 w 202"/>
                  <a:gd name="T19" fmla="*/ 253 h 405"/>
                  <a:gd name="T20" fmla="*/ 152 w 202"/>
                  <a:gd name="T21" fmla="*/ 253 h 405"/>
                  <a:gd name="T22" fmla="*/ 152 w 202"/>
                  <a:gd name="T23" fmla="*/ 253 h 405"/>
                  <a:gd name="T24" fmla="*/ 152 w 202"/>
                  <a:gd name="T25" fmla="*/ 253 h 405"/>
                  <a:gd name="T26" fmla="*/ 152 w 202"/>
                  <a:gd name="T27" fmla="*/ 303 h 405"/>
                  <a:gd name="T28" fmla="*/ 101 w 202"/>
                  <a:gd name="T29" fmla="*/ 405 h 405"/>
                  <a:gd name="T30" fmla="*/ 101 w 202"/>
                  <a:gd name="T31" fmla="*/ 405 h 405"/>
                  <a:gd name="T32" fmla="*/ 101 w 202"/>
                  <a:gd name="T33" fmla="*/ 405 h 405"/>
                  <a:gd name="T34" fmla="*/ 51 w 202"/>
                  <a:gd name="T35" fmla="*/ 405 h 405"/>
                  <a:gd name="T36" fmla="*/ 0 w 202"/>
                  <a:gd name="T37" fmla="*/ 405 h 405"/>
                  <a:gd name="T38" fmla="*/ 0 w 202"/>
                  <a:gd name="T39" fmla="*/ 355 h 405"/>
                  <a:gd name="T40" fmla="*/ 0 w 202"/>
                  <a:gd name="T41" fmla="*/ 355 h 405"/>
                  <a:gd name="T42" fmla="*/ 0 w 202"/>
                  <a:gd name="T43" fmla="*/ 303 h 405"/>
                  <a:gd name="T44" fmla="*/ 0 w 202"/>
                  <a:gd name="T45" fmla="*/ 303 h 405"/>
                  <a:gd name="T46" fmla="*/ 51 w 202"/>
                  <a:gd name="T47" fmla="*/ 202 h 405"/>
                  <a:gd name="T48" fmla="*/ 51 w 202"/>
                  <a:gd name="T49" fmla="*/ 202 h 405"/>
                  <a:gd name="T50" fmla="*/ 51 w 202"/>
                  <a:gd name="T51" fmla="*/ 152 h 405"/>
                  <a:gd name="T52" fmla="*/ 51 w 202"/>
                  <a:gd name="T53" fmla="*/ 51 h 405"/>
                  <a:gd name="T54" fmla="*/ 51 w 202"/>
                  <a:gd name="T5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405">
                    <a:moveTo>
                      <a:pt x="51" y="0"/>
                    </a:moveTo>
                    <a:lnTo>
                      <a:pt x="51" y="0"/>
                    </a:lnTo>
                    <a:lnTo>
                      <a:pt x="101" y="0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52" y="101"/>
                    </a:lnTo>
                    <a:lnTo>
                      <a:pt x="152" y="15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303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51" y="405"/>
                    </a:lnTo>
                    <a:lnTo>
                      <a:pt x="0" y="40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03"/>
                    </a:lnTo>
                    <a:lnTo>
                      <a:pt x="0" y="303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2"/>
                    </a:lnTo>
                    <a:lnTo>
                      <a:pt x="5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262"/>
              <p:cNvSpPr>
                <a:spLocks/>
              </p:cNvSpPr>
              <p:nvPr/>
            </p:nvSpPr>
            <p:spPr bwMode="auto">
              <a:xfrm>
                <a:off x="4601" y="1467"/>
                <a:ext cx="26" cy="51"/>
              </a:xfrm>
              <a:custGeom>
                <a:avLst/>
                <a:gdLst>
                  <a:gd name="T0" fmla="*/ 51 w 202"/>
                  <a:gd name="T1" fmla="*/ 51 h 405"/>
                  <a:gd name="T2" fmla="*/ 51 w 202"/>
                  <a:gd name="T3" fmla="*/ 0 h 405"/>
                  <a:gd name="T4" fmla="*/ 101 w 202"/>
                  <a:gd name="T5" fmla="*/ 51 h 405"/>
                  <a:gd name="T6" fmla="*/ 152 w 202"/>
                  <a:gd name="T7" fmla="*/ 51 h 405"/>
                  <a:gd name="T8" fmla="*/ 152 w 202"/>
                  <a:gd name="T9" fmla="*/ 51 h 405"/>
                  <a:gd name="T10" fmla="*/ 152 w 202"/>
                  <a:gd name="T11" fmla="*/ 101 h 405"/>
                  <a:gd name="T12" fmla="*/ 152 w 202"/>
                  <a:gd name="T13" fmla="*/ 152 h 405"/>
                  <a:gd name="T14" fmla="*/ 202 w 202"/>
                  <a:gd name="T15" fmla="*/ 202 h 405"/>
                  <a:gd name="T16" fmla="*/ 202 w 202"/>
                  <a:gd name="T17" fmla="*/ 202 h 405"/>
                  <a:gd name="T18" fmla="*/ 202 w 202"/>
                  <a:gd name="T19" fmla="*/ 253 h 405"/>
                  <a:gd name="T20" fmla="*/ 152 w 202"/>
                  <a:gd name="T21" fmla="*/ 253 h 405"/>
                  <a:gd name="T22" fmla="*/ 152 w 202"/>
                  <a:gd name="T23" fmla="*/ 303 h 405"/>
                  <a:gd name="T24" fmla="*/ 152 w 202"/>
                  <a:gd name="T25" fmla="*/ 303 h 405"/>
                  <a:gd name="T26" fmla="*/ 101 w 202"/>
                  <a:gd name="T27" fmla="*/ 355 h 405"/>
                  <a:gd name="T28" fmla="*/ 101 w 202"/>
                  <a:gd name="T29" fmla="*/ 405 h 405"/>
                  <a:gd name="T30" fmla="*/ 101 w 202"/>
                  <a:gd name="T31" fmla="*/ 405 h 405"/>
                  <a:gd name="T32" fmla="*/ 101 w 202"/>
                  <a:gd name="T33" fmla="*/ 405 h 405"/>
                  <a:gd name="T34" fmla="*/ 51 w 202"/>
                  <a:gd name="T35" fmla="*/ 405 h 405"/>
                  <a:gd name="T36" fmla="*/ 0 w 202"/>
                  <a:gd name="T37" fmla="*/ 405 h 405"/>
                  <a:gd name="T38" fmla="*/ 0 w 202"/>
                  <a:gd name="T39" fmla="*/ 355 h 405"/>
                  <a:gd name="T40" fmla="*/ 0 w 202"/>
                  <a:gd name="T41" fmla="*/ 355 h 405"/>
                  <a:gd name="T42" fmla="*/ 0 w 202"/>
                  <a:gd name="T43" fmla="*/ 303 h 405"/>
                  <a:gd name="T44" fmla="*/ 0 w 202"/>
                  <a:gd name="T45" fmla="*/ 253 h 405"/>
                  <a:gd name="T46" fmla="*/ 51 w 202"/>
                  <a:gd name="T47" fmla="*/ 202 h 405"/>
                  <a:gd name="T48" fmla="*/ 51 w 202"/>
                  <a:gd name="T49" fmla="*/ 202 h 405"/>
                  <a:gd name="T50" fmla="*/ 51 w 202"/>
                  <a:gd name="T51" fmla="*/ 152 h 405"/>
                  <a:gd name="T52" fmla="*/ 51 w 202"/>
                  <a:gd name="T53" fmla="*/ 101 h 405"/>
                  <a:gd name="T54" fmla="*/ 51 w 202"/>
                  <a:gd name="T55" fmla="*/ 51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405">
                    <a:moveTo>
                      <a:pt x="51" y="51"/>
                    </a:moveTo>
                    <a:lnTo>
                      <a:pt x="51" y="0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52" y="101"/>
                    </a:lnTo>
                    <a:lnTo>
                      <a:pt x="152" y="15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53"/>
                    </a:lnTo>
                    <a:lnTo>
                      <a:pt x="152" y="253"/>
                    </a:lnTo>
                    <a:lnTo>
                      <a:pt x="152" y="303"/>
                    </a:lnTo>
                    <a:lnTo>
                      <a:pt x="152" y="303"/>
                    </a:lnTo>
                    <a:lnTo>
                      <a:pt x="101" y="35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51" y="405"/>
                    </a:lnTo>
                    <a:lnTo>
                      <a:pt x="0" y="40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03"/>
                    </a:lnTo>
                    <a:lnTo>
                      <a:pt x="0" y="253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2"/>
                    </a:lnTo>
                    <a:lnTo>
                      <a:pt x="51" y="101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263"/>
              <p:cNvSpPr>
                <a:spLocks/>
              </p:cNvSpPr>
              <p:nvPr/>
            </p:nvSpPr>
            <p:spPr bwMode="auto">
              <a:xfrm>
                <a:off x="4608" y="1474"/>
                <a:ext cx="12" cy="44"/>
              </a:xfrm>
              <a:custGeom>
                <a:avLst/>
                <a:gdLst>
                  <a:gd name="T0" fmla="*/ 0 w 101"/>
                  <a:gd name="T1" fmla="*/ 0 h 354"/>
                  <a:gd name="T2" fmla="*/ 0 w 101"/>
                  <a:gd name="T3" fmla="*/ 0 h 354"/>
                  <a:gd name="T4" fmla="*/ 50 w 101"/>
                  <a:gd name="T5" fmla="*/ 0 h 354"/>
                  <a:gd name="T6" fmla="*/ 101 w 101"/>
                  <a:gd name="T7" fmla="*/ 50 h 354"/>
                  <a:gd name="T8" fmla="*/ 101 w 101"/>
                  <a:gd name="T9" fmla="*/ 50 h 354"/>
                  <a:gd name="T10" fmla="*/ 101 w 101"/>
                  <a:gd name="T11" fmla="*/ 101 h 354"/>
                  <a:gd name="T12" fmla="*/ 101 w 101"/>
                  <a:gd name="T13" fmla="*/ 151 h 354"/>
                  <a:gd name="T14" fmla="*/ 101 w 101"/>
                  <a:gd name="T15" fmla="*/ 151 h 354"/>
                  <a:gd name="T16" fmla="*/ 101 w 101"/>
                  <a:gd name="T17" fmla="*/ 151 h 354"/>
                  <a:gd name="T18" fmla="*/ 101 w 101"/>
                  <a:gd name="T19" fmla="*/ 202 h 354"/>
                  <a:gd name="T20" fmla="*/ 101 w 101"/>
                  <a:gd name="T21" fmla="*/ 252 h 354"/>
                  <a:gd name="T22" fmla="*/ 101 w 101"/>
                  <a:gd name="T23" fmla="*/ 252 h 354"/>
                  <a:gd name="T24" fmla="*/ 101 w 101"/>
                  <a:gd name="T25" fmla="*/ 252 h 354"/>
                  <a:gd name="T26" fmla="*/ 50 w 101"/>
                  <a:gd name="T27" fmla="*/ 304 h 354"/>
                  <a:gd name="T28" fmla="*/ 50 w 101"/>
                  <a:gd name="T29" fmla="*/ 304 h 354"/>
                  <a:gd name="T30" fmla="*/ 50 w 101"/>
                  <a:gd name="T31" fmla="*/ 304 h 354"/>
                  <a:gd name="T32" fmla="*/ 50 w 101"/>
                  <a:gd name="T33" fmla="*/ 304 h 354"/>
                  <a:gd name="T34" fmla="*/ 0 w 101"/>
                  <a:gd name="T35" fmla="*/ 354 h 354"/>
                  <a:gd name="T36" fmla="*/ 0 w 101"/>
                  <a:gd name="T37" fmla="*/ 354 h 354"/>
                  <a:gd name="T38" fmla="*/ 0 w 101"/>
                  <a:gd name="T39" fmla="*/ 304 h 354"/>
                  <a:gd name="T40" fmla="*/ 0 w 101"/>
                  <a:gd name="T41" fmla="*/ 304 h 354"/>
                  <a:gd name="T42" fmla="*/ 0 w 101"/>
                  <a:gd name="T43" fmla="*/ 252 h 354"/>
                  <a:gd name="T44" fmla="*/ 0 w 101"/>
                  <a:gd name="T45" fmla="*/ 202 h 354"/>
                  <a:gd name="T46" fmla="*/ 0 w 101"/>
                  <a:gd name="T47" fmla="*/ 151 h 354"/>
                  <a:gd name="T48" fmla="*/ 0 w 101"/>
                  <a:gd name="T49" fmla="*/ 151 h 354"/>
                  <a:gd name="T50" fmla="*/ 0 w 101"/>
                  <a:gd name="T51" fmla="*/ 101 h 354"/>
                  <a:gd name="T52" fmla="*/ 0 w 101"/>
                  <a:gd name="T53" fmla="*/ 50 h 354"/>
                  <a:gd name="T54" fmla="*/ 0 w 101"/>
                  <a:gd name="T55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" h="354">
                    <a:moveTo>
                      <a:pt x="0" y="0"/>
                    </a:moveTo>
                    <a:lnTo>
                      <a:pt x="0" y="0"/>
                    </a:lnTo>
                    <a:lnTo>
                      <a:pt x="50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10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101" y="202"/>
                    </a:lnTo>
                    <a:lnTo>
                      <a:pt x="101" y="252"/>
                    </a:lnTo>
                    <a:lnTo>
                      <a:pt x="101" y="252"/>
                    </a:lnTo>
                    <a:lnTo>
                      <a:pt x="101" y="252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252"/>
                    </a:lnTo>
                    <a:lnTo>
                      <a:pt x="0" y="202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Freeform 264"/>
              <p:cNvSpPr>
                <a:spLocks/>
              </p:cNvSpPr>
              <p:nvPr/>
            </p:nvSpPr>
            <p:spPr bwMode="auto">
              <a:xfrm>
                <a:off x="4608" y="1480"/>
                <a:ext cx="12" cy="32"/>
              </a:xfrm>
              <a:custGeom>
                <a:avLst/>
                <a:gdLst>
                  <a:gd name="T0" fmla="*/ 50 w 101"/>
                  <a:gd name="T1" fmla="*/ 0 h 254"/>
                  <a:gd name="T2" fmla="*/ 50 w 101"/>
                  <a:gd name="T3" fmla="*/ 0 h 254"/>
                  <a:gd name="T4" fmla="*/ 50 w 101"/>
                  <a:gd name="T5" fmla="*/ 0 h 254"/>
                  <a:gd name="T6" fmla="*/ 101 w 101"/>
                  <a:gd name="T7" fmla="*/ 0 h 254"/>
                  <a:gd name="T8" fmla="*/ 101 w 101"/>
                  <a:gd name="T9" fmla="*/ 0 h 254"/>
                  <a:gd name="T10" fmla="*/ 101 w 101"/>
                  <a:gd name="T11" fmla="*/ 51 h 254"/>
                  <a:gd name="T12" fmla="*/ 101 w 101"/>
                  <a:gd name="T13" fmla="*/ 101 h 254"/>
                  <a:gd name="T14" fmla="*/ 101 w 101"/>
                  <a:gd name="T15" fmla="*/ 101 h 254"/>
                  <a:gd name="T16" fmla="*/ 101 w 101"/>
                  <a:gd name="T17" fmla="*/ 101 h 254"/>
                  <a:gd name="T18" fmla="*/ 101 w 101"/>
                  <a:gd name="T19" fmla="*/ 152 h 254"/>
                  <a:gd name="T20" fmla="*/ 101 w 101"/>
                  <a:gd name="T21" fmla="*/ 202 h 254"/>
                  <a:gd name="T22" fmla="*/ 101 w 101"/>
                  <a:gd name="T23" fmla="*/ 202 h 254"/>
                  <a:gd name="T24" fmla="*/ 101 w 101"/>
                  <a:gd name="T25" fmla="*/ 202 h 254"/>
                  <a:gd name="T26" fmla="*/ 50 w 101"/>
                  <a:gd name="T27" fmla="*/ 202 h 254"/>
                  <a:gd name="T28" fmla="*/ 50 w 101"/>
                  <a:gd name="T29" fmla="*/ 254 h 254"/>
                  <a:gd name="T30" fmla="*/ 50 w 101"/>
                  <a:gd name="T31" fmla="*/ 254 h 254"/>
                  <a:gd name="T32" fmla="*/ 50 w 101"/>
                  <a:gd name="T33" fmla="*/ 254 h 254"/>
                  <a:gd name="T34" fmla="*/ 0 w 101"/>
                  <a:gd name="T35" fmla="*/ 254 h 254"/>
                  <a:gd name="T36" fmla="*/ 0 w 101"/>
                  <a:gd name="T37" fmla="*/ 254 h 254"/>
                  <a:gd name="T38" fmla="*/ 0 w 101"/>
                  <a:gd name="T39" fmla="*/ 202 h 254"/>
                  <a:gd name="T40" fmla="*/ 0 w 101"/>
                  <a:gd name="T41" fmla="*/ 202 h 254"/>
                  <a:gd name="T42" fmla="*/ 0 w 101"/>
                  <a:gd name="T43" fmla="*/ 202 h 254"/>
                  <a:gd name="T44" fmla="*/ 0 w 101"/>
                  <a:gd name="T45" fmla="*/ 152 h 254"/>
                  <a:gd name="T46" fmla="*/ 0 w 101"/>
                  <a:gd name="T47" fmla="*/ 101 h 254"/>
                  <a:gd name="T48" fmla="*/ 0 w 101"/>
                  <a:gd name="T49" fmla="*/ 101 h 254"/>
                  <a:gd name="T50" fmla="*/ 0 w 101"/>
                  <a:gd name="T51" fmla="*/ 51 h 254"/>
                  <a:gd name="T52" fmla="*/ 50 w 101"/>
                  <a:gd name="T53" fmla="*/ 51 h 254"/>
                  <a:gd name="T54" fmla="*/ 50 w 101"/>
                  <a:gd name="T55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" h="254">
                    <a:moveTo>
                      <a:pt x="50" y="0"/>
                    </a:moveTo>
                    <a:lnTo>
                      <a:pt x="50" y="0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5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50" y="202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Freeform 265"/>
              <p:cNvSpPr>
                <a:spLocks/>
              </p:cNvSpPr>
              <p:nvPr/>
            </p:nvSpPr>
            <p:spPr bwMode="auto">
              <a:xfrm>
                <a:off x="4608" y="1480"/>
                <a:ext cx="12" cy="32"/>
              </a:xfrm>
              <a:custGeom>
                <a:avLst/>
                <a:gdLst>
                  <a:gd name="T0" fmla="*/ 50 w 101"/>
                  <a:gd name="T1" fmla="*/ 0 h 254"/>
                  <a:gd name="T2" fmla="*/ 50 w 101"/>
                  <a:gd name="T3" fmla="*/ 51 h 254"/>
                  <a:gd name="T4" fmla="*/ 50 w 101"/>
                  <a:gd name="T5" fmla="*/ 51 h 254"/>
                  <a:gd name="T6" fmla="*/ 50 w 101"/>
                  <a:gd name="T7" fmla="*/ 101 h 254"/>
                  <a:gd name="T8" fmla="*/ 50 w 101"/>
                  <a:gd name="T9" fmla="*/ 101 h 254"/>
                  <a:gd name="T10" fmla="*/ 0 w 101"/>
                  <a:gd name="T11" fmla="*/ 152 h 254"/>
                  <a:gd name="T12" fmla="*/ 0 w 101"/>
                  <a:gd name="T13" fmla="*/ 202 h 254"/>
                  <a:gd name="T14" fmla="*/ 0 w 101"/>
                  <a:gd name="T15" fmla="*/ 202 h 254"/>
                  <a:gd name="T16" fmla="*/ 0 w 101"/>
                  <a:gd name="T17" fmla="*/ 202 h 254"/>
                  <a:gd name="T18" fmla="*/ 0 w 101"/>
                  <a:gd name="T19" fmla="*/ 254 h 254"/>
                  <a:gd name="T20" fmla="*/ 0 w 101"/>
                  <a:gd name="T21" fmla="*/ 254 h 254"/>
                  <a:gd name="T22" fmla="*/ 50 w 101"/>
                  <a:gd name="T23" fmla="*/ 254 h 254"/>
                  <a:gd name="T24" fmla="*/ 50 w 101"/>
                  <a:gd name="T25" fmla="*/ 254 h 254"/>
                  <a:gd name="T26" fmla="*/ 50 w 101"/>
                  <a:gd name="T27" fmla="*/ 254 h 254"/>
                  <a:gd name="T28" fmla="*/ 50 w 101"/>
                  <a:gd name="T29" fmla="*/ 202 h 254"/>
                  <a:gd name="T30" fmla="*/ 101 w 101"/>
                  <a:gd name="T31" fmla="*/ 202 h 254"/>
                  <a:gd name="T32" fmla="*/ 101 w 101"/>
                  <a:gd name="T33" fmla="*/ 202 h 254"/>
                  <a:gd name="T34" fmla="*/ 101 w 101"/>
                  <a:gd name="T35" fmla="*/ 202 h 254"/>
                  <a:gd name="T36" fmla="*/ 101 w 101"/>
                  <a:gd name="T37" fmla="*/ 152 h 254"/>
                  <a:gd name="T38" fmla="*/ 101 w 101"/>
                  <a:gd name="T39" fmla="*/ 101 h 254"/>
                  <a:gd name="T40" fmla="*/ 101 w 101"/>
                  <a:gd name="T41" fmla="*/ 101 h 254"/>
                  <a:gd name="T42" fmla="*/ 101 w 101"/>
                  <a:gd name="T43" fmla="*/ 101 h 254"/>
                  <a:gd name="T44" fmla="*/ 101 w 101"/>
                  <a:gd name="T45" fmla="*/ 101 h 254"/>
                  <a:gd name="T46" fmla="*/ 101 w 101"/>
                  <a:gd name="T47" fmla="*/ 51 h 254"/>
                  <a:gd name="T48" fmla="*/ 101 w 101"/>
                  <a:gd name="T49" fmla="*/ 51 h 254"/>
                  <a:gd name="T50" fmla="*/ 50 w 101"/>
                  <a:gd name="T51" fmla="*/ 51 h 254"/>
                  <a:gd name="T52" fmla="*/ 50 w 101"/>
                  <a:gd name="T53" fmla="*/ 0 h 254"/>
                  <a:gd name="T54" fmla="*/ 50 w 101"/>
                  <a:gd name="T55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" h="254">
                    <a:moveTo>
                      <a:pt x="50" y="0"/>
                    </a:moveTo>
                    <a:lnTo>
                      <a:pt x="50" y="51"/>
                    </a:lnTo>
                    <a:lnTo>
                      <a:pt x="50" y="5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50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152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50" y="51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266"/>
              <p:cNvSpPr>
                <a:spLocks/>
              </p:cNvSpPr>
              <p:nvPr/>
            </p:nvSpPr>
            <p:spPr bwMode="auto">
              <a:xfrm>
                <a:off x="4620" y="1499"/>
                <a:ext cx="19" cy="19"/>
              </a:xfrm>
              <a:custGeom>
                <a:avLst/>
                <a:gdLst>
                  <a:gd name="T0" fmla="*/ 50 w 152"/>
                  <a:gd name="T1" fmla="*/ 0 h 152"/>
                  <a:gd name="T2" fmla="*/ 101 w 152"/>
                  <a:gd name="T3" fmla="*/ 0 h 152"/>
                  <a:gd name="T4" fmla="*/ 101 w 152"/>
                  <a:gd name="T5" fmla="*/ 0 h 152"/>
                  <a:gd name="T6" fmla="*/ 152 w 152"/>
                  <a:gd name="T7" fmla="*/ 0 h 152"/>
                  <a:gd name="T8" fmla="*/ 152 w 152"/>
                  <a:gd name="T9" fmla="*/ 0 h 152"/>
                  <a:gd name="T10" fmla="*/ 152 w 152"/>
                  <a:gd name="T11" fmla="*/ 50 h 152"/>
                  <a:gd name="T12" fmla="*/ 101 w 152"/>
                  <a:gd name="T13" fmla="*/ 50 h 152"/>
                  <a:gd name="T14" fmla="*/ 101 w 152"/>
                  <a:gd name="T15" fmla="*/ 102 h 152"/>
                  <a:gd name="T16" fmla="*/ 101 w 152"/>
                  <a:gd name="T17" fmla="*/ 102 h 152"/>
                  <a:gd name="T18" fmla="*/ 50 w 152"/>
                  <a:gd name="T19" fmla="*/ 102 h 152"/>
                  <a:gd name="T20" fmla="*/ 0 w 152"/>
                  <a:gd name="T21" fmla="*/ 152 h 152"/>
                  <a:gd name="T22" fmla="*/ 0 w 152"/>
                  <a:gd name="T23" fmla="*/ 152 h 152"/>
                  <a:gd name="T24" fmla="*/ 0 w 152"/>
                  <a:gd name="T25" fmla="*/ 152 h 152"/>
                  <a:gd name="T26" fmla="*/ 0 w 152"/>
                  <a:gd name="T27" fmla="*/ 152 h 152"/>
                  <a:gd name="T28" fmla="*/ 0 w 152"/>
                  <a:gd name="T29" fmla="*/ 152 h 152"/>
                  <a:gd name="T30" fmla="*/ 0 w 152"/>
                  <a:gd name="T31" fmla="*/ 102 h 152"/>
                  <a:gd name="T32" fmla="*/ 0 w 152"/>
                  <a:gd name="T33" fmla="*/ 102 h 152"/>
                  <a:gd name="T34" fmla="*/ 0 w 152"/>
                  <a:gd name="T35" fmla="*/ 102 h 152"/>
                  <a:gd name="T36" fmla="*/ 0 w 152"/>
                  <a:gd name="T37" fmla="*/ 50 h 152"/>
                  <a:gd name="T38" fmla="*/ 50 w 152"/>
                  <a:gd name="T3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52">
                    <a:moveTo>
                      <a:pt x="50" y="0"/>
                    </a:moveTo>
                    <a:lnTo>
                      <a:pt x="10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50"/>
                    </a:lnTo>
                    <a:lnTo>
                      <a:pt x="101" y="50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50" y="10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267"/>
              <p:cNvSpPr>
                <a:spLocks/>
              </p:cNvSpPr>
              <p:nvPr/>
            </p:nvSpPr>
            <p:spPr bwMode="auto">
              <a:xfrm>
                <a:off x="4620" y="1499"/>
                <a:ext cx="13" cy="13"/>
              </a:xfrm>
              <a:custGeom>
                <a:avLst/>
                <a:gdLst>
                  <a:gd name="T0" fmla="*/ 50 w 101"/>
                  <a:gd name="T1" fmla="*/ 0 h 102"/>
                  <a:gd name="T2" fmla="*/ 101 w 101"/>
                  <a:gd name="T3" fmla="*/ 0 h 102"/>
                  <a:gd name="T4" fmla="*/ 101 w 101"/>
                  <a:gd name="T5" fmla="*/ 0 h 102"/>
                  <a:gd name="T6" fmla="*/ 101 w 101"/>
                  <a:gd name="T7" fmla="*/ 0 h 102"/>
                  <a:gd name="T8" fmla="*/ 101 w 101"/>
                  <a:gd name="T9" fmla="*/ 0 h 102"/>
                  <a:gd name="T10" fmla="*/ 101 w 101"/>
                  <a:gd name="T11" fmla="*/ 50 h 102"/>
                  <a:gd name="T12" fmla="*/ 101 w 101"/>
                  <a:gd name="T13" fmla="*/ 50 h 102"/>
                  <a:gd name="T14" fmla="*/ 101 w 101"/>
                  <a:gd name="T15" fmla="*/ 50 h 102"/>
                  <a:gd name="T16" fmla="*/ 101 w 101"/>
                  <a:gd name="T17" fmla="*/ 50 h 102"/>
                  <a:gd name="T18" fmla="*/ 50 w 101"/>
                  <a:gd name="T19" fmla="*/ 102 h 102"/>
                  <a:gd name="T20" fmla="*/ 0 w 101"/>
                  <a:gd name="T21" fmla="*/ 102 h 102"/>
                  <a:gd name="T22" fmla="*/ 0 w 101"/>
                  <a:gd name="T23" fmla="*/ 102 h 102"/>
                  <a:gd name="T24" fmla="*/ 0 w 101"/>
                  <a:gd name="T25" fmla="*/ 102 h 102"/>
                  <a:gd name="T26" fmla="*/ 0 w 101"/>
                  <a:gd name="T27" fmla="*/ 102 h 102"/>
                  <a:gd name="T28" fmla="*/ 0 w 101"/>
                  <a:gd name="T29" fmla="*/ 102 h 102"/>
                  <a:gd name="T30" fmla="*/ 0 w 101"/>
                  <a:gd name="T31" fmla="*/ 102 h 102"/>
                  <a:gd name="T32" fmla="*/ 0 w 101"/>
                  <a:gd name="T33" fmla="*/ 102 h 102"/>
                  <a:gd name="T34" fmla="*/ 0 w 101"/>
                  <a:gd name="T35" fmla="*/ 102 h 102"/>
                  <a:gd name="T36" fmla="*/ 0 w 101"/>
                  <a:gd name="T37" fmla="*/ 50 h 102"/>
                  <a:gd name="T38" fmla="*/ 50 w 101"/>
                  <a:gd name="T3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102">
                    <a:moveTo>
                      <a:pt x="50" y="0"/>
                    </a:move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268"/>
              <p:cNvSpPr>
                <a:spLocks/>
              </p:cNvSpPr>
              <p:nvPr/>
            </p:nvSpPr>
            <p:spPr bwMode="auto">
              <a:xfrm>
                <a:off x="4620" y="1499"/>
                <a:ext cx="13" cy="13"/>
              </a:xfrm>
              <a:custGeom>
                <a:avLst/>
                <a:gdLst>
                  <a:gd name="T0" fmla="*/ 101 w 101"/>
                  <a:gd name="T1" fmla="*/ 0 h 102"/>
                  <a:gd name="T2" fmla="*/ 101 w 101"/>
                  <a:gd name="T3" fmla="*/ 0 h 102"/>
                  <a:gd name="T4" fmla="*/ 101 w 101"/>
                  <a:gd name="T5" fmla="*/ 0 h 102"/>
                  <a:gd name="T6" fmla="*/ 101 w 101"/>
                  <a:gd name="T7" fmla="*/ 0 h 102"/>
                  <a:gd name="T8" fmla="*/ 101 w 101"/>
                  <a:gd name="T9" fmla="*/ 0 h 102"/>
                  <a:gd name="T10" fmla="*/ 101 w 101"/>
                  <a:gd name="T11" fmla="*/ 50 h 102"/>
                  <a:gd name="T12" fmla="*/ 101 w 101"/>
                  <a:gd name="T13" fmla="*/ 50 h 102"/>
                  <a:gd name="T14" fmla="*/ 101 w 101"/>
                  <a:gd name="T15" fmla="*/ 50 h 102"/>
                  <a:gd name="T16" fmla="*/ 101 w 101"/>
                  <a:gd name="T17" fmla="*/ 50 h 102"/>
                  <a:gd name="T18" fmla="*/ 50 w 101"/>
                  <a:gd name="T19" fmla="*/ 102 h 102"/>
                  <a:gd name="T20" fmla="*/ 50 w 101"/>
                  <a:gd name="T21" fmla="*/ 102 h 102"/>
                  <a:gd name="T22" fmla="*/ 50 w 101"/>
                  <a:gd name="T23" fmla="*/ 102 h 102"/>
                  <a:gd name="T24" fmla="*/ 50 w 101"/>
                  <a:gd name="T25" fmla="*/ 102 h 102"/>
                  <a:gd name="T26" fmla="*/ 0 w 101"/>
                  <a:gd name="T27" fmla="*/ 102 h 102"/>
                  <a:gd name="T28" fmla="*/ 0 w 101"/>
                  <a:gd name="T29" fmla="*/ 102 h 102"/>
                  <a:gd name="T30" fmla="*/ 50 w 101"/>
                  <a:gd name="T31" fmla="*/ 50 h 102"/>
                  <a:gd name="T32" fmla="*/ 50 w 101"/>
                  <a:gd name="T33" fmla="*/ 50 h 102"/>
                  <a:gd name="T34" fmla="*/ 50 w 101"/>
                  <a:gd name="T35" fmla="*/ 50 h 102"/>
                  <a:gd name="T36" fmla="*/ 50 w 101"/>
                  <a:gd name="T37" fmla="*/ 50 h 102"/>
                  <a:gd name="T38" fmla="*/ 101 w 101"/>
                  <a:gd name="T3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102">
                    <a:moveTo>
                      <a:pt x="101" y="0"/>
                    </a:move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FD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269"/>
              <p:cNvSpPr>
                <a:spLocks/>
              </p:cNvSpPr>
              <p:nvPr/>
            </p:nvSpPr>
            <p:spPr bwMode="auto">
              <a:xfrm>
                <a:off x="4627" y="1499"/>
                <a:ext cx="6" cy="13"/>
              </a:xfrm>
              <a:custGeom>
                <a:avLst/>
                <a:gdLst>
                  <a:gd name="T0" fmla="*/ 0 w 51"/>
                  <a:gd name="T1" fmla="*/ 50 h 102"/>
                  <a:gd name="T2" fmla="*/ 0 w 51"/>
                  <a:gd name="T3" fmla="*/ 50 h 102"/>
                  <a:gd name="T4" fmla="*/ 0 w 51"/>
                  <a:gd name="T5" fmla="*/ 50 h 102"/>
                  <a:gd name="T6" fmla="*/ 51 w 51"/>
                  <a:gd name="T7" fmla="*/ 0 h 102"/>
                  <a:gd name="T8" fmla="*/ 51 w 51"/>
                  <a:gd name="T9" fmla="*/ 0 h 102"/>
                  <a:gd name="T10" fmla="*/ 51 w 51"/>
                  <a:gd name="T11" fmla="*/ 0 h 102"/>
                  <a:gd name="T12" fmla="*/ 51 w 51"/>
                  <a:gd name="T13" fmla="*/ 0 h 102"/>
                  <a:gd name="T14" fmla="*/ 51 w 51"/>
                  <a:gd name="T15" fmla="*/ 0 h 102"/>
                  <a:gd name="T16" fmla="*/ 51 w 51"/>
                  <a:gd name="T17" fmla="*/ 0 h 102"/>
                  <a:gd name="T18" fmla="*/ 51 w 51"/>
                  <a:gd name="T19" fmla="*/ 50 h 102"/>
                  <a:gd name="T20" fmla="*/ 51 w 51"/>
                  <a:gd name="T21" fmla="*/ 50 h 102"/>
                  <a:gd name="T22" fmla="*/ 51 w 51"/>
                  <a:gd name="T23" fmla="*/ 50 h 102"/>
                  <a:gd name="T24" fmla="*/ 51 w 51"/>
                  <a:gd name="T25" fmla="*/ 50 h 102"/>
                  <a:gd name="T26" fmla="*/ 0 w 51"/>
                  <a:gd name="T27" fmla="*/ 102 h 102"/>
                  <a:gd name="T28" fmla="*/ 0 w 51"/>
                  <a:gd name="T29" fmla="*/ 102 h 102"/>
                  <a:gd name="T30" fmla="*/ 0 w 51"/>
                  <a:gd name="T31" fmla="*/ 102 h 102"/>
                  <a:gd name="T32" fmla="*/ 0 w 51"/>
                  <a:gd name="T33" fmla="*/ 102 h 102"/>
                  <a:gd name="T34" fmla="*/ 0 w 51"/>
                  <a:gd name="T35" fmla="*/ 102 h 102"/>
                  <a:gd name="T36" fmla="*/ 0 w 51"/>
                  <a:gd name="T37" fmla="*/ 102 h 102"/>
                  <a:gd name="T38" fmla="*/ 0 w 51"/>
                  <a:gd name="T3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102">
                    <a:moveTo>
                      <a:pt x="0" y="5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270"/>
              <p:cNvSpPr>
                <a:spLocks/>
              </p:cNvSpPr>
              <p:nvPr/>
            </p:nvSpPr>
            <p:spPr bwMode="auto">
              <a:xfrm>
                <a:off x="4664" y="1429"/>
                <a:ext cx="57" cy="139"/>
              </a:xfrm>
              <a:custGeom>
                <a:avLst/>
                <a:gdLst>
                  <a:gd name="T0" fmla="*/ 405 w 456"/>
                  <a:gd name="T1" fmla="*/ 0 h 1114"/>
                  <a:gd name="T2" fmla="*/ 355 w 456"/>
                  <a:gd name="T3" fmla="*/ 51 h 1114"/>
                  <a:gd name="T4" fmla="*/ 304 w 456"/>
                  <a:gd name="T5" fmla="*/ 152 h 1114"/>
                  <a:gd name="T6" fmla="*/ 253 w 456"/>
                  <a:gd name="T7" fmla="*/ 254 h 1114"/>
                  <a:gd name="T8" fmla="*/ 253 w 456"/>
                  <a:gd name="T9" fmla="*/ 254 h 1114"/>
                  <a:gd name="T10" fmla="*/ 202 w 456"/>
                  <a:gd name="T11" fmla="*/ 254 h 1114"/>
                  <a:gd name="T12" fmla="*/ 152 w 456"/>
                  <a:gd name="T13" fmla="*/ 304 h 1114"/>
                  <a:gd name="T14" fmla="*/ 51 w 456"/>
                  <a:gd name="T15" fmla="*/ 355 h 1114"/>
                  <a:gd name="T16" fmla="*/ 51 w 456"/>
                  <a:gd name="T17" fmla="*/ 355 h 1114"/>
                  <a:gd name="T18" fmla="*/ 0 w 456"/>
                  <a:gd name="T19" fmla="*/ 456 h 1114"/>
                  <a:gd name="T20" fmla="*/ 0 w 456"/>
                  <a:gd name="T21" fmla="*/ 506 h 1114"/>
                  <a:gd name="T22" fmla="*/ 101 w 456"/>
                  <a:gd name="T23" fmla="*/ 506 h 1114"/>
                  <a:gd name="T24" fmla="*/ 101 w 456"/>
                  <a:gd name="T25" fmla="*/ 506 h 1114"/>
                  <a:gd name="T26" fmla="*/ 202 w 456"/>
                  <a:gd name="T27" fmla="*/ 557 h 1114"/>
                  <a:gd name="T28" fmla="*/ 253 w 456"/>
                  <a:gd name="T29" fmla="*/ 557 h 1114"/>
                  <a:gd name="T30" fmla="*/ 304 w 456"/>
                  <a:gd name="T31" fmla="*/ 557 h 1114"/>
                  <a:gd name="T32" fmla="*/ 304 w 456"/>
                  <a:gd name="T33" fmla="*/ 557 h 1114"/>
                  <a:gd name="T34" fmla="*/ 304 w 456"/>
                  <a:gd name="T35" fmla="*/ 607 h 1114"/>
                  <a:gd name="T36" fmla="*/ 253 w 456"/>
                  <a:gd name="T37" fmla="*/ 760 h 1114"/>
                  <a:gd name="T38" fmla="*/ 253 w 456"/>
                  <a:gd name="T39" fmla="*/ 861 h 1114"/>
                  <a:gd name="T40" fmla="*/ 253 w 456"/>
                  <a:gd name="T41" fmla="*/ 861 h 1114"/>
                  <a:gd name="T42" fmla="*/ 253 w 456"/>
                  <a:gd name="T43" fmla="*/ 1012 h 1114"/>
                  <a:gd name="T44" fmla="*/ 304 w 456"/>
                  <a:gd name="T45" fmla="*/ 1114 h 1114"/>
                  <a:gd name="T46" fmla="*/ 355 w 456"/>
                  <a:gd name="T47" fmla="*/ 1064 h 1114"/>
                  <a:gd name="T48" fmla="*/ 355 w 456"/>
                  <a:gd name="T49" fmla="*/ 1064 h 1114"/>
                  <a:gd name="T50" fmla="*/ 405 w 456"/>
                  <a:gd name="T51" fmla="*/ 962 h 1114"/>
                  <a:gd name="T52" fmla="*/ 456 w 456"/>
                  <a:gd name="T53" fmla="*/ 760 h 1114"/>
                  <a:gd name="T54" fmla="*/ 456 w 456"/>
                  <a:gd name="T55" fmla="*/ 506 h 1114"/>
                  <a:gd name="T56" fmla="*/ 456 w 456"/>
                  <a:gd name="T57" fmla="*/ 506 h 1114"/>
                  <a:gd name="T58" fmla="*/ 456 w 456"/>
                  <a:gd name="T59" fmla="*/ 506 h 1114"/>
                  <a:gd name="T60" fmla="*/ 456 w 456"/>
                  <a:gd name="T61" fmla="*/ 405 h 1114"/>
                  <a:gd name="T62" fmla="*/ 456 w 456"/>
                  <a:gd name="T63" fmla="*/ 355 h 1114"/>
                  <a:gd name="T64" fmla="*/ 456 w 456"/>
                  <a:gd name="T65" fmla="*/ 355 h 1114"/>
                  <a:gd name="T66" fmla="*/ 405 w 456"/>
                  <a:gd name="T67" fmla="*/ 254 h 1114"/>
                  <a:gd name="T68" fmla="*/ 405 w 456"/>
                  <a:gd name="T69" fmla="*/ 101 h 1114"/>
                  <a:gd name="T70" fmla="*/ 405 w 456"/>
                  <a:gd name="T71" fmla="*/ 0 h 1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6" h="1114">
                    <a:moveTo>
                      <a:pt x="405" y="0"/>
                    </a:moveTo>
                    <a:lnTo>
                      <a:pt x="355" y="51"/>
                    </a:lnTo>
                    <a:lnTo>
                      <a:pt x="304" y="152"/>
                    </a:lnTo>
                    <a:lnTo>
                      <a:pt x="253" y="254"/>
                    </a:lnTo>
                    <a:lnTo>
                      <a:pt x="253" y="254"/>
                    </a:lnTo>
                    <a:lnTo>
                      <a:pt x="202" y="254"/>
                    </a:lnTo>
                    <a:lnTo>
                      <a:pt x="152" y="304"/>
                    </a:lnTo>
                    <a:lnTo>
                      <a:pt x="51" y="355"/>
                    </a:lnTo>
                    <a:lnTo>
                      <a:pt x="51" y="355"/>
                    </a:lnTo>
                    <a:lnTo>
                      <a:pt x="0" y="456"/>
                    </a:lnTo>
                    <a:lnTo>
                      <a:pt x="0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202" y="557"/>
                    </a:lnTo>
                    <a:lnTo>
                      <a:pt x="253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607"/>
                    </a:lnTo>
                    <a:lnTo>
                      <a:pt x="253" y="760"/>
                    </a:lnTo>
                    <a:lnTo>
                      <a:pt x="253" y="861"/>
                    </a:lnTo>
                    <a:lnTo>
                      <a:pt x="253" y="861"/>
                    </a:lnTo>
                    <a:lnTo>
                      <a:pt x="253" y="1012"/>
                    </a:lnTo>
                    <a:lnTo>
                      <a:pt x="304" y="1114"/>
                    </a:lnTo>
                    <a:lnTo>
                      <a:pt x="355" y="1064"/>
                    </a:lnTo>
                    <a:lnTo>
                      <a:pt x="355" y="1064"/>
                    </a:lnTo>
                    <a:lnTo>
                      <a:pt x="405" y="962"/>
                    </a:lnTo>
                    <a:lnTo>
                      <a:pt x="456" y="760"/>
                    </a:lnTo>
                    <a:lnTo>
                      <a:pt x="456" y="506"/>
                    </a:lnTo>
                    <a:lnTo>
                      <a:pt x="456" y="506"/>
                    </a:lnTo>
                    <a:lnTo>
                      <a:pt x="456" y="506"/>
                    </a:lnTo>
                    <a:lnTo>
                      <a:pt x="456" y="405"/>
                    </a:lnTo>
                    <a:lnTo>
                      <a:pt x="456" y="355"/>
                    </a:lnTo>
                    <a:lnTo>
                      <a:pt x="456" y="355"/>
                    </a:lnTo>
                    <a:lnTo>
                      <a:pt x="405" y="254"/>
                    </a:lnTo>
                    <a:lnTo>
                      <a:pt x="405" y="10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271"/>
              <p:cNvSpPr>
                <a:spLocks/>
              </p:cNvSpPr>
              <p:nvPr/>
            </p:nvSpPr>
            <p:spPr bwMode="auto">
              <a:xfrm>
                <a:off x="4664" y="1429"/>
                <a:ext cx="57" cy="127"/>
              </a:xfrm>
              <a:custGeom>
                <a:avLst/>
                <a:gdLst>
                  <a:gd name="T0" fmla="*/ 405 w 456"/>
                  <a:gd name="T1" fmla="*/ 0 h 1012"/>
                  <a:gd name="T2" fmla="*/ 405 w 456"/>
                  <a:gd name="T3" fmla="*/ 101 h 1012"/>
                  <a:gd name="T4" fmla="*/ 405 w 456"/>
                  <a:gd name="T5" fmla="*/ 254 h 1012"/>
                  <a:gd name="T6" fmla="*/ 456 w 456"/>
                  <a:gd name="T7" fmla="*/ 355 h 1012"/>
                  <a:gd name="T8" fmla="*/ 456 w 456"/>
                  <a:gd name="T9" fmla="*/ 355 h 1012"/>
                  <a:gd name="T10" fmla="*/ 456 w 456"/>
                  <a:gd name="T11" fmla="*/ 405 h 1012"/>
                  <a:gd name="T12" fmla="*/ 456 w 456"/>
                  <a:gd name="T13" fmla="*/ 456 h 1012"/>
                  <a:gd name="T14" fmla="*/ 456 w 456"/>
                  <a:gd name="T15" fmla="*/ 456 h 1012"/>
                  <a:gd name="T16" fmla="*/ 456 w 456"/>
                  <a:gd name="T17" fmla="*/ 456 h 1012"/>
                  <a:gd name="T18" fmla="*/ 456 w 456"/>
                  <a:gd name="T19" fmla="*/ 709 h 1012"/>
                  <a:gd name="T20" fmla="*/ 405 w 456"/>
                  <a:gd name="T21" fmla="*/ 861 h 1012"/>
                  <a:gd name="T22" fmla="*/ 355 w 456"/>
                  <a:gd name="T23" fmla="*/ 962 h 1012"/>
                  <a:gd name="T24" fmla="*/ 355 w 456"/>
                  <a:gd name="T25" fmla="*/ 962 h 1012"/>
                  <a:gd name="T26" fmla="*/ 304 w 456"/>
                  <a:gd name="T27" fmla="*/ 1012 h 1012"/>
                  <a:gd name="T28" fmla="*/ 253 w 456"/>
                  <a:gd name="T29" fmla="*/ 962 h 1012"/>
                  <a:gd name="T30" fmla="*/ 253 w 456"/>
                  <a:gd name="T31" fmla="*/ 861 h 1012"/>
                  <a:gd name="T32" fmla="*/ 253 w 456"/>
                  <a:gd name="T33" fmla="*/ 861 h 1012"/>
                  <a:gd name="T34" fmla="*/ 253 w 456"/>
                  <a:gd name="T35" fmla="*/ 709 h 1012"/>
                  <a:gd name="T36" fmla="*/ 304 w 456"/>
                  <a:gd name="T37" fmla="*/ 607 h 1012"/>
                  <a:gd name="T38" fmla="*/ 304 w 456"/>
                  <a:gd name="T39" fmla="*/ 557 h 1012"/>
                  <a:gd name="T40" fmla="*/ 304 w 456"/>
                  <a:gd name="T41" fmla="*/ 557 h 1012"/>
                  <a:gd name="T42" fmla="*/ 253 w 456"/>
                  <a:gd name="T43" fmla="*/ 557 h 1012"/>
                  <a:gd name="T44" fmla="*/ 202 w 456"/>
                  <a:gd name="T45" fmla="*/ 506 h 1012"/>
                  <a:gd name="T46" fmla="*/ 101 w 456"/>
                  <a:gd name="T47" fmla="*/ 506 h 1012"/>
                  <a:gd name="T48" fmla="*/ 101 w 456"/>
                  <a:gd name="T49" fmla="*/ 506 h 1012"/>
                  <a:gd name="T50" fmla="*/ 0 w 456"/>
                  <a:gd name="T51" fmla="*/ 506 h 1012"/>
                  <a:gd name="T52" fmla="*/ 0 w 456"/>
                  <a:gd name="T53" fmla="*/ 456 h 1012"/>
                  <a:gd name="T54" fmla="*/ 101 w 456"/>
                  <a:gd name="T55" fmla="*/ 355 h 1012"/>
                  <a:gd name="T56" fmla="*/ 101 w 456"/>
                  <a:gd name="T57" fmla="*/ 355 h 1012"/>
                  <a:gd name="T58" fmla="*/ 152 w 456"/>
                  <a:gd name="T59" fmla="*/ 304 h 1012"/>
                  <a:gd name="T60" fmla="*/ 202 w 456"/>
                  <a:gd name="T61" fmla="*/ 254 h 1012"/>
                  <a:gd name="T62" fmla="*/ 253 w 456"/>
                  <a:gd name="T63" fmla="*/ 254 h 1012"/>
                  <a:gd name="T64" fmla="*/ 253 w 456"/>
                  <a:gd name="T65" fmla="*/ 254 h 1012"/>
                  <a:gd name="T66" fmla="*/ 304 w 456"/>
                  <a:gd name="T67" fmla="*/ 203 h 1012"/>
                  <a:gd name="T68" fmla="*/ 355 w 456"/>
                  <a:gd name="T69" fmla="*/ 51 h 1012"/>
                  <a:gd name="T70" fmla="*/ 405 w 456"/>
                  <a:gd name="T71" fmla="*/ 0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6" h="1012">
                    <a:moveTo>
                      <a:pt x="405" y="0"/>
                    </a:moveTo>
                    <a:lnTo>
                      <a:pt x="405" y="101"/>
                    </a:lnTo>
                    <a:lnTo>
                      <a:pt x="405" y="254"/>
                    </a:lnTo>
                    <a:lnTo>
                      <a:pt x="456" y="355"/>
                    </a:lnTo>
                    <a:lnTo>
                      <a:pt x="456" y="355"/>
                    </a:lnTo>
                    <a:lnTo>
                      <a:pt x="456" y="405"/>
                    </a:lnTo>
                    <a:lnTo>
                      <a:pt x="456" y="456"/>
                    </a:lnTo>
                    <a:lnTo>
                      <a:pt x="456" y="456"/>
                    </a:lnTo>
                    <a:lnTo>
                      <a:pt x="456" y="456"/>
                    </a:lnTo>
                    <a:lnTo>
                      <a:pt x="456" y="709"/>
                    </a:lnTo>
                    <a:lnTo>
                      <a:pt x="405" y="861"/>
                    </a:lnTo>
                    <a:lnTo>
                      <a:pt x="355" y="962"/>
                    </a:lnTo>
                    <a:lnTo>
                      <a:pt x="355" y="962"/>
                    </a:lnTo>
                    <a:lnTo>
                      <a:pt x="304" y="1012"/>
                    </a:lnTo>
                    <a:lnTo>
                      <a:pt x="253" y="962"/>
                    </a:lnTo>
                    <a:lnTo>
                      <a:pt x="253" y="861"/>
                    </a:lnTo>
                    <a:lnTo>
                      <a:pt x="253" y="861"/>
                    </a:lnTo>
                    <a:lnTo>
                      <a:pt x="253" y="709"/>
                    </a:lnTo>
                    <a:lnTo>
                      <a:pt x="304" y="60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253" y="557"/>
                    </a:lnTo>
                    <a:lnTo>
                      <a:pt x="202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0" y="506"/>
                    </a:lnTo>
                    <a:lnTo>
                      <a:pt x="0" y="456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152" y="304"/>
                    </a:lnTo>
                    <a:lnTo>
                      <a:pt x="202" y="254"/>
                    </a:lnTo>
                    <a:lnTo>
                      <a:pt x="253" y="254"/>
                    </a:lnTo>
                    <a:lnTo>
                      <a:pt x="253" y="254"/>
                    </a:lnTo>
                    <a:lnTo>
                      <a:pt x="304" y="203"/>
                    </a:lnTo>
                    <a:lnTo>
                      <a:pt x="355" y="5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272"/>
              <p:cNvSpPr>
                <a:spLocks/>
              </p:cNvSpPr>
              <p:nvPr/>
            </p:nvSpPr>
            <p:spPr bwMode="auto">
              <a:xfrm>
                <a:off x="4671" y="1436"/>
                <a:ext cx="50" cy="114"/>
              </a:xfrm>
              <a:custGeom>
                <a:avLst/>
                <a:gdLst>
                  <a:gd name="T0" fmla="*/ 354 w 405"/>
                  <a:gd name="T1" fmla="*/ 0 h 911"/>
                  <a:gd name="T2" fmla="*/ 354 w 405"/>
                  <a:gd name="T3" fmla="*/ 101 h 911"/>
                  <a:gd name="T4" fmla="*/ 354 w 405"/>
                  <a:gd name="T5" fmla="*/ 203 h 911"/>
                  <a:gd name="T6" fmla="*/ 405 w 405"/>
                  <a:gd name="T7" fmla="*/ 304 h 911"/>
                  <a:gd name="T8" fmla="*/ 405 w 405"/>
                  <a:gd name="T9" fmla="*/ 304 h 911"/>
                  <a:gd name="T10" fmla="*/ 354 w 405"/>
                  <a:gd name="T11" fmla="*/ 354 h 911"/>
                  <a:gd name="T12" fmla="*/ 354 w 405"/>
                  <a:gd name="T13" fmla="*/ 405 h 911"/>
                  <a:gd name="T14" fmla="*/ 354 w 405"/>
                  <a:gd name="T15" fmla="*/ 405 h 911"/>
                  <a:gd name="T16" fmla="*/ 354 w 405"/>
                  <a:gd name="T17" fmla="*/ 405 h 911"/>
                  <a:gd name="T18" fmla="*/ 354 w 405"/>
                  <a:gd name="T19" fmla="*/ 658 h 911"/>
                  <a:gd name="T20" fmla="*/ 354 w 405"/>
                  <a:gd name="T21" fmla="*/ 810 h 911"/>
                  <a:gd name="T22" fmla="*/ 304 w 405"/>
                  <a:gd name="T23" fmla="*/ 860 h 911"/>
                  <a:gd name="T24" fmla="*/ 304 w 405"/>
                  <a:gd name="T25" fmla="*/ 860 h 911"/>
                  <a:gd name="T26" fmla="*/ 253 w 405"/>
                  <a:gd name="T27" fmla="*/ 911 h 911"/>
                  <a:gd name="T28" fmla="*/ 253 w 405"/>
                  <a:gd name="T29" fmla="*/ 860 h 911"/>
                  <a:gd name="T30" fmla="*/ 253 w 405"/>
                  <a:gd name="T31" fmla="*/ 759 h 911"/>
                  <a:gd name="T32" fmla="*/ 253 w 405"/>
                  <a:gd name="T33" fmla="*/ 759 h 911"/>
                  <a:gd name="T34" fmla="*/ 253 w 405"/>
                  <a:gd name="T35" fmla="*/ 658 h 911"/>
                  <a:gd name="T36" fmla="*/ 253 w 405"/>
                  <a:gd name="T37" fmla="*/ 556 h 911"/>
                  <a:gd name="T38" fmla="*/ 253 w 405"/>
                  <a:gd name="T39" fmla="*/ 455 h 911"/>
                  <a:gd name="T40" fmla="*/ 253 w 405"/>
                  <a:gd name="T41" fmla="*/ 455 h 911"/>
                  <a:gd name="T42" fmla="*/ 202 w 405"/>
                  <a:gd name="T43" fmla="*/ 455 h 911"/>
                  <a:gd name="T44" fmla="*/ 151 w 405"/>
                  <a:gd name="T45" fmla="*/ 455 h 911"/>
                  <a:gd name="T46" fmla="*/ 101 w 405"/>
                  <a:gd name="T47" fmla="*/ 455 h 911"/>
                  <a:gd name="T48" fmla="*/ 101 w 405"/>
                  <a:gd name="T49" fmla="*/ 455 h 911"/>
                  <a:gd name="T50" fmla="*/ 0 w 405"/>
                  <a:gd name="T51" fmla="*/ 455 h 911"/>
                  <a:gd name="T52" fmla="*/ 0 w 405"/>
                  <a:gd name="T53" fmla="*/ 405 h 911"/>
                  <a:gd name="T54" fmla="*/ 50 w 405"/>
                  <a:gd name="T55" fmla="*/ 304 h 911"/>
                  <a:gd name="T56" fmla="*/ 50 w 405"/>
                  <a:gd name="T57" fmla="*/ 304 h 911"/>
                  <a:gd name="T58" fmla="*/ 101 w 405"/>
                  <a:gd name="T59" fmla="*/ 253 h 911"/>
                  <a:gd name="T60" fmla="*/ 151 w 405"/>
                  <a:gd name="T61" fmla="*/ 203 h 911"/>
                  <a:gd name="T62" fmla="*/ 202 w 405"/>
                  <a:gd name="T63" fmla="*/ 203 h 911"/>
                  <a:gd name="T64" fmla="*/ 202 w 405"/>
                  <a:gd name="T65" fmla="*/ 203 h 911"/>
                  <a:gd name="T66" fmla="*/ 253 w 405"/>
                  <a:gd name="T67" fmla="*/ 152 h 911"/>
                  <a:gd name="T68" fmla="*/ 304 w 405"/>
                  <a:gd name="T69" fmla="*/ 50 h 911"/>
                  <a:gd name="T70" fmla="*/ 354 w 405"/>
                  <a:gd name="T71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5" h="911">
                    <a:moveTo>
                      <a:pt x="354" y="0"/>
                    </a:moveTo>
                    <a:lnTo>
                      <a:pt x="354" y="101"/>
                    </a:lnTo>
                    <a:lnTo>
                      <a:pt x="354" y="203"/>
                    </a:lnTo>
                    <a:lnTo>
                      <a:pt x="405" y="304"/>
                    </a:lnTo>
                    <a:lnTo>
                      <a:pt x="405" y="304"/>
                    </a:lnTo>
                    <a:lnTo>
                      <a:pt x="354" y="354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54" y="658"/>
                    </a:lnTo>
                    <a:lnTo>
                      <a:pt x="354" y="810"/>
                    </a:lnTo>
                    <a:lnTo>
                      <a:pt x="304" y="860"/>
                    </a:lnTo>
                    <a:lnTo>
                      <a:pt x="304" y="860"/>
                    </a:lnTo>
                    <a:lnTo>
                      <a:pt x="253" y="911"/>
                    </a:lnTo>
                    <a:lnTo>
                      <a:pt x="253" y="860"/>
                    </a:lnTo>
                    <a:lnTo>
                      <a:pt x="253" y="759"/>
                    </a:lnTo>
                    <a:lnTo>
                      <a:pt x="253" y="759"/>
                    </a:lnTo>
                    <a:lnTo>
                      <a:pt x="253" y="658"/>
                    </a:lnTo>
                    <a:lnTo>
                      <a:pt x="253" y="556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02" y="455"/>
                    </a:lnTo>
                    <a:lnTo>
                      <a:pt x="151" y="455"/>
                    </a:lnTo>
                    <a:lnTo>
                      <a:pt x="101" y="455"/>
                    </a:lnTo>
                    <a:lnTo>
                      <a:pt x="101" y="455"/>
                    </a:lnTo>
                    <a:lnTo>
                      <a:pt x="0" y="455"/>
                    </a:lnTo>
                    <a:lnTo>
                      <a:pt x="0" y="405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101" y="253"/>
                    </a:lnTo>
                    <a:lnTo>
                      <a:pt x="151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53" y="152"/>
                    </a:lnTo>
                    <a:lnTo>
                      <a:pt x="304" y="5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273"/>
              <p:cNvSpPr>
                <a:spLocks/>
              </p:cNvSpPr>
              <p:nvPr/>
            </p:nvSpPr>
            <p:spPr bwMode="auto">
              <a:xfrm>
                <a:off x="4677" y="1442"/>
                <a:ext cx="38" cy="101"/>
              </a:xfrm>
              <a:custGeom>
                <a:avLst/>
                <a:gdLst>
                  <a:gd name="T0" fmla="*/ 304 w 304"/>
                  <a:gd name="T1" fmla="*/ 0 h 810"/>
                  <a:gd name="T2" fmla="*/ 304 w 304"/>
                  <a:gd name="T3" fmla="*/ 51 h 810"/>
                  <a:gd name="T4" fmla="*/ 304 w 304"/>
                  <a:gd name="T5" fmla="*/ 203 h 810"/>
                  <a:gd name="T6" fmla="*/ 304 w 304"/>
                  <a:gd name="T7" fmla="*/ 254 h 810"/>
                  <a:gd name="T8" fmla="*/ 304 w 304"/>
                  <a:gd name="T9" fmla="*/ 254 h 810"/>
                  <a:gd name="T10" fmla="*/ 304 w 304"/>
                  <a:gd name="T11" fmla="*/ 304 h 810"/>
                  <a:gd name="T12" fmla="*/ 304 w 304"/>
                  <a:gd name="T13" fmla="*/ 355 h 810"/>
                  <a:gd name="T14" fmla="*/ 304 w 304"/>
                  <a:gd name="T15" fmla="*/ 355 h 810"/>
                  <a:gd name="T16" fmla="*/ 304 w 304"/>
                  <a:gd name="T17" fmla="*/ 355 h 810"/>
                  <a:gd name="T18" fmla="*/ 304 w 304"/>
                  <a:gd name="T19" fmla="*/ 558 h 810"/>
                  <a:gd name="T20" fmla="*/ 304 w 304"/>
                  <a:gd name="T21" fmla="*/ 709 h 810"/>
                  <a:gd name="T22" fmla="*/ 254 w 304"/>
                  <a:gd name="T23" fmla="*/ 760 h 810"/>
                  <a:gd name="T24" fmla="*/ 254 w 304"/>
                  <a:gd name="T25" fmla="*/ 760 h 810"/>
                  <a:gd name="T26" fmla="*/ 203 w 304"/>
                  <a:gd name="T27" fmla="*/ 810 h 810"/>
                  <a:gd name="T28" fmla="*/ 203 w 304"/>
                  <a:gd name="T29" fmla="*/ 760 h 810"/>
                  <a:gd name="T30" fmla="*/ 203 w 304"/>
                  <a:gd name="T31" fmla="*/ 659 h 810"/>
                  <a:gd name="T32" fmla="*/ 203 w 304"/>
                  <a:gd name="T33" fmla="*/ 659 h 810"/>
                  <a:gd name="T34" fmla="*/ 203 w 304"/>
                  <a:gd name="T35" fmla="*/ 558 h 810"/>
                  <a:gd name="T36" fmla="*/ 203 w 304"/>
                  <a:gd name="T37" fmla="*/ 456 h 810"/>
                  <a:gd name="T38" fmla="*/ 203 w 304"/>
                  <a:gd name="T39" fmla="*/ 405 h 810"/>
                  <a:gd name="T40" fmla="*/ 203 w 304"/>
                  <a:gd name="T41" fmla="*/ 405 h 810"/>
                  <a:gd name="T42" fmla="*/ 203 w 304"/>
                  <a:gd name="T43" fmla="*/ 405 h 810"/>
                  <a:gd name="T44" fmla="*/ 152 w 304"/>
                  <a:gd name="T45" fmla="*/ 405 h 810"/>
                  <a:gd name="T46" fmla="*/ 51 w 304"/>
                  <a:gd name="T47" fmla="*/ 405 h 810"/>
                  <a:gd name="T48" fmla="*/ 51 w 304"/>
                  <a:gd name="T49" fmla="*/ 405 h 810"/>
                  <a:gd name="T50" fmla="*/ 0 w 304"/>
                  <a:gd name="T51" fmla="*/ 405 h 810"/>
                  <a:gd name="T52" fmla="*/ 0 w 304"/>
                  <a:gd name="T53" fmla="*/ 355 h 810"/>
                  <a:gd name="T54" fmla="*/ 51 w 304"/>
                  <a:gd name="T55" fmla="*/ 254 h 810"/>
                  <a:gd name="T56" fmla="*/ 51 w 304"/>
                  <a:gd name="T57" fmla="*/ 254 h 810"/>
                  <a:gd name="T58" fmla="*/ 101 w 304"/>
                  <a:gd name="T59" fmla="*/ 203 h 810"/>
                  <a:gd name="T60" fmla="*/ 152 w 304"/>
                  <a:gd name="T61" fmla="*/ 153 h 810"/>
                  <a:gd name="T62" fmla="*/ 203 w 304"/>
                  <a:gd name="T63" fmla="*/ 153 h 810"/>
                  <a:gd name="T64" fmla="*/ 203 w 304"/>
                  <a:gd name="T65" fmla="*/ 153 h 810"/>
                  <a:gd name="T66" fmla="*/ 203 w 304"/>
                  <a:gd name="T67" fmla="*/ 102 h 810"/>
                  <a:gd name="T68" fmla="*/ 254 w 304"/>
                  <a:gd name="T69" fmla="*/ 51 h 810"/>
                  <a:gd name="T70" fmla="*/ 304 w 304"/>
                  <a:gd name="T71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4" h="810">
                    <a:moveTo>
                      <a:pt x="304" y="0"/>
                    </a:moveTo>
                    <a:lnTo>
                      <a:pt x="304" y="51"/>
                    </a:lnTo>
                    <a:lnTo>
                      <a:pt x="304" y="203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304" y="304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304" y="558"/>
                    </a:lnTo>
                    <a:lnTo>
                      <a:pt x="304" y="709"/>
                    </a:lnTo>
                    <a:lnTo>
                      <a:pt x="254" y="760"/>
                    </a:lnTo>
                    <a:lnTo>
                      <a:pt x="254" y="760"/>
                    </a:lnTo>
                    <a:lnTo>
                      <a:pt x="203" y="810"/>
                    </a:lnTo>
                    <a:lnTo>
                      <a:pt x="203" y="760"/>
                    </a:lnTo>
                    <a:lnTo>
                      <a:pt x="203" y="659"/>
                    </a:lnTo>
                    <a:lnTo>
                      <a:pt x="203" y="659"/>
                    </a:lnTo>
                    <a:lnTo>
                      <a:pt x="203" y="558"/>
                    </a:lnTo>
                    <a:lnTo>
                      <a:pt x="203" y="456"/>
                    </a:lnTo>
                    <a:lnTo>
                      <a:pt x="203" y="405"/>
                    </a:lnTo>
                    <a:lnTo>
                      <a:pt x="203" y="405"/>
                    </a:lnTo>
                    <a:lnTo>
                      <a:pt x="203" y="405"/>
                    </a:lnTo>
                    <a:lnTo>
                      <a:pt x="152" y="405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0" y="405"/>
                    </a:lnTo>
                    <a:lnTo>
                      <a:pt x="0" y="355"/>
                    </a:lnTo>
                    <a:lnTo>
                      <a:pt x="51" y="254"/>
                    </a:lnTo>
                    <a:lnTo>
                      <a:pt x="51" y="254"/>
                    </a:lnTo>
                    <a:lnTo>
                      <a:pt x="101" y="203"/>
                    </a:lnTo>
                    <a:lnTo>
                      <a:pt x="152" y="153"/>
                    </a:lnTo>
                    <a:lnTo>
                      <a:pt x="203" y="153"/>
                    </a:lnTo>
                    <a:lnTo>
                      <a:pt x="203" y="153"/>
                    </a:lnTo>
                    <a:lnTo>
                      <a:pt x="203" y="102"/>
                    </a:lnTo>
                    <a:lnTo>
                      <a:pt x="254" y="51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274"/>
              <p:cNvSpPr>
                <a:spLocks/>
              </p:cNvSpPr>
              <p:nvPr/>
            </p:nvSpPr>
            <p:spPr bwMode="auto">
              <a:xfrm>
                <a:off x="4677" y="1448"/>
                <a:ext cx="38" cy="82"/>
              </a:xfrm>
              <a:custGeom>
                <a:avLst/>
                <a:gdLst>
                  <a:gd name="T0" fmla="*/ 254 w 304"/>
                  <a:gd name="T1" fmla="*/ 0 h 658"/>
                  <a:gd name="T2" fmla="*/ 254 w 304"/>
                  <a:gd name="T3" fmla="*/ 51 h 658"/>
                  <a:gd name="T4" fmla="*/ 304 w 304"/>
                  <a:gd name="T5" fmla="*/ 152 h 658"/>
                  <a:gd name="T6" fmla="*/ 304 w 304"/>
                  <a:gd name="T7" fmla="*/ 203 h 658"/>
                  <a:gd name="T8" fmla="*/ 304 w 304"/>
                  <a:gd name="T9" fmla="*/ 203 h 658"/>
                  <a:gd name="T10" fmla="*/ 304 w 304"/>
                  <a:gd name="T11" fmla="*/ 253 h 658"/>
                  <a:gd name="T12" fmla="*/ 304 w 304"/>
                  <a:gd name="T13" fmla="*/ 304 h 658"/>
                  <a:gd name="T14" fmla="*/ 304 w 304"/>
                  <a:gd name="T15" fmla="*/ 304 h 658"/>
                  <a:gd name="T16" fmla="*/ 304 w 304"/>
                  <a:gd name="T17" fmla="*/ 304 h 658"/>
                  <a:gd name="T18" fmla="*/ 304 w 304"/>
                  <a:gd name="T19" fmla="*/ 507 h 658"/>
                  <a:gd name="T20" fmla="*/ 304 w 304"/>
                  <a:gd name="T21" fmla="*/ 608 h 658"/>
                  <a:gd name="T22" fmla="*/ 254 w 304"/>
                  <a:gd name="T23" fmla="*/ 658 h 658"/>
                  <a:gd name="T24" fmla="*/ 254 w 304"/>
                  <a:gd name="T25" fmla="*/ 658 h 658"/>
                  <a:gd name="T26" fmla="*/ 203 w 304"/>
                  <a:gd name="T27" fmla="*/ 658 h 658"/>
                  <a:gd name="T28" fmla="*/ 203 w 304"/>
                  <a:gd name="T29" fmla="*/ 658 h 658"/>
                  <a:gd name="T30" fmla="*/ 203 w 304"/>
                  <a:gd name="T31" fmla="*/ 557 h 658"/>
                  <a:gd name="T32" fmla="*/ 203 w 304"/>
                  <a:gd name="T33" fmla="*/ 557 h 658"/>
                  <a:gd name="T34" fmla="*/ 203 w 304"/>
                  <a:gd name="T35" fmla="*/ 455 h 658"/>
                  <a:gd name="T36" fmla="*/ 203 w 304"/>
                  <a:gd name="T37" fmla="*/ 405 h 658"/>
                  <a:gd name="T38" fmla="*/ 254 w 304"/>
                  <a:gd name="T39" fmla="*/ 354 h 658"/>
                  <a:gd name="T40" fmla="*/ 254 w 304"/>
                  <a:gd name="T41" fmla="*/ 354 h 658"/>
                  <a:gd name="T42" fmla="*/ 203 w 304"/>
                  <a:gd name="T43" fmla="*/ 354 h 658"/>
                  <a:gd name="T44" fmla="*/ 152 w 304"/>
                  <a:gd name="T45" fmla="*/ 354 h 658"/>
                  <a:gd name="T46" fmla="*/ 101 w 304"/>
                  <a:gd name="T47" fmla="*/ 304 h 658"/>
                  <a:gd name="T48" fmla="*/ 101 w 304"/>
                  <a:gd name="T49" fmla="*/ 304 h 658"/>
                  <a:gd name="T50" fmla="*/ 0 w 304"/>
                  <a:gd name="T51" fmla="*/ 304 h 658"/>
                  <a:gd name="T52" fmla="*/ 0 w 304"/>
                  <a:gd name="T53" fmla="*/ 253 h 658"/>
                  <a:gd name="T54" fmla="*/ 51 w 304"/>
                  <a:gd name="T55" fmla="*/ 203 h 658"/>
                  <a:gd name="T56" fmla="*/ 51 w 304"/>
                  <a:gd name="T57" fmla="*/ 203 h 658"/>
                  <a:gd name="T58" fmla="*/ 101 w 304"/>
                  <a:gd name="T59" fmla="*/ 203 h 658"/>
                  <a:gd name="T60" fmla="*/ 152 w 304"/>
                  <a:gd name="T61" fmla="*/ 152 h 658"/>
                  <a:gd name="T62" fmla="*/ 203 w 304"/>
                  <a:gd name="T63" fmla="*/ 152 h 658"/>
                  <a:gd name="T64" fmla="*/ 203 w 304"/>
                  <a:gd name="T65" fmla="*/ 152 h 658"/>
                  <a:gd name="T66" fmla="*/ 203 w 304"/>
                  <a:gd name="T67" fmla="*/ 102 h 658"/>
                  <a:gd name="T68" fmla="*/ 254 w 304"/>
                  <a:gd name="T69" fmla="*/ 51 h 658"/>
                  <a:gd name="T70" fmla="*/ 254 w 304"/>
                  <a:gd name="T7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4" h="658">
                    <a:moveTo>
                      <a:pt x="254" y="0"/>
                    </a:moveTo>
                    <a:lnTo>
                      <a:pt x="254" y="51"/>
                    </a:lnTo>
                    <a:lnTo>
                      <a:pt x="304" y="152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304" y="253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507"/>
                    </a:lnTo>
                    <a:lnTo>
                      <a:pt x="304" y="608"/>
                    </a:lnTo>
                    <a:lnTo>
                      <a:pt x="254" y="658"/>
                    </a:lnTo>
                    <a:lnTo>
                      <a:pt x="254" y="658"/>
                    </a:lnTo>
                    <a:lnTo>
                      <a:pt x="203" y="658"/>
                    </a:lnTo>
                    <a:lnTo>
                      <a:pt x="203" y="658"/>
                    </a:lnTo>
                    <a:lnTo>
                      <a:pt x="203" y="557"/>
                    </a:lnTo>
                    <a:lnTo>
                      <a:pt x="203" y="557"/>
                    </a:lnTo>
                    <a:lnTo>
                      <a:pt x="203" y="455"/>
                    </a:lnTo>
                    <a:lnTo>
                      <a:pt x="203" y="405"/>
                    </a:lnTo>
                    <a:lnTo>
                      <a:pt x="254" y="354"/>
                    </a:lnTo>
                    <a:lnTo>
                      <a:pt x="254" y="354"/>
                    </a:lnTo>
                    <a:lnTo>
                      <a:pt x="203" y="354"/>
                    </a:lnTo>
                    <a:lnTo>
                      <a:pt x="152" y="354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0" y="304"/>
                    </a:lnTo>
                    <a:lnTo>
                      <a:pt x="0" y="25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101" y="203"/>
                    </a:lnTo>
                    <a:lnTo>
                      <a:pt x="152" y="152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3" y="102"/>
                    </a:lnTo>
                    <a:lnTo>
                      <a:pt x="254" y="51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FFD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275"/>
              <p:cNvSpPr>
                <a:spLocks/>
              </p:cNvSpPr>
              <p:nvPr/>
            </p:nvSpPr>
            <p:spPr bwMode="auto">
              <a:xfrm>
                <a:off x="4684" y="1448"/>
                <a:ext cx="31" cy="76"/>
              </a:xfrm>
              <a:custGeom>
                <a:avLst/>
                <a:gdLst>
                  <a:gd name="T0" fmla="*/ 203 w 253"/>
                  <a:gd name="T1" fmla="*/ 0 h 608"/>
                  <a:gd name="T2" fmla="*/ 203 w 253"/>
                  <a:gd name="T3" fmla="*/ 51 h 608"/>
                  <a:gd name="T4" fmla="*/ 253 w 253"/>
                  <a:gd name="T5" fmla="*/ 152 h 608"/>
                  <a:gd name="T6" fmla="*/ 253 w 253"/>
                  <a:gd name="T7" fmla="*/ 203 h 608"/>
                  <a:gd name="T8" fmla="*/ 253 w 253"/>
                  <a:gd name="T9" fmla="*/ 203 h 608"/>
                  <a:gd name="T10" fmla="*/ 253 w 253"/>
                  <a:gd name="T11" fmla="*/ 253 h 608"/>
                  <a:gd name="T12" fmla="*/ 253 w 253"/>
                  <a:gd name="T13" fmla="*/ 304 h 608"/>
                  <a:gd name="T14" fmla="*/ 253 w 253"/>
                  <a:gd name="T15" fmla="*/ 304 h 608"/>
                  <a:gd name="T16" fmla="*/ 253 w 253"/>
                  <a:gd name="T17" fmla="*/ 304 h 608"/>
                  <a:gd name="T18" fmla="*/ 253 w 253"/>
                  <a:gd name="T19" fmla="*/ 455 h 608"/>
                  <a:gd name="T20" fmla="*/ 253 w 253"/>
                  <a:gd name="T21" fmla="*/ 557 h 608"/>
                  <a:gd name="T22" fmla="*/ 203 w 253"/>
                  <a:gd name="T23" fmla="*/ 608 h 608"/>
                  <a:gd name="T24" fmla="*/ 203 w 253"/>
                  <a:gd name="T25" fmla="*/ 608 h 608"/>
                  <a:gd name="T26" fmla="*/ 203 w 253"/>
                  <a:gd name="T27" fmla="*/ 608 h 608"/>
                  <a:gd name="T28" fmla="*/ 203 w 253"/>
                  <a:gd name="T29" fmla="*/ 557 h 608"/>
                  <a:gd name="T30" fmla="*/ 203 w 253"/>
                  <a:gd name="T31" fmla="*/ 507 h 608"/>
                  <a:gd name="T32" fmla="*/ 203 w 253"/>
                  <a:gd name="T33" fmla="*/ 507 h 608"/>
                  <a:gd name="T34" fmla="*/ 203 w 253"/>
                  <a:gd name="T35" fmla="*/ 455 h 608"/>
                  <a:gd name="T36" fmla="*/ 203 w 253"/>
                  <a:gd name="T37" fmla="*/ 405 h 608"/>
                  <a:gd name="T38" fmla="*/ 203 w 253"/>
                  <a:gd name="T39" fmla="*/ 354 h 608"/>
                  <a:gd name="T40" fmla="*/ 203 w 253"/>
                  <a:gd name="T41" fmla="*/ 354 h 608"/>
                  <a:gd name="T42" fmla="*/ 152 w 253"/>
                  <a:gd name="T43" fmla="*/ 354 h 608"/>
                  <a:gd name="T44" fmla="*/ 101 w 253"/>
                  <a:gd name="T45" fmla="*/ 304 h 608"/>
                  <a:gd name="T46" fmla="*/ 50 w 253"/>
                  <a:gd name="T47" fmla="*/ 304 h 608"/>
                  <a:gd name="T48" fmla="*/ 50 w 253"/>
                  <a:gd name="T49" fmla="*/ 304 h 608"/>
                  <a:gd name="T50" fmla="*/ 0 w 253"/>
                  <a:gd name="T51" fmla="*/ 304 h 608"/>
                  <a:gd name="T52" fmla="*/ 0 w 253"/>
                  <a:gd name="T53" fmla="*/ 253 h 608"/>
                  <a:gd name="T54" fmla="*/ 50 w 253"/>
                  <a:gd name="T55" fmla="*/ 203 h 608"/>
                  <a:gd name="T56" fmla="*/ 50 w 253"/>
                  <a:gd name="T57" fmla="*/ 203 h 608"/>
                  <a:gd name="T58" fmla="*/ 101 w 253"/>
                  <a:gd name="T59" fmla="*/ 203 h 608"/>
                  <a:gd name="T60" fmla="*/ 101 w 253"/>
                  <a:gd name="T61" fmla="*/ 152 h 608"/>
                  <a:gd name="T62" fmla="*/ 152 w 253"/>
                  <a:gd name="T63" fmla="*/ 152 h 608"/>
                  <a:gd name="T64" fmla="*/ 152 w 253"/>
                  <a:gd name="T65" fmla="*/ 152 h 608"/>
                  <a:gd name="T66" fmla="*/ 152 w 253"/>
                  <a:gd name="T67" fmla="*/ 102 h 608"/>
                  <a:gd name="T68" fmla="*/ 203 w 253"/>
                  <a:gd name="T69" fmla="*/ 51 h 608"/>
                  <a:gd name="T70" fmla="*/ 203 w 253"/>
                  <a:gd name="T71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3" h="608">
                    <a:moveTo>
                      <a:pt x="203" y="0"/>
                    </a:moveTo>
                    <a:lnTo>
                      <a:pt x="203" y="51"/>
                    </a:lnTo>
                    <a:lnTo>
                      <a:pt x="253" y="152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253" y="253"/>
                    </a:lnTo>
                    <a:lnTo>
                      <a:pt x="253" y="304"/>
                    </a:lnTo>
                    <a:lnTo>
                      <a:pt x="253" y="304"/>
                    </a:lnTo>
                    <a:lnTo>
                      <a:pt x="253" y="304"/>
                    </a:lnTo>
                    <a:lnTo>
                      <a:pt x="253" y="455"/>
                    </a:lnTo>
                    <a:lnTo>
                      <a:pt x="253" y="557"/>
                    </a:lnTo>
                    <a:lnTo>
                      <a:pt x="203" y="608"/>
                    </a:lnTo>
                    <a:lnTo>
                      <a:pt x="203" y="608"/>
                    </a:lnTo>
                    <a:lnTo>
                      <a:pt x="203" y="608"/>
                    </a:lnTo>
                    <a:lnTo>
                      <a:pt x="203" y="557"/>
                    </a:lnTo>
                    <a:lnTo>
                      <a:pt x="203" y="507"/>
                    </a:lnTo>
                    <a:lnTo>
                      <a:pt x="203" y="507"/>
                    </a:lnTo>
                    <a:lnTo>
                      <a:pt x="203" y="455"/>
                    </a:lnTo>
                    <a:lnTo>
                      <a:pt x="203" y="405"/>
                    </a:lnTo>
                    <a:lnTo>
                      <a:pt x="203" y="354"/>
                    </a:lnTo>
                    <a:lnTo>
                      <a:pt x="203" y="354"/>
                    </a:lnTo>
                    <a:lnTo>
                      <a:pt x="152" y="354"/>
                    </a:lnTo>
                    <a:lnTo>
                      <a:pt x="101" y="304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0" y="304"/>
                    </a:lnTo>
                    <a:lnTo>
                      <a:pt x="0" y="253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101" y="203"/>
                    </a:lnTo>
                    <a:lnTo>
                      <a:pt x="101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02"/>
                    </a:lnTo>
                    <a:lnTo>
                      <a:pt x="203" y="5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D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276"/>
              <p:cNvSpPr>
                <a:spLocks/>
              </p:cNvSpPr>
              <p:nvPr/>
            </p:nvSpPr>
            <p:spPr bwMode="auto">
              <a:xfrm>
                <a:off x="4684" y="1455"/>
                <a:ext cx="31" cy="63"/>
              </a:xfrm>
              <a:custGeom>
                <a:avLst/>
                <a:gdLst>
                  <a:gd name="T0" fmla="*/ 203 w 253"/>
                  <a:gd name="T1" fmla="*/ 0 h 506"/>
                  <a:gd name="T2" fmla="*/ 203 w 253"/>
                  <a:gd name="T3" fmla="*/ 51 h 506"/>
                  <a:gd name="T4" fmla="*/ 253 w 253"/>
                  <a:gd name="T5" fmla="*/ 101 h 506"/>
                  <a:gd name="T6" fmla="*/ 253 w 253"/>
                  <a:gd name="T7" fmla="*/ 152 h 506"/>
                  <a:gd name="T8" fmla="*/ 253 w 253"/>
                  <a:gd name="T9" fmla="*/ 152 h 506"/>
                  <a:gd name="T10" fmla="*/ 253 w 253"/>
                  <a:gd name="T11" fmla="*/ 202 h 506"/>
                  <a:gd name="T12" fmla="*/ 253 w 253"/>
                  <a:gd name="T13" fmla="*/ 253 h 506"/>
                  <a:gd name="T14" fmla="*/ 253 w 253"/>
                  <a:gd name="T15" fmla="*/ 253 h 506"/>
                  <a:gd name="T16" fmla="*/ 253 w 253"/>
                  <a:gd name="T17" fmla="*/ 253 h 506"/>
                  <a:gd name="T18" fmla="*/ 253 w 253"/>
                  <a:gd name="T19" fmla="*/ 404 h 506"/>
                  <a:gd name="T20" fmla="*/ 253 w 253"/>
                  <a:gd name="T21" fmla="*/ 456 h 506"/>
                  <a:gd name="T22" fmla="*/ 203 w 253"/>
                  <a:gd name="T23" fmla="*/ 456 h 506"/>
                  <a:gd name="T24" fmla="*/ 203 w 253"/>
                  <a:gd name="T25" fmla="*/ 456 h 506"/>
                  <a:gd name="T26" fmla="*/ 203 w 253"/>
                  <a:gd name="T27" fmla="*/ 506 h 506"/>
                  <a:gd name="T28" fmla="*/ 203 w 253"/>
                  <a:gd name="T29" fmla="*/ 506 h 506"/>
                  <a:gd name="T30" fmla="*/ 203 w 253"/>
                  <a:gd name="T31" fmla="*/ 456 h 506"/>
                  <a:gd name="T32" fmla="*/ 203 w 253"/>
                  <a:gd name="T33" fmla="*/ 456 h 506"/>
                  <a:gd name="T34" fmla="*/ 203 w 253"/>
                  <a:gd name="T35" fmla="*/ 354 h 506"/>
                  <a:gd name="T36" fmla="*/ 203 w 253"/>
                  <a:gd name="T37" fmla="*/ 303 h 506"/>
                  <a:gd name="T38" fmla="*/ 203 w 253"/>
                  <a:gd name="T39" fmla="*/ 253 h 506"/>
                  <a:gd name="T40" fmla="*/ 203 w 253"/>
                  <a:gd name="T41" fmla="*/ 253 h 506"/>
                  <a:gd name="T42" fmla="*/ 152 w 253"/>
                  <a:gd name="T43" fmla="*/ 253 h 506"/>
                  <a:gd name="T44" fmla="*/ 152 w 253"/>
                  <a:gd name="T45" fmla="*/ 253 h 506"/>
                  <a:gd name="T46" fmla="*/ 101 w 253"/>
                  <a:gd name="T47" fmla="*/ 253 h 506"/>
                  <a:gd name="T48" fmla="*/ 101 w 253"/>
                  <a:gd name="T49" fmla="*/ 253 h 506"/>
                  <a:gd name="T50" fmla="*/ 50 w 253"/>
                  <a:gd name="T51" fmla="*/ 253 h 506"/>
                  <a:gd name="T52" fmla="*/ 0 w 253"/>
                  <a:gd name="T53" fmla="*/ 202 h 506"/>
                  <a:gd name="T54" fmla="*/ 50 w 253"/>
                  <a:gd name="T55" fmla="*/ 152 h 506"/>
                  <a:gd name="T56" fmla="*/ 50 w 253"/>
                  <a:gd name="T57" fmla="*/ 152 h 506"/>
                  <a:gd name="T58" fmla="*/ 101 w 253"/>
                  <a:gd name="T59" fmla="*/ 152 h 506"/>
                  <a:gd name="T60" fmla="*/ 101 w 253"/>
                  <a:gd name="T61" fmla="*/ 101 h 506"/>
                  <a:gd name="T62" fmla="*/ 152 w 253"/>
                  <a:gd name="T63" fmla="*/ 101 h 506"/>
                  <a:gd name="T64" fmla="*/ 152 w 253"/>
                  <a:gd name="T65" fmla="*/ 101 h 506"/>
                  <a:gd name="T66" fmla="*/ 152 w 253"/>
                  <a:gd name="T67" fmla="*/ 101 h 506"/>
                  <a:gd name="T68" fmla="*/ 203 w 253"/>
                  <a:gd name="T69" fmla="*/ 51 h 506"/>
                  <a:gd name="T70" fmla="*/ 203 w 253"/>
                  <a:gd name="T7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3" h="506">
                    <a:moveTo>
                      <a:pt x="203" y="0"/>
                    </a:moveTo>
                    <a:lnTo>
                      <a:pt x="203" y="51"/>
                    </a:lnTo>
                    <a:lnTo>
                      <a:pt x="253" y="101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53" y="202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53" y="404"/>
                    </a:lnTo>
                    <a:lnTo>
                      <a:pt x="253" y="456"/>
                    </a:lnTo>
                    <a:lnTo>
                      <a:pt x="203" y="456"/>
                    </a:lnTo>
                    <a:lnTo>
                      <a:pt x="203" y="456"/>
                    </a:lnTo>
                    <a:lnTo>
                      <a:pt x="203" y="506"/>
                    </a:lnTo>
                    <a:lnTo>
                      <a:pt x="203" y="506"/>
                    </a:lnTo>
                    <a:lnTo>
                      <a:pt x="203" y="456"/>
                    </a:lnTo>
                    <a:lnTo>
                      <a:pt x="203" y="456"/>
                    </a:lnTo>
                    <a:lnTo>
                      <a:pt x="203" y="354"/>
                    </a:lnTo>
                    <a:lnTo>
                      <a:pt x="203" y="303"/>
                    </a:lnTo>
                    <a:lnTo>
                      <a:pt x="203" y="253"/>
                    </a:lnTo>
                    <a:lnTo>
                      <a:pt x="20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50" y="253"/>
                    </a:lnTo>
                    <a:lnTo>
                      <a:pt x="0" y="20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101" y="152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3" y="5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D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277"/>
              <p:cNvSpPr>
                <a:spLocks/>
              </p:cNvSpPr>
              <p:nvPr/>
            </p:nvSpPr>
            <p:spPr bwMode="auto">
              <a:xfrm>
                <a:off x="4690" y="1461"/>
                <a:ext cx="25" cy="44"/>
              </a:xfrm>
              <a:custGeom>
                <a:avLst/>
                <a:gdLst>
                  <a:gd name="T0" fmla="*/ 153 w 203"/>
                  <a:gd name="T1" fmla="*/ 0 h 353"/>
                  <a:gd name="T2" fmla="*/ 153 w 203"/>
                  <a:gd name="T3" fmla="*/ 0 h 353"/>
                  <a:gd name="T4" fmla="*/ 102 w 203"/>
                  <a:gd name="T5" fmla="*/ 50 h 353"/>
                  <a:gd name="T6" fmla="*/ 102 w 203"/>
                  <a:gd name="T7" fmla="*/ 50 h 353"/>
                  <a:gd name="T8" fmla="*/ 102 w 203"/>
                  <a:gd name="T9" fmla="*/ 50 h 353"/>
                  <a:gd name="T10" fmla="*/ 102 w 203"/>
                  <a:gd name="T11" fmla="*/ 50 h 353"/>
                  <a:gd name="T12" fmla="*/ 51 w 203"/>
                  <a:gd name="T13" fmla="*/ 101 h 353"/>
                  <a:gd name="T14" fmla="*/ 51 w 203"/>
                  <a:gd name="T15" fmla="*/ 101 h 353"/>
                  <a:gd name="T16" fmla="*/ 51 w 203"/>
                  <a:gd name="T17" fmla="*/ 101 h 353"/>
                  <a:gd name="T18" fmla="*/ 0 w 203"/>
                  <a:gd name="T19" fmla="*/ 151 h 353"/>
                  <a:gd name="T20" fmla="*/ 0 w 203"/>
                  <a:gd name="T21" fmla="*/ 151 h 353"/>
                  <a:gd name="T22" fmla="*/ 51 w 203"/>
                  <a:gd name="T23" fmla="*/ 151 h 353"/>
                  <a:gd name="T24" fmla="*/ 51 w 203"/>
                  <a:gd name="T25" fmla="*/ 151 h 353"/>
                  <a:gd name="T26" fmla="*/ 102 w 203"/>
                  <a:gd name="T27" fmla="*/ 202 h 353"/>
                  <a:gd name="T28" fmla="*/ 153 w 203"/>
                  <a:gd name="T29" fmla="*/ 202 h 353"/>
                  <a:gd name="T30" fmla="*/ 153 w 203"/>
                  <a:gd name="T31" fmla="*/ 202 h 353"/>
                  <a:gd name="T32" fmla="*/ 153 w 203"/>
                  <a:gd name="T33" fmla="*/ 202 h 353"/>
                  <a:gd name="T34" fmla="*/ 153 w 203"/>
                  <a:gd name="T35" fmla="*/ 252 h 353"/>
                  <a:gd name="T36" fmla="*/ 153 w 203"/>
                  <a:gd name="T37" fmla="*/ 303 h 353"/>
                  <a:gd name="T38" fmla="*/ 153 w 203"/>
                  <a:gd name="T39" fmla="*/ 353 h 353"/>
                  <a:gd name="T40" fmla="*/ 153 w 203"/>
                  <a:gd name="T41" fmla="*/ 353 h 353"/>
                  <a:gd name="T42" fmla="*/ 153 w 203"/>
                  <a:gd name="T43" fmla="*/ 353 h 353"/>
                  <a:gd name="T44" fmla="*/ 153 w 203"/>
                  <a:gd name="T45" fmla="*/ 353 h 353"/>
                  <a:gd name="T46" fmla="*/ 203 w 203"/>
                  <a:gd name="T47" fmla="*/ 353 h 353"/>
                  <a:gd name="T48" fmla="*/ 203 w 203"/>
                  <a:gd name="T49" fmla="*/ 353 h 353"/>
                  <a:gd name="T50" fmla="*/ 203 w 203"/>
                  <a:gd name="T51" fmla="*/ 353 h 353"/>
                  <a:gd name="T52" fmla="*/ 203 w 203"/>
                  <a:gd name="T53" fmla="*/ 303 h 353"/>
                  <a:gd name="T54" fmla="*/ 203 w 203"/>
                  <a:gd name="T55" fmla="*/ 151 h 353"/>
                  <a:gd name="T56" fmla="*/ 203 w 203"/>
                  <a:gd name="T57" fmla="*/ 151 h 353"/>
                  <a:gd name="T58" fmla="*/ 203 w 203"/>
                  <a:gd name="T59" fmla="*/ 151 h 353"/>
                  <a:gd name="T60" fmla="*/ 203 w 203"/>
                  <a:gd name="T61" fmla="*/ 151 h 353"/>
                  <a:gd name="T62" fmla="*/ 203 w 203"/>
                  <a:gd name="T63" fmla="*/ 101 h 353"/>
                  <a:gd name="T64" fmla="*/ 203 w 203"/>
                  <a:gd name="T65" fmla="*/ 101 h 353"/>
                  <a:gd name="T66" fmla="*/ 203 w 203"/>
                  <a:gd name="T67" fmla="*/ 101 h 353"/>
                  <a:gd name="T68" fmla="*/ 153 w 203"/>
                  <a:gd name="T69" fmla="*/ 50 h 353"/>
                  <a:gd name="T70" fmla="*/ 153 w 203"/>
                  <a:gd name="T71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3" h="353">
                    <a:moveTo>
                      <a:pt x="153" y="0"/>
                    </a:moveTo>
                    <a:lnTo>
                      <a:pt x="153" y="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102" y="202"/>
                    </a:lnTo>
                    <a:lnTo>
                      <a:pt x="153" y="202"/>
                    </a:lnTo>
                    <a:lnTo>
                      <a:pt x="153" y="202"/>
                    </a:lnTo>
                    <a:lnTo>
                      <a:pt x="153" y="202"/>
                    </a:lnTo>
                    <a:lnTo>
                      <a:pt x="153" y="252"/>
                    </a:lnTo>
                    <a:lnTo>
                      <a:pt x="153" y="303"/>
                    </a:lnTo>
                    <a:lnTo>
                      <a:pt x="153" y="353"/>
                    </a:lnTo>
                    <a:lnTo>
                      <a:pt x="153" y="353"/>
                    </a:lnTo>
                    <a:lnTo>
                      <a:pt x="153" y="353"/>
                    </a:lnTo>
                    <a:lnTo>
                      <a:pt x="153" y="353"/>
                    </a:lnTo>
                    <a:lnTo>
                      <a:pt x="203" y="353"/>
                    </a:lnTo>
                    <a:lnTo>
                      <a:pt x="203" y="353"/>
                    </a:lnTo>
                    <a:lnTo>
                      <a:pt x="203" y="353"/>
                    </a:lnTo>
                    <a:lnTo>
                      <a:pt x="203" y="303"/>
                    </a:lnTo>
                    <a:lnTo>
                      <a:pt x="203" y="151"/>
                    </a:lnTo>
                    <a:lnTo>
                      <a:pt x="203" y="151"/>
                    </a:lnTo>
                    <a:lnTo>
                      <a:pt x="203" y="151"/>
                    </a:lnTo>
                    <a:lnTo>
                      <a:pt x="203" y="151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153" y="5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278"/>
              <p:cNvSpPr>
                <a:spLocks/>
              </p:cNvSpPr>
              <p:nvPr/>
            </p:nvSpPr>
            <p:spPr bwMode="auto">
              <a:xfrm>
                <a:off x="4627" y="1512"/>
                <a:ext cx="37" cy="31"/>
              </a:xfrm>
              <a:custGeom>
                <a:avLst/>
                <a:gdLst>
                  <a:gd name="T0" fmla="*/ 254 w 304"/>
                  <a:gd name="T1" fmla="*/ 101 h 252"/>
                  <a:gd name="T2" fmla="*/ 203 w 304"/>
                  <a:gd name="T3" fmla="*/ 101 h 252"/>
                  <a:gd name="T4" fmla="*/ 203 w 304"/>
                  <a:gd name="T5" fmla="*/ 0 h 252"/>
                  <a:gd name="T6" fmla="*/ 153 w 304"/>
                  <a:gd name="T7" fmla="*/ 0 h 252"/>
                  <a:gd name="T8" fmla="*/ 153 w 304"/>
                  <a:gd name="T9" fmla="*/ 0 h 252"/>
                  <a:gd name="T10" fmla="*/ 51 w 304"/>
                  <a:gd name="T11" fmla="*/ 101 h 252"/>
                  <a:gd name="T12" fmla="*/ 0 w 304"/>
                  <a:gd name="T13" fmla="*/ 151 h 252"/>
                  <a:gd name="T14" fmla="*/ 0 w 304"/>
                  <a:gd name="T15" fmla="*/ 202 h 252"/>
                  <a:gd name="T16" fmla="*/ 0 w 304"/>
                  <a:gd name="T17" fmla="*/ 202 h 252"/>
                  <a:gd name="T18" fmla="*/ 0 w 304"/>
                  <a:gd name="T19" fmla="*/ 252 h 252"/>
                  <a:gd name="T20" fmla="*/ 51 w 304"/>
                  <a:gd name="T21" fmla="*/ 252 h 252"/>
                  <a:gd name="T22" fmla="*/ 102 w 304"/>
                  <a:gd name="T23" fmla="*/ 252 h 252"/>
                  <a:gd name="T24" fmla="*/ 102 w 304"/>
                  <a:gd name="T25" fmla="*/ 252 h 252"/>
                  <a:gd name="T26" fmla="*/ 153 w 304"/>
                  <a:gd name="T27" fmla="*/ 252 h 252"/>
                  <a:gd name="T28" fmla="*/ 153 w 304"/>
                  <a:gd name="T29" fmla="*/ 252 h 252"/>
                  <a:gd name="T30" fmla="*/ 203 w 304"/>
                  <a:gd name="T31" fmla="*/ 202 h 252"/>
                  <a:gd name="T32" fmla="*/ 203 w 304"/>
                  <a:gd name="T33" fmla="*/ 202 h 252"/>
                  <a:gd name="T34" fmla="*/ 203 w 304"/>
                  <a:gd name="T35" fmla="*/ 252 h 252"/>
                  <a:gd name="T36" fmla="*/ 254 w 304"/>
                  <a:gd name="T37" fmla="*/ 252 h 252"/>
                  <a:gd name="T38" fmla="*/ 304 w 304"/>
                  <a:gd name="T39" fmla="*/ 202 h 252"/>
                  <a:gd name="T40" fmla="*/ 304 w 304"/>
                  <a:gd name="T41" fmla="*/ 202 h 252"/>
                  <a:gd name="T42" fmla="*/ 254 w 304"/>
                  <a:gd name="T43" fmla="*/ 202 h 252"/>
                  <a:gd name="T44" fmla="*/ 254 w 304"/>
                  <a:gd name="T45" fmla="*/ 151 h 252"/>
                  <a:gd name="T46" fmla="*/ 254 w 304"/>
                  <a:gd name="T47" fmla="*/ 10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4" h="252">
                    <a:moveTo>
                      <a:pt x="254" y="101"/>
                    </a:moveTo>
                    <a:lnTo>
                      <a:pt x="203" y="101"/>
                    </a:lnTo>
                    <a:lnTo>
                      <a:pt x="203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51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52"/>
                    </a:lnTo>
                    <a:lnTo>
                      <a:pt x="51" y="252"/>
                    </a:lnTo>
                    <a:lnTo>
                      <a:pt x="102" y="252"/>
                    </a:lnTo>
                    <a:lnTo>
                      <a:pt x="102" y="252"/>
                    </a:lnTo>
                    <a:lnTo>
                      <a:pt x="153" y="252"/>
                    </a:lnTo>
                    <a:lnTo>
                      <a:pt x="153" y="252"/>
                    </a:lnTo>
                    <a:lnTo>
                      <a:pt x="203" y="202"/>
                    </a:lnTo>
                    <a:lnTo>
                      <a:pt x="203" y="202"/>
                    </a:lnTo>
                    <a:lnTo>
                      <a:pt x="203" y="252"/>
                    </a:lnTo>
                    <a:lnTo>
                      <a:pt x="254" y="252"/>
                    </a:lnTo>
                    <a:lnTo>
                      <a:pt x="304" y="202"/>
                    </a:lnTo>
                    <a:lnTo>
                      <a:pt x="304" y="202"/>
                    </a:lnTo>
                    <a:lnTo>
                      <a:pt x="254" y="202"/>
                    </a:lnTo>
                    <a:lnTo>
                      <a:pt x="254" y="151"/>
                    </a:lnTo>
                    <a:lnTo>
                      <a:pt x="254" y="10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279"/>
              <p:cNvSpPr>
                <a:spLocks/>
              </p:cNvSpPr>
              <p:nvPr/>
            </p:nvSpPr>
            <p:spPr bwMode="auto">
              <a:xfrm>
                <a:off x="4627" y="1518"/>
                <a:ext cx="31" cy="19"/>
              </a:xfrm>
              <a:custGeom>
                <a:avLst/>
                <a:gdLst>
                  <a:gd name="T0" fmla="*/ 254 w 254"/>
                  <a:gd name="T1" fmla="*/ 152 h 152"/>
                  <a:gd name="T2" fmla="*/ 254 w 254"/>
                  <a:gd name="T3" fmla="*/ 152 h 152"/>
                  <a:gd name="T4" fmla="*/ 203 w 254"/>
                  <a:gd name="T5" fmla="*/ 152 h 152"/>
                  <a:gd name="T6" fmla="*/ 203 w 254"/>
                  <a:gd name="T7" fmla="*/ 152 h 152"/>
                  <a:gd name="T8" fmla="*/ 203 w 254"/>
                  <a:gd name="T9" fmla="*/ 152 h 152"/>
                  <a:gd name="T10" fmla="*/ 153 w 254"/>
                  <a:gd name="T11" fmla="*/ 152 h 152"/>
                  <a:gd name="T12" fmla="*/ 153 w 254"/>
                  <a:gd name="T13" fmla="*/ 152 h 152"/>
                  <a:gd name="T14" fmla="*/ 102 w 254"/>
                  <a:gd name="T15" fmla="*/ 152 h 152"/>
                  <a:gd name="T16" fmla="*/ 102 w 254"/>
                  <a:gd name="T17" fmla="*/ 152 h 152"/>
                  <a:gd name="T18" fmla="*/ 51 w 254"/>
                  <a:gd name="T19" fmla="*/ 152 h 152"/>
                  <a:gd name="T20" fmla="*/ 0 w 254"/>
                  <a:gd name="T21" fmla="*/ 152 h 152"/>
                  <a:gd name="T22" fmla="*/ 0 w 254"/>
                  <a:gd name="T23" fmla="*/ 152 h 152"/>
                  <a:gd name="T24" fmla="*/ 0 w 254"/>
                  <a:gd name="T25" fmla="*/ 152 h 152"/>
                  <a:gd name="T26" fmla="*/ 0 w 254"/>
                  <a:gd name="T27" fmla="*/ 101 h 152"/>
                  <a:gd name="T28" fmla="*/ 102 w 254"/>
                  <a:gd name="T29" fmla="*/ 51 h 152"/>
                  <a:gd name="T30" fmla="*/ 153 w 254"/>
                  <a:gd name="T31" fmla="*/ 0 h 152"/>
                  <a:gd name="T32" fmla="*/ 153 w 254"/>
                  <a:gd name="T33" fmla="*/ 0 h 152"/>
                  <a:gd name="T34" fmla="*/ 203 w 254"/>
                  <a:gd name="T35" fmla="*/ 0 h 152"/>
                  <a:gd name="T36" fmla="*/ 203 w 254"/>
                  <a:gd name="T37" fmla="*/ 51 h 152"/>
                  <a:gd name="T38" fmla="*/ 254 w 254"/>
                  <a:gd name="T39" fmla="*/ 51 h 152"/>
                  <a:gd name="T40" fmla="*/ 254 w 254"/>
                  <a:gd name="T41" fmla="*/ 51 h 152"/>
                  <a:gd name="T42" fmla="*/ 254 w 254"/>
                  <a:gd name="T43" fmla="*/ 101 h 152"/>
                  <a:gd name="T44" fmla="*/ 254 w 254"/>
                  <a:gd name="T45" fmla="*/ 152 h 152"/>
                  <a:gd name="T46" fmla="*/ 254 w 254"/>
                  <a:gd name="T4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4" h="152">
                    <a:moveTo>
                      <a:pt x="254" y="152"/>
                    </a:moveTo>
                    <a:lnTo>
                      <a:pt x="254" y="152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153" y="152"/>
                    </a:lnTo>
                    <a:lnTo>
                      <a:pt x="153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102" y="51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203" y="0"/>
                    </a:lnTo>
                    <a:lnTo>
                      <a:pt x="20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101"/>
                    </a:lnTo>
                    <a:lnTo>
                      <a:pt x="254" y="152"/>
                    </a:lnTo>
                    <a:lnTo>
                      <a:pt x="254" y="152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280"/>
              <p:cNvSpPr>
                <a:spLocks/>
              </p:cNvSpPr>
              <p:nvPr/>
            </p:nvSpPr>
            <p:spPr bwMode="auto">
              <a:xfrm>
                <a:off x="4633" y="1518"/>
                <a:ext cx="25" cy="19"/>
              </a:xfrm>
              <a:custGeom>
                <a:avLst/>
                <a:gdLst>
                  <a:gd name="T0" fmla="*/ 203 w 203"/>
                  <a:gd name="T1" fmla="*/ 152 h 152"/>
                  <a:gd name="T2" fmla="*/ 203 w 203"/>
                  <a:gd name="T3" fmla="*/ 152 h 152"/>
                  <a:gd name="T4" fmla="*/ 152 w 203"/>
                  <a:gd name="T5" fmla="*/ 152 h 152"/>
                  <a:gd name="T6" fmla="*/ 152 w 203"/>
                  <a:gd name="T7" fmla="*/ 152 h 152"/>
                  <a:gd name="T8" fmla="*/ 152 w 203"/>
                  <a:gd name="T9" fmla="*/ 152 h 152"/>
                  <a:gd name="T10" fmla="*/ 102 w 203"/>
                  <a:gd name="T11" fmla="*/ 152 h 152"/>
                  <a:gd name="T12" fmla="*/ 102 w 203"/>
                  <a:gd name="T13" fmla="*/ 152 h 152"/>
                  <a:gd name="T14" fmla="*/ 51 w 203"/>
                  <a:gd name="T15" fmla="*/ 152 h 152"/>
                  <a:gd name="T16" fmla="*/ 51 w 203"/>
                  <a:gd name="T17" fmla="*/ 152 h 152"/>
                  <a:gd name="T18" fmla="*/ 0 w 203"/>
                  <a:gd name="T19" fmla="*/ 152 h 152"/>
                  <a:gd name="T20" fmla="*/ 0 w 203"/>
                  <a:gd name="T21" fmla="*/ 152 h 152"/>
                  <a:gd name="T22" fmla="*/ 0 w 203"/>
                  <a:gd name="T23" fmla="*/ 101 h 152"/>
                  <a:gd name="T24" fmla="*/ 0 w 203"/>
                  <a:gd name="T25" fmla="*/ 101 h 152"/>
                  <a:gd name="T26" fmla="*/ 0 w 203"/>
                  <a:gd name="T27" fmla="*/ 101 h 152"/>
                  <a:gd name="T28" fmla="*/ 51 w 203"/>
                  <a:gd name="T29" fmla="*/ 51 h 152"/>
                  <a:gd name="T30" fmla="*/ 102 w 203"/>
                  <a:gd name="T31" fmla="*/ 0 h 152"/>
                  <a:gd name="T32" fmla="*/ 102 w 203"/>
                  <a:gd name="T33" fmla="*/ 0 h 152"/>
                  <a:gd name="T34" fmla="*/ 152 w 203"/>
                  <a:gd name="T35" fmla="*/ 0 h 152"/>
                  <a:gd name="T36" fmla="*/ 152 w 203"/>
                  <a:gd name="T37" fmla="*/ 51 h 152"/>
                  <a:gd name="T38" fmla="*/ 203 w 203"/>
                  <a:gd name="T39" fmla="*/ 51 h 152"/>
                  <a:gd name="T40" fmla="*/ 203 w 203"/>
                  <a:gd name="T41" fmla="*/ 51 h 152"/>
                  <a:gd name="T42" fmla="*/ 203 w 203"/>
                  <a:gd name="T43" fmla="*/ 101 h 152"/>
                  <a:gd name="T44" fmla="*/ 203 w 203"/>
                  <a:gd name="T45" fmla="*/ 152 h 152"/>
                  <a:gd name="T46" fmla="*/ 203 w 203"/>
                  <a:gd name="T4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52">
                    <a:moveTo>
                      <a:pt x="203" y="152"/>
                    </a:moveTo>
                    <a:lnTo>
                      <a:pt x="203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03" y="101"/>
                    </a:lnTo>
                    <a:lnTo>
                      <a:pt x="203" y="152"/>
                    </a:lnTo>
                    <a:lnTo>
                      <a:pt x="203" y="152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281"/>
              <p:cNvSpPr>
                <a:spLocks/>
              </p:cNvSpPr>
              <p:nvPr/>
            </p:nvSpPr>
            <p:spPr bwMode="auto">
              <a:xfrm>
                <a:off x="4633" y="1518"/>
                <a:ext cx="25" cy="19"/>
              </a:xfrm>
              <a:custGeom>
                <a:avLst/>
                <a:gdLst>
                  <a:gd name="T0" fmla="*/ 203 w 203"/>
                  <a:gd name="T1" fmla="*/ 152 h 152"/>
                  <a:gd name="T2" fmla="*/ 203 w 203"/>
                  <a:gd name="T3" fmla="*/ 152 h 152"/>
                  <a:gd name="T4" fmla="*/ 152 w 203"/>
                  <a:gd name="T5" fmla="*/ 152 h 152"/>
                  <a:gd name="T6" fmla="*/ 152 w 203"/>
                  <a:gd name="T7" fmla="*/ 152 h 152"/>
                  <a:gd name="T8" fmla="*/ 152 w 203"/>
                  <a:gd name="T9" fmla="*/ 152 h 152"/>
                  <a:gd name="T10" fmla="*/ 102 w 203"/>
                  <a:gd name="T11" fmla="*/ 152 h 152"/>
                  <a:gd name="T12" fmla="*/ 102 w 203"/>
                  <a:gd name="T13" fmla="*/ 152 h 152"/>
                  <a:gd name="T14" fmla="*/ 102 w 203"/>
                  <a:gd name="T15" fmla="*/ 152 h 152"/>
                  <a:gd name="T16" fmla="*/ 102 w 203"/>
                  <a:gd name="T17" fmla="*/ 152 h 152"/>
                  <a:gd name="T18" fmla="*/ 51 w 203"/>
                  <a:gd name="T19" fmla="*/ 152 h 152"/>
                  <a:gd name="T20" fmla="*/ 0 w 203"/>
                  <a:gd name="T21" fmla="*/ 152 h 152"/>
                  <a:gd name="T22" fmla="*/ 0 w 203"/>
                  <a:gd name="T23" fmla="*/ 101 h 152"/>
                  <a:gd name="T24" fmla="*/ 0 w 203"/>
                  <a:gd name="T25" fmla="*/ 101 h 152"/>
                  <a:gd name="T26" fmla="*/ 0 w 203"/>
                  <a:gd name="T27" fmla="*/ 101 h 152"/>
                  <a:gd name="T28" fmla="*/ 51 w 203"/>
                  <a:gd name="T29" fmla="*/ 51 h 152"/>
                  <a:gd name="T30" fmla="*/ 102 w 203"/>
                  <a:gd name="T31" fmla="*/ 0 h 152"/>
                  <a:gd name="T32" fmla="*/ 102 w 203"/>
                  <a:gd name="T33" fmla="*/ 0 h 152"/>
                  <a:gd name="T34" fmla="*/ 152 w 203"/>
                  <a:gd name="T35" fmla="*/ 0 h 152"/>
                  <a:gd name="T36" fmla="*/ 152 w 203"/>
                  <a:gd name="T37" fmla="*/ 51 h 152"/>
                  <a:gd name="T38" fmla="*/ 203 w 203"/>
                  <a:gd name="T39" fmla="*/ 51 h 152"/>
                  <a:gd name="T40" fmla="*/ 203 w 203"/>
                  <a:gd name="T41" fmla="*/ 51 h 152"/>
                  <a:gd name="T42" fmla="*/ 203 w 203"/>
                  <a:gd name="T43" fmla="*/ 101 h 152"/>
                  <a:gd name="T44" fmla="*/ 203 w 203"/>
                  <a:gd name="T45" fmla="*/ 152 h 152"/>
                  <a:gd name="T46" fmla="*/ 203 w 203"/>
                  <a:gd name="T4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52">
                    <a:moveTo>
                      <a:pt x="203" y="152"/>
                    </a:moveTo>
                    <a:lnTo>
                      <a:pt x="203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03" y="101"/>
                    </a:lnTo>
                    <a:lnTo>
                      <a:pt x="203" y="152"/>
                    </a:lnTo>
                    <a:lnTo>
                      <a:pt x="203" y="152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282"/>
              <p:cNvSpPr>
                <a:spLocks/>
              </p:cNvSpPr>
              <p:nvPr/>
            </p:nvSpPr>
            <p:spPr bwMode="auto">
              <a:xfrm>
                <a:off x="4639" y="1518"/>
                <a:ext cx="19" cy="19"/>
              </a:xfrm>
              <a:custGeom>
                <a:avLst/>
                <a:gdLst>
                  <a:gd name="T0" fmla="*/ 152 w 152"/>
                  <a:gd name="T1" fmla="*/ 101 h 152"/>
                  <a:gd name="T2" fmla="*/ 101 w 152"/>
                  <a:gd name="T3" fmla="*/ 152 h 152"/>
                  <a:gd name="T4" fmla="*/ 101 w 152"/>
                  <a:gd name="T5" fmla="*/ 152 h 152"/>
                  <a:gd name="T6" fmla="*/ 101 w 152"/>
                  <a:gd name="T7" fmla="*/ 101 h 152"/>
                  <a:gd name="T8" fmla="*/ 101 w 152"/>
                  <a:gd name="T9" fmla="*/ 101 h 152"/>
                  <a:gd name="T10" fmla="*/ 51 w 152"/>
                  <a:gd name="T11" fmla="*/ 101 h 152"/>
                  <a:gd name="T12" fmla="*/ 51 w 152"/>
                  <a:gd name="T13" fmla="*/ 101 h 152"/>
                  <a:gd name="T14" fmla="*/ 51 w 152"/>
                  <a:gd name="T15" fmla="*/ 101 h 152"/>
                  <a:gd name="T16" fmla="*/ 51 w 152"/>
                  <a:gd name="T17" fmla="*/ 101 h 152"/>
                  <a:gd name="T18" fmla="*/ 0 w 152"/>
                  <a:gd name="T19" fmla="*/ 101 h 152"/>
                  <a:gd name="T20" fmla="*/ 0 w 152"/>
                  <a:gd name="T21" fmla="*/ 101 h 152"/>
                  <a:gd name="T22" fmla="*/ 0 w 152"/>
                  <a:gd name="T23" fmla="*/ 101 h 152"/>
                  <a:gd name="T24" fmla="*/ 0 w 152"/>
                  <a:gd name="T25" fmla="*/ 101 h 152"/>
                  <a:gd name="T26" fmla="*/ 0 w 152"/>
                  <a:gd name="T27" fmla="*/ 101 h 152"/>
                  <a:gd name="T28" fmla="*/ 0 w 152"/>
                  <a:gd name="T29" fmla="*/ 51 h 152"/>
                  <a:gd name="T30" fmla="*/ 51 w 152"/>
                  <a:gd name="T31" fmla="*/ 0 h 152"/>
                  <a:gd name="T32" fmla="*/ 51 w 152"/>
                  <a:gd name="T33" fmla="*/ 0 h 152"/>
                  <a:gd name="T34" fmla="*/ 51 w 152"/>
                  <a:gd name="T35" fmla="*/ 0 h 152"/>
                  <a:gd name="T36" fmla="*/ 101 w 152"/>
                  <a:gd name="T37" fmla="*/ 51 h 152"/>
                  <a:gd name="T38" fmla="*/ 101 w 152"/>
                  <a:gd name="T39" fmla="*/ 51 h 152"/>
                  <a:gd name="T40" fmla="*/ 101 w 152"/>
                  <a:gd name="T41" fmla="*/ 51 h 152"/>
                  <a:gd name="T42" fmla="*/ 101 w 152"/>
                  <a:gd name="T43" fmla="*/ 101 h 152"/>
                  <a:gd name="T44" fmla="*/ 152 w 152"/>
                  <a:gd name="T45" fmla="*/ 101 h 152"/>
                  <a:gd name="T46" fmla="*/ 152 w 152"/>
                  <a:gd name="T47" fmla="*/ 10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2" h="152">
                    <a:moveTo>
                      <a:pt x="152" y="101"/>
                    </a:move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283"/>
              <p:cNvSpPr>
                <a:spLocks/>
              </p:cNvSpPr>
              <p:nvPr/>
            </p:nvSpPr>
            <p:spPr bwMode="auto">
              <a:xfrm>
                <a:off x="4639" y="1518"/>
                <a:ext cx="19" cy="12"/>
              </a:xfrm>
              <a:custGeom>
                <a:avLst/>
                <a:gdLst>
                  <a:gd name="T0" fmla="*/ 101 w 152"/>
                  <a:gd name="T1" fmla="*/ 51 h 101"/>
                  <a:gd name="T2" fmla="*/ 101 w 152"/>
                  <a:gd name="T3" fmla="*/ 51 h 101"/>
                  <a:gd name="T4" fmla="*/ 51 w 152"/>
                  <a:gd name="T5" fmla="*/ 0 h 101"/>
                  <a:gd name="T6" fmla="*/ 51 w 152"/>
                  <a:gd name="T7" fmla="*/ 0 h 101"/>
                  <a:gd name="T8" fmla="*/ 51 w 152"/>
                  <a:gd name="T9" fmla="*/ 0 h 101"/>
                  <a:gd name="T10" fmla="*/ 51 w 152"/>
                  <a:gd name="T11" fmla="*/ 51 h 101"/>
                  <a:gd name="T12" fmla="*/ 0 w 152"/>
                  <a:gd name="T13" fmla="*/ 101 h 101"/>
                  <a:gd name="T14" fmla="*/ 0 w 152"/>
                  <a:gd name="T15" fmla="*/ 101 h 101"/>
                  <a:gd name="T16" fmla="*/ 0 w 152"/>
                  <a:gd name="T17" fmla="*/ 101 h 101"/>
                  <a:gd name="T18" fmla="*/ 0 w 152"/>
                  <a:gd name="T19" fmla="*/ 101 h 101"/>
                  <a:gd name="T20" fmla="*/ 0 w 152"/>
                  <a:gd name="T21" fmla="*/ 101 h 101"/>
                  <a:gd name="T22" fmla="*/ 51 w 152"/>
                  <a:gd name="T23" fmla="*/ 101 h 101"/>
                  <a:gd name="T24" fmla="*/ 51 w 152"/>
                  <a:gd name="T25" fmla="*/ 101 h 101"/>
                  <a:gd name="T26" fmla="*/ 51 w 152"/>
                  <a:gd name="T27" fmla="*/ 101 h 101"/>
                  <a:gd name="T28" fmla="*/ 51 w 152"/>
                  <a:gd name="T29" fmla="*/ 101 h 101"/>
                  <a:gd name="T30" fmla="*/ 101 w 152"/>
                  <a:gd name="T31" fmla="*/ 101 h 101"/>
                  <a:gd name="T32" fmla="*/ 101 w 152"/>
                  <a:gd name="T33" fmla="*/ 101 h 101"/>
                  <a:gd name="T34" fmla="*/ 101 w 152"/>
                  <a:gd name="T35" fmla="*/ 101 h 101"/>
                  <a:gd name="T36" fmla="*/ 101 w 152"/>
                  <a:gd name="T37" fmla="*/ 101 h 101"/>
                  <a:gd name="T38" fmla="*/ 152 w 152"/>
                  <a:gd name="T39" fmla="*/ 101 h 101"/>
                  <a:gd name="T40" fmla="*/ 152 w 152"/>
                  <a:gd name="T41" fmla="*/ 101 h 101"/>
                  <a:gd name="T42" fmla="*/ 152 w 152"/>
                  <a:gd name="T43" fmla="*/ 101 h 101"/>
                  <a:gd name="T44" fmla="*/ 101 w 152"/>
                  <a:gd name="T45" fmla="*/ 101 h 101"/>
                  <a:gd name="T46" fmla="*/ 101 w 152"/>
                  <a:gd name="T47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2" h="101">
                    <a:moveTo>
                      <a:pt x="101" y="51"/>
                    </a:moveTo>
                    <a:lnTo>
                      <a:pt x="101" y="5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01" y="101"/>
                    </a:lnTo>
                    <a:lnTo>
                      <a:pt x="101" y="51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284"/>
              <p:cNvSpPr>
                <a:spLocks/>
              </p:cNvSpPr>
              <p:nvPr/>
            </p:nvSpPr>
            <p:spPr bwMode="auto">
              <a:xfrm>
                <a:off x="4608" y="1568"/>
                <a:ext cx="63" cy="38"/>
              </a:xfrm>
              <a:custGeom>
                <a:avLst/>
                <a:gdLst>
                  <a:gd name="T0" fmla="*/ 354 w 506"/>
                  <a:gd name="T1" fmla="*/ 0 h 303"/>
                  <a:gd name="T2" fmla="*/ 304 w 506"/>
                  <a:gd name="T3" fmla="*/ 0 h 303"/>
                  <a:gd name="T4" fmla="*/ 253 w 506"/>
                  <a:gd name="T5" fmla="*/ 0 h 303"/>
                  <a:gd name="T6" fmla="*/ 151 w 506"/>
                  <a:gd name="T7" fmla="*/ 0 h 303"/>
                  <a:gd name="T8" fmla="*/ 151 w 506"/>
                  <a:gd name="T9" fmla="*/ 0 h 303"/>
                  <a:gd name="T10" fmla="*/ 50 w 506"/>
                  <a:gd name="T11" fmla="*/ 101 h 303"/>
                  <a:gd name="T12" fmla="*/ 0 w 506"/>
                  <a:gd name="T13" fmla="*/ 152 h 303"/>
                  <a:gd name="T14" fmla="*/ 0 w 506"/>
                  <a:gd name="T15" fmla="*/ 202 h 303"/>
                  <a:gd name="T16" fmla="*/ 0 w 506"/>
                  <a:gd name="T17" fmla="*/ 202 h 303"/>
                  <a:gd name="T18" fmla="*/ 50 w 506"/>
                  <a:gd name="T19" fmla="*/ 253 h 303"/>
                  <a:gd name="T20" fmla="*/ 151 w 506"/>
                  <a:gd name="T21" fmla="*/ 303 h 303"/>
                  <a:gd name="T22" fmla="*/ 253 w 506"/>
                  <a:gd name="T23" fmla="*/ 303 h 303"/>
                  <a:gd name="T24" fmla="*/ 253 w 506"/>
                  <a:gd name="T25" fmla="*/ 303 h 303"/>
                  <a:gd name="T26" fmla="*/ 354 w 506"/>
                  <a:gd name="T27" fmla="*/ 253 h 303"/>
                  <a:gd name="T28" fmla="*/ 455 w 506"/>
                  <a:gd name="T29" fmla="*/ 202 h 303"/>
                  <a:gd name="T30" fmla="*/ 506 w 506"/>
                  <a:gd name="T31" fmla="*/ 101 h 303"/>
                  <a:gd name="T32" fmla="*/ 506 w 506"/>
                  <a:gd name="T33" fmla="*/ 101 h 303"/>
                  <a:gd name="T34" fmla="*/ 455 w 506"/>
                  <a:gd name="T35" fmla="*/ 51 h 303"/>
                  <a:gd name="T36" fmla="*/ 405 w 506"/>
                  <a:gd name="T37" fmla="*/ 0 h 303"/>
                  <a:gd name="T38" fmla="*/ 354 w 506"/>
                  <a:gd name="T3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303">
                    <a:moveTo>
                      <a:pt x="354" y="0"/>
                    </a:moveTo>
                    <a:lnTo>
                      <a:pt x="304" y="0"/>
                    </a:lnTo>
                    <a:lnTo>
                      <a:pt x="253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50" y="101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50" y="253"/>
                    </a:lnTo>
                    <a:lnTo>
                      <a:pt x="151" y="303"/>
                    </a:lnTo>
                    <a:lnTo>
                      <a:pt x="253" y="303"/>
                    </a:lnTo>
                    <a:lnTo>
                      <a:pt x="253" y="303"/>
                    </a:lnTo>
                    <a:lnTo>
                      <a:pt x="354" y="253"/>
                    </a:lnTo>
                    <a:lnTo>
                      <a:pt x="455" y="202"/>
                    </a:lnTo>
                    <a:lnTo>
                      <a:pt x="506" y="101"/>
                    </a:lnTo>
                    <a:lnTo>
                      <a:pt x="506" y="101"/>
                    </a:lnTo>
                    <a:lnTo>
                      <a:pt x="455" y="51"/>
                    </a:lnTo>
                    <a:lnTo>
                      <a:pt x="405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285"/>
              <p:cNvSpPr>
                <a:spLocks/>
              </p:cNvSpPr>
              <p:nvPr/>
            </p:nvSpPr>
            <p:spPr bwMode="auto">
              <a:xfrm>
                <a:off x="4614" y="1568"/>
                <a:ext cx="50" cy="32"/>
              </a:xfrm>
              <a:custGeom>
                <a:avLst/>
                <a:gdLst>
                  <a:gd name="T0" fmla="*/ 304 w 405"/>
                  <a:gd name="T1" fmla="*/ 0 h 253"/>
                  <a:gd name="T2" fmla="*/ 355 w 405"/>
                  <a:gd name="T3" fmla="*/ 51 h 253"/>
                  <a:gd name="T4" fmla="*/ 405 w 405"/>
                  <a:gd name="T5" fmla="*/ 51 h 253"/>
                  <a:gd name="T6" fmla="*/ 405 w 405"/>
                  <a:gd name="T7" fmla="*/ 101 h 253"/>
                  <a:gd name="T8" fmla="*/ 405 w 405"/>
                  <a:gd name="T9" fmla="*/ 101 h 253"/>
                  <a:gd name="T10" fmla="*/ 355 w 405"/>
                  <a:gd name="T11" fmla="*/ 202 h 253"/>
                  <a:gd name="T12" fmla="*/ 304 w 405"/>
                  <a:gd name="T13" fmla="*/ 253 h 253"/>
                  <a:gd name="T14" fmla="*/ 203 w 405"/>
                  <a:gd name="T15" fmla="*/ 253 h 253"/>
                  <a:gd name="T16" fmla="*/ 203 w 405"/>
                  <a:gd name="T17" fmla="*/ 253 h 253"/>
                  <a:gd name="T18" fmla="*/ 101 w 405"/>
                  <a:gd name="T19" fmla="*/ 253 h 253"/>
                  <a:gd name="T20" fmla="*/ 51 w 405"/>
                  <a:gd name="T21" fmla="*/ 253 h 253"/>
                  <a:gd name="T22" fmla="*/ 0 w 405"/>
                  <a:gd name="T23" fmla="*/ 202 h 253"/>
                  <a:gd name="T24" fmla="*/ 0 w 405"/>
                  <a:gd name="T25" fmla="*/ 202 h 253"/>
                  <a:gd name="T26" fmla="*/ 0 w 405"/>
                  <a:gd name="T27" fmla="*/ 152 h 253"/>
                  <a:gd name="T28" fmla="*/ 0 w 405"/>
                  <a:gd name="T29" fmla="*/ 101 h 253"/>
                  <a:gd name="T30" fmla="*/ 101 w 405"/>
                  <a:gd name="T31" fmla="*/ 51 h 253"/>
                  <a:gd name="T32" fmla="*/ 101 w 405"/>
                  <a:gd name="T33" fmla="*/ 51 h 253"/>
                  <a:gd name="T34" fmla="*/ 203 w 405"/>
                  <a:gd name="T35" fmla="*/ 0 h 253"/>
                  <a:gd name="T36" fmla="*/ 254 w 405"/>
                  <a:gd name="T37" fmla="*/ 0 h 253"/>
                  <a:gd name="T38" fmla="*/ 304 w 405"/>
                  <a:gd name="T3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253">
                    <a:moveTo>
                      <a:pt x="304" y="0"/>
                    </a:moveTo>
                    <a:lnTo>
                      <a:pt x="355" y="51"/>
                    </a:lnTo>
                    <a:lnTo>
                      <a:pt x="405" y="51"/>
                    </a:lnTo>
                    <a:lnTo>
                      <a:pt x="405" y="101"/>
                    </a:lnTo>
                    <a:lnTo>
                      <a:pt x="405" y="101"/>
                    </a:lnTo>
                    <a:lnTo>
                      <a:pt x="355" y="202"/>
                    </a:lnTo>
                    <a:lnTo>
                      <a:pt x="304" y="253"/>
                    </a:lnTo>
                    <a:lnTo>
                      <a:pt x="203" y="253"/>
                    </a:lnTo>
                    <a:lnTo>
                      <a:pt x="203" y="253"/>
                    </a:lnTo>
                    <a:lnTo>
                      <a:pt x="101" y="253"/>
                    </a:lnTo>
                    <a:lnTo>
                      <a:pt x="51" y="253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203" y="0"/>
                    </a:lnTo>
                    <a:lnTo>
                      <a:pt x="25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C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286"/>
              <p:cNvSpPr>
                <a:spLocks/>
              </p:cNvSpPr>
              <p:nvPr/>
            </p:nvSpPr>
            <p:spPr bwMode="auto">
              <a:xfrm>
                <a:off x="4620" y="1568"/>
                <a:ext cx="44" cy="32"/>
              </a:xfrm>
              <a:custGeom>
                <a:avLst/>
                <a:gdLst>
                  <a:gd name="T0" fmla="*/ 253 w 354"/>
                  <a:gd name="T1" fmla="*/ 0 h 253"/>
                  <a:gd name="T2" fmla="*/ 304 w 354"/>
                  <a:gd name="T3" fmla="*/ 51 h 253"/>
                  <a:gd name="T4" fmla="*/ 304 w 354"/>
                  <a:gd name="T5" fmla="*/ 51 h 253"/>
                  <a:gd name="T6" fmla="*/ 354 w 354"/>
                  <a:gd name="T7" fmla="*/ 101 h 253"/>
                  <a:gd name="T8" fmla="*/ 354 w 354"/>
                  <a:gd name="T9" fmla="*/ 101 h 253"/>
                  <a:gd name="T10" fmla="*/ 304 w 354"/>
                  <a:gd name="T11" fmla="*/ 202 h 253"/>
                  <a:gd name="T12" fmla="*/ 203 w 354"/>
                  <a:gd name="T13" fmla="*/ 253 h 253"/>
                  <a:gd name="T14" fmla="*/ 152 w 354"/>
                  <a:gd name="T15" fmla="*/ 253 h 253"/>
                  <a:gd name="T16" fmla="*/ 152 w 354"/>
                  <a:gd name="T17" fmla="*/ 253 h 253"/>
                  <a:gd name="T18" fmla="*/ 101 w 354"/>
                  <a:gd name="T19" fmla="*/ 253 h 253"/>
                  <a:gd name="T20" fmla="*/ 0 w 354"/>
                  <a:gd name="T21" fmla="*/ 253 h 253"/>
                  <a:gd name="T22" fmla="*/ 0 w 354"/>
                  <a:gd name="T23" fmla="*/ 202 h 253"/>
                  <a:gd name="T24" fmla="*/ 0 w 354"/>
                  <a:gd name="T25" fmla="*/ 202 h 253"/>
                  <a:gd name="T26" fmla="*/ 0 w 354"/>
                  <a:gd name="T27" fmla="*/ 152 h 253"/>
                  <a:gd name="T28" fmla="*/ 0 w 354"/>
                  <a:gd name="T29" fmla="*/ 101 h 253"/>
                  <a:gd name="T30" fmla="*/ 50 w 354"/>
                  <a:gd name="T31" fmla="*/ 51 h 253"/>
                  <a:gd name="T32" fmla="*/ 50 w 354"/>
                  <a:gd name="T33" fmla="*/ 51 h 253"/>
                  <a:gd name="T34" fmla="*/ 152 w 354"/>
                  <a:gd name="T35" fmla="*/ 51 h 253"/>
                  <a:gd name="T36" fmla="*/ 203 w 354"/>
                  <a:gd name="T37" fmla="*/ 0 h 253"/>
                  <a:gd name="T38" fmla="*/ 253 w 354"/>
                  <a:gd name="T3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253">
                    <a:moveTo>
                      <a:pt x="253" y="0"/>
                    </a:moveTo>
                    <a:lnTo>
                      <a:pt x="304" y="51"/>
                    </a:lnTo>
                    <a:lnTo>
                      <a:pt x="304" y="51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304" y="202"/>
                    </a:lnTo>
                    <a:lnTo>
                      <a:pt x="20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01" y="253"/>
                    </a:lnTo>
                    <a:lnTo>
                      <a:pt x="0" y="253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52" y="51"/>
                    </a:lnTo>
                    <a:lnTo>
                      <a:pt x="203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287"/>
              <p:cNvSpPr>
                <a:spLocks/>
              </p:cNvSpPr>
              <p:nvPr/>
            </p:nvSpPr>
            <p:spPr bwMode="auto">
              <a:xfrm>
                <a:off x="4620" y="1575"/>
                <a:ext cx="38" cy="25"/>
              </a:xfrm>
              <a:custGeom>
                <a:avLst/>
                <a:gdLst>
                  <a:gd name="T0" fmla="*/ 253 w 304"/>
                  <a:gd name="T1" fmla="*/ 0 h 202"/>
                  <a:gd name="T2" fmla="*/ 253 w 304"/>
                  <a:gd name="T3" fmla="*/ 0 h 202"/>
                  <a:gd name="T4" fmla="*/ 304 w 304"/>
                  <a:gd name="T5" fmla="*/ 50 h 202"/>
                  <a:gd name="T6" fmla="*/ 304 w 304"/>
                  <a:gd name="T7" fmla="*/ 50 h 202"/>
                  <a:gd name="T8" fmla="*/ 304 w 304"/>
                  <a:gd name="T9" fmla="*/ 50 h 202"/>
                  <a:gd name="T10" fmla="*/ 253 w 304"/>
                  <a:gd name="T11" fmla="*/ 151 h 202"/>
                  <a:gd name="T12" fmla="*/ 203 w 304"/>
                  <a:gd name="T13" fmla="*/ 151 h 202"/>
                  <a:gd name="T14" fmla="*/ 152 w 304"/>
                  <a:gd name="T15" fmla="*/ 151 h 202"/>
                  <a:gd name="T16" fmla="*/ 152 w 304"/>
                  <a:gd name="T17" fmla="*/ 151 h 202"/>
                  <a:gd name="T18" fmla="*/ 101 w 304"/>
                  <a:gd name="T19" fmla="*/ 202 h 202"/>
                  <a:gd name="T20" fmla="*/ 50 w 304"/>
                  <a:gd name="T21" fmla="*/ 151 h 202"/>
                  <a:gd name="T22" fmla="*/ 50 w 304"/>
                  <a:gd name="T23" fmla="*/ 101 h 202"/>
                  <a:gd name="T24" fmla="*/ 50 w 304"/>
                  <a:gd name="T25" fmla="*/ 101 h 202"/>
                  <a:gd name="T26" fmla="*/ 0 w 304"/>
                  <a:gd name="T27" fmla="*/ 101 h 202"/>
                  <a:gd name="T28" fmla="*/ 50 w 304"/>
                  <a:gd name="T29" fmla="*/ 50 h 202"/>
                  <a:gd name="T30" fmla="*/ 101 w 304"/>
                  <a:gd name="T31" fmla="*/ 0 h 202"/>
                  <a:gd name="T32" fmla="*/ 101 w 304"/>
                  <a:gd name="T33" fmla="*/ 0 h 202"/>
                  <a:gd name="T34" fmla="*/ 152 w 304"/>
                  <a:gd name="T35" fmla="*/ 0 h 202"/>
                  <a:gd name="T36" fmla="*/ 203 w 304"/>
                  <a:gd name="T37" fmla="*/ 0 h 202"/>
                  <a:gd name="T38" fmla="*/ 253 w 304"/>
                  <a:gd name="T3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202">
                    <a:moveTo>
                      <a:pt x="253" y="0"/>
                    </a:moveTo>
                    <a:lnTo>
                      <a:pt x="253" y="0"/>
                    </a:lnTo>
                    <a:lnTo>
                      <a:pt x="304" y="50"/>
                    </a:lnTo>
                    <a:lnTo>
                      <a:pt x="304" y="50"/>
                    </a:lnTo>
                    <a:lnTo>
                      <a:pt x="304" y="50"/>
                    </a:lnTo>
                    <a:lnTo>
                      <a:pt x="253" y="151"/>
                    </a:lnTo>
                    <a:lnTo>
                      <a:pt x="203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101" y="202"/>
                    </a:lnTo>
                    <a:lnTo>
                      <a:pt x="50" y="15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50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288"/>
              <p:cNvSpPr>
                <a:spLocks/>
              </p:cNvSpPr>
              <p:nvPr/>
            </p:nvSpPr>
            <p:spPr bwMode="auto">
              <a:xfrm>
                <a:off x="4627" y="1575"/>
                <a:ext cx="31" cy="19"/>
              </a:xfrm>
              <a:custGeom>
                <a:avLst/>
                <a:gdLst>
                  <a:gd name="T0" fmla="*/ 203 w 254"/>
                  <a:gd name="T1" fmla="*/ 0 h 151"/>
                  <a:gd name="T2" fmla="*/ 203 w 254"/>
                  <a:gd name="T3" fmla="*/ 0 h 151"/>
                  <a:gd name="T4" fmla="*/ 254 w 254"/>
                  <a:gd name="T5" fmla="*/ 50 h 151"/>
                  <a:gd name="T6" fmla="*/ 254 w 254"/>
                  <a:gd name="T7" fmla="*/ 50 h 151"/>
                  <a:gd name="T8" fmla="*/ 254 w 254"/>
                  <a:gd name="T9" fmla="*/ 50 h 151"/>
                  <a:gd name="T10" fmla="*/ 203 w 254"/>
                  <a:gd name="T11" fmla="*/ 101 h 151"/>
                  <a:gd name="T12" fmla="*/ 153 w 254"/>
                  <a:gd name="T13" fmla="*/ 151 h 151"/>
                  <a:gd name="T14" fmla="*/ 153 w 254"/>
                  <a:gd name="T15" fmla="*/ 151 h 151"/>
                  <a:gd name="T16" fmla="*/ 153 w 254"/>
                  <a:gd name="T17" fmla="*/ 151 h 151"/>
                  <a:gd name="T18" fmla="*/ 51 w 254"/>
                  <a:gd name="T19" fmla="*/ 151 h 151"/>
                  <a:gd name="T20" fmla="*/ 0 w 254"/>
                  <a:gd name="T21" fmla="*/ 151 h 151"/>
                  <a:gd name="T22" fmla="*/ 0 w 254"/>
                  <a:gd name="T23" fmla="*/ 101 h 151"/>
                  <a:gd name="T24" fmla="*/ 0 w 254"/>
                  <a:gd name="T25" fmla="*/ 101 h 151"/>
                  <a:gd name="T26" fmla="*/ 0 w 254"/>
                  <a:gd name="T27" fmla="*/ 101 h 151"/>
                  <a:gd name="T28" fmla="*/ 0 w 254"/>
                  <a:gd name="T29" fmla="*/ 50 h 151"/>
                  <a:gd name="T30" fmla="*/ 51 w 254"/>
                  <a:gd name="T31" fmla="*/ 0 h 151"/>
                  <a:gd name="T32" fmla="*/ 51 w 254"/>
                  <a:gd name="T33" fmla="*/ 0 h 151"/>
                  <a:gd name="T34" fmla="*/ 102 w 254"/>
                  <a:gd name="T35" fmla="*/ 0 h 151"/>
                  <a:gd name="T36" fmla="*/ 153 w 254"/>
                  <a:gd name="T37" fmla="*/ 0 h 151"/>
                  <a:gd name="T38" fmla="*/ 203 w 254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4" h="151">
                    <a:moveTo>
                      <a:pt x="203" y="0"/>
                    </a:moveTo>
                    <a:lnTo>
                      <a:pt x="203" y="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03" y="101"/>
                    </a:lnTo>
                    <a:lnTo>
                      <a:pt x="153" y="151"/>
                    </a:lnTo>
                    <a:lnTo>
                      <a:pt x="153" y="151"/>
                    </a:lnTo>
                    <a:lnTo>
                      <a:pt x="153" y="151"/>
                    </a:lnTo>
                    <a:lnTo>
                      <a:pt x="51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53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D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289"/>
              <p:cNvSpPr>
                <a:spLocks/>
              </p:cNvSpPr>
              <p:nvPr/>
            </p:nvSpPr>
            <p:spPr bwMode="auto">
              <a:xfrm>
                <a:off x="4633" y="1575"/>
                <a:ext cx="19" cy="19"/>
              </a:xfrm>
              <a:custGeom>
                <a:avLst/>
                <a:gdLst>
                  <a:gd name="T0" fmla="*/ 102 w 152"/>
                  <a:gd name="T1" fmla="*/ 0 h 151"/>
                  <a:gd name="T2" fmla="*/ 102 w 152"/>
                  <a:gd name="T3" fmla="*/ 50 h 151"/>
                  <a:gd name="T4" fmla="*/ 152 w 152"/>
                  <a:gd name="T5" fmla="*/ 50 h 151"/>
                  <a:gd name="T6" fmla="*/ 152 w 152"/>
                  <a:gd name="T7" fmla="*/ 50 h 151"/>
                  <a:gd name="T8" fmla="*/ 152 w 152"/>
                  <a:gd name="T9" fmla="*/ 50 h 151"/>
                  <a:gd name="T10" fmla="*/ 152 w 152"/>
                  <a:gd name="T11" fmla="*/ 101 h 151"/>
                  <a:gd name="T12" fmla="*/ 102 w 152"/>
                  <a:gd name="T13" fmla="*/ 151 h 151"/>
                  <a:gd name="T14" fmla="*/ 102 w 152"/>
                  <a:gd name="T15" fmla="*/ 151 h 151"/>
                  <a:gd name="T16" fmla="*/ 102 w 152"/>
                  <a:gd name="T17" fmla="*/ 151 h 151"/>
                  <a:gd name="T18" fmla="*/ 51 w 152"/>
                  <a:gd name="T19" fmla="*/ 151 h 151"/>
                  <a:gd name="T20" fmla="*/ 0 w 152"/>
                  <a:gd name="T21" fmla="*/ 151 h 151"/>
                  <a:gd name="T22" fmla="*/ 0 w 152"/>
                  <a:gd name="T23" fmla="*/ 101 h 151"/>
                  <a:gd name="T24" fmla="*/ 0 w 152"/>
                  <a:gd name="T25" fmla="*/ 101 h 151"/>
                  <a:gd name="T26" fmla="*/ 0 w 152"/>
                  <a:gd name="T27" fmla="*/ 101 h 151"/>
                  <a:gd name="T28" fmla="*/ 0 w 152"/>
                  <a:gd name="T29" fmla="*/ 101 h 151"/>
                  <a:gd name="T30" fmla="*/ 51 w 152"/>
                  <a:gd name="T31" fmla="*/ 50 h 151"/>
                  <a:gd name="T32" fmla="*/ 51 w 152"/>
                  <a:gd name="T33" fmla="*/ 50 h 151"/>
                  <a:gd name="T34" fmla="*/ 51 w 152"/>
                  <a:gd name="T35" fmla="*/ 50 h 151"/>
                  <a:gd name="T36" fmla="*/ 102 w 152"/>
                  <a:gd name="T37" fmla="*/ 0 h 151"/>
                  <a:gd name="T38" fmla="*/ 102 w 152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51">
                    <a:moveTo>
                      <a:pt x="102" y="0"/>
                    </a:moveTo>
                    <a:lnTo>
                      <a:pt x="102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101"/>
                    </a:lnTo>
                    <a:lnTo>
                      <a:pt x="102" y="151"/>
                    </a:lnTo>
                    <a:lnTo>
                      <a:pt x="102" y="151"/>
                    </a:lnTo>
                    <a:lnTo>
                      <a:pt x="102" y="151"/>
                    </a:lnTo>
                    <a:lnTo>
                      <a:pt x="51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290"/>
              <p:cNvSpPr>
                <a:spLocks/>
              </p:cNvSpPr>
              <p:nvPr/>
            </p:nvSpPr>
            <p:spPr bwMode="auto">
              <a:xfrm>
                <a:off x="4639" y="1581"/>
                <a:ext cx="13" cy="6"/>
              </a:xfrm>
              <a:custGeom>
                <a:avLst/>
                <a:gdLst>
                  <a:gd name="T0" fmla="*/ 51 w 101"/>
                  <a:gd name="T1" fmla="*/ 0 h 51"/>
                  <a:gd name="T2" fmla="*/ 51 w 101"/>
                  <a:gd name="T3" fmla="*/ 0 h 51"/>
                  <a:gd name="T4" fmla="*/ 0 w 101"/>
                  <a:gd name="T5" fmla="*/ 0 h 51"/>
                  <a:gd name="T6" fmla="*/ 0 w 101"/>
                  <a:gd name="T7" fmla="*/ 0 h 51"/>
                  <a:gd name="T8" fmla="*/ 0 w 101"/>
                  <a:gd name="T9" fmla="*/ 0 h 51"/>
                  <a:gd name="T10" fmla="*/ 0 w 101"/>
                  <a:gd name="T11" fmla="*/ 51 h 51"/>
                  <a:gd name="T12" fmla="*/ 0 w 101"/>
                  <a:gd name="T13" fmla="*/ 51 h 51"/>
                  <a:gd name="T14" fmla="*/ 0 w 101"/>
                  <a:gd name="T15" fmla="*/ 51 h 51"/>
                  <a:gd name="T16" fmla="*/ 0 w 101"/>
                  <a:gd name="T17" fmla="*/ 51 h 51"/>
                  <a:gd name="T18" fmla="*/ 0 w 101"/>
                  <a:gd name="T19" fmla="*/ 51 h 51"/>
                  <a:gd name="T20" fmla="*/ 0 w 101"/>
                  <a:gd name="T21" fmla="*/ 51 h 51"/>
                  <a:gd name="T22" fmla="*/ 51 w 101"/>
                  <a:gd name="T23" fmla="*/ 51 h 51"/>
                  <a:gd name="T24" fmla="*/ 51 w 101"/>
                  <a:gd name="T25" fmla="*/ 51 h 51"/>
                  <a:gd name="T26" fmla="*/ 51 w 101"/>
                  <a:gd name="T27" fmla="*/ 51 h 51"/>
                  <a:gd name="T28" fmla="*/ 51 w 101"/>
                  <a:gd name="T29" fmla="*/ 51 h 51"/>
                  <a:gd name="T30" fmla="*/ 101 w 101"/>
                  <a:gd name="T31" fmla="*/ 0 h 51"/>
                  <a:gd name="T32" fmla="*/ 101 w 101"/>
                  <a:gd name="T33" fmla="*/ 0 h 51"/>
                  <a:gd name="T34" fmla="*/ 101 w 101"/>
                  <a:gd name="T35" fmla="*/ 0 h 51"/>
                  <a:gd name="T36" fmla="*/ 51 w 101"/>
                  <a:gd name="T37" fmla="*/ 0 h 51"/>
                  <a:gd name="T38" fmla="*/ 51 w 101"/>
                  <a:gd name="T3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51">
                    <a:moveTo>
                      <a:pt x="51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291"/>
              <p:cNvSpPr>
                <a:spLocks/>
              </p:cNvSpPr>
              <p:nvPr/>
            </p:nvSpPr>
            <p:spPr bwMode="auto">
              <a:xfrm>
                <a:off x="4532" y="1442"/>
                <a:ext cx="63" cy="38"/>
              </a:xfrm>
              <a:custGeom>
                <a:avLst/>
                <a:gdLst>
                  <a:gd name="T0" fmla="*/ 0 w 506"/>
                  <a:gd name="T1" fmla="*/ 254 h 304"/>
                  <a:gd name="T2" fmla="*/ 0 w 506"/>
                  <a:gd name="T3" fmla="*/ 254 h 304"/>
                  <a:gd name="T4" fmla="*/ 0 w 506"/>
                  <a:gd name="T5" fmla="*/ 153 h 304"/>
                  <a:gd name="T6" fmla="*/ 101 w 506"/>
                  <a:gd name="T7" fmla="*/ 102 h 304"/>
                  <a:gd name="T8" fmla="*/ 101 w 506"/>
                  <a:gd name="T9" fmla="*/ 102 h 304"/>
                  <a:gd name="T10" fmla="*/ 151 w 506"/>
                  <a:gd name="T11" fmla="*/ 51 h 304"/>
                  <a:gd name="T12" fmla="*/ 303 w 506"/>
                  <a:gd name="T13" fmla="*/ 0 h 304"/>
                  <a:gd name="T14" fmla="*/ 405 w 506"/>
                  <a:gd name="T15" fmla="*/ 0 h 304"/>
                  <a:gd name="T16" fmla="*/ 405 w 506"/>
                  <a:gd name="T17" fmla="*/ 0 h 304"/>
                  <a:gd name="T18" fmla="*/ 455 w 506"/>
                  <a:gd name="T19" fmla="*/ 102 h 304"/>
                  <a:gd name="T20" fmla="*/ 506 w 506"/>
                  <a:gd name="T21" fmla="*/ 153 h 304"/>
                  <a:gd name="T22" fmla="*/ 506 w 506"/>
                  <a:gd name="T23" fmla="*/ 203 h 304"/>
                  <a:gd name="T24" fmla="*/ 506 w 506"/>
                  <a:gd name="T25" fmla="*/ 203 h 304"/>
                  <a:gd name="T26" fmla="*/ 455 w 506"/>
                  <a:gd name="T27" fmla="*/ 254 h 304"/>
                  <a:gd name="T28" fmla="*/ 354 w 506"/>
                  <a:gd name="T29" fmla="*/ 304 h 304"/>
                  <a:gd name="T30" fmla="*/ 202 w 506"/>
                  <a:gd name="T31" fmla="*/ 304 h 304"/>
                  <a:gd name="T32" fmla="*/ 202 w 506"/>
                  <a:gd name="T33" fmla="*/ 304 h 304"/>
                  <a:gd name="T34" fmla="*/ 50 w 506"/>
                  <a:gd name="T35" fmla="*/ 304 h 304"/>
                  <a:gd name="T36" fmla="*/ 0 w 506"/>
                  <a:gd name="T37" fmla="*/ 304 h 304"/>
                  <a:gd name="T38" fmla="*/ 0 w 506"/>
                  <a:gd name="T39" fmla="*/ 25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304">
                    <a:moveTo>
                      <a:pt x="0" y="254"/>
                    </a:moveTo>
                    <a:lnTo>
                      <a:pt x="0" y="254"/>
                    </a:lnTo>
                    <a:lnTo>
                      <a:pt x="0" y="153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151" y="51"/>
                    </a:lnTo>
                    <a:lnTo>
                      <a:pt x="303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55" y="102"/>
                    </a:lnTo>
                    <a:lnTo>
                      <a:pt x="506" y="153"/>
                    </a:lnTo>
                    <a:lnTo>
                      <a:pt x="506" y="203"/>
                    </a:lnTo>
                    <a:lnTo>
                      <a:pt x="506" y="203"/>
                    </a:lnTo>
                    <a:lnTo>
                      <a:pt x="455" y="254"/>
                    </a:lnTo>
                    <a:lnTo>
                      <a:pt x="354" y="304"/>
                    </a:lnTo>
                    <a:lnTo>
                      <a:pt x="202" y="304"/>
                    </a:lnTo>
                    <a:lnTo>
                      <a:pt x="202" y="304"/>
                    </a:lnTo>
                    <a:lnTo>
                      <a:pt x="50" y="304"/>
                    </a:lnTo>
                    <a:lnTo>
                      <a:pt x="0" y="304"/>
                    </a:lnTo>
                    <a:lnTo>
                      <a:pt x="0" y="254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292"/>
              <p:cNvSpPr>
                <a:spLocks/>
              </p:cNvSpPr>
              <p:nvPr/>
            </p:nvSpPr>
            <p:spPr bwMode="auto">
              <a:xfrm>
                <a:off x="4532" y="1448"/>
                <a:ext cx="63" cy="26"/>
              </a:xfrm>
              <a:custGeom>
                <a:avLst/>
                <a:gdLst>
                  <a:gd name="T0" fmla="*/ 0 w 506"/>
                  <a:gd name="T1" fmla="*/ 152 h 203"/>
                  <a:gd name="T2" fmla="*/ 0 w 506"/>
                  <a:gd name="T3" fmla="*/ 152 h 203"/>
                  <a:gd name="T4" fmla="*/ 50 w 506"/>
                  <a:gd name="T5" fmla="*/ 102 h 203"/>
                  <a:gd name="T6" fmla="*/ 101 w 506"/>
                  <a:gd name="T7" fmla="*/ 51 h 203"/>
                  <a:gd name="T8" fmla="*/ 101 w 506"/>
                  <a:gd name="T9" fmla="*/ 51 h 203"/>
                  <a:gd name="T10" fmla="*/ 202 w 506"/>
                  <a:gd name="T11" fmla="*/ 0 h 203"/>
                  <a:gd name="T12" fmla="*/ 303 w 506"/>
                  <a:gd name="T13" fmla="*/ 0 h 203"/>
                  <a:gd name="T14" fmla="*/ 405 w 506"/>
                  <a:gd name="T15" fmla="*/ 0 h 203"/>
                  <a:gd name="T16" fmla="*/ 405 w 506"/>
                  <a:gd name="T17" fmla="*/ 0 h 203"/>
                  <a:gd name="T18" fmla="*/ 455 w 506"/>
                  <a:gd name="T19" fmla="*/ 51 h 203"/>
                  <a:gd name="T20" fmla="*/ 506 w 506"/>
                  <a:gd name="T21" fmla="*/ 102 h 203"/>
                  <a:gd name="T22" fmla="*/ 506 w 506"/>
                  <a:gd name="T23" fmla="*/ 152 h 203"/>
                  <a:gd name="T24" fmla="*/ 506 w 506"/>
                  <a:gd name="T25" fmla="*/ 152 h 203"/>
                  <a:gd name="T26" fmla="*/ 455 w 506"/>
                  <a:gd name="T27" fmla="*/ 203 h 203"/>
                  <a:gd name="T28" fmla="*/ 354 w 506"/>
                  <a:gd name="T29" fmla="*/ 203 h 203"/>
                  <a:gd name="T30" fmla="*/ 252 w 506"/>
                  <a:gd name="T31" fmla="*/ 203 h 203"/>
                  <a:gd name="T32" fmla="*/ 252 w 506"/>
                  <a:gd name="T33" fmla="*/ 203 h 203"/>
                  <a:gd name="T34" fmla="*/ 101 w 506"/>
                  <a:gd name="T35" fmla="*/ 203 h 203"/>
                  <a:gd name="T36" fmla="*/ 0 w 506"/>
                  <a:gd name="T37" fmla="*/ 203 h 203"/>
                  <a:gd name="T38" fmla="*/ 0 w 506"/>
                  <a:gd name="T39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203">
                    <a:moveTo>
                      <a:pt x="0" y="152"/>
                    </a:moveTo>
                    <a:lnTo>
                      <a:pt x="0" y="152"/>
                    </a:lnTo>
                    <a:lnTo>
                      <a:pt x="50" y="102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202" y="0"/>
                    </a:lnTo>
                    <a:lnTo>
                      <a:pt x="303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55" y="51"/>
                    </a:lnTo>
                    <a:lnTo>
                      <a:pt x="506" y="102"/>
                    </a:lnTo>
                    <a:lnTo>
                      <a:pt x="506" y="152"/>
                    </a:lnTo>
                    <a:lnTo>
                      <a:pt x="506" y="152"/>
                    </a:lnTo>
                    <a:lnTo>
                      <a:pt x="455" y="203"/>
                    </a:lnTo>
                    <a:lnTo>
                      <a:pt x="354" y="203"/>
                    </a:lnTo>
                    <a:lnTo>
                      <a:pt x="252" y="203"/>
                    </a:lnTo>
                    <a:lnTo>
                      <a:pt x="252" y="203"/>
                    </a:lnTo>
                    <a:lnTo>
                      <a:pt x="101" y="203"/>
                    </a:lnTo>
                    <a:lnTo>
                      <a:pt x="0" y="203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293"/>
              <p:cNvSpPr>
                <a:spLocks/>
              </p:cNvSpPr>
              <p:nvPr/>
            </p:nvSpPr>
            <p:spPr bwMode="auto">
              <a:xfrm>
                <a:off x="4538" y="1448"/>
                <a:ext cx="51" cy="26"/>
              </a:xfrm>
              <a:custGeom>
                <a:avLst/>
                <a:gdLst>
                  <a:gd name="T0" fmla="*/ 0 w 405"/>
                  <a:gd name="T1" fmla="*/ 152 h 203"/>
                  <a:gd name="T2" fmla="*/ 0 w 405"/>
                  <a:gd name="T3" fmla="*/ 152 h 203"/>
                  <a:gd name="T4" fmla="*/ 51 w 405"/>
                  <a:gd name="T5" fmla="*/ 102 h 203"/>
                  <a:gd name="T6" fmla="*/ 101 w 405"/>
                  <a:gd name="T7" fmla="*/ 51 h 203"/>
                  <a:gd name="T8" fmla="*/ 101 w 405"/>
                  <a:gd name="T9" fmla="*/ 51 h 203"/>
                  <a:gd name="T10" fmla="*/ 152 w 405"/>
                  <a:gd name="T11" fmla="*/ 0 h 203"/>
                  <a:gd name="T12" fmla="*/ 253 w 405"/>
                  <a:gd name="T13" fmla="*/ 0 h 203"/>
                  <a:gd name="T14" fmla="*/ 355 w 405"/>
                  <a:gd name="T15" fmla="*/ 0 h 203"/>
                  <a:gd name="T16" fmla="*/ 355 w 405"/>
                  <a:gd name="T17" fmla="*/ 0 h 203"/>
                  <a:gd name="T18" fmla="*/ 405 w 405"/>
                  <a:gd name="T19" fmla="*/ 51 h 203"/>
                  <a:gd name="T20" fmla="*/ 405 w 405"/>
                  <a:gd name="T21" fmla="*/ 102 h 203"/>
                  <a:gd name="T22" fmla="*/ 405 w 405"/>
                  <a:gd name="T23" fmla="*/ 152 h 203"/>
                  <a:gd name="T24" fmla="*/ 405 w 405"/>
                  <a:gd name="T25" fmla="*/ 152 h 203"/>
                  <a:gd name="T26" fmla="*/ 355 w 405"/>
                  <a:gd name="T27" fmla="*/ 203 h 203"/>
                  <a:gd name="T28" fmla="*/ 304 w 405"/>
                  <a:gd name="T29" fmla="*/ 203 h 203"/>
                  <a:gd name="T30" fmla="*/ 202 w 405"/>
                  <a:gd name="T31" fmla="*/ 203 h 203"/>
                  <a:gd name="T32" fmla="*/ 202 w 405"/>
                  <a:gd name="T33" fmla="*/ 203 h 203"/>
                  <a:gd name="T34" fmla="*/ 101 w 405"/>
                  <a:gd name="T35" fmla="*/ 203 h 203"/>
                  <a:gd name="T36" fmla="*/ 0 w 405"/>
                  <a:gd name="T37" fmla="*/ 203 h 203"/>
                  <a:gd name="T38" fmla="*/ 0 w 405"/>
                  <a:gd name="T39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203">
                    <a:moveTo>
                      <a:pt x="0" y="152"/>
                    </a:moveTo>
                    <a:lnTo>
                      <a:pt x="0" y="152"/>
                    </a:lnTo>
                    <a:lnTo>
                      <a:pt x="51" y="102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355" y="0"/>
                    </a:lnTo>
                    <a:lnTo>
                      <a:pt x="355" y="0"/>
                    </a:lnTo>
                    <a:lnTo>
                      <a:pt x="405" y="51"/>
                    </a:lnTo>
                    <a:lnTo>
                      <a:pt x="405" y="102"/>
                    </a:lnTo>
                    <a:lnTo>
                      <a:pt x="405" y="152"/>
                    </a:lnTo>
                    <a:lnTo>
                      <a:pt x="405" y="152"/>
                    </a:lnTo>
                    <a:lnTo>
                      <a:pt x="355" y="203"/>
                    </a:lnTo>
                    <a:lnTo>
                      <a:pt x="304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101" y="203"/>
                    </a:lnTo>
                    <a:lnTo>
                      <a:pt x="0" y="203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294"/>
              <p:cNvSpPr>
                <a:spLocks/>
              </p:cNvSpPr>
              <p:nvPr/>
            </p:nvSpPr>
            <p:spPr bwMode="auto">
              <a:xfrm>
                <a:off x="4544" y="1448"/>
                <a:ext cx="45" cy="26"/>
              </a:xfrm>
              <a:custGeom>
                <a:avLst/>
                <a:gdLst>
                  <a:gd name="T0" fmla="*/ 0 w 354"/>
                  <a:gd name="T1" fmla="*/ 152 h 203"/>
                  <a:gd name="T2" fmla="*/ 0 w 354"/>
                  <a:gd name="T3" fmla="*/ 152 h 203"/>
                  <a:gd name="T4" fmla="*/ 0 w 354"/>
                  <a:gd name="T5" fmla="*/ 102 h 203"/>
                  <a:gd name="T6" fmla="*/ 50 w 354"/>
                  <a:gd name="T7" fmla="*/ 51 h 203"/>
                  <a:gd name="T8" fmla="*/ 50 w 354"/>
                  <a:gd name="T9" fmla="*/ 51 h 203"/>
                  <a:gd name="T10" fmla="*/ 101 w 354"/>
                  <a:gd name="T11" fmla="*/ 0 h 203"/>
                  <a:gd name="T12" fmla="*/ 202 w 354"/>
                  <a:gd name="T13" fmla="*/ 0 h 203"/>
                  <a:gd name="T14" fmla="*/ 304 w 354"/>
                  <a:gd name="T15" fmla="*/ 0 h 203"/>
                  <a:gd name="T16" fmla="*/ 304 w 354"/>
                  <a:gd name="T17" fmla="*/ 0 h 203"/>
                  <a:gd name="T18" fmla="*/ 354 w 354"/>
                  <a:gd name="T19" fmla="*/ 51 h 203"/>
                  <a:gd name="T20" fmla="*/ 354 w 354"/>
                  <a:gd name="T21" fmla="*/ 102 h 203"/>
                  <a:gd name="T22" fmla="*/ 354 w 354"/>
                  <a:gd name="T23" fmla="*/ 102 h 203"/>
                  <a:gd name="T24" fmla="*/ 354 w 354"/>
                  <a:gd name="T25" fmla="*/ 102 h 203"/>
                  <a:gd name="T26" fmla="*/ 304 w 354"/>
                  <a:gd name="T27" fmla="*/ 152 h 203"/>
                  <a:gd name="T28" fmla="*/ 253 w 354"/>
                  <a:gd name="T29" fmla="*/ 203 h 203"/>
                  <a:gd name="T30" fmla="*/ 202 w 354"/>
                  <a:gd name="T31" fmla="*/ 203 h 203"/>
                  <a:gd name="T32" fmla="*/ 202 w 354"/>
                  <a:gd name="T33" fmla="*/ 203 h 203"/>
                  <a:gd name="T34" fmla="*/ 50 w 354"/>
                  <a:gd name="T35" fmla="*/ 203 h 203"/>
                  <a:gd name="T36" fmla="*/ 0 w 354"/>
                  <a:gd name="T37" fmla="*/ 203 h 203"/>
                  <a:gd name="T38" fmla="*/ 0 w 354"/>
                  <a:gd name="T39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203">
                    <a:moveTo>
                      <a:pt x="0" y="152"/>
                    </a:moveTo>
                    <a:lnTo>
                      <a:pt x="0" y="152"/>
                    </a:lnTo>
                    <a:lnTo>
                      <a:pt x="0" y="102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0"/>
                    </a:lnTo>
                    <a:lnTo>
                      <a:pt x="202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54" y="51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04" y="152"/>
                    </a:lnTo>
                    <a:lnTo>
                      <a:pt x="253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50" y="203"/>
                    </a:lnTo>
                    <a:lnTo>
                      <a:pt x="0" y="203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295"/>
              <p:cNvSpPr>
                <a:spLocks/>
              </p:cNvSpPr>
              <p:nvPr/>
            </p:nvSpPr>
            <p:spPr bwMode="auto">
              <a:xfrm>
                <a:off x="4551" y="1448"/>
                <a:ext cx="38" cy="19"/>
              </a:xfrm>
              <a:custGeom>
                <a:avLst/>
                <a:gdLst>
                  <a:gd name="T0" fmla="*/ 0 w 304"/>
                  <a:gd name="T1" fmla="*/ 102 h 152"/>
                  <a:gd name="T2" fmla="*/ 0 w 304"/>
                  <a:gd name="T3" fmla="*/ 102 h 152"/>
                  <a:gd name="T4" fmla="*/ 0 w 304"/>
                  <a:gd name="T5" fmla="*/ 102 h 152"/>
                  <a:gd name="T6" fmla="*/ 51 w 304"/>
                  <a:gd name="T7" fmla="*/ 51 h 152"/>
                  <a:gd name="T8" fmla="*/ 51 w 304"/>
                  <a:gd name="T9" fmla="*/ 51 h 152"/>
                  <a:gd name="T10" fmla="*/ 101 w 304"/>
                  <a:gd name="T11" fmla="*/ 51 h 152"/>
                  <a:gd name="T12" fmla="*/ 152 w 304"/>
                  <a:gd name="T13" fmla="*/ 0 h 152"/>
                  <a:gd name="T14" fmla="*/ 254 w 304"/>
                  <a:gd name="T15" fmla="*/ 0 h 152"/>
                  <a:gd name="T16" fmla="*/ 254 w 304"/>
                  <a:gd name="T17" fmla="*/ 0 h 152"/>
                  <a:gd name="T18" fmla="*/ 254 w 304"/>
                  <a:gd name="T19" fmla="*/ 51 h 152"/>
                  <a:gd name="T20" fmla="*/ 304 w 304"/>
                  <a:gd name="T21" fmla="*/ 102 h 152"/>
                  <a:gd name="T22" fmla="*/ 304 w 304"/>
                  <a:gd name="T23" fmla="*/ 102 h 152"/>
                  <a:gd name="T24" fmla="*/ 304 w 304"/>
                  <a:gd name="T25" fmla="*/ 102 h 152"/>
                  <a:gd name="T26" fmla="*/ 254 w 304"/>
                  <a:gd name="T27" fmla="*/ 152 h 152"/>
                  <a:gd name="T28" fmla="*/ 203 w 304"/>
                  <a:gd name="T29" fmla="*/ 152 h 152"/>
                  <a:gd name="T30" fmla="*/ 152 w 304"/>
                  <a:gd name="T31" fmla="*/ 152 h 152"/>
                  <a:gd name="T32" fmla="*/ 152 w 304"/>
                  <a:gd name="T33" fmla="*/ 152 h 152"/>
                  <a:gd name="T34" fmla="*/ 51 w 304"/>
                  <a:gd name="T35" fmla="*/ 152 h 152"/>
                  <a:gd name="T36" fmla="*/ 0 w 304"/>
                  <a:gd name="T37" fmla="*/ 152 h 152"/>
                  <a:gd name="T38" fmla="*/ 0 w 304"/>
                  <a:gd name="T39" fmla="*/ 10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1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02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52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51"/>
                    </a:lnTo>
                    <a:lnTo>
                      <a:pt x="304" y="102"/>
                    </a:lnTo>
                    <a:lnTo>
                      <a:pt x="304" y="102"/>
                    </a:lnTo>
                    <a:lnTo>
                      <a:pt x="304" y="102"/>
                    </a:lnTo>
                    <a:lnTo>
                      <a:pt x="254" y="152"/>
                    </a:lnTo>
                    <a:lnTo>
                      <a:pt x="203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296"/>
              <p:cNvSpPr>
                <a:spLocks/>
              </p:cNvSpPr>
              <p:nvPr/>
            </p:nvSpPr>
            <p:spPr bwMode="auto">
              <a:xfrm>
                <a:off x="4620" y="1436"/>
                <a:ext cx="64" cy="38"/>
              </a:xfrm>
              <a:custGeom>
                <a:avLst/>
                <a:gdLst>
                  <a:gd name="T0" fmla="*/ 101 w 506"/>
                  <a:gd name="T1" fmla="*/ 253 h 304"/>
                  <a:gd name="T2" fmla="*/ 50 w 506"/>
                  <a:gd name="T3" fmla="*/ 253 h 304"/>
                  <a:gd name="T4" fmla="*/ 50 w 506"/>
                  <a:gd name="T5" fmla="*/ 203 h 304"/>
                  <a:gd name="T6" fmla="*/ 0 w 506"/>
                  <a:gd name="T7" fmla="*/ 152 h 304"/>
                  <a:gd name="T8" fmla="*/ 0 w 506"/>
                  <a:gd name="T9" fmla="*/ 152 h 304"/>
                  <a:gd name="T10" fmla="*/ 0 w 506"/>
                  <a:gd name="T11" fmla="*/ 101 h 304"/>
                  <a:gd name="T12" fmla="*/ 50 w 506"/>
                  <a:gd name="T13" fmla="*/ 50 h 304"/>
                  <a:gd name="T14" fmla="*/ 152 w 506"/>
                  <a:gd name="T15" fmla="*/ 0 h 304"/>
                  <a:gd name="T16" fmla="*/ 152 w 506"/>
                  <a:gd name="T17" fmla="*/ 0 h 304"/>
                  <a:gd name="T18" fmla="*/ 253 w 506"/>
                  <a:gd name="T19" fmla="*/ 0 h 304"/>
                  <a:gd name="T20" fmla="*/ 405 w 506"/>
                  <a:gd name="T21" fmla="*/ 50 h 304"/>
                  <a:gd name="T22" fmla="*/ 506 w 506"/>
                  <a:gd name="T23" fmla="*/ 50 h 304"/>
                  <a:gd name="T24" fmla="*/ 506 w 506"/>
                  <a:gd name="T25" fmla="*/ 50 h 304"/>
                  <a:gd name="T26" fmla="*/ 506 w 506"/>
                  <a:gd name="T27" fmla="*/ 152 h 304"/>
                  <a:gd name="T28" fmla="*/ 455 w 506"/>
                  <a:gd name="T29" fmla="*/ 152 h 304"/>
                  <a:gd name="T30" fmla="*/ 405 w 506"/>
                  <a:gd name="T31" fmla="*/ 203 h 304"/>
                  <a:gd name="T32" fmla="*/ 405 w 506"/>
                  <a:gd name="T33" fmla="*/ 203 h 304"/>
                  <a:gd name="T34" fmla="*/ 304 w 506"/>
                  <a:gd name="T35" fmla="*/ 253 h 304"/>
                  <a:gd name="T36" fmla="*/ 152 w 506"/>
                  <a:gd name="T37" fmla="*/ 304 h 304"/>
                  <a:gd name="T38" fmla="*/ 101 w 506"/>
                  <a:gd name="T39" fmla="*/ 2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304">
                    <a:moveTo>
                      <a:pt x="101" y="253"/>
                    </a:moveTo>
                    <a:lnTo>
                      <a:pt x="50" y="253"/>
                    </a:lnTo>
                    <a:lnTo>
                      <a:pt x="50" y="203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50" y="5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405" y="50"/>
                    </a:lnTo>
                    <a:lnTo>
                      <a:pt x="506" y="50"/>
                    </a:lnTo>
                    <a:lnTo>
                      <a:pt x="506" y="50"/>
                    </a:lnTo>
                    <a:lnTo>
                      <a:pt x="506" y="152"/>
                    </a:lnTo>
                    <a:lnTo>
                      <a:pt x="455" y="152"/>
                    </a:lnTo>
                    <a:lnTo>
                      <a:pt x="405" y="203"/>
                    </a:lnTo>
                    <a:lnTo>
                      <a:pt x="405" y="203"/>
                    </a:lnTo>
                    <a:lnTo>
                      <a:pt x="304" y="253"/>
                    </a:lnTo>
                    <a:lnTo>
                      <a:pt x="152" y="304"/>
                    </a:lnTo>
                    <a:lnTo>
                      <a:pt x="101" y="253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297"/>
              <p:cNvSpPr>
                <a:spLocks/>
              </p:cNvSpPr>
              <p:nvPr/>
            </p:nvSpPr>
            <p:spPr bwMode="auto">
              <a:xfrm>
                <a:off x="4620" y="1436"/>
                <a:ext cx="57" cy="31"/>
              </a:xfrm>
              <a:custGeom>
                <a:avLst/>
                <a:gdLst>
                  <a:gd name="T0" fmla="*/ 0 w 455"/>
                  <a:gd name="T1" fmla="*/ 152 h 253"/>
                  <a:gd name="T2" fmla="*/ 0 w 455"/>
                  <a:gd name="T3" fmla="*/ 101 h 253"/>
                  <a:gd name="T4" fmla="*/ 50 w 455"/>
                  <a:gd name="T5" fmla="*/ 50 h 253"/>
                  <a:gd name="T6" fmla="*/ 152 w 455"/>
                  <a:gd name="T7" fmla="*/ 0 h 253"/>
                  <a:gd name="T8" fmla="*/ 152 w 455"/>
                  <a:gd name="T9" fmla="*/ 0 h 253"/>
                  <a:gd name="T10" fmla="*/ 253 w 455"/>
                  <a:gd name="T11" fmla="*/ 50 h 253"/>
                  <a:gd name="T12" fmla="*/ 354 w 455"/>
                  <a:gd name="T13" fmla="*/ 50 h 253"/>
                  <a:gd name="T14" fmla="*/ 455 w 455"/>
                  <a:gd name="T15" fmla="*/ 101 h 253"/>
                  <a:gd name="T16" fmla="*/ 455 w 455"/>
                  <a:gd name="T17" fmla="*/ 101 h 253"/>
                  <a:gd name="T18" fmla="*/ 455 w 455"/>
                  <a:gd name="T19" fmla="*/ 152 h 253"/>
                  <a:gd name="T20" fmla="*/ 405 w 455"/>
                  <a:gd name="T21" fmla="*/ 152 h 253"/>
                  <a:gd name="T22" fmla="*/ 354 w 455"/>
                  <a:gd name="T23" fmla="*/ 203 h 253"/>
                  <a:gd name="T24" fmla="*/ 354 w 455"/>
                  <a:gd name="T25" fmla="*/ 203 h 253"/>
                  <a:gd name="T26" fmla="*/ 253 w 455"/>
                  <a:gd name="T27" fmla="*/ 253 h 253"/>
                  <a:gd name="T28" fmla="*/ 152 w 455"/>
                  <a:gd name="T29" fmla="*/ 253 h 253"/>
                  <a:gd name="T30" fmla="*/ 101 w 455"/>
                  <a:gd name="T31" fmla="*/ 203 h 253"/>
                  <a:gd name="T32" fmla="*/ 101 w 455"/>
                  <a:gd name="T33" fmla="*/ 203 h 253"/>
                  <a:gd name="T34" fmla="*/ 50 w 455"/>
                  <a:gd name="T35" fmla="*/ 203 h 253"/>
                  <a:gd name="T36" fmla="*/ 50 w 455"/>
                  <a:gd name="T37" fmla="*/ 203 h 253"/>
                  <a:gd name="T38" fmla="*/ 0 w 455"/>
                  <a:gd name="T39" fmla="*/ 1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5" h="253">
                    <a:moveTo>
                      <a:pt x="0" y="152"/>
                    </a:moveTo>
                    <a:lnTo>
                      <a:pt x="0" y="101"/>
                    </a:lnTo>
                    <a:lnTo>
                      <a:pt x="50" y="5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50"/>
                    </a:lnTo>
                    <a:lnTo>
                      <a:pt x="354" y="50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455" y="152"/>
                    </a:lnTo>
                    <a:lnTo>
                      <a:pt x="405" y="152"/>
                    </a:lnTo>
                    <a:lnTo>
                      <a:pt x="354" y="203"/>
                    </a:lnTo>
                    <a:lnTo>
                      <a:pt x="354" y="203"/>
                    </a:lnTo>
                    <a:lnTo>
                      <a:pt x="253" y="253"/>
                    </a:lnTo>
                    <a:lnTo>
                      <a:pt x="152" y="253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298"/>
              <p:cNvSpPr>
                <a:spLocks/>
              </p:cNvSpPr>
              <p:nvPr/>
            </p:nvSpPr>
            <p:spPr bwMode="auto">
              <a:xfrm>
                <a:off x="4620" y="1442"/>
                <a:ext cx="51" cy="25"/>
              </a:xfrm>
              <a:custGeom>
                <a:avLst/>
                <a:gdLst>
                  <a:gd name="T0" fmla="*/ 50 w 405"/>
                  <a:gd name="T1" fmla="*/ 51 h 203"/>
                  <a:gd name="T2" fmla="*/ 0 w 405"/>
                  <a:gd name="T3" fmla="*/ 51 h 203"/>
                  <a:gd name="T4" fmla="*/ 50 w 405"/>
                  <a:gd name="T5" fmla="*/ 0 h 203"/>
                  <a:gd name="T6" fmla="*/ 152 w 405"/>
                  <a:gd name="T7" fmla="*/ 0 h 203"/>
                  <a:gd name="T8" fmla="*/ 152 w 405"/>
                  <a:gd name="T9" fmla="*/ 0 h 203"/>
                  <a:gd name="T10" fmla="*/ 253 w 405"/>
                  <a:gd name="T11" fmla="*/ 0 h 203"/>
                  <a:gd name="T12" fmla="*/ 354 w 405"/>
                  <a:gd name="T13" fmla="*/ 0 h 203"/>
                  <a:gd name="T14" fmla="*/ 405 w 405"/>
                  <a:gd name="T15" fmla="*/ 51 h 203"/>
                  <a:gd name="T16" fmla="*/ 405 w 405"/>
                  <a:gd name="T17" fmla="*/ 51 h 203"/>
                  <a:gd name="T18" fmla="*/ 405 w 405"/>
                  <a:gd name="T19" fmla="*/ 102 h 203"/>
                  <a:gd name="T20" fmla="*/ 354 w 405"/>
                  <a:gd name="T21" fmla="*/ 102 h 203"/>
                  <a:gd name="T22" fmla="*/ 354 w 405"/>
                  <a:gd name="T23" fmla="*/ 153 h 203"/>
                  <a:gd name="T24" fmla="*/ 354 w 405"/>
                  <a:gd name="T25" fmla="*/ 153 h 203"/>
                  <a:gd name="T26" fmla="*/ 253 w 405"/>
                  <a:gd name="T27" fmla="*/ 203 h 203"/>
                  <a:gd name="T28" fmla="*/ 152 w 405"/>
                  <a:gd name="T29" fmla="*/ 203 h 203"/>
                  <a:gd name="T30" fmla="*/ 101 w 405"/>
                  <a:gd name="T31" fmla="*/ 153 h 203"/>
                  <a:gd name="T32" fmla="*/ 101 w 405"/>
                  <a:gd name="T33" fmla="*/ 153 h 203"/>
                  <a:gd name="T34" fmla="*/ 50 w 405"/>
                  <a:gd name="T35" fmla="*/ 153 h 203"/>
                  <a:gd name="T36" fmla="*/ 50 w 405"/>
                  <a:gd name="T37" fmla="*/ 102 h 203"/>
                  <a:gd name="T38" fmla="*/ 50 w 405"/>
                  <a:gd name="T39" fmla="*/ 5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203">
                    <a:moveTo>
                      <a:pt x="50" y="51"/>
                    </a:moveTo>
                    <a:lnTo>
                      <a:pt x="0" y="51"/>
                    </a:lnTo>
                    <a:lnTo>
                      <a:pt x="50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354" y="0"/>
                    </a:lnTo>
                    <a:lnTo>
                      <a:pt x="405" y="51"/>
                    </a:lnTo>
                    <a:lnTo>
                      <a:pt x="405" y="51"/>
                    </a:lnTo>
                    <a:lnTo>
                      <a:pt x="405" y="102"/>
                    </a:lnTo>
                    <a:lnTo>
                      <a:pt x="354" y="102"/>
                    </a:lnTo>
                    <a:lnTo>
                      <a:pt x="354" y="153"/>
                    </a:lnTo>
                    <a:lnTo>
                      <a:pt x="354" y="153"/>
                    </a:lnTo>
                    <a:lnTo>
                      <a:pt x="253" y="203"/>
                    </a:lnTo>
                    <a:lnTo>
                      <a:pt x="152" y="203"/>
                    </a:lnTo>
                    <a:lnTo>
                      <a:pt x="101" y="153"/>
                    </a:lnTo>
                    <a:lnTo>
                      <a:pt x="101" y="153"/>
                    </a:lnTo>
                    <a:lnTo>
                      <a:pt x="50" y="153"/>
                    </a:lnTo>
                    <a:lnTo>
                      <a:pt x="50" y="102"/>
                    </a:lnTo>
                    <a:lnTo>
                      <a:pt x="50" y="51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Freeform 299"/>
              <p:cNvSpPr>
                <a:spLocks/>
              </p:cNvSpPr>
              <p:nvPr/>
            </p:nvSpPr>
            <p:spPr bwMode="auto">
              <a:xfrm>
                <a:off x="4627" y="1442"/>
                <a:ext cx="37" cy="25"/>
              </a:xfrm>
              <a:custGeom>
                <a:avLst/>
                <a:gdLst>
                  <a:gd name="T0" fmla="*/ 0 w 304"/>
                  <a:gd name="T1" fmla="*/ 51 h 203"/>
                  <a:gd name="T2" fmla="*/ 0 w 304"/>
                  <a:gd name="T3" fmla="*/ 51 h 203"/>
                  <a:gd name="T4" fmla="*/ 0 w 304"/>
                  <a:gd name="T5" fmla="*/ 0 h 203"/>
                  <a:gd name="T6" fmla="*/ 51 w 304"/>
                  <a:gd name="T7" fmla="*/ 0 h 203"/>
                  <a:gd name="T8" fmla="*/ 51 w 304"/>
                  <a:gd name="T9" fmla="*/ 0 h 203"/>
                  <a:gd name="T10" fmla="*/ 153 w 304"/>
                  <a:gd name="T11" fmla="*/ 0 h 203"/>
                  <a:gd name="T12" fmla="*/ 254 w 304"/>
                  <a:gd name="T13" fmla="*/ 51 h 203"/>
                  <a:gd name="T14" fmla="*/ 304 w 304"/>
                  <a:gd name="T15" fmla="*/ 51 h 203"/>
                  <a:gd name="T16" fmla="*/ 304 w 304"/>
                  <a:gd name="T17" fmla="*/ 51 h 203"/>
                  <a:gd name="T18" fmla="*/ 304 w 304"/>
                  <a:gd name="T19" fmla="*/ 102 h 203"/>
                  <a:gd name="T20" fmla="*/ 304 w 304"/>
                  <a:gd name="T21" fmla="*/ 102 h 203"/>
                  <a:gd name="T22" fmla="*/ 254 w 304"/>
                  <a:gd name="T23" fmla="*/ 102 h 203"/>
                  <a:gd name="T24" fmla="*/ 254 w 304"/>
                  <a:gd name="T25" fmla="*/ 102 h 203"/>
                  <a:gd name="T26" fmla="*/ 153 w 304"/>
                  <a:gd name="T27" fmla="*/ 153 h 203"/>
                  <a:gd name="T28" fmla="*/ 102 w 304"/>
                  <a:gd name="T29" fmla="*/ 203 h 203"/>
                  <a:gd name="T30" fmla="*/ 51 w 304"/>
                  <a:gd name="T31" fmla="*/ 153 h 203"/>
                  <a:gd name="T32" fmla="*/ 51 w 304"/>
                  <a:gd name="T33" fmla="*/ 153 h 203"/>
                  <a:gd name="T34" fmla="*/ 0 w 304"/>
                  <a:gd name="T35" fmla="*/ 153 h 203"/>
                  <a:gd name="T36" fmla="*/ 0 w 304"/>
                  <a:gd name="T37" fmla="*/ 102 h 203"/>
                  <a:gd name="T38" fmla="*/ 0 w 304"/>
                  <a:gd name="T39" fmla="*/ 5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203">
                    <a:moveTo>
                      <a:pt x="0" y="51"/>
                    </a:moveTo>
                    <a:lnTo>
                      <a:pt x="0" y="51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53" y="0"/>
                    </a:lnTo>
                    <a:lnTo>
                      <a:pt x="25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102"/>
                    </a:lnTo>
                    <a:lnTo>
                      <a:pt x="304" y="102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153" y="153"/>
                    </a:lnTo>
                    <a:lnTo>
                      <a:pt x="102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300"/>
              <p:cNvSpPr>
                <a:spLocks/>
              </p:cNvSpPr>
              <p:nvPr/>
            </p:nvSpPr>
            <p:spPr bwMode="auto">
              <a:xfrm>
                <a:off x="4627" y="1442"/>
                <a:ext cx="31" cy="19"/>
              </a:xfrm>
              <a:custGeom>
                <a:avLst/>
                <a:gdLst>
                  <a:gd name="T0" fmla="*/ 51 w 254"/>
                  <a:gd name="T1" fmla="*/ 153 h 153"/>
                  <a:gd name="T2" fmla="*/ 0 w 254"/>
                  <a:gd name="T3" fmla="*/ 153 h 153"/>
                  <a:gd name="T4" fmla="*/ 0 w 254"/>
                  <a:gd name="T5" fmla="*/ 102 h 153"/>
                  <a:gd name="T6" fmla="*/ 0 w 254"/>
                  <a:gd name="T7" fmla="*/ 51 h 153"/>
                  <a:gd name="T8" fmla="*/ 0 w 254"/>
                  <a:gd name="T9" fmla="*/ 51 h 153"/>
                  <a:gd name="T10" fmla="*/ 0 w 254"/>
                  <a:gd name="T11" fmla="*/ 51 h 153"/>
                  <a:gd name="T12" fmla="*/ 0 w 254"/>
                  <a:gd name="T13" fmla="*/ 51 h 153"/>
                  <a:gd name="T14" fmla="*/ 51 w 254"/>
                  <a:gd name="T15" fmla="*/ 0 h 153"/>
                  <a:gd name="T16" fmla="*/ 51 w 254"/>
                  <a:gd name="T17" fmla="*/ 0 h 153"/>
                  <a:gd name="T18" fmla="*/ 102 w 254"/>
                  <a:gd name="T19" fmla="*/ 0 h 153"/>
                  <a:gd name="T20" fmla="*/ 203 w 254"/>
                  <a:gd name="T21" fmla="*/ 51 h 153"/>
                  <a:gd name="T22" fmla="*/ 254 w 254"/>
                  <a:gd name="T23" fmla="*/ 51 h 153"/>
                  <a:gd name="T24" fmla="*/ 254 w 254"/>
                  <a:gd name="T25" fmla="*/ 51 h 153"/>
                  <a:gd name="T26" fmla="*/ 254 w 254"/>
                  <a:gd name="T27" fmla="*/ 102 h 153"/>
                  <a:gd name="T28" fmla="*/ 254 w 254"/>
                  <a:gd name="T29" fmla="*/ 102 h 153"/>
                  <a:gd name="T30" fmla="*/ 203 w 254"/>
                  <a:gd name="T31" fmla="*/ 102 h 153"/>
                  <a:gd name="T32" fmla="*/ 203 w 254"/>
                  <a:gd name="T33" fmla="*/ 102 h 153"/>
                  <a:gd name="T34" fmla="*/ 153 w 254"/>
                  <a:gd name="T35" fmla="*/ 153 h 153"/>
                  <a:gd name="T36" fmla="*/ 102 w 254"/>
                  <a:gd name="T37" fmla="*/ 153 h 153"/>
                  <a:gd name="T38" fmla="*/ 51 w 254"/>
                  <a:gd name="T3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4" h="153">
                    <a:moveTo>
                      <a:pt x="51" y="153"/>
                    </a:moveTo>
                    <a:lnTo>
                      <a:pt x="0" y="153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20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53"/>
                    </a:lnTo>
                    <a:lnTo>
                      <a:pt x="102" y="153"/>
                    </a:lnTo>
                    <a:lnTo>
                      <a:pt x="51" y="153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301"/>
              <p:cNvSpPr>
                <a:spLocks/>
              </p:cNvSpPr>
              <p:nvPr/>
            </p:nvSpPr>
            <p:spPr bwMode="auto">
              <a:xfrm>
                <a:off x="4601" y="1328"/>
                <a:ext cx="101" cy="101"/>
              </a:xfrm>
              <a:custGeom>
                <a:avLst/>
                <a:gdLst>
                  <a:gd name="T0" fmla="*/ 708 w 810"/>
                  <a:gd name="T1" fmla="*/ 810 h 810"/>
                  <a:gd name="T2" fmla="*/ 607 w 810"/>
                  <a:gd name="T3" fmla="*/ 810 h 810"/>
                  <a:gd name="T4" fmla="*/ 456 w 810"/>
                  <a:gd name="T5" fmla="*/ 760 h 810"/>
                  <a:gd name="T6" fmla="*/ 355 w 810"/>
                  <a:gd name="T7" fmla="*/ 760 h 810"/>
                  <a:gd name="T8" fmla="*/ 355 w 810"/>
                  <a:gd name="T9" fmla="*/ 760 h 810"/>
                  <a:gd name="T10" fmla="*/ 202 w 810"/>
                  <a:gd name="T11" fmla="*/ 810 h 810"/>
                  <a:gd name="T12" fmla="*/ 101 w 810"/>
                  <a:gd name="T13" fmla="*/ 810 h 810"/>
                  <a:gd name="T14" fmla="*/ 51 w 810"/>
                  <a:gd name="T15" fmla="*/ 709 h 810"/>
                  <a:gd name="T16" fmla="*/ 51 w 810"/>
                  <a:gd name="T17" fmla="*/ 709 h 810"/>
                  <a:gd name="T18" fmla="*/ 51 w 810"/>
                  <a:gd name="T19" fmla="*/ 659 h 810"/>
                  <a:gd name="T20" fmla="*/ 0 w 810"/>
                  <a:gd name="T21" fmla="*/ 608 h 810"/>
                  <a:gd name="T22" fmla="*/ 0 w 810"/>
                  <a:gd name="T23" fmla="*/ 558 h 810"/>
                  <a:gd name="T24" fmla="*/ 0 w 810"/>
                  <a:gd name="T25" fmla="*/ 558 h 810"/>
                  <a:gd name="T26" fmla="*/ 0 w 810"/>
                  <a:gd name="T27" fmla="*/ 355 h 810"/>
                  <a:gd name="T28" fmla="*/ 101 w 810"/>
                  <a:gd name="T29" fmla="*/ 101 h 810"/>
                  <a:gd name="T30" fmla="*/ 405 w 810"/>
                  <a:gd name="T31" fmla="*/ 0 h 810"/>
                  <a:gd name="T32" fmla="*/ 405 w 810"/>
                  <a:gd name="T33" fmla="*/ 0 h 810"/>
                  <a:gd name="T34" fmla="*/ 658 w 810"/>
                  <a:gd name="T35" fmla="*/ 153 h 810"/>
                  <a:gd name="T36" fmla="*/ 759 w 810"/>
                  <a:gd name="T37" fmla="*/ 355 h 810"/>
                  <a:gd name="T38" fmla="*/ 810 w 810"/>
                  <a:gd name="T39" fmla="*/ 506 h 810"/>
                  <a:gd name="T40" fmla="*/ 810 w 810"/>
                  <a:gd name="T41" fmla="*/ 506 h 810"/>
                  <a:gd name="T42" fmla="*/ 759 w 810"/>
                  <a:gd name="T43" fmla="*/ 558 h 810"/>
                  <a:gd name="T44" fmla="*/ 759 w 810"/>
                  <a:gd name="T45" fmla="*/ 608 h 810"/>
                  <a:gd name="T46" fmla="*/ 759 w 810"/>
                  <a:gd name="T47" fmla="*/ 659 h 810"/>
                  <a:gd name="T48" fmla="*/ 759 w 810"/>
                  <a:gd name="T49" fmla="*/ 659 h 810"/>
                  <a:gd name="T50" fmla="*/ 759 w 810"/>
                  <a:gd name="T51" fmla="*/ 760 h 810"/>
                  <a:gd name="T52" fmla="*/ 759 w 810"/>
                  <a:gd name="T53" fmla="*/ 810 h 810"/>
                  <a:gd name="T54" fmla="*/ 708 w 810"/>
                  <a:gd name="T55" fmla="*/ 81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10" h="810">
                    <a:moveTo>
                      <a:pt x="708" y="810"/>
                    </a:moveTo>
                    <a:lnTo>
                      <a:pt x="607" y="810"/>
                    </a:lnTo>
                    <a:lnTo>
                      <a:pt x="456" y="760"/>
                    </a:lnTo>
                    <a:lnTo>
                      <a:pt x="355" y="760"/>
                    </a:lnTo>
                    <a:lnTo>
                      <a:pt x="355" y="760"/>
                    </a:lnTo>
                    <a:lnTo>
                      <a:pt x="202" y="810"/>
                    </a:lnTo>
                    <a:lnTo>
                      <a:pt x="101" y="810"/>
                    </a:lnTo>
                    <a:lnTo>
                      <a:pt x="51" y="709"/>
                    </a:lnTo>
                    <a:lnTo>
                      <a:pt x="51" y="709"/>
                    </a:lnTo>
                    <a:lnTo>
                      <a:pt x="51" y="659"/>
                    </a:lnTo>
                    <a:lnTo>
                      <a:pt x="0" y="60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355"/>
                    </a:lnTo>
                    <a:lnTo>
                      <a:pt x="101" y="101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658" y="153"/>
                    </a:lnTo>
                    <a:lnTo>
                      <a:pt x="759" y="355"/>
                    </a:lnTo>
                    <a:lnTo>
                      <a:pt x="810" y="506"/>
                    </a:lnTo>
                    <a:lnTo>
                      <a:pt x="810" y="506"/>
                    </a:lnTo>
                    <a:lnTo>
                      <a:pt x="759" y="558"/>
                    </a:lnTo>
                    <a:lnTo>
                      <a:pt x="759" y="608"/>
                    </a:lnTo>
                    <a:lnTo>
                      <a:pt x="759" y="659"/>
                    </a:lnTo>
                    <a:lnTo>
                      <a:pt x="759" y="659"/>
                    </a:lnTo>
                    <a:lnTo>
                      <a:pt x="759" y="760"/>
                    </a:lnTo>
                    <a:lnTo>
                      <a:pt x="759" y="810"/>
                    </a:lnTo>
                    <a:lnTo>
                      <a:pt x="708" y="81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302"/>
              <p:cNvSpPr>
                <a:spLocks/>
              </p:cNvSpPr>
              <p:nvPr/>
            </p:nvSpPr>
            <p:spPr bwMode="auto">
              <a:xfrm>
                <a:off x="4608" y="1334"/>
                <a:ext cx="88" cy="95"/>
              </a:xfrm>
              <a:custGeom>
                <a:avLst/>
                <a:gdLst>
                  <a:gd name="T0" fmla="*/ 304 w 708"/>
                  <a:gd name="T1" fmla="*/ 709 h 759"/>
                  <a:gd name="T2" fmla="*/ 151 w 708"/>
                  <a:gd name="T3" fmla="*/ 759 h 759"/>
                  <a:gd name="T4" fmla="*/ 50 w 708"/>
                  <a:gd name="T5" fmla="*/ 759 h 759"/>
                  <a:gd name="T6" fmla="*/ 0 w 708"/>
                  <a:gd name="T7" fmla="*/ 658 h 759"/>
                  <a:gd name="T8" fmla="*/ 0 w 708"/>
                  <a:gd name="T9" fmla="*/ 658 h 759"/>
                  <a:gd name="T10" fmla="*/ 0 w 708"/>
                  <a:gd name="T11" fmla="*/ 608 h 759"/>
                  <a:gd name="T12" fmla="*/ 0 w 708"/>
                  <a:gd name="T13" fmla="*/ 557 h 759"/>
                  <a:gd name="T14" fmla="*/ 0 w 708"/>
                  <a:gd name="T15" fmla="*/ 507 h 759"/>
                  <a:gd name="T16" fmla="*/ 0 w 708"/>
                  <a:gd name="T17" fmla="*/ 507 h 759"/>
                  <a:gd name="T18" fmla="*/ 0 w 708"/>
                  <a:gd name="T19" fmla="*/ 354 h 759"/>
                  <a:gd name="T20" fmla="*/ 101 w 708"/>
                  <a:gd name="T21" fmla="*/ 102 h 759"/>
                  <a:gd name="T22" fmla="*/ 354 w 708"/>
                  <a:gd name="T23" fmla="*/ 0 h 759"/>
                  <a:gd name="T24" fmla="*/ 354 w 708"/>
                  <a:gd name="T25" fmla="*/ 0 h 759"/>
                  <a:gd name="T26" fmla="*/ 607 w 708"/>
                  <a:gd name="T27" fmla="*/ 102 h 759"/>
                  <a:gd name="T28" fmla="*/ 708 w 708"/>
                  <a:gd name="T29" fmla="*/ 304 h 759"/>
                  <a:gd name="T30" fmla="*/ 708 w 708"/>
                  <a:gd name="T31" fmla="*/ 455 h 759"/>
                  <a:gd name="T32" fmla="*/ 708 w 708"/>
                  <a:gd name="T33" fmla="*/ 455 h 759"/>
                  <a:gd name="T34" fmla="*/ 708 w 708"/>
                  <a:gd name="T35" fmla="*/ 507 h 759"/>
                  <a:gd name="T36" fmla="*/ 708 w 708"/>
                  <a:gd name="T37" fmla="*/ 557 h 759"/>
                  <a:gd name="T38" fmla="*/ 708 w 708"/>
                  <a:gd name="T39" fmla="*/ 608 h 759"/>
                  <a:gd name="T40" fmla="*/ 708 w 708"/>
                  <a:gd name="T41" fmla="*/ 608 h 759"/>
                  <a:gd name="T42" fmla="*/ 708 w 708"/>
                  <a:gd name="T43" fmla="*/ 709 h 759"/>
                  <a:gd name="T44" fmla="*/ 708 w 708"/>
                  <a:gd name="T45" fmla="*/ 759 h 759"/>
                  <a:gd name="T46" fmla="*/ 657 w 708"/>
                  <a:gd name="T47" fmla="*/ 759 h 759"/>
                  <a:gd name="T48" fmla="*/ 657 w 708"/>
                  <a:gd name="T49" fmla="*/ 759 h 759"/>
                  <a:gd name="T50" fmla="*/ 556 w 708"/>
                  <a:gd name="T51" fmla="*/ 759 h 759"/>
                  <a:gd name="T52" fmla="*/ 405 w 708"/>
                  <a:gd name="T53" fmla="*/ 709 h 759"/>
                  <a:gd name="T54" fmla="*/ 304 w 708"/>
                  <a:gd name="T55" fmla="*/ 709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8" h="759">
                    <a:moveTo>
                      <a:pt x="304" y="709"/>
                    </a:moveTo>
                    <a:lnTo>
                      <a:pt x="151" y="759"/>
                    </a:lnTo>
                    <a:lnTo>
                      <a:pt x="50" y="759"/>
                    </a:lnTo>
                    <a:lnTo>
                      <a:pt x="0" y="658"/>
                    </a:lnTo>
                    <a:lnTo>
                      <a:pt x="0" y="658"/>
                    </a:lnTo>
                    <a:lnTo>
                      <a:pt x="0" y="608"/>
                    </a:lnTo>
                    <a:lnTo>
                      <a:pt x="0" y="557"/>
                    </a:lnTo>
                    <a:lnTo>
                      <a:pt x="0" y="507"/>
                    </a:lnTo>
                    <a:lnTo>
                      <a:pt x="0" y="507"/>
                    </a:lnTo>
                    <a:lnTo>
                      <a:pt x="0" y="354"/>
                    </a:lnTo>
                    <a:lnTo>
                      <a:pt x="101" y="102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607" y="102"/>
                    </a:lnTo>
                    <a:lnTo>
                      <a:pt x="708" y="304"/>
                    </a:lnTo>
                    <a:lnTo>
                      <a:pt x="708" y="455"/>
                    </a:lnTo>
                    <a:lnTo>
                      <a:pt x="708" y="455"/>
                    </a:lnTo>
                    <a:lnTo>
                      <a:pt x="708" y="507"/>
                    </a:lnTo>
                    <a:lnTo>
                      <a:pt x="708" y="557"/>
                    </a:lnTo>
                    <a:lnTo>
                      <a:pt x="708" y="608"/>
                    </a:lnTo>
                    <a:lnTo>
                      <a:pt x="708" y="608"/>
                    </a:lnTo>
                    <a:lnTo>
                      <a:pt x="708" y="709"/>
                    </a:lnTo>
                    <a:lnTo>
                      <a:pt x="708" y="759"/>
                    </a:lnTo>
                    <a:lnTo>
                      <a:pt x="657" y="759"/>
                    </a:lnTo>
                    <a:lnTo>
                      <a:pt x="657" y="759"/>
                    </a:lnTo>
                    <a:lnTo>
                      <a:pt x="556" y="759"/>
                    </a:lnTo>
                    <a:lnTo>
                      <a:pt x="405" y="709"/>
                    </a:lnTo>
                    <a:lnTo>
                      <a:pt x="304" y="709"/>
                    </a:lnTo>
                    <a:close/>
                  </a:path>
                </a:pathLst>
              </a:custGeom>
              <a:solidFill>
                <a:srgbClr val="FF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303"/>
              <p:cNvSpPr>
                <a:spLocks/>
              </p:cNvSpPr>
              <p:nvPr/>
            </p:nvSpPr>
            <p:spPr bwMode="auto">
              <a:xfrm>
                <a:off x="4608" y="1334"/>
                <a:ext cx="88" cy="95"/>
              </a:xfrm>
              <a:custGeom>
                <a:avLst/>
                <a:gdLst>
                  <a:gd name="T0" fmla="*/ 304 w 708"/>
                  <a:gd name="T1" fmla="*/ 709 h 759"/>
                  <a:gd name="T2" fmla="*/ 202 w 708"/>
                  <a:gd name="T3" fmla="*/ 759 h 759"/>
                  <a:gd name="T4" fmla="*/ 101 w 708"/>
                  <a:gd name="T5" fmla="*/ 759 h 759"/>
                  <a:gd name="T6" fmla="*/ 50 w 708"/>
                  <a:gd name="T7" fmla="*/ 658 h 759"/>
                  <a:gd name="T8" fmla="*/ 50 w 708"/>
                  <a:gd name="T9" fmla="*/ 658 h 759"/>
                  <a:gd name="T10" fmla="*/ 50 w 708"/>
                  <a:gd name="T11" fmla="*/ 608 h 759"/>
                  <a:gd name="T12" fmla="*/ 0 w 708"/>
                  <a:gd name="T13" fmla="*/ 557 h 759"/>
                  <a:gd name="T14" fmla="*/ 0 w 708"/>
                  <a:gd name="T15" fmla="*/ 507 h 759"/>
                  <a:gd name="T16" fmla="*/ 0 w 708"/>
                  <a:gd name="T17" fmla="*/ 507 h 759"/>
                  <a:gd name="T18" fmla="*/ 0 w 708"/>
                  <a:gd name="T19" fmla="*/ 354 h 759"/>
                  <a:gd name="T20" fmla="*/ 101 w 708"/>
                  <a:gd name="T21" fmla="*/ 152 h 759"/>
                  <a:gd name="T22" fmla="*/ 354 w 708"/>
                  <a:gd name="T23" fmla="*/ 0 h 759"/>
                  <a:gd name="T24" fmla="*/ 354 w 708"/>
                  <a:gd name="T25" fmla="*/ 0 h 759"/>
                  <a:gd name="T26" fmla="*/ 607 w 708"/>
                  <a:gd name="T27" fmla="*/ 152 h 759"/>
                  <a:gd name="T28" fmla="*/ 708 w 708"/>
                  <a:gd name="T29" fmla="*/ 354 h 759"/>
                  <a:gd name="T30" fmla="*/ 708 w 708"/>
                  <a:gd name="T31" fmla="*/ 455 h 759"/>
                  <a:gd name="T32" fmla="*/ 708 w 708"/>
                  <a:gd name="T33" fmla="*/ 455 h 759"/>
                  <a:gd name="T34" fmla="*/ 657 w 708"/>
                  <a:gd name="T35" fmla="*/ 507 h 759"/>
                  <a:gd name="T36" fmla="*/ 657 w 708"/>
                  <a:gd name="T37" fmla="*/ 557 h 759"/>
                  <a:gd name="T38" fmla="*/ 657 w 708"/>
                  <a:gd name="T39" fmla="*/ 608 h 759"/>
                  <a:gd name="T40" fmla="*/ 657 w 708"/>
                  <a:gd name="T41" fmla="*/ 608 h 759"/>
                  <a:gd name="T42" fmla="*/ 657 w 708"/>
                  <a:gd name="T43" fmla="*/ 709 h 759"/>
                  <a:gd name="T44" fmla="*/ 657 w 708"/>
                  <a:gd name="T45" fmla="*/ 759 h 759"/>
                  <a:gd name="T46" fmla="*/ 657 w 708"/>
                  <a:gd name="T47" fmla="*/ 759 h 759"/>
                  <a:gd name="T48" fmla="*/ 657 w 708"/>
                  <a:gd name="T49" fmla="*/ 759 h 759"/>
                  <a:gd name="T50" fmla="*/ 556 w 708"/>
                  <a:gd name="T51" fmla="*/ 759 h 759"/>
                  <a:gd name="T52" fmla="*/ 405 w 708"/>
                  <a:gd name="T53" fmla="*/ 709 h 759"/>
                  <a:gd name="T54" fmla="*/ 304 w 708"/>
                  <a:gd name="T55" fmla="*/ 709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8" h="759">
                    <a:moveTo>
                      <a:pt x="304" y="709"/>
                    </a:moveTo>
                    <a:lnTo>
                      <a:pt x="202" y="759"/>
                    </a:lnTo>
                    <a:lnTo>
                      <a:pt x="101" y="759"/>
                    </a:lnTo>
                    <a:lnTo>
                      <a:pt x="50" y="658"/>
                    </a:lnTo>
                    <a:lnTo>
                      <a:pt x="50" y="658"/>
                    </a:lnTo>
                    <a:lnTo>
                      <a:pt x="50" y="608"/>
                    </a:lnTo>
                    <a:lnTo>
                      <a:pt x="0" y="557"/>
                    </a:lnTo>
                    <a:lnTo>
                      <a:pt x="0" y="507"/>
                    </a:lnTo>
                    <a:lnTo>
                      <a:pt x="0" y="507"/>
                    </a:lnTo>
                    <a:lnTo>
                      <a:pt x="0" y="354"/>
                    </a:lnTo>
                    <a:lnTo>
                      <a:pt x="101" y="152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607" y="152"/>
                    </a:lnTo>
                    <a:lnTo>
                      <a:pt x="708" y="354"/>
                    </a:lnTo>
                    <a:lnTo>
                      <a:pt x="708" y="455"/>
                    </a:lnTo>
                    <a:lnTo>
                      <a:pt x="708" y="455"/>
                    </a:lnTo>
                    <a:lnTo>
                      <a:pt x="657" y="507"/>
                    </a:lnTo>
                    <a:lnTo>
                      <a:pt x="657" y="557"/>
                    </a:lnTo>
                    <a:lnTo>
                      <a:pt x="657" y="608"/>
                    </a:lnTo>
                    <a:lnTo>
                      <a:pt x="657" y="608"/>
                    </a:lnTo>
                    <a:lnTo>
                      <a:pt x="657" y="709"/>
                    </a:lnTo>
                    <a:lnTo>
                      <a:pt x="657" y="759"/>
                    </a:lnTo>
                    <a:lnTo>
                      <a:pt x="657" y="759"/>
                    </a:lnTo>
                    <a:lnTo>
                      <a:pt x="657" y="759"/>
                    </a:lnTo>
                    <a:lnTo>
                      <a:pt x="556" y="759"/>
                    </a:lnTo>
                    <a:lnTo>
                      <a:pt x="405" y="709"/>
                    </a:lnTo>
                    <a:lnTo>
                      <a:pt x="304" y="709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304"/>
              <p:cNvSpPr>
                <a:spLocks/>
              </p:cNvSpPr>
              <p:nvPr/>
            </p:nvSpPr>
            <p:spPr bwMode="auto">
              <a:xfrm>
                <a:off x="4614" y="1341"/>
                <a:ext cx="82" cy="88"/>
              </a:xfrm>
              <a:custGeom>
                <a:avLst/>
                <a:gdLst>
                  <a:gd name="T0" fmla="*/ 254 w 658"/>
                  <a:gd name="T1" fmla="*/ 659 h 709"/>
                  <a:gd name="T2" fmla="*/ 152 w 658"/>
                  <a:gd name="T3" fmla="*/ 659 h 709"/>
                  <a:gd name="T4" fmla="*/ 51 w 658"/>
                  <a:gd name="T5" fmla="*/ 709 h 709"/>
                  <a:gd name="T6" fmla="*/ 0 w 658"/>
                  <a:gd name="T7" fmla="*/ 608 h 709"/>
                  <a:gd name="T8" fmla="*/ 0 w 658"/>
                  <a:gd name="T9" fmla="*/ 608 h 709"/>
                  <a:gd name="T10" fmla="*/ 0 w 658"/>
                  <a:gd name="T11" fmla="*/ 558 h 709"/>
                  <a:gd name="T12" fmla="*/ 0 w 658"/>
                  <a:gd name="T13" fmla="*/ 507 h 709"/>
                  <a:gd name="T14" fmla="*/ 0 w 658"/>
                  <a:gd name="T15" fmla="*/ 457 h 709"/>
                  <a:gd name="T16" fmla="*/ 0 w 658"/>
                  <a:gd name="T17" fmla="*/ 457 h 709"/>
                  <a:gd name="T18" fmla="*/ 0 w 658"/>
                  <a:gd name="T19" fmla="*/ 304 h 709"/>
                  <a:gd name="T20" fmla="*/ 51 w 658"/>
                  <a:gd name="T21" fmla="*/ 102 h 709"/>
                  <a:gd name="T22" fmla="*/ 304 w 658"/>
                  <a:gd name="T23" fmla="*/ 0 h 709"/>
                  <a:gd name="T24" fmla="*/ 304 w 658"/>
                  <a:gd name="T25" fmla="*/ 0 h 709"/>
                  <a:gd name="T26" fmla="*/ 557 w 658"/>
                  <a:gd name="T27" fmla="*/ 102 h 709"/>
                  <a:gd name="T28" fmla="*/ 607 w 658"/>
                  <a:gd name="T29" fmla="*/ 304 h 709"/>
                  <a:gd name="T30" fmla="*/ 658 w 658"/>
                  <a:gd name="T31" fmla="*/ 405 h 709"/>
                  <a:gd name="T32" fmla="*/ 658 w 658"/>
                  <a:gd name="T33" fmla="*/ 405 h 709"/>
                  <a:gd name="T34" fmla="*/ 607 w 658"/>
                  <a:gd name="T35" fmla="*/ 507 h 709"/>
                  <a:gd name="T36" fmla="*/ 607 w 658"/>
                  <a:gd name="T37" fmla="*/ 558 h 709"/>
                  <a:gd name="T38" fmla="*/ 607 w 658"/>
                  <a:gd name="T39" fmla="*/ 558 h 709"/>
                  <a:gd name="T40" fmla="*/ 607 w 658"/>
                  <a:gd name="T41" fmla="*/ 558 h 709"/>
                  <a:gd name="T42" fmla="*/ 607 w 658"/>
                  <a:gd name="T43" fmla="*/ 659 h 709"/>
                  <a:gd name="T44" fmla="*/ 607 w 658"/>
                  <a:gd name="T45" fmla="*/ 709 h 709"/>
                  <a:gd name="T46" fmla="*/ 557 w 658"/>
                  <a:gd name="T47" fmla="*/ 709 h 709"/>
                  <a:gd name="T48" fmla="*/ 557 w 658"/>
                  <a:gd name="T49" fmla="*/ 709 h 709"/>
                  <a:gd name="T50" fmla="*/ 506 w 658"/>
                  <a:gd name="T51" fmla="*/ 709 h 709"/>
                  <a:gd name="T52" fmla="*/ 355 w 658"/>
                  <a:gd name="T53" fmla="*/ 659 h 709"/>
                  <a:gd name="T54" fmla="*/ 254 w 658"/>
                  <a:gd name="T55" fmla="*/ 65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8" h="709">
                    <a:moveTo>
                      <a:pt x="254" y="659"/>
                    </a:moveTo>
                    <a:lnTo>
                      <a:pt x="152" y="659"/>
                    </a:lnTo>
                    <a:lnTo>
                      <a:pt x="51" y="709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0" y="558"/>
                    </a:lnTo>
                    <a:lnTo>
                      <a:pt x="0" y="507"/>
                    </a:lnTo>
                    <a:lnTo>
                      <a:pt x="0" y="457"/>
                    </a:lnTo>
                    <a:lnTo>
                      <a:pt x="0" y="457"/>
                    </a:lnTo>
                    <a:lnTo>
                      <a:pt x="0" y="304"/>
                    </a:lnTo>
                    <a:lnTo>
                      <a:pt x="51" y="102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57" y="102"/>
                    </a:lnTo>
                    <a:lnTo>
                      <a:pt x="607" y="304"/>
                    </a:lnTo>
                    <a:lnTo>
                      <a:pt x="658" y="405"/>
                    </a:lnTo>
                    <a:lnTo>
                      <a:pt x="658" y="405"/>
                    </a:lnTo>
                    <a:lnTo>
                      <a:pt x="607" y="507"/>
                    </a:lnTo>
                    <a:lnTo>
                      <a:pt x="607" y="558"/>
                    </a:lnTo>
                    <a:lnTo>
                      <a:pt x="607" y="558"/>
                    </a:lnTo>
                    <a:lnTo>
                      <a:pt x="607" y="558"/>
                    </a:lnTo>
                    <a:lnTo>
                      <a:pt x="607" y="659"/>
                    </a:lnTo>
                    <a:lnTo>
                      <a:pt x="607" y="709"/>
                    </a:lnTo>
                    <a:lnTo>
                      <a:pt x="557" y="709"/>
                    </a:lnTo>
                    <a:lnTo>
                      <a:pt x="557" y="709"/>
                    </a:lnTo>
                    <a:lnTo>
                      <a:pt x="506" y="709"/>
                    </a:lnTo>
                    <a:lnTo>
                      <a:pt x="355" y="659"/>
                    </a:lnTo>
                    <a:lnTo>
                      <a:pt x="254" y="659"/>
                    </a:lnTo>
                    <a:close/>
                  </a:path>
                </a:pathLst>
              </a:custGeom>
              <a:solidFill>
                <a:srgbClr val="FFC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305"/>
              <p:cNvSpPr>
                <a:spLocks/>
              </p:cNvSpPr>
              <p:nvPr/>
            </p:nvSpPr>
            <p:spPr bwMode="auto">
              <a:xfrm>
                <a:off x="4614" y="1347"/>
                <a:ext cx="76" cy="82"/>
              </a:xfrm>
              <a:custGeom>
                <a:avLst/>
                <a:gdLst>
                  <a:gd name="T0" fmla="*/ 254 w 607"/>
                  <a:gd name="T1" fmla="*/ 607 h 657"/>
                  <a:gd name="T2" fmla="*/ 152 w 607"/>
                  <a:gd name="T3" fmla="*/ 607 h 657"/>
                  <a:gd name="T4" fmla="*/ 51 w 607"/>
                  <a:gd name="T5" fmla="*/ 607 h 657"/>
                  <a:gd name="T6" fmla="*/ 51 w 607"/>
                  <a:gd name="T7" fmla="*/ 556 h 657"/>
                  <a:gd name="T8" fmla="*/ 51 w 607"/>
                  <a:gd name="T9" fmla="*/ 556 h 657"/>
                  <a:gd name="T10" fmla="*/ 51 w 607"/>
                  <a:gd name="T11" fmla="*/ 506 h 657"/>
                  <a:gd name="T12" fmla="*/ 0 w 607"/>
                  <a:gd name="T13" fmla="*/ 455 h 657"/>
                  <a:gd name="T14" fmla="*/ 0 w 607"/>
                  <a:gd name="T15" fmla="*/ 405 h 657"/>
                  <a:gd name="T16" fmla="*/ 0 w 607"/>
                  <a:gd name="T17" fmla="*/ 405 h 657"/>
                  <a:gd name="T18" fmla="*/ 0 w 607"/>
                  <a:gd name="T19" fmla="*/ 252 h 657"/>
                  <a:gd name="T20" fmla="*/ 101 w 607"/>
                  <a:gd name="T21" fmla="*/ 101 h 657"/>
                  <a:gd name="T22" fmla="*/ 304 w 607"/>
                  <a:gd name="T23" fmla="*/ 0 h 657"/>
                  <a:gd name="T24" fmla="*/ 304 w 607"/>
                  <a:gd name="T25" fmla="*/ 0 h 657"/>
                  <a:gd name="T26" fmla="*/ 506 w 607"/>
                  <a:gd name="T27" fmla="*/ 101 h 657"/>
                  <a:gd name="T28" fmla="*/ 607 w 607"/>
                  <a:gd name="T29" fmla="*/ 252 h 657"/>
                  <a:gd name="T30" fmla="*/ 607 w 607"/>
                  <a:gd name="T31" fmla="*/ 353 h 657"/>
                  <a:gd name="T32" fmla="*/ 607 w 607"/>
                  <a:gd name="T33" fmla="*/ 353 h 657"/>
                  <a:gd name="T34" fmla="*/ 607 w 607"/>
                  <a:gd name="T35" fmla="*/ 455 h 657"/>
                  <a:gd name="T36" fmla="*/ 557 w 607"/>
                  <a:gd name="T37" fmla="*/ 506 h 657"/>
                  <a:gd name="T38" fmla="*/ 607 w 607"/>
                  <a:gd name="T39" fmla="*/ 506 h 657"/>
                  <a:gd name="T40" fmla="*/ 607 w 607"/>
                  <a:gd name="T41" fmla="*/ 506 h 657"/>
                  <a:gd name="T42" fmla="*/ 607 w 607"/>
                  <a:gd name="T43" fmla="*/ 607 h 657"/>
                  <a:gd name="T44" fmla="*/ 607 w 607"/>
                  <a:gd name="T45" fmla="*/ 657 h 657"/>
                  <a:gd name="T46" fmla="*/ 557 w 607"/>
                  <a:gd name="T47" fmla="*/ 657 h 657"/>
                  <a:gd name="T48" fmla="*/ 557 w 607"/>
                  <a:gd name="T49" fmla="*/ 657 h 657"/>
                  <a:gd name="T50" fmla="*/ 506 w 607"/>
                  <a:gd name="T51" fmla="*/ 657 h 657"/>
                  <a:gd name="T52" fmla="*/ 355 w 607"/>
                  <a:gd name="T53" fmla="*/ 607 h 657"/>
                  <a:gd name="T54" fmla="*/ 254 w 607"/>
                  <a:gd name="T55" fmla="*/ 60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7" h="657">
                    <a:moveTo>
                      <a:pt x="254" y="607"/>
                    </a:moveTo>
                    <a:lnTo>
                      <a:pt x="152" y="607"/>
                    </a:lnTo>
                    <a:lnTo>
                      <a:pt x="51" y="607"/>
                    </a:lnTo>
                    <a:lnTo>
                      <a:pt x="51" y="556"/>
                    </a:lnTo>
                    <a:lnTo>
                      <a:pt x="51" y="556"/>
                    </a:lnTo>
                    <a:lnTo>
                      <a:pt x="51" y="506"/>
                    </a:lnTo>
                    <a:lnTo>
                      <a:pt x="0" y="455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252"/>
                    </a:lnTo>
                    <a:lnTo>
                      <a:pt x="101" y="101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06" y="101"/>
                    </a:lnTo>
                    <a:lnTo>
                      <a:pt x="607" y="252"/>
                    </a:lnTo>
                    <a:lnTo>
                      <a:pt x="607" y="353"/>
                    </a:lnTo>
                    <a:lnTo>
                      <a:pt x="607" y="353"/>
                    </a:lnTo>
                    <a:lnTo>
                      <a:pt x="607" y="455"/>
                    </a:lnTo>
                    <a:lnTo>
                      <a:pt x="557" y="506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607" y="607"/>
                    </a:lnTo>
                    <a:lnTo>
                      <a:pt x="607" y="657"/>
                    </a:lnTo>
                    <a:lnTo>
                      <a:pt x="557" y="657"/>
                    </a:lnTo>
                    <a:lnTo>
                      <a:pt x="557" y="657"/>
                    </a:lnTo>
                    <a:lnTo>
                      <a:pt x="506" y="657"/>
                    </a:lnTo>
                    <a:lnTo>
                      <a:pt x="355" y="607"/>
                    </a:lnTo>
                    <a:lnTo>
                      <a:pt x="254" y="607"/>
                    </a:lnTo>
                    <a:close/>
                  </a:path>
                </a:pathLst>
              </a:custGeom>
              <a:solidFill>
                <a:srgbClr val="FFC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306"/>
              <p:cNvSpPr>
                <a:spLocks/>
              </p:cNvSpPr>
              <p:nvPr/>
            </p:nvSpPr>
            <p:spPr bwMode="auto">
              <a:xfrm>
                <a:off x="4614" y="1347"/>
                <a:ext cx="76" cy="76"/>
              </a:xfrm>
              <a:custGeom>
                <a:avLst/>
                <a:gdLst>
                  <a:gd name="T0" fmla="*/ 254 w 607"/>
                  <a:gd name="T1" fmla="*/ 607 h 607"/>
                  <a:gd name="T2" fmla="*/ 152 w 607"/>
                  <a:gd name="T3" fmla="*/ 607 h 607"/>
                  <a:gd name="T4" fmla="*/ 101 w 607"/>
                  <a:gd name="T5" fmla="*/ 607 h 607"/>
                  <a:gd name="T6" fmla="*/ 51 w 607"/>
                  <a:gd name="T7" fmla="*/ 556 h 607"/>
                  <a:gd name="T8" fmla="*/ 51 w 607"/>
                  <a:gd name="T9" fmla="*/ 556 h 607"/>
                  <a:gd name="T10" fmla="*/ 51 w 607"/>
                  <a:gd name="T11" fmla="*/ 506 h 607"/>
                  <a:gd name="T12" fmla="*/ 51 w 607"/>
                  <a:gd name="T13" fmla="*/ 455 h 607"/>
                  <a:gd name="T14" fmla="*/ 51 w 607"/>
                  <a:gd name="T15" fmla="*/ 405 h 607"/>
                  <a:gd name="T16" fmla="*/ 51 w 607"/>
                  <a:gd name="T17" fmla="*/ 405 h 607"/>
                  <a:gd name="T18" fmla="*/ 0 w 607"/>
                  <a:gd name="T19" fmla="*/ 303 h 607"/>
                  <a:gd name="T20" fmla="*/ 101 w 607"/>
                  <a:gd name="T21" fmla="*/ 101 h 607"/>
                  <a:gd name="T22" fmla="*/ 304 w 607"/>
                  <a:gd name="T23" fmla="*/ 0 h 607"/>
                  <a:gd name="T24" fmla="*/ 304 w 607"/>
                  <a:gd name="T25" fmla="*/ 0 h 607"/>
                  <a:gd name="T26" fmla="*/ 506 w 607"/>
                  <a:gd name="T27" fmla="*/ 101 h 607"/>
                  <a:gd name="T28" fmla="*/ 607 w 607"/>
                  <a:gd name="T29" fmla="*/ 303 h 607"/>
                  <a:gd name="T30" fmla="*/ 607 w 607"/>
                  <a:gd name="T31" fmla="*/ 405 h 607"/>
                  <a:gd name="T32" fmla="*/ 607 w 607"/>
                  <a:gd name="T33" fmla="*/ 405 h 607"/>
                  <a:gd name="T34" fmla="*/ 557 w 607"/>
                  <a:gd name="T35" fmla="*/ 455 h 607"/>
                  <a:gd name="T36" fmla="*/ 557 w 607"/>
                  <a:gd name="T37" fmla="*/ 506 h 607"/>
                  <a:gd name="T38" fmla="*/ 557 w 607"/>
                  <a:gd name="T39" fmla="*/ 506 h 607"/>
                  <a:gd name="T40" fmla="*/ 557 w 607"/>
                  <a:gd name="T41" fmla="*/ 506 h 607"/>
                  <a:gd name="T42" fmla="*/ 557 w 607"/>
                  <a:gd name="T43" fmla="*/ 556 h 607"/>
                  <a:gd name="T44" fmla="*/ 557 w 607"/>
                  <a:gd name="T45" fmla="*/ 607 h 607"/>
                  <a:gd name="T46" fmla="*/ 557 w 607"/>
                  <a:gd name="T47" fmla="*/ 607 h 607"/>
                  <a:gd name="T48" fmla="*/ 557 w 607"/>
                  <a:gd name="T49" fmla="*/ 607 h 607"/>
                  <a:gd name="T50" fmla="*/ 506 w 607"/>
                  <a:gd name="T51" fmla="*/ 607 h 607"/>
                  <a:gd name="T52" fmla="*/ 355 w 607"/>
                  <a:gd name="T53" fmla="*/ 607 h 607"/>
                  <a:gd name="T54" fmla="*/ 254 w 607"/>
                  <a:gd name="T55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7" h="607">
                    <a:moveTo>
                      <a:pt x="254" y="607"/>
                    </a:moveTo>
                    <a:lnTo>
                      <a:pt x="152" y="607"/>
                    </a:lnTo>
                    <a:lnTo>
                      <a:pt x="101" y="607"/>
                    </a:lnTo>
                    <a:lnTo>
                      <a:pt x="51" y="556"/>
                    </a:lnTo>
                    <a:lnTo>
                      <a:pt x="51" y="556"/>
                    </a:lnTo>
                    <a:lnTo>
                      <a:pt x="51" y="506"/>
                    </a:lnTo>
                    <a:lnTo>
                      <a:pt x="51" y="455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0" y="303"/>
                    </a:lnTo>
                    <a:lnTo>
                      <a:pt x="101" y="101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06" y="101"/>
                    </a:lnTo>
                    <a:lnTo>
                      <a:pt x="607" y="303"/>
                    </a:lnTo>
                    <a:lnTo>
                      <a:pt x="607" y="405"/>
                    </a:lnTo>
                    <a:lnTo>
                      <a:pt x="607" y="405"/>
                    </a:lnTo>
                    <a:lnTo>
                      <a:pt x="557" y="455"/>
                    </a:lnTo>
                    <a:lnTo>
                      <a:pt x="557" y="506"/>
                    </a:lnTo>
                    <a:lnTo>
                      <a:pt x="557" y="506"/>
                    </a:lnTo>
                    <a:lnTo>
                      <a:pt x="557" y="506"/>
                    </a:lnTo>
                    <a:lnTo>
                      <a:pt x="557" y="556"/>
                    </a:lnTo>
                    <a:lnTo>
                      <a:pt x="557" y="607"/>
                    </a:lnTo>
                    <a:lnTo>
                      <a:pt x="557" y="607"/>
                    </a:lnTo>
                    <a:lnTo>
                      <a:pt x="557" y="607"/>
                    </a:lnTo>
                    <a:lnTo>
                      <a:pt x="506" y="607"/>
                    </a:lnTo>
                    <a:lnTo>
                      <a:pt x="355" y="607"/>
                    </a:lnTo>
                    <a:lnTo>
                      <a:pt x="254" y="607"/>
                    </a:lnTo>
                    <a:close/>
                  </a:path>
                </a:pathLst>
              </a:custGeom>
              <a:solidFill>
                <a:srgbClr val="FFC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307"/>
              <p:cNvSpPr>
                <a:spLocks/>
              </p:cNvSpPr>
              <p:nvPr/>
            </p:nvSpPr>
            <p:spPr bwMode="auto">
              <a:xfrm>
                <a:off x="4620" y="1353"/>
                <a:ext cx="70" cy="70"/>
              </a:xfrm>
              <a:custGeom>
                <a:avLst/>
                <a:gdLst>
                  <a:gd name="T0" fmla="*/ 203 w 556"/>
                  <a:gd name="T1" fmla="*/ 506 h 557"/>
                  <a:gd name="T2" fmla="*/ 101 w 556"/>
                  <a:gd name="T3" fmla="*/ 557 h 557"/>
                  <a:gd name="T4" fmla="*/ 50 w 556"/>
                  <a:gd name="T5" fmla="*/ 557 h 557"/>
                  <a:gd name="T6" fmla="*/ 0 w 556"/>
                  <a:gd name="T7" fmla="*/ 506 h 557"/>
                  <a:gd name="T8" fmla="*/ 0 w 556"/>
                  <a:gd name="T9" fmla="*/ 506 h 557"/>
                  <a:gd name="T10" fmla="*/ 0 w 556"/>
                  <a:gd name="T11" fmla="*/ 456 h 557"/>
                  <a:gd name="T12" fmla="*/ 0 w 556"/>
                  <a:gd name="T13" fmla="*/ 405 h 557"/>
                  <a:gd name="T14" fmla="*/ 0 w 556"/>
                  <a:gd name="T15" fmla="*/ 355 h 557"/>
                  <a:gd name="T16" fmla="*/ 0 w 556"/>
                  <a:gd name="T17" fmla="*/ 355 h 557"/>
                  <a:gd name="T18" fmla="*/ 0 w 556"/>
                  <a:gd name="T19" fmla="*/ 253 h 557"/>
                  <a:gd name="T20" fmla="*/ 50 w 556"/>
                  <a:gd name="T21" fmla="*/ 101 h 557"/>
                  <a:gd name="T22" fmla="*/ 253 w 556"/>
                  <a:gd name="T23" fmla="*/ 0 h 557"/>
                  <a:gd name="T24" fmla="*/ 253 w 556"/>
                  <a:gd name="T25" fmla="*/ 0 h 557"/>
                  <a:gd name="T26" fmla="*/ 455 w 556"/>
                  <a:gd name="T27" fmla="*/ 101 h 557"/>
                  <a:gd name="T28" fmla="*/ 506 w 556"/>
                  <a:gd name="T29" fmla="*/ 253 h 557"/>
                  <a:gd name="T30" fmla="*/ 556 w 556"/>
                  <a:gd name="T31" fmla="*/ 355 h 557"/>
                  <a:gd name="T32" fmla="*/ 556 w 556"/>
                  <a:gd name="T33" fmla="*/ 355 h 557"/>
                  <a:gd name="T34" fmla="*/ 506 w 556"/>
                  <a:gd name="T35" fmla="*/ 405 h 557"/>
                  <a:gd name="T36" fmla="*/ 506 w 556"/>
                  <a:gd name="T37" fmla="*/ 456 h 557"/>
                  <a:gd name="T38" fmla="*/ 506 w 556"/>
                  <a:gd name="T39" fmla="*/ 456 h 557"/>
                  <a:gd name="T40" fmla="*/ 506 w 556"/>
                  <a:gd name="T41" fmla="*/ 456 h 557"/>
                  <a:gd name="T42" fmla="*/ 506 w 556"/>
                  <a:gd name="T43" fmla="*/ 506 h 557"/>
                  <a:gd name="T44" fmla="*/ 506 w 556"/>
                  <a:gd name="T45" fmla="*/ 557 h 557"/>
                  <a:gd name="T46" fmla="*/ 506 w 556"/>
                  <a:gd name="T47" fmla="*/ 557 h 557"/>
                  <a:gd name="T48" fmla="*/ 506 w 556"/>
                  <a:gd name="T49" fmla="*/ 557 h 557"/>
                  <a:gd name="T50" fmla="*/ 455 w 556"/>
                  <a:gd name="T51" fmla="*/ 557 h 557"/>
                  <a:gd name="T52" fmla="*/ 304 w 556"/>
                  <a:gd name="T53" fmla="*/ 557 h 557"/>
                  <a:gd name="T54" fmla="*/ 203 w 556"/>
                  <a:gd name="T55" fmla="*/ 50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6" h="557">
                    <a:moveTo>
                      <a:pt x="203" y="506"/>
                    </a:moveTo>
                    <a:lnTo>
                      <a:pt x="101" y="557"/>
                    </a:lnTo>
                    <a:lnTo>
                      <a:pt x="50" y="557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456"/>
                    </a:lnTo>
                    <a:lnTo>
                      <a:pt x="0" y="40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253"/>
                    </a:lnTo>
                    <a:lnTo>
                      <a:pt x="50" y="101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455" y="101"/>
                    </a:lnTo>
                    <a:lnTo>
                      <a:pt x="506" y="253"/>
                    </a:lnTo>
                    <a:lnTo>
                      <a:pt x="556" y="355"/>
                    </a:lnTo>
                    <a:lnTo>
                      <a:pt x="556" y="355"/>
                    </a:lnTo>
                    <a:lnTo>
                      <a:pt x="506" y="405"/>
                    </a:lnTo>
                    <a:lnTo>
                      <a:pt x="506" y="456"/>
                    </a:lnTo>
                    <a:lnTo>
                      <a:pt x="506" y="456"/>
                    </a:lnTo>
                    <a:lnTo>
                      <a:pt x="506" y="456"/>
                    </a:lnTo>
                    <a:lnTo>
                      <a:pt x="506" y="506"/>
                    </a:lnTo>
                    <a:lnTo>
                      <a:pt x="506" y="557"/>
                    </a:lnTo>
                    <a:lnTo>
                      <a:pt x="506" y="557"/>
                    </a:lnTo>
                    <a:lnTo>
                      <a:pt x="506" y="557"/>
                    </a:lnTo>
                    <a:lnTo>
                      <a:pt x="455" y="557"/>
                    </a:lnTo>
                    <a:lnTo>
                      <a:pt x="304" y="557"/>
                    </a:lnTo>
                    <a:lnTo>
                      <a:pt x="203" y="506"/>
                    </a:lnTo>
                    <a:close/>
                  </a:path>
                </a:pathLst>
              </a:custGeom>
              <a:solidFill>
                <a:srgbClr val="FFC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308"/>
              <p:cNvSpPr>
                <a:spLocks/>
              </p:cNvSpPr>
              <p:nvPr/>
            </p:nvSpPr>
            <p:spPr bwMode="auto">
              <a:xfrm>
                <a:off x="4620" y="1360"/>
                <a:ext cx="64" cy="63"/>
              </a:xfrm>
              <a:custGeom>
                <a:avLst/>
                <a:gdLst>
                  <a:gd name="T0" fmla="*/ 253 w 506"/>
                  <a:gd name="T1" fmla="*/ 455 h 506"/>
                  <a:gd name="T2" fmla="*/ 152 w 506"/>
                  <a:gd name="T3" fmla="*/ 506 h 506"/>
                  <a:gd name="T4" fmla="*/ 50 w 506"/>
                  <a:gd name="T5" fmla="*/ 506 h 506"/>
                  <a:gd name="T6" fmla="*/ 50 w 506"/>
                  <a:gd name="T7" fmla="*/ 455 h 506"/>
                  <a:gd name="T8" fmla="*/ 50 w 506"/>
                  <a:gd name="T9" fmla="*/ 455 h 506"/>
                  <a:gd name="T10" fmla="*/ 50 w 506"/>
                  <a:gd name="T11" fmla="*/ 405 h 506"/>
                  <a:gd name="T12" fmla="*/ 50 w 506"/>
                  <a:gd name="T13" fmla="*/ 354 h 506"/>
                  <a:gd name="T14" fmla="*/ 50 w 506"/>
                  <a:gd name="T15" fmla="*/ 304 h 506"/>
                  <a:gd name="T16" fmla="*/ 50 w 506"/>
                  <a:gd name="T17" fmla="*/ 304 h 506"/>
                  <a:gd name="T18" fmla="*/ 0 w 506"/>
                  <a:gd name="T19" fmla="*/ 202 h 506"/>
                  <a:gd name="T20" fmla="*/ 101 w 506"/>
                  <a:gd name="T21" fmla="*/ 50 h 506"/>
                  <a:gd name="T22" fmla="*/ 304 w 506"/>
                  <a:gd name="T23" fmla="*/ 0 h 506"/>
                  <a:gd name="T24" fmla="*/ 304 w 506"/>
                  <a:gd name="T25" fmla="*/ 0 h 506"/>
                  <a:gd name="T26" fmla="*/ 455 w 506"/>
                  <a:gd name="T27" fmla="*/ 101 h 506"/>
                  <a:gd name="T28" fmla="*/ 506 w 506"/>
                  <a:gd name="T29" fmla="*/ 202 h 506"/>
                  <a:gd name="T30" fmla="*/ 506 w 506"/>
                  <a:gd name="T31" fmla="*/ 304 h 506"/>
                  <a:gd name="T32" fmla="*/ 506 w 506"/>
                  <a:gd name="T33" fmla="*/ 304 h 506"/>
                  <a:gd name="T34" fmla="*/ 506 w 506"/>
                  <a:gd name="T35" fmla="*/ 354 h 506"/>
                  <a:gd name="T36" fmla="*/ 455 w 506"/>
                  <a:gd name="T37" fmla="*/ 405 h 506"/>
                  <a:gd name="T38" fmla="*/ 455 w 506"/>
                  <a:gd name="T39" fmla="*/ 405 h 506"/>
                  <a:gd name="T40" fmla="*/ 455 w 506"/>
                  <a:gd name="T41" fmla="*/ 405 h 506"/>
                  <a:gd name="T42" fmla="*/ 506 w 506"/>
                  <a:gd name="T43" fmla="*/ 455 h 506"/>
                  <a:gd name="T44" fmla="*/ 506 w 506"/>
                  <a:gd name="T45" fmla="*/ 506 h 506"/>
                  <a:gd name="T46" fmla="*/ 455 w 506"/>
                  <a:gd name="T47" fmla="*/ 506 h 506"/>
                  <a:gd name="T48" fmla="*/ 455 w 506"/>
                  <a:gd name="T49" fmla="*/ 506 h 506"/>
                  <a:gd name="T50" fmla="*/ 405 w 506"/>
                  <a:gd name="T51" fmla="*/ 506 h 506"/>
                  <a:gd name="T52" fmla="*/ 304 w 506"/>
                  <a:gd name="T53" fmla="*/ 506 h 506"/>
                  <a:gd name="T54" fmla="*/ 253 w 506"/>
                  <a:gd name="T55" fmla="*/ 4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6" h="506">
                    <a:moveTo>
                      <a:pt x="253" y="455"/>
                    </a:moveTo>
                    <a:lnTo>
                      <a:pt x="152" y="506"/>
                    </a:lnTo>
                    <a:lnTo>
                      <a:pt x="50" y="506"/>
                    </a:lnTo>
                    <a:lnTo>
                      <a:pt x="50" y="455"/>
                    </a:lnTo>
                    <a:lnTo>
                      <a:pt x="50" y="455"/>
                    </a:lnTo>
                    <a:lnTo>
                      <a:pt x="50" y="405"/>
                    </a:lnTo>
                    <a:lnTo>
                      <a:pt x="50" y="354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0" y="202"/>
                    </a:lnTo>
                    <a:lnTo>
                      <a:pt x="101" y="5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455" y="101"/>
                    </a:lnTo>
                    <a:lnTo>
                      <a:pt x="506" y="202"/>
                    </a:lnTo>
                    <a:lnTo>
                      <a:pt x="506" y="304"/>
                    </a:lnTo>
                    <a:lnTo>
                      <a:pt x="506" y="304"/>
                    </a:lnTo>
                    <a:lnTo>
                      <a:pt x="506" y="354"/>
                    </a:lnTo>
                    <a:lnTo>
                      <a:pt x="455" y="405"/>
                    </a:lnTo>
                    <a:lnTo>
                      <a:pt x="455" y="405"/>
                    </a:lnTo>
                    <a:lnTo>
                      <a:pt x="455" y="405"/>
                    </a:lnTo>
                    <a:lnTo>
                      <a:pt x="506" y="455"/>
                    </a:lnTo>
                    <a:lnTo>
                      <a:pt x="506" y="506"/>
                    </a:lnTo>
                    <a:lnTo>
                      <a:pt x="455" y="506"/>
                    </a:lnTo>
                    <a:lnTo>
                      <a:pt x="455" y="506"/>
                    </a:lnTo>
                    <a:lnTo>
                      <a:pt x="405" y="506"/>
                    </a:lnTo>
                    <a:lnTo>
                      <a:pt x="304" y="506"/>
                    </a:lnTo>
                    <a:lnTo>
                      <a:pt x="253" y="455"/>
                    </a:lnTo>
                    <a:close/>
                  </a:path>
                </a:pathLst>
              </a:custGeom>
              <a:solidFill>
                <a:srgbClr val="FF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309"/>
              <p:cNvSpPr>
                <a:spLocks/>
              </p:cNvSpPr>
              <p:nvPr/>
            </p:nvSpPr>
            <p:spPr bwMode="auto">
              <a:xfrm>
                <a:off x="4627" y="1360"/>
                <a:ext cx="57" cy="63"/>
              </a:xfrm>
              <a:custGeom>
                <a:avLst/>
                <a:gdLst>
                  <a:gd name="T0" fmla="*/ 203 w 456"/>
                  <a:gd name="T1" fmla="*/ 455 h 506"/>
                  <a:gd name="T2" fmla="*/ 102 w 456"/>
                  <a:gd name="T3" fmla="*/ 506 h 506"/>
                  <a:gd name="T4" fmla="*/ 51 w 456"/>
                  <a:gd name="T5" fmla="*/ 506 h 506"/>
                  <a:gd name="T6" fmla="*/ 0 w 456"/>
                  <a:gd name="T7" fmla="*/ 455 h 506"/>
                  <a:gd name="T8" fmla="*/ 0 w 456"/>
                  <a:gd name="T9" fmla="*/ 455 h 506"/>
                  <a:gd name="T10" fmla="*/ 0 w 456"/>
                  <a:gd name="T11" fmla="*/ 405 h 506"/>
                  <a:gd name="T12" fmla="*/ 0 w 456"/>
                  <a:gd name="T13" fmla="*/ 405 h 506"/>
                  <a:gd name="T14" fmla="*/ 0 w 456"/>
                  <a:gd name="T15" fmla="*/ 354 h 506"/>
                  <a:gd name="T16" fmla="*/ 0 w 456"/>
                  <a:gd name="T17" fmla="*/ 354 h 506"/>
                  <a:gd name="T18" fmla="*/ 0 w 456"/>
                  <a:gd name="T19" fmla="*/ 252 h 506"/>
                  <a:gd name="T20" fmla="*/ 51 w 456"/>
                  <a:gd name="T21" fmla="*/ 101 h 506"/>
                  <a:gd name="T22" fmla="*/ 254 w 456"/>
                  <a:gd name="T23" fmla="*/ 0 h 506"/>
                  <a:gd name="T24" fmla="*/ 254 w 456"/>
                  <a:gd name="T25" fmla="*/ 0 h 506"/>
                  <a:gd name="T26" fmla="*/ 405 w 456"/>
                  <a:gd name="T27" fmla="*/ 101 h 506"/>
                  <a:gd name="T28" fmla="*/ 456 w 456"/>
                  <a:gd name="T29" fmla="*/ 252 h 506"/>
                  <a:gd name="T30" fmla="*/ 456 w 456"/>
                  <a:gd name="T31" fmla="*/ 304 h 506"/>
                  <a:gd name="T32" fmla="*/ 456 w 456"/>
                  <a:gd name="T33" fmla="*/ 304 h 506"/>
                  <a:gd name="T34" fmla="*/ 405 w 456"/>
                  <a:gd name="T35" fmla="*/ 354 h 506"/>
                  <a:gd name="T36" fmla="*/ 405 w 456"/>
                  <a:gd name="T37" fmla="*/ 405 h 506"/>
                  <a:gd name="T38" fmla="*/ 405 w 456"/>
                  <a:gd name="T39" fmla="*/ 405 h 506"/>
                  <a:gd name="T40" fmla="*/ 405 w 456"/>
                  <a:gd name="T41" fmla="*/ 405 h 506"/>
                  <a:gd name="T42" fmla="*/ 405 w 456"/>
                  <a:gd name="T43" fmla="*/ 455 h 506"/>
                  <a:gd name="T44" fmla="*/ 405 w 456"/>
                  <a:gd name="T45" fmla="*/ 506 h 506"/>
                  <a:gd name="T46" fmla="*/ 405 w 456"/>
                  <a:gd name="T47" fmla="*/ 506 h 506"/>
                  <a:gd name="T48" fmla="*/ 405 w 456"/>
                  <a:gd name="T49" fmla="*/ 506 h 506"/>
                  <a:gd name="T50" fmla="*/ 355 w 456"/>
                  <a:gd name="T51" fmla="*/ 506 h 506"/>
                  <a:gd name="T52" fmla="*/ 254 w 456"/>
                  <a:gd name="T53" fmla="*/ 506 h 506"/>
                  <a:gd name="T54" fmla="*/ 203 w 456"/>
                  <a:gd name="T55" fmla="*/ 4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6" h="506">
                    <a:moveTo>
                      <a:pt x="203" y="455"/>
                    </a:moveTo>
                    <a:lnTo>
                      <a:pt x="102" y="506"/>
                    </a:lnTo>
                    <a:lnTo>
                      <a:pt x="51" y="506"/>
                    </a:lnTo>
                    <a:lnTo>
                      <a:pt x="0" y="455"/>
                    </a:lnTo>
                    <a:lnTo>
                      <a:pt x="0" y="455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252"/>
                    </a:lnTo>
                    <a:lnTo>
                      <a:pt x="51" y="10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405" y="101"/>
                    </a:lnTo>
                    <a:lnTo>
                      <a:pt x="456" y="252"/>
                    </a:lnTo>
                    <a:lnTo>
                      <a:pt x="456" y="304"/>
                    </a:lnTo>
                    <a:lnTo>
                      <a:pt x="456" y="304"/>
                    </a:lnTo>
                    <a:lnTo>
                      <a:pt x="405" y="354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405" y="455"/>
                    </a:lnTo>
                    <a:lnTo>
                      <a:pt x="405" y="506"/>
                    </a:lnTo>
                    <a:lnTo>
                      <a:pt x="405" y="506"/>
                    </a:lnTo>
                    <a:lnTo>
                      <a:pt x="405" y="506"/>
                    </a:lnTo>
                    <a:lnTo>
                      <a:pt x="355" y="506"/>
                    </a:lnTo>
                    <a:lnTo>
                      <a:pt x="254" y="506"/>
                    </a:lnTo>
                    <a:lnTo>
                      <a:pt x="203" y="455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310"/>
              <p:cNvSpPr>
                <a:spLocks/>
              </p:cNvSpPr>
              <p:nvPr/>
            </p:nvSpPr>
            <p:spPr bwMode="auto">
              <a:xfrm>
                <a:off x="4627" y="1366"/>
                <a:ext cx="57" cy="57"/>
              </a:xfrm>
              <a:custGeom>
                <a:avLst/>
                <a:gdLst>
                  <a:gd name="T0" fmla="*/ 203 w 456"/>
                  <a:gd name="T1" fmla="*/ 405 h 456"/>
                  <a:gd name="T2" fmla="*/ 102 w 456"/>
                  <a:gd name="T3" fmla="*/ 456 h 456"/>
                  <a:gd name="T4" fmla="*/ 51 w 456"/>
                  <a:gd name="T5" fmla="*/ 456 h 456"/>
                  <a:gd name="T6" fmla="*/ 51 w 456"/>
                  <a:gd name="T7" fmla="*/ 405 h 456"/>
                  <a:gd name="T8" fmla="*/ 51 w 456"/>
                  <a:gd name="T9" fmla="*/ 405 h 456"/>
                  <a:gd name="T10" fmla="*/ 51 w 456"/>
                  <a:gd name="T11" fmla="*/ 355 h 456"/>
                  <a:gd name="T12" fmla="*/ 51 w 456"/>
                  <a:gd name="T13" fmla="*/ 355 h 456"/>
                  <a:gd name="T14" fmla="*/ 51 w 456"/>
                  <a:gd name="T15" fmla="*/ 304 h 456"/>
                  <a:gd name="T16" fmla="*/ 51 w 456"/>
                  <a:gd name="T17" fmla="*/ 304 h 456"/>
                  <a:gd name="T18" fmla="*/ 0 w 456"/>
                  <a:gd name="T19" fmla="*/ 202 h 456"/>
                  <a:gd name="T20" fmla="*/ 51 w 456"/>
                  <a:gd name="T21" fmla="*/ 101 h 456"/>
                  <a:gd name="T22" fmla="*/ 254 w 456"/>
                  <a:gd name="T23" fmla="*/ 0 h 456"/>
                  <a:gd name="T24" fmla="*/ 254 w 456"/>
                  <a:gd name="T25" fmla="*/ 0 h 456"/>
                  <a:gd name="T26" fmla="*/ 355 w 456"/>
                  <a:gd name="T27" fmla="*/ 101 h 456"/>
                  <a:gd name="T28" fmla="*/ 405 w 456"/>
                  <a:gd name="T29" fmla="*/ 202 h 456"/>
                  <a:gd name="T30" fmla="*/ 456 w 456"/>
                  <a:gd name="T31" fmla="*/ 254 h 456"/>
                  <a:gd name="T32" fmla="*/ 456 w 456"/>
                  <a:gd name="T33" fmla="*/ 254 h 456"/>
                  <a:gd name="T34" fmla="*/ 405 w 456"/>
                  <a:gd name="T35" fmla="*/ 304 h 456"/>
                  <a:gd name="T36" fmla="*/ 405 w 456"/>
                  <a:gd name="T37" fmla="*/ 355 h 456"/>
                  <a:gd name="T38" fmla="*/ 405 w 456"/>
                  <a:gd name="T39" fmla="*/ 355 h 456"/>
                  <a:gd name="T40" fmla="*/ 405 w 456"/>
                  <a:gd name="T41" fmla="*/ 355 h 456"/>
                  <a:gd name="T42" fmla="*/ 405 w 456"/>
                  <a:gd name="T43" fmla="*/ 405 h 456"/>
                  <a:gd name="T44" fmla="*/ 405 w 456"/>
                  <a:gd name="T45" fmla="*/ 456 h 456"/>
                  <a:gd name="T46" fmla="*/ 405 w 456"/>
                  <a:gd name="T47" fmla="*/ 456 h 456"/>
                  <a:gd name="T48" fmla="*/ 405 w 456"/>
                  <a:gd name="T49" fmla="*/ 456 h 456"/>
                  <a:gd name="T50" fmla="*/ 355 w 456"/>
                  <a:gd name="T51" fmla="*/ 456 h 456"/>
                  <a:gd name="T52" fmla="*/ 254 w 456"/>
                  <a:gd name="T53" fmla="*/ 456 h 456"/>
                  <a:gd name="T54" fmla="*/ 203 w 456"/>
                  <a:gd name="T55" fmla="*/ 405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6" h="456">
                    <a:moveTo>
                      <a:pt x="203" y="405"/>
                    </a:moveTo>
                    <a:lnTo>
                      <a:pt x="102" y="456"/>
                    </a:lnTo>
                    <a:lnTo>
                      <a:pt x="51" y="456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51" y="355"/>
                    </a:lnTo>
                    <a:lnTo>
                      <a:pt x="51" y="355"/>
                    </a:lnTo>
                    <a:lnTo>
                      <a:pt x="51" y="304"/>
                    </a:lnTo>
                    <a:lnTo>
                      <a:pt x="51" y="304"/>
                    </a:lnTo>
                    <a:lnTo>
                      <a:pt x="0" y="202"/>
                    </a:lnTo>
                    <a:lnTo>
                      <a:pt x="51" y="10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355" y="101"/>
                    </a:lnTo>
                    <a:lnTo>
                      <a:pt x="405" y="202"/>
                    </a:lnTo>
                    <a:lnTo>
                      <a:pt x="456" y="254"/>
                    </a:lnTo>
                    <a:lnTo>
                      <a:pt x="456" y="254"/>
                    </a:lnTo>
                    <a:lnTo>
                      <a:pt x="405" y="304"/>
                    </a:lnTo>
                    <a:lnTo>
                      <a:pt x="405" y="355"/>
                    </a:lnTo>
                    <a:lnTo>
                      <a:pt x="405" y="355"/>
                    </a:lnTo>
                    <a:lnTo>
                      <a:pt x="405" y="355"/>
                    </a:lnTo>
                    <a:lnTo>
                      <a:pt x="405" y="405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355" y="456"/>
                    </a:lnTo>
                    <a:lnTo>
                      <a:pt x="254" y="456"/>
                    </a:lnTo>
                    <a:lnTo>
                      <a:pt x="203" y="405"/>
                    </a:lnTo>
                    <a:close/>
                  </a:path>
                </a:pathLst>
              </a:custGeom>
              <a:solidFill>
                <a:srgbClr val="FFD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311"/>
              <p:cNvSpPr>
                <a:spLocks/>
              </p:cNvSpPr>
              <p:nvPr/>
            </p:nvSpPr>
            <p:spPr bwMode="auto">
              <a:xfrm>
                <a:off x="4633" y="1372"/>
                <a:ext cx="44" cy="51"/>
              </a:xfrm>
              <a:custGeom>
                <a:avLst/>
                <a:gdLst>
                  <a:gd name="T0" fmla="*/ 152 w 354"/>
                  <a:gd name="T1" fmla="*/ 354 h 405"/>
                  <a:gd name="T2" fmla="*/ 102 w 354"/>
                  <a:gd name="T3" fmla="*/ 405 h 405"/>
                  <a:gd name="T4" fmla="*/ 0 w 354"/>
                  <a:gd name="T5" fmla="*/ 405 h 405"/>
                  <a:gd name="T6" fmla="*/ 0 w 354"/>
                  <a:gd name="T7" fmla="*/ 354 h 405"/>
                  <a:gd name="T8" fmla="*/ 0 w 354"/>
                  <a:gd name="T9" fmla="*/ 354 h 405"/>
                  <a:gd name="T10" fmla="*/ 0 w 354"/>
                  <a:gd name="T11" fmla="*/ 304 h 405"/>
                  <a:gd name="T12" fmla="*/ 0 w 354"/>
                  <a:gd name="T13" fmla="*/ 304 h 405"/>
                  <a:gd name="T14" fmla="*/ 0 w 354"/>
                  <a:gd name="T15" fmla="*/ 253 h 405"/>
                  <a:gd name="T16" fmla="*/ 0 w 354"/>
                  <a:gd name="T17" fmla="*/ 253 h 405"/>
                  <a:gd name="T18" fmla="*/ 0 w 354"/>
                  <a:gd name="T19" fmla="*/ 151 h 405"/>
                  <a:gd name="T20" fmla="*/ 51 w 354"/>
                  <a:gd name="T21" fmla="*/ 50 h 405"/>
                  <a:gd name="T22" fmla="*/ 203 w 354"/>
                  <a:gd name="T23" fmla="*/ 0 h 405"/>
                  <a:gd name="T24" fmla="*/ 203 w 354"/>
                  <a:gd name="T25" fmla="*/ 0 h 405"/>
                  <a:gd name="T26" fmla="*/ 304 w 354"/>
                  <a:gd name="T27" fmla="*/ 50 h 405"/>
                  <a:gd name="T28" fmla="*/ 354 w 354"/>
                  <a:gd name="T29" fmla="*/ 203 h 405"/>
                  <a:gd name="T30" fmla="*/ 354 w 354"/>
                  <a:gd name="T31" fmla="*/ 253 h 405"/>
                  <a:gd name="T32" fmla="*/ 354 w 354"/>
                  <a:gd name="T33" fmla="*/ 253 h 405"/>
                  <a:gd name="T34" fmla="*/ 354 w 354"/>
                  <a:gd name="T35" fmla="*/ 304 h 405"/>
                  <a:gd name="T36" fmla="*/ 304 w 354"/>
                  <a:gd name="T37" fmla="*/ 304 h 405"/>
                  <a:gd name="T38" fmla="*/ 304 w 354"/>
                  <a:gd name="T39" fmla="*/ 304 h 405"/>
                  <a:gd name="T40" fmla="*/ 304 w 354"/>
                  <a:gd name="T41" fmla="*/ 304 h 405"/>
                  <a:gd name="T42" fmla="*/ 354 w 354"/>
                  <a:gd name="T43" fmla="*/ 354 h 405"/>
                  <a:gd name="T44" fmla="*/ 354 w 354"/>
                  <a:gd name="T45" fmla="*/ 405 h 405"/>
                  <a:gd name="T46" fmla="*/ 354 w 354"/>
                  <a:gd name="T47" fmla="*/ 405 h 405"/>
                  <a:gd name="T48" fmla="*/ 354 w 354"/>
                  <a:gd name="T49" fmla="*/ 405 h 405"/>
                  <a:gd name="T50" fmla="*/ 304 w 354"/>
                  <a:gd name="T51" fmla="*/ 405 h 405"/>
                  <a:gd name="T52" fmla="*/ 203 w 354"/>
                  <a:gd name="T53" fmla="*/ 354 h 405"/>
                  <a:gd name="T54" fmla="*/ 152 w 354"/>
                  <a:gd name="T55" fmla="*/ 35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4" h="405">
                    <a:moveTo>
                      <a:pt x="152" y="354"/>
                    </a:moveTo>
                    <a:lnTo>
                      <a:pt x="102" y="405"/>
                    </a:lnTo>
                    <a:lnTo>
                      <a:pt x="0" y="40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151"/>
                    </a:lnTo>
                    <a:lnTo>
                      <a:pt x="51" y="5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304" y="50"/>
                    </a:lnTo>
                    <a:lnTo>
                      <a:pt x="354" y="203"/>
                    </a:lnTo>
                    <a:lnTo>
                      <a:pt x="354" y="253"/>
                    </a:lnTo>
                    <a:lnTo>
                      <a:pt x="354" y="253"/>
                    </a:lnTo>
                    <a:lnTo>
                      <a:pt x="35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54" y="354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04" y="405"/>
                    </a:lnTo>
                    <a:lnTo>
                      <a:pt x="203" y="354"/>
                    </a:lnTo>
                    <a:lnTo>
                      <a:pt x="152" y="354"/>
                    </a:lnTo>
                    <a:close/>
                  </a:path>
                </a:pathLst>
              </a:custGeom>
              <a:solidFill>
                <a:srgbClr val="FFD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312"/>
              <p:cNvSpPr>
                <a:spLocks/>
              </p:cNvSpPr>
              <p:nvPr/>
            </p:nvSpPr>
            <p:spPr bwMode="auto">
              <a:xfrm>
                <a:off x="4633" y="1372"/>
                <a:ext cx="44" cy="51"/>
              </a:xfrm>
              <a:custGeom>
                <a:avLst/>
                <a:gdLst>
                  <a:gd name="T0" fmla="*/ 152 w 354"/>
                  <a:gd name="T1" fmla="*/ 354 h 405"/>
                  <a:gd name="T2" fmla="*/ 102 w 354"/>
                  <a:gd name="T3" fmla="*/ 405 h 405"/>
                  <a:gd name="T4" fmla="*/ 51 w 354"/>
                  <a:gd name="T5" fmla="*/ 405 h 405"/>
                  <a:gd name="T6" fmla="*/ 0 w 354"/>
                  <a:gd name="T7" fmla="*/ 354 h 405"/>
                  <a:gd name="T8" fmla="*/ 0 w 354"/>
                  <a:gd name="T9" fmla="*/ 354 h 405"/>
                  <a:gd name="T10" fmla="*/ 0 w 354"/>
                  <a:gd name="T11" fmla="*/ 304 h 405"/>
                  <a:gd name="T12" fmla="*/ 51 w 354"/>
                  <a:gd name="T13" fmla="*/ 304 h 405"/>
                  <a:gd name="T14" fmla="*/ 0 w 354"/>
                  <a:gd name="T15" fmla="*/ 253 h 405"/>
                  <a:gd name="T16" fmla="*/ 0 w 354"/>
                  <a:gd name="T17" fmla="*/ 253 h 405"/>
                  <a:gd name="T18" fmla="*/ 0 w 354"/>
                  <a:gd name="T19" fmla="*/ 203 h 405"/>
                  <a:gd name="T20" fmla="*/ 51 w 354"/>
                  <a:gd name="T21" fmla="*/ 101 h 405"/>
                  <a:gd name="T22" fmla="*/ 203 w 354"/>
                  <a:gd name="T23" fmla="*/ 0 h 405"/>
                  <a:gd name="T24" fmla="*/ 203 w 354"/>
                  <a:gd name="T25" fmla="*/ 0 h 405"/>
                  <a:gd name="T26" fmla="*/ 304 w 354"/>
                  <a:gd name="T27" fmla="*/ 101 h 405"/>
                  <a:gd name="T28" fmla="*/ 354 w 354"/>
                  <a:gd name="T29" fmla="*/ 203 h 405"/>
                  <a:gd name="T30" fmla="*/ 354 w 354"/>
                  <a:gd name="T31" fmla="*/ 253 h 405"/>
                  <a:gd name="T32" fmla="*/ 354 w 354"/>
                  <a:gd name="T33" fmla="*/ 253 h 405"/>
                  <a:gd name="T34" fmla="*/ 304 w 354"/>
                  <a:gd name="T35" fmla="*/ 304 h 405"/>
                  <a:gd name="T36" fmla="*/ 304 w 354"/>
                  <a:gd name="T37" fmla="*/ 304 h 405"/>
                  <a:gd name="T38" fmla="*/ 304 w 354"/>
                  <a:gd name="T39" fmla="*/ 304 h 405"/>
                  <a:gd name="T40" fmla="*/ 304 w 354"/>
                  <a:gd name="T41" fmla="*/ 304 h 405"/>
                  <a:gd name="T42" fmla="*/ 354 w 354"/>
                  <a:gd name="T43" fmla="*/ 354 h 405"/>
                  <a:gd name="T44" fmla="*/ 304 w 354"/>
                  <a:gd name="T45" fmla="*/ 405 h 405"/>
                  <a:gd name="T46" fmla="*/ 304 w 354"/>
                  <a:gd name="T47" fmla="*/ 405 h 405"/>
                  <a:gd name="T48" fmla="*/ 304 w 354"/>
                  <a:gd name="T49" fmla="*/ 405 h 405"/>
                  <a:gd name="T50" fmla="*/ 253 w 354"/>
                  <a:gd name="T51" fmla="*/ 405 h 405"/>
                  <a:gd name="T52" fmla="*/ 203 w 354"/>
                  <a:gd name="T53" fmla="*/ 354 h 405"/>
                  <a:gd name="T54" fmla="*/ 152 w 354"/>
                  <a:gd name="T55" fmla="*/ 35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4" h="405">
                    <a:moveTo>
                      <a:pt x="152" y="354"/>
                    </a:moveTo>
                    <a:lnTo>
                      <a:pt x="102" y="405"/>
                    </a:lnTo>
                    <a:lnTo>
                      <a:pt x="51" y="40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04"/>
                    </a:lnTo>
                    <a:lnTo>
                      <a:pt x="51" y="304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03"/>
                    </a:lnTo>
                    <a:lnTo>
                      <a:pt x="51" y="10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304" y="101"/>
                    </a:lnTo>
                    <a:lnTo>
                      <a:pt x="354" y="203"/>
                    </a:lnTo>
                    <a:lnTo>
                      <a:pt x="354" y="253"/>
                    </a:lnTo>
                    <a:lnTo>
                      <a:pt x="354" y="253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54" y="354"/>
                    </a:lnTo>
                    <a:lnTo>
                      <a:pt x="304" y="405"/>
                    </a:lnTo>
                    <a:lnTo>
                      <a:pt x="304" y="405"/>
                    </a:lnTo>
                    <a:lnTo>
                      <a:pt x="304" y="405"/>
                    </a:lnTo>
                    <a:lnTo>
                      <a:pt x="253" y="405"/>
                    </a:lnTo>
                    <a:lnTo>
                      <a:pt x="203" y="354"/>
                    </a:lnTo>
                    <a:lnTo>
                      <a:pt x="152" y="354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313"/>
              <p:cNvSpPr>
                <a:spLocks/>
              </p:cNvSpPr>
              <p:nvPr/>
            </p:nvSpPr>
            <p:spPr bwMode="auto">
              <a:xfrm>
                <a:off x="4633" y="1379"/>
                <a:ext cx="44" cy="44"/>
              </a:xfrm>
              <a:custGeom>
                <a:avLst/>
                <a:gdLst>
                  <a:gd name="T0" fmla="*/ 152 w 354"/>
                  <a:gd name="T1" fmla="*/ 304 h 355"/>
                  <a:gd name="T2" fmla="*/ 102 w 354"/>
                  <a:gd name="T3" fmla="*/ 304 h 355"/>
                  <a:gd name="T4" fmla="*/ 51 w 354"/>
                  <a:gd name="T5" fmla="*/ 355 h 355"/>
                  <a:gd name="T6" fmla="*/ 51 w 354"/>
                  <a:gd name="T7" fmla="*/ 304 h 355"/>
                  <a:gd name="T8" fmla="*/ 51 w 354"/>
                  <a:gd name="T9" fmla="*/ 304 h 355"/>
                  <a:gd name="T10" fmla="*/ 51 w 354"/>
                  <a:gd name="T11" fmla="*/ 304 h 355"/>
                  <a:gd name="T12" fmla="*/ 51 w 354"/>
                  <a:gd name="T13" fmla="*/ 254 h 355"/>
                  <a:gd name="T14" fmla="*/ 51 w 354"/>
                  <a:gd name="T15" fmla="*/ 203 h 355"/>
                  <a:gd name="T16" fmla="*/ 51 w 354"/>
                  <a:gd name="T17" fmla="*/ 203 h 355"/>
                  <a:gd name="T18" fmla="*/ 0 w 354"/>
                  <a:gd name="T19" fmla="*/ 153 h 355"/>
                  <a:gd name="T20" fmla="*/ 51 w 354"/>
                  <a:gd name="T21" fmla="*/ 51 h 355"/>
                  <a:gd name="T22" fmla="*/ 203 w 354"/>
                  <a:gd name="T23" fmla="*/ 0 h 355"/>
                  <a:gd name="T24" fmla="*/ 203 w 354"/>
                  <a:gd name="T25" fmla="*/ 0 h 355"/>
                  <a:gd name="T26" fmla="*/ 304 w 354"/>
                  <a:gd name="T27" fmla="*/ 51 h 355"/>
                  <a:gd name="T28" fmla="*/ 354 w 354"/>
                  <a:gd name="T29" fmla="*/ 153 h 355"/>
                  <a:gd name="T30" fmla="*/ 354 w 354"/>
                  <a:gd name="T31" fmla="*/ 203 h 355"/>
                  <a:gd name="T32" fmla="*/ 354 w 354"/>
                  <a:gd name="T33" fmla="*/ 203 h 355"/>
                  <a:gd name="T34" fmla="*/ 304 w 354"/>
                  <a:gd name="T35" fmla="*/ 254 h 355"/>
                  <a:gd name="T36" fmla="*/ 304 w 354"/>
                  <a:gd name="T37" fmla="*/ 254 h 355"/>
                  <a:gd name="T38" fmla="*/ 304 w 354"/>
                  <a:gd name="T39" fmla="*/ 254 h 355"/>
                  <a:gd name="T40" fmla="*/ 304 w 354"/>
                  <a:gd name="T41" fmla="*/ 254 h 355"/>
                  <a:gd name="T42" fmla="*/ 304 w 354"/>
                  <a:gd name="T43" fmla="*/ 304 h 355"/>
                  <a:gd name="T44" fmla="*/ 304 w 354"/>
                  <a:gd name="T45" fmla="*/ 304 h 355"/>
                  <a:gd name="T46" fmla="*/ 304 w 354"/>
                  <a:gd name="T47" fmla="*/ 304 h 355"/>
                  <a:gd name="T48" fmla="*/ 304 w 354"/>
                  <a:gd name="T49" fmla="*/ 304 h 355"/>
                  <a:gd name="T50" fmla="*/ 253 w 354"/>
                  <a:gd name="T51" fmla="*/ 304 h 355"/>
                  <a:gd name="T52" fmla="*/ 203 w 354"/>
                  <a:gd name="T53" fmla="*/ 304 h 355"/>
                  <a:gd name="T54" fmla="*/ 152 w 354"/>
                  <a:gd name="T55" fmla="*/ 30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4" h="355">
                    <a:moveTo>
                      <a:pt x="152" y="304"/>
                    </a:moveTo>
                    <a:lnTo>
                      <a:pt x="102" y="304"/>
                    </a:lnTo>
                    <a:lnTo>
                      <a:pt x="51" y="355"/>
                    </a:lnTo>
                    <a:lnTo>
                      <a:pt x="51" y="304"/>
                    </a:lnTo>
                    <a:lnTo>
                      <a:pt x="51" y="304"/>
                    </a:lnTo>
                    <a:lnTo>
                      <a:pt x="51" y="304"/>
                    </a:lnTo>
                    <a:lnTo>
                      <a:pt x="51" y="254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0" y="153"/>
                    </a:lnTo>
                    <a:lnTo>
                      <a:pt x="51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304" y="51"/>
                    </a:lnTo>
                    <a:lnTo>
                      <a:pt x="354" y="153"/>
                    </a:lnTo>
                    <a:lnTo>
                      <a:pt x="354" y="203"/>
                    </a:lnTo>
                    <a:lnTo>
                      <a:pt x="354" y="203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253" y="304"/>
                    </a:lnTo>
                    <a:lnTo>
                      <a:pt x="203" y="304"/>
                    </a:lnTo>
                    <a:lnTo>
                      <a:pt x="152" y="304"/>
                    </a:lnTo>
                    <a:close/>
                  </a:path>
                </a:pathLst>
              </a:custGeom>
              <a:solidFill>
                <a:srgbClr val="FFD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314"/>
              <p:cNvSpPr>
                <a:spLocks/>
              </p:cNvSpPr>
              <p:nvPr/>
            </p:nvSpPr>
            <p:spPr bwMode="auto">
              <a:xfrm>
                <a:off x="4639" y="1385"/>
                <a:ext cx="32" cy="32"/>
              </a:xfrm>
              <a:custGeom>
                <a:avLst/>
                <a:gdLst>
                  <a:gd name="T0" fmla="*/ 253 w 253"/>
                  <a:gd name="T1" fmla="*/ 253 h 253"/>
                  <a:gd name="T2" fmla="*/ 202 w 253"/>
                  <a:gd name="T3" fmla="*/ 253 h 253"/>
                  <a:gd name="T4" fmla="*/ 152 w 253"/>
                  <a:gd name="T5" fmla="*/ 253 h 253"/>
                  <a:gd name="T6" fmla="*/ 101 w 253"/>
                  <a:gd name="T7" fmla="*/ 253 h 253"/>
                  <a:gd name="T8" fmla="*/ 101 w 253"/>
                  <a:gd name="T9" fmla="*/ 253 h 253"/>
                  <a:gd name="T10" fmla="*/ 51 w 253"/>
                  <a:gd name="T11" fmla="*/ 253 h 253"/>
                  <a:gd name="T12" fmla="*/ 0 w 253"/>
                  <a:gd name="T13" fmla="*/ 253 h 253"/>
                  <a:gd name="T14" fmla="*/ 0 w 253"/>
                  <a:gd name="T15" fmla="*/ 253 h 253"/>
                  <a:gd name="T16" fmla="*/ 0 w 253"/>
                  <a:gd name="T17" fmla="*/ 253 h 253"/>
                  <a:gd name="T18" fmla="*/ 0 w 253"/>
                  <a:gd name="T19" fmla="*/ 253 h 253"/>
                  <a:gd name="T20" fmla="*/ 51 w 253"/>
                  <a:gd name="T21" fmla="*/ 203 h 253"/>
                  <a:gd name="T22" fmla="*/ 0 w 253"/>
                  <a:gd name="T23" fmla="*/ 152 h 253"/>
                  <a:gd name="T24" fmla="*/ 0 w 253"/>
                  <a:gd name="T25" fmla="*/ 152 h 253"/>
                  <a:gd name="T26" fmla="*/ 0 w 253"/>
                  <a:gd name="T27" fmla="*/ 102 h 253"/>
                  <a:gd name="T28" fmla="*/ 51 w 253"/>
                  <a:gd name="T29" fmla="*/ 50 h 253"/>
                  <a:gd name="T30" fmla="*/ 152 w 253"/>
                  <a:gd name="T31" fmla="*/ 0 h 253"/>
                  <a:gd name="T32" fmla="*/ 152 w 253"/>
                  <a:gd name="T33" fmla="*/ 0 h 253"/>
                  <a:gd name="T34" fmla="*/ 202 w 253"/>
                  <a:gd name="T35" fmla="*/ 50 h 253"/>
                  <a:gd name="T36" fmla="*/ 253 w 253"/>
                  <a:gd name="T37" fmla="*/ 102 h 253"/>
                  <a:gd name="T38" fmla="*/ 253 w 253"/>
                  <a:gd name="T39" fmla="*/ 152 h 253"/>
                  <a:gd name="T40" fmla="*/ 253 w 253"/>
                  <a:gd name="T41" fmla="*/ 152 h 253"/>
                  <a:gd name="T42" fmla="*/ 202 w 253"/>
                  <a:gd name="T43" fmla="*/ 203 h 253"/>
                  <a:gd name="T44" fmla="*/ 202 w 253"/>
                  <a:gd name="T45" fmla="*/ 203 h 253"/>
                  <a:gd name="T46" fmla="*/ 202 w 253"/>
                  <a:gd name="T47" fmla="*/ 203 h 253"/>
                  <a:gd name="T48" fmla="*/ 202 w 253"/>
                  <a:gd name="T49" fmla="*/ 203 h 253"/>
                  <a:gd name="T50" fmla="*/ 253 w 253"/>
                  <a:gd name="T51" fmla="*/ 253 h 253"/>
                  <a:gd name="T52" fmla="*/ 253 w 253"/>
                  <a:gd name="T53" fmla="*/ 253 h 253"/>
                  <a:gd name="T54" fmla="*/ 253 w 253"/>
                  <a:gd name="T55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3" h="253">
                    <a:moveTo>
                      <a:pt x="253" y="253"/>
                    </a:moveTo>
                    <a:lnTo>
                      <a:pt x="202" y="253"/>
                    </a:lnTo>
                    <a:lnTo>
                      <a:pt x="152" y="253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51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51" y="203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2"/>
                    </a:lnTo>
                    <a:lnTo>
                      <a:pt x="51" y="5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2" y="50"/>
                    </a:lnTo>
                    <a:lnTo>
                      <a:pt x="253" y="102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53" y="253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315"/>
              <p:cNvSpPr>
                <a:spLocks/>
              </p:cNvSpPr>
              <p:nvPr/>
            </p:nvSpPr>
            <p:spPr bwMode="auto">
              <a:xfrm>
                <a:off x="4728" y="1455"/>
                <a:ext cx="6" cy="57"/>
              </a:xfrm>
              <a:custGeom>
                <a:avLst/>
                <a:gdLst>
                  <a:gd name="T0" fmla="*/ 0 w 51"/>
                  <a:gd name="T1" fmla="*/ 354 h 456"/>
                  <a:gd name="T2" fmla="*/ 0 w 51"/>
                  <a:gd name="T3" fmla="*/ 354 h 456"/>
                  <a:gd name="T4" fmla="*/ 0 w 51"/>
                  <a:gd name="T5" fmla="*/ 404 h 456"/>
                  <a:gd name="T6" fmla="*/ 0 w 51"/>
                  <a:gd name="T7" fmla="*/ 404 h 456"/>
                  <a:gd name="T8" fmla="*/ 0 w 51"/>
                  <a:gd name="T9" fmla="*/ 404 h 456"/>
                  <a:gd name="T10" fmla="*/ 0 w 51"/>
                  <a:gd name="T11" fmla="*/ 456 h 456"/>
                  <a:gd name="T12" fmla="*/ 0 w 51"/>
                  <a:gd name="T13" fmla="*/ 404 h 456"/>
                  <a:gd name="T14" fmla="*/ 51 w 51"/>
                  <a:gd name="T15" fmla="*/ 354 h 456"/>
                  <a:gd name="T16" fmla="*/ 51 w 51"/>
                  <a:gd name="T17" fmla="*/ 354 h 456"/>
                  <a:gd name="T18" fmla="*/ 51 w 51"/>
                  <a:gd name="T19" fmla="*/ 303 h 456"/>
                  <a:gd name="T20" fmla="*/ 51 w 51"/>
                  <a:gd name="T21" fmla="*/ 253 h 456"/>
                  <a:gd name="T22" fmla="*/ 51 w 51"/>
                  <a:gd name="T23" fmla="*/ 202 h 456"/>
                  <a:gd name="T24" fmla="*/ 51 w 51"/>
                  <a:gd name="T25" fmla="*/ 202 h 456"/>
                  <a:gd name="T26" fmla="*/ 0 w 51"/>
                  <a:gd name="T27" fmla="*/ 101 h 456"/>
                  <a:gd name="T28" fmla="*/ 51 w 51"/>
                  <a:gd name="T29" fmla="*/ 0 h 456"/>
                  <a:gd name="T30" fmla="*/ 51 w 51"/>
                  <a:gd name="T31" fmla="*/ 0 h 456"/>
                  <a:gd name="T32" fmla="*/ 51 w 51"/>
                  <a:gd name="T33" fmla="*/ 0 h 456"/>
                  <a:gd name="T34" fmla="*/ 0 w 51"/>
                  <a:gd name="T35" fmla="*/ 51 h 456"/>
                  <a:gd name="T36" fmla="*/ 0 w 51"/>
                  <a:gd name="T37" fmla="*/ 101 h 456"/>
                  <a:gd name="T38" fmla="*/ 0 w 51"/>
                  <a:gd name="T39" fmla="*/ 152 h 456"/>
                  <a:gd name="T40" fmla="*/ 0 w 51"/>
                  <a:gd name="T41" fmla="*/ 152 h 456"/>
                  <a:gd name="T42" fmla="*/ 0 w 51"/>
                  <a:gd name="T43" fmla="*/ 202 h 456"/>
                  <a:gd name="T44" fmla="*/ 51 w 51"/>
                  <a:gd name="T45" fmla="*/ 253 h 456"/>
                  <a:gd name="T46" fmla="*/ 51 w 51"/>
                  <a:gd name="T47" fmla="*/ 303 h 456"/>
                  <a:gd name="T48" fmla="*/ 51 w 51"/>
                  <a:gd name="T49" fmla="*/ 303 h 456"/>
                  <a:gd name="T50" fmla="*/ 0 w 51"/>
                  <a:gd name="T51" fmla="*/ 303 h 456"/>
                  <a:gd name="T52" fmla="*/ 0 w 51"/>
                  <a:gd name="T53" fmla="*/ 354 h 456"/>
                  <a:gd name="T54" fmla="*/ 0 w 51"/>
                  <a:gd name="T55" fmla="*/ 354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456">
                    <a:moveTo>
                      <a:pt x="0" y="354"/>
                    </a:moveTo>
                    <a:lnTo>
                      <a:pt x="0" y="354"/>
                    </a:lnTo>
                    <a:lnTo>
                      <a:pt x="0" y="404"/>
                    </a:lnTo>
                    <a:lnTo>
                      <a:pt x="0" y="404"/>
                    </a:lnTo>
                    <a:lnTo>
                      <a:pt x="0" y="404"/>
                    </a:lnTo>
                    <a:lnTo>
                      <a:pt x="0" y="456"/>
                    </a:lnTo>
                    <a:lnTo>
                      <a:pt x="0" y="404"/>
                    </a:lnTo>
                    <a:lnTo>
                      <a:pt x="51" y="354"/>
                    </a:lnTo>
                    <a:lnTo>
                      <a:pt x="51" y="354"/>
                    </a:lnTo>
                    <a:lnTo>
                      <a:pt x="51" y="303"/>
                    </a:lnTo>
                    <a:lnTo>
                      <a:pt x="51" y="253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0" y="10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51" y="253"/>
                    </a:lnTo>
                    <a:lnTo>
                      <a:pt x="51" y="303"/>
                    </a:lnTo>
                    <a:lnTo>
                      <a:pt x="51" y="303"/>
                    </a:lnTo>
                    <a:lnTo>
                      <a:pt x="0" y="303"/>
                    </a:lnTo>
                    <a:lnTo>
                      <a:pt x="0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316"/>
              <p:cNvSpPr>
                <a:spLocks/>
              </p:cNvSpPr>
              <p:nvPr/>
            </p:nvSpPr>
            <p:spPr bwMode="auto">
              <a:xfrm>
                <a:off x="4627" y="1448"/>
                <a:ext cx="44" cy="13"/>
              </a:xfrm>
              <a:custGeom>
                <a:avLst/>
                <a:gdLst>
                  <a:gd name="T0" fmla="*/ 102 w 355"/>
                  <a:gd name="T1" fmla="*/ 51 h 102"/>
                  <a:gd name="T2" fmla="*/ 153 w 355"/>
                  <a:gd name="T3" fmla="*/ 51 h 102"/>
                  <a:gd name="T4" fmla="*/ 203 w 355"/>
                  <a:gd name="T5" fmla="*/ 51 h 102"/>
                  <a:gd name="T6" fmla="*/ 304 w 355"/>
                  <a:gd name="T7" fmla="*/ 51 h 102"/>
                  <a:gd name="T8" fmla="*/ 304 w 355"/>
                  <a:gd name="T9" fmla="*/ 51 h 102"/>
                  <a:gd name="T10" fmla="*/ 355 w 355"/>
                  <a:gd name="T11" fmla="*/ 51 h 102"/>
                  <a:gd name="T12" fmla="*/ 355 w 355"/>
                  <a:gd name="T13" fmla="*/ 51 h 102"/>
                  <a:gd name="T14" fmla="*/ 355 w 355"/>
                  <a:gd name="T15" fmla="*/ 0 h 102"/>
                  <a:gd name="T16" fmla="*/ 355 w 355"/>
                  <a:gd name="T17" fmla="*/ 0 h 102"/>
                  <a:gd name="T18" fmla="*/ 254 w 355"/>
                  <a:gd name="T19" fmla="*/ 0 h 102"/>
                  <a:gd name="T20" fmla="*/ 203 w 355"/>
                  <a:gd name="T21" fmla="*/ 0 h 102"/>
                  <a:gd name="T22" fmla="*/ 153 w 355"/>
                  <a:gd name="T23" fmla="*/ 0 h 102"/>
                  <a:gd name="T24" fmla="*/ 153 w 355"/>
                  <a:gd name="T25" fmla="*/ 0 h 102"/>
                  <a:gd name="T26" fmla="*/ 51 w 355"/>
                  <a:gd name="T27" fmla="*/ 51 h 102"/>
                  <a:gd name="T28" fmla="*/ 0 w 355"/>
                  <a:gd name="T29" fmla="*/ 51 h 102"/>
                  <a:gd name="T30" fmla="*/ 0 w 355"/>
                  <a:gd name="T31" fmla="*/ 51 h 102"/>
                  <a:gd name="T32" fmla="*/ 0 w 355"/>
                  <a:gd name="T33" fmla="*/ 51 h 102"/>
                  <a:gd name="T34" fmla="*/ 0 w 355"/>
                  <a:gd name="T35" fmla="*/ 102 h 102"/>
                  <a:gd name="T36" fmla="*/ 51 w 355"/>
                  <a:gd name="T37" fmla="*/ 102 h 102"/>
                  <a:gd name="T38" fmla="*/ 102 w 355"/>
                  <a:gd name="T39" fmla="*/ 5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5" h="102">
                    <a:moveTo>
                      <a:pt x="102" y="51"/>
                    </a:moveTo>
                    <a:lnTo>
                      <a:pt x="153" y="51"/>
                    </a:lnTo>
                    <a:lnTo>
                      <a:pt x="203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55" y="51"/>
                    </a:lnTo>
                    <a:lnTo>
                      <a:pt x="355" y="51"/>
                    </a:lnTo>
                    <a:lnTo>
                      <a:pt x="355" y="0"/>
                    </a:lnTo>
                    <a:lnTo>
                      <a:pt x="355" y="0"/>
                    </a:lnTo>
                    <a:lnTo>
                      <a:pt x="254" y="0"/>
                    </a:lnTo>
                    <a:lnTo>
                      <a:pt x="203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102"/>
                    </a:lnTo>
                    <a:lnTo>
                      <a:pt x="51" y="102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317"/>
              <p:cNvSpPr>
                <a:spLocks/>
              </p:cNvSpPr>
              <p:nvPr/>
            </p:nvSpPr>
            <p:spPr bwMode="auto">
              <a:xfrm>
                <a:off x="4633" y="1448"/>
                <a:ext cx="38" cy="13"/>
              </a:xfrm>
              <a:custGeom>
                <a:avLst/>
                <a:gdLst>
                  <a:gd name="T0" fmla="*/ 51 w 304"/>
                  <a:gd name="T1" fmla="*/ 51 h 102"/>
                  <a:gd name="T2" fmla="*/ 0 w 304"/>
                  <a:gd name="T3" fmla="*/ 51 h 102"/>
                  <a:gd name="T4" fmla="*/ 0 w 304"/>
                  <a:gd name="T5" fmla="*/ 102 h 102"/>
                  <a:gd name="T6" fmla="*/ 0 w 304"/>
                  <a:gd name="T7" fmla="*/ 51 h 102"/>
                  <a:gd name="T8" fmla="*/ 0 w 304"/>
                  <a:gd name="T9" fmla="*/ 51 h 102"/>
                  <a:gd name="T10" fmla="*/ 0 w 304"/>
                  <a:gd name="T11" fmla="*/ 51 h 102"/>
                  <a:gd name="T12" fmla="*/ 51 w 304"/>
                  <a:gd name="T13" fmla="*/ 51 h 102"/>
                  <a:gd name="T14" fmla="*/ 102 w 304"/>
                  <a:gd name="T15" fmla="*/ 0 h 102"/>
                  <a:gd name="T16" fmla="*/ 102 w 304"/>
                  <a:gd name="T17" fmla="*/ 0 h 102"/>
                  <a:gd name="T18" fmla="*/ 152 w 304"/>
                  <a:gd name="T19" fmla="*/ 0 h 102"/>
                  <a:gd name="T20" fmla="*/ 203 w 304"/>
                  <a:gd name="T21" fmla="*/ 0 h 102"/>
                  <a:gd name="T22" fmla="*/ 253 w 304"/>
                  <a:gd name="T23" fmla="*/ 0 h 102"/>
                  <a:gd name="T24" fmla="*/ 253 w 304"/>
                  <a:gd name="T25" fmla="*/ 0 h 102"/>
                  <a:gd name="T26" fmla="*/ 304 w 304"/>
                  <a:gd name="T27" fmla="*/ 51 h 102"/>
                  <a:gd name="T28" fmla="*/ 253 w 304"/>
                  <a:gd name="T29" fmla="*/ 51 h 102"/>
                  <a:gd name="T30" fmla="*/ 253 w 304"/>
                  <a:gd name="T31" fmla="*/ 51 h 102"/>
                  <a:gd name="T32" fmla="*/ 253 w 304"/>
                  <a:gd name="T33" fmla="*/ 51 h 102"/>
                  <a:gd name="T34" fmla="*/ 152 w 304"/>
                  <a:gd name="T35" fmla="*/ 51 h 102"/>
                  <a:gd name="T36" fmla="*/ 102 w 304"/>
                  <a:gd name="T37" fmla="*/ 51 h 102"/>
                  <a:gd name="T38" fmla="*/ 51 w 304"/>
                  <a:gd name="T39" fmla="*/ 5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102">
                    <a:moveTo>
                      <a:pt x="51" y="51"/>
                    </a:moveTo>
                    <a:lnTo>
                      <a:pt x="0" y="51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304" y="5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152" y="51"/>
                    </a:lnTo>
                    <a:lnTo>
                      <a:pt x="102" y="51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318"/>
              <p:cNvSpPr>
                <a:spLocks/>
              </p:cNvSpPr>
              <p:nvPr/>
            </p:nvSpPr>
            <p:spPr bwMode="auto">
              <a:xfrm>
                <a:off x="4633" y="1448"/>
                <a:ext cx="31" cy="7"/>
              </a:xfrm>
              <a:custGeom>
                <a:avLst/>
                <a:gdLst>
                  <a:gd name="T0" fmla="*/ 51 w 253"/>
                  <a:gd name="T1" fmla="*/ 51 h 51"/>
                  <a:gd name="T2" fmla="*/ 0 w 253"/>
                  <a:gd name="T3" fmla="*/ 51 h 51"/>
                  <a:gd name="T4" fmla="*/ 0 w 253"/>
                  <a:gd name="T5" fmla="*/ 51 h 51"/>
                  <a:gd name="T6" fmla="*/ 0 w 253"/>
                  <a:gd name="T7" fmla="*/ 51 h 51"/>
                  <a:gd name="T8" fmla="*/ 0 w 253"/>
                  <a:gd name="T9" fmla="*/ 51 h 51"/>
                  <a:gd name="T10" fmla="*/ 0 w 253"/>
                  <a:gd name="T11" fmla="*/ 51 h 51"/>
                  <a:gd name="T12" fmla="*/ 51 w 253"/>
                  <a:gd name="T13" fmla="*/ 51 h 51"/>
                  <a:gd name="T14" fmla="*/ 102 w 253"/>
                  <a:gd name="T15" fmla="*/ 0 h 51"/>
                  <a:gd name="T16" fmla="*/ 102 w 253"/>
                  <a:gd name="T17" fmla="*/ 0 h 51"/>
                  <a:gd name="T18" fmla="*/ 152 w 253"/>
                  <a:gd name="T19" fmla="*/ 0 h 51"/>
                  <a:gd name="T20" fmla="*/ 203 w 253"/>
                  <a:gd name="T21" fmla="*/ 0 h 51"/>
                  <a:gd name="T22" fmla="*/ 253 w 253"/>
                  <a:gd name="T23" fmla="*/ 0 h 51"/>
                  <a:gd name="T24" fmla="*/ 253 w 253"/>
                  <a:gd name="T25" fmla="*/ 0 h 51"/>
                  <a:gd name="T26" fmla="*/ 253 w 253"/>
                  <a:gd name="T27" fmla="*/ 51 h 51"/>
                  <a:gd name="T28" fmla="*/ 253 w 253"/>
                  <a:gd name="T29" fmla="*/ 51 h 51"/>
                  <a:gd name="T30" fmla="*/ 203 w 253"/>
                  <a:gd name="T31" fmla="*/ 51 h 51"/>
                  <a:gd name="T32" fmla="*/ 203 w 253"/>
                  <a:gd name="T33" fmla="*/ 51 h 51"/>
                  <a:gd name="T34" fmla="*/ 152 w 253"/>
                  <a:gd name="T35" fmla="*/ 51 h 51"/>
                  <a:gd name="T36" fmla="*/ 102 w 253"/>
                  <a:gd name="T37" fmla="*/ 51 h 51"/>
                  <a:gd name="T38" fmla="*/ 51 w 253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3" h="51">
                    <a:moveTo>
                      <a:pt x="51" y="51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51"/>
                    </a:lnTo>
                    <a:lnTo>
                      <a:pt x="102" y="51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319"/>
              <p:cNvSpPr>
                <a:spLocks/>
              </p:cNvSpPr>
              <p:nvPr/>
            </p:nvSpPr>
            <p:spPr bwMode="auto">
              <a:xfrm>
                <a:off x="4633" y="1448"/>
                <a:ext cx="31" cy="7"/>
              </a:xfrm>
              <a:custGeom>
                <a:avLst/>
                <a:gdLst>
                  <a:gd name="T0" fmla="*/ 102 w 253"/>
                  <a:gd name="T1" fmla="*/ 51 h 51"/>
                  <a:gd name="T2" fmla="*/ 51 w 253"/>
                  <a:gd name="T3" fmla="*/ 51 h 51"/>
                  <a:gd name="T4" fmla="*/ 0 w 253"/>
                  <a:gd name="T5" fmla="*/ 51 h 51"/>
                  <a:gd name="T6" fmla="*/ 0 w 253"/>
                  <a:gd name="T7" fmla="*/ 51 h 51"/>
                  <a:gd name="T8" fmla="*/ 0 w 253"/>
                  <a:gd name="T9" fmla="*/ 51 h 51"/>
                  <a:gd name="T10" fmla="*/ 0 w 253"/>
                  <a:gd name="T11" fmla="*/ 51 h 51"/>
                  <a:gd name="T12" fmla="*/ 51 w 253"/>
                  <a:gd name="T13" fmla="*/ 51 h 51"/>
                  <a:gd name="T14" fmla="*/ 102 w 253"/>
                  <a:gd name="T15" fmla="*/ 0 h 51"/>
                  <a:gd name="T16" fmla="*/ 102 w 253"/>
                  <a:gd name="T17" fmla="*/ 0 h 51"/>
                  <a:gd name="T18" fmla="*/ 152 w 253"/>
                  <a:gd name="T19" fmla="*/ 0 h 51"/>
                  <a:gd name="T20" fmla="*/ 152 w 253"/>
                  <a:gd name="T21" fmla="*/ 0 h 51"/>
                  <a:gd name="T22" fmla="*/ 253 w 253"/>
                  <a:gd name="T23" fmla="*/ 0 h 51"/>
                  <a:gd name="T24" fmla="*/ 253 w 253"/>
                  <a:gd name="T25" fmla="*/ 0 h 51"/>
                  <a:gd name="T26" fmla="*/ 253 w 253"/>
                  <a:gd name="T27" fmla="*/ 51 h 51"/>
                  <a:gd name="T28" fmla="*/ 253 w 253"/>
                  <a:gd name="T29" fmla="*/ 51 h 51"/>
                  <a:gd name="T30" fmla="*/ 203 w 253"/>
                  <a:gd name="T31" fmla="*/ 51 h 51"/>
                  <a:gd name="T32" fmla="*/ 203 w 253"/>
                  <a:gd name="T33" fmla="*/ 51 h 51"/>
                  <a:gd name="T34" fmla="*/ 152 w 253"/>
                  <a:gd name="T35" fmla="*/ 51 h 51"/>
                  <a:gd name="T36" fmla="*/ 102 w 253"/>
                  <a:gd name="T37" fmla="*/ 51 h 51"/>
                  <a:gd name="T38" fmla="*/ 102 w 253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3" h="51">
                    <a:moveTo>
                      <a:pt x="102" y="51"/>
                    </a:move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51"/>
                    </a:lnTo>
                    <a:lnTo>
                      <a:pt x="102" y="51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320"/>
              <p:cNvSpPr>
                <a:spLocks/>
              </p:cNvSpPr>
              <p:nvPr/>
            </p:nvSpPr>
            <p:spPr bwMode="auto">
              <a:xfrm>
                <a:off x="4639" y="1448"/>
                <a:ext cx="25" cy="7"/>
              </a:xfrm>
              <a:custGeom>
                <a:avLst/>
                <a:gdLst>
                  <a:gd name="T0" fmla="*/ 51 w 202"/>
                  <a:gd name="T1" fmla="*/ 51 h 51"/>
                  <a:gd name="T2" fmla="*/ 51 w 202"/>
                  <a:gd name="T3" fmla="*/ 51 h 51"/>
                  <a:gd name="T4" fmla="*/ 101 w 202"/>
                  <a:gd name="T5" fmla="*/ 51 h 51"/>
                  <a:gd name="T6" fmla="*/ 152 w 202"/>
                  <a:gd name="T7" fmla="*/ 51 h 51"/>
                  <a:gd name="T8" fmla="*/ 152 w 202"/>
                  <a:gd name="T9" fmla="*/ 51 h 51"/>
                  <a:gd name="T10" fmla="*/ 202 w 202"/>
                  <a:gd name="T11" fmla="*/ 51 h 51"/>
                  <a:gd name="T12" fmla="*/ 202 w 202"/>
                  <a:gd name="T13" fmla="*/ 51 h 51"/>
                  <a:gd name="T14" fmla="*/ 152 w 202"/>
                  <a:gd name="T15" fmla="*/ 0 h 51"/>
                  <a:gd name="T16" fmla="*/ 152 w 202"/>
                  <a:gd name="T17" fmla="*/ 0 h 51"/>
                  <a:gd name="T18" fmla="*/ 101 w 202"/>
                  <a:gd name="T19" fmla="*/ 0 h 51"/>
                  <a:gd name="T20" fmla="*/ 101 w 202"/>
                  <a:gd name="T21" fmla="*/ 0 h 51"/>
                  <a:gd name="T22" fmla="*/ 51 w 202"/>
                  <a:gd name="T23" fmla="*/ 0 h 51"/>
                  <a:gd name="T24" fmla="*/ 51 w 202"/>
                  <a:gd name="T25" fmla="*/ 0 h 51"/>
                  <a:gd name="T26" fmla="*/ 0 w 202"/>
                  <a:gd name="T27" fmla="*/ 51 h 51"/>
                  <a:gd name="T28" fmla="*/ 0 w 202"/>
                  <a:gd name="T29" fmla="*/ 51 h 51"/>
                  <a:gd name="T30" fmla="*/ 0 w 202"/>
                  <a:gd name="T31" fmla="*/ 51 h 51"/>
                  <a:gd name="T32" fmla="*/ 0 w 202"/>
                  <a:gd name="T33" fmla="*/ 51 h 51"/>
                  <a:gd name="T34" fmla="*/ 0 w 202"/>
                  <a:gd name="T35" fmla="*/ 51 h 51"/>
                  <a:gd name="T36" fmla="*/ 0 w 202"/>
                  <a:gd name="T37" fmla="*/ 51 h 51"/>
                  <a:gd name="T38" fmla="*/ 51 w 202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2" h="51">
                    <a:moveTo>
                      <a:pt x="51" y="51"/>
                    </a:moveTo>
                    <a:lnTo>
                      <a:pt x="51" y="51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321"/>
              <p:cNvSpPr>
                <a:spLocks/>
              </p:cNvSpPr>
              <p:nvPr/>
            </p:nvSpPr>
            <p:spPr bwMode="auto">
              <a:xfrm>
                <a:off x="4525" y="1461"/>
                <a:ext cx="70" cy="25"/>
              </a:xfrm>
              <a:custGeom>
                <a:avLst/>
                <a:gdLst>
                  <a:gd name="T0" fmla="*/ 506 w 557"/>
                  <a:gd name="T1" fmla="*/ 50 h 202"/>
                  <a:gd name="T2" fmla="*/ 506 w 557"/>
                  <a:gd name="T3" fmla="*/ 101 h 202"/>
                  <a:gd name="T4" fmla="*/ 456 w 557"/>
                  <a:gd name="T5" fmla="*/ 101 h 202"/>
                  <a:gd name="T6" fmla="*/ 354 w 557"/>
                  <a:gd name="T7" fmla="*/ 151 h 202"/>
                  <a:gd name="T8" fmla="*/ 303 w 557"/>
                  <a:gd name="T9" fmla="*/ 151 h 202"/>
                  <a:gd name="T10" fmla="*/ 303 w 557"/>
                  <a:gd name="T11" fmla="*/ 151 h 202"/>
                  <a:gd name="T12" fmla="*/ 303 w 557"/>
                  <a:gd name="T13" fmla="*/ 151 h 202"/>
                  <a:gd name="T14" fmla="*/ 456 w 557"/>
                  <a:gd name="T15" fmla="*/ 101 h 202"/>
                  <a:gd name="T16" fmla="*/ 456 w 557"/>
                  <a:gd name="T17" fmla="*/ 101 h 202"/>
                  <a:gd name="T18" fmla="*/ 557 w 557"/>
                  <a:gd name="T19" fmla="*/ 50 h 202"/>
                  <a:gd name="T20" fmla="*/ 506 w 557"/>
                  <a:gd name="T21" fmla="*/ 50 h 202"/>
                  <a:gd name="T22" fmla="*/ 405 w 557"/>
                  <a:gd name="T23" fmla="*/ 101 h 202"/>
                  <a:gd name="T24" fmla="*/ 354 w 557"/>
                  <a:gd name="T25" fmla="*/ 101 h 202"/>
                  <a:gd name="T26" fmla="*/ 253 w 557"/>
                  <a:gd name="T27" fmla="*/ 101 h 202"/>
                  <a:gd name="T28" fmla="*/ 202 w 557"/>
                  <a:gd name="T29" fmla="*/ 101 h 202"/>
                  <a:gd name="T30" fmla="*/ 202 w 557"/>
                  <a:gd name="T31" fmla="*/ 101 h 202"/>
                  <a:gd name="T32" fmla="*/ 253 w 557"/>
                  <a:gd name="T33" fmla="*/ 101 h 202"/>
                  <a:gd name="T34" fmla="*/ 303 w 557"/>
                  <a:gd name="T35" fmla="*/ 101 h 202"/>
                  <a:gd name="T36" fmla="*/ 303 w 557"/>
                  <a:gd name="T37" fmla="*/ 101 h 202"/>
                  <a:gd name="T38" fmla="*/ 354 w 557"/>
                  <a:gd name="T39" fmla="*/ 101 h 202"/>
                  <a:gd name="T40" fmla="*/ 303 w 557"/>
                  <a:gd name="T41" fmla="*/ 101 h 202"/>
                  <a:gd name="T42" fmla="*/ 303 w 557"/>
                  <a:gd name="T43" fmla="*/ 101 h 202"/>
                  <a:gd name="T44" fmla="*/ 253 w 557"/>
                  <a:gd name="T45" fmla="*/ 101 h 202"/>
                  <a:gd name="T46" fmla="*/ 152 w 557"/>
                  <a:gd name="T47" fmla="*/ 151 h 202"/>
                  <a:gd name="T48" fmla="*/ 51 w 557"/>
                  <a:gd name="T49" fmla="*/ 202 h 202"/>
                  <a:gd name="T50" fmla="*/ 51 w 557"/>
                  <a:gd name="T51" fmla="*/ 151 h 202"/>
                  <a:gd name="T52" fmla="*/ 51 w 557"/>
                  <a:gd name="T53" fmla="*/ 151 h 202"/>
                  <a:gd name="T54" fmla="*/ 152 w 557"/>
                  <a:gd name="T55" fmla="*/ 101 h 202"/>
                  <a:gd name="T56" fmla="*/ 152 w 557"/>
                  <a:gd name="T57" fmla="*/ 101 h 202"/>
                  <a:gd name="T58" fmla="*/ 202 w 557"/>
                  <a:gd name="T59" fmla="*/ 101 h 202"/>
                  <a:gd name="T60" fmla="*/ 152 w 557"/>
                  <a:gd name="T61" fmla="*/ 101 h 202"/>
                  <a:gd name="T62" fmla="*/ 101 w 557"/>
                  <a:gd name="T63" fmla="*/ 101 h 202"/>
                  <a:gd name="T64" fmla="*/ 51 w 557"/>
                  <a:gd name="T65" fmla="*/ 101 h 202"/>
                  <a:gd name="T66" fmla="*/ 51 w 557"/>
                  <a:gd name="T67" fmla="*/ 101 h 202"/>
                  <a:gd name="T68" fmla="*/ 51 w 557"/>
                  <a:gd name="T69" fmla="*/ 101 h 202"/>
                  <a:gd name="T70" fmla="*/ 152 w 557"/>
                  <a:gd name="T71" fmla="*/ 101 h 202"/>
                  <a:gd name="T72" fmla="*/ 152 w 557"/>
                  <a:gd name="T73" fmla="*/ 101 h 202"/>
                  <a:gd name="T74" fmla="*/ 152 w 557"/>
                  <a:gd name="T75" fmla="*/ 50 h 202"/>
                  <a:gd name="T76" fmla="*/ 101 w 557"/>
                  <a:gd name="T77" fmla="*/ 50 h 202"/>
                  <a:gd name="T78" fmla="*/ 51 w 557"/>
                  <a:gd name="T79" fmla="*/ 50 h 202"/>
                  <a:gd name="T80" fmla="*/ 51 w 557"/>
                  <a:gd name="T81" fmla="*/ 50 h 202"/>
                  <a:gd name="T82" fmla="*/ 152 w 557"/>
                  <a:gd name="T83" fmla="*/ 50 h 202"/>
                  <a:gd name="T84" fmla="*/ 202 w 557"/>
                  <a:gd name="T85" fmla="*/ 50 h 202"/>
                  <a:gd name="T86" fmla="*/ 303 w 557"/>
                  <a:gd name="T87" fmla="*/ 0 h 202"/>
                  <a:gd name="T88" fmla="*/ 303 w 557"/>
                  <a:gd name="T89" fmla="*/ 0 h 202"/>
                  <a:gd name="T90" fmla="*/ 456 w 557"/>
                  <a:gd name="T91" fmla="*/ 0 h 202"/>
                  <a:gd name="T92" fmla="*/ 506 w 557"/>
                  <a:gd name="T93" fmla="*/ 0 h 202"/>
                  <a:gd name="T94" fmla="*/ 557 w 557"/>
                  <a:gd name="T95" fmla="*/ 0 h 202"/>
                  <a:gd name="T96" fmla="*/ 557 w 557"/>
                  <a:gd name="T97" fmla="*/ 0 h 202"/>
                  <a:gd name="T98" fmla="*/ 557 w 557"/>
                  <a:gd name="T99" fmla="*/ 5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7" h="202">
                    <a:moveTo>
                      <a:pt x="557" y="50"/>
                    </a:moveTo>
                    <a:lnTo>
                      <a:pt x="506" y="50"/>
                    </a:lnTo>
                    <a:lnTo>
                      <a:pt x="506" y="101"/>
                    </a:lnTo>
                    <a:lnTo>
                      <a:pt x="506" y="101"/>
                    </a:lnTo>
                    <a:lnTo>
                      <a:pt x="506" y="101"/>
                    </a:lnTo>
                    <a:lnTo>
                      <a:pt x="456" y="101"/>
                    </a:lnTo>
                    <a:lnTo>
                      <a:pt x="405" y="151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405" y="151"/>
                    </a:lnTo>
                    <a:lnTo>
                      <a:pt x="456" y="101"/>
                    </a:lnTo>
                    <a:lnTo>
                      <a:pt x="456" y="101"/>
                    </a:lnTo>
                    <a:lnTo>
                      <a:pt x="456" y="101"/>
                    </a:lnTo>
                    <a:lnTo>
                      <a:pt x="506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06" y="50"/>
                    </a:lnTo>
                    <a:lnTo>
                      <a:pt x="456" y="101"/>
                    </a:lnTo>
                    <a:lnTo>
                      <a:pt x="405" y="101"/>
                    </a:lnTo>
                    <a:lnTo>
                      <a:pt x="405" y="101"/>
                    </a:lnTo>
                    <a:lnTo>
                      <a:pt x="354" y="101"/>
                    </a:lnTo>
                    <a:lnTo>
                      <a:pt x="303" y="101"/>
                    </a:lnTo>
                    <a:lnTo>
                      <a:pt x="253" y="101"/>
                    </a:lnTo>
                    <a:lnTo>
                      <a:pt x="253" y="101"/>
                    </a:lnTo>
                    <a:lnTo>
                      <a:pt x="202" y="101"/>
                    </a:lnTo>
                    <a:lnTo>
                      <a:pt x="1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53" y="101"/>
                    </a:lnTo>
                    <a:lnTo>
                      <a:pt x="25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253" y="101"/>
                    </a:lnTo>
                    <a:lnTo>
                      <a:pt x="202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101" y="15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152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01"/>
                    </a:lnTo>
                    <a:lnTo>
                      <a:pt x="0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101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202" y="50"/>
                    </a:lnTo>
                    <a:lnTo>
                      <a:pt x="253" y="5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506" y="0"/>
                    </a:lnTo>
                    <a:lnTo>
                      <a:pt x="506" y="50"/>
                    </a:lnTo>
                    <a:lnTo>
                      <a:pt x="557" y="0"/>
                    </a:lnTo>
                    <a:lnTo>
                      <a:pt x="557" y="0"/>
                    </a:lnTo>
                    <a:lnTo>
                      <a:pt x="557" y="0"/>
                    </a:lnTo>
                    <a:lnTo>
                      <a:pt x="557" y="50"/>
                    </a:lnTo>
                    <a:lnTo>
                      <a:pt x="557" y="50"/>
                    </a:lnTo>
                    <a:close/>
                  </a:path>
                </a:pathLst>
              </a:custGeom>
              <a:solidFill>
                <a:srgbClr val="A55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322"/>
              <p:cNvSpPr>
                <a:spLocks/>
              </p:cNvSpPr>
              <p:nvPr/>
            </p:nvSpPr>
            <p:spPr bwMode="auto">
              <a:xfrm>
                <a:off x="4620" y="1448"/>
                <a:ext cx="82" cy="26"/>
              </a:xfrm>
              <a:custGeom>
                <a:avLst/>
                <a:gdLst>
                  <a:gd name="T0" fmla="*/ 152 w 658"/>
                  <a:gd name="T1" fmla="*/ 152 h 203"/>
                  <a:gd name="T2" fmla="*/ 354 w 658"/>
                  <a:gd name="T3" fmla="*/ 102 h 203"/>
                  <a:gd name="T4" fmla="*/ 405 w 658"/>
                  <a:gd name="T5" fmla="*/ 102 h 203"/>
                  <a:gd name="T6" fmla="*/ 455 w 658"/>
                  <a:gd name="T7" fmla="*/ 51 h 203"/>
                  <a:gd name="T8" fmla="*/ 455 w 658"/>
                  <a:gd name="T9" fmla="*/ 102 h 203"/>
                  <a:gd name="T10" fmla="*/ 405 w 658"/>
                  <a:gd name="T11" fmla="*/ 102 h 203"/>
                  <a:gd name="T12" fmla="*/ 354 w 658"/>
                  <a:gd name="T13" fmla="*/ 152 h 203"/>
                  <a:gd name="T14" fmla="*/ 405 w 658"/>
                  <a:gd name="T15" fmla="*/ 102 h 203"/>
                  <a:gd name="T16" fmla="*/ 405 w 658"/>
                  <a:gd name="T17" fmla="*/ 102 h 203"/>
                  <a:gd name="T18" fmla="*/ 455 w 658"/>
                  <a:gd name="T19" fmla="*/ 51 h 203"/>
                  <a:gd name="T20" fmla="*/ 506 w 658"/>
                  <a:gd name="T21" fmla="*/ 51 h 203"/>
                  <a:gd name="T22" fmla="*/ 658 w 658"/>
                  <a:gd name="T23" fmla="*/ 0 h 203"/>
                  <a:gd name="T24" fmla="*/ 607 w 658"/>
                  <a:gd name="T25" fmla="*/ 0 h 203"/>
                  <a:gd name="T26" fmla="*/ 506 w 658"/>
                  <a:gd name="T27" fmla="*/ 51 h 203"/>
                  <a:gd name="T28" fmla="*/ 506 w 658"/>
                  <a:gd name="T29" fmla="*/ 51 h 203"/>
                  <a:gd name="T30" fmla="*/ 455 w 658"/>
                  <a:gd name="T31" fmla="*/ 51 h 203"/>
                  <a:gd name="T32" fmla="*/ 405 w 658"/>
                  <a:gd name="T33" fmla="*/ 51 h 203"/>
                  <a:gd name="T34" fmla="*/ 354 w 658"/>
                  <a:gd name="T35" fmla="*/ 0 h 203"/>
                  <a:gd name="T36" fmla="*/ 354 w 658"/>
                  <a:gd name="T37" fmla="*/ 0 h 203"/>
                  <a:gd name="T38" fmla="*/ 455 w 658"/>
                  <a:gd name="T39" fmla="*/ 51 h 203"/>
                  <a:gd name="T40" fmla="*/ 405 w 658"/>
                  <a:gd name="T41" fmla="*/ 51 h 203"/>
                  <a:gd name="T42" fmla="*/ 405 w 658"/>
                  <a:gd name="T43" fmla="*/ 51 h 203"/>
                  <a:gd name="T44" fmla="*/ 354 w 658"/>
                  <a:gd name="T45" fmla="*/ 51 h 203"/>
                  <a:gd name="T46" fmla="*/ 203 w 658"/>
                  <a:gd name="T47" fmla="*/ 51 h 203"/>
                  <a:gd name="T48" fmla="*/ 152 w 658"/>
                  <a:gd name="T49" fmla="*/ 102 h 203"/>
                  <a:gd name="T50" fmla="*/ 101 w 658"/>
                  <a:gd name="T51" fmla="*/ 102 h 203"/>
                  <a:gd name="T52" fmla="*/ 50 w 658"/>
                  <a:gd name="T53" fmla="*/ 102 h 203"/>
                  <a:gd name="T54" fmla="*/ 50 w 658"/>
                  <a:gd name="T55" fmla="*/ 51 h 203"/>
                  <a:gd name="T56" fmla="*/ 50 w 658"/>
                  <a:gd name="T57" fmla="*/ 51 h 203"/>
                  <a:gd name="T58" fmla="*/ 152 w 658"/>
                  <a:gd name="T59" fmla="*/ 0 h 203"/>
                  <a:gd name="T60" fmla="*/ 101 w 658"/>
                  <a:gd name="T61" fmla="*/ 51 h 203"/>
                  <a:gd name="T62" fmla="*/ 50 w 658"/>
                  <a:gd name="T63" fmla="*/ 51 h 203"/>
                  <a:gd name="T64" fmla="*/ 0 w 658"/>
                  <a:gd name="T65" fmla="*/ 102 h 203"/>
                  <a:gd name="T66" fmla="*/ 50 w 658"/>
                  <a:gd name="T67" fmla="*/ 152 h 203"/>
                  <a:gd name="T68" fmla="*/ 101 w 658"/>
                  <a:gd name="T69" fmla="*/ 152 h 203"/>
                  <a:gd name="T70" fmla="*/ 253 w 658"/>
                  <a:gd name="T71" fmla="*/ 152 h 203"/>
                  <a:gd name="T72" fmla="*/ 203 w 658"/>
                  <a:gd name="T73" fmla="*/ 152 h 203"/>
                  <a:gd name="T74" fmla="*/ 50 w 658"/>
                  <a:gd name="T75" fmla="*/ 102 h 203"/>
                  <a:gd name="T76" fmla="*/ 50 w 658"/>
                  <a:gd name="T77" fmla="*/ 102 h 203"/>
                  <a:gd name="T78" fmla="*/ 101 w 658"/>
                  <a:gd name="T79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58" h="203">
                    <a:moveTo>
                      <a:pt x="101" y="152"/>
                    </a:moveTo>
                    <a:lnTo>
                      <a:pt x="152" y="152"/>
                    </a:lnTo>
                    <a:lnTo>
                      <a:pt x="253" y="1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55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354" y="152"/>
                    </a:lnTo>
                    <a:lnTo>
                      <a:pt x="354" y="15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55" y="102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506" y="51"/>
                    </a:lnTo>
                    <a:lnTo>
                      <a:pt x="556" y="51"/>
                    </a:lnTo>
                    <a:lnTo>
                      <a:pt x="658" y="0"/>
                    </a:lnTo>
                    <a:lnTo>
                      <a:pt x="658" y="0"/>
                    </a:lnTo>
                    <a:lnTo>
                      <a:pt x="607" y="0"/>
                    </a:lnTo>
                    <a:lnTo>
                      <a:pt x="556" y="51"/>
                    </a:lnTo>
                    <a:lnTo>
                      <a:pt x="506" y="51"/>
                    </a:lnTo>
                    <a:lnTo>
                      <a:pt x="506" y="51"/>
                    </a:lnTo>
                    <a:lnTo>
                      <a:pt x="506" y="51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05" y="51"/>
                    </a:lnTo>
                    <a:lnTo>
                      <a:pt x="405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405" y="51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05" y="51"/>
                    </a:lnTo>
                    <a:lnTo>
                      <a:pt x="405" y="51"/>
                    </a:lnTo>
                    <a:lnTo>
                      <a:pt x="405" y="51"/>
                    </a:lnTo>
                    <a:lnTo>
                      <a:pt x="405" y="51"/>
                    </a:lnTo>
                    <a:lnTo>
                      <a:pt x="354" y="51"/>
                    </a:lnTo>
                    <a:lnTo>
                      <a:pt x="253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102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102"/>
                    </a:lnTo>
                    <a:lnTo>
                      <a:pt x="0" y="15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101" y="152"/>
                    </a:lnTo>
                    <a:lnTo>
                      <a:pt x="152" y="203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03" y="152"/>
                    </a:lnTo>
                    <a:lnTo>
                      <a:pt x="101" y="15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52"/>
                    </a:lnTo>
                    <a:lnTo>
                      <a:pt x="101" y="152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323"/>
              <p:cNvSpPr>
                <a:spLocks/>
              </p:cNvSpPr>
              <p:nvPr/>
            </p:nvSpPr>
            <p:spPr bwMode="auto">
              <a:xfrm>
                <a:off x="4684" y="1455"/>
                <a:ext cx="12" cy="1"/>
              </a:xfrm>
              <a:custGeom>
                <a:avLst/>
                <a:gdLst>
                  <a:gd name="T0" fmla="*/ 0 w 101"/>
                  <a:gd name="T1" fmla="*/ 0 w 101"/>
                  <a:gd name="T2" fmla="*/ 50 w 101"/>
                  <a:gd name="T3" fmla="*/ 101 w 101"/>
                  <a:gd name="T4" fmla="*/ 101 w 101"/>
                  <a:gd name="T5" fmla="*/ 101 w 101"/>
                  <a:gd name="T6" fmla="*/ 101 w 101"/>
                  <a:gd name="T7" fmla="*/ 101 w 101"/>
                  <a:gd name="T8" fmla="*/ 101 w 101"/>
                  <a:gd name="T9" fmla="*/ 50 w 101"/>
                  <a:gd name="T10" fmla="*/ 50 w 101"/>
                  <a:gd name="T11" fmla="*/ 50 w 101"/>
                  <a:gd name="T12" fmla="*/ 50 w 101"/>
                  <a:gd name="T13" fmla="*/ 0 w 101"/>
                  <a:gd name="T14" fmla="*/ 0 w 101"/>
                  <a:gd name="T15" fmla="*/ 0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101">
                    <a:moveTo>
                      <a:pt x="0" y="0"/>
                    </a:moveTo>
                    <a:lnTo>
                      <a:pt x="0" y="0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324"/>
              <p:cNvSpPr>
                <a:spLocks/>
              </p:cNvSpPr>
              <p:nvPr/>
            </p:nvSpPr>
            <p:spPr bwMode="auto">
              <a:xfrm>
                <a:off x="4684" y="1442"/>
                <a:ext cx="12" cy="6"/>
              </a:xfrm>
              <a:custGeom>
                <a:avLst/>
                <a:gdLst>
                  <a:gd name="T0" fmla="*/ 0 w 101"/>
                  <a:gd name="T1" fmla="*/ 51 h 51"/>
                  <a:gd name="T2" fmla="*/ 0 w 101"/>
                  <a:gd name="T3" fmla="*/ 51 h 51"/>
                  <a:gd name="T4" fmla="*/ 50 w 101"/>
                  <a:gd name="T5" fmla="*/ 51 h 51"/>
                  <a:gd name="T6" fmla="*/ 101 w 101"/>
                  <a:gd name="T7" fmla="*/ 0 h 51"/>
                  <a:gd name="T8" fmla="*/ 101 w 101"/>
                  <a:gd name="T9" fmla="*/ 0 h 51"/>
                  <a:gd name="T10" fmla="*/ 50 w 101"/>
                  <a:gd name="T11" fmla="*/ 0 h 51"/>
                  <a:gd name="T12" fmla="*/ 50 w 101"/>
                  <a:gd name="T13" fmla="*/ 51 h 51"/>
                  <a:gd name="T14" fmla="*/ 50 w 101"/>
                  <a:gd name="T15" fmla="*/ 51 h 51"/>
                  <a:gd name="T16" fmla="*/ 50 w 101"/>
                  <a:gd name="T17" fmla="*/ 51 h 51"/>
                  <a:gd name="T18" fmla="*/ 0 w 101"/>
                  <a:gd name="T19" fmla="*/ 51 h 51"/>
                  <a:gd name="T20" fmla="*/ 0 w 101"/>
                  <a:gd name="T21" fmla="*/ 51 h 51"/>
                  <a:gd name="T22" fmla="*/ 0 w 101"/>
                  <a:gd name="T2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" h="51">
                    <a:moveTo>
                      <a:pt x="0" y="51"/>
                    </a:moveTo>
                    <a:lnTo>
                      <a:pt x="0" y="51"/>
                    </a:lnTo>
                    <a:lnTo>
                      <a:pt x="50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325"/>
              <p:cNvSpPr>
                <a:spLocks/>
              </p:cNvSpPr>
              <p:nvPr/>
            </p:nvSpPr>
            <p:spPr bwMode="auto">
              <a:xfrm>
                <a:off x="4620" y="1423"/>
                <a:ext cx="76" cy="19"/>
              </a:xfrm>
              <a:custGeom>
                <a:avLst/>
                <a:gdLst>
                  <a:gd name="T0" fmla="*/ 607 w 607"/>
                  <a:gd name="T1" fmla="*/ 151 h 151"/>
                  <a:gd name="T2" fmla="*/ 506 w 607"/>
                  <a:gd name="T3" fmla="*/ 151 h 151"/>
                  <a:gd name="T4" fmla="*/ 304 w 607"/>
                  <a:gd name="T5" fmla="*/ 50 h 151"/>
                  <a:gd name="T6" fmla="*/ 101 w 607"/>
                  <a:gd name="T7" fmla="*/ 50 h 151"/>
                  <a:gd name="T8" fmla="*/ 101 w 607"/>
                  <a:gd name="T9" fmla="*/ 50 h 151"/>
                  <a:gd name="T10" fmla="*/ 50 w 607"/>
                  <a:gd name="T11" fmla="*/ 50 h 151"/>
                  <a:gd name="T12" fmla="*/ 50 w 607"/>
                  <a:gd name="T13" fmla="*/ 101 h 151"/>
                  <a:gd name="T14" fmla="*/ 0 w 607"/>
                  <a:gd name="T15" fmla="*/ 101 h 151"/>
                  <a:gd name="T16" fmla="*/ 0 w 607"/>
                  <a:gd name="T17" fmla="*/ 101 h 151"/>
                  <a:gd name="T18" fmla="*/ 0 w 607"/>
                  <a:gd name="T19" fmla="*/ 101 h 151"/>
                  <a:gd name="T20" fmla="*/ 0 w 607"/>
                  <a:gd name="T21" fmla="*/ 50 h 151"/>
                  <a:gd name="T22" fmla="*/ 50 w 607"/>
                  <a:gd name="T23" fmla="*/ 0 h 151"/>
                  <a:gd name="T24" fmla="*/ 50 w 607"/>
                  <a:gd name="T25" fmla="*/ 0 h 151"/>
                  <a:gd name="T26" fmla="*/ 101 w 607"/>
                  <a:gd name="T27" fmla="*/ 0 h 151"/>
                  <a:gd name="T28" fmla="*/ 101 w 607"/>
                  <a:gd name="T29" fmla="*/ 0 h 151"/>
                  <a:gd name="T30" fmla="*/ 152 w 607"/>
                  <a:gd name="T31" fmla="*/ 0 h 151"/>
                  <a:gd name="T32" fmla="*/ 152 w 607"/>
                  <a:gd name="T33" fmla="*/ 0 h 151"/>
                  <a:gd name="T34" fmla="*/ 101 w 607"/>
                  <a:gd name="T35" fmla="*/ 0 h 151"/>
                  <a:gd name="T36" fmla="*/ 101 w 607"/>
                  <a:gd name="T37" fmla="*/ 0 h 151"/>
                  <a:gd name="T38" fmla="*/ 203 w 607"/>
                  <a:gd name="T39" fmla="*/ 0 h 151"/>
                  <a:gd name="T40" fmla="*/ 253 w 607"/>
                  <a:gd name="T41" fmla="*/ 0 h 151"/>
                  <a:gd name="T42" fmla="*/ 253 w 607"/>
                  <a:gd name="T43" fmla="*/ 0 h 151"/>
                  <a:gd name="T44" fmla="*/ 304 w 607"/>
                  <a:gd name="T45" fmla="*/ 0 h 151"/>
                  <a:gd name="T46" fmla="*/ 304 w 607"/>
                  <a:gd name="T47" fmla="*/ 0 h 151"/>
                  <a:gd name="T48" fmla="*/ 354 w 607"/>
                  <a:gd name="T49" fmla="*/ 0 h 151"/>
                  <a:gd name="T50" fmla="*/ 354 w 607"/>
                  <a:gd name="T51" fmla="*/ 0 h 151"/>
                  <a:gd name="T52" fmla="*/ 354 w 607"/>
                  <a:gd name="T53" fmla="*/ 0 h 151"/>
                  <a:gd name="T54" fmla="*/ 354 w 607"/>
                  <a:gd name="T55" fmla="*/ 0 h 151"/>
                  <a:gd name="T56" fmla="*/ 405 w 607"/>
                  <a:gd name="T57" fmla="*/ 50 h 151"/>
                  <a:gd name="T58" fmla="*/ 455 w 607"/>
                  <a:gd name="T59" fmla="*/ 50 h 151"/>
                  <a:gd name="T60" fmla="*/ 455 w 607"/>
                  <a:gd name="T61" fmla="*/ 50 h 151"/>
                  <a:gd name="T62" fmla="*/ 506 w 607"/>
                  <a:gd name="T63" fmla="*/ 101 h 151"/>
                  <a:gd name="T64" fmla="*/ 506 w 607"/>
                  <a:gd name="T65" fmla="*/ 101 h 151"/>
                  <a:gd name="T66" fmla="*/ 556 w 607"/>
                  <a:gd name="T67" fmla="*/ 101 h 151"/>
                  <a:gd name="T68" fmla="*/ 556 w 607"/>
                  <a:gd name="T69" fmla="*/ 101 h 151"/>
                  <a:gd name="T70" fmla="*/ 506 w 607"/>
                  <a:gd name="T71" fmla="*/ 101 h 151"/>
                  <a:gd name="T72" fmla="*/ 607 w 607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7" h="151">
                    <a:moveTo>
                      <a:pt x="607" y="151"/>
                    </a:moveTo>
                    <a:lnTo>
                      <a:pt x="506" y="151"/>
                    </a:lnTo>
                    <a:lnTo>
                      <a:pt x="304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20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405" y="50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506" y="101"/>
                    </a:lnTo>
                    <a:lnTo>
                      <a:pt x="506" y="101"/>
                    </a:lnTo>
                    <a:lnTo>
                      <a:pt x="556" y="101"/>
                    </a:lnTo>
                    <a:lnTo>
                      <a:pt x="556" y="101"/>
                    </a:lnTo>
                    <a:lnTo>
                      <a:pt x="506" y="101"/>
                    </a:lnTo>
                    <a:lnTo>
                      <a:pt x="607" y="151"/>
                    </a:lnTo>
                    <a:close/>
                  </a:path>
                </a:pathLst>
              </a:custGeom>
              <a:solidFill>
                <a:srgbClr val="A5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326"/>
              <p:cNvSpPr>
                <a:spLocks/>
              </p:cNvSpPr>
              <p:nvPr/>
            </p:nvSpPr>
            <p:spPr bwMode="auto">
              <a:xfrm>
                <a:off x="4525" y="1429"/>
                <a:ext cx="70" cy="26"/>
              </a:xfrm>
              <a:custGeom>
                <a:avLst/>
                <a:gdLst>
                  <a:gd name="T0" fmla="*/ 0 w 557"/>
                  <a:gd name="T1" fmla="*/ 203 h 203"/>
                  <a:gd name="T2" fmla="*/ 51 w 557"/>
                  <a:gd name="T3" fmla="*/ 152 h 203"/>
                  <a:gd name="T4" fmla="*/ 253 w 557"/>
                  <a:gd name="T5" fmla="*/ 101 h 203"/>
                  <a:gd name="T6" fmla="*/ 456 w 557"/>
                  <a:gd name="T7" fmla="*/ 51 h 203"/>
                  <a:gd name="T8" fmla="*/ 456 w 557"/>
                  <a:gd name="T9" fmla="*/ 51 h 203"/>
                  <a:gd name="T10" fmla="*/ 456 w 557"/>
                  <a:gd name="T11" fmla="*/ 51 h 203"/>
                  <a:gd name="T12" fmla="*/ 506 w 557"/>
                  <a:gd name="T13" fmla="*/ 51 h 203"/>
                  <a:gd name="T14" fmla="*/ 557 w 557"/>
                  <a:gd name="T15" fmla="*/ 51 h 203"/>
                  <a:gd name="T16" fmla="*/ 557 w 557"/>
                  <a:gd name="T17" fmla="*/ 51 h 203"/>
                  <a:gd name="T18" fmla="*/ 506 w 557"/>
                  <a:gd name="T19" fmla="*/ 51 h 203"/>
                  <a:gd name="T20" fmla="*/ 506 w 557"/>
                  <a:gd name="T21" fmla="*/ 51 h 203"/>
                  <a:gd name="T22" fmla="*/ 506 w 557"/>
                  <a:gd name="T23" fmla="*/ 0 h 203"/>
                  <a:gd name="T24" fmla="*/ 506 w 557"/>
                  <a:gd name="T25" fmla="*/ 0 h 203"/>
                  <a:gd name="T26" fmla="*/ 456 w 557"/>
                  <a:gd name="T27" fmla="*/ 0 h 203"/>
                  <a:gd name="T28" fmla="*/ 405 w 557"/>
                  <a:gd name="T29" fmla="*/ 0 h 203"/>
                  <a:gd name="T30" fmla="*/ 405 w 557"/>
                  <a:gd name="T31" fmla="*/ 0 h 203"/>
                  <a:gd name="T32" fmla="*/ 405 w 557"/>
                  <a:gd name="T33" fmla="*/ 0 h 203"/>
                  <a:gd name="T34" fmla="*/ 405 w 557"/>
                  <a:gd name="T35" fmla="*/ 0 h 203"/>
                  <a:gd name="T36" fmla="*/ 354 w 557"/>
                  <a:gd name="T37" fmla="*/ 0 h 203"/>
                  <a:gd name="T38" fmla="*/ 303 w 557"/>
                  <a:gd name="T39" fmla="*/ 0 h 203"/>
                  <a:gd name="T40" fmla="*/ 303 w 557"/>
                  <a:gd name="T41" fmla="*/ 0 h 203"/>
                  <a:gd name="T42" fmla="*/ 303 w 557"/>
                  <a:gd name="T43" fmla="*/ 0 h 203"/>
                  <a:gd name="T44" fmla="*/ 253 w 557"/>
                  <a:gd name="T45" fmla="*/ 51 h 203"/>
                  <a:gd name="T46" fmla="*/ 202 w 557"/>
                  <a:gd name="T47" fmla="*/ 51 h 203"/>
                  <a:gd name="T48" fmla="*/ 202 w 557"/>
                  <a:gd name="T49" fmla="*/ 51 h 203"/>
                  <a:gd name="T50" fmla="*/ 202 w 557"/>
                  <a:gd name="T51" fmla="*/ 51 h 203"/>
                  <a:gd name="T52" fmla="*/ 202 w 557"/>
                  <a:gd name="T53" fmla="*/ 51 h 203"/>
                  <a:gd name="T54" fmla="*/ 152 w 557"/>
                  <a:gd name="T55" fmla="*/ 51 h 203"/>
                  <a:gd name="T56" fmla="*/ 152 w 557"/>
                  <a:gd name="T57" fmla="*/ 101 h 203"/>
                  <a:gd name="T58" fmla="*/ 101 w 557"/>
                  <a:gd name="T59" fmla="*/ 101 h 203"/>
                  <a:gd name="T60" fmla="*/ 101 w 557"/>
                  <a:gd name="T61" fmla="*/ 101 h 203"/>
                  <a:gd name="T62" fmla="*/ 51 w 557"/>
                  <a:gd name="T63" fmla="*/ 152 h 203"/>
                  <a:gd name="T64" fmla="*/ 51 w 557"/>
                  <a:gd name="T65" fmla="*/ 152 h 203"/>
                  <a:gd name="T66" fmla="*/ 51 w 557"/>
                  <a:gd name="T67" fmla="*/ 152 h 203"/>
                  <a:gd name="T68" fmla="*/ 51 w 557"/>
                  <a:gd name="T69" fmla="*/ 152 h 203"/>
                  <a:gd name="T70" fmla="*/ 51 w 557"/>
                  <a:gd name="T71" fmla="*/ 101 h 203"/>
                  <a:gd name="T72" fmla="*/ 0 w 557"/>
                  <a:gd name="T7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7" h="203">
                    <a:moveTo>
                      <a:pt x="0" y="203"/>
                    </a:moveTo>
                    <a:lnTo>
                      <a:pt x="51" y="152"/>
                    </a:lnTo>
                    <a:lnTo>
                      <a:pt x="253" y="101"/>
                    </a:lnTo>
                    <a:lnTo>
                      <a:pt x="456" y="51"/>
                    </a:lnTo>
                    <a:lnTo>
                      <a:pt x="456" y="51"/>
                    </a:lnTo>
                    <a:lnTo>
                      <a:pt x="456" y="51"/>
                    </a:lnTo>
                    <a:lnTo>
                      <a:pt x="506" y="51"/>
                    </a:lnTo>
                    <a:lnTo>
                      <a:pt x="557" y="51"/>
                    </a:lnTo>
                    <a:lnTo>
                      <a:pt x="557" y="51"/>
                    </a:lnTo>
                    <a:lnTo>
                      <a:pt x="506" y="51"/>
                    </a:lnTo>
                    <a:lnTo>
                      <a:pt x="506" y="51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456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54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53" y="5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152" y="51"/>
                    </a:lnTo>
                    <a:lnTo>
                      <a:pt x="152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A5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327"/>
              <p:cNvSpPr>
                <a:spLocks/>
              </p:cNvSpPr>
              <p:nvPr/>
            </p:nvSpPr>
            <p:spPr bwMode="auto">
              <a:xfrm>
                <a:off x="4633" y="1455"/>
                <a:ext cx="38" cy="12"/>
              </a:xfrm>
              <a:custGeom>
                <a:avLst/>
                <a:gdLst>
                  <a:gd name="T0" fmla="*/ 0 w 304"/>
                  <a:gd name="T1" fmla="*/ 51 h 101"/>
                  <a:gd name="T2" fmla="*/ 0 w 304"/>
                  <a:gd name="T3" fmla="*/ 51 h 101"/>
                  <a:gd name="T4" fmla="*/ 102 w 304"/>
                  <a:gd name="T5" fmla="*/ 51 h 101"/>
                  <a:gd name="T6" fmla="*/ 253 w 304"/>
                  <a:gd name="T7" fmla="*/ 0 h 101"/>
                  <a:gd name="T8" fmla="*/ 253 w 304"/>
                  <a:gd name="T9" fmla="*/ 0 h 101"/>
                  <a:gd name="T10" fmla="*/ 253 w 304"/>
                  <a:gd name="T11" fmla="*/ 0 h 101"/>
                  <a:gd name="T12" fmla="*/ 304 w 304"/>
                  <a:gd name="T13" fmla="*/ 0 h 101"/>
                  <a:gd name="T14" fmla="*/ 304 w 304"/>
                  <a:gd name="T15" fmla="*/ 0 h 101"/>
                  <a:gd name="T16" fmla="*/ 304 w 304"/>
                  <a:gd name="T17" fmla="*/ 0 h 101"/>
                  <a:gd name="T18" fmla="*/ 253 w 304"/>
                  <a:gd name="T19" fmla="*/ 51 h 101"/>
                  <a:gd name="T20" fmla="*/ 203 w 304"/>
                  <a:gd name="T21" fmla="*/ 51 h 101"/>
                  <a:gd name="T22" fmla="*/ 152 w 304"/>
                  <a:gd name="T23" fmla="*/ 101 h 101"/>
                  <a:gd name="T24" fmla="*/ 152 w 304"/>
                  <a:gd name="T25" fmla="*/ 101 h 101"/>
                  <a:gd name="T26" fmla="*/ 102 w 304"/>
                  <a:gd name="T27" fmla="*/ 101 h 101"/>
                  <a:gd name="T28" fmla="*/ 51 w 304"/>
                  <a:gd name="T29" fmla="*/ 101 h 101"/>
                  <a:gd name="T30" fmla="*/ 0 w 304"/>
                  <a:gd name="T31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101">
                    <a:moveTo>
                      <a:pt x="0" y="51"/>
                    </a:moveTo>
                    <a:lnTo>
                      <a:pt x="0" y="51"/>
                    </a:lnTo>
                    <a:lnTo>
                      <a:pt x="102" y="51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53" y="51"/>
                    </a:lnTo>
                    <a:lnTo>
                      <a:pt x="203" y="5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02" y="101"/>
                    </a:lnTo>
                    <a:lnTo>
                      <a:pt x="51" y="10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32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328"/>
              <p:cNvSpPr>
                <a:spLocks/>
              </p:cNvSpPr>
              <p:nvPr/>
            </p:nvSpPr>
            <p:spPr bwMode="auto">
              <a:xfrm>
                <a:off x="4551" y="1467"/>
                <a:ext cx="38" cy="7"/>
              </a:xfrm>
              <a:custGeom>
                <a:avLst/>
                <a:gdLst>
                  <a:gd name="T0" fmla="*/ 0 w 304"/>
                  <a:gd name="T1" fmla="*/ 0 h 51"/>
                  <a:gd name="T2" fmla="*/ 0 w 304"/>
                  <a:gd name="T3" fmla="*/ 0 h 51"/>
                  <a:gd name="T4" fmla="*/ 51 w 304"/>
                  <a:gd name="T5" fmla="*/ 0 h 51"/>
                  <a:gd name="T6" fmla="*/ 101 w 304"/>
                  <a:gd name="T7" fmla="*/ 0 h 51"/>
                  <a:gd name="T8" fmla="*/ 101 w 304"/>
                  <a:gd name="T9" fmla="*/ 0 h 51"/>
                  <a:gd name="T10" fmla="*/ 203 w 304"/>
                  <a:gd name="T11" fmla="*/ 0 h 51"/>
                  <a:gd name="T12" fmla="*/ 254 w 304"/>
                  <a:gd name="T13" fmla="*/ 0 h 51"/>
                  <a:gd name="T14" fmla="*/ 304 w 304"/>
                  <a:gd name="T15" fmla="*/ 0 h 51"/>
                  <a:gd name="T16" fmla="*/ 304 w 304"/>
                  <a:gd name="T17" fmla="*/ 0 h 51"/>
                  <a:gd name="T18" fmla="*/ 254 w 304"/>
                  <a:gd name="T19" fmla="*/ 0 h 51"/>
                  <a:gd name="T20" fmla="*/ 254 w 304"/>
                  <a:gd name="T21" fmla="*/ 51 h 51"/>
                  <a:gd name="T22" fmla="*/ 203 w 304"/>
                  <a:gd name="T23" fmla="*/ 51 h 51"/>
                  <a:gd name="T24" fmla="*/ 203 w 304"/>
                  <a:gd name="T25" fmla="*/ 51 h 51"/>
                  <a:gd name="T26" fmla="*/ 101 w 304"/>
                  <a:gd name="T27" fmla="*/ 51 h 51"/>
                  <a:gd name="T28" fmla="*/ 0 w 304"/>
                  <a:gd name="T29" fmla="*/ 0 h 51"/>
                  <a:gd name="T30" fmla="*/ 0 w 304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5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20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54" y="0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01" y="5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329"/>
              <p:cNvSpPr>
                <a:spLocks/>
              </p:cNvSpPr>
              <p:nvPr/>
            </p:nvSpPr>
            <p:spPr bwMode="auto">
              <a:xfrm>
                <a:off x="4551" y="1467"/>
                <a:ext cx="38" cy="7"/>
              </a:xfrm>
              <a:custGeom>
                <a:avLst/>
                <a:gdLst>
                  <a:gd name="T0" fmla="*/ 0 w 304"/>
                  <a:gd name="T1" fmla="*/ 0 h 51"/>
                  <a:gd name="T2" fmla="*/ 0 w 304"/>
                  <a:gd name="T3" fmla="*/ 0 h 51"/>
                  <a:gd name="T4" fmla="*/ 51 w 304"/>
                  <a:gd name="T5" fmla="*/ 0 h 51"/>
                  <a:gd name="T6" fmla="*/ 101 w 304"/>
                  <a:gd name="T7" fmla="*/ 0 h 51"/>
                  <a:gd name="T8" fmla="*/ 101 w 304"/>
                  <a:gd name="T9" fmla="*/ 0 h 51"/>
                  <a:gd name="T10" fmla="*/ 203 w 304"/>
                  <a:gd name="T11" fmla="*/ 0 h 51"/>
                  <a:gd name="T12" fmla="*/ 254 w 304"/>
                  <a:gd name="T13" fmla="*/ 0 h 51"/>
                  <a:gd name="T14" fmla="*/ 304 w 304"/>
                  <a:gd name="T15" fmla="*/ 0 h 51"/>
                  <a:gd name="T16" fmla="*/ 304 w 304"/>
                  <a:gd name="T17" fmla="*/ 0 h 51"/>
                  <a:gd name="T18" fmla="*/ 254 w 304"/>
                  <a:gd name="T19" fmla="*/ 0 h 51"/>
                  <a:gd name="T20" fmla="*/ 254 w 304"/>
                  <a:gd name="T21" fmla="*/ 51 h 51"/>
                  <a:gd name="T22" fmla="*/ 203 w 304"/>
                  <a:gd name="T23" fmla="*/ 51 h 51"/>
                  <a:gd name="T24" fmla="*/ 203 w 304"/>
                  <a:gd name="T25" fmla="*/ 51 h 51"/>
                  <a:gd name="T26" fmla="*/ 101 w 304"/>
                  <a:gd name="T27" fmla="*/ 51 h 51"/>
                  <a:gd name="T28" fmla="*/ 0 w 304"/>
                  <a:gd name="T29" fmla="*/ 0 h 51"/>
                  <a:gd name="T30" fmla="*/ 0 w 304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5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20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54" y="0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01" y="5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4C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330"/>
              <p:cNvSpPr>
                <a:spLocks/>
              </p:cNvSpPr>
              <p:nvPr/>
            </p:nvSpPr>
            <p:spPr bwMode="auto">
              <a:xfrm>
                <a:off x="4589" y="1499"/>
                <a:ext cx="50" cy="31"/>
              </a:xfrm>
              <a:custGeom>
                <a:avLst/>
                <a:gdLst>
                  <a:gd name="T0" fmla="*/ 0 w 405"/>
                  <a:gd name="T1" fmla="*/ 102 h 253"/>
                  <a:gd name="T2" fmla="*/ 0 w 405"/>
                  <a:gd name="T3" fmla="*/ 152 h 253"/>
                  <a:gd name="T4" fmla="*/ 0 w 405"/>
                  <a:gd name="T5" fmla="*/ 152 h 253"/>
                  <a:gd name="T6" fmla="*/ 51 w 405"/>
                  <a:gd name="T7" fmla="*/ 152 h 253"/>
                  <a:gd name="T8" fmla="*/ 51 w 405"/>
                  <a:gd name="T9" fmla="*/ 152 h 253"/>
                  <a:gd name="T10" fmla="*/ 51 w 405"/>
                  <a:gd name="T11" fmla="*/ 203 h 253"/>
                  <a:gd name="T12" fmla="*/ 51 w 405"/>
                  <a:gd name="T13" fmla="*/ 203 h 253"/>
                  <a:gd name="T14" fmla="*/ 101 w 405"/>
                  <a:gd name="T15" fmla="*/ 203 h 253"/>
                  <a:gd name="T16" fmla="*/ 101 w 405"/>
                  <a:gd name="T17" fmla="*/ 203 h 253"/>
                  <a:gd name="T18" fmla="*/ 152 w 405"/>
                  <a:gd name="T19" fmla="*/ 253 h 253"/>
                  <a:gd name="T20" fmla="*/ 202 w 405"/>
                  <a:gd name="T21" fmla="*/ 203 h 253"/>
                  <a:gd name="T22" fmla="*/ 253 w 405"/>
                  <a:gd name="T23" fmla="*/ 203 h 253"/>
                  <a:gd name="T24" fmla="*/ 253 w 405"/>
                  <a:gd name="T25" fmla="*/ 203 h 253"/>
                  <a:gd name="T26" fmla="*/ 303 w 405"/>
                  <a:gd name="T27" fmla="*/ 152 h 253"/>
                  <a:gd name="T28" fmla="*/ 303 w 405"/>
                  <a:gd name="T29" fmla="*/ 152 h 253"/>
                  <a:gd name="T30" fmla="*/ 354 w 405"/>
                  <a:gd name="T31" fmla="*/ 102 h 253"/>
                  <a:gd name="T32" fmla="*/ 354 w 405"/>
                  <a:gd name="T33" fmla="*/ 102 h 253"/>
                  <a:gd name="T34" fmla="*/ 405 w 405"/>
                  <a:gd name="T35" fmla="*/ 102 h 253"/>
                  <a:gd name="T36" fmla="*/ 405 w 405"/>
                  <a:gd name="T37" fmla="*/ 102 h 253"/>
                  <a:gd name="T38" fmla="*/ 405 w 405"/>
                  <a:gd name="T39" fmla="*/ 50 h 253"/>
                  <a:gd name="T40" fmla="*/ 405 w 405"/>
                  <a:gd name="T41" fmla="*/ 50 h 253"/>
                  <a:gd name="T42" fmla="*/ 405 w 405"/>
                  <a:gd name="T43" fmla="*/ 50 h 253"/>
                  <a:gd name="T44" fmla="*/ 405 w 405"/>
                  <a:gd name="T45" fmla="*/ 50 h 253"/>
                  <a:gd name="T46" fmla="*/ 405 w 405"/>
                  <a:gd name="T47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253">
                    <a:moveTo>
                      <a:pt x="0" y="102"/>
                    </a:moveTo>
                    <a:lnTo>
                      <a:pt x="0" y="152"/>
                    </a:lnTo>
                    <a:lnTo>
                      <a:pt x="0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152" y="253"/>
                    </a:lnTo>
                    <a:lnTo>
                      <a:pt x="202" y="203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303" y="152"/>
                    </a:lnTo>
                    <a:lnTo>
                      <a:pt x="303" y="1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0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331"/>
              <p:cNvSpPr>
                <a:spLocks/>
              </p:cNvSpPr>
              <p:nvPr/>
            </p:nvSpPr>
            <p:spPr bwMode="auto">
              <a:xfrm>
                <a:off x="4576" y="1530"/>
                <a:ext cx="95" cy="26"/>
              </a:xfrm>
              <a:custGeom>
                <a:avLst/>
                <a:gdLst>
                  <a:gd name="T0" fmla="*/ 708 w 759"/>
                  <a:gd name="T1" fmla="*/ 0 h 202"/>
                  <a:gd name="T2" fmla="*/ 708 w 759"/>
                  <a:gd name="T3" fmla="*/ 51 h 202"/>
                  <a:gd name="T4" fmla="*/ 708 w 759"/>
                  <a:gd name="T5" fmla="*/ 101 h 202"/>
                  <a:gd name="T6" fmla="*/ 759 w 759"/>
                  <a:gd name="T7" fmla="*/ 101 h 202"/>
                  <a:gd name="T8" fmla="*/ 759 w 759"/>
                  <a:gd name="T9" fmla="*/ 101 h 202"/>
                  <a:gd name="T10" fmla="*/ 759 w 759"/>
                  <a:gd name="T11" fmla="*/ 101 h 202"/>
                  <a:gd name="T12" fmla="*/ 708 w 759"/>
                  <a:gd name="T13" fmla="*/ 101 h 202"/>
                  <a:gd name="T14" fmla="*/ 708 w 759"/>
                  <a:gd name="T15" fmla="*/ 101 h 202"/>
                  <a:gd name="T16" fmla="*/ 708 w 759"/>
                  <a:gd name="T17" fmla="*/ 101 h 202"/>
                  <a:gd name="T18" fmla="*/ 708 w 759"/>
                  <a:gd name="T19" fmla="*/ 101 h 202"/>
                  <a:gd name="T20" fmla="*/ 708 w 759"/>
                  <a:gd name="T21" fmla="*/ 101 h 202"/>
                  <a:gd name="T22" fmla="*/ 658 w 759"/>
                  <a:gd name="T23" fmla="*/ 101 h 202"/>
                  <a:gd name="T24" fmla="*/ 658 w 759"/>
                  <a:gd name="T25" fmla="*/ 101 h 202"/>
                  <a:gd name="T26" fmla="*/ 557 w 759"/>
                  <a:gd name="T27" fmla="*/ 152 h 202"/>
                  <a:gd name="T28" fmla="*/ 455 w 759"/>
                  <a:gd name="T29" fmla="*/ 202 h 202"/>
                  <a:gd name="T30" fmla="*/ 303 w 759"/>
                  <a:gd name="T31" fmla="*/ 202 h 202"/>
                  <a:gd name="T32" fmla="*/ 303 w 759"/>
                  <a:gd name="T33" fmla="*/ 202 h 202"/>
                  <a:gd name="T34" fmla="*/ 202 w 759"/>
                  <a:gd name="T35" fmla="*/ 202 h 202"/>
                  <a:gd name="T36" fmla="*/ 101 w 759"/>
                  <a:gd name="T37" fmla="*/ 202 h 202"/>
                  <a:gd name="T38" fmla="*/ 51 w 759"/>
                  <a:gd name="T39" fmla="*/ 152 h 202"/>
                  <a:gd name="T40" fmla="*/ 51 w 759"/>
                  <a:gd name="T41" fmla="*/ 152 h 202"/>
                  <a:gd name="T42" fmla="*/ 0 w 759"/>
                  <a:gd name="T43" fmla="*/ 152 h 202"/>
                  <a:gd name="T44" fmla="*/ 0 w 759"/>
                  <a:gd name="T45" fmla="*/ 202 h 202"/>
                  <a:gd name="T46" fmla="*/ 0 w 759"/>
                  <a:gd name="T47" fmla="*/ 202 h 202"/>
                  <a:gd name="T48" fmla="*/ 0 w 759"/>
                  <a:gd name="T49" fmla="*/ 202 h 202"/>
                  <a:gd name="T50" fmla="*/ 0 w 759"/>
                  <a:gd name="T51" fmla="*/ 202 h 202"/>
                  <a:gd name="T52" fmla="*/ 0 w 759"/>
                  <a:gd name="T53" fmla="*/ 202 h 202"/>
                  <a:gd name="T54" fmla="*/ 0 w 759"/>
                  <a:gd name="T55" fmla="*/ 152 h 202"/>
                  <a:gd name="T56" fmla="*/ 0 w 759"/>
                  <a:gd name="T57" fmla="*/ 152 h 202"/>
                  <a:gd name="T58" fmla="*/ 0 w 759"/>
                  <a:gd name="T59" fmla="*/ 101 h 202"/>
                  <a:gd name="T60" fmla="*/ 0 w 759"/>
                  <a:gd name="T61" fmla="*/ 101 h 202"/>
                  <a:gd name="T62" fmla="*/ 51 w 759"/>
                  <a:gd name="T63" fmla="*/ 51 h 202"/>
                  <a:gd name="T64" fmla="*/ 51 w 759"/>
                  <a:gd name="T65" fmla="*/ 51 h 202"/>
                  <a:gd name="T66" fmla="*/ 51 w 759"/>
                  <a:gd name="T67" fmla="*/ 101 h 202"/>
                  <a:gd name="T68" fmla="*/ 0 w 759"/>
                  <a:gd name="T69" fmla="*/ 152 h 202"/>
                  <a:gd name="T70" fmla="*/ 0 w 759"/>
                  <a:gd name="T71" fmla="*/ 152 h 202"/>
                  <a:gd name="T72" fmla="*/ 0 w 759"/>
                  <a:gd name="T73" fmla="*/ 152 h 202"/>
                  <a:gd name="T74" fmla="*/ 51 w 759"/>
                  <a:gd name="T75" fmla="*/ 152 h 202"/>
                  <a:gd name="T76" fmla="*/ 101 w 759"/>
                  <a:gd name="T77" fmla="*/ 202 h 202"/>
                  <a:gd name="T78" fmla="*/ 152 w 759"/>
                  <a:gd name="T79" fmla="*/ 152 h 202"/>
                  <a:gd name="T80" fmla="*/ 152 w 759"/>
                  <a:gd name="T81" fmla="*/ 152 h 202"/>
                  <a:gd name="T82" fmla="*/ 202 w 759"/>
                  <a:gd name="T83" fmla="*/ 202 h 202"/>
                  <a:gd name="T84" fmla="*/ 253 w 759"/>
                  <a:gd name="T85" fmla="*/ 202 h 202"/>
                  <a:gd name="T86" fmla="*/ 303 w 759"/>
                  <a:gd name="T87" fmla="*/ 202 h 202"/>
                  <a:gd name="T88" fmla="*/ 303 w 759"/>
                  <a:gd name="T89" fmla="*/ 202 h 202"/>
                  <a:gd name="T90" fmla="*/ 354 w 759"/>
                  <a:gd name="T91" fmla="*/ 202 h 202"/>
                  <a:gd name="T92" fmla="*/ 404 w 759"/>
                  <a:gd name="T93" fmla="*/ 152 h 202"/>
                  <a:gd name="T94" fmla="*/ 455 w 759"/>
                  <a:gd name="T95" fmla="*/ 101 h 202"/>
                  <a:gd name="T96" fmla="*/ 455 w 759"/>
                  <a:gd name="T97" fmla="*/ 101 h 202"/>
                  <a:gd name="T98" fmla="*/ 506 w 759"/>
                  <a:gd name="T99" fmla="*/ 101 h 202"/>
                  <a:gd name="T100" fmla="*/ 607 w 759"/>
                  <a:gd name="T101" fmla="*/ 101 h 202"/>
                  <a:gd name="T102" fmla="*/ 708 w 759"/>
                  <a:gd name="T103" fmla="*/ 51 h 202"/>
                  <a:gd name="T104" fmla="*/ 708 w 759"/>
                  <a:gd name="T105" fmla="*/ 51 h 202"/>
                  <a:gd name="T106" fmla="*/ 708 w 759"/>
                  <a:gd name="T107" fmla="*/ 51 h 202"/>
                  <a:gd name="T108" fmla="*/ 708 w 759"/>
                  <a:gd name="T109" fmla="*/ 51 h 202"/>
                  <a:gd name="T110" fmla="*/ 708 w 759"/>
                  <a:gd name="T111" fmla="*/ 0 h 202"/>
                  <a:gd name="T112" fmla="*/ 708 w 759"/>
                  <a:gd name="T113" fmla="*/ 0 h 202"/>
                  <a:gd name="T114" fmla="*/ 658 w 759"/>
                  <a:gd name="T115" fmla="*/ 0 h 202"/>
                  <a:gd name="T116" fmla="*/ 658 w 759"/>
                  <a:gd name="T117" fmla="*/ 0 h 202"/>
                  <a:gd name="T118" fmla="*/ 708 w 759"/>
                  <a:gd name="T11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59" h="202">
                    <a:moveTo>
                      <a:pt x="708" y="0"/>
                    </a:moveTo>
                    <a:lnTo>
                      <a:pt x="708" y="51"/>
                    </a:lnTo>
                    <a:lnTo>
                      <a:pt x="708" y="101"/>
                    </a:lnTo>
                    <a:lnTo>
                      <a:pt x="759" y="101"/>
                    </a:lnTo>
                    <a:lnTo>
                      <a:pt x="759" y="101"/>
                    </a:lnTo>
                    <a:lnTo>
                      <a:pt x="759" y="101"/>
                    </a:lnTo>
                    <a:lnTo>
                      <a:pt x="708" y="101"/>
                    </a:lnTo>
                    <a:lnTo>
                      <a:pt x="708" y="101"/>
                    </a:lnTo>
                    <a:lnTo>
                      <a:pt x="708" y="101"/>
                    </a:lnTo>
                    <a:lnTo>
                      <a:pt x="708" y="101"/>
                    </a:lnTo>
                    <a:lnTo>
                      <a:pt x="708" y="101"/>
                    </a:lnTo>
                    <a:lnTo>
                      <a:pt x="658" y="101"/>
                    </a:lnTo>
                    <a:lnTo>
                      <a:pt x="658" y="101"/>
                    </a:lnTo>
                    <a:lnTo>
                      <a:pt x="557" y="152"/>
                    </a:lnTo>
                    <a:lnTo>
                      <a:pt x="455" y="202"/>
                    </a:lnTo>
                    <a:lnTo>
                      <a:pt x="303" y="202"/>
                    </a:lnTo>
                    <a:lnTo>
                      <a:pt x="303" y="202"/>
                    </a:lnTo>
                    <a:lnTo>
                      <a:pt x="202" y="202"/>
                    </a:lnTo>
                    <a:lnTo>
                      <a:pt x="101" y="20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202" y="202"/>
                    </a:lnTo>
                    <a:lnTo>
                      <a:pt x="253" y="202"/>
                    </a:lnTo>
                    <a:lnTo>
                      <a:pt x="303" y="202"/>
                    </a:lnTo>
                    <a:lnTo>
                      <a:pt x="303" y="202"/>
                    </a:lnTo>
                    <a:lnTo>
                      <a:pt x="354" y="202"/>
                    </a:lnTo>
                    <a:lnTo>
                      <a:pt x="404" y="152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506" y="101"/>
                    </a:lnTo>
                    <a:lnTo>
                      <a:pt x="607" y="101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658" y="0"/>
                    </a:lnTo>
                    <a:lnTo>
                      <a:pt x="658" y="0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332"/>
              <p:cNvSpPr>
                <a:spLocks/>
              </p:cNvSpPr>
              <p:nvPr/>
            </p:nvSpPr>
            <p:spPr bwMode="auto">
              <a:xfrm>
                <a:off x="4633" y="1455"/>
                <a:ext cx="25" cy="12"/>
              </a:xfrm>
              <a:custGeom>
                <a:avLst/>
                <a:gdLst>
                  <a:gd name="T0" fmla="*/ 203 w 203"/>
                  <a:gd name="T1" fmla="*/ 51 h 101"/>
                  <a:gd name="T2" fmla="*/ 152 w 203"/>
                  <a:gd name="T3" fmla="*/ 51 h 101"/>
                  <a:gd name="T4" fmla="*/ 152 w 203"/>
                  <a:gd name="T5" fmla="*/ 51 h 101"/>
                  <a:gd name="T6" fmla="*/ 152 w 203"/>
                  <a:gd name="T7" fmla="*/ 0 h 101"/>
                  <a:gd name="T8" fmla="*/ 152 w 203"/>
                  <a:gd name="T9" fmla="*/ 0 h 101"/>
                  <a:gd name="T10" fmla="*/ 51 w 203"/>
                  <a:gd name="T11" fmla="*/ 51 h 101"/>
                  <a:gd name="T12" fmla="*/ 0 w 203"/>
                  <a:gd name="T13" fmla="*/ 51 h 101"/>
                  <a:gd name="T14" fmla="*/ 0 w 203"/>
                  <a:gd name="T15" fmla="*/ 51 h 101"/>
                  <a:gd name="T16" fmla="*/ 0 w 203"/>
                  <a:gd name="T17" fmla="*/ 51 h 101"/>
                  <a:gd name="T18" fmla="*/ 0 w 203"/>
                  <a:gd name="T19" fmla="*/ 51 h 101"/>
                  <a:gd name="T20" fmla="*/ 0 w 203"/>
                  <a:gd name="T21" fmla="*/ 101 h 101"/>
                  <a:gd name="T22" fmla="*/ 51 w 203"/>
                  <a:gd name="T23" fmla="*/ 101 h 101"/>
                  <a:gd name="T24" fmla="*/ 152 w 203"/>
                  <a:gd name="T25" fmla="*/ 101 h 101"/>
                  <a:gd name="T26" fmla="*/ 152 w 203"/>
                  <a:gd name="T27" fmla="*/ 101 h 101"/>
                  <a:gd name="T28" fmla="*/ 203 w 203"/>
                  <a:gd name="T29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3" h="101">
                    <a:moveTo>
                      <a:pt x="203" y="51"/>
                    </a:moveTo>
                    <a:lnTo>
                      <a:pt x="152" y="51"/>
                    </a:lnTo>
                    <a:lnTo>
                      <a:pt x="152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101"/>
                    </a:lnTo>
                    <a:lnTo>
                      <a:pt x="5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3" y="51"/>
                    </a:lnTo>
                    <a:close/>
                  </a:path>
                </a:pathLst>
              </a:custGeom>
              <a:solidFill>
                <a:srgbClr val="590000"/>
              </a:solidFill>
              <a:ln w="0">
                <a:solidFill>
                  <a:srgbClr val="19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333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101 w 101"/>
                  <a:gd name="T1" fmla="*/ 0 h 50"/>
                  <a:gd name="T2" fmla="*/ 51 w 101"/>
                  <a:gd name="T3" fmla="*/ 0 h 50"/>
                  <a:gd name="T4" fmla="*/ 0 w 101"/>
                  <a:gd name="T5" fmla="*/ 0 h 50"/>
                  <a:gd name="T6" fmla="*/ 0 w 101"/>
                  <a:gd name="T7" fmla="*/ 0 h 50"/>
                  <a:gd name="T8" fmla="*/ 0 w 101"/>
                  <a:gd name="T9" fmla="*/ 0 h 50"/>
                  <a:gd name="T10" fmla="*/ 0 w 101"/>
                  <a:gd name="T11" fmla="*/ 0 h 50"/>
                  <a:gd name="T12" fmla="*/ 0 w 101"/>
                  <a:gd name="T13" fmla="*/ 50 h 50"/>
                  <a:gd name="T14" fmla="*/ 0 w 101"/>
                  <a:gd name="T15" fmla="*/ 50 h 50"/>
                  <a:gd name="T16" fmla="*/ 0 w 101"/>
                  <a:gd name="T17" fmla="*/ 50 h 50"/>
                  <a:gd name="T18" fmla="*/ 0 w 101"/>
                  <a:gd name="T19" fmla="*/ 50 h 50"/>
                  <a:gd name="T20" fmla="*/ 51 w 101"/>
                  <a:gd name="T21" fmla="*/ 50 h 50"/>
                  <a:gd name="T22" fmla="*/ 101 w 101"/>
                  <a:gd name="T23" fmla="*/ 0 h 50"/>
                  <a:gd name="T24" fmla="*/ 101 w 101"/>
                  <a:gd name="T25" fmla="*/ 0 h 50"/>
                  <a:gd name="T26" fmla="*/ 101 w 101"/>
                  <a:gd name="T27" fmla="*/ 0 h 50"/>
                  <a:gd name="T28" fmla="*/ 101 w 101"/>
                  <a:gd name="T29" fmla="*/ 0 h 50"/>
                  <a:gd name="T30" fmla="*/ 101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101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5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334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0 h 50"/>
                  <a:gd name="T4" fmla="*/ 51 w 101"/>
                  <a:gd name="T5" fmla="*/ 0 h 50"/>
                  <a:gd name="T6" fmla="*/ 101 w 101"/>
                  <a:gd name="T7" fmla="*/ 0 h 50"/>
                  <a:gd name="T8" fmla="*/ 101 w 101"/>
                  <a:gd name="T9" fmla="*/ 0 h 50"/>
                  <a:gd name="T10" fmla="*/ 101 w 101"/>
                  <a:gd name="T11" fmla="*/ 0 h 50"/>
                  <a:gd name="T12" fmla="*/ 101 w 101"/>
                  <a:gd name="T13" fmla="*/ 0 h 50"/>
                  <a:gd name="T14" fmla="*/ 101 w 101"/>
                  <a:gd name="T15" fmla="*/ 0 h 50"/>
                  <a:gd name="T16" fmla="*/ 101 w 101"/>
                  <a:gd name="T17" fmla="*/ 0 h 50"/>
                  <a:gd name="T18" fmla="*/ 51 w 101"/>
                  <a:gd name="T19" fmla="*/ 50 h 50"/>
                  <a:gd name="T20" fmla="*/ 0 w 101"/>
                  <a:gd name="T21" fmla="*/ 50 h 50"/>
                  <a:gd name="T22" fmla="*/ 0 w 101"/>
                  <a:gd name="T23" fmla="*/ 50 h 50"/>
                  <a:gd name="T24" fmla="*/ 0 w 101"/>
                  <a:gd name="T25" fmla="*/ 50 h 50"/>
                  <a:gd name="T26" fmla="*/ 0 w 101"/>
                  <a:gd name="T27" fmla="*/ 50 h 50"/>
                  <a:gd name="T28" fmla="*/ 0 w 101"/>
                  <a:gd name="T29" fmla="*/ 0 h 50"/>
                  <a:gd name="T30" fmla="*/ 0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335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0 h 50"/>
                  <a:gd name="T4" fmla="*/ 51 w 101"/>
                  <a:gd name="T5" fmla="*/ 0 h 50"/>
                  <a:gd name="T6" fmla="*/ 101 w 101"/>
                  <a:gd name="T7" fmla="*/ 0 h 50"/>
                  <a:gd name="T8" fmla="*/ 101 w 101"/>
                  <a:gd name="T9" fmla="*/ 0 h 50"/>
                  <a:gd name="T10" fmla="*/ 101 w 101"/>
                  <a:gd name="T11" fmla="*/ 0 h 50"/>
                  <a:gd name="T12" fmla="*/ 101 w 101"/>
                  <a:gd name="T13" fmla="*/ 0 h 50"/>
                  <a:gd name="T14" fmla="*/ 101 w 101"/>
                  <a:gd name="T15" fmla="*/ 0 h 50"/>
                  <a:gd name="T16" fmla="*/ 101 w 101"/>
                  <a:gd name="T17" fmla="*/ 0 h 50"/>
                  <a:gd name="T18" fmla="*/ 51 w 101"/>
                  <a:gd name="T19" fmla="*/ 50 h 50"/>
                  <a:gd name="T20" fmla="*/ 0 w 101"/>
                  <a:gd name="T21" fmla="*/ 50 h 50"/>
                  <a:gd name="T22" fmla="*/ 0 w 101"/>
                  <a:gd name="T23" fmla="*/ 50 h 50"/>
                  <a:gd name="T24" fmla="*/ 0 w 101"/>
                  <a:gd name="T25" fmla="*/ 50 h 50"/>
                  <a:gd name="T26" fmla="*/ 0 w 101"/>
                  <a:gd name="T27" fmla="*/ 50 h 50"/>
                  <a:gd name="T28" fmla="*/ 0 w 101"/>
                  <a:gd name="T29" fmla="*/ 0 h 50"/>
                  <a:gd name="T30" fmla="*/ 0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1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336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0 h 50"/>
                  <a:gd name="T4" fmla="*/ 51 w 101"/>
                  <a:gd name="T5" fmla="*/ 0 h 50"/>
                  <a:gd name="T6" fmla="*/ 101 w 101"/>
                  <a:gd name="T7" fmla="*/ 0 h 50"/>
                  <a:gd name="T8" fmla="*/ 101 w 101"/>
                  <a:gd name="T9" fmla="*/ 0 h 50"/>
                  <a:gd name="T10" fmla="*/ 101 w 101"/>
                  <a:gd name="T11" fmla="*/ 0 h 50"/>
                  <a:gd name="T12" fmla="*/ 101 w 101"/>
                  <a:gd name="T13" fmla="*/ 0 h 50"/>
                  <a:gd name="T14" fmla="*/ 101 w 101"/>
                  <a:gd name="T15" fmla="*/ 0 h 50"/>
                  <a:gd name="T16" fmla="*/ 101 w 101"/>
                  <a:gd name="T17" fmla="*/ 0 h 50"/>
                  <a:gd name="T18" fmla="*/ 51 w 101"/>
                  <a:gd name="T19" fmla="*/ 50 h 50"/>
                  <a:gd name="T20" fmla="*/ 0 w 101"/>
                  <a:gd name="T21" fmla="*/ 50 h 50"/>
                  <a:gd name="T22" fmla="*/ 0 w 101"/>
                  <a:gd name="T23" fmla="*/ 50 h 50"/>
                  <a:gd name="T24" fmla="*/ 0 w 101"/>
                  <a:gd name="T25" fmla="*/ 50 h 50"/>
                  <a:gd name="T26" fmla="*/ 0 w 101"/>
                  <a:gd name="T27" fmla="*/ 50 h 50"/>
                  <a:gd name="T28" fmla="*/ 0 w 101"/>
                  <a:gd name="T29" fmla="*/ 0 h 50"/>
                  <a:gd name="T30" fmla="*/ 0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337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101 w 101"/>
                  <a:gd name="T1" fmla="*/ 0 h 50"/>
                  <a:gd name="T2" fmla="*/ 51 w 101"/>
                  <a:gd name="T3" fmla="*/ 0 h 50"/>
                  <a:gd name="T4" fmla="*/ 0 w 101"/>
                  <a:gd name="T5" fmla="*/ 0 h 50"/>
                  <a:gd name="T6" fmla="*/ 0 w 101"/>
                  <a:gd name="T7" fmla="*/ 0 h 50"/>
                  <a:gd name="T8" fmla="*/ 0 w 101"/>
                  <a:gd name="T9" fmla="*/ 0 h 50"/>
                  <a:gd name="T10" fmla="*/ 0 w 101"/>
                  <a:gd name="T11" fmla="*/ 0 h 50"/>
                  <a:gd name="T12" fmla="*/ 0 w 101"/>
                  <a:gd name="T13" fmla="*/ 50 h 50"/>
                  <a:gd name="T14" fmla="*/ 0 w 101"/>
                  <a:gd name="T15" fmla="*/ 50 h 50"/>
                  <a:gd name="T16" fmla="*/ 0 w 101"/>
                  <a:gd name="T17" fmla="*/ 50 h 50"/>
                  <a:gd name="T18" fmla="*/ 0 w 101"/>
                  <a:gd name="T19" fmla="*/ 50 h 50"/>
                  <a:gd name="T20" fmla="*/ 51 w 101"/>
                  <a:gd name="T21" fmla="*/ 50 h 50"/>
                  <a:gd name="T22" fmla="*/ 101 w 101"/>
                  <a:gd name="T23" fmla="*/ 0 h 50"/>
                  <a:gd name="T24" fmla="*/ 101 w 101"/>
                  <a:gd name="T25" fmla="*/ 0 h 50"/>
                  <a:gd name="T26" fmla="*/ 101 w 101"/>
                  <a:gd name="T27" fmla="*/ 0 h 50"/>
                  <a:gd name="T28" fmla="*/ 101 w 101"/>
                  <a:gd name="T29" fmla="*/ 0 h 50"/>
                  <a:gd name="T30" fmla="*/ 101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101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8C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338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0 w 101"/>
                  <a:gd name="T1" fmla="*/ 50 h 50"/>
                  <a:gd name="T2" fmla="*/ 0 w 101"/>
                  <a:gd name="T3" fmla="*/ 50 h 50"/>
                  <a:gd name="T4" fmla="*/ 0 w 101"/>
                  <a:gd name="T5" fmla="*/ 50 h 50"/>
                  <a:gd name="T6" fmla="*/ 0 w 101"/>
                  <a:gd name="T7" fmla="*/ 0 h 50"/>
                  <a:gd name="T8" fmla="*/ 0 w 101"/>
                  <a:gd name="T9" fmla="*/ 0 h 50"/>
                  <a:gd name="T10" fmla="*/ 0 w 101"/>
                  <a:gd name="T11" fmla="*/ 0 h 50"/>
                  <a:gd name="T12" fmla="*/ 51 w 101"/>
                  <a:gd name="T13" fmla="*/ 0 h 50"/>
                  <a:gd name="T14" fmla="*/ 51 w 101"/>
                  <a:gd name="T15" fmla="*/ 0 h 50"/>
                  <a:gd name="T16" fmla="*/ 51 w 101"/>
                  <a:gd name="T17" fmla="*/ 0 h 50"/>
                  <a:gd name="T18" fmla="*/ 51 w 101"/>
                  <a:gd name="T19" fmla="*/ 50 h 50"/>
                  <a:gd name="T20" fmla="*/ 51 w 101"/>
                  <a:gd name="T21" fmla="*/ 50 h 50"/>
                  <a:gd name="T22" fmla="*/ 101 w 101"/>
                  <a:gd name="T23" fmla="*/ 50 h 50"/>
                  <a:gd name="T24" fmla="*/ 101 w 101"/>
                  <a:gd name="T25" fmla="*/ 50 h 50"/>
                  <a:gd name="T26" fmla="*/ 101 w 101"/>
                  <a:gd name="T27" fmla="*/ 50 h 50"/>
                  <a:gd name="T28" fmla="*/ 51 w 101"/>
                  <a:gd name="T29" fmla="*/ 50 h 50"/>
                  <a:gd name="T30" fmla="*/ 51 w 101"/>
                  <a:gd name="T31" fmla="*/ 50 h 50"/>
                  <a:gd name="T32" fmla="*/ 51 w 101"/>
                  <a:gd name="T33" fmla="*/ 50 h 50"/>
                  <a:gd name="T34" fmla="*/ 0 w 101"/>
                  <a:gd name="T35" fmla="*/ 50 h 50"/>
                  <a:gd name="T36" fmla="*/ 0 w 101"/>
                  <a:gd name="T37" fmla="*/ 50 h 50"/>
                  <a:gd name="T38" fmla="*/ 0 w 101"/>
                  <a:gd name="T3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50">
                    <a:moveTo>
                      <a:pt x="0" y="5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202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339"/>
              <p:cNvSpPr>
                <a:spLocks/>
              </p:cNvSpPr>
              <p:nvPr/>
            </p:nvSpPr>
            <p:spPr bwMode="auto">
              <a:xfrm>
                <a:off x="4557" y="1461"/>
                <a:ext cx="25" cy="13"/>
              </a:xfrm>
              <a:custGeom>
                <a:avLst/>
                <a:gdLst>
                  <a:gd name="T0" fmla="*/ 203 w 203"/>
                  <a:gd name="T1" fmla="*/ 50 h 101"/>
                  <a:gd name="T2" fmla="*/ 152 w 203"/>
                  <a:gd name="T3" fmla="*/ 50 h 101"/>
                  <a:gd name="T4" fmla="*/ 152 w 203"/>
                  <a:gd name="T5" fmla="*/ 50 h 101"/>
                  <a:gd name="T6" fmla="*/ 152 w 203"/>
                  <a:gd name="T7" fmla="*/ 0 h 101"/>
                  <a:gd name="T8" fmla="*/ 152 w 203"/>
                  <a:gd name="T9" fmla="*/ 0 h 101"/>
                  <a:gd name="T10" fmla="*/ 101 w 203"/>
                  <a:gd name="T11" fmla="*/ 0 h 101"/>
                  <a:gd name="T12" fmla="*/ 0 w 203"/>
                  <a:gd name="T13" fmla="*/ 50 h 101"/>
                  <a:gd name="T14" fmla="*/ 0 w 203"/>
                  <a:gd name="T15" fmla="*/ 50 h 101"/>
                  <a:gd name="T16" fmla="*/ 0 w 203"/>
                  <a:gd name="T17" fmla="*/ 101 h 101"/>
                  <a:gd name="T18" fmla="*/ 0 w 203"/>
                  <a:gd name="T19" fmla="*/ 101 h 101"/>
                  <a:gd name="T20" fmla="*/ 0 w 203"/>
                  <a:gd name="T21" fmla="*/ 101 h 101"/>
                  <a:gd name="T22" fmla="*/ 0 w 203"/>
                  <a:gd name="T23" fmla="*/ 101 h 101"/>
                  <a:gd name="T24" fmla="*/ 50 w 203"/>
                  <a:gd name="T25" fmla="*/ 101 h 101"/>
                  <a:gd name="T26" fmla="*/ 152 w 203"/>
                  <a:gd name="T27" fmla="*/ 101 h 101"/>
                  <a:gd name="T28" fmla="*/ 152 w 203"/>
                  <a:gd name="T29" fmla="*/ 101 h 101"/>
                  <a:gd name="T30" fmla="*/ 203 w 203"/>
                  <a:gd name="T31" fmla="*/ 5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3" h="101">
                    <a:moveTo>
                      <a:pt x="203" y="50"/>
                    </a:move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0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3" y="50"/>
                    </a:lnTo>
                    <a:close/>
                  </a:path>
                </a:pathLst>
              </a:custGeom>
              <a:solidFill>
                <a:srgbClr val="590000"/>
              </a:solidFill>
              <a:ln w="0">
                <a:solidFill>
                  <a:srgbClr val="19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340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51 w 102"/>
                  <a:gd name="T3" fmla="*/ 0 h 51"/>
                  <a:gd name="T4" fmla="*/ 0 w 102"/>
                  <a:gd name="T5" fmla="*/ 0 h 51"/>
                  <a:gd name="T6" fmla="*/ 0 w 102"/>
                  <a:gd name="T7" fmla="*/ 0 h 51"/>
                  <a:gd name="T8" fmla="*/ 0 w 102"/>
                  <a:gd name="T9" fmla="*/ 0 h 51"/>
                  <a:gd name="T10" fmla="*/ 0 w 102"/>
                  <a:gd name="T11" fmla="*/ 0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51 w 102"/>
                  <a:gd name="T21" fmla="*/ 51 h 51"/>
                  <a:gd name="T22" fmla="*/ 102 w 102"/>
                  <a:gd name="T23" fmla="*/ 0 h 51"/>
                  <a:gd name="T24" fmla="*/ 102 w 102"/>
                  <a:gd name="T25" fmla="*/ 0 h 51"/>
                  <a:gd name="T26" fmla="*/ 102 w 102"/>
                  <a:gd name="T27" fmla="*/ 0 h 51"/>
                  <a:gd name="T28" fmla="*/ 102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5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341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102 w 102"/>
                  <a:gd name="T3" fmla="*/ 0 h 51"/>
                  <a:gd name="T4" fmla="*/ 102 w 102"/>
                  <a:gd name="T5" fmla="*/ 0 h 51"/>
                  <a:gd name="T6" fmla="*/ 102 w 102"/>
                  <a:gd name="T7" fmla="*/ 0 h 51"/>
                  <a:gd name="T8" fmla="*/ 102 w 102"/>
                  <a:gd name="T9" fmla="*/ 0 h 51"/>
                  <a:gd name="T10" fmla="*/ 51 w 102"/>
                  <a:gd name="T11" fmla="*/ 51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0 w 102"/>
                  <a:gd name="T21" fmla="*/ 0 h 51"/>
                  <a:gd name="T22" fmla="*/ 0 w 102"/>
                  <a:gd name="T23" fmla="*/ 0 h 51"/>
                  <a:gd name="T24" fmla="*/ 0 w 102"/>
                  <a:gd name="T25" fmla="*/ 0 h 51"/>
                  <a:gd name="T26" fmla="*/ 0 w 102"/>
                  <a:gd name="T27" fmla="*/ 0 h 51"/>
                  <a:gd name="T28" fmla="*/ 51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342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102 w 102"/>
                  <a:gd name="T3" fmla="*/ 0 h 51"/>
                  <a:gd name="T4" fmla="*/ 102 w 102"/>
                  <a:gd name="T5" fmla="*/ 0 h 51"/>
                  <a:gd name="T6" fmla="*/ 102 w 102"/>
                  <a:gd name="T7" fmla="*/ 0 h 51"/>
                  <a:gd name="T8" fmla="*/ 102 w 102"/>
                  <a:gd name="T9" fmla="*/ 0 h 51"/>
                  <a:gd name="T10" fmla="*/ 51 w 102"/>
                  <a:gd name="T11" fmla="*/ 51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0 w 102"/>
                  <a:gd name="T21" fmla="*/ 0 h 51"/>
                  <a:gd name="T22" fmla="*/ 0 w 102"/>
                  <a:gd name="T23" fmla="*/ 0 h 51"/>
                  <a:gd name="T24" fmla="*/ 0 w 102"/>
                  <a:gd name="T25" fmla="*/ 0 h 51"/>
                  <a:gd name="T26" fmla="*/ 0 w 102"/>
                  <a:gd name="T27" fmla="*/ 0 h 51"/>
                  <a:gd name="T28" fmla="*/ 51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721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343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102 w 102"/>
                  <a:gd name="T3" fmla="*/ 0 h 51"/>
                  <a:gd name="T4" fmla="*/ 102 w 102"/>
                  <a:gd name="T5" fmla="*/ 0 h 51"/>
                  <a:gd name="T6" fmla="*/ 102 w 102"/>
                  <a:gd name="T7" fmla="*/ 0 h 51"/>
                  <a:gd name="T8" fmla="*/ 102 w 102"/>
                  <a:gd name="T9" fmla="*/ 0 h 51"/>
                  <a:gd name="T10" fmla="*/ 51 w 102"/>
                  <a:gd name="T11" fmla="*/ 51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0 w 102"/>
                  <a:gd name="T21" fmla="*/ 0 h 51"/>
                  <a:gd name="T22" fmla="*/ 0 w 102"/>
                  <a:gd name="T23" fmla="*/ 0 h 51"/>
                  <a:gd name="T24" fmla="*/ 0 w 102"/>
                  <a:gd name="T25" fmla="*/ 0 h 51"/>
                  <a:gd name="T26" fmla="*/ 0 w 102"/>
                  <a:gd name="T27" fmla="*/ 0 h 51"/>
                  <a:gd name="T28" fmla="*/ 51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7F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344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51 w 102"/>
                  <a:gd name="T3" fmla="*/ 0 h 51"/>
                  <a:gd name="T4" fmla="*/ 0 w 102"/>
                  <a:gd name="T5" fmla="*/ 0 h 51"/>
                  <a:gd name="T6" fmla="*/ 0 w 102"/>
                  <a:gd name="T7" fmla="*/ 0 h 51"/>
                  <a:gd name="T8" fmla="*/ 0 w 102"/>
                  <a:gd name="T9" fmla="*/ 0 h 51"/>
                  <a:gd name="T10" fmla="*/ 0 w 102"/>
                  <a:gd name="T11" fmla="*/ 0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51 w 102"/>
                  <a:gd name="T21" fmla="*/ 51 h 51"/>
                  <a:gd name="T22" fmla="*/ 102 w 102"/>
                  <a:gd name="T23" fmla="*/ 0 h 51"/>
                  <a:gd name="T24" fmla="*/ 102 w 102"/>
                  <a:gd name="T25" fmla="*/ 0 h 51"/>
                  <a:gd name="T26" fmla="*/ 102 w 102"/>
                  <a:gd name="T27" fmla="*/ 0 h 51"/>
                  <a:gd name="T28" fmla="*/ 102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8C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345"/>
              <p:cNvSpPr>
                <a:spLocks/>
              </p:cNvSpPr>
              <p:nvPr/>
            </p:nvSpPr>
            <p:spPr bwMode="auto">
              <a:xfrm>
                <a:off x="4563" y="1467"/>
                <a:ext cx="7" cy="7"/>
              </a:xfrm>
              <a:custGeom>
                <a:avLst/>
                <a:gdLst>
                  <a:gd name="T0" fmla="*/ 0 w 51"/>
                  <a:gd name="T1" fmla="*/ 51 h 51"/>
                  <a:gd name="T2" fmla="*/ 0 w 51"/>
                  <a:gd name="T3" fmla="*/ 51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51 w 51"/>
                  <a:gd name="T13" fmla="*/ 0 h 51"/>
                  <a:gd name="T14" fmla="*/ 51 w 51"/>
                  <a:gd name="T15" fmla="*/ 0 h 51"/>
                  <a:gd name="T16" fmla="*/ 51 w 51"/>
                  <a:gd name="T17" fmla="*/ 0 h 51"/>
                  <a:gd name="T18" fmla="*/ 51 w 51"/>
                  <a:gd name="T19" fmla="*/ 0 h 51"/>
                  <a:gd name="T20" fmla="*/ 51 w 51"/>
                  <a:gd name="T21" fmla="*/ 51 h 51"/>
                  <a:gd name="T22" fmla="*/ 51 w 51"/>
                  <a:gd name="T23" fmla="*/ 51 h 51"/>
                  <a:gd name="T24" fmla="*/ 51 w 51"/>
                  <a:gd name="T25" fmla="*/ 51 h 51"/>
                  <a:gd name="T26" fmla="*/ 51 w 51"/>
                  <a:gd name="T27" fmla="*/ 51 h 51"/>
                  <a:gd name="T28" fmla="*/ 51 w 51"/>
                  <a:gd name="T29" fmla="*/ 51 h 51"/>
                  <a:gd name="T30" fmla="*/ 51 w 51"/>
                  <a:gd name="T31" fmla="*/ 51 h 51"/>
                  <a:gd name="T32" fmla="*/ 51 w 51"/>
                  <a:gd name="T33" fmla="*/ 51 h 51"/>
                  <a:gd name="T34" fmla="*/ 0 w 51"/>
                  <a:gd name="T35" fmla="*/ 51 h 51"/>
                  <a:gd name="T36" fmla="*/ 0 w 51"/>
                  <a:gd name="T37" fmla="*/ 51 h 51"/>
                  <a:gd name="T38" fmla="*/ 0 w 51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51">
                    <a:moveTo>
                      <a:pt x="0" y="51"/>
                    </a:move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202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346"/>
              <p:cNvSpPr>
                <a:spLocks/>
              </p:cNvSpPr>
              <p:nvPr/>
            </p:nvSpPr>
            <p:spPr bwMode="auto">
              <a:xfrm>
                <a:off x="4506" y="1303"/>
                <a:ext cx="241" cy="196"/>
              </a:xfrm>
              <a:custGeom>
                <a:avLst/>
                <a:gdLst>
                  <a:gd name="T0" fmla="*/ 1922 w 1922"/>
                  <a:gd name="T1" fmla="*/ 1012 h 1569"/>
                  <a:gd name="T2" fmla="*/ 1821 w 1922"/>
                  <a:gd name="T3" fmla="*/ 861 h 1569"/>
                  <a:gd name="T4" fmla="*/ 1821 w 1922"/>
                  <a:gd name="T5" fmla="*/ 760 h 1569"/>
                  <a:gd name="T6" fmla="*/ 1770 w 1922"/>
                  <a:gd name="T7" fmla="*/ 607 h 1569"/>
                  <a:gd name="T8" fmla="*/ 1770 w 1922"/>
                  <a:gd name="T9" fmla="*/ 456 h 1569"/>
                  <a:gd name="T10" fmla="*/ 1669 w 1922"/>
                  <a:gd name="T11" fmla="*/ 355 h 1569"/>
                  <a:gd name="T12" fmla="*/ 1669 w 1922"/>
                  <a:gd name="T13" fmla="*/ 303 h 1569"/>
                  <a:gd name="T14" fmla="*/ 1619 w 1922"/>
                  <a:gd name="T15" fmla="*/ 253 h 1569"/>
                  <a:gd name="T16" fmla="*/ 1619 w 1922"/>
                  <a:gd name="T17" fmla="*/ 202 h 1569"/>
                  <a:gd name="T18" fmla="*/ 1517 w 1922"/>
                  <a:gd name="T19" fmla="*/ 152 h 1569"/>
                  <a:gd name="T20" fmla="*/ 1416 w 1922"/>
                  <a:gd name="T21" fmla="*/ 101 h 1569"/>
                  <a:gd name="T22" fmla="*/ 1315 w 1922"/>
                  <a:gd name="T23" fmla="*/ 51 h 1569"/>
                  <a:gd name="T24" fmla="*/ 910 w 1922"/>
                  <a:gd name="T25" fmla="*/ 0 h 1569"/>
                  <a:gd name="T26" fmla="*/ 758 w 1922"/>
                  <a:gd name="T27" fmla="*/ 0 h 1569"/>
                  <a:gd name="T28" fmla="*/ 859 w 1922"/>
                  <a:gd name="T29" fmla="*/ 51 h 1569"/>
                  <a:gd name="T30" fmla="*/ 708 w 1922"/>
                  <a:gd name="T31" fmla="*/ 51 h 1569"/>
                  <a:gd name="T32" fmla="*/ 454 w 1922"/>
                  <a:gd name="T33" fmla="*/ 51 h 1569"/>
                  <a:gd name="T34" fmla="*/ 202 w 1922"/>
                  <a:gd name="T35" fmla="*/ 253 h 1569"/>
                  <a:gd name="T36" fmla="*/ 151 w 1922"/>
                  <a:gd name="T37" fmla="*/ 303 h 1569"/>
                  <a:gd name="T38" fmla="*/ 101 w 1922"/>
                  <a:gd name="T39" fmla="*/ 405 h 1569"/>
                  <a:gd name="T40" fmla="*/ 50 w 1922"/>
                  <a:gd name="T41" fmla="*/ 506 h 1569"/>
                  <a:gd name="T42" fmla="*/ 50 w 1922"/>
                  <a:gd name="T43" fmla="*/ 506 h 1569"/>
                  <a:gd name="T44" fmla="*/ 0 w 1922"/>
                  <a:gd name="T45" fmla="*/ 658 h 1569"/>
                  <a:gd name="T46" fmla="*/ 0 w 1922"/>
                  <a:gd name="T47" fmla="*/ 810 h 1569"/>
                  <a:gd name="T48" fmla="*/ 0 w 1922"/>
                  <a:gd name="T49" fmla="*/ 962 h 1569"/>
                  <a:gd name="T50" fmla="*/ 50 w 1922"/>
                  <a:gd name="T51" fmla="*/ 1012 h 1569"/>
                  <a:gd name="T52" fmla="*/ 0 w 1922"/>
                  <a:gd name="T53" fmla="*/ 1215 h 1569"/>
                  <a:gd name="T54" fmla="*/ 50 w 1922"/>
                  <a:gd name="T55" fmla="*/ 1417 h 1569"/>
                  <a:gd name="T56" fmla="*/ 151 w 1922"/>
                  <a:gd name="T57" fmla="*/ 1569 h 1569"/>
                  <a:gd name="T58" fmla="*/ 151 w 1922"/>
                  <a:gd name="T59" fmla="*/ 1417 h 1569"/>
                  <a:gd name="T60" fmla="*/ 101 w 1922"/>
                  <a:gd name="T61" fmla="*/ 1215 h 1569"/>
                  <a:gd name="T62" fmla="*/ 101 w 1922"/>
                  <a:gd name="T63" fmla="*/ 962 h 1569"/>
                  <a:gd name="T64" fmla="*/ 101 w 1922"/>
                  <a:gd name="T65" fmla="*/ 810 h 1569"/>
                  <a:gd name="T66" fmla="*/ 151 w 1922"/>
                  <a:gd name="T67" fmla="*/ 708 h 1569"/>
                  <a:gd name="T68" fmla="*/ 252 w 1922"/>
                  <a:gd name="T69" fmla="*/ 557 h 1569"/>
                  <a:gd name="T70" fmla="*/ 404 w 1922"/>
                  <a:gd name="T71" fmla="*/ 506 h 1569"/>
                  <a:gd name="T72" fmla="*/ 454 w 1922"/>
                  <a:gd name="T73" fmla="*/ 506 h 1569"/>
                  <a:gd name="T74" fmla="*/ 505 w 1922"/>
                  <a:gd name="T75" fmla="*/ 506 h 1569"/>
                  <a:gd name="T76" fmla="*/ 556 w 1922"/>
                  <a:gd name="T77" fmla="*/ 506 h 1569"/>
                  <a:gd name="T78" fmla="*/ 607 w 1922"/>
                  <a:gd name="T79" fmla="*/ 506 h 1569"/>
                  <a:gd name="T80" fmla="*/ 708 w 1922"/>
                  <a:gd name="T81" fmla="*/ 506 h 1569"/>
                  <a:gd name="T82" fmla="*/ 859 w 1922"/>
                  <a:gd name="T83" fmla="*/ 456 h 1569"/>
                  <a:gd name="T84" fmla="*/ 910 w 1922"/>
                  <a:gd name="T85" fmla="*/ 405 h 1569"/>
                  <a:gd name="T86" fmla="*/ 960 w 1922"/>
                  <a:gd name="T87" fmla="*/ 405 h 1569"/>
                  <a:gd name="T88" fmla="*/ 1113 w 1922"/>
                  <a:gd name="T89" fmla="*/ 355 h 1569"/>
                  <a:gd name="T90" fmla="*/ 1315 w 1922"/>
                  <a:gd name="T91" fmla="*/ 303 h 1569"/>
                  <a:gd name="T92" fmla="*/ 1315 w 1922"/>
                  <a:gd name="T93" fmla="*/ 405 h 1569"/>
                  <a:gd name="T94" fmla="*/ 1365 w 1922"/>
                  <a:gd name="T95" fmla="*/ 456 h 1569"/>
                  <a:gd name="T96" fmla="*/ 1416 w 1922"/>
                  <a:gd name="T97" fmla="*/ 658 h 1569"/>
                  <a:gd name="T98" fmla="*/ 1568 w 1922"/>
                  <a:gd name="T99" fmla="*/ 861 h 1569"/>
                  <a:gd name="T100" fmla="*/ 1568 w 1922"/>
                  <a:gd name="T101" fmla="*/ 962 h 1569"/>
                  <a:gd name="T102" fmla="*/ 1669 w 1922"/>
                  <a:gd name="T103" fmla="*/ 1113 h 1569"/>
                  <a:gd name="T104" fmla="*/ 1720 w 1922"/>
                  <a:gd name="T105" fmla="*/ 1316 h 1569"/>
                  <a:gd name="T106" fmla="*/ 1770 w 1922"/>
                  <a:gd name="T107" fmla="*/ 1266 h 1569"/>
                  <a:gd name="T108" fmla="*/ 1770 w 1922"/>
                  <a:gd name="T109" fmla="*/ 1164 h 1569"/>
                  <a:gd name="T110" fmla="*/ 1871 w 1922"/>
                  <a:gd name="T111" fmla="*/ 1164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22" h="1569">
                    <a:moveTo>
                      <a:pt x="1871" y="1164"/>
                    </a:moveTo>
                    <a:lnTo>
                      <a:pt x="1871" y="1164"/>
                    </a:lnTo>
                    <a:lnTo>
                      <a:pt x="1871" y="1063"/>
                    </a:lnTo>
                    <a:lnTo>
                      <a:pt x="1922" y="1012"/>
                    </a:lnTo>
                    <a:lnTo>
                      <a:pt x="1922" y="1012"/>
                    </a:lnTo>
                    <a:lnTo>
                      <a:pt x="1871" y="962"/>
                    </a:lnTo>
                    <a:lnTo>
                      <a:pt x="1821" y="911"/>
                    </a:lnTo>
                    <a:lnTo>
                      <a:pt x="1821" y="861"/>
                    </a:lnTo>
                    <a:lnTo>
                      <a:pt x="1821" y="861"/>
                    </a:lnTo>
                    <a:lnTo>
                      <a:pt x="1871" y="861"/>
                    </a:lnTo>
                    <a:lnTo>
                      <a:pt x="1871" y="861"/>
                    </a:lnTo>
                    <a:lnTo>
                      <a:pt x="1821" y="760"/>
                    </a:lnTo>
                    <a:lnTo>
                      <a:pt x="1821" y="708"/>
                    </a:lnTo>
                    <a:lnTo>
                      <a:pt x="1821" y="708"/>
                    </a:lnTo>
                    <a:lnTo>
                      <a:pt x="1770" y="658"/>
                    </a:lnTo>
                    <a:lnTo>
                      <a:pt x="1770" y="607"/>
                    </a:lnTo>
                    <a:lnTo>
                      <a:pt x="1770" y="557"/>
                    </a:lnTo>
                    <a:lnTo>
                      <a:pt x="1770" y="557"/>
                    </a:lnTo>
                    <a:lnTo>
                      <a:pt x="1770" y="506"/>
                    </a:lnTo>
                    <a:lnTo>
                      <a:pt x="1770" y="456"/>
                    </a:lnTo>
                    <a:lnTo>
                      <a:pt x="1770" y="405"/>
                    </a:lnTo>
                    <a:lnTo>
                      <a:pt x="1770" y="405"/>
                    </a:lnTo>
                    <a:lnTo>
                      <a:pt x="1720" y="405"/>
                    </a:lnTo>
                    <a:lnTo>
                      <a:pt x="1669" y="355"/>
                    </a:lnTo>
                    <a:lnTo>
                      <a:pt x="1669" y="303"/>
                    </a:lnTo>
                    <a:lnTo>
                      <a:pt x="1669" y="303"/>
                    </a:lnTo>
                    <a:lnTo>
                      <a:pt x="1720" y="303"/>
                    </a:lnTo>
                    <a:lnTo>
                      <a:pt x="1669" y="303"/>
                    </a:lnTo>
                    <a:lnTo>
                      <a:pt x="1669" y="303"/>
                    </a:lnTo>
                    <a:lnTo>
                      <a:pt x="1619" y="253"/>
                    </a:lnTo>
                    <a:lnTo>
                      <a:pt x="1619" y="253"/>
                    </a:lnTo>
                    <a:lnTo>
                      <a:pt x="1619" y="253"/>
                    </a:lnTo>
                    <a:lnTo>
                      <a:pt x="1568" y="253"/>
                    </a:lnTo>
                    <a:lnTo>
                      <a:pt x="1517" y="202"/>
                    </a:lnTo>
                    <a:lnTo>
                      <a:pt x="1517" y="202"/>
                    </a:lnTo>
                    <a:lnTo>
                      <a:pt x="1619" y="202"/>
                    </a:lnTo>
                    <a:lnTo>
                      <a:pt x="1619" y="202"/>
                    </a:lnTo>
                    <a:lnTo>
                      <a:pt x="1568" y="202"/>
                    </a:lnTo>
                    <a:lnTo>
                      <a:pt x="1517" y="152"/>
                    </a:lnTo>
                    <a:lnTo>
                      <a:pt x="1517" y="152"/>
                    </a:lnTo>
                    <a:lnTo>
                      <a:pt x="1466" y="152"/>
                    </a:lnTo>
                    <a:lnTo>
                      <a:pt x="1416" y="152"/>
                    </a:lnTo>
                    <a:lnTo>
                      <a:pt x="1416" y="101"/>
                    </a:lnTo>
                    <a:lnTo>
                      <a:pt x="1416" y="101"/>
                    </a:lnTo>
                    <a:lnTo>
                      <a:pt x="1365" y="101"/>
                    </a:lnTo>
                    <a:lnTo>
                      <a:pt x="1315" y="101"/>
                    </a:lnTo>
                    <a:lnTo>
                      <a:pt x="1315" y="51"/>
                    </a:lnTo>
                    <a:lnTo>
                      <a:pt x="1315" y="51"/>
                    </a:lnTo>
                    <a:lnTo>
                      <a:pt x="1214" y="51"/>
                    </a:lnTo>
                    <a:lnTo>
                      <a:pt x="1062" y="0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859" y="0"/>
                    </a:lnTo>
                    <a:lnTo>
                      <a:pt x="809" y="0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809" y="51"/>
                    </a:lnTo>
                    <a:lnTo>
                      <a:pt x="859" y="51"/>
                    </a:lnTo>
                    <a:lnTo>
                      <a:pt x="859" y="51"/>
                    </a:lnTo>
                    <a:lnTo>
                      <a:pt x="809" y="51"/>
                    </a:lnTo>
                    <a:lnTo>
                      <a:pt x="758" y="51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607" y="51"/>
                    </a:lnTo>
                    <a:lnTo>
                      <a:pt x="505" y="51"/>
                    </a:lnTo>
                    <a:lnTo>
                      <a:pt x="454" y="51"/>
                    </a:lnTo>
                    <a:lnTo>
                      <a:pt x="454" y="51"/>
                    </a:lnTo>
                    <a:lnTo>
                      <a:pt x="353" y="101"/>
                    </a:lnTo>
                    <a:lnTo>
                      <a:pt x="252" y="152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52" y="202"/>
                    </a:lnTo>
                    <a:lnTo>
                      <a:pt x="202" y="253"/>
                    </a:lnTo>
                    <a:lnTo>
                      <a:pt x="202" y="303"/>
                    </a:lnTo>
                    <a:lnTo>
                      <a:pt x="151" y="303"/>
                    </a:lnTo>
                    <a:lnTo>
                      <a:pt x="151" y="303"/>
                    </a:lnTo>
                    <a:lnTo>
                      <a:pt x="101" y="35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50" y="456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50" y="456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50" y="557"/>
                    </a:lnTo>
                    <a:lnTo>
                      <a:pt x="50" y="557"/>
                    </a:lnTo>
                    <a:lnTo>
                      <a:pt x="0" y="607"/>
                    </a:lnTo>
                    <a:lnTo>
                      <a:pt x="0" y="65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60"/>
                    </a:lnTo>
                    <a:lnTo>
                      <a:pt x="0" y="810"/>
                    </a:lnTo>
                    <a:lnTo>
                      <a:pt x="50" y="861"/>
                    </a:lnTo>
                    <a:lnTo>
                      <a:pt x="50" y="861"/>
                    </a:lnTo>
                    <a:lnTo>
                      <a:pt x="0" y="911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50" y="962"/>
                    </a:lnTo>
                    <a:lnTo>
                      <a:pt x="50" y="1012"/>
                    </a:lnTo>
                    <a:lnTo>
                      <a:pt x="0" y="1113"/>
                    </a:lnTo>
                    <a:lnTo>
                      <a:pt x="0" y="1164"/>
                    </a:lnTo>
                    <a:lnTo>
                      <a:pt x="0" y="1164"/>
                    </a:lnTo>
                    <a:lnTo>
                      <a:pt x="0" y="1215"/>
                    </a:lnTo>
                    <a:lnTo>
                      <a:pt x="50" y="1266"/>
                    </a:lnTo>
                    <a:lnTo>
                      <a:pt x="50" y="1316"/>
                    </a:lnTo>
                    <a:lnTo>
                      <a:pt x="50" y="1316"/>
                    </a:lnTo>
                    <a:lnTo>
                      <a:pt x="50" y="1417"/>
                    </a:lnTo>
                    <a:lnTo>
                      <a:pt x="101" y="1468"/>
                    </a:lnTo>
                    <a:lnTo>
                      <a:pt x="101" y="1518"/>
                    </a:lnTo>
                    <a:lnTo>
                      <a:pt x="101" y="1518"/>
                    </a:lnTo>
                    <a:lnTo>
                      <a:pt x="151" y="1569"/>
                    </a:lnTo>
                    <a:lnTo>
                      <a:pt x="151" y="1569"/>
                    </a:lnTo>
                    <a:lnTo>
                      <a:pt x="151" y="1468"/>
                    </a:lnTo>
                    <a:lnTo>
                      <a:pt x="151" y="1417"/>
                    </a:lnTo>
                    <a:lnTo>
                      <a:pt x="151" y="1417"/>
                    </a:lnTo>
                    <a:lnTo>
                      <a:pt x="101" y="1367"/>
                    </a:lnTo>
                    <a:lnTo>
                      <a:pt x="101" y="1316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01" y="1113"/>
                    </a:lnTo>
                    <a:lnTo>
                      <a:pt x="101" y="1012"/>
                    </a:lnTo>
                    <a:lnTo>
                      <a:pt x="101" y="962"/>
                    </a:lnTo>
                    <a:lnTo>
                      <a:pt x="101" y="962"/>
                    </a:lnTo>
                    <a:lnTo>
                      <a:pt x="101" y="911"/>
                    </a:lnTo>
                    <a:lnTo>
                      <a:pt x="101" y="861"/>
                    </a:lnTo>
                    <a:lnTo>
                      <a:pt x="101" y="810"/>
                    </a:lnTo>
                    <a:lnTo>
                      <a:pt x="101" y="810"/>
                    </a:lnTo>
                    <a:lnTo>
                      <a:pt x="151" y="911"/>
                    </a:lnTo>
                    <a:lnTo>
                      <a:pt x="151" y="861"/>
                    </a:lnTo>
                    <a:lnTo>
                      <a:pt x="151" y="810"/>
                    </a:lnTo>
                    <a:lnTo>
                      <a:pt x="151" y="708"/>
                    </a:lnTo>
                    <a:lnTo>
                      <a:pt x="151" y="708"/>
                    </a:lnTo>
                    <a:lnTo>
                      <a:pt x="151" y="658"/>
                    </a:lnTo>
                    <a:lnTo>
                      <a:pt x="202" y="607"/>
                    </a:lnTo>
                    <a:lnTo>
                      <a:pt x="252" y="557"/>
                    </a:lnTo>
                    <a:lnTo>
                      <a:pt x="252" y="557"/>
                    </a:lnTo>
                    <a:lnTo>
                      <a:pt x="303" y="557"/>
                    </a:lnTo>
                    <a:lnTo>
                      <a:pt x="353" y="506"/>
                    </a:lnTo>
                    <a:lnTo>
                      <a:pt x="404" y="506"/>
                    </a:lnTo>
                    <a:lnTo>
                      <a:pt x="404" y="506"/>
                    </a:lnTo>
                    <a:lnTo>
                      <a:pt x="404" y="506"/>
                    </a:lnTo>
                    <a:lnTo>
                      <a:pt x="454" y="557"/>
                    </a:lnTo>
                    <a:lnTo>
                      <a:pt x="454" y="506"/>
                    </a:lnTo>
                    <a:lnTo>
                      <a:pt x="454" y="506"/>
                    </a:lnTo>
                    <a:lnTo>
                      <a:pt x="454" y="506"/>
                    </a:lnTo>
                    <a:lnTo>
                      <a:pt x="505" y="506"/>
                    </a:lnTo>
                    <a:lnTo>
                      <a:pt x="505" y="506"/>
                    </a:lnTo>
                    <a:lnTo>
                      <a:pt x="505" y="506"/>
                    </a:lnTo>
                    <a:lnTo>
                      <a:pt x="505" y="506"/>
                    </a:lnTo>
                    <a:lnTo>
                      <a:pt x="505" y="506"/>
                    </a:lnTo>
                    <a:lnTo>
                      <a:pt x="556" y="506"/>
                    </a:lnTo>
                    <a:lnTo>
                      <a:pt x="556" y="506"/>
                    </a:lnTo>
                    <a:lnTo>
                      <a:pt x="556" y="506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657" y="506"/>
                    </a:lnTo>
                    <a:lnTo>
                      <a:pt x="708" y="506"/>
                    </a:lnTo>
                    <a:lnTo>
                      <a:pt x="708" y="506"/>
                    </a:lnTo>
                    <a:lnTo>
                      <a:pt x="758" y="506"/>
                    </a:lnTo>
                    <a:lnTo>
                      <a:pt x="809" y="456"/>
                    </a:lnTo>
                    <a:lnTo>
                      <a:pt x="859" y="456"/>
                    </a:lnTo>
                    <a:lnTo>
                      <a:pt x="859" y="456"/>
                    </a:lnTo>
                    <a:lnTo>
                      <a:pt x="859" y="456"/>
                    </a:lnTo>
                    <a:lnTo>
                      <a:pt x="859" y="456"/>
                    </a:lnTo>
                    <a:lnTo>
                      <a:pt x="910" y="405"/>
                    </a:lnTo>
                    <a:lnTo>
                      <a:pt x="910" y="405"/>
                    </a:lnTo>
                    <a:lnTo>
                      <a:pt x="910" y="405"/>
                    </a:lnTo>
                    <a:lnTo>
                      <a:pt x="910" y="405"/>
                    </a:lnTo>
                    <a:lnTo>
                      <a:pt x="960" y="405"/>
                    </a:lnTo>
                    <a:lnTo>
                      <a:pt x="960" y="405"/>
                    </a:lnTo>
                    <a:lnTo>
                      <a:pt x="1011" y="405"/>
                    </a:lnTo>
                    <a:lnTo>
                      <a:pt x="1062" y="355"/>
                    </a:lnTo>
                    <a:lnTo>
                      <a:pt x="1113" y="355"/>
                    </a:lnTo>
                    <a:lnTo>
                      <a:pt x="1113" y="355"/>
                    </a:lnTo>
                    <a:lnTo>
                      <a:pt x="1163" y="355"/>
                    </a:lnTo>
                    <a:lnTo>
                      <a:pt x="1264" y="303"/>
                    </a:lnTo>
                    <a:lnTo>
                      <a:pt x="1315" y="303"/>
                    </a:lnTo>
                    <a:lnTo>
                      <a:pt x="1315" y="303"/>
                    </a:lnTo>
                    <a:lnTo>
                      <a:pt x="1315" y="355"/>
                    </a:lnTo>
                    <a:lnTo>
                      <a:pt x="1315" y="405"/>
                    </a:lnTo>
                    <a:lnTo>
                      <a:pt x="1315" y="405"/>
                    </a:lnTo>
                    <a:lnTo>
                      <a:pt x="1315" y="405"/>
                    </a:lnTo>
                    <a:lnTo>
                      <a:pt x="1315" y="355"/>
                    </a:lnTo>
                    <a:lnTo>
                      <a:pt x="1315" y="405"/>
                    </a:lnTo>
                    <a:lnTo>
                      <a:pt x="1365" y="456"/>
                    </a:lnTo>
                    <a:lnTo>
                      <a:pt x="1416" y="506"/>
                    </a:lnTo>
                    <a:lnTo>
                      <a:pt x="1416" y="506"/>
                    </a:lnTo>
                    <a:lnTo>
                      <a:pt x="1416" y="607"/>
                    </a:lnTo>
                    <a:lnTo>
                      <a:pt x="1416" y="658"/>
                    </a:lnTo>
                    <a:lnTo>
                      <a:pt x="1466" y="708"/>
                    </a:lnTo>
                    <a:lnTo>
                      <a:pt x="1466" y="708"/>
                    </a:lnTo>
                    <a:lnTo>
                      <a:pt x="1517" y="911"/>
                    </a:lnTo>
                    <a:lnTo>
                      <a:pt x="1568" y="861"/>
                    </a:lnTo>
                    <a:lnTo>
                      <a:pt x="1568" y="911"/>
                    </a:lnTo>
                    <a:lnTo>
                      <a:pt x="1568" y="911"/>
                    </a:lnTo>
                    <a:lnTo>
                      <a:pt x="1568" y="962"/>
                    </a:lnTo>
                    <a:lnTo>
                      <a:pt x="1568" y="962"/>
                    </a:lnTo>
                    <a:lnTo>
                      <a:pt x="1619" y="1063"/>
                    </a:lnTo>
                    <a:lnTo>
                      <a:pt x="1619" y="1113"/>
                    </a:lnTo>
                    <a:lnTo>
                      <a:pt x="1669" y="1113"/>
                    </a:lnTo>
                    <a:lnTo>
                      <a:pt x="1669" y="1113"/>
                    </a:lnTo>
                    <a:lnTo>
                      <a:pt x="1669" y="1215"/>
                    </a:lnTo>
                    <a:lnTo>
                      <a:pt x="1720" y="1266"/>
                    </a:lnTo>
                    <a:lnTo>
                      <a:pt x="1720" y="1316"/>
                    </a:lnTo>
                    <a:lnTo>
                      <a:pt x="1720" y="1316"/>
                    </a:lnTo>
                    <a:lnTo>
                      <a:pt x="1720" y="1417"/>
                    </a:lnTo>
                    <a:lnTo>
                      <a:pt x="1720" y="1417"/>
                    </a:lnTo>
                    <a:lnTo>
                      <a:pt x="1720" y="1367"/>
                    </a:lnTo>
                    <a:lnTo>
                      <a:pt x="1770" y="1266"/>
                    </a:lnTo>
                    <a:lnTo>
                      <a:pt x="1770" y="1266"/>
                    </a:lnTo>
                    <a:lnTo>
                      <a:pt x="1770" y="1215"/>
                    </a:lnTo>
                    <a:lnTo>
                      <a:pt x="1770" y="1164"/>
                    </a:lnTo>
                    <a:lnTo>
                      <a:pt x="1770" y="1164"/>
                    </a:lnTo>
                    <a:lnTo>
                      <a:pt x="1770" y="1164"/>
                    </a:lnTo>
                    <a:lnTo>
                      <a:pt x="1770" y="1164"/>
                    </a:lnTo>
                    <a:lnTo>
                      <a:pt x="1821" y="1164"/>
                    </a:lnTo>
                    <a:lnTo>
                      <a:pt x="1871" y="1164"/>
                    </a:lnTo>
                    <a:close/>
                  </a:path>
                </a:pathLst>
              </a:custGeom>
              <a:solidFill>
                <a:srgbClr val="8CA5A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347"/>
              <p:cNvSpPr>
                <a:spLocks/>
              </p:cNvSpPr>
              <p:nvPr/>
            </p:nvSpPr>
            <p:spPr bwMode="auto">
              <a:xfrm>
                <a:off x="4519" y="1341"/>
                <a:ext cx="202" cy="139"/>
              </a:xfrm>
              <a:custGeom>
                <a:avLst/>
                <a:gdLst>
                  <a:gd name="T0" fmla="*/ 0 w 1619"/>
                  <a:gd name="T1" fmla="*/ 709 h 1114"/>
                  <a:gd name="T2" fmla="*/ 0 w 1619"/>
                  <a:gd name="T3" fmla="*/ 659 h 1114"/>
                  <a:gd name="T4" fmla="*/ 0 w 1619"/>
                  <a:gd name="T5" fmla="*/ 608 h 1114"/>
                  <a:gd name="T6" fmla="*/ 0 w 1619"/>
                  <a:gd name="T7" fmla="*/ 507 h 1114"/>
                  <a:gd name="T8" fmla="*/ 50 w 1619"/>
                  <a:gd name="T9" fmla="*/ 608 h 1114"/>
                  <a:gd name="T10" fmla="*/ 50 w 1619"/>
                  <a:gd name="T11" fmla="*/ 507 h 1114"/>
                  <a:gd name="T12" fmla="*/ 50 w 1619"/>
                  <a:gd name="T13" fmla="*/ 405 h 1114"/>
                  <a:gd name="T14" fmla="*/ 101 w 1619"/>
                  <a:gd name="T15" fmla="*/ 304 h 1114"/>
                  <a:gd name="T16" fmla="*/ 151 w 1619"/>
                  <a:gd name="T17" fmla="*/ 254 h 1114"/>
                  <a:gd name="T18" fmla="*/ 252 w 1619"/>
                  <a:gd name="T19" fmla="*/ 203 h 1114"/>
                  <a:gd name="T20" fmla="*/ 303 w 1619"/>
                  <a:gd name="T21" fmla="*/ 203 h 1114"/>
                  <a:gd name="T22" fmla="*/ 353 w 1619"/>
                  <a:gd name="T23" fmla="*/ 254 h 1114"/>
                  <a:gd name="T24" fmla="*/ 353 w 1619"/>
                  <a:gd name="T25" fmla="*/ 203 h 1114"/>
                  <a:gd name="T26" fmla="*/ 404 w 1619"/>
                  <a:gd name="T27" fmla="*/ 203 h 1114"/>
                  <a:gd name="T28" fmla="*/ 404 w 1619"/>
                  <a:gd name="T29" fmla="*/ 203 h 1114"/>
                  <a:gd name="T30" fmla="*/ 404 w 1619"/>
                  <a:gd name="T31" fmla="*/ 203 h 1114"/>
                  <a:gd name="T32" fmla="*/ 455 w 1619"/>
                  <a:gd name="T33" fmla="*/ 203 h 1114"/>
                  <a:gd name="T34" fmla="*/ 506 w 1619"/>
                  <a:gd name="T35" fmla="*/ 203 h 1114"/>
                  <a:gd name="T36" fmla="*/ 506 w 1619"/>
                  <a:gd name="T37" fmla="*/ 203 h 1114"/>
                  <a:gd name="T38" fmla="*/ 556 w 1619"/>
                  <a:gd name="T39" fmla="*/ 203 h 1114"/>
                  <a:gd name="T40" fmla="*/ 607 w 1619"/>
                  <a:gd name="T41" fmla="*/ 203 h 1114"/>
                  <a:gd name="T42" fmla="*/ 708 w 1619"/>
                  <a:gd name="T43" fmla="*/ 153 h 1114"/>
                  <a:gd name="T44" fmla="*/ 758 w 1619"/>
                  <a:gd name="T45" fmla="*/ 153 h 1114"/>
                  <a:gd name="T46" fmla="*/ 758 w 1619"/>
                  <a:gd name="T47" fmla="*/ 153 h 1114"/>
                  <a:gd name="T48" fmla="*/ 809 w 1619"/>
                  <a:gd name="T49" fmla="*/ 102 h 1114"/>
                  <a:gd name="T50" fmla="*/ 809 w 1619"/>
                  <a:gd name="T51" fmla="*/ 102 h 1114"/>
                  <a:gd name="T52" fmla="*/ 859 w 1619"/>
                  <a:gd name="T53" fmla="*/ 102 h 1114"/>
                  <a:gd name="T54" fmla="*/ 961 w 1619"/>
                  <a:gd name="T55" fmla="*/ 52 h 1114"/>
                  <a:gd name="T56" fmla="*/ 1012 w 1619"/>
                  <a:gd name="T57" fmla="*/ 52 h 1114"/>
                  <a:gd name="T58" fmla="*/ 1163 w 1619"/>
                  <a:gd name="T59" fmla="*/ 0 h 1114"/>
                  <a:gd name="T60" fmla="*/ 1214 w 1619"/>
                  <a:gd name="T61" fmla="*/ 0 h 1114"/>
                  <a:gd name="T62" fmla="*/ 1214 w 1619"/>
                  <a:gd name="T63" fmla="*/ 102 h 1114"/>
                  <a:gd name="T64" fmla="*/ 1214 w 1619"/>
                  <a:gd name="T65" fmla="*/ 102 h 1114"/>
                  <a:gd name="T66" fmla="*/ 1214 w 1619"/>
                  <a:gd name="T67" fmla="*/ 102 h 1114"/>
                  <a:gd name="T68" fmla="*/ 1315 w 1619"/>
                  <a:gd name="T69" fmla="*/ 203 h 1114"/>
                  <a:gd name="T70" fmla="*/ 1315 w 1619"/>
                  <a:gd name="T71" fmla="*/ 304 h 1114"/>
                  <a:gd name="T72" fmla="*/ 1365 w 1619"/>
                  <a:gd name="T73" fmla="*/ 405 h 1114"/>
                  <a:gd name="T74" fmla="*/ 1416 w 1619"/>
                  <a:gd name="T75" fmla="*/ 608 h 1114"/>
                  <a:gd name="T76" fmla="*/ 1467 w 1619"/>
                  <a:gd name="T77" fmla="*/ 608 h 1114"/>
                  <a:gd name="T78" fmla="*/ 1467 w 1619"/>
                  <a:gd name="T79" fmla="*/ 659 h 1114"/>
                  <a:gd name="T80" fmla="*/ 1518 w 1619"/>
                  <a:gd name="T81" fmla="*/ 760 h 1114"/>
                  <a:gd name="T82" fmla="*/ 1568 w 1619"/>
                  <a:gd name="T83" fmla="*/ 810 h 1114"/>
                  <a:gd name="T84" fmla="*/ 1568 w 1619"/>
                  <a:gd name="T85" fmla="*/ 912 h 1114"/>
                  <a:gd name="T86" fmla="*/ 1619 w 1619"/>
                  <a:gd name="T87" fmla="*/ 1013 h 1114"/>
                  <a:gd name="T88" fmla="*/ 1619 w 1619"/>
                  <a:gd name="T89" fmla="*/ 1114 h 1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19" h="1114">
                    <a:moveTo>
                      <a:pt x="0" y="709"/>
                    </a:moveTo>
                    <a:lnTo>
                      <a:pt x="0" y="709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0" y="608"/>
                    </a:lnTo>
                    <a:lnTo>
                      <a:pt x="0" y="558"/>
                    </a:lnTo>
                    <a:lnTo>
                      <a:pt x="0" y="507"/>
                    </a:lnTo>
                    <a:lnTo>
                      <a:pt x="0" y="507"/>
                    </a:lnTo>
                    <a:lnTo>
                      <a:pt x="50" y="608"/>
                    </a:lnTo>
                    <a:lnTo>
                      <a:pt x="50" y="558"/>
                    </a:lnTo>
                    <a:lnTo>
                      <a:pt x="50" y="507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50" y="355"/>
                    </a:lnTo>
                    <a:lnTo>
                      <a:pt x="101" y="304"/>
                    </a:lnTo>
                    <a:lnTo>
                      <a:pt x="151" y="254"/>
                    </a:lnTo>
                    <a:lnTo>
                      <a:pt x="151" y="254"/>
                    </a:lnTo>
                    <a:lnTo>
                      <a:pt x="202" y="254"/>
                    </a:lnTo>
                    <a:lnTo>
                      <a:pt x="252" y="203"/>
                    </a:lnTo>
                    <a:lnTo>
                      <a:pt x="303" y="203"/>
                    </a:lnTo>
                    <a:lnTo>
                      <a:pt x="303" y="203"/>
                    </a:lnTo>
                    <a:lnTo>
                      <a:pt x="303" y="203"/>
                    </a:lnTo>
                    <a:lnTo>
                      <a:pt x="353" y="254"/>
                    </a:lnTo>
                    <a:lnTo>
                      <a:pt x="353" y="203"/>
                    </a:lnTo>
                    <a:lnTo>
                      <a:pt x="353" y="203"/>
                    </a:lnTo>
                    <a:lnTo>
                      <a:pt x="353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55" y="203"/>
                    </a:lnTo>
                    <a:lnTo>
                      <a:pt x="455" y="203"/>
                    </a:lnTo>
                    <a:lnTo>
                      <a:pt x="455" y="203"/>
                    </a:lnTo>
                    <a:lnTo>
                      <a:pt x="506" y="203"/>
                    </a:lnTo>
                    <a:lnTo>
                      <a:pt x="506" y="203"/>
                    </a:lnTo>
                    <a:lnTo>
                      <a:pt x="506" y="203"/>
                    </a:lnTo>
                    <a:lnTo>
                      <a:pt x="506" y="203"/>
                    </a:lnTo>
                    <a:lnTo>
                      <a:pt x="556" y="203"/>
                    </a:lnTo>
                    <a:lnTo>
                      <a:pt x="607" y="203"/>
                    </a:lnTo>
                    <a:lnTo>
                      <a:pt x="607" y="203"/>
                    </a:lnTo>
                    <a:lnTo>
                      <a:pt x="657" y="203"/>
                    </a:lnTo>
                    <a:lnTo>
                      <a:pt x="708" y="153"/>
                    </a:lnTo>
                    <a:lnTo>
                      <a:pt x="758" y="153"/>
                    </a:lnTo>
                    <a:lnTo>
                      <a:pt x="758" y="153"/>
                    </a:lnTo>
                    <a:lnTo>
                      <a:pt x="758" y="153"/>
                    </a:lnTo>
                    <a:lnTo>
                      <a:pt x="758" y="153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59" y="102"/>
                    </a:lnTo>
                    <a:lnTo>
                      <a:pt x="859" y="102"/>
                    </a:lnTo>
                    <a:lnTo>
                      <a:pt x="910" y="102"/>
                    </a:lnTo>
                    <a:lnTo>
                      <a:pt x="961" y="52"/>
                    </a:lnTo>
                    <a:lnTo>
                      <a:pt x="1012" y="52"/>
                    </a:lnTo>
                    <a:lnTo>
                      <a:pt x="1012" y="52"/>
                    </a:lnTo>
                    <a:lnTo>
                      <a:pt x="1062" y="52"/>
                    </a:lnTo>
                    <a:lnTo>
                      <a:pt x="1163" y="0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4" y="52"/>
                    </a:lnTo>
                    <a:lnTo>
                      <a:pt x="1214" y="102"/>
                    </a:lnTo>
                    <a:lnTo>
                      <a:pt x="1214" y="102"/>
                    </a:lnTo>
                    <a:lnTo>
                      <a:pt x="1214" y="102"/>
                    </a:lnTo>
                    <a:lnTo>
                      <a:pt x="1214" y="52"/>
                    </a:lnTo>
                    <a:lnTo>
                      <a:pt x="1214" y="102"/>
                    </a:lnTo>
                    <a:lnTo>
                      <a:pt x="1264" y="153"/>
                    </a:lnTo>
                    <a:lnTo>
                      <a:pt x="1315" y="203"/>
                    </a:lnTo>
                    <a:lnTo>
                      <a:pt x="1315" y="203"/>
                    </a:lnTo>
                    <a:lnTo>
                      <a:pt x="1315" y="304"/>
                    </a:lnTo>
                    <a:lnTo>
                      <a:pt x="1315" y="355"/>
                    </a:lnTo>
                    <a:lnTo>
                      <a:pt x="1365" y="405"/>
                    </a:lnTo>
                    <a:lnTo>
                      <a:pt x="1365" y="405"/>
                    </a:lnTo>
                    <a:lnTo>
                      <a:pt x="1416" y="608"/>
                    </a:lnTo>
                    <a:lnTo>
                      <a:pt x="1467" y="558"/>
                    </a:lnTo>
                    <a:lnTo>
                      <a:pt x="1467" y="608"/>
                    </a:lnTo>
                    <a:lnTo>
                      <a:pt x="1467" y="608"/>
                    </a:lnTo>
                    <a:lnTo>
                      <a:pt x="1467" y="659"/>
                    </a:lnTo>
                    <a:lnTo>
                      <a:pt x="1467" y="659"/>
                    </a:lnTo>
                    <a:lnTo>
                      <a:pt x="1518" y="760"/>
                    </a:lnTo>
                    <a:lnTo>
                      <a:pt x="1518" y="810"/>
                    </a:lnTo>
                    <a:lnTo>
                      <a:pt x="1568" y="810"/>
                    </a:lnTo>
                    <a:lnTo>
                      <a:pt x="1568" y="810"/>
                    </a:lnTo>
                    <a:lnTo>
                      <a:pt x="1568" y="912"/>
                    </a:lnTo>
                    <a:lnTo>
                      <a:pt x="1619" y="963"/>
                    </a:lnTo>
                    <a:lnTo>
                      <a:pt x="1619" y="1013"/>
                    </a:lnTo>
                    <a:lnTo>
                      <a:pt x="1619" y="1013"/>
                    </a:lnTo>
                    <a:lnTo>
                      <a:pt x="1619" y="1114"/>
                    </a:lnTo>
                  </a:path>
                </a:pathLst>
              </a:custGeom>
              <a:noFill/>
              <a:ln w="0">
                <a:solidFill>
                  <a:srgbClr val="CCBFB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348"/>
              <p:cNvSpPr>
                <a:spLocks/>
              </p:cNvSpPr>
              <p:nvPr/>
            </p:nvSpPr>
            <p:spPr bwMode="auto">
              <a:xfrm>
                <a:off x="4525" y="1347"/>
                <a:ext cx="64" cy="25"/>
              </a:xfrm>
              <a:custGeom>
                <a:avLst/>
                <a:gdLst>
                  <a:gd name="T0" fmla="*/ 506 w 506"/>
                  <a:gd name="T1" fmla="*/ 101 h 202"/>
                  <a:gd name="T2" fmla="*/ 405 w 506"/>
                  <a:gd name="T3" fmla="*/ 50 h 202"/>
                  <a:gd name="T4" fmla="*/ 354 w 506"/>
                  <a:gd name="T5" fmla="*/ 0 h 202"/>
                  <a:gd name="T6" fmla="*/ 253 w 506"/>
                  <a:gd name="T7" fmla="*/ 0 h 202"/>
                  <a:gd name="T8" fmla="*/ 253 w 506"/>
                  <a:gd name="T9" fmla="*/ 0 h 202"/>
                  <a:gd name="T10" fmla="*/ 152 w 506"/>
                  <a:gd name="T11" fmla="*/ 50 h 202"/>
                  <a:gd name="T12" fmla="*/ 101 w 506"/>
                  <a:gd name="T13" fmla="*/ 101 h 202"/>
                  <a:gd name="T14" fmla="*/ 51 w 506"/>
                  <a:gd name="T15" fmla="*/ 151 h 202"/>
                  <a:gd name="T16" fmla="*/ 51 w 506"/>
                  <a:gd name="T17" fmla="*/ 151 h 202"/>
                  <a:gd name="T18" fmla="*/ 0 w 506"/>
                  <a:gd name="T19" fmla="*/ 202 h 202"/>
                  <a:gd name="T20" fmla="*/ 0 w 506"/>
                  <a:gd name="T21" fmla="*/ 202 h 202"/>
                  <a:gd name="T22" fmla="*/ 0 w 506"/>
                  <a:gd name="T23" fmla="*/ 202 h 202"/>
                  <a:gd name="T24" fmla="*/ 0 w 506"/>
                  <a:gd name="T25" fmla="*/ 202 h 202"/>
                  <a:gd name="T26" fmla="*/ 0 w 506"/>
                  <a:gd name="T27" fmla="*/ 202 h 202"/>
                  <a:gd name="T28" fmla="*/ 51 w 506"/>
                  <a:gd name="T29" fmla="*/ 151 h 202"/>
                  <a:gd name="T30" fmla="*/ 101 w 506"/>
                  <a:gd name="T31" fmla="*/ 101 h 202"/>
                  <a:gd name="T32" fmla="*/ 101 w 506"/>
                  <a:gd name="T33" fmla="*/ 101 h 202"/>
                  <a:gd name="T34" fmla="*/ 152 w 506"/>
                  <a:gd name="T35" fmla="*/ 101 h 202"/>
                  <a:gd name="T36" fmla="*/ 152 w 506"/>
                  <a:gd name="T37" fmla="*/ 101 h 202"/>
                  <a:gd name="T38" fmla="*/ 202 w 506"/>
                  <a:gd name="T39" fmla="*/ 101 h 202"/>
                  <a:gd name="T40" fmla="*/ 202 w 506"/>
                  <a:gd name="T41" fmla="*/ 101 h 202"/>
                  <a:gd name="T42" fmla="*/ 253 w 506"/>
                  <a:gd name="T43" fmla="*/ 151 h 202"/>
                  <a:gd name="T44" fmla="*/ 303 w 506"/>
                  <a:gd name="T45" fmla="*/ 151 h 202"/>
                  <a:gd name="T46" fmla="*/ 354 w 506"/>
                  <a:gd name="T47" fmla="*/ 151 h 202"/>
                  <a:gd name="T48" fmla="*/ 354 w 506"/>
                  <a:gd name="T49" fmla="*/ 151 h 202"/>
                  <a:gd name="T50" fmla="*/ 303 w 506"/>
                  <a:gd name="T51" fmla="*/ 151 h 202"/>
                  <a:gd name="T52" fmla="*/ 253 w 506"/>
                  <a:gd name="T53" fmla="*/ 101 h 202"/>
                  <a:gd name="T54" fmla="*/ 202 w 506"/>
                  <a:gd name="T55" fmla="*/ 50 h 202"/>
                  <a:gd name="T56" fmla="*/ 202 w 506"/>
                  <a:gd name="T57" fmla="*/ 50 h 202"/>
                  <a:gd name="T58" fmla="*/ 202 w 506"/>
                  <a:gd name="T59" fmla="*/ 50 h 202"/>
                  <a:gd name="T60" fmla="*/ 253 w 506"/>
                  <a:gd name="T61" fmla="*/ 50 h 202"/>
                  <a:gd name="T62" fmla="*/ 303 w 506"/>
                  <a:gd name="T63" fmla="*/ 50 h 202"/>
                  <a:gd name="T64" fmla="*/ 303 w 506"/>
                  <a:gd name="T65" fmla="*/ 50 h 202"/>
                  <a:gd name="T66" fmla="*/ 354 w 506"/>
                  <a:gd name="T67" fmla="*/ 101 h 202"/>
                  <a:gd name="T68" fmla="*/ 405 w 506"/>
                  <a:gd name="T69" fmla="*/ 151 h 202"/>
                  <a:gd name="T70" fmla="*/ 456 w 506"/>
                  <a:gd name="T71" fmla="*/ 151 h 202"/>
                  <a:gd name="T72" fmla="*/ 456 w 506"/>
                  <a:gd name="T73" fmla="*/ 151 h 202"/>
                  <a:gd name="T74" fmla="*/ 303 w 506"/>
                  <a:gd name="T75" fmla="*/ 50 h 202"/>
                  <a:gd name="T76" fmla="*/ 303 w 506"/>
                  <a:gd name="T77" fmla="*/ 50 h 202"/>
                  <a:gd name="T78" fmla="*/ 303 w 506"/>
                  <a:gd name="T79" fmla="*/ 50 h 202"/>
                  <a:gd name="T80" fmla="*/ 354 w 506"/>
                  <a:gd name="T81" fmla="*/ 50 h 202"/>
                  <a:gd name="T82" fmla="*/ 354 w 506"/>
                  <a:gd name="T83" fmla="*/ 50 h 202"/>
                  <a:gd name="T84" fmla="*/ 405 w 506"/>
                  <a:gd name="T85" fmla="*/ 101 h 202"/>
                  <a:gd name="T86" fmla="*/ 456 w 506"/>
                  <a:gd name="T87" fmla="*/ 101 h 202"/>
                  <a:gd name="T88" fmla="*/ 506 w 506"/>
                  <a:gd name="T8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6" h="202">
                    <a:moveTo>
                      <a:pt x="506" y="101"/>
                    </a:moveTo>
                    <a:lnTo>
                      <a:pt x="405" y="50"/>
                    </a:lnTo>
                    <a:lnTo>
                      <a:pt x="354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152" y="50"/>
                    </a:lnTo>
                    <a:lnTo>
                      <a:pt x="101" y="101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51" y="15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53" y="151"/>
                    </a:lnTo>
                    <a:lnTo>
                      <a:pt x="303" y="151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03" y="151"/>
                    </a:lnTo>
                    <a:lnTo>
                      <a:pt x="253" y="10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54" y="101"/>
                    </a:lnTo>
                    <a:lnTo>
                      <a:pt x="405" y="151"/>
                    </a:lnTo>
                    <a:lnTo>
                      <a:pt x="456" y="151"/>
                    </a:lnTo>
                    <a:lnTo>
                      <a:pt x="456" y="151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54" y="50"/>
                    </a:lnTo>
                    <a:lnTo>
                      <a:pt x="354" y="50"/>
                    </a:lnTo>
                    <a:lnTo>
                      <a:pt x="405" y="101"/>
                    </a:lnTo>
                    <a:lnTo>
                      <a:pt x="456" y="101"/>
                    </a:lnTo>
                    <a:lnTo>
                      <a:pt x="506" y="101"/>
                    </a:lnTo>
                    <a:close/>
                  </a:path>
                </a:pathLst>
              </a:custGeom>
              <a:solidFill>
                <a:srgbClr val="59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349"/>
              <p:cNvSpPr>
                <a:spLocks/>
              </p:cNvSpPr>
              <p:nvPr/>
            </p:nvSpPr>
            <p:spPr bwMode="auto">
              <a:xfrm>
                <a:off x="4532" y="1360"/>
                <a:ext cx="25" cy="6"/>
              </a:xfrm>
              <a:custGeom>
                <a:avLst/>
                <a:gdLst>
                  <a:gd name="T0" fmla="*/ 202 w 202"/>
                  <a:gd name="T1" fmla="*/ 50 h 50"/>
                  <a:gd name="T2" fmla="*/ 151 w 202"/>
                  <a:gd name="T3" fmla="*/ 50 h 50"/>
                  <a:gd name="T4" fmla="*/ 151 w 202"/>
                  <a:gd name="T5" fmla="*/ 50 h 50"/>
                  <a:gd name="T6" fmla="*/ 101 w 202"/>
                  <a:gd name="T7" fmla="*/ 0 h 50"/>
                  <a:gd name="T8" fmla="*/ 101 w 202"/>
                  <a:gd name="T9" fmla="*/ 0 h 50"/>
                  <a:gd name="T10" fmla="*/ 50 w 202"/>
                  <a:gd name="T11" fmla="*/ 50 h 50"/>
                  <a:gd name="T12" fmla="*/ 0 w 202"/>
                  <a:gd name="T13" fmla="*/ 50 h 50"/>
                  <a:gd name="T14" fmla="*/ 0 w 202"/>
                  <a:gd name="T15" fmla="*/ 50 h 50"/>
                  <a:gd name="T16" fmla="*/ 0 w 202"/>
                  <a:gd name="T17" fmla="*/ 50 h 50"/>
                  <a:gd name="T18" fmla="*/ 0 w 202"/>
                  <a:gd name="T19" fmla="*/ 50 h 50"/>
                  <a:gd name="T20" fmla="*/ 50 w 202"/>
                  <a:gd name="T21" fmla="*/ 50 h 50"/>
                  <a:gd name="T22" fmla="*/ 101 w 202"/>
                  <a:gd name="T23" fmla="*/ 0 h 50"/>
                  <a:gd name="T24" fmla="*/ 101 w 202"/>
                  <a:gd name="T25" fmla="*/ 0 h 50"/>
                  <a:gd name="T26" fmla="*/ 151 w 202"/>
                  <a:gd name="T27" fmla="*/ 50 h 50"/>
                  <a:gd name="T28" fmla="*/ 151 w 202"/>
                  <a:gd name="T29" fmla="*/ 50 h 50"/>
                  <a:gd name="T30" fmla="*/ 202 w 202"/>
                  <a:gd name="T3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0">
                    <a:moveTo>
                      <a:pt x="202" y="50"/>
                    </a:moveTo>
                    <a:lnTo>
                      <a:pt x="151" y="50"/>
                    </a:lnTo>
                    <a:lnTo>
                      <a:pt x="1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0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202" y="50"/>
                    </a:lnTo>
                    <a:close/>
                  </a:path>
                </a:pathLst>
              </a:custGeom>
              <a:solidFill>
                <a:srgbClr val="59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350"/>
              <p:cNvSpPr>
                <a:spLocks/>
              </p:cNvSpPr>
              <p:nvPr/>
            </p:nvSpPr>
            <p:spPr bwMode="auto">
              <a:xfrm>
                <a:off x="4525" y="1366"/>
                <a:ext cx="13" cy="19"/>
              </a:xfrm>
              <a:custGeom>
                <a:avLst/>
                <a:gdLst>
                  <a:gd name="T0" fmla="*/ 101 w 101"/>
                  <a:gd name="T1" fmla="*/ 0 h 152"/>
                  <a:gd name="T2" fmla="*/ 101 w 101"/>
                  <a:gd name="T3" fmla="*/ 0 h 152"/>
                  <a:gd name="T4" fmla="*/ 51 w 101"/>
                  <a:gd name="T5" fmla="*/ 51 h 152"/>
                  <a:gd name="T6" fmla="*/ 51 w 101"/>
                  <a:gd name="T7" fmla="*/ 51 h 152"/>
                  <a:gd name="T8" fmla="*/ 51 w 101"/>
                  <a:gd name="T9" fmla="*/ 51 h 152"/>
                  <a:gd name="T10" fmla="*/ 0 w 101"/>
                  <a:gd name="T11" fmla="*/ 101 h 152"/>
                  <a:gd name="T12" fmla="*/ 0 w 101"/>
                  <a:gd name="T13" fmla="*/ 152 h 152"/>
                  <a:gd name="T14" fmla="*/ 0 w 101"/>
                  <a:gd name="T15" fmla="*/ 152 h 152"/>
                  <a:gd name="T16" fmla="*/ 0 w 101"/>
                  <a:gd name="T17" fmla="*/ 152 h 152"/>
                  <a:gd name="T18" fmla="*/ 0 w 101"/>
                  <a:gd name="T19" fmla="*/ 152 h 152"/>
                  <a:gd name="T20" fmla="*/ 0 w 101"/>
                  <a:gd name="T21" fmla="*/ 101 h 152"/>
                  <a:gd name="T22" fmla="*/ 51 w 101"/>
                  <a:gd name="T23" fmla="*/ 51 h 152"/>
                  <a:gd name="T24" fmla="*/ 51 w 101"/>
                  <a:gd name="T25" fmla="*/ 51 h 152"/>
                  <a:gd name="T26" fmla="*/ 51 w 101"/>
                  <a:gd name="T27" fmla="*/ 51 h 152"/>
                  <a:gd name="T28" fmla="*/ 101 w 101"/>
                  <a:gd name="T29" fmla="*/ 0 h 152"/>
                  <a:gd name="T30" fmla="*/ 101 w 101"/>
                  <a:gd name="T31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152">
                    <a:moveTo>
                      <a:pt x="101" y="0"/>
                    </a:moveTo>
                    <a:lnTo>
                      <a:pt x="101" y="0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66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351"/>
              <p:cNvSpPr>
                <a:spLocks/>
              </p:cNvSpPr>
              <p:nvPr/>
            </p:nvSpPr>
            <p:spPr bwMode="auto">
              <a:xfrm>
                <a:off x="4702" y="1417"/>
                <a:ext cx="32" cy="31"/>
              </a:xfrm>
              <a:custGeom>
                <a:avLst/>
                <a:gdLst>
                  <a:gd name="T0" fmla="*/ 0 w 253"/>
                  <a:gd name="T1" fmla="*/ 51 h 253"/>
                  <a:gd name="T2" fmla="*/ 0 w 253"/>
                  <a:gd name="T3" fmla="*/ 101 h 253"/>
                  <a:gd name="T4" fmla="*/ 51 w 253"/>
                  <a:gd name="T5" fmla="*/ 152 h 253"/>
                  <a:gd name="T6" fmla="*/ 152 w 253"/>
                  <a:gd name="T7" fmla="*/ 152 h 253"/>
                  <a:gd name="T8" fmla="*/ 152 w 253"/>
                  <a:gd name="T9" fmla="*/ 152 h 253"/>
                  <a:gd name="T10" fmla="*/ 202 w 253"/>
                  <a:gd name="T11" fmla="*/ 152 h 253"/>
                  <a:gd name="T12" fmla="*/ 202 w 253"/>
                  <a:gd name="T13" fmla="*/ 202 h 253"/>
                  <a:gd name="T14" fmla="*/ 253 w 253"/>
                  <a:gd name="T15" fmla="*/ 202 h 253"/>
                  <a:gd name="T16" fmla="*/ 253 w 253"/>
                  <a:gd name="T17" fmla="*/ 202 h 253"/>
                  <a:gd name="T18" fmla="*/ 202 w 253"/>
                  <a:gd name="T19" fmla="*/ 202 h 253"/>
                  <a:gd name="T20" fmla="*/ 202 w 253"/>
                  <a:gd name="T21" fmla="*/ 202 h 253"/>
                  <a:gd name="T22" fmla="*/ 152 w 253"/>
                  <a:gd name="T23" fmla="*/ 152 h 253"/>
                  <a:gd name="T24" fmla="*/ 152 w 253"/>
                  <a:gd name="T25" fmla="*/ 152 h 253"/>
                  <a:gd name="T26" fmla="*/ 101 w 253"/>
                  <a:gd name="T27" fmla="*/ 152 h 253"/>
                  <a:gd name="T28" fmla="*/ 101 w 253"/>
                  <a:gd name="T29" fmla="*/ 152 h 253"/>
                  <a:gd name="T30" fmla="*/ 101 w 253"/>
                  <a:gd name="T31" fmla="*/ 152 h 253"/>
                  <a:gd name="T32" fmla="*/ 101 w 253"/>
                  <a:gd name="T33" fmla="*/ 152 h 253"/>
                  <a:gd name="T34" fmla="*/ 101 w 253"/>
                  <a:gd name="T35" fmla="*/ 152 h 253"/>
                  <a:gd name="T36" fmla="*/ 101 w 253"/>
                  <a:gd name="T37" fmla="*/ 202 h 253"/>
                  <a:gd name="T38" fmla="*/ 152 w 253"/>
                  <a:gd name="T39" fmla="*/ 202 h 253"/>
                  <a:gd name="T40" fmla="*/ 152 w 253"/>
                  <a:gd name="T41" fmla="*/ 202 h 253"/>
                  <a:gd name="T42" fmla="*/ 202 w 253"/>
                  <a:gd name="T43" fmla="*/ 253 h 253"/>
                  <a:gd name="T44" fmla="*/ 202 w 253"/>
                  <a:gd name="T45" fmla="*/ 253 h 253"/>
                  <a:gd name="T46" fmla="*/ 202 w 253"/>
                  <a:gd name="T47" fmla="*/ 253 h 253"/>
                  <a:gd name="T48" fmla="*/ 202 w 253"/>
                  <a:gd name="T49" fmla="*/ 253 h 253"/>
                  <a:gd name="T50" fmla="*/ 202 w 253"/>
                  <a:gd name="T51" fmla="*/ 253 h 253"/>
                  <a:gd name="T52" fmla="*/ 152 w 253"/>
                  <a:gd name="T53" fmla="*/ 253 h 253"/>
                  <a:gd name="T54" fmla="*/ 152 w 253"/>
                  <a:gd name="T55" fmla="*/ 202 h 253"/>
                  <a:gd name="T56" fmla="*/ 152 w 253"/>
                  <a:gd name="T57" fmla="*/ 202 h 253"/>
                  <a:gd name="T58" fmla="*/ 101 w 253"/>
                  <a:gd name="T59" fmla="*/ 202 h 253"/>
                  <a:gd name="T60" fmla="*/ 101 w 253"/>
                  <a:gd name="T61" fmla="*/ 202 h 253"/>
                  <a:gd name="T62" fmla="*/ 101 w 253"/>
                  <a:gd name="T63" fmla="*/ 152 h 253"/>
                  <a:gd name="T64" fmla="*/ 101 w 253"/>
                  <a:gd name="T65" fmla="*/ 152 h 253"/>
                  <a:gd name="T66" fmla="*/ 51 w 253"/>
                  <a:gd name="T67" fmla="*/ 152 h 253"/>
                  <a:gd name="T68" fmla="*/ 51 w 253"/>
                  <a:gd name="T69" fmla="*/ 152 h 253"/>
                  <a:gd name="T70" fmla="*/ 51 w 253"/>
                  <a:gd name="T71" fmla="*/ 101 h 253"/>
                  <a:gd name="T72" fmla="*/ 51 w 253"/>
                  <a:gd name="T73" fmla="*/ 101 h 253"/>
                  <a:gd name="T74" fmla="*/ 0 w 253"/>
                  <a:gd name="T75" fmla="*/ 51 h 253"/>
                  <a:gd name="T76" fmla="*/ 0 w 253"/>
                  <a:gd name="T77" fmla="*/ 51 h 253"/>
                  <a:gd name="T78" fmla="*/ 0 w 253"/>
                  <a:gd name="T79" fmla="*/ 0 h 253"/>
                  <a:gd name="T80" fmla="*/ 0 w 253"/>
                  <a:gd name="T81" fmla="*/ 0 h 253"/>
                  <a:gd name="T82" fmla="*/ 0 w 253"/>
                  <a:gd name="T83" fmla="*/ 5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253">
                    <a:moveTo>
                      <a:pt x="0" y="5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202" y="152"/>
                    </a:lnTo>
                    <a:lnTo>
                      <a:pt x="202" y="202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202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152" y="253"/>
                    </a:lnTo>
                    <a:lnTo>
                      <a:pt x="152" y="202"/>
                    </a:lnTo>
                    <a:lnTo>
                      <a:pt x="152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59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352"/>
              <p:cNvSpPr>
                <a:spLocks/>
              </p:cNvSpPr>
              <p:nvPr/>
            </p:nvSpPr>
            <p:spPr bwMode="auto">
              <a:xfrm>
                <a:off x="4684" y="1328"/>
                <a:ext cx="37" cy="25"/>
              </a:xfrm>
              <a:custGeom>
                <a:avLst/>
                <a:gdLst>
                  <a:gd name="T0" fmla="*/ 0 w 304"/>
                  <a:gd name="T1" fmla="*/ 0 h 203"/>
                  <a:gd name="T2" fmla="*/ 50 w 304"/>
                  <a:gd name="T3" fmla="*/ 51 h 203"/>
                  <a:gd name="T4" fmla="*/ 101 w 304"/>
                  <a:gd name="T5" fmla="*/ 51 h 203"/>
                  <a:gd name="T6" fmla="*/ 152 w 304"/>
                  <a:gd name="T7" fmla="*/ 101 h 203"/>
                  <a:gd name="T8" fmla="*/ 152 w 304"/>
                  <a:gd name="T9" fmla="*/ 101 h 203"/>
                  <a:gd name="T10" fmla="*/ 152 w 304"/>
                  <a:gd name="T11" fmla="*/ 153 h 203"/>
                  <a:gd name="T12" fmla="*/ 253 w 304"/>
                  <a:gd name="T13" fmla="*/ 203 h 203"/>
                  <a:gd name="T14" fmla="*/ 304 w 304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203">
                    <a:moveTo>
                      <a:pt x="0" y="0"/>
                    </a:moveTo>
                    <a:lnTo>
                      <a:pt x="50" y="51"/>
                    </a:lnTo>
                    <a:lnTo>
                      <a:pt x="101" y="5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53"/>
                    </a:lnTo>
                    <a:lnTo>
                      <a:pt x="253" y="203"/>
                    </a:lnTo>
                    <a:lnTo>
                      <a:pt x="304" y="203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353"/>
              <p:cNvSpPr>
                <a:spLocks/>
              </p:cNvSpPr>
              <p:nvPr/>
            </p:nvSpPr>
            <p:spPr bwMode="auto">
              <a:xfrm>
                <a:off x="4671" y="1322"/>
                <a:ext cx="25" cy="6"/>
              </a:xfrm>
              <a:custGeom>
                <a:avLst/>
                <a:gdLst>
                  <a:gd name="T0" fmla="*/ 0 w 202"/>
                  <a:gd name="T1" fmla="*/ 0 h 50"/>
                  <a:gd name="T2" fmla="*/ 0 w 202"/>
                  <a:gd name="T3" fmla="*/ 0 h 50"/>
                  <a:gd name="T4" fmla="*/ 101 w 202"/>
                  <a:gd name="T5" fmla="*/ 0 h 50"/>
                  <a:gd name="T6" fmla="*/ 202 w 20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50">
                    <a:moveTo>
                      <a:pt x="0" y="0"/>
                    </a:moveTo>
                    <a:lnTo>
                      <a:pt x="0" y="0"/>
                    </a:lnTo>
                    <a:lnTo>
                      <a:pt x="101" y="0"/>
                    </a:lnTo>
                    <a:lnTo>
                      <a:pt x="202" y="5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354"/>
              <p:cNvSpPr>
                <a:spLocks/>
              </p:cNvSpPr>
              <p:nvPr/>
            </p:nvSpPr>
            <p:spPr bwMode="auto">
              <a:xfrm>
                <a:off x="4671" y="1328"/>
                <a:ext cx="44" cy="32"/>
              </a:xfrm>
              <a:custGeom>
                <a:avLst/>
                <a:gdLst>
                  <a:gd name="T0" fmla="*/ 0 w 354"/>
                  <a:gd name="T1" fmla="*/ 0 h 254"/>
                  <a:gd name="T2" fmla="*/ 50 w 354"/>
                  <a:gd name="T3" fmla="*/ 0 h 254"/>
                  <a:gd name="T4" fmla="*/ 101 w 354"/>
                  <a:gd name="T5" fmla="*/ 51 h 254"/>
                  <a:gd name="T6" fmla="*/ 151 w 354"/>
                  <a:gd name="T7" fmla="*/ 51 h 254"/>
                  <a:gd name="T8" fmla="*/ 151 w 354"/>
                  <a:gd name="T9" fmla="*/ 51 h 254"/>
                  <a:gd name="T10" fmla="*/ 202 w 354"/>
                  <a:gd name="T11" fmla="*/ 101 h 254"/>
                  <a:gd name="T12" fmla="*/ 253 w 354"/>
                  <a:gd name="T13" fmla="*/ 203 h 254"/>
                  <a:gd name="T14" fmla="*/ 354 w 354"/>
                  <a:gd name="T15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254">
                    <a:moveTo>
                      <a:pt x="0" y="0"/>
                    </a:moveTo>
                    <a:lnTo>
                      <a:pt x="50" y="0"/>
                    </a:lnTo>
                    <a:lnTo>
                      <a:pt x="101" y="51"/>
                    </a:lnTo>
                    <a:lnTo>
                      <a:pt x="151" y="51"/>
                    </a:lnTo>
                    <a:lnTo>
                      <a:pt x="151" y="51"/>
                    </a:lnTo>
                    <a:lnTo>
                      <a:pt x="202" y="101"/>
                    </a:lnTo>
                    <a:lnTo>
                      <a:pt x="253" y="203"/>
                    </a:lnTo>
                    <a:lnTo>
                      <a:pt x="354" y="254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355"/>
              <p:cNvSpPr>
                <a:spLocks/>
              </p:cNvSpPr>
              <p:nvPr/>
            </p:nvSpPr>
            <p:spPr bwMode="auto">
              <a:xfrm>
                <a:off x="4696" y="1347"/>
                <a:ext cx="32" cy="25"/>
              </a:xfrm>
              <a:custGeom>
                <a:avLst/>
                <a:gdLst>
                  <a:gd name="T0" fmla="*/ 253 w 253"/>
                  <a:gd name="T1" fmla="*/ 202 h 202"/>
                  <a:gd name="T2" fmla="*/ 253 w 253"/>
                  <a:gd name="T3" fmla="*/ 202 h 202"/>
                  <a:gd name="T4" fmla="*/ 203 w 253"/>
                  <a:gd name="T5" fmla="*/ 151 h 202"/>
                  <a:gd name="T6" fmla="*/ 152 w 253"/>
                  <a:gd name="T7" fmla="*/ 151 h 202"/>
                  <a:gd name="T8" fmla="*/ 152 w 253"/>
                  <a:gd name="T9" fmla="*/ 151 h 202"/>
                  <a:gd name="T10" fmla="*/ 102 w 253"/>
                  <a:gd name="T11" fmla="*/ 101 h 202"/>
                  <a:gd name="T12" fmla="*/ 51 w 253"/>
                  <a:gd name="T13" fmla="*/ 101 h 202"/>
                  <a:gd name="T14" fmla="*/ 0 w 253"/>
                  <a:gd name="T15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3" h="202">
                    <a:moveTo>
                      <a:pt x="253" y="202"/>
                    </a:moveTo>
                    <a:lnTo>
                      <a:pt x="253" y="202"/>
                    </a:lnTo>
                    <a:lnTo>
                      <a:pt x="203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102" y="101"/>
                    </a:lnTo>
                    <a:lnTo>
                      <a:pt x="51" y="10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356"/>
              <p:cNvSpPr>
                <a:spLocks/>
              </p:cNvSpPr>
              <p:nvPr/>
            </p:nvSpPr>
            <p:spPr bwMode="auto">
              <a:xfrm>
                <a:off x="4671" y="1334"/>
                <a:ext cx="57" cy="45"/>
              </a:xfrm>
              <a:custGeom>
                <a:avLst/>
                <a:gdLst>
                  <a:gd name="T0" fmla="*/ 0 w 455"/>
                  <a:gd name="T1" fmla="*/ 0 h 354"/>
                  <a:gd name="T2" fmla="*/ 50 w 455"/>
                  <a:gd name="T3" fmla="*/ 0 h 354"/>
                  <a:gd name="T4" fmla="*/ 101 w 455"/>
                  <a:gd name="T5" fmla="*/ 50 h 354"/>
                  <a:gd name="T6" fmla="*/ 151 w 455"/>
                  <a:gd name="T7" fmla="*/ 102 h 354"/>
                  <a:gd name="T8" fmla="*/ 151 w 455"/>
                  <a:gd name="T9" fmla="*/ 102 h 354"/>
                  <a:gd name="T10" fmla="*/ 151 w 455"/>
                  <a:gd name="T11" fmla="*/ 152 h 354"/>
                  <a:gd name="T12" fmla="*/ 202 w 455"/>
                  <a:gd name="T13" fmla="*/ 203 h 354"/>
                  <a:gd name="T14" fmla="*/ 304 w 455"/>
                  <a:gd name="T15" fmla="*/ 253 h 354"/>
                  <a:gd name="T16" fmla="*/ 304 w 455"/>
                  <a:gd name="T17" fmla="*/ 253 h 354"/>
                  <a:gd name="T18" fmla="*/ 354 w 455"/>
                  <a:gd name="T19" fmla="*/ 304 h 354"/>
                  <a:gd name="T20" fmla="*/ 405 w 455"/>
                  <a:gd name="T21" fmla="*/ 304 h 354"/>
                  <a:gd name="T22" fmla="*/ 455 w 455"/>
                  <a:gd name="T23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5" h="354">
                    <a:moveTo>
                      <a:pt x="0" y="0"/>
                    </a:moveTo>
                    <a:lnTo>
                      <a:pt x="50" y="0"/>
                    </a:lnTo>
                    <a:lnTo>
                      <a:pt x="101" y="50"/>
                    </a:lnTo>
                    <a:lnTo>
                      <a:pt x="151" y="102"/>
                    </a:lnTo>
                    <a:lnTo>
                      <a:pt x="151" y="102"/>
                    </a:lnTo>
                    <a:lnTo>
                      <a:pt x="151" y="152"/>
                    </a:lnTo>
                    <a:lnTo>
                      <a:pt x="202" y="203"/>
                    </a:lnTo>
                    <a:lnTo>
                      <a:pt x="304" y="253"/>
                    </a:lnTo>
                    <a:lnTo>
                      <a:pt x="304" y="253"/>
                    </a:lnTo>
                    <a:lnTo>
                      <a:pt x="354" y="304"/>
                    </a:lnTo>
                    <a:lnTo>
                      <a:pt x="405" y="304"/>
                    </a:lnTo>
                    <a:lnTo>
                      <a:pt x="455" y="354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357"/>
              <p:cNvSpPr>
                <a:spLocks/>
              </p:cNvSpPr>
              <p:nvPr/>
            </p:nvSpPr>
            <p:spPr bwMode="auto">
              <a:xfrm>
                <a:off x="4677" y="1341"/>
                <a:ext cx="51" cy="44"/>
              </a:xfrm>
              <a:custGeom>
                <a:avLst/>
                <a:gdLst>
                  <a:gd name="T0" fmla="*/ 0 w 405"/>
                  <a:gd name="T1" fmla="*/ 0 h 355"/>
                  <a:gd name="T2" fmla="*/ 51 w 405"/>
                  <a:gd name="T3" fmla="*/ 102 h 355"/>
                  <a:gd name="T4" fmla="*/ 101 w 405"/>
                  <a:gd name="T5" fmla="*/ 153 h 355"/>
                  <a:gd name="T6" fmla="*/ 203 w 405"/>
                  <a:gd name="T7" fmla="*/ 203 h 355"/>
                  <a:gd name="T8" fmla="*/ 203 w 405"/>
                  <a:gd name="T9" fmla="*/ 203 h 355"/>
                  <a:gd name="T10" fmla="*/ 304 w 405"/>
                  <a:gd name="T11" fmla="*/ 254 h 355"/>
                  <a:gd name="T12" fmla="*/ 355 w 405"/>
                  <a:gd name="T13" fmla="*/ 304 h 355"/>
                  <a:gd name="T14" fmla="*/ 405 w 405"/>
                  <a:gd name="T15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5" h="355">
                    <a:moveTo>
                      <a:pt x="0" y="0"/>
                    </a:moveTo>
                    <a:lnTo>
                      <a:pt x="51" y="102"/>
                    </a:lnTo>
                    <a:lnTo>
                      <a:pt x="101" y="153"/>
                    </a:lnTo>
                    <a:lnTo>
                      <a:pt x="203" y="203"/>
                    </a:lnTo>
                    <a:lnTo>
                      <a:pt x="203" y="203"/>
                    </a:lnTo>
                    <a:lnTo>
                      <a:pt x="304" y="254"/>
                    </a:lnTo>
                    <a:lnTo>
                      <a:pt x="355" y="304"/>
                    </a:lnTo>
                    <a:lnTo>
                      <a:pt x="405" y="355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358"/>
              <p:cNvSpPr>
                <a:spLocks/>
              </p:cNvSpPr>
              <p:nvPr/>
            </p:nvSpPr>
            <p:spPr bwMode="auto">
              <a:xfrm>
                <a:off x="4684" y="1360"/>
                <a:ext cx="37" cy="25"/>
              </a:xfrm>
              <a:custGeom>
                <a:avLst/>
                <a:gdLst>
                  <a:gd name="T0" fmla="*/ 0 w 304"/>
                  <a:gd name="T1" fmla="*/ 0 h 202"/>
                  <a:gd name="T2" fmla="*/ 0 w 304"/>
                  <a:gd name="T3" fmla="*/ 50 h 202"/>
                  <a:gd name="T4" fmla="*/ 50 w 304"/>
                  <a:gd name="T5" fmla="*/ 101 h 202"/>
                  <a:gd name="T6" fmla="*/ 101 w 304"/>
                  <a:gd name="T7" fmla="*/ 101 h 202"/>
                  <a:gd name="T8" fmla="*/ 101 w 304"/>
                  <a:gd name="T9" fmla="*/ 101 h 202"/>
                  <a:gd name="T10" fmla="*/ 203 w 304"/>
                  <a:gd name="T11" fmla="*/ 151 h 202"/>
                  <a:gd name="T12" fmla="*/ 253 w 304"/>
                  <a:gd name="T13" fmla="*/ 202 h 202"/>
                  <a:gd name="T14" fmla="*/ 304 w 30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202">
                    <a:moveTo>
                      <a:pt x="0" y="0"/>
                    </a:moveTo>
                    <a:lnTo>
                      <a:pt x="0" y="50"/>
                    </a:lnTo>
                    <a:lnTo>
                      <a:pt x="50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203" y="151"/>
                    </a:lnTo>
                    <a:lnTo>
                      <a:pt x="253" y="202"/>
                    </a:lnTo>
                    <a:lnTo>
                      <a:pt x="304" y="202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359"/>
              <p:cNvSpPr>
                <a:spLocks/>
              </p:cNvSpPr>
              <p:nvPr/>
            </p:nvSpPr>
            <p:spPr bwMode="auto">
              <a:xfrm>
                <a:off x="4728" y="1391"/>
                <a:ext cx="6" cy="13"/>
              </a:xfrm>
              <a:custGeom>
                <a:avLst/>
                <a:gdLst>
                  <a:gd name="T0" fmla="*/ 51 w 51"/>
                  <a:gd name="T1" fmla="*/ 102 h 102"/>
                  <a:gd name="T2" fmla="*/ 51 w 51"/>
                  <a:gd name="T3" fmla="*/ 102 h 102"/>
                  <a:gd name="T4" fmla="*/ 0 w 51"/>
                  <a:gd name="T5" fmla="*/ 52 h 102"/>
                  <a:gd name="T6" fmla="*/ 0 w 51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02">
                    <a:moveTo>
                      <a:pt x="51" y="102"/>
                    </a:moveTo>
                    <a:lnTo>
                      <a:pt x="51" y="102"/>
                    </a:lnTo>
                    <a:lnTo>
                      <a:pt x="0" y="5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360"/>
              <p:cNvSpPr>
                <a:spLocks/>
              </p:cNvSpPr>
              <p:nvPr/>
            </p:nvSpPr>
            <p:spPr bwMode="auto">
              <a:xfrm>
                <a:off x="4627" y="1303"/>
                <a:ext cx="44" cy="12"/>
              </a:xfrm>
              <a:custGeom>
                <a:avLst/>
                <a:gdLst>
                  <a:gd name="T0" fmla="*/ 355 w 355"/>
                  <a:gd name="T1" fmla="*/ 101 h 101"/>
                  <a:gd name="T2" fmla="*/ 304 w 355"/>
                  <a:gd name="T3" fmla="*/ 101 h 101"/>
                  <a:gd name="T4" fmla="*/ 254 w 355"/>
                  <a:gd name="T5" fmla="*/ 51 h 101"/>
                  <a:gd name="T6" fmla="*/ 153 w 355"/>
                  <a:gd name="T7" fmla="*/ 0 h 101"/>
                  <a:gd name="T8" fmla="*/ 153 w 355"/>
                  <a:gd name="T9" fmla="*/ 0 h 101"/>
                  <a:gd name="T10" fmla="*/ 102 w 355"/>
                  <a:gd name="T11" fmla="*/ 0 h 101"/>
                  <a:gd name="T12" fmla="*/ 51 w 355"/>
                  <a:gd name="T13" fmla="*/ 0 h 101"/>
                  <a:gd name="T14" fmla="*/ 0 w 355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5" h="101">
                    <a:moveTo>
                      <a:pt x="355" y="101"/>
                    </a:moveTo>
                    <a:lnTo>
                      <a:pt x="304" y="101"/>
                    </a:lnTo>
                    <a:lnTo>
                      <a:pt x="254" y="51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02" y="0"/>
                    </a:ln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361"/>
              <p:cNvSpPr>
                <a:spLocks/>
              </p:cNvSpPr>
              <p:nvPr/>
            </p:nvSpPr>
            <p:spPr bwMode="auto">
              <a:xfrm>
                <a:off x="4576" y="1303"/>
                <a:ext cx="76" cy="6"/>
              </a:xfrm>
              <a:custGeom>
                <a:avLst/>
                <a:gdLst>
                  <a:gd name="T0" fmla="*/ 607 w 607"/>
                  <a:gd name="T1" fmla="*/ 51 h 51"/>
                  <a:gd name="T2" fmla="*/ 557 w 607"/>
                  <a:gd name="T3" fmla="*/ 51 h 51"/>
                  <a:gd name="T4" fmla="*/ 455 w 607"/>
                  <a:gd name="T5" fmla="*/ 51 h 51"/>
                  <a:gd name="T6" fmla="*/ 354 w 607"/>
                  <a:gd name="T7" fmla="*/ 51 h 51"/>
                  <a:gd name="T8" fmla="*/ 354 w 607"/>
                  <a:gd name="T9" fmla="*/ 51 h 51"/>
                  <a:gd name="T10" fmla="*/ 253 w 607"/>
                  <a:gd name="T11" fmla="*/ 51 h 51"/>
                  <a:gd name="T12" fmla="*/ 152 w 607"/>
                  <a:gd name="T13" fmla="*/ 0 h 51"/>
                  <a:gd name="T14" fmla="*/ 0 w 607"/>
                  <a:gd name="T1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7" h="51">
                    <a:moveTo>
                      <a:pt x="607" y="51"/>
                    </a:moveTo>
                    <a:lnTo>
                      <a:pt x="557" y="51"/>
                    </a:lnTo>
                    <a:lnTo>
                      <a:pt x="455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253" y="51"/>
                    </a:lnTo>
                    <a:lnTo>
                      <a:pt x="15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362"/>
              <p:cNvSpPr>
                <a:spLocks/>
              </p:cNvSpPr>
              <p:nvPr/>
            </p:nvSpPr>
            <p:spPr bwMode="auto">
              <a:xfrm>
                <a:off x="4525" y="1315"/>
                <a:ext cx="45" cy="32"/>
              </a:xfrm>
              <a:custGeom>
                <a:avLst/>
                <a:gdLst>
                  <a:gd name="T0" fmla="*/ 354 w 354"/>
                  <a:gd name="T1" fmla="*/ 0 h 254"/>
                  <a:gd name="T2" fmla="*/ 303 w 354"/>
                  <a:gd name="T3" fmla="*/ 0 h 254"/>
                  <a:gd name="T4" fmla="*/ 253 w 354"/>
                  <a:gd name="T5" fmla="*/ 51 h 254"/>
                  <a:gd name="T6" fmla="*/ 152 w 354"/>
                  <a:gd name="T7" fmla="*/ 51 h 254"/>
                  <a:gd name="T8" fmla="*/ 152 w 354"/>
                  <a:gd name="T9" fmla="*/ 51 h 254"/>
                  <a:gd name="T10" fmla="*/ 101 w 354"/>
                  <a:gd name="T11" fmla="*/ 152 h 254"/>
                  <a:gd name="T12" fmla="*/ 0 w 354"/>
                  <a:gd name="T13" fmla="*/ 202 h 254"/>
                  <a:gd name="T14" fmla="*/ 0 w 354"/>
                  <a:gd name="T15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254">
                    <a:moveTo>
                      <a:pt x="354" y="0"/>
                    </a:moveTo>
                    <a:lnTo>
                      <a:pt x="303" y="0"/>
                    </a:lnTo>
                    <a:lnTo>
                      <a:pt x="253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01" y="152"/>
                    </a:lnTo>
                    <a:lnTo>
                      <a:pt x="0" y="202"/>
                    </a:lnTo>
                    <a:lnTo>
                      <a:pt x="0" y="254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363"/>
              <p:cNvSpPr>
                <a:spLocks/>
              </p:cNvSpPr>
              <p:nvPr/>
            </p:nvSpPr>
            <p:spPr bwMode="auto">
              <a:xfrm>
                <a:off x="4557" y="1309"/>
                <a:ext cx="13" cy="6"/>
              </a:xfrm>
              <a:custGeom>
                <a:avLst/>
                <a:gdLst>
                  <a:gd name="T0" fmla="*/ 101 w 101"/>
                  <a:gd name="T1" fmla="*/ 0 h 50"/>
                  <a:gd name="T2" fmla="*/ 50 w 101"/>
                  <a:gd name="T3" fmla="*/ 0 h 50"/>
                  <a:gd name="T4" fmla="*/ 0 w 101"/>
                  <a:gd name="T5" fmla="*/ 50 h 50"/>
                  <a:gd name="T6" fmla="*/ 0 w 10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0">
                    <a:moveTo>
                      <a:pt x="101" y="0"/>
                    </a:moveTo>
                    <a:lnTo>
                      <a:pt x="50" y="0"/>
                    </a:lnTo>
                    <a:lnTo>
                      <a:pt x="0" y="50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364"/>
              <p:cNvSpPr>
                <a:spLocks/>
              </p:cNvSpPr>
              <p:nvPr/>
            </p:nvSpPr>
            <p:spPr bwMode="auto">
              <a:xfrm>
                <a:off x="4525" y="1334"/>
                <a:ext cx="45" cy="51"/>
              </a:xfrm>
              <a:custGeom>
                <a:avLst/>
                <a:gdLst>
                  <a:gd name="T0" fmla="*/ 354 w 354"/>
                  <a:gd name="T1" fmla="*/ 0 h 405"/>
                  <a:gd name="T2" fmla="*/ 253 w 354"/>
                  <a:gd name="T3" fmla="*/ 50 h 405"/>
                  <a:gd name="T4" fmla="*/ 202 w 354"/>
                  <a:gd name="T5" fmla="*/ 102 h 405"/>
                  <a:gd name="T6" fmla="*/ 152 w 354"/>
                  <a:gd name="T7" fmla="*/ 152 h 405"/>
                  <a:gd name="T8" fmla="*/ 152 w 354"/>
                  <a:gd name="T9" fmla="*/ 152 h 405"/>
                  <a:gd name="T10" fmla="*/ 51 w 354"/>
                  <a:gd name="T11" fmla="*/ 203 h 405"/>
                  <a:gd name="T12" fmla="*/ 0 w 354"/>
                  <a:gd name="T13" fmla="*/ 304 h 405"/>
                  <a:gd name="T14" fmla="*/ 0 w 354"/>
                  <a:gd name="T1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405">
                    <a:moveTo>
                      <a:pt x="354" y="0"/>
                    </a:moveTo>
                    <a:lnTo>
                      <a:pt x="253" y="50"/>
                    </a:lnTo>
                    <a:lnTo>
                      <a:pt x="202" y="10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51" y="203"/>
                    </a:lnTo>
                    <a:lnTo>
                      <a:pt x="0" y="304"/>
                    </a:lnTo>
                    <a:lnTo>
                      <a:pt x="0" y="405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365"/>
              <p:cNvSpPr>
                <a:spLocks/>
              </p:cNvSpPr>
              <p:nvPr/>
            </p:nvSpPr>
            <p:spPr bwMode="auto">
              <a:xfrm>
                <a:off x="4506" y="1347"/>
                <a:ext cx="32" cy="51"/>
              </a:xfrm>
              <a:custGeom>
                <a:avLst/>
                <a:gdLst>
                  <a:gd name="T0" fmla="*/ 0 w 252"/>
                  <a:gd name="T1" fmla="*/ 405 h 405"/>
                  <a:gd name="T2" fmla="*/ 0 w 252"/>
                  <a:gd name="T3" fmla="*/ 353 h 405"/>
                  <a:gd name="T4" fmla="*/ 0 w 252"/>
                  <a:gd name="T5" fmla="*/ 252 h 405"/>
                  <a:gd name="T6" fmla="*/ 50 w 252"/>
                  <a:gd name="T7" fmla="*/ 202 h 405"/>
                  <a:gd name="T8" fmla="*/ 50 w 252"/>
                  <a:gd name="T9" fmla="*/ 202 h 405"/>
                  <a:gd name="T10" fmla="*/ 101 w 252"/>
                  <a:gd name="T11" fmla="*/ 151 h 405"/>
                  <a:gd name="T12" fmla="*/ 151 w 252"/>
                  <a:gd name="T13" fmla="*/ 50 h 405"/>
                  <a:gd name="T14" fmla="*/ 252 w 252"/>
                  <a:gd name="T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2" h="405">
                    <a:moveTo>
                      <a:pt x="0" y="405"/>
                    </a:moveTo>
                    <a:lnTo>
                      <a:pt x="0" y="353"/>
                    </a:lnTo>
                    <a:lnTo>
                      <a:pt x="0" y="252"/>
                    </a:lnTo>
                    <a:lnTo>
                      <a:pt x="50" y="202"/>
                    </a:lnTo>
                    <a:lnTo>
                      <a:pt x="50" y="202"/>
                    </a:lnTo>
                    <a:lnTo>
                      <a:pt x="101" y="151"/>
                    </a:lnTo>
                    <a:lnTo>
                      <a:pt x="151" y="50"/>
                    </a:lnTo>
                    <a:lnTo>
                      <a:pt x="252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366"/>
              <p:cNvSpPr>
                <a:spLocks/>
              </p:cNvSpPr>
              <p:nvPr/>
            </p:nvSpPr>
            <p:spPr bwMode="auto">
              <a:xfrm>
                <a:off x="4513" y="1379"/>
                <a:ext cx="6" cy="44"/>
              </a:xfrm>
              <a:custGeom>
                <a:avLst/>
                <a:gdLst>
                  <a:gd name="T0" fmla="*/ 51 w 51"/>
                  <a:gd name="T1" fmla="*/ 0 h 355"/>
                  <a:gd name="T2" fmla="*/ 0 w 51"/>
                  <a:gd name="T3" fmla="*/ 101 h 355"/>
                  <a:gd name="T4" fmla="*/ 0 w 51"/>
                  <a:gd name="T5" fmla="*/ 254 h 355"/>
                  <a:gd name="T6" fmla="*/ 0 w 51"/>
                  <a:gd name="T7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55">
                    <a:moveTo>
                      <a:pt x="51" y="0"/>
                    </a:moveTo>
                    <a:lnTo>
                      <a:pt x="0" y="101"/>
                    </a:lnTo>
                    <a:lnTo>
                      <a:pt x="0" y="254"/>
                    </a:lnTo>
                    <a:lnTo>
                      <a:pt x="0" y="355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367"/>
              <p:cNvSpPr>
                <a:spLocks/>
              </p:cNvSpPr>
              <p:nvPr/>
            </p:nvSpPr>
            <p:spPr bwMode="auto">
              <a:xfrm>
                <a:off x="4582" y="1334"/>
                <a:ext cx="13" cy="26"/>
              </a:xfrm>
              <a:custGeom>
                <a:avLst/>
                <a:gdLst>
                  <a:gd name="T0" fmla="*/ 0 w 101"/>
                  <a:gd name="T1" fmla="*/ 0 h 203"/>
                  <a:gd name="T2" fmla="*/ 50 w 101"/>
                  <a:gd name="T3" fmla="*/ 50 h 203"/>
                  <a:gd name="T4" fmla="*/ 50 w 101"/>
                  <a:gd name="T5" fmla="*/ 102 h 203"/>
                  <a:gd name="T6" fmla="*/ 101 w 101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203">
                    <a:moveTo>
                      <a:pt x="0" y="0"/>
                    </a:moveTo>
                    <a:lnTo>
                      <a:pt x="50" y="50"/>
                    </a:lnTo>
                    <a:lnTo>
                      <a:pt x="50" y="102"/>
                    </a:lnTo>
                    <a:lnTo>
                      <a:pt x="101" y="203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368"/>
              <p:cNvSpPr>
                <a:spLocks/>
              </p:cNvSpPr>
              <p:nvPr/>
            </p:nvSpPr>
            <p:spPr bwMode="auto">
              <a:xfrm>
                <a:off x="4589" y="1315"/>
                <a:ext cx="69" cy="7"/>
              </a:xfrm>
              <a:custGeom>
                <a:avLst/>
                <a:gdLst>
                  <a:gd name="T0" fmla="*/ 0 w 557"/>
                  <a:gd name="T1" fmla="*/ 51 h 51"/>
                  <a:gd name="T2" fmla="*/ 51 w 557"/>
                  <a:gd name="T3" fmla="*/ 51 h 51"/>
                  <a:gd name="T4" fmla="*/ 101 w 557"/>
                  <a:gd name="T5" fmla="*/ 51 h 51"/>
                  <a:gd name="T6" fmla="*/ 152 w 557"/>
                  <a:gd name="T7" fmla="*/ 51 h 51"/>
                  <a:gd name="T8" fmla="*/ 152 w 557"/>
                  <a:gd name="T9" fmla="*/ 51 h 51"/>
                  <a:gd name="T10" fmla="*/ 202 w 557"/>
                  <a:gd name="T11" fmla="*/ 51 h 51"/>
                  <a:gd name="T12" fmla="*/ 253 w 557"/>
                  <a:gd name="T13" fmla="*/ 51 h 51"/>
                  <a:gd name="T14" fmla="*/ 354 w 557"/>
                  <a:gd name="T15" fmla="*/ 0 h 51"/>
                  <a:gd name="T16" fmla="*/ 354 w 557"/>
                  <a:gd name="T17" fmla="*/ 0 h 51"/>
                  <a:gd name="T18" fmla="*/ 405 w 557"/>
                  <a:gd name="T19" fmla="*/ 0 h 51"/>
                  <a:gd name="T20" fmla="*/ 506 w 557"/>
                  <a:gd name="T21" fmla="*/ 0 h 51"/>
                  <a:gd name="T22" fmla="*/ 557 w 557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7" h="51">
                    <a:moveTo>
                      <a:pt x="0" y="51"/>
                    </a:moveTo>
                    <a:lnTo>
                      <a:pt x="51" y="51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202" y="51"/>
                    </a:lnTo>
                    <a:lnTo>
                      <a:pt x="253" y="5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405" y="0"/>
                    </a:lnTo>
                    <a:lnTo>
                      <a:pt x="506" y="0"/>
                    </a:lnTo>
                    <a:lnTo>
                      <a:pt x="557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369"/>
              <p:cNvSpPr>
                <a:spLocks/>
              </p:cNvSpPr>
              <p:nvPr/>
            </p:nvSpPr>
            <p:spPr bwMode="auto">
              <a:xfrm>
                <a:off x="4576" y="1328"/>
                <a:ext cx="19" cy="6"/>
              </a:xfrm>
              <a:custGeom>
                <a:avLst/>
                <a:gdLst>
                  <a:gd name="T0" fmla="*/ 0 w 152"/>
                  <a:gd name="T1" fmla="*/ 0 h 51"/>
                  <a:gd name="T2" fmla="*/ 51 w 152"/>
                  <a:gd name="T3" fmla="*/ 0 h 51"/>
                  <a:gd name="T4" fmla="*/ 101 w 152"/>
                  <a:gd name="T5" fmla="*/ 51 h 51"/>
                  <a:gd name="T6" fmla="*/ 152 w 15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51">
                    <a:moveTo>
                      <a:pt x="0" y="0"/>
                    </a:moveTo>
                    <a:lnTo>
                      <a:pt x="51" y="0"/>
                    </a:lnTo>
                    <a:lnTo>
                      <a:pt x="101" y="51"/>
                    </a:lnTo>
                    <a:lnTo>
                      <a:pt x="152" y="51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370"/>
              <p:cNvSpPr>
                <a:spLocks/>
              </p:cNvSpPr>
              <p:nvPr/>
            </p:nvSpPr>
            <p:spPr bwMode="auto">
              <a:xfrm>
                <a:off x="4633" y="1328"/>
                <a:ext cx="13" cy="19"/>
              </a:xfrm>
              <a:custGeom>
                <a:avLst/>
                <a:gdLst>
                  <a:gd name="T0" fmla="*/ 102 w 102"/>
                  <a:gd name="T1" fmla="*/ 153 h 153"/>
                  <a:gd name="T2" fmla="*/ 102 w 102"/>
                  <a:gd name="T3" fmla="*/ 101 h 153"/>
                  <a:gd name="T4" fmla="*/ 51 w 102"/>
                  <a:gd name="T5" fmla="*/ 51 h 153"/>
                  <a:gd name="T6" fmla="*/ 0 w 102"/>
                  <a:gd name="T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153">
                    <a:moveTo>
                      <a:pt x="102" y="153"/>
                    </a:moveTo>
                    <a:lnTo>
                      <a:pt x="102" y="101"/>
                    </a:lnTo>
                    <a:lnTo>
                      <a:pt x="51" y="5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371"/>
              <p:cNvSpPr>
                <a:spLocks/>
              </p:cNvSpPr>
              <p:nvPr/>
            </p:nvSpPr>
            <p:spPr bwMode="auto">
              <a:xfrm>
                <a:off x="4633" y="1322"/>
                <a:ext cx="13" cy="12"/>
              </a:xfrm>
              <a:custGeom>
                <a:avLst/>
                <a:gdLst>
                  <a:gd name="T0" fmla="*/ 102 w 102"/>
                  <a:gd name="T1" fmla="*/ 101 h 101"/>
                  <a:gd name="T2" fmla="*/ 102 w 102"/>
                  <a:gd name="T3" fmla="*/ 101 h 101"/>
                  <a:gd name="T4" fmla="*/ 51 w 102"/>
                  <a:gd name="T5" fmla="*/ 50 h 101"/>
                  <a:gd name="T6" fmla="*/ 0 w 102"/>
                  <a:gd name="T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101">
                    <a:moveTo>
                      <a:pt x="102" y="101"/>
                    </a:moveTo>
                    <a:lnTo>
                      <a:pt x="102" y="101"/>
                    </a:lnTo>
                    <a:lnTo>
                      <a:pt x="51" y="5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372"/>
              <p:cNvSpPr>
                <a:spLocks/>
              </p:cNvSpPr>
              <p:nvPr/>
            </p:nvSpPr>
            <p:spPr bwMode="auto">
              <a:xfrm>
                <a:off x="4715" y="1385"/>
                <a:ext cx="19" cy="25"/>
              </a:xfrm>
              <a:custGeom>
                <a:avLst/>
                <a:gdLst>
                  <a:gd name="T0" fmla="*/ 0 w 152"/>
                  <a:gd name="T1" fmla="*/ 0 h 203"/>
                  <a:gd name="T2" fmla="*/ 51 w 152"/>
                  <a:gd name="T3" fmla="*/ 102 h 203"/>
                  <a:gd name="T4" fmla="*/ 101 w 152"/>
                  <a:gd name="T5" fmla="*/ 152 h 203"/>
                  <a:gd name="T6" fmla="*/ 152 w 152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203">
                    <a:moveTo>
                      <a:pt x="0" y="0"/>
                    </a:moveTo>
                    <a:lnTo>
                      <a:pt x="51" y="102"/>
                    </a:lnTo>
                    <a:lnTo>
                      <a:pt x="101" y="152"/>
                    </a:lnTo>
                    <a:lnTo>
                      <a:pt x="152" y="203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373"/>
              <p:cNvSpPr>
                <a:spLocks/>
              </p:cNvSpPr>
              <p:nvPr/>
            </p:nvSpPr>
            <p:spPr bwMode="auto">
              <a:xfrm>
                <a:off x="4519" y="1315"/>
                <a:ext cx="63" cy="45"/>
              </a:xfrm>
              <a:custGeom>
                <a:avLst/>
                <a:gdLst>
                  <a:gd name="T0" fmla="*/ 506 w 506"/>
                  <a:gd name="T1" fmla="*/ 0 h 355"/>
                  <a:gd name="T2" fmla="*/ 455 w 506"/>
                  <a:gd name="T3" fmla="*/ 0 h 355"/>
                  <a:gd name="T4" fmla="*/ 353 w 506"/>
                  <a:gd name="T5" fmla="*/ 51 h 355"/>
                  <a:gd name="T6" fmla="*/ 252 w 506"/>
                  <a:gd name="T7" fmla="*/ 101 h 355"/>
                  <a:gd name="T8" fmla="*/ 252 w 506"/>
                  <a:gd name="T9" fmla="*/ 101 h 355"/>
                  <a:gd name="T10" fmla="*/ 202 w 506"/>
                  <a:gd name="T11" fmla="*/ 152 h 355"/>
                  <a:gd name="T12" fmla="*/ 151 w 506"/>
                  <a:gd name="T13" fmla="*/ 202 h 355"/>
                  <a:gd name="T14" fmla="*/ 101 w 506"/>
                  <a:gd name="T15" fmla="*/ 202 h 355"/>
                  <a:gd name="T16" fmla="*/ 101 w 506"/>
                  <a:gd name="T17" fmla="*/ 202 h 355"/>
                  <a:gd name="T18" fmla="*/ 50 w 506"/>
                  <a:gd name="T19" fmla="*/ 254 h 355"/>
                  <a:gd name="T20" fmla="*/ 0 w 506"/>
                  <a:gd name="T21" fmla="*/ 304 h 355"/>
                  <a:gd name="T22" fmla="*/ 0 w 506"/>
                  <a:gd name="T23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6" h="355">
                    <a:moveTo>
                      <a:pt x="506" y="0"/>
                    </a:moveTo>
                    <a:lnTo>
                      <a:pt x="455" y="0"/>
                    </a:lnTo>
                    <a:lnTo>
                      <a:pt x="353" y="5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202" y="152"/>
                    </a:lnTo>
                    <a:lnTo>
                      <a:pt x="15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50" y="254"/>
                    </a:lnTo>
                    <a:lnTo>
                      <a:pt x="0" y="304"/>
                    </a:lnTo>
                    <a:lnTo>
                      <a:pt x="0" y="355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374"/>
              <p:cNvSpPr>
                <a:spLocks/>
              </p:cNvSpPr>
              <p:nvPr/>
            </p:nvSpPr>
            <p:spPr bwMode="auto">
              <a:xfrm>
                <a:off x="4544" y="1322"/>
                <a:ext cx="38" cy="19"/>
              </a:xfrm>
              <a:custGeom>
                <a:avLst/>
                <a:gdLst>
                  <a:gd name="T0" fmla="*/ 0 w 304"/>
                  <a:gd name="T1" fmla="*/ 151 h 151"/>
                  <a:gd name="T2" fmla="*/ 50 w 304"/>
                  <a:gd name="T3" fmla="*/ 101 h 151"/>
                  <a:gd name="T4" fmla="*/ 101 w 304"/>
                  <a:gd name="T5" fmla="*/ 50 h 151"/>
                  <a:gd name="T6" fmla="*/ 151 w 304"/>
                  <a:gd name="T7" fmla="*/ 0 h 151"/>
                  <a:gd name="T8" fmla="*/ 151 w 304"/>
                  <a:gd name="T9" fmla="*/ 0 h 151"/>
                  <a:gd name="T10" fmla="*/ 202 w 304"/>
                  <a:gd name="T11" fmla="*/ 0 h 151"/>
                  <a:gd name="T12" fmla="*/ 253 w 304"/>
                  <a:gd name="T13" fmla="*/ 0 h 151"/>
                  <a:gd name="T14" fmla="*/ 304 w 304"/>
                  <a:gd name="T15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151">
                    <a:moveTo>
                      <a:pt x="0" y="151"/>
                    </a:moveTo>
                    <a:lnTo>
                      <a:pt x="50" y="101"/>
                    </a:lnTo>
                    <a:lnTo>
                      <a:pt x="101" y="5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202" y="0"/>
                    </a:lnTo>
                    <a:lnTo>
                      <a:pt x="253" y="0"/>
                    </a:lnTo>
                    <a:lnTo>
                      <a:pt x="304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375"/>
              <p:cNvSpPr>
                <a:spLocks/>
              </p:cNvSpPr>
              <p:nvPr/>
            </p:nvSpPr>
            <p:spPr bwMode="auto">
              <a:xfrm>
                <a:off x="4595" y="1309"/>
                <a:ext cx="25" cy="6"/>
              </a:xfrm>
              <a:custGeom>
                <a:avLst/>
                <a:gdLst>
                  <a:gd name="T0" fmla="*/ 0 w 202"/>
                  <a:gd name="T1" fmla="*/ 0 h 50"/>
                  <a:gd name="T2" fmla="*/ 50 w 202"/>
                  <a:gd name="T3" fmla="*/ 0 h 50"/>
                  <a:gd name="T4" fmla="*/ 101 w 202"/>
                  <a:gd name="T5" fmla="*/ 50 h 50"/>
                  <a:gd name="T6" fmla="*/ 151 w 202"/>
                  <a:gd name="T7" fmla="*/ 50 h 50"/>
                  <a:gd name="T8" fmla="*/ 151 w 202"/>
                  <a:gd name="T9" fmla="*/ 50 h 50"/>
                  <a:gd name="T10" fmla="*/ 151 w 202"/>
                  <a:gd name="T11" fmla="*/ 50 h 50"/>
                  <a:gd name="T12" fmla="*/ 151 w 202"/>
                  <a:gd name="T13" fmla="*/ 50 h 50"/>
                  <a:gd name="T14" fmla="*/ 202 w 202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50">
                    <a:moveTo>
                      <a:pt x="0" y="0"/>
                    </a:moveTo>
                    <a:lnTo>
                      <a:pt x="50" y="0"/>
                    </a:lnTo>
                    <a:lnTo>
                      <a:pt x="101" y="5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202" y="5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376"/>
              <p:cNvSpPr>
                <a:spLocks/>
              </p:cNvSpPr>
              <p:nvPr/>
            </p:nvSpPr>
            <p:spPr bwMode="auto">
              <a:xfrm>
                <a:off x="4646" y="1309"/>
                <a:ext cx="12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0 h 50"/>
                  <a:gd name="T4" fmla="*/ 50 w 101"/>
                  <a:gd name="T5" fmla="*/ 50 h 50"/>
                  <a:gd name="T6" fmla="*/ 101 w 10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0"/>
                    </a:lnTo>
                    <a:lnTo>
                      <a:pt x="50" y="50"/>
                    </a:lnTo>
                    <a:lnTo>
                      <a:pt x="101" y="5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377"/>
              <p:cNvSpPr>
                <a:spLocks/>
              </p:cNvSpPr>
              <p:nvPr/>
            </p:nvSpPr>
            <p:spPr bwMode="auto">
              <a:xfrm>
                <a:off x="4525" y="1328"/>
                <a:ext cx="45" cy="38"/>
              </a:xfrm>
              <a:custGeom>
                <a:avLst/>
                <a:gdLst>
                  <a:gd name="T0" fmla="*/ 0 w 354"/>
                  <a:gd name="T1" fmla="*/ 304 h 304"/>
                  <a:gd name="T2" fmla="*/ 0 w 354"/>
                  <a:gd name="T3" fmla="*/ 254 h 304"/>
                  <a:gd name="T4" fmla="*/ 51 w 354"/>
                  <a:gd name="T5" fmla="*/ 254 h 304"/>
                  <a:gd name="T6" fmla="*/ 101 w 354"/>
                  <a:gd name="T7" fmla="*/ 203 h 304"/>
                  <a:gd name="T8" fmla="*/ 101 w 354"/>
                  <a:gd name="T9" fmla="*/ 203 h 304"/>
                  <a:gd name="T10" fmla="*/ 152 w 354"/>
                  <a:gd name="T11" fmla="*/ 153 h 304"/>
                  <a:gd name="T12" fmla="*/ 202 w 354"/>
                  <a:gd name="T13" fmla="*/ 101 h 304"/>
                  <a:gd name="T14" fmla="*/ 253 w 354"/>
                  <a:gd name="T15" fmla="*/ 51 h 304"/>
                  <a:gd name="T16" fmla="*/ 253 w 354"/>
                  <a:gd name="T17" fmla="*/ 51 h 304"/>
                  <a:gd name="T18" fmla="*/ 253 w 354"/>
                  <a:gd name="T19" fmla="*/ 51 h 304"/>
                  <a:gd name="T20" fmla="*/ 303 w 354"/>
                  <a:gd name="T21" fmla="*/ 51 h 304"/>
                  <a:gd name="T22" fmla="*/ 354 w 354"/>
                  <a:gd name="T23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4" h="304">
                    <a:moveTo>
                      <a:pt x="0" y="304"/>
                    </a:moveTo>
                    <a:lnTo>
                      <a:pt x="0" y="254"/>
                    </a:lnTo>
                    <a:lnTo>
                      <a:pt x="51" y="254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152" y="153"/>
                    </a:lnTo>
                    <a:lnTo>
                      <a:pt x="202" y="10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303" y="51"/>
                    </a:lnTo>
                    <a:lnTo>
                      <a:pt x="354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378"/>
              <p:cNvSpPr>
                <a:spLocks/>
              </p:cNvSpPr>
              <p:nvPr/>
            </p:nvSpPr>
            <p:spPr bwMode="auto">
              <a:xfrm>
                <a:off x="4633" y="1315"/>
                <a:ext cx="25" cy="1"/>
              </a:xfrm>
              <a:custGeom>
                <a:avLst/>
                <a:gdLst>
                  <a:gd name="T0" fmla="*/ 0 w 203"/>
                  <a:gd name="T1" fmla="*/ 0 w 203"/>
                  <a:gd name="T2" fmla="*/ 0 w 203"/>
                  <a:gd name="T3" fmla="*/ 51 w 203"/>
                  <a:gd name="T4" fmla="*/ 51 w 203"/>
                  <a:gd name="T5" fmla="*/ 102 w 203"/>
                  <a:gd name="T6" fmla="*/ 152 w 203"/>
                  <a:gd name="T7" fmla="*/ 203 w 2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0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203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379"/>
              <p:cNvSpPr>
                <a:spLocks/>
              </p:cNvSpPr>
              <p:nvPr/>
            </p:nvSpPr>
            <p:spPr bwMode="auto">
              <a:xfrm>
                <a:off x="4633" y="1322"/>
                <a:ext cx="25" cy="1"/>
              </a:xfrm>
              <a:custGeom>
                <a:avLst/>
                <a:gdLst>
                  <a:gd name="T0" fmla="*/ 0 w 203"/>
                  <a:gd name="T1" fmla="*/ 0 w 203"/>
                  <a:gd name="T2" fmla="*/ 102 w 203"/>
                  <a:gd name="T3" fmla="*/ 152 w 203"/>
                  <a:gd name="T4" fmla="*/ 152 w 203"/>
                  <a:gd name="T5" fmla="*/ 152 w 203"/>
                  <a:gd name="T6" fmla="*/ 203 w 203"/>
                  <a:gd name="T7" fmla="*/ 203 w 2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03">
                    <a:moveTo>
                      <a:pt x="0" y="0"/>
                    </a:moveTo>
                    <a:lnTo>
                      <a:pt x="0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03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380"/>
              <p:cNvSpPr>
                <a:spLocks/>
              </p:cNvSpPr>
              <p:nvPr/>
            </p:nvSpPr>
            <p:spPr bwMode="auto">
              <a:xfrm>
                <a:off x="4652" y="1322"/>
                <a:ext cx="1" cy="19"/>
              </a:xfrm>
              <a:custGeom>
                <a:avLst/>
                <a:gdLst>
                  <a:gd name="T0" fmla="*/ 151 h 151"/>
                  <a:gd name="T1" fmla="*/ 101 h 151"/>
                  <a:gd name="T2" fmla="*/ 50 h 151"/>
                  <a:gd name="T3" fmla="*/ 0 h 15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51">
                    <a:moveTo>
                      <a:pt x="0" y="151"/>
                    </a:move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81"/>
              <p:cNvSpPr>
                <a:spLocks/>
              </p:cNvSpPr>
              <p:nvPr/>
            </p:nvSpPr>
            <p:spPr bwMode="auto">
              <a:xfrm>
                <a:off x="4589" y="1322"/>
                <a:ext cx="12" cy="1"/>
              </a:xfrm>
              <a:custGeom>
                <a:avLst/>
                <a:gdLst>
                  <a:gd name="T0" fmla="*/ 0 w 101"/>
                  <a:gd name="T1" fmla="*/ 0 w 101"/>
                  <a:gd name="T2" fmla="*/ 51 w 101"/>
                  <a:gd name="T3" fmla="*/ 101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382"/>
              <p:cNvSpPr>
                <a:spLocks/>
              </p:cNvSpPr>
              <p:nvPr/>
            </p:nvSpPr>
            <p:spPr bwMode="auto">
              <a:xfrm>
                <a:off x="4582" y="1429"/>
                <a:ext cx="7" cy="1"/>
              </a:xfrm>
              <a:custGeom>
                <a:avLst/>
                <a:gdLst>
                  <a:gd name="T0" fmla="*/ 50 w 50"/>
                  <a:gd name="T1" fmla="*/ 0 w 50"/>
                  <a:gd name="T2" fmla="*/ 0 w 50"/>
                  <a:gd name="T3" fmla="*/ 0 w 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0">
                    <a:moveTo>
                      <a:pt x="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383"/>
              <p:cNvSpPr>
                <a:spLocks/>
              </p:cNvSpPr>
              <p:nvPr/>
            </p:nvSpPr>
            <p:spPr bwMode="auto">
              <a:xfrm>
                <a:off x="4563" y="1429"/>
                <a:ext cx="13" cy="1"/>
              </a:xfrm>
              <a:custGeom>
                <a:avLst/>
                <a:gdLst>
                  <a:gd name="T0" fmla="*/ 102 w 102"/>
                  <a:gd name="T1" fmla="*/ 51 w 102"/>
                  <a:gd name="T2" fmla="*/ 51 w 102"/>
                  <a:gd name="T3" fmla="*/ 0 w 1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2">
                    <a:moveTo>
                      <a:pt x="102" y="0"/>
                    </a:move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384"/>
              <p:cNvSpPr>
                <a:spLocks/>
              </p:cNvSpPr>
              <p:nvPr/>
            </p:nvSpPr>
            <p:spPr bwMode="auto">
              <a:xfrm>
                <a:off x="4557" y="1429"/>
                <a:ext cx="13" cy="7"/>
              </a:xfrm>
              <a:custGeom>
                <a:avLst/>
                <a:gdLst>
                  <a:gd name="T0" fmla="*/ 101 w 101"/>
                  <a:gd name="T1" fmla="*/ 0 h 51"/>
                  <a:gd name="T2" fmla="*/ 50 w 101"/>
                  <a:gd name="T3" fmla="*/ 0 h 51"/>
                  <a:gd name="T4" fmla="*/ 50 w 101"/>
                  <a:gd name="T5" fmla="*/ 51 h 51"/>
                  <a:gd name="T6" fmla="*/ 0 w 10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1">
                    <a:moveTo>
                      <a:pt x="101" y="0"/>
                    </a:moveTo>
                    <a:lnTo>
                      <a:pt x="50" y="0"/>
                    </a:lnTo>
                    <a:lnTo>
                      <a:pt x="50" y="51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385"/>
              <p:cNvSpPr>
                <a:spLocks/>
              </p:cNvSpPr>
              <p:nvPr/>
            </p:nvSpPr>
            <p:spPr bwMode="auto">
              <a:xfrm>
                <a:off x="4538" y="1436"/>
                <a:ext cx="19" cy="6"/>
              </a:xfrm>
              <a:custGeom>
                <a:avLst/>
                <a:gdLst>
                  <a:gd name="T0" fmla="*/ 152 w 152"/>
                  <a:gd name="T1" fmla="*/ 0 h 50"/>
                  <a:gd name="T2" fmla="*/ 101 w 152"/>
                  <a:gd name="T3" fmla="*/ 0 h 50"/>
                  <a:gd name="T4" fmla="*/ 51 w 152"/>
                  <a:gd name="T5" fmla="*/ 50 h 50"/>
                  <a:gd name="T6" fmla="*/ 0 w 15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50">
                    <a:moveTo>
                      <a:pt x="152" y="0"/>
                    </a:move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386"/>
              <p:cNvSpPr>
                <a:spLocks/>
              </p:cNvSpPr>
              <p:nvPr/>
            </p:nvSpPr>
            <p:spPr bwMode="auto">
              <a:xfrm>
                <a:off x="4532" y="1442"/>
                <a:ext cx="12" cy="1"/>
              </a:xfrm>
              <a:custGeom>
                <a:avLst/>
                <a:gdLst>
                  <a:gd name="T0" fmla="*/ 101 w 101"/>
                  <a:gd name="T1" fmla="*/ 50 w 101"/>
                  <a:gd name="T2" fmla="*/ 50 w 101"/>
                  <a:gd name="T3" fmla="*/ 0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1">
                    <a:moveTo>
                      <a:pt x="101" y="0"/>
                    </a:moveTo>
                    <a:lnTo>
                      <a:pt x="50" y="0"/>
                    </a:lnTo>
                    <a:lnTo>
                      <a:pt x="5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387"/>
              <p:cNvSpPr>
                <a:spLocks/>
              </p:cNvSpPr>
              <p:nvPr/>
            </p:nvSpPr>
            <p:spPr bwMode="auto">
              <a:xfrm>
                <a:off x="4627" y="1423"/>
                <a:ext cx="6" cy="6"/>
              </a:xfrm>
              <a:custGeom>
                <a:avLst/>
                <a:gdLst>
                  <a:gd name="T0" fmla="*/ 0 w 51"/>
                  <a:gd name="T1" fmla="*/ 50 h 50"/>
                  <a:gd name="T2" fmla="*/ 0 w 51"/>
                  <a:gd name="T3" fmla="*/ 50 h 50"/>
                  <a:gd name="T4" fmla="*/ 0 w 51"/>
                  <a:gd name="T5" fmla="*/ 50 h 50"/>
                  <a:gd name="T6" fmla="*/ 51 w 5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0" y="5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51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388"/>
              <p:cNvSpPr>
                <a:spLocks/>
              </p:cNvSpPr>
              <p:nvPr/>
            </p:nvSpPr>
            <p:spPr bwMode="auto">
              <a:xfrm>
                <a:off x="4639" y="1423"/>
                <a:ext cx="7" cy="6"/>
              </a:xfrm>
              <a:custGeom>
                <a:avLst/>
                <a:gdLst>
                  <a:gd name="T0" fmla="*/ 0 w 51"/>
                  <a:gd name="T1" fmla="*/ 50 h 50"/>
                  <a:gd name="T2" fmla="*/ 0 w 51"/>
                  <a:gd name="T3" fmla="*/ 50 h 50"/>
                  <a:gd name="T4" fmla="*/ 0 w 51"/>
                  <a:gd name="T5" fmla="*/ 0 h 50"/>
                  <a:gd name="T6" fmla="*/ 51 w 5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0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389"/>
              <p:cNvSpPr>
                <a:spLocks/>
              </p:cNvSpPr>
              <p:nvPr/>
            </p:nvSpPr>
            <p:spPr bwMode="auto">
              <a:xfrm>
                <a:off x="4646" y="1423"/>
                <a:ext cx="12" cy="1"/>
              </a:xfrm>
              <a:custGeom>
                <a:avLst/>
                <a:gdLst>
                  <a:gd name="T0" fmla="*/ 0 w 101"/>
                  <a:gd name="T1" fmla="*/ 0 w 101"/>
                  <a:gd name="T2" fmla="*/ 50 w 101"/>
                  <a:gd name="T3" fmla="*/ 101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1">
                    <a:moveTo>
                      <a:pt x="0" y="0"/>
                    </a:moveTo>
                    <a:lnTo>
                      <a:pt x="0" y="0"/>
                    </a:lnTo>
                    <a:lnTo>
                      <a:pt x="50" y="0"/>
                    </a:lnTo>
                    <a:lnTo>
                      <a:pt x="101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390"/>
              <p:cNvSpPr>
                <a:spLocks/>
              </p:cNvSpPr>
              <p:nvPr/>
            </p:nvSpPr>
            <p:spPr bwMode="auto">
              <a:xfrm>
                <a:off x="4658" y="1429"/>
                <a:ext cx="19" cy="1"/>
              </a:xfrm>
              <a:custGeom>
                <a:avLst/>
                <a:gdLst>
                  <a:gd name="T0" fmla="*/ 0 w 151"/>
                  <a:gd name="T1" fmla="*/ 0 w 151"/>
                  <a:gd name="T2" fmla="*/ 50 w 151"/>
                  <a:gd name="T3" fmla="*/ 101 w 151"/>
                  <a:gd name="T4" fmla="*/ 101 w 151"/>
                  <a:gd name="T5" fmla="*/ 151 w 1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51">
                    <a:moveTo>
                      <a:pt x="0" y="0"/>
                    </a:moveTo>
                    <a:lnTo>
                      <a:pt x="0" y="0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1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Line 391"/>
              <p:cNvSpPr>
                <a:spLocks noChangeShapeType="1"/>
              </p:cNvSpPr>
              <p:nvPr/>
            </p:nvSpPr>
            <p:spPr bwMode="auto">
              <a:xfrm>
                <a:off x="4677" y="1429"/>
                <a:ext cx="7" cy="7"/>
              </a:xfrm>
              <a:prstGeom prst="line">
                <a:avLst/>
              </a:prstGeom>
              <a:noFill/>
              <a:ln w="0">
                <a:solidFill>
                  <a:srgbClr val="CBE5E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392"/>
              <p:cNvSpPr>
                <a:spLocks/>
              </p:cNvSpPr>
              <p:nvPr/>
            </p:nvSpPr>
            <p:spPr bwMode="auto">
              <a:xfrm>
                <a:off x="4544" y="1455"/>
                <a:ext cx="45" cy="12"/>
              </a:xfrm>
              <a:custGeom>
                <a:avLst/>
                <a:gdLst>
                  <a:gd name="T0" fmla="*/ 304 w 354"/>
                  <a:gd name="T1" fmla="*/ 51 h 101"/>
                  <a:gd name="T2" fmla="*/ 202 w 354"/>
                  <a:gd name="T3" fmla="*/ 51 h 101"/>
                  <a:gd name="T4" fmla="*/ 151 w 354"/>
                  <a:gd name="T5" fmla="*/ 51 h 101"/>
                  <a:gd name="T6" fmla="*/ 101 w 354"/>
                  <a:gd name="T7" fmla="*/ 51 h 101"/>
                  <a:gd name="T8" fmla="*/ 101 w 354"/>
                  <a:gd name="T9" fmla="*/ 51 h 101"/>
                  <a:gd name="T10" fmla="*/ 50 w 354"/>
                  <a:gd name="T11" fmla="*/ 101 h 101"/>
                  <a:gd name="T12" fmla="*/ 0 w 354"/>
                  <a:gd name="T13" fmla="*/ 101 h 101"/>
                  <a:gd name="T14" fmla="*/ 50 w 354"/>
                  <a:gd name="T15" fmla="*/ 51 h 101"/>
                  <a:gd name="T16" fmla="*/ 50 w 354"/>
                  <a:gd name="T17" fmla="*/ 51 h 101"/>
                  <a:gd name="T18" fmla="*/ 101 w 354"/>
                  <a:gd name="T19" fmla="*/ 51 h 101"/>
                  <a:gd name="T20" fmla="*/ 151 w 354"/>
                  <a:gd name="T21" fmla="*/ 0 h 101"/>
                  <a:gd name="T22" fmla="*/ 253 w 354"/>
                  <a:gd name="T23" fmla="*/ 0 h 101"/>
                  <a:gd name="T24" fmla="*/ 253 w 354"/>
                  <a:gd name="T25" fmla="*/ 0 h 101"/>
                  <a:gd name="T26" fmla="*/ 304 w 354"/>
                  <a:gd name="T27" fmla="*/ 0 h 101"/>
                  <a:gd name="T28" fmla="*/ 304 w 354"/>
                  <a:gd name="T29" fmla="*/ 51 h 101"/>
                  <a:gd name="T30" fmla="*/ 354 w 354"/>
                  <a:gd name="T31" fmla="*/ 51 h 101"/>
                  <a:gd name="T32" fmla="*/ 354 w 354"/>
                  <a:gd name="T33" fmla="*/ 51 h 101"/>
                  <a:gd name="T34" fmla="*/ 354 w 354"/>
                  <a:gd name="T35" fmla="*/ 51 h 101"/>
                  <a:gd name="T36" fmla="*/ 304 w 354"/>
                  <a:gd name="T37" fmla="*/ 51 h 101"/>
                  <a:gd name="T38" fmla="*/ 304 w 354"/>
                  <a:gd name="T39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101">
                    <a:moveTo>
                      <a:pt x="304" y="51"/>
                    </a:moveTo>
                    <a:lnTo>
                      <a:pt x="202" y="51"/>
                    </a:lnTo>
                    <a:lnTo>
                      <a:pt x="15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51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304" y="0"/>
                    </a:lnTo>
                    <a:lnTo>
                      <a:pt x="304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04" y="51"/>
                    </a:lnTo>
                    <a:lnTo>
                      <a:pt x="304" y="51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393"/>
              <p:cNvSpPr>
                <a:spLocks/>
              </p:cNvSpPr>
              <p:nvPr/>
            </p:nvSpPr>
            <p:spPr bwMode="auto">
              <a:xfrm>
                <a:off x="4544" y="1455"/>
                <a:ext cx="45" cy="12"/>
              </a:xfrm>
              <a:custGeom>
                <a:avLst/>
                <a:gdLst>
                  <a:gd name="T0" fmla="*/ 253 w 354"/>
                  <a:gd name="T1" fmla="*/ 0 h 101"/>
                  <a:gd name="T2" fmla="*/ 304 w 354"/>
                  <a:gd name="T3" fmla="*/ 0 h 101"/>
                  <a:gd name="T4" fmla="*/ 304 w 354"/>
                  <a:gd name="T5" fmla="*/ 51 h 101"/>
                  <a:gd name="T6" fmla="*/ 354 w 354"/>
                  <a:gd name="T7" fmla="*/ 51 h 101"/>
                  <a:gd name="T8" fmla="*/ 354 w 354"/>
                  <a:gd name="T9" fmla="*/ 51 h 101"/>
                  <a:gd name="T10" fmla="*/ 354 w 354"/>
                  <a:gd name="T11" fmla="*/ 51 h 101"/>
                  <a:gd name="T12" fmla="*/ 304 w 354"/>
                  <a:gd name="T13" fmla="*/ 51 h 101"/>
                  <a:gd name="T14" fmla="*/ 304 w 354"/>
                  <a:gd name="T15" fmla="*/ 51 h 101"/>
                  <a:gd name="T16" fmla="*/ 304 w 354"/>
                  <a:gd name="T17" fmla="*/ 51 h 101"/>
                  <a:gd name="T18" fmla="*/ 202 w 354"/>
                  <a:gd name="T19" fmla="*/ 51 h 101"/>
                  <a:gd name="T20" fmla="*/ 151 w 354"/>
                  <a:gd name="T21" fmla="*/ 51 h 101"/>
                  <a:gd name="T22" fmla="*/ 101 w 354"/>
                  <a:gd name="T23" fmla="*/ 51 h 101"/>
                  <a:gd name="T24" fmla="*/ 101 w 354"/>
                  <a:gd name="T25" fmla="*/ 51 h 101"/>
                  <a:gd name="T26" fmla="*/ 50 w 354"/>
                  <a:gd name="T27" fmla="*/ 101 h 101"/>
                  <a:gd name="T28" fmla="*/ 0 w 354"/>
                  <a:gd name="T29" fmla="*/ 101 h 101"/>
                  <a:gd name="T30" fmla="*/ 50 w 354"/>
                  <a:gd name="T31" fmla="*/ 51 h 101"/>
                  <a:gd name="T32" fmla="*/ 50 w 354"/>
                  <a:gd name="T33" fmla="*/ 51 h 101"/>
                  <a:gd name="T34" fmla="*/ 101 w 354"/>
                  <a:gd name="T35" fmla="*/ 51 h 101"/>
                  <a:gd name="T36" fmla="*/ 151 w 354"/>
                  <a:gd name="T37" fmla="*/ 0 h 101"/>
                  <a:gd name="T38" fmla="*/ 253 w 354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101">
                    <a:moveTo>
                      <a:pt x="253" y="0"/>
                    </a:moveTo>
                    <a:lnTo>
                      <a:pt x="304" y="0"/>
                    </a:lnTo>
                    <a:lnTo>
                      <a:pt x="304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202" y="51"/>
                    </a:lnTo>
                    <a:lnTo>
                      <a:pt x="15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51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394"/>
              <p:cNvSpPr>
                <a:spLocks/>
              </p:cNvSpPr>
              <p:nvPr/>
            </p:nvSpPr>
            <p:spPr bwMode="auto">
              <a:xfrm>
                <a:off x="4551" y="1455"/>
                <a:ext cx="38" cy="12"/>
              </a:xfrm>
              <a:custGeom>
                <a:avLst/>
                <a:gdLst>
                  <a:gd name="T0" fmla="*/ 203 w 304"/>
                  <a:gd name="T1" fmla="*/ 0 h 101"/>
                  <a:gd name="T2" fmla="*/ 254 w 304"/>
                  <a:gd name="T3" fmla="*/ 51 h 101"/>
                  <a:gd name="T4" fmla="*/ 254 w 304"/>
                  <a:gd name="T5" fmla="*/ 51 h 101"/>
                  <a:gd name="T6" fmla="*/ 304 w 304"/>
                  <a:gd name="T7" fmla="*/ 51 h 101"/>
                  <a:gd name="T8" fmla="*/ 304 w 304"/>
                  <a:gd name="T9" fmla="*/ 51 h 101"/>
                  <a:gd name="T10" fmla="*/ 254 w 304"/>
                  <a:gd name="T11" fmla="*/ 51 h 101"/>
                  <a:gd name="T12" fmla="*/ 254 w 304"/>
                  <a:gd name="T13" fmla="*/ 51 h 101"/>
                  <a:gd name="T14" fmla="*/ 203 w 304"/>
                  <a:gd name="T15" fmla="*/ 51 h 101"/>
                  <a:gd name="T16" fmla="*/ 203 w 304"/>
                  <a:gd name="T17" fmla="*/ 51 h 101"/>
                  <a:gd name="T18" fmla="*/ 152 w 304"/>
                  <a:gd name="T19" fmla="*/ 51 h 101"/>
                  <a:gd name="T20" fmla="*/ 101 w 304"/>
                  <a:gd name="T21" fmla="*/ 51 h 101"/>
                  <a:gd name="T22" fmla="*/ 51 w 304"/>
                  <a:gd name="T23" fmla="*/ 51 h 101"/>
                  <a:gd name="T24" fmla="*/ 51 w 304"/>
                  <a:gd name="T25" fmla="*/ 51 h 101"/>
                  <a:gd name="T26" fmla="*/ 0 w 304"/>
                  <a:gd name="T27" fmla="*/ 101 h 101"/>
                  <a:gd name="T28" fmla="*/ 0 w 304"/>
                  <a:gd name="T29" fmla="*/ 101 h 101"/>
                  <a:gd name="T30" fmla="*/ 51 w 304"/>
                  <a:gd name="T31" fmla="*/ 51 h 101"/>
                  <a:gd name="T32" fmla="*/ 51 w 304"/>
                  <a:gd name="T33" fmla="*/ 51 h 101"/>
                  <a:gd name="T34" fmla="*/ 101 w 304"/>
                  <a:gd name="T35" fmla="*/ 51 h 101"/>
                  <a:gd name="T36" fmla="*/ 101 w 304"/>
                  <a:gd name="T37" fmla="*/ 0 h 101"/>
                  <a:gd name="T38" fmla="*/ 203 w 304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101">
                    <a:moveTo>
                      <a:pt x="203" y="0"/>
                    </a:moveTo>
                    <a:lnTo>
                      <a:pt x="254" y="51"/>
                    </a:lnTo>
                    <a:lnTo>
                      <a:pt x="25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51"/>
                    </a:lnTo>
                    <a:lnTo>
                      <a:pt x="10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01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395"/>
              <p:cNvSpPr>
                <a:spLocks/>
              </p:cNvSpPr>
              <p:nvPr/>
            </p:nvSpPr>
            <p:spPr bwMode="auto">
              <a:xfrm>
                <a:off x="4551" y="1455"/>
                <a:ext cx="31" cy="12"/>
              </a:xfrm>
              <a:custGeom>
                <a:avLst/>
                <a:gdLst>
                  <a:gd name="T0" fmla="*/ 203 w 254"/>
                  <a:gd name="T1" fmla="*/ 0 h 101"/>
                  <a:gd name="T2" fmla="*/ 203 w 254"/>
                  <a:gd name="T3" fmla="*/ 51 h 101"/>
                  <a:gd name="T4" fmla="*/ 254 w 254"/>
                  <a:gd name="T5" fmla="*/ 51 h 101"/>
                  <a:gd name="T6" fmla="*/ 254 w 254"/>
                  <a:gd name="T7" fmla="*/ 51 h 101"/>
                  <a:gd name="T8" fmla="*/ 254 w 254"/>
                  <a:gd name="T9" fmla="*/ 51 h 101"/>
                  <a:gd name="T10" fmla="*/ 254 w 254"/>
                  <a:gd name="T11" fmla="*/ 51 h 101"/>
                  <a:gd name="T12" fmla="*/ 203 w 254"/>
                  <a:gd name="T13" fmla="*/ 51 h 101"/>
                  <a:gd name="T14" fmla="*/ 203 w 254"/>
                  <a:gd name="T15" fmla="*/ 51 h 101"/>
                  <a:gd name="T16" fmla="*/ 203 w 254"/>
                  <a:gd name="T17" fmla="*/ 51 h 101"/>
                  <a:gd name="T18" fmla="*/ 152 w 254"/>
                  <a:gd name="T19" fmla="*/ 51 h 101"/>
                  <a:gd name="T20" fmla="*/ 101 w 254"/>
                  <a:gd name="T21" fmla="*/ 51 h 101"/>
                  <a:gd name="T22" fmla="*/ 51 w 254"/>
                  <a:gd name="T23" fmla="*/ 51 h 101"/>
                  <a:gd name="T24" fmla="*/ 51 w 254"/>
                  <a:gd name="T25" fmla="*/ 51 h 101"/>
                  <a:gd name="T26" fmla="*/ 0 w 254"/>
                  <a:gd name="T27" fmla="*/ 51 h 101"/>
                  <a:gd name="T28" fmla="*/ 0 w 254"/>
                  <a:gd name="T29" fmla="*/ 101 h 101"/>
                  <a:gd name="T30" fmla="*/ 51 w 254"/>
                  <a:gd name="T31" fmla="*/ 51 h 101"/>
                  <a:gd name="T32" fmla="*/ 51 w 254"/>
                  <a:gd name="T33" fmla="*/ 51 h 101"/>
                  <a:gd name="T34" fmla="*/ 101 w 254"/>
                  <a:gd name="T35" fmla="*/ 51 h 101"/>
                  <a:gd name="T36" fmla="*/ 101 w 254"/>
                  <a:gd name="T37" fmla="*/ 0 h 101"/>
                  <a:gd name="T38" fmla="*/ 203 w 254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4" h="101">
                    <a:moveTo>
                      <a:pt x="203" y="0"/>
                    </a:moveTo>
                    <a:lnTo>
                      <a:pt x="20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51"/>
                    </a:lnTo>
                    <a:lnTo>
                      <a:pt x="10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01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396"/>
              <p:cNvSpPr>
                <a:spLocks/>
              </p:cNvSpPr>
              <p:nvPr/>
            </p:nvSpPr>
            <p:spPr bwMode="auto">
              <a:xfrm>
                <a:off x="4551" y="1455"/>
                <a:ext cx="31" cy="6"/>
              </a:xfrm>
              <a:custGeom>
                <a:avLst/>
                <a:gdLst>
                  <a:gd name="T0" fmla="*/ 203 w 254"/>
                  <a:gd name="T1" fmla="*/ 51 h 51"/>
                  <a:gd name="T2" fmla="*/ 152 w 254"/>
                  <a:gd name="T3" fmla="*/ 51 h 51"/>
                  <a:gd name="T4" fmla="*/ 101 w 254"/>
                  <a:gd name="T5" fmla="*/ 51 h 51"/>
                  <a:gd name="T6" fmla="*/ 51 w 254"/>
                  <a:gd name="T7" fmla="*/ 51 h 51"/>
                  <a:gd name="T8" fmla="*/ 51 w 254"/>
                  <a:gd name="T9" fmla="*/ 51 h 51"/>
                  <a:gd name="T10" fmla="*/ 0 w 254"/>
                  <a:gd name="T11" fmla="*/ 51 h 51"/>
                  <a:gd name="T12" fmla="*/ 0 w 254"/>
                  <a:gd name="T13" fmla="*/ 51 h 51"/>
                  <a:gd name="T14" fmla="*/ 51 w 254"/>
                  <a:gd name="T15" fmla="*/ 51 h 51"/>
                  <a:gd name="T16" fmla="*/ 51 w 254"/>
                  <a:gd name="T17" fmla="*/ 51 h 51"/>
                  <a:gd name="T18" fmla="*/ 101 w 254"/>
                  <a:gd name="T19" fmla="*/ 51 h 51"/>
                  <a:gd name="T20" fmla="*/ 152 w 254"/>
                  <a:gd name="T21" fmla="*/ 51 h 51"/>
                  <a:gd name="T22" fmla="*/ 203 w 254"/>
                  <a:gd name="T23" fmla="*/ 0 h 51"/>
                  <a:gd name="T24" fmla="*/ 203 w 254"/>
                  <a:gd name="T25" fmla="*/ 0 h 51"/>
                  <a:gd name="T26" fmla="*/ 203 w 254"/>
                  <a:gd name="T27" fmla="*/ 51 h 51"/>
                  <a:gd name="T28" fmla="*/ 203 w 254"/>
                  <a:gd name="T29" fmla="*/ 51 h 51"/>
                  <a:gd name="T30" fmla="*/ 254 w 254"/>
                  <a:gd name="T31" fmla="*/ 51 h 51"/>
                  <a:gd name="T32" fmla="*/ 254 w 254"/>
                  <a:gd name="T33" fmla="*/ 51 h 51"/>
                  <a:gd name="T34" fmla="*/ 254 w 254"/>
                  <a:gd name="T35" fmla="*/ 51 h 51"/>
                  <a:gd name="T36" fmla="*/ 203 w 254"/>
                  <a:gd name="T37" fmla="*/ 51 h 51"/>
                  <a:gd name="T38" fmla="*/ 203 w 254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4" h="51">
                    <a:moveTo>
                      <a:pt x="203" y="51"/>
                    </a:moveTo>
                    <a:lnTo>
                      <a:pt x="152" y="51"/>
                    </a:lnTo>
                    <a:lnTo>
                      <a:pt x="10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397"/>
              <p:cNvSpPr>
                <a:spLocks/>
              </p:cNvSpPr>
              <p:nvPr/>
            </p:nvSpPr>
            <p:spPr bwMode="auto">
              <a:xfrm>
                <a:off x="4664" y="1530"/>
                <a:ext cx="7" cy="13"/>
              </a:xfrm>
              <a:custGeom>
                <a:avLst/>
                <a:gdLst>
                  <a:gd name="T0" fmla="*/ 0 w 51"/>
                  <a:gd name="T1" fmla="*/ 0 h 101"/>
                  <a:gd name="T2" fmla="*/ 0 w 51"/>
                  <a:gd name="T3" fmla="*/ 51 h 101"/>
                  <a:gd name="T4" fmla="*/ 0 w 51"/>
                  <a:gd name="T5" fmla="*/ 101 h 101"/>
                  <a:gd name="T6" fmla="*/ 51 w 51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01">
                    <a:moveTo>
                      <a:pt x="0" y="0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01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398"/>
              <p:cNvSpPr>
                <a:spLocks/>
              </p:cNvSpPr>
              <p:nvPr/>
            </p:nvSpPr>
            <p:spPr bwMode="auto">
              <a:xfrm>
                <a:off x="4576" y="1537"/>
                <a:ext cx="88" cy="19"/>
              </a:xfrm>
              <a:custGeom>
                <a:avLst/>
                <a:gdLst>
                  <a:gd name="T0" fmla="*/ 708 w 708"/>
                  <a:gd name="T1" fmla="*/ 0 h 151"/>
                  <a:gd name="T2" fmla="*/ 658 w 708"/>
                  <a:gd name="T3" fmla="*/ 50 h 151"/>
                  <a:gd name="T4" fmla="*/ 506 w 708"/>
                  <a:gd name="T5" fmla="*/ 101 h 151"/>
                  <a:gd name="T6" fmla="*/ 455 w 708"/>
                  <a:gd name="T7" fmla="*/ 101 h 151"/>
                  <a:gd name="T8" fmla="*/ 455 w 708"/>
                  <a:gd name="T9" fmla="*/ 101 h 151"/>
                  <a:gd name="T10" fmla="*/ 354 w 708"/>
                  <a:gd name="T11" fmla="*/ 151 h 151"/>
                  <a:gd name="T12" fmla="*/ 303 w 708"/>
                  <a:gd name="T13" fmla="*/ 151 h 151"/>
                  <a:gd name="T14" fmla="*/ 253 w 708"/>
                  <a:gd name="T15" fmla="*/ 151 h 151"/>
                  <a:gd name="T16" fmla="*/ 253 w 708"/>
                  <a:gd name="T17" fmla="*/ 151 h 151"/>
                  <a:gd name="T18" fmla="*/ 202 w 708"/>
                  <a:gd name="T19" fmla="*/ 151 h 151"/>
                  <a:gd name="T20" fmla="*/ 152 w 708"/>
                  <a:gd name="T21" fmla="*/ 151 h 151"/>
                  <a:gd name="T22" fmla="*/ 101 w 708"/>
                  <a:gd name="T23" fmla="*/ 151 h 151"/>
                  <a:gd name="T24" fmla="*/ 101 w 708"/>
                  <a:gd name="T25" fmla="*/ 151 h 151"/>
                  <a:gd name="T26" fmla="*/ 51 w 708"/>
                  <a:gd name="T27" fmla="*/ 151 h 151"/>
                  <a:gd name="T28" fmla="*/ 0 w 708"/>
                  <a:gd name="T29" fmla="*/ 101 h 151"/>
                  <a:gd name="T30" fmla="*/ 0 w 708"/>
                  <a:gd name="T31" fmla="*/ 10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8" h="151">
                    <a:moveTo>
                      <a:pt x="708" y="0"/>
                    </a:moveTo>
                    <a:lnTo>
                      <a:pt x="658" y="50"/>
                    </a:lnTo>
                    <a:lnTo>
                      <a:pt x="506" y="101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354" y="151"/>
                    </a:lnTo>
                    <a:lnTo>
                      <a:pt x="303" y="151"/>
                    </a:lnTo>
                    <a:lnTo>
                      <a:pt x="253" y="151"/>
                    </a:lnTo>
                    <a:lnTo>
                      <a:pt x="253" y="151"/>
                    </a:lnTo>
                    <a:lnTo>
                      <a:pt x="202" y="151"/>
                    </a:lnTo>
                    <a:lnTo>
                      <a:pt x="152" y="15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51" y="151"/>
                    </a:lnTo>
                    <a:lnTo>
                      <a:pt x="0" y="101"/>
                    </a:lnTo>
                    <a:lnTo>
                      <a:pt x="0" y="101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399"/>
              <p:cNvSpPr>
                <a:spLocks/>
              </p:cNvSpPr>
              <p:nvPr/>
            </p:nvSpPr>
            <p:spPr bwMode="auto">
              <a:xfrm>
                <a:off x="4576" y="1543"/>
                <a:ext cx="1" cy="13"/>
              </a:xfrm>
              <a:custGeom>
                <a:avLst/>
                <a:gdLst>
                  <a:gd name="T0" fmla="*/ 0 h 101"/>
                  <a:gd name="T1" fmla="*/ 51 h 101"/>
                  <a:gd name="T2" fmla="*/ 51 h 101"/>
                  <a:gd name="T3" fmla="*/ 101 h 10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01">
                    <a:moveTo>
                      <a:pt x="0" y="0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101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400"/>
              <p:cNvSpPr>
                <a:spLocks/>
              </p:cNvSpPr>
              <p:nvPr/>
            </p:nvSpPr>
            <p:spPr bwMode="auto">
              <a:xfrm>
                <a:off x="4728" y="1455"/>
                <a:ext cx="12" cy="57"/>
              </a:xfrm>
              <a:custGeom>
                <a:avLst/>
                <a:gdLst>
                  <a:gd name="T0" fmla="*/ 101 w 101"/>
                  <a:gd name="T1" fmla="*/ 0 h 456"/>
                  <a:gd name="T2" fmla="*/ 51 w 101"/>
                  <a:gd name="T3" fmla="*/ 0 h 456"/>
                  <a:gd name="T4" fmla="*/ 51 w 101"/>
                  <a:gd name="T5" fmla="*/ 0 h 456"/>
                  <a:gd name="T6" fmla="*/ 51 w 101"/>
                  <a:gd name="T7" fmla="*/ 0 h 456"/>
                  <a:gd name="T8" fmla="*/ 51 w 101"/>
                  <a:gd name="T9" fmla="*/ 0 h 456"/>
                  <a:gd name="T10" fmla="*/ 0 w 101"/>
                  <a:gd name="T11" fmla="*/ 51 h 456"/>
                  <a:gd name="T12" fmla="*/ 0 w 101"/>
                  <a:gd name="T13" fmla="*/ 101 h 456"/>
                  <a:gd name="T14" fmla="*/ 0 w 101"/>
                  <a:gd name="T15" fmla="*/ 152 h 456"/>
                  <a:gd name="T16" fmla="*/ 0 w 101"/>
                  <a:gd name="T17" fmla="*/ 152 h 456"/>
                  <a:gd name="T18" fmla="*/ 0 w 101"/>
                  <a:gd name="T19" fmla="*/ 202 h 456"/>
                  <a:gd name="T20" fmla="*/ 51 w 101"/>
                  <a:gd name="T21" fmla="*/ 253 h 456"/>
                  <a:gd name="T22" fmla="*/ 0 w 101"/>
                  <a:gd name="T23" fmla="*/ 303 h 456"/>
                  <a:gd name="T24" fmla="*/ 0 w 101"/>
                  <a:gd name="T25" fmla="*/ 303 h 456"/>
                  <a:gd name="T26" fmla="*/ 0 w 101"/>
                  <a:gd name="T27" fmla="*/ 354 h 456"/>
                  <a:gd name="T28" fmla="*/ 0 w 101"/>
                  <a:gd name="T29" fmla="*/ 404 h 456"/>
                  <a:gd name="T30" fmla="*/ 51 w 101"/>
                  <a:gd name="T31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456">
                    <a:moveTo>
                      <a:pt x="101" y="0"/>
                    </a:move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51" y="253"/>
                    </a:lnTo>
                    <a:lnTo>
                      <a:pt x="0" y="303"/>
                    </a:lnTo>
                    <a:lnTo>
                      <a:pt x="0" y="303"/>
                    </a:lnTo>
                    <a:lnTo>
                      <a:pt x="0" y="354"/>
                    </a:lnTo>
                    <a:lnTo>
                      <a:pt x="0" y="404"/>
                    </a:lnTo>
                    <a:lnTo>
                      <a:pt x="51" y="456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401"/>
              <p:cNvSpPr>
                <a:spLocks/>
              </p:cNvSpPr>
              <p:nvPr/>
            </p:nvSpPr>
            <p:spPr bwMode="auto">
              <a:xfrm>
                <a:off x="4728" y="1461"/>
                <a:ext cx="6" cy="6"/>
              </a:xfrm>
              <a:custGeom>
                <a:avLst/>
                <a:gdLst>
                  <a:gd name="T0" fmla="*/ 0 w 51"/>
                  <a:gd name="T1" fmla="*/ 50 h 50"/>
                  <a:gd name="T2" fmla="*/ 0 w 51"/>
                  <a:gd name="T3" fmla="*/ 50 h 50"/>
                  <a:gd name="T4" fmla="*/ 0 w 51"/>
                  <a:gd name="T5" fmla="*/ 0 h 50"/>
                  <a:gd name="T6" fmla="*/ 51 w 5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0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402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0 w 304"/>
                  <a:gd name="T1" fmla="*/ 51 h 557"/>
                  <a:gd name="T2" fmla="*/ 0 w 304"/>
                  <a:gd name="T3" fmla="*/ 101 h 557"/>
                  <a:gd name="T4" fmla="*/ 0 w 304"/>
                  <a:gd name="T5" fmla="*/ 203 h 557"/>
                  <a:gd name="T6" fmla="*/ 51 w 304"/>
                  <a:gd name="T7" fmla="*/ 203 h 557"/>
                  <a:gd name="T8" fmla="*/ 51 w 304"/>
                  <a:gd name="T9" fmla="*/ 203 h 557"/>
                  <a:gd name="T10" fmla="*/ 101 w 304"/>
                  <a:gd name="T11" fmla="*/ 101 h 557"/>
                  <a:gd name="T12" fmla="*/ 153 w 304"/>
                  <a:gd name="T13" fmla="*/ 101 h 557"/>
                  <a:gd name="T14" fmla="*/ 203 w 304"/>
                  <a:gd name="T15" fmla="*/ 152 h 557"/>
                  <a:gd name="T16" fmla="*/ 203 w 304"/>
                  <a:gd name="T17" fmla="*/ 152 h 557"/>
                  <a:gd name="T18" fmla="*/ 203 w 304"/>
                  <a:gd name="T19" fmla="*/ 304 h 557"/>
                  <a:gd name="T20" fmla="*/ 203 w 304"/>
                  <a:gd name="T21" fmla="*/ 355 h 557"/>
                  <a:gd name="T22" fmla="*/ 203 w 304"/>
                  <a:gd name="T23" fmla="*/ 405 h 557"/>
                  <a:gd name="T24" fmla="*/ 203 w 304"/>
                  <a:gd name="T25" fmla="*/ 405 h 557"/>
                  <a:gd name="T26" fmla="*/ 153 w 304"/>
                  <a:gd name="T27" fmla="*/ 456 h 557"/>
                  <a:gd name="T28" fmla="*/ 101 w 304"/>
                  <a:gd name="T29" fmla="*/ 456 h 557"/>
                  <a:gd name="T30" fmla="*/ 51 w 304"/>
                  <a:gd name="T31" fmla="*/ 456 h 557"/>
                  <a:gd name="T32" fmla="*/ 51 w 304"/>
                  <a:gd name="T33" fmla="*/ 456 h 557"/>
                  <a:gd name="T34" fmla="*/ 51 w 304"/>
                  <a:gd name="T35" fmla="*/ 456 h 557"/>
                  <a:gd name="T36" fmla="*/ 101 w 304"/>
                  <a:gd name="T37" fmla="*/ 506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203 w 304"/>
                  <a:gd name="T43" fmla="*/ 506 h 557"/>
                  <a:gd name="T44" fmla="*/ 254 w 304"/>
                  <a:gd name="T45" fmla="*/ 456 h 557"/>
                  <a:gd name="T46" fmla="*/ 304 w 304"/>
                  <a:gd name="T47" fmla="*/ 355 h 557"/>
                  <a:gd name="T48" fmla="*/ 304 w 304"/>
                  <a:gd name="T49" fmla="*/ 355 h 557"/>
                  <a:gd name="T50" fmla="*/ 304 w 304"/>
                  <a:gd name="T51" fmla="*/ 152 h 557"/>
                  <a:gd name="T52" fmla="*/ 203 w 304"/>
                  <a:gd name="T53" fmla="*/ 0 h 557"/>
                  <a:gd name="T54" fmla="*/ 0 w 304"/>
                  <a:gd name="T55" fmla="*/ 51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0" y="51"/>
                    </a:moveTo>
                    <a:lnTo>
                      <a:pt x="0" y="101"/>
                    </a:lnTo>
                    <a:lnTo>
                      <a:pt x="0" y="20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101" y="101"/>
                    </a:lnTo>
                    <a:lnTo>
                      <a:pt x="153" y="101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3" y="304"/>
                    </a:lnTo>
                    <a:lnTo>
                      <a:pt x="203" y="355"/>
                    </a:lnTo>
                    <a:lnTo>
                      <a:pt x="203" y="405"/>
                    </a:lnTo>
                    <a:lnTo>
                      <a:pt x="203" y="405"/>
                    </a:lnTo>
                    <a:lnTo>
                      <a:pt x="153" y="456"/>
                    </a:lnTo>
                    <a:lnTo>
                      <a:pt x="101" y="45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101" y="506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203" y="506"/>
                    </a:lnTo>
                    <a:lnTo>
                      <a:pt x="254" y="456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304" y="152"/>
                    </a:lnTo>
                    <a:lnTo>
                      <a:pt x="20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B25B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403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05 h 557"/>
                  <a:gd name="T2" fmla="*/ 203 w 304"/>
                  <a:gd name="T3" fmla="*/ 355 h 557"/>
                  <a:gd name="T4" fmla="*/ 203 w 304"/>
                  <a:gd name="T5" fmla="*/ 304 h 557"/>
                  <a:gd name="T6" fmla="*/ 203 w 304"/>
                  <a:gd name="T7" fmla="*/ 152 h 557"/>
                  <a:gd name="T8" fmla="*/ 203 w 304"/>
                  <a:gd name="T9" fmla="*/ 152 h 557"/>
                  <a:gd name="T10" fmla="*/ 153 w 304"/>
                  <a:gd name="T11" fmla="*/ 101 h 557"/>
                  <a:gd name="T12" fmla="*/ 101 w 304"/>
                  <a:gd name="T13" fmla="*/ 101 h 557"/>
                  <a:gd name="T14" fmla="*/ 51 w 304"/>
                  <a:gd name="T15" fmla="*/ 152 h 557"/>
                  <a:gd name="T16" fmla="*/ 51 w 304"/>
                  <a:gd name="T17" fmla="*/ 152 h 557"/>
                  <a:gd name="T18" fmla="*/ 0 w 304"/>
                  <a:gd name="T19" fmla="*/ 203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06 h 557"/>
                  <a:gd name="T44" fmla="*/ 51 w 304"/>
                  <a:gd name="T45" fmla="*/ 456 h 557"/>
                  <a:gd name="T46" fmla="*/ 51 w 304"/>
                  <a:gd name="T47" fmla="*/ 456 h 557"/>
                  <a:gd name="T48" fmla="*/ 51 w 304"/>
                  <a:gd name="T49" fmla="*/ 456 h 557"/>
                  <a:gd name="T50" fmla="*/ 101 w 304"/>
                  <a:gd name="T51" fmla="*/ 506 h 557"/>
                  <a:gd name="T52" fmla="*/ 153 w 304"/>
                  <a:gd name="T53" fmla="*/ 456 h 557"/>
                  <a:gd name="T54" fmla="*/ 203 w 304"/>
                  <a:gd name="T55" fmla="*/ 405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05"/>
                    </a:moveTo>
                    <a:lnTo>
                      <a:pt x="203" y="355"/>
                    </a:lnTo>
                    <a:lnTo>
                      <a:pt x="203" y="304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153" y="101"/>
                    </a:lnTo>
                    <a:lnTo>
                      <a:pt x="101" y="10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0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101" y="506"/>
                    </a:lnTo>
                    <a:lnTo>
                      <a:pt x="153" y="456"/>
                    </a:lnTo>
                    <a:lnTo>
                      <a:pt x="203" y="405"/>
                    </a:lnTo>
                    <a:close/>
                  </a:path>
                </a:pathLst>
              </a:custGeom>
              <a:solidFill>
                <a:srgbClr val="BA6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404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05 h 557"/>
                  <a:gd name="T2" fmla="*/ 203 w 304"/>
                  <a:gd name="T3" fmla="*/ 355 h 557"/>
                  <a:gd name="T4" fmla="*/ 203 w 304"/>
                  <a:gd name="T5" fmla="*/ 304 h 557"/>
                  <a:gd name="T6" fmla="*/ 254 w 304"/>
                  <a:gd name="T7" fmla="*/ 152 h 557"/>
                  <a:gd name="T8" fmla="*/ 254 w 304"/>
                  <a:gd name="T9" fmla="*/ 152 h 557"/>
                  <a:gd name="T10" fmla="*/ 203 w 304"/>
                  <a:gd name="T11" fmla="*/ 101 h 557"/>
                  <a:gd name="T12" fmla="*/ 101 w 304"/>
                  <a:gd name="T13" fmla="*/ 101 h 557"/>
                  <a:gd name="T14" fmla="*/ 51 w 304"/>
                  <a:gd name="T15" fmla="*/ 152 h 557"/>
                  <a:gd name="T16" fmla="*/ 51 w 304"/>
                  <a:gd name="T17" fmla="*/ 152 h 557"/>
                  <a:gd name="T18" fmla="*/ 0 w 304"/>
                  <a:gd name="T19" fmla="*/ 203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06 h 557"/>
                  <a:gd name="T44" fmla="*/ 51 w 304"/>
                  <a:gd name="T45" fmla="*/ 506 h 557"/>
                  <a:gd name="T46" fmla="*/ 51 w 304"/>
                  <a:gd name="T47" fmla="*/ 456 h 557"/>
                  <a:gd name="T48" fmla="*/ 51 w 304"/>
                  <a:gd name="T49" fmla="*/ 456 h 557"/>
                  <a:gd name="T50" fmla="*/ 101 w 304"/>
                  <a:gd name="T51" fmla="*/ 506 h 557"/>
                  <a:gd name="T52" fmla="*/ 153 w 304"/>
                  <a:gd name="T53" fmla="*/ 456 h 557"/>
                  <a:gd name="T54" fmla="*/ 203 w 304"/>
                  <a:gd name="T55" fmla="*/ 405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05"/>
                    </a:moveTo>
                    <a:lnTo>
                      <a:pt x="203" y="355"/>
                    </a:lnTo>
                    <a:lnTo>
                      <a:pt x="203" y="30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03" y="101"/>
                    </a:lnTo>
                    <a:lnTo>
                      <a:pt x="101" y="10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06"/>
                    </a:lnTo>
                    <a:lnTo>
                      <a:pt x="51" y="50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101" y="506"/>
                    </a:lnTo>
                    <a:lnTo>
                      <a:pt x="153" y="456"/>
                    </a:lnTo>
                    <a:lnTo>
                      <a:pt x="203" y="405"/>
                    </a:lnTo>
                    <a:close/>
                  </a:path>
                </a:pathLst>
              </a:custGeom>
              <a:solidFill>
                <a:srgbClr val="C36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405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56 h 557"/>
                  <a:gd name="T2" fmla="*/ 203 w 304"/>
                  <a:gd name="T3" fmla="*/ 405 h 557"/>
                  <a:gd name="T4" fmla="*/ 203 w 304"/>
                  <a:gd name="T5" fmla="*/ 304 h 557"/>
                  <a:gd name="T6" fmla="*/ 254 w 304"/>
                  <a:gd name="T7" fmla="*/ 152 h 557"/>
                  <a:gd name="T8" fmla="*/ 254 w 304"/>
                  <a:gd name="T9" fmla="*/ 152 h 557"/>
                  <a:gd name="T10" fmla="*/ 203 w 304"/>
                  <a:gd name="T11" fmla="*/ 101 h 557"/>
                  <a:gd name="T12" fmla="*/ 101 w 304"/>
                  <a:gd name="T13" fmla="*/ 101 h 557"/>
                  <a:gd name="T14" fmla="*/ 51 w 304"/>
                  <a:gd name="T15" fmla="*/ 152 h 557"/>
                  <a:gd name="T16" fmla="*/ 51 w 304"/>
                  <a:gd name="T17" fmla="*/ 152 h 557"/>
                  <a:gd name="T18" fmla="*/ 0 w 304"/>
                  <a:gd name="T19" fmla="*/ 152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06 h 557"/>
                  <a:gd name="T44" fmla="*/ 51 w 304"/>
                  <a:gd name="T45" fmla="*/ 506 h 557"/>
                  <a:gd name="T46" fmla="*/ 51 w 304"/>
                  <a:gd name="T47" fmla="*/ 456 h 557"/>
                  <a:gd name="T48" fmla="*/ 51 w 304"/>
                  <a:gd name="T49" fmla="*/ 456 h 557"/>
                  <a:gd name="T50" fmla="*/ 101 w 304"/>
                  <a:gd name="T51" fmla="*/ 506 h 557"/>
                  <a:gd name="T52" fmla="*/ 153 w 304"/>
                  <a:gd name="T53" fmla="*/ 506 h 557"/>
                  <a:gd name="T54" fmla="*/ 203 w 304"/>
                  <a:gd name="T55" fmla="*/ 4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56"/>
                    </a:moveTo>
                    <a:lnTo>
                      <a:pt x="203" y="405"/>
                    </a:lnTo>
                    <a:lnTo>
                      <a:pt x="203" y="30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03" y="101"/>
                    </a:lnTo>
                    <a:lnTo>
                      <a:pt x="101" y="10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06"/>
                    </a:lnTo>
                    <a:lnTo>
                      <a:pt x="51" y="50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101" y="506"/>
                    </a:lnTo>
                    <a:lnTo>
                      <a:pt x="153" y="506"/>
                    </a:lnTo>
                    <a:lnTo>
                      <a:pt x="203" y="456"/>
                    </a:lnTo>
                    <a:close/>
                  </a:path>
                </a:pathLst>
              </a:custGeom>
              <a:solidFill>
                <a:srgbClr val="CC7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406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56 h 557"/>
                  <a:gd name="T2" fmla="*/ 203 w 304"/>
                  <a:gd name="T3" fmla="*/ 405 h 557"/>
                  <a:gd name="T4" fmla="*/ 254 w 304"/>
                  <a:gd name="T5" fmla="*/ 304 h 557"/>
                  <a:gd name="T6" fmla="*/ 254 w 304"/>
                  <a:gd name="T7" fmla="*/ 152 h 557"/>
                  <a:gd name="T8" fmla="*/ 254 w 304"/>
                  <a:gd name="T9" fmla="*/ 152 h 557"/>
                  <a:gd name="T10" fmla="*/ 203 w 304"/>
                  <a:gd name="T11" fmla="*/ 51 h 557"/>
                  <a:gd name="T12" fmla="*/ 101 w 304"/>
                  <a:gd name="T13" fmla="*/ 51 h 557"/>
                  <a:gd name="T14" fmla="*/ 51 w 304"/>
                  <a:gd name="T15" fmla="*/ 152 h 557"/>
                  <a:gd name="T16" fmla="*/ 51 w 304"/>
                  <a:gd name="T17" fmla="*/ 152 h 557"/>
                  <a:gd name="T18" fmla="*/ 0 w 304"/>
                  <a:gd name="T19" fmla="*/ 152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06 h 557"/>
                  <a:gd name="T44" fmla="*/ 51 w 304"/>
                  <a:gd name="T45" fmla="*/ 506 h 557"/>
                  <a:gd name="T46" fmla="*/ 101 w 304"/>
                  <a:gd name="T47" fmla="*/ 456 h 557"/>
                  <a:gd name="T48" fmla="*/ 101 w 304"/>
                  <a:gd name="T49" fmla="*/ 456 h 557"/>
                  <a:gd name="T50" fmla="*/ 153 w 304"/>
                  <a:gd name="T51" fmla="*/ 506 h 557"/>
                  <a:gd name="T52" fmla="*/ 153 w 304"/>
                  <a:gd name="T53" fmla="*/ 506 h 557"/>
                  <a:gd name="T54" fmla="*/ 203 w 304"/>
                  <a:gd name="T55" fmla="*/ 4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56"/>
                    </a:moveTo>
                    <a:lnTo>
                      <a:pt x="203" y="405"/>
                    </a:lnTo>
                    <a:lnTo>
                      <a:pt x="254" y="30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03" y="51"/>
                    </a:lnTo>
                    <a:lnTo>
                      <a:pt x="101" y="5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06"/>
                    </a:lnTo>
                    <a:lnTo>
                      <a:pt x="51" y="506"/>
                    </a:lnTo>
                    <a:lnTo>
                      <a:pt x="101" y="456"/>
                    </a:lnTo>
                    <a:lnTo>
                      <a:pt x="101" y="456"/>
                    </a:lnTo>
                    <a:lnTo>
                      <a:pt x="153" y="506"/>
                    </a:lnTo>
                    <a:lnTo>
                      <a:pt x="153" y="506"/>
                    </a:lnTo>
                    <a:lnTo>
                      <a:pt x="203" y="456"/>
                    </a:lnTo>
                    <a:close/>
                  </a:path>
                </a:pathLst>
              </a:custGeom>
              <a:solidFill>
                <a:srgbClr val="D47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407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56 h 557"/>
                  <a:gd name="T2" fmla="*/ 203 w 304"/>
                  <a:gd name="T3" fmla="*/ 405 h 557"/>
                  <a:gd name="T4" fmla="*/ 254 w 304"/>
                  <a:gd name="T5" fmla="*/ 304 h 557"/>
                  <a:gd name="T6" fmla="*/ 254 w 304"/>
                  <a:gd name="T7" fmla="*/ 152 h 557"/>
                  <a:gd name="T8" fmla="*/ 254 w 304"/>
                  <a:gd name="T9" fmla="*/ 152 h 557"/>
                  <a:gd name="T10" fmla="*/ 203 w 304"/>
                  <a:gd name="T11" fmla="*/ 51 h 557"/>
                  <a:gd name="T12" fmla="*/ 101 w 304"/>
                  <a:gd name="T13" fmla="*/ 51 h 557"/>
                  <a:gd name="T14" fmla="*/ 0 w 304"/>
                  <a:gd name="T15" fmla="*/ 152 h 557"/>
                  <a:gd name="T16" fmla="*/ 0 w 304"/>
                  <a:gd name="T17" fmla="*/ 152 h 557"/>
                  <a:gd name="T18" fmla="*/ 0 w 304"/>
                  <a:gd name="T19" fmla="*/ 152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57 h 557"/>
                  <a:gd name="T44" fmla="*/ 51 w 304"/>
                  <a:gd name="T45" fmla="*/ 506 h 557"/>
                  <a:gd name="T46" fmla="*/ 101 w 304"/>
                  <a:gd name="T47" fmla="*/ 506 h 557"/>
                  <a:gd name="T48" fmla="*/ 101 w 304"/>
                  <a:gd name="T49" fmla="*/ 506 h 557"/>
                  <a:gd name="T50" fmla="*/ 153 w 304"/>
                  <a:gd name="T51" fmla="*/ 506 h 557"/>
                  <a:gd name="T52" fmla="*/ 153 w 304"/>
                  <a:gd name="T53" fmla="*/ 506 h 557"/>
                  <a:gd name="T54" fmla="*/ 203 w 304"/>
                  <a:gd name="T55" fmla="*/ 4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56"/>
                    </a:moveTo>
                    <a:lnTo>
                      <a:pt x="203" y="405"/>
                    </a:lnTo>
                    <a:lnTo>
                      <a:pt x="254" y="30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03" y="51"/>
                    </a:lnTo>
                    <a:lnTo>
                      <a:pt x="101" y="5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57"/>
                    </a:lnTo>
                    <a:lnTo>
                      <a:pt x="51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53" y="506"/>
                    </a:lnTo>
                    <a:lnTo>
                      <a:pt x="153" y="506"/>
                    </a:lnTo>
                    <a:lnTo>
                      <a:pt x="203" y="456"/>
                    </a:lnTo>
                    <a:close/>
                  </a:path>
                </a:pathLst>
              </a:custGeom>
              <a:solidFill>
                <a:srgbClr val="DD8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408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0 w 304"/>
                  <a:gd name="T1" fmla="*/ 51 h 557"/>
                  <a:gd name="T2" fmla="*/ 0 w 304"/>
                  <a:gd name="T3" fmla="*/ 101 h 557"/>
                  <a:gd name="T4" fmla="*/ 0 w 304"/>
                  <a:gd name="T5" fmla="*/ 152 h 557"/>
                  <a:gd name="T6" fmla="*/ 0 w 304"/>
                  <a:gd name="T7" fmla="*/ 152 h 557"/>
                  <a:gd name="T8" fmla="*/ 0 w 304"/>
                  <a:gd name="T9" fmla="*/ 152 h 557"/>
                  <a:gd name="T10" fmla="*/ 101 w 304"/>
                  <a:gd name="T11" fmla="*/ 51 h 557"/>
                  <a:gd name="T12" fmla="*/ 203 w 304"/>
                  <a:gd name="T13" fmla="*/ 51 h 557"/>
                  <a:gd name="T14" fmla="*/ 254 w 304"/>
                  <a:gd name="T15" fmla="*/ 152 h 557"/>
                  <a:gd name="T16" fmla="*/ 254 w 304"/>
                  <a:gd name="T17" fmla="*/ 152 h 557"/>
                  <a:gd name="T18" fmla="*/ 254 w 304"/>
                  <a:gd name="T19" fmla="*/ 304 h 557"/>
                  <a:gd name="T20" fmla="*/ 203 w 304"/>
                  <a:gd name="T21" fmla="*/ 405 h 557"/>
                  <a:gd name="T22" fmla="*/ 203 w 304"/>
                  <a:gd name="T23" fmla="*/ 456 h 557"/>
                  <a:gd name="T24" fmla="*/ 203 w 304"/>
                  <a:gd name="T25" fmla="*/ 456 h 557"/>
                  <a:gd name="T26" fmla="*/ 153 w 304"/>
                  <a:gd name="T27" fmla="*/ 506 h 557"/>
                  <a:gd name="T28" fmla="*/ 153 w 304"/>
                  <a:gd name="T29" fmla="*/ 506 h 557"/>
                  <a:gd name="T30" fmla="*/ 101 w 304"/>
                  <a:gd name="T31" fmla="*/ 506 h 557"/>
                  <a:gd name="T32" fmla="*/ 101 w 304"/>
                  <a:gd name="T33" fmla="*/ 506 h 557"/>
                  <a:gd name="T34" fmla="*/ 51 w 304"/>
                  <a:gd name="T35" fmla="*/ 506 h 557"/>
                  <a:gd name="T36" fmla="*/ 101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203 w 304"/>
                  <a:gd name="T43" fmla="*/ 557 h 557"/>
                  <a:gd name="T44" fmla="*/ 254 w 304"/>
                  <a:gd name="T45" fmla="*/ 456 h 557"/>
                  <a:gd name="T46" fmla="*/ 304 w 304"/>
                  <a:gd name="T47" fmla="*/ 355 h 557"/>
                  <a:gd name="T48" fmla="*/ 304 w 304"/>
                  <a:gd name="T49" fmla="*/ 355 h 557"/>
                  <a:gd name="T50" fmla="*/ 304 w 304"/>
                  <a:gd name="T51" fmla="*/ 152 h 557"/>
                  <a:gd name="T52" fmla="*/ 203 w 304"/>
                  <a:gd name="T53" fmla="*/ 0 h 557"/>
                  <a:gd name="T54" fmla="*/ 0 w 304"/>
                  <a:gd name="T55" fmla="*/ 51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0" y="5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101" y="51"/>
                    </a:lnTo>
                    <a:lnTo>
                      <a:pt x="203" y="51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54" y="304"/>
                    </a:lnTo>
                    <a:lnTo>
                      <a:pt x="203" y="405"/>
                    </a:lnTo>
                    <a:lnTo>
                      <a:pt x="203" y="456"/>
                    </a:lnTo>
                    <a:lnTo>
                      <a:pt x="203" y="456"/>
                    </a:lnTo>
                    <a:lnTo>
                      <a:pt x="153" y="506"/>
                    </a:lnTo>
                    <a:lnTo>
                      <a:pt x="153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51" y="506"/>
                    </a:lnTo>
                    <a:lnTo>
                      <a:pt x="101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203" y="557"/>
                    </a:lnTo>
                    <a:lnTo>
                      <a:pt x="254" y="456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304" y="152"/>
                    </a:lnTo>
                    <a:lnTo>
                      <a:pt x="20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58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" name="Group 610"/>
            <p:cNvGrpSpPr>
              <a:grpSpLocks/>
            </p:cNvGrpSpPr>
            <p:nvPr/>
          </p:nvGrpSpPr>
          <p:grpSpPr bwMode="auto">
            <a:xfrm>
              <a:off x="4266" y="1094"/>
              <a:ext cx="1189" cy="2043"/>
              <a:chOff x="4266" y="1094"/>
              <a:chExt cx="1189" cy="2043"/>
            </a:xfrm>
          </p:grpSpPr>
          <p:sp>
            <p:nvSpPr>
              <p:cNvPr id="86" name="Freeform 410"/>
              <p:cNvSpPr>
                <a:spLocks/>
              </p:cNvSpPr>
              <p:nvPr/>
            </p:nvSpPr>
            <p:spPr bwMode="auto">
              <a:xfrm>
                <a:off x="4860" y="1221"/>
                <a:ext cx="146" cy="215"/>
              </a:xfrm>
              <a:custGeom>
                <a:avLst/>
                <a:gdLst>
                  <a:gd name="T0" fmla="*/ 0 w 1164"/>
                  <a:gd name="T1" fmla="*/ 0 h 1721"/>
                  <a:gd name="T2" fmla="*/ 0 w 1164"/>
                  <a:gd name="T3" fmla="*/ 152 h 1721"/>
                  <a:gd name="T4" fmla="*/ 0 w 1164"/>
                  <a:gd name="T5" fmla="*/ 304 h 1721"/>
                  <a:gd name="T6" fmla="*/ 51 w 1164"/>
                  <a:gd name="T7" fmla="*/ 405 h 1721"/>
                  <a:gd name="T8" fmla="*/ 51 w 1164"/>
                  <a:gd name="T9" fmla="*/ 405 h 1721"/>
                  <a:gd name="T10" fmla="*/ 51 w 1164"/>
                  <a:gd name="T11" fmla="*/ 455 h 1721"/>
                  <a:gd name="T12" fmla="*/ 101 w 1164"/>
                  <a:gd name="T13" fmla="*/ 506 h 1721"/>
                  <a:gd name="T14" fmla="*/ 152 w 1164"/>
                  <a:gd name="T15" fmla="*/ 557 h 1721"/>
                  <a:gd name="T16" fmla="*/ 152 w 1164"/>
                  <a:gd name="T17" fmla="*/ 557 h 1721"/>
                  <a:gd name="T18" fmla="*/ 152 w 1164"/>
                  <a:gd name="T19" fmla="*/ 608 h 1721"/>
                  <a:gd name="T20" fmla="*/ 152 w 1164"/>
                  <a:gd name="T21" fmla="*/ 709 h 1721"/>
                  <a:gd name="T22" fmla="*/ 101 w 1164"/>
                  <a:gd name="T23" fmla="*/ 810 h 1721"/>
                  <a:gd name="T24" fmla="*/ 101 w 1164"/>
                  <a:gd name="T25" fmla="*/ 810 h 1721"/>
                  <a:gd name="T26" fmla="*/ 51 w 1164"/>
                  <a:gd name="T27" fmla="*/ 961 h 1721"/>
                  <a:gd name="T28" fmla="*/ 51 w 1164"/>
                  <a:gd name="T29" fmla="*/ 1013 h 1721"/>
                  <a:gd name="T30" fmla="*/ 51 w 1164"/>
                  <a:gd name="T31" fmla="*/ 1063 h 1721"/>
                  <a:gd name="T32" fmla="*/ 51 w 1164"/>
                  <a:gd name="T33" fmla="*/ 1063 h 1721"/>
                  <a:gd name="T34" fmla="*/ 51 w 1164"/>
                  <a:gd name="T35" fmla="*/ 1114 h 1721"/>
                  <a:gd name="T36" fmla="*/ 101 w 1164"/>
                  <a:gd name="T37" fmla="*/ 1164 h 1721"/>
                  <a:gd name="T38" fmla="*/ 152 w 1164"/>
                  <a:gd name="T39" fmla="*/ 1164 h 1721"/>
                  <a:gd name="T40" fmla="*/ 152 w 1164"/>
                  <a:gd name="T41" fmla="*/ 1164 h 1721"/>
                  <a:gd name="T42" fmla="*/ 202 w 1164"/>
                  <a:gd name="T43" fmla="*/ 1164 h 1721"/>
                  <a:gd name="T44" fmla="*/ 202 w 1164"/>
                  <a:gd name="T45" fmla="*/ 1164 h 1721"/>
                  <a:gd name="T46" fmla="*/ 253 w 1164"/>
                  <a:gd name="T47" fmla="*/ 1164 h 1721"/>
                  <a:gd name="T48" fmla="*/ 253 w 1164"/>
                  <a:gd name="T49" fmla="*/ 1164 h 1721"/>
                  <a:gd name="T50" fmla="*/ 253 w 1164"/>
                  <a:gd name="T51" fmla="*/ 1215 h 1721"/>
                  <a:gd name="T52" fmla="*/ 253 w 1164"/>
                  <a:gd name="T53" fmla="*/ 1265 h 1721"/>
                  <a:gd name="T54" fmla="*/ 253 w 1164"/>
                  <a:gd name="T55" fmla="*/ 1265 h 1721"/>
                  <a:gd name="T56" fmla="*/ 253 w 1164"/>
                  <a:gd name="T57" fmla="*/ 1265 h 1721"/>
                  <a:gd name="T58" fmla="*/ 253 w 1164"/>
                  <a:gd name="T59" fmla="*/ 1316 h 1721"/>
                  <a:gd name="T60" fmla="*/ 253 w 1164"/>
                  <a:gd name="T61" fmla="*/ 1366 h 1721"/>
                  <a:gd name="T62" fmla="*/ 303 w 1164"/>
                  <a:gd name="T63" fmla="*/ 1366 h 1721"/>
                  <a:gd name="T64" fmla="*/ 303 w 1164"/>
                  <a:gd name="T65" fmla="*/ 1366 h 1721"/>
                  <a:gd name="T66" fmla="*/ 303 w 1164"/>
                  <a:gd name="T67" fmla="*/ 1366 h 1721"/>
                  <a:gd name="T68" fmla="*/ 355 w 1164"/>
                  <a:gd name="T69" fmla="*/ 1366 h 1721"/>
                  <a:gd name="T70" fmla="*/ 355 w 1164"/>
                  <a:gd name="T71" fmla="*/ 1366 h 1721"/>
                  <a:gd name="T72" fmla="*/ 355 w 1164"/>
                  <a:gd name="T73" fmla="*/ 1366 h 1721"/>
                  <a:gd name="T74" fmla="*/ 405 w 1164"/>
                  <a:gd name="T75" fmla="*/ 1366 h 1721"/>
                  <a:gd name="T76" fmla="*/ 355 w 1164"/>
                  <a:gd name="T77" fmla="*/ 1418 h 1721"/>
                  <a:gd name="T78" fmla="*/ 355 w 1164"/>
                  <a:gd name="T79" fmla="*/ 1418 h 1721"/>
                  <a:gd name="T80" fmla="*/ 355 w 1164"/>
                  <a:gd name="T81" fmla="*/ 1468 h 1721"/>
                  <a:gd name="T82" fmla="*/ 355 w 1164"/>
                  <a:gd name="T83" fmla="*/ 1468 h 1721"/>
                  <a:gd name="T84" fmla="*/ 355 w 1164"/>
                  <a:gd name="T85" fmla="*/ 1519 h 1721"/>
                  <a:gd name="T86" fmla="*/ 405 w 1164"/>
                  <a:gd name="T87" fmla="*/ 1468 h 1721"/>
                  <a:gd name="T88" fmla="*/ 456 w 1164"/>
                  <a:gd name="T89" fmla="*/ 1468 h 1721"/>
                  <a:gd name="T90" fmla="*/ 456 w 1164"/>
                  <a:gd name="T91" fmla="*/ 1468 h 1721"/>
                  <a:gd name="T92" fmla="*/ 456 w 1164"/>
                  <a:gd name="T93" fmla="*/ 1519 h 1721"/>
                  <a:gd name="T94" fmla="*/ 456 w 1164"/>
                  <a:gd name="T95" fmla="*/ 1569 h 1721"/>
                  <a:gd name="T96" fmla="*/ 506 w 1164"/>
                  <a:gd name="T97" fmla="*/ 1569 h 1721"/>
                  <a:gd name="T98" fmla="*/ 506 w 1164"/>
                  <a:gd name="T99" fmla="*/ 1569 h 1721"/>
                  <a:gd name="T100" fmla="*/ 506 w 1164"/>
                  <a:gd name="T101" fmla="*/ 1620 h 1721"/>
                  <a:gd name="T102" fmla="*/ 506 w 1164"/>
                  <a:gd name="T103" fmla="*/ 1721 h 1721"/>
                  <a:gd name="T104" fmla="*/ 607 w 1164"/>
                  <a:gd name="T105" fmla="*/ 1721 h 1721"/>
                  <a:gd name="T106" fmla="*/ 607 w 1164"/>
                  <a:gd name="T107" fmla="*/ 1721 h 1721"/>
                  <a:gd name="T108" fmla="*/ 759 w 1164"/>
                  <a:gd name="T109" fmla="*/ 1721 h 1721"/>
                  <a:gd name="T110" fmla="*/ 962 w 1164"/>
                  <a:gd name="T111" fmla="*/ 1670 h 1721"/>
                  <a:gd name="T112" fmla="*/ 1164 w 1164"/>
                  <a:gd name="T113" fmla="*/ 1519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4" h="1721">
                    <a:moveTo>
                      <a:pt x="0" y="0"/>
                    </a:moveTo>
                    <a:lnTo>
                      <a:pt x="0" y="152"/>
                    </a:lnTo>
                    <a:lnTo>
                      <a:pt x="0" y="304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51" y="455"/>
                    </a:lnTo>
                    <a:lnTo>
                      <a:pt x="101" y="506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608"/>
                    </a:lnTo>
                    <a:lnTo>
                      <a:pt x="152" y="709"/>
                    </a:lnTo>
                    <a:lnTo>
                      <a:pt x="101" y="810"/>
                    </a:lnTo>
                    <a:lnTo>
                      <a:pt x="101" y="810"/>
                    </a:lnTo>
                    <a:lnTo>
                      <a:pt x="51" y="961"/>
                    </a:lnTo>
                    <a:lnTo>
                      <a:pt x="51" y="1013"/>
                    </a:lnTo>
                    <a:lnTo>
                      <a:pt x="51" y="1063"/>
                    </a:lnTo>
                    <a:lnTo>
                      <a:pt x="51" y="1063"/>
                    </a:lnTo>
                    <a:lnTo>
                      <a:pt x="51" y="1114"/>
                    </a:lnTo>
                    <a:lnTo>
                      <a:pt x="101" y="1164"/>
                    </a:lnTo>
                    <a:lnTo>
                      <a:pt x="152" y="1164"/>
                    </a:lnTo>
                    <a:lnTo>
                      <a:pt x="152" y="1164"/>
                    </a:lnTo>
                    <a:lnTo>
                      <a:pt x="202" y="1164"/>
                    </a:lnTo>
                    <a:lnTo>
                      <a:pt x="202" y="1164"/>
                    </a:lnTo>
                    <a:lnTo>
                      <a:pt x="253" y="1164"/>
                    </a:lnTo>
                    <a:lnTo>
                      <a:pt x="253" y="1164"/>
                    </a:lnTo>
                    <a:lnTo>
                      <a:pt x="253" y="1215"/>
                    </a:lnTo>
                    <a:lnTo>
                      <a:pt x="253" y="1265"/>
                    </a:lnTo>
                    <a:lnTo>
                      <a:pt x="253" y="1265"/>
                    </a:lnTo>
                    <a:lnTo>
                      <a:pt x="253" y="1265"/>
                    </a:lnTo>
                    <a:lnTo>
                      <a:pt x="253" y="1316"/>
                    </a:lnTo>
                    <a:lnTo>
                      <a:pt x="253" y="1366"/>
                    </a:lnTo>
                    <a:lnTo>
                      <a:pt x="303" y="1366"/>
                    </a:lnTo>
                    <a:lnTo>
                      <a:pt x="303" y="1366"/>
                    </a:lnTo>
                    <a:lnTo>
                      <a:pt x="303" y="1366"/>
                    </a:lnTo>
                    <a:lnTo>
                      <a:pt x="355" y="1366"/>
                    </a:lnTo>
                    <a:lnTo>
                      <a:pt x="355" y="1366"/>
                    </a:lnTo>
                    <a:lnTo>
                      <a:pt x="355" y="1366"/>
                    </a:lnTo>
                    <a:lnTo>
                      <a:pt x="405" y="1366"/>
                    </a:lnTo>
                    <a:lnTo>
                      <a:pt x="355" y="1418"/>
                    </a:lnTo>
                    <a:lnTo>
                      <a:pt x="355" y="1418"/>
                    </a:lnTo>
                    <a:lnTo>
                      <a:pt x="355" y="1468"/>
                    </a:lnTo>
                    <a:lnTo>
                      <a:pt x="355" y="1468"/>
                    </a:lnTo>
                    <a:lnTo>
                      <a:pt x="355" y="1519"/>
                    </a:lnTo>
                    <a:lnTo>
                      <a:pt x="405" y="1468"/>
                    </a:lnTo>
                    <a:lnTo>
                      <a:pt x="456" y="1468"/>
                    </a:lnTo>
                    <a:lnTo>
                      <a:pt x="456" y="1468"/>
                    </a:lnTo>
                    <a:lnTo>
                      <a:pt x="456" y="1519"/>
                    </a:lnTo>
                    <a:lnTo>
                      <a:pt x="456" y="1569"/>
                    </a:lnTo>
                    <a:lnTo>
                      <a:pt x="506" y="1569"/>
                    </a:lnTo>
                    <a:lnTo>
                      <a:pt x="506" y="1569"/>
                    </a:lnTo>
                    <a:lnTo>
                      <a:pt x="506" y="1620"/>
                    </a:lnTo>
                    <a:lnTo>
                      <a:pt x="506" y="1721"/>
                    </a:lnTo>
                    <a:lnTo>
                      <a:pt x="607" y="1721"/>
                    </a:lnTo>
                    <a:lnTo>
                      <a:pt x="607" y="1721"/>
                    </a:lnTo>
                    <a:lnTo>
                      <a:pt x="759" y="1721"/>
                    </a:lnTo>
                    <a:lnTo>
                      <a:pt x="962" y="1670"/>
                    </a:lnTo>
                    <a:lnTo>
                      <a:pt x="1164" y="15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411"/>
              <p:cNvSpPr>
                <a:spLocks/>
              </p:cNvSpPr>
              <p:nvPr/>
            </p:nvSpPr>
            <p:spPr bwMode="auto">
              <a:xfrm>
                <a:off x="5107" y="1360"/>
                <a:ext cx="13" cy="25"/>
              </a:xfrm>
              <a:custGeom>
                <a:avLst/>
                <a:gdLst>
                  <a:gd name="T0" fmla="*/ 0 w 101"/>
                  <a:gd name="T1" fmla="*/ 0 h 202"/>
                  <a:gd name="T2" fmla="*/ 0 w 101"/>
                  <a:gd name="T3" fmla="*/ 101 h 202"/>
                  <a:gd name="T4" fmla="*/ 50 w 101"/>
                  <a:gd name="T5" fmla="*/ 151 h 202"/>
                  <a:gd name="T6" fmla="*/ 101 w 101"/>
                  <a:gd name="T7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202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412"/>
              <p:cNvSpPr>
                <a:spLocks/>
              </p:cNvSpPr>
              <p:nvPr/>
            </p:nvSpPr>
            <p:spPr bwMode="auto">
              <a:xfrm>
                <a:off x="4842" y="1094"/>
                <a:ext cx="303" cy="285"/>
              </a:xfrm>
              <a:custGeom>
                <a:avLst/>
                <a:gdLst>
                  <a:gd name="T0" fmla="*/ 556 w 2428"/>
                  <a:gd name="T1" fmla="*/ 101 h 2277"/>
                  <a:gd name="T2" fmla="*/ 1264 w 2428"/>
                  <a:gd name="T3" fmla="*/ 0 h 2277"/>
                  <a:gd name="T4" fmla="*/ 1770 w 2428"/>
                  <a:gd name="T5" fmla="*/ 151 h 2277"/>
                  <a:gd name="T6" fmla="*/ 1922 w 2428"/>
                  <a:gd name="T7" fmla="*/ 253 h 2277"/>
                  <a:gd name="T8" fmla="*/ 1922 w 2428"/>
                  <a:gd name="T9" fmla="*/ 304 h 2277"/>
                  <a:gd name="T10" fmla="*/ 1972 w 2428"/>
                  <a:gd name="T11" fmla="*/ 354 h 2277"/>
                  <a:gd name="T12" fmla="*/ 2024 w 2428"/>
                  <a:gd name="T13" fmla="*/ 405 h 2277"/>
                  <a:gd name="T14" fmla="*/ 2024 w 2428"/>
                  <a:gd name="T15" fmla="*/ 506 h 2277"/>
                  <a:gd name="T16" fmla="*/ 2125 w 2428"/>
                  <a:gd name="T17" fmla="*/ 657 h 2277"/>
                  <a:gd name="T18" fmla="*/ 2175 w 2428"/>
                  <a:gd name="T19" fmla="*/ 810 h 2277"/>
                  <a:gd name="T20" fmla="*/ 2327 w 2428"/>
                  <a:gd name="T21" fmla="*/ 1062 h 2277"/>
                  <a:gd name="T22" fmla="*/ 2327 w 2428"/>
                  <a:gd name="T23" fmla="*/ 1164 h 2277"/>
                  <a:gd name="T24" fmla="*/ 2327 w 2428"/>
                  <a:gd name="T25" fmla="*/ 1265 h 2277"/>
                  <a:gd name="T26" fmla="*/ 2327 w 2428"/>
                  <a:gd name="T27" fmla="*/ 1316 h 2277"/>
                  <a:gd name="T28" fmla="*/ 2276 w 2428"/>
                  <a:gd name="T29" fmla="*/ 1417 h 2277"/>
                  <a:gd name="T30" fmla="*/ 2276 w 2428"/>
                  <a:gd name="T31" fmla="*/ 1518 h 2277"/>
                  <a:gd name="T32" fmla="*/ 2276 w 2428"/>
                  <a:gd name="T33" fmla="*/ 1620 h 2277"/>
                  <a:gd name="T34" fmla="*/ 2327 w 2428"/>
                  <a:gd name="T35" fmla="*/ 1721 h 2277"/>
                  <a:gd name="T36" fmla="*/ 2327 w 2428"/>
                  <a:gd name="T37" fmla="*/ 1822 h 2277"/>
                  <a:gd name="T38" fmla="*/ 2327 w 2428"/>
                  <a:gd name="T39" fmla="*/ 1923 h 2277"/>
                  <a:gd name="T40" fmla="*/ 2377 w 2428"/>
                  <a:gd name="T41" fmla="*/ 2025 h 2277"/>
                  <a:gd name="T42" fmla="*/ 2327 w 2428"/>
                  <a:gd name="T43" fmla="*/ 1923 h 2277"/>
                  <a:gd name="T44" fmla="*/ 2327 w 2428"/>
                  <a:gd name="T45" fmla="*/ 2025 h 2277"/>
                  <a:gd name="T46" fmla="*/ 2377 w 2428"/>
                  <a:gd name="T47" fmla="*/ 2075 h 2277"/>
                  <a:gd name="T48" fmla="*/ 2428 w 2428"/>
                  <a:gd name="T49" fmla="*/ 2075 h 2277"/>
                  <a:gd name="T50" fmla="*/ 2377 w 2428"/>
                  <a:gd name="T51" fmla="*/ 2075 h 2277"/>
                  <a:gd name="T52" fmla="*/ 2428 w 2428"/>
                  <a:gd name="T53" fmla="*/ 2126 h 2277"/>
                  <a:gd name="T54" fmla="*/ 2428 w 2428"/>
                  <a:gd name="T55" fmla="*/ 2227 h 2277"/>
                  <a:gd name="T56" fmla="*/ 2226 w 2428"/>
                  <a:gd name="T57" fmla="*/ 2227 h 2277"/>
                  <a:gd name="T58" fmla="*/ 1972 w 2428"/>
                  <a:gd name="T59" fmla="*/ 2176 h 2277"/>
                  <a:gd name="T60" fmla="*/ 1720 w 2428"/>
                  <a:gd name="T61" fmla="*/ 1923 h 2277"/>
                  <a:gd name="T62" fmla="*/ 1669 w 2428"/>
                  <a:gd name="T63" fmla="*/ 1923 h 2277"/>
                  <a:gd name="T64" fmla="*/ 1619 w 2428"/>
                  <a:gd name="T65" fmla="*/ 1771 h 2277"/>
                  <a:gd name="T66" fmla="*/ 1568 w 2428"/>
                  <a:gd name="T67" fmla="*/ 1366 h 2277"/>
                  <a:gd name="T68" fmla="*/ 1315 w 2428"/>
                  <a:gd name="T69" fmla="*/ 1417 h 2277"/>
                  <a:gd name="T70" fmla="*/ 1214 w 2428"/>
                  <a:gd name="T71" fmla="*/ 1417 h 2277"/>
                  <a:gd name="T72" fmla="*/ 1113 w 2428"/>
                  <a:gd name="T73" fmla="*/ 1417 h 2277"/>
                  <a:gd name="T74" fmla="*/ 1113 w 2428"/>
                  <a:gd name="T75" fmla="*/ 1366 h 2277"/>
                  <a:gd name="T76" fmla="*/ 1113 w 2428"/>
                  <a:gd name="T77" fmla="*/ 1316 h 2277"/>
                  <a:gd name="T78" fmla="*/ 1113 w 2428"/>
                  <a:gd name="T79" fmla="*/ 1265 h 2277"/>
                  <a:gd name="T80" fmla="*/ 1012 w 2428"/>
                  <a:gd name="T81" fmla="*/ 1215 h 2277"/>
                  <a:gd name="T82" fmla="*/ 960 w 2428"/>
                  <a:gd name="T83" fmla="*/ 1164 h 2277"/>
                  <a:gd name="T84" fmla="*/ 910 w 2428"/>
                  <a:gd name="T85" fmla="*/ 1164 h 2277"/>
                  <a:gd name="T86" fmla="*/ 758 w 2428"/>
                  <a:gd name="T87" fmla="*/ 1164 h 2277"/>
                  <a:gd name="T88" fmla="*/ 657 w 2428"/>
                  <a:gd name="T89" fmla="*/ 1164 h 2277"/>
                  <a:gd name="T90" fmla="*/ 556 w 2428"/>
                  <a:gd name="T91" fmla="*/ 1114 h 2277"/>
                  <a:gd name="T92" fmla="*/ 353 w 2428"/>
                  <a:gd name="T93" fmla="*/ 1114 h 2277"/>
                  <a:gd name="T94" fmla="*/ 252 w 2428"/>
                  <a:gd name="T95" fmla="*/ 1114 h 2277"/>
                  <a:gd name="T96" fmla="*/ 404 w 2428"/>
                  <a:gd name="T97" fmla="*/ 1164 h 2277"/>
                  <a:gd name="T98" fmla="*/ 101 w 2428"/>
                  <a:gd name="T99" fmla="*/ 1062 h 2277"/>
                  <a:gd name="T100" fmla="*/ 101 w 2428"/>
                  <a:gd name="T101" fmla="*/ 961 h 2277"/>
                  <a:gd name="T102" fmla="*/ 252 w 2428"/>
                  <a:gd name="T103" fmla="*/ 1215 h 2277"/>
                  <a:gd name="T104" fmla="*/ 50 w 2428"/>
                  <a:gd name="T105" fmla="*/ 1012 h 2277"/>
                  <a:gd name="T106" fmla="*/ 101 w 2428"/>
                  <a:gd name="T107" fmla="*/ 1215 h 2277"/>
                  <a:gd name="T108" fmla="*/ 101 w 2428"/>
                  <a:gd name="T109" fmla="*/ 1265 h 2277"/>
                  <a:gd name="T110" fmla="*/ 0 w 2428"/>
                  <a:gd name="T111" fmla="*/ 911 h 2277"/>
                  <a:gd name="T112" fmla="*/ 50 w 2428"/>
                  <a:gd name="T113" fmla="*/ 709 h 2277"/>
                  <a:gd name="T114" fmla="*/ 0 w 2428"/>
                  <a:gd name="T115" fmla="*/ 810 h 2277"/>
                  <a:gd name="T116" fmla="*/ 101 w 2428"/>
                  <a:gd name="T117" fmla="*/ 709 h 2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8" h="2277">
                    <a:moveTo>
                      <a:pt x="151" y="607"/>
                    </a:moveTo>
                    <a:lnTo>
                      <a:pt x="151" y="506"/>
                    </a:lnTo>
                    <a:lnTo>
                      <a:pt x="303" y="304"/>
                    </a:lnTo>
                    <a:lnTo>
                      <a:pt x="556" y="101"/>
                    </a:lnTo>
                    <a:lnTo>
                      <a:pt x="556" y="101"/>
                    </a:lnTo>
                    <a:lnTo>
                      <a:pt x="809" y="50"/>
                    </a:lnTo>
                    <a:lnTo>
                      <a:pt x="1062" y="0"/>
                    </a:lnTo>
                    <a:lnTo>
                      <a:pt x="1264" y="0"/>
                    </a:lnTo>
                    <a:lnTo>
                      <a:pt x="1264" y="0"/>
                    </a:lnTo>
                    <a:lnTo>
                      <a:pt x="1416" y="50"/>
                    </a:lnTo>
                    <a:lnTo>
                      <a:pt x="1619" y="101"/>
                    </a:lnTo>
                    <a:lnTo>
                      <a:pt x="1770" y="151"/>
                    </a:lnTo>
                    <a:lnTo>
                      <a:pt x="1770" y="151"/>
                    </a:lnTo>
                    <a:lnTo>
                      <a:pt x="1821" y="202"/>
                    </a:lnTo>
                    <a:lnTo>
                      <a:pt x="1871" y="253"/>
                    </a:lnTo>
                    <a:lnTo>
                      <a:pt x="1922" y="253"/>
                    </a:lnTo>
                    <a:lnTo>
                      <a:pt x="1922" y="253"/>
                    </a:lnTo>
                    <a:lnTo>
                      <a:pt x="1922" y="304"/>
                    </a:lnTo>
                    <a:lnTo>
                      <a:pt x="1922" y="304"/>
                    </a:lnTo>
                    <a:lnTo>
                      <a:pt x="1922" y="304"/>
                    </a:lnTo>
                    <a:lnTo>
                      <a:pt x="1922" y="304"/>
                    </a:lnTo>
                    <a:lnTo>
                      <a:pt x="1922" y="354"/>
                    </a:lnTo>
                    <a:lnTo>
                      <a:pt x="1972" y="354"/>
                    </a:lnTo>
                    <a:lnTo>
                      <a:pt x="1972" y="354"/>
                    </a:lnTo>
                    <a:lnTo>
                      <a:pt x="1972" y="354"/>
                    </a:lnTo>
                    <a:lnTo>
                      <a:pt x="1972" y="405"/>
                    </a:lnTo>
                    <a:lnTo>
                      <a:pt x="1972" y="405"/>
                    </a:lnTo>
                    <a:lnTo>
                      <a:pt x="2024" y="405"/>
                    </a:lnTo>
                    <a:lnTo>
                      <a:pt x="2024" y="405"/>
                    </a:lnTo>
                    <a:lnTo>
                      <a:pt x="2024" y="455"/>
                    </a:lnTo>
                    <a:lnTo>
                      <a:pt x="2024" y="455"/>
                    </a:lnTo>
                    <a:lnTo>
                      <a:pt x="2024" y="506"/>
                    </a:lnTo>
                    <a:lnTo>
                      <a:pt x="2024" y="506"/>
                    </a:lnTo>
                    <a:lnTo>
                      <a:pt x="2074" y="607"/>
                    </a:lnTo>
                    <a:lnTo>
                      <a:pt x="2074" y="657"/>
                    </a:lnTo>
                    <a:lnTo>
                      <a:pt x="2125" y="657"/>
                    </a:lnTo>
                    <a:lnTo>
                      <a:pt x="2125" y="657"/>
                    </a:lnTo>
                    <a:lnTo>
                      <a:pt x="2125" y="709"/>
                    </a:lnTo>
                    <a:lnTo>
                      <a:pt x="2125" y="759"/>
                    </a:lnTo>
                    <a:lnTo>
                      <a:pt x="2175" y="810"/>
                    </a:lnTo>
                    <a:lnTo>
                      <a:pt x="2175" y="810"/>
                    </a:lnTo>
                    <a:lnTo>
                      <a:pt x="2226" y="860"/>
                    </a:lnTo>
                    <a:lnTo>
                      <a:pt x="2276" y="961"/>
                    </a:lnTo>
                    <a:lnTo>
                      <a:pt x="2327" y="1062"/>
                    </a:lnTo>
                    <a:lnTo>
                      <a:pt x="2327" y="1062"/>
                    </a:lnTo>
                    <a:lnTo>
                      <a:pt x="2327" y="1114"/>
                    </a:lnTo>
                    <a:lnTo>
                      <a:pt x="2327" y="1164"/>
                    </a:lnTo>
                    <a:lnTo>
                      <a:pt x="2327" y="1164"/>
                    </a:lnTo>
                    <a:lnTo>
                      <a:pt x="2327" y="1164"/>
                    </a:lnTo>
                    <a:lnTo>
                      <a:pt x="2327" y="1215"/>
                    </a:lnTo>
                    <a:lnTo>
                      <a:pt x="2327" y="1265"/>
                    </a:lnTo>
                    <a:lnTo>
                      <a:pt x="2327" y="1265"/>
                    </a:lnTo>
                    <a:lnTo>
                      <a:pt x="2327" y="1265"/>
                    </a:lnTo>
                    <a:lnTo>
                      <a:pt x="2327" y="1265"/>
                    </a:lnTo>
                    <a:lnTo>
                      <a:pt x="2327" y="1316"/>
                    </a:lnTo>
                    <a:lnTo>
                      <a:pt x="2327" y="1316"/>
                    </a:lnTo>
                    <a:lnTo>
                      <a:pt x="2327" y="1316"/>
                    </a:lnTo>
                    <a:lnTo>
                      <a:pt x="2327" y="1366"/>
                    </a:lnTo>
                    <a:lnTo>
                      <a:pt x="2276" y="1417"/>
                    </a:lnTo>
                    <a:lnTo>
                      <a:pt x="2276" y="1417"/>
                    </a:lnTo>
                    <a:lnTo>
                      <a:pt x="2276" y="1417"/>
                    </a:lnTo>
                    <a:lnTo>
                      <a:pt x="2276" y="1467"/>
                    </a:lnTo>
                    <a:lnTo>
                      <a:pt x="2276" y="1518"/>
                    </a:lnTo>
                    <a:lnTo>
                      <a:pt x="2276" y="1518"/>
                    </a:lnTo>
                    <a:lnTo>
                      <a:pt x="2276" y="1518"/>
                    </a:lnTo>
                    <a:lnTo>
                      <a:pt x="2276" y="1569"/>
                    </a:lnTo>
                    <a:lnTo>
                      <a:pt x="2276" y="1620"/>
                    </a:lnTo>
                    <a:lnTo>
                      <a:pt x="2276" y="1620"/>
                    </a:lnTo>
                    <a:lnTo>
                      <a:pt x="2276" y="1620"/>
                    </a:lnTo>
                    <a:lnTo>
                      <a:pt x="2276" y="1670"/>
                    </a:lnTo>
                    <a:lnTo>
                      <a:pt x="2327" y="1721"/>
                    </a:lnTo>
                    <a:lnTo>
                      <a:pt x="2327" y="1721"/>
                    </a:lnTo>
                    <a:lnTo>
                      <a:pt x="2327" y="1721"/>
                    </a:lnTo>
                    <a:lnTo>
                      <a:pt x="2327" y="1771"/>
                    </a:lnTo>
                    <a:lnTo>
                      <a:pt x="2327" y="1822"/>
                    </a:lnTo>
                    <a:lnTo>
                      <a:pt x="2327" y="1822"/>
                    </a:lnTo>
                    <a:lnTo>
                      <a:pt x="2327" y="1822"/>
                    </a:lnTo>
                    <a:lnTo>
                      <a:pt x="2276" y="1872"/>
                    </a:lnTo>
                    <a:lnTo>
                      <a:pt x="2327" y="1923"/>
                    </a:lnTo>
                    <a:lnTo>
                      <a:pt x="2327" y="1923"/>
                    </a:lnTo>
                    <a:lnTo>
                      <a:pt x="2327" y="1923"/>
                    </a:lnTo>
                    <a:lnTo>
                      <a:pt x="2327" y="1973"/>
                    </a:lnTo>
                    <a:lnTo>
                      <a:pt x="2377" y="2025"/>
                    </a:lnTo>
                    <a:lnTo>
                      <a:pt x="2377" y="2025"/>
                    </a:lnTo>
                    <a:lnTo>
                      <a:pt x="2377" y="2025"/>
                    </a:lnTo>
                    <a:lnTo>
                      <a:pt x="2377" y="2025"/>
                    </a:lnTo>
                    <a:lnTo>
                      <a:pt x="2327" y="1973"/>
                    </a:lnTo>
                    <a:lnTo>
                      <a:pt x="2327" y="1923"/>
                    </a:lnTo>
                    <a:lnTo>
                      <a:pt x="2327" y="1923"/>
                    </a:lnTo>
                    <a:lnTo>
                      <a:pt x="2327" y="1973"/>
                    </a:lnTo>
                    <a:lnTo>
                      <a:pt x="2327" y="1973"/>
                    </a:lnTo>
                    <a:lnTo>
                      <a:pt x="2327" y="2025"/>
                    </a:lnTo>
                    <a:lnTo>
                      <a:pt x="2327" y="2025"/>
                    </a:lnTo>
                    <a:lnTo>
                      <a:pt x="2327" y="2025"/>
                    </a:lnTo>
                    <a:lnTo>
                      <a:pt x="232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428" y="2075"/>
                    </a:lnTo>
                    <a:lnTo>
                      <a:pt x="2428" y="2075"/>
                    </a:lnTo>
                    <a:lnTo>
                      <a:pt x="2428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126"/>
                    </a:lnTo>
                    <a:lnTo>
                      <a:pt x="2428" y="2126"/>
                    </a:lnTo>
                    <a:lnTo>
                      <a:pt x="2428" y="2126"/>
                    </a:lnTo>
                    <a:lnTo>
                      <a:pt x="2428" y="2176"/>
                    </a:lnTo>
                    <a:lnTo>
                      <a:pt x="2428" y="2227"/>
                    </a:lnTo>
                    <a:lnTo>
                      <a:pt x="2428" y="2227"/>
                    </a:lnTo>
                    <a:lnTo>
                      <a:pt x="2428" y="2227"/>
                    </a:lnTo>
                    <a:lnTo>
                      <a:pt x="2428" y="2277"/>
                    </a:lnTo>
                    <a:lnTo>
                      <a:pt x="2327" y="2277"/>
                    </a:lnTo>
                    <a:lnTo>
                      <a:pt x="2226" y="2227"/>
                    </a:lnTo>
                    <a:lnTo>
                      <a:pt x="2226" y="2227"/>
                    </a:lnTo>
                    <a:lnTo>
                      <a:pt x="2125" y="2227"/>
                    </a:lnTo>
                    <a:lnTo>
                      <a:pt x="2074" y="2227"/>
                    </a:lnTo>
                    <a:lnTo>
                      <a:pt x="1972" y="2176"/>
                    </a:lnTo>
                    <a:lnTo>
                      <a:pt x="1972" y="2176"/>
                    </a:lnTo>
                    <a:lnTo>
                      <a:pt x="1871" y="2126"/>
                    </a:lnTo>
                    <a:lnTo>
                      <a:pt x="1770" y="2025"/>
                    </a:lnTo>
                    <a:lnTo>
                      <a:pt x="1720" y="1923"/>
                    </a:lnTo>
                    <a:lnTo>
                      <a:pt x="1720" y="1923"/>
                    </a:lnTo>
                    <a:lnTo>
                      <a:pt x="1669" y="1923"/>
                    </a:lnTo>
                    <a:lnTo>
                      <a:pt x="1669" y="1923"/>
                    </a:lnTo>
                    <a:lnTo>
                      <a:pt x="1669" y="1923"/>
                    </a:lnTo>
                    <a:lnTo>
                      <a:pt x="1669" y="1923"/>
                    </a:lnTo>
                    <a:lnTo>
                      <a:pt x="1669" y="1973"/>
                    </a:lnTo>
                    <a:lnTo>
                      <a:pt x="1619" y="1822"/>
                    </a:lnTo>
                    <a:lnTo>
                      <a:pt x="1619" y="1771"/>
                    </a:lnTo>
                    <a:lnTo>
                      <a:pt x="1669" y="1670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568" y="1366"/>
                    </a:lnTo>
                    <a:lnTo>
                      <a:pt x="1466" y="1366"/>
                    </a:lnTo>
                    <a:lnTo>
                      <a:pt x="1365" y="1417"/>
                    </a:lnTo>
                    <a:lnTo>
                      <a:pt x="1365" y="1417"/>
                    </a:lnTo>
                    <a:lnTo>
                      <a:pt x="1315" y="1417"/>
                    </a:lnTo>
                    <a:lnTo>
                      <a:pt x="1315" y="1467"/>
                    </a:lnTo>
                    <a:lnTo>
                      <a:pt x="1264" y="1417"/>
                    </a:lnTo>
                    <a:lnTo>
                      <a:pt x="1264" y="1417"/>
                    </a:lnTo>
                    <a:lnTo>
                      <a:pt x="1214" y="1417"/>
                    </a:lnTo>
                    <a:lnTo>
                      <a:pt x="1163" y="1417"/>
                    </a:lnTo>
                    <a:lnTo>
                      <a:pt x="1163" y="1417"/>
                    </a:lnTo>
                    <a:lnTo>
                      <a:pt x="1163" y="1417"/>
                    </a:lnTo>
                    <a:lnTo>
                      <a:pt x="1113" y="1417"/>
                    </a:lnTo>
                    <a:lnTo>
                      <a:pt x="1113" y="1366"/>
                    </a:lnTo>
                    <a:lnTo>
                      <a:pt x="1113" y="1366"/>
                    </a:lnTo>
                    <a:lnTo>
                      <a:pt x="1113" y="1366"/>
                    </a:lnTo>
                    <a:lnTo>
                      <a:pt x="1113" y="1366"/>
                    </a:lnTo>
                    <a:lnTo>
                      <a:pt x="1113" y="1366"/>
                    </a:lnTo>
                    <a:lnTo>
                      <a:pt x="1113" y="1316"/>
                    </a:lnTo>
                    <a:lnTo>
                      <a:pt x="1113" y="1316"/>
                    </a:lnTo>
                    <a:lnTo>
                      <a:pt x="1113" y="1316"/>
                    </a:lnTo>
                    <a:lnTo>
                      <a:pt x="1062" y="1316"/>
                    </a:lnTo>
                    <a:lnTo>
                      <a:pt x="1113" y="1265"/>
                    </a:lnTo>
                    <a:lnTo>
                      <a:pt x="1113" y="1265"/>
                    </a:lnTo>
                    <a:lnTo>
                      <a:pt x="1113" y="1265"/>
                    </a:lnTo>
                    <a:lnTo>
                      <a:pt x="1062" y="1215"/>
                    </a:lnTo>
                    <a:lnTo>
                      <a:pt x="1062" y="1215"/>
                    </a:lnTo>
                    <a:lnTo>
                      <a:pt x="1062" y="1215"/>
                    </a:lnTo>
                    <a:lnTo>
                      <a:pt x="1012" y="1215"/>
                    </a:lnTo>
                    <a:lnTo>
                      <a:pt x="1012" y="1164"/>
                    </a:lnTo>
                    <a:lnTo>
                      <a:pt x="1012" y="1164"/>
                    </a:lnTo>
                    <a:lnTo>
                      <a:pt x="1012" y="1164"/>
                    </a:lnTo>
                    <a:lnTo>
                      <a:pt x="960" y="1164"/>
                    </a:lnTo>
                    <a:lnTo>
                      <a:pt x="910" y="1164"/>
                    </a:lnTo>
                    <a:lnTo>
                      <a:pt x="910" y="1164"/>
                    </a:lnTo>
                    <a:lnTo>
                      <a:pt x="910" y="1164"/>
                    </a:lnTo>
                    <a:lnTo>
                      <a:pt x="910" y="1164"/>
                    </a:lnTo>
                    <a:lnTo>
                      <a:pt x="859" y="1114"/>
                    </a:lnTo>
                    <a:lnTo>
                      <a:pt x="809" y="1114"/>
                    </a:lnTo>
                    <a:lnTo>
                      <a:pt x="809" y="1114"/>
                    </a:lnTo>
                    <a:lnTo>
                      <a:pt x="758" y="1164"/>
                    </a:lnTo>
                    <a:lnTo>
                      <a:pt x="657" y="1164"/>
                    </a:lnTo>
                    <a:lnTo>
                      <a:pt x="657" y="1164"/>
                    </a:lnTo>
                    <a:lnTo>
                      <a:pt x="657" y="1164"/>
                    </a:lnTo>
                    <a:lnTo>
                      <a:pt x="657" y="1164"/>
                    </a:lnTo>
                    <a:lnTo>
                      <a:pt x="657" y="1114"/>
                    </a:lnTo>
                    <a:lnTo>
                      <a:pt x="607" y="1114"/>
                    </a:lnTo>
                    <a:lnTo>
                      <a:pt x="607" y="1114"/>
                    </a:lnTo>
                    <a:lnTo>
                      <a:pt x="556" y="1114"/>
                    </a:lnTo>
                    <a:lnTo>
                      <a:pt x="506" y="1114"/>
                    </a:lnTo>
                    <a:lnTo>
                      <a:pt x="454" y="1114"/>
                    </a:lnTo>
                    <a:lnTo>
                      <a:pt x="454" y="1114"/>
                    </a:lnTo>
                    <a:lnTo>
                      <a:pt x="353" y="1114"/>
                    </a:lnTo>
                    <a:lnTo>
                      <a:pt x="303" y="1114"/>
                    </a:lnTo>
                    <a:lnTo>
                      <a:pt x="252" y="1062"/>
                    </a:lnTo>
                    <a:lnTo>
                      <a:pt x="252" y="1062"/>
                    </a:lnTo>
                    <a:lnTo>
                      <a:pt x="252" y="1114"/>
                    </a:lnTo>
                    <a:lnTo>
                      <a:pt x="353" y="1164"/>
                    </a:lnTo>
                    <a:lnTo>
                      <a:pt x="454" y="1164"/>
                    </a:lnTo>
                    <a:lnTo>
                      <a:pt x="454" y="1164"/>
                    </a:lnTo>
                    <a:lnTo>
                      <a:pt x="404" y="1164"/>
                    </a:lnTo>
                    <a:lnTo>
                      <a:pt x="252" y="1164"/>
                    </a:lnTo>
                    <a:lnTo>
                      <a:pt x="151" y="1062"/>
                    </a:lnTo>
                    <a:lnTo>
                      <a:pt x="151" y="1062"/>
                    </a:lnTo>
                    <a:lnTo>
                      <a:pt x="101" y="1062"/>
                    </a:lnTo>
                    <a:lnTo>
                      <a:pt x="101" y="1012"/>
                    </a:lnTo>
                    <a:lnTo>
                      <a:pt x="101" y="911"/>
                    </a:lnTo>
                    <a:lnTo>
                      <a:pt x="101" y="911"/>
                    </a:lnTo>
                    <a:lnTo>
                      <a:pt x="101" y="961"/>
                    </a:lnTo>
                    <a:lnTo>
                      <a:pt x="151" y="1114"/>
                    </a:lnTo>
                    <a:lnTo>
                      <a:pt x="303" y="1215"/>
                    </a:lnTo>
                    <a:lnTo>
                      <a:pt x="303" y="1215"/>
                    </a:lnTo>
                    <a:lnTo>
                      <a:pt x="252" y="1215"/>
                    </a:lnTo>
                    <a:lnTo>
                      <a:pt x="151" y="1164"/>
                    </a:lnTo>
                    <a:lnTo>
                      <a:pt x="50" y="961"/>
                    </a:lnTo>
                    <a:lnTo>
                      <a:pt x="50" y="961"/>
                    </a:lnTo>
                    <a:lnTo>
                      <a:pt x="50" y="1012"/>
                    </a:lnTo>
                    <a:lnTo>
                      <a:pt x="50" y="1114"/>
                    </a:lnTo>
                    <a:lnTo>
                      <a:pt x="50" y="1164"/>
                    </a:lnTo>
                    <a:lnTo>
                      <a:pt x="50" y="1164"/>
                    </a:lnTo>
                    <a:lnTo>
                      <a:pt x="101" y="1215"/>
                    </a:lnTo>
                    <a:lnTo>
                      <a:pt x="101" y="1265"/>
                    </a:lnTo>
                    <a:lnTo>
                      <a:pt x="151" y="1265"/>
                    </a:lnTo>
                    <a:lnTo>
                      <a:pt x="151" y="1265"/>
                    </a:lnTo>
                    <a:lnTo>
                      <a:pt x="101" y="1265"/>
                    </a:lnTo>
                    <a:lnTo>
                      <a:pt x="50" y="1215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911"/>
                    </a:lnTo>
                    <a:lnTo>
                      <a:pt x="50" y="810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50" y="709"/>
                    </a:lnTo>
                    <a:lnTo>
                      <a:pt x="50" y="759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50" y="759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151" y="657"/>
                    </a:lnTo>
                    <a:lnTo>
                      <a:pt x="151" y="607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413"/>
              <p:cNvSpPr>
                <a:spLocks/>
              </p:cNvSpPr>
              <p:nvPr/>
            </p:nvSpPr>
            <p:spPr bwMode="auto">
              <a:xfrm>
                <a:off x="4917" y="1233"/>
                <a:ext cx="108" cy="44"/>
              </a:xfrm>
              <a:custGeom>
                <a:avLst/>
                <a:gdLst>
                  <a:gd name="T0" fmla="*/ 859 w 859"/>
                  <a:gd name="T1" fmla="*/ 252 h 353"/>
                  <a:gd name="T2" fmla="*/ 809 w 859"/>
                  <a:gd name="T3" fmla="*/ 303 h 353"/>
                  <a:gd name="T4" fmla="*/ 758 w 859"/>
                  <a:gd name="T5" fmla="*/ 303 h 353"/>
                  <a:gd name="T6" fmla="*/ 758 w 859"/>
                  <a:gd name="T7" fmla="*/ 303 h 353"/>
                  <a:gd name="T8" fmla="*/ 758 w 859"/>
                  <a:gd name="T9" fmla="*/ 303 h 353"/>
                  <a:gd name="T10" fmla="*/ 708 w 859"/>
                  <a:gd name="T11" fmla="*/ 303 h 353"/>
                  <a:gd name="T12" fmla="*/ 708 w 859"/>
                  <a:gd name="T13" fmla="*/ 353 h 353"/>
                  <a:gd name="T14" fmla="*/ 657 w 859"/>
                  <a:gd name="T15" fmla="*/ 303 h 353"/>
                  <a:gd name="T16" fmla="*/ 657 w 859"/>
                  <a:gd name="T17" fmla="*/ 303 h 353"/>
                  <a:gd name="T18" fmla="*/ 607 w 859"/>
                  <a:gd name="T19" fmla="*/ 303 h 353"/>
                  <a:gd name="T20" fmla="*/ 556 w 859"/>
                  <a:gd name="T21" fmla="*/ 303 h 353"/>
                  <a:gd name="T22" fmla="*/ 556 w 859"/>
                  <a:gd name="T23" fmla="*/ 303 h 353"/>
                  <a:gd name="T24" fmla="*/ 556 w 859"/>
                  <a:gd name="T25" fmla="*/ 303 h 353"/>
                  <a:gd name="T26" fmla="*/ 506 w 859"/>
                  <a:gd name="T27" fmla="*/ 303 h 353"/>
                  <a:gd name="T28" fmla="*/ 506 w 859"/>
                  <a:gd name="T29" fmla="*/ 252 h 353"/>
                  <a:gd name="T30" fmla="*/ 506 w 859"/>
                  <a:gd name="T31" fmla="*/ 252 h 353"/>
                  <a:gd name="T32" fmla="*/ 506 w 859"/>
                  <a:gd name="T33" fmla="*/ 252 h 353"/>
                  <a:gd name="T34" fmla="*/ 506 w 859"/>
                  <a:gd name="T35" fmla="*/ 252 h 353"/>
                  <a:gd name="T36" fmla="*/ 506 w 859"/>
                  <a:gd name="T37" fmla="*/ 252 h 353"/>
                  <a:gd name="T38" fmla="*/ 506 w 859"/>
                  <a:gd name="T39" fmla="*/ 202 h 353"/>
                  <a:gd name="T40" fmla="*/ 506 w 859"/>
                  <a:gd name="T41" fmla="*/ 202 h 353"/>
                  <a:gd name="T42" fmla="*/ 506 w 859"/>
                  <a:gd name="T43" fmla="*/ 202 h 353"/>
                  <a:gd name="T44" fmla="*/ 455 w 859"/>
                  <a:gd name="T45" fmla="*/ 202 h 353"/>
                  <a:gd name="T46" fmla="*/ 506 w 859"/>
                  <a:gd name="T47" fmla="*/ 151 h 353"/>
                  <a:gd name="T48" fmla="*/ 506 w 859"/>
                  <a:gd name="T49" fmla="*/ 151 h 353"/>
                  <a:gd name="T50" fmla="*/ 506 w 859"/>
                  <a:gd name="T51" fmla="*/ 151 h 353"/>
                  <a:gd name="T52" fmla="*/ 455 w 859"/>
                  <a:gd name="T53" fmla="*/ 101 h 353"/>
                  <a:gd name="T54" fmla="*/ 455 w 859"/>
                  <a:gd name="T55" fmla="*/ 101 h 353"/>
                  <a:gd name="T56" fmla="*/ 455 w 859"/>
                  <a:gd name="T57" fmla="*/ 101 h 353"/>
                  <a:gd name="T58" fmla="*/ 405 w 859"/>
                  <a:gd name="T59" fmla="*/ 101 h 353"/>
                  <a:gd name="T60" fmla="*/ 405 w 859"/>
                  <a:gd name="T61" fmla="*/ 50 h 353"/>
                  <a:gd name="T62" fmla="*/ 405 w 859"/>
                  <a:gd name="T63" fmla="*/ 50 h 353"/>
                  <a:gd name="T64" fmla="*/ 405 w 859"/>
                  <a:gd name="T65" fmla="*/ 50 h 353"/>
                  <a:gd name="T66" fmla="*/ 353 w 859"/>
                  <a:gd name="T67" fmla="*/ 50 h 353"/>
                  <a:gd name="T68" fmla="*/ 303 w 859"/>
                  <a:gd name="T69" fmla="*/ 50 h 353"/>
                  <a:gd name="T70" fmla="*/ 303 w 859"/>
                  <a:gd name="T71" fmla="*/ 50 h 353"/>
                  <a:gd name="T72" fmla="*/ 303 w 859"/>
                  <a:gd name="T73" fmla="*/ 50 h 353"/>
                  <a:gd name="T74" fmla="*/ 303 w 859"/>
                  <a:gd name="T75" fmla="*/ 50 h 353"/>
                  <a:gd name="T76" fmla="*/ 252 w 859"/>
                  <a:gd name="T77" fmla="*/ 0 h 353"/>
                  <a:gd name="T78" fmla="*/ 202 w 859"/>
                  <a:gd name="T79" fmla="*/ 0 h 353"/>
                  <a:gd name="T80" fmla="*/ 202 w 859"/>
                  <a:gd name="T81" fmla="*/ 0 h 353"/>
                  <a:gd name="T82" fmla="*/ 151 w 859"/>
                  <a:gd name="T83" fmla="*/ 50 h 353"/>
                  <a:gd name="T84" fmla="*/ 50 w 859"/>
                  <a:gd name="T85" fmla="*/ 50 h 353"/>
                  <a:gd name="T86" fmla="*/ 50 w 859"/>
                  <a:gd name="T87" fmla="*/ 50 h 353"/>
                  <a:gd name="T88" fmla="*/ 50 w 859"/>
                  <a:gd name="T89" fmla="*/ 50 h 353"/>
                  <a:gd name="T90" fmla="*/ 50 w 859"/>
                  <a:gd name="T91" fmla="*/ 50 h 353"/>
                  <a:gd name="T92" fmla="*/ 50 w 859"/>
                  <a:gd name="T93" fmla="*/ 0 h 353"/>
                  <a:gd name="T94" fmla="*/ 0 w 859"/>
                  <a:gd name="T9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9" h="353">
                    <a:moveTo>
                      <a:pt x="859" y="252"/>
                    </a:moveTo>
                    <a:lnTo>
                      <a:pt x="809" y="303"/>
                    </a:lnTo>
                    <a:lnTo>
                      <a:pt x="758" y="303"/>
                    </a:lnTo>
                    <a:lnTo>
                      <a:pt x="758" y="303"/>
                    </a:lnTo>
                    <a:lnTo>
                      <a:pt x="758" y="303"/>
                    </a:lnTo>
                    <a:lnTo>
                      <a:pt x="708" y="303"/>
                    </a:lnTo>
                    <a:lnTo>
                      <a:pt x="708" y="353"/>
                    </a:lnTo>
                    <a:lnTo>
                      <a:pt x="657" y="303"/>
                    </a:lnTo>
                    <a:lnTo>
                      <a:pt x="657" y="303"/>
                    </a:lnTo>
                    <a:lnTo>
                      <a:pt x="607" y="303"/>
                    </a:lnTo>
                    <a:lnTo>
                      <a:pt x="556" y="303"/>
                    </a:lnTo>
                    <a:lnTo>
                      <a:pt x="556" y="303"/>
                    </a:lnTo>
                    <a:lnTo>
                      <a:pt x="556" y="303"/>
                    </a:lnTo>
                    <a:lnTo>
                      <a:pt x="506" y="303"/>
                    </a:lnTo>
                    <a:lnTo>
                      <a:pt x="506" y="252"/>
                    </a:lnTo>
                    <a:lnTo>
                      <a:pt x="506" y="252"/>
                    </a:lnTo>
                    <a:lnTo>
                      <a:pt x="506" y="252"/>
                    </a:lnTo>
                    <a:lnTo>
                      <a:pt x="506" y="252"/>
                    </a:lnTo>
                    <a:lnTo>
                      <a:pt x="506" y="252"/>
                    </a:lnTo>
                    <a:lnTo>
                      <a:pt x="506" y="202"/>
                    </a:lnTo>
                    <a:lnTo>
                      <a:pt x="506" y="202"/>
                    </a:lnTo>
                    <a:lnTo>
                      <a:pt x="506" y="202"/>
                    </a:lnTo>
                    <a:lnTo>
                      <a:pt x="455" y="202"/>
                    </a:lnTo>
                    <a:lnTo>
                      <a:pt x="506" y="151"/>
                    </a:lnTo>
                    <a:lnTo>
                      <a:pt x="506" y="151"/>
                    </a:lnTo>
                    <a:lnTo>
                      <a:pt x="506" y="151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405" y="101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35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25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151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CC7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414"/>
              <p:cNvSpPr>
                <a:spLocks/>
              </p:cNvSpPr>
              <p:nvPr/>
            </p:nvSpPr>
            <p:spPr bwMode="auto">
              <a:xfrm>
                <a:off x="4854" y="1094"/>
                <a:ext cx="203" cy="127"/>
              </a:xfrm>
              <a:custGeom>
                <a:avLst/>
                <a:gdLst>
                  <a:gd name="T0" fmla="*/ 1113 w 1619"/>
                  <a:gd name="T1" fmla="*/ 0 h 1012"/>
                  <a:gd name="T2" fmla="*/ 1214 w 1619"/>
                  <a:gd name="T3" fmla="*/ 50 h 1012"/>
                  <a:gd name="T4" fmla="*/ 1365 w 1619"/>
                  <a:gd name="T5" fmla="*/ 50 h 1012"/>
                  <a:gd name="T6" fmla="*/ 1467 w 1619"/>
                  <a:gd name="T7" fmla="*/ 50 h 1012"/>
                  <a:gd name="T8" fmla="*/ 1467 w 1619"/>
                  <a:gd name="T9" fmla="*/ 50 h 1012"/>
                  <a:gd name="T10" fmla="*/ 1518 w 1619"/>
                  <a:gd name="T11" fmla="*/ 101 h 1012"/>
                  <a:gd name="T12" fmla="*/ 1568 w 1619"/>
                  <a:gd name="T13" fmla="*/ 151 h 1012"/>
                  <a:gd name="T14" fmla="*/ 1619 w 1619"/>
                  <a:gd name="T15" fmla="*/ 202 h 1012"/>
                  <a:gd name="T16" fmla="*/ 1619 w 1619"/>
                  <a:gd name="T17" fmla="*/ 202 h 1012"/>
                  <a:gd name="T18" fmla="*/ 1518 w 1619"/>
                  <a:gd name="T19" fmla="*/ 304 h 1012"/>
                  <a:gd name="T20" fmla="*/ 1365 w 1619"/>
                  <a:gd name="T21" fmla="*/ 405 h 1012"/>
                  <a:gd name="T22" fmla="*/ 1113 w 1619"/>
                  <a:gd name="T23" fmla="*/ 506 h 1012"/>
                  <a:gd name="T24" fmla="*/ 1113 w 1619"/>
                  <a:gd name="T25" fmla="*/ 506 h 1012"/>
                  <a:gd name="T26" fmla="*/ 809 w 1619"/>
                  <a:gd name="T27" fmla="*/ 607 h 1012"/>
                  <a:gd name="T28" fmla="*/ 607 w 1619"/>
                  <a:gd name="T29" fmla="*/ 607 h 1012"/>
                  <a:gd name="T30" fmla="*/ 455 w 1619"/>
                  <a:gd name="T31" fmla="*/ 556 h 1012"/>
                  <a:gd name="T32" fmla="*/ 455 w 1619"/>
                  <a:gd name="T33" fmla="*/ 556 h 1012"/>
                  <a:gd name="T34" fmla="*/ 405 w 1619"/>
                  <a:gd name="T35" fmla="*/ 556 h 1012"/>
                  <a:gd name="T36" fmla="*/ 455 w 1619"/>
                  <a:gd name="T37" fmla="*/ 657 h 1012"/>
                  <a:gd name="T38" fmla="*/ 607 w 1619"/>
                  <a:gd name="T39" fmla="*/ 709 h 1012"/>
                  <a:gd name="T40" fmla="*/ 607 w 1619"/>
                  <a:gd name="T41" fmla="*/ 709 h 1012"/>
                  <a:gd name="T42" fmla="*/ 556 w 1619"/>
                  <a:gd name="T43" fmla="*/ 860 h 1012"/>
                  <a:gd name="T44" fmla="*/ 303 w 1619"/>
                  <a:gd name="T45" fmla="*/ 1012 h 1012"/>
                  <a:gd name="T46" fmla="*/ 50 w 1619"/>
                  <a:gd name="T47" fmla="*/ 961 h 1012"/>
                  <a:gd name="T48" fmla="*/ 50 w 1619"/>
                  <a:gd name="T49" fmla="*/ 961 h 1012"/>
                  <a:gd name="T50" fmla="*/ 0 w 1619"/>
                  <a:gd name="T51" fmla="*/ 810 h 1012"/>
                  <a:gd name="T52" fmla="*/ 50 w 1619"/>
                  <a:gd name="T53" fmla="*/ 709 h 1012"/>
                  <a:gd name="T54" fmla="*/ 101 w 1619"/>
                  <a:gd name="T55" fmla="*/ 657 h 1012"/>
                  <a:gd name="T56" fmla="*/ 101 w 1619"/>
                  <a:gd name="T57" fmla="*/ 657 h 1012"/>
                  <a:gd name="T58" fmla="*/ 101 w 1619"/>
                  <a:gd name="T59" fmla="*/ 657 h 1012"/>
                  <a:gd name="T60" fmla="*/ 101 w 1619"/>
                  <a:gd name="T61" fmla="*/ 556 h 1012"/>
                  <a:gd name="T62" fmla="*/ 151 w 1619"/>
                  <a:gd name="T63" fmla="*/ 455 h 1012"/>
                  <a:gd name="T64" fmla="*/ 151 w 1619"/>
                  <a:gd name="T65" fmla="*/ 455 h 1012"/>
                  <a:gd name="T66" fmla="*/ 252 w 1619"/>
                  <a:gd name="T67" fmla="*/ 304 h 1012"/>
                  <a:gd name="T68" fmla="*/ 556 w 1619"/>
                  <a:gd name="T69" fmla="*/ 101 h 1012"/>
                  <a:gd name="T70" fmla="*/ 1113 w 1619"/>
                  <a:gd name="T71" fmla="*/ 0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9" h="1012">
                    <a:moveTo>
                      <a:pt x="1113" y="0"/>
                    </a:moveTo>
                    <a:lnTo>
                      <a:pt x="1214" y="50"/>
                    </a:lnTo>
                    <a:lnTo>
                      <a:pt x="1365" y="50"/>
                    </a:lnTo>
                    <a:lnTo>
                      <a:pt x="1467" y="50"/>
                    </a:lnTo>
                    <a:lnTo>
                      <a:pt x="1467" y="50"/>
                    </a:lnTo>
                    <a:lnTo>
                      <a:pt x="1518" y="101"/>
                    </a:lnTo>
                    <a:lnTo>
                      <a:pt x="1568" y="151"/>
                    </a:lnTo>
                    <a:lnTo>
                      <a:pt x="1619" y="202"/>
                    </a:lnTo>
                    <a:lnTo>
                      <a:pt x="1619" y="202"/>
                    </a:lnTo>
                    <a:lnTo>
                      <a:pt x="1518" y="304"/>
                    </a:lnTo>
                    <a:lnTo>
                      <a:pt x="1365" y="405"/>
                    </a:lnTo>
                    <a:lnTo>
                      <a:pt x="1113" y="506"/>
                    </a:lnTo>
                    <a:lnTo>
                      <a:pt x="1113" y="506"/>
                    </a:lnTo>
                    <a:lnTo>
                      <a:pt x="809" y="607"/>
                    </a:lnTo>
                    <a:lnTo>
                      <a:pt x="607" y="607"/>
                    </a:lnTo>
                    <a:lnTo>
                      <a:pt x="455" y="556"/>
                    </a:lnTo>
                    <a:lnTo>
                      <a:pt x="455" y="556"/>
                    </a:lnTo>
                    <a:lnTo>
                      <a:pt x="405" y="556"/>
                    </a:lnTo>
                    <a:lnTo>
                      <a:pt x="455" y="657"/>
                    </a:lnTo>
                    <a:lnTo>
                      <a:pt x="607" y="709"/>
                    </a:lnTo>
                    <a:lnTo>
                      <a:pt x="607" y="709"/>
                    </a:lnTo>
                    <a:lnTo>
                      <a:pt x="556" y="860"/>
                    </a:lnTo>
                    <a:lnTo>
                      <a:pt x="303" y="1012"/>
                    </a:lnTo>
                    <a:lnTo>
                      <a:pt x="50" y="961"/>
                    </a:lnTo>
                    <a:lnTo>
                      <a:pt x="50" y="961"/>
                    </a:lnTo>
                    <a:lnTo>
                      <a:pt x="0" y="810"/>
                    </a:lnTo>
                    <a:lnTo>
                      <a:pt x="50" y="709"/>
                    </a:lnTo>
                    <a:lnTo>
                      <a:pt x="101" y="657"/>
                    </a:lnTo>
                    <a:lnTo>
                      <a:pt x="101" y="657"/>
                    </a:lnTo>
                    <a:lnTo>
                      <a:pt x="101" y="657"/>
                    </a:lnTo>
                    <a:lnTo>
                      <a:pt x="101" y="556"/>
                    </a:lnTo>
                    <a:lnTo>
                      <a:pt x="151" y="455"/>
                    </a:lnTo>
                    <a:lnTo>
                      <a:pt x="151" y="455"/>
                    </a:lnTo>
                    <a:lnTo>
                      <a:pt x="252" y="304"/>
                    </a:lnTo>
                    <a:lnTo>
                      <a:pt x="556" y="101"/>
                    </a:lnTo>
                    <a:lnTo>
                      <a:pt x="1113" y="0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415"/>
              <p:cNvSpPr>
                <a:spLocks/>
              </p:cNvSpPr>
              <p:nvPr/>
            </p:nvSpPr>
            <p:spPr bwMode="auto">
              <a:xfrm>
                <a:off x="4854" y="1100"/>
                <a:ext cx="203" cy="114"/>
              </a:xfrm>
              <a:custGeom>
                <a:avLst/>
                <a:gdLst>
                  <a:gd name="T0" fmla="*/ 1113 w 1619"/>
                  <a:gd name="T1" fmla="*/ 0 h 911"/>
                  <a:gd name="T2" fmla="*/ 1214 w 1619"/>
                  <a:gd name="T3" fmla="*/ 0 h 911"/>
                  <a:gd name="T4" fmla="*/ 1315 w 1619"/>
                  <a:gd name="T5" fmla="*/ 0 h 911"/>
                  <a:gd name="T6" fmla="*/ 1417 w 1619"/>
                  <a:gd name="T7" fmla="*/ 51 h 911"/>
                  <a:gd name="T8" fmla="*/ 1417 w 1619"/>
                  <a:gd name="T9" fmla="*/ 51 h 911"/>
                  <a:gd name="T10" fmla="*/ 1467 w 1619"/>
                  <a:gd name="T11" fmla="*/ 101 h 911"/>
                  <a:gd name="T12" fmla="*/ 1568 w 1619"/>
                  <a:gd name="T13" fmla="*/ 101 h 911"/>
                  <a:gd name="T14" fmla="*/ 1619 w 1619"/>
                  <a:gd name="T15" fmla="*/ 152 h 911"/>
                  <a:gd name="T16" fmla="*/ 1619 w 1619"/>
                  <a:gd name="T17" fmla="*/ 152 h 911"/>
                  <a:gd name="T18" fmla="*/ 1518 w 1619"/>
                  <a:gd name="T19" fmla="*/ 203 h 911"/>
                  <a:gd name="T20" fmla="*/ 1315 w 1619"/>
                  <a:gd name="T21" fmla="*/ 304 h 911"/>
                  <a:gd name="T22" fmla="*/ 1062 w 1619"/>
                  <a:gd name="T23" fmla="*/ 405 h 911"/>
                  <a:gd name="T24" fmla="*/ 1062 w 1619"/>
                  <a:gd name="T25" fmla="*/ 405 h 911"/>
                  <a:gd name="T26" fmla="*/ 758 w 1619"/>
                  <a:gd name="T27" fmla="*/ 506 h 911"/>
                  <a:gd name="T28" fmla="*/ 556 w 1619"/>
                  <a:gd name="T29" fmla="*/ 506 h 911"/>
                  <a:gd name="T30" fmla="*/ 455 w 1619"/>
                  <a:gd name="T31" fmla="*/ 506 h 911"/>
                  <a:gd name="T32" fmla="*/ 455 w 1619"/>
                  <a:gd name="T33" fmla="*/ 506 h 911"/>
                  <a:gd name="T34" fmla="*/ 405 w 1619"/>
                  <a:gd name="T35" fmla="*/ 506 h 911"/>
                  <a:gd name="T36" fmla="*/ 405 w 1619"/>
                  <a:gd name="T37" fmla="*/ 607 h 911"/>
                  <a:gd name="T38" fmla="*/ 556 w 1619"/>
                  <a:gd name="T39" fmla="*/ 659 h 911"/>
                  <a:gd name="T40" fmla="*/ 556 w 1619"/>
                  <a:gd name="T41" fmla="*/ 659 h 911"/>
                  <a:gd name="T42" fmla="*/ 506 w 1619"/>
                  <a:gd name="T43" fmla="*/ 810 h 911"/>
                  <a:gd name="T44" fmla="*/ 303 w 1619"/>
                  <a:gd name="T45" fmla="*/ 911 h 911"/>
                  <a:gd name="T46" fmla="*/ 101 w 1619"/>
                  <a:gd name="T47" fmla="*/ 861 h 911"/>
                  <a:gd name="T48" fmla="*/ 101 w 1619"/>
                  <a:gd name="T49" fmla="*/ 861 h 911"/>
                  <a:gd name="T50" fmla="*/ 0 w 1619"/>
                  <a:gd name="T51" fmla="*/ 760 h 911"/>
                  <a:gd name="T52" fmla="*/ 50 w 1619"/>
                  <a:gd name="T53" fmla="*/ 659 h 911"/>
                  <a:gd name="T54" fmla="*/ 151 w 1619"/>
                  <a:gd name="T55" fmla="*/ 607 h 911"/>
                  <a:gd name="T56" fmla="*/ 151 w 1619"/>
                  <a:gd name="T57" fmla="*/ 607 h 911"/>
                  <a:gd name="T58" fmla="*/ 151 w 1619"/>
                  <a:gd name="T59" fmla="*/ 607 h 911"/>
                  <a:gd name="T60" fmla="*/ 101 w 1619"/>
                  <a:gd name="T61" fmla="*/ 506 h 911"/>
                  <a:gd name="T62" fmla="*/ 151 w 1619"/>
                  <a:gd name="T63" fmla="*/ 405 h 911"/>
                  <a:gd name="T64" fmla="*/ 151 w 1619"/>
                  <a:gd name="T65" fmla="*/ 405 h 911"/>
                  <a:gd name="T66" fmla="*/ 303 w 1619"/>
                  <a:gd name="T67" fmla="*/ 254 h 911"/>
                  <a:gd name="T68" fmla="*/ 607 w 1619"/>
                  <a:gd name="T69" fmla="*/ 101 h 911"/>
                  <a:gd name="T70" fmla="*/ 1113 w 1619"/>
                  <a:gd name="T71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9" h="911">
                    <a:moveTo>
                      <a:pt x="1113" y="0"/>
                    </a:moveTo>
                    <a:lnTo>
                      <a:pt x="1214" y="0"/>
                    </a:lnTo>
                    <a:lnTo>
                      <a:pt x="1315" y="0"/>
                    </a:lnTo>
                    <a:lnTo>
                      <a:pt x="1417" y="51"/>
                    </a:lnTo>
                    <a:lnTo>
                      <a:pt x="1417" y="51"/>
                    </a:lnTo>
                    <a:lnTo>
                      <a:pt x="1467" y="101"/>
                    </a:lnTo>
                    <a:lnTo>
                      <a:pt x="1568" y="101"/>
                    </a:lnTo>
                    <a:lnTo>
                      <a:pt x="1619" y="152"/>
                    </a:lnTo>
                    <a:lnTo>
                      <a:pt x="1619" y="152"/>
                    </a:lnTo>
                    <a:lnTo>
                      <a:pt x="1518" y="203"/>
                    </a:lnTo>
                    <a:lnTo>
                      <a:pt x="1315" y="304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758" y="506"/>
                    </a:lnTo>
                    <a:lnTo>
                      <a:pt x="556" y="506"/>
                    </a:lnTo>
                    <a:lnTo>
                      <a:pt x="455" y="506"/>
                    </a:lnTo>
                    <a:lnTo>
                      <a:pt x="455" y="506"/>
                    </a:lnTo>
                    <a:lnTo>
                      <a:pt x="405" y="506"/>
                    </a:lnTo>
                    <a:lnTo>
                      <a:pt x="405" y="607"/>
                    </a:lnTo>
                    <a:lnTo>
                      <a:pt x="556" y="659"/>
                    </a:lnTo>
                    <a:lnTo>
                      <a:pt x="556" y="659"/>
                    </a:lnTo>
                    <a:lnTo>
                      <a:pt x="506" y="810"/>
                    </a:lnTo>
                    <a:lnTo>
                      <a:pt x="303" y="911"/>
                    </a:lnTo>
                    <a:lnTo>
                      <a:pt x="101" y="861"/>
                    </a:lnTo>
                    <a:lnTo>
                      <a:pt x="101" y="861"/>
                    </a:lnTo>
                    <a:lnTo>
                      <a:pt x="0" y="760"/>
                    </a:lnTo>
                    <a:lnTo>
                      <a:pt x="50" y="659"/>
                    </a:lnTo>
                    <a:lnTo>
                      <a:pt x="151" y="607"/>
                    </a:lnTo>
                    <a:lnTo>
                      <a:pt x="151" y="607"/>
                    </a:lnTo>
                    <a:lnTo>
                      <a:pt x="151" y="607"/>
                    </a:lnTo>
                    <a:lnTo>
                      <a:pt x="101" y="506"/>
                    </a:lnTo>
                    <a:lnTo>
                      <a:pt x="151" y="405"/>
                    </a:lnTo>
                    <a:lnTo>
                      <a:pt x="151" y="405"/>
                    </a:lnTo>
                    <a:lnTo>
                      <a:pt x="303" y="254"/>
                    </a:lnTo>
                    <a:lnTo>
                      <a:pt x="607" y="101"/>
                    </a:lnTo>
                    <a:lnTo>
                      <a:pt x="1113" y="0"/>
                    </a:lnTo>
                    <a:close/>
                  </a:path>
                </a:pathLst>
              </a:custGeom>
              <a:solidFill>
                <a:srgbClr val="BA5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416"/>
              <p:cNvSpPr>
                <a:spLocks/>
              </p:cNvSpPr>
              <p:nvPr/>
            </p:nvSpPr>
            <p:spPr bwMode="auto">
              <a:xfrm>
                <a:off x="4860" y="1100"/>
                <a:ext cx="190" cy="114"/>
              </a:xfrm>
              <a:custGeom>
                <a:avLst/>
                <a:gdLst>
                  <a:gd name="T0" fmla="*/ 1012 w 1518"/>
                  <a:gd name="T1" fmla="*/ 0 h 911"/>
                  <a:gd name="T2" fmla="*/ 1113 w 1518"/>
                  <a:gd name="T3" fmla="*/ 0 h 911"/>
                  <a:gd name="T4" fmla="*/ 1265 w 1518"/>
                  <a:gd name="T5" fmla="*/ 51 h 911"/>
                  <a:gd name="T6" fmla="*/ 1367 w 1518"/>
                  <a:gd name="T7" fmla="*/ 51 h 911"/>
                  <a:gd name="T8" fmla="*/ 1367 w 1518"/>
                  <a:gd name="T9" fmla="*/ 51 h 911"/>
                  <a:gd name="T10" fmla="*/ 1417 w 1518"/>
                  <a:gd name="T11" fmla="*/ 101 h 911"/>
                  <a:gd name="T12" fmla="*/ 1468 w 1518"/>
                  <a:gd name="T13" fmla="*/ 101 h 911"/>
                  <a:gd name="T14" fmla="*/ 1518 w 1518"/>
                  <a:gd name="T15" fmla="*/ 152 h 911"/>
                  <a:gd name="T16" fmla="*/ 1518 w 1518"/>
                  <a:gd name="T17" fmla="*/ 152 h 911"/>
                  <a:gd name="T18" fmla="*/ 1417 w 1518"/>
                  <a:gd name="T19" fmla="*/ 203 h 911"/>
                  <a:gd name="T20" fmla="*/ 1214 w 1518"/>
                  <a:gd name="T21" fmla="*/ 304 h 911"/>
                  <a:gd name="T22" fmla="*/ 962 w 1518"/>
                  <a:gd name="T23" fmla="*/ 355 h 911"/>
                  <a:gd name="T24" fmla="*/ 962 w 1518"/>
                  <a:gd name="T25" fmla="*/ 355 h 911"/>
                  <a:gd name="T26" fmla="*/ 708 w 1518"/>
                  <a:gd name="T27" fmla="*/ 456 h 911"/>
                  <a:gd name="T28" fmla="*/ 506 w 1518"/>
                  <a:gd name="T29" fmla="*/ 456 h 911"/>
                  <a:gd name="T30" fmla="*/ 405 w 1518"/>
                  <a:gd name="T31" fmla="*/ 456 h 911"/>
                  <a:gd name="T32" fmla="*/ 405 w 1518"/>
                  <a:gd name="T33" fmla="*/ 456 h 911"/>
                  <a:gd name="T34" fmla="*/ 303 w 1518"/>
                  <a:gd name="T35" fmla="*/ 506 h 911"/>
                  <a:gd name="T36" fmla="*/ 355 w 1518"/>
                  <a:gd name="T37" fmla="*/ 607 h 911"/>
                  <a:gd name="T38" fmla="*/ 456 w 1518"/>
                  <a:gd name="T39" fmla="*/ 659 h 911"/>
                  <a:gd name="T40" fmla="*/ 456 w 1518"/>
                  <a:gd name="T41" fmla="*/ 659 h 911"/>
                  <a:gd name="T42" fmla="*/ 405 w 1518"/>
                  <a:gd name="T43" fmla="*/ 760 h 911"/>
                  <a:gd name="T44" fmla="*/ 253 w 1518"/>
                  <a:gd name="T45" fmla="*/ 911 h 911"/>
                  <a:gd name="T46" fmla="*/ 51 w 1518"/>
                  <a:gd name="T47" fmla="*/ 861 h 911"/>
                  <a:gd name="T48" fmla="*/ 51 w 1518"/>
                  <a:gd name="T49" fmla="*/ 861 h 911"/>
                  <a:gd name="T50" fmla="*/ 0 w 1518"/>
                  <a:gd name="T51" fmla="*/ 760 h 911"/>
                  <a:gd name="T52" fmla="*/ 51 w 1518"/>
                  <a:gd name="T53" fmla="*/ 659 h 911"/>
                  <a:gd name="T54" fmla="*/ 101 w 1518"/>
                  <a:gd name="T55" fmla="*/ 607 h 911"/>
                  <a:gd name="T56" fmla="*/ 101 w 1518"/>
                  <a:gd name="T57" fmla="*/ 607 h 911"/>
                  <a:gd name="T58" fmla="*/ 101 w 1518"/>
                  <a:gd name="T59" fmla="*/ 557 h 911"/>
                  <a:gd name="T60" fmla="*/ 101 w 1518"/>
                  <a:gd name="T61" fmla="*/ 506 h 911"/>
                  <a:gd name="T62" fmla="*/ 152 w 1518"/>
                  <a:gd name="T63" fmla="*/ 405 h 911"/>
                  <a:gd name="T64" fmla="*/ 152 w 1518"/>
                  <a:gd name="T65" fmla="*/ 405 h 911"/>
                  <a:gd name="T66" fmla="*/ 253 w 1518"/>
                  <a:gd name="T67" fmla="*/ 254 h 911"/>
                  <a:gd name="T68" fmla="*/ 557 w 1518"/>
                  <a:gd name="T69" fmla="*/ 101 h 911"/>
                  <a:gd name="T70" fmla="*/ 1012 w 1518"/>
                  <a:gd name="T71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18" h="911">
                    <a:moveTo>
                      <a:pt x="1012" y="0"/>
                    </a:moveTo>
                    <a:lnTo>
                      <a:pt x="1113" y="0"/>
                    </a:lnTo>
                    <a:lnTo>
                      <a:pt x="1265" y="51"/>
                    </a:lnTo>
                    <a:lnTo>
                      <a:pt x="1367" y="51"/>
                    </a:lnTo>
                    <a:lnTo>
                      <a:pt x="1367" y="51"/>
                    </a:lnTo>
                    <a:lnTo>
                      <a:pt x="1417" y="101"/>
                    </a:lnTo>
                    <a:lnTo>
                      <a:pt x="1468" y="101"/>
                    </a:lnTo>
                    <a:lnTo>
                      <a:pt x="1518" y="152"/>
                    </a:lnTo>
                    <a:lnTo>
                      <a:pt x="1518" y="152"/>
                    </a:lnTo>
                    <a:lnTo>
                      <a:pt x="1417" y="203"/>
                    </a:lnTo>
                    <a:lnTo>
                      <a:pt x="1214" y="304"/>
                    </a:lnTo>
                    <a:lnTo>
                      <a:pt x="962" y="355"/>
                    </a:lnTo>
                    <a:lnTo>
                      <a:pt x="962" y="355"/>
                    </a:lnTo>
                    <a:lnTo>
                      <a:pt x="708" y="456"/>
                    </a:lnTo>
                    <a:lnTo>
                      <a:pt x="506" y="456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303" y="506"/>
                    </a:lnTo>
                    <a:lnTo>
                      <a:pt x="355" y="607"/>
                    </a:lnTo>
                    <a:lnTo>
                      <a:pt x="456" y="659"/>
                    </a:lnTo>
                    <a:lnTo>
                      <a:pt x="456" y="659"/>
                    </a:lnTo>
                    <a:lnTo>
                      <a:pt x="405" y="760"/>
                    </a:lnTo>
                    <a:lnTo>
                      <a:pt x="253" y="911"/>
                    </a:lnTo>
                    <a:lnTo>
                      <a:pt x="51" y="861"/>
                    </a:lnTo>
                    <a:lnTo>
                      <a:pt x="51" y="861"/>
                    </a:lnTo>
                    <a:lnTo>
                      <a:pt x="0" y="760"/>
                    </a:lnTo>
                    <a:lnTo>
                      <a:pt x="51" y="659"/>
                    </a:lnTo>
                    <a:lnTo>
                      <a:pt x="101" y="607"/>
                    </a:lnTo>
                    <a:lnTo>
                      <a:pt x="101" y="607"/>
                    </a:lnTo>
                    <a:lnTo>
                      <a:pt x="101" y="557"/>
                    </a:lnTo>
                    <a:lnTo>
                      <a:pt x="101" y="506"/>
                    </a:lnTo>
                    <a:lnTo>
                      <a:pt x="152" y="405"/>
                    </a:lnTo>
                    <a:lnTo>
                      <a:pt x="152" y="405"/>
                    </a:lnTo>
                    <a:lnTo>
                      <a:pt x="253" y="254"/>
                    </a:lnTo>
                    <a:lnTo>
                      <a:pt x="557" y="101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C15B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417"/>
              <p:cNvSpPr>
                <a:spLocks/>
              </p:cNvSpPr>
              <p:nvPr/>
            </p:nvSpPr>
            <p:spPr bwMode="auto">
              <a:xfrm>
                <a:off x="4867" y="1100"/>
                <a:ext cx="177" cy="108"/>
              </a:xfrm>
              <a:custGeom>
                <a:avLst/>
                <a:gdLst>
                  <a:gd name="T0" fmla="*/ 961 w 1417"/>
                  <a:gd name="T1" fmla="*/ 0 h 861"/>
                  <a:gd name="T2" fmla="*/ 1062 w 1417"/>
                  <a:gd name="T3" fmla="*/ 51 h 861"/>
                  <a:gd name="T4" fmla="*/ 1214 w 1417"/>
                  <a:gd name="T5" fmla="*/ 51 h 861"/>
                  <a:gd name="T6" fmla="*/ 1316 w 1417"/>
                  <a:gd name="T7" fmla="*/ 51 h 861"/>
                  <a:gd name="T8" fmla="*/ 1316 w 1417"/>
                  <a:gd name="T9" fmla="*/ 51 h 861"/>
                  <a:gd name="T10" fmla="*/ 1366 w 1417"/>
                  <a:gd name="T11" fmla="*/ 101 h 861"/>
                  <a:gd name="T12" fmla="*/ 1417 w 1417"/>
                  <a:gd name="T13" fmla="*/ 101 h 861"/>
                  <a:gd name="T14" fmla="*/ 1417 w 1417"/>
                  <a:gd name="T15" fmla="*/ 101 h 861"/>
                  <a:gd name="T16" fmla="*/ 1417 w 1417"/>
                  <a:gd name="T17" fmla="*/ 101 h 861"/>
                  <a:gd name="T18" fmla="*/ 1316 w 1417"/>
                  <a:gd name="T19" fmla="*/ 152 h 861"/>
                  <a:gd name="T20" fmla="*/ 1113 w 1417"/>
                  <a:gd name="T21" fmla="*/ 254 h 861"/>
                  <a:gd name="T22" fmla="*/ 860 w 1417"/>
                  <a:gd name="T23" fmla="*/ 304 h 861"/>
                  <a:gd name="T24" fmla="*/ 860 w 1417"/>
                  <a:gd name="T25" fmla="*/ 304 h 861"/>
                  <a:gd name="T26" fmla="*/ 607 w 1417"/>
                  <a:gd name="T27" fmla="*/ 405 h 861"/>
                  <a:gd name="T28" fmla="*/ 405 w 1417"/>
                  <a:gd name="T29" fmla="*/ 456 h 861"/>
                  <a:gd name="T30" fmla="*/ 304 w 1417"/>
                  <a:gd name="T31" fmla="*/ 456 h 861"/>
                  <a:gd name="T32" fmla="*/ 304 w 1417"/>
                  <a:gd name="T33" fmla="*/ 456 h 861"/>
                  <a:gd name="T34" fmla="*/ 252 w 1417"/>
                  <a:gd name="T35" fmla="*/ 506 h 861"/>
                  <a:gd name="T36" fmla="*/ 252 w 1417"/>
                  <a:gd name="T37" fmla="*/ 607 h 861"/>
                  <a:gd name="T38" fmla="*/ 405 w 1417"/>
                  <a:gd name="T39" fmla="*/ 659 h 861"/>
                  <a:gd name="T40" fmla="*/ 405 w 1417"/>
                  <a:gd name="T41" fmla="*/ 659 h 861"/>
                  <a:gd name="T42" fmla="*/ 354 w 1417"/>
                  <a:gd name="T43" fmla="*/ 760 h 861"/>
                  <a:gd name="T44" fmla="*/ 151 w 1417"/>
                  <a:gd name="T45" fmla="*/ 861 h 861"/>
                  <a:gd name="T46" fmla="*/ 0 w 1417"/>
                  <a:gd name="T47" fmla="*/ 810 h 861"/>
                  <a:gd name="T48" fmla="*/ 0 w 1417"/>
                  <a:gd name="T49" fmla="*/ 810 h 861"/>
                  <a:gd name="T50" fmla="*/ 0 w 1417"/>
                  <a:gd name="T51" fmla="*/ 709 h 861"/>
                  <a:gd name="T52" fmla="*/ 50 w 1417"/>
                  <a:gd name="T53" fmla="*/ 659 h 861"/>
                  <a:gd name="T54" fmla="*/ 101 w 1417"/>
                  <a:gd name="T55" fmla="*/ 607 h 861"/>
                  <a:gd name="T56" fmla="*/ 101 w 1417"/>
                  <a:gd name="T57" fmla="*/ 607 h 861"/>
                  <a:gd name="T58" fmla="*/ 101 w 1417"/>
                  <a:gd name="T59" fmla="*/ 557 h 861"/>
                  <a:gd name="T60" fmla="*/ 50 w 1417"/>
                  <a:gd name="T61" fmla="*/ 506 h 861"/>
                  <a:gd name="T62" fmla="*/ 101 w 1417"/>
                  <a:gd name="T63" fmla="*/ 355 h 861"/>
                  <a:gd name="T64" fmla="*/ 101 w 1417"/>
                  <a:gd name="T65" fmla="*/ 355 h 861"/>
                  <a:gd name="T66" fmla="*/ 202 w 1417"/>
                  <a:gd name="T67" fmla="*/ 254 h 861"/>
                  <a:gd name="T68" fmla="*/ 506 w 1417"/>
                  <a:gd name="T69" fmla="*/ 101 h 861"/>
                  <a:gd name="T70" fmla="*/ 961 w 1417"/>
                  <a:gd name="T71" fmla="*/ 0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17" h="861">
                    <a:moveTo>
                      <a:pt x="961" y="0"/>
                    </a:moveTo>
                    <a:lnTo>
                      <a:pt x="1062" y="51"/>
                    </a:lnTo>
                    <a:lnTo>
                      <a:pt x="1214" y="51"/>
                    </a:lnTo>
                    <a:lnTo>
                      <a:pt x="1316" y="51"/>
                    </a:lnTo>
                    <a:lnTo>
                      <a:pt x="1316" y="51"/>
                    </a:lnTo>
                    <a:lnTo>
                      <a:pt x="1366" y="101"/>
                    </a:lnTo>
                    <a:lnTo>
                      <a:pt x="1417" y="101"/>
                    </a:lnTo>
                    <a:lnTo>
                      <a:pt x="1417" y="101"/>
                    </a:lnTo>
                    <a:lnTo>
                      <a:pt x="1417" y="101"/>
                    </a:lnTo>
                    <a:lnTo>
                      <a:pt x="1316" y="152"/>
                    </a:lnTo>
                    <a:lnTo>
                      <a:pt x="1113" y="254"/>
                    </a:lnTo>
                    <a:lnTo>
                      <a:pt x="860" y="304"/>
                    </a:lnTo>
                    <a:lnTo>
                      <a:pt x="860" y="304"/>
                    </a:lnTo>
                    <a:lnTo>
                      <a:pt x="607" y="405"/>
                    </a:lnTo>
                    <a:lnTo>
                      <a:pt x="405" y="456"/>
                    </a:lnTo>
                    <a:lnTo>
                      <a:pt x="304" y="456"/>
                    </a:lnTo>
                    <a:lnTo>
                      <a:pt x="304" y="456"/>
                    </a:lnTo>
                    <a:lnTo>
                      <a:pt x="252" y="506"/>
                    </a:lnTo>
                    <a:lnTo>
                      <a:pt x="252" y="607"/>
                    </a:lnTo>
                    <a:lnTo>
                      <a:pt x="405" y="659"/>
                    </a:lnTo>
                    <a:lnTo>
                      <a:pt x="405" y="659"/>
                    </a:lnTo>
                    <a:lnTo>
                      <a:pt x="354" y="760"/>
                    </a:lnTo>
                    <a:lnTo>
                      <a:pt x="151" y="861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709"/>
                    </a:lnTo>
                    <a:lnTo>
                      <a:pt x="50" y="659"/>
                    </a:lnTo>
                    <a:lnTo>
                      <a:pt x="101" y="607"/>
                    </a:lnTo>
                    <a:lnTo>
                      <a:pt x="101" y="607"/>
                    </a:lnTo>
                    <a:lnTo>
                      <a:pt x="101" y="557"/>
                    </a:lnTo>
                    <a:lnTo>
                      <a:pt x="50" y="506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202" y="254"/>
                    </a:lnTo>
                    <a:lnTo>
                      <a:pt x="506" y="101"/>
                    </a:ln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C96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418"/>
              <p:cNvSpPr>
                <a:spLocks/>
              </p:cNvSpPr>
              <p:nvPr/>
            </p:nvSpPr>
            <p:spPr bwMode="auto">
              <a:xfrm>
                <a:off x="4867" y="1107"/>
                <a:ext cx="171" cy="101"/>
              </a:xfrm>
              <a:custGeom>
                <a:avLst/>
                <a:gdLst>
                  <a:gd name="T0" fmla="*/ 911 w 1366"/>
                  <a:gd name="T1" fmla="*/ 0 h 810"/>
                  <a:gd name="T2" fmla="*/ 1062 w 1366"/>
                  <a:gd name="T3" fmla="*/ 0 h 810"/>
                  <a:gd name="T4" fmla="*/ 1163 w 1366"/>
                  <a:gd name="T5" fmla="*/ 0 h 810"/>
                  <a:gd name="T6" fmla="*/ 1264 w 1366"/>
                  <a:gd name="T7" fmla="*/ 0 h 810"/>
                  <a:gd name="T8" fmla="*/ 1264 w 1366"/>
                  <a:gd name="T9" fmla="*/ 0 h 810"/>
                  <a:gd name="T10" fmla="*/ 1316 w 1366"/>
                  <a:gd name="T11" fmla="*/ 50 h 810"/>
                  <a:gd name="T12" fmla="*/ 1366 w 1366"/>
                  <a:gd name="T13" fmla="*/ 50 h 810"/>
                  <a:gd name="T14" fmla="*/ 1366 w 1366"/>
                  <a:gd name="T15" fmla="*/ 50 h 810"/>
                  <a:gd name="T16" fmla="*/ 1366 w 1366"/>
                  <a:gd name="T17" fmla="*/ 50 h 810"/>
                  <a:gd name="T18" fmla="*/ 1264 w 1366"/>
                  <a:gd name="T19" fmla="*/ 101 h 810"/>
                  <a:gd name="T20" fmla="*/ 1062 w 1366"/>
                  <a:gd name="T21" fmla="*/ 152 h 810"/>
                  <a:gd name="T22" fmla="*/ 810 w 1366"/>
                  <a:gd name="T23" fmla="*/ 203 h 810"/>
                  <a:gd name="T24" fmla="*/ 810 w 1366"/>
                  <a:gd name="T25" fmla="*/ 203 h 810"/>
                  <a:gd name="T26" fmla="*/ 556 w 1366"/>
                  <a:gd name="T27" fmla="*/ 304 h 810"/>
                  <a:gd name="T28" fmla="*/ 405 w 1366"/>
                  <a:gd name="T29" fmla="*/ 354 h 810"/>
                  <a:gd name="T30" fmla="*/ 304 w 1366"/>
                  <a:gd name="T31" fmla="*/ 405 h 810"/>
                  <a:gd name="T32" fmla="*/ 304 w 1366"/>
                  <a:gd name="T33" fmla="*/ 405 h 810"/>
                  <a:gd name="T34" fmla="*/ 202 w 1366"/>
                  <a:gd name="T35" fmla="*/ 455 h 810"/>
                  <a:gd name="T36" fmla="*/ 202 w 1366"/>
                  <a:gd name="T37" fmla="*/ 556 h 810"/>
                  <a:gd name="T38" fmla="*/ 354 w 1366"/>
                  <a:gd name="T39" fmla="*/ 608 h 810"/>
                  <a:gd name="T40" fmla="*/ 354 w 1366"/>
                  <a:gd name="T41" fmla="*/ 608 h 810"/>
                  <a:gd name="T42" fmla="*/ 304 w 1366"/>
                  <a:gd name="T43" fmla="*/ 709 h 810"/>
                  <a:gd name="T44" fmla="*/ 151 w 1366"/>
                  <a:gd name="T45" fmla="*/ 810 h 810"/>
                  <a:gd name="T46" fmla="*/ 50 w 1366"/>
                  <a:gd name="T47" fmla="*/ 709 h 810"/>
                  <a:gd name="T48" fmla="*/ 50 w 1366"/>
                  <a:gd name="T49" fmla="*/ 709 h 810"/>
                  <a:gd name="T50" fmla="*/ 0 w 1366"/>
                  <a:gd name="T51" fmla="*/ 608 h 810"/>
                  <a:gd name="T52" fmla="*/ 50 w 1366"/>
                  <a:gd name="T53" fmla="*/ 556 h 810"/>
                  <a:gd name="T54" fmla="*/ 101 w 1366"/>
                  <a:gd name="T55" fmla="*/ 506 h 810"/>
                  <a:gd name="T56" fmla="*/ 101 w 1366"/>
                  <a:gd name="T57" fmla="*/ 506 h 810"/>
                  <a:gd name="T58" fmla="*/ 101 w 1366"/>
                  <a:gd name="T59" fmla="*/ 506 h 810"/>
                  <a:gd name="T60" fmla="*/ 101 w 1366"/>
                  <a:gd name="T61" fmla="*/ 455 h 810"/>
                  <a:gd name="T62" fmla="*/ 151 w 1366"/>
                  <a:gd name="T63" fmla="*/ 304 h 810"/>
                  <a:gd name="T64" fmla="*/ 151 w 1366"/>
                  <a:gd name="T65" fmla="*/ 304 h 810"/>
                  <a:gd name="T66" fmla="*/ 252 w 1366"/>
                  <a:gd name="T67" fmla="*/ 203 h 810"/>
                  <a:gd name="T68" fmla="*/ 506 w 1366"/>
                  <a:gd name="T69" fmla="*/ 101 h 810"/>
                  <a:gd name="T70" fmla="*/ 911 w 1366"/>
                  <a:gd name="T71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66" h="810">
                    <a:moveTo>
                      <a:pt x="911" y="0"/>
                    </a:moveTo>
                    <a:lnTo>
                      <a:pt x="1062" y="0"/>
                    </a:lnTo>
                    <a:lnTo>
                      <a:pt x="1163" y="0"/>
                    </a:lnTo>
                    <a:lnTo>
                      <a:pt x="1264" y="0"/>
                    </a:lnTo>
                    <a:lnTo>
                      <a:pt x="1264" y="0"/>
                    </a:lnTo>
                    <a:lnTo>
                      <a:pt x="1316" y="50"/>
                    </a:lnTo>
                    <a:lnTo>
                      <a:pt x="1366" y="50"/>
                    </a:lnTo>
                    <a:lnTo>
                      <a:pt x="1366" y="50"/>
                    </a:lnTo>
                    <a:lnTo>
                      <a:pt x="1366" y="50"/>
                    </a:lnTo>
                    <a:lnTo>
                      <a:pt x="1264" y="101"/>
                    </a:lnTo>
                    <a:lnTo>
                      <a:pt x="1062" y="152"/>
                    </a:lnTo>
                    <a:lnTo>
                      <a:pt x="810" y="203"/>
                    </a:lnTo>
                    <a:lnTo>
                      <a:pt x="810" y="203"/>
                    </a:lnTo>
                    <a:lnTo>
                      <a:pt x="556" y="304"/>
                    </a:lnTo>
                    <a:lnTo>
                      <a:pt x="405" y="354"/>
                    </a:lnTo>
                    <a:lnTo>
                      <a:pt x="304" y="405"/>
                    </a:lnTo>
                    <a:lnTo>
                      <a:pt x="304" y="405"/>
                    </a:lnTo>
                    <a:lnTo>
                      <a:pt x="202" y="455"/>
                    </a:lnTo>
                    <a:lnTo>
                      <a:pt x="202" y="556"/>
                    </a:lnTo>
                    <a:lnTo>
                      <a:pt x="354" y="608"/>
                    </a:lnTo>
                    <a:lnTo>
                      <a:pt x="354" y="608"/>
                    </a:lnTo>
                    <a:lnTo>
                      <a:pt x="304" y="709"/>
                    </a:lnTo>
                    <a:lnTo>
                      <a:pt x="151" y="810"/>
                    </a:lnTo>
                    <a:lnTo>
                      <a:pt x="50" y="709"/>
                    </a:lnTo>
                    <a:lnTo>
                      <a:pt x="50" y="709"/>
                    </a:lnTo>
                    <a:lnTo>
                      <a:pt x="0" y="608"/>
                    </a:lnTo>
                    <a:lnTo>
                      <a:pt x="50" y="55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01" y="455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252" y="203"/>
                    </a:lnTo>
                    <a:lnTo>
                      <a:pt x="506" y="101"/>
                    </a:lnTo>
                    <a:lnTo>
                      <a:pt x="911" y="0"/>
                    </a:lnTo>
                    <a:close/>
                  </a:path>
                </a:pathLst>
              </a:custGeom>
              <a:solidFill>
                <a:srgbClr val="D16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419"/>
              <p:cNvSpPr>
                <a:spLocks/>
              </p:cNvSpPr>
              <p:nvPr/>
            </p:nvSpPr>
            <p:spPr bwMode="auto">
              <a:xfrm>
                <a:off x="4873" y="1107"/>
                <a:ext cx="158" cy="94"/>
              </a:xfrm>
              <a:custGeom>
                <a:avLst/>
                <a:gdLst>
                  <a:gd name="T0" fmla="*/ 861 w 1266"/>
                  <a:gd name="T1" fmla="*/ 0 h 759"/>
                  <a:gd name="T2" fmla="*/ 962 w 1266"/>
                  <a:gd name="T3" fmla="*/ 0 h 759"/>
                  <a:gd name="T4" fmla="*/ 1113 w 1266"/>
                  <a:gd name="T5" fmla="*/ 50 h 759"/>
                  <a:gd name="T6" fmla="*/ 1214 w 1266"/>
                  <a:gd name="T7" fmla="*/ 50 h 759"/>
                  <a:gd name="T8" fmla="*/ 1214 w 1266"/>
                  <a:gd name="T9" fmla="*/ 50 h 759"/>
                  <a:gd name="T10" fmla="*/ 1266 w 1266"/>
                  <a:gd name="T11" fmla="*/ 50 h 759"/>
                  <a:gd name="T12" fmla="*/ 1266 w 1266"/>
                  <a:gd name="T13" fmla="*/ 50 h 759"/>
                  <a:gd name="T14" fmla="*/ 1266 w 1266"/>
                  <a:gd name="T15" fmla="*/ 50 h 759"/>
                  <a:gd name="T16" fmla="*/ 1266 w 1266"/>
                  <a:gd name="T17" fmla="*/ 50 h 759"/>
                  <a:gd name="T18" fmla="*/ 1164 w 1266"/>
                  <a:gd name="T19" fmla="*/ 101 h 759"/>
                  <a:gd name="T20" fmla="*/ 962 w 1266"/>
                  <a:gd name="T21" fmla="*/ 152 h 759"/>
                  <a:gd name="T22" fmla="*/ 708 w 1266"/>
                  <a:gd name="T23" fmla="*/ 152 h 759"/>
                  <a:gd name="T24" fmla="*/ 708 w 1266"/>
                  <a:gd name="T25" fmla="*/ 152 h 759"/>
                  <a:gd name="T26" fmla="*/ 456 w 1266"/>
                  <a:gd name="T27" fmla="*/ 253 h 759"/>
                  <a:gd name="T28" fmla="*/ 304 w 1266"/>
                  <a:gd name="T29" fmla="*/ 304 h 759"/>
                  <a:gd name="T30" fmla="*/ 254 w 1266"/>
                  <a:gd name="T31" fmla="*/ 354 h 759"/>
                  <a:gd name="T32" fmla="*/ 254 w 1266"/>
                  <a:gd name="T33" fmla="*/ 354 h 759"/>
                  <a:gd name="T34" fmla="*/ 152 w 1266"/>
                  <a:gd name="T35" fmla="*/ 455 h 759"/>
                  <a:gd name="T36" fmla="*/ 152 w 1266"/>
                  <a:gd name="T37" fmla="*/ 556 h 759"/>
                  <a:gd name="T38" fmla="*/ 254 w 1266"/>
                  <a:gd name="T39" fmla="*/ 608 h 759"/>
                  <a:gd name="T40" fmla="*/ 254 w 1266"/>
                  <a:gd name="T41" fmla="*/ 608 h 759"/>
                  <a:gd name="T42" fmla="*/ 202 w 1266"/>
                  <a:gd name="T43" fmla="*/ 709 h 759"/>
                  <a:gd name="T44" fmla="*/ 101 w 1266"/>
                  <a:gd name="T45" fmla="*/ 759 h 759"/>
                  <a:gd name="T46" fmla="*/ 0 w 1266"/>
                  <a:gd name="T47" fmla="*/ 658 h 759"/>
                  <a:gd name="T48" fmla="*/ 0 w 1266"/>
                  <a:gd name="T49" fmla="*/ 658 h 759"/>
                  <a:gd name="T50" fmla="*/ 0 w 1266"/>
                  <a:gd name="T51" fmla="*/ 608 h 759"/>
                  <a:gd name="T52" fmla="*/ 51 w 1266"/>
                  <a:gd name="T53" fmla="*/ 556 h 759"/>
                  <a:gd name="T54" fmla="*/ 101 w 1266"/>
                  <a:gd name="T55" fmla="*/ 506 h 759"/>
                  <a:gd name="T56" fmla="*/ 101 w 1266"/>
                  <a:gd name="T57" fmla="*/ 506 h 759"/>
                  <a:gd name="T58" fmla="*/ 101 w 1266"/>
                  <a:gd name="T59" fmla="*/ 506 h 759"/>
                  <a:gd name="T60" fmla="*/ 51 w 1266"/>
                  <a:gd name="T61" fmla="*/ 455 h 759"/>
                  <a:gd name="T62" fmla="*/ 101 w 1266"/>
                  <a:gd name="T63" fmla="*/ 304 h 759"/>
                  <a:gd name="T64" fmla="*/ 101 w 1266"/>
                  <a:gd name="T65" fmla="*/ 304 h 759"/>
                  <a:gd name="T66" fmla="*/ 202 w 1266"/>
                  <a:gd name="T67" fmla="*/ 203 h 759"/>
                  <a:gd name="T68" fmla="*/ 456 w 1266"/>
                  <a:gd name="T69" fmla="*/ 101 h 759"/>
                  <a:gd name="T70" fmla="*/ 861 w 1266"/>
                  <a:gd name="T71" fmla="*/ 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66" h="759">
                    <a:moveTo>
                      <a:pt x="861" y="0"/>
                    </a:moveTo>
                    <a:lnTo>
                      <a:pt x="962" y="0"/>
                    </a:lnTo>
                    <a:lnTo>
                      <a:pt x="1113" y="50"/>
                    </a:lnTo>
                    <a:lnTo>
                      <a:pt x="1214" y="50"/>
                    </a:lnTo>
                    <a:lnTo>
                      <a:pt x="1214" y="50"/>
                    </a:lnTo>
                    <a:lnTo>
                      <a:pt x="1266" y="50"/>
                    </a:lnTo>
                    <a:lnTo>
                      <a:pt x="1266" y="50"/>
                    </a:lnTo>
                    <a:lnTo>
                      <a:pt x="1266" y="50"/>
                    </a:lnTo>
                    <a:lnTo>
                      <a:pt x="1266" y="50"/>
                    </a:lnTo>
                    <a:lnTo>
                      <a:pt x="1164" y="101"/>
                    </a:lnTo>
                    <a:lnTo>
                      <a:pt x="962" y="152"/>
                    </a:lnTo>
                    <a:lnTo>
                      <a:pt x="708" y="152"/>
                    </a:lnTo>
                    <a:lnTo>
                      <a:pt x="708" y="152"/>
                    </a:lnTo>
                    <a:lnTo>
                      <a:pt x="456" y="253"/>
                    </a:lnTo>
                    <a:lnTo>
                      <a:pt x="304" y="304"/>
                    </a:lnTo>
                    <a:lnTo>
                      <a:pt x="254" y="354"/>
                    </a:lnTo>
                    <a:lnTo>
                      <a:pt x="254" y="354"/>
                    </a:lnTo>
                    <a:lnTo>
                      <a:pt x="152" y="455"/>
                    </a:lnTo>
                    <a:lnTo>
                      <a:pt x="152" y="556"/>
                    </a:lnTo>
                    <a:lnTo>
                      <a:pt x="254" y="608"/>
                    </a:lnTo>
                    <a:lnTo>
                      <a:pt x="254" y="608"/>
                    </a:lnTo>
                    <a:lnTo>
                      <a:pt x="202" y="709"/>
                    </a:lnTo>
                    <a:lnTo>
                      <a:pt x="101" y="759"/>
                    </a:lnTo>
                    <a:lnTo>
                      <a:pt x="0" y="658"/>
                    </a:lnTo>
                    <a:lnTo>
                      <a:pt x="0" y="658"/>
                    </a:lnTo>
                    <a:lnTo>
                      <a:pt x="0" y="608"/>
                    </a:lnTo>
                    <a:lnTo>
                      <a:pt x="51" y="55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51" y="455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202" y="203"/>
                    </a:lnTo>
                    <a:lnTo>
                      <a:pt x="456" y="101"/>
                    </a:lnTo>
                    <a:lnTo>
                      <a:pt x="861" y="0"/>
                    </a:lnTo>
                    <a:close/>
                  </a:path>
                </a:pathLst>
              </a:custGeom>
              <a:solidFill>
                <a:srgbClr val="D87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420"/>
              <p:cNvSpPr>
                <a:spLocks/>
              </p:cNvSpPr>
              <p:nvPr/>
            </p:nvSpPr>
            <p:spPr bwMode="auto">
              <a:xfrm>
                <a:off x="5012" y="1290"/>
                <a:ext cx="19" cy="25"/>
              </a:xfrm>
              <a:custGeom>
                <a:avLst/>
                <a:gdLst>
                  <a:gd name="T0" fmla="*/ 51 w 153"/>
                  <a:gd name="T1" fmla="*/ 0 h 202"/>
                  <a:gd name="T2" fmla="*/ 51 w 153"/>
                  <a:gd name="T3" fmla="*/ 51 h 202"/>
                  <a:gd name="T4" fmla="*/ 101 w 153"/>
                  <a:gd name="T5" fmla="*/ 51 h 202"/>
                  <a:gd name="T6" fmla="*/ 101 w 153"/>
                  <a:gd name="T7" fmla="*/ 51 h 202"/>
                  <a:gd name="T8" fmla="*/ 101 w 153"/>
                  <a:gd name="T9" fmla="*/ 51 h 202"/>
                  <a:gd name="T10" fmla="*/ 101 w 153"/>
                  <a:gd name="T11" fmla="*/ 51 h 202"/>
                  <a:gd name="T12" fmla="*/ 153 w 153"/>
                  <a:gd name="T13" fmla="*/ 101 h 202"/>
                  <a:gd name="T14" fmla="*/ 101 w 153"/>
                  <a:gd name="T15" fmla="*/ 152 h 202"/>
                  <a:gd name="T16" fmla="*/ 101 w 153"/>
                  <a:gd name="T17" fmla="*/ 152 h 202"/>
                  <a:gd name="T18" fmla="*/ 51 w 153"/>
                  <a:gd name="T19" fmla="*/ 202 h 202"/>
                  <a:gd name="T20" fmla="*/ 51 w 153"/>
                  <a:gd name="T21" fmla="*/ 202 h 202"/>
                  <a:gd name="T22" fmla="*/ 51 w 153"/>
                  <a:gd name="T23" fmla="*/ 152 h 202"/>
                  <a:gd name="T24" fmla="*/ 51 w 153"/>
                  <a:gd name="T25" fmla="*/ 152 h 202"/>
                  <a:gd name="T26" fmla="*/ 51 w 153"/>
                  <a:gd name="T27" fmla="*/ 152 h 202"/>
                  <a:gd name="T28" fmla="*/ 0 w 153"/>
                  <a:gd name="T29" fmla="*/ 152 h 202"/>
                  <a:gd name="T30" fmla="*/ 51 w 153"/>
                  <a:gd name="T31" fmla="*/ 101 h 202"/>
                  <a:gd name="T32" fmla="*/ 51 w 153"/>
                  <a:gd name="T33" fmla="*/ 101 h 202"/>
                  <a:gd name="T34" fmla="*/ 51 w 153"/>
                  <a:gd name="T35" fmla="*/ 51 h 202"/>
                  <a:gd name="T36" fmla="*/ 51 w 153"/>
                  <a:gd name="T37" fmla="*/ 0 h 202"/>
                  <a:gd name="T38" fmla="*/ 51 w 153"/>
                  <a:gd name="T3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02">
                    <a:moveTo>
                      <a:pt x="51" y="0"/>
                    </a:moveTo>
                    <a:lnTo>
                      <a:pt x="5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3" y="101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51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C16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421"/>
              <p:cNvSpPr>
                <a:spLocks/>
              </p:cNvSpPr>
              <p:nvPr/>
            </p:nvSpPr>
            <p:spPr bwMode="auto">
              <a:xfrm>
                <a:off x="5019" y="1290"/>
                <a:ext cx="6" cy="25"/>
              </a:xfrm>
              <a:custGeom>
                <a:avLst/>
                <a:gdLst>
                  <a:gd name="T0" fmla="*/ 50 w 50"/>
                  <a:gd name="T1" fmla="*/ 51 h 202"/>
                  <a:gd name="T2" fmla="*/ 50 w 50"/>
                  <a:gd name="T3" fmla="*/ 101 h 202"/>
                  <a:gd name="T4" fmla="*/ 50 w 50"/>
                  <a:gd name="T5" fmla="*/ 101 h 202"/>
                  <a:gd name="T6" fmla="*/ 50 w 50"/>
                  <a:gd name="T7" fmla="*/ 152 h 202"/>
                  <a:gd name="T8" fmla="*/ 50 w 50"/>
                  <a:gd name="T9" fmla="*/ 152 h 202"/>
                  <a:gd name="T10" fmla="*/ 0 w 50"/>
                  <a:gd name="T11" fmla="*/ 202 h 202"/>
                  <a:gd name="T12" fmla="*/ 0 w 50"/>
                  <a:gd name="T13" fmla="*/ 202 h 202"/>
                  <a:gd name="T14" fmla="*/ 0 w 50"/>
                  <a:gd name="T15" fmla="*/ 152 h 202"/>
                  <a:gd name="T16" fmla="*/ 0 w 50"/>
                  <a:gd name="T17" fmla="*/ 152 h 202"/>
                  <a:gd name="T18" fmla="*/ 0 w 50"/>
                  <a:gd name="T19" fmla="*/ 152 h 202"/>
                  <a:gd name="T20" fmla="*/ 0 w 50"/>
                  <a:gd name="T21" fmla="*/ 152 h 202"/>
                  <a:gd name="T22" fmla="*/ 0 w 50"/>
                  <a:gd name="T23" fmla="*/ 101 h 202"/>
                  <a:gd name="T24" fmla="*/ 0 w 50"/>
                  <a:gd name="T25" fmla="*/ 101 h 202"/>
                  <a:gd name="T26" fmla="*/ 0 w 50"/>
                  <a:gd name="T27" fmla="*/ 51 h 202"/>
                  <a:gd name="T28" fmla="*/ 0 w 50"/>
                  <a:gd name="T29" fmla="*/ 0 h 202"/>
                  <a:gd name="T30" fmla="*/ 0 w 50"/>
                  <a:gd name="T31" fmla="*/ 0 h 202"/>
                  <a:gd name="T32" fmla="*/ 0 w 50"/>
                  <a:gd name="T33" fmla="*/ 0 h 202"/>
                  <a:gd name="T34" fmla="*/ 0 w 50"/>
                  <a:gd name="T35" fmla="*/ 51 h 202"/>
                  <a:gd name="T36" fmla="*/ 50 w 50"/>
                  <a:gd name="T37" fmla="*/ 51 h 202"/>
                  <a:gd name="T38" fmla="*/ 50 w 50"/>
                  <a:gd name="T39" fmla="*/ 5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202">
                    <a:moveTo>
                      <a:pt x="50" y="51"/>
                    </a:move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50" y="51"/>
                    </a:lnTo>
                    <a:close/>
                  </a:path>
                </a:pathLst>
              </a:custGeom>
              <a:solidFill>
                <a:srgbClr val="C87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422"/>
              <p:cNvSpPr>
                <a:spLocks/>
              </p:cNvSpPr>
              <p:nvPr/>
            </p:nvSpPr>
            <p:spPr bwMode="auto">
              <a:xfrm>
                <a:off x="5019" y="1290"/>
                <a:ext cx="6" cy="25"/>
              </a:xfrm>
              <a:custGeom>
                <a:avLst/>
                <a:gdLst>
                  <a:gd name="T0" fmla="*/ 50 w 50"/>
                  <a:gd name="T1" fmla="*/ 51 h 202"/>
                  <a:gd name="T2" fmla="*/ 50 w 50"/>
                  <a:gd name="T3" fmla="*/ 101 h 202"/>
                  <a:gd name="T4" fmla="*/ 50 w 50"/>
                  <a:gd name="T5" fmla="*/ 101 h 202"/>
                  <a:gd name="T6" fmla="*/ 50 w 50"/>
                  <a:gd name="T7" fmla="*/ 152 h 202"/>
                  <a:gd name="T8" fmla="*/ 50 w 50"/>
                  <a:gd name="T9" fmla="*/ 152 h 202"/>
                  <a:gd name="T10" fmla="*/ 0 w 50"/>
                  <a:gd name="T11" fmla="*/ 202 h 202"/>
                  <a:gd name="T12" fmla="*/ 0 w 50"/>
                  <a:gd name="T13" fmla="*/ 202 h 202"/>
                  <a:gd name="T14" fmla="*/ 0 w 50"/>
                  <a:gd name="T15" fmla="*/ 152 h 202"/>
                  <a:gd name="T16" fmla="*/ 0 w 50"/>
                  <a:gd name="T17" fmla="*/ 152 h 202"/>
                  <a:gd name="T18" fmla="*/ 0 w 50"/>
                  <a:gd name="T19" fmla="*/ 152 h 202"/>
                  <a:gd name="T20" fmla="*/ 0 w 50"/>
                  <a:gd name="T21" fmla="*/ 152 h 202"/>
                  <a:gd name="T22" fmla="*/ 0 w 50"/>
                  <a:gd name="T23" fmla="*/ 101 h 202"/>
                  <a:gd name="T24" fmla="*/ 0 w 50"/>
                  <a:gd name="T25" fmla="*/ 101 h 202"/>
                  <a:gd name="T26" fmla="*/ 0 w 50"/>
                  <a:gd name="T27" fmla="*/ 51 h 202"/>
                  <a:gd name="T28" fmla="*/ 0 w 50"/>
                  <a:gd name="T29" fmla="*/ 0 h 202"/>
                  <a:gd name="T30" fmla="*/ 0 w 50"/>
                  <a:gd name="T31" fmla="*/ 0 h 202"/>
                  <a:gd name="T32" fmla="*/ 0 w 50"/>
                  <a:gd name="T33" fmla="*/ 0 h 202"/>
                  <a:gd name="T34" fmla="*/ 0 w 50"/>
                  <a:gd name="T35" fmla="*/ 51 h 202"/>
                  <a:gd name="T36" fmla="*/ 0 w 50"/>
                  <a:gd name="T37" fmla="*/ 51 h 202"/>
                  <a:gd name="T38" fmla="*/ 50 w 50"/>
                  <a:gd name="T39" fmla="*/ 5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202">
                    <a:moveTo>
                      <a:pt x="50" y="51"/>
                    </a:move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close/>
                  </a:path>
                </a:pathLst>
              </a:custGeom>
              <a:solidFill>
                <a:srgbClr val="D07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423"/>
              <p:cNvSpPr>
                <a:spLocks/>
              </p:cNvSpPr>
              <p:nvPr/>
            </p:nvSpPr>
            <p:spPr bwMode="auto">
              <a:xfrm>
                <a:off x="5019" y="1296"/>
                <a:ext cx="6" cy="19"/>
              </a:xfrm>
              <a:custGeom>
                <a:avLst/>
                <a:gdLst>
                  <a:gd name="T0" fmla="*/ 50 w 50"/>
                  <a:gd name="T1" fmla="*/ 0 h 151"/>
                  <a:gd name="T2" fmla="*/ 50 w 50"/>
                  <a:gd name="T3" fmla="*/ 50 h 151"/>
                  <a:gd name="T4" fmla="*/ 50 w 50"/>
                  <a:gd name="T5" fmla="*/ 50 h 151"/>
                  <a:gd name="T6" fmla="*/ 50 w 50"/>
                  <a:gd name="T7" fmla="*/ 101 h 151"/>
                  <a:gd name="T8" fmla="*/ 50 w 50"/>
                  <a:gd name="T9" fmla="*/ 101 h 151"/>
                  <a:gd name="T10" fmla="*/ 0 w 50"/>
                  <a:gd name="T11" fmla="*/ 151 h 151"/>
                  <a:gd name="T12" fmla="*/ 0 w 50"/>
                  <a:gd name="T13" fmla="*/ 151 h 151"/>
                  <a:gd name="T14" fmla="*/ 0 w 50"/>
                  <a:gd name="T15" fmla="*/ 101 h 151"/>
                  <a:gd name="T16" fmla="*/ 0 w 50"/>
                  <a:gd name="T17" fmla="*/ 101 h 151"/>
                  <a:gd name="T18" fmla="*/ 0 w 50"/>
                  <a:gd name="T19" fmla="*/ 101 h 151"/>
                  <a:gd name="T20" fmla="*/ 0 w 50"/>
                  <a:gd name="T21" fmla="*/ 101 h 151"/>
                  <a:gd name="T22" fmla="*/ 0 w 50"/>
                  <a:gd name="T23" fmla="*/ 50 h 151"/>
                  <a:gd name="T24" fmla="*/ 0 w 50"/>
                  <a:gd name="T25" fmla="*/ 50 h 151"/>
                  <a:gd name="T26" fmla="*/ 0 w 50"/>
                  <a:gd name="T27" fmla="*/ 0 h 151"/>
                  <a:gd name="T28" fmla="*/ 0 w 50"/>
                  <a:gd name="T29" fmla="*/ 0 h 151"/>
                  <a:gd name="T30" fmla="*/ 0 w 50"/>
                  <a:gd name="T31" fmla="*/ 0 h 151"/>
                  <a:gd name="T32" fmla="*/ 0 w 50"/>
                  <a:gd name="T33" fmla="*/ 0 h 151"/>
                  <a:gd name="T34" fmla="*/ 0 w 50"/>
                  <a:gd name="T35" fmla="*/ 0 h 151"/>
                  <a:gd name="T36" fmla="*/ 0 w 50"/>
                  <a:gd name="T37" fmla="*/ 0 h 151"/>
                  <a:gd name="T38" fmla="*/ 50 w 50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51">
                    <a:moveTo>
                      <a:pt x="50" y="0"/>
                    </a:moveTo>
                    <a:lnTo>
                      <a:pt x="50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D7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424"/>
              <p:cNvSpPr>
                <a:spLocks/>
              </p:cNvSpPr>
              <p:nvPr/>
            </p:nvSpPr>
            <p:spPr bwMode="auto">
              <a:xfrm>
                <a:off x="5019" y="1296"/>
                <a:ext cx="6" cy="13"/>
              </a:xfrm>
              <a:custGeom>
                <a:avLst/>
                <a:gdLst>
                  <a:gd name="T0" fmla="*/ 50 w 50"/>
                  <a:gd name="T1" fmla="*/ 0 h 101"/>
                  <a:gd name="T2" fmla="*/ 50 w 50"/>
                  <a:gd name="T3" fmla="*/ 50 h 101"/>
                  <a:gd name="T4" fmla="*/ 50 w 50"/>
                  <a:gd name="T5" fmla="*/ 50 h 101"/>
                  <a:gd name="T6" fmla="*/ 50 w 50"/>
                  <a:gd name="T7" fmla="*/ 101 h 101"/>
                  <a:gd name="T8" fmla="*/ 50 w 50"/>
                  <a:gd name="T9" fmla="*/ 101 h 101"/>
                  <a:gd name="T10" fmla="*/ 0 w 50"/>
                  <a:gd name="T11" fmla="*/ 101 h 101"/>
                  <a:gd name="T12" fmla="*/ 0 w 50"/>
                  <a:gd name="T13" fmla="*/ 101 h 101"/>
                  <a:gd name="T14" fmla="*/ 0 w 50"/>
                  <a:gd name="T15" fmla="*/ 101 h 101"/>
                  <a:gd name="T16" fmla="*/ 0 w 50"/>
                  <a:gd name="T17" fmla="*/ 101 h 101"/>
                  <a:gd name="T18" fmla="*/ 0 w 50"/>
                  <a:gd name="T19" fmla="*/ 101 h 101"/>
                  <a:gd name="T20" fmla="*/ 0 w 50"/>
                  <a:gd name="T21" fmla="*/ 50 h 101"/>
                  <a:gd name="T22" fmla="*/ 0 w 50"/>
                  <a:gd name="T23" fmla="*/ 0 h 101"/>
                  <a:gd name="T24" fmla="*/ 0 w 50"/>
                  <a:gd name="T25" fmla="*/ 0 h 101"/>
                  <a:gd name="T26" fmla="*/ 0 w 50"/>
                  <a:gd name="T27" fmla="*/ 0 h 101"/>
                  <a:gd name="T28" fmla="*/ 0 w 50"/>
                  <a:gd name="T29" fmla="*/ 0 h 101"/>
                  <a:gd name="T30" fmla="*/ 0 w 50"/>
                  <a:gd name="T31" fmla="*/ 0 h 101"/>
                  <a:gd name="T32" fmla="*/ 0 w 50"/>
                  <a:gd name="T33" fmla="*/ 0 h 101"/>
                  <a:gd name="T34" fmla="*/ 0 w 50"/>
                  <a:gd name="T35" fmla="*/ 0 h 101"/>
                  <a:gd name="T36" fmla="*/ 0 w 50"/>
                  <a:gd name="T37" fmla="*/ 0 h 101"/>
                  <a:gd name="T38" fmla="*/ 50 w 50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01">
                    <a:moveTo>
                      <a:pt x="50" y="0"/>
                    </a:moveTo>
                    <a:lnTo>
                      <a:pt x="50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DE8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425"/>
              <p:cNvSpPr>
                <a:spLocks/>
              </p:cNvSpPr>
              <p:nvPr/>
            </p:nvSpPr>
            <p:spPr bwMode="auto">
              <a:xfrm>
                <a:off x="5019" y="1296"/>
                <a:ext cx="6" cy="13"/>
              </a:xfrm>
              <a:custGeom>
                <a:avLst/>
                <a:gdLst>
                  <a:gd name="T0" fmla="*/ 0 w 50"/>
                  <a:gd name="T1" fmla="*/ 0 h 101"/>
                  <a:gd name="T2" fmla="*/ 0 w 50"/>
                  <a:gd name="T3" fmla="*/ 0 h 101"/>
                  <a:gd name="T4" fmla="*/ 0 w 50"/>
                  <a:gd name="T5" fmla="*/ 0 h 101"/>
                  <a:gd name="T6" fmla="*/ 50 w 50"/>
                  <a:gd name="T7" fmla="*/ 0 h 101"/>
                  <a:gd name="T8" fmla="*/ 50 w 50"/>
                  <a:gd name="T9" fmla="*/ 0 h 101"/>
                  <a:gd name="T10" fmla="*/ 50 w 50"/>
                  <a:gd name="T11" fmla="*/ 50 h 101"/>
                  <a:gd name="T12" fmla="*/ 50 w 50"/>
                  <a:gd name="T13" fmla="*/ 50 h 101"/>
                  <a:gd name="T14" fmla="*/ 50 w 50"/>
                  <a:gd name="T15" fmla="*/ 101 h 101"/>
                  <a:gd name="T16" fmla="*/ 50 w 50"/>
                  <a:gd name="T17" fmla="*/ 101 h 101"/>
                  <a:gd name="T18" fmla="*/ 0 w 50"/>
                  <a:gd name="T19" fmla="*/ 101 h 101"/>
                  <a:gd name="T20" fmla="*/ 0 w 50"/>
                  <a:gd name="T21" fmla="*/ 101 h 101"/>
                  <a:gd name="T22" fmla="*/ 0 w 50"/>
                  <a:gd name="T23" fmla="*/ 101 h 101"/>
                  <a:gd name="T24" fmla="*/ 0 w 50"/>
                  <a:gd name="T25" fmla="*/ 101 h 101"/>
                  <a:gd name="T26" fmla="*/ 0 w 50"/>
                  <a:gd name="T27" fmla="*/ 101 h 101"/>
                  <a:gd name="T28" fmla="*/ 0 w 50"/>
                  <a:gd name="T29" fmla="*/ 50 h 101"/>
                  <a:gd name="T30" fmla="*/ 0 w 50"/>
                  <a:gd name="T31" fmla="*/ 0 h 101"/>
                  <a:gd name="T32" fmla="*/ 0 w 50"/>
                  <a:gd name="T33" fmla="*/ 0 h 101"/>
                  <a:gd name="T34" fmla="*/ 0 w 50"/>
                  <a:gd name="T35" fmla="*/ 0 h 101"/>
                  <a:gd name="T36" fmla="*/ 0 w 50"/>
                  <a:gd name="T37" fmla="*/ 0 h 101"/>
                  <a:gd name="T38" fmla="*/ 0 w 50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0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8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426"/>
              <p:cNvSpPr>
                <a:spLocks/>
              </p:cNvSpPr>
              <p:nvPr/>
            </p:nvSpPr>
            <p:spPr bwMode="auto">
              <a:xfrm>
                <a:off x="5019" y="1277"/>
                <a:ext cx="12" cy="26"/>
              </a:xfrm>
              <a:custGeom>
                <a:avLst/>
                <a:gdLst>
                  <a:gd name="T0" fmla="*/ 102 w 102"/>
                  <a:gd name="T1" fmla="*/ 0 h 203"/>
                  <a:gd name="T2" fmla="*/ 50 w 102"/>
                  <a:gd name="T3" fmla="*/ 0 h 203"/>
                  <a:gd name="T4" fmla="*/ 0 w 102"/>
                  <a:gd name="T5" fmla="*/ 51 h 203"/>
                  <a:gd name="T6" fmla="*/ 0 w 102"/>
                  <a:gd name="T7" fmla="*/ 51 h 203"/>
                  <a:gd name="T8" fmla="*/ 0 w 102"/>
                  <a:gd name="T9" fmla="*/ 51 h 203"/>
                  <a:gd name="T10" fmla="*/ 50 w 102"/>
                  <a:gd name="T11" fmla="*/ 102 h 203"/>
                  <a:gd name="T12" fmla="*/ 50 w 102"/>
                  <a:gd name="T13" fmla="*/ 153 h 203"/>
                  <a:gd name="T14" fmla="*/ 102 w 102"/>
                  <a:gd name="T15" fmla="*/ 153 h 203"/>
                  <a:gd name="T16" fmla="*/ 102 w 102"/>
                  <a:gd name="T17" fmla="*/ 153 h 203"/>
                  <a:gd name="T18" fmla="*/ 102 w 102"/>
                  <a:gd name="T19" fmla="*/ 203 h 203"/>
                  <a:gd name="T20" fmla="*/ 102 w 102"/>
                  <a:gd name="T21" fmla="*/ 203 h 203"/>
                  <a:gd name="T22" fmla="*/ 102 w 102"/>
                  <a:gd name="T23" fmla="*/ 203 h 203"/>
                  <a:gd name="T24" fmla="*/ 102 w 102"/>
                  <a:gd name="T25" fmla="*/ 203 h 203"/>
                  <a:gd name="T26" fmla="*/ 102 w 102"/>
                  <a:gd name="T27" fmla="*/ 203 h 203"/>
                  <a:gd name="T28" fmla="*/ 50 w 102"/>
                  <a:gd name="T29" fmla="*/ 153 h 203"/>
                  <a:gd name="T30" fmla="*/ 50 w 102"/>
                  <a:gd name="T31" fmla="*/ 153 h 203"/>
                  <a:gd name="T32" fmla="*/ 50 w 102"/>
                  <a:gd name="T33" fmla="*/ 153 h 203"/>
                  <a:gd name="T34" fmla="*/ 0 w 102"/>
                  <a:gd name="T35" fmla="*/ 153 h 203"/>
                  <a:gd name="T36" fmla="*/ 0 w 102"/>
                  <a:gd name="T37" fmla="*/ 102 h 203"/>
                  <a:gd name="T38" fmla="*/ 0 w 102"/>
                  <a:gd name="T39" fmla="*/ 51 h 203"/>
                  <a:gd name="T40" fmla="*/ 0 w 102"/>
                  <a:gd name="T41" fmla="*/ 51 h 203"/>
                  <a:gd name="T42" fmla="*/ 0 w 102"/>
                  <a:gd name="T43" fmla="*/ 51 h 203"/>
                  <a:gd name="T44" fmla="*/ 50 w 102"/>
                  <a:gd name="T45" fmla="*/ 0 h 203"/>
                  <a:gd name="T46" fmla="*/ 102 w 102"/>
                  <a:gd name="T4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2" h="203">
                    <a:moveTo>
                      <a:pt x="102" y="0"/>
                    </a:moveTo>
                    <a:lnTo>
                      <a:pt x="5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102"/>
                    </a:lnTo>
                    <a:lnTo>
                      <a:pt x="50" y="153"/>
                    </a:lnTo>
                    <a:lnTo>
                      <a:pt x="102" y="153"/>
                    </a:lnTo>
                    <a:lnTo>
                      <a:pt x="102" y="153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50" y="153"/>
                    </a:lnTo>
                    <a:lnTo>
                      <a:pt x="50" y="153"/>
                    </a:lnTo>
                    <a:lnTo>
                      <a:pt x="50" y="153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9E3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427"/>
              <p:cNvSpPr>
                <a:spLocks/>
              </p:cNvSpPr>
              <p:nvPr/>
            </p:nvSpPr>
            <p:spPr bwMode="auto">
              <a:xfrm>
                <a:off x="5044" y="1208"/>
                <a:ext cx="69" cy="57"/>
              </a:xfrm>
              <a:custGeom>
                <a:avLst/>
                <a:gdLst>
                  <a:gd name="T0" fmla="*/ 0 w 556"/>
                  <a:gd name="T1" fmla="*/ 455 h 455"/>
                  <a:gd name="T2" fmla="*/ 151 w 556"/>
                  <a:gd name="T3" fmla="*/ 405 h 455"/>
                  <a:gd name="T4" fmla="*/ 353 w 556"/>
                  <a:gd name="T5" fmla="*/ 253 h 455"/>
                  <a:gd name="T6" fmla="*/ 556 w 556"/>
                  <a:gd name="T7" fmla="*/ 0 h 455"/>
                  <a:gd name="T8" fmla="*/ 556 w 556"/>
                  <a:gd name="T9" fmla="*/ 0 h 455"/>
                  <a:gd name="T10" fmla="*/ 506 w 556"/>
                  <a:gd name="T11" fmla="*/ 101 h 455"/>
                  <a:gd name="T12" fmla="*/ 405 w 556"/>
                  <a:gd name="T13" fmla="*/ 253 h 455"/>
                  <a:gd name="T14" fmla="*/ 151 w 556"/>
                  <a:gd name="T15" fmla="*/ 405 h 455"/>
                  <a:gd name="T16" fmla="*/ 151 w 556"/>
                  <a:gd name="T17" fmla="*/ 405 h 455"/>
                  <a:gd name="T18" fmla="*/ 0 w 556"/>
                  <a:gd name="T19" fmla="*/ 455 h 455"/>
                  <a:gd name="T20" fmla="*/ 0 w 556"/>
                  <a:gd name="T21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6" h="455">
                    <a:moveTo>
                      <a:pt x="0" y="455"/>
                    </a:moveTo>
                    <a:lnTo>
                      <a:pt x="151" y="405"/>
                    </a:lnTo>
                    <a:lnTo>
                      <a:pt x="353" y="253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506" y="101"/>
                    </a:lnTo>
                    <a:lnTo>
                      <a:pt x="405" y="253"/>
                    </a:lnTo>
                    <a:lnTo>
                      <a:pt x="151" y="405"/>
                    </a:lnTo>
                    <a:lnTo>
                      <a:pt x="151" y="405"/>
                    </a:lnTo>
                    <a:lnTo>
                      <a:pt x="0" y="455"/>
                    </a:lnTo>
                    <a:lnTo>
                      <a:pt x="0" y="455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428"/>
              <p:cNvSpPr>
                <a:spLocks/>
              </p:cNvSpPr>
              <p:nvPr/>
            </p:nvSpPr>
            <p:spPr bwMode="auto">
              <a:xfrm>
                <a:off x="4987" y="1189"/>
                <a:ext cx="120" cy="76"/>
              </a:xfrm>
              <a:custGeom>
                <a:avLst/>
                <a:gdLst>
                  <a:gd name="T0" fmla="*/ 0 w 962"/>
                  <a:gd name="T1" fmla="*/ 557 h 607"/>
                  <a:gd name="T2" fmla="*/ 51 w 962"/>
                  <a:gd name="T3" fmla="*/ 607 h 607"/>
                  <a:gd name="T4" fmla="*/ 303 w 962"/>
                  <a:gd name="T5" fmla="*/ 506 h 607"/>
                  <a:gd name="T6" fmla="*/ 506 w 962"/>
                  <a:gd name="T7" fmla="*/ 405 h 607"/>
                  <a:gd name="T8" fmla="*/ 506 w 962"/>
                  <a:gd name="T9" fmla="*/ 405 h 607"/>
                  <a:gd name="T10" fmla="*/ 708 w 962"/>
                  <a:gd name="T11" fmla="*/ 303 h 607"/>
                  <a:gd name="T12" fmla="*/ 861 w 962"/>
                  <a:gd name="T13" fmla="*/ 152 h 607"/>
                  <a:gd name="T14" fmla="*/ 962 w 962"/>
                  <a:gd name="T15" fmla="*/ 0 h 607"/>
                  <a:gd name="T16" fmla="*/ 962 w 962"/>
                  <a:gd name="T17" fmla="*/ 0 h 607"/>
                  <a:gd name="T18" fmla="*/ 861 w 962"/>
                  <a:gd name="T19" fmla="*/ 101 h 607"/>
                  <a:gd name="T20" fmla="*/ 708 w 962"/>
                  <a:gd name="T21" fmla="*/ 303 h 607"/>
                  <a:gd name="T22" fmla="*/ 506 w 962"/>
                  <a:gd name="T23" fmla="*/ 456 h 607"/>
                  <a:gd name="T24" fmla="*/ 506 w 962"/>
                  <a:gd name="T25" fmla="*/ 456 h 607"/>
                  <a:gd name="T26" fmla="*/ 202 w 962"/>
                  <a:gd name="T27" fmla="*/ 557 h 607"/>
                  <a:gd name="T28" fmla="*/ 51 w 962"/>
                  <a:gd name="T29" fmla="*/ 557 h 607"/>
                  <a:gd name="T30" fmla="*/ 0 w 962"/>
                  <a:gd name="T31" fmla="*/ 557 h 607"/>
                  <a:gd name="T32" fmla="*/ 0 w 962"/>
                  <a:gd name="T33" fmla="*/ 557 h 607"/>
                  <a:gd name="T34" fmla="*/ 0 w 962"/>
                  <a:gd name="T35" fmla="*/ 557 h 607"/>
                  <a:gd name="T36" fmla="*/ 0 w 962"/>
                  <a:gd name="T37" fmla="*/ 557 h 607"/>
                  <a:gd name="T38" fmla="*/ 0 w 962"/>
                  <a:gd name="T39" fmla="*/ 55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62" h="607">
                    <a:moveTo>
                      <a:pt x="0" y="557"/>
                    </a:moveTo>
                    <a:lnTo>
                      <a:pt x="51" y="607"/>
                    </a:lnTo>
                    <a:lnTo>
                      <a:pt x="303" y="506"/>
                    </a:lnTo>
                    <a:lnTo>
                      <a:pt x="506" y="405"/>
                    </a:lnTo>
                    <a:lnTo>
                      <a:pt x="506" y="405"/>
                    </a:lnTo>
                    <a:lnTo>
                      <a:pt x="708" y="303"/>
                    </a:lnTo>
                    <a:lnTo>
                      <a:pt x="861" y="152"/>
                    </a:lnTo>
                    <a:lnTo>
                      <a:pt x="962" y="0"/>
                    </a:lnTo>
                    <a:lnTo>
                      <a:pt x="962" y="0"/>
                    </a:lnTo>
                    <a:lnTo>
                      <a:pt x="861" y="101"/>
                    </a:lnTo>
                    <a:lnTo>
                      <a:pt x="708" y="303"/>
                    </a:lnTo>
                    <a:lnTo>
                      <a:pt x="506" y="456"/>
                    </a:lnTo>
                    <a:lnTo>
                      <a:pt x="506" y="456"/>
                    </a:lnTo>
                    <a:lnTo>
                      <a:pt x="202" y="557"/>
                    </a:lnTo>
                    <a:lnTo>
                      <a:pt x="51" y="557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0" y="557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429"/>
              <p:cNvSpPr>
                <a:spLocks/>
              </p:cNvSpPr>
              <p:nvPr/>
            </p:nvSpPr>
            <p:spPr bwMode="auto">
              <a:xfrm>
                <a:off x="4981" y="1170"/>
                <a:ext cx="120" cy="76"/>
              </a:xfrm>
              <a:custGeom>
                <a:avLst/>
                <a:gdLst>
                  <a:gd name="T0" fmla="*/ 0 w 961"/>
                  <a:gd name="T1" fmla="*/ 608 h 608"/>
                  <a:gd name="T2" fmla="*/ 151 w 961"/>
                  <a:gd name="T3" fmla="*/ 557 h 608"/>
                  <a:gd name="T4" fmla="*/ 455 w 961"/>
                  <a:gd name="T5" fmla="*/ 455 h 608"/>
                  <a:gd name="T6" fmla="*/ 708 w 961"/>
                  <a:gd name="T7" fmla="*/ 304 h 608"/>
                  <a:gd name="T8" fmla="*/ 708 w 961"/>
                  <a:gd name="T9" fmla="*/ 304 h 608"/>
                  <a:gd name="T10" fmla="*/ 758 w 961"/>
                  <a:gd name="T11" fmla="*/ 253 h 608"/>
                  <a:gd name="T12" fmla="*/ 859 w 961"/>
                  <a:gd name="T13" fmla="*/ 152 h 608"/>
                  <a:gd name="T14" fmla="*/ 961 w 961"/>
                  <a:gd name="T15" fmla="*/ 0 h 608"/>
                  <a:gd name="T16" fmla="*/ 961 w 961"/>
                  <a:gd name="T17" fmla="*/ 0 h 608"/>
                  <a:gd name="T18" fmla="*/ 859 w 961"/>
                  <a:gd name="T19" fmla="*/ 152 h 608"/>
                  <a:gd name="T20" fmla="*/ 506 w 961"/>
                  <a:gd name="T21" fmla="*/ 405 h 608"/>
                  <a:gd name="T22" fmla="*/ 0 w 961"/>
                  <a:gd name="T23" fmla="*/ 608 h 608"/>
                  <a:gd name="T24" fmla="*/ 0 w 961"/>
                  <a:gd name="T25" fmla="*/ 608 h 608"/>
                  <a:gd name="T26" fmla="*/ 0 w 961"/>
                  <a:gd name="T27" fmla="*/ 608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1" h="608">
                    <a:moveTo>
                      <a:pt x="0" y="608"/>
                    </a:moveTo>
                    <a:lnTo>
                      <a:pt x="151" y="557"/>
                    </a:lnTo>
                    <a:lnTo>
                      <a:pt x="455" y="455"/>
                    </a:lnTo>
                    <a:lnTo>
                      <a:pt x="708" y="304"/>
                    </a:lnTo>
                    <a:lnTo>
                      <a:pt x="708" y="304"/>
                    </a:lnTo>
                    <a:lnTo>
                      <a:pt x="758" y="253"/>
                    </a:lnTo>
                    <a:lnTo>
                      <a:pt x="859" y="152"/>
                    </a:lnTo>
                    <a:lnTo>
                      <a:pt x="961" y="0"/>
                    </a:lnTo>
                    <a:lnTo>
                      <a:pt x="961" y="0"/>
                    </a:lnTo>
                    <a:lnTo>
                      <a:pt x="859" y="152"/>
                    </a:lnTo>
                    <a:lnTo>
                      <a:pt x="506" y="405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0" y="608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430"/>
              <p:cNvSpPr>
                <a:spLocks/>
              </p:cNvSpPr>
              <p:nvPr/>
            </p:nvSpPr>
            <p:spPr bwMode="auto">
              <a:xfrm>
                <a:off x="4968" y="1164"/>
                <a:ext cx="127" cy="75"/>
              </a:xfrm>
              <a:custGeom>
                <a:avLst/>
                <a:gdLst>
                  <a:gd name="T0" fmla="*/ 0 w 1012"/>
                  <a:gd name="T1" fmla="*/ 608 h 608"/>
                  <a:gd name="T2" fmla="*/ 202 w 1012"/>
                  <a:gd name="T3" fmla="*/ 558 h 608"/>
                  <a:gd name="T4" fmla="*/ 506 w 1012"/>
                  <a:gd name="T5" fmla="*/ 405 h 608"/>
                  <a:gd name="T6" fmla="*/ 758 w 1012"/>
                  <a:gd name="T7" fmla="*/ 254 h 608"/>
                  <a:gd name="T8" fmla="*/ 758 w 1012"/>
                  <a:gd name="T9" fmla="*/ 254 h 608"/>
                  <a:gd name="T10" fmla="*/ 859 w 1012"/>
                  <a:gd name="T11" fmla="*/ 153 h 608"/>
                  <a:gd name="T12" fmla="*/ 960 w 1012"/>
                  <a:gd name="T13" fmla="*/ 51 h 608"/>
                  <a:gd name="T14" fmla="*/ 1012 w 1012"/>
                  <a:gd name="T15" fmla="*/ 0 h 608"/>
                  <a:gd name="T16" fmla="*/ 1012 w 1012"/>
                  <a:gd name="T17" fmla="*/ 0 h 608"/>
                  <a:gd name="T18" fmla="*/ 960 w 1012"/>
                  <a:gd name="T19" fmla="*/ 51 h 608"/>
                  <a:gd name="T20" fmla="*/ 809 w 1012"/>
                  <a:gd name="T21" fmla="*/ 203 h 608"/>
                  <a:gd name="T22" fmla="*/ 556 w 1012"/>
                  <a:gd name="T23" fmla="*/ 405 h 608"/>
                  <a:gd name="T24" fmla="*/ 556 w 1012"/>
                  <a:gd name="T25" fmla="*/ 405 h 608"/>
                  <a:gd name="T26" fmla="*/ 252 w 1012"/>
                  <a:gd name="T27" fmla="*/ 558 h 608"/>
                  <a:gd name="T28" fmla="*/ 50 w 1012"/>
                  <a:gd name="T29" fmla="*/ 608 h 608"/>
                  <a:gd name="T30" fmla="*/ 0 w 1012"/>
                  <a:gd name="T31" fmla="*/ 608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2" h="608">
                    <a:moveTo>
                      <a:pt x="0" y="608"/>
                    </a:moveTo>
                    <a:lnTo>
                      <a:pt x="202" y="558"/>
                    </a:lnTo>
                    <a:lnTo>
                      <a:pt x="506" y="405"/>
                    </a:lnTo>
                    <a:lnTo>
                      <a:pt x="758" y="254"/>
                    </a:lnTo>
                    <a:lnTo>
                      <a:pt x="758" y="254"/>
                    </a:lnTo>
                    <a:lnTo>
                      <a:pt x="859" y="153"/>
                    </a:lnTo>
                    <a:lnTo>
                      <a:pt x="960" y="5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960" y="51"/>
                    </a:lnTo>
                    <a:lnTo>
                      <a:pt x="809" y="203"/>
                    </a:lnTo>
                    <a:lnTo>
                      <a:pt x="556" y="405"/>
                    </a:lnTo>
                    <a:lnTo>
                      <a:pt x="556" y="405"/>
                    </a:lnTo>
                    <a:lnTo>
                      <a:pt x="252" y="558"/>
                    </a:lnTo>
                    <a:lnTo>
                      <a:pt x="50" y="608"/>
                    </a:lnTo>
                    <a:lnTo>
                      <a:pt x="0" y="608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431"/>
              <p:cNvSpPr>
                <a:spLocks/>
              </p:cNvSpPr>
              <p:nvPr/>
            </p:nvSpPr>
            <p:spPr bwMode="auto">
              <a:xfrm>
                <a:off x="4949" y="1145"/>
                <a:ext cx="139" cy="88"/>
              </a:xfrm>
              <a:custGeom>
                <a:avLst/>
                <a:gdLst>
                  <a:gd name="T0" fmla="*/ 51 w 1113"/>
                  <a:gd name="T1" fmla="*/ 709 h 709"/>
                  <a:gd name="T2" fmla="*/ 304 w 1113"/>
                  <a:gd name="T3" fmla="*/ 607 h 709"/>
                  <a:gd name="T4" fmla="*/ 760 w 1113"/>
                  <a:gd name="T5" fmla="*/ 354 h 709"/>
                  <a:gd name="T6" fmla="*/ 1113 w 1113"/>
                  <a:gd name="T7" fmla="*/ 0 h 709"/>
                  <a:gd name="T8" fmla="*/ 1113 w 1113"/>
                  <a:gd name="T9" fmla="*/ 0 h 709"/>
                  <a:gd name="T10" fmla="*/ 1012 w 1113"/>
                  <a:gd name="T11" fmla="*/ 151 h 709"/>
                  <a:gd name="T12" fmla="*/ 659 w 1113"/>
                  <a:gd name="T13" fmla="*/ 405 h 709"/>
                  <a:gd name="T14" fmla="*/ 0 w 1113"/>
                  <a:gd name="T15" fmla="*/ 709 h 709"/>
                  <a:gd name="T16" fmla="*/ 0 w 1113"/>
                  <a:gd name="T17" fmla="*/ 709 h 709"/>
                  <a:gd name="T18" fmla="*/ 51 w 1113"/>
                  <a:gd name="T1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3" h="709">
                    <a:moveTo>
                      <a:pt x="51" y="709"/>
                    </a:moveTo>
                    <a:lnTo>
                      <a:pt x="304" y="607"/>
                    </a:lnTo>
                    <a:lnTo>
                      <a:pt x="760" y="354"/>
                    </a:lnTo>
                    <a:lnTo>
                      <a:pt x="1113" y="0"/>
                    </a:lnTo>
                    <a:lnTo>
                      <a:pt x="1113" y="0"/>
                    </a:lnTo>
                    <a:lnTo>
                      <a:pt x="1012" y="151"/>
                    </a:lnTo>
                    <a:lnTo>
                      <a:pt x="659" y="405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51" y="709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432"/>
              <p:cNvSpPr>
                <a:spLocks/>
              </p:cNvSpPr>
              <p:nvPr/>
            </p:nvSpPr>
            <p:spPr bwMode="auto">
              <a:xfrm>
                <a:off x="4924" y="1195"/>
                <a:ext cx="107" cy="38"/>
              </a:xfrm>
              <a:custGeom>
                <a:avLst/>
                <a:gdLst>
                  <a:gd name="T0" fmla="*/ 0 w 861"/>
                  <a:gd name="T1" fmla="*/ 304 h 304"/>
                  <a:gd name="T2" fmla="*/ 202 w 861"/>
                  <a:gd name="T3" fmla="*/ 304 h 304"/>
                  <a:gd name="T4" fmla="*/ 506 w 861"/>
                  <a:gd name="T5" fmla="*/ 202 h 304"/>
                  <a:gd name="T6" fmla="*/ 861 w 861"/>
                  <a:gd name="T7" fmla="*/ 0 h 304"/>
                  <a:gd name="T8" fmla="*/ 861 w 861"/>
                  <a:gd name="T9" fmla="*/ 0 h 304"/>
                  <a:gd name="T10" fmla="*/ 708 w 861"/>
                  <a:gd name="T11" fmla="*/ 101 h 304"/>
                  <a:gd name="T12" fmla="*/ 405 w 861"/>
                  <a:gd name="T13" fmla="*/ 202 h 304"/>
                  <a:gd name="T14" fmla="*/ 0 w 861"/>
                  <a:gd name="T15" fmla="*/ 304 h 304"/>
                  <a:gd name="T16" fmla="*/ 0 w 861"/>
                  <a:gd name="T17" fmla="*/ 304 h 304"/>
                  <a:gd name="T18" fmla="*/ 0 w 861"/>
                  <a:gd name="T1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1" h="304">
                    <a:moveTo>
                      <a:pt x="0" y="304"/>
                    </a:moveTo>
                    <a:lnTo>
                      <a:pt x="202" y="304"/>
                    </a:lnTo>
                    <a:lnTo>
                      <a:pt x="506" y="202"/>
                    </a:lnTo>
                    <a:lnTo>
                      <a:pt x="861" y="0"/>
                    </a:lnTo>
                    <a:lnTo>
                      <a:pt x="861" y="0"/>
                    </a:lnTo>
                    <a:lnTo>
                      <a:pt x="708" y="101"/>
                    </a:lnTo>
                    <a:lnTo>
                      <a:pt x="405" y="202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433"/>
              <p:cNvSpPr>
                <a:spLocks/>
              </p:cNvSpPr>
              <p:nvPr/>
            </p:nvSpPr>
            <p:spPr bwMode="auto">
              <a:xfrm>
                <a:off x="4860" y="1183"/>
                <a:ext cx="38" cy="44"/>
              </a:xfrm>
              <a:custGeom>
                <a:avLst/>
                <a:gdLst>
                  <a:gd name="T0" fmla="*/ 0 w 303"/>
                  <a:gd name="T1" fmla="*/ 50 h 353"/>
                  <a:gd name="T2" fmla="*/ 0 w 303"/>
                  <a:gd name="T3" fmla="*/ 151 h 353"/>
                  <a:gd name="T4" fmla="*/ 101 w 303"/>
                  <a:gd name="T5" fmla="*/ 303 h 353"/>
                  <a:gd name="T6" fmla="*/ 303 w 303"/>
                  <a:gd name="T7" fmla="*/ 353 h 353"/>
                  <a:gd name="T8" fmla="*/ 303 w 303"/>
                  <a:gd name="T9" fmla="*/ 353 h 353"/>
                  <a:gd name="T10" fmla="*/ 202 w 303"/>
                  <a:gd name="T11" fmla="*/ 353 h 353"/>
                  <a:gd name="T12" fmla="*/ 51 w 303"/>
                  <a:gd name="T13" fmla="*/ 252 h 353"/>
                  <a:gd name="T14" fmla="*/ 0 w 303"/>
                  <a:gd name="T15" fmla="*/ 0 h 353"/>
                  <a:gd name="T16" fmla="*/ 0 w 303"/>
                  <a:gd name="T17" fmla="*/ 0 h 353"/>
                  <a:gd name="T18" fmla="*/ 0 w 303"/>
                  <a:gd name="T19" fmla="*/ 5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3" h="353">
                    <a:moveTo>
                      <a:pt x="0" y="50"/>
                    </a:moveTo>
                    <a:lnTo>
                      <a:pt x="0" y="151"/>
                    </a:lnTo>
                    <a:lnTo>
                      <a:pt x="101" y="303"/>
                    </a:lnTo>
                    <a:lnTo>
                      <a:pt x="303" y="353"/>
                    </a:lnTo>
                    <a:lnTo>
                      <a:pt x="303" y="353"/>
                    </a:lnTo>
                    <a:lnTo>
                      <a:pt x="202" y="353"/>
                    </a:lnTo>
                    <a:lnTo>
                      <a:pt x="51" y="2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434"/>
              <p:cNvSpPr>
                <a:spLocks/>
              </p:cNvSpPr>
              <p:nvPr/>
            </p:nvSpPr>
            <p:spPr bwMode="auto">
              <a:xfrm>
                <a:off x="4848" y="1183"/>
                <a:ext cx="12" cy="31"/>
              </a:xfrm>
              <a:custGeom>
                <a:avLst/>
                <a:gdLst>
                  <a:gd name="T0" fmla="*/ 101 w 101"/>
                  <a:gd name="T1" fmla="*/ 0 h 252"/>
                  <a:gd name="T2" fmla="*/ 101 w 101"/>
                  <a:gd name="T3" fmla="*/ 0 h 252"/>
                  <a:gd name="T4" fmla="*/ 101 w 101"/>
                  <a:gd name="T5" fmla="*/ 0 h 252"/>
                  <a:gd name="T6" fmla="*/ 101 w 101"/>
                  <a:gd name="T7" fmla="*/ 0 h 252"/>
                  <a:gd name="T8" fmla="*/ 101 w 101"/>
                  <a:gd name="T9" fmla="*/ 0 h 252"/>
                  <a:gd name="T10" fmla="*/ 51 w 101"/>
                  <a:gd name="T11" fmla="*/ 101 h 252"/>
                  <a:gd name="T12" fmla="*/ 0 w 101"/>
                  <a:gd name="T13" fmla="*/ 202 h 252"/>
                  <a:gd name="T14" fmla="*/ 0 w 101"/>
                  <a:gd name="T15" fmla="*/ 252 h 252"/>
                  <a:gd name="T16" fmla="*/ 0 w 101"/>
                  <a:gd name="T17" fmla="*/ 252 h 252"/>
                  <a:gd name="T18" fmla="*/ 0 w 101"/>
                  <a:gd name="T19" fmla="*/ 252 h 252"/>
                  <a:gd name="T20" fmla="*/ 0 w 101"/>
                  <a:gd name="T21" fmla="*/ 151 h 252"/>
                  <a:gd name="T22" fmla="*/ 51 w 101"/>
                  <a:gd name="T23" fmla="*/ 101 h 252"/>
                  <a:gd name="T24" fmla="*/ 51 w 101"/>
                  <a:gd name="T25" fmla="*/ 101 h 252"/>
                  <a:gd name="T26" fmla="*/ 51 w 101"/>
                  <a:gd name="T27" fmla="*/ 50 h 252"/>
                  <a:gd name="T28" fmla="*/ 51 w 101"/>
                  <a:gd name="T29" fmla="*/ 50 h 252"/>
                  <a:gd name="T30" fmla="*/ 101 w 101"/>
                  <a:gd name="T3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252">
                    <a:moveTo>
                      <a:pt x="101" y="0"/>
                    </a:move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101"/>
                    </a:lnTo>
                    <a:lnTo>
                      <a:pt x="0" y="20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15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435"/>
              <p:cNvSpPr>
                <a:spLocks/>
              </p:cNvSpPr>
              <p:nvPr/>
            </p:nvSpPr>
            <p:spPr bwMode="auto">
              <a:xfrm>
                <a:off x="4873" y="1176"/>
                <a:ext cx="63" cy="51"/>
              </a:xfrm>
              <a:custGeom>
                <a:avLst/>
                <a:gdLst>
                  <a:gd name="T0" fmla="*/ 0 w 506"/>
                  <a:gd name="T1" fmla="*/ 0 h 405"/>
                  <a:gd name="T2" fmla="*/ 51 w 506"/>
                  <a:gd name="T3" fmla="*/ 153 h 405"/>
                  <a:gd name="T4" fmla="*/ 202 w 506"/>
                  <a:gd name="T5" fmla="*/ 304 h 405"/>
                  <a:gd name="T6" fmla="*/ 506 w 506"/>
                  <a:gd name="T7" fmla="*/ 405 h 405"/>
                  <a:gd name="T8" fmla="*/ 506 w 506"/>
                  <a:gd name="T9" fmla="*/ 405 h 405"/>
                  <a:gd name="T10" fmla="*/ 405 w 506"/>
                  <a:gd name="T11" fmla="*/ 405 h 405"/>
                  <a:gd name="T12" fmla="*/ 254 w 506"/>
                  <a:gd name="T13" fmla="*/ 304 h 405"/>
                  <a:gd name="T14" fmla="*/ 51 w 506"/>
                  <a:gd name="T15" fmla="*/ 102 h 405"/>
                  <a:gd name="T16" fmla="*/ 51 w 506"/>
                  <a:gd name="T17" fmla="*/ 102 h 405"/>
                  <a:gd name="T18" fmla="*/ 51 w 506"/>
                  <a:gd name="T19" fmla="*/ 102 h 405"/>
                  <a:gd name="T20" fmla="*/ 51 w 506"/>
                  <a:gd name="T21" fmla="*/ 52 h 405"/>
                  <a:gd name="T22" fmla="*/ 51 w 506"/>
                  <a:gd name="T23" fmla="*/ 0 h 405"/>
                  <a:gd name="T24" fmla="*/ 51 w 506"/>
                  <a:gd name="T25" fmla="*/ 0 h 405"/>
                  <a:gd name="T26" fmla="*/ 0 w 506"/>
                  <a:gd name="T27" fmla="*/ 0 h 405"/>
                  <a:gd name="T28" fmla="*/ 0 w 506"/>
                  <a:gd name="T29" fmla="*/ 0 h 405"/>
                  <a:gd name="T30" fmla="*/ 0 w 506"/>
                  <a:gd name="T31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6" h="405">
                    <a:moveTo>
                      <a:pt x="0" y="0"/>
                    </a:moveTo>
                    <a:lnTo>
                      <a:pt x="51" y="153"/>
                    </a:lnTo>
                    <a:lnTo>
                      <a:pt x="202" y="304"/>
                    </a:lnTo>
                    <a:lnTo>
                      <a:pt x="506" y="405"/>
                    </a:lnTo>
                    <a:lnTo>
                      <a:pt x="506" y="405"/>
                    </a:lnTo>
                    <a:lnTo>
                      <a:pt x="405" y="405"/>
                    </a:lnTo>
                    <a:lnTo>
                      <a:pt x="254" y="304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52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436"/>
              <p:cNvSpPr>
                <a:spLocks/>
              </p:cNvSpPr>
              <p:nvPr/>
            </p:nvSpPr>
            <p:spPr bwMode="auto">
              <a:xfrm>
                <a:off x="4892" y="1189"/>
                <a:ext cx="120" cy="19"/>
              </a:xfrm>
              <a:custGeom>
                <a:avLst/>
                <a:gdLst>
                  <a:gd name="T0" fmla="*/ 0 w 961"/>
                  <a:gd name="T1" fmla="*/ 0 h 152"/>
                  <a:gd name="T2" fmla="*/ 102 w 961"/>
                  <a:gd name="T3" fmla="*/ 101 h 152"/>
                  <a:gd name="T4" fmla="*/ 354 w 961"/>
                  <a:gd name="T5" fmla="*/ 152 h 152"/>
                  <a:gd name="T6" fmla="*/ 658 w 961"/>
                  <a:gd name="T7" fmla="*/ 101 h 152"/>
                  <a:gd name="T8" fmla="*/ 658 w 961"/>
                  <a:gd name="T9" fmla="*/ 101 h 152"/>
                  <a:gd name="T10" fmla="*/ 709 w 961"/>
                  <a:gd name="T11" fmla="*/ 101 h 152"/>
                  <a:gd name="T12" fmla="*/ 810 w 961"/>
                  <a:gd name="T13" fmla="*/ 101 h 152"/>
                  <a:gd name="T14" fmla="*/ 961 w 961"/>
                  <a:gd name="T15" fmla="*/ 0 h 152"/>
                  <a:gd name="T16" fmla="*/ 961 w 961"/>
                  <a:gd name="T17" fmla="*/ 0 h 152"/>
                  <a:gd name="T18" fmla="*/ 860 w 961"/>
                  <a:gd name="T19" fmla="*/ 51 h 152"/>
                  <a:gd name="T20" fmla="*/ 709 w 961"/>
                  <a:gd name="T21" fmla="*/ 101 h 152"/>
                  <a:gd name="T22" fmla="*/ 556 w 961"/>
                  <a:gd name="T23" fmla="*/ 152 h 152"/>
                  <a:gd name="T24" fmla="*/ 556 w 961"/>
                  <a:gd name="T25" fmla="*/ 152 h 152"/>
                  <a:gd name="T26" fmla="*/ 354 w 961"/>
                  <a:gd name="T27" fmla="*/ 152 h 152"/>
                  <a:gd name="T28" fmla="*/ 203 w 961"/>
                  <a:gd name="T29" fmla="*/ 101 h 152"/>
                  <a:gd name="T30" fmla="*/ 102 w 961"/>
                  <a:gd name="T31" fmla="*/ 51 h 152"/>
                  <a:gd name="T32" fmla="*/ 102 w 961"/>
                  <a:gd name="T33" fmla="*/ 51 h 152"/>
                  <a:gd name="T34" fmla="*/ 0 w 961"/>
                  <a:gd name="T35" fmla="*/ 0 h 152"/>
                  <a:gd name="T36" fmla="*/ 0 w 961"/>
                  <a:gd name="T37" fmla="*/ 0 h 152"/>
                  <a:gd name="T38" fmla="*/ 0 w 961"/>
                  <a:gd name="T3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61" h="152">
                    <a:moveTo>
                      <a:pt x="0" y="0"/>
                    </a:moveTo>
                    <a:lnTo>
                      <a:pt x="102" y="101"/>
                    </a:lnTo>
                    <a:lnTo>
                      <a:pt x="354" y="152"/>
                    </a:lnTo>
                    <a:lnTo>
                      <a:pt x="658" y="101"/>
                    </a:lnTo>
                    <a:lnTo>
                      <a:pt x="658" y="101"/>
                    </a:lnTo>
                    <a:lnTo>
                      <a:pt x="709" y="101"/>
                    </a:lnTo>
                    <a:lnTo>
                      <a:pt x="810" y="101"/>
                    </a:lnTo>
                    <a:lnTo>
                      <a:pt x="961" y="0"/>
                    </a:lnTo>
                    <a:lnTo>
                      <a:pt x="961" y="0"/>
                    </a:lnTo>
                    <a:lnTo>
                      <a:pt x="860" y="51"/>
                    </a:lnTo>
                    <a:lnTo>
                      <a:pt x="709" y="101"/>
                    </a:lnTo>
                    <a:lnTo>
                      <a:pt x="556" y="152"/>
                    </a:lnTo>
                    <a:lnTo>
                      <a:pt x="556" y="152"/>
                    </a:lnTo>
                    <a:lnTo>
                      <a:pt x="354" y="152"/>
                    </a:lnTo>
                    <a:lnTo>
                      <a:pt x="203" y="10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437"/>
              <p:cNvSpPr>
                <a:spLocks/>
              </p:cNvSpPr>
              <p:nvPr/>
            </p:nvSpPr>
            <p:spPr bwMode="auto">
              <a:xfrm>
                <a:off x="4886" y="1170"/>
                <a:ext cx="76" cy="31"/>
              </a:xfrm>
              <a:custGeom>
                <a:avLst/>
                <a:gdLst>
                  <a:gd name="T0" fmla="*/ 0 w 607"/>
                  <a:gd name="T1" fmla="*/ 0 h 253"/>
                  <a:gd name="T2" fmla="*/ 153 w 607"/>
                  <a:gd name="T3" fmla="*/ 102 h 253"/>
                  <a:gd name="T4" fmla="*/ 355 w 607"/>
                  <a:gd name="T5" fmla="*/ 203 h 253"/>
                  <a:gd name="T6" fmla="*/ 607 w 607"/>
                  <a:gd name="T7" fmla="*/ 203 h 253"/>
                  <a:gd name="T8" fmla="*/ 607 w 607"/>
                  <a:gd name="T9" fmla="*/ 203 h 253"/>
                  <a:gd name="T10" fmla="*/ 607 w 607"/>
                  <a:gd name="T11" fmla="*/ 253 h 253"/>
                  <a:gd name="T12" fmla="*/ 355 w 607"/>
                  <a:gd name="T13" fmla="*/ 203 h 253"/>
                  <a:gd name="T14" fmla="*/ 101 w 607"/>
                  <a:gd name="T15" fmla="*/ 50 h 253"/>
                  <a:gd name="T16" fmla="*/ 101 w 607"/>
                  <a:gd name="T17" fmla="*/ 50 h 253"/>
                  <a:gd name="T18" fmla="*/ 0 w 607"/>
                  <a:gd name="T1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7" h="253">
                    <a:moveTo>
                      <a:pt x="0" y="0"/>
                    </a:moveTo>
                    <a:lnTo>
                      <a:pt x="153" y="102"/>
                    </a:lnTo>
                    <a:lnTo>
                      <a:pt x="355" y="203"/>
                    </a:lnTo>
                    <a:lnTo>
                      <a:pt x="607" y="203"/>
                    </a:lnTo>
                    <a:lnTo>
                      <a:pt x="607" y="203"/>
                    </a:lnTo>
                    <a:lnTo>
                      <a:pt x="607" y="253"/>
                    </a:lnTo>
                    <a:lnTo>
                      <a:pt x="355" y="203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438"/>
              <p:cNvSpPr>
                <a:spLocks/>
              </p:cNvSpPr>
              <p:nvPr/>
            </p:nvSpPr>
            <p:spPr bwMode="auto">
              <a:xfrm>
                <a:off x="5088" y="1239"/>
                <a:ext cx="38" cy="19"/>
              </a:xfrm>
              <a:custGeom>
                <a:avLst/>
                <a:gdLst>
                  <a:gd name="T0" fmla="*/ 0 w 304"/>
                  <a:gd name="T1" fmla="*/ 0 h 152"/>
                  <a:gd name="T2" fmla="*/ 52 w 304"/>
                  <a:gd name="T3" fmla="*/ 51 h 152"/>
                  <a:gd name="T4" fmla="*/ 203 w 304"/>
                  <a:gd name="T5" fmla="*/ 101 h 152"/>
                  <a:gd name="T6" fmla="*/ 304 w 304"/>
                  <a:gd name="T7" fmla="*/ 152 h 152"/>
                  <a:gd name="T8" fmla="*/ 304 w 304"/>
                  <a:gd name="T9" fmla="*/ 152 h 152"/>
                  <a:gd name="T10" fmla="*/ 254 w 304"/>
                  <a:gd name="T11" fmla="*/ 152 h 152"/>
                  <a:gd name="T12" fmla="*/ 203 w 304"/>
                  <a:gd name="T13" fmla="*/ 101 h 152"/>
                  <a:gd name="T14" fmla="*/ 0 w 304"/>
                  <a:gd name="T15" fmla="*/ 0 h 152"/>
                  <a:gd name="T16" fmla="*/ 0 w 304"/>
                  <a:gd name="T17" fmla="*/ 0 h 152"/>
                  <a:gd name="T18" fmla="*/ 0 w 304"/>
                  <a:gd name="T1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152">
                    <a:moveTo>
                      <a:pt x="0" y="0"/>
                    </a:moveTo>
                    <a:lnTo>
                      <a:pt x="52" y="51"/>
                    </a:lnTo>
                    <a:lnTo>
                      <a:pt x="203" y="101"/>
                    </a:lnTo>
                    <a:lnTo>
                      <a:pt x="304" y="152"/>
                    </a:lnTo>
                    <a:lnTo>
                      <a:pt x="304" y="152"/>
                    </a:lnTo>
                    <a:lnTo>
                      <a:pt x="254" y="152"/>
                    </a:lnTo>
                    <a:lnTo>
                      <a:pt x="203" y="10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439"/>
              <p:cNvSpPr>
                <a:spLocks/>
              </p:cNvSpPr>
              <p:nvPr/>
            </p:nvSpPr>
            <p:spPr bwMode="auto">
              <a:xfrm>
                <a:off x="5082" y="1246"/>
                <a:ext cx="44" cy="44"/>
              </a:xfrm>
              <a:custGeom>
                <a:avLst/>
                <a:gdLst>
                  <a:gd name="T0" fmla="*/ 0 w 354"/>
                  <a:gd name="T1" fmla="*/ 0 h 354"/>
                  <a:gd name="T2" fmla="*/ 152 w 354"/>
                  <a:gd name="T3" fmla="*/ 101 h 354"/>
                  <a:gd name="T4" fmla="*/ 253 w 354"/>
                  <a:gd name="T5" fmla="*/ 252 h 354"/>
                  <a:gd name="T6" fmla="*/ 354 w 354"/>
                  <a:gd name="T7" fmla="*/ 354 h 354"/>
                  <a:gd name="T8" fmla="*/ 354 w 354"/>
                  <a:gd name="T9" fmla="*/ 354 h 354"/>
                  <a:gd name="T10" fmla="*/ 304 w 354"/>
                  <a:gd name="T11" fmla="*/ 303 h 354"/>
                  <a:gd name="T12" fmla="*/ 152 w 354"/>
                  <a:gd name="T13" fmla="*/ 151 h 354"/>
                  <a:gd name="T14" fmla="*/ 0 w 354"/>
                  <a:gd name="T15" fmla="*/ 50 h 354"/>
                  <a:gd name="T16" fmla="*/ 0 w 354"/>
                  <a:gd name="T17" fmla="*/ 50 h 354"/>
                  <a:gd name="T18" fmla="*/ 0 w 354"/>
                  <a:gd name="T1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4" h="354">
                    <a:moveTo>
                      <a:pt x="0" y="0"/>
                    </a:moveTo>
                    <a:lnTo>
                      <a:pt x="152" y="101"/>
                    </a:lnTo>
                    <a:lnTo>
                      <a:pt x="253" y="252"/>
                    </a:lnTo>
                    <a:lnTo>
                      <a:pt x="354" y="354"/>
                    </a:lnTo>
                    <a:lnTo>
                      <a:pt x="354" y="354"/>
                    </a:lnTo>
                    <a:lnTo>
                      <a:pt x="304" y="303"/>
                    </a:lnTo>
                    <a:lnTo>
                      <a:pt x="152" y="15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440"/>
              <p:cNvSpPr>
                <a:spLocks/>
              </p:cNvSpPr>
              <p:nvPr/>
            </p:nvSpPr>
            <p:spPr bwMode="auto">
              <a:xfrm>
                <a:off x="5101" y="1227"/>
                <a:ext cx="32" cy="12"/>
              </a:xfrm>
              <a:custGeom>
                <a:avLst/>
                <a:gdLst>
                  <a:gd name="T0" fmla="*/ 0 w 253"/>
                  <a:gd name="T1" fmla="*/ 0 h 102"/>
                  <a:gd name="T2" fmla="*/ 51 w 253"/>
                  <a:gd name="T3" fmla="*/ 52 h 102"/>
                  <a:gd name="T4" fmla="*/ 152 w 253"/>
                  <a:gd name="T5" fmla="*/ 52 h 102"/>
                  <a:gd name="T6" fmla="*/ 253 w 253"/>
                  <a:gd name="T7" fmla="*/ 102 h 102"/>
                  <a:gd name="T8" fmla="*/ 253 w 253"/>
                  <a:gd name="T9" fmla="*/ 102 h 102"/>
                  <a:gd name="T10" fmla="*/ 202 w 253"/>
                  <a:gd name="T11" fmla="*/ 102 h 102"/>
                  <a:gd name="T12" fmla="*/ 101 w 253"/>
                  <a:gd name="T13" fmla="*/ 52 h 102"/>
                  <a:gd name="T14" fmla="*/ 0 w 253"/>
                  <a:gd name="T15" fmla="*/ 52 h 102"/>
                  <a:gd name="T16" fmla="*/ 0 w 253"/>
                  <a:gd name="T17" fmla="*/ 52 h 102"/>
                  <a:gd name="T18" fmla="*/ 0 w 253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3" h="102">
                    <a:moveTo>
                      <a:pt x="0" y="0"/>
                    </a:moveTo>
                    <a:lnTo>
                      <a:pt x="51" y="52"/>
                    </a:lnTo>
                    <a:lnTo>
                      <a:pt x="152" y="52"/>
                    </a:lnTo>
                    <a:lnTo>
                      <a:pt x="253" y="102"/>
                    </a:lnTo>
                    <a:lnTo>
                      <a:pt x="253" y="102"/>
                    </a:lnTo>
                    <a:lnTo>
                      <a:pt x="202" y="102"/>
                    </a:lnTo>
                    <a:lnTo>
                      <a:pt x="101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441"/>
              <p:cNvSpPr>
                <a:spLocks/>
              </p:cNvSpPr>
              <p:nvPr/>
            </p:nvSpPr>
            <p:spPr bwMode="auto">
              <a:xfrm>
                <a:off x="5057" y="1258"/>
                <a:ext cx="76" cy="64"/>
              </a:xfrm>
              <a:custGeom>
                <a:avLst/>
                <a:gdLst>
                  <a:gd name="T0" fmla="*/ 607 w 607"/>
                  <a:gd name="T1" fmla="*/ 506 h 506"/>
                  <a:gd name="T2" fmla="*/ 556 w 607"/>
                  <a:gd name="T3" fmla="*/ 506 h 506"/>
                  <a:gd name="T4" fmla="*/ 506 w 607"/>
                  <a:gd name="T5" fmla="*/ 405 h 506"/>
                  <a:gd name="T6" fmla="*/ 455 w 607"/>
                  <a:gd name="T7" fmla="*/ 304 h 506"/>
                  <a:gd name="T8" fmla="*/ 455 w 607"/>
                  <a:gd name="T9" fmla="*/ 304 h 506"/>
                  <a:gd name="T10" fmla="*/ 354 w 607"/>
                  <a:gd name="T11" fmla="*/ 253 h 506"/>
                  <a:gd name="T12" fmla="*/ 202 w 607"/>
                  <a:gd name="T13" fmla="*/ 101 h 506"/>
                  <a:gd name="T14" fmla="*/ 50 w 607"/>
                  <a:gd name="T15" fmla="*/ 0 h 506"/>
                  <a:gd name="T16" fmla="*/ 50 w 607"/>
                  <a:gd name="T17" fmla="*/ 0 h 506"/>
                  <a:gd name="T18" fmla="*/ 0 w 607"/>
                  <a:gd name="T19" fmla="*/ 0 h 506"/>
                  <a:gd name="T20" fmla="*/ 0 w 607"/>
                  <a:gd name="T21" fmla="*/ 0 h 506"/>
                  <a:gd name="T22" fmla="*/ 101 w 607"/>
                  <a:gd name="T23" fmla="*/ 50 h 506"/>
                  <a:gd name="T24" fmla="*/ 202 w 607"/>
                  <a:gd name="T25" fmla="*/ 101 h 506"/>
                  <a:gd name="T26" fmla="*/ 202 w 607"/>
                  <a:gd name="T27" fmla="*/ 101 h 506"/>
                  <a:gd name="T28" fmla="*/ 304 w 607"/>
                  <a:gd name="T29" fmla="*/ 202 h 506"/>
                  <a:gd name="T30" fmla="*/ 405 w 607"/>
                  <a:gd name="T31" fmla="*/ 304 h 506"/>
                  <a:gd name="T32" fmla="*/ 455 w 607"/>
                  <a:gd name="T33" fmla="*/ 354 h 506"/>
                  <a:gd name="T34" fmla="*/ 455 w 607"/>
                  <a:gd name="T35" fmla="*/ 354 h 506"/>
                  <a:gd name="T36" fmla="*/ 506 w 607"/>
                  <a:gd name="T37" fmla="*/ 405 h 506"/>
                  <a:gd name="T38" fmla="*/ 556 w 607"/>
                  <a:gd name="T39" fmla="*/ 506 h 506"/>
                  <a:gd name="T40" fmla="*/ 607 w 607"/>
                  <a:gd name="T41" fmla="*/ 50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7" h="506">
                    <a:moveTo>
                      <a:pt x="607" y="506"/>
                    </a:moveTo>
                    <a:lnTo>
                      <a:pt x="556" y="506"/>
                    </a:lnTo>
                    <a:lnTo>
                      <a:pt x="506" y="405"/>
                    </a:lnTo>
                    <a:lnTo>
                      <a:pt x="455" y="304"/>
                    </a:lnTo>
                    <a:lnTo>
                      <a:pt x="455" y="304"/>
                    </a:lnTo>
                    <a:lnTo>
                      <a:pt x="354" y="253"/>
                    </a:lnTo>
                    <a:lnTo>
                      <a:pt x="202" y="10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1" y="50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304" y="202"/>
                    </a:lnTo>
                    <a:lnTo>
                      <a:pt x="405" y="304"/>
                    </a:lnTo>
                    <a:lnTo>
                      <a:pt x="455" y="354"/>
                    </a:lnTo>
                    <a:lnTo>
                      <a:pt x="455" y="354"/>
                    </a:lnTo>
                    <a:lnTo>
                      <a:pt x="506" y="405"/>
                    </a:lnTo>
                    <a:lnTo>
                      <a:pt x="556" y="506"/>
                    </a:lnTo>
                    <a:lnTo>
                      <a:pt x="607" y="506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442"/>
              <p:cNvSpPr>
                <a:spLocks/>
              </p:cNvSpPr>
              <p:nvPr/>
            </p:nvSpPr>
            <p:spPr bwMode="auto">
              <a:xfrm>
                <a:off x="5107" y="1214"/>
                <a:ext cx="26" cy="13"/>
              </a:xfrm>
              <a:custGeom>
                <a:avLst/>
                <a:gdLst>
                  <a:gd name="T0" fmla="*/ 0 w 202"/>
                  <a:gd name="T1" fmla="*/ 0 h 101"/>
                  <a:gd name="T2" fmla="*/ 0 w 202"/>
                  <a:gd name="T3" fmla="*/ 0 h 101"/>
                  <a:gd name="T4" fmla="*/ 101 w 202"/>
                  <a:gd name="T5" fmla="*/ 51 h 101"/>
                  <a:gd name="T6" fmla="*/ 202 w 202"/>
                  <a:gd name="T7" fmla="*/ 101 h 101"/>
                  <a:gd name="T8" fmla="*/ 202 w 202"/>
                  <a:gd name="T9" fmla="*/ 101 h 101"/>
                  <a:gd name="T10" fmla="*/ 202 w 202"/>
                  <a:gd name="T11" fmla="*/ 51 h 101"/>
                  <a:gd name="T12" fmla="*/ 151 w 202"/>
                  <a:gd name="T13" fmla="*/ 51 h 101"/>
                  <a:gd name="T14" fmla="*/ 101 w 202"/>
                  <a:gd name="T15" fmla="*/ 0 h 101"/>
                  <a:gd name="T16" fmla="*/ 0 w 202"/>
                  <a:gd name="T1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2" h="101">
                    <a:moveTo>
                      <a:pt x="0" y="0"/>
                    </a:moveTo>
                    <a:lnTo>
                      <a:pt x="0" y="0"/>
                    </a:lnTo>
                    <a:lnTo>
                      <a:pt x="101" y="5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1" y="51"/>
                    </a:lnTo>
                    <a:lnTo>
                      <a:pt x="10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443"/>
              <p:cNvSpPr>
                <a:spLocks/>
              </p:cNvSpPr>
              <p:nvPr/>
            </p:nvSpPr>
            <p:spPr bwMode="auto">
              <a:xfrm>
                <a:off x="4924" y="1132"/>
                <a:ext cx="158" cy="51"/>
              </a:xfrm>
              <a:custGeom>
                <a:avLst/>
                <a:gdLst>
                  <a:gd name="T0" fmla="*/ 1265 w 1265"/>
                  <a:gd name="T1" fmla="*/ 0 h 405"/>
                  <a:gd name="T2" fmla="*/ 1113 w 1265"/>
                  <a:gd name="T3" fmla="*/ 151 h 405"/>
                  <a:gd name="T4" fmla="*/ 861 w 1265"/>
                  <a:gd name="T5" fmla="*/ 252 h 405"/>
                  <a:gd name="T6" fmla="*/ 557 w 1265"/>
                  <a:gd name="T7" fmla="*/ 353 h 405"/>
                  <a:gd name="T8" fmla="*/ 557 w 1265"/>
                  <a:gd name="T9" fmla="*/ 353 h 405"/>
                  <a:gd name="T10" fmla="*/ 303 w 1265"/>
                  <a:gd name="T11" fmla="*/ 405 h 405"/>
                  <a:gd name="T12" fmla="*/ 101 w 1265"/>
                  <a:gd name="T13" fmla="*/ 405 h 405"/>
                  <a:gd name="T14" fmla="*/ 0 w 1265"/>
                  <a:gd name="T15" fmla="*/ 353 h 405"/>
                  <a:gd name="T16" fmla="*/ 0 w 1265"/>
                  <a:gd name="T17" fmla="*/ 353 h 405"/>
                  <a:gd name="T18" fmla="*/ 101 w 1265"/>
                  <a:gd name="T19" fmla="*/ 405 h 405"/>
                  <a:gd name="T20" fmla="*/ 303 w 1265"/>
                  <a:gd name="T21" fmla="*/ 405 h 405"/>
                  <a:gd name="T22" fmla="*/ 658 w 1265"/>
                  <a:gd name="T23" fmla="*/ 353 h 405"/>
                  <a:gd name="T24" fmla="*/ 658 w 1265"/>
                  <a:gd name="T25" fmla="*/ 353 h 405"/>
                  <a:gd name="T26" fmla="*/ 911 w 1265"/>
                  <a:gd name="T27" fmla="*/ 252 h 405"/>
                  <a:gd name="T28" fmla="*/ 1164 w 1265"/>
                  <a:gd name="T29" fmla="*/ 101 h 405"/>
                  <a:gd name="T30" fmla="*/ 1265 w 1265"/>
                  <a:gd name="T31" fmla="*/ 0 h 405"/>
                  <a:gd name="T32" fmla="*/ 1265 w 1265"/>
                  <a:gd name="T33" fmla="*/ 0 h 405"/>
                  <a:gd name="T34" fmla="*/ 1265 w 1265"/>
                  <a:gd name="T3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5" h="405">
                    <a:moveTo>
                      <a:pt x="1265" y="0"/>
                    </a:moveTo>
                    <a:lnTo>
                      <a:pt x="1113" y="151"/>
                    </a:lnTo>
                    <a:lnTo>
                      <a:pt x="861" y="252"/>
                    </a:lnTo>
                    <a:lnTo>
                      <a:pt x="557" y="353"/>
                    </a:lnTo>
                    <a:lnTo>
                      <a:pt x="557" y="353"/>
                    </a:lnTo>
                    <a:lnTo>
                      <a:pt x="303" y="405"/>
                    </a:lnTo>
                    <a:lnTo>
                      <a:pt x="101" y="405"/>
                    </a:lnTo>
                    <a:lnTo>
                      <a:pt x="0" y="353"/>
                    </a:lnTo>
                    <a:lnTo>
                      <a:pt x="0" y="353"/>
                    </a:lnTo>
                    <a:lnTo>
                      <a:pt x="101" y="405"/>
                    </a:lnTo>
                    <a:lnTo>
                      <a:pt x="303" y="405"/>
                    </a:lnTo>
                    <a:lnTo>
                      <a:pt x="658" y="353"/>
                    </a:lnTo>
                    <a:lnTo>
                      <a:pt x="658" y="353"/>
                    </a:lnTo>
                    <a:lnTo>
                      <a:pt x="911" y="252"/>
                    </a:lnTo>
                    <a:lnTo>
                      <a:pt x="1164" y="101"/>
                    </a:lnTo>
                    <a:lnTo>
                      <a:pt x="1265" y="0"/>
                    </a:lnTo>
                    <a:lnTo>
                      <a:pt x="1265" y="0"/>
                    </a:lnTo>
                    <a:lnTo>
                      <a:pt x="1265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444"/>
              <p:cNvSpPr>
                <a:spLocks/>
              </p:cNvSpPr>
              <p:nvPr/>
            </p:nvSpPr>
            <p:spPr bwMode="auto">
              <a:xfrm>
                <a:off x="4955" y="1119"/>
                <a:ext cx="114" cy="57"/>
              </a:xfrm>
              <a:custGeom>
                <a:avLst/>
                <a:gdLst>
                  <a:gd name="T0" fmla="*/ 911 w 911"/>
                  <a:gd name="T1" fmla="*/ 0 h 455"/>
                  <a:gd name="T2" fmla="*/ 709 w 911"/>
                  <a:gd name="T3" fmla="*/ 152 h 455"/>
                  <a:gd name="T4" fmla="*/ 405 w 911"/>
                  <a:gd name="T5" fmla="*/ 354 h 455"/>
                  <a:gd name="T6" fmla="*/ 0 w 911"/>
                  <a:gd name="T7" fmla="*/ 455 h 455"/>
                  <a:gd name="T8" fmla="*/ 0 w 911"/>
                  <a:gd name="T9" fmla="*/ 455 h 455"/>
                  <a:gd name="T10" fmla="*/ 50 w 911"/>
                  <a:gd name="T11" fmla="*/ 455 h 455"/>
                  <a:gd name="T12" fmla="*/ 253 w 911"/>
                  <a:gd name="T13" fmla="*/ 405 h 455"/>
                  <a:gd name="T14" fmla="*/ 405 w 911"/>
                  <a:gd name="T15" fmla="*/ 304 h 455"/>
                  <a:gd name="T16" fmla="*/ 405 w 911"/>
                  <a:gd name="T17" fmla="*/ 304 h 455"/>
                  <a:gd name="T18" fmla="*/ 556 w 911"/>
                  <a:gd name="T19" fmla="*/ 203 h 455"/>
                  <a:gd name="T20" fmla="*/ 759 w 911"/>
                  <a:gd name="T21" fmla="*/ 51 h 455"/>
                  <a:gd name="T22" fmla="*/ 860 w 911"/>
                  <a:gd name="T23" fmla="*/ 0 h 455"/>
                  <a:gd name="T24" fmla="*/ 860 w 911"/>
                  <a:gd name="T25" fmla="*/ 0 h 455"/>
                  <a:gd name="T26" fmla="*/ 911 w 911"/>
                  <a:gd name="T27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1" h="455">
                    <a:moveTo>
                      <a:pt x="911" y="0"/>
                    </a:moveTo>
                    <a:lnTo>
                      <a:pt x="709" y="152"/>
                    </a:lnTo>
                    <a:lnTo>
                      <a:pt x="405" y="354"/>
                    </a:lnTo>
                    <a:lnTo>
                      <a:pt x="0" y="455"/>
                    </a:lnTo>
                    <a:lnTo>
                      <a:pt x="0" y="455"/>
                    </a:lnTo>
                    <a:lnTo>
                      <a:pt x="50" y="455"/>
                    </a:lnTo>
                    <a:lnTo>
                      <a:pt x="253" y="405"/>
                    </a:lnTo>
                    <a:lnTo>
                      <a:pt x="405" y="304"/>
                    </a:lnTo>
                    <a:lnTo>
                      <a:pt x="405" y="304"/>
                    </a:lnTo>
                    <a:lnTo>
                      <a:pt x="556" y="203"/>
                    </a:lnTo>
                    <a:lnTo>
                      <a:pt x="759" y="51"/>
                    </a:lnTo>
                    <a:lnTo>
                      <a:pt x="860" y="0"/>
                    </a:lnTo>
                    <a:lnTo>
                      <a:pt x="860" y="0"/>
                    </a:lnTo>
                    <a:lnTo>
                      <a:pt x="911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445"/>
              <p:cNvSpPr>
                <a:spLocks/>
              </p:cNvSpPr>
              <p:nvPr/>
            </p:nvSpPr>
            <p:spPr bwMode="auto">
              <a:xfrm>
                <a:off x="4860" y="1151"/>
                <a:ext cx="38" cy="25"/>
              </a:xfrm>
              <a:custGeom>
                <a:avLst/>
                <a:gdLst>
                  <a:gd name="T0" fmla="*/ 0 w 303"/>
                  <a:gd name="T1" fmla="*/ 202 h 202"/>
                  <a:gd name="T2" fmla="*/ 0 w 303"/>
                  <a:gd name="T3" fmla="*/ 202 h 202"/>
                  <a:gd name="T4" fmla="*/ 0 w 303"/>
                  <a:gd name="T5" fmla="*/ 152 h 202"/>
                  <a:gd name="T6" fmla="*/ 51 w 303"/>
                  <a:gd name="T7" fmla="*/ 152 h 202"/>
                  <a:gd name="T8" fmla="*/ 51 w 303"/>
                  <a:gd name="T9" fmla="*/ 152 h 202"/>
                  <a:gd name="T10" fmla="*/ 101 w 303"/>
                  <a:gd name="T11" fmla="*/ 202 h 202"/>
                  <a:gd name="T12" fmla="*/ 101 w 303"/>
                  <a:gd name="T13" fmla="*/ 202 h 202"/>
                  <a:gd name="T14" fmla="*/ 101 w 303"/>
                  <a:gd name="T15" fmla="*/ 152 h 202"/>
                  <a:gd name="T16" fmla="*/ 101 w 303"/>
                  <a:gd name="T17" fmla="*/ 152 h 202"/>
                  <a:gd name="T18" fmla="*/ 101 w 303"/>
                  <a:gd name="T19" fmla="*/ 152 h 202"/>
                  <a:gd name="T20" fmla="*/ 152 w 303"/>
                  <a:gd name="T21" fmla="*/ 101 h 202"/>
                  <a:gd name="T22" fmla="*/ 202 w 303"/>
                  <a:gd name="T23" fmla="*/ 101 h 202"/>
                  <a:gd name="T24" fmla="*/ 202 w 303"/>
                  <a:gd name="T25" fmla="*/ 101 h 202"/>
                  <a:gd name="T26" fmla="*/ 202 w 303"/>
                  <a:gd name="T27" fmla="*/ 101 h 202"/>
                  <a:gd name="T28" fmla="*/ 253 w 303"/>
                  <a:gd name="T29" fmla="*/ 101 h 202"/>
                  <a:gd name="T30" fmla="*/ 303 w 303"/>
                  <a:gd name="T31" fmla="*/ 101 h 202"/>
                  <a:gd name="T32" fmla="*/ 303 w 303"/>
                  <a:gd name="T33" fmla="*/ 101 h 202"/>
                  <a:gd name="T34" fmla="*/ 202 w 303"/>
                  <a:gd name="T35" fmla="*/ 51 h 202"/>
                  <a:gd name="T36" fmla="*/ 202 w 303"/>
                  <a:gd name="T37" fmla="*/ 51 h 202"/>
                  <a:gd name="T38" fmla="*/ 152 w 303"/>
                  <a:gd name="T39" fmla="*/ 101 h 202"/>
                  <a:gd name="T40" fmla="*/ 152 w 303"/>
                  <a:gd name="T41" fmla="*/ 101 h 202"/>
                  <a:gd name="T42" fmla="*/ 152 w 303"/>
                  <a:gd name="T43" fmla="*/ 101 h 202"/>
                  <a:gd name="T44" fmla="*/ 152 w 303"/>
                  <a:gd name="T45" fmla="*/ 152 h 202"/>
                  <a:gd name="T46" fmla="*/ 152 w 303"/>
                  <a:gd name="T47" fmla="*/ 152 h 202"/>
                  <a:gd name="T48" fmla="*/ 152 w 303"/>
                  <a:gd name="T49" fmla="*/ 152 h 202"/>
                  <a:gd name="T50" fmla="*/ 152 w 303"/>
                  <a:gd name="T51" fmla="*/ 152 h 202"/>
                  <a:gd name="T52" fmla="*/ 101 w 303"/>
                  <a:gd name="T53" fmla="*/ 101 h 202"/>
                  <a:gd name="T54" fmla="*/ 101 w 303"/>
                  <a:gd name="T55" fmla="*/ 51 h 202"/>
                  <a:gd name="T56" fmla="*/ 152 w 303"/>
                  <a:gd name="T57" fmla="*/ 0 h 202"/>
                  <a:gd name="T58" fmla="*/ 152 w 303"/>
                  <a:gd name="T59" fmla="*/ 0 h 202"/>
                  <a:gd name="T60" fmla="*/ 152 w 303"/>
                  <a:gd name="T61" fmla="*/ 51 h 202"/>
                  <a:gd name="T62" fmla="*/ 101 w 303"/>
                  <a:gd name="T63" fmla="*/ 101 h 202"/>
                  <a:gd name="T64" fmla="*/ 101 w 303"/>
                  <a:gd name="T65" fmla="*/ 152 h 202"/>
                  <a:gd name="T66" fmla="*/ 101 w 303"/>
                  <a:gd name="T67" fmla="*/ 152 h 202"/>
                  <a:gd name="T68" fmla="*/ 101 w 303"/>
                  <a:gd name="T69" fmla="*/ 152 h 202"/>
                  <a:gd name="T70" fmla="*/ 101 w 303"/>
                  <a:gd name="T71" fmla="*/ 152 h 202"/>
                  <a:gd name="T72" fmla="*/ 101 w 303"/>
                  <a:gd name="T73" fmla="*/ 101 h 202"/>
                  <a:gd name="T74" fmla="*/ 101 w 303"/>
                  <a:gd name="T75" fmla="*/ 101 h 202"/>
                  <a:gd name="T76" fmla="*/ 101 w 303"/>
                  <a:gd name="T77" fmla="*/ 101 h 202"/>
                  <a:gd name="T78" fmla="*/ 101 w 303"/>
                  <a:gd name="T79" fmla="*/ 51 h 202"/>
                  <a:gd name="T80" fmla="*/ 101 w 303"/>
                  <a:gd name="T81" fmla="*/ 51 h 202"/>
                  <a:gd name="T82" fmla="*/ 101 w 303"/>
                  <a:gd name="T83" fmla="*/ 51 h 202"/>
                  <a:gd name="T84" fmla="*/ 101 w 303"/>
                  <a:gd name="T85" fmla="*/ 51 h 202"/>
                  <a:gd name="T86" fmla="*/ 101 w 303"/>
                  <a:gd name="T87" fmla="*/ 101 h 202"/>
                  <a:gd name="T88" fmla="*/ 101 w 303"/>
                  <a:gd name="T89" fmla="*/ 152 h 202"/>
                  <a:gd name="T90" fmla="*/ 101 w 303"/>
                  <a:gd name="T91" fmla="*/ 152 h 202"/>
                  <a:gd name="T92" fmla="*/ 101 w 303"/>
                  <a:gd name="T93" fmla="*/ 152 h 202"/>
                  <a:gd name="T94" fmla="*/ 51 w 303"/>
                  <a:gd name="T95" fmla="*/ 152 h 202"/>
                  <a:gd name="T96" fmla="*/ 51 w 303"/>
                  <a:gd name="T97" fmla="*/ 152 h 202"/>
                  <a:gd name="T98" fmla="*/ 51 w 303"/>
                  <a:gd name="T99" fmla="*/ 152 h 202"/>
                  <a:gd name="T100" fmla="*/ 0 w 303"/>
                  <a:gd name="T101" fmla="*/ 202 h 202"/>
                  <a:gd name="T102" fmla="*/ 0 w 303"/>
                  <a:gd name="T103" fmla="*/ 202 h 202"/>
                  <a:gd name="T104" fmla="*/ 0 w 303"/>
                  <a:gd name="T10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3" h="202">
                    <a:moveTo>
                      <a:pt x="0" y="202"/>
                    </a:moveTo>
                    <a:lnTo>
                      <a:pt x="0" y="202"/>
                    </a:lnTo>
                    <a:lnTo>
                      <a:pt x="0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5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01" y="101"/>
                    </a:lnTo>
                    <a:lnTo>
                      <a:pt x="101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51"/>
                    </a:lnTo>
                    <a:lnTo>
                      <a:pt x="101" y="101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101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446"/>
              <p:cNvSpPr>
                <a:spLocks/>
              </p:cNvSpPr>
              <p:nvPr/>
            </p:nvSpPr>
            <p:spPr bwMode="auto">
              <a:xfrm>
                <a:off x="5050" y="1271"/>
                <a:ext cx="83" cy="76"/>
              </a:xfrm>
              <a:custGeom>
                <a:avLst/>
                <a:gdLst>
                  <a:gd name="T0" fmla="*/ 0 w 658"/>
                  <a:gd name="T1" fmla="*/ 0 h 608"/>
                  <a:gd name="T2" fmla="*/ 51 w 658"/>
                  <a:gd name="T3" fmla="*/ 101 h 608"/>
                  <a:gd name="T4" fmla="*/ 152 w 658"/>
                  <a:gd name="T5" fmla="*/ 203 h 608"/>
                  <a:gd name="T6" fmla="*/ 202 w 658"/>
                  <a:gd name="T7" fmla="*/ 253 h 608"/>
                  <a:gd name="T8" fmla="*/ 202 w 658"/>
                  <a:gd name="T9" fmla="*/ 253 h 608"/>
                  <a:gd name="T10" fmla="*/ 303 w 658"/>
                  <a:gd name="T11" fmla="*/ 405 h 608"/>
                  <a:gd name="T12" fmla="*/ 506 w 658"/>
                  <a:gd name="T13" fmla="*/ 506 h 608"/>
                  <a:gd name="T14" fmla="*/ 658 w 658"/>
                  <a:gd name="T15" fmla="*/ 608 h 608"/>
                  <a:gd name="T16" fmla="*/ 658 w 658"/>
                  <a:gd name="T17" fmla="*/ 608 h 608"/>
                  <a:gd name="T18" fmla="*/ 658 w 658"/>
                  <a:gd name="T19" fmla="*/ 608 h 608"/>
                  <a:gd name="T20" fmla="*/ 557 w 658"/>
                  <a:gd name="T21" fmla="*/ 556 h 608"/>
                  <a:gd name="T22" fmla="*/ 355 w 658"/>
                  <a:gd name="T23" fmla="*/ 405 h 608"/>
                  <a:gd name="T24" fmla="*/ 202 w 658"/>
                  <a:gd name="T25" fmla="*/ 253 h 608"/>
                  <a:gd name="T26" fmla="*/ 202 w 658"/>
                  <a:gd name="T27" fmla="*/ 253 h 608"/>
                  <a:gd name="T28" fmla="*/ 152 w 658"/>
                  <a:gd name="T29" fmla="*/ 203 h 608"/>
                  <a:gd name="T30" fmla="*/ 51 w 658"/>
                  <a:gd name="T31" fmla="*/ 152 h 608"/>
                  <a:gd name="T32" fmla="*/ 0 w 658"/>
                  <a:gd name="T33" fmla="*/ 50 h 608"/>
                  <a:gd name="T34" fmla="*/ 0 w 658"/>
                  <a:gd name="T35" fmla="*/ 50 h 608"/>
                  <a:gd name="T36" fmla="*/ 0 w 658"/>
                  <a:gd name="T3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8" h="608">
                    <a:moveTo>
                      <a:pt x="0" y="0"/>
                    </a:moveTo>
                    <a:lnTo>
                      <a:pt x="51" y="101"/>
                    </a:lnTo>
                    <a:lnTo>
                      <a:pt x="152" y="20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303" y="405"/>
                    </a:lnTo>
                    <a:lnTo>
                      <a:pt x="506" y="506"/>
                    </a:lnTo>
                    <a:lnTo>
                      <a:pt x="658" y="608"/>
                    </a:lnTo>
                    <a:lnTo>
                      <a:pt x="658" y="608"/>
                    </a:lnTo>
                    <a:lnTo>
                      <a:pt x="658" y="608"/>
                    </a:lnTo>
                    <a:lnTo>
                      <a:pt x="557" y="556"/>
                    </a:lnTo>
                    <a:lnTo>
                      <a:pt x="355" y="405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152" y="203"/>
                    </a:lnTo>
                    <a:lnTo>
                      <a:pt x="51" y="152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447"/>
              <p:cNvSpPr>
                <a:spLocks/>
              </p:cNvSpPr>
              <p:nvPr/>
            </p:nvSpPr>
            <p:spPr bwMode="auto">
              <a:xfrm>
                <a:off x="5050" y="1303"/>
                <a:ext cx="83" cy="50"/>
              </a:xfrm>
              <a:custGeom>
                <a:avLst/>
                <a:gdLst>
                  <a:gd name="T0" fmla="*/ 0 w 658"/>
                  <a:gd name="T1" fmla="*/ 0 h 405"/>
                  <a:gd name="T2" fmla="*/ 101 w 658"/>
                  <a:gd name="T3" fmla="*/ 152 h 405"/>
                  <a:gd name="T4" fmla="*/ 355 w 658"/>
                  <a:gd name="T5" fmla="*/ 303 h 405"/>
                  <a:gd name="T6" fmla="*/ 658 w 658"/>
                  <a:gd name="T7" fmla="*/ 405 h 405"/>
                  <a:gd name="T8" fmla="*/ 658 w 658"/>
                  <a:gd name="T9" fmla="*/ 405 h 405"/>
                  <a:gd name="T10" fmla="*/ 607 w 658"/>
                  <a:gd name="T11" fmla="*/ 405 h 405"/>
                  <a:gd name="T12" fmla="*/ 456 w 658"/>
                  <a:gd name="T13" fmla="*/ 355 h 405"/>
                  <a:gd name="T14" fmla="*/ 253 w 658"/>
                  <a:gd name="T15" fmla="*/ 253 h 405"/>
                  <a:gd name="T16" fmla="*/ 253 w 658"/>
                  <a:gd name="T17" fmla="*/ 253 h 405"/>
                  <a:gd name="T18" fmla="*/ 202 w 658"/>
                  <a:gd name="T19" fmla="*/ 253 h 405"/>
                  <a:gd name="T20" fmla="*/ 101 w 658"/>
                  <a:gd name="T21" fmla="*/ 152 h 405"/>
                  <a:gd name="T22" fmla="*/ 0 w 658"/>
                  <a:gd name="T23" fmla="*/ 51 h 405"/>
                  <a:gd name="T24" fmla="*/ 0 w 658"/>
                  <a:gd name="T25" fmla="*/ 51 h 405"/>
                  <a:gd name="T26" fmla="*/ 0 w 658"/>
                  <a:gd name="T27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8" h="405">
                    <a:moveTo>
                      <a:pt x="0" y="0"/>
                    </a:moveTo>
                    <a:lnTo>
                      <a:pt x="101" y="152"/>
                    </a:lnTo>
                    <a:lnTo>
                      <a:pt x="355" y="303"/>
                    </a:lnTo>
                    <a:lnTo>
                      <a:pt x="658" y="405"/>
                    </a:lnTo>
                    <a:lnTo>
                      <a:pt x="658" y="405"/>
                    </a:lnTo>
                    <a:lnTo>
                      <a:pt x="607" y="405"/>
                    </a:lnTo>
                    <a:lnTo>
                      <a:pt x="456" y="355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02" y="253"/>
                    </a:lnTo>
                    <a:lnTo>
                      <a:pt x="101" y="15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448"/>
              <p:cNvSpPr>
                <a:spLocks/>
              </p:cNvSpPr>
              <p:nvPr/>
            </p:nvSpPr>
            <p:spPr bwMode="auto">
              <a:xfrm>
                <a:off x="4905" y="1126"/>
                <a:ext cx="95" cy="31"/>
              </a:xfrm>
              <a:custGeom>
                <a:avLst/>
                <a:gdLst>
                  <a:gd name="T0" fmla="*/ 50 w 758"/>
                  <a:gd name="T1" fmla="*/ 253 h 253"/>
                  <a:gd name="T2" fmla="*/ 202 w 758"/>
                  <a:gd name="T3" fmla="*/ 253 h 253"/>
                  <a:gd name="T4" fmla="*/ 353 w 758"/>
                  <a:gd name="T5" fmla="*/ 202 h 253"/>
                  <a:gd name="T6" fmla="*/ 556 w 758"/>
                  <a:gd name="T7" fmla="*/ 152 h 253"/>
                  <a:gd name="T8" fmla="*/ 556 w 758"/>
                  <a:gd name="T9" fmla="*/ 152 h 253"/>
                  <a:gd name="T10" fmla="*/ 657 w 758"/>
                  <a:gd name="T11" fmla="*/ 101 h 253"/>
                  <a:gd name="T12" fmla="*/ 708 w 758"/>
                  <a:gd name="T13" fmla="*/ 51 h 253"/>
                  <a:gd name="T14" fmla="*/ 758 w 758"/>
                  <a:gd name="T15" fmla="*/ 0 h 253"/>
                  <a:gd name="T16" fmla="*/ 758 w 758"/>
                  <a:gd name="T17" fmla="*/ 0 h 253"/>
                  <a:gd name="T18" fmla="*/ 708 w 758"/>
                  <a:gd name="T19" fmla="*/ 51 h 253"/>
                  <a:gd name="T20" fmla="*/ 556 w 758"/>
                  <a:gd name="T21" fmla="*/ 152 h 253"/>
                  <a:gd name="T22" fmla="*/ 353 w 758"/>
                  <a:gd name="T23" fmla="*/ 202 h 253"/>
                  <a:gd name="T24" fmla="*/ 353 w 758"/>
                  <a:gd name="T25" fmla="*/ 202 h 253"/>
                  <a:gd name="T26" fmla="*/ 202 w 758"/>
                  <a:gd name="T27" fmla="*/ 253 h 253"/>
                  <a:gd name="T28" fmla="*/ 151 w 758"/>
                  <a:gd name="T29" fmla="*/ 253 h 253"/>
                  <a:gd name="T30" fmla="*/ 101 w 758"/>
                  <a:gd name="T31" fmla="*/ 202 h 253"/>
                  <a:gd name="T32" fmla="*/ 101 w 758"/>
                  <a:gd name="T33" fmla="*/ 202 h 253"/>
                  <a:gd name="T34" fmla="*/ 50 w 758"/>
                  <a:gd name="T35" fmla="*/ 202 h 253"/>
                  <a:gd name="T36" fmla="*/ 0 w 758"/>
                  <a:gd name="T37" fmla="*/ 253 h 253"/>
                  <a:gd name="T38" fmla="*/ 50 w 758"/>
                  <a:gd name="T39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8" h="253">
                    <a:moveTo>
                      <a:pt x="50" y="253"/>
                    </a:moveTo>
                    <a:lnTo>
                      <a:pt x="202" y="253"/>
                    </a:lnTo>
                    <a:lnTo>
                      <a:pt x="353" y="202"/>
                    </a:lnTo>
                    <a:lnTo>
                      <a:pt x="556" y="152"/>
                    </a:lnTo>
                    <a:lnTo>
                      <a:pt x="556" y="152"/>
                    </a:lnTo>
                    <a:lnTo>
                      <a:pt x="657" y="101"/>
                    </a:lnTo>
                    <a:lnTo>
                      <a:pt x="708" y="51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708" y="51"/>
                    </a:lnTo>
                    <a:lnTo>
                      <a:pt x="556" y="152"/>
                    </a:lnTo>
                    <a:lnTo>
                      <a:pt x="353" y="202"/>
                    </a:lnTo>
                    <a:lnTo>
                      <a:pt x="353" y="202"/>
                    </a:lnTo>
                    <a:lnTo>
                      <a:pt x="202" y="253"/>
                    </a:lnTo>
                    <a:lnTo>
                      <a:pt x="151" y="253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50" y="202"/>
                    </a:lnTo>
                    <a:lnTo>
                      <a:pt x="0" y="253"/>
                    </a:lnTo>
                    <a:lnTo>
                      <a:pt x="50" y="253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449"/>
              <p:cNvSpPr>
                <a:spLocks/>
              </p:cNvSpPr>
              <p:nvPr/>
            </p:nvSpPr>
            <p:spPr bwMode="auto">
              <a:xfrm>
                <a:off x="4880" y="1100"/>
                <a:ext cx="126" cy="64"/>
              </a:xfrm>
              <a:custGeom>
                <a:avLst/>
                <a:gdLst>
                  <a:gd name="T0" fmla="*/ 0 w 1012"/>
                  <a:gd name="T1" fmla="*/ 506 h 506"/>
                  <a:gd name="T2" fmla="*/ 50 w 1012"/>
                  <a:gd name="T3" fmla="*/ 405 h 506"/>
                  <a:gd name="T4" fmla="*/ 101 w 1012"/>
                  <a:gd name="T5" fmla="*/ 304 h 506"/>
                  <a:gd name="T6" fmla="*/ 253 w 1012"/>
                  <a:gd name="T7" fmla="*/ 203 h 506"/>
                  <a:gd name="T8" fmla="*/ 253 w 1012"/>
                  <a:gd name="T9" fmla="*/ 203 h 506"/>
                  <a:gd name="T10" fmla="*/ 455 w 1012"/>
                  <a:gd name="T11" fmla="*/ 152 h 506"/>
                  <a:gd name="T12" fmla="*/ 709 w 1012"/>
                  <a:gd name="T13" fmla="*/ 51 h 506"/>
                  <a:gd name="T14" fmla="*/ 1012 w 1012"/>
                  <a:gd name="T15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2" h="506">
                    <a:moveTo>
                      <a:pt x="0" y="506"/>
                    </a:moveTo>
                    <a:lnTo>
                      <a:pt x="50" y="405"/>
                    </a:lnTo>
                    <a:lnTo>
                      <a:pt x="101" y="304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455" y="152"/>
                    </a:lnTo>
                    <a:lnTo>
                      <a:pt x="709" y="51"/>
                    </a:lnTo>
                    <a:lnTo>
                      <a:pt x="1012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450"/>
              <p:cNvSpPr>
                <a:spLocks/>
              </p:cNvSpPr>
              <p:nvPr/>
            </p:nvSpPr>
            <p:spPr bwMode="auto">
              <a:xfrm>
                <a:off x="4911" y="1107"/>
                <a:ext cx="139" cy="44"/>
              </a:xfrm>
              <a:custGeom>
                <a:avLst/>
                <a:gdLst>
                  <a:gd name="T0" fmla="*/ 1113 w 1113"/>
                  <a:gd name="T1" fmla="*/ 0 h 354"/>
                  <a:gd name="T2" fmla="*/ 962 w 1113"/>
                  <a:gd name="T3" fmla="*/ 0 h 354"/>
                  <a:gd name="T4" fmla="*/ 809 w 1113"/>
                  <a:gd name="T5" fmla="*/ 0 h 354"/>
                  <a:gd name="T6" fmla="*/ 658 w 1113"/>
                  <a:gd name="T7" fmla="*/ 50 h 354"/>
                  <a:gd name="T8" fmla="*/ 658 w 1113"/>
                  <a:gd name="T9" fmla="*/ 50 h 354"/>
                  <a:gd name="T10" fmla="*/ 456 w 1113"/>
                  <a:gd name="T11" fmla="*/ 152 h 354"/>
                  <a:gd name="T12" fmla="*/ 253 w 1113"/>
                  <a:gd name="T13" fmla="*/ 253 h 354"/>
                  <a:gd name="T14" fmla="*/ 0 w 1113"/>
                  <a:gd name="T15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3" h="354">
                    <a:moveTo>
                      <a:pt x="1113" y="0"/>
                    </a:moveTo>
                    <a:lnTo>
                      <a:pt x="962" y="0"/>
                    </a:lnTo>
                    <a:lnTo>
                      <a:pt x="809" y="0"/>
                    </a:lnTo>
                    <a:lnTo>
                      <a:pt x="658" y="50"/>
                    </a:lnTo>
                    <a:lnTo>
                      <a:pt x="658" y="50"/>
                    </a:lnTo>
                    <a:lnTo>
                      <a:pt x="456" y="152"/>
                    </a:lnTo>
                    <a:lnTo>
                      <a:pt x="253" y="253"/>
                    </a:lnTo>
                    <a:lnTo>
                      <a:pt x="0" y="354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451"/>
              <p:cNvSpPr>
                <a:spLocks/>
              </p:cNvSpPr>
              <p:nvPr/>
            </p:nvSpPr>
            <p:spPr bwMode="auto">
              <a:xfrm>
                <a:off x="4892" y="1119"/>
                <a:ext cx="51" cy="38"/>
              </a:xfrm>
              <a:custGeom>
                <a:avLst/>
                <a:gdLst>
                  <a:gd name="T0" fmla="*/ 0 w 405"/>
                  <a:gd name="T1" fmla="*/ 304 h 304"/>
                  <a:gd name="T2" fmla="*/ 50 w 405"/>
                  <a:gd name="T3" fmla="*/ 203 h 304"/>
                  <a:gd name="T4" fmla="*/ 152 w 405"/>
                  <a:gd name="T5" fmla="*/ 102 h 304"/>
                  <a:gd name="T6" fmla="*/ 405 w 405"/>
                  <a:gd name="T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5" h="304">
                    <a:moveTo>
                      <a:pt x="0" y="304"/>
                    </a:moveTo>
                    <a:lnTo>
                      <a:pt x="50" y="203"/>
                    </a:lnTo>
                    <a:lnTo>
                      <a:pt x="152" y="102"/>
                    </a:lnTo>
                    <a:lnTo>
                      <a:pt x="405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452"/>
              <p:cNvSpPr>
                <a:spLocks/>
              </p:cNvSpPr>
              <p:nvPr/>
            </p:nvSpPr>
            <p:spPr bwMode="auto">
              <a:xfrm>
                <a:off x="4892" y="1113"/>
                <a:ext cx="76" cy="44"/>
              </a:xfrm>
              <a:custGeom>
                <a:avLst/>
                <a:gdLst>
                  <a:gd name="T0" fmla="*/ 0 w 608"/>
                  <a:gd name="T1" fmla="*/ 355 h 355"/>
                  <a:gd name="T2" fmla="*/ 50 w 608"/>
                  <a:gd name="T3" fmla="*/ 304 h 355"/>
                  <a:gd name="T4" fmla="*/ 152 w 608"/>
                  <a:gd name="T5" fmla="*/ 203 h 355"/>
                  <a:gd name="T6" fmla="*/ 304 w 608"/>
                  <a:gd name="T7" fmla="*/ 153 h 355"/>
                  <a:gd name="T8" fmla="*/ 304 w 608"/>
                  <a:gd name="T9" fmla="*/ 153 h 355"/>
                  <a:gd name="T10" fmla="*/ 455 w 608"/>
                  <a:gd name="T11" fmla="*/ 102 h 355"/>
                  <a:gd name="T12" fmla="*/ 556 w 608"/>
                  <a:gd name="T13" fmla="*/ 51 h 355"/>
                  <a:gd name="T14" fmla="*/ 608 w 608"/>
                  <a:gd name="T15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8" h="355">
                    <a:moveTo>
                      <a:pt x="0" y="355"/>
                    </a:moveTo>
                    <a:lnTo>
                      <a:pt x="50" y="304"/>
                    </a:lnTo>
                    <a:lnTo>
                      <a:pt x="152" y="203"/>
                    </a:lnTo>
                    <a:lnTo>
                      <a:pt x="304" y="153"/>
                    </a:lnTo>
                    <a:lnTo>
                      <a:pt x="304" y="153"/>
                    </a:lnTo>
                    <a:lnTo>
                      <a:pt x="455" y="102"/>
                    </a:lnTo>
                    <a:lnTo>
                      <a:pt x="556" y="51"/>
                    </a:lnTo>
                    <a:lnTo>
                      <a:pt x="608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453"/>
              <p:cNvSpPr>
                <a:spLocks/>
              </p:cNvSpPr>
              <p:nvPr/>
            </p:nvSpPr>
            <p:spPr bwMode="auto">
              <a:xfrm>
                <a:off x="4962" y="1113"/>
                <a:ext cx="57" cy="25"/>
              </a:xfrm>
              <a:custGeom>
                <a:avLst/>
                <a:gdLst>
                  <a:gd name="T0" fmla="*/ 0 w 456"/>
                  <a:gd name="T1" fmla="*/ 203 h 203"/>
                  <a:gd name="T2" fmla="*/ 153 w 456"/>
                  <a:gd name="T3" fmla="*/ 153 h 203"/>
                  <a:gd name="T4" fmla="*/ 304 w 456"/>
                  <a:gd name="T5" fmla="*/ 51 h 203"/>
                  <a:gd name="T6" fmla="*/ 456 w 456"/>
                  <a:gd name="T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6" h="203">
                    <a:moveTo>
                      <a:pt x="0" y="203"/>
                    </a:moveTo>
                    <a:lnTo>
                      <a:pt x="153" y="153"/>
                    </a:lnTo>
                    <a:lnTo>
                      <a:pt x="304" y="51"/>
                    </a:lnTo>
                    <a:lnTo>
                      <a:pt x="456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454"/>
              <p:cNvSpPr>
                <a:spLocks/>
              </p:cNvSpPr>
              <p:nvPr/>
            </p:nvSpPr>
            <p:spPr bwMode="auto">
              <a:xfrm>
                <a:off x="4917" y="1113"/>
                <a:ext cx="146" cy="63"/>
              </a:xfrm>
              <a:custGeom>
                <a:avLst/>
                <a:gdLst>
                  <a:gd name="T0" fmla="*/ 1163 w 1163"/>
                  <a:gd name="T1" fmla="*/ 0 h 506"/>
                  <a:gd name="T2" fmla="*/ 1062 w 1163"/>
                  <a:gd name="T3" fmla="*/ 102 h 506"/>
                  <a:gd name="T4" fmla="*/ 911 w 1163"/>
                  <a:gd name="T5" fmla="*/ 153 h 506"/>
                  <a:gd name="T6" fmla="*/ 809 w 1163"/>
                  <a:gd name="T7" fmla="*/ 254 h 506"/>
                  <a:gd name="T8" fmla="*/ 809 w 1163"/>
                  <a:gd name="T9" fmla="*/ 254 h 506"/>
                  <a:gd name="T10" fmla="*/ 607 w 1163"/>
                  <a:gd name="T11" fmla="*/ 355 h 506"/>
                  <a:gd name="T12" fmla="*/ 405 w 1163"/>
                  <a:gd name="T13" fmla="*/ 456 h 506"/>
                  <a:gd name="T14" fmla="*/ 202 w 1163"/>
                  <a:gd name="T15" fmla="*/ 506 h 506"/>
                  <a:gd name="T16" fmla="*/ 202 w 1163"/>
                  <a:gd name="T17" fmla="*/ 506 h 506"/>
                  <a:gd name="T18" fmla="*/ 50 w 1163"/>
                  <a:gd name="T19" fmla="*/ 506 h 506"/>
                  <a:gd name="T20" fmla="*/ 0 w 1163"/>
                  <a:gd name="T21" fmla="*/ 456 h 506"/>
                  <a:gd name="T22" fmla="*/ 0 w 1163"/>
                  <a:gd name="T23" fmla="*/ 45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3" h="506">
                    <a:moveTo>
                      <a:pt x="1163" y="0"/>
                    </a:moveTo>
                    <a:lnTo>
                      <a:pt x="1062" y="102"/>
                    </a:lnTo>
                    <a:lnTo>
                      <a:pt x="911" y="153"/>
                    </a:lnTo>
                    <a:lnTo>
                      <a:pt x="809" y="254"/>
                    </a:lnTo>
                    <a:lnTo>
                      <a:pt x="809" y="254"/>
                    </a:lnTo>
                    <a:lnTo>
                      <a:pt x="607" y="355"/>
                    </a:lnTo>
                    <a:lnTo>
                      <a:pt x="405" y="456"/>
                    </a:lnTo>
                    <a:lnTo>
                      <a:pt x="202" y="506"/>
                    </a:lnTo>
                    <a:lnTo>
                      <a:pt x="202" y="506"/>
                    </a:lnTo>
                    <a:lnTo>
                      <a:pt x="50" y="506"/>
                    </a:lnTo>
                    <a:lnTo>
                      <a:pt x="0" y="456"/>
                    </a:lnTo>
                    <a:lnTo>
                      <a:pt x="0" y="456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455"/>
              <p:cNvSpPr>
                <a:spLocks/>
              </p:cNvSpPr>
              <p:nvPr/>
            </p:nvSpPr>
            <p:spPr bwMode="auto">
              <a:xfrm>
                <a:off x="4911" y="1138"/>
                <a:ext cx="95" cy="32"/>
              </a:xfrm>
              <a:custGeom>
                <a:avLst/>
                <a:gdLst>
                  <a:gd name="T0" fmla="*/ 0 w 759"/>
                  <a:gd name="T1" fmla="*/ 202 h 253"/>
                  <a:gd name="T2" fmla="*/ 101 w 759"/>
                  <a:gd name="T3" fmla="*/ 253 h 253"/>
                  <a:gd name="T4" fmla="*/ 303 w 759"/>
                  <a:gd name="T5" fmla="*/ 202 h 253"/>
                  <a:gd name="T6" fmla="*/ 506 w 759"/>
                  <a:gd name="T7" fmla="*/ 152 h 253"/>
                  <a:gd name="T8" fmla="*/ 506 w 759"/>
                  <a:gd name="T9" fmla="*/ 152 h 253"/>
                  <a:gd name="T10" fmla="*/ 658 w 759"/>
                  <a:gd name="T11" fmla="*/ 101 h 253"/>
                  <a:gd name="T12" fmla="*/ 708 w 759"/>
                  <a:gd name="T13" fmla="*/ 51 h 253"/>
                  <a:gd name="T14" fmla="*/ 759 w 759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9" h="253">
                    <a:moveTo>
                      <a:pt x="0" y="202"/>
                    </a:moveTo>
                    <a:lnTo>
                      <a:pt x="101" y="253"/>
                    </a:lnTo>
                    <a:lnTo>
                      <a:pt x="303" y="202"/>
                    </a:lnTo>
                    <a:lnTo>
                      <a:pt x="506" y="152"/>
                    </a:lnTo>
                    <a:lnTo>
                      <a:pt x="506" y="152"/>
                    </a:lnTo>
                    <a:lnTo>
                      <a:pt x="658" y="101"/>
                    </a:lnTo>
                    <a:lnTo>
                      <a:pt x="708" y="51"/>
                    </a:lnTo>
                    <a:lnTo>
                      <a:pt x="759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456"/>
              <p:cNvSpPr>
                <a:spLocks/>
              </p:cNvSpPr>
              <p:nvPr/>
            </p:nvSpPr>
            <p:spPr bwMode="auto">
              <a:xfrm>
                <a:off x="4892" y="1164"/>
                <a:ext cx="108" cy="31"/>
              </a:xfrm>
              <a:custGeom>
                <a:avLst/>
                <a:gdLst>
                  <a:gd name="T0" fmla="*/ 0 w 860"/>
                  <a:gd name="T1" fmla="*/ 0 h 254"/>
                  <a:gd name="T2" fmla="*/ 50 w 860"/>
                  <a:gd name="T3" fmla="*/ 51 h 254"/>
                  <a:gd name="T4" fmla="*/ 152 w 860"/>
                  <a:gd name="T5" fmla="*/ 101 h 254"/>
                  <a:gd name="T6" fmla="*/ 253 w 860"/>
                  <a:gd name="T7" fmla="*/ 153 h 254"/>
                  <a:gd name="T8" fmla="*/ 253 w 860"/>
                  <a:gd name="T9" fmla="*/ 153 h 254"/>
                  <a:gd name="T10" fmla="*/ 405 w 860"/>
                  <a:gd name="T11" fmla="*/ 203 h 254"/>
                  <a:gd name="T12" fmla="*/ 608 w 860"/>
                  <a:gd name="T13" fmla="*/ 254 h 254"/>
                  <a:gd name="T14" fmla="*/ 860 w 860"/>
                  <a:gd name="T15" fmla="*/ 203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0" h="254">
                    <a:moveTo>
                      <a:pt x="0" y="0"/>
                    </a:moveTo>
                    <a:lnTo>
                      <a:pt x="50" y="51"/>
                    </a:lnTo>
                    <a:lnTo>
                      <a:pt x="152" y="101"/>
                    </a:lnTo>
                    <a:lnTo>
                      <a:pt x="253" y="153"/>
                    </a:lnTo>
                    <a:lnTo>
                      <a:pt x="253" y="153"/>
                    </a:lnTo>
                    <a:lnTo>
                      <a:pt x="405" y="203"/>
                    </a:lnTo>
                    <a:lnTo>
                      <a:pt x="608" y="254"/>
                    </a:lnTo>
                    <a:lnTo>
                      <a:pt x="860" y="203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457"/>
              <p:cNvSpPr>
                <a:spLocks/>
              </p:cNvSpPr>
              <p:nvPr/>
            </p:nvSpPr>
            <p:spPr bwMode="auto">
              <a:xfrm>
                <a:off x="4968" y="1126"/>
                <a:ext cx="108" cy="50"/>
              </a:xfrm>
              <a:custGeom>
                <a:avLst/>
                <a:gdLst>
                  <a:gd name="T0" fmla="*/ 0 w 859"/>
                  <a:gd name="T1" fmla="*/ 404 h 404"/>
                  <a:gd name="T2" fmla="*/ 50 w 859"/>
                  <a:gd name="T3" fmla="*/ 404 h 404"/>
                  <a:gd name="T4" fmla="*/ 252 w 859"/>
                  <a:gd name="T5" fmla="*/ 354 h 404"/>
                  <a:gd name="T6" fmla="*/ 506 w 859"/>
                  <a:gd name="T7" fmla="*/ 253 h 404"/>
                  <a:gd name="T8" fmla="*/ 506 w 859"/>
                  <a:gd name="T9" fmla="*/ 253 h 404"/>
                  <a:gd name="T10" fmla="*/ 657 w 859"/>
                  <a:gd name="T11" fmla="*/ 152 h 404"/>
                  <a:gd name="T12" fmla="*/ 809 w 859"/>
                  <a:gd name="T13" fmla="*/ 51 h 404"/>
                  <a:gd name="T14" fmla="*/ 859 w 859"/>
                  <a:gd name="T15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9" h="404">
                    <a:moveTo>
                      <a:pt x="0" y="404"/>
                    </a:moveTo>
                    <a:lnTo>
                      <a:pt x="50" y="404"/>
                    </a:lnTo>
                    <a:lnTo>
                      <a:pt x="252" y="354"/>
                    </a:lnTo>
                    <a:lnTo>
                      <a:pt x="506" y="253"/>
                    </a:lnTo>
                    <a:lnTo>
                      <a:pt x="506" y="253"/>
                    </a:lnTo>
                    <a:lnTo>
                      <a:pt x="657" y="152"/>
                    </a:lnTo>
                    <a:lnTo>
                      <a:pt x="809" y="51"/>
                    </a:lnTo>
                    <a:lnTo>
                      <a:pt x="859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458"/>
              <p:cNvSpPr>
                <a:spLocks/>
              </p:cNvSpPr>
              <p:nvPr/>
            </p:nvSpPr>
            <p:spPr bwMode="auto">
              <a:xfrm>
                <a:off x="4930" y="1138"/>
                <a:ext cx="158" cy="76"/>
              </a:xfrm>
              <a:custGeom>
                <a:avLst/>
                <a:gdLst>
                  <a:gd name="T0" fmla="*/ 1264 w 1264"/>
                  <a:gd name="T1" fmla="*/ 0 h 607"/>
                  <a:gd name="T2" fmla="*/ 1113 w 1264"/>
                  <a:gd name="T3" fmla="*/ 152 h 607"/>
                  <a:gd name="T4" fmla="*/ 810 w 1264"/>
                  <a:gd name="T5" fmla="*/ 303 h 607"/>
                  <a:gd name="T6" fmla="*/ 556 w 1264"/>
                  <a:gd name="T7" fmla="*/ 456 h 607"/>
                  <a:gd name="T8" fmla="*/ 556 w 1264"/>
                  <a:gd name="T9" fmla="*/ 456 h 607"/>
                  <a:gd name="T10" fmla="*/ 354 w 1264"/>
                  <a:gd name="T11" fmla="*/ 557 h 607"/>
                  <a:gd name="T12" fmla="*/ 151 w 1264"/>
                  <a:gd name="T13" fmla="*/ 607 h 607"/>
                  <a:gd name="T14" fmla="*/ 0 w 1264"/>
                  <a:gd name="T15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4" h="607">
                    <a:moveTo>
                      <a:pt x="1264" y="0"/>
                    </a:moveTo>
                    <a:lnTo>
                      <a:pt x="1113" y="152"/>
                    </a:lnTo>
                    <a:lnTo>
                      <a:pt x="810" y="303"/>
                    </a:lnTo>
                    <a:lnTo>
                      <a:pt x="556" y="456"/>
                    </a:lnTo>
                    <a:lnTo>
                      <a:pt x="556" y="456"/>
                    </a:lnTo>
                    <a:lnTo>
                      <a:pt x="354" y="557"/>
                    </a:lnTo>
                    <a:lnTo>
                      <a:pt x="151" y="607"/>
                    </a:lnTo>
                    <a:lnTo>
                      <a:pt x="0" y="607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459"/>
              <p:cNvSpPr>
                <a:spLocks/>
              </p:cNvSpPr>
              <p:nvPr/>
            </p:nvSpPr>
            <p:spPr bwMode="auto">
              <a:xfrm>
                <a:off x="4880" y="1176"/>
                <a:ext cx="69" cy="45"/>
              </a:xfrm>
              <a:custGeom>
                <a:avLst/>
                <a:gdLst>
                  <a:gd name="T0" fmla="*/ 0 w 556"/>
                  <a:gd name="T1" fmla="*/ 0 h 355"/>
                  <a:gd name="T2" fmla="*/ 101 w 556"/>
                  <a:gd name="T3" fmla="*/ 153 h 355"/>
                  <a:gd name="T4" fmla="*/ 304 w 556"/>
                  <a:gd name="T5" fmla="*/ 304 h 355"/>
                  <a:gd name="T6" fmla="*/ 556 w 556"/>
                  <a:gd name="T7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6" h="355">
                    <a:moveTo>
                      <a:pt x="0" y="0"/>
                    </a:moveTo>
                    <a:lnTo>
                      <a:pt x="101" y="153"/>
                    </a:lnTo>
                    <a:lnTo>
                      <a:pt x="304" y="304"/>
                    </a:lnTo>
                    <a:lnTo>
                      <a:pt x="556" y="355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460"/>
              <p:cNvSpPr>
                <a:spLocks/>
              </p:cNvSpPr>
              <p:nvPr/>
            </p:nvSpPr>
            <p:spPr bwMode="auto">
              <a:xfrm>
                <a:off x="4949" y="1195"/>
                <a:ext cx="101" cy="44"/>
              </a:xfrm>
              <a:custGeom>
                <a:avLst/>
                <a:gdLst>
                  <a:gd name="T0" fmla="*/ 0 w 810"/>
                  <a:gd name="T1" fmla="*/ 354 h 354"/>
                  <a:gd name="T2" fmla="*/ 51 w 810"/>
                  <a:gd name="T3" fmla="*/ 354 h 354"/>
                  <a:gd name="T4" fmla="*/ 203 w 810"/>
                  <a:gd name="T5" fmla="*/ 354 h 354"/>
                  <a:gd name="T6" fmla="*/ 405 w 810"/>
                  <a:gd name="T7" fmla="*/ 252 h 354"/>
                  <a:gd name="T8" fmla="*/ 405 w 810"/>
                  <a:gd name="T9" fmla="*/ 252 h 354"/>
                  <a:gd name="T10" fmla="*/ 607 w 810"/>
                  <a:gd name="T11" fmla="*/ 151 h 354"/>
                  <a:gd name="T12" fmla="*/ 760 w 810"/>
                  <a:gd name="T13" fmla="*/ 50 h 354"/>
                  <a:gd name="T14" fmla="*/ 810 w 810"/>
                  <a:gd name="T15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0" h="354">
                    <a:moveTo>
                      <a:pt x="0" y="354"/>
                    </a:moveTo>
                    <a:lnTo>
                      <a:pt x="51" y="354"/>
                    </a:lnTo>
                    <a:lnTo>
                      <a:pt x="203" y="354"/>
                    </a:lnTo>
                    <a:lnTo>
                      <a:pt x="405" y="252"/>
                    </a:lnTo>
                    <a:lnTo>
                      <a:pt x="405" y="252"/>
                    </a:lnTo>
                    <a:lnTo>
                      <a:pt x="607" y="151"/>
                    </a:lnTo>
                    <a:lnTo>
                      <a:pt x="760" y="50"/>
                    </a:lnTo>
                    <a:lnTo>
                      <a:pt x="81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461"/>
              <p:cNvSpPr>
                <a:spLocks/>
              </p:cNvSpPr>
              <p:nvPr/>
            </p:nvSpPr>
            <p:spPr bwMode="auto">
              <a:xfrm>
                <a:off x="4974" y="1214"/>
                <a:ext cx="70" cy="32"/>
              </a:xfrm>
              <a:custGeom>
                <a:avLst/>
                <a:gdLst>
                  <a:gd name="T0" fmla="*/ 0 w 557"/>
                  <a:gd name="T1" fmla="*/ 254 h 254"/>
                  <a:gd name="T2" fmla="*/ 51 w 557"/>
                  <a:gd name="T3" fmla="*/ 254 h 254"/>
                  <a:gd name="T4" fmla="*/ 152 w 557"/>
                  <a:gd name="T5" fmla="*/ 203 h 254"/>
                  <a:gd name="T6" fmla="*/ 303 w 557"/>
                  <a:gd name="T7" fmla="*/ 153 h 254"/>
                  <a:gd name="T8" fmla="*/ 303 w 557"/>
                  <a:gd name="T9" fmla="*/ 153 h 254"/>
                  <a:gd name="T10" fmla="*/ 404 w 557"/>
                  <a:gd name="T11" fmla="*/ 101 h 254"/>
                  <a:gd name="T12" fmla="*/ 506 w 557"/>
                  <a:gd name="T13" fmla="*/ 51 h 254"/>
                  <a:gd name="T14" fmla="*/ 557 w 557"/>
                  <a:gd name="T15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7" h="254">
                    <a:moveTo>
                      <a:pt x="0" y="254"/>
                    </a:moveTo>
                    <a:lnTo>
                      <a:pt x="51" y="254"/>
                    </a:lnTo>
                    <a:lnTo>
                      <a:pt x="152" y="203"/>
                    </a:lnTo>
                    <a:lnTo>
                      <a:pt x="303" y="153"/>
                    </a:lnTo>
                    <a:lnTo>
                      <a:pt x="303" y="153"/>
                    </a:lnTo>
                    <a:lnTo>
                      <a:pt x="404" y="101"/>
                    </a:lnTo>
                    <a:lnTo>
                      <a:pt x="506" y="51"/>
                    </a:lnTo>
                    <a:lnTo>
                      <a:pt x="557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462"/>
              <p:cNvSpPr>
                <a:spLocks/>
              </p:cNvSpPr>
              <p:nvPr/>
            </p:nvSpPr>
            <p:spPr bwMode="auto">
              <a:xfrm>
                <a:off x="4981" y="1233"/>
                <a:ext cx="69" cy="19"/>
              </a:xfrm>
              <a:custGeom>
                <a:avLst/>
                <a:gdLst>
                  <a:gd name="T0" fmla="*/ 556 w 556"/>
                  <a:gd name="T1" fmla="*/ 0 h 151"/>
                  <a:gd name="T2" fmla="*/ 405 w 556"/>
                  <a:gd name="T3" fmla="*/ 101 h 151"/>
                  <a:gd name="T4" fmla="*/ 202 w 556"/>
                  <a:gd name="T5" fmla="*/ 151 h 151"/>
                  <a:gd name="T6" fmla="*/ 0 w 556"/>
                  <a:gd name="T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6" h="151">
                    <a:moveTo>
                      <a:pt x="556" y="0"/>
                    </a:moveTo>
                    <a:lnTo>
                      <a:pt x="405" y="101"/>
                    </a:lnTo>
                    <a:lnTo>
                      <a:pt x="202" y="151"/>
                    </a:lnTo>
                    <a:lnTo>
                      <a:pt x="0" y="15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463"/>
              <p:cNvSpPr>
                <a:spLocks/>
              </p:cNvSpPr>
              <p:nvPr/>
            </p:nvSpPr>
            <p:spPr bwMode="auto">
              <a:xfrm>
                <a:off x="5044" y="1183"/>
                <a:ext cx="63" cy="44"/>
              </a:xfrm>
              <a:custGeom>
                <a:avLst/>
                <a:gdLst>
                  <a:gd name="T0" fmla="*/ 0 w 506"/>
                  <a:gd name="T1" fmla="*/ 353 h 353"/>
                  <a:gd name="T2" fmla="*/ 50 w 506"/>
                  <a:gd name="T3" fmla="*/ 353 h 353"/>
                  <a:gd name="T4" fmla="*/ 151 w 506"/>
                  <a:gd name="T5" fmla="*/ 303 h 353"/>
                  <a:gd name="T6" fmla="*/ 303 w 506"/>
                  <a:gd name="T7" fmla="*/ 202 h 353"/>
                  <a:gd name="T8" fmla="*/ 303 w 506"/>
                  <a:gd name="T9" fmla="*/ 202 h 353"/>
                  <a:gd name="T10" fmla="*/ 405 w 506"/>
                  <a:gd name="T11" fmla="*/ 151 h 353"/>
                  <a:gd name="T12" fmla="*/ 455 w 506"/>
                  <a:gd name="T13" fmla="*/ 50 h 353"/>
                  <a:gd name="T14" fmla="*/ 506 w 506"/>
                  <a:gd name="T1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6" h="353">
                    <a:moveTo>
                      <a:pt x="0" y="353"/>
                    </a:moveTo>
                    <a:lnTo>
                      <a:pt x="50" y="353"/>
                    </a:lnTo>
                    <a:lnTo>
                      <a:pt x="151" y="303"/>
                    </a:lnTo>
                    <a:lnTo>
                      <a:pt x="303" y="202"/>
                    </a:lnTo>
                    <a:lnTo>
                      <a:pt x="303" y="202"/>
                    </a:lnTo>
                    <a:lnTo>
                      <a:pt x="405" y="151"/>
                    </a:lnTo>
                    <a:lnTo>
                      <a:pt x="455" y="50"/>
                    </a:lnTo>
                    <a:lnTo>
                      <a:pt x="506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464"/>
              <p:cNvSpPr>
                <a:spLocks/>
              </p:cNvSpPr>
              <p:nvPr/>
            </p:nvSpPr>
            <p:spPr bwMode="auto">
              <a:xfrm>
                <a:off x="4987" y="1214"/>
                <a:ext cx="108" cy="51"/>
              </a:xfrm>
              <a:custGeom>
                <a:avLst/>
                <a:gdLst>
                  <a:gd name="T0" fmla="*/ 0 w 861"/>
                  <a:gd name="T1" fmla="*/ 405 h 405"/>
                  <a:gd name="T2" fmla="*/ 101 w 861"/>
                  <a:gd name="T3" fmla="*/ 405 h 405"/>
                  <a:gd name="T4" fmla="*/ 253 w 861"/>
                  <a:gd name="T5" fmla="*/ 405 h 405"/>
                  <a:gd name="T6" fmla="*/ 456 w 861"/>
                  <a:gd name="T7" fmla="*/ 304 h 405"/>
                  <a:gd name="T8" fmla="*/ 456 w 861"/>
                  <a:gd name="T9" fmla="*/ 304 h 405"/>
                  <a:gd name="T10" fmla="*/ 607 w 861"/>
                  <a:gd name="T11" fmla="*/ 254 h 405"/>
                  <a:gd name="T12" fmla="*/ 759 w 861"/>
                  <a:gd name="T13" fmla="*/ 101 h 405"/>
                  <a:gd name="T14" fmla="*/ 861 w 861"/>
                  <a:gd name="T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1" h="405">
                    <a:moveTo>
                      <a:pt x="0" y="405"/>
                    </a:moveTo>
                    <a:lnTo>
                      <a:pt x="101" y="405"/>
                    </a:lnTo>
                    <a:lnTo>
                      <a:pt x="253" y="405"/>
                    </a:lnTo>
                    <a:lnTo>
                      <a:pt x="456" y="304"/>
                    </a:lnTo>
                    <a:lnTo>
                      <a:pt x="456" y="304"/>
                    </a:lnTo>
                    <a:lnTo>
                      <a:pt x="607" y="254"/>
                    </a:lnTo>
                    <a:lnTo>
                      <a:pt x="759" y="101"/>
                    </a:lnTo>
                    <a:lnTo>
                      <a:pt x="861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465"/>
              <p:cNvSpPr>
                <a:spLocks/>
              </p:cNvSpPr>
              <p:nvPr/>
            </p:nvSpPr>
            <p:spPr bwMode="auto">
              <a:xfrm>
                <a:off x="5113" y="1208"/>
                <a:ext cx="13" cy="1"/>
              </a:xfrm>
              <a:custGeom>
                <a:avLst/>
                <a:gdLst>
                  <a:gd name="T0" fmla="*/ 0 w 101"/>
                  <a:gd name="T1" fmla="*/ 0 w 101"/>
                  <a:gd name="T2" fmla="*/ 51 w 101"/>
                  <a:gd name="T3" fmla="*/ 101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466"/>
              <p:cNvSpPr>
                <a:spLocks/>
              </p:cNvSpPr>
              <p:nvPr/>
            </p:nvSpPr>
            <p:spPr bwMode="auto">
              <a:xfrm>
                <a:off x="5107" y="1221"/>
                <a:ext cx="26" cy="6"/>
              </a:xfrm>
              <a:custGeom>
                <a:avLst/>
                <a:gdLst>
                  <a:gd name="T0" fmla="*/ 0 w 202"/>
                  <a:gd name="T1" fmla="*/ 0 h 50"/>
                  <a:gd name="T2" fmla="*/ 50 w 202"/>
                  <a:gd name="T3" fmla="*/ 0 h 50"/>
                  <a:gd name="T4" fmla="*/ 101 w 202"/>
                  <a:gd name="T5" fmla="*/ 50 h 50"/>
                  <a:gd name="T6" fmla="*/ 202 w 20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50">
                    <a:moveTo>
                      <a:pt x="0" y="0"/>
                    </a:moveTo>
                    <a:lnTo>
                      <a:pt x="50" y="0"/>
                    </a:lnTo>
                    <a:lnTo>
                      <a:pt x="101" y="50"/>
                    </a:lnTo>
                    <a:lnTo>
                      <a:pt x="202" y="5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467"/>
              <p:cNvSpPr>
                <a:spLocks/>
              </p:cNvSpPr>
              <p:nvPr/>
            </p:nvSpPr>
            <p:spPr bwMode="auto">
              <a:xfrm>
                <a:off x="5082" y="1246"/>
                <a:ext cx="51" cy="12"/>
              </a:xfrm>
              <a:custGeom>
                <a:avLst/>
                <a:gdLst>
                  <a:gd name="T0" fmla="*/ 0 w 405"/>
                  <a:gd name="T1" fmla="*/ 0 h 101"/>
                  <a:gd name="T2" fmla="*/ 102 w 405"/>
                  <a:gd name="T3" fmla="*/ 50 h 101"/>
                  <a:gd name="T4" fmla="*/ 253 w 405"/>
                  <a:gd name="T5" fmla="*/ 50 h 101"/>
                  <a:gd name="T6" fmla="*/ 405 w 405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5" h="101">
                    <a:moveTo>
                      <a:pt x="0" y="0"/>
                    </a:moveTo>
                    <a:lnTo>
                      <a:pt x="102" y="50"/>
                    </a:lnTo>
                    <a:lnTo>
                      <a:pt x="253" y="50"/>
                    </a:lnTo>
                    <a:lnTo>
                      <a:pt x="405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468"/>
              <p:cNvSpPr>
                <a:spLocks/>
              </p:cNvSpPr>
              <p:nvPr/>
            </p:nvSpPr>
            <p:spPr bwMode="auto">
              <a:xfrm>
                <a:off x="5095" y="1233"/>
                <a:ext cx="38" cy="13"/>
              </a:xfrm>
              <a:custGeom>
                <a:avLst/>
                <a:gdLst>
                  <a:gd name="T0" fmla="*/ 0 w 303"/>
                  <a:gd name="T1" fmla="*/ 0 h 101"/>
                  <a:gd name="T2" fmla="*/ 101 w 303"/>
                  <a:gd name="T3" fmla="*/ 50 h 101"/>
                  <a:gd name="T4" fmla="*/ 202 w 303"/>
                  <a:gd name="T5" fmla="*/ 50 h 101"/>
                  <a:gd name="T6" fmla="*/ 303 w 303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101">
                    <a:moveTo>
                      <a:pt x="0" y="0"/>
                    </a:moveTo>
                    <a:lnTo>
                      <a:pt x="101" y="50"/>
                    </a:lnTo>
                    <a:lnTo>
                      <a:pt x="202" y="50"/>
                    </a:lnTo>
                    <a:lnTo>
                      <a:pt x="303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469"/>
              <p:cNvSpPr>
                <a:spLocks/>
              </p:cNvSpPr>
              <p:nvPr/>
            </p:nvSpPr>
            <p:spPr bwMode="auto">
              <a:xfrm>
                <a:off x="5113" y="1227"/>
                <a:ext cx="20" cy="6"/>
              </a:xfrm>
              <a:custGeom>
                <a:avLst/>
                <a:gdLst>
                  <a:gd name="T0" fmla="*/ 152 w 152"/>
                  <a:gd name="T1" fmla="*/ 52 h 52"/>
                  <a:gd name="T2" fmla="*/ 101 w 152"/>
                  <a:gd name="T3" fmla="*/ 52 h 52"/>
                  <a:gd name="T4" fmla="*/ 51 w 152"/>
                  <a:gd name="T5" fmla="*/ 52 h 52"/>
                  <a:gd name="T6" fmla="*/ 0 w 152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52">
                    <a:moveTo>
                      <a:pt x="152" y="52"/>
                    </a:moveTo>
                    <a:lnTo>
                      <a:pt x="101" y="52"/>
                    </a:lnTo>
                    <a:lnTo>
                      <a:pt x="51" y="5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470"/>
              <p:cNvSpPr>
                <a:spLocks/>
              </p:cNvSpPr>
              <p:nvPr/>
            </p:nvSpPr>
            <p:spPr bwMode="auto">
              <a:xfrm>
                <a:off x="5107" y="1258"/>
                <a:ext cx="19" cy="13"/>
              </a:xfrm>
              <a:custGeom>
                <a:avLst/>
                <a:gdLst>
                  <a:gd name="T0" fmla="*/ 0 w 151"/>
                  <a:gd name="T1" fmla="*/ 0 h 101"/>
                  <a:gd name="T2" fmla="*/ 50 w 151"/>
                  <a:gd name="T3" fmla="*/ 50 h 101"/>
                  <a:gd name="T4" fmla="*/ 101 w 151"/>
                  <a:gd name="T5" fmla="*/ 50 h 101"/>
                  <a:gd name="T6" fmla="*/ 151 w 151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101">
                    <a:moveTo>
                      <a:pt x="0" y="0"/>
                    </a:moveTo>
                    <a:lnTo>
                      <a:pt x="50" y="50"/>
                    </a:lnTo>
                    <a:lnTo>
                      <a:pt x="101" y="50"/>
                    </a:lnTo>
                    <a:lnTo>
                      <a:pt x="151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471"/>
              <p:cNvSpPr>
                <a:spLocks/>
              </p:cNvSpPr>
              <p:nvPr/>
            </p:nvSpPr>
            <p:spPr bwMode="auto">
              <a:xfrm>
                <a:off x="5076" y="1252"/>
                <a:ext cx="44" cy="44"/>
              </a:xfrm>
              <a:custGeom>
                <a:avLst/>
                <a:gdLst>
                  <a:gd name="T0" fmla="*/ 0 w 355"/>
                  <a:gd name="T1" fmla="*/ 0 h 355"/>
                  <a:gd name="T2" fmla="*/ 101 w 355"/>
                  <a:gd name="T3" fmla="*/ 101 h 355"/>
                  <a:gd name="T4" fmla="*/ 254 w 355"/>
                  <a:gd name="T5" fmla="*/ 202 h 355"/>
                  <a:gd name="T6" fmla="*/ 355 w 355"/>
                  <a:gd name="T7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5" h="355">
                    <a:moveTo>
                      <a:pt x="0" y="0"/>
                    </a:moveTo>
                    <a:lnTo>
                      <a:pt x="101" y="101"/>
                    </a:lnTo>
                    <a:lnTo>
                      <a:pt x="254" y="202"/>
                    </a:lnTo>
                    <a:lnTo>
                      <a:pt x="355" y="355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472"/>
              <p:cNvSpPr>
                <a:spLocks/>
              </p:cNvSpPr>
              <p:nvPr/>
            </p:nvSpPr>
            <p:spPr bwMode="auto">
              <a:xfrm>
                <a:off x="5057" y="1265"/>
                <a:ext cx="69" cy="63"/>
              </a:xfrm>
              <a:custGeom>
                <a:avLst/>
                <a:gdLst>
                  <a:gd name="T0" fmla="*/ 0 w 556"/>
                  <a:gd name="T1" fmla="*/ 0 h 506"/>
                  <a:gd name="T2" fmla="*/ 101 w 556"/>
                  <a:gd name="T3" fmla="*/ 51 h 506"/>
                  <a:gd name="T4" fmla="*/ 202 w 556"/>
                  <a:gd name="T5" fmla="*/ 152 h 506"/>
                  <a:gd name="T6" fmla="*/ 304 w 556"/>
                  <a:gd name="T7" fmla="*/ 254 h 506"/>
                  <a:gd name="T8" fmla="*/ 304 w 556"/>
                  <a:gd name="T9" fmla="*/ 254 h 506"/>
                  <a:gd name="T10" fmla="*/ 405 w 556"/>
                  <a:gd name="T11" fmla="*/ 405 h 506"/>
                  <a:gd name="T12" fmla="*/ 506 w 556"/>
                  <a:gd name="T13" fmla="*/ 456 h 506"/>
                  <a:gd name="T14" fmla="*/ 556 w 556"/>
                  <a:gd name="T15" fmla="*/ 50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6" h="506">
                    <a:moveTo>
                      <a:pt x="0" y="0"/>
                    </a:moveTo>
                    <a:lnTo>
                      <a:pt x="101" y="51"/>
                    </a:lnTo>
                    <a:lnTo>
                      <a:pt x="202" y="152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405" y="405"/>
                    </a:lnTo>
                    <a:lnTo>
                      <a:pt x="506" y="456"/>
                    </a:lnTo>
                    <a:lnTo>
                      <a:pt x="556" y="506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473"/>
              <p:cNvSpPr>
                <a:spLocks/>
              </p:cNvSpPr>
              <p:nvPr/>
            </p:nvSpPr>
            <p:spPr bwMode="auto">
              <a:xfrm>
                <a:off x="5050" y="1265"/>
                <a:ext cx="70" cy="69"/>
              </a:xfrm>
              <a:custGeom>
                <a:avLst/>
                <a:gdLst>
                  <a:gd name="T0" fmla="*/ 0 w 557"/>
                  <a:gd name="T1" fmla="*/ 0 h 557"/>
                  <a:gd name="T2" fmla="*/ 0 w 557"/>
                  <a:gd name="T3" fmla="*/ 51 h 557"/>
                  <a:gd name="T4" fmla="*/ 101 w 557"/>
                  <a:gd name="T5" fmla="*/ 101 h 557"/>
                  <a:gd name="T6" fmla="*/ 202 w 557"/>
                  <a:gd name="T7" fmla="*/ 203 h 557"/>
                  <a:gd name="T8" fmla="*/ 202 w 557"/>
                  <a:gd name="T9" fmla="*/ 203 h 557"/>
                  <a:gd name="T10" fmla="*/ 303 w 557"/>
                  <a:gd name="T11" fmla="*/ 304 h 557"/>
                  <a:gd name="T12" fmla="*/ 405 w 557"/>
                  <a:gd name="T13" fmla="*/ 456 h 557"/>
                  <a:gd name="T14" fmla="*/ 557 w 557"/>
                  <a:gd name="T15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7" h="557">
                    <a:moveTo>
                      <a:pt x="0" y="0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303" y="304"/>
                    </a:lnTo>
                    <a:lnTo>
                      <a:pt x="405" y="456"/>
                    </a:lnTo>
                    <a:lnTo>
                      <a:pt x="557" y="557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474"/>
              <p:cNvSpPr>
                <a:spLocks/>
              </p:cNvSpPr>
              <p:nvPr/>
            </p:nvSpPr>
            <p:spPr bwMode="auto">
              <a:xfrm>
                <a:off x="5050" y="1290"/>
                <a:ext cx="57" cy="51"/>
              </a:xfrm>
              <a:custGeom>
                <a:avLst/>
                <a:gdLst>
                  <a:gd name="T0" fmla="*/ 0 w 456"/>
                  <a:gd name="T1" fmla="*/ 0 h 404"/>
                  <a:gd name="T2" fmla="*/ 101 w 456"/>
                  <a:gd name="T3" fmla="*/ 101 h 404"/>
                  <a:gd name="T4" fmla="*/ 253 w 456"/>
                  <a:gd name="T5" fmla="*/ 253 h 404"/>
                  <a:gd name="T6" fmla="*/ 456 w 456"/>
                  <a:gd name="T7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6" h="404">
                    <a:moveTo>
                      <a:pt x="0" y="0"/>
                    </a:moveTo>
                    <a:lnTo>
                      <a:pt x="101" y="101"/>
                    </a:lnTo>
                    <a:lnTo>
                      <a:pt x="253" y="253"/>
                    </a:lnTo>
                    <a:lnTo>
                      <a:pt x="456" y="404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475"/>
              <p:cNvSpPr>
                <a:spLocks/>
              </p:cNvSpPr>
              <p:nvPr/>
            </p:nvSpPr>
            <p:spPr bwMode="auto">
              <a:xfrm>
                <a:off x="5082" y="1265"/>
                <a:ext cx="51" cy="44"/>
              </a:xfrm>
              <a:custGeom>
                <a:avLst/>
                <a:gdLst>
                  <a:gd name="T0" fmla="*/ 405 w 405"/>
                  <a:gd name="T1" fmla="*/ 355 h 355"/>
                  <a:gd name="T2" fmla="*/ 354 w 405"/>
                  <a:gd name="T3" fmla="*/ 355 h 355"/>
                  <a:gd name="T4" fmla="*/ 253 w 405"/>
                  <a:gd name="T5" fmla="*/ 254 h 355"/>
                  <a:gd name="T6" fmla="*/ 203 w 405"/>
                  <a:gd name="T7" fmla="*/ 152 h 355"/>
                  <a:gd name="T8" fmla="*/ 203 w 405"/>
                  <a:gd name="T9" fmla="*/ 152 h 355"/>
                  <a:gd name="T10" fmla="*/ 102 w 405"/>
                  <a:gd name="T11" fmla="*/ 101 h 355"/>
                  <a:gd name="T12" fmla="*/ 50 w 405"/>
                  <a:gd name="T13" fmla="*/ 51 h 355"/>
                  <a:gd name="T14" fmla="*/ 0 w 405"/>
                  <a:gd name="T15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5" h="355">
                    <a:moveTo>
                      <a:pt x="405" y="355"/>
                    </a:moveTo>
                    <a:lnTo>
                      <a:pt x="354" y="355"/>
                    </a:lnTo>
                    <a:lnTo>
                      <a:pt x="253" y="254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102" y="101"/>
                    </a:lnTo>
                    <a:lnTo>
                      <a:pt x="50" y="5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476"/>
              <p:cNvSpPr>
                <a:spLocks/>
              </p:cNvSpPr>
              <p:nvPr/>
            </p:nvSpPr>
            <p:spPr bwMode="auto">
              <a:xfrm>
                <a:off x="5000" y="1227"/>
                <a:ext cx="50" cy="12"/>
              </a:xfrm>
              <a:custGeom>
                <a:avLst/>
                <a:gdLst>
                  <a:gd name="T0" fmla="*/ 0 w 405"/>
                  <a:gd name="T1" fmla="*/ 102 h 102"/>
                  <a:gd name="T2" fmla="*/ 101 w 405"/>
                  <a:gd name="T3" fmla="*/ 102 h 102"/>
                  <a:gd name="T4" fmla="*/ 254 w 405"/>
                  <a:gd name="T5" fmla="*/ 52 h 102"/>
                  <a:gd name="T6" fmla="*/ 405 w 405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5" h="102">
                    <a:moveTo>
                      <a:pt x="0" y="102"/>
                    </a:moveTo>
                    <a:lnTo>
                      <a:pt x="101" y="102"/>
                    </a:lnTo>
                    <a:lnTo>
                      <a:pt x="254" y="52"/>
                    </a:lnTo>
                    <a:lnTo>
                      <a:pt x="405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477"/>
              <p:cNvSpPr>
                <a:spLocks/>
              </p:cNvSpPr>
              <p:nvPr/>
            </p:nvSpPr>
            <p:spPr bwMode="auto">
              <a:xfrm>
                <a:off x="4867" y="1183"/>
                <a:ext cx="38" cy="44"/>
              </a:xfrm>
              <a:custGeom>
                <a:avLst/>
                <a:gdLst>
                  <a:gd name="T0" fmla="*/ 50 w 304"/>
                  <a:gd name="T1" fmla="*/ 0 h 353"/>
                  <a:gd name="T2" fmla="*/ 0 w 304"/>
                  <a:gd name="T3" fmla="*/ 101 h 353"/>
                  <a:gd name="T4" fmla="*/ 101 w 304"/>
                  <a:gd name="T5" fmla="*/ 202 h 353"/>
                  <a:gd name="T6" fmla="*/ 304 w 304"/>
                  <a:gd name="T7" fmla="*/ 353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4" h="353">
                    <a:moveTo>
                      <a:pt x="50" y="0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304" y="353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478"/>
              <p:cNvSpPr>
                <a:spLocks/>
              </p:cNvSpPr>
              <p:nvPr/>
            </p:nvSpPr>
            <p:spPr bwMode="auto">
              <a:xfrm>
                <a:off x="4854" y="1176"/>
                <a:ext cx="13" cy="32"/>
              </a:xfrm>
              <a:custGeom>
                <a:avLst/>
                <a:gdLst>
                  <a:gd name="T0" fmla="*/ 101 w 101"/>
                  <a:gd name="T1" fmla="*/ 0 h 254"/>
                  <a:gd name="T2" fmla="*/ 50 w 101"/>
                  <a:gd name="T3" fmla="*/ 52 h 254"/>
                  <a:gd name="T4" fmla="*/ 0 w 101"/>
                  <a:gd name="T5" fmla="*/ 153 h 254"/>
                  <a:gd name="T6" fmla="*/ 50 w 101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254">
                    <a:moveTo>
                      <a:pt x="101" y="0"/>
                    </a:moveTo>
                    <a:lnTo>
                      <a:pt x="50" y="52"/>
                    </a:lnTo>
                    <a:lnTo>
                      <a:pt x="0" y="153"/>
                    </a:lnTo>
                    <a:lnTo>
                      <a:pt x="50" y="254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479"/>
              <p:cNvSpPr>
                <a:spLocks/>
              </p:cNvSpPr>
              <p:nvPr/>
            </p:nvSpPr>
            <p:spPr bwMode="auto">
              <a:xfrm>
                <a:off x="4867" y="1157"/>
                <a:ext cx="1" cy="13"/>
              </a:xfrm>
              <a:custGeom>
                <a:avLst/>
                <a:gdLst>
                  <a:gd name="T0" fmla="*/ 101 h 101"/>
                  <a:gd name="T1" fmla="*/ 101 h 101"/>
                  <a:gd name="T2" fmla="*/ 50 h 101"/>
                  <a:gd name="T3" fmla="*/ 0 h 10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01">
                    <a:moveTo>
                      <a:pt x="0" y="101"/>
                    </a:move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480"/>
              <p:cNvSpPr>
                <a:spLocks/>
              </p:cNvSpPr>
              <p:nvPr/>
            </p:nvSpPr>
            <p:spPr bwMode="auto">
              <a:xfrm>
                <a:off x="5025" y="1126"/>
                <a:ext cx="44" cy="31"/>
              </a:xfrm>
              <a:custGeom>
                <a:avLst/>
                <a:gdLst>
                  <a:gd name="T0" fmla="*/ 355 w 355"/>
                  <a:gd name="T1" fmla="*/ 0 h 253"/>
                  <a:gd name="T2" fmla="*/ 254 w 355"/>
                  <a:gd name="T3" fmla="*/ 101 h 253"/>
                  <a:gd name="T4" fmla="*/ 102 w 355"/>
                  <a:gd name="T5" fmla="*/ 202 h 253"/>
                  <a:gd name="T6" fmla="*/ 0 w 355"/>
                  <a:gd name="T7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5" h="253">
                    <a:moveTo>
                      <a:pt x="355" y="0"/>
                    </a:moveTo>
                    <a:lnTo>
                      <a:pt x="254" y="101"/>
                    </a:lnTo>
                    <a:lnTo>
                      <a:pt x="102" y="202"/>
                    </a:lnTo>
                    <a:lnTo>
                      <a:pt x="0" y="253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481"/>
              <p:cNvSpPr>
                <a:spLocks/>
              </p:cNvSpPr>
              <p:nvPr/>
            </p:nvSpPr>
            <p:spPr bwMode="auto">
              <a:xfrm>
                <a:off x="5063" y="1151"/>
                <a:ext cx="32" cy="25"/>
              </a:xfrm>
              <a:custGeom>
                <a:avLst/>
                <a:gdLst>
                  <a:gd name="T0" fmla="*/ 254 w 254"/>
                  <a:gd name="T1" fmla="*/ 0 h 202"/>
                  <a:gd name="T2" fmla="*/ 152 w 254"/>
                  <a:gd name="T3" fmla="*/ 101 h 202"/>
                  <a:gd name="T4" fmla="*/ 101 w 254"/>
                  <a:gd name="T5" fmla="*/ 152 h 202"/>
                  <a:gd name="T6" fmla="*/ 0 w 254"/>
                  <a:gd name="T7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02">
                    <a:moveTo>
                      <a:pt x="254" y="0"/>
                    </a:moveTo>
                    <a:lnTo>
                      <a:pt x="152" y="101"/>
                    </a:lnTo>
                    <a:lnTo>
                      <a:pt x="101" y="152"/>
                    </a:lnTo>
                    <a:lnTo>
                      <a:pt x="0" y="202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482"/>
              <p:cNvSpPr>
                <a:spLocks/>
              </p:cNvSpPr>
              <p:nvPr/>
            </p:nvSpPr>
            <p:spPr bwMode="auto">
              <a:xfrm>
                <a:off x="4848" y="1183"/>
                <a:ext cx="12" cy="38"/>
              </a:xfrm>
              <a:custGeom>
                <a:avLst/>
                <a:gdLst>
                  <a:gd name="T0" fmla="*/ 101 w 101"/>
                  <a:gd name="T1" fmla="*/ 0 h 303"/>
                  <a:gd name="T2" fmla="*/ 51 w 101"/>
                  <a:gd name="T3" fmla="*/ 50 h 303"/>
                  <a:gd name="T4" fmla="*/ 0 w 101"/>
                  <a:gd name="T5" fmla="*/ 151 h 303"/>
                  <a:gd name="T6" fmla="*/ 0 w 101"/>
                  <a:gd name="T7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303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0" y="303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483"/>
              <p:cNvSpPr>
                <a:spLocks/>
              </p:cNvSpPr>
              <p:nvPr/>
            </p:nvSpPr>
            <p:spPr bwMode="auto">
              <a:xfrm>
                <a:off x="4880" y="1176"/>
                <a:ext cx="25" cy="32"/>
              </a:xfrm>
              <a:custGeom>
                <a:avLst/>
                <a:gdLst>
                  <a:gd name="T0" fmla="*/ 0 w 203"/>
                  <a:gd name="T1" fmla="*/ 0 h 254"/>
                  <a:gd name="T2" fmla="*/ 0 w 203"/>
                  <a:gd name="T3" fmla="*/ 102 h 254"/>
                  <a:gd name="T4" fmla="*/ 101 w 203"/>
                  <a:gd name="T5" fmla="*/ 203 h 254"/>
                  <a:gd name="T6" fmla="*/ 203 w 203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254">
                    <a:moveTo>
                      <a:pt x="0" y="0"/>
                    </a:moveTo>
                    <a:lnTo>
                      <a:pt x="0" y="102"/>
                    </a:lnTo>
                    <a:lnTo>
                      <a:pt x="101" y="203"/>
                    </a:lnTo>
                    <a:lnTo>
                      <a:pt x="203" y="254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484"/>
              <p:cNvSpPr>
                <a:spLocks/>
              </p:cNvSpPr>
              <p:nvPr/>
            </p:nvSpPr>
            <p:spPr bwMode="auto">
              <a:xfrm>
                <a:off x="4905" y="1189"/>
                <a:ext cx="69" cy="12"/>
              </a:xfrm>
              <a:custGeom>
                <a:avLst/>
                <a:gdLst>
                  <a:gd name="T0" fmla="*/ 0 w 556"/>
                  <a:gd name="T1" fmla="*/ 0 h 101"/>
                  <a:gd name="T2" fmla="*/ 101 w 556"/>
                  <a:gd name="T3" fmla="*/ 51 h 101"/>
                  <a:gd name="T4" fmla="*/ 303 w 556"/>
                  <a:gd name="T5" fmla="*/ 101 h 101"/>
                  <a:gd name="T6" fmla="*/ 556 w 556"/>
                  <a:gd name="T7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6" h="101">
                    <a:moveTo>
                      <a:pt x="0" y="0"/>
                    </a:moveTo>
                    <a:lnTo>
                      <a:pt x="101" y="51"/>
                    </a:lnTo>
                    <a:lnTo>
                      <a:pt x="303" y="101"/>
                    </a:lnTo>
                    <a:lnTo>
                      <a:pt x="556" y="51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485"/>
              <p:cNvSpPr>
                <a:spLocks/>
              </p:cNvSpPr>
              <p:nvPr/>
            </p:nvSpPr>
            <p:spPr bwMode="auto">
              <a:xfrm>
                <a:off x="4911" y="1170"/>
                <a:ext cx="63" cy="13"/>
              </a:xfrm>
              <a:custGeom>
                <a:avLst/>
                <a:gdLst>
                  <a:gd name="T0" fmla="*/ 0 w 506"/>
                  <a:gd name="T1" fmla="*/ 0 h 102"/>
                  <a:gd name="T2" fmla="*/ 51 w 506"/>
                  <a:gd name="T3" fmla="*/ 50 h 102"/>
                  <a:gd name="T4" fmla="*/ 202 w 506"/>
                  <a:gd name="T5" fmla="*/ 102 h 102"/>
                  <a:gd name="T6" fmla="*/ 506 w 506"/>
                  <a:gd name="T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6" h="102">
                    <a:moveTo>
                      <a:pt x="0" y="0"/>
                    </a:moveTo>
                    <a:lnTo>
                      <a:pt x="51" y="50"/>
                    </a:lnTo>
                    <a:lnTo>
                      <a:pt x="202" y="102"/>
                    </a:lnTo>
                    <a:lnTo>
                      <a:pt x="506" y="102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486"/>
              <p:cNvSpPr>
                <a:spLocks/>
              </p:cNvSpPr>
              <p:nvPr/>
            </p:nvSpPr>
            <p:spPr bwMode="auto">
              <a:xfrm>
                <a:off x="4962" y="1113"/>
                <a:ext cx="95" cy="38"/>
              </a:xfrm>
              <a:custGeom>
                <a:avLst/>
                <a:gdLst>
                  <a:gd name="T0" fmla="*/ 760 w 760"/>
                  <a:gd name="T1" fmla="*/ 0 h 304"/>
                  <a:gd name="T2" fmla="*/ 608 w 760"/>
                  <a:gd name="T3" fmla="*/ 0 h 304"/>
                  <a:gd name="T4" fmla="*/ 456 w 760"/>
                  <a:gd name="T5" fmla="*/ 51 h 304"/>
                  <a:gd name="T6" fmla="*/ 355 w 760"/>
                  <a:gd name="T7" fmla="*/ 102 h 304"/>
                  <a:gd name="T8" fmla="*/ 355 w 760"/>
                  <a:gd name="T9" fmla="*/ 102 h 304"/>
                  <a:gd name="T10" fmla="*/ 254 w 760"/>
                  <a:gd name="T11" fmla="*/ 203 h 304"/>
                  <a:gd name="T12" fmla="*/ 153 w 760"/>
                  <a:gd name="T13" fmla="*/ 254 h 304"/>
                  <a:gd name="T14" fmla="*/ 0 w 760"/>
                  <a:gd name="T15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0" h="304">
                    <a:moveTo>
                      <a:pt x="760" y="0"/>
                    </a:moveTo>
                    <a:lnTo>
                      <a:pt x="608" y="0"/>
                    </a:lnTo>
                    <a:lnTo>
                      <a:pt x="456" y="51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254" y="203"/>
                    </a:lnTo>
                    <a:lnTo>
                      <a:pt x="153" y="254"/>
                    </a:lnTo>
                    <a:lnTo>
                      <a:pt x="0" y="304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487"/>
              <p:cNvSpPr>
                <a:spLocks/>
              </p:cNvSpPr>
              <p:nvPr/>
            </p:nvSpPr>
            <p:spPr bwMode="auto">
              <a:xfrm>
                <a:off x="4974" y="1107"/>
                <a:ext cx="70" cy="19"/>
              </a:xfrm>
              <a:custGeom>
                <a:avLst/>
                <a:gdLst>
                  <a:gd name="T0" fmla="*/ 0 w 557"/>
                  <a:gd name="T1" fmla="*/ 152 h 152"/>
                  <a:gd name="T2" fmla="*/ 101 w 557"/>
                  <a:gd name="T3" fmla="*/ 101 h 152"/>
                  <a:gd name="T4" fmla="*/ 303 w 557"/>
                  <a:gd name="T5" fmla="*/ 50 h 152"/>
                  <a:gd name="T6" fmla="*/ 557 w 557"/>
                  <a:gd name="T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7" h="152">
                    <a:moveTo>
                      <a:pt x="0" y="152"/>
                    </a:moveTo>
                    <a:lnTo>
                      <a:pt x="101" y="101"/>
                    </a:lnTo>
                    <a:lnTo>
                      <a:pt x="303" y="50"/>
                    </a:lnTo>
                    <a:lnTo>
                      <a:pt x="557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488"/>
              <p:cNvSpPr>
                <a:spLocks/>
              </p:cNvSpPr>
              <p:nvPr/>
            </p:nvSpPr>
            <p:spPr bwMode="auto">
              <a:xfrm>
                <a:off x="4981" y="1100"/>
                <a:ext cx="57" cy="13"/>
              </a:xfrm>
              <a:custGeom>
                <a:avLst/>
                <a:gdLst>
                  <a:gd name="T0" fmla="*/ 0 w 455"/>
                  <a:gd name="T1" fmla="*/ 101 h 101"/>
                  <a:gd name="T2" fmla="*/ 151 w 455"/>
                  <a:gd name="T3" fmla="*/ 51 h 101"/>
                  <a:gd name="T4" fmla="*/ 303 w 455"/>
                  <a:gd name="T5" fmla="*/ 51 h 101"/>
                  <a:gd name="T6" fmla="*/ 455 w 455"/>
                  <a:gd name="T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5" h="101">
                    <a:moveTo>
                      <a:pt x="0" y="101"/>
                    </a:moveTo>
                    <a:lnTo>
                      <a:pt x="151" y="51"/>
                    </a:lnTo>
                    <a:lnTo>
                      <a:pt x="303" y="51"/>
                    </a:lnTo>
                    <a:lnTo>
                      <a:pt x="455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489"/>
              <p:cNvSpPr>
                <a:spLocks/>
              </p:cNvSpPr>
              <p:nvPr/>
            </p:nvSpPr>
            <p:spPr bwMode="auto">
              <a:xfrm>
                <a:off x="5000" y="1164"/>
                <a:ext cx="50" cy="19"/>
              </a:xfrm>
              <a:custGeom>
                <a:avLst/>
                <a:gdLst>
                  <a:gd name="T0" fmla="*/ 0 w 405"/>
                  <a:gd name="T1" fmla="*/ 153 h 153"/>
                  <a:gd name="T2" fmla="*/ 101 w 405"/>
                  <a:gd name="T3" fmla="*/ 153 h 153"/>
                  <a:gd name="T4" fmla="*/ 254 w 405"/>
                  <a:gd name="T5" fmla="*/ 51 h 153"/>
                  <a:gd name="T6" fmla="*/ 405 w 405"/>
                  <a:gd name="T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5" h="153">
                    <a:moveTo>
                      <a:pt x="0" y="153"/>
                    </a:moveTo>
                    <a:lnTo>
                      <a:pt x="101" y="153"/>
                    </a:lnTo>
                    <a:lnTo>
                      <a:pt x="254" y="51"/>
                    </a:lnTo>
                    <a:lnTo>
                      <a:pt x="405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490"/>
              <p:cNvSpPr>
                <a:spLocks/>
              </p:cNvSpPr>
              <p:nvPr/>
            </p:nvSpPr>
            <p:spPr bwMode="auto">
              <a:xfrm>
                <a:off x="5050" y="1164"/>
                <a:ext cx="45" cy="50"/>
              </a:xfrm>
              <a:custGeom>
                <a:avLst/>
                <a:gdLst>
                  <a:gd name="T0" fmla="*/ 355 w 355"/>
                  <a:gd name="T1" fmla="*/ 0 h 405"/>
                  <a:gd name="T2" fmla="*/ 253 w 355"/>
                  <a:gd name="T3" fmla="*/ 153 h 405"/>
                  <a:gd name="T4" fmla="*/ 152 w 355"/>
                  <a:gd name="T5" fmla="*/ 304 h 405"/>
                  <a:gd name="T6" fmla="*/ 0 w 355"/>
                  <a:gd name="T7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5" h="405">
                    <a:moveTo>
                      <a:pt x="355" y="0"/>
                    </a:moveTo>
                    <a:lnTo>
                      <a:pt x="253" y="153"/>
                    </a:lnTo>
                    <a:lnTo>
                      <a:pt x="152" y="304"/>
                    </a:lnTo>
                    <a:lnTo>
                      <a:pt x="0" y="405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491"/>
              <p:cNvSpPr>
                <a:spLocks/>
              </p:cNvSpPr>
              <p:nvPr/>
            </p:nvSpPr>
            <p:spPr bwMode="auto">
              <a:xfrm>
                <a:off x="4974" y="1246"/>
                <a:ext cx="51" cy="6"/>
              </a:xfrm>
              <a:custGeom>
                <a:avLst/>
                <a:gdLst>
                  <a:gd name="T0" fmla="*/ 0 w 404"/>
                  <a:gd name="T1" fmla="*/ 50 h 50"/>
                  <a:gd name="T2" fmla="*/ 51 w 404"/>
                  <a:gd name="T3" fmla="*/ 50 h 50"/>
                  <a:gd name="T4" fmla="*/ 202 w 404"/>
                  <a:gd name="T5" fmla="*/ 50 h 50"/>
                  <a:gd name="T6" fmla="*/ 404 w 404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4" h="50">
                    <a:moveTo>
                      <a:pt x="0" y="50"/>
                    </a:moveTo>
                    <a:lnTo>
                      <a:pt x="51" y="50"/>
                    </a:lnTo>
                    <a:lnTo>
                      <a:pt x="202" y="50"/>
                    </a:lnTo>
                    <a:lnTo>
                      <a:pt x="404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492"/>
              <p:cNvSpPr>
                <a:spLocks/>
              </p:cNvSpPr>
              <p:nvPr/>
            </p:nvSpPr>
            <p:spPr bwMode="auto">
              <a:xfrm>
                <a:off x="4924" y="1227"/>
                <a:ext cx="38" cy="12"/>
              </a:xfrm>
              <a:custGeom>
                <a:avLst/>
                <a:gdLst>
                  <a:gd name="T0" fmla="*/ 0 w 303"/>
                  <a:gd name="T1" fmla="*/ 102 h 102"/>
                  <a:gd name="T2" fmla="*/ 51 w 303"/>
                  <a:gd name="T3" fmla="*/ 102 h 102"/>
                  <a:gd name="T4" fmla="*/ 152 w 303"/>
                  <a:gd name="T5" fmla="*/ 52 h 102"/>
                  <a:gd name="T6" fmla="*/ 303 w 303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102">
                    <a:moveTo>
                      <a:pt x="0" y="102"/>
                    </a:moveTo>
                    <a:lnTo>
                      <a:pt x="51" y="102"/>
                    </a:lnTo>
                    <a:lnTo>
                      <a:pt x="152" y="52"/>
                    </a:lnTo>
                    <a:lnTo>
                      <a:pt x="303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493"/>
              <p:cNvSpPr>
                <a:spLocks/>
              </p:cNvSpPr>
              <p:nvPr/>
            </p:nvSpPr>
            <p:spPr bwMode="auto">
              <a:xfrm>
                <a:off x="4860" y="1195"/>
                <a:ext cx="13" cy="32"/>
              </a:xfrm>
              <a:custGeom>
                <a:avLst/>
                <a:gdLst>
                  <a:gd name="T0" fmla="*/ 101 w 101"/>
                  <a:gd name="T1" fmla="*/ 252 h 252"/>
                  <a:gd name="T2" fmla="*/ 51 w 101"/>
                  <a:gd name="T3" fmla="*/ 202 h 252"/>
                  <a:gd name="T4" fmla="*/ 0 w 101"/>
                  <a:gd name="T5" fmla="*/ 101 h 252"/>
                  <a:gd name="T6" fmla="*/ 0 w 101"/>
                  <a:gd name="T7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252">
                    <a:moveTo>
                      <a:pt x="101" y="252"/>
                    </a:moveTo>
                    <a:lnTo>
                      <a:pt x="51" y="202"/>
                    </a:lnTo>
                    <a:lnTo>
                      <a:pt x="0" y="10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494"/>
              <p:cNvSpPr>
                <a:spLocks/>
              </p:cNvSpPr>
              <p:nvPr/>
            </p:nvSpPr>
            <p:spPr bwMode="auto">
              <a:xfrm>
                <a:off x="5113" y="1201"/>
                <a:ext cx="7" cy="1"/>
              </a:xfrm>
              <a:custGeom>
                <a:avLst/>
                <a:gdLst>
                  <a:gd name="T0" fmla="*/ 0 w 51"/>
                  <a:gd name="T1" fmla="*/ 0 w 51"/>
                  <a:gd name="T2" fmla="*/ 51 w 51"/>
                  <a:gd name="T3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495"/>
              <p:cNvSpPr>
                <a:spLocks/>
              </p:cNvSpPr>
              <p:nvPr/>
            </p:nvSpPr>
            <p:spPr bwMode="auto">
              <a:xfrm>
                <a:off x="5113" y="1208"/>
                <a:ext cx="13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50 h 50"/>
                  <a:gd name="T4" fmla="*/ 51 w 101"/>
                  <a:gd name="T5" fmla="*/ 50 h 50"/>
                  <a:gd name="T6" fmla="*/ 101 w 10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50"/>
                    </a:lnTo>
                    <a:lnTo>
                      <a:pt x="51" y="50"/>
                    </a:lnTo>
                    <a:lnTo>
                      <a:pt x="101" y="5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496"/>
              <p:cNvSpPr>
                <a:spLocks/>
              </p:cNvSpPr>
              <p:nvPr/>
            </p:nvSpPr>
            <p:spPr bwMode="auto">
              <a:xfrm>
                <a:off x="5107" y="1214"/>
                <a:ext cx="13" cy="7"/>
              </a:xfrm>
              <a:custGeom>
                <a:avLst/>
                <a:gdLst>
                  <a:gd name="T0" fmla="*/ 0 w 101"/>
                  <a:gd name="T1" fmla="*/ 0 h 51"/>
                  <a:gd name="T2" fmla="*/ 50 w 101"/>
                  <a:gd name="T3" fmla="*/ 51 h 51"/>
                  <a:gd name="T4" fmla="*/ 50 w 101"/>
                  <a:gd name="T5" fmla="*/ 51 h 51"/>
                  <a:gd name="T6" fmla="*/ 101 w 10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1">
                    <a:moveTo>
                      <a:pt x="0" y="0"/>
                    </a:move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497"/>
              <p:cNvSpPr>
                <a:spLocks/>
              </p:cNvSpPr>
              <p:nvPr/>
            </p:nvSpPr>
            <p:spPr bwMode="auto">
              <a:xfrm>
                <a:off x="5164" y="3011"/>
                <a:ext cx="76" cy="50"/>
              </a:xfrm>
              <a:custGeom>
                <a:avLst/>
                <a:gdLst>
                  <a:gd name="T0" fmla="*/ 455 w 607"/>
                  <a:gd name="T1" fmla="*/ 0 h 405"/>
                  <a:gd name="T2" fmla="*/ 607 w 607"/>
                  <a:gd name="T3" fmla="*/ 101 h 405"/>
                  <a:gd name="T4" fmla="*/ 607 w 607"/>
                  <a:gd name="T5" fmla="*/ 303 h 405"/>
                  <a:gd name="T6" fmla="*/ 303 w 607"/>
                  <a:gd name="T7" fmla="*/ 405 h 405"/>
                  <a:gd name="T8" fmla="*/ 303 w 607"/>
                  <a:gd name="T9" fmla="*/ 405 h 405"/>
                  <a:gd name="T10" fmla="*/ 0 w 607"/>
                  <a:gd name="T11" fmla="*/ 355 h 405"/>
                  <a:gd name="T12" fmla="*/ 101 w 607"/>
                  <a:gd name="T13" fmla="*/ 152 h 405"/>
                  <a:gd name="T14" fmla="*/ 455 w 607"/>
                  <a:gd name="T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7" h="405">
                    <a:moveTo>
                      <a:pt x="455" y="0"/>
                    </a:moveTo>
                    <a:lnTo>
                      <a:pt x="607" y="101"/>
                    </a:lnTo>
                    <a:lnTo>
                      <a:pt x="607" y="303"/>
                    </a:lnTo>
                    <a:lnTo>
                      <a:pt x="303" y="405"/>
                    </a:lnTo>
                    <a:lnTo>
                      <a:pt x="303" y="405"/>
                    </a:lnTo>
                    <a:lnTo>
                      <a:pt x="0" y="355"/>
                    </a:lnTo>
                    <a:lnTo>
                      <a:pt x="101" y="152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498"/>
              <p:cNvSpPr>
                <a:spLocks/>
              </p:cNvSpPr>
              <p:nvPr/>
            </p:nvSpPr>
            <p:spPr bwMode="auto">
              <a:xfrm>
                <a:off x="5025" y="3061"/>
                <a:ext cx="304" cy="51"/>
              </a:xfrm>
              <a:custGeom>
                <a:avLst/>
                <a:gdLst>
                  <a:gd name="T0" fmla="*/ 2429 w 2429"/>
                  <a:gd name="T1" fmla="*/ 152 h 405"/>
                  <a:gd name="T2" fmla="*/ 2429 w 2429"/>
                  <a:gd name="T3" fmla="*/ 253 h 405"/>
                  <a:gd name="T4" fmla="*/ 2379 w 2429"/>
                  <a:gd name="T5" fmla="*/ 355 h 405"/>
                  <a:gd name="T6" fmla="*/ 2328 w 2429"/>
                  <a:gd name="T7" fmla="*/ 405 h 405"/>
                  <a:gd name="T8" fmla="*/ 2328 w 2429"/>
                  <a:gd name="T9" fmla="*/ 405 h 405"/>
                  <a:gd name="T10" fmla="*/ 2125 w 2429"/>
                  <a:gd name="T11" fmla="*/ 405 h 405"/>
                  <a:gd name="T12" fmla="*/ 1873 w 2429"/>
                  <a:gd name="T13" fmla="*/ 405 h 405"/>
                  <a:gd name="T14" fmla="*/ 1620 w 2429"/>
                  <a:gd name="T15" fmla="*/ 405 h 405"/>
                  <a:gd name="T16" fmla="*/ 1620 w 2429"/>
                  <a:gd name="T17" fmla="*/ 405 h 405"/>
                  <a:gd name="T18" fmla="*/ 1620 w 2429"/>
                  <a:gd name="T19" fmla="*/ 405 h 405"/>
                  <a:gd name="T20" fmla="*/ 1518 w 2429"/>
                  <a:gd name="T21" fmla="*/ 355 h 405"/>
                  <a:gd name="T22" fmla="*/ 1316 w 2429"/>
                  <a:gd name="T23" fmla="*/ 355 h 405"/>
                  <a:gd name="T24" fmla="*/ 1316 w 2429"/>
                  <a:gd name="T25" fmla="*/ 355 h 405"/>
                  <a:gd name="T26" fmla="*/ 1012 w 2429"/>
                  <a:gd name="T27" fmla="*/ 355 h 405"/>
                  <a:gd name="T28" fmla="*/ 405 w 2429"/>
                  <a:gd name="T29" fmla="*/ 303 h 405"/>
                  <a:gd name="T30" fmla="*/ 0 w 2429"/>
                  <a:gd name="T31" fmla="*/ 152 h 405"/>
                  <a:gd name="T32" fmla="*/ 0 w 2429"/>
                  <a:gd name="T33" fmla="*/ 152 h 405"/>
                  <a:gd name="T34" fmla="*/ 0 w 2429"/>
                  <a:gd name="T35" fmla="*/ 152 h 405"/>
                  <a:gd name="T36" fmla="*/ 0 w 2429"/>
                  <a:gd name="T37" fmla="*/ 51 h 405"/>
                  <a:gd name="T38" fmla="*/ 102 w 2429"/>
                  <a:gd name="T39" fmla="*/ 0 h 405"/>
                  <a:gd name="T40" fmla="*/ 102 w 2429"/>
                  <a:gd name="T41" fmla="*/ 0 h 405"/>
                  <a:gd name="T42" fmla="*/ 709 w 2429"/>
                  <a:gd name="T43" fmla="*/ 51 h 405"/>
                  <a:gd name="T44" fmla="*/ 1822 w 2429"/>
                  <a:gd name="T45" fmla="*/ 101 h 405"/>
                  <a:gd name="T46" fmla="*/ 2429 w 2429"/>
                  <a:gd name="T47" fmla="*/ 152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29" h="405">
                    <a:moveTo>
                      <a:pt x="2429" y="152"/>
                    </a:moveTo>
                    <a:lnTo>
                      <a:pt x="2429" y="253"/>
                    </a:lnTo>
                    <a:lnTo>
                      <a:pt x="2379" y="355"/>
                    </a:lnTo>
                    <a:lnTo>
                      <a:pt x="2328" y="405"/>
                    </a:lnTo>
                    <a:lnTo>
                      <a:pt x="2328" y="405"/>
                    </a:lnTo>
                    <a:lnTo>
                      <a:pt x="2125" y="405"/>
                    </a:lnTo>
                    <a:lnTo>
                      <a:pt x="1873" y="405"/>
                    </a:lnTo>
                    <a:lnTo>
                      <a:pt x="1620" y="405"/>
                    </a:lnTo>
                    <a:lnTo>
                      <a:pt x="1620" y="405"/>
                    </a:lnTo>
                    <a:lnTo>
                      <a:pt x="1620" y="405"/>
                    </a:lnTo>
                    <a:lnTo>
                      <a:pt x="1518" y="355"/>
                    </a:lnTo>
                    <a:lnTo>
                      <a:pt x="1316" y="355"/>
                    </a:lnTo>
                    <a:lnTo>
                      <a:pt x="1316" y="355"/>
                    </a:lnTo>
                    <a:lnTo>
                      <a:pt x="1012" y="355"/>
                    </a:lnTo>
                    <a:lnTo>
                      <a:pt x="405" y="303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709" y="51"/>
                    </a:lnTo>
                    <a:lnTo>
                      <a:pt x="1822" y="101"/>
                    </a:lnTo>
                    <a:lnTo>
                      <a:pt x="2429" y="152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499"/>
              <p:cNvSpPr>
                <a:spLocks/>
              </p:cNvSpPr>
              <p:nvPr/>
            </p:nvSpPr>
            <p:spPr bwMode="auto">
              <a:xfrm>
                <a:off x="5025" y="3017"/>
                <a:ext cx="310" cy="82"/>
              </a:xfrm>
              <a:custGeom>
                <a:avLst/>
                <a:gdLst>
                  <a:gd name="T0" fmla="*/ 2480 w 2480"/>
                  <a:gd name="T1" fmla="*/ 101 h 657"/>
                  <a:gd name="T2" fmla="*/ 2480 w 2480"/>
                  <a:gd name="T3" fmla="*/ 252 h 657"/>
                  <a:gd name="T4" fmla="*/ 2480 w 2480"/>
                  <a:gd name="T5" fmla="*/ 455 h 657"/>
                  <a:gd name="T6" fmla="*/ 2429 w 2480"/>
                  <a:gd name="T7" fmla="*/ 556 h 657"/>
                  <a:gd name="T8" fmla="*/ 2429 w 2480"/>
                  <a:gd name="T9" fmla="*/ 556 h 657"/>
                  <a:gd name="T10" fmla="*/ 2227 w 2480"/>
                  <a:gd name="T11" fmla="*/ 657 h 657"/>
                  <a:gd name="T12" fmla="*/ 1974 w 2480"/>
                  <a:gd name="T13" fmla="*/ 657 h 657"/>
                  <a:gd name="T14" fmla="*/ 1620 w 2480"/>
                  <a:gd name="T15" fmla="*/ 607 h 657"/>
                  <a:gd name="T16" fmla="*/ 1620 w 2480"/>
                  <a:gd name="T17" fmla="*/ 607 h 657"/>
                  <a:gd name="T18" fmla="*/ 1316 w 2480"/>
                  <a:gd name="T19" fmla="*/ 607 h 657"/>
                  <a:gd name="T20" fmla="*/ 1114 w 2480"/>
                  <a:gd name="T21" fmla="*/ 607 h 657"/>
                  <a:gd name="T22" fmla="*/ 911 w 2480"/>
                  <a:gd name="T23" fmla="*/ 556 h 657"/>
                  <a:gd name="T24" fmla="*/ 911 w 2480"/>
                  <a:gd name="T25" fmla="*/ 556 h 657"/>
                  <a:gd name="T26" fmla="*/ 608 w 2480"/>
                  <a:gd name="T27" fmla="*/ 556 h 657"/>
                  <a:gd name="T28" fmla="*/ 304 w 2480"/>
                  <a:gd name="T29" fmla="*/ 556 h 657"/>
                  <a:gd name="T30" fmla="*/ 52 w 2480"/>
                  <a:gd name="T31" fmla="*/ 455 h 657"/>
                  <a:gd name="T32" fmla="*/ 52 w 2480"/>
                  <a:gd name="T33" fmla="*/ 455 h 657"/>
                  <a:gd name="T34" fmla="*/ 0 w 2480"/>
                  <a:gd name="T35" fmla="*/ 354 h 657"/>
                  <a:gd name="T36" fmla="*/ 52 w 2480"/>
                  <a:gd name="T37" fmla="*/ 304 h 657"/>
                  <a:gd name="T38" fmla="*/ 102 w 2480"/>
                  <a:gd name="T39" fmla="*/ 252 h 657"/>
                  <a:gd name="T40" fmla="*/ 102 w 2480"/>
                  <a:gd name="T41" fmla="*/ 252 h 657"/>
                  <a:gd name="T42" fmla="*/ 304 w 2480"/>
                  <a:gd name="T43" fmla="*/ 202 h 657"/>
                  <a:gd name="T44" fmla="*/ 709 w 2480"/>
                  <a:gd name="T45" fmla="*/ 151 h 657"/>
                  <a:gd name="T46" fmla="*/ 1012 w 2480"/>
                  <a:gd name="T47" fmla="*/ 50 h 657"/>
                  <a:gd name="T48" fmla="*/ 1012 w 2480"/>
                  <a:gd name="T49" fmla="*/ 50 h 657"/>
                  <a:gd name="T50" fmla="*/ 1114 w 2480"/>
                  <a:gd name="T51" fmla="*/ 0 h 657"/>
                  <a:gd name="T52" fmla="*/ 1266 w 2480"/>
                  <a:gd name="T53" fmla="*/ 0 h 657"/>
                  <a:gd name="T54" fmla="*/ 1417 w 2480"/>
                  <a:gd name="T55" fmla="*/ 0 h 657"/>
                  <a:gd name="T56" fmla="*/ 1417 w 2480"/>
                  <a:gd name="T57" fmla="*/ 0 h 657"/>
                  <a:gd name="T58" fmla="*/ 1468 w 2480"/>
                  <a:gd name="T59" fmla="*/ 50 h 657"/>
                  <a:gd name="T60" fmla="*/ 1468 w 2480"/>
                  <a:gd name="T61" fmla="*/ 101 h 657"/>
                  <a:gd name="T62" fmla="*/ 1417 w 2480"/>
                  <a:gd name="T63" fmla="*/ 151 h 657"/>
                  <a:gd name="T64" fmla="*/ 1417 w 2480"/>
                  <a:gd name="T65" fmla="*/ 151 h 657"/>
                  <a:gd name="T66" fmla="*/ 1367 w 2480"/>
                  <a:gd name="T67" fmla="*/ 202 h 657"/>
                  <a:gd name="T68" fmla="*/ 1367 w 2480"/>
                  <a:gd name="T69" fmla="*/ 252 h 657"/>
                  <a:gd name="T70" fmla="*/ 1468 w 2480"/>
                  <a:gd name="T71" fmla="*/ 202 h 657"/>
                  <a:gd name="T72" fmla="*/ 1468 w 2480"/>
                  <a:gd name="T73" fmla="*/ 202 h 657"/>
                  <a:gd name="T74" fmla="*/ 1772 w 2480"/>
                  <a:gd name="T75" fmla="*/ 151 h 657"/>
                  <a:gd name="T76" fmla="*/ 2227 w 2480"/>
                  <a:gd name="T77" fmla="*/ 101 h 657"/>
                  <a:gd name="T78" fmla="*/ 2480 w 2480"/>
                  <a:gd name="T79" fmla="*/ 101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80" h="657">
                    <a:moveTo>
                      <a:pt x="2480" y="101"/>
                    </a:moveTo>
                    <a:lnTo>
                      <a:pt x="2480" y="252"/>
                    </a:lnTo>
                    <a:lnTo>
                      <a:pt x="2480" y="455"/>
                    </a:lnTo>
                    <a:lnTo>
                      <a:pt x="2429" y="556"/>
                    </a:lnTo>
                    <a:lnTo>
                      <a:pt x="2429" y="556"/>
                    </a:lnTo>
                    <a:lnTo>
                      <a:pt x="2227" y="657"/>
                    </a:lnTo>
                    <a:lnTo>
                      <a:pt x="1974" y="657"/>
                    </a:lnTo>
                    <a:lnTo>
                      <a:pt x="1620" y="607"/>
                    </a:lnTo>
                    <a:lnTo>
                      <a:pt x="1620" y="607"/>
                    </a:lnTo>
                    <a:lnTo>
                      <a:pt x="1316" y="607"/>
                    </a:lnTo>
                    <a:lnTo>
                      <a:pt x="1114" y="607"/>
                    </a:lnTo>
                    <a:lnTo>
                      <a:pt x="911" y="556"/>
                    </a:lnTo>
                    <a:lnTo>
                      <a:pt x="911" y="556"/>
                    </a:lnTo>
                    <a:lnTo>
                      <a:pt x="608" y="556"/>
                    </a:lnTo>
                    <a:lnTo>
                      <a:pt x="304" y="556"/>
                    </a:lnTo>
                    <a:lnTo>
                      <a:pt x="52" y="455"/>
                    </a:lnTo>
                    <a:lnTo>
                      <a:pt x="52" y="455"/>
                    </a:lnTo>
                    <a:lnTo>
                      <a:pt x="0" y="354"/>
                    </a:lnTo>
                    <a:lnTo>
                      <a:pt x="52" y="304"/>
                    </a:lnTo>
                    <a:lnTo>
                      <a:pt x="102" y="252"/>
                    </a:lnTo>
                    <a:lnTo>
                      <a:pt x="102" y="252"/>
                    </a:lnTo>
                    <a:lnTo>
                      <a:pt x="304" y="202"/>
                    </a:lnTo>
                    <a:lnTo>
                      <a:pt x="709" y="151"/>
                    </a:lnTo>
                    <a:lnTo>
                      <a:pt x="1012" y="50"/>
                    </a:lnTo>
                    <a:lnTo>
                      <a:pt x="1012" y="50"/>
                    </a:lnTo>
                    <a:lnTo>
                      <a:pt x="1114" y="0"/>
                    </a:lnTo>
                    <a:lnTo>
                      <a:pt x="1266" y="0"/>
                    </a:lnTo>
                    <a:lnTo>
                      <a:pt x="1417" y="0"/>
                    </a:lnTo>
                    <a:lnTo>
                      <a:pt x="1417" y="0"/>
                    </a:lnTo>
                    <a:lnTo>
                      <a:pt x="1468" y="50"/>
                    </a:lnTo>
                    <a:lnTo>
                      <a:pt x="1468" y="101"/>
                    </a:lnTo>
                    <a:lnTo>
                      <a:pt x="1417" y="151"/>
                    </a:lnTo>
                    <a:lnTo>
                      <a:pt x="1417" y="151"/>
                    </a:lnTo>
                    <a:lnTo>
                      <a:pt x="1367" y="202"/>
                    </a:lnTo>
                    <a:lnTo>
                      <a:pt x="1367" y="252"/>
                    </a:lnTo>
                    <a:lnTo>
                      <a:pt x="1468" y="202"/>
                    </a:lnTo>
                    <a:lnTo>
                      <a:pt x="1468" y="202"/>
                    </a:lnTo>
                    <a:lnTo>
                      <a:pt x="1772" y="151"/>
                    </a:lnTo>
                    <a:lnTo>
                      <a:pt x="2227" y="101"/>
                    </a:lnTo>
                    <a:lnTo>
                      <a:pt x="2480" y="101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500"/>
              <p:cNvSpPr>
                <a:spLocks/>
              </p:cNvSpPr>
              <p:nvPr/>
            </p:nvSpPr>
            <p:spPr bwMode="auto">
              <a:xfrm>
                <a:off x="4823" y="3099"/>
                <a:ext cx="303" cy="38"/>
              </a:xfrm>
              <a:custGeom>
                <a:avLst/>
                <a:gdLst>
                  <a:gd name="T0" fmla="*/ 2429 w 2429"/>
                  <a:gd name="T1" fmla="*/ 0 h 304"/>
                  <a:gd name="T2" fmla="*/ 2429 w 2429"/>
                  <a:gd name="T3" fmla="*/ 102 h 304"/>
                  <a:gd name="T4" fmla="*/ 2379 w 2429"/>
                  <a:gd name="T5" fmla="*/ 203 h 304"/>
                  <a:gd name="T6" fmla="*/ 2328 w 2429"/>
                  <a:gd name="T7" fmla="*/ 254 h 304"/>
                  <a:gd name="T8" fmla="*/ 2328 w 2429"/>
                  <a:gd name="T9" fmla="*/ 254 h 304"/>
                  <a:gd name="T10" fmla="*/ 2177 w 2429"/>
                  <a:gd name="T11" fmla="*/ 304 h 304"/>
                  <a:gd name="T12" fmla="*/ 1873 w 2429"/>
                  <a:gd name="T13" fmla="*/ 304 h 304"/>
                  <a:gd name="T14" fmla="*/ 1619 w 2429"/>
                  <a:gd name="T15" fmla="*/ 254 h 304"/>
                  <a:gd name="T16" fmla="*/ 1619 w 2429"/>
                  <a:gd name="T17" fmla="*/ 254 h 304"/>
                  <a:gd name="T18" fmla="*/ 1619 w 2429"/>
                  <a:gd name="T19" fmla="*/ 254 h 304"/>
                  <a:gd name="T20" fmla="*/ 1518 w 2429"/>
                  <a:gd name="T21" fmla="*/ 203 h 304"/>
                  <a:gd name="T22" fmla="*/ 1316 w 2429"/>
                  <a:gd name="T23" fmla="*/ 254 h 304"/>
                  <a:gd name="T24" fmla="*/ 1316 w 2429"/>
                  <a:gd name="T25" fmla="*/ 254 h 304"/>
                  <a:gd name="T26" fmla="*/ 1012 w 2429"/>
                  <a:gd name="T27" fmla="*/ 304 h 304"/>
                  <a:gd name="T28" fmla="*/ 405 w 2429"/>
                  <a:gd name="T29" fmla="*/ 254 h 304"/>
                  <a:gd name="T30" fmla="*/ 0 w 2429"/>
                  <a:gd name="T31" fmla="*/ 153 h 304"/>
                  <a:gd name="T32" fmla="*/ 0 w 2429"/>
                  <a:gd name="T33" fmla="*/ 153 h 304"/>
                  <a:gd name="T34" fmla="*/ 0 w 2429"/>
                  <a:gd name="T35" fmla="*/ 153 h 304"/>
                  <a:gd name="T36" fmla="*/ 0 w 2429"/>
                  <a:gd name="T37" fmla="*/ 52 h 304"/>
                  <a:gd name="T38" fmla="*/ 51 w 2429"/>
                  <a:gd name="T39" fmla="*/ 0 h 304"/>
                  <a:gd name="T40" fmla="*/ 51 w 2429"/>
                  <a:gd name="T41" fmla="*/ 0 h 304"/>
                  <a:gd name="T42" fmla="*/ 709 w 2429"/>
                  <a:gd name="T43" fmla="*/ 0 h 304"/>
                  <a:gd name="T44" fmla="*/ 1822 w 2429"/>
                  <a:gd name="T45" fmla="*/ 0 h 304"/>
                  <a:gd name="T46" fmla="*/ 2429 w 2429"/>
                  <a:gd name="T4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29" h="304">
                    <a:moveTo>
                      <a:pt x="2429" y="0"/>
                    </a:moveTo>
                    <a:lnTo>
                      <a:pt x="2429" y="102"/>
                    </a:lnTo>
                    <a:lnTo>
                      <a:pt x="2379" y="203"/>
                    </a:lnTo>
                    <a:lnTo>
                      <a:pt x="2328" y="254"/>
                    </a:lnTo>
                    <a:lnTo>
                      <a:pt x="2328" y="254"/>
                    </a:lnTo>
                    <a:lnTo>
                      <a:pt x="2177" y="304"/>
                    </a:lnTo>
                    <a:lnTo>
                      <a:pt x="1873" y="304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518" y="203"/>
                    </a:lnTo>
                    <a:lnTo>
                      <a:pt x="1316" y="254"/>
                    </a:lnTo>
                    <a:lnTo>
                      <a:pt x="1316" y="254"/>
                    </a:lnTo>
                    <a:lnTo>
                      <a:pt x="1012" y="304"/>
                    </a:lnTo>
                    <a:lnTo>
                      <a:pt x="405" y="254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52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709" y="0"/>
                    </a:lnTo>
                    <a:lnTo>
                      <a:pt x="1822" y="0"/>
                    </a:lnTo>
                    <a:lnTo>
                      <a:pt x="2429" y="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501"/>
              <p:cNvSpPr>
                <a:spLocks/>
              </p:cNvSpPr>
              <p:nvPr/>
            </p:nvSpPr>
            <p:spPr bwMode="auto">
              <a:xfrm>
                <a:off x="4974" y="3036"/>
                <a:ext cx="76" cy="45"/>
              </a:xfrm>
              <a:custGeom>
                <a:avLst/>
                <a:gdLst>
                  <a:gd name="T0" fmla="*/ 404 w 607"/>
                  <a:gd name="T1" fmla="*/ 0 h 355"/>
                  <a:gd name="T2" fmla="*/ 607 w 607"/>
                  <a:gd name="T3" fmla="*/ 51 h 355"/>
                  <a:gd name="T4" fmla="*/ 607 w 607"/>
                  <a:gd name="T5" fmla="*/ 254 h 355"/>
                  <a:gd name="T6" fmla="*/ 303 w 607"/>
                  <a:gd name="T7" fmla="*/ 355 h 355"/>
                  <a:gd name="T8" fmla="*/ 303 w 607"/>
                  <a:gd name="T9" fmla="*/ 355 h 355"/>
                  <a:gd name="T10" fmla="*/ 0 w 607"/>
                  <a:gd name="T11" fmla="*/ 304 h 355"/>
                  <a:gd name="T12" fmla="*/ 51 w 607"/>
                  <a:gd name="T13" fmla="*/ 153 h 355"/>
                  <a:gd name="T14" fmla="*/ 404 w 607"/>
                  <a:gd name="T15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7" h="355">
                    <a:moveTo>
                      <a:pt x="404" y="0"/>
                    </a:moveTo>
                    <a:lnTo>
                      <a:pt x="607" y="51"/>
                    </a:lnTo>
                    <a:lnTo>
                      <a:pt x="607" y="254"/>
                    </a:lnTo>
                    <a:lnTo>
                      <a:pt x="303" y="355"/>
                    </a:lnTo>
                    <a:lnTo>
                      <a:pt x="303" y="355"/>
                    </a:lnTo>
                    <a:lnTo>
                      <a:pt x="0" y="304"/>
                    </a:lnTo>
                    <a:lnTo>
                      <a:pt x="51" y="153"/>
                    </a:lnTo>
                    <a:lnTo>
                      <a:pt x="404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502"/>
              <p:cNvSpPr>
                <a:spLocks/>
              </p:cNvSpPr>
              <p:nvPr/>
            </p:nvSpPr>
            <p:spPr bwMode="auto">
              <a:xfrm>
                <a:off x="4823" y="3043"/>
                <a:ext cx="310" cy="75"/>
              </a:xfrm>
              <a:custGeom>
                <a:avLst/>
                <a:gdLst>
                  <a:gd name="T0" fmla="*/ 2429 w 2480"/>
                  <a:gd name="T1" fmla="*/ 50 h 608"/>
                  <a:gd name="T2" fmla="*/ 2480 w 2480"/>
                  <a:gd name="T3" fmla="*/ 203 h 608"/>
                  <a:gd name="T4" fmla="*/ 2480 w 2480"/>
                  <a:gd name="T5" fmla="*/ 405 h 608"/>
                  <a:gd name="T6" fmla="*/ 2429 w 2480"/>
                  <a:gd name="T7" fmla="*/ 507 h 608"/>
                  <a:gd name="T8" fmla="*/ 2429 w 2480"/>
                  <a:gd name="T9" fmla="*/ 507 h 608"/>
                  <a:gd name="T10" fmla="*/ 2227 w 2480"/>
                  <a:gd name="T11" fmla="*/ 608 h 608"/>
                  <a:gd name="T12" fmla="*/ 1974 w 2480"/>
                  <a:gd name="T13" fmla="*/ 608 h 608"/>
                  <a:gd name="T14" fmla="*/ 1619 w 2480"/>
                  <a:gd name="T15" fmla="*/ 608 h 608"/>
                  <a:gd name="T16" fmla="*/ 1619 w 2480"/>
                  <a:gd name="T17" fmla="*/ 608 h 608"/>
                  <a:gd name="T18" fmla="*/ 1316 w 2480"/>
                  <a:gd name="T19" fmla="*/ 608 h 608"/>
                  <a:gd name="T20" fmla="*/ 1113 w 2480"/>
                  <a:gd name="T21" fmla="*/ 608 h 608"/>
                  <a:gd name="T22" fmla="*/ 911 w 2480"/>
                  <a:gd name="T23" fmla="*/ 608 h 608"/>
                  <a:gd name="T24" fmla="*/ 911 w 2480"/>
                  <a:gd name="T25" fmla="*/ 608 h 608"/>
                  <a:gd name="T26" fmla="*/ 607 w 2480"/>
                  <a:gd name="T27" fmla="*/ 608 h 608"/>
                  <a:gd name="T28" fmla="*/ 304 w 2480"/>
                  <a:gd name="T29" fmla="*/ 608 h 608"/>
                  <a:gd name="T30" fmla="*/ 51 w 2480"/>
                  <a:gd name="T31" fmla="*/ 507 h 608"/>
                  <a:gd name="T32" fmla="*/ 51 w 2480"/>
                  <a:gd name="T33" fmla="*/ 507 h 608"/>
                  <a:gd name="T34" fmla="*/ 0 w 2480"/>
                  <a:gd name="T35" fmla="*/ 455 h 608"/>
                  <a:gd name="T36" fmla="*/ 0 w 2480"/>
                  <a:gd name="T37" fmla="*/ 354 h 608"/>
                  <a:gd name="T38" fmla="*/ 102 w 2480"/>
                  <a:gd name="T39" fmla="*/ 304 h 608"/>
                  <a:gd name="T40" fmla="*/ 102 w 2480"/>
                  <a:gd name="T41" fmla="*/ 304 h 608"/>
                  <a:gd name="T42" fmla="*/ 304 w 2480"/>
                  <a:gd name="T43" fmla="*/ 253 h 608"/>
                  <a:gd name="T44" fmla="*/ 709 w 2480"/>
                  <a:gd name="T45" fmla="*/ 152 h 608"/>
                  <a:gd name="T46" fmla="*/ 962 w 2480"/>
                  <a:gd name="T47" fmla="*/ 50 h 608"/>
                  <a:gd name="T48" fmla="*/ 962 w 2480"/>
                  <a:gd name="T49" fmla="*/ 50 h 608"/>
                  <a:gd name="T50" fmla="*/ 1063 w 2480"/>
                  <a:gd name="T51" fmla="*/ 0 h 608"/>
                  <a:gd name="T52" fmla="*/ 1215 w 2480"/>
                  <a:gd name="T53" fmla="*/ 0 h 608"/>
                  <a:gd name="T54" fmla="*/ 1367 w 2480"/>
                  <a:gd name="T55" fmla="*/ 0 h 608"/>
                  <a:gd name="T56" fmla="*/ 1367 w 2480"/>
                  <a:gd name="T57" fmla="*/ 0 h 608"/>
                  <a:gd name="T58" fmla="*/ 1468 w 2480"/>
                  <a:gd name="T59" fmla="*/ 50 h 608"/>
                  <a:gd name="T60" fmla="*/ 1417 w 2480"/>
                  <a:gd name="T61" fmla="*/ 102 h 608"/>
                  <a:gd name="T62" fmla="*/ 1367 w 2480"/>
                  <a:gd name="T63" fmla="*/ 152 h 608"/>
                  <a:gd name="T64" fmla="*/ 1367 w 2480"/>
                  <a:gd name="T65" fmla="*/ 152 h 608"/>
                  <a:gd name="T66" fmla="*/ 1316 w 2480"/>
                  <a:gd name="T67" fmla="*/ 203 h 608"/>
                  <a:gd name="T68" fmla="*/ 1367 w 2480"/>
                  <a:gd name="T69" fmla="*/ 253 h 608"/>
                  <a:gd name="T70" fmla="*/ 1468 w 2480"/>
                  <a:gd name="T71" fmla="*/ 203 h 608"/>
                  <a:gd name="T72" fmla="*/ 1468 w 2480"/>
                  <a:gd name="T73" fmla="*/ 203 h 608"/>
                  <a:gd name="T74" fmla="*/ 1772 w 2480"/>
                  <a:gd name="T75" fmla="*/ 102 h 608"/>
                  <a:gd name="T76" fmla="*/ 2227 w 2480"/>
                  <a:gd name="T77" fmla="*/ 50 h 608"/>
                  <a:gd name="T78" fmla="*/ 2429 w 2480"/>
                  <a:gd name="T79" fmla="*/ 5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80" h="608">
                    <a:moveTo>
                      <a:pt x="2429" y="50"/>
                    </a:moveTo>
                    <a:lnTo>
                      <a:pt x="2480" y="203"/>
                    </a:lnTo>
                    <a:lnTo>
                      <a:pt x="2480" y="405"/>
                    </a:lnTo>
                    <a:lnTo>
                      <a:pt x="2429" y="507"/>
                    </a:lnTo>
                    <a:lnTo>
                      <a:pt x="2429" y="507"/>
                    </a:lnTo>
                    <a:lnTo>
                      <a:pt x="2227" y="608"/>
                    </a:lnTo>
                    <a:lnTo>
                      <a:pt x="1974" y="608"/>
                    </a:lnTo>
                    <a:lnTo>
                      <a:pt x="1619" y="608"/>
                    </a:lnTo>
                    <a:lnTo>
                      <a:pt x="1619" y="608"/>
                    </a:lnTo>
                    <a:lnTo>
                      <a:pt x="1316" y="608"/>
                    </a:lnTo>
                    <a:lnTo>
                      <a:pt x="1113" y="608"/>
                    </a:lnTo>
                    <a:lnTo>
                      <a:pt x="911" y="608"/>
                    </a:lnTo>
                    <a:lnTo>
                      <a:pt x="911" y="608"/>
                    </a:lnTo>
                    <a:lnTo>
                      <a:pt x="607" y="608"/>
                    </a:lnTo>
                    <a:lnTo>
                      <a:pt x="304" y="608"/>
                    </a:lnTo>
                    <a:lnTo>
                      <a:pt x="51" y="507"/>
                    </a:lnTo>
                    <a:lnTo>
                      <a:pt x="51" y="507"/>
                    </a:lnTo>
                    <a:lnTo>
                      <a:pt x="0" y="455"/>
                    </a:lnTo>
                    <a:lnTo>
                      <a:pt x="0" y="354"/>
                    </a:lnTo>
                    <a:lnTo>
                      <a:pt x="102" y="304"/>
                    </a:lnTo>
                    <a:lnTo>
                      <a:pt x="102" y="304"/>
                    </a:lnTo>
                    <a:lnTo>
                      <a:pt x="304" y="253"/>
                    </a:lnTo>
                    <a:lnTo>
                      <a:pt x="709" y="152"/>
                    </a:lnTo>
                    <a:lnTo>
                      <a:pt x="962" y="50"/>
                    </a:lnTo>
                    <a:lnTo>
                      <a:pt x="962" y="50"/>
                    </a:lnTo>
                    <a:lnTo>
                      <a:pt x="1063" y="0"/>
                    </a:lnTo>
                    <a:lnTo>
                      <a:pt x="1215" y="0"/>
                    </a:lnTo>
                    <a:lnTo>
                      <a:pt x="1367" y="0"/>
                    </a:lnTo>
                    <a:lnTo>
                      <a:pt x="1367" y="0"/>
                    </a:lnTo>
                    <a:lnTo>
                      <a:pt x="1468" y="50"/>
                    </a:lnTo>
                    <a:lnTo>
                      <a:pt x="1417" y="102"/>
                    </a:lnTo>
                    <a:lnTo>
                      <a:pt x="1367" y="152"/>
                    </a:lnTo>
                    <a:lnTo>
                      <a:pt x="1367" y="152"/>
                    </a:lnTo>
                    <a:lnTo>
                      <a:pt x="1316" y="203"/>
                    </a:lnTo>
                    <a:lnTo>
                      <a:pt x="1367" y="253"/>
                    </a:lnTo>
                    <a:lnTo>
                      <a:pt x="1468" y="203"/>
                    </a:lnTo>
                    <a:lnTo>
                      <a:pt x="1468" y="203"/>
                    </a:lnTo>
                    <a:lnTo>
                      <a:pt x="1772" y="102"/>
                    </a:lnTo>
                    <a:lnTo>
                      <a:pt x="2227" y="50"/>
                    </a:lnTo>
                    <a:lnTo>
                      <a:pt x="2429" y="5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503"/>
              <p:cNvSpPr>
                <a:spLocks/>
              </p:cNvSpPr>
              <p:nvPr/>
            </p:nvSpPr>
            <p:spPr bwMode="auto">
              <a:xfrm>
                <a:off x="4911" y="2094"/>
                <a:ext cx="512" cy="967"/>
              </a:xfrm>
              <a:custGeom>
                <a:avLst/>
                <a:gdLst>
                  <a:gd name="T0" fmla="*/ 3238 w 4099"/>
                  <a:gd name="T1" fmla="*/ 6529 h 7744"/>
                  <a:gd name="T2" fmla="*/ 2985 w 4099"/>
                  <a:gd name="T3" fmla="*/ 4707 h 7744"/>
                  <a:gd name="T4" fmla="*/ 2934 w 4099"/>
                  <a:gd name="T5" fmla="*/ 4403 h 7744"/>
                  <a:gd name="T6" fmla="*/ 2884 w 4099"/>
                  <a:gd name="T7" fmla="*/ 3998 h 7744"/>
                  <a:gd name="T8" fmla="*/ 2833 w 4099"/>
                  <a:gd name="T9" fmla="*/ 3897 h 7744"/>
                  <a:gd name="T10" fmla="*/ 2833 w 4099"/>
                  <a:gd name="T11" fmla="*/ 3695 h 7744"/>
                  <a:gd name="T12" fmla="*/ 2884 w 4099"/>
                  <a:gd name="T13" fmla="*/ 3644 h 7744"/>
                  <a:gd name="T14" fmla="*/ 2884 w 4099"/>
                  <a:gd name="T15" fmla="*/ 3543 h 7744"/>
                  <a:gd name="T16" fmla="*/ 2833 w 4099"/>
                  <a:gd name="T17" fmla="*/ 3492 h 7744"/>
                  <a:gd name="T18" fmla="*/ 2884 w 4099"/>
                  <a:gd name="T19" fmla="*/ 3341 h 7744"/>
                  <a:gd name="T20" fmla="*/ 3035 w 4099"/>
                  <a:gd name="T21" fmla="*/ 3138 h 7744"/>
                  <a:gd name="T22" fmla="*/ 3390 w 4099"/>
                  <a:gd name="T23" fmla="*/ 2328 h 7744"/>
                  <a:gd name="T24" fmla="*/ 3643 w 4099"/>
                  <a:gd name="T25" fmla="*/ 1772 h 7744"/>
                  <a:gd name="T26" fmla="*/ 3694 w 4099"/>
                  <a:gd name="T27" fmla="*/ 1570 h 7744"/>
                  <a:gd name="T28" fmla="*/ 3845 w 4099"/>
                  <a:gd name="T29" fmla="*/ 1215 h 7744"/>
                  <a:gd name="T30" fmla="*/ 4047 w 4099"/>
                  <a:gd name="T31" fmla="*/ 810 h 7744"/>
                  <a:gd name="T32" fmla="*/ 4099 w 4099"/>
                  <a:gd name="T33" fmla="*/ 0 h 7744"/>
                  <a:gd name="T34" fmla="*/ 962 w 4099"/>
                  <a:gd name="T35" fmla="*/ 1012 h 7744"/>
                  <a:gd name="T36" fmla="*/ 557 w 4099"/>
                  <a:gd name="T37" fmla="*/ 1975 h 7744"/>
                  <a:gd name="T38" fmla="*/ 253 w 4099"/>
                  <a:gd name="T39" fmla="*/ 2835 h 7744"/>
                  <a:gd name="T40" fmla="*/ 0 w 4099"/>
                  <a:gd name="T41" fmla="*/ 3746 h 7744"/>
                  <a:gd name="T42" fmla="*/ 51 w 4099"/>
                  <a:gd name="T43" fmla="*/ 4049 h 7744"/>
                  <a:gd name="T44" fmla="*/ 152 w 4099"/>
                  <a:gd name="T45" fmla="*/ 4758 h 7744"/>
                  <a:gd name="T46" fmla="*/ 202 w 4099"/>
                  <a:gd name="T47" fmla="*/ 5112 h 7744"/>
                  <a:gd name="T48" fmla="*/ 303 w 4099"/>
                  <a:gd name="T49" fmla="*/ 6833 h 7744"/>
                  <a:gd name="T50" fmla="*/ 354 w 4099"/>
                  <a:gd name="T51" fmla="*/ 7491 h 7744"/>
                  <a:gd name="T52" fmla="*/ 1214 w 4099"/>
                  <a:gd name="T53" fmla="*/ 7744 h 7744"/>
                  <a:gd name="T54" fmla="*/ 1973 w 4099"/>
                  <a:gd name="T55" fmla="*/ 7694 h 7744"/>
                  <a:gd name="T56" fmla="*/ 2125 w 4099"/>
                  <a:gd name="T57" fmla="*/ 7592 h 7744"/>
                  <a:gd name="T58" fmla="*/ 2783 w 4099"/>
                  <a:gd name="T59" fmla="*/ 7592 h 7744"/>
                  <a:gd name="T60" fmla="*/ 3035 w 4099"/>
                  <a:gd name="T61" fmla="*/ 7592 h 7744"/>
                  <a:gd name="T62" fmla="*/ 3390 w 4099"/>
                  <a:gd name="T63" fmla="*/ 7440 h 7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99" h="7744">
                    <a:moveTo>
                      <a:pt x="3390" y="7440"/>
                    </a:moveTo>
                    <a:lnTo>
                      <a:pt x="3238" y="6529"/>
                    </a:lnTo>
                    <a:lnTo>
                      <a:pt x="3087" y="5415"/>
                    </a:lnTo>
                    <a:lnTo>
                      <a:pt x="2985" y="4707"/>
                    </a:lnTo>
                    <a:lnTo>
                      <a:pt x="2985" y="4707"/>
                    </a:lnTo>
                    <a:lnTo>
                      <a:pt x="2934" y="4403"/>
                    </a:lnTo>
                    <a:lnTo>
                      <a:pt x="2884" y="4151"/>
                    </a:lnTo>
                    <a:lnTo>
                      <a:pt x="2884" y="3998"/>
                    </a:lnTo>
                    <a:lnTo>
                      <a:pt x="2884" y="3998"/>
                    </a:lnTo>
                    <a:lnTo>
                      <a:pt x="2833" y="3897"/>
                    </a:lnTo>
                    <a:lnTo>
                      <a:pt x="2783" y="3847"/>
                    </a:lnTo>
                    <a:lnTo>
                      <a:pt x="2833" y="3695"/>
                    </a:lnTo>
                    <a:lnTo>
                      <a:pt x="2833" y="3695"/>
                    </a:lnTo>
                    <a:lnTo>
                      <a:pt x="2884" y="3644"/>
                    </a:lnTo>
                    <a:lnTo>
                      <a:pt x="2884" y="3593"/>
                    </a:lnTo>
                    <a:lnTo>
                      <a:pt x="2884" y="3543"/>
                    </a:lnTo>
                    <a:lnTo>
                      <a:pt x="2884" y="3543"/>
                    </a:lnTo>
                    <a:lnTo>
                      <a:pt x="2833" y="3492"/>
                    </a:lnTo>
                    <a:lnTo>
                      <a:pt x="2833" y="3442"/>
                    </a:lnTo>
                    <a:lnTo>
                      <a:pt x="2884" y="3341"/>
                    </a:lnTo>
                    <a:lnTo>
                      <a:pt x="2884" y="3341"/>
                    </a:lnTo>
                    <a:lnTo>
                      <a:pt x="3035" y="3138"/>
                    </a:lnTo>
                    <a:lnTo>
                      <a:pt x="3238" y="2733"/>
                    </a:lnTo>
                    <a:lnTo>
                      <a:pt x="3390" y="2328"/>
                    </a:lnTo>
                    <a:lnTo>
                      <a:pt x="3541" y="1975"/>
                    </a:lnTo>
                    <a:lnTo>
                      <a:pt x="3643" y="1772"/>
                    </a:lnTo>
                    <a:lnTo>
                      <a:pt x="3643" y="1772"/>
                    </a:lnTo>
                    <a:lnTo>
                      <a:pt x="3694" y="1570"/>
                    </a:lnTo>
                    <a:lnTo>
                      <a:pt x="3795" y="1367"/>
                    </a:lnTo>
                    <a:lnTo>
                      <a:pt x="3845" y="1215"/>
                    </a:lnTo>
                    <a:lnTo>
                      <a:pt x="3845" y="1215"/>
                    </a:lnTo>
                    <a:lnTo>
                      <a:pt x="4047" y="810"/>
                    </a:lnTo>
                    <a:lnTo>
                      <a:pt x="4099" y="355"/>
                    </a:lnTo>
                    <a:lnTo>
                      <a:pt x="4099" y="0"/>
                    </a:lnTo>
                    <a:lnTo>
                      <a:pt x="4099" y="0"/>
                    </a:lnTo>
                    <a:lnTo>
                      <a:pt x="962" y="1012"/>
                    </a:lnTo>
                    <a:lnTo>
                      <a:pt x="809" y="1316"/>
                    </a:lnTo>
                    <a:lnTo>
                      <a:pt x="557" y="1975"/>
                    </a:lnTo>
                    <a:lnTo>
                      <a:pt x="253" y="2835"/>
                    </a:lnTo>
                    <a:lnTo>
                      <a:pt x="253" y="2835"/>
                    </a:lnTo>
                    <a:lnTo>
                      <a:pt x="101" y="3391"/>
                    </a:lnTo>
                    <a:lnTo>
                      <a:pt x="0" y="3746"/>
                    </a:lnTo>
                    <a:lnTo>
                      <a:pt x="51" y="4049"/>
                    </a:lnTo>
                    <a:lnTo>
                      <a:pt x="51" y="4049"/>
                    </a:lnTo>
                    <a:lnTo>
                      <a:pt x="101" y="4403"/>
                    </a:lnTo>
                    <a:lnTo>
                      <a:pt x="152" y="4758"/>
                    </a:lnTo>
                    <a:lnTo>
                      <a:pt x="202" y="5112"/>
                    </a:lnTo>
                    <a:lnTo>
                      <a:pt x="202" y="5112"/>
                    </a:lnTo>
                    <a:lnTo>
                      <a:pt x="253" y="5820"/>
                    </a:lnTo>
                    <a:lnTo>
                      <a:pt x="303" y="6833"/>
                    </a:lnTo>
                    <a:lnTo>
                      <a:pt x="354" y="7491"/>
                    </a:lnTo>
                    <a:lnTo>
                      <a:pt x="354" y="7491"/>
                    </a:lnTo>
                    <a:lnTo>
                      <a:pt x="607" y="7694"/>
                    </a:lnTo>
                    <a:lnTo>
                      <a:pt x="1214" y="7744"/>
                    </a:lnTo>
                    <a:lnTo>
                      <a:pt x="1973" y="7694"/>
                    </a:lnTo>
                    <a:lnTo>
                      <a:pt x="1973" y="7694"/>
                    </a:lnTo>
                    <a:lnTo>
                      <a:pt x="1973" y="7592"/>
                    </a:lnTo>
                    <a:lnTo>
                      <a:pt x="2125" y="7592"/>
                    </a:lnTo>
                    <a:lnTo>
                      <a:pt x="2428" y="7642"/>
                    </a:lnTo>
                    <a:lnTo>
                      <a:pt x="2783" y="7592"/>
                    </a:lnTo>
                    <a:lnTo>
                      <a:pt x="2783" y="7592"/>
                    </a:lnTo>
                    <a:lnTo>
                      <a:pt x="3035" y="7592"/>
                    </a:lnTo>
                    <a:lnTo>
                      <a:pt x="3289" y="7541"/>
                    </a:lnTo>
                    <a:lnTo>
                      <a:pt x="3390" y="744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504"/>
              <p:cNvSpPr>
                <a:spLocks/>
              </p:cNvSpPr>
              <p:nvPr/>
            </p:nvSpPr>
            <p:spPr bwMode="auto">
              <a:xfrm>
                <a:off x="5019" y="2131"/>
                <a:ext cx="404" cy="146"/>
              </a:xfrm>
              <a:custGeom>
                <a:avLst/>
                <a:gdLst>
                  <a:gd name="T0" fmla="*/ 3239 w 3239"/>
                  <a:gd name="T1" fmla="*/ 0 h 1164"/>
                  <a:gd name="T2" fmla="*/ 3239 w 3239"/>
                  <a:gd name="T3" fmla="*/ 101 h 1164"/>
                  <a:gd name="T4" fmla="*/ 3187 w 3239"/>
                  <a:gd name="T5" fmla="*/ 304 h 1164"/>
                  <a:gd name="T6" fmla="*/ 3187 w 3239"/>
                  <a:gd name="T7" fmla="*/ 456 h 1164"/>
                  <a:gd name="T8" fmla="*/ 3187 w 3239"/>
                  <a:gd name="T9" fmla="*/ 456 h 1164"/>
                  <a:gd name="T10" fmla="*/ 3137 w 3239"/>
                  <a:gd name="T11" fmla="*/ 506 h 1164"/>
                  <a:gd name="T12" fmla="*/ 3036 w 3239"/>
                  <a:gd name="T13" fmla="*/ 506 h 1164"/>
                  <a:gd name="T14" fmla="*/ 2884 w 3239"/>
                  <a:gd name="T15" fmla="*/ 506 h 1164"/>
                  <a:gd name="T16" fmla="*/ 2884 w 3239"/>
                  <a:gd name="T17" fmla="*/ 506 h 1164"/>
                  <a:gd name="T18" fmla="*/ 2733 w 3239"/>
                  <a:gd name="T19" fmla="*/ 506 h 1164"/>
                  <a:gd name="T20" fmla="*/ 2681 w 3239"/>
                  <a:gd name="T21" fmla="*/ 557 h 1164"/>
                  <a:gd name="T22" fmla="*/ 2631 w 3239"/>
                  <a:gd name="T23" fmla="*/ 607 h 1164"/>
                  <a:gd name="T24" fmla="*/ 2631 w 3239"/>
                  <a:gd name="T25" fmla="*/ 607 h 1164"/>
                  <a:gd name="T26" fmla="*/ 2429 w 3239"/>
                  <a:gd name="T27" fmla="*/ 760 h 1164"/>
                  <a:gd name="T28" fmla="*/ 2074 w 3239"/>
                  <a:gd name="T29" fmla="*/ 1012 h 1164"/>
                  <a:gd name="T30" fmla="*/ 1518 w 3239"/>
                  <a:gd name="T31" fmla="*/ 1164 h 1164"/>
                  <a:gd name="T32" fmla="*/ 1518 w 3239"/>
                  <a:gd name="T33" fmla="*/ 1164 h 1164"/>
                  <a:gd name="T34" fmla="*/ 810 w 3239"/>
                  <a:gd name="T35" fmla="*/ 1164 h 1164"/>
                  <a:gd name="T36" fmla="*/ 253 w 3239"/>
                  <a:gd name="T37" fmla="*/ 1063 h 1164"/>
                  <a:gd name="T38" fmla="*/ 0 w 3239"/>
                  <a:gd name="T39" fmla="*/ 1012 h 1164"/>
                  <a:gd name="T40" fmla="*/ 0 w 3239"/>
                  <a:gd name="T41" fmla="*/ 1012 h 1164"/>
                  <a:gd name="T42" fmla="*/ 50 w 3239"/>
                  <a:gd name="T43" fmla="*/ 861 h 1164"/>
                  <a:gd name="T44" fmla="*/ 556 w 3239"/>
                  <a:gd name="T45" fmla="*/ 760 h 1164"/>
                  <a:gd name="T46" fmla="*/ 1568 w 3239"/>
                  <a:gd name="T47" fmla="*/ 506 h 1164"/>
                  <a:gd name="T48" fmla="*/ 2328 w 3239"/>
                  <a:gd name="T49" fmla="*/ 355 h 1164"/>
                  <a:gd name="T50" fmla="*/ 2328 w 3239"/>
                  <a:gd name="T51" fmla="*/ 355 h 1164"/>
                  <a:gd name="T52" fmla="*/ 2733 w 3239"/>
                  <a:gd name="T53" fmla="*/ 253 h 1164"/>
                  <a:gd name="T54" fmla="*/ 3086 w 3239"/>
                  <a:gd name="T55" fmla="*/ 101 h 1164"/>
                  <a:gd name="T56" fmla="*/ 3239 w 3239"/>
                  <a:gd name="T57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39" h="1164">
                    <a:moveTo>
                      <a:pt x="3239" y="0"/>
                    </a:moveTo>
                    <a:lnTo>
                      <a:pt x="3239" y="101"/>
                    </a:lnTo>
                    <a:lnTo>
                      <a:pt x="3187" y="304"/>
                    </a:lnTo>
                    <a:lnTo>
                      <a:pt x="3187" y="456"/>
                    </a:lnTo>
                    <a:lnTo>
                      <a:pt x="3187" y="456"/>
                    </a:lnTo>
                    <a:lnTo>
                      <a:pt x="3137" y="506"/>
                    </a:lnTo>
                    <a:lnTo>
                      <a:pt x="3036" y="506"/>
                    </a:lnTo>
                    <a:lnTo>
                      <a:pt x="2884" y="506"/>
                    </a:lnTo>
                    <a:lnTo>
                      <a:pt x="2884" y="506"/>
                    </a:lnTo>
                    <a:lnTo>
                      <a:pt x="2733" y="506"/>
                    </a:lnTo>
                    <a:lnTo>
                      <a:pt x="2681" y="557"/>
                    </a:lnTo>
                    <a:lnTo>
                      <a:pt x="2631" y="607"/>
                    </a:lnTo>
                    <a:lnTo>
                      <a:pt x="2631" y="607"/>
                    </a:lnTo>
                    <a:lnTo>
                      <a:pt x="2429" y="760"/>
                    </a:lnTo>
                    <a:lnTo>
                      <a:pt x="2074" y="1012"/>
                    </a:lnTo>
                    <a:lnTo>
                      <a:pt x="1518" y="1164"/>
                    </a:lnTo>
                    <a:lnTo>
                      <a:pt x="1518" y="1164"/>
                    </a:lnTo>
                    <a:lnTo>
                      <a:pt x="810" y="1164"/>
                    </a:lnTo>
                    <a:lnTo>
                      <a:pt x="253" y="106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50" y="861"/>
                    </a:lnTo>
                    <a:lnTo>
                      <a:pt x="556" y="760"/>
                    </a:lnTo>
                    <a:lnTo>
                      <a:pt x="1568" y="506"/>
                    </a:lnTo>
                    <a:lnTo>
                      <a:pt x="2328" y="355"/>
                    </a:lnTo>
                    <a:lnTo>
                      <a:pt x="2328" y="355"/>
                    </a:lnTo>
                    <a:lnTo>
                      <a:pt x="2733" y="253"/>
                    </a:lnTo>
                    <a:lnTo>
                      <a:pt x="3086" y="101"/>
                    </a:lnTo>
                    <a:lnTo>
                      <a:pt x="3239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505"/>
              <p:cNvSpPr>
                <a:spLocks/>
              </p:cNvSpPr>
              <p:nvPr/>
            </p:nvSpPr>
            <p:spPr bwMode="auto">
              <a:xfrm>
                <a:off x="5019" y="2131"/>
                <a:ext cx="404" cy="140"/>
              </a:xfrm>
              <a:custGeom>
                <a:avLst/>
                <a:gdLst>
                  <a:gd name="T0" fmla="*/ 2884 w 3239"/>
                  <a:gd name="T1" fmla="*/ 456 h 1113"/>
                  <a:gd name="T2" fmla="*/ 2733 w 3239"/>
                  <a:gd name="T3" fmla="*/ 506 h 1113"/>
                  <a:gd name="T4" fmla="*/ 2631 w 3239"/>
                  <a:gd name="T5" fmla="*/ 557 h 1113"/>
                  <a:gd name="T6" fmla="*/ 2580 w 3239"/>
                  <a:gd name="T7" fmla="*/ 607 h 1113"/>
                  <a:gd name="T8" fmla="*/ 2580 w 3239"/>
                  <a:gd name="T9" fmla="*/ 607 h 1113"/>
                  <a:gd name="T10" fmla="*/ 2429 w 3239"/>
                  <a:gd name="T11" fmla="*/ 760 h 1113"/>
                  <a:gd name="T12" fmla="*/ 2074 w 3239"/>
                  <a:gd name="T13" fmla="*/ 962 h 1113"/>
                  <a:gd name="T14" fmla="*/ 1518 w 3239"/>
                  <a:gd name="T15" fmla="*/ 1113 h 1113"/>
                  <a:gd name="T16" fmla="*/ 1518 w 3239"/>
                  <a:gd name="T17" fmla="*/ 1113 h 1113"/>
                  <a:gd name="T18" fmla="*/ 810 w 3239"/>
                  <a:gd name="T19" fmla="*/ 1113 h 1113"/>
                  <a:gd name="T20" fmla="*/ 253 w 3239"/>
                  <a:gd name="T21" fmla="*/ 1063 h 1113"/>
                  <a:gd name="T22" fmla="*/ 0 w 3239"/>
                  <a:gd name="T23" fmla="*/ 1012 h 1113"/>
                  <a:gd name="T24" fmla="*/ 0 w 3239"/>
                  <a:gd name="T25" fmla="*/ 1012 h 1113"/>
                  <a:gd name="T26" fmla="*/ 50 w 3239"/>
                  <a:gd name="T27" fmla="*/ 861 h 1113"/>
                  <a:gd name="T28" fmla="*/ 556 w 3239"/>
                  <a:gd name="T29" fmla="*/ 760 h 1113"/>
                  <a:gd name="T30" fmla="*/ 1568 w 3239"/>
                  <a:gd name="T31" fmla="*/ 506 h 1113"/>
                  <a:gd name="T32" fmla="*/ 2328 w 3239"/>
                  <a:gd name="T33" fmla="*/ 355 h 1113"/>
                  <a:gd name="T34" fmla="*/ 2328 w 3239"/>
                  <a:gd name="T35" fmla="*/ 355 h 1113"/>
                  <a:gd name="T36" fmla="*/ 2733 w 3239"/>
                  <a:gd name="T37" fmla="*/ 253 h 1113"/>
                  <a:gd name="T38" fmla="*/ 3086 w 3239"/>
                  <a:gd name="T39" fmla="*/ 101 h 1113"/>
                  <a:gd name="T40" fmla="*/ 3239 w 3239"/>
                  <a:gd name="T41" fmla="*/ 0 h 1113"/>
                  <a:gd name="T42" fmla="*/ 3239 w 3239"/>
                  <a:gd name="T43" fmla="*/ 0 h 1113"/>
                  <a:gd name="T44" fmla="*/ 3239 w 3239"/>
                  <a:gd name="T45" fmla="*/ 101 h 1113"/>
                  <a:gd name="T46" fmla="*/ 3187 w 3239"/>
                  <a:gd name="T47" fmla="*/ 253 h 1113"/>
                  <a:gd name="T48" fmla="*/ 3187 w 3239"/>
                  <a:gd name="T49" fmla="*/ 405 h 1113"/>
                  <a:gd name="T50" fmla="*/ 3187 w 3239"/>
                  <a:gd name="T51" fmla="*/ 405 h 1113"/>
                  <a:gd name="T52" fmla="*/ 3137 w 3239"/>
                  <a:gd name="T53" fmla="*/ 456 h 1113"/>
                  <a:gd name="T54" fmla="*/ 3036 w 3239"/>
                  <a:gd name="T55" fmla="*/ 456 h 1113"/>
                  <a:gd name="T56" fmla="*/ 2884 w 3239"/>
                  <a:gd name="T57" fmla="*/ 456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39" h="1113">
                    <a:moveTo>
                      <a:pt x="2884" y="456"/>
                    </a:moveTo>
                    <a:lnTo>
                      <a:pt x="2733" y="506"/>
                    </a:lnTo>
                    <a:lnTo>
                      <a:pt x="2631" y="557"/>
                    </a:lnTo>
                    <a:lnTo>
                      <a:pt x="2580" y="607"/>
                    </a:lnTo>
                    <a:lnTo>
                      <a:pt x="2580" y="607"/>
                    </a:lnTo>
                    <a:lnTo>
                      <a:pt x="2429" y="760"/>
                    </a:lnTo>
                    <a:lnTo>
                      <a:pt x="2074" y="962"/>
                    </a:lnTo>
                    <a:lnTo>
                      <a:pt x="1518" y="1113"/>
                    </a:lnTo>
                    <a:lnTo>
                      <a:pt x="1518" y="1113"/>
                    </a:lnTo>
                    <a:lnTo>
                      <a:pt x="810" y="1113"/>
                    </a:lnTo>
                    <a:lnTo>
                      <a:pt x="253" y="106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50" y="861"/>
                    </a:lnTo>
                    <a:lnTo>
                      <a:pt x="556" y="760"/>
                    </a:lnTo>
                    <a:lnTo>
                      <a:pt x="1568" y="506"/>
                    </a:lnTo>
                    <a:lnTo>
                      <a:pt x="2328" y="355"/>
                    </a:lnTo>
                    <a:lnTo>
                      <a:pt x="2328" y="355"/>
                    </a:lnTo>
                    <a:lnTo>
                      <a:pt x="2733" y="253"/>
                    </a:lnTo>
                    <a:lnTo>
                      <a:pt x="3086" y="101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239" y="101"/>
                    </a:lnTo>
                    <a:lnTo>
                      <a:pt x="3187" y="253"/>
                    </a:lnTo>
                    <a:lnTo>
                      <a:pt x="3187" y="405"/>
                    </a:lnTo>
                    <a:lnTo>
                      <a:pt x="3187" y="405"/>
                    </a:lnTo>
                    <a:lnTo>
                      <a:pt x="3137" y="456"/>
                    </a:lnTo>
                    <a:lnTo>
                      <a:pt x="3036" y="456"/>
                    </a:lnTo>
                    <a:lnTo>
                      <a:pt x="2884" y="456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506"/>
              <p:cNvSpPr>
                <a:spLocks/>
              </p:cNvSpPr>
              <p:nvPr/>
            </p:nvSpPr>
            <p:spPr bwMode="auto">
              <a:xfrm>
                <a:off x="5019" y="2131"/>
                <a:ext cx="404" cy="133"/>
              </a:xfrm>
              <a:custGeom>
                <a:avLst/>
                <a:gdLst>
                  <a:gd name="T0" fmla="*/ 2884 w 3239"/>
                  <a:gd name="T1" fmla="*/ 456 h 1063"/>
                  <a:gd name="T2" fmla="*/ 2733 w 3239"/>
                  <a:gd name="T3" fmla="*/ 506 h 1063"/>
                  <a:gd name="T4" fmla="*/ 2631 w 3239"/>
                  <a:gd name="T5" fmla="*/ 557 h 1063"/>
                  <a:gd name="T6" fmla="*/ 2580 w 3239"/>
                  <a:gd name="T7" fmla="*/ 607 h 1063"/>
                  <a:gd name="T8" fmla="*/ 2580 w 3239"/>
                  <a:gd name="T9" fmla="*/ 607 h 1063"/>
                  <a:gd name="T10" fmla="*/ 2378 w 3239"/>
                  <a:gd name="T11" fmla="*/ 760 h 1063"/>
                  <a:gd name="T12" fmla="*/ 2024 w 3239"/>
                  <a:gd name="T13" fmla="*/ 962 h 1063"/>
                  <a:gd name="T14" fmla="*/ 1467 w 3239"/>
                  <a:gd name="T15" fmla="*/ 1063 h 1063"/>
                  <a:gd name="T16" fmla="*/ 1467 w 3239"/>
                  <a:gd name="T17" fmla="*/ 1063 h 1063"/>
                  <a:gd name="T18" fmla="*/ 759 w 3239"/>
                  <a:gd name="T19" fmla="*/ 1063 h 1063"/>
                  <a:gd name="T20" fmla="*/ 203 w 3239"/>
                  <a:gd name="T21" fmla="*/ 1012 h 1063"/>
                  <a:gd name="T22" fmla="*/ 0 w 3239"/>
                  <a:gd name="T23" fmla="*/ 962 h 1063"/>
                  <a:gd name="T24" fmla="*/ 0 w 3239"/>
                  <a:gd name="T25" fmla="*/ 962 h 1063"/>
                  <a:gd name="T26" fmla="*/ 50 w 3239"/>
                  <a:gd name="T27" fmla="*/ 861 h 1063"/>
                  <a:gd name="T28" fmla="*/ 556 w 3239"/>
                  <a:gd name="T29" fmla="*/ 760 h 1063"/>
                  <a:gd name="T30" fmla="*/ 1568 w 3239"/>
                  <a:gd name="T31" fmla="*/ 506 h 1063"/>
                  <a:gd name="T32" fmla="*/ 2328 w 3239"/>
                  <a:gd name="T33" fmla="*/ 355 h 1063"/>
                  <a:gd name="T34" fmla="*/ 2328 w 3239"/>
                  <a:gd name="T35" fmla="*/ 355 h 1063"/>
                  <a:gd name="T36" fmla="*/ 2733 w 3239"/>
                  <a:gd name="T37" fmla="*/ 253 h 1063"/>
                  <a:gd name="T38" fmla="*/ 3086 w 3239"/>
                  <a:gd name="T39" fmla="*/ 101 h 1063"/>
                  <a:gd name="T40" fmla="*/ 3239 w 3239"/>
                  <a:gd name="T41" fmla="*/ 0 h 1063"/>
                  <a:gd name="T42" fmla="*/ 3239 w 3239"/>
                  <a:gd name="T43" fmla="*/ 0 h 1063"/>
                  <a:gd name="T44" fmla="*/ 3239 w 3239"/>
                  <a:gd name="T45" fmla="*/ 101 h 1063"/>
                  <a:gd name="T46" fmla="*/ 3187 w 3239"/>
                  <a:gd name="T47" fmla="*/ 253 h 1063"/>
                  <a:gd name="T48" fmla="*/ 3187 w 3239"/>
                  <a:gd name="T49" fmla="*/ 355 h 1063"/>
                  <a:gd name="T50" fmla="*/ 3187 w 3239"/>
                  <a:gd name="T51" fmla="*/ 355 h 1063"/>
                  <a:gd name="T52" fmla="*/ 3137 w 3239"/>
                  <a:gd name="T53" fmla="*/ 405 h 1063"/>
                  <a:gd name="T54" fmla="*/ 3036 w 3239"/>
                  <a:gd name="T55" fmla="*/ 456 h 1063"/>
                  <a:gd name="T56" fmla="*/ 2884 w 3239"/>
                  <a:gd name="T57" fmla="*/ 456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39" h="1063">
                    <a:moveTo>
                      <a:pt x="2884" y="456"/>
                    </a:moveTo>
                    <a:lnTo>
                      <a:pt x="2733" y="506"/>
                    </a:lnTo>
                    <a:lnTo>
                      <a:pt x="2631" y="557"/>
                    </a:lnTo>
                    <a:lnTo>
                      <a:pt x="2580" y="607"/>
                    </a:lnTo>
                    <a:lnTo>
                      <a:pt x="2580" y="607"/>
                    </a:lnTo>
                    <a:lnTo>
                      <a:pt x="2378" y="760"/>
                    </a:lnTo>
                    <a:lnTo>
                      <a:pt x="2024" y="962"/>
                    </a:lnTo>
                    <a:lnTo>
                      <a:pt x="1467" y="1063"/>
                    </a:lnTo>
                    <a:lnTo>
                      <a:pt x="1467" y="1063"/>
                    </a:lnTo>
                    <a:lnTo>
                      <a:pt x="759" y="1063"/>
                    </a:lnTo>
                    <a:lnTo>
                      <a:pt x="203" y="1012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50" y="861"/>
                    </a:lnTo>
                    <a:lnTo>
                      <a:pt x="556" y="760"/>
                    </a:lnTo>
                    <a:lnTo>
                      <a:pt x="1568" y="506"/>
                    </a:lnTo>
                    <a:lnTo>
                      <a:pt x="2328" y="355"/>
                    </a:lnTo>
                    <a:lnTo>
                      <a:pt x="2328" y="355"/>
                    </a:lnTo>
                    <a:lnTo>
                      <a:pt x="2733" y="253"/>
                    </a:lnTo>
                    <a:lnTo>
                      <a:pt x="3086" y="101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239" y="101"/>
                    </a:lnTo>
                    <a:lnTo>
                      <a:pt x="3187" y="253"/>
                    </a:lnTo>
                    <a:lnTo>
                      <a:pt x="3187" y="355"/>
                    </a:lnTo>
                    <a:lnTo>
                      <a:pt x="3187" y="355"/>
                    </a:lnTo>
                    <a:lnTo>
                      <a:pt x="3137" y="405"/>
                    </a:lnTo>
                    <a:lnTo>
                      <a:pt x="3036" y="456"/>
                    </a:lnTo>
                    <a:lnTo>
                      <a:pt x="2884" y="456"/>
                    </a:ln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507"/>
              <p:cNvSpPr>
                <a:spLocks/>
              </p:cNvSpPr>
              <p:nvPr/>
            </p:nvSpPr>
            <p:spPr bwMode="auto">
              <a:xfrm>
                <a:off x="5019" y="2131"/>
                <a:ext cx="404" cy="133"/>
              </a:xfrm>
              <a:custGeom>
                <a:avLst/>
                <a:gdLst>
                  <a:gd name="T0" fmla="*/ 2884 w 3239"/>
                  <a:gd name="T1" fmla="*/ 405 h 1063"/>
                  <a:gd name="T2" fmla="*/ 2733 w 3239"/>
                  <a:gd name="T3" fmla="*/ 456 h 1063"/>
                  <a:gd name="T4" fmla="*/ 2580 w 3239"/>
                  <a:gd name="T5" fmla="*/ 506 h 1063"/>
                  <a:gd name="T6" fmla="*/ 2530 w 3239"/>
                  <a:gd name="T7" fmla="*/ 557 h 1063"/>
                  <a:gd name="T8" fmla="*/ 2530 w 3239"/>
                  <a:gd name="T9" fmla="*/ 557 h 1063"/>
                  <a:gd name="T10" fmla="*/ 2328 w 3239"/>
                  <a:gd name="T11" fmla="*/ 708 h 1063"/>
                  <a:gd name="T12" fmla="*/ 2024 w 3239"/>
                  <a:gd name="T13" fmla="*/ 911 h 1063"/>
                  <a:gd name="T14" fmla="*/ 1467 w 3239"/>
                  <a:gd name="T15" fmla="*/ 1012 h 1063"/>
                  <a:gd name="T16" fmla="*/ 1467 w 3239"/>
                  <a:gd name="T17" fmla="*/ 1012 h 1063"/>
                  <a:gd name="T18" fmla="*/ 759 w 3239"/>
                  <a:gd name="T19" fmla="*/ 1063 h 1063"/>
                  <a:gd name="T20" fmla="*/ 203 w 3239"/>
                  <a:gd name="T21" fmla="*/ 1012 h 1063"/>
                  <a:gd name="T22" fmla="*/ 0 w 3239"/>
                  <a:gd name="T23" fmla="*/ 962 h 1063"/>
                  <a:gd name="T24" fmla="*/ 0 w 3239"/>
                  <a:gd name="T25" fmla="*/ 962 h 1063"/>
                  <a:gd name="T26" fmla="*/ 102 w 3239"/>
                  <a:gd name="T27" fmla="*/ 861 h 1063"/>
                  <a:gd name="T28" fmla="*/ 608 w 3239"/>
                  <a:gd name="T29" fmla="*/ 760 h 1063"/>
                  <a:gd name="T30" fmla="*/ 1568 w 3239"/>
                  <a:gd name="T31" fmla="*/ 506 h 1063"/>
                  <a:gd name="T32" fmla="*/ 2328 w 3239"/>
                  <a:gd name="T33" fmla="*/ 355 h 1063"/>
                  <a:gd name="T34" fmla="*/ 2328 w 3239"/>
                  <a:gd name="T35" fmla="*/ 355 h 1063"/>
                  <a:gd name="T36" fmla="*/ 2733 w 3239"/>
                  <a:gd name="T37" fmla="*/ 253 h 1063"/>
                  <a:gd name="T38" fmla="*/ 3086 w 3239"/>
                  <a:gd name="T39" fmla="*/ 101 h 1063"/>
                  <a:gd name="T40" fmla="*/ 3239 w 3239"/>
                  <a:gd name="T41" fmla="*/ 0 h 1063"/>
                  <a:gd name="T42" fmla="*/ 3239 w 3239"/>
                  <a:gd name="T43" fmla="*/ 0 h 1063"/>
                  <a:gd name="T44" fmla="*/ 3239 w 3239"/>
                  <a:gd name="T45" fmla="*/ 101 h 1063"/>
                  <a:gd name="T46" fmla="*/ 3187 w 3239"/>
                  <a:gd name="T47" fmla="*/ 253 h 1063"/>
                  <a:gd name="T48" fmla="*/ 3187 w 3239"/>
                  <a:gd name="T49" fmla="*/ 355 h 1063"/>
                  <a:gd name="T50" fmla="*/ 3187 w 3239"/>
                  <a:gd name="T51" fmla="*/ 355 h 1063"/>
                  <a:gd name="T52" fmla="*/ 3137 w 3239"/>
                  <a:gd name="T53" fmla="*/ 355 h 1063"/>
                  <a:gd name="T54" fmla="*/ 3036 w 3239"/>
                  <a:gd name="T55" fmla="*/ 405 h 1063"/>
                  <a:gd name="T56" fmla="*/ 2884 w 3239"/>
                  <a:gd name="T57" fmla="*/ 405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39" h="1063">
                    <a:moveTo>
                      <a:pt x="2884" y="405"/>
                    </a:moveTo>
                    <a:lnTo>
                      <a:pt x="2733" y="456"/>
                    </a:lnTo>
                    <a:lnTo>
                      <a:pt x="2580" y="506"/>
                    </a:lnTo>
                    <a:lnTo>
                      <a:pt x="2530" y="557"/>
                    </a:lnTo>
                    <a:lnTo>
                      <a:pt x="2530" y="557"/>
                    </a:lnTo>
                    <a:lnTo>
                      <a:pt x="2328" y="708"/>
                    </a:lnTo>
                    <a:lnTo>
                      <a:pt x="2024" y="911"/>
                    </a:lnTo>
                    <a:lnTo>
                      <a:pt x="1467" y="1012"/>
                    </a:lnTo>
                    <a:lnTo>
                      <a:pt x="1467" y="1012"/>
                    </a:lnTo>
                    <a:lnTo>
                      <a:pt x="759" y="1063"/>
                    </a:lnTo>
                    <a:lnTo>
                      <a:pt x="203" y="1012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102" y="861"/>
                    </a:lnTo>
                    <a:lnTo>
                      <a:pt x="608" y="760"/>
                    </a:lnTo>
                    <a:lnTo>
                      <a:pt x="1568" y="506"/>
                    </a:lnTo>
                    <a:lnTo>
                      <a:pt x="2328" y="355"/>
                    </a:lnTo>
                    <a:lnTo>
                      <a:pt x="2328" y="355"/>
                    </a:lnTo>
                    <a:lnTo>
                      <a:pt x="2733" y="253"/>
                    </a:lnTo>
                    <a:lnTo>
                      <a:pt x="3086" y="101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239" y="101"/>
                    </a:lnTo>
                    <a:lnTo>
                      <a:pt x="3187" y="253"/>
                    </a:lnTo>
                    <a:lnTo>
                      <a:pt x="3187" y="355"/>
                    </a:lnTo>
                    <a:lnTo>
                      <a:pt x="3187" y="355"/>
                    </a:lnTo>
                    <a:lnTo>
                      <a:pt x="3137" y="355"/>
                    </a:lnTo>
                    <a:lnTo>
                      <a:pt x="3036" y="405"/>
                    </a:lnTo>
                    <a:lnTo>
                      <a:pt x="2884" y="40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508"/>
              <p:cNvSpPr>
                <a:spLocks/>
              </p:cNvSpPr>
              <p:nvPr/>
            </p:nvSpPr>
            <p:spPr bwMode="auto">
              <a:xfrm>
                <a:off x="5025" y="2131"/>
                <a:ext cx="398" cy="127"/>
              </a:xfrm>
              <a:custGeom>
                <a:avLst/>
                <a:gdLst>
                  <a:gd name="T0" fmla="*/ 2834 w 3189"/>
                  <a:gd name="T1" fmla="*/ 405 h 1012"/>
                  <a:gd name="T2" fmla="*/ 2683 w 3189"/>
                  <a:gd name="T3" fmla="*/ 456 h 1012"/>
                  <a:gd name="T4" fmla="*/ 2530 w 3189"/>
                  <a:gd name="T5" fmla="*/ 506 h 1012"/>
                  <a:gd name="T6" fmla="*/ 2480 w 3189"/>
                  <a:gd name="T7" fmla="*/ 557 h 1012"/>
                  <a:gd name="T8" fmla="*/ 2480 w 3189"/>
                  <a:gd name="T9" fmla="*/ 557 h 1012"/>
                  <a:gd name="T10" fmla="*/ 2278 w 3189"/>
                  <a:gd name="T11" fmla="*/ 708 h 1012"/>
                  <a:gd name="T12" fmla="*/ 1923 w 3189"/>
                  <a:gd name="T13" fmla="*/ 861 h 1012"/>
                  <a:gd name="T14" fmla="*/ 1367 w 3189"/>
                  <a:gd name="T15" fmla="*/ 1012 h 1012"/>
                  <a:gd name="T16" fmla="*/ 1367 w 3189"/>
                  <a:gd name="T17" fmla="*/ 1012 h 1012"/>
                  <a:gd name="T18" fmla="*/ 709 w 3189"/>
                  <a:gd name="T19" fmla="*/ 1012 h 1012"/>
                  <a:gd name="T20" fmla="*/ 203 w 3189"/>
                  <a:gd name="T21" fmla="*/ 1012 h 1012"/>
                  <a:gd name="T22" fmla="*/ 0 w 3189"/>
                  <a:gd name="T23" fmla="*/ 962 h 1012"/>
                  <a:gd name="T24" fmla="*/ 0 w 3189"/>
                  <a:gd name="T25" fmla="*/ 962 h 1012"/>
                  <a:gd name="T26" fmla="*/ 52 w 3189"/>
                  <a:gd name="T27" fmla="*/ 810 h 1012"/>
                  <a:gd name="T28" fmla="*/ 558 w 3189"/>
                  <a:gd name="T29" fmla="*/ 708 h 1012"/>
                  <a:gd name="T30" fmla="*/ 1518 w 3189"/>
                  <a:gd name="T31" fmla="*/ 506 h 1012"/>
                  <a:gd name="T32" fmla="*/ 2278 w 3189"/>
                  <a:gd name="T33" fmla="*/ 355 h 1012"/>
                  <a:gd name="T34" fmla="*/ 2278 w 3189"/>
                  <a:gd name="T35" fmla="*/ 355 h 1012"/>
                  <a:gd name="T36" fmla="*/ 2683 w 3189"/>
                  <a:gd name="T37" fmla="*/ 253 h 1012"/>
                  <a:gd name="T38" fmla="*/ 3036 w 3189"/>
                  <a:gd name="T39" fmla="*/ 101 h 1012"/>
                  <a:gd name="T40" fmla="*/ 3189 w 3189"/>
                  <a:gd name="T41" fmla="*/ 0 h 1012"/>
                  <a:gd name="T42" fmla="*/ 3189 w 3189"/>
                  <a:gd name="T43" fmla="*/ 0 h 1012"/>
                  <a:gd name="T44" fmla="*/ 3189 w 3189"/>
                  <a:gd name="T45" fmla="*/ 51 h 1012"/>
                  <a:gd name="T46" fmla="*/ 3137 w 3189"/>
                  <a:gd name="T47" fmla="*/ 202 h 1012"/>
                  <a:gd name="T48" fmla="*/ 3137 w 3189"/>
                  <a:gd name="T49" fmla="*/ 304 h 1012"/>
                  <a:gd name="T50" fmla="*/ 3137 w 3189"/>
                  <a:gd name="T51" fmla="*/ 304 h 1012"/>
                  <a:gd name="T52" fmla="*/ 3087 w 3189"/>
                  <a:gd name="T53" fmla="*/ 355 h 1012"/>
                  <a:gd name="T54" fmla="*/ 2986 w 3189"/>
                  <a:gd name="T55" fmla="*/ 355 h 1012"/>
                  <a:gd name="T56" fmla="*/ 2834 w 3189"/>
                  <a:gd name="T57" fmla="*/ 405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89" h="1012">
                    <a:moveTo>
                      <a:pt x="2834" y="405"/>
                    </a:moveTo>
                    <a:lnTo>
                      <a:pt x="2683" y="456"/>
                    </a:lnTo>
                    <a:lnTo>
                      <a:pt x="2530" y="506"/>
                    </a:lnTo>
                    <a:lnTo>
                      <a:pt x="2480" y="557"/>
                    </a:lnTo>
                    <a:lnTo>
                      <a:pt x="2480" y="557"/>
                    </a:lnTo>
                    <a:lnTo>
                      <a:pt x="2278" y="708"/>
                    </a:lnTo>
                    <a:lnTo>
                      <a:pt x="1923" y="861"/>
                    </a:lnTo>
                    <a:lnTo>
                      <a:pt x="1367" y="1012"/>
                    </a:lnTo>
                    <a:lnTo>
                      <a:pt x="1367" y="1012"/>
                    </a:lnTo>
                    <a:lnTo>
                      <a:pt x="709" y="1012"/>
                    </a:lnTo>
                    <a:lnTo>
                      <a:pt x="203" y="1012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52" y="810"/>
                    </a:lnTo>
                    <a:lnTo>
                      <a:pt x="558" y="708"/>
                    </a:lnTo>
                    <a:lnTo>
                      <a:pt x="1518" y="506"/>
                    </a:lnTo>
                    <a:lnTo>
                      <a:pt x="2278" y="355"/>
                    </a:lnTo>
                    <a:lnTo>
                      <a:pt x="2278" y="355"/>
                    </a:lnTo>
                    <a:lnTo>
                      <a:pt x="2683" y="253"/>
                    </a:lnTo>
                    <a:lnTo>
                      <a:pt x="3036" y="101"/>
                    </a:lnTo>
                    <a:lnTo>
                      <a:pt x="3189" y="0"/>
                    </a:lnTo>
                    <a:lnTo>
                      <a:pt x="3189" y="0"/>
                    </a:lnTo>
                    <a:lnTo>
                      <a:pt x="3189" y="51"/>
                    </a:lnTo>
                    <a:lnTo>
                      <a:pt x="3137" y="202"/>
                    </a:lnTo>
                    <a:lnTo>
                      <a:pt x="3137" y="304"/>
                    </a:lnTo>
                    <a:lnTo>
                      <a:pt x="3137" y="304"/>
                    </a:lnTo>
                    <a:lnTo>
                      <a:pt x="3087" y="355"/>
                    </a:lnTo>
                    <a:lnTo>
                      <a:pt x="2986" y="355"/>
                    </a:lnTo>
                    <a:lnTo>
                      <a:pt x="2834" y="405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509"/>
              <p:cNvSpPr>
                <a:spLocks/>
              </p:cNvSpPr>
              <p:nvPr/>
            </p:nvSpPr>
            <p:spPr bwMode="auto">
              <a:xfrm>
                <a:off x="5025" y="2131"/>
                <a:ext cx="398" cy="121"/>
              </a:xfrm>
              <a:custGeom>
                <a:avLst/>
                <a:gdLst>
                  <a:gd name="T0" fmla="*/ 3189 w 3189"/>
                  <a:gd name="T1" fmla="*/ 0 h 962"/>
                  <a:gd name="T2" fmla="*/ 3189 w 3189"/>
                  <a:gd name="T3" fmla="*/ 51 h 962"/>
                  <a:gd name="T4" fmla="*/ 3137 w 3189"/>
                  <a:gd name="T5" fmla="*/ 152 h 962"/>
                  <a:gd name="T6" fmla="*/ 3137 w 3189"/>
                  <a:gd name="T7" fmla="*/ 253 h 962"/>
                  <a:gd name="T8" fmla="*/ 3137 w 3189"/>
                  <a:gd name="T9" fmla="*/ 253 h 962"/>
                  <a:gd name="T10" fmla="*/ 3087 w 3189"/>
                  <a:gd name="T11" fmla="*/ 304 h 962"/>
                  <a:gd name="T12" fmla="*/ 2986 w 3189"/>
                  <a:gd name="T13" fmla="*/ 304 h 962"/>
                  <a:gd name="T14" fmla="*/ 2834 w 3189"/>
                  <a:gd name="T15" fmla="*/ 355 h 962"/>
                  <a:gd name="T16" fmla="*/ 2834 w 3189"/>
                  <a:gd name="T17" fmla="*/ 355 h 962"/>
                  <a:gd name="T18" fmla="*/ 2631 w 3189"/>
                  <a:gd name="T19" fmla="*/ 405 h 962"/>
                  <a:gd name="T20" fmla="*/ 2530 w 3189"/>
                  <a:gd name="T21" fmla="*/ 506 h 962"/>
                  <a:gd name="T22" fmla="*/ 2429 w 3189"/>
                  <a:gd name="T23" fmla="*/ 557 h 962"/>
                  <a:gd name="T24" fmla="*/ 2429 w 3189"/>
                  <a:gd name="T25" fmla="*/ 557 h 962"/>
                  <a:gd name="T26" fmla="*/ 2227 w 3189"/>
                  <a:gd name="T27" fmla="*/ 658 h 962"/>
                  <a:gd name="T28" fmla="*/ 1873 w 3189"/>
                  <a:gd name="T29" fmla="*/ 861 h 962"/>
                  <a:gd name="T30" fmla="*/ 1367 w 3189"/>
                  <a:gd name="T31" fmla="*/ 962 h 962"/>
                  <a:gd name="T32" fmla="*/ 1367 w 3189"/>
                  <a:gd name="T33" fmla="*/ 962 h 962"/>
                  <a:gd name="T34" fmla="*/ 709 w 3189"/>
                  <a:gd name="T35" fmla="*/ 962 h 962"/>
                  <a:gd name="T36" fmla="*/ 203 w 3189"/>
                  <a:gd name="T37" fmla="*/ 962 h 962"/>
                  <a:gd name="T38" fmla="*/ 0 w 3189"/>
                  <a:gd name="T39" fmla="*/ 911 h 962"/>
                  <a:gd name="T40" fmla="*/ 0 w 3189"/>
                  <a:gd name="T41" fmla="*/ 911 h 962"/>
                  <a:gd name="T42" fmla="*/ 52 w 3189"/>
                  <a:gd name="T43" fmla="*/ 810 h 962"/>
                  <a:gd name="T44" fmla="*/ 558 w 3189"/>
                  <a:gd name="T45" fmla="*/ 708 h 962"/>
                  <a:gd name="T46" fmla="*/ 1518 w 3189"/>
                  <a:gd name="T47" fmla="*/ 506 h 962"/>
                  <a:gd name="T48" fmla="*/ 2278 w 3189"/>
                  <a:gd name="T49" fmla="*/ 355 h 962"/>
                  <a:gd name="T50" fmla="*/ 2278 w 3189"/>
                  <a:gd name="T51" fmla="*/ 355 h 962"/>
                  <a:gd name="T52" fmla="*/ 2683 w 3189"/>
                  <a:gd name="T53" fmla="*/ 253 h 962"/>
                  <a:gd name="T54" fmla="*/ 3036 w 3189"/>
                  <a:gd name="T55" fmla="*/ 101 h 962"/>
                  <a:gd name="T56" fmla="*/ 3189 w 3189"/>
                  <a:gd name="T57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89" h="962">
                    <a:moveTo>
                      <a:pt x="3189" y="0"/>
                    </a:moveTo>
                    <a:lnTo>
                      <a:pt x="3189" y="51"/>
                    </a:lnTo>
                    <a:lnTo>
                      <a:pt x="3137" y="152"/>
                    </a:lnTo>
                    <a:lnTo>
                      <a:pt x="3137" y="253"/>
                    </a:lnTo>
                    <a:lnTo>
                      <a:pt x="3137" y="253"/>
                    </a:lnTo>
                    <a:lnTo>
                      <a:pt x="3087" y="304"/>
                    </a:lnTo>
                    <a:lnTo>
                      <a:pt x="2986" y="304"/>
                    </a:lnTo>
                    <a:lnTo>
                      <a:pt x="2834" y="355"/>
                    </a:lnTo>
                    <a:lnTo>
                      <a:pt x="2834" y="355"/>
                    </a:lnTo>
                    <a:lnTo>
                      <a:pt x="2631" y="405"/>
                    </a:lnTo>
                    <a:lnTo>
                      <a:pt x="2530" y="506"/>
                    </a:lnTo>
                    <a:lnTo>
                      <a:pt x="2429" y="557"/>
                    </a:lnTo>
                    <a:lnTo>
                      <a:pt x="2429" y="557"/>
                    </a:lnTo>
                    <a:lnTo>
                      <a:pt x="2227" y="658"/>
                    </a:lnTo>
                    <a:lnTo>
                      <a:pt x="1873" y="861"/>
                    </a:lnTo>
                    <a:lnTo>
                      <a:pt x="1367" y="962"/>
                    </a:lnTo>
                    <a:lnTo>
                      <a:pt x="1367" y="962"/>
                    </a:lnTo>
                    <a:lnTo>
                      <a:pt x="709" y="962"/>
                    </a:lnTo>
                    <a:lnTo>
                      <a:pt x="203" y="962"/>
                    </a:lnTo>
                    <a:lnTo>
                      <a:pt x="0" y="911"/>
                    </a:lnTo>
                    <a:lnTo>
                      <a:pt x="0" y="911"/>
                    </a:lnTo>
                    <a:lnTo>
                      <a:pt x="52" y="810"/>
                    </a:lnTo>
                    <a:lnTo>
                      <a:pt x="558" y="708"/>
                    </a:lnTo>
                    <a:lnTo>
                      <a:pt x="1518" y="506"/>
                    </a:lnTo>
                    <a:lnTo>
                      <a:pt x="2278" y="355"/>
                    </a:lnTo>
                    <a:lnTo>
                      <a:pt x="2278" y="355"/>
                    </a:lnTo>
                    <a:lnTo>
                      <a:pt x="2683" y="253"/>
                    </a:lnTo>
                    <a:lnTo>
                      <a:pt x="3036" y="101"/>
                    </a:lnTo>
                    <a:lnTo>
                      <a:pt x="3189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510"/>
              <p:cNvSpPr>
                <a:spLocks/>
              </p:cNvSpPr>
              <p:nvPr/>
            </p:nvSpPr>
            <p:spPr bwMode="auto">
              <a:xfrm>
                <a:off x="5107" y="2195"/>
                <a:ext cx="259" cy="848"/>
              </a:xfrm>
              <a:custGeom>
                <a:avLst/>
                <a:gdLst>
                  <a:gd name="T0" fmla="*/ 353 w 2074"/>
                  <a:gd name="T1" fmla="*/ 6326 h 6782"/>
                  <a:gd name="T2" fmla="*/ 252 w 2074"/>
                  <a:gd name="T3" fmla="*/ 5163 h 6782"/>
                  <a:gd name="T4" fmla="*/ 202 w 2074"/>
                  <a:gd name="T5" fmla="*/ 4657 h 6782"/>
                  <a:gd name="T6" fmla="*/ 101 w 2074"/>
                  <a:gd name="T7" fmla="*/ 3847 h 6782"/>
                  <a:gd name="T8" fmla="*/ 0 w 2074"/>
                  <a:gd name="T9" fmla="*/ 3644 h 6782"/>
                  <a:gd name="T10" fmla="*/ 0 w 2074"/>
                  <a:gd name="T11" fmla="*/ 3341 h 6782"/>
                  <a:gd name="T12" fmla="*/ 50 w 2074"/>
                  <a:gd name="T13" fmla="*/ 3239 h 6782"/>
                  <a:gd name="T14" fmla="*/ 50 w 2074"/>
                  <a:gd name="T15" fmla="*/ 3037 h 6782"/>
                  <a:gd name="T16" fmla="*/ 0 w 2074"/>
                  <a:gd name="T17" fmla="*/ 2936 h 6782"/>
                  <a:gd name="T18" fmla="*/ 101 w 2074"/>
                  <a:gd name="T19" fmla="*/ 2682 h 6782"/>
                  <a:gd name="T20" fmla="*/ 151 w 2074"/>
                  <a:gd name="T21" fmla="*/ 2632 h 6782"/>
                  <a:gd name="T22" fmla="*/ 353 w 2074"/>
                  <a:gd name="T23" fmla="*/ 2328 h 6782"/>
                  <a:gd name="T24" fmla="*/ 657 w 2074"/>
                  <a:gd name="T25" fmla="*/ 1873 h 6782"/>
                  <a:gd name="T26" fmla="*/ 1012 w 2074"/>
                  <a:gd name="T27" fmla="*/ 1367 h 6782"/>
                  <a:gd name="T28" fmla="*/ 1315 w 2074"/>
                  <a:gd name="T29" fmla="*/ 911 h 6782"/>
                  <a:gd name="T30" fmla="*/ 1568 w 2074"/>
                  <a:gd name="T31" fmla="*/ 557 h 6782"/>
                  <a:gd name="T32" fmla="*/ 1619 w 2074"/>
                  <a:gd name="T33" fmla="*/ 456 h 6782"/>
                  <a:gd name="T34" fmla="*/ 1821 w 2074"/>
                  <a:gd name="T35" fmla="*/ 254 h 6782"/>
                  <a:gd name="T36" fmla="*/ 2074 w 2074"/>
                  <a:gd name="T37" fmla="*/ 0 h 6782"/>
                  <a:gd name="T38" fmla="*/ 1871 w 2074"/>
                  <a:gd name="T39" fmla="*/ 304 h 6782"/>
                  <a:gd name="T40" fmla="*/ 1720 w 2074"/>
                  <a:gd name="T41" fmla="*/ 506 h 6782"/>
                  <a:gd name="T42" fmla="*/ 1518 w 2074"/>
                  <a:gd name="T43" fmla="*/ 861 h 6782"/>
                  <a:gd name="T44" fmla="*/ 1163 w 2074"/>
                  <a:gd name="T45" fmla="*/ 1518 h 6782"/>
                  <a:gd name="T46" fmla="*/ 809 w 2074"/>
                  <a:gd name="T47" fmla="*/ 2126 h 6782"/>
                  <a:gd name="T48" fmla="*/ 607 w 2074"/>
                  <a:gd name="T49" fmla="*/ 2480 h 6782"/>
                  <a:gd name="T50" fmla="*/ 506 w 2074"/>
                  <a:gd name="T51" fmla="*/ 2682 h 6782"/>
                  <a:gd name="T52" fmla="*/ 708 w 2074"/>
                  <a:gd name="T53" fmla="*/ 2682 h 6782"/>
                  <a:gd name="T54" fmla="*/ 859 w 2074"/>
                  <a:gd name="T55" fmla="*/ 2682 h 6782"/>
                  <a:gd name="T56" fmla="*/ 657 w 2074"/>
                  <a:gd name="T57" fmla="*/ 2834 h 6782"/>
                  <a:gd name="T58" fmla="*/ 455 w 2074"/>
                  <a:gd name="T59" fmla="*/ 2885 h 6782"/>
                  <a:gd name="T60" fmla="*/ 353 w 2074"/>
                  <a:gd name="T61" fmla="*/ 2986 h 6782"/>
                  <a:gd name="T62" fmla="*/ 404 w 2074"/>
                  <a:gd name="T63" fmla="*/ 3087 h 6782"/>
                  <a:gd name="T64" fmla="*/ 657 w 2074"/>
                  <a:gd name="T65" fmla="*/ 3087 h 6782"/>
                  <a:gd name="T66" fmla="*/ 708 w 2074"/>
                  <a:gd name="T67" fmla="*/ 3138 h 6782"/>
                  <a:gd name="T68" fmla="*/ 708 w 2074"/>
                  <a:gd name="T69" fmla="*/ 3188 h 6782"/>
                  <a:gd name="T70" fmla="*/ 506 w 2074"/>
                  <a:gd name="T71" fmla="*/ 3239 h 6782"/>
                  <a:gd name="T72" fmla="*/ 303 w 2074"/>
                  <a:gd name="T73" fmla="*/ 3442 h 6782"/>
                  <a:gd name="T74" fmla="*/ 303 w 2074"/>
                  <a:gd name="T75" fmla="*/ 3644 h 6782"/>
                  <a:gd name="T76" fmla="*/ 353 w 2074"/>
                  <a:gd name="T77" fmla="*/ 3998 h 6782"/>
                  <a:gd name="T78" fmla="*/ 455 w 2074"/>
                  <a:gd name="T79" fmla="*/ 4859 h 6782"/>
                  <a:gd name="T80" fmla="*/ 708 w 2074"/>
                  <a:gd name="T81" fmla="*/ 6782 h 6782"/>
                  <a:gd name="T82" fmla="*/ 404 w 2074"/>
                  <a:gd name="T83" fmla="*/ 6782 h 6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4" h="6782">
                    <a:moveTo>
                      <a:pt x="404" y="6782"/>
                    </a:moveTo>
                    <a:lnTo>
                      <a:pt x="353" y="6326"/>
                    </a:lnTo>
                    <a:lnTo>
                      <a:pt x="303" y="5719"/>
                    </a:lnTo>
                    <a:lnTo>
                      <a:pt x="252" y="5163"/>
                    </a:lnTo>
                    <a:lnTo>
                      <a:pt x="252" y="5163"/>
                    </a:lnTo>
                    <a:lnTo>
                      <a:pt x="202" y="4657"/>
                    </a:lnTo>
                    <a:lnTo>
                      <a:pt x="151" y="4200"/>
                    </a:lnTo>
                    <a:lnTo>
                      <a:pt x="101" y="3847"/>
                    </a:lnTo>
                    <a:lnTo>
                      <a:pt x="101" y="3847"/>
                    </a:lnTo>
                    <a:lnTo>
                      <a:pt x="0" y="3644"/>
                    </a:lnTo>
                    <a:lnTo>
                      <a:pt x="0" y="3492"/>
                    </a:lnTo>
                    <a:lnTo>
                      <a:pt x="0" y="3341"/>
                    </a:lnTo>
                    <a:lnTo>
                      <a:pt x="0" y="3341"/>
                    </a:lnTo>
                    <a:lnTo>
                      <a:pt x="50" y="3239"/>
                    </a:lnTo>
                    <a:lnTo>
                      <a:pt x="50" y="3138"/>
                    </a:lnTo>
                    <a:lnTo>
                      <a:pt x="50" y="3037"/>
                    </a:lnTo>
                    <a:lnTo>
                      <a:pt x="50" y="3037"/>
                    </a:lnTo>
                    <a:lnTo>
                      <a:pt x="0" y="2936"/>
                    </a:lnTo>
                    <a:lnTo>
                      <a:pt x="50" y="2834"/>
                    </a:lnTo>
                    <a:lnTo>
                      <a:pt x="101" y="2682"/>
                    </a:lnTo>
                    <a:lnTo>
                      <a:pt x="101" y="2682"/>
                    </a:lnTo>
                    <a:lnTo>
                      <a:pt x="151" y="2632"/>
                    </a:lnTo>
                    <a:lnTo>
                      <a:pt x="202" y="2480"/>
                    </a:lnTo>
                    <a:lnTo>
                      <a:pt x="353" y="2328"/>
                    </a:lnTo>
                    <a:lnTo>
                      <a:pt x="506" y="2126"/>
                    </a:lnTo>
                    <a:lnTo>
                      <a:pt x="657" y="1873"/>
                    </a:lnTo>
                    <a:lnTo>
                      <a:pt x="859" y="1620"/>
                    </a:lnTo>
                    <a:lnTo>
                      <a:pt x="1012" y="1367"/>
                    </a:lnTo>
                    <a:lnTo>
                      <a:pt x="1163" y="1165"/>
                    </a:lnTo>
                    <a:lnTo>
                      <a:pt x="1315" y="911"/>
                    </a:lnTo>
                    <a:lnTo>
                      <a:pt x="1466" y="709"/>
                    </a:lnTo>
                    <a:lnTo>
                      <a:pt x="1568" y="557"/>
                    </a:lnTo>
                    <a:lnTo>
                      <a:pt x="1619" y="456"/>
                    </a:lnTo>
                    <a:lnTo>
                      <a:pt x="1619" y="456"/>
                    </a:lnTo>
                    <a:lnTo>
                      <a:pt x="1669" y="405"/>
                    </a:lnTo>
                    <a:lnTo>
                      <a:pt x="1821" y="254"/>
                    </a:lnTo>
                    <a:lnTo>
                      <a:pt x="2074" y="0"/>
                    </a:lnTo>
                    <a:lnTo>
                      <a:pt x="2074" y="0"/>
                    </a:lnTo>
                    <a:lnTo>
                      <a:pt x="2024" y="101"/>
                    </a:lnTo>
                    <a:lnTo>
                      <a:pt x="1871" y="304"/>
                    </a:lnTo>
                    <a:lnTo>
                      <a:pt x="1720" y="506"/>
                    </a:lnTo>
                    <a:lnTo>
                      <a:pt x="1720" y="506"/>
                    </a:lnTo>
                    <a:lnTo>
                      <a:pt x="1619" y="658"/>
                    </a:lnTo>
                    <a:lnTo>
                      <a:pt x="1518" y="861"/>
                    </a:lnTo>
                    <a:lnTo>
                      <a:pt x="1315" y="1165"/>
                    </a:lnTo>
                    <a:lnTo>
                      <a:pt x="1163" y="1518"/>
                    </a:lnTo>
                    <a:lnTo>
                      <a:pt x="961" y="1822"/>
                    </a:lnTo>
                    <a:lnTo>
                      <a:pt x="809" y="2126"/>
                    </a:lnTo>
                    <a:lnTo>
                      <a:pt x="657" y="2378"/>
                    </a:lnTo>
                    <a:lnTo>
                      <a:pt x="607" y="2480"/>
                    </a:lnTo>
                    <a:lnTo>
                      <a:pt x="607" y="2480"/>
                    </a:lnTo>
                    <a:lnTo>
                      <a:pt x="506" y="2682"/>
                    </a:lnTo>
                    <a:lnTo>
                      <a:pt x="607" y="2733"/>
                    </a:lnTo>
                    <a:lnTo>
                      <a:pt x="708" y="2682"/>
                    </a:lnTo>
                    <a:lnTo>
                      <a:pt x="708" y="2682"/>
                    </a:lnTo>
                    <a:lnTo>
                      <a:pt x="859" y="2682"/>
                    </a:lnTo>
                    <a:lnTo>
                      <a:pt x="1012" y="2682"/>
                    </a:lnTo>
                    <a:lnTo>
                      <a:pt x="657" y="2834"/>
                    </a:lnTo>
                    <a:lnTo>
                      <a:pt x="657" y="2834"/>
                    </a:lnTo>
                    <a:lnTo>
                      <a:pt x="455" y="2885"/>
                    </a:lnTo>
                    <a:lnTo>
                      <a:pt x="353" y="2936"/>
                    </a:lnTo>
                    <a:lnTo>
                      <a:pt x="353" y="2986"/>
                    </a:lnTo>
                    <a:lnTo>
                      <a:pt x="353" y="2986"/>
                    </a:lnTo>
                    <a:lnTo>
                      <a:pt x="404" y="3087"/>
                    </a:lnTo>
                    <a:lnTo>
                      <a:pt x="506" y="3087"/>
                    </a:lnTo>
                    <a:lnTo>
                      <a:pt x="657" y="3087"/>
                    </a:lnTo>
                    <a:lnTo>
                      <a:pt x="657" y="3087"/>
                    </a:lnTo>
                    <a:lnTo>
                      <a:pt x="708" y="3138"/>
                    </a:lnTo>
                    <a:lnTo>
                      <a:pt x="809" y="3138"/>
                    </a:lnTo>
                    <a:lnTo>
                      <a:pt x="708" y="3188"/>
                    </a:lnTo>
                    <a:lnTo>
                      <a:pt x="708" y="3188"/>
                    </a:lnTo>
                    <a:lnTo>
                      <a:pt x="506" y="3239"/>
                    </a:lnTo>
                    <a:lnTo>
                      <a:pt x="353" y="3341"/>
                    </a:lnTo>
                    <a:lnTo>
                      <a:pt x="303" y="3442"/>
                    </a:lnTo>
                    <a:lnTo>
                      <a:pt x="303" y="3442"/>
                    </a:lnTo>
                    <a:lnTo>
                      <a:pt x="303" y="3644"/>
                    </a:lnTo>
                    <a:lnTo>
                      <a:pt x="303" y="3796"/>
                    </a:lnTo>
                    <a:lnTo>
                      <a:pt x="353" y="3998"/>
                    </a:lnTo>
                    <a:lnTo>
                      <a:pt x="353" y="3998"/>
                    </a:lnTo>
                    <a:lnTo>
                      <a:pt x="455" y="4859"/>
                    </a:lnTo>
                    <a:lnTo>
                      <a:pt x="607" y="6124"/>
                    </a:lnTo>
                    <a:lnTo>
                      <a:pt x="708" y="6782"/>
                    </a:lnTo>
                    <a:lnTo>
                      <a:pt x="708" y="6782"/>
                    </a:lnTo>
                    <a:lnTo>
                      <a:pt x="404" y="678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511"/>
              <p:cNvSpPr>
                <a:spLocks/>
              </p:cNvSpPr>
              <p:nvPr/>
            </p:nvSpPr>
            <p:spPr bwMode="auto">
              <a:xfrm>
                <a:off x="5107" y="2201"/>
                <a:ext cx="253" cy="842"/>
              </a:xfrm>
              <a:custGeom>
                <a:avLst/>
                <a:gdLst>
                  <a:gd name="T0" fmla="*/ 455 w 2024"/>
                  <a:gd name="T1" fmla="*/ 2631 h 6731"/>
                  <a:gd name="T2" fmla="*/ 657 w 2024"/>
                  <a:gd name="T3" fmla="*/ 2682 h 6731"/>
                  <a:gd name="T4" fmla="*/ 809 w 2024"/>
                  <a:gd name="T5" fmla="*/ 2682 h 6731"/>
                  <a:gd name="T6" fmla="*/ 607 w 2024"/>
                  <a:gd name="T7" fmla="*/ 2783 h 6731"/>
                  <a:gd name="T8" fmla="*/ 404 w 2024"/>
                  <a:gd name="T9" fmla="*/ 2834 h 6731"/>
                  <a:gd name="T10" fmla="*/ 303 w 2024"/>
                  <a:gd name="T11" fmla="*/ 2935 h 6731"/>
                  <a:gd name="T12" fmla="*/ 353 w 2024"/>
                  <a:gd name="T13" fmla="*/ 3036 h 6731"/>
                  <a:gd name="T14" fmla="*/ 607 w 2024"/>
                  <a:gd name="T15" fmla="*/ 3087 h 6731"/>
                  <a:gd name="T16" fmla="*/ 657 w 2024"/>
                  <a:gd name="T17" fmla="*/ 3087 h 6731"/>
                  <a:gd name="T18" fmla="*/ 607 w 2024"/>
                  <a:gd name="T19" fmla="*/ 3137 h 6731"/>
                  <a:gd name="T20" fmla="*/ 404 w 2024"/>
                  <a:gd name="T21" fmla="*/ 3188 h 6731"/>
                  <a:gd name="T22" fmla="*/ 303 w 2024"/>
                  <a:gd name="T23" fmla="*/ 3391 h 6731"/>
                  <a:gd name="T24" fmla="*/ 252 w 2024"/>
                  <a:gd name="T25" fmla="*/ 3593 h 6731"/>
                  <a:gd name="T26" fmla="*/ 353 w 2024"/>
                  <a:gd name="T27" fmla="*/ 3947 h 6731"/>
                  <a:gd name="T28" fmla="*/ 404 w 2024"/>
                  <a:gd name="T29" fmla="*/ 4808 h 6731"/>
                  <a:gd name="T30" fmla="*/ 657 w 2024"/>
                  <a:gd name="T31" fmla="*/ 6731 h 6731"/>
                  <a:gd name="T32" fmla="*/ 404 w 2024"/>
                  <a:gd name="T33" fmla="*/ 6731 h 6731"/>
                  <a:gd name="T34" fmla="*/ 303 w 2024"/>
                  <a:gd name="T35" fmla="*/ 5668 h 6731"/>
                  <a:gd name="T36" fmla="*/ 252 w 2024"/>
                  <a:gd name="T37" fmla="*/ 5112 h 6731"/>
                  <a:gd name="T38" fmla="*/ 151 w 2024"/>
                  <a:gd name="T39" fmla="*/ 4149 h 6731"/>
                  <a:gd name="T40" fmla="*/ 101 w 2024"/>
                  <a:gd name="T41" fmla="*/ 3796 h 6731"/>
                  <a:gd name="T42" fmla="*/ 0 w 2024"/>
                  <a:gd name="T43" fmla="*/ 3441 h 6731"/>
                  <a:gd name="T44" fmla="*/ 0 w 2024"/>
                  <a:gd name="T45" fmla="*/ 3290 h 6731"/>
                  <a:gd name="T46" fmla="*/ 50 w 2024"/>
                  <a:gd name="T47" fmla="*/ 3087 h 6731"/>
                  <a:gd name="T48" fmla="*/ 50 w 2024"/>
                  <a:gd name="T49" fmla="*/ 2986 h 6731"/>
                  <a:gd name="T50" fmla="*/ 50 w 2024"/>
                  <a:gd name="T51" fmla="*/ 2783 h 6731"/>
                  <a:gd name="T52" fmla="*/ 101 w 2024"/>
                  <a:gd name="T53" fmla="*/ 2631 h 6731"/>
                  <a:gd name="T54" fmla="*/ 202 w 2024"/>
                  <a:gd name="T55" fmla="*/ 2429 h 6731"/>
                  <a:gd name="T56" fmla="*/ 506 w 2024"/>
                  <a:gd name="T57" fmla="*/ 2075 h 6731"/>
                  <a:gd name="T58" fmla="*/ 859 w 2024"/>
                  <a:gd name="T59" fmla="*/ 1569 h 6731"/>
                  <a:gd name="T60" fmla="*/ 1163 w 2024"/>
                  <a:gd name="T61" fmla="*/ 1114 h 6731"/>
                  <a:gd name="T62" fmla="*/ 1466 w 2024"/>
                  <a:gd name="T63" fmla="*/ 658 h 6731"/>
                  <a:gd name="T64" fmla="*/ 1619 w 2024"/>
                  <a:gd name="T65" fmla="*/ 405 h 6731"/>
                  <a:gd name="T66" fmla="*/ 1669 w 2024"/>
                  <a:gd name="T67" fmla="*/ 354 h 6731"/>
                  <a:gd name="T68" fmla="*/ 2024 w 2024"/>
                  <a:gd name="T69" fmla="*/ 0 h 6731"/>
                  <a:gd name="T70" fmla="*/ 1972 w 2024"/>
                  <a:gd name="T71" fmla="*/ 101 h 6731"/>
                  <a:gd name="T72" fmla="*/ 1720 w 2024"/>
                  <a:gd name="T73" fmla="*/ 455 h 6731"/>
                  <a:gd name="T74" fmla="*/ 1619 w 2024"/>
                  <a:gd name="T75" fmla="*/ 607 h 6731"/>
                  <a:gd name="T76" fmla="*/ 1315 w 2024"/>
                  <a:gd name="T77" fmla="*/ 1114 h 6731"/>
                  <a:gd name="T78" fmla="*/ 910 w 2024"/>
                  <a:gd name="T79" fmla="*/ 1771 h 6731"/>
                  <a:gd name="T80" fmla="*/ 607 w 2024"/>
                  <a:gd name="T81" fmla="*/ 2327 h 6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4" h="6731">
                    <a:moveTo>
                      <a:pt x="556" y="2429"/>
                    </a:moveTo>
                    <a:lnTo>
                      <a:pt x="455" y="2631"/>
                    </a:lnTo>
                    <a:lnTo>
                      <a:pt x="506" y="2682"/>
                    </a:lnTo>
                    <a:lnTo>
                      <a:pt x="657" y="2682"/>
                    </a:lnTo>
                    <a:lnTo>
                      <a:pt x="657" y="2682"/>
                    </a:lnTo>
                    <a:lnTo>
                      <a:pt x="809" y="2682"/>
                    </a:lnTo>
                    <a:lnTo>
                      <a:pt x="961" y="2682"/>
                    </a:lnTo>
                    <a:lnTo>
                      <a:pt x="607" y="2783"/>
                    </a:lnTo>
                    <a:lnTo>
                      <a:pt x="607" y="2783"/>
                    </a:lnTo>
                    <a:lnTo>
                      <a:pt x="404" y="2834"/>
                    </a:lnTo>
                    <a:lnTo>
                      <a:pt x="303" y="2885"/>
                    </a:lnTo>
                    <a:lnTo>
                      <a:pt x="303" y="2935"/>
                    </a:lnTo>
                    <a:lnTo>
                      <a:pt x="303" y="2935"/>
                    </a:lnTo>
                    <a:lnTo>
                      <a:pt x="353" y="3036"/>
                    </a:lnTo>
                    <a:lnTo>
                      <a:pt x="455" y="3036"/>
                    </a:lnTo>
                    <a:lnTo>
                      <a:pt x="607" y="3087"/>
                    </a:lnTo>
                    <a:lnTo>
                      <a:pt x="607" y="3087"/>
                    </a:lnTo>
                    <a:lnTo>
                      <a:pt x="657" y="3087"/>
                    </a:lnTo>
                    <a:lnTo>
                      <a:pt x="708" y="3137"/>
                    </a:lnTo>
                    <a:lnTo>
                      <a:pt x="607" y="3137"/>
                    </a:lnTo>
                    <a:lnTo>
                      <a:pt x="607" y="3137"/>
                    </a:lnTo>
                    <a:lnTo>
                      <a:pt x="404" y="3188"/>
                    </a:lnTo>
                    <a:lnTo>
                      <a:pt x="303" y="3290"/>
                    </a:lnTo>
                    <a:lnTo>
                      <a:pt x="303" y="3391"/>
                    </a:lnTo>
                    <a:lnTo>
                      <a:pt x="303" y="3391"/>
                    </a:lnTo>
                    <a:lnTo>
                      <a:pt x="252" y="3593"/>
                    </a:lnTo>
                    <a:lnTo>
                      <a:pt x="303" y="3745"/>
                    </a:lnTo>
                    <a:lnTo>
                      <a:pt x="353" y="3947"/>
                    </a:lnTo>
                    <a:lnTo>
                      <a:pt x="353" y="3947"/>
                    </a:lnTo>
                    <a:lnTo>
                      <a:pt x="404" y="4808"/>
                    </a:lnTo>
                    <a:lnTo>
                      <a:pt x="556" y="6073"/>
                    </a:lnTo>
                    <a:lnTo>
                      <a:pt x="657" y="6731"/>
                    </a:lnTo>
                    <a:lnTo>
                      <a:pt x="657" y="6731"/>
                    </a:lnTo>
                    <a:lnTo>
                      <a:pt x="404" y="6731"/>
                    </a:lnTo>
                    <a:lnTo>
                      <a:pt x="353" y="6275"/>
                    </a:lnTo>
                    <a:lnTo>
                      <a:pt x="303" y="5668"/>
                    </a:lnTo>
                    <a:lnTo>
                      <a:pt x="252" y="5112"/>
                    </a:lnTo>
                    <a:lnTo>
                      <a:pt x="252" y="5112"/>
                    </a:lnTo>
                    <a:lnTo>
                      <a:pt x="202" y="4606"/>
                    </a:lnTo>
                    <a:lnTo>
                      <a:pt x="151" y="4149"/>
                    </a:lnTo>
                    <a:lnTo>
                      <a:pt x="101" y="3796"/>
                    </a:lnTo>
                    <a:lnTo>
                      <a:pt x="101" y="3796"/>
                    </a:lnTo>
                    <a:lnTo>
                      <a:pt x="0" y="3593"/>
                    </a:lnTo>
                    <a:lnTo>
                      <a:pt x="0" y="3441"/>
                    </a:lnTo>
                    <a:lnTo>
                      <a:pt x="0" y="3290"/>
                    </a:lnTo>
                    <a:lnTo>
                      <a:pt x="0" y="3290"/>
                    </a:lnTo>
                    <a:lnTo>
                      <a:pt x="50" y="3188"/>
                    </a:lnTo>
                    <a:lnTo>
                      <a:pt x="50" y="3087"/>
                    </a:lnTo>
                    <a:lnTo>
                      <a:pt x="50" y="2986"/>
                    </a:lnTo>
                    <a:lnTo>
                      <a:pt x="50" y="2986"/>
                    </a:lnTo>
                    <a:lnTo>
                      <a:pt x="0" y="2885"/>
                    </a:lnTo>
                    <a:lnTo>
                      <a:pt x="50" y="2783"/>
                    </a:lnTo>
                    <a:lnTo>
                      <a:pt x="101" y="2631"/>
                    </a:lnTo>
                    <a:lnTo>
                      <a:pt x="101" y="2631"/>
                    </a:lnTo>
                    <a:lnTo>
                      <a:pt x="151" y="2581"/>
                    </a:lnTo>
                    <a:lnTo>
                      <a:pt x="202" y="2429"/>
                    </a:lnTo>
                    <a:lnTo>
                      <a:pt x="353" y="2277"/>
                    </a:lnTo>
                    <a:lnTo>
                      <a:pt x="506" y="2075"/>
                    </a:lnTo>
                    <a:lnTo>
                      <a:pt x="657" y="1822"/>
                    </a:lnTo>
                    <a:lnTo>
                      <a:pt x="859" y="1569"/>
                    </a:lnTo>
                    <a:lnTo>
                      <a:pt x="1012" y="1316"/>
                    </a:lnTo>
                    <a:lnTo>
                      <a:pt x="1163" y="1114"/>
                    </a:lnTo>
                    <a:lnTo>
                      <a:pt x="1315" y="860"/>
                    </a:lnTo>
                    <a:lnTo>
                      <a:pt x="1466" y="658"/>
                    </a:lnTo>
                    <a:lnTo>
                      <a:pt x="1568" y="506"/>
                    </a:lnTo>
                    <a:lnTo>
                      <a:pt x="1619" y="405"/>
                    </a:lnTo>
                    <a:lnTo>
                      <a:pt x="1619" y="405"/>
                    </a:lnTo>
                    <a:lnTo>
                      <a:pt x="1669" y="354"/>
                    </a:lnTo>
                    <a:lnTo>
                      <a:pt x="1821" y="253"/>
                    </a:lnTo>
                    <a:lnTo>
                      <a:pt x="2024" y="0"/>
                    </a:lnTo>
                    <a:lnTo>
                      <a:pt x="2024" y="0"/>
                    </a:lnTo>
                    <a:lnTo>
                      <a:pt x="1972" y="101"/>
                    </a:lnTo>
                    <a:lnTo>
                      <a:pt x="1871" y="253"/>
                    </a:lnTo>
                    <a:lnTo>
                      <a:pt x="1720" y="455"/>
                    </a:lnTo>
                    <a:lnTo>
                      <a:pt x="1720" y="455"/>
                    </a:lnTo>
                    <a:lnTo>
                      <a:pt x="1619" y="607"/>
                    </a:lnTo>
                    <a:lnTo>
                      <a:pt x="1466" y="810"/>
                    </a:lnTo>
                    <a:lnTo>
                      <a:pt x="1315" y="1114"/>
                    </a:lnTo>
                    <a:lnTo>
                      <a:pt x="1113" y="1467"/>
                    </a:lnTo>
                    <a:lnTo>
                      <a:pt x="910" y="1771"/>
                    </a:lnTo>
                    <a:lnTo>
                      <a:pt x="758" y="2075"/>
                    </a:lnTo>
                    <a:lnTo>
                      <a:pt x="607" y="2327"/>
                    </a:lnTo>
                    <a:lnTo>
                      <a:pt x="556" y="2429"/>
                    </a:lnTo>
                    <a:close/>
                  </a:path>
                </a:pathLst>
              </a:cu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512"/>
              <p:cNvSpPr>
                <a:spLocks/>
              </p:cNvSpPr>
              <p:nvPr/>
            </p:nvSpPr>
            <p:spPr bwMode="auto">
              <a:xfrm>
                <a:off x="5107" y="2207"/>
                <a:ext cx="247" cy="836"/>
              </a:xfrm>
              <a:custGeom>
                <a:avLst/>
                <a:gdLst>
                  <a:gd name="T0" fmla="*/ 404 w 1972"/>
                  <a:gd name="T1" fmla="*/ 2581 h 6681"/>
                  <a:gd name="T2" fmla="*/ 556 w 1972"/>
                  <a:gd name="T3" fmla="*/ 2632 h 6681"/>
                  <a:gd name="T4" fmla="*/ 708 w 1972"/>
                  <a:gd name="T5" fmla="*/ 2632 h 6681"/>
                  <a:gd name="T6" fmla="*/ 556 w 1972"/>
                  <a:gd name="T7" fmla="*/ 2733 h 6681"/>
                  <a:gd name="T8" fmla="*/ 353 w 1972"/>
                  <a:gd name="T9" fmla="*/ 2784 h 6681"/>
                  <a:gd name="T10" fmla="*/ 252 w 1972"/>
                  <a:gd name="T11" fmla="*/ 2936 h 6681"/>
                  <a:gd name="T12" fmla="*/ 303 w 1972"/>
                  <a:gd name="T13" fmla="*/ 2986 h 6681"/>
                  <a:gd name="T14" fmla="*/ 556 w 1972"/>
                  <a:gd name="T15" fmla="*/ 3037 h 6681"/>
                  <a:gd name="T16" fmla="*/ 607 w 1972"/>
                  <a:gd name="T17" fmla="*/ 3037 h 6681"/>
                  <a:gd name="T18" fmla="*/ 556 w 1972"/>
                  <a:gd name="T19" fmla="*/ 3087 h 6681"/>
                  <a:gd name="T20" fmla="*/ 353 w 1972"/>
                  <a:gd name="T21" fmla="*/ 3138 h 6681"/>
                  <a:gd name="T22" fmla="*/ 252 w 1972"/>
                  <a:gd name="T23" fmla="*/ 3341 h 6681"/>
                  <a:gd name="T24" fmla="*/ 252 w 1972"/>
                  <a:gd name="T25" fmla="*/ 3543 h 6681"/>
                  <a:gd name="T26" fmla="*/ 303 w 1972"/>
                  <a:gd name="T27" fmla="*/ 3948 h 6681"/>
                  <a:gd name="T28" fmla="*/ 404 w 1972"/>
                  <a:gd name="T29" fmla="*/ 4808 h 6681"/>
                  <a:gd name="T30" fmla="*/ 657 w 1972"/>
                  <a:gd name="T31" fmla="*/ 6681 h 6681"/>
                  <a:gd name="T32" fmla="*/ 404 w 1972"/>
                  <a:gd name="T33" fmla="*/ 6681 h 6681"/>
                  <a:gd name="T34" fmla="*/ 303 w 1972"/>
                  <a:gd name="T35" fmla="*/ 5618 h 6681"/>
                  <a:gd name="T36" fmla="*/ 252 w 1972"/>
                  <a:gd name="T37" fmla="*/ 5062 h 6681"/>
                  <a:gd name="T38" fmla="*/ 151 w 1972"/>
                  <a:gd name="T39" fmla="*/ 4099 h 6681"/>
                  <a:gd name="T40" fmla="*/ 101 w 1972"/>
                  <a:gd name="T41" fmla="*/ 3746 h 6681"/>
                  <a:gd name="T42" fmla="*/ 0 w 1972"/>
                  <a:gd name="T43" fmla="*/ 3391 h 6681"/>
                  <a:gd name="T44" fmla="*/ 0 w 1972"/>
                  <a:gd name="T45" fmla="*/ 3240 h 6681"/>
                  <a:gd name="T46" fmla="*/ 50 w 1972"/>
                  <a:gd name="T47" fmla="*/ 3037 h 6681"/>
                  <a:gd name="T48" fmla="*/ 50 w 1972"/>
                  <a:gd name="T49" fmla="*/ 2936 h 6681"/>
                  <a:gd name="T50" fmla="*/ 50 w 1972"/>
                  <a:gd name="T51" fmla="*/ 2733 h 6681"/>
                  <a:gd name="T52" fmla="*/ 101 w 1972"/>
                  <a:gd name="T53" fmla="*/ 2581 h 6681"/>
                  <a:gd name="T54" fmla="*/ 202 w 1972"/>
                  <a:gd name="T55" fmla="*/ 2379 h 6681"/>
                  <a:gd name="T56" fmla="*/ 506 w 1972"/>
                  <a:gd name="T57" fmla="*/ 2025 h 6681"/>
                  <a:gd name="T58" fmla="*/ 859 w 1972"/>
                  <a:gd name="T59" fmla="*/ 1519 h 6681"/>
                  <a:gd name="T60" fmla="*/ 1163 w 1972"/>
                  <a:gd name="T61" fmla="*/ 1064 h 6681"/>
                  <a:gd name="T62" fmla="*/ 1466 w 1972"/>
                  <a:gd name="T63" fmla="*/ 608 h 6681"/>
                  <a:gd name="T64" fmla="*/ 1619 w 1972"/>
                  <a:gd name="T65" fmla="*/ 355 h 6681"/>
                  <a:gd name="T66" fmla="*/ 1669 w 1972"/>
                  <a:gd name="T67" fmla="*/ 355 h 6681"/>
                  <a:gd name="T68" fmla="*/ 1972 w 1972"/>
                  <a:gd name="T69" fmla="*/ 0 h 6681"/>
                  <a:gd name="T70" fmla="*/ 1922 w 1972"/>
                  <a:gd name="T71" fmla="*/ 51 h 6681"/>
                  <a:gd name="T72" fmla="*/ 1720 w 1972"/>
                  <a:gd name="T73" fmla="*/ 355 h 6681"/>
                  <a:gd name="T74" fmla="*/ 1619 w 1972"/>
                  <a:gd name="T75" fmla="*/ 456 h 6681"/>
                  <a:gd name="T76" fmla="*/ 1365 w 1972"/>
                  <a:gd name="T77" fmla="*/ 962 h 6681"/>
                  <a:gd name="T78" fmla="*/ 1012 w 1972"/>
                  <a:gd name="T79" fmla="*/ 1519 h 6681"/>
                  <a:gd name="T80" fmla="*/ 708 w 1972"/>
                  <a:gd name="T81" fmla="*/ 2076 h 6681"/>
                  <a:gd name="T82" fmla="*/ 506 w 1972"/>
                  <a:gd name="T83" fmla="*/ 2379 h 6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72" h="6681">
                    <a:moveTo>
                      <a:pt x="506" y="2379"/>
                    </a:moveTo>
                    <a:lnTo>
                      <a:pt x="404" y="2581"/>
                    </a:lnTo>
                    <a:lnTo>
                      <a:pt x="455" y="2632"/>
                    </a:lnTo>
                    <a:lnTo>
                      <a:pt x="556" y="2632"/>
                    </a:lnTo>
                    <a:lnTo>
                      <a:pt x="556" y="2632"/>
                    </a:lnTo>
                    <a:lnTo>
                      <a:pt x="708" y="2632"/>
                    </a:lnTo>
                    <a:lnTo>
                      <a:pt x="859" y="2632"/>
                    </a:lnTo>
                    <a:lnTo>
                      <a:pt x="556" y="2733"/>
                    </a:lnTo>
                    <a:lnTo>
                      <a:pt x="556" y="2733"/>
                    </a:lnTo>
                    <a:lnTo>
                      <a:pt x="353" y="2784"/>
                    </a:lnTo>
                    <a:lnTo>
                      <a:pt x="303" y="2835"/>
                    </a:lnTo>
                    <a:lnTo>
                      <a:pt x="252" y="2936"/>
                    </a:lnTo>
                    <a:lnTo>
                      <a:pt x="252" y="2936"/>
                    </a:lnTo>
                    <a:lnTo>
                      <a:pt x="303" y="2986"/>
                    </a:lnTo>
                    <a:lnTo>
                      <a:pt x="404" y="3037"/>
                    </a:lnTo>
                    <a:lnTo>
                      <a:pt x="556" y="3037"/>
                    </a:lnTo>
                    <a:lnTo>
                      <a:pt x="556" y="3037"/>
                    </a:lnTo>
                    <a:lnTo>
                      <a:pt x="607" y="3037"/>
                    </a:lnTo>
                    <a:lnTo>
                      <a:pt x="657" y="3087"/>
                    </a:lnTo>
                    <a:lnTo>
                      <a:pt x="556" y="3087"/>
                    </a:lnTo>
                    <a:lnTo>
                      <a:pt x="556" y="3087"/>
                    </a:lnTo>
                    <a:lnTo>
                      <a:pt x="353" y="3138"/>
                    </a:lnTo>
                    <a:lnTo>
                      <a:pt x="252" y="3240"/>
                    </a:lnTo>
                    <a:lnTo>
                      <a:pt x="252" y="3341"/>
                    </a:lnTo>
                    <a:lnTo>
                      <a:pt x="252" y="3341"/>
                    </a:lnTo>
                    <a:lnTo>
                      <a:pt x="252" y="3543"/>
                    </a:lnTo>
                    <a:lnTo>
                      <a:pt x="252" y="3695"/>
                    </a:lnTo>
                    <a:lnTo>
                      <a:pt x="303" y="3948"/>
                    </a:lnTo>
                    <a:lnTo>
                      <a:pt x="303" y="3948"/>
                    </a:lnTo>
                    <a:lnTo>
                      <a:pt x="404" y="4808"/>
                    </a:lnTo>
                    <a:lnTo>
                      <a:pt x="556" y="6023"/>
                    </a:lnTo>
                    <a:lnTo>
                      <a:pt x="657" y="6681"/>
                    </a:lnTo>
                    <a:lnTo>
                      <a:pt x="657" y="6681"/>
                    </a:lnTo>
                    <a:lnTo>
                      <a:pt x="404" y="6681"/>
                    </a:lnTo>
                    <a:lnTo>
                      <a:pt x="353" y="6225"/>
                    </a:lnTo>
                    <a:lnTo>
                      <a:pt x="303" y="5618"/>
                    </a:lnTo>
                    <a:lnTo>
                      <a:pt x="252" y="5062"/>
                    </a:lnTo>
                    <a:lnTo>
                      <a:pt x="252" y="5062"/>
                    </a:lnTo>
                    <a:lnTo>
                      <a:pt x="202" y="4556"/>
                    </a:lnTo>
                    <a:lnTo>
                      <a:pt x="151" y="4099"/>
                    </a:lnTo>
                    <a:lnTo>
                      <a:pt x="101" y="3746"/>
                    </a:lnTo>
                    <a:lnTo>
                      <a:pt x="101" y="3746"/>
                    </a:lnTo>
                    <a:lnTo>
                      <a:pt x="0" y="3543"/>
                    </a:lnTo>
                    <a:lnTo>
                      <a:pt x="0" y="3391"/>
                    </a:lnTo>
                    <a:lnTo>
                      <a:pt x="0" y="3240"/>
                    </a:lnTo>
                    <a:lnTo>
                      <a:pt x="0" y="3240"/>
                    </a:lnTo>
                    <a:lnTo>
                      <a:pt x="50" y="3138"/>
                    </a:lnTo>
                    <a:lnTo>
                      <a:pt x="50" y="3037"/>
                    </a:lnTo>
                    <a:lnTo>
                      <a:pt x="50" y="2936"/>
                    </a:lnTo>
                    <a:lnTo>
                      <a:pt x="50" y="2936"/>
                    </a:lnTo>
                    <a:lnTo>
                      <a:pt x="0" y="2835"/>
                    </a:lnTo>
                    <a:lnTo>
                      <a:pt x="50" y="2733"/>
                    </a:lnTo>
                    <a:lnTo>
                      <a:pt x="101" y="2581"/>
                    </a:lnTo>
                    <a:lnTo>
                      <a:pt x="101" y="2581"/>
                    </a:lnTo>
                    <a:lnTo>
                      <a:pt x="151" y="2531"/>
                    </a:lnTo>
                    <a:lnTo>
                      <a:pt x="202" y="2379"/>
                    </a:lnTo>
                    <a:lnTo>
                      <a:pt x="353" y="2227"/>
                    </a:lnTo>
                    <a:lnTo>
                      <a:pt x="506" y="2025"/>
                    </a:lnTo>
                    <a:lnTo>
                      <a:pt x="657" y="1772"/>
                    </a:lnTo>
                    <a:lnTo>
                      <a:pt x="859" y="1519"/>
                    </a:lnTo>
                    <a:lnTo>
                      <a:pt x="1012" y="1266"/>
                    </a:lnTo>
                    <a:lnTo>
                      <a:pt x="1163" y="1064"/>
                    </a:lnTo>
                    <a:lnTo>
                      <a:pt x="1315" y="810"/>
                    </a:lnTo>
                    <a:lnTo>
                      <a:pt x="1466" y="608"/>
                    </a:lnTo>
                    <a:lnTo>
                      <a:pt x="1568" y="456"/>
                    </a:lnTo>
                    <a:lnTo>
                      <a:pt x="1619" y="355"/>
                    </a:lnTo>
                    <a:lnTo>
                      <a:pt x="1619" y="355"/>
                    </a:lnTo>
                    <a:lnTo>
                      <a:pt x="1669" y="355"/>
                    </a:lnTo>
                    <a:lnTo>
                      <a:pt x="1770" y="203"/>
                    </a:lnTo>
                    <a:lnTo>
                      <a:pt x="1972" y="0"/>
                    </a:lnTo>
                    <a:lnTo>
                      <a:pt x="1972" y="0"/>
                    </a:lnTo>
                    <a:lnTo>
                      <a:pt x="1922" y="51"/>
                    </a:lnTo>
                    <a:lnTo>
                      <a:pt x="1821" y="203"/>
                    </a:lnTo>
                    <a:lnTo>
                      <a:pt x="1720" y="355"/>
                    </a:lnTo>
                    <a:lnTo>
                      <a:pt x="1720" y="355"/>
                    </a:lnTo>
                    <a:lnTo>
                      <a:pt x="1619" y="456"/>
                    </a:lnTo>
                    <a:lnTo>
                      <a:pt x="1518" y="659"/>
                    </a:lnTo>
                    <a:lnTo>
                      <a:pt x="1365" y="962"/>
                    </a:lnTo>
                    <a:lnTo>
                      <a:pt x="1163" y="1215"/>
                    </a:lnTo>
                    <a:lnTo>
                      <a:pt x="1012" y="1519"/>
                    </a:lnTo>
                    <a:lnTo>
                      <a:pt x="859" y="1822"/>
                    </a:lnTo>
                    <a:lnTo>
                      <a:pt x="708" y="2076"/>
                    </a:lnTo>
                    <a:lnTo>
                      <a:pt x="556" y="2277"/>
                    </a:lnTo>
                    <a:lnTo>
                      <a:pt x="506" y="2379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513"/>
              <p:cNvSpPr>
                <a:spLocks/>
              </p:cNvSpPr>
              <p:nvPr/>
            </p:nvSpPr>
            <p:spPr bwMode="auto">
              <a:xfrm>
                <a:off x="5107" y="2214"/>
                <a:ext cx="241" cy="829"/>
              </a:xfrm>
              <a:custGeom>
                <a:avLst/>
                <a:gdLst>
                  <a:gd name="T0" fmla="*/ 353 w 1922"/>
                  <a:gd name="T1" fmla="*/ 2530 h 6630"/>
                  <a:gd name="T2" fmla="*/ 455 w 1922"/>
                  <a:gd name="T3" fmla="*/ 2631 h 6630"/>
                  <a:gd name="T4" fmla="*/ 607 w 1922"/>
                  <a:gd name="T5" fmla="*/ 2631 h 6630"/>
                  <a:gd name="T6" fmla="*/ 556 w 1922"/>
                  <a:gd name="T7" fmla="*/ 2682 h 6630"/>
                  <a:gd name="T8" fmla="*/ 353 w 1922"/>
                  <a:gd name="T9" fmla="*/ 2733 h 6630"/>
                  <a:gd name="T10" fmla="*/ 252 w 1922"/>
                  <a:gd name="T11" fmla="*/ 2885 h 6630"/>
                  <a:gd name="T12" fmla="*/ 252 w 1922"/>
                  <a:gd name="T13" fmla="*/ 2935 h 6630"/>
                  <a:gd name="T14" fmla="*/ 506 w 1922"/>
                  <a:gd name="T15" fmla="*/ 2986 h 6630"/>
                  <a:gd name="T16" fmla="*/ 556 w 1922"/>
                  <a:gd name="T17" fmla="*/ 2986 h 6630"/>
                  <a:gd name="T18" fmla="*/ 506 w 1922"/>
                  <a:gd name="T19" fmla="*/ 3036 h 6630"/>
                  <a:gd name="T20" fmla="*/ 303 w 1922"/>
                  <a:gd name="T21" fmla="*/ 3087 h 6630"/>
                  <a:gd name="T22" fmla="*/ 202 w 1922"/>
                  <a:gd name="T23" fmla="*/ 3290 h 6630"/>
                  <a:gd name="T24" fmla="*/ 202 w 1922"/>
                  <a:gd name="T25" fmla="*/ 3492 h 6630"/>
                  <a:gd name="T26" fmla="*/ 303 w 1922"/>
                  <a:gd name="T27" fmla="*/ 3897 h 6630"/>
                  <a:gd name="T28" fmla="*/ 353 w 1922"/>
                  <a:gd name="T29" fmla="*/ 4757 h 6630"/>
                  <a:gd name="T30" fmla="*/ 607 w 1922"/>
                  <a:gd name="T31" fmla="*/ 6630 h 6630"/>
                  <a:gd name="T32" fmla="*/ 404 w 1922"/>
                  <a:gd name="T33" fmla="*/ 6630 h 6630"/>
                  <a:gd name="T34" fmla="*/ 303 w 1922"/>
                  <a:gd name="T35" fmla="*/ 5567 h 6630"/>
                  <a:gd name="T36" fmla="*/ 252 w 1922"/>
                  <a:gd name="T37" fmla="*/ 5011 h 6630"/>
                  <a:gd name="T38" fmla="*/ 151 w 1922"/>
                  <a:gd name="T39" fmla="*/ 4048 h 6630"/>
                  <a:gd name="T40" fmla="*/ 101 w 1922"/>
                  <a:gd name="T41" fmla="*/ 3695 h 6630"/>
                  <a:gd name="T42" fmla="*/ 0 w 1922"/>
                  <a:gd name="T43" fmla="*/ 3340 h 6630"/>
                  <a:gd name="T44" fmla="*/ 0 w 1922"/>
                  <a:gd name="T45" fmla="*/ 3189 h 6630"/>
                  <a:gd name="T46" fmla="*/ 50 w 1922"/>
                  <a:gd name="T47" fmla="*/ 2986 h 6630"/>
                  <a:gd name="T48" fmla="*/ 50 w 1922"/>
                  <a:gd name="T49" fmla="*/ 2885 h 6630"/>
                  <a:gd name="T50" fmla="*/ 50 w 1922"/>
                  <a:gd name="T51" fmla="*/ 2682 h 6630"/>
                  <a:gd name="T52" fmla="*/ 101 w 1922"/>
                  <a:gd name="T53" fmla="*/ 2530 h 6630"/>
                  <a:gd name="T54" fmla="*/ 202 w 1922"/>
                  <a:gd name="T55" fmla="*/ 2328 h 6630"/>
                  <a:gd name="T56" fmla="*/ 506 w 1922"/>
                  <a:gd name="T57" fmla="*/ 1974 h 6630"/>
                  <a:gd name="T58" fmla="*/ 859 w 1922"/>
                  <a:gd name="T59" fmla="*/ 1468 h 6630"/>
                  <a:gd name="T60" fmla="*/ 1163 w 1922"/>
                  <a:gd name="T61" fmla="*/ 1013 h 6630"/>
                  <a:gd name="T62" fmla="*/ 1466 w 1922"/>
                  <a:gd name="T63" fmla="*/ 557 h 6630"/>
                  <a:gd name="T64" fmla="*/ 1619 w 1922"/>
                  <a:gd name="T65" fmla="*/ 304 h 6630"/>
                  <a:gd name="T66" fmla="*/ 1669 w 1922"/>
                  <a:gd name="T67" fmla="*/ 304 h 6630"/>
                  <a:gd name="T68" fmla="*/ 1922 w 1922"/>
                  <a:gd name="T69" fmla="*/ 0 h 6630"/>
                  <a:gd name="T70" fmla="*/ 1871 w 1922"/>
                  <a:gd name="T71" fmla="*/ 50 h 6630"/>
                  <a:gd name="T72" fmla="*/ 1720 w 1922"/>
                  <a:gd name="T73" fmla="*/ 304 h 6630"/>
                  <a:gd name="T74" fmla="*/ 1619 w 1922"/>
                  <a:gd name="T75" fmla="*/ 405 h 6630"/>
                  <a:gd name="T76" fmla="*/ 1365 w 1922"/>
                  <a:gd name="T77" fmla="*/ 911 h 6630"/>
                  <a:gd name="T78" fmla="*/ 1012 w 1922"/>
                  <a:gd name="T79" fmla="*/ 1468 h 6630"/>
                  <a:gd name="T80" fmla="*/ 657 w 1922"/>
                  <a:gd name="T81" fmla="*/ 2025 h 6630"/>
                  <a:gd name="T82" fmla="*/ 506 w 1922"/>
                  <a:gd name="T83" fmla="*/ 2328 h 6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22" h="6630">
                    <a:moveTo>
                      <a:pt x="506" y="2328"/>
                    </a:moveTo>
                    <a:lnTo>
                      <a:pt x="353" y="2530"/>
                    </a:lnTo>
                    <a:lnTo>
                      <a:pt x="353" y="2631"/>
                    </a:lnTo>
                    <a:lnTo>
                      <a:pt x="455" y="2631"/>
                    </a:lnTo>
                    <a:lnTo>
                      <a:pt x="455" y="2631"/>
                    </a:lnTo>
                    <a:lnTo>
                      <a:pt x="607" y="2631"/>
                    </a:lnTo>
                    <a:lnTo>
                      <a:pt x="758" y="2631"/>
                    </a:lnTo>
                    <a:lnTo>
                      <a:pt x="556" y="2682"/>
                    </a:lnTo>
                    <a:lnTo>
                      <a:pt x="556" y="2682"/>
                    </a:lnTo>
                    <a:lnTo>
                      <a:pt x="353" y="2733"/>
                    </a:lnTo>
                    <a:lnTo>
                      <a:pt x="252" y="2784"/>
                    </a:lnTo>
                    <a:lnTo>
                      <a:pt x="252" y="2885"/>
                    </a:lnTo>
                    <a:lnTo>
                      <a:pt x="252" y="2885"/>
                    </a:lnTo>
                    <a:lnTo>
                      <a:pt x="252" y="2935"/>
                    </a:lnTo>
                    <a:lnTo>
                      <a:pt x="353" y="2986"/>
                    </a:lnTo>
                    <a:lnTo>
                      <a:pt x="506" y="2986"/>
                    </a:lnTo>
                    <a:lnTo>
                      <a:pt x="506" y="2986"/>
                    </a:lnTo>
                    <a:lnTo>
                      <a:pt x="556" y="2986"/>
                    </a:lnTo>
                    <a:lnTo>
                      <a:pt x="607" y="3036"/>
                    </a:lnTo>
                    <a:lnTo>
                      <a:pt x="506" y="3036"/>
                    </a:lnTo>
                    <a:lnTo>
                      <a:pt x="506" y="3036"/>
                    </a:lnTo>
                    <a:lnTo>
                      <a:pt x="303" y="3087"/>
                    </a:lnTo>
                    <a:lnTo>
                      <a:pt x="202" y="3189"/>
                    </a:lnTo>
                    <a:lnTo>
                      <a:pt x="202" y="3290"/>
                    </a:lnTo>
                    <a:lnTo>
                      <a:pt x="202" y="3290"/>
                    </a:lnTo>
                    <a:lnTo>
                      <a:pt x="202" y="3492"/>
                    </a:lnTo>
                    <a:lnTo>
                      <a:pt x="252" y="3644"/>
                    </a:lnTo>
                    <a:lnTo>
                      <a:pt x="303" y="3897"/>
                    </a:lnTo>
                    <a:lnTo>
                      <a:pt x="303" y="3897"/>
                    </a:lnTo>
                    <a:lnTo>
                      <a:pt x="353" y="4757"/>
                    </a:lnTo>
                    <a:lnTo>
                      <a:pt x="506" y="5972"/>
                    </a:lnTo>
                    <a:lnTo>
                      <a:pt x="607" y="6630"/>
                    </a:lnTo>
                    <a:lnTo>
                      <a:pt x="607" y="6630"/>
                    </a:lnTo>
                    <a:lnTo>
                      <a:pt x="404" y="6630"/>
                    </a:lnTo>
                    <a:lnTo>
                      <a:pt x="353" y="6174"/>
                    </a:lnTo>
                    <a:lnTo>
                      <a:pt x="303" y="5567"/>
                    </a:lnTo>
                    <a:lnTo>
                      <a:pt x="252" y="5011"/>
                    </a:lnTo>
                    <a:lnTo>
                      <a:pt x="252" y="5011"/>
                    </a:lnTo>
                    <a:lnTo>
                      <a:pt x="202" y="4505"/>
                    </a:lnTo>
                    <a:lnTo>
                      <a:pt x="151" y="4048"/>
                    </a:lnTo>
                    <a:lnTo>
                      <a:pt x="101" y="3695"/>
                    </a:lnTo>
                    <a:lnTo>
                      <a:pt x="101" y="3695"/>
                    </a:lnTo>
                    <a:lnTo>
                      <a:pt x="0" y="3492"/>
                    </a:lnTo>
                    <a:lnTo>
                      <a:pt x="0" y="3340"/>
                    </a:lnTo>
                    <a:lnTo>
                      <a:pt x="0" y="3189"/>
                    </a:lnTo>
                    <a:lnTo>
                      <a:pt x="0" y="3189"/>
                    </a:lnTo>
                    <a:lnTo>
                      <a:pt x="50" y="3087"/>
                    </a:lnTo>
                    <a:lnTo>
                      <a:pt x="50" y="2986"/>
                    </a:lnTo>
                    <a:lnTo>
                      <a:pt x="50" y="2885"/>
                    </a:lnTo>
                    <a:lnTo>
                      <a:pt x="50" y="2885"/>
                    </a:lnTo>
                    <a:lnTo>
                      <a:pt x="0" y="2784"/>
                    </a:lnTo>
                    <a:lnTo>
                      <a:pt x="50" y="2682"/>
                    </a:lnTo>
                    <a:lnTo>
                      <a:pt x="101" y="2530"/>
                    </a:lnTo>
                    <a:lnTo>
                      <a:pt x="101" y="2530"/>
                    </a:lnTo>
                    <a:lnTo>
                      <a:pt x="151" y="2480"/>
                    </a:lnTo>
                    <a:lnTo>
                      <a:pt x="202" y="2328"/>
                    </a:lnTo>
                    <a:lnTo>
                      <a:pt x="353" y="2176"/>
                    </a:lnTo>
                    <a:lnTo>
                      <a:pt x="506" y="1974"/>
                    </a:lnTo>
                    <a:lnTo>
                      <a:pt x="657" y="1721"/>
                    </a:lnTo>
                    <a:lnTo>
                      <a:pt x="859" y="1468"/>
                    </a:lnTo>
                    <a:lnTo>
                      <a:pt x="1012" y="1215"/>
                    </a:lnTo>
                    <a:lnTo>
                      <a:pt x="1163" y="1013"/>
                    </a:lnTo>
                    <a:lnTo>
                      <a:pt x="1315" y="759"/>
                    </a:lnTo>
                    <a:lnTo>
                      <a:pt x="1466" y="557"/>
                    </a:lnTo>
                    <a:lnTo>
                      <a:pt x="1568" y="405"/>
                    </a:lnTo>
                    <a:lnTo>
                      <a:pt x="1619" y="304"/>
                    </a:lnTo>
                    <a:lnTo>
                      <a:pt x="1619" y="304"/>
                    </a:lnTo>
                    <a:lnTo>
                      <a:pt x="1669" y="304"/>
                    </a:lnTo>
                    <a:lnTo>
                      <a:pt x="1770" y="203"/>
                    </a:lnTo>
                    <a:lnTo>
                      <a:pt x="1922" y="0"/>
                    </a:lnTo>
                    <a:lnTo>
                      <a:pt x="1922" y="0"/>
                    </a:lnTo>
                    <a:lnTo>
                      <a:pt x="1871" y="50"/>
                    </a:lnTo>
                    <a:lnTo>
                      <a:pt x="1821" y="152"/>
                    </a:lnTo>
                    <a:lnTo>
                      <a:pt x="1720" y="304"/>
                    </a:lnTo>
                    <a:lnTo>
                      <a:pt x="1720" y="304"/>
                    </a:lnTo>
                    <a:lnTo>
                      <a:pt x="1619" y="405"/>
                    </a:lnTo>
                    <a:lnTo>
                      <a:pt x="1518" y="608"/>
                    </a:lnTo>
                    <a:lnTo>
                      <a:pt x="1365" y="911"/>
                    </a:lnTo>
                    <a:lnTo>
                      <a:pt x="1163" y="1164"/>
                    </a:lnTo>
                    <a:lnTo>
                      <a:pt x="1012" y="1468"/>
                    </a:lnTo>
                    <a:lnTo>
                      <a:pt x="809" y="1771"/>
                    </a:lnTo>
                    <a:lnTo>
                      <a:pt x="657" y="2025"/>
                    </a:lnTo>
                    <a:lnTo>
                      <a:pt x="556" y="2226"/>
                    </a:lnTo>
                    <a:lnTo>
                      <a:pt x="506" y="2328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514"/>
              <p:cNvSpPr>
                <a:spLocks/>
              </p:cNvSpPr>
              <p:nvPr/>
            </p:nvSpPr>
            <p:spPr bwMode="auto">
              <a:xfrm>
                <a:off x="5107" y="2220"/>
                <a:ext cx="241" cy="823"/>
              </a:xfrm>
              <a:custGeom>
                <a:avLst/>
                <a:gdLst>
                  <a:gd name="T0" fmla="*/ 303 w 1922"/>
                  <a:gd name="T1" fmla="*/ 2480 h 6580"/>
                  <a:gd name="T2" fmla="*/ 404 w 1922"/>
                  <a:gd name="T3" fmla="*/ 2581 h 6580"/>
                  <a:gd name="T4" fmla="*/ 556 w 1922"/>
                  <a:gd name="T5" fmla="*/ 2581 h 6580"/>
                  <a:gd name="T6" fmla="*/ 506 w 1922"/>
                  <a:gd name="T7" fmla="*/ 2632 h 6580"/>
                  <a:gd name="T8" fmla="*/ 303 w 1922"/>
                  <a:gd name="T9" fmla="*/ 2683 h 6580"/>
                  <a:gd name="T10" fmla="*/ 202 w 1922"/>
                  <a:gd name="T11" fmla="*/ 2835 h 6580"/>
                  <a:gd name="T12" fmla="*/ 202 w 1922"/>
                  <a:gd name="T13" fmla="*/ 2885 h 6580"/>
                  <a:gd name="T14" fmla="*/ 455 w 1922"/>
                  <a:gd name="T15" fmla="*/ 2936 h 6580"/>
                  <a:gd name="T16" fmla="*/ 506 w 1922"/>
                  <a:gd name="T17" fmla="*/ 2936 h 6580"/>
                  <a:gd name="T18" fmla="*/ 455 w 1922"/>
                  <a:gd name="T19" fmla="*/ 2986 h 6580"/>
                  <a:gd name="T20" fmla="*/ 252 w 1922"/>
                  <a:gd name="T21" fmla="*/ 3037 h 6580"/>
                  <a:gd name="T22" fmla="*/ 151 w 1922"/>
                  <a:gd name="T23" fmla="*/ 3240 h 6580"/>
                  <a:gd name="T24" fmla="*/ 151 w 1922"/>
                  <a:gd name="T25" fmla="*/ 3442 h 6580"/>
                  <a:gd name="T26" fmla="*/ 252 w 1922"/>
                  <a:gd name="T27" fmla="*/ 3847 h 6580"/>
                  <a:gd name="T28" fmla="*/ 353 w 1922"/>
                  <a:gd name="T29" fmla="*/ 4707 h 6580"/>
                  <a:gd name="T30" fmla="*/ 556 w 1922"/>
                  <a:gd name="T31" fmla="*/ 6580 h 6580"/>
                  <a:gd name="T32" fmla="*/ 404 w 1922"/>
                  <a:gd name="T33" fmla="*/ 6580 h 6580"/>
                  <a:gd name="T34" fmla="*/ 303 w 1922"/>
                  <a:gd name="T35" fmla="*/ 5517 h 6580"/>
                  <a:gd name="T36" fmla="*/ 252 w 1922"/>
                  <a:gd name="T37" fmla="*/ 4961 h 6580"/>
                  <a:gd name="T38" fmla="*/ 151 w 1922"/>
                  <a:gd name="T39" fmla="*/ 3998 h 6580"/>
                  <a:gd name="T40" fmla="*/ 101 w 1922"/>
                  <a:gd name="T41" fmla="*/ 3645 h 6580"/>
                  <a:gd name="T42" fmla="*/ 0 w 1922"/>
                  <a:gd name="T43" fmla="*/ 3290 h 6580"/>
                  <a:gd name="T44" fmla="*/ 0 w 1922"/>
                  <a:gd name="T45" fmla="*/ 3139 h 6580"/>
                  <a:gd name="T46" fmla="*/ 50 w 1922"/>
                  <a:gd name="T47" fmla="*/ 2936 h 6580"/>
                  <a:gd name="T48" fmla="*/ 50 w 1922"/>
                  <a:gd name="T49" fmla="*/ 2835 h 6580"/>
                  <a:gd name="T50" fmla="*/ 50 w 1922"/>
                  <a:gd name="T51" fmla="*/ 2632 h 6580"/>
                  <a:gd name="T52" fmla="*/ 101 w 1922"/>
                  <a:gd name="T53" fmla="*/ 2480 h 6580"/>
                  <a:gd name="T54" fmla="*/ 202 w 1922"/>
                  <a:gd name="T55" fmla="*/ 2278 h 6580"/>
                  <a:gd name="T56" fmla="*/ 506 w 1922"/>
                  <a:gd name="T57" fmla="*/ 1924 h 6580"/>
                  <a:gd name="T58" fmla="*/ 859 w 1922"/>
                  <a:gd name="T59" fmla="*/ 1418 h 6580"/>
                  <a:gd name="T60" fmla="*/ 1163 w 1922"/>
                  <a:gd name="T61" fmla="*/ 963 h 6580"/>
                  <a:gd name="T62" fmla="*/ 1466 w 1922"/>
                  <a:gd name="T63" fmla="*/ 507 h 6580"/>
                  <a:gd name="T64" fmla="*/ 1619 w 1922"/>
                  <a:gd name="T65" fmla="*/ 254 h 6580"/>
                  <a:gd name="T66" fmla="*/ 1669 w 1922"/>
                  <a:gd name="T67" fmla="*/ 254 h 6580"/>
                  <a:gd name="T68" fmla="*/ 1922 w 1922"/>
                  <a:gd name="T69" fmla="*/ 0 h 6580"/>
                  <a:gd name="T70" fmla="*/ 1871 w 1922"/>
                  <a:gd name="T71" fmla="*/ 52 h 6580"/>
                  <a:gd name="T72" fmla="*/ 1669 w 1922"/>
                  <a:gd name="T73" fmla="*/ 254 h 6580"/>
                  <a:gd name="T74" fmla="*/ 1568 w 1922"/>
                  <a:gd name="T75" fmla="*/ 355 h 6580"/>
                  <a:gd name="T76" fmla="*/ 1315 w 1922"/>
                  <a:gd name="T77" fmla="*/ 810 h 6580"/>
                  <a:gd name="T78" fmla="*/ 961 w 1922"/>
                  <a:gd name="T79" fmla="*/ 1418 h 6580"/>
                  <a:gd name="T80" fmla="*/ 607 w 1922"/>
                  <a:gd name="T81" fmla="*/ 1975 h 6580"/>
                  <a:gd name="T82" fmla="*/ 455 w 1922"/>
                  <a:gd name="T83" fmla="*/ 2278 h 6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22" h="6580">
                    <a:moveTo>
                      <a:pt x="455" y="2278"/>
                    </a:moveTo>
                    <a:lnTo>
                      <a:pt x="303" y="2480"/>
                    </a:lnTo>
                    <a:lnTo>
                      <a:pt x="303" y="2581"/>
                    </a:lnTo>
                    <a:lnTo>
                      <a:pt x="404" y="2581"/>
                    </a:lnTo>
                    <a:lnTo>
                      <a:pt x="404" y="2581"/>
                    </a:lnTo>
                    <a:lnTo>
                      <a:pt x="556" y="2581"/>
                    </a:lnTo>
                    <a:lnTo>
                      <a:pt x="708" y="2581"/>
                    </a:lnTo>
                    <a:lnTo>
                      <a:pt x="506" y="2632"/>
                    </a:lnTo>
                    <a:lnTo>
                      <a:pt x="506" y="2632"/>
                    </a:lnTo>
                    <a:lnTo>
                      <a:pt x="303" y="2683"/>
                    </a:lnTo>
                    <a:lnTo>
                      <a:pt x="202" y="2784"/>
                    </a:lnTo>
                    <a:lnTo>
                      <a:pt x="202" y="2835"/>
                    </a:lnTo>
                    <a:lnTo>
                      <a:pt x="202" y="2835"/>
                    </a:lnTo>
                    <a:lnTo>
                      <a:pt x="202" y="2885"/>
                    </a:lnTo>
                    <a:lnTo>
                      <a:pt x="303" y="2936"/>
                    </a:lnTo>
                    <a:lnTo>
                      <a:pt x="455" y="2936"/>
                    </a:lnTo>
                    <a:lnTo>
                      <a:pt x="455" y="2936"/>
                    </a:lnTo>
                    <a:lnTo>
                      <a:pt x="506" y="2936"/>
                    </a:lnTo>
                    <a:lnTo>
                      <a:pt x="556" y="2986"/>
                    </a:lnTo>
                    <a:lnTo>
                      <a:pt x="455" y="2986"/>
                    </a:lnTo>
                    <a:lnTo>
                      <a:pt x="455" y="2986"/>
                    </a:lnTo>
                    <a:lnTo>
                      <a:pt x="252" y="3037"/>
                    </a:lnTo>
                    <a:lnTo>
                      <a:pt x="151" y="3139"/>
                    </a:lnTo>
                    <a:lnTo>
                      <a:pt x="151" y="3240"/>
                    </a:lnTo>
                    <a:lnTo>
                      <a:pt x="151" y="3240"/>
                    </a:lnTo>
                    <a:lnTo>
                      <a:pt x="151" y="3442"/>
                    </a:lnTo>
                    <a:lnTo>
                      <a:pt x="202" y="3594"/>
                    </a:lnTo>
                    <a:lnTo>
                      <a:pt x="252" y="3847"/>
                    </a:lnTo>
                    <a:lnTo>
                      <a:pt x="252" y="3847"/>
                    </a:lnTo>
                    <a:lnTo>
                      <a:pt x="353" y="4707"/>
                    </a:lnTo>
                    <a:lnTo>
                      <a:pt x="455" y="5922"/>
                    </a:lnTo>
                    <a:lnTo>
                      <a:pt x="556" y="6580"/>
                    </a:lnTo>
                    <a:lnTo>
                      <a:pt x="556" y="6580"/>
                    </a:lnTo>
                    <a:lnTo>
                      <a:pt x="404" y="6580"/>
                    </a:lnTo>
                    <a:lnTo>
                      <a:pt x="353" y="6124"/>
                    </a:lnTo>
                    <a:lnTo>
                      <a:pt x="303" y="5517"/>
                    </a:lnTo>
                    <a:lnTo>
                      <a:pt x="252" y="4961"/>
                    </a:lnTo>
                    <a:lnTo>
                      <a:pt x="252" y="4961"/>
                    </a:lnTo>
                    <a:lnTo>
                      <a:pt x="202" y="4455"/>
                    </a:lnTo>
                    <a:lnTo>
                      <a:pt x="151" y="3998"/>
                    </a:lnTo>
                    <a:lnTo>
                      <a:pt x="101" y="3645"/>
                    </a:lnTo>
                    <a:lnTo>
                      <a:pt x="101" y="3645"/>
                    </a:lnTo>
                    <a:lnTo>
                      <a:pt x="0" y="3442"/>
                    </a:lnTo>
                    <a:lnTo>
                      <a:pt x="0" y="3290"/>
                    </a:lnTo>
                    <a:lnTo>
                      <a:pt x="0" y="3139"/>
                    </a:lnTo>
                    <a:lnTo>
                      <a:pt x="0" y="3139"/>
                    </a:lnTo>
                    <a:lnTo>
                      <a:pt x="50" y="3037"/>
                    </a:lnTo>
                    <a:lnTo>
                      <a:pt x="50" y="2936"/>
                    </a:lnTo>
                    <a:lnTo>
                      <a:pt x="50" y="2835"/>
                    </a:lnTo>
                    <a:lnTo>
                      <a:pt x="50" y="2835"/>
                    </a:lnTo>
                    <a:lnTo>
                      <a:pt x="0" y="2734"/>
                    </a:lnTo>
                    <a:lnTo>
                      <a:pt x="50" y="2632"/>
                    </a:lnTo>
                    <a:lnTo>
                      <a:pt x="101" y="2480"/>
                    </a:lnTo>
                    <a:lnTo>
                      <a:pt x="101" y="2480"/>
                    </a:lnTo>
                    <a:lnTo>
                      <a:pt x="151" y="2430"/>
                    </a:lnTo>
                    <a:lnTo>
                      <a:pt x="202" y="2278"/>
                    </a:lnTo>
                    <a:lnTo>
                      <a:pt x="353" y="2126"/>
                    </a:lnTo>
                    <a:lnTo>
                      <a:pt x="506" y="1924"/>
                    </a:lnTo>
                    <a:lnTo>
                      <a:pt x="657" y="1671"/>
                    </a:lnTo>
                    <a:lnTo>
                      <a:pt x="859" y="1418"/>
                    </a:lnTo>
                    <a:lnTo>
                      <a:pt x="1012" y="1165"/>
                    </a:lnTo>
                    <a:lnTo>
                      <a:pt x="1163" y="963"/>
                    </a:lnTo>
                    <a:lnTo>
                      <a:pt x="1315" y="709"/>
                    </a:lnTo>
                    <a:lnTo>
                      <a:pt x="1466" y="507"/>
                    </a:lnTo>
                    <a:lnTo>
                      <a:pt x="1568" y="355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669" y="254"/>
                    </a:lnTo>
                    <a:lnTo>
                      <a:pt x="1770" y="153"/>
                    </a:lnTo>
                    <a:lnTo>
                      <a:pt x="1922" y="0"/>
                    </a:lnTo>
                    <a:lnTo>
                      <a:pt x="1922" y="0"/>
                    </a:lnTo>
                    <a:lnTo>
                      <a:pt x="1871" y="52"/>
                    </a:lnTo>
                    <a:lnTo>
                      <a:pt x="1770" y="153"/>
                    </a:lnTo>
                    <a:lnTo>
                      <a:pt x="1669" y="254"/>
                    </a:lnTo>
                    <a:lnTo>
                      <a:pt x="1669" y="254"/>
                    </a:lnTo>
                    <a:lnTo>
                      <a:pt x="1568" y="355"/>
                    </a:lnTo>
                    <a:lnTo>
                      <a:pt x="1466" y="558"/>
                    </a:lnTo>
                    <a:lnTo>
                      <a:pt x="1315" y="810"/>
                    </a:lnTo>
                    <a:lnTo>
                      <a:pt x="1113" y="1114"/>
                    </a:lnTo>
                    <a:lnTo>
                      <a:pt x="961" y="1418"/>
                    </a:lnTo>
                    <a:lnTo>
                      <a:pt x="758" y="1721"/>
                    </a:lnTo>
                    <a:lnTo>
                      <a:pt x="607" y="1975"/>
                    </a:lnTo>
                    <a:lnTo>
                      <a:pt x="506" y="2176"/>
                    </a:lnTo>
                    <a:lnTo>
                      <a:pt x="455" y="227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515"/>
              <p:cNvSpPr>
                <a:spLocks/>
              </p:cNvSpPr>
              <p:nvPr/>
            </p:nvSpPr>
            <p:spPr bwMode="auto">
              <a:xfrm>
                <a:off x="5107" y="2220"/>
                <a:ext cx="234" cy="823"/>
              </a:xfrm>
              <a:custGeom>
                <a:avLst/>
                <a:gdLst>
                  <a:gd name="T0" fmla="*/ 252 w 1871"/>
                  <a:gd name="T1" fmla="*/ 2531 h 6580"/>
                  <a:gd name="T2" fmla="*/ 303 w 1871"/>
                  <a:gd name="T3" fmla="*/ 2632 h 6580"/>
                  <a:gd name="T4" fmla="*/ 404 w 1871"/>
                  <a:gd name="T5" fmla="*/ 2632 h 6580"/>
                  <a:gd name="T6" fmla="*/ 455 w 1871"/>
                  <a:gd name="T7" fmla="*/ 2632 h 6580"/>
                  <a:gd name="T8" fmla="*/ 252 w 1871"/>
                  <a:gd name="T9" fmla="*/ 2683 h 6580"/>
                  <a:gd name="T10" fmla="*/ 151 w 1871"/>
                  <a:gd name="T11" fmla="*/ 2835 h 6580"/>
                  <a:gd name="T12" fmla="*/ 151 w 1871"/>
                  <a:gd name="T13" fmla="*/ 2936 h 6580"/>
                  <a:gd name="T14" fmla="*/ 404 w 1871"/>
                  <a:gd name="T15" fmla="*/ 2936 h 6580"/>
                  <a:gd name="T16" fmla="*/ 455 w 1871"/>
                  <a:gd name="T17" fmla="*/ 2936 h 6580"/>
                  <a:gd name="T18" fmla="*/ 404 w 1871"/>
                  <a:gd name="T19" fmla="*/ 2986 h 6580"/>
                  <a:gd name="T20" fmla="*/ 202 w 1871"/>
                  <a:gd name="T21" fmla="*/ 3037 h 6580"/>
                  <a:gd name="T22" fmla="*/ 151 w 1871"/>
                  <a:gd name="T23" fmla="*/ 3240 h 6580"/>
                  <a:gd name="T24" fmla="*/ 151 w 1871"/>
                  <a:gd name="T25" fmla="*/ 3442 h 6580"/>
                  <a:gd name="T26" fmla="*/ 252 w 1871"/>
                  <a:gd name="T27" fmla="*/ 3847 h 6580"/>
                  <a:gd name="T28" fmla="*/ 303 w 1871"/>
                  <a:gd name="T29" fmla="*/ 4707 h 6580"/>
                  <a:gd name="T30" fmla="*/ 556 w 1871"/>
                  <a:gd name="T31" fmla="*/ 6580 h 6580"/>
                  <a:gd name="T32" fmla="*/ 404 w 1871"/>
                  <a:gd name="T33" fmla="*/ 6580 h 6580"/>
                  <a:gd name="T34" fmla="*/ 303 w 1871"/>
                  <a:gd name="T35" fmla="*/ 5517 h 6580"/>
                  <a:gd name="T36" fmla="*/ 252 w 1871"/>
                  <a:gd name="T37" fmla="*/ 4961 h 6580"/>
                  <a:gd name="T38" fmla="*/ 151 w 1871"/>
                  <a:gd name="T39" fmla="*/ 3998 h 6580"/>
                  <a:gd name="T40" fmla="*/ 101 w 1871"/>
                  <a:gd name="T41" fmla="*/ 3645 h 6580"/>
                  <a:gd name="T42" fmla="*/ 0 w 1871"/>
                  <a:gd name="T43" fmla="*/ 3290 h 6580"/>
                  <a:gd name="T44" fmla="*/ 0 w 1871"/>
                  <a:gd name="T45" fmla="*/ 3139 h 6580"/>
                  <a:gd name="T46" fmla="*/ 50 w 1871"/>
                  <a:gd name="T47" fmla="*/ 2936 h 6580"/>
                  <a:gd name="T48" fmla="*/ 50 w 1871"/>
                  <a:gd name="T49" fmla="*/ 2835 h 6580"/>
                  <a:gd name="T50" fmla="*/ 50 w 1871"/>
                  <a:gd name="T51" fmla="*/ 2632 h 6580"/>
                  <a:gd name="T52" fmla="*/ 101 w 1871"/>
                  <a:gd name="T53" fmla="*/ 2480 h 6580"/>
                  <a:gd name="T54" fmla="*/ 202 w 1871"/>
                  <a:gd name="T55" fmla="*/ 2278 h 6580"/>
                  <a:gd name="T56" fmla="*/ 506 w 1871"/>
                  <a:gd name="T57" fmla="*/ 1924 h 6580"/>
                  <a:gd name="T58" fmla="*/ 859 w 1871"/>
                  <a:gd name="T59" fmla="*/ 1418 h 6580"/>
                  <a:gd name="T60" fmla="*/ 1163 w 1871"/>
                  <a:gd name="T61" fmla="*/ 963 h 6580"/>
                  <a:gd name="T62" fmla="*/ 1466 w 1871"/>
                  <a:gd name="T63" fmla="*/ 507 h 6580"/>
                  <a:gd name="T64" fmla="*/ 1619 w 1871"/>
                  <a:gd name="T65" fmla="*/ 254 h 6580"/>
                  <a:gd name="T66" fmla="*/ 1619 w 1871"/>
                  <a:gd name="T67" fmla="*/ 254 h 6580"/>
                  <a:gd name="T68" fmla="*/ 1871 w 1871"/>
                  <a:gd name="T69" fmla="*/ 0 h 6580"/>
                  <a:gd name="T70" fmla="*/ 1821 w 1871"/>
                  <a:gd name="T71" fmla="*/ 52 h 6580"/>
                  <a:gd name="T72" fmla="*/ 1669 w 1871"/>
                  <a:gd name="T73" fmla="*/ 254 h 6580"/>
                  <a:gd name="T74" fmla="*/ 1568 w 1871"/>
                  <a:gd name="T75" fmla="*/ 355 h 6580"/>
                  <a:gd name="T76" fmla="*/ 1365 w 1871"/>
                  <a:gd name="T77" fmla="*/ 760 h 6580"/>
                  <a:gd name="T78" fmla="*/ 1012 w 1871"/>
                  <a:gd name="T79" fmla="*/ 1266 h 6580"/>
                  <a:gd name="T80" fmla="*/ 708 w 1871"/>
                  <a:gd name="T81" fmla="*/ 1823 h 6580"/>
                  <a:gd name="T82" fmla="*/ 455 w 1871"/>
                  <a:gd name="T83" fmla="*/ 2176 h 6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71" h="6580">
                    <a:moveTo>
                      <a:pt x="404" y="2278"/>
                    </a:moveTo>
                    <a:lnTo>
                      <a:pt x="252" y="2531"/>
                    </a:lnTo>
                    <a:lnTo>
                      <a:pt x="202" y="2632"/>
                    </a:lnTo>
                    <a:lnTo>
                      <a:pt x="303" y="2632"/>
                    </a:lnTo>
                    <a:lnTo>
                      <a:pt x="303" y="2632"/>
                    </a:lnTo>
                    <a:lnTo>
                      <a:pt x="404" y="2632"/>
                    </a:lnTo>
                    <a:lnTo>
                      <a:pt x="607" y="2581"/>
                    </a:lnTo>
                    <a:lnTo>
                      <a:pt x="455" y="2632"/>
                    </a:lnTo>
                    <a:lnTo>
                      <a:pt x="455" y="2632"/>
                    </a:lnTo>
                    <a:lnTo>
                      <a:pt x="252" y="2683"/>
                    </a:lnTo>
                    <a:lnTo>
                      <a:pt x="151" y="2784"/>
                    </a:lnTo>
                    <a:lnTo>
                      <a:pt x="151" y="2835"/>
                    </a:lnTo>
                    <a:lnTo>
                      <a:pt x="151" y="2835"/>
                    </a:lnTo>
                    <a:lnTo>
                      <a:pt x="151" y="2936"/>
                    </a:lnTo>
                    <a:lnTo>
                      <a:pt x="252" y="2936"/>
                    </a:lnTo>
                    <a:lnTo>
                      <a:pt x="404" y="2936"/>
                    </a:lnTo>
                    <a:lnTo>
                      <a:pt x="404" y="2936"/>
                    </a:lnTo>
                    <a:lnTo>
                      <a:pt x="455" y="2936"/>
                    </a:lnTo>
                    <a:lnTo>
                      <a:pt x="506" y="2986"/>
                    </a:lnTo>
                    <a:lnTo>
                      <a:pt x="404" y="2986"/>
                    </a:lnTo>
                    <a:lnTo>
                      <a:pt x="404" y="2986"/>
                    </a:lnTo>
                    <a:lnTo>
                      <a:pt x="202" y="3037"/>
                    </a:lnTo>
                    <a:lnTo>
                      <a:pt x="151" y="3139"/>
                    </a:lnTo>
                    <a:lnTo>
                      <a:pt x="151" y="3240"/>
                    </a:lnTo>
                    <a:lnTo>
                      <a:pt x="151" y="3240"/>
                    </a:lnTo>
                    <a:lnTo>
                      <a:pt x="151" y="3442"/>
                    </a:lnTo>
                    <a:lnTo>
                      <a:pt x="202" y="3594"/>
                    </a:lnTo>
                    <a:lnTo>
                      <a:pt x="252" y="3847"/>
                    </a:lnTo>
                    <a:lnTo>
                      <a:pt x="252" y="3847"/>
                    </a:lnTo>
                    <a:lnTo>
                      <a:pt x="303" y="4707"/>
                    </a:lnTo>
                    <a:lnTo>
                      <a:pt x="455" y="5922"/>
                    </a:lnTo>
                    <a:lnTo>
                      <a:pt x="556" y="6580"/>
                    </a:lnTo>
                    <a:lnTo>
                      <a:pt x="556" y="6580"/>
                    </a:lnTo>
                    <a:lnTo>
                      <a:pt x="404" y="6580"/>
                    </a:lnTo>
                    <a:lnTo>
                      <a:pt x="353" y="6124"/>
                    </a:lnTo>
                    <a:lnTo>
                      <a:pt x="303" y="5517"/>
                    </a:lnTo>
                    <a:lnTo>
                      <a:pt x="252" y="4961"/>
                    </a:lnTo>
                    <a:lnTo>
                      <a:pt x="252" y="4961"/>
                    </a:lnTo>
                    <a:lnTo>
                      <a:pt x="202" y="4455"/>
                    </a:lnTo>
                    <a:lnTo>
                      <a:pt x="151" y="3998"/>
                    </a:lnTo>
                    <a:lnTo>
                      <a:pt x="101" y="3645"/>
                    </a:lnTo>
                    <a:lnTo>
                      <a:pt x="101" y="3645"/>
                    </a:lnTo>
                    <a:lnTo>
                      <a:pt x="0" y="3442"/>
                    </a:lnTo>
                    <a:lnTo>
                      <a:pt x="0" y="3290"/>
                    </a:lnTo>
                    <a:lnTo>
                      <a:pt x="0" y="3139"/>
                    </a:lnTo>
                    <a:lnTo>
                      <a:pt x="0" y="3139"/>
                    </a:lnTo>
                    <a:lnTo>
                      <a:pt x="50" y="3037"/>
                    </a:lnTo>
                    <a:lnTo>
                      <a:pt x="50" y="2936"/>
                    </a:lnTo>
                    <a:lnTo>
                      <a:pt x="50" y="2835"/>
                    </a:lnTo>
                    <a:lnTo>
                      <a:pt x="50" y="2835"/>
                    </a:lnTo>
                    <a:lnTo>
                      <a:pt x="0" y="2734"/>
                    </a:lnTo>
                    <a:lnTo>
                      <a:pt x="50" y="2632"/>
                    </a:lnTo>
                    <a:lnTo>
                      <a:pt x="101" y="2480"/>
                    </a:lnTo>
                    <a:lnTo>
                      <a:pt x="101" y="2480"/>
                    </a:lnTo>
                    <a:lnTo>
                      <a:pt x="151" y="2430"/>
                    </a:lnTo>
                    <a:lnTo>
                      <a:pt x="202" y="2278"/>
                    </a:lnTo>
                    <a:lnTo>
                      <a:pt x="353" y="2126"/>
                    </a:lnTo>
                    <a:lnTo>
                      <a:pt x="506" y="1924"/>
                    </a:lnTo>
                    <a:lnTo>
                      <a:pt x="657" y="1671"/>
                    </a:lnTo>
                    <a:lnTo>
                      <a:pt x="859" y="1418"/>
                    </a:lnTo>
                    <a:lnTo>
                      <a:pt x="1012" y="1165"/>
                    </a:lnTo>
                    <a:lnTo>
                      <a:pt x="1163" y="963"/>
                    </a:lnTo>
                    <a:lnTo>
                      <a:pt x="1315" y="709"/>
                    </a:lnTo>
                    <a:lnTo>
                      <a:pt x="1466" y="507"/>
                    </a:lnTo>
                    <a:lnTo>
                      <a:pt x="1568" y="355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720" y="153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21" y="52"/>
                    </a:lnTo>
                    <a:lnTo>
                      <a:pt x="1770" y="153"/>
                    </a:lnTo>
                    <a:lnTo>
                      <a:pt x="1669" y="254"/>
                    </a:lnTo>
                    <a:lnTo>
                      <a:pt x="1669" y="254"/>
                    </a:lnTo>
                    <a:lnTo>
                      <a:pt x="1568" y="355"/>
                    </a:lnTo>
                    <a:lnTo>
                      <a:pt x="1466" y="507"/>
                    </a:lnTo>
                    <a:lnTo>
                      <a:pt x="1365" y="760"/>
                    </a:lnTo>
                    <a:lnTo>
                      <a:pt x="1163" y="1013"/>
                    </a:lnTo>
                    <a:lnTo>
                      <a:pt x="1012" y="1266"/>
                    </a:lnTo>
                    <a:lnTo>
                      <a:pt x="859" y="1570"/>
                    </a:lnTo>
                    <a:lnTo>
                      <a:pt x="708" y="1823"/>
                    </a:lnTo>
                    <a:lnTo>
                      <a:pt x="556" y="2025"/>
                    </a:lnTo>
                    <a:lnTo>
                      <a:pt x="455" y="2176"/>
                    </a:lnTo>
                    <a:lnTo>
                      <a:pt x="404" y="2278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516"/>
              <p:cNvSpPr>
                <a:spLocks/>
              </p:cNvSpPr>
              <p:nvPr/>
            </p:nvSpPr>
            <p:spPr bwMode="auto">
              <a:xfrm>
                <a:off x="5107" y="2226"/>
                <a:ext cx="228" cy="817"/>
              </a:xfrm>
              <a:custGeom>
                <a:avLst/>
                <a:gdLst>
                  <a:gd name="T0" fmla="*/ 353 w 1821"/>
                  <a:gd name="T1" fmla="*/ 6072 h 6528"/>
                  <a:gd name="T2" fmla="*/ 252 w 1821"/>
                  <a:gd name="T3" fmla="*/ 4909 h 6528"/>
                  <a:gd name="T4" fmla="*/ 202 w 1821"/>
                  <a:gd name="T5" fmla="*/ 4403 h 6528"/>
                  <a:gd name="T6" fmla="*/ 101 w 1821"/>
                  <a:gd name="T7" fmla="*/ 3593 h 6528"/>
                  <a:gd name="T8" fmla="*/ 0 w 1821"/>
                  <a:gd name="T9" fmla="*/ 3390 h 6528"/>
                  <a:gd name="T10" fmla="*/ 0 w 1821"/>
                  <a:gd name="T11" fmla="*/ 3087 h 6528"/>
                  <a:gd name="T12" fmla="*/ 50 w 1821"/>
                  <a:gd name="T13" fmla="*/ 2985 h 6528"/>
                  <a:gd name="T14" fmla="*/ 50 w 1821"/>
                  <a:gd name="T15" fmla="*/ 2783 h 6528"/>
                  <a:gd name="T16" fmla="*/ 0 w 1821"/>
                  <a:gd name="T17" fmla="*/ 2682 h 6528"/>
                  <a:gd name="T18" fmla="*/ 101 w 1821"/>
                  <a:gd name="T19" fmla="*/ 2428 h 6528"/>
                  <a:gd name="T20" fmla="*/ 151 w 1821"/>
                  <a:gd name="T21" fmla="*/ 2378 h 6528"/>
                  <a:gd name="T22" fmla="*/ 353 w 1821"/>
                  <a:gd name="T23" fmla="*/ 2074 h 6528"/>
                  <a:gd name="T24" fmla="*/ 657 w 1821"/>
                  <a:gd name="T25" fmla="*/ 1619 h 6528"/>
                  <a:gd name="T26" fmla="*/ 1012 w 1821"/>
                  <a:gd name="T27" fmla="*/ 1113 h 6528"/>
                  <a:gd name="T28" fmla="*/ 1315 w 1821"/>
                  <a:gd name="T29" fmla="*/ 657 h 6528"/>
                  <a:gd name="T30" fmla="*/ 1568 w 1821"/>
                  <a:gd name="T31" fmla="*/ 303 h 6528"/>
                  <a:gd name="T32" fmla="*/ 1619 w 1821"/>
                  <a:gd name="T33" fmla="*/ 202 h 6528"/>
                  <a:gd name="T34" fmla="*/ 1720 w 1821"/>
                  <a:gd name="T35" fmla="*/ 151 h 6528"/>
                  <a:gd name="T36" fmla="*/ 1821 w 1821"/>
                  <a:gd name="T37" fmla="*/ 0 h 6528"/>
                  <a:gd name="T38" fmla="*/ 1770 w 1821"/>
                  <a:gd name="T39" fmla="*/ 101 h 6528"/>
                  <a:gd name="T40" fmla="*/ 1669 w 1821"/>
                  <a:gd name="T41" fmla="*/ 202 h 6528"/>
                  <a:gd name="T42" fmla="*/ 1466 w 1821"/>
                  <a:gd name="T43" fmla="*/ 455 h 6528"/>
                  <a:gd name="T44" fmla="*/ 1163 w 1821"/>
                  <a:gd name="T45" fmla="*/ 961 h 6528"/>
                  <a:gd name="T46" fmla="*/ 809 w 1821"/>
                  <a:gd name="T47" fmla="*/ 1518 h 6528"/>
                  <a:gd name="T48" fmla="*/ 506 w 1821"/>
                  <a:gd name="T49" fmla="*/ 1973 h 6528"/>
                  <a:gd name="T50" fmla="*/ 353 w 1821"/>
                  <a:gd name="T51" fmla="*/ 2226 h 6528"/>
                  <a:gd name="T52" fmla="*/ 202 w 1821"/>
                  <a:gd name="T53" fmla="*/ 2479 h 6528"/>
                  <a:gd name="T54" fmla="*/ 252 w 1821"/>
                  <a:gd name="T55" fmla="*/ 2580 h 6528"/>
                  <a:gd name="T56" fmla="*/ 353 w 1821"/>
                  <a:gd name="T57" fmla="*/ 2580 h 6528"/>
                  <a:gd name="T58" fmla="*/ 455 w 1821"/>
                  <a:gd name="T59" fmla="*/ 2580 h 6528"/>
                  <a:gd name="T60" fmla="*/ 202 w 1821"/>
                  <a:gd name="T61" fmla="*/ 2631 h 6528"/>
                  <a:gd name="T62" fmla="*/ 101 w 1821"/>
                  <a:gd name="T63" fmla="*/ 2833 h 6528"/>
                  <a:gd name="T64" fmla="*/ 101 w 1821"/>
                  <a:gd name="T65" fmla="*/ 2884 h 6528"/>
                  <a:gd name="T66" fmla="*/ 353 w 1821"/>
                  <a:gd name="T67" fmla="*/ 2884 h 6528"/>
                  <a:gd name="T68" fmla="*/ 404 w 1821"/>
                  <a:gd name="T69" fmla="*/ 2884 h 6528"/>
                  <a:gd name="T70" fmla="*/ 303 w 1821"/>
                  <a:gd name="T71" fmla="*/ 2934 h 6528"/>
                  <a:gd name="T72" fmla="*/ 151 w 1821"/>
                  <a:gd name="T73" fmla="*/ 2985 h 6528"/>
                  <a:gd name="T74" fmla="*/ 101 w 1821"/>
                  <a:gd name="T75" fmla="*/ 3188 h 6528"/>
                  <a:gd name="T76" fmla="*/ 101 w 1821"/>
                  <a:gd name="T77" fmla="*/ 3390 h 6528"/>
                  <a:gd name="T78" fmla="*/ 202 w 1821"/>
                  <a:gd name="T79" fmla="*/ 3795 h 6528"/>
                  <a:gd name="T80" fmla="*/ 303 w 1821"/>
                  <a:gd name="T81" fmla="*/ 4655 h 6528"/>
                  <a:gd name="T82" fmla="*/ 506 w 1821"/>
                  <a:gd name="T83" fmla="*/ 6528 h 6528"/>
                  <a:gd name="T84" fmla="*/ 404 w 1821"/>
                  <a:gd name="T85" fmla="*/ 6528 h 6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21" h="6528">
                    <a:moveTo>
                      <a:pt x="404" y="6528"/>
                    </a:moveTo>
                    <a:lnTo>
                      <a:pt x="353" y="6072"/>
                    </a:lnTo>
                    <a:lnTo>
                      <a:pt x="303" y="5465"/>
                    </a:lnTo>
                    <a:lnTo>
                      <a:pt x="252" y="4909"/>
                    </a:lnTo>
                    <a:lnTo>
                      <a:pt x="252" y="4909"/>
                    </a:lnTo>
                    <a:lnTo>
                      <a:pt x="202" y="4403"/>
                    </a:lnTo>
                    <a:lnTo>
                      <a:pt x="151" y="3946"/>
                    </a:lnTo>
                    <a:lnTo>
                      <a:pt x="101" y="3593"/>
                    </a:lnTo>
                    <a:lnTo>
                      <a:pt x="101" y="3593"/>
                    </a:lnTo>
                    <a:lnTo>
                      <a:pt x="0" y="3390"/>
                    </a:lnTo>
                    <a:lnTo>
                      <a:pt x="0" y="3238"/>
                    </a:lnTo>
                    <a:lnTo>
                      <a:pt x="0" y="3087"/>
                    </a:lnTo>
                    <a:lnTo>
                      <a:pt x="0" y="3087"/>
                    </a:lnTo>
                    <a:lnTo>
                      <a:pt x="50" y="2985"/>
                    </a:lnTo>
                    <a:lnTo>
                      <a:pt x="50" y="2884"/>
                    </a:lnTo>
                    <a:lnTo>
                      <a:pt x="50" y="2783"/>
                    </a:lnTo>
                    <a:lnTo>
                      <a:pt x="50" y="2783"/>
                    </a:lnTo>
                    <a:lnTo>
                      <a:pt x="0" y="2682"/>
                    </a:lnTo>
                    <a:lnTo>
                      <a:pt x="50" y="2580"/>
                    </a:lnTo>
                    <a:lnTo>
                      <a:pt x="101" y="2428"/>
                    </a:lnTo>
                    <a:lnTo>
                      <a:pt x="101" y="2428"/>
                    </a:lnTo>
                    <a:lnTo>
                      <a:pt x="151" y="2378"/>
                    </a:lnTo>
                    <a:lnTo>
                      <a:pt x="202" y="2226"/>
                    </a:lnTo>
                    <a:lnTo>
                      <a:pt x="353" y="2074"/>
                    </a:lnTo>
                    <a:lnTo>
                      <a:pt x="506" y="1872"/>
                    </a:lnTo>
                    <a:lnTo>
                      <a:pt x="657" y="1619"/>
                    </a:lnTo>
                    <a:lnTo>
                      <a:pt x="859" y="1366"/>
                    </a:lnTo>
                    <a:lnTo>
                      <a:pt x="1012" y="1113"/>
                    </a:lnTo>
                    <a:lnTo>
                      <a:pt x="1163" y="911"/>
                    </a:lnTo>
                    <a:lnTo>
                      <a:pt x="1315" y="657"/>
                    </a:lnTo>
                    <a:lnTo>
                      <a:pt x="1466" y="455"/>
                    </a:lnTo>
                    <a:lnTo>
                      <a:pt x="1568" y="303"/>
                    </a:lnTo>
                    <a:lnTo>
                      <a:pt x="1619" y="202"/>
                    </a:lnTo>
                    <a:lnTo>
                      <a:pt x="1619" y="202"/>
                    </a:lnTo>
                    <a:lnTo>
                      <a:pt x="1619" y="202"/>
                    </a:lnTo>
                    <a:lnTo>
                      <a:pt x="1720" y="151"/>
                    </a:lnTo>
                    <a:lnTo>
                      <a:pt x="1821" y="0"/>
                    </a:lnTo>
                    <a:lnTo>
                      <a:pt x="1821" y="0"/>
                    </a:lnTo>
                    <a:lnTo>
                      <a:pt x="1821" y="50"/>
                    </a:lnTo>
                    <a:lnTo>
                      <a:pt x="1770" y="101"/>
                    </a:lnTo>
                    <a:lnTo>
                      <a:pt x="1669" y="202"/>
                    </a:lnTo>
                    <a:lnTo>
                      <a:pt x="1669" y="202"/>
                    </a:lnTo>
                    <a:lnTo>
                      <a:pt x="1568" y="303"/>
                    </a:lnTo>
                    <a:lnTo>
                      <a:pt x="1466" y="455"/>
                    </a:lnTo>
                    <a:lnTo>
                      <a:pt x="1315" y="708"/>
                    </a:lnTo>
                    <a:lnTo>
                      <a:pt x="1163" y="961"/>
                    </a:lnTo>
                    <a:lnTo>
                      <a:pt x="1012" y="1214"/>
                    </a:lnTo>
                    <a:lnTo>
                      <a:pt x="809" y="1518"/>
                    </a:lnTo>
                    <a:lnTo>
                      <a:pt x="657" y="1771"/>
                    </a:lnTo>
                    <a:lnTo>
                      <a:pt x="506" y="1973"/>
                    </a:lnTo>
                    <a:lnTo>
                      <a:pt x="404" y="2124"/>
                    </a:lnTo>
                    <a:lnTo>
                      <a:pt x="353" y="2226"/>
                    </a:lnTo>
                    <a:lnTo>
                      <a:pt x="353" y="2226"/>
                    </a:lnTo>
                    <a:lnTo>
                      <a:pt x="202" y="2479"/>
                    </a:lnTo>
                    <a:lnTo>
                      <a:pt x="151" y="2580"/>
                    </a:lnTo>
                    <a:lnTo>
                      <a:pt x="252" y="2580"/>
                    </a:lnTo>
                    <a:lnTo>
                      <a:pt x="252" y="2580"/>
                    </a:lnTo>
                    <a:lnTo>
                      <a:pt x="353" y="2580"/>
                    </a:lnTo>
                    <a:lnTo>
                      <a:pt x="556" y="2580"/>
                    </a:lnTo>
                    <a:lnTo>
                      <a:pt x="455" y="2580"/>
                    </a:lnTo>
                    <a:lnTo>
                      <a:pt x="455" y="2580"/>
                    </a:lnTo>
                    <a:lnTo>
                      <a:pt x="202" y="2631"/>
                    </a:lnTo>
                    <a:lnTo>
                      <a:pt x="101" y="2732"/>
                    </a:lnTo>
                    <a:lnTo>
                      <a:pt x="101" y="2833"/>
                    </a:lnTo>
                    <a:lnTo>
                      <a:pt x="101" y="2833"/>
                    </a:lnTo>
                    <a:lnTo>
                      <a:pt x="101" y="2884"/>
                    </a:lnTo>
                    <a:lnTo>
                      <a:pt x="202" y="2884"/>
                    </a:lnTo>
                    <a:lnTo>
                      <a:pt x="353" y="2884"/>
                    </a:lnTo>
                    <a:lnTo>
                      <a:pt x="353" y="2884"/>
                    </a:lnTo>
                    <a:lnTo>
                      <a:pt x="404" y="2884"/>
                    </a:lnTo>
                    <a:lnTo>
                      <a:pt x="404" y="2934"/>
                    </a:lnTo>
                    <a:lnTo>
                      <a:pt x="303" y="2934"/>
                    </a:lnTo>
                    <a:lnTo>
                      <a:pt x="303" y="2934"/>
                    </a:lnTo>
                    <a:lnTo>
                      <a:pt x="151" y="2985"/>
                    </a:lnTo>
                    <a:lnTo>
                      <a:pt x="101" y="3087"/>
                    </a:lnTo>
                    <a:lnTo>
                      <a:pt x="101" y="3188"/>
                    </a:lnTo>
                    <a:lnTo>
                      <a:pt x="101" y="3188"/>
                    </a:lnTo>
                    <a:lnTo>
                      <a:pt x="101" y="3390"/>
                    </a:lnTo>
                    <a:lnTo>
                      <a:pt x="151" y="3542"/>
                    </a:lnTo>
                    <a:lnTo>
                      <a:pt x="202" y="3795"/>
                    </a:lnTo>
                    <a:lnTo>
                      <a:pt x="202" y="3795"/>
                    </a:lnTo>
                    <a:lnTo>
                      <a:pt x="303" y="4655"/>
                    </a:lnTo>
                    <a:lnTo>
                      <a:pt x="404" y="5870"/>
                    </a:lnTo>
                    <a:lnTo>
                      <a:pt x="506" y="6528"/>
                    </a:lnTo>
                    <a:lnTo>
                      <a:pt x="506" y="6528"/>
                    </a:lnTo>
                    <a:lnTo>
                      <a:pt x="404" y="652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517"/>
              <p:cNvSpPr>
                <a:spLocks/>
              </p:cNvSpPr>
              <p:nvPr/>
            </p:nvSpPr>
            <p:spPr bwMode="auto">
              <a:xfrm>
                <a:off x="5107" y="2214"/>
                <a:ext cx="247" cy="829"/>
              </a:xfrm>
              <a:custGeom>
                <a:avLst/>
                <a:gdLst>
                  <a:gd name="T0" fmla="*/ 404 w 1972"/>
                  <a:gd name="T1" fmla="*/ 6630 h 6630"/>
                  <a:gd name="T2" fmla="*/ 303 w 1972"/>
                  <a:gd name="T3" fmla="*/ 5821 h 6630"/>
                  <a:gd name="T4" fmla="*/ 252 w 1972"/>
                  <a:gd name="T5" fmla="*/ 4858 h 6630"/>
                  <a:gd name="T6" fmla="*/ 202 w 1972"/>
                  <a:gd name="T7" fmla="*/ 4302 h 6630"/>
                  <a:gd name="T8" fmla="*/ 202 w 1972"/>
                  <a:gd name="T9" fmla="*/ 4302 h 6630"/>
                  <a:gd name="T10" fmla="*/ 151 w 1972"/>
                  <a:gd name="T11" fmla="*/ 4048 h 6630"/>
                  <a:gd name="T12" fmla="*/ 50 w 1972"/>
                  <a:gd name="T13" fmla="*/ 3593 h 6630"/>
                  <a:gd name="T14" fmla="*/ 0 w 1972"/>
                  <a:gd name="T15" fmla="*/ 3290 h 6630"/>
                  <a:gd name="T16" fmla="*/ 0 w 1972"/>
                  <a:gd name="T17" fmla="*/ 3290 h 6630"/>
                  <a:gd name="T18" fmla="*/ 0 w 1972"/>
                  <a:gd name="T19" fmla="*/ 3290 h 6630"/>
                  <a:gd name="T20" fmla="*/ 0 w 1972"/>
                  <a:gd name="T21" fmla="*/ 3239 h 6630"/>
                  <a:gd name="T22" fmla="*/ 0 w 1972"/>
                  <a:gd name="T23" fmla="*/ 3189 h 6630"/>
                  <a:gd name="T24" fmla="*/ 0 w 1972"/>
                  <a:gd name="T25" fmla="*/ 3189 h 6630"/>
                  <a:gd name="T26" fmla="*/ 50 w 1972"/>
                  <a:gd name="T27" fmla="*/ 3137 h 6630"/>
                  <a:gd name="T28" fmla="*/ 50 w 1972"/>
                  <a:gd name="T29" fmla="*/ 3036 h 6630"/>
                  <a:gd name="T30" fmla="*/ 50 w 1972"/>
                  <a:gd name="T31" fmla="*/ 2935 h 6630"/>
                  <a:gd name="T32" fmla="*/ 50 w 1972"/>
                  <a:gd name="T33" fmla="*/ 2935 h 6630"/>
                  <a:gd name="T34" fmla="*/ 0 w 1972"/>
                  <a:gd name="T35" fmla="*/ 2834 h 6630"/>
                  <a:gd name="T36" fmla="*/ 0 w 1972"/>
                  <a:gd name="T37" fmla="*/ 2733 h 6630"/>
                  <a:gd name="T38" fmla="*/ 50 w 1972"/>
                  <a:gd name="T39" fmla="*/ 2682 h 6630"/>
                  <a:gd name="T40" fmla="*/ 50 w 1972"/>
                  <a:gd name="T41" fmla="*/ 2682 h 6630"/>
                  <a:gd name="T42" fmla="*/ 50 w 1972"/>
                  <a:gd name="T43" fmla="*/ 2631 h 6630"/>
                  <a:gd name="T44" fmla="*/ 151 w 1972"/>
                  <a:gd name="T45" fmla="*/ 2480 h 6630"/>
                  <a:gd name="T46" fmla="*/ 252 w 1972"/>
                  <a:gd name="T47" fmla="*/ 2328 h 6630"/>
                  <a:gd name="T48" fmla="*/ 404 w 1972"/>
                  <a:gd name="T49" fmla="*/ 2075 h 6630"/>
                  <a:gd name="T50" fmla="*/ 607 w 1972"/>
                  <a:gd name="T51" fmla="*/ 1822 h 6630"/>
                  <a:gd name="T52" fmla="*/ 758 w 1972"/>
                  <a:gd name="T53" fmla="*/ 1569 h 6630"/>
                  <a:gd name="T54" fmla="*/ 910 w 1972"/>
                  <a:gd name="T55" fmla="*/ 1316 h 6630"/>
                  <a:gd name="T56" fmla="*/ 1062 w 1972"/>
                  <a:gd name="T57" fmla="*/ 1114 h 6630"/>
                  <a:gd name="T58" fmla="*/ 1214 w 1972"/>
                  <a:gd name="T59" fmla="*/ 911 h 6630"/>
                  <a:gd name="T60" fmla="*/ 1264 w 1972"/>
                  <a:gd name="T61" fmla="*/ 810 h 6630"/>
                  <a:gd name="T62" fmla="*/ 1315 w 1972"/>
                  <a:gd name="T63" fmla="*/ 759 h 6630"/>
                  <a:gd name="T64" fmla="*/ 1315 w 1972"/>
                  <a:gd name="T65" fmla="*/ 759 h 6630"/>
                  <a:gd name="T66" fmla="*/ 1365 w 1972"/>
                  <a:gd name="T67" fmla="*/ 658 h 6630"/>
                  <a:gd name="T68" fmla="*/ 1518 w 1972"/>
                  <a:gd name="T69" fmla="*/ 455 h 6630"/>
                  <a:gd name="T70" fmla="*/ 1619 w 1972"/>
                  <a:gd name="T71" fmla="*/ 304 h 6630"/>
                  <a:gd name="T72" fmla="*/ 1619 w 1972"/>
                  <a:gd name="T73" fmla="*/ 304 h 6630"/>
                  <a:gd name="T74" fmla="*/ 1669 w 1972"/>
                  <a:gd name="T75" fmla="*/ 304 h 6630"/>
                  <a:gd name="T76" fmla="*/ 1770 w 1972"/>
                  <a:gd name="T77" fmla="*/ 203 h 6630"/>
                  <a:gd name="T78" fmla="*/ 1972 w 1972"/>
                  <a:gd name="T79" fmla="*/ 0 h 6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72" h="6630">
                    <a:moveTo>
                      <a:pt x="404" y="6630"/>
                    </a:moveTo>
                    <a:lnTo>
                      <a:pt x="303" y="5821"/>
                    </a:lnTo>
                    <a:lnTo>
                      <a:pt x="252" y="4858"/>
                    </a:lnTo>
                    <a:lnTo>
                      <a:pt x="202" y="4302"/>
                    </a:lnTo>
                    <a:lnTo>
                      <a:pt x="202" y="4302"/>
                    </a:lnTo>
                    <a:lnTo>
                      <a:pt x="151" y="4048"/>
                    </a:lnTo>
                    <a:lnTo>
                      <a:pt x="50" y="3593"/>
                    </a:lnTo>
                    <a:lnTo>
                      <a:pt x="0" y="3290"/>
                    </a:lnTo>
                    <a:lnTo>
                      <a:pt x="0" y="3290"/>
                    </a:lnTo>
                    <a:lnTo>
                      <a:pt x="0" y="3290"/>
                    </a:lnTo>
                    <a:lnTo>
                      <a:pt x="0" y="3239"/>
                    </a:lnTo>
                    <a:lnTo>
                      <a:pt x="0" y="3189"/>
                    </a:lnTo>
                    <a:lnTo>
                      <a:pt x="0" y="3189"/>
                    </a:lnTo>
                    <a:lnTo>
                      <a:pt x="50" y="3137"/>
                    </a:lnTo>
                    <a:lnTo>
                      <a:pt x="50" y="3036"/>
                    </a:lnTo>
                    <a:lnTo>
                      <a:pt x="50" y="2935"/>
                    </a:lnTo>
                    <a:lnTo>
                      <a:pt x="50" y="2935"/>
                    </a:lnTo>
                    <a:lnTo>
                      <a:pt x="0" y="2834"/>
                    </a:lnTo>
                    <a:lnTo>
                      <a:pt x="0" y="2733"/>
                    </a:lnTo>
                    <a:lnTo>
                      <a:pt x="50" y="2682"/>
                    </a:lnTo>
                    <a:lnTo>
                      <a:pt x="50" y="2682"/>
                    </a:lnTo>
                    <a:lnTo>
                      <a:pt x="50" y="2631"/>
                    </a:lnTo>
                    <a:lnTo>
                      <a:pt x="151" y="2480"/>
                    </a:lnTo>
                    <a:lnTo>
                      <a:pt x="252" y="2328"/>
                    </a:lnTo>
                    <a:lnTo>
                      <a:pt x="404" y="2075"/>
                    </a:lnTo>
                    <a:lnTo>
                      <a:pt x="607" y="1822"/>
                    </a:lnTo>
                    <a:lnTo>
                      <a:pt x="758" y="1569"/>
                    </a:lnTo>
                    <a:lnTo>
                      <a:pt x="910" y="1316"/>
                    </a:lnTo>
                    <a:lnTo>
                      <a:pt x="1062" y="1114"/>
                    </a:lnTo>
                    <a:lnTo>
                      <a:pt x="1214" y="911"/>
                    </a:lnTo>
                    <a:lnTo>
                      <a:pt x="1264" y="810"/>
                    </a:lnTo>
                    <a:lnTo>
                      <a:pt x="1315" y="759"/>
                    </a:lnTo>
                    <a:lnTo>
                      <a:pt x="1315" y="759"/>
                    </a:lnTo>
                    <a:lnTo>
                      <a:pt x="1365" y="658"/>
                    </a:lnTo>
                    <a:lnTo>
                      <a:pt x="1518" y="455"/>
                    </a:lnTo>
                    <a:lnTo>
                      <a:pt x="1619" y="304"/>
                    </a:lnTo>
                    <a:lnTo>
                      <a:pt x="1619" y="304"/>
                    </a:lnTo>
                    <a:lnTo>
                      <a:pt x="1669" y="304"/>
                    </a:lnTo>
                    <a:lnTo>
                      <a:pt x="1770" y="203"/>
                    </a:lnTo>
                    <a:lnTo>
                      <a:pt x="197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518"/>
              <p:cNvSpPr>
                <a:spLocks/>
              </p:cNvSpPr>
              <p:nvPr/>
            </p:nvSpPr>
            <p:spPr bwMode="auto">
              <a:xfrm>
                <a:off x="4873" y="1385"/>
                <a:ext cx="582" cy="867"/>
              </a:xfrm>
              <a:custGeom>
                <a:avLst/>
                <a:gdLst>
                  <a:gd name="T0" fmla="*/ 1974 w 4655"/>
                  <a:gd name="T1" fmla="*/ 0 h 6934"/>
                  <a:gd name="T2" fmla="*/ 1619 w 4655"/>
                  <a:gd name="T3" fmla="*/ 50 h 6934"/>
                  <a:gd name="T4" fmla="*/ 1367 w 4655"/>
                  <a:gd name="T5" fmla="*/ 203 h 6934"/>
                  <a:gd name="T6" fmla="*/ 962 w 4655"/>
                  <a:gd name="T7" fmla="*/ 557 h 6934"/>
                  <a:gd name="T8" fmla="*/ 810 w 4655"/>
                  <a:gd name="T9" fmla="*/ 658 h 6934"/>
                  <a:gd name="T10" fmla="*/ 355 w 4655"/>
                  <a:gd name="T11" fmla="*/ 911 h 6934"/>
                  <a:gd name="T12" fmla="*/ 202 w 4655"/>
                  <a:gd name="T13" fmla="*/ 1013 h 6934"/>
                  <a:gd name="T14" fmla="*/ 0 w 4655"/>
                  <a:gd name="T15" fmla="*/ 1215 h 6934"/>
                  <a:gd name="T16" fmla="*/ 51 w 4655"/>
                  <a:gd name="T17" fmla="*/ 1721 h 6934"/>
                  <a:gd name="T18" fmla="*/ 456 w 4655"/>
                  <a:gd name="T19" fmla="*/ 3037 h 6934"/>
                  <a:gd name="T20" fmla="*/ 607 w 4655"/>
                  <a:gd name="T21" fmla="*/ 3290 h 6934"/>
                  <a:gd name="T22" fmla="*/ 911 w 4655"/>
                  <a:gd name="T23" fmla="*/ 3542 h 6934"/>
                  <a:gd name="T24" fmla="*/ 1063 w 4655"/>
                  <a:gd name="T25" fmla="*/ 3846 h 6934"/>
                  <a:gd name="T26" fmla="*/ 1417 w 4655"/>
                  <a:gd name="T27" fmla="*/ 4403 h 6934"/>
                  <a:gd name="T28" fmla="*/ 1417 w 4655"/>
                  <a:gd name="T29" fmla="*/ 4453 h 6934"/>
                  <a:gd name="T30" fmla="*/ 1569 w 4655"/>
                  <a:gd name="T31" fmla="*/ 4606 h 6934"/>
                  <a:gd name="T32" fmla="*/ 1569 w 4655"/>
                  <a:gd name="T33" fmla="*/ 4656 h 6934"/>
                  <a:gd name="T34" fmla="*/ 1518 w 4655"/>
                  <a:gd name="T35" fmla="*/ 4858 h 6934"/>
                  <a:gd name="T36" fmla="*/ 1468 w 4655"/>
                  <a:gd name="T37" fmla="*/ 4909 h 6934"/>
                  <a:gd name="T38" fmla="*/ 1316 w 4655"/>
                  <a:gd name="T39" fmla="*/ 5263 h 6934"/>
                  <a:gd name="T40" fmla="*/ 1316 w 4655"/>
                  <a:gd name="T41" fmla="*/ 5517 h 6934"/>
                  <a:gd name="T42" fmla="*/ 1266 w 4655"/>
                  <a:gd name="T43" fmla="*/ 6124 h 6934"/>
                  <a:gd name="T44" fmla="*/ 1164 w 4655"/>
                  <a:gd name="T45" fmla="*/ 6428 h 6934"/>
                  <a:gd name="T46" fmla="*/ 1012 w 4655"/>
                  <a:gd name="T47" fmla="*/ 6883 h 6934"/>
                  <a:gd name="T48" fmla="*/ 1012 w 4655"/>
                  <a:gd name="T49" fmla="*/ 6883 h 6934"/>
                  <a:gd name="T50" fmla="*/ 1417 w 4655"/>
                  <a:gd name="T51" fmla="*/ 6934 h 6934"/>
                  <a:gd name="T52" fmla="*/ 1569 w 4655"/>
                  <a:gd name="T53" fmla="*/ 6934 h 6934"/>
                  <a:gd name="T54" fmla="*/ 2277 w 4655"/>
                  <a:gd name="T55" fmla="*/ 6934 h 6934"/>
                  <a:gd name="T56" fmla="*/ 2379 w 4655"/>
                  <a:gd name="T57" fmla="*/ 6934 h 6934"/>
                  <a:gd name="T58" fmla="*/ 2732 w 4655"/>
                  <a:gd name="T59" fmla="*/ 6883 h 6934"/>
                  <a:gd name="T60" fmla="*/ 2986 w 4655"/>
                  <a:gd name="T61" fmla="*/ 6782 h 6934"/>
                  <a:gd name="T62" fmla="*/ 3492 w 4655"/>
                  <a:gd name="T63" fmla="*/ 6529 h 6934"/>
                  <a:gd name="T64" fmla="*/ 3694 w 4655"/>
                  <a:gd name="T65" fmla="*/ 6478 h 6934"/>
                  <a:gd name="T66" fmla="*/ 4200 w 4655"/>
                  <a:gd name="T67" fmla="*/ 6225 h 6934"/>
                  <a:gd name="T68" fmla="*/ 4403 w 4655"/>
                  <a:gd name="T69" fmla="*/ 6174 h 6934"/>
                  <a:gd name="T70" fmla="*/ 4655 w 4655"/>
                  <a:gd name="T71" fmla="*/ 5871 h 6934"/>
                  <a:gd name="T72" fmla="*/ 4554 w 4655"/>
                  <a:gd name="T73" fmla="*/ 5668 h 6934"/>
                  <a:gd name="T74" fmla="*/ 4403 w 4655"/>
                  <a:gd name="T75" fmla="*/ 5162 h 6934"/>
                  <a:gd name="T76" fmla="*/ 4301 w 4655"/>
                  <a:gd name="T77" fmla="*/ 4909 h 6934"/>
                  <a:gd name="T78" fmla="*/ 4099 w 4655"/>
                  <a:gd name="T79" fmla="*/ 4505 h 6934"/>
                  <a:gd name="T80" fmla="*/ 3947 w 4655"/>
                  <a:gd name="T81" fmla="*/ 4403 h 6934"/>
                  <a:gd name="T82" fmla="*/ 3694 w 4655"/>
                  <a:gd name="T83" fmla="*/ 4048 h 6934"/>
                  <a:gd name="T84" fmla="*/ 3643 w 4655"/>
                  <a:gd name="T85" fmla="*/ 3998 h 6934"/>
                  <a:gd name="T86" fmla="*/ 3593 w 4655"/>
                  <a:gd name="T87" fmla="*/ 3796 h 6934"/>
                  <a:gd name="T88" fmla="*/ 3593 w 4655"/>
                  <a:gd name="T89" fmla="*/ 3644 h 6934"/>
                  <a:gd name="T90" fmla="*/ 3542 w 4655"/>
                  <a:gd name="T91" fmla="*/ 3189 h 6934"/>
                  <a:gd name="T92" fmla="*/ 3492 w 4655"/>
                  <a:gd name="T93" fmla="*/ 2936 h 6934"/>
                  <a:gd name="T94" fmla="*/ 3441 w 4655"/>
                  <a:gd name="T95" fmla="*/ 2430 h 6934"/>
                  <a:gd name="T96" fmla="*/ 3391 w 4655"/>
                  <a:gd name="T97" fmla="*/ 2176 h 6934"/>
                  <a:gd name="T98" fmla="*/ 3289 w 4655"/>
                  <a:gd name="T99" fmla="*/ 1569 h 6934"/>
                  <a:gd name="T100" fmla="*/ 3137 w 4655"/>
                  <a:gd name="T101" fmla="*/ 1265 h 6934"/>
                  <a:gd name="T102" fmla="*/ 2885 w 4655"/>
                  <a:gd name="T103" fmla="*/ 608 h 6934"/>
                  <a:gd name="T104" fmla="*/ 2732 w 4655"/>
                  <a:gd name="T105" fmla="*/ 506 h 6934"/>
                  <a:gd name="T106" fmla="*/ 2530 w 4655"/>
                  <a:gd name="T107" fmla="*/ 304 h 6934"/>
                  <a:gd name="T108" fmla="*/ 2379 w 4655"/>
                  <a:gd name="T109" fmla="*/ 253 h 6934"/>
                  <a:gd name="T110" fmla="*/ 2277 w 4655"/>
                  <a:gd name="T111" fmla="*/ 203 h 6934"/>
                  <a:gd name="T112" fmla="*/ 2226 w 4655"/>
                  <a:gd name="T113" fmla="*/ 152 h 6934"/>
                  <a:gd name="T114" fmla="*/ 2075 w 4655"/>
                  <a:gd name="T115" fmla="*/ 0 h 6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655" h="6934">
                    <a:moveTo>
                      <a:pt x="2075" y="0"/>
                    </a:moveTo>
                    <a:lnTo>
                      <a:pt x="1974" y="0"/>
                    </a:lnTo>
                    <a:lnTo>
                      <a:pt x="1822" y="0"/>
                    </a:lnTo>
                    <a:lnTo>
                      <a:pt x="1619" y="50"/>
                    </a:lnTo>
                    <a:lnTo>
                      <a:pt x="1619" y="50"/>
                    </a:lnTo>
                    <a:lnTo>
                      <a:pt x="1367" y="203"/>
                    </a:lnTo>
                    <a:lnTo>
                      <a:pt x="1113" y="354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810" y="658"/>
                    </a:lnTo>
                    <a:lnTo>
                      <a:pt x="557" y="810"/>
                    </a:lnTo>
                    <a:lnTo>
                      <a:pt x="355" y="911"/>
                    </a:lnTo>
                    <a:lnTo>
                      <a:pt x="355" y="911"/>
                    </a:lnTo>
                    <a:lnTo>
                      <a:pt x="202" y="1013"/>
                    </a:lnTo>
                    <a:lnTo>
                      <a:pt x="51" y="1114"/>
                    </a:lnTo>
                    <a:lnTo>
                      <a:pt x="0" y="1215"/>
                    </a:lnTo>
                    <a:lnTo>
                      <a:pt x="0" y="1215"/>
                    </a:lnTo>
                    <a:lnTo>
                      <a:pt x="51" y="1721"/>
                    </a:lnTo>
                    <a:lnTo>
                      <a:pt x="202" y="2480"/>
                    </a:lnTo>
                    <a:lnTo>
                      <a:pt x="456" y="3037"/>
                    </a:lnTo>
                    <a:lnTo>
                      <a:pt x="456" y="3037"/>
                    </a:lnTo>
                    <a:lnTo>
                      <a:pt x="607" y="3290"/>
                    </a:lnTo>
                    <a:lnTo>
                      <a:pt x="760" y="3391"/>
                    </a:lnTo>
                    <a:lnTo>
                      <a:pt x="911" y="3542"/>
                    </a:lnTo>
                    <a:lnTo>
                      <a:pt x="911" y="3542"/>
                    </a:lnTo>
                    <a:lnTo>
                      <a:pt x="1063" y="3846"/>
                    </a:lnTo>
                    <a:lnTo>
                      <a:pt x="1214" y="4150"/>
                    </a:lnTo>
                    <a:lnTo>
                      <a:pt x="1417" y="4403"/>
                    </a:lnTo>
                    <a:lnTo>
                      <a:pt x="1417" y="4403"/>
                    </a:lnTo>
                    <a:lnTo>
                      <a:pt x="1417" y="4453"/>
                    </a:lnTo>
                    <a:lnTo>
                      <a:pt x="1518" y="4555"/>
                    </a:lnTo>
                    <a:lnTo>
                      <a:pt x="1569" y="4606"/>
                    </a:lnTo>
                    <a:lnTo>
                      <a:pt x="1569" y="4606"/>
                    </a:lnTo>
                    <a:lnTo>
                      <a:pt x="1569" y="4656"/>
                    </a:lnTo>
                    <a:lnTo>
                      <a:pt x="1569" y="4757"/>
                    </a:lnTo>
                    <a:lnTo>
                      <a:pt x="1518" y="4858"/>
                    </a:lnTo>
                    <a:lnTo>
                      <a:pt x="1518" y="4858"/>
                    </a:lnTo>
                    <a:lnTo>
                      <a:pt x="1468" y="4909"/>
                    </a:lnTo>
                    <a:lnTo>
                      <a:pt x="1367" y="5061"/>
                    </a:lnTo>
                    <a:lnTo>
                      <a:pt x="1316" y="5263"/>
                    </a:lnTo>
                    <a:lnTo>
                      <a:pt x="1316" y="5263"/>
                    </a:lnTo>
                    <a:lnTo>
                      <a:pt x="1316" y="5517"/>
                    </a:lnTo>
                    <a:lnTo>
                      <a:pt x="1266" y="5871"/>
                    </a:lnTo>
                    <a:lnTo>
                      <a:pt x="1266" y="6124"/>
                    </a:lnTo>
                    <a:lnTo>
                      <a:pt x="1266" y="6124"/>
                    </a:lnTo>
                    <a:lnTo>
                      <a:pt x="1164" y="6428"/>
                    </a:lnTo>
                    <a:lnTo>
                      <a:pt x="1063" y="6680"/>
                    </a:lnTo>
                    <a:lnTo>
                      <a:pt x="1012" y="6883"/>
                    </a:lnTo>
                    <a:lnTo>
                      <a:pt x="1012" y="6883"/>
                    </a:lnTo>
                    <a:lnTo>
                      <a:pt x="1012" y="6883"/>
                    </a:lnTo>
                    <a:lnTo>
                      <a:pt x="1113" y="6934"/>
                    </a:lnTo>
                    <a:lnTo>
                      <a:pt x="1417" y="6934"/>
                    </a:lnTo>
                    <a:lnTo>
                      <a:pt x="1417" y="6934"/>
                    </a:lnTo>
                    <a:lnTo>
                      <a:pt x="1569" y="6934"/>
                    </a:lnTo>
                    <a:lnTo>
                      <a:pt x="1974" y="6934"/>
                    </a:lnTo>
                    <a:lnTo>
                      <a:pt x="2277" y="6934"/>
                    </a:lnTo>
                    <a:lnTo>
                      <a:pt x="2277" y="6934"/>
                    </a:lnTo>
                    <a:lnTo>
                      <a:pt x="2379" y="6934"/>
                    </a:lnTo>
                    <a:lnTo>
                      <a:pt x="2530" y="6934"/>
                    </a:lnTo>
                    <a:lnTo>
                      <a:pt x="2732" y="6883"/>
                    </a:lnTo>
                    <a:lnTo>
                      <a:pt x="2732" y="6883"/>
                    </a:lnTo>
                    <a:lnTo>
                      <a:pt x="2986" y="6782"/>
                    </a:lnTo>
                    <a:lnTo>
                      <a:pt x="3238" y="6680"/>
                    </a:lnTo>
                    <a:lnTo>
                      <a:pt x="3492" y="6529"/>
                    </a:lnTo>
                    <a:lnTo>
                      <a:pt x="3492" y="6529"/>
                    </a:lnTo>
                    <a:lnTo>
                      <a:pt x="3694" y="6478"/>
                    </a:lnTo>
                    <a:lnTo>
                      <a:pt x="3947" y="6327"/>
                    </a:lnTo>
                    <a:lnTo>
                      <a:pt x="4200" y="6225"/>
                    </a:lnTo>
                    <a:lnTo>
                      <a:pt x="4200" y="6225"/>
                    </a:lnTo>
                    <a:lnTo>
                      <a:pt x="4403" y="6174"/>
                    </a:lnTo>
                    <a:lnTo>
                      <a:pt x="4605" y="6073"/>
                    </a:lnTo>
                    <a:lnTo>
                      <a:pt x="4655" y="5871"/>
                    </a:lnTo>
                    <a:lnTo>
                      <a:pt x="4655" y="5871"/>
                    </a:lnTo>
                    <a:lnTo>
                      <a:pt x="4554" y="5668"/>
                    </a:lnTo>
                    <a:lnTo>
                      <a:pt x="4453" y="5466"/>
                    </a:lnTo>
                    <a:lnTo>
                      <a:pt x="4403" y="5162"/>
                    </a:lnTo>
                    <a:lnTo>
                      <a:pt x="4403" y="5162"/>
                    </a:lnTo>
                    <a:lnTo>
                      <a:pt x="4301" y="4909"/>
                    </a:lnTo>
                    <a:lnTo>
                      <a:pt x="4200" y="4656"/>
                    </a:lnTo>
                    <a:lnTo>
                      <a:pt x="4099" y="4505"/>
                    </a:lnTo>
                    <a:lnTo>
                      <a:pt x="4099" y="4505"/>
                    </a:lnTo>
                    <a:lnTo>
                      <a:pt x="3947" y="4403"/>
                    </a:lnTo>
                    <a:lnTo>
                      <a:pt x="3795" y="4201"/>
                    </a:lnTo>
                    <a:lnTo>
                      <a:pt x="3694" y="4048"/>
                    </a:lnTo>
                    <a:lnTo>
                      <a:pt x="3694" y="4048"/>
                    </a:lnTo>
                    <a:lnTo>
                      <a:pt x="3643" y="3998"/>
                    </a:lnTo>
                    <a:lnTo>
                      <a:pt x="3593" y="3947"/>
                    </a:lnTo>
                    <a:lnTo>
                      <a:pt x="3593" y="3796"/>
                    </a:lnTo>
                    <a:lnTo>
                      <a:pt x="3593" y="3796"/>
                    </a:lnTo>
                    <a:lnTo>
                      <a:pt x="3593" y="3644"/>
                    </a:lnTo>
                    <a:lnTo>
                      <a:pt x="3593" y="3391"/>
                    </a:lnTo>
                    <a:lnTo>
                      <a:pt x="3542" y="3189"/>
                    </a:lnTo>
                    <a:lnTo>
                      <a:pt x="3542" y="3189"/>
                    </a:lnTo>
                    <a:lnTo>
                      <a:pt x="3492" y="2936"/>
                    </a:lnTo>
                    <a:lnTo>
                      <a:pt x="3441" y="2682"/>
                    </a:lnTo>
                    <a:lnTo>
                      <a:pt x="3441" y="2430"/>
                    </a:lnTo>
                    <a:lnTo>
                      <a:pt x="3441" y="2430"/>
                    </a:lnTo>
                    <a:lnTo>
                      <a:pt x="3391" y="2176"/>
                    </a:lnTo>
                    <a:lnTo>
                      <a:pt x="3339" y="1822"/>
                    </a:lnTo>
                    <a:lnTo>
                      <a:pt x="3289" y="1569"/>
                    </a:lnTo>
                    <a:lnTo>
                      <a:pt x="3289" y="1569"/>
                    </a:lnTo>
                    <a:lnTo>
                      <a:pt x="3137" y="1265"/>
                    </a:lnTo>
                    <a:lnTo>
                      <a:pt x="2986" y="860"/>
                    </a:lnTo>
                    <a:lnTo>
                      <a:pt x="2885" y="608"/>
                    </a:lnTo>
                    <a:lnTo>
                      <a:pt x="2885" y="608"/>
                    </a:lnTo>
                    <a:lnTo>
                      <a:pt x="2732" y="506"/>
                    </a:lnTo>
                    <a:lnTo>
                      <a:pt x="2631" y="405"/>
                    </a:lnTo>
                    <a:lnTo>
                      <a:pt x="2530" y="304"/>
                    </a:lnTo>
                    <a:lnTo>
                      <a:pt x="2530" y="304"/>
                    </a:lnTo>
                    <a:lnTo>
                      <a:pt x="2379" y="253"/>
                    </a:lnTo>
                    <a:lnTo>
                      <a:pt x="2277" y="203"/>
                    </a:lnTo>
                    <a:lnTo>
                      <a:pt x="2277" y="203"/>
                    </a:lnTo>
                    <a:lnTo>
                      <a:pt x="2277" y="203"/>
                    </a:lnTo>
                    <a:lnTo>
                      <a:pt x="2226" y="152"/>
                    </a:lnTo>
                    <a:lnTo>
                      <a:pt x="2125" y="102"/>
                    </a:lnTo>
                    <a:lnTo>
                      <a:pt x="2075" y="0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519"/>
              <p:cNvSpPr>
                <a:spLocks/>
              </p:cNvSpPr>
              <p:nvPr/>
            </p:nvSpPr>
            <p:spPr bwMode="auto">
              <a:xfrm>
                <a:off x="4936" y="1670"/>
                <a:ext cx="83" cy="120"/>
              </a:xfrm>
              <a:custGeom>
                <a:avLst/>
                <a:gdLst>
                  <a:gd name="T0" fmla="*/ 152 w 658"/>
                  <a:gd name="T1" fmla="*/ 153 h 963"/>
                  <a:gd name="T2" fmla="*/ 202 w 658"/>
                  <a:gd name="T3" fmla="*/ 203 h 963"/>
                  <a:gd name="T4" fmla="*/ 254 w 658"/>
                  <a:gd name="T5" fmla="*/ 203 h 963"/>
                  <a:gd name="T6" fmla="*/ 304 w 658"/>
                  <a:gd name="T7" fmla="*/ 203 h 963"/>
                  <a:gd name="T8" fmla="*/ 304 w 658"/>
                  <a:gd name="T9" fmla="*/ 203 h 963"/>
                  <a:gd name="T10" fmla="*/ 355 w 658"/>
                  <a:gd name="T11" fmla="*/ 203 h 963"/>
                  <a:gd name="T12" fmla="*/ 456 w 658"/>
                  <a:gd name="T13" fmla="*/ 153 h 963"/>
                  <a:gd name="T14" fmla="*/ 506 w 658"/>
                  <a:gd name="T15" fmla="*/ 153 h 963"/>
                  <a:gd name="T16" fmla="*/ 506 w 658"/>
                  <a:gd name="T17" fmla="*/ 153 h 963"/>
                  <a:gd name="T18" fmla="*/ 658 w 658"/>
                  <a:gd name="T19" fmla="*/ 0 h 963"/>
                  <a:gd name="T20" fmla="*/ 607 w 658"/>
                  <a:gd name="T21" fmla="*/ 52 h 963"/>
                  <a:gd name="T22" fmla="*/ 506 w 658"/>
                  <a:gd name="T23" fmla="*/ 153 h 963"/>
                  <a:gd name="T24" fmla="*/ 355 w 658"/>
                  <a:gd name="T25" fmla="*/ 254 h 963"/>
                  <a:gd name="T26" fmla="*/ 355 w 658"/>
                  <a:gd name="T27" fmla="*/ 254 h 963"/>
                  <a:gd name="T28" fmla="*/ 254 w 658"/>
                  <a:gd name="T29" fmla="*/ 304 h 963"/>
                  <a:gd name="T30" fmla="*/ 202 w 658"/>
                  <a:gd name="T31" fmla="*/ 304 h 963"/>
                  <a:gd name="T32" fmla="*/ 202 w 658"/>
                  <a:gd name="T33" fmla="*/ 355 h 963"/>
                  <a:gd name="T34" fmla="*/ 202 w 658"/>
                  <a:gd name="T35" fmla="*/ 355 h 963"/>
                  <a:gd name="T36" fmla="*/ 304 w 658"/>
                  <a:gd name="T37" fmla="*/ 405 h 963"/>
                  <a:gd name="T38" fmla="*/ 456 w 658"/>
                  <a:gd name="T39" fmla="*/ 355 h 963"/>
                  <a:gd name="T40" fmla="*/ 506 w 658"/>
                  <a:gd name="T41" fmla="*/ 355 h 963"/>
                  <a:gd name="T42" fmla="*/ 506 w 658"/>
                  <a:gd name="T43" fmla="*/ 355 h 963"/>
                  <a:gd name="T44" fmla="*/ 405 w 658"/>
                  <a:gd name="T45" fmla="*/ 405 h 963"/>
                  <a:gd name="T46" fmla="*/ 304 w 658"/>
                  <a:gd name="T47" fmla="*/ 405 h 963"/>
                  <a:gd name="T48" fmla="*/ 202 w 658"/>
                  <a:gd name="T49" fmla="*/ 355 h 963"/>
                  <a:gd name="T50" fmla="*/ 202 w 658"/>
                  <a:gd name="T51" fmla="*/ 355 h 963"/>
                  <a:gd name="T52" fmla="*/ 152 w 658"/>
                  <a:gd name="T53" fmla="*/ 355 h 963"/>
                  <a:gd name="T54" fmla="*/ 101 w 658"/>
                  <a:gd name="T55" fmla="*/ 507 h 963"/>
                  <a:gd name="T56" fmla="*/ 152 w 658"/>
                  <a:gd name="T57" fmla="*/ 608 h 963"/>
                  <a:gd name="T58" fmla="*/ 152 w 658"/>
                  <a:gd name="T59" fmla="*/ 608 h 963"/>
                  <a:gd name="T60" fmla="*/ 202 w 658"/>
                  <a:gd name="T61" fmla="*/ 760 h 963"/>
                  <a:gd name="T62" fmla="*/ 355 w 658"/>
                  <a:gd name="T63" fmla="*/ 912 h 963"/>
                  <a:gd name="T64" fmla="*/ 405 w 658"/>
                  <a:gd name="T65" fmla="*/ 963 h 963"/>
                  <a:gd name="T66" fmla="*/ 405 w 658"/>
                  <a:gd name="T67" fmla="*/ 963 h 963"/>
                  <a:gd name="T68" fmla="*/ 304 w 658"/>
                  <a:gd name="T69" fmla="*/ 912 h 963"/>
                  <a:gd name="T70" fmla="*/ 101 w 658"/>
                  <a:gd name="T71" fmla="*/ 659 h 963"/>
                  <a:gd name="T72" fmla="*/ 0 w 658"/>
                  <a:gd name="T73" fmla="*/ 355 h 963"/>
                  <a:gd name="T74" fmla="*/ 0 w 658"/>
                  <a:gd name="T75" fmla="*/ 355 h 963"/>
                  <a:gd name="T76" fmla="*/ 0 w 658"/>
                  <a:gd name="T77" fmla="*/ 102 h 963"/>
                  <a:gd name="T78" fmla="*/ 51 w 658"/>
                  <a:gd name="T79" fmla="*/ 52 h 963"/>
                  <a:gd name="T80" fmla="*/ 152 w 658"/>
                  <a:gd name="T81" fmla="*/ 153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8" h="963">
                    <a:moveTo>
                      <a:pt x="152" y="153"/>
                    </a:moveTo>
                    <a:lnTo>
                      <a:pt x="202" y="203"/>
                    </a:lnTo>
                    <a:lnTo>
                      <a:pt x="254" y="203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355" y="203"/>
                    </a:lnTo>
                    <a:lnTo>
                      <a:pt x="456" y="153"/>
                    </a:lnTo>
                    <a:lnTo>
                      <a:pt x="506" y="153"/>
                    </a:lnTo>
                    <a:lnTo>
                      <a:pt x="506" y="153"/>
                    </a:lnTo>
                    <a:lnTo>
                      <a:pt x="658" y="0"/>
                    </a:lnTo>
                    <a:lnTo>
                      <a:pt x="607" y="52"/>
                    </a:lnTo>
                    <a:lnTo>
                      <a:pt x="506" y="153"/>
                    </a:lnTo>
                    <a:lnTo>
                      <a:pt x="355" y="254"/>
                    </a:lnTo>
                    <a:lnTo>
                      <a:pt x="355" y="254"/>
                    </a:lnTo>
                    <a:lnTo>
                      <a:pt x="254" y="304"/>
                    </a:lnTo>
                    <a:lnTo>
                      <a:pt x="202" y="304"/>
                    </a:lnTo>
                    <a:lnTo>
                      <a:pt x="202" y="355"/>
                    </a:lnTo>
                    <a:lnTo>
                      <a:pt x="202" y="355"/>
                    </a:lnTo>
                    <a:lnTo>
                      <a:pt x="304" y="405"/>
                    </a:lnTo>
                    <a:lnTo>
                      <a:pt x="456" y="355"/>
                    </a:lnTo>
                    <a:lnTo>
                      <a:pt x="506" y="355"/>
                    </a:lnTo>
                    <a:lnTo>
                      <a:pt x="506" y="355"/>
                    </a:lnTo>
                    <a:lnTo>
                      <a:pt x="405" y="405"/>
                    </a:lnTo>
                    <a:lnTo>
                      <a:pt x="304" y="405"/>
                    </a:lnTo>
                    <a:lnTo>
                      <a:pt x="202" y="355"/>
                    </a:lnTo>
                    <a:lnTo>
                      <a:pt x="202" y="355"/>
                    </a:lnTo>
                    <a:lnTo>
                      <a:pt x="152" y="355"/>
                    </a:lnTo>
                    <a:lnTo>
                      <a:pt x="101" y="507"/>
                    </a:lnTo>
                    <a:lnTo>
                      <a:pt x="152" y="608"/>
                    </a:lnTo>
                    <a:lnTo>
                      <a:pt x="152" y="608"/>
                    </a:lnTo>
                    <a:lnTo>
                      <a:pt x="202" y="760"/>
                    </a:lnTo>
                    <a:lnTo>
                      <a:pt x="355" y="912"/>
                    </a:lnTo>
                    <a:lnTo>
                      <a:pt x="405" y="963"/>
                    </a:lnTo>
                    <a:lnTo>
                      <a:pt x="405" y="963"/>
                    </a:lnTo>
                    <a:lnTo>
                      <a:pt x="304" y="912"/>
                    </a:lnTo>
                    <a:lnTo>
                      <a:pt x="101" y="659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102"/>
                    </a:lnTo>
                    <a:lnTo>
                      <a:pt x="51" y="52"/>
                    </a:lnTo>
                    <a:lnTo>
                      <a:pt x="152" y="15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520"/>
              <p:cNvSpPr>
                <a:spLocks/>
              </p:cNvSpPr>
              <p:nvPr/>
            </p:nvSpPr>
            <p:spPr bwMode="auto">
              <a:xfrm>
                <a:off x="4917" y="1720"/>
                <a:ext cx="32" cy="57"/>
              </a:xfrm>
              <a:custGeom>
                <a:avLst/>
                <a:gdLst>
                  <a:gd name="T0" fmla="*/ 252 w 252"/>
                  <a:gd name="T1" fmla="*/ 102 h 456"/>
                  <a:gd name="T2" fmla="*/ 202 w 252"/>
                  <a:gd name="T3" fmla="*/ 254 h 456"/>
                  <a:gd name="T4" fmla="*/ 151 w 252"/>
                  <a:gd name="T5" fmla="*/ 405 h 456"/>
                  <a:gd name="T6" fmla="*/ 151 w 252"/>
                  <a:gd name="T7" fmla="*/ 456 h 456"/>
                  <a:gd name="T8" fmla="*/ 151 w 252"/>
                  <a:gd name="T9" fmla="*/ 456 h 456"/>
                  <a:gd name="T10" fmla="*/ 151 w 252"/>
                  <a:gd name="T11" fmla="*/ 456 h 456"/>
                  <a:gd name="T12" fmla="*/ 101 w 252"/>
                  <a:gd name="T13" fmla="*/ 355 h 456"/>
                  <a:gd name="T14" fmla="*/ 101 w 252"/>
                  <a:gd name="T15" fmla="*/ 304 h 456"/>
                  <a:gd name="T16" fmla="*/ 101 w 252"/>
                  <a:gd name="T17" fmla="*/ 304 h 456"/>
                  <a:gd name="T18" fmla="*/ 50 w 252"/>
                  <a:gd name="T19" fmla="*/ 304 h 456"/>
                  <a:gd name="T20" fmla="*/ 50 w 252"/>
                  <a:gd name="T21" fmla="*/ 203 h 456"/>
                  <a:gd name="T22" fmla="*/ 0 w 252"/>
                  <a:gd name="T23" fmla="*/ 51 h 456"/>
                  <a:gd name="T24" fmla="*/ 0 w 252"/>
                  <a:gd name="T25" fmla="*/ 51 h 456"/>
                  <a:gd name="T26" fmla="*/ 0 w 252"/>
                  <a:gd name="T27" fmla="*/ 0 h 456"/>
                  <a:gd name="T28" fmla="*/ 151 w 252"/>
                  <a:gd name="T29" fmla="*/ 51 h 456"/>
                  <a:gd name="T30" fmla="*/ 252 w 252"/>
                  <a:gd name="T31" fmla="*/ 102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2" h="456">
                    <a:moveTo>
                      <a:pt x="252" y="102"/>
                    </a:moveTo>
                    <a:lnTo>
                      <a:pt x="202" y="254"/>
                    </a:lnTo>
                    <a:lnTo>
                      <a:pt x="151" y="405"/>
                    </a:lnTo>
                    <a:lnTo>
                      <a:pt x="151" y="456"/>
                    </a:lnTo>
                    <a:lnTo>
                      <a:pt x="151" y="456"/>
                    </a:lnTo>
                    <a:lnTo>
                      <a:pt x="151" y="456"/>
                    </a:lnTo>
                    <a:lnTo>
                      <a:pt x="101" y="355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50" y="304"/>
                    </a:lnTo>
                    <a:lnTo>
                      <a:pt x="50" y="203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151" y="51"/>
                    </a:lnTo>
                    <a:lnTo>
                      <a:pt x="252" y="102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521"/>
              <p:cNvSpPr>
                <a:spLocks/>
              </p:cNvSpPr>
              <p:nvPr/>
            </p:nvSpPr>
            <p:spPr bwMode="auto">
              <a:xfrm>
                <a:off x="4431" y="1695"/>
                <a:ext cx="499" cy="234"/>
              </a:xfrm>
              <a:custGeom>
                <a:avLst/>
                <a:gdLst>
                  <a:gd name="T0" fmla="*/ 3036 w 3997"/>
                  <a:gd name="T1" fmla="*/ 304 h 1872"/>
                  <a:gd name="T2" fmla="*/ 2935 w 3997"/>
                  <a:gd name="T3" fmla="*/ 860 h 1872"/>
                  <a:gd name="T4" fmla="*/ 2783 w 3997"/>
                  <a:gd name="T5" fmla="*/ 911 h 1872"/>
                  <a:gd name="T6" fmla="*/ 2125 w 3997"/>
                  <a:gd name="T7" fmla="*/ 1012 h 1872"/>
                  <a:gd name="T8" fmla="*/ 1771 w 3997"/>
                  <a:gd name="T9" fmla="*/ 1062 h 1872"/>
                  <a:gd name="T10" fmla="*/ 1062 w 3997"/>
                  <a:gd name="T11" fmla="*/ 1062 h 1872"/>
                  <a:gd name="T12" fmla="*/ 860 w 3997"/>
                  <a:gd name="T13" fmla="*/ 1012 h 1872"/>
                  <a:gd name="T14" fmla="*/ 556 w 3997"/>
                  <a:gd name="T15" fmla="*/ 860 h 1872"/>
                  <a:gd name="T16" fmla="*/ 405 w 3997"/>
                  <a:gd name="T17" fmla="*/ 860 h 1872"/>
                  <a:gd name="T18" fmla="*/ 102 w 3997"/>
                  <a:gd name="T19" fmla="*/ 860 h 1872"/>
                  <a:gd name="T20" fmla="*/ 50 w 3997"/>
                  <a:gd name="T21" fmla="*/ 860 h 1872"/>
                  <a:gd name="T22" fmla="*/ 0 w 3997"/>
                  <a:gd name="T23" fmla="*/ 961 h 1872"/>
                  <a:gd name="T24" fmla="*/ 102 w 3997"/>
                  <a:gd name="T25" fmla="*/ 1062 h 1872"/>
                  <a:gd name="T26" fmla="*/ 253 w 3997"/>
                  <a:gd name="T27" fmla="*/ 1062 h 1872"/>
                  <a:gd name="T28" fmla="*/ 304 w 3997"/>
                  <a:gd name="T29" fmla="*/ 1062 h 1872"/>
                  <a:gd name="T30" fmla="*/ 455 w 3997"/>
                  <a:gd name="T31" fmla="*/ 1062 h 1872"/>
                  <a:gd name="T32" fmla="*/ 455 w 3997"/>
                  <a:gd name="T33" fmla="*/ 1164 h 1872"/>
                  <a:gd name="T34" fmla="*/ 506 w 3997"/>
                  <a:gd name="T35" fmla="*/ 1316 h 1872"/>
                  <a:gd name="T36" fmla="*/ 455 w 3997"/>
                  <a:gd name="T37" fmla="*/ 1467 h 1872"/>
                  <a:gd name="T38" fmla="*/ 354 w 3997"/>
                  <a:gd name="T39" fmla="*/ 1620 h 1872"/>
                  <a:gd name="T40" fmla="*/ 253 w 3997"/>
                  <a:gd name="T41" fmla="*/ 1568 h 1872"/>
                  <a:gd name="T42" fmla="*/ 253 w 3997"/>
                  <a:gd name="T43" fmla="*/ 1670 h 1872"/>
                  <a:gd name="T44" fmla="*/ 253 w 3997"/>
                  <a:gd name="T45" fmla="*/ 1670 h 1872"/>
                  <a:gd name="T46" fmla="*/ 203 w 3997"/>
                  <a:gd name="T47" fmla="*/ 1721 h 1872"/>
                  <a:gd name="T48" fmla="*/ 203 w 3997"/>
                  <a:gd name="T49" fmla="*/ 1721 h 1872"/>
                  <a:gd name="T50" fmla="*/ 253 w 3997"/>
                  <a:gd name="T51" fmla="*/ 1771 h 1872"/>
                  <a:gd name="T52" fmla="*/ 304 w 3997"/>
                  <a:gd name="T53" fmla="*/ 1822 h 1872"/>
                  <a:gd name="T54" fmla="*/ 354 w 3997"/>
                  <a:gd name="T55" fmla="*/ 1872 h 1872"/>
                  <a:gd name="T56" fmla="*/ 455 w 3997"/>
                  <a:gd name="T57" fmla="*/ 1872 h 1872"/>
                  <a:gd name="T58" fmla="*/ 506 w 3997"/>
                  <a:gd name="T59" fmla="*/ 1822 h 1872"/>
                  <a:gd name="T60" fmla="*/ 556 w 3997"/>
                  <a:gd name="T61" fmla="*/ 1822 h 1872"/>
                  <a:gd name="T62" fmla="*/ 709 w 3997"/>
                  <a:gd name="T63" fmla="*/ 1822 h 1872"/>
                  <a:gd name="T64" fmla="*/ 759 w 3997"/>
                  <a:gd name="T65" fmla="*/ 1771 h 1872"/>
                  <a:gd name="T66" fmla="*/ 911 w 3997"/>
                  <a:gd name="T67" fmla="*/ 1771 h 1872"/>
                  <a:gd name="T68" fmla="*/ 961 w 3997"/>
                  <a:gd name="T69" fmla="*/ 1721 h 1872"/>
                  <a:gd name="T70" fmla="*/ 1062 w 3997"/>
                  <a:gd name="T71" fmla="*/ 1670 h 1872"/>
                  <a:gd name="T72" fmla="*/ 1113 w 3997"/>
                  <a:gd name="T73" fmla="*/ 1620 h 1872"/>
                  <a:gd name="T74" fmla="*/ 1164 w 3997"/>
                  <a:gd name="T75" fmla="*/ 1568 h 1872"/>
                  <a:gd name="T76" fmla="*/ 1215 w 3997"/>
                  <a:gd name="T77" fmla="*/ 1518 h 1872"/>
                  <a:gd name="T78" fmla="*/ 2024 w 3997"/>
                  <a:gd name="T79" fmla="*/ 1620 h 1872"/>
                  <a:gd name="T80" fmla="*/ 2328 w 3997"/>
                  <a:gd name="T81" fmla="*/ 1620 h 1872"/>
                  <a:gd name="T82" fmla="*/ 2783 w 3997"/>
                  <a:gd name="T83" fmla="*/ 1568 h 1872"/>
                  <a:gd name="T84" fmla="*/ 3036 w 3997"/>
                  <a:gd name="T85" fmla="*/ 1518 h 1872"/>
                  <a:gd name="T86" fmla="*/ 3289 w 3997"/>
                  <a:gd name="T87" fmla="*/ 1518 h 1872"/>
                  <a:gd name="T88" fmla="*/ 3339 w 3997"/>
                  <a:gd name="T89" fmla="*/ 1417 h 1872"/>
                  <a:gd name="T90" fmla="*/ 3491 w 3997"/>
                  <a:gd name="T91" fmla="*/ 1164 h 1872"/>
                  <a:gd name="T92" fmla="*/ 3642 w 3997"/>
                  <a:gd name="T93" fmla="*/ 961 h 1872"/>
                  <a:gd name="T94" fmla="*/ 3896 w 3997"/>
                  <a:gd name="T95" fmla="*/ 355 h 1872"/>
                  <a:gd name="T96" fmla="*/ 3997 w 3997"/>
                  <a:gd name="T97" fmla="*/ 152 h 1872"/>
                  <a:gd name="T98" fmla="*/ 3390 w 3997"/>
                  <a:gd name="T99" fmla="*/ 51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97" h="1872">
                    <a:moveTo>
                      <a:pt x="3187" y="0"/>
                    </a:moveTo>
                    <a:lnTo>
                      <a:pt x="3036" y="304"/>
                    </a:lnTo>
                    <a:lnTo>
                      <a:pt x="2985" y="658"/>
                    </a:lnTo>
                    <a:lnTo>
                      <a:pt x="2935" y="860"/>
                    </a:lnTo>
                    <a:lnTo>
                      <a:pt x="2935" y="860"/>
                    </a:lnTo>
                    <a:lnTo>
                      <a:pt x="2783" y="911"/>
                    </a:lnTo>
                    <a:lnTo>
                      <a:pt x="2429" y="961"/>
                    </a:lnTo>
                    <a:lnTo>
                      <a:pt x="2125" y="1012"/>
                    </a:lnTo>
                    <a:lnTo>
                      <a:pt x="2125" y="1012"/>
                    </a:lnTo>
                    <a:lnTo>
                      <a:pt x="1771" y="1062"/>
                    </a:lnTo>
                    <a:lnTo>
                      <a:pt x="1316" y="1113"/>
                    </a:lnTo>
                    <a:lnTo>
                      <a:pt x="1062" y="1062"/>
                    </a:lnTo>
                    <a:lnTo>
                      <a:pt x="1062" y="1062"/>
                    </a:lnTo>
                    <a:lnTo>
                      <a:pt x="860" y="1012"/>
                    </a:lnTo>
                    <a:lnTo>
                      <a:pt x="658" y="911"/>
                    </a:lnTo>
                    <a:lnTo>
                      <a:pt x="556" y="860"/>
                    </a:lnTo>
                    <a:lnTo>
                      <a:pt x="556" y="860"/>
                    </a:lnTo>
                    <a:lnTo>
                      <a:pt x="405" y="860"/>
                    </a:lnTo>
                    <a:lnTo>
                      <a:pt x="253" y="911"/>
                    </a:lnTo>
                    <a:lnTo>
                      <a:pt x="102" y="860"/>
                    </a:lnTo>
                    <a:lnTo>
                      <a:pt x="102" y="860"/>
                    </a:lnTo>
                    <a:lnTo>
                      <a:pt x="50" y="860"/>
                    </a:lnTo>
                    <a:lnTo>
                      <a:pt x="0" y="911"/>
                    </a:lnTo>
                    <a:lnTo>
                      <a:pt x="0" y="961"/>
                    </a:lnTo>
                    <a:lnTo>
                      <a:pt x="0" y="961"/>
                    </a:lnTo>
                    <a:lnTo>
                      <a:pt x="102" y="1062"/>
                    </a:lnTo>
                    <a:lnTo>
                      <a:pt x="152" y="1062"/>
                    </a:lnTo>
                    <a:lnTo>
                      <a:pt x="253" y="1062"/>
                    </a:lnTo>
                    <a:lnTo>
                      <a:pt x="253" y="1062"/>
                    </a:lnTo>
                    <a:lnTo>
                      <a:pt x="304" y="1062"/>
                    </a:lnTo>
                    <a:lnTo>
                      <a:pt x="354" y="1062"/>
                    </a:lnTo>
                    <a:lnTo>
                      <a:pt x="455" y="1062"/>
                    </a:lnTo>
                    <a:lnTo>
                      <a:pt x="455" y="1062"/>
                    </a:lnTo>
                    <a:lnTo>
                      <a:pt x="455" y="1164"/>
                    </a:lnTo>
                    <a:lnTo>
                      <a:pt x="506" y="1265"/>
                    </a:lnTo>
                    <a:lnTo>
                      <a:pt x="506" y="1316"/>
                    </a:lnTo>
                    <a:lnTo>
                      <a:pt x="506" y="1316"/>
                    </a:lnTo>
                    <a:lnTo>
                      <a:pt x="455" y="1467"/>
                    </a:lnTo>
                    <a:lnTo>
                      <a:pt x="405" y="1568"/>
                    </a:lnTo>
                    <a:lnTo>
                      <a:pt x="354" y="1620"/>
                    </a:lnTo>
                    <a:lnTo>
                      <a:pt x="354" y="1620"/>
                    </a:lnTo>
                    <a:lnTo>
                      <a:pt x="253" y="1568"/>
                    </a:lnTo>
                    <a:lnTo>
                      <a:pt x="253" y="1620"/>
                    </a:lnTo>
                    <a:lnTo>
                      <a:pt x="253" y="1670"/>
                    </a:lnTo>
                    <a:lnTo>
                      <a:pt x="253" y="1670"/>
                    </a:lnTo>
                    <a:lnTo>
                      <a:pt x="253" y="1670"/>
                    </a:lnTo>
                    <a:lnTo>
                      <a:pt x="253" y="1721"/>
                    </a:lnTo>
                    <a:lnTo>
                      <a:pt x="203" y="1721"/>
                    </a:lnTo>
                    <a:lnTo>
                      <a:pt x="203" y="1721"/>
                    </a:lnTo>
                    <a:lnTo>
                      <a:pt x="203" y="1721"/>
                    </a:lnTo>
                    <a:lnTo>
                      <a:pt x="203" y="1771"/>
                    </a:lnTo>
                    <a:lnTo>
                      <a:pt x="253" y="1771"/>
                    </a:lnTo>
                    <a:lnTo>
                      <a:pt x="304" y="1822"/>
                    </a:lnTo>
                    <a:lnTo>
                      <a:pt x="304" y="1822"/>
                    </a:lnTo>
                    <a:lnTo>
                      <a:pt x="304" y="1872"/>
                    </a:lnTo>
                    <a:lnTo>
                      <a:pt x="354" y="1872"/>
                    </a:lnTo>
                    <a:lnTo>
                      <a:pt x="455" y="1872"/>
                    </a:lnTo>
                    <a:lnTo>
                      <a:pt x="455" y="1872"/>
                    </a:lnTo>
                    <a:lnTo>
                      <a:pt x="455" y="1872"/>
                    </a:lnTo>
                    <a:lnTo>
                      <a:pt x="506" y="1822"/>
                    </a:lnTo>
                    <a:lnTo>
                      <a:pt x="556" y="1822"/>
                    </a:lnTo>
                    <a:lnTo>
                      <a:pt x="556" y="1822"/>
                    </a:lnTo>
                    <a:lnTo>
                      <a:pt x="608" y="1822"/>
                    </a:lnTo>
                    <a:lnTo>
                      <a:pt x="709" y="1822"/>
                    </a:lnTo>
                    <a:lnTo>
                      <a:pt x="759" y="1771"/>
                    </a:lnTo>
                    <a:lnTo>
                      <a:pt x="759" y="1771"/>
                    </a:lnTo>
                    <a:lnTo>
                      <a:pt x="810" y="1771"/>
                    </a:lnTo>
                    <a:lnTo>
                      <a:pt x="911" y="1771"/>
                    </a:lnTo>
                    <a:lnTo>
                      <a:pt x="961" y="1721"/>
                    </a:lnTo>
                    <a:lnTo>
                      <a:pt x="961" y="1721"/>
                    </a:lnTo>
                    <a:lnTo>
                      <a:pt x="1012" y="1721"/>
                    </a:lnTo>
                    <a:lnTo>
                      <a:pt x="1062" y="1670"/>
                    </a:lnTo>
                    <a:lnTo>
                      <a:pt x="1113" y="1620"/>
                    </a:lnTo>
                    <a:lnTo>
                      <a:pt x="1113" y="1620"/>
                    </a:lnTo>
                    <a:lnTo>
                      <a:pt x="1113" y="1568"/>
                    </a:lnTo>
                    <a:lnTo>
                      <a:pt x="1164" y="1568"/>
                    </a:lnTo>
                    <a:lnTo>
                      <a:pt x="1215" y="1518"/>
                    </a:lnTo>
                    <a:lnTo>
                      <a:pt x="1215" y="1518"/>
                    </a:lnTo>
                    <a:lnTo>
                      <a:pt x="1518" y="1568"/>
                    </a:lnTo>
                    <a:lnTo>
                      <a:pt x="2024" y="1620"/>
                    </a:lnTo>
                    <a:lnTo>
                      <a:pt x="2328" y="1620"/>
                    </a:lnTo>
                    <a:lnTo>
                      <a:pt x="2328" y="1620"/>
                    </a:lnTo>
                    <a:lnTo>
                      <a:pt x="2479" y="1620"/>
                    </a:lnTo>
                    <a:lnTo>
                      <a:pt x="2783" y="1568"/>
                    </a:lnTo>
                    <a:lnTo>
                      <a:pt x="3036" y="1518"/>
                    </a:lnTo>
                    <a:lnTo>
                      <a:pt x="3036" y="1518"/>
                    </a:lnTo>
                    <a:lnTo>
                      <a:pt x="3187" y="1518"/>
                    </a:lnTo>
                    <a:lnTo>
                      <a:pt x="3289" y="1518"/>
                    </a:lnTo>
                    <a:lnTo>
                      <a:pt x="3339" y="1417"/>
                    </a:lnTo>
                    <a:lnTo>
                      <a:pt x="3339" y="1417"/>
                    </a:lnTo>
                    <a:lnTo>
                      <a:pt x="3390" y="1316"/>
                    </a:lnTo>
                    <a:lnTo>
                      <a:pt x="3491" y="1164"/>
                    </a:lnTo>
                    <a:lnTo>
                      <a:pt x="3642" y="961"/>
                    </a:lnTo>
                    <a:lnTo>
                      <a:pt x="3642" y="961"/>
                    </a:lnTo>
                    <a:lnTo>
                      <a:pt x="3743" y="709"/>
                    </a:lnTo>
                    <a:lnTo>
                      <a:pt x="3896" y="355"/>
                    </a:lnTo>
                    <a:lnTo>
                      <a:pt x="3997" y="152"/>
                    </a:lnTo>
                    <a:lnTo>
                      <a:pt x="3997" y="152"/>
                    </a:lnTo>
                    <a:lnTo>
                      <a:pt x="3795" y="101"/>
                    </a:lnTo>
                    <a:lnTo>
                      <a:pt x="3390" y="51"/>
                    </a:lnTo>
                    <a:lnTo>
                      <a:pt x="3187" y="0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522"/>
              <p:cNvSpPr>
                <a:spLocks/>
              </p:cNvSpPr>
              <p:nvPr/>
            </p:nvSpPr>
            <p:spPr bwMode="auto">
              <a:xfrm>
                <a:off x="4481" y="1727"/>
                <a:ext cx="443" cy="202"/>
              </a:xfrm>
              <a:custGeom>
                <a:avLst/>
                <a:gdLst>
                  <a:gd name="T0" fmla="*/ 50 w 3541"/>
                  <a:gd name="T1" fmla="*/ 1518 h 1619"/>
                  <a:gd name="T2" fmla="*/ 151 w 3541"/>
                  <a:gd name="T3" fmla="*/ 1367 h 1619"/>
                  <a:gd name="T4" fmla="*/ 203 w 3541"/>
                  <a:gd name="T5" fmla="*/ 1315 h 1619"/>
                  <a:gd name="T6" fmla="*/ 455 w 3541"/>
                  <a:gd name="T7" fmla="*/ 1164 h 1619"/>
                  <a:gd name="T8" fmla="*/ 556 w 3541"/>
                  <a:gd name="T9" fmla="*/ 1164 h 1619"/>
                  <a:gd name="T10" fmla="*/ 860 w 3541"/>
                  <a:gd name="T11" fmla="*/ 1164 h 1619"/>
                  <a:gd name="T12" fmla="*/ 1265 w 3541"/>
                  <a:gd name="T13" fmla="*/ 1214 h 1619"/>
                  <a:gd name="T14" fmla="*/ 2681 w 3541"/>
                  <a:gd name="T15" fmla="*/ 1164 h 1619"/>
                  <a:gd name="T16" fmla="*/ 2681 w 3541"/>
                  <a:gd name="T17" fmla="*/ 1164 h 1619"/>
                  <a:gd name="T18" fmla="*/ 2833 w 3541"/>
                  <a:gd name="T19" fmla="*/ 1012 h 1619"/>
                  <a:gd name="T20" fmla="*/ 2884 w 3541"/>
                  <a:gd name="T21" fmla="*/ 759 h 1619"/>
                  <a:gd name="T22" fmla="*/ 3136 w 3541"/>
                  <a:gd name="T23" fmla="*/ 0 h 1619"/>
                  <a:gd name="T24" fmla="*/ 3541 w 3541"/>
                  <a:gd name="T25" fmla="*/ 51 h 1619"/>
                  <a:gd name="T26" fmla="*/ 3288 w 3541"/>
                  <a:gd name="T27" fmla="*/ 456 h 1619"/>
                  <a:gd name="T28" fmla="*/ 3086 w 3541"/>
                  <a:gd name="T29" fmla="*/ 860 h 1619"/>
                  <a:gd name="T30" fmla="*/ 2985 w 3541"/>
                  <a:gd name="T31" fmla="*/ 1012 h 1619"/>
                  <a:gd name="T32" fmla="*/ 2934 w 3541"/>
                  <a:gd name="T33" fmla="*/ 1164 h 1619"/>
                  <a:gd name="T34" fmla="*/ 2884 w 3541"/>
                  <a:gd name="T35" fmla="*/ 1265 h 1619"/>
                  <a:gd name="T36" fmla="*/ 2833 w 3541"/>
                  <a:gd name="T37" fmla="*/ 1265 h 1619"/>
                  <a:gd name="T38" fmla="*/ 2530 w 3541"/>
                  <a:gd name="T39" fmla="*/ 1315 h 1619"/>
                  <a:gd name="T40" fmla="*/ 2226 w 3541"/>
                  <a:gd name="T41" fmla="*/ 1315 h 1619"/>
                  <a:gd name="T42" fmla="*/ 1771 w 3541"/>
                  <a:gd name="T43" fmla="*/ 1315 h 1619"/>
                  <a:gd name="T44" fmla="*/ 1568 w 3541"/>
                  <a:gd name="T45" fmla="*/ 1315 h 1619"/>
                  <a:gd name="T46" fmla="*/ 911 w 3541"/>
                  <a:gd name="T47" fmla="*/ 1265 h 1619"/>
                  <a:gd name="T48" fmla="*/ 810 w 3541"/>
                  <a:gd name="T49" fmla="*/ 1265 h 1619"/>
                  <a:gd name="T50" fmla="*/ 759 w 3541"/>
                  <a:gd name="T51" fmla="*/ 1265 h 1619"/>
                  <a:gd name="T52" fmla="*/ 708 w 3541"/>
                  <a:gd name="T53" fmla="*/ 1315 h 1619"/>
                  <a:gd name="T54" fmla="*/ 556 w 3541"/>
                  <a:gd name="T55" fmla="*/ 1468 h 1619"/>
                  <a:gd name="T56" fmla="*/ 506 w 3541"/>
                  <a:gd name="T57" fmla="*/ 1468 h 1619"/>
                  <a:gd name="T58" fmla="*/ 405 w 3541"/>
                  <a:gd name="T59" fmla="*/ 1518 h 1619"/>
                  <a:gd name="T60" fmla="*/ 354 w 3541"/>
                  <a:gd name="T61" fmla="*/ 1518 h 1619"/>
                  <a:gd name="T62" fmla="*/ 253 w 3541"/>
                  <a:gd name="T63" fmla="*/ 1569 h 1619"/>
                  <a:gd name="T64" fmla="*/ 203 w 3541"/>
                  <a:gd name="T65" fmla="*/ 1569 h 1619"/>
                  <a:gd name="T66" fmla="*/ 101 w 3541"/>
                  <a:gd name="T67" fmla="*/ 1569 h 1619"/>
                  <a:gd name="T68" fmla="*/ 50 w 3541"/>
                  <a:gd name="T69" fmla="*/ 1569 h 1619"/>
                  <a:gd name="T70" fmla="*/ 0 w 3541"/>
                  <a:gd name="T71" fmla="*/ 1619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1" h="1619">
                    <a:moveTo>
                      <a:pt x="0" y="1569"/>
                    </a:moveTo>
                    <a:lnTo>
                      <a:pt x="50" y="1518"/>
                    </a:lnTo>
                    <a:lnTo>
                      <a:pt x="101" y="1468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203" y="1315"/>
                    </a:lnTo>
                    <a:lnTo>
                      <a:pt x="304" y="1214"/>
                    </a:lnTo>
                    <a:lnTo>
                      <a:pt x="455" y="1164"/>
                    </a:lnTo>
                    <a:lnTo>
                      <a:pt x="455" y="1164"/>
                    </a:lnTo>
                    <a:lnTo>
                      <a:pt x="556" y="1164"/>
                    </a:lnTo>
                    <a:lnTo>
                      <a:pt x="708" y="1164"/>
                    </a:lnTo>
                    <a:lnTo>
                      <a:pt x="860" y="1164"/>
                    </a:lnTo>
                    <a:lnTo>
                      <a:pt x="860" y="1164"/>
                    </a:lnTo>
                    <a:lnTo>
                      <a:pt x="1265" y="1214"/>
                    </a:lnTo>
                    <a:lnTo>
                      <a:pt x="2024" y="121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731" y="1113"/>
                    </a:lnTo>
                    <a:lnTo>
                      <a:pt x="2833" y="1012"/>
                    </a:lnTo>
                    <a:lnTo>
                      <a:pt x="2833" y="1012"/>
                    </a:lnTo>
                    <a:lnTo>
                      <a:pt x="2884" y="759"/>
                    </a:lnTo>
                    <a:lnTo>
                      <a:pt x="3035" y="354"/>
                    </a:lnTo>
                    <a:lnTo>
                      <a:pt x="3136" y="0"/>
                    </a:lnTo>
                    <a:lnTo>
                      <a:pt x="3136" y="0"/>
                    </a:lnTo>
                    <a:lnTo>
                      <a:pt x="3541" y="51"/>
                    </a:lnTo>
                    <a:lnTo>
                      <a:pt x="3491" y="152"/>
                    </a:lnTo>
                    <a:lnTo>
                      <a:pt x="3288" y="456"/>
                    </a:lnTo>
                    <a:lnTo>
                      <a:pt x="3086" y="860"/>
                    </a:lnTo>
                    <a:lnTo>
                      <a:pt x="3086" y="860"/>
                    </a:lnTo>
                    <a:lnTo>
                      <a:pt x="3035" y="911"/>
                    </a:lnTo>
                    <a:lnTo>
                      <a:pt x="2985" y="1012"/>
                    </a:lnTo>
                    <a:lnTo>
                      <a:pt x="2934" y="1164"/>
                    </a:lnTo>
                    <a:lnTo>
                      <a:pt x="2934" y="1164"/>
                    </a:lnTo>
                    <a:lnTo>
                      <a:pt x="2934" y="1214"/>
                    </a:lnTo>
                    <a:lnTo>
                      <a:pt x="2884" y="1265"/>
                    </a:lnTo>
                    <a:lnTo>
                      <a:pt x="2833" y="1265"/>
                    </a:lnTo>
                    <a:lnTo>
                      <a:pt x="2833" y="1265"/>
                    </a:lnTo>
                    <a:lnTo>
                      <a:pt x="2731" y="1265"/>
                    </a:lnTo>
                    <a:lnTo>
                      <a:pt x="2530" y="1315"/>
                    </a:lnTo>
                    <a:lnTo>
                      <a:pt x="2226" y="1315"/>
                    </a:lnTo>
                    <a:lnTo>
                      <a:pt x="2226" y="1315"/>
                    </a:lnTo>
                    <a:lnTo>
                      <a:pt x="1973" y="1315"/>
                    </a:lnTo>
                    <a:lnTo>
                      <a:pt x="1771" y="1315"/>
                    </a:lnTo>
                    <a:lnTo>
                      <a:pt x="1568" y="1315"/>
                    </a:lnTo>
                    <a:lnTo>
                      <a:pt x="1568" y="1315"/>
                    </a:lnTo>
                    <a:lnTo>
                      <a:pt x="1214" y="1315"/>
                    </a:lnTo>
                    <a:lnTo>
                      <a:pt x="911" y="1265"/>
                    </a:lnTo>
                    <a:lnTo>
                      <a:pt x="810" y="1265"/>
                    </a:lnTo>
                    <a:lnTo>
                      <a:pt x="810" y="1265"/>
                    </a:lnTo>
                    <a:lnTo>
                      <a:pt x="759" y="1265"/>
                    </a:lnTo>
                    <a:lnTo>
                      <a:pt x="759" y="1265"/>
                    </a:lnTo>
                    <a:lnTo>
                      <a:pt x="708" y="1315"/>
                    </a:lnTo>
                    <a:lnTo>
                      <a:pt x="708" y="1315"/>
                    </a:lnTo>
                    <a:lnTo>
                      <a:pt x="657" y="1367"/>
                    </a:lnTo>
                    <a:lnTo>
                      <a:pt x="556" y="1468"/>
                    </a:lnTo>
                    <a:lnTo>
                      <a:pt x="506" y="1468"/>
                    </a:lnTo>
                    <a:lnTo>
                      <a:pt x="506" y="1468"/>
                    </a:lnTo>
                    <a:lnTo>
                      <a:pt x="405" y="1518"/>
                    </a:lnTo>
                    <a:lnTo>
                      <a:pt x="405" y="1518"/>
                    </a:lnTo>
                    <a:lnTo>
                      <a:pt x="354" y="1518"/>
                    </a:lnTo>
                    <a:lnTo>
                      <a:pt x="354" y="1518"/>
                    </a:lnTo>
                    <a:lnTo>
                      <a:pt x="304" y="1569"/>
                    </a:lnTo>
                    <a:lnTo>
                      <a:pt x="253" y="1569"/>
                    </a:lnTo>
                    <a:lnTo>
                      <a:pt x="203" y="1569"/>
                    </a:lnTo>
                    <a:lnTo>
                      <a:pt x="203" y="1569"/>
                    </a:lnTo>
                    <a:lnTo>
                      <a:pt x="151" y="1569"/>
                    </a:lnTo>
                    <a:lnTo>
                      <a:pt x="101" y="1569"/>
                    </a:lnTo>
                    <a:lnTo>
                      <a:pt x="50" y="1569"/>
                    </a:lnTo>
                    <a:lnTo>
                      <a:pt x="50" y="1569"/>
                    </a:lnTo>
                    <a:lnTo>
                      <a:pt x="0" y="1619"/>
                    </a:lnTo>
                    <a:lnTo>
                      <a:pt x="0" y="1619"/>
                    </a:lnTo>
                    <a:lnTo>
                      <a:pt x="0" y="156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523"/>
              <p:cNvSpPr>
                <a:spLocks/>
              </p:cNvSpPr>
              <p:nvPr/>
            </p:nvSpPr>
            <p:spPr bwMode="auto">
              <a:xfrm>
                <a:off x="4481" y="1727"/>
                <a:ext cx="443" cy="196"/>
              </a:xfrm>
              <a:custGeom>
                <a:avLst/>
                <a:gdLst>
                  <a:gd name="T0" fmla="*/ 556 w 3541"/>
                  <a:gd name="T1" fmla="*/ 1214 h 1569"/>
                  <a:gd name="T2" fmla="*/ 810 w 3541"/>
                  <a:gd name="T3" fmla="*/ 1164 h 1569"/>
                  <a:gd name="T4" fmla="*/ 1265 w 3541"/>
                  <a:gd name="T5" fmla="*/ 1214 h 1569"/>
                  <a:gd name="T6" fmla="*/ 2681 w 3541"/>
                  <a:gd name="T7" fmla="*/ 1164 h 1569"/>
                  <a:gd name="T8" fmla="*/ 2681 w 3541"/>
                  <a:gd name="T9" fmla="*/ 1164 h 1569"/>
                  <a:gd name="T10" fmla="*/ 2833 w 3541"/>
                  <a:gd name="T11" fmla="*/ 1063 h 1569"/>
                  <a:gd name="T12" fmla="*/ 2934 w 3541"/>
                  <a:gd name="T13" fmla="*/ 809 h 1569"/>
                  <a:gd name="T14" fmla="*/ 3187 w 3541"/>
                  <a:gd name="T15" fmla="*/ 0 h 1569"/>
                  <a:gd name="T16" fmla="*/ 3541 w 3541"/>
                  <a:gd name="T17" fmla="*/ 51 h 1569"/>
                  <a:gd name="T18" fmla="*/ 3288 w 3541"/>
                  <a:gd name="T19" fmla="*/ 456 h 1569"/>
                  <a:gd name="T20" fmla="*/ 3086 w 3541"/>
                  <a:gd name="T21" fmla="*/ 860 h 1569"/>
                  <a:gd name="T22" fmla="*/ 2985 w 3541"/>
                  <a:gd name="T23" fmla="*/ 1012 h 1569"/>
                  <a:gd name="T24" fmla="*/ 2934 w 3541"/>
                  <a:gd name="T25" fmla="*/ 1164 h 1569"/>
                  <a:gd name="T26" fmla="*/ 2884 w 3541"/>
                  <a:gd name="T27" fmla="*/ 1265 h 1569"/>
                  <a:gd name="T28" fmla="*/ 2833 w 3541"/>
                  <a:gd name="T29" fmla="*/ 1265 h 1569"/>
                  <a:gd name="T30" fmla="*/ 2530 w 3541"/>
                  <a:gd name="T31" fmla="*/ 1315 h 1569"/>
                  <a:gd name="T32" fmla="*/ 2226 w 3541"/>
                  <a:gd name="T33" fmla="*/ 1315 h 1569"/>
                  <a:gd name="T34" fmla="*/ 1771 w 3541"/>
                  <a:gd name="T35" fmla="*/ 1315 h 1569"/>
                  <a:gd name="T36" fmla="*/ 1568 w 3541"/>
                  <a:gd name="T37" fmla="*/ 1315 h 1569"/>
                  <a:gd name="T38" fmla="*/ 911 w 3541"/>
                  <a:gd name="T39" fmla="*/ 1265 h 1569"/>
                  <a:gd name="T40" fmla="*/ 810 w 3541"/>
                  <a:gd name="T41" fmla="*/ 1265 h 1569"/>
                  <a:gd name="T42" fmla="*/ 759 w 3541"/>
                  <a:gd name="T43" fmla="*/ 1265 h 1569"/>
                  <a:gd name="T44" fmla="*/ 708 w 3541"/>
                  <a:gd name="T45" fmla="*/ 1315 h 1569"/>
                  <a:gd name="T46" fmla="*/ 556 w 3541"/>
                  <a:gd name="T47" fmla="*/ 1468 h 1569"/>
                  <a:gd name="T48" fmla="*/ 506 w 3541"/>
                  <a:gd name="T49" fmla="*/ 1468 h 1569"/>
                  <a:gd name="T50" fmla="*/ 405 w 3541"/>
                  <a:gd name="T51" fmla="*/ 1518 h 1569"/>
                  <a:gd name="T52" fmla="*/ 354 w 3541"/>
                  <a:gd name="T53" fmla="*/ 1518 h 1569"/>
                  <a:gd name="T54" fmla="*/ 253 w 3541"/>
                  <a:gd name="T55" fmla="*/ 1569 h 1569"/>
                  <a:gd name="T56" fmla="*/ 203 w 3541"/>
                  <a:gd name="T57" fmla="*/ 1569 h 1569"/>
                  <a:gd name="T58" fmla="*/ 101 w 3541"/>
                  <a:gd name="T59" fmla="*/ 1569 h 1569"/>
                  <a:gd name="T60" fmla="*/ 101 w 3541"/>
                  <a:gd name="T61" fmla="*/ 1569 h 1569"/>
                  <a:gd name="T62" fmla="*/ 0 w 3541"/>
                  <a:gd name="T63" fmla="*/ 1569 h 1569"/>
                  <a:gd name="T64" fmla="*/ 50 w 3541"/>
                  <a:gd name="T65" fmla="*/ 1569 h 1569"/>
                  <a:gd name="T66" fmla="*/ 151 w 3541"/>
                  <a:gd name="T67" fmla="*/ 1468 h 1569"/>
                  <a:gd name="T68" fmla="*/ 203 w 3541"/>
                  <a:gd name="T69" fmla="*/ 1367 h 1569"/>
                  <a:gd name="T70" fmla="*/ 354 w 3541"/>
                  <a:gd name="T71" fmla="*/ 1214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1" h="1569">
                    <a:moveTo>
                      <a:pt x="506" y="1164"/>
                    </a:moveTo>
                    <a:lnTo>
                      <a:pt x="556" y="1214"/>
                    </a:lnTo>
                    <a:lnTo>
                      <a:pt x="708" y="1214"/>
                    </a:lnTo>
                    <a:lnTo>
                      <a:pt x="810" y="1164"/>
                    </a:lnTo>
                    <a:lnTo>
                      <a:pt x="810" y="1164"/>
                    </a:lnTo>
                    <a:lnTo>
                      <a:pt x="1265" y="1214"/>
                    </a:lnTo>
                    <a:lnTo>
                      <a:pt x="2024" y="121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782" y="1113"/>
                    </a:lnTo>
                    <a:lnTo>
                      <a:pt x="2833" y="1063"/>
                    </a:lnTo>
                    <a:lnTo>
                      <a:pt x="2833" y="1063"/>
                    </a:lnTo>
                    <a:lnTo>
                      <a:pt x="2934" y="809"/>
                    </a:lnTo>
                    <a:lnTo>
                      <a:pt x="3086" y="354"/>
                    </a:lnTo>
                    <a:lnTo>
                      <a:pt x="3187" y="0"/>
                    </a:lnTo>
                    <a:lnTo>
                      <a:pt x="3187" y="0"/>
                    </a:lnTo>
                    <a:lnTo>
                      <a:pt x="3541" y="51"/>
                    </a:lnTo>
                    <a:lnTo>
                      <a:pt x="3491" y="152"/>
                    </a:lnTo>
                    <a:lnTo>
                      <a:pt x="3288" y="456"/>
                    </a:lnTo>
                    <a:lnTo>
                      <a:pt x="3086" y="860"/>
                    </a:lnTo>
                    <a:lnTo>
                      <a:pt x="3086" y="860"/>
                    </a:lnTo>
                    <a:lnTo>
                      <a:pt x="3035" y="911"/>
                    </a:lnTo>
                    <a:lnTo>
                      <a:pt x="2985" y="1012"/>
                    </a:lnTo>
                    <a:lnTo>
                      <a:pt x="2934" y="1164"/>
                    </a:lnTo>
                    <a:lnTo>
                      <a:pt x="2934" y="1164"/>
                    </a:lnTo>
                    <a:lnTo>
                      <a:pt x="2934" y="1214"/>
                    </a:lnTo>
                    <a:lnTo>
                      <a:pt x="2884" y="1265"/>
                    </a:lnTo>
                    <a:lnTo>
                      <a:pt x="2833" y="1265"/>
                    </a:lnTo>
                    <a:lnTo>
                      <a:pt x="2833" y="1265"/>
                    </a:lnTo>
                    <a:lnTo>
                      <a:pt x="2731" y="1265"/>
                    </a:lnTo>
                    <a:lnTo>
                      <a:pt x="2530" y="1315"/>
                    </a:lnTo>
                    <a:lnTo>
                      <a:pt x="2226" y="1315"/>
                    </a:lnTo>
                    <a:lnTo>
                      <a:pt x="2226" y="1315"/>
                    </a:lnTo>
                    <a:lnTo>
                      <a:pt x="1973" y="1315"/>
                    </a:lnTo>
                    <a:lnTo>
                      <a:pt x="1771" y="1315"/>
                    </a:lnTo>
                    <a:lnTo>
                      <a:pt x="1568" y="1315"/>
                    </a:lnTo>
                    <a:lnTo>
                      <a:pt x="1568" y="1315"/>
                    </a:lnTo>
                    <a:lnTo>
                      <a:pt x="1214" y="1315"/>
                    </a:lnTo>
                    <a:lnTo>
                      <a:pt x="911" y="1265"/>
                    </a:lnTo>
                    <a:lnTo>
                      <a:pt x="810" y="1265"/>
                    </a:lnTo>
                    <a:lnTo>
                      <a:pt x="810" y="1265"/>
                    </a:lnTo>
                    <a:lnTo>
                      <a:pt x="759" y="1265"/>
                    </a:lnTo>
                    <a:lnTo>
                      <a:pt x="759" y="1265"/>
                    </a:lnTo>
                    <a:lnTo>
                      <a:pt x="708" y="1315"/>
                    </a:lnTo>
                    <a:lnTo>
                      <a:pt x="708" y="1315"/>
                    </a:lnTo>
                    <a:lnTo>
                      <a:pt x="657" y="1367"/>
                    </a:lnTo>
                    <a:lnTo>
                      <a:pt x="556" y="1468"/>
                    </a:lnTo>
                    <a:lnTo>
                      <a:pt x="506" y="1468"/>
                    </a:lnTo>
                    <a:lnTo>
                      <a:pt x="506" y="1468"/>
                    </a:lnTo>
                    <a:lnTo>
                      <a:pt x="455" y="1518"/>
                    </a:lnTo>
                    <a:lnTo>
                      <a:pt x="405" y="1518"/>
                    </a:lnTo>
                    <a:lnTo>
                      <a:pt x="354" y="1518"/>
                    </a:lnTo>
                    <a:lnTo>
                      <a:pt x="354" y="1518"/>
                    </a:lnTo>
                    <a:lnTo>
                      <a:pt x="304" y="1569"/>
                    </a:lnTo>
                    <a:lnTo>
                      <a:pt x="253" y="1569"/>
                    </a:lnTo>
                    <a:lnTo>
                      <a:pt x="203" y="1569"/>
                    </a:lnTo>
                    <a:lnTo>
                      <a:pt x="203" y="1569"/>
                    </a:lnTo>
                    <a:lnTo>
                      <a:pt x="151" y="1569"/>
                    </a:lnTo>
                    <a:lnTo>
                      <a:pt x="101" y="1569"/>
                    </a:lnTo>
                    <a:lnTo>
                      <a:pt x="101" y="1569"/>
                    </a:lnTo>
                    <a:lnTo>
                      <a:pt x="101" y="1569"/>
                    </a:lnTo>
                    <a:lnTo>
                      <a:pt x="50" y="1569"/>
                    </a:lnTo>
                    <a:lnTo>
                      <a:pt x="0" y="1569"/>
                    </a:lnTo>
                    <a:lnTo>
                      <a:pt x="50" y="1569"/>
                    </a:lnTo>
                    <a:lnTo>
                      <a:pt x="50" y="1569"/>
                    </a:lnTo>
                    <a:lnTo>
                      <a:pt x="101" y="1518"/>
                    </a:lnTo>
                    <a:lnTo>
                      <a:pt x="151" y="1468"/>
                    </a:lnTo>
                    <a:lnTo>
                      <a:pt x="203" y="1367"/>
                    </a:lnTo>
                    <a:lnTo>
                      <a:pt x="203" y="1367"/>
                    </a:lnTo>
                    <a:lnTo>
                      <a:pt x="253" y="1315"/>
                    </a:lnTo>
                    <a:lnTo>
                      <a:pt x="354" y="1214"/>
                    </a:lnTo>
                    <a:lnTo>
                      <a:pt x="506" y="1164"/>
                    </a:lnTo>
                    <a:close/>
                  </a:path>
                </a:pathLst>
              </a:custGeom>
              <a:solidFill>
                <a:srgbClr val="D58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524"/>
              <p:cNvSpPr>
                <a:spLocks/>
              </p:cNvSpPr>
              <p:nvPr/>
            </p:nvSpPr>
            <p:spPr bwMode="auto">
              <a:xfrm>
                <a:off x="4487" y="1727"/>
                <a:ext cx="437" cy="196"/>
              </a:xfrm>
              <a:custGeom>
                <a:avLst/>
                <a:gdLst>
                  <a:gd name="T0" fmla="*/ 557 w 3491"/>
                  <a:gd name="T1" fmla="*/ 1214 h 1569"/>
                  <a:gd name="T2" fmla="*/ 760 w 3491"/>
                  <a:gd name="T3" fmla="*/ 1214 h 1569"/>
                  <a:gd name="T4" fmla="*/ 1215 w 3491"/>
                  <a:gd name="T5" fmla="*/ 1214 h 1569"/>
                  <a:gd name="T6" fmla="*/ 2681 w 3491"/>
                  <a:gd name="T7" fmla="*/ 1164 h 1569"/>
                  <a:gd name="T8" fmla="*/ 2681 w 3491"/>
                  <a:gd name="T9" fmla="*/ 1164 h 1569"/>
                  <a:gd name="T10" fmla="*/ 2834 w 3491"/>
                  <a:gd name="T11" fmla="*/ 1063 h 1569"/>
                  <a:gd name="T12" fmla="*/ 2935 w 3491"/>
                  <a:gd name="T13" fmla="*/ 809 h 1569"/>
                  <a:gd name="T14" fmla="*/ 3187 w 3491"/>
                  <a:gd name="T15" fmla="*/ 0 h 1569"/>
                  <a:gd name="T16" fmla="*/ 3491 w 3491"/>
                  <a:gd name="T17" fmla="*/ 51 h 1569"/>
                  <a:gd name="T18" fmla="*/ 3238 w 3491"/>
                  <a:gd name="T19" fmla="*/ 456 h 1569"/>
                  <a:gd name="T20" fmla="*/ 3036 w 3491"/>
                  <a:gd name="T21" fmla="*/ 860 h 1569"/>
                  <a:gd name="T22" fmla="*/ 2935 w 3491"/>
                  <a:gd name="T23" fmla="*/ 1012 h 1569"/>
                  <a:gd name="T24" fmla="*/ 2884 w 3491"/>
                  <a:gd name="T25" fmla="*/ 1164 h 1569"/>
                  <a:gd name="T26" fmla="*/ 2834 w 3491"/>
                  <a:gd name="T27" fmla="*/ 1265 h 1569"/>
                  <a:gd name="T28" fmla="*/ 2783 w 3491"/>
                  <a:gd name="T29" fmla="*/ 1265 h 1569"/>
                  <a:gd name="T30" fmla="*/ 2480 w 3491"/>
                  <a:gd name="T31" fmla="*/ 1315 h 1569"/>
                  <a:gd name="T32" fmla="*/ 2176 w 3491"/>
                  <a:gd name="T33" fmla="*/ 1315 h 1569"/>
                  <a:gd name="T34" fmla="*/ 1721 w 3491"/>
                  <a:gd name="T35" fmla="*/ 1315 h 1569"/>
                  <a:gd name="T36" fmla="*/ 1518 w 3491"/>
                  <a:gd name="T37" fmla="*/ 1315 h 1569"/>
                  <a:gd name="T38" fmla="*/ 861 w 3491"/>
                  <a:gd name="T39" fmla="*/ 1265 h 1569"/>
                  <a:gd name="T40" fmla="*/ 760 w 3491"/>
                  <a:gd name="T41" fmla="*/ 1265 h 1569"/>
                  <a:gd name="T42" fmla="*/ 709 w 3491"/>
                  <a:gd name="T43" fmla="*/ 1265 h 1569"/>
                  <a:gd name="T44" fmla="*/ 658 w 3491"/>
                  <a:gd name="T45" fmla="*/ 1315 h 1569"/>
                  <a:gd name="T46" fmla="*/ 506 w 3491"/>
                  <a:gd name="T47" fmla="*/ 1468 h 1569"/>
                  <a:gd name="T48" fmla="*/ 456 w 3491"/>
                  <a:gd name="T49" fmla="*/ 1468 h 1569"/>
                  <a:gd name="T50" fmla="*/ 355 w 3491"/>
                  <a:gd name="T51" fmla="*/ 1518 h 1569"/>
                  <a:gd name="T52" fmla="*/ 304 w 3491"/>
                  <a:gd name="T53" fmla="*/ 1518 h 1569"/>
                  <a:gd name="T54" fmla="*/ 203 w 3491"/>
                  <a:gd name="T55" fmla="*/ 1569 h 1569"/>
                  <a:gd name="T56" fmla="*/ 153 w 3491"/>
                  <a:gd name="T57" fmla="*/ 1518 h 1569"/>
                  <a:gd name="T58" fmla="*/ 51 w 3491"/>
                  <a:gd name="T59" fmla="*/ 1569 h 1569"/>
                  <a:gd name="T60" fmla="*/ 51 w 3491"/>
                  <a:gd name="T61" fmla="*/ 1569 h 1569"/>
                  <a:gd name="T62" fmla="*/ 0 w 3491"/>
                  <a:gd name="T63" fmla="*/ 1569 h 1569"/>
                  <a:gd name="T64" fmla="*/ 51 w 3491"/>
                  <a:gd name="T65" fmla="*/ 1518 h 1569"/>
                  <a:gd name="T66" fmla="*/ 153 w 3491"/>
                  <a:gd name="T67" fmla="*/ 1468 h 1569"/>
                  <a:gd name="T68" fmla="*/ 203 w 3491"/>
                  <a:gd name="T69" fmla="*/ 1367 h 1569"/>
                  <a:gd name="T70" fmla="*/ 355 w 3491"/>
                  <a:gd name="T71" fmla="*/ 1265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91" h="1569">
                    <a:moveTo>
                      <a:pt x="456" y="1214"/>
                    </a:moveTo>
                    <a:lnTo>
                      <a:pt x="557" y="1214"/>
                    </a:lnTo>
                    <a:lnTo>
                      <a:pt x="658" y="1214"/>
                    </a:lnTo>
                    <a:lnTo>
                      <a:pt x="760" y="1214"/>
                    </a:lnTo>
                    <a:lnTo>
                      <a:pt x="760" y="1214"/>
                    </a:lnTo>
                    <a:lnTo>
                      <a:pt x="1215" y="1214"/>
                    </a:lnTo>
                    <a:lnTo>
                      <a:pt x="1974" y="1265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732" y="1113"/>
                    </a:lnTo>
                    <a:lnTo>
                      <a:pt x="2834" y="1063"/>
                    </a:lnTo>
                    <a:lnTo>
                      <a:pt x="2834" y="1063"/>
                    </a:lnTo>
                    <a:lnTo>
                      <a:pt x="2935" y="809"/>
                    </a:lnTo>
                    <a:lnTo>
                      <a:pt x="3086" y="354"/>
                    </a:lnTo>
                    <a:lnTo>
                      <a:pt x="3187" y="0"/>
                    </a:lnTo>
                    <a:lnTo>
                      <a:pt x="3187" y="0"/>
                    </a:lnTo>
                    <a:lnTo>
                      <a:pt x="3491" y="51"/>
                    </a:lnTo>
                    <a:lnTo>
                      <a:pt x="3441" y="152"/>
                    </a:lnTo>
                    <a:lnTo>
                      <a:pt x="3238" y="456"/>
                    </a:lnTo>
                    <a:lnTo>
                      <a:pt x="3036" y="860"/>
                    </a:lnTo>
                    <a:lnTo>
                      <a:pt x="3036" y="860"/>
                    </a:lnTo>
                    <a:lnTo>
                      <a:pt x="2985" y="911"/>
                    </a:lnTo>
                    <a:lnTo>
                      <a:pt x="2935" y="1012"/>
                    </a:lnTo>
                    <a:lnTo>
                      <a:pt x="2884" y="1164"/>
                    </a:lnTo>
                    <a:lnTo>
                      <a:pt x="2884" y="1164"/>
                    </a:lnTo>
                    <a:lnTo>
                      <a:pt x="2884" y="1214"/>
                    </a:lnTo>
                    <a:lnTo>
                      <a:pt x="2834" y="1265"/>
                    </a:lnTo>
                    <a:lnTo>
                      <a:pt x="2783" y="1265"/>
                    </a:lnTo>
                    <a:lnTo>
                      <a:pt x="2783" y="1265"/>
                    </a:lnTo>
                    <a:lnTo>
                      <a:pt x="2681" y="1265"/>
                    </a:lnTo>
                    <a:lnTo>
                      <a:pt x="2480" y="1315"/>
                    </a:lnTo>
                    <a:lnTo>
                      <a:pt x="2176" y="1315"/>
                    </a:lnTo>
                    <a:lnTo>
                      <a:pt x="2176" y="1315"/>
                    </a:lnTo>
                    <a:lnTo>
                      <a:pt x="1923" y="1315"/>
                    </a:lnTo>
                    <a:lnTo>
                      <a:pt x="1721" y="1315"/>
                    </a:lnTo>
                    <a:lnTo>
                      <a:pt x="1518" y="1315"/>
                    </a:lnTo>
                    <a:lnTo>
                      <a:pt x="1518" y="1315"/>
                    </a:lnTo>
                    <a:lnTo>
                      <a:pt x="1164" y="1315"/>
                    </a:lnTo>
                    <a:lnTo>
                      <a:pt x="861" y="1265"/>
                    </a:lnTo>
                    <a:lnTo>
                      <a:pt x="760" y="1265"/>
                    </a:lnTo>
                    <a:lnTo>
                      <a:pt x="760" y="1265"/>
                    </a:lnTo>
                    <a:lnTo>
                      <a:pt x="709" y="1265"/>
                    </a:lnTo>
                    <a:lnTo>
                      <a:pt x="709" y="1265"/>
                    </a:lnTo>
                    <a:lnTo>
                      <a:pt x="658" y="1315"/>
                    </a:lnTo>
                    <a:lnTo>
                      <a:pt x="658" y="1315"/>
                    </a:lnTo>
                    <a:lnTo>
                      <a:pt x="607" y="1367"/>
                    </a:lnTo>
                    <a:lnTo>
                      <a:pt x="506" y="1468"/>
                    </a:lnTo>
                    <a:lnTo>
                      <a:pt x="456" y="1468"/>
                    </a:lnTo>
                    <a:lnTo>
                      <a:pt x="456" y="1468"/>
                    </a:lnTo>
                    <a:lnTo>
                      <a:pt x="405" y="1468"/>
                    </a:lnTo>
                    <a:lnTo>
                      <a:pt x="355" y="1518"/>
                    </a:lnTo>
                    <a:lnTo>
                      <a:pt x="304" y="1518"/>
                    </a:lnTo>
                    <a:lnTo>
                      <a:pt x="304" y="1518"/>
                    </a:lnTo>
                    <a:lnTo>
                      <a:pt x="254" y="1569"/>
                    </a:lnTo>
                    <a:lnTo>
                      <a:pt x="203" y="1569"/>
                    </a:lnTo>
                    <a:lnTo>
                      <a:pt x="153" y="1518"/>
                    </a:lnTo>
                    <a:lnTo>
                      <a:pt x="153" y="1518"/>
                    </a:lnTo>
                    <a:lnTo>
                      <a:pt x="101" y="1569"/>
                    </a:lnTo>
                    <a:lnTo>
                      <a:pt x="51" y="1569"/>
                    </a:lnTo>
                    <a:lnTo>
                      <a:pt x="51" y="1569"/>
                    </a:lnTo>
                    <a:lnTo>
                      <a:pt x="51" y="1569"/>
                    </a:lnTo>
                    <a:lnTo>
                      <a:pt x="0" y="1569"/>
                    </a:lnTo>
                    <a:lnTo>
                      <a:pt x="0" y="1569"/>
                    </a:lnTo>
                    <a:lnTo>
                      <a:pt x="51" y="1518"/>
                    </a:lnTo>
                    <a:lnTo>
                      <a:pt x="51" y="1518"/>
                    </a:lnTo>
                    <a:lnTo>
                      <a:pt x="101" y="1518"/>
                    </a:lnTo>
                    <a:lnTo>
                      <a:pt x="153" y="1468"/>
                    </a:lnTo>
                    <a:lnTo>
                      <a:pt x="203" y="1367"/>
                    </a:lnTo>
                    <a:lnTo>
                      <a:pt x="203" y="1367"/>
                    </a:lnTo>
                    <a:lnTo>
                      <a:pt x="254" y="1315"/>
                    </a:lnTo>
                    <a:lnTo>
                      <a:pt x="355" y="1265"/>
                    </a:lnTo>
                    <a:lnTo>
                      <a:pt x="456" y="1214"/>
                    </a:lnTo>
                    <a:close/>
                  </a:path>
                </a:pathLst>
              </a:custGeom>
              <a:solidFill>
                <a:srgbClr val="D0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525"/>
              <p:cNvSpPr>
                <a:spLocks/>
              </p:cNvSpPr>
              <p:nvPr/>
            </p:nvSpPr>
            <p:spPr bwMode="auto">
              <a:xfrm>
                <a:off x="4494" y="1727"/>
                <a:ext cx="430" cy="196"/>
              </a:xfrm>
              <a:custGeom>
                <a:avLst/>
                <a:gdLst>
                  <a:gd name="T0" fmla="*/ 506 w 3440"/>
                  <a:gd name="T1" fmla="*/ 1214 h 1569"/>
                  <a:gd name="T2" fmla="*/ 709 w 3440"/>
                  <a:gd name="T3" fmla="*/ 1214 h 1569"/>
                  <a:gd name="T4" fmla="*/ 1164 w 3440"/>
                  <a:gd name="T5" fmla="*/ 1265 h 1569"/>
                  <a:gd name="T6" fmla="*/ 2630 w 3440"/>
                  <a:gd name="T7" fmla="*/ 1164 h 1569"/>
                  <a:gd name="T8" fmla="*/ 2630 w 3440"/>
                  <a:gd name="T9" fmla="*/ 1164 h 1569"/>
                  <a:gd name="T10" fmla="*/ 2783 w 3440"/>
                  <a:gd name="T11" fmla="*/ 1063 h 1569"/>
                  <a:gd name="T12" fmla="*/ 2884 w 3440"/>
                  <a:gd name="T13" fmla="*/ 809 h 1569"/>
                  <a:gd name="T14" fmla="*/ 3237 w 3440"/>
                  <a:gd name="T15" fmla="*/ 0 h 1569"/>
                  <a:gd name="T16" fmla="*/ 3440 w 3440"/>
                  <a:gd name="T17" fmla="*/ 51 h 1569"/>
                  <a:gd name="T18" fmla="*/ 3187 w 3440"/>
                  <a:gd name="T19" fmla="*/ 456 h 1569"/>
                  <a:gd name="T20" fmla="*/ 2985 w 3440"/>
                  <a:gd name="T21" fmla="*/ 860 h 1569"/>
                  <a:gd name="T22" fmla="*/ 2884 w 3440"/>
                  <a:gd name="T23" fmla="*/ 1012 h 1569"/>
                  <a:gd name="T24" fmla="*/ 2833 w 3440"/>
                  <a:gd name="T25" fmla="*/ 1164 h 1569"/>
                  <a:gd name="T26" fmla="*/ 2783 w 3440"/>
                  <a:gd name="T27" fmla="*/ 1265 h 1569"/>
                  <a:gd name="T28" fmla="*/ 2732 w 3440"/>
                  <a:gd name="T29" fmla="*/ 1265 h 1569"/>
                  <a:gd name="T30" fmla="*/ 2429 w 3440"/>
                  <a:gd name="T31" fmla="*/ 1315 h 1569"/>
                  <a:gd name="T32" fmla="*/ 2125 w 3440"/>
                  <a:gd name="T33" fmla="*/ 1315 h 1569"/>
                  <a:gd name="T34" fmla="*/ 1670 w 3440"/>
                  <a:gd name="T35" fmla="*/ 1315 h 1569"/>
                  <a:gd name="T36" fmla="*/ 1467 w 3440"/>
                  <a:gd name="T37" fmla="*/ 1315 h 1569"/>
                  <a:gd name="T38" fmla="*/ 810 w 3440"/>
                  <a:gd name="T39" fmla="*/ 1265 h 1569"/>
                  <a:gd name="T40" fmla="*/ 709 w 3440"/>
                  <a:gd name="T41" fmla="*/ 1265 h 1569"/>
                  <a:gd name="T42" fmla="*/ 658 w 3440"/>
                  <a:gd name="T43" fmla="*/ 1265 h 1569"/>
                  <a:gd name="T44" fmla="*/ 607 w 3440"/>
                  <a:gd name="T45" fmla="*/ 1315 h 1569"/>
                  <a:gd name="T46" fmla="*/ 455 w 3440"/>
                  <a:gd name="T47" fmla="*/ 1468 h 1569"/>
                  <a:gd name="T48" fmla="*/ 405 w 3440"/>
                  <a:gd name="T49" fmla="*/ 1468 h 1569"/>
                  <a:gd name="T50" fmla="*/ 304 w 3440"/>
                  <a:gd name="T51" fmla="*/ 1518 h 1569"/>
                  <a:gd name="T52" fmla="*/ 253 w 3440"/>
                  <a:gd name="T53" fmla="*/ 1518 h 1569"/>
                  <a:gd name="T54" fmla="*/ 152 w 3440"/>
                  <a:gd name="T55" fmla="*/ 1569 h 1569"/>
                  <a:gd name="T56" fmla="*/ 152 w 3440"/>
                  <a:gd name="T57" fmla="*/ 1518 h 1569"/>
                  <a:gd name="T58" fmla="*/ 50 w 3440"/>
                  <a:gd name="T59" fmla="*/ 1569 h 1569"/>
                  <a:gd name="T60" fmla="*/ 50 w 3440"/>
                  <a:gd name="T61" fmla="*/ 1569 h 1569"/>
                  <a:gd name="T62" fmla="*/ 0 w 3440"/>
                  <a:gd name="T63" fmla="*/ 1569 h 1569"/>
                  <a:gd name="T64" fmla="*/ 50 w 3440"/>
                  <a:gd name="T65" fmla="*/ 1518 h 1569"/>
                  <a:gd name="T66" fmla="*/ 152 w 3440"/>
                  <a:gd name="T67" fmla="*/ 1417 h 1569"/>
                  <a:gd name="T68" fmla="*/ 203 w 3440"/>
                  <a:gd name="T69" fmla="*/ 1367 h 1569"/>
                  <a:gd name="T70" fmla="*/ 354 w 3440"/>
                  <a:gd name="T71" fmla="*/ 1265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40" h="1569">
                    <a:moveTo>
                      <a:pt x="455" y="1214"/>
                    </a:moveTo>
                    <a:lnTo>
                      <a:pt x="506" y="1214"/>
                    </a:lnTo>
                    <a:lnTo>
                      <a:pt x="607" y="1214"/>
                    </a:lnTo>
                    <a:lnTo>
                      <a:pt x="709" y="1214"/>
                    </a:lnTo>
                    <a:lnTo>
                      <a:pt x="709" y="1214"/>
                    </a:lnTo>
                    <a:lnTo>
                      <a:pt x="1164" y="1265"/>
                    </a:lnTo>
                    <a:lnTo>
                      <a:pt x="1923" y="1265"/>
                    </a:lnTo>
                    <a:lnTo>
                      <a:pt x="2630" y="1164"/>
                    </a:lnTo>
                    <a:lnTo>
                      <a:pt x="2630" y="1164"/>
                    </a:lnTo>
                    <a:lnTo>
                      <a:pt x="2630" y="1164"/>
                    </a:lnTo>
                    <a:lnTo>
                      <a:pt x="2732" y="1164"/>
                    </a:lnTo>
                    <a:lnTo>
                      <a:pt x="2783" y="1063"/>
                    </a:lnTo>
                    <a:lnTo>
                      <a:pt x="2783" y="1063"/>
                    </a:lnTo>
                    <a:lnTo>
                      <a:pt x="2884" y="809"/>
                    </a:lnTo>
                    <a:lnTo>
                      <a:pt x="3086" y="405"/>
                    </a:lnTo>
                    <a:lnTo>
                      <a:pt x="3237" y="0"/>
                    </a:lnTo>
                    <a:lnTo>
                      <a:pt x="3237" y="0"/>
                    </a:lnTo>
                    <a:lnTo>
                      <a:pt x="3440" y="51"/>
                    </a:lnTo>
                    <a:lnTo>
                      <a:pt x="3390" y="152"/>
                    </a:lnTo>
                    <a:lnTo>
                      <a:pt x="3187" y="456"/>
                    </a:lnTo>
                    <a:lnTo>
                      <a:pt x="2985" y="860"/>
                    </a:lnTo>
                    <a:lnTo>
                      <a:pt x="2985" y="860"/>
                    </a:lnTo>
                    <a:lnTo>
                      <a:pt x="2934" y="911"/>
                    </a:lnTo>
                    <a:lnTo>
                      <a:pt x="2884" y="1012"/>
                    </a:lnTo>
                    <a:lnTo>
                      <a:pt x="2833" y="1164"/>
                    </a:lnTo>
                    <a:lnTo>
                      <a:pt x="2833" y="1164"/>
                    </a:lnTo>
                    <a:lnTo>
                      <a:pt x="2833" y="1214"/>
                    </a:lnTo>
                    <a:lnTo>
                      <a:pt x="2783" y="1265"/>
                    </a:lnTo>
                    <a:lnTo>
                      <a:pt x="2732" y="1265"/>
                    </a:lnTo>
                    <a:lnTo>
                      <a:pt x="2732" y="1265"/>
                    </a:lnTo>
                    <a:lnTo>
                      <a:pt x="2630" y="1265"/>
                    </a:lnTo>
                    <a:lnTo>
                      <a:pt x="2429" y="1315"/>
                    </a:lnTo>
                    <a:lnTo>
                      <a:pt x="2125" y="1315"/>
                    </a:lnTo>
                    <a:lnTo>
                      <a:pt x="2125" y="1315"/>
                    </a:lnTo>
                    <a:lnTo>
                      <a:pt x="1872" y="1315"/>
                    </a:lnTo>
                    <a:lnTo>
                      <a:pt x="1670" y="1315"/>
                    </a:lnTo>
                    <a:lnTo>
                      <a:pt x="1467" y="1315"/>
                    </a:lnTo>
                    <a:lnTo>
                      <a:pt x="1467" y="1315"/>
                    </a:lnTo>
                    <a:lnTo>
                      <a:pt x="1113" y="1315"/>
                    </a:lnTo>
                    <a:lnTo>
                      <a:pt x="810" y="1265"/>
                    </a:lnTo>
                    <a:lnTo>
                      <a:pt x="709" y="1265"/>
                    </a:lnTo>
                    <a:lnTo>
                      <a:pt x="709" y="1265"/>
                    </a:lnTo>
                    <a:lnTo>
                      <a:pt x="658" y="1265"/>
                    </a:lnTo>
                    <a:lnTo>
                      <a:pt x="658" y="1265"/>
                    </a:lnTo>
                    <a:lnTo>
                      <a:pt x="607" y="1315"/>
                    </a:lnTo>
                    <a:lnTo>
                      <a:pt x="607" y="1315"/>
                    </a:lnTo>
                    <a:lnTo>
                      <a:pt x="556" y="1367"/>
                    </a:lnTo>
                    <a:lnTo>
                      <a:pt x="455" y="1468"/>
                    </a:lnTo>
                    <a:lnTo>
                      <a:pt x="405" y="1468"/>
                    </a:lnTo>
                    <a:lnTo>
                      <a:pt x="405" y="1468"/>
                    </a:lnTo>
                    <a:lnTo>
                      <a:pt x="354" y="1468"/>
                    </a:lnTo>
                    <a:lnTo>
                      <a:pt x="304" y="1518"/>
                    </a:lnTo>
                    <a:lnTo>
                      <a:pt x="253" y="1518"/>
                    </a:lnTo>
                    <a:lnTo>
                      <a:pt x="253" y="1518"/>
                    </a:lnTo>
                    <a:lnTo>
                      <a:pt x="203" y="1569"/>
                    </a:lnTo>
                    <a:lnTo>
                      <a:pt x="152" y="1569"/>
                    </a:lnTo>
                    <a:lnTo>
                      <a:pt x="152" y="1518"/>
                    </a:lnTo>
                    <a:lnTo>
                      <a:pt x="152" y="1518"/>
                    </a:lnTo>
                    <a:lnTo>
                      <a:pt x="102" y="1518"/>
                    </a:lnTo>
                    <a:lnTo>
                      <a:pt x="50" y="1569"/>
                    </a:lnTo>
                    <a:lnTo>
                      <a:pt x="50" y="1569"/>
                    </a:lnTo>
                    <a:lnTo>
                      <a:pt x="50" y="1569"/>
                    </a:lnTo>
                    <a:lnTo>
                      <a:pt x="0" y="1569"/>
                    </a:lnTo>
                    <a:lnTo>
                      <a:pt x="0" y="1569"/>
                    </a:lnTo>
                    <a:lnTo>
                      <a:pt x="50" y="1518"/>
                    </a:lnTo>
                    <a:lnTo>
                      <a:pt x="50" y="1518"/>
                    </a:lnTo>
                    <a:lnTo>
                      <a:pt x="102" y="1468"/>
                    </a:lnTo>
                    <a:lnTo>
                      <a:pt x="152" y="1417"/>
                    </a:lnTo>
                    <a:lnTo>
                      <a:pt x="203" y="1367"/>
                    </a:lnTo>
                    <a:lnTo>
                      <a:pt x="203" y="1367"/>
                    </a:lnTo>
                    <a:lnTo>
                      <a:pt x="253" y="1315"/>
                    </a:lnTo>
                    <a:lnTo>
                      <a:pt x="354" y="1265"/>
                    </a:lnTo>
                    <a:lnTo>
                      <a:pt x="455" y="1214"/>
                    </a:lnTo>
                    <a:close/>
                  </a:path>
                </a:pathLst>
              </a:custGeom>
              <a:solidFill>
                <a:srgbClr val="CA7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526"/>
              <p:cNvSpPr>
                <a:spLocks/>
              </p:cNvSpPr>
              <p:nvPr/>
            </p:nvSpPr>
            <p:spPr bwMode="auto">
              <a:xfrm>
                <a:off x="4500" y="1727"/>
                <a:ext cx="424" cy="196"/>
              </a:xfrm>
              <a:custGeom>
                <a:avLst/>
                <a:gdLst>
                  <a:gd name="T0" fmla="*/ 456 w 3390"/>
                  <a:gd name="T1" fmla="*/ 1214 h 1569"/>
                  <a:gd name="T2" fmla="*/ 659 w 3390"/>
                  <a:gd name="T3" fmla="*/ 1214 h 1569"/>
                  <a:gd name="T4" fmla="*/ 1114 w 3390"/>
                  <a:gd name="T5" fmla="*/ 1265 h 1569"/>
                  <a:gd name="T6" fmla="*/ 2631 w 3390"/>
                  <a:gd name="T7" fmla="*/ 1164 h 1569"/>
                  <a:gd name="T8" fmla="*/ 2631 w 3390"/>
                  <a:gd name="T9" fmla="*/ 1164 h 1569"/>
                  <a:gd name="T10" fmla="*/ 2783 w 3390"/>
                  <a:gd name="T11" fmla="*/ 1063 h 1569"/>
                  <a:gd name="T12" fmla="*/ 2884 w 3390"/>
                  <a:gd name="T13" fmla="*/ 809 h 1569"/>
                  <a:gd name="T14" fmla="*/ 3239 w 3390"/>
                  <a:gd name="T15" fmla="*/ 0 h 1569"/>
                  <a:gd name="T16" fmla="*/ 3390 w 3390"/>
                  <a:gd name="T17" fmla="*/ 51 h 1569"/>
                  <a:gd name="T18" fmla="*/ 3137 w 3390"/>
                  <a:gd name="T19" fmla="*/ 456 h 1569"/>
                  <a:gd name="T20" fmla="*/ 2935 w 3390"/>
                  <a:gd name="T21" fmla="*/ 860 h 1569"/>
                  <a:gd name="T22" fmla="*/ 2834 w 3390"/>
                  <a:gd name="T23" fmla="*/ 1012 h 1569"/>
                  <a:gd name="T24" fmla="*/ 2783 w 3390"/>
                  <a:gd name="T25" fmla="*/ 1164 h 1569"/>
                  <a:gd name="T26" fmla="*/ 2733 w 3390"/>
                  <a:gd name="T27" fmla="*/ 1265 h 1569"/>
                  <a:gd name="T28" fmla="*/ 2682 w 3390"/>
                  <a:gd name="T29" fmla="*/ 1265 h 1569"/>
                  <a:gd name="T30" fmla="*/ 2379 w 3390"/>
                  <a:gd name="T31" fmla="*/ 1315 h 1569"/>
                  <a:gd name="T32" fmla="*/ 2075 w 3390"/>
                  <a:gd name="T33" fmla="*/ 1315 h 1569"/>
                  <a:gd name="T34" fmla="*/ 1620 w 3390"/>
                  <a:gd name="T35" fmla="*/ 1315 h 1569"/>
                  <a:gd name="T36" fmla="*/ 1417 w 3390"/>
                  <a:gd name="T37" fmla="*/ 1315 h 1569"/>
                  <a:gd name="T38" fmla="*/ 760 w 3390"/>
                  <a:gd name="T39" fmla="*/ 1265 h 1569"/>
                  <a:gd name="T40" fmla="*/ 659 w 3390"/>
                  <a:gd name="T41" fmla="*/ 1265 h 1569"/>
                  <a:gd name="T42" fmla="*/ 557 w 3390"/>
                  <a:gd name="T43" fmla="*/ 1265 h 1569"/>
                  <a:gd name="T44" fmla="*/ 557 w 3390"/>
                  <a:gd name="T45" fmla="*/ 1315 h 1569"/>
                  <a:gd name="T46" fmla="*/ 405 w 3390"/>
                  <a:gd name="T47" fmla="*/ 1417 h 1569"/>
                  <a:gd name="T48" fmla="*/ 355 w 3390"/>
                  <a:gd name="T49" fmla="*/ 1468 h 1569"/>
                  <a:gd name="T50" fmla="*/ 254 w 3390"/>
                  <a:gd name="T51" fmla="*/ 1518 h 1569"/>
                  <a:gd name="T52" fmla="*/ 203 w 3390"/>
                  <a:gd name="T53" fmla="*/ 1518 h 1569"/>
                  <a:gd name="T54" fmla="*/ 153 w 3390"/>
                  <a:gd name="T55" fmla="*/ 1569 h 1569"/>
                  <a:gd name="T56" fmla="*/ 102 w 3390"/>
                  <a:gd name="T57" fmla="*/ 1518 h 1569"/>
                  <a:gd name="T58" fmla="*/ 52 w 3390"/>
                  <a:gd name="T59" fmla="*/ 1518 h 1569"/>
                  <a:gd name="T60" fmla="*/ 52 w 3390"/>
                  <a:gd name="T61" fmla="*/ 1518 h 1569"/>
                  <a:gd name="T62" fmla="*/ 0 w 3390"/>
                  <a:gd name="T63" fmla="*/ 1518 h 1569"/>
                  <a:gd name="T64" fmla="*/ 52 w 3390"/>
                  <a:gd name="T65" fmla="*/ 1518 h 1569"/>
                  <a:gd name="T66" fmla="*/ 153 w 3390"/>
                  <a:gd name="T67" fmla="*/ 1417 h 1569"/>
                  <a:gd name="T68" fmla="*/ 203 w 3390"/>
                  <a:gd name="T69" fmla="*/ 1367 h 1569"/>
                  <a:gd name="T70" fmla="*/ 355 w 3390"/>
                  <a:gd name="T71" fmla="*/ 1265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90" h="1569">
                    <a:moveTo>
                      <a:pt x="405" y="1214"/>
                    </a:moveTo>
                    <a:lnTo>
                      <a:pt x="456" y="1214"/>
                    </a:lnTo>
                    <a:lnTo>
                      <a:pt x="557" y="1214"/>
                    </a:lnTo>
                    <a:lnTo>
                      <a:pt x="659" y="1214"/>
                    </a:lnTo>
                    <a:lnTo>
                      <a:pt x="659" y="1214"/>
                    </a:lnTo>
                    <a:lnTo>
                      <a:pt x="1114" y="1265"/>
                    </a:lnTo>
                    <a:lnTo>
                      <a:pt x="1923" y="1265"/>
                    </a:lnTo>
                    <a:lnTo>
                      <a:pt x="2631" y="1164"/>
                    </a:lnTo>
                    <a:lnTo>
                      <a:pt x="2631" y="1164"/>
                    </a:lnTo>
                    <a:lnTo>
                      <a:pt x="2631" y="1164"/>
                    </a:lnTo>
                    <a:lnTo>
                      <a:pt x="2682" y="1164"/>
                    </a:lnTo>
                    <a:lnTo>
                      <a:pt x="2783" y="1063"/>
                    </a:lnTo>
                    <a:lnTo>
                      <a:pt x="2783" y="1063"/>
                    </a:lnTo>
                    <a:lnTo>
                      <a:pt x="2884" y="809"/>
                    </a:lnTo>
                    <a:lnTo>
                      <a:pt x="3036" y="405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390" y="51"/>
                    </a:lnTo>
                    <a:lnTo>
                      <a:pt x="3340" y="152"/>
                    </a:lnTo>
                    <a:lnTo>
                      <a:pt x="3137" y="456"/>
                    </a:lnTo>
                    <a:lnTo>
                      <a:pt x="2935" y="860"/>
                    </a:lnTo>
                    <a:lnTo>
                      <a:pt x="2935" y="860"/>
                    </a:lnTo>
                    <a:lnTo>
                      <a:pt x="2884" y="911"/>
                    </a:lnTo>
                    <a:lnTo>
                      <a:pt x="2834" y="1012"/>
                    </a:lnTo>
                    <a:lnTo>
                      <a:pt x="2783" y="1164"/>
                    </a:lnTo>
                    <a:lnTo>
                      <a:pt x="2783" y="1164"/>
                    </a:lnTo>
                    <a:lnTo>
                      <a:pt x="2783" y="1214"/>
                    </a:lnTo>
                    <a:lnTo>
                      <a:pt x="2733" y="1265"/>
                    </a:lnTo>
                    <a:lnTo>
                      <a:pt x="2682" y="1265"/>
                    </a:lnTo>
                    <a:lnTo>
                      <a:pt x="2682" y="1265"/>
                    </a:lnTo>
                    <a:lnTo>
                      <a:pt x="2580" y="1265"/>
                    </a:lnTo>
                    <a:lnTo>
                      <a:pt x="2379" y="1315"/>
                    </a:lnTo>
                    <a:lnTo>
                      <a:pt x="2075" y="1315"/>
                    </a:lnTo>
                    <a:lnTo>
                      <a:pt x="2075" y="1315"/>
                    </a:lnTo>
                    <a:lnTo>
                      <a:pt x="1822" y="1315"/>
                    </a:lnTo>
                    <a:lnTo>
                      <a:pt x="1620" y="1315"/>
                    </a:lnTo>
                    <a:lnTo>
                      <a:pt x="1417" y="1315"/>
                    </a:lnTo>
                    <a:lnTo>
                      <a:pt x="1417" y="1315"/>
                    </a:lnTo>
                    <a:lnTo>
                      <a:pt x="1063" y="1315"/>
                    </a:lnTo>
                    <a:lnTo>
                      <a:pt x="760" y="1265"/>
                    </a:lnTo>
                    <a:lnTo>
                      <a:pt x="659" y="1265"/>
                    </a:lnTo>
                    <a:lnTo>
                      <a:pt x="659" y="1265"/>
                    </a:lnTo>
                    <a:lnTo>
                      <a:pt x="608" y="1265"/>
                    </a:lnTo>
                    <a:lnTo>
                      <a:pt x="557" y="1265"/>
                    </a:lnTo>
                    <a:lnTo>
                      <a:pt x="557" y="1315"/>
                    </a:lnTo>
                    <a:lnTo>
                      <a:pt x="557" y="1315"/>
                    </a:lnTo>
                    <a:lnTo>
                      <a:pt x="506" y="1367"/>
                    </a:lnTo>
                    <a:lnTo>
                      <a:pt x="405" y="1417"/>
                    </a:lnTo>
                    <a:lnTo>
                      <a:pt x="355" y="1468"/>
                    </a:lnTo>
                    <a:lnTo>
                      <a:pt x="355" y="1468"/>
                    </a:lnTo>
                    <a:lnTo>
                      <a:pt x="304" y="1468"/>
                    </a:lnTo>
                    <a:lnTo>
                      <a:pt x="254" y="1518"/>
                    </a:lnTo>
                    <a:lnTo>
                      <a:pt x="203" y="1518"/>
                    </a:lnTo>
                    <a:lnTo>
                      <a:pt x="203" y="1518"/>
                    </a:lnTo>
                    <a:lnTo>
                      <a:pt x="153" y="1569"/>
                    </a:lnTo>
                    <a:lnTo>
                      <a:pt x="153" y="1569"/>
                    </a:lnTo>
                    <a:lnTo>
                      <a:pt x="102" y="1518"/>
                    </a:lnTo>
                    <a:lnTo>
                      <a:pt x="102" y="1518"/>
                    </a:lnTo>
                    <a:lnTo>
                      <a:pt x="52" y="1518"/>
                    </a:lnTo>
                    <a:lnTo>
                      <a:pt x="52" y="1518"/>
                    </a:lnTo>
                    <a:lnTo>
                      <a:pt x="52" y="1518"/>
                    </a:lnTo>
                    <a:lnTo>
                      <a:pt x="52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52" y="1518"/>
                    </a:lnTo>
                    <a:lnTo>
                      <a:pt x="52" y="1518"/>
                    </a:lnTo>
                    <a:lnTo>
                      <a:pt x="102" y="1468"/>
                    </a:lnTo>
                    <a:lnTo>
                      <a:pt x="153" y="1417"/>
                    </a:lnTo>
                    <a:lnTo>
                      <a:pt x="203" y="1367"/>
                    </a:lnTo>
                    <a:lnTo>
                      <a:pt x="203" y="1367"/>
                    </a:lnTo>
                    <a:lnTo>
                      <a:pt x="254" y="1315"/>
                    </a:lnTo>
                    <a:lnTo>
                      <a:pt x="355" y="1265"/>
                    </a:lnTo>
                    <a:lnTo>
                      <a:pt x="405" y="1214"/>
                    </a:lnTo>
                    <a:close/>
                  </a:path>
                </a:pathLst>
              </a:custGeom>
              <a:solidFill>
                <a:srgbClr val="C47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527"/>
              <p:cNvSpPr>
                <a:spLocks/>
              </p:cNvSpPr>
              <p:nvPr/>
            </p:nvSpPr>
            <p:spPr bwMode="auto">
              <a:xfrm>
                <a:off x="4506" y="1727"/>
                <a:ext cx="418" cy="189"/>
              </a:xfrm>
              <a:custGeom>
                <a:avLst/>
                <a:gdLst>
                  <a:gd name="T0" fmla="*/ 101 w 3338"/>
                  <a:gd name="T1" fmla="*/ 1468 h 1518"/>
                  <a:gd name="T2" fmla="*/ 202 w 3338"/>
                  <a:gd name="T3" fmla="*/ 1367 h 1518"/>
                  <a:gd name="T4" fmla="*/ 252 w 3338"/>
                  <a:gd name="T5" fmla="*/ 1315 h 1518"/>
                  <a:gd name="T6" fmla="*/ 404 w 3338"/>
                  <a:gd name="T7" fmla="*/ 1214 h 1518"/>
                  <a:gd name="T8" fmla="*/ 454 w 3338"/>
                  <a:gd name="T9" fmla="*/ 1214 h 1518"/>
                  <a:gd name="T10" fmla="*/ 607 w 3338"/>
                  <a:gd name="T11" fmla="*/ 1214 h 1518"/>
                  <a:gd name="T12" fmla="*/ 1062 w 3338"/>
                  <a:gd name="T13" fmla="*/ 1265 h 1518"/>
                  <a:gd name="T14" fmla="*/ 2579 w 3338"/>
                  <a:gd name="T15" fmla="*/ 1214 h 1518"/>
                  <a:gd name="T16" fmla="*/ 2579 w 3338"/>
                  <a:gd name="T17" fmla="*/ 1214 h 1518"/>
                  <a:gd name="T18" fmla="*/ 2731 w 3338"/>
                  <a:gd name="T19" fmla="*/ 1063 h 1518"/>
                  <a:gd name="T20" fmla="*/ 2832 w 3338"/>
                  <a:gd name="T21" fmla="*/ 809 h 1518"/>
                  <a:gd name="T22" fmla="*/ 3237 w 3338"/>
                  <a:gd name="T23" fmla="*/ 0 h 1518"/>
                  <a:gd name="T24" fmla="*/ 3338 w 3338"/>
                  <a:gd name="T25" fmla="*/ 51 h 1518"/>
                  <a:gd name="T26" fmla="*/ 3085 w 3338"/>
                  <a:gd name="T27" fmla="*/ 456 h 1518"/>
                  <a:gd name="T28" fmla="*/ 2883 w 3338"/>
                  <a:gd name="T29" fmla="*/ 860 h 1518"/>
                  <a:gd name="T30" fmla="*/ 2782 w 3338"/>
                  <a:gd name="T31" fmla="*/ 1012 h 1518"/>
                  <a:gd name="T32" fmla="*/ 2731 w 3338"/>
                  <a:gd name="T33" fmla="*/ 1164 h 1518"/>
                  <a:gd name="T34" fmla="*/ 2681 w 3338"/>
                  <a:gd name="T35" fmla="*/ 1265 h 1518"/>
                  <a:gd name="T36" fmla="*/ 2630 w 3338"/>
                  <a:gd name="T37" fmla="*/ 1265 h 1518"/>
                  <a:gd name="T38" fmla="*/ 2327 w 3338"/>
                  <a:gd name="T39" fmla="*/ 1315 h 1518"/>
                  <a:gd name="T40" fmla="*/ 2023 w 3338"/>
                  <a:gd name="T41" fmla="*/ 1315 h 1518"/>
                  <a:gd name="T42" fmla="*/ 1568 w 3338"/>
                  <a:gd name="T43" fmla="*/ 1315 h 1518"/>
                  <a:gd name="T44" fmla="*/ 1365 w 3338"/>
                  <a:gd name="T45" fmla="*/ 1315 h 1518"/>
                  <a:gd name="T46" fmla="*/ 708 w 3338"/>
                  <a:gd name="T47" fmla="*/ 1265 h 1518"/>
                  <a:gd name="T48" fmla="*/ 607 w 3338"/>
                  <a:gd name="T49" fmla="*/ 1265 h 1518"/>
                  <a:gd name="T50" fmla="*/ 505 w 3338"/>
                  <a:gd name="T51" fmla="*/ 1265 h 1518"/>
                  <a:gd name="T52" fmla="*/ 505 w 3338"/>
                  <a:gd name="T53" fmla="*/ 1315 h 1518"/>
                  <a:gd name="T54" fmla="*/ 353 w 3338"/>
                  <a:gd name="T55" fmla="*/ 1417 h 1518"/>
                  <a:gd name="T56" fmla="*/ 303 w 3338"/>
                  <a:gd name="T57" fmla="*/ 1468 h 1518"/>
                  <a:gd name="T58" fmla="*/ 202 w 3338"/>
                  <a:gd name="T59" fmla="*/ 1518 h 1518"/>
                  <a:gd name="T60" fmla="*/ 151 w 3338"/>
                  <a:gd name="T61" fmla="*/ 1518 h 1518"/>
                  <a:gd name="T62" fmla="*/ 101 w 3338"/>
                  <a:gd name="T63" fmla="*/ 1518 h 1518"/>
                  <a:gd name="T64" fmla="*/ 50 w 3338"/>
                  <a:gd name="T65" fmla="*/ 1518 h 1518"/>
                  <a:gd name="T66" fmla="*/ 0 w 3338"/>
                  <a:gd name="T67" fmla="*/ 1518 h 1518"/>
                  <a:gd name="T68" fmla="*/ 0 w 3338"/>
                  <a:gd name="T69" fmla="*/ 1518 h 1518"/>
                  <a:gd name="T70" fmla="*/ 0 w 3338"/>
                  <a:gd name="T71" fmla="*/ 1518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38" h="1518">
                    <a:moveTo>
                      <a:pt x="50" y="1468"/>
                    </a:moveTo>
                    <a:lnTo>
                      <a:pt x="101" y="1468"/>
                    </a:lnTo>
                    <a:lnTo>
                      <a:pt x="151" y="1417"/>
                    </a:lnTo>
                    <a:lnTo>
                      <a:pt x="202" y="1367"/>
                    </a:lnTo>
                    <a:lnTo>
                      <a:pt x="202" y="1367"/>
                    </a:lnTo>
                    <a:lnTo>
                      <a:pt x="252" y="1315"/>
                    </a:lnTo>
                    <a:lnTo>
                      <a:pt x="303" y="1265"/>
                    </a:lnTo>
                    <a:lnTo>
                      <a:pt x="404" y="1214"/>
                    </a:lnTo>
                    <a:lnTo>
                      <a:pt x="404" y="1214"/>
                    </a:lnTo>
                    <a:lnTo>
                      <a:pt x="454" y="1214"/>
                    </a:lnTo>
                    <a:lnTo>
                      <a:pt x="505" y="1214"/>
                    </a:lnTo>
                    <a:lnTo>
                      <a:pt x="607" y="1214"/>
                    </a:lnTo>
                    <a:lnTo>
                      <a:pt x="607" y="1214"/>
                    </a:lnTo>
                    <a:lnTo>
                      <a:pt x="1062" y="1265"/>
                    </a:lnTo>
                    <a:lnTo>
                      <a:pt x="1871" y="1315"/>
                    </a:lnTo>
                    <a:lnTo>
                      <a:pt x="2579" y="1214"/>
                    </a:lnTo>
                    <a:lnTo>
                      <a:pt x="2579" y="1214"/>
                    </a:lnTo>
                    <a:lnTo>
                      <a:pt x="2579" y="1214"/>
                    </a:lnTo>
                    <a:lnTo>
                      <a:pt x="2681" y="1164"/>
                    </a:lnTo>
                    <a:lnTo>
                      <a:pt x="2731" y="1063"/>
                    </a:lnTo>
                    <a:lnTo>
                      <a:pt x="2731" y="1063"/>
                    </a:lnTo>
                    <a:lnTo>
                      <a:pt x="2832" y="809"/>
                    </a:lnTo>
                    <a:lnTo>
                      <a:pt x="3034" y="405"/>
                    </a:lnTo>
                    <a:lnTo>
                      <a:pt x="3237" y="0"/>
                    </a:lnTo>
                    <a:lnTo>
                      <a:pt x="3237" y="0"/>
                    </a:lnTo>
                    <a:lnTo>
                      <a:pt x="3338" y="51"/>
                    </a:lnTo>
                    <a:lnTo>
                      <a:pt x="3288" y="152"/>
                    </a:lnTo>
                    <a:lnTo>
                      <a:pt x="3085" y="456"/>
                    </a:lnTo>
                    <a:lnTo>
                      <a:pt x="2883" y="860"/>
                    </a:lnTo>
                    <a:lnTo>
                      <a:pt x="2883" y="860"/>
                    </a:lnTo>
                    <a:lnTo>
                      <a:pt x="2832" y="911"/>
                    </a:lnTo>
                    <a:lnTo>
                      <a:pt x="2782" y="1012"/>
                    </a:lnTo>
                    <a:lnTo>
                      <a:pt x="2731" y="1164"/>
                    </a:lnTo>
                    <a:lnTo>
                      <a:pt x="2731" y="1164"/>
                    </a:lnTo>
                    <a:lnTo>
                      <a:pt x="2731" y="1214"/>
                    </a:lnTo>
                    <a:lnTo>
                      <a:pt x="2681" y="1265"/>
                    </a:lnTo>
                    <a:lnTo>
                      <a:pt x="2630" y="1265"/>
                    </a:lnTo>
                    <a:lnTo>
                      <a:pt x="2630" y="1265"/>
                    </a:lnTo>
                    <a:lnTo>
                      <a:pt x="2528" y="1265"/>
                    </a:lnTo>
                    <a:lnTo>
                      <a:pt x="2327" y="1315"/>
                    </a:lnTo>
                    <a:lnTo>
                      <a:pt x="2023" y="1315"/>
                    </a:lnTo>
                    <a:lnTo>
                      <a:pt x="2023" y="1315"/>
                    </a:lnTo>
                    <a:lnTo>
                      <a:pt x="1770" y="1315"/>
                    </a:lnTo>
                    <a:lnTo>
                      <a:pt x="1568" y="1315"/>
                    </a:lnTo>
                    <a:lnTo>
                      <a:pt x="1365" y="1315"/>
                    </a:lnTo>
                    <a:lnTo>
                      <a:pt x="1365" y="1315"/>
                    </a:lnTo>
                    <a:lnTo>
                      <a:pt x="1011" y="1315"/>
                    </a:lnTo>
                    <a:lnTo>
                      <a:pt x="708" y="1265"/>
                    </a:lnTo>
                    <a:lnTo>
                      <a:pt x="607" y="1265"/>
                    </a:lnTo>
                    <a:lnTo>
                      <a:pt x="607" y="1265"/>
                    </a:lnTo>
                    <a:lnTo>
                      <a:pt x="556" y="1265"/>
                    </a:lnTo>
                    <a:lnTo>
                      <a:pt x="505" y="1265"/>
                    </a:lnTo>
                    <a:lnTo>
                      <a:pt x="505" y="1315"/>
                    </a:lnTo>
                    <a:lnTo>
                      <a:pt x="505" y="1315"/>
                    </a:lnTo>
                    <a:lnTo>
                      <a:pt x="454" y="1367"/>
                    </a:lnTo>
                    <a:lnTo>
                      <a:pt x="353" y="1417"/>
                    </a:lnTo>
                    <a:lnTo>
                      <a:pt x="303" y="1468"/>
                    </a:lnTo>
                    <a:lnTo>
                      <a:pt x="303" y="1468"/>
                    </a:lnTo>
                    <a:lnTo>
                      <a:pt x="252" y="1468"/>
                    </a:lnTo>
                    <a:lnTo>
                      <a:pt x="202" y="1518"/>
                    </a:lnTo>
                    <a:lnTo>
                      <a:pt x="151" y="1518"/>
                    </a:lnTo>
                    <a:lnTo>
                      <a:pt x="151" y="1518"/>
                    </a:lnTo>
                    <a:lnTo>
                      <a:pt x="101" y="1518"/>
                    </a:lnTo>
                    <a:lnTo>
                      <a:pt x="101" y="1518"/>
                    </a:lnTo>
                    <a:lnTo>
                      <a:pt x="50" y="1518"/>
                    </a:lnTo>
                    <a:lnTo>
                      <a:pt x="5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50" y="1468"/>
                    </a:lnTo>
                    <a:close/>
                  </a:path>
                </a:pathLst>
              </a:custGeom>
              <a:solidFill>
                <a:srgbClr val="BF6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528"/>
              <p:cNvSpPr>
                <a:spLocks/>
              </p:cNvSpPr>
              <p:nvPr/>
            </p:nvSpPr>
            <p:spPr bwMode="auto">
              <a:xfrm>
                <a:off x="4816" y="1505"/>
                <a:ext cx="184" cy="234"/>
              </a:xfrm>
              <a:custGeom>
                <a:avLst/>
                <a:gdLst>
                  <a:gd name="T0" fmla="*/ 759 w 1467"/>
                  <a:gd name="T1" fmla="*/ 0 h 1874"/>
                  <a:gd name="T2" fmla="*/ 961 w 1467"/>
                  <a:gd name="T3" fmla="*/ 0 h 1874"/>
                  <a:gd name="T4" fmla="*/ 1113 w 1467"/>
                  <a:gd name="T5" fmla="*/ 0 h 1874"/>
                  <a:gd name="T6" fmla="*/ 1265 w 1467"/>
                  <a:gd name="T7" fmla="*/ 52 h 1874"/>
                  <a:gd name="T8" fmla="*/ 1265 w 1467"/>
                  <a:gd name="T9" fmla="*/ 52 h 1874"/>
                  <a:gd name="T10" fmla="*/ 1417 w 1467"/>
                  <a:gd name="T11" fmla="*/ 254 h 1874"/>
                  <a:gd name="T12" fmla="*/ 1467 w 1467"/>
                  <a:gd name="T13" fmla="*/ 608 h 1874"/>
                  <a:gd name="T14" fmla="*/ 1467 w 1467"/>
                  <a:gd name="T15" fmla="*/ 861 h 1874"/>
                  <a:gd name="T16" fmla="*/ 1467 w 1467"/>
                  <a:gd name="T17" fmla="*/ 861 h 1874"/>
                  <a:gd name="T18" fmla="*/ 1366 w 1467"/>
                  <a:gd name="T19" fmla="*/ 1114 h 1874"/>
                  <a:gd name="T20" fmla="*/ 1265 w 1467"/>
                  <a:gd name="T21" fmla="*/ 1266 h 1874"/>
                  <a:gd name="T22" fmla="*/ 1215 w 1467"/>
                  <a:gd name="T23" fmla="*/ 1418 h 1874"/>
                  <a:gd name="T24" fmla="*/ 1215 w 1467"/>
                  <a:gd name="T25" fmla="*/ 1418 h 1874"/>
                  <a:gd name="T26" fmla="*/ 1113 w 1467"/>
                  <a:gd name="T27" fmla="*/ 1570 h 1874"/>
                  <a:gd name="T28" fmla="*/ 1012 w 1467"/>
                  <a:gd name="T29" fmla="*/ 1671 h 1874"/>
                  <a:gd name="T30" fmla="*/ 1012 w 1467"/>
                  <a:gd name="T31" fmla="*/ 1772 h 1874"/>
                  <a:gd name="T32" fmla="*/ 1012 w 1467"/>
                  <a:gd name="T33" fmla="*/ 1772 h 1874"/>
                  <a:gd name="T34" fmla="*/ 911 w 1467"/>
                  <a:gd name="T35" fmla="*/ 1874 h 1874"/>
                  <a:gd name="T36" fmla="*/ 860 w 1467"/>
                  <a:gd name="T37" fmla="*/ 1874 h 1874"/>
                  <a:gd name="T38" fmla="*/ 810 w 1467"/>
                  <a:gd name="T39" fmla="*/ 1874 h 1874"/>
                  <a:gd name="T40" fmla="*/ 810 w 1467"/>
                  <a:gd name="T41" fmla="*/ 1874 h 1874"/>
                  <a:gd name="T42" fmla="*/ 556 w 1467"/>
                  <a:gd name="T43" fmla="*/ 1874 h 1874"/>
                  <a:gd name="T44" fmla="*/ 253 w 1467"/>
                  <a:gd name="T45" fmla="*/ 1823 h 1874"/>
                  <a:gd name="T46" fmla="*/ 0 w 1467"/>
                  <a:gd name="T47" fmla="*/ 1671 h 1874"/>
                  <a:gd name="T48" fmla="*/ 0 w 1467"/>
                  <a:gd name="T49" fmla="*/ 1671 h 1874"/>
                  <a:gd name="T50" fmla="*/ 0 w 1467"/>
                  <a:gd name="T51" fmla="*/ 1671 h 1874"/>
                  <a:gd name="T52" fmla="*/ 0 w 1467"/>
                  <a:gd name="T53" fmla="*/ 1620 h 1874"/>
                  <a:gd name="T54" fmla="*/ 50 w 1467"/>
                  <a:gd name="T55" fmla="*/ 1519 h 1874"/>
                  <a:gd name="T56" fmla="*/ 50 w 1467"/>
                  <a:gd name="T57" fmla="*/ 1519 h 1874"/>
                  <a:gd name="T58" fmla="*/ 152 w 1467"/>
                  <a:gd name="T59" fmla="*/ 1215 h 1874"/>
                  <a:gd name="T60" fmla="*/ 304 w 1467"/>
                  <a:gd name="T61" fmla="*/ 709 h 1874"/>
                  <a:gd name="T62" fmla="*/ 405 w 1467"/>
                  <a:gd name="T63" fmla="*/ 355 h 1874"/>
                  <a:gd name="T64" fmla="*/ 405 w 1467"/>
                  <a:gd name="T65" fmla="*/ 355 h 1874"/>
                  <a:gd name="T66" fmla="*/ 405 w 1467"/>
                  <a:gd name="T67" fmla="*/ 254 h 1874"/>
                  <a:gd name="T68" fmla="*/ 556 w 1467"/>
                  <a:gd name="T69" fmla="*/ 102 h 1874"/>
                  <a:gd name="T70" fmla="*/ 759 w 1467"/>
                  <a:gd name="T71" fmla="*/ 0 h 1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67" h="1874">
                    <a:moveTo>
                      <a:pt x="759" y="0"/>
                    </a:moveTo>
                    <a:lnTo>
                      <a:pt x="961" y="0"/>
                    </a:lnTo>
                    <a:lnTo>
                      <a:pt x="1113" y="0"/>
                    </a:lnTo>
                    <a:lnTo>
                      <a:pt x="1265" y="52"/>
                    </a:lnTo>
                    <a:lnTo>
                      <a:pt x="1265" y="52"/>
                    </a:lnTo>
                    <a:lnTo>
                      <a:pt x="1417" y="254"/>
                    </a:lnTo>
                    <a:lnTo>
                      <a:pt x="1467" y="608"/>
                    </a:lnTo>
                    <a:lnTo>
                      <a:pt x="1467" y="861"/>
                    </a:lnTo>
                    <a:lnTo>
                      <a:pt x="1467" y="861"/>
                    </a:lnTo>
                    <a:lnTo>
                      <a:pt x="1366" y="1114"/>
                    </a:lnTo>
                    <a:lnTo>
                      <a:pt x="1265" y="1266"/>
                    </a:lnTo>
                    <a:lnTo>
                      <a:pt x="1215" y="1418"/>
                    </a:lnTo>
                    <a:lnTo>
                      <a:pt x="1215" y="1418"/>
                    </a:lnTo>
                    <a:lnTo>
                      <a:pt x="1113" y="1570"/>
                    </a:lnTo>
                    <a:lnTo>
                      <a:pt x="1012" y="1671"/>
                    </a:lnTo>
                    <a:lnTo>
                      <a:pt x="1012" y="1772"/>
                    </a:lnTo>
                    <a:lnTo>
                      <a:pt x="1012" y="1772"/>
                    </a:lnTo>
                    <a:lnTo>
                      <a:pt x="911" y="1874"/>
                    </a:lnTo>
                    <a:lnTo>
                      <a:pt x="860" y="1874"/>
                    </a:lnTo>
                    <a:lnTo>
                      <a:pt x="810" y="1874"/>
                    </a:lnTo>
                    <a:lnTo>
                      <a:pt x="810" y="1874"/>
                    </a:lnTo>
                    <a:lnTo>
                      <a:pt x="556" y="1874"/>
                    </a:lnTo>
                    <a:lnTo>
                      <a:pt x="253" y="1823"/>
                    </a:lnTo>
                    <a:lnTo>
                      <a:pt x="0" y="1671"/>
                    </a:lnTo>
                    <a:lnTo>
                      <a:pt x="0" y="1671"/>
                    </a:lnTo>
                    <a:lnTo>
                      <a:pt x="0" y="1671"/>
                    </a:lnTo>
                    <a:lnTo>
                      <a:pt x="0" y="1620"/>
                    </a:lnTo>
                    <a:lnTo>
                      <a:pt x="50" y="1519"/>
                    </a:lnTo>
                    <a:lnTo>
                      <a:pt x="50" y="1519"/>
                    </a:lnTo>
                    <a:lnTo>
                      <a:pt x="152" y="1215"/>
                    </a:lnTo>
                    <a:lnTo>
                      <a:pt x="304" y="709"/>
                    </a:lnTo>
                    <a:lnTo>
                      <a:pt x="405" y="355"/>
                    </a:lnTo>
                    <a:lnTo>
                      <a:pt x="405" y="355"/>
                    </a:lnTo>
                    <a:lnTo>
                      <a:pt x="405" y="254"/>
                    </a:lnTo>
                    <a:lnTo>
                      <a:pt x="556" y="102"/>
                    </a:ln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529"/>
              <p:cNvSpPr>
                <a:spLocks/>
              </p:cNvSpPr>
              <p:nvPr/>
            </p:nvSpPr>
            <p:spPr bwMode="auto">
              <a:xfrm>
                <a:off x="4905" y="1499"/>
                <a:ext cx="107" cy="171"/>
              </a:xfrm>
              <a:custGeom>
                <a:avLst/>
                <a:gdLst>
                  <a:gd name="T0" fmla="*/ 0 w 859"/>
                  <a:gd name="T1" fmla="*/ 102 h 1366"/>
                  <a:gd name="T2" fmla="*/ 151 w 859"/>
                  <a:gd name="T3" fmla="*/ 50 h 1366"/>
                  <a:gd name="T4" fmla="*/ 303 w 859"/>
                  <a:gd name="T5" fmla="*/ 0 h 1366"/>
                  <a:gd name="T6" fmla="*/ 556 w 859"/>
                  <a:gd name="T7" fmla="*/ 0 h 1366"/>
                  <a:gd name="T8" fmla="*/ 556 w 859"/>
                  <a:gd name="T9" fmla="*/ 0 h 1366"/>
                  <a:gd name="T10" fmla="*/ 758 w 859"/>
                  <a:gd name="T11" fmla="*/ 253 h 1366"/>
                  <a:gd name="T12" fmla="*/ 859 w 859"/>
                  <a:gd name="T13" fmla="*/ 658 h 1366"/>
                  <a:gd name="T14" fmla="*/ 758 w 859"/>
                  <a:gd name="T15" fmla="*/ 1063 h 1366"/>
                  <a:gd name="T16" fmla="*/ 758 w 859"/>
                  <a:gd name="T17" fmla="*/ 1063 h 1366"/>
                  <a:gd name="T18" fmla="*/ 607 w 859"/>
                  <a:gd name="T19" fmla="*/ 1366 h 1366"/>
                  <a:gd name="T20" fmla="*/ 556 w 859"/>
                  <a:gd name="T21" fmla="*/ 1366 h 1366"/>
                  <a:gd name="T22" fmla="*/ 607 w 859"/>
                  <a:gd name="T23" fmla="*/ 1215 h 1366"/>
                  <a:gd name="T24" fmla="*/ 607 w 859"/>
                  <a:gd name="T25" fmla="*/ 1215 h 1366"/>
                  <a:gd name="T26" fmla="*/ 556 w 859"/>
                  <a:gd name="T27" fmla="*/ 1013 h 1366"/>
                  <a:gd name="T28" fmla="*/ 404 w 859"/>
                  <a:gd name="T29" fmla="*/ 759 h 1366"/>
                  <a:gd name="T30" fmla="*/ 202 w 859"/>
                  <a:gd name="T31" fmla="*/ 455 h 1366"/>
                  <a:gd name="T32" fmla="*/ 50 w 859"/>
                  <a:gd name="T33" fmla="*/ 203 h 1366"/>
                  <a:gd name="T34" fmla="*/ 0 w 859"/>
                  <a:gd name="T35" fmla="*/ 102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9" h="1366">
                    <a:moveTo>
                      <a:pt x="0" y="102"/>
                    </a:moveTo>
                    <a:lnTo>
                      <a:pt x="151" y="50"/>
                    </a:lnTo>
                    <a:lnTo>
                      <a:pt x="303" y="0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758" y="253"/>
                    </a:lnTo>
                    <a:lnTo>
                      <a:pt x="859" y="658"/>
                    </a:lnTo>
                    <a:lnTo>
                      <a:pt x="758" y="1063"/>
                    </a:lnTo>
                    <a:lnTo>
                      <a:pt x="758" y="1063"/>
                    </a:lnTo>
                    <a:lnTo>
                      <a:pt x="607" y="1366"/>
                    </a:lnTo>
                    <a:lnTo>
                      <a:pt x="556" y="1366"/>
                    </a:lnTo>
                    <a:lnTo>
                      <a:pt x="607" y="1215"/>
                    </a:lnTo>
                    <a:lnTo>
                      <a:pt x="607" y="1215"/>
                    </a:lnTo>
                    <a:lnTo>
                      <a:pt x="556" y="1013"/>
                    </a:lnTo>
                    <a:lnTo>
                      <a:pt x="404" y="759"/>
                    </a:lnTo>
                    <a:lnTo>
                      <a:pt x="202" y="455"/>
                    </a:lnTo>
                    <a:lnTo>
                      <a:pt x="50" y="203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530"/>
              <p:cNvSpPr>
                <a:spLocks/>
              </p:cNvSpPr>
              <p:nvPr/>
            </p:nvSpPr>
            <p:spPr bwMode="auto">
              <a:xfrm>
                <a:off x="4892" y="1417"/>
                <a:ext cx="323" cy="139"/>
              </a:xfrm>
              <a:custGeom>
                <a:avLst/>
                <a:gdLst>
                  <a:gd name="T0" fmla="*/ 2328 w 2580"/>
                  <a:gd name="T1" fmla="*/ 51 h 1113"/>
                  <a:gd name="T2" fmla="*/ 2479 w 2580"/>
                  <a:gd name="T3" fmla="*/ 202 h 1113"/>
                  <a:gd name="T4" fmla="*/ 2580 w 2580"/>
                  <a:gd name="T5" fmla="*/ 304 h 1113"/>
                  <a:gd name="T6" fmla="*/ 2580 w 2580"/>
                  <a:gd name="T7" fmla="*/ 355 h 1113"/>
                  <a:gd name="T8" fmla="*/ 2580 w 2580"/>
                  <a:gd name="T9" fmla="*/ 355 h 1113"/>
                  <a:gd name="T10" fmla="*/ 2227 w 2580"/>
                  <a:gd name="T11" fmla="*/ 456 h 1113"/>
                  <a:gd name="T12" fmla="*/ 1721 w 2580"/>
                  <a:gd name="T13" fmla="*/ 607 h 1113"/>
                  <a:gd name="T14" fmla="*/ 1215 w 2580"/>
                  <a:gd name="T15" fmla="*/ 810 h 1113"/>
                  <a:gd name="T16" fmla="*/ 1215 w 2580"/>
                  <a:gd name="T17" fmla="*/ 810 h 1113"/>
                  <a:gd name="T18" fmla="*/ 1012 w 2580"/>
                  <a:gd name="T19" fmla="*/ 962 h 1113"/>
                  <a:gd name="T20" fmla="*/ 911 w 2580"/>
                  <a:gd name="T21" fmla="*/ 962 h 1113"/>
                  <a:gd name="T22" fmla="*/ 810 w 2580"/>
                  <a:gd name="T23" fmla="*/ 1012 h 1113"/>
                  <a:gd name="T24" fmla="*/ 810 w 2580"/>
                  <a:gd name="T25" fmla="*/ 1012 h 1113"/>
                  <a:gd name="T26" fmla="*/ 455 w 2580"/>
                  <a:gd name="T27" fmla="*/ 1113 h 1113"/>
                  <a:gd name="T28" fmla="*/ 0 w 2580"/>
                  <a:gd name="T29" fmla="*/ 1063 h 1113"/>
                  <a:gd name="T30" fmla="*/ 0 w 2580"/>
                  <a:gd name="T31" fmla="*/ 810 h 1113"/>
                  <a:gd name="T32" fmla="*/ 0 w 2580"/>
                  <a:gd name="T33" fmla="*/ 810 h 1113"/>
                  <a:gd name="T34" fmla="*/ 50 w 2580"/>
                  <a:gd name="T35" fmla="*/ 810 h 1113"/>
                  <a:gd name="T36" fmla="*/ 152 w 2580"/>
                  <a:gd name="T37" fmla="*/ 708 h 1113"/>
                  <a:gd name="T38" fmla="*/ 304 w 2580"/>
                  <a:gd name="T39" fmla="*/ 658 h 1113"/>
                  <a:gd name="T40" fmla="*/ 304 w 2580"/>
                  <a:gd name="T41" fmla="*/ 658 h 1113"/>
                  <a:gd name="T42" fmla="*/ 455 w 2580"/>
                  <a:gd name="T43" fmla="*/ 557 h 1113"/>
                  <a:gd name="T44" fmla="*/ 709 w 2580"/>
                  <a:gd name="T45" fmla="*/ 405 h 1113"/>
                  <a:gd name="T46" fmla="*/ 860 w 2580"/>
                  <a:gd name="T47" fmla="*/ 304 h 1113"/>
                  <a:gd name="T48" fmla="*/ 860 w 2580"/>
                  <a:gd name="T49" fmla="*/ 304 h 1113"/>
                  <a:gd name="T50" fmla="*/ 961 w 2580"/>
                  <a:gd name="T51" fmla="*/ 304 h 1113"/>
                  <a:gd name="T52" fmla="*/ 1114 w 2580"/>
                  <a:gd name="T53" fmla="*/ 253 h 1113"/>
                  <a:gd name="T54" fmla="*/ 1265 w 2580"/>
                  <a:gd name="T55" fmla="*/ 202 h 1113"/>
                  <a:gd name="T56" fmla="*/ 1265 w 2580"/>
                  <a:gd name="T57" fmla="*/ 202 h 1113"/>
                  <a:gd name="T58" fmla="*/ 1518 w 2580"/>
                  <a:gd name="T59" fmla="*/ 152 h 1113"/>
                  <a:gd name="T60" fmla="*/ 1923 w 2580"/>
                  <a:gd name="T61" fmla="*/ 51 h 1113"/>
                  <a:gd name="T62" fmla="*/ 2176 w 2580"/>
                  <a:gd name="T63" fmla="*/ 0 h 1113"/>
                  <a:gd name="T64" fmla="*/ 2176 w 2580"/>
                  <a:gd name="T65" fmla="*/ 0 h 1113"/>
                  <a:gd name="T66" fmla="*/ 2227 w 2580"/>
                  <a:gd name="T67" fmla="*/ 51 h 1113"/>
                  <a:gd name="T68" fmla="*/ 2277 w 2580"/>
                  <a:gd name="T69" fmla="*/ 51 h 1113"/>
                  <a:gd name="T70" fmla="*/ 2328 w 2580"/>
                  <a:gd name="T71" fmla="*/ 51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80" h="1113">
                    <a:moveTo>
                      <a:pt x="2328" y="51"/>
                    </a:moveTo>
                    <a:lnTo>
                      <a:pt x="2479" y="202"/>
                    </a:lnTo>
                    <a:lnTo>
                      <a:pt x="2580" y="304"/>
                    </a:lnTo>
                    <a:lnTo>
                      <a:pt x="2580" y="355"/>
                    </a:lnTo>
                    <a:lnTo>
                      <a:pt x="2580" y="355"/>
                    </a:lnTo>
                    <a:lnTo>
                      <a:pt x="2227" y="456"/>
                    </a:lnTo>
                    <a:lnTo>
                      <a:pt x="1721" y="607"/>
                    </a:lnTo>
                    <a:lnTo>
                      <a:pt x="1215" y="810"/>
                    </a:lnTo>
                    <a:lnTo>
                      <a:pt x="1215" y="810"/>
                    </a:lnTo>
                    <a:lnTo>
                      <a:pt x="1012" y="962"/>
                    </a:lnTo>
                    <a:lnTo>
                      <a:pt x="911" y="962"/>
                    </a:lnTo>
                    <a:lnTo>
                      <a:pt x="810" y="1012"/>
                    </a:lnTo>
                    <a:lnTo>
                      <a:pt x="810" y="1012"/>
                    </a:lnTo>
                    <a:lnTo>
                      <a:pt x="455" y="1113"/>
                    </a:lnTo>
                    <a:lnTo>
                      <a:pt x="0" y="1063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50" y="810"/>
                    </a:lnTo>
                    <a:lnTo>
                      <a:pt x="152" y="708"/>
                    </a:lnTo>
                    <a:lnTo>
                      <a:pt x="304" y="658"/>
                    </a:lnTo>
                    <a:lnTo>
                      <a:pt x="304" y="658"/>
                    </a:lnTo>
                    <a:lnTo>
                      <a:pt x="455" y="557"/>
                    </a:lnTo>
                    <a:lnTo>
                      <a:pt x="709" y="405"/>
                    </a:lnTo>
                    <a:lnTo>
                      <a:pt x="860" y="304"/>
                    </a:lnTo>
                    <a:lnTo>
                      <a:pt x="860" y="304"/>
                    </a:lnTo>
                    <a:lnTo>
                      <a:pt x="961" y="304"/>
                    </a:lnTo>
                    <a:lnTo>
                      <a:pt x="1114" y="253"/>
                    </a:lnTo>
                    <a:lnTo>
                      <a:pt x="1265" y="202"/>
                    </a:lnTo>
                    <a:lnTo>
                      <a:pt x="1265" y="202"/>
                    </a:lnTo>
                    <a:lnTo>
                      <a:pt x="1518" y="152"/>
                    </a:lnTo>
                    <a:lnTo>
                      <a:pt x="1923" y="51"/>
                    </a:lnTo>
                    <a:lnTo>
                      <a:pt x="2176" y="0"/>
                    </a:lnTo>
                    <a:lnTo>
                      <a:pt x="2176" y="0"/>
                    </a:lnTo>
                    <a:lnTo>
                      <a:pt x="2227" y="51"/>
                    </a:lnTo>
                    <a:lnTo>
                      <a:pt x="2277" y="51"/>
                    </a:lnTo>
                    <a:lnTo>
                      <a:pt x="2328" y="51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531"/>
              <p:cNvSpPr>
                <a:spLocks/>
              </p:cNvSpPr>
              <p:nvPr/>
            </p:nvSpPr>
            <p:spPr bwMode="auto">
              <a:xfrm>
                <a:off x="4898" y="1417"/>
                <a:ext cx="310" cy="133"/>
              </a:xfrm>
              <a:custGeom>
                <a:avLst/>
                <a:gdLst>
                  <a:gd name="T0" fmla="*/ 1165 w 2480"/>
                  <a:gd name="T1" fmla="*/ 760 h 1063"/>
                  <a:gd name="T2" fmla="*/ 911 w 2480"/>
                  <a:gd name="T3" fmla="*/ 911 h 1063"/>
                  <a:gd name="T4" fmla="*/ 810 w 2480"/>
                  <a:gd name="T5" fmla="*/ 911 h 1063"/>
                  <a:gd name="T6" fmla="*/ 709 w 2480"/>
                  <a:gd name="T7" fmla="*/ 962 h 1063"/>
                  <a:gd name="T8" fmla="*/ 709 w 2480"/>
                  <a:gd name="T9" fmla="*/ 962 h 1063"/>
                  <a:gd name="T10" fmla="*/ 355 w 2480"/>
                  <a:gd name="T11" fmla="*/ 1063 h 1063"/>
                  <a:gd name="T12" fmla="*/ 0 w 2480"/>
                  <a:gd name="T13" fmla="*/ 1012 h 1063"/>
                  <a:gd name="T14" fmla="*/ 0 w 2480"/>
                  <a:gd name="T15" fmla="*/ 810 h 1063"/>
                  <a:gd name="T16" fmla="*/ 0 w 2480"/>
                  <a:gd name="T17" fmla="*/ 810 h 1063"/>
                  <a:gd name="T18" fmla="*/ 52 w 2480"/>
                  <a:gd name="T19" fmla="*/ 810 h 1063"/>
                  <a:gd name="T20" fmla="*/ 153 w 2480"/>
                  <a:gd name="T21" fmla="*/ 708 h 1063"/>
                  <a:gd name="T22" fmla="*/ 304 w 2480"/>
                  <a:gd name="T23" fmla="*/ 607 h 1063"/>
                  <a:gd name="T24" fmla="*/ 304 w 2480"/>
                  <a:gd name="T25" fmla="*/ 607 h 1063"/>
                  <a:gd name="T26" fmla="*/ 456 w 2480"/>
                  <a:gd name="T27" fmla="*/ 557 h 1063"/>
                  <a:gd name="T28" fmla="*/ 709 w 2480"/>
                  <a:gd name="T29" fmla="*/ 405 h 1063"/>
                  <a:gd name="T30" fmla="*/ 861 w 2480"/>
                  <a:gd name="T31" fmla="*/ 355 h 1063"/>
                  <a:gd name="T32" fmla="*/ 861 w 2480"/>
                  <a:gd name="T33" fmla="*/ 355 h 1063"/>
                  <a:gd name="T34" fmla="*/ 962 w 2480"/>
                  <a:gd name="T35" fmla="*/ 304 h 1063"/>
                  <a:gd name="T36" fmla="*/ 1114 w 2480"/>
                  <a:gd name="T37" fmla="*/ 304 h 1063"/>
                  <a:gd name="T38" fmla="*/ 1266 w 2480"/>
                  <a:gd name="T39" fmla="*/ 253 h 1063"/>
                  <a:gd name="T40" fmla="*/ 1266 w 2480"/>
                  <a:gd name="T41" fmla="*/ 253 h 1063"/>
                  <a:gd name="T42" fmla="*/ 1518 w 2480"/>
                  <a:gd name="T43" fmla="*/ 152 h 1063"/>
                  <a:gd name="T44" fmla="*/ 1873 w 2480"/>
                  <a:gd name="T45" fmla="*/ 51 h 1063"/>
                  <a:gd name="T46" fmla="*/ 2126 w 2480"/>
                  <a:gd name="T47" fmla="*/ 0 h 1063"/>
                  <a:gd name="T48" fmla="*/ 2126 w 2480"/>
                  <a:gd name="T49" fmla="*/ 0 h 1063"/>
                  <a:gd name="T50" fmla="*/ 2177 w 2480"/>
                  <a:gd name="T51" fmla="*/ 51 h 1063"/>
                  <a:gd name="T52" fmla="*/ 2227 w 2480"/>
                  <a:gd name="T53" fmla="*/ 51 h 1063"/>
                  <a:gd name="T54" fmla="*/ 2278 w 2480"/>
                  <a:gd name="T55" fmla="*/ 51 h 1063"/>
                  <a:gd name="T56" fmla="*/ 2278 w 2480"/>
                  <a:gd name="T57" fmla="*/ 51 h 1063"/>
                  <a:gd name="T58" fmla="*/ 2429 w 2480"/>
                  <a:gd name="T59" fmla="*/ 202 h 1063"/>
                  <a:gd name="T60" fmla="*/ 2480 w 2480"/>
                  <a:gd name="T61" fmla="*/ 304 h 1063"/>
                  <a:gd name="T62" fmla="*/ 2480 w 2480"/>
                  <a:gd name="T63" fmla="*/ 355 h 1063"/>
                  <a:gd name="T64" fmla="*/ 2480 w 2480"/>
                  <a:gd name="T65" fmla="*/ 355 h 1063"/>
                  <a:gd name="T66" fmla="*/ 2126 w 2480"/>
                  <a:gd name="T67" fmla="*/ 405 h 1063"/>
                  <a:gd name="T68" fmla="*/ 1671 w 2480"/>
                  <a:gd name="T69" fmla="*/ 557 h 1063"/>
                  <a:gd name="T70" fmla="*/ 1165 w 2480"/>
                  <a:gd name="T71" fmla="*/ 760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80" h="1063">
                    <a:moveTo>
                      <a:pt x="1165" y="760"/>
                    </a:moveTo>
                    <a:lnTo>
                      <a:pt x="911" y="911"/>
                    </a:lnTo>
                    <a:lnTo>
                      <a:pt x="810" y="911"/>
                    </a:lnTo>
                    <a:lnTo>
                      <a:pt x="709" y="962"/>
                    </a:lnTo>
                    <a:lnTo>
                      <a:pt x="709" y="962"/>
                    </a:lnTo>
                    <a:lnTo>
                      <a:pt x="355" y="1063"/>
                    </a:lnTo>
                    <a:lnTo>
                      <a:pt x="0" y="1012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52" y="810"/>
                    </a:lnTo>
                    <a:lnTo>
                      <a:pt x="153" y="708"/>
                    </a:lnTo>
                    <a:lnTo>
                      <a:pt x="304" y="607"/>
                    </a:lnTo>
                    <a:lnTo>
                      <a:pt x="304" y="607"/>
                    </a:lnTo>
                    <a:lnTo>
                      <a:pt x="456" y="557"/>
                    </a:lnTo>
                    <a:lnTo>
                      <a:pt x="709" y="405"/>
                    </a:lnTo>
                    <a:lnTo>
                      <a:pt x="861" y="355"/>
                    </a:lnTo>
                    <a:lnTo>
                      <a:pt x="861" y="355"/>
                    </a:lnTo>
                    <a:lnTo>
                      <a:pt x="962" y="304"/>
                    </a:lnTo>
                    <a:lnTo>
                      <a:pt x="1114" y="304"/>
                    </a:lnTo>
                    <a:lnTo>
                      <a:pt x="1266" y="253"/>
                    </a:lnTo>
                    <a:lnTo>
                      <a:pt x="1266" y="253"/>
                    </a:lnTo>
                    <a:lnTo>
                      <a:pt x="1518" y="152"/>
                    </a:lnTo>
                    <a:lnTo>
                      <a:pt x="1873" y="51"/>
                    </a:lnTo>
                    <a:lnTo>
                      <a:pt x="2126" y="0"/>
                    </a:lnTo>
                    <a:lnTo>
                      <a:pt x="2126" y="0"/>
                    </a:lnTo>
                    <a:lnTo>
                      <a:pt x="2177" y="51"/>
                    </a:lnTo>
                    <a:lnTo>
                      <a:pt x="2227" y="51"/>
                    </a:lnTo>
                    <a:lnTo>
                      <a:pt x="2278" y="51"/>
                    </a:lnTo>
                    <a:lnTo>
                      <a:pt x="2278" y="51"/>
                    </a:lnTo>
                    <a:lnTo>
                      <a:pt x="2429" y="202"/>
                    </a:lnTo>
                    <a:lnTo>
                      <a:pt x="2480" y="304"/>
                    </a:lnTo>
                    <a:lnTo>
                      <a:pt x="2480" y="355"/>
                    </a:lnTo>
                    <a:lnTo>
                      <a:pt x="2480" y="355"/>
                    </a:lnTo>
                    <a:lnTo>
                      <a:pt x="2126" y="405"/>
                    </a:lnTo>
                    <a:lnTo>
                      <a:pt x="1671" y="557"/>
                    </a:lnTo>
                    <a:lnTo>
                      <a:pt x="1165" y="76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532"/>
              <p:cNvSpPr>
                <a:spLocks/>
              </p:cNvSpPr>
              <p:nvPr/>
            </p:nvSpPr>
            <p:spPr bwMode="auto">
              <a:xfrm>
                <a:off x="4905" y="1423"/>
                <a:ext cx="297" cy="120"/>
              </a:xfrm>
              <a:custGeom>
                <a:avLst/>
                <a:gdLst>
                  <a:gd name="T0" fmla="*/ 1113 w 2377"/>
                  <a:gd name="T1" fmla="*/ 657 h 961"/>
                  <a:gd name="T2" fmla="*/ 859 w 2377"/>
                  <a:gd name="T3" fmla="*/ 810 h 961"/>
                  <a:gd name="T4" fmla="*/ 758 w 2377"/>
                  <a:gd name="T5" fmla="*/ 810 h 961"/>
                  <a:gd name="T6" fmla="*/ 657 w 2377"/>
                  <a:gd name="T7" fmla="*/ 860 h 961"/>
                  <a:gd name="T8" fmla="*/ 657 w 2377"/>
                  <a:gd name="T9" fmla="*/ 860 h 961"/>
                  <a:gd name="T10" fmla="*/ 303 w 2377"/>
                  <a:gd name="T11" fmla="*/ 961 h 961"/>
                  <a:gd name="T12" fmla="*/ 0 w 2377"/>
                  <a:gd name="T13" fmla="*/ 961 h 961"/>
                  <a:gd name="T14" fmla="*/ 0 w 2377"/>
                  <a:gd name="T15" fmla="*/ 709 h 961"/>
                  <a:gd name="T16" fmla="*/ 0 w 2377"/>
                  <a:gd name="T17" fmla="*/ 709 h 961"/>
                  <a:gd name="T18" fmla="*/ 50 w 2377"/>
                  <a:gd name="T19" fmla="*/ 709 h 961"/>
                  <a:gd name="T20" fmla="*/ 151 w 2377"/>
                  <a:gd name="T21" fmla="*/ 657 h 961"/>
                  <a:gd name="T22" fmla="*/ 303 w 2377"/>
                  <a:gd name="T23" fmla="*/ 556 h 961"/>
                  <a:gd name="T24" fmla="*/ 303 w 2377"/>
                  <a:gd name="T25" fmla="*/ 556 h 961"/>
                  <a:gd name="T26" fmla="*/ 454 w 2377"/>
                  <a:gd name="T27" fmla="*/ 506 h 961"/>
                  <a:gd name="T28" fmla="*/ 657 w 2377"/>
                  <a:gd name="T29" fmla="*/ 405 h 961"/>
                  <a:gd name="T30" fmla="*/ 809 w 2377"/>
                  <a:gd name="T31" fmla="*/ 304 h 961"/>
                  <a:gd name="T32" fmla="*/ 809 w 2377"/>
                  <a:gd name="T33" fmla="*/ 304 h 961"/>
                  <a:gd name="T34" fmla="*/ 910 w 2377"/>
                  <a:gd name="T35" fmla="*/ 304 h 961"/>
                  <a:gd name="T36" fmla="*/ 1062 w 2377"/>
                  <a:gd name="T37" fmla="*/ 253 h 961"/>
                  <a:gd name="T38" fmla="*/ 1214 w 2377"/>
                  <a:gd name="T39" fmla="*/ 202 h 961"/>
                  <a:gd name="T40" fmla="*/ 1214 w 2377"/>
                  <a:gd name="T41" fmla="*/ 202 h 961"/>
                  <a:gd name="T42" fmla="*/ 1518 w 2377"/>
                  <a:gd name="T43" fmla="*/ 101 h 961"/>
                  <a:gd name="T44" fmla="*/ 1821 w 2377"/>
                  <a:gd name="T45" fmla="*/ 0 h 961"/>
                  <a:gd name="T46" fmla="*/ 2074 w 2377"/>
                  <a:gd name="T47" fmla="*/ 0 h 961"/>
                  <a:gd name="T48" fmla="*/ 2074 w 2377"/>
                  <a:gd name="T49" fmla="*/ 0 h 961"/>
                  <a:gd name="T50" fmla="*/ 2125 w 2377"/>
                  <a:gd name="T51" fmla="*/ 50 h 961"/>
                  <a:gd name="T52" fmla="*/ 2175 w 2377"/>
                  <a:gd name="T53" fmla="*/ 50 h 961"/>
                  <a:gd name="T54" fmla="*/ 2226 w 2377"/>
                  <a:gd name="T55" fmla="*/ 50 h 961"/>
                  <a:gd name="T56" fmla="*/ 2226 w 2377"/>
                  <a:gd name="T57" fmla="*/ 50 h 961"/>
                  <a:gd name="T58" fmla="*/ 2327 w 2377"/>
                  <a:gd name="T59" fmla="*/ 151 h 961"/>
                  <a:gd name="T60" fmla="*/ 2377 w 2377"/>
                  <a:gd name="T61" fmla="*/ 253 h 961"/>
                  <a:gd name="T62" fmla="*/ 2377 w 2377"/>
                  <a:gd name="T63" fmla="*/ 304 h 961"/>
                  <a:gd name="T64" fmla="*/ 2377 w 2377"/>
                  <a:gd name="T65" fmla="*/ 304 h 961"/>
                  <a:gd name="T66" fmla="*/ 2023 w 2377"/>
                  <a:gd name="T67" fmla="*/ 354 h 961"/>
                  <a:gd name="T68" fmla="*/ 1568 w 2377"/>
                  <a:gd name="T69" fmla="*/ 455 h 961"/>
                  <a:gd name="T70" fmla="*/ 1113 w 2377"/>
                  <a:gd name="T71" fmla="*/ 657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7" h="961">
                    <a:moveTo>
                      <a:pt x="1113" y="657"/>
                    </a:moveTo>
                    <a:lnTo>
                      <a:pt x="859" y="810"/>
                    </a:lnTo>
                    <a:lnTo>
                      <a:pt x="758" y="810"/>
                    </a:lnTo>
                    <a:lnTo>
                      <a:pt x="657" y="860"/>
                    </a:lnTo>
                    <a:lnTo>
                      <a:pt x="657" y="860"/>
                    </a:lnTo>
                    <a:lnTo>
                      <a:pt x="303" y="961"/>
                    </a:lnTo>
                    <a:lnTo>
                      <a:pt x="0" y="961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50" y="709"/>
                    </a:lnTo>
                    <a:lnTo>
                      <a:pt x="151" y="657"/>
                    </a:lnTo>
                    <a:lnTo>
                      <a:pt x="303" y="556"/>
                    </a:lnTo>
                    <a:lnTo>
                      <a:pt x="303" y="556"/>
                    </a:lnTo>
                    <a:lnTo>
                      <a:pt x="454" y="506"/>
                    </a:lnTo>
                    <a:lnTo>
                      <a:pt x="657" y="405"/>
                    </a:lnTo>
                    <a:lnTo>
                      <a:pt x="809" y="304"/>
                    </a:lnTo>
                    <a:lnTo>
                      <a:pt x="809" y="304"/>
                    </a:lnTo>
                    <a:lnTo>
                      <a:pt x="910" y="304"/>
                    </a:lnTo>
                    <a:lnTo>
                      <a:pt x="1062" y="253"/>
                    </a:lnTo>
                    <a:lnTo>
                      <a:pt x="1214" y="202"/>
                    </a:lnTo>
                    <a:lnTo>
                      <a:pt x="1214" y="202"/>
                    </a:lnTo>
                    <a:lnTo>
                      <a:pt x="1518" y="101"/>
                    </a:lnTo>
                    <a:lnTo>
                      <a:pt x="1821" y="0"/>
                    </a:lnTo>
                    <a:lnTo>
                      <a:pt x="2074" y="0"/>
                    </a:lnTo>
                    <a:lnTo>
                      <a:pt x="2074" y="0"/>
                    </a:lnTo>
                    <a:lnTo>
                      <a:pt x="2125" y="50"/>
                    </a:lnTo>
                    <a:lnTo>
                      <a:pt x="2175" y="50"/>
                    </a:lnTo>
                    <a:lnTo>
                      <a:pt x="2226" y="50"/>
                    </a:lnTo>
                    <a:lnTo>
                      <a:pt x="2226" y="50"/>
                    </a:lnTo>
                    <a:lnTo>
                      <a:pt x="2327" y="151"/>
                    </a:lnTo>
                    <a:lnTo>
                      <a:pt x="2377" y="253"/>
                    </a:lnTo>
                    <a:lnTo>
                      <a:pt x="2377" y="304"/>
                    </a:lnTo>
                    <a:lnTo>
                      <a:pt x="2377" y="304"/>
                    </a:lnTo>
                    <a:lnTo>
                      <a:pt x="2023" y="354"/>
                    </a:lnTo>
                    <a:lnTo>
                      <a:pt x="1568" y="455"/>
                    </a:lnTo>
                    <a:lnTo>
                      <a:pt x="1113" y="657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533"/>
              <p:cNvSpPr>
                <a:spLocks/>
              </p:cNvSpPr>
              <p:nvPr/>
            </p:nvSpPr>
            <p:spPr bwMode="auto">
              <a:xfrm>
                <a:off x="4905" y="1423"/>
                <a:ext cx="291" cy="114"/>
              </a:xfrm>
              <a:custGeom>
                <a:avLst/>
                <a:gdLst>
                  <a:gd name="T0" fmla="*/ 1113 w 2327"/>
                  <a:gd name="T1" fmla="*/ 657 h 911"/>
                  <a:gd name="T2" fmla="*/ 859 w 2327"/>
                  <a:gd name="T3" fmla="*/ 759 h 911"/>
                  <a:gd name="T4" fmla="*/ 708 w 2327"/>
                  <a:gd name="T5" fmla="*/ 759 h 911"/>
                  <a:gd name="T6" fmla="*/ 607 w 2327"/>
                  <a:gd name="T7" fmla="*/ 810 h 911"/>
                  <a:gd name="T8" fmla="*/ 607 w 2327"/>
                  <a:gd name="T9" fmla="*/ 810 h 911"/>
                  <a:gd name="T10" fmla="*/ 303 w 2327"/>
                  <a:gd name="T11" fmla="*/ 911 h 911"/>
                  <a:gd name="T12" fmla="*/ 0 w 2327"/>
                  <a:gd name="T13" fmla="*/ 911 h 911"/>
                  <a:gd name="T14" fmla="*/ 50 w 2327"/>
                  <a:gd name="T15" fmla="*/ 709 h 911"/>
                  <a:gd name="T16" fmla="*/ 50 w 2327"/>
                  <a:gd name="T17" fmla="*/ 709 h 911"/>
                  <a:gd name="T18" fmla="*/ 101 w 2327"/>
                  <a:gd name="T19" fmla="*/ 709 h 911"/>
                  <a:gd name="T20" fmla="*/ 202 w 2327"/>
                  <a:gd name="T21" fmla="*/ 607 h 911"/>
                  <a:gd name="T22" fmla="*/ 353 w 2327"/>
                  <a:gd name="T23" fmla="*/ 556 h 911"/>
                  <a:gd name="T24" fmla="*/ 353 w 2327"/>
                  <a:gd name="T25" fmla="*/ 556 h 911"/>
                  <a:gd name="T26" fmla="*/ 506 w 2327"/>
                  <a:gd name="T27" fmla="*/ 506 h 911"/>
                  <a:gd name="T28" fmla="*/ 657 w 2327"/>
                  <a:gd name="T29" fmla="*/ 405 h 911"/>
                  <a:gd name="T30" fmla="*/ 809 w 2327"/>
                  <a:gd name="T31" fmla="*/ 304 h 911"/>
                  <a:gd name="T32" fmla="*/ 809 w 2327"/>
                  <a:gd name="T33" fmla="*/ 304 h 911"/>
                  <a:gd name="T34" fmla="*/ 910 w 2327"/>
                  <a:gd name="T35" fmla="*/ 304 h 911"/>
                  <a:gd name="T36" fmla="*/ 1113 w 2327"/>
                  <a:gd name="T37" fmla="*/ 253 h 911"/>
                  <a:gd name="T38" fmla="*/ 1264 w 2327"/>
                  <a:gd name="T39" fmla="*/ 202 h 911"/>
                  <a:gd name="T40" fmla="*/ 1264 w 2327"/>
                  <a:gd name="T41" fmla="*/ 202 h 911"/>
                  <a:gd name="T42" fmla="*/ 1568 w 2327"/>
                  <a:gd name="T43" fmla="*/ 101 h 911"/>
                  <a:gd name="T44" fmla="*/ 1871 w 2327"/>
                  <a:gd name="T45" fmla="*/ 0 h 911"/>
                  <a:gd name="T46" fmla="*/ 2074 w 2327"/>
                  <a:gd name="T47" fmla="*/ 0 h 911"/>
                  <a:gd name="T48" fmla="*/ 2074 w 2327"/>
                  <a:gd name="T49" fmla="*/ 0 h 911"/>
                  <a:gd name="T50" fmla="*/ 2125 w 2327"/>
                  <a:gd name="T51" fmla="*/ 50 h 911"/>
                  <a:gd name="T52" fmla="*/ 2175 w 2327"/>
                  <a:gd name="T53" fmla="*/ 50 h 911"/>
                  <a:gd name="T54" fmla="*/ 2226 w 2327"/>
                  <a:gd name="T55" fmla="*/ 50 h 911"/>
                  <a:gd name="T56" fmla="*/ 2226 w 2327"/>
                  <a:gd name="T57" fmla="*/ 50 h 911"/>
                  <a:gd name="T58" fmla="*/ 2327 w 2327"/>
                  <a:gd name="T59" fmla="*/ 151 h 911"/>
                  <a:gd name="T60" fmla="*/ 2327 w 2327"/>
                  <a:gd name="T61" fmla="*/ 253 h 911"/>
                  <a:gd name="T62" fmla="*/ 2276 w 2327"/>
                  <a:gd name="T63" fmla="*/ 253 h 911"/>
                  <a:gd name="T64" fmla="*/ 2276 w 2327"/>
                  <a:gd name="T65" fmla="*/ 253 h 911"/>
                  <a:gd name="T66" fmla="*/ 1972 w 2327"/>
                  <a:gd name="T67" fmla="*/ 304 h 911"/>
                  <a:gd name="T68" fmla="*/ 1568 w 2327"/>
                  <a:gd name="T69" fmla="*/ 455 h 911"/>
                  <a:gd name="T70" fmla="*/ 1113 w 2327"/>
                  <a:gd name="T71" fmla="*/ 657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27" h="911">
                    <a:moveTo>
                      <a:pt x="1113" y="657"/>
                    </a:moveTo>
                    <a:lnTo>
                      <a:pt x="859" y="759"/>
                    </a:lnTo>
                    <a:lnTo>
                      <a:pt x="708" y="759"/>
                    </a:lnTo>
                    <a:lnTo>
                      <a:pt x="607" y="810"/>
                    </a:lnTo>
                    <a:lnTo>
                      <a:pt x="607" y="810"/>
                    </a:lnTo>
                    <a:lnTo>
                      <a:pt x="303" y="911"/>
                    </a:lnTo>
                    <a:lnTo>
                      <a:pt x="0" y="911"/>
                    </a:lnTo>
                    <a:lnTo>
                      <a:pt x="50" y="709"/>
                    </a:lnTo>
                    <a:lnTo>
                      <a:pt x="50" y="709"/>
                    </a:lnTo>
                    <a:lnTo>
                      <a:pt x="101" y="709"/>
                    </a:lnTo>
                    <a:lnTo>
                      <a:pt x="202" y="607"/>
                    </a:lnTo>
                    <a:lnTo>
                      <a:pt x="353" y="556"/>
                    </a:lnTo>
                    <a:lnTo>
                      <a:pt x="353" y="556"/>
                    </a:lnTo>
                    <a:lnTo>
                      <a:pt x="506" y="506"/>
                    </a:lnTo>
                    <a:lnTo>
                      <a:pt x="657" y="405"/>
                    </a:lnTo>
                    <a:lnTo>
                      <a:pt x="809" y="304"/>
                    </a:lnTo>
                    <a:lnTo>
                      <a:pt x="809" y="304"/>
                    </a:lnTo>
                    <a:lnTo>
                      <a:pt x="910" y="304"/>
                    </a:lnTo>
                    <a:lnTo>
                      <a:pt x="1113" y="253"/>
                    </a:lnTo>
                    <a:lnTo>
                      <a:pt x="1264" y="202"/>
                    </a:lnTo>
                    <a:lnTo>
                      <a:pt x="1264" y="202"/>
                    </a:lnTo>
                    <a:lnTo>
                      <a:pt x="1568" y="101"/>
                    </a:lnTo>
                    <a:lnTo>
                      <a:pt x="1871" y="0"/>
                    </a:lnTo>
                    <a:lnTo>
                      <a:pt x="2074" y="0"/>
                    </a:lnTo>
                    <a:lnTo>
                      <a:pt x="2074" y="0"/>
                    </a:lnTo>
                    <a:lnTo>
                      <a:pt x="2125" y="50"/>
                    </a:lnTo>
                    <a:lnTo>
                      <a:pt x="2175" y="50"/>
                    </a:lnTo>
                    <a:lnTo>
                      <a:pt x="2226" y="50"/>
                    </a:lnTo>
                    <a:lnTo>
                      <a:pt x="2226" y="50"/>
                    </a:lnTo>
                    <a:lnTo>
                      <a:pt x="2327" y="151"/>
                    </a:lnTo>
                    <a:lnTo>
                      <a:pt x="2327" y="253"/>
                    </a:lnTo>
                    <a:lnTo>
                      <a:pt x="2276" y="253"/>
                    </a:lnTo>
                    <a:lnTo>
                      <a:pt x="2276" y="253"/>
                    </a:lnTo>
                    <a:lnTo>
                      <a:pt x="1972" y="304"/>
                    </a:lnTo>
                    <a:lnTo>
                      <a:pt x="1568" y="455"/>
                    </a:lnTo>
                    <a:lnTo>
                      <a:pt x="1113" y="657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534"/>
              <p:cNvSpPr>
                <a:spLocks/>
              </p:cNvSpPr>
              <p:nvPr/>
            </p:nvSpPr>
            <p:spPr bwMode="auto">
              <a:xfrm>
                <a:off x="4911" y="1423"/>
                <a:ext cx="278" cy="114"/>
              </a:xfrm>
              <a:custGeom>
                <a:avLst/>
                <a:gdLst>
                  <a:gd name="T0" fmla="*/ 1063 w 2226"/>
                  <a:gd name="T1" fmla="*/ 607 h 911"/>
                  <a:gd name="T2" fmla="*/ 809 w 2226"/>
                  <a:gd name="T3" fmla="*/ 709 h 911"/>
                  <a:gd name="T4" fmla="*/ 658 w 2226"/>
                  <a:gd name="T5" fmla="*/ 759 h 911"/>
                  <a:gd name="T6" fmla="*/ 557 w 2226"/>
                  <a:gd name="T7" fmla="*/ 759 h 911"/>
                  <a:gd name="T8" fmla="*/ 557 w 2226"/>
                  <a:gd name="T9" fmla="*/ 759 h 911"/>
                  <a:gd name="T10" fmla="*/ 253 w 2226"/>
                  <a:gd name="T11" fmla="*/ 860 h 911"/>
                  <a:gd name="T12" fmla="*/ 0 w 2226"/>
                  <a:gd name="T13" fmla="*/ 911 h 911"/>
                  <a:gd name="T14" fmla="*/ 101 w 2226"/>
                  <a:gd name="T15" fmla="*/ 709 h 911"/>
                  <a:gd name="T16" fmla="*/ 101 w 2226"/>
                  <a:gd name="T17" fmla="*/ 709 h 911"/>
                  <a:gd name="T18" fmla="*/ 152 w 2226"/>
                  <a:gd name="T19" fmla="*/ 709 h 911"/>
                  <a:gd name="T20" fmla="*/ 202 w 2226"/>
                  <a:gd name="T21" fmla="*/ 607 h 911"/>
                  <a:gd name="T22" fmla="*/ 354 w 2226"/>
                  <a:gd name="T23" fmla="*/ 556 h 911"/>
                  <a:gd name="T24" fmla="*/ 354 w 2226"/>
                  <a:gd name="T25" fmla="*/ 556 h 911"/>
                  <a:gd name="T26" fmla="*/ 456 w 2226"/>
                  <a:gd name="T27" fmla="*/ 506 h 911"/>
                  <a:gd name="T28" fmla="*/ 658 w 2226"/>
                  <a:gd name="T29" fmla="*/ 405 h 911"/>
                  <a:gd name="T30" fmla="*/ 759 w 2226"/>
                  <a:gd name="T31" fmla="*/ 304 h 911"/>
                  <a:gd name="T32" fmla="*/ 759 w 2226"/>
                  <a:gd name="T33" fmla="*/ 304 h 911"/>
                  <a:gd name="T34" fmla="*/ 860 w 2226"/>
                  <a:gd name="T35" fmla="*/ 304 h 911"/>
                  <a:gd name="T36" fmla="*/ 1063 w 2226"/>
                  <a:gd name="T37" fmla="*/ 253 h 911"/>
                  <a:gd name="T38" fmla="*/ 1214 w 2226"/>
                  <a:gd name="T39" fmla="*/ 202 h 911"/>
                  <a:gd name="T40" fmla="*/ 1214 w 2226"/>
                  <a:gd name="T41" fmla="*/ 202 h 911"/>
                  <a:gd name="T42" fmla="*/ 1518 w 2226"/>
                  <a:gd name="T43" fmla="*/ 101 h 911"/>
                  <a:gd name="T44" fmla="*/ 1821 w 2226"/>
                  <a:gd name="T45" fmla="*/ 0 h 911"/>
                  <a:gd name="T46" fmla="*/ 2024 w 2226"/>
                  <a:gd name="T47" fmla="*/ 0 h 911"/>
                  <a:gd name="T48" fmla="*/ 2024 w 2226"/>
                  <a:gd name="T49" fmla="*/ 0 h 911"/>
                  <a:gd name="T50" fmla="*/ 2075 w 2226"/>
                  <a:gd name="T51" fmla="*/ 50 h 911"/>
                  <a:gd name="T52" fmla="*/ 2125 w 2226"/>
                  <a:gd name="T53" fmla="*/ 50 h 911"/>
                  <a:gd name="T54" fmla="*/ 2125 w 2226"/>
                  <a:gd name="T55" fmla="*/ 50 h 911"/>
                  <a:gd name="T56" fmla="*/ 2125 w 2226"/>
                  <a:gd name="T57" fmla="*/ 50 h 911"/>
                  <a:gd name="T58" fmla="*/ 2226 w 2226"/>
                  <a:gd name="T59" fmla="*/ 151 h 911"/>
                  <a:gd name="T60" fmla="*/ 2226 w 2226"/>
                  <a:gd name="T61" fmla="*/ 253 h 911"/>
                  <a:gd name="T62" fmla="*/ 2176 w 2226"/>
                  <a:gd name="T63" fmla="*/ 253 h 911"/>
                  <a:gd name="T64" fmla="*/ 2176 w 2226"/>
                  <a:gd name="T65" fmla="*/ 253 h 911"/>
                  <a:gd name="T66" fmla="*/ 1872 w 2226"/>
                  <a:gd name="T67" fmla="*/ 304 h 911"/>
                  <a:gd name="T68" fmla="*/ 1518 w 2226"/>
                  <a:gd name="T69" fmla="*/ 405 h 911"/>
                  <a:gd name="T70" fmla="*/ 1063 w 2226"/>
                  <a:gd name="T71" fmla="*/ 607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26" h="911">
                    <a:moveTo>
                      <a:pt x="1063" y="607"/>
                    </a:moveTo>
                    <a:lnTo>
                      <a:pt x="809" y="709"/>
                    </a:lnTo>
                    <a:lnTo>
                      <a:pt x="658" y="759"/>
                    </a:lnTo>
                    <a:lnTo>
                      <a:pt x="557" y="759"/>
                    </a:lnTo>
                    <a:lnTo>
                      <a:pt x="557" y="759"/>
                    </a:lnTo>
                    <a:lnTo>
                      <a:pt x="253" y="860"/>
                    </a:lnTo>
                    <a:lnTo>
                      <a:pt x="0" y="911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152" y="709"/>
                    </a:lnTo>
                    <a:lnTo>
                      <a:pt x="202" y="607"/>
                    </a:lnTo>
                    <a:lnTo>
                      <a:pt x="354" y="556"/>
                    </a:lnTo>
                    <a:lnTo>
                      <a:pt x="354" y="556"/>
                    </a:lnTo>
                    <a:lnTo>
                      <a:pt x="456" y="506"/>
                    </a:lnTo>
                    <a:lnTo>
                      <a:pt x="658" y="405"/>
                    </a:lnTo>
                    <a:lnTo>
                      <a:pt x="759" y="304"/>
                    </a:lnTo>
                    <a:lnTo>
                      <a:pt x="759" y="304"/>
                    </a:lnTo>
                    <a:lnTo>
                      <a:pt x="860" y="304"/>
                    </a:lnTo>
                    <a:lnTo>
                      <a:pt x="1063" y="253"/>
                    </a:lnTo>
                    <a:lnTo>
                      <a:pt x="1214" y="202"/>
                    </a:lnTo>
                    <a:lnTo>
                      <a:pt x="1214" y="202"/>
                    </a:lnTo>
                    <a:lnTo>
                      <a:pt x="1518" y="101"/>
                    </a:lnTo>
                    <a:lnTo>
                      <a:pt x="1821" y="0"/>
                    </a:lnTo>
                    <a:lnTo>
                      <a:pt x="2024" y="0"/>
                    </a:lnTo>
                    <a:lnTo>
                      <a:pt x="2024" y="0"/>
                    </a:lnTo>
                    <a:lnTo>
                      <a:pt x="2075" y="50"/>
                    </a:lnTo>
                    <a:lnTo>
                      <a:pt x="2125" y="50"/>
                    </a:lnTo>
                    <a:lnTo>
                      <a:pt x="2125" y="50"/>
                    </a:lnTo>
                    <a:lnTo>
                      <a:pt x="2125" y="50"/>
                    </a:lnTo>
                    <a:lnTo>
                      <a:pt x="2226" y="151"/>
                    </a:lnTo>
                    <a:lnTo>
                      <a:pt x="2226" y="253"/>
                    </a:lnTo>
                    <a:lnTo>
                      <a:pt x="2176" y="253"/>
                    </a:lnTo>
                    <a:lnTo>
                      <a:pt x="2176" y="253"/>
                    </a:lnTo>
                    <a:lnTo>
                      <a:pt x="1872" y="304"/>
                    </a:lnTo>
                    <a:lnTo>
                      <a:pt x="1518" y="405"/>
                    </a:lnTo>
                    <a:lnTo>
                      <a:pt x="1063" y="607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535"/>
              <p:cNvSpPr>
                <a:spLocks/>
              </p:cNvSpPr>
              <p:nvPr/>
            </p:nvSpPr>
            <p:spPr bwMode="auto">
              <a:xfrm>
                <a:off x="4917" y="1423"/>
                <a:ext cx="266" cy="107"/>
              </a:xfrm>
              <a:custGeom>
                <a:avLst/>
                <a:gdLst>
                  <a:gd name="T0" fmla="*/ 1012 w 2125"/>
                  <a:gd name="T1" fmla="*/ 556 h 860"/>
                  <a:gd name="T2" fmla="*/ 758 w 2125"/>
                  <a:gd name="T3" fmla="*/ 657 h 860"/>
                  <a:gd name="T4" fmla="*/ 607 w 2125"/>
                  <a:gd name="T5" fmla="*/ 709 h 860"/>
                  <a:gd name="T6" fmla="*/ 455 w 2125"/>
                  <a:gd name="T7" fmla="*/ 709 h 860"/>
                  <a:gd name="T8" fmla="*/ 455 w 2125"/>
                  <a:gd name="T9" fmla="*/ 709 h 860"/>
                  <a:gd name="T10" fmla="*/ 202 w 2125"/>
                  <a:gd name="T11" fmla="*/ 810 h 860"/>
                  <a:gd name="T12" fmla="*/ 0 w 2125"/>
                  <a:gd name="T13" fmla="*/ 860 h 860"/>
                  <a:gd name="T14" fmla="*/ 101 w 2125"/>
                  <a:gd name="T15" fmla="*/ 657 h 860"/>
                  <a:gd name="T16" fmla="*/ 101 w 2125"/>
                  <a:gd name="T17" fmla="*/ 657 h 860"/>
                  <a:gd name="T18" fmla="*/ 101 w 2125"/>
                  <a:gd name="T19" fmla="*/ 657 h 860"/>
                  <a:gd name="T20" fmla="*/ 202 w 2125"/>
                  <a:gd name="T21" fmla="*/ 607 h 860"/>
                  <a:gd name="T22" fmla="*/ 303 w 2125"/>
                  <a:gd name="T23" fmla="*/ 556 h 860"/>
                  <a:gd name="T24" fmla="*/ 303 w 2125"/>
                  <a:gd name="T25" fmla="*/ 556 h 860"/>
                  <a:gd name="T26" fmla="*/ 455 w 2125"/>
                  <a:gd name="T27" fmla="*/ 506 h 860"/>
                  <a:gd name="T28" fmla="*/ 607 w 2125"/>
                  <a:gd name="T29" fmla="*/ 405 h 860"/>
                  <a:gd name="T30" fmla="*/ 758 w 2125"/>
                  <a:gd name="T31" fmla="*/ 304 h 860"/>
                  <a:gd name="T32" fmla="*/ 758 w 2125"/>
                  <a:gd name="T33" fmla="*/ 304 h 860"/>
                  <a:gd name="T34" fmla="*/ 859 w 2125"/>
                  <a:gd name="T35" fmla="*/ 304 h 860"/>
                  <a:gd name="T36" fmla="*/ 1062 w 2125"/>
                  <a:gd name="T37" fmla="*/ 253 h 860"/>
                  <a:gd name="T38" fmla="*/ 1214 w 2125"/>
                  <a:gd name="T39" fmla="*/ 202 h 860"/>
                  <a:gd name="T40" fmla="*/ 1214 w 2125"/>
                  <a:gd name="T41" fmla="*/ 202 h 860"/>
                  <a:gd name="T42" fmla="*/ 1518 w 2125"/>
                  <a:gd name="T43" fmla="*/ 101 h 860"/>
                  <a:gd name="T44" fmla="*/ 1821 w 2125"/>
                  <a:gd name="T45" fmla="*/ 50 h 860"/>
                  <a:gd name="T46" fmla="*/ 1973 w 2125"/>
                  <a:gd name="T47" fmla="*/ 0 h 860"/>
                  <a:gd name="T48" fmla="*/ 1973 w 2125"/>
                  <a:gd name="T49" fmla="*/ 0 h 860"/>
                  <a:gd name="T50" fmla="*/ 2024 w 2125"/>
                  <a:gd name="T51" fmla="*/ 50 h 860"/>
                  <a:gd name="T52" fmla="*/ 2074 w 2125"/>
                  <a:gd name="T53" fmla="*/ 101 h 860"/>
                  <a:gd name="T54" fmla="*/ 2074 w 2125"/>
                  <a:gd name="T55" fmla="*/ 101 h 860"/>
                  <a:gd name="T56" fmla="*/ 2074 w 2125"/>
                  <a:gd name="T57" fmla="*/ 101 h 860"/>
                  <a:gd name="T58" fmla="*/ 2125 w 2125"/>
                  <a:gd name="T59" fmla="*/ 151 h 860"/>
                  <a:gd name="T60" fmla="*/ 2125 w 2125"/>
                  <a:gd name="T61" fmla="*/ 253 h 860"/>
                  <a:gd name="T62" fmla="*/ 2074 w 2125"/>
                  <a:gd name="T63" fmla="*/ 253 h 860"/>
                  <a:gd name="T64" fmla="*/ 2074 w 2125"/>
                  <a:gd name="T65" fmla="*/ 253 h 860"/>
                  <a:gd name="T66" fmla="*/ 1821 w 2125"/>
                  <a:gd name="T67" fmla="*/ 304 h 860"/>
                  <a:gd name="T68" fmla="*/ 1417 w 2125"/>
                  <a:gd name="T69" fmla="*/ 354 h 860"/>
                  <a:gd name="T70" fmla="*/ 1012 w 2125"/>
                  <a:gd name="T71" fmla="*/ 556 h 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25" h="860">
                    <a:moveTo>
                      <a:pt x="1012" y="556"/>
                    </a:moveTo>
                    <a:lnTo>
                      <a:pt x="758" y="657"/>
                    </a:lnTo>
                    <a:lnTo>
                      <a:pt x="607" y="709"/>
                    </a:lnTo>
                    <a:lnTo>
                      <a:pt x="455" y="709"/>
                    </a:lnTo>
                    <a:lnTo>
                      <a:pt x="455" y="709"/>
                    </a:lnTo>
                    <a:lnTo>
                      <a:pt x="202" y="810"/>
                    </a:lnTo>
                    <a:lnTo>
                      <a:pt x="0" y="860"/>
                    </a:lnTo>
                    <a:lnTo>
                      <a:pt x="101" y="657"/>
                    </a:lnTo>
                    <a:lnTo>
                      <a:pt x="101" y="657"/>
                    </a:lnTo>
                    <a:lnTo>
                      <a:pt x="101" y="657"/>
                    </a:lnTo>
                    <a:lnTo>
                      <a:pt x="202" y="607"/>
                    </a:lnTo>
                    <a:lnTo>
                      <a:pt x="303" y="556"/>
                    </a:lnTo>
                    <a:lnTo>
                      <a:pt x="303" y="556"/>
                    </a:lnTo>
                    <a:lnTo>
                      <a:pt x="455" y="506"/>
                    </a:lnTo>
                    <a:lnTo>
                      <a:pt x="607" y="405"/>
                    </a:lnTo>
                    <a:lnTo>
                      <a:pt x="758" y="304"/>
                    </a:lnTo>
                    <a:lnTo>
                      <a:pt x="758" y="304"/>
                    </a:lnTo>
                    <a:lnTo>
                      <a:pt x="859" y="304"/>
                    </a:lnTo>
                    <a:lnTo>
                      <a:pt x="1062" y="253"/>
                    </a:lnTo>
                    <a:lnTo>
                      <a:pt x="1214" y="202"/>
                    </a:lnTo>
                    <a:lnTo>
                      <a:pt x="1214" y="202"/>
                    </a:lnTo>
                    <a:lnTo>
                      <a:pt x="1518" y="101"/>
                    </a:lnTo>
                    <a:lnTo>
                      <a:pt x="1821" y="50"/>
                    </a:lnTo>
                    <a:lnTo>
                      <a:pt x="1973" y="0"/>
                    </a:lnTo>
                    <a:lnTo>
                      <a:pt x="1973" y="0"/>
                    </a:lnTo>
                    <a:lnTo>
                      <a:pt x="2024" y="50"/>
                    </a:lnTo>
                    <a:lnTo>
                      <a:pt x="2074" y="101"/>
                    </a:lnTo>
                    <a:lnTo>
                      <a:pt x="2074" y="101"/>
                    </a:lnTo>
                    <a:lnTo>
                      <a:pt x="2074" y="101"/>
                    </a:lnTo>
                    <a:lnTo>
                      <a:pt x="2125" y="151"/>
                    </a:lnTo>
                    <a:lnTo>
                      <a:pt x="2125" y="253"/>
                    </a:lnTo>
                    <a:lnTo>
                      <a:pt x="2074" y="253"/>
                    </a:lnTo>
                    <a:lnTo>
                      <a:pt x="2074" y="253"/>
                    </a:lnTo>
                    <a:lnTo>
                      <a:pt x="1821" y="304"/>
                    </a:lnTo>
                    <a:lnTo>
                      <a:pt x="1417" y="354"/>
                    </a:lnTo>
                    <a:lnTo>
                      <a:pt x="1012" y="556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536"/>
              <p:cNvSpPr>
                <a:spLocks/>
              </p:cNvSpPr>
              <p:nvPr/>
            </p:nvSpPr>
            <p:spPr bwMode="auto">
              <a:xfrm>
                <a:off x="4917" y="1429"/>
                <a:ext cx="266" cy="101"/>
              </a:xfrm>
              <a:custGeom>
                <a:avLst/>
                <a:gdLst>
                  <a:gd name="T0" fmla="*/ 2074 w 2125"/>
                  <a:gd name="T1" fmla="*/ 51 h 810"/>
                  <a:gd name="T2" fmla="*/ 2125 w 2125"/>
                  <a:gd name="T3" fmla="*/ 101 h 810"/>
                  <a:gd name="T4" fmla="*/ 2074 w 2125"/>
                  <a:gd name="T5" fmla="*/ 203 h 810"/>
                  <a:gd name="T6" fmla="*/ 2024 w 2125"/>
                  <a:gd name="T7" fmla="*/ 203 h 810"/>
                  <a:gd name="T8" fmla="*/ 2024 w 2125"/>
                  <a:gd name="T9" fmla="*/ 203 h 810"/>
                  <a:gd name="T10" fmla="*/ 1770 w 2125"/>
                  <a:gd name="T11" fmla="*/ 203 h 810"/>
                  <a:gd name="T12" fmla="*/ 1365 w 2125"/>
                  <a:gd name="T13" fmla="*/ 254 h 810"/>
                  <a:gd name="T14" fmla="*/ 961 w 2125"/>
                  <a:gd name="T15" fmla="*/ 456 h 810"/>
                  <a:gd name="T16" fmla="*/ 961 w 2125"/>
                  <a:gd name="T17" fmla="*/ 456 h 810"/>
                  <a:gd name="T18" fmla="*/ 708 w 2125"/>
                  <a:gd name="T19" fmla="*/ 557 h 810"/>
                  <a:gd name="T20" fmla="*/ 556 w 2125"/>
                  <a:gd name="T21" fmla="*/ 607 h 810"/>
                  <a:gd name="T22" fmla="*/ 455 w 2125"/>
                  <a:gd name="T23" fmla="*/ 607 h 810"/>
                  <a:gd name="T24" fmla="*/ 455 w 2125"/>
                  <a:gd name="T25" fmla="*/ 607 h 810"/>
                  <a:gd name="T26" fmla="*/ 202 w 2125"/>
                  <a:gd name="T27" fmla="*/ 760 h 810"/>
                  <a:gd name="T28" fmla="*/ 0 w 2125"/>
                  <a:gd name="T29" fmla="*/ 810 h 810"/>
                  <a:gd name="T30" fmla="*/ 151 w 2125"/>
                  <a:gd name="T31" fmla="*/ 607 h 810"/>
                  <a:gd name="T32" fmla="*/ 151 w 2125"/>
                  <a:gd name="T33" fmla="*/ 607 h 810"/>
                  <a:gd name="T34" fmla="*/ 151 w 2125"/>
                  <a:gd name="T35" fmla="*/ 607 h 810"/>
                  <a:gd name="T36" fmla="*/ 252 w 2125"/>
                  <a:gd name="T37" fmla="*/ 557 h 810"/>
                  <a:gd name="T38" fmla="*/ 353 w 2125"/>
                  <a:gd name="T39" fmla="*/ 506 h 810"/>
                  <a:gd name="T40" fmla="*/ 353 w 2125"/>
                  <a:gd name="T41" fmla="*/ 506 h 810"/>
                  <a:gd name="T42" fmla="*/ 455 w 2125"/>
                  <a:gd name="T43" fmla="*/ 456 h 810"/>
                  <a:gd name="T44" fmla="*/ 657 w 2125"/>
                  <a:gd name="T45" fmla="*/ 355 h 810"/>
                  <a:gd name="T46" fmla="*/ 758 w 2125"/>
                  <a:gd name="T47" fmla="*/ 304 h 810"/>
                  <a:gd name="T48" fmla="*/ 758 w 2125"/>
                  <a:gd name="T49" fmla="*/ 304 h 810"/>
                  <a:gd name="T50" fmla="*/ 859 w 2125"/>
                  <a:gd name="T51" fmla="*/ 254 h 810"/>
                  <a:gd name="T52" fmla="*/ 1062 w 2125"/>
                  <a:gd name="T53" fmla="*/ 203 h 810"/>
                  <a:gd name="T54" fmla="*/ 1214 w 2125"/>
                  <a:gd name="T55" fmla="*/ 152 h 810"/>
                  <a:gd name="T56" fmla="*/ 1214 w 2125"/>
                  <a:gd name="T57" fmla="*/ 152 h 810"/>
                  <a:gd name="T58" fmla="*/ 1568 w 2125"/>
                  <a:gd name="T59" fmla="*/ 51 h 810"/>
                  <a:gd name="T60" fmla="*/ 1821 w 2125"/>
                  <a:gd name="T61" fmla="*/ 0 h 810"/>
                  <a:gd name="T62" fmla="*/ 1973 w 2125"/>
                  <a:gd name="T63" fmla="*/ 0 h 810"/>
                  <a:gd name="T64" fmla="*/ 1973 w 2125"/>
                  <a:gd name="T65" fmla="*/ 0 h 810"/>
                  <a:gd name="T66" fmla="*/ 2024 w 2125"/>
                  <a:gd name="T67" fmla="*/ 51 h 810"/>
                  <a:gd name="T68" fmla="*/ 2074 w 2125"/>
                  <a:gd name="T69" fmla="*/ 51 h 810"/>
                  <a:gd name="T70" fmla="*/ 2074 w 2125"/>
                  <a:gd name="T71" fmla="*/ 51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25" h="810">
                    <a:moveTo>
                      <a:pt x="2074" y="51"/>
                    </a:moveTo>
                    <a:lnTo>
                      <a:pt x="2125" y="101"/>
                    </a:lnTo>
                    <a:lnTo>
                      <a:pt x="2074" y="203"/>
                    </a:lnTo>
                    <a:lnTo>
                      <a:pt x="2024" y="203"/>
                    </a:lnTo>
                    <a:lnTo>
                      <a:pt x="2024" y="203"/>
                    </a:lnTo>
                    <a:lnTo>
                      <a:pt x="1770" y="203"/>
                    </a:lnTo>
                    <a:lnTo>
                      <a:pt x="1365" y="254"/>
                    </a:lnTo>
                    <a:lnTo>
                      <a:pt x="961" y="456"/>
                    </a:lnTo>
                    <a:lnTo>
                      <a:pt x="961" y="456"/>
                    </a:lnTo>
                    <a:lnTo>
                      <a:pt x="708" y="557"/>
                    </a:lnTo>
                    <a:lnTo>
                      <a:pt x="556" y="607"/>
                    </a:lnTo>
                    <a:lnTo>
                      <a:pt x="455" y="607"/>
                    </a:lnTo>
                    <a:lnTo>
                      <a:pt x="455" y="607"/>
                    </a:lnTo>
                    <a:lnTo>
                      <a:pt x="202" y="760"/>
                    </a:lnTo>
                    <a:lnTo>
                      <a:pt x="0" y="810"/>
                    </a:lnTo>
                    <a:lnTo>
                      <a:pt x="151" y="607"/>
                    </a:lnTo>
                    <a:lnTo>
                      <a:pt x="151" y="607"/>
                    </a:lnTo>
                    <a:lnTo>
                      <a:pt x="151" y="607"/>
                    </a:lnTo>
                    <a:lnTo>
                      <a:pt x="252" y="557"/>
                    </a:lnTo>
                    <a:lnTo>
                      <a:pt x="353" y="506"/>
                    </a:lnTo>
                    <a:lnTo>
                      <a:pt x="353" y="506"/>
                    </a:lnTo>
                    <a:lnTo>
                      <a:pt x="455" y="456"/>
                    </a:lnTo>
                    <a:lnTo>
                      <a:pt x="657" y="355"/>
                    </a:lnTo>
                    <a:lnTo>
                      <a:pt x="758" y="304"/>
                    </a:lnTo>
                    <a:lnTo>
                      <a:pt x="758" y="304"/>
                    </a:lnTo>
                    <a:lnTo>
                      <a:pt x="859" y="254"/>
                    </a:lnTo>
                    <a:lnTo>
                      <a:pt x="1062" y="203"/>
                    </a:lnTo>
                    <a:lnTo>
                      <a:pt x="1214" y="152"/>
                    </a:lnTo>
                    <a:lnTo>
                      <a:pt x="1214" y="152"/>
                    </a:lnTo>
                    <a:lnTo>
                      <a:pt x="1568" y="51"/>
                    </a:lnTo>
                    <a:lnTo>
                      <a:pt x="1821" y="0"/>
                    </a:lnTo>
                    <a:lnTo>
                      <a:pt x="1973" y="0"/>
                    </a:lnTo>
                    <a:lnTo>
                      <a:pt x="1973" y="0"/>
                    </a:lnTo>
                    <a:lnTo>
                      <a:pt x="2024" y="51"/>
                    </a:lnTo>
                    <a:lnTo>
                      <a:pt x="2074" y="51"/>
                    </a:lnTo>
                    <a:lnTo>
                      <a:pt x="207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537"/>
              <p:cNvSpPr>
                <a:spLocks/>
              </p:cNvSpPr>
              <p:nvPr/>
            </p:nvSpPr>
            <p:spPr bwMode="auto">
              <a:xfrm>
                <a:off x="5000" y="1423"/>
                <a:ext cx="113" cy="32"/>
              </a:xfrm>
              <a:custGeom>
                <a:avLst/>
                <a:gdLst>
                  <a:gd name="T0" fmla="*/ 101 w 911"/>
                  <a:gd name="T1" fmla="*/ 101 h 253"/>
                  <a:gd name="T2" fmla="*/ 101 w 911"/>
                  <a:gd name="T3" fmla="*/ 101 h 253"/>
                  <a:gd name="T4" fmla="*/ 101 w 911"/>
                  <a:gd name="T5" fmla="*/ 151 h 253"/>
                  <a:gd name="T6" fmla="*/ 152 w 911"/>
                  <a:gd name="T7" fmla="*/ 151 h 253"/>
                  <a:gd name="T8" fmla="*/ 152 w 911"/>
                  <a:gd name="T9" fmla="*/ 151 h 253"/>
                  <a:gd name="T10" fmla="*/ 304 w 911"/>
                  <a:gd name="T11" fmla="*/ 151 h 253"/>
                  <a:gd name="T12" fmla="*/ 506 w 911"/>
                  <a:gd name="T13" fmla="*/ 101 h 253"/>
                  <a:gd name="T14" fmla="*/ 658 w 911"/>
                  <a:gd name="T15" fmla="*/ 50 h 253"/>
                  <a:gd name="T16" fmla="*/ 658 w 911"/>
                  <a:gd name="T17" fmla="*/ 50 h 253"/>
                  <a:gd name="T18" fmla="*/ 760 w 911"/>
                  <a:gd name="T19" fmla="*/ 50 h 253"/>
                  <a:gd name="T20" fmla="*/ 861 w 911"/>
                  <a:gd name="T21" fmla="*/ 0 h 253"/>
                  <a:gd name="T22" fmla="*/ 911 w 911"/>
                  <a:gd name="T23" fmla="*/ 0 h 253"/>
                  <a:gd name="T24" fmla="*/ 911 w 911"/>
                  <a:gd name="T25" fmla="*/ 0 h 253"/>
                  <a:gd name="T26" fmla="*/ 810 w 911"/>
                  <a:gd name="T27" fmla="*/ 50 h 253"/>
                  <a:gd name="T28" fmla="*/ 557 w 911"/>
                  <a:gd name="T29" fmla="*/ 101 h 253"/>
                  <a:gd name="T30" fmla="*/ 304 w 911"/>
                  <a:gd name="T31" fmla="*/ 151 h 253"/>
                  <a:gd name="T32" fmla="*/ 304 w 911"/>
                  <a:gd name="T33" fmla="*/ 151 h 253"/>
                  <a:gd name="T34" fmla="*/ 101 w 911"/>
                  <a:gd name="T35" fmla="*/ 202 h 253"/>
                  <a:gd name="T36" fmla="*/ 0 w 911"/>
                  <a:gd name="T37" fmla="*/ 253 h 253"/>
                  <a:gd name="T38" fmla="*/ 0 w 911"/>
                  <a:gd name="T39" fmla="*/ 253 h 253"/>
                  <a:gd name="T40" fmla="*/ 0 w 911"/>
                  <a:gd name="T41" fmla="*/ 253 h 253"/>
                  <a:gd name="T42" fmla="*/ 0 w 911"/>
                  <a:gd name="T43" fmla="*/ 253 h 253"/>
                  <a:gd name="T44" fmla="*/ 51 w 911"/>
                  <a:gd name="T45" fmla="*/ 202 h 253"/>
                  <a:gd name="T46" fmla="*/ 101 w 911"/>
                  <a:gd name="T47" fmla="*/ 10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1" h="253">
                    <a:moveTo>
                      <a:pt x="101" y="101"/>
                    </a:moveTo>
                    <a:lnTo>
                      <a:pt x="101" y="10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304" y="151"/>
                    </a:lnTo>
                    <a:lnTo>
                      <a:pt x="506" y="101"/>
                    </a:lnTo>
                    <a:lnTo>
                      <a:pt x="658" y="50"/>
                    </a:lnTo>
                    <a:lnTo>
                      <a:pt x="658" y="50"/>
                    </a:lnTo>
                    <a:lnTo>
                      <a:pt x="760" y="50"/>
                    </a:lnTo>
                    <a:lnTo>
                      <a:pt x="861" y="0"/>
                    </a:lnTo>
                    <a:lnTo>
                      <a:pt x="911" y="0"/>
                    </a:lnTo>
                    <a:lnTo>
                      <a:pt x="911" y="0"/>
                    </a:lnTo>
                    <a:lnTo>
                      <a:pt x="810" y="50"/>
                    </a:lnTo>
                    <a:lnTo>
                      <a:pt x="557" y="101"/>
                    </a:lnTo>
                    <a:lnTo>
                      <a:pt x="304" y="151"/>
                    </a:lnTo>
                    <a:lnTo>
                      <a:pt x="304" y="151"/>
                    </a:lnTo>
                    <a:lnTo>
                      <a:pt x="101" y="202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51" y="202"/>
                    </a:lnTo>
                    <a:lnTo>
                      <a:pt x="101" y="10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538"/>
              <p:cNvSpPr>
                <a:spLocks/>
              </p:cNvSpPr>
              <p:nvPr/>
            </p:nvSpPr>
            <p:spPr bwMode="auto">
              <a:xfrm>
                <a:off x="5126" y="1410"/>
                <a:ext cx="25" cy="7"/>
              </a:xfrm>
              <a:custGeom>
                <a:avLst/>
                <a:gdLst>
                  <a:gd name="T0" fmla="*/ 0 w 202"/>
                  <a:gd name="T1" fmla="*/ 50 h 50"/>
                  <a:gd name="T2" fmla="*/ 202 w 202"/>
                  <a:gd name="T3" fmla="*/ 0 h 50"/>
                  <a:gd name="T4" fmla="*/ 202 w 202"/>
                  <a:gd name="T5" fmla="*/ 0 h 50"/>
                  <a:gd name="T6" fmla="*/ 152 w 202"/>
                  <a:gd name="T7" fmla="*/ 0 h 50"/>
                  <a:gd name="T8" fmla="*/ 101 w 202"/>
                  <a:gd name="T9" fmla="*/ 50 h 50"/>
                  <a:gd name="T10" fmla="*/ 0 w 202"/>
                  <a:gd name="T1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2" h="50">
                    <a:moveTo>
                      <a:pt x="0" y="50"/>
                    </a:moveTo>
                    <a:lnTo>
                      <a:pt x="202" y="0"/>
                    </a:lnTo>
                    <a:lnTo>
                      <a:pt x="202" y="0"/>
                    </a:lnTo>
                    <a:lnTo>
                      <a:pt x="152" y="0"/>
                    </a:lnTo>
                    <a:lnTo>
                      <a:pt x="101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539"/>
              <p:cNvSpPr>
                <a:spLocks/>
              </p:cNvSpPr>
              <p:nvPr/>
            </p:nvSpPr>
            <p:spPr bwMode="auto">
              <a:xfrm>
                <a:off x="5031" y="1777"/>
                <a:ext cx="348" cy="266"/>
              </a:xfrm>
              <a:custGeom>
                <a:avLst/>
                <a:gdLst>
                  <a:gd name="T0" fmla="*/ 2226 w 2782"/>
                  <a:gd name="T1" fmla="*/ 658 h 2125"/>
                  <a:gd name="T2" fmla="*/ 2226 w 2782"/>
                  <a:gd name="T3" fmla="*/ 506 h 2125"/>
                  <a:gd name="T4" fmla="*/ 2175 w 2782"/>
                  <a:gd name="T5" fmla="*/ 455 h 2125"/>
                  <a:gd name="T6" fmla="*/ 2073 w 2782"/>
                  <a:gd name="T7" fmla="*/ 607 h 2125"/>
                  <a:gd name="T8" fmla="*/ 2023 w 2782"/>
                  <a:gd name="T9" fmla="*/ 708 h 2125"/>
                  <a:gd name="T10" fmla="*/ 1871 w 2782"/>
                  <a:gd name="T11" fmla="*/ 708 h 2125"/>
                  <a:gd name="T12" fmla="*/ 1720 w 2782"/>
                  <a:gd name="T13" fmla="*/ 506 h 2125"/>
                  <a:gd name="T14" fmla="*/ 1517 w 2782"/>
                  <a:gd name="T15" fmla="*/ 51 h 2125"/>
                  <a:gd name="T16" fmla="*/ 1466 w 2782"/>
                  <a:gd name="T17" fmla="*/ 0 h 2125"/>
                  <a:gd name="T18" fmla="*/ 1517 w 2782"/>
                  <a:gd name="T19" fmla="*/ 303 h 2125"/>
                  <a:gd name="T20" fmla="*/ 1568 w 2782"/>
                  <a:gd name="T21" fmla="*/ 607 h 2125"/>
                  <a:gd name="T22" fmla="*/ 1466 w 2782"/>
                  <a:gd name="T23" fmla="*/ 910 h 2125"/>
                  <a:gd name="T24" fmla="*/ 1315 w 2782"/>
                  <a:gd name="T25" fmla="*/ 1012 h 2125"/>
                  <a:gd name="T26" fmla="*/ 1113 w 2782"/>
                  <a:gd name="T27" fmla="*/ 1063 h 2125"/>
                  <a:gd name="T28" fmla="*/ 758 w 2782"/>
                  <a:gd name="T29" fmla="*/ 962 h 2125"/>
                  <a:gd name="T30" fmla="*/ 657 w 2782"/>
                  <a:gd name="T31" fmla="*/ 1214 h 2125"/>
                  <a:gd name="T32" fmla="*/ 607 w 2782"/>
                  <a:gd name="T33" fmla="*/ 1265 h 2125"/>
                  <a:gd name="T34" fmla="*/ 353 w 2782"/>
                  <a:gd name="T35" fmla="*/ 1063 h 2125"/>
                  <a:gd name="T36" fmla="*/ 151 w 2782"/>
                  <a:gd name="T37" fmla="*/ 962 h 2125"/>
                  <a:gd name="T38" fmla="*/ 50 w 2782"/>
                  <a:gd name="T39" fmla="*/ 962 h 2125"/>
                  <a:gd name="T40" fmla="*/ 151 w 2782"/>
                  <a:gd name="T41" fmla="*/ 1164 h 2125"/>
                  <a:gd name="T42" fmla="*/ 353 w 2782"/>
                  <a:gd name="T43" fmla="*/ 1417 h 2125"/>
                  <a:gd name="T44" fmla="*/ 353 w 2782"/>
                  <a:gd name="T45" fmla="*/ 1518 h 2125"/>
                  <a:gd name="T46" fmla="*/ 353 w 2782"/>
                  <a:gd name="T47" fmla="*/ 1720 h 2125"/>
                  <a:gd name="T48" fmla="*/ 353 w 2782"/>
                  <a:gd name="T49" fmla="*/ 1771 h 2125"/>
                  <a:gd name="T50" fmla="*/ 454 w 2782"/>
                  <a:gd name="T51" fmla="*/ 1923 h 2125"/>
                  <a:gd name="T52" fmla="*/ 404 w 2782"/>
                  <a:gd name="T53" fmla="*/ 2075 h 2125"/>
                  <a:gd name="T54" fmla="*/ 506 w 2782"/>
                  <a:gd name="T55" fmla="*/ 2024 h 2125"/>
                  <a:gd name="T56" fmla="*/ 607 w 2782"/>
                  <a:gd name="T57" fmla="*/ 1873 h 2125"/>
                  <a:gd name="T58" fmla="*/ 758 w 2782"/>
                  <a:gd name="T59" fmla="*/ 1670 h 2125"/>
                  <a:gd name="T60" fmla="*/ 910 w 2782"/>
                  <a:gd name="T61" fmla="*/ 1670 h 2125"/>
                  <a:gd name="T62" fmla="*/ 1113 w 2782"/>
                  <a:gd name="T63" fmla="*/ 1670 h 2125"/>
                  <a:gd name="T64" fmla="*/ 1163 w 2782"/>
                  <a:gd name="T65" fmla="*/ 1873 h 2125"/>
                  <a:gd name="T66" fmla="*/ 1264 w 2782"/>
                  <a:gd name="T67" fmla="*/ 1873 h 2125"/>
                  <a:gd name="T68" fmla="*/ 1214 w 2782"/>
                  <a:gd name="T69" fmla="*/ 1670 h 2125"/>
                  <a:gd name="T70" fmla="*/ 1416 w 2782"/>
                  <a:gd name="T71" fmla="*/ 1468 h 2125"/>
                  <a:gd name="T72" fmla="*/ 1517 w 2782"/>
                  <a:gd name="T73" fmla="*/ 1417 h 2125"/>
                  <a:gd name="T74" fmla="*/ 1619 w 2782"/>
                  <a:gd name="T75" fmla="*/ 1518 h 2125"/>
                  <a:gd name="T76" fmla="*/ 1720 w 2782"/>
                  <a:gd name="T77" fmla="*/ 1720 h 2125"/>
                  <a:gd name="T78" fmla="*/ 1871 w 2782"/>
                  <a:gd name="T79" fmla="*/ 1771 h 2125"/>
                  <a:gd name="T80" fmla="*/ 1770 w 2782"/>
                  <a:gd name="T81" fmla="*/ 1569 h 2125"/>
                  <a:gd name="T82" fmla="*/ 1821 w 2782"/>
                  <a:gd name="T83" fmla="*/ 1265 h 2125"/>
                  <a:gd name="T84" fmla="*/ 1922 w 2782"/>
                  <a:gd name="T85" fmla="*/ 1214 h 2125"/>
                  <a:gd name="T86" fmla="*/ 2125 w 2782"/>
                  <a:gd name="T87" fmla="*/ 1265 h 2125"/>
                  <a:gd name="T88" fmla="*/ 2226 w 2782"/>
                  <a:gd name="T89" fmla="*/ 1367 h 2125"/>
                  <a:gd name="T90" fmla="*/ 2276 w 2782"/>
                  <a:gd name="T91" fmla="*/ 1315 h 2125"/>
                  <a:gd name="T92" fmla="*/ 2226 w 2782"/>
                  <a:gd name="T93" fmla="*/ 1164 h 2125"/>
                  <a:gd name="T94" fmla="*/ 2327 w 2782"/>
                  <a:gd name="T95" fmla="*/ 1113 h 2125"/>
                  <a:gd name="T96" fmla="*/ 2428 w 2782"/>
                  <a:gd name="T97" fmla="*/ 1265 h 2125"/>
                  <a:gd name="T98" fmla="*/ 2732 w 2782"/>
                  <a:gd name="T99" fmla="*/ 1619 h 2125"/>
                  <a:gd name="T100" fmla="*/ 2782 w 2782"/>
                  <a:gd name="T101" fmla="*/ 1670 h 2125"/>
                  <a:gd name="T102" fmla="*/ 2732 w 2782"/>
                  <a:gd name="T103" fmla="*/ 1417 h 2125"/>
                  <a:gd name="T104" fmla="*/ 2579 w 2782"/>
                  <a:gd name="T105" fmla="*/ 1265 h 2125"/>
                  <a:gd name="T106" fmla="*/ 2428 w 2782"/>
                  <a:gd name="T107" fmla="*/ 1012 h 2125"/>
                  <a:gd name="T108" fmla="*/ 2276 w 2782"/>
                  <a:gd name="T109" fmla="*/ 809 h 2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82" h="2125">
                    <a:moveTo>
                      <a:pt x="2276" y="708"/>
                    </a:moveTo>
                    <a:lnTo>
                      <a:pt x="2226" y="658"/>
                    </a:lnTo>
                    <a:lnTo>
                      <a:pt x="2226" y="607"/>
                    </a:lnTo>
                    <a:lnTo>
                      <a:pt x="2226" y="506"/>
                    </a:lnTo>
                    <a:lnTo>
                      <a:pt x="2226" y="506"/>
                    </a:lnTo>
                    <a:lnTo>
                      <a:pt x="2175" y="455"/>
                    </a:lnTo>
                    <a:lnTo>
                      <a:pt x="2125" y="506"/>
                    </a:lnTo>
                    <a:lnTo>
                      <a:pt x="2073" y="607"/>
                    </a:lnTo>
                    <a:lnTo>
                      <a:pt x="2073" y="607"/>
                    </a:lnTo>
                    <a:lnTo>
                      <a:pt x="2023" y="708"/>
                    </a:lnTo>
                    <a:lnTo>
                      <a:pt x="1922" y="759"/>
                    </a:lnTo>
                    <a:lnTo>
                      <a:pt x="1871" y="708"/>
                    </a:lnTo>
                    <a:lnTo>
                      <a:pt x="1871" y="708"/>
                    </a:lnTo>
                    <a:lnTo>
                      <a:pt x="1720" y="506"/>
                    </a:lnTo>
                    <a:lnTo>
                      <a:pt x="1619" y="253"/>
                    </a:lnTo>
                    <a:lnTo>
                      <a:pt x="1517" y="51"/>
                    </a:lnTo>
                    <a:lnTo>
                      <a:pt x="1517" y="51"/>
                    </a:lnTo>
                    <a:lnTo>
                      <a:pt x="1466" y="0"/>
                    </a:lnTo>
                    <a:lnTo>
                      <a:pt x="1466" y="102"/>
                    </a:lnTo>
                    <a:lnTo>
                      <a:pt x="1517" y="303"/>
                    </a:lnTo>
                    <a:lnTo>
                      <a:pt x="1517" y="303"/>
                    </a:lnTo>
                    <a:lnTo>
                      <a:pt x="1568" y="607"/>
                    </a:lnTo>
                    <a:lnTo>
                      <a:pt x="1568" y="809"/>
                    </a:lnTo>
                    <a:lnTo>
                      <a:pt x="1466" y="910"/>
                    </a:lnTo>
                    <a:lnTo>
                      <a:pt x="1466" y="910"/>
                    </a:lnTo>
                    <a:lnTo>
                      <a:pt x="1315" y="1012"/>
                    </a:lnTo>
                    <a:lnTo>
                      <a:pt x="1264" y="1063"/>
                    </a:lnTo>
                    <a:lnTo>
                      <a:pt x="1113" y="1063"/>
                    </a:lnTo>
                    <a:lnTo>
                      <a:pt x="1113" y="1063"/>
                    </a:lnTo>
                    <a:lnTo>
                      <a:pt x="758" y="962"/>
                    </a:lnTo>
                    <a:lnTo>
                      <a:pt x="657" y="1012"/>
                    </a:lnTo>
                    <a:lnTo>
                      <a:pt x="657" y="1214"/>
                    </a:lnTo>
                    <a:lnTo>
                      <a:pt x="657" y="1214"/>
                    </a:lnTo>
                    <a:lnTo>
                      <a:pt x="607" y="1265"/>
                    </a:lnTo>
                    <a:lnTo>
                      <a:pt x="454" y="1164"/>
                    </a:lnTo>
                    <a:lnTo>
                      <a:pt x="353" y="1063"/>
                    </a:lnTo>
                    <a:lnTo>
                      <a:pt x="353" y="1063"/>
                    </a:lnTo>
                    <a:lnTo>
                      <a:pt x="151" y="962"/>
                    </a:lnTo>
                    <a:lnTo>
                      <a:pt x="0" y="860"/>
                    </a:lnTo>
                    <a:lnTo>
                      <a:pt x="50" y="962"/>
                    </a:lnTo>
                    <a:lnTo>
                      <a:pt x="50" y="962"/>
                    </a:lnTo>
                    <a:lnTo>
                      <a:pt x="151" y="1164"/>
                    </a:lnTo>
                    <a:lnTo>
                      <a:pt x="303" y="1315"/>
                    </a:lnTo>
                    <a:lnTo>
                      <a:pt x="353" y="1417"/>
                    </a:lnTo>
                    <a:lnTo>
                      <a:pt x="353" y="1417"/>
                    </a:lnTo>
                    <a:lnTo>
                      <a:pt x="353" y="1518"/>
                    </a:lnTo>
                    <a:lnTo>
                      <a:pt x="353" y="1619"/>
                    </a:lnTo>
                    <a:lnTo>
                      <a:pt x="353" y="1720"/>
                    </a:lnTo>
                    <a:lnTo>
                      <a:pt x="353" y="1720"/>
                    </a:lnTo>
                    <a:lnTo>
                      <a:pt x="353" y="1771"/>
                    </a:lnTo>
                    <a:lnTo>
                      <a:pt x="404" y="1822"/>
                    </a:lnTo>
                    <a:lnTo>
                      <a:pt x="454" y="1923"/>
                    </a:lnTo>
                    <a:lnTo>
                      <a:pt x="454" y="1923"/>
                    </a:lnTo>
                    <a:lnTo>
                      <a:pt x="404" y="2075"/>
                    </a:lnTo>
                    <a:lnTo>
                      <a:pt x="404" y="2125"/>
                    </a:lnTo>
                    <a:lnTo>
                      <a:pt x="506" y="2024"/>
                    </a:lnTo>
                    <a:lnTo>
                      <a:pt x="506" y="2024"/>
                    </a:lnTo>
                    <a:lnTo>
                      <a:pt x="607" y="1873"/>
                    </a:lnTo>
                    <a:lnTo>
                      <a:pt x="657" y="1720"/>
                    </a:lnTo>
                    <a:lnTo>
                      <a:pt x="758" y="1670"/>
                    </a:lnTo>
                    <a:lnTo>
                      <a:pt x="758" y="1670"/>
                    </a:lnTo>
                    <a:lnTo>
                      <a:pt x="910" y="1670"/>
                    </a:lnTo>
                    <a:lnTo>
                      <a:pt x="1011" y="1619"/>
                    </a:lnTo>
                    <a:lnTo>
                      <a:pt x="1113" y="1670"/>
                    </a:lnTo>
                    <a:lnTo>
                      <a:pt x="1113" y="1670"/>
                    </a:lnTo>
                    <a:lnTo>
                      <a:pt x="1163" y="1873"/>
                    </a:lnTo>
                    <a:lnTo>
                      <a:pt x="1214" y="1974"/>
                    </a:lnTo>
                    <a:lnTo>
                      <a:pt x="1264" y="1873"/>
                    </a:lnTo>
                    <a:lnTo>
                      <a:pt x="1264" y="1873"/>
                    </a:lnTo>
                    <a:lnTo>
                      <a:pt x="1214" y="1670"/>
                    </a:lnTo>
                    <a:lnTo>
                      <a:pt x="1264" y="1569"/>
                    </a:lnTo>
                    <a:lnTo>
                      <a:pt x="1416" y="1468"/>
                    </a:lnTo>
                    <a:lnTo>
                      <a:pt x="1416" y="1468"/>
                    </a:lnTo>
                    <a:lnTo>
                      <a:pt x="1517" y="1417"/>
                    </a:lnTo>
                    <a:lnTo>
                      <a:pt x="1568" y="1417"/>
                    </a:lnTo>
                    <a:lnTo>
                      <a:pt x="1619" y="1518"/>
                    </a:lnTo>
                    <a:lnTo>
                      <a:pt x="1619" y="1518"/>
                    </a:lnTo>
                    <a:lnTo>
                      <a:pt x="1720" y="1720"/>
                    </a:lnTo>
                    <a:lnTo>
                      <a:pt x="1821" y="1873"/>
                    </a:lnTo>
                    <a:lnTo>
                      <a:pt x="1871" y="1771"/>
                    </a:lnTo>
                    <a:lnTo>
                      <a:pt x="1871" y="1771"/>
                    </a:lnTo>
                    <a:lnTo>
                      <a:pt x="1770" y="1569"/>
                    </a:lnTo>
                    <a:lnTo>
                      <a:pt x="1720" y="1367"/>
                    </a:lnTo>
                    <a:lnTo>
                      <a:pt x="1821" y="1265"/>
                    </a:lnTo>
                    <a:lnTo>
                      <a:pt x="1821" y="1265"/>
                    </a:lnTo>
                    <a:lnTo>
                      <a:pt x="1922" y="1214"/>
                    </a:lnTo>
                    <a:lnTo>
                      <a:pt x="2023" y="1214"/>
                    </a:lnTo>
                    <a:lnTo>
                      <a:pt x="2125" y="1265"/>
                    </a:lnTo>
                    <a:lnTo>
                      <a:pt x="2125" y="1265"/>
                    </a:lnTo>
                    <a:lnTo>
                      <a:pt x="2226" y="1367"/>
                    </a:lnTo>
                    <a:lnTo>
                      <a:pt x="2276" y="1417"/>
                    </a:lnTo>
                    <a:lnTo>
                      <a:pt x="2276" y="1315"/>
                    </a:lnTo>
                    <a:lnTo>
                      <a:pt x="2276" y="1315"/>
                    </a:lnTo>
                    <a:lnTo>
                      <a:pt x="2226" y="1164"/>
                    </a:lnTo>
                    <a:lnTo>
                      <a:pt x="2226" y="1113"/>
                    </a:lnTo>
                    <a:lnTo>
                      <a:pt x="2327" y="1113"/>
                    </a:lnTo>
                    <a:lnTo>
                      <a:pt x="2327" y="1113"/>
                    </a:lnTo>
                    <a:lnTo>
                      <a:pt x="2428" y="1265"/>
                    </a:lnTo>
                    <a:lnTo>
                      <a:pt x="2579" y="1468"/>
                    </a:lnTo>
                    <a:lnTo>
                      <a:pt x="2732" y="1619"/>
                    </a:lnTo>
                    <a:lnTo>
                      <a:pt x="2732" y="1619"/>
                    </a:lnTo>
                    <a:lnTo>
                      <a:pt x="2782" y="1670"/>
                    </a:lnTo>
                    <a:lnTo>
                      <a:pt x="2782" y="1619"/>
                    </a:lnTo>
                    <a:lnTo>
                      <a:pt x="2732" y="1417"/>
                    </a:lnTo>
                    <a:lnTo>
                      <a:pt x="2732" y="1417"/>
                    </a:lnTo>
                    <a:lnTo>
                      <a:pt x="2579" y="1265"/>
                    </a:lnTo>
                    <a:lnTo>
                      <a:pt x="2478" y="1113"/>
                    </a:lnTo>
                    <a:lnTo>
                      <a:pt x="2428" y="1012"/>
                    </a:lnTo>
                    <a:lnTo>
                      <a:pt x="2428" y="1012"/>
                    </a:lnTo>
                    <a:lnTo>
                      <a:pt x="2276" y="809"/>
                    </a:lnTo>
                    <a:lnTo>
                      <a:pt x="2276" y="708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540"/>
              <p:cNvSpPr>
                <a:spLocks/>
              </p:cNvSpPr>
              <p:nvPr/>
            </p:nvSpPr>
            <p:spPr bwMode="auto">
              <a:xfrm>
                <a:off x="5031" y="1784"/>
                <a:ext cx="342" cy="259"/>
              </a:xfrm>
              <a:custGeom>
                <a:avLst/>
                <a:gdLst>
                  <a:gd name="T0" fmla="*/ 1568 w 2732"/>
                  <a:gd name="T1" fmla="*/ 809 h 2074"/>
                  <a:gd name="T2" fmla="*/ 1568 w 2732"/>
                  <a:gd name="T3" fmla="*/ 303 h 2074"/>
                  <a:gd name="T4" fmla="*/ 1517 w 2732"/>
                  <a:gd name="T5" fmla="*/ 101 h 2074"/>
                  <a:gd name="T6" fmla="*/ 1568 w 2732"/>
                  <a:gd name="T7" fmla="*/ 51 h 2074"/>
                  <a:gd name="T8" fmla="*/ 1619 w 2732"/>
                  <a:gd name="T9" fmla="*/ 252 h 2074"/>
                  <a:gd name="T10" fmla="*/ 1871 w 2732"/>
                  <a:gd name="T11" fmla="*/ 708 h 2074"/>
                  <a:gd name="T12" fmla="*/ 1922 w 2732"/>
                  <a:gd name="T13" fmla="*/ 758 h 2074"/>
                  <a:gd name="T14" fmla="*/ 2073 w 2732"/>
                  <a:gd name="T15" fmla="*/ 556 h 2074"/>
                  <a:gd name="T16" fmla="*/ 2125 w 2732"/>
                  <a:gd name="T17" fmla="*/ 455 h 2074"/>
                  <a:gd name="T18" fmla="*/ 2175 w 2732"/>
                  <a:gd name="T19" fmla="*/ 455 h 2074"/>
                  <a:gd name="T20" fmla="*/ 2175 w 2732"/>
                  <a:gd name="T21" fmla="*/ 556 h 2074"/>
                  <a:gd name="T22" fmla="*/ 2276 w 2732"/>
                  <a:gd name="T23" fmla="*/ 657 h 2074"/>
                  <a:gd name="T24" fmla="*/ 2276 w 2732"/>
                  <a:gd name="T25" fmla="*/ 758 h 2074"/>
                  <a:gd name="T26" fmla="*/ 2428 w 2732"/>
                  <a:gd name="T27" fmla="*/ 1062 h 2074"/>
                  <a:gd name="T28" fmla="*/ 2681 w 2732"/>
                  <a:gd name="T29" fmla="*/ 1366 h 2074"/>
                  <a:gd name="T30" fmla="*/ 2732 w 2732"/>
                  <a:gd name="T31" fmla="*/ 1518 h 2074"/>
                  <a:gd name="T32" fmla="*/ 2681 w 2732"/>
                  <a:gd name="T33" fmla="*/ 1518 h 2074"/>
                  <a:gd name="T34" fmla="*/ 2579 w 2732"/>
                  <a:gd name="T35" fmla="*/ 1366 h 2074"/>
                  <a:gd name="T36" fmla="*/ 2327 w 2732"/>
                  <a:gd name="T37" fmla="*/ 1012 h 2074"/>
                  <a:gd name="T38" fmla="*/ 2226 w 2732"/>
                  <a:gd name="T39" fmla="*/ 1012 h 2074"/>
                  <a:gd name="T40" fmla="*/ 2276 w 2732"/>
                  <a:gd name="T41" fmla="*/ 1264 h 2074"/>
                  <a:gd name="T42" fmla="*/ 2276 w 2732"/>
                  <a:gd name="T43" fmla="*/ 1366 h 2074"/>
                  <a:gd name="T44" fmla="*/ 2125 w 2732"/>
                  <a:gd name="T45" fmla="*/ 1163 h 2074"/>
                  <a:gd name="T46" fmla="*/ 2023 w 2732"/>
                  <a:gd name="T47" fmla="*/ 1113 h 2074"/>
                  <a:gd name="T48" fmla="*/ 1821 w 2732"/>
                  <a:gd name="T49" fmla="*/ 1163 h 2074"/>
                  <a:gd name="T50" fmla="*/ 1720 w 2732"/>
                  <a:gd name="T51" fmla="*/ 1264 h 2074"/>
                  <a:gd name="T52" fmla="*/ 1821 w 2732"/>
                  <a:gd name="T53" fmla="*/ 1720 h 2074"/>
                  <a:gd name="T54" fmla="*/ 1821 w 2732"/>
                  <a:gd name="T55" fmla="*/ 1771 h 2074"/>
                  <a:gd name="T56" fmla="*/ 1619 w 2732"/>
                  <a:gd name="T57" fmla="*/ 1417 h 2074"/>
                  <a:gd name="T58" fmla="*/ 1568 w 2732"/>
                  <a:gd name="T59" fmla="*/ 1366 h 2074"/>
                  <a:gd name="T60" fmla="*/ 1416 w 2732"/>
                  <a:gd name="T61" fmla="*/ 1366 h 2074"/>
                  <a:gd name="T62" fmla="*/ 1264 w 2732"/>
                  <a:gd name="T63" fmla="*/ 1467 h 2074"/>
                  <a:gd name="T64" fmla="*/ 1264 w 2732"/>
                  <a:gd name="T65" fmla="*/ 1822 h 2074"/>
                  <a:gd name="T66" fmla="*/ 1214 w 2732"/>
                  <a:gd name="T67" fmla="*/ 1923 h 2074"/>
                  <a:gd name="T68" fmla="*/ 1113 w 2732"/>
                  <a:gd name="T69" fmla="*/ 1619 h 2074"/>
                  <a:gd name="T70" fmla="*/ 1011 w 2732"/>
                  <a:gd name="T71" fmla="*/ 1568 h 2074"/>
                  <a:gd name="T72" fmla="*/ 758 w 2732"/>
                  <a:gd name="T73" fmla="*/ 1568 h 2074"/>
                  <a:gd name="T74" fmla="*/ 657 w 2732"/>
                  <a:gd name="T75" fmla="*/ 1669 h 2074"/>
                  <a:gd name="T76" fmla="*/ 506 w 2732"/>
                  <a:gd name="T77" fmla="*/ 1973 h 2074"/>
                  <a:gd name="T78" fmla="*/ 404 w 2732"/>
                  <a:gd name="T79" fmla="*/ 2074 h 2074"/>
                  <a:gd name="T80" fmla="*/ 454 w 2732"/>
                  <a:gd name="T81" fmla="*/ 1872 h 2074"/>
                  <a:gd name="T82" fmla="*/ 454 w 2732"/>
                  <a:gd name="T83" fmla="*/ 1771 h 2074"/>
                  <a:gd name="T84" fmla="*/ 353 w 2732"/>
                  <a:gd name="T85" fmla="*/ 1619 h 2074"/>
                  <a:gd name="T86" fmla="*/ 353 w 2732"/>
                  <a:gd name="T87" fmla="*/ 1568 h 2074"/>
                  <a:gd name="T88" fmla="*/ 353 w 2732"/>
                  <a:gd name="T89" fmla="*/ 1366 h 2074"/>
                  <a:gd name="T90" fmla="*/ 303 w 2732"/>
                  <a:gd name="T91" fmla="*/ 1316 h 2074"/>
                  <a:gd name="T92" fmla="*/ 101 w 2732"/>
                  <a:gd name="T93" fmla="*/ 911 h 2074"/>
                  <a:gd name="T94" fmla="*/ 0 w 2732"/>
                  <a:gd name="T95" fmla="*/ 809 h 2074"/>
                  <a:gd name="T96" fmla="*/ 252 w 2732"/>
                  <a:gd name="T97" fmla="*/ 961 h 2074"/>
                  <a:gd name="T98" fmla="*/ 353 w 2732"/>
                  <a:gd name="T99" fmla="*/ 1062 h 2074"/>
                  <a:gd name="T100" fmla="*/ 657 w 2732"/>
                  <a:gd name="T101" fmla="*/ 1214 h 2074"/>
                  <a:gd name="T102" fmla="*/ 708 w 2732"/>
                  <a:gd name="T103" fmla="*/ 1163 h 2074"/>
                  <a:gd name="T104" fmla="*/ 809 w 2732"/>
                  <a:gd name="T105" fmla="*/ 961 h 2074"/>
                  <a:gd name="T106" fmla="*/ 1113 w 2732"/>
                  <a:gd name="T107" fmla="*/ 1012 h 2074"/>
                  <a:gd name="T108" fmla="*/ 1315 w 2732"/>
                  <a:gd name="T109" fmla="*/ 1012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32" h="2074">
                    <a:moveTo>
                      <a:pt x="1466" y="911"/>
                    </a:moveTo>
                    <a:lnTo>
                      <a:pt x="1568" y="809"/>
                    </a:lnTo>
                    <a:lnTo>
                      <a:pt x="1619" y="607"/>
                    </a:lnTo>
                    <a:lnTo>
                      <a:pt x="1568" y="303"/>
                    </a:lnTo>
                    <a:lnTo>
                      <a:pt x="1568" y="303"/>
                    </a:lnTo>
                    <a:lnTo>
                      <a:pt x="1517" y="101"/>
                    </a:lnTo>
                    <a:lnTo>
                      <a:pt x="1517" y="0"/>
                    </a:lnTo>
                    <a:lnTo>
                      <a:pt x="1568" y="51"/>
                    </a:lnTo>
                    <a:lnTo>
                      <a:pt x="1568" y="51"/>
                    </a:lnTo>
                    <a:lnTo>
                      <a:pt x="1619" y="252"/>
                    </a:lnTo>
                    <a:lnTo>
                      <a:pt x="1720" y="506"/>
                    </a:lnTo>
                    <a:lnTo>
                      <a:pt x="1871" y="708"/>
                    </a:lnTo>
                    <a:lnTo>
                      <a:pt x="1871" y="708"/>
                    </a:lnTo>
                    <a:lnTo>
                      <a:pt x="1922" y="758"/>
                    </a:lnTo>
                    <a:lnTo>
                      <a:pt x="2023" y="708"/>
                    </a:lnTo>
                    <a:lnTo>
                      <a:pt x="2073" y="556"/>
                    </a:lnTo>
                    <a:lnTo>
                      <a:pt x="2073" y="556"/>
                    </a:lnTo>
                    <a:lnTo>
                      <a:pt x="2125" y="455"/>
                    </a:lnTo>
                    <a:lnTo>
                      <a:pt x="2175" y="455"/>
                    </a:lnTo>
                    <a:lnTo>
                      <a:pt x="2175" y="455"/>
                    </a:lnTo>
                    <a:lnTo>
                      <a:pt x="2175" y="455"/>
                    </a:lnTo>
                    <a:lnTo>
                      <a:pt x="2175" y="556"/>
                    </a:lnTo>
                    <a:lnTo>
                      <a:pt x="2226" y="607"/>
                    </a:lnTo>
                    <a:lnTo>
                      <a:pt x="2276" y="657"/>
                    </a:lnTo>
                    <a:lnTo>
                      <a:pt x="2276" y="657"/>
                    </a:lnTo>
                    <a:lnTo>
                      <a:pt x="2276" y="758"/>
                    </a:lnTo>
                    <a:lnTo>
                      <a:pt x="2377" y="961"/>
                    </a:lnTo>
                    <a:lnTo>
                      <a:pt x="2428" y="1062"/>
                    </a:lnTo>
                    <a:lnTo>
                      <a:pt x="2529" y="1214"/>
                    </a:lnTo>
                    <a:lnTo>
                      <a:pt x="2681" y="1366"/>
                    </a:lnTo>
                    <a:lnTo>
                      <a:pt x="2681" y="1366"/>
                    </a:lnTo>
                    <a:lnTo>
                      <a:pt x="2732" y="1518"/>
                    </a:lnTo>
                    <a:lnTo>
                      <a:pt x="2732" y="1568"/>
                    </a:lnTo>
                    <a:lnTo>
                      <a:pt x="2681" y="1518"/>
                    </a:lnTo>
                    <a:lnTo>
                      <a:pt x="2681" y="1518"/>
                    </a:lnTo>
                    <a:lnTo>
                      <a:pt x="2579" y="1366"/>
                    </a:lnTo>
                    <a:lnTo>
                      <a:pt x="2428" y="1163"/>
                    </a:lnTo>
                    <a:lnTo>
                      <a:pt x="2327" y="1012"/>
                    </a:lnTo>
                    <a:lnTo>
                      <a:pt x="2327" y="1012"/>
                    </a:lnTo>
                    <a:lnTo>
                      <a:pt x="2226" y="1012"/>
                    </a:lnTo>
                    <a:lnTo>
                      <a:pt x="2226" y="1113"/>
                    </a:lnTo>
                    <a:lnTo>
                      <a:pt x="2276" y="1264"/>
                    </a:lnTo>
                    <a:lnTo>
                      <a:pt x="2276" y="1264"/>
                    </a:lnTo>
                    <a:lnTo>
                      <a:pt x="2276" y="1366"/>
                    </a:lnTo>
                    <a:lnTo>
                      <a:pt x="2226" y="1316"/>
                    </a:lnTo>
                    <a:lnTo>
                      <a:pt x="2125" y="1163"/>
                    </a:lnTo>
                    <a:lnTo>
                      <a:pt x="2125" y="1163"/>
                    </a:lnTo>
                    <a:lnTo>
                      <a:pt x="2023" y="1113"/>
                    </a:lnTo>
                    <a:lnTo>
                      <a:pt x="1922" y="1163"/>
                    </a:lnTo>
                    <a:lnTo>
                      <a:pt x="1821" y="1163"/>
                    </a:lnTo>
                    <a:lnTo>
                      <a:pt x="1821" y="1163"/>
                    </a:lnTo>
                    <a:lnTo>
                      <a:pt x="1720" y="1264"/>
                    </a:lnTo>
                    <a:lnTo>
                      <a:pt x="1770" y="1467"/>
                    </a:lnTo>
                    <a:lnTo>
                      <a:pt x="1821" y="1720"/>
                    </a:lnTo>
                    <a:lnTo>
                      <a:pt x="1821" y="1720"/>
                    </a:lnTo>
                    <a:lnTo>
                      <a:pt x="1821" y="1771"/>
                    </a:lnTo>
                    <a:lnTo>
                      <a:pt x="1720" y="1619"/>
                    </a:lnTo>
                    <a:lnTo>
                      <a:pt x="1619" y="1417"/>
                    </a:lnTo>
                    <a:lnTo>
                      <a:pt x="1619" y="1417"/>
                    </a:lnTo>
                    <a:lnTo>
                      <a:pt x="1568" y="1366"/>
                    </a:lnTo>
                    <a:lnTo>
                      <a:pt x="1517" y="1366"/>
                    </a:lnTo>
                    <a:lnTo>
                      <a:pt x="1416" y="1366"/>
                    </a:lnTo>
                    <a:lnTo>
                      <a:pt x="1416" y="1366"/>
                    </a:lnTo>
                    <a:lnTo>
                      <a:pt x="1264" y="1467"/>
                    </a:lnTo>
                    <a:lnTo>
                      <a:pt x="1214" y="1619"/>
                    </a:lnTo>
                    <a:lnTo>
                      <a:pt x="1264" y="1822"/>
                    </a:lnTo>
                    <a:lnTo>
                      <a:pt x="1264" y="1822"/>
                    </a:lnTo>
                    <a:lnTo>
                      <a:pt x="1214" y="1923"/>
                    </a:lnTo>
                    <a:lnTo>
                      <a:pt x="1163" y="1771"/>
                    </a:lnTo>
                    <a:lnTo>
                      <a:pt x="1113" y="1619"/>
                    </a:lnTo>
                    <a:lnTo>
                      <a:pt x="1113" y="1619"/>
                    </a:lnTo>
                    <a:lnTo>
                      <a:pt x="1011" y="1568"/>
                    </a:lnTo>
                    <a:lnTo>
                      <a:pt x="910" y="1568"/>
                    </a:lnTo>
                    <a:lnTo>
                      <a:pt x="758" y="1568"/>
                    </a:lnTo>
                    <a:lnTo>
                      <a:pt x="758" y="1568"/>
                    </a:lnTo>
                    <a:lnTo>
                      <a:pt x="657" y="1669"/>
                    </a:lnTo>
                    <a:lnTo>
                      <a:pt x="556" y="1771"/>
                    </a:lnTo>
                    <a:lnTo>
                      <a:pt x="506" y="1973"/>
                    </a:lnTo>
                    <a:lnTo>
                      <a:pt x="506" y="1973"/>
                    </a:lnTo>
                    <a:lnTo>
                      <a:pt x="404" y="2074"/>
                    </a:lnTo>
                    <a:lnTo>
                      <a:pt x="404" y="2024"/>
                    </a:lnTo>
                    <a:lnTo>
                      <a:pt x="454" y="1872"/>
                    </a:lnTo>
                    <a:lnTo>
                      <a:pt x="454" y="1872"/>
                    </a:lnTo>
                    <a:lnTo>
                      <a:pt x="454" y="1771"/>
                    </a:lnTo>
                    <a:lnTo>
                      <a:pt x="353" y="1720"/>
                    </a:lnTo>
                    <a:lnTo>
                      <a:pt x="353" y="1619"/>
                    </a:lnTo>
                    <a:lnTo>
                      <a:pt x="353" y="1619"/>
                    </a:lnTo>
                    <a:lnTo>
                      <a:pt x="353" y="1568"/>
                    </a:lnTo>
                    <a:lnTo>
                      <a:pt x="353" y="1467"/>
                    </a:lnTo>
                    <a:lnTo>
                      <a:pt x="353" y="1366"/>
                    </a:lnTo>
                    <a:lnTo>
                      <a:pt x="353" y="1366"/>
                    </a:lnTo>
                    <a:lnTo>
                      <a:pt x="303" y="1316"/>
                    </a:lnTo>
                    <a:lnTo>
                      <a:pt x="202" y="1113"/>
                    </a:lnTo>
                    <a:lnTo>
                      <a:pt x="101" y="911"/>
                    </a:lnTo>
                    <a:lnTo>
                      <a:pt x="101" y="911"/>
                    </a:lnTo>
                    <a:lnTo>
                      <a:pt x="0" y="809"/>
                    </a:lnTo>
                    <a:lnTo>
                      <a:pt x="101" y="859"/>
                    </a:lnTo>
                    <a:lnTo>
                      <a:pt x="252" y="961"/>
                    </a:lnTo>
                    <a:lnTo>
                      <a:pt x="353" y="1062"/>
                    </a:lnTo>
                    <a:lnTo>
                      <a:pt x="353" y="1062"/>
                    </a:lnTo>
                    <a:lnTo>
                      <a:pt x="506" y="1163"/>
                    </a:lnTo>
                    <a:lnTo>
                      <a:pt x="657" y="1214"/>
                    </a:lnTo>
                    <a:lnTo>
                      <a:pt x="708" y="1163"/>
                    </a:lnTo>
                    <a:lnTo>
                      <a:pt x="708" y="1163"/>
                    </a:lnTo>
                    <a:lnTo>
                      <a:pt x="708" y="1012"/>
                    </a:lnTo>
                    <a:lnTo>
                      <a:pt x="809" y="961"/>
                    </a:lnTo>
                    <a:lnTo>
                      <a:pt x="1113" y="1012"/>
                    </a:lnTo>
                    <a:lnTo>
                      <a:pt x="1113" y="1012"/>
                    </a:lnTo>
                    <a:lnTo>
                      <a:pt x="1264" y="1062"/>
                    </a:lnTo>
                    <a:lnTo>
                      <a:pt x="1315" y="1012"/>
                    </a:lnTo>
                    <a:lnTo>
                      <a:pt x="1466" y="91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541"/>
              <p:cNvSpPr>
                <a:spLocks/>
              </p:cNvSpPr>
              <p:nvPr/>
            </p:nvSpPr>
            <p:spPr bwMode="auto">
              <a:xfrm>
                <a:off x="5038" y="1790"/>
                <a:ext cx="335" cy="253"/>
              </a:xfrm>
              <a:custGeom>
                <a:avLst/>
                <a:gdLst>
                  <a:gd name="T0" fmla="*/ 1569 w 2682"/>
                  <a:gd name="T1" fmla="*/ 808 h 2023"/>
                  <a:gd name="T2" fmla="*/ 1518 w 2682"/>
                  <a:gd name="T3" fmla="*/ 252 h 2023"/>
                  <a:gd name="T4" fmla="*/ 1467 w 2682"/>
                  <a:gd name="T5" fmla="*/ 50 h 2023"/>
                  <a:gd name="T6" fmla="*/ 1518 w 2682"/>
                  <a:gd name="T7" fmla="*/ 50 h 2023"/>
                  <a:gd name="T8" fmla="*/ 1569 w 2682"/>
                  <a:gd name="T9" fmla="*/ 252 h 2023"/>
                  <a:gd name="T10" fmla="*/ 1821 w 2682"/>
                  <a:gd name="T11" fmla="*/ 707 h 2023"/>
                  <a:gd name="T12" fmla="*/ 1872 w 2682"/>
                  <a:gd name="T13" fmla="*/ 758 h 2023"/>
                  <a:gd name="T14" fmla="*/ 2075 w 2682"/>
                  <a:gd name="T15" fmla="*/ 505 h 2023"/>
                  <a:gd name="T16" fmla="*/ 2075 w 2682"/>
                  <a:gd name="T17" fmla="*/ 404 h 2023"/>
                  <a:gd name="T18" fmla="*/ 2125 w 2682"/>
                  <a:gd name="T19" fmla="*/ 455 h 2023"/>
                  <a:gd name="T20" fmla="*/ 2125 w 2682"/>
                  <a:gd name="T21" fmla="*/ 505 h 2023"/>
                  <a:gd name="T22" fmla="*/ 2226 w 2682"/>
                  <a:gd name="T23" fmla="*/ 606 h 2023"/>
                  <a:gd name="T24" fmla="*/ 2226 w 2682"/>
                  <a:gd name="T25" fmla="*/ 707 h 2023"/>
                  <a:gd name="T26" fmla="*/ 2378 w 2682"/>
                  <a:gd name="T27" fmla="*/ 961 h 2023"/>
                  <a:gd name="T28" fmla="*/ 2581 w 2682"/>
                  <a:gd name="T29" fmla="*/ 1265 h 2023"/>
                  <a:gd name="T30" fmla="*/ 2682 w 2682"/>
                  <a:gd name="T31" fmla="*/ 1416 h 2023"/>
                  <a:gd name="T32" fmla="*/ 2631 w 2682"/>
                  <a:gd name="T33" fmla="*/ 1416 h 2023"/>
                  <a:gd name="T34" fmla="*/ 2479 w 2682"/>
                  <a:gd name="T35" fmla="*/ 1265 h 2023"/>
                  <a:gd name="T36" fmla="*/ 2277 w 2682"/>
                  <a:gd name="T37" fmla="*/ 961 h 2023"/>
                  <a:gd name="T38" fmla="*/ 2176 w 2682"/>
                  <a:gd name="T39" fmla="*/ 961 h 2023"/>
                  <a:gd name="T40" fmla="*/ 2176 w 2682"/>
                  <a:gd name="T41" fmla="*/ 1163 h 2023"/>
                  <a:gd name="T42" fmla="*/ 2176 w 2682"/>
                  <a:gd name="T43" fmla="*/ 1265 h 2023"/>
                  <a:gd name="T44" fmla="*/ 2075 w 2682"/>
                  <a:gd name="T45" fmla="*/ 1112 h 2023"/>
                  <a:gd name="T46" fmla="*/ 1973 w 2682"/>
                  <a:gd name="T47" fmla="*/ 1062 h 2023"/>
                  <a:gd name="T48" fmla="*/ 1771 w 2682"/>
                  <a:gd name="T49" fmla="*/ 1112 h 2023"/>
                  <a:gd name="T50" fmla="*/ 1670 w 2682"/>
                  <a:gd name="T51" fmla="*/ 1213 h 2023"/>
                  <a:gd name="T52" fmla="*/ 1771 w 2682"/>
                  <a:gd name="T53" fmla="*/ 1618 h 2023"/>
                  <a:gd name="T54" fmla="*/ 1771 w 2682"/>
                  <a:gd name="T55" fmla="*/ 1720 h 2023"/>
                  <a:gd name="T56" fmla="*/ 1569 w 2682"/>
                  <a:gd name="T57" fmla="*/ 1366 h 2023"/>
                  <a:gd name="T58" fmla="*/ 1518 w 2682"/>
                  <a:gd name="T59" fmla="*/ 1315 h 2023"/>
                  <a:gd name="T60" fmla="*/ 1366 w 2682"/>
                  <a:gd name="T61" fmla="*/ 1315 h 2023"/>
                  <a:gd name="T62" fmla="*/ 1214 w 2682"/>
                  <a:gd name="T63" fmla="*/ 1366 h 2023"/>
                  <a:gd name="T64" fmla="*/ 1214 w 2682"/>
                  <a:gd name="T65" fmla="*/ 1720 h 2023"/>
                  <a:gd name="T66" fmla="*/ 1164 w 2682"/>
                  <a:gd name="T67" fmla="*/ 1872 h 2023"/>
                  <a:gd name="T68" fmla="*/ 1063 w 2682"/>
                  <a:gd name="T69" fmla="*/ 1568 h 2023"/>
                  <a:gd name="T70" fmla="*/ 961 w 2682"/>
                  <a:gd name="T71" fmla="*/ 1467 h 2023"/>
                  <a:gd name="T72" fmla="*/ 708 w 2682"/>
                  <a:gd name="T73" fmla="*/ 1517 h 2023"/>
                  <a:gd name="T74" fmla="*/ 607 w 2682"/>
                  <a:gd name="T75" fmla="*/ 1568 h 2023"/>
                  <a:gd name="T76" fmla="*/ 456 w 2682"/>
                  <a:gd name="T77" fmla="*/ 1872 h 2023"/>
                  <a:gd name="T78" fmla="*/ 354 w 2682"/>
                  <a:gd name="T79" fmla="*/ 2023 h 2023"/>
                  <a:gd name="T80" fmla="*/ 404 w 2682"/>
                  <a:gd name="T81" fmla="*/ 1821 h 2023"/>
                  <a:gd name="T82" fmla="*/ 404 w 2682"/>
                  <a:gd name="T83" fmla="*/ 1720 h 2023"/>
                  <a:gd name="T84" fmla="*/ 354 w 2682"/>
                  <a:gd name="T85" fmla="*/ 1568 h 2023"/>
                  <a:gd name="T86" fmla="*/ 354 w 2682"/>
                  <a:gd name="T87" fmla="*/ 1517 h 2023"/>
                  <a:gd name="T88" fmla="*/ 354 w 2682"/>
                  <a:gd name="T89" fmla="*/ 1315 h 2023"/>
                  <a:gd name="T90" fmla="*/ 303 w 2682"/>
                  <a:gd name="T91" fmla="*/ 1265 h 2023"/>
                  <a:gd name="T92" fmla="*/ 51 w 2682"/>
                  <a:gd name="T93" fmla="*/ 910 h 2023"/>
                  <a:gd name="T94" fmla="*/ 0 w 2682"/>
                  <a:gd name="T95" fmla="*/ 808 h 2023"/>
                  <a:gd name="T96" fmla="*/ 303 w 2682"/>
                  <a:gd name="T97" fmla="*/ 1011 h 2023"/>
                  <a:gd name="T98" fmla="*/ 456 w 2682"/>
                  <a:gd name="T99" fmla="*/ 1112 h 2023"/>
                  <a:gd name="T100" fmla="*/ 708 w 2682"/>
                  <a:gd name="T101" fmla="*/ 1163 h 2023"/>
                  <a:gd name="T102" fmla="*/ 658 w 2682"/>
                  <a:gd name="T103" fmla="*/ 961 h 2023"/>
                  <a:gd name="T104" fmla="*/ 1063 w 2682"/>
                  <a:gd name="T105" fmla="*/ 1011 h 2023"/>
                  <a:gd name="T106" fmla="*/ 1214 w 2682"/>
                  <a:gd name="T107" fmla="*/ 1011 h 2023"/>
                  <a:gd name="T108" fmla="*/ 1467 w 2682"/>
                  <a:gd name="T109" fmla="*/ 910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82" h="2023">
                    <a:moveTo>
                      <a:pt x="1467" y="910"/>
                    </a:moveTo>
                    <a:lnTo>
                      <a:pt x="1569" y="808"/>
                    </a:lnTo>
                    <a:lnTo>
                      <a:pt x="1569" y="556"/>
                    </a:lnTo>
                    <a:lnTo>
                      <a:pt x="1518" y="252"/>
                    </a:lnTo>
                    <a:lnTo>
                      <a:pt x="1518" y="252"/>
                    </a:lnTo>
                    <a:lnTo>
                      <a:pt x="1467" y="50"/>
                    </a:lnTo>
                    <a:lnTo>
                      <a:pt x="1467" y="0"/>
                    </a:lnTo>
                    <a:lnTo>
                      <a:pt x="1518" y="50"/>
                    </a:lnTo>
                    <a:lnTo>
                      <a:pt x="1518" y="50"/>
                    </a:lnTo>
                    <a:lnTo>
                      <a:pt x="1569" y="252"/>
                    </a:lnTo>
                    <a:lnTo>
                      <a:pt x="1720" y="505"/>
                    </a:lnTo>
                    <a:lnTo>
                      <a:pt x="1821" y="707"/>
                    </a:lnTo>
                    <a:lnTo>
                      <a:pt x="1821" y="707"/>
                    </a:lnTo>
                    <a:lnTo>
                      <a:pt x="1872" y="758"/>
                    </a:lnTo>
                    <a:lnTo>
                      <a:pt x="1973" y="707"/>
                    </a:lnTo>
                    <a:lnTo>
                      <a:pt x="2075" y="505"/>
                    </a:lnTo>
                    <a:lnTo>
                      <a:pt x="2075" y="505"/>
                    </a:lnTo>
                    <a:lnTo>
                      <a:pt x="2075" y="404"/>
                    </a:lnTo>
                    <a:lnTo>
                      <a:pt x="2125" y="404"/>
                    </a:lnTo>
                    <a:lnTo>
                      <a:pt x="2125" y="455"/>
                    </a:lnTo>
                    <a:lnTo>
                      <a:pt x="2125" y="455"/>
                    </a:lnTo>
                    <a:lnTo>
                      <a:pt x="2125" y="505"/>
                    </a:lnTo>
                    <a:lnTo>
                      <a:pt x="2176" y="556"/>
                    </a:lnTo>
                    <a:lnTo>
                      <a:pt x="2226" y="606"/>
                    </a:lnTo>
                    <a:lnTo>
                      <a:pt x="2226" y="606"/>
                    </a:lnTo>
                    <a:lnTo>
                      <a:pt x="2226" y="707"/>
                    </a:lnTo>
                    <a:lnTo>
                      <a:pt x="2327" y="910"/>
                    </a:lnTo>
                    <a:lnTo>
                      <a:pt x="2378" y="961"/>
                    </a:lnTo>
                    <a:lnTo>
                      <a:pt x="2428" y="1112"/>
                    </a:lnTo>
                    <a:lnTo>
                      <a:pt x="2581" y="1265"/>
                    </a:lnTo>
                    <a:lnTo>
                      <a:pt x="2581" y="1265"/>
                    </a:lnTo>
                    <a:lnTo>
                      <a:pt x="2682" y="1416"/>
                    </a:lnTo>
                    <a:lnTo>
                      <a:pt x="2682" y="1467"/>
                    </a:lnTo>
                    <a:lnTo>
                      <a:pt x="2631" y="1416"/>
                    </a:lnTo>
                    <a:lnTo>
                      <a:pt x="2631" y="1416"/>
                    </a:lnTo>
                    <a:lnTo>
                      <a:pt x="2479" y="1265"/>
                    </a:lnTo>
                    <a:lnTo>
                      <a:pt x="2378" y="1112"/>
                    </a:lnTo>
                    <a:lnTo>
                      <a:pt x="2277" y="961"/>
                    </a:lnTo>
                    <a:lnTo>
                      <a:pt x="2277" y="961"/>
                    </a:lnTo>
                    <a:lnTo>
                      <a:pt x="2176" y="961"/>
                    </a:lnTo>
                    <a:lnTo>
                      <a:pt x="2125" y="1011"/>
                    </a:lnTo>
                    <a:lnTo>
                      <a:pt x="2176" y="1163"/>
                    </a:lnTo>
                    <a:lnTo>
                      <a:pt x="2176" y="1163"/>
                    </a:lnTo>
                    <a:lnTo>
                      <a:pt x="2176" y="1265"/>
                    </a:lnTo>
                    <a:lnTo>
                      <a:pt x="2176" y="1213"/>
                    </a:lnTo>
                    <a:lnTo>
                      <a:pt x="2075" y="1112"/>
                    </a:lnTo>
                    <a:lnTo>
                      <a:pt x="2075" y="1112"/>
                    </a:lnTo>
                    <a:lnTo>
                      <a:pt x="1973" y="1062"/>
                    </a:lnTo>
                    <a:lnTo>
                      <a:pt x="1872" y="1062"/>
                    </a:lnTo>
                    <a:lnTo>
                      <a:pt x="1771" y="1112"/>
                    </a:lnTo>
                    <a:lnTo>
                      <a:pt x="1771" y="1112"/>
                    </a:lnTo>
                    <a:lnTo>
                      <a:pt x="1670" y="1213"/>
                    </a:lnTo>
                    <a:lnTo>
                      <a:pt x="1670" y="1366"/>
                    </a:lnTo>
                    <a:lnTo>
                      <a:pt x="1771" y="1618"/>
                    </a:lnTo>
                    <a:lnTo>
                      <a:pt x="1771" y="1618"/>
                    </a:lnTo>
                    <a:lnTo>
                      <a:pt x="1771" y="1720"/>
                    </a:lnTo>
                    <a:lnTo>
                      <a:pt x="1670" y="1568"/>
                    </a:lnTo>
                    <a:lnTo>
                      <a:pt x="1569" y="1366"/>
                    </a:lnTo>
                    <a:lnTo>
                      <a:pt x="1569" y="1366"/>
                    </a:lnTo>
                    <a:lnTo>
                      <a:pt x="1518" y="1315"/>
                    </a:lnTo>
                    <a:lnTo>
                      <a:pt x="1467" y="1265"/>
                    </a:lnTo>
                    <a:lnTo>
                      <a:pt x="1366" y="1315"/>
                    </a:lnTo>
                    <a:lnTo>
                      <a:pt x="1366" y="1315"/>
                    </a:lnTo>
                    <a:lnTo>
                      <a:pt x="1214" y="1366"/>
                    </a:lnTo>
                    <a:lnTo>
                      <a:pt x="1164" y="1517"/>
                    </a:lnTo>
                    <a:lnTo>
                      <a:pt x="1214" y="1720"/>
                    </a:lnTo>
                    <a:lnTo>
                      <a:pt x="1214" y="1720"/>
                    </a:lnTo>
                    <a:lnTo>
                      <a:pt x="1164" y="1872"/>
                    </a:lnTo>
                    <a:lnTo>
                      <a:pt x="1113" y="1720"/>
                    </a:lnTo>
                    <a:lnTo>
                      <a:pt x="1063" y="1568"/>
                    </a:lnTo>
                    <a:lnTo>
                      <a:pt x="1063" y="1568"/>
                    </a:lnTo>
                    <a:lnTo>
                      <a:pt x="961" y="1467"/>
                    </a:lnTo>
                    <a:lnTo>
                      <a:pt x="860" y="1467"/>
                    </a:lnTo>
                    <a:lnTo>
                      <a:pt x="708" y="1517"/>
                    </a:lnTo>
                    <a:lnTo>
                      <a:pt x="708" y="1517"/>
                    </a:lnTo>
                    <a:lnTo>
                      <a:pt x="607" y="1568"/>
                    </a:lnTo>
                    <a:lnTo>
                      <a:pt x="506" y="1720"/>
                    </a:lnTo>
                    <a:lnTo>
                      <a:pt x="456" y="1872"/>
                    </a:lnTo>
                    <a:lnTo>
                      <a:pt x="456" y="1872"/>
                    </a:lnTo>
                    <a:lnTo>
                      <a:pt x="354" y="2023"/>
                    </a:lnTo>
                    <a:lnTo>
                      <a:pt x="354" y="1973"/>
                    </a:lnTo>
                    <a:lnTo>
                      <a:pt x="404" y="1821"/>
                    </a:lnTo>
                    <a:lnTo>
                      <a:pt x="404" y="1821"/>
                    </a:lnTo>
                    <a:lnTo>
                      <a:pt x="404" y="1720"/>
                    </a:lnTo>
                    <a:lnTo>
                      <a:pt x="354" y="1618"/>
                    </a:lnTo>
                    <a:lnTo>
                      <a:pt x="354" y="1568"/>
                    </a:lnTo>
                    <a:lnTo>
                      <a:pt x="354" y="1568"/>
                    </a:lnTo>
                    <a:lnTo>
                      <a:pt x="354" y="1517"/>
                    </a:lnTo>
                    <a:lnTo>
                      <a:pt x="354" y="1416"/>
                    </a:lnTo>
                    <a:lnTo>
                      <a:pt x="354" y="1315"/>
                    </a:lnTo>
                    <a:lnTo>
                      <a:pt x="354" y="1315"/>
                    </a:lnTo>
                    <a:lnTo>
                      <a:pt x="303" y="1265"/>
                    </a:lnTo>
                    <a:lnTo>
                      <a:pt x="202" y="1112"/>
                    </a:lnTo>
                    <a:lnTo>
                      <a:pt x="51" y="910"/>
                    </a:lnTo>
                    <a:lnTo>
                      <a:pt x="51" y="910"/>
                    </a:lnTo>
                    <a:lnTo>
                      <a:pt x="0" y="808"/>
                    </a:lnTo>
                    <a:lnTo>
                      <a:pt x="152" y="910"/>
                    </a:lnTo>
                    <a:lnTo>
                      <a:pt x="303" y="1011"/>
                    </a:lnTo>
                    <a:lnTo>
                      <a:pt x="303" y="1011"/>
                    </a:lnTo>
                    <a:lnTo>
                      <a:pt x="456" y="1112"/>
                    </a:lnTo>
                    <a:lnTo>
                      <a:pt x="607" y="1213"/>
                    </a:lnTo>
                    <a:lnTo>
                      <a:pt x="708" y="1163"/>
                    </a:lnTo>
                    <a:lnTo>
                      <a:pt x="708" y="1163"/>
                    </a:lnTo>
                    <a:lnTo>
                      <a:pt x="658" y="961"/>
                    </a:lnTo>
                    <a:lnTo>
                      <a:pt x="759" y="910"/>
                    </a:lnTo>
                    <a:lnTo>
                      <a:pt x="1063" y="1011"/>
                    </a:lnTo>
                    <a:lnTo>
                      <a:pt x="1063" y="1011"/>
                    </a:lnTo>
                    <a:lnTo>
                      <a:pt x="1214" y="1011"/>
                    </a:lnTo>
                    <a:lnTo>
                      <a:pt x="1315" y="961"/>
                    </a:lnTo>
                    <a:lnTo>
                      <a:pt x="1467" y="91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542"/>
              <p:cNvSpPr>
                <a:spLocks/>
              </p:cNvSpPr>
              <p:nvPr/>
            </p:nvSpPr>
            <p:spPr bwMode="auto">
              <a:xfrm>
                <a:off x="5038" y="1796"/>
                <a:ext cx="328" cy="241"/>
              </a:xfrm>
              <a:custGeom>
                <a:avLst/>
                <a:gdLst>
                  <a:gd name="T0" fmla="*/ 1569 w 2631"/>
                  <a:gd name="T1" fmla="*/ 758 h 1923"/>
                  <a:gd name="T2" fmla="*/ 1518 w 2631"/>
                  <a:gd name="T3" fmla="*/ 252 h 1923"/>
                  <a:gd name="T4" fmla="*/ 1467 w 2631"/>
                  <a:gd name="T5" fmla="*/ 50 h 1923"/>
                  <a:gd name="T6" fmla="*/ 1518 w 2631"/>
                  <a:gd name="T7" fmla="*/ 101 h 1923"/>
                  <a:gd name="T8" fmla="*/ 1569 w 2631"/>
                  <a:gd name="T9" fmla="*/ 252 h 1923"/>
                  <a:gd name="T10" fmla="*/ 1821 w 2631"/>
                  <a:gd name="T11" fmla="*/ 657 h 1923"/>
                  <a:gd name="T12" fmla="*/ 1872 w 2631"/>
                  <a:gd name="T13" fmla="*/ 708 h 1923"/>
                  <a:gd name="T14" fmla="*/ 2075 w 2631"/>
                  <a:gd name="T15" fmla="*/ 506 h 1923"/>
                  <a:gd name="T16" fmla="*/ 2075 w 2631"/>
                  <a:gd name="T17" fmla="*/ 405 h 1923"/>
                  <a:gd name="T18" fmla="*/ 2125 w 2631"/>
                  <a:gd name="T19" fmla="*/ 405 h 1923"/>
                  <a:gd name="T20" fmla="*/ 2125 w 2631"/>
                  <a:gd name="T21" fmla="*/ 506 h 1923"/>
                  <a:gd name="T22" fmla="*/ 2226 w 2631"/>
                  <a:gd name="T23" fmla="*/ 556 h 1923"/>
                  <a:gd name="T24" fmla="*/ 2226 w 2631"/>
                  <a:gd name="T25" fmla="*/ 657 h 1923"/>
                  <a:gd name="T26" fmla="*/ 2327 w 2631"/>
                  <a:gd name="T27" fmla="*/ 860 h 1923"/>
                  <a:gd name="T28" fmla="*/ 2581 w 2631"/>
                  <a:gd name="T29" fmla="*/ 1163 h 1923"/>
                  <a:gd name="T30" fmla="*/ 2631 w 2631"/>
                  <a:gd name="T31" fmla="*/ 1316 h 1923"/>
                  <a:gd name="T32" fmla="*/ 2581 w 2631"/>
                  <a:gd name="T33" fmla="*/ 1265 h 1923"/>
                  <a:gd name="T34" fmla="*/ 2479 w 2631"/>
                  <a:gd name="T35" fmla="*/ 1163 h 1923"/>
                  <a:gd name="T36" fmla="*/ 2226 w 2631"/>
                  <a:gd name="T37" fmla="*/ 911 h 1923"/>
                  <a:gd name="T38" fmla="*/ 2176 w 2631"/>
                  <a:gd name="T39" fmla="*/ 911 h 1923"/>
                  <a:gd name="T40" fmla="*/ 2176 w 2631"/>
                  <a:gd name="T41" fmla="*/ 1113 h 1923"/>
                  <a:gd name="T42" fmla="*/ 2176 w 2631"/>
                  <a:gd name="T43" fmla="*/ 1215 h 1923"/>
                  <a:gd name="T44" fmla="*/ 2075 w 2631"/>
                  <a:gd name="T45" fmla="*/ 1062 h 1923"/>
                  <a:gd name="T46" fmla="*/ 1973 w 2631"/>
                  <a:gd name="T47" fmla="*/ 1012 h 1923"/>
                  <a:gd name="T48" fmla="*/ 1771 w 2631"/>
                  <a:gd name="T49" fmla="*/ 1012 h 1923"/>
                  <a:gd name="T50" fmla="*/ 1670 w 2631"/>
                  <a:gd name="T51" fmla="*/ 1113 h 1923"/>
                  <a:gd name="T52" fmla="*/ 1771 w 2631"/>
                  <a:gd name="T53" fmla="*/ 1518 h 1923"/>
                  <a:gd name="T54" fmla="*/ 1771 w 2631"/>
                  <a:gd name="T55" fmla="*/ 1619 h 1923"/>
                  <a:gd name="T56" fmla="*/ 1569 w 2631"/>
                  <a:gd name="T57" fmla="*/ 1316 h 1923"/>
                  <a:gd name="T58" fmla="*/ 1518 w 2631"/>
                  <a:gd name="T59" fmla="*/ 1265 h 1923"/>
                  <a:gd name="T60" fmla="*/ 1315 w 2631"/>
                  <a:gd name="T61" fmla="*/ 1215 h 1923"/>
                  <a:gd name="T62" fmla="*/ 1214 w 2631"/>
                  <a:gd name="T63" fmla="*/ 1316 h 1923"/>
                  <a:gd name="T64" fmla="*/ 1164 w 2631"/>
                  <a:gd name="T65" fmla="*/ 1670 h 1923"/>
                  <a:gd name="T66" fmla="*/ 1164 w 2631"/>
                  <a:gd name="T67" fmla="*/ 1771 h 1923"/>
                  <a:gd name="T68" fmla="*/ 1063 w 2631"/>
                  <a:gd name="T69" fmla="*/ 1518 h 1923"/>
                  <a:gd name="T70" fmla="*/ 961 w 2631"/>
                  <a:gd name="T71" fmla="*/ 1366 h 1923"/>
                  <a:gd name="T72" fmla="*/ 708 w 2631"/>
                  <a:gd name="T73" fmla="*/ 1417 h 1923"/>
                  <a:gd name="T74" fmla="*/ 607 w 2631"/>
                  <a:gd name="T75" fmla="*/ 1518 h 1923"/>
                  <a:gd name="T76" fmla="*/ 456 w 2631"/>
                  <a:gd name="T77" fmla="*/ 1822 h 1923"/>
                  <a:gd name="T78" fmla="*/ 354 w 2631"/>
                  <a:gd name="T79" fmla="*/ 1923 h 1923"/>
                  <a:gd name="T80" fmla="*/ 404 w 2631"/>
                  <a:gd name="T81" fmla="*/ 1721 h 1923"/>
                  <a:gd name="T82" fmla="*/ 404 w 2631"/>
                  <a:gd name="T83" fmla="*/ 1619 h 1923"/>
                  <a:gd name="T84" fmla="*/ 354 w 2631"/>
                  <a:gd name="T85" fmla="*/ 1518 h 1923"/>
                  <a:gd name="T86" fmla="*/ 354 w 2631"/>
                  <a:gd name="T87" fmla="*/ 1467 h 1923"/>
                  <a:gd name="T88" fmla="*/ 404 w 2631"/>
                  <a:gd name="T89" fmla="*/ 1316 h 1923"/>
                  <a:gd name="T90" fmla="*/ 354 w 2631"/>
                  <a:gd name="T91" fmla="*/ 1215 h 1923"/>
                  <a:gd name="T92" fmla="*/ 101 w 2631"/>
                  <a:gd name="T93" fmla="*/ 860 h 1923"/>
                  <a:gd name="T94" fmla="*/ 0 w 2631"/>
                  <a:gd name="T95" fmla="*/ 758 h 1923"/>
                  <a:gd name="T96" fmla="*/ 202 w 2631"/>
                  <a:gd name="T97" fmla="*/ 911 h 1923"/>
                  <a:gd name="T98" fmla="*/ 303 w 2631"/>
                  <a:gd name="T99" fmla="*/ 961 h 1923"/>
                  <a:gd name="T100" fmla="*/ 607 w 2631"/>
                  <a:gd name="T101" fmla="*/ 1163 h 1923"/>
                  <a:gd name="T102" fmla="*/ 708 w 2631"/>
                  <a:gd name="T103" fmla="*/ 1113 h 1923"/>
                  <a:gd name="T104" fmla="*/ 809 w 2631"/>
                  <a:gd name="T105" fmla="*/ 911 h 1923"/>
                  <a:gd name="T106" fmla="*/ 1063 w 2631"/>
                  <a:gd name="T107" fmla="*/ 961 h 1923"/>
                  <a:gd name="T108" fmla="*/ 1315 w 2631"/>
                  <a:gd name="T109" fmla="*/ 961 h 1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31" h="1923">
                    <a:moveTo>
                      <a:pt x="1467" y="860"/>
                    </a:moveTo>
                    <a:lnTo>
                      <a:pt x="1569" y="758"/>
                    </a:lnTo>
                    <a:lnTo>
                      <a:pt x="1569" y="556"/>
                    </a:lnTo>
                    <a:lnTo>
                      <a:pt x="1518" y="252"/>
                    </a:lnTo>
                    <a:lnTo>
                      <a:pt x="1518" y="252"/>
                    </a:lnTo>
                    <a:lnTo>
                      <a:pt x="1467" y="50"/>
                    </a:lnTo>
                    <a:lnTo>
                      <a:pt x="1467" y="0"/>
                    </a:lnTo>
                    <a:lnTo>
                      <a:pt x="1518" y="101"/>
                    </a:lnTo>
                    <a:lnTo>
                      <a:pt x="1518" y="101"/>
                    </a:lnTo>
                    <a:lnTo>
                      <a:pt x="1569" y="252"/>
                    </a:lnTo>
                    <a:lnTo>
                      <a:pt x="1720" y="506"/>
                    </a:lnTo>
                    <a:lnTo>
                      <a:pt x="1821" y="657"/>
                    </a:lnTo>
                    <a:lnTo>
                      <a:pt x="1821" y="657"/>
                    </a:lnTo>
                    <a:lnTo>
                      <a:pt x="1872" y="708"/>
                    </a:lnTo>
                    <a:lnTo>
                      <a:pt x="1973" y="708"/>
                    </a:lnTo>
                    <a:lnTo>
                      <a:pt x="2075" y="506"/>
                    </a:lnTo>
                    <a:lnTo>
                      <a:pt x="2075" y="506"/>
                    </a:lnTo>
                    <a:lnTo>
                      <a:pt x="2075" y="405"/>
                    </a:lnTo>
                    <a:lnTo>
                      <a:pt x="2125" y="405"/>
                    </a:lnTo>
                    <a:lnTo>
                      <a:pt x="2125" y="405"/>
                    </a:lnTo>
                    <a:lnTo>
                      <a:pt x="2125" y="405"/>
                    </a:lnTo>
                    <a:lnTo>
                      <a:pt x="2125" y="506"/>
                    </a:lnTo>
                    <a:lnTo>
                      <a:pt x="2176" y="556"/>
                    </a:lnTo>
                    <a:lnTo>
                      <a:pt x="2226" y="556"/>
                    </a:lnTo>
                    <a:lnTo>
                      <a:pt x="2226" y="556"/>
                    </a:lnTo>
                    <a:lnTo>
                      <a:pt x="2226" y="657"/>
                    </a:lnTo>
                    <a:lnTo>
                      <a:pt x="2327" y="810"/>
                    </a:lnTo>
                    <a:lnTo>
                      <a:pt x="2327" y="860"/>
                    </a:lnTo>
                    <a:lnTo>
                      <a:pt x="2428" y="1012"/>
                    </a:lnTo>
                    <a:lnTo>
                      <a:pt x="2581" y="1163"/>
                    </a:lnTo>
                    <a:lnTo>
                      <a:pt x="2581" y="1163"/>
                    </a:lnTo>
                    <a:lnTo>
                      <a:pt x="2631" y="1316"/>
                    </a:lnTo>
                    <a:lnTo>
                      <a:pt x="2631" y="1366"/>
                    </a:lnTo>
                    <a:lnTo>
                      <a:pt x="2581" y="1265"/>
                    </a:lnTo>
                    <a:lnTo>
                      <a:pt x="2581" y="1265"/>
                    </a:lnTo>
                    <a:lnTo>
                      <a:pt x="2479" y="1163"/>
                    </a:lnTo>
                    <a:lnTo>
                      <a:pt x="2327" y="1012"/>
                    </a:lnTo>
                    <a:lnTo>
                      <a:pt x="2226" y="911"/>
                    </a:lnTo>
                    <a:lnTo>
                      <a:pt x="2226" y="911"/>
                    </a:lnTo>
                    <a:lnTo>
                      <a:pt x="2176" y="911"/>
                    </a:lnTo>
                    <a:lnTo>
                      <a:pt x="2125" y="961"/>
                    </a:lnTo>
                    <a:lnTo>
                      <a:pt x="2176" y="1113"/>
                    </a:lnTo>
                    <a:lnTo>
                      <a:pt x="2176" y="1113"/>
                    </a:lnTo>
                    <a:lnTo>
                      <a:pt x="2176" y="1215"/>
                    </a:lnTo>
                    <a:lnTo>
                      <a:pt x="2125" y="1163"/>
                    </a:lnTo>
                    <a:lnTo>
                      <a:pt x="2075" y="1062"/>
                    </a:lnTo>
                    <a:lnTo>
                      <a:pt x="2075" y="1062"/>
                    </a:lnTo>
                    <a:lnTo>
                      <a:pt x="1973" y="1012"/>
                    </a:lnTo>
                    <a:lnTo>
                      <a:pt x="1872" y="1012"/>
                    </a:lnTo>
                    <a:lnTo>
                      <a:pt x="1771" y="1012"/>
                    </a:lnTo>
                    <a:lnTo>
                      <a:pt x="1771" y="1012"/>
                    </a:lnTo>
                    <a:lnTo>
                      <a:pt x="1670" y="1113"/>
                    </a:lnTo>
                    <a:lnTo>
                      <a:pt x="1670" y="1316"/>
                    </a:lnTo>
                    <a:lnTo>
                      <a:pt x="1771" y="1518"/>
                    </a:lnTo>
                    <a:lnTo>
                      <a:pt x="1771" y="1518"/>
                    </a:lnTo>
                    <a:lnTo>
                      <a:pt x="1771" y="1619"/>
                    </a:lnTo>
                    <a:lnTo>
                      <a:pt x="1670" y="1518"/>
                    </a:lnTo>
                    <a:lnTo>
                      <a:pt x="1569" y="1316"/>
                    </a:lnTo>
                    <a:lnTo>
                      <a:pt x="1569" y="1316"/>
                    </a:lnTo>
                    <a:lnTo>
                      <a:pt x="1518" y="1265"/>
                    </a:lnTo>
                    <a:lnTo>
                      <a:pt x="1416" y="1215"/>
                    </a:lnTo>
                    <a:lnTo>
                      <a:pt x="1315" y="1215"/>
                    </a:lnTo>
                    <a:lnTo>
                      <a:pt x="1315" y="1215"/>
                    </a:lnTo>
                    <a:lnTo>
                      <a:pt x="1214" y="1316"/>
                    </a:lnTo>
                    <a:lnTo>
                      <a:pt x="1164" y="1417"/>
                    </a:lnTo>
                    <a:lnTo>
                      <a:pt x="1164" y="1670"/>
                    </a:lnTo>
                    <a:lnTo>
                      <a:pt x="1164" y="1670"/>
                    </a:lnTo>
                    <a:lnTo>
                      <a:pt x="1164" y="1771"/>
                    </a:lnTo>
                    <a:lnTo>
                      <a:pt x="1113" y="1670"/>
                    </a:lnTo>
                    <a:lnTo>
                      <a:pt x="1063" y="1518"/>
                    </a:lnTo>
                    <a:lnTo>
                      <a:pt x="1063" y="1518"/>
                    </a:lnTo>
                    <a:lnTo>
                      <a:pt x="961" y="1366"/>
                    </a:lnTo>
                    <a:lnTo>
                      <a:pt x="860" y="1417"/>
                    </a:lnTo>
                    <a:lnTo>
                      <a:pt x="708" y="1417"/>
                    </a:lnTo>
                    <a:lnTo>
                      <a:pt x="708" y="1417"/>
                    </a:lnTo>
                    <a:lnTo>
                      <a:pt x="607" y="1518"/>
                    </a:lnTo>
                    <a:lnTo>
                      <a:pt x="506" y="1670"/>
                    </a:lnTo>
                    <a:lnTo>
                      <a:pt x="456" y="1822"/>
                    </a:lnTo>
                    <a:lnTo>
                      <a:pt x="456" y="1822"/>
                    </a:lnTo>
                    <a:lnTo>
                      <a:pt x="354" y="1923"/>
                    </a:lnTo>
                    <a:lnTo>
                      <a:pt x="354" y="1872"/>
                    </a:lnTo>
                    <a:lnTo>
                      <a:pt x="404" y="1721"/>
                    </a:lnTo>
                    <a:lnTo>
                      <a:pt x="404" y="1721"/>
                    </a:lnTo>
                    <a:lnTo>
                      <a:pt x="404" y="1619"/>
                    </a:lnTo>
                    <a:lnTo>
                      <a:pt x="354" y="1568"/>
                    </a:lnTo>
                    <a:lnTo>
                      <a:pt x="354" y="1518"/>
                    </a:lnTo>
                    <a:lnTo>
                      <a:pt x="354" y="1518"/>
                    </a:lnTo>
                    <a:lnTo>
                      <a:pt x="354" y="1467"/>
                    </a:lnTo>
                    <a:lnTo>
                      <a:pt x="404" y="1366"/>
                    </a:lnTo>
                    <a:lnTo>
                      <a:pt x="404" y="1316"/>
                    </a:lnTo>
                    <a:lnTo>
                      <a:pt x="404" y="1316"/>
                    </a:lnTo>
                    <a:lnTo>
                      <a:pt x="354" y="1215"/>
                    </a:lnTo>
                    <a:lnTo>
                      <a:pt x="253" y="1062"/>
                    </a:lnTo>
                    <a:lnTo>
                      <a:pt x="101" y="860"/>
                    </a:lnTo>
                    <a:lnTo>
                      <a:pt x="101" y="860"/>
                    </a:lnTo>
                    <a:lnTo>
                      <a:pt x="0" y="758"/>
                    </a:lnTo>
                    <a:lnTo>
                      <a:pt x="51" y="810"/>
                    </a:lnTo>
                    <a:lnTo>
                      <a:pt x="202" y="911"/>
                    </a:lnTo>
                    <a:lnTo>
                      <a:pt x="303" y="961"/>
                    </a:lnTo>
                    <a:lnTo>
                      <a:pt x="303" y="961"/>
                    </a:lnTo>
                    <a:lnTo>
                      <a:pt x="456" y="1062"/>
                    </a:lnTo>
                    <a:lnTo>
                      <a:pt x="607" y="1163"/>
                    </a:lnTo>
                    <a:lnTo>
                      <a:pt x="708" y="1113"/>
                    </a:lnTo>
                    <a:lnTo>
                      <a:pt x="708" y="1113"/>
                    </a:lnTo>
                    <a:lnTo>
                      <a:pt x="708" y="961"/>
                    </a:lnTo>
                    <a:lnTo>
                      <a:pt x="809" y="911"/>
                    </a:lnTo>
                    <a:lnTo>
                      <a:pt x="1063" y="961"/>
                    </a:lnTo>
                    <a:lnTo>
                      <a:pt x="1063" y="961"/>
                    </a:lnTo>
                    <a:lnTo>
                      <a:pt x="1214" y="1012"/>
                    </a:lnTo>
                    <a:lnTo>
                      <a:pt x="1315" y="961"/>
                    </a:lnTo>
                    <a:lnTo>
                      <a:pt x="1467" y="860"/>
                    </a:lnTo>
                    <a:close/>
                  </a:path>
                </a:pathLst>
              </a:cu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543"/>
              <p:cNvSpPr>
                <a:spLocks/>
              </p:cNvSpPr>
              <p:nvPr/>
            </p:nvSpPr>
            <p:spPr bwMode="auto">
              <a:xfrm>
                <a:off x="5044" y="1802"/>
                <a:ext cx="322" cy="235"/>
              </a:xfrm>
              <a:custGeom>
                <a:avLst/>
                <a:gdLst>
                  <a:gd name="T0" fmla="*/ 1568 w 2580"/>
                  <a:gd name="T1" fmla="*/ 760 h 1873"/>
                  <a:gd name="T2" fmla="*/ 1467 w 2580"/>
                  <a:gd name="T3" fmla="*/ 202 h 1873"/>
                  <a:gd name="T4" fmla="*/ 1416 w 2580"/>
                  <a:gd name="T5" fmla="*/ 0 h 1873"/>
                  <a:gd name="T6" fmla="*/ 1518 w 2580"/>
                  <a:gd name="T7" fmla="*/ 101 h 1873"/>
                  <a:gd name="T8" fmla="*/ 1568 w 2580"/>
                  <a:gd name="T9" fmla="*/ 253 h 1873"/>
                  <a:gd name="T10" fmla="*/ 1770 w 2580"/>
                  <a:gd name="T11" fmla="*/ 658 h 1873"/>
                  <a:gd name="T12" fmla="*/ 1821 w 2580"/>
                  <a:gd name="T13" fmla="*/ 708 h 1873"/>
                  <a:gd name="T14" fmla="*/ 2024 w 2580"/>
                  <a:gd name="T15" fmla="*/ 456 h 1873"/>
                  <a:gd name="T16" fmla="*/ 2024 w 2580"/>
                  <a:gd name="T17" fmla="*/ 355 h 1873"/>
                  <a:gd name="T18" fmla="*/ 2074 w 2580"/>
                  <a:gd name="T19" fmla="*/ 405 h 1873"/>
                  <a:gd name="T20" fmla="*/ 2074 w 2580"/>
                  <a:gd name="T21" fmla="*/ 456 h 1873"/>
                  <a:gd name="T22" fmla="*/ 2125 w 2580"/>
                  <a:gd name="T23" fmla="*/ 557 h 1873"/>
                  <a:gd name="T24" fmla="*/ 2175 w 2580"/>
                  <a:gd name="T25" fmla="*/ 607 h 1873"/>
                  <a:gd name="T26" fmla="*/ 2276 w 2580"/>
                  <a:gd name="T27" fmla="*/ 810 h 1873"/>
                  <a:gd name="T28" fmla="*/ 2478 w 2580"/>
                  <a:gd name="T29" fmla="*/ 1113 h 1873"/>
                  <a:gd name="T30" fmla="*/ 2580 w 2580"/>
                  <a:gd name="T31" fmla="*/ 1266 h 1873"/>
                  <a:gd name="T32" fmla="*/ 2478 w 2580"/>
                  <a:gd name="T33" fmla="*/ 1165 h 1873"/>
                  <a:gd name="T34" fmla="*/ 2377 w 2580"/>
                  <a:gd name="T35" fmla="*/ 1063 h 1873"/>
                  <a:gd name="T36" fmla="*/ 2175 w 2580"/>
                  <a:gd name="T37" fmla="*/ 810 h 1873"/>
                  <a:gd name="T38" fmla="*/ 2125 w 2580"/>
                  <a:gd name="T39" fmla="*/ 810 h 1873"/>
                  <a:gd name="T40" fmla="*/ 2125 w 2580"/>
                  <a:gd name="T41" fmla="*/ 1063 h 1873"/>
                  <a:gd name="T42" fmla="*/ 2125 w 2580"/>
                  <a:gd name="T43" fmla="*/ 1165 h 1873"/>
                  <a:gd name="T44" fmla="*/ 2024 w 2580"/>
                  <a:gd name="T45" fmla="*/ 962 h 1873"/>
                  <a:gd name="T46" fmla="*/ 1922 w 2580"/>
                  <a:gd name="T47" fmla="*/ 911 h 1873"/>
                  <a:gd name="T48" fmla="*/ 1720 w 2580"/>
                  <a:gd name="T49" fmla="*/ 962 h 1873"/>
                  <a:gd name="T50" fmla="*/ 1619 w 2580"/>
                  <a:gd name="T51" fmla="*/ 1063 h 1873"/>
                  <a:gd name="T52" fmla="*/ 1669 w 2580"/>
                  <a:gd name="T53" fmla="*/ 1468 h 1873"/>
                  <a:gd name="T54" fmla="*/ 1669 w 2580"/>
                  <a:gd name="T55" fmla="*/ 1569 h 1873"/>
                  <a:gd name="T56" fmla="*/ 1568 w 2580"/>
                  <a:gd name="T57" fmla="*/ 1266 h 1873"/>
                  <a:gd name="T58" fmla="*/ 1467 w 2580"/>
                  <a:gd name="T59" fmla="*/ 1165 h 1873"/>
                  <a:gd name="T60" fmla="*/ 1264 w 2580"/>
                  <a:gd name="T61" fmla="*/ 1113 h 1873"/>
                  <a:gd name="T62" fmla="*/ 1163 w 2580"/>
                  <a:gd name="T63" fmla="*/ 1215 h 1873"/>
                  <a:gd name="T64" fmla="*/ 1113 w 2580"/>
                  <a:gd name="T65" fmla="*/ 1569 h 1873"/>
                  <a:gd name="T66" fmla="*/ 1113 w 2580"/>
                  <a:gd name="T67" fmla="*/ 1721 h 1873"/>
                  <a:gd name="T68" fmla="*/ 1062 w 2580"/>
                  <a:gd name="T69" fmla="*/ 1468 h 1873"/>
                  <a:gd name="T70" fmla="*/ 961 w 2580"/>
                  <a:gd name="T71" fmla="*/ 1316 h 1873"/>
                  <a:gd name="T72" fmla="*/ 657 w 2580"/>
                  <a:gd name="T73" fmla="*/ 1367 h 1873"/>
                  <a:gd name="T74" fmla="*/ 556 w 2580"/>
                  <a:gd name="T75" fmla="*/ 1417 h 1873"/>
                  <a:gd name="T76" fmla="*/ 405 w 2580"/>
                  <a:gd name="T77" fmla="*/ 1772 h 1873"/>
                  <a:gd name="T78" fmla="*/ 353 w 2580"/>
                  <a:gd name="T79" fmla="*/ 1873 h 1873"/>
                  <a:gd name="T80" fmla="*/ 405 w 2580"/>
                  <a:gd name="T81" fmla="*/ 1671 h 1873"/>
                  <a:gd name="T82" fmla="*/ 405 w 2580"/>
                  <a:gd name="T83" fmla="*/ 1569 h 1873"/>
                  <a:gd name="T84" fmla="*/ 353 w 2580"/>
                  <a:gd name="T85" fmla="*/ 1468 h 1873"/>
                  <a:gd name="T86" fmla="*/ 353 w 2580"/>
                  <a:gd name="T87" fmla="*/ 1417 h 1873"/>
                  <a:gd name="T88" fmla="*/ 353 w 2580"/>
                  <a:gd name="T89" fmla="*/ 1266 h 1873"/>
                  <a:gd name="T90" fmla="*/ 303 w 2580"/>
                  <a:gd name="T91" fmla="*/ 1215 h 1873"/>
                  <a:gd name="T92" fmla="*/ 101 w 2580"/>
                  <a:gd name="T93" fmla="*/ 861 h 1873"/>
                  <a:gd name="T94" fmla="*/ 0 w 2580"/>
                  <a:gd name="T95" fmla="*/ 760 h 1873"/>
                  <a:gd name="T96" fmla="*/ 252 w 2580"/>
                  <a:gd name="T97" fmla="*/ 962 h 1873"/>
                  <a:gd name="T98" fmla="*/ 405 w 2580"/>
                  <a:gd name="T99" fmla="*/ 1063 h 1873"/>
                  <a:gd name="T100" fmla="*/ 708 w 2580"/>
                  <a:gd name="T101" fmla="*/ 1113 h 1873"/>
                  <a:gd name="T102" fmla="*/ 657 w 2580"/>
                  <a:gd name="T103" fmla="*/ 962 h 1873"/>
                  <a:gd name="T104" fmla="*/ 961 w 2580"/>
                  <a:gd name="T105" fmla="*/ 962 h 1873"/>
                  <a:gd name="T106" fmla="*/ 1163 w 2580"/>
                  <a:gd name="T107" fmla="*/ 1012 h 1873"/>
                  <a:gd name="T108" fmla="*/ 1467 w 2580"/>
                  <a:gd name="T109" fmla="*/ 861 h 1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80" h="1873">
                    <a:moveTo>
                      <a:pt x="1467" y="861"/>
                    </a:moveTo>
                    <a:lnTo>
                      <a:pt x="1568" y="760"/>
                    </a:lnTo>
                    <a:lnTo>
                      <a:pt x="1518" y="506"/>
                    </a:lnTo>
                    <a:lnTo>
                      <a:pt x="1467" y="202"/>
                    </a:lnTo>
                    <a:lnTo>
                      <a:pt x="1467" y="202"/>
                    </a:lnTo>
                    <a:lnTo>
                      <a:pt x="1416" y="0"/>
                    </a:lnTo>
                    <a:lnTo>
                      <a:pt x="1467" y="0"/>
                    </a:lnTo>
                    <a:lnTo>
                      <a:pt x="1518" y="101"/>
                    </a:lnTo>
                    <a:lnTo>
                      <a:pt x="1518" y="101"/>
                    </a:lnTo>
                    <a:lnTo>
                      <a:pt x="1568" y="253"/>
                    </a:lnTo>
                    <a:lnTo>
                      <a:pt x="1669" y="506"/>
                    </a:lnTo>
                    <a:lnTo>
                      <a:pt x="1770" y="658"/>
                    </a:lnTo>
                    <a:lnTo>
                      <a:pt x="1770" y="658"/>
                    </a:lnTo>
                    <a:lnTo>
                      <a:pt x="1821" y="708"/>
                    </a:lnTo>
                    <a:lnTo>
                      <a:pt x="1922" y="658"/>
                    </a:lnTo>
                    <a:lnTo>
                      <a:pt x="2024" y="456"/>
                    </a:lnTo>
                    <a:lnTo>
                      <a:pt x="2024" y="456"/>
                    </a:lnTo>
                    <a:lnTo>
                      <a:pt x="2024" y="355"/>
                    </a:lnTo>
                    <a:lnTo>
                      <a:pt x="2074" y="355"/>
                    </a:lnTo>
                    <a:lnTo>
                      <a:pt x="2074" y="405"/>
                    </a:lnTo>
                    <a:lnTo>
                      <a:pt x="2074" y="405"/>
                    </a:lnTo>
                    <a:lnTo>
                      <a:pt x="2074" y="456"/>
                    </a:lnTo>
                    <a:lnTo>
                      <a:pt x="2074" y="506"/>
                    </a:lnTo>
                    <a:lnTo>
                      <a:pt x="2125" y="557"/>
                    </a:lnTo>
                    <a:lnTo>
                      <a:pt x="2125" y="557"/>
                    </a:lnTo>
                    <a:lnTo>
                      <a:pt x="2175" y="607"/>
                    </a:lnTo>
                    <a:lnTo>
                      <a:pt x="2226" y="760"/>
                    </a:lnTo>
                    <a:lnTo>
                      <a:pt x="2276" y="810"/>
                    </a:lnTo>
                    <a:lnTo>
                      <a:pt x="2327" y="962"/>
                    </a:lnTo>
                    <a:lnTo>
                      <a:pt x="2478" y="1113"/>
                    </a:lnTo>
                    <a:lnTo>
                      <a:pt x="2478" y="1113"/>
                    </a:lnTo>
                    <a:lnTo>
                      <a:pt x="2580" y="1266"/>
                    </a:lnTo>
                    <a:lnTo>
                      <a:pt x="2530" y="1266"/>
                    </a:lnTo>
                    <a:lnTo>
                      <a:pt x="2478" y="1165"/>
                    </a:lnTo>
                    <a:lnTo>
                      <a:pt x="2478" y="1165"/>
                    </a:lnTo>
                    <a:lnTo>
                      <a:pt x="2377" y="1063"/>
                    </a:lnTo>
                    <a:lnTo>
                      <a:pt x="2276" y="911"/>
                    </a:lnTo>
                    <a:lnTo>
                      <a:pt x="2175" y="810"/>
                    </a:lnTo>
                    <a:lnTo>
                      <a:pt x="2175" y="810"/>
                    </a:lnTo>
                    <a:lnTo>
                      <a:pt x="2125" y="810"/>
                    </a:lnTo>
                    <a:lnTo>
                      <a:pt x="2074" y="861"/>
                    </a:lnTo>
                    <a:lnTo>
                      <a:pt x="2125" y="1063"/>
                    </a:lnTo>
                    <a:lnTo>
                      <a:pt x="2125" y="1063"/>
                    </a:lnTo>
                    <a:lnTo>
                      <a:pt x="2125" y="1165"/>
                    </a:lnTo>
                    <a:lnTo>
                      <a:pt x="2074" y="1113"/>
                    </a:lnTo>
                    <a:lnTo>
                      <a:pt x="2024" y="962"/>
                    </a:lnTo>
                    <a:lnTo>
                      <a:pt x="2024" y="962"/>
                    </a:lnTo>
                    <a:lnTo>
                      <a:pt x="1922" y="911"/>
                    </a:lnTo>
                    <a:lnTo>
                      <a:pt x="1821" y="911"/>
                    </a:lnTo>
                    <a:lnTo>
                      <a:pt x="1720" y="962"/>
                    </a:lnTo>
                    <a:lnTo>
                      <a:pt x="1720" y="962"/>
                    </a:lnTo>
                    <a:lnTo>
                      <a:pt x="1619" y="1063"/>
                    </a:lnTo>
                    <a:lnTo>
                      <a:pt x="1619" y="1215"/>
                    </a:lnTo>
                    <a:lnTo>
                      <a:pt x="1669" y="1468"/>
                    </a:lnTo>
                    <a:lnTo>
                      <a:pt x="1669" y="1468"/>
                    </a:lnTo>
                    <a:lnTo>
                      <a:pt x="1669" y="1569"/>
                    </a:lnTo>
                    <a:lnTo>
                      <a:pt x="1619" y="1468"/>
                    </a:lnTo>
                    <a:lnTo>
                      <a:pt x="1568" y="1266"/>
                    </a:lnTo>
                    <a:lnTo>
                      <a:pt x="1568" y="1266"/>
                    </a:lnTo>
                    <a:lnTo>
                      <a:pt x="1467" y="1165"/>
                    </a:lnTo>
                    <a:lnTo>
                      <a:pt x="1365" y="1113"/>
                    </a:lnTo>
                    <a:lnTo>
                      <a:pt x="1264" y="1113"/>
                    </a:lnTo>
                    <a:lnTo>
                      <a:pt x="1264" y="1113"/>
                    </a:lnTo>
                    <a:lnTo>
                      <a:pt x="1163" y="1215"/>
                    </a:lnTo>
                    <a:lnTo>
                      <a:pt x="1113" y="1367"/>
                    </a:lnTo>
                    <a:lnTo>
                      <a:pt x="1113" y="1569"/>
                    </a:lnTo>
                    <a:lnTo>
                      <a:pt x="1113" y="1569"/>
                    </a:lnTo>
                    <a:lnTo>
                      <a:pt x="1113" y="1721"/>
                    </a:lnTo>
                    <a:lnTo>
                      <a:pt x="1062" y="1620"/>
                    </a:lnTo>
                    <a:lnTo>
                      <a:pt x="1062" y="1468"/>
                    </a:lnTo>
                    <a:lnTo>
                      <a:pt x="1062" y="1468"/>
                    </a:lnTo>
                    <a:lnTo>
                      <a:pt x="961" y="1316"/>
                    </a:lnTo>
                    <a:lnTo>
                      <a:pt x="809" y="1316"/>
                    </a:lnTo>
                    <a:lnTo>
                      <a:pt x="657" y="1367"/>
                    </a:lnTo>
                    <a:lnTo>
                      <a:pt x="657" y="1367"/>
                    </a:lnTo>
                    <a:lnTo>
                      <a:pt x="556" y="1417"/>
                    </a:lnTo>
                    <a:lnTo>
                      <a:pt x="455" y="1569"/>
                    </a:lnTo>
                    <a:lnTo>
                      <a:pt x="405" y="1772"/>
                    </a:lnTo>
                    <a:lnTo>
                      <a:pt x="405" y="1772"/>
                    </a:lnTo>
                    <a:lnTo>
                      <a:pt x="353" y="1873"/>
                    </a:lnTo>
                    <a:lnTo>
                      <a:pt x="353" y="1822"/>
                    </a:lnTo>
                    <a:lnTo>
                      <a:pt x="405" y="1671"/>
                    </a:lnTo>
                    <a:lnTo>
                      <a:pt x="405" y="1671"/>
                    </a:lnTo>
                    <a:lnTo>
                      <a:pt x="405" y="1569"/>
                    </a:lnTo>
                    <a:lnTo>
                      <a:pt x="353" y="1518"/>
                    </a:lnTo>
                    <a:lnTo>
                      <a:pt x="353" y="1468"/>
                    </a:lnTo>
                    <a:lnTo>
                      <a:pt x="353" y="1468"/>
                    </a:lnTo>
                    <a:lnTo>
                      <a:pt x="353" y="1417"/>
                    </a:lnTo>
                    <a:lnTo>
                      <a:pt x="353" y="1316"/>
                    </a:lnTo>
                    <a:lnTo>
                      <a:pt x="353" y="1266"/>
                    </a:lnTo>
                    <a:lnTo>
                      <a:pt x="353" y="1266"/>
                    </a:lnTo>
                    <a:lnTo>
                      <a:pt x="303" y="1215"/>
                    </a:lnTo>
                    <a:lnTo>
                      <a:pt x="202" y="1063"/>
                    </a:lnTo>
                    <a:lnTo>
                      <a:pt x="101" y="861"/>
                    </a:lnTo>
                    <a:lnTo>
                      <a:pt x="101" y="861"/>
                    </a:lnTo>
                    <a:lnTo>
                      <a:pt x="0" y="760"/>
                    </a:lnTo>
                    <a:lnTo>
                      <a:pt x="101" y="861"/>
                    </a:lnTo>
                    <a:lnTo>
                      <a:pt x="252" y="962"/>
                    </a:lnTo>
                    <a:lnTo>
                      <a:pt x="252" y="962"/>
                    </a:lnTo>
                    <a:lnTo>
                      <a:pt x="405" y="1063"/>
                    </a:lnTo>
                    <a:lnTo>
                      <a:pt x="607" y="1165"/>
                    </a:lnTo>
                    <a:lnTo>
                      <a:pt x="708" y="1113"/>
                    </a:lnTo>
                    <a:lnTo>
                      <a:pt x="708" y="1113"/>
                    </a:lnTo>
                    <a:lnTo>
                      <a:pt x="657" y="962"/>
                    </a:lnTo>
                    <a:lnTo>
                      <a:pt x="758" y="911"/>
                    </a:lnTo>
                    <a:lnTo>
                      <a:pt x="961" y="962"/>
                    </a:lnTo>
                    <a:lnTo>
                      <a:pt x="961" y="962"/>
                    </a:lnTo>
                    <a:lnTo>
                      <a:pt x="1163" y="1012"/>
                    </a:lnTo>
                    <a:lnTo>
                      <a:pt x="1264" y="911"/>
                    </a:lnTo>
                    <a:lnTo>
                      <a:pt x="1467" y="861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544"/>
              <p:cNvSpPr>
                <a:spLocks/>
              </p:cNvSpPr>
              <p:nvPr/>
            </p:nvSpPr>
            <p:spPr bwMode="auto">
              <a:xfrm>
                <a:off x="5044" y="1809"/>
                <a:ext cx="316" cy="228"/>
              </a:xfrm>
              <a:custGeom>
                <a:avLst/>
                <a:gdLst>
                  <a:gd name="T0" fmla="*/ 1568 w 2530"/>
                  <a:gd name="T1" fmla="*/ 709 h 1822"/>
                  <a:gd name="T2" fmla="*/ 1518 w 2530"/>
                  <a:gd name="T3" fmla="*/ 202 h 1822"/>
                  <a:gd name="T4" fmla="*/ 1467 w 2530"/>
                  <a:gd name="T5" fmla="*/ 0 h 1822"/>
                  <a:gd name="T6" fmla="*/ 1518 w 2530"/>
                  <a:gd name="T7" fmla="*/ 101 h 1822"/>
                  <a:gd name="T8" fmla="*/ 1568 w 2530"/>
                  <a:gd name="T9" fmla="*/ 253 h 1822"/>
                  <a:gd name="T10" fmla="*/ 1720 w 2530"/>
                  <a:gd name="T11" fmla="*/ 657 h 1822"/>
                  <a:gd name="T12" fmla="*/ 1821 w 2530"/>
                  <a:gd name="T13" fmla="*/ 709 h 1822"/>
                  <a:gd name="T14" fmla="*/ 2024 w 2530"/>
                  <a:gd name="T15" fmla="*/ 405 h 1822"/>
                  <a:gd name="T16" fmla="*/ 2024 w 2530"/>
                  <a:gd name="T17" fmla="*/ 354 h 1822"/>
                  <a:gd name="T18" fmla="*/ 2074 w 2530"/>
                  <a:gd name="T19" fmla="*/ 405 h 1822"/>
                  <a:gd name="T20" fmla="*/ 2074 w 2530"/>
                  <a:gd name="T21" fmla="*/ 455 h 1822"/>
                  <a:gd name="T22" fmla="*/ 2125 w 2530"/>
                  <a:gd name="T23" fmla="*/ 506 h 1822"/>
                  <a:gd name="T24" fmla="*/ 2175 w 2530"/>
                  <a:gd name="T25" fmla="*/ 556 h 1822"/>
                  <a:gd name="T26" fmla="*/ 2226 w 2530"/>
                  <a:gd name="T27" fmla="*/ 759 h 1822"/>
                  <a:gd name="T28" fmla="*/ 2478 w 2530"/>
                  <a:gd name="T29" fmla="*/ 1012 h 1822"/>
                  <a:gd name="T30" fmla="*/ 2530 w 2530"/>
                  <a:gd name="T31" fmla="*/ 1164 h 1822"/>
                  <a:gd name="T32" fmla="*/ 2428 w 2530"/>
                  <a:gd name="T33" fmla="*/ 1062 h 1822"/>
                  <a:gd name="T34" fmla="*/ 2327 w 2530"/>
                  <a:gd name="T35" fmla="*/ 961 h 1822"/>
                  <a:gd name="T36" fmla="*/ 2175 w 2530"/>
                  <a:gd name="T37" fmla="*/ 759 h 1822"/>
                  <a:gd name="T38" fmla="*/ 2074 w 2530"/>
                  <a:gd name="T39" fmla="*/ 759 h 1822"/>
                  <a:gd name="T40" fmla="*/ 2125 w 2530"/>
                  <a:gd name="T41" fmla="*/ 961 h 1822"/>
                  <a:gd name="T42" fmla="*/ 2125 w 2530"/>
                  <a:gd name="T43" fmla="*/ 1062 h 1822"/>
                  <a:gd name="T44" fmla="*/ 2024 w 2530"/>
                  <a:gd name="T45" fmla="*/ 911 h 1822"/>
                  <a:gd name="T46" fmla="*/ 1922 w 2530"/>
                  <a:gd name="T47" fmla="*/ 860 h 1822"/>
                  <a:gd name="T48" fmla="*/ 1720 w 2530"/>
                  <a:gd name="T49" fmla="*/ 860 h 1822"/>
                  <a:gd name="T50" fmla="*/ 1619 w 2530"/>
                  <a:gd name="T51" fmla="*/ 961 h 1822"/>
                  <a:gd name="T52" fmla="*/ 1669 w 2530"/>
                  <a:gd name="T53" fmla="*/ 1366 h 1822"/>
                  <a:gd name="T54" fmla="*/ 1669 w 2530"/>
                  <a:gd name="T55" fmla="*/ 1467 h 1822"/>
                  <a:gd name="T56" fmla="*/ 1568 w 2530"/>
                  <a:gd name="T57" fmla="*/ 1215 h 1822"/>
                  <a:gd name="T58" fmla="*/ 1467 w 2530"/>
                  <a:gd name="T59" fmla="*/ 1114 h 1822"/>
                  <a:gd name="T60" fmla="*/ 1264 w 2530"/>
                  <a:gd name="T61" fmla="*/ 1062 h 1822"/>
                  <a:gd name="T62" fmla="*/ 1163 w 2530"/>
                  <a:gd name="T63" fmla="*/ 1164 h 1822"/>
                  <a:gd name="T64" fmla="*/ 1113 w 2530"/>
                  <a:gd name="T65" fmla="*/ 1518 h 1822"/>
                  <a:gd name="T66" fmla="*/ 1113 w 2530"/>
                  <a:gd name="T67" fmla="*/ 1670 h 1822"/>
                  <a:gd name="T68" fmla="*/ 1062 w 2530"/>
                  <a:gd name="T69" fmla="*/ 1366 h 1822"/>
                  <a:gd name="T70" fmla="*/ 961 w 2530"/>
                  <a:gd name="T71" fmla="*/ 1215 h 1822"/>
                  <a:gd name="T72" fmla="*/ 657 w 2530"/>
                  <a:gd name="T73" fmla="*/ 1265 h 1822"/>
                  <a:gd name="T74" fmla="*/ 556 w 2530"/>
                  <a:gd name="T75" fmla="*/ 1366 h 1822"/>
                  <a:gd name="T76" fmla="*/ 405 w 2530"/>
                  <a:gd name="T77" fmla="*/ 1721 h 1822"/>
                  <a:gd name="T78" fmla="*/ 353 w 2530"/>
                  <a:gd name="T79" fmla="*/ 1822 h 1822"/>
                  <a:gd name="T80" fmla="*/ 405 w 2530"/>
                  <a:gd name="T81" fmla="*/ 1569 h 1822"/>
                  <a:gd name="T82" fmla="*/ 405 w 2530"/>
                  <a:gd name="T83" fmla="*/ 1518 h 1822"/>
                  <a:gd name="T84" fmla="*/ 405 w 2530"/>
                  <a:gd name="T85" fmla="*/ 1417 h 1822"/>
                  <a:gd name="T86" fmla="*/ 405 w 2530"/>
                  <a:gd name="T87" fmla="*/ 1366 h 1822"/>
                  <a:gd name="T88" fmla="*/ 405 w 2530"/>
                  <a:gd name="T89" fmla="*/ 1215 h 1822"/>
                  <a:gd name="T90" fmla="*/ 353 w 2530"/>
                  <a:gd name="T91" fmla="*/ 1164 h 1822"/>
                  <a:gd name="T92" fmla="*/ 101 w 2530"/>
                  <a:gd name="T93" fmla="*/ 860 h 1822"/>
                  <a:gd name="T94" fmla="*/ 0 w 2530"/>
                  <a:gd name="T95" fmla="*/ 759 h 1822"/>
                  <a:gd name="T96" fmla="*/ 252 w 2530"/>
                  <a:gd name="T97" fmla="*/ 911 h 1822"/>
                  <a:gd name="T98" fmla="*/ 405 w 2530"/>
                  <a:gd name="T99" fmla="*/ 1012 h 1822"/>
                  <a:gd name="T100" fmla="*/ 708 w 2530"/>
                  <a:gd name="T101" fmla="*/ 1062 h 1822"/>
                  <a:gd name="T102" fmla="*/ 708 w 2530"/>
                  <a:gd name="T103" fmla="*/ 911 h 1822"/>
                  <a:gd name="T104" fmla="*/ 961 w 2530"/>
                  <a:gd name="T105" fmla="*/ 961 h 1822"/>
                  <a:gd name="T106" fmla="*/ 1163 w 2530"/>
                  <a:gd name="T107" fmla="*/ 961 h 1822"/>
                  <a:gd name="T108" fmla="*/ 1467 w 2530"/>
                  <a:gd name="T109" fmla="*/ 810 h 1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0" h="1822">
                    <a:moveTo>
                      <a:pt x="1467" y="810"/>
                    </a:moveTo>
                    <a:lnTo>
                      <a:pt x="1568" y="709"/>
                    </a:lnTo>
                    <a:lnTo>
                      <a:pt x="1568" y="506"/>
                    </a:lnTo>
                    <a:lnTo>
                      <a:pt x="1518" y="202"/>
                    </a:lnTo>
                    <a:lnTo>
                      <a:pt x="1518" y="202"/>
                    </a:lnTo>
                    <a:lnTo>
                      <a:pt x="1467" y="0"/>
                    </a:lnTo>
                    <a:lnTo>
                      <a:pt x="1467" y="0"/>
                    </a:lnTo>
                    <a:lnTo>
                      <a:pt x="1518" y="101"/>
                    </a:lnTo>
                    <a:lnTo>
                      <a:pt x="1518" y="101"/>
                    </a:lnTo>
                    <a:lnTo>
                      <a:pt x="1568" y="253"/>
                    </a:lnTo>
                    <a:lnTo>
                      <a:pt x="1619" y="506"/>
                    </a:lnTo>
                    <a:lnTo>
                      <a:pt x="1720" y="657"/>
                    </a:lnTo>
                    <a:lnTo>
                      <a:pt x="1720" y="657"/>
                    </a:lnTo>
                    <a:lnTo>
                      <a:pt x="1821" y="709"/>
                    </a:lnTo>
                    <a:lnTo>
                      <a:pt x="1922" y="657"/>
                    </a:lnTo>
                    <a:lnTo>
                      <a:pt x="2024" y="405"/>
                    </a:lnTo>
                    <a:lnTo>
                      <a:pt x="2024" y="405"/>
                    </a:lnTo>
                    <a:lnTo>
                      <a:pt x="2024" y="354"/>
                    </a:lnTo>
                    <a:lnTo>
                      <a:pt x="2074" y="354"/>
                    </a:lnTo>
                    <a:lnTo>
                      <a:pt x="2074" y="405"/>
                    </a:lnTo>
                    <a:lnTo>
                      <a:pt x="2074" y="405"/>
                    </a:lnTo>
                    <a:lnTo>
                      <a:pt x="2074" y="455"/>
                    </a:lnTo>
                    <a:lnTo>
                      <a:pt x="2074" y="455"/>
                    </a:lnTo>
                    <a:lnTo>
                      <a:pt x="2125" y="506"/>
                    </a:lnTo>
                    <a:lnTo>
                      <a:pt x="2125" y="506"/>
                    </a:lnTo>
                    <a:lnTo>
                      <a:pt x="2175" y="556"/>
                    </a:lnTo>
                    <a:lnTo>
                      <a:pt x="2226" y="709"/>
                    </a:lnTo>
                    <a:lnTo>
                      <a:pt x="2226" y="759"/>
                    </a:lnTo>
                    <a:lnTo>
                      <a:pt x="2327" y="860"/>
                    </a:lnTo>
                    <a:lnTo>
                      <a:pt x="2478" y="1012"/>
                    </a:lnTo>
                    <a:lnTo>
                      <a:pt x="2478" y="1012"/>
                    </a:lnTo>
                    <a:lnTo>
                      <a:pt x="2530" y="1164"/>
                    </a:lnTo>
                    <a:lnTo>
                      <a:pt x="2530" y="1164"/>
                    </a:lnTo>
                    <a:lnTo>
                      <a:pt x="2428" y="1062"/>
                    </a:lnTo>
                    <a:lnTo>
                      <a:pt x="2428" y="1062"/>
                    </a:lnTo>
                    <a:lnTo>
                      <a:pt x="2327" y="961"/>
                    </a:lnTo>
                    <a:lnTo>
                      <a:pt x="2276" y="860"/>
                    </a:lnTo>
                    <a:lnTo>
                      <a:pt x="2175" y="759"/>
                    </a:lnTo>
                    <a:lnTo>
                      <a:pt x="2175" y="759"/>
                    </a:lnTo>
                    <a:lnTo>
                      <a:pt x="2074" y="759"/>
                    </a:lnTo>
                    <a:lnTo>
                      <a:pt x="2074" y="810"/>
                    </a:lnTo>
                    <a:lnTo>
                      <a:pt x="2125" y="961"/>
                    </a:lnTo>
                    <a:lnTo>
                      <a:pt x="2125" y="961"/>
                    </a:lnTo>
                    <a:lnTo>
                      <a:pt x="2125" y="1062"/>
                    </a:lnTo>
                    <a:lnTo>
                      <a:pt x="2074" y="1012"/>
                    </a:lnTo>
                    <a:lnTo>
                      <a:pt x="2024" y="911"/>
                    </a:lnTo>
                    <a:lnTo>
                      <a:pt x="2024" y="911"/>
                    </a:lnTo>
                    <a:lnTo>
                      <a:pt x="1922" y="860"/>
                    </a:lnTo>
                    <a:lnTo>
                      <a:pt x="1821" y="860"/>
                    </a:lnTo>
                    <a:lnTo>
                      <a:pt x="1720" y="860"/>
                    </a:lnTo>
                    <a:lnTo>
                      <a:pt x="1720" y="860"/>
                    </a:lnTo>
                    <a:lnTo>
                      <a:pt x="1619" y="961"/>
                    </a:lnTo>
                    <a:lnTo>
                      <a:pt x="1568" y="1164"/>
                    </a:lnTo>
                    <a:lnTo>
                      <a:pt x="1669" y="1366"/>
                    </a:lnTo>
                    <a:lnTo>
                      <a:pt x="1669" y="1366"/>
                    </a:lnTo>
                    <a:lnTo>
                      <a:pt x="1669" y="1467"/>
                    </a:lnTo>
                    <a:lnTo>
                      <a:pt x="1619" y="1366"/>
                    </a:lnTo>
                    <a:lnTo>
                      <a:pt x="1568" y="1215"/>
                    </a:lnTo>
                    <a:lnTo>
                      <a:pt x="1568" y="1215"/>
                    </a:lnTo>
                    <a:lnTo>
                      <a:pt x="1467" y="1114"/>
                    </a:lnTo>
                    <a:lnTo>
                      <a:pt x="1365" y="1062"/>
                    </a:lnTo>
                    <a:lnTo>
                      <a:pt x="1264" y="1062"/>
                    </a:lnTo>
                    <a:lnTo>
                      <a:pt x="1264" y="1062"/>
                    </a:lnTo>
                    <a:lnTo>
                      <a:pt x="1163" y="1164"/>
                    </a:lnTo>
                    <a:lnTo>
                      <a:pt x="1113" y="1265"/>
                    </a:lnTo>
                    <a:lnTo>
                      <a:pt x="1113" y="1518"/>
                    </a:lnTo>
                    <a:lnTo>
                      <a:pt x="1113" y="1518"/>
                    </a:lnTo>
                    <a:lnTo>
                      <a:pt x="1113" y="1670"/>
                    </a:lnTo>
                    <a:lnTo>
                      <a:pt x="1062" y="1569"/>
                    </a:lnTo>
                    <a:lnTo>
                      <a:pt x="1062" y="1366"/>
                    </a:lnTo>
                    <a:lnTo>
                      <a:pt x="1062" y="1366"/>
                    </a:lnTo>
                    <a:lnTo>
                      <a:pt x="961" y="1215"/>
                    </a:lnTo>
                    <a:lnTo>
                      <a:pt x="809" y="1215"/>
                    </a:lnTo>
                    <a:lnTo>
                      <a:pt x="657" y="1265"/>
                    </a:lnTo>
                    <a:lnTo>
                      <a:pt x="657" y="1265"/>
                    </a:lnTo>
                    <a:lnTo>
                      <a:pt x="556" y="1366"/>
                    </a:lnTo>
                    <a:lnTo>
                      <a:pt x="455" y="1518"/>
                    </a:lnTo>
                    <a:lnTo>
                      <a:pt x="405" y="1721"/>
                    </a:lnTo>
                    <a:lnTo>
                      <a:pt x="405" y="1721"/>
                    </a:lnTo>
                    <a:lnTo>
                      <a:pt x="353" y="1822"/>
                    </a:lnTo>
                    <a:lnTo>
                      <a:pt x="353" y="1721"/>
                    </a:lnTo>
                    <a:lnTo>
                      <a:pt x="405" y="1569"/>
                    </a:lnTo>
                    <a:lnTo>
                      <a:pt x="405" y="1569"/>
                    </a:lnTo>
                    <a:lnTo>
                      <a:pt x="405" y="1518"/>
                    </a:lnTo>
                    <a:lnTo>
                      <a:pt x="405" y="1467"/>
                    </a:lnTo>
                    <a:lnTo>
                      <a:pt x="405" y="1417"/>
                    </a:lnTo>
                    <a:lnTo>
                      <a:pt x="405" y="1417"/>
                    </a:lnTo>
                    <a:lnTo>
                      <a:pt x="405" y="1366"/>
                    </a:lnTo>
                    <a:lnTo>
                      <a:pt x="405" y="1265"/>
                    </a:lnTo>
                    <a:lnTo>
                      <a:pt x="405" y="1215"/>
                    </a:lnTo>
                    <a:lnTo>
                      <a:pt x="405" y="1215"/>
                    </a:lnTo>
                    <a:lnTo>
                      <a:pt x="353" y="1164"/>
                    </a:lnTo>
                    <a:lnTo>
                      <a:pt x="252" y="1012"/>
                    </a:lnTo>
                    <a:lnTo>
                      <a:pt x="101" y="860"/>
                    </a:lnTo>
                    <a:lnTo>
                      <a:pt x="101" y="860"/>
                    </a:lnTo>
                    <a:lnTo>
                      <a:pt x="0" y="759"/>
                    </a:lnTo>
                    <a:lnTo>
                      <a:pt x="101" y="810"/>
                    </a:lnTo>
                    <a:lnTo>
                      <a:pt x="252" y="911"/>
                    </a:lnTo>
                    <a:lnTo>
                      <a:pt x="252" y="911"/>
                    </a:lnTo>
                    <a:lnTo>
                      <a:pt x="405" y="1012"/>
                    </a:lnTo>
                    <a:lnTo>
                      <a:pt x="607" y="1114"/>
                    </a:lnTo>
                    <a:lnTo>
                      <a:pt x="708" y="1062"/>
                    </a:lnTo>
                    <a:lnTo>
                      <a:pt x="708" y="1062"/>
                    </a:lnTo>
                    <a:lnTo>
                      <a:pt x="708" y="911"/>
                    </a:lnTo>
                    <a:lnTo>
                      <a:pt x="758" y="911"/>
                    </a:lnTo>
                    <a:lnTo>
                      <a:pt x="961" y="961"/>
                    </a:lnTo>
                    <a:lnTo>
                      <a:pt x="961" y="961"/>
                    </a:lnTo>
                    <a:lnTo>
                      <a:pt x="1163" y="961"/>
                    </a:lnTo>
                    <a:lnTo>
                      <a:pt x="1315" y="911"/>
                    </a:lnTo>
                    <a:lnTo>
                      <a:pt x="1467" y="810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545"/>
              <p:cNvSpPr>
                <a:spLocks/>
              </p:cNvSpPr>
              <p:nvPr/>
            </p:nvSpPr>
            <p:spPr bwMode="auto">
              <a:xfrm>
                <a:off x="5050" y="1815"/>
                <a:ext cx="304" cy="215"/>
              </a:xfrm>
              <a:custGeom>
                <a:avLst/>
                <a:gdLst>
                  <a:gd name="T0" fmla="*/ 2024 w 2428"/>
                  <a:gd name="T1" fmla="*/ 456 h 1721"/>
                  <a:gd name="T2" fmla="*/ 2024 w 2428"/>
                  <a:gd name="T3" fmla="*/ 355 h 1721"/>
                  <a:gd name="T4" fmla="*/ 1974 w 2428"/>
                  <a:gd name="T5" fmla="*/ 304 h 1721"/>
                  <a:gd name="T6" fmla="*/ 1974 w 2428"/>
                  <a:gd name="T7" fmla="*/ 405 h 1721"/>
                  <a:gd name="T8" fmla="*/ 1872 w 2428"/>
                  <a:gd name="T9" fmla="*/ 659 h 1721"/>
                  <a:gd name="T10" fmla="*/ 1670 w 2428"/>
                  <a:gd name="T11" fmla="*/ 659 h 1721"/>
                  <a:gd name="T12" fmla="*/ 1569 w 2428"/>
                  <a:gd name="T13" fmla="*/ 506 h 1721"/>
                  <a:gd name="T14" fmla="*/ 1468 w 2428"/>
                  <a:gd name="T15" fmla="*/ 101 h 1721"/>
                  <a:gd name="T16" fmla="*/ 1417 w 2428"/>
                  <a:gd name="T17" fmla="*/ 0 h 1721"/>
                  <a:gd name="T18" fmla="*/ 1468 w 2428"/>
                  <a:gd name="T19" fmla="*/ 152 h 1721"/>
                  <a:gd name="T20" fmla="*/ 1518 w 2428"/>
                  <a:gd name="T21" fmla="*/ 456 h 1721"/>
                  <a:gd name="T22" fmla="*/ 1417 w 2428"/>
                  <a:gd name="T23" fmla="*/ 810 h 1721"/>
                  <a:gd name="T24" fmla="*/ 1265 w 2428"/>
                  <a:gd name="T25" fmla="*/ 911 h 1721"/>
                  <a:gd name="T26" fmla="*/ 911 w 2428"/>
                  <a:gd name="T27" fmla="*/ 911 h 1721"/>
                  <a:gd name="T28" fmla="*/ 708 w 2428"/>
                  <a:gd name="T29" fmla="*/ 861 h 1721"/>
                  <a:gd name="T30" fmla="*/ 708 w 2428"/>
                  <a:gd name="T31" fmla="*/ 1064 h 1721"/>
                  <a:gd name="T32" fmla="*/ 607 w 2428"/>
                  <a:gd name="T33" fmla="*/ 1114 h 1721"/>
                  <a:gd name="T34" fmla="*/ 202 w 2428"/>
                  <a:gd name="T35" fmla="*/ 861 h 1721"/>
                  <a:gd name="T36" fmla="*/ 51 w 2428"/>
                  <a:gd name="T37" fmla="*/ 760 h 1721"/>
                  <a:gd name="T38" fmla="*/ 101 w 2428"/>
                  <a:gd name="T39" fmla="*/ 810 h 1721"/>
                  <a:gd name="T40" fmla="*/ 253 w 2428"/>
                  <a:gd name="T41" fmla="*/ 1012 h 1721"/>
                  <a:gd name="T42" fmla="*/ 405 w 2428"/>
                  <a:gd name="T43" fmla="*/ 1165 h 1721"/>
                  <a:gd name="T44" fmla="*/ 405 w 2428"/>
                  <a:gd name="T45" fmla="*/ 1215 h 1721"/>
                  <a:gd name="T46" fmla="*/ 355 w 2428"/>
                  <a:gd name="T47" fmla="*/ 1316 h 1721"/>
                  <a:gd name="T48" fmla="*/ 355 w 2428"/>
                  <a:gd name="T49" fmla="*/ 1367 h 1721"/>
                  <a:gd name="T50" fmla="*/ 355 w 2428"/>
                  <a:gd name="T51" fmla="*/ 1519 h 1721"/>
                  <a:gd name="T52" fmla="*/ 303 w 2428"/>
                  <a:gd name="T53" fmla="*/ 1671 h 1721"/>
                  <a:gd name="T54" fmla="*/ 355 w 2428"/>
                  <a:gd name="T55" fmla="*/ 1620 h 1721"/>
                  <a:gd name="T56" fmla="*/ 405 w 2428"/>
                  <a:gd name="T57" fmla="*/ 1468 h 1721"/>
                  <a:gd name="T58" fmla="*/ 607 w 2428"/>
                  <a:gd name="T59" fmla="*/ 1215 h 1721"/>
                  <a:gd name="T60" fmla="*/ 759 w 2428"/>
                  <a:gd name="T61" fmla="*/ 1165 h 1721"/>
                  <a:gd name="T62" fmla="*/ 1012 w 2428"/>
                  <a:gd name="T63" fmla="*/ 1316 h 1721"/>
                  <a:gd name="T64" fmla="*/ 1012 w 2428"/>
                  <a:gd name="T65" fmla="*/ 1468 h 1721"/>
                  <a:gd name="T66" fmla="*/ 1063 w 2428"/>
                  <a:gd name="T67" fmla="*/ 1417 h 1721"/>
                  <a:gd name="T68" fmla="*/ 1063 w 2428"/>
                  <a:gd name="T69" fmla="*/ 1215 h 1721"/>
                  <a:gd name="T70" fmla="*/ 1214 w 2428"/>
                  <a:gd name="T71" fmla="*/ 962 h 1721"/>
                  <a:gd name="T72" fmla="*/ 1315 w 2428"/>
                  <a:gd name="T73" fmla="*/ 962 h 1721"/>
                  <a:gd name="T74" fmla="*/ 1518 w 2428"/>
                  <a:gd name="T75" fmla="*/ 1165 h 1721"/>
                  <a:gd name="T76" fmla="*/ 1569 w 2428"/>
                  <a:gd name="T77" fmla="*/ 1316 h 1721"/>
                  <a:gd name="T78" fmla="*/ 1619 w 2428"/>
                  <a:gd name="T79" fmla="*/ 1316 h 1721"/>
                  <a:gd name="T80" fmla="*/ 1518 w 2428"/>
                  <a:gd name="T81" fmla="*/ 1064 h 1721"/>
                  <a:gd name="T82" fmla="*/ 1670 w 2428"/>
                  <a:gd name="T83" fmla="*/ 810 h 1721"/>
                  <a:gd name="T84" fmla="*/ 1771 w 2428"/>
                  <a:gd name="T85" fmla="*/ 760 h 1721"/>
                  <a:gd name="T86" fmla="*/ 1974 w 2428"/>
                  <a:gd name="T87" fmla="*/ 861 h 1721"/>
                  <a:gd name="T88" fmla="*/ 2024 w 2428"/>
                  <a:gd name="T89" fmla="*/ 962 h 1721"/>
                  <a:gd name="T90" fmla="*/ 2024 w 2428"/>
                  <a:gd name="T91" fmla="*/ 911 h 1721"/>
                  <a:gd name="T92" fmla="*/ 1974 w 2428"/>
                  <a:gd name="T93" fmla="*/ 709 h 1721"/>
                  <a:gd name="T94" fmla="*/ 2125 w 2428"/>
                  <a:gd name="T95" fmla="*/ 659 h 1721"/>
                  <a:gd name="T96" fmla="*/ 2226 w 2428"/>
                  <a:gd name="T97" fmla="*/ 760 h 1721"/>
                  <a:gd name="T98" fmla="*/ 2378 w 2428"/>
                  <a:gd name="T99" fmla="*/ 962 h 1721"/>
                  <a:gd name="T100" fmla="*/ 2428 w 2428"/>
                  <a:gd name="T101" fmla="*/ 1064 h 1721"/>
                  <a:gd name="T102" fmla="*/ 2378 w 2428"/>
                  <a:gd name="T103" fmla="*/ 962 h 1721"/>
                  <a:gd name="T104" fmla="*/ 2277 w 2428"/>
                  <a:gd name="T105" fmla="*/ 810 h 1721"/>
                  <a:gd name="T106" fmla="*/ 2176 w 2428"/>
                  <a:gd name="T107" fmla="*/ 659 h 1721"/>
                  <a:gd name="T108" fmla="*/ 2125 w 2428"/>
                  <a:gd name="T109" fmla="*/ 557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28" h="1721">
                    <a:moveTo>
                      <a:pt x="2075" y="456"/>
                    </a:moveTo>
                    <a:lnTo>
                      <a:pt x="2024" y="456"/>
                    </a:lnTo>
                    <a:lnTo>
                      <a:pt x="2024" y="405"/>
                    </a:lnTo>
                    <a:lnTo>
                      <a:pt x="2024" y="355"/>
                    </a:lnTo>
                    <a:lnTo>
                      <a:pt x="2024" y="355"/>
                    </a:lnTo>
                    <a:lnTo>
                      <a:pt x="1974" y="304"/>
                    </a:lnTo>
                    <a:lnTo>
                      <a:pt x="1974" y="304"/>
                    </a:lnTo>
                    <a:lnTo>
                      <a:pt x="1974" y="405"/>
                    </a:lnTo>
                    <a:lnTo>
                      <a:pt x="1974" y="405"/>
                    </a:lnTo>
                    <a:lnTo>
                      <a:pt x="1872" y="659"/>
                    </a:lnTo>
                    <a:lnTo>
                      <a:pt x="1771" y="709"/>
                    </a:lnTo>
                    <a:lnTo>
                      <a:pt x="1670" y="659"/>
                    </a:lnTo>
                    <a:lnTo>
                      <a:pt x="1670" y="659"/>
                    </a:lnTo>
                    <a:lnTo>
                      <a:pt x="1569" y="506"/>
                    </a:lnTo>
                    <a:lnTo>
                      <a:pt x="1518" y="254"/>
                    </a:lnTo>
                    <a:lnTo>
                      <a:pt x="1468" y="101"/>
                    </a:lnTo>
                    <a:lnTo>
                      <a:pt x="1468" y="101"/>
                    </a:lnTo>
                    <a:lnTo>
                      <a:pt x="1417" y="0"/>
                    </a:lnTo>
                    <a:lnTo>
                      <a:pt x="1417" y="0"/>
                    </a:lnTo>
                    <a:lnTo>
                      <a:pt x="1468" y="152"/>
                    </a:lnTo>
                    <a:lnTo>
                      <a:pt x="1468" y="152"/>
                    </a:lnTo>
                    <a:lnTo>
                      <a:pt x="1518" y="456"/>
                    </a:lnTo>
                    <a:lnTo>
                      <a:pt x="1518" y="709"/>
                    </a:lnTo>
                    <a:lnTo>
                      <a:pt x="1417" y="810"/>
                    </a:lnTo>
                    <a:lnTo>
                      <a:pt x="1417" y="810"/>
                    </a:lnTo>
                    <a:lnTo>
                      <a:pt x="1265" y="911"/>
                    </a:lnTo>
                    <a:lnTo>
                      <a:pt x="1113" y="962"/>
                    </a:lnTo>
                    <a:lnTo>
                      <a:pt x="911" y="911"/>
                    </a:lnTo>
                    <a:lnTo>
                      <a:pt x="911" y="911"/>
                    </a:lnTo>
                    <a:lnTo>
                      <a:pt x="708" y="861"/>
                    </a:lnTo>
                    <a:lnTo>
                      <a:pt x="708" y="911"/>
                    </a:lnTo>
                    <a:lnTo>
                      <a:pt x="708" y="1064"/>
                    </a:lnTo>
                    <a:lnTo>
                      <a:pt x="708" y="1064"/>
                    </a:lnTo>
                    <a:lnTo>
                      <a:pt x="607" y="1114"/>
                    </a:lnTo>
                    <a:lnTo>
                      <a:pt x="355" y="1012"/>
                    </a:lnTo>
                    <a:lnTo>
                      <a:pt x="202" y="861"/>
                    </a:lnTo>
                    <a:lnTo>
                      <a:pt x="202" y="861"/>
                    </a:lnTo>
                    <a:lnTo>
                      <a:pt x="51" y="760"/>
                    </a:lnTo>
                    <a:lnTo>
                      <a:pt x="0" y="709"/>
                    </a:lnTo>
                    <a:lnTo>
                      <a:pt x="101" y="810"/>
                    </a:lnTo>
                    <a:lnTo>
                      <a:pt x="101" y="810"/>
                    </a:lnTo>
                    <a:lnTo>
                      <a:pt x="253" y="1012"/>
                    </a:lnTo>
                    <a:lnTo>
                      <a:pt x="355" y="1114"/>
                    </a:lnTo>
                    <a:lnTo>
                      <a:pt x="405" y="1165"/>
                    </a:lnTo>
                    <a:lnTo>
                      <a:pt x="405" y="1165"/>
                    </a:lnTo>
                    <a:lnTo>
                      <a:pt x="405" y="1215"/>
                    </a:lnTo>
                    <a:lnTo>
                      <a:pt x="355" y="1266"/>
                    </a:lnTo>
                    <a:lnTo>
                      <a:pt x="355" y="1316"/>
                    </a:lnTo>
                    <a:lnTo>
                      <a:pt x="355" y="1316"/>
                    </a:lnTo>
                    <a:lnTo>
                      <a:pt x="355" y="1367"/>
                    </a:lnTo>
                    <a:lnTo>
                      <a:pt x="355" y="1417"/>
                    </a:lnTo>
                    <a:lnTo>
                      <a:pt x="355" y="1519"/>
                    </a:lnTo>
                    <a:lnTo>
                      <a:pt x="355" y="1519"/>
                    </a:lnTo>
                    <a:lnTo>
                      <a:pt x="303" y="1671"/>
                    </a:lnTo>
                    <a:lnTo>
                      <a:pt x="303" y="1721"/>
                    </a:lnTo>
                    <a:lnTo>
                      <a:pt x="355" y="1620"/>
                    </a:lnTo>
                    <a:lnTo>
                      <a:pt x="355" y="1620"/>
                    </a:lnTo>
                    <a:lnTo>
                      <a:pt x="405" y="1468"/>
                    </a:lnTo>
                    <a:lnTo>
                      <a:pt x="506" y="1316"/>
                    </a:lnTo>
                    <a:lnTo>
                      <a:pt x="607" y="1215"/>
                    </a:lnTo>
                    <a:lnTo>
                      <a:pt x="607" y="1215"/>
                    </a:lnTo>
                    <a:lnTo>
                      <a:pt x="759" y="1165"/>
                    </a:lnTo>
                    <a:lnTo>
                      <a:pt x="911" y="1165"/>
                    </a:lnTo>
                    <a:lnTo>
                      <a:pt x="1012" y="1316"/>
                    </a:lnTo>
                    <a:lnTo>
                      <a:pt x="1012" y="1316"/>
                    </a:lnTo>
                    <a:lnTo>
                      <a:pt x="1012" y="1468"/>
                    </a:lnTo>
                    <a:lnTo>
                      <a:pt x="1063" y="1570"/>
                    </a:lnTo>
                    <a:lnTo>
                      <a:pt x="1063" y="1417"/>
                    </a:lnTo>
                    <a:lnTo>
                      <a:pt x="1063" y="1417"/>
                    </a:lnTo>
                    <a:lnTo>
                      <a:pt x="1063" y="1215"/>
                    </a:lnTo>
                    <a:lnTo>
                      <a:pt x="1113" y="1064"/>
                    </a:lnTo>
                    <a:lnTo>
                      <a:pt x="1214" y="962"/>
                    </a:lnTo>
                    <a:lnTo>
                      <a:pt x="1214" y="962"/>
                    </a:lnTo>
                    <a:lnTo>
                      <a:pt x="1315" y="962"/>
                    </a:lnTo>
                    <a:lnTo>
                      <a:pt x="1417" y="1064"/>
                    </a:lnTo>
                    <a:lnTo>
                      <a:pt x="1518" y="1165"/>
                    </a:lnTo>
                    <a:lnTo>
                      <a:pt x="1518" y="1165"/>
                    </a:lnTo>
                    <a:lnTo>
                      <a:pt x="1569" y="1316"/>
                    </a:lnTo>
                    <a:lnTo>
                      <a:pt x="1619" y="1417"/>
                    </a:lnTo>
                    <a:lnTo>
                      <a:pt x="1619" y="1316"/>
                    </a:lnTo>
                    <a:lnTo>
                      <a:pt x="1619" y="1316"/>
                    </a:lnTo>
                    <a:lnTo>
                      <a:pt x="1518" y="1064"/>
                    </a:lnTo>
                    <a:lnTo>
                      <a:pt x="1569" y="911"/>
                    </a:lnTo>
                    <a:lnTo>
                      <a:pt x="1670" y="810"/>
                    </a:lnTo>
                    <a:lnTo>
                      <a:pt x="1670" y="810"/>
                    </a:lnTo>
                    <a:lnTo>
                      <a:pt x="1771" y="760"/>
                    </a:lnTo>
                    <a:lnTo>
                      <a:pt x="1872" y="810"/>
                    </a:lnTo>
                    <a:lnTo>
                      <a:pt x="1974" y="861"/>
                    </a:lnTo>
                    <a:lnTo>
                      <a:pt x="1974" y="861"/>
                    </a:lnTo>
                    <a:lnTo>
                      <a:pt x="2024" y="962"/>
                    </a:lnTo>
                    <a:lnTo>
                      <a:pt x="2075" y="1012"/>
                    </a:lnTo>
                    <a:lnTo>
                      <a:pt x="2024" y="911"/>
                    </a:lnTo>
                    <a:lnTo>
                      <a:pt x="2024" y="911"/>
                    </a:lnTo>
                    <a:lnTo>
                      <a:pt x="1974" y="709"/>
                    </a:lnTo>
                    <a:lnTo>
                      <a:pt x="2024" y="659"/>
                    </a:lnTo>
                    <a:lnTo>
                      <a:pt x="2125" y="659"/>
                    </a:lnTo>
                    <a:lnTo>
                      <a:pt x="2125" y="659"/>
                    </a:lnTo>
                    <a:lnTo>
                      <a:pt x="2226" y="760"/>
                    </a:lnTo>
                    <a:lnTo>
                      <a:pt x="2277" y="861"/>
                    </a:lnTo>
                    <a:lnTo>
                      <a:pt x="2378" y="962"/>
                    </a:lnTo>
                    <a:lnTo>
                      <a:pt x="2378" y="962"/>
                    </a:lnTo>
                    <a:lnTo>
                      <a:pt x="2428" y="1064"/>
                    </a:lnTo>
                    <a:lnTo>
                      <a:pt x="2428" y="1064"/>
                    </a:lnTo>
                    <a:lnTo>
                      <a:pt x="2378" y="962"/>
                    </a:lnTo>
                    <a:lnTo>
                      <a:pt x="2378" y="962"/>
                    </a:lnTo>
                    <a:lnTo>
                      <a:pt x="2277" y="810"/>
                    </a:lnTo>
                    <a:lnTo>
                      <a:pt x="2176" y="709"/>
                    </a:lnTo>
                    <a:lnTo>
                      <a:pt x="2176" y="659"/>
                    </a:lnTo>
                    <a:lnTo>
                      <a:pt x="2176" y="659"/>
                    </a:lnTo>
                    <a:lnTo>
                      <a:pt x="2125" y="557"/>
                    </a:lnTo>
                    <a:lnTo>
                      <a:pt x="2075" y="456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546"/>
              <p:cNvSpPr>
                <a:spLocks/>
              </p:cNvSpPr>
              <p:nvPr/>
            </p:nvSpPr>
            <p:spPr bwMode="auto">
              <a:xfrm>
                <a:off x="4494" y="1809"/>
                <a:ext cx="316" cy="57"/>
              </a:xfrm>
              <a:custGeom>
                <a:avLst/>
                <a:gdLst>
                  <a:gd name="T0" fmla="*/ 2429 w 2530"/>
                  <a:gd name="T1" fmla="*/ 0 h 455"/>
                  <a:gd name="T2" fmla="*/ 2429 w 2530"/>
                  <a:gd name="T3" fmla="*/ 101 h 455"/>
                  <a:gd name="T4" fmla="*/ 2429 w 2530"/>
                  <a:gd name="T5" fmla="*/ 151 h 455"/>
                  <a:gd name="T6" fmla="*/ 2479 w 2530"/>
                  <a:gd name="T7" fmla="*/ 202 h 455"/>
                  <a:gd name="T8" fmla="*/ 2479 w 2530"/>
                  <a:gd name="T9" fmla="*/ 202 h 455"/>
                  <a:gd name="T10" fmla="*/ 2530 w 2530"/>
                  <a:gd name="T11" fmla="*/ 304 h 455"/>
                  <a:gd name="T12" fmla="*/ 2378 w 2530"/>
                  <a:gd name="T13" fmla="*/ 405 h 455"/>
                  <a:gd name="T14" fmla="*/ 2227 w 2530"/>
                  <a:gd name="T15" fmla="*/ 455 h 455"/>
                  <a:gd name="T16" fmla="*/ 2227 w 2530"/>
                  <a:gd name="T17" fmla="*/ 455 h 455"/>
                  <a:gd name="T18" fmla="*/ 2024 w 2530"/>
                  <a:gd name="T19" fmla="*/ 455 h 455"/>
                  <a:gd name="T20" fmla="*/ 1721 w 2530"/>
                  <a:gd name="T21" fmla="*/ 455 h 455"/>
                  <a:gd name="T22" fmla="*/ 1417 w 2530"/>
                  <a:gd name="T23" fmla="*/ 455 h 455"/>
                  <a:gd name="T24" fmla="*/ 1417 w 2530"/>
                  <a:gd name="T25" fmla="*/ 455 h 455"/>
                  <a:gd name="T26" fmla="*/ 1164 w 2530"/>
                  <a:gd name="T27" fmla="*/ 455 h 455"/>
                  <a:gd name="T28" fmla="*/ 961 w 2530"/>
                  <a:gd name="T29" fmla="*/ 455 h 455"/>
                  <a:gd name="T30" fmla="*/ 860 w 2530"/>
                  <a:gd name="T31" fmla="*/ 455 h 455"/>
                  <a:gd name="T32" fmla="*/ 860 w 2530"/>
                  <a:gd name="T33" fmla="*/ 455 h 455"/>
                  <a:gd name="T34" fmla="*/ 607 w 2530"/>
                  <a:gd name="T35" fmla="*/ 455 h 455"/>
                  <a:gd name="T36" fmla="*/ 405 w 2530"/>
                  <a:gd name="T37" fmla="*/ 354 h 455"/>
                  <a:gd name="T38" fmla="*/ 253 w 2530"/>
                  <a:gd name="T39" fmla="*/ 253 h 455"/>
                  <a:gd name="T40" fmla="*/ 253 w 2530"/>
                  <a:gd name="T41" fmla="*/ 253 h 455"/>
                  <a:gd name="T42" fmla="*/ 152 w 2530"/>
                  <a:gd name="T43" fmla="*/ 202 h 455"/>
                  <a:gd name="T44" fmla="*/ 102 w 2530"/>
                  <a:gd name="T45" fmla="*/ 151 h 455"/>
                  <a:gd name="T46" fmla="*/ 50 w 2530"/>
                  <a:gd name="T47" fmla="*/ 101 h 455"/>
                  <a:gd name="T48" fmla="*/ 50 w 2530"/>
                  <a:gd name="T49" fmla="*/ 101 h 455"/>
                  <a:gd name="T50" fmla="*/ 0 w 2530"/>
                  <a:gd name="T51" fmla="*/ 50 h 455"/>
                  <a:gd name="T52" fmla="*/ 0 w 2530"/>
                  <a:gd name="T53" fmla="*/ 50 h 455"/>
                  <a:gd name="T54" fmla="*/ 0 w 2530"/>
                  <a:gd name="T55" fmla="*/ 0 h 455"/>
                  <a:gd name="T56" fmla="*/ 0 w 2530"/>
                  <a:gd name="T57" fmla="*/ 0 h 455"/>
                  <a:gd name="T58" fmla="*/ 50 w 2530"/>
                  <a:gd name="T59" fmla="*/ 0 h 455"/>
                  <a:gd name="T60" fmla="*/ 253 w 2530"/>
                  <a:gd name="T61" fmla="*/ 50 h 455"/>
                  <a:gd name="T62" fmla="*/ 354 w 2530"/>
                  <a:gd name="T63" fmla="*/ 101 h 455"/>
                  <a:gd name="T64" fmla="*/ 354 w 2530"/>
                  <a:gd name="T65" fmla="*/ 101 h 455"/>
                  <a:gd name="T66" fmla="*/ 405 w 2530"/>
                  <a:gd name="T67" fmla="*/ 151 h 455"/>
                  <a:gd name="T68" fmla="*/ 506 w 2530"/>
                  <a:gd name="T69" fmla="*/ 202 h 455"/>
                  <a:gd name="T70" fmla="*/ 658 w 2530"/>
                  <a:gd name="T71" fmla="*/ 202 h 455"/>
                  <a:gd name="T72" fmla="*/ 658 w 2530"/>
                  <a:gd name="T73" fmla="*/ 202 h 455"/>
                  <a:gd name="T74" fmla="*/ 860 w 2530"/>
                  <a:gd name="T75" fmla="*/ 202 h 455"/>
                  <a:gd name="T76" fmla="*/ 1164 w 2530"/>
                  <a:gd name="T77" fmla="*/ 202 h 455"/>
                  <a:gd name="T78" fmla="*/ 1417 w 2530"/>
                  <a:gd name="T79" fmla="*/ 151 h 455"/>
                  <a:gd name="T80" fmla="*/ 1417 w 2530"/>
                  <a:gd name="T81" fmla="*/ 151 h 455"/>
                  <a:gd name="T82" fmla="*/ 1518 w 2530"/>
                  <a:gd name="T83" fmla="*/ 151 h 455"/>
                  <a:gd name="T84" fmla="*/ 1670 w 2530"/>
                  <a:gd name="T85" fmla="*/ 151 h 455"/>
                  <a:gd name="T86" fmla="*/ 1771 w 2530"/>
                  <a:gd name="T87" fmla="*/ 101 h 455"/>
                  <a:gd name="T88" fmla="*/ 1771 w 2530"/>
                  <a:gd name="T89" fmla="*/ 101 h 455"/>
                  <a:gd name="T90" fmla="*/ 1973 w 2530"/>
                  <a:gd name="T91" fmla="*/ 50 h 455"/>
                  <a:gd name="T92" fmla="*/ 2277 w 2530"/>
                  <a:gd name="T93" fmla="*/ 0 h 455"/>
                  <a:gd name="T94" fmla="*/ 2429 w 2530"/>
                  <a:gd name="T95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30" h="455">
                    <a:moveTo>
                      <a:pt x="2429" y="0"/>
                    </a:moveTo>
                    <a:lnTo>
                      <a:pt x="2429" y="101"/>
                    </a:lnTo>
                    <a:lnTo>
                      <a:pt x="2429" y="151"/>
                    </a:lnTo>
                    <a:lnTo>
                      <a:pt x="2479" y="202"/>
                    </a:lnTo>
                    <a:lnTo>
                      <a:pt x="2479" y="202"/>
                    </a:lnTo>
                    <a:lnTo>
                      <a:pt x="2530" y="304"/>
                    </a:lnTo>
                    <a:lnTo>
                      <a:pt x="2378" y="405"/>
                    </a:lnTo>
                    <a:lnTo>
                      <a:pt x="2227" y="455"/>
                    </a:lnTo>
                    <a:lnTo>
                      <a:pt x="2227" y="455"/>
                    </a:lnTo>
                    <a:lnTo>
                      <a:pt x="2024" y="455"/>
                    </a:lnTo>
                    <a:lnTo>
                      <a:pt x="1721" y="455"/>
                    </a:lnTo>
                    <a:lnTo>
                      <a:pt x="1417" y="455"/>
                    </a:lnTo>
                    <a:lnTo>
                      <a:pt x="1417" y="455"/>
                    </a:lnTo>
                    <a:lnTo>
                      <a:pt x="1164" y="455"/>
                    </a:lnTo>
                    <a:lnTo>
                      <a:pt x="961" y="455"/>
                    </a:lnTo>
                    <a:lnTo>
                      <a:pt x="860" y="455"/>
                    </a:lnTo>
                    <a:lnTo>
                      <a:pt x="860" y="455"/>
                    </a:lnTo>
                    <a:lnTo>
                      <a:pt x="607" y="455"/>
                    </a:lnTo>
                    <a:lnTo>
                      <a:pt x="405" y="354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152" y="202"/>
                    </a:lnTo>
                    <a:lnTo>
                      <a:pt x="102" y="15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253" y="50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405" y="151"/>
                    </a:lnTo>
                    <a:lnTo>
                      <a:pt x="506" y="202"/>
                    </a:lnTo>
                    <a:lnTo>
                      <a:pt x="658" y="202"/>
                    </a:lnTo>
                    <a:lnTo>
                      <a:pt x="658" y="202"/>
                    </a:lnTo>
                    <a:lnTo>
                      <a:pt x="860" y="202"/>
                    </a:lnTo>
                    <a:lnTo>
                      <a:pt x="1164" y="202"/>
                    </a:lnTo>
                    <a:lnTo>
                      <a:pt x="1417" y="151"/>
                    </a:lnTo>
                    <a:lnTo>
                      <a:pt x="1417" y="151"/>
                    </a:lnTo>
                    <a:lnTo>
                      <a:pt x="1518" y="151"/>
                    </a:lnTo>
                    <a:lnTo>
                      <a:pt x="1670" y="151"/>
                    </a:lnTo>
                    <a:lnTo>
                      <a:pt x="1771" y="101"/>
                    </a:lnTo>
                    <a:lnTo>
                      <a:pt x="1771" y="101"/>
                    </a:lnTo>
                    <a:lnTo>
                      <a:pt x="1973" y="50"/>
                    </a:lnTo>
                    <a:lnTo>
                      <a:pt x="2277" y="0"/>
                    </a:lnTo>
                    <a:lnTo>
                      <a:pt x="2429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547"/>
              <p:cNvSpPr>
                <a:spLocks/>
              </p:cNvSpPr>
              <p:nvPr/>
            </p:nvSpPr>
            <p:spPr bwMode="auto">
              <a:xfrm>
                <a:off x="4494" y="1809"/>
                <a:ext cx="310" cy="57"/>
              </a:xfrm>
              <a:custGeom>
                <a:avLst/>
                <a:gdLst>
                  <a:gd name="T0" fmla="*/ 2227 w 2479"/>
                  <a:gd name="T1" fmla="*/ 405 h 455"/>
                  <a:gd name="T2" fmla="*/ 2024 w 2479"/>
                  <a:gd name="T3" fmla="*/ 455 h 455"/>
                  <a:gd name="T4" fmla="*/ 1721 w 2479"/>
                  <a:gd name="T5" fmla="*/ 455 h 455"/>
                  <a:gd name="T6" fmla="*/ 1417 w 2479"/>
                  <a:gd name="T7" fmla="*/ 405 h 455"/>
                  <a:gd name="T8" fmla="*/ 1417 w 2479"/>
                  <a:gd name="T9" fmla="*/ 405 h 455"/>
                  <a:gd name="T10" fmla="*/ 1164 w 2479"/>
                  <a:gd name="T11" fmla="*/ 405 h 455"/>
                  <a:gd name="T12" fmla="*/ 961 w 2479"/>
                  <a:gd name="T13" fmla="*/ 405 h 455"/>
                  <a:gd name="T14" fmla="*/ 860 w 2479"/>
                  <a:gd name="T15" fmla="*/ 405 h 455"/>
                  <a:gd name="T16" fmla="*/ 860 w 2479"/>
                  <a:gd name="T17" fmla="*/ 405 h 455"/>
                  <a:gd name="T18" fmla="*/ 607 w 2479"/>
                  <a:gd name="T19" fmla="*/ 405 h 455"/>
                  <a:gd name="T20" fmla="*/ 405 w 2479"/>
                  <a:gd name="T21" fmla="*/ 354 h 455"/>
                  <a:gd name="T22" fmla="*/ 253 w 2479"/>
                  <a:gd name="T23" fmla="*/ 253 h 455"/>
                  <a:gd name="T24" fmla="*/ 253 w 2479"/>
                  <a:gd name="T25" fmla="*/ 253 h 455"/>
                  <a:gd name="T26" fmla="*/ 203 w 2479"/>
                  <a:gd name="T27" fmla="*/ 202 h 455"/>
                  <a:gd name="T28" fmla="*/ 102 w 2479"/>
                  <a:gd name="T29" fmla="*/ 151 h 455"/>
                  <a:gd name="T30" fmla="*/ 102 w 2479"/>
                  <a:gd name="T31" fmla="*/ 101 h 455"/>
                  <a:gd name="T32" fmla="*/ 102 w 2479"/>
                  <a:gd name="T33" fmla="*/ 101 h 455"/>
                  <a:gd name="T34" fmla="*/ 50 w 2479"/>
                  <a:gd name="T35" fmla="*/ 50 h 455"/>
                  <a:gd name="T36" fmla="*/ 0 w 2479"/>
                  <a:gd name="T37" fmla="*/ 50 h 455"/>
                  <a:gd name="T38" fmla="*/ 0 w 2479"/>
                  <a:gd name="T39" fmla="*/ 0 h 455"/>
                  <a:gd name="T40" fmla="*/ 0 w 2479"/>
                  <a:gd name="T41" fmla="*/ 0 h 455"/>
                  <a:gd name="T42" fmla="*/ 102 w 2479"/>
                  <a:gd name="T43" fmla="*/ 0 h 455"/>
                  <a:gd name="T44" fmla="*/ 253 w 2479"/>
                  <a:gd name="T45" fmla="*/ 50 h 455"/>
                  <a:gd name="T46" fmla="*/ 354 w 2479"/>
                  <a:gd name="T47" fmla="*/ 101 h 455"/>
                  <a:gd name="T48" fmla="*/ 354 w 2479"/>
                  <a:gd name="T49" fmla="*/ 101 h 455"/>
                  <a:gd name="T50" fmla="*/ 405 w 2479"/>
                  <a:gd name="T51" fmla="*/ 151 h 455"/>
                  <a:gd name="T52" fmla="*/ 506 w 2479"/>
                  <a:gd name="T53" fmla="*/ 202 h 455"/>
                  <a:gd name="T54" fmla="*/ 658 w 2479"/>
                  <a:gd name="T55" fmla="*/ 202 h 455"/>
                  <a:gd name="T56" fmla="*/ 658 w 2479"/>
                  <a:gd name="T57" fmla="*/ 202 h 455"/>
                  <a:gd name="T58" fmla="*/ 860 w 2479"/>
                  <a:gd name="T59" fmla="*/ 202 h 455"/>
                  <a:gd name="T60" fmla="*/ 1164 w 2479"/>
                  <a:gd name="T61" fmla="*/ 202 h 455"/>
                  <a:gd name="T62" fmla="*/ 1417 w 2479"/>
                  <a:gd name="T63" fmla="*/ 202 h 455"/>
                  <a:gd name="T64" fmla="*/ 1417 w 2479"/>
                  <a:gd name="T65" fmla="*/ 202 h 455"/>
                  <a:gd name="T66" fmla="*/ 1568 w 2479"/>
                  <a:gd name="T67" fmla="*/ 202 h 455"/>
                  <a:gd name="T68" fmla="*/ 1670 w 2479"/>
                  <a:gd name="T69" fmla="*/ 151 h 455"/>
                  <a:gd name="T70" fmla="*/ 1771 w 2479"/>
                  <a:gd name="T71" fmla="*/ 101 h 455"/>
                  <a:gd name="T72" fmla="*/ 1771 w 2479"/>
                  <a:gd name="T73" fmla="*/ 101 h 455"/>
                  <a:gd name="T74" fmla="*/ 1973 w 2479"/>
                  <a:gd name="T75" fmla="*/ 50 h 455"/>
                  <a:gd name="T76" fmla="*/ 2227 w 2479"/>
                  <a:gd name="T77" fmla="*/ 50 h 455"/>
                  <a:gd name="T78" fmla="*/ 2378 w 2479"/>
                  <a:gd name="T79" fmla="*/ 50 h 455"/>
                  <a:gd name="T80" fmla="*/ 2378 w 2479"/>
                  <a:gd name="T81" fmla="*/ 50 h 455"/>
                  <a:gd name="T82" fmla="*/ 2378 w 2479"/>
                  <a:gd name="T83" fmla="*/ 101 h 455"/>
                  <a:gd name="T84" fmla="*/ 2378 w 2479"/>
                  <a:gd name="T85" fmla="*/ 151 h 455"/>
                  <a:gd name="T86" fmla="*/ 2479 w 2479"/>
                  <a:gd name="T87" fmla="*/ 202 h 455"/>
                  <a:gd name="T88" fmla="*/ 2479 w 2479"/>
                  <a:gd name="T89" fmla="*/ 202 h 455"/>
                  <a:gd name="T90" fmla="*/ 2479 w 2479"/>
                  <a:gd name="T91" fmla="*/ 304 h 455"/>
                  <a:gd name="T92" fmla="*/ 2378 w 2479"/>
                  <a:gd name="T93" fmla="*/ 405 h 455"/>
                  <a:gd name="T94" fmla="*/ 2227 w 2479"/>
                  <a:gd name="T95" fmla="*/ 40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79" h="455">
                    <a:moveTo>
                      <a:pt x="2227" y="405"/>
                    </a:moveTo>
                    <a:lnTo>
                      <a:pt x="2024" y="455"/>
                    </a:lnTo>
                    <a:lnTo>
                      <a:pt x="1721" y="455"/>
                    </a:lnTo>
                    <a:lnTo>
                      <a:pt x="1417" y="405"/>
                    </a:lnTo>
                    <a:lnTo>
                      <a:pt x="1417" y="405"/>
                    </a:lnTo>
                    <a:lnTo>
                      <a:pt x="1164" y="405"/>
                    </a:lnTo>
                    <a:lnTo>
                      <a:pt x="961" y="405"/>
                    </a:lnTo>
                    <a:lnTo>
                      <a:pt x="860" y="405"/>
                    </a:lnTo>
                    <a:lnTo>
                      <a:pt x="860" y="405"/>
                    </a:lnTo>
                    <a:lnTo>
                      <a:pt x="607" y="405"/>
                    </a:lnTo>
                    <a:lnTo>
                      <a:pt x="405" y="354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03" y="202"/>
                    </a:lnTo>
                    <a:lnTo>
                      <a:pt x="102" y="15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253" y="50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405" y="151"/>
                    </a:lnTo>
                    <a:lnTo>
                      <a:pt x="506" y="202"/>
                    </a:lnTo>
                    <a:lnTo>
                      <a:pt x="658" y="202"/>
                    </a:lnTo>
                    <a:lnTo>
                      <a:pt x="658" y="202"/>
                    </a:lnTo>
                    <a:lnTo>
                      <a:pt x="860" y="202"/>
                    </a:lnTo>
                    <a:lnTo>
                      <a:pt x="1164" y="202"/>
                    </a:lnTo>
                    <a:lnTo>
                      <a:pt x="1417" y="202"/>
                    </a:lnTo>
                    <a:lnTo>
                      <a:pt x="1417" y="202"/>
                    </a:lnTo>
                    <a:lnTo>
                      <a:pt x="1568" y="202"/>
                    </a:lnTo>
                    <a:lnTo>
                      <a:pt x="1670" y="151"/>
                    </a:lnTo>
                    <a:lnTo>
                      <a:pt x="1771" y="101"/>
                    </a:lnTo>
                    <a:lnTo>
                      <a:pt x="1771" y="101"/>
                    </a:lnTo>
                    <a:lnTo>
                      <a:pt x="1973" y="50"/>
                    </a:lnTo>
                    <a:lnTo>
                      <a:pt x="2227" y="50"/>
                    </a:lnTo>
                    <a:lnTo>
                      <a:pt x="2378" y="50"/>
                    </a:lnTo>
                    <a:lnTo>
                      <a:pt x="2378" y="50"/>
                    </a:lnTo>
                    <a:lnTo>
                      <a:pt x="2378" y="101"/>
                    </a:lnTo>
                    <a:lnTo>
                      <a:pt x="2378" y="151"/>
                    </a:lnTo>
                    <a:lnTo>
                      <a:pt x="2479" y="202"/>
                    </a:lnTo>
                    <a:lnTo>
                      <a:pt x="2479" y="202"/>
                    </a:lnTo>
                    <a:lnTo>
                      <a:pt x="2479" y="304"/>
                    </a:lnTo>
                    <a:lnTo>
                      <a:pt x="2378" y="405"/>
                    </a:lnTo>
                    <a:lnTo>
                      <a:pt x="2227" y="405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548"/>
              <p:cNvSpPr>
                <a:spLocks/>
              </p:cNvSpPr>
              <p:nvPr/>
            </p:nvSpPr>
            <p:spPr bwMode="auto">
              <a:xfrm>
                <a:off x="4494" y="1809"/>
                <a:ext cx="303" cy="50"/>
              </a:xfrm>
              <a:custGeom>
                <a:avLst/>
                <a:gdLst>
                  <a:gd name="T0" fmla="*/ 2175 w 2429"/>
                  <a:gd name="T1" fmla="*/ 354 h 405"/>
                  <a:gd name="T2" fmla="*/ 1973 w 2429"/>
                  <a:gd name="T3" fmla="*/ 405 h 405"/>
                  <a:gd name="T4" fmla="*/ 1721 w 2429"/>
                  <a:gd name="T5" fmla="*/ 405 h 405"/>
                  <a:gd name="T6" fmla="*/ 1417 w 2429"/>
                  <a:gd name="T7" fmla="*/ 405 h 405"/>
                  <a:gd name="T8" fmla="*/ 1417 w 2429"/>
                  <a:gd name="T9" fmla="*/ 405 h 405"/>
                  <a:gd name="T10" fmla="*/ 1113 w 2429"/>
                  <a:gd name="T11" fmla="*/ 405 h 405"/>
                  <a:gd name="T12" fmla="*/ 911 w 2429"/>
                  <a:gd name="T13" fmla="*/ 405 h 405"/>
                  <a:gd name="T14" fmla="*/ 810 w 2429"/>
                  <a:gd name="T15" fmla="*/ 354 h 405"/>
                  <a:gd name="T16" fmla="*/ 810 w 2429"/>
                  <a:gd name="T17" fmla="*/ 354 h 405"/>
                  <a:gd name="T18" fmla="*/ 607 w 2429"/>
                  <a:gd name="T19" fmla="*/ 354 h 405"/>
                  <a:gd name="T20" fmla="*/ 405 w 2429"/>
                  <a:gd name="T21" fmla="*/ 304 h 405"/>
                  <a:gd name="T22" fmla="*/ 253 w 2429"/>
                  <a:gd name="T23" fmla="*/ 253 h 405"/>
                  <a:gd name="T24" fmla="*/ 253 w 2429"/>
                  <a:gd name="T25" fmla="*/ 253 h 405"/>
                  <a:gd name="T26" fmla="*/ 203 w 2429"/>
                  <a:gd name="T27" fmla="*/ 202 h 405"/>
                  <a:gd name="T28" fmla="*/ 152 w 2429"/>
                  <a:gd name="T29" fmla="*/ 151 h 405"/>
                  <a:gd name="T30" fmla="*/ 102 w 2429"/>
                  <a:gd name="T31" fmla="*/ 101 h 405"/>
                  <a:gd name="T32" fmla="*/ 102 w 2429"/>
                  <a:gd name="T33" fmla="*/ 101 h 405"/>
                  <a:gd name="T34" fmla="*/ 50 w 2429"/>
                  <a:gd name="T35" fmla="*/ 50 h 405"/>
                  <a:gd name="T36" fmla="*/ 0 w 2429"/>
                  <a:gd name="T37" fmla="*/ 50 h 405"/>
                  <a:gd name="T38" fmla="*/ 0 w 2429"/>
                  <a:gd name="T39" fmla="*/ 0 h 405"/>
                  <a:gd name="T40" fmla="*/ 0 w 2429"/>
                  <a:gd name="T41" fmla="*/ 0 h 405"/>
                  <a:gd name="T42" fmla="*/ 102 w 2429"/>
                  <a:gd name="T43" fmla="*/ 0 h 405"/>
                  <a:gd name="T44" fmla="*/ 253 w 2429"/>
                  <a:gd name="T45" fmla="*/ 50 h 405"/>
                  <a:gd name="T46" fmla="*/ 354 w 2429"/>
                  <a:gd name="T47" fmla="*/ 101 h 405"/>
                  <a:gd name="T48" fmla="*/ 354 w 2429"/>
                  <a:gd name="T49" fmla="*/ 101 h 405"/>
                  <a:gd name="T50" fmla="*/ 405 w 2429"/>
                  <a:gd name="T51" fmla="*/ 151 h 405"/>
                  <a:gd name="T52" fmla="*/ 506 w 2429"/>
                  <a:gd name="T53" fmla="*/ 202 h 405"/>
                  <a:gd name="T54" fmla="*/ 658 w 2429"/>
                  <a:gd name="T55" fmla="*/ 202 h 405"/>
                  <a:gd name="T56" fmla="*/ 658 w 2429"/>
                  <a:gd name="T57" fmla="*/ 202 h 405"/>
                  <a:gd name="T58" fmla="*/ 860 w 2429"/>
                  <a:gd name="T59" fmla="*/ 202 h 405"/>
                  <a:gd name="T60" fmla="*/ 1164 w 2429"/>
                  <a:gd name="T61" fmla="*/ 202 h 405"/>
                  <a:gd name="T62" fmla="*/ 1417 w 2429"/>
                  <a:gd name="T63" fmla="*/ 202 h 405"/>
                  <a:gd name="T64" fmla="*/ 1417 w 2429"/>
                  <a:gd name="T65" fmla="*/ 202 h 405"/>
                  <a:gd name="T66" fmla="*/ 1568 w 2429"/>
                  <a:gd name="T67" fmla="*/ 202 h 405"/>
                  <a:gd name="T68" fmla="*/ 1670 w 2429"/>
                  <a:gd name="T69" fmla="*/ 151 h 405"/>
                  <a:gd name="T70" fmla="*/ 1771 w 2429"/>
                  <a:gd name="T71" fmla="*/ 101 h 405"/>
                  <a:gd name="T72" fmla="*/ 1771 w 2429"/>
                  <a:gd name="T73" fmla="*/ 101 h 405"/>
                  <a:gd name="T74" fmla="*/ 1973 w 2429"/>
                  <a:gd name="T75" fmla="*/ 101 h 405"/>
                  <a:gd name="T76" fmla="*/ 2227 w 2429"/>
                  <a:gd name="T77" fmla="*/ 50 h 405"/>
                  <a:gd name="T78" fmla="*/ 2378 w 2429"/>
                  <a:gd name="T79" fmla="*/ 50 h 405"/>
                  <a:gd name="T80" fmla="*/ 2378 w 2429"/>
                  <a:gd name="T81" fmla="*/ 50 h 405"/>
                  <a:gd name="T82" fmla="*/ 2378 w 2429"/>
                  <a:gd name="T83" fmla="*/ 101 h 405"/>
                  <a:gd name="T84" fmla="*/ 2378 w 2429"/>
                  <a:gd name="T85" fmla="*/ 151 h 405"/>
                  <a:gd name="T86" fmla="*/ 2429 w 2429"/>
                  <a:gd name="T87" fmla="*/ 202 h 405"/>
                  <a:gd name="T88" fmla="*/ 2429 w 2429"/>
                  <a:gd name="T89" fmla="*/ 202 h 405"/>
                  <a:gd name="T90" fmla="*/ 2429 w 2429"/>
                  <a:gd name="T91" fmla="*/ 304 h 405"/>
                  <a:gd name="T92" fmla="*/ 2328 w 2429"/>
                  <a:gd name="T93" fmla="*/ 354 h 405"/>
                  <a:gd name="T94" fmla="*/ 2175 w 2429"/>
                  <a:gd name="T95" fmla="*/ 35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29" h="405">
                    <a:moveTo>
                      <a:pt x="2175" y="354"/>
                    </a:moveTo>
                    <a:lnTo>
                      <a:pt x="1973" y="405"/>
                    </a:lnTo>
                    <a:lnTo>
                      <a:pt x="1721" y="405"/>
                    </a:lnTo>
                    <a:lnTo>
                      <a:pt x="1417" y="405"/>
                    </a:lnTo>
                    <a:lnTo>
                      <a:pt x="1417" y="405"/>
                    </a:lnTo>
                    <a:lnTo>
                      <a:pt x="1113" y="405"/>
                    </a:lnTo>
                    <a:lnTo>
                      <a:pt x="911" y="405"/>
                    </a:lnTo>
                    <a:lnTo>
                      <a:pt x="810" y="354"/>
                    </a:lnTo>
                    <a:lnTo>
                      <a:pt x="810" y="354"/>
                    </a:lnTo>
                    <a:lnTo>
                      <a:pt x="607" y="354"/>
                    </a:lnTo>
                    <a:lnTo>
                      <a:pt x="405" y="304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03" y="202"/>
                    </a:lnTo>
                    <a:lnTo>
                      <a:pt x="152" y="15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253" y="50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405" y="151"/>
                    </a:lnTo>
                    <a:lnTo>
                      <a:pt x="506" y="202"/>
                    </a:lnTo>
                    <a:lnTo>
                      <a:pt x="658" y="202"/>
                    </a:lnTo>
                    <a:lnTo>
                      <a:pt x="658" y="202"/>
                    </a:lnTo>
                    <a:lnTo>
                      <a:pt x="860" y="202"/>
                    </a:lnTo>
                    <a:lnTo>
                      <a:pt x="1164" y="202"/>
                    </a:lnTo>
                    <a:lnTo>
                      <a:pt x="1417" y="202"/>
                    </a:lnTo>
                    <a:lnTo>
                      <a:pt x="1417" y="202"/>
                    </a:lnTo>
                    <a:lnTo>
                      <a:pt x="1568" y="202"/>
                    </a:lnTo>
                    <a:lnTo>
                      <a:pt x="1670" y="151"/>
                    </a:lnTo>
                    <a:lnTo>
                      <a:pt x="1771" y="101"/>
                    </a:lnTo>
                    <a:lnTo>
                      <a:pt x="1771" y="101"/>
                    </a:lnTo>
                    <a:lnTo>
                      <a:pt x="1973" y="101"/>
                    </a:lnTo>
                    <a:lnTo>
                      <a:pt x="2227" y="50"/>
                    </a:lnTo>
                    <a:lnTo>
                      <a:pt x="2378" y="50"/>
                    </a:lnTo>
                    <a:lnTo>
                      <a:pt x="2378" y="50"/>
                    </a:lnTo>
                    <a:lnTo>
                      <a:pt x="2378" y="101"/>
                    </a:lnTo>
                    <a:lnTo>
                      <a:pt x="2378" y="151"/>
                    </a:lnTo>
                    <a:lnTo>
                      <a:pt x="2429" y="202"/>
                    </a:lnTo>
                    <a:lnTo>
                      <a:pt x="2429" y="202"/>
                    </a:lnTo>
                    <a:lnTo>
                      <a:pt x="2429" y="304"/>
                    </a:lnTo>
                    <a:lnTo>
                      <a:pt x="2328" y="354"/>
                    </a:lnTo>
                    <a:lnTo>
                      <a:pt x="2175" y="354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549"/>
              <p:cNvSpPr>
                <a:spLocks/>
              </p:cNvSpPr>
              <p:nvPr/>
            </p:nvSpPr>
            <p:spPr bwMode="auto">
              <a:xfrm>
                <a:off x="4500" y="1809"/>
                <a:ext cx="291" cy="44"/>
              </a:xfrm>
              <a:custGeom>
                <a:avLst/>
                <a:gdLst>
                  <a:gd name="T0" fmla="*/ 2125 w 2328"/>
                  <a:gd name="T1" fmla="*/ 354 h 354"/>
                  <a:gd name="T2" fmla="*/ 1923 w 2328"/>
                  <a:gd name="T3" fmla="*/ 354 h 354"/>
                  <a:gd name="T4" fmla="*/ 1671 w 2328"/>
                  <a:gd name="T5" fmla="*/ 354 h 354"/>
                  <a:gd name="T6" fmla="*/ 1367 w 2328"/>
                  <a:gd name="T7" fmla="*/ 354 h 354"/>
                  <a:gd name="T8" fmla="*/ 1367 w 2328"/>
                  <a:gd name="T9" fmla="*/ 354 h 354"/>
                  <a:gd name="T10" fmla="*/ 1063 w 2328"/>
                  <a:gd name="T11" fmla="*/ 354 h 354"/>
                  <a:gd name="T12" fmla="*/ 861 w 2328"/>
                  <a:gd name="T13" fmla="*/ 354 h 354"/>
                  <a:gd name="T14" fmla="*/ 760 w 2328"/>
                  <a:gd name="T15" fmla="*/ 354 h 354"/>
                  <a:gd name="T16" fmla="*/ 760 w 2328"/>
                  <a:gd name="T17" fmla="*/ 354 h 354"/>
                  <a:gd name="T18" fmla="*/ 557 w 2328"/>
                  <a:gd name="T19" fmla="*/ 354 h 354"/>
                  <a:gd name="T20" fmla="*/ 355 w 2328"/>
                  <a:gd name="T21" fmla="*/ 304 h 354"/>
                  <a:gd name="T22" fmla="*/ 254 w 2328"/>
                  <a:gd name="T23" fmla="*/ 253 h 354"/>
                  <a:gd name="T24" fmla="*/ 254 w 2328"/>
                  <a:gd name="T25" fmla="*/ 253 h 354"/>
                  <a:gd name="T26" fmla="*/ 153 w 2328"/>
                  <a:gd name="T27" fmla="*/ 202 h 354"/>
                  <a:gd name="T28" fmla="*/ 102 w 2328"/>
                  <a:gd name="T29" fmla="*/ 151 h 354"/>
                  <a:gd name="T30" fmla="*/ 102 w 2328"/>
                  <a:gd name="T31" fmla="*/ 101 h 354"/>
                  <a:gd name="T32" fmla="*/ 102 w 2328"/>
                  <a:gd name="T33" fmla="*/ 101 h 354"/>
                  <a:gd name="T34" fmla="*/ 52 w 2328"/>
                  <a:gd name="T35" fmla="*/ 101 h 354"/>
                  <a:gd name="T36" fmla="*/ 0 w 2328"/>
                  <a:gd name="T37" fmla="*/ 50 h 354"/>
                  <a:gd name="T38" fmla="*/ 0 w 2328"/>
                  <a:gd name="T39" fmla="*/ 0 h 354"/>
                  <a:gd name="T40" fmla="*/ 0 w 2328"/>
                  <a:gd name="T41" fmla="*/ 0 h 354"/>
                  <a:gd name="T42" fmla="*/ 52 w 2328"/>
                  <a:gd name="T43" fmla="*/ 50 h 354"/>
                  <a:gd name="T44" fmla="*/ 203 w 2328"/>
                  <a:gd name="T45" fmla="*/ 101 h 354"/>
                  <a:gd name="T46" fmla="*/ 304 w 2328"/>
                  <a:gd name="T47" fmla="*/ 151 h 354"/>
                  <a:gd name="T48" fmla="*/ 304 w 2328"/>
                  <a:gd name="T49" fmla="*/ 151 h 354"/>
                  <a:gd name="T50" fmla="*/ 355 w 2328"/>
                  <a:gd name="T51" fmla="*/ 202 h 354"/>
                  <a:gd name="T52" fmla="*/ 456 w 2328"/>
                  <a:gd name="T53" fmla="*/ 253 h 354"/>
                  <a:gd name="T54" fmla="*/ 608 w 2328"/>
                  <a:gd name="T55" fmla="*/ 253 h 354"/>
                  <a:gd name="T56" fmla="*/ 608 w 2328"/>
                  <a:gd name="T57" fmla="*/ 253 h 354"/>
                  <a:gd name="T58" fmla="*/ 810 w 2328"/>
                  <a:gd name="T59" fmla="*/ 253 h 354"/>
                  <a:gd name="T60" fmla="*/ 1114 w 2328"/>
                  <a:gd name="T61" fmla="*/ 253 h 354"/>
                  <a:gd name="T62" fmla="*/ 1367 w 2328"/>
                  <a:gd name="T63" fmla="*/ 202 h 354"/>
                  <a:gd name="T64" fmla="*/ 1367 w 2328"/>
                  <a:gd name="T65" fmla="*/ 202 h 354"/>
                  <a:gd name="T66" fmla="*/ 1518 w 2328"/>
                  <a:gd name="T67" fmla="*/ 202 h 354"/>
                  <a:gd name="T68" fmla="*/ 1620 w 2328"/>
                  <a:gd name="T69" fmla="*/ 151 h 354"/>
                  <a:gd name="T70" fmla="*/ 1772 w 2328"/>
                  <a:gd name="T71" fmla="*/ 101 h 354"/>
                  <a:gd name="T72" fmla="*/ 1772 w 2328"/>
                  <a:gd name="T73" fmla="*/ 101 h 354"/>
                  <a:gd name="T74" fmla="*/ 1923 w 2328"/>
                  <a:gd name="T75" fmla="*/ 101 h 354"/>
                  <a:gd name="T76" fmla="*/ 2177 w 2328"/>
                  <a:gd name="T77" fmla="*/ 50 h 354"/>
                  <a:gd name="T78" fmla="*/ 2278 w 2328"/>
                  <a:gd name="T79" fmla="*/ 50 h 354"/>
                  <a:gd name="T80" fmla="*/ 2278 w 2328"/>
                  <a:gd name="T81" fmla="*/ 50 h 354"/>
                  <a:gd name="T82" fmla="*/ 2278 w 2328"/>
                  <a:gd name="T83" fmla="*/ 101 h 354"/>
                  <a:gd name="T84" fmla="*/ 2278 w 2328"/>
                  <a:gd name="T85" fmla="*/ 151 h 354"/>
                  <a:gd name="T86" fmla="*/ 2328 w 2328"/>
                  <a:gd name="T87" fmla="*/ 202 h 354"/>
                  <a:gd name="T88" fmla="*/ 2328 w 2328"/>
                  <a:gd name="T89" fmla="*/ 202 h 354"/>
                  <a:gd name="T90" fmla="*/ 2328 w 2328"/>
                  <a:gd name="T91" fmla="*/ 304 h 354"/>
                  <a:gd name="T92" fmla="*/ 2227 w 2328"/>
                  <a:gd name="T93" fmla="*/ 354 h 354"/>
                  <a:gd name="T94" fmla="*/ 2125 w 2328"/>
                  <a:gd name="T95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8" h="354">
                    <a:moveTo>
                      <a:pt x="2125" y="354"/>
                    </a:moveTo>
                    <a:lnTo>
                      <a:pt x="1923" y="354"/>
                    </a:lnTo>
                    <a:lnTo>
                      <a:pt x="1671" y="354"/>
                    </a:lnTo>
                    <a:lnTo>
                      <a:pt x="1367" y="354"/>
                    </a:lnTo>
                    <a:lnTo>
                      <a:pt x="1367" y="354"/>
                    </a:lnTo>
                    <a:lnTo>
                      <a:pt x="1063" y="354"/>
                    </a:lnTo>
                    <a:lnTo>
                      <a:pt x="861" y="354"/>
                    </a:lnTo>
                    <a:lnTo>
                      <a:pt x="760" y="354"/>
                    </a:lnTo>
                    <a:lnTo>
                      <a:pt x="760" y="354"/>
                    </a:lnTo>
                    <a:lnTo>
                      <a:pt x="557" y="354"/>
                    </a:lnTo>
                    <a:lnTo>
                      <a:pt x="355" y="304"/>
                    </a:lnTo>
                    <a:lnTo>
                      <a:pt x="254" y="253"/>
                    </a:lnTo>
                    <a:lnTo>
                      <a:pt x="254" y="253"/>
                    </a:lnTo>
                    <a:lnTo>
                      <a:pt x="153" y="202"/>
                    </a:lnTo>
                    <a:lnTo>
                      <a:pt x="102" y="15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2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2" y="50"/>
                    </a:lnTo>
                    <a:lnTo>
                      <a:pt x="203" y="101"/>
                    </a:lnTo>
                    <a:lnTo>
                      <a:pt x="304" y="151"/>
                    </a:lnTo>
                    <a:lnTo>
                      <a:pt x="304" y="151"/>
                    </a:lnTo>
                    <a:lnTo>
                      <a:pt x="355" y="202"/>
                    </a:lnTo>
                    <a:lnTo>
                      <a:pt x="456" y="253"/>
                    </a:lnTo>
                    <a:lnTo>
                      <a:pt x="608" y="253"/>
                    </a:lnTo>
                    <a:lnTo>
                      <a:pt x="608" y="253"/>
                    </a:lnTo>
                    <a:lnTo>
                      <a:pt x="810" y="253"/>
                    </a:lnTo>
                    <a:lnTo>
                      <a:pt x="1114" y="253"/>
                    </a:lnTo>
                    <a:lnTo>
                      <a:pt x="1367" y="202"/>
                    </a:lnTo>
                    <a:lnTo>
                      <a:pt x="1367" y="202"/>
                    </a:lnTo>
                    <a:lnTo>
                      <a:pt x="1518" y="202"/>
                    </a:lnTo>
                    <a:lnTo>
                      <a:pt x="1620" y="151"/>
                    </a:lnTo>
                    <a:lnTo>
                      <a:pt x="1772" y="101"/>
                    </a:lnTo>
                    <a:lnTo>
                      <a:pt x="1772" y="101"/>
                    </a:lnTo>
                    <a:lnTo>
                      <a:pt x="1923" y="101"/>
                    </a:lnTo>
                    <a:lnTo>
                      <a:pt x="2177" y="50"/>
                    </a:lnTo>
                    <a:lnTo>
                      <a:pt x="2278" y="50"/>
                    </a:lnTo>
                    <a:lnTo>
                      <a:pt x="2278" y="50"/>
                    </a:lnTo>
                    <a:lnTo>
                      <a:pt x="2278" y="101"/>
                    </a:lnTo>
                    <a:lnTo>
                      <a:pt x="2278" y="151"/>
                    </a:lnTo>
                    <a:lnTo>
                      <a:pt x="2328" y="202"/>
                    </a:lnTo>
                    <a:lnTo>
                      <a:pt x="2328" y="202"/>
                    </a:lnTo>
                    <a:lnTo>
                      <a:pt x="2328" y="304"/>
                    </a:lnTo>
                    <a:lnTo>
                      <a:pt x="2227" y="354"/>
                    </a:lnTo>
                    <a:lnTo>
                      <a:pt x="2125" y="354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550"/>
              <p:cNvSpPr>
                <a:spLocks/>
              </p:cNvSpPr>
              <p:nvPr/>
            </p:nvSpPr>
            <p:spPr bwMode="auto">
              <a:xfrm>
                <a:off x="4500" y="1809"/>
                <a:ext cx="291" cy="44"/>
              </a:xfrm>
              <a:custGeom>
                <a:avLst/>
                <a:gdLst>
                  <a:gd name="T0" fmla="*/ 2075 w 2328"/>
                  <a:gd name="T1" fmla="*/ 304 h 354"/>
                  <a:gd name="T2" fmla="*/ 1873 w 2328"/>
                  <a:gd name="T3" fmla="*/ 354 h 354"/>
                  <a:gd name="T4" fmla="*/ 1671 w 2328"/>
                  <a:gd name="T5" fmla="*/ 354 h 354"/>
                  <a:gd name="T6" fmla="*/ 1367 w 2328"/>
                  <a:gd name="T7" fmla="*/ 304 h 354"/>
                  <a:gd name="T8" fmla="*/ 1367 w 2328"/>
                  <a:gd name="T9" fmla="*/ 304 h 354"/>
                  <a:gd name="T10" fmla="*/ 1063 w 2328"/>
                  <a:gd name="T11" fmla="*/ 304 h 354"/>
                  <a:gd name="T12" fmla="*/ 861 w 2328"/>
                  <a:gd name="T13" fmla="*/ 304 h 354"/>
                  <a:gd name="T14" fmla="*/ 709 w 2328"/>
                  <a:gd name="T15" fmla="*/ 304 h 354"/>
                  <a:gd name="T16" fmla="*/ 709 w 2328"/>
                  <a:gd name="T17" fmla="*/ 304 h 354"/>
                  <a:gd name="T18" fmla="*/ 506 w 2328"/>
                  <a:gd name="T19" fmla="*/ 304 h 354"/>
                  <a:gd name="T20" fmla="*/ 355 w 2328"/>
                  <a:gd name="T21" fmla="*/ 253 h 354"/>
                  <a:gd name="T22" fmla="*/ 254 w 2328"/>
                  <a:gd name="T23" fmla="*/ 202 h 354"/>
                  <a:gd name="T24" fmla="*/ 254 w 2328"/>
                  <a:gd name="T25" fmla="*/ 202 h 354"/>
                  <a:gd name="T26" fmla="*/ 153 w 2328"/>
                  <a:gd name="T27" fmla="*/ 151 h 354"/>
                  <a:gd name="T28" fmla="*/ 153 w 2328"/>
                  <a:gd name="T29" fmla="*/ 151 h 354"/>
                  <a:gd name="T30" fmla="*/ 102 w 2328"/>
                  <a:gd name="T31" fmla="*/ 101 h 354"/>
                  <a:gd name="T32" fmla="*/ 102 w 2328"/>
                  <a:gd name="T33" fmla="*/ 101 h 354"/>
                  <a:gd name="T34" fmla="*/ 52 w 2328"/>
                  <a:gd name="T35" fmla="*/ 101 h 354"/>
                  <a:gd name="T36" fmla="*/ 0 w 2328"/>
                  <a:gd name="T37" fmla="*/ 50 h 354"/>
                  <a:gd name="T38" fmla="*/ 0 w 2328"/>
                  <a:gd name="T39" fmla="*/ 0 h 354"/>
                  <a:gd name="T40" fmla="*/ 0 w 2328"/>
                  <a:gd name="T41" fmla="*/ 0 h 354"/>
                  <a:gd name="T42" fmla="*/ 52 w 2328"/>
                  <a:gd name="T43" fmla="*/ 50 h 354"/>
                  <a:gd name="T44" fmla="*/ 203 w 2328"/>
                  <a:gd name="T45" fmla="*/ 101 h 354"/>
                  <a:gd name="T46" fmla="*/ 304 w 2328"/>
                  <a:gd name="T47" fmla="*/ 151 h 354"/>
                  <a:gd name="T48" fmla="*/ 304 w 2328"/>
                  <a:gd name="T49" fmla="*/ 151 h 354"/>
                  <a:gd name="T50" fmla="*/ 355 w 2328"/>
                  <a:gd name="T51" fmla="*/ 202 h 354"/>
                  <a:gd name="T52" fmla="*/ 456 w 2328"/>
                  <a:gd name="T53" fmla="*/ 253 h 354"/>
                  <a:gd name="T54" fmla="*/ 608 w 2328"/>
                  <a:gd name="T55" fmla="*/ 253 h 354"/>
                  <a:gd name="T56" fmla="*/ 608 w 2328"/>
                  <a:gd name="T57" fmla="*/ 253 h 354"/>
                  <a:gd name="T58" fmla="*/ 810 w 2328"/>
                  <a:gd name="T59" fmla="*/ 253 h 354"/>
                  <a:gd name="T60" fmla="*/ 1114 w 2328"/>
                  <a:gd name="T61" fmla="*/ 253 h 354"/>
                  <a:gd name="T62" fmla="*/ 1367 w 2328"/>
                  <a:gd name="T63" fmla="*/ 202 h 354"/>
                  <a:gd name="T64" fmla="*/ 1367 w 2328"/>
                  <a:gd name="T65" fmla="*/ 202 h 354"/>
                  <a:gd name="T66" fmla="*/ 1518 w 2328"/>
                  <a:gd name="T67" fmla="*/ 202 h 354"/>
                  <a:gd name="T68" fmla="*/ 1620 w 2328"/>
                  <a:gd name="T69" fmla="*/ 202 h 354"/>
                  <a:gd name="T70" fmla="*/ 1772 w 2328"/>
                  <a:gd name="T71" fmla="*/ 151 h 354"/>
                  <a:gd name="T72" fmla="*/ 1772 w 2328"/>
                  <a:gd name="T73" fmla="*/ 151 h 354"/>
                  <a:gd name="T74" fmla="*/ 1923 w 2328"/>
                  <a:gd name="T75" fmla="*/ 101 h 354"/>
                  <a:gd name="T76" fmla="*/ 2177 w 2328"/>
                  <a:gd name="T77" fmla="*/ 50 h 354"/>
                  <a:gd name="T78" fmla="*/ 2278 w 2328"/>
                  <a:gd name="T79" fmla="*/ 50 h 354"/>
                  <a:gd name="T80" fmla="*/ 2278 w 2328"/>
                  <a:gd name="T81" fmla="*/ 50 h 354"/>
                  <a:gd name="T82" fmla="*/ 2278 w 2328"/>
                  <a:gd name="T83" fmla="*/ 151 h 354"/>
                  <a:gd name="T84" fmla="*/ 2278 w 2328"/>
                  <a:gd name="T85" fmla="*/ 151 h 354"/>
                  <a:gd name="T86" fmla="*/ 2328 w 2328"/>
                  <a:gd name="T87" fmla="*/ 202 h 354"/>
                  <a:gd name="T88" fmla="*/ 2328 w 2328"/>
                  <a:gd name="T89" fmla="*/ 202 h 354"/>
                  <a:gd name="T90" fmla="*/ 2328 w 2328"/>
                  <a:gd name="T91" fmla="*/ 253 h 354"/>
                  <a:gd name="T92" fmla="*/ 2227 w 2328"/>
                  <a:gd name="T93" fmla="*/ 304 h 354"/>
                  <a:gd name="T94" fmla="*/ 2075 w 2328"/>
                  <a:gd name="T95" fmla="*/ 30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8" h="354">
                    <a:moveTo>
                      <a:pt x="2075" y="304"/>
                    </a:moveTo>
                    <a:lnTo>
                      <a:pt x="1873" y="354"/>
                    </a:lnTo>
                    <a:lnTo>
                      <a:pt x="1671" y="354"/>
                    </a:lnTo>
                    <a:lnTo>
                      <a:pt x="1367" y="304"/>
                    </a:lnTo>
                    <a:lnTo>
                      <a:pt x="1367" y="304"/>
                    </a:lnTo>
                    <a:lnTo>
                      <a:pt x="1063" y="304"/>
                    </a:lnTo>
                    <a:lnTo>
                      <a:pt x="861" y="304"/>
                    </a:lnTo>
                    <a:lnTo>
                      <a:pt x="709" y="304"/>
                    </a:lnTo>
                    <a:lnTo>
                      <a:pt x="709" y="304"/>
                    </a:lnTo>
                    <a:lnTo>
                      <a:pt x="506" y="304"/>
                    </a:lnTo>
                    <a:lnTo>
                      <a:pt x="355" y="253"/>
                    </a:lnTo>
                    <a:lnTo>
                      <a:pt x="254" y="202"/>
                    </a:lnTo>
                    <a:lnTo>
                      <a:pt x="254" y="202"/>
                    </a:lnTo>
                    <a:lnTo>
                      <a:pt x="153" y="151"/>
                    </a:lnTo>
                    <a:lnTo>
                      <a:pt x="153" y="15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2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2" y="50"/>
                    </a:lnTo>
                    <a:lnTo>
                      <a:pt x="203" y="101"/>
                    </a:lnTo>
                    <a:lnTo>
                      <a:pt x="304" y="151"/>
                    </a:lnTo>
                    <a:lnTo>
                      <a:pt x="304" y="151"/>
                    </a:lnTo>
                    <a:lnTo>
                      <a:pt x="355" y="202"/>
                    </a:lnTo>
                    <a:lnTo>
                      <a:pt x="456" y="253"/>
                    </a:lnTo>
                    <a:lnTo>
                      <a:pt x="608" y="253"/>
                    </a:lnTo>
                    <a:lnTo>
                      <a:pt x="608" y="253"/>
                    </a:lnTo>
                    <a:lnTo>
                      <a:pt x="810" y="253"/>
                    </a:lnTo>
                    <a:lnTo>
                      <a:pt x="1114" y="253"/>
                    </a:lnTo>
                    <a:lnTo>
                      <a:pt x="1367" y="202"/>
                    </a:lnTo>
                    <a:lnTo>
                      <a:pt x="1367" y="202"/>
                    </a:lnTo>
                    <a:lnTo>
                      <a:pt x="1518" y="202"/>
                    </a:lnTo>
                    <a:lnTo>
                      <a:pt x="1620" y="202"/>
                    </a:lnTo>
                    <a:lnTo>
                      <a:pt x="1772" y="151"/>
                    </a:lnTo>
                    <a:lnTo>
                      <a:pt x="1772" y="151"/>
                    </a:lnTo>
                    <a:lnTo>
                      <a:pt x="1923" y="101"/>
                    </a:lnTo>
                    <a:lnTo>
                      <a:pt x="2177" y="50"/>
                    </a:lnTo>
                    <a:lnTo>
                      <a:pt x="2278" y="50"/>
                    </a:lnTo>
                    <a:lnTo>
                      <a:pt x="2278" y="50"/>
                    </a:lnTo>
                    <a:lnTo>
                      <a:pt x="2278" y="151"/>
                    </a:lnTo>
                    <a:lnTo>
                      <a:pt x="2278" y="151"/>
                    </a:lnTo>
                    <a:lnTo>
                      <a:pt x="2328" y="202"/>
                    </a:lnTo>
                    <a:lnTo>
                      <a:pt x="2328" y="202"/>
                    </a:lnTo>
                    <a:lnTo>
                      <a:pt x="2328" y="253"/>
                    </a:lnTo>
                    <a:lnTo>
                      <a:pt x="2227" y="304"/>
                    </a:lnTo>
                    <a:lnTo>
                      <a:pt x="2075" y="304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551"/>
              <p:cNvSpPr>
                <a:spLocks/>
              </p:cNvSpPr>
              <p:nvPr/>
            </p:nvSpPr>
            <p:spPr bwMode="auto">
              <a:xfrm>
                <a:off x="4506" y="1815"/>
                <a:ext cx="279" cy="32"/>
              </a:xfrm>
              <a:custGeom>
                <a:avLst/>
                <a:gdLst>
                  <a:gd name="T0" fmla="*/ 2226 w 2226"/>
                  <a:gd name="T1" fmla="*/ 51 h 254"/>
                  <a:gd name="T2" fmla="*/ 2175 w 2226"/>
                  <a:gd name="T3" fmla="*/ 101 h 254"/>
                  <a:gd name="T4" fmla="*/ 2175 w 2226"/>
                  <a:gd name="T5" fmla="*/ 101 h 254"/>
                  <a:gd name="T6" fmla="*/ 2226 w 2226"/>
                  <a:gd name="T7" fmla="*/ 152 h 254"/>
                  <a:gd name="T8" fmla="*/ 2226 w 2226"/>
                  <a:gd name="T9" fmla="*/ 152 h 254"/>
                  <a:gd name="T10" fmla="*/ 2226 w 2226"/>
                  <a:gd name="T11" fmla="*/ 203 h 254"/>
                  <a:gd name="T12" fmla="*/ 2125 w 2226"/>
                  <a:gd name="T13" fmla="*/ 203 h 254"/>
                  <a:gd name="T14" fmla="*/ 1972 w 2226"/>
                  <a:gd name="T15" fmla="*/ 203 h 254"/>
                  <a:gd name="T16" fmla="*/ 1972 w 2226"/>
                  <a:gd name="T17" fmla="*/ 203 h 254"/>
                  <a:gd name="T18" fmla="*/ 1821 w 2226"/>
                  <a:gd name="T19" fmla="*/ 254 h 254"/>
                  <a:gd name="T20" fmla="*/ 1568 w 2226"/>
                  <a:gd name="T21" fmla="*/ 254 h 254"/>
                  <a:gd name="T22" fmla="*/ 1315 w 2226"/>
                  <a:gd name="T23" fmla="*/ 254 h 254"/>
                  <a:gd name="T24" fmla="*/ 1315 w 2226"/>
                  <a:gd name="T25" fmla="*/ 254 h 254"/>
                  <a:gd name="T26" fmla="*/ 1011 w 2226"/>
                  <a:gd name="T27" fmla="*/ 254 h 254"/>
                  <a:gd name="T28" fmla="*/ 758 w 2226"/>
                  <a:gd name="T29" fmla="*/ 254 h 254"/>
                  <a:gd name="T30" fmla="*/ 657 w 2226"/>
                  <a:gd name="T31" fmla="*/ 254 h 254"/>
                  <a:gd name="T32" fmla="*/ 657 w 2226"/>
                  <a:gd name="T33" fmla="*/ 254 h 254"/>
                  <a:gd name="T34" fmla="*/ 454 w 2226"/>
                  <a:gd name="T35" fmla="*/ 254 h 254"/>
                  <a:gd name="T36" fmla="*/ 303 w 2226"/>
                  <a:gd name="T37" fmla="*/ 203 h 254"/>
                  <a:gd name="T38" fmla="*/ 202 w 2226"/>
                  <a:gd name="T39" fmla="*/ 152 h 254"/>
                  <a:gd name="T40" fmla="*/ 202 w 2226"/>
                  <a:gd name="T41" fmla="*/ 152 h 254"/>
                  <a:gd name="T42" fmla="*/ 151 w 2226"/>
                  <a:gd name="T43" fmla="*/ 101 h 254"/>
                  <a:gd name="T44" fmla="*/ 101 w 2226"/>
                  <a:gd name="T45" fmla="*/ 101 h 254"/>
                  <a:gd name="T46" fmla="*/ 50 w 2226"/>
                  <a:gd name="T47" fmla="*/ 51 h 254"/>
                  <a:gd name="T48" fmla="*/ 50 w 2226"/>
                  <a:gd name="T49" fmla="*/ 51 h 254"/>
                  <a:gd name="T50" fmla="*/ 0 w 2226"/>
                  <a:gd name="T51" fmla="*/ 51 h 254"/>
                  <a:gd name="T52" fmla="*/ 0 w 2226"/>
                  <a:gd name="T53" fmla="*/ 0 h 254"/>
                  <a:gd name="T54" fmla="*/ 0 w 2226"/>
                  <a:gd name="T55" fmla="*/ 0 h 254"/>
                  <a:gd name="T56" fmla="*/ 0 w 2226"/>
                  <a:gd name="T57" fmla="*/ 0 h 254"/>
                  <a:gd name="T58" fmla="*/ 50 w 2226"/>
                  <a:gd name="T59" fmla="*/ 0 h 254"/>
                  <a:gd name="T60" fmla="*/ 151 w 2226"/>
                  <a:gd name="T61" fmla="*/ 51 h 254"/>
                  <a:gd name="T62" fmla="*/ 252 w 2226"/>
                  <a:gd name="T63" fmla="*/ 101 h 254"/>
                  <a:gd name="T64" fmla="*/ 252 w 2226"/>
                  <a:gd name="T65" fmla="*/ 101 h 254"/>
                  <a:gd name="T66" fmla="*/ 303 w 2226"/>
                  <a:gd name="T67" fmla="*/ 152 h 254"/>
                  <a:gd name="T68" fmla="*/ 404 w 2226"/>
                  <a:gd name="T69" fmla="*/ 203 h 254"/>
                  <a:gd name="T70" fmla="*/ 556 w 2226"/>
                  <a:gd name="T71" fmla="*/ 203 h 254"/>
                  <a:gd name="T72" fmla="*/ 556 w 2226"/>
                  <a:gd name="T73" fmla="*/ 203 h 254"/>
                  <a:gd name="T74" fmla="*/ 758 w 2226"/>
                  <a:gd name="T75" fmla="*/ 203 h 254"/>
                  <a:gd name="T76" fmla="*/ 1062 w 2226"/>
                  <a:gd name="T77" fmla="*/ 203 h 254"/>
                  <a:gd name="T78" fmla="*/ 1315 w 2226"/>
                  <a:gd name="T79" fmla="*/ 152 h 254"/>
                  <a:gd name="T80" fmla="*/ 1315 w 2226"/>
                  <a:gd name="T81" fmla="*/ 152 h 254"/>
                  <a:gd name="T82" fmla="*/ 1466 w 2226"/>
                  <a:gd name="T83" fmla="*/ 152 h 254"/>
                  <a:gd name="T84" fmla="*/ 1568 w 2226"/>
                  <a:gd name="T85" fmla="*/ 152 h 254"/>
                  <a:gd name="T86" fmla="*/ 1720 w 2226"/>
                  <a:gd name="T87" fmla="*/ 101 h 254"/>
                  <a:gd name="T88" fmla="*/ 1720 w 2226"/>
                  <a:gd name="T89" fmla="*/ 101 h 254"/>
                  <a:gd name="T90" fmla="*/ 1871 w 2226"/>
                  <a:gd name="T91" fmla="*/ 51 h 254"/>
                  <a:gd name="T92" fmla="*/ 2125 w 2226"/>
                  <a:gd name="T93" fmla="*/ 51 h 254"/>
                  <a:gd name="T94" fmla="*/ 2226 w 2226"/>
                  <a:gd name="T95" fmla="*/ 51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26" h="254">
                    <a:moveTo>
                      <a:pt x="2226" y="51"/>
                    </a:moveTo>
                    <a:lnTo>
                      <a:pt x="2175" y="101"/>
                    </a:lnTo>
                    <a:lnTo>
                      <a:pt x="2175" y="101"/>
                    </a:lnTo>
                    <a:lnTo>
                      <a:pt x="2226" y="152"/>
                    </a:lnTo>
                    <a:lnTo>
                      <a:pt x="2226" y="152"/>
                    </a:lnTo>
                    <a:lnTo>
                      <a:pt x="2226" y="203"/>
                    </a:lnTo>
                    <a:lnTo>
                      <a:pt x="2125" y="203"/>
                    </a:lnTo>
                    <a:lnTo>
                      <a:pt x="1972" y="203"/>
                    </a:lnTo>
                    <a:lnTo>
                      <a:pt x="1972" y="203"/>
                    </a:lnTo>
                    <a:lnTo>
                      <a:pt x="1821" y="254"/>
                    </a:lnTo>
                    <a:lnTo>
                      <a:pt x="1568" y="254"/>
                    </a:lnTo>
                    <a:lnTo>
                      <a:pt x="1315" y="254"/>
                    </a:lnTo>
                    <a:lnTo>
                      <a:pt x="1315" y="254"/>
                    </a:lnTo>
                    <a:lnTo>
                      <a:pt x="1011" y="254"/>
                    </a:lnTo>
                    <a:lnTo>
                      <a:pt x="758" y="254"/>
                    </a:lnTo>
                    <a:lnTo>
                      <a:pt x="657" y="254"/>
                    </a:lnTo>
                    <a:lnTo>
                      <a:pt x="657" y="254"/>
                    </a:lnTo>
                    <a:lnTo>
                      <a:pt x="454" y="254"/>
                    </a:lnTo>
                    <a:lnTo>
                      <a:pt x="303" y="203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151" y="101"/>
                    </a:lnTo>
                    <a:lnTo>
                      <a:pt x="101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151" y="5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303" y="152"/>
                    </a:lnTo>
                    <a:lnTo>
                      <a:pt x="404" y="203"/>
                    </a:lnTo>
                    <a:lnTo>
                      <a:pt x="556" y="203"/>
                    </a:lnTo>
                    <a:lnTo>
                      <a:pt x="556" y="203"/>
                    </a:lnTo>
                    <a:lnTo>
                      <a:pt x="758" y="203"/>
                    </a:lnTo>
                    <a:lnTo>
                      <a:pt x="1062" y="203"/>
                    </a:lnTo>
                    <a:lnTo>
                      <a:pt x="1315" y="152"/>
                    </a:lnTo>
                    <a:lnTo>
                      <a:pt x="1315" y="152"/>
                    </a:lnTo>
                    <a:lnTo>
                      <a:pt x="1466" y="152"/>
                    </a:lnTo>
                    <a:lnTo>
                      <a:pt x="1568" y="152"/>
                    </a:lnTo>
                    <a:lnTo>
                      <a:pt x="1720" y="101"/>
                    </a:lnTo>
                    <a:lnTo>
                      <a:pt x="1720" y="101"/>
                    </a:lnTo>
                    <a:lnTo>
                      <a:pt x="1871" y="51"/>
                    </a:lnTo>
                    <a:lnTo>
                      <a:pt x="2125" y="51"/>
                    </a:lnTo>
                    <a:lnTo>
                      <a:pt x="2226" y="5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552"/>
              <p:cNvSpPr>
                <a:spLocks/>
              </p:cNvSpPr>
              <p:nvPr/>
            </p:nvSpPr>
            <p:spPr bwMode="auto">
              <a:xfrm>
                <a:off x="4443" y="1802"/>
                <a:ext cx="44" cy="13"/>
              </a:xfrm>
              <a:custGeom>
                <a:avLst/>
                <a:gdLst>
                  <a:gd name="T0" fmla="*/ 353 w 353"/>
                  <a:gd name="T1" fmla="*/ 0 h 101"/>
                  <a:gd name="T2" fmla="*/ 353 w 353"/>
                  <a:gd name="T3" fmla="*/ 51 h 101"/>
                  <a:gd name="T4" fmla="*/ 353 w 353"/>
                  <a:gd name="T5" fmla="*/ 51 h 101"/>
                  <a:gd name="T6" fmla="*/ 353 w 353"/>
                  <a:gd name="T7" fmla="*/ 101 h 101"/>
                  <a:gd name="T8" fmla="*/ 353 w 353"/>
                  <a:gd name="T9" fmla="*/ 101 h 101"/>
                  <a:gd name="T10" fmla="*/ 303 w 353"/>
                  <a:gd name="T11" fmla="*/ 101 h 101"/>
                  <a:gd name="T12" fmla="*/ 202 w 353"/>
                  <a:gd name="T13" fmla="*/ 101 h 101"/>
                  <a:gd name="T14" fmla="*/ 151 w 353"/>
                  <a:gd name="T15" fmla="*/ 101 h 101"/>
                  <a:gd name="T16" fmla="*/ 151 w 353"/>
                  <a:gd name="T17" fmla="*/ 101 h 101"/>
                  <a:gd name="T18" fmla="*/ 50 w 353"/>
                  <a:gd name="T19" fmla="*/ 101 h 101"/>
                  <a:gd name="T20" fmla="*/ 0 w 353"/>
                  <a:gd name="T21" fmla="*/ 101 h 101"/>
                  <a:gd name="T22" fmla="*/ 0 w 353"/>
                  <a:gd name="T23" fmla="*/ 51 h 101"/>
                  <a:gd name="T24" fmla="*/ 0 w 353"/>
                  <a:gd name="T25" fmla="*/ 51 h 101"/>
                  <a:gd name="T26" fmla="*/ 0 w 353"/>
                  <a:gd name="T27" fmla="*/ 51 h 101"/>
                  <a:gd name="T28" fmla="*/ 50 w 353"/>
                  <a:gd name="T29" fmla="*/ 51 h 101"/>
                  <a:gd name="T30" fmla="*/ 101 w 353"/>
                  <a:gd name="T31" fmla="*/ 0 h 101"/>
                  <a:gd name="T32" fmla="*/ 101 w 353"/>
                  <a:gd name="T33" fmla="*/ 0 h 101"/>
                  <a:gd name="T34" fmla="*/ 101 w 353"/>
                  <a:gd name="T35" fmla="*/ 51 h 101"/>
                  <a:gd name="T36" fmla="*/ 151 w 353"/>
                  <a:gd name="T37" fmla="*/ 51 h 101"/>
                  <a:gd name="T38" fmla="*/ 202 w 353"/>
                  <a:gd name="T39" fmla="*/ 0 h 101"/>
                  <a:gd name="T40" fmla="*/ 202 w 353"/>
                  <a:gd name="T41" fmla="*/ 0 h 101"/>
                  <a:gd name="T42" fmla="*/ 252 w 353"/>
                  <a:gd name="T43" fmla="*/ 0 h 101"/>
                  <a:gd name="T44" fmla="*/ 303 w 353"/>
                  <a:gd name="T45" fmla="*/ 0 h 101"/>
                  <a:gd name="T46" fmla="*/ 353 w 353"/>
                  <a:gd name="T4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3" h="101">
                    <a:moveTo>
                      <a:pt x="353" y="0"/>
                    </a:moveTo>
                    <a:lnTo>
                      <a:pt x="353" y="51"/>
                    </a:lnTo>
                    <a:lnTo>
                      <a:pt x="353" y="51"/>
                    </a:lnTo>
                    <a:lnTo>
                      <a:pt x="353" y="101"/>
                    </a:lnTo>
                    <a:lnTo>
                      <a:pt x="353" y="101"/>
                    </a:lnTo>
                    <a:lnTo>
                      <a:pt x="303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1"/>
                    </a:lnTo>
                    <a:lnTo>
                      <a:pt x="151" y="51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303" y="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553"/>
              <p:cNvSpPr>
                <a:spLocks/>
              </p:cNvSpPr>
              <p:nvPr/>
            </p:nvSpPr>
            <p:spPr bwMode="auto">
              <a:xfrm>
                <a:off x="4443" y="1802"/>
                <a:ext cx="44" cy="13"/>
              </a:xfrm>
              <a:custGeom>
                <a:avLst/>
                <a:gdLst>
                  <a:gd name="T0" fmla="*/ 353 w 353"/>
                  <a:gd name="T1" fmla="*/ 101 h 101"/>
                  <a:gd name="T2" fmla="*/ 303 w 353"/>
                  <a:gd name="T3" fmla="*/ 101 h 101"/>
                  <a:gd name="T4" fmla="*/ 202 w 353"/>
                  <a:gd name="T5" fmla="*/ 101 h 101"/>
                  <a:gd name="T6" fmla="*/ 151 w 353"/>
                  <a:gd name="T7" fmla="*/ 101 h 101"/>
                  <a:gd name="T8" fmla="*/ 151 w 353"/>
                  <a:gd name="T9" fmla="*/ 101 h 101"/>
                  <a:gd name="T10" fmla="*/ 50 w 353"/>
                  <a:gd name="T11" fmla="*/ 101 h 101"/>
                  <a:gd name="T12" fmla="*/ 0 w 353"/>
                  <a:gd name="T13" fmla="*/ 101 h 101"/>
                  <a:gd name="T14" fmla="*/ 0 w 353"/>
                  <a:gd name="T15" fmla="*/ 51 h 101"/>
                  <a:gd name="T16" fmla="*/ 0 w 353"/>
                  <a:gd name="T17" fmla="*/ 51 h 101"/>
                  <a:gd name="T18" fmla="*/ 0 w 353"/>
                  <a:gd name="T19" fmla="*/ 51 h 101"/>
                  <a:gd name="T20" fmla="*/ 50 w 353"/>
                  <a:gd name="T21" fmla="*/ 51 h 101"/>
                  <a:gd name="T22" fmla="*/ 101 w 353"/>
                  <a:gd name="T23" fmla="*/ 0 h 101"/>
                  <a:gd name="T24" fmla="*/ 101 w 353"/>
                  <a:gd name="T25" fmla="*/ 0 h 101"/>
                  <a:gd name="T26" fmla="*/ 101 w 353"/>
                  <a:gd name="T27" fmla="*/ 51 h 101"/>
                  <a:gd name="T28" fmla="*/ 151 w 353"/>
                  <a:gd name="T29" fmla="*/ 51 h 101"/>
                  <a:gd name="T30" fmla="*/ 202 w 353"/>
                  <a:gd name="T31" fmla="*/ 0 h 101"/>
                  <a:gd name="T32" fmla="*/ 202 w 353"/>
                  <a:gd name="T33" fmla="*/ 0 h 101"/>
                  <a:gd name="T34" fmla="*/ 252 w 353"/>
                  <a:gd name="T35" fmla="*/ 0 h 101"/>
                  <a:gd name="T36" fmla="*/ 303 w 353"/>
                  <a:gd name="T37" fmla="*/ 0 h 101"/>
                  <a:gd name="T38" fmla="*/ 353 w 353"/>
                  <a:gd name="T39" fmla="*/ 0 h 101"/>
                  <a:gd name="T40" fmla="*/ 353 w 353"/>
                  <a:gd name="T41" fmla="*/ 0 h 101"/>
                  <a:gd name="T42" fmla="*/ 353 w 353"/>
                  <a:gd name="T43" fmla="*/ 51 h 101"/>
                  <a:gd name="T44" fmla="*/ 353 w 353"/>
                  <a:gd name="T45" fmla="*/ 51 h 101"/>
                  <a:gd name="T46" fmla="*/ 353 w 353"/>
                  <a:gd name="T4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3" h="101">
                    <a:moveTo>
                      <a:pt x="353" y="101"/>
                    </a:moveTo>
                    <a:lnTo>
                      <a:pt x="303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1"/>
                    </a:lnTo>
                    <a:lnTo>
                      <a:pt x="151" y="51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3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53" y="51"/>
                    </a:lnTo>
                    <a:lnTo>
                      <a:pt x="353" y="51"/>
                    </a:lnTo>
                    <a:lnTo>
                      <a:pt x="353" y="101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554"/>
              <p:cNvSpPr>
                <a:spLocks/>
              </p:cNvSpPr>
              <p:nvPr/>
            </p:nvSpPr>
            <p:spPr bwMode="auto">
              <a:xfrm>
                <a:off x="4443" y="1802"/>
                <a:ext cx="44" cy="13"/>
              </a:xfrm>
              <a:custGeom>
                <a:avLst/>
                <a:gdLst>
                  <a:gd name="T0" fmla="*/ 303 w 353"/>
                  <a:gd name="T1" fmla="*/ 51 h 101"/>
                  <a:gd name="T2" fmla="*/ 252 w 353"/>
                  <a:gd name="T3" fmla="*/ 101 h 101"/>
                  <a:gd name="T4" fmla="*/ 202 w 353"/>
                  <a:gd name="T5" fmla="*/ 101 h 101"/>
                  <a:gd name="T6" fmla="*/ 151 w 353"/>
                  <a:gd name="T7" fmla="*/ 101 h 101"/>
                  <a:gd name="T8" fmla="*/ 151 w 353"/>
                  <a:gd name="T9" fmla="*/ 101 h 101"/>
                  <a:gd name="T10" fmla="*/ 50 w 353"/>
                  <a:gd name="T11" fmla="*/ 101 h 101"/>
                  <a:gd name="T12" fmla="*/ 0 w 353"/>
                  <a:gd name="T13" fmla="*/ 101 h 101"/>
                  <a:gd name="T14" fmla="*/ 0 w 353"/>
                  <a:gd name="T15" fmla="*/ 51 h 101"/>
                  <a:gd name="T16" fmla="*/ 0 w 353"/>
                  <a:gd name="T17" fmla="*/ 51 h 101"/>
                  <a:gd name="T18" fmla="*/ 0 w 353"/>
                  <a:gd name="T19" fmla="*/ 51 h 101"/>
                  <a:gd name="T20" fmla="*/ 50 w 353"/>
                  <a:gd name="T21" fmla="*/ 51 h 101"/>
                  <a:gd name="T22" fmla="*/ 101 w 353"/>
                  <a:gd name="T23" fmla="*/ 51 h 101"/>
                  <a:gd name="T24" fmla="*/ 101 w 353"/>
                  <a:gd name="T25" fmla="*/ 51 h 101"/>
                  <a:gd name="T26" fmla="*/ 101 w 353"/>
                  <a:gd name="T27" fmla="*/ 51 h 101"/>
                  <a:gd name="T28" fmla="*/ 151 w 353"/>
                  <a:gd name="T29" fmla="*/ 51 h 101"/>
                  <a:gd name="T30" fmla="*/ 202 w 353"/>
                  <a:gd name="T31" fmla="*/ 0 h 101"/>
                  <a:gd name="T32" fmla="*/ 202 w 353"/>
                  <a:gd name="T33" fmla="*/ 0 h 101"/>
                  <a:gd name="T34" fmla="*/ 252 w 353"/>
                  <a:gd name="T35" fmla="*/ 0 h 101"/>
                  <a:gd name="T36" fmla="*/ 303 w 353"/>
                  <a:gd name="T37" fmla="*/ 0 h 101"/>
                  <a:gd name="T38" fmla="*/ 353 w 353"/>
                  <a:gd name="T39" fmla="*/ 0 h 101"/>
                  <a:gd name="T40" fmla="*/ 353 w 353"/>
                  <a:gd name="T41" fmla="*/ 0 h 101"/>
                  <a:gd name="T42" fmla="*/ 353 w 353"/>
                  <a:gd name="T43" fmla="*/ 51 h 101"/>
                  <a:gd name="T44" fmla="*/ 353 w 353"/>
                  <a:gd name="T45" fmla="*/ 51 h 101"/>
                  <a:gd name="T46" fmla="*/ 303 w 353"/>
                  <a:gd name="T47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3" h="101">
                    <a:moveTo>
                      <a:pt x="303" y="51"/>
                    </a:moveTo>
                    <a:lnTo>
                      <a:pt x="252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1" y="51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3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53" y="51"/>
                    </a:lnTo>
                    <a:lnTo>
                      <a:pt x="353" y="51"/>
                    </a:lnTo>
                    <a:lnTo>
                      <a:pt x="303" y="51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555"/>
              <p:cNvSpPr>
                <a:spLocks/>
              </p:cNvSpPr>
              <p:nvPr/>
            </p:nvSpPr>
            <p:spPr bwMode="auto">
              <a:xfrm>
                <a:off x="4449" y="1802"/>
                <a:ext cx="38" cy="13"/>
              </a:xfrm>
              <a:custGeom>
                <a:avLst/>
                <a:gdLst>
                  <a:gd name="T0" fmla="*/ 253 w 303"/>
                  <a:gd name="T1" fmla="*/ 51 h 101"/>
                  <a:gd name="T2" fmla="*/ 202 w 303"/>
                  <a:gd name="T3" fmla="*/ 101 h 101"/>
                  <a:gd name="T4" fmla="*/ 152 w 303"/>
                  <a:gd name="T5" fmla="*/ 101 h 101"/>
                  <a:gd name="T6" fmla="*/ 101 w 303"/>
                  <a:gd name="T7" fmla="*/ 101 h 101"/>
                  <a:gd name="T8" fmla="*/ 101 w 303"/>
                  <a:gd name="T9" fmla="*/ 101 h 101"/>
                  <a:gd name="T10" fmla="*/ 51 w 303"/>
                  <a:gd name="T11" fmla="*/ 101 h 101"/>
                  <a:gd name="T12" fmla="*/ 0 w 303"/>
                  <a:gd name="T13" fmla="*/ 101 h 101"/>
                  <a:gd name="T14" fmla="*/ 0 w 303"/>
                  <a:gd name="T15" fmla="*/ 51 h 101"/>
                  <a:gd name="T16" fmla="*/ 0 w 303"/>
                  <a:gd name="T17" fmla="*/ 51 h 101"/>
                  <a:gd name="T18" fmla="*/ 0 w 303"/>
                  <a:gd name="T19" fmla="*/ 51 h 101"/>
                  <a:gd name="T20" fmla="*/ 0 w 303"/>
                  <a:gd name="T21" fmla="*/ 51 h 101"/>
                  <a:gd name="T22" fmla="*/ 51 w 303"/>
                  <a:gd name="T23" fmla="*/ 51 h 101"/>
                  <a:gd name="T24" fmla="*/ 51 w 303"/>
                  <a:gd name="T25" fmla="*/ 51 h 101"/>
                  <a:gd name="T26" fmla="*/ 51 w 303"/>
                  <a:gd name="T27" fmla="*/ 51 h 101"/>
                  <a:gd name="T28" fmla="*/ 101 w 303"/>
                  <a:gd name="T29" fmla="*/ 51 h 101"/>
                  <a:gd name="T30" fmla="*/ 152 w 303"/>
                  <a:gd name="T31" fmla="*/ 51 h 101"/>
                  <a:gd name="T32" fmla="*/ 152 w 303"/>
                  <a:gd name="T33" fmla="*/ 51 h 101"/>
                  <a:gd name="T34" fmla="*/ 202 w 303"/>
                  <a:gd name="T35" fmla="*/ 51 h 101"/>
                  <a:gd name="T36" fmla="*/ 253 w 303"/>
                  <a:gd name="T37" fmla="*/ 0 h 101"/>
                  <a:gd name="T38" fmla="*/ 303 w 303"/>
                  <a:gd name="T39" fmla="*/ 0 h 101"/>
                  <a:gd name="T40" fmla="*/ 303 w 303"/>
                  <a:gd name="T41" fmla="*/ 0 h 101"/>
                  <a:gd name="T42" fmla="*/ 303 w 303"/>
                  <a:gd name="T43" fmla="*/ 0 h 101"/>
                  <a:gd name="T44" fmla="*/ 253 w 303"/>
                  <a:gd name="T45" fmla="*/ 51 h 101"/>
                  <a:gd name="T46" fmla="*/ 253 w 303"/>
                  <a:gd name="T47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" h="101">
                    <a:moveTo>
                      <a:pt x="253" y="51"/>
                    </a:moveTo>
                    <a:lnTo>
                      <a:pt x="202" y="101"/>
                    </a:lnTo>
                    <a:lnTo>
                      <a:pt x="152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202" y="51"/>
                    </a:lnTo>
                    <a:lnTo>
                      <a:pt x="25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53" y="51"/>
                    </a:lnTo>
                    <a:lnTo>
                      <a:pt x="253" y="51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556"/>
              <p:cNvSpPr>
                <a:spLocks/>
              </p:cNvSpPr>
              <p:nvPr/>
            </p:nvSpPr>
            <p:spPr bwMode="auto">
              <a:xfrm>
                <a:off x="4449" y="1809"/>
                <a:ext cx="38" cy="6"/>
              </a:xfrm>
              <a:custGeom>
                <a:avLst/>
                <a:gdLst>
                  <a:gd name="T0" fmla="*/ 253 w 303"/>
                  <a:gd name="T1" fmla="*/ 0 h 50"/>
                  <a:gd name="T2" fmla="*/ 202 w 303"/>
                  <a:gd name="T3" fmla="*/ 50 h 50"/>
                  <a:gd name="T4" fmla="*/ 152 w 303"/>
                  <a:gd name="T5" fmla="*/ 50 h 50"/>
                  <a:gd name="T6" fmla="*/ 101 w 303"/>
                  <a:gd name="T7" fmla="*/ 50 h 50"/>
                  <a:gd name="T8" fmla="*/ 101 w 303"/>
                  <a:gd name="T9" fmla="*/ 50 h 50"/>
                  <a:gd name="T10" fmla="*/ 51 w 303"/>
                  <a:gd name="T11" fmla="*/ 50 h 50"/>
                  <a:gd name="T12" fmla="*/ 0 w 303"/>
                  <a:gd name="T13" fmla="*/ 50 h 50"/>
                  <a:gd name="T14" fmla="*/ 0 w 303"/>
                  <a:gd name="T15" fmla="*/ 0 h 50"/>
                  <a:gd name="T16" fmla="*/ 0 w 303"/>
                  <a:gd name="T17" fmla="*/ 0 h 50"/>
                  <a:gd name="T18" fmla="*/ 0 w 303"/>
                  <a:gd name="T19" fmla="*/ 0 h 50"/>
                  <a:gd name="T20" fmla="*/ 0 w 303"/>
                  <a:gd name="T21" fmla="*/ 0 h 50"/>
                  <a:gd name="T22" fmla="*/ 51 w 303"/>
                  <a:gd name="T23" fmla="*/ 0 h 50"/>
                  <a:gd name="T24" fmla="*/ 51 w 303"/>
                  <a:gd name="T25" fmla="*/ 0 h 50"/>
                  <a:gd name="T26" fmla="*/ 51 w 303"/>
                  <a:gd name="T27" fmla="*/ 0 h 50"/>
                  <a:gd name="T28" fmla="*/ 101 w 303"/>
                  <a:gd name="T29" fmla="*/ 0 h 50"/>
                  <a:gd name="T30" fmla="*/ 152 w 303"/>
                  <a:gd name="T31" fmla="*/ 0 h 50"/>
                  <a:gd name="T32" fmla="*/ 152 w 303"/>
                  <a:gd name="T33" fmla="*/ 0 h 50"/>
                  <a:gd name="T34" fmla="*/ 202 w 303"/>
                  <a:gd name="T35" fmla="*/ 0 h 50"/>
                  <a:gd name="T36" fmla="*/ 253 w 303"/>
                  <a:gd name="T37" fmla="*/ 0 h 50"/>
                  <a:gd name="T38" fmla="*/ 303 w 303"/>
                  <a:gd name="T39" fmla="*/ 0 h 50"/>
                  <a:gd name="T40" fmla="*/ 303 w 303"/>
                  <a:gd name="T41" fmla="*/ 0 h 50"/>
                  <a:gd name="T42" fmla="*/ 303 w 303"/>
                  <a:gd name="T43" fmla="*/ 0 h 50"/>
                  <a:gd name="T44" fmla="*/ 253 w 303"/>
                  <a:gd name="T45" fmla="*/ 0 h 50"/>
                  <a:gd name="T46" fmla="*/ 253 w 303"/>
                  <a:gd name="T4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" h="50">
                    <a:moveTo>
                      <a:pt x="253" y="0"/>
                    </a:moveTo>
                    <a:lnTo>
                      <a:pt x="202" y="50"/>
                    </a:lnTo>
                    <a:lnTo>
                      <a:pt x="152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2" y="0"/>
                    </a:lnTo>
                    <a:lnTo>
                      <a:pt x="25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53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557"/>
              <p:cNvSpPr>
                <a:spLocks/>
              </p:cNvSpPr>
              <p:nvPr/>
            </p:nvSpPr>
            <p:spPr bwMode="auto">
              <a:xfrm>
                <a:off x="4449" y="1809"/>
                <a:ext cx="32" cy="6"/>
              </a:xfrm>
              <a:custGeom>
                <a:avLst/>
                <a:gdLst>
                  <a:gd name="T0" fmla="*/ 253 w 253"/>
                  <a:gd name="T1" fmla="*/ 0 h 50"/>
                  <a:gd name="T2" fmla="*/ 253 w 253"/>
                  <a:gd name="T3" fmla="*/ 0 h 50"/>
                  <a:gd name="T4" fmla="*/ 253 w 253"/>
                  <a:gd name="T5" fmla="*/ 0 h 50"/>
                  <a:gd name="T6" fmla="*/ 253 w 253"/>
                  <a:gd name="T7" fmla="*/ 0 h 50"/>
                  <a:gd name="T8" fmla="*/ 253 w 253"/>
                  <a:gd name="T9" fmla="*/ 0 h 50"/>
                  <a:gd name="T10" fmla="*/ 202 w 253"/>
                  <a:gd name="T11" fmla="*/ 0 h 50"/>
                  <a:gd name="T12" fmla="*/ 152 w 253"/>
                  <a:gd name="T13" fmla="*/ 0 h 50"/>
                  <a:gd name="T14" fmla="*/ 101 w 253"/>
                  <a:gd name="T15" fmla="*/ 0 h 50"/>
                  <a:gd name="T16" fmla="*/ 101 w 253"/>
                  <a:gd name="T17" fmla="*/ 0 h 50"/>
                  <a:gd name="T18" fmla="*/ 51 w 253"/>
                  <a:gd name="T19" fmla="*/ 50 h 50"/>
                  <a:gd name="T20" fmla="*/ 0 w 253"/>
                  <a:gd name="T21" fmla="*/ 50 h 50"/>
                  <a:gd name="T22" fmla="*/ 0 w 253"/>
                  <a:gd name="T23" fmla="*/ 0 h 50"/>
                  <a:gd name="T24" fmla="*/ 0 w 253"/>
                  <a:gd name="T25" fmla="*/ 0 h 50"/>
                  <a:gd name="T26" fmla="*/ 0 w 253"/>
                  <a:gd name="T27" fmla="*/ 0 h 50"/>
                  <a:gd name="T28" fmla="*/ 0 w 253"/>
                  <a:gd name="T29" fmla="*/ 0 h 50"/>
                  <a:gd name="T30" fmla="*/ 51 w 253"/>
                  <a:gd name="T31" fmla="*/ 0 h 50"/>
                  <a:gd name="T32" fmla="*/ 51 w 253"/>
                  <a:gd name="T33" fmla="*/ 0 h 50"/>
                  <a:gd name="T34" fmla="*/ 51 w 253"/>
                  <a:gd name="T35" fmla="*/ 0 h 50"/>
                  <a:gd name="T36" fmla="*/ 101 w 253"/>
                  <a:gd name="T37" fmla="*/ 0 h 50"/>
                  <a:gd name="T38" fmla="*/ 202 w 253"/>
                  <a:gd name="T39" fmla="*/ 0 h 50"/>
                  <a:gd name="T40" fmla="*/ 202 w 253"/>
                  <a:gd name="T41" fmla="*/ 0 h 50"/>
                  <a:gd name="T42" fmla="*/ 202 w 253"/>
                  <a:gd name="T43" fmla="*/ 0 h 50"/>
                  <a:gd name="T44" fmla="*/ 253 w 253"/>
                  <a:gd name="T45" fmla="*/ 0 h 50"/>
                  <a:gd name="T46" fmla="*/ 253 w 253"/>
                  <a:gd name="T4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3" h="50">
                    <a:moveTo>
                      <a:pt x="253" y="0"/>
                    </a:moveTo>
                    <a:lnTo>
                      <a:pt x="25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0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3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558"/>
              <p:cNvSpPr>
                <a:spLocks/>
              </p:cNvSpPr>
              <p:nvPr/>
            </p:nvSpPr>
            <p:spPr bwMode="auto">
              <a:xfrm>
                <a:off x="5050" y="1315"/>
                <a:ext cx="89" cy="51"/>
              </a:xfrm>
              <a:custGeom>
                <a:avLst/>
                <a:gdLst>
                  <a:gd name="T0" fmla="*/ 0 w 708"/>
                  <a:gd name="T1" fmla="*/ 0 h 405"/>
                  <a:gd name="T2" fmla="*/ 0 w 708"/>
                  <a:gd name="T3" fmla="*/ 51 h 405"/>
                  <a:gd name="T4" fmla="*/ 101 w 708"/>
                  <a:gd name="T5" fmla="*/ 101 h 405"/>
                  <a:gd name="T6" fmla="*/ 202 w 708"/>
                  <a:gd name="T7" fmla="*/ 202 h 405"/>
                  <a:gd name="T8" fmla="*/ 202 w 708"/>
                  <a:gd name="T9" fmla="*/ 202 h 405"/>
                  <a:gd name="T10" fmla="*/ 405 w 708"/>
                  <a:gd name="T11" fmla="*/ 304 h 405"/>
                  <a:gd name="T12" fmla="*/ 557 w 708"/>
                  <a:gd name="T13" fmla="*/ 355 h 405"/>
                  <a:gd name="T14" fmla="*/ 708 w 708"/>
                  <a:gd name="T1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8" h="405">
                    <a:moveTo>
                      <a:pt x="0" y="0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405" y="304"/>
                    </a:lnTo>
                    <a:lnTo>
                      <a:pt x="557" y="355"/>
                    </a:lnTo>
                    <a:lnTo>
                      <a:pt x="708" y="405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559"/>
              <p:cNvSpPr>
                <a:spLocks/>
              </p:cNvSpPr>
              <p:nvPr/>
            </p:nvSpPr>
            <p:spPr bwMode="auto">
              <a:xfrm>
                <a:off x="5050" y="1322"/>
                <a:ext cx="83" cy="50"/>
              </a:xfrm>
              <a:custGeom>
                <a:avLst/>
                <a:gdLst>
                  <a:gd name="T0" fmla="*/ 0 w 658"/>
                  <a:gd name="T1" fmla="*/ 0 h 405"/>
                  <a:gd name="T2" fmla="*/ 51 w 658"/>
                  <a:gd name="T3" fmla="*/ 101 h 405"/>
                  <a:gd name="T4" fmla="*/ 202 w 658"/>
                  <a:gd name="T5" fmla="*/ 203 h 405"/>
                  <a:gd name="T6" fmla="*/ 456 w 658"/>
                  <a:gd name="T7" fmla="*/ 304 h 405"/>
                  <a:gd name="T8" fmla="*/ 456 w 658"/>
                  <a:gd name="T9" fmla="*/ 304 h 405"/>
                  <a:gd name="T10" fmla="*/ 506 w 658"/>
                  <a:gd name="T11" fmla="*/ 354 h 405"/>
                  <a:gd name="T12" fmla="*/ 607 w 658"/>
                  <a:gd name="T13" fmla="*/ 405 h 405"/>
                  <a:gd name="T14" fmla="*/ 658 w 658"/>
                  <a:gd name="T1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8" h="405">
                    <a:moveTo>
                      <a:pt x="0" y="0"/>
                    </a:moveTo>
                    <a:lnTo>
                      <a:pt x="51" y="101"/>
                    </a:lnTo>
                    <a:lnTo>
                      <a:pt x="202" y="203"/>
                    </a:lnTo>
                    <a:lnTo>
                      <a:pt x="456" y="304"/>
                    </a:lnTo>
                    <a:lnTo>
                      <a:pt x="456" y="304"/>
                    </a:lnTo>
                    <a:lnTo>
                      <a:pt x="506" y="354"/>
                    </a:lnTo>
                    <a:lnTo>
                      <a:pt x="607" y="405"/>
                    </a:lnTo>
                    <a:lnTo>
                      <a:pt x="658" y="405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560"/>
              <p:cNvSpPr>
                <a:spLocks/>
              </p:cNvSpPr>
              <p:nvPr/>
            </p:nvSpPr>
            <p:spPr bwMode="auto">
              <a:xfrm>
                <a:off x="5120" y="1360"/>
                <a:ext cx="25" cy="12"/>
              </a:xfrm>
              <a:custGeom>
                <a:avLst/>
                <a:gdLst>
                  <a:gd name="T0" fmla="*/ 0 w 202"/>
                  <a:gd name="T1" fmla="*/ 0 h 101"/>
                  <a:gd name="T2" fmla="*/ 50 w 202"/>
                  <a:gd name="T3" fmla="*/ 50 h 101"/>
                  <a:gd name="T4" fmla="*/ 101 w 202"/>
                  <a:gd name="T5" fmla="*/ 50 h 101"/>
                  <a:gd name="T6" fmla="*/ 202 w 202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101">
                    <a:moveTo>
                      <a:pt x="0" y="0"/>
                    </a:moveTo>
                    <a:lnTo>
                      <a:pt x="50" y="50"/>
                    </a:lnTo>
                    <a:lnTo>
                      <a:pt x="101" y="50"/>
                    </a:lnTo>
                    <a:lnTo>
                      <a:pt x="202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61"/>
              <p:cNvSpPr>
                <a:spLocks/>
              </p:cNvSpPr>
              <p:nvPr/>
            </p:nvSpPr>
            <p:spPr bwMode="auto">
              <a:xfrm>
                <a:off x="5133" y="1417"/>
                <a:ext cx="31" cy="44"/>
              </a:xfrm>
              <a:custGeom>
                <a:avLst/>
                <a:gdLst>
                  <a:gd name="T0" fmla="*/ 151 w 253"/>
                  <a:gd name="T1" fmla="*/ 51 h 355"/>
                  <a:gd name="T2" fmla="*/ 202 w 253"/>
                  <a:gd name="T3" fmla="*/ 101 h 355"/>
                  <a:gd name="T4" fmla="*/ 202 w 253"/>
                  <a:gd name="T5" fmla="*/ 152 h 355"/>
                  <a:gd name="T6" fmla="*/ 253 w 253"/>
                  <a:gd name="T7" fmla="*/ 202 h 355"/>
                  <a:gd name="T8" fmla="*/ 253 w 253"/>
                  <a:gd name="T9" fmla="*/ 202 h 355"/>
                  <a:gd name="T10" fmla="*/ 202 w 253"/>
                  <a:gd name="T11" fmla="*/ 101 h 355"/>
                  <a:gd name="T12" fmla="*/ 253 w 253"/>
                  <a:gd name="T13" fmla="*/ 202 h 355"/>
                  <a:gd name="T14" fmla="*/ 253 w 253"/>
                  <a:gd name="T15" fmla="*/ 304 h 355"/>
                  <a:gd name="T16" fmla="*/ 202 w 253"/>
                  <a:gd name="T17" fmla="*/ 202 h 355"/>
                  <a:gd name="T18" fmla="*/ 202 w 253"/>
                  <a:gd name="T19" fmla="*/ 202 h 355"/>
                  <a:gd name="T20" fmla="*/ 202 w 253"/>
                  <a:gd name="T21" fmla="*/ 152 h 355"/>
                  <a:gd name="T22" fmla="*/ 202 w 253"/>
                  <a:gd name="T23" fmla="*/ 304 h 355"/>
                  <a:gd name="T24" fmla="*/ 202 w 253"/>
                  <a:gd name="T25" fmla="*/ 253 h 355"/>
                  <a:gd name="T26" fmla="*/ 202 w 253"/>
                  <a:gd name="T27" fmla="*/ 202 h 355"/>
                  <a:gd name="T28" fmla="*/ 151 w 253"/>
                  <a:gd name="T29" fmla="*/ 152 h 355"/>
                  <a:gd name="T30" fmla="*/ 151 w 253"/>
                  <a:gd name="T31" fmla="*/ 152 h 355"/>
                  <a:gd name="T32" fmla="*/ 151 w 253"/>
                  <a:gd name="T33" fmla="*/ 202 h 355"/>
                  <a:gd name="T34" fmla="*/ 151 w 253"/>
                  <a:gd name="T35" fmla="*/ 202 h 355"/>
                  <a:gd name="T36" fmla="*/ 151 w 253"/>
                  <a:gd name="T37" fmla="*/ 304 h 355"/>
                  <a:gd name="T38" fmla="*/ 151 w 253"/>
                  <a:gd name="T39" fmla="*/ 304 h 355"/>
                  <a:gd name="T40" fmla="*/ 151 w 253"/>
                  <a:gd name="T41" fmla="*/ 253 h 355"/>
                  <a:gd name="T42" fmla="*/ 151 w 253"/>
                  <a:gd name="T43" fmla="*/ 202 h 355"/>
                  <a:gd name="T44" fmla="*/ 151 w 253"/>
                  <a:gd name="T45" fmla="*/ 152 h 355"/>
                  <a:gd name="T46" fmla="*/ 151 w 253"/>
                  <a:gd name="T47" fmla="*/ 152 h 355"/>
                  <a:gd name="T48" fmla="*/ 101 w 253"/>
                  <a:gd name="T49" fmla="*/ 202 h 355"/>
                  <a:gd name="T50" fmla="*/ 101 w 253"/>
                  <a:gd name="T51" fmla="*/ 253 h 355"/>
                  <a:gd name="T52" fmla="*/ 101 w 253"/>
                  <a:gd name="T53" fmla="*/ 355 h 355"/>
                  <a:gd name="T54" fmla="*/ 101 w 253"/>
                  <a:gd name="T55" fmla="*/ 355 h 355"/>
                  <a:gd name="T56" fmla="*/ 101 w 253"/>
                  <a:gd name="T57" fmla="*/ 304 h 355"/>
                  <a:gd name="T58" fmla="*/ 101 w 253"/>
                  <a:gd name="T59" fmla="*/ 202 h 355"/>
                  <a:gd name="T60" fmla="*/ 101 w 253"/>
                  <a:gd name="T61" fmla="*/ 152 h 355"/>
                  <a:gd name="T62" fmla="*/ 101 w 253"/>
                  <a:gd name="T63" fmla="*/ 152 h 355"/>
                  <a:gd name="T64" fmla="*/ 101 w 253"/>
                  <a:gd name="T65" fmla="*/ 202 h 355"/>
                  <a:gd name="T66" fmla="*/ 101 w 253"/>
                  <a:gd name="T67" fmla="*/ 202 h 355"/>
                  <a:gd name="T68" fmla="*/ 50 w 253"/>
                  <a:gd name="T69" fmla="*/ 253 h 355"/>
                  <a:gd name="T70" fmla="*/ 101 w 253"/>
                  <a:gd name="T71" fmla="*/ 253 h 355"/>
                  <a:gd name="T72" fmla="*/ 50 w 253"/>
                  <a:gd name="T73" fmla="*/ 202 h 355"/>
                  <a:gd name="T74" fmla="*/ 50 w 253"/>
                  <a:gd name="T75" fmla="*/ 152 h 355"/>
                  <a:gd name="T76" fmla="*/ 101 w 253"/>
                  <a:gd name="T77" fmla="*/ 101 h 355"/>
                  <a:gd name="T78" fmla="*/ 101 w 253"/>
                  <a:gd name="T79" fmla="*/ 101 h 355"/>
                  <a:gd name="T80" fmla="*/ 50 w 253"/>
                  <a:gd name="T81" fmla="*/ 152 h 355"/>
                  <a:gd name="T82" fmla="*/ 50 w 253"/>
                  <a:gd name="T83" fmla="*/ 152 h 355"/>
                  <a:gd name="T84" fmla="*/ 0 w 253"/>
                  <a:gd name="T85" fmla="*/ 202 h 355"/>
                  <a:gd name="T86" fmla="*/ 0 w 253"/>
                  <a:gd name="T87" fmla="*/ 202 h 355"/>
                  <a:gd name="T88" fmla="*/ 0 w 253"/>
                  <a:gd name="T89" fmla="*/ 152 h 355"/>
                  <a:gd name="T90" fmla="*/ 50 w 253"/>
                  <a:gd name="T91" fmla="*/ 101 h 355"/>
                  <a:gd name="T92" fmla="*/ 101 w 253"/>
                  <a:gd name="T93" fmla="*/ 101 h 355"/>
                  <a:gd name="T94" fmla="*/ 101 w 253"/>
                  <a:gd name="T95" fmla="*/ 101 h 355"/>
                  <a:gd name="T96" fmla="*/ 50 w 253"/>
                  <a:gd name="T97" fmla="*/ 101 h 355"/>
                  <a:gd name="T98" fmla="*/ 101 w 253"/>
                  <a:gd name="T99" fmla="*/ 51 h 355"/>
                  <a:gd name="T100" fmla="*/ 101 w 253"/>
                  <a:gd name="T101" fmla="*/ 51 h 355"/>
                  <a:gd name="T102" fmla="*/ 151 w 253"/>
                  <a:gd name="T103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3" h="355">
                    <a:moveTo>
                      <a:pt x="151" y="0"/>
                    </a:moveTo>
                    <a:lnTo>
                      <a:pt x="151" y="51"/>
                    </a:lnTo>
                    <a:lnTo>
                      <a:pt x="151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52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53" y="202"/>
                    </a:lnTo>
                    <a:lnTo>
                      <a:pt x="253" y="304"/>
                    </a:lnTo>
                    <a:lnTo>
                      <a:pt x="253" y="304"/>
                    </a:lnTo>
                    <a:lnTo>
                      <a:pt x="202" y="253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304"/>
                    </a:lnTo>
                    <a:lnTo>
                      <a:pt x="202" y="304"/>
                    </a:lnTo>
                    <a:lnTo>
                      <a:pt x="202" y="253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151" y="20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53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51" y="253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202"/>
                    </a:lnTo>
                    <a:lnTo>
                      <a:pt x="101" y="202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101" y="304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101" y="304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50" y="202"/>
                    </a:lnTo>
                    <a:lnTo>
                      <a:pt x="50" y="253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50" y="253"/>
                    </a:lnTo>
                    <a:lnTo>
                      <a:pt x="50" y="20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562"/>
              <p:cNvSpPr>
                <a:spLocks/>
              </p:cNvSpPr>
              <p:nvPr/>
            </p:nvSpPr>
            <p:spPr bwMode="auto">
              <a:xfrm>
                <a:off x="5145" y="1410"/>
                <a:ext cx="13" cy="13"/>
              </a:xfrm>
              <a:custGeom>
                <a:avLst/>
                <a:gdLst>
                  <a:gd name="T0" fmla="*/ 101 w 101"/>
                  <a:gd name="T1" fmla="*/ 0 h 101"/>
                  <a:gd name="T2" fmla="*/ 101 w 101"/>
                  <a:gd name="T3" fmla="*/ 50 h 101"/>
                  <a:gd name="T4" fmla="*/ 101 w 101"/>
                  <a:gd name="T5" fmla="*/ 50 h 101"/>
                  <a:gd name="T6" fmla="*/ 50 w 101"/>
                  <a:gd name="T7" fmla="*/ 101 h 101"/>
                  <a:gd name="T8" fmla="*/ 50 w 101"/>
                  <a:gd name="T9" fmla="*/ 101 h 101"/>
                  <a:gd name="T10" fmla="*/ 0 w 101"/>
                  <a:gd name="T11" fmla="*/ 101 h 101"/>
                  <a:gd name="T12" fmla="*/ 0 w 101"/>
                  <a:gd name="T13" fmla="*/ 101 h 101"/>
                  <a:gd name="T14" fmla="*/ 0 w 101"/>
                  <a:gd name="T15" fmla="*/ 50 h 101"/>
                  <a:gd name="T16" fmla="*/ 0 w 101"/>
                  <a:gd name="T17" fmla="*/ 50 h 101"/>
                  <a:gd name="T18" fmla="*/ 0 w 101"/>
                  <a:gd name="T19" fmla="*/ 50 h 101"/>
                  <a:gd name="T20" fmla="*/ 0 w 101"/>
                  <a:gd name="T21" fmla="*/ 0 h 101"/>
                  <a:gd name="T22" fmla="*/ 101 w 101"/>
                  <a:gd name="T2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" h="101">
                    <a:moveTo>
                      <a:pt x="101" y="0"/>
                    </a:moveTo>
                    <a:lnTo>
                      <a:pt x="101" y="50"/>
                    </a:lnTo>
                    <a:lnTo>
                      <a:pt x="101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563"/>
              <p:cNvSpPr>
                <a:spLocks/>
              </p:cNvSpPr>
              <p:nvPr/>
            </p:nvSpPr>
            <p:spPr bwMode="auto">
              <a:xfrm>
                <a:off x="5145" y="1391"/>
                <a:ext cx="6" cy="26"/>
              </a:xfrm>
              <a:custGeom>
                <a:avLst/>
                <a:gdLst>
                  <a:gd name="T0" fmla="*/ 50 w 50"/>
                  <a:gd name="T1" fmla="*/ 0 h 203"/>
                  <a:gd name="T2" fmla="*/ 50 w 50"/>
                  <a:gd name="T3" fmla="*/ 52 h 203"/>
                  <a:gd name="T4" fmla="*/ 50 w 50"/>
                  <a:gd name="T5" fmla="*/ 102 h 203"/>
                  <a:gd name="T6" fmla="*/ 50 w 50"/>
                  <a:gd name="T7" fmla="*/ 153 h 203"/>
                  <a:gd name="T8" fmla="*/ 50 w 50"/>
                  <a:gd name="T9" fmla="*/ 153 h 203"/>
                  <a:gd name="T10" fmla="*/ 0 w 50"/>
                  <a:gd name="T11" fmla="*/ 203 h 203"/>
                  <a:gd name="T12" fmla="*/ 0 w 50"/>
                  <a:gd name="T13" fmla="*/ 153 h 203"/>
                  <a:gd name="T14" fmla="*/ 0 w 50"/>
                  <a:gd name="T15" fmla="*/ 102 h 203"/>
                  <a:gd name="T16" fmla="*/ 0 w 50"/>
                  <a:gd name="T17" fmla="*/ 102 h 203"/>
                  <a:gd name="T18" fmla="*/ 0 w 50"/>
                  <a:gd name="T19" fmla="*/ 102 h 203"/>
                  <a:gd name="T20" fmla="*/ 0 w 50"/>
                  <a:gd name="T21" fmla="*/ 52 h 203"/>
                  <a:gd name="T22" fmla="*/ 50 w 50"/>
                  <a:gd name="T2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203">
                    <a:moveTo>
                      <a:pt x="50" y="0"/>
                    </a:moveTo>
                    <a:lnTo>
                      <a:pt x="50" y="52"/>
                    </a:lnTo>
                    <a:lnTo>
                      <a:pt x="50" y="102"/>
                    </a:lnTo>
                    <a:lnTo>
                      <a:pt x="50" y="153"/>
                    </a:lnTo>
                    <a:lnTo>
                      <a:pt x="50" y="153"/>
                    </a:lnTo>
                    <a:lnTo>
                      <a:pt x="0" y="203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564"/>
              <p:cNvSpPr>
                <a:spLocks/>
              </p:cNvSpPr>
              <p:nvPr/>
            </p:nvSpPr>
            <p:spPr bwMode="auto">
              <a:xfrm>
                <a:off x="5145" y="1372"/>
                <a:ext cx="13" cy="26"/>
              </a:xfrm>
              <a:custGeom>
                <a:avLst/>
                <a:gdLst>
                  <a:gd name="T0" fmla="*/ 0 w 101"/>
                  <a:gd name="T1" fmla="*/ 0 h 203"/>
                  <a:gd name="T2" fmla="*/ 0 w 101"/>
                  <a:gd name="T3" fmla="*/ 50 h 203"/>
                  <a:gd name="T4" fmla="*/ 50 w 101"/>
                  <a:gd name="T5" fmla="*/ 50 h 203"/>
                  <a:gd name="T6" fmla="*/ 101 w 101"/>
                  <a:gd name="T7" fmla="*/ 101 h 203"/>
                  <a:gd name="T8" fmla="*/ 101 w 101"/>
                  <a:gd name="T9" fmla="*/ 101 h 203"/>
                  <a:gd name="T10" fmla="*/ 50 w 101"/>
                  <a:gd name="T11" fmla="*/ 151 h 203"/>
                  <a:gd name="T12" fmla="*/ 50 w 101"/>
                  <a:gd name="T13" fmla="*/ 203 h 203"/>
                  <a:gd name="T14" fmla="*/ 50 w 101"/>
                  <a:gd name="T15" fmla="*/ 203 h 203"/>
                  <a:gd name="T16" fmla="*/ 50 w 101"/>
                  <a:gd name="T17" fmla="*/ 203 h 203"/>
                  <a:gd name="T18" fmla="*/ 0 w 101"/>
                  <a:gd name="T19" fmla="*/ 203 h 203"/>
                  <a:gd name="T20" fmla="*/ 0 w 101"/>
                  <a:gd name="T21" fmla="*/ 203 h 203"/>
                  <a:gd name="T22" fmla="*/ 0 w 101"/>
                  <a:gd name="T23" fmla="*/ 151 h 203"/>
                  <a:gd name="T24" fmla="*/ 0 w 101"/>
                  <a:gd name="T25" fmla="*/ 151 h 203"/>
                  <a:gd name="T26" fmla="*/ 0 w 101"/>
                  <a:gd name="T27" fmla="*/ 101 h 203"/>
                  <a:gd name="T28" fmla="*/ 0 w 101"/>
                  <a:gd name="T29" fmla="*/ 50 h 203"/>
                  <a:gd name="T30" fmla="*/ 0 w 101"/>
                  <a:gd name="T3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203">
                    <a:moveTo>
                      <a:pt x="0" y="0"/>
                    </a:moveTo>
                    <a:lnTo>
                      <a:pt x="0" y="50"/>
                    </a:lnTo>
                    <a:lnTo>
                      <a:pt x="50" y="50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51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565"/>
              <p:cNvSpPr>
                <a:spLocks/>
              </p:cNvSpPr>
              <p:nvPr/>
            </p:nvSpPr>
            <p:spPr bwMode="auto">
              <a:xfrm>
                <a:off x="5126" y="1372"/>
                <a:ext cx="25" cy="19"/>
              </a:xfrm>
              <a:custGeom>
                <a:avLst/>
                <a:gdLst>
                  <a:gd name="T0" fmla="*/ 101 w 202"/>
                  <a:gd name="T1" fmla="*/ 0 h 151"/>
                  <a:gd name="T2" fmla="*/ 101 w 202"/>
                  <a:gd name="T3" fmla="*/ 0 h 151"/>
                  <a:gd name="T4" fmla="*/ 152 w 202"/>
                  <a:gd name="T5" fmla="*/ 0 h 151"/>
                  <a:gd name="T6" fmla="*/ 202 w 202"/>
                  <a:gd name="T7" fmla="*/ 50 h 151"/>
                  <a:gd name="T8" fmla="*/ 202 w 202"/>
                  <a:gd name="T9" fmla="*/ 50 h 151"/>
                  <a:gd name="T10" fmla="*/ 202 w 202"/>
                  <a:gd name="T11" fmla="*/ 101 h 151"/>
                  <a:gd name="T12" fmla="*/ 202 w 202"/>
                  <a:gd name="T13" fmla="*/ 151 h 151"/>
                  <a:gd name="T14" fmla="*/ 202 w 202"/>
                  <a:gd name="T15" fmla="*/ 151 h 151"/>
                  <a:gd name="T16" fmla="*/ 202 w 202"/>
                  <a:gd name="T17" fmla="*/ 151 h 151"/>
                  <a:gd name="T18" fmla="*/ 152 w 202"/>
                  <a:gd name="T19" fmla="*/ 151 h 151"/>
                  <a:gd name="T20" fmla="*/ 152 w 202"/>
                  <a:gd name="T21" fmla="*/ 151 h 151"/>
                  <a:gd name="T22" fmla="*/ 101 w 202"/>
                  <a:gd name="T23" fmla="*/ 101 h 151"/>
                  <a:gd name="T24" fmla="*/ 101 w 202"/>
                  <a:gd name="T25" fmla="*/ 101 h 151"/>
                  <a:gd name="T26" fmla="*/ 51 w 202"/>
                  <a:gd name="T27" fmla="*/ 101 h 151"/>
                  <a:gd name="T28" fmla="*/ 0 w 202"/>
                  <a:gd name="T29" fmla="*/ 50 h 151"/>
                  <a:gd name="T30" fmla="*/ 0 w 202"/>
                  <a:gd name="T31" fmla="*/ 0 h 151"/>
                  <a:gd name="T32" fmla="*/ 0 w 202"/>
                  <a:gd name="T33" fmla="*/ 0 h 151"/>
                  <a:gd name="T34" fmla="*/ 0 w 202"/>
                  <a:gd name="T35" fmla="*/ 0 h 151"/>
                  <a:gd name="T36" fmla="*/ 51 w 202"/>
                  <a:gd name="T37" fmla="*/ 0 h 151"/>
                  <a:gd name="T38" fmla="*/ 101 w 202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2" h="151">
                    <a:moveTo>
                      <a:pt x="101" y="0"/>
                    </a:moveTo>
                    <a:lnTo>
                      <a:pt x="101" y="0"/>
                    </a:lnTo>
                    <a:lnTo>
                      <a:pt x="152" y="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101"/>
                    </a:lnTo>
                    <a:lnTo>
                      <a:pt x="202" y="151"/>
                    </a:lnTo>
                    <a:lnTo>
                      <a:pt x="202" y="151"/>
                    </a:lnTo>
                    <a:lnTo>
                      <a:pt x="202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566"/>
              <p:cNvSpPr>
                <a:spLocks/>
              </p:cNvSpPr>
              <p:nvPr/>
            </p:nvSpPr>
            <p:spPr bwMode="auto">
              <a:xfrm>
                <a:off x="5133" y="1385"/>
                <a:ext cx="18" cy="25"/>
              </a:xfrm>
              <a:custGeom>
                <a:avLst/>
                <a:gdLst>
                  <a:gd name="T0" fmla="*/ 50 w 151"/>
                  <a:gd name="T1" fmla="*/ 0 h 203"/>
                  <a:gd name="T2" fmla="*/ 50 w 151"/>
                  <a:gd name="T3" fmla="*/ 50 h 203"/>
                  <a:gd name="T4" fmla="*/ 101 w 151"/>
                  <a:gd name="T5" fmla="*/ 102 h 203"/>
                  <a:gd name="T6" fmla="*/ 151 w 151"/>
                  <a:gd name="T7" fmla="*/ 152 h 203"/>
                  <a:gd name="T8" fmla="*/ 151 w 151"/>
                  <a:gd name="T9" fmla="*/ 152 h 203"/>
                  <a:gd name="T10" fmla="*/ 151 w 151"/>
                  <a:gd name="T11" fmla="*/ 203 h 203"/>
                  <a:gd name="T12" fmla="*/ 151 w 151"/>
                  <a:gd name="T13" fmla="*/ 203 h 203"/>
                  <a:gd name="T14" fmla="*/ 101 w 151"/>
                  <a:gd name="T15" fmla="*/ 152 h 203"/>
                  <a:gd name="T16" fmla="*/ 101 w 151"/>
                  <a:gd name="T17" fmla="*/ 152 h 203"/>
                  <a:gd name="T18" fmla="*/ 50 w 151"/>
                  <a:gd name="T19" fmla="*/ 102 h 203"/>
                  <a:gd name="T20" fmla="*/ 50 w 151"/>
                  <a:gd name="T21" fmla="*/ 102 h 203"/>
                  <a:gd name="T22" fmla="*/ 50 w 151"/>
                  <a:gd name="T23" fmla="*/ 50 h 203"/>
                  <a:gd name="T24" fmla="*/ 50 w 151"/>
                  <a:gd name="T25" fmla="*/ 50 h 203"/>
                  <a:gd name="T26" fmla="*/ 0 w 151"/>
                  <a:gd name="T27" fmla="*/ 50 h 203"/>
                  <a:gd name="T28" fmla="*/ 0 w 151"/>
                  <a:gd name="T29" fmla="*/ 0 h 203"/>
                  <a:gd name="T30" fmla="*/ 50 w 151"/>
                  <a:gd name="T3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1" h="203">
                    <a:moveTo>
                      <a:pt x="50" y="0"/>
                    </a:moveTo>
                    <a:lnTo>
                      <a:pt x="50" y="50"/>
                    </a:lnTo>
                    <a:lnTo>
                      <a:pt x="101" y="10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203"/>
                    </a:lnTo>
                    <a:lnTo>
                      <a:pt x="151" y="203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567"/>
              <p:cNvSpPr>
                <a:spLocks/>
              </p:cNvSpPr>
              <p:nvPr/>
            </p:nvSpPr>
            <p:spPr bwMode="auto">
              <a:xfrm>
                <a:off x="5139" y="1398"/>
                <a:ext cx="12" cy="25"/>
              </a:xfrm>
              <a:custGeom>
                <a:avLst/>
                <a:gdLst>
                  <a:gd name="T0" fmla="*/ 0 w 101"/>
                  <a:gd name="T1" fmla="*/ 0 h 202"/>
                  <a:gd name="T2" fmla="*/ 51 w 101"/>
                  <a:gd name="T3" fmla="*/ 50 h 202"/>
                  <a:gd name="T4" fmla="*/ 101 w 101"/>
                  <a:gd name="T5" fmla="*/ 101 h 202"/>
                  <a:gd name="T6" fmla="*/ 101 w 101"/>
                  <a:gd name="T7" fmla="*/ 151 h 202"/>
                  <a:gd name="T8" fmla="*/ 101 w 101"/>
                  <a:gd name="T9" fmla="*/ 151 h 202"/>
                  <a:gd name="T10" fmla="*/ 51 w 101"/>
                  <a:gd name="T11" fmla="*/ 202 h 202"/>
                  <a:gd name="T12" fmla="*/ 0 w 101"/>
                  <a:gd name="T13" fmla="*/ 151 h 202"/>
                  <a:gd name="T14" fmla="*/ 0 w 101"/>
                  <a:gd name="T15" fmla="*/ 101 h 202"/>
                  <a:gd name="T16" fmla="*/ 0 w 101"/>
                  <a:gd name="T17" fmla="*/ 101 h 202"/>
                  <a:gd name="T18" fmla="*/ 0 w 101"/>
                  <a:gd name="T19" fmla="*/ 50 h 202"/>
                  <a:gd name="T20" fmla="*/ 0 w 101"/>
                  <a:gd name="T21" fmla="*/ 50 h 202"/>
                  <a:gd name="T22" fmla="*/ 0 w 101"/>
                  <a:gd name="T23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" h="202">
                    <a:moveTo>
                      <a:pt x="0" y="0"/>
                    </a:moveTo>
                    <a:lnTo>
                      <a:pt x="51" y="50"/>
                    </a:lnTo>
                    <a:lnTo>
                      <a:pt x="101" y="10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51" y="202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568"/>
              <p:cNvSpPr>
                <a:spLocks/>
              </p:cNvSpPr>
              <p:nvPr/>
            </p:nvSpPr>
            <p:spPr bwMode="auto">
              <a:xfrm>
                <a:off x="5133" y="1379"/>
                <a:ext cx="18" cy="12"/>
              </a:xfrm>
              <a:custGeom>
                <a:avLst/>
                <a:gdLst>
                  <a:gd name="T0" fmla="*/ 0 w 151"/>
                  <a:gd name="T1" fmla="*/ 0 h 101"/>
                  <a:gd name="T2" fmla="*/ 0 w 151"/>
                  <a:gd name="T3" fmla="*/ 0 h 101"/>
                  <a:gd name="T4" fmla="*/ 0 w 151"/>
                  <a:gd name="T5" fmla="*/ 0 h 101"/>
                  <a:gd name="T6" fmla="*/ 50 w 151"/>
                  <a:gd name="T7" fmla="*/ 0 h 101"/>
                  <a:gd name="T8" fmla="*/ 50 w 151"/>
                  <a:gd name="T9" fmla="*/ 0 h 101"/>
                  <a:gd name="T10" fmla="*/ 101 w 151"/>
                  <a:gd name="T11" fmla="*/ 51 h 101"/>
                  <a:gd name="T12" fmla="*/ 101 w 151"/>
                  <a:gd name="T13" fmla="*/ 51 h 101"/>
                  <a:gd name="T14" fmla="*/ 151 w 151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0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1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569"/>
              <p:cNvSpPr>
                <a:spLocks/>
              </p:cNvSpPr>
              <p:nvPr/>
            </p:nvSpPr>
            <p:spPr bwMode="auto">
              <a:xfrm>
                <a:off x="5139" y="1372"/>
                <a:ext cx="12" cy="7"/>
              </a:xfrm>
              <a:custGeom>
                <a:avLst/>
                <a:gdLst>
                  <a:gd name="T0" fmla="*/ 101 w 101"/>
                  <a:gd name="T1" fmla="*/ 50 h 50"/>
                  <a:gd name="T2" fmla="*/ 51 w 101"/>
                  <a:gd name="T3" fmla="*/ 50 h 50"/>
                  <a:gd name="T4" fmla="*/ 0 w 101"/>
                  <a:gd name="T5" fmla="*/ 50 h 50"/>
                  <a:gd name="T6" fmla="*/ 0 w 10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0">
                    <a:moveTo>
                      <a:pt x="101" y="50"/>
                    </a:moveTo>
                    <a:lnTo>
                      <a:pt x="51" y="50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570"/>
              <p:cNvSpPr>
                <a:spLocks/>
              </p:cNvSpPr>
              <p:nvPr/>
            </p:nvSpPr>
            <p:spPr bwMode="auto">
              <a:xfrm>
                <a:off x="5133" y="1379"/>
                <a:ext cx="12" cy="6"/>
              </a:xfrm>
              <a:custGeom>
                <a:avLst/>
                <a:gdLst>
                  <a:gd name="T0" fmla="*/ 0 w 101"/>
                  <a:gd name="T1" fmla="*/ 0 h 51"/>
                  <a:gd name="T2" fmla="*/ 0 w 101"/>
                  <a:gd name="T3" fmla="*/ 51 h 51"/>
                  <a:gd name="T4" fmla="*/ 50 w 101"/>
                  <a:gd name="T5" fmla="*/ 51 h 51"/>
                  <a:gd name="T6" fmla="*/ 101 w 10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1">
                    <a:moveTo>
                      <a:pt x="0" y="0"/>
                    </a:moveTo>
                    <a:lnTo>
                      <a:pt x="0" y="51"/>
                    </a:lnTo>
                    <a:lnTo>
                      <a:pt x="50" y="51"/>
                    </a:lnTo>
                    <a:lnTo>
                      <a:pt x="101" y="5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571"/>
              <p:cNvSpPr>
                <a:spLocks/>
              </p:cNvSpPr>
              <p:nvPr/>
            </p:nvSpPr>
            <p:spPr bwMode="auto">
              <a:xfrm>
                <a:off x="5139" y="1385"/>
                <a:ext cx="6" cy="13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50 h 102"/>
                  <a:gd name="T4" fmla="*/ 51 w 51"/>
                  <a:gd name="T5" fmla="*/ 50 h 102"/>
                  <a:gd name="T6" fmla="*/ 51 w 51"/>
                  <a:gd name="T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50"/>
                    </a:lnTo>
                    <a:lnTo>
                      <a:pt x="51" y="50"/>
                    </a:lnTo>
                    <a:lnTo>
                      <a:pt x="51" y="102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572"/>
              <p:cNvSpPr>
                <a:spLocks/>
              </p:cNvSpPr>
              <p:nvPr/>
            </p:nvSpPr>
            <p:spPr bwMode="auto">
              <a:xfrm>
                <a:off x="5139" y="1391"/>
                <a:ext cx="12" cy="13"/>
              </a:xfrm>
              <a:custGeom>
                <a:avLst/>
                <a:gdLst>
                  <a:gd name="T0" fmla="*/ 101 w 101"/>
                  <a:gd name="T1" fmla="*/ 102 h 102"/>
                  <a:gd name="T2" fmla="*/ 51 w 101"/>
                  <a:gd name="T3" fmla="*/ 102 h 102"/>
                  <a:gd name="T4" fmla="*/ 51 w 101"/>
                  <a:gd name="T5" fmla="*/ 52 h 102"/>
                  <a:gd name="T6" fmla="*/ 0 w 101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102">
                    <a:moveTo>
                      <a:pt x="101" y="102"/>
                    </a:moveTo>
                    <a:lnTo>
                      <a:pt x="51" y="102"/>
                    </a:lnTo>
                    <a:lnTo>
                      <a:pt x="51" y="5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573"/>
              <p:cNvSpPr>
                <a:spLocks/>
              </p:cNvSpPr>
              <p:nvPr/>
            </p:nvSpPr>
            <p:spPr bwMode="auto">
              <a:xfrm>
                <a:off x="5145" y="1404"/>
                <a:ext cx="6" cy="13"/>
              </a:xfrm>
              <a:custGeom>
                <a:avLst/>
                <a:gdLst>
                  <a:gd name="T0" fmla="*/ 0 w 50"/>
                  <a:gd name="T1" fmla="*/ 0 h 101"/>
                  <a:gd name="T2" fmla="*/ 0 w 50"/>
                  <a:gd name="T3" fmla="*/ 51 h 101"/>
                  <a:gd name="T4" fmla="*/ 0 w 50"/>
                  <a:gd name="T5" fmla="*/ 101 h 101"/>
                  <a:gd name="T6" fmla="*/ 50 w 50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101">
                    <a:moveTo>
                      <a:pt x="0" y="0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574"/>
              <p:cNvSpPr>
                <a:spLocks/>
              </p:cNvSpPr>
              <p:nvPr/>
            </p:nvSpPr>
            <p:spPr bwMode="auto">
              <a:xfrm>
                <a:off x="5139" y="1410"/>
                <a:ext cx="6" cy="7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50 h 50"/>
                  <a:gd name="T4" fmla="*/ 51 w 51"/>
                  <a:gd name="T5" fmla="*/ 50 h 50"/>
                  <a:gd name="T6" fmla="*/ 51 w 5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0" y="0"/>
                    </a:moveTo>
                    <a:lnTo>
                      <a:pt x="0" y="50"/>
                    </a:lnTo>
                    <a:lnTo>
                      <a:pt x="51" y="50"/>
                    </a:lnTo>
                    <a:lnTo>
                      <a:pt x="51" y="5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575"/>
              <p:cNvSpPr>
                <a:spLocks/>
              </p:cNvSpPr>
              <p:nvPr/>
            </p:nvSpPr>
            <p:spPr bwMode="auto">
              <a:xfrm>
                <a:off x="5151" y="1404"/>
                <a:ext cx="7" cy="6"/>
              </a:xfrm>
              <a:custGeom>
                <a:avLst/>
                <a:gdLst>
                  <a:gd name="T0" fmla="*/ 51 w 51"/>
                  <a:gd name="T1" fmla="*/ 0 h 51"/>
                  <a:gd name="T2" fmla="*/ 51 w 51"/>
                  <a:gd name="T3" fmla="*/ 51 h 51"/>
                  <a:gd name="T4" fmla="*/ 0 w 51"/>
                  <a:gd name="T5" fmla="*/ 51 h 51"/>
                  <a:gd name="T6" fmla="*/ 0 w 5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1">
                    <a:moveTo>
                      <a:pt x="51" y="0"/>
                    </a:move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576"/>
              <p:cNvSpPr>
                <a:spLocks/>
              </p:cNvSpPr>
              <p:nvPr/>
            </p:nvSpPr>
            <p:spPr bwMode="auto">
              <a:xfrm>
                <a:off x="5151" y="1398"/>
                <a:ext cx="7" cy="6"/>
              </a:xfrm>
              <a:custGeom>
                <a:avLst/>
                <a:gdLst>
                  <a:gd name="T0" fmla="*/ 51 w 51"/>
                  <a:gd name="T1" fmla="*/ 0 h 50"/>
                  <a:gd name="T2" fmla="*/ 0 w 51"/>
                  <a:gd name="T3" fmla="*/ 50 h 50"/>
                  <a:gd name="T4" fmla="*/ 0 w 51"/>
                  <a:gd name="T5" fmla="*/ 50 h 50"/>
                  <a:gd name="T6" fmla="*/ 0 w 5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51" y="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577"/>
              <p:cNvSpPr>
                <a:spLocks/>
              </p:cNvSpPr>
              <p:nvPr/>
            </p:nvSpPr>
            <p:spPr bwMode="auto">
              <a:xfrm>
                <a:off x="5151" y="1385"/>
                <a:ext cx="1" cy="6"/>
              </a:xfrm>
              <a:custGeom>
                <a:avLst/>
                <a:gdLst>
                  <a:gd name="T0" fmla="*/ 0 h 50"/>
                  <a:gd name="T1" fmla="*/ 50 h 50"/>
                  <a:gd name="T2" fmla="*/ 50 h 50"/>
                  <a:gd name="T3" fmla="*/ 50 h 5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0">
                    <a:moveTo>
                      <a:pt x="0" y="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578"/>
              <p:cNvSpPr>
                <a:spLocks/>
              </p:cNvSpPr>
              <p:nvPr/>
            </p:nvSpPr>
            <p:spPr bwMode="auto">
              <a:xfrm>
                <a:off x="4285" y="1948"/>
                <a:ext cx="108" cy="152"/>
              </a:xfrm>
              <a:custGeom>
                <a:avLst/>
                <a:gdLst>
                  <a:gd name="T0" fmla="*/ 557 w 861"/>
                  <a:gd name="T1" fmla="*/ 0 h 1214"/>
                  <a:gd name="T2" fmla="*/ 810 w 861"/>
                  <a:gd name="T3" fmla="*/ 101 h 1214"/>
                  <a:gd name="T4" fmla="*/ 861 w 861"/>
                  <a:gd name="T5" fmla="*/ 353 h 1214"/>
                  <a:gd name="T6" fmla="*/ 760 w 861"/>
                  <a:gd name="T7" fmla="*/ 758 h 1214"/>
                  <a:gd name="T8" fmla="*/ 760 w 861"/>
                  <a:gd name="T9" fmla="*/ 758 h 1214"/>
                  <a:gd name="T10" fmla="*/ 658 w 861"/>
                  <a:gd name="T11" fmla="*/ 1012 h 1214"/>
                  <a:gd name="T12" fmla="*/ 557 w 861"/>
                  <a:gd name="T13" fmla="*/ 1163 h 1214"/>
                  <a:gd name="T14" fmla="*/ 405 w 861"/>
                  <a:gd name="T15" fmla="*/ 1214 h 1214"/>
                  <a:gd name="T16" fmla="*/ 405 w 861"/>
                  <a:gd name="T17" fmla="*/ 1214 h 1214"/>
                  <a:gd name="T18" fmla="*/ 254 w 861"/>
                  <a:gd name="T19" fmla="*/ 1163 h 1214"/>
                  <a:gd name="T20" fmla="*/ 101 w 861"/>
                  <a:gd name="T21" fmla="*/ 1113 h 1214"/>
                  <a:gd name="T22" fmla="*/ 101 w 861"/>
                  <a:gd name="T23" fmla="*/ 1062 h 1214"/>
                  <a:gd name="T24" fmla="*/ 101 w 861"/>
                  <a:gd name="T25" fmla="*/ 1062 h 1214"/>
                  <a:gd name="T26" fmla="*/ 51 w 861"/>
                  <a:gd name="T27" fmla="*/ 1012 h 1214"/>
                  <a:gd name="T28" fmla="*/ 0 w 861"/>
                  <a:gd name="T29" fmla="*/ 859 h 1214"/>
                  <a:gd name="T30" fmla="*/ 0 w 861"/>
                  <a:gd name="T31" fmla="*/ 607 h 1214"/>
                  <a:gd name="T32" fmla="*/ 0 w 861"/>
                  <a:gd name="T33" fmla="*/ 607 h 1214"/>
                  <a:gd name="T34" fmla="*/ 51 w 861"/>
                  <a:gd name="T35" fmla="*/ 252 h 1214"/>
                  <a:gd name="T36" fmla="*/ 203 w 861"/>
                  <a:gd name="T37" fmla="*/ 50 h 1214"/>
                  <a:gd name="T38" fmla="*/ 557 w 861"/>
                  <a:gd name="T39" fmla="*/ 0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1" h="1214">
                    <a:moveTo>
                      <a:pt x="557" y="0"/>
                    </a:moveTo>
                    <a:lnTo>
                      <a:pt x="810" y="101"/>
                    </a:lnTo>
                    <a:lnTo>
                      <a:pt x="861" y="353"/>
                    </a:lnTo>
                    <a:lnTo>
                      <a:pt x="760" y="758"/>
                    </a:lnTo>
                    <a:lnTo>
                      <a:pt x="760" y="758"/>
                    </a:lnTo>
                    <a:lnTo>
                      <a:pt x="658" y="1012"/>
                    </a:lnTo>
                    <a:lnTo>
                      <a:pt x="557" y="1163"/>
                    </a:lnTo>
                    <a:lnTo>
                      <a:pt x="405" y="1214"/>
                    </a:lnTo>
                    <a:lnTo>
                      <a:pt x="405" y="1214"/>
                    </a:lnTo>
                    <a:lnTo>
                      <a:pt x="254" y="1163"/>
                    </a:lnTo>
                    <a:lnTo>
                      <a:pt x="101" y="1113"/>
                    </a:lnTo>
                    <a:lnTo>
                      <a:pt x="101" y="1062"/>
                    </a:lnTo>
                    <a:lnTo>
                      <a:pt x="101" y="1062"/>
                    </a:lnTo>
                    <a:lnTo>
                      <a:pt x="51" y="1012"/>
                    </a:lnTo>
                    <a:lnTo>
                      <a:pt x="0" y="859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1" y="252"/>
                    </a:lnTo>
                    <a:lnTo>
                      <a:pt x="203" y="50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579"/>
              <p:cNvSpPr>
                <a:spLocks/>
              </p:cNvSpPr>
              <p:nvPr/>
            </p:nvSpPr>
            <p:spPr bwMode="auto">
              <a:xfrm>
                <a:off x="4291" y="1948"/>
                <a:ext cx="95" cy="146"/>
              </a:xfrm>
              <a:custGeom>
                <a:avLst/>
                <a:gdLst>
                  <a:gd name="T0" fmla="*/ 455 w 759"/>
                  <a:gd name="T1" fmla="*/ 0 h 1163"/>
                  <a:gd name="T2" fmla="*/ 709 w 759"/>
                  <a:gd name="T3" fmla="*/ 151 h 1163"/>
                  <a:gd name="T4" fmla="*/ 759 w 759"/>
                  <a:gd name="T5" fmla="*/ 353 h 1163"/>
                  <a:gd name="T6" fmla="*/ 709 w 759"/>
                  <a:gd name="T7" fmla="*/ 758 h 1163"/>
                  <a:gd name="T8" fmla="*/ 709 w 759"/>
                  <a:gd name="T9" fmla="*/ 758 h 1163"/>
                  <a:gd name="T10" fmla="*/ 607 w 759"/>
                  <a:gd name="T11" fmla="*/ 1012 h 1163"/>
                  <a:gd name="T12" fmla="*/ 506 w 759"/>
                  <a:gd name="T13" fmla="*/ 1113 h 1163"/>
                  <a:gd name="T14" fmla="*/ 354 w 759"/>
                  <a:gd name="T15" fmla="*/ 1163 h 1163"/>
                  <a:gd name="T16" fmla="*/ 354 w 759"/>
                  <a:gd name="T17" fmla="*/ 1163 h 1163"/>
                  <a:gd name="T18" fmla="*/ 203 w 759"/>
                  <a:gd name="T19" fmla="*/ 1163 h 1163"/>
                  <a:gd name="T20" fmla="*/ 101 w 759"/>
                  <a:gd name="T21" fmla="*/ 1062 h 1163"/>
                  <a:gd name="T22" fmla="*/ 50 w 759"/>
                  <a:gd name="T23" fmla="*/ 1012 h 1163"/>
                  <a:gd name="T24" fmla="*/ 50 w 759"/>
                  <a:gd name="T25" fmla="*/ 1012 h 1163"/>
                  <a:gd name="T26" fmla="*/ 0 w 759"/>
                  <a:gd name="T27" fmla="*/ 961 h 1163"/>
                  <a:gd name="T28" fmla="*/ 0 w 759"/>
                  <a:gd name="T29" fmla="*/ 859 h 1163"/>
                  <a:gd name="T30" fmla="*/ 0 w 759"/>
                  <a:gd name="T31" fmla="*/ 607 h 1163"/>
                  <a:gd name="T32" fmla="*/ 0 w 759"/>
                  <a:gd name="T33" fmla="*/ 607 h 1163"/>
                  <a:gd name="T34" fmla="*/ 50 w 759"/>
                  <a:gd name="T35" fmla="*/ 252 h 1163"/>
                  <a:gd name="T36" fmla="*/ 203 w 759"/>
                  <a:gd name="T37" fmla="*/ 50 h 1163"/>
                  <a:gd name="T38" fmla="*/ 455 w 759"/>
                  <a:gd name="T39" fmla="*/ 0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9" h="1163">
                    <a:moveTo>
                      <a:pt x="455" y="0"/>
                    </a:moveTo>
                    <a:lnTo>
                      <a:pt x="709" y="151"/>
                    </a:lnTo>
                    <a:lnTo>
                      <a:pt x="759" y="353"/>
                    </a:lnTo>
                    <a:lnTo>
                      <a:pt x="709" y="758"/>
                    </a:lnTo>
                    <a:lnTo>
                      <a:pt x="709" y="758"/>
                    </a:lnTo>
                    <a:lnTo>
                      <a:pt x="607" y="1012"/>
                    </a:lnTo>
                    <a:lnTo>
                      <a:pt x="506" y="1113"/>
                    </a:lnTo>
                    <a:lnTo>
                      <a:pt x="354" y="1163"/>
                    </a:lnTo>
                    <a:lnTo>
                      <a:pt x="354" y="1163"/>
                    </a:lnTo>
                    <a:lnTo>
                      <a:pt x="203" y="1163"/>
                    </a:lnTo>
                    <a:lnTo>
                      <a:pt x="101" y="1062"/>
                    </a:lnTo>
                    <a:lnTo>
                      <a:pt x="50" y="1012"/>
                    </a:lnTo>
                    <a:lnTo>
                      <a:pt x="50" y="1012"/>
                    </a:lnTo>
                    <a:lnTo>
                      <a:pt x="0" y="961"/>
                    </a:lnTo>
                    <a:lnTo>
                      <a:pt x="0" y="859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252"/>
                    </a:lnTo>
                    <a:lnTo>
                      <a:pt x="203" y="50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FC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580"/>
              <p:cNvSpPr>
                <a:spLocks/>
              </p:cNvSpPr>
              <p:nvPr/>
            </p:nvSpPr>
            <p:spPr bwMode="auto">
              <a:xfrm>
                <a:off x="4298" y="1954"/>
                <a:ext cx="82" cy="140"/>
              </a:xfrm>
              <a:custGeom>
                <a:avLst/>
                <a:gdLst>
                  <a:gd name="T0" fmla="*/ 405 w 659"/>
                  <a:gd name="T1" fmla="*/ 0 h 1113"/>
                  <a:gd name="T2" fmla="*/ 607 w 659"/>
                  <a:gd name="T3" fmla="*/ 101 h 1113"/>
                  <a:gd name="T4" fmla="*/ 659 w 659"/>
                  <a:gd name="T5" fmla="*/ 354 h 1113"/>
                  <a:gd name="T6" fmla="*/ 607 w 659"/>
                  <a:gd name="T7" fmla="*/ 708 h 1113"/>
                  <a:gd name="T8" fmla="*/ 607 w 659"/>
                  <a:gd name="T9" fmla="*/ 708 h 1113"/>
                  <a:gd name="T10" fmla="*/ 506 w 659"/>
                  <a:gd name="T11" fmla="*/ 911 h 1113"/>
                  <a:gd name="T12" fmla="*/ 405 w 659"/>
                  <a:gd name="T13" fmla="*/ 1063 h 1113"/>
                  <a:gd name="T14" fmla="*/ 304 w 659"/>
                  <a:gd name="T15" fmla="*/ 1113 h 1113"/>
                  <a:gd name="T16" fmla="*/ 304 w 659"/>
                  <a:gd name="T17" fmla="*/ 1113 h 1113"/>
                  <a:gd name="T18" fmla="*/ 153 w 659"/>
                  <a:gd name="T19" fmla="*/ 1063 h 1113"/>
                  <a:gd name="T20" fmla="*/ 51 w 659"/>
                  <a:gd name="T21" fmla="*/ 1012 h 1113"/>
                  <a:gd name="T22" fmla="*/ 51 w 659"/>
                  <a:gd name="T23" fmla="*/ 962 h 1113"/>
                  <a:gd name="T24" fmla="*/ 51 w 659"/>
                  <a:gd name="T25" fmla="*/ 962 h 1113"/>
                  <a:gd name="T26" fmla="*/ 0 w 659"/>
                  <a:gd name="T27" fmla="*/ 911 h 1113"/>
                  <a:gd name="T28" fmla="*/ 0 w 659"/>
                  <a:gd name="T29" fmla="*/ 759 h 1113"/>
                  <a:gd name="T30" fmla="*/ 0 w 659"/>
                  <a:gd name="T31" fmla="*/ 557 h 1113"/>
                  <a:gd name="T32" fmla="*/ 0 w 659"/>
                  <a:gd name="T33" fmla="*/ 557 h 1113"/>
                  <a:gd name="T34" fmla="*/ 51 w 659"/>
                  <a:gd name="T35" fmla="*/ 253 h 1113"/>
                  <a:gd name="T36" fmla="*/ 153 w 659"/>
                  <a:gd name="T37" fmla="*/ 51 h 1113"/>
                  <a:gd name="T38" fmla="*/ 405 w 659"/>
                  <a:gd name="T39" fmla="*/ 0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9" h="1113">
                    <a:moveTo>
                      <a:pt x="405" y="0"/>
                    </a:moveTo>
                    <a:lnTo>
                      <a:pt x="607" y="101"/>
                    </a:lnTo>
                    <a:lnTo>
                      <a:pt x="659" y="354"/>
                    </a:lnTo>
                    <a:lnTo>
                      <a:pt x="607" y="708"/>
                    </a:lnTo>
                    <a:lnTo>
                      <a:pt x="607" y="708"/>
                    </a:lnTo>
                    <a:lnTo>
                      <a:pt x="506" y="911"/>
                    </a:lnTo>
                    <a:lnTo>
                      <a:pt x="405" y="1063"/>
                    </a:lnTo>
                    <a:lnTo>
                      <a:pt x="304" y="1113"/>
                    </a:lnTo>
                    <a:lnTo>
                      <a:pt x="304" y="1113"/>
                    </a:lnTo>
                    <a:lnTo>
                      <a:pt x="153" y="1063"/>
                    </a:lnTo>
                    <a:lnTo>
                      <a:pt x="51" y="1012"/>
                    </a:lnTo>
                    <a:lnTo>
                      <a:pt x="51" y="962"/>
                    </a:lnTo>
                    <a:lnTo>
                      <a:pt x="51" y="962"/>
                    </a:lnTo>
                    <a:lnTo>
                      <a:pt x="0" y="911"/>
                    </a:lnTo>
                    <a:lnTo>
                      <a:pt x="0" y="759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51" y="253"/>
                    </a:lnTo>
                    <a:lnTo>
                      <a:pt x="153" y="5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581"/>
              <p:cNvSpPr>
                <a:spLocks/>
              </p:cNvSpPr>
              <p:nvPr/>
            </p:nvSpPr>
            <p:spPr bwMode="auto">
              <a:xfrm>
                <a:off x="4304" y="1954"/>
                <a:ext cx="70" cy="133"/>
              </a:xfrm>
              <a:custGeom>
                <a:avLst/>
                <a:gdLst>
                  <a:gd name="T0" fmla="*/ 354 w 556"/>
                  <a:gd name="T1" fmla="*/ 0 h 1063"/>
                  <a:gd name="T2" fmla="*/ 506 w 556"/>
                  <a:gd name="T3" fmla="*/ 101 h 1063"/>
                  <a:gd name="T4" fmla="*/ 556 w 556"/>
                  <a:gd name="T5" fmla="*/ 354 h 1063"/>
                  <a:gd name="T6" fmla="*/ 506 w 556"/>
                  <a:gd name="T7" fmla="*/ 708 h 1063"/>
                  <a:gd name="T8" fmla="*/ 506 w 556"/>
                  <a:gd name="T9" fmla="*/ 708 h 1063"/>
                  <a:gd name="T10" fmla="*/ 455 w 556"/>
                  <a:gd name="T11" fmla="*/ 861 h 1063"/>
                  <a:gd name="T12" fmla="*/ 354 w 556"/>
                  <a:gd name="T13" fmla="*/ 1012 h 1063"/>
                  <a:gd name="T14" fmla="*/ 253 w 556"/>
                  <a:gd name="T15" fmla="*/ 1063 h 1063"/>
                  <a:gd name="T16" fmla="*/ 253 w 556"/>
                  <a:gd name="T17" fmla="*/ 1063 h 1063"/>
                  <a:gd name="T18" fmla="*/ 152 w 556"/>
                  <a:gd name="T19" fmla="*/ 1063 h 1063"/>
                  <a:gd name="T20" fmla="*/ 51 w 556"/>
                  <a:gd name="T21" fmla="*/ 1012 h 1063"/>
                  <a:gd name="T22" fmla="*/ 51 w 556"/>
                  <a:gd name="T23" fmla="*/ 962 h 1063"/>
                  <a:gd name="T24" fmla="*/ 51 w 556"/>
                  <a:gd name="T25" fmla="*/ 962 h 1063"/>
                  <a:gd name="T26" fmla="*/ 0 w 556"/>
                  <a:gd name="T27" fmla="*/ 911 h 1063"/>
                  <a:gd name="T28" fmla="*/ 0 w 556"/>
                  <a:gd name="T29" fmla="*/ 759 h 1063"/>
                  <a:gd name="T30" fmla="*/ 0 w 556"/>
                  <a:gd name="T31" fmla="*/ 557 h 1063"/>
                  <a:gd name="T32" fmla="*/ 0 w 556"/>
                  <a:gd name="T33" fmla="*/ 557 h 1063"/>
                  <a:gd name="T34" fmla="*/ 51 w 556"/>
                  <a:gd name="T35" fmla="*/ 253 h 1063"/>
                  <a:gd name="T36" fmla="*/ 152 w 556"/>
                  <a:gd name="T37" fmla="*/ 51 h 1063"/>
                  <a:gd name="T38" fmla="*/ 354 w 556"/>
                  <a:gd name="T39" fmla="*/ 0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6" h="1063">
                    <a:moveTo>
                      <a:pt x="354" y="0"/>
                    </a:moveTo>
                    <a:lnTo>
                      <a:pt x="506" y="101"/>
                    </a:lnTo>
                    <a:lnTo>
                      <a:pt x="556" y="354"/>
                    </a:lnTo>
                    <a:lnTo>
                      <a:pt x="506" y="708"/>
                    </a:lnTo>
                    <a:lnTo>
                      <a:pt x="506" y="708"/>
                    </a:lnTo>
                    <a:lnTo>
                      <a:pt x="455" y="861"/>
                    </a:lnTo>
                    <a:lnTo>
                      <a:pt x="354" y="1012"/>
                    </a:lnTo>
                    <a:lnTo>
                      <a:pt x="253" y="1063"/>
                    </a:lnTo>
                    <a:lnTo>
                      <a:pt x="253" y="1063"/>
                    </a:lnTo>
                    <a:lnTo>
                      <a:pt x="152" y="1063"/>
                    </a:lnTo>
                    <a:lnTo>
                      <a:pt x="51" y="1012"/>
                    </a:lnTo>
                    <a:lnTo>
                      <a:pt x="51" y="962"/>
                    </a:lnTo>
                    <a:lnTo>
                      <a:pt x="51" y="962"/>
                    </a:lnTo>
                    <a:lnTo>
                      <a:pt x="0" y="911"/>
                    </a:lnTo>
                    <a:lnTo>
                      <a:pt x="0" y="759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51" y="253"/>
                    </a:lnTo>
                    <a:lnTo>
                      <a:pt x="152" y="51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582"/>
              <p:cNvSpPr>
                <a:spLocks/>
              </p:cNvSpPr>
              <p:nvPr/>
            </p:nvSpPr>
            <p:spPr bwMode="auto">
              <a:xfrm>
                <a:off x="4310" y="1961"/>
                <a:ext cx="64" cy="126"/>
              </a:xfrm>
              <a:custGeom>
                <a:avLst/>
                <a:gdLst>
                  <a:gd name="T0" fmla="*/ 303 w 505"/>
                  <a:gd name="T1" fmla="*/ 0 h 1012"/>
                  <a:gd name="T2" fmla="*/ 455 w 505"/>
                  <a:gd name="T3" fmla="*/ 101 h 1012"/>
                  <a:gd name="T4" fmla="*/ 505 w 505"/>
                  <a:gd name="T5" fmla="*/ 303 h 1012"/>
                  <a:gd name="T6" fmla="*/ 455 w 505"/>
                  <a:gd name="T7" fmla="*/ 607 h 1012"/>
                  <a:gd name="T8" fmla="*/ 455 w 505"/>
                  <a:gd name="T9" fmla="*/ 607 h 1012"/>
                  <a:gd name="T10" fmla="*/ 354 w 505"/>
                  <a:gd name="T11" fmla="*/ 810 h 1012"/>
                  <a:gd name="T12" fmla="*/ 303 w 505"/>
                  <a:gd name="T13" fmla="*/ 961 h 1012"/>
                  <a:gd name="T14" fmla="*/ 202 w 505"/>
                  <a:gd name="T15" fmla="*/ 1012 h 1012"/>
                  <a:gd name="T16" fmla="*/ 202 w 505"/>
                  <a:gd name="T17" fmla="*/ 1012 h 1012"/>
                  <a:gd name="T18" fmla="*/ 101 w 505"/>
                  <a:gd name="T19" fmla="*/ 1012 h 1012"/>
                  <a:gd name="T20" fmla="*/ 51 w 505"/>
                  <a:gd name="T21" fmla="*/ 961 h 1012"/>
                  <a:gd name="T22" fmla="*/ 51 w 505"/>
                  <a:gd name="T23" fmla="*/ 911 h 1012"/>
                  <a:gd name="T24" fmla="*/ 51 w 505"/>
                  <a:gd name="T25" fmla="*/ 911 h 1012"/>
                  <a:gd name="T26" fmla="*/ 0 w 505"/>
                  <a:gd name="T27" fmla="*/ 860 h 1012"/>
                  <a:gd name="T28" fmla="*/ 0 w 505"/>
                  <a:gd name="T29" fmla="*/ 708 h 1012"/>
                  <a:gd name="T30" fmla="*/ 0 w 505"/>
                  <a:gd name="T31" fmla="*/ 506 h 1012"/>
                  <a:gd name="T32" fmla="*/ 0 w 505"/>
                  <a:gd name="T33" fmla="*/ 506 h 1012"/>
                  <a:gd name="T34" fmla="*/ 51 w 505"/>
                  <a:gd name="T35" fmla="*/ 202 h 1012"/>
                  <a:gd name="T36" fmla="*/ 152 w 505"/>
                  <a:gd name="T37" fmla="*/ 50 h 1012"/>
                  <a:gd name="T38" fmla="*/ 303 w 505"/>
                  <a:gd name="T39" fmla="*/ 0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5" h="1012">
                    <a:moveTo>
                      <a:pt x="303" y="0"/>
                    </a:moveTo>
                    <a:lnTo>
                      <a:pt x="455" y="101"/>
                    </a:lnTo>
                    <a:lnTo>
                      <a:pt x="505" y="303"/>
                    </a:lnTo>
                    <a:lnTo>
                      <a:pt x="455" y="607"/>
                    </a:lnTo>
                    <a:lnTo>
                      <a:pt x="455" y="607"/>
                    </a:lnTo>
                    <a:lnTo>
                      <a:pt x="354" y="810"/>
                    </a:lnTo>
                    <a:lnTo>
                      <a:pt x="303" y="961"/>
                    </a:lnTo>
                    <a:lnTo>
                      <a:pt x="202" y="1012"/>
                    </a:lnTo>
                    <a:lnTo>
                      <a:pt x="202" y="1012"/>
                    </a:lnTo>
                    <a:lnTo>
                      <a:pt x="101" y="1012"/>
                    </a:lnTo>
                    <a:lnTo>
                      <a:pt x="51" y="961"/>
                    </a:lnTo>
                    <a:lnTo>
                      <a:pt x="51" y="911"/>
                    </a:lnTo>
                    <a:lnTo>
                      <a:pt x="51" y="911"/>
                    </a:lnTo>
                    <a:lnTo>
                      <a:pt x="0" y="860"/>
                    </a:lnTo>
                    <a:lnTo>
                      <a:pt x="0" y="7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51" y="202"/>
                    </a:lnTo>
                    <a:lnTo>
                      <a:pt x="152" y="50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C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583"/>
              <p:cNvSpPr>
                <a:spLocks/>
              </p:cNvSpPr>
              <p:nvPr/>
            </p:nvSpPr>
            <p:spPr bwMode="auto">
              <a:xfrm>
                <a:off x="4317" y="1967"/>
                <a:ext cx="50" cy="114"/>
              </a:xfrm>
              <a:custGeom>
                <a:avLst/>
                <a:gdLst>
                  <a:gd name="T0" fmla="*/ 252 w 404"/>
                  <a:gd name="T1" fmla="*/ 0 h 911"/>
                  <a:gd name="T2" fmla="*/ 353 w 404"/>
                  <a:gd name="T3" fmla="*/ 101 h 911"/>
                  <a:gd name="T4" fmla="*/ 404 w 404"/>
                  <a:gd name="T5" fmla="*/ 253 h 911"/>
                  <a:gd name="T6" fmla="*/ 353 w 404"/>
                  <a:gd name="T7" fmla="*/ 557 h 911"/>
                  <a:gd name="T8" fmla="*/ 353 w 404"/>
                  <a:gd name="T9" fmla="*/ 557 h 911"/>
                  <a:gd name="T10" fmla="*/ 303 w 404"/>
                  <a:gd name="T11" fmla="*/ 708 h 911"/>
                  <a:gd name="T12" fmla="*/ 202 w 404"/>
                  <a:gd name="T13" fmla="*/ 861 h 911"/>
                  <a:gd name="T14" fmla="*/ 151 w 404"/>
                  <a:gd name="T15" fmla="*/ 911 h 911"/>
                  <a:gd name="T16" fmla="*/ 151 w 404"/>
                  <a:gd name="T17" fmla="*/ 911 h 911"/>
                  <a:gd name="T18" fmla="*/ 50 w 404"/>
                  <a:gd name="T19" fmla="*/ 911 h 911"/>
                  <a:gd name="T20" fmla="*/ 0 w 404"/>
                  <a:gd name="T21" fmla="*/ 861 h 911"/>
                  <a:gd name="T22" fmla="*/ 0 w 404"/>
                  <a:gd name="T23" fmla="*/ 861 h 911"/>
                  <a:gd name="T24" fmla="*/ 0 w 404"/>
                  <a:gd name="T25" fmla="*/ 861 h 911"/>
                  <a:gd name="T26" fmla="*/ 0 w 404"/>
                  <a:gd name="T27" fmla="*/ 810 h 911"/>
                  <a:gd name="T28" fmla="*/ 0 w 404"/>
                  <a:gd name="T29" fmla="*/ 658 h 911"/>
                  <a:gd name="T30" fmla="*/ 0 w 404"/>
                  <a:gd name="T31" fmla="*/ 456 h 911"/>
                  <a:gd name="T32" fmla="*/ 0 w 404"/>
                  <a:gd name="T33" fmla="*/ 456 h 911"/>
                  <a:gd name="T34" fmla="*/ 50 w 404"/>
                  <a:gd name="T35" fmla="*/ 202 h 911"/>
                  <a:gd name="T36" fmla="*/ 101 w 404"/>
                  <a:gd name="T37" fmla="*/ 51 h 911"/>
                  <a:gd name="T38" fmla="*/ 252 w 404"/>
                  <a:gd name="T39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4" h="911">
                    <a:moveTo>
                      <a:pt x="252" y="0"/>
                    </a:moveTo>
                    <a:lnTo>
                      <a:pt x="353" y="101"/>
                    </a:lnTo>
                    <a:lnTo>
                      <a:pt x="404" y="253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03" y="708"/>
                    </a:lnTo>
                    <a:lnTo>
                      <a:pt x="202" y="861"/>
                    </a:lnTo>
                    <a:lnTo>
                      <a:pt x="151" y="911"/>
                    </a:lnTo>
                    <a:lnTo>
                      <a:pt x="151" y="911"/>
                    </a:lnTo>
                    <a:lnTo>
                      <a:pt x="50" y="911"/>
                    </a:lnTo>
                    <a:lnTo>
                      <a:pt x="0" y="861"/>
                    </a:lnTo>
                    <a:lnTo>
                      <a:pt x="0" y="861"/>
                    </a:lnTo>
                    <a:lnTo>
                      <a:pt x="0" y="861"/>
                    </a:lnTo>
                    <a:lnTo>
                      <a:pt x="0" y="810"/>
                    </a:lnTo>
                    <a:lnTo>
                      <a:pt x="0" y="658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50" y="202"/>
                    </a:lnTo>
                    <a:lnTo>
                      <a:pt x="101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FFC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584"/>
              <p:cNvSpPr>
                <a:spLocks/>
              </p:cNvSpPr>
              <p:nvPr/>
            </p:nvSpPr>
            <p:spPr bwMode="auto">
              <a:xfrm>
                <a:off x="4266" y="2113"/>
                <a:ext cx="101" cy="240"/>
              </a:xfrm>
              <a:custGeom>
                <a:avLst/>
                <a:gdLst>
                  <a:gd name="T0" fmla="*/ 506 w 809"/>
                  <a:gd name="T1" fmla="*/ 0 h 1924"/>
                  <a:gd name="T2" fmla="*/ 758 w 809"/>
                  <a:gd name="T3" fmla="*/ 102 h 1924"/>
                  <a:gd name="T4" fmla="*/ 809 w 809"/>
                  <a:gd name="T5" fmla="*/ 354 h 1924"/>
                  <a:gd name="T6" fmla="*/ 758 w 809"/>
                  <a:gd name="T7" fmla="*/ 759 h 1924"/>
                  <a:gd name="T8" fmla="*/ 758 w 809"/>
                  <a:gd name="T9" fmla="*/ 759 h 1924"/>
                  <a:gd name="T10" fmla="*/ 657 w 809"/>
                  <a:gd name="T11" fmla="*/ 1164 h 1924"/>
                  <a:gd name="T12" fmla="*/ 607 w 809"/>
                  <a:gd name="T13" fmla="*/ 1620 h 1924"/>
                  <a:gd name="T14" fmla="*/ 455 w 809"/>
                  <a:gd name="T15" fmla="*/ 1873 h 1924"/>
                  <a:gd name="T16" fmla="*/ 455 w 809"/>
                  <a:gd name="T17" fmla="*/ 1873 h 1924"/>
                  <a:gd name="T18" fmla="*/ 303 w 809"/>
                  <a:gd name="T19" fmla="*/ 1924 h 1924"/>
                  <a:gd name="T20" fmla="*/ 202 w 809"/>
                  <a:gd name="T21" fmla="*/ 1924 h 1924"/>
                  <a:gd name="T22" fmla="*/ 151 w 809"/>
                  <a:gd name="T23" fmla="*/ 1873 h 1924"/>
                  <a:gd name="T24" fmla="*/ 151 w 809"/>
                  <a:gd name="T25" fmla="*/ 1873 h 1924"/>
                  <a:gd name="T26" fmla="*/ 101 w 809"/>
                  <a:gd name="T27" fmla="*/ 1873 h 1924"/>
                  <a:gd name="T28" fmla="*/ 50 w 809"/>
                  <a:gd name="T29" fmla="*/ 1519 h 1924"/>
                  <a:gd name="T30" fmla="*/ 0 w 809"/>
                  <a:gd name="T31" fmla="*/ 608 h 1924"/>
                  <a:gd name="T32" fmla="*/ 0 w 809"/>
                  <a:gd name="T33" fmla="*/ 608 h 1924"/>
                  <a:gd name="T34" fmla="*/ 0 w 809"/>
                  <a:gd name="T35" fmla="*/ 253 h 1924"/>
                  <a:gd name="T36" fmla="*/ 151 w 809"/>
                  <a:gd name="T37" fmla="*/ 51 h 1924"/>
                  <a:gd name="T38" fmla="*/ 506 w 809"/>
                  <a:gd name="T39" fmla="*/ 0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9" h="1924">
                    <a:moveTo>
                      <a:pt x="506" y="0"/>
                    </a:moveTo>
                    <a:lnTo>
                      <a:pt x="758" y="102"/>
                    </a:lnTo>
                    <a:lnTo>
                      <a:pt x="809" y="354"/>
                    </a:lnTo>
                    <a:lnTo>
                      <a:pt x="758" y="759"/>
                    </a:lnTo>
                    <a:lnTo>
                      <a:pt x="758" y="759"/>
                    </a:lnTo>
                    <a:lnTo>
                      <a:pt x="657" y="1164"/>
                    </a:lnTo>
                    <a:lnTo>
                      <a:pt x="607" y="1620"/>
                    </a:lnTo>
                    <a:lnTo>
                      <a:pt x="455" y="1873"/>
                    </a:lnTo>
                    <a:lnTo>
                      <a:pt x="455" y="1873"/>
                    </a:lnTo>
                    <a:lnTo>
                      <a:pt x="303" y="1924"/>
                    </a:lnTo>
                    <a:lnTo>
                      <a:pt x="202" y="1924"/>
                    </a:lnTo>
                    <a:lnTo>
                      <a:pt x="151" y="1873"/>
                    </a:lnTo>
                    <a:lnTo>
                      <a:pt x="151" y="1873"/>
                    </a:lnTo>
                    <a:lnTo>
                      <a:pt x="101" y="1873"/>
                    </a:lnTo>
                    <a:lnTo>
                      <a:pt x="50" y="1519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0" y="253"/>
                    </a:lnTo>
                    <a:lnTo>
                      <a:pt x="151" y="51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585"/>
              <p:cNvSpPr>
                <a:spLocks/>
              </p:cNvSpPr>
              <p:nvPr/>
            </p:nvSpPr>
            <p:spPr bwMode="auto">
              <a:xfrm>
                <a:off x="4272" y="2113"/>
                <a:ext cx="89" cy="234"/>
              </a:xfrm>
              <a:custGeom>
                <a:avLst/>
                <a:gdLst>
                  <a:gd name="T0" fmla="*/ 405 w 708"/>
                  <a:gd name="T1" fmla="*/ 0 h 1873"/>
                  <a:gd name="T2" fmla="*/ 658 w 708"/>
                  <a:gd name="T3" fmla="*/ 152 h 1873"/>
                  <a:gd name="T4" fmla="*/ 708 w 708"/>
                  <a:gd name="T5" fmla="*/ 354 h 1873"/>
                  <a:gd name="T6" fmla="*/ 658 w 708"/>
                  <a:gd name="T7" fmla="*/ 759 h 1873"/>
                  <a:gd name="T8" fmla="*/ 658 w 708"/>
                  <a:gd name="T9" fmla="*/ 759 h 1873"/>
                  <a:gd name="T10" fmla="*/ 557 w 708"/>
                  <a:gd name="T11" fmla="*/ 1164 h 1873"/>
                  <a:gd name="T12" fmla="*/ 506 w 708"/>
                  <a:gd name="T13" fmla="*/ 1620 h 1873"/>
                  <a:gd name="T14" fmla="*/ 405 w 708"/>
                  <a:gd name="T15" fmla="*/ 1823 h 1873"/>
                  <a:gd name="T16" fmla="*/ 405 w 708"/>
                  <a:gd name="T17" fmla="*/ 1823 h 1873"/>
                  <a:gd name="T18" fmla="*/ 253 w 708"/>
                  <a:gd name="T19" fmla="*/ 1873 h 1873"/>
                  <a:gd name="T20" fmla="*/ 152 w 708"/>
                  <a:gd name="T21" fmla="*/ 1873 h 1873"/>
                  <a:gd name="T22" fmla="*/ 152 w 708"/>
                  <a:gd name="T23" fmla="*/ 1823 h 1873"/>
                  <a:gd name="T24" fmla="*/ 152 w 708"/>
                  <a:gd name="T25" fmla="*/ 1823 h 1873"/>
                  <a:gd name="T26" fmla="*/ 101 w 708"/>
                  <a:gd name="T27" fmla="*/ 1771 h 1873"/>
                  <a:gd name="T28" fmla="*/ 51 w 708"/>
                  <a:gd name="T29" fmla="*/ 1418 h 1873"/>
                  <a:gd name="T30" fmla="*/ 0 w 708"/>
                  <a:gd name="T31" fmla="*/ 608 h 1873"/>
                  <a:gd name="T32" fmla="*/ 0 w 708"/>
                  <a:gd name="T33" fmla="*/ 608 h 1873"/>
                  <a:gd name="T34" fmla="*/ 0 w 708"/>
                  <a:gd name="T35" fmla="*/ 253 h 1873"/>
                  <a:gd name="T36" fmla="*/ 152 w 708"/>
                  <a:gd name="T37" fmla="*/ 51 h 1873"/>
                  <a:gd name="T38" fmla="*/ 405 w 708"/>
                  <a:gd name="T39" fmla="*/ 0 h 1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8" h="1873">
                    <a:moveTo>
                      <a:pt x="405" y="0"/>
                    </a:moveTo>
                    <a:lnTo>
                      <a:pt x="658" y="152"/>
                    </a:lnTo>
                    <a:lnTo>
                      <a:pt x="708" y="354"/>
                    </a:lnTo>
                    <a:lnTo>
                      <a:pt x="658" y="759"/>
                    </a:lnTo>
                    <a:lnTo>
                      <a:pt x="658" y="759"/>
                    </a:lnTo>
                    <a:lnTo>
                      <a:pt x="557" y="1164"/>
                    </a:lnTo>
                    <a:lnTo>
                      <a:pt x="506" y="1620"/>
                    </a:lnTo>
                    <a:lnTo>
                      <a:pt x="405" y="1823"/>
                    </a:lnTo>
                    <a:lnTo>
                      <a:pt x="405" y="1823"/>
                    </a:lnTo>
                    <a:lnTo>
                      <a:pt x="253" y="1873"/>
                    </a:lnTo>
                    <a:lnTo>
                      <a:pt x="152" y="1873"/>
                    </a:lnTo>
                    <a:lnTo>
                      <a:pt x="152" y="1823"/>
                    </a:lnTo>
                    <a:lnTo>
                      <a:pt x="152" y="1823"/>
                    </a:lnTo>
                    <a:lnTo>
                      <a:pt x="101" y="1771"/>
                    </a:lnTo>
                    <a:lnTo>
                      <a:pt x="51" y="1418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0" y="253"/>
                    </a:lnTo>
                    <a:lnTo>
                      <a:pt x="152" y="5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586"/>
              <p:cNvSpPr>
                <a:spLocks/>
              </p:cNvSpPr>
              <p:nvPr/>
            </p:nvSpPr>
            <p:spPr bwMode="auto">
              <a:xfrm>
                <a:off x="4279" y="2119"/>
                <a:ext cx="76" cy="221"/>
              </a:xfrm>
              <a:custGeom>
                <a:avLst/>
                <a:gdLst>
                  <a:gd name="T0" fmla="*/ 354 w 607"/>
                  <a:gd name="T1" fmla="*/ 0 h 1772"/>
                  <a:gd name="T2" fmla="*/ 556 w 607"/>
                  <a:gd name="T3" fmla="*/ 101 h 1772"/>
                  <a:gd name="T4" fmla="*/ 607 w 607"/>
                  <a:gd name="T5" fmla="*/ 354 h 1772"/>
                  <a:gd name="T6" fmla="*/ 556 w 607"/>
                  <a:gd name="T7" fmla="*/ 708 h 1772"/>
                  <a:gd name="T8" fmla="*/ 556 w 607"/>
                  <a:gd name="T9" fmla="*/ 708 h 1772"/>
                  <a:gd name="T10" fmla="*/ 506 w 607"/>
                  <a:gd name="T11" fmla="*/ 1063 h 1772"/>
                  <a:gd name="T12" fmla="*/ 455 w 607"/>
                  <a:gd name="T13" fmla="*/ 1518 h 1772"/>
                  <a:gd name="T14" fmla="*/ 354 w 607"/>
                  <a:gd name="T15" fmla="*/ 1772 h 1772"/>
                  <a:gd name="T16" fmla="*/ 354 w 607"/>
                  <a:gd name="T17" fmla="*/ 1772 h 1772"/>
                  <a:gd name="T18" fmla="*/ 202 w 607"/>
                  <a:gd name="T19" fmla="*/ 1772 h 1772"/>
                  <a:gd name="T20" fmla="*/ 101 w 607"/>
                  <a:gd name="T21" fmla="*/ 1772 h 1772"/>
                  <a:gd name="T22" fmla="*/ 101 w 607"/>
                  <a:gd name="T23" fmla="*/ 1720 h 1772"/>
                  <a:gd name="T24" fmla="*/ 101 w 607"/>
                  <a:gd name="T25" fmla="*/ 1720 h 1772"/>
                  <a:gd name="T26" fmla="*/ 50 w 607"/>
                  <a:gd name="T27" fmla="*/ 1619 h 1772"/>
                  <a:gd name="T28" fmla="*/ 0 w 607"/>
                  <a:gd name="T29" fmla="*/ 1265 h 1772"/>
                  <a:gd name="T30" fmla="*/ 0 w 607"/>
                  <a:gd name="T31" fmla="*/ 557 h 1772"/>
                  <a:gd name="T32" fmla="*/ 0 w 607"/>
                  <a:gd name="T33" fmla="*/ 557 h 1772"/>
                  <a:gd name="T34" fmla="*/ 0 w 607"/>
                  <a:gd name="T35" fmla="*/ 253 h 1772"/>
                  <a:gd name="T36" fmla="*/ 101 w 607"/>
                  <a:gd name="T37" fmla="*/ 51 h 1772"/>
                  <a:gd name="T38" fmla="*/ 354 w 607"/>
                  <a:gd name="T39" fmla="*/ 0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7" h="1772">
                    <a:moveTo>
                      <a:pt x="354" y="0"/>
                    </a:moveTo>
                    <a:lnTo>
                      <a:pt x="556" y="101"/>
                    </a:lnTo>
                    <a:lnTo>
                      <a:pt x="607" y="354"/>
                    </a:lnTo>
                    <a:lnTo>
                      <a:pt x="556" y="708"/>
                    </a:lnTo>
                    <a:lnTo>
                      <a:pt x="556" y="708"/>
                    </a:lnTo>
                    <a:lnTo>
                      <a:pt x="506" y="1063"/>
                    </a:lnTo>
                    <a:lnTo>
                      <a:pt x="455" y="1518"/>
                    </a:lnTo>
                    <a:lnTo>
                      <a:pt x="354" y="1772"/>
                    </a:lnTo>
                    <a:lnTo>
                      <a:pt x="354" y="1772"/>
                    </a:lnTo>
                    <a:lnTo>
                      <a:pt x="202" y="1772"/>
                    </a:lnTo>
                    <a:lnTo>
                      <a:pt x="101" y="1772"/>
                    </a:lnTo>
                    <a:lnTo>
                      <a:pt x="101" y="1720"/>
                    </a:lnTo>
                    <a:lnTo>
                      <a:pt x="101" y="1720"/>
                    </a:lnTo>
                    <a:lnTo>
                      <a:pt x="50" y="1619"/>
                    </a:lnTo>
                    <a:lnTo>
                      <a:pt x="0" y="1265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0" y="253"/>
                    </a:lnTo>
                    <a:lnTo>
                      <a:pt x="101" y="51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587"/>
              <p:cNvSpPr>
                <a:spLocks/>
              </p:cNvSpPr>
              <p:nvPr/>
            </p:nvSpPr>
            <p:spPr bwMode="auto">
              <a:xfrm>
                <a:off x="4279" y="2125"/>
                <a:ext cx="69" cy="209"/>
              </a:xfrm>
              <a:custGeom>
                <a:avLst/>
                <a:gdLst>
                  <a:gd name="T0" fmla="*/ 354 w 556"/>
                  <a:gd name="T1" fmla="*/ 0 h 1669"/>
                  <a:gd name="T2" fmla="*/ 506 w 556"/>
                  <a:gd name="T3" fmla="*/ 101 h 1669"/>
                  <a:gd name="T4" fmla="*/ 556 w 556"/>
                  <a:gd name="T5" fmla="*/ 303 h 1669"/>
                  <a:gd name="T6" fmla="*/ 506 w 556"/>
                  <a:gd name="T7" fmla="*/ 657 h 1669"/>
                  <a:gd name="T8" fmla="*/ 506 w 556"/>
                  <a:gd name="T9" fmla="*/ 657 h 1669"/>
                  <a:gd name="T10" fmla="*/ 455 w 556"/>
                  <a:gd name="T11" fmla="*/ 1012 h 1669"/>
                  <a:gd name="T12" fmla="*/ 405 w 556"/>
                  <a:gd name="T13" fmla="*/ 1417 h 1669"/>
                  <a:gd name="T14" fmla="*/ 304 w 556"/>
                  <a:gd name="T15" fmla="*/ 1669 h 1669"/>
                  <a:gd name="T16" fmla="*/ 304 w 556"/>
                  <a:gd name="T17" fmla="*/ 1669 h 1669"/>
                  <a:gd name="T18" fmla="*/ 202 w 556"/>
                  <a:gd name="T19" fmla="*/ 1669 h 1669"/>
                  <a:gd name="T20" fmla="*/ 101 w 556"/>
                  <a:gd name="T21" fmla="*/ 1669 h 1669"/>
                  <a:gd name="T22" fmla="*/ 101 w 556"/>
                  <a:gd name="T23" fmla="*/ 1619 h 1669"/>
                  <a:gd name="T24" fmla="*/ 101 w 556"/>
                  <a:gd name="T25" fmla="*/ 1619 h 1669"/>
                  <a:gd name="T26" fmla="*/ 50 w 556"/>
                  <a:gd name="T27" fmla="*/ 1467 h 1669"/>
                  <a:gd name="T28" fmla="*/ 50 w 556"/>
                  <a:gd name="T29" fmla="*/ 1113 h 1669"/>
                  <a:gd name="T30" fmla="*/ 0 w 556"/>
                  <a:gd name="T31" fmla="*/ 506 h 1669"/>
                  <a:gd name="T32" fmla="*/ 0 w 556"/>
                  <a:gd name="T33" fmla="*/ 506 h 1669"/>
                  <a:gd name="T34" fmla="*/ 50 w 556"/>
                  <a:gd name="T35" fmla="*/ 202 h 1669"/>
                  <a:gd name="T36" fmla="*/ 151 w 556"/>
                  <a:gd name="T37" fmla="*/ 50 h 1669"/>
                  <a:gd name="T38" fmla="*/ 354 w 556"/>
                  <a:gd name="T39" fmla="*/ 0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6" h="1669">
                    <a:moveTo>
                      <a:pt x="354" y="0"/>
                    </a:moveTo>
                    <a:lnTo>
                      <a:pt x="506" y="101"/>
                    </a:lnTo>
                    <a:lnTo>
                      <a:pt x="556" y="303"/>
                    </a:lnTo>
                    <a:lnTo>
                      <a:pt x="506" y="657"/>
                    </a:lnTo>
                    <a:lnTo>
                      <a:pt x="506" y="657"/>
                    </a:lnTo>
                    <a:lnTo>
                      <a:pt x="455" y="1012"/>
                    </a:lnTo>
                    <a:lnTo>
                      <a:pt x="405" y="1417"/>
                    </a:lnTo>
                    <a:lnTo>
                      <a:pt x="304" y="1669"/>
                    </a:lnTo>
                    <a:lnTo>
                      <a:pt x="304" y="1669"/>
                    </a:lnTo>
                    <a:lnTo>
                      <a:pt x="202" y="1669"/>
                    </a:lnTo>
                    <a:lnTo>
                      <a:pt x="101" y="1669"/>
                    </a:lnTo>
                    <a:lnTo>
                      <a:pt x="101" y="1619"/>
                    </a:lnTo>
                    <a:lnTo>
                      <a:pt x="101" y="1619"/>
                    </a:lnTo>
                    <a:lnTo>
                      <a:pt x="50" y="1467"/>
                    </a:lnTo>
                    <a:lnTo>
                      <a:pt x="50" y="1113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50" y="202"/>
                    </a:lnTo>
                    <a:lnTo>
                      <a:pt x="151" y="5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588"/>
              <p:cNvSpPr>
                <a:spLocks/>
              </p:cNvSpPr>
              <p:nvPr/>
            </p:nvSpPr>
            <p:spPr bwMode="auto">
              <a:xfrm>
                <a:off x="4285" y="2125"/>
                <a:ext cx="63" cy="209"/>
              </a:xfrm>
              <a:custGeom>
                <a:avLst/>
                <a:gdLst>
                  <a:gd name="T0" fmla="*/ 304 w 506"/>
                  <a:gd name="T1" fmla="*/ 0 h 1669"/>
                  <a:gd name="T2" fmla="*/ 456 w 506"/>
                  <a:gd name="T3" fmla="*/ 101 h 1669"/>
                  <a:gd name="T4" fmla="*/ 506 w 506"/>
                  <a:gd name="T5" fmla="*/ 303 h 1669"/>
                  <a:gd name="T6" fmla="*/ 456 w 506"/>
                  <a:gd name="T7" fmla="*/ 607 h 1669"/>
                  <a:gd name="T8" fmla="*/ 456 w 506"/>
                  <a:gd name="T9" fmla="*/ 607 h 1669"/>
                  <a:gd name="T10" fmla="*/ 405 w 506"/>
                  <a:gd name="T11" fmla="*/ 961 h 1669"/>
                  <a:gd name="T12" fmla="*/ 304 w 506"/>
                  <a:gd name="T13" fmla="*/ 1366 h 1669"/>
                  <a:gd name="T14" fmla="*/ 254 w 506"/>
                  <a:gd name="T15" fmla="*/ 1619 h 1669"/>
                  <a:gd name="T16" fmla="*/ 254 w 506"/>
                  <a:gd name="T17" fmla="*/ 1619 h 1669"/>
                  <a:gd name="T18" fmla="*/ 152 w 506"/>
                  <a:gd name="T19" fmla="*/ 1669 h 1669"/>
                  <a:gd name="T20" fmla="*/ 101 w 506"/>
                  <a:gd name="T21" fmla="*/ 1619 h 1669"/>
                  <a:gd name="T22" fmla="*/ 101 w 506"/>
                  <a:gd name="T23" fmla="*/ 1568 h 1669"/>
                  <a:gd name="T24" fmla="*/ 101 w 506"/>
                  <a:gd name="T25" fmla="*/ 1568 h 1669"/>
                  <a:gd name="T26" fmla="*/ 51 w 506"/>
                  <a:gd name="T27" fmla="*/ 1417 h 1669"/>
                  <a:gd name="T28" fmla="*/ 0 w 506"/>
                  <a:gd name="T29" fmla="*/ 961 h 1669"/>
                  <a:gd name="T30" fmla="*/ 0 w 506"/>
                  <a:gd name="T31" fmla="*/ 506 h 1669"/>
                  <a:gd name="T32" fmla="*/ 0 w 506"/>
                  <a:gd name="T33" fmla="*/ 506 h 1669"/>
                  <a:gd name="T34" fmla="*/ 51 w 506"/>
                  <a:gd name="T35" fmla="*/ 252 h 1669"/>
                  <a:gd name="T36" fmla="*/ 152 w 506"/>
                  <a:gd name="T37" fmla="*/ 50 h 1669"/>
                  <a:gd name="T38" fmla="*/ 304 w 506"/>
                  <a:gd name="T39" fmla="*/ 0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1669">
                    <a:moveTo>
                      <a:pt x="304" y="0"/>
                    </a:moveTo>
                    <a:lnTo>
                      <a:pt x="456" y="101"/>
                    </a:lnTo>
                    <a:lnTo>
                      <a:pt x="506" y="303"/>
                    </a:lnTo>
                    <a:lnTo>
                      <a:pt x="456" y="607"/>
                    </a:lnTo>
                    <a:lnTo>
                      <a:pt x="456" y="607"/>
                    </a:lnTo>
                    <a:lnTo>
                      <a:pt x="405" y="961"/>
                    </a:lnTo>
                    <a:lnTo>
                      <a:pt x="304" y="1366"/>
                    </a:lnTo>
                    <a:lnTo>
                      <a:pt x="254" y="1619"/>
                    </a:lnTo>
                    <a:lnTo>
                      <a:pt x="254" y="1619"/>
                    </a:lnTo>
                    <a:lnTo>
                      <a:pt x="152" y="1669"/>
                    </a:lnTo>
                    <a:lnTo>
                      <a:pt x="101" y="1619"/>
                    </a:lnTo>
                    <a:lnTo>
                      <a:pt x="101" y="1568"/>
                    </a:lnTo>
                    <a:lnTo>
                      <a:pt x="101" y="1568"/>
                    </a:lnTo>
                    <a:lnTo>
                      <a:pt x="51" y="1417"/>
                    </a:lnTo>
                    <a:lnTo>
                      <a:pt x="0" y="961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51" y="252"/>
                    </a:lnTo>
                    <a:lnTo>
                      <a:pt x="152" y="5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C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589"/>
              <p:cNvSpPr>
                <a:spLocks/>
              </p:cNvSpPr>
              <p:nvPr/>
            </p:nvSpPr>
            <p:spPr bwMode="auto">
              <a:xfrm>
                <a:off x="4291" y="2131"/>
                <a:ext cx="51" cy="197"/>
              </a:xfrm>
              <a:custGeom>
                <a:avLst/>
                <a:gdLst>
                  <a:gd name="T0" fmla="*/ 253 w 405"/>
                  <a:gd name="T1" fmla="*/ 0 h 1569"/>
                  <a:gd name="T2" fmla="*/ 354 w 405"/>
                  <a:gd name="T3" fmla="*/ 101 h 1569"/>
                  <a:gd name="T4" fmla="*/ 405 w 405"/>
                  <a:gd name="T5" fmla="*/ 253 h 1569"/>
                  <a:gd name="T6" fmla="*/ 354 w 405"/>
                  <a:gd name="T7" fmla="*/ 557 h 1569"/>
                  <a:gd name="T8" fmla="*/ 354 w 405"/>
                  <a:gd name="T9" fmla="*/ 557 h 1569"/>
                  <a:gd name="T10" fmla="*/ 304 w 405"/>
                  <a:gd name="T11" fmla="*/ 861 h 1569"/>
                  <a:gd name="T12" fmla="*/ 203 w 405"/>
                  <a:gd name="T13" fmla="*/ 1316 h 1569"/>
                  <a:gd name="T14" fmla="*/ 152 w 405"/>
                  <a:gd name="T15" fmla="*/ 1569 h 1569"/>
                  <a:gd name="T16" fmla="*/ 152 w 405"/>
                  <a:gd name="T17" fmla="*/ 1569 h 1569"/>
                  <a:gd name="T18" fmla="*/ 101 w 405"/>
                  <a:gd name="T19" fmla="*/ 1569 h 1569"/>
                  <a:gd name="T20" fmla="*/ 50 w 405"/>
                  <a:gd name="T21" fmla="*/ 1518 h 1569"/>
                  <a:gd name="T22" fmla="*/ 50 w 405"/>
                  <a:gd name="T23" fmla="*/ 1468 h 1569"/>
                  <a:gd name="T24" fmla="*/ 50 w 405"/>
                  <a:gd name="T25" fmla="*/ 1468 h 1569"/>
                  <a:gd name="T26" fmla="*/ 0 w 405"/>
                  <a:gd name="T27" fmla="*/ 1266 h 1569"/>
                  <a:gd name="T28" fmla="*/ 0 w 405"/>
                  <a:gd name="T29" fmla="*/ 810 h 1569"/>
                  <a:gd name="T30" fmla="*/ 0 w 405"/>
                  <a:gd name="T31" fmla="*/ 456 h 1569"/>
                  <a:gd name="T32" fmla="*/ 0 w 405"/>
                  <a:gd name="T33" fmla="*/ 456 h 1569"/>
                  <a:gd name="T34" fmla="*/ 50 w 405"/>
                  <a:gd name="T35" fmla="*/ 202 h 1569"/>
                  <a:gd name="T36" fmla="*/ 152 w 405"/>
                  <a:gd name="T37" fmla="*/ 51 h 1569"/>
                  <a:gd name="T38" fmla="*/ 253 w 405"/>
                  <a:gd name="T39" fmla="*/ 0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1569">
                    <a:moveTo>
                      <a:pt x="253" y="0"/>
                    </a:moveTo>
                    <a:lnTo>
                      <a:pt x="354" y="101"/>
                    </a:lnTo>
                    <a:lnTo>
                      <a:pt x="405" y="253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04" y="861"/>
                    </a:lnTo>
                    <a:lnTo>
                      <a:pt x="203" y="1316"/>
                    </a:lnTo>
                    <a:lnTo>
                      <a:pt x="152" y="1569"/>
                    </a:lnTo>
                    <a:lnTo>
                      <a:pt x="152" y="1569"/>
                    </a:lnTo>
                    <a:lnTo>
                      <a:pt x="101" y="1569"/>
                    </a:lnTo>
                    <a:lnTo>
                      <a:pt x="50" y="1518"/>
                    </a:lnTo>
                    <a:lnTo>
                      <a:pt x="50" y="1468"/>
                    </a:lnTo>
                    <a:lnTo>
                      <a:pt x="50" y="1468"/>
                    </a:lnTo>
                    <a:lnTo>
                      <a:pt x="0" y="1266"/>
                    </a:lnTo>
                    <a:lnTo>
                      <a:pt x="0" y="81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50" y="202"/>
                    </a:lnTo>
                    <a:lnTo>
                      <a:pt x="152" y="5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C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590"/>
              <p:cNvSpPr>
                <a:spLocks/>
              </p:cNvSpPr>
              <p:nvPr/>
            </p:nvSpPr>
            <p:spPr bwMode="auto">
              <a:xfrm>
                <a:off x="4266" y="2372"/>
                <a:ext cx="146" cy="120"/>
              </a:xfrm>
              <a:custGeom>
                <a:avLst/>
                <a:gdLst>
                  <a:gd name="T0" fmla="*/ 202 w 1163"/>
                  <a:gd name="T1" fmla="*/ 0 h 961"/>
                  <a:gd name="T2" fmla="*/ 455 w 1163"/>
                  <a:gd name="T3" fmla="*/ 0 h 961"/>
                  <a:gd name="T4" fmla="*/ 556 w 1163"/>
                  <a:gd name="T5" fmla="*/ 0 h 961"/>
                  <a:gd name="T6" fmla="*/ 708 w 1163"/>
                  <a:gd name="T7" fmla="*/ 0 h 961"/>
                  <a:gd name="T8" fmla="*/ 708 w 1163"/>
                  <a:gd name="T9" fmla="*/ 0 h 961"/>
                  <a:gd name="T10" fmla="*/ 758 w 1163"/>
                  <a:gd name="T11" fmla="*/ 51 h 961"/>
                  <a:gd name="T12" fmla="*/ 809 w 1163"/>
                  <a:gd name="T13" fmla="*/ 51 h 961"/>
                  <a:gd name="T14" fmla="*/ 859 w 1163"/>
                  <a:gd name="T15" fmla="*/ 153 h 961"/>
                  <a:gd name="T16" fmla="*/ 859 w 1163"/>
                  <a:gd name="T17" fmla="*/ 153 h 961"/>
                  <a:gd name="T18" fmla="*/ 911 w 1163"/>
                  <a:gd name="T19" fmla="*/ 254 h 961"/>
                  <a:gd name="T20" fmla="*/ 1012 w 1163"/>
                  <a:gd name="T21" fmla="*/ 304 h 961"/>
                  <a:gd name="T22" fmla="*/ 1113 w 1163"/>
                  <a:gd name="T23" fmla="*/ 355 h 961"/>
                  <a:gd name="T24" fmla="*/ 1113 w 1163"/>
                  <a:gd name="T25" fmla="*/ 355 h 961"/>
                  <a:gd name="T26" fmla="*/ 1163 w 1163"/>
                  <a:gd name="T27" fmla="*/ 405 h 961"/>
                  <a:gd name="T28" fmla="*/ 1113 w 1163"/>
                  <a:gd name="T29" fmla="*/ 405 h 961"/>
                  <a:gd name="T30" fmla="*/ 1062 w 1163"/>
                  <a:gd name="T31" fmla="*/ 405 h 961"/>
                  <a:gd name="T32" fmla="*/ 1062 w 1163"/>
                  <a:gd name="T33" fmla="*/ 405 h 961"/>
                  <a:gd name="T34" fmla="*/ 961 w 1163"/>
                  <a:gd name="T35" fmla="*/ 405 h 961"/>
                  <a:gd name="T36" fmla="*/ 961 w 1163"/>
                  <a:gd name="T37" fmla="*/ 405 h 961"/>
                  <a:gd name="T38" fmla="*/ 1012 w 1163"/>
                  <a:gd name="T39" fmla="*/ 405 h 961"/>
                  <a:gd name="T40" fmla="*/ 1012 w 1163"/>
                  <a:gd name="T41" fmla="*/ 405 h 961"/>
                  <a:gd name="T42" fmla="*/ 1113 w 1163"/>
                  <a:gd name="T43" fmla="*/ 506 h 961"/>
                  <a:gd name="T44" fmla="*/ 1163 w 1163"/>
                  <a:gd name="T45" fmla="*/ 608 h 961"/>
                  <a:gd name="T46" fmla="*/ 1113 w 1163"/>
                  <a:gd name="T47" fmla="*/ 608 h 961"/>
                  <a:gd name="T48" fmla="*/ 1113 w 1163"/>
                  <a:gd name="T49" fmla="*/ 608 h 961"/>
                  <a:gd name="T50" fmla="*/ 961 w 1163"/>
                  <a:gd name="T51" fmla="*/ 608 h 961"/>
                  <a:gd name="T52" fmla="*/ 961 w 1163"/>
                  <a:gd name="T53" fmla="*/ 659 h 961"/>
                  <a:gd name="T54" fmla="*/ 1012 w 1163"/>
                  <a:gd name="T55" fmla="*/ 709 h 961"/>
                  <a:gd name="T56" fmla="*/ 1012 w 1163"/>
                  <a:gd name="T57" fmla="*/ 709 h 961"/>
                  <a:gd name="T58" fmla="*/ 1062 w 1163"/>
                  <a:gd name="T59" fmla="*/ 810 h 961"/>
                  <a:gd name="T60" fmla="*/ 1012 w 1163"/>
                  <a:gd name="T61" fmla="*/ 861 h 961"/>
                  <a:gd name="T62" fmla="*/ 911 w 1163"/>
                  <a:gd name="T63" fmla="*/ 810 h 961"/>
                  <a:gd name="T64" fmla="*/ 911 w 1163"/>
                  <a:gd name="T65" fmla="*/ 810 h 961"/>
                  <a:gd name="T66" fmla="*/ 809 w 1163"/>
                  <a:gd name="T67" fmla="*/ 760 h 961"/>
                  <a:gd name="T68" fmla="*/ 708 w 1163"/>
                  <a:gd name="T69" fmla="*/ 709 h 961"/>
                  <a:gd name="T70" fmla="*/ 657 w 1163"/>
                  <a:gd name="T71" fmla="*/ 709 h 961"/>
                  <a:gd name="T72" fmla="*/ 657 w 1163"/>
                  <a:gd name="T73" fmla="*/ 709 h 961"/>
                  <a:gd name="T74" fmla="*/ 708 w 1163"/>
                  <a:gd name="T75" fmla="*/ 861 h 961"/>
                  <a:gd name="T76" fmla="*/ 708 w 1163"/>
                  <a:gd name="T77" fmla="*/ 961 h 961"/>
                  <a:gd name="T78" fmla="*/ 708 w 1163"/>
                  <a:gd name="T79" fmla="*/ 961 h 961"/>
                  <a:gd name="T80" fmla="*/ 708 w 1163"/>
                  <a:gd name="T81" fmla="*/ 961 h 961"/>
                  <a:gd name="T82" fmla="*/ 607 w 1163"/>
                  <a:gd name="T83" fmla="*/ 861 h 961"/>
                  <a:gd name="T84" fmla="*/ 455 w 1163"/>
                  <a:gd name="T85" fmla="*/ 760 h 961"/>
                  <a:gd name="T86" fmla="*/ 354 w 1163"/>
                  <a:gd name="T87" fmla="*/ 709 h 961"/>
                  <a:gd name="T88" fmla="*/ 354 w 1163"/>
                  <a:gd name="T89" fmla="*/ 709 h 961"/>
                  <a:gd name="T90" fmla="*/ 303 w 1163"/>
                  <a:gd name="T91" fmla="*/ 760 h 961"/>
                  <a:gd name="T92" fmla="*/ 252 w 1163"/>
                  <a:gd name="T93" fmla="*/ 861 h 961"/>
                  <a:gd name="T94" fmla="*/ 252 w 1163"/>
                  <a:gd name="T95" fmla="*/ 911 h 961"/>
                  <a:gd name="T96" fmla="*/ 252 w 1163"/>
                  <a:gd name="T97" fmla="*/ 911 h 961"/>
                  <a:gd name="T98" fmla="*/ 202 w 1163"/>
                  <a:gd name="T99" fmla="*/ 961 h 961"/>
                  <a:gd name="T100" fmla="*/ 151 w 1163"/>
                  <a:gd name="T101" fmla="*/ 911 h 961"/>
                  <a:gd name="T102" fmla="*/ 151 w 1163"/>
                  <a:gd name="T103" fmla="*/ 760 h 961"/>
                  <a:gd name="T104" fmla="*/ 151 w 1163"/>
                  <a:gd name="T105" fmla="*/ 760 h 961"/>
                  <a:gd name="T106" fmla="*/ 101 w 1163"/>
                  <a:gd name="T107" fmla="*/ 659 h 961"/>
                  <a:gd name="T108" fmla="*/ 50 w 1163"/>
                  <a:gd name="T109" fmla="*/ 608 h 961"/>
                  <a:gd name="T110" fmla="*/ 0 w 1163"/>
                  <a:gd name="T111" fmla="*/ 456 h 961"/>
                  <a:gd name="T112" fmla="*/ 0 w 1163"/>
                  <a:gd name="T113" fmla="*/ 456 h 961"/>
                  <a:gd name="T114" fmla="*/ 0 w 1163"/>
                  <a:gd name="T115" fmla="*/ 254 h 961"/>
                  <a:gd name="T116" fmla="*/ 50 w 1163"/>
                  <a:gd name="T117" fmla="*/ 101 h 961"/>
                  <a:gd name="T118" fmla="*/ 202 w 1163"/>
                  <a:gd name="T119" fmla="*/ 0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3" h="961">
                    <a:moveTo>
                      <a:pt x="202" y="0"/>
                    </a:moveTo>
                    <a:lnTo>
                      <a:pt x="455" y="0"/>
                    </a:lnTo>
                    <a:lnTo>
                      <a:pt x="556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58" y="51"/>
                    </a:lnTo>
                    <a:lnTo>
                      <a:pt x="809" y="51"/>
                    </a:lnTo>
                    <a:lnTo>
                      <a:pt x="859" y="153"/>
                    </a:lnTo>
                    <a:lnTo>
                      <a:pt x="859" y="153"/>
                    </a:lnTo>
                    <a:lnTo>
                      <a:pt x="911" y="254"/>
                    </a:lnTo>
                    <a:lnTo>
                      <a:pt x="1012" y="304"/>
                    </a:lnTo>
                    <a:lnTo>
                      <a:pt x="1113" y="355"/>
                    </a:lnTo>
                    <a:lnTo>
                      <a:pt x="1113" y="355"/>
                    </a:lnTo>
                    <a:lnTo>
                      <a:pt x="1163" y="405"/>
                    </a:lnTo>
                    <a:lnTo>
                      <a:pt x="1113" y="405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961" y="405"/>
                    </a:lnTo>
                    <a:lnTo>
                      <a:pt x="961" y="405"/>
                    </a:lnTo>
                    <a:lnTo>
                      <a:pt x="1012" y="405"/>
                    </a:lnTo>
                    <a:lnTo>
                      <a:pt x="1012" y="405"/>
                    </a:lnTo>
                    <a:lnTo>
                      <a:pt x="1113" y="506"/>
                    </a:lnTo>
                    <a:lnTo>
                      <a:pt x="1163" y="608"/>
                    </a:lnTo>
                    <a:lnTo>
                      <a:pt x="1113" y="608"/>
                    </a:lnTo>
                    <a:lnTo>
                      <a:pt x="1113" y="608"/>
                    </a:lnTo>
                    <a:lnTo>
                      <a:pt x="961" y="608"/>
                    </a:lnTo>
                    <a:lnTo>
                      <a:pt x="961" y="659"/>
                    </a:lnTo>
                    <a:lnTo>
                      <a:pt x="1012" y="709"/>
                    </a:lnTo>
                    <a:lnTo>
                      <a:pt x="1012" y="709"/>
                    </a:lnTo>
                    <a:lnTo>
                      <a:pt x="1062" y="810"/>
                    </a:lnTo>
                    <a:lnTo>
                      <a:pt x="1012" y="861"/>
                    </a:lnTo>
                    <a:lnTo>
                      <a:pt x="911" y="810"/>
                    </a:lnTo>
                    <a:lnTo>
                      <a:pt x="911" y="810"/>
                    </a:lnTo>
                    <a:lnTo>
                      <a:pt x="809" y="760"/>
                    </a:lnTo>
                    <a:lnTo>
                      <a:pt x="708" y="709"/>
                    </a:lnTo>
                    <a:lnTo>
                      <a:pt x="657" y="709"/>
                    </a:lnTo>
                    <a:lnTo>
                      <a:pt x="657" y="709"/>
                    </a:lnTo>
                    <a:lnTo>
                      <a:pt x="708" y="861"/>
                    </a:lnTo>
                    <a:lnTo>
                      <a:pt x="708" y="961"/>
                    </a:lnTo>
                    <a:lnTo>
                      <a:pt x="708" y="961"/>
                    </a:lnTo>
                    <a:lnTo>
                      <a:pt x="708" y="961"/>
                    </a:lnTo>
                    <a:lnTo>
                      <a:pt x="607" y="861"/>
                    </a:lnTo>
                    <a:lnTo>
                      <a:pt x="455" y="760"/>
                    </a:lnTo>
                    <a:lnTo>
                      <a:pt x="354" y="709"/>
                    </a:lnTo>
                    <a:lnTo>
                      <a:pt x="354" y="709"/>
                    </a:lnTo>
                    <a:lnTo>
                      <a:pt x="303" y="760"/>
                    </a:lnTo>
                    <a:lnTo>
                      <a:pt x="252" y="861"/>
                    </a:lnTo>
                    <a:lnTo>
                      <a:pt x="252" y="911"/>
                    </a:lnTo>
                    <a:lnTo>
                      <a:pt x="252" y="911"/>
                    </a:lnTo>
                    <a:lnTo>
                      <a:pt x="202" y="961"/>
                    </a:lnTo>
                    <a:lnTo>
                      <a:pt x="151" y="911"/>
                    </a:lnTo>
                    <a:lnTo>
                      <a:pt x="151" y="760"/>
                    </a:lnTo>
                    <a:lnTo>
                      <a:pt x="151" y="760"/>
                    </a:lnTo>
                    <a:lnTo>
                      <a:pt x="101" y="659"/>
                    </a:lnTo>
                    <a:lnTo>
                      <a:pt x="50" y="608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254"/>
                    </a:lnTo>
                    <a:lnTo>
                      <a:pt x="50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591"/>
              <p:cNvSpPr>
                <a:spLocks/>
              </p:cNvSpPr>
              <p:nvPr/>
            </p:nvSpPr>
            <p:spPr bwMode="auto">
              <a:xfrm>
                <a:off x="4272" y="2372"/>
                <a:ext cx="133" cy="120"/>
              </a:xfrm>
              <a:custGeom>
                <a:avLst/>
                <a:gdLst>
                  <a:gd name="T0" fmla="*/ 152 w 1063"/>
                  <a:gd name="T1" fmla="*/ 0 h 961"/>
                  <a:gd name="T2" fmla="*/ 355 w 1063"/>
                  <a:gd name="T3" fmla="*/ 0 h 961"/>
                  <a:gd name="T4" fmla="*/ 506 w 1063"/>
                  <a:gd name="T5" fmla="*/ 0 h 961"/>
                  <a:gd name="T6" fmla="*/ 607 w 1063"/>
                  <a:gd name="T7" fmla="*/ 0 h 961"/>
                  <a:gd name="T8" fmla="*/ 607 w 1063"/>
                  <a:gd name="T9" fmla="*/ 0 h 961"/>
                  <a:gd name="T10" fmla="*/ 658 w 1063"/>
                  <a:gd name="T11" fmla="*/ 51 h 961"/>
                  <a:gd name="T12" fmla="*/ 708 w 1063"/>
                  <a:gd name="T13" fmla="*/ 101 h 961"/>
                  <a:gd name="T14" fmla="*/ 809 w 1063"/>
                  <a:gd name="T15" fmla="*/ 153 h 961"/>
                  <a:gd name="T16" fmla="*/ 809 w 1063"/>
                  <a:gd name="T17" fmla="*/ 153 h 961"/>
                  <a:gd name="T18" fmla="*/ 861 w 1063"/>
                  <a:gd name="T19" fmla="*/ 254 h 961"/>
                  <a:gd name="T20" fmla="*/ 962 w 1063"/>
                  <a:gd name="T21" fmla="*/ 304 h 961"/>
                  <a:gd name="T22" fmla="*/ 1063 w 1063"/>
                  <a:gd name="T23" fmla="*/ 304 h 961"/>
                  <a:gd name="T24" fmla="*/ 1063 w 1063"/>
                  <a:gd name="T25" fmla="*/ 304 h 961"/>
                  <a:gd name="T26" fmla="*/ 1063 w 1063"/>
                  <a:gd name="T27" fmla="*/ 355 h 961"/>
                  <a:gd name="T28" fmla="*/ 1063 w 1063"/>
                  <a:gd name="T29" fmla="*/ 405 h 961"/>
                  <a:gd name="T30" fmla="*/ 962 w 1063"/>
                  <a:gd name="T31" fmla="*/ 355 h 961"/>
                  <a:gd name="T32" fmla="*/ 962 w 1063"/>
                  <a:gd name="T33" fmla="*/ 355 h 961"/>
                  <a:gd name="T34" fmla="*/ 911 w 1063"/>
                  <a:gd name="T35" fmla="*/ 355 h 961"/>
                  <a:gd name="T36" fmla="*/ 911 w 1063"/>
                  <a:gd name="T37" fmla="*/ 405 h 961"/>
                  <a:gd name="T38" fmla="*/ 962 w 1063"/>
                  <a:gd name="T39" fmla="*/ 405 h 961"/>
                  <a:gd name="T40" fmla="*/ 962 w 1063"/>
                  <a:gd name="T41" fmla="*/ 405 h 961"/>
                  <a:gd name="T42" fmla="*/ 1012 w 1063"/>
                  <a:gd name="T43" fmla="*/ 506 h 961"/>
                  <a:gd name="T44" fmla="*/ 1063 w 1063"/>
                  <a:gd name="T45" fmla="*/ 608 h 961"/>
                  <a:gd name="T46" fmla="*/ 1012 w 1063"/>
                  <a:gd name="T47" fmla="*/ 608 h 961"/>
                  <a:gd name="T48" fmla="*/ 1012 w 1063"/>
                  <a:gd name="T49" fmla="*/ 608 h 961"/>
                  <a:gd name="T50" fmla="*/ 861 w 1063"/>
                  <a:gd name="T51" fmla="*/ 557 h 961"/>
                  <a:gd name="T52" fmla="*/ 861 w 1063"/>
                  <a:gd name="T53" fmla="*/ 608 h 961"/>
                  <a:gd name="T54" fmla="*/ 911 w 1063"/>
                  <a:gd name="T55" fmla="*/ 659 h 961"/>
                  <a:gd name="T56" fmla="*/ 911 w 1063"/>
                  <a:gd name="T57" fmla="*/ 659 h 961"/>
                  <a:gd name="T58" fmla="*/ 962 w 1063"/>
                  <a:gd name="T59" fmla="*/ 810 h 961"/>
                  <a:gd name="T60" fmla="*/ 911 w 1063"/>
                  <a:gd name="T61" fmla="*/ 861 h 961"/>
                  <a:gd name="T62" fmla="*/ 809 w 1063"/>
                  <a:gd name="T63" fmla="*/ 760 h 961"/>
                  <a:gd name="T64" fmla="*/ 809 w 1063"/>
                  <a:gd name="T65" fmla="*/ 760 h 961"/>
                  <a:gd name="T66" fmla="*/ 759 w 1063"/>
                  <a:gd name="T67" fmla="*/ 709 h 961"/>
                  <a:gd name="T68" fmla="*/ 607 w 1063"/>
                  <a:gd name="T69" fmla="*/ 659 h 961"/>
                  <a:gd name="T70" fmla="*/ 607 w 1063"/>
                  <a:gd name="T71" fmla="*/ 709 h 961"/>
                  <a:gd name="T72" fmla="*/ 607 w 1063"/>
                  <a:gd name="T73" fmla="*/ 709 h 961"/>
                  <a:gd name="T74" fmla="*/ 658 w 1063"/>
                  <a:gd name="T75" fmla="*/ 810 h 961"/>
                  <a:gd name="T76" fmla="*/ 658 w 1063"/>
                  <a:gd name="T77" fmla="*/ 911 h 961"/>
                  <a:gd name="T78" fmla="*/ 658 w 1063"/>
                  <a:gd name="T79" fmla="*/ 911 h 961"/>
                  <a:gd name="T80" fmla="*/ 658 w 1063"/>
                  <a:gd name="T81" fmla="*/ 911 h 961"/>
                  <a:gd name="T82" fmla="*/ 506 w 1063"/>
                  <a:gd name="T83" fmla="*/ 810 h 961"/>
                  <a:gd name="T84" fmla="*/ 405 w 1063"/>
                  <a:gd name="T85" fmla="*/ 709 h 961"/>
                  <a:gd name="T86" fmla="*/ 304 w 1063"/>
                  <a:gd name="T87" fmla="*/ 659 h 961"/>
                  <a:gd name="T88" fmla="*/ 304 w 1063"/>
                  <a:gd name="T89" fmla="*/ 659 h 961"/>
                  <a:gd name="T90" fmla="*/ 253 w 1063"/>
                  <a:gd name="T91" fmla="*/ 709 h 961"/>
                  <a:gd name="T92" fmla="*/ 202 w 1063"/>
                  <a:gd name="T93" fmla="*/ 810 h 961"/>
                  <a:gd name="T94" fmla="*/ 202 w 1063"/>
                  <a:gd name="T95" fmla="*/ 911 h 961"/>
                  <a:gd name="T96" fmla="*/ 202 w 1063"/>
                  <a:gd name="T97" fmla="*/ 911 h 961"/>
                  <a:gd name="T98" fmla="*/ 152 w 1063"/>
                  <a:gd name="T99" fmla="*/ 961 h 961"/>
                  <a:gd name="T100" fmla="*/ 152 w 1063"/>
                  <a:gd name="T101" fmla="*/ 911 h 961"/>
                  <a:gd name="T102" fmla="*/ 152 w 1063"/>
                  <a:gd name="T103" fmla="*/ 760 h 961"/>
                  <a:gd name="T104" fmla="*/ 152 w 1063"/>
                  <a:gd name="T105" fmla="*/ 760 h 961"/>
                  <a:gd name="T106" fmla="*/ 101 w 1063"/>
                  <a:gd name="T107" fmla="*/ 659 h 961"/>
                  <a:gd name="T108" fmla="*/ 0 w 1063"/>
                  <a:gd name="T109" fmla="*/ 608 h 961"/>
                  <a:gd name="T110" fmla="*/ 0 w 1063"/>
                  <a:gd name="T111" fmla="*/ 456 h 961"/>
                  <a:gd name="T112" fmla="*/ 0 w 1063"/>
                  <a:gd name="T113" fmla="*/ 456 h 961"/>
                  <a:gd name="T114" fmla="*/ 0 w 1063"/>
                  <a:gd name="T115" fmla="*/ 254 h 961"/>
                  <a:gd name="T116" fmla="*/ 51 w 1063"/>
                  <a:gd name="T117" fmla="*/ 101 h 961"/>
                  <a:gd name="T118" fmla="*/ 152 w 1063"/>
                  <a:gd name="T119" fmla="*/ 0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3" h="961">
                    <a:moveTo>
                      <a:pt x="152" y="0"/>
                    </a:moveTo>
                    <a:lnTo>
                      <a:pt x="355" y="0"/>
                    </a:lnTo>
                    <a:lnTo>
                      <a:pt x="506" y="0"/>
                    </a:lnTo>
                    <a:lnTo>
                      <a:pt x="607" y="0"/>
                    </a:lnTo>
                    <a:lnTo>
                      <a:pt x="607" y="0"/>
                    </a:lnTo>
                    <a:lnTo>
                      <a:pt x="658" y="51"/>
                    </a:lnTo>
                    <a:lnTo>
                      <a:pt x="708" y="101"/>
                    </a:lnTo>
                    <a:lnTo>
                      <a:pt x="809" y="153"/>
                    </a:lnTo>
                    <a:lnTo>
                      <a:pt x="809" y="153"/>
                    </a:lnTo>
                    <a:lnTo>
                      <a:pt x="861" y="254"/>
                    </a:lnTo>
                    <a:lnTo>
                      <a:pt x="962" y="304"/>
                    </a:lnTo>
                    <a:lnTo>
                      <a:pt x="1063" y="304"/>
                    </a:lnTo>
                    <a:lnTo>
                      <a:pt x="1063" y="304"/>
                    </a:lnTo>
                    <a:lnTo>
                      <a:pt x="1063" y="355"/>
                    </a:lnTo>
                    <a:lnTo>
                      <a:pt x="1063" y="405"/>
                    </a:lnTo>
                    <a:lnTo>
                      <a:pt x="962" y="355"/>
                    </a:lnTo>
                    <a:lnTo>
                      <a:pt x="962" y="355"/>
                    </a:lnTo>
                    <a:lnTo>
                      <a:pt x="911" y="355"/>
                    </a:lnTo>
                    <a:lnTo>
                      <a:pt x="911" y="405"/>
                    </a:lnTo>
                    <a:lnTo>
                      <a:pt x="962" y="405"/>
                    </a:lnTo>
                    <a:lnTo>
                      <a:pt x="962" y="405"/>
                    </a:lnTo>
                    <a:lnTo>
                      <a:pt x="1012" y="506"/>
                    </a:lnTo>
                    <a:lnTo>
                      <a:pt x="1063" y="608"/>
                    </a:lnTo>
                    <a:lnTo>
                      <a:pt x="1012" y="608"/>
                    </a:lnTo>
                    <a:lnTo>
                      <a:pt x="1012" y="608"/>
                    </a:lnTo>
                    <a:lnTo>
                      <a:pt x="861" y="557"/>
                    </a:lnTo>
                    <a:lnTo>
                      <a:pt x="861" y="608"/>
                    </a:lnTo>
                    <a:lnTo>
                      <a:pt x="911" y="659"/>
                    </a:lnTo>
                    <a:lnTo>
                      <a:pt x="911" y="659"/>
                    </a:lnTo>
                    <a:lnTo>
                      <a:pt x="962" y="810"/>
                    </a:lnTo>
                    <a:lnTo>
                      <a:pt x="911" y="861"/>
                    </a:lnTo>
                    <a:lnTo>
                      <a:pt x="809" y="760"/>
                    </a:lnTo>
                    <a:lnTo>
                      <a:pt x="809" y="760"/>
                    </a:lnTo>
                    <a:lnTo>
                      <a:pt x="759" y="709"/>
                    </a:lnTo>
                    <a:lnTo>
                      <a:pt x="607" y="659"/>
                    </a:lnTo>
                    <a:lnTo>
                      <a:pt x="607" y="709"/>
                    </a:lnTo>
                    <a:lnTo>
                      <a:pt x="607" y="709"/>
                    </a:lnTo>
                    <a:lnTo>
                      <a:pt x="658" y="810"/>
                    </a:lnTo>
                    <a:lnTo>
                      <a:pt x="658" y="911"/>
                    </a:lnTo>
                    <a:lnTo>
                      <a:pt x="658" y="911"/>
                    </a:lnTo>
                    <a:lnTo>
                      <a:pt x="658" y="911"/>
                    </a:lnTo>
                    <a:lnTo>
                      <a:pt x="506" y="810"/>
                    </a:lnTo>
                    <a:lnTo>
                      <a:pt x="405" y="709"/>
                    </a:lnTo>
                    <a:lnTo>
                      <a:pt x="304" y="659"/>
                    </a:lnTo>
                    <a:lnTo>
                      <a:pt x="304" y="659"/>
                    </a:lnTo>
                    <a:lnTo>
                      <a:pt x="253" y="709"/>
                    </a:lnTo>
                    <a:lnTo>
                      <a:pt x="202" y="810"/>
                    </a:lnTo>
                    <a:lnTo>
                      <a:pt x="202" y="911"/>
                    </a:lnTo>
                    <a:lnTo>
                      <a:pt x="202" y="911"/>
                    </a:lnTo>
                    <a:lnTo>
                      <a:pt x="152" y="961"/>
                    </a:lnTo>
                    <a:lnTo>
                      <a:pt x="152" y="911"/>
                    </a:lnTo>
                    <a:lnTo>
                      <a:pt x="152" y="760"/>
                    </a:lnTo>
                    <a:lnTo>
                      <a:pt x="152" y="760"/>
                    </a:lnTo>
                    <a:lnTo>
                      <a:pt x="101" y="659"/>
                    </a:lnTo>
                    <a:lnTo>
                      <a:pt x="0" y="608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254"/>
                    </a:lnTo>
                    <a:lnTo>
                      <a:pt x="51" y="10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C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592"/>
              <p:cNvSpPr>
                <a:spLocks/>
              </p:cNvSpPr>
              <p:nvPr/>
            </p:nvSpPr>
            <p:spPr bwMode="auto">
              <a:xfrm>
                <a:off x="4272" y="2372"/>
                <a:ext cx="133" cy="114"/>
              </a:xfrm>
              <a:custGeom>
                <a:avLst/>
                <a:gdLst>
                  <a:gd name="T0" fmla="*/ 202 w 1063"/>
                  <a:gd name="T1" fmla="*/ 0 h 911"/>
                  <a:gd name="T2" fmla="*/ 405 w 1063"/>
                  <a:gd name="T3" fmla="*/ 51 h 911"/>
                  <a:gd name="T4" fmla="*/ 506 w 1063"/>
                  <a:gd name="T5" fmla="*/ 0 h 911"/>
                  <a:gd name="T6" fmla="*/ 607 w 1063"/>
                  <a:gd name="T7" fmla="*/ 0 h 911"/>
                  <a:gd name="T8" fmla="*/ 607 w 1063"/>
                  <a:gd name="T9" fmla="*/ 0 h 911"/>
                  <a:gd name="T10" fmla="*/ 658 w 1063"/>
                  <a:gd name="T11" fmla="*/ 51 h 911"/>
                  <a:gd name="T12" fmla="*/ 708 w 1063"/>
                  <a:gd name="T13" fmla="*/ 101 h 911"/>
                  <a:gd name="T14" fmla="*/ 759 w 1063"/>
                  <a:gd name="T15" fmla="*/ 153 h 911"/>
                  <a:gd name="T16" fmla="*/ 759 w 1063"/>
                  <a:gd name="T17" fmla="*/ 153 h 911"/>
                  <a:gd name="T18" fmla="*/ 809 w 1063"/>
                  <a:gd name="T19" fmla="*/ 254 h 911"/>
                  <a:gd name="T20" fmla="*/ 911 w 1063"/>
                  <a:gd name="T21" fmla="*/ 304 h 911"/>
                  <a:gd name="T22" fmla="*/ 1012 w 1063"/>
                  <a:gd name="T23" fmla="*/ 304 h 911"/>
                  <a:gd name="T24" fmla="*/ 1012 w 1063"/>
                  <a:gd name="T25" fmla="*/ 304 h 911"/>
                  <a:gd name="T26" fmla="*/ 1012 w 1063"/>
                  <a:gd name="T27" fmla="*/ 355 h 911"/>
                  <a:gd name="T28" fmla="*/ 1012 w 1063"/>
                  <a:gd name="T29" fmla="*/ 355 h 911"/>
                  <a:gd name="T30" fmla="*/ 911 w 1063"/>
                  <a:gd name="T31" fmla="*/ 355 h 911"/>
                  <a:gd name="T32" fmla="*/ 911 w 1063"/>
                  <a:gd name="T33" fmla="*/ 355 h 911"/>
                  <a:gd name="T34" fmla="*/ 861 w 1063"/>
                  <a:gd name="T35" fmla="*/ 355 h 911"/>
                  <a:gd name="T36" fmla="*/ 861 w 1063"/>
                  <a:gd name="T37" fmla="*/ 355 h 911"/>
                  <a:gd name="T38" fmla="*/ 962 w 1063"/>
                  <a:gd name="T39" fmla="*/ 405 h 911"/>
                  <a:gd name="T40" fmla="*/ 962 w 1063"/>
                  <a:gd name="T41" fmla="*/ 405 h 911"/>
                  <a:gd name="T42" fmla="*/ 1012 w 1063"/>
                  <a:gd name="T43" fmla="*/ 506 h 911"/>
                  <a:gd name="T44" fmla="*/ 1063 w 1063"/>
                  <a:gd name="T45" fmla="*/ 608 h 911"/>
                  <a:gd name="T46" fmla="*/ 1012 w 1063"/>
                  <a:gd name="T47" fmla="*/ 557 h 911"/>
                  <a:gd name="T48" fmla="*/ 1012 w 1063"/>
                  <a:gd name="T49" fmla="*/ 557 h 911"/>
                  <a:gd name="T50" fmla="*/ 809 w 1063"/>
                  <a:gd name="T51" fmla="*/ 506 h 911"/>
                  <a:gd name="T52" fmla="*/ 809 w 1063"/>
                  <a:gd name="T53" fmla="*/ 608 h 911"/>
                  <a:gd name="T54" fmla="*/ 911 w 1063"/>
                  <a:gd name="T55" fmla="*/ 659 h 911"/>
                  <a:gd name="T56" fmla="*/ 911 w 1063"/>
                  <a:gd name="T57" fmla="*/ 659 h 911"/>
                  <a:gd name="T58" fmla="*/ 962 w 1063"/>
                  <a:gd name="T59" fmla="*/ 760 h 911"/>
                  <a:gd name="T60" fmla="*/ 911 w 1063"/>
                  <a:gd name="T61" fmla="*/ 810 h 911"/>
                  <a:gd name="T62" fmla="*/ 759 w 1063"/>
                  <a:gd name="T63" fmla="*/ 709 h 911"/>
                  <a:gd name="T64" fmla="*/ 759 w 1063"/>
                  <a:gd name="T65" fmla="*/ 709 h 911"/>
                  <a:gd name="T66" fmla="*/ 708 w 1063"/>
                  <a:gd name="T67" fmla="*/ 659 h 911"/>
                  <a:gd name="T68" fmla="*/ 607 w 1063"/>
                  <a:gd name="T69" fmla="*/ 608 h 911"/>
                  <a:gd name="T70" fmla="*/ 607 w 1063"/>
                  <a:gd name="T71" fmla="*/ 709 h 911"/>
                  <a:gd name="T72" fmla="*/ 607 w 1063"/>
                  <a:gd name="T73" fmla="*/ 709 h 911"/>
                  <a:gd name="T74" fmla="*/ 607 w 1063"/>
                  <a:gd name="T75" fmla="*/ 810 h 911"/>
                  <a:gd name="T76" fmla="*/ 607 w 1063"/>
                  <a:gd name="T77" fmla="*/ 861 h 911"/>
                  <a:gd name="T78" fmla="*/ 607 w 1063"/>
                  <a:gd name="T79" fmla="*/ 861 h 911"/>
                  <a:gd name="T80" fmla="*/ 607 w 1063"/>
                  <a:gd name="T81" fmla="*/ 861 h 911"/>
                  <a:gd name="T82" fmla="*/ 506 w 1063"/>
                  <a:gd name="T83" fmla="*/ 760 h 911"/>
                  <a:gd name="T84" fmla="*/ 405 w 1063"/>
                  <a:gd name="T85" fmla="*/ 659 h 911"/>
                  <a:gd name="T86" fmla="*/ 304 w 1063"/>
                  <a:gd name="T87" fmla="*/ 608 h 911"/>
                  <a:gd name="T88" fmla="*/ 304 w 1063"/>
                  <a:gd name="T89" fmla="*/ 608 h 911"/>
                  <a:gd name="T90" fmla="*/ 253 w 1063"/>
                  <a:gd name="T91" fmla="*/ 709 h 911"/>
                  <a:gd name="T92" fmla="*/ 202 w 1063"/>
                  <a:gd name="T93" fmla="*/ 760 h 911"/>
                  <a:gd name="T94" fmla="*/ 202 w 1063"/>
                  <a:gd name="T95" fmla="*/ 861 h 911"/>
                  <a:gd name="T96" fmla="*/ 202 w 1063"/>
                  <a:gd name="T97" fmla="*/ 861 h 911"/>
                  <a:gd name="T98" fmla="*/ 152 w 1063"/>
                  <a:gd name="T99" fmla="*/ 911 h 911"/>
                  <a:gd name="T100" fmla="*/ 152 w 1063"/>
                  <a:gd name="T101" fmla="*/ 861 h 911"/>
                  <a:gd name="T102" fmla="*/ 152 w 1063"/>
                  <a:gd name="T103" fmla="*/ 709 h 911"/>
                  <a:gd name="T104" fmla="*/ 152 w 1063"/>
                  <a:gd name="T105" fmla="*/ 709 h 911"/>
                  <a:gd name="T106" fmla="*/ 101 w 1063"/>
                  <a:gd name="T107" fmla="*/ 608 h 911"/>
                  <a:gd name="T108" fmla="*/ 51 w 1063"/>
                  <a:gd name="T109" fmla="*/ 557 h 911"/>
                  <a:gd name="T110" fmla="*/ 0 w 1063"/>
                  <a:gd name="T111" fmla="*/ 456 h 911"/>
                  <a:gd name="T112" fmla="*/ 0 w 1063"/>
                  <a:gd name="T113" fmla="*/ 456 h 911"/>
                  <a:gd name="T114" fmla="*/ 0 w 1063"/>
                  <a:gd name="T115" fmla="*/ 254 h 911"/>
                  <a:gd name="T116" fmla="*/ 51 w 1063"/>
                  <a:gd name="T117" fmla="*/ 101 h 911"/>
                  <a:gd name="T118" fmla="*/ 202 w 1063"/>
                  <a:gd name="T119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3" h="911">
                    <a:moveTo>
                      <a:pt x="202" y="0"/>
                    </a:moveTo>
                    <a:lnTo>
                      <a:pt x="405" y="51"/>
                    </a:lnTo>
                    <a:lnTo>
                      <a:pt x="506" y="0"/>
                    </a:lnTo>
                    <a:lnTo>
                      <a:pt x="607" y="0"/>
                    </a:lnTo>
                    <a:lnTo>
                      <a:pt x="607" y="0"/>
                    </a:lnTo>
                    <a:lnTo>
                      <a:pt x="658" y="51"/>
                    </a:lnTo>
                    <a:lnTo>
                      <a:pt x="708" y="101"/>
                    </a:lnTo>
                    <a:lnTo>
                      <a:pt x="759" y="153"/>
                    </a:lnTo>
                    <a:lnTo>
                      <a:pt x="759" y="153"/>
                    </a:lnTo>
                    <a:lnTo>
                      <a:pt x="809" y="254"/>
                    </a:lnTo>
                    <a:lnTo>
                      <a:pt x="911" y="304"/>
                    </a:lnTo>
                    <a:lnTo>
                      <a:pt x="1012" y="304"/>
                    </a:lnTo>
                    <a:lnTo>
                      <a:pt x="1012" y="304"/>
                    </a:lnTo>
                    <a:lnTo>
                      <a:pt x="1012" y="355"/>
                    </a:lnTo>
                    <a:lnTo>
                      <a:pt x="1012" y="355"/>
                    </a:lnTo>
                    <a:lnTo>
                      <a:pt x="911" y="355"/>
                    </a:lnTo>
                    <a:lnTo>
                      <a:pt x="911" y="355"/>
                    </a:lnTo>
                    <a:lnTo>
                      <a:pt x="861" y="355"/>
                    </a:lnTo>
                    <a:lnTo>
                      <a:pt x="861" y="355"/>
                    </a:lnTo>
                    <a:lnTo>
                      <a:pt x="962" y="405"/>
                    </a:lnTo>
                    <a:lnTo>
                      <a:pt x="962" y="405"/>
                    </a:lnTo>
                    <a:lnTo>
                      <a:pt x="1012" y="506"/>
                    </a:lnTo>
                    <a:lnTo>
                      <a:pt x="1063" y="608"/>
                    </a:lnTo>
                    <a:lnTo>
                      <a:pt x="1012" y="557"/>
                    </a:lnTo>
                    <a:lnTo>
                      <a:pt x="1012" y="557"/>
                    </a:lnTo>
                    <a:lnTo>
                      <a:pt x="809" y="506"/>
                    </a:lnTo>
                    <a:lnTo>
                      <a:pt x="809" y="608"/>
                    </a:lnTo>
                    <a:lnTo>
                      <a:pt x="911" y="659"/>
                    </a:lnTo>
                    <a:lnTo>
                      <a:pt x="911" y="659"/>
                    </a:lnTo>
                    <a:lnTo>
                      <a:pt x="962" y="760"/>
                    </a:lnTo>
                    <a:lnTo>
                      <a:pt x="911" y="810"/>
                    </a:lnTo>
                    <a:lnTo>
                      <a:pt x="759" y="709"/>
                    </a:lnTo>
                    <a:lnTo>
                      <a:pt x="759" y="709"/>
                    </a:lnTo>
                    <a:lnTo>
                      <a:pt x="708" y="659"/>
                    </a:lnTo>
                    <a:lnTo>
                      <a:pt x="607" y="608"/>
                    </a:lnTo>
                    <a:lnTo>
                      <a:pt x="607" y="709"/>
                    </a:lnTo>
                    <a:lnTo>
                      <a:pt x="607" y="709"/>
                    </a:lnTo>
                    <a:lnTo>
                      <a:pt x="607" y="810"/>
                    </a:lnTo>
                    <a:lnTo>
                      <a:pt x="607" y="861"/>
                    </a:lnTo>
                    <a:lnTo>
                      <a:pt x="607" y="861"/>
                    </a:lnTo>
                    <a:lnTo>
                      <a:pt x="607" y="861"/>
                    </a:lnTo>
                    <a:lnTo>
                      <a:pt x="506" y="760"/>
                    </a:lnTo>
                    <a:lnTo>
                      <a:pt x="405" y="659"/>
                    </a:lnTo>
                    <a:lnTo>
                      <a:pt x="304" y="608"/>
                    </a:lnTo>
                    <a:lnTo>
                      <a:pt x="304" y="608"/>
                    </a:lnTo>
                    <a:lnTo>
                      <a:pt x="253" y="709"/>
                    </a:lnTo>
                    <a:lnTo>
                      <a:pt x="202" y="760"/>
                    </a:lnTo>
                    <a:lnTo>
                      <a:pt x="202" y="861"/>
                    </a:lnTo>
                    <a:lnTo>
                      <a:pt x="202" y="861"/>
                    </a:lnTo>
                    <a:lnTo>
                      <a:pt x="152" y="911"/>
                    </a:lnTo>
                    <a:lnTo>
                      <a:pt x="152" y="861"/>
                    </a:lnTo>
                    <a:lnTo>
                      <a:pt x="152" y="709"/>
                    </a:lnTo>
                    <a:lnTo>
                      <a:pt x="152" y="709"/>
                    </a:lnTo>
                    <a:lnTo>
                      <a:pt x="101" y="608"/>
                    </a:lnTo>
                    <a:lnTo>
                      <a:pt x="51" y="557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254"/>
                    </a:lnTo>
                    <a:lnTo>
                      <a:pt x="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C8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593"/>
              <p:cNvSpPr>
                <a:spLocks/>
              </p:cNvSpPr>
              <p:nvPr/>
            </p:nvSpPr>
            <p:spPr bwMode="auto">
              <a:xfrm>
                <a:off x="4279" y="2372"/>
                <a:ext cx="120" cy="114"/>
              </a:xfrm>
              <a:custGeom>
                <a:avLst/>
                <a:gdLst>
                  <a:gd name="T0" fmla="*/ 151 w 961"/>
                  <a:gd name="T1" fmla="*/ 51 h 911"/>
                  <a:gd name="T2" fmla="*/ 304 w 961"/>
                  <a:gd name="T3" fmla="*/ 51 h 911"/>
                  <a:gd name="T4" fmla="*/ 455 w 961"/>
                  <a:gd name="T5" fmla="*/ 0 h 911"/>
                  <a:gd name="T6" fmla="*/ 556 w 961"/>
                  <a:gd name="T7" fmla="*/ 0 h 911"/>
                  <a:gd name="T8" fmla="*/ 556 w 961"/>
                  <a:gd name="T9" fmla="*/ 0 h 911"/>
                  <a:gd name="T10" fmla="*/ 607 w 961"/>
                  <a:gd name="T11" fmla="*/ 51 h 911"/>
                  <a:gd name="T12" fmla="*/ 657 w 961"/>
                  <a:gd name="T13" fmla="*/ 101 h 911"/>
                  <a:gd name="T14" fmla="*/ 708 w 961"/>
                  <a:gd name="T15" fmla="*/ 153 h 911"/>
                  <a:gd name="T16" fmla="*/ 708 w 961"/>
                  <a:gd name="T17" fmla="*/ 153 h 911"/>
                  <a:gd name="T18" fmla="*/ 758 w 961"/>
                  <a:gd name="T19" fmla="*/ 203 h 911"/>
                  <a:gd name="T20" fmla="*/ 810 w 961"/>
                  <a:gd name="T21" fmla="*/ 254 h 911"/>
                  <a:gd name="T22" fmla="*/ 911 w 961"/>
                  <a:gd name="T23" fmla="*/ 304 h 911"/>
                  <a:gd name="T24" fmla="*/ 911 w 961"/>
                  <a:gd name="T25" fmla="*/ 304 h 911"/>
                  <a:gd name="T26" fmla="*/ 911 w 961"/>
                  <a:gd name="T27" fmla="*/ 355 h 911"/>
                  <a:gd name="T28" fmla="*/ 911 w 961"/>
                  <a:gd name="T29" fmla="*/ 355 h 911"/>
                  <a:gd name="T30" fmla="*/ 860 w 961"/>
                  <a:gd name="T31" fmla="*/ 304 h 911"/>
                  <a:gd name="T32" fmla="*/ 860 w 961"/>
                  <a:gd name="T33" fmla="*/ 304 h 911"/>
                  <a:gd name="T34" fmla="*/ 758 w 961"/>
                  <a:gd name="T35" fmla="*/ 304 h 911"/>
                  <a:gd name="T36" fmla="*/ 810 w 961"/>
                  <a:gd name="T37" fmla="*/ 405 h 911"/>
                  <a:gd name="T38" fmla="*/ 860 w 961"/>
                  <a:gd name="T39" fmla="*/ 456 h 911"/>
                  <a:gd name="T40" fmla="*/ 860 w 961"/>
                  <a:gd name="T41" fmla="*/ 456 h 911"/>
                  <a:gd name="T42" fmla="*/ 911 w 961"/>
                  <a:gd name="T43" fmla="*/ 506 h 911"/>
                  <a:gd name="T44" fmla="*/ 961 w 961"/>
                  <a:gd name="T45" fmla="*/ 608 h 911"/>
                  <a:gd name="T46" fmla="*/ 911 w 961"/>
                  <a:gd name="T47" fmla="*/ 557 h 911"/>
                  <a:gd name="T48" fmla="*/ 911 w 961"/>
                  <a:gd name="T49" fmla="*/ 557 h 911"/>
                  <a:gd name="T50" fmla="*/ 708 w 961"/>
                  <a:gd name="T51" fmla="*/ 506 h 911"/>
                  <a:gd name="T52" fmla="*/ 708 w 961"/>
                  <a:gd name="T53" fmla="*/ 557 h 911"/>
                  <a:gd name="T54" fmla="*/ 810 w 961"/>
                  <a:gd name="T55" fmla="*/ 608 h 911"/>
                  <a:gd name="T56" fmla="*/ 810 w 961"/>
                  <a:gd name="T57" fmla="*/ 608 h 911"/>
                  <a:gd name="T58" fmla="*/ 860 w 961"/>
                  <a:gd name="T59" fmla="*/ 709 h 911"/>
                  <a:gd name="T60" fmla="*/ 810 w 961"/>
                  <a:gd name="T61" fmla="*/ 760 h 911"/>
                  <a:gd name="T62" fmla="*/ 708 w 961"/>
                  <a:gd name="T63" fmla="*/ 659 h 911"/>
                  <a:gd name="T64" fmla="*/ 708 w 961"/>
                  <a:gd name="T65" fmla="*/ 659 h 911"/>
                  <a:gd name="T66" fmla="*/ 657 w 961"/>
                  <a:gd name="T67" fmla="*/ 608 h 911"/>
                  <a:gd name="T68" fmla="*/ 506 w 961"/>
                  <a:gd name="T69" fmla="*/ 557 h 911"/>
                  <a:gd name="T70" fmla="*/ 506 w 961"/>
                  <a:gd name="T71" fmla="*/ 659 h 911"/>
                  <a:gd name="T72" fmla="*/ 506 w 961"/>
                  <a:gd name="T73" fmla="*/ 659 h 911"/>
                  <a:gd name="T74" fmla="*/ 556 w 961"/>
                  <a:gd name="T75" fmla="*/ 760 h 911"/>
                  <a:gd name="T76" fmla="*/ 556 w 961"/>
                  <a:gd name="T77" fmla="*/ 861 h 911"/>
                  <a:gd name="T78" fmla="*/ 556 w 961"/>
                  <a:gd name="T79" fmla="*/ 861 h 911"/>
                  <a:gd name="T80" fmla="*/ 556 w 961"/>
                  <a:gd name="T81" fmla="*/ 861 h 911"/>
                  <a:gd name="T82" fmla="*/ 455 w 961"/>
                  <a:gd name="T83" fmla="*/ 760 h 911"/>
                  <a:gd name="T84" fmla="*/ 354 w 961"/>
                  <a:gd name="T85" fmla="*/ 659 h 911"/>
                  <a:gd name="T86" fmla="*/ 253 w 961"/>
                  <a:gd name="T87" fmla="*/ 608 h 911"/>
                  <a:gd name="T88" fmla="*/ 253 w 961"/>
                  <a:gd name="T89" fmla="*/ 608 h 911"/>
                  <a:gd name="T90" fmla="*/ 202 w 961"/>
                  <a:gd name="T91" fmla="*/ 659 h 911"/>
                  <a:gd name="T92" fmla="*/ 151 w 961"/>
                  <a:gd name="T93" fmla="*/ 760 h 911"/>
                  <a:gd name="T94" fmla="*/ 151 w 961"/>
                  <a:gd name="T95" fmla="*/ 861 h 911"/>
                  <a:gd name="T96" fmla="*/ 151 w 961"/>
                  <a:gd name="T97" fmla="*/ 861 h 911"/>
                  <a:gd name="T98" fmla="*/ 101 w 961"/>
                  <a:gd name="T99" fmla="*/ 911 h 911"/>
                  <a:gd name="T100" fmla="*/ 101 w 961"/>
                  <a:gd name="T101" fmla="*/ 861 h 911"/>
                  <a:gd name="T102" fmla="*/ 101 w 961"/>
                  <a:gd name="T103" fmla="*/ 709 h 911"/>
                  <a:gd name="T104" fmla="*/ 101 w 961"/>
                  <a:gd name="T105" fmla="*/ 709 h 911"/>
                  <a:gd name="T106" fmla="*/ 50 w 961"/>
                  <a:gd name="T107" fmla="*/ 608 h 911"/>
                  <a:gd name="T108" fmla="*/ 0 w 961"/>
                  <a:gd name="T109" fmla="*/ 557 h 911"/>
                  <a:gd name="T110" fmla="*/ 0 w 961"/>
                  <a:gd name="T111" fmla="*/ 405 h 911"/>
                  <a:gd name="T112" fmla="*/ 0 w 961"/>
                  <a:gd name="T113" fmla="*/ 405 h 911"/>
                  <a:gd name="T114" fmla="*/ 0 w 961"/>
                  <a:gd name="T115" fmla="*/ 254 h 911"/>
                  <a:gd name="T116" fmla="*/ 50 w 961"/>
                  <a:gd name="T117" fmla="*/ 101 h 911"/>
                  <a:gd name="T118" fmla="*/ 151 w 961"/>
                  <a:gd name="T119" fmla="*/ 51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1" h="911">
                    <a:moveTo>
                      <a:pt x="151" y="51"/>
                    </a:moveTo>
                    <a:lnTo>
                      <a:pt x="304" y="51"/>
                    </a:lnTo>
                    <a:lnTo>
                      <a:pt x="455" y="0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607" y="51"/>
                    </a:lnTo>
                    <a:lnTo>
                      <a:pt x="657" y="101"/>
                    </a:lnTo>
                    <a:lnTo>
                      <a:pt x="708" y="153"/>
                    </a:lnTo>
                    <a:lnTo>
                      <a:pt x="708" y="153"/>
                    </a:lnTo>
                    <a:lnTo>
                      <a:pt x="758" y="203"/>
                    </a:lnTo>
                    <a:lnTo>
                      <a:pt x="810" y="254"/>
                    </a:lnTo>
                    <a:lnTo>
                      <a:pt x="911" y="304"/>
                    </a:lnTo>
                    <a:lnTo>
                      <a:pt x="911" y="304"/>
                    </a:lnTo>
                    <a:lnTo>
                      <a:pt x="911" y="355"/>
                    </a:lnTo>
                    <a:lnTo>
                      <a:pt x="911" y="355"/>
                    </a:lnTo>
                    <a:lnTo>
                      <a:pt x="860" y="304"/>
                    </a:lnTo>
                    <a:lnTo>
                      <a:pt x="860" y="304"/>
                    </a:lnTo>
                    <a:lnTo>
                      <a:pt x="758" y="304"/>
                    </a:lnTo>
                    <a:lnTo>
                      <a:pt x="810" y="405"/>
                    </a:lnTo>
                    <a:lnTo>
                      <a:pt x="860" y="456"/>
                    </a:lnTo>
                    <a:lnTo>
                      <a:pt x="860" y="456"/>
                    </a:lnTo>
                    <a:lnTo>
                      <a:pt x="911" y="506"/>
                    </a:lnTo>
                    <a:lnTo>
                      <a:pt x="961" y="608"/>
                    </a:lnTo>
                    <a:lnTo>
                      <a:pt x="911" y="557"/>
                    </a:lnTo>
                    <a:lnTo>
                      <a:pt x="911" y="557"/>
                    </a:lnTo>
                    <a:lnTo>
                      <a:pt x="708" y="506"/>
                    </a:lnTo>
                    <a:lnTo>
                      <a:pt x="708" y="557"/>
                    </a:lnTo>
                    <a:lnTo>
                      <a:pt x="810" y="608"/>
                    </a:lnTo>
                    <a:lnTo>
                      <a:pt x="810" y="608"/>
                    </a:lnTo>
                    <a:lnTo>
                      <a:pt x="860" y="709"/>
                    </a:lnTo>
                    <a:lnTo>
                      <a:pt x="810" y="760"/>
                    </a:lnTo>
                    <a:lnTo>
                      <a:pt x="708" y="659"/>
                    </a:lnTo>
                    <a:lnTo>
                      <a:pt x="708" y="659"/>
                    </a:lnTo>
                    <a:lnTo>
                      <a:pt x="657" y="608"/>
                    </a:lnTo>
                    <a:lnTo>
                      <a:pt x="506" y="557"/>
                    </a:lnTo>
                    <a:lnTo>
                      <a:pt x="506" y="659"/>
                    </a:lnTo>
                    <a:lnTo>
                      <a:pt x="506" y="659"/>
                    </a:lnTo>
                    <a:lnTo>
                      <a:pt x="556" y="760"/>
                    </a:lnTo>
                    <a:lnTo>
                      <a:pt x="556" y="861"/>
                    </a:lnTo>
                    <a:lnTo>
                      <a:pt x="556" y="861"/>
                    </a:lnTo>
                    <a:lnTo>
                      <a:pt x="556" y="861"/>
                    </a:lnTo>
                    <a:lnTo>
                      <a:pt x="455" y="760"/>
                    </a:lnTo>
                    <a:lnTo>
                      <a:pt x="354" y="659"/>
                    </a:lnTo>
                    <a:lnTo>
                      <a:pt x="253" y="608"/>
                    </a:lnTo>
                    <a:lnTo>
                      <a:pt x="253" y="608"/>
                    </a:lnTo>
                    <a:lnTo>
                      <a:pt x="202" y="659"/>
                    </a:lnTo>
                    <a:lnTo>
                      <a:pt x="151" y="760"/>
                    </a:lnTo>
                    <a:lnTo>
                      <a:pt x="151" y="861"/>
                    </a:lnTo>
                    <a:lnTo>
                      <a:pt x="151" y="861"/>
                    </a:lnTo>
                    <a:lnTo>
                      <a:pt x="101" y="911"/>
                    </a:lnTo>
                    <a:lnTo>
                      <a:pt x="101" y="861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50" y="608"/>
                    </a:lnTo>
                    <a:lnTo>
                      <a:pt x="0" y="55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254"/>
                    </a:lnTo>
                    <a:lnTo>
                      <a:pt x="50" y="101"/>
                    </a:lnTo>
                    <a:lnTo>
                      <a:pt x="151" y="51"/>
                    </a:lnTo>
                    <a:close/>
                  </a:path>
                </a:pathLst>
              </a:custGeom>
              <a:solidFill>
                <a:srgbClr val="FFCC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594"/>
              <p:cNvSpPr>
                <a:spLocks/>
              </p:cNvSpPr>
              <p:nvPr/>
            </p:nvSpPr>
            <p:spPr bwMode="auto">
              <a:xfrm>
                <a:off x="4279" y="2378"/>
                <a:ext cx="120" cy="102"/>
              </a:xfrm>
              <a:custGeom>
                <a:avLst/>
                <a:gdLst>
                  <a:gd name="T0" fmla="*/ 202 w 961"/>
                  <a:gd name="T1" fmla="*/ 0 h 810"/>
                  <a:gd name="T2" fmla="*/ 354 w 961"/>
                  <a:gd name="T3" fmla="*/ 0 h 810"/>
                  <a:gd name="T4" fmla="*/ 455 w 961"/>
                  <a:gd name="T5" fmla="*/ 0 h 810"/>
                  <a:gd name="T6" fmla="*/ 556 w 961"/>
                  <a:gd name="T7" fmla="*/ 0 h 810"/>
                  <a:gd name="T8" fmla="*/ 556 w 961"/>
                  <a:gd name="T9" fmla="*/ 0 h 810"/>
                  <a:gd name="T10" fmla="*/ 607 w 961"/>
                  <a:gd name="T11" fmla="*/ 0 h 810"/>
                  <a:gd name="T12" fmla="*/ 607 w 961"/>
                  <a:gd name="T13" fmla="*/ 50 h 810"/>
                  <a:gd name="T14" fmla="*/ 708 w 961"/>
                  <a:gd name="T15" fmla="*/ 102 h 810"/>
                  <a:gd name="T16" fmla="*/ 708 w 961"/>
                  <a:gd name="T17" fmla="*/ 102 h 810"/>
                  <a:gd name="T18" fmla="*/ 708 w 961"/>
                  <a:gd name="T19" fmla="*/ 152 h 810"/>
                  <a:gd name="T20" fmla="*/ 810 w 961"/>
                  <a:gd name="T21" fmla="*/ 203 h 810"/>
                  <a:gd name="T22" fmla="*/ 860 w 961"/>
                  <a:gd name="T23" fmla="*/ 253 h 810"/>
                  <a:gd name="T24" fmla="*/ 860 w 961"/>
                  <a:gd name="T25" fmla="*/ 253 h 810"/>
                  <a:gd name="T26" fmla="*/ 860 w 961"/>
                  <a:gd name="T27" fmla="*/ 304 h 810"/>
                  <a:gd name="T28" fmla="*/ 860 w 961"/>
                  <a:gd name="T29" fmla="*/ 304 h 810"/>
                  <a:gd name="T30" fmla="*/ 810 w 961"/>
                  <a:gd name="T31" fmla="*/ 253 h 810"/>
                  <a:gd name="T32" fmla="*/ 810 w 961"/>
                  <a:gd name="T33" fmla="*/ 253 h 810"/>
                  <a:gd name="T34" fmla="*/ 758 w 961"/>
                  <a:gd name="T35" fmla="*/ 253 h 810"/>
                  <a:gd name="T36" fmla="*/ 758 w 961"/>
                  <a:gd name="T37" fmla="*/ 354 h 810"/>
                  <a:gd name="T38" fmla="*/ 860 w 961"/>
                  <a:gd name="T39" fmla="*/ 405 h 810"/>
                  <a:gd name="T40" fmla="*/ 860 w 961"/>
                  <a:gd name="T41" fmla="*/ 405 h 810"/>
                  <a:gd name="T42" fmla="*/ 911 w 961"/>
                  <a:gd name="T43" fmla="*/ 455 h 810"/>
                  <a:gd name="T44" fmla="*/ 961 w 961"/>
                  <a:gd name="T45" fmla="*/ 506 h 810"/>
                  <a:gd name="T46" fmla="*/ 860 w 961"/>
                  <a:gd name="T47" fmla="*/ 455 h 810"/>
                  <a:gd name="T48" fmla="*/ 860 w 961"/>
                  <a:gd name="T49" fmla="*/ 455 h 810"/>
                  <a:gd name="T50" fmla="*/ 657 w 961"/>
                  <a:gd name="T51" fmla="*/ 405 h 810"/>
                  <a:gd name="T52" fmla="*/ 708 w 961"/>
                  <a:gd name="T53" fmla="*/ 455 h 810"/>
                  <a:gd name="T54" fmla="*/ 758 w 961"/>
                  <a:gd name="T55" fmla="*/ 557 h 810"/>
                  <a:gd name="T56" fmla="*/ 758 w 961"/>
                  <a:gd name="T57" fmla="*/ 557 h 810"/>
                  <a:gd name="T58" fmla="*/ 810 w 961"/>
                  <a:gd name="T59" fmla="*/ 658 h 810"/>
                  <a:gd name="T60" fmla="*/ 758 w 961"/>
                  <a:gd name="T61" fmla="*/ 658 h 810"/>
                  <a:gd name="T62" fmla="*/ 657 w 961"/>
                  <a:gd name="T63" fmla="*/ 557 h 810"/>
                  <a:gd name="T64" fmla="*/ 657 w 961"/>
                  <a:gd name="T65" fmla="*/ 557 h 810"/>
                  <a:gd name="T66" fmla="*/ 607 w 961"/>
                  <a:gd name="T67" fmla="*/ 506 h 810"/>
                  <a:gd name="T68" fmla="*/ 506 w 961"/>
                  <a:gd name="T69" fmla="*/ 455 h 810"/>
                  <a:gd name="T70" fmla="*/ 506 w 961"/>
                  <a:gd name="T71" fmla="*/ 608 h 810"/>
                  <a:gd name="T72" fmla="*/ 506 w 961"/>
                  <a:gd name="T73" fmla="*/ 608 h 810"/>
                  <a:gd name="T74" fmla="*/ 506 w 961"/>
                  <a:gd name="T75" fmla="*/ 709 h 810"/>
                  <a:gd name="T76" fmla="*/ 506 w 961"/>
                  <a:gd name="T77" fmla="*/ 759 h 810"/>
                  <a:gd name="T78" fmla="*/ 506 w 961"/>
                  <a:gd name="T79" fmla="*/ 759 h 810"/>
                  <a:gd name="T80" fmla="*/ 506 w 961"/>
                  <a:gd name="T81" fmla="*/ 759 h 810"/>
                  <a:gd name="T82" fmla="*/ 405 w 961"/>
                  <a:gd name="T83" fmla="*/ 658 h 810"/>
                  <a:gd name="T84" fmla="*/ 354 w 961"/>
                  <a:gd name="T85" fmla="*/ 557 h 810"/>
                  <a:gd name="T86" fmla="*/ 253 w 961"/>
                  <a:gd name="T87" fmla="*/ 506 h 810"/>
                  <a:gd name="T88" fmla="*/ 253 w 961"/>
                  <a:gd name="T89" fmla="*/ 506 h 810"/>
                  <a:gd name="T90" fmla="*/ 151 w 961"/>
                  <a:gd name="T91" fmla="*/ 557 h 810"/>
                  <a:gd name="T92" fmla="*/ 151 w 961"/>
                  <a:gd name="T93" fmla="*/ 658 h 810"/>
                  <a:gd name="T94" fmla="*/ 151 w 961"/>
                  <a:gd name="T95" fmla="*/ 759 h 810"/>
                  <a:gd name="T96" fmla="*/ 151 w 961"/>
                  <a:gd name="T97" fmla="*/ 759 h 810"/>
                  <a:gd name="T98" fmla="*/ 101 w 961"/>
                  <a:gd name="T99" fmla="*/ 810 h 810"/>
                  <a:gd name="T100" fmla="*/ 101 w 961"/>
                  <a:gd name="T101" fmla="*/ 759 h 810"/>
                  <a:gd name="T102" fmla="*/ 101 w 961"/>
                  <a:gd name="T103" fmla="*/ 608 h 810"/>
                  <a:gd name="T104" fmla="*/ 101 w 961"/>
                  <a:gd name="T105" fmla="*/ 608 h 810"/>
                  <a:gd name="T106" fmla="*/ 50 w 961"/>
                  <a:gd name="T107" fmla="*/ 506 h 810"/>
                  <a:gd name="T108" fmla="*/ 0 w 961"/>
                  <a:gd name="T109" fmla="*/ 455 h 810"/>
                  <a:gd name="T110" fmla="*/ 0 w 961"/>
                  <a:gd name="T111" fmla="*/ 354 h 810"/>
                  <a:gd name="T112" fmla="*/ 0 w 961"/>
                  <a:gd name="T113" fmla="*/ 354 h 810"/>
                  <a:gd name="T114" fmla="*/ 0 w 961"/>
                  <a:gd name="T115" fmla="*/ 203 h 810"/>
                  <a:gd name="T116" fmla="*/ 50 w 961"/>
                  <a:gd name="T117" fmla="*/ 50 h 810"/>
                  <a:gd name="T118" fmla="*/ 202 w 961"/>
                  <a:gd name="T119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1" h="810">
                    <a:moveTo>
                      <a:pt x="202" y="0"/>
                    </a:moveTo>
                    <a:lnTo>
                      <a:pt x="354" y="0"/>
                    </a:lnTo>
                    <a:lnTo>
                      <a:pt x="455" y="0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607" y="0"/>
                    </a:lnTo>
                    <a:lnTo>
                      <a:pt x="607" y="50"/>
                    </a:lnTo>
                    <a:lnTo>
                      <a:pt x="708" y="102"/>
                    </a:lnTo>
                    <a:lnTo>
                      <a:pt x="708" y="102"/>
                    </a:lnTo>
                    <a:lnTo>
                      <a:pt x="708" y="152"/>
                    </a:lnTo>
                    <a:lnTo>
                      <a:pt x="810" y="203"/>
                    </a:lnTo>
                    <a:lnTo>
                      <a:pt x="860" y="253"/>
                    </a:lnTo>
                    <a:lnTo>
                      <a:pt x="860" y="253"/>
                    </a:lnTo>
                    <a:lnTo>
                      <a:pt x="860" y="304"/>
                    </a:lnTo>
                    <a:lnTo>
                      <a:pt x="860" y="304"/>
                    </a:lnTo>
                    <a:lnTo>
                      <a:pt x="810" y="253"/>
                    </a:lnTo>
                    <a:lnTo>
                      <a:pt x="810" y="253"/>
                    </a:lnTo>
                    <a:lnTo>
                      <a:pt x="758" y="253"/>
                    </a:lnTo>
                    <a:lnTo>
                      <a:pt x="758" y="354"/>
                    </a:lnTo>
                    <a:lnTo>
                      <a:pt x="860" y="405"/>
                    </a:lnTo>
                    <a:lnTo>
                      <a:pt x="860" y="405"/>
                    </a:lnTo>
                    <a:lnTo>
                      <a:pt x="911" y="455"/>
                    </a:lnTo>
                    <a:lnTo>
                      <a:pt x="961" y="506"/>
                    </a:lnTo>
                    <a:lnTo>
                      <a:pt x="860" y="455"/>
                    </a:lnTo>
                    <a:lnTo>
                      <a:pt x="860" y="455"/>
                    </a:lnTo>
                    <a:lnTo>
                      <a:pt x="657" y="405"/>
                    </a:lnTo>
                    <a:lnTo>
                      <a:pt x="708" y="455"/>
                    </a:lnTo>
                    <a:lnTo>
                      <a:pt x="758" y="557"/>
                    </a:lnTo>
                    <a:lnTo>
                      <a:pt x="758" y="557"/>
                    </a:lnTo>
                    <a:lnTo>
                      <a:pt x="810" y="658"/>
                    </a:lnTo>
                    <a:lnTo>
                      <a:pt x="758" y="658"/>
                    </a:lnTo>
                    <a:lnTo>
                      <a:pt x="657" y="557"/>
                    </a:lnTo>
                    <a:lnTo>
                      <a:pt x="657" y="557"/>
                    </a:lnTo>
                    <a:lnTo>
                      <a:pt x="607" y="506"/>
                    </a:lnTo>
                    <a:lnTo>
                      <a:pt x="506" y="455"/>
                    </a:lnTo>
                    <a:lnTo>
                      <a:pt x="506" y="608"/>
                    </a:lnTo>
                    <a:lnTo>
                      <a:pt x="506" y="608"/>
                    </a:lnTo>
                    <a:lnTo>
                      <a:pt x="506" y="709"/>
                    </a:lnTo>
                    <a:lnTo>
                      <a:pt x="506" y="759"/>
                    </a:lnTo>
                    <a:lnTo>
                      <a:pt x="506" y="759"/>
                    </a:lnTo>
                    <a:lnTo>
                      <a:pt x="506" y="759"/>
                    </a:lnTo>
                    <a:lnTo>
                      <a:pt x="405" y="658"/>
                    </a:lnTo>
                    <a:lnTo>
                      <a:pt x="354" y="557"/>
                    </a:lnTo>
                    <a:lnTo>
                      <a:pt x="253" y="506"/>
                    </a:lnTo>
                    <a:lnTo>
                      <a:pt x="253" y="506"/>
                    </a:lnTo>
                    <a:lnTo>
                      <a:pt x="151" y="557"/>
                    </a:lnTo>
                    <a:lnTo>
                      <a:pt x="151" y="658"/>
                    </a:lnTo>
                    <a:lnTo>
                      <a:pt x="151" y="759"/>
                    </a:lnTo>
                    <a:lnTo>
                      <a:pt x="151" y="759"/>
                    </a:lnTo>
                    <a:lnTo>
                      <a:pt x="101" y="810"/>
                    </a:lnTo>
                    <a:lnTo>
                      <a:pt x="101" y="759"/>
                    </a:lnTo>
                    <a:lnTo>
                      <a:pt x="101" y="608"/>
                    </a:lnTo>
                    <a:lnTo>
                      <a:pt x="101" y="608"/>
                    </a:lnTo>
                    <a:lnTo>
                      <a:pt x="50" y="506"/>
                    </a:lnTo>
                    <a:lnTo>
                      <a:pt x="0" y="45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203"/>
                    </a:lnTo>
                    <a:lnTo>
                      <a:pt x="50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D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595"/>
              <p:cNvSpPr>
                <a:spLocks/>
              </p:cNvSpPr>
              <p:nvPr/>
            </p:nvSpPr>
            <p:spPr bwMode="auto">
              <a:xfrm>
                <a:off x="4285" y="2378"/>
                <a:ext cx="108" cy="95"/>
              </a:xfrm>
              <a:custGeom>
                <a:avLst/>
                <a:gdLst>
                  <a:gd name="T0" fmla="*/ 152 w 861"/>
                  <a:gd name="T1" fmla="*/ 0 h 759"/>
                  <a:gd name="T2" fmla="*/ 254 w 861"/>
                  <a:gd name="T3" fmla="*/ 0 h 759"/>
                  <a:gd name="T4" fmla="*/ 405 w 861"/>
                  <a:gd name="T5" fmla="*/ 0 h 759"/>
                  <a:gd name="T6" fmla="*/ 506 w 861"/>
                  <a:gd name="T7" fmla="*/ 0 h 759"/>
                  <a:gd name="T8" fmla="*/ 506 w 861"/>
                  <a:gd name="T9" fmla="*/ 0 h 759"/>
                  <a:gd name="T10" fmla="*/ 506 w 861"/>
                  <a:gd name="T11" fmla="*/ 0 h 759"/>
                  <a:gd name="T12" fmla="*/ 557 w 861"/>
                  <a:gd name="T13" fmla="*/ 50 h 759"/>
                  <a:gd name="T14" fmla="*/ 607 w 861"/>
                  <a:gd name="T15" fmla="*/ 102 h 759"/>
                  <a:gd name="T16" fmla="*/ 607 w 861"/>
                  <a:gd name="T17" fmla="*/ 102 h 759"/>
                  <a:gd name="T18" fmla="*/ 658 w 861"/>
                  <a:gd name="T19" fmla="*/ 152 h 759"/>
                  <a:gd name="T20" fmla="*/ 708 w 861"/>
                  <a:gd name="T21" fmla="*/ 203 h 759"/>
                  <a:gd name="T22" fmla="*/ 760 w 861"/>
                  <a:gd name="T23" fmla="*/ 203 h 759"/>
                  <a:gd name="T24" fmla="*/ 760 w 861"/>
                  <a:gd name="T25" fmla="*/ 203 h 759"/>
                  <a:gd name="T26" fmla="*/ 810 w 861"/>
                  <a:gd name="T27" fmla="*/ 253 h 759"/>
                  <a:gd name="T28" fmla="*/ 760 w 861"/>
                  <a:gd name="T29" fmla="*/ 253 h 759"/>
                  <a:gd name="T30" fmla="*/ 708 w 861"/>
                  <a:gd name="T31" fmla="*/ 203 h 759"/>
                  <a:gd name="T32" fmla="*/ 708 w 861"/>
                  <a:gd name="T33" fmla="*/ 203 h 759"/>
                  <a:gd name="T34" fmla="*/ 658 w 861"/>
                  <a:gd name="T35" fmla="*/ 253 h 759"/>
                  <a:gd name="T36" fmla="*/ 708 w 861"/>
                  <a:gd name="T37" fmla="*/ 304 h 759"/>
                  <a:gd name="T38" fmla="*/ 760 w 861"/>
                  <a:gd name="T39" fmla="*/ 405 h 759"/>
                  <a:gd name="T40" fmla="*/ 760 w 861"/>
                  <a:gd name="T41" fmla="*/ 405 h 759"/>
                  <a:gd name="T42" fmla="*/ 810 w 861"/>
                  <a:gd name="T43" fmla="*/ 455 h 759"/>
                  <a:gd name="T44" fmla="*/ 861 w 861"/>
                  <a:gd name="T45" fmla="*/ 506 h 759"/>
                  <a:gd name="T46" fmla="*/ 810 w 861"/>
                  <a:gd name="T47" fmla="*/ 455 h 759"/>
                  <a:gd name="T48" fmla="*/ 810 w 861"/>
                  <a:gd name="T49" fmla="*/ 455 h 759"/>
                  <a:gd name="T50" fmla="*/ 607 w 861"/>
                  <a:gd name="T51" fmla="*/ 354 h 759"/>
                  <a:gd name="T52" fmla="*/ 607 w 861"/>
                  <a:gd name="T53" fmla="*/ 455 h 759"/>
                  <a:gd name="T54" fmla="*/ 708 w 861"/>
                  <a:gd name="T55" fmla="*/ 506 h 759"/>
                  <a:gd name="T56" fmla="*/ 708 w 861"/>
                  <a:gd name="T57" fmla="*/ 506 h 759"/>
                  <a:gd name="T58" fmla="*/ 708 w 861"/>
                  <a:gd name="T59" fmla="*/ 608 h 759"/>
                  <a:gd name="T60" fmla="*/ 708 w 861"/>
                  <a:gd name="T61" fmla="*/ 608 h 759"/>
                  <a:gd name="T62" fmla="*/ 607 w 861"/>
                  <a:gd name="T63" fmla="*/ 506 h 759"/>
                  <a:gd name="T64" fmla="*/ 607 w 861"/>
                  <a:gd name="T65" fmla="*/ 506 h 759"/>
                  <a:gd name="T66" fmla="*/ 506 w 861"/>
                  <a:gd name="T67" fmla="*/ 455 h 759"/>
                  <a:gd name="T68" fmla="*/ 456 w 861"/>
                  <a:gd name="T69" fmla="*/ 405 h 759"/>
                  <a:gd name="T70" fmla="*/ 456 w 861"/>
                  <a:gd name="T71" fmla="*/ 608 h 759"/>
                  <a:gd name="T72" fmla="*/ 456 w 861"/>
                  <a:gd name="T73" fmla="*/ 608 h 759"/>
                  <a:gd name="T74" fmla="*/ 456 w 861"/>
                  <a:gd name="T75" fmla="*/ 709 h 759"/>
                  <a:gd name="T76" fmla="*/ 456 w 861"/>
                  <a:gd name="T77" fmla="*/ 709 h 759"/>
                  <a:gd name="T78" fmla="*/ 456 w 861"/>
                  <a:gd name="T79" fmla="*/ 709 h 759"/>
                  <a:gd name="T80" fmla="*/ 456 w 861"/>
                  <a:gd name="T81" fmla="*/ 709 h 759"/>
                  <a:gd name="T82" fmla="*/ 355 w 861"/>
                  <a:gd name="T83" fmla="*/ 608 h 759"/>
                  <a:gd name="T84" fmla="*/ 304 w 861"/>
                  <a:gd name="T85" fmla="*/ 506 h 759"/>
                  <a:gd name="T86" fmla="*/ 203 w 861"/>
                  <a:gd name="T87" fmla="*/ 455 h 759"/>
                  <a:gd name="T88" fmla="*/ 203 w 861"/>
                  <a:gd name="T89" fmla="*/ 455 h 759"/>
                  <a:gd name="T90" fmla="*/ 101 w 861"/>
                  <a:gd name="T91" fmla="*/ 557 h 759"/>
                  <a:gd name="T92" fmla="*/ 101 w 861"/>
                  <a:gd name="T93" fmla="*/ 658 h 759"/>
                  <a:gd name="T94" fmla="*/ 101 w 861"/>
                  <a:gd name="T95" fmla="*/ 709 h 759"/>
                  <a:gd name="T96" fmla="*/ 101 w 861"/>
                  <a:gd name="T97" fmla="*/ 709 h 759"/>
                  <a:gd name="T98" fmla="*/ 51 w 861"/>
                  <a:gd name="T99" fmla="*/ 759 h 759"/>
                  <a:gd name="T100" fmla="*/ 51 w 861"/>
                  <a:gd name="T101" fmla="*/ 759 h 759"/>
                  <a:gd name="T102" fmla="*/ 51 w 861"/>
                  <a:gd name="T103" fmla="*/ 608 h 759"/>
                  <a:gd name="T104" fmla="*/ 51 w 861"/>
                  <a:gd name="T105" fmla="*/ 608 h 759"/>
                  <a:gd name="T106" fmla="*/ 0 w 861"/>
                  <a:gd name="T107" fmla="*/ 506 h 759"/>
                  <a:gd name="T108" fmla="*/ 0 w 861"/>
                  <a:gd name="T109" fmla="*/ 455 h 759"/>
                  <a:gd name="T110" fmla="*/ 0 w 861"/>
                  <a:gd name="T111" fmla="*/ 354 h 759"/>
                  <a:gd name="T112" fmla="*/ 0 w 861"/>
                  <a:gd name="T113" fmla="*/ 354 h 759"/>
                  <a:gd name="T114" fmla="*/ 0 w 861"/>
                  <a:gd name="T115" fmla="*/ 203 h 759"/>
                  <a:gd name="T116" fmla="*/ 51 w 861"/>
                  <a:gd name="T117" fmla="*/ 50 h 759"/>
                  <a:gd name="T118" fmla="*/ 152 w 861"/>
                  <a:gd name="T119" fmla="*/ 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61" h="759">
                    <a:moveTo>
                      <a:pt x="152" y="0"/>
                    </a:moveTo>
                    <a:lnTo>
                      <a:pt x="254" y="0"/>
                    </a:lnTo>
                    <a:lnTo>
                      <a:pt x="405" y="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557" y="50"/>
                    </a:lnTo>
                    <a:lnTo>
                      <a:pt x="607" y="102"/>
                    </a:lnTo>
                    <a:lnTo>
                      <a:pt x="607" y="102"/>
                    </a:lnTo>
                    <a:lnTo>
                      <a:pt x="658" y="152"/>
                    </a:lnTo>
                    <a:lnTo>
                      <a:pt x="708" y="203"/>
                    </a:lnTo>
                    <a:lnTo>
                      <a:pt x="760" y="203"/>
                    </a:lnTo>
                    <a:lnTo>
                      <a:pt x="760" y="203"/>
                    </a:lnTo>
                    <a:lnTo>
                      <a:pt x="810" y="253"/>
                    </a:lnTo>
                    <a:lnTo>
                      <a:pt x="760" y="253"/>
                    </a:lnTo>
                    <a:lnTo>
                      <a:pt x="708" y="203"/>
                    </a:lnTo>
                    <a:lnTo>
                      <a:pt x="708" y="203"/>
                    </a:lnTo>
                    <a:lnTo>
                      <a:pt x="658" y="253"/>
                    </a:lnTo>
                    <a:lnTo>
                      <a:pt x="708" y="304"/>
                    </a:lnTo>
                    <a:lnTo>
                      <a:pt x="760" y="405"/>
                    </a:lnTo>
                    <a:lnTo>
                      <a:pt x="760" y="405"/>
                    </a:lnTo>
                    <a:lnTo>
                      <a:pt x="810" y="455"/>
                    </a:lnTo>
                    <a:lnTo>
                      <a:pt x="861" y="506"/>
                    </a:lnTo>
                    <a:lnTo>
                      <a:pt x="810" y="455"/>
                    </a:lnTo>
                    <a:lnTo>
                      <a:pt x="810" y="455"/>
                    </a:lnTo>
                    <a:lnTo>
                      <a:pt x="607" y="354"/>
                    </a:lnTo>
                    <a:lnTo>
                      <a:pt x="607" y="455"/>
                    </a:lnTo>
                    <a:lnTo>
                      <a:pt x="708" y="506"/>
                    </a:lnTo>
                    <a:lnTo>
                      <a:pt x="708" y="506"/>
                    </a:lnTo>
                    <a:lnTo>
                      <a:pt x="708" y="608"/>
                    </a:lnTo>
                    <a:lnTo>
                      <a:pt x="708" y="608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506" y="455"/>
                    </a:lnTo>
                    <a:lnTo>
                      <a:pt x="456" y="405"/>
                    </a:lnTo>
                    <a:lnTo>
                      <a:pt x="456" y="608"/>
                    </a:lnTo>
                    <a:lnTo>
                      <a:pt x="456" y="608"/>
                    </a:lnTo>
                    <a:lnTo>
                      <a:pt x="456" y="709"/>
                    </a:lnTo>
                    <a:lnTo>
                      <a:pt x="456" y="709"/>
                    </a:lnTo>
                    <a:lnTo>
                      <a:pt x="456" y="709"/>
                    </a:lnTo>
                    <a:lnTo>
                      <a:pt x="456" y="709"/>
                    </a:lnTo>
                    <a:lnTo>
                      <a:pt x="355" y="608"/>
                    </a:lnTo>
                    <a:lnTo>
                      <a:pt x="304" y="506"/>
                    </a:lnTo>
                    <a:lnTo>
                      <a:pt x="203" y="455"/>
                    </a:lnTo>
                    <a:lnTo>
                      <a:pt x="203" y="455"/>
                    </a:lnTo>
                    <a:lnTo>
                      <a:pt x="101" y="557"/>
                    </a:lnTo>
                    <a:lnTo>
                      <a:pt x="101" y="658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51" y="759"/>
                    </a:lnTo>
                    <a:lnTo>
                      <a:pt x="51" y="759"/>
                    </a:lnTo>
                    <a:lnTo>
                      <a:pt x="51" y="608"/>
                    </a:lnTo>
                    <a:lnTo>
                      <a:pt x="51" y="608"/>
                    </a:lnTo>
                    <a:lnTo>
                      <a:pt x="0" y="506"/>
                    </a:lnTo>
                    <a:lnTo>
                      <a:pt x="0" y="45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203"/>
                    </a:lnTo>
                    <a:lnTo>
                      <a:pt x="51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D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596"/>
              <p:cNvSpPr>
                <a:spLocks/>
              </p:cNvSpPr>
              <p:nvPr/>
            </p:nvSpPr>
            <p:spPr bwMode="auto">
              <a:xfrm>
                <a:off x="4652" y="2480"/>
                <a:ext cx="133" cy="88"/>
              </a:xfrm>
              <a:custGeom>
                <a:avLst/>
                <a:gdLst>
                  <a:gd name="T0" fmla="*/ 405 w 1063"/>
                  <a:gd name="T1" fmla="*/ 0 h 708"/>
                  <a:gd name="T2" fmla="*/ 708 w 1063"/>
                  <a:gd name="T3" fmla="*/ 50 h 708"/>
                  <a:gd name="T4" fmla="*/ 962 w 1063"/>
                  <a:gd name="T5" fmla="*/ 202 h 708"/>
                  <a:gd name="T6" fmla="*/ 1063 w 1063"/>
                  <a:gd name="T7" fmla="*/ 455 h 708"/>
                  <a:gd name="T8" fmla="*/ 1063 w 1063"/>
                  <a:gd name="T9" fmla="*/ 455 h 708"/>
                  <a:gd name="T10" fmla="*/ 1063 w 1063"/>
                  <a:gd name="T11" fmla="*/ 556 h 708"/>
                  <a:gd name="T12" fmla="*/ 1012 w 1063"/>
                  <a:gd name="T13" fmla="*/ 658 h 708"/>
                  <a:gd name="T14" fmla="*/ 860 w 1063"/>
                  <a:gd name="T15" fmla="*/ 708 h 708"/>
                  <a:gd name="T16" fmla="*/ 860 w 1063"/>
                  <a:gd name="T17" fmla="*/ 708 h 708"/>
                  <a:gd name="T18" fmla="*/ 658 w 1063"/>
                  <a:gd name="T19" fmla="*/ 708 h 708"/>
                  <a:gd name="T20" fmla="*/ 506 w 1063"/>
                  <a:gd name="T21" fmla="*/ 708 h 708"/>
                  <a:gd name="T22" fmla="*/ 456 w 1063"/>
                  <a:gd name="T23" fmla="*/ 658 h 708"/>
                  <a:gd name="T24" fmla="*/ 456 w 1063"/>
                  <a:gd name="T25" fmla="*/ 658 h 708"/>
                  <a:gd name="T26" fmla="*/ 405 w 1063"/>
                  <a:gd name="T27" fmla="*/ 658 h 708"/>
                  <a:gd name="T28" fmla="*/ 253 w 1063"/>
                  <a:gd name="T29" fmla="*/ 556 h 708"/>
                  <a:gd name="T30" fmla="*/ 152 w 1063"/>
                  <a:gd name="T31" fmla="*/ 455 h 708"/>
                  <a:gd name="T32" fmla="*/ 152 w 1063"/>
                  <a:gd name="T33" fmla="*/ 455 h 708"/>
                  <a:gd name="T34" fmla="*/ 0 w 1063"/>
                  <a:gd name="T35" fmla="*/ 253 h 708"/>
                  <a:gd name="T36" fmla="*/ 101 w 1063"/>
                  <a:gd name="T37" fmla="*/ 50 h 708"/>
                  <a:gd name="T38" fmla="*/ 405 w 1063"/>
                  <a:gd name="T39" fmla="*/ 0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63" h="708">
                    <a:moveTo>
                      <a:pt x="405" y="0"/>
                    </a:moveTo>
                    <a:lnTo>
                      <a:pt x="708" y="50"/>
                    </a:lnTo>
                    <a:lnTo>
                      <a:pt x="962" y="202"/>
                    </a:lnTo>
                    <a:lnTo>
                      <a:pt x="1063" y="455"/>
                    </a:lnTo>
                    <a:lnTo>
                      <a:pt x="1063" y="455"/>
                    </a:lnTo>
                    <a:lnTo>
                      <a:pt x="1063" y="556"/>
                    </a:lnTo>
                    <a:lnTo>
                      <a:pt x="1012" y="658"/>
                    </a:lnTo>
                    <a:lnTo>
                      <a:pt x="860" y="708"/>
                    </a:lnTo>
                    <a:lnTo>
                      <a:pt x="860" y="708"/>
                    </a:lnTo>
                    <a:lnTo>
                      <a:pt x="658" y="708"/>
                    </a:lnTo>
                    <a:lnTo>
                      <a:pt x="506" y="708"/>
                    </a:lnTo>
                    <a:lnTo>
                      <a:pt x="456" y="658"/>
                    </a:lnTo>
                    <a:lnTo>
                      <a:pt x="456" y="658"/>
                    </a:lnTo>
                    <a:lnTo>
                      <a:pt x="405" y="658"/>
                    </a:lnTo>
                    <a:lnTo>
                      <a:pt x="253" y="556"/>
                    </a:lnTo>
                    <a:lnTo>
                      <a:pt x="152" y="455"/>
                    </a:lnTo>
                    <a:lnTo>
                      <a:pt x="152" y="455"/>
                    </a:lnTo>
                    <a:lnTo>
                      <a:pt x="0" y="253"/>
                    </a:lnTo>
                    <a:lnTo>
                      <a:pt x="101" y="50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597"/>
              <p:cNvSpPr>
                <a:spLocks/>
              </p:cNvSpPr>
              <p:nvPr/>
            </p:nvSpPr>
            <p:spPr bwMode="auto">
              <a:xfrm>
                <a:off x="4671" y="2480"/>
                <a:ext cx="107" cy="82"/>
              </a:xfrm>
              <a:custGeom>
                <a:avLst/>
                <a:gdLst>
                  <a:gd name="T0" fmla="*/ 101 w 860"/>
                  <a:gd name="T1" fmla="*/ 455 h 658"/>
                  <a:gd name="T2" fmla="*/ 0 w 860"/>
                  <a:gd name="T3" fmla="*/ 202 h 658"/>
                  <a:gd name="T4" fmla="*/ 50 w 860"/>
                  <a:gd name="T5" fmla="*/ 50 h 658"/>
                  <a:gd name="T6" fmla="*/ 304 w 860"/>
                  <a:gd name="T7" fmla="*/ 0 h 658"/>
                  <a:gd name="T8" fmla="*/ 304 w 860"/>
                  <a:gd name="T9" fmla="*/ 0 h 658"/>
                  <a:gd name="T10" fmla="*/ 556 w 860"/>
                  <a:gd name="T11" fmla="*/ 50 h 658"/>
                  <a:gd name="T12" fmla="*/ 758 w 860"/>
                  <a:gd name="T13" fmla="*/ 253 h 658"/>
                  <a:gd name="T14" fmla="*/ 860 w 860"/>
                  <a:gd name="T15" fmla="*/ 455 h 658"/>
                  <a:gd name="T16" fmla="*/ 860 w 860"/>
                  <a:gd name="T17" fmla="*/ 455 h 658"/>
                  <a:gd name="T18" fmla="*/ 860 w 860"/>
                  <a:gd name="T19" fmla="*/ 556 h 658"/>
                  <a:gd name="T20" fmla="*/ 810 w 860"/>
                  <a:gd name="T21" fmla="*/ 607 h 658"/>
                  <a:gd name="T22" fmla="*/ 657 w 860"/>
                  <a:gd name="T23" fmla="*/ 658 h 658"/>
                  <a:gd name="T24" fmla="*/ 657 w 860"/>
                  <a:gd name="T25" fmla="*/ 658 h 658"/>
                  <a:gd name="T26" fmla="*/ 506 w 860"/>
                  <a:gd name="T27" fmla="*/ 658 h 658"/>
                  <a:gd name="T28" fmla="*/ 405 w 860"/>
                  <a:gd name="T29" fmla="*/ 658 h 658"/>
                  <a:gd name="T30" fmla="*/ 354 w 860"/>
                  <a:gd name="T31" fmla="*/ 607 h 658"/>
                  <a:gd name="T32" fmla="*/ 354 w 860"/>
                  <a:gd name="T33" fmla="*/ 607 h 658"/>
                  <a:gd name="T34" fmla="*/ 304 w 860"/>
                  <a:gd name="T35" fmla="*/ 607 h 658"/>
                  <a:gd name="T36" fmla="*/ 202 w 860"/>
                  <a:gd name="T37" fmla="*/ 556 h 658"/>
                  <a:gd name="T38" fmla="*/ 101 w 860"/>
                  <a:gd name="T39" fmla="*/ 455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0" h="658">
                    <a:moveTo>
                      <a:pt x="101" y="455"/>
                    </a:moveTo>
                    <a:lnTo>
                      <a:pt x="0" y="202"/>
                    </a:lnTo>
                    <a:lnTo>
                      <a:pt x="50" y="5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56" y="50"/>
                    </a:lnTo>
                    <a:lnTo>
                      <a:pt x="758" y="253"/>
                    </a:lnTo>
                    <a:lnTo>
                      <a:pt x="860" y="455"/>
                    </a:lnTo>
                    <a:lnTo>
                      <a:pt x="860" y="455"/>
                    </a:lnTo>
                    <a:lnTo>
                      <a:pt x="860" y="556"/>
                    </a:lnTo>
                    <a:lnTo>
                      <a:pt x="810" y="607"/>
                    </a:lnTo>
                    <a:lnTo>
                      <a:pt x="657" y="658"/>
                    </a:lnTo>
                    <a:lnTo>
                      <a:pt x="657" y="658"/>
                    </a:lnTo>
                    <a:lnTo>
                      <a:pt x="506" y="658"/>
                    </a:lnTo>
                    <a:lnTo>
                      <a:pt x="405" y="658"/>
                    </a:lnTo>
                    <a:lnTo>
                      <a:pt x="354" y="607"/>
                    </a:lnTo>
                    <a:lnTo>
                      <a:pt x="354" y="607"/>
                    </a:lnTo>
                    <a:lnTo>
                      <a:pt x="304" y="607"/>
                    </a:lnTo>
                    <a:lnTo>
                      <a:pt x="202" y="556"/>
                    </a:lnTo>
                    <a:lnTo>
                      <a:pt x="101" y="455"/>
                    </a:lnTo>
                    <a:close/>
                  </a:path>
                </a:pathLst>
              </a:custGeom>
              <a:solidFill>
                <a:srgbClr val="FFC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598"/>
              <p:cNvSpPr>
                <a:spLocks/>
              </p:cNvSpPr>
              <p:nvPr/>
            </p:nvSpPr>
            <p:spPr bwMode="auto">
              <a:xfrm>
                <a:off x="4677" y="2480"/>
                <a:ext cx="101" cy="75"/>
              </a:xfrm>
              <a:custGeom>
                <a:avLst/>
                <a:gdLst>
                  <a:gd name="T0" fmla="*/ 101 w 810"/>
                  <a:gd name="T1" fmla="*/ 404 h 607"/>
                  <a:gd name="T2" fmla="*/ 0 w 810"/>
                  <a:gd name="T3" fmla="*/ 202 h 607"/>
                  <a:gd name="T4" fmla="*/ 101 w 810"/>
                  <a:gd name="T5" fmla="*/ 50 h 607"/>
                  <a:gd name="T6" fmla="*/ 304 w 810"/>
                  <a:gd name="T7" fmla="*/ 0 h 607"/>
                  <a:gd name="T8" fmla="*/ 304 w 810"/>
                  <a:gd name="T9" fmla="*/ 0 h 607"/>
                  <a:gd name="T10" fmla="*/ 557 w 810"/>
                  <a:gd name="T11" fmla="*/ 100 h 607"/>
                  <a:gd name="T12" fmla="*/ 708 w 810"/>
                  <a:gd name="T13" fmla="*/ 253 h 607"/>
                  <a:gd name="T14" fmla="*/ 810 w 810"/>
                  <a:gd name="T15" fmla="*/ 455 h 607"/>
                  <a:gd name="T16" fmla="*/ 810 w 810"/>
                  <a:gd name="T17" fmla="*/ 455 h 607"/>
                  <a:gd name="T18" fmla="*/ 760 w 810"/>
                  <a:gd name="T19" fmla="*/ 556 h 607"/>
                  <a:gd name="T20" fmla="*/ 708 w 810"/>
                  <a:gd name="T21" fmla="*/ 607 h 607"/>
                  <a:gd name="T22" fmla="*/ 607 w 810"/>
                  <a:gd name="T23" fmla="*/ 607 h 607"/>
                  <a:gd name="T24" fmla="*/ 607 w 810"/>
                  <a:gd name="T25" fmla="*/ 607 h 607"/>
                  <a:gd name="T26" fmla="*/ 456 w 810"/>
                  <a:gd name="T27" fmla="*/ 607 h 607"/>
                  <a:gd name="T28" fmla="*/ 355 w 810"/>
                  <a:gd name="T29" fmla="*/ 607 h 607"/>
                  <a:gd name="T30" fmla="*/ 355 w 810"/>
                  <a:gd name="T31" fmla="*/ 556 h 607"/>
                  <a:gd name="T32" fmla="*/ 355 w 810"/>
                  <a:gd name="T33" fmla="*/ 556 h 607"/>
                  <a:gd name="T34" fmla="*/ 304 w 810"/>
                  <a:gd name="T35" fmla="*/ 556 h 607"/>
                  <a:gd name="T36" fmla="*/ 203 w 810"/>
                  <a:gd name="T37" fmla="*/ 505 h 607"/>
                  <a:gd name="T38" fmla="*/ 101 w 810"/>
                  <a:gd name="T39" fmla="*/ 4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0" h="607">
                    <a:moveTo>
                      <a:pt x="101" y="404"/>
                    </a:moveTo>
                    <a:lnTo>
                      <a:pt x="0" y="202"/>
                    </a:lnTo>
                    <a:lnTo>
                      <a:pt x="101" y="5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57" y="100"/>
                    </a:lnTo>
                    <a:lnTo>
                      <a:pt x="708" y="253"/>
                    </a:lnTo>
                    <a:lnTo>
                      <a:pt x="810" y="455"/>
                    </a:lnTo>
                    <a:lnTo>
                      <a:pt x="810" y="455"/>
                    </a:lnTo>
                    <a:lnTo>
                      <a:pt x="760" y="556"/>
                    </a:lnTo>
                    <a:lnTo>
                      <a:pt x="708" y="607"/>
                    </a:lnTo>
                    <a:lnTo>
                      <a:pt x="607" y="607"/>
                    </a:lnTo>
                    <a:lnTo>
                      <a:pt x="607" y="607"/>
                    </a:lnTo>
                    <a:lnTo>
                      <a:pt x="456" y="607"/>
                    </a:lnTo>
                    <a:lnTo>
                      <a:pt x="355" y="607"/>
                    </a:lnTo>
                    <a:lnTo>
                      <a:pt x="355" y="556"/>
                    </a:lnTo>
                    <a:lnTo>
                      <a:pt x="355" y="556"/>
                    </a:lnTo>
                    <a:lnTo>
                      <a:pt x="304" y="556"/>
                    </a:lnTo>
                    <a:lnTo>
                      <a:pt x="203" y="505"/>
                    </a:lnTo>
                    <a:lnTo>
                      <a:pt x="101" y="404"/>
                    </a:lnTo>
                    <a:close/>
                  </a:path>
                </a:pathLst>
              </a:custGeom>
              <a:solidFill>
                <a:srgbClr val="FF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599"/>
              <p:cNvSpPr>
                <a:spLocks/>
              </p:cNvSpPr>
              <p:nvPr/>
            </p:nvSpPr>
            <p:spPr bwMode="auto">
              <a:xfrm>
                <a:off x="4684" y="2486"/>
                <a:ext cx="88" cy="63"/>
              </a:xfrm>
              <a:custGeom>
                <a:avLst/>
                <a:gdLst>
                  <a:gd name="T0" fmla="*/ 101 w 709"/>
                  <a:gd name="T1" fmla="*/ 304 h 506"/>
                  <a:gd name="T2" fmla="*/ 0 w 709"/>
                  <a:gd name="T3" fmla="*/ 101 h 506"/>
                  <a:gd name="T4" fmla="*/ 101 w 709"/>
                  <a:gd name="T5" fmla="*/ 50 h 506"/>
                  <a:gd name="T6" fmla="*/ 304 w 709"/>
                  <a:gd name="T7" fmla="*/ 0 h 506"/>
                  <a:gd name="T8" fmla="*/ 304 w 709"/>
                  <a:gd name="T9" fmla="*/ 0 h 506"/>
                  <a:gd name="T10" fmla="*/ 506 w 709"/>
                  <a:gd name="T11" fmla="*/ 101 h 506"/>
                  <a:gd name="T12" fmla="*/ 657 w 709"/>
                  <a:gd name="T13" fmla="*/ 253 h 506"/>
                  <a:gd name="T14" fmla="*/ 709 w 709"/>
                  <a:gd name="T15" fmla="*/ 405 h 506"/>
                  <a:gd name="T16" fmla="*/ 709 w 709"/>
                  <a:gd name="T17" fmla="*/ 405 h 506"/>
                  <a:gd name="T18" fmla="*/ 657 w 709"/>
                  <a:gd name="T19" fmla="*/ 455 h 506"/>
                  <a:gd name="T20" fmla="*/ 657 w 709"/>
                  <a:gd name="T21" fmla="*/ 506 h 506"/>
                  <a:gd name="T22" fmla="*/ 556 w 709"/>
                  <a:gd name="T23" fmla="*/ 506 h 506"/>
                  <a:gd name="T24" fmla="*/ 556 w 709"/>
                  <a:gd name="T25" fmla="*/ 506 h 506"/>
                  <a:gd name="T26" fmla="*/ 405 w 709"/>
                  <a:gd name="T27" fmla="*/ 506 h 506"/>
                  <a:gd name="T28" fmla="*/ 354 w 709"/>
                  <a:gd name="T29" fmla="*/ 506 h 506"/>
                  <a:gd name="T30" fmla="*/ 304 w 709"/>
                  <a:gd name="T31" fmla="*/ 455 h 506"/>
                  <a:gd name="T32" fmla="*/ 304 w 709"/>
                  <a:gd name="T33" fmla="*/ 455 h 506"/>
                  <a:gd name="T34" fmla="*/ 253 w 709"/>
                  <a:gd name="T35" fmla="*/ 455 h 506"/>
                  <a:gd name="T36" fmla="*/ 152 w 709"/>
                  <a:gd name="T37" fmla="*/ 405 h 506"/>
                  <a:gd name="T38" fmla="*/ 101 w 709"/>
                  <a:gd name="T39" fmla="*/ 3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9" h="506">
                    <a:moveTo>
                      <a:pt x="101" y="304"/>
                    </a:moveTo>
                    <a:lnTo>
                      <a:pt x="0" y="101"/>
                    </a:lnTo>
                    <a:lnTo>
                      <a:pt x="101" y="5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06" y="101"/>
                    </a:lnTo>
                    <a:lnTo>
                      <a:pt x="657" y="253"/>
                    </a:lnTo>
                    <a:lnTo>
                      <a:pt x="709" y="405"/>
                    </a:lnTo>
                    <a:lnTo>
                      <a:pt x="709" y="405"/>
                    </a:lnTo>
                    <a:lnTo>
                      <a:pt x="657" y="455"/>
                    </a:lnTo>
                    <a:lnTo>
                      <a:pt x="657" y="506"/>
                    </a:lnTo>
                    <a:lnTo>
                      <a:pt x="556" y="506"/>
                    </a:lnTo>
                    <a:lnTo>
                      <a:pt x="556" y="506"/>
                    </a:lnTo>
                    <a:lnTo>
                      <a:pt x="405" y="506"/>
                    </a:lnTo>
                    <a:lnTo>
                      <a:pt x="354" y="506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253" y="455"/>
                    </a:lnTo>
                    <a:lnTo>
                      <a:pt x="152" y="405"/>
                    </a:lnTo>
                    <a:lnTo>
                      <a:pt x="101" y="304"/>
                    </a:lnTo>
                    <a:close/>
                  </a:path>
                </a:pathLst>
              </a:custGeom>
              <a:solidFill>
                <a:srgbClr val="FFC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600"/>
              <p:cNvSpPr>
                <a:spLocks/>
              </p:cNvSpPr>
              <p:nvPr/>
            </p:nvSpPr>
            <p:spPr bwMode="auto">
              <a:xfrm>
                <a:off x="4696" y="2486"/>
                <a:ext cx="70" cy="63"/>
              </a:xfrm>
              <a:custGeom>
                <a:avLst/>
                <a:gdLst>
                  <a:gd name="T0" fmla="*/ 51 w 556"/>
                  <a:gd name="T1" fmla="*/ 253 h 506"/>
                  <a:gd name="T2" fmla="*/ 0 w 556"/>
                  <a:gd name="T3" fmla="*/ 101 h 506"/>
                  <a:gd name="T4" fmla="*/ 51 w 556"/>
                  <a:gd name="T5" fmla="*/ 0 h 506"/>
                  <a:gd name="T6" fmla="*/ 253 w 556"/>
                  <a:gd name="T7" fmla="*/ 0 h 506"/>
                  <a:gd name="T8" fmla="*/ 253 w 556"/>
                  <a:gd name="T9" fmla="*/ 0 h 506"/>
                  <a:gd name="T10" fmla="*/ 405 w 556"/>
                  <a:gd name="T11" fmla="*/ 101 h 506"/>
                  <a:gd name="T12" fmla="*/ 506 w 556"/>
                  <a:gd name="T13" fmla="*/ 253 h 506"/>
                  <a:gd name="T14" fmla="*/ 556 w 556"/>
                  <a:gd name="T15" fmla="*/ 405 h 506"/>
                  <a:gd name="T16" fmla="*/ 556 w 556"/>
                  <a:gd name="T17" fmla="*/ 405 h 506"/>
                  <a:gd name="T18" fmla="*/ 556 w 556"/>
                  <a:gd name="T19" fmla="*/ 455 h 506"/>
                  <a:gd name="T20" fmla="*/ 506 w 556"/>
                  <a:gd name="T21" fmla="*/ 506 h 506"/>
                  <a:gd name="T22" fmla="*/ 455 w 556"/>
                  <a:gd name="T23" fmla="*/ 506 h 506"/>
                  <a:gd name="T24" fmla="*/ 455 w 556"/>
                  <a:gd name="T25" fmla="*/ 506 h 506"/>
                  <a:gd name="T26" fmla="*/ 354 w 556"/>
                  <a:gd name="T27" fmla="*/ 506 h 506"/>
                  <a:gd name="T28" fmla="*/ 253 w 556"/>
                  <a:gd name="T29" fmla="*/ 455 h 506"/>
                  <a:gd name="T30" fmla="*/ 253 w 556"/>
                  <a:gd name="T31" fmla="*/ 405 h 506"/>
                  <a:gd name="T32" fmla="*/ 253 w 556"/>
                  <a:gd name="T33" fmla="*/ 405 h 506"/>
                  <a:gd name="T34" fmla="*/ 203 w 556"/>
                  <a:gd name="T35" fmla="*/ 405 h 506"/>
                  <a:gd name="T36" fmla="*/ 102 w 556"/>
                  <a:gd name="T37" fmla="*/ 354 h 506"/>
                  <a:gd name="T38" fmla="*/ 51 w 556"/>
                  <a:gd name="T39" fmla="*/ 253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6" h="506">
                    <a:moveTo>
                      <a:pt x="51" y="253"/>
                    </a:moveTo>
                    <a:lnTo>
                      <a:pt x="0" y="101"/>
                    </a:lnTo>
                    <a:lnTo>
                      <a:pt x="51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405" y="101"/>
                    </a:lnTo>
                    <a:lnTo>
                      <a:pt x="506" y="253"/>
                    </a:lnTo>
                    <a:lnTo>
                      <a:pt x="556" y="405"/>
                    </a:lnTo>
                    <a:lnTo>
                      <a:pt x="556" y="405"/>
                    </a:lnTo>
                    <a:lnTo>
                      <a:pt x="556" y="455"/>
                    </a:lnTo>
                    <a:lnTo>
                      <a:pt x="506" y="506"/>
                    </a:lnTo>
                    <a:lnTo>
                      <a:pt x="455" y="506"/>
                    </a:lnTo>
                    <a:lnTo>
                      <a:pt x="455" y="506"/>
                    </a:lnTo>
                    <a:lnTo>
                      <a:pt x="354" y="506"/>
                    </a:lnTo>
                    <a:lnTo>
                      <a:pt x="253" y="455"/>
                    </a:lnTo>
                    <a:lnTo>
                      <a:pt x="253" y="405"/>
                    </a:lnTo>
                    <a:lnTo>
                      <a:pt x="253" y="405"/>
                    </a:lnTo>
                    <a:lnTo>
                      <a:pt x="203" y="405"/>
                    </a:lnTo>
                    <a:lnTo>
                      <a:pt x="102" y="354"/>
                    </a:lnTo>
                    <a:lnTo>
                      <a:pt x="51" y="253"/>
                    </a:lnTo>
                    <a:close/>
                  </a:path>
                </a:pathLst>
              </a:custGeom>
              <a:solidFill>
                <a:srgbClr val="FFC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601"/>
              <p:cNvSpPr>
                <a:spLocks/>
              </p:cNvSpPr>
              <p:nvPr/>
            </p:nvSpPr>
            <p:spPr bwMode="auto">
              <a:xfrm>
                <a:off x="4702" y="2492"/>
                <a:ext cx="57" cy="51"/>
              </a:xfrm>
              <a:custGeom>
                <a:avLst/>
                <a:gdLst>
                  <a:gd name="T0" fmla="*/ 202 w 455"/>
                  <a:gd name="T1" fmla="*/ 0 h 405"/>
                  <a:gd name="T2" fmla="*/ 354 w 455"/>
                  <a:gd name="T3" fmla="*/ 102 h 405"/>
                  <a:gd name="T4" fmla="*/ 455 w 455"/>
                  <a:gd name="T5" fmla="*/ 203 h 405"/>
                  <a:gd name="T6" fmla="*/ 455 w 455"/>
                  <a:gd name="T7" fmla="*/ 304 h 405"/>
                  <a:gd name="T8" fmla="*/ 455 w 455"/>
                  <a:gd name="T9" fmla="*/ 304 h 405"/>
                  <a:gd name="T10" fmla="*/ 455 w 455"/>
                  <a:gd name="T11" fmla="*/ 405 h 405"/>
                  <a:gd name="T12" fmla="*/ 404 w 455"/>
                  <a:gd name="T13" fmla="*/ 405 h 405"/>
                  <a:gd name="T14" fmla="*/ 354 w 455"/>
                  <a:gd name="T15" fmla="*/ 405 h 405"/>
                  <a:gd name="T16" fmla="*/ 354 w 455"/>
                  <a:gd name="T17" fmla="*/ 405 h 405"/>
                  <a:gd name="T18" fmla="*/ 253 w 455"/>
                  <a:gd name="T19" fmla="*/ 405 h 405"/>
                  <a:gd name="T20" fmla="*/ 202 w 455"/>
                  <a:gd name="T21" fmla="*/ 355 h 405"/>
                  <a:gd name="T22" fmla="*/ 202 w 455"/>
                  <a:gd name="T23" fmla="*/ 304 h 405"/>
                  <a:gd name="T24" fmla="*/ 202 w 455"/>
                  <a:gd name="T25" fmla="*/ 304 h 405"/>
                  <a:gd name="T26" fmla="*/ 152 w 455"/>
                  <a:gd name="T27" fmla="*/ 304 h 405"/>
                  <a:gd name="T28" fmla="*/ 101 w 455"/>
                  <a:gd name="T29" fmla="*/ 203 h 405"/>
                  <a:gd name="T30" fmla="*/ 51 w 455"/>
                  <a:gd name="T31" fmla="*/ 153 h 405"/>
                  <a:gd name="T32" fmla="*/ 51 w 455"/>
                  <a:gd name="T33" fmla="*/ 153 h 405"/>
                  <a:gd name="T34" fmla="*/ 0 w 455"/>
                  <a:gd name="T35" fmla="*/ 0 h 405"/>
                  <a:gd name="T36" fmla="*/ 101 w 455"/>
                  <a:gd name="T37" fmla="*/ 0 h 405"/>
                  <a:gd name="T38" fmla="*/ 202 w 455"/>
                  <a:gd name="T39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5" h="405">
                    <a:moveTo>
                      <a:pt x="202" y="0"/>
                    </a:moveTo>
                    <a:lnTo>
                      <a:pt x="354" y="102"/>
                    </a:lnTo>
                    <a:lnTo>
                      <a:pt x="455" y="203"/>
                    </a:lnTo>
                    <a:lnTo>
                      <a:pt x="455" y="304"/>
                    </a:lnTo>
                    <a:lnTo>
                      <a:pt x="455" y="304"/>
                    </a:lnTo>
                    <a:lnTo>
                      <a:pt x="455" y="405"/>
                    </a:lnTo>
                    <a:lnTo>
                      <a:pt x="404" y="405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253" y="405"/>
                    </a:lnTo>
                    <a:lnTo>
                      <a:pt x="202" y="355"/>
                    </a:lnTo>
                    <a:lnTo>
                      <a:pt x="202" y="304"/>
                    </a:lnTo>
                    <a:lnTo>
                      <a:pt x="202" y="304"/>
                    </a:lnTo>
                    <a:lnTo>
                      <a:pt x="152" y="304"/>
                    </a:lnTo>
                    <a:lnTo>
                      <a:pt x="101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0"/>
                    </a:lnTo>
                    <a:lnTo>
                      <a:pt x="101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C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602"/>
              <p:cNvSpPr>
                <a:spLocks/>
              </p:cNvSpPr>
              <p:nvPr/>
            </p:nvSpPr>
            <p:spPr bwMode="auto">
              <a:xfrm>
                <a:off x="4677" y="2612"/>
                <a:ext cx="114" cy="83"/>
              </a:xfrm>
              <a:custGeom>
                <a:avLst/>
                <a:gdLst>
                  <a:gd name="T0" fmla="*/ 810 w 911"/>
                  <a:gd name="T1" fmla="*/ 101 h 657"/>
                  <a:gd name="T2" fmla="*/ 557 w 911"/>
                  <a:gd name="T3" fmla="*/ 202 h 657"/>
                  <a:gd name="T4" fmla="*/ 355 w 911"/>
                  <a:gd name="T5" fmla="*/ 151 h 657"/>
                  <a:gd name="T6" fmla="*/ 152 w 911"/>
                  <a:gd name="T7" fmla="*/ 0 h 657"/>
                  <a:gd name="T8" fmla="*/ 152 w 911"/>
                  <a:gd name="T9" fmla="*/ 0 h 657"/>
                  <a:gd name="T10" fmla="*/ 0 w 911"/>
                  <a:gd name="T11" fmla="*/ 0 h 657"/>
                  <a:gd name="T12" fmla="*/ 0 w 911"/>
                  <a:gd name="T13" fmla="*/ 101 h 657"/>
                  <a:gd name="T14" fmla="*/ 51 w 911"/>
                  <a:gd name="T15" fmla="*/ 252 h 657"/>
                  <a:gd name="T16" fmla="*/ 51 w 911"/>
                  <a:gd name="T17" fmla="*/ 252 h 657"/>
                  <a:gd name="T18" fmla="*/ 152 w 911"/>
                  <a:gd name="T19" fmla="*/ 404 h 657"/>
                  <a:gd name="T20" fmla="*/ 304 w 911"/>
                  <a:gd name="T21" fmla="*/ 607 h 657"/>
                  <a:gd name="T22" fmla="*/ 557 w 911"/>
                  <a:gd name="T23" fmla="*/ 657 h 657"/>
                  <a:gd name="T24" fmla="*/ 557 w 911"/>
                  <a:gd name="T25" fmla="*/ 657 h 657"/>
                  <a:gd name="T26" fmla="*/ 810 w 911"/>
                  <a:gd name="T27" fmla="*/ 404 h 657"/>
                  <a:gd name="T28" fmla="*/ 911 w 911"/>
                  <a:gd name="T29" fmla="*/ 151 h 657"/>
                  <a:gd name="T30" fmla="*/ 810 w 911"/>
                  <a:gd name="T31" fmla="*/ 101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1" h="657">
                    <a:moveTo>
                      <a:pt x="810" y="101"/>
                    </a:moveTo>
                    <a:lnTo>
                      <a:pt x="557" y="202"/>
                    </a:lnTo>
                    <a:lnTo>
                      <a:pt x="355" y="1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51" y="252"/>
                    </a:lnTo>
                    <a:lnTo>
                      <a:pt x="51" y="252"/>
                    </a:lnTo>
                    <a:lnTo>
                      <a:pt x="152" y="404"/>
                    </a:lnTo>
                    <a:lnTo>
                      <a:pt x="304" y="607"/>
                    </a:lnTo>
                    <a:lnTo>
                      <a:pt x="557" y="657"/>
                    </a:lnTo>
                    <a:lnTo>
                      <a:pt x="557" y="657"/>
                    </a:lnTo>
                    <a:lnTo>
                      <a:pt x="810" y="404"/>
                    </a:lnTo>
                    <a:lnTo>
                      <a:pt x="911" y="151"/>
                    </a:lnTo>
                    <a:lnTo>
                      <a:pt x="810" y="10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603"/>
              <p:cNvSpPr>
                <a:spLocks/>
              </p:cNvSpPr>
              <p:nvPr/>
            </p:nvSpPr>
            <p:spPr bwMode="auto">
              <a:xfrm>
                <a:off x="4684" y="2619"/>
                <a:ext cx="101" cy="69"/>
              </a:xfrm>
              <a:custGeom>
                <a:avLst/>
                <a:gdLst>
                  <a:gd name="T0" fmla="*/ 759 w 810"/>
                  <a:gd name="T1" fmla="*/ 101 h 557"/>
                  <a:gd name="T2" fmla="*/ 810 w 810"/>
                  <a:gd name="T3" fmla="*/ 152 h 557"/>
                  <a:gd name="T4" fmla="*/ 759 w 810"/>
                  <a:gd name="T5" fmla="*/ 354 h 557"/>
                  <a:gd name="T6" fmla="*/ 556 w 810"/>
                  <a:gd name="T7" fmla="*/ 557 h 557"/>
                  <a:gd name="T8" fmla="*/ 556 w 810"/>
                  <a:gd name="T9" fmla="*/ 557 h 557"/>
                  <a:gd name="T10" fmla="*/ 304 w 810"/>
                  <a:gd name="T11" fmla="*/ 557 h 557"/>
                  <a:gd name="T12" fmla="*/ 152 w 810"/>
                  <a:gd name="T13" fmla="*/ 405 h 557"/>
                  <a:gd name="T14" fmla="*/ 50 w 810"/>
                  <a:gd name="T15" fmla="*/ 253 h 557"/>
                  <a:gd name="T16" fmla="*/ 50 w 810"/>
                  <a:gd name="T17" fmla="*/ 253 h 557"/>
                  <a:gd name="T18" fmla="*/ 0 w 810"/>
                  <a:gd name="T19" fmla="*/ 101 h 557"/>
                  <a:gd name="T20" fmla="*/ 0 w 810"/>
                  <a:gd name="T21" fmla="*/ 0 h 557"/>
                  <a:gd name="T22" fmla="*/ 152 w 810"/>
                  <a:gd name="T23" fmla="*/ 0 h 557"/>
                  <a:gd name="T24" fmla="*/ 152 w 810"/>
                  <a:gd name="T25" fmla="*/ 0 h 557"/>
                  <a:gd name="T26" fmla="*/ 304 w 810"/>
                  <a:gd name="T27" fmla="*/ 101 h 557"/>
                  <a:gd name="T28" fmla="*/ 506 w 810"/>
                  <a:gd name="T29" fmla="*/ 152 h 557"/>
                  <a:gd name="T30" fmla="*/ 759 w 810"/>
                  <a:gd name="T31" fmla="*/ 101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0" h="557">
                    <a:moveTo>
                      <a:pt x="759" y="101"/>
                    </a:moveTo>
                    <a:lnTo>
                      <a:pt x="810" y="152"/>
                    </a:lnTo>
                    <a:lnTo>
                      <a:pt x="759" y="354"/>
                    </a:lnTo>
                    <a:lnTo>
                      <a:pt x="556" y="557"/>
                    </a:lnTo>
                    <a:lnTo>
                      <a:pt x="556" y="557"/>
                    </a:lnTo>
                    <a:lnTo>
                      <a:pt x="304" y="557"/>
                    </a:lnTo>
                    <a:lnTo>
                      <a:pt x="152" y="405"/>
                    </a:lnTo>
                    <a:lnTo>
                      <a:pt x="50" y="253"/>
                    </a:lnTo>
                    <a:lnTo>
                      <a:pt x="50" y="253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304" y="101"/>
                    </a:lnTo>
                    <a:lnTo>
                      <a:pt x="506" y="152"/>
                    </a:lnTo>
                    <a:lnTo>
                      <a:pt x="759" y="101"/>
                    </a:lnTo>
                    <a:close/>
                  </a:path>
                </a:pathLst>
              </a:custGeom>
              <a:solidFill>
                <a:srgbClr val="F9B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604"/>
              <p:cNvSpPr>
                <a:spLocks/>
              </p:cNvSpPr>
              <p:nvPr/>
            </p:nvSpPr>
            <p:spPr bwMode="auto">
              <a:xfrm>
                <a:off x="4690" y="2625"/>
                <a:ext cx="95" cy="57"/>
              </a:xfrm>
              <a:custGeom>
                <a:avLst/>
                <a:gdLst>
                  <a:gd name="T0" fmla="*/ 659 w 760"/>
                  <a:gd name="T1" fmla="*/ 50 h 455"/>
                  <a:gd name="T2" fmla="*/ 760 w 760"/>
                  <a:gd name="T3" fmla="*/ 101 h 455"/>
                  <a:gd name="T4" fmla="*/ 709 w 760"/>
                  <a:gd name="T5" fmla="*/ 252 h 455"/>
                  <a:gd name="T6" fmla="*/ 506 w 760"/>
                  <a:gd name="T7" fmla="*/ 455 h 455"/>
                  <a:gd name="T8" fmla="*/ 506 w 760"/>
                  <a:gd name="T9" fmla="*/ 455 h 455"/>
                  <a:gd name="T10" fmla="*/ 304 w 760"/>
                  <a:gd name="T11" fmla="*/ 455 h 455"/>
                  <a:gd name="T12" fmla="*/ 153 w 760"/>
                  <a:gd name="T13" fmla="*/ 354 h 455"/>
                  <a:gd name="T14" fmla="*/ 51 w 760"/>
                  <a:gd name="T15" fmla="*/ 202 h 455"/>
                  <a:gd name="T16" fmla="*/ 51 w 760"/>
                  <a:gd name="T17" fmla="*/ 202 h 455"/>
                  <a:gd name="T18" fmla="*/ 0 w 760"/>
                  <a:gd name="T19" fmla="*/ 101 h 455"/>
                  <a:gd name="T20" fmla="*/ 0 w 760"/>
                  <a:gd name="T21" fmla="*/ 0 h 455"/>
                  <a:gd name="T22" fmla="*/ 153 w 760"/>
                  <a:gd name="T23" fmla="*/ 0 h 455"/>
                  <a:gd name="T24" fmla="*/ 153 w 760"/>
                  <a:gd name="T25" fmla="*/ 0 h 455"/>
                  <a:gd name="T26" fmla="*/ 304 w 760"/>
                  <a:gd name="T27" fmla="*/ 101 h 455"/>
                  <a:gd name="T28" fmla="*/ 456 w 760"/>
                  <a:gd name="T29" fmla="*/ 151 h 455"/>
                  <a:gd name="T30" fmla="*/ 659 w 760"/>
                  <a:gd name="T31" fmla="*/ 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0" h="455">
                    <a:moveTo>
                      <a:pt x="659" y="50"/>
                    </a:moveTo>
                    <a:lnTo>
                      <a:pt x="760" y="101"/>
                    </a:lnTo>
                    <a:lnTo>
                      <a:pt x="709" y="252"/>
                    </a:lnTo>
                    <a:lnTo>
                      <a:pt x="506" y="455"/>
                    </a:lnTo>
                    <a:lnTo>
                      <a:pt x="506" y="455"/>
                    </a:lnTo>
                    <a:lnTo>
                      <a:pt x="304" y="455"/>
                    </a:lnTo>
                    <a:lnTo>
                      <a:pt x="153" y="354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304" y="101"/>
                    </a:lnTo>
                    <a:lnTo>
                      <a:pt x="456" y="151"/>
                    </a:lnTo>
                    <a:lnTo>
                      <a:pt x="659" y="50"/>
                    </a:lnTo>
                    <a:close/>
                  </a:path>
                </a:pathLst>
              </a:custGeom>
              <a:solidFill>
                <a:srgbClr val="F4B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605"/>
              <p:cNvSpPr>
                <a:spLocks/>
              </p:cNvSpPr>
              <p:nvPr/>
            </p:nvSpPr>
            <p:spPr bwMode="auto">
              <a:xfrm>
                <a:off x="4696" y="2631"/>
                <a:ext cx="82" cy="51"/>
              </a:xfrm>
              <a:custGeom>
                <a:avLst/>
                <a:gdLst>
                  <a:gd name="T0" fmla="*/ 556 w 658"/>
                  <a:gd name="T1" fmla="*/ 51 h 405"/>
                  <a:gd name="T2" fmla="*/ 658 w 658"/>
                  <a:gd name="T3" fmla="*/ 51 h 405"/>
                  <a:gd name="T4" fmla="*/ 658 w 658"/>
                  <a:gd name="T5" fmla="*/ 202 h 405"/>
                  <a:gd name="T6" fmla="*/ 506 w 658"/>
                  <a:gd name="T7" fmla="*/ 355 h 405"/>
                  <a:gd name="T8" fmla="*/ 506 w 658"/>
                  <a:gd name="T9" fmla="*/ 355 h 405"/>
                  <a:gd name="T10" fmla="*/ 304 w 658"/>
                  <a:gd name="T11" fmla="*/ 405 h 405"/>
                  <a:gd name="T12" fmla="*/ 152 w 658"/>
                  <a:gd name="T13" fmla="*/ 304 h 405"/>
                  <a:gd name="T14" fmla="*/ 51 w 658"/>
                  <a:gd name="T15" fmla="*/ 202 h 405"/>
                  <a:gd name="T16" fmla="*/ 51 w 658"/>
                  <a:gd name="T17" fmla="*/ 202 h 405"/>
                  <a:gd name="T18" fmla="*/ 0 w 658"/>
                  <a:gd name="T19" fmla="*/ 101 h 405"/>
                  <a:gd name="T20" fmla="*/ 0 w 658"/>
                  <a:gd name="T21" fmla="*/ 0 h 405"/>
                  <a:gd name="T22" fmla="*/ 152 w 658"/>
                  <a:gd name="T23" fmla="*/ 0 h 405"/>
                  <a:gd name="T24" fmla="*/ 152 w 658"/>
                  <a:gd name="T25" fmla="*/ 0 h 405"/>
                  <a:gd name="T26" fmla="*/ 304 w 658"/>
                  <a:gd name="T27" fmla="*/ 101 h 405"/>
                  <a:gd name="T28" fmla="*/ 405 w 658"/>
                  <a:gd name="T29" fmla="*/ 152 h 405"/>
                  <a:gd name="T30" fmla="*/ 556 w 658"/>
                  <a:gd name="T31" fmla="*/ 51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8" h="405">
                    <a:moveTo>
                      <a:pt x="556" y="51"/>
                    </a:moveTo>
                    <a:lnTo>
                      <a:pt x="658" y="51"/>
                    </a:lnTo>
                    <a:lnTo>
                      <a:pt x="658" y="202"/>
                    </a:lnTo>
                    <a:lnTo>
                      <a:pt x="506" y="355"/>
                    </a:lnTo>
                    <a:lnTo>
                      <a:pt x="506" y="355"/>
                    </a:lnTo>
                    <a:lnTo>
                      <a:pt x="304" y="405"/>
                    </a:lnTo>
                    <a:lnTo>
                      <a:pt x="152" y="304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304" y="101"/>
                    </a:lnTo>
                    <a:lnTo>
                      <a:pt x="405" y="152"/>
                    </a:lnTo>
                    <a:lnTo>
                      <a:pt x="556" y="51"/>
                    </a:lnTo>
                    <a:close/>
                  </a:path>
                </a:pathLst>
              </a:custGeom>
              <a:solidFill>
                <a:srgbClr val="EF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606"/>
              <p:cNvSpPr>
                <a:spLocks/>
              </p:cNvSpPr>
              <p:nvPr/>
            </p:nvSpPr>
            <p:spPr bwMode="auto">
              <a:xfrm>
                <a:off x="4702" y="2638"/>
                <a:ext cx="70" cy="38"/>
              </a:xfrm>
              <a:custGeom>
                <a:avLst/>
                <a:gdLst>
                  <a:gd name="T0" fmla="*/ 505 w 557"/>
                  <a:gd name="T1" fmla="*/ 50 h 304"/>
                  <a:gd name="T2" fmla="*/ 557 w 557"/>
                  <a:gd name="T3" fmla="*/ 50 h 304"/>
                  <a:gd name="T4" fmla="*/ 557 w 557"/>
                  <a:gd name="T5" fmla="*/ 151 h 304"/>
                  <a:gd name="T6" fmla="*/ 455 w 557"/>
                  <a:gd name="T7" fmla="*/ 253 h 304"/>
                  <a:gd name="T8" fmla="*/ 455 w 557"/>
                  <a:gd name="T9" fmla="*/ 253 h 304"/>
                  <a:gd name="T10" fmla="*/ 303 w 557"/>
                  <a:gd name="T11" fmla="*/ 304 h 304"/>
                  <a:gd name="T12" fmla="*/ 152 w 557"/>
                  <a:gd name="T13" fmla="*/ 253 h 304"/>
                  <a:gd name="T14" fmla="*/ 51 w 557"/>
                  <a:gd name="T15" fmla="*/ 151 h 304"/>
                  <a:gd name="T16" fmla="*/ 51 w 557"/>
                  <a:gd name="T17" fmla="*/ 151 h 304"/>
                  <a:gd name="T18" fmla="*/ 0 w 557"/>
                  <a:gd name="T19" fmla="*/ 101 h 304"/>
                  <a:gd name="T20" fmla="*/ 0 w 557"/>
                  <a:gd name="T21" fmla="*/ 0 h 304"/>
                  <a:gd name="T22" fmla="*/ 101 w 557"/>
                  <a:gd name="T23" fmla="*/ 50 h 304"/>
                  <a:gd name="T24" fmla="*/ 101 w 557"/>
                  <a:gd name="T25" fmla="*/ 50 h 304"/>
                  <a:gd name="T26" fmla="*/ 253 w 557"/>
                  <a:gd name="T27" fmla="*/ 101 h 304"/>
                  <a:gd name="T28" fmla="*/ 354 w 557"/>
                  <a:gd name="T29" fmla="*/ 101 h 304"/>
                  <a:gd name="T30" fmla="*/ 505 w 557"/>
                  <a:gd name="T31" fmla="*/ 5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7" h="304">
                    <a:moveTo>
                      <a:pt x="505" y="50"/>
                    </a:moveTo>
                    <a:lnTo>
                      <a:pt x="557" y="50"/>
                    </a:lnTo>
                    <a:lnTo>
                      <a:pt x="557" y="151"/>
                    </a:lnTo>
                    <a:lnTo>
                      <a:pt x="455" y="253"/>
                    </a:lnTo>
                    <a:lnTo>
                      <a:pt x="455" y="253"/>
                    </a:lnTo>
                    <a:lnTo>
                      <a:pt x="303" y="304"/>
                    </a:lnTo>
                    <a:lnTo>
                      <a:pt x="152" y="253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253" y="101"/>
                    </a:lnTo>
                    <a:lnTo>
                      <a:pt x="354" y="101"/>
                    </a:lnTo>
                    <a:lnTo>
                      <a:pt x="505" y="50"/>
                    </a:lnTo>
                    <a:close/>
                  </a:path>
                </a:pathLst>
              </a:custGeom>
              <a:solidFill>
                <a:srgbClr val="EAA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607"/>
              <p:cNvSpPr>
                <a:spLocks/>
              </p:cNvSpPr>
              <p:nvPr/>
            </p:nvSpPr>
            <p:spPr bwMode="auto">
              <a:xfrm>
                <a:off x="4709" y="2644"/>
                <a:ext cx="63" cy="32"/>
              </a:xfrm>
              <a:custGeom>
                <a:avLst/>
                <a:gdLst>
                  <a:gd name="T0" fmla="*/ 404 w 506"/>
                  <a:gd name="T1" fmla="*/ 51 h 254"/>
                  <a:gd name="T2" fmla="*/ 303 w 506"/>
                  <a:gd name="T3" fmla="*/ 101 h 254"/>
                  <a:gd name="T4" fmla="*/ 252 w 506"/>
                  <a:gd name="T5" fmla="*/ 101 h 254"/>
                  <a:gd name="T6" fmla="*/ 101 w 506"/>
                  <a:gd name="T7" fmla="*/ 51 h 254"/>
                  <a:gd name="T8" fmla="*/ 101 w 506"/>
                  <a:gd name="T9" fmla="*/ 51 h 254"/>
                  <a:gd name="T10" fmla="*/ 0 w 506"/>
                  <a:gd name="T11" fmla="*/ 0 h 254"/>
                  <a:gd name="T12" fmla="*/ 0 w 506"/>
                  <a:gd name="T13" fmla="*/ 101 h 254"/>
                  <a:gd name="T14" fmla="*/ 50 w 506"/>
                  <a:gd name="T15" fmla="*/ 152 h 254"/>
                  <a:gd name="T16" fmla="*/ 50 w 506"/>
                  <a:gd name="T17" fmla="*/ 152 h 254"/>
                  <a:gd name="T18" fmla="*/ 151 w 506"/>
                  <a:gd name="T19" fmla="*/ 203 h 254"/>
                  <a:gd name="T20" fmla="*/ 303 w 506"/>
                  <a:gd name="T21" fmla="*/ 254 h 254"/>
                  <a:gd name="T22" fmla="*/ 454 w 506"/>
                  <a:gd name="T23" fmla="*/ 152 h 254"/>
                  <a:gd name="T24" fmla="*/ 454 w 506"/>
                  <a:gd name="T25" fmla="*/ 152 h 254"/>
                  <a:gd name="T26" fmla="*/ 506 w 506"/>
                  <a:gd name="T27" fmla="*/ 51 h 254"/>
                  <a:gd name="T28" fmla="*/ 506 w 506"/>
                  <a:gd name="T29" fmla="*/ 0 h 254"/>
                  <a:gd name="T30" fmla="*/ 404 w 506"/>
                  <a:gd name="T31" fmla="*/ 51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6" h="254">
                    <a:moveTo>
                      <a:pt x="404" y="51"/>
                    </a:moveTo>
                    <a:lnTo>
                      <a:pt x="303" y="101"/>
                    </a:lnTo>
                    <a:lnTo>
                      <a:pt x="252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151" y="203"/>
                    </a:lnTo>
                    <a:lnTo>
                      <a:pt x="303" y="254"/>
                    </a:lnTo>
                    <a:lnTo>
                      <a:pt x="454" y="152"/>
                    </a:lnTo>
                    <a:lnTo>
                      <a:pt x="454" y="152"/>
                    </a:lnTo>
                    <a:lnTo>
                      <a:pt x="506" y="51"/>
                    </a:lnTo>
                    <a:lnTo>
                      <a:pt x="506" y="0"/>
                    </a:lnTo>
                    <a:lnTo>
                      <a:pt x="404" y="51"/>
                    </a:lnTo>
                    <a:close/>
                  </a:path>
                </a:pathLst>
              </a:custGeom>
              <a:solidFill>
                <a:srgbClr val="E598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608"/>
              <p:cNvSpPr>
                <a:spLocks/>
              </p:cNvSpPr>
              <p:nvPr/>
            </p:nvSpPr>
            <p:spPr bwMode="auto">
              <a:xfrm>
                <a:off x="4658" y="3011"/>
                <a:ext cx="108" cy="107"/>
              </a:xfrm>
              <a:custGeom>
                <a:avLst/>
                <a:gdLst>
                  <a:gd name="T0" fmla="*/ 455 w 859"/>
                  <a:gd name="T1" fmla="*/ 0 h 861"/>
                  <a:gd name="T2" fmla="*/ 758 w 859"/>
                  <a:gd name="T3" fmla="*/ 101 h 861"/>
                  <a:gd name="T4" fmla="*/ 859 w 859"/>
                  <a:gd name="T5" fmla="*/ 355 h 861"/>
                  <a:gd name="T6" fmla="*/ 809 w 859"/>
                  <a:gd name="T7" fmla="*/ 708 h 861"/>
                  <a:gd name="T8" fmla="*/ 809 w 859"/>
                  <a:gd name="T9" fmla="*/ 708 h 861"/>
                  <a:gd name="T10" fmla="*/ 607 w 859"/>
                  <a:gd name="T11" fmla="*/ 861 h 861"/>
                  <a:gd name="T12" fmla="*/ 303 w 859"/>
                  <a:gd name="T13" fmla="*/ 861 h 861"/>
                  <a:gd name="T14" fmla="*/ 101 w 859"/>
                  <a:gd name="T15" fmla="*/ 708 h 861"/>
                  <a:gd name="T16" fmla="*/ 101 w 859"/>
                  <a:gd name="T17" fmla="*/ 708 h 861"/>
                  <a:gd name="T18" fmla="*/ 0 w 859"/>
                  <a:gd name="T19" fmla="*/ 405 h 861"/>
                  <a:gd name="T20" fmla="*/ 50 w 859"/>
                  <a:gd name="T21" fmla="*/ 152 h 861"/>
                  <a:gd name="T22" fmla="*/ 455 w 859"/>
                  <a:gd name="T23" fmla="*/ 0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9" h="861">
                    <a:moveTo>
                      <a:pt x="455" y="0"/>
                    </a:moveTo>
                    <a:lnTo>
                      <a:pt x="758" y="101"/>
                    </a:lnTo>
                    <a:lnTo>
                      <a:pt x="859" y="355"/>
                    </a:lnTo>
                    <a:lnTo>
                      <a:pt x="809" y="708"/>
                    </a:lnTo>
                    <a:lnTo>
                      <a:pt x="809" y="708"/>
                    </a:lnTo>
                    <a:lnTo>
                      <a:pt x="607" y="861"/>
                    </a:lnTo>
                    <a:lnTo>
                      <a:pt x="303" y="861"/>
                    </a:lnTo>
                    <a:lnTo>
                      <a:pt x="101" y="708"/>
                    </a:lnTo>
                    <a:lnTo>
                      <a:pt x="101" y="708"/>
                    </a:lnTo>
                    <a:lnTo>
                      <a:pt x="0" y="405"/>
                    </a:lnTo>
                    <a:lnTo>
                      <a:pt x="50" y="152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00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609"/>
              <p:cNvSpPr>
                <a:spLocks/>
              </p:cNvSpPr>
              <p:nvPr/>
            </p:nvSpPr>
            <p:spPr bwMode="auto">
              <a:xfrm>
                <a:off x="4664" y="3017"/>
                <a:ext cx="102" cy="101"/>
              </a:xfrm>
              <a:custGeom>
                <a:avLst/>
                <a:gdLst>
                  <a:gd name="T0" fmla="*/ 405 w 809"/>
                  <a:gd name="T1" fmla="*/ 0 h 810"/>
                  <a:gd name="T2" fmla="*/ 708 w 809"/>
                  <a:gd name="T3" fmla="*/ 101 h 810"/>
                  <a:gd name="T4" fmla="*/ 809 w 809"/>
                  <a:gd name="T5" fmla="*/ 304 h 810"/>
                  <a:gd name="T6" fmla="*/ 708 w 809"/>
                  <a:gd name="T7" fmla="*/ 607 h 810"/>
                  <a:gd name="T8" fmla="*/ 708 w 809"/>
                  <a:gd name="T9" fmla="*/ 607 h 810"/>
                  <a:gd name="T10" fmla="*/ 557 w 809"/>
                  <a:gd name="T11" fmla="*/ 759 h 810"/>
                  <a:gd name="T12" fmla="*/ 304 w 809"/>
                  <a:gd name="T13" fmla="*/ 810 h 810"/>
                  <a:gd name="T14" fmla="*/ 101 w 809"/>
                  <a:gd name="T15" fmla="*/ 607 h 810"/>
                  <a:gd name="T16" fmla="*/ 101 w 809"/>
                  <a:gd name="T17" fmla="*/ 607 h 810"/>
                  <a:gd name="T18" fmla="*/ 0 w 809"/>
                  <a:gd name="T19" fmla="*/ 354 h 810"/>
                  <a:gd name="T20" fmla="*/ 51 w 809"/>
                  <a:gd name="T21" fmla="*/ 101 h 810"/>
                  <a:gd name="T22" fmla="*/ 405 w 809"/>
                  <a:gd name="T23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9" h="810">
                    <a:moveTo>
                      <a:pt x="405" y="0"/>
                    </a:moveTo>
                    <a:lnTo>
                      <a:pt x="708" y="101"/>
                    </a:lnTo>
                    <a:lnTo>
                      <a:pt x="809" y="304"/>
                    </a:lnTo>
                    <a:lnTo>
                      <a:pt x="708" y="607"/>
                    </a:lnTo>
                    <a:lnTo>
                      <a:pt x="708" y="607"/>
                    </a:lnTo>
                    <a:lnTo>
                      <a:pt x="557" y="759"/>
                    </a:lnTo>
                    <a:lnTo>
                      <a:pt x="304" y="810"/>
                    </a:lnTo>
                    <a:lnTo>
                      <a:pt x="101" y="607"/>
                    </a:lnTo>
                    <a:lnTo>
                      <a:pt x="101" y="607"/>
                    </a:lnTo>
                    <a:lnTo>
                      <a:pt x="0" y="354"/>
                    </a:lnTo>
                    <a:lnTo>
                      <a:pt x="51" y="10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00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" name="Freeform 611"/>
            <p:cNvSpPr>
              <a:spLocks/>
            </p:cNvSpPr>
            <p:nvPr/>
          </p:nvSpPr>
          <p:spPr bwMode="auto">
            <a:xfrm>
              <a:off x="4671" y="3017"/>
              <a:ext cx="88" cy="95"/>
            </a:xfrm>
            <a:custGeom>
              <a:avLst/>
              <a:gdLst>
                <a:gd name="T0" fmla="*/ 354 w 708"/>
                <a:gd name="T1" fmla="*/ 0 h 759"/>
                <a:gd name="T2" fmla="*/ 607 w 708"/>
                <a:gd name="T3" fmla="*/ 101 h 759"/>
                <a:gd name="T4" fmla="*/ 708 w 708"/>
                <a:gd name="T5" fmla="*/ 304 h 759"/>
                <a:gd name="T6" fmla="*/ 607 w 708"/>
                <a:gd name="T7" fmla="*/ 607 h 759"/>
                <a:gd name="T8" fmla="*/ 607 w 708"/>
                <a:gd name="T9" fmla="*/ 607 h 759"/>
                <a:gd name="T10" fmla="*/ 455 w 708"/>
                <a:gd name="T11" fmla="*/ 759 h 759"/>
                <a:gd name="T12" fmla="*/ 253 w 708"/>
                <a:gd name="T13" fmla="*/ 759 h 759"/>
                <a:gd name="T14" fmla="*/ 101 w 708"/>
                <a:gd name="T15" fmla="*/ 556 h 759"/>
                <a:gd name="T16" fmla="*/ 101 w 708"/>
                <a:gd name="T17" fmla="*/ 556 h 759"/>
                <a:gd name="T18" fmla="*/ 0 w 708"/>
                <a:gd name="T19" fmla="*/ 304 h 759"/>
                <a:gd name="T20" fmla="*/ 50 w 708"/>
                <a:gd name="T21" fmla="*/ 101 h 759"/>
                <a:gd name="T22" fmla="*/ 354 w 708"/>
                <a:gd name="T23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8" h="759">
                  <a:moveTo>
                    <a:pt x="354" y="0"/>
                  </a:moveTo>
                  <a:lnTo>
                    <a:pt x="607" y="101"/>
                  </a:lnTo>
                  <a:lnTo>
                    <a:pt x="708" y="304"/>
                  </a:lnTo>
                  <a:lnTo>
                    <a:pt x="607" y="607"/>
                  </a:lnTo>
                  <a:lnTo>
                    <a:pt x="607" y="607"/>
                  </a:lnTo>
                  <a:lnTo>
                    <a:pt x="455" y="759"/>
                  </a:lnTo>
                  <a:lnTo>
                    <a:pt x="253" y="759"/>
                  </a:lnTo>
                  <a:lnTo>
                    <a:pt x="101" y="556"/>
                  </a:lnTo>
                  <a:lnTo>
                    <a:pt x="101" y="556"/>
                  </a:lnTo>
                  <a:lnTo>
                    <a:pt x="0" y="304"/>
                  </a:lnTo>
                  <a:lnTo>
                    <a:pt x="50" y="101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12"/>
            <p:cNvSpPr>
              <a:spLocks/>
            </p:cNvSpPr>
            <p:nvPr/>
          </p:nvSpPr>
          <p:spPr bwMode="auto">
            <a:xfrm>
              <a:off x="4677" y="3024"/>
              <a:ext cx="76" cy="82"/>
            </a:xfrm>
            <a:custGeom>
              <a:avLst/>
              <a:gdLst>
                <a:gd name="T0" fmla="*/ 304 w 607"/>
                <a:gd name="T1" fmla="*/ 0 h 659"/>
                <a:gd name="T2" fmla="*/ 557 w 607"/>
                <a:gd name="T3" fmla="*/ 101 h 659"/>
                <a:gd name="T4" fmla="*/ 607 w 607"/>
                <a:gd name="T5" fmla="*/ 254 h 659"/>
                <a:gd name="T6" fmla="*/ 557 w 607"/>
                <a:gd name="T7" fmla="*/ 506 h 659"/>
                <a:gd name="T8" fmla="*/ 557 w 607"/>
                <a:gd name="T9" fmla="*/ 506 h 659"/>
                <a:gd name="T10" fmla="*/ 405 w 607"/>
                <a:gd name="T11" fmla="*/ 659 h 659"/>
                <a:gd name="T12" fmla="*/ 254 w 607"/>
                <a:gd name="T13" fmla="*/ 659 h 659"/>
                <a:gd name="T14" fmla="*/ 101 w 607"/>
                <a:gd name="T15" fmla="*/ 506 h 659"/>
                <a:gd name="T16" fmla="*/ 101 w 607"/>
                <a:gd name="T17" fmla="*/ 506 h 659"/>
                <a:gd name="T18" fmla="*/ 0 w 607"/>
                <a:gd name="T19" fmla="*/ 254 h 659"/>
                <a:gd name="T20" fmla="*/ 51 w 607"/>
                <a:gd name="T21" fmla="*/ 51 h 659"/>
                <a:gd name="T22" fmla="*/ 304 w 607"/>
                <a:gd name="T23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59">
                  <a:moveTo>
                    <a:pt x="304" y="0"/>
                  </a:moveTo>
                  <a:lnTo>
                    <a:pt x="557" y="101"/>
                  </a:lnTo>
                  <a:lnTo>
                    <a:pt x="607" y="254"/>
                  </a:lnTo>
                  <a:lnTo>
                    <a:pt x="557" y="506"/>
                  </a:lnTo>
                  <a:lnTo>
                    <a:pt x="557" y="506"/>
                  </a:lnTo>
                  <a:lnTo>
                    <a:pt x="405" y="659"/>
                  </a:lnTo>
                  <a:lnTo>
                    <a:pt x="254" y="659"/>
                  </a:lnTo>
                  <a:lnTo>
                    <a:pt x="101" y="506"/>
                  </a:lnTo>
                  <a:lnTo>
                    <a:pt x="101" y="506"/>
                  </a:lnTo>
                  <a:lnTo>
                    <a:pt x="0" y="254"/>
                  </a:lnTo>
                  <a:lnTo>
                    <a:pt x="51" y="5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00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13"/>
            <p:cNvSpPr>
              <a:spLocks/>
            </p:cNvSpPr>
            <p:nvPr/>
          </p:nvSpPr>
          <p:spPr bwMode="auto">
            <a:xfrm>
              <a:off x="4684" y="3024"/>
              <a:ext cx="63" cy="75"/>
            </a:xfrm>
            <a:custGeom>
              <a:avLst/>
              <a:gdLst>
                <a:gd name="T0" fmla="*/ 253 w 506"/>
                <a:gd name="T1" fmla="*/ 0 h 607"/>
                <a:gd name="T2" fmla="*/ 455 w 506"/>
                <a:gd name="T3" fmla="*/ 101 h 607"/>
                <a:gd name="T4" fmla="*/ 506 w 506"/>
                <a:gd name="T5" fmla="*/ 304 h 607"/>
                <a:gd name="T6" fmla="*/ 455 w 506"/>
                <a:gd name="T7" fmla="*/ 506 h 607"/>
                <a:gd name="T8" fmla="*/ 455 w 506"/>
                <a:gd name="T9" fmla="*/ 506 h 607"/>
                <a:gd name="T10" fmla="*/ 354 w 506"/>
                <a:gd name="T11" fmla="*/ 607 h 607"/>
                <a:gd name="T12" fmla="*/ 203 w 506"/>
                <a:gd name="T13" fmla="*/ 607 h 607"/>
                <a:gd name="T14" fmla="*/ 50 w 506"/>
                <a:gd name="T15" fmla="*/ 456 h 607"/>
                <a:gd name="T16" fmla="*/ 50 w 506"/>
                <a:gd name="T17" fmla="*/ 456 h 607"/>
                <a:gd name="T18" fmla="*/ 0 w 506"/>
                <a:gd name="T19" fmla="*/ 202 h 607"/>
                <a:gd name="T20" fmla="*/ 50 w 506"/>
                <a:gd name="T21" fmla="*/ 51 h 607"/>
                <a:gd name="T22" fmla="*/ 253 w 506"/>
                <a:gd name="T23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6" h="607">
                  <a:moveTo>
                    <a:pt x="253" y="0"/>
                  </a:moveTo>
                  <a:lnTo>
                    <a:pt x="455" y="101"/>
                  </a:lnTo>
                  <a:lnTo>
                    <a:pt x="506" y="304"/>
                  </a:lnTo>
                  <a:lnTo>
                    <a:pt x="455" y="506"/>
                  </a:lnTo>
                  <a:lnTo>
                    <a:pt x="455" y="506"/>
                  </a:lnTo>
                  <a:lnTo>
                    <a:pt x="354" y="607"/>
                  </a:lnTo>
                  <a:lnTo>
                    <a:pt x="203" y="607"/>
                  </a:lnTo>
                  <a:lnTo>
                    <a:pt x="50" y="456"/>
                  </a:lnTo>
                  <a:lnTo>
                    <a:pt x="50" y="456"/>
                  </a:lnTo>
                  <a:lnTo>
                    <a:pt x="0" y="202"/>
                  </a:lnTo>
                  <a:lnTo>
                    <a:pt x="50" y="51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614"/>
            <p:cNvSpPr>
              <a:spLocks/>
            </p:cNvSpPr>
            <p:nvPr/>
          </p:nvSpPr>
          <p:spPr bwMode="auto">
            <a:xfrm>
              <a:off x="4690" y="3030"/>
              <a:ext cx="50" cy="69"/>
            </a:xfrm>
            <a:custGeom>
              <a:avLst/>
              <a:gdLst>
                <a:gd name="T0" fmla="*/ 203 w 405"/>
                <a:gd name="T1" fmla="*/ 0 h 556"/>
                <a:gd name="T2" fmla="*/ 405 w 405"/>
                <a:gd name="T3" fmla="*/ 50 h 556"/>
                <a:gd name="T4" fmla="*/ 405 w 405"/>
                <a:gd name="T5" fmla="*/ 253 h 556"/>
                <a:gd name="T6" fmla="*/ 355 w 405"/>
                <a:gd name="T7" fmla="*/ 405 h 556"/>
                <a:gd name="T8" fmla="*/ 355 w 405"/>
                <a:gd name="T9" fmla="*/ 405 h 556"/>
                <a:gd name="T10" fmla="*/ 254 w 405"/>
                <a:gd name="T11" fmla="*/ 506 h 556"/>
                <a:gd name="T12" fmla="*/ 153 w 405"/>
                <a:gd name="T13" fmla="*/ 556 h 556"/>
                <a:gd name="T14" fmla="*/ 51 w 405"/>
                <a:gd name="T15" fmla="*/ 405 h 556"/>
                <a:gd name="T16" fmla="*/ 51 w 405"/>
                <a:gd name="T17" fmla="*/ 405 h 556"/>
                <a:gd name="T18" fmla="*/ 0 w 405"/>
                <a:gd name="T19" fmla="*/ 151 h 556"/>
                <a:gd name="T20" fmla="*/ 51 w 405"/>
                <a:gd name="T21" fmla="*/ 50 h 556"/>
                <a:gd name="T22" fmla="*/ 203 w 405"/>
                <a:gd name="T23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556">
                  <a:moveTo>
                    <a:pt x="203" y="0"/>
                  </a:moveTo>
                  <a:lnTo>
                    <a:pt x="405" y="50"/>
                  </a:lnTo>
                  <a:lnTo>
                    <a:pt x="405" y="253"/>
                  </a:lnTo>
                  <a:lnTo>
                    <a:pt x="355" y="405"/>
                  </a:lnTo>
                  <a:lnTo>
                    <a:pt x="355" y="405"/>
                  </a:lnTo>
                  <a:lnTo>
                    <a:pt x="254" y="506"/>
                  </a:lnTo>
                  <a:lnTo>
                    <a:pt x="153" y="556"/>
                  </a:lnTo>
                  <a:lnTo>
                    <a:pt x="51" y="405"/>
                  </a:lnTo>
                  <a:lnTo>
                    <a:pt x="51" y="405"/>
                  </a:lnTo>
                  <a:lnTo>
                    <a:pt x="0" y="151"/>
                  </a:lnTo>
                  <a:lnTo>
                    <a:pt x="51" y="5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615"/>
            <p:cNvSpPr>
              <a:spLocks/>
            </p:cNvSpPr>
            <p:nvPr/>
          </p:nvSpPr>
          <p:spPr bwMode="auto">
            <a:xfrm>
              <a:off x="4962" y="2549"/>
              <a:ext cx="126" cy="19"/>
            </a:xfrm>
            <a:custGeom>
              <a:avLst/>
              <a:gdLst>
                <a:gd name="T0" fmla="*/ 153 w 1012"/>
                <a:gd name="T1" fmla="*/ 0 h 152"/>
                <a:gd name="T2" fmla="*/ 405 w 1012"/>
                <a:gd name="T3" fmla="*/ 51 h 152"/>
                <a:gd name="T4" fmla="*/ 709 w 1012"/>
                <a:gd name="T5" fmla="*/ 102 h 152"/>
                <a:gd name="T6" fmla="*/ 1012 w 1012"/>
                <a:gd name="T7" fmla="*/ 102 h 152"/>
                <a:gd name="T8" fmla="*/ 1012 w 1012"/>
                <a:gd name="T9" fmla="*/ 102 h 152"/>
                <a:gd name="T10" fmla="*/ 962 w 1012"/>
                <a:gd name="T11" fmla="*/ 102 h 152"/>
                <a:gd name="T12" fmla="*/ 810 w 1012"/>
                <a:gd name="T13" fmla="*/ 152 h 152"/>
                <a:gd name="T14" fmla="*/ 506 w 1012"/>
                <a:gd name="T15" fmla="*/ 102 h 152"/>
                <a:gd name="T16" fmla="*/ 506 w 1012"/>
                <a:gd name="T17" fmla="*/ 102 h 152"/>
                <a:gd name="T18" fmla="*/ 153 w 1012"/>
                <a:gd name="T19" fmla="*/ 51 h 152"/>
                <a:gd name="T20" fmla="*/ 0 w 1012"/>
                <a:gd name="T21" fmla="*/ 0 h 152"/>
                <a:gd name="T22" fmla="*/ 153 w 1012"/>
                <a:gd name="T2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2" h="152">
                  <a:moveTo>
                    <a:pt x="153" y="0"/>
                  </a:moveTo>
                  <a:lnTo>
                    <a:pt x="405" y="51"/>
                  </a:lnTo>
                  <a:lnTo>
                    <a:pt x="709" y="102"/>
                  </a:lnTo>
                  <a:lnTo>
                    <a:pt x="1012" y="102"/>
                  </a:lnTo>
                  <a:lnTo>
                    <a:pt x="1012" y="102"/>
                  </a:lnTo>
                  <a:lnTo>
                    <a:pt x="962" y="102"/>
                  </a:lnTo>
                  <a:lnTo>
                    <a:pt x="810" y="152"/>
                  </a:lnTo>
                  <a:lnTo>
                    <a:pt x="506" y="102"/>
                  </a:lnTo>
                  <a:lnTo>
                    <a:pt x="506" y="102"/>
                  </a:lnTo>
                  <a:lnTo>
                    <a:pt x="153" y="51"/>
                  </a:lnTo>
                  <a:lnTo>
                    <a:pt x="0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616"/>
            <p:cNvSpPr>
              <a:spLocks/>
            </p:cNvSpPr>
            <p:nvPr/>
          </p:nvSpPr>
          <p:spPr bwMode="auto">
            <a:xfrm>
              <a:off x="5019" y="2555"/>
              <a:ext cx="88" cy="32"/>
            </a:xfrm>
            <a:custGeom>
              <a:avLst/>
              <a:gdLst>
                <a:gd name="T0" fmla="*/ 709 w 709"/>
                <a:gd name="T1" fmla="*/ 0 h 253"/>
                <a:gd name="T2" fmla="*/ 608 w 709"/>
                <a:gd name="T3" fmla="*/ 51 h 253"/>
                <a:gd name="T4" fmla="*/ 506 w 709"/>
                <a:gd name="T5" fmla="*/ 152 h 253"/>
                <a:gd name="T6" fmla="*/ 304 w 709"/>
                <a:gd name="T7" fmla="*/ 202 h 253"/>
                <a:gd name="T8" fmla="*/ 304 w 709"/>
                <a:gd name="T9" fmla="*/ 202 h 253"/>
                <a:gd name="T10" fmla="*/ 152 w 709"/>
                <a:gd name="T11" fmla="*/ 253 h 253"/>
                <a:gd name="T12" fmla="*/ 0 w 709"/>
                <a:gd name="T13" fmla="*/ 253 h 253"/>
                <a:gd name="T14" fmla="*/ 0 w 709"/>
                <a:gd name="T15" fmla="*/ 253 h 253"/>
                <a:gd name="T16" fmla="*/ 0 w 709"/>
                <a:gd name="T17" fmla="*/ 253 h 253"/>
                <a:gd name="T18" fmla="*/ 152 w 709"/>
                <a:gd name="T19" fmla="*/ 253 h 253"/>
                <a:gd name="T20" fmla="*/ 354 w 709"/>
                <a:gd name="T21" fmla="*/ 202 h 253"/>
                <a:gd name="T22" fmla="*/ 455 w 709"/>
                <a:gd name="T23" fmla="*/ 152 h 253"/>
                <a:gd name="T24" fmla="*/ 455 w 709"/>
                <a:gd name="T25" fmla="*/ 152 h 253"/>
                <a:gd name="T26" fmla="*/ 556 w 709"/>
                <a:gd name="T27" fmla="*/ 152 h 253"/>
                <a:gd name="T28" fmla="*/ 658 w 709"/>
                <a:gd name="T29" fmla="*/ 101 h 253"/>
                <a:gd name="T30" fmla="*/ 709 w 709"/>
                <a:gd name="T31" fmla="*/ 51 h 253"/>
                <a:gd name="T32" fmla="*/ 709 w 709"/>
                <a:gd name="T33" fmla="*/ 51 h 253"/>
                <a:gd name="T34" fmla="*/ 709 w 709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9" h="253">
                  <a:moveTo>
                    <a:pt x="709" y="0"/>
                  </a:moveTo>
                  <a:lnTo>
                    <a:pt x="608" y="51"/>
                  </a:lnTo>
                  <a:lnTo>
                    <a:pt x="506" y="152"/>
                  </a:lnTo>
                  <a:lnTo>
                    <a:pt x="304" y="202"/>
                  </a:lnTo>
                  <a:lnTo>
                    <a:pt x="304" y="202"/>
                  </a:lnTo>
                  <a:lnTo>
                    <a:pt x="152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152" y="253"/>
                  </a:lnTo>
                  <a:lnTo>
                    <a:pt x="354" y="202"/>
                  </a:lnTo>
                  <a:lnTo>
                    <a:pt x="455" y="152"/>
                  </a:lnTo>
                  <a:lnTo>
                    <a:pt x="455" y="152"/>
                  </a:lnTo>
                  <a:lnTo>
                    <a:pt x="556" y="152"/>
                  </a:lnTo>
                  <a:lnTo>
                    <a:pt x="658" y="101"/>
                  </a:lnTo>
                  <a:lnTo>
                    <a:pt x="709" y="51"/>
                  </a:lnTo>
                  <a:lnTo>
                    <a:pt x="709" y="51"/>
                  </a:lnTo>
                  <a:lnTo>
                    <a:pt x="7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617"/>
            <p:cNvSpPr>
              <a:spLocks/>
            </p:cNvSpPr>
            <p:nvPr/>
          </p:nvSpPr>
          <p:spPr bwMode="auto">
            <a:xfrm>
              <a:off x="5031" y="2612"/>
              <a:ext cx="76" cy="26"/>
            </a:xfrm>
            <a:custGeom>
              <a:avLst/>
              <a:gdLst>
                <a:gd name="T0" fmla="*/ 607 w 607"/>
                <a:gd name="T1" fmla="*/ 0 h 202"/>
                <a:gd name="T2" fmla="*/ 556 w 607"/>
                <a:gd name="T3" fmla="*/ 50 h 202"/>
                <a:gd name="T4" fmla="*/ 454 w 607"/>
                <a:gd name="T5" fmla="*/ 50 h 202"/>
                <a:gd name="T6" fmla="*/ 353 w 607"/>
                <a:gd name="T7" fmla="*/ 50 h 202"/>
                <a:gd name="T8" fmla="*/ 353 w 607"/>
                <a:gd name="T9" fmla="*/ 50 h 202"/>
                <a:gd name="T10" fmla="*/ 151 w 607"/>
                <a:gd name="T11" fmla="*/ 101 h 202"/>
                <a:gd name="T12" fmla="*/ 0 w 607"/>
                <a:gd name="T13" fmla="*/ 101 h 202"/>
                <a:gd name="T14" fmla="*/ 50 w 607"/>
                <a:gd name="T15" fmla="*/ 101 h 202"/>
                <a:gd name="T16" fmla="*/ 50 w 607"/>
                <a:gd name="T17" fmla="*/ 101 h 202"/>
                <a:gd name="T18" fmla="*/ 202 w 607"/>
                <a:gd name="T19" fmla="*/ 101 h 202"/>
                <a:gd name="T20" fmla="*/ 353 w 607"/>
                <a:gd name="T21" fmla="*/ 101 h 202"/>
                <a:gd name="T22" fmla="*/ 404 w 607"/>
                <a:gd name="T23" fmla="*/ 101 h 202"/>
                <a:gd name="T24" fmla="*/ 404 w 607"/>
                <a:gd name="T25" fmla="*/ 101 h 202"/>
                <a:gd name="T26" fmla="*/ 353 w 607"/>
                <a:gd name="T27" fmla="*/ 202 h 202"/>
                <a:gd name="T28" fmla="*/ 353 w 607"/>
                <a:gd name="T29" fmla="*/ 202 h 202"/>
                <a:gd name="T30" fmla="*/ 404 w 607"/>
                <a:gd name="T31" fmla="*/ 151 h 202"/>
                <a:gd name="T32" fmla="*/ 404 w 607"/>
                <a:gd name="T33" fmla="*/ 151 h 202"/>
                <a:gd name="T34" fmla="*/ 454 w 607"/>
                <a:gd name="T35" fmla="*/ 151 h 202"/>
                <a:gd name="T36" fmla="*/ 506 w 607"/>
                <a:gd name="T37" fmla="*/ 101 h 202"/>
                <a:gd name="T38" fmla="*/ 556 w 607"/>
                <a:gd name="T39" fmla="*/ 101 h 202"/>
                <a:gd name="T40" fmla="*/ 556 w 607"/>
                <a:gd name="T41" fmla="*/ 101 h 202"/>
                <a:gd name="T42" fmla="*/ 607 w 607"/>
                <a:gd name="T4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7" h="202">
                  <a:moveTo>
                    <a:pt x="607" y="0"/>
                  </a:moveTo>
                  <a:lnTo>
                    <a:pt x="556" y="50"/>
                  </a:lnTo>
                  <a:lnTo>
                    <a:pt x="454" y="50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151" y="101"/>
                  </a:lnTo>
                  <a:lnTo>
                    <a:pt x="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202" y="101"/>
                  </a:lnTo>
                  <a:lnTo>
                    <a:pt x="353" y="101"/>
                  </a:lnTo>
                  <a:lnTo>
                    <a:pt x="404" y="101"/>
                  </a:lnTo>
                  <a:lnTo>
                    <a:pt x="404" y="101"/>
                  </a:lnTo>
                  <a:lnTo>
                    <a:pt x="353" y="202"/>
                  </a:lnTo>
                  <a:lnTo>
                    <a:pt x="353" y="202"/>
                  </a:lnTo>
                  <a:lnTo>
                    <a:pt x="404" y="151"/>
                  </a:lnTo>
                  <a:lnTo>
                    <a:pt x="404" y="151"/>
                  </a:lnTo>
                  <a:lnTo>
                    <a:pt x="454" y="151"/>
                  </a:lnTo>
                  <a:lnTo>
                    <a:pt x="506" y="101"/>
                  </a:lnTo>
                  <a:lnTo>
                    <a:pt x="556" y="101"/>
                  </a:lnTo>
                  <a:lnTo>
                    <a:pt x="556" y="101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618"/>
            <p:cNvSpPr>
              <a:spLocks/>
            </p:cNvSpPr>
            <p:nvPr/>
          </p:nvSpPr>
          <p:spPr bwMode="auto">
            <a:xfrm>
              <a:off x="5189" y="2562"/>
              <a:ext cx="76" cy="19"/>
            </a:xfrm>
            <a:custGeom>
              <a:avLst/>
              <a:gdLst>
                <a:gd name="T0" fmla="*/ 607 w 607"/>
                <a:gd name="T1" fmla="*/ 0 h 151"/>
                <a:gd name="T2" fmla="*/ 557 w 607"/>
                <a:gd name="T3" fmla="*/ 50 h 151"/>
                <a:gd name="T4" fmla="*/ 405 w 607"/>
                <a:gd name="T5" fmla="*/ 101 h 151"/>
                <a:gd name="T6" fmla="*/ 253 w 607"/>
                <a:gd name="T7" fmla="*/ 151 h 151"/>
                <a:gd name="T8" fmla="*/ 253 w 607"/>
                <a:gd name="T9" fmla="*/ 151 h 151"/>
                <a:gd name="T10" fmla="*/ 101 w 607"/>
                <a:gd name="T11" fmla="*/ 151 h 151"/>
                <a:gd name="T12" fmla="*/ 0 w 607"/>
                <a:gd name="T13" fmla="*/ 151 h 151"/>
                <a:gd name="T14" fmla="*/ 101 w 607"/>
                <a:gd name="T15" fmla="*/ 151 h 151"/>
                <a:gd name="T16" fmla="*/ 101 w 607"/>
                <a:gd name="T17" fmla="*/ 151 h 151"/>
                <a:gd name="T18" fmla="*/ 304 w 607"/>
                <a:gd name="T19" fmla="*/ 151 h 151"/>
                <a:gd name="T20" fmla="*/ 506 w 607"/>
                <a:gd name="T21" fmla="*/ 101 h 151"/>
                <a:gd name="T22" fmla="*/ 557 w 607"/>
                <a:gd name="T23" fmla="*/ 50 h 151"/>
                <a:gd name="T24" fmla="*/ 557 w 607"/>
                <a:gd name="T25" fmla="*/ 50 h 151"/>
                <a:gd name="T26" fmla="*/ 607 w 607"/>
                <a:gd name="T2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7" h="151">
                  <a:moveTo>
                    <a:pt x="607" y="0"/>
                  </a:moveTo>
                  <a:lnTo>
                    <a:pt x="557" y="50"/>
                  </a:lnTo>
                  <a:lnTo>
                    <a:pt x="405" y="101"/>
                  </a:lnTo>
                  <a:lnTo>
                    <a:pt x="253" y="151"/>
                  </a:lnTo>
                  <a:lnTo>
                    <a:pt x="253" y="151"/>
                  </a:lnTo>
                  <a:lnTo>
                    <a:pt x="101" y="151"/>
                  </a:lnTo>
                  <a:lnTo>
                    <a:pt x="0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304" y="151"/>
                  </a:lnTo>
                  <a:lnTo>
                    <a:pt x="506" y="101"/>
                  </a:lnTo>
                  <a:lnTo>
                    <a:pt x="557" y="50"/>
                  </a:lnTo>
                  <a:lnTo>
                    <a:pt x="557" y="50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619"/>
            <p:cNvSpPr>
              <a:spLocks/>
            </p:cNvSpPr>
            <p:nvPr/>
          </p:nvSpPr>
          <p:spPr bwMode="auto">
            <a:xfrm>
              <a:off x="5196" y="2517"/>
              <a:ext cx="69" cy="13"/>
            </a:xfrm>
            <a:custGeom>
              <a:avLst/>
              <a:gdLst>
                <a:gd name="T0" fmla="*/ 556 w 556"/>
                <a:gd name="T1" fmla="*/ 51 h 101"/>
                <a:gd name="T2" fmla="*/ 455 w 556"/>
                <a:gd name="T3" fmla="*/ 51 h 101"/>
                <a:gd name="T4" fmla="*/ 304 w 556"/>
                <a:gd name="T5" fmla="*/ 51 h 101"/>
                <a:gd name="T6" fmla="*/ 151 w 556"/>
                <a:gd name="T7" fmla="*/ 51 h 101"/>
                <a:gd name="T8" fmla="*/ 151 w 556"/>
                <a:gd name="T9" fmla="*/ 51 h 101"/>
                <a:gd name="T10" fmla="*/ 50 w 556"/>
                <a:gd name="T11" fmla="*/ 101 h 101"/>
                <a:gd name="T12" fmla="*/ 0 w 556"/>
                <a:gd name="T13" fmla="*/ 101 h 101"/>
                <a:gd name="T14" fmla="*/ 101 w 556"/>
                <a:gd name="T15" fmla="*/ 51 h 101"/>
                <a:gd name="T16" fmla="*/ 101 w 556"/>
                <a:gd name="T17" fmla="*/ 51 h 101"/>
                <a:gd name="T18" fmla="*/ 253 w 556"/>
                <a:gd name="T19" fmla="*/ 51 h 101"/>
                <a:gd name="T20" fmla="*/ 405 w 556"/>
                <a:gd name="T21" fmla="*/ 0 h 101"/>
                <a:gd name="T22" fmla="*/ 556 w 556"/>
                <a:gd name="T23" fmla="*/ 0 h 101"/>
                <a:gd name="T24" fmla="*/ 556 w 556"/>
                <a:gd name="T25" fmla="*/ 0 h 101"/>
                <a:gd name="T26" fmla="*/ 556 w 556"/>
                <a:gd name="T27" fmla="*/ 5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6" h="101">
                  <a:moveTo>
                    <a:pt x="556" y="51"/>
                  </a:moveTo>
                  <a:lnTo>
                    <a:pt x="455" y="51"/>
                  </a:lnTo>
                  <a:lnTo>
                    <a:pt x="304" y="51"/>
                  </a:lnTo>
                  <a:lnTo>
                    <a:pt x="151" y="51"/>
                  </a:lnTo>
                  <a:lnTo>
                    <a:pt x="151" y="51"/>
                  </a:lnTo>
                  <a:lnTo>
                    <a:pt x="50" y="101"/>
                  </a:lnTo>
                  <a:lnTo>
                    <a:pt x="0" y="10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253" y="51"/>
                  </a:lnTo>
                  <a:lnTo>
                    <a:pt x="405" y="0"/>
                  </a:lnTo>
                  <a:lnTo>
                    <a:pt x="556" y="0"/>
                  </a:lnTo>
                  <a:lnTo>
                    <a:pt x="556" y="0"/>
                  </a:lnTo>
                  <a:lnTo>
                    <a:pt x="556" y="5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20"/>
            <p:cNvSpPr>
              <a:spLocks/>
            </p:cNvSpPr>
            <p:nvPr/>
          </p:nvSpPr>
          <p:spPr bwMode="auto">
            <a:xfrm>
              <a:off x="4835" y="3055"/>
              <a:ext cx="165" cy="51"/>
            </a:xfrm>
            <a:custGeom>
              <a:avLst/>
              <a:gdLst>
                <a:gd name="T0" fmla="*/ 1011 w 1315"/>
                <a:gd name="T1" fmla="*/ 50 h 405"/>
                <a:gd name="T2" fmla="*/ 1214 w 1315"/>
                <a:gd name="T3" fmla="*/ 202 h 405"/>
                <a:gd name="T4" fmla="*/ 1315 w 1315"/>
                <a:gd name="T5" fmla="*/ 303 h 405"/>
                <a:gd name="T6" fmla="*/ 1011 w 1315"/>
                <a:gd name="T7" fmla="*/ 353 h 405"/>
                <a:gd name="T8" fmla="*/ 1011 w 1315"/>
                <a:gd name="T9" fmla="*/ 353 h 405"/>
                <a:gd name="T10" fmla="*/ 557 w 1315"/>
                <a:gd name="T11" fmla="*/ 405 h 405"/>
                <a:gd name="T12" fmla="*/ 202 w 1315"/>
                <a:gd name="T13" fmla="*/ 405 h 405"/>
                <a:gd name="T14" fmla="*/ 0 w 1315"/>
                <a:gd name="T15" fmla="*/ 303 h 405"/>
                <a:gd name="T16" fmla="*/ 0 w 1315"/>
                <a:gd name="T17" fmla="*/ 303 h 405"/>
                <a:gd name="T18" fmla="*/ 0 w 1315"/>
                <a:gd name="T19" fmla="*/ 303 h 405"/>
                <a:gd name="T20" fmla="*/ 0 w 1315"/>
                <a:gd name="T21" fmla="*/ 252 h 405"/>
                <a:gd name="T22" fmla="*/ 101 w 1315"/>
                <a:gd name="T23" fmla="*/ 202 h 405"/>
                <a:gd name="T24" fmla="*/ 101 w 1315"/>
                <a:gd name="T25" fmla="*/ 202 h 405"/>
                <a:gd name="T26" fmla="*/ 253 w 1315"/>
                <a:gd name="T27" fmla="*/ 202 h 405"/>
                <a:gd name="T28" fmla="*/ 455 w 1315"/>
                <a:gd name="T29" fmla="*/ 151 h 405"/>
                <a:gd name="T30" fmla="*/ 708 w 1315"/>
                <a:gd name="T31" fmla="*/ 50 h 405"/>
                <a:gd name="T32" fmla="*/ 708 w 1315"/>
                <a:gd name="T33" fmla="*/ 50 h 405"/>
                <a:gd name="T34" fmla="*/ 809 w 1315"/>
                <a:gd name="T35" fmla="*/ 50 h 405"/>
                <a:gd name="T36" fmla="*/ 910 w 1315"/>
                <a:gd name="T37" fmla="*/ 0 h 405"/>
                <a:gd name="T38" fmla="*/ 1011 w 1315"/>
                <a:gd name="T39" fmla="*/ 5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5" h="405">
                  <a:moveTo>
                    <a:pt x="1011" y="50"/>
                  </a:moveTo>
                  <a:lnTo>
                    <a:pt x="1214" y="202"/>
                  </a:lnTo>
                  <a:lnTo>
                    <a:pt x="1315" y="303"/>
                  </a:lnTo>
                  <a:lnTo>
                    <a:pt x="1011" y="353"/>
                  </a:lnTo>
                  <a:lnTo>
                    <a:pt x="1011" y="353"/>
                  </a:lnTo>
                  <a:lnTo>
                    <a:pt x="557" y="405"/>
                  </a:lnTo>
                  <a:lnTo>
                    <a:pt x="202" y="40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25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253" y="202"/>
                  </a:lnTo>
                  <a:lnTo>
                    <a:pt x="455" y="151"/>
                  </a:lnTo>
                  <a:lnTo>
                    <a:pt x="708" y="50"/>
                  </a:lnTo>
                  <a:lnTo>
                    <a:pt x="708" y="50"/>
                  </a:lnTo>
                  <a:lnTo>
                    <a:pt x="809" y="50"/>
                  </a:lnTo>
                  <a:lnTo>
                    <a:pt x="910" y="0"/>
                  </a:lnTo>
                  <a:lnTo>
                    <a:pt x="1011" y="5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621"/>
            <p:cNvSpPr>
              <a:spLocks/>
            </p:cNvSpPr>
            <p:nvPr/>
          </p:nvSpPr>
          <p:spPr bwMode="auto">
            <a:xfrm>
              <a:off x="4842" y="3061"/>
              <a:ext cx="151" cy="38"/>
            </a:xfrm>
            <a:custGeom>
              <a:avLst/>
              <a:gdLst>
                <a:gd name="T0" fmla="*/ 657 w 1214"/>
                <a:gd name="T1" fmla="*/ 0 h 303"/>
                <a:gd name="T2" fmla="*/ 758 w 1214"/>
                <a:gd name="T3" fmla="*/ 0 h 303"/>
                <a:gd name="T4" fmla="*/ 859 w 1214"/>
                <a:gd name="T5" fmla="*/ 0 h 303"/>
                <a:gd name="T6" fmla="*/ 960 w 1214"/>
                <a:gd name="T7" fmla="*/ 0 h 303"/>
                <a:gd name="T8" fmla="*/ 960 w 1214"/>
                <a:gd name="T9" fmla="*/ 0 h 303"/>
                <a:gd name="T10" fmla="*/ 1113 w 1214"/>
                <a:gd name="T11" fmla="*/ 152 h 303"/>
                <a:gd name="T12" fmla="*/ 1214 w 1214"/>
                <a:gd name="T13" fmla="*/ 253 h 303"/>
                <a:gd name="T14" fmla="*/ 910 w 1214"/>
                <a:gd name="T15" fmla="*/ 303 h 303"/>
                <a:gd name="T16" fmla="*/ 910 w 1214"/>
                <a:gd name="T17" fmla="*/ 303 h 303"/>
                <a:gd name="T18" fmla="*/ 506 w 1214"/>
                <a:gd name="T19" fmla="*/ 303 h 303"/>
                <a:gd name="T20" fmla="*/ 202 w 1214"/>
                <a:gd name="T21" fmla="*/ 303 h 303"/>
                <a:gd name="T22" fmla="*/ 0 w 1214"/>
                <a:gd name="T23" fmla="*/ 253 h 303"/>
                <a:gd name="T24" fmla="*/ 0 w 1214"/>
                <a:gd name="T25" fmla="*/ 253 h 303"/>
                <a:gd name="T26" fmla="*/ 0 w 1214"/>
                <a:gd name="T27" fmla="*/ 253 h 303"/>
                <a:gd name="T28" fmla="*/ 0 w 1214"/>
                <a:gd name="T29" fmla="*/ 202 h 303"/>
                <a:gd name="T30" fmla="*/ 101 w 1214"/>
                <a:gd name="T31" fmla="*/ 152 h 303"/>
                <a:gd name="T32" fmla="*/ 101 w 1214"/>
                <a:gd name="T33" fmla="*/ 152 h 303"/>
                <a:gd name="T34" fmla="*/ 252 w 1214"/>
                <a:gd name="T35" fmla="*/ 152 h 303"/>
                <a:gd name="T36" fmla="*/ 454 w 1214"/>
                <a:gd name="T37" fmla="*/ 101 h 303"/>
                <a:gd name="T38" fmla="*/ 657 w 1214"/>
                <a:gd name="T39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4" h="303">
                  <a:moveTo>
                    <a:pt x="657" y="0"/>
                  </a:moveTo>
                  <a:lnTo>
                    <a:pt x="758" y="0"/>
                  </a:lnTo>
                  <a:lnTo>
                    <a:pt x="859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1113" y="152"/>
                  </a:lnTo>
                  <a:lnTo>
                    <a:pt x="1214" y="253"/>
                  </a:lnTo>
                  <a:lnTo>
                    <a:pt x="910" y="303"/>
                  </a:lnTo>
                  <a:lnTo>
                    <a:pt x="910" y="303"/>
                  </a:lnTo>
                  <a:lnTo>
                    <a:pt x="506" y="303"/>
                  </a:lnTo>
                  <a:lnTo>
                    <a:pt x="202" y="30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0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252" y="152"/>
                  </a:lnTo>
                  <a:lnTo>
                    <a:pt x="454" y="101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622"/>
            <p:cNvSpPr>
              <a:spLocks/>
            </p:cNvSpPr>
            <p:nvPr/>
          </p:nvSpPr>
          <p:spPr bwMode="auto">
            <a:xfrm>
              <a:off x="4848" y="3061"/>
              <a:ext cx="133" cy="38"/>
            </a:xfrm>
            <a:custGeom>
              <a:avLst/>
              <a:gdLst>
                <a:gd name="T0" fmla="*/ 607 w 1063"/>
                <a:gd name="T1" fmla="*/ 51 h 303"/>
                <a:gd name="T2" fmla="*/ 708 w 1063"/>
                <a:gd name="T3" fmla="*/ 0 h 303"/>
                <a:gd name="T4" fmla="*/ 809 w 1063"/>
                <a:gd name="T5" fmla="*/ 0 h 303"/>
                <a:gd name="T6" fmla="*/ 860 w 1063"/>
                <a:gd name="T7" fmla="*/ 51 h 303"/>
                <a:gd name="T8" fmla="*/ 860 w 1063"/>
                <a:gd name="T9" fmla="*/ 51 h 303"/>
                <a:gd name="T10" fmla="*/ 1012 w 1063"/>
                <a:gd name="T11" fmla="*/ 152 h 303"/>
                <a:gd name="T12" fmla="*/ 1063 w 1063"/>
                <a:gd name="T13" fmla="*/ 202 h 303"/>
                <a:gd name="T14" fmla="*/ 809 w 1063"/>
                <a:gd name="T15" fmla="*/ 253 h 303"/>
                <a:gd name="T16" fmla="*/ 809 w 1063"/>
                <a:gd name="T17" fmla="*/ 253 h 303"/>
                <a:gd name="T18" fmla="*/ 456 w 1063"/>
                <a:gd name="T19" fmla="*/ 303 h 303"/>
                <a:gd name="T20" fmla="*/ 202 w 1063"/>
                <a:gd name="T21" fmla="*/ 303 h 303"/>
                <a:gd name="T22" fmla="*/ 51 w 1063"/>
                <a:gd name="T23" fmla="*/ 202 h 303"/>
                <a:gd name="T24" fmla="*/ 51 w 1063"/>
                <a:gd name="T25" fmla="*/ 202 h 303"/>
                <a:gd name="T26" fmla="*/ 0 w 1063"/>
                <a:gd name="T27" fmla="*/ 202 h 303"/>
                <a:gd name="T28" fmla="*/ 0 w 1063"/>
                <a:gd name="T29" fmla="*/ 202 h 303"/>
                <a:gd name="T30" fmla="*/ 101 w 1063"/>
                <a:gd name="T31" fmla="*/ 152 h 303"/>
                <a:gd name="T32" fmla="*/ 101 w 1063"/>
                <a:gd name="T33" fmla="*/ 152 h 303"/>
                <a:gd name="T34" fmla="*/ 202 w 1063"/>
                <a:gd name="T35" fmla="*/ 152 h 303"/>
                <a:gd name="T36" fmla="*/ 404 w 1063"/>
                <a:gd name="T37" fmla="*/ 101 h 303"/>
                <a:gd name="T38" fmla="*/ 607 w 1063"/>
                <a:gd name="T39" fmla="*/ 5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63" h="303">
                  <a:moveTo>
                    <a:pt x="607" y="51"/>
                  </a:moveTo>
                  <a:lnTo>
                    <a:pt x="708" y="0"/>
                  </a:lnTo>
                  <a:lnTo>
                    <a:pt x="809" y="0"/>
                  </a:lnTo>
                  <a:lnTo>
                    <a:pt x="860" y="51"/>
                  </a:lnTo>
                  <a:lnTo>
                    <a:pt x="860" y="51"/>
                  </a:lnTo>
                  <a:lnTo>
                    <a:pt x="1012" y="152"/>
                  </a:lnTo>
                  <a:lnTo>
                    <a:pt x="1063" y="202"/>
                  </a:lnTo>
                  <a:lnTo>
                    <a:pt x="809" y="253"/>
                  </a:lnTo>
                  <a:lnTo>
                    <a:pt x="809" y="253"/>
                  </a:lnTo>
                  <a:lnTo>
                    <a:pt x="456" y="303"/>
                  </a:lnTo>
                  <a:lnTo>
                    <a:pt x="202" y="303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202" y="152"/>
                  </a:lnTo>
                  <a:lnTo>
                    <a:pt x="404" y="101"/>
                  </a:lnTo>
                  <a:lnTo>
                    <a:pt x="607" y="5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623"/>
            <p:cNvSpPr>
              <a:spLocks/>
            </p:cNvSpPr>
            <p:nvPr/>
          </p:nvSpPr>
          <p:spPr bwMode="auto">
            <a:xfrm>
              <a:off x="4854" y="3061"/>
              <a:ext cx="120" cy="32"/>
            </a:xfrm>
            <a:custGeom>
              <a:avLst/>
              <a:gdLst>
                <a:gd name="T0" fmla="*/ 556 w 961"/>
                <a:gd name="T1" fmla="*/ 51 h 253"/>
                <a:gd name="T2" fmla="*/ 657 w 961"/>
                <a:gd name="T3" fmla="*/ 51 h 253"/>
                <a:gd name="T4" fmla="*/ 758 w 961"/>
                <a:gd name="T5" fmla="*/ 0 h 253"/>
                <a:gd name="T6" fmla="*/ 809 w 961"/>
                <a:gd name="T7" fmla="*/ 51 h 253"/>
                <a:gd name="T8" fmla="*/ 809 w 961"/>
                <a:gd name="T9" fmla="*/ 51 h 253"/>
                <a:gd name="T10" fmla="*/ 911 w 961"/>
                <a:gd name="T11" fmla="*/ 152 h 253"/>
                <a:gd name="T12" fmla="*/ 961 w 961"/>
                <a:gd name="T13" fmla="*/ 202 h 253"/>
                <a:gd name="T14" fmla="*/ 708 w 961"/>
                <a:gd name="T15" fmla="*/ 253 h 253"/>
                <a:gd name="T16" fmla="*/ 708 w 961"/>
                <a:gd name="T17" fmla="*/ 253 h 253"/>
                <a:gd name="T18" fmla="*/ 405 w 961"/>
                <a:gd name="T19" fmla="*/ 253 h 253"/>
                <a:gd name="T20" fmla="*/ 151 w 961"/>
                <a:gd name="T21" fmla="*/ 253 h 253"/>
                <a:gd name="T22" fmla="*/ 50 w 961"/>
                <a:gd name="T23" fmla="*/ 202 h 253"/>
                <a:gd name="T24" fmla="*/ 50 w 961"/>
                <a:gd name="T25" fmla="*/ 202 h 253"/>
                <a:gd name="T26" fmla="*/ 0 w 961"/>
                <a:gd name="T27" fmla="*/ 202 h 253"/>
                <a:gd name="T28" fmla="*/ 0 w 961"/>
                <a:gd name="T29" fmla="*/ 202 h 253"/>
                <a:gd name="T30" fmla="*/ 101 w 961"/>
                <a:gd name="T31" fmla="*/ 152 h 253"/>
                <a:gd name="T32" fmla="*/ 101 w 961"/>
                <a:gd name="T33" fmla="*/ 152 h 253"/>
                <a:gd name="T34" fmla="*/ 202 w 961"/>
                <a:gd name="T35" fmla="*/ 152 h 253"/>
                <a:gd name="T36" fmla="*/ 405 w 961"/>
                <a:gd name="T37" fmla="*/ 101 h 253"/>
                <a:gd name="T38" fmla="*/ 556 w 961"/>
                <a:gd name="T39" fmla="*/ 5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1" h="253">
                  <a:moveTo>
                    <a:pt x="556" y="51"/>
                  </a:moveTo>
                  <a:lnTo>
                    <a:pt x="657" y="51"/>
                  </a:lnTo>
                  <a:lnTo>
                    <a:pt x="758" y="0"/>
                  </a:lnTo>
                  <a:lnTo>
                    <a:pt x="809" y="51"/>
                  </a:lnTo>
                  <a:lnTo>
                    <a:pt x="809" y="51"/>
                  </a:lnTo>
                  <a:lnTo>
                    <a:pt x="911" y="152"/>
                  </a:lnTo>
                  <a:lnTo>
                    <a:pt x="961" y="202"/>
                  </a:lnTo>
                  <a:lnTo>
                    <a:pt x="708" y="253"/>
                  </a:lnTo>
                  <a:lnTo>
                    <a:pt x="708" y="253"/>
                  </a:lnTo>
                  <a:lnTo>
                    <a:pt x="405" y="253"/>
                  </a:lnTo>
                  <a:lnTo>
                    <a:pt x="151" y="253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202" y="152"/>
                  </a:lnTo>
                  <a:lnTo>
                    <a:pt x="405" y="101"/>
                  </a:lnTo>
                  <a:lnTo>
                    <a:pt x="556" y="5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624"/>
            <p:cNvSpPr>
              <a:spLocks/>
            </p:cNvSpPr>
            <p:nvPr/>
          </p:nvSpPr>
          <p:spPr bwMode="auto">
            <a:xfrm>
              <a:off x="4860" y="3068"/>
              <a:ext cx="108" cy="25"/>
            </a:xfrm>
            <a:custGeom>
              <a:avLst/>
              <a:gdLst>
                <a:gd name="T0" fmla="*/ 506 w 861"/>
                <a:gd name="T1" fmla="*/ 0 h 202"/>
                <a:gd name="T2" fmla="*/ 607 w 861"/>
                <a:gd name="T3" fmla="*/ 0 h 202"/>
                <a:gd name="T4" fmla="*/ 708 w 861"/>
                <a:gd name="T5" fmla="*/ 0 h 202"/>
                <a:gd name="T6" fmla="*/ 759 w 861"/>
                <a:gd name="T7" fmla="*/ 0 h 202"/>
                <a:gd name="T8" fmla="*/ 759 w 861"/>
                <a:gd name="T9" fmla="*/ 0 h 202"/>
                <a:gd name="T10" fmla="*/ 861 w 861"/>
                <a:gd name="T11" fmla="*/ 101 h 202"/>
                <a:gd name="T12" fmla="*/ 861 w 861"/>
                <a:gd name="T13" fmla="*/ 151 h 202"/>
                <a:gd name="T14" fmla="*/ 658 w 861"/>
                <a:gd name="T15" fmla="*/ 151 h 202"/>
                <a:gd name="T16" fmla="*/ 658 w 861"/>
                <a:gd name="T17" fmla="*/ 151 h 202"/>
                <a:gd name="T18" fmla="*/ 355 w 861"/>
                <a:gd name="T19" fmla="*/ 202 h 202"/>
                <a:gd name="T20" fmla="*/ 152 w 861"/>
                <a:gd name="T21" fmla="*/ 202 h 202"/>
                <a:gd name="T22" fmla="*/ 51 w 861"/>
                <a:gd name="T23" fmla="*/ 151 h 202"/>
                <a:gd name="T24" fmla="*/ 51 w 861"/>
                <a:gd name="T25" fmla="*/ 151 h 202"/>
                <a:gd name="T26" fmla="*/ 0 w 861"/>
                <a:gd name="T27" fmla="*/ 151 h 202"/>
                <a:gd name="T28" fmla="*/ 0 w 861"/>
                <a:gd name="T29" fmla="*/ 151 h 202"/>
                <a:gd name="T30" fmla="*/ 101 w 861"/>
                <a:gd name="T31" fmla="*/ 101 h 202"/>
                <a:gd name="T32" fmla="*/ 101 w 861"/>
                <a:gd name="T33" fmla="*/ 101 h 202"/>
                <a:gd name="T34" fmla="*/ 202 w 861"/>
                <a:gd name="T35" fmla="*/ 101 h 202"/>
                <a:gd name="T36" fmla="*/ 355 w 861"/>
                <a:gd name="T37" fmla="*/ 50 h 202"/>
                <a:gd name="T38" fmla="*/ 506 w 861"/>
                <a:gd name="T3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1" h="202">
                  <a:moveTo>
                    <a:pt x="506" y="0"/>
                  </a:moveTo>
                  <a:lnTo>
                    <a:pt x="607" y="0"/>
                  </a:lnTo>
                  <a:lnTo>
                    <a:pt x="708" y="0"/>
                  </a:lnTo>
                  <a:lnTo>
                    <a:pt x="759" y="0"/>
                  </a:lnTo>
                  <a:lnTo>
                    <a:pt x="759" y="0"/>
                  </a:lnTo>
                  <a:lnTo>
                    <a:pt x="861" y="101"/>
                  </a:lnTo>
                  <a:lnTo>
                    <a:pt x="861" y="151"/>
                  </a:lnTo>
                  <a:lnTo>
                    <a:pt x="658" y="151"/>
                  </a:lnTo>
                  <a:lnTo>
                    <a:pt x="658" y="151"/>
                  </a:lnTo>
                  <a:lnTo>
                    <a:pt x="355" y="202"/>
                  </a:lnTo>
                  <a:lnTo>
                    <a:pt x="152" y="202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202" y="101"/>
                  </a:lnTo>
                  <a:lnTo>
                    <a:pt x="355" y="5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625"/>
            <p:cNvSpPr>
              <a:spLocks/>
            </p:cNvSpPr>
            <p:nvPr/>
          </p:nvSpPr>
          <p:spPr bwMode="auto">
            <a:xfrm>
              <a:off x="4860" y="3068"/>
              <a:ext cx="102" cy="25"/>
            </a:xfrm>
            <a:custGeom>
              <a:avLst/>
              <a:gdLst>
                <a:gd name="T0" fmla="*/ 557 w 809"/>
                <a:gd name="T1" fmla="*/ 0 h 202"/>
                <a:gd name="T2" fmla="*/ 607 w 809"/>
                <a:gd name="T3" fmla="*/ 0 h 202"/>
                <a:gd name="T4" fmla="*/ 658 w 809"/>
                <a:gd name="T5" fmla="*/ 0 h 202"/>
                <a:gd name="T6" fmla="*/ 759 w 809"/>
                <a:gd name="T7" fmla="*/ 50 h 202"/>
                <a:gd name="T8" fmla="*/ 759 w 809"/>
                <a:gd name="T9" fmla="*/ 50 h 202"/>
                <a:gd name="T10" fmla="*/ 809 w 809"/>
                <a:gd name="T11" fmla="*/ 101 h 202"/>
                <a:gd name="T12" fmla="*/ 809 w 809"/>
                <a:gd name="T13" fmla="*/ 151 h 202"/>
                <a:gd name="T14" fmla="*/ 607 w 809"/>
                <a:gd name="T15" fmla="*/ 151 h 202"/>
                <a:gd name="T16" fmla="*/ 607 w 809"/>
                <a:gd name="T17" fmla="*/ 151 h 202"/>
                <a:gd name="T18" fmla="*/ 355 w 809"/>
                <a:gd name="T19" fmla="*/ 202 h 202"/>
                <a:gd name="T20" fmla="*/ 202 w 809"/>
                <a:gd name="T21" fmla="*/ 202 h 202"/>
                <a:gd name="T22" fmla="*/ 101 w 809"/>
                <a:gd name="T23" fmla="*/ 151 h 202"/>
                <a:gd name="T24" fmla="*/ 101 w 809"/>
                <a:gd name="T25" fmla="*/ 151 h 202"/>
                <a:gd name="T26" fmla="*/ 51 w 809"/>
                <a:gd name="T27" fmla="*/ 151 h 202"/>
                <a:gd name="T28" fmla="*/ 0 w 809"/>
                <a:gd name="T29" fmla="*/ 151 h 202"/>
                <a:gd name="T30" fmla="*/ 152 w 809"/>
                <a:gd name="T31" fmla="*/ 101 h 202"/>
                <a:gd name="T32" fmla="*/ 152 w 809"/>
                <a:gd name="T33" fmla="*/ 101 h 202"/>
                <a:gd name="T34" fmla="*/ 253 w 809"/>
                <a:gd name="T35" fmla="*/ 101 h 202"/>
                <a:gd name="T36" fmla="*/ 405 w 809"/>
                <a:gd name="T37" fmla="*/ 50 h 202"/>
                <a:gd name="T38" fmla="*/ 557 w 809"/>
                <a:gd name="T3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9" h="202">
                  <a:moveTo>
                    <a:pt x="557" y="0"/>
                  </a:moveTo>
                  <a:lnTo>
                    <a:pt x="607" y="0"/>
                  </a:lnTo>
                  <a:lnTo>
                    <a:pt x="658" y="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809" y="101"/>
                  </a:lnTo>
                  <a:lnTo>
                    <a:pt x="809" y="151"/>
                  </a:lnTo>
                  <a:lnTo>
                    <a:pt x="607" y="151"/>
                  </a:lnTo>
                  <a:lnTo>
                    <a:pt x="607" y="151"/>
                  </a:lnTo>
                  <a:lnTo>
                    <a:pt x="355" y="202"/>
                  </a:lnTo>
                  <a:lnTo>
                    <a:pt x="202" y="202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51" y="151"/>
                  </a:lnTo>
                  <a:lnTo>
                    <a:pt x="0" y="151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253" y="101"/>
                  </a:lnTo>
                  <a:lnTo>
                    <a:pt x="405" y="50"/>
                  </a:lnTo>
                  <a:lnTo>
                    <a:pt x="557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626"/>
            <p:cNvSpPr>
              <a:spLocks/>
            </p:cNvSpPr>
            <p:nvPr/>
          </p:nvSpPr>
          <p:spPr bwMode="auto">
            <a:xfrm>
              <a:off x="4867" y="3068"/>
              <a:ext cx="88" cy="19"/>
            </a:xfrm>
            <a:custGeom>
              <a:avLst/>
              <a:gdLst>
                <a:gd name="T0" fmla="*/ 708 w 708"/>
                <a:gd name="T1" fmla="*/ 50 h 151"/>
                <a:gd name="T2" fmla="*/ 708 w 708"/>
                <a:gd name="T3" fmla="*/ 101 h 151"/>
                <a:gd name="T4" fmla="*/ 657 w 708"/>
                <a:gd name="T5" fmla="*/ 151 h 151"/>
                <a:gd name="T6" fmla="*/ 506 w 708"/>
                <a:gd name="T7" fmla="*/ 151 h 151"/>
                <a:gd name="T8" fmla="*/ 506 w 708"/>
                <a:gd name="T9" fmla="*/ 151 h 151"/>
                <a:gd name="T10" fmla="*/ 304 w 708"/>
                <a:gd name="T11" fmla="*/ 151 h 151"/>
                <a:gd name="T12" fmla="*/ 202 w 708"/>
                <a:gd name="T13" fmla="*/ 151 h 151"/>
                <a:gd name="T14" fmla="*/ 101 w 708"/>
                <a:gd name="T15" fmla="*/ 151 h 151"/>
                <a:gd name="T16" fmla="*/ 101 w 708"/>
                <a:gd name="T17" fmla="*/ 151 h 151"/>
                <a:gd name="T18" fmla="*/ 50 w 708"/>
                <a:gd name="T19" fmla="*/ 151 h 151"/>
                <a:gd name="T20" fmla="*/ 0 w 708"/>
                <a:gd name="T21" fmla="*/ 151 h 151"/>
                <a:gd name="T22" fmla="*/ 151 w 708"/>
                <a:gd name="T23" fmla="*/ 101 h 151"/>
                <a:gd name="T24" fmla="*/ 151 w 708"/>
                <a:gd name="T25" fmla="*/ 101 h 151"/>
                <a:gd name="T26" fmla="*/ 252 w 708"/>
                <a:gd name="T27" fmla="*/ 101 h 151"/>
                <a:gd name="T28" fmla="*/ 354 w 708"/>
                <a:gd name="T29" fmla="*/ 50 h 151"/>
                <a:gd name="T30" fmla="*/ 506 w 708"/>
                <a:gd name="T31" fmla="*/ 0 h 151"/>
                <a:gd name="T32" fmla="*/ 506 w 708"/>
                <a:gd name="T33" fmla="*/ 0 h 151"/>
                <a:gd name="T34" fmla="*/ 556 w 708"/>
                <a:gd name="T35" fmla="*/ 0 h 151"/>
                <a:gd name="T36" fmla="*/ 607 w 708"/>
                <a:gd name="T37" fmla="*/ 0 h 151"/>
                <a:gd name="T38" fmla="*/ 708 w 708"/>
                <a:gd name="T39" fmla="*/ 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8" h="151">
                  <a:moveTo>
                    <a:pt x="708" y="50"/>
                  </a:moveTo>
                  <a:lnTo>
                    <a:pt x="708" y="101"/>
                  </a:lnTo>
                  <a:lnTo>
                    <a:pt x="657" y="151"/>
                  </a:lnTo>
                  <a:lnTo>
                    <a:pt x="506" y="151"/>
                  </a:lnTo>
                  <a:lnTo>
                    <a:pt x="506" y="151"/>
                  </a:lnTo>
                  <a:lnTo>
                    <a:pt x="304" y="151"/>
                  </a:lnTo>
                  <a:lnTo>
                    <a:pt x="202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50" y="151"/>
                  </a:lnTo>
                  <a:lnTo>
                    <a:pt x="0" y="15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252" y="101"/>
                  </a:lnTo>
                  <a:lnTo>
                    <a:pt x="354" y="5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56" y="0"/>
                  </a:lnTo>
                  <a:lnTo>
                    <a:pt x="607" y="0"/>
                  </a:lnTo>
                  <a:lnTo>
                    <a:pt x="708" y="50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627"/>
            <p:cNvSpPr>
              <a:spLocks/>
            </p:cNvSpPr>
            <p:nvPr/>
          </p:nvSpPr>
          <p:spPr bwMode="auto">
            <a:xfrm>
              <a:off x="4481" y="2302"/>
              <a:ext cx="304" cy="222"/>
            </a:xfrm>
            <a:custGeom>
              <a:avLst/>
              <a:gdLst>
                <a:gd name="T0" fmla="*/ 101 w 2429"/>
                <a:gd name="T1" fmla="*/ 709 h 1771"/>
                <a:gd name="T2" fmla="*/ 203 w 2429"/>
                <a:gd name="T3" fmla="*/ 556 h 1771"/>
                <a:gd name="T4" fmla="*/ 304 w 2429"/>
                <a:gd name="T5" fmla="*/ 405 h 1771"/>
                <a:gd name="T6" fmla="*/ 455 w 2429"/>
                <a:gd name="T7" fmla="*/ 252 h 1771"/>
                <a:gd name="T8" fmla="*/ 657 w 2429"/>
                <a:gd name="T9" fmla="*/ 151 h 1771"/>
                <a:gd name="T10" fmla="*/ 911 w 2429"/>
                <a:gd name="T11" fmla="*/ 50 h 1771"/>
                <a:gd name="T12" fmla="*/ 1113 w 2429"/>
                <a:gd name="T13" fmla="*/ 0 h 1771"/>
                <a:gd name="T14" fmla="*/ 1366 w 2429"/>
                <a:gd name="T15" fmla="*/ 0 h 1771"/>
                <a:gd name="T16" fmla="*/ 1619 w 2429"/>
                <a:gd name="T17" fmla="*/ 50 h 1771"/>
                <a:gd name="T18" fmla="*/ 1872 w 2429"/>
                <a:gd name="T19" fmla="*/ 202 h 1771"/>
                <a:gd name="T20" fmla="*/ 1872 w 2429"/>
                <a:gd name="T21" fmla="*/ 202 h 1771"/>
                <a:gd name="T22" fmla="*/ 2175 w 2429"/>
                <a:gd name="T23" fmla="*/ 506 h 1771"/>
                <a:gd name="T24" fmla="*/ 2378 w 2429"/>
                <a:gd name="T25" fmla="*/ 810 h 1771"/>
                <a:gd name="T26" fmla="*/ 2429 w 2429"/>
                <a:gd name="T27" fmla="*/ 1062 h 1771"/>
                <a:gd name="T28" fmla="*/ 2378 w 2429"/>
                <a:gd name="T29" fmla="*/ 1215 h 1771"/>
                <a:gd name="T30" fmla="*/ 2226 w 2429"/>
                <a:gd name="T31" fmla="*/ 1215 h 1771"/>
                <a:gd name="T32" fmla="*/ 2226 w 2429"/>
                <a:gd name="T33" fmla="*/ 1215 h 1771"/>
                <a:gd name="T34" fmla="*/ 1822 w 2429"/>
                <a:gd name="T35" fmla="*/ 1164 h 1771"/>
                <a:gd name="T36" fmla="*/ 1316 w 2429"/>
                <a:gd name="T37" fmla="*/ 1215 h 1771"/>
                <a:gd name="T38" fmla="*/ 860 w 2429"/>
                <a:gd name="T39" fmla="*/ 1517 h 1771"/>
                <a:gd name="T40" fmla="*/ 860 w 2429"/>
                <a:gd name="T41" fmla="*/ 1517 h 1771"/>
                <a:gd name="T42" fmla="*/ 607 w 2429"/>
                <a:gd name="T43" fmla="*/ 1771 h 1771"/>
                <a:gd name="T44" fmla="*/ 354 w 2429"/>
                <a:gd name="T45" fmla="*/ 1771 h 1771"/>
                <a:gd name="T46" fmla="*/ 203 w 2429"/>
                <a:gd name="T47" fmla="*/ 1670 h 1771"/>
                <a:gd name="T48" fmla="*/ 101 w 2429"/>
                <a:gd name="T49" fmla="*/ 1568 h 1771"/>
                <a:gd name="T50" fmla="*/ 101 w 2429"/>
                <a:gd name="T51" fmla="*/ 1568 h 1771"/>
                <a:gd name="T52" fmla="*/ 0 w 2429"/>
                <a:gd name="T53" fmla="*/ 1366 h 1771"/>
                <a:gd name="T54" fmla="*/ 0 w 2429"/>
                <a:gd name="T55" fmla="*/ 1062 h 1771"/>
                <a:gd name="T56" fmla="*/ 101 w 2429"/>
                <a:gd name="T57" fmla="*/ 709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29" h="1771">
                  <a:moveTo>
                    <a:pt x="101" y="709"/>
                  </a:moveTo>
                  <a:lnTo>
                    <a:pt x="203" y="556"/>
                  </a:lnTo>
                  <a:lnTo>
                    <a:pt x="304" y="405"/>
                  </a:lnTo>
                  <a:lnTo>
                    <a:pt x="455" y="252"/>
                  </a:lnTo>
                  <a:lnTo>
                    <a:pt x="657" y="151"/>
                  </a:lnTo>
                  <a:lnTo>
                    <a:pt x="911" y="50"/>
                  </a:lnTo>
                  <a:lnTo>
                    <a:pt x="1113" y="0"/>
                  </a:lnTo>
                  <a:lnTo>
                    <a:pt x="1366" y="0"/>
                  </a:lnTo>
                  <a:lnTo>
                    <a:pt x="1619" y="50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2175" y="506"/>
                  </a:lnTo>
                  <a:lnTo>
                    <a:pt x="2378" y="810"/>
                  </a:lnTo>
                  <a:lnTo>
                    <a:pt x="2429" y="1062"/>
                  </a:lnTo>
                  <a:lnTo>
                    <a:pt x="2378" y="1215"/>
                  </a:lnTo>
                  <a:lnTo>
                    <a:pt x="2226" y="1215"/>
                  </a:lnTo>
                  <a:lnTo>
                    <a:pt x="2226" y="1215"/>
                  </a:lnTo>
                  <a:lnTo>
                    <a:pt x="1822" y="1164"/>
                  </a:lnTo>
                  <a:lnTo>
                    <a:pt x="1316" y="1215"/>
                  </a:lnTo>
                  <a:lnTo>
                    <a:pt x="860" y="1517"/>
                  </a:lnTo>
                  <a:lnTo>
                    <a:pt x="860" y="1517"/>
                  </a:lnTo>
                  <a:lnTo>
                    <a:pt x="607" y="1771"/>
                  </a:lnTo>
                  <a:lnTo>
                    <a:pt x="354" y="1771"/>
                  </a:lnTo>
                  <a:lnTo>
                    <a:pt x="203" y="1670"/>
                  </a:lnTo>
                  <a:lnTo>
                    <a:pt x="101" y="1568"/>
                  </a:lnTo>
                  <a:lnTo>
                    <a:pt x="101" y="1568"/>
                  </a:lnTo>
                  <a:lnTo>
                    <a:pt x="0" y="1366"/>
                  </a:lnTo>
                  <a:lnTo>
                    <a:pt x="0" y="1062"/>
                  </a:lnTo>
                  <a:lnTo>
                    <a:pt x="101" y="709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628"/>
            <p:cNvSpPr>
              <a:spLocks/>
            </p:cNvSpPr>
            <p:nvPr/>
          </p:nvSpPr>
          <p:spPr bwMode="auto">
            <a:xfrm>
              <a:off x="4494" y="2309"/>
              <a:ext cx="278" cy="196"/>
            </a:xfrm>
            <a:custGeom>
              <a:avLst/>
              <a:gdLst>
                <a:gd name="T0" fmla="*/ 102 w 2227"/>
                <a:gd name="T1" fmla="*/ 659 h 1569"/>
                <a:gd name="T2" fmla="*/ 203 w 2227"/>
                <a:gd name="T3" fmla="*/ 506 h 1569"/>
                <a:gd name="T4" fmla="*/ 354 w 2227"/>
                <a:gd name="T5" fmla="*/ 355 h 1569"/>
                <a:gd name="T6" fmla="*/ 556 w 2227"/>
                <a:gd name="T7" fmla="*/ 202 h 1569"/>
                <a:gd name="T8" fmla="*/ 759 w 2227"/>
                <a:gd name="T9" fmla="*/ 101 h 1569"/>
                <a:gd name="T10" fmla="*/ 1012 w 2227"/>
                <a:gd name="T11" fmla="*/ 51 h 1569"/>
                <a:gd name="T12" fmla="*/ 1265 w 2227"/>
                <a:gd name="T13" fmla="*/ 0 h 1569"/>
                <a:gd name="T14" fmla="*/ 1518 w 2227"/>
                <a:gd name="T15" fmla="*/ 101 h 1569"/>
                <a:gd name="T16" fmla="*/ 1771 w 2227"/>
                <a:gd name="T17" fmla="*/ 202 h 1569"/>
                <a:gd name="T18" fmla="*/ 1771 w 2227"/>
                <a:gd name="T19" fmla="*/ 202 h 1569"/>
                <a:gd name="T20" fmla="*/ 2125 w 2227"/>
                <a:gd name="T21" fmla="*/ 557 h 1569"/>
                <a:gd name="T22" fmla="*/ 2227 w 2227"/>
                <a:gd name="T23" fmla="*/ 861 h 1569"/>
                <a:gd name="T24" fmla="*/ 2227 w 2227"/>
                <a:gd name="T25" fmla="*/ 1063 h 1569"/>
                <a:gd name="T26" fmla="*/ 2074 w 2227"/>
                <a:gd name="T27" fmla="*/ 1063 h 1569"/>
                <a:gd name="T28" fmla="*/ 2074 w 2227"/>
                <a:gd name="T29" fmla="*/ 1063 h 1569"/>
                <a:gd name="T30" fmla="*/ 1721 w 2227"/>
                <a:gd name="T31" fmla="*/ 1012 h 1569"/>
                <a:gd name="T32" fmla="*/ 1215 w 2227"/>
                <a:gd name="T33" fmla="*/ 1063 h 1569"/>
                <a:gd name="T34" fmla="*/ 810 w 2227"/>
                <a:gd name="T35" fmla="*/ 1367 h 1569"/>
                <a:gd name="T36" fmla="*/ 810 w 2227"/>
                <a:gd name="T37" fmla="*/ 1367 h 1569"/>
                <a:gd name="T38" fmla="*/ 556 w 2227"/>
                <a:gd name="T39" fmla="*/ 1569 h 1569"/>
                <a:gd name="T40" fmla="*/ 354 w 2227"/>
                <a:gd name="T41" fmla="*/ 1569 h 1569"/>
                <a:gd name="T42" fmla="*/ 203 w 2227"/>
                <a:gd name="T43" fmla="*/ 1518 h 1569"/>
                <a:gd name="T44" fmla="*/ 152 w 2227"/>
                <a:gd name="T45" fmla="*/ 1417 h 1569"/>
                <a:gd name="T46" fmla="*/ 152 w 2227"/>
                <a:gd name="T47" fmla="*/ 1417 h 1569"/>
                <a:gd name="T48" fmla="*/ 50 w 2227"/>
                <a:gd name="T49" fmla="*/ 1266 h 1569"/>
                <a:gd name="T50" fmla="*/ 0 w 2227"/>
                <a:gd name="T51" fmla="*/ 1012 h 1569"/>
                <a:gd name="T52" fmla="*/ 102 w 2227"/>
                <a:gd name="T53" fmla="*/ 659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27" h="1569">
                  <a:moveTo>
                    <a:pt x="102" y="659"/>
                  </a:moveTo>
                  <a:lnTo>
                    <a:pt x="203" y="506"/>
                  </a:lnTo>
                  <a:lnTo>
                    <a:pt x="354" y="355"/>
                  </a:lnTo>
                  <a:lnTo>
                    <a:pt x="556" y="202"/>
                  </a:lnTo>
                  <a:lnTo>
                    <a:pt x="759" y="101"/>
                  </a:lnTo>
                  <a:lnTo>
                    <a:pt x="1012" y="51"/>
                  </a:lnTo>
                  <a:lnTo>
                    <a:pt x="1265" y="0"/>
                  </a:lnTo>
                  <a:lnTo>
                    <a:pt x="1518" y="101"/>
                  </a:lnTo>
                  <a:lnTo>
                    <a:pt x="1771" y="202"/>
                  </a:lnTo>
                  <a:lnTo>
                    <a:pt x="1771" y="202"/>
                  </a:lnTo>
                  <a:lnTo>
                    <a:pt x="2125" y="557"/>
                  </a:lnTo>
                  <a:lnTo>
                    <a:pt x="2227" y="861"/>
                  </a:lnTo>
                  <a:lnTo>
                    <a:pt x="2227" y="1063"/>
                  </a:lnTo>
                  <a:lnTo>
                    <a:pt x="2074" y="1063"/>
                  </a:lnTo>
                  <a:lnTo>
                    <a:pt x="2074" y="1063"/>
                  </a:lnTo>
                  <a:lnTo>
                    <a:pt x="1721" y="1012"/>
                  </a:lnTo>
                  <a:lnTo>
                    <a:pt x="1215" y="1063"/>
                  </a:lnTo>
                  <a:lnTo>
                    <a:pt x="810" y="1367"/>
                  </a:lnTo>
                  <a:lnTo>
                    <a:pt x="810" y="1367"/>
                  </a:lnTo>
                  <a:lnTo>
                    <a:pt x="556" y="1569"/>
                  </a:lnTo>
                  <a:lnTo>
                    <a:pt x="354" y="1569"/>
                  </a:lnTo>
                  <a:lnTo>
                    <a:pt x="203" y="1518"/>
                  </a:lnTo>
                  <a:lnTo>
                    <a:pt x="152" y="1417"/>
                  </a:lnTo>
                  <a:lnTo>
                    <a:pt x="152" y="1417"/>
                  </a:lnTo>
                  <a:lnTo>
                    <a:pt x="50" y="1266"/>
                  </a:lnTo>
                  <a:lnTo>
                    <a:pt x="0" y="1012"/>
                  </a:lnTo>
                  <a:lnTo>
                    <a:pt x="102" y="659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629"/>
            <p:cNvSpPr>
              <a:spLocks/>
            </p:cNvSpPr>
            <p:nvPr/>
          </p:nvSpPr>
          <p:spPr bwMode="auto">
            <a:xfrm>
              <a:off x="4506" y="2321"/>
              <a:ext cx="260" cy="165"/>
            </a:xfrm>
            <a:custGeom>
              <a:avLst/>
              <a:gdLst>
                <a:gd name="T0" fmla="*/ 101 w 2073"/>
                <a:gd name="T1" fmla="*/ 558 h 1316"/>
                <a:gd name="T2" fmla="*/ 252 w 2073"/>
                <a:gd name="T3" fmla="*/ 355 h 1316"/>
                <a:gd name="T4" fmla="*/ 505 w 2073"/>
                <a:gd name="T5" fmla="*/ 153 h 1316"/>
                <a:gd name="T6" fmla="*/ 758 w 2073"/>
                <a:gd name="T7" fmla="*/ 51 h 1316"/>
                <a:gd name="T8" fmla="*/ 1062 w 2073"/>
                <a:gd name="T9" fmla="*/ 0 h 1316"/>
                <a:gd name="T10" fmla="*/ 1365 w 2073"/>
                <a:gd name="T11" fmla="*/ 0 h 1316"/>
                <a:gd name="T12" fmla="*/ 1669 w 2073"/>
                <a:gd name="T13" fmla="*/ 153 h 1316"/>
                <a:gd name="T14" fmla="*/ 1669 w 2073"/>
                <a:gd name="T15" fmla="*/ 153 h 1316"/>
                <a:gd name="T16" fmla="*/ 1972 w 2073"/>
                <a:gd name="T17" fmla="*/ 456 h 1316"/>
                <a:gd name="T18" fmla="*/ 2073 w 2073"/>
                <a:gd name="T19" fmla="*/ 709 h 1316"/>
                <a:gd name="T20" fmla="*/ 2073 w 2073"/>
                <a:gd name="T21" fmla="*/ 911 h 1316"/>
                <a:gd name="T22" fmla="*/ 1922 w 2073"/>
                <a:gd name="T23" fmla="*/ 911 h 1316"/>
                <a:gd name="T24" fmla="*/ 1922 w 2073"/>
                <a:gd name="T25" fmla="*/ 911 h 1316"/>
                <a:gd name="T26" fmla="*/ 1568 w 2073"/>
                <a:gd name="T27" fmla="*/ 861 h 1316"/>
                <a:gd name="T28" fmla="*/ 1113 w 2073"/>
                <a:gd name="T29" fmla="*/ 861 h 1316"/>
                <a:gd name="T30" fmla="*/ 708 w 2073"/>
                <a:gd name="T31" fmla="*/ 1114 h 1316"/>
                <a:gd name="T32" fmla="*/ 708 w 2073"/>
                <a:gd name="T33" fmla="*/ 1114 h 1316"/>
                <a:gd name="T34" fmla="*/ 454 w 2073"/>
                <a:gd name="T35" fmla="*/ 1316 h 1316"/>
                <a:gd name="T36" fmla="*/ 252 w 2073"/>
                <a:gd name="T37" fmla="*/ 1316 h 1316"/>
                <a:gd name="T38" fmla="*/ 151 w 2073"/>
                <a:gd name="T39" fmla="*/ 1215 h 1316"/>
                <a:gd name="T40" fmla="*/ 151 w 2073"/>
                <a:gd name="T41" fmla="*/ 1215 h 1316"/>
                <a:gd name="T42" fmla="*/ 50 w 2073"/>
                <a:gd name="T43" fmla="*/ 1114 h 1316"/>
                <a:gd name="T44" fmla="*/ 0 w 2073"/>
                <a:gd name="T45" fmla="*/ 911 h 1316"/>
                <a:gd name="T46" fmla="*/ 101 w 2073"/>
                <a:gd name="T47" fmla="*/ 558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3" h="1316">
                  <a:moveTo>
                    <a:pt x="101" y="558"/>
                  </a:moveTo>
                  <a:lnTo>
                    <a:pt x="252" y="355"/>
                  </a:lnTo>
                  <a:lnTo>
                    <a:pt x="505" y="153"/>
                  </a:lnTo>
                  <a:lnTo>
                    <a:pt x="758" y="51"/>
                  </a:lnTo>
                  <a:lnTo>
                    <a:pt x="1062" y="0"/>
                  </a:lnTo>
                  <a:lnTo>
                    <a:pt x="1365" y="0"/>
                  </a:lnTo>
                  <a:lnTo>
                    <a:pt x="1669" y="153"/>
                  </a:lnTo>
                  <a:lnTo>
                    <a:pt x="1669" y="153"/>
                  </a:lnTo>
                  <a:lnTo>
                    <a:pt x="1972" y="456"/>
                  </a:lnTo>
                  <a:lnTo>
                    <a:pt x="2073" y="709"/>
                  </a:lnTo>
                  <a:lnTo>
                    <a:pt x="2073" y="911"/>
                  </a:lnTo>
                  <a:lnTo>
                    <a:pt x="1922" y="911"/>
                  </a:lnTo>
                  <a:lnTo>
                    <a:pt x="1922" y="911"/>
                  </a:lnTo>
                  <a:lnTo>
                    <a:pt x="1568" y="861"/>
                  </a:lnTo>
                  <a:lnTo>
                    <a:pt x="1113" y="861"/>
                  </a:lnTo>
                  <a:lnTo>
                    <a:pt x="708" y="1114"/>
                  </a:lnTo>
                  <a:lnTo>
                    <a:pt x="708" y="1114"/>
                  </a:lnTo>
                  <a:lnTo>
                    <a:pt x="454" y="1316"/>
                  </a:lnTo>
                  <a:lnTo>
                    <a:pt x="252" y="1316"/>
                  </a:lnTo>
                  <a:lnTo>
                    <a:pt x="151" y="1215"/>
                  </a:lnTo>
                  <a:lnTo>
                    <a:pt x="151" y="1215"/>
                  </a:lnTo>
                  <a:lnTo>
                    <a:pt x="50" y="1114"/>
                  </a:lnTo>
                  <a:lnTo>
                    <a:pt x="0" y="911"/>
                  </a:lnTo>
                  <a:lnTo>
                    <a:pt x="101" y="558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630"/>
            <p:cNvSpPr>
              <a:spLocks/>
            </p:cNvSpPr>
            <p:nvPr/>
          </p:nvSpPr>
          <p:spPr bwMode="auto">
            <a:xfrm>
              <a:off x="4519" y="2328"/>
              <a:ext cx="240" cy="139"/>
            </a:xfrm>
            <a:custGeom>
              <a:avLst/>
              <a:gdLst>
                <a:gd name="T0" fmla="*/ 151 w 1922"/>
                <a:gd name="T1" fmla="*/ 507 h 1114"/>
                <a:gd name="T2" fmla="*/ 353 w 1922"/>
                <a:gd name="T3" fmla="*/ 304 h 1114"/>
                <a:gd name="T4" fmla="*/ 607 w 1922"/>
                <a:gd name="T5" fmla="*/ 102 h 1114"/>
                <a:gd name="T6" fmla="*/ 910 w 1922"/>
                <a:gd name="T7" fmla="*/ 0 h 1114"/>
                <a:gd name="T8" fmla="*/ 1214 w 1922"/>
                <a:gd name="T9" fmla="*/ 0 h 1114"/>
                <a:gd name="T10" fmla="*/ 1518 w 1922"/>
                <a:gd name="T11" fmla="*/ 152 h 1114"/>
                <a:gd name="T12" fmla="*/ 1518 w 1922"/>
                <a:gd name="T13" fmla="*/ 152 h 1114"/>
                <a:gd name="T14" fmla="*/ 1871 w 1922"/>
                <a:gd name="T15" fmla="*/ 507 h 1114"/>
                <a:gd name="T16" fmla="*/ 1922 w 1922"/>
                <a:gd name="T17" fmla="*/ 759 h 1114"/>
                <a:gd name="T18" fmla="*/ 1770 w 1922"/>
                <a:gd name="T19" fmla="*/ 759 h 1114"/>
                <a:gd name="T20" fmla="*/ 1770 w 1922"/>
                <a:gd name="T21" fmla="*/ 759 h 1114"/>
                <a:gd name="T22" fmla="*/ 1467 w 1922"/>
                <a:gd name="T23" fmla="*/ 709 h 1114"/>
                <a:gd name="T24" fmla="*/ 1062 w 1922"/>
                <a:gd name="T25" fmla="*/ 709 h 1114"/>
                <a:gd name="T26" fmla="*/ 657 w 1922"/>
                <a:gd name="T27" fmla="*/ 911 h 1114"/>
                <a:gd name="T28" fmla="*/ 657 w 1922"/>
                <a:gd name="T29" fmla="*/ 911 h 1114"/>
                <a:gd name="T30" fmla="*/ 404 w 1922"/>
                <a:gd name="T31" fmla="*/ 1063 h 1114"/>
                <a:gd name="T32" fmla="*/ 252 w 1922"/>
                <a:gd name="T33" fmla="*/ 1114 h 1114"/>
                <a:gd name="T34" fmla="*/ 151 w 1922"/>
                <a:gd name="T35" fmla="*/ 1063 h 1114"/>
                <a:gd name="T36" fmla="*/ 151 w 1922"/>
                <a:gd name="T37" fmla="*/ 1063 h 1114"/>
                <a:gd name="T38" fmla="*/ 50 w 1922"/>
                <a:gd name="T39" fmla="*/ 1013 h 1114"/>
                <a:gd name="T40" fmla="*/ 0 w 1922"/>
                <a:gd name="T41" fmla="*/ 810 h 1114"/>
                <a:gd name="T42" fmla="*/ 151 w 1922"/>
                <a:gd name="T43" fmla="*/ 507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2" h="1114">
                  <a:moveTo>
                    <a:pt x="151" y="507"/>
                  </a:moveTo>
                  <a:lnTo>
                    <a:pt x="353" y="304"/>
                  </a:lnTo>
                  <a:lnTo>
                    <a:pt x="607" y="102"/>
                  </a:lnTo>
                  <a:lnTo>
                    <a:pt x="910" y="0"/>
                  </a:lnTo>
                  <a:lnTo>
                    <a:pt x="1214" y="0"/>
                  </a:lnTo>
                  <a:lnTo>
                    <a:pt x="1518" y="152"/>
                  </a:lnTo>
                  <a:lnTo>
                    <a:pt x="1518" y="152"/>
                  </a:lnTo>
                  <a:lnTo>
                    <a:pt x="1871" y="507"/>
                  </a:lnTo>
                  <a:lnTo>
                    <a:pt x="1922" y="759"/>
                  </a:lnTo>
                  <a:lnTo>
                    <a:pt x="1770" y="759"/>
                  </a:lnTo>
                  <a:lnTo>
                    <a:pt x="1770" y="759"/>
                  </a:lnTo>
                  <a:lnTo>
                    <a:pt x="1467" y="709"/>
                  </a:lnTo>
                  <a:lnTo>
                    <a:pt x="1062" y="709"/>
                  </a:lnTo>
                  <a:lnTo>
                    <a:pt x="657" y="911"/>
                  </a:lnTo>
                  <a:lnTo>
                    <a:pt x="657" y="911"/>
                  </a:lnTo>
                  <a:lnTo>
                    <a:pt x="404" y="1063"/>
                  </a:lnTo>
                  <a:lnTo>
                    <a:pt x="252" y="1114"/>
                  </a:lnTo>
                  <a:lnTo>
                    <a:pt x="151" y="1063"/>
                  </a:lnTo>
                  <a:lnTo>
                    <a:pt x="151" y="1063"/>
                  </a:lnTo>
                  <a:lnTo>
                    <a:pt x="50" y="1013"/>
                  </a:lnTo>
                  <a:lnTo>
                    <a:pt x="0" y="810"/>
                  </a:lnTo>
                  <a:lnTo>
                    <a:pt x="151" y="507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631"/>
            <p:cNvSpPr>
              <a:spLocks/>
            </p:cNvSpPr>
            <p:nvPr/>
          </p:nvSpPr>
          <p:spPr bwMode="auto">
            <a:xfrm>
              <a:off x="4532" y="2340"/>
              <a:ext cx="221" cy="108"/>
            </a:xfrm>
            <a:custGeom>
              <a:avLst/>
              <a:gdLst>
                <a:gd name="T0" fmla="*/ 151 w 1770"/>
                <a:gd name="T1" fmla="*/ 405 h 860"/>
                <a:gd name="T2" fmla="*/ 405 w 1770"/>
                <a:gd name="T3" fmla="*/ 151 h 860"/>
                <a:gd name="T4" fmla="*/ 708 w 1770"/>
                <a:gd name="T5" fmla="*/ 0 h 860"/>
                <a:gd name="T6" fmla="*/ 1062 w 1770"/>
                <a:gd name="T7" fmla="*/ 0 h 860"/>
                <a:gd name="T8" fmla="*/ 1417 w 1770"/>
                <a:gd name="T9" fmla="*/ 101 h 860"/>
                <a:gd name="T10" fmla="*/ 1417 w 1770"/>
                <a:gd name="T11" fmla="*/ 101 h 860"/>
                <a:gd name="T12" fmla="*/ 1720 w 1770"/>
                <a:gd name="T13" fmla="*/ 405 h 860"/>
                <a:gd name="T14" fmla="*/ 1770 w 1770"/>
                <a:gd name="T15" fmla="*/ 556 h 860"/>
                <a:gd name="T16" fmla="*/ 1619 w 1770"/>
                <a:gd name="T17" fmla="*/ 556 h 860"/>
                <a:gd name="T18" fmla="*/ 1619 w 1770"/>
                <a:gd name="T19" fmla="*/ 556 h 860"/>
                <a:gd name="T20" fmla="*/ 1315 w 1770"/>
                <a:gd name="T21" fmla="*/ 506 h 860"/>
                <a:gd name="T22" fmla="*/ 961 w 1770"/>
                <a:gd name="T23" fmla="*/ 506 h 860"/>
                <a:gd name="T24" fmla="*/ 556 w 1770"/>
                <a:gd name="T25" fmla="*/ 708 h 860"/>
                <a:gd name="T26" fmla="*/ 556 w 1770"/>
                <a:gd name="T27" fmla="*/ 708 h 860"/>
                <a:gd name="T28" fmla="*/ 354 w 1770"/>
                <a:gd name="T29" fmla="*/ 809 h 860"/>
                <a:gd name="T30" fmla="*/ 252 w 1770"/>
                <a:gd name="T31" fmla="*/ 860 h 860"/>
                <a:gd name="T32" fmla="*/ 151 w 1770"/>
                <a:gd name="T33" fmla="*/ 860 h 860"/>
                <a:gd name="T34" fmla="*/ 151 w 1770"/>
                <a:gd name="T35" fmla="*/ 860 h 860"/>
                <a:gd name="T36" fmla="*/ 50 w 1770"/>
                <a:gd name="T37" fmla="*/ 860 h 860"/>
                <a:gd name="T38" fmla="*/ 0 w 1770"/>
                <a:gd name="T39" fmla="*/ 708 h 860"/>
                <a:gd name="T40" fmla="*/ 151 w 1770"/>
                <a:gd name="T41" fmla="*/ 405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0" h="860">
                  <a:moveTo>
                    <a:pt x="151" y="405"/>
                  </a:moveTo>
                  <a:lnTo>
                    <a:pt x="405" y="151"/>
                  </a:lnTo>
                  <a:lnTo>
                    <a:pt x="708" y="0"/>
                  </a:lnTo>
                  <a:lnTo>
                    <a:pt x="1062" y="0"/>
                  </a:lnTo>
                  <a:lnTo>
                    <a:pt x="1417" y="101"/>
                  </a:lnTo>
                  <a:lnTo>
                    <a:pt x="1417" y="101"/>
                  </a:lnTo>
                  <a:lnTo>
                    <a:pt x="1720" y="405"/>
                  </a:lnTo>
                  <a:lnTo>
                    <a:pt x="1770" y="556"/>
                  </a:lnTo>
                  <a:lnTo>
                    <a:pt x="1619" y="556"/>
                  </a:lnTo>
                  <a:lnTo>
                    <a:pt x="1619" y="556"/>
                  </a:lnTo>
                  <a:lnTo>
                    <a:pt x="1315" y="506"/>
                  </a:lnTo>
                  <a:lnTo>
                    <a:pt x="961" y="506"/>
                  </a:lnTo>
                  <a:lnTo>
                    <a:pt x="556" y="708"/>
                  </a:lnTo>
                  <a:lnTo>
                    <a:pt x="556" y="708"/>
                  </a:lnTo>
                  <a:lnTo>
                    <a:pt x="354" y="809"/>
                  </a:lnTo>
                  <a:lnTo>
                    <a:pt x="252" y="860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50" y="860"/>
                  </a:lnTo>
                  <a:lnTo>
                    <a:pt x="0" y="708"/>
                  </a:lnTo>
                  <a:lnTo>
                    <a:pt x="151" y="405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632"/>
            <p:cNvSpPr>
              <a:spLocks/>
            </p:cNvSpPr>
            <p:nvPr/>
          </p:nvSpPr>
          <p:spPr bwMode="auto">
            <a:xfrm>
              <a:off x="4544" y="2347"/>
              <a:ext cx="203" cy="95"/>
            </a:xfrm>
            <a:custGeom>
              <a:avLst/>
              <a:gdLst>
                <a:gd name="T0" fmla="*/ 151 w 1619"/>
                <a:gd name="T1" fmla="*/ 355 h 759"/>
                <a:gd name="T2" fmla="*/ 506 w 1619"/>
                <a:gd name="T3" fmla="*/ 51 h 759"/>
                <a:gd name="T4" fmla="*/ 911 w 1619"/>
                <a:gd name="T5" fmla="*/ 0 h 759"/>
                <a:gd name="T6" fmla="*/ 1316 w 1619"/>
                <a:gd name="T7" fmla="*/ 101 h 759"/>
                <a:gd name="T8" fmla="*/ 1316 w 1619"/>
                <a:gd name="T9" fmla="*/ 101 h 759"/>
                <a:gd name="T10" fmla="*/ 1568 w 1619"/>
                <a:gd name="T11" fmla="*/ 355 h 759"/>
                <a:gd name="T12" fmla="*/ 1619 w 1619"/>
                <a:gd name="T13" fmla="*/ 456 h 759"/>
                <a:gd name="T14" fmla="*/ 1467 w 1619"/>
                <a:gd name="T15" fmla="*/ 405 h 759"/>
                <a:gd name="T16" fmla="*/ 1467 w 1619"/>
                <a:gd name="T17" fmla="*/ 405 h 759"/>
                <a:gd name="T18" fmla="*/ 1214 w 1619"/>
                <a:gd name="T19" fmla="*/ 355 h 759"/>
                <a:gd name="T20" fmla="*/ 860 w 1619"/>
                <a:gd name="T21" fmla="*/ 355 h 759"/>
                <a:gd name="T22" fmla="*/ 506 w 1619"/>
                <a:gd name="T23" fmla="*/ 506 h 759"/>
                <a:gd name="T24" fmla="*/ 506 w 1619"/>
                <a:gd name="T25" fmla="*/ 506 h 759"/>
                <a:gd name="T26" fmla="*/ 354 w 1619"/>
                <a:gd name="T27" fmla="*/ 607 h 759"/>
                <a:gd name="T28" fmla="*/ 253 w 1619"/>
                <a:gd name="T29" fmla="*/ 708 h 759"/>
                <a:gd name="T30" fmla="*/ 151 w 1619"/>
                <a:gd name="T31" fmla="*/ 759 h 759"/>
                <a:gd name="T32" fmla="*/ 151 w 1619"/>
                <a:gd name="T33" fmla="*/ 759 h 759"/>
                <a:gd name="T34" fmla="*/ 50 w 1619"/>
                <a:gd name="T35" fmla="*/ 759 h 759"/>
                <a:gd name="T36" fmla="*/ 0 w 1619"/>
                <a:gd name="T37" fmla="*/ 607 h 759"/>
                <a:gd name="T38" fmla="*/ 151 w 1619"/>
                <a:gd name="T39" fmla="*/ 35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9" h="759">
                  <a:moveTo>
                    <a:pt x="151" y="355"/>
                  </a:moveTo>
                  <a:lnTo>
                    <a:pt x="506" y="51"/>
                  </a:lnTo>
                  <a:lnTo>
                    <a:pt x="911" y="0"/>
                  </a:lnTo>
                  <a:lnTo>
                    <a:pt x="1316" y="101"/>
                  </a:lnTo>
                  <a:lnTo>
                    <a:pt x="1316" y="101"/>
                  </a:lnTo>
                  <a:lnTo>
                    <a:pt x="1568" y="355"/>
                  </a:lnTo>
                  <a:lnTo>
                    <a:pt x="1619" y="456"/>
                  </a:lnTo>
                  <a:lnTo>
                    <a:pt x="1467" y="405"/>
                  </a:lnTo>
                  <a:lnTo>
                    <a:pt x="1467" y="405"/>
                  </a:lnTo>
                  <a:lnTo>
                    <a:pt x="1214" y="355"/>
                  </a:lnTo>
                  <a:lnTo>
                    <a:pt x="860" y="355"/>
                  </a:lnTo>
                  <a:lnTo>
                    <a:pt x="506" y="506"/>
                  </a:lnTo>
                  <a:lnTo>
                    <a:pt x="506" y="506"/>
                  </a:lnTo>
                  <a:lnTo>
                    <a:pt x="354" y="607"/>
                  </a:lnTo>
                  <a:lnTo>
                    <a:pt x="253" y="708"/>
                  </a:lnTo>
                  <a:lnTo>
                    <a:pt x="151" y="759"/>
                  </a:lnTo>
                  <a:lnTo>
                    <a:pt x="151" y="759"/>
                  </a:lnTo>
                  <a:lnTo>
                    <a:pt x="50" y="759"/>
                  </a:lnTo>
                  <a:lnTo>
                    <a:pt x="0" y="607"/>
                  </a:lnTo>
                  <a:lnTo>
                    <a:pt x="151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633"/>
            <p:cNvSpPr>
              <a:spLocks/>
            </p:cNvSpPr>
            <p:nvPr/>
          </p:nvSpPr>
          <p:spPr bwMode="auto">
            <a:xfrm>
              <a:off x="4424" y="2480"/>
              <a:ext cx="25" cy="50"/>
            </a:xfrm>
            <a:custGeom>
              <a:avLst/>
              <a:gdLst>
                <a:gd name="T0" fmla="*/ 203 w 203"/>
                <a:gd name="T1" fmla="*/ 0 h 404"/>
                <a:gd name="T2" fmla="*/ 153 w 203"/>
                <a:gd name="T3" fmla="*/ 50 h 404"/>
                <a:gd name="T4" fmla="*/ 101 w 203"/>
                <a:gd name="T5" fmla="*/ 50 h 404"/>
                <a:gd name="T6" fmla="*/ 51 w 203"/>
                <a:gd name="T7" fmla="*/ 0 h 404"/>
                <a:gd name="T8" fmla="*/ 51 w 203"/>
                <a:gd name="T9" fmla="*/ 0 h 404"/>
                <a:gd name="T10" fmla="*/ 0 w 203"/>
                <a:gd name="T11" fmla="*/ 0 h 404"/>
                <a:gd name="T12" fmla="*/ 0 w 203"/>
                <a:gd name="T13" fmla="*/ 0 h 404"/>
                <a:gd name="T14" fmla="*/ 0 w 203"/>
                <a:gd name="T15" fmla="*/ 50 h 404"/>
                <a:gd name="T16" fmla="*/ 0 w 203"/>
                <a:gd name="T17" fmla="*/ 50 h 404"/>
                <a:gd name="T18" fmla="*/ 0 w 203"/>
                <a:gd name="T19" fmla="*/ 50 h 404"/>
                <a:gd name="T20" fmla="*/ 0 w 203"/>
                <a:gd name="T21" fmla="*/ 100 h 404"/>
                <a:gd name="T22" fmla="*/ 51 w 203"/>
                <a:gd name="T23" fmla="*/ 202 h 404"/>
                <a:gd name="T24" fmla="*/ 51 w 203"/>
                <a:gd name="T25" fmla="*/ 202 h 404"/>
                <a:gd name="T26" fmla="*/ 51 w 203"/>
                <a:gd name="T27" fmla="*/ 253 h 404"/>
                <a:gd name="T28" fmla="*/ 51 w 203"/>
                <a:gd name="T29" fmla="*/ 303 h 404"/>
                <a:gd name="T30" fmla="*/ 51 w 203"/>
                <a:gd name="T31" fmla="*/ 303 h 404"/>
                <a:gd name="T32" fmla="*/ 51 w 203"/>
                <a:gd name="T33" fmla="*/ 303 h 404"/>
                <a:gd name="T34" fmla="*/ 51 w 203"/>
                <a:gd name="T35" fmla="*/ 354 h 404"/>
                <a:gd name="T36" fmla="*/ 101 w 203"/>
                <a:gd name="T37" fmla="*/ 404 h 404"/>
                <a:gd name="T38" fmla="*/ 153 w 203"/>
                <a:gd name="T39" fmla="*/ 404 h 404"/>
                <a:gd name="T40" fmla="*/ 153 w 203"/>
                <a:gd name="T41" fmla="*/ 404 h 404"/>
                <a:gd name="T42" fmla="*/ 153 w 203"/>
                <a:gd name="T43" fmla="*/ 404 h 404"/>
                <a:gd name="T44" fmla="*/ 153 w 203"/>
                <a:gd name="T45" fmla="*/ 354 h 404"/>
                <a:gd name="T46" fmla="*/ 153 w 203"/>
                <a:gd name="T47" fmla="*/ 303 h 404"/>
                <a:gd name="T48" fmla="*/ 153 w 203"/>
                <a:gd name="T49" fmla="*/ 303 h 404"/>
                <a:gd name="T50" fmla="*/ 153 w 203"/>
                <a:gd name="T51" fmla="*/ 303 h 404"/>
                <a:gd name="T52" fmla="*/ 153 w 203"/>
                <a:gd name="T53" fmla="*/ 253 h 404"/>
                <a:gd name="T54" fmla="*/ 203 w 203"/>
                <a:gd name="T55" fmla="*/ 202 h 404"/>
                <a:gd name="T56" fmla="*/ 203 w 203"/>
                <a:gd name="T57" fmla="*/ 202 h 404"/>
                <a:gd name="T58" fmla="*/ 203 w 203"/>
                <a:gd name="T59" fmla="*/ 202 h 404"/>
                <a:gd name="T60" fmla="*/ 203 w 203"/>
                <a:gd name="T61" fmla="*/ 151 h 404"/>
                <a:gd name="T62" fmla="*/ 203 w 203"/>
                <a:gd name="T63" fmla="*/ 100 h 404"/>
                <a:gd name="T64" fmla="*/ 203 w 203"/>
                <a:gd name="T65" fmla="*/ 100 h 404"/>
                <a:gd name="T66" fmla="*/ 203 w 203"/>
                <a:gd name="T67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404">
                  <a:moveTo>
                    <a:pt x="203" y="0"/>
                  </a:moveTo>
                  <a:lnTo>
                    <a:pt x="153" y="50"/>
                  </a:lnTo>
                  <a:lnTo>
                    <a:pt x="101" y="5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100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53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51" y="354"/>
                  </a:lnTo>
                  <a:lnTo>
                    <a:pt x="101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354"/>
                  </a:lnTo>
                  <a:lnTo>
                    <a:pt x="153" y="303"/>
                  </a:lnTo>
                  <a:lnTo>
                    <a:pt x="153" y="303"/>
                  </a:lnTo>
                  <a:lnTo>
                    <a:pt x="153" y="303"/>
                  </a:lnTo>
                  <a:lnTo>
                    <a:pt x="153" y="253"/>
                  </a:lnTo>
                  <a:lnTo>
                    <a:pt x="203" y="202"/>
                  </a:lnTo>
                  <a:lnTo>
                    <a:pt x="203" y="202"/>
                  </a:lnTo>
                  <a:lnTo>
                    <a:pt x="203" y="202"/>
                  </a:lnTo>
                  <a:lnTo>
                    <a:pt x="203" y="151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634"/>
            <p:cNvSpPr>
              <a:spLocks/>
            </p:cNvSpPr>
            <p:nvPr/>
          </p:nvSpPr>
          <p:spPr bwMode="auto">
            <a:xfrm>
              <a:off x="4399" y="2492"/>
              <a:ext cx="32" cy="57"/>
            </a:xfrm>
            <a:custGeom>
              <a:avLst/>
              <a:gdLst>
                <a:gd name="T0" fmla="*/ 202 w 253"/>
                <a:gd name="T1" fmla="*/ 0 h 456"/>
                <a:gd name="T2" fmla="*/ 152 w 253"/>
                <a:gd name="T3" fmla="*/ 51 h 456"/>
                <a:gd name="T4" fmla="*/ 152 w 253"/>
                <a:gd name="T5" fmla="*/ 102 h 456"/>
                <a:gd name="T6" fmla="*/ 51 w 253"/>
                <a:gd name="T7" fmla="*/ 102 h 456"/>
                <a:gd name="T8" fmla="*/ 51 w 253"/>
                <a:gd name="T9" fmla="*/ 102 h 456"/>
                <a:gd name="T10" fmla="*/ 51 w 253"/>
                <a:gd name="T11" fmla="*/ 102 h 456"/>
                <a:gd name="T12" fmla="*/ 0 w 253"/>
                <a:gd name="T13" fmla="*/ 102 h 456"/>
                <a:gd name="T14" fmla="*/ 51 w 253"/>
                <a:gd name="T15" fmla="*/ 102 h 456"/>
                <a:gd name="T16" fmla="*/ 51 w 253"/>
                <a:gd name="T17" fmla="*/ 102 h 456"/>
                <a:gd name="T18" fmla="*/ 51 w 253"/>
                <a:gd name="T19" fmla="*/ 203 h 456"/>
                <a:gd name="T20" fmla="*/ 51 w 253"/>
                <a:gd name="T21" fmla="*/ 254 h 456"/>
                <a:gd name="T22" fmla="*/ 101 w 253"/>
                <a:gd name="T23" fmla="*/ 304 h 456"/>
                <a:gd name="T24" fmla="*/ 101 w 253"/>
                <a:gd name="T25" fmla="*/ 304 h 456"/>
                <a:gd name="T26" fmla="*/ 101 w 253"/>
                <a:gd name="T27" fmla="*/ 355 h 456"/>
                <a:gd name="T28" fmla="*/ 152 w 253"/>
                <a:gd name="T29" fmla="*/ 405 h 456"/>
                <a:gd name="T30" fmla="*/ 202 w 253"/>
                <a:gd name="T31" fmla="*/ 405 h 456"/>
                <a:gd name="T32" fmla="*/ 202 w 253"/>
                <a:gd name="T33" fmla="*/ 405 h 456"/>
                <a:gd name="T34" fmla="*/ 202 w 253"/>
                <a:gd name="T35" fmla="*/ 456 h 456"/>
                <a:gd name="T36" fmla="*/ 253 w 253"/>
                <a:gd name="T37" fmla="*/ 456 h 456"/>
                <a:gd name="T38" fmla="*/ 253 w 253"/>
                <a:gd name="T39" fmla="*/ 405 h 456"/>
                <a:gd name="T40" fmla="*/ 253 w 253"/>
                <a:gd name="T41" fmla="*/ 405 h 456"/>
                <a:gd name="T42" fmla="*/ 253 w 253"/>
                <a:gd name="T43" fmla="*/ 405 h 456"/>
                <a:gd name="T44" fmla="*/ 253 w 253"/>
                <a:gd name="T45" fmla="*/ 355 h 456"/>
                <a:gd name="T46" fmla="*/ 253 w 253"/>
                <a:gd name="T47" fmla="*/ 304 h 456"/>
                <a:gd name="T48" fmla="*/ 253 w 253"/>
                <a:gd name="T49" fmla="*/ 304 h 456"/>
                <a:gd name="T50" fmla="*/ 202 w 253"/>
                <a:gd name="T51" fmla="*/ 254 h 456"/>
                <a:gd name="T52" fmla="*/ 202 w 253"/>
                <a:gd name="T53" fmla="*/ 203 h 456"/>
                <a:gd name="T54" fmla="*/ 202 w 253"/>
                <a:gd name="T55" fmla="*/ 153 h 456"/>
                <a:gd name="T56" fmla="*/ 202 w 253"/>
                <a:gd name="T57" fmla="*/ 153 h 456"/>
                <a:gd name="T58" fmla="*/ 202 w 253"/>
                <a:gd name="T59" fmla="*/ 102 h 456"/>
                <a:gd name="T60" fmla="*/ 202 w 253"/>
                <a:gd name="T61" fmla="*/ 51 h 456"/>
                <a:gd name="T62" fmla="*/ 202 w 253"/>
                <a:gd name="T63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3" h="456">
                  <a:moveTo>
                    <a:pt x="202" y="0"/>
                  </a:moveTo>
                  <a:lnTo>
                    <a:pt x="152" y="51"/>
                  </a:lnTo>
                  <a:lnTo>
                    <a:pt x="152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0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51" y="203"/>
                  </a:lnTo>
                  <a:lnTo>
                    <a:pt x="51" y="25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55"/>
                  </a:lnTo>
                  <a:lnTo>
                    <a:pt x="152" y="405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2" y="456"/>
                  </a:lnTo>
                  <a:lnTo>
                    <a:pt x="253" y="456"/>
                  </a:lnTo>
                  <a:lnTo>
                    <a:pt x="253" y="405"/>
                  </a:lnTo>
                  <a:lnTo>
                    <a:pt x="253" y="405"/>
                  </a:lnTo>
                  <a:lnTo>
                    <a:pt x="253" y="405"/>
                  </a:lnTo>
                  <a:lnTo>
                    <a:pt x="253" y="355"/>
                  </a:lnTo>
                  <a:lnTo>
                    <a:pt x="253" y="304"/>
                  </a:lnTo>
                  <a:lnTo>
                    <a:pt x="253" y="304"/>
                  </a:lnTo>
                  <a:lnTo>
                    <a:pt x="202" y="254"/>
                  </a:lnTo>
                  <a:lnTo>
                    <a:pt x="202" y="203"/>
                  </a:lnTo>
                  <a:lnTo>
                    <a:pt x="202" y="153"/>
                  </a:lnTo>
                  <a:lnTo>
                    <a:pt x="202" y="153"/>
                  </a:lnTo>
                  <a:lnTo>
                    <a:pt x="202" y="102"/>
                  </a:lnTo>
                  <a:lnTo>
                    <a:pt x="202" y="5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635"/>
            <p:cNvSpPr>
              <a:spLocks/>
            </p:cNvSpPr>
            <p:nvPr/>
          </p:nvSpPr>
          <p:spPr bwMode="auto">
            <a:xfrm>
              <a:off x="4355" y="2505"/>
              <a:ext cx="25" cy="50"/>
            </a:xfrm>
            <a:custGeom>
              <a:avLst/>
              <a:gdLst>
                <a:gd name="T0" fmla="*/ 151 w 203"/>
                <a:gd name="T1" fmla="*/ 0 h 405"/>
                <a:gd name="T2" fmla="*/ 101 w 203"/>
                <a:gd name="T3" fmla="*/ 0 h 405"/>
                <a:gd name="T4" fmla="*/ 50 w 203"/>
                <a:gd name="T5" fmla="*/ 51 h 405"/>
                <a:gd name="T6" fmla="*/ 50 w 203"/>
                <a:gd name="T7" fmla="*/ 0 h 405"/>
                <a:gd name="T8" fmla="*/ 50 w 203"/>
                <a:gd name="T9" fmla="*/ 0 h 405"/>
                <a:gd name="T10" fmla="*/ 0 w 203"/>
                <a:gd name="T11" fmla="*/ 0 h 405"/>
                <a:gd name="T12" fmla="*/ 0 w 203"/>
                <a:gd name="T13" fmla="*/ 51 h 405"/>
                <a:gd name="T14" fmla="*/ 0 w 203"/>
                <a:gd name="T15" fmla="*/ 51 h 405"/>
                <a:gd name="T16" fmla="*/ 0 w 203"/>
                <a:gd name="T17" fmla="*/ 51 h 405"/>
                <a:gd name="T18" fmla="*/ 0 w 203"/>
                <a:gd name="T19" fmla="*/ 152 h 405"/>
                <a:gd name="T20" fmla="*/ 0 w 203"/>
                <a:gd name="T21" fmla="*/ 253 h 405"/>
                <a:gd name="T22" fmla="*/ 50 w 203"/>
                <a:gd name="T23" fmla="*/ 303 h 405"/>
                <a:gd name="T24" fmla="*/ 50 w 203"/>
                <a:gd name="T25" fmla="*/ 303 h 405"/>
                <a:gd name="T26" fmla="*/ 50 w 203"/>
                <a:gd name="T27" fmla="*/ 354 h 405"/>
                <a:gd name="T28" fmla="*/ 101 w 203"/>
                <a:gd name="T29" fmla="*/ 405 h 405"/>
                <a:gd name="T30" fmla="*/ 151 w 203"/>
                <a:gd name="T31" fmla="*/ 405 h 405"/>
                <a:gd name="T32" fmla="*/ 151 w 203"/>
                <a:gd name="T33" fmla="*/ 405 h 405"/>
                <a:gd name="T34" fmla="*/ 151 w 203"/>
                <a:gd name="T35" fmla="*/ 405 h 405"/>
                <a:gd name="T36" fmla="*/ 151 w 203"/>
                <a:gd name="T37" fmla="*/ 354 h 405"/>
                <a:gd name="T38" fmla="*/ 203 w 203"/>
                <a:gd name="T39" fmla="*/ 303 h 405"/>
                <a:gd name="T40" fmla="*/ 203 w 203"/>
                <a:gd name="T41" fmla="*/ 303 h 405"/>
                <a:gd name="T42" fmla="*/ 151 w 203"/>
                <a:gd name="T43" fmla="*/ 253 h 405"/>
                <a:gd name="T44" fmla="*/ 151 w 203"/>
                <a:gd name="T45" fmla="*/ 202 h 405"/>
                <a:gd name="T46" fmla="*/ 151 w 203"/>
                <a:gd name="T47" fmla="*/ 101 h 405"/>
                <a:gd name="T48" fmla="*/ 151 w 203"/>
                <a:gd name="T49" fmla="*/ 101 h 405"/>
                <a:gd name="T50" fmla="*/ 151 w 203"/>
                <a:gd name="T51" fmla="*/ 51 h 405"/>
                <a:gd name="T52" fmla="*/ 151 w 203"/>
                <a:gd name="T53" fmla="*/ 0 h 405"/>
                <a:gd name="T54" fmla="*/ 151 w 203"/>
                <a:gd name="T55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3" h="405">
                  <a:moveTo>
                    <a:pt x="151" y="0"/>
                  </a:moveTo>
                  <a:lnTo>
                    <a:pt x="101" y="0"/>
                  </a:lnTo>
                  <a:lnTo>
                    <a:pt x="50" y="5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152"/>
                  </a:lnTo>
                  <a:lnTo>
                    <a:pt x="0" y="253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54"/>
                  </a:lnTo>
                  <a:lnTo>
                    <a:pt x="101" y="405"/>
                  </a:lnTo>
                  <a:lnTo>
                    <a:pt x="151" y="405"/>
                  </a:lnTo>
                  <a:lnTo>
                    <a:pt x="151" y="405"/>
                  </a:lnTo>
                  <a:lnTo>
                    <a:pt x="151" y="405"/>
                  </a:lnTo>
                  <a:lnTo>
                    <a:pt x="151" y="354"/>
                  </a:lnTo>
                  <a:lnTo>
                    <a:pt x="203" y="303"/>
                  </a:lnTo>
                  <a:lnTo>
                    <a:pt x="203" y="303"/>
                  </a:lnTo>
                  <a:lnTo>
                    <a:pt x="151" y="253"/>
                  </a:lnTo>
                  <a:lnTo>
                    <a:pt x="151" y="202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51" y="51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636"/>
            <p:cNvSpPr>
              <a:spLocks/>
            </p:cNvSpPr>
            <p:nvPr/>
          </p:nvSpPr>
          <p:spPr bwMode="auto">
            <a:xfrm>
              <a:off x="4285" y="2511"/>
              <a:ext cx="25" cy="32"/>
            </a:xfrm>
            <a:custGeom>
              <a:avLst/>
              <a:gdLst>
                <a:gd name="T0" fmla="*/ 101 w 203"/>
                <a:gd name="T1" fmla="*/ 0 h 252"/>
                <a:gd name="T2" fmla="*/ 51 w 203"/>
                <a:gd name="T3" fmla="*/ 50 h 252"/>
                <a:gd name="T4" fmla="*/ 51 w 203"/>
                <a:gd name="T5" fmla="*/ 50 h 252"/>
                <a:gd name="T6" fmla="*/ 0 w 203"/>
                <a:gd name="T7" fmla="*/ 50 h 252"/>
                <a:gd name="T8" fmla="*/ 0 w 203"/>
                <a:gd name="T9" fmla="*/ 50 h 252"/>
                <a:gd name="T10" fmla="*/ 0 w 203"/>
                <a:gd name="T11" fmla="*/ 50 h 252"/>
                <a:gd name="T12" fmla="*/ 51 w 203"/>
                <a:gd name="T13" fmla="*/ 101 h 252"/>
                <a:gd name="T14" fmla="*/ 101 w 203"/>
                <a:gd name="T15" fmla="*/ 151 h 252"/>
                <a:gd name="T16" fmla="*/ 101 w 203"/>
                <a:gd name="T17" fmla="*/ 151 h 252"/>
                <a:gd name="T18" fmla="*/ 101 w 203"/>
                <a:gd name="T19" fmla="*/ 151 h 252"/>
                <a:gd name="T20" fmla="*/ 101 w 203"/>
                <a:gd name="T21" fmla="*/ 202 h 252"/>
                <a:gd name="T22" fmla="*/ 152 w 203"/>
                <a:gd name="T23" fmla="*/ 202 h 252"/>
                <a:gd name="T24" fmla="*/ 152 w 203"/>
                <a:gd name="T25" fmla="*/ 202 h 252"/>
                <a:gd name="T26" fmla="*/ 152 w 203"/>
                <a:gd name="T27" fmla="*/ 252 h 252"/>
                <a:gd name="T28" fmla="*/ 203 w 203"/>
                <a:gd name="T29" fmla="*/ 252 h 252"/>
                <a:gd name="T30" fmla="*/ 203 w 203"/>
                <a:gd name="T31" fmla="*/ 202 h 252"/>
                <a:gd name="T32" fmla="*/ 203 w 203"/>
                <a:gd name="T33" fmla="*/ 202 h 252"/>
                <a:gd name="T34" fmla="*/ 203 w 203"/>
                <a:gd name="T35" fmla="*/ 151 h 252"/>
                <a:gd name="T36" fmla="*/ 152 w 203"/>
                <a:gd name="T37" fmla="*/ 101 h 252"/>
                <a:gd name="T38" fmla="*/ 152 w 203"/>
                <a:gd name="T39" fmla="*/ 50 h 252"/>
                <a:gd name="T40" fmla="*/ 152 w 203"/>
                <a:gd name="T41" fmla="*/ 50 h 252"/>
                <a:gd name="T42" fmla="*/ 152 w 203"/>
                <a:gd name="T43" fmla="*/ 50 h 252"/>
                <a:gd name="T44" fmla="*/ 101 w 203"/>
                <a:gd name="T45" fmla="*/ 0 h 252"/>
                <a:gd name="T46" fmla="*/ 101 w 203"/>
                <a:gd name="T4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3" h="252">
                  <a:moveTo>
                    <a:pt x="101" y="0"/>
                  </a:move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1" y="10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202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2" y="252"/>
                  </a:lnTo>
                  <a:lnTo>
                    <a:pt x="203" y="252"/>
                  </a:lnTo>
                  <a:lnTo>
                    <a:pt x="203" y="202"/>
                  </a:lnTo>
                  <a:lnTo>
                    <a:pt x="203" y="202"/>
                  </a:lnTo>
                  <a:lnTo>
                    <a:pt x="203" y="151"/>
                  </a:lnTo>
                  <a:lnTo>
                    <a:pt x="152" y="101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37"/>
            <p:cNvSpPr>
              <a:spLocks/>
            </p:cNvSpPr>
            <p:nvPr/>
          </p:nvSpPr>
          <p:spPr bwMode="auto">
            <a:xfrm>
              <a:off x="4386" y="2416"/>
              <a:ext cx="45" cy="26"/>
            </a:xfrm>
            <a:custGeom>
              <a:avLst/>
              <a:gdLst>
                <a:gd name="T0" fmla="*/ 202 w 354"/>
                <a:gd name="T1" fmla="*/ 151 h 202"/>
                <a:gd name="T2" fmla="*/ 152 w 354"/>
                <a:gd name="T3" fmla="*/ 151 h 202"/>
                <a:gd name="T4" fmla="*/ 51 w 354"/>
                <a:gd name="T5" fmla="*/ 50 h 202"/>
                <a:gd name="T6" fmla="*/ 0 w 354"/>
                <a:gd name="T7" fmla="*/ 0 h 202"/>
                <a:gd name="T8" fmla="*/ 0 w 354"/>
                <a:gd name="T9" fmla="*/ 0 h 202"/>
                <a:gd name="T10" fmla="*/ 0 w 354"/>
                <a:gd name="T11" fmla="*/ 0 h 202"/>
                <a:gd name="T12" fmla="*/ 0 w 354"/>
                <a:gd name="T13" fmla="*/ 0 h 202"/>
                <a:gd name="T14" fmla="*/ 51 w 354"/>
                <a:gd name="T15" fmla="*/ 0 h 202"/>
                <a:gd name="T16" fmla="*/ 51 w 354"/>
                <a:gd name="T17" fmla="*/ 0 h 202"/>
                <a:gd name="T18" fmla="*/ 51 w 354"/>
                <a:gd name="T19" fmla="*/ 0 h 202"/>
                <a:gd name="T20" fmla="*/ 51 w 354"/>
                <a:gd name="T21" fmla="*/ 0 h 202"/>
                <a:gd name="T22" fmla="*/ 51 w 354"/>
                <a:gd name="T23" fmla="*/ 0 h 202"/>
                <a:gd name="T24" fmla="*/ 51 w 354"/>
                <a:gd name="T25" fmla="*/ 0 h 202"/>
                <a:gd name="T26" fmla="*/ 101 w 354"/>
                <a:gd name="T27" fmla="*/ 50 h 202"/>
                <a:gd name="T28" fmla="*/ 253 w 354"/>
                <a:gd name="T29" fmla="*/ 151 h 202"/>
                <a:gd name="T30" fmla="*/ 354 w 354"/>
                <a:gd name="T31" fmla="*/ 151 h 202"/>
                <a:gd name="T32" fmla="*/ 354 w 354"/>
                <a:gd name="T33" fmla="*/ 151 h 202"/>
                <a:gd name="T34" fmla="*/ 354 w 354"/>
                <a:gd name="T35" fmla="*/ 151 h 202"/>
                <a:gd name="T36" fmla="*/ 303 w 354"/>
                <a:gd name="T37" fmla="*/ 202 h 202"/>
                <a:gd name="T38" fmla="*/ 253 w 354"/>
                <a:gd name="T39" fmla="*/ 151 h 202"/>
                <a:gd name="T40" fmla="*/ 253 w 354"/>
                <a:gd name="T41" fmla="*/ 151 h 202"/>
                <a:gd name="T42" fmla="*/ 202 w 354"/>
                <a:gd name="T43" fmla="*/ 151 h 202"/>
                <a:gd name="T44" fmla="*/ 202 w 354"/>
                <a:gd name="T45" fmla="*/ 151 h 202"/>
                <a:gd name="T46" fmla="*/ 202 w 354"/>
                <a:gd name="T47" fmla="*/ 1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4" h="202">
                  <a:moveTo>
                    <a:pt x="202" y="151"/>
                  </a:moveTo>
                  <a:lnTo>
                    <a:pt x="152" y="151"/>
                  </a:lnTo>
                  <a:lnTo>
                    <a:pt x="51" y="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01" y="50"/>
                  </a:lnTo>
                  <a:lnTo>
                    <a:pt x="253" y="151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03" y="202"/>
                  </a:lnTo>
                  <a:lnTo>
                    <a:pt x="253" y="151"/>
                  </a:lnTo>
                  <a:lnTo>
                    <a:pt x="253" y="151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202" y="151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638"/>
            <p:cNvSpPr>
              <a:spLocks/>
            </p:cNvSpPr>
            <p:nvPr/>
          </p:nvSpPr>
          <p:spPr bwMode="auto">
            <a:xfrm>
              <a:off x="4525" y="1493"/>
              <a:ext cx="19" cy="75"/>
            </a:xfrm>
            <a:custGeom>
              <a:avLst/>
              <a:gdLst>
                <a:gd name="T0" fmla="*/ 0 w 152"/>
                <a:gd name="T1" fmla="*/ 0 h 608"/>
                <a:gd name="T2" fmla="*/ 0 w 152"/>
                <a:gd name="T3" fmla="*/ 51 h 608"/>
                <a:gd name="T4" fmla="*/ 0 w 152"/>
                <a:gd name="T5" fmla="*/ 51 h 608"/>
                <a:gd name="T6" fmla="*/ 0 w 152"/>
                <a:gd name="T7" fmla="*/ 101 h 608"/>
                <a:gd name="T8" fmla="*/ 0 w 152"/>
                <a:gd name="T9" fmla="*/ 101 h 608"/>
                <a:gd name="T10" fmla="*/ 0 w 152"/>
                <a:gd name="T11" fmla="*/ 153 h 608"/>
                <a:gd name="T12" fmla="*/ 0 w 152"/>
                <a:gd name="T13" fmla="*/ 254 h 608"/>
                <a:gd name="T14" fmla="*/ 51 w 152"/>
                <a:gd name="T15" fmla="*/ 304 h 608"/>
                <a:gd name="T16" fmla="*/ 51 w 152"/>
                <a:gd name="T17" fmla="*/ 304 h 608"/>
                <a:gd name="T18" fmla="*/ 51 w 152"/>
                <a:gd name="T19" fmla="*/ 355 h 608"/>
                <a:gd name="T20" fmla="*/ 101 w 152"/>
                <a:gd name="T21" fmla="*/ 456 h 608"/>
                <a:gd name="T22" fmla="*/ 152 w 152"/>
                <a:gd name="T23" fmla="*/ 506 h 608"/>
                <a:gd name="T24" fmla="*/ 152 w 152"/>
                <a:gd name="T25" fmla="*/ 506 h 608"/>
                <a:gd name="T26" fmla="*/ 152 w 152"/>
                <a:gd name="T27" fmla="*/ 60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608">
                  <a:moveTo>
                    <a:pt x="0" y="0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1" y="355"/>
                  </a:lnTo>
                  <a:lnTo>
                    <a:pt x="101" y="456"/>
                  </a:lnTo>
                  <a:lnTo>
                    <a:pt x="152" y="506"/>
                  </a:lnTo>
                  <a:lnTo>
                    <a:pt x="152" y="506"/>
                  </a:lnTo>
                  <a:lnTo>
                    <a:pt x="152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639"/>
            <p:cNvSpPr>
              <a:spLocks/>
            </p:cNvSpPr>
            <p:nvPr/>
          </p:nvSpPr>
          <p:spPr bwMode="auto">
            <a:xfrm>
              <a:off x="5272" y="1942"/>
              <a:ext cx="113" cy="196"/>
            </a:xfrm>
            <a:custGeom>
              <a:avLst/>
              <a:gdLst>
                <a:gd name="T0" fmla="*/ 203 w 911"/>
                <a:gd name="T1" fmla="*/ 52 h 1570"/>
                <a:gd name="T2" fmla="*/ 354 w 911"/>
                <a:gd name="T3" fmla="*/ 203 h 1570"/>
                <a:gd name="T4" fmla="*/ 556 w 911"/>
                <a:gd name="T5" fmla="*/ 507 h 1570"/>
                <a:gd name="T6" fmla="*/ 709 w 911"/>
                <a:gd name="T7" fmla="*/ 810 h 1570"/>
                <a:gd name="T8" fmla="*/ 860 w 911"/>
                <a:gd name="T9" fmla="*/ 1114 h 1570"/>
                <a:gd name="T10" fmla="*/ 860 w 911"/>
                <a:gd name="T11" fmla="*/ 1114 h 1570"/>
                <a:gd name="T12" fmla="*/ 911 w 911"/>
                <a:gd name="T13" fmla="*/ 1316 h 1570"/>
                <a:gd name="T14" fmla="*/ 911 w 911"/>
                <a:gd name="T15" fmla="*/ 1469 h 1570"/>
                <a:gd name="T16" fmla="*/ 759 w 911"/>
                <a:gd name="T17" fmla="*/ 1519 h 1570"/>
                <a:gd name="T18" fmla="*/ 759 w 911"/>
                <a:gd name="T19" fmla="*/ 1519 h 1570"/>
                <a:gd name="T20" fmla="*/ 607 w 911"/>
                <a:gd name="T21" fmla="*/ 1570 h 1570"/>
                <a:gd name="T22" fmla="*/ 405 w 911"/>
                <a:gd name="T23" fmla="*/ 1570 h 1570"/>
                <a:gd name="T24" fmla="*/ 304 w 911"/>
                <a:gd name="T25" fmla="*/ 1316 h 1570"/>
                <a:gd name="T26" fmla="*/ 304 w 911"/>
                <a:gd name="T27" fmla="*/ 1316 h 1570"/>
                <a:gd name="T28" fmla="*/ 203 w 911"/>
                <a:gd name="T29" fmla="*/ 1013 h 1570"/>
                <a:gd name="T30" fmla="*/ 101 w 911"/>
                <a:gd name="T31" fmla="*/ 709 h 1570"/>
                <a:gd name="T32" fmla="*/ 50 w 911"/>
                <a:gd name="T33" fmla="*/ 405 h 1570"/>
                <a:gd name="T34" fmla="*/ 50 w 911"/>
                <a:gd name="T35" fmla="*/ 405 h 1570"/>
                <a:gd name="T36" fmla="*/ 0 w 911"/>
                <a:gd name="T37" fmla="*/ 153 h 1570"/>
                <a:gd name="T38" fmla="*/ 50 w 911"/>
                <a:gd name="T39" fmla="*/ 0 h 1570"/>
                <a:gd name="T40" fmla="*/ 203 w 911"/>
                <a:gd name="T41" fmla="*/ 52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1" h="1570">
                  <a:moveTo>
                    <a:pt x="203" y="52"/>
                  </a:moveTo>
                  <a:lnTo>
                    <a:pt x="354" y="203"/>
                  </a:lnTo>
                  <a:lnTo>
                    <a:pt x="556" y="507"/>
                  </a:lnTo>
                  <a:lnTo>
                    <a:pt x="709" y="810"/>
                  </a:lnTo>
                  <a:lnTo>
                    <a:pt x="860" y="1114"/>
                  </a:lnTo>
                  <a:lnTo>
                    <a:pt x="860" y="1114"/>
                  </a:lnTo>
                  <a:lnTo>
                    <a:pt x="911" y="1316"/>
                  </a:lnTo>
                  <a:lnTo>
                    <a:pt x="911" y="1469"/>
                  </a:lnTo>
                  <a:lnTo>
                    <a:pt x="759" y="1519"/>
                  </a:lnTo>
                  <a:lnTo>
                    <a:pt x="759" y="1519"/>
                  </a:lnTo>
                  <a:lnTo>
                    <a:pt x="607" y="1570"/>
                  </a:lnTo>
                  <a:lnTo>
                    <a:pt x="405" y="1570"/>
                  </a:lnTo>
                  <a:lnTo>
                    <a:pt x="304" y="1316"/>
                  </a:lnTo>
                  <a:lnTo>
                    <a:pt x="304" y="1316"/>
                  </a:lnTo>
                  <a:lnTo>
                    <a:pt x="203" y="1013"/>
                  </a:lnTo>
                  <a:lnTo>
                    <a:pt x="101" y="709"/>
                  </a:lnTo>
                  <a:lnTo>
                    <a:pt x="50" y="405"/>
                  </a:lnTo>
                  <a:lnTo>
                    <a:pt x="50" y="405"/>
                  </a:lnTo>
                  <a:lnTo>
                    <a:pt x="0" y="153"/>
                  </a:lnTo>
                  <a:lnTo>
                    <a:pt x="50" y="0"/>
                  </a:lnTo>
                  <a:lnTo>
                    <a:pt x="203" y="52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640"/>
            <p:cNvSpPr>
              <a:spLocks/>
            </p:cNvSpPr>
            <p:nvPr/>
          </p:nvSpPr>
          <p:spPr bwMode="auto">
            <a:xfrm>
              <a:off x="5202" y="1973"/>
              <a:ext cx="89" cy="190"/>
            </a:xfrm>
            <a:custGeom>
              <a:avLst/>
              <a:gdLst>
                <a:gd name="T0" fmla="*/ 152 w 708"/>
                <a:gd name="T1" fmla="*/ 0 h 1518"/>
                <a:gd name="T2" fmla="*/ 254 w 708"/>
                <a:gd name="T3" fmla="*/ 151 h 1518"/>
                <a:gd name="T4" fmla="*/ 456 w 708"/>
                <a:gd name="T5" fmla="*/ 405 h 1518"/>
                <a:gd name="T6" fmla="*/ 607 w 708"/>
                <a:gd name="T7" fmla="*/ 709 h 1518"/>
                <a:gd name="T8" fmla="*/ 607 w 708"/>
                <a:gd name="T9" fmla="*/ 709 h 1518"/>
                <a:gd name="T10" fmla="*/ 708 w 708"/>
                <a:gd name="T11" fmla="*/ 1164 h 1518"/>
                <a:gd name="T12" fmla="*/ 708 w 708"/>
                <a:gd name="T13" fmla="*/ 1417 h 1518"/>
                <a:gd name="T14" fmla="*/ 557 w 708"/>
                <a:gd name="T15" fmla="*/ 1518 h 1518"/>
                <a:gd name="T16" fmla="*/ 557 w 708"/>
                <a:gd name="T17" fmla="*/ 1518 h 1518"/>
                <a:gd name="T18" fmla="*/ 355 w 708"/>
                <a:gd name="T19" fmla="*/ 1518 h 1518"/>
                <a:gd name="T20" fmla="*/ 152 w 708"/>
                <a:gd name="T21" fmla="*/ 1316 h 1518"/>
                <a:gd name="T22" fmla="*/ 51 w 708"/>
                <a:gd name="T23" fmla="*/ 961 h 1518"/>
                <a:gd name="T24" fmla="*/ 51 w 708"/>
                <a:gd name="T25" fmla="*/ 961 h 1518"/>
                <a:gd name="T26" fmla="*/ 0 w 708"/>
                <a:gd name="T27" fmla="*/ 759 h 1518"/>
                <a:gd name="T28" fmla="*/ 0 w 708"/>
                <a:gd name="T29" fmla="*/ 506 h 1518"/>
                <a:gd name="T30" fmla="*/ 0 w 708"/>
                <a:gd name="T31" fmla="*/ 354 h 1518"/>
                <a:gd name="T32" fmla="*/ 0 w 708"/>
                <a:gd name="T33" fmla="*/ 354 h 1518"/>
                <a:gd name="T34" fmla="*/ 0 w 708"/>
                <a:gd name="T35" fmla="*/ 202 h 1518"/>
                <a:gd name="T36" fmla="*/ 51 w 708"/>
                <a:gd name="T37" fmla="*/ 0 h 1518"/>
                <a:gd name="T38" fmla="*/ 152 w 708"/>
                <a:gd name="T39" fmla="*/ 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8" h="1518">
                  <a:moveTo>
                    <a:pt x="152" y="0"/>
                  </a:moveTo>
                  <a:lnTo>
                    <a:pt x="254" y="151"/>
                  </a:lnTo>
                  <a:lnTo>
                    <a:pt x="456" y="405"/>
                  </a:lnTo>
                  <a:lnTo>
                    <a:pt x="607" y="709"/>
                  </a:lnTo>
                  <a:lnTo>
                    <a:pt x="607" y="709"/>
                  </a:lnTo>
                  <a:lnTo>
                    <a:pt x="708" y="1164"/>
                  </a:lnTo>
                  <a:lnTo>
                    <a:pt x="708" y="1417"/>
                  </a:lnTo>
                  <a:lnTo>
                    <a:pt x="557" y="1518"/>
                  </a:lnTo>
                  <a:lnTo>
                    <a:pt x="557" y="1518"/>
                  </a:lnTo>
                  <a:lnTo>
                    <a:pt x="355" y="1518"/>
                  </a:lnTo>
                  <a:lnTo>
                    <a:pt x="152" y="1316"/>
                  </a:lnTo>
                  <a:lnTo>
                    <a:pt x="51" y="961"/>
                  </a:lnTo>
                  <a:lnTo>
                    <a:pt x="51" y="961"/>
                  </a:lnTo>
                  <a:lnTo>
                    <a:pt x="0" y="759"/>
                  </a:lnTo>
                  <a:lnTo>
                    <a:pt x="0" y="506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202"/>
                  </a:lnTo>
                  <a:lnTo>
                    <a:pt x="51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641"/>
            <p:cNvSpPr>
              <a:spLocks/>
            </p:cNvSpPr>
            <p:nvPr/>
          </p:nvSpPr>
          <p:spPr bwMode="auto">
            <a:xfrm>
              <a:off x="5316" y="1929"/>
              <a:ext cx="95" cy="165"/>
            </a:xfrm>
            <a:custGeom>
              <a:avLst/>
              <a:gdLst>
                <a:gd name="T0" fmla="*/ 101 w 759"/>
                <a:gd name="T1" fmla="*/ 0 h 1316"/>
                <a:gd name="T2" fmla="*/ 202 w 759"/>
                <a:gd name="T3" fmla="*/ 101 h 1316"/>
                <a:gd name="T4" fmla="*/ 355 w 759"/>
                <a:gd name="T5" fmla="*/ 304 h 1316"/>
                <a:gd name="T6" fmla="*/ 557 w 759"/>
                <a:gd name="T7" fmla="*/ 557 h 1316"/>
                <a:gd name="T8" fmla="*/ 557 w 759"/>
                <a:gd name="T9" fmla="*/ 557 h 1316"/>
                <a:gd name="T10" fmla="*/ 708 w 759"/>
                <a:gd name="T11" fmla="*/ 911 h 1316"/>
                <a:gd name="T12" fmla="*/ 759 w 759"/>
                <a:gd name="T13" fmla="*/ 1165 h 1316"/>
                <a:gd name="T14" fmla="*/ 759 w 759"/>
                <a:gd name="T15" fmla="*/ 1266 h 1316"/>
                <a:gd name="T16" fmla="*/ 759 w 759"/>
                <a:gd name="T17" fmla="*/ 1266 h 1316"/>
                <a:gd name="T18" fmla="*/ 658 w 759"/>
                <a:gd name="T19" fmla="*/ 1316 h 1316"/>
                <a:gd name="T20" fmla="*/ 607 w 759"/>
                <a:gd name="T21" fmla="*/ 1266 h 1316"/>
                <a:gd name="T22" fmla="*/ 557 w 759"/>
                <a:gd name="T23" fmla="*/ 1064 h 1316"/>
                <a:gd name="T24" fmla="*/ 557 w 759"/>
                <a:gd name="T25" fmla="*/ 1064 h 1316"/>
                <a:gd name="T26" fmla="*/ 405 w 759"/>
                <a:gd name="T27" fmla="*/ 810 h 1316"/>
                <a:gd name="T28" fmla="*/ 253 w 759"/>
                <a:gd name="T29" fmla="*/ 557 h 1316"/>
                <a:gd name="T30" fmla="*/ 152 w 759"/>
                <a:gd name="T31" fmla="*/ 355 h 1316"/>
                <a:gd name="T32" fmla="*/ 152 w 759"/>
                <a:gd name="T33" fmla="*/ 355 h 1316"/>
                <a:gd name="T34" fmla="*/ 51 w 759"/>
                <a:gd name="T35" fmla="*/ 153 h 1316"/>
                <a:gd name="T36" fmla="*/ 0 w 759"/>
                <a:gd name="T37" fmla="*/ 0 h 1316"/>
                <a:gd name="T38" fmla="*/ 101 w 759"/>
                <a:gd name="T39" fmla="*/ 0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59" h="1316">
                  <a:moveTo>
                    <a:pt x="101" y="0"/>
                  </a:moveTo>
                  <a:lnTo>
                    <a:pt x="202" y="101"/>
                  </a:lnTo>
                  <a:lnTo>
                    <a:pt x="355" y="304"/>
                  </a:lnTo>
                  <a:lnTo>
                    <a:pt x="557" y="557"/>
                  </a:lnTo>
                  <a:lnTo>
                    <a:pt x="557" y="557"/>
                  </a:lnTo>
                  <a:lnTo>
                    <a:pt x="708" y="911"/>
                  </a:lnTo>
                  <a:lnTo>
                    <a:pt x="759" y="1165"/>
                  </a:lnTo>
                  <a:lnTo>
                    <a:pt x="759" y="1266"/>
                  </a:lnTo>
                  <a:lnTo>
                    <a:pt x="759" y="1266"/>
                  </a:lnTo>
                  <a:lnTo>
                    <a:pt x="658" y="1316"/>
                  </a:lnTo>
                  <a:lnTo>
                    <a:pt x="607" y="1266"/>
                  </a:lnTo>
                  <a:lnTo>
                    <a:pt x="557" y="1064"/>
                  </a:lnTo>
                  <a:lnTo>
                    <a:pt x="557" y="1064"/>
                  </a:lnTo>
                  <a:lnTo>
                    <a:pt x="405" y="810"/>
                  </a:lnTo>
                  <a:lnTo>
                    <a:pt x="253" y="557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51" y="153"/>
                  </a:lnTo>
                  <a:lnTo>
                    <a:pt x="0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642"/>
            <p:cNvSpPr>
              <a:spLocks/>
            </p:cNvSpPr>
            <p:nvPr/>
          </p:nvSpPr>
          <p:spPr bwMode="auto">
            <a:xfrm>
              <a:off x="5278" y="1942"/>
              <a:ext cx="101" cy="189"/>
            </a:xfrm>
            <a:custGeom>
              <a:avLst/>
              <a:gdLst>
                <a:gd name="T0" fmla="*/ 709 w 810"/>
                <a:gd name="T1" fmla="*/ 1469 h 1519"/>
                <a:gd name="T2" fmla="*/ 557 w 810"/>
                <a:gd name="T3" fmla="*/ 1519 h 1519"/>
                <a:gd name="T4" fmla="*/ 405 w 810"/>
                <a:gd name="T5" fmla="*/ 1469 h 1519"/>
                <a:gd name="T6" fmla="*/ 304 w 810"/>
                <a:gd name="T7" fmla="*/ 1266 h 1519"/>
                <a:gd name="T8" fmla="*/ 304 w 810"/>
                <a:gd name="T9" fmla="*/ 1266 h 1519"/>
                <a:gd name="T10" fmla="*/ 153 w 810"/>
                <a:gd name="T11" fmla="*/ 963 h 1519"/>
                <a:gd name="T12" fmla="*/ 101 w 810"/>
                <a:gd name="T13" fmla="*/ 709 h 1519"/>
                <a:gd name="T14" fmla="*/ 51 w 810"/>
                <a:gd name="T15" fmla="*/ 405 h 1519"/>
                <a:gd name="T16" fmla="*/ 51 w 810"/>
                <a:gd name="T17" fmla="*/ 405 h 1519"/>
                <a:gd name="T18" fmla="*/ 0 w 810"/>
                <a:gd name="T19" fmla="*/ 153 h 1519"/>
                <a:gd name="T20" fmla="*/ 51 w 810"/>
                <a:gd name="T21" fmla="*/ 0 h 1519"/>
                <a:gd name="T22" fmla="*/ 203 w 810"/>
                <a:gd name="T23" fmla="*/ 52 h 1519"/>
                <a:gd name="T24" fmla="*/ 203 w 810"/>
                <a:gd name="T25" fmla="*/ 52 h 1519"/>
                <a:gd name="T26" fmla="*/ 355 w 810"/>
                <a:gd name="T27" fmla="*/ 304 h 1519"/>
                <a:gd name="T28" fmla="*/ 607 w 810"/>
                <a:gd name="T29" fmla="*/ 709 h 1519"/>
                <a:gd name="T30" fmla="*/ 760 w 810"/>
                <a:gd name="T31" fmla="*/ 1064 h 1519"/>
                <a:gd name="T32" fmla="*/ 760 w 810"/>
                <a:gd name="T33" fmla="*/ 1064 h 1519"/>
                <a:gd name="T34" fmla="*/ 810 w 810"/>
                <a:gd name="T35" fmla="*/ 1266 h 1519"/>
                <a:gd name="T36" fmla="*/ 810 w 810"/>
                <a:gd name="T37" fmla="*/ 1418 h 1519"/>
                <a:gd name="T38" fmla="*/ 709 w 810"/>
                <a:gd name="T39" fmla="*/ 1469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0" h="1519">
                  <a:moveTo>
                    <a:pt x="709" y="1469"/>
                  </a:moveTo>
                  <a:lnTo>
                    <a:pt x="557" y="1519"/>
                  </a:lnTo>
                  <a:lnTo>
                    <a:pt x="405" y="1469"/>
                  </a:lnTo>
                  <a:lnTo>
                    <a:pt x="304" y="1266"/>
                  </a:lnTo>
                  <a:lnTo>
                    <a:pt x="304" y="1266"/>
                  </a:lnTo>
                  <a:lnTo>
                    <a:pt x="153" y="963"/>
                  </a:lnTo>
                  <a:lnTo>
                    <a:pt x="101" y="709"/>
                  </a:lnTo>
                  <a:lnTo>
                    <a:pt x="51" y="405"/>
                  </a:lnTo>
                  <a:lnTo>
                    <a:pt x="51" y="405"/>
                  </a:lnTo>
                  <a:lnTo>
                    <a:pt x="0" y="153"/>
                  </a:lnTo>
                  <a:lnTo>
                    <a:pt x="51" y="0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355" y="304"/>
                  </a:lnTo>
                  <a:lnTo>
                    <a:pt x="607" y="709"/>
                  </a:lnTo>
                  <a:lnTo>
                    <a:pt x="760" y="1064"/>
                  </a:lnTo>
                  <a:lnTo>
                    <a:pt x="760" y="1064"/>
                  </a:lnTo>
                  <a:lnTo>
                    <a:pt x="810" y="1266"/>
                  </a:lnTo>
                  <a:lnTo>
                    <a:pt x="810" y="1418"/>
                  </a:lnTo>
                  <a:lnTo>
                    <a:pt x="709" y="1469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643"/>
            <p:cNvSpPr>
              <a:spLocks/>
            </p:cNvSpPr>
            <p:nvPr/>
          </p:nvSpPr>
          <p:spPr bwMode="auto">
            <a:xfrm>
              <a:off x="5278" y="1948"/>
              <a:ext cx="101" cy="171"/>
            </a:xfrm>
            <a:custGeom>
              <a:avLst/>
              <a:gdLst>
                <a:gd name="T0" fmla="*/ 659 w 810"/>
                <a:gd name="T1" fmla="*/ 1315 h 1366"/>
                <a:gd name="T2" fmla="*/ 506 w 810"/>
                <a:gd name="T3" fmla="*/ 1366 h 1366"/>
                <a:gd name="T4" fmla="*/ 405 w 810"/>
                <a:gd name="T5" fmla="*/ 1366 h 1366"/>
                <a:gd name="T6" fmla="*/ 304 w 810"/>
                <a:gd name="T7" fmla="*/ 1163 h 1366"/>
                <a:gd name="T8" fmla="*/ 304 w 810"/>
                <a:gd name="T9" fmla="*/ 1163 h 1366"/>
                <a:gd name="T10" fmla="*/ 203 w 810"/>
                <a:gd name="T11" fmla="*/ 859 h 1366"/>
                <a:gd name="T12" fmla="*/ 101 w 810"/>
                <a:gd name="T13" fmla="*/ 607 h 1366"/>
                <a:gd name="T14" fmla="*/ 51 w 810"/>
                <a:gd name="T15" fmla="*/ 353 h 1366"/>
                <a:gd name="T16" fmla="*/ 51 w 810"/>
                <a:gd name="T17" fmla="*/ 353 h 1366"/>
                <a:gd name="T18" fmla="*/ 0 w 810"/>
                <a:gd name="T19" fmla="*/ 101 h 1366"/>
                <a:gd name="T20" fmla="*/ 51 w 810"/>
                <a:gd name="T21" fmla="*/ 0 h 1366"/>
                <a:gd name="T22" fmla="*/ 203 w 810"/>
                <a:gd name="T23" fmla="*/ 50 h 1366"/>
                <a:gd name="T24" fmla="*/ 203 w 810"/>
                <a:gd name="T25" fmla="*/ 50 h 1366"/>
                <a:gd name="T26" fmla="*/ 355 w 810"/>
                <a:gd name="T27" fmla="*/ 303 h 1366"/>
                <a:gd name="T28" fmla="*/ 557 w 810"/>
                <a:gd name="T29" fmla="*/ 657 h 1366"/>
                <a:gd name="T30" fmla="*/ 760 w 810"/>
                <a:gd name="T31" fmla="*/ 961 h 1366"/>
                <a:gd name="T32" fmla="*/ 760 w 810"/>
                <a:gd name="T33" fmla="*/ 961 h 1366"/>
                <a:gd name="T34" fmla="*/ 810 w 810"/>
                <a:gd name="T35" fmla="*/ 1163 h 1366"/>
                <a:gd name="T36" fmla="*/ 760 w 810"/>
                <a:gd name="T37" fmla="*/ 1315 h 1366"/>
                <a:gd name="T38" fmla="*/ 659 w 810"/>
                <a:gd name="T39" fmla="*/ 1315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0" h="1366">
                  <a:moveTo>
                    <a:pt x="659" y="1315"/>
                  </a:moveTo>
                  <a:lnTo>
                    <a:pt x="506" y="1366"/>
                  </a:lnTo>
                  <a:lnTo>
                    <a:pt x="405" y="1366"/>
                  </a:lnTo>
                  <a:lnTo>
                    <a:pt x="304" y="1163"/>
                  </a:lnTo>
                  <a:lnTo>
                    <a:pt x="304" y="1163"/>
                  </a:lnTo>
                  <a:lnTo>
                    <a:pt x="203" y="859"/>
                  </a:lnTo>
                  <a:lnTo>
                    <a:pt x="101" y="607"/>
                  </a:lnTo>
                  <a:lnTo>
                    <a:pt x="51" y="353"/>
                  </a:lnTo>
                  <a:lnTo>
                    <a:pt x="51" y="353"/>
                  </a:lnTo>
                  <a:lnTo>
                    <a:pt x="0" y="101"/>
                  </a:lnTo>
                  <a:lnTo>
                    <a:pt x="51" y="0"/>
                  </a:lnTo>
                  <a:lnTo>
                    <a:pt x="203" y="50"/>
                  </a:lnTo>
                  <a:lnTo>
                    <a:pt x="203" y="50"/>
                  </a:lnTo>
                  <a:lnTo>
                    <a:pt x="355" y="303"/>
                  </a:lnTo>
                  <a:lnTo>
                    <a:pt x="557" y="657"/>
                  </a:lnTo>
                  <a:lnTo>
                    <a:pt x="760" y="961"/>
                  </a:lnTo>
                  <a:lnTo>
                    <a:pt x="760" y="961"/>
                  </a:lnTo>
                  <a:lnTo>
                    <a:pt x="810" y="1163"/>
                  </a:lnTo>
                  <a:lnTo>
                    <a:pt x="760" y="1315"/>
                  </a:lnTo>
                  <a:lnTo>
                    <a:pt x="659" y="1315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644"/>
            <p:cNvSpPr>
              <a:spLocks/>
            </p:cNvSpPr>
            <p:nvPr/>
          </p:nvSpPr>
          <p:spPr bwMode="auto">
            <a:xfrm>
              <a:off x="5284" y="1948"/>
              <a:ext cx="89" cy="165"/>
            </a:xfrm>
            <a:custGeom>
              <a:avLst/>
              <a:gdLst>
                <a:gd name="T0" fmla="*/ 608 w 709"/>
                <a:gd name="T1" fmla="*/ 1264 h 1315"/>
                <a:gd name="T2" fmla="*/ 506 w 709"/>
                <a:gd name="T3" fmla="*/ 1315 h 1315"/>
                <a:gd name="T4" fmla="*/ 405 w 709"/>
                <a:gd name="T5" fmla="*/ 1264 h 1315"/>
                <a:gd name="T6" fmla="*/ 304 w 709"/>
                <a:gd name="T7" fmla="*/ 1062 h 1315"/>
                <a:gd name="T8" fmla="*/ 304 w 709"/>
                <a:gd name="T9" fmla="*/ 1062 h 1315"/>
                <a:gd name="T10" fmla="*/ 203 w 709"/>
                <a:gd name="T11" fmla="*/ 859 h 1315"/>
                <a:gd name="T12" fmla="*/ 102 w 709"/>
                <a:gd name="T13" fmla="*/ 607 h 1315"/>
                <a:gd name="T14" fmla="*/ 50 w 709"/>
                <a:gd name="T15" fmla="*/ 353 h 1315"/>
                <a:gd name="T16" fmla="*/ 50 w 709"/>
                <a:gd name="T17" fmla="*/ 353 h 1315"/>
                <a:gd name="T18" fmla="*/ 0 w 709"/>
                <a:gd name="T19" fmla="*/ 101 h 1315"/>
                <a:gd name="T20" fmla="*/ 0 w 709"/>
                <a:gd name="T21" fmla="*/ 0 h 1315"/>
                <a:gd name="T22" fmla="*/ 152 w 709"/>
                <a:gd name="T23" fmla="*/ 101 h 1315"/>
                <a:gd name="T24" fmla="*/ 152 w 709"/>
                <a:gd name="T25" fmla="*/ 101 h 1315"/>
                <a:gd name="T26" fmla="*/ 304 w 709"/>
                <a:gd name="T27" fmla="*/ 353 h 1315"/>
                <a:gd name="T28" fmla="*/ 506 w 709"/>
                <a:gd name="T29" fmla="*/ 657 h 1315"/>
                <a:gd name="T30" fmla="*/ 658 w 709"/>
                <a:gd name="T31" fmla="*/ 961 h 1315"/>
                <a:gd name="T32" fmla="*/ 658 w 709"/>
                <a:gd name="T33" fmla="*/ 961 h 1315"/>
                <a:gd name="T34" fmla="*/ 709 w 709"/>
                <a:gd name="T35" fmla="*/ 1163 h 1315"/>
                <a:gd name="T36" fmla="*/ 658 w 709"/>
                <a:gd name="T37" fmla="*/ 1264 h 1315"/>
                <a:gd name="T38" fmla="*/ 608 w 709"/>
                <a:gd name="T39" fmla="*/ 1264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9" h="1315">
                  <a:moveTo>
                    <a:pt x="608" y="1264"/>
                  </a:moveTo>
                  <a:lnTo>
                    <a:pt x="506" y="1315"/>
                  </a:lnTo>
                  <a:lnTo>
                    <a:pt x="405" y="1264"/>
                  </a:lnTo>
                  <a:lnTo>
                    <a:pt x="304" y="1062"/>
                  </a:lnTo>
                  <a:lnTo>
                    <a:pt x="304" y="1062"/>
                  </a:lnTo>
                  <a:lnTo>
                    <a:pt x="203" y="859"/>
                  </a:lnTo>
                  <a:lnTo>
                    <a:pt x="102" y="607"/>
                  </a:lnTo>
                  <a:lnTo>
                    <a:pt x="50" y="353"/>
                  </a:lnTo>
                  <a:lnTo>
                    <a:pt x="50" y="353"/>
                  </a:lnTo>
                  <a:lnTo>
                    <a:pt x="0" y="101"/>
                  </a:lnTo>
                  <a:lnTo>
                    <a:pt x="0" y="0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304" y="353"/>
                  </a:lnTo>
                  <a:lnTo>
                    <a:pt x="506" y="657"/>
                  </a:lnTo>
                  <a:lnTo>
                    <a:pt x="658" y="961"/>
                  </a:lnTo>
                  <a:lnTo>
                    <a:pt x="658" y="961"/>
                  </a:lnTo>
                  <a:lnTo>
                    <a:pt x="709" y="1163"/>
                  </a:lnTo>
                  <a:lnTo>
                    <a:pt x="658" y="1264"/>
                  </a:lnTo>
                  <a:lnTo>
                    <a:pt x="608" y="1264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645"/>
            <p:cNvSpPr>
              <a:spLocks/>
            </p:cNvSpPr>
            <p:nvPr/>
          </p:nvSpPr>
          <p:spPr bwMode="auto">
            <a:xfrm>
              <a:off x="5284" y="1954"/>
              <a:ext cx="82" cy="146"/>
            </a:xfrm>
            <a:custGeom>
              <a:avLst/>
              <a:gdLst>
                <a:gd name="T0" fmla="*/ 556 w 658"/>
                <a:gd name="T1" fmla="*/ 1164 h 1164"/>
                <a:gd name="T2" fmla="*/ 455 w 658"/>
                <a:gd name="T3" fmla="*/ 1164 h 1164"/>
                <a:gd name="T4" fmla="*/ 405 w 658"/>
                <a:gd name="T5" fmla="*/ 1164 h 1164"/>
                <a:gd name="T6" fmla="*/ 304 w 658"/>
                <a:gd name="T7" fmla="*/ 962 h 1164"/>
                <a:gd name="T8" fmla="*/ 304 w 658"/>
                <a:gd name="T9" fmla="*/ 962 h 1164"/>
                <a:gd name="T10" fmla="*/ 203 w 658"/>
                <a:gd name="T11" fmla="*/ 759 h 1164"/>
                <a:gd name="T12" fmla="*/ 152 w 658"/>
                <a:gd name="T13" fmla="*/ 557 h 1164"/>
                <a:gd name="T14" fmla="*/ 102 w 658"/>
                <a:gd name="T15" fmla="*/ 303 h 1164"/>
                <a:gd name="T16" fmla="*/ 102 w 658"/>
                <a:gd name="T17" fmla="*/ 303 h 1164"/>
                <a:gd name="T18" fmla="*/ 0 w 658"/>
                <a:gd name="T19" fmla="*/ 51 h 1164"/>
                <a:gd name="T20" fmla="*/ 50 w 658"/>
                <a:gd name="T21" fmla="*/ 0 h 1164"/>
                <a:gd name="T22" fmla="*/ 203 w 658"/>
                <a:gd name="T23" fmla="*/ 101 h 1164"/>
                <a:gd name="T24" fmla="*/ 203 w 658"/>
                <a:gd name="T25" fmla="*/ 101 h 1164"/>
                <a:gd name="T26" fmla="*/ 304 w 658"/>
                <a:gd name="T27" fmla="*/ 303 h 1164"/>
                <a:gd name="T28" fmla="*/ 455 w 658"/>
                <a:gd name="T29" fmla="*/ 607 h 1164"/>
                <a:gd name="T30" fmla="*/ 608 w 658"/>
                <a:gd name="T31" fmla="*/ 861 h 1164"/>
                <a:gd name="T32" fmla="*/ 608 w 658"/>
                <a:gd name="T33" fmla="*/ 861 h 1164"/>
                <a:gd name="T34" fmla="*/ 658 w 658"/>
                <a:gd name="T35" fmla="*/ 1063 h 1164"/>
                <a:gd name="T36" fmla="*/ 658 w 658"/>
                <a:gd name="T37" fmla="*/ 1164 h 1164"/>
                <a:gd name="T38" fmla="*/ 556 w 658"/>
                <a:gd name="T39" fmla="*/ 1164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8" h="1164">
                  <a:moveTo>
                    <a:pt x="556" y="1164"/>
                  </a:moveTo>
                  <a:lnTo>
                    <a:pt x="455" y="1164"/>
                  </a:lnTo>
                  <a:lnTo>
                    <a:pt x="405" y="1164"/>
                  </a:lnTo>
                  <a:lnTo>
                    <a:pt x="304" y="962"/>
                  </a:lnTo>
                  <a:lnTo>
                    <a:pt x="304" y="962"/>
                  </a:lnTo>
                  <a:lnTo>
                    <a:pt x="203" y="759"/>
                  </a:lnTo>
                  <a:lnTo>
                    <a:pt x="152" y="557"/>
                  </a:lnTo>
                  <a:lnTo>
                    <a:pt x="102" y="303"/>
                  </a:lnTo>
                  <a:lnTo>
                    <a:pt x="102" y="303"/>
                  </a:lnTo>
                  <a:lnTo>
                    <a:pt x="0" y="51"/>
                  </a:lnTo>
                  <a:lnTo>
                    <a:pt x="50" y="0"/>
                  </a:lnTo>
                  <a:lnTo>
                    <a:pt x="203" y="101"/>
                  </a:lnTo>
                  <a:lnTo>
                    <a:pt x="203" y="101"/>
                  </a:lnTo>
                  <a:lnTo>
                    <a:pt x="304" y="303"/>
                  </a:lnTo>
                  <a:lnTo>
                    <a:pt x="455" y="607"/>
                  </a:lnTo>
                  <a:lnTo>
                    <a:pt x="608" y="861"/>
                  </a:lnTo>
                  <a:lnTo>
                    <a:pt x="608" y="861"/>
                  </a:lnTo>
                  <a:lnTo>
                    <a:pt x="658" y="1063"/>
                  </a:lnTo>
                  <a:lnTo>
                    <a:pt x="658" y="1164"/>
                  </a:lnTo>
                  <a:lnTo>
                    <a:pt x="556" y="1164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646"/>
            <p:cNvSpPr>
              <a:spLocks/>
            </p:cNvSpPr>
            <p:nvPr/>
          </p:nvSpPr>
          <p:spPr bwMode="auto">
            <a:xfrm>
              <a:off x="5291" y="1961"/>
              <a:ext cx="69" cy="133"/>
            </a:xfrm>
            <a:custGeom>
              <a:avLst/>
              <a:gdLst>
                <a:gd name="T0" fmla="*/ 506 w 558"/>
                <a:gd name="T1" fmla="*/ 1062 h 1062"/>
                <a:gd name="T2" fmla="*/ 405 w 558"/>
                <a:gd name="T3" fmla="*/ 1062 h 1062"/>
                <a:gd name="T4" fmla="*/ 355 w 558"/>
                <a:gd name="T5" fmla="*/ 1012 h 1062"/>
                <a:gd name="T6" fmla="*/ 304 w 558"/>
                <a:gd name="T7" fmla="*/ 860 h 1062"/>
                <a:gd name="T8" fmla="*/ 304 w 558"/>
                <a:gd name="T9" fmla="*/ 860 h 1062"/>
                <a:gd name="T10" fmla="*/ 203 w 558"/>
                <a:gd name="T11" fmla="*/ 657 h 1062"/>
                <a:gd name="T12" fmla="*/ 102 w 558"/>
                <a:gd name="T13" fmla="*/ 455 h 1062"/>
                <a:gd name="T14" fmla="*/ 52 w 558"/>
                <a:gd name="T15" fmla="*/ 202 h 1062"/>
                <a:gd name="T16" fmla="*/ 52 w 558"/>
                <a:gd name="T17" fmla="*/ 202 h 1062"/>
                <a:gd name="T18" fmla="*/ 0 w 558"/>
                <a:gd name="T19" fmla="*/ 0 h 1062"/>
                <a:gd name="T20" fmla="*/ 0 w 558"/>
                <a:gd name="T21" fmla="*/ 0 h 1062"/>
                <a:gd name="T22" fmla="*/ 153 w 558"/>
                <a:gd name="T23" fmla="*/ 101 h 1062"/>
                <a:gd name="T24" fmla="*/ 153 w 558"/>
                <a:gd name="T25" fmla="*/ 101 h 1062"/>
                <a:gd name="T26" fmla="*/ 254 w 558"/>
                <a:gd name="T27" fmla="*/ 303 h 1062"/>
                <a:gd name="T28" fmla="*/ 405 w 558"/>
                <a:gd name="T29" fmla="*/ 556 h 1062"/>
                <a:gd name="T30" fmla="*/ 506 w 558"/>
                <a:gd name="T31" fmla="*/ 758 h 1062"/>
                <a:gd name="T32" fmla="*/ 506 w 558"/>
                <a:gd name="T33" fmla="*/ 758 h 1062"/>
                <a:gd name="T34" fmla="*/ 558 w 558"/>
                <a:gd name="T35" fmla="*/ 961 h 1062"/>
                <a:gd name="T36" fmla="*/ 558 w 558"/>
                <a:gd name="T37" fmla="*/ 1062 h 1062"/>
                <a:gd name="T38" fmla="*/ 506 w 558"/>
                <a:gd name="T39" fmla="*/ 1062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8" h="1062">
                  <a:moveTo>
                    <a:pt x="506" y="1062"/>
                  </a:moveTo>
                  <a:lnTo>
                    <a:pt x="405" y="1062"/>
                  </a:lnTo>
                  <a:lnTo>
                    <a:pt x="355" y="1012"/>
                  </a:lnTo>
                  <a:lnTo>
                    <a:pt x="304" y="860"/>
                  </a:lnTo>
                  <a:lnTo>
                    <a:pt x="304" y="860"/>
                  </a:lnTo>
                  <a:lnTo>
                    <a:pt x="203" y="657"/>
                  </a:lnTo>
                  <a:lnTo>
                    <a:pt x="102" y="455"/>
                  </a:lnTo>
                  <a:lnTo>
                    <a:pt x="52" y="202"/>
                  </a:lnTo>
                  <a:lnTo>
                    <a:pt x="52" y="20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3" y="101"/>
                  </a:lnTo>
                  <a:lnTo>
                    <a:pt x="153" y="101"/>
                  </a:lnTo>
                  <a:lnTo>
                    <a:pt x="254" y="303"/>
                  </a:lnTo>
                  <a:lnTo>
                    <a:pt x="405" y="556"/>
                  </a:lnTo>
                  <a:lnTo>
                    <a:pt x="506" y="758"/>
                  </a:lnTo>
                  <a:lnTo>
                    <a:pt x="506" y="758"/>
                  </a:lnTo>
                  <a:lnTo>
                    <a:pt x="558" y="961"/>
                  </a:lnTo>
                  <a:lnTo>
                    <a:pt x="558" y="1062"/>
                  </a:lnTo>
                  <a:lnTo>
                    <a:pt x="506" y="1062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647"/>
            <p:cNvSpPr>
              <a:spLocks/>
            </p:cNvSpPr>
            <p:nvPr/>
          </p:nvSpPr>
          <p:spPr bwMode="auto">
            <a:xfrm>
              <a:off x="5291" y="1961"/>
              <a:ext cx="63" cy="126"/>
            </a:xfrm>
            <a:custGeom>
              <a:avLst/>
              <a:gdLst>
                <a:gd name="T0" fmla="*/ 153 w 506"/>
                <a:gd name="T1" fmla="*/ 151 h 1012"/>
                <a:gd name="T2" fmla="*/ 254 w 506"/>
                <a:gd name="T3" fmla="*/ 354 h 1012"/>
                <a:gd name="T4" fmla="*/ 405 w 506"/>
                <a:gd name="T5" fmla="*/ 556 h 1012"/>
                <a:gd name="T6" fmla="*/ 506 w 506"/>
                <a:gd name="T7" fmla="*/ 758 h 1012"/>
                <a:gd name="T8" fmla="*/ 506 w 506"/>
                <a:gd name="T9" fmla="*/ 758 h 1012"/>
                <a:gd name="T10" fmla="*/ 506 w 506"/>
                <a:gd name="T11" fmla="*/ 911 h 1012"/>
                <a:gd name="T12" fmla="*/ 506 w 506"/>
                <a:gd name="T13" fmla="*/ 1012 h 1012"/>
                <a:gd name="T14" fmla="*/ 456 w 506"/>
                <a:gd name="T15" fmla="*/ 1012 h 1012"/>
                <a:gd name="T16" fmla="*/ 456 w 506"/>
                <a:gd name="T17" fmla="*/ 1012 h 1012"/>
                <a:gd name="T18" fmla="*/ 405 w 506"/>
                <a:gd name="T19" fmla="*/ 1012 h 1012"/>
                <a:gd name="T20" fmla="*/ 355 w 506"/>
                <a:gd name="T21" fmla="*/ 911 h 1012"/>
                <a:gd name="T22" fmla="*/ 304 w 506"/>
                <a:gd name="T23" fmla="*/ 758 h 1012"/>
                <a:gd name="T24" fmla="*/ 304 w 506"/>
                <a:gd name="T25" fmla="*/ 758 h 1012"/>
                <a:gd name="T26" fmla="*/ 254 w 506"/>
                <a:gd name="T27" fmla="*/ 607 h 1012"/>
                <a:gd name="T28" fmla="*/ 153 w 506"/>
                <a:gd name="T29" fmla="*/ 455 h 1012"/>
                <a:gd name="T30" fmla="*/ 102 w 506"/>
                <a:gd name="T31" fmla="*/ 202 h 1012"/>
                <a:gd name="T32" fmla="*/ 102 w 506"/>
                <a:gd name="T33" fmla="*/ 202 h 1012"/>
                <a:gd name="T34" fmla="*/ 0 w 506"/>
                <a:gd name="T35" fmla="*/ 0 h 1012"/>
                <a:gd name="T36" fmla="*/ 52 w 506"/>
                <a:gd name="T37" fmla="*/ 0 h 1012"/>
                <a:gd name="T38" fmla="*/ 153 w 506"/>
                <a:gd name="T39" fmla="*/ 15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6" h="1012">
                  <a:moveTo>
                    <a:pt x="153" y="151"/>
                  </a:moveTo>
                  <a:lnTo>
                    <a:pt x="254" y="354"/>
                  </a:lnTo>
                  <a:lnTo>
                    <a:pt x="405" y="556"/>
                  </a:lnTo>
                  <a:lnTo>
                    <a:pt x="506" y="758"/>
                  </a:lnTo>
                  <a:lnTo>
                    <a:pt x="506" y="758"/>
                  </a:lnTo>
                  <a:lnTo>
                    <a:pt x="506" y="911"/>
                  </a:lnTo>
                  <a:lnTo>
                    <a:pt x="506" y="1012"/>
                  </a:lnTo>
                  <a:lnTo>
                    <a:pt x="456" y="1012"/>
                  </a:lnTo>
                  <a:lnTo>
                    <a:pt x="456" y="1012"/>
                  </a:lnTo>
                  <a:lnTo>
                    <a:pt x="405" y="1012"/>
                  </a:lnTo>
                  <a:lnTo>
                    <a:pt x="355" y="911"/>
                  </a:lnTo>
                  <a:lnTo>
                    <a:pt x="304" y="758"/>
                  </a:lnTo>
                  <a:lnTo>
                    <a:pt x="304" y="758"/>
                  </a:lnTo>
                  <a:lnTo>
                    <a:pt x="254" y="607"/>
                  </a:lnTo>
                  <a:lnTo>
                    <a:pt x="153" y="455"/>
                  </a:lnTo>
                  <a:lnTo>
                    <a:pt x="102" y="202"/>
                  </a:lnTo>
                  <a:lnTo>
                    <a:pt x="102" y="202"/>
                  </a:lnTo>
                  <a:lnTo>
                    <a:pt x="0" y="0"/>
                  </a:lnTo>
                  <a:lnTo>
                    <a:pt x="52" y="0"/>
                  </a:lnTo>
                  <a:lnTo>
                    <a:pt x="153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648"/>
            <p:cNvSpPr>
              <a:spLocks/>
            </p:cNvSpPr>
            <p:nvPr/>
          </p:nvSpPr>
          <p:spPr bwMode="auto">
            <a:xfrm>
              <a:off x="5208" y="1973"/>
              <a:ext cx="76" cy="178"/>
            </a:xfrm>
            <a:custGeom>
              <a:avLst/>
              <a:gdLst>
                <a:gd name="T0" fmla="*/ 506 w 607"/>
                <a:gd name="T1" fmla="*/ 1417 h 1417"/>
                <a:gd name="T2" fmla="*/ 304 w 607"/>
                <a:gd name="T3" fmla="*/ 1417 h 1417"/>
                <a:gd name="T4" fmla="*/ 101 w 607"/>
                <a:gd name="T5" fmla="*/ 1215 h 1417"/>
                <a:gd name="T6" fmla="*/ 50 w 607"/>
                <a:gd name="T7" fmla="*/ 911 h 1417"/>
                <a:gd name="T8" fmla="*/ 50 w 607"/>
                <a:gd name="T9" fmla="*/ 911 h 1417"/>
                <a:gd name="T10" fmla="*/ 0 w 607"/>
                <a:gd name="T11" fmla="*/ 709 h 1417"/>
                <a:gd name="T12" fmla="*/ 0 w 607"/>
                <a:gd name="T13" fmla="*/ 506 h 1417"/>
                <a:gd name="T14" fmla="*/ 0 w 607"/>
                <a:gd name="T15" fmla="*/ 354 h 1417"/>
                <a:gd name="T16" fmla="*/ 0 w 607"/>
                <a:gd name="T17" fmla="*/ 354 h 1417"/>
                <a:gd name="T18" fmla="*/ 0 w 607"/>
                <a:gd name="T19" fmla="*/ 202 h 1417"/>
                <a:gd name="T20" fmla="*/ 0 w 607"/>
                <a:gd name="T21" fmla="*/ 50 h 1417"/>
                <a:gd name="T22" fmla="*/ 101 w 607"/>
                <a:gd name="T23" fmla="*/ 0 h 1417"/>
                <a:gd name="T24" fmla="*/ 101 w 607"/>
                <a:gd name="T25" fmla="*/ 0 h 1417"/>
                <a:gd name="T26" fmla="*/ 203 w 607"/>
                <a:gd name="T27" fmla="*/ 151 h 1417"/>
                <a:gd name="T28" fmla="*/ 354 w 607"/>
                <a:gd name="T29" fmla="*/ 405 h 1417"/>
                <a:gd name="T30" fmla="*/ 506 w 607"/>
                <a:gd name="T31" fmla="*/ 657 h 1417"/>
                <a:gd name="T32" fmla="*/ 506 w 607"/>
                <a:gd name="T33" fmla="*/ 657 h 1417"/>
                <a:gd name="T34" fmla="*/ 607 w 607"/>
                <a:gd name="T35" fmla="*/ 1062 h 1417"/>
                <a:gd name="T36" fmla="*/ 607 w 607"/>
                <a:gd name="T37" fmla="*/ 1316 h 1417"/>
                <a:gd name="T38" fmla="*/ 506 w 607"/>
                <a:gd name="T39" fmla="*/ 1417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7" h="1417">
                  <a:moveTo>
                    <a:pt x="506" y="1417"/>
                  </a:moveTo>
                  <a:lnTo>
                    <a:pt x="304" y="1417"/>
                  </a:lnTo>
                  <a:lnTo>
                    <a:pt x="101" y="1215"/>
                  </a:lnTo>
                  <a:lnTo>
                    <a:pt x="50" y="911"/>
                  </a:lnTo>
                  <a:lnTo>
                    <a:pt x="50" y="911"/>
                  </a:lnTo>
                  <a:lnTo>
                    <a:pt x="0" y="709"/>
                  </a:lnTo>
                  <a:lnTo>
                    <a:pt x="0" y="506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202"/>
                  </a:lnTo>
                  <a:lnTo>
                    <a:pt x="0" y="5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203" y="151"/>
                  </a:lnTo>
                  <a:lnTo>
                    <a:pt x="354" y="405"/>
                  </a:lnTo>
                  <a:lnTo>
                    <a:pt x="506" y="657"/>
                  </a:lnTo>
                  <a:lnTo>
                    <a:pt x="506" y="657"/>
                  </a:lnTo>
                  <a:lnTo>
                    <a:pt x="607" y="1062"/>
                  </a:lnTo>
                  <a:lnTo>
                    <a:pt x="607" y="1316"/>
                  </a:lnTo>
                  <a:lnTo>
                    <a:pt x="506" y="141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649"/>
            <p:cNvSpPr>
              <a:spLocks/>
            </p:cNvSpPr>
            <p:nvPr/>
          </p:nvSpPr>
          <p:spPr bwMode="auto">
            <a:xfrm>
              <a:off x="5208" y="1980"/>
              <a:ext cx="70" cy="164"/>
            </a:xfrm>
            <a:custGeom>
              <a:avLst/>
              <a:gdLst>
                <a:gd name="T0" fmla="*/ 455 w 556"/>
                <a:gd name="T1" fmla="*/ 1316 h 1316"/>
                <a:gd name="T2" fmla="*/ 304 w 556"/>
                <a:gd name="T3" fmla="*/ 1266 h 1316"/>
                <a:gd name="T4" fmla="*/ 152 w 556"/>
                <a:gd name="T5" fmla="*/ 1114 h 1316"/>
                <a:gd name="T6" fmla="*/ 50 w 556"/>
                <a:gd name="T7" fmla="*/ 810 h 1316"/>
                <a:gd name="T8" fmla="*/ 50 w 556"/>
                <a:gd name="T9" fmla="*/ 810 h 1316"/>
                <a:gd name="T10" fmla="*/ 50 w 556"/>
                <a:gd name="T11" fmla="*/ 607 h 1316"/>
                <a:gd name="T12" fmla="*/ 0 w 556"/>
                <a:gd name="T13" fmla="*/ 456 h 1316"/>
                <a:gd name="T14" fmla="*/ 0 w 556"/>
                <a:gd name="T15" fmla="*/ 254 h 1316"/>
                <a:gd name="T16" fmla="*/ 0 w 556"/>
                <a:gd name="T17" fmla="*/ 254 h 1316"/>
                <a:gd name="T18" fmla="*/ 0 w 556"/>
                <a:gd name="T19" fmla="*/ 152 h 1316"/>
                <a:gd name="T20" fmla="*/ 0 w 556"/>
                <a:gd name="T21" fmla="*/ 0 h 1316"/>
                <a:gd name="T22" fmla="*/ 101 w 556"/>
                <a:gd name="T23" fmla="*/ 0 h 1316"/>
                <a:gd name="T24" fmla="*/ 101 w 556"/>
                <a:gd name="T25" fmla="*/ 0 h 1316"/>
                <a:gd name="T26" fmla="*/ 203 w 556"/>
                <a:gd name="T27" fmla="*/ 101 h 1316"/>
                <a:gd name="T28" fmla="*/ 304 w 556"/>
                <a:gd name="T29" fmla="*/ 355 h 1316"/>
                <a:gd name="T30" fmla="*/ 455 w 556"/>
                <a:gd name="T31" fmla="*/ 607 h 1316"/>
                <a:gd name="T32" fmla="*/ 455 w 556"/>
                <a:gd name="T33" fmla="*/ 607 h 1316"/>
                <a:gd name="T34" fmla="*/ 556 w 556"/>
                <a:gd name="T35" fmla="*/ 962 h 1316"/>
                <a:gd name="T36" fmla="*/ 556 w 556"/>
                <a:gd name="T37" fmla="*/ 1215 h 1316"/>
                <a:gd name="T38" fmla="*/ 455 w 556"/>
                <a:gd name="T39" fmla="*/ 1316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6" h="1316">
                  <a:moveTo>
                    <a:pt x="455" y="1316"/>
                  </a:moveTo>
                  <a:lnTo>
                    <a:pt x="304" y="1266"/>
                  </a:lnTo>
                  <a:lnTo>
                    <a:pt x="152" y="1114"/>
                  </a:lnTo>
                  <a:lnTo>
                    <a:pt x="50" y="810"/>
                  </a:lnTo>
                  <a:lnTo>
                    <a:pt x="50" y="810"/>
                  </a:lnTo>
                  <a:lnTo>
                    <a:pt x="50" y="607"/>
                  </a:lnTo>
                  <a:lnTo>
                    <a:pt x="0" y="456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152"/>
                  </a:lnTo>
                  <a:lnTo>
                    <a:pt x="0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203" y="101"/>
                  </a:lnTo>
                  <a:lnTo>
                    <a:pt x="304" y="355"/>
                  </a:lnTo>
                  <a:lnTo>
                    <a:pt x="455" y="607"/>
                  </a:lnTo>
                  <a:lnTo>
                    <a:pt x="455" y="607"/>
                  </a:lnTo>
                  <a:lnTo>
                    <a:pt x="556" y="962"/>
                  </a:lnTo>
                  <a:lnTo>
                    <a:pt x="556" y="1215"/>
                  </a:lnTo>
                  <a:lnTo>
                    <a:pt x="455" y="1316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650"/>
            <p:cNvSpPr>
              <a:spLocks/>
            </p:cNvSpPr>
            <p:nvPr/>
          </p:nvSpPr>
          <p:spPr bwMode="auto">
            <a:xfrm>
              <a:off x="5208" y="1980"/>
              <a:ext cx="64" cy="151"/>
            </a:xfrm>
            <a:custGeom>
              <a:avLst/>
              <a:gdLst>
                <a:gd name="T0" fmla="*/ 455 w 506"/>
                <a:gd name="T1" fmla="*/ 1215 h 1215"/>
                <a:gd name="T2" fmla="*/ 304 w 506"/>
                <a:gd name="T3" fmla="*/ 1215 h 1215"/>
                <a:gd name="T4" fmla="*/ 152 w 506"/>
                <a:gd name="T5" fmla="*/ 1012 h 1215"/>
                <a:gd name="T6" fmla="*/ 101 w 506"/>
                <a:gd name="T7" fmla="*/ 760 h 1215"/>
                <a:gd name="T8" fmla="*/ 101 w 506"/>
                <a:gd name="T9" fmla="*/ 760 h 1215"/>
                <a:gd name="T10" fmla="*/ 50 w 506"/>
                <a:gd name="T11" fmla="*/ 607 h 1215"/>
                <a:gd name="T12" fmla="*/ 50 w 506"/>
                <a:gd name="T13" fmla="*/ 405 h 1215"/>
                <a:gd name="T14" fmla="*/ 50 w 506"/>
                <a:gd name="T15" fmla="*/ 254 h 1215"/>
                <a:gd name="T16" fmla="*/ 50 w 506"/>
                <a:gd name="T17" fmla="*/ 254 h 1215"/>
                <a:gd name="T18" fmla="*/ 0 w 506"/>
                <a:gd name="T19" fmla="*/ 152 h 1215"/>
                <a:gd name="T20" fmla="*/ 50 w 506"/>
                <a:gd name="T21" fmla="*/ 51 h 1215"/>
                <a:gd name="T22" fmla="*/ 101 w 506"/>
                <a:gd name="T23" fmla="*/ 0 h 1215"/>
                <a:gd name="T24" fmla="*/ 101 w 506"/>
                <a:gd name="T25" fmla="*/ 0 h 1215"/>
                <a:gd name="T26" fmla="*/ 152 w 506"/>
                <a:gd name="T27" fmla="*/ 101 h 1215"/>
                <a:gd name="T28" fmla="*/ 304 w 506"/>
                <a:gd name="T29" fmla="*/ 304 h 1215"/>
                <a:gd name="T30" fmla="*/ 405 w 506"/>
                <a:gd name="T31" fmla="*/ 557 h 1215"/>
                <a:gd name="T32" fmla="*/ 405 w 506"/>
                <a:gd name="T33" fmla="*/ 557 h 1215"/>
                <a:gd name="T34" fmla="*/ 506 w 506"/>
                <a:gd name="T35" fmla="*/ 911 h 1215"/>
                <a:gd name="T36" fmla="*/ 506 w 506"/>
                <a:gd name="T37" fmla="*/ 1114 h 1215"/>
                <a:gd name="T38" fmla="*/ 455 w 506"/>
                <a:gd name="T39" fmla="*/ 1215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6" h="1215">
                  <a:moveTo>
                    <a:pt x="455" y="1215"/>
                  </a:moveTo>
                  <a:lnTo>
                    <a:pt x="304" y="1215"/>
                  </a:lnTo>
                  <a:lnTo>
                    <a:pt x="152" y="1012"/>
                  </a:lnTo>
                  <a:lnTo>
                    <a:pt x="101" y="760"/>
                  </a:lnTo>
                  <a:lnTo>
                    <a:pt x="101" y="760"/>
                  </a:lnTo>
                  <a:lnTo>
                    <a:pt x="50" y="607"/>
                  </a:lnTo>
                  <a:lnTo>
                    <a:pt x="50" y="405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0" y="152"/>
                  </a:lnTo>
                  <a:lnTo>
                    <a:pt x="50" y="5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52" y="101"/>
                  </a:lnTo>
                  <a:lnTo>
                    <a:pt x="304" y="304"/>
                  </a:lnTo>
                  <a:lnTo>
                    <a:pt x="405" y="557"/>
                  </a:lnTo>
                  <a:lnTo>
                    <a:pt x="405" y="557"/>
                  </a:lnTo>
                  <a:lnTo>
                    <a:pt x="506" y="911"/>
                  </a:lnTo>
                  <a:lnTo>
                    <a:pt x="506" y="1114"/>
                  </a:lnTo>
                  <a:lnTo>
                    <a:pt x="455" y="1215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651"/>
            <p:cNvSpPr>
              <a:spLocks/>
            </p:cNvSpPr>
            <p:nvPr/>
          </p:nvSpPr>
          <p:spPr bwMode="auto">
            <a:xfrm>
              <a:off x="5215" y="1986"/>
              <a:ext cx="50" cy="133"/>
            </a:xfrm>
            <a:custGeom>
              <a:avLst/>
              <a:gdLst>
                <a:gd name="T0" fmla="*/ 355 w 405"/>
                <a:gd name="T1" fmla="*/ 1063 h 1063"/>
                <a:gd name="T2" fmla="*/ 254 w 405"/>
                <a:gd name="T3" fmla="*/ 1063 h 1063"/>
                <a:gd name="T4" fmla="*/ 153 w 405"/>
                <a:gd name="T5" fmla="*/ 911 h 1063"/>
                <a:gd name="T6" fmla="*/ 102 w 405"/>
                <a:gd name="T7" fmla="*/ 658 h 1063"/>
                <a:gd name="T8" fmla="*/ 102 w 405"/>
                <a:gd name="T9" fmla="*/ 658 h 1063"/>
                <a:gd name="T10" fmla="*/ 51 w 405"/>
                <a:gd name="T11" fmla="*/ 506 h 1063"/>
                <a:gd name="T12" fmla="*/ 51 w 405"/>
                <a:gd name="T13" fmla="*/ 354 h 1063"/>
                <a:gd name="T14" fmla="*/ 51 w 405"/>
                <a:gd name="T15" fmla="*/ 203 h 1063"/>
                <a:gd name="T16" fmla="*/ 51 w 405"/>
                <a:gd name="T17" fmla="*/ 203 h 1063"/>
                <a:gd name="T18" fmla="*/ 0 w 405"/>
                <a:gd name="T19" fmla="*/ 101 h 1063"/>
                <a:gd name="T20" fmla="*/ 0 w 405"/>
                <a:gd name="T21" fmla="*/ 0 h 1063"/>
                <a:gd name="T22" fmla="*/ 51 w 405"/>
                <a:gd name="T23" fmla="*/ 0 h 1063"/>
                <a:gd name="T24" fmla="*/ 51 w 405"/>
                <a:gd name="T25" fmla="*/ 0 h 1063"/>
                <a:gd name="T26" fmla="*/ 102 w 405"/>
                <a:gd name="T27" fmla="*/ 101 h 1063"/>
                <a:gd name="T28" fmla="*/ 203 w 405"/>
                <a:gd name="T29" fmla="*/ 253 h 1063"/>
                <a:gd name="T30" fmla="*/ 355 w 405"/>
                <a:gd name="T31" fmla="*/ 506 h 1063"/>
                <a:gd name="T32" fmla="*/ 355 w 405"/>
                <a:gd name="T33" fmla="*/ 506 h 1063"/>
                <a:gd name="T34" fmla="*/ 405 w 405"/>
                <a:gd name="T35" fmla="*/ 759 h 1063"/>
                <a:gd name="T36" fmla="*/ 405 w 405"/>
                <a:gd name="T37" fmla="*/ 961 h 1063"/>
                <a:gd name="T38" fmla="*/ 355 w 405"/>
                <a:gd name="T39" fmla="*/ 1063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5" h="1063">
                  <a:moveTo>
                    <a:pt x="355" y="1063"/>
                  </a:moveTo>
                  <a:lnTo>
                    <a:pt x="254" y="1063"/>
                  </a:lnTo>
                  <a:lnTo>
                    <a:pt x="153" y="911"/>
                  </a:lnTo>
                  <a:lnTo>
                    <a:pt x="102" y="658"/>
                  </a:lnTo>
                  <a:lnTo>
                    <a:pt x="102" y="658"/>
                  </a:lnTo>
                  <a:lnTo>
                    <a:pt x="51" y="506"/>
                  </a:lnTo>
                  <a:lnTo>
                    <a:pt x="51" y="354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0" y="101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02" y="101"/>
                  </a:lnTo>
                  <a:lnTo>
                    <a:pt x="203" y="253"/>
                  </a:lnTo>
                  <a:lnTo>
                    <a:pt x="355" y="506"/>
                  </a:lnTo>
                  <a:lnTo>
                    <a:pt x="355" y="506"/>
                  </a:lnTo>
                  <a:lnTo>
                    <a:pt x="405" y="759"/>
                  </a:lnTo>
                  <a:lnTo>
                    <a:pt x="405" y="961"/>
                  </a:lnTo>
                  <a:lnTo>
                    <a:pt x="355" y="1063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652"/>
            <p:cNvSpPr>
              <a:spLocks/>
            </p:cNvSpPr>
            <p:nvPr/>
          </p:nvSpPr>
          <p:spPr bwMode="auto">
            <a:xfrm>
              <a:off x="5215" y="1986"/>
              <a:ext cx="50" cy="120"/>
            </a:xfrm>
            <a:custGeom>
              <a:avLst/>
              <a:gdLst>
                <a:gd name="T0" fmla="*/ 355 w 405"/>
                <a:gd name="T1" fmla="*/ 961 h 961"/>
                <a:gd name="T2" fmla="*/ 254 w 405"/>
                <a:gd name="T3" fmla="*/ 961 h 961"/>
                <a:gd name="T4" fmla="*/ 153 w 405"/>
                <a:gd name="T5" fmla="*/ 860 h 961"/>
                <a:gd name="T6" fmla="*/ 102 w 405"/>
                <a:gd name="T7" fmla="*/ 608 h 961"/>
                <a:gd name="T8" fmla="*/ 102 w 405"/>
                <a:gd name="T9" fmla="*/ 608 h 961"/>
                <a:gd name="T10" fmla="*/ 102 w 405"/>
                <a:gd name="T11" fmla="*/ 455 h 961"/>
                <a:gd name="T12" fmla="*/ 51 w 405"/>
                <a:gd name="T13" fmla="*/ 354 h 961"/>
                <a:gd name="T14" fmla="*/ 51 w 405"/>
                <a:gd name="T15" fmla="*/ 203 h 961"/>
                <a:gd name="T16" fmla="*/ 51 w 405"/>
                <a:gd name="T17" fmla="*/ 203 h 961"/>
                <a:gd name="T18" fmla="*/ 0 w 405"/>
                <a:gd name="T19" fmla="*/ 101 h 961"/>
                <a:gd name="T20" fmla="*/ 0 w 405"/>
                <a:gd name="T21" fmla="*/ 0 h 961"/>
                <a:gd name="T22" fmla="*/ 51 w 405"/>
                <a:gd name="T23" fmla="*/ 0 h 961"/>
                <a:gd name="T24" fmla="*/ 51 w 405"/>
                <a:gd name="T25" fmla="*/ 0 h 961"/>
                <a:gd name="T26" fmla="*/ 102 w 405"/>
                <a:gd name="T27" fmla="*/ 101 h 961"/>
                <a:gd name="T28" fmla="*/ 203 w 405"/>
                <a:gd name="T29" fmla="*/ 253 h 961"/>
                <a:gd name="T30" fmla="*/ 304 w 405"/>
                <a:gd name="T31" fmla="*/ 455 h 961"/>
                <a:gd name="T32" fmla="*/ 304 w 405"/>
                <a:gd name="T33" fmla="*/ 455 h 961"/>
                <a:gd name="T34" fmla="*/ 355 w 405"/>
                <a:gd name="T35" fmla="*/ 709 h 961"/>
                <a:gd name="T36" fmla="*/ 405 w 405"/>
                <a:gd name="T37" fmla="*/ 911 h 961"/>
                <a:gd name="T38" fmla="*/ 355 w 405"/>
                <a:gd name="T39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5" h="961">
                  <a:moveTo>
                    <a:pt x="355" y="961"/>
                  </a:moveTo>
                  <a:lnTo>
                    <a:pt x="254" y="961"/>
                  </a:lnTo>
                  <a:lnTo>
                    <a:pt x="153" y="860"/>
                  </a:lnTo>
                  <a:lnTo>
                    <a:pt x="102" y="608"/>
                  </a:lnTo>
                  <a:lnTo>
                    <a:pt x="102" y="608"/>
                  </a:lnTo>
                  <a:lnTo>
                    <a:pt x="102" y="455"/>
                  </a:lnTo>
                  <a:lnTo>
                    <a:pt x="51" y="354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0" y="101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02" y="101"/>
                  </a:lnTo>
                  <a:lnTo>
                    <a:pt x="203" y="253"/>
                  </a:lnTo>
                  <a:lnTo>
                    <a:pt x="304" y="455"/>
                  </a:lnTo>
                  <a:lnTo>
                    <a:pt x="304" y="455"/>
                  </a:lnTo>
                  <a:lnTo>
                    <a:pt x="355" y="709"/>
                  </a:lnTo>
                  <a:lnTo>
                    <a:pt x="405" y="911"/>
                  </a:lnTo>
                  <a:lnTo>
                    <a:pt x="355" y="961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653"/>
            <p:cNvSpPr>
              <a:spLocks/>
            </p:cNvSpPr>
            <p:nvPr/>
          </p:nvSpPr>
          <p:spPr bwMode="auto">
            <a:xfrm>
              <a:off x="5221" y="1992"/>
              <a:ext cx="38" cy="108"/>
            </a:xfrm>
            <a:custGeom>
              <a:avLst/>
              <a:gdLst>
                <a:gd name="T0" fmla="*/ 51 w 304"/>
                <a:gd name="T1" fmla="*/ 0 h 861"/>
                <a:gd name="T2" fmla="*/ 51 w 304"/>
                <a:gd name="T3" fmla="*/ 102 h 861"/>
                <a:gd name="T4" fmla="*/ 102 w 304"/>
                <a:gd name="T5" fmla="*/ 203 h 861"/>
                <a:gd name="T6" fmla="*/ 203 w 304"/>
                <a:gd name="T7" fmla="*/ 405 h 861"/>
                <a:gd name="T8" fmla="*/ 203 w 304"/>
                <a:gd name="T9" fmla="*/ 405 h 861"/>
                <a:gd name="T10" fmla="*/ 253 w 304"/>
                <a:gd name="T11" fmla="*/ 608 h 861"/>
                <a:gd name="T12" fmla="*/ 304 w 304"/>
                <a:gd name="T13" fmla="*/ 760 h 861"/>
                <a:gd name="T14" fmla="*/ 253 w 304"/>
                <a:gd name="T15" fmla="*/ 861 h 861"/>
                <a:gd name="T16" fmla="*/ 253 w 304"/>
                <a:gd name="T17" fmla="*/ 861 h 861"/>
                <a:gd name="T18" fmla="*/ 203 w 304"/>
                <a:gd name="T19" fmla="*/ 810 h 861"/>
                <a:gd name="T20" fmla="*/ 152 w 304"/>
                <a:gd name="T21" fmla="*/ 709 h 861"/>
                <a:gd name="T22" fmla="*/ 102 w 304"/>
                <a:gd name="T23" fmla="*/ 456 h 861"/>
                <a:gd name="T24" fmla="*/ 102 w 304"/>
                <a:gd name="T25" fmla="*/ 456 h 861"/>
                <a:gd name="T26" fmla="*/ 102 w 304"/>
                <a:gd name="T27" fmla="*/ 405 h 861"/>
                <a:gd name="T28" fmla="*/ 51 w 304"/>
                <a:gd name="T29" fmla="*/ 304 h 861"/>
                <a:gd name="T30" fmla="*/ 51 w 304"/>
                <a:gd name="T31" fmla="*/ 153 h 861"/>
                <a:gd name="T32" fmla="*/ 51 w 304"/>
                <a:gd name="T33" fmla="*/ 153 h 861"/>
                <a:gd name="T34" fmla="*/ 0 w 304"/>
                <a:gd name="T35" fmla="*/ 51 h 861"/>
                <a:gd name="T36" fmla="*/ 0 w 304"/>
                <a:gd name="T37" fmla="*/ 0 h 861"/>
                <a:gd name="T38" fmla="*/ 51 w 304"/>
                <a:gd name="T3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861">
                  <a:moveTo>
                    <a:pt x="51" y="0"/>
                  </a:moveTo>
                  <a:lnTo>
                    <a:pt x="51" y="102"/>
                  </a:lnTo>
                  <a:lnTo>
                    <a:pt x="102" y="203"/>
                  </a:lnTo>
                  <a:lnTo>
                    <a:pt x="203" y="405"/>
                  </a:lnTo>
                  <a:lnTo>
                    <a:pt x="203" y="405"/>
                  </a:lnTo>
                  <a:lnTo>
                    <a:pt x="253" y="608"/>
                  </a:lnTo>
                  <a:lnTo>
                    <a:pt x="304" y="760"/>
                  </a:lnTo>
                  <a:lnTo>
                    <a:pt x="253" y="861"/>
                  </a:lnTo>
                  <a:lnTo>
                    <a:pt x="253" y="861"/>
                  </a:lnTo>
                  <a:lnTo>
                    <a:pt x="203" y="810"/>
                  </a:lnTo>
                  <a:lnTo>
                    <a:pt x="152" y="709"/>
                  </a:lnTo>
                  <a:lnTo>
                    <a:pt x="102" y="456"/>
                  </a:lnTo>
                  <a:lnTo>
                    <a:pt x="102" y="456"/>
                  </a:lnTo>
                  <a:lnTo>
                    <a:pt x="102" y="405"/>
                  </a:lnTo>
                  <a:lnTo>
                    <a:pt x="51" y="304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0" y="51"/>
                  </a:lnTo>
                  <a:lnTo>
                    <a:pt x="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654"/>
            <p:cNvSpPr>
              <a:spLocks/>
            </p:cNvSpPr>
            <p:nvPr/>
          </p:nvSpPr>
          <p:spPr bwMode="auto">
            <a:xfrm>
              <a:off x="5322" y="1929"/>
              <a:ext cx="82" cy="152"/>
            </a:xfrm>
            <a:custGeom>
              <a:avLst/>
              <a:gdLst>
                <a:gd name="T0" fmla="*/ 657 w 657"/>
                <a:gd name="T1" fmla="*/ 1215 h 1215"/>
                <a:gd name="T2" fmla="*/ 607 w 657"/>
                <a:gd name="T3" fmla="*/ 1215 h 1215"/>
                <a:gd name="T4" fmla="*/ 506 w 657"/>
                <a:gd name="T5" fmla="*/ 1165 h 1215"/>
                <a:gd name="T6" fmla="*/ 455 w 657"/>
                <a:gd name="T7" fmla="*/ 1012 h 1215"/>
                <a:gd name="T8" fmla="*/ 455 w 657"/>
                <a:gd name="T9" fmla="*/ 1012 h 1215"/>
                <a:gd name="T10" fmla="*/ 354 w 657"/>
                <a:gd name="T11" fmla="*/ 810 h 1215"/>
                <a:gd name="T12" fmla="*/ 202 w 657"/>
                <a:gd name="T13" fmla="*/ 557 h 1215"/>
                <a:gd name="T14" fmla="*/ 101 w 657"/>
                <a:gd name="T15" fmla="*/ 355 h 1215"/>
                <a:gd name="T16" fmla="*/ 101 w 657"/>
                <a:gd name="T17" fmla="*/ 355 h 1215"/>
                <a:gd name="T18" fmla="*/ 0 w 657"/>
                <a:gd name="T19" fmla="*/ 153 h 1215"/>
                <a:gd name="T20" fmla="*/ 0 w 657"/>
                <a:gd name="T21" fmla="*/ 0 h 1215"/>
                <a:gd name="T22" fmla="*/ 50 w 657"/>
                <a:gd name="T23" fmla="*/ 0 h 1215"/>
                <a:gd name="T24" fmla="*/ 50 w 657"/>
                <a:gd name="T25" fmla="*/ 0 h 1215"/>
                <a:gd name="T26" fmla="*/ 151 w 657"/>
                <a:gd name="T27" fmla="*/ 153 h 1215"/>
                <a:gd name="T28" fmla="*/ 252 w 657"/>
                <a:gd name="T29" fmla="*/ 304 h 1215"/>
                <a:gd name="T30" fmla="*/ 455 w 657"/>
                <a:gd name="T31" fmla="*/ 557 h 1215"/>
                <a:gd name="T32" fmla="*/ 455 w 657"/>
                <a:gd name="T33" fmla="*/ 557 h 1215"/>
                <a:gd name="T34" fmla="*/ 607 w 657"/>
                <a:gd name="T35" fmla="*/ 861 h 1215"/>
                <a:gd name="T36" fmla="*/ 657 w 657"/>
                <a:gd name="T37" fmla="*/ 1114 h 1215"/>
                <a:gd name="T38" fmla="*/ 657 w 657"/>
                <a:gd name="T39" fmla="*/ 1215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7" h="1215">
                  <a:moveTo>
                    <a:pt x="657" y="1215"/>
                  </a:moveTo>
                  <a:lnTo>
                    <a:pt x="607" y="1215"/>
                  </a:lnTo>
                  <a:lnTo>
                    <a:pt x="506" y="1165"/>
                  </a:lnTo>
                  <a:lnTo>
                    <a:pt x="455" y="1012"/>
                  </a:lnTo>
                  <a:lnTo>
                    <a:pt x="455" y="1012"/>
                  </a:lnTo>
                  <a:lnTo>
                    <a:pt x="354" y="810"/>
                  </a:lnTo>
                  <a:lnTo>
                    <a:pt x="202" y="557"/>
                  </a:lnTo>
                  <a:lnTo>
                    <a:pt x="101" y="355"/>
                  </a:lnTo>
                  <a:lnTo>
                    <a:pt x="101" y="355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51" y="153"/>
                  </a:lnTo>
                  <a:lnTo>
                    <a:pt x="252" y="304"/>
                  </a:lnTo>
                  <a:lnTo>
                    <a:pt x="455" y="557"/>
                  </a:lnTo>
                  <a:lnTo>
                    <a:pt x="455" y="557"/>
                  </a:lnTo>
                  <a:lnTo>
                    <a:pt x="607" y="861"/>
                  </a:lnTo>
                  <a:lnTo>
                    <a:pt x="657" y="1114"/>
                  </a:lnTo>
                  <a:lnTo>
                    <a:pt x="657" y="1215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655"/>
            <p:cNvSpPr>
              <a:spLocks/>
            </p:cNvSpPr>
            <p:nvPr/>
          </p:nvSpPr>
          <p:spPr bwMode="auto">
            <a:xfrm>
              <a:off x="5322" y="1935"/>
              <a:ext cx="82" cy="140"/>
            </a:xfrm>
            <a:custGeom>
              <a:avLst/>
              <a:gdLst>
                <a:gd name="T0" fmla="*/ 657 w 657"/>
                <a:gd name="T1" fmla="*/ 1114 h 1114"/>
                <a:gd name="T2" fmla="*/ 607 w 657"/>
                <a:gd name="T3" fmla="*/ 1114 h 1114"/>
                <a:gd name="T4" fmla="*/ 506 w 657"/>
                <a:gd name="T5" fmla="*/ 1063 h 1114"/>
                <a:gd name="T6" fmla="*/ 455 w 657"/>
                <a:gd name="T7" fmla="*/ 911 h 1114"/>
                <a:gd name="T8" fmla="*/ 455 w 657"/>
                <a:gd name="T9" fmla="*/ 911 h 1114"/>
                <a:gd name="T10" fmla="*/ 354 w 657"/>
                <a:gd name="T11" fmla="*/ 709 h 1114"/>
                <a:gd name="T12" fmla="*/ 202 w 657"/>
                <a:gd name="T13" fmla="*/ 506 h 1114"/>
                <a:gd name="T14" fmla="*/ 101 w 657"/>
                <a:gd name="T15" fmla="*/ 304 h 1114"/>
                <a:gd name="T16" fmla="*/ 101 w 657"/>
                <a:gd name="T17" fmla="*/ 304 h 1114"/>
                <a:gd name="T18" fmla="*/ 0 w 657"/>
                <a:gd name="T19" fmla="*/ 152 h 1114"/>
                <a:gd name="T20" fmla="*/ 0 w 657"/>
                <a:gd name="T21" fmla="*/ 0 h 1114"/>
                <a:gd name="T22" fmla="*/ 50 w 657"/>
                <a:gd name="T23" fmla="*/ 0 h 1114"/>
                <a:gd name="T24" fmla="*/ 50 w 657"/>
                <a:gd name="T25" fmla="*/ 0 h 1114"/>
                <a:gd name="T26" fmla="*/ 151 w 657"/>
                <a:gd name="T27" fmla="*/ 102 h 1114"/>
                <a:gd name="T28" fmla="*/ 252 w 657"/>
                <a:gd name="T29" fmla="*/ 253 h 1114"/>
                <a:gd name="T30" fmla="*/ 455 w 657"/>
                <a:gd name="T31" fmla="*/ 506 h 1114"/>
                <a:gd name="T32" fmla="*/ 455 w 657"/>
                <a:gd name="T33" fmla="*/ 506 h 1114"/>
                <a:gd name="T34" fmla="*/ 556 w 657"/>
                <a:gd name="T35" fmla="*/ 810 h 1114"/>
                <a:gd name="T36" fmla="*/ 657 w 657"/>
                <a:gd name="T37" fmla="*/ 1013 h 1114"/>
                <a:gd name="T38" fmla="*/ 657 w 657"/>
                <a:gd name="T39" fmla="*/ 1114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7" h="1114">
                  <a:moveTo>
                    <a:pt x="657" y="1114"/>
                  </a:moveTo>
                  <a:lnTo>
                    <a:pt x="607" y="1114"/>
                  </a:lnTo>
                  <a:lnTo>
                    <a:pt x="506" y="1063"/>
                  </a:lnTo>
                  <a:lnTo>
                    <a:pt x="455" y="911"/>
                  </a:lnTo>
                  <a:lnTo>
                    <a:pt x="455" y="911"/>
                  </a:lnTo>
                  <a:lnTo>
                    <a:pt x="354" y="709"/>
                  </a:lnTo>
                  <a:lnTo>
                    <a:pt x="202" y="506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0" y="152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51" y="102"/>
                  </a:lnTo>
                  <a:lnTo>
                    <a:pt x="252" y="253"/>
                  </a:lnTo>
                  <a:lnTo>
                    <a:pt x="455" y="506"/>
                  </a:lnTo>
                  <a:lnTo>
                    <a:pt x="455" y="506"/>
                  </a:lnTo>
                  <a:lnTo>
                    <a:pt x="556" y="810"/>
                  </a:lnTo>
                  <a:lnTo>
                    <a:pt x="657" y="1013"/>
                  </a:lnTo>
                  <a:lnTo>
                    <a:pt x="657" y="1114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656"/>
            <p:cNvSpPr>
              <a:spLocks/>
            </p:cNvSpPr>
            <p:nvPr/>
          </p:nvSpPr>
          <p:spPr bwMode="auto">
            <a:xfrm>
              <a:off x="5322" y="1935"/>
              <a:ext cx="76" cy="133"/>
            </a:xfrm>
            <a:custGeom>
              <a:avLst/>
              <a:gdLst>
                <a:gd name="T0" fmla="*/ 607 w 607"/>
                <a:gd name="T1" fmla="*/ 1063 h 1063"/>
                <a:gd name="T2" fmla="*/ 556 w 607"/>
                <a:gd name="T3" fmla="*/ 1063 h 1063"/>
                <a:gd name="T4" fmla="*/ 506 w 607"/>
                <a:gd name="T5" fmla="*/ 961 h 1063"/>
                <a:gd name="T6" fmla="*/ 455 w 607"/>
                <a:gd name="T7" fmla="*/ 810 h 1063"/>
                <a:gd name="T8" fmla="*/ 455 w 607"/>
                <a:gd name="T9" fmla="*/ 810 h 1063"/>
                <a:gd name="T10" fmla="*/ 354 w 607"/>
                <a:gd name="T11" fmla="*/ 608 h 1063"/>
                <a:gd name="T12" fmla="*/ 252 w 607"/>
                <a:gd name="T13" fmla="*/ 455 h 1063"/>
                <a:gd name="T14" fmla="*/ 151 w 607"/>
                <a:gd name="T15" fmla="*/ 304 h 1063"/>
                <a:gd name="T16" fmla="*/ 151 w 607"/>
                <a:gd name="T17" fmla="*/ 304 h 1063"/>
                <a:gd name="T18" fmla="*/ 50 w 607"/>
                <a:gd name="T19" fmla="*/ 152 h 1063"/>
                <a:gd name="T20" fmla="*/ 0 w 607"/>
                <a:gd name="T21" fmla="*/ 0 h 1063"/>
                <a:gd name="T22" fmla="*/ 50 w 607"/>
                <a:gd name="T23" fmla="*/ 0 h 1063"/>
                <a:gd name="T24" fmla="*/ 50 w 607"/>
                <a:gd name="T25" fmla="*/ 0 h 1063"/>
                <a:gd name="T26" fmla="*/ 151 w 607"/>
                <a:gd name="T27" fmla="*/ 102 h 1063"/>
                <a:gd name="T28" fmla="*/ 252 w 607"/>
                <a:gd name="T29" fmla="*/ 253 h 1063"/>
                <a:gd name="T30" fmla="*/ 455 w 607"/>
                <a:gd name="T31" fmla="*/ 506 h 1063"/>
                <a:gd name="T32" fmla="*/ 455 w 607"/>
                <a:gd name="T33" fmla="*/ 506 h 1063"/>
                <a:gd name="T34" fmla="*/ 556 w 607"/>
                <a:gd name="T35" fmla="*/ 810 h 1063"/>
                <a:gd name="T36" fmla="*/ 607 w 607"/>
                <a:gd name="T37" fmla="*/ 961 h 1063"/>
                <a:gd name="T38" fmla="*/ 607 w 607"/>
                <a:gd name="T39" fmla="*/ 1063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7" h="1063">
                  <a:moveTo>
                    <a:pt x="607" y="1063"/>
                  </a:moveTo>
                  <a:lnTo>
                    <a:pt x="556" y="1063"/>
                  </a:lnTo>
                  <a:lnTo>
                    <a:pt x="506" y="961"/>
                  </a:lnTo>
                  <a:lnTo>
                    <a:pt x="455" y="810"/>
                  </a:lnTo>
                  <a:lnTo>
                    <a:pt x="455" y="810"/>
                  </a:lnTo>
                  <a:lnTo>
                    <a:pt x="354" y="608"/>
                  </a:lnTo>
                  <a:lnTo>
                    <a:pt x="252" y="455"/>
                  </a:lnTo>
                  <a:lnTo>
                    <a:pt x="151" y="304"/>
                  </a:lnTo>
                  <a:lnTo>
                    <a:pt x="151" y="304"/>
                  </a:lnTo>
                  <a:lnTo>
                    <a:pt x="50" y="152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51" y="102"/>
                  </a:lnTo>
                  <a:lnTo>
                    <a:pt x="252" y="253"/>
                  </a:lnTo>
                  <a:lnTo>
                    <a:pt x="455" y="506"/>
                  </a:lnTo>
                  <a:lnTo>
                    <a:pt x="455" y="506"/>
                  </a:lnTo>
                  <a:lnTo>
                    <a:pt x="556" y="810"/>
                  </a:lnTo>
                  <a:lnTo>
                    <a:pt x="607" y="961"/>
                  </a:lnTo>
                  <a:lnTo>
                    <a:pt x="607" y="1063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657"/>
            <p:cNvSpPr>
              <a:spLocks/>
            </p:cNvSpPr>
            <p:nvPr/>
          </p:nvSpPr>
          <p:spPr bwMode="auto">
            <a:xfrm>
              <a:off x="5322" y="1935"/>
              <a:ext cx="76" cy="127"/>
            </a:xfrm>
            <a:custGeom>
              <a:avLst/>
              <a:gdLst>
                <a:gd name="T0" fmla="*/ 607 w 607"/>
                <a:gd name="T1" fmla="*/ 1013 h 1013"/>
                <a:gd name="T2" fmla="*/ 556 w 607"/>
                <a:gd name="T3" fmla="*/ 1013 h 1013"/>
                <a:gd name="T4" fmla="*/ 506 w 607"/>
                <a:gd name="T5" fmla="*/ 911 h 1013"/>
                <a:gd name="T6" fmla="*/ 455 w 607"/>
                <a:gd name="T7" fmla="*/ 759 h 1013"/>
                <a:gd name="T8" fmla="*/ 455 w 607"/>
                <a:gd name="T9" fmla="*/ 759 h 1013"/>
                <a:gd name="T10" fmla="*/ 354 w 607"/>
                <a:gd name="T11" fmla="*/ 608 h 1013"/>
                <a:gd name="T12" fmla="*/ 252 w 607"/>
                <a:gd name="T13" fmla="*/ 405 h 1013"/>
                <a:gd name="T14" fmla="*/ 151 w 607"/>
                <a:gd name="T15" fmla="*/ 253 h 1013"/>
                <a:gd name="T16" fmla="*/ 151 w 607"/>
                <a:gd name="T17" fmla="*/ 253 h 1013"/>
                <a:gd name="T18" fmla="*/ 50 w 607"/>
                <a:gd name="T19" fmla="*/ 102 h 1013"/>
                <a:gd name="T20" fmla="*/ 0 w 607"/>
                <a:gd name="T21" fmla="*/ 0 h 1013"/>
                <a:gd name="T22" fmla="*/ 101 w 607"/>
                <a:gd name="T23" fmla="*/ 50 h 1013"/>
                <a:gd name="T24" fmla="*/ 101 w 607"/>
                <a:gd name="T25" fmla="*/ 50 h 1013"/>
                <a:gd name="T26" fmla="*/ 151 w 607"/>
                <a:gd name="T27" fmla="*/ 152 h 1013"/>
                <a:gd name="T28" fmla="*/ 252 w 607"/>
                <a:gd name="T29" fmla="*/ 304 h 1013"/>
                <a:gd name="T30" fmla="*/ 455 w 607"/>
                <a:gd name="T31" fmla="*/ 557 h 1013"/>
                <a:gd name="T32" fmla="*/ 455 w 607"/>
                <a:gd name="T33" fmla="*/ 557 h 1013"/>
                <a:gd name="T34" fmla="*/ 556 w 607"/>
                <a:gd name="T35" fmla="*/ 759 h 1013"/>
                <a:gd name="T36" fmla="*/ 607 w 607"/>
                <a:gd name="T37" fmla="*/ 961 h 1013"/>
                <a:gd name="T38" fmla="*/ 607 w 607"/>
                <a:gd name="T39" fmla="*/ 101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7" h="1013">
                  <a:moveTo>
                    <a:pt x="607" y="1013"/>
                  </a:moveTo>
                  <a:lnTo>
                    <a:pt x="556" y="1013"/>
                  </a:lnTo>
                  <a:lnTo>
                    <a:pt x="506" y="911"/>
                  </a:lnTo>
                  <a:lnTo>
                    <a:pt x="455" y="759"/>
                  </a:lnTo>
                  <a:lnTo>
                    <a:pt x="455" y="759"/>
                  </a:lnTo>
                  <a:lnTo>
                    <a:pt x="354" y="608"/>
                  </a:lnTo>
                  <a:lnTo>
                    <a:pt x="252" y="405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50" y="102"/>
                  </a:lnTo>
                  <a:lnTo>
                    <a:pt x="0" y="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51" y="152"/>
                  </a:lnTo>
                  <a:lnTo>
                    <a:pt x="252" y="304"/>
                  </a:lnTo>
                  <a:lnTo>
                    <a:pt x="455" y="557"/>
                  </a:lnTo>
                  <a:lnTo>
                    <a:pt x="455" y="557"/>
                  </a:lnTo>
                  <a:lnTo>
                    <a:pt x="556" y="759"/>
                  </a:lnTo>
                  <a:lnTo>
                    <a:pt x="607" y="961"/>
                  </a:lnTo>
                  <a:lnTo>
                    <a:pt x="607" y="1013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658"/>
            <p:cNvSpPr>
              <a:spLocks/>
            </p:cNvSpPr>
            <p:nvPr/>
          </p:nvSpPr>
          <p:spPr bwMode="auto">
            <a:xfrm>
              <a:off x="5329" y="1935"/>
              <a:ext cx="69" cy="121"/>
            </a:xfrm>
            <a:custGeom>
              <a:avLst/>
              <a:gdLst>
                <a:gd name="T0" fmla="*/ 557 w 557"/>
                <a:gd name="T1" fmla="*/ 961 h 961"/>
                <a:gd name="T2" fmla="*/ 506 w 557"/>
                <a:gd name="T3" fmla="*/ 961 h 961"/>
                <a:gd name="T4" fmla="*/ 405 w 557"/>
                <a:gd name="T5" fmla="*/ 860 h 961"/>
                <a:gd name="T6" fmla="*/ 355 w 557"/>
                <a:gd name="T7" fmla="*/ 709 h 961"/>
                <a:gd name="T8" fmla="*/ 355 w 557"/>
                <a:gd name="T9" fmla="*/ 709 h 961"/>
                <a:gd name="T10" fmla="*/ 254 w 557"/>
                <a:gd name="T11" fmla="*/ 557 h 961"/>
                <a:gd name="T12" fmla="*/ 202 w 557"/>
                <a:gd name="T13" fmla="*/ 405 h 961"/>
                <a:gd name="T14" fmla="*/ 101 w 557"/>
                <a:gd name="T15" fmla="*/ 253 h 961"/>
                <a:gd name="T16" fmla="*/ 101 w 557"/>
                <a:gd name="T17" fmla="*/ 253 h 961"/>
                <a:gd name="T18" fmla="*/ 0 w 557"/>
                <a:gd name="T19" fmla="*/ 102 h 961"/>
                <a:gd name="T20" fmla="*/ 0 w 557"/>
                <a:gd name="T21" fmla="*/ 0 h 961"/>
                <a:gd name="T22" fmla="*/ 51 w 557"/>
                <a:gd name="T23" fmla="*/ 50 h 961"/>
                <a:gd name="T24" fmla="*/ 51 w 557"/>
                <a:gd name="T25" fmla="*/ 50 h 961"/>
                <a:gd name="T26" fmla="*/ 101 w 557"/>
                <a:gd name="T27" fmla="*/ 152 h 961"/>
                <a:gd name="T28" fmla="*/ 202 w 557"/>
                <a:gd name="T29" fmla="*/ 304 h 961"/>
                <a:gd name="T30" fmla="*/ 355 w 557"/>
                <a:gd name="T31" fmla="*/ 557 h 961"/>
                <a:gd name="T32" fmla="*/ 355 w 557"/>
                <a:gd name="T33" fmla="*/ 557 h 961"/>
                <a:gd name="T34" fmla="*/ 456 w 557"/>
                <a:gd name="T35" fmla="*/ 759 h 961"/>
                <a:gd name="T36" fmla="*/ 506 w 557"/>
                <a:gd name="T37" fmla="*/ 911 h 961"/>
                <a:gd name="T38" fmla="*/ 557 w 557"/>
                <a:gd name="T39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7" h="961">
                  <a:moveTo>
                    <a:pt x="557" y="961"/>
                  </a:moveTo>
                  <a:lnTo>
                    <a:pt x="506" y="961"/>
                  </a:lnTo>
                  <a:lnTo>
                    <a:pt x="405" y="860"/>
                  </a:lnTo>
                  <a:lnTo>
                    <a:pt x="355" y="709"/>
                  </a:lnTo>
                  <a:lnTo>
                    <a:pt x="355" y="709"/>
                  </a:lnTo>
                  <a:lnTo>
                    <a:pt x="254" y="557"/>
                  </a:lnTo>
                  <a:lnTo>
                    <a:pt x="202" y="405"/>
                  </a:lnTo>
                  <a:lnTo>
                    <a:pt x="101" y="253"/>
                  </a:lnTo>
                  <a:lnTo>
                    <a:pt x="101" y="253"/>
                  </a:lnTo>
                  <a:lnTo>
                    <a:pt x="0" y="102"/>
                  </a:lnTo>
                  <a:lnTo>
                    <a:pt x="0" y="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101" y="152"/>
                  </a:lnTo>
                  <a:lnTo>
                    <a:pt x="202" y="304"/>
                  </a:lnTo>
                  <a:lnTo>
                    <a:pt x="355" y="557"/>
                  </a:lnTo>
                  <a:lnTo>
                    <a:pt x="355" y="557"/>
                  </a:lnTo>
                  <a:lnTo>
                    <a:pt x="456" y="759"/>
                  </a:lnTo>
                  <a:lnTo>
                    <a:pt x="506" y="911"/>
                  </a:lnTo>
                  <a:lnTo>
                    <a:pt x="557" y="961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59"/>
            <p:cNvSpPr>
              <a:spLocks/>
            </p:cNvSpPr>
            <p:nvPr/>
          </p:nvSpPr>
          <p:spPr bwMode="auto">
            <a:xfrm>
              <a:off x="5329" y="1942"/>
              <a:ext cx="63" cy="107"/>
            </a:xfrm>
            <a:custGeom>
              <a:avLst/>
              <a:gdLst>
                <a:gd name="T0" fmla="*/ 51 w 506"/>
                <a:gd name="T1" fmla="*/ 52 h 861"/>
                <a:gd name="T2" fmla="*/ 101 w 506"/>
                <a:gd name="T3" fmla="*/ 153 h 861"/>
                <a:gd name="T4" fmla="*/ 202 w 506"/>
                <a:gd name="T5" fmla="*/ 254 h 861"/>
                <a:gd name="T6" fmla="*/ 355 w 506"/>
                <a:gd name="T7" fmla="*/ 507 h 861"/>
                <a:gd name="T8" fmla="*/ 355 w 506"/>
                <a:gd name="T9" fmla="*/ 507 h 861"/>
                <a:gd name="T10" fmla="*/ 456 w 506"/>
                <a:gd name="T11" fmla="*/ 709 h 861"/>
                <a:gd name="T12" fmla="*/ 506 w 506"/>
                <a:gd name="T13" fmla="*/ 810 h 861"/>
                <a:gd name="T14" fmla="*/ 506 w 506"/>
                <a:gd name="T15" fmla="*/ 861 h 861"/>
                <a:gd name="T16" fmla="*/ 506 w 506"/>
                <a:gd name="T17" fmla="*/ 861 h 861"/>
                <a:gd name="T18" fmla="*/ 456 w 506"/>
                <a:gd name="T19" fmla="*/ 810 h 861"/>
                <a:gd name="T20" fmla="*/ 405 w 506"/>
                <a:gd name="T21" fmla="*/ 709 h 861"/>
                <a:gd name="T22" fmla="*/ 355 w 506"/>
                <a:gd name="T23" fmla="*/ 608 h 861"/>
                <a:gd name="T24" fmla="*/ 355 w 506"/>
                <a:gd name="T25" fmla="*/ 608 h 861"/>
                <a:gd name="T26" fmla="*/ 254 w 506"/>
                <a:gd name="T27" fmla="*/ 456 h 861"/>
                <a:gd name="T28" fmla="*/ 202 w 506"/>
                <a:gd name="T29" fmla="*/ 355 h 861"/>
                <a:gd name="T30" fmla="*/ 152 w 506"/>
                <a:gd name="T31" fmla="*/ 203 h 861"/>
                <a:gd name="T32" fmla="*/ 152 w 506"/>
                <a:gd name="T33" fmla="*/ 203 h 861"/>
                <a:gd name="T34" fmla="*/ 51 w 506"/>
                <a:gd name="T35" fmla="*/ 52 h 861"/>
                <a:gd name="T36" fmla="*/ 0 w 506"/>
                <a:gd name="T37" fmla="*/ 0 h 861"/>
                <a:gd name="T38" fmla="*/ 51 w 506"/>
                <a:gd name="T39" fmla="*/ 52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6" h="861">
                  <a:moveTo>
                    <a:pt x="51" y="52"/>
                  </a:moveTo>
                  <a:lnTo>
                    <a:pt x="101" y="153"/>
                  </a:lnTo>
                  <a:lnTo>
                    <a:pt x="202" y="254"/>
                  </a:lnTo>
                  <a:lnTo>
                    <a:pt x="355" y="507"/>
                  </a:lnTo>
                  <a:lnTo>
                    <a:pt x="355" y="507"/>
                  </a:lnTo>
                  <a:lnTo>
                    <a:pt x="456" y="709"/>
                  </a:lnTo>
                  <a:lnTo>
                    <a:pt x="506" y="810"/>
                  </a:lnTo>
                  <a:lnTo>
                    <a:pt x="506" y="861"/>
                  </a:lnTo>
                  <a:lnTo>
                    <a:pt x="506" y="861"/>
                  </a:lnTo>
                  <a:lnTo>
                    <a:pt x="456" y="810"/>
                  </a:lnTo>
                  <a:lnTo>
                    <a:pt x="405" y="709"/>
                  </a:lnTo>
                  <a:lnTo>
                    <a:pt x="355" y="608"/>
                  </a:lnTo>
                  <a:lnTo>
                    <a:pt x="355" y="608"/>
                  </a:lnTo>
                  <a:lnTo>
                    <a:pt x="254" y="456"/>
                  </a:lnTo>
                  <a:lnTo>
                    <a:pt x="202" y="355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51" y="52"/>
                  </a:lnTo>
                  <a:lnTo>
                    <a:pt x="0" y="0"/>
                  </a:lnTo>
                  <a:lnTo>
                    <a:pt x="51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60"/>
            <p:cNvSpPr>
              <a:spLocks/>
            </p:cNvSpPr>
            <p:nvPr/>
          </p:nvSpPr>
          <p:spPr bwMode="auto">
            <a:xfrm>
              <a:off x="5215" y="1436"/>
              <a:ext cx="25" cy="38"/>
            </a:xfrm>
            <a:custGeom>
              <a:avLst/>
              <a:gdLst>
                <a:gd name="T0" fmla="*/ 153 w 203"/>
                <a:gd name="T1" fmla="*/ 0 h 304"/>
                <a:gd name="T2" fmla="*/ 153 w 203"/>
                <a:gd name="T3" fmla="*/ 50 h 304"/>
                <a:gd name="T4" fmla="*/ 203 w 203"/>
                <a:gd name="T5" fmla="*/ 101 h 304"/>
                <a:gd name="T6" fmla="*/ 203 w 203"/>
                <a:gd name="T7" fmla="*/ 152 h 304"/>
                <a:gd name="T8" fmla="*/ 203 w 203"/>
                <a:gd name="T9" fmla="*/ 152 h 304"/>
                <a:gd name="T10" fmla="*/ 153 w 203"/>
                <a:gd name="T11" fmla="*/ 253 h 304"/>
                <a:gd name="T12" fmla="*/ 153 w 203"/>
                <a:gd name="T13" fmla="*/ 304 h 304"/>
                <a:gd name="T14" fmla="*/ 102 w 203"/>
                <a:gd name="T15" fmla="*/ 304 h 304"/>
                <a:gd name="T16" fmla="*/ 102 w 203"/>
                <a:gd name="T17" fmla="*/ 304 h 304"/>
                <a:gd name="T18" fmla="*/ 51 w 203"/>
                <a:gd name="T19" fmla="*/ 253 h 304"/>
                <a:gd name="T20" fmla="*/ 51 w 203"/>
                <a:gd name="T21" fmla="*/ 203 h 304"/>
                <a:gd name="T22" fmla="*/ 51 w 203"/>
                <a:gd name="T23" fmla="*/ 152 h 304"/>
                <a:gd name="T24" fmla="*/ 51 w 203"/>
                <a:gd name="T25" fmla="*/ 152 h 304"/>
                <a:gd name="T26" fmla="*/ 0 w 203"/>
                <a:gd name="T27" fmla="*/ 50 h 304"/>
                <a:gd name="T28" fmla="*/ 0 w 203"/>
                <a:gd name="T29" fmla="*/ 50 h 304"/>
                <a:gd name="T30" fmla="*/ 51 w 203"/>
                <a:gd name="T31" fmla="*/ 0 h 304"/>
                <a:gd name="T32" fmla="*/ 153 w 203"/>
                <a:gd name="T3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304">
                  <a:moveTo>
                    <a:pt x="153" y="0"/>
                  </a:moveTo>
                  <a:lnTo>
                    <a:pt x="153" y="50"/>
                  </a:lnTo>
                  <a:lnTo>
                    <a:pt x="203" y="101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153" y="253"/>
                  </a:lnTo>
                  <a:lnTo>
                    <a:pt x="153" y="304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51" y="253"/>
                  </a:lnTo>
                  <a:lnTo>
                    <a:pt x="51" y="203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1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FC193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61"/>
            <p:cNvSpPr>
              <a:spLocks/>
            </p:cNvSpPr>
            <p:nvPr/>
          </p:nvSpPr>
          <p:spPr bwMode="auto">
            <a:xfrm>
              <a:off x="5221" y="1442"/>
              <a:ext cx="6" cy="6"/>
            </a:xfrm>
            <a:custGeom>
              <a:avLst/>
              <a:gdLst>
                <a:gd name="T0" fmla="*/ 0 w 51"/>
                <a:gd name="T1" fmla="*/ 51 h 51"/>
                <a:gd name="T2" fmla="*/ 0 w 51"/>
                <a:gd name="T3" fmla="*/ 51 h 51"/>
                <a:gd name="T4" fmla="*/ 0 w 51"/>
                <a:gd name="T5" fmla="*/ 51 h 51"/>
                <a:gd name="T6" fmla="*/ 51 w 51"/>
                <a:gd name="T7" fmla="*/ 0 h 51"/>
                <a:gd name="T8" fmla="*/ 51 w 51"/>
                <a:gd name="T9" fmla="*/ 0 h 51"/>
                <a:gd name="T10" fmla="*/ 51 w 51"/>
                <a:gd name="T11" fmla="*/ 0 h 51"/>
                <a:gd name="T12" fmla="*/ 0 w 51"/>
                <a:gd name="T13" fmla="*/ 51 h 51"/>
                <a:gd name="T14" fmla="*/ 0 w 51"/>
                <a:gd name="T15" fmla="*/ 51 h 51"/>
                <a:gd name="T16" fmla="*/ 0 w 51"/>
                <a:gd name="T17" fmla="*/ 51 h 51"/>
                <a:gd name="T18" fmla="*/ 0 w 51"/>
                <a:gd name="T19" fmla="*/ 51 h 51"/>
                <a:gd name="T20" fmla="*/ 0 w 51"/>
                <a:gd name="T21" fmla="*/ 51 h 51"/>
                <a:gd name="T22" fmla="*/ 0 w 51"/>
                <a:gd name="T23" fmla="*/ 51 h 51"/>
                <a:gd name="T24" fmla="*/ 0 w 51"/>
                <a:gd name="T25" fmla="*/ 51 h 51"/>
                <a:gd name="T26" fmla="*/ 0 w 51"/>
                <a:gd name="T27" fmla="*/ 51 h 51"/>
                <a:gd name="T28" fmla="*/ 0 w 51"/>
                <a:gd name="T2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51">
                  <a:moveTo>
                    <a:pt x="0" y="5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62"/>
            <p:cNvSpPr>
              <a:spLocks/>
            </p:cNvSpPr>
            <p:nvPr/>
          </p:nvSpPr>
          <p:spPr bwMode="auto">
            <a:xfrm>
              <a:off x="5196" y="1423"/>
              <a:ext cx="25" cy="44"/>
            </a:xfrm>
            <a:custGeom>
              <a:avLst/>
              <a:gdLst>
                <a:gd name="T0" fmla="*/ 151 w 202"/>
                <a:gd name="T1" fmla="*/ 0 h 354"/>
                <a:gd name="T2" fmla="*/ 202 w 202"/>
                <a:gd name="T3" fmla="*/ 50 h 354"/>
                <a:gd name="T4" fmla="*/ 202 w 202"/>
                <a:gd name="T5" fmla="*/ 101 h 354"/>
                <a:gd name="T6" fmla="*/ 202 w 202"/>
                <a:gd name="T7" fmla="*/ 202 h 354"/>
                <a:gd name="T8" fmla="*/ 202 w 202"/>
                <a:gd name="T9" fmla="*/ 202 h 354"/>
                <a:gd name="T10" fmla="*/ 151 w 202"/>
                <a:gd name="T11" fmla="*/ 304 h 354"/>
                <a:gd name="T12" fmla="*/ 151 w 202"/>
                <a:gd name="T13" fmla="*/ 354 h 354"/>
                <a:gd name="T14" fmla="*/ 101 w 202"/>
                <a:gd name="T15" fmla="*/ 354 h 354"/>
                <a:gd name="T16" fmla="*/ 101 w 202"/>
                <a:gd name="T17" fmla="*/ 354 h 354"/>
                <a:gd name="T18" fmla="*/ 50 w 202"/>
                <a:gd name="T19" fmla="*/ 253 h 354"/>
                <a:gd name="T20" fmla="*/ 50 w 202"/>
                <a:gd name="T21" fmla="*/ 151 h 354"/>
                <a:gd name="T22" fmla="*/ 101 w 202"/>
                <a:gd name="T23" fmla="*/ 101 h 354"/>
                <a:gd name="T24" fmla="*/ 101 w 202"/>
                <a:gd name="T25" fmla="*/ 101 h 354"/>
                <a:gd name="T26" fmla="*/ 0 w 202"/>
                <a:gd name="T27" fmla="*/ 101 h 354"/>
                <a:gd name="T28" fmla="*/ 0 w 202"/>
                <a:gd name="T29" fmla="*/ 101 h 354"/>
                <a:gd name="T30" fmla="*/ 50 w 202"/>
                <a:gd name="T31" fmla="*/ 50 h 354"/>
                <a:gd name="T32" fmla="*/ 151 w 202"/>
                <a:gd name="T3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2" h="354">
                  <a:moveTo>
                    <a:pt x="151" y="0"/>
                  </a:moveTo>
                  <a:lnTo>
                    <a:pt x="202" y="50"/>
                  </a:lnTo>
                  <a:lnTo>
                    <a:pt x="202" y="101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151" y="304"/>
                  </a:lnTo>
                  <a:lnTo>
                    <a:pt x="151" y="354"/>
                  </a:lnTo>
                  <a:lnTo>
                    <a:pt x="101" y="354"/>
                  </a:lnTo>
                  <a:lnTo>
                    <a:pt x="101" y="354"/>
                  </a:lnTo>
                  <a:lnTo>
                    <a:pt x="50" y="253"/>
                  </a:lnTo>
                  <a:lnTo>
                    <a:pt x="50" y="15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0" y="5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C193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63"/>
            <p:cNvSpPr>
              <a:spLocks/>
            </p:cNvSpPr>
            <p:nvPr/>
          </p:nvSpPr>
          <p:spPr bwMode="auto">
            <a:xfrm>
              <a:off x="5202" y="1429"/>
              <a:ext cx="13" cy="38"/>
            </a:xfrm>
            <a:custGeom>
              <a:avLst/>
              <a:gdLst>
                <a:gd name="T0" fmla="*/ 0 w 101"/>
                <a:gd name="T1" fmla="*/ 51 h 304"/>
                <a:gd name="T2" fmla="*/ 0 w 101"/>
                <a:gd name="T3" fmla="*/ 51 h 304"/>
                <a:gd name="T4" fmla="*/ 0 w 101"/>
                <a:gd name="T5" fmla="*/ 51 h 304"/>
                <a:gd name="T6" fmla="*/ 51 w 101"/>
                <a:gd name="T7" fmla="*/ 0 h 304"/>
                <a:gd name="T8" fmla="*/ 51 w 101"/>
                <a:gd name="T9" fmla="*/ 0 h 304"/>
                <a:gd name="T10" fmla="*/ 51 w 101"/>
                <a:gd name="T11" fmla="*/ 0 h 304"/>
                <a:gd name="T12" fmla="*/ 51 w 101"/>
                <a:gd name="T13" fmla="*/ 0 h 304"/>
                <a:gd name="T14" fmla="*/ 51 w 101"/>
                <a:gd name="T15" fmla="*/ 0 h 304"/>
                <a:gd name="T16" fmla="*/ 51 w 101"/>
                <a:gd name="T17" fmla="*/ 0 h 304"/>
                <a:gd name="T18" fmla="*/ 51 w 101"/>
                <a:gd name="T19" fmla="*/ 51 h 304"/>
                <a:gd name="T20" fmla="*/ 51 w 101"/>
                <a:gd name="T21" fmla="*/ 101 h 304"/>
                <a:gd name="T22" fmla="*/ 51 w 101"/>
                <a:gd name="T23" fmla="*/ 152 h 304"/>
                <a:gd name="T24" fmla="*/ 51 w 101"/>
                <a:gd name="T25" fmla="*/ 152 h 304"/>
                <a:gd name="T26" fmla="*/ 51 w 101"/>
                <a:gd name="T27" fmla="*/ 152 h 304"/>
                <a:gd name="T28" fmla="*/ 51 w 101"/>
                <a:gd name="T29" fmla="*/ 152 h 304"/>
                <a:gd name="T30" fmla="*/ 101 w 101"/>
                <a:gd name="T31" fmla="*/ 152 h 304"/>
                <a:gd name="T32" fmla="*/ 101 w 101"/>
                <a:gd name="T33" fmla="*/ 152 h 304"/>
                <a:gd name="T34" fmla="*/ 101 w 101"/>
                <a:gd name="T35" fmla="*/ 203 h 304"/>
                <a:gd name="T36" fmla="*/ 101 w 101"/>
                <a:gd name="T37" fmla="*/ 152 h 304"/>
                <a:gd name="T38" fmla="*/ 101 w 101"/>
                <a:gd name="T39" fmla="*/ 152 h 304"/>
                <a:gd name="T40" fmla="*/ 101 w 101"/>
                <a:gd name="T41" fmla="*/ 152 h 304"/>
                <a:gd name="T42" fmla="*/ 51 w 101"/>
                <a:gd name="T43" fmla="*/ 152 h 304"/>
                <a:gd name="T44" fmla="*/ 51 w 101"/>
                <a:gd name="T45" fmla="*/ 152 h 304"/>
                <a:gd name="T46" fmla="*/ 51 w 101"/>
                <a:gd name="T47" fmla="*/ 152 h 304"/>
                <a:gd name="T48" fmla="*/ 51 w 101"/>
                <a:gd name="T49" fmla="*/ 152 h 304"/>
                <a:gd name="T50" fmla="*/ 51 w 101"/>
                <a:gd name="T51" fmla="*/ 203 h 304"/>
                <a:gd name="T52" fmla="*/ 0 w 101"/>
                <a:gd name="T53" fmla="*/ 254 h 304"/>
                <a:gd name="T54" fmla="*/ 51 w 101"/>
                <a:gd name="T55" fmla="*/ 304 h 304"/>
                <a:gd name="T56" fmla="*/ 51 w 101"/>
                <a:gd name="T57" fmla="*/ 304 h 304"/>
                <a:gd name="T58" fmla="*/ 51 w 101"/>
                <a:gd name="T59" fmla="*/ 304 h 304"/>
                <a:gd name="T60" fmla="*/ 101 w 101"/>
                <a:gd name="T61" fmla="*/ 304 h 304"/>
                <a:gd name="T62" fmla="*/ 101 w 101"/>
                <a:gd name="T63" fmla="*/ 304 h 304"/>
                <a:gd name="T64" fmla="*/ 101 w 101"/>
                <a:gd name="T65" fmla="*/ 304 h 304"/>
                <a:gd name="T66" fmla="*/ 101 w 101"/>
                <a:gd name="T67" fmla="*/ 304 h 304"/>
                <a:gd name="T68" fmla="*/ 51 w 101"/>
                <a:gd name="T69" fmla="*/ 304 h 304"/>
                <a:gd name="T70" fmla="*/ 51 w 101"/>
                <a:gd name="T71" fmla="*/ 304 h 304"/>
                <a:gd name="T72" fmla="*/ 51 w 101"/>
                <a:gd name="T73" fmla="*/ 304 h 304"/>
                <a:gd name="T74" fmla="*/ 0 w 101"/>
                <a:gd name="T75" fmla="*/ 304 h 304"/>
                <a:gd name="T76" fmla="*/ 0 w 101"/>
                <a:gd name="T77" fmla="*/ 254 h 304"/>
                <a:gd name="T78" fmla="*/ 0 w 101"/>
                <a:gd name="T79" fmla="*/ 203 h 304"/>
                <a:gd name="T80" fmla="*/ 0 w 101"/>
                <a:gd name="T81" fmla="*/ 203 h 304"/>
                <a:gd name="T82" fmla="*/ 0 w 101"/>
                <a:gd name="T83" fmla="*/ 152 h 304"/>
                <a:gd name="T84" fmla="*/ 0 w 101"/>
                <a:gd name="T85" fmla="*/ 101 h 304"/>
                <a:gd name="T86" fmla="*/ 51 w 101"/>
                <a:gd name="T87" fmla="*/ 51 h 304"/>
                <a:gd name="T88" fmla="*/ 51 w 101"/>
                <a:gd name="T89" fmla="*/ 51 h 304"/>
                <a:gd name="T90" fmla="*/ 0 w 101"/>
                <a:gd name="T91" fmla="*/ 51 h 304"/>
                <a:gd name="T92" fmla="*/ 0 w 101"/>
                <a:gd name="T93" fmla="*/ 51 h 304"/>
                <a:gd name="T94" fmla="*/ 0 w 101"/>
                <a:gd name="T95" fmla="*/ 5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" h="304">
                  <a:moveTo>
                    <a:pt x="0" y="5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51"/>
                  </a:lnTo>
                  <a:lnTo>
                    <a:pt x="51" y="101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203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203"/>
                  </a:lnTo>
                  <a:lnTo>
                    <a:pt x="0" y="25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0" y="304"/>
                  </a:lnTo>
                  <a:lnTo>
                    <a:pt x="0" y="254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152"/>
                  </a:lnTo>
                  <a:lnTo>
                    <a:pt x="0" y="10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64"/>
            <p:cNvSpPr>
              <a:spLocks/>
            </p:cNvSpPr>
            <p:nvPr/>
          </p:nvSpPr>
          <p:spPr bwMode="auto">
            <a:xfrm>
              <a:off x="5183" y="1410"/>
              <a:ext cx="19" cy="51"/>
            </a:xfrm>
            <a:custGeom>
              <a:avLst/>
              <a:gdLst>
                <a:gd name="T0" fmla="*/ 101 w 151"/>
                <a:gd name="T1" fmla="*/ 0 h 405"/>
                <a:gd name="T2" fmla="*/ 151 w 151"/>
                <a:gd name="T3" fmla="*/ 50 h 405"/>
                <a:gd name="T4" fmla="*/ 151 w 151"/>
                <a:gd name="T5" fmla="*/ 101 h 405"/>
                <a:gd name="T6" fmla="*/ 151 w 151"/>
                <a:gd name="T7" fmla="*/ 202 h 405"/>
                <a:gd name="T8" fmla="*/ 151 w 151"/>
                <a:gd name="T9" fmla="*/ 202 h 405"/>
                <a:gd name="T10" fmla="*/ 151 w 151"/>
                <a:gd name="T11" fmla="*/ 303 h 405"/>
                <a:gd name="T12" fmla="*/ 101 w 151"/>
                <a:gd name="T13" fmla="*/ 405 h 405"/>
                <a:gd name="T14" fmla="*/ 50 w 151"/>
                <a:gd name="T15" fmla="*/ 354 h 405"/>
                <a:gd name="T16" fmla="*/ 50 w 151"/>
                <a:gd name="T17" fmla="*/ 354 h 405"/>
                <a:gd name="T18" fmla="*/ 0 w 151"/>
                <a:gd name="T19" fmla="*/ 252 h 405"/>
                <a:gd name="T20" fmla="*/ 0 w 151"/>
                <a:gd name="T21" fmla="*/ 151 h 405"/>
                <a:gd name="T22" fmla="*/ 50 w 151"/>
                <a:gd name="T23" fmla="*/ 101 h 405"/>
                <a:gd name="T24" fmla="*/ 50 w 151"/>
                <a:gd name="T25" fmla="*/ 101 h 405"/>
                <a:gd name="T26" fmla="*/ 0 w 151"/>
                <a:gd name="T27" fmla="*/ 101 h 405"/>
                <a:gd name="T28" fmla="*/ 0 w 151"/>
                <a:gd name="T29" fmla="*/ 101 h 405"/>
                <a:gd name="T30" fmla="*/ 50 w 151"/>
                <a:gd name="T31" fmla="*/ 50 h 405"/>
                <a:gd name="T32" fmla="*/ 101 w 151"/>
                <a:gd name="T3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1" h="405">
                  <a:moveTo>
                    <a:pt x="101" y="0"/>
                  </a:moveTo>
                  <a:lnTo>
                    <a:pt x="151" y="50"/>
                  </a:lnTo>
                  <a:lnTo>
                    <a:pt x="151" y="101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1" y="303"/>
                  </a:lnTo>
                  <a:lnTo>
                    <a:pt x="101" y="405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0" y="252"/>
                  </a:lnTo>
                  <a:lnTo>
                    <a:pt x="0" y="15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0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C193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65"/>
            <p:cNvSpPr>
              <a:spLocks/>
            </p:cNvSpPr>
            <p:nvPr/>
          </p:nvSpPr>
          <p:spPr bwMode="auto">
            <a:xfrm>
              <a:off x="5183" y="1417"/>
              <a:ext cx="13" cy="38"/>
            </a:xfrm>
            <a:custGeom>
              <a:avLst/>
              <a:gdLst>
                <a:gd name="T0" fmla="*/ 0 w 101"/>
                <a:gd name="T1" fmla="*/ 51 h 304"/>
                <a:gd name="T2" fmla="*/ 0 w 101"/>
                <a:gd name="T3" fmla="*/ 51 h 304"/>
                <a:gd name="T4" fmla="*/ 0 w 101"/>
                <a:gd name="T5" fmla="*/ 51 h 304"/>
                <a:gd name="T6" fmla="*/ 50 w 101"/>
                <a:gd name="T7" fmla="*/ 0 h 304"/>
                <a:gd name="T8" fmla="*/ 50 w 101"/>
                <a:gd name="T9" fmla="*/ 0 h 304"/>
                <a:gd name="T10" fmla="*/ 50 w 101"/>
                <a:gd name="T11" fmla="*/ 0 h 304"/>
                <a:gd name="T12" fmla="*/ 50 w 101"/>
                <a:gd name="T13" fmla="*/ 0 h 304"/>
                <a:gd name="T14" fmla="*/ 50 w 101"/>
                <a:gd name="T15" fmla="*/ 0 h 304"/>
                <a:gd name="T16" fmla="*/ 50 w 101"/>
                <a:gd name="T17" fmla="*/ 0 h 304"/>
                <a:gd name="T18" fmla="*/ 50 w 101"/>
                <a:gd name="T19" fmla="*/ 51 h 304"/>
                <a:gd name="T20" fmla="*/ 50 w 101"/>
                <a:gd name="T21" fmla="*/ 101 h 304"/>
                <a:gd name="T22" fmla="*/ 50 w 101"/>
                <a:gd name="T23" fmla="*/ 152 h 304"/>
                <a:gd name="T24" fmla="*/ 50 w 101"/>
                <a:gd name="T25" fmla="*/ 152 h 304"/>
                <a:gd name="T26" fmla="*/ 50 w 101"/>
                <a:gd name="T27" fmla="*/ 152 h 304"/>
                <a:gd name="T28" fmla="*/ 50 w 101"/>
                <a:gd name="T29" fmla="*/ 152 h 304"/>
                <a:gd name="T30" fmla="*/ 101 w 101"/>
                <a:gd name="T31" fmla="*/ 152 h 304"/>
                <a:gd name="T32" fmla="*/ 101 w 101"/>
                <a:gd name="T33" fmla="*/ 152 h 304"/>
                <a:gd name="T34" fmla="*/ 101 w 101"/>
                <a:gd name="T35" fmla="*/ 202 h 304"/>
                <a:gd name="T36" fmla="*/ 101 w 101"/>
                <a:gd name="T37" fmla="*/ 202 h 304"/>
                <a:gd name="T38" fmla="*/ 101 w 101"/>
                <a:gd name="T39" fmla="*/ 202 h 304"/>
                <a:gd name="T40" fmla="*/ 101 w 101"/>
                <a:gd name="T41" fmla="*/ 202 h 304"/>
                <a:gd name="T42" fmla="*/ 50 w 101"/>
                <a:gd name="T43" fmla="*/ 202 h 304"/>
                <a:gd name="T44" fmla="*/ 50 w 101"/>
                <a:gd name="T45" fmla="*/ 202 h 304"/>
                <a:gd name="T46" fmla="*/ 50 w 101"/>
                <a:gd name="T47" fmla="*/ 152 h 304"/>
                <a:gd name="T48" fmla="*/ 50 w 101"/>
                <a:gd name="T49" fmla="*/ 152 h 304"/>
                <a:gd name="T50" fmla="*/ 50 w 101"/>
                <a:gd name="T51" fmla="*/ 202 h 304"/>
                <a:gd name="T52" fmla="*/ 50 w 101"/>
                <a:gd name="T53" fmla="*/ 253 h 304"/>
                <a:gd name="T54" fmla="*/ 101 w 101"/>
                <a:gd name="T55" fmla="*/ 304 h 304"/>
                <a:gd name="T56" fmla="*/ 101 w 101"/>
                <a:gd name="T57" fmla="*/ 304 h 304"/>
                <a:gd name="T58" fmla="*/ 101 w 101"/>
                <a:gd name="T59" fmla="*/ 304 h 304"/>
                <a:gd name="T60" fmla="*/ 101 w 101"/>
                <a:gd name="T61" fmla="*/ 304 h 304"/>
                <a:gd name="T62" fmla="*/ 101 w 101"/>
                <a:gd name="T63" fmla="*/ 304 h 304"/>
                <a:gd name="T64" fmla="*/ 101 w 101"/>
                <a:gd name="T65" fmla="*/ 304 h 304"/>
                <a:gd name="T66" fmla="*/ 101 w 101"/>
                <a:gd name="T67" fmla="*/ 304 h 304"/>
                <a:gd name="T68" fmla="*/ 50 w 101"/>
                <a:gd name="T69" fmla="*/ 304 h 304"/>
                <a:gd name="T70" fmla="*/ 50 w 101"/>
                <a:gd name="T71" fmla="*/ 304 h 304"/>
                <a:gd name="T72" fmla="*/ 50 w 101"/>
                <a:gd name="T73" fmla="*/ 304 h 304"/>
                <a:gd name="T74" fmla="*/ 50 w 101"/>
                <a:gd name="T75" fmla="*/ 304 h 304"/>
                <a:gd name="T76" fmla="*/ 0 w 101"/>
                <a:gd name="T77" fmla="*/ 253 h 304"/>
                <a:gd name="T78" fmla="*/ 0 w 101"/>
                <a:gd name="T79" fmla="*/ 202 h 304"/>
                <a:gd name="T80" fmla="*/ 0 w 101"/>
                <a:gd name="T81" fmla="*/ 202 h 304"/>
                <a:gd name="T82" fmla="*/ 0 w 101"/>
                <a:gd name="T83" fmla="*/ 152 h 304"/>
                <a:gd name="T84" fmla="*/ 0 w 101"/>
                <a:gd name="T85" fmla="*/ 101 h 304"/>
                <a:gd name="T86" fmla="*/ 50 w 101"/>
                <a:gd name="T87" fmla="*/ 51 h 304"/>
                <a:gd name="T88" fmla="*/ 50 w 101"/>
                <a:gd name="T89" fmla="*/ 51 h 304"/>
                <a:gd name="T90" fmla="*/ 0 w 101"/>
                <a:gd name="T91" fmla="*/ 51 h 304"/>
                <a:gd name="T92" fmla="*/ 0 w 101"/>
                <a:gd name="T93" fmla="*/ 51 h 304"/>
                <a:gd name="T94" fmla="*/ 0 w 101"/>
                <a:gd name="T95" fmla="*/ 5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" h="304">
                  <a:moveTo>
                    <a:pt x="0" y="5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51"/>
                  </a:lnTo>
                  <a:lnTo>
                    <a:pt x="50" y="101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202"/>
                  </a:lnTo>
                  <a:lnTo>
                    <a:pt x="50" y="253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0" y="253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152"/>
                  </a:lnTo>
                  <a:lnTo>
                    <a:pt x="0" y="10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66"/>
            <p:cNvSpPr>
              <a:spLocks/>
            </p:cNvSpPr>
            <p:nvPr/>
          </p:nvSpPr>
          <p:spPr bwMode="auto">
            <a:xfrm>
              <a:off x="5164" y="1404"/>
              <a:ext cx="19" cy="44"/>
            </a:xfrm>
            <a:custGeom>
              <a:avLst/>
              <a:gdLst>
                <a:gd name="T0" fmla="*/ 101 w 152"/>
                <a:gd name="T1" fmla="*/ 0 h 354"/>
                <a:gd name="T2" fmla="*/ 101 w 152"/>
                <a:gd name="T3" fmla="*/ 0 h 354"/>
                <a:gd name="T4" fmla="*/ 152 w 152"/>
                <a:gd name="T5" fmla="*/ 51 h 354"/>
                <a:gd name="T6" fmla="*/ 152 w 152"/>
                <a:gd name="T7" fmla="*/ 152 h 354"/>
                <a:gd name="T8" fmla="*/ 152 w 152"/>
                <a:gd name="T9" fmla="*/ 152 h 354"/>
                <a:gd name="T10" fmla="*/ 101 w 152"/>
                <a:gd name="T11" fmla="*/ 253 h 354"/>
                <a:gd name="T12" fmla="*/ 101 w 152"/>
                <a:gd name="T13" fmla="*/ 354 h 354"/>
                <a:gd name="T14" fmla="*/ 51 w 152"/>
                <a:gd name="T15" fmla="*/ 303 h 354"/>
                <a:gd name="T16" fmla="*/ 51 w 152"/>
                <a:gd name="T17" fmla="*/ 303 h 354"/>
                <a:gd name="T18" fmla="*/ 0 w 152"/>
                <a:gd name="T19" fmla="*/ 253 h 354"/>
                <a:gd name="T20" fmla="*/ 0 w 152"/>
                <a:gd name="T21" fmla="*/ 152 h 354"/>
                <a:gd name="T22" fmla="*/ 0 w 152"/>
                <a:gd name="T23" fmla="*/ 101 h 354"/>
                <a:gd name="T24" fmla="*/ 0 w 152"/>
                <a:gd name="T25" fmla="*/ 101 h 354"/>
                <a:gd name="T26" fmla="*/ 0 w 152"/>
                <a:gd name="T27" fmla="*/ 101 h 354"/>
                <a:gd name="T28" fmla="*/ 0 w 152"/>
                <a:gd name="T29" fmla="*/ 101 h 354"/>
                <a:gd name="T30" fmla="*/ 51 w 152"/>
                <a:gd name="T31" fmla="*/ 0 h 354"/>
                <a:gd name="T32" fmla="*/ 101 w 152"/>
                <a:gd name="T3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354">
                  <a:moveTo>
                    <a:pt x="101" y="0"/>
                  </a:moveTo>
                  <a:lnTo>
                    <a:pt x="101" y="0"/>
                  </a:lnTo>
                  <a:lnTo>
                    <a:pt x="152" y="51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01" y="253"/>
                  </a:lnTo>
                  <a:lnTo>
                    <a:pt x="101" y="354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0" y="253"/>
                  </a:lnTo>
                  <a:lnTo>
                    <a:pt x="0" y="15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C193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67"/>
            <p:cNvSpPr>
              <a:spLocks/>
            </p:cNvSpPr>
            <p:nvPr/>
          </p:nvSpPr>
          <p:spPr bwMode="auto">
            <a:xfrm>
              <a:off x="5164" y="1404"/>
              <a:ext cx="13" cy="44"/>
            </a:xfrm>
            <a:custGeom>
              <a:avLst/>
              <a:gdLst>
                <a:gd name="T0" fmla="*/ 0 w 101"/>
                <a:gd name="T1" fmla="*/ 101 h 354"/>
                <a:gd name="T2" fmla="*/ 0 w 101"/>
                <a:gd name="T3" fmla="*/ 101 h 354"/>
                <a:gd name="T4" fmla="*/ 0 w 101"/>
                <a:gd name="T5" fmla="*/ 51 h 354"/>
                <a:gd name="T6" fmla="*/ 51 w 101"/>
                <a:gd name="T7" fmla="*/ 0 h 354"/>
                <a:gd name="T8" fmla="*/ 51 w 101"/>
                <a:gd name="T9" fmla="*/ 0 h 354"/>
                <a:gd name="T10" fmla="*/ 51 w 101"/>
                <a:gd name="T11" fmla="*/ 51 h 354"/>
                <a:gd name="T12" fmla="*/ 51 w 101"/>
                <a:gd name="T13" fmla="*/ 51 h 354"/>
                <a:gd name="T14" fmla="*/ 51 w 101"/>
                <a:gd name="T15" fmla="*/ 51 h 354"/>
                <a:gd name="T16" fmla="*/ 51 w 101"/>
                <a:gd name="T17" fmla="*/ 51 h 354"/>
                <a:gd name="T18" fmla="*/ 0 w 101"/>
                <a:gd name="T19" fmla="*/ 101 h 354"/>
                <a:gd name="T20" fmla="*/ 0 w 101"/>
                <a:gd name="T21" fmla="*/ 152 h 354"/>
                <a:gd name="T22" fmla="*/ 0 w 101"/>
                <a:gd name="T23" fmla="*/ 152 h 354"/>
                <a:gd name="T24" fmla="*/ 0 w 101"/>
                <a:gd name="T25" fmla="*/ 152 h 354"/>
                <a:gd name="T26" fmla="*/ 0 w 101"/>
                <a:gd name="T27" fmla="*/ 202 h 354"/>
                <a:gd name="T28" fmla="*/ 51 w 101"/>
                <a:gd name="T29" fmla="*/ 202 h 354"/>
                <a:gd name="T30" fmla="*/ 101 w 101"/>
                <a:gd name="T31" fmla="*/ 202 h 354"/>
                <a:gd name="T32" fmla="*/ 101 w 101"/>
                <a:gd name="T33" fmla="*/ 202 h 354"/>
                <a:gd name="T34" fmla="*/ 101 w 101"/>
                <a:gd name="T35" fmla="*/ 202 h 354"/>
                <a:gd name="T36" fmla="*/ 101 w 101"/>
                <a:gd name="T37" fmla="*/ 202 h 354"/>
                <a:gd name="T38" fmla="*/ 101 w 101"/>
                <a:gd name="T39" fmla="*/ 202 h 354"/>
                <a:gd name="T40" fmla="*/ 101 w 101"/>
                <a:gd name="T41" fmla="*/ 202 h 354"/>
                <a:gd name="T42" fmla="*/ 51 w 101"/>
                <a:gd name="T43" fmla="*/ 202 h 354"/>
                <a:gd name="T44" fmla="*/ 51 w 101"/>
                <a:gd name="T45" fmla="*/ 202 h 354"/>
                <a:gd name="T46" fmla="*/ 51 w 101"/>
                <a:gd name="T47" fmla="*/ 202 h 354"/>
                <a:gd name="T48" fmla="*/ 51 w 101"/>
                <a:gd name="T49" fmla="*/ 202 h 354"/>
                <a:gd name="T50" fmla="*/ 0 w 101"/>
                <a:gd name="T51" fmla="*/ 253 h 354"/>
                <a:gd name="T52" fmla="*/ 0 w 101"/>
                <a:gd name="T53" fmla="*/ 303 h 354"/>
                <a:gd name="T54" fmla="*/ 51 w 101"/>
                <a:gd name="T55" fmla="*/ 303 h 354"/>
                <a:gd name="T56" fmla="*/ 51 w 101"/>
                <a:gd name="T57" fmla="*/ 303 h 354"/>
                <a:gd name="T58" fmla="*/ 51 w 101"/>
                <a:gd name="T59" fmla="*/ 303 h 354"/>
                <a:gd name="T60" fmla="*/ 101 w 101"/>
                <a:gd name="T61" fmla="*/ 303 h 354"/>
                <a:gd name="T62" fmla="*/ 101 w 101"/>
                <a:gd name="T63" fmla="*/ 303 h 354"/>
                <a:gd name="T64" fmla="*/ 101 w 101"/>
                <a:gd name="T65" fmla="*/ 303 h 354"/>
                <a:gd name="T66" fmla="*/ 101 w 101"/>
                <a:gd name="T67" fmla="*/ 303 h 354"/>
                <a:gd name="T68" fmla="*/ 51 w 101"/>
                <a:gd name="T69" fmla="*/ 354 h 354"/>
                <a:gd name="T70" fmla="*/ 51 w 101"/>
                <a:gd name="T71" fmla="*/ 303 h 354"/>
                <a:gd name="T72" fmla="*/ 51 w 101"/>
                <a:gd name="T73" fmla="*/ 303 h 354"/>
                <a:gd name="T74" fmla="*/ 0 w 101"/>
                <a:gd name="T75" fmla="*/ 303 h 354"/>
                <a:gd name="T76" fmla="*/ 0 w 101"/>
                <a:gd name="T77" fmla="*/ 253 h 354"/>
                <a:gd name="T78" fmla="*/ 0 w 101"/>
                <a:gd name="T79" fmla="*/ 202 h 354"/>
                <a:gd name="T80" fmla="*/ 0 w 101"/>
                <a:gd name="T81" fmla="*/ 202 h 354"/>
                <a:gd name="T82" fmla="*/ 0 w 101"/>
                <a:gd name="T83" fmla="*/ 152 h 354"/>
                <a:gd name="T84" fmla="*/ 0 w 101"/>
                <a:gd name="T85" fmla="*/ 152 h 354"/>
                <a:gd name="T86" fmla="*/ 0 w 101"/>
                <a:gd name="T87" fmla="*/ 101 h 354"/>
                <a:gd name="T88" fmla="*/ 0 w 101"/>
                <a:gd name="T89" fmla="*/ 101 h 354"/>
                <a:gd name="T90" fmla="*/ 0 w 101"/>
                <a:gd name="T91" fmla="*/ 101 h 354"/>
                <a:gd name="T92" fmla="*/ 0 w 101"/>
                <a:gd name="T93" fmla="*/ 101 h 354"/>
                <a:gd name="T94" fmla="*/ 0 w 101"/>
                <a:gd name="T95" fmla="*/ 10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" h="354">
                  <a:moveTo>
                    <a:pt x="0" y="101"/>
                  </a:moveTo>
                  <a:lnTo>
                    <a:pt x="0" y="101"/>
                  </a:lnTo>
                  <a:lnTo>
                    <a:pt x="0" y="5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0" y="10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202"/>
                  </a:lnTo>
                  <a:lnTo>
                    <a:pt x="5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0" y="253"/>
                  </a:lnTo>
                  <a:lnTo>
                    <a:pt x="0" y="303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101" y="303"/>
                  </a:lnTo>
                  <a:lnTo>
                    <a:pt x="101" y="303"/>
                  </a:lnTo>
                  <a:lnTo>
                    <a:pt x="101" y="303"/>
                  </a:lnTo>
                  <a:lnTo>
                    <a:pt x="101" y="303"/>
                  </a:lnTo>
                  <a:lnTo>
                    <a:pt x="51" y="354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0" y="303"/>
                  </a:lnTo>
                  <a:lnTo>
                    <a:pt x="0" y="253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8"/>
            <p:cNvSpPr>
              <a:spLocks/>
            </p:cNvSpPr>
            <p:nvPr/>
          </p:nvSpPr>
          <p:spPr bwMode="auto">
            <a:xfrm>
              <a:off x="5221" y="1461"/>
              <a:ext cx="13" cy="13"/>
            </a:xfrm>
            <a:custGeom>
              <a:avLst/>
              <a:gdLst>
                <a:gd name="T0" fmla="*/ 102 w 102"/>
                <a:gd name="T1" fmla="*/ 101 h 101"/>
                <a:gd name="T2" fmla="*/ 51 w 102"/>
                <a:gd name="T3" fmla="*/ 101 h 101"/>
                <a:gd name="T4" fmla="*/ 51 w 102"/>
                <a:gd name="T5" fmla="*/ 101 h 101"/>
                <a:gd name="T6" fmla="*/ 51 w 102"/>
                <a:gd name="T7" fmla="*/ 50 h 101"/>
                <a:gd name="T8" fmla="*/ 51 w 102"/>
                <a:gd name="T9" fmla="*/ 50 h 101"/>
                <a:gd name="T10" fmla="*/ 0 w 102"/>
                <a:gd name="T11" fmla="*/ 50 h 101"/>
                <a:gd name="T12" fmla="*/ 0 w 102"/>
                <a:gd name="T13" fmla="*/ 0 h 101"/>
                <a:gd name="T14" fmla="*/ 0 w 102"/>
                <a:gd name="T15" fmla="*/ 0 h 101"/>
                <a:gd name="T16" fmla="*/ 0 w 102"/>
                <a:gd name="T17" fmla="*/ 0 h 101"/>
                <a:gd name="T18" fmla="*/ 0 w 102"/>
                <a:gd name="T19" fmla="*/ 0 h 101"/>
                <a:gd name="T20" fmla="*/ 0 w 102"/>
                <a:gd name="T21" fmla="*/ 50 h 101"/>
                <a:gd name="T22" fmla="*/ 51 w 102"/>
                <a:gd name="T23" fmla="*/ 50 h 101"/>
                <a:gd name="T24" fmla="*/ 51 w 102"/>
                <a:gd name="T25" fmla="*/ 50 h 101"/>
                <a:gd name="T26" fmla="*/ 51 w 102"/>
                <a:gd name="T27" fmla="*/ 101 h 101"/>
                <a:gd name="T28" fmla="*/ 51 w 102"/>
                <a:gd name="T29" fmla="*/ 101 h 101"/>
                <a:gd name="T30" fmla="*/ 102 w 102"/>
                <a:gd name="T31" fmla="*/ 101 h 101"/>
                <a:gd name="T32" fmla="*/ 102 w 102"/>
                <a:gd name="T33" fmla="*/ 101 h 101"/>
                <a:gd name="T34" fmla="*/ 102 w 102"/>
                <a:gd name="T35" fmla="*/ 101 h 101"/>
                <a:gd name="T36" fmla="*/ 102 w 102"/>
                <a:gd name="T37" fmla="*/ 101 h 101"/>
                <a:gd name="T38" fmla="*/ 102 w 10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101">
                  <a:moveTo>
                    <a:pt x="102" y="101"/>
                  </a:moveTo>
                  <a:lnTo>
                    <a:pt x="51" y="101"/>
                  </a:lnTo>
                  <a:lnTo>
                    <a:pt x="51" y="101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69"/>
            <p:cNvSpPr>
              <a:spLocks/>
            </p:cNvSpPr>
            <p:nvPr/>
          </p:nvSpPr>
          <p:spPr bwMode="auto">
            <a:xfrm>
              <a:off x="5170" y="1404"/>
              <a:ext cx="13" cy="25"/>
            </a:xfrm>
            <a:custGeom>
              <a:avLst/>
              <a:gdLst>
                <a:gd name="T0" fmla="*/ 0 w 101"/>
                <a:gd name="T1" fmla="*/ 0 h 202"/>
                <a:gd name="T2" fmla="*/ 0 w 101"/>
                <a:gd name="T3" fmla="*/ 0 h 202"/>
                <a:gd name="T4" fmla="*/ 0 w 101"/>
                <a:gd name="T5" fmla="*/ 0 h 202"/>
                <a:gd name="T6" fmla="*/ 50 w 101"/>
                <a:gd name="T7" fmla="*/ 0 h 202"/>
                <a:gd name="T8" fmla="*/ 50 w 101"/>
                <a:gd name="T9" fmla="*/ 0 h 202"/>
                <a:gd name="T10" fmla="*/ 50 w 101"/>
                <a:gd name="T11" fmla="*/ 0 h 202"/>
                <a:gd name="T12" fmla="*/ 50 w 101"/>
                <a:gd name="T13" fmla="*/ 51 h 202"/>
                <a:gd name="T14" fmla="*/ 101 w 101"/>
                <a:gd name="T15" fmla="*/ 51 h 202"/>
                <a:gd name="T16" fmla="*/ 101 w 101"/>
                <a:gd name="T17" fmla="*/ 51 h 202"/>
                <a:gd name="T18" fmla="*/ 101 w 101"/>
                <a:gd name="T19" fmla="*/ 101 h 202"/>
                <a:gd name="T20" fmla="*/ 50 w 101"/>
                <a:gd name="T21" fmla="*/ 202 h 202"/>
                <a:gd name="T22" fmla="*/ 50 w 101"/>
                <a:gd name="T23" fmla="*/ 202 h 202"/>
                <a:gd name="T24" fmla="*/ 50 w 101"/>
                <a:gd name="T25" fmla="*/ 202 h 202"/>
                <a:gd name="T26" fmla="*/ 50 w 101"/>
                <a:gd name="T27" fmla="*/ 202 h 202"/>
                <a:gd name="T28" fmla="*/ 50 w 101"/>
                <a:gd name="T29" fmla="*/ 152 h 202"/>
                <a:gd name="T30" fmla="*/ 50 w 101"/>
                <a:gd name="T31" fmla="*/ 101 h 202"/>
                <a:gd name="T32" fmla="*/ 50 w 101"/>
                <a:gd name="T33" fmla="*/ 101 h 202"/>
                <a:gd name="T34" fmla="*/ 50 w 101"/>
                <a:gd name="T35" fmla="*/ 51 h 202"/>
                <a:gd name="T36" fmla="*/ 50 w 101"/>
                <a:gd name="T37" fmla="*/ 51 h 202"/>
                <a:gd name="T38" fmla="*/ 50 w 101"/>
                <a:gd name="T39" fmla="*/ 0 h 202"/>
                <a:gd name="T40" fmla="*/ 50 w 101"/>
                <a:gd name="T41" fmla="*/ 0 h 202"/>
                <a:gd name="T42" fmla="*/ 0 w 101"/>
                <a:gd name="T43" fmla="*/ 0 h 202"/>
                <a:gd name="T44" fmla="*/ 0 w 101"/>
                <a:gd name="T45" fmla="*/ 0 h 202"/>
                <a:gd name="T46" fmla="*/ 0 w 101"/>
                <a:gd name="T4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20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101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152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70"/>
            <p:cNvSpPr>
              <a:spLocks/>
            </p:cNvSpPr>
            <p:nvPr/>
          </p:nvSpPr>
          <p:spPr bwMode="auto">
            <a:xfrm>
              <a:off x="5189" y="1410"/>
              <a:ext cx="13" cy="26"/>
            </a:xfrm>
            <a:custGeom>
              <a:avLst/>
              <a:gdLst>
                <a:gd name="T0" fmla="*/ 51 w 101"/>
                <a:gd name="T1" fmla="*/ 0 h 202"/>
                <a:gd name="T2" fmla="*/ 51 w 101"/>
                <a:gd name="T3" fmla="*/ 0 h 202"/>
                <a:gd name="T4" fmla="*/ 51 w 101"/>
                <a:gd name="T5" fmla="*/ 0 h 202"/>
                <a:gd name="T6" fmla="*/ 51 w 101"/>
                <a:gd name="T7" fmla="*/ 0 h 202"/>
                <a:gd name="T8" fmla="*/ 51 w 101"/>
                <a:gd name="T9" fmla="*/ 0 h 202"/>
                <a:gd name="T10" fmla="*/ 51 w 101"/>
                <a:gd name="T11" fmla="*/ 0 h 202"/>
                <a:gd name="T12" fmla="*/ 101 w 101"/>
                <a:gd name="T13" fmla="*/ 50 h 202"/>
                <a:gd name="T14" fmla="*/ 101 w 101"/>
                <a:gd name="T15" fmla="*/ 101 h 202"/>
                <a:gd name="T16" fmla="*/ 101 w 101"/>
                <a:gd name="T17" fmla="*/ 101 h 202"/>
                <a:gd name="T18" fmla="*/ 101 w 101"/>
                <a:gd name="T19" fmla="*/ 151 h 202"/>
                <a:gd name="T20" fmla="*/ 101 w 101"/>
                <a:gd name="T21" fmla="*/ 202 h 202"/>
                <a:gd name="T22" fmla="*/ 101 w 101"/>
                <a:gd name="T23" fmla="*/ 202 h 202"/>
                <a:gd name="T24" fmla="*/ 101 w 101"/>
                <a:gd name="T25" fmla="*/ 202 h 202"/>
                <a:gd name="T26" fmla="*/ 51 w 101"/>
                <a:gd name="T27" fmla="*/ 202 h 202"/>
                <a:gd name="T28" fmla="*/ 101 w 101"/>
                <a:gd name="T29" fmla="*/ 151 h 202"/>
                <a:gd name="T30" fmla="*/ 101 w 101"/>
                <a:gd name="T31" fmla="*/ 101 h 202"/>
                <a:gd name="T32" fmla="*/ 101 w 101"/>
                <a:gd name="T33" fmla="*/ 101 h 202"/>
                <a:gd name="T34" fmla="*/ 51 w 101"/>
                <a:gd name="T35" fmla="*/ 101 h 202"/>
                <a:gd name="T36" fmla="*/ 51 w 101"/>
                <a:gd name="T37" fmla="*/ 50 h 202"/>
                <a:gd name="T38" fmla="*/ 51 w 101"/>
                <a:gd name="T39" fmla="*/ 50 h 202"/>
                <a:gd name="T40" fmla="*/ 51 w 101"/>
                <a:gd name="T41" fmla="*/ 50 h 202"/>
                <a:gd name="T42" fmla="*/ 51 w 101"/>
                <a:gd name="T43" fmla="*/ 50 h 202"/>
                <a:gd name="T44" fmla="*/ 0 w 101"/>
                <a:gd name="T45" fmla="*/ 50 h 202"/>
                <a:gd name="T46" fmla="*/ 51 w 101"/>
                <a:gd name="T4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202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01" y="50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51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51" y="202"/>
                  </a:lnTo>
                  <a:lnTo>
                    <a:pt x="101" y="15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51" y="101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C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71"/>
            <p:cNvSpPr>
              <a:spLocks/>
            </p:cNvSpPr>
            <p:nvPr/>
          </p:nvSpPr>
          <p:spPr bwMode="auto">
            <a:xfrm>
              <a:off x="5208" y="1423"/>
              <a:ext cx="13" cy="25"/>
            </a:xfrm>
            <a:custGeom>
              <a:avLst/>
              <a:gdLst>
                <a:gd name="T0" fmla="*/ 0 w 101"/>
                <a:gd name="T1" fmla="*/ 0 h 202"/>
                <a:gd name="T2" fmla="*/ 0 w 101"/>
                <a:gd name="T3" fmla="*/ 0 h 202"/>
                <a:gd name="T4" fmla="*/ 50 w 101"/>
                <a:gd name="T5" fmla="*/ 0 h 202"/>
                <a:gd name="T6" fmla="*/ 50 w 101"/>
                <a:gd name="T7" fmla="*/ 0 h 202"/>
                <a:gd name="T8" fmla="*/ 50 w 101"/>
                <a:gd name="T9" fmla="*/ 0 h 202"/>
                <a:gd name="T10" fmla="*/ 50 w 101"/>
                <a:gd name="T11" fmla="*/ 0 h 202"/>
                <a:gd name="T12" fmla="*/ 101 w 101"/>
                <a:gd name="T13" fmla="*/ 50 h 202"/>
                <a:gd name="T14" fmla="*/ 101 w 101"/>
                <a:gd name="T15" fmla="*/ 101 h 202"/>
                <a:gd name="T16" fmla="*/ 101 w 101"/>
                <a:gd name="T17" fmla="*/ 101 h 202"/>
                <a:gd name="T18" fmla="*/ 101 w 101"/>
                <a:gd name="T19" fmla="*/ 151 h 202"/>
                <a:gd name="T20" fmla="*/ 50 w 101"/>
                <a:gd name="T21" fmla="*/ 202 h 202"/>
                <a:gd name="T22" fmla="*/ 50 w 101"/>
                <a:gd name="T23" fmla="*/ 202 h 202"/>
                <a:gd name="T24" fmla="*/ 50 w 101"/>
                <a:gd name="T25" fmla="*/ 202 h 202"/>
                <a:gd name="T26" fmla="*/ 50 w 101"/>
                <a:gd name="T27" fmla="*/ 202 h 202"/>
                <a:gd name="T28" fmla="*/ 50 w 101"/>
                <a:gd name="T29" fmla="*/ 202 h 202"/>
                <a:gd name="T30" fmla="*/ 50 w 101"/>
                <a:gd name="T31" fmla="*/ 151 h 202"/>
                <a:gd name="T32" fmla="*/ 50 w 101"/>
                <a:gd name="T33" fmla="*/ 151 h 202"/>
                <a:gd name="T34" fmla="*/ 50 w 101"/>
                <a:gd name="T35" fmla="*/ 101 h 202"/>
                <a:gd name="T36" fmla="*/ 50 w 101"/>
                <a:gd name="T37" fmla="*/ 50 h 202"/>
                <a:gd name="T38" fmla="*/ 50 w 101"/>
                <a:gd name="T39" fmla="*/ 50 h 202"/>
                <a:gd name="T40" fmla="*/ 50 w 101"/>
                <a:gd name="T41" fmla="*/ 50 h 202"/>
                <a:gd name="T42" fmla="*/ 0 w 101"/>
                <a:gd name="T43" fmla="*/ 50 h 202"/>
                <a:gd name="T44" fmla="*/ 0 w 101"/>
                <a:gd name="T45" fmla="*/ 50 h 202"/>
                <a:gd name="T46" fmla="*/ 0 w 101"/>
                <a:gd name="T4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202">
                  <a:moveTo>
                    <a:pt x="0" y="0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01" y="50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51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0" y="101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672"/>
            <p:cNvSpPr>
              <a:spLocks/>
            </p:cNvSpPr>
            <p:nvPr/>
          </p:nvSpPr>
          <p:spPr bwMode="auto">
            <a:xfrm>
              <a:off x="5227" y="1436"/>
              <a:ext cx="13" cy="19"/>
            </a:xfrm>
            <a:custGeom>
              <a:avLst/>
              <a:gdLst>
                <a:gd name="T0" fmla="*/ 0 w 101"/>
                <a:gd name="T1" fmla="*/ 0 h 152"/>
                <a:gd name="T2" fmla="*/ 0 w 101"/>
                <a:gd name="T3" fmla="*/ 0 h 152"/>
                <a:gd name="T4" fmla="*/ 0 w 101"/>
                <a:gd name="T5" fmla="*/ 0 h 152"/>
                <a:gd name="T6" fmla="*/ 51 w 101"/>
                <a:gd name="T7" fmla="*/ 0 h 152"/>
                <a:gd name="T8" fmla="*/ 51 w 101"/>
                <a:gd name="T9" fmla="*/ 0 h 152"/>
                <a:gd name="T10" fmla="*/ 51 w 101"/>
                <a:gd name="T11" fmla="*/ 0 h 152"/>
                <a:gd name="T12" fmla="*/ 51 w 101"/>
                <a:gd name="T13" fmla="*/ 50 h 152"/>
                <a:gd name="T14" fmla="*/ 101 w 101"/>
                <a:gd name="T15" fmla="*/ 50 h 152"/>
                <a:gd name="T16" fmla="*/ 101 w 101"/>
                <a:gd name="T17" fmla="*/ 50 h 152"/>
                <a:gd name="T18" fmla="*/ 51 w 101"/>
                <a:gd name="T19" fmla="*/ 101 h 152"/>
                <a:gd name="T20" fmla="*/ 51 w 101"/>
                <a:gd name="T21" fmla="*/ 152 h 152"/>
                <a:gd name="T22" fmla="*/ 51 w 101"/>
                <a:gd name="T23" fmla="*/ 152 h 152"/>
                <a:gd name="T24" fmla="*/ 51 w 101"/>
                <a:gd name="T25" fmla="*/ 152 h 152"/>
                <a:gd name="T26" fmla="*/ 51 w 101"/>
                <a:gd name="T27" fmla="*/ 152 h 152"/>
                <a:gd name="T28" fmla="*/ 51 w 101"/>
                <a:gd name="T29" fmla="*/ 152 h 152"/>
                <a:gd name="T30" fmla="*/ 51 w 101"/>
                <a:gd name="T31" fmla="*/ 101 h 152"/>
                <a:gd name="T32" fmla="*/ 51 w 101"/>
                <a:gd name="T33" fmla="*/ 101 h 152"/>
                <a:gd name="T34" fmla="*/ 51 w 101"/>
                <a:gd name="T35" fmla="*/ 50 h 152"/>
                <a:gd name="T36" fmla="*/ 51 w 101"/>
                <a:gd name="T37" fmla="*/ 50 h 152"/>
                <a:gd name="T38" fmla="*/ 51 w 101"/>
                <a:gd name="T39" fmla="*/ 50 h 152"/>
                <a:gd name="T40" fmla="*/ 51 w 101"/>
                <a:gd name="T41" fmla="*/ 50 h 152"/>
                <a:gd name="T42" fmla="*/ 0 w 101"/>
                <a:gd name="T43" fmla="*/ 50 h 152"/>
                <a:gd name="T44" fmla="*/ 0 w 101"/>
                <a:gd name="T45" fmla="*/ 50 h 152"/>
                <a:gd name="T46" fmla="*/ 0 w 101"/>
                <a:gd name="T4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15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5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51" y="101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673"/>
            <p:cNvSpPr>
              <a:spLocks/>
            </p:cNvSpPr>
            <p:nvPr/>
          </p:nvSpPr>
          <p:spPr bwMode="auto">
            <a:xfrm>
              <a:off x="5170" y="1429"/>
              <a:ext cx="7" cy="13"/>
            </a:xfrm>
            <a:custGeom>
              <a:avLst/>
              <a:gdLst>
                <a:gd name="T0" fmla="*/ 50 w 50"/>
                <a:gd name="T1" fmla="*/ 0 h 101"/>
                <a:gd name="T2" fmla="*/ 50 w 50"/>
                <a:gd name="T3" fmla="*/ 0 h 101"/>
                <a:gd name="T4" fmla="*/ 50 w 50"/>
                <a:gd name="T5" fmla="*/ 51 h 101"/>
                <a:gd name="T6" fmla="*/ 50 w 50"/>
                <a:gd name="T7" fmla="*/ 51 h 101"/>
                <a:gd name="T8" fmla="*/ 50 w 50"/>
                <a:gd name="T9" fmla="*/ 51 h 101"/>
                <a:gd name="T10" fmla="*/ 50 w 50"/>
                <a:gd name="T11" fmla="*/ 101 h 101"/>
                <a:gd name="T12" fmla="*/ 50 w 50"/>
                <a:gd name="T13" fmla="*/ 101 h 101"/>
                <a:gd name="T14" fmla="*/ 50 w 50"/>
                <a:gd name="T15" fmla="*/ 101 h 101"/>
                <a:gd name="T16" fmla="*/ 50 w 50"/>
                <a:gd name="T17" fmla="*/ 101 h 101"/>
                <a:gd name="T18" fmla="*/ 0 w 50"/>
                <a:gd name="T19" fmla="*/ 101 h 101"/>
                <a:gd name="T20" fmla="*/ 0 w 50"/>
                <a:gd name="T21" fmla="*/ 101 h 101"/>
                <a:gd name="T22" fmla="*/ 0 w 50"/>
                <a:gd name="T23" fmla="*/ 51 h 101"/>
                <a:gd name="T24" fmla="*/ 0 w 50"/>
                <a:gd name="T25" fmla="*/ 51 h 101"/>
                <a:gd name="T26" fmla="*/ 0 w 50"/>
                <a:gd name="T27" fmla="*/ 0 h 101"/>
                <a:gd name="T28" fmla="*/ 0 w 50"/>
                <a:gd name="T29" fmla="*/ 0 h 101"/>
                <a:gd name="T30" fmla="*/ 50 w 50"/>
                <a:gd name="T3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01">
                  <a:moveTo>
                    <a:pt x="50" y="0"/>
                  </a:moveTo>
                  <a:lnTo>
                    <a:pt x="50" y="0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" y="0"/>
                  </a:lnTo>
                </a:path>
              </a:pathLst>
            </a:custGeom>
            <a:noFill/>
            <a:ln w="0">
              <a:solidFill>
                <a:srgbClr val="72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74"/>
            <p:cNvSpPr>
              <a:spLocks/>
            </p:cNvSpPr>
            <p:nvPr/>
          </p:nvSpPr>
          <p:spPr bwMode="auto">
            <a:xfrm>
              <a:off x="5189" y="1442"/>
              <a:ext cx="13" cy="13"/>
            </a:xfrm>
            <a:custGeom>
              <a:avLst/>
              <a:gdLst>
                <a:gd name="T0" fmla="*/ 51 w 101"/>
                <a:gd name="T1" fmla="*/ 0 h 102"/>
                <a:gd name="T2" fmla="*/ 51 w 101"/>
                <a:gd name="T3" fmla="*/ 0 h 102"/>
                <a:gd name="T4" fmla="*/ 101 w 101"/>
                <a:gd name="T5" fmla="*/ 51 h 102"/>
                <a:gd name="T6" fmla="*/ 101 w 101"/>
                <a:gd name="T7" fmla="*/ 51 h 102"/>
                <a:gd name="T8" fmla="*/ 101 w 101"/>
                <a:gd name="T9" fmla="*/ 51 h 102"/>
                <a:gd name="T10" fmla="*/ 51 w 101"/>
                <a:gd name="T11" fmla="*/ 102 h 102"/>
                <a:gd name="T12" fmla="*/ 51 w 101"/>
                <a:gd name="T13" fmla="*/ 102 h 102"/>
                <a:gd name="T14" fmla="*/ 51 w 101"/>
                <a:gd name="T15" fmla="*/ 102 h 102"/>
                <a:gd name="T16" fmla="*/ 51 w 101"/>
                <a:gd name="T17" fmla="*/ 102 h 102"/>
                <a:gd name="T18" fmla="*/ 0 w 101"/>
                <a:gd name="T19" fmla="*/ 102 h 102"/>
                <a:gd name="T20" fmla="*/ 0 w 101"/>
                <a:gd name="T21" fmla="*/ 102 h 102"/>
                <a:gd name="T22" fmla="*/ 0 w 101"/>
                <a:gd name="T23" fmla="*/ 51 h 102"/>
                <a:gd name="T24" fmla="*/ 0 w 101"/>
                <a:gd name="T25" fmla="*/ 51 h 102"/>
                <a:gd name="T26" fmla="*/ 0 w 101"/>
                <a:gd name="T27" fmla="*/ 0 h 102"/>
                <a:gd name="T28" fmla="*/ 0 w 101"/>
                <a:gd name="T29" fmla="*/ 0 h 102"/>
                <a:gd name="T30" fmla="*/ 51 w 101"/>
                <a:gd name="T3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1" h="102">
                  <a:moveTo>
                    <a:pt x="51" y="0"/>
                  </a:moveTo>
                  <a:lnTo>
                    <a:pt x="51" y="0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72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75"/>
            <p:cNvSpPr>
              <a:spLocks/>
            </p:cNvSpPr>
            <p:nvPr/>
          </p:nvSpPr>
          <p:spPr bwMode="auto">
            <a:xfrm>
              <a:off x="5208" y="1455"/>
              <a:ext cx="13" cy="12"/>
            </a:xfrm>
            <a:custGeom>
              <a:avLst/>
              <a:gdLst>
                <a:gd name="T0" fmla="*/ 50 w 101"/>
                <a:gd name="T1" fmla="*/ 0 h 101"/>
                <a:gd name="T2" fmla="*/ 50 w 101"/>
                <a:gd name="T3" fmla="*/ 0 h 101"/>
                <a:gd name="T4" fmla="*/ 101 w 101"/>
                <a:gd name="T5" fmla="*/ 51 h 101"/>
                <a:gd name="T6" fmla="*/ 101 w 101"/>
                <a:gd name="T7" fmla="*/ 51 h 101"/>
                <a:gd name="T8" fmla="*/ 101 w 101"/>
                <a:gd name="T9" fmla="*/ 51 h 101"/>
                <a:gd name="T10" fmla="*/ 50 w 101"/>
                <a:gd name="T11" fmla="*/ 51 h 101"/>
                <a:gd name="T12" fmla="*/ 50 w 101"/>
                <a:gd name="T13" fmla="*/ 101 h 101"/>
                <a:gd name="T14" fmla="*/ 50 w 101"/>
                <a:gd name="T15" fmla="*/ 101 h 101"/>
                <a:gd name="T16" fmla="*/ 50 w 101"/>
                <a:gd name="T17" fmla="*/ 101 h 101"/>
                <a:gd name="T18" fmla="*/ 0 w 101"/>
                <a:gd name="T19" fmla="*/ 101 h 101"/>
                <a:gd name="T20" fmla="*/ 0 w 101"/>
                <a:gd name="T21" fmla="*/ 101 h 101"/>
                <a:gd name="T22" fmla="*/ 0 w 101"/>
                <a:gd name="T23" fmla="*/ 51 h 101"/>
                <a:gd name="T24" fmla="*/ 0 w 101"/>
                <a:gd name="T25" fmla="*/ 51 h 101"/>
                <a:gd name="T26" fmla="*/ 0 w 101"/>
                <a:gd name="T27" fmla="*/ 0 h 101"/>
                <a:gd name="T28" fmla="*/ 0 w 101"/>
                <a:gd name="T29" fmla="*/ 0 h 101"/>
                <a:gd name="T30" fmla="*/ 50 w 101"/>
                <a:gd name="T3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1" h="101">
                  <a:moveTo>
                    <a:pt x="50" y="0"/>
                  </a:moveTo>
                  <a:lnTo>
                    <a:pt x="50" y="0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50" y="5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" y="0"/>
                  </a:lnTo>
                </a:path>
              </a:pathLst>
            </a:custGeom>
            <a:noFill/>
            <a:ln w="0">
              <a:solidFill>
                <a:srgbClr val="72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76"/>
            <p:cNvSpPr>
              <a:spLocks/>
            </p:cNvSpPr>
            <p:nvPr/>
          </p:nvSpPr>
          <p:spPr bwMode="auto">
            <a:xfrm>
              <a:off x="5227" y="1461"/>
              <a:ext cx="7" cy="6"/>
            </a:xfrm>
            <a:custGeom>
              <a:avLst/>
              <a:gdLst>
                <a:gd name="T0" fmla="*/ 51 w 51"/>
                <a:gd name="T1" fmla="*/ 0 h 50"/>
                <a:gd name="T2" fmla="*/ 51 w 51"/>
                <a:gd name="T3" fmla="*/ 0 h 50"/>
                <a:gd name="T4" fmla="*/ 51 w 51"/>
                <a:gd name="T5" fmla="*/ 0 h 50"/>
                <a:gd name="T6" fmla="*/ 51 w 51"/>
                <a:gd name="T7" fmla="*/ 50 h 50"/>
                <a:gd name="T8" fmla="*/ 51 w 51"/>
                <a:gd name="T9" fmla="*/ 50 h 50"/>
                <a:gd name="T10" fmla="*/ 51 w 51"/>
                <a:gd name="T11" fmla="*/ 50 h 50"/>
                <a:gd name="T12" fmla="*/ 51 w 51"/>
                <a:gd name="T13" fmla="*/ 50 h 50"/>
                <a:gd name="T14" fmla="*/ 51 w 51"/>
                <a:gd name="T15" fmla="*/ 50 h 50"/>
                <a:gd name="T16" fmla="*/ 51 w 51"/>
                <a:gd name="T17" fmla="*/ 50 h 50"/>
                <a:gd name="T18" fmla="*/ 0 w 51"/>
                <a:gd name="T19" fmla="*/ 50 h 50"/>
                <a:gd name="T20" fmla="*/ 0 w 51"/>
                <a:gd name="T21" fmla="*/ 5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51 w 51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50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72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77"/>
            <p:cNvSpPr>
              <a:spLocks/>
            </p:cNvSpPr>
            <p:nvPr/>
          </p:nvSpPr>
          <p:spPr bwMode="auto">
            <a:xfrm>
              <a:off x="4298" y="2530"/>
              <a:ext cx="12" cy="13"/>
            </a:xfrm>
            <a:custGeom>
              <a:avLst/>
              <a:gdLst>
                <a:gd name="T0" fmla="*/ 51 w 102"/>
                <a:gd name="T1" fmla="*/ 0 h 101"/>
                <a:gd name="T2" fmla="*/ 51 w 102"/>
                <a:gd name="T3" fmla="*/ 0 h 101"/>
                <a:gd name="T4" fmla="*/ 102 w 102"/>
                <a:gd name="T5" fmla="*/ 0 h 101"/>
                <a:gd name="T6" fmla="*/ 102 w 102"/>
                <a:gd name="T7" fmla="*/ 0 h 101"/>
                <a:gd name="T8" fmla="*/ 102 w 102"/>
                <a:gd name="T9" fmla="*/ 0 h 101"/>
                <a:gd name="T10" fmla="*/ 102 w 102"/>
                <a:gd name="T11" fmla="*/ 51 h 101"/>
                <a:gd name="T12" fmla="*/ 102 w 102"/>
                <a:gd name="T13" fmla="*/ 101 h 101"/>
                <a:gd name="T14" fmla="*/ 102 w 102"/>
                <a:gd name="T15" fmla="*/ 101 h 101"/>
                <a:gd name="T16" fmla="*/ 102 w 102"/>
                <a:gd name="T17" fmla="*/ 101 h 101"/>
                <a:gd name="T18" fmla="*/ 51 w 102"/>
                <a:gd name="T19" fmla="*/ 101 h 101"/>
                <a:gd name="T20" fmla="*/ 51 w 102"/>
                <a:gd name="T21" fmla="*/ 101 h 101"/>
                <a:gd name="T22" fmla="*/ 51 w 102"/>
                <a:gd name="T23" fmla="*/ 51 h 101"/>
                <a:gd name="T24" fmla="*/ 51 w 102"/>
                <a:gd name="T25" fmla="*/ 51 h 101"/>
                <a:gd name="T26" fmla="*/ 0 w 102"/>
                <a:gd name="T27" fmla="*/ 51 h 101"/>
                <a:gd name="T28" fmla="*/ 0 w 102"/>
                <a:gd name="T29" fmla="*/ 51 h 101"/>
                <a:gd name="T30" fmla="*/ 51 w 102"/>
                <a:gd name="T3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101">
                  <a:moveTo>
                    <a:pt x="51" y="0"/>
                  </a:moveTo>
                  <a:lnTo>
                    <a:pt x="51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5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78"/>
            <p:cNvSpPr>
              <a:spLocks/>
            </p:cNvSpPr>
            <p:nvPr/>
          </p:nvSpPr>
          <p:spPr bwMode="auto">
            <a:xfrm>
              <a:off x="4361" y="2536"/>
              <a:ext cx="19" cy="19"/>
            </a:xfrm>
            <a:custGeom>
              <a:avLst/>
              <a:gdLst>
                <a:gd name="T0" fmla="*/ 101 w 153"/>
                <a:gd name="T1" fmla="*/ 0 h 152"/>
                <a:gd name="T2" fmla="*/ 101 w 153"/>
                <a:gd name="T3" fmla="*/ 0 h 152"/>
                <a:gd name="T4" fmla="*/ 101 w 153"/>
                <a:gd name="T5" fmla="*/ 50 h 152"/>
                <a:gd name="T6" fmla="*/ 153 w 153"/>
                <a:gd name="T7" fmla="*/ 50 h 152"/>
                <a:gd name="T8" fmla="*/ 153 w 153"/>
                <a:gd name="T9" fmla="*/ 50 h 152"/>
                <a:gd name="T10" fmla="*/ 101 w 153"/>
                <a:gd name="T11" fmla="*/ 101 h 152"/>
                <a:gd name="T12" fmla="*/ 101 w 153"/>
                <a:gd name="T13" fmla="*/ 101 h 152"/>
                <a:gd name="T14" fmla="*/ 101 w 153"/>
                <a:gd name="T15" fmla="*/ 101 h 152"/>
                <a:gd name="T16" fmla="*/ 101 w 153"/>
                <a:gd name="T17" fmla="*/ 101 h 152"/>
                <a:gd name="T18" fmla="*/ 51 w 153"/>
                <a:gd name="T19" fmla="*/ 152 h 152"/>
                <a:gd name="T20" fmla="*/ 51 w 153"/>
                <a:gd name="T21" fmla="*/ 101 h 152"/>
                <a:gd name="T22" fmla="*/ 51 w 153"/>
                <a:gd name="T23" fmla="*/ 101 h 152"/>
                <a:gd name="T24" fmla="*/ 51 w 153"/>
                <a:gd name="T25" fmla="*/ 101 h 152"/>
                <a:gd name="T26" fmla="*/ 0 w 153"/>
                <a:gd name="T27" fmla="*/ 50 h 152"/>
                <a:gd name="T28" fmla="*/ 51 w 153"/>
                <a:gd name="T29" fmla="*/ 50 h 152"/>
                <a:gd name="T30" fmla="*/ 101 w 153"/>
                <a:gd name="T3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52">
                  <a:moveTo>
                    <a:pt x="101" y="0"/>
                  </a:moveTo>
                  <a:lnTo>
                    <a:pt x="101" y="0"/>
                  </a:lnTo>
                  <a:lnTo>
                    <a:pt x="101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51" y="152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0" y="50"/>
                  </a:lnTo>
                  <a:lnTo>
                    <a:pt x="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79"/>
            <p:cNvSpPr>
              <a:spLocks/>
            </p:cNvSpPr>
            <p:nvPr/>
          </p:nvSpPr>
          <p:spPr bwMode="auto">
            <a:xfrm>
              <a:off x="4418" y="2530"/>
              <a:ext cx="13" cy="19"/>
            </a:xfrm>
            <a:custGeom>
              <a:avLst/>
              <a:gdLst>
                <a:gd name="T0" fmla="*/ 101 w 101"/>
                <a:gd name="T1" fmla="*/ 0 h 152"/>
                <a:gd name="T2" fmla="*/ 50 w 101"/>
                <a:gd name="T3" fmla="*/ 51 h 152"/>
                <a:gd name="T4" fmla="*/ 50 w 101"/>
                <a:gd name="T5" fmla="*/ 51 h 152"/>
                <a:gd name="T6" fmla="*/ 0 w 101"/>
                <a:gd name="T7" fmla="*/ 51 h 152"/>
                <a:gd name="T8" fmla="*/ 0 w 101"/>
                <a:gd name="T9" fmla="*/ 51 h 152"/>
                <a:gd name="T10" fmla="*/ 0 w 101"/>
                <a:gd name="T11" fmla="*/ 51 h 152"/>
                <a:gd name="T12" fmla="*/ 0 w 101"/>
                <a:gd name="T13" fmla="*/ 51 h 152"/>
                <a:gd name="T14" fmla="*/ 0 w 101"/>
                <a:gd name="T15" fmla="*/ 51 h 152"/>
                <a:gd name="T16" fmla="*/ 0 w 101"/>
                <a:gd name="T17" fmla="*/ 51 h 152"/>
                <a:gd name="T18" fmla="*/ 0 w 101"/>
                <a:gd name="T19" fmla="*/ 101 h 152"/>
                <a:gd name="T20" fmla="*/ 50 w 101"/>
                <a:gd name="T21" fmla="*/ 152 h 152"/>
                <a:gd name="T22" fmla="*/ 101 w 101"/>
                <a:gd name="T23" fmla="*/ 101 h 152"/>
                <a:gd name="T24" fmla="*/ 101 w 101"/>
                <a:gd name="T25" fmla="*/ 101 h 152"/>
                <a:gd name="T26" fmla="*/ 101 w 101"/>
                <a:gd name="T27" fmla="*/ 101 h 152"/>
                <a:gd name="T28" fmla="*/ 101 w 101"/>
                <a:gd name="T29" fmla="*/ 101 h 152"/>
                <a:gd name="T30" fmla="*/ 101 w 101"/>
                <a:gd name="T31" fmla="*/ 101 h 152"/>
                <a:gd name="T32" fmla="*/ 101 w 101"/>
                <a:gd name="T33" fmla="*/ 101 h 152"/>
                <a:gd name="T34" fmla="*/ 101 w 101"/>
                <a:gd name="T35" fmla="*/ 51 h 152"/>
                <a:gd name="T36" fmla="*/ 101 w 101"/>
                <a:gd name="T37" fmla="*/ 51 h 152"/>
                <a:gd name="T38" fmla="*/ 101 w 101"/>
                <a:gd name="T3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52">
                  <a:moveTo>
                    <a:pt x="101" y="0"/>
                  </a:moveTo>
                  <a:lnTo>
                    <a:pt x="50" y="51"/>
                  </a:lnTo>
                  <a:lnTo>
                    <a:pt x="5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50" y="152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80"/>
            <p:cNvSpPr>
              <a:spLocks/>
            </p:cNvSpPr>
            <p:nvPr/>
          </p:nvSpPr>
          <p:spPr bwMode="auto">
            <a:xfrm>
              <a:off x="4431" y="2517"/>
              <a:ext cx="12" cy="13"/>
            </a:xfrm>
            <a:custGeom>
              <a:avLst/>
              <a:gdLst>
                <a:gd name="T0" fmla="*/ 102 w 102"/>
                <a:gd name="T1" fmla="*/ 0 h 101"/>
                <a:gd name="T2" fmla="*/ 102 w 102"/>
                <a:gd name="T3" fmla="*/ 0 h 101"/>
                <a:gd name="T4" fmla="*/ 102 w 102"/>
                <a:gd name="T5" fmla="*/ 0 h 101"/>
                <a:gd name="T6" fmla="*/ 50 w 102"/>
                <a:gd name="T7" fmla="*/ 0 h 101"/>
                <a:gd name="T8" fmla="*/ 50 w 102"/>
                <a:gd name="T9" fmla="*/ 0 h 101"/>
                <a:gd name="T10" fmla="*/ 0 w 102"/>
                <a:gd name="T11" fmla="*/ 51 h 101"/>
                <a:gd name="T12" fmla="*/ 0 w 102"/>
                <a:gd name="T13" fmla="*/ 101 h 101"/>
                <a:gd name="T14" fmla="*/ 50 w 102"/>
                <a:gd name="T15" fmla="*/ 101 h 101"/>
                <a:gd name="T16" fmla="*/ 50 w 102"/>
                <a:gd name="T17" fmla="*/ 101 h 101"/>
                <a:gd name="T18" fmla="*/ 50 w 102"/>
                <a:gd name="T19" fmla="*/ 101 h 101"/>
                <a:gd name="T20" fmla="*/ 50 w 102"/>
                <a:gd name="T21" fmla="*/ 101 h 101"/>
                <a:gd name="T22" fmla="*/ 102 w 102"/>
                <a:gd name="T23" fmla="*/ 101 h 101"/>
                <a:gd name="T24" fmla="*/ 102 w 102"/>
                <a:gd name="T25" fmla="*/ 101 h 101"/>
                <a:gd name="T26" fmla="*/ 102 w 102"/>
                <a:gd name="T27" fmla="*/ 101 h 101"/>
                <a:gd name="T28" fmla="*/ 102 w 102"/>
                <a:gd name="T29" fmla="*/ 51 h 101"/>
                <a:gd name="T30" fmla="*/ 102 w 102"/>
                <a:gd name="T3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101">
                  <a:moveTo>
                    <a:pt x="102" y="0"/>
                  </a:moveTo>
                  <a:lnTo>
                    <a:pt x="102" y="0"/>
                  </a:lnTo>
                  <a:lnTo>
                    <a:pt x="10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51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81"/>
            <p:cNvSpPr>
              <a:spLocks/>
            </p:cNvSpPr>
            <p:nvPr/>
          </p:nvSpPr>
          <p:spPr bwMode="auto">
            <a:xfrm>
              <a:off x="4418" y="2423"/>
              <a:ext cx="19" cy="12"/>
            </a:xfrm>
            <a:custGeom>
              <a:avLst/>
              <a:gdLst>
                <a:gd name="T0" fmla="*/ 50 w 151"/>
                <a:gd name="T1" fmla="*/ 0 h 101"/>
                <a:gd name="T2" fmla="*/ 50 w 151"/>
                <a:gd name="T3" fmla="*/ 0 h 101"/>
                <a:gd name="T4" fmla="*/ 0 w 151"/>
                <a:gd name="T5" fmla="*/ 51 h 101"/>
                <a:gd name="T6" fmla="*/ 50 w 151"/>
                <a:gd name="T7" fmla="*/ 51 h 101"/>
                <a:gd name="T8" fmla="*/ 50 w 151"/>
                <a:gd name="T9" fmla="*/ 51 h 101"/>
                <a:gd name="T10" fmla="*/ 101 w 151"/>
                <a:gd name="T11" fmla="*/ 101 h 101"/>
                <a:gd name="T12" fmla="*/ 151 w 151"/>
                <a:gd name="T13" fmla="*/ 101 h 101"/>
                <a:gd name="T14" fmla="*/ 151 w 151"/>
                <a:gd name="T15" fmla="*/ 51 h 101"/>
                <a:gd name="T16" fmla="*/ 151 w 151"/>
                <a:gd name="T17" fmla="*/ 51 h 101"/>
                <a:gd name="T18" fmla="*/ 101 w 151"/>
                <a:gd name="T19" fmla="*/ 51 h 101"/>
                <a:gd name="T20" fmla="*/ 50 w 151"/>
                <a:gd name="T21" fmla="*/ 0 h 101"/>
                <a:gd name="T22" fmla="*/ 50 w 151"/>
                <a:gd name="T2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01">
                  <a:moveTo>
                    <a:pt x="50" y="0"/>
                  </a:moveTo>
                  <a:lnTo>
                    <a:pt x="50" y="0"/>
                  </a:lnTo>
                  <a:lnTo>
                    <a:pt x="0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101" y="101"/>
                  </a:lnTo>
                  <a:lnTo>
                    <a:pt x="151" y="101"/>
                  </a:lnTo>
                  <a:lnTo>
                    <a:pt x="151" y="51"/>
                  </a:lnTo>
                  <a:lnTo>
                    <a:pt x="151" y="51"/>
                  </a:lnTo>
                  <a:lnTo>
                    <a:pt x="101" y="51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393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76400"/>
            <a:ext cx="8083550" cy="4525962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Occur where bones come close to the 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skin surface or 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bony prominences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endParaRPr 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368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60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85800" y="1905000"/>
            <a:ext cx="77724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Reasons for changing position every two hours or as directed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Promotes comfort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Reduces pressure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Increases circulation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Exercises joints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Promotes muscle tone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551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61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6448" y="1905000"/>
            <a:ext cx="80772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Body kept in good alignment with head in straight line with spine</a:t>
            </a:r>
          </a:p>
          <a:p>
            <a:r>
              <a:rPr lang="en-US" sz="3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Plastic or vinyl surface of chair covered, with use of pressure-relieving cushion preferred</a:t>
            </a:r>
          </a:p>
          <a:p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Pillows or soft blankets used for support</a:t>
            </a:r>
          </a:p>
        </p:txBody>
      </p:sp>
      <p:grpSp>
        <p:nvGrpSpPr>
          <p:cNvPr id="9" name="Group 680"/>
          <p:cNvGrpSpPr>
            <a:grpSpLocks/>
          </p:cNvGrpSpPr>
          <p:nvPr/>
        </p:nvGrpSpPr>
        <p:grpSpPr bwMode="auto">
          <a:xfrm>
            <a:off x="7918450" y="2311400"/>
            <a:ext cx="576263" cy="3563938"/>
            <a:chOff x="3470" y="1287"/>
            <a:chExt cx="238" cy="1390"/>
          </a:xfrm>
        </p:grpSpPr>
        <p:sp>
          <p:nvSpPr>
            <p:cNvPr id="10" name="Freeform 681"/>
            <p:cNvSpPr>
              <a:spLocks/>
            </p:cNvSpPr>
            <p:nvPr/>
          </p:nvSpPr>
          <p:spPr bwMode="auto">
            <a:xfrm>
              <a:off x="3596" y="1287"/>
              <a:ext cx="81" cy="93"/>
            </a:xfrm>
            <a:custGeom>
              <a:avLst/>
              <a:gdLst>
                <a:gd name="T0" fmla="*/ 81 w 81"/>
                <a:gd name="T1" fmla="*/ 24 h 93"/>
                <a:gd name="T2" fmla="*/ 72 w 81"/>
                <a:gd name="T3" fmla="*/ 12 h 93"/>
                <a:gd name="T4" fmla="*/ 62 w 81"/>
                <a:gd name="T5" fmla="*/ 3 h 93"/>
                <a:gd name="T6" fmla="*/ 53 w 81"/>
                <a:gd name="T7" fmla="*/ 0 h 93"/>
                <a:gd name="T8" fmla="*/ 44 w 81"/>
                <a:gd name="T9" fmla="*/ 6 h 93"/>
                <a:gd name="T10" fmla="*/ 31 w 81"/>
                <a:gd name="T11" fmla="*/ 18 h 93"/>
                <a:gd name="T12" fmla="*/ 16 w 81"/>
                <a:gd name="T13" fmla="*/ 28 h 93"/>
                <a:gd name="T14" fmla="*/ 4 w 81"/>
                <a:gd name="T15" fmla="*/ 40 h 93"/>
                <a:gd name="T16" fmla="*/ 0 w 81"/>
                <a:gd name="T17" fmla="*/ 52 h 93"/>
                <a:gd name="T18" fmla="*/ 7 w 81"/>
                <a:gd name="T19" fmla="*/ 68 h 93"/>
                <a:gd name="T20" fmla="*/ 19 w 81"/>
                <a:gd name="T21" fmla="*/ 80 h 93"/>
                <a:gd name="T22" fmla="*/ 31 w 81"/>
                <a:gd name="T23" fmla="*/ 89 h 93"/>
                <a:gd name="T24" fmla="*/ 41 w 81"/>
                <a:gd name="T25" fmla="*/ 93 h 93"/>
                <a:gd name="T26" fmla="*/ 50 w 81"/>
                <a:gd name="T27" fmla="*/ 83 h 93"/>
                <a:gd name="T28" fmla="*/ 56 w 81"/>
                <a:gd name="T29" fmla="*/ 74 h 93"/>
                <a:gd name="T30" fmla="*/ 62 w 81"/>
                <a:gd name="T31" fmla="*/ 62 h 93"/>
                <a:gd name="T32" fmla="*/ 66 w 81"/>
                <a:gd name="T33" fmla="*/ 58 h 93"/>
                <a:gd name="T34" fmla="*/ 81 w 81"/>
                <a:gd name="T35" fmla="*/ 2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93">
                  <a:moveTo>
                    <a:pt x="81" y="24"/>
                  </a:moveTo>
                  <a:lnTo>
                    <a:pt x="72" y="12"/>
                  </a:lnTo>
                  <a:lnTo>
                    <a:pt x="62" y="3"/>
                  </a:lnTo>
                  <a:lnTo>
                    <a:pt x="53" y="0"/>
                  </a:lnTo>
                  <a:lnTo>
                    <a:pt x="44" y="6"/>
                  </a:lnTo>
                  <a:lnTo>
                    <a:pt x="31" y="18"/>
                  </a:lnTo>
                  <a:lnTo>
                    <a:pt x="16" y="28"/>
                  </a:lnTo>
                  <a:lnTo>
                    <a:pt x="4" y="40"/>
                  </a:lnTo>
                  <a:lnTo>
                    <a:pt x="0" y="52"/>
                  </a:lnTo>
                  <a:lnTo>
                    <a:pt x="7" y="68"/>
                  </a:lnTo>
                  <a:lnTo>
                    <a:pt x="19" y="80"/>
                  </a:lnTo>
                  <a:lnTo>
                    <a:pt x="31" y="89"/>
                  </a:lnTo>
                  <a:lnTo>
                    <a:pt x="41" y="93"/>
                  </a:lnTo>
                  <a:lnTo>
                    <a:pt x="50" y="83"/>
                  </a:lnTo>
                  <a:lnTo>
                    <a:pt x="56" y="74"/>
                  </a:lnTo>
                  <a:lnTo>
                    <a:pt x="62" y="62"/>
                  </a:lnTo>
                  <a:lnTo>
                    <a:pt x="66" y="58"/>
                  </a:lnTo>
                  <a:lnTo>
                    <a:pt x="8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682"/>
            <p:cNvSpPr>
              <a:spLocks/>
            </p:cNvSpPr>
            <p:nvPr/>
          </p:nvSpPr>
          <p:spPr bwMode="auto">
            <a:xfrm>
              <a:off x="3519" y="1358"/>
              <a:ext cx="115" cy="127"/>
            </a:xfrm>
            <a:custGeom>
              <a:avLst/>
              <a:gdLst>
                <a:gd name="T0" fmla="*/ 59 w 115"/>
                <a:gd name="T1" fmla="*/ 0 h 127"/>
                <a:gd name="T2" fmla="*/ 59 w 115"/>
                <a:gd name="T3" fmla="*/ 3 h 127"/>
                <a:gd name="T4" fmla="*/ 65 w 115"/>
                <a:gd name="T5" fmla="*/ 12 h 127"/>
                <a:gd name="T6" fmla="*/ 71 w 115"/>
                <a:gd name="T7" fmla="*/ 25 h 127"/>
                <a:gd name="T8" fmla="*/ 84 w 115"/>
                <a:gd name="T9" fmla="*/ 34 h 127"/>
                <a:gd name="T10" fmla="*/ 99 w 115"/>
                <a:gd name="T11" fmla="*/ 40 h 127"/>
                <a:gd name="T12" fmla="*/ 108 w 115"/>
                <a:gd name="T13" fmla="*/ 43 h 127"/>
                <a:gd name="T14" fmla="*/ 112 w 115"/>
                <a:gd name="T15" fmla="*/ 46 h 127"/>
                <a:gd name="T16" fmla="*/ 115 w 115"/>
                <a:gd name="T17" fmla="*/ 46 h 127"/>
                <a:gd name="T18" fmla="*/ 112 w 115"/>
                <a:gd name="T19" fmla="*/ 53 h 127"/>
                <a:gd name="T20" fmla="*/ 102 w 115"/>
                <a:gd name="T21" fmla="*/ 65 h 127"/>
                <a:gd name="T22" fmla="*/ 93 w 115"/>
                <a:gd name="T23" fmla="*/ 83 h 127"/>
                <a:gd name="T24" fmla="*/ 87 w 115"/>
                <a:gd name="T25" fmla="*/ 96 h 127"/>
                <a:gd name="T26" fmla="*/ 87 w 115"/>
                <a:gd name="T27" fmla="*/ 105 h 127"/>
                <a:gd name="T28" fmla="*/ 84 w 115"/>
                <a:gd name="T29" fmla="*/ 114 h 127"/>
                <a:gd name="T30" fmla="*/ 77 w 115"/>
                <a:gd name="T31" fmla="*/ 124 h 127"/>
                <a:gd name="T32" fmla="*/ 74 w 115"/>
                <a:gd name="T33" fmla="*/ 127 h 127"/>
                <a:gd name="T34" fmla="*/ 68 w 115"/>
                <a:gd name="T35" fmla="*/ 127 h 127"/>
                <a:gd name="T36" fmla="*/ 65 w 115"/>
                <a:gd name="T37" fmla="*/ 121 h 127"/>
                <a:gd name="T38" fmla="*/ 59 w 115"/>
                <a:gd name="T39" fmla="*/ 111 h 127"/>
                <a:gd name="T40" fmla="*/ 47 w 115"/>
                <a:gd name="T41" fmla="*/ 105 h 127"/>
                <a:gd name="T42" fmla="*/ 28 w 115"/>
                <a:gd name="T43" fmla="*/ 105 h 127"/>
                <a:gd name="T44" fmla="*/ 9 w 115"/>
                <a:gd name="T45" fmla="*/ 108 h 127"/>
                <a:gd name="T46" fmla="*/ 0 w 115"/>
                <a:gd name="T47" fmla="*/ 108 h 127"/>
                <a:gd name="T48" fmla="*/ 3 w 115"/>
                <a:gd name="T49" fmla="*/ 102 h 127"/>
                <a:gd name="T50" fmla="*/ 16 w 115"/>
                <a:gd name="T51" fmla="*/ 90 h 127"/>
                <a:gd name="T52" fmla="*/ 28 w 115"/>
                <a:gd name="T53" fmla="*/ 80 h 127"/>
                <a:gd name="T54" fmla="*/ 37 w 115"/>
                <a:gd name="T55" fmla="*/ 68 h 127"/>
                <a:gd name="T56" fmla="*/ 43 w 115"/>
                <a:gd name="T57" fmla="*/ 56 h 127"/>
                <a:gd name="T58" fmla="*/ 47 w 115"/>
                <a:gd name="T59" fmla="*/ 40 h 127"/>
                <a:gd name="T60" fmla="*/ 53 w 115"/>
                <a:gd name="T61" fmla="*/ 22 h 127"/>
                <a:gd name="T62" fmla="*/ 56 w 115"/>
                <a:gd name="T63" fmla="*/ 6 h 127"/>
                <a:gd name="T64" fmla="*/ 59 w 115"/>
                <a:gd name="T6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27">
                  <a:moveTo>
                    <a:pt x="59" y="0"/>
                  </a:moveTo>
                  <a:lnTo>
                    <a:pt x="59" y="3"/>
                  </a:lnTo>
                  <a:lnTo>
                    <a:pt x="65" y="12"/>
                  </a:lnTo>
                  <a:lnTo>
                    <a:pt x="71" y="25"/>
                  </a:lnTo>
                  <a:lnTo>
                    <a:pt x="84" y="34"/>
                  </a:lnTo>
                  <a:lnTo>
                    <a:pt x="99" y="40"/>
                  </a:lnTo>
                  <a:lnTo>
                    <a:pt x="108" y="43"/>
                  </a:lnTo>
                  <a:lnTo>
                    <a:pt x="112" y="46"/>
                  </a:lnTo>
                  <a:lnTo>
                    <a:pt x="115" y="46"/>
                  </a:lnTo>
                  <a:lnTo>
                    <a:pt x="112" y="53"/>
                  </a:lnTo>
                  <a:lnTo>
                    <a:pt x="102" y="65"/>
                  </a:lnTo>
                  <a:lnTo>
                    <a:pt x="93" y="83"/>
                  </a:lnTo>
                  <a:lnTo>
                    <a:pt x="87" y="96"/>
                  </a:lnTo>
                  <a:lnTo>
                    <a:pt x="87" y="105"/>
                  </a:lnTo>
                  <a:lnTo>
                    <a:pt x="84" y="114"/>
                  </a:lnTo>
                  <a:lnTo>
                    <a:pt x="77" y="124"/>
                  </a:lnTo>
                  <a:lnTo>
                    <a:pt x="74" y="127"/>
                  </a:lnTo>
                  <a:lnTo>
                    <a:pt x="68" y="127"/>
                  </a:lnTo>
                  <a:lnTo>
                    <a:pt x="65" y="121"/>
                  </a:lnTo>
                  <a:lnTo>
                    <a:pt x="59" y="111"/>
                  </a:lnTo>
                  <a:lnTo>
                    <a:pt x="47" y="105"/>
                  </a:lnTo>
                  <a:lnTo>
                    <a:pt x="28" y="105"/>
                  </a:lnTo>
                  <a:lnTo>
                    <a:pt x="9" y="108"/>
                  </a:lnTo>
                  <a:lnTo>
                    <a:pt x="0" y="108"/>
                  </a:lnTo>
                  <a:lnTo>
                    <a:pt x="3" y="102"/>
                  </a:lnTo>
                  <a:lnTo>
                    <a:pt x="16" y="90"/>
                  </a:lnTo>
                  <a:lnTo>
                    <a:pt x="28" y="80"/>
                  </a:lnTo>
                  <a:lnTo>
                    <a:pt x="37" y="68"/>
                  </a:lnTo>
                  <a:lnTo>
                    <a:pt x="43" y="56"/>
                  </a:lnTo>
                  <a:lnTo>
                    <a:pt x="47" y="40"/>
                  </a:lnTo>
                  <a:lnTo>
                    <a:pt x="53" y="22"/>
                  </a:lnTo>
                  <a:lnTo>
                    <a:pt x="56" y="6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83"/>
            <p:cNvSpPr>
              <a:spLocks/>
            </p:cNvSpPr>
            <p:nvPr/>
          </p:nvSpPr>
          <p:spPr bwMode="auto">
            <a:xfrm>
              <a:off x="3479" y="1488"/>
              <a:ext cx="102" cy="111"/>
            </a:xfrm>
            <a:custGeom>
              <a:avLst/>
              <a:gdLst>
                <a:gd name="T0" fmla="*/ 40 w 102"/>
                <a:gd name="T1" fmla="*/ 6 h 111"/>
                <a:gd name="T2" fmla="*/ 40 w 102"/>
                <a:gd name="T3" fmla="*/ 6 h 111"/>
                <a:gd name="T4" fmla="*/ 46 w 102"/>
                <a:gd name="T5" fmla="*/ 3 h 111"/>
                <a:gd name="T6" fmla="*/ 52 w 102"/>
                <a:gd name="T7" fmla="*/ 0 h 111"/>
                <a:gd name="T8" fmla="*/ 65 w 102"/>
                <a:gd name="T9" fmla="*/ 3 h 111"/>
                <a:gd name="T10" fmla="*/ 77 w 102"/>
                <a:gd name="T11" fmla="*/ 9 h 111"/>
                <a:gd name="T12" fmla="*/ 90 w 102"/>
                <a:gd name="T13" fmla="*/ 15 h 111"/>
                <a:gd name="T14" fmla="*/ 99 w 102"/>
                <a:gd name="T15" fmla="*/ 22 h 111"/>
                <a:gd name="T16" fmla="*/ 102 w 102"/>
                <a:gd name="T17" fmla="*/ 28 h 111"/>
                <a:gd name="T18" fmla="*/ 102 w 102"/>
                <a:gd name="T19" fmla="*/ 31 h 111"/>
                <a:gd name="T20" fmla="*/ 102 w 102"/>
                <a:gd name="T21" fmla="*/ 34 h 111"/>
                <a:gd name="T22" fmla="*/ 102 w 102"/>
                <a:gd name="T23" fmla="*/ 40 h 111"/>
                <a:gd name="T24" fmla="*/ 96 w 102"/>
                <a:gd name="T25" fmla="*/ 49 h 111"/>
                <a:gd name="T26" fmla="*/ 90 w 102"/>
                <a:gd name="T27" fmla="*/ 62 h 111"/>
                <a:gd name="T28" fmla="*/ 87 w 102"/>
                <a:gd name="T29" fmla="*/ 71 h 111"/>
                <a:gd name="T30" fmla="*/ 87 w 102"/>
                <a:gd name="T31" fmla="*/ 77 h 111"/>
                <a:gd name="T32" fmla="*/ 87 w 102"/>
                <a:gd name="T33" fmla="*/ 84 h 111"/>
                <a:gd name="T34" fmla="*/ 90 w 102"/>
                <a:gd name="T35" fmla="*/ 93 h 111"/>
                <a:gd name="T36" fmla="*/ 93 w 102"/>
                <a:gd name="T37" fmla="*/ 105 h 111"/>
                <a:gd name="T38" fmla="*/ 90 w 102"/>
                <a:gd name="T39" fmla="*/ 111 h 111"/>
                <a:gd name="T40" fmla="*/ 83 w 102"/>
                <a:gd name="T41" fmla="*/ 108 h 111"/>
                <a:gd name="T42" fmla="*/ 68 w 102"/>
                <a:gd name="T43" fmla="*/ 96 h 111"/>
                <a:gd name="T44" fmla="*/ 56 w 102"/>
                <a:gd name="T45" fmla="*/ 87 h 111"/>
                <a:gd name="T46" fmla="*/ 43 w 102"/>
                <a:gd name="T47" fmla="*/ 84 h 111"/>
                <a:gd name="T48" fmla="*/ 37 w 102"/>
                <a:gd name="T49" fmla="*/ 84 h 111"/>
                <a:gd name="T50" fmla="*/ 25 w 102"/>
                <a:gd name="T51" fmla="*/ 87 h 111"/>
                <a:gd name="T52" fmla="*/ 12 w 102"/>
                <a:gd name="T53" fmla="*/ 90 h 111"/>
                <a:gd name="T54" fmla="*/ 0 w 102"/>
                <a:gd name="T55" fmla="*/ 87 h 111"/>
                <a:gd name="T56" fmla="*/ 3 w 102"/>
                <a:gd name="T57" fmla="*/ 77 h 111"/>
                <a:gd name="T58" fmla="*/ 15 w 102"/>
                <a:gd name="T59" fmla="*/ 65 h 111"/>
                <a:gd name="T60" fmla="*/ 25 w 102"/>
                <a:gd name="T61" fmla="*/ 56 h 111"/>
                <a:gd name="T62" fmla="*/ 31 w 102"/>
                <a:gd name="T63" fmla="*/ 43 h 111"/>
                <a:gd name="T64" fmla="*/ 34 w 102"/>
                <a:gd name="T65" fmla="*/ 34 h 111"/>
                <a:gd name="T66" fmla="*/ 34 w 102"/>
                <a:gd name="T67" fmla="*/ 22 h 111"/>
                <a:gd name="T68" fmla="*/ 37 w 102"/>
                <a:gd name="T69" fmla="*/ 15 h 111"/>
                <a:gd name="T70" fmla="*/ 40 w 102"/>
                <a:gd name="T71" fmla="*/ 9 h 111"/>
                <a:gd name="T72" fmla="*/ 40 w 102"/>
                <a:gd name="T73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" h="111">
                  <a:moveTo>
                    <a:pt x="40" y="6"/>
                  </a:moveTo>
                  <a:lnTo>
                    <a:pt x="40" y="6"/>
                  </a:lnTo>
                  <a:lnTo>
                    <a:pt x="46" y="3"/>
                  </a:lnTo>
                  <a:lnTo>
                    <a:pt x="52" y="0"/>
                  </a:lnTo>
                  <a:lnTo>
                    <a:pt x="65" y="3"/>
                  </a:lnTo>
                  <a:lnTo>
                    <a:pt x="77" y="9"/>
                  </a:lnTo>
                  <a:lnTo>
                    <a:pt x="90" y="15"/>
                  </a:lnTo>
                  <a:lnTo>
                    <a:pt x="99" y="22"/>
                  </a:lnTo>
                  <a:lnTo>
                    <a:pt x="102" y="28"/>
                  </a:lnTo>
                  <a:lnTo>
                    <a:pt x="102" y="31"/>
                  </a:lnTo>
                  <a:lnTo>
                    <a:pt x="102" y="34"/>
                  </a:lnTo>
                  <a:lnTo>
                    <a:pt x="102" y="40"/>
                  </a:lnTo>
                  <a:lnTo>
                    <a:pt x="96" y="49"/>
                  </a:lnTo>
                  <a:lnTo>
                    <a:pt x="90" y="62"/>
                  </a:lnTo>
                  <a:lnTo>
                    <a:pt x="87" y="71"/>
                  </a:lnTo>
                  <a:lnTo>
                    <a:pt x="87" y="77"/>
                  </a:lnTo>
                  <a:lnTo>
                    <a:pt x="87" y="84"/>
                  </a:lnTo>
                  <a:lnTo>
                    <a:pt x="90" y="93"/>
                  </a:lnTo>
                  <a:lnTo>
                    <a:pt x="93" y="105"/>
                  </a:lnTo>
                  <a:lnTo>
                    <a:pt x="90" y="111"/>
                  </a:lnTo>
                  <a:lnTo>
                    <a:pt x="83" y="108"/>
                  </a:lnTo>
                  <a:lnTo>
                    <a:pt x="68" y="96"/>
                  </a:lnTo>
                  <a:lnTo>
                    <a:pt x="56" y="87"/>
                  </a:lnTo>
                  <a:lnTo>
                    <a:pt x="43" y="84"/>
                  </a:lnTo>
                  <a:lnTo>
                    <a:pt x="37" y="84"/>
                  </a:lnTo>
                  <a:lnTo>
                    <a:pt x="25" y="87"/>
                  </a:lnTo>
                  <a:lnTo>
                    <a:pt x="12" y="90"/>
                  </a:lnTo>
                  <a:lnTo>
                    <a:pt x="0" y="87"/>
                  </a:lnTo>
                  <a:lnTo>
                    <a:pt x="3" y="77"/>
                  </a:lnTo>
                  <a:lnTo>
                    <a:pt x="15" y="65"/>
                  </a:lnTo>
                  <a:lnTo>
                    <a:pt x="25" y="56"/>
                  </a:lnTo>
                  <a:lnTo>
                    <a:pt x="31" y="43"/>
                  </a:lnTo>
                  <a:lnTo>
                    <a:pt x="34" y="34"/>
                  </a:lnTo>
                  <a:lnTo>
                    <a:pt x="34" y="22"/>
                  </a:lnTo>
                  <a:lnTo>
                    <a:pt x="37" y="15"/>
                  </a:lnTo>
                  <a:lnTo>
                    <a:pt x="40" y="9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84"/>
            <p:cNvSpPr>
              <a:spLocks/>
            </p:cNvSpPr>
            <p:nvPr/>
          </p:nvSpPr>
          <p:spPr bwMode="auto">
            <a:xfrm>
              <a:off x="3479" y="1606"/>
              <a:ext cx="93" cy="111"/>
            </a:xfrm>
            <a:custGeom>
              <a:avLst/>
              <a:gdLst>
                <a:gd name="T0" fmla="*/ 3 w 93"/>
                <a:gd name="T1" fmla="*/ 18 h 111"/>
                <a:gd name="T2" fmla="*/ 6 w 93"/>
                <a:gd name="T3" fmla="*/ 15 h 111"/>
                <a:gd name="T4" fmla="*/ 18 w 93"/>
                <a:gd name="T5" fmla="*/ 9 h 111"/>
                <a:gd name="T6" fmla="*/ 28 w 93"/>
                <a:gd name="T7" fmla="*/ 3 h 111"/>
                <a:gd name="T8" fmla="*/ 40 w 93"/>
                <a:gd name="T9" fmla="*/ 0 h 111"/>
                <a:gd name="T10" fmla="*/ 56 w 93"/>
                <a:gd name="T11" fmla="*/ 3 h 111"/>
                <a:gd name="T12" fmla="*/ 71 w 93"/>
                <a:gd name="T13" fmla="*/ 9 h 111"/>
                <a:gd name="T14" fmla="*/ 83 w 93"/>
                <a:gd name="T15" fmla="*/ 12 h 111"/>
                <a:gd name="T16" fmla="*/ 90 w 93"/>
                <a:gd name="T17" fmla="*/ 21 h 111"/>
                <a:gd name="T18" fmla="*/ 90 w 93"/>
                <a:gd name="T19" fmla="*/ 27 h 111"/>
                <a:gd name="T20" fmla="*/ 90 w 93"/>
                <a:gd name="T21" fmla="*/ 34 h 111"/>
                <a:gd name="T22" fmla="*/ 87 w 93"/>
                <a:gd name="T23" fmla="*/ 40 h 111"/>
                <a:gd name="T24" fmla="*/ 87 w 93"/>
                <a:gd name="T25" fmla="*/ 55 h 111"/>
                <a:gd name="T26" fmla="*/ 90 w 93"/>
                <a:gd name="T27" fmla="*/ 74 h 111"/>
                <a:gd name="T28" fmla="*/ 93 w 93"/>
                <a:gd name="T29" fmla="*/ 83 h 111"/>
                <a:gd name="T30" fmla="*/ 93 w 93"/>
                <a:gd name="T31" fmla="*/ 89 h 111"/>
                <a:gd name="T32" fmla="*/ 87 w 93"/>
                <a:gd name="T33" fmla="*/ 92 h 111"/>
                <a:gd name="T34" fmla="*/ 77 w 93"/>
                <a:gd name="T35" fmla="*/ 92 h 111"/>
                <a:gd name="T36" fmla="*/ 65 w 93"/>
                <a:gd name="T37" fmla="*/ 89 h 111"/>
                <a:gd name="T38" fmla="*/ 49 w 93"/>
                <a:gd name="T39" fmla="*/ 86 h 111"/>
                <a:gd name="T40" fmla="*/ 34 w 93"/>
                <a:gd name="T41" fmla="*/ 89 h 111"/>
                <a:gd name="T42" fmla="*/ 18 w 93"/>
                <a:gd name="T43" fmla="*/ 99 h 111"/>
                <a:gd name="T44" fmla="*/ 9 w 93"/>
                <a:gd name="T45" fmla="*/ 108 h 111"/>
                <a:gd name="T46" fmla="*/ 3 w 93"/>
                <a:gd name="T47" fmla="*/ 111 h 111"/>
                <a:gd name="T48" fmla="*/ 0 w 93"/>
                <a:gd name="T49" fmla="*/ 102 h 111"/>
                <a:gd name="T50" fmla="*/ 0 w 93"/>
                <a:gd name="T51" fmla="*/ 86 h 111"/>
                <a:gd name="T52" fmla="*/ 6 w 93"/>
                <a:gd name="T53" fmla="*/ 74 h 111"/>
                <a:gd name="T54" fmla="*/ 12 w 93"/>
                <a:gd name="T55" fmla="*/ 65 h 111"/>
                <a:gd name="T56" fmla="*/ 12 w 93"/>
                <a:gd name="T57" fmla="*/ 55 h 111"/>
                <a:gd name="T58" fmla="*/ 9 w 93"/>
                <a:gd name="T59" fmla="*/ 43 h 111"/>
                <a:gd name="T60" fmla="*/ 6 w 93"/>
                <a:gd name="T61" fmla="*/ 31 h 111"/>
                <a:gd name="T62" fmla="*/ 3 w 93"/>
                <a:gd name="T63" fmla="*/ 21 h 111"/>
                <a:gd name="T64" fmla="*/ 3 w 93"/>
                <a:gd name="T65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" h="111">
                  <a:moveTo>
                    <a:pt x="3" y="18"/>
                  </a:moveTo>
                  <a:lnTo>
                    <a:pt x="6" y="15"/>
                  </a:lnTo>
                  <a:lnTo>
                    <a:pt x="18" y="9"/>
                  </a:lnTo>
                  <a:lnTo>
                    <a:pt x="28" y="3"/>
                  </a:lnTo>
                  <a:lnTo>
                    <a:pt x="40" y="0"/>
                  </a:lnTo>
                  <a:lnTo>
                    <a:pt x="56" y="3"/>
                  </a:lnTo>
                  <a:lnTo>
                    <a:pt x="71" y="9"/>
                  </a:lnTo>
                  <a:lnTo>
                    <a:pt x="83" y="12"/>
                  </a:lnTo>
                  <a:lnTo>
                    <a:pt x="90" y="21"/>
                  </a:lnTo>
                  <a:lnTo>
                    <a:pt x="90" y="27"/>
                  </a:lnTo>
                  <a:lnTo>
                    <a:pt x="90" y="34"/>
                  </a:lnTo>
                  <a:lnTo>
                    <a:pt x="87" y="40"/>
                  </a:lnTo>
                  <a:lnTo>
                    <a:pt x="87" y="55"/>
                  </a:lnTo>
                  <a:lnTo>
                    <a:pt x="90" y="74"/>
                  </a:lnTo>
                  <a:lnTo>
                    <a:pt x="93" y="83"/>
                  </a:lnTo>
                  <a:lnTo>
                    <a:pt x="93" y="89"/>
                  </a:lnTo>
                  <a:lnTo>
                    <a:pt x="87" y="92"/>
                  </a:lnTo>
                  <a:lnTo>
                    <a:pt x="77" y="92"/>
                  </a:lnTo>
                  <a:lnTo>
                    <a:pt x="65" y="89"/>
                  </a:lnTo>
                  <a:lnTo>
                    <a:pt x="49" y="86"/>
                  </a:lnTo>
                  <a:lnTo>
                    <a:pt x="34" y="89"/>
                  </a:lnTo>
                  <a:lnTo>
                    <a:pt x="18" y="99"/>
                  </a:lnTo>
                  <a:lnTo>
                    <a:pt x="9" y="108"/>
                  </a:lnTo>
                  <a:lnTo>
                    <a:pt x="3" y="111"/>
                  </a:lnTo>
                  <a:lnTo>
                    <a:pt x="0" y="102"/>
                  </a:lnTo>
                  <a:lnTo>
                    <a:pt x="0" y="86"/>
                  </a:lnTo>
                  <a:lnTo>
                    <a:pt x="6" y="74"/>
                  </a:lnTo>
                  <a:lnTo>
                    <a:pt x="12" y="65"/>
                  </a:lnTo>
                  <a:lnTo>
                    <a:pt x="12" y="55"/>
                  </a:lnTo>
                  <a:lnTo>
                    <a:pt x="9" y="43"/>
                  </a:lnTo>
                  <a:lnTo>
                    <a:pt x="6" y="31"/>
                  </a:lnTo>
                  <a:lnTo>
                    <a:pt x="3" y="21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85"/>
            <p:cNvSpPr>
              <a:spLocks/>
            </p:cNvSpPr>
            <p:nvPr/>
          </p:nvSpPr>
          <p:spPr bwMode="auto">
            <a:xfrm>
              <a:off x="3476" y="1726"/>
              <a:ext cx="102" cy="121"/>
            </a:xfrm>
            <a:custGeom>
              <a:avLst/>
              <a:gdLst>
                <a:gd name="T0" fmla="*/ 0 w 102"/>
                <a:gd name="T1" fmla="*/ 19 h 121"/>
                <a:gd name="T2" fmla="*/ 3 w 102"/>
                <a:gd name="T3" fmla="*/ 16 h 121"/>
                <a:gd name="T4" fmla="*/ 15 w 102"/>
                <a:gd name="T5" fmla="*/ 7 h 121"/>
                <a:gd name="T6" fmla="*/ 31 w 102"/>
                <a:gd name="T7" fmla="*/ 0 h 121"/>
                <a:gd name="T8" fmla="*/ 43 w 102"/>
                <a:gd name="T9" fmla="*/ 0 h 121"/>
                <a:gd name="T10" fmla="*/ 59 w 102"/>
                <a:gd name="T11" fmla="*/ 3 h 121"/>
                <a:gd name="T12" fmla="*/ 74 w 102"/>
                <a:gd name="T13" fmla="*/ 7 h 121"/>
                <a:gd name="T14" fmla="*/ 90 w 102"/>
                <a:gd name="T15" fmla="*/ 13 h 121"/>
                <a:gd name="T16" fmla="*/ 96 w 102"/>
                <a:gd name="T17" fmla="*/ 22 h 121"/>
                <a:gd name="T18" fmla="*/ 96 w 102"/>
                <a:gd name="T19" fmla="*/ 28 h 121"/>
                <a:gd name="T20" fmla="*/ 96 w 102"/>
                <a:gd name="T21" fmla="*/ 34 h 121"/>
                <a:gd name="T22" fmla="*/ 96 w 102"/>
                <a:gd name="T23" fmla="*/ 41 h 121"/>
                <a:gd name="T24" fmla="*/ 96 w 102"/>
                <a:gd name="T25" fmla="*/ 56 h 121"/>
                <a:gd name="T26" fmla="*/ 99 w 102"/>
                <a:gd name="T27" fmla="*/ 75 h 121"/>
                <a:gd name="T28" fmla="*/ 102 w 102"/>
                <a:gd name="T29" fmla="*/ 87 h 121"/>
                <a:gd name="T30" fmla="*/ 102 w 102"/>
                <a:gd name="T31" fmla="*/ 93 h 121"/>
                <a:gd name="T32" fmla="*/ 96 w 102"/>
                <a:gd name="T33" fmla="*/ 96 h 121"/>
                <a:gd name="T34" fmla="*/ 86 w 102"/>
                <a:gd name="T35" fmla="*/ 96 h 121"/>
                <a:gd name="T36" fmla="*/ 74 w 102"/>
                <a:gd name="T37" fmla="*/ 96 h 121"/>
                <a:gd name="T38" fmla="*/ 59 w 102"/>
                <a:gd name="T39" fmla="*/ 93 h 121"/>
                <a:gd name="T40" fmla="*/ 40 w 102"/>
                <a:gd name="T41" fmla="*/ 96 h 121"/>
                <a:gd name="T42" fmla="*/ 25 w 102"/>
                <a:gd name="T43" fmla="*/ 109 h 121"/>
                <a:gd name="T44" fmla="*/ 12 w 102"/>
                <a:gd name="T45" fmla="*/ 118 h 121"/>
                <a:gd name="T46" fmla="*/ 6 w 102"/>
                <a:gd name="T47" fmla="*/ 121 h 121"/>
                <a:gd name="T48" fmla="*/ 3 w 102"/>
                <a:gd name="T49" fmla="*/ 112 h 121"/>
                <a:gd name="T50" fmla="*/ 3 w 102"/>
                <a:gd name="T51" fmla="*/ 96 h 121"/>
                <a:gd name="T52" fmla="*/ 9 w 102"/>
                <a:gd name="T53" fmla="*/ 81 h 121"/>
                <a:gd name="T54" fmla="*/ 15 w 102"/>
                <a:gd name="T55" fmla="*/ 72 h 121"/>
                <a:gd name="T56" fmla="*/ 15 w 102"/>
                <a:gd name="T57" fmla="*/ 59 h 121"/>
                <a:gd name="T58" fmla="*/ 9 w 102"/>
                <a:gd name="T59" fmla="*/ 47 h 121"/>
                <a:gd name="T60" fmla="*/ 6 w 102"/>
                <a:gd name="T61" fmla="*/ 34 h 121"/>
                <a:gd name="T62" fmla="*/ 3 w 102"/>
                <a:gd name="T63" fmla="*/ 22 h 121"/>
                <a:gd name="T64" fmla="*/ 0 w 102"/>
                <a:gd name="T65" fmla="*/ 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2" h="121">
                  <a:moveTo>
                    <a:pt x="0" y="19"/>
                  </a:moveTo>
                  <a:lnTo>
                    <a:pt x="3" y="16"/>
                  </a:lnTo>
                  <a:lnTo>
                    <a:pt x="15" y="7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9" y="3"/>
                  </a:lnTo>
                  <a:lnTo>
                    <a:pt x="74" y="7"/>
                  </a:lnTo>
                  <a:lnTo>
                    <a:pt x="90" y="13"/>
                  </a:lnTo>
                  <a:lnTo>
                    <a:pt x="96" y="22"/>
                  </a:lnTo>
                  <a:lnTo>
                    <a:pt x="96" y="28"/>
                  </a:lnTo>
                  <a:lnTo>
                    <a:pt x="96" y="34"/>
                  </a:lnTo>
                  <a:lnTo>
                    <a:pt x="96" y="41"/>
                  </a:lnTo>
                  <a:lnTo>
                    <a:pt x="96" y="56"/>
                  </a:lnTo>
                  <a:lnTo>
                    <a:pt x="99" y="75"/>
                  </a:lnTo>
                  <a:lnTo>
                    <a:pt x="102" y="87"/>
                  </a:lnTo>
                  <a:lnTo>
                    <a:pt x="102" y="93"/>
                  </a:lnTo>
                  <a:lnTo>
                    <a:pt x="96" y="96"/>
                  </a:lnTo>
                  <a:lnTo>
                    <a:pt x="86" y="96"/>
                  </a:lnTo>
                  <a:lnTo>
                    <a:pt x="74" y="96"/>
                  </a:lnTo>
                  <a:lnTo>
                    <a:pt x="59" y="93"/>
                  </a:lnTo>
                  <a:lnTo>
                    <a:pt x="40" y="96"/>
                  </a:lnTo>
                  <a:lnTo>
                    <a:pt x="25" y="109"/>
                  </a:lnTo>
                  <a:lnTo>
                    <a:pt x="12" y="118"/>
                  </a:lnTo>
                  <a:lnTo>
                    <a:pt x="6" y="121"/>
                  </a:lnTo>
                  <a:lnTo>
                    <a:pt x="3" y="112"/>
                  </a:lnTo>
                  <a:lnTo>
                    <a:pt x="3" y="96"/>
                  </a:lnTo>
                  <a:lnTo>
                    <a:pt x="9" y="81"/>
                  </a:lnTo>
                  <a:lnTo>
                    <a:pt x="15" y="72"/>
                  </a:lnTo>
                  <a:lnTo>
                    <a:pt x="15" y="59"/>
                  </a:lnTo>
                  <a:lnTo>
                    <a:pt x="9" y="47"/>
                  </a:lnTo>
                  <a:lnTo>
                    <a:pt x="6" y="34"/>
                  </a:lnTo>
                  <a:lnTo>
                    <a:pt x="3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86"/>
            <p:cNvSpPr>
              <a:spLocks/>
            </p:cNvSpPr>
            <p:nvPr/>
          </p:nvSpPr>
          <p:spPr bwMode="auto">
            <a:xfrm>
              <a:off x="3491" y="1859"/>
              <a:ext cx="112" cy="134"/>
            </a:xfrm>
            <a:custGeom>
              <a:avLst/>
              <a:gdLst>
                <a:gd name="T0" fmla="*/ 0 w 112"/>
                <a:gd name="T1" fmla="*/ 22 h 134"/>
                <a:gd name="T2" fmla="*/ 6 w 112"/>
                <a:gd name="T3" fmla="*/ 19 h 134"/>
                <a:gd name="T4" fmla="*/ 16 w 112"/>
                <a:gd name="T5" fmla="*/ 10 h 134"/>
                <a:gd name="T6" fmla="*/ 31 w 112"/>
                <a:gd name="T7" fmla="*/ 0 h 134"/>
                <a:gd name="T8" fmla="*/ 47 w 112"/>
                <a:gd name="T9" fmla="*/ 0 h 134"/>
                <a:gd name="T10" fmla="*/ 62 w 112"/>
                <a:gd name="T11" fmla="*/ 4 h 134"/>
                <a:gd name="T12" fmla="*/ 81 w 112"/>
                <a:gd name="T13" fmla="*/ 10 h 134"/>
                <a:gd name="T14" fmla="*/ 96 w 112"/>
                <a:gd name="T15" fmla="*/ 16 h 134"/>
                <a:gd name="T16" fmla="*/ 105 w 112"/>
                <a:gd name="T17" fmla="*/ 25 h 134"/>
                <a:gd name="T18" fmla="*/ 105 w 112"/>
                <a:gd name="T19" fmla="*/ 31 h 134"/>
                <a:gd name="T20" fmla="*/ 105 w 112"/>
                <a:gd name="T21" fmla="*/ 38 h 134"/>
                <a:gd name="T22" fmla="*/ 102 w 112"/>
                <a:gd name="T23" fmla="*/ 44 h 134"/>
                <a:gd name="T24" fmla="*/ 102 w 112"/>
                <a:gd name="T25" fmla="*/ 62 h 134"/>
                <a:gd name="T26" fmla="*/ 105 w 112"/>
                <a:gd name="T27" fmla="*/ 84 h 134"/>
                <a:gd name="T28" fmla="*/ 112 w 112"/>
                <a:gd name="T29" fmla="*/ 96 h 134"/>
                <a:gd name="T30" fmla="*/ 112 w 112"/>
                <a:gd name="T31" fmla="*/ 103 h 134"/>
                <a:gd name="T32" fmla="*/ 105 w 112"/>
                <a:gd name="T33" fmla="*/ 109 h 134"/>
                <a:gd name="T34" fmla="*/ 93 w 112"/>
                <a:gd name="T35" fmla="*/ 109 h 134"/>
                <a:gd name="T36" fmla="*/ 81 w 112"/>
                <a:gd name="T37" fmla="*/ 106 h 134"/>
                <a:gd name="T38" fmla="*/ 62 w 112"/>
                <a:gd name="T39" fmla="*/ 103 h 134"/>
                <a:gd name="T40" fmla="*/ 44 w 112"/>
                <a:gd name="T41" fmla="*/ 109 h 134"/>
                <a:gd name="T42" fmla="*/ 25 w 112"/>
                <a:gd name="T43" fmla="*/ 121 h 134"/>
                <a:gd name="T44" fmla="*/ 13 w 112"/>
                <a:gd name="T45" fmla="*/ 131 h 134"/>
                <a:gd name="T46" fmla="*/ 6 w 112"/>
                <a:gd name="T47" fmla="*/ 134 h 134"/>
                <a:gd name="T48" fmla="*/ 0 w 112"/>
                <a:gd name="T49" fmla="*/ 124 h 134"/>
                <a:gd name="T50" fmla="*/ 3 w 112"/>
                <a:gd name="T51" fmla="*/ 106 h 134"/>
                <a:gd name="T52" fmla="*/ 10 w 112"/>
                <a:gd name="T53" fmla="*/ 90 h 134"/>
                <a:gd name="T54" fmla="*/ 16 w 112"/>
                <a:gd name="T55" fmla="*/ 78 h 134"/>
                <a:gd name="T56" fmla="*/ 16 w 112"/>
                <a:gd name="T57" fmla="*/ 65 h 134"/>
                <a:gd name="T58" fmla="*/ 10 w 112"/>
                <a:gd name="T59" fmla="*/ 53 h 134"/>
                <a:gd name="T60" fmla="*/ 6 w 112"/>
                <a:gd name="T61" fmla="*/ 38 h 134"/>
                <a:gd name="T62" fmla="*/ 3 w 112"/>
                <a:gd name="T63" fmla="*/ 28 h 134"/>
                <a:gd name="T64" fmla="*/ 0 w 112"/>
                <a:gd name="T65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2" h="134">
                  <a:moveTo>
                    <a:pt x="0" y="22"/>
                  </a:moveTo>
                  <a:lnTo>
                    <a:pt x="6" y="19"/>
                  </a:lnTo>
                  <a:lnTo>
                    <a:pt x="16" y="1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4"/>
                  </a:lnTo>
                  <a:lnTo>
                    <a:pt x="81" y="10"/>
                  </a:lnTo>
                  <a:lnTo>
                    <a:pt x="96" y="16"/>
                  </a:lnTo>
                  <a:lnTo>
                    <a:pt x="105" y="25"/>
                  </a:lnTo>
                  <a:lnTo>
                    <a:pt x="105" y="31"/>
                  </a:lnTo>
                  <a:lnTo>
                    <a:pt x="105" y="38"/>
                  </a:lnTo>
                  <a:lnTo>
                    <a:pt x="102" y="44"/>
                  </a:lnTo>
                  <a:lnTo>
                    <a:pt x="102" y="62"/>
                  </a:lnTo>
                  <a:lnTo>
                    <a:pt x="105" y="84"/>
                  </a:lnTo>
                  <a:lnTo>
                    <a:pt x="112" y="96"/>
                  </a:lnTo>
                  <a:lnTo>
                    <a:pt x="112" y="103"/>
                  </a:lnTo>
                  <a:lnTo>
                    <a:pt x="105" y="109"/>
                  </a:lnTo>
                  <a:lnTo>
                    <a:pt x="93" y="109"/>
                  </a:lnTo>
                  <a:lnTo>
                    <a:pt x="81" y="106"/>
                  </a:lnTo>
                  <a:lnTo>
                    <a:pt x="62" y="103"/>
                  </a:lnTo>
                  <a:lnTo>
                    <a:pt x="44" y="109"/>
                  </a:lnTo>
                  <a:lnTo>
                    <a:pt x="25" y="121"/>
                  </a:lnTo>
                  <a:lnTo>
                    <a:pt x="13" y="131"/>
                  </a:lnTo>
                  <a:lnTo>
                    <a:pt x="6" y="134"/>
                  </a:lnTo>
                  <a:lnTo>
                    <a:pt x="0" y="124"/>
                  </a:lnTo>
                  <a:lnTo>
                    <a:pt x="3" y="106"/>
                  </a:lnTo>
                  <a:lnTo>
                    <a:pt x="10" y="90"/>
                  </a:lnTo>
                  <a:lnTo>
                    <a:pt x="16" y="78"/>
                  </a:lnTo>
                  <a:lnTo>
                    <a:pt x="16" y="65"/>
                  </a:lnTo>
                  <a:lnTo>
                    <a:pt x="10" y="53"/>
                  </a:lnTo>
                  <a:lnTo>
                    <a:pt x="6" y="38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687"/>
            <p:cNvSpPr>
              <a:spLocks/>
            </p:cNvSpPr>
            <p:nvPr/>
          </p:nvSpPr>
          <p:spPr bwMode="auto">
            <a:xfrm>
              <a:off x="3513" y="1996"/>
              <a:ext cx="136" cy="158"/>
            </a:xfrm>
            <a:custGeom>
              <a:avLst/>
              <a:gdLst>
                <a:gd name="T0" fmla="*/ 0 w 136"/>
                <a:gd name="T1" fmla="*/ 31 h 158"/>
                <a:gd name="T2" fmla="*/ 6 w 136"/>
                <a:gd name="T3" fmla="*/ 24 h 158"/>
                <a:gd name="T4" fmla="*/ 18 w 136"/>
                <a:gd name="T5" fmla="*/ 15 h 158"/>
                <a:gd name="T6" fmla="*/ 34 w 136"/>
                <a:gd name="T7" fmla="*/ 3 h 158"/>
                <a:gd name="T8" fmla="*/ 53 w 136"/>
                <a:gd name="T9" fmla="*/ 0 h 158"/>
                <a:gd name="T10" fmla="*/ 71 w 136"/>
                <a:gd name="T11" fmla="*/ 3 h 158"/>
                <a:gd name="T12" fmla="*/ 93 w 136"/>
                <a:gd name="T13" fmla="*/ 6 h 158"/>
                <a:gd name="T14" fmla="*/ 111 w 136"/>
                <a:gd name="T15" fmla="*/ 12 h 158"/>
                <a:gd name="T16" fmla="*/ 121 w 136"/>
                <a:gd name="T17" fmla="*/ 24 h 158"/>
                <a:gd name="T18" fmla="*/ 121 w 136"/>
                <a:gd name="T19" fmla="*/ 34 h 158"/>
                <a:gd name="T20" fmla="*/ 121 w 136"/>
                <a:gd name="T21" fmla="*/ 37 h 158"/>
                <a:gd name="T22" fmla="*/ 121 w 136"/>
                <a:gd name="T23" fmla="*/ 46 h 158"/>
                <a:gd name="T24" fmla="*/ 121 w 136"/>
                <a:gd name="T25" fmla="*/ 68 h 158"/>
                <a:gd name="T26" fmla="*/ 127 w 136"/>
                <a:gd name="T27" fmla="*/ 89 h 158"/>
                <a:gd name="T28" fmla="*/ 133 w 136"/>
                <a:gd name="T29" fmla="*/ 105 h 158"/>
                <a:gd name="T30" fmla="*/ 136 w 136"/>
                <a:gd name="T31" fmla="*/ 111 h 158"/>
                <a:gd name="T32" fmla="*/ 127 w 136"/>
                <a:gd name="T33" fmla="*/ 117 h 158"/>
                <a:gd name="T34" fmla="*/ 114 w 136"/>
                <a:gd name="T35" fmla="*/ 120 h 158"/>
                <a:gd name="T36" fmla="*/ 96 w 136"/>
                <a:gd name="T37" fmla="*/ 117 h 158"/>
                <a:gd name="T38" fmla="*/ 77 w 136"/>
                <a:gd name="T39" fmla="*/ 117 h 158"/>
                <a:gd name="T40" fmla="*/ 56 w 136"/>
                <a:gd name="T41" fmla="*/ 124 h 158"/>
                <a:gd name="T42" fmla="*/ 37 w 136"/>
                <a:gd name="T43" fmla="*/ 139 h 158"/>
                <a:gd name="T44" fmla="*/ 25 w 136"/>
                <a:gd name="T45" fmla="*/ 151 h 158"/>
                <a:gd name="T46" fmla="*/ 18 w 136"/>
                <a:gd name="T47" fmla="*/ 158 h 158"/>
                <a:gd name="T48" fmla="*/ 12 w 136"/>
                <a:gd name="T49" fmla="*/ 145 h 158"/>
                <a:gd name="T50" fmla="*/ 12 w 136"/>
                <a:gd name="T51" fmla="*/ 127 h 158"/>
                <a:gd name="T52" fmla="*/ 18 w 136"/>
                <a:gd name="T53" fmla="*/ 108 h 158"/>
                <a:gd name="T54" fmla="*/ 22 w 136"/>
                <a:gd name="T55" fmla="*/ 93 h 158"/>
                <a:gd name="T56" fmla="*/ 22 w 136"/>
                <a:gd name="T57" fmla="*/ 80 h 158"/>
                <a:gd name="T58" fmla="*/ 15 w 136"/>
                <a:gd name="T59" fmla="*/ 65 h 158"/>
                <a:gd name="T60" fmla="*/ 9 w 136"/>
                <a:gd name="T61" fmla="*/ 49 h 158"/>
                <a:gd name="T62" fmla="*/ 3 w 136"/>
                <a:gd name="T63" fmla="*/ 37 h 158"/>
                <a:gd name="T64" fmla="*/ 0 w 136"/>
                <a:gd name="T65" fmla="*/ 3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6" h="158">
                  <a:moveTo>
                    <a:pt x="0" y="31"/>
                  </a:moveTo>
                  <a:lnTo>
                    <a:pt x="6" y="24"/>
                  </a:lnTo>
                  <a:lnTo>
                    <a:pt x="18" y="15"/>
                  </a:lnTo>
                  <a:lnTo>
                    <a:pt x="34" y="3"/>
                  </a:lnTo>
                  <a:lnTo>
                    <a:pt x="53" y="0"/>
                  </a:lnTo>
                  <a:lnTo>
                    <a:pt x="71" y="3"/>
                  </a:lnTo>
                  <a:lnTo>
                    <a:pt x="93" y="6"/>
                  </a:lnTo>
                  <a:lnTo>
                    <a:pt x="111" y="12"/>
                  </a:lnTo>
                  <a:lnTo>
                    <a:pt x="121" y="24"/>
                  </a:lnTo>
                  <a:lnTo>
                    <a:pt x="121" y="34"/>
                  </a:lnTo>
                  <a:lnTo>
                    <a:pt x="121" y="37"/>
                  </a:lnTo>
                  <a:lnTo>
                    <a:pt x="121" y="46"/>
                  </a:lnTo>
                  <a:lnTo>
                    <a:pt x="121" y="68"/>
                  </a:lnTo>
                  <a:lnTo>
                    <a:pt x="127" y="89"/>
                  </a:lnTo>
                  <a:lnTo>
                    <a:pt x="133" y="105"/>
                  </a:lnTo>
                  <a:lnTo>
                    <a:pt x="136" y="111"/>
                  </a:lnTo>
                  <a:lnTo>
                    <a:pt x="127" y="117"/>
                  </a:lnTo>
                  <a:lnTo>
                    <a:pt x="114" y="120"/>
                  </a:lnTo>
                  <a:lnTo>
                    <a:pt x="96" y="117"/>
                  </a:lnTo>
                  <a:lnTo>
                    <a:pt x="77" y="117"/>
                  </a:lnTo>
                  <a:lnTo>
                    <a:pt x="56" y="124"/>
                  </a:lnTo>
                  <a:lnTo>
                    <a:pt x="37" y="139"/>
                  </a:lnTo>
                  <a:lnTo>
                    <a:pt x="25" y="151"/>
                  </a:lnTo>
                  <a:lnTo>
                    <a:pt x="18" y="158"/>
                  </a:lnTo>
                  <a:lnTo>
                    <a:pt x="12" y="145"/>
                  </a:lnTo>
                  <a:lnTo>
                    <a:pt x="12" y="127"/>
                  </a:lnTo>
                  <a:lnTo>
                    <a:pt x="18" y="108"/>
                  </a:lnTo>
                  <a:lnTo>
                    <a:pt x="22" y="93"/>
                  </a:lnTo>
                  <a:lnTo>
                    <a:pt x="22" y="80"/>
                  </a:lnTo>
                  <a:lnTo>
                    <a:pt x="15" y="65"/>
                  </a:lnTo>
                  <a:lnTo>
                    <a:pt x="9" y="49"/>
                  </a:lnTo>
                  <a:lnTo>
                    <a:pt x="3" y="37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688"/>
            <p:cNvSpPr>
              <a:spLocks/>
            </p:cNvSpPr>
            <p:nvPr/>
          </p:nvSpPr>
          <p:spPr bwMode="auto">
            <a:xfrm>
              <a:off x="3538" y="2141"/>
              <a:ext cx="164" cy="152"/>
            </a:xfrm>
            <a:custGeom>
              <a:avLst/>
              <a:gdLst>
                <a:gd name="T0" fmla="*/ 0 w 164"/>
                <a:gd name="T1" fmla="*/ 31 h 152"/>
                <a:gd name="T2" fmla="*/ 6 w 164"/>
                <a:gd name="T3" fmla="*/ 25 h 152"/>
                <a:gd name="T4" fmla="*/ 21 w 164"/>
                <a:gd name="T5" fmla="*/ 16 h 152"/>
                <a:gd name="T6" fmla="*/ 43 w 164"/>
                <a:gd name="T7" fmla="*/ 3 h 152"/>
                <a:gd name="T8" fmla="*/ 62 w 164"/>
                <a:gd name="T9" fmla="*/ 0 h 152"/>
                <a:gd name="T10" fmla="*/ 86 w 164"/>
                <a:gd name="T11" fmla="*/ 3 h 152"/>
                <a:gd name="T12" fmla="*/ 114 w 164"/>
                <a:gd name="T13" fmla="*/ 6 h 152"/>
                <a:gd name="T14" fmla="*/ 136 w 164"/>
                <a:gd name="T15" fmla="*/ 13 h 152"/>
                <a:gd name="T16" fmla="*/ 145 w 164"/>
                <a:gd name="T17" fmla="*/ 25 h 152"/>
                <a:gd name="T18" fmla="*/ 145 w 164"/>
                <a:gd name="T19" fmla="*/ 34 h 152"/>
                <a:gd name="T20" fmla="*/ 145 w 164"/>
                <a:gd name="T21" fmla="*/ 37 h 152"/>
                <a:gd name="T22" fmla="*/ 145 w 164"/>
                <a:gd name="T23" fmla="*/ 47 h 152"/>
                <a:gd name="T24" fmla="*/ 148 w 164"/>
                <a:gd name="T25" fmla="*/ 65 h 152"/>
                <a:gd name="T26" fmla="*/ 154 w 164"/>
                <a:gd name="T27" fmla="*/ 87 h 152"/>
                <a:gd name="T28" fmla="*/ 161 w 164"/>
                <a:gd name="T29" fmla="*/ 102 h 152"/>
                <a:gd name="T30" fmla="*/ 164 w 164"/>
                <a:gd name="T31" fmla="*/ 109 h 152"/>
                <a:gd name="T32" fmla="*/ 154 w 164"/>
                <a:gd name="T33" fmla="*/ 115 h 152"/>
                <a:gd name="T34" fmla="*/ 139 w 164"/>
                <a:gd name="T35" fmla="*/ 118 h 152"/>
                <a:gd name="T36" fmla="*/ 117 w 164"/>
                <a:gd name="T37" fmla="*/ 115 h 152"/>
                <a:gd name="T38" fmla="*/ 96 w 164"/>
                <a:gd name="T39" fmla="*/ 115 h 152"/>
                <a:gd name="T40" fmla="*/ 68 w 164"/>
                <a:gd name="T41" fmla="*/ 121 h 152"/>
                <a:gd name="T42" fmla="*/ 46 w 164"/>
                <a:gd name="T43" fmla="*/ 133 h 152"/>
                <a:gd name="T44" fmla="*/ 31 w 164"/>
                <a:gd name="T45" fmla="*/ 149 h 152"/>
                <a:gd name="T46" fmla="*/ 18 w 164"/>
                <a:gd name="T47" fmla="*/ 152 h 152"/>
                <a:gd name="T48" fmla="*/ 12 w 164"/>
                <a:gd name="T49" fmla="*/ 143 h 152"/>
                <a:gd name="T50" fmla="*/ 12 w 164"/>
                <a:gd name="T51" fmla="*/ 121 h 152"/>
                <a:gd name="T52" fmla="*/ 21 w 164"/>
                <a:gd name="T53" fmla="*/ 105 h 152"/>
                <a:gd name="T54" fmla="*/ 28 w 164"/>
                <a:gd name="T55" fmla="*/ 90 h 152"/>
                <a:gd name="T56" fmla="*/ 28 w 164"/>
                <a:gd name="T57" fmla="*/ 78 h 152"/>
                <a:gd name="T58" fmla="*/ 18 w 164"/>
                <a:gd name="T59" fmla="*/ 65 h 152"/>
                <a:gd name="T60" fmla="*/ 9 w 164"/>
                <a:gd name="T61" fmla="*/ 50 h 152"/>
                <a:gd name="T62" fmla="*/ 3 w 164"/>
                <a:gd name="T63" fmla="*/ 37 h 152"/>
                <a:gd name="T64" fmla="*/ 0 w 164"/>
                <a:gd name="T65" fmla="*/ 3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" h="152">
                  <a:moveTo>
                    <a:pt x="0" y="31"/>
                  </a:moveTo>
                  <a:lnTo>
                    <a:pt x="6" y="25"/>
                  </a:lnTo>
                  <a:lnTo>
                    <a:pt x="21" y="16"/>
                  </a:lnTo>
                  <a:lnTo>
                    <a:pt x="43" y="3"/>
                  </a:lnTo>
                  <a:lnTo>
                    <a:pt x="62" y="0"/>
                  </a:lnTo>
                  <a:lnTo>
                    <a:pt x="86" y="3"/>
                  </a:lnTo>
                  <a:lnTo>
                    <a:pt x="114" y="6"/>
                  </a:lnTo>
                  <a:lnTo>
                    <a:pt x="136" y="13"/>
                  </a:lnTo>
                  <a:lnTo>
                    <a:pt x="145" y="25"/>
                  </a:lnTo>
                  <a:lnTo>
                    <a:pt x="145" y="34"/>
                  </a:lnTo>
                  <a:lnTo>
                    <a:pt x="145" y="37"/>
                  </a:lnTo>
                  <a:lnTo>
                    <a:pt x="145" y="47"/>
                  </a:lnTo>
                  <a:lnTo>
                    <a:pt x="148" y="65"/>
                  </a:lnTo>
                  <a:lnTo>
                    <a:pt x="154" y="87"/>
                  </a:lnTo>
                  <a:lnTo>
                    <a:pt x="161" y="102"/>
                  </a:lnTo>
                  <a:lnTo>
                    <a:pt x="164" y="109"/>
                  </a:lnTo>
                  <a:lnTo>
                    <a:pt x="154" y="115"/>
                  </a:lnTo>
                  <a:lnTo>
                    <a:pt x="139" y="118"/>
                  </a:lnTo>
                  <a:lnTo>
                    <a:pt x="117" y="115"/>
                  </a:lnTo>
                  <a:lnTo>
                    <a:pt x="96" y="115"/>
                  </a:lnTo>
                  <a:lnTo>
                    <a:pt x="68" y="121"/>
                  </a:lnTo>
                  <a:lnTo>
                    <a:pt x="46" y="133"/>
                  </a:lnTo>
                  <a:lnTo>
                    <a:pt x="31" y="149"/>
                  </a:lnTo>
                  <a:lnTo>
                    <a:pt x="18" y="152"/>
                  </a:lnTo>
                  <a:lnTo>
                    <a:pt x="12" y="143"/>
                  </a:lnTo>
                  <a:lnTo>
                    <a:pt x="12" y="121"/>
                  </a:lnTo>
                  <a:lnTo>
                    <a:pt x="21" y="105"/>
                  </a:lnTo>
                  <a:lnTo>
                    <a:pt x="28" y="90"/>
                  </a:lnTo>
                  <a:lnTo>
                    <a:pt x="28" y="78"/>
                  </a:lnTo>
                  <a:lnTo>
                    <a:pt x="18" y="65"/>
                  </a:lnTo>
                  <a:lnTo>
                    <a:pt x="9" y="50"/>
                  </a:lnTo>
                  <a:lnTo>
                    <a:pt x="3" y="37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689"/>
            <p:cNvSpPr>
              <a:spLocks/>
            </p:cNvSpPr>
            <p:nvPr/>
          </p:nvSpPr>
          <p:spPr bwMode="auto">
            <a:xfrm>
              <a:off x="3535" y="2290"/>
              <a:ext cx="173" cy="102"/>
            </a:xfrm>
            <a:custGeom>
              <a:avLst/>
              <a:gdLst>
                <a:gd name="T0" fmla="*/ 21 w 173"/>
                <a:gd name="T1" fmla="*/ 31 h 102"/>
                <a:gd name="T2" fmla="*/ 27 w 173"/>
                <a:gd name="T3" fmla="*/ 25 h 102"/>
                <a:gd name="T4" fmla="*/ 43 w 173"/>
                <a:gd name="T5" fmla="*/ 12 h 102"/>
                <a:gd name="T6" fmla="*/ 65 w 173"/>
                <a:gd name="T7" fmla="*/ 0 h 102"/>
                <a:gd name="T8" fmla="*/ 99 w 173"/>
                <a:gd name="T9" fmla="*/ 0 h 102"/>
                <a:gd name="T10" fmla="*/ 130 w 173"/>
                <a:gd name="T11" fmla="*/ 3 h 102"/>
                <a:gd name="T12" fmla="*/ 154 w 173"/>
                <a:gd name="T13" fmla="*/ 0 h 102"/>
                <a:gd name="T14" fmla="*/ 167 w 173"/>
                <a:gd name="T15" fmla="*/ 3 h 102"/>
                <a:gd name="T16" fmla="*/ 170 w 173"/>
                <a:gd name="T17" fmla="*/ 12 h 102"/>
                <a:gd name="T18" fmla="*/ 170 w 173"/>
                <a:gd name="T19" fmla="*/ 28 h 102"/>
                <a:gd name="T20" fmla="*/ 170 w 173"/>
                <a:gd name="T21" fmla="*/ 40 h 102"/>
                <a:gd name="T22" fmla="*/ 170 w 173"/>
                <a:gd name="T23" fmla="*/ 56 h 102"/>
                <a:gd name="T24" fmla="*/ 170 w 173"/>
                <a:gd name="T25" fmla="*/ 71 h 102"/>
                <a:gd name="T26" fmla="*/ 170 w 173"/>
                <a:gd name="T27" fmla="*/ 83 h 102"/>
                <a:gd name="T28" fmla="*/ 173 w 173"/>
                <a:gd name="T29" fmla="*/ 93 h 102"/>
                <a:gd name="T30" fmla="*/ 173 w 173"/>
                <a:gd name="T31" fmla="*/ 99 h 102"/>
                <a:gd name="T32" fmla="*/ 167 w 173"/>
                <a:gd name="T33" fmla="*/ 102 h 102"/>
                <a:gd name="T34" fmla="*/ 157 w 173"/>
                <a:gd name="T35" fmla="*/ 102 h 102"/>
                <a:gd name="T36" fmla="*/ 145 w 173"/>
                <a:gd name="T37" fmla="*/ 99 h 102"/>
                <a:gd name="T38" fmla="*/ 133 w 173"/>
                <a:gd name="T39" fmla="*/ 93 h 102"/>
                <a:gd name="T40" fmla="*/ 117 w 173"/>
                <a:gd name="T41" fmla="*/ 90 h 102"/>
                <a:gd name="T42" fmla="*/ 102 w 173"/>
                <a:gd name="T43" fmla="*/ 87 h 102"/>
                <a:gd name="T44" fmla="*/ 86 w 173"/>
                <a:gd name="T45" fmla="*/ 80 h 102"/>
                <a:gd name="T46" fmla="*/ 74 w 173"/>
                <a:gd name="T47" fmla="*/ 77 h 102"/>
                <a:gd name="T48" fmla="*/ 61 w 173"/>
                <a:gd name="T49" fmla="*/ 77 h 102"/>
                <a:gd name="T50" fmla="*/ 37 w 173"/>
                <a:gd name="T51" fmla="*/ 80 h 102"/>
                <a:gd name="T52" fmla="*/ 15 w 173"/>
                <a:gd name="T53" fmla="*/ 90 h 102"/>
                <a:gd name="T54" fmla="*/ 0 w 173"/>
                <a:gd name="T55" fmla="*/ 93 h 102"/>
                <a:gd name="T56" fmla="*/ 3 w 173"/>
                <a:gd name="T57" fmla="*/ 90 h 102"/>
                <a:gd name="T58" fmla="*/ 12 w 173"/>
                <a:gd name="T59" fmla="*/ 71 h 102"/>
                <a:gd name="T60" fmla="*/ 18 w 173"/>
                <a:gd name="T61" fmla="*/ 52 h 102"/>
                <a:gd name="T62" fmla="*/ 21 w 173"/>
                <a:gd name="T63" fmla="*/ 37 h 102"/>
                <a:gd name="T64" fmla="*/ 21 w 173"/>
                <a:gd name="T65" fmla="*/ 3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02">
                  <a:moveTo>
                    <a:pt x="21" y="31"/>
                  </a:moveTo>
                  <a:lnTo>
                    <a:pt x="27" y="25"/>
                  </a:lnTo>
                  <a:lnTo>
                    <a:pt x="43" y="12"/>
                  </a:lnTo>
                  <a:lnTo>
                    <a:pt x="65" y="0"/>
                  </a:lnTo>
                  <a:lnTo>
                    <a:pt x="99" y="0"/>
                  </a:lnTo>
                  <a:lnTo>
                    <a:pt x="130" y="3"/>
                  </a:lnTo>
                  <a:lnTo>
                    <a:pt x="154" y="0"/>
                  </a:lnTo>
                  <a:lnTo>
                    <a:pt x="167" y="3"/>
                  </a:lnTo>
                  <a:lnTo>
                    <a:pt x="170" y="12"/>
                  </a:lnTo>
                  <a:lnTo>
                    <a:pt x="170" y="28"/>
                  </a:lnTo>
                  <a:lnTo>
                    <a:pt x="170" y="40"/>
                  </a:lnTo>
                  <a:lnTo>
                    <a:pt x="170" y="56"/>
                  </a:lnTo>
                  <a:lnTo>
                    <a:pt x="170" y="71"/>
                  </a:lnTo>
                  <a:lnTo>
                    <a:pt x="170" y="83"/>
                  </a:lnTo>
                  <a:lnTo>
                    <a:pt x="173" y="93"/>
                  </a:lnTo>
                  <a:lnTo>
                    <a:pt x="173" y="99"/>
                  </a:lnTo>
                  <a:lnTo>
                    <a:pt x="167" y="102"/>
                  </a:lnTo>
                  <a:lnTo>
                    <a:pt x="157" y="102"/>
                  </a:lnTo>
                  <a:lnTo>
                    <a:pt x="145" y="99"/>
                  </a:lnTo>
                  <a:lnTo>
                    <a:pt x="133" y="93"/>
                  </a:lnTo>
                  <a:lnTo>
                    <a:pt x="117" y="90"/>
                  </a:lnTo>
                  <a:lnTo>
                    <a:pt x="102" y="87"/>
                  </a:lnTo>
                  <a:lnTo>
                    <a:pt x="86" y="80"/>
                  </a:lnTo>
                  <a:lnTo>
                    <a:pt x="74" y="77"/>
                  </a:lnTo>
                  <a:lnTo>
                    <a:pt x="61" y="77"/>
                  </a:lnTo>
                  <a:lnTo>
                    <a:pt x="37" y="80"/>
                  </a:lnTo>
                  <a:lnTo>
                    <a:pt x="15" y="90"/>
                  </a:lnTo>
                  <a:lnTo>
                    <a:pt x="0" y="93"/>
                  </a:lnTo>
                  <a:lnTo>
                    <a:pt x="3" y="90"/>
                  </a:lnTo>
                  <a:lnTo>
                    <a:pt x="12" y="71"/>
                  </a:lnTo>
                  <a:lnTo>
                    <a:pt x="18" y="52"/>
                  </a:lnTo>
                  <a:lnTo>
                    <a:pt x="21" y="37"/>
                  </a:lnTo>
                  <a:lnTo>
                    <a:pt x="21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690"/>
            <p:cNvSpPr>
              <a:spLocks/>
            </p:cNvSpPr>
            <p:nvPr/>
          </p:nvSpPr>
          <p:spPr bwMode="auto">
            <a:xfrm>
              <a:off x="3525" y="2411"/>
              <a:ext cx="164" cy="96"/>
            </a:xfrm>
            <a:custGeom>
              <a:avLst/>
              <a:gdLst>
                <a:gd name="T0" fmla="*/ 10 w 164"/>
                <a:gd name="T1" fmla="*/ 9 h 96"/>
                <a:gd name="T2" fmla="*/ 10 w 164"/>
                <a:gd name="T3" fmla="*/ 6 h 96"/>
                <a:gd name="T4" fmla="*/ 13 w 164"/>
                <a:gd name="T5" fmla="*/ 3 h 96"/>
                <a:gd name="T6" fmla="*/ 25 w 164"/>
                <a:gd name="T7" fmla="*/ 0 h 96"/>
                <a:gd name="T8" fmla="*/ 53 w 164"/>
                <a:gd name="T9" fmla="*/ 0 h 96"/>
                <a:gd name="T10" fmla="*/ 71 w 164"/>
                <a:gd name="T11" fmla="*/ 3 h 96"/>
                <a:gd name="T12" fmla="*/ 90 w 164"/>
                <a:gd name="T13" fmla="*/ 6 h 96"/>
                <a:gd name="T14" fmla="*/ 109 w 164"/>
                <a:gd name="T15" fmla="*/ 12 h 96"/>
                <a:gd name="T16" fmla="*/ 127 w 164"/>
                <a:gd name="T17" fmla="*/ 15 h 96"/>
                <a:gd name="T18" fmla="*/ 143 w 164"/>
                <a:gd name="T19" fmla="*/ 21 h 96"/>
                <a:gd name="T20" fmla="*/ 152 w 164"/>
                <a:gd name="T21" fmla="*/ 24 h 96"/>
                <a:gd name="T22" fmla="*/ 161 w 164"/>
                <a:gd name="T23" fmla="*/ 31 h 96"/>
                <a:gd name="T24" fmla="*/ 164 w 164"/>
                <a:gd name="T25" fmla="*/ 37 h 96"/>
                <a:gd name="T26" fmla="*/ 161 w 164"/>
                <a:gd name="T27" fmla="*/ 43 h 96"/>
                <a:gd name="T28" fmla="*/ 155 w 164"/>
                <a:gd name="T29" fmla="*/ 46 h 96"/>
                <a:gd name="T30" fmla="*/ 149 w 164"/>
                <a:gd name="T31" fmla="*/ 49 h 96"/>
                <a:gd name="T32" fmla="*/ 149 w 164"/>
                <a:gd name="T33" fmla="*/ 58 h 96"/>
                <a:gd name="T34" fmla="*/ 152 w 164"/>
                <a:gd name="T35" fmla="*/ 74 h 96"/>
                <a:gd name="T36" fmla="*/ 152 w 164"/>
                <a:gd name="T37" fmla="*/ 86 h 96"/>
                <a:gd name="T38" fmla="*/ 149 w 164"/>
                <a:gd name="T39" fmla="*/ 92 h 96"/>
                <a:gd name="T40" fmla="*/ 140 w 164"/>
                <a:gd name="T41" fmla="*/ 96 h 96"/>
                <a:gd name="T42" fmla="*/ 127 w 164"/>
                <a:gd name="T43" fmla="*/ 89 h 96"/>
                <a:gd name="T44" fmla="*/ 109 w 164"/>
                <a:gd name="T45" fmla="*/ 83 h 96"/>
                <a:gd name="T46" fmla="*/ 90 w 164"/>
                <a:gd name="T47" fmla="*/ 77 h 96"/>
                <a:gd name="T48" fmla="*/ 59 w 164"/>
                <a:gd name="T49" fmla="*/ 77 h 96"/>
                <a:gd name="T50" fmla="*/ 31 w 164"/>
                <a:gd name="T51" fmla="*/ 83 h 96"/>
                <a:gd name="T52" fmla="*/ 10 w 164"/>
                <a:gd name="T53" fmla="*/ 92 h 96"/>
                <a:gd name="T54" fmla="*/ 0 w 164"/>
                <a:gd name="T55" fmla="*/ 92 h 96"/>
                <a:gd name="T56" fmla="*/ 0 w 164"/>
                <a:gd name="T57" fmla="*/ 80 h 96"/>
                <a:gd name="T58" fmla="*/ 6 w 164"/>
                <a:gd name="T59" fmla="*/ 62 h 96"/>
                <a:gd name="T60" fmla="*/ 10 w 164"/>
                <a:gd name="T61" fmla="*/ 49 h 96"/>
                <a:gd name="T62" fmla="*/ 6 w 164"/>
                <a:gd name="T63" fmla="*/ 40 h 96"/>
                <a:gd name="T64" fmla="*/ 6 w 164"/>
                <a:gd name="T65" fmla="*/ 31 h 96"/>
                <a:gd name="T66" fmla="*/ 10 w 164"/>
                <a:gd name="T67" fmla="*/ 24 h 96"/>
                <a:gd name="T68" fmla="*/ 10 w 164"/>
                <a:gd name="T69" fmla="*/ 15 h 96"/>
                <a:gd name="T70" fmla="*/ 10 w 164"/>
                <a:gd name="T71" fmla="*/ 12 h 96"/>
                <a:gd name="T72" fmla="*/ 10 w 164"/>
                <a:gd name="T7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" h="96">
                  <a:moveTo>
                    <a:pt x="10" y="9"/>
                  </a:moveTo>
                  <a:lnTo>
                    <a:pt x="10" y="6"/>
                  </a:lnTo>
                  <a:lnTo>
                    <a:pt x="13" y="3"/>
                  </a:lnTo>
                  <a:lnTo>
                    <a:pt x="25" y="0"/>
                  </a:lnTo>
                  <a:lnTo>
                    <a:pt x="53" y="0"/>
                  </a:lnTo>
                  <a:lnTo>
                    <a:pt x="71" y="3"/>
                  </a:lnTo>
                  <a:lnTo>
                    <a:pt x="90" y="6"/>
                  </a:lnTo>
                  <a:lnTo>
                    <a:pt x="109" y="12"/>
                  </a:lnTo>
                  <a:lnTo>
                    <a:pt x="127" y="15"/>
                  </a:lnTo>
                  <a:lnTo>
                    <a:pt x="143" y="21"/>
                  </a:lnTo>
                  <a:lnTo>
                    <a:pt x="152" y="24"/>
                  </a:lnTo>
                  <a:lnTo>
                    <a:pt x="161" y="31"/>
                  </a:lnTo>
                  <a:lnTo>
                    <a:pt x="164" y="37"/>
                  </a:lnTo>
                  <a:lnTo>
                    <a:pt x="161" y="43"/>
                  </a:lnTo>
                  <a:lnTo>
                    <a:pt x="155" y="46"/>
                  </a:lnTo>
                  <a:lnTo>
                    <a:pt x="149" y="49"/>
                  </a:lnTo>
                  <a:lnTo>
                    <a:pt x="149" y="58"/>
                  </a:lnTo>
                  <a:lnTo>
                    <a:pt x="152" y="74"/>
                  </a:lnTo>
                  <a:lnTo>
                    <a:pt x="152" y="86"/>
                  </a:lnTo>
                  <a:lnTo>
                    <a:pt x="149" y="92"/>
                  </a:lnTo>
                  <a:lnTo>
                    <a:pt x="140" y="96"/>
                  </a:lnTo>
                  <a:lnTo>
                    <a:pt x="127" y="89"/>
                  </a:lnTo>
                  <a:lnTo>
                    <a:pt x="109" y="83"/>
                  </a:lnTo>
                  <a:lnTo>
                    <a:pt x="90" y="77"/>
                  </a:lnTo>
                  <a:lnTo>
                    <a:pt x="59" y="77"/>
                  </a:lnTo>
                  <a:lnTo>
                    <a:pt x="31" y="83"/>
                  </a:lnTo>
                  <a:lnTo>
                    <a:pt x="10" y="92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6" y="62"/>
                  </a:lnTo>
                  <a:lnTo>
                    <a:pt x="10" y="49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10" y="24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691"/>
            <p:cNvSpPr>
              <a:spLocks/>
            </p:cNvSpPr>
            <p:nvPr/>
          </p:nvSpPr>
          <p:spPr bwMode="auto">
            <a:xfrm>
              <a:off x="3525" y="2525"/>
              <a:ext cx="118" cy="93"/>
            </a:xfrm>
            <a:custGeom>
              <a:avLst/>
              <a:gdLst>
                <a:gd name="T0" fmla="*/ 0 w 118"/>
                <a:gd name="T1" fmla="*/ 13 h 93"/>
                <a:gd name="T2" fmla="*/ 6 w 118"/>
                <a:gd name="T3" fmla="*/ 19 h 93"/>
                <a:gd name="T4" fmla="*/ 16 w 118"/>
                <a:gd name="T5" fmla="*/ 25 h 93"/>
                <a:gd name="T6" fmla="*/ 22 w 118"/>
                <a:gd name="T7" fmla="*/ 34 h 93"/>
                <a:gd name="T8" fmla="*/ 19 w 118"/>
                <a:gd name="T9" fmla="*/ 53 h 93"/>
                <a:gd name="T10" fmla="*/ 10 w 118"/>
                <a:gd name="T11" fmla="*/ 71 h 93"/>
                <a:gd name="T12" fmla="*/ 10 w 118"/>
                <a:gd name="T13" fmla="*/ 87 h 93"/>
                <a:gd name="T14" fmla="*/ 16 w 118"/>
                <a:gd name="T15" fmla="*/ 93 h 93"/>
                <a:gd name="T16" fmla="*/ 34 w 118"/>
                <a:gd name="T17" fmla="*/ 93 h 93"/>
                <a:gd name="T18" fmla="*/ 50 w 118"/>
                <a:gd name="T19" fmla="*/ 93 h 93"/>
                <a:gd name="T20" fmla="*/ 59 w 118"/>
                <a:gd name="T21" fmla="*/ 90 h 93"/>
                <a:gd name="T22" fmla="*/ 68 w 118"/>
                <a:gd name="T23" fmla="*/ 84 h 93"/>
                <a:gd name="T24" fmla="*/ 84 w 118"/>
                <a:gd name="T25" fmla="*/ 68 h 93"/>
                <a:gd name="T26" fmla="*/ 106 w 118"/>
                <a:gd name="T27" fmla="*/ 47 h 93"/>
                <a:gd name="T28" fmla="*/ 118 w 118"/>
                <a:gd name="T29" fmla="*/ 31 h 93"/>
                <a:gd name="T30" fmla="*/ 118 w 118"/>
                <a:gd name="T31" fmla="*/ 19 h 93"/>
                <a:gd name="T32" fmla="*/ 109 w 118"/>
                <a:gd name="T33" fmla="*/ 16 h 93"/>
                <a:gd name="T34" fmla="*/ 93 w 118"/>
                <a:gd name="T35" fmla="*/ 13 h 93"/>
                <a:gd name="T36" fmla="*/ 84 w 118"/>
                <a:gd name="T37" fmla="*/ 6 h 93"/>
                <a:gd name="T38" fmla="*/ 71 w 118"/>
                <a:gd name="T39" fmla="*/ 0 h 93"/>
                <a:gd name="T40" fmla="*/ 56 w 118"/>
                <a:gd name="T41" fmla="*/ 0 h 93"/>
                <a:gd name="T42" fmla="*/ 37 w 118"/>
                <a:gd name="T43" fmla="*/ 3 h 93"/>
                <a:gd name="T44" fmla="*/ 19 w 118"/>
                <a:gd name="T45" fmla="*/ 6 h 93"/>
                <a:gd name="T46" fmla="*/ 6 w 118"/>
                <a:gd name="T47" fmla="*/ 13 h 93"/>
                <a:gd name="T48" fmla="*/ 0 w 118"/>
                <a:gd name="T49" fmla="*/ 1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8" h="93">
                  <a:moveTo>
                    <a:pt x="0" y="13"/>
                  </a:moveTo>
                  <a:lnTo>
                    <a:pt x="6" y="19"/>
                  </a:lnTo>
                  <a:lnTo>
                    <a:pt x="16" y="25"/>
                  </a:lnTo>
                  <a:lnTo>
                    <a:pt x="22" y="34"/>
                  </a:lnTo>
                  <a:lnTo>
                    <a:pt x="19" y="53"/>
                  </a:lnTo>
                  <a:lnTo>
                    <a:pt x="10" y="71"/>
                  </a:lnTo>
                  <a:lnTo>
                    <a:pt x="10" y="87"/>
                  </a:lnTo>
                  <a:lnTo>
                    <a:pt x="16" y="93"/>
                  </a:lnTo>
                  <a:lnTo>
                    <a:pt x="34" y="93"/>
                  </a:lnTo>
                  <a:lnTo>
                    <a:pt x="50" y="93"/>
                  </a:lnTo>
                  <a:lnTo>
                    <a:pt x="59" y="90"/>
                  </a:lnTo>
                  <a:lnTo>
                    <a:pt x="68" y="84"/>
                  </a:lnTo>
                  <a:lnTo>
                    <a:pt x="84" y="68"/>
                  </a:lnTo>
                  <a:lnTo>
                    <a:pt x="106" y="47"/>
                  </a:lnTo>
                  <a:lnTo>
                    <a:pt x="118" y="31"/>
                  </a:lnTo>
                  <a:lnTo>
                    <a:pt x="118" y="19"/>
                  </a:lnTo>
                  <a:lnTo>
                    <a:pt x="109" y="16"/>
                  </a:lnTo>
                  <a:lnTo>
                    <a:pt x="93" y="13"/>
                  </a:lnTo>
                  <a:lnTo>
                    <a:pt x="84" y="6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37" y="3"/>
                  </a:lnTo>
                  <a:lnTo>
                    <a:pt x="19" y="6"/>
                  </a:lnTo>
                  <a:lnTo>
                    <a:pt x="6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692"/>
            <p:cNvSpPr>
              <a:spLocks/>
            </p:cNvSpPr>
            <p:nvPr/>
          </p:nvSpPr>
          <p:spPr bwMode="auto">
            <a:xfrm>
              <a:off x="3470" y="2637"/>
              <a:ext cx="99" cy="40"/>
            </a:xfrm>
            <a:custGeom>
              <a:avLst/>
              <a:gdLst>
                <a:gd name="T0" fmla="*/ 43 w 99"/>
                <a:gd name="T1" fmla="*/ 0 h 40"/>
                <a:gd name="T2" fmla="*/ 31 w 99"/>
                <a:gd name="T3" fmla="*/ 6 h 40"/>
                <a:gd name="T4" fmla="*/ 12 w 99"/>
                <a:gd name="T5" fmla="*/ 9 h 40"/>
                <a:gd name="T6" fmla="*/ 0 w 99"/>
                <a:gd name="T7" fmla="*/ 15 h 40"/>
                <a:gd name="T8" fmla="*/ 3 w 99"/>
                <a:gd name="T9" fmla="*/ 31 h 40"/>
                <a:gd name="T10" fmla="*/ 12 w 99"/>
                <a:gd name="T11" fmla="*/ 37 h 40"/>
                <a:gd name="T12" fmla="*/ 24 w 99"/>
                <a:gd name="T13" fmla="*/ 40 h 40"/>
                <a:gd name="T14" fmla="*/ 40 w 99"/>
                <a:gd name="T15" fmla="*/ 37 h 40"/>
                <a:gd name="T16" fmla="*/ 55 w 99"/>
                <a:gd name="T17" fmla="*/ 31 h 40"/>
                <a:gd name="T18" fmla="*/ 74 w 99"/>
                <a:gd name="T19" fmla="*/ 27 h 40"/>
                <a:gd name="T20" fmla="*/ 86 w 99"/>
                <a:gd name="T21" fmla="*/ 21 h 40"/>
                <a:gd name="T22" fmla="*/ 96 w 99"/>
                <a:gd name="T23" fmla="*/ 18 h 40"/>
                <a:gd name="T24" fmla="*/ 99 w 99"/>
                <a:gd name="T25" fmla="*/ 15 h 40"/>
                <a:gd name="T26" fmla="*/ 43 w 99"/>
                <a:gd name="T2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" h="40">
                  <a:moveTo>
                    <a:pt x="43" y="0"/>
                  </a:moveTo>
                  <a:lnTo>
                    <a:pt x="31" y="6"/>
                  </a:lnTo>
                  <a:lnTo>
                    <a:pt x="12" y="9"/>
                  </a:lnTo>
                  <a:lnTo>
                    <a:pt x="0" y="15"/>
                  </a:lnTo>
                  <a:lnTo>
                    <a:pt x="3" y="31"/>
                  </a:lnTo>
                  <a:lnTo>
                    <a:pt x="12" y="37"/>
                  </a:lnTo>
                  <a:lnTo>
                    <a:pt x="24" y="40"/>
                  </a:lnTo>
                  <a:lnTo>
                    <a:pt x="40" y="37"/>
                  </a:lnTo>
                  <a:lnTo>
                    <a:pt x="55" y="31"/>
                  </a:lnTo>
                  <a:lnTo>
                    <a:pt x="74" y="27"/>
                  </a:lnTo>
                  <a:lnTo>
                    <a:pt x="86" y="21"/>
                  </a:lnTo>
                  <a:lnTo>
                    <a:pt x="96" y="18"/>
                  </a:lnTo>
                  <a:lnTo>
                    <a:pt x="99" y="1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837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62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6448" y="1905000"/>
            <a:ext cx="3730752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5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Feet 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REST</a:t>
            </a:r>
          </a:p>
          <a:p>
            <a:r>
              <a:rPr lang="en-US" sz="5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 </a:t>
            </a:r>
            <a:r>
              <a:rPr lang="en-US" sz="5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floor or footrest of </a:t>
            </a:r>
            <a:r>
              <a:rPr lang="en-US" sz="5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wheelchair</a:t>
            </a:r>
            <a:endParaRPr lang="en-US" sz="5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9" name="Group 7"/>
          <p:cNvGrpSpPr>
            <a:grpSpLocks noChangeAspect="1"/>
          </p:cNvGrpSpPr>
          <p:nvPr/>
        </p:nvGrpSpPr>
        <p:grpSpPr bwMode="auto">
          <a:xfrm>
            <a:off x="5515837" y="2251895"/>
            <a:ext cx="2345345" cy="3090069"/>
            <a:chOff x="3786" y="1386"/>
            <a:chExt cx="1751" cy="2307"/>
          </a:xfrm>
        </p:grpSpPr>
        <p:sp>
          <p:nvSpPr>
            <p:cNvPr id="10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86" y="1386"/>
              <a:ext cx="1751" cy="2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3786" y="1415"/>
              <a:ext cx="1714" cy="2268"/>
            </a:xfrm>
            <a:custGeom>
              <a:avLst/>
              <a:gdLst>
                <a:gd name="T0" fmla="*/ 6685 w 8568"/>
                <a:gd name="T1" fmla="*/ 2878 h 11340"/>
                <a:gd name="T2" fmla="*/ 6398 w 8568"/>
                <a:gd name="T3" fmla="*/ 3383 h 11340"/>
                <a:gd name="T4" fmla="*/ 6777 w 8568"/>
                <a:gd name="T5" fmla="*/ 3739 h 11340"/>
                <a:gd name="T6" fmla="*/ 7303 w 8568"/>
                <a:gd name="T7" fmla="*/ 3540 h 11340"/>
                <a:gd name="T8" fmla="*/ 8236 w 8568"/>
                <a:gd name="T9" fmla="*/ 3721 h 11340"/>
                <a:gd name="T10" fmla="*/ 8514 w 8568"/>
                <a:gd name="T11" fmla="*/ 3760 h 11340"/>
                <a:gd name="T12" fmla="*/ 8488 w 8568"/>
                <a:gd name="T13" fmla="*/ 4074 h 11340"/>
                <a:gd name="T14" fmla="*/ 8147 w 8568"/>
                <a:gd name="T15" fmla="*/ 4252 h 11340"/>
                <a:gd name="T16" fmla="*/ 7700 w 8568"/>
                <a:gd name="T17" fmla="*/ 4257 h 11340"/>
                <a:gd name="T18" fmla="*/ 7405 w 8568"/>
                <a:gd name="T19" fmla="*/ 4209 h 11340"/>
                <a:gd name="T20" fmla="*/ 7028 w 8568"/>
                <a:gd name="T21" fmla="*/ 4503 h 11340"/>
                <a:gd name="T22" fmla="*/ 6898 w 8568"/>
                <a:gd name="T23" fmla="*/ 5662 h 11340"/>
                <a:gd name="T24" fmla="*/ 6767 w 8568"/>
                <a:gd name="T25" fmla="*/ 6822 h 11340"/>
                <a:gd name="T26" fmla="*/ 6935 w 8568"/>
                <a:gd name="T27" fmla="*/ 7793 h 11340"/>
                <a:gd name="T28" fmla="*/ 7319 w 8568"/>
                <a:gd name="T29" fmla="*/ 8634 h 11340"/>
                <a:gd name="T30" fmla="*/ 7371 w 8568"/>
                <a:gd name="T31" fmla="*/ 9594 h 11340"/>
                <a:gd name="T32" fmla="*/ 7034 w 8568"/>
                <a:gd name="T33" fmla="*/ 10462 h 11340"/>
                <a:gd name="T34" fmla="*/ 6314 w 8568"/>
                <a:gd name="T35" fmla="*/ 11036 h 11340"/>
                <a:gd name="T36" fmla="*/ 5463 w 8568"/>
                <a:gd name="T37" fmla="*/ 11337 h 11340"/>
                <a:gd name="T38" fmla="*/ 4516 w 8568"/>
                <a:gd name="T39" fmla="*/ 11233 h 11340"/>
                <a:gd name="T40" fmla="*/ 3686 w 8568"/>
                <a:gd name="T41" fmla="*/ 10838 h 11340"/>
                <a:gd name="T42" fmla="*/ 3242 w 8568"/>
                <a:gd name="T43" fmla="*/ 10761 h 11340"/>
                <a:gd name="T44" fmla="*/ 2816 w 8568"/>
                <a:gd name="T45" fmla="*/ 10991 h 11340"/>
                <a:gd name="T46" fmla="*/ 2196 w 8568"/>
                <a:gd name="T47" fmla="*/ 10972 h 11340"/>
                <a:gd name="T48" fmla="*/ 159 w 8568"/>
                <a:gd name="T49" fmla="*/ 10362 h 11340"/>
                <a:gd name="T50" fmla="*/ 117 w 8568"/>
                <a:gd name="T51" fmla="*/ 9928 h 11340"/>
                <a:gd name="T52" fmla="*/ 345 w 8568"/>
                <a:gd name="T53" fmla="*/ 9442 h 11340"/>
                <a:gd name="T54" fmla="*/ 770 w 8568"/>
                <a:gd name="T55" fmla="*/ 9500 h 11340"/>
                <a:gd name="T56" fmla="*/ 1167 w 8568"/>
                <a:gd name="T57" fmla="*/ 8839 h 11340"/>
                <a:gd name="T58" fmla="*/ 1584 w 8568"/>
                <a:gd name="T59" fmla="*/ 7867 h 11340"/>
                <a:gd name="T60" fmla="*/ 1943 w 8568"/>
                <a:gd name="T61" fmla="*/ 6867 h 11340"/>
                <a:gd name="T62" fmla="*/ 2367 w 8568"/>
                <a:gd name="T63" fmla="*/ 6357 h 11340"/>
                <a:gd name="T64" fmla="*/ 2561 w 8568"/>
                <a:gd name="T65" fmla="*/ 5718 h 11340"/>
                <a:gd name="T66" fmla="*/ 3144 w 8568"/>
                <a:gd name="T67" fmla="*/ 5417 h 11340"/>
                <a:gd name="T68" fmla="*/ 3606 w 8568"/>
                <a:gd name="T69" fmla="*/ 5317 h 11340"/>
                <a:gd name="T70" fmla="*/ 4096 w 8568"/>
                <a:gd name="T71" fmla="*/ 5288 h 11340"/>
                <a:gd name="T72" fmla="*/ 4199 w 8568"/>
                <a:gd name="T73" fmla="*/ 4979 h 11340"/>
                <a:gd name="T74" fmla="*/ 4376 w 8568"/>
                <a:gd name="T75" fmla="*/ 4617 h 11340"/>
                <a:gd name="T76" fmla="*/ 4661 w 8568"/>
                <a:gd name="T77" fmla="*/ 4210 h 11340"/>
                <a:gd name="T78" fmla="*/ 4787 w 8568"/>
                <a:gd name="T79" fmla="*/ 3768 h 11340"/>
                <a:gd name="T80" fmla="*/ 4677 w 8568"/>
                <a:gd name="T81" fmla="*/ 3430 h 11340"/>
                <a:gd name="T82" fmla="*/ 4248 w 8568"/>
                <a:gd name="T83" fmla="*/ 3446 h 11340"/>
                <a:gd name="T84" fmla="*/ 3953 w 8568"/>
                <a:gd name="T85" fmla="*/ 3196 h 11340"/>
                <a:gd name="T86" fmla="*/ 3655 w 8568"/>
                <a:gd name="T87" fmla="*/ 3075 h 11340"/>
                <a:gd name="T88" fmla="*/ 3479 w 8568"/>
                <a:gd name="T89" fmla="*/ 2877 h 11340"/>
                <a:gd name="T90" fmla="*/ 3132 w 8568"/>
                <a:gd name="T91" fmla="*/ 2823 h 11340"/>
                <a:gd name="T92" fmla="*/ 2970 w 8568"/>
                <a:gd name="T93" fmla="*/ 2562 h 11340"/>
                <a:gd name="T94" fmla="*/ 3177 w 8568"/>
                <a:gd name="T95" fmla="*/ 2261 h 11340"/>
                <a:gd name="T96" fmla="*/ 3320 w 8568"/>
                <a:gd name="T97" fmla="*/ 1897 h 11340"/>
                <a:gd name="T98" fmla="*/ 3093 w 8568"/>
                <a:gd name="T99" fmla="*/ 1539 h 11340"/>
                <a:gd name="T100" fmla="*/ 3419 w 8568"/>
                <a:gd name="T101" fmla="*/ 1008 h 11340"/>
                <a:gd name="T102" fmla="*/ 3443 w 8568"/>
                <a:gd name="T103" fmla="*/ 612 h 11340"/>
                <a:gd name="T104" fmla="*/ 3556 w 8568"/>
                <a:gd name="T105" fmla="*/ 278 h 11340"/>
                <a:gd name="T106" fmla="*/ 3878 w 8568"/>
                <a:gd name="T107" fmla="*/ 227 h 11340"/>
                <a:gd name="T108" fmla="*/ 4210 w 8568"/>
                <a:gd name="T109" fmla="*/ 175 h 11340"/>
                <a:gd name="T110" fmla="*/ 4572 w 8568"/>
                <a:gd name="T111" fmla="*/ 70 h 11340"/>
                <a:gd name="T112" fmla="*/ 4946 w 8568"/>
                <a:gd name="T113" fmla="*/ 0 h 11340"/>
                <a:gd name="T114" fmla="*/ 5329 w 8568"/>
                <a:gd name="T115" fmla="*/ 166 h 11340"/>
                <a:gd name="T116" fmla="*/ 5930 w 8568"/>
                <a:gd name="T117" fmla="*/ 946 h 11340"/>
                <a:gd name="T118" fmla="*/ 6378 w 8568"/>
                <a:gd name="T119" fmla="*/ 1850 h 1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68" h="11340">
                  <a:moveTo>
                    <a:pt x="6693" y="2349"/>
                  </a:moveTo>
                  <a:lnTo>
                    <a:pt x="6725" y="2402"/>
                  </a:lnTo>
                  <a:lnTo>
                    <a:pt x="6750" y="2454"/>
                  </a:lnTo>
                  <a:lnTo>
                    <a:pt x="6766" y="2504"/>
                  </a:lnTo>
                  <a:lnTo>
                    <a:pt x="6775" y="2554"/>
                  </a:lnTo>
                  <a:lnTo>
                    <a:pt x="6777" y="2603"/>
                  </a:lnTo>
                  <a:lnTo>
                    <a:pt x="6774" y="2651"/>
                  </a:lnTo>
                  <a:lnTo>
                    <a:pt x="6764" y="2698"/>
                  </a:lnTo>
                  <a:lnTo>
                    <a:pt x="6750" y="2744"/>
                  </a:lnTo>
                  <a:lnTo>
                    <a:pt x="6731" y="2789"/>
                  </a:lnTo>
                  <a:lnTo>
                    <a:pt x="6710" y="2834"/>
                  </a:lnTo>
                  <a:lnTo>
                    <a:pt x="6685" y="2878"/>
                  </a:lnTo>
                  <a:lnTo>
                    <a:pt x="6658" y="2921"/>
                  </a:lnTo>
                  <a:lnTo>
                    <a:pt x="6630" y="2965"/>
                  </a:lnTo>
                  <a:lnTo>
                    <a:pt x="6599" y="3007"/>
                  </a:lnTo>
                  <a:lnTo>
                    <a:pt x="6570" y="3049"/>
                  </a:lnTo>
                  <a:lnTo>
                    <a:pt x="6541" y="3091"/>
                  </a:lnTo>
                  <a:lnTo>
                    <a:pt x="6512" y="3133"/>
                  </a:lnTo>
                  <a:lnTo>
                    <a:pt x="6485" y="3175"/>
                  </a:lnTo>
                  <a:lnTo>
                    <a:pt x="6461" y="3217"/>
                  </a:lnTo>
                  <a:lnTo>
                    <a:pt x="6439" y="3257"/>
                  </a:lnTo>
                  <a:lnTo>
                    <a:pt x="6421" y="3299"/>
                  </a:lnTo>
                  <a:lnTo>
                    <a:pt x="6407" y="3342"/>
                  </a:lnTo>
                  <a:lnTo>
                    <a:pt x="6398" y="3383"/>
                  </a:lnTo>
                  <a:lnTo>
                    <a:pt x="6394" y="3425"/>
                  </a:lnTo>
                  <a:lnTo>
                    <a:pt x="6397" y="3468"/>
                  </a:lnTo>
                  <a:lnTo>
                    <a:pt x="6406" y="3510"/>
                  </a:lnTo>
                  <a:lnTo>
                    <a:pt x="6423" y="3554"/>
                  </a:lnTo>
                  <a:lnTo>
                    <a:pt x="6446" y="3597"/>
                  </a:lnTo>
                  <a:lnTo>
                    <a:pt x="6480" y="3642"/>
                  </a:lnTo>
                  <a:lnTo>
                    <a:pt x="6523" y="3687"/>
                  </a:lnTo>
                  <a:lnTo>
                    <a:pt x="6576" y="3733"/>
                  </a:lnTo>
                  <a:lnTo>
                    <a:pt x="6639" y="3779"/>
                  </a:lnTo>
                  <a:lnTo>
                    <a:pt x="6683" y="3762"/>
                  </a:lnTo>
                  <a:lnTo>
                    <a:pt x="6729" y="3749"/>
                  </a:lnTo>
                  <a:lnTo>
                    <a:pt x="6777" y="3739"/>
                  </a:lnTo>
                  <a:lnTo>
                    <a:pt x="6827" y="3730"/>
                  </a:lnTo>
                  <a:lnTo>
                    <a:pt x="6877" y="3722"/>
                  </a:lnTo>
                  <a:lnTo>
                    <a:pt x="6928" y="3715"/>
                  </a:lnTo>
                  <a:lnTo>
                    <a:pt x="6979" y="3708"/>
                  </a:lnTo>
                  <a:lnTo>
                    <a:pt x="7028" y="3699"/>
                  </a:lnTo>
                  <a:lnTo>
                    <a:pt x="7076" y="3688"/>
                  </a:lnTo>
                  <a:lnTo>
                    <a:pt x="7123" y="3676"/>
                  </a:lnTo>
                  <a:lnTo>
                    <a:pt x="7165" y="3659"/>
                  </a:lnTo>
                  <a:lnTo>
                    <a:pt x="7206" y="3637"/>
                  </a:lnTo>
                  <a:lnTo>
                    <a:pt x="7243" y="3610"/>
                  </a:lnTo>
                  <a:lnTo>
                    <a:pt x="7274" y="3579"/>
                  </a:lnTo>
                  <a:lnTo>
                    <a:pt x="7303" y="3540"/>
                  </a:lnTo>
                  <a:lnTo>
                    <a:pt x="7324" y="3493"/>
                  </a:lnTo>
                  <a:lnTo>
                    <a:pt x="8182" y="3493"/>
                  </a:lnTo>
                  <a:lnTo>
                    <a:pt x="8170" y="3535"/>
                  </a:lnTo>
                  <a:lnTo>
                    <a:pt x="8162" y="3571"/>
                  </a:lnTo>
                  <a:lnTo>
                    <a:pt x="8159" y="3603"/>
                  </a:lnTo>
                  <a:lnTo>
                    <a:pt x="8160" y="3631"/>
                  </a:lnTo>
                  <a:lnTo>
                    <a:pt x="8165" y="3653"/>
                  </a:lnTo>
                  <a:lnTo>
                    <a:pt x="8174" y="3673"/>
                  </a:lnTo>
                  <a:lnTo>
                    <a:pt x="8186" y="3689"/>
                  </a:lnTo>
                  <a:lnTo>
                    <a:pt x="8200" y="3702"/>
                  </a:lnTo>
                  <a:lnTo>
                    <a:pt x="8217" y="3713"/>
                  </a:lnTo>
                  <a:lnTo>
                    <a:pt x="8236" y="3721"/>
                  </a:lnTo>
                  <a:lnTo>
                    <a:pt x="8258" y="3726"/>
                  </a:lnTo>
                  <a:lnTo>
                    <a:pt x="8280" y="3731"/>
                  </a:lnTo>
                  <a:lnTo>
                    <a:pt x="8304" y="3734"/>
                  </a:lnTo>
                  <a:lnTo>
                    <a:pt x="8329" y="3737"/>
                  </a:lnTo>
                  <a:lnTo>
                    <a:pt x="8354" y="3738"/>
                  </a:lnTo>
                  <a:lnTo>
                    <a:pt x="8379" y="3739"/>
                  </a:lnTo>
                  <a:lnTo>
                    <a:pt x="8404" y="3740"/>
                  </a:lnTo>
                  <a:lnTo>
                    <a:pt x="8429" y="3742"/>
                  </a:lnTo>
                  <a:lnTo>
                    <a:pt x="8452" y="3744"/>
                  </a:lnTo>
                  <a:lnTo>
                    <a:pt x="8475" y="3749"/>
                  </a:lnTo>
                  <a:lnTo>
                    <a:pt x="8495" y="3753"/>
                  </a:lnTo>
                  <a:lnTo>
                    <a:pt x="8514" y="3760"/>
                  </a:lnTo>
                  <a:lnTo>
                    <a:pt x="8531" y="3770"/>
                  </a:lnTo>
                  <a:lnTo>
                    <a:pt x="8545" y="3782"/>
                  </a:lnTo>
                  <a:lnTo>
                    <a:pt x="8556" y="3796"/>
                  </a:lnTo>
                  <a:lnTo>
                    <a:pt x="8564" y="3814"/>
                  </a:lnTo>
                  <a:lnTo>
                    <a:pt x="8567" y="3834"/>
                  </a:lnTo>
                  <a:lnTo>
                    <a:pt x="8568" y="3860"/>
                  </a:lnTo>
                  <a:lnTo>
                    <a:pt x="8564" y="3890"/>
                  </a:lnTo>
                  <a:lnTo>
                    <a:pt x="8555" y="3923"/>
                  </a:lnTo>
                  <a:lnTo>
                    <a:pt x="8541" y="3963"/>
                  </a:lnTo>
                  <a:lnTo>
                    <a:pt x="8522" y="4007"/>
                  </a:lnTo>
                  <a:lnTo>
                    <a:pt x="8506" y="4043"/>
                  </a:lnTo>
                  <a:lnTo>
                    <a:pt x="8488" y="4074"/>
                  </a:lnTo>
                  <a:lnTo>
                    <a:pt x="8469" y="4103"/>
                  </a:lnTo>
                  <a:lnTo>
                    <a:pt x="8447" y="4129"/>
                  </a:lnTo>
                  <a:lnTo>
                    <a:pt x="8423" y="4152"/>
                  </a:lnTo>
                  <a:lnTo>
                    <a:pt x="8398" y="4172"/>
                  </a:lnTo>
                  <a:lnTo>
                    <a:pt x="8371" y="4189"/>
                  </a:lnTo>
                  <a:lnTo>
                    <a:pt x="8343" y="4203"/>
                  </a:lnTo>
                  <a:lnTo>
                    <a:pt x="8313" y="4216"/>
                  </a:lnTo>
                  <a:lnTo>
                    <a:pt x="8282" y="4227"/>
                  </a:lnTo>
                  <a:lnTo>
                    <a:pt x="8250" y="4236"/>
                  </a:lnTo>
                  <a:lnTo>
                    <a:pt x="8216" y="4243"/>
                  </a:lnTo>
                  <a:lnTo>
                    <a:pt x="8182" y="4248"/>
                  </a:lnTo>
                  <a:lnTo>
                    <a:pt x="8147" y="4252"/>
                  </a:lnTo>
                  <a:lnTo>
                    <a:pt x="8111" y="4255"/>
                  </a:lnTo>
                  <a:lnTo>
                    <a:pt x="8074" y="4256"/>
                  </a:lnTo>
                  <a:lnTo>
                    <a:pt x="8037" y="4257"/>
                  </a:lnTo>
                  <a:lnTo>
                    <a:pt x="8000" y="4257"/>
                  </a:lnTo>
                  <a:lnTo>
                    <a:pt x="7963" y="4257"/>
                  </a:lnTo>
                  <a:lnTo>
                    <a:pt x="7925" y="4257"/>
                  </a:lnTo>
                  <a:lnTo>
                    <a:pt x="7886" y="4256"/>
                  </a:lnTo>
                  <a:lnTo>
                    <a:pt x="7849" y="4256"/>
                  </a:lnTo>
                  <a:lnTo>
                    <a:pt x="7811" y="4256"/>
                  </a:lnTo>
                  <a:lnTo>
                    <a:pt x="7774" y="4256"/>
                  </a:lnTo>
                  <a:lnTo>
                    <a:pt x="7737" y="4256"/>
                  </a:lnTo>
                  <a:lnTo>
                    <a:pt x="7700" y="4257"/>
                  </a:lnTo>
                  <a:lnTo>
                    <a:pt x="7664" y="4261"/>
                  </a:lnTo>
                  <a:lnTo>
                    <a:pt x="7629" y="4264"/>
                  </a:lnTo>
                  <a:lnTo>
                    <a:pt x="7594" y="4269"/>
                  </a:lnTo>
                  <a:lnTo>
                    <a:pt x="7561" y="4274"/>
                  </a:lnTo>
                  <a:lnTo>
                    <a:pt x="7529" y="4282"/>
                  </a:lnTo>
                  <a:lnTo>
                    <a:pt x="7497" y="4292"/>
                  </a:lnTo>
                  <a:lnTo>
                    <a:pt x="7484" y="4274"/>
                  </a:lnTo>
                  <a:lnTo>
                    <a:pt x="7469" y="4257"/>
                  </a:lnTo>
                  <a:lnTo>
                    <a:pt x="7453" y="4243"/>
                  </a:lnTo>
                  <a:lnTo>
                    <a:pt x="7438" y="4230"/>
                  </a:lnTo>
                  <a:lnTo>
                    <a:pt x="7422" y="4219"/>
                  </a:lnTo>
                  <a:lnTo>
                    <a:pt x="7405" y="4209"/>
                  </a:lnTo>
                  <a:lnTo>
                    <a:pt x="7387" y="4200"/>
                  </a:lnTo>
                  <a:lnTo>
                    <a:pt x="7370" y="4193"/>
                  </a:lnTo>
                  <a:lnTo>
                    <a:pt x="7351" y="4188"/>
                  </a:lnTo>
                  <a:lnTo>
                    <a:pt x="7332" y="4183"/>
                  </a:lnTo>
                  <a:lnTo>
                    <a:pt x="7313" y="4180"/>
                  </a:lnTo>
                  <a:lnTo>
                    <a:pt x="7294" y="4178"/>
                  </a:lnTo>
                  <a:lnTo>
                    <a:pt x="7273" y="4176"/>
                  </a:lnTo>
                  <a:lnTo>
                    <a:pt x="7253" y="4176"/>
                  </a:lnTo>
                  <a:lnTo>
                    <a:pt x="7233" y="4176"/>
                  </a:lnTo>
                  <a:lnTo>
                    <a:pt x="7211" y="4179"/>
                  </a:lnTo>
                  <a:lnTo>
                    <a:pt x="7038" y="4406"/>
                  </a:lnTo>
                  <a:lnTo>
                    <a:pt x="7028" y="4503"/>
                  </a:lnTo>
                  <a:lnTo>
                    <a:pt x="7017" y="4599"/>
                  </a:lnTo>
                  <a:lnTo>
                    <a:pt x="7006" y="4696"/>
                  </a:lnTo>
                  <a:lnTo>
                    <a:pt x="6995" y="4793"/>
                  </a:lnTo>
                  <a:lnTo>
                    <a:pt x="6984" y="4889"/>
                  </a:lnTo>
                  <a:lnTo>
                    <a:pt x="6974" y="4985"/>
                  </a:lnTo>
                  <a:lnTo>
                    <a:pt x="6963" y="5082"/>
                  </a:lnTo>
                  <a:lnTo>
                    <a:pt x="6952" y="5179"/>
                  </a:lnTo>
                  <a:lnTo>
                    <a:pt x="6941" y="5276"/>
                  </a:lnTo>
                  <a:lnTo>
                    <a:pt x="6930" y="5372"/>
                  </a:lnTo>
                  <a:lnTo>
                    <a:pt x="6920" y="5469"/>
                  </a:lnTo>
                  <a:lnTo>
                    <a:pt x="6909" y="5566"/>
                  </a:lnTo>
                  <a:lnTo>
                    <a:pt x="6898" y="5662"/>
                  </a:lnTo>
                  <a:lnTo>
                    <a:pt x="6886" y="5758"/>
                  </a:lnTo>
                  <a:lnTo>
                    <a:pt x="6876" y="5855"/>
                  </a:lnTo>
                  <a:lnTo>
                    <a:pt x="6865" y="5952"/>
                  </a:lnTo>
                  <a:lnTo>
                    <a:pt x="6854" y="6049"/>
                  </a:lnTo>
                  <a:lnTo>
                    <a:pt x="6844" y="6145"/>
                  </a:lnTo>
                  <a:lnTo>
                    <a:pt x="6832" y="6242"/>
                  </a:lnTo>
                  <a:lnTo>
                    <a:pt x="6821" y="6339"/>
                  </a:lnTo>
                  <a:lnTo>
                    <a:pt x="6811" y="6436"/>
                  </a:lnTo>
                  <a:lnTo>
                    <a:pt x="6800" y="6532"/>
                  </a:lnTo>
                  <a:lnTo>
                    <a:pt x="6790" y="6628"/>
                  </a:lnTo>
                  <a:lnTo>
                    <a:pt x="6778" y="6725"/>
                  </a:lnTo>
                  <a:lnTo>
                    <a:pt x="6767" y="6822"/>
                  </a:lnTo>
                  <a:lnTo>
                    <a:pt x="6757" y="6918"/>
                  </a:lnTo>
                  <a:lnTo>
                    <a:pt x="6746" y="7015"/>
                  </a:lnTo>
                  <a:lnTo>
                    <a:pt x="6736" y="7112"/>
                  </a:lnTo>
                  <a:lnTo>
                    <a:pt x="6724" y="7209"/>
                  </a:lnTo>
                  <a:lnTo>
                    <a:pt x="6714" y="7305"/>
                  </a:lnTo>
                  <a:lnTo>
                    <a:pt x="6703" y="7402"/>
                  </a:lnTo>
                  <a:lnTo>
                    <a:pt x="6693" y="7499"/>
                  </a:lnTo>
                  <a:lnTo>
                    <a:pt x="6745" y="7554"/>
                  </a:lnTo>
                  <a:lnTo>
                    <a:pt x="6794" y="7612"/>
                  </a:lnTo>
                  <a:lnTo>
                    <a:pt x="6842" y="7671"/>
                  </a:lnTo>
                  <a:lnTo>
                    <a:pt x="6890" y="7731"/>
                  </a:lnTo>
                  <a:lnTo>
                    <a:pt x="6935" y="7793"/>
                  </a:lnTo>
                  <a:lnTo>
                    <a:pt x="6977" y="7857"/>
                  </a:lnTo>
                  <a:lnTo>
                    <a:pt x="7019" y="7921"/>
                  </a:lnTo>
                  <a:lnTo>
                    <a:pt x="7058" y="7987"/>
                  </a:lnTo>
                  <a:lnTo>
                    <a:pt x="7096" y="8055"/>
                  </a:lnTo>
                  <a:lnTo>
                    <a:pt x="7130" y="8123"/>
                  </a:lnTo>
                  <a:lnTo>
                    <a:pt x="7164" y="8193"/>
                  </a:lnTo>
                  <a:lnTo>
                    <a:pt x="7196" y="8264"/>
                  </a:lnTo>
                  <a:lnTo>
                    <a:pt x="7225" y="8336"/>
                  </a:lnTo>
                  <a:lnTo>
                    <a:pt x="7252" y="8409"/>
                  </a:lnTo>
                  <a:lnTo>
                    <a:pt x="7277" y="8483"/>
                  </a:lnTo>
                  <a:lnTo>
                    <a:pt x="7299" y="8559"/>
                  </a:lnTo>
                  <a:lnTo>
                    <a:pt x="7319" y="8634"/>
                  </a:lnTo>
                  <a:lnTo>
                    <a:pt x="7337" y="8711"/>
                  </a:lnTo>
                  <a:lnTo>
                    <a:pt x="7353" y="8788"/>
                  </a:lnTo>
                  <a:lnTo>
                    <a:pt x="7367" y="8867"/>
                  </a:lnTo>
                  <a:lnTo>
                    <a:pt x="7377" y="8946"/>
                  </a:lnTo>
                  <a:lnTo>
                    <a:pt x="7386" y="9025"/>
                  </a:lnTo>
                  <a:lnTo>
                    <a:pt x="7391" y="9105"/>
                  </a:lnTo>
                  <a:lnTo>
                    <a:pt x="7395" y="9186"/>
                  </a:lnTo>
                  <a:lnTo>
                    <a:pt x="7396" y="9267"/>
                  </a:lnTo>
                  <a:lnTo>
                    <a:pt x="7394" y="9348"/>
                  </a:lnTo>
                  <a:lnTo>
                    <a:pt x="7389" y="9430"/>
                  </a:lnTo>
                  <a:lnTo>
                    <a:pt x="7381" y="9512"/>
                  </a:lnTo>
                  <a:lnTo>
                    <a:pt x="7371" y="9594"/>
                  </a:lnTo>
                  <a:lnTo>
                    <a:pt x="7359" y="9676"/>
                  </a:lnTo>
                  <a:lnTo>
                    <a:pt x="7343" y="9759"/>
                  </a:lnTo>
                  <a:lnTo>
                    <a:pt x="7324" y="9842"/>
                  </a:lnTo>
                  <a:lnTo>
                    <a:pt x="7307" y="9919"/>
                  </a:lnTo>
                  <a:lnTo>
                    <a:pt x="7286" y="9993"/>
                  </a:lnTo>
                  <a:lnTo>
                    <a:pt x="7260" y="10067"/>
                  </a:lnTo>
                  <a:lnTo>
                    <a:pt x="7231" y="10137"/>
                  </a:lnTo>
                  <a:lnTo>
                    <a:pt x="7198" y="10206"/>
                  </a:lnTo>
                  <a:lnTo>
                    <a:pt x="7162" y="10274"/>
                  </a:lnTo>
                  <a:lnTo>
                    <a:pt x="7121" y="10338"/>
                  </a:lnTo>
                  <a:lnTo>
                    <a:pt x="7079" y="10401"/>
                  </a:lnTo>
                  <a:lnTo>
                    <a:pt x="7034" y="10462"/>
                  </a:lnTo>
                  <a:lnTo>
                    <a:pt x="6985" y="10520"/>
                  </a:lnTo>
                  <a:lnTo>
                    <a:pt x="6934" y="10576"/>
                  </a:lnTo>
                  <a:lnTo>
                    <a:pt x="6880" y="10631"/>
                  </a:lnTo>
                  <a:lnTo>
                    <a:pt x="6823" y="10684"/>
                  </a:lnTo>
                  <a:lnTo>
                    <a:pt x="6766" y="10735"/>
                  </a:lnTo>
                  <a:lnTo>
                    <a:pt x="6705" y="10783"/>
                  </a:lnTo>
                  <a:lnTo>
                    <a:pt x="6643" y="10831"/>
                  </a:lnTo>
                  <a:lnTo>
                    <a:pt x="6580" y="10876"/>
                  </a:lnTo>
                  <a:lnTo>
                    <a:pt x="6515" y="10918"/>
                  </a:lnTo>
                  <a:lnTo>
                    <a:pt x="6449" y="10960"/>
                  </a:lnTo>
                  <a:lnTo>
                    <a:pt x="6381" y="10999"/>
                  </a:lnTo>
                  <a:lnTo>
                    <a:pt x="6314" y="11036"/>
                  </a:lnTo>
                  <a:lnTo>
                    <a:pt x="6244" y="11072"/>
                  </a:lnTo>
                  <a:lnTo>
                    <a:pt x="6174" y="11106"/>
                  </a:lnTo>
                  <a:lnTo>
                    <a:pt x="6104" y="11139"/>
                  </a:lnTo>
                  <a:lnTo>
                    <a:pt x="6034" y="11169"/>
                  </a:lnTo>
                  <a:lnTo>
                    <a:pt x="5964" y="11197"/>
                  </a:lnTo>
                  <a:lnTo>
                    <a:pt x="5893" y="11224"/>
                  </a:lnTo>
                  <a:lnTo>
                    <a:pt x="5823" y="11249"/>
                  </a:lnTo>
                  <a:lnTo>
                    <a:pt x="5753" y="11273"/>
                  </a:lnTo>
                  <a:lnTo>
                    <a:pt x="5684" y="11294"/>
                  </a:lnTo>
                  <a:lnTo>
                    <a:pt x="5615" y="11314"/>
                  </a:lnTo>
                  <a:lnTo>
                    <a:pt x="5548" y="11332"/>
                  </a:lnTo>
                  <a:lnTo>
                    <a:pt x="5463" y="11337"/>
                  </a:lnTo>
                  <a:lnTo>
                    <a:pt x="5380" y="11339"/>
                  </a:lnTo>
                  <a:lnTo>
                    <a:pt x="5298" y="11340"/>
                  </a:lnTo>
                  <a:lnTo>
                    <a:pt x="5216" y="11338"/>
                  </a:lnTo>
                  <a:lnTo>
                    <a:pt x="5135" y="11335"/>
                  </a:lnTo>
                  <a:lnTo>
                    <a:pt x="5055" y="11329"/>
                  </a:lnTo>
                  <a:lnTo>
                    <a:pt x="4976" y="11322"/>
                  </a:lnTo>
                  <a:lnTo>
                    <a:pt x="4897" y="11312"/>
                  </a:lnTo>
                  <a:lnTo>
                    <a:pt x="4819" y="11301"/>
                  </a:lnTo>
                  <a:lnTo>
                    <a:pt x="4742" y="11287"/>
                  </a:lnTo>
                  <a:lnTo>
                    <a:pt x="4666" y="11272"/>
                  </a:lnTo>
                  <a:lnTo>
                    <a:pt x="4590" y="11254"/>
                  </a:lnTo>
                  <a:lnTo>
                    <a:pt x="4516" y="11233"/>
                  </a:lnTo>
                  <a:lnTo>
                    <a:pt x="4442" y="11212"/>
                  </a:lnTo>
                  <a:lnTo>
                    <a:pt x="4368" y="11188"/>
                  </a:lnTo>
                  <a:lnTo>
                    <a:pt x="4296" y="11162"/>
                  </a:lnTo>
                  <a:lnTo>
                    <a:pt x="4226" y="11134"/>
                  </a:lnTo>
                  <a:lnTo>
                    <a:pt x="4155" y="11104"/>
                  </a:lnTo>
                  <a:lnTo>
                    <a:pt x="4085" y="11072"/>
                  </a:lnTo>
                  <a:lnTo>
                    <a:pt x="4016" y="11039"/>
                  </a:lnTo>
                  <a:lnTo>
                    <a:pt x="3949" y="11003"/>
                  </a:lnTo>
                  <a:lnTo>
                    <a:pt x="3881" y="10964"/>
                  </a:lnTo>
                  <a:lnTo>
                    <a:pt x="3816" y="10925"/>
                  </a:lnTo>
                  <a:lnTo>
                    <a:pt x="3751" y="10882"/>
                  </a:lnTo>
                  <a:lnTo>
                    <a:pt x="3686" y="10838"/>
                  </a:lnTo>
                  <a:lnTo>
                    <a:pt x="3623" y="10792"/>
                  </a:lnTo>
                  <a:lnTo>
                    <a:pt x="3560" y="10745"/>
                  </a:lnTo>
                  <a:lnTo>
                    <a:pt x="3498" y="10694"/>
                  </a:lnTo>
                  <a:lnTo>
                    <a:pt x="3437" y="10643"/>
                  </a:lnTo>
                  <a:lnTo>
                    <a:pt x="3377" y="10589"/>
                  </a:lnTo>
                  <a:lnTo>
                    <a:pt x="3319" y="10532"/>
                  </a:lnTo>
                  <a:lnTo>
                    <a:pt x="3260" y="10474"/>
                  </a:lnTo>
                  <a:lnTo>
                    <a:pt x="3267" y="10544"/>
                  </a:lnTo>
                  <a:lnTo>
                    <a:pt x="3268" y="10607"/>
                  </a:lnTo>
                  <a:lnTo>
                    <a:pt x="3265" y="10663"/>
                  </a:lnTo>
                  <a:lnTo>
                    <a:pt x="3256" y="10715"/>
                  </a:lnTo>
                  <a:lnTo>
                    <a:pt x="3242" y="10761"/>
                  </a:lnTo>
                  <a:lnTo>
                    <a:pt x="3225" y="10801"/>
                  </a:lnTo>
                  <a:lnTo>
                    <a:pt x="3203" y="10837"/>
                  </a:lnTo>
                  <a:lnTo>
                    <a:pt x="3178" y="10869"/>
                  </a:lnTo>
                  <a:lnTo>
                    <a:pt x="3149" y="10896"/>
                  </a:lnTo>
                  <a:lnTo>
                    <a:pt x="3116" y="10918"/>
                  </a:lnTo>
                  <a:lnTo>
                    <a:pt x="3080" y="10939"/>
                  </a:lnTo>
                  <a:lnTo>
                    <a:pt x="3042" y="10954"/>
                  </a:lnTo>
                  <a:lnTo>
                    <a:pt x="3000" y="10967"/>
                  </a:lnTo>
                  <a:lnTo>
                    <a:pt x="2958" y="10977"/>
                  </a:lnTo>
                  <a:lnTo>
                    <a:pt x="2912" y="10984"/>
                  </a:lnTo>
                  <a:lnTo>
                    <a:pt x="2864" y="10989"/>
                  </a:lnTo>
                  <a:lnTo>
                    <a:pt x="2816" y="10991"/>
                  </a:lnTo>
                  <a:lnTo>
                    <a:pt x="2765" y="10993"/>
                  </a:lnTo>
                  <a:lnTo>
                    <a:pt x="2714" y="10993"/>
                  </a:lnTo>
                  <a:lnTo>
                    <a:pt x="2662" y="10991"/>
                  </a:lnTo>
                  <a:lnTo>
                    <a:pt x="2609" y="10989"/>
                  </a:lnTo>
                  <a:lnTo>
                    <a:pt x="2556" y="10986"/>
                  </a:lnTo>
                  <a:lnTo>
                    <a:pt x="2503" y="10982"/>
                  </a:lnTo>
                  <a:lnTo>
                    <a:pt x="2449" y="10979"/>
                  </a:lnTo>
                  <a:lnTo>
                    <a:pt x="2397" y="10977"/>
                  </a:lnTo>
                  <a:lnTo>
                    <a:pt x="2346" y="10973"/>
                  </a:lnTo>
                  <a:lnTo>
                    <a:pt x="2294" y="10972"/>
                  </a:lnTo>
                  <a:lnTo>
                    <a:pt x="2244" y="10971"/>
                  </a:lnTo>
                  <a:lnTo>
                    <a:pt x="2196" y="10972"/>
                  </a:lnTo>
                  <a:lnTo>
                    <a:pt x="2150" y="10975"/>
                  </a:lnTo>
                  <a:lnTo>
                    <a:pt x="2105" y="10979"/>
                  </a:lnTo>
                  <a:lnTo>
                    <a:pt x="2062" y="10986"/>
                  </a:lnTo>
                  <a:lnTo>
                    <a:pt x="286" y="10700"/>
                  </a:lnTo>
                  <a:lnTo>
                    <a:pt x="288" y="10645"/>
                  </a:lnTo>
                  <a:lnTo>
                    <a:pt x="282" y="10594"/>
                  </a:lnTo>
                  <a:lnTo>
                    <a:pt x="271" y="10548"/>
                  </a:lnTo>
                  <a:lnTo>
                    <a:pt x="255" y="10505"/>
                  </a:lnTo>
                  <a:lnTo>
                    <a:pt x="235" y="10466"/>
                  </a:lnTo>
                  <a:lnTo>
                    <a:pt x="212" y="10430"/>
                  </a:lnTo>
                  <a:lnTo>
                    <a:pt x="186" y="10395"/>
                  </a:lnTo>
                  <a:lnTo>
                    <a:pt x="159" y="10362"/>
                  </a:lnTo>
                  <a:lnTo>
                    <a:pt x="131" y="10330"/>
                  </a:lnTo>
                  <a:lnTo>
                    <a:pt x="104" y="10298"/>
                  </a:lnTo>
                  <a:lnTo>
                    <a:pt x="78" y="10266"/>
                  </a:lnTo>
                  <a:lnTo>
                    <a:pt x="54" y="10232"/>
                  </a:lnTo>
                  <a:lnTo>
                    <a:pt x="33" y="10196"/>
                  </a:lnTo>
                  <a:lnTo>
                    <a:pt x="17" y="10159"/>
                  </a:lnTo>
                  <a:lnTo>
                    <a:pt x="6" y="10118"/>
                  </a:lnTo>
                  <a:lnTo>
                    <a:pt x="0" y="10074"/>
                  </a:lnTo>
                  <a:lnTo>
                    <a:pt x="36" y="10041"/>
                  </a:lnTo>
                  <a:lnTo>
                    <a:pt x="66" y="10005"/>
                  </a:lnTo>
                  <a:lnTo>
                    <a:pt x="93" y="9968"/>
                  </a:lnTo>
                  <a:lnTo>
                    <a:pt x="117" y="9928"/>
                  </a:lnTo>
                  <a:lnTo>
                    <a:pt x="137" y="9888"/>
                  </a:lnTo>
                  <a:lnTo>
                    <a:pt x="156" y="9847"/>
                  </a:lnTo>
                  <a:lnTo>
                    <a:pt x="172" y="9804"/>
                  </a:lnTo>
                  <a:lnTo>
                    <a:pt x="188" y="9763"/>
                  </a:lnTo>
                  <a:lnTo>
                    <a:pt x="204" y="9720"/>
                  </a:lnTo>
                  <a:lnTo>
                    <a:pt x="218" y="9677"/>
                  </a:lnTo>
                  <a:lnTo>
                    <a:pt x="235" y="9636"/>
                  </a:lnTo>
                  <a:lnTo>
                    <a:pt x="252" y="9594"/>
                  </a:lnTo>
                  <a:lnTo>
                    <a:pt x="271" y="9555"/>
                  </a:lnTo>
                  <a:lnTo>
                    <a:pt x="293" y="9515"/>
                  </a:lnTo>
                  <a:lnTo>
                    <a:pt x="317" y="9478"/>
                  </a:lnTo>
                  <a:lnTo>
                    <a:pt x="345" y="9442"/>
                  </a:lnTo>
                  <a:lnTo>
                    <a:pt x="376" y="9459"/>
                  </a:lnTo>
                  <a:lnTo>
                    <a:pt x="407" y="9473"/>
                  </a:lnTo>
                  <a:lnTo>
                    <a:pt x="440" y="9484"/>
                  </a:lnTo>
                  <a:lnTo>
                    <a:pt x="474" y="9492"/>
                  </a:lnTo>
                  <a:lnTo>
                    <a:pt x="509" y="9497"/>
                  </a:lnTo>
                  <a:lnTo>
                    <a:pt x="545" y="9501"/>
                  </a:lnTo>
                  <a:lnTo>
                    <a:pt x="581" y="9503"/>
                  </a:lnTo>
                  <a:lnTo>
                    <a:pt x="618" y="9503"/>
                  </a:lnTo>
                  <a:lnTo>
                    <a:pt x="656" y="9503"/>
                  </a:lnTo>
                  <a:lnTo>
                    <a:pt x="693" y="9502"/>
                  </a:lnTo>
                  <a:lnTo>
                    <a:pt x="731" y="9501"/>
                  </a:lnTo>
                  <a:lnTo>
                    <a:pt x="770" y="9500"/>
                  </a:lnTo>
                  <a:lnTo>
                    <a:pt x="807" y="9498"/>
                  </a:lnTo>
                  <a:lnTo>
                    <a:pt x="844" y="9498"/>
                  </a:lnTo>
                  <a:lnTo>
                    <a:pt x="881" y="9500"/>
                  </a:lnTo>
                  <a:lnTo>
                    <a:pt x="917" y="9502"/>
                  </a:lnTo>
                  <a:lnTo>
                    <a:pt x="945" y="9417"/>
                  </a:lnTo>
                  <a:lnTo>
                    <a:pt x="974" y="9334"/>
                  </a:lnTo>
                  <a:lnTo>
                    <a:pt x="1005" y="9251"/>
                  </a:lnTo>
                  <a:lnTo>
                    <a:pt x="1036" y="9168"/>
                  </a:lnTo>
                  <a:lnTo>
                    <a:pt x="1068" y="9085"/>
                  </a:lnTo>
                  <a:lnTo>
                    <a:pt x="1100" y="9003"/>
                  </a:lnTo>
                  <a:lnTo>
                    <a:pt x="1133" y="8921"/>
                  </a:lnTo>
                  <a:lnTo>
                    <a:pt x="1167" y="8839"/>
                  </a:lnTo>
                  <a:lnTo>
                    <a:pt x="1200" y="8758"/>
                  </a:lnTo>
                  <a:lnTo>
                    <a:pt x="1235" y="8677"/>
                  </a:lnTo>
                  <a:lnTo>
                    <a:pt x="1270" y="8596"/>
                  </a:lnTo>
                  <a:lnTo>
                    <a:pt x="1305" y="8515"/>
                  </a:lnTo>
                  <a:lnTo>
                    <a:pt x="1340" y="8434"/>
                  </a:lnTo>
                  <a:lnTo>
                    <a:pt x="1375" y="8353"/>
                  </a:lnTo>
                  <a:lnTo>
                    <a:pt x="1411" y="8272"/>
                  </a:lnTo>
                  <a:lnTo>
                    <a:pt x="1446" y="8191"/>
                  </a:lnTo>
                  <a:lnTo>
                    <a:pt x="1481" y="8110"/>
                  </a:lnTo>
                  <a:lnTo>
                    <a:pt x="1515" y="8029"/>
                  </a:lnTo>
                  <a:lnTo>
                    <a:pt x="1550" y="7948"/>
                  </a:lnTo>
                  <a:lnTo>
                    <a:pt x="1584" y="7867"/>
                  </a:lnTo>
                  <a:lnTo>
                    <a:pt x="1618" y="7785"/>
                  </a:lnTo>
                  <a:lnTo>
                    <a:pt x="1652" y="7704"/>
                  </a:lnTo>
                  <a:lnTo>
                    <a:pt x="1684" y="7622"/>
                  </a:lnTo>
                  <a:lnTo>
                    <a:pt x="1717" y="7539"/>
                  </a:lnTo>
                  <a:lnTo>
                    <a:pt x="1748" y="7456"/>
                  </a:lnTo>
                  <a:lnTo>
                    <a:pt x="1779" y="7374"/>
                  </a:lnTo>
                  <a:lnTo>
                    <a:pt x="1808" y="7291"/>
                  </a:lnTo>
                  <a:lnTo>
                    <a:pt x="1837" y="7206"/>
                  </a:lnTo>
                  <a:lnTo>
                    <a:pt x="1865" y="7122"/>
                  </a:lnTo>
                  <a:lnTo>
                    <a:pt x="1892" y="7038"/>
                  </a:lnTo>
                  <a:lnTo>
                    <a:pt x="1918" y="6952"/>
                  </a:lnTo>
                  <a:lnTo>
                    <a:pt x="1943" y="6867"/>
                  </a:lnTo>
                  <a:lnTo>
                    <a:pt x="2010" y="6845"/>
                  </a:lnTo>
                  <a:lnTo>
                    <a:pt x="2070" y="6819"/>
                  </a:lnTo>
                  <a:lnTo>
                    <a:pt x="2123" y="6788"/>
                  </a:lnTo>
                  <a:lnTo>
                    <a:pt x="2169" y="6753"/>
                  </a:lnTo>
                  <a:lnTo>
                    <a:pt x="2210" y="6714"/>
                  </a:lnTo>
                  <a:lnTo>
                    <a:pt x="2243" y="6670"/>
                  </a:lnTo>
                  <a:lnTo>
                    <a:pt x="2274" y="6624"/>
                  </a:lnTo>
                  <a:lnTo>
                    <a:pt x="2298" y="6574"/>
                  </a:lnTo>
                  <a:lnTo>
                    <a:pt x="2320" y="6523"/>
                  </a:lnTo>
                  <a:lnTo>
                    <a:pt x="2338" y="6469"/>
                  </a:lnTo>
                  <a:lnTo>
                    <a:pt x="2354" y="6414"/>
                  </a:lnTo>
                  <a:lnTo>
                    <a:pt x="2367" y="6357"/>
                  </a:lnTo>
                  <a:lnTo>
                    <a:pt x="2378" y="6300"/>
                  </a:lnTo>
                  <a:lnTo>
                    <a:pt x="2390" y="6242"/>
                  </a:lnTo>
                  <a:lnTo>
                    <a:pt x="2400" y="6184"/>
                  </a:lnTo>
                  <a:lnTo>
                    <a:pt x="2410" y="6125"/>
                  </a:lnTo>
                  <a:lnTo>
                    <a:pt x="2421" y="6069"/>
                  </a:lnTo>
                  <a:lnTo>
                    <a:pt x="2432" y="6013"/>
                  </a:lnTo>
                  <a:lnTo>
                    <a:pt x="2447" y="5958"/>
                  </a:lnTo>
                  <a:lnTo>
                    <a:pt x="2463" y="5905"/>
                  </a:lnTo>
                  <a:lnTo>
                    <a:pt x="2482" y="5854"/>
                  </a:lnTo>
                  <a:lnTo>
                    <a:pt x="2503" y="5806"/>
                  </a:lnTo>
                  <a:lnTo>
                    <a:pt x="2530" y="5761"/>
                  </a:lnTo>
                  <a:lnTo>
                    <a:pt x="2561" y="5718"/>
                  </a:lnTo>
                  <a:lnTo>
                    <a:pt x="2597" y="5680"/>
                  </a:lnTo>
                  <a:lnTo>
                    <a:pt x="2637" y="5646"/>
                  </a:lnTo>
                  <a:lnTo>
                    <a:pt x="2684" y="5617"/>
                  </a:lnTo>
                  <a:lnTo>
                    <a:pt x="2738" y="5592"/>
                  </a:lnTo>
                  <a:lnTo>
                    <a:pt x="2800" y="5573"/>
                  </a:lnTo>
                  <a:lnTo>
                    <a:pt x="2869" y="5559"/>
                  </a:lnTo>
                  <a:lnTo>
                    <a:pt x="2946" y="5551"/>
                  </a:lnTo>
                  <a:lnTo>
                    <a:pt x="3033" y="5550"/>
                  </a:lnTo>
                  <a:lnTo>
                    <a:pt x="3058" y="5510"/>
                  </a:lnTo>
                  <a:lnTo>
                    <a:pt x="3085" y="5475"/>
                  </a:lnTo>
                  <a:lnTo>
                    <a:pt x="3114" y="5444"/>
                  </a:lnTo>
                  <a:lnTo>
                    <a:pt x="3144" y="5417"/>
                  </a:lnTo>
                  <a:lnTo>
                    <a:pt x="3177" y="5394"/>
                  </a:lnTo>
                  <a:lnTo>
                    <a:pt x="3211" y="5375"/>
                  </a:lnTo>
                  <a:lnTo>
                    <a:pt x="3246" y="5359"/>
                  </a:lnTo>
                  <a:lnTo>
                    <a:pt x="3283" y="5347"/>
                  </a:lnTo>
                  <a:lnTo>
                    <a:pt x="3320" y="5335"/>
                  </a:lnTo>
                  <a:lnTo>
                    <a:pt x="3358" y="5329"/>
                  </a:lnTo>
                  <a:lnTo>
                    <a:pt x="3399" y="5323"/>
                  </a:lnTo>
                  <a:lnTo>
                    <a:pt x="3438" y="5318"/>
                  </a:lnTo>
                  <a:lnTo>
                    <a:pt x="3480" y="5316"/>
                  </a:lnTo>
                  <a:lnTo>
                    <a:pt x="3521" y="5316"/>
                  </a:lnTo>
                  <a:lnTo>
                    <a:pt x="3563" y="5316"/>
                  </a:lnTo>
                  <a:lnTo>
                    <a:pt x="3606" y="5317"/>
                  </a:lnTo>
                  <a:lnTo>
                    <a:pt x="3648" y="5320"/>
                  </a:lnTo>
                  <a:lnTo>
                    <a:pt x="3691" y="5321"/>
                  </a:lnTo>
                  <a:lnTo>
                    <a:pt x="3734" y="5323"/>
                  </a:lnTo>
                  <a:lnTo>
                    <a:pt x="3776" y="5324"/>
                  </a:lnTo>
                  <a:lnTo>
                    <a:pt x="3818" y="5325"/>
                  </a:lnTo>
                  <a:lnTo>
                    <a:pt x="3860" y="5324"/>
                  </a:lnTo>
                  <a:lnTo>
                    <a:pt x="3902" y="5323"/>
                  </a:lnTo>
                  <a:lnTo>
                    <a:pt x="3942" y="5321"/>
                  </a:lnTo>
                  <a:lnTo>
                    <a:pt x="3981" y="5316"/>
                  </a:lnTo>
                  <a:lnTo>
                    <a:pt x="4021" y="5309"/>
                  </a:lnTo>
                  <a:lnTo>
                    <a:pt x="4059" y="5300"/>
                  </a:lnTo>
                  <a:lnTo>
                    <a:pt x="4096" y="5288"/>
                  </a:lnTo>
                  <a:lnTo>
                    <a:pt x="4132" y="5275"/>
                  </a:lnTo>
                  <a:lnTo>
                    <a:pt x="4167" y="5257"/>
                  </a:lnTo>
                  <a:lnTo>
                    <a:pt x="4200" y="5235"/>
                  </a:lnTo>
                  <a:lnTo>
                    <a:pt x="4231" y="5210"/>
                  </a:lnTo>
                  <a:lnTo>
                    <a:pt x="4206" y="5180"/>
                  </a:lnTo>
                  <a:lnTo>
                    <a:pt x="4190" y="5151"/>
                  </a:lnTo>
                  <a:lnTo>
                    <a:pt x="4178" y="5122"/>
                  </a:lnTo>
                  <a:lnTo>
                    <a:pt x="4174" y="5092"/>
                  </a:lnTo>
                  <a:lnTo>
                    <a:pt x="4175" y="5064"/>
                  </a:lnTo>
                  <a:lnTo>
                    <a:pt x="4179" y="5035"/>
                  </a:lnTo>
                  <a:lnTo>
                    <a:pt x="4187" y="5007"/>
                  </a:lnTo>
                  <a:lnTo>
                    <a:pt x="4199" y="4979"/>
                  </a:lnTo>
                  <a:lnTo>
                    <a:pt x="4212" y="4951"/>
                  </a:lnTo>
                  <a:lnTo>
                    <a:pt x="4227" y="4922"/>
                  </a:lnTo>
                  <a:lnTo>
                    <a:pt x="4241" y="4894"/>
                  </a:lnTo>
                  <a:lnTo>
                    <a:pt x="4255" y="4866"/>
                  </a:lnTo>
                  <a:lnTo>
                    <a:pt x="4268" y="4838"/>
                  </a:lnTo>
                  <a:lnTo>
                    <a:pt x="4278" y="4809"/>
                  </a:lnTo>
                  <a:lnTo>
                    <a:pt x="4286" y="4781"/>
                  </a:lnTo>
                  <a:lnTo>
                    <a:pt x="4291" y="4751"/>
                  </a:lnTo>
                  <a:lnTo>
                    <a:pt x="4311" y="4718"/>
                  </a:lnTo>
                  <a:lnTo>
                    <a:pt x="4331" y="4684"/>
                  </a:lnTo>
                  <a:lnTo>
                    <a:pt x="4354" y="4651"/>
                  </a:lnTo>
                  <a:lnTo>
                    <a:pt x="4376" y="4617"/>
                  </a:lnTo>
                  <a:lnTo>
                    <a:pt x="4400" y="4584"/>
                  </a:lnTo>
                  <a:lnTo>
                    <a:pt x="4424" y="4551"/>
                  </a:lnTo>
                  <a:lnTo>
                    <a:pt x="4448" y="4517"/>
                  </a:lnTo>
                  <a:lnTo>
                    <a:pt x="4473" y="4484"/>
                  </a:lnTo>
                  <a:lnTo>
                    <a:pt x="4498" y="4450"/>
                  </a:lnTo>
                  <a:lnTo>
                    <a:pt x="4523" y="4416"/>
                  </a:lnTo>
                  <a:lnTo>
                    <a:pt x="4546" y="4382"/>
                  </a:lnTo>
                  <a:lnTo>
                    <a:pt x="4571" y="4349"/>
                  </a:lnTo>
                  <a:lnTo>
                    <a:pt x="4595" y="4314"/>
                  </a:lnTo>
                  <a:lnTo>
                    <a:pt x="4617" y="4280"/>
                  </a:lnTo>
                  <a:lnTo>
                    <a:pt x="4640" y="4245"/>
                  </a:lnTo>
                  <a:lnTo>
                    <a:pt x="4661" y="4210"/>
                  </a:lnTo>
                  <a:lnTo>
                    <a:pt x="4681" y="4175"/>
                  </a:lnTo>
                  <a:lnTo>
                    <a:pt x="4700" y="4140"/>
                  </a:lnTo>
                  <a:lnTo>
                    <a:pt x="4717" y="4104"/>
                  </a:lnTo>
                  <a:lnTo>
                    <a:pt x="4734" y="4068"/>
                  </a:lnTo>
                  <a:lnTo>
                    <a:pt x="4748" y="4032"/>
                  </a:lnTo>
                  <a:lnTo>
                    <a:pt x="4760" y="3996"/>
                  </a:lnTo>
                  <a:lnTo>
                    <a:pt x="4771" y="3959"/>
                  </a:lnTo>
                  <a:lnTo>
                    <a:pt x="4779" y="3922"/>
                  </a:lnTo>
                  <a:lnTo>
                    <a:pt x="4785" y="3884"/>
                  </a:lnTo>
                  <a:lnTo>
                    <a:pt x="4788" y="3846"/>
                  </a:lnTo>
                  <a:lnTo>
                    <a:pt x="4789" y="3807"/>
                  </a:lnTo>
                  <a:lnTo>
                    <a:pt x="4787" y="3768"/>
                  </a:lnTo>
                  <a:lnTo>
                    <a:pt x="4783" y="3729"/>
                  </a:lnTo>
                  <a:lnTo>
                    <a:pt x="4775" y="3689"/>
                  </a:lnTo>
                  <a:lnTo>
                    <a:pt x="4763" y="3649"/>
                  </a:lnTo>
                  <a:lnTo>
                    <a:pt x="4749" y="3607"/>
                  </a:lnTo>
                  <a:lnTo>
                    <a:pt x="4862" y="3493"/>
                  </a:lnTo>
                  <a:lnTo>
                    <a:pt x="4842" y="3477"/>
                  </a:lnTo>
                  <a:lnTo>
                    <a:pt x="4820" y="3462"/>
                  </a:lnTo>
                  <a:lnTo>
                    <a:pt x="4795" y="3451"/>
                  </a:lnTo>
                  <a:lnTo>
                    <a:pt x="4768" y="3443"/>
                  </a:lnTo>
                  <a:lnTo>
                    <a:pt x="4739" y="3437"/>
                  </a:lnTo>
                  <a:lnTo>
                    <a:pt x="4708" y="3433"/>
                  </a:lnTo>
                  <a:lnTo>
                    <a:pt x="4677" y="3430"/>
                  </a:lnTo>
                  <a:lnTo>
                    <a:pt x="4644" y="3430"/>
                  </a:lnTo>
                  <a:lnTo>
                    <a:pt x="4609" y="3432"/>
                  </a:lnTo>
                  <a:lnTo>
                    <a:pt x="4574" y="3433"/>
                  </a:lnTo>
                  <a:lnTo>
                    <a:pt x="4538" y="3435"/>
                  </a:lnTo>
                  <a:lnTo>
                    <a:pt x="4502" y="3438"/>
                  </a:lnTo>
                  <a:lnTo>
                    <a:pt x="4465" y="3442"/>
                  </a:lnTo>
                  <a:lnTo>
                    <a:pt x="4428" y="3444"/>
                  </a:lnTo>
                  <a:lnTo>
                    <a:pt x="4392" y="3446"/>
                  </a:lnTo>
                  <a:lnTo>
                    <a:pt x="4355" y="3448"/>
                  </a:lnTo>
                  <a:lnTo>
                    <a:pt x="4319" y="3448"/>
                  </a:lnTo>
                  <a:lnTo>
                    <a:pt x="4283" y="3448"/>
                  </a:lnTo>
                  <a:lnTo>
                    <a:pt x="4248" y="3446"/>
                  </a:lnTo>
                  <a:lnTo>
                    <a:pt x="4214" y="3442"/>
                  </a:lnTo>
                  <a:lnTo>
                    <a:pt x="4181" y="3436"/>
                  </a:lnTo>
                  <a:lnTo>
                    <a:pt x="4149" y="3428"/>
                  </a:lnTo>
                  <a:lnTo>
                    <a:pt x="4119" y="3417"/>
                  </a:lnTo>
                  <a:lnTo>
                    <a:pt x="4091" y="3402"/>
                  </a:lnTo>
                  <a:lnTo>
                    <a:pt x="4064" y="3385"/>
                  </a:lnTo>
                  <a:lnTo>
                    <a:pt x="4040" y="3364"/>
                  </a:lnTo>
                  <a:lnTo>
                    <a:pt x="4017" y="3339"/>
                  </a:lnTo>
                  <a:lnTo>
                    <a:pt x="3997" y="3310"/>
                  </a:lnTo>
                  <a:lnTo>
                    <a:pt x="3980" y="3277"/>
                  </a:lnTo>
                  <a:lnTo>
                    <a:pt x="3966" y="3239"/>
                  </a:lnTo>
                  <a:lnTo>
                    <a:pt x="3953" y="3196"/>
                  </a:lnTo>
                  <a:lnTo>
                    <a:pt x="3945" y="3148"/>
                  </a:lnTo>
                  <a:lnTo>
                    <a:pt x="3917" y="3153"/>
                  </a:lnTo>
                  <a:lnTo>
                    <a:pt x="3888" y="3156"/>
                  </a:lnTo>
                  <a:lnTo>
                    <a:pt x="3858" y="3156"/>
                  </a:lnTo>
                  <a:lnTo>
                    <a:pt x="3827" y="3155"/>
                  </a:lnTo>
                  <a:lnTo>
                    <a:pt x="3797" y="3151"/>
                  </a:lnTo>
                  <a:lnTo>
                    <a:pt x="3767" y="3146"/>
                  </a:lnTo>
                  <a:lnTo>
                    <a:pt x="3738" y="3137"/>
                  </a:lnTo>
                  <a:lnTo>
                    <a:pt x="3714" y="3126"/>
                  </a:lnTo>
                  <a:lnTo>
                    <a:pt x="3690" y="3112"/>
                  </a:lnTo>
                  <a:lnTo>
                    <a:pt x="3671" y="3095"/>
                  </a:lnTo>
                  <a:lnTo>
                    <a:pt x="3655" y="3075"/>
                  </a:lnTo>
                  <a:lnTo>
                    <a:pt x="3644" y="3051"/>
                  </a:lnTo>
                  <a:lnTo>
                    <a:pt x="3638" y="3024"/>
                  </a:lnTo>
                  <a:lnTo>
                    <a:pt x="3638" y="2994"/>
                  </a:lnTo>
                  <a:lnTo>
                    <a:pt x="3645" y="2960"/>
                  </a:lnTo>
                  <a:lnTo>
                    <a:pt x="3660" y="2922"/>
                  </a:lnTo>
                  <a:lnTo>
                    <a:pt x="3637" y="2912"/>
                  </a:lnTo>
                  <a:lnTo>
                    <a:pt x="3614" y="2904"/>
                  </a:lnTo>
                  <a:lnTo>
                    <a:pt x="3589" y="2896"/>
                  </a:lnTo>
                  <a:lnTo>
                    <a:pt x="3563" y="2890"/>
                  </a:lnTo>
                  <a:lnTo>
                    <a:pt x="3536" y="2885"/>
                  </a:lnTo>
                  <a:lnTo>
                    <a:pt x="3508" y="2880"/>
                  </a:lnTo>
                  <a:lnTo>
                    <a:pt x="3479" y="2877"/>
                  </a:lnTo>
                  <a:lnTo>
                    <a:pt x="3449" y="2874"/>
                  </a:lnTo>
                  <a:lnTo>
                    <a:pt x="3419" y="2870"/>
                  </a:lnTo>
                  <a:lnTo>
                    <a:pt x="3390" y="2868"/>
                  </a:lnTo>
                  <a:lnTo>
                    <a:pt x="3359" y="2865"/>
                  </a:lnTo>
                  <a:lnTo>
                    <a:pt x="3329" y="2862"/>
                  </a:lnTo>
                  <a:lnTo>
                    <a:pt x="3299" y="2859"/>
                  </a:lnTo>
                  <a:lnTo>
                    <a:pt x="3269" y="2854"/>
                  </a:lnTo>
                  <a:lnTo>
                    <a:pt x="3240" y="2850"/>
                  </a:lnTo>
                  <a:lnTo>
                    <a:pt x="3212" y="2845"/>
                  </a:lnTo>
                  <a:lnTo>
                    <a:pt x="3184" y="2839"/>
                  </a:lnTo>
                  <a:lnTo>
                    <a:pt x="3157" y="2832"/>
                  </a:lnTo>
                  <a:lnTo>
                    <a:pt x="3132" y="2823"/>
                  </a:lnTo>
                  <a:lnTo>
                    <a:pt x="3107" y="2813"/>
                  </a:lnTo>
                  <a:lnTo>
                    <a:pt x="3085" y="2802"/>
                  </a:lnTo>
                  <a:lnTo>
                    <a:pt x="3063" y="2788"/>
                  </a:lnTo>
                  <a:lnTo>
                    <a:pt x="3044" y="2772"/>
                  </a:lnTo>
                  <a:lnTo>
                    <a:pt x="3026" y="2755"/>
                  </a:lnTo>
                  <a:lnTo>
                    <a:pt x="3011" y="2735"/>
                  </a:lnTo>
                  <a:lnTo>
                    <a:pt x="2998" y="2714"/>
                  </a:lnTo>
                  <a:lnTo>
                    <a:pt x="2987" y="2689"/>
                  </a:lnTo>
                  <a:lnTo>
                    <a:pt x="2978" y="2662"/>
                  </a:lnTo>
                  <a:lnTo>
                    <a:pt x="2972" y="2632"/>
                  </a:lnTo>
                  <a:lnTo>
                    <a:pt x="2970" y="2598"/>
                  </a:lnTo>
                  <a:lnTo>
                    <a:pt x="2970" y="2562"/>
                  </a:lnTo>
                  <a:lnTo>
                    <a:pt x="2973" y="2522"/>
                  </a:lnTo>
                  <a:lnTo>
                    <a:pt x="2921" y="2463"/>
                  </a:lnTo>
                  <a:lnTo>
                    <a:pt x="2944" y="2439"/>
                  </a:lnTo>
                  <a:lnTo>
                    <a:pt x="2969" y="2417"/>
                  </a:lnTo>
                  <a:lnTo>
                    <a:pt x="2994" y="2395"/>
                  </a:lnTo>
                  <a:lnTo>
                    <a:pt x="3020" y="2376"/>
                  </a:lnTo>
                  <a:lnTo>
                    <a:pt x="3045" y="2357"/>
                  </a:lnTo>
                  <a:lnTo>
                    <a:pt x="3071" y="2338"/>
                  </a:lnTo>
                  <a:lnTo>
                    <a:pt x="3098" y="2319"/>
                  </a:lnTo>
                  <a:lnTo>
                    <a:pt x="3124" y="2301"/>
                  </a:lnTo>
                  <a:lnTo>
                    <a:pt x="3151" y="2282"/>
                  </a:lnTo>
                  <a:lnTo>
                    <a:pt x="3177" y="2261"/>
                  </a:lnTo>
                  <a:lnTo>
                    <a:pt x="3202" y="2241"/>
                  </a:lnTo>
                  <a:lnTo>
                    <a:pt x="3228" y="2220"/>
                  </a:lnTo>
                  <a:lnTo>
                    <a:pt x="3251" y="2196"/>
                  </a:lnTo>
                  <a:lnTo>
                    <a:pt x="3275" y="2171"/>
                  </a:lnTo>
                  <a:lnTo>
                    <a:pt x="3299" y="2146"/>
                  </a:lnTo>
                  <a:lnTo>
                    <a:pt x="3320" y="2116"/>
                  </a:lnTo>
                  <a:lnTo>
                    <a:pt x="3318" y="2081"/>
                  </a:lnTo>
                  <a:lnTo>
                    <a:pt x="3317" y="2045"/>
                  </a:lnTo>
                  <a:lnTo>
                    <a:pt x="3317" y="2008"/>
                  </a:lnTo>
                  <a:lnTo>
                    <a:pt x="3318" y="1972"/>
                  </a:lnTo>
                  <a:lnTo>
                    <a:pt x="3319" y="1934"/>
                  </a:lnTo>
                  <a:lnTo>
                    <a:pt x="3320" y="1897"/>
                  </a:lnTo>
                  <a:lnTo>
                    <a:pt x="3321" y="1859"/>
                  </a:lnTo>
                  <a:lnTo>
                    <a:pt x="3321" y="1822"/>
                  </a:lnTo>
                  <a:lnTo>
                    <a:pt x="3321" y="1784"/>
                  </a:lnTo>
                  <a:lnTo>
                    <a:pt x="3319" y="1747"/>
                  </a:lnTo>
                  <a:lnTo>
                    <a:pt x="3315" y="1711"/>
                  </a:lnTo>
                  <a:lnTo>
                    <a:pt x="3310" y="1676"/>
                  </a:lnTo>
                  <a:lnTo>
                    <a:pt x="3302" y="1641"/>
                  </a:lnTo>
                  <a:lnTo>
                    <a:pt x="3291" y="1608"/>
                  </a:lnTo>
                  <a:lnTo>
                    <a:pt x="3277" y="1575"/>
                  </a:lnTo>
                  <a:lnTo>
                    <a:pt x="3260" y="1545"/>
                  </a:lnTo>
                  <a:lnTo>
                    <a:pt x="3033" y="1545"/>
                  </a:lnTo>
                  <a:lnTo>
                    <a:pt x="3093" y="1539"/>
                  </a:lnTo>
                  <a:lnTo>
                    <a:pt x="3143" y="1524"/>
                  </a:lnTo>
                  <a:lnTo>
                    <a:pt x="3188" y="1501"/>
                  </a:lnTo>
                  <a:lnTo>
                    <a:pt x="3225" y="1470"/>
                  </a:lnTo>
                  <a:lnTo>
                    <a:pt x="3258" y="1432"/>
                  </a:lnTo>
                  <a:lnTo>
                    <a:pt x="3285" y="1389"/>
                  </a:lnTo>
                  <a:lnTo>
                    <a:pt x="3309" y="1341"/>
                  </a:lnTo>
                  <a:lnTo>
                    <a:pt x="3330" y="1289"/>
                  </a:lnTo>
                  <a:lnTo>
                    <a:pt x="3348" y="1234"/>
                  </a:lnTo>
                  <a:lnTo>
                    <a:pt x="3366" y="1178"/>
                  </a:lnTo>
                  <a:lnTo>
                    <a:pt x="3383" y="1121"/>
                  </a:lnTo>
                  <a:lnTo>
                    <a:pt x="3400" y="1064"/>
                  </a:lnTo>
                  <a:lnTo>
                    <a:pt x="3419" y="1008"/>
                  </a:lnTo>
                  <a:lnTo>
                    <a:pt x="3440" y="955"/>
                  </a:lnTo>
                  <a:lnTo>
                    <a:pt x="3464" y="905"/>
                  </a:lnTo>
                  <a:lnTo>
                    <a:pt x="3492" y="858"/>
                  </a:lnTo>
                  <a:lnTo>
                    <a:pt x="3486" y="831"/>
                  </a:lnTo>
                  <a:lnTo>
                    <a:pt x="3481" y="804"/>
                  </a:lnTo>
                  <a:lnTo>
                    <a:pt x="3475" y="777"/>
                  </a:lnTo>
                  <a:lnTo>
                    <a:pt x="3468" y="750"/>
                  </a:lnTo>
                  <a:lnTo>
                    <a:pt x="3463" y="723"/>
                  </a:lnTo>
                  <a:lnTo>
                    <a:pt x="3457" y="696"/>
                  </a:lnTo>
                  <a:lnTo>
                    <a:pt x="3452" y="668"/>
                  </a:lnTo>
                  <a:lnTo>
                    <a:pt x="3447" y="640"/>
                  </a:lnTo>
                  <a:lnTo>
                    <a:pt x="3443" y="612"/>
                  </a:lnTo>
                  <a:lnTo>
                    <a:pt x="3439" y="583"/>
                  </a:lnTo>
                  <a:lnTo>
                    <a:pt x="3436" y="553"/>
                  </a:lnTo>
                  <a:lnTo>
                    <a:pt x="3432" y="524"/>
                  </a:lnTo>
                  <a:lnTo>
                    <a:pt x="3431" y="494"/>
                  </a:lnTo>
                  <a:lnTo>
                    <a:pt x="3430" y="463"/>
                  </a:lnTo>
                  <a:lnTo>
                    <a:pt x="3431" y="432"/>
                  </a:lnTo>
                  <a:lnTo>
                    <a:pt x="3432" y="399"/>
                  </a:lnTo>
                  <a:lnTo>
                    <a:pt x="3457" y="368"/>
                  </a:lnTo>
                  <a:lnTo>
                    <a:pt x="3481" y="340"/>
                  </a:lnTo>
                  <a:lnTo>
                    <a:pt x="3506" y="316"/>
                  </a:lnTo>
                  <a:lnTo>
                    <a:pt x="3531" y="296"/>
                  </a:lnTo>
                  <a:lnTo>
                    <a:pt x="3556" y="278"/>
                  </a:lnTo>
                  <a:lnTo>
                    <a:pt x="3582" y="263"/>
                  </a:lnTo>
                  <a:lnTo>
                    <a:pt x="3608" y="252"/>
                  </a:lnTo>
                  <a:lnTo>
                    <a:pt x="3635" y="242"/>
                  </a:lnTo>
                  <a:lnTo>
                    <a:pt x="3661" y="235"/>
                  </a:lnTo>
                  <a:lnTo>
                    <a:pt x="3688" y="229"/>
                  </a:lnTo>
                  <a:lnTo>
                    <a:pt x="3715" y="226"/>
                  </a:lnTo>
                  <a:lnTo>
                    <a:pt x="3742" y="224"/>
                  </a:lnTo>
                  <a:lnTo>
                    <a:pt x="3769" y="223"/>
                  </a:lnTo>
                  <a:lnTo>
                    <a:pt x="3796" y="223"/>
                  </a:lnTo>
                  <a:lnTo>
                    <a:pt x="3823" y="224"/>
                  </a:lnTo>
                  <a:lnTo>
                    <a:pt x="3851" y="225"/>
                  </a:lnTo>
                  <a:lnTo>
                    <a:pt x="3878" y="227"/>
                  </a:lnTo>
                  <a:lnTo>
                    <a:pt x="3906" y="228"/>
                  </a:lnTo>
                  <a:lnTo>
                    <a:pt x="3933" y="229"/>
                  </a:lnTo>
                  <a:lnTo>
                    <a:pt x="3961" y="231"/>
                  </a:lnTo>
                  <a:lnTo>
                    <a:pt x="3989" y="231"/>
                  </a:lnTo>
                  <a:lnTo>
                    <a:pt x="4016" y="229"/>
                  </a:lnTo>
                  <a:lnTo>
                    <a:pt x="4044" y="227"/>
                  </a:lnTo>
                  <a:lnTo>
                    <a:pt x="4073" y="224"/>
                  </a:lnTo>
                  <a:lnTo>
                    <a:pt x="4100" y="218"/>
                  </a:lnTo>
                  <a:lnTo>
                    <a:pt x="4128" y="211"/>
                  </a:lnTo>
                  <a:lnTo>
                    <a:pt x="4155" y="201"/>
                  </a:lnTo>
                  <a:lnTo>
                    <a:pt x="4183" y="190"/>
                  </a:lnTo>
                  <a:lnTo>
                    <a:pt x="4210" y="175"/>
                  </a:lnTo>
                  <a:lnTo>
                    <a:pt x="4237" y="159"/>
                  </a:lnTo>
                  <a:lnTo>
                    <a:pt x="4264" y="137"/>
                  </a:lnTo>
                  <a:lnTo>
                    <a:pt x="4291" y="114"/>
                  </a:lnTo>
                  <a:lnTo>
                    <a:pt x="4321" y="112"/>
                  </a:lnTo>
                  <a:lnTo>
                    <a:pt x="4353" y="110"/>
                  </a:lnTo>
                  <a:lnTo>
                    <a:pt x="4383" y="108"/>
                  </a:lnTo>
                  <a:lnTo>
                    <a:pt x="4415" y="103"/>
                  </a:lnTo>
                  <a:lnTo>
                    <a:pt x="4446" y="98"/>
                  </a:lnTo>
                  <a:lnTo>
                    <a:pt x="4478" y="91"/>
                  </a:lnTo>
                  <a:lnTo>
                    <a:pt x="4509" y="84"/>
                  </a:lnTo>
                  <a:lnTo>
                    <a:pt x="4541" y="78"/>
                  </a:lnTo>
                  <a:lnTo>
                    <a:pt x="4572" y="70"/>
                  </a:lnTo>
                  <a:lnTo>
                    <a:pt x="4604" y="62"/>
                  </a:lnTo>
                  <a:lnTo>
                    <a:pt x="4635" y="54"/>
                  </a:lnTo>
                  <a:lnTo>
                    <a:pt x="4667" y="46"/>
                  </a:lnTo>
                  <a:lnTo>
                    <a:pt x="4698" y="38"/>
                  </a:lnTo>
                  <a:lnTo>
                    <a:pt x="4730" y="30"/>
                  </a:lnTo>
                  <a:lnTo>
                    <a:pt x="4761" y="24"/>
                  </a:lnTo>
                  <a:lnTo>
                    <a:pt x="4792" y="17"/>
                  </a:lnTo>
                  <a:lnTo>
                    <a:pt x="4823" y="12"/>
                  </a:lnTo>
                  <a:lnTo>
                    <a:pt x="4853" y="7"/>
                  </a:lnTo>
                  <a:lnTo>
                    <a:pt x="4885" y="3"/>
                  </a:lnTo>
                  <a:lnTo>
                    <a:pt x="4915" y="1"/>
                  </a:lnTo>
                  <a:lnTo>
                    <a:pt x="4946" y="0"/>
                  </a:lnTo>
                  <a:lnTo>
                    <a:pt x="4976" y="0"/>
                  </a:lnTo>
                  <a:lnTo>
                    <a:pt x="5006" y="2"/>
                  </a:lnTo>
                  <a:lnTo>
                    <a:pt x="5036" y="6"/>
                  </a:lnTo>
                  <a:lnTo>
                    <a:pt x="5065" y="11"/>
                  </a:lnTo>
                  <a:lnTo>
                    <a:pt x="5094" y="18"/>
                  </a:lnTo>
                  <a:lnTo>
                    <a:pt x="5123" y="28"/>
                  </a:lnTo>
                  <a:lnTo>
                    <a:pt x="5152" y="40"/>
                  </a:lnTo>
                  <a:lnTo>
                    <a:pt x="5180" y="54"/>
                  </a:lnTo>
                  <a:lnTo>
                    <a:pt x="5208" y="71"/>
                  </a:lnTo>
                  <a:lnTo>
                    <a:pt x="5235" y="91"/>
                  </a:lnTo>
                  <a:lnTo>
                    <a:pt x="5262" y="114"/>
                  </a:lnTo>
                  <a:lnTo>
                    <a:pt x="5329" y="166"/>
                  </a:lnTo>
                  <a:lnTo>
                    <a:pt x="5392" y="222"/>
                  </a:lnTo>
                  <a:lnTo>
                    <a:pt x="5453" y="278"/>
                  </a:lnTo>
                  <a:lnTo>
                    <a:pt x="5512" y="337"/>
                  </a:lnTo>
                  <a:lnTo>
                    <a:pt x="5567" y="399"/>
                  </a:lnTo>
                  <a:lnTo>
                    <a:pt x="5618" y="462"/>
                  </a:lnTo>
                  <a:lnTo>
                    <a:pt x="5669" y="526"/>
                  </a:lnTo>
                  <a:lnTo>
                    <a:pt x="5716" y="593"/>
                  </a:lnTo>
                  <a:lnTo>
                    <a:pt x="5762" y="661"/>
                  </a:lnTo>
                  <a:lnTo>
                    <a:pt x="5807" y="731"/>
                  </a:lnTo>
                  <a:lnTo>
                    <a:pt x="5849" y="801"/>
                  </a:lnTo>
                  <a:lnTo>
                    <a:pt x="5891" y="873"/>
                  </a:lnTo>
                  <a:lnTo>
                    <a:pt x="5930" y="946"/>
                  </a:lnTo>
                  <a:lnTo>
                    <a:pt x="5969" y="1019"/>
                  </a:lnTo>
                  <a:lnTo>
                    <a:pt x="6008" y="1094"/>
                  </a:lnTo>
                  <a:lnTo>
                    <a:pt x="6045" y="1169"/>
                  </a:lnTo>
                  <a:lnTo>
                    <a:pt x="6081" y="1244"/>
                  </a:lnTo>
                  <a:lnTo>
                    <a:pt x="6117" y="1320"/>
                  </a:lnTo>
                  <a:lnTo>
                    <a:pt x="6154" y="1396"/>
                  </a:lnTo>
                  <a:lnTo>
                    <a:pt x="6190" y="1472"/>
                  </a:lnTo>
                  <a:lnTo>
                    <a:pt x="6226" y="1548"/>
                  </a:lnTo>
                  <a:lnTo>
                    <a:pt x="6263" y="1623"/>
                  </a:lnTo>
                  <a:lnTo>
                    <a:pt x="6300" y="1700"/>
                  </a:lnTo>
                  <a:lnTo>
                    <a:pt x="6338" y="1775"/>
                  </a:lnTo>
                  <a:lnTo>
                    <a:pt x="6378" y="1850"/>
                  </a:lnTo>
                  <a:lnTo>
                    <a:pt x="6417" y="1924"/>
                  </a:lnTo>
                  <a:lnTo>
                    <a:pt x="6459" y="1997"/>
                  </a:lnTo>
                  <a:lnTo>
                    <a:pt x="6503" y="2070"/>
                  </a:lnTo>
                  <a:lnTo>
                    <a:pt x="6547" y="2142"/>
                  </a:lnTo>
                  <a:lnTo>
                    <a:pt x="6594" y="2212"/>
                  </a:lnTo>
                  <a:lnTo>
                    <a:pt x="6642" y="2282"/>
                  </a:lnTo>
                  <a:lnTo>
                    <a:pt x="6693" y="23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4690" y="1438"/>
              <a:ext cx="423" cy="663"/>
            </a:xfrm>
            <a:custGeom>
              <a:avLst/>
              <a:gdLst>
                <a:gd name="T0" fmla="*/ 2098 w 2117"/>
                <a:gd name="T1" fmla="*/ 2355 h 3318"/>
                <a:gd name="T2" fmla="*/ 2117 w 2117"/>
                <a:gd name="T3" fmla="*/ 2538 h 3318"/>
                <a:gd name="T4" fmla="*/ 2095 w 2117"/>
                <a:gd name="T5" fmla="*/ 2723 h 3318"/>
                <a:gd name="T6" fmla="*/ 2026 w 2117"/>
                <a:gd name="T7" fmla="*/ 2885 h 3318"/>
                <a:gd name="T8" fmla="*/ 1935 w 2117"/>
                <a:gd name="T9" fmla="*/ 2988 h 3318"/>
                <a:gd name="T10" fmla="*/ 1828 w 2117"/>
                <a:gd name="T11" fmla="*/ 3031 h 3318"/>
                <a:gd name="T12" fmla="*/ 1707 w 2117"/>
                <a:gd name="T13" fmla="*/ 3033 h 3318"/>
                <a:gd name="T14" fmla="*/ 1576 w 2117"/>
                <a:gd name="T15" fmla="*/ 3012 h 3318"/>
                <a:gd name="T16" fmla="*/ 1440 w 2117"/>
                <a:gd name="T17" fmla="*/ 2986 h 3318"/>
                <a:gd name="T18" fmla="*/ 1305 w 2117"/>
                <a:gd name="T19" fmla="*/ 2975 h 3318"/>
                <a:gd name="T20" fmla="*/ 1176 w 2117"/>
                <a:gd name="T21" fmla="*/ 2994 h 3318"/>
                <a:gd name="T22" fmla="*/ 1057 w 2117"/>
                <a:gd name="T23" fmla="*/ 3065 h 3318"/>
                <a:gd name="T24" fmla="*/ 962 w 2117"/>
                <a:gd name="T25" fmla="*/ 3184 h 3318"/>
                <a:gd name="T26" fmla="*/ 847 w 2117"/>
                <a:gd name="T27" fmla="*/ 3240 h 3318"/>
                <a:gd name="T28" fmla="*/ 720 w 2117"/>
                <a:gd name="T29" fmla="*/ 3264 h 3318"/>
                <a:gd name="T30" fmla="*/ 599 w 2117"/>
                <a:gd name="T31" fmla="*/ 3301 h 3318"/>
                <a:gd name="T32" fmla="*/ 593 w 2117"/>
                <a:gd name="T33" fmla="*/ 3191 h 3318"/>
                <a:gd name="T34" fmla="*/ 656 w 2117"/>
                <a:gd name="T35" fmla="*/ 3014 h 3318"/>
                <a:gd name="T36" fmla="*/ 688 w 2117"/>
                <a:gd name="T37" fmla="*/ 2850 h 3318"/>
                <a:gd name="T38" fmla="*/ 614 w 2117"/>
                <a:gd name="T39" fmla="*/ 2717 h 3318"/>
                <a:gd name="T40" fmla="*/ 612 w 2117"/>
                <a:gd name="T41" fmla="*/ 2584 h 3318"/>
                <a:gd name="T42" fmla="*/ 637 w 2117"/>
                <a:gd name="T43" fmla="*/ 2419 h 3318"/>
                <a:gd name="T44" fmla="*/ 629 w 2117"/>
                <a:gd name="T45" fmla="*/ 2249 h 3318"/>
                <a:gd name="T46" fmla="*/ 586 w 2117"/>
                <a:gd name="T47" fmla="*/ 2094 h 3318"/>
                <a:gd name="T48" fmla="*/ 612 w 2117"/>
                <a:gd name="T49" fmla="*/ 2030 h 3318"/>
                <a:gd name="T50" fmla="*/ 634 w 2117"/>
                <a:gd name="T51" fmla="*/ 1973 h 3318"/>
                <a:gd name="T52" fmla="*/ 631 w 2117"/>
                <a:gd name="T53" fmla="*/ 1909 h 3318"/>
                <a:gd name="T54" fmla="*/ 629 w 2117"/>
                <a:gd name="T55" fmla="*/ 1847 h 3318"/>
                <a:gd name="T56" fmla="*/ 641 w 2117"/>
                <a:gd name="T57" fmla="*/ 1729 h 3318"/>
                <a:gd name="T58" fmla="*/ 673 w 2117"/>
                <a:gd name="T59" fmla="*/ 1555 h 3318"/>
                <a:gd name="T60" fmla="*/ 689 w 2117"/>
                <a:gd name="T61" fmla="*/ 1365 h 3318"/>
                <a:gd name="T62" fmla="*/ 652 w 2117"/>
                <a:gd name="T63" fmla="*/ 1183 h 3318"/>
                <a:gd name="T64" fmla="*/ 511 w 2117"/>
                <a:gd name="T65" fmla="*/ 1082 h 3318"/>
                <a:gd name="T66" fmla="*/ 388 w 2117"/>
                <a:gd name="T67" fmla="*/ 980 h 3318"/>
                <a:gd name="T68" fmla="*/ 298 w 2117"/>
                <a:gd name="T69" fmla="*/ 858 h 3318"/>
                <a:gd name="T70" fmla="*/ 233 w 2117"/>
                <a:gd name="T71" fmla="*/ 723 h 3318"/>
                <a:gd name="T72" fmla="*/ 180 w 2117"/>
                <a:gd name="T73" fmla="*/ 578 h 3318"/>
                <a:gd name="T74" fmla="*/ 134 w 2117"/>
                <a:gd name="T75" fmla="*/ 431 h 3318"/>
                <a:gd name="T76" fmla="*/ 83 w 2117"/>
                <a:gd name="T77" fmla="*/ 286 h 3318"/>
                <a:gd name="T78" fmla="*/ 19 w 2117"/>
                <a:gd name="T79" fmla="*/ 149 h 3318"/>
                <a:gd name="T80" fmla="*/ 106 w 2117"/>
                <a:gd name="T81" fmla="*/ 64 h 3318"/>
                <a:gd name="T82" fmla="*/ 268 w 2117"/>
                <a:gd name="T83" fmla="*/ 13 h 3318"/>
                <a:gd name="T84" fmla="*/ 437 w 2117"/>
                <a:gd name="T85" fmla="*/ 0 h 3318"/>
                <a:gd name="T86" fmla="*/ 594 w 2117"/>
                <a:gd name="T87" fmla="*/ 38 h 3318"/>
                <a:gd name="T88" fmla="*/ 836 w 2117"/>
                <a:gd name="T89" fmla="*/ 220 h 3318"/>
                <a:gd name="T90" fmla="*/ 1058 w 2117"/>
                <a:gd name="T91" fmla="*/ 466 h 3318"/>
                <a:gd name="T92" fmla="*/ 1235 w 2117"/>
                <a:gd name="T93" fmla="*/ 736 h 3318"/>
                <a:gd name="T94" fmla="*/ 1385 w 2117"/>
                <a:gd name="T95" fmla="*/ 1023 h 3318"/>
                <a:gd name="T96" fmla="*/ 1521 w 2117"/>
                <a:gd name="T97" fmla="*/ 1317 h 3318"/>
                <a:gd name="T98" fmla="*/ 1660 w 2117"/>
                <a:gd name="T99" fmla="*/ 1612 h 3318"/>
                <a:gd name="T100" fmla="*/ 1816 w 2117"/>
                <a:gd name="T101" fmla="*/ 1899 h 3318"/>
                <a:gd name="T102" fmla="*/ 2006 w 2117"/>
                <a:gd name="T103" fmla="*/ 2169 h 3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17" h="3318">
                  <a:moveTo>
                    <a:pt x="2061" y="2233"/>
                  </a:moveTo>
                  <a:lnTo>
                    <a:pt x="2076" y="2271"/>
                  </a:lnTo>
                  <a:lnTo>
                    <a:pt x="2088" y="2312"/>
                  </a:lnTo>
                  <a:lnTo>
                    <a:pt x="2098" y="2355"/>
                  </a:lnTo>
                  <a:lnTo>
                    <a:pt x="2107" y="2399"/>
                  </a:lnTo>
                  <a:lnTo>
                    <a:pt x="2113" y="2445"/>
                  </a:lnTo>
                  <a:lnTo>
                    <a:pt x="2116" y="2491"/>
                  </a:lnTo>
                  <a:lnTo>
                    <a:pt x="2117" y="2538"/>
                  </a:lnTo>
                  <a:lnTo>
                    <a:pt x="2116" y="2585"/>
                  </a:lnTo>
                  <a:lnTo>
                    <a:pt x="2112" y="2632"/>
                  </a:lnTo>
                  <a:lnTo>
                    <a:pt x="2105" y="2678"/>
                  </a:lnTo>
                  <a:lnTo>
                    <a:pt x="2095" y="2723"/>
                  </a:lnTo>
                  <a:lnTo>
                    <a:pt x="2083" y="2767"/>
                  </a:lnTo>
                  <a:lnTo>
                    <a:pt x="2067" y="2808"/>
                  </a:lnTo>
                  <a:lnTo>
                    <a:pt x="2049" y="2848"/>
                  </a:lnTo>
                  <a:lnTo>
                    <a:pt x="2026" y="2885"/>
                  </a:lnTo>
                  <a:lnTo>
                    <a:pt x="2002" y="2918"/>
                  </a:lnTo>
                  <a:lnTo>
                    <a:pt x="1980" y="2945"/>
                  </a:lnTo>
                  <a:lnTo>
                    <a:pt x="1959" y="2969"/>
                  </a:lnTo>
                  <a:lnTo>
                    <a:pt x="1935" y="2988"/>
                  </a:lnTo>
                  <a:lnTo>
                    <a:pt x="1909" y="3004"/>
                  </a:lnTo>
                  <a:lnTo>
                    <a:pt x="1883" y="3016"/>
                  </a:lnTo>
                  <a:lnTo>
                    <a:pt x="1856" y="3024"/>
                  </a:lnTo>
                  <a:lnTo>
                    <a:pt x="1828" y="3031"/>
                  </a:lnTo>
                  <a:lnTo>
                    <a:pt x="1799" y="3034"/>
                  </a:lnTo>
                  <a:lnTo>
                    <a:pt x="1770" y="3035"/>
                  </a:lnTo>
                  <a:lnTo>
                    <a:pt x="1738" y="3035"/>
                  </a:lnTo>
                  <a:lnTo>
                    <a:pt x="1707" y="3033"/>
                  </a:lnTo>
                  <a:lnTo>
                    <a:pt x="1675" y="3029"/>
                  </a:lnTo>
                  <a:lnTo>
                    <a:pt x="1643" y="3024"/>
                  </a:lnTo>
                  <a:lnTo>
                    <a:pt x="1610" y="3019"/>
                  </a:lnTo>
                  <a:lnTo>
                    <a:pt x="1576" y="3012"/>
                  </a:lnTo>
                  <a:lnTo>
                    <a:pt x="1543" y="3005"/>
                  </a:lnTo>
                  <a:lnTo>
                    <a:pt x="1509" y="2998"/>
                  </a:lnTo>
                  <a:lnTo>
                    <a:pt x="1475" y="2992"/>
                  </a:lnTo>
                  <a:lnTo>
                    <a:pt x="1440" y="2986"/>
                  </a:lnTo>
                  <a:lnTo>
                    <a:pt x="1406" y="2981"/>
                  </a:lnTo>
                  <a:lnTo>
                    <a:pt x="1373" y="2977"/>
                  </a:lnTo>
                  <a:lnTo>
                    <a:pt x="1339" y="2975"/>
                  </a:lnTo>
                  <a:lnTo>
                    <a:pt x="1305" y="2975"/>
                  </a:lnTo>
                  <a:lnTo>
                    <a:pt x="1273" y="2976"/>
                  </a:lnTo>
                  <a:lnTo>
                    <a:pt x="1240" y="2979"/>
                  </a:lnTo>
                  <a:lnTo>
                    <a:pt x="1207" y="2986"/>
                  </a:lnTo>
                  <a:lnTo>
                    <a:pt x="1176" y="2994"/>
                  </a:lnTo>
                  <a:lnTo>
                    <a:pt x="1145" y="3006"/>
                  </a:lnTo>
                  <a:lnTo>
                    <a:pt x="1115" y="3022"/>
                  </a:lnTo>
                  <a:lnTo>
                    <a:pt x="1086" y="3041"/>
                  </a:lnTo>
                  <a:lnTo>
                    <a:pt x="1057" y="3065"/>
                  </a:lnTo>
                  <a:lnTo>
                    <a:pt x="1030" y="3092"/>
                  </a:lnTo>
                  <a:lnTo>
                    <a:pt x="1009" y="3129"/>
                  </a:lnTo>
                  <a:lnTo>
                    <a:pt x="987" y="3159"/>
                  </a:lnTo>
                  <a:lnTo>
                    <a:pt x="962" y="3184"/>
                  </a:lnTo>
                  <a:lnTo>
                    <a:pt x="935" y="3203"/>
                  </a:lnTo>
                  <a:lnTo>
                    <a:pt x="907" y="3219"/>
                  </a:lnTo>
                  <a:lnTo>
                    <a:pt x="878" y="3231"/>
                  </a:lnTo>
                  <a:lnTo>
                    <a:pt x="847" y="3240"/>
                  </a:lnTo>
                  <a:lnTo>
                    <a:pt x="816" y="3247"/>
                  </a:lnTo>
                  <a:lnTo>
                    <a:pt x="784" y="3254"/>
                  </a:lnTo>
                  <a:lnTo>
                    <a:pt x="753" y="3258"/>
                  </a:lnTo>
                  <a:lnTo>
                    <a:pt x="720" y="3264"/>
                  </a:lnTo>
                  <a:lnTo>
                    <a:pt x="689" y="3269"/>
                  </a:lnTo>
                  <a:lnTo>
                    <a:pt x="657" y="3277"/>
                  </a:lnTo>
                  <a:lnTo>
                    <a:pt x="628" y="3287"/>
                  </a:lnTo>
                  <a:lnTo>
                    <a:pt x="599" y="3301"/>
                  </a:lnTo>
                  <a:lnTo>
                    <a:pt x="571" y="3318"/>
                  </a:lnTo>
                  <a:lnTo>
                    <a:pt x="574" y="3276"/>
                  </a:lnTo>
                  <a:lnTo>
                    <a:pt x="582" y="3235"/>
                  </a:lnTo>
                  <a:lnTo>
                    <a:pt x="593" y="3191"/>
                  </a:lnTo>
                  <a:lnTo>
                    <a:pt x="608" y="3147"/>
                  </a:lnTo>
                  <a:lnTo>
                    <a:pt x="623" y="3103"/>
                  </a:lnTo>
                  <a:lnTo>
                    <a:pt x="640" y="3058"/>
                  </a:lnTo>
                  <a:lnTo>
                    <a:pt x="656" y="3014"/>
                  </a:lnTo>
                  <a:lnTo>
                    <a:pt x="670" y="2971"/>
                  </a:lnTo>
                  <a:lnTo>
                    <a:pt x="680" y="2930"/>
                  </a:lnTo>
                  <a:lnTo>
                    <a:pt x="686" y="2888"/>
                  </a:lnTo>
                  <a:lnTo>
                    <a:pt x="688" y="2850"/>
                  </a:lnTo>
                  <a:lnTo>
                    <a:pt x="682" y="2813"/>
                  </a:lnTo>
                  <a:lnTo>
                    <a:pt x="668" y="2778"/>
                  </a:lnTo>
                  <a:lnTo>
                    <a:pt x="646" y="2746"/>
                  </a:lnTo>
                  <a:lnTo>
                    <a:pt x="614" y="2717"/>
                  </a:lnTo>
                  <a:lnTo>
                    <a:pt x="571" y="2692"/>
                  </a:lnTo>
                  <a:lnTo>
                    <a:pt x="586" y="2659"/>
                  </a:lnTo>
                  <a:lnTo>
                    <a:pt x="600" y="2622"/>
                  </a:lnTo>
                  <a:lnTo>
                    <a:pt x="612" y="2584"/>
                  </a:lnTo>
                  <a:lnTo>
                    <a:pt x="621" y="2545"/>
                  </a:lnTo>
                  <a:lnTo>
                    <a:pt x="629" y="2503"/>
                  </a:lnTo>
                  <a:lnTo>
                    <a:pt x="634" y="2462"/>
                  </a:lnTo>
                  <a:lnTo>
                    <a:pt x="637" y="2419"/>
                  </a:lnTo>
                  <a:lnTo>
                    <a:pt x="638" y="2376"/>
                  </a:lnTo>
                  <a:lnTo>
                    <a:pt x="637" y="2333"/>
                  </a:lnTo>
                  <a:lnTo>
                    <a:pt x="634" y="2291"/>
                  </a:lnTo>
                  <a:lnTo>
                    <a:pt x="629" y="2249"/>
                  </a:lnTo>
                  <a:lnTo>
                    <a:pt x="621" y="2207"/>
                  </a:lnTo>
                  <a:lnTo>
                    <a:pt x="612" y="2168"/>
                  </a:lnTo>
                  <a:lnTo>
                    <a:pt x="600" y="2130"/>
                  </a:lnTo>
                  <a:lnTo>
                    <a:pt x="586" y="2094"/>
                  </a:lnTo>
                  <a:lnTo>
                    <a:pt x="571" y="2060"/>
                  </a:lnTo>
                  <a:lnTo>
                    <a:pt x="587" y="2051"/>
                  </a:lnTo>
                  <a:lnTo>
                    <a:pt x="602" y="2041"/>
                  </a:lnTo>
                  <a:lnTo>
                    <a:pt x="612" y="2030"/>
                  </a:lnTo>
                  <a:lnTo>
                    <a:pt x="621" y="2017"/>
                  </a:lnTo>
                  <a:lnTo>
                    <a:pt x="627" y="2004"/>
                  </a:lnTo>
                  <a:lnTo>
                    <a:pt x="631" y="1989"/>
                  </a:lnTo>
                  <a:lnTo>
                    <a:pt x="634" y="1973"/>
                  </a:lnTo>
                  <a:lnTo>
                    <a:pt x="635" y="1958"/>
                  </a:lnTo>
                  <a:lnTo>
                    <a:pt x="634" y="1942"/>
                  </a:lnTo>
                  <a:lnTo>
                    <a:pt x="634" y="1926"/>
                  </a:lnTo>
                  <a:lnTo>
                    <a:pt x="631" y="1909"/>
                  </a:lnTo>
                  <a:lnTo>
                    <a:pt x="630" y="1893"/>
                  </a:lnTo>
                  <a:lnTo>
                    <a:pt x="629" y="1878"/>
                  </a:lnTo>
                  <a:lnTo>
                    <a:pt x="629" y="1862"/>
                  </a:lnTo>
                  <a:lnTo>
                    <a:pt x="629" y="1847"/>
                  </a:lnTo>
                  <a:lnTo>
                    <a:pt x="630" y="1834"/>
                  </a:lnTo>
                  <a:lnTo>
                    <a:pt x="631" y="1802"/>
                  </a:lnTo>
                  <a:lnTo>
                    <a:pt x="636" y="1766"/>
                  </a:lnTo>
                  <a:lnTo>
                    <a:pt x="641" y="1729"/>
                  </a:lnTo>
                  <a:lnTo>
                    <a:pt x="648" y="1688"/>
                  </a:lnTo>
                  <a:lnTo>
                    <a:pt x="657" y="1645"/>
                  </a:lnTo>
                  <a:lnTo>
                    <a:pt x="665" y="1601"/>
                  </a:lnTo>
                  <a:lnTo>
                    <a:pt x="673" y="1555"/>
                  </a:lnTo>
                  <a:lnTo>
                    <a:pt x="680" y="1507"/>
                  </a:lnTo>
                  <a:lnTo>
                    <a:pt x="685" y="1460"/>
                  </a:lnTo>
                  <a:lnTo>
                    <a:pt x="688" y="1413"/>
                  </a:lnTo>
                  <a:lnTo>
                    <a:pt x="689" y="1365"/>
                  </a:lnTo>
                  <a:lnTo>
                    <a:pt x="685" y="1318"/>
                  </a:lnTo>
                  <a:lnTo>
                    <a:pt x="679" y="1271"/>
                  </a:lnTo>
                  <a:lnTo>
                    <a:pt x="668" y="1226"/>
                  </a:lnTo>
                  <a:lnTo>
                    <a:pt x="652" y="1183"/>
                  </a:lnTo>
                  <a:lnTo>
                    <a:pt x="630" y="1142"/>
                  </a:lnTo>
                  <a:lnTo>
                    <a:pt x="587" y="1124"/>
                  </a:lnTo>
                  <a:lnTo>
                    <a:pt x="548" y="1104"/>
                  </a:lnTo>
                  <a:lnTo>
                    <a:pt x="511" y="1082"/>
                  </a:lnTo>
                  <a:lnTo>
                    <a:pt x="477" y="1059"/>
                  </a:lnTo>
                  <a:lnTo>
                    <a:pt x="445" y="1034"/>
                  </a:lnTo>
                  <a:lnTo>
                    <a:pt x="415" y="1008"/>
                  </a:lnTo>
                  <a:lnTo>
                    <a:pt x="388" y="980"/>
                  </a:lnTo>
                  <a:lnTo>
                    <a:pt x="364" y="952"/>
                  </a:lnTo>
                  <a:lnTo>
                    <a:pt x="340" y="921"/>
                  </a:lnTo>
                  <a:lnTo>
                    <a:pt x="319" y="891"/>
                  </a:lnTo>
                  <a:lnTo>
                    <a:pt x="298" y="858"/>
                  </a:lnTo>
                  <a:lnTo>
                    <a:pt x="280" y="826"/>
                  </a:lnTo>
                  <a:lnTo>
                    <a:pt x="263" y="792"/>
                  </a:lnTo>
                  <a:lnTo>
                    <a:pt x="248" y="758"/>
                  </a:lnTo>
                  <a:lnTo>
                    <a:pt x="233" y="723"/>
                  </a:lnTo>
                  <a:lnTo>
                    <a:pt x="218" y="687"/>
                  </a:lnTo>
                  <a:lnTo>
                    <a:pt x="205" y="651"/>
                  </a:lnTo>
                  <a:lnTo>
                    <a:pt x="193" y="615"/>
                  </a:lnTo>
                  <a:lnTo>
                    <a:pt x="180" y="578"/>
                  </a:lnTo>
                  <a:lnTo>
                    <a:pt x="169" y="542"/>
                  </a:lnTo>
                  <a:lnTo>
                    <a:pt x="158" y="505"/>
                  </a:lnTo>
                  <a:lnTo>
                    <a:pt x="145" y="468"/>
                  </a:lnTo>
                  <a:lnTo>
                    <a:pt x="134" y="431"/>
                  </a:lnTo>
                  <a:lnTo>
                    <a:pt x="122" y="395"/>
                  </a:lnTo>
                  <a:lnTo>
                    <a:pt x="109" y="358"/>
                  </a:lnTo>
                  <a:lnTo>
                    <a:pt x="97" y="322"/>
                  </a:lnTo>
                  <a:lnTo>
                    <a:pt x="83" y="286"/>
                  </a:lnTo>
                  <a:lnTo>
                    <a:pt x="69" y="251"/>
                  </a:lnTo>
                  <a:lnTo>
                    <a:pt x="54" y="216"/>
                  </a:lnTo>
                  <a:lnTo>
                    <a:pt x="37" y="182"/>
                  </a:lnTo>
                  <a:lnTo>
                    <a:pt x="19" y="149"/>
                  </a:lnTo>
                  <a:lnTo>
                    <a:pt x="0" y="117"/>
                  </a:lnTo>
                  <a:lnTo>
                    <a:pt x="34" y="98"/>
                  </a:lnTo>
                  <a:lnTo>
                    <a:pt x="69" y="81"/>
                  </a:lnTo>
                  <a:lnTo>
                    <a:pt x="106" y="64"/>
                  </a:lnTo>
                  <a:lnTo>
                    <a:pt x="145" y="49"/>
                  </a:lnTo>
                  <a:lnTo>
                    <a:pt x="185" y="35"/>
                  </a:lnTo>
                  <a:lnTo>
                    <a:pt x="226" y="23"/>
                  </a:lnTo>
                  <a:lnTo>
                    <a:pt x="268" y="13"/>
                  </a:lnTo>
                  <a:lnTo>
                    <a:pt x="311" y="7"/>
                  </a:lnTo>
                  <a:lnTo>
                    <a:pt x="352" y="2"/>
                  </a:lnTo>
                  <a:lnTo>
                    <a:pt x="395" y="0"/>
                  </a:lnTo>
                  <a:lnTo>
                    <a:pt x="437" y="0"/>
                  </a:lnTo>
                  <a:lnTo>
                    <a:pt x="478" y="4"/>
                  </a:lnTo>
                  <a:lnTo>
                    <a:pt x="518" y="12"/>
                  </a:lnTo>
                  <a:lnTo>
                    <a:pt x="557" y="23"/>
                  </a:lnTo>
                  <a:lnTo>
                    <a:pt x="594" y="38"/>
                  </a:lnTo>
                  <a:lnTo>
                    <a:pt x="630" y="57"/>
                  </a:lnTo>
                  <a:lnTo>
                    <a:pt x="703" y="109"/>
                  </a:lnTo>
                  <a:lnTo>
                    <a:pt x="771" y="164"/>
                  </a:lnTo>
                  <a:lnTo>
                    <a:pt x="836" y="220"/>
                  </a:lnTo>
                  <a:lnTo>
                    <a:pt x="897" y="279"/>
                  </a:lnTo>
                  <a:lnTo>
                    <a:pt x="953" y="340"/>
                  </a:lnTo>
                  <a:lnTo>
                    <a:pt x="1007" y="401"/>
                  </a:lnTo>
                  <a:lnTo>
                    <a:pt x="1058" y="466"/>
                  </a:lnTo>
                  <a:lnTo>
                    <a:pt x="1106" y="531"/>
                  </a:lnTo>
                  <a:lnTo>
                    <a:pt x="1151" y="598"/>
                  </a:lnTo>
                  <a:lnTo>
                    <a:pt x="1195" y="666"/>
                  </a:lnTo>
                  <a:lnTo>
                    <a:pt x="1235" y="736"/>
                  </a:lnTo>
                  <a:lnTo>
                    <a:pt x="1275" y="807"/>
                  </a:lnTo>
                  <a:lnTo>
                    <a:pt x="1313" y="877"/>
                  </a:lnTo>
                  <a:lnTo>
                    <a:pt x="1349" y="949"/>
                  </a:lnTo>
                  <a:lnTo>
                    <a:pt x="1385" y="1023"/>
                  </a:lnTo>
                  <a:lnTo>
                    <a:pt x="1420" y="1096"/>
                  </a:lnTo>
                  <a:lnTo>
                    <a:pt x="1454" y="1170"/>
                  </a:lnTo>
                  <a:lnTo>
                    <a:pt x="1487" y="1243"/>
                  </a:lnTo>
                  <a:lnTo>
                    <a:pt x="1521" y="1317"/>
                  </a:lnTo>
                  <a:lnTo>
                    <a:pt x="1555" y="1392"/>
                  </a:lnTo>
                  <a:lnTo>
                    <a:pt x="1589" y="1466"/>
                  </a:lnTo>
                  <a:lnTo>
                    <a:pt x="1624" y="1539"/>
                  </a:lnTo>
                  <a:lnTo>
                    <a:pt x="1660" y="1612"/>
                  </a:lnTo>
                  <a:lnTo>
                    <a:pt x="1696" y="1685"/>
                  </a:lnTo>
                  <a:lnTo>
                    <a:pt x="1734" y="1757"/>
                  </a:lnTo>
                  <a:lnTo>
                    <a:pt x="1774" y="1828"/>
                  </a:lnTo>
                  <a:lnTo>
                    <a:pt x="1816" y="1899"/>
                  </a:lnTo>
                  <a:lnTo>
                    <a:pt x="1860" y="1969"/>
                  </a:lnTo>
                  <a:lnTo>
                    <a:pt x="1906" y="2036"/>
                  </a:lnTo>
                  <a:lnTo>
                    <a:pt x="1954" y="2104"/>
                  </a:lnTo>
                  <a:lnTo>
                    <a:pt x="2006" y="2169"/>
                  </a:lnTo>
                  <a:lnTo>
                    <a:pt x="2061" y="2233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622" y="1461"/>
              <a:ext cx="102" cy="160"/>
            </a:xfrm>
            <a:custGeom>
              <a:avLst/>
              <a:gdLst>
                <a:gd name="T0" fmla="*/ 511 w 511"/>
                <a:gd name="T1" fmla="*/ 799 h 799"/>
                <a:gd name="T2" fmla="*/ 0 w 511"/>
                <a:gd name="T3" fmla="*/ 0 h 799"/>
                <a:gd name="T4" fmla="*/ 172 w 511"/>
                <a:gd name="T5" fmla="*/ 0 h 799"/>
                <a:gd name="T6" fmla="*/ 511 w 511"/>
                <a:gd name="T7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1" h="799">
                  <a:moveTo>
                    <a:pt x="511" y="799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511" y="799"/>
                  </a:lnTo>
                  <a:close/>
                </a:path>
              </a:pathLst>
            </a:custGeom>
            <a:solidFill>
              <a:srgbClr val="494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490" y="1468"/>
              <a:ext cx="190" cy="210"/>
            </a:xfrm>
            <a:custGeom>
              <a:avLst/>
              <a:gdLst>
                <a:gd name="T0" fmla="*/ 947 w 949"/>
                <a:gd name="T1" fmla="*/ 682 h 1049"/>
                <a:gd name="T2" fmla="*/ 949 w 949"/>
                <a:gd name="T3" fmla="*/ 742 h 1049"/>
                <a:gd name="T4" fmla="*/ 942 w 949"/>
                <a:gd name="T5" fmla="*/ 799 h 1049"/>
                <a:gd name="T6" fmla="*/ 926 w 949"/>
                <a:gd name="T7" fmla="*/ 851 h 1049"/>
                <a:gd name="T8" fmla="*/ 904 w 949"/>
                <a:gd name="T9" fmla="*/ 901 h 1049"/>
                <a:gd name="T10" fmla="*/ 874 w 949"/>
                <a:gd name="T11" fmla="*/ 947 h 1049"/>
                <a:gd name="T12" fmla="*/ 836 w 949"/>
                <a:gd name="T13" fmla="*/ 990 h 1049"/>
                <a:gd name="T14" fmla="*/ 792 w 949"/>
                <a:gd name="T15" fmla="*/ 1030 h 1049"/>
                <a:gd name="T16" fmla="*/ 759 w 949"/>
                <a:gd name="T17" fmla="*/ 1001 h 1049"/>
                <a:gd name="T18" fmla="*/ 722 w 949"/>
                <a:gd name="T19" fmla="*/ 913 h 1049"/>
                <a:gd name="T20" fmla="*/ 664 w 949"/>
                <a:gd name="T21" fmla="*/ 836 h 1049"/>
                <a:gd name="T22" fmla="*/ 591 w 949"/>
                <a:gd name="T23" fmla="*/ 766 h 1049"/>
                <a:gd name="T24" fmla="*/ 507 w 949"/>
                <a:gd name="T25" fmla="*/ 703 h 1049"/>
                <a:gd name="T26" fmla="*/ 417 w 949"/>
                <a:gd name="T27" fmla="*/ 646 h 1049"/>
                <a:gd name="T28" fmla="*/ 326 w 949"/>
                <a:gd name="T29" fmla="*/ 594 h 1049"/>
                <a:gd name="T30" fmla="*/ 238 w 949"/>
                <a:gd name="T31" fmla="*/ 543 h 1049"/>
                <a:gd name="T32" fmla="*/ 157 w 949"/>
                <a:gd name="T33" fmla="*/ 494 h 1049"/>
                <a:gd name="T34" fmla="*/ 88 w 949"/>
                <a:gd name="T35" fmla="*/ 445 h 1049"/>
                <a:gd name="T36" fmla="*/ 36 w 949"/>
                <a:gd name="T37" fmla="*/ 393 h 1049"/>
                <a:gd name="T38" fmla="*/ 6 w 949"/>
                <a:gd name="T39" fmla="*/ 339 h 1049"/>
                <a:gd name="T40" fmla="*/ 2 w 949"/>
                <a:gd name="T41" fmla="*/ 281 h 1049"/>
                <a:gd name="T42" fmla="*/ 27 w 949"/>
                <a:gd name="T43" fmla="*/ 217 h 1049"/>
                <a:gd name="T44" fmla="*/ 89 w 949"/>
                <a:gd name="T45" fmla="*/ 145 h 1049"/>
                <a:gd name="T46" fmla="*/ 191 w 949"/>
                <a:gd name="T47" fmla="*/ 63 h 1049"/>
                <a:gd name="T48" fmla="*/ 300 w 949"/>
                <a:gd name="T49" fmla="*/ 9 h 1049"/>
                <a:gd name="T50" fmla="*/ 377 w 949"/>
                <a:gd name="T51" fmla="*/ 0 h 1049"/>
                <a:gd name="T52" fmla="*/ 446 w 949"/>
                <a:gd name="T53" fmla="*/ 5 h 1049"/>
                <a:gd name="T54" fmla="*/ 506 w 949"/>
                <a:gd name="T55" fmla="*/ 22 h 1049"/>
                <a:gd name="T56" fmla="*/ 557 w 949"/>
                <a:gd name="T57" fmla="*/ 49 h 1049"/>
                <a:gd name="T58" fmla="*/ 603 w 949"/>
                <a:gd name="T59" fmla="*/ 85 h 1049"/>
                <a:gd name="T60" fmla="*/ 643 w 949"/>
                <a:gd name="T61" fmla="*/ 129 h 1049"/>
                <a:gd name="T62" fmla="*/ 679 w 949"/>
                <a:gd name="T63" fmla="*/ 180 h 1049"/>
                <a:gd name="T64" fmla="*/ 711 w 949"/>
                <a:gd name="T65" fmla="*/ 235 h 1049"/>
                <a:gd name="T66" fmla="*/ 741 w 949"/>
                <a:gd name="T67" fmla="*/ 292 h 1049"/>
                <a:gd name="T68" fmla="*/ 769 w 949"/>
                <a:gd name="T69" fmla="*/ 353 h 1049"/>
                <a:gd name="T70" fmla="*/ 797 w 949"/>
                <a:gd name="T71" fmla="*/ 413 h 1049"/>
                <a:gd name="T72" fmla="*/ 825 w 949"/>
                <a:gd name="T73" fmla="*/ 472 h 1049"/>
                <a:gd name="T74" fmla="*/ 854 w 949"/>
                <a:gd name="T75" fmla="*/ 530 h 1049"/>
                <a:gd name="T76" fmla="*/ 887 w 949"/>
                <a:gd name="T77" fmla="*/ 581 h 1049"/>
                <a:gd name="T78" fmla="*/ 923 w 949"/>
                <a:gd name="T79" fmla="*/ 629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9" h="1049">
                  <a:moveTo>
                    <a:pt x="942" y="650"/>
                  </a:moveTo>
                  <a:lnTo>
                    <a:pt x="947" y="682"/>
                  </a:lnTo>
                  <a:lnTo>
                    <a:pt x="949" y="713"/>
                  </a:lnTo>
                  <a:lnTo>
                    <a:pt x="949" y="742"/>
                  </a:lnTo>
                  <a:lnTo>
                    <a:pt x="947" y="772"/>
                  </a:lnTo>
                  <a:lnTo>
                    <a:pt x="942" y="799"/>
                  </a:lnTo>
                  <a:lnTo>
                    <a:pt x="935" y="826"/>
                  </a:lnTo>
                  <a:lnTo>
                    <a:pt x="926" y="851"/>
                  </a:lnTo>
                  <a:lnTo>
                    <a:pt x="916" y="876"/>
                  </a:lnTo>
                  <a:lnTo>
                    <a:pt x="904" y="901"/>
                  </a:lnTo>
                  <a:lnTo>
                    <a:pt x="889" y="925"/>
                  </a:lnTo>
                  <a:lnTo>
                    <a:pt x="874" y="947"/>
                  </a:lnTo>
                  <a:lnTo>
                    <a:pt x="856" y="968"/>
                  </a:lnTo>
                  <a:lnTo>
                    <a:pt x="836" y="990"/>
                  </a:lnTo>
                  <a:lnTo>
                    <a:pt x="815" y="1010"/>
                  </a:lnTo>
                  <a:lnTo>
                    <a:pt x="792" y="1030"/>
                  </a:lnTo>
                  <a:lnTo>
                    <a:pt x="769" y="1049"/>
                  </a:lnTo>
                  <a:lnTo>
                    <a:pt x="759" y="1001"/>
                  </a:lnTo>
                  <a:lnTo>
                    <a:pt x="743" y="956"/>
                  </a:lnTo>
                  <a:lnTo>
                    <a:pt x="722" y="913"/>
                  </a:lnTo>
                  <a:lnTo>
                    <a:pt x="695" y="873"/>
                  </a:lnTo>
                  <a:lnTo>
                    <a:pt x="664" y="836"/>
                  </a:lnTo>
                  <a:lnTo>
                    <a:pt x="629" y="800"/>
                  </a:lnTo>
                  <a:lnTo>
                    <a:pt x="591" y="766"/>
                  </a:lnTo>
                  <a:lnTo>
                    <a:pt x="549" y="733"/>
                  </a:lnTo>
                  <a:lnTo>
                    <a:pt x="507" y="703"/>
                  </a:lnTo>
                  <a:lnTo>
                    <a:pt x="463" y="674"/>
                  </a:lnTo>
                  <a:lnTo>
                    <a:pt x="417" y="646"/>
                  </a:lnTo>
                  <a:lnTo>
                    <a:pt x="372" y="620"/>
                  </a:lnTo>
                  <a:lnTo>
                    <a:pt x="326" y="594"/>
                  </a:lnTo>
                  <a:lnTo>
                    <a:pt x="281" y="568"/>
                  </a:lnTo>
                  <a:lnTo>
                    <a:pt x="238" y="543"/>
                  </a:lnTo>
                  <a:lnTo>
                    <a:pt x="196" y="518"/>
                  </a:lnTo>
                  <a:lnTo>
                    <a:pt x="157" y="494"/>
                  </a:lnTo>
                  <a:lnTo>
                    <a:pt x="121" y="470"/>
                  </a:lnTo>
                  <a:lnTo>
                    <a:pt x="88" y="445"/>
                  </a:lnTo>
                  <a:lnTo>
                    <a:pt x="60" y="419"/>
                  </a:lnTo>
                  <a:lnTo>
                    <a:pt x="36" y="393"/>
                  </a:lnTo>
                  <a:lnTo>
                    <a:pt x="18" y="368"/>
                  </a:lnTo>
                  <a:lnTo>
                    <a:pt x="6" y="339"/>
                  </a:lnTo>
                  <a:lnTo>
                    <a:pt x="0" y="311"/>
                  </a:lnTo>
                  <a:lnTo>
                    <a:pt x="2" y="281"/>
                  </a:lnTo>
                  <a:lnTo>
                    <a:pt x="11" y="249"/>
                  </a:lnTo>
                  <a:lnTo>
                    <a:pt x="27" y="217"/>
                  </a:lnTo>
                  <a:lnTo>
                    <a:pt x="53" y="182"/>
                  </a:lnTo>
                  <a:lnTo>
                    <a:pt x="89" y="145"/>
                  </a:lnTo>
                  <a:lnTo>
                    <a:pt x="134" y="105"/>
                  </a:lnTo>
                  <a:lnTo>
                    <a:pt x="191" y="63"/>
                  </a:lnTo>
                  <a:lnTo>
                    <a:pt x="257" y="19"/>
                  </a:lnTo>
                  <a:lnTo>
                    <a:pt x="300" y="9"/>
                  </a:lnTo>
                  <a:lnTo>
                    <a:pt x="340" y="3"/>
                  </a:lnTo>
                  <a:lnTo>
                    <a:pt x="377" y="0"/>
                  </a:lnTo>
                  <a:lnTo>
                    <a:pt x="412" y="1"/>
                  </a:lnTo>
                  <a:lnTo>
                    <a:pt x="446" y="5"/>
                  </a:lnTo>
                  <a:lnTo>
                    <a:pt x="476" y="12"/>
                  </a:lnTo>
                  <a:lnTo>
                    <a:pt x="506" y="22"/>
                  </a:lnTo>
                  <a:lnTo>
                    <a:pt x="533" y="35"/>
                  </a:lnTo>
                  <a:lnTo>
                    <a:pt x="557" y="49"/>
                  </a:lnTo>
                  <a:lnTo>
                    <a:pt x="581" y="66"/>
                  </a:lnTo>
                  <a:lnTo>
                    <a:pt x="603" y="85"/>
                  </a:lnTo>
                  <a:lnTo>
                    <a:pt x="624" y="107"/>
                  </a:lnTo>
                  <a:lnTo>
                    <a:pt x="643" y="129"/>
                  </a:lnTo>
                  <a:lnTo>
                    <a:pt x="662" y="154"/>
                  </a:lnTo>
                  <a:lnTo>
                    <a:pt x="679" y="180"/>
                  </a:lnTo>
                  <a:lnTo>
                    <a:pt x="696" y="207"/>
                  </a:lnTo>
                  <a:lnTo>
                    <a:pt x="711" y="235"/>
                  </a:lnTo>
                  <a:lnTo>
                    <a:pt x="726" y="263"/>
                  </a:lnTo>
                  <a:lnTo>
                    <a:pt x="741" y="292"/>
                  </a:lnTo>
                  <a:lnTo>
                    <a:pt x="755" y="323"/>
                  </a:lnTo>
                  <a:lnTo>
                    <a:pt x="769" y="353"/>
                  </a:lnTo>
                  <a:lnTo>
                    <a:pt x="782" y="383"/>
                  </a:lnTo>
                  <a:lnTo>
                    <a:pt x="797" y="413"/>
                  </a:lnTo>
                  <a:lnTo>
                    <a:pt x="810" y="443"/>
                  </a:lnTo>
                  <a:lnTo>
                    <a:pt x="825" y="472"/>
                  </a:lnTo>
                  <a:lnTo>
                    <a:pt x="840" y="501"/>
                  </a:lnTo>
                  <a:lnTo>
                    <a:pt x="854" y="530"/>
                  </a:lnTo>
                  <a:lnTo>
                    <a:pt x="870" y="556"/>
                  </a:lnTo>
                  <a:lnTo>
                    <a:pt x="887" y="581"/>
                  </a:lnTo>
                  <a:lnTo>
                    <a:pt x="904" y="606"/>
                  </a:lnTo>
                  <a:lnTo>
                    <a:pt x="923" y="629"/>
                  </a:lnTo>
                  <a:lnTo>
                    <a:pt x="942" y="65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393" y="1609"/>
              <a:ext cx="406" cy="482"/>
            </a:xfrm>
            <a:custGeom>
              <a:avLst/>
              <a:gdLst>
                <a:gd name="T0" fmla="*/ 1276 w 2034"/>
                <a:gd name="T1" fmla="*/ 888 h 2408"/>
                <a:gd name="T2" fmla="*/ 1396 w 2034"/>
                <a:gd name="T3" fmla="*/ 878 h 2408"/>
                <a:gd name="T4" fmla="*/ 1427 w 2034"/>
                <a:gd name="T5" fmla="*/ 627 h 2408"/>
                <a:gd name="T6" fmla="*/ 1446 w 2034"/>
                <a:gd name="T7" fmla="*/ 375 h 2408"/>
                <a:gd name="T8" fmla="*/ 1656 w 2034"/>
                <a:gd name="T9" fmla="*/ 233 h 2408"/>
                <a:gd name="T10" fmla="*/ 1797 w 2034"/>
                <a:gd name="T11" fmla="*/ 231 h 2408"/>
                <a:gd name="T12" fmla="*/ 1923 w 2034"/>
                <a:gd name="T13" fmla="*/ 270 h 2408"/>
                <a:gd name="T14" fmla="*/ 1997 w 2034"/>
                <a:gd name="T15" fmla="*/ 375 h 2408"/>
                <a:gd name="T16" fmla="*/ 2024 w 2034"/>
                <a:gd name="T17" fmla="*/ 602 h 2408"/>
                <a:gd name="T18" fmla="*/ 1915 w 2034"/>
                <a:gd name="T19" fmla="*/ 802 h 2408"/>
                <a:gd name="T20" fmla="*/ 1881 w 2034"/>
                <a:gd name="T21" fmla="*/ 1000 h 2408"/>
                <a:gd name="T22" fmla="*/ 1926 w 2034"/>
                <a:gd name="T23" fmla="*/ 1174 h 2408"/>
                <a:gd name="T24" fmla="*/ 1825 w 2034"/>
                <a:gd name="T25" fmla="*/ 1204 h 2408"/>
                <a:gd name="T26" fmla="*/ 1727 w 2034"/>
                <a:gd name="T27" fmla="*/ 1235 h 2408"/>
                <a:gd name="T28" fmla="*/ 1747 w 2034"/>
                <a:gd name="T29" fmla="*/ 1357 h 2408"/>
                <a:gd name="T30" fmla="*/ 1865 w 2034"/>
                <a:gd name="T31" fmla="*/ 1377 h 2408"/>
                <a:gd name="T32" fmla="*/ 1968 w 2034"/>
                <a:gd name="T33" fmla="*/ 1420 h 2408"/>
                <a:gd name="T34" fmla="*/ 1962 w 2034"/>
                <a:gd name="T35" fmla="*/ 1576 h 2408"/>
                <a:gd name="T36" fmla="*/ 1919 w 2034"/>
                <a:gd name="T37" fmla="*/ 1721 h 2408"/>
                <a:gd name="T38" fmla="*/ 1863 w 2034"/>
                <a:gd name="T39" fmla="*/ 1858 h 2408"/>
                <a:gd name="T40" fmla="*/ 1816 w 2034"/>
                <a:gd name="T41" fmla="*/ 1990 h 2408"/>
                <a:gd name="T42" fmla="*/ 1802 w 2034"/>
                <a:gd name="T43" fmla="*/ 2124 h 2408"/>
                <a:gd name="T44" fmla="*/ 2003 w 2034"/>
                <a:gd name="T45" fmla="*/ 2122 h 2408"/>
                <a:gd name="T46" fmla="*/ 1792 w 2034"/>
                <a:gd name="T47" fmla="*/ 2319 h 2408"/>
                <a:gd name="T48" fmla="*/ 1649 w 2034"/>
                <a:gd name="T49" fmla="*/ 2290 h 2408"/>
                <a:gd name="T50" fmla="*/ 1499 w 2034"/>
                <a:gd name="T51" fmla="*/ 2310 h 2408"/>
                <a:gd name="T52" fmla="*/ 1351 w 2034"/>
                <a:gd name="T53" fmla="*/ 2341 h 2408"/>
                <a:gd name="T54" fmla="*/ 1221 w 2034"/>
                <a:gd name="T55" fmla="*/ 2341 h 2408"/>
                <a:gd name="T56" fmla="*/ 1123 w 2034"/>
                <a:gd name="T57" fmla="*/ 2271 h 2408"/>
                <a:gd name="T58" fmla="*/ 1125 w 2034"/>
                <a:gd name="T59" fmla="*/ 2178 h 2408"/>
                <a:gd name="T60" fmla="*/ 1189 w 2034"/>
                <a:gd name="T61" fmla="*/ 2132 h 2408"/>
                <a:gd name="T62" fmla="*/ 1169 w 2034"/>
                <a:gd name="T63" fmla="*/ 2022 h 2408"/>
                <a:gd name="T64" fmla="*/ 1071 w 2034"/>
                <a:gd name="T65" fmla="*/ 1975 h 2408"/>
                <a:gd name="T66" fmla="*/ 980 w 2034"/>
                <a:gd name="T67" fmla="*/ 2048 h 2408"/>
                <a:gd name="T68" fmla="*/ 865 w 2034"/>
                <a:gd name="T69" fmla="*/ 2065 h 2408"/>
                <a:gd name="T70" fmla="*/ 746 w 2034"/>
                <a:gd name="T71" fmla="*/ 2062 h 2408"/>
                <a:gd name="T72" fmla="*/ 725 w 2034"/>
                <a:gd name="T73" fmla="*/ 1860 h 2408"/>
                <a:gd name="T74" fmla="*/ 610 w 2034"/>
                <a:gd name="T75" fmla="*/ 1780 h 2408"/>
                <a:gd name="T76" fmla="*/ 441 w 2034"/>
                <a:gd name="T77" fmla="*/ 1771 h 2408"/>
                <a:gd name="T78" fmla="*/ 258 w 2034"/>
                <a:gd name="T79" fmla="*/ 1779 h 2408"/>
                <a:gd name="T80" fmla="*/ 101 w 2034"/>
                <a:gd name="T81" fmla="*/ 1751 h 2408"/>
                <a:gd name="T82" fmla="*/ 9 w 2034"/>
                <a:gd name="T83" fmla="*/ 1634 h 2408"/>
                <a:gd name="T84" fmla="*/ 143 w 2034"/>
                <a:gd name="T85" fmla="*/ 1475 h 2408"/>
                <a:gd name="T86" fmla="*/ 314 w 2034"/>
                <a:gd name="T87" fmla="*/ 1244 h 2408"/>
                <a:gd name="T88" fmla="*/ 484 w 2034"/>
                <a:gd name="T89" fmla="*/ 1094 h 2408"/>
                <a:gd name="T90" fmla="*/ 673 w 2034"/>
                <a:gd name="T91" fmla="*/ 1125 h 2408"/>
                <a:gd name="T92" fmla="*/ 790 w 2034"/>
                <a:gd name="T93" fmla="*/ 1072 h 2408"/>
                <a:gd name="T94" fmla="*/ 900 w 2034"/>
                <a:gd name="T95" fmla="*/ 1001 h 2408"/>
                <a:gd name="T96" fmla="*/ 984 w 2034"/>
                <a:gd name="T97" fmla="*/ 865 h 2408"/>
                <a:gd name="T98" fmla="*/ 964 w 2034"/>
                <a:gd name="T99" fmla="*/ 630 h 2408"/>
                <a:gd name="T100" fmla="*/ 831 w 2034"/>
                <a:gd name="T101" fmla="*/ 452 h 2408"/>
                <a:gd name="T102" fmla="*/ 627 w 2034"/>
                <a:gd name="T103" fmla="*/ 345 h 2408"/>
                <a:gd name="T104" fmla="*/ 659 w 2034"/>
                <a:gd name="T105" fmla="*/ 62 h 2408"/>
                <a:gd name="T106" fmla="*/ 809 w 2034"/>
                <a:gd name="T107" fmla="*/ 155 h 2408"/>
                <a:gd name="T108" fmla="*/ 953 w 2034"/>
                <a:gd name="T109" fmla="*/ 246 h 2408"/>
                <a:gd name="T110" fmla="*/ 1078 w 2034"/>
                <a:gd name="T111" fmla="*/ 350 h 2408"/>
                <a:gd name="T112" fmla="*/ 1168 w 2034"/>
                <a:gd name="T113" fmla="*/ 476 h 2408"/>
                <a:gd name="T114" fmla="*/ 1209 w 2034"/>
                <a:gd name="T115" fmla="*/ 639 h 2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4" h="2408">
                  <a:moveTo>
                    <a:pt x="1198" y="804"/>
                  </a:moveTo>
                  <a:lnTo>
                    <a:pt x="1220" y="823"/>
                  </a:lnTo>
                  <a:lnTo>
                    <a:pt x="1239" y="844"/>
                  </a:lnTo>
                  <a:lnTo>
                    <a:pt x="1258" y="866"/>
                  </a:lnTo>
                  <a:lnTo>
                    <a:pt x="1276" y="888"/>
                  </a:lnTo>
                  <a:lnTo>
                    <a:pt x="1296" y="906"/>
                  </a:lnTo>
                  <a:lnTo>
                    <a:pt x="1317" y="918"/>
                  </a:lnTo>
                  <a:lnTo>
                    <a:pt x="1342" y="924"/>
                  </a:lnTo>
                  <a:lnTo>
                    <a:pt x="1372" y="918"/>
                  </a:lnTo>
                  <a:lnTo>
                    <a:pt x="1396" y="878"/>
                  </a:lnTo>
                  <a:lnTo>
                    <a:pt x="1413" y="833"/>
                  </a:lnTo>
                  <a:lnTo>
                    <a:pt x="1423" y="784"/>
                  </a:lnTo>
                  <a:lnTo>
                    <a:pt x="1428" y="734"/>
                  </a:lnTo>
                  <a:lnTo>
                    <a:pt x="1428" y="680"/>
                  </a:lnTo>
                  <a:lnTo>
                    <a:pt x="1427" y="627"/>
                  </a:lnTo>
                  <a:lnTo>
                    <a:pt x="1426" y="573"/>
                  </a:lnTo>
                  <a:lnTo>
                    <a:pt x="1424" y="520"/>
                  </a:lnTo>
                  <a:lnTo>
                    <a:pt x="1427" y="468"/>
                  </a:lnTo>
                  <a:lnTo>
                    <a:pt x="1433" y="420"/>
                  </a:lnTo>
                  <a:lnTo>
                    <a:pt x="1446" y="375"/>
                  </a:lnTo>
                  <a:lnTo>
                    <a:pt x="1466" y="334"/>
                  </a:lnTo>
                  <a:lnTo>
                    <a:pt x="1495" y="298"/>
                  </a:lnTo>
                  <a:lnTo>
                    <a:pt x="1536" y="269"/>
                  </a:lnTo>
                  <a:lnTo>
                    <a:pt x="1589" y="248"/>
                  </a:lnTo>
                  <a:lnTo>
                    <a:pt x="1656" y="233"/>
                  </a:lnTo>
                  <a:lnTo>
                    <a:pt x="1683" y="230"/>
                  </a:lnTo>
                  <a:lnTo>
                    <a:pt x="1711" y="228"/>
                  </a:lnTo>
                  <a:lnTo>
                    <a:pt x="1741" y="227"/>
                  </a:lnTo>
                  <a:lnTo>
                    <a:pt x="1769" y="228"/>
                  </a:lnTo>
                  <a:lnTo>
                    <a:pt x="1797" y="231"/>
                  </a:lnTo>
                  <a:lnTo>
                    <a:pt x="1824" y="234"/>
                  </a:lnTo>
                  <a:lnTo>
                    <a:pt x="1851" y="240"/>
                  </a:lnTo>
                  <a:lnTo>
                    <a:pt x="1877" y="248"/>
                  </a:lnTo>
                  <a:lnTo>
                    <a:pt x="1900" y="258"/>
                  </a:lnTo>
                  <a:lnTo>
                    <a:pt x="1923" y="270"/>
                  </a:lnTo>
                  <a:lnTo>
                    <a:pt x="1943" y="285"/>
                  </a:lnTo>
                  <a:lnTo>
                    <a:pt x="1961" y="303"/>
                  </a:lnTo>
                  <a:lnTo>
                    <a:pt x="1977" y="324"/>
                  </a:lnTo>
                  <a:lnTo>
                    <a:pt x="1988" y="348"/>
                  </a:lnTo>
                  <a:lnTo>
                    <a:pt x="1997" y="375"/>
                  </a:lnTo>
                  <a:lnTo>
                    <a:pt x="2003" y="405"/>
                  </a:lnTo>
                  <a:lnTo>
                    <a:pt x="2025" y="459"/>
                  </a:lnTo>
                  <a:lnTo>
                    <a:pt x="2034" y="510"/>
                  </a:lnTo>
                  <a:lnTo>
                    <a:pt x="2033" y="557"/>
                  </a:lnTo>
                  <a:lnTo>
                    <a:pt x="2024" y="602"/>
                  </a:lnTo>
                  <a:lnTo>
                    <a:pt x="2008" y="645"/>
                  </a:lnTo>
                  <a:lnTo>
                    <a:pt x="1987" y="685"/>
                  </a:lnTo>
                  <a:lnTo>
                    <a:pt x="1963" y="726"/>
                  </a:lnTo>
                  <a:lnTo>
                    <a:pt x="1939" y="764"/>
                  </a:lnTo>
                  <a:lnTo>
                    <a:pt x="1915" y="802"/>
                  </a:lnTo>
                  <a:lnTo>
                    <a:pt x="1895" y="841"/>
                  </a:lnTo>
                  <a:lnTo>
                    <a:pt x="1879" y="879"/>
                  </a:lnTo>
                  <a:lnTo>
                    <a:pt x="1871" y="918"/>
                  </a:lnTo>
                  <a:lnTo>
                    <a:pt x="1871" y="959"/>
                  </a:lnTo>
                  <a:lnTo>
                    <a:pt x="1881" y="1000"/>
                  </a:lnTo>
                  <a:lnTo>
                    <a:pt x="1905" y="1044"/>
                  </a:lnTo>
                  <a:lnTo>
                    <a:pt x="1943" y="1091"/>
                  </a:lnTo>
                  <a:lnTo>
                    <a:pt x="1943" y="1126"/>
                  </a:lnTo>
                  <a:lnTo>
                    <a:pt x="1937" y="1153"/>
                  </a:lnTo>
                  <a:lnTo>
                    <a:pt x="1926" y="1174"/>
                  </a:lnTo>
                  <a:lnTo>
                    <a:pt x="1912" y="1187"/>
                  </a:lnTo>
                  <a:lnTo>
                    <a:pt x="1892" y="1195"/>
                  </a:lnTo>
                  <a:lnTo>
                    <a:pt x="1871" y="1201"/>
                  </a:lnTo>
                  <a:lnTo>
                    <a:pt x="1849" y="1203"/>
                  </a:lnTo>
                  <a:lnTo>
                    <a:pt x="1825" y="1204"/>
                  </a:lnTo>
                  <a:lnTo>
                    <a:pt x="1802" y="1205"/>
                  </a:lnTo>
                  <a:lnTo>
                    <a:pt x="1780" y="1208"/>
                  </a:lnTo>
                  <a:lnTo>
                    <a:pt x="1760" y="1213"/>
                  </a:lnTo>
                  <a:lnTo>
                    <a:pt x="1742" y="1222"/>
                  </a:lnTo>
                  <a:lnTo>
                    <a:pt x="1727" y="1235"/>
                  </a:lnTo>
                  <a:lnTo>
                    <a:pt x="1718" y="1255"/>
                  </a:lnTo>
                  <a:lnTo>
                    <a:pt x="1714" y="1282"/>
                  </a:lnTo>
                  <a:lnTo>
                    <a:pt x="1716" y="1318"/>
                  </a:lnTo>
                  <a:lnTo>
                    <a:pt x="1729" y="1340"/>
                  </a:lnTo>
                  <a:lnTo>
                    <a:pt x="1747" y="1357"/>
                  </a:lnTo>
                  <a:lnTo>
                    <a:pt x="1769" y="1367"/>
                  </a:lnTo>
                  <a:lnTo>
                    <a:pt x="1791" y="1374"/>
                  </a:lnTo>
                  <a:lnTo>
                    <a:pt x="1816" y="1377"/>
                  </a:lnTo>
                  <a:lnTo>
                    <a:pt x="1841" y="1378"/>
                  </a:lnTo>
                  <a:lnTo>
                    <a:pt x="1865" y="1377"/>
                  </a:lnTo>
                  <a:lnTo>
                    <a:pt x="1889" y="1377"/>
                  </a:lnTo>
                  <a:lnTo>
                    <a:pt x="1943" y="1318"/>
                  </a:lnTo>
                  <a:lnTo>
                    <a:pt x="1954" y="1352"/>
                  </a:lnTo>
                  <a:lnTo>
                    <a:pt x="1962" y="1386"/>
                  </a:lnTo>
                  <a:lnTo>
                    <a:pt x="1968" y="1420"/>
                  </a:lnTo>
                  <a:lnTo>
                    <a:pt x="1970" y="1453"/>
                  </a:lnTo>
                  <a:lnTo>
                    <a:pt x="1971" y="1484"/>
                  </a:lnTo>
                  <a:lnTo>
                    <a:pt x="1970" y="1516"/>
                  </a:lnTo>
                  <a:lnTo>
                    <a:pt x="1967" y="1547"/>
                  </a:lnTo>
                  <a:lnTo>
                    <a:pt x="1962" y="1576"/>
                  </a:lnTo>
                  <a:lnTo>
                    <a:pt x="1955" y="1607"/>
                  </a:lnTo>
                  <a:lnTo>
                    <a:pt x="1948" y="1636"/>
                  </a:lnTo>
                  <a:lnTo>
                    <a:pt x="1940" y="1665"/>
                  </a:lnTo>
                  <a:lnTo>
                    <a:pt x="1930" y="1693"/>
                  </a:lnTo>
                  <a:lnTo>
                    <a:pt x="1919" y="1721"/>
                  </a:lnTo>
                  <a:lnTo>
                    <a:pt x="1908" y="1748"/>
                  </a:lnTo>
                  <a:lnTo>
                    <a:pt x="1897" y="1777"/>
                  </a:lnTo>
                  <a:lnTo>
                    <a:pt x="1886" y="1804"/>
                  </a:lnTo>
                  <a:lnTo>
                    <a:pt x="1874" y="1831"/>
                  </a:lnTo>
                  <a:lnTo>
                    <a:pt x="1863" y="1858"/>
                  </a:lnTo>
                  <a:lnTo>
                    <a:pt x="1852" y="1885"/>
                  </a:lnTo>
                  <a:lnTo>
                    <a:pt x="1842" y="1911"/>
                  </a:lnTo>
                  <a:lnTo>
                    <a:pt x="1833" y="1938"/>
                  </a:lnTo>
                  <a:lnTo>
                    <a:pt x="1824" y="1963"/>
                  </a:lnTo>
                  <a:lnTo>
                    <a:pt x="1816" y="1990"/>
                  </a:lnTo>
                  <a:lnTo>
                    <a:pt x="1810" y="2017"/>
                  </a:lnTo>
                  <a:lnTo>
                    <a:pt x="1806" y="2043"/>
                  </a:lnTo>
                  <a:lnTo>
                    <a:pt x="1802" y="2070"/>
                  </a:lnTo>
                  <a:lnTo>
                    <a:pt x="1801" y="2097"/>
                  </a:lnTo>
                  <a:lnTo>
                    <a:pt x="1802" y="2124"/>
                  </a:lnTo>
                  <a:lnTo>
                    <a:pt x="1805" y="2151"/>
                  </a:lnTo>
                  <a:lnTo>
                    <a:pt x="1810" y="2179"/>
                  </a:lnTo>
                  <a:lnTo>
                    <a:pt x="1818" y="2208"/>
                  </a:lnTo>
                  <a:lnTo>
                    <a:pt x="1829" y="2236"/>
                  </a:lnTo>
                  <a:lnTo>
                    <a:pt x="2003" y="2122"/>
                  </a:lnTo>
                  <a:lnTo>
                    <a:pt x="1889" y="2408"/>
                  </a:lnTo>
                  <a:lnTo>
                    <a:pt x="1867" y="2379"/>
                  </a:lnTo>
                  <a:lnTo>
                    <a:pt x="1843" y="2355"/>
                  </a:lnTo>
                  <a:lnTo>
                    <a:pt x="1818" y="2335"/>
                  </a:lnTo>
                  <a:lnTo>
                    <a:pt x="1792" y="2319"/>
                  </a:lnTo>
                  <a:lnTo>
                    <a:pt x="1765" y="2308"/>
                  </a:lnTo>
                  <a:lnTo>
                    <a:pt x="1737" y="2299"/>
                  </a:lnTo>
                  <a:lnTo>
                    <a:pt x="1709" y="2293"/>
                  </a:lnTo>
                  <a:lnTo>
                    <a:pt x="1680" y="2290"/>
                  </a:lnTo>
                  <a:lnTo>
                    <a:pt x="1649" y="2290"/>
                  </a:lnTo>
                  <a:lnTo>
                    <a:pt x="1620" y="2291"/>
                  </a:lnTo>
                  <a:lnTo>
                    <a:pt x="1590" y="2294"/>
                  </a:lnTo>
                  <a:lnTo>
                    <a:pt x="1559" y="2299"/>
                  </a:lnTo>
                  <a:lnTo>
                    <a:pt x="1529" y="2304"/>
                  </a:lnTo>
                  <a:lnTo>
                    <a:pt x="1499" y="2310"/>
                  </a:lnTo>
                  <a:lnTo>
                    <a:pt x="1468" y="2317"/>
                  </a:lnTo>
                  <a:lnTo>
                    <a:pt x="1438" y="2323"/>
                  </a:lnTo>
                  <a:lnTo>
                    <a:pt x="1409" y="2330"/>
                  </a:lnTo>
                  <a:lnTo>
                    <a:pt x="1379" y="2336"/>
                  </a:lnTo>
                  <a:lnTo>
                    <a:pt x="1351" y="2341"/>
                  </a:lnTo>
                  <a:lnTo>
                    <a:pt x="1323" y="2345"/>
                  </a:lnTo>
                  <a:lnTo>
                    <a:pt x="1296" y="2347"/>
                  </a:lnTo>
                  <a:lnTo>
                    <a:pt x="1270" y="2348"/>
                  </a:lnTo>
                  <a:lnTo>
                    <a:pt x="1245" y="2346"/>
                  </a:lnTo>
                  <a:lnTo>
                    <a:pt x="1221" y="2341"/>
                  </a:lnTo>
                  <a:lnTo>
                    <a:pt x="1198" y="2335"/>
                  </a:lnTo>
                  <a:lnTo>
                    <a:pt x="1178" y="2323"/>
                  </a:lnTo>
                  <a:lnTo>
                    <a:pt x="1158" y="2310"/>
                  </a:lnTo>
                  <a:lnTo>
                    <a:pt x="1140" y="2292"/>
                  </a:lnTo>
                  <a:lnTo>
                    <a:pt x="1123" y="2271"/>
                  </a:lnTo>
                  <a:lnTo>
                    <a:pt x="1109" y="2244"/>
                  </a:lnTo>
                  <a:lnTo>
                    <a:pt x="1096" y="2212"/>
                  </a:lnTo>
                  <a:lnTo>
                    <a:pt x="1086" y="2176"/>
                  </a:lnTo>
                  <a:lnTo>
                    <a:pt x="1107" y="2179"/>
                  </a:lnTo>
                  <a:lnTo>
                    <a:pt x="1125" y="2178"/>
                  </a:lnTo>
                  <a:lnTo>
                    <a:pt x="1141" y="2173"/>
                  </a:lnTo>
                  <a:lnTo>
                    <a:pt x="1155" y="2165"/>
                  </a:lnTo>
                  <a:lnTo>
                    <a:pt x="1168" y="2155"/>
                  </a:lnTo>
                  <a:lnTo>
                    <a:pt x="1179" y="2143"/>
                  </a:lnTo>
                  <a:lnTo>
                    <a:pt x="1189" y="2132"/>
                  </a:lnTo>
                  <a:lnTo>
                    <a:pt x="1198" y="2122"/>
                  </a:lnTo>
                  <a:lnTo>
                    <a:pt x="1204" y="2092"/>
                  </a:lnTo>
                  <a:lnTo>
                    <a:pt x="1199" y="2065"/>
                  </a:lnTo>
                  <a:lnTo>
                    <a:pt x="1187" y="2042"/>
                  </a:lnTo>
                  <a:lnTo>
                    <a:pt x="1169" y="2022"/>
                  </a:lnTo>
                  <a:lnTo>
                    <a:pt x="1148" y="2004"/>
                  </a:lnTo>
                  <a:lnTo>
                    <a:pt x="1125" y="1987"/>
                  </a:lnTo>
                  <a:lnTo>
                    <a:pt x="1104" y="1969"/>
                  </a:lnTo>
                  <a:lnTo>
                    <a:pt x="1086" y="1950"/>
                  </a:lnTo>
                  <a:lnTo>
                    <a:pt x="1071" y="1975"/>
                  </a:lnTo>
                  <a:lnTo>
                    <a:pt x="1055" y="1996"/>
                  </a:lnTo>
                  <a:lnTo>
                    <a:pt x="1038" y="2013"/>
                  </a:lnTo>
                  <a:lnTo>
                    <a:pt x="1019" y="2028"/>
                  </a:lnTo>
                  <a:lnTo>
                    <a:pt x="1000" y="2039"/>
                  </a:lnTo>
                  <a:lnTo>
                    <a:pt x="980" y="2048"/>
                  </a:lnTo>
                  <a:lnTo>
                    <a:pt x="957" y="2055"/>
                  </a:lnTo>
                  <a:lnTo>
                    <a:pt x="936" y="2060"/>
                  </a:lnTo>
                  <a:lnTo>
                    <a:pt x="912" y="2062"/>
                  </a:lnTo>
                  <a:lnTo>
                    <a:pt x="889" y="2065"/>
                  </a:lnTo>
                  <a:lnTo>
                    <a:pt x="865" y="2065"/>
                  </a:lnTo>
                  <a:lnTo>
                    <a:pt x="842" y="2065"/>
                  </a:lnTo>
                  <a:lnTo>
                    <a:pt x="818" y="2065"/>
                  </a:lnTo>
                  <a:lnTo>
                    <a:pt x="793" y="2064"/>
                  </a:lnTo>
                  <a:lnTo>
                    <a:pt x="770" y="2062"/>
                  </a:lnTo>
                  <a:lnTo>
                    <a:pt x="746" y="2062"/>
                  </a:lnTo>
                  <a:lnTo>
                    <a:pt x="752" y="2010"/>
                  </a:lnTo>
                  <a:lnTo>
                    <a:pt x="752" y="1963"/>
                  </a:lnTo>
                  <a:lnTo>
                    <a:pt x="747" y="1923"/>
                  </a:lnTo>
                  <a:lnTo>
                    <a:pt x="738" y="1889"/>
                  </a:lnTo>
                  <a:lnTo>
                    <a:pt x="725" y="1860"/>
                  </a:lnTo>
                  <a:lnTo>
                    <a:pt x="708" y="1835"/>
                  </a:lnTo>
                  <a:lnTo>
                    <a:pt x="687" y="1816"/>
                  </a:lnTo>
                  <a:lnTo>
                    <a:pt x="665" y="1800"/>
                  </a:lnTo>
                  <a:lnTo>
                    <a:pt x="638" y="1789"/>
                  </a:lnTo>
                  <a:lnTo>
                    <a:pt x="610" y="1780"/>
                  </a:lnTo>
                  <a:lnTo>
                    <a:pt x="579" y="1774"/>
                  </a:lnTo>
                  <a:lnTo>
                    <a:pt x="547" y="1771"/>
                  </a:lnTo>
                  <a:lnTo>
                    <a:pt x="512" y="1770"/>
                  </a:lnTo>
                  <a:lnTo>
                    <a:pt x="477" y="1770"/>
                  </a:lnTo>
                  <a:lnTo>
                    <a:pt x="441" y="1771"/>
                  </a:lnTo>
                  <a:lnTo>
                    <a:pt x="404" y="1772"/>
                  </a:lnTo>
                  <a:lnTo>
                    <a:pt x="367" y="1774"/>
                  </a:lnTo>
                  <a:lnTo>
                    <a:pt x="331" y="1777"/>
                  </a:lnTo>
                  <a:lnTo>
                    <a:pt x="294" y="1778"/>
                  </a:lnTo>
                  <a:lnTo>
                    <a:pt x="258" y="1779"/>
                  </a:lnTo>
                  <a:lnTo>
                    <a:pt x="223" y="1778"/>
                  </a:lnTo>
                  <a:lnTo>
                    <a:pt x="190" y="1774"/>
                  </a:lnTo>
                  <a:lnTo>
                    <a:pt x="158" y="1770"/>
                  </a:lnTo>
                  <a:lnTo>
                    <a:pt x="128" y="1762"/>
                  </a:lnTo>
                  <a:lnTo>
                    <a:pt x="101" y="1751"/>
                  </a:lnTo>
                  <a:lnTo>
                    <a:pt x="77" y="1736"/>
                  </a:lnTo>
                  <a:lnTo>
                    <a:pt x="54" y="1718"/>
                  </a:lnTo>
                  <a:lnTo>
                    <a:pt x="36" y="1694"/>
                  </a:lnTo>
                  <a:lnTo>
                    <a:pt x="20" y="1667"/>
                  </a:lnTo>
                  <a:lnTo>
                    <a:pt x="9" y="1634"/>
                  </a:lnTo>
                  <a:lnTo>
                    <a:pt x="2" y="1595"/>
                  </a:lnTo>
                  <a:lnTo>
                    <a:pt x="0" y="1550"/>
                  </a:lnTo>
                  <a:lnTo>
                    <a:pt x="53" y="1536"/>
                  </a:lnTo>
                  <a:lnTo>
                    <a:pt x="100" y="1510"/>
                  </a:lnTo>
                  <a:lnTo>
                    <a:pt x="143" y="1475"/>
                  </a:lnTo>
                  <a:lnTo>
                    <a:pt x="182" y="1435"/>
                  </a:lnTo>
                  <a:lnTo>
                    <a:pt x="217" y="1390"/>
                  </a:lnTo>
                  <a:lnTo>
                    <a:pt x="251" y="1341"/>
                  </a:lnTo>
                  <a:lnTo>
                    <a:pt x="282" y="1292"/>
                  </a:lnTo>
                  <a:lnTo>
                    <a:pt x="314" y="1244"/>
                  </a:lnTo>
                  <a:lnTo>
                    <a:pt x="344" y="1199"/>
                  </a:lnTo>
                  <a:lnTo>
                    <a:pt x="376" y="1161"/>
                  </a:lnTo>
                  <a:lnTo>
                    <a:pt x="410" y="1129"/>
                  </a:lnTo>
                  <a:lnTo>
                    <a:pt x="444" y="1106"/>
                  </a:lnTo>
                  <a:lnTo>
                    <a:pt x="484" y="1094"/>
                  </a:lnTo>
                  <a:lnTo>
                    <a:pt x="527" y="1095"/>
                  </a:lnTo>
                  <a:lnTo>
                    <a:pt x="574" y="1111"/>
                  </a:lnTo>
                  <a:lnTo>
                    <a:pt x="627" y="1144"/>
                  </a:lnTo>
                  <a:lnTo>
                    <a:pt x="649" y="1134"/>
                  </a:lnTo>
                  <a:lnTo>
                    <a:pt x="673" y="1125"/>
                  </a:lnTo>
                  <a:lnTo>
                    <a:pt x="695" y="1115"/>
                  </a:lnTo>
                  <a:lnTo>
                    <a:pt x="719" y="1105"/>
                  </a:lnTo>
                  <a:lnTo>
                    <a:pt x="743" y="1095"/>
                  </a:lnTo>
                  <a:lnTo>
                    <a:pt x="766" y="1084"/>
                  </a:lnTo>
                  <a:lnTo>
                    <a:pt x="790" y="1072"/>
                  </a:lnTo>
                  <a:lnTo>
                    <a:pt x="813" y="1060"/>
                  </a:lnTo>
                  <a:lnTo>
                    <a:pt x="836" y="1048"/>
                  </a:lnTo>
                  <a:lnTo>
                    <a:pt x="857" y="1033"/>
                  </a:lnTo>
                  <a:lnTo>
                    <a:pt x="879" y="1018"/>
                  </a:lnTo>
                  <a:lnTo>
                    <a:pt x="900" y="1001"/>
                  </a:lnTo>
                  <a:lnTo>
                    <a:pt x="919" y="983"/>
                  </a:lnTo>
                  <a:lnTo>
                    <a:pt x="938" y="963"/>
                  </a:lnTo>
                  <a:lnTo>
                    <a:pt x="956" y="942"/>
                  </a:lnTo>
                  <a:lnTo>
                    <a:pt x="972" y="918"/>
                  </a:lnTo>
                  <a:lnTo>
                    <a:pt x="984" y="865"/>
                  </a:lnTo>
                  <a:lnTo>
                    <a:pt x="991" y="815"/>
                  </a:lnTo>
                  <a:lnTo>
                    <a:pt x="992" y="765"/>
                  </a:lnTo>
                  <a:lnTo>
                    <a:pt x="988" y="718"/>
                  </a:lnTo>
                  <a:lnTo>
                    <a:pt x="978" y="673"/>
                  </a:lnTo>
                  <a:lnTo>
                    <a:pt x="964" y="630"/>
                  </a:lnTo>
                  <a:lnTo>
                    <a:pt x="945" y="590"/>
                  </a:lnTo>
                  <a:lnTo>
                    <a:pt x="923" y="551"/>
                  </a:lnTo>
                  <a:lnTo>
                    <a:pt x="896" y="516"/>
                  </a:lnTo>
                  <a:lnTo>
                    <a:pt x="865" y="483"/>
                  </a:lnTo>
                  <a:lnTo>
                    <a:pt x="831" y="452"/>
                  </a:lnTo>
                  <a:lnTo>
                    <a:pt x="795" y="425"/>
                  </a:lnTo>
                  <a:lnTo>
                    <a:pt x="756" y="401"/>
                  </a:lnTo>
                  <a:lnTo>
                    <a:pt x="716" y="379"/>
                  </a:lnTo>
                  <a:lnTo>
                    <a:pt x="672" y="360"/>
                  </a:lnTo>
                  <a:lnTo>
                    <a:pt x="627" y="345"/>
                  </a:lnTo>
                  <a:lnTo>
                    <a:pt x="399" y="405"/>
                  </a:lnTo>
                  <a:lnTo>
                    <a:pt x="573" y="0"/>
                  </a:lnTo>
                  <a:lnTo>
                    <a:pt x="601" y="21"/>
                  </a:lnTo>
                  <a:lnTo>
                    <a:pt x="630" y="42"/>
                  </a:lnTo>
                  <a:lnTo>
                    <a:pt x="659" y="62"/>
                  </a:lnTo>
                  <a:lnTo>
                    <a:pt x="689" y="81"/>
                  </a:lnTo>
                  <a:lnTo>
                    <a:pt x="719" y="100"/>
                  </a:lnTo>
                  <a:lnTo>
                    <a:pt x="749" y="119"/>
                  </a:lnTo>
                  <a:lnTo>
                    <a:pt x="779" y="137"/>
                  </a:lnTo>
                  <a:lnTo>
                    <a:pt x="809" y="155"/>
                  </a:lnTo>
                  <a:lnTo>
                    <a:pt x="838" y="173"/>
                  </a:lnTo>
                  <a:lnTo>
                    <a:pt x="867" y="191"/>
                  </a:lnTo>
                  <a:lnTo>
                    <a:pt x="897" y="209"/>
                  </a:lnTo>
                  <a:lnTo>
                    <a:pt x="925" y="228"/>
                  </a:lnTo>
                  <a:lnTo>
                    <a:pt x="953" y="246"/>
                  </a:lnTo>
                  <a:lnTo>
                    <a:pt x="980" y="267"/>
                  </a:lnTo>
                  <a:lnTo>
                    <a:pt x="1006" y="286"/>
                  </a:lnTo>
                  <a:lnTo>
                    <a:pt x="1031" y="306"/>
                  </a:lnTo>
                  <a:lnTo>
                    <a:pt x="1055" y="327"/>
                  </a:lnTo>
                  <a:lnTo>
                    <a:pt x="1078" y="350"/>
                  </a:lnTo>
                  <a:lnTo>
                    <a:pt x="1099" y="372"/>
                  </a:lnTo>
                  <a:lnTo>
                    <a:pt x="1118" y="397"/>
                  </a:lnTo>
                  <a:lnTo>
                    <a:pt x="1136" y="422"/>
                  </a:lnTo>
                  <a:lnTo>
                    <a:pt x="1153" y="449"/>
                  </a:lnTo>
                  <a:lnTo>
                    <a:pt x="1168" y="476"/>
                  </a:lnTo>
                  <a:lnTo>
                    <a:pt x="1180" y="505"/>
                  </a:lnTo>
                  <a:lnTo>
                    <a:pt x="1191" y="537"/>
                  </a:lnTo>
                  <a:lnTo>
                    <a:pt x="1199" y="569"/>
                  </a:lnTo>
                  <a:lnTo>
                    <a:pt x="1206" y="603"/>
                  </a:lnTo>
                  <a:lnTo>
                    <a:pt x="1209" y="639"/>
                  </a:lnTo>
                  <a:lnTo>
                    <a:pt x="1211" y="677"/>
                  </a:lnTo>
                  <a:lnTo>
                    <a:pt x="1209" y="718"/>
                  </a:lnTo>
                  <a:lnTo>
                    <a:pt x="1205" y="759"/>
                  </a:lnTo>
                  <a:lnTo>
                    <a:pt x="1198" y="804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689" y="1677"/>
              <a:ext cx="86" cy="139"/>
            </a:xfrm>
            <a:custGeom>
              <a:avLst/>
              <a:gdLst>
                <a:gd name="T0" fmla="*/ 422 w 429"/>
                <a:gd name="T1" fmla="*/ 155 h 693"/>
                <a:gd name="T2" fmla="*/ 429 w 429"/>
                <a:gd name="T3" fmla="*/ 223 h 693"/>
                <a:gd name="T4" fmla="*/ 411 w 429"/>
                <a:gd name="T5" fmla="*/ 283 h 693"/>
                <a:gd name="T6" fmla="*/ 378 w 429"/>
                <a:gd name="T7" fmla="*/ 339 h 693"/>
                <a:gd name="T8" fmla="*/ 342 w 429"/>
                <a:gd name="T9" fmla="*/ 391 h 693"/>
                <a:gd name="T10" fmla="*/ 313 w 429"/>
                <a:gd name="T11" fmla="*/ 442 h 693"/>
                <a:gd name="T12" fmla="*/ 303 w 429"/>
                <a:gd name="T13" fmla="*/ 495 h 693"/>
                <a:gd name="T14" fmla="*/ 322 w 429"/>
                <a:gd name="T15" fmla="*/ 549 h 693"/>
                <a:gd name="T16" fmla="*/ 334 w 429"/>
                <a:gd name="T17" fmla="*/ 588 h 693"/>
                <a:gd name="T18" fmla="*/ 311 w 429"/>
                <a:gd name="T19" fmla="*/ 612 h 693"/>
                <a:gd name="T20" fmla="*/ 291 w 429"/>
                <a:gd name="T21" fmla="*/ 639 h 693"/>
                <a:gd name="T22" fmla="*/ 284 w 429"/>
                <a:gd name="T23" fmla="*/ 672 h 693"/>
                <a:gd name="T24" fmla="*/ 236 w 429"/>
                <a:gd name="T25" fmla="*/ 693 h 693"/>
                <a:gd name="T26" fmla="*/ 170 w 429"/>
                <a:gd name="T27" fmla="*/ 676 h 693"/>
                <a:gd name="T28" fmla="*/ 137 w 429"/>
                <a:gd name="T29" fmla="*/ 639 h 693"/>
                <a:gd name="T30" fmla="*/ 125 w 429"/>
                <a:gd name="T31" fmla="*/ 587 h 693"/>
                <a:gd name="T32" fmla="*/ 122 w 429"/>
                <a:gd name="T33" fmla="*/ 528 h 693"/>
                <a:gd name="T34" fmla="*/ 115 w 429"/>
                <a:gd name="T35" fmla="*/ 467 h 693"/>
                <a:gd name="T36" fmla="*/ 92 w 429"/>
                <a:gd name="T37" fmla="*/ 411 h 693"/>
                <a:gd name="T38" fmla="*/ 42 w 429"/>
                <a:gd name="T39" fmla="*/ 367 h 693"/>
                <a:gd name="T40" fmla="*/ 1 w 429"/>
                <a:gd name="T41" fmla="*/ 326 h 693"/>
                <a:gd name="T42" fmla="*/ 0 w 429"/>
                <a:gd name="T43" fmla="*/ 277 h 693"/>
                <a:gd name="T44" fmla="*/ 0 w 429"/>
                <a:gd name="T45" fmla="*/ 227 h 693"/>
                <a:gd name="T46" fmla="*/ 3 w 429"/>
                <a:gd name="T47" fmla="*/ 179 h 693"/>
                <a:gd name="T48" fmla="*/ 12 w 429"/>
                <a:gd name="T49" fmla="*/ 133 h 693"/>
                <a:gd name="T50" fmla="*/ 29 w 429"/>
                <a:gd name="T51" fmla="*/ 90 h 693"/>
                <a:gd name="T52" fmla="*/ 56 w 429"/>
                <a:gd name="T53" fmla="*/ 52 h 693"/>
                <a:gd name="T54" fmla="*/ 95 w 429"/>
                <a:gd name="T55" fmla="*/ 19 h 693"/>
                <a:gd name="T56" fmla="*/ 138 w 429"/>
                <a:gd name="T57" fmla="*/ 6 h 693"/>
                <a:gd name="T58" fmla="*/ 182 w 429"/>
                <a:gd name="T59" fmla="*/ 4 h 693"/>
                <a:gd name="T60" fmla="*/ 230 w 429"/>
                <a:gd name="T61" fmla="*/ 1 h 693"/>
                <a:gd name="T62" fmla="*/ 279 w 429"/>
                <a:gd name="T63" fmla="*/ 0 h 693"/>
                <a:gd name="T64" fmla="*/ 324 w 429"/>
                <a:gd name="T65" fmla="*/ 4 h 693"/>
                <a:gd name="T66" fmla="*/ 363 w 429"/>
                <a:gd name="T67" fmla="*/ 18 h 693"/>
                <a:gd name="T68" fmla="*/ 392 w 429"/>
                <a:gd name="T69" fmla="*/ 44 h 693"/>
                <a:gd name="T70" fmla="*/ 405 w 429"/>
                <a:gd name="T71" fmla="*/ 8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9" h="693">
                  <a:moveTo>
                    <a:pt x="405" y="118"/>
                  </a:moveTo>
                  <a:lnTo>
                    <a:pt x="422" y="155"/>
                  </a:lnTo>
                  <a:lnTo>
                    <a:pt x="429" y="190"/>
                  </a:lnTo>
                  <a:lnTo>
                    <a:pt x="429" y="223"/>
                  </a:lnTo>
                  <a:lnTo>
                    <a:pt x="422" y="253"/>
                  </a:lnTo>
                  <a:lnTo>
                    <a:pt x="411" y="283"/>
                  </a:lnTo>
                  <a:lnTo>
                    <a:pt x="395" y="312"/>
                  </a:lnTo>
                  <a:lnTo>
                    <a:pt x="378" y="339"/>
                  </a:lnTo>
                  <a:lnTo>
                    <a:pt x="360" y="366"/>
                  </a:lnTo>
                  <a:lnTo>
                    <a:pt x="342" y="391"/>
                  </a:lnTo>
                  <a:lnTo>
                    <a:pt x="326" y="417"/>
                  </a:lnTo>
                  <a:lnTo>
                    <a:pt x="313" y="442"/>
                  </a:lnTo>
                  <a:lnTo>
                    <a:pt x="305" y="468"/>
                  </a:lnTo>
                  <a:lnTo>
                    <a:pt x="303" y="495"/>
                  </a:lnTo>
                  <a:lnTo>
                    <a:pt x="308" y="521"/>
                  </a:lnTo>
                  <a:lnTo>
                    <a:pt x="322" y="549"/>
                  </a:lnTo>
                  <a:lnTo>
                    <a:pt x="345" y="577"/>
                  </a:lnTo>
                  <a:lnTo>
                    <a:pt x="334" y="588"/>
                  </a:lnTo>
                  <a:lnTo>
                    <a:pt x="322" y="600"/>
                  </a:lnTo>
                  <a:lnTo>
                    <a:pt x="311" y="612"/>
                  </a:lnTo>
                  <a:lnTo>
                    <a:pt x="300" y="624"/>
                  </a:lnTo>
                  <a:lnTo>
                    <a:pt x="291" y="639"/>
                  </a:lnTo>
                  <a:lnTo>
                    <a:pt x="286" y="655"/>
                  </a:lnTo>
                  <a:lnTo>
                    <a:pt x="284" y="672"/>
                  </a:lnTo>
                  <a:lnTo>
                    <a:pt x="286" y="691"/>
                  </a:lnTo>
                  <a:lnTo>
                    <a:pt x="236" y="693"/>
                  </a:lnTo>
                  <a:lnTo>
                    <a:pt x="198" y="687"/>
                  </a:lnTo>
                  <a:lnTo>
                    <a:pt x="170" y="676"/>
                  </a:lnTo>
                  <a:lnTo>
                    <a:pt x="150" y="660"/>
                  </a:lnTo>
                  <a:lnTo>
                    <a:pt x="137" y="639"/>
                  </a:lnTo>
                  <a:lnTo>
                    <a:pt x="129" y="614"/>
                  </a:lnTo>
                  <a:lnTo>
                    <a:pt x="125" y="587"/>
                  </a:lnTo>
                  <a:lnTo>
                    <a:pt x="124" y="558"/>
                  </a:lnTo>
                  <a:lnTo>
                    <a:pt x="122" y="528"/>
                  </a:lnTo>
                  <a:lnTo>
                    <a:pt x="119" y="497"/>
                  </a:lnTo>
                  <a:lnTo>
                    <a:pt x="115" y="467"/>
                  </a:lnTo>
                  <a:lnTo>
                    <a:pt x="107" y="438"/>
                  </a:lnTo>
                  <a:lnTo>
                    <a:pt x="92" y="411"/>
                  </a:lnTo>
                  <a:lnTo>
                    <a:pt x="71" y="387"/>
                  </a:lnTo>
                  <a:lnTo>
                    <a:pt x="42" y="367"/>
                  </a:lnTo>
                  <a:lnTo>
                    <a:pt x="1" y="351"/>
                  </a:lnTo>
                  <a:lnTo>
                    <a:pt x="1" y="326"/>
                  </a:lnTo>
                  <a:lnTo>
                    <a:pt x="0" y="301"/>
                  </a:lnTo>
                  <a:lnTo>
                    <a:pt x="0" y="277"/>
                  </a:lnTo>
                  <a:lnTo>
                    <a:pt x="0" y="252"/>
                  </a:lnTo>
                  <a:lnTo>
                    <a:pt x="0" y="227"/>
                  </a:lnTo>
                  <a:lnTo>
                    <a:pt x="1" y="202"/>
                  </a:lnTo>
                  <a:lnTo>
                    <a:pt x="3" y="179"/>
                  </a:lnTo>
                  <a:lnTo>
                    <a:pt x="7" y="155"/>
                  </a:lnTo>
                  <a:lnTo>
                    <a:pt x="12" y="133"/>
                  </a:lnTo>
                  <a:lnTo>
                    <a:pt x="19" y="111"/>
                  </a:lnTo>
                  <a:lnTo>
                    <a:pt x="29" y="90"/>
                  </a:lnTo>
                  <a:lnTo>
                    <a:pt x="41" y="71"/>
                  </a:lnTo>
                  <a:lnTo>
                    <a:pt x="56" y="52"/>
                  </a:lnTo>
                  <a:lnTo>
                    <a:pt x="73" y="35"/>
                  </a:lnTo>
                  <a:lnTo>
                    <a:pt x="95" y="19"/>
                  </a:lnTo>
                  <a:lnTo>
                    <a:pt x="119" y="4"/>
                  </a:lnTo>
                  <a:lnTo>
                    <a:pt x="138" y="6"/>
                  </a:lnTo>
                  <a:lnTo>
                    <a:pt x="159" y="6"/>
                  </a:lnTo>
                  <a:lnTo>
                    <a:pt x="182" y="4"/>
                  </a:lnTo>
                  <a:lnTo>
                    <a:pt x="206" y="3"/>
                  </a:lnTo>
                  <a:lnTo>
                    <a:pt x="230" y="1"/>
                  </a:lnTo>
                  <a:lnTo>
                    <a:pt x="254" y="0"/>
                  </a:lnTo>
                  <a:lnTo>
                    <a:pt x="279" y="0"/>
                  </a:lnTo>
                  <a:lnTo>
                    <a:pt x="303" y="1"/>
                  </a:lnTo>
                  <a:lnTo>
                    <a:pt x="324" y="4"/>
                  </a:lnTo>
                  <a:lnTo>
                    <a:pt x="345" y="9"/>
                  </a:lnTo>
                  <a:lnTo>
                    <a:pt x="363" y="18"/>
                  </a:lnTo>
                  <a:lnTo>
                    <a:pt x="379" y="29"/>
                  </a:lnTo>
                  <a:lnTo>
                    <a:pt x="392" y="44"/>
                  </a:lnTo>
                  <a:lnTo>
                    <a:pt x="401" y="64"/>
                  </a:lnTo>
                  <a:lnTo>
                    <a:pt x="405" y="89"/>
                  </a:lnTo>
                  <a:lnTo>
                    <a:pt x="405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4712" y="1690"/>
              <a:ext cx="35" cy="45"/>
            </a:xfrm>
            <a:custGeom>
              <a:avLst/>
              <a:gdLst>
                <a:gd name="T0" fmla="*/ 171 w 171"/>
                <a:gd name="T1" fmla="*/ 227 h 227"/>
                <a:gd name="T2" fmla="*/ 4 w 171"/>
                <a:gd name="T3" fmla="*/ 227 h 227"/>
                <a:gd name="T4" fmla="*/ 1 w 171"/>
                <a:gd name="T5" fmla="*/ 204 h 227"/>
                <a:gd name="T6" fmla="*/ 0 w 171"/>
                <a:gd name="T7" fmla="*/ 182 h 227"/>
                <a:gd name="T8" fmla="*/ 0 w 171"/>
                <a:gd name="T9" fmla="*/ 162 h 227"/>
                <a:gd name="T10" fmla="*/ 0 w 171"/>
                <a:gd name="T11" fmla="*/ 144 h 227"/>
                <a:gd name="T12" fmla="*/ 2 w 171"/>
                <a:gd name="T13" fmla="*/ 127 h 227"/>
                <a:gd name="T14" fmla="*/ 5 w 171"/>
                <a:gd name="T15" fmla="*/ 111 h 227"/>
                <a:gd name="T16" fmla="*/ 10 w 171"/>
                <a:gd name="T17" fmla="*/ 98 h 227"/>
                <a:gd name="T18" fmla="*/ 16 w 171"/>
                <a:gd name="T19" fmla="*/ 84 h 227"/>
                <a:gd name="T20" fmla="*/ 23 w 171"/>
                <a:gd name="T21" fmla="*/ 72 h 227"/>
                <a:gd name="T22" fmla="*/ 32 w 171"/>
                <a:gd name="T23" fmla="*/ 61 h 227"/>
                <a:gd name="T24" fmla="*/ 43 w 171"/>
                <a:gd name="T25" fmla="*/ 51 h 227"/>
                <a:gd name="T26" fmla="*/ 54 w 171"/>
                <a:gd name="T27" fmla="*/ 39 h 227"/>
                <a:gd name="T28" fmla="*/ 67 w 171"/>
                <a:gd name="T29" fmla="*/ 29 h 227"/>
                <a:gd name="T30" fmla="*/ 82 w 171"/>
                <a:gd name="T31" fmla="*/ 20 h 227"/>
                <a:gd name="T32" fmla="*/ 99 w 171"/>
                <a:gd name="T33" fmla="*/ 10 h 227"/>
                <a:gd name="T34" fmla="*/ 117 w 171"/>
                <a:gd name="T35" fmla="*/ 0 h 227"/>
                <a:gd name="T36" fmla="*/ 171 w 171"/>
                <a:gd name="T37" fmla="*/ 0 h 227"/>
                <a:gd name="T38" fmla="*/ 171 w 171"/>
                <a:gd name="T3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1" h="227">
                  <a:moveTo>
                    <a:pt x="171" y="227"/>
                  </a:moveTo>
                  <a:lnTo>
                    <a:pt x="4" y="227"/>
                  </a:lnTo>
                  <a:lnTo>
                    <a:pt x="1" y="204"/>
                  </a:lnTo>
                  <a:lnTo>
                    <a:pt x="0" y="182"/>
                  </a:lnTo>
                  <a:lnTo>
                    <a:pt x="0" y="162"/>
                  </a:lnTo>
                  <a:lnTo>
                    <a:pt x="0" y="144"/>
                  </a:lnTo>
                  <a:lnTo>
                    <a:pt x="2" y="127"/>
                  </a:lnTo>
                  <a:lnTo>
                    <a:pt x="5" y="111"/>
                  </a:lnTo>
                  <a:lnTo>
                    <a:pt x="10" y="98"/>
                  </a:lnTo>
                  <a:lnTo>
                    <a:pt x="16" y="84"/>
                  </a:lnTo>
                  <a:lnTo>
                    <a:pt x="23" y="72"/>
                  </a:lnTo>
                  <a:lnTo>
                    <a:pt x="32" y="6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7" y="29"/>
                  </a:lnTo>
                  <a:lnTo>
                    <a:pt x="82" y="20"/>
                  </a:lnTo>
                  <a:lnTo>
                    <a:pt x="99" y="10"/>
                  </a:lnTo>
                  <a:lnTo>
                    <a:pt x="117" y="0"/>
                  </a:lnTo>
                  <a:lnTo>
                    <a:pt x="171" y="0"/>
                  </a:lnTo>
                  <a:lnTo>
                    <a:pt x="171" y="227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478" y="1711"/>
              <a:ext cx="75" cy="94"/>
            </a:xfrm>
            <a:custGeom>
              <a:avLst/>
              <a:gdLst>
                <a:gd name="T0" fmla="*/ 374 w 376"/>
                <a:gd name="T1" fmla="*/ 148 h 469"/>
                <a:gd name="T2" fmla="*/ 376 w 376"/>
                <a:gd name="T3" fmla="*/ 198 h 469"/>
                <a:gd name="T4" fmla="*/ 376 w 376"/>
                <a:gd name="T5" fmla="*/ 247 h 469"/>
                <a:gd name="T6" fmla="*/ 374 w 376"/>
                <a:gd name="T7" fmla="*/ 294 h 469"/>
                <a:gd name="T8" fmla="*/ 366 w 376"/>
                <a:gd name="T9" fmla="*/ 341 h 469"/>
                <a:gd name="T10" fmla="*/ 350 w 376"/>
                <a:gd name="T11" fmla="*/ 383 h 469"/>
                <a:gd name="T12" fmla="*/ 324 w 376"/>
                <a:gd name="T13" fmla="*/ 422 h 469"/>
                <a:gd name="T14" fmla="*/ 286 w 376"/>
                <a:gd name="T15" fmla="*/ 454 h 469"/>
                <a:gd name="T16" fmla="*/ 148 w 376"/>
                <a:gd name="T17" fmla="*/ 469 h 469"/>
                <a:gd name="T18" fmla="*/ 178 w 376"/>
                <a:gd name="T19" fmla="*/ 447 h 469"/>
                <a:gd name="T20" fmla="*/ 197 w 376"/>
                <a:gd name="T21" fmla="*/ 423 h 469"/>
                <a:gd name="T22" fmla="*/ 206 w 376"/>
                <a:gd name="T23" fmla="*/ 392 h 469"/>
                <a:gd name="T24" fmla="*/ 208 w 376"/>
                <a:gd name="T25" fmla="*/ 361 h 469"/>
                <a:gd name="T26" fmla="*/ 206 w 376"/>
                <a:gd name="T27" fmla="*/ 328 h 469"/>
                <a:gd name="T28" fmla="*/ 203 w 376"/>
                <a:gd name="T29" fmla="*/ 295 h 469"/>
                <a:gd name="T30" fmla="*/ 199 w 376"/>
                <a:gd name="T31" fmla="*/ 265 h 469"/>
                <a:gd name="T32" fmla="*/ 202 w 376"/>
                <a:gd name="T33" fmla="*/ 236 h 469"/>
                <a:gd name="T34" fmla="*/ 19 w 376"/>
                <a:gd name="T35" fmla="*/ 146 h 469"/>
                <a:gd name="T36" fmla="*/ 3 w 376"/>
                <a:gd name="T37" fmla="*/ 164 h 469"/>
                <a:gd name="T38" fmla="*/ 0 w 376"/>
                <a:gd name="T39" fmla="*/ 157 h 469"/>
                <a:gd name="T40" fmla="*/ 10 w 376"/>
                <a:gd name="T41" fmla="*/ 130 h 469"/>
                <a:gd name="T42" fmla="*/ 31 w 376"/>
                <a:gd name="T43" fmla="*/ 94 h 469"/>
                <a:gd name="T44" fmla="*/ 59 w 376"/>
                <a:gd name="T45" fmla="*/ 57 h 469"/>
                <a:gd name="T46" fmla="*/ 91 w 376"/>
                <a:gd name="T47" fmla="*/ 25 h 469"/>
                <a:gd name="T48" fmla="*/ 129 w 376"/>
                <a:gd name="T49" fmla="*/ 10 h 469"/>
                <a:gd name="T50" fmla="*/ 166 w 376"/>
                <a:gd name="T51" fmla="*/ 3 h 469"/>
                <a:gd name="T52" fmla="*/ 201 w 376"/>
                <a:gd name="T53" fmla="*/ 0 h 469"/>
                <a:gd name="T54" fmla="*/ 231 w 376"/>
                <a:gd name="T55" fmla="*/ 5 h 469"/>
                <a:gd name="T56" fmla="*/ 259 w 376"/>
                <a:gd name="T57" fmla="*/ 20 h 469"/>
                <a:gd name="T58" fmla="*/ 285 w 376"/>
                <a:gd name="T59" fmla="*/ 39 h 469"/>
                <a:gd name="T60" fmla="*/ 311 w 376"/>
                <a:gd name="T61" fmla="*/ 63 h 469"/>
                <a:gd name="T62" fmla="*/ 336 w 376"/>
                <a:gd name="T63" fmla="*/ 87 h 469"/>
                <a:gd name="T64" fmla="*/ 360 w 376"/>
                <a:gd name="T65" fmla="*/ 11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6" h="469">
                  <a:moveTo>
                    <a:pt x="374" y="123"/>
                  </a:moveTo>
                  <a:lnTo>
                    <a:pt x="374" y="148"/>
                  </a:lnTo>
                  <a:lnTo>
                    <a:pt x="375" y="173"/>
                  </a:lnTo>
                  <a:lnTo>
                    <a:pt x="376" y="198"/>
                  </a:lnTo>
                  <a:lnTo>
                    <a:pt x="376" y="222"/>
                  </a:lnTo>
                  <a:lnTo>
                    <a:pt x="376" y="247"/>
                  </a:lnTo>
                  <a:lnTo>
                    <a:pt x="376" y="271"/>
                  </a:lnTo>
                  <a:lnTo>
                    <a:pt x="374" y="294"/>
                  </a:lnTo>
                  <a:lnTo>
                    <a:pt x="372" y="318"/>
                  </a:lnTo>
                  <a:lnTo>
                    <a:pt x="366" y="341"/>
                  </a:lnTo>
                  <a:lnTo>
                    <a:pt x="359" y="362"/>
                  </a:lnTo>
                  <a:lnTo>
                    <a:pt x="350" y="383"/>
                  </a:lnTo>
                  <a:lnTo>
                    <a:pt x="339" y="402"/>
                  </a:lnTo>
                  <a:lnTo>
                    <a:pt x="324" y="422"/>
                  </a:lnTo>
                  <a:lnTo>
                    <a:pt x="307" y="438"/>
                  </a:lnTo>
                  <a:lnTo>
                    <a:pt x="286" y="454"/>
                  </a:lnTo>
                  <a:lnTo>
                    <a:pt x="261" y="469"/>
                  </a:lnTo>
                  <a:lnTo>
                    <a:pt x="148" y="469"/>
                  </a:lnTo>
                  <a:lnTo>
                    <a:pt x="165" y="459"/>
                  </a:lnTo>
                  <a:lnTo>
                    <a:pt x="178" y="447"/>
                  </a:lnTo>
                  <a:lnTo>
                    <a:pt x="189" y="435"/>
                  </a:lnTo>
                  <a:lnTo>
                    <a:pt x="197" y="423"/>
                  </a:lnTo>
                  <a:lnTo>
                    <a:pt x="203" y="408"/>
                  </a:lnTo>
                  <a:lnTo>
                    <a:pt x="206" y="392"/>
                  </a:lnTo>
                  <a:lnTo>
                    <a:pt x="207" y="378"/>
                  </a:lnTo>
                  <a:lnTo>
                    <a:pt x="208" y="361"/>
                  </a:lnTo>
                  <a:lnTo>
                    <a:pt x="207" y="345"/>
                  </a:lnTo>
                  <a:lnTo>
                    <a:pt x="206" y="328"/>
                  </a:lnTo>
                  <a:lnTo>
                    <a:pt x="204" y="312"/>
                  </a:lnTo>
                  <a:lnTo>
                    <a:pt x="203" y="295"/>
                  </a:lnTo>
                  <a:lnTo>
                    <a:pt x="201" y="280"/>
                  </a:lnTo>
                  <a:lnTo>
                    <a:pt x="199" y="265"/>
                  </a:lnTo>
                  <a:lnTo>
                    <a:pt x="201" y="249"/>
                  </a:lnTo>
                  <a:lnTo>
                    <a:pt x="202" y="236"/>
                  </a:lnTo>
                  <a:lnTo>
                    <a:pt x="34" y="123"/>
                  </a:lnTo>
                  <a:lnTo>
                    <a:pt x="19" y="146"/>
                  </a:lnTo>
                  <a:lnTo>
                    <a:pt x="9" y="158"/>
                  </a:lnTo>
                  <a:lnTo>
                    <a:pt x="3" y="164"/>
                  </a:lnTo>
                  <a:lnTo>
                    <a:pt x="0" y="164"/>
                  </a:lnTo>
                  <a:lnTo>
                    <a:pt x="0" y="157"/>
                  </a:lnTo>
                  <a:lnTo>
                    <a:pt x="5" y="146"/>
                  </a:lnTo>
                  <a:lnTo>
                    <a:pt x="10" y="130"/>
                  </a:lnTo>
                  <a:lnTo>
                    <a:pt x="19" y="113"/>
                  </a:lnTo>
                  <a:lnTo>
                    <a:pt x="31" y="94"/>
                  </a:lnTo>
                  <a:lnTo>
                    <a:pt x="44" y="75"/>
                  </a:lnTo>
                  <a:lnTo>
                    <a:pt x="59" y="57"/>
                  </a:lnTo>
                  <a:lnTo>
                    <a:pt x="75" y="40"/>
                  </a:lnTo>
                  <a:lnTo>
                    <a:pt x="91" y="25"/>
                  </a:lnTo>
                  <a:lnTo>
                    <a:pt x="111" y="15"/>
                  </a:lnTo>
                  <a:lnTo>
                    <a:pt x="129" y="10"/>
                  </a:lnTo>
                  <a:lnTo>
                    <a:pt x="148" y="10"/>
                  </a:lnTo>
                  <a:lnTo>
                    <a:pt x="166" y="3"/>
                  </a:lnTo>
                  <a:lnTo>
                    <a:pt x="184" y="1"/>
                  </a:lnTo>
                  <a:lnTo>
                    <a:pt x="201" y="0"/>
                  </a:lnTo>
                  <a:lnTo>
                    <a:pt x="216" y="2"/>
                  </a:lnTo>
                  <a:lnTo>
                    <a:pt x="231" y="5"/>
                  </a:lnTo>
                  <a:lnTo>
                    <a:pt x="246" y="12"/>
                  </a:lnTo>
                  <a:lnTo>
                    <a:pt x="259" y="20"/>
                  </a:lnTo>
                  <a:lnTo>
                    <a:pt x="273" y="29"/>
                  </a:lnTo>
                  <a:lnTo>
                    <a:pt x="285" y="39"/>
                  </a:lnTo>
                  <a:lnTo>
                    <a:pt x="297" y="50"/>
                  </a:lnTo>
                  <a:lnTo>
                    <a:pt x="311" y="63"/>
                  </a:lnTo>
                  <a:lnTo>
                    <a:pt x="323" y="75"/>
                  </a:lnTo>
                  <a:lnTo>
                    <a:pt x="336" y="87"/>
                  </a:lnTo>
                  <a:lnTo>
                    <a:pt x="348" y="100"/>
                  </a:lnTo>
                  <a:lnTo>
                    <a:pt x="360" y="112"/>
                  </a:lnTo>
                  <a:lnTo>
                    <a:pt x="374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450" y="2067"/>
              <a:ext cx="664" cy="610"/>
            </a:xfrm>
            <a:custGeom>
              <a:avLst/>
              <a:gdLst>
                <a:gd name="T0" fmla="*/ 3302 w 3320"/>
                <a:gd name="T1" fmla="*/ 1128 h 3047"/>
                <a:gd name="T2" fmla="*/ 3238 w 3320"/>
                <a:gd name="T3" fmla="*/ 1563 h 3047"/>
                <a:gd name="T4" fmla="*/ 3159 w 3320"/>
                <a:gd name="T5" fmla="*/ 1990 h 3047"/>
                <a:gd name="T6" fmla="*/ 3099 w 3320"/>
                <a:gd name="T7" fmla="*/ 2425 h 3047"/>
                <a:gd name="T8" fmla="*/ 2657 w 3320"/>
                <a:gd name="T9" fmla="*/ 2701 h 3047"/>
                <a:gd name="T10" fmla="*/ 2848 w 3320"/>
                <a:gd name="T11" fmla="*/ 2375 h 3047"/>
                <a:gd name="T12" fmla="*/ 3003 w 3320"/>
                <a:gd name="T13" fmla="*/ 2029 h 3047"/>
                <a:gd name="T14" fmla="*/ 3108 w 3320"/>
                <a:gd name="T15" fmla="*/ 1667 h 3047"/>
                <a:gd name="T16" fmla="*/ 3151 w 3320"/>
                <a:gd name="T17" fmla="*/ 1299 h 3047"/>
                <a:gd name="T18" fmla="*/ 3050 w 3320"/>
                <a:gd name="T19" fmla="*/ 1319 h 3047"/>
                <a:gd name="T20" fmla="*/ 2945 w 3320"/>
                <a:gd name="T21" fmla="*/ 1719 h 3047"/>
                <a:gd name="T22" fmla="*/ 2807 w 3320"/>
                <a:gd name="T23" fmla="*/ 2103 h 3047"/>
                <a:gd name="T24" fmla="*/ 2622 w 3320"/>
                <a:gd name="T25" fmla="*/ 2467 h 3047"/>
                <a:gd name="T26" fmla="*/ 2382 w 3320"/>
                <a:gd name="T27" fmla="*/ 2811 h 3047"/>
                <a:gd name="T28" fmla="*/ 1971 w 3320"/>
                <a:gd name="T29" fmla="*/ 2902 h 3047"/>
                <a:gd name="T30" fmla="*/ 1543 w 3320"/>
                <a:gd name="T31" fmla="*/ 2967 h 3047"/>
                <a:gd name="T32" fmla="*/ 1113 w 3320"/>
                <a:gd name="T33" fmla="*/ 3023 h 3047"/>
                <a:gd name="T34" fmla="*/ 669 w 3320"/>
                <a:gd name="T35" fmla="*/ 3047 h 3047"/>
                <a:gd name="T36" fmla="*/ 324 w 3320"/>
                <a:gd name="T37" fmla="*/ 3000 h 3047"/>
                <a:gd name="T38" fmla="*/ 283 w 3320"/>
                <a:gd name="T39" fmla="*/ 2866 h 3047"/>
                <a:gd name="T40" fmla="*/ 173 w 3320"/>
                <a:gd name="T41" fmla="*/ 2805 h 3047"/>
                <a:gd name="T42" fmla="*/ 113 w 3320"/>
                <a:gd name="T43" fmla="*/ 2953 h 3047"/>
                <a:gd name="T44" fmla="*/ 36 w 3320"/>
                <a:gd name="T45" fmla="*/ 2769 h 3047"/>
                <a:gd name="T46" fmla="*/ 8 w 3320"/>
                <a:gd name="T47" fmla="*/ 2512 h 3047"/>
                <a:gd name="T48" fmla="*/ 228 w 3320"/>
                <a:gd name="T49" fmla="*/ 2368 h 3047"/>
                <a:gd name="T50" fmla="*/ 558 w 3320"/>
                <a:gd name="T51" fmla="*/ 2346 h 3047"/>
                <a:gd name="T52" fmla="*/ 894 w 3320"/>
                <a:gd name="T53" fmla="*/ 2347 h 3047"/>
                <a:gd name="T54" fmla="*/ 1212 w 3320"/>
                <a:gd name="T55" fmla="*/ 2339 h 3047"/>
                <a:gd name="T56" fmla="*/ 1484 w 3320"/>
                <a:gd name="T57" fmla="*/ 2286 h 3047"/>
                <a:gd name="T58" fmla="*/ 1662 w 3320"/>
                <a:gd name="T59" fmla="*/ 2135 h 3047"/>
                <a:gd name="T60" fmla="*/ 1664 w 3320"/>
                <a:gd name="T61" fmla="*/ 1815 h 3047"/>
                <a:gd name="T62" fmla="*/ 1752 w 3320"/>
                <a:gd name="T63" fmla="*/ 1613 h 3047"/>
                <a:gd name="T64" fmla="*/ 1875 w 3320"/>
                <a:gd name="T65" fmla="*/ 1442 h 3047"/>
                <a:gd name="T66" fmla="*/ 2010 w 3320"/>
                <a:gd name="T67" fmla="*/ 1278 h 3047"/>
                <a:gd name="T68" fmla="*/ 2079 w 3320"/>
                <a:gd name="T69" fmla="*/ 1121 h 3047"/>
                <a:gd name="T70" fmla="*/ 2002 w 3320"/>
                <a:gd name="T71" fmla="*/ 974 h 3047"/>
                <a:gd name="T72" fmla="*/ 1954 w 3320"/>
                <a:gd name="T73" fmla="*/ 999 h 3047"/>
                <a:gd name="T74" fmla="*/ 1983 w 3320"/>
                <a:gd name="T75" fmla="*/ 892 h 3047"/>
                <a:gd name="T76" fmla="*/ 1847 w 3320"/>
                <a:gd name="T77" fmla="*/ 888 h 3047"/>
                <a:gd name="T78" fmla="*/ 1794 w 3320"/>
                <a:gd name="T79" fmla="*/ 1092 h 3047"/>
                <a:gd name="T80" fmla="*/ 1750 w 3320"/>
                <a:gd name="T81" fmla="*/ 1325 h 3047"/>
                <a:gd name="T82" fmla="*/ 1631 w 3320"/>
                <a:gd name="T83" fmla="*/ 1527 h 3047"/>
                <a:gd name="T84" fmla="*/ 1513 w 3320"/>
                <a:gd name="T85" fmla="*/ 1728 h 3047"/>
                <a:gd name="T86" fmla="*/ 1478 w 3320"/>
                <a:gd name="T87" fmla="*/ 1962 h 3047"/>
                <a:gd name="T88" fmla="*/ 1354 w 3320"/>
                <a:gd name="T89" fmla="*/ 2081 h 3047"/>
                <a:gd name="T90" fmla="*/ 1244 w 3320"/>
                <a:gd name="T91" fmla="*/ 2195 h 3047"/>
                <a:gd name="T92" fmla="*/ 1048 w 3320"/>
                <a:gd name="T93" fmla="*/ 2006 h 3047"/>
                <a:gd name="T94" fmla="*/ 1019 w 3320"/>
                <a:gd name="T95" fmla="*/ 1715 h 3047"/>
                <a:gd name="T96" fmla="*/ 1133 w 3320"/>
                <a:gd name="T97" fmla="*/ 1445 h 3047"/>
                <a:gd name="T98" fmla="*/ 1279 w 3320"/>
                <a:gd name="T99" fmla="*/ 1286 h 3047"/>
                <a:gd name="T100" fmla="*/ 1402 w 3320"/>
                <a:gd name="T101" fmla="*/ 1115 h 3047"/>
                <a:gd name="T102" fmla="*/ 1503 w 3320"/>
                <a:gd name="T103" fmla="*/ 934 h 3047"/>
                <a:gd name="T104" fmla="*/ 1583 w 3320"/>
                <a:gd name="T105" fmla="*/ 744 h 3047"/>
                <a:gd name="T106" fmla="*/ 1655 w 3320"/>
                <a:gd name="T107" fmla="*/ 801 h 3047"/>
                <a:gd name="T108" fmla="*/ 1813 w 3320"/>
                <a:gd name="T109" fmla="*/ 767 h 3047"/>
                <a:gd name="T110" fmla="*/ 1878 w 3320"/>
                <a:gd name="T111" fmla="*/ 516 h 3047"/>
                <a:gd name="T112" fmla="*/ 2022 w 3320"/>
                <a:gd name="T113" fmla="*/ 229 h 3047"/>
                <a:gd name="T114" fmla="*/ 2369 w 3320"/>
                <a:gd name="T115" fmla="*/ 15 h 3047"/>
                <a:gd name="T116" fmla="*/ 2758 w 3320"/>
                <a:gd name="T117" fmla="*/ 44 h 3047"/>
                <a:gd name="T118" fmla="*/ 3099 w 3320"/>
                <a:gd name="T119" fmla="*/ 264 h 3047"/>
                <a:gd name="T120" fmla="*/ 3301 w 3320"/>
                <a:gd name="T121" fmla="*/ 622 h 3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0" h="3047">
                  <a:moveTo>
                    <a:pt x="3320" y="743"/>
                  </a:moveTo>
                  <a:lnTo>
                    <a:pt x="3320" y="808"/>
                  </a:lnTo>
                  <a:lnTo>
                    <a:pt x="3319" y="873"/>
                  </a:lnTo>
                  <a:lnTo>
                    <a:pt x="3316" y="938"/>
                  </a:lnTo>
                  <a:lnTo>
                    <a:pt x="3313" y="1001"/>
                  </a:lnTo>
                  <a:lnTo>
                    <a:pt x="3307" y="1065"/>
                  </a:lnTo>
                  <a:lnTo>
                    <a:pt x="3302" y="1128"/>
                  </a:lnTo>
                  <a:lnTo>
                    <a:pt x="3295" y="1191"/>
                  </a:lnTo>
                  <a:lnTo>
                    <a:pt x="3287" y="1254"/>
                  </a:lnTo>
                  <a:lnTo>
                    <a:pt x="3278" y="1316"/>
                  </a:lnTo>
                  <a:lnTo>
                    <a:pt x="3269" y="1378"/>
                  </a:lnTo>
                  <a:lnTo>
                    <a:pt x="3259" y="1440"/>
                  </a:lnTo>
                  <a:lnTo>
                    <a:pt x="3249" y="1501"/>
                  </a:lnTo>
                  <a:lnTo>
                    <a:pt x="3238" y="1563"/>
                  </a:lnTo>
                  <a:lnTo>
                    <a:pt x="3226" y="1624"/>
                  </a:lnTo>
                  <a:lnTo>
                    <a:pt x="3215" y="1685"/>
                  </a:lnTo>
                  <a:lnTo>
                    <a:pt x="3204" y="1746"/>
                  </a:lnTo>
                  <a:lnTo>
                    <a:pt x="3193" y="1807"/>
                  </a:lnTo>
                  <a:lnTo>
                    <a:pt x="3181" y="1868"/>
                  </a:lnTo>
                  <a:lnTo>
                    <a:pt x="3170" y="1930"/>
                  </a:lnTo>
                  <a:lnTo>
                    <a:pt x="3159" y="1990"/>
                  </a:lnTo>
                  <a:lnTo>
                    <a:pt x="3149" y="2052"/>
                  </a:lnTo>
                  <a:lnTo>
                    <a:pt x="3139" y="2113"/>
                  </a:lnTo>
                  <a:lnTo>
                    <a:pt x="3129" y="2175"/>
                  </a:lnTo>
                  <a:lnTo>
                    <a:pt x="3121" y="2237"/>
                  </a:lnTo>
                  <a:lnTo>
                    <a:pt x="3113" y="2299"/>
                  </a:lnTo>
                  <a:lnTo>
                    <a:pt x="3105" y="2362"/>
                  </a:lnTo>
                  <a:lnTo>
                    <a:pt x="3099" y="2425"/>
                  </a:lnTo>
                  <a:lnTo>
                    <a:pt x="3094" y="2488"/>
                  </a:lnTo>
                  <a:lnTo>
                    <a:pt x="3090" y="2552"/>
                  </a:lnTo>
                  <a:lnTo>
                    <a:pt x="3088" y="2616"/>
                  </a:lnTo>
                  <a:lnTo>
                    <a:pt x="3087" y="2680"/>
                  </a:lnTo>
                  <a:lnTo>
                    <a:pt x="3087" y="2745"/>
                  </a:lnTo>
                  <a:lnTo>
                    <a:pt x="2628" y="2745"/>
                  </a:lnTo>
                  <a:lnTo>
                    <a:pt x="2657" y="2701"/>
                  </a:lnTo>
                  <a:lnTo>
                    <a:pt x="2686" y="2656"/>
                  </a:lnTo>
                  <a:lnTo>
                    <a:pt x="2715" y="2610"/>
                  </a:lnTo>
                  <a:lnTo>
                    <a:pt x="2743" y="2564"/>
                  </a:lnTo>
                  <a:lnTo>
                    <a:pt x="2770" y="2518"/>
                  </a:lnTo>
                  <a:lnTo>
                    <a:pt x="2797" y="2471"/>
                  </a:lnTo>
                  <a:lnTo>
                    <a:pt x="2823" y="2424"/>
                  </a:lnTo>
                  <a:lnTo>
                    <a:pt x="2848" y="2375"/>
                  </a:lnTo>
                  <a:lnTo>
                    <a:pt x="2873" y="2327"/>
                  </a:lnTo>
                  <a:lnTo>
                    <a:pt x="2897" y="2278"/>
                  </a:lnTo>
                  <a:lnTo>
                    <a:pt x="2919" y="2229"/>
                  </a:lnTo>
                  <a:lnTo>
                    <a:pt x="2942" y="2179"/>
                  </a:lnTo>
                  <a:lnTo>
                    <a:pt x="2963" y="2129"/>
                  </a:lnTo>
                  <a:lnTo>
                    <a:pt x="2983" y="2079"/>
                  </a:lnTo>
                  <a:lnTo>
                    <a:pt x="3003" y="2029"/>
                  </a:lnTo>
                  <a:lnTo>
                    <a:pt x="3022" y="1977"/>
                  </a:lnTo>
                  <a:lnTo>
                    <a:pt x="3039" y="1926"/>
                  </a:lnTo>
                  <a:lnTo>
                    <a:pt x="3055" y="1874"/>
                  </a:lnTo>
                  <a:lnTo>
                    <a:pt x="3070" y="1824"/>
                  </a:lnTo>
                  <a:lnTo>
                    <a:pt x="3084" y="1772"/>
                  </a:lnTo>
                  <a:lnTo>
                    <a:pt x="3097" y="1719"/>
                  </a:lnTo>
                  <a:lnTo>
                    <a:pt x="3108" y="1667"/>
                  </a:lnTo>
                  <a:lnTo>
                    <a:pt x="3118" y="1616"/>
                  </a:lnTo>
                  <a:lnTo>
                    <a:pt x="3127" y="1563"/>
                  </a:lnTo>
                  <a:lnTo>
                    <a:pt x="3135" y="1510"/>
                  </a:lnTo>
                  <a:lnTo>
                    <a:pt x="3141" y="1458"/>
                  </a:lnTo>
                  <a:lnTo>
                    <a:pt x="3145" y="1405"/>
                  </a:lnTo>
                  <a:lnTo>
                    <a:pt x="3149" y="1352"/>
                  </a:lnTo>
                  <a:lnTo>
                    <a:pt x="3151" y="1299"/>
                  </a:lnTo>
                  <a:lnTo>
                    <a:pt x="3151" y="1247"/>
                  </a:lnTo>
                  <a:lnTo>
                    <a:pt x="3150" y="1195"/>
                  </a:lnTo>
                  <a:lnTo>
                    <a:pt x="3147" y="1142"/>
                  </a:lnTo>
                  <a:lnTo>
                    <a:pt x="3087" y="1142"/>
                  </a:lnTo>
                  <a:lnTo>
                    <a:pt x="3075" y="1200"/>
                  </a:lnTo>
                  <a:lnTo>
                    <a:pt x="3062" y="1260"/>
                  </a:lnTo>
                  <a:lnTo>
                    <a:pt x="3050" y="1319"/>
                  </a:lnTo>
                  <a:lnTo>
                    <a:pt x="3036" y="1376"/>
                  </a:lnTo>
                  <a:lnTo>
                    <a:pt x="3023" y="1435"/>
                  </a:lnTo>
                  <a:lnTo>
                    <a:pt x="3008" y="1492"/>
                  </a:lnTo>
                  <a:lnTo>
                    <a:pt x="2994" y="1549"/>
                  </a:lnTo>
                  <a:lnTo>
                    <a:pt x="2978" y="1607"/>
                  </a:lnTo>
                  <a:lnTo>
                    <a:pt x="2962" y="1663"/>
                  </a:lnTo>
                  <a:lnTo>
                    <a:pt x="2945" y="1719"/>
                  </a:lnTo>
                  <a:lnTo>
                    <a:pt x="2928" y="1775"/>
                  </a:lnTo>
                  <a:lnTo>
                    <a:pt x="2909" y="1831"/>
                  </a:lnTo>
                  <a:lnTo>
                    <a:pt x="2891" y="1886"/>
                  </a:lnTo>
                  <a:lnTo>
                    <a:pt x="2871" y="1941"/>
                  </a:lnTo>
                  <a:lnTo>
                    <a:pt x="2851" y="1995"/>
                  </a:lnTo>
                  <a:lnTo>
                    <a:pt x="2829" y="2049"/>
                  </a:lnTo>
                  <a:lnTo>
                    <a:pt x="2807" y="2103"/>
                  </a:lnTo>
                  <a:lnTo>
                    <a:pt x="2783" y="2157"/>
                  </a:lnTo>
                  <a:lnTo>
                    <a:pt x="2758" y="2210"/>
                  </a:lnTo>
                  <a:lnTo>
                    <a:pt x="2734" y="2261"/>
                  </a:lnTo>
                  <a:lnTo>
                    <a:pt x="2708" y="2314"/>
                  </a:lnTo>
                  <a:lnTo>
                    <a:pt x="2680" y="2366"/>
                  </a:lnTo>
                  <a:lnTo>
                    <a:pt x="2652" y="2417"/>
                  </a:lnTo>
                  <a:lnTo>
                    <a:pt x="2622" y="2467"/>
                  </a:lnTo>
                  <a:lnTo>
                    <a:pt x="2592" y="2518"/>
                  </a:lnTo>
                  <a:lnTo>
                    <a:pt x="2559" y="2568"/>
                  </a:lnTo>
                  <a:lnTo>
                    <a:pt x="2527" y="2617"/>
                  </a:lnTo>
                  <a:lnTo>
                    <a:pt x="2493" y="2667"/>
                  </a:lnTo>
                  <a:lnTo>
                    <a:pt x="2457" y="2715"/>
                  </a:lnTo>
                  <a:lnTo>
                    <a:pt x="2420" y="2763"/>
                  </a:lnTo>
                  <a:lnTo>
                    <a:pt x="2382" y="2811"/>
                  </a:lnTo>
                  <a:lnTo>
                    <a:pt x="2342" y="2858"/>
                  </a:lnTo>
                  <a:lnTo>
                    <a:pt x="2280" y="2863"/>
                  </a:lnTo>
                  <a:lnTo>
                    <a:pt x="2217" y="2870"/>
                  </a:lnTo>
                  <a:lnTo>
                    <a:pt x="2155" y="2878"/>
                  </a:lnTo>
                  <a:lnTo>
                    <a:pt x="2094" y="2885"/>
                  </a:lnTo>
                  <a:lnTo>
                    <a:pt x="2033" y="2894"/>
                  </a:lnTo>
                  <a:lnTo>
                    <a:pt x="1971" y="2902"/>
                  </a:lnTo>
                  <a:lnTo>
                    <a:pt x="1910" y="2911"/>
                  </a:lnTo>
                  <a:lnTo>
                    <a:pt x="1848" y="2920"/>
                  </a:lnTo>
                  <a:lnTo>
                    <a:pt x="1788" y="2930"/>
                  </a:lnTo>
                  <a:lnTo>
                    <a:pt x="1727" y="2939"/>
                  </a:lnTo>
                  <a:lnTo>
                    <a:pt x="1665" y="2948"/>
                  </a:lnTo>
                  <a:lnTo>
                    <a:pt x="1604" y="2958"/>
                  </a:lnTo>
                  <a:lnTo>
                    <a:pt x="1543" y="2967"/>
                  </a:lnTo>
                  <a:lnTo>
                    <a:pt x="1483" y="2976"/>
                  </a:lnTo>
                  <a:lnTo>
                    <a:pt x="1421" y="2985"/>
                  </a:lnTo>
                  <a:lnTo>
                    <a:pt x="1360" y="2993"/>
                  </a:lnTo>
                  <a:lnTo>
                    <a:pt x="1298" y="3002"/>
                  </a:lnTo>
                  <a:lnTo>
                    <a:pt x="1236" y="3009"/>
                  </a:lnTo>
                  <a:lnTo>
                    <a:pt x="1174" y="3016"/>
                  </a:lnTo>
                  <a:lnTo>
                    <a:pt x="1113" y="3023"/>
                  </a:lnTo>
                  <a:lnTo>
                    <a:pt x="1051" y="3029"/>
                  </a:lnTo>
                  <a:lnTo>
                    <a:pt x="988" y="3034"/>
                  </a:lnTo>
                  <a:lnTo>
                    <a:pt x="925" y="3038"/>
                  </a:lnTo>
                  <a:lnTo>
                    <a:pt x="862" y="3042"/>
                  </a:lnTo>
                  <a:lnTo>
                    <a:pt x="797" y="3045"/>
                  </a:lnTo>
                  <a:lnTo>
                    <a:pt x="734" y="3046"/>
                  </a:lnTo>
                  <a:lnTo>
                    <a:pt x="669" y="3047"/>
                  </a:lnTo>
                  <a:lnTo>
                    <a:pt x="605" y="3046"/>
                  </a:lnTo>
                  <a:lnTo>
                    <a:pt x="540" y="3043"/>
                  </a:lnTo>
                  <a:lnTo>
                    <a:pt x="473" y="3040"/>
                  </a:lnTo>
                  <a:lnTo>
                    <a:pt x="407" y="3036"/>
                  </a:lnTo>
                  <a:lnTo>
                    <a:pt x="341" y="3030"/>
                  </a:lnTo>
                  <a:lnTo>
                    <a:pt x="332" y="3015"/>
                  </a:lnTo>
                  <a:lnTo>
                    <a:pt x="324" y="3000"/>
                  </a:lnTo>
                  <a:lnTo>
                    <a:pt x="317" y="2982"/>
                  </a:lnTo>
                  <a:lnTo>
                    <a:pt x="311" y="2962"/>
                  </a:lnTo>
                  <a:lnTo>
                    <a:pt x="307" y="2942"/>
                  </a:lnTo>
                  <a:lnTo>
                    <a:pt x="302" y="2923"/>
                  </a:lnTo>
                  <a:lnTo>
                    <a:pt x="297" y="2903"/>
                  </a:lnTo>
                  <a:lnTo>
                    <a:pt x="291" y="2884"/>
                  </a:lnTo>
                  <a:lnTo>
                    <a:pt x="283" y="2866"/>
                  </a:lnTo>
                  <a:lnTo>
                    <a:pt x="275" y="2850"/>
                  </a:lnTo>
                  <a:lnTo>
                    <a:pt x="265" y="2835"/>
                  </a:lnTo>
                  <a:lnTo>
                    <a:pt x="253" y="2823"/>
                  </a:lnTo>
                  <a:lnTo>
                    <a:pt x="237" y="2813"/>
                  </a:lnTo>
                  <a:lnTo>
                    <a:pt x="219" y="2806"/>
                  </a:lnTo>
                  <a:lnTo>
                    <a:pt x="198" y="2804"/>
                  </a:lnTo>
                  <a:lnTo>
                    <a:pt x="173" y="2805"/>
                  </a:lnTo>
                  <a:lnTo>
                    <a:pt x="151" y="2818"/>
                  </a:lnTo>
                  <a:lnTo>
                    <a:pt x="134" y="2835"/>
                  </a:lnTo>
                  <a:lnTo>
                    <a:pt x="124" y="2857"/>
                  </a:lnTo>
                  <a:lnTo>
                    <a:pt x="117" y="2879"/>
                  </a:lnTo>
                  <a:lnTo>
                    <a:pt x="113" y="2904"/>
                  </a:lnTo>
                  <a:lnTo>
                    <a:pt x="112" y="2929"/>
                  </a:lnTo>
                  <a:lnTo>
                    <a:pt x="113" y="2953"/>
                  </a:lnTo>
                  <a:lnTo>
                    <a:pt x="113" y="2977"/>
                  </a:lnTo>
                  <a:lnTo>
                    <a:pt x="101" y="2944"/>
                  </a:lnTo>
                  <a:lnTo>
                    <a:pt x="89" y="2911"/>
                  </a:lnTo>
                  <a:lnTo>
                    <a:pt x="75" y="2876"/>
                  </a:lnTo>
                  <a:lnTo>
                    <a:pt x="62" y="2841"/>
                  </a:lnTo>
                  <a:lnTo>
                    <a:pt x="48" y="2805"/>
                  </a:lnTo>
                  <a:lnTo>
                    <a:pt x="36" y="2769"/>
                  </a:lnTo>
                  <a:lnTo>
                    <a:pt x="25" y="2733"/>
                  </a:lnTo>
                  <a:lnTo>
                    <a:pt x="14" y="2696"/>
                  </a:lnTo>
                  <a:lnTo>
                    <a:pt x="7" y="2659"/>
                  </a:lnTo>
                  <a:lnTo>
                    <a:pt x="2" y="2622"/>
                  </a:lnTo>
                  <a:lnTo>
                    <a:pt x="0" y="2586"/>
                  </a:lnTo>
                  <a:lnTo>
                    <a:pt x="2" y="2548"/>
                  </a:lnTo>
                  <a:lnTo>
                    <a:pt x="8" y="2512"/>
                  </a:lnTo>
                  <a:lnTo>
                    <a:pt x="18" y="2476"/>
                  </a:lnTo>
                  <a:lnTo>
                    <a:pt x="34" y="2440"/>
                  </a:lnTo>
                  <a:lnTo>
                    <a:pt x="54" y="2406"/>
                  </a:lnTo>
                  <a:lnTo>
                    <a:pt x="97" y="2394"/>
                  </a:lnTo>
                  <a:lnTo>
                    <a:pt x="139" y="2384"/>
                  </a:lnTo>
                  <a:lnTo>
                    <a:pt x="184" y="2375"/>
                  </a:lnTo>
                  <a:lnTo>
                    <a:pt x="228" y="2368"/>
                  </a:lnTo>
                  <a:lnTo>
                    <a:pt x="274" y="2363"/>
                  </a:lnTo>
                  <a:lnTo>
                    <a:pt x="320" y="2357"/>
                  </a:lnTo>
                  <a:lnTo>
                    <a:pt x="368" y="2354"/>
                  </a:lnTo>
                  <a:lnTo>
                    <a:pt x="415" y="2350"/>
                  </a:lnTo>
                  <a:lnTo>
                    <a:pt x="462" y="2348"/>
                  </a:lnTo>
                  <a:lnTo>
                    <a:pt x="509" y="2347"/>
                  </a:lnTo>
                  <a:lnTo>
                    <a:pt x="558" y="2346"/>
                  </a:lnTo>
                  <a:lnTo>
                    <a:pt x="606" y="2345"/>
                  </a:lnTo>
                  <a:lnTo>
                    <a:pt x="655" y="2345"/>
                  </a:lnTo>
                  <a:lnTo>
                    <a:pt x="703" y="2346"/>
                  </a:lnTo>
                  <a:lnTo>
                    <a:pt x="750" y="2346"/>
                  </a:lnTo>
                  <a:lnTo>
                    <a:pt x="799" y="2346"/>
                  </a:lnTo>
                  <a:lnTo>
                    <a:pt x="847" y="2347"/>
                  </a:lnTo>
                  <a:lnTo>
                    <a:pt x="894" y="2347"/>
                  </a:lnTo>
                  <a:lnTo>
                    <a:pt x="941" y="2347"/>
                  </a:lnTo>
                  <a:lnTo>
                    <a:pt x="988" y="2347"/>
                  </a:lnTo>
                  <a:lnTo>
                    <a:pt x="1034" y="2347"/>
                  </a:lnTo>
                  <a:lnTo>
                    <a:pt x="1079" y="2346"/>
                  </a:lnTo>
                  <a:lnTo>
                    <a:pt x="1124" y="2345"/>
                  </a:lnTo>
                  <a:lnTo>
                    <a:pt x="1168" y="2342"/>
                  </a:lnTo>
                  <a:lnTo>
                    <a:pt x="1212" y="2339"/>
                  </a:lnTo>
                  <a:lnTo>
                    <a:pt x="1253" y="2335"/>
                  </a:lnTo>
                  <a:lnTo>
                    <a:pt x="1295" y="2330"/>
                  </a:lnTo>
                  <a:lnTo>
                    <a:pt x="1335" y="2323"/>
                  </a:lnTo>
                  <a:lnTo>
                    <a:pt x="1375" y="2317"/>
                  </a:lnTo>
                  <a:lnTo>
                    <a:pt x="1412" y="2308"/>
                  </a:lnTo>
                  <a:lnTo>
                    <a:pt x="1449" y="2297"/>
                  </a:lnTo>
                  <a:lnTo>
                    <a:pt x="1484" y="2286"/>
                  </a:lnTo>
                  <a:lnTo>
                    <a:pt x="1484" y="2173"/>
                  </a:lnTo>
                  <a:lnTo>
                    <a:pt x="1540" y="2197"/>
                  </a:lnTo>
                  <a:lnTo>
                    <a:pt x="1583" y="2207"/>
                  </a:lnTo>
                  <a:lnTo>
                    <a:pt x="1615" y="2205"/>
                  </a:lnTo>
                  <a:lnTo>
                    <a:pt x="1639" y="2191"/>
                  </a:lnTo>
                  <a:lnTo>
                    <a:pt x="1654" y="2167"/>
                  </a:lnTo>
                  <a:lnTo>
                    <a:pt x="1662" y="2135"/>
                  </a:lnTo>
                  <a:lnTo>
                    <a:pt x="1665" y="2096"/>
                  </a:lnTo>
                  <a:lnTo>
                    <a:pt x="1665" y="2052"/>
                  </a:lnTo>
                  <a:lnTo>
                    <a:pt x="1663" y="2006"/>
                  </a:lnTo>
                  <a:lnTo>
                    <a:pt x="1660" y="1957"/>
                  </a:lnTo>
                  <a:lnTo>
                    <a:pt x="1658" y="1908"/>
                  </a:lnTo>
                  <a:lnTo>
                    <a:pt x="1659" y="1860"/>
                  </a:lnTo>
                  <a:lnTo>
                    <a:pt x="1664" y="1815"/>
                  </a:lnTo>
                  <a:lnTo>
                    <a:pt x="1674" y="1774"/>
                  </a:lnTo>
                  <a:lnTo>
                    <a:pt x="1691" y="1741"/>
                  </a:lnTo>
                  <a:lnTo>
                    <a:pt x="1717" y="1714"/>
                  </a:lnTo>
                  <a:lnTo>
                    <a:pt x="1722" y="1689"/>
                  </a:lnTo>
                  <a:lnTo>
                    <a:pt x="1730" y="1663"/>
                  </a:lnTo>
                  <a:lnTo>
                    <a:pt x="1740" y="1638"/>
                  </a:lnTo>
                  <a:lnTo>
                    <a:pt x="1752" y="1613"/>
                  </a:lnTo>
                  <a:lnTo>
                    <a:pt x="1766" y="1589"/>
                  </a:lnTo>
                  <a:lnTo>
                    <a:pt x="1782" y="1564"/>
                  </a:lnTo>
                  <a:lnTo>
                    <a:pt x="1799" y="1540"/>
                  </a:lnTo>
                  <a:lnTo>
                    <a:pt x="1817" y="1516"/>
                  </a:lnTo>
                  <a:lnTo>
                    <a:pt x="1836" y="1491"/>
                  </a:lnTo>
                  <a:lnTo>
                    <a:pt x="1855" y="1467"/>
                  </a:lnTo>
                  <a:lnTo>
                    <a:pt x="1875" y="1442"/>
                  </a:lnTo>
                  <a:lnTo>
                    <a:pt x="1896" y="1419"/>
                  </a:lnTo>
                  <a:lnTo>
                    <a:pt x="1917" y="1395"/>
                  </a:lnTo>
                  <a:lnTo>
                    <a:pt x="1937" y="1371"/>
                  </a:lnTo>
                  <a:lnTo>
                    <a:pt x="1956" y="1348"/>
                  </a:lnTo>
                  <a:lnTo>
                    <a:pt x="1975" y="1324"/>
                  </a:lnTo>
                  <a:lnTo>
                    <a:pt x="1993" y="1301"/>
                  </a:lnTo>
                  <a:lnTo>
                    <a:pt x="2010" y="1278"/>
                  </a:lnTo>
                  <a:lnTo>
                    <a:pt x="2026" y="1254"/>
                  </a:lnTo>
                  <a:lnTo>
                    <a:pt x="2041" y="1232"/>
                  </a:lnTo>
                  <a:lnTo>
                    <a:pt x="2053" y="1209"/>
                  </a:lnTo>
                  <a:lnTo>
                    <a:pt x="2063" y="1187"/>
                  </a:lnTo>
                  <a:lnTo>
                    <a:pt x="2071" y="1164"/>
                  </a:lnTo>
                  <a:lnTo>
                    <a:pt x="2077" y="1143"/>
                  </a:lnTo>
                  <a:lnTo>
                    <a:pt x="2079" y="1121"/>
                  </a:lnTo>
                  <a:lnTo>
                    <a:pt x="2079" y="1099"/>
                  </a:lnTo>
                  <a:lnTo>
                    <a:pt x="2076" y="1078"/>
                  </a:lnTo>
                  <a:lnTo>
                    <a:pt x="2069" y="1056"/>
                  </a:lnTo>
                  <a:lnTo>
                    <a:pt x="2059" y="1036"/>
                  </a:lnTo>
                  <a:lnTo>
                    <a:pt x="2044" y="1015"/>
                  </a:lnTo>
                  <a:lnTo>
                    <a:pt x="2025" y="995"/>
                  </a:lnTo>
                  <a:lnTo>
                    <a:pt x="2002" y="974"/>
                  </a:lnTo>
                  <a:lnTo>
                    <a:pt x="1889" y="1088"/>
                  </a:lnTo>
                  <a:lnTo>
                    <a:pt x="1898" y="1074"/>
                  </a:lnTo>
                  <a:lnTo>
                    <a:pt x="1908" y="1060"/>
                  </a:lnTo>
                  <a:lnTo>
                    <a:pt x="1919" y="1045"/>
                  </a:lnTo>
                  <a:lnTo>
                    <a:pt x="1930" y="1031"/>
                  </a:lnTo>
                  <a:lnTo>
                    <a:pt x="1943" y="1015"/>
                  </a:lnTo>
                  <a:lnTo>
                    <a:pt x="1954" y="999"/>
                  </a:lnTo>
                  <a:lnTo>
                    <a:pt x="1965" y="983"/>
                  </a:lnTo>
                  <a:lnTo>
                    <a:pt x="1974" y="968"/>
                  </a:lnTo>
                  <a:lnTo>
                    <a:pt x="1981" y="952"/>
                  </a:lnTo>
                  <a:lnTo>
                    <a:pt x="1987" y="936"/>
                  </a:lnTo>
                  <a:lnTo>
                    <a:pt x="1989" y="921"/>
                  </a:lnTo>
                  <a:lnTo>
                    <a:pt x="1988" y="907"/>
                  </a:lnTo>
                  <a:lnTo>
                    <a:pt x="1983" y="892"/>
                  </a:lnTo>
                  <a:lnTo>
                    <a:pt x="1974" y="880"/>
                  </a:lnTo>
                  <a:lnTo>
                    <a:pt x="1962" y="866"/>
                  </a:lnTo>
                  <a:lnTo>
                    <a:pt x="1943" y="855"/>
                  </a:lnTo>
                  <a:lnTo>
                    <a:pt x="1914" y="852"/>
                  </a:lnTo>
                  <a:lnTo>
                    <a:pt x="1889" y="857"/>
                  </a:lnTo>
                  <a:lnTo>
                    <a:pt x="1867" y="870"/>
                  </a:lnTo>
                  <a:lnTo>
                    <a:pt x="1847" y="888"/>
                  </a:lnTo>
                  <a:lnTo>
                    <a:pt x="1829" y="909"/>
                  </a:lnTo>
                  <a:lnTo>
                    <a:pt x="1810" y="933"/>
                  </a:lnTo>
                  <a:lnTo>
                    <a:pt x="1791" y="955"/>
                  </a:lnTo>
                  <a:lnTo>
                    <a:pt x="1770" y="974"/>
                  </a:lnTo>
                  <a:lnTo>
                    <a:pt x="1781" y="1015"/>
                  </a:lnTo>
                  <a:lnTo>
                    <a:pt x="1789" y="1054"/>
                  </a:lnTo>
                  <a:lnTo>
                    <a:pt x="1794" y="1092"/>
                  </a:lnTo>
                  <a:lnTo>
                    <a:pt x="1795" y="1128"/>
                  </a:lnTo>
                  <a:lnTo>
                    <a:pt x="1793" y="1163"/>
                  </a:lnTo>
                  <a:lnTo>
                    <a:pt x="1790" y="1198"/>
                  </a:lnTo>
                  <a:lnTo>
                    <a:pt x="1783" y="1231"/>
                  </a:lnTo>
                  <a:lnTo>
                    <a:pt x="1774" y="1263"/>
                  </a:lnTo>
                  <a:lnTo>
                    <a:pt x="1763" y="1295"/>
                  </a:lnTo>
                  <a:lnTo>
                    <a:pt x="1750" y="1325"/>
                  </a:lnTo>
                  <a:lnTo>
                    <a:pt x="1736" y="1356"/>
                  </a:lnTo>
                  <a:lnTo>
                    <a:pt x="1720" y="1385"/>
                  </a:lnTo>
                  <a:lnTo>
                    <a:pt x="1704" y="1414"/>
                  </a:lnTo>
                  <a:lnTo>
                    <a:pt x="1686" y="1442"/>
                  </a:lnTo>
                  <a:lnTo>
                    <a:pt x="1668" y="1471"/>
                  </a:lnTo>
                  <a:lnTo>
                    <a:pt x="1649" y="1499"/>
                  </a:lnTo>
                  <a:lnTo>
                    <a:pt x="1631" y="1527"/>
                  </a:lnTo>
                  <a:lnTo>
                    <a:pt x="1612" y="1555"/>
                  </a:lnTo>
                  <a:lnTo>
                    <a:pt x="1594" y="1583"/>
                  </a:lnTo>
                  <a:lnTo>
                    <a:pt x="1576" y="1611"/>
                  </a:lnTo>
                  <a:lnTo>
                    <a:pt x="1558" y="1640"/>
                  </a:lnTo>
                  <a:lnTo>
                    <a:pt x="1542" y="1669"/>
                  </a:lnTo>
                  <a:lnTo>
                    <a:pt x="1528" y="1699"/>
                  </a:lnTo>
                  <a:lnTo>
                    <a:pt x="1513" y="1728"/>
                  </a:lnTo>
                  <a:lnTo>
                    <a:pt x="1502" y="1760"/>
                  </a:lnTo>
                  <a:lnTo>
                    <a:pt x="1492" y="1791"/>
                  </a:lnTo>
                  <a:lnTo>
                    <a:pt x="1484" y="1823"/>
                  </a:lnTo>
                  <a:lnTo>
                    <a:pt x="1478" y="1856"/>
                  </a:lnTo>
                  <a:lnTo>
                    <a:pt x="1475" y="1890"/>
                  </a:lnTo>
                  <a:lnTo>
                    <a:pt x="1475" y="1926"/>
                  </a:lnTo>
                  <a:lnTo>
                    <a:pt x="1478" y="1962"/>
                  </a:lnTo>
                  <a:lnTo>
                    <a:pt x="1484" y="2000"/>
                  </a:lnTo>
                  <a:lnTo>
                    <a:pt x="1452" y="2004"/>
                  </a:lnTo>
                  <a:lnTo>
                    <a:pt x="1425" y="2012"/>
                  </a:lnTo>
                  <a:lnTo>
                    <a:pt x="1403" y="2025"/>
                  </a:lnTo>
                  <a:lnTo>
                    <a:pt x="1385" y="2042"/>
                  </a:lnTo>
                  <a:lnTo>
                    <a:pt x="1369" y="2061"/>
                  </a:lnTo>
                  <a:lnTo>
                    <a:pt x="1354" y="2081"/>
                  </a:lnTo>
                  <a:lnTo>
                    <a:pt x="1342" y="2104"/>
                  </a:lnTo>
                  <a:lnTo>
                    <a:pt x="1330" y="2125"/>
                  </a:lnTo>
                  <a:lnTo>
                    <a:pt x="1317" y="2146"/>
                  </a:lnTo>
                  <a:lnTo>
                    <a:pt x="1303" y="2164"/>
                  </a:lnTo>
                  <a:lnTo>
                    <a:pt x="1286" y="2178"/>
                  </a:lnTo>
                  <a:lnTo>
                    <a:pt x="1267" y="2188"/>
                  </a:lnTo>
                  <a:lnTo>
                    <a:pt x="1244" y="2195"/>
                  </a:lnTo>
                  <a:lnTo>
                    <a:pt x="1217" y="2195"/>
                  </a:lnTo>
                  <a:lnTo>
                    <a:pt x="1185" y="2187"/>
                  </a:lnTo>
                  <a:lnTo>
                    <a:pt x="1145" y="2173"/>
                  </a:lnTo>
                  <a:lnTo>
                    <a:pt x="1115" y="2131"/>
                  </a:lnTo>
                  <a:lnTo>
                    <a:pt x="1089" y="2088"/>
                  </a:lnTo>
                  <a:lnTo>
                    <a:pt x="1066" y="2048"/>
                  </a:lnTo>
                  <a:lnTo>
                    <a:pt x="1048" y="2006"/>
                  </a:lnTo>
                  <a:lnTo>
                    <a:pt x="1034" y="1966"/>
                  </a:lnTo>
                  <a:lnTo>
                    <a:pt x="1024" y="1924"/>
                  </a:lnTo>
                  <a:lnTo>
                    <a:pt x="1016" y="1882"/>
                  </a:lnTo>
                  <a:lnTo>
                    <a:pt x="1012" y="1842"/>
                  </a:lnTo>
                  <a:lnTo>
                    <a:pt x="1011" y="1799"/>
                  </a:lnTo>
                  <a:lnTo>
                    <a:pt x="1015" y="1757"/>
                  </a:lnTo>
                  <a:lnTo>
                    <a:pt x="1019" y="1715"/>
                  </a:lnTo>
                  <a:lnTo>
                    <a:pt x="1028" y="1671"/>
                  </a:lnTo>
                  <a:lnTo>
                    <a:pt x="1038" y="1627"/>
                  </a:lnTo>
                  <a:lnTo>
                    <a:pt x="1052" y="1581"/>
                  </a:lnTo>
                  <a:lnTo>
                    <a:pt x="1068" y="1535"/>
                  </a:lnTo>
                  <a:lnTo>
                    <a:pt x="1086" y="1487"/>
                  </a:lnTo>
                  <a:lnTo>
                    <a:pt x="1109" y="1466"/>
                  </a:lnTo>
                  <a:lnTo>
                    <a:pt x="1133" y="1445"/>
                  </a:lnTo>
                  <a:lnTo>
                    <a:pt x="1155" y="1422"/>
                  </a:lnTo>
                  <a:lnTo>
                    <a:pt x="1177" y="1401"/>
                  </a:lnTo>
                  <a:lnTo>
                    <a:pt x="1198" y="1378"/>
                  </a:lnTo>
                  <a:lnTo>
                    <a:pt x="1219" y="1356"/>
                  </a:lnTo>
                  <a:lnTo>
                    <a:pt x="1240" y="1332"/>
                  </a:lnTo>
                  <a:lnTo>
                    <a:pt x="1260" y="1310"/>
                  </a:lnTo>
                  <a:lnTo>
                    <a:pt x="1279" y="1286"/>
                  </a:lnTo>
                  <a:lnTo>
                    <a:pt x="1298" y="1262"/>
                  </a:lnTo>
                  <a:lnTo>
                    <a:pt x="1317" y="1238"/>
                  </a:lnTo>
                  <a:lnTo>
                    <a:pt x="1335" y="1214"/>
                  </a:lnTo>
                  <a:lnTo>
                    <a:pt x="1352" y="1189"/>
                  </a:lnTo>
                  <a:lnTo>
                    <a:pt x="1369" y="1164"/>
                  </a:lnTo>
                  <a:lnTo>
                    <a:pt x="1386" y="1140"/>
                  </a:lnTo>
                  <a:lnTo>
                    <a:pt x="1402" y="1115"/>
                  </a:lnTo>
                  <a:lnTo>
                    <a:pt x="1417" y="1090"/>
                  </a:lnTo>
                  <a:lnTo>
                    <a:pt x="1433" y="1064"/>
                  </a:lnTo>
                  <a:lnTo>
                    <a:pt x="1448" y="1038"/>
                  </a:lnTo>
                  <a:lnTo>
                    <a:pt x="1462" y="1013"/>
                  </a:lnTo>
                  <a:lnTo>
                    <a:pt x="1476" y="987"/>
                  </a:lnTo>
                  <a:lnTo>
                    <a:pt x="1489" y="961"/>
                  </a:lnTo>
                  <a:lnTo>
                    <a:pt x="1503" y="934"/>
                  </a:lnTo>
                  <a:lnTo>
                    <a:pt x="1515" y="907"/>
                  </a:lnTo>
                  <a:lnTo>
                    <a:pt x="1528" y="881"/>
                  </a:lnTo>
                  <a:lnTo>
                    <a:pt x="1540" y="854"/>
                  </a:lnTo>
                  <a:lnTo>
                    <a:pt x="1551" y="827"/>
                  </a:lnTo>
                  <a:lnTo>
                    <a:pt x="1563" y="799"/>
                  </a:lnTo>
                  <a:lnTo>
                    <a:pt x="1573" y="772"/>
                  </a:lnTo>
                  <a:lnTo>
                    <a:pt x="1583" y="744"/>
                  </a:lnTo>
                  <a:lnTo>
                    <a:pt x="1593" y="717"/>
                  </a:lnTo>
                  <a:lnTo>
                    <a:pt x="1603" y="689"/>
                  </a:lnTo>
                  <a:lnTo>
                    <a:pt x="1597" y="718"/>
                  </a:lnTo>
                  <a:lnTo>
                    <a:pt x="1603" y="743"/>
                  </a:lnTo>
                  <a:lnTo>
                    <a:pt x="1615" y="764"/>
                  </a:lnTo>
                  <a:lnTo>
                    <a:pt x="1633" y="783"/>
                  </a:lnTo>
                  <a:lnTo>
                    <a:pt x="1655" y="801"/>
                  </a:lnTo>
                  <a:lnTo>
                    <a:pt x="1677" y="818"/>
                  </a:lnTo>
                  <a:lnTo>
                    <a:pt x="1699" y="836"/>
                  </a:lnTo>
                  <a:lnTo>
                    <a:pt x="1717" y="855"/>
                  </a:lnTo>
                  <a:lnTo>
                    <a:pt x="1748" y="839"/>
                  </a:lnTo>
                  <a:lnTo>
                    <a:pt x="1775" y="819"/>
                  </a:lnTo>
                  <a:lnTo>
                    <a:pt x="1797" y="794"/>
                  </a:lnTo>
                  <a:lnTo>
                    <a:pt x="1813" y="767"/>
                  </a:lnTo>
                  <a:lnTo>
                    <a:pt x="1828" y="736"/>
                  </a:lnTo>
                  <a:lnTo>
                    <a:pt x="1839" y="703"/>
                  </a:lnTo>
                  <a:lnTo>
                    <a:pt x="1848" y="667"/>
                  </a:lnTo>
                  <a:lnTo>
                    <a:pt x="1856" y="631"/>
                  </a:lnTo>
                  <a:lnTo>
                    <a:pt x="1863" y="593"/>
                  </a:lnTo>
                  <a:lnTo>
                    <a:pt x="1870" y="555"/>
                  </a:lnTo>
                  <a:lnTo>
                    <a:pt x="1878" y="516"/>
                  </a:lnTo>
                  <a:lnTo>
                    <a:pt x="1885" y="478"/>
                  </a:lnTo>
                  <a:lnTo>
                    <a:pt x="1896" y="442"/>
                  </a:lnTo>
                  <a:lnTo>
                    <a:pt x="1908" y="407"/>
                  </a:lnTo>
                  <a:lnTo>
                    <a:pt x="1924" y="373"/>
                  </a:lnTo>
                  <a:lnTo>
                    <a:pt x="1943" y="343"/>
                  </a:lnTo>
                  <a:lnTo>
                    <a:pt x="1981" y="283"/>
                  </a:lnTo>
                  <a:lnTo>
                    <a:pt x="2022" y="229"/>
                  </a:lnTo>
                  <a:lnTo>
                    <a:pt x="2065" y="181"/>
                  </a:lnTo>
                  <a:lnTo>
                    <a:pt x="2112" y="139"/>
                  </a:lnTo>
                  <a:lnTo>
                    <a:pt x="2160" y="103"/>
                  </a:lnTo>
                  <a:lnTo>
                    <a:pt x="2209" y="73"/>
                  </a:lnTo>
                  <a:lnTo>
                    <a:pt x="2261" y="48"/>
                  </a:lnTo>
                  <a:lnTo>
                    <a:pt x="2314" y="29"/>
                  </a:lnTo>
                  <a:lnTo>
                    <a:pt x="2369" y="15"/>
                  </a:lnTo>
                  <a:lnTo>
                    <a:pt x="2424" y="4"/>
                  </a:lnTo>
                  <a:lnTo>
                    <a:pt x="2479" y="0"/>
                  </a:lnTo>
                  <a:lnTo>
                    <a:pt x="2536" y="0"/>
                  </a:lnTo>
                  <a:lnTo>
                    <a:pt x="2592" y="4"/>
                  </a:lnTo>
                  <a:lnTo>
                    <a:pt x="2648" y="13"/>
                  </a:lnTo>
                  <a:lnTo>
                    <a:pt x="2704" y="27"/>
                  </a:lnTo>
                  <a:lnTo>
                    <a:pt x="2758" y="44"/>
                  </a:lnTo>
                  <a:lnTo>
                    <a:pt x="2812" y="65"/>
                  </a:lnTo>
                  <a:lnTo>
                    <a:pt x="2865" y="90"/>
                  </a:lnTo>
                  <a:lnTo>
                    <a:pt x="2916" y="118"/>
                  </a:lnTo>
                  <a:lnTo>
                    <a:pt x="2965" y="151"/>
                  </a:lnTo>
                  <a:lnTo>
                    <a:pt x="3013" y="186"/>
                  </a:lnTo>
                  <a:lnTo>
                    <a:pt x="3058" y="224"/>
                  </a:lnTo>
                  <a:lnTo>
                    <a:pt x="3099" y="264"/>
                  </a:lnTo>
                  <a:lnTo>
                    <a:pt x="3139" y="308"/>
                  </a:lnTo>
                  <a:lnTo>
                    <a:pt x="3176" y="355"/>
                  </a:lnTo>
                  <a:lnTo>
                    <a:pt x="3208" y="404"/>
                  </a:lnTo>
                  <a:lnTo>
                    <a:pt x="3238" y="456"/>
                  </a:lnTo>
                  <a:lnTo>
                    <a:pt x="3262" y="510"/>
                  </a:lnTo>
                  <a:lnTo>
                    <a:pt x="3284" y="565"/>
                  </a:lnTo>
                  <a:lnTo>
                    <a:pt x="3301" y="622"/>
                  </a:lnTo>
                  <a:lnTo>
                    <a:pt x="3313" y="682"/>
                  </a:lnTo>
                  <a:lnTo>
                    <a:pt x="3320" y="743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4758" y="2124"/>
              <a:ext cx="48" cy="57"/>
            </a:xfrm>
            <a:custGeom>
              <a:avLst/>
              <a:gdLst>
                <a:gd name="T0" fmla="*/ 227 w 238"/>
                <a:gd name="T1" fmla="*/ 0 h 286"/>
                <a:gd name="T2" fmla="*/ 233 w 238"/>
                <a:gd name="T3" fmla="*/ 24 h 286"/>
                <a:gd name="T4" fmla="*/ 238 w 238"/>
                <a:gd name="T5" fmla="*/ 47 h 286"/>
                <a:gd name="T6" fmla="*/ 238 w 238"/>
                <a:gd name="T7" fmla="*/ 67 h 286"/>
                <a:gd name="T8" fmla="*/ 236 w 238"/>
                <a:gd name="T9" fmla="*/ 87 h 286"/>
                <a:gd name="T10" fmla="*/ 230 w 238"/>
                <a:gd name="T11" fmla="*/ 105 h 286"/>
                <a:gd name="T12" fmla="*/ 223 w 238"/>
                <a:gd name="T13" fmla="*/ 123 h 286"/>
                <a:gd name="T14" fmla="*/ 214 w 238"/>
                <a:gd name="T15" fmla="*/ 140 h 286"/>
                <a:gd name="T16" fmla="*/ 204 w 238"/>
                <a:gd name="T17" fmla="*/ 157 h 286"/>
                <a:gd name="T18" fmla="*/ 193 w 238"/>
                <a:gd name="T19" fmla="*/ 173 h 286"/>
                <a:gd name="T20" fmla="*/ 180 w 238"/>
                <a:gd name="T21" fmla="*/ 188 h 286"/>
                <a:gd name="T22" fmla="*/ 168 w 238"/>
                <a:gd name="T23" fmla="*/ 204 h 286"/>
                <a:gd name="T24" fmla="*/ 156 w 238"/>
                <a:gd name="T25" fmla="*/ 220 h 286"/>
                <a:gd name="T26" fmla="*/ 144 w 238"/>
                <a:gd name="T27" fmla="*/ 236 h 286"/>
                <a:gd name="T28" fmla="*/ 133 w 238"/>
                <a:gd name="T29" fmla="*/ 251 h 286"/>
                <a:gd name="T30" fmla="*/ 123 w 238"/>
                <a:gd name="T31" fmla="*/ 268 h 286"/>
                <a:gd name="T32" fmla="*/ 114 w 238"/>
                <a:gd name="T33" fmla="*/ 286 h 286"/>
                <a:gd name="T34" fmla="*/ 120 w 238"/>
                <a:gd name="T35" fmla="*/ 257 h 286"/>
                <a:gd name="T36" fmla="*/ 114 w 238"/>
                <a:gd name="T37" fmla="*/ 232 h 286"/>
                <a:gd name="T38" fmla="*/ 102 w 238"/>
                <a:gd name="T39" fmla="*/ 211 h 286"/>
                <a:gd name="T40" fmla="*/ 84 w 238"/>
                <a:gd name="T41" fmla="*/ 192 h 286"/>
                <a:gd name="T42" fmla="*/ 62 w 238"/>
                <a:gd name="T43" fmla="*/ 174 h 286"/>
                <a:gd name="T44" fmla="*/ 40 w 238"/>
                <a:gd name="T45" fmla="*/ 157 h 286"/>
                <a:gd name="T46" fmla="*/ 18 w 238"/>
                <a:gd name="T47" fmla="*/ 139 h 286"/>
                <a:gd name="T48" fmla="*/ 0 w 238"/>
                <a:gd name="T49" fmla="*/ 120 h 286"/>
                <a:gd name="T50" fmla="*/ 12 w 238"/>
                <a:gd name="T51" fmla="*/ 107 h 286"/>
                <a:gd name="T52" fmla="*/ 24 w 238"/>
                <a:gd name="T53" fmla="*/ 95 h 286"/>
                <a:gd name="T54" fmla="*/ 36 w 238"/>
                <a:gd name="T55" fmla="*/ 85 h 286"/>
                <a:gd name="T56" fmla="*/ 49 w 238"/>
                <a:gd name="T57" fmla="*/ 75 h 286"/>
                <a:gd name="T58" fmla="*/ 62 w 238"/>
                <a:gd name="T59" fmla="*/ 66 h 286"/>
                <a:gd name="T60" fmla="*/ 76 w 238"/>
                <a:gd name="T61" fmla="*/ 58 h 286"/>
                <a:gd name="T62" fmla="*/ 90 w 238"/>
                <a:gd name="T63" fmla="*/ 51 h 286"/>
                <a:gd name="T64" fmla="*/ 105 w 238"/>
                <a:gd name="T65" fmla="*/ 44 h 286"/>
                <a:gd name="T66" fmla="*/ 120 w 238"/>
                <a:gd name="T67" fmla="*/ 38 h 286"/>
                <a:gd name="T68" fmla="*/ 134 w 238"/>
                <a:gd name="T69" fmla="*/ 32 h 286"/>
                <a:gd name="T70" fmla="*/ 149 w 238"/>
                <a:gd name="T71" fmla="*/ 26 h 286"/>
                <a:gd name="T72" fmla="*/ 165 w 238"/>
                <a:gd name="T73" fmla="*/ 22 h 286"/>
                <a:gd name="T74" fmla="*/ 180 w 238"/>
                <a:gd name="T75" fmla="*/ 16 h 286"/>
                <a:gd name="T76" fmla="*/ 195 w 238"/>
                <a:gd name="T77" fmla="*/ 11 h 286"/>
                <a:gd name="T78" fmla="*/ 211 w 238"/>
                <a:gd name="T79" fmla="*/ 6 h 286"/>
                <a:gd name="T80" fmla="*/ 227 w 238"/>
                <a:gd name="T8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8" h="286">
                  <a:moveTo>
                    <a:pt x="227" y="0"/>
                  </a:moveTo>
                  <a:lnTo>
                    <a:pt x="233" y="24"/>
                  </a:lnTo>
                  <a:lnTo>
                    <a:pt x="238" y="47"/>
                  </a:lnTo>
                  <a:lnTo>
                    <a:pt x="238" y="67"/>
                  </a:lnTo>
                  <a:lnTo>
                    <a:pt x="236" y="87"/>
                  </a:lnTo>
                  <a:lnTo>
                    <a:pt x="230" y="105"/>
                  </a:lnTo>
                  <a:lnTo>
                    <a:pt x="223" y="123"/>
                  </a:lnTo>
                  <a:lnTo>
                    <a:pt x="214" y="140"/>
                  </a:lnTo>
                  <a:lnTo>
                    <a:pt x="204" y="157"/>
                  </a:lnTo>
                  <a:lnTo>
                    <a:pt x="193" y="173"/>
                  </a:lnTo>
                  <a:lnTo>
                    <a:pt x="180" y="188"/>
                  </a:lnTo>
                  <a:lnTo>
                    <a:pt x="168" y="204"/>
                  </a:lnTo>
                  <a:lnTo>
                    <a:pt x="156" y="220"/>
                  </a:lnTo>
                  <a:lnTo>
                    <a:pt x="144" y="236"/>
                  </a:lnTo>
                  <a:lnTo>
                    <a:pt x="133" y="251"/>
                  </a:lnTo>
                  <a:lnTo>
                    <a:pt x="123" y="268"/>
                  </a:lnTo>
                  <a:lnTo>
                    <a:pt x="114" y="286"/>
                  </a:lnTo>
                  <a:lnTo>
                    <a:pt x="120" y="257"/>
                  </a:lnTo>
                  <a:lnTo>
                    <a:pt x="114" y="232"/>
                  </a:lnTo>
                  <a:lnTo>
                    <a:pt x="102" y="211"/>
                  </a:lnTo>
                  <a:lnTo>
                    <a:pt x="84" y="192"/>
                  </a:lnTo>
                  <a:lnTo>
                    <a:pt x="62" y="174"/>
                  </a:lnTo>
                  <a:lnTo>
                    <a:pt x="40" y="157"/>
                  </a:lnTo>
                  <a:lnTo>
                    <a:pt x="18" y="139"/>
                  </a:lnTo>
                  <a:lnTo>
                    <a:pt x="0" y="120"/>
                  </a:lnTo>
                  <a:lnTo>
                    <a:pt x="12" y="107"/>
                  </a:lnTo>
                  <a:lnTo>
                    <a:pt x="24" y="95"/>
                  </a:lnTo>
                  <a:lnTo>
                    <a:pt x="36" y="85"/>
                  </a:lnTo>
                  <a:lnTo>
                    <a:pt x="49" y="75"/>
                  </a:lnTo>
                  <a:lnTo>
                    <a:pt x="62" y="66"/>
                  </a:lnTo>
                  <a:lnTo>
                    <a:pt x="76" y="58"/>
                  </a:lnTo>
                  <a:lnTo>
                    <a:pt x="90" y="51"/>
                  </a:lnTo>
                  <a:lnTo>
                    <a:pt x="105" y="44"/>
                  </a:lnTo>
                  <a:lnTo>
                    <a:pt x="120" y="38"/>
                  </a:lnTo>
                  <a:lnTo>
                    <a:pt x="134" y="32"/>
                  </a:lnTo>
                  <a:lnTo>
                    <a:pt x="149" y="26"/>
                  </a:lnTo>
                  <a:lnTo>
                    <a:pt x="165" y="22"/>
                  </a:lnTo>
                  <a:lnTo>
                    <a:pt x="180" y="16"/>
                  </a:lnTo>
                  <a:lnTo>
                    <a:pt x="195" y="11"/>
                  </a:lnTo>
                  <a:lnTo>
                    <a:pt x="211" y="6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4437" y="2170"/>
              <a:ext cx="1035" cy="732"/>
            </a:xfrm>
            <a:custGeom>
              <a:avLst/>
              <a:gdLst>
                <a:gd name="T0" fmla="*/ 5172 w 5174"/>
                <a:gd name="T1" fmla="*/ 159 h 3660"/>
                <a:gd name="T2" fmla="*/ 5117 w 5174"/>
                <a:gd name="T3" fmla="*/ 275 h 3660"/>
                <a:gd name="T4" fmla="*/ 5000 w 5174"/>
                <a:gd name="T5" fmla="*/ 327 h 3660"/>
                <a:gd name="T6" fmla="*/ 4847 w 5174"/>
                <a:gd name="T7" fmla="*/ 340 h 3660"/>
                <a:gd name="T8" fmla="*/ 4685 w 5174"/>
                <a:gd name="T9" fmla="*/ 345 h 3660"/>
                <a:gd name="T10" fmla="*/ 4539 w 5174"/>
                <a:gd name="T11" fmla="*/ 366 h 3660"/>
                <a:gd name="T12" fmla="*/ 4374 w 5174"/>
                <a:gd name="T13" fmla="*/ 429 h 3660"/>
                <a:gd name="T14" fmla="*/ 4178 w 5174"/>
                <a:gd name="T15" fmla="*/ 363 h 3660"/>
                <a:gd name="T16" fmla="*/ 4001 w 5174"/>
                <a:gd name="T17" fmla="*/ 274 h 3660"/>
                <a:gd name="T18" fmla="*/ 3671 w 5174"/>
                <a:gd name="T19" fmla="*/ 746 h 3660"/>
                <a:gd name="T20" fmla="*/ 3230 w 5174"/>
                <a:gd name="T21" fmla="*/ 3457 h 3660"/>
                <a:gd name="T22" fmla="*/ 3134 w 5174"/>
                <a:gd name="T23" fmla="*/ 3330 h 3660"/>
                <a:gd name="T24" fmla="*/ 3163 w 5174"/>
                <a:gd name="T25" fmla="*/ 3098 h 3660"/>
                <a:gd name="T26" fmla="*/ 3212 w 5174"/>
                <a:gd name="T27" fmla="*/ 2896 h 3660"/>
                <a:gd name="T28" fmla="*/ 3039 w 5174"/>
                <a:gd name="T29" fmla="*/ 2802 h 3660"/>
                <a:gd name="T30" fmla="*/ 2634 w 5174"/>
                <a:gd name="T31" fmla="*/ 2845 h 3660"/>
                <a:gd name="T32" fmla="*/ 2219 w 5174"/>
                <a:gd name="T33" fmla="*/ 2863 h 3660"/>
                <a:gd name="T34" fmla="*/ 1802 w 5174"/>
                <a:gd name="T35" fmla="*/ 2873 h 3660"/>
                <a:gd name="T36" fmla="*/ 1389 w 5174"/>
                <a:gd name="T37" fmla="*/ 2893 h 3660"/>
                <a:gd name="T38" fmla="*/ 990 w 5174"/>
                <a:gd name="T39" fmla="*/ 2940 h 3660"/>
                <a:gd name="T40" fmla="*/ 609 w 5174"/>
                <a:gd name="T41" fmla="*/ 3034 h 3660"/>
                <a:gd name="T42" fmla="*/ 446 w 5174"/>
                <a:gd name="T43" fmla="*/ 3215 h 3660"/>
                <a:gd name="T44" fmla="*/ 498 w 5174"/>
                <a:gd name="T45" fmla="*/ 3407 h 3660"/>
                <a:gd name="T46" fmla="*/ 480 w 5174"/>
                <a:gd name="T47" fmla="*/ 3575 h 3660"/>
                <a:gd name="T48" fmla="*/ 344 w 5174"/>
                <a:gd name="T49" fmla="*/ 3587 h 3660"/>
                <a:gd name="T50" fmla="*/ 357 w 5174"/>
                <a:gd name="T51" fmla="*/ 3387 h 3660"/>
                <a:gd name="T52" fmla="*/ 340 w 5174"/>
                <a:gd name="T53" fmla="*/ 3199 h 3660"/>
                <a:gd name="T54" fmla="*/ 225 w 5174"/>
                <a:gd name="T55" fmla="*/ 3087 h 3660"/>
                <a:gd name="T56" fmla="*/ 145 w 5174"/>
                <a:gd name="T57" fmla="*/ 3090 h 3660"/>
                <a:gd name="T58" fmla="*/ 64 w 5174"/>
                <a:gd name="T59" fmla="*/ 3087 h 3660"/>
                <a:gd name="T60" fmla="*/ 6 w 5174"/>
                <a:gd name="T61" fmla="*/ 3034 h 3660"/>
                <a:gd name="T62" fmla="*/ 6 w 5174"/>
                <a:gd name="T63" fmla="*/ 2884 h 3660"/>
                <a:gd name="T64" fmla="*/ 58 w 5174"/>
                <a:gd name="T65" fmla="*/ 2756 h 3660"/>
                <a:gd name="T66" fmla="*/ 155 w 5174"/>
                <a:gd name="T67" fmla="*/ 2648 h 3660"/>
                <a:gd name="T68" fmla="*/ 468 w 5174"/>
                <a:gd name="T69" fmla="*/ 2684 h 3660"/>
                <a:gd name="T70" fmla="*/ 824 w 5174"/>
                <a:gd name="T71" fmla="*/ 2693 h 3660"/>
                <a:gd name="T72" fmla="*/ 1175 w 5174"/>
                <a:gd name="T73" fmla="*/ 2658 h 3660"/>
                <a:gd name="T74" fmla="*/ 1523 w 5174"/>
                <a:gd name="T75" fmla="*/ 2602 h 3660"/>
                <a:gd name="T76" fmla="*/ 1866 w 5174"/>
                <a:gd name="T77" fmla="*/ 2545 h 3660"/>
                <a:gd name="T78" fmla="*/ 2206 w 5174"/>
                <a:gd name="T79" fmla="*/ 2514 h 3660"/>
                <a:gd name="T80" fmla="*/ 2451 w 5174"/>
                <a:gd name="T81" fmla="*/ 2456 h 3660"/>
                <a:gd name="T82" fmla="*/ 2569 w 5174"/>
                <a:gd name="T83" fmla="*/ 2368 h 3660"/>
                <a:gd name="T84" fmla="*/ 2695 w 5174"/>
                <a:gd name="T85" fmla="*/ 2342 h 3660"/>
                <a:gd name="T86" fmla="*/ 2828 w 5174"/>
                <a:gd name="T87" fmla="*/ 2353 h 3660"/>
                <a:gd name="T88" fmla="*/ 2969 w 5174"/>
                <a:gd name="T89" fmla="*/ 2374 h 3660"/>
                <a:gd name="T90" fmla="*/ 3115 w 5174"/>
                <a:gd name="T91" fmla="*/ 2380 h 3660"/>
                <a:gd name="T92" fmla="*/ 3266 w 5174"/>
                <a:gd name="T93" fmla="*/ 2343 h 3660"/>
                <a:gd name="T94" fmla="*/ 3323 w 5174"/>
                <a:gd name="T95" fmla="*/ 2020 h 3660"/>
                <a:gd name="T96" fmla="*/ 3375 w 5174"/>
                <a:gd name="T97" fmla="*/ 1695 h 3660"/>
                <a:gd name="T98" fmla="*/ 3426 w 5174"/>
                <a:gd name="T99" fmla="*/ 1368 h 3660"/>
                <a:gd name="T100" fmla="*/ 3483 w 5174"/>
                <a:gd name="T101" fmla="*/ 1046 h 3660"/>
                <a:gd name="T102" fmla="*/ 3550 w 5174"/>
                <a:gd name="T103" fmla="*/ 725 h 3660"/>
                <a:gd name="T104" fmla="*/ 3632 w 5174"/>
                <a:gd name="T105" fmla="*/ 411 h 3660"/>
                <a:gd name="T106" fmla="*/ 3770 w 5174"/>
                <a:gd name="T107" fmla="*/ 189 h 3660"/>
                <a:gd name="T108" fmla="*/ 4029 w 5174"/>
                <a:gd name="T109" fmla="*/ 175 h 3660"/>
                <a:gd name="T110" fmla="*/ 4277 w 5174"/>
                <a:gd name="T111" fmla="*/ 136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74" h="3660">
                  <a:moveTo>
                    <a:pt x="5156" y="0"/>
                  </a:moveTo>
                  <a:lnTo>
                    <a:pt x="5166" y="46"/>
                  </a:lnTo>
                  <a:lnTo>
                    <a:pt x="5171" y="88"/>
                  </a:lnTo>
                  <a:lnTo>
                    <a:pt x="5174" y="125"/>
                  </a:lnTo>
                  <a:lnTo>
                    <a:pt x="5172" y="159"/>
                  </a:lnTo>
                  <a:lnTo>
                    <a:pt x="5167" y="188"/>
                  </a:lnTo>
                  <a:lnTo>
                    <a:pt x="5159" y="214"/>
                  </a:lnTo>
                  <a:lnTo>
                    <a:pt x="5148" y="238"/>
                  </a:lnTo>
                  <a:lnTo>
                    <a:pt x="5133" y="258"/>
                  </a:lnTo>
                  <a:lnTo>
                    <a:pt x="5117" y="275"/>
                  </a:lnTo>
                  <a:lnTo>
                    <a:pt x="5097" y="289"/>
                  </a:lnTo>
                  <a:lnTo>
                    <a:pt x="5076" y="302"/>
                  </a:lnTo>
                  <a:lnTo>
                    <a:pt x="5052" y="312"/>
                  </a:lnTo>
                  <a:lnTo>
                    <a:pt x="5027" y="320"/>
                  </a:lnTo>
                  <a:lnTo>
                    <a:pt x="5000" y="327"/>
                  </a:lnTo>
                  <a:lnTo>
                    <a:pt x="4971" y="331"/>
                  </a:lnTo>
                  <a:lnTo>
                    <a:pt x="4942" y="334"/>
                  </a:lnTo>
                  <a:lnTo>
                    <a:pt x="4911" y="337"/>
                  </a:lnTo>
                  <a:lnTo>
                    <a:pt x="4880" y="339"/>
                  </a:lnTo>
                  <a:lnTo>
                    <a:pt x="4847" y="340"/>
                  </a:lnTo>
                  <a:lnTo>
                    <a:pt x="4816" y="341"/>
                  </a:lnTo>
                  <a:lnTo>
                    <a:pt x="4782" y="341"/>
                  </a:lnTo>
                  <a:lnTo>
                    <a:pt x="4749" y="342"/>
                  </a:lnTo>
                  <a:lnTo>
                    <a:pt x="4718" y="343"/>
                  </a:lnTo>
                  <a:lnTo>
                    <a:pt x="4685" y="345"/>
                  </a:lnTo>
                  <a:lnTo>
                    <a:pt x="4654" y="347"/>
                  </a:lnTo>
                  <a:lnTo>
                    <a:pt x="4623" y="349"/>
                  </a:lnTo>
                  <a:lnTo>
                    <a:pt x="4594" y="354"/>
                  </a:lnTo>
                  <a:lnTo>
                    <a:pt x="4566" y="359"/>
                  </a:lnTo>
                  <a:lnTo>
                    <a:pt x="4539" y="366"/>
                  </a:lnTo>
                  <a:lnTo>
                    <a:pt x="4514" y="375"/>
                  </a:lnTo>
                  <a:lnTo>
                    <a:pt x="4491" y="386"/>
                  </a:lnTo>
                  <a:lnTo>
                    <a:pt x="4469" y="400"/>
                  </a:lnTo>
                  <a:lnTo>
                    <a:pt x="4420" y="420"/>
                  </a:lnTo>
                  <a:lnTo>
                    <a:pt x="4374" y="429"/>
                  </a:lnTo>
                  <a:lnTo>
                    <a:pt x="4331" y="428"/>
                  </a:lnTo>
                  <a:lnTo>
                    <a:pt x="4289" y="419"/>
                  </a:lnTo>
                  <a:lnTo>
                    <a:pt x="4251" y="404"/>
                  </a:lnTo>
                  <a:lnTo>
                    <a:pt x="4214" y="384"/>
                  </a:lnTo>
                  <a:lnTo>
                    <a:pt x="4178" y="363"/>
                  </a:lnTo>
                  <a:lnTo>
                    <a:pt x="4143" y="339"/>
                  </a:lnTo>
                  <a:lnTo>
                    <a:pt x="4108" y="316"/>
                  </a:lnTo>
                  <a:lnTo>
                    <a:pt x="4073" y="297"/>
                  </a:lnTo>
                  <a:lnTo>
                    <a:pt x="4037" y="283"/>
                  </a:lnTo>
                  <a:lnTo>
                    <a:pt x="4001" y="274"/>
                  </a:lnTo>
                  <a:lnTo>
                    <a:pt x="3964" y="274"/>
                  </a:lnTo>
                  <a:lnTo>
                    <a:pt x="3924" y="284"/>
                  </a:lnTo>
                  <a:lnTo>
                    <a:pt x="3882" y="305"/>
                  </a:lnTo>
                  <a:lnTo>
                    <a:pt x="3838" y="340"/>
                  </a:lnTo>
                  <a:lnTo>
                    <a:pt x="3671" y="746"/>
                  </a:lnTo>
                  <a:lnTo>
                    <a:pt x="3325" y="3487"/>
                  </a:lnTo>
                  <a:lnTo>
                    <a:pt x="3296" y="3493"/>
                  </a:lnTo>
                  <a:lnTo>
                    <a:pt x="3271" y="3488"/>
                  </a:lnTo>
                  <a:lnTo>
                    <a:pt x="3250" y="3476"/>
                  </a:lnTo>
                  <a:lnTo>
                    <a:pt x="3230" y="3457"/>
                  </a:lnTo>
                  <a:lnTo>
                    <a:pt x="3212" y="3435"/>
                  </a:lnTo>
                  <a:lnTo>
                    <a:pt x="3192" y="3413"/>
                  </a:lnTo>
                  <a:lnTo>
                    <a:pt x="3173" y="3391"/>
                  </a:lnTo>
                  <a:lnTo>
                    <a:pt x="3152" y="3373"/>
                  </a:lnTo>
                  <a:lnTo>
                    <a:pt x="3134" y="3330"/>
                  </a:lnTo>
                  <a:lnTo>
                    <a:pt x="3127" y="3285"/>
                  </a:lnTo>
                  <a:lnTo>
                    <a:pt x="3128" y="3238"/>
                  </a:lnTo>
                  <a:lnTo>
                    <a:pt x="3136" y="3191"/>
                  </a:lnTo>
                  <a:lnTo>
                    <a:pt x="3149" y="3144"/>
                  </a:lnTo>
                  <a:lnTo>
                    <a:pt x="3163" y="3098"/>
                  </a:lnTo>
                  <a:lnTo>
                    <a:pt x="3179" y="3053"/>
                  </a:lnTo>
                  <a:lnTo>
                    <a:pt x="3194" y="3010"/>
                  </a:lnTo>
                  <a:lnTo>
                    <a:pt x="3206" y="2968"/>
                  </a:lnTo>
                  <a:lnTo>
                    <a:pt x="3213" y="2931"/>
                  </a:lnTo>
                  <a:lnTo>
                    <a:pt x="3212" y="2896"/>
                  </a:lnTo>
                  <a:lnTo>
                    <a:pt x="3203" y="2867"/>
                  </a:lnTo>
                  <a:lnTo>
                    <a:pt x="3182" y="2842"/>
                  </a:lnTo>
                  <a:lnTo>
                    <a:pt x="3151" y="2822"/>
                  </a:lnTo>
                  <a:lnTo>
                    <a:pt x="3104" y="2809"/>
                  </a:lnTo>
                  <a:lnTo>
                    <a:pt x="3039" y="2802"/>
                  </a:lnTo>
                  <a:lnTo>
                    <a:pt x="2960" y="2813"/>
                  </a:lnTo>
                  <a:lnTo>
                    <a:pt x="2880" y="2823"/>
                  </a:lnTo>
                  <a:lnTo>
                    <a:pt x="2799" y="2831"/>
                  </a:lnTo>
                  <a:lnTo>
                    <a:pt x="2717" y="2839"/>
                  </a:lnTo>
                  <a:lnTo>
                    <a:pt x="2634" y="2845"/>
                  </a:lnTo>
                  <a:lnTo>
                    <a:pt x="2552" y="2849"/>
                  </a:lnTo>
                  <a:lnTo>
                    <a:pt x="2469" y="2854"/>
                  </a:lnTo>
                  <a:lnTo>
                    <a:pt x="2386" y="2857"/>
                  </a:lnTo>
                  <a:lnTo>
                    <a:pt x="2303" y="2860"/>
                  </a:lnTo>
                  <a:lnTo>
                    <a:pt x="2219" y="2863"/>
                  </a:lnTo>
                  <a:lnTo>
                    <a:pt x="2136" y="2865"/>
                  </a:lnTo>
                  <a:lnTo>
                    <a:pt x="2053" y="2866"/>
                  </a:lnTo>
                  <a:lnTo>
                    <a:pt x="1968" y="2868"/>
                  </a:lnTo>
                  <a:lnTo>
                    <a:pt x="1885" y="2871"/>
                  </a:lnTo>
                  <a:lnTo>
                    <a:pt x="1802" y="2873"/>
                  </a:lnTo>
                  <a:lnTo>
                    <a:pt x="1719" y="2875"/>
                  </a:lnTo>
                  <a:lnTo>
                    <a:pt x="1635" y="2878"/>
                  </a:lnTo>
                  <a:lnTo>
                    <a:pt x="1553" y="2882"/>
                  </a:lnTo>
                  <a:lnTo>
                    <a:pt x="1471" y="2887"/>
                  </a:lnTo>
                  <a:lnTo>
                    <a:pt x="1389" y="2893"/>
                  </a:lnTo>
                  <a:lnTo>
                    <a:pt x="1308" y="2900"/>
                  </a:lnTo>
                  <a:lnTo>
                    <a:pt x="1227" y="2908"/>
                  </a:lnTo>
                  <a:lnTo>
                    <a:pt x="1147" y="2917"/>
                  </a:lnTo>
                  <a:lnTo>
                    <a:pt x="1068" y="2928"/>
                  </a:lnTo>
                  <a:lnTo>
                    <a:pt x="990" y="2940"/>
                  </a:lnTo>
                  <a:lnTo>
                    <a:pt x="912" y="2955"/>
                  </a:lnTo>
                  <a:lnTo>
                    <a:pt x="834" y="2972"/>
                  </a:lnTo>
                  <a:lnTo>
                    <a:pt x="759" y="2990"/>
                  </a:lnTo>
                  <a:lnTo>
                    <a:pt x="684" y="3011"/>
                  </a:lnTo>
                  <a:lnTo>
                    <a:pt x="609" y="3034"/>
                  </a:lnTo>
                  <a:lnTo>
                    <a:pt x="537" y="3060"/>
                  </a:lnTo>
                  <a:lnTo>
                    <a:pt x="465" y="3088"/>
                  </a:lnTo>
                  <a:lnTo>
                    <a:pt x="451" y="3130"/>
                  </a:lnTo>
                  <a:lnTo>
                    <a:pt x="445" y="3173"/>
                  </a:lnTo>
                  <a:lnTo>
                    <a:pt x="446" y="3215"/>
                  </a:lnTo>
                  <a:lnTo>
                    <a:pt x="453" y="3255"/>
                  </a:lnTo>
                  <a:lnTo>
                    <a:pt x="463" y="3295"/>
                  </a:lnTo>
                  <a:lnTo>
                    <a:pt x="474" y="3334"/>
                  </a:lnTo>
                  <a:lnTo>
                    <a:pt x="487" y="3371"/>
                  </a:lnTo>
                  <a:lnTo>
                    <a:pt x="498" y="3407"/>
                  </a:lnTo>
                  <a:lnTo>
                    <a:pt x="506" y="3443"/>
                  </a:lnTo>
                  <a:lnTo>
                    <a:pt x="510" y="3478"/>
                  </a:lnTo>
                  <a:lnTo>
                    <a:pt x="508" y="3511"/>
                  </a:lnTo>
                  <a:lnTo>
                    <a:pt x="499" y="3543"/>
                  </a:lnTo>
                  <a:lnTo>
                    <a:pt x="480" y="3575"/>
                  </a:lnTo>
                  <a:lnTo>
                    <a:pt x="450" y="3604"/>
                  </a:lnTo>
                  <a:lnTo>
                    <a:pt x="408" y="3633"/>
                  </a:lnTo>
                  <a:lnTo>
                    <a:pt x="352" y="3660"/>
                  </a:lnTo>
                  <a:lnTo>
                    <a:pt x="346" y="3624"/>
                  </a:lnTo>
                  <a:lnTo>
                    <a:pt x="344" y="3587"/>
                  </a:lnTo>
                  <a:lnTo>
                    <a:pt x="344" y="3548"/>
                  </a:lnTo>
                  <a:lnTo>
                    <a:pt x="346" y="3508"/>
                  </a:lnTo>
                  <a:lnTo>
                    <a:pt x="351" y="3468"/>
                  </a:lnTo>
                  <a:lnTo>
                    <a:pt x="354" y="3427"/>
                  </a:lnTo>
                  <a:lnTo>
                    <a:pt x="357" y="3387"/>
                  </a:lnTo>
                  <a:lnTo>
                    <a:pt x="360" y="3346"/>
                  </a:lnTo>
                  <a:lnTo>
                    <a:pt x="360" y="3308"/>
                  </a:lnTo>
                  <a:lnTo>
                    <a:pt x="357" y="3270"/>
                  </a:lnTo>
                  <a:lnTo>
                    <a:pt x="352" y="3234"/>
                  </a:lnTo>
                  <a:lnTo>
                    <a:pt x="340" y="3199"/>
                  </a:lnTo>
                  <a:lnTo>
                    <a:pt x="325" y="3166"/>
                  </a:lnTo>
                  <a:lnTo>
                    <a:pt x="303" y="3137"/>
                  </a:lnTo>
                  <a:lnTo>
                    <a:pt x="274" y="3111"/>
                  </a:lnTo>
                  <a:lnTo>
                    <a:pt x="238" y="3088"/>
                  </a:lnTo>
                  <a:lnTo>
                    <a:pt x="225" y="3087"/>
                  </a:lnTo>
                  <a:lnTo>
                    <a:pt x="210" y="3085"/>
                  </a:lnTo>
                  <a:lnTo>
                    <a:pt x="194" y="3087"/>
                  </a:lnTo>
                  <a:lnTo>
                    <a:pt x="177" y="3088"/>
                  </a:lnTo>
                  <a:lnTo>
                    <a:pt x="162" y="3089"/>
                  </a:lnTo>
                  <a:lnTo>
                    <a:pt x="145" y="3090"/>
                  </a:lnTo>
                  <a:lnTo>
                    <a:pt x="128" y="3091"/>
                  </a:lnTo>
                  <a:lnTo>
                    <a:pt x="111" y="3092"/>
                  </a:lnTo>
                  <a:lnTo>
                    <a:pt x="95" y="3091"/>
                  </a:lnTo>
                  <a:lnTo>
                    <a:pt x="79" y="3090"/>
                  </a:lnTo>
                  <a:lnTo>
                    <a:pt x="64" y="3087"/>
                  </a:lnTo>
                  <a:lnTo>
                    <a:pt x="50" y="3081"/>
                  </a:lnTo>
                  <a:lnTo>
                    <a:pt x="37" y="3073"/>
                  </a:lnTo>
                  <a:lnTo>
                    <a:pt x="25" y="3063"/>
                  </a:lnTo>
                  <a:lnTo>
                    <a:pt x="15" y="3049"/>
                  </a:lnTo>
                  <a:lnTo>
                    <a:pt x="6" y="3034"/>
                  </a:lnTo>
                  <a:lnTo>
                    <a:pt x="2" y="3002"/>
                  </a:lnTo>
                  <a:lnTo>
                    <a:pt x="0" y="2971"/>
                  </a:lnTo>
                  <a:lnTo>
                    <a:pt x="0" y="2941"/>
                  </a:lnTo>
                  <a:lnTo>
                    <a:pt x="2" y="2912"/>
                  </a:lnTo>
                  <a:lnTo>
                    <a:pt x="6" y="2884"/>
                  </a:lnTo>
                  <a:lnTo>
                    <a:pt x="13" y="2857"/>
                  </a:lnTo>
                  <a:lnTo>
                    <a:pt x="22" y="2830"/>
                  </a:lnTo>
                  <a:lnTo>
                    <a:pt x="32" y="2804"/>
                  </a:lnTo>
                  <a:lnTo>
                    <a:pt x="45" y="2779"/>
                  </a:lnTo>
                  <a:lnTo>
                    <a:pt x="58" y="2756"/>
                  </a:lnTo>
                  <a:lnTo>
                    <a:pt x="75" y="2733"/>
                  </a:lnTo>
                  <a:lnTo>
                    <a:pt x="92" y="2711"/>
                  </a:lnTo>
                  <a:lnTo>
                    <a:pt x="111" y="2689"/>
                  </a:lnTo>
                  <a:lnTo>
                    <a:pt x="132" y="2668"/>
                  </a:lnTo>
                  <a:lnTo>
                    <a:pt x="155" y="2648"/>
                  </a:lnTo>
                  <a:lnTo>
                    <a:pt x="178" y="2629"/>
                  </a:lnTo>
                  <a:lnTo>
                    <a:pt x="250" y="2647"/>
                  </a:lnTo>
                  <a:lnTo>
                    <a:pt x="324" y="2662"/>
                  </a:lnTo>
                  <a:lnTo>
                    <a:pt x="396" y="2675"/>
                  </a:lnTo>
                  <a:lnTo>
                    <a:pt x="468" y="2684"/>
                  </a:lnTo>
                  <a:lnTo>
                    <a:pt x="540" y="2690"/>
                  </a:lnTo>
                  <a:lnTo>
                    <a:pt x="610" y="2694"/>
                  </a:lnTo>
                  <a:lnTo>
                    <a:pt x="682" y="2696"/>
                  </a:lnTo>
                  <a:lnTo>
                    <a:pt x="753" y="2696"/>
                  </a:lnTo>
                  <a:lnTo>
                    <a:pt x="824" y="2693"/>
                  </a:lnTo>
                  <a:lnTo>
                    <a:pt x="895" y="2689"/>
                  </a:lnTo>
                  <a:lnTo>
                    <a:pt x="965" y="2684"/>
                  </a:lnTo>
                  <a:lnTo>
                    <a:pt x="1036" y="2676"/>
                  </a:lnTo>
                  <a:lnTo>
                    <a:pt x="1105" y="2668"/>
                  </a:lnTo>
                  <a:lnTo>
                    <a:pt x="1175" y="2658"/>
                  </a:lnTo>
                  <a:lnTo>
                    <a:pt x="1245" y="2648"/>
                  </a:lnTo>
                  <a:lnTo>
                    <a:pt x="1315" y="2636"/>
                  </a:lnTo>
                  <a:lnTo>
                    <a:pt x="1385" y="2625"/>
                  </a:lnTo>
                  <a:lnTo>
                    <a:pt x="1454" y="2613"/>
                  </a:lnTo>
                  <a:lnTo>
                    <a:pt x="1523" y="2602"/>
                  </a:lnTo>
                  <a:lnTo>
                    <a:pt x="1592" y="2589"/>
                  </a:lnTo>
                  <a:lnTo>
                    <a:pt x="1661" y="2578"/>
                  </a:lnTo>
                  <a:lnTo>
                    <a:pt x="1729" y="2567"/>
                  </a:lnTo>
                  <a:lnTo>
                    <a:pt x="1797" y="2555"/>
                  </a:lnTo>
                  <a:lnTo>
                    <a:pt x="1866" y="2545"/>
                  </a:lnTo>
                  <a:lnTo>
                    <a:pt x="1935" y="2536"/>
                  </a:lnTo>
                  <a:lnTo>
                    <a:pt x="2002" y="2528"/>
                  </a:lnTo>
                  <a:lnTo>
                    <a:pt x="2070" y="2522"/>
                  </a:lnTo>
                  <a:lnTo>
                    <a:pt x="2138" y="2517"/>
                  </a:lnTo>
                  <a:lnTo>
                    <a:pt x="2206" y="2514"/>
                  </a:lnTo>
                  <a:lnTo>
                    <a:pt x="2273" y="2512"/>
                  </a:lnTo>
                  <a:lnTo>
                    <a:pt x="2340" y="2513"/>
                  </a:lnTo>
                  <a:lnTo>
                    <a:pt x="2407" y="2515"/>
                  </a:lnTo>
                  <a:lnTo>
                    <a:pt x="2430" y="2483"/>
                  </a:lnTo>
                  <a:lnTo>
                    <a:pt x="2451" y="2456"/>
                  </a:lnTo>
                  <a:lnTo>
                    <a:pt x="2475" y="2432"/>
                  </a:lnTo>
                  <a:lnTo>
                    <a:pt x="2497" y="2411"/>
                  </a:lnTo>
                  <a:lnTo>
                    <a:pt x="2521" y="2393"/>
                  </a:lnTo>
                  <a:lnTo>
                    <a:pt x="2544" y="2379"/>
                  </a:lnTo>
                  <a:lnTo>
                    <a:pt x="2569" y="2368"/>
                  </a:lnTo>
                  <a:lnTo>
                    <a:pt x="2594" y="2359"/>
                  </a:lnTo>
                  <a:lnTo>
                    <a:pt x="2619" y="2351"/>
                  </a:lnTo>
                  <a:lnTo>
                    <a:pt x="2643" y="2346"/>
                  </a:lnTo>
                  <a:lnTo>
                    <a:pt x="2669" y="2343"/>
                  </a:lnTo>
                  <a:lnTo>
                    <a:pt x="2695" y="2342"/>
                  </a:lnTo>
                  <a:lnTo>
                    <a:pt x="2721" y="2342"/>
                  </a:lnTo>
                  <a:lnTo>
                    <a:pt x="2747" y="2344"/>
                  </a:lnTo>
                  <a:lnTo>
                    <a:pt x="2774" y="2346"/>
                  </a:lnTo>
                  <a:lnTo>
                    <a:pt x="2801" y="2350"/>
                  </a:lnTo>
                  <a:lnTo>
                    <a:pt x="2828" y="2353"/>
                  </a:lnTo>
                  <a:lnTo>
                    <a:pt x="2856" y="2357"/>
                  </a:lnTo>
                  <a:lnTo>
                    <a:pt x="2883" y="2362"/>
                  </a:lnTo>
                  <a:lnTo>
                    <a:pt x="2911" y="2366"/>
                  </a:lnTo>
                  <a:lnTo>
                    <a:pt x="2939" y="2371"/>
                  </a:lnTo>
                  <a:lnTo>
                    <a:pt x="2969" y="2374"/>
                  </a:lnTo>
                  <a:lnTo>
                    <a:pt x="2997" y="2378"/>
                  </a:lnTo>
                  <a:lnTo>
                    <a:pt x="3026" y="2380"/>
                  </a:lnTo>
                  <a:lnTo>
                    <a:pt x="3055" y="2381"/>
                  </a:lnTo>
                  <a:lnTo>
                    <a:pt x="3084" y="2381"/>
                  </a:lnTo>
                  <a:lnTo>
                    <a:pt x="3115" y="2380"/>
                  </a:lnTo>
                  <a:lnTo>
                    <a:pt x="3144" y="2377"/>
                  </a:lnTo>
                  <a:lnTo>
                    <a:pt x="3174" y="2372"/>
                  </a:lnTo>
                  <a:lnTo>
                    <a:pt x="3205" y="2364"/>
                  </a:lnTo>
                  <a:lnTo>
                    <a:pt x="3235" y="2355"/>
                  </a:lnTo>
                  <a:lnTo>
                    <a:pt x="3266" y="2343"/>
                  </a:lnTo>
                  <a:lnTo>
                    <a:pt x="3278" y="2279"/>
                  </a:lnTo>
                  <a:lnTo>
                    <a:pt x="3289" y="2215"/>
                  </a:lnTo>
                  <a:lnTo>
                    <a:pt x="3300" y="2149"/>
                  </a:lnTo>
                  <a:lnTo>
                    <a:pt x="3312" y="2085"/>
                  </a:lnTo>
                  <a:lnTo>
                    <a:pt x="3323" y="2020"/>
                  </a:lnTo>
                  <a:lnTo>
                    <a:pt x="3333" y="1955"/>
                  </a:lnTo>
                  <a:lnTo>
                    <a:pt x="3344" y="1889"/>
                  </a:lnTo>
                  <a:lnTo>
                    <a:pt x="3354" y="1825"/>
                  </a:lnTo>
                  <a:lnTo>
                    <a:pt x="3365" y="1760"/>
                  </a:lnTo>
                  <a:lnTo>
                    <a:pt x="3375" y="1695"/>
                  </a:lnTo>
                  <a:lnTo>
                    <a:pt x="3385" y="1629"/>
                  </a:lnTo>
                  <a:lnTo>
                    <a:pt x="3395" y="1564"/>
                  </a:lnTo>
                  <a:lnTo>
                    <a:pt x="3405" y="1499"/>
                  </a:lnTo>
                  <a:lnTo>
                    <a:pt x="3416" y="1434"/>
                  </a:lnTo>
                  <a:lnTo>
                    <a:pt x="3426" y="1368"/>
                  </a:lnTo>
                  <a:lnTo>
                    <a:pt x="3438" y="1304"/>
                  </a:lnTo>
                  <a:lnTo>
                    <a:pt x="3448" y="1239"/>
                  </a:lnTo>
                  <a:lnTo>
                    <a:pt x="3459" y="1175"/>
                  </a:lnTo>
                  <a:lnTo>
                    <a:pt x="3471" y="1110"/>
                  </a:lnTo>
                  <a:lnTo>
                    <a:pt x="3483" y="1046"/>
                  </a:lnTo>
                  <a:lnTo>
                    <a:pt x="3495" y="980"/>
                  </a:lnTo>
                  <a:lnTo>
                    <a:pt x="3509" y="916"/>
                  </a:lnTo>
                  <a:lnTo>
                    <a:pt x="3522" y="853"/>
                  </a:lnTo>
                  <a:lnTo>
                    <a:pt x="3536" y="789"/>
                  </a:lnTo>
                  <a:lnTo>
                    <a:pt x="3550" y="725"/>
                  </a:lnTo>
                  <a:lnTo>
                    <a:pt x="3565" y="662"/>
                  </a:lnTo>
                  <a:lnTo>
                    <a:pt x="3581" y="599"/>
                  </a:lnTo>
                  <a:lnTo>
                    <a:pt x="3597" y="536"/>
                  </a:lnTo>
                  <a:lnTo>
                    <a:pt x="3614" y="473"/>
                  </a:lnTo>
                  <a:lnTo>
                    <a:pt x="3632" y="411"/>
                  </a:lnTo>
                  <a:lnTo>
                    <a:pt x="3651" y="349"/>
                  </a:lnTo>
                  <a:lnTo>
                    <a:pt x="3671" y="287"/>
                  </a:lnTo>
                  <a:lnTo>
                    <a:pt x="3696" y="242"/>
                  </a:lnTo>
                  <a:lnTo>
                    <a:pt x="3730" y="211"/>
                  </a:lnTo>
                  <a:lnTo>
                    <a:pt x="3770" y="189"/>
                  </a:lnTo>
                  <a:lnTo>
                    <a:pt x="3816" y="177"/>
                  </a:lnTo>
                  <a:lnTo>
                    <a:pt x="3865" y="171"/>
                  </a:lnTo>
                  <a:lnTo>
                    <a:pt x="3919" y="170"/>
                  </a:lnTo>
                  <a:lnTo>
                    <a:pt x="3973" y="172"/>
                  </a:lnTo>
                  <a:lnTo>
                    <a:pt x="4029" y="175"/>
                  </a:lnTo>
                  <a:lnTo>
                    <a:pt x="4085" y="177"/>
                  </a:lnTo>
                  <a:lnTo>
                    <a:pt x="4137" y="176"/>
                  </a:lnTo>
                  <a:lnTo>
                    <a:pt x="4189" y="170"/>
                  </a:lnTo>
                  <a:lnTo>
                    <a:pt x="4235" y="158"/>
                  </a:lnTo>
                  <a:lnTo>
                    <a:pt x="4277" y="136"/>
                  </a:lnTo>
                  <a:lnTo>
                    <a:pt x="4312" y="104"/>
                  </a:lnTo>
                  <a:lnTo>
                    <a:pt x="4339" y="60"/>
                  </a:lnTo>
                  <a:lnTo>
                    <a:pt x="4357" y="0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415" y="2490"/>
              <a:ext cx="229" cy="69"/>
            </a:xfrm>
            <a:custGeom>
              <a:avLst/>
              <a:gdLst>
                <a:gd name="T0" fmla="*/ 1112 w 1144"/>
                <a:gd name="T1" fmla="*/ 63 h 348"/>
                <a:gd name="T2" fmla="*/ 1045 w 1144"/>
                <a:gd name="T3" fmla="*/ 66 h 348"/>
                <a:gd name="T4" fmla="*/ 973 w 1144"/>
                <a:gd name="T5" fmla="*/ 67 h 348"/>
                <a:gd name="T6" fmla="*/ 897 w 1144"/>
                <a:gd name="T7" fmla="*/ 67 h 348"/>
                <a:gd name="T8" fmla="*/ 819 w 1144"/>
                <a:gd name="T9" fmla="*/ 68 h 348"/>
                <a:gd name="T10" fmla="*/ 738 w 1144"/>
                <a:gd name="T11" fmla="*/ 70 h 348"/>
                <a:gd name="T12" fmla="*/ 658 w 1144"/>
                <a:gd name="T13" fmla="*/ 72 h 348"/>
                <a:gd name="T14" fmla="*/ 577 w 1144"/>
                <a:gd name="T15" fmla="*/ 77 h 348"/>
                <a:gd name="T16" fmla="*/ 498 w 1144"/>
                <a:gd name="T17" fmla="*/ 86 h 348"/>
                <a:gd name="T18" fmla="*/ 422 w 1144"/>
                <a:gd name="T19" fmla="*/ 99 h 348"/>
                <a:gd name="T20" fmla="*/ 348 w 1144"/>
                <a:gd name="T21" fmla="*/ 117 h 348"/>
                <a:gd name="T22" fmla="*/ 280 w 1144"/>
                <a:gd name="T23" fmla="*/ 142 h 348"/>
                <a:gd name="T24" fmla="*/ 218 w 1144"/>
                <a:gd name="T25" fmla="*/ 172 h 348"/>
                <a:gd name="T26" fmla="*/ 162 w 1144"/>
                <a:gd name="T27" fmla="*/ 211 h 348"/>
                <a:gd name="T28" fmla="*/ 114 w 1144"/>
                <a:gd name="T29" fmla="*/ 259 h 348"/>
                <a:gd name="T30" fmla="*/ 75 w 1144"/>
                <a:gd name="T31" fmla="*/ 315 h 348"/>
                <a:gd name="T32" fmla="*/ 0 w 1144"/>
                <a:gd name="T33" fmla="*/ 348 h 348"/>
                <a:gd name="T34" fmla="*/ 21 w 1144"/>
                <a:gd name="T35" fmla="*/ 310 h 348"/>
                <a:gd name="T36" fmla="*/ 44 w 1144"/>
                <a:gd name="T37" fmla="*/ 263 h 348"/>
                <a:gd name="T38" fmla="*/ 67 w 1144"/>
                <a:gd name="T39" fmla="*/ 209 h 348"/>
                <a:gd name="T40" fmla="*/ 95 w 1144"/>
                <a:gd name="T41" fmla="*/ 155 h 348"/>
                <a:gd name="T42" fmla="*/ 130 w 1144"/>
                <a:gd name="T43" fmla="*/ 103 h 348"/>
                <a:gd name="T44" fmla="*/ 172 w 1144"/>
                <a:gd name="T45" fmla="*/ 59 h 348"/>
                <a:gd name="T46" fmla="*/ 222 w 1144"/>
                <a:gd name="T47" fmla="*/ 26 h 348"/>
                <a:gd name="T48" fmla="*/ 285 w 1144"/>
                <a:gd name="T49" fmla="*/ 8 h 348"/>
                <a:gd name="T50" fmla="*/ 339 w 1144"/>
                <a:gd name="T51" fmla="*/ 9 h 348"/>
                <a:gd name="T52" fmla="*/ 395 w 1144"/>
                <a:gd name="T53" fmla="*/ 9 h 348"/>
                <a:gd name="T54" fmla="*/ 450 w 1144"/>
                <a:gd name="T55" fmla="*/ 8 h 348"/>
                <a:gd name="T56" fmla="*/ 505 w 1144"/>
                <a:gd name="T57" fmla="*/ 7 h 348"/>
                <a:gd name="T58" fmla="*/ 560 w 1144"/>
                <a:gd name="T59" fmla="*/ 4 h 348"/>
                <a:gd name="T60" fmla="*/ 616 w 1144"/>
                <a:gd name="T61" fmla="*/ 3 h 348"/>
                <a:gd name="T62" fmla="*/ 671 w 1144"/>
                <a:gd name="T63" fmla="*/ 1 h 348"/>
                <a:gd name="T64" fmla="*/ 726 w 1144"/>
                <a:gd name="T65" fmla="*/ 0 h 348"/>
                <a:gd name="T66" fmla="*/ 782 w 1144"/>
                <a:gd name="T67" fmla="*/ 1 h 348"/>
                <a:gd name="T68" fmla="*/ 836 w 1144"/>
                <a:gd name="T69" fmla="*/ 2 h 348"/>
                <a:gd name="T70" fmla="*/ 890 w 1144"/>
                <a:gd name="T71" fmla="*/ 5 h 348"/>
                <a:gd name="T72" fmla="*/ 942 w 1144"/>
                <a:gd name="T73" fmla="*/ 11 h 348"/>
                <a:gd name="T74" fmla="*/ 994 w 1144"/>
                <a:gd name="T75" fmla="*/ 19 h 348"/>
                <a:gd name="T76" fmla="*/ 1046 w 1144"/>
                <a:gd name="T77" fmla="*/ 30 h 348"/>
                <a:gd name="T78" fmla="*/ 1095 w 1144"/>
                <a:gd name="T79" fmla="*/ 44 h 348"/>
                <a:gd name="T80" fmla="*/ 1144 w 1144"/>
                <a:gd name="T81" fmla="*/ 6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44" h="348">
                  <a:moveTo>
                    <a:pt x="1144" y="61"/>
                  </a:moveTo>
                  <a:lnTo>
                    <a:pt x="1112" y="63"/>
                  </a:lnTo>
                  <a:lnTo>
                    <a:pt x="1080" y="65"/>
                  </a:lnTo>
                  <a:lnTo>
                    <a:pt x="1045" y="66"/>
                  </a:lnTo>
                  <a:lnTo>
                    <a:pt x="1010" y="67"/>
                  </a:lnTo>
                  <a:lnTo>
                    <a:pt x="973" y="67"/>
                  </a:lnTo>
                  <a:lnTo>
                    <a:pt x="936" y="67"/>
                  </a:lnTo>
                  <a:lnTo>
                    <a:pt x="897" y="67"/>
                  </a:lnTo>
                  <a:lnTo>
                    <a:pt x="858" y="68"/>
                  </a:lnTo>
                  <a:lnTo>
                    <a:pt x="819" y="68"/>
                  </a:lnTo>
                  <a:lnTo>
                    <a:pt x="778" y="68"/>
                  </a:lnTo>
                  <a:lnTo>
                    <a:pt x="738" y="70"/>
                  </a:lnTo>
                  <a:lnTo>
                    <a:pt x="697" y="71"/>
                  </a:lnTo>
                  <a:lnTo>
                    <a:pt x="658" y="72"/>
                  </a:lnTo>
                  <a:lnTo>
                    <a:pt x="617" y="74"/>
                  </a:lnTo>
                  <a:lnTo>
                    <a:pt x="577" y="77"/>
                  </a:lnTo>
                  <a:lnTo>
                    <a:pt x="537" y="81"/>
                  </a:lnTo>
                  <a:lnTo>
                    <a:pt x="498" y="86"/>
                  </a:lnTo>
                  <a:lnTo>
                    <a:pt x="459" y="92"/>
                  </a:lnTo>
                  <a:lnTo>
                    <a:pt x="422" y="99"/>
                  </a:lnTo>
                  <a:lnTo>
                    <a:pt x="384" y="108"/>
                  </a:lnTo>
                  <a:lnTo>
                    <a:pt x="348" y="117"/>
                  </a:lnTo>
                  <a:lnTo>
                    <a:pt x="314" y="128"/>
                  </a:lnTo>
                  <a:lnTo>
                    <a:pt x="280" y="142"/>
                  </a:lnTo>
                  <a:lnTo>
                    <a:pt x="248" y="156"/>
                  </a:lnTo>
                  <a:lnTo>
                    <a:pt x="218" y="172"/>
                  </a:lnTo>
                  <a:lnTo>
                    <a:pt x="189" y="191"/>
                  </a:lnTo>
                  <a:lnTo>
                    <a:pt x="162" y="211"/>
                  </a:lnTo>
                  <a:lnTo>
                    <a:pt x="137" y="234"/>
                  </a:lnTo>
                  <a:lnTo>
                    <a:pt x="114" y="259"/>
                  </a:lnTo>
                  <a:lnTo>
                    <a:pt x="93" y="286"/>
                  </a:lnTo>
                  <a:lnTo>
                    <a:pt x="75" y="315"/>
                  </a:lnTo>
                  <a:lnTo>
                    <a:pt x="59" y="348"/>
                  </a:lnTo>
                  <a:lnTo>
                    <a:pt x="0" y="348"/>
                  </a:lnTo>
                  <a:lnTo>
                    <a:pt x="11" y="331"/>
                  </a:lnTo>
                  <a:lnTo>
                    <a:pt x="21" y="310"/>
                  </a:lnTo>
                  <a:lnTo>
                    <a:pt x="32" y="287"/>
                  </a:lnTo>
                  <a:lnTo>
                    <a:pt x="44" y="263"/>
                  </a:lnTo>
                  <a:lnTo>
                    <a:pt x="55" y="236"/>
                  </a:lnTo>
                  <a:lnTo>
                    <a:pt x="67" y="209"/>
                  </a:lnTo>
                  <a:lnTo>
                    <a:pt x="81" y="182"/>
                  </a:lnTo>
                  <a:lnTo>
                    <a:pt x="95" y="155"/>
                  </a:lnTo>
                  <a:lnTo>
                    <a:pt x="112" y="129"/>
                  </a:lnTo>
                  <a:lnTo>
                    <a:pt x="130" y="103"/>
                  </a:lnTo>
                  <a:lnTo>
                    <a:pt x="149" y="80"/>
                  </a:lnTo>
                  <a:lnTo>
                    <a:pt x="172" y="59"/>
                  </a:lnTo>
                  <a:lnTo>
                    <a:pt x="195" y="40"/>
                  </a:lnTo>
                  <a:lnTo>
                    <a:pt x="222" y="26"/>
                  </a:lnTo>
                  <a:lnTo>
                    <a:pt x="253" y="14"/>
                  </a:lnTo>
                  <a:lnTo>
                    <a:pt x="285" y="8"/>
                  </a:lnTo>
                  <a:lnTo>
                    <a:pt x="312" y="9"/>
                  </a:lnTo>
                  <a:lnTo>
                    <a:pt x="339" y="9"/>
                  </a:lnTo>
                  <a:lnTo>
                    <a:pt x="366" y="9"/>
                  </a:lnTo>
                  <a:lnTo>
                    <a:pt x="395" y="9"/>
                  </a:lnTo>
                  <a:lnTo>
                    <a:pt x="422" y="9"/>
                  </a:lnTo>
                  <a:lnTo>
                    <a:pt x="450" y="8"/>
                  </a:lnTo>
                  <a:lnTo>
                    <a:pt x="477" y="8"/>
                  </a:lnTo>
                  <a:lnTo>
                    <a:pt x="505" y="7"/>
                  </a:lnTo>
                  <a:lnTo>
                    <a:pt x="533" y="5"/>
                  </a:lnTo>
                  <a:lnTo>
                    <a:pt x="560" y="4"/>
                  </a:lnTo>
                  <a:lnTo>
                    <a:pt x="588" y="3"/>
                  </a:lnTo>
                  <a:lnTo>
                    <a:pt x="616" y="3"/>
                  </a:lnTo>
                  <a:lnTo>
                    <a:pt x="643" y="2"/>
                  </a:lnTo>
                  <a:lnTo>
                    <a:pt x="671" y="1"/>
                  </a:lnTo>
                  <a:lnTo>
                    <a:pt x="698" y="1"/>
                  </a:lnTo>
                  <a:lnTo>
                    <a:pt x="726" y="0"/>
                  </a:lnTo>
                  <a:lnTo>
                    <a:pt x="753" y="0"/>
                  </a:lnTo>
                  <a:lnTo>
                    <a:pt x="782" y="1"/>
                  </a:lnTo>
                  <a:lnTo>
                    <a:pt x="809" y="1"/>
                  </a:lnTo>
                  <a:lnTo>
                    <a:pt x="836" y="2"/>
                  </a:lnTo>
                  <a:lnTo>
                    <a:pt x="863" y="4"/>
                  </a:lnTo>
                  <a:lnTo>
                    <a:pt x="890" y="5"/>
                  </a:lnTo>
                  <a:lnTo>
                    <a:pt x="915" y="8"/>
                  </a:lnTo>
                  <a:lnTo>
                    <a:pt x="942" y="11"/>
                  </a:lnTo>
                  <a:lnTo>
                    <a:pt x="968" y="14"/>
                  </a:lnTo>
                  <a:lnTo>
                    <a:pt x="994" y="19"/>
                  </a:lnTo>
                  <a:lnTo>
                    <a:pt x="1020" y="25"/>
                  </a:lnTo>
                  <a:lnTo>
                    <a:pt x="1046" y="30"/>
                  </a:lnTo>
                  <a:lnTo>
                    <a:pt x="1071" y="36"/>
                  </a:lnTo>
                  <a:lnTo>
                    <a:pt x="1095" y="44"/>
                  </a:lnTo>
                  <a:lnTo>
                    <a:pt x="1120" y="52"/>
                  </a:lnTo>
                  <a:lnTo>
                    <a:pt x="1144" y="61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276" y="2559"/>
              <a:ext cx="117" cy="104"/>
            </a:xfrm>
            <a:custGeom>
              <a:avLst/>
              <a:gdLst>
                <a:gd name="T0" fmla="*/ 585 w 585"/>
                <a:gd name="T1" fmla="*/ 0 h 517"/>
                <a:gd name="T2" fmla="*/ 551 w 585"/>
                <a:gd name="T3" fmla="*/ 24 h 517"/>
                <a:gd name="T4" fmla="*/ 513 w 585"/>
                <a:gd name="T5" fmla="*/ 48 h 517"/>
                <a:gd name="T6" fmla="*/ 469 w 585"/>
                <a:gd name="T7" fmla="*/ 68 h 517"/>
                <a:gd name="T8" fmla="*/ 422 w 585"/>
                <a:gd name="T9" fmla="*/ 88 h 517"/>
                <a:gd name="T10" fmla="*/ 372 w 585"/>
                <a:gd name="T11" fmla="*/ 108 h 517"/>
                <a:gd name="T12" fmla="*/ 323 w 585"/>
                <a:gd name="T13" fmla="*/ 128 h 517"/>
                <a:gd name="T14" fmla="*/ 272 w 585"/>
                <a:gd name="T15" fmla="*/ 148 h 517"/>
                <a:gd name="T16" fmla="*/ 224 w 585"/>
                <a:gd name="T17" fmla="*/ 172 h 517"/>
                <a:gd name="T18" fmla="*/ 177 w 585"/>
                <a:gd name="T19" fmla="*/ 198 h 517"/>
                <a:gd name="T20" fmla="*/ 134 w 585"/>
                <a:gd name="T21" fmla="*/ 227 h 517"/>
                <a:gd name="T22" fmla="*/ 96 w 585"/>
                <a:gd name="T23" fmla="*/ 259 h 517"/>
                <a:gd name="T24" fmla="*/ 63 w 585"/>
                <a:gd name="T25" fmla="*/ 298 h 517"/>
                <a:gd name="T26" fmla="*/ 37 w 585"/>
                <a:gd name="T27" fmla="*/ 343 h 517"/>
                <a:gd name="T28" fmla="*/ 19 w 585"/>
                <a:gd name="T29" fmla="*/ 393 h 517"/>
                <a:gd name="T30" fmla="*/ 11 w 585"/>
                <a:gd name="T31" fmla="*/ 451 h 517"/>
                <a:gd name="T32" fmla="*/ 14 w 585"/>
                <a:gd name="T33" fmla="*/ 517 h 517"/>
                <a:gd name="T34" fmla="*/ 1 w 585"/>
                <a:gd name="T35" fmla="*/ 448 h 517"/>
                <a:gd name="T36" fmla="*/ 0 w 585"/>
                <a:gd name="T37" fmla="*/ 389 h 517"/>
                <a:gd name="T38" fmla="*/ 10 w 585"/>
                <a:gd name="T39" fmla="*/ 335 h 517"/>
                <a:gd name="T40" fmla="*/ 30 w 585"/>
                <a:gd name="T41" fmla="*/ 289 h 517"/>
                <a:gd name="T42" fmla="*/ 59 w 585"/>
                <a:gd name="T43" fmla="*/ 248 h 517"/>
                <a:gd name="T44" fmla="*/ 93 w 585"/>
                <a:gd name="T45" fmla="*/ 213 h 517"/>
                <a:gd name="T46" fmla="*/ 135 w 585"/>
                <a:gd name="T47" fmla="*/ 182 h 517"/>
                <a:gd name="T48" fmla="*/ 181 w 585"/>
                <a:gd name="T49" fmla="*/ 155 h 517"/>
                <a:gd name="T50" fmla="*/ 231 w 585"/>
                <a:gd name="T51" fmla="*/ 132 h 517"/>
                <a:gd name="T52" fmla="*/ 284 w 585"/>
                <a:gd name="T53" fmla="*/ 111 h 517"/>
                <a:gd name="T54" fmla="*/ 338 w 585"/>
                <a:gd name="T55" fmla="*/ 92 h 517"/>
                <a:gd name="T56" fmla="*/ 392 w 585"/>
                <a:gd name="T57" fmla="*/ 74 h 517"/>
                <a:gd name="T58" fmla="*/ 444 w 585"/>
                <a:gd name="T59" fmla="*/ 56 h 517"/>
                <a:gd name="T60" fmla="*/ 495 w 585"/>
                <a:gd name="T61" fmla="*/ 38 h 517"/>
                <a:gd name="T62" fmla="*/ 542 w 585"/>
                <a:gd name="T63" fmla="*/ 20 h 517"/>
                <a:gd name="T64" fmla="*/ 585 w 585"/>
                <a:gd name="T65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5" h="517">
                  <a:moveTo>
                    <a:pt x="585" y="0"/>
                  </a:moveTo>
                  <a:lnTo>
                    <a:pt x="551" y="24"/>
                  </a:lnTo>
                  <a:lnTo>
                    <a:pt x="513" y="48"/>
                  </a:lnTo>
                  <a:lnTo>
                    <a:pt x="469" y="68"/>
                  </a:lnTo>
                  <a:lnTo>
                    <a:pt x="422" y="88"/>
                  </a:lnTo>
                  <a:lnTo>
                    <a:pt x="372" y="108"/>
                  </a:lnTo>
                  <a:lnTo>
                    <a:pt x="323" y="128"/>
                  </a:lnTo>
                  <a:lnTo>
                    <a:pt x="272" y="148"/>
                  </a:lnTo>
                  <a:lnTo>
                    <a:pt x="224" y="172"/>
                  </a:lnTo>
                  <a:lnTo>
                    <a:pt x="177" y="198"/>
                  </a:lnTo>
                  <a:lnTo>
                    <a:pt x="134" y="227"/>
                  </a:lnTo>
                  <a:lnTo>
                    <a:pt x="96" y="259"/>
                  </a:lnTo>
                  <a:lnTo>
                    <a:pt x="63" y="298"/>
                  </a:lnTo>
                  <a:lnTo>
                    <a:pt x="37" y="343"/>
                  </a:lnTo>
                  <a:lnTo>
                    <a:pt x="19" y="393"/>
                  </a:lnTo>
                  <a:lnTo>
                    <a:pt x="11" y="451"/>
                  </a:lnTo>
                  <a:lnTo>
                    <a:pt x="14" y="517"/>
                  </a:lnTo>
                  <a:lnTo>
                    <a:pt x="1" y="448"/>
                  </a:lnTo>
                  <a:lnTo>
                    <a:pt x="0" y="389"/>
                  </a:lnTo>
                  <a:lnTo>
                    <a:pt x="10" y="335"/>
                  </a:lnTo>
                  <a:lnTo>
                    <a:pt x="30" y="289"/>
                  </a:lnTo>
                  <a:lnTo>
                    <a:pt x="59" y="248"/>
                  </a:lnTo>
                  <a:lnTo>
                    <a:pt x="93" y="213"/>
                  </a:lnTo>
                  <a:lnTo>
                    <a:pt x="135" y="182"/>
                  </a:lnTo>
                  <a:lnTo>
                    <a:pt x="181" y="155"/>
                  </a:lnTo>
                  <a:lnTo>
                    <a:pt x="231" y="132"/>
                  </a:lnTo>
                  <a:lnTo>
                    <a:pt x="284" y="111"/>
                  </a:lnTo>
                  <a:lnTo>
                    <a:pt x="338" y="92"/>
                  </a:lnTo>
                  <a:lnTo>
                    <a:pt x="392" y="74"/>
                  </a:lnTo>
                  <a:lnTo>
                    <a:pt x="444" y="56"/>
                  </a:lnTo>
                  <a:lnTo>
                    <a:pt x="495" y="38"/>
                  </a:lnTo>
                  <a:lnTo>
                    <a:pt x="542" y="2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299" y="2600"/>
              <a:ext cx="139" cy="237"/>
            </a:xfrm>
            <a:custGeom>
              <a:avLst/>
              <a:gdLst>
                <a:gd name="T0" fmla="*/ 673 w 695"/>
                <a:gd name="T1" fmla="*/ 363 h 1186"/>
                <a:gd name="T2" fmla="*/ 640 w 695"/>
                <a:gd name="T3" fmla="*/ 439 h 1186"/>
                <a:gd name="T4" fmla="*/ 610 w 695"/>
                <a:gd name="T5" fmla="*/ 519 h 1186"/>
                <a:gd name="T6" fmla="*/ 583 w 695"/>
                <a:gd name="T7" fmla="*/ 601 h 1186"/>
                <a:gd name="T8" fmla="*/ 559 w 695"/>
                <a:gd name="T9" fmla="*/ 684 h 1186"/>
                <a:gd name="T10" fmla="*/ 540 w 695"/>
                <a:gd name="T11" fmla="*/ 769 h 1186"/>
                <a:gd name="T12" fmla="*/ 525 w 695"/>
                <a:gd name="T13" fmla="*/ 852 h 1186"/>
                <a:gd name="T14" fmla="*/ 516 w 695"/>
                <a:gd name="T15" fmla="*/ 935 h 1186"/>
                <a:gd name="T16" fmla="*/ 512 w 695"/>
                <a:gd name="T17" fmla="*/ 1017 h 1186"/>
                <a:gd name="T18" fmla="*/ 514 w 695"/>
                <a:gd name="T19" fmla="*/ 1096 h 1186"/>
                <a:gd name="T20" fmla="*/ 522 w 695"/>
                <a:gd name="T21" fmla="*/ 1172 h 1186"/>
                <a:gd name="T22" fmla="*/ 448 w 695"/>
                <a:gd name="T23" fmla="*/ 1186 h 1186"/>
                <a:gd name="T24" fmla="*/ 396 w 695"/>
                <a:gd name="T25" fmla="*/ 1159 h 1186"/>
                <a:gd name="T26" fmla="*/ 366 w 695"/>
                <a:gd name="T27" fmla="*/ 1103 h 1186"/>
                <a:gd name="T28" fmla="*/ 352 w 695"/>
                <a:gd name="T29" fmla="*/ 1033 h 1186"/>
                <a:gd name="T30" fmla="*/ 353 w 695"/>
                <a:gd name="T31" fmla="*/ 961 h 1186"/>
                <a:gd name="T32" fmla="*/ 335 w 695"/>
                <a:gd name="T33" fmla="*/ 863 h 1186"/>
                <a:gd name="T34" fmla="*/ 352 w 695"/>
                <a:gd name="T35" fmla="*/ 750 h 1186"/>
                <a:gd name="T36" fmla="*/ 390 w 695"/>
                <a:gd name="T37" fmla="*/ 639 h 1186"/>
                <a:gd name="T38" fmla="*/ 411 w 695"/>
                <a:gd name="T39" fmla="*/ 543 h 1186"/>
                <a:gd name="T40" fmla="*/ 374 w 695"/>
                <a:gd name="T41" fmla="*/ 464 h 1186"/>
                <a:gd name="T42" fmla="*/ 287 w 695"/>
                <a:gd name="T43" fmla="*/ 465 h 1186"/>
                <a:gd name="T44" fmla="*/ 254 w 695"/>
                <a:gd name="T45" fmla="*/ 581 h 1186"/>
                <a:gd name="T46" fmla="*/ 219 w 695"/>
                <a:gd name="T47" fmla="*/ 692 h 1186"/>
                <a:gd name="T48" fmla="*/ 189 w 695"/>
                <a:gd name="T49" fmla="*/ 806 h 1186"/>
                <a:gd name="T50" fmla="*/ 173 w 695"/>
                <a:gd name="T51" fmla="*/ 924 h 1186"/>
                <a:gd name="T52" fmla="*/ 182 w 695"/>
                <a:gd name="T53" fmla="*/ 1052 h 1186"/>
                <a:gd name="T54" fmla="*/ 164 w 695"/>
                <a:gd name="T55" fmla="*/ 969 h 1186"/>
                <a:gd name="T56" fmla="*/ 163 w 695"/>
                <a:gd name="T57" fmla="*/ 887 h 1186"/>
                <a:gd name="T58" fmla="*/ 173 w 695"/>
                <a:gd name="T59" fmla="*/ 807 h 1186"/>
                <a:gd name="T60" fmla="*/ 191 w 695"/>
                <a:gd name="T61" fmla="*/ 728 h 1186"/>
                <a:gd name="T62" fmla="*/ 212 w 695"/>
                <a:gd name="T63" fmla="*/ 651 h 1186"/>
                <a:gd name="T64" fmla="*/ 228 w 695"/>
                <a:gd name="T65" fmla="*/ 576 h 1186"/>
                <a:gd name="T66" fmla="*/ 237 w 695"/>
                <a:gd name="T67" fmla="*/ 503 h 1186"/>
                <a:gd name="T68" fmla="*/ 234 w 695"/>
                <a:gd name="T69" fmla="*/ 431 h 1186"/>
                <a:gd name="T70" fmla="*/ 212 w 695"/>
                <a:gd name="T71" fmla="*/ 363 h 1186"/>
                <a:gd name="T72" fmla="*/ 168 w 695"/>
                <a:gd name="T73" fmla="*/ 296 h 1186"/>
                <a:gd name="T74" fmla="*/ 114 w 695"/>
                <a:gd name="T75" fmla="*/ 295 h 1186"/>
                <a:gd name="T76" fmla="*/ 81 w 695"/>
                <a:gd name="T77" fmla="*/ 420 h 1186"/>
                <a:gd name="T78" fmla="*/ 46 w 695"/>
                <a:gd name="T79" fmla="*/ 544 h 1186"/>
                <a:gd name="T80" fmla="*/ 16 w 695"/>
                <a:gd name="T81" fmla="*/ 669 h 1186"/>
                <a:gd name="T82" fmla="*/ 0 w 695"/>
                <a:gd name="T83" fmla="*/ 799 h 1186"/>
                <a:gd name="T84" fmla="*/ 9 w 695"/>
                <a:gd name="T85" fmla="*/ 939 h 1186"/>
                <a:gd name="T86" fmla="*/ 16 w 695"/>
                <a:gd name="T87" fmla="*/ 836 h 1186"/>
                <a:gd name="T88" fmla="*/ 15 w 695"/>
                <a:gd name="T89" fmla="*/ 723 h 1186"/>
                <a:gd name="T90" fmla="*/ 10 w 695"/>
                <a:gd name="T91" fmla="*/ 602 h 1186"/>
                <a:gd name="T92" fmla="*/ 8 w 695"/>
                <a:gd name="T93" fmla="*/ 482 h 1186"/>
                <a:gd name="T94" fmla="*/ 14 w 695"/>
                <a:gd name="T95" fmla="*/ 366 h 1186"/>
                <a:gd name="T96" fmla="*/ 30 w 695"/>
                <a:gd name="T97" fmla="*/ 259 h 1186"/>
                <a:gd name="T98" fmla="*/ 63 w 695"/>
                <a:gd name="T99" fmla="*/ 166 h 1186"/>
                <a:gd name="T100" fmla="*/ 118 w 695"/>
                <a:gd name="T101" fmla="*/ 93 h 1186"/>
                <a:gd name="T102" fmla="*/ 200 w 695"/>
                <a:gd name="T103" fmla="*/ 42 h 1186"/>
                <a:gd name="T104" fmla="*/ 313 w 695"/>
                <a:gd name="T105" fmla="*/ 22 h 1186"/>
                <a:gd name="T106" fmla="*/ 453 w 695"/>
                <a:gd name="T107" fmla="*/ 9 h 1186"/>
                <a:gd name="T108" fmla="*/ 550 w 695"/>
                <a:gd name="T109" fmla="*/ 7 h 1186"/>
                <a:gd name="T110" fmla="*/ 605 w 695"/>
                <a:gd name="T111" fmla="*/ 61 h 1186"/>
                <a:gd name="T112" fmla="*/ 636 w 695"/>
                <a:gd name="T113" fmla="*/ 147 h 1186"/>
                <a:gd name="T114" fmla="*/ 660 w 695"/>
                <a:gd name="T115" fmla="*/ 239 h 1186"/>
                <a:gd name="T116" fmla="*/ 695 w 695"/>
                <a:gd name="T117" fmla="*/ 313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95" h="1186">
                  <a:moveTo>
                    <a:pt x="695" y="313"/>
                  </a:moveTo>
                  <a:lnTo>
                    <a:pt x="684" y="338"/>
                  </a:lnTo>
                  <a:lnTo>
                    <a:pt x="673" y="363"/>
                  </a:lnTo>
                  <a:lnTo>
                    <a:pt x="662" y="387"/>
                  </a:lnTo>
                  <a:lnTo>
                    <a:pt x="650" y="413"/>
                  </a:lnTo>
                  <a:lnTo>
                    <a:pt x="640" y="439"/>
                  </a:lnTo>
                  <a:lnTo>
                    <a:pt x="629" y="465"/>
                  </a:lnTo>
                  <a:lnTo>
                    <a:pt x="620" y="492"/>
                  </a:lnTo>
                  <a:lnTo>
                    <a:pt x="610" y="519"/>
                  </a:lnTo>
                  <a:lnTo>
                    <a:pt x="601" y="546"/>
                  </a:lnTo>
                  <a:lnTo>
                    <a:pt x="592" y="573"/>
                  </a:lnTo>
                  <a:lnTo>
                    <a:pt x="583" y="601"/>
                  </a:lnTo>
                  <a:lnTo>
                    <a:pt x="575" y="628"/>
                  </a:lnTo>
                  <a:lnTo>
                    <a:pt x="567" y="656"/>
                  </a:lnTo>
                  <a:lnTo>
                    <a:pt x="559" y="684"/>
                  </a:lnTo>
                  <a:lnTo>
                    <a:pt x="552" y="713"/>
                  </a:lnTo>
                  <a:lnTo>
                    <a:pt x="547" y="741"/>
                  </a:lnTo>
                  <a:lnTo>
                    <a:pt x="540" y="769"/>
                  </a:lnTo>
                  <a:lnTo>
                    <a:pt x="534" y="797"/>
                  </a:lnTo>
                  <a:lnTo>
                    <a:pt x="530" y="824"/>
                  </a:lnTo>
                  <a:lnTo>
                    <a:pt x="525" y="852"/>
                  </a:lnTo>
                  <a:lnTo>
                    <a:pt x="522" y="880"/>
                  </a:lnTo>
                  <a:lnTo>
                    <a:pt x="519" y="908"/>
                  </a:lnTo>
                  <a:lnTo>
                    <a:pt x="516" y="935"/>
                  </a:lnTo>
                  <a:lnTo>
                    <a:pt x="514" y="963"/>
                  </a:lnTo>
                  <a:lnTo>
                    <a:pt x="513" y="990"/>
                  </a:lnTo>
                  <a:lnTo>
                    <a:pt x="512" y="1017"/>
                  </a:lnTo>
                  <a:lnTo>
                    <a:pt x="512" y="1043"/>
                  </a:lnTo>
                  <a:lnTo>
                    <a:pt x="512" y="1070"/>
                  </a:lnTo>
                  <a:lnTo>
                    <a:pt x="514" y="1096"/>
                  </a:lnTo>
                  <a:lnTo>
                    <a:pt x="515" y="1122"/>
                  </a:lnTo>
                  <a:lnTo>
                    <a:pt x="519" y="1147"/>
                  </a:lnTo>
                  <a:lnTo>
                    <a:pt x="522" y="1172"/>
                  </a:lnTo>
                  <a:lnTo>
                    <a:pt x="494" y="1182"/>
                  </a:lnTo>
                  <a:lnTo>
                    <a:pt x="469" y="1186"/>
                  </a:lnTo>
                  <a:lnTo>
                    <a:pt x="448" y="1186"/>
                  </a:lnTo>
                  <a:lnTo>
                    <a:pt x="428" y="1181"/>
                  </a:lnTo>
                  <a:lnTo>
                    <a:pt x="411" y="1172"/>
                  </a:lnTo>
                  <a:lnTo>
                    <a:pt x="396" y="1159"/>
                  </a:lnTo>
                  <a:lnTo>
                    <a:pt x="384" y="1143"/>
                  </a:lnTo>
                  <a:lnTo>
                    <a:pt x="374" y="1124"/>
                  </a:lnTo>
                  <a:lnTo>
                    <a:pt x="366" y="1103"/>
                  </a:lnTo>
                  <a:lnTo>
                    <a:pt x="359" y="1080"/>
                  </a:lnTo>
                  <a:lnTo>
                    <a:pt x="354" y="1057"/>
                  </a:lnTo>
                  <a:lnTo>
                    <a:pt x="352" y="1033"/>
                  </a:lnTo>
                  <a:lnTo>
                    <a:pt x="351" y="1008"/>
                  </a:lnTo>
                  <a:lnTo>
                    <a:pt x="351" y="984"/>
                  </a:lnTo>
                  <a:lnTo>
                    <a:pt x="353" y="961"/>
                  </a:lnTo>
                  <a:lnTo>
                    <a:pt x="356" y="939"/>
                  </a:lnTo>
                  <a:lnTo>
                    <a:pt x="341" y="902"/>
                  </a:lnTo>
                  <a:lnTo>
                    <a:pt x="335" y="863"/>
                  </a:lnTo>
                  <a:lnTo>
                    <a:pt x="336" y="825"/>
                  </a:lnTo>
                  <a:lnTo>
                    <a:pt x="342" y="787"/>
                  </a:lnTo>
                  <a:lnTo>
                    <a:pt x="352" y="750"/>
                  </a:lnTo>
                  <a:lnTo>
                    <a:pt x="365" y="713"/>
                  </a:lnTo>
                  <a:lnTo>
                    <a:pt x="378" y="675"/>
                  </a:lnTo>
                  <a:lnTo>
                    <a:pt x="390" y="639"/>
                  </a:lnTo>
                  <a:lnTo>
                    <a:pt x="402" y="606"/>
                  </a:lnTo>
                  <a:lnTo>
                    <a:pt x="408" y="573"/>
                  </a:lnTo>
                  <a:lnTo>
                    <a:pt x="411" y="543"/>
                  </a:lnTo>
                  <a:lnTo>
                    <a:pt x="407" y="513"/>
                  </a:lnTo>
                  <a:lnTo>
                    <a:pt x="395" y="487"/>
                  </a:lnTo>
                  <a:lnTo>
                    <a:pt x="374" y="464"/>
                  </a:lnTo>
                  <a:lnTo>
                    <a:pt x="341" y="444"/>
                  </a:lnTo>
                  <a:lnTo>
                    <a:pt x="296" y="426"/>
                  </a:lnTo>
                  <a:lnTo>
                    <a:pt x="287" y="465"/>
                  </a:lnTo>
                  <a:lnTo>
                    <a:pt x="278" y="504"/>
                  </a:lnTo>
                  <a:lnTo>
                    <a:pt x="267" y="543"/>
                  </a:lnTo>
                  <a:lnTo>
                    <a:pt x="254" y="581"/>
                  </a:lnTo>
                  <a:lnTo>
                    <a:pt x="243" y="618"/>
                  </a:lnTo>
                  <a:lnTo>
                    <a:pt x="231" y="655"/>
                  </a:lnTo>
                  <a:lnTo>
                    <a:pt x="219" y="692"/>
                  </a:lnTo>
                  <a:lnTo>
                    <a:pt x="208" y="731"/>
                  </a:lnTo>
                  <a:lnTo>
                    <a:pt x="198" y="768"/>
                  </a:lnTo>
                  <a:lnTo>
                    <a:pt x="189" y="806"/>
                  </a:lnTo>
                  <a:lnTo>
                    <a:pt x="182" y="844"/>
                  </a:lnTo>
                  <a:lnTo>
                    <a:pt x="177" y="884"/>
                  </a:lnTo>
                  <a:lnTo>
                    <a:pt x="173" y="924"/>
                  </a:lnTo>
                  <a:lnTo>
                    <a:pt x="173" y="966"/>
                  </a:lnTo>
                  <a:lnTo>
                    <a:pt x="177" y="1008"/>
                  </a:lnTo>
                  <a:lnTo>
                    <a:pt x="182" y="1052"/>
                  </a:lnTo>
                  <a:lnTo>
                    <a:pt x="174" y="1024"/>
                  </a:lnTo>
                  <a:lnTo>
                    <a:pt x="168" y="997"/>
                  </a:lnTo>
                  <a:lnTo>
                    <a:pt x="164" y="969"/>
                  </a:lnTo>
                  <a:lnTo>
                    <a:pt x="162" y="942"/>
                  </a:lnTo>
                  <a:lnTo>
                    <a:pt x="162" y="914"/>
                  </a:lnTo>
                  <a:lnTo>
                    <a:pt x="163" y="887"/>
                  </a:lnTo>
                  <a:lnTo>
                    <a:pt x="165" y="860"/>
                  </a:lnTo>
                  <a:lnTo>
                    <a:pt x="169" y="834"/>
                  </a:lnTo>
                  <a:lnTo>
                    <a:pt x="173" y="807"/>
                  </a:lnTo>
                  <a:lnTo>
                    <a:pt x="179" y="780"/>
                  </a:lnTo>
                  <a:lnTo>
                    <a:pt x="185" y="754"/>
                  </a:lnTo>
                  <a:lnTo>
                    <a:pt x="191" y="728"/>
                  </a:lnTo>
                  <a:lnTo>
                    <a:pt x="198" y="702"/>
                  </a:lnTo>
                  <a:lnTo>
                    <a:pt x="205" y="677"/>
                  </a:lnTo>
                  <a:lnTo>
                    <a:pt x="212" y="651"/>
                  </a:lnTo>
                  <a:lnTo>
                    <a:pt x="217" y="626"/>
                  </a:lnTo>
                  <a:lnTo>
                    <a:pt x="223" y="601"/>
                  </a:lnTo>
                  <a:lnTo>
                    <a:pt x="228" y="576"/>
                  </a:lnTo>
                  <a:lnTo>
                    <a:pt x="233" y="552"/>
                  </a:lnTo>
                  <a:lnTo>
                    <a:pt x="235" y="527"/>
                  </a:lnTo>
                  <a:lnTo>
                    <a:pt x="237" y="503"/>
                  </a:lnTo>
                  <a:lnTo>
                    <a:pt x="237" y="478"/>
                  </a:lnTo>
                  <a:lnTo>
                    <a:pt x="236" y="455"/>
                  </a:lnTo>
                  <a:lnTo>
                    <a:pt x="234" y="431"/>
                  </a:lnTo>
                  <a:lnTo>
                    <a:pt x="228" y="409"/>
                  </a:lnTo>
                  <a:lnTo>
                    <a:pt x="222" y="385"/>
                  </a:lnTo>
                  <a:lnTo>
                    <a:pt x="212" y="363"/>
                  </a:lnTo>
                  <a:lnTo>
                    <a:pt x="200" y="340"/>
                  </a:lnTo>
                  <a:lnTo>
                    <a:pt x="186" y="319"/>
                  </a:lnTo>
                  <a:lnTo>
                    <a:pt x="168" y="296"/>
                  </a:lnTo>
                  <a:lnTo>
                    <a:pt x="146" y="275"/>
                  </a:lnTo>
                  <a:lnTo>
                    <a:pt x="123" y="253"/>
                  </a:lnTo>
                  <a:lnTo>
                    <a:pt x="114" y="295"/>
                  </a:lnTo>
                  <a:lnTo>
                    <a:pt x="105" y="338"/>
                  </a:lnTo>
                  <a:lnTo>
                    <a:pt x="93" y="378"/>
                  </a:lnTo>
                  <a:lnTo>
                    <a:pt x="81" y="420"/>
                  </a:lnTo>
                  <a:lnTo>
                    <a:pt x="70" y="460"/>
                  </a:lnTo>
                  <a:lnTo>
                    <a:pt x="57" y="502"/>
                  </a:lnTo>
                  <a:lnTo>
                    <a:pt x="46" y="544"/>
                  </a:lnTo>
                  <a:lnTo>
                    <a:pt x="35" y="584"/>
                  </a:lnTo>
                  <a:lnTo>
                    <a:pt x="25" y="627"/>
                  </a:lnTo>
                  <a:lnTo>
                    <a:pt x="16" y="669"/>
                  </a:lnTo>
                  <a:lnTo>
                    <a:pt x="9" y="711"/>
                  </a:lnTo>
                  <a:lnTo>
                    <a:pt x="3" y="755"/>
                  </a:lnTo>
                  <a:lnTo>
                    <a:pt x="0" y="799"/>
                  </a:lnTo>
                  <a:lnTo>
                    <a:pt x="0" y="845"/>
                  </a:lnTo>
                  <a:lnTo>
                    <a:pt x="3" y="891"/>
                  </a:lnTo>
                  <a:lnTo>
                    <a:pt x="9" y="939"/>
                  </a:lnTo>
                  <a:lnTo>
                    <a:pt x="12" y="906"/>
                  </a:lnTo>
                  <a:lnTo>
                    <a:pt x="15" y="871"/>
                  </a:lnTo>
                  <a:lnTo>
                    <a:pt x="16" y="836"/>
                  </a:lnTo>
                  <a:lnTo>
                    <a:pt x="16" y="799"/>
                  </a:lnTo>
                  <a:lnTo>
                    <a:pt x="16" y="761"/>
                  </a:lnTo>
                  <a:lnTo>
                    <a:pt x="15" y="723"/>
                  </a:lnTo>
                  <a:lnTo>
                    <a:pt x="14" y="683"/>
                  </a:lnTo>
                  <a:lnTo>
                    <a:pt x="11" y="643"/>
                  </a:lnTo>
                  <a:lnTo>
                    <a:pt x="10" y="602"/>
                  </a:lnTo>
                  <a:lnTo>
                    <a:pt x="9" y="563"/>
                  </a:lnTo>
                  <a:lnTo>
                    <a:pt x="8" y="522"/>
                  </a:lnTo>
                  <a:lnTo>
                    <a:pt x="8" y="482"/>
                  </a:lnTo>
                  <a:lnTo>
                    <a:pt x="9" y="442"/>
                  </a:lnTo>
                  <a:lnTo>
                    <a:pt x="10" y="404"/>
                  </a:lnTo>
                  <a:lnTo>
                    <a:pt x="14" y="366"/>
                  </a:lnTo>
                  <a:lnTo>
                    <a:pt x="17" y="329"/>
                  </a:lnTo>
                  <a:lnTo>
                    <a:pt x="23" y="293"/>
                  </a:lnTo>
                  <a:lnTo>
                    <a:pt x="30" y="259"/>
                  </a:lnTo>
                  <a:lnTo>
                    <a:pt x="39" y="226"/>
                  </a:lnTo>
                  <a:lnTo>
                    <a:pt x="50" y="195"/>
                  </a:lnTo>
                  <a:lnTo>
                    <a:pt x="63" y="166"/>
                  </a:lnTo>
                  <a:lnTo>
                    <a:pt x="79" y="139"/>
                  </a:lnTo>
                  <a:lnTo>
                    <a:pt x="98" y="114"/>
                  </a:lnTo>
                  <a:lnTo>
                    <a:pt x="118" y="93"/>
                  </a:lnTo>
                  <a:lnTo>
                    <a:pt x="143" y="72"/>
                  </a:lnTo>
                  <a:lnTo>
                    <a:pt x="170" y="55"/>
                  </a:lnTo>
                  <a:lnTo>
                    <a:pt x="200" y="42"/>
                  </a:lnTo>
                  <a:lnTo>
                    <a:pt x="234" y="32"/>
                  </a:lnTo>
                  <a:lnTo>
                    <a:pt x="271" y="25"/>
                  </a:lnTo>
                  <a:lnTo>
                    <a:pt x="313" y="22"/>
                  </a:lnTo>
                  <a:lnTo>
                    <a:pt x="359" y="23"/>
                  </a:lnTo>
                  <a:lnTo>
                    <a:pt x="408" y="27"/>
                  </a:lnTo>
                  <a:lnTo>
                    <a:pt x="453" y="9"/>
                  </a:lnTo>
                  <a:lnTo>
                    <a:pt x="491" y="1"/>
                  </a:lnTo>
                  <a:lnTo>
                    <a:pt x="523" y="0"/>
                  </a:lnTo>
                  <a:lnTo>
                    <a:pt x="550" y="7"/>
                  </a:lnTo>
                  <a:lnTo>
                    <a:pt x="572" y="21"/>
                  </a:lnTo>
                  <a:lnTo>
                    <a:pt x="590" y="39"/>
                  </a:lnTo>
                  <a:lnTo>
                    <a:pt x="605" y="61"/>
                  </a:lnTo>
                  <a:lnTo>
                    <a:pt x="617" y="87"/>
                  </a:lnTo>
                  <a:lnTo>
                    <a:pt x="627" y="116"/>
                  </a:lnTo>
                  <a:lnTo>
                    <a:pt x="636" y="147"/>
                  </a:lnTo>
                  <a:lnTo>
                    <a:pt x="644" y="178"/>
                  </a:lnTo>
                  <a:lnTo>
                    <a:pt x="651" y="208"/>
                  </a:lnTo>
                  <a:lnTo>
                    <a:pt x="660" y="239"/>
                  </a:lnTo>
                  <a:lnTo>
                    <a:pt x="669" y="267"/>
                  </a:lnTo>
                  <a:lnTo>
                    <a:pt x="681" y="292"/>
                  </a:lnTo>
                  <a:lnTo>
                    <a:pt x="695" y="313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002" y="2753"/>
              <a:ext cx="264" cy="607"/>
            </a:xfrm>
            <a:custGeom>
              <a:avLst/>
              <a:gdLst>
                <a:gd name="T0" fmla="*/ 1264 w 1323"/>
                <a:gd name="T1" fmla="*/ 139 h 3035"/>
                <a:gd name="T2" fmla="*/ 1191 w 1323"/>
                <a:gd name="T3" fmla="*/ 182 h 3035"/>
                <a:gd name="T4" fmla="*/ 1131 w 1323"/>
                <a:gd name="T5" fmla="*/ 238 h 3035"/>
                <a:gd name="T6" fmla="*/ 1082 w 1323"/>
                <a:gd name="T7" fmla="*/ 306 h 3035"/>
                <a:gd name="T8" fmla="*/ 1043 w 1323"/>
                <a:gd name="T9" fmla="*/ 383 h 3035"/>
                <a:gd name="T10" fmla="*/ 1014 w 1323"/>
                <a:gd name="T11" fmla="*/ 467 h 3035"/>
                <a:gd name="T12" fmla="*/ 990 w 1323"/>
                <a:gd name="T13" fmla="*/ 557 h 3035"/>
                <a:gd name="T14" fmla="*/ 971 w 1323"/>
                <a:gd name="T15" fmla="*/ 648 h 3035"/>
                <a:gd name="T16" fmla="*/ 954 w 1323"/>
                <a:gd name="T17" fmla="*/ 741 h 3035"/>
                <a:gd name="T18" fmla="*/ 939 w 1323"/>
                <a:gd name="T19" fmla="*/ 832 h 3035"/>
                <a:gd name="T20" fmla="*/ 924 w 1323"/>
                <a:gd name="T21" fmla="*/ 919 h 3035"/>
                <a:gd name="T22" fmla="*/ 835 w 1323"/>
                <a:gd name="T23" fmla="*/ 1110 h 3035"/>
                <a:gd name="T24" fmla="*/ 754 w 1323"/>
                <a:gd name="T25" fmla="*/ 1304 h 3035"/>
                <a:gd name="T26" fmla="*/ 678 w 1323"/>
                <a:gd name="T27" fmla="*/ 1501 h 3035"/>
                <a:gd name="T28" fmla="*/ 607 w 1323"/>
                <a:gd name="T29" fmla="*/ 1700 h 3035"/>
                <a:gd name="T30" fmla="*/ 541 w 1323"/>
                <a:gd name="T31" fmla="*/ 1901 h 3035"/>
                <a:gd name="T32" fmla="*/ 477 w 1323"/>
                <a:gd name="T33" fmla="*/ 2102 h 3035"/>
                <a:gd name="T34" fmla="*/ 414 w 1323"/>
                <a:gd name="T35" fmla="*/ 2304 h 3035"/>
                <a:gd name="T36" fmla="*/ 352 w 1323"/>
                <a:gd name="T37" fmla="*/ 2505 h 3035"/>
                <a:gd name="T38" fmla="*/ 289 w 1323"/>
                <a:gd name="T39" fmla="*/ 2705 h 3035"/>
                <a:gd name="T40" fmla="*/ 224 w 1323"/>
                <a:gd name="T41" fmla="*/ 2903 h 3035"/>
                <a:gd name="T42" fmla="*/ 153 w 1323"/>
                <a:gd name="T43" fmla="*/ 3014 h 3035"/>
                <a:gd name="T44" fmla="*/ 88 w 1323"/>
                <a:gd name="T45" fmla="*/ 2943 h 3035"/>
                <a:gd name="T46" fmla="*/ 40 w 1323"/>
                <a:gd name="T47" fmla="*/ 2863 h 3035"/>
                <a:gd name="T48" fmla="*/ 12 w 1323"/>
                <a:gd name="T49" fmla="*/ 2775 h 3035"/>
                <a:gd name="T50" fmla="*/ 0 w 1323"/>
                <a:gd name="T51" fmla="*/ 2679 h 3035"/>
                <a:gd name="T52" fmla="*/ 6 w 1323"/>
                <a:gd name="T53" fmla="*/ 2576 h 3035"/>
                <a:gd name="T54" fmla="*/ 101 w 1323"/>
                <a:gd name="T55" fmla="*/ 2355 h 3035"/>
                <a:gd name="T56" fmla="*/ 199 w 1323"/>
                <a:gd name="T57" fmla="*/ 2138 h 3035"/>
                <a:gd name="T58" fmla="*/ 298 w 1323"/>
                <a:gd name="T59" fmla="*/ 1921 h 3035"/>
                <a:gd name="T60" fmla="*/ 397 w 1323"/>
                <a:gd name="T61" fmla="*/ 1704 h 3035"/>
                <a:gd name="T62" fmla="*/ 496 w 1323"/>
                <a:gd name="T63" fmla="*/ 1488 h 3035"/>
                <a:gd name="T64" fmla="*/ 592 w 1323"/>
                <a:gd name="T65" fmla="*/ 1272 h 3035"/>
                <a:gd name="T66" fmla="*/ 685 w 1323"/>
                <a:gd name="T67" fmla="*/ 1054 h 3035"/>
                <a:gd name="T68" fmla="*/ 774 w 1323"/>
                <a:gd name="T69" fmla="*/ 833 h 3035"/>
                <a:gd name="T70" fmla="*/ 858 w 1323"/>
                <a:gd name="T71" fmla="*/ 611 h 3035"/>
                <a:gd name="T72" fmla="*/ 936 w 1323"/>
                <a:gd name="T73" fmla="*/ 385 h 3035"/>
                <a:gd name="T74" fmla="*/ 990 w 1323"/>
                <a:gd name="T75" fmla="*/ 205 h 3035"/>
                <a:gd name="T76" fmla="*/ 1030 w 1323"/>
                <a:gd name="T77" fmla="*/ 139 h 3035"/>
                <a:gd name="T78" fmla="*/ 1095 w 1323"/>
                <a:gd name="T79" fmla="*/ 95 h 3035"/>
                <a:gd name="T80" fmla="*/ 1172 w 1323"/>
                <a:gd name="T81" fmla="*/ 63 h 3035"/>
                <a:gd name="T82" fmla="*/ 1251 w 1323"/>
                <a:gd name="T83" fmla="*/ 35 h 3035"/>
                <a:gd name="T84" fmla="*/ 1323 w 1323"/>
                <a:gd name="T85" fmla="*/ 0 h 3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3" h="3035">
                  <a:moveTo>
                    <a:pt x="1323" y="120"/>
                  </a:moveTo>
                  <a:lnTo>
                    <a:pt x="1293" y="129"/>
                  </a:lnTo>
                  <a:lnTo>
                    <a:pt x="1264" y="139"/>
                  </a:lnTo>
                  <a:lnTo>
                    <a:pt x="1239" y="152"/>
                  </a:lnTo>
                  <a:lnTo>
                    <a:pt x="1214" y="166"/>
                  </a:lnTo>
                  <a:lnTo>
                    <a:pt x="1191" y="182"/>
                  </a:lnTo>
                  <a:lnTo>
                    <a:pt x="1169" y="200"/>
                  </a:lnTo>
                  <a:lnTo>
                    <a:pt x="1149" y="218"/>
                  </a:lnTo>
                  <a:lnTo>
                    <a:pt x="1131" y="238"/>
                  </a:lnTo>
                  <a:lnTo>
                    <a:pt x="1113" y="259"/>
                  </a:lnTo>
                  <a:lnTo>
                    <a:pt x="1097" y="283"/>
                  </a:lnTo>
                  <a:lnTo>
                    <a:pt x="1082" y="306"/>
                  </a:lnTo>
                  <a:lnTo>
                    <a:pt x="1068" y="331"/>
                  </a:lnTo>
                  <a:lnTo>
                    <a:pt x="1055" y="357"/>
                  </a:lnTo>
                  <a:lnTo>
                    <a:pt x="1043" y="383"/>
                  </a:lnTo>
                  <a:lnTo>
                    <a:pt x="1033" y="411"/>
                  </a:lnTo>
                  <a:lnTo>
                    <a:pt x="1023" y="439"/>
                  </a:lnTo>
                  <a:lnTo>
                    <a:pt x="1014" y="467"/>
                  </a:lnTo>
                  <a:lnTo>
                    <a:pt x="1005" y="497"/>
                  </a:lnTo>
                  <a:lnTo>
                    <a:pt x="997" y="527"/>
                  </a:lnTo>
                  <a:lnTo>
                    <a:pt x="990" y="557"/>
                  </a:lnTo>
                  <a:lnTo>
                    <a:pt x="983" y="588"/>
                  </a:lnTo>
                  <a:lnTo>
                    <a:pt x="976" y="618"/>
                  </a:lnTo>
                  <a:lnTo>
                    <a:pt x="971" y="648"/>
                  </a:lnTo>
                  <a:lnTo>
                    <a:pt x="965" y="680"/>
                  </a:lnTo>
                  <a:lnTo>
                    <a:pt x="960" y="710"/>
                  </a:lnTo>
                  <a:lnTo>
                    <a:pt x="954" y="741"/>
                  </a:lnTo>
                  <a:lnTo>
                    <a:pt x="949" y="772"/>
                  </a:lnTo>
                  <a:lnTo>
                    <a:pt x="944" y="801"/>
                  </a:lnTo>
                  <a:lnTo>
                    <a:pt x="939" y="832"/>
                  </a:lnTo>
                  <a:lnTo>
                    <a:pt x="935" y="861"/>
                  </a:lnTo>
                  <a:lnTo>
                    <a:pt x="929" y="890"/>
                  </a:lnTo>
                  <a:lnTo>
                    <a:pt x="924" y="919"/>
                  </a:lnTo>
                  <a:lnTo>
                    <a:pt x="893" y="982"/>
                  </a:lnTo>
                  <a:lnTo>
                    <a:pt x="864" y="1046"/>
                  </a:lnTo>
                  <a:lnTo>
                    <a:pt x="835" y="1110"/>
                  </a:lnTo>
                  <a:lnTo>
                    <a:pt x="808" y="1174"/>
                  </a:lnTo>
                  <a:lnTo>
                    <a:pt x="781" y="1239"/>
                  </a:lnTo>
                  <a:lnTo>
                    <a:pt x="754" y="1304"/>
                  </a:lnTo>
                  <a:lnTo>
                    <a:pt x="728" y="1370"/>
                  </a:lnTo>
                  <a:lnTo>
                    <a:pt x="703" y="1435"/>
                  </a:lnTo>
                  <a:lnTo>
                    <a:pt x="678" y="1501"/>
                  </a:lnTo>
                  <a:lnTo>
                    <a:pt x="655" y="1568"/>
                  </a:lnTo>
                  <a:lnTo>
                    <a:pt x="631" y="1634"/>
                  </a:lnTo>
                  <a:lnTo>
                    <a:pt x="607" y="1700"/>
                  </a:lnTo>
                  <a:lnTo>
                    <a:pt x="585" y="1767"/>
                  </a:lnTo>
                  <a:lnTo>
                    <a:pt x="564" y="1834"/>
                  </a:lnTo>
                  <a:lnTo>
                    <a:pt x="541" y="1901"/>
                  </a:lnTo>
                  <a:lnTo>
                    <a:pt x="520" y="1968"/>
                  </a:lnTo>
                  <a:lnTo>
                    <a:pt x="498" y="2035"/>
                  </a:lnTo>
                  <a:lnTo>
                    <a:pt x="477" y="2102"/>
                  </a:lnTo>
                  <a:lnTo>
                    <a:pt x="456" y="2170"/>
                  </a:lnTo>
                  <a:lnTo>
                    <a:pt x="435" y="2236"/>
                  </a:lnTo>
                  <a:lnTo>
                    <a:pt x="414" y="2304"/>
                  </a:lnTo>
                  <a:lnTo>
                    <a:pt x="394" y="2371"/>
                  </a:lnTo>
                  <a:lnTo>
                    <a:pt x="372" y="2437"/>
                  </a:lnTo>
                  <a:lnTo>
                    <a:pt x="352" y="2505"/>
                  </a:lnTo>
                  <a:lnTo>
                    <a:pt x="331" y="2571"/>
                  </a:lnTo>
                  <a:lnTo>
                    <a:pt x="310" y="2639"/>
                  </a:lnTo>
                  <a:lnTo>
                    <a:pt x="289" y="2705"/>
                  </a:lnTo>
                  <a:lnTo>
                    <a:pt x="268" y="2772"/>
                  </a:lnTo>
                  <a:lnTo>
                    <a:pt x="246" y="2838"/>
                  </a:lnTo>
                  <a:lnTo>
                    <a:pt x="224" y="2903"/>
                  </a:lnTo>
                  <a:lnTo>
                    <a:pt x="201" y="2970"/>
                  </a:lnTo>
                  <a:lnTo>
                    <a:pt x="179" y="3035"/>
                  </a:lnTo>
                  <a:lnTo>
                    <a:pt x="153" y="3014"/>
                  </a:lnTo>
                  <a:lnTo>
                    <a:pt x="129" y="2991"/>
                  </a:lnTo>
                  <a:lnTo>
                    <a:pt x="107" y="2967"/>
                  </a:lnTo>
                  <a:lnTo>
                    <a:pt x="88" y="2943"/>
                  </a:lnTo>
                  <a:lnTo>
                    <a:pt x="70" y="2917"/>
                  </a:lnTo>
                  <a:lnTo>
                    <a:pt x="54" y="2891"/>
                  </a:lnTo>
                  <a:lnTo>
                    <a:pt x="40" y="2863"/>
                  </a:lnTo>
                  <a:lnTo>
                    <a:pt x="29" y="2835"/>
                  </a:lnTo>
                  <a:lnTo>
                    <a:pt x="20" y="2805"/>
                  </a:lnTo>
                  <a:lnTo>
                    <a:pt x="12" y="2775"/>
                  </a:lnTo>
                  <a:lnTo>
                    <a:pt x="7" y="2745"/>
                  </a:lnTo>
                  <a:lnTo>
                    <a:pt x="2" y="2712"/>
                  </a:lnTo>
                  <a:lnTo>
                    <a:pt x="0" y="2679"/>
                  </a:lnTo>
                  <a:lnTo>
                    <a:pt x="0" y="2646"/>
                  </a:lnTo>
                  <a:lnTo>
                    <a:pt x="2" y="2611"/>
                  </a:lnTo>
                  <a:lnTo>
                    <a:pt x="6" y="2576"/>
                  </a:lnTo>
                  <a:lnTo>
                    <a:pt x="37" y="2503"/>
                  </a:lnTo>
                  <a:lnTo>
                    <a:pt x="69" y="2428"/>
                  </a:lnTo>
                  <a:lnTo>
                    <a:pt x="101" y="2355"/>
                  </a:lnTo>
                  <a:lnTo>
                    <a:pt x="134" y="2283"/>
                  </a:lnTo>
                  <a:lnTo>
                    <a:pt x="166" y="2210"/>
                  </a:lnTo>
                  <a:lnTo>
                    <a:pt x="199" y="2138"/>
                  </a:lnTo>
                  <a:lnTo>
                    <a:pt x="232" y="2065"/>
                  </a:lnTo>
                  <a:lnTo>
                    <a:pt x="265" y="1993"/>
                  </a:lnTo>
                  <a:lnTo>
                    <a:pt x="298" y="1921"/>
                  </a:lnTo>
                  <a:lnTo>
                    <a:pt x="331" y="1849"/>
                  </a:lnTo>
                  <a:lnTo>
                    <a:pt x="364" y="1777"/>
                  </a:lnTo>
                  <a:lnTo>
                    <a:pt x="397" y="1704"/>
                  </a:lnTo>
                  <a:lnTo>
                    <a:pt x="431" y="1632"/>
                  </a:lnTo>
                  <a:lnTo>
                    <a:pt x="463" y="1560"/>
                  </a:lnTo>
                  <a:lnTo>
                    <a:pt x="496" y="1488"/>
                  </a:lnTo>
                  <a:lnTo>
                    <a:pt x="529" y="1416"/>
                  </a:lnTo>
                  <a:lnTo>
                    <a:pt x="560" y="1344"/>
                  </a:lnTo>
                  <a:lnTo>
                    <a:pt x="592" y="1272"/>
                  </a:lnTo>
                  <a:lnTo>
                    <a:pt x="623" y="1199"/>
                  </a:lnTo>
                  <a:lnTo>
                    <a:pt x="655" y="1126"/>
                  </a:lnTo>
                  <a:lnTo>
                    <a:pt x="685" y="1054"/>
                  </a:lnTo>
                  <a:lnTo>
                    <a:pt x="715" y="980"/>
                  </a:lnTo>
                  <a:lnTo>
                    <a:pt x="746" y="907"/>
                  </a:lnTo>
                  <a:lnTo>
                    <a:pt x="774" y="833"/>
                  </a:lnTo>
                  <a:lnTo>
                    <a:pt x="803" y="760"/>
                  </a:lnTo>
                  <a:lnTo>
                    <a:pt x="831" y="686"/>
                  </a:lnTo>
                  <a:lnTo>
                    <a:pt x="858" y="611"/>
                  </a:lnTo>
                  <a:lnTo>
                    <a:pt x="885" y="536"/>
                  </a:lnTo>
                  <a:lnTo>
                    <a:pt x="910" y="461"/>
                  </a:lnTo>
                  <a:lnTo>
                    <a:pt x="936" y="385"/>
                  </a:lnTo>
                  <a:lnTo>
                    <a:pt x="960" y="310"/>
                  </a:lnTo>
                  <a:lnTo>
                    <a:pt x="983" y="233"/>
                  </a:lnTo>
                  <a:lnTo>
                    <a:pt x="990" y="205"/>
                  </a:lnTo>
                  <a:lnTo>
                    <a:pt x="1000" y="180"/>
                  </a:lnTo>
                  <a:lnTo>
                    <a:pt x="1014" y="158"/>
                  </a:lnTo>
                  <a:lnTo>
                    <a:pt x="1030" y="139"/>
                  </a:lnTo>
                  <a:lnTo>
                    <a:pt x="1050" y="123"/>
                  </a:lnTo>
                  <a:lnTo>
                    <a:pt x="1071" y="108"/>
                  </a:lnTo>
                  <a:lnTo>
                    <a:pt x="1095" y="95"/>
                  </a:lnTo>
                  <a:lnTo>
                    <a:pt x="1119" y="84"/>
                  </a:lnTo>
                  <a:lnTo>
                    <a:pt x="1145" y="74"/>
                  </a:lnTo>
                  <a:lnTo>
                    <a:pt x="1172" y="63"/>
                  </a:lnTo>
                  <a:lnTo>
                    <a:pt x="1198" y="54"/>
                  </a:lnTo>
                  <a:lnTo>
                    <a:pt x="1225" y="44"/>
                  </a:lnTo>
                  <a:lnTo>
                    <a:pt x="1251" y="35"/>
                  </a:lnTo>
                  <a:lnTo>
                    <a:pt x="1277" y="24"/>
                  </a:lnTo>
                  <a:lnTo>
                    <a:pt x="1300" y="13"/>
                  </a:lnTo>
                  <a:lnTo>
                    <a:pt x="1323" y="0"/>
                  </a:lnTo>
                  <a:lnTo>
                    <a:pt x="1323" y="120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930" y="2765"/>
              <a:ext cx="115" cy="58"/>
            </a:xfrm>
            <a:custGeom>
              <a:avLst/>
              <a:gdLst>
                <a:gd name="T0" fmla="*/ 513 w 572"/>
                <a:gd name="T1" fmla="*/ 290 h 290"/>
                <a:gd name="T2" fmla="*/ 486 w 572"/>
                <a:gd name="T3" fmla="*/ 266 h 290"/>
                <a:gd name="T4" fmla="*/ 457 w 572"/>
                <a:gd name="T5" fmla="*/ 245 h 290"/>
                <a:gd name="T6" fmla="*/ 427 w 572"/>
                <a:gd name="T7" fmla="*/ 225 h 290"/>
                <a:gd name="T8" fmla="*/ 397 w 572"/>
                <a:gd name="T9" fmla="*/ 207 h 290"/>
                <a:gd name="T10" fmla="*/ 365 w 572"/>
                <a:gd name="T11" fmla="*/ 190 h 290"/>
                <a:gd name="T12" fmla="*/ 334 w 572"/>
                <a:gd name="T13" fmla="*/ 174 h 290"/>
                <a:gd name="T14" fmla="*/ 301 w 572"/>
                <a:gd name="T15" fmla="*/ 161 h 290"/>
                <a:gd name="T16" fmla="*/ 268 w 572"/>
                <a:gd name="T17" fmla="*/ 147 h 290"/>
                <a:gd name="T18" fmla="*/ 234 w 572"/>
                <a:gd name="T19" fmla="*/ 135 h 290"/>
                <a:gd name="T20" fmla="*/ 200 w 572"/>
                <a:gd name="T21" fmla="*/ 123 h 290"/>
                <a:gd name="T22" fmla="*/ 166 w 572"/>
                <a:gd name="T23" fmla="*/ 113 h 290"/>
                <a:gd name="T24" fmla="*/ 133 w 572"/>
                <a:gd name="T25" fmla="*/ 102 h 290"/>
                <a:gd name="T26" fmla="*/ 99 w 572"/>
                <a:gd name="T27" fmla="*/ 92 h 290"/>
                <a:gd name="T28" fmla="*/ 66 w 572"/>
                <a:gd name="T29" fmla="*/ 83 h 290"/>
                <a:gd name="T30" fmla="*/ 32 w 572"/>
                <a:gd name="T31" fmla="*/ 73 h 290"/>
                <a:gd name="T32" fmla="*/ 0 w 572"/>
                <a:gd name="T33" fmla="*/ 63 h 290"/>
                <a:gd name="T34" fmla="*/ 30 w 572"/>
                <a:gd name="T35" fmla="*/ 46 h 290"/>
                <a:gd name="T36" fmla="*/ 62 w 572"/>
                <a:gd name="T37" fmla="*/ 31 h 290"/>
                <a:gd name="T38" fmla="*/ 94 w 572"/>
                <a:gd name="T39" fmla="*/ 21 h 290"/>
                <a:gd name="T40" fmla="*/ 129 w 572"/>
                <a:gd name="T41" fmla="*/ 12 h 290"/>
                <a:gd name="T42" fmla="*/ 164 w 572"/>
                <a:gd name="T43" fmla="*/ 6 h 290"/>
                <a:gd name="T44" fmla="*/ 200 w 572"/>
                <a:gd name="T45" fmla="*/ 3 h 290"/>
                <a:gd name="T46" fmla="*/ 237 w 572"/>
                <a:gd name="T47" fmla="*/ 1 h 290"/>
                <a:gd name="T48" fmla="*/ 274 w 572"/>
                <a:gd name="T49" fmla="*/ 0 h 290"/>
                <a:gd name="T50" fmla="*/ 313 w 572"/>
                <a:gd name="T51" fmla="*/ 0 h 290"/>
                <a:gd name="T52" fmla="*/ 351 w 572"/>
                <a:gd name="T53" fmla="*/ 1 h 290"/>
                <a:gd name="T54" fmla="*/ 389 w 572"/>
                <a:gd name="T55" fmla="*/ 2 h 290"/>
                <a:gd name="T56" fmla="*/ 426 w 572"/>
                <a:gd name="T57" fmla="*/ 3 h 290"/>
                <a:gd name="T58" fmla="*/ 464 w 572"/>
                <a:gd name="T59" fmla="*/ 4 h 290"/>
                <a:gd name="T60" fmla="*/ 500 w 572"/>
                <a:gd name="T61" fmla="*/ 5 h 290"/>
                <a:gd name="T62" fmla="*/ 538 w 572"/>
                <a:gd name="T63" fmla="*/ 4 h 290"/>
                <a:gd name="T64" fmla="*/ 572 w 572"/>
                <a:gd name="T65" fmla="*/ 3 h 290"/>
                <a:gd name="T66" fmla="*/ 513 w 572"/>
                <a:gd name="T6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2" h="290">
                  <a:moveTo>
                    <a:pt x="513" y="290"/>
                  </a:moveTo>
                  <a:lnTo>
                    <a:pt x="486" y="266"/>
                  </a:lnTo>
                  <a:lnTo>
                    <a:pt x="457" y="245"/>
                  </a:lnTo>
                  <a:lnTo>
                    <a:pt x="427" y="225"/>
                  </a:lnTo>
                  <a:lnTo>
                    <a:pt x="397" y="207"/>
                  </a:lnTo>
                  <a:lnTo>
                    <a:pt x="365" y="190"/>
                  </a:lnTo>
                  <a:lnTo>
                    <a:pt x="334" y="174"/>
                  </a:lnTo>
                  <a:lnTo>
                    <a:pt x="301" y="161"/>
                  </a:lnTo>
                  <a:lnTo>
                    <a:pt x="268" y="147"/>
                  </a:lnTo>
                  <a:lnTo>
                    <a:pt x="234" y="135"/>
                  </a:lnTo>
                  <a:lnTo>
                    <a:pt x="200" y="123"/>
                  </a:lnTo>
                  <a:lnTo>
                    <a:pt x="166" y="113"/>
                  </a:lnTo>
                  <a:lnTo>
                    <a:pt x="133" y="102"/>
                  </a:lnTo>
                  <a:lnTo>
                    <a:pt x="99" y="92"/>
                  </a:lnTo>
                  <a:lnTo>
                    <a:pt x="66" y="83"/>
                  </a:lnTo>
                  <a:lnTo>
                    <a:pt x="32" y="73"/>
                  </a:lnTo>
                  <a:lnTo>
                    <a:pt x="0" y="63"/>
                  </a:lnTo>
                  <a:lnTo>
                    <a:pt x="30" y="46"/>
                  </a:lnTo>
                  <a:lnTo>
                    <a:pt x="62" y="31"/>
                  </a:lnTo>
                  <a:lnTo>
                    <a:pt x="94" y="21"/>
                  </a:lnTo>
                  <a:lnTo>
                    <a:pt x="129" y="12"/>
                  </a:lnTo>
                  <a:lnTo>
                    <a:pt x="164" y="6"/>
                  </a:lnTo>
                  <a:lnTo>
                    <a:pt x="200" y="3"/>
                  </a:lnTo>
                  <a:lnTo>
                    <a:pt x="237" y="1"/>
                  </a:lnTo>
                  <a:lnTo>
                    <a:pt x="274" y="0"/>
                  </a:lnTo>
                  <a:lnTo>
                    <a:pt x="313" y="0"/>
                  </a:lnTo>
                  <a:lnTo>
                    <a:pt x="351" y="1"/>
                  </a:lnTo>
                  <a:lnTo>
                    <a:pt x="389" y="2"/>
                  </a:lnTo>
                  <a:lnTo>
                    <a:pt x="426" y="3"/>
                  </a:lnTo>
                  <a:lnTo>
                    <a:pt x="464" y="4"/>
                  </a:lnTo>
                  <a:lnTo>
                    <a:pt x="500" y="5"/>
                  </a:lnTo>
                  <a:lnTo>
                    <a:pt x="538" y="4"/>
                  </a:lnTo>
                  <a:lnTo>
                    <a:pt x="572" y="3"/>
                  </a:lnTo>
                  <a:lnTo>
                    <a:pt x="513" y="290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563" y="2787"/>
              <a:ext cx="104" cy="52"/>
            </a:xfrm>
            <a:custGeom>
              <a:avLst/>
              <a:gdLst>
                <a:gd name="T0" fmla="*/ 520 w 520"/>
                <a:gd name="T1" fmla="*/ 5 h 258"/>
                <a:gd name="T2" fmla="*/ 487 w 520"/>
                <a:gd name="T3" fmla="*/ 20 h 258"/>
                <a:gd name="T4" fmla="*/ 455 w 520"/>
                <a:gd name="T5" fmla="*/ 40 h 258"/>
                <a:gd name="T6" fmla="*/ 423 w 520"/>
                <a:gd name="T7" fmla="*/ 61 h 258"/>
                <a:gd name="T8" fmla="*/ 390 w 520"/>
                <a:gd name="T9" fmla="*/ 85 h 258"/>
                <a:gd name="T10" fmla="*/ 359 w 520"/>
                <a:gd name="T11" fmla="*/ 109 h 258"/>
                <a:gd name="T12" fmla="*/ 327 w 520"/>
                <a:gd name="T13" fmla="*/ 135 h 258"/>
                <a:gd name="T14" fmla="*/ 294 w 520"/>
                <a:gd name="T15" fmla="*/ 160 h 258"/>
                <a:gd name="T16" fmla="*/ 263 w 520"/>
                <a:gd name="T17" fmla="*/ 184 h 258"/>
                <a:gd name="T18" fmla="*/ 231 w 520"/>
                <a:gd name="T19" fmla="*/ 205 h 258"/>
                <a:gd name="T20" fmla="*/ 199 w 520"/>
                <a:gd name="T21" fmla="*/ 224 h 258"/>
                <a:gd name="T22" fmla="*/ 167 w 520"/>
                <a:gd name="T23" fmla="*/ 240 h 258"/>
                <a:gd name="T24" fmla="*/ 136 w 520"/>
                <a:gd name="T25" fmla="*/ 251 h 258"/>
                <a:gd name="T26" fmla="*/ 103 w 520"/>
                <a:gd name="T27" fmla="*/ 258 h 258"/>
                <a:gd name="T28" fmla="*/ 71 w 520"/>
                <a:gd name="T29" fmla="*/ 258 h 258"/>
                <a:gd name="T30" fmla="*/ 39 w 520"/>
                <a:gd name="T31" fmla="*/ 251 h 258"/>
                <a:gd name="T32" fmla="*/ 6 w 520"/>
                <a:gd name="T33" fmla="*/ 238 h 258"/>
                <a:gd name="T34" fmla="*/ 0 w 520"/>
                <a:gd name="T35" fmla="*/ 195 h 258"/>
                <a:gd name="T36" fmla="*/ 3 w 520"/>
                <a:gd name="T37" fmla="*/ 157 h 258"/>
                <a:gd name="T38" fmla="*/ 14 w 520"/>
                <a:gd name="T39" fmla="*/ 124 h 258"/>
                <a:gd name="T40" fmla="*/ 33 w 520"/>
                <a:gd name="T41" fmla="*/ 96 h 258"/>
                <a:gd name="T42" fmla="*/ 59 w 520"/>
                <a:gd name="T43" fmla="*/ 72 h 258"/>
                <a:gd name="T44" fmla="*/ 91 w 520"/>
                <a:gd name="T45" fmla="*/ 53 h 258"/>
                <a:gd name="T46" fmla="*/ 127 w 520"/>
                <a:gd name="T47" fmla="*/ 37 h 258"/>
                <a:gd name="T48" fmla="*/ 167 w 520"/>
                <a:gd name="T49" fmla="*/ 25 h 258"/>
                <a:gd name="T50" fmla="*/ 210 w 520"/>
                <a:gd name="T51" fmla="*/ 15 h 258"/>
                <a:gd name="T52" fmla="*/ 255 w 520"/>
                <a:gd name="T53" fmla="*/ 8 h 258"/>
                <a:gd name="T54" fmla="*/ 301 w 520"/>
                <a:gd name="T55" fmla="*/ 4 h 258"/>
                <a:gd name="T56" fmla="*/ 347 w 520"/>
                <a:gd name="T57" fmla="*/ 1 h 258"/>
                <a:gd name="T58" fmla="*/ 393 w 520"/>
                <a:gd name="T59" fmla="*/ 0 h 258"/>
                <a:gd name="T60" fmla="*/ 438 w 520"/>
                <a:gd name="T61" fmla="*/ 1 h 258"/>
                <a:gd name="T62" fmla="*/ 480 w 520"/>
                <a:gd name="T63" fmla="*/ 2 h 258"/>
                <a:gd name="T64" fmla="*/ 520 w 520"/>
                <a:gd name="T65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0" h="258">
                  <a:moveTo>
                    <a:pt x="520" y="5"/>
                  </a:moveTo>
                  <a:lnTo>
                    <a:pt x="487" y="20"/>
                  </a:lnTo>
                  <a:lnTo>
                    <a:pt x="455" y="40"/>
                  </a:lnTo>
                  <a:lnTo>
                    <a:pt x="423" y="61"/>
                  </a:lnTo>
                  <a:lnTo>
                    <a:pt x="390" y="85"/>
                  </a:lnTo>
                  <a:lnTo>
                    <a:pt x="359" y="109"/>
                  </a:lnTo>
                  <a:lnTo>
                    <a:pt x="327" y="135"/>
                  </a:lnTo>
                  <a:lnTo>
                    <a:pt x="294" y="160"/>
                  </a:lnTo>
                  <a:lnTo>
                    <a:pt x="263" y="184"/>
                  </a:lnTo>
                  <a:lnTo>
                    <a:pt x="231" y="205"/>
                  </a:lnTo>
                  <a:lnTo>
                    <a:pt x="199" y="224"/>
                  </a:lnTo>
                  <a:lnTo>
                    <a:pt x="167" y="240"/>
                  </a:lnTo>
                  <a:lnTo>
                    <a:pt x="136" y="251"/>
                  </a:lnTo>
                  <a:lnTo>
                    <a:pt x="103" y="258"/>
                  </a:lnTo>
                  <a:lnTo>
                    <a:pt x="71" y="258"/>
                  </a:lnTo>
                  <a:lnTo>
                    <a:pt x="39" y="251"/>
                  </a:lnTo>
                  <a:lnTo>
                    <a:pt x="6" y="238"/>
                  </a:lnTo>
                  <a:lnTo>
                    <a:pt x="0" y="195"/>
                  </a:lnTo>
                  <a:lnTo>
                    <a:pt x="3" y="157"/>
                  </a:lnTo>
                  <a:lnTo>
                    <a:pt x="14" y="124"/>
                  </a:lnTo>
                  <a:lnTo>
                    <a:pt x="33" y="96"/>
                  </a:lnTo>
                  <a:lnTo>
                    <a:pt x="59" y="72"/>
                  </a:lnTo>
                  <a:lnTo>
                    <a:pt x="91" y="53"/>
                  </a:lnTo>
                  <a:lnTo>
                    <a:pt x="127" y="37"/>
                  </a:lnTo>
                  <a:lnTo>
                    <a:pt x="167" y="25"/>
                  </a:lnTo>
                  <a:lnTo>
                    <a:pt x="210" y="15"/>
                  </a:lnTo>
                  <a:lnTo>
                    <a:pt x="255" y="8"/>
                  </a:lnTo>
                  <a:lnTo>
                    <a:pt x="301" y="4"/>
                  </a:lnTo>
                  <a:lnTo>
                    <a:pt x="347" y="1"/>
                  </a:lnTo>
                  <a:lnTo>
                    <a:pt x="393" y="0"/>
                  </a:lnTo>
                  <a:lnTo>
                    <a:pt x="438" y="1"/>
                  </a:lnTo>
                  <a:lnTo>
                    <a:pt x="480" y="2"/>
                  </a:lnTo>
                  <a:lnTo>
                    <a:pt x="520" y="5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415" y="2784"/>
              <a:ext cx="820" cy="875"/>
            </a:xfrm>
            <a:custGeom>
              <a:avLst/>
              <a:gdLst>
                <a:gd name="T0" fmla="*/ 3914 w 4096"/>
                <a:gd name="T1" fmla="*/ 1315 h 4377"/>
                <a:gd name="T2" fmla="*/ 4001 w 4096"/>
                <a:gd name="T3" fmla="*/ 1601 h 4377"/>
                <a:gd name="T4" fmla="*/ 4062 w 4096"/>
                <a:gd name="T5" fmla="*/ 1903 h 4377"/>
                <a:gd name="T6" fmla="*/ 4093 w 4096"/>
                <a:gd name="T7" fmla="*/ 2210 h 4377"/>
                <a:gd name="T8" fmla="*/ 4090 w 4096"/>
                <a:gd name="T9" fmla="*/ 2520 h 4377"/>
                <a:gd name="T10" fmla="*/ 4054 w 4096"/>
                <a:gd name="T11" fmla="*/ 2823 h 4377"/>
                <a:gd name="T12" fmla="*/ 3980 w 4096"/>
                <a:gd name="T13" fmla="*/ 3115 h 4377"/>
                <a:gd name="T14" fmla="*/ 3866 w 4096"/>
                <a:gd name="T15" fmla="*/ 3389 h 4377"/>
                <a:gd name="T16" fmla="*/ 3740 w 4096"/>
                <a:gd name="T17" fmla="*/ 3591 h 4377"/>
                <a:gd name="T18" fmla="*/ 3600 w 4096"/>
                <a:gd name="T19" fmla="*/ 3756 h 4377"/>
                <a:gd name="T20" fmla="*/ 3439 w 4096"/>
                <a:gd name="T21" fmla="*/ 3905 h 4377"/>
                <a:gd name="T22" fmla="*/ 3261 w 4096"/>
                <a:gd name="T23" fmla="*/ 4034 h 4377"/>
                <a:gd name="T24" fmla="*/ 3070 w 4096"/>
                <a:gd name="T25" fmla="*/ 4145 h 4377"/>
                <a:gd name="T26" fmla="*/ 2870 w 4096"/>
                <a:gd name="T27" fmla="*/ 4237 h 4377"/>
                <a:gd name="T28" fmla="*/ 2663 w 4096"/>
                <a:gd name="T29" fmla="*/ 4310 h 4377"/>
                <a:gd name="T30" fmla="*/ 2453 w 4096"/>
                <a:gd name="T31" fmla="*/ 4363 h 4377"/>
                <a:gd name="T32" fmla="*/ 2153 w 4096"/>
                <a:gd name="T33" fmla="*/ 4377 h 4377"/>
                <a:gd name="T34" fmla="*/ 1829 w 4096"/>
                <a:gd name="T35" fmla="*/ 4359 h 4377"/>
                <a:gd name="T36" fmla="*/ 1516 w 4096"/>
                <a:gd name="T37" fmla="*/ 4311 h 4377"/>
                <a:gd name="T38" fmla="*/ 1218 w 4096"/>
                <a:gd name="T39" fmla="*/ 4230 h 4377"/>
                <a:gd name="T40" fmla="*/ 936 w 4096"/>
                <a:gd name="T41" fmla="*/ 4114 h 4377"/>
                <a:gd name="T42" fmla="*/ 675 w 4096"/>
                <a:gd name="T43" fmla="*/ 3959 h 4377"/>
                <a:gd name="T44" fmla="*/ 435 w 4096"/>
                <a:gd name="T45" fmla="*/ 3762 h 4377"/>
                <a:gd name="T46" fmla="*/ 221 w 4096"/>
                <a:gd name="T47" fmla="*/ 3522 h 4377"/>
                <a:gd name="T48" fmla="*/ 89 w 4096"/>
                <a:gd name="T49" fmla="*/ 3217 h 4377"/>
                <a:gd name="T50" fmla="*/ 21 w 4096"/>
                <a:gd name="T51" fmla="*/ 2892 h 4377"/>
                <a:gd name="T52" fmla="*/ 0 w 4096"/>
                <a:gd name="T53" fmla="*/ 2559 h 4377"/>
                <a:gd name="T54" fmla="*/ 19 w 4096"/>
                <a:gd name="T55" fmla="*/ 2224 h 4377"/>
                <a:gd name="T56" fmla="*/ 72 w 4096"/>
                <a:gd name="T57" fmla="*/ 1891 h 4377"/>
                <a:gd name="T58" fmla="*/ 152 w 4096"/>
                <a:gd name="T59" fmla="*/ 1564 h 4377"/>
                <a:gd name="T60" fmla="*/ 253 w 4096"/>
                <a:gd name="T61" fmla="*/ 1249 h 4377"/>
                <a:gd name="T62" fmla="*/ 369 w 4096"/>
                <a:gd name="T63" fmla="*/ 951 h 4377"/>
                <a:gd name="T64" fmla="*/ 499 w 4096"/>
                <a:gd name="T65" fmla="*/ 754 h 4377"/>
                <a:gd name="T66" fmla="*/ 642 w 4096"/>
                <a:gd name="T67" fmla="*/ 611 h 4377"/>
                <a:gd name="T68" fmla="*/ 794 w 4096"/>
                <a:gd name="T69" fmla="*/ 490 h 4377"/>
                <a:gd name="T70" fmla="*/ 951 w 4096"/>
                <a:gd name="T71" fmla="*/ 384 h 4377"/>
                <a:gd name="T72" fmla="*/ 1115 w 4096"/>
                <a:gd name="T73" fmla="*/ 292 h 4377"/>
                <a:gd name="T74" fmla="*/ 1281 w 4096"/>
                <a:gd name="T75" fmla="*/ 207 h 4377"/>
                <a:gd name="T76" fmla="*/ 1448 w 4096"/>
                <a:gd name="T77" fmla="*/ 125 h 4377"/>
                <a:gd name="T78" fmla="*/ 1614 w 4096"/>
                <a:gd name="T79" fmla="*/ 42 h 4377"/>
                <a:gd name="T80" fmla="*/ 1912 w 4096"/>
                <a:gd name="T81" fmla="*/ 0 h 4377"/>
                <a:gd name="T82" fmla="*/ 2237 w 4096"/>
                <a:gd name="T83" fmla="*/ 18 h 4377"/>
                <a:gd name="T84" fmla="*/ 2545 w 4096"/>
                <a:gd name="T85" fmla="*/ 86 h 4377"/>
                <a:gd name="T86" fmla="*/ 2831 w 4096"/>
                <a:gd name="T87" fmla="*/ 198 h 4377"/>
                <a:gd name="T88" fmla="*/ 3099 w 4096"/>
                <a:gd name="T89" fmla="*/ 353 h 4377"/>
                <a:gd name="T90" fmla="*/ 3347 w 4096"/>
                <a:gd name="T91" fmla="*/ 547 h 4377"/>
                <a:gd name="T92" fmla="*/ 3575 w 4096"/>
                <a:gd name="T93" fmla="*/ 778 h 4377"/>
                <a:gd name="T94" fmla="*/ 3783 w 4096"/>
                <a:gd name="T95" fmla="*/ 1041 h 4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6" h="4377">
                  <a:moveTo>
                    <a:pt x="3832" y="1112"/>
                  </a:moveTo>
                  <a:lnTo>
                    <a:pt x="3861" y="1178"/>
                  </a:lnTo>
                  <a:lnTo>
                    <a:pt x="3888" y="1246"/>
                  </a:lnTo>
                  <a:lnTo>
                    <a:pt x="3914" y="1315"/>
                  </a:lnTo>
                  <a:lnTo>
                    <a:pt x="3938" y="1384"/>
                  </a:lnTo>
                  <a:lnTo>
                    <a:pt x="3961" y="1456"/>
                  </a:lnTo>
                  <a:lnTo>
                    <a:pt x="3982" y="1528"/>
                  </a:lnTo>
                  <a:lnTo>
                    <a:pt x="4001" y="1601"/>
                  </a:lnTo>
                  <a:lnTo>
                    <a:pt x="4019" y="1676"/>
                  </a:lnTo>
                  <a:lnTo>
                    <a:pt x="4035" y="1751"/>
                  </a:lnTo>
                  <a:lnTo>
                    <a:pt x="4050" y="1827"/>
                  </a:lnTo>
                  <a:lnTo>
                    <a:pt x="4062" y="1903"/>
                  </a:lnTo>
                  <a:lnTo>
                    <a:pt x="4072" y="1980"/>
                  </a:lnTo>
                  <a:lnTo>
                    <a:pt x="4081" y="2056"/>
                  </a:lnTo>
                  <a:lnTo>
                    <a:pt x="4088" y="2134"/>
                  </a:lnTo>
                  <a:lnTo>
                    <a:pt x="4093" y="2210"/>
                  </a:lnTo>
                  <a:lnTo>
                    <a:pt x="4095" y="2288"/>
                  </a:lnTo>
                  <a:lnTo>
                    <a:pt x="4096" y="2365"/>
                  </a:lnTo>
                  <a:lnTo>
                    <a:pt x="4095" y="2443"/>
                  </a:lnTo>
                  <a:lnTo>
                    <a:pt x="4090" y="2520"/>
                  </a:lnTo>
                  <a:lnTo>
                    <a:pt x="4085" y="2596"/>
                  </a:lnTo>
                  <a:lnTo>
                    <a:pt x="4077" y="2673"/>
                  </a:lnTo>
                  <a:lnTo>
                    <a:pt x="4067" y="2748"/>
                  </a:lnTo>
                  <a:lnTo>
                    <a:pt x="4054" y="2823"/>
                  </a:lnTo>
                  <a:lnTo>
                    <a:pt x="4040" y="2898"/>
                  </a:lnTo>
                  <a:lnTo>
                    <a:pt x="4022" y="2971"/>
                  </a:lnTo>
                  <a:lnTo>
                    <a:pt x="4003" y="3044"/>
                  </a:lnTo>
                  <a:lnTo>
                    <a:pt x="3980" y="3115"/>
                  </a:lnTo>
                  <a:lnTo>
                    <a:pt x="3955" y="3186"/>
                  </a:lnTo>
                  <a:lnTo>
                    <a:pt x="3928" y="3255"/>
                  </a:lnTo>
                  <a:lnTo>
                    <a:pt x="3899" y="3323"/>
                  </a:lnTo>
                  <a:lnTo>
                    <a:pt x="3866" y="3389"/>
                  </a:lnTo>
                  <a:lnTo>
                    <a:pt x="3832" y="3455"/>
                  </a:lnTo>
                  <a:lnTo>
                    <a:pt x="3802" y="3501"/>
                  </a:lnTo>
                  <a:lnTo>
                    <a:pt x="3773" y="3547"/>
                  </a:lnTo>
                  <a:lnTo>
                    <a:pt x="3740" y="3591"/>
                  </a:lnTo>
                  <a:lnTo>
                    <a:pt x="3708" y="3634"/>
                  </a:lnTo>
                  <a:lnTo>
                    <a:pt x="3673" y="3675"/>
                  </a:lnTo>
                  <a:lnTo>
                    <a:pt x="3637" y="3717"/>
                  </a:lnTo>
                  <a:lnTo>
                    <a:pt x="3600" y="3756"/>
                  </a:lnTo>
                  <a:lnTo>
                    <a:pt x="3560" y="3796"/>
                  </a:lnTo>
                  <a:lnTo>
                    <a:pt x="3521" y="3833"/>
                  </a:lnTo>
                  <a:lnTo>
                    <a:pt x="3481" y="3869"/>
                  </a:lnTo>
                  <a:lnTo>
                    <a:pt x="3439" y="3905"/>
                  </a:lnTo>
                  <a:lnTo>
                    <a:pt x="3395" y="3938"/>
                  </a:lnTo>
                  <a:lnTo>
                    <a:pt x="3351" y="3971"/>
                  </a:lnTo>
                  <a:lnTo>
                    <a:pt x="3306" y="4004"/>
                  </a:lnTo>
                  <a:lnTo>
                    <a:pt x="3261" y="4034"/>
                  </a:lnTo>
                  <a:lnTo>
                    <a:pt x="3214" y="4063"/>
                  </a:lnTo>
                  <a:lnTo>
                    <a:pt x="3167" y="4091"/>
                  </a:lnTo>
                  <a:lnTo>
                    <a:pt x="3119" y="4118"/>
                  </a:lnTo>
                  <a:lnTo>
                    <a:pt x="3070" y="4145"/>
                  </a:lnTo>
                  <a:lnTo>
                    <a:pt x="3020" y="4170"/>
                  </a:lnTo>
                  <a:lnTo>
                    <a:pt x="2971" y="4194"/>
                  </a:lnTo>
                  <a:lnTo>
                    <a:pt x="2920" y="4215"/>
                  </a:lnTo>
                  <a:lnTo>
                    <a:pt x="2870" y="4237"/>
                  </a:lnTo>
                  <a:lnTo>
                    <a:pt x="2819" y="4257"/>
                  </a:lnTo>
                  <a:lnTo>
                    <a:pt x="2767" y="4276"/>
                  </a:lnTo>
                  <a:lnTo>
                    <a:pt x="2716" y="4293"/>
                  </a:lnTo>
                  <a:lnTo>
                    <a:pt x="2663" y="4310"/>
                  </a:lnTo>
                  <a:lnTo>
                    <a:pt x="2611" y="4324"/>
                  </a:lnTo>
                  <a:lnTo>
                    <a:pt x="2558" y="4339"/>
                  </a:lnTo>
                  <a:lnTo>
                    <a:pt x="2505" y="4351"/>
                  </a:lnTo>
                  <a:lnTo>
                    <a:pt x="2453" y="4363"/>
                  </a:lnTo>
                  <a:lnTo>
                    <a:pt x="2401" y="4373"/>
                  </a:lnTo>
                  <a:lnTo>
                    <a:pt x="2317" y="4376"/>
                  </a:lnTo>
                  <a:lnTo>
                    <a:pt x="2235" y="4377"/>
                  </a:lnTo>
                  <a:lnTo>
                    <a:pt x="2153" y="4377"/>
                  </a:lnTo>
                  <a:lnTo>
                    <a:pt x="2071" y="4375"/>
                  </a:lnTo>
                  <a:lnTo>
                    <a:pt x="1990" y="4372"/>
                  </a:lnTo>
                  <a:lnTo>
                    <a:pt x="1909" y="4366"/>
                  </a:lnTo>
                  <a:lnTo>
                    <a:pt x="1829" y="4359"/>
                  </a:lnTo>
                  <a:lnTo>
                    <a:pt x="1750" y="4350"/>
                  </a:lnTo>
                  <a:lnTo>
                    <a:pt x="1672" y="4339"/>
                  </a:lnTo>
                  <a:lnTo>
                    <a:pt x="1594" y="4325"/>
                  </a:lnTo>
                  <a:lnTo>
                    <a:pt x="1516" y="4311"/>
                  </a:lnTo>
                  <a:lnTo>
                    <a:pt x="1441" y="4294"/>
                  </a:lnTo>
                  <a:lnTo>
                    <a:pt x="1366" y="4275"/>
                  </a:lnTo>
                  <a:lnTo>
                    <a:pt x="1291" y="4253"/>
                  </a:lnTo>
                  <a:lnTo>
                    <a:pt x="1218" y="4230"/>
                  </a:lnTo>
                  <a:lnTo>
                    <a:pt x="1146" y="4204"/>
                  </a:lnTo>
                  <a:lnTo>
                    <a:pt x="1075" y="4177"/>
                  </a:lnTo>
                  <a:lnTo>
                    <a:pt x="1004" y="4147"/>
                  </a:lnTo>
                  <a:lnTo>
                    <a:pt x="936" y="4114"/>
                  </a:lnTo>
                  <a:lnTo>
                    <a:pt x="868" y="4078"/>
                  </a:lnTo>
                  <a:lnTo>
                    <a:pt x="803" y="4041"/>
                  </a:lnTo>
                  <a:lnTo>
                    <a:pt x="738" y="4001"/>
                  </a:lnTo>
                  <a:lnTo>
                    <a:pt x="675" y="3959"/>
                  </a:lnTo>
                  <a:lnTo>
                    <a:pt x="612" y="3914"/>
                  </a:lnTo>
                  <a:lnTo>
                    <a:pt x="552" y="3865"/>
                  </a:lnTo>
                  <a:lnTo>
                    <a:pt x="492" y="3816"/>
                  </a:lnTo>
                  <a:lnTo>
                    <a:pt x="435" y="3762"/>
                  </a:lnTo>
                  <a:lnTo>
                    <a:pt x="379" y="3707"/>
                  </a:lnTo>
                  <a:lnTo>
                    <a:pt x="325" y="3648"/>
                  </a:lnTo>
                  <a:lnTo>
                    <a:pt x="273" y="3586"/>
                  </a:lnTo>
                  <a:lnTo>
                    <a:pt x="221" y="3522"/>
                  </a:lnTo>
                  <a:lnTo>
                    <a:pt x="173" y="3455"/>
                  </a:lnTo>
                  <a:lnTo>
                    <a:pt x="141" y="3377"/>
                  </a:lnTo>
                  <a:lnTo>
                    <a:pt x="113" y="3297"/>
                  </a:lnTo>
                  <a:lnTo>
                    <a:pt x="89" y="3217"/>
                  </a:lnTo>
                  <a:lnTo>
                    <a:pt x="66" y="3137"/>
                  </a:lnTo>
                  <a:lnTo>
                    <a:pt x="48" y="3055"/>
                  </a:lnTo>
                  <a:lnTo>
                    <a:pt x="33" y="2974"/>
                  </a:lnTo>
                  <a:lnTo>
                    <a:pt x="21" y="2892"/>
                  </a:lnTo>
                  <a:lnTo>
                    <a:pt x="11" y="2809"/>
                  </a:lnTo>
                  <a:lnTo>
                    <a:pt x="5" y="2726"/>
                  </a:lnTo>
                  <a:lnTo>
                    <a:pt x="1" y="2642"/>
                  </a:lnTo>
                  <a:lnTo>
                    <a:pt x="0" y="2559"/>
                  </a:lnTo>
                  <a:lnTo>
                    <a:pt x="1" y="2475"/>
                  </a:lnTo>
                  <a:lnTo>
                    <a:pt x="4" y="2391"/>
                  </a:lnTo>
                  <a:lnTo>
                    <a:pt x="11" y="2307"/>
                  </a:lnTo>
                  <a:lnTo>
                    <a:pt x="19" y="2224"/>
                  </a:lnTo>
                  <a:lnTo>
                    <a:pt x="29" y="2139"/>
                  </a:lnTo>
                  <a:lnTo>
                    <a:pt x="41" y="2056"/>
                  </a:lnTo>
                  <a:lnTo>
                    <a:pt x="56" y="1973"/>
                  </a:lnTo>
                  <a:lnTo>
                    <a:pt x="72" y="1891"/>
                  </a:lnTo>
                  <a:lnTo>
                    <a:pt x="90" y="1809"/>
                  </a:lnTo>
                  <a:lnTo>
                    <a:pt x="109" y="1726"/>
                  </a:lnTo>
                  <a:lnTo>
                    <a:pt x="129" y="1645"/>
                  </a:lnTo>
                  <a:lnTo>
                    <a:pt x="152" y="1564"/>
                  </a:lnTo>
                  <a:lnTo>
                    <a:pt x="175" y="1484"/>
                  </a:lnTo>
                  <a:lnTo>
                    <a:pt x="200" y="1406"/>
                  </a:lnTo>
                  <a:lnTo>
                    <a:pt x="226" y="1327"/>
                  </a:lnTo>
                  <a:lnTo>
                    <a:pt x="253" y="1249"/>
                  </a:lnTo>
                  <a:lnTo>
                    <a:pt x="281" y="1173"/>
                  </a:lnTo>
                  <a:lnTo>
                    <a:pt x="309" y="1097"/>
                  </a:lnTo>
                  <a:lnTo>
                    <a:pt x="338" y="1024"/>
                  </a:lnTo>
                  <a:lnTo>
                    <a:pt x="369" y="951"/>
                  </a:lnTo>
                  <a:lnTo>
                    <a:pt x="399" y="879"/>
                  </a:lnTo>
                  <a:lnTo>
                    <a:pt x="432" y="836"/>
                  </a:lnTo>
                  <a:lnTo>
                    <a:pt x="465" y="795"/>
                  </a:lnTo>
                  <a:lnTo>
                    <a:pt x="499" y="754"/>
                  </a:lnTo>
                  <a:lnTo>
                    <a:pt x="534" y="716"/>
                  </a:lnTo>
                  <a:lnTo>
                    <a:pt x="570" y="680"/>
                  </a:lnTo>
                  <a:lnTo>
                    <a:pt x="606" y="645"/>
                  </a:lnTo>
                  <a:lnTo>
                    <a:pt x="642" y="611"/>
                  </a:lnTo>
                  <a:lnTo>
                    <a:pt x="679" y="579"/>
                  </a:lnTo>
                  <a:lnTo>
                    <a:pt x="716" y="548"/>
                  </a:lnTo>
                  <a:lnTo>
                    <a:pt x="755" y="518"/>
                  </a:lnTo>
                  <a:lnTo>
                    <a:pt x="794" y="490"/>
                  </a:lnTo>
                  <a:lnTo>
                    <a:pt x="832" y="462"/>
                  </a:lnTo>
                  <a:lnTo>
                    <a:pt x="872" y="435"/>
                  </a:lnTo>
                  <a:lnTo>
                    <a:pt x="912" y="410"/>
                  </a:lnTo>
                  <a:lnTo>
                    <a:pt x="951" y="384"/>
                  </a:lnTo>
                  <a:lnTo>
                    <a:pt x="992" y="360"/>
                  </a:lnTo>
                  <a:lnTo>
                    <a:pt x="1032" y="337"/>
                  </a:lnTo>
                  <a:lnTo>
                    <a:pt x="1073" y="314"/>
                  </a:lnTo>
                  <a:lnTo>
                    <a:pt x="1115" y="292"/>
                  </a:lnTo>
                  <a:lnTo>
                    <a:pt x="1156" y="270"/>
                  </a:lnTo>
                  <a:lnTo>
                    <a:pt x="1198" y="249"/>
                  </a:lnTo>
                  <a:lnTo>
                    <a:pt x="1240" y="228"/>
                  </a:lnTo>
                  <a:lnTo>
                    <a:pt x="1281" y="207"/>
                  </a:lnTo>
                  <a:lnTo>
                    <a:pt x="1323" y="187"/>
                  </a:lnTo>
                  <a:lnTo>
                    <a:pt x="1364" y="166"/>
                  </a:lnTo>
                  <a:lnTo>
                    <a:pt x="1406" y="146"/>
                  </a:lnTo>
                  <a:lnTo>
                    <a:pt x="1448" y="125"/>
                  </a:lnTo>
                  <a:lnTo>
                    <a:pt x="1489" y="105"/>
                  </a:lnTo>
                  <a:lnTo>
                    <a:pt x="1531" y="85"/>
                  </a:lnTo>
                  <a:lnTo>
                    <a:pt x="1573" y="63"/>
                  </a:lnTo>
                  <a:lnTo>
                    <a:pt x="1614" y="42"/>
                  </a:lnTo>
                  <a:lnTo>
                    <a:pt x="1656" y="21"/>
                  </a:lnTo>
                  <a:lnTo>
                    <a:pt x="1742" y="11"/>
                  </a:lnTo>
                  <a:lnTo>
                    <a:pt x="1828" y="4"/>
                  </a:lnTo>
                  <a:lnTo>
                    <a:pt x="1912" y="0"/>
                  </a:lnTo>
                  <a:lnTo>
                    <a:pt x="1996" y="0"/>
                  </a:lnTo>
                  <a:lnTo>
                    <a:pt x="2078" y="4"/>
                  </a:lnTo>
                  <a:lnTo>
                    <a:pt x="2158" y="9"/>
                  </a:lnTo>
                  <a:lnTo>
                    <a:pt x="2237" y="18"/>
                  </a:lnTo>
                  <a:lnTo>
                    <a:pt x="2316" y="31"/>
                  </a:lnTo>
                  <a:lnTo>
                    <a:pt x="2394" y="47"/>
                  </a:lnTo>
                  <a:lnTo>
                    <a:pt x="2469" y="65"/>
                  </a:lnTo>
                  <a:lnTo>
                    <a:pt x="2545" y="86"/>
                  </a:lnTo>
                  <a:lnTo>
                    <a:pt x="2618" y="110"/>
                  </a:lnTo>
                  <a:lnTo>
                    <a:pt x="2690" y="137"/>
                  </a:lnTo>
                  <a:lnTo>
                    <a:pt x="2762" y="166"/>
                  </a:lnTo>
                  <a:lnTo>
                    <a:pt x="2831" y="198"/>
                  </a:lnTo>
                  <a:lnTo>
                    <a:pt x="2900" y="233"/>
                  </a:lnTo>
                  <a:lnTo>
                    <a:pt x="2968" y="270"/>
                  </a:lnTo>
                  <a:lnTo>
                    <a:pt x="3034" y="311"/>
                  </a:lnTo>
                  <a:lnTo>
                    <a:pt x="3099" y="353"/>
                  </a:lnTo>
                  <a:lnTo>
                    <a:pt x="3163" y="398"/>
                  </a:lnTo>
                  <a:lnTo>
                    <a:pt x="3225" y="446"/>
                  </a:lnTo>
                  <a:lnTo>
                    <a:pt x="3287" y="495"/>
                  </a:lnTo>
                  <a:lnTo>
                    <a:pt x="3347" y="547"/>
                  </a:lnTo>
                  <a:lnTo>
                    <a:pt x="3406" y="601"/>
                  </a:lnTo>
                  <a:lnTo>
                    <a:pt x="3464" y="659"/>
                  </a:lnTo>
                  <a:lnTo>
                    <a:pt x="3520" y="717"/>
                  </a:lnTo>
                  <a:lnTo>
                    <a:pt x="3575" y="778"/>
                  </a:lnTo>
                  <a:lnTo>
                    <a:pt x="3629" y="841"/>
                  </a:lnTo>
                  <a:lnTo>
                    <a:pt x="3682" y="906"/>
                  </a:lnTo>
                  <a:lnTo>
                    <a:pt x="3733" y="973"/>
                  </a:lnTo>
                  <a:lnTo>
                    <a:pt x="3783" y="1041"/>
                  </a:lnTo>
                  <a:lnTo>
                    <a:pt x="3832" y="1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072" y="2810"/>
              <a:ext cx="401" cy="665"/>
            </a:xfrm>
            <a:custGeom>
              <a:avLst/>
              <a:gdLst>
                <a:gd name="T0" fmla="*/ 1974 w 2007"/>
                <a:gd name="T1" fmla="*/ 44 h 3323"/>
                <a:gd name="T2" fmla="*/ 2004 w 2007"/>
                <a:gd name="T3" fmla="*/ 141 h 3323"/>
                <a:gd name="T4" fmla="*/ 2006 w 2007"/>
                <a:gd name="T5" fmla="*/ 248 h 3323"/>
                <a:gd name="T6" fmla="*/ 2001 w 2007"/>
                <a:gd name="T7" fmla="*/ 357 h 3323"/>
                <a:gd name="T8" fmla="*/ 1926 w 2007"/>
                <a:gd name="T9" fmla="*/ 401 h 3323"/>
                <a:gd name="T10" fmla="*/ 1773 w 2007"/>
                <a:gd name="T11" fmla="*/ 410 h 3323"/>
                <a:gd name="T12" fmla="*/ 1636 w 2007"/>
                <a:gd name="T13" fmla="*/ 451 h 3323"/>
                <a:gd name="T14" fmla="*/ 1528 w 2007"/>
                <a:gd name="T15" fmla="*/ 524 h 3323"/>
                <a:gd name="T16" fmla="*/ 1484 w 2007"/>
                <a:gd name="T17" fmla="*/ 637 h 3323"/>
                <a:gd name="T18" fmla="*/ 1497 w 2007"/>
                <a:gd name="T19" fmla="*/ 752 h 3323"/>
                <a:gd name="T20" fmla="*/ 1541 w 2007"/>
                <a:gd name="T21" fmla="*/ 853 h 3323"/>
                <a:gd name="T22" fmla="*/ 1613 w 2007"/>
                <a:gd name="T23" fmla="*/ 941 h 3323"/>
                <a:gd name="T24" fmla="*/ 1747 w 2007"/>
                <a:gd name="T25" fmla="*/ 1048 h 3323"/>
                <a:gd name="T26" fmla="*/ 1660 w 2007"/>
                <a:gd name="T27" fmla="*/ 1330 h 3323"/>
                <a:gd name="T28" fmla="*/ 1612 w 2007"/>
                <a:gd name="T29" fmla="*/ 1628 h 3323"/>
                <a:gd name="T30" fmla="*/ 1588 w 2007"/>
                <a:gd name="T31" fmla="*/ 1934 h 3323"/>
                <a:gd name="T32" fmla="*/ 1572 w 2007"/>
                <a:gd name="T33" fmla="*/ 2244 h 3323"/>
                <a:gd name="T34" fmla="*/ 1548 w 2007"/>
                <a:gd name="T35" fmla="*/ 2550 h 3323"/>
                <a:gd name="T36" fmla="*/ 1501 w 2007"/>
                <a:gd name="T37" fmla="*/ 2846 h 3323"/>
                <a:gd name="T38" fmla="*/ 1416 w 2007"/>
                <a:gd name="T39" fmla="*/ 3126 h 3323"/>
                <a:gd name="T40" fmla="*/ 1269 w 2007"/>
                <a:gd name="T41" fmla="*/ 3319 h 3323"/>
                <a:gd name="T42" fmla="*/ 1073 w 2007"/>
                <a:gd name="T43" fmla="*/ 3305 h 3323"/>
                <a:gd name="T44" fmla="*/ 881 w 2007"/>
                <a:gd name="T45" fmla="*/ 3281 h 3323"/>
                <a:gd name="T46" fmla="*/ 694 w 2007"/>
                <a:gd name="T47" fmla="*/ 3243 h 3323"/>
                <a:gd name="T48" fmla="*/ 517 w 2007"/>
                <a:gd name="T49" fmla="*/ 3185 h 3323"/>
                <a:gd name="T50" fmla="*/ 353 w 2007"/>
                <a:gd name="T51" fmla="*/ 3102 h 3323"/>
                <a:gd name="T52" fmla="*/ 206 w 2007"/>
                <a:gd name="T53" fmla="*/ 2987 h 3323"/>
                <a:gd name="T54" fmla="*/ 80 w 2007"/>
                <a:gd name="T55" fmla="*/ 2837 h 3323"/>
                <a:gd name="T56" fmla="*/ 16 w 2007"/>
                <a:gd name="T57" fmla="*/ 2652 h 3323"/>
                <a:gd name="T58" fmla="*/ 74 w 2007"/>
                <a:gd name="T59" fmla="*/ 2471 h 3323"/>
                <a:gd name="T60" fmla="*/ 126 w 2007"/>
                <a:gd name="T61" fmla="*/ 2286 h 3323"/>
                <a:gd name="T62" fmla="*/ 175 w 2007"/>
                <a:gd name="T63" fmla="*/ 2102 h 3323"/>
                <a:gd name="T64" fmla="*/ 227 w 2007"/>
                <a:gd name="T65" fmla="*/ 1917 h 3323"/>
                <a:gd name="T66" fmla="*/ 286 w 2007"/>
                <a:gd name="T67" fmla="*/ 1736 h 3323"/>
                <a:gd name="T68" fmla="*/ 354 w 2007"/>
                <a:gd name="T69" fmla="*/ 1560 h 3323"/>
                <a:gd name="T70" fmla="*/ 439 w 2007"/>
                <a:gd name="T71" fmla="*/ 1388 h 3323"/>
                <a:gd name="T72" fmla="*/ 685 w 2007"/>
                <a:gd name="T73" fmla="*/ 693 h 3323"/>
                <a:gd name="T74" fmla="*/ 687 w 2007"/>
                <a:gd name="T75" fmla="*/ 770 h 3323"/>
                <a:gd name="T76" fmla="*/ 684 w 2007"/>
                <a:gd name="T77" fmla="*/ 850 h 3323"/>
                <a:gd name="T78" fmla="*/ 695 w 2007"/>
                <a:gd name="T79" fmla="*/ 924 h 3323"/>
                <a:gd name="T80" fmla="*/ 745 w 2007"/>
                <a:gd name="T81" fmla="*/ 980 h 3323"/>
                <a:gd name="T82" fmla="*/ 790 w 2007"/>
                <a:gd name="T83" fmla="*/ 888 h 3323"/>
                <a:gd name="T84" fmla="*/ 813 w 2007"/>
                <a:gd name="T85" fmla="*/ 794 h 3323"/>
                <a:gd name="T86" fmla="*/ 822 w 2007"/>
                <a:gd name="T87" fmla="*/ 701 h 3323"/>
                <a:gd name="T88" fmla="*/ 822 w 2007"/>
                <a:gd name="T89" fmla="*/ 607 h 3323"/>
                <a:gd name="T90" fmla="*/ 819 w 2007"/>
                <a:gd name="T91" fmla="*/ 513 h 3323"/>
                <a:gd name="T92" fmla="*/ 820 w 2007"/>
                <a:gd name="T93" fmla="*/ 420 h 3323"/>
                <a:gd name="T94" fmla="*/ 830 w 2007"/>
                <a:gd name="T95" fmla="*/ 326 h 3323"/>
                <a:gd name="T96" fmla="*/ 858 w 2007"/>
                <a:gd name="T97" fmla="*/ 234 h 3323"/>
                <a:gd name="T98" fmla="*/ 813 w 2007"/>
                <a:gd name="T99" fmla="*/ 182 h 3323"/>
                <a:gd name="T100" fmla="*/ 828 w 2007"/>
                <a:gd name="T101" fmla="*/ 123 h 3323"/>
                <a:gd name="T102" fmla="*/ 873 w 2007"/>
                <a:gd name="T103" fmla="*/ 60 h 3323"/>
                <a:gd name="T104" fmla="*/ 918 w 2007"/>
                <a:gd name="T105" fmla="*/ 2 h 3323"/>
                <a:gd name="T106" fmla="*/ 1039 w 2007"/>
                <a:gd name="T107" fmla="*/ 7 h 3323"/>
                <a:gd name="T108" fmla="*/ 1151 w 2007"/>
                <a:gd name="T109" fmla="*/ 43 h 3323"/>
                <a:gd name="T110" fmla="*/ 1255 w 2007"/>
                <a:gd name="T111" fmla="*/ 98 h 3323"/>
                <a:gd name="T112" fmla="*/ 1356 w 2007"/>
                <a:gd name="T113" fmla="*/ 161 h 3323"/>
                <a:gd name="T114" fmla="*/ 1456 w 2007"/>
                <a:gd name="T115" fmla="*/ 218 h 3323"/>
                <a:gd name="T116" fmla="*/ 1557 w 2007"/>
                <a:gd name="T117" fmla="*/ 258 h 3323"/>
                <a:gd name="T118" fmla="*/ 1663 w 2007"/>
                <a:gd name="T119" fmla="*/ 267 h 3323"/>
                <a:gd name="T120" fmla="*/ 1776 w 2007"/>
                <a:gd name="T121" fmla="*/ 234 h 3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7" h="3323">
                  <a:moveTo>
                    <a:pt x="1776" y="234"/>
                  </a:moveTo>
                  <a:lnTo>
                    <a:pt x="1943" y="2"/>
                  </a:lnTo>
                  <a:lnTo>
                    <a:pt x="1960" y="23"/>
                  </a:lnTo>
                  <a:lnTo>
                    <a:pt x="1974" y="44"/>
                  </a:lnTo>
                  <a:lnTo>
                    <a:pt x="1986" y="66"/>
                  </a:lnTo>
                  <a:lnTo>
                    <a:pt x="1993" y="90"/>
                  </a:lnTo>
                  <a:lnTo>
                    <a:pt x="2000" y="115"/>
                  </a:lnTo>
                  <a:lnTo>
                    <a:pt x="2004" y="141"/>
                  </a:lnTo>
                  <a:lnTo>
                    <a:pt x="2006" y="167"/>
                  </a:lnTo>
                  <a:lnTo>
                    <a:pt x="2007" y="194"/>
                  </a:lnTo>
                  <a:lnTo>
                    <a:pt x="2007" y="221"/>
                  </a:lnTo>
                  <a:lnTo>
                    <a:pt x="2006" y="248"/>
                  </a:lnTo>
                  <a:lnTo>
                    <a:pt x="2005" y="276"/>
                  </a:lnTo>
                  <a:lnTo>
                    <a:pt x="2002" y="303"/>
                  </a:lnTo>
                  <a:lnTo>
                    <a:pt x="2001" y="330"/>
                  </a:lnTo>
                  <a:lnTo>
                    <a:pt x="2001" y="357"/>
                  </a:lnTo>
                  <a:lnTo>
                    <a:pt x="2001" y="383"/>
                  </a:lnTo>
                  <a:lnTo>
                    <a:pt x="2002" y="407"/>
                  </a:lnTo>
                  <a:lnTo>
                    <a:pt x="1964" y="403"/>
                  </a:lnTo>
                  <a:lnTo>
                    <a:pt x="1926" y="401"/>
                  </a:lnTo>
                  <a:lnTo>
                    <a:pt x="1888" y="399"/>
                  </a:lnTo>
                  <a:lnTo>
                    <a:pt x="1848" y="401"/>
                  </a:lnTo>
                  <a:lnTo>
                    <a:pt x="1811" y="404"/>
                  </a:lnTo>
                  <a:lnTo>
                    <a:pt x="1773" y="410"/>
                  </a:lnTo>
                  <a:lnTo>
                    <a:pt x="1737" y="416"/>
                  </a:lnTo>
                  <a:lnTo>
                    <a:pt x="1702" y="426"/>
                  </a:lnTo>
                  <a:lnTo>
                    <a:pt x="1668" y="438"/>
                  </a:lnTo>
                  <a:lnTo>
                    <a:pt x="1636" y="451"/>
                  </a:lnTo>
                  <a:lnTo>
                    <a:pt x="1605" y="466"/>
                  </a:lnTo>
                  <a:lnTo>
                    <a:pt x="1577" y="484"/>
                  </a:lnTo>
                  <a:lnTo>
                    <a:pt x="1551" y="503"/>
                  </a:lnTo>
                  <a:lnTo>
                    <a:pt x="1528" y="524"/>
                  </a:lnTo>
                  <a:lnTo>
                    <a:pt x="1507" y="548"/>
                  </a:lnTo>
                  <a:lnTo>
                    <a:pt x="1491" y="574"/>
                  </a:lnTo>
                  <a:lnTo>
                    <a:pt x="1486" y="605"/>
                  </a:lnTo>
                  <a:lnTo>
                    <a:pt x="1484" y="637"/>
                  </a:lnTo>
                  <a:lnTo>
                    <a:pt x="1484" y="667"/>
                  </a:lnTo>
                  <a:lnTo>
                    <a:pt x="1486" y="697"/>
                  </a:lnTo>
                  <a:lnTo>
                    <a:pt x="1491" y="725"/>
                  </a:lnTo>
                  <a:lnTo>
                    <a:pt x="1497" y="752"/>
                  </a:lnTo>
                  <a:lnTo>
                    <a:pt x="1505" y="779"/>
                  </a:lnTo>
                  <a:lnTo>
                    <a:pt x="1515" y="803"/>
                  </a:lnTo>
                  <a:lnTo>
                    <a:pt x="1528" y="829"/>
                  </a:lnTo>
                  <a:lnTo>
                    <a:pt x="1541" y="853"/>
                  </a:lnTo>
                  <a:lnTo>
                    <a:pt x="1557" y="875"/>
                  </a:lnTo>
                  <a:lnTo>
                    <a:pt x="1574" y="898"/>
                  </a:lnTo>
                  <a:lnTo>
                    <a:pt x="1593" y="919"/>
                  </a:lnTo>
                  <a:lnTo>
                    <a:pt x="1613" y="941"/>
                  </a:lnTo>
                  <a:lnTo>
                    <a:pt x="1635" y="961"/>
                  </a:lnTo>
                  <a:lnTo>
                    <a:pt x="1657" y="980"/>
                  </a:lnTo>
                  <a:lnTo>
                    <a:pt x="1776" y="980"/>
                  </a:lnTo>
                  <a:lnTo>
                    <a:pt x="1747" y="1048"/>
                  </a:lnTo>
                  <a:lnTo>
                    <a:pt x="1720" y="1116"/>
                  </a:lnTo>
                  <a:lnTo>
                    <a:pt x="1698" y="1187"/>
                  </a:lnTo>
                  <a:lnTo>
                    <a:pt x="1677" y="1258"/>
                  </a:lnTo>
                  <a:lnTo>
                    <a:pt x="1660" y="1330"/>
                  </a:lnTo>
                  <a:lnTo>
                    <a:pt x="1645" y="1404"/>
                  </a:lnTo>
                  <a:lnTo>
                    <a:pt x="1632" y="1477"/>
                  </a:lnTo>
                  <a:lnTo>
                    <a:pt x="1621" y="1553"/>
                  </a:lnTo>
                  <a:lnTo>
                    <a:pt x="1612" y="1628"/>
                  </a:lnTo>
                  <a:lnTo>
                    <a:pt x="1604" y="1705"/>
                  </a:lnTo>
                  <a:lnTo>
                    <a:pt x="1599" y="1781"/>
                  </a:lnTo>
                  <a:lnTo>
                    <a:pt x="1593" y="1858"/>
                  </a:lnTo>
                  <a:lnTo>
                    <a:pt x="1588" y="1934"/>
                  </a:lnTo>
                  <a:lnTo>
                    <a:pt x="1584" y="2012"/>
                  </a:lnTo>
                  <a:lnTo>
                    <a:pt x="1579" y="2089"/>
                  </a:lnTo>
                  <a:lnTo>
                    <a:pt x="1576" y="2166"/>
                  </a:lnTo>
                  <a:lnTo>
                    <a:pt x="1572" y="2244"/>
                  </a:lnTo>
                  <a:lnTo>
                    <a:pt x="1567" y="2321"/>
                  </a:lnTo>
                  <a:lnTo>
                    <a:pt x="1561" y="2398"/>
                  </a:lnTo>
                  <a:lnTo>
                    <a:pt x="1556" y="2473"/>
                  </a:lnTo>
                  <a:lnTo>
                    <a:pt x="1548" y="2550"/>
                  </a:lnTo>
                  <a:lnTo>
                    <a:pt x="1539" y="2625"/>
                  </a:lnTo>
                  <a:lnTo>
                    <a:pt x="1529" y="2699"/>
                  </a:lnTo>
                  <a:lnTo>
                    <a:pt x="1515" y="2772"/>
                  </a:lnTo>
                  <a:lnTo>
                    <a:pt x="1501" y="2846"/>
                  </a:lnTo>
                  <a:lnTo>
                    <a:pt x="1484" y="2918"/>
                  </a:lnTo>
                  <a:lnTo>
                    <a:pt x="1465" y="2988"/>
                  </a:lnTo>
                  <a:lnTo>
                    <a:pt x="1441" y="3058"/>
                  </a:lnTo>
                  <a:lnTo>
                    <a:pt x="1416" y="3126"/>
                  </a:lnTo>
                  <a:lnTo>
                    <a:pt x="1387" y="3193"/>
                  </a:lnTo>
                  <a:lnTo>
                    <a:pt x="1354" y="3258"/>
                  </a:lnTo>
                  <a:lnTo>
                    <a:pt x="1317" y="3323"/>
                  </a:lnTo>
                  <a:lnTo>
                    <a:pt x="1269" y="3319"/>
                  </a:lnTo>
                  <a:lnTo>
                    <a:pt x="1219" y="3317"/>
                  </a:lnTo>
                  <a:lnTo>
                    <a:pt x="1171" y="3314"/>
                  </a:lnTo>
                  <a:lnTo>
                    <a:pt x="1123" y="3309"/>
                  </a:lnTo>
                  <a:lnTo>
                    <a:pt x="1073" y="3305"/>
                  </a:lnTo>
                  <a:lnTo>
                    <a:pt x="1025" y="3300"/>
                  </a:lnTo>
                  <a:lnTo>
                    <a:pt x="976" y="3294"/>
                  </a:lnTo>
                  <a:lnTo>
                    <a:pt x="929" y="3289"/>
                  </a:lnTo>
                  <a:lnTo>
                    <a:pt x="881" y="3281"/>
                  </a:lnTo>
                  <a:lnTo>
                    <a:pt x="834" y="3273"/>
                  </a:lnTo>
                  <a:lnTo>
                    <a:pt x="786" y="3264"/>
                  </a:lnTo>
                  <a:lnTo>
                    <a:pt x="740" y="3254"/>
                  </a:lnTo>
                  <a:lnTo>
                    <a:pt x="694" y="3243"/>
                  </a:lnTo>
                  <a:lnTo>
                    <a:pt x="649" y="3230"/>
                  </a:lnTo>
                  <a:lnTo>
                    <a:pt x="604" y="3217"/>
                  </a:lnTo>
                  <a:lnTo>
                    <a:pt x="560" y="3202"/>
                  </a:lnTo>
                  <a:lnTo>
                    <a:pt x="517" y="3185"/>
                  </a:lnTo>
                  <a:lnTo>
                    <a:pt x="475" y="3167"/>
                  </a:lnTo>
                  <a:lnTo>
                    <a:pt x="433" y="3147"/>
                  </a:lnTo>
                  <a:lnTo>
                    <a:pt x="393" y="3126"/>
                  </a:lnTo>
                  <a:lnTo>
                    <a:pt x="353" y="3102"/>
                  </a:lnTo>
                  <a:lnTo>
                    <a:pt x="315" y="3076"/>
                  </a:lnTo>
                  <a:lnTo>
                    <a:pt x="278" y="3049"/>
                  </a:lnTo>
                  <a:lnTo>
                    <a:pt x="241" y="3019"/>
                  </a:lnTo>
                  <a:lnTo>
                    <a:pt x="206" y="2987"/>
                  </a:lnTo>
                  <a:lnTo>
                    <a:pt x="172" y="2954"/>
                  </a:lnTo>
                  <a:lnTo>
                    <a:pt x="139" y="2918"/>
                  </a:lnTo>
                  <a:lnTo>
                    <a:pt x="109" y="2878"/>
                  </a:lnTo>
                  <a:lnTo>
                    <a:pt x="80" y="2837"/>
                  </a:lnTo>
                  <a:lnTo>
                    <a:pt x="52" y="2793"/>
                  </a:lnTo>
                  <a:lnTo>
                    <a:pt x="25" y="2747"/>
                  </a:lnTo>
                  <a:lnTo>
                    <a:pt x="0" y="2697"/>
                  </a:lnTo>
                  <a:lnTo>
                    <a:pt x="16" y="2652"/>
                  </a:lnTo>
                  <a:lnTo>
                    <a:pt x="31" y="2607"/>
                  </a:lnTo>
                  <a:lnTo>
                    <a:pt x="46" y="2562"/>
                  </a:lnTo>
                  <a:lnTo>
                    <a:pt x="60" y="2516"/>
                  </a:lnTo>
                  <a:lnTo>
                    <a:pt x="74" y="2471"/>
                  </a:lnTo>
                  <a:lnTo>
                    <a:pt x="87" y="2425"/>
                  </a:lnTo>
                  <a:lnTo>
                    <a:pt x="100" y="2379"/>
                  </a:lnTo>
                  <a:lnTo>
                    <a:pt x="112" y="2332"/>
                  </a:lnTo>
                  <a:lnTo>
                    <a:pt x="126" y="2286"/>
                  </a:lnTo>
                  <a:lnTo>
                    <a:pt x="138" y="2240"/>
                  </a:lnTo>
                  <a:lnTo>
                    <a:pt x="151" y="2194"/>
                  </a:lnTo>
                  <a:lnTo>
                    <a:pt x="163" y="2148"/>
                  </a:lnTo>
                  <a:lnTo>
                    <a:pt x="175" y="2102"/>
                  </a:lnTo>
                  <a:lnTo>
                    <a:pt x="188" y="2056"/>
                  </a:lnTo>
                  <a:lnTo>
                    <a:pt x="200" y="2010"/>
                  </a:lnTo>
                  <a:lnTo>
                    <a:pt x="214" y="1963"/>
                  </a:lnTo>
                  <a:lnTo>
                    <a:pt x="227" y="1917"/>
                  </a:lnTo>
                  <a:lnTo>
                    <a:pt x="241" y="1872"/>
                  </a:lnTo>
                  <a:lnTo>
                    <a:pt x="255" y="1826"/>
                  </a:lnTo>
                  <a:lnTo>
                    <a:pt x="270" y="1781"/>
                  </a:lnTo>
                  <a:lnTo>
                    <a:pt x="286" y="1736"/>
                  </a:lnTo>
                  <a:lnTo>
                    <a:pt x="301" y="1691"/>
                  </a:lnTo>
                  <a:lnTo>
                    <a:pt x="318" y="1647"/>
                  </a:lnTo>
                  <a:lnTo>
                    <a:pt x="336" y="1603"/>
                  </a:lnTo>
                  <a:lnTo>
                    <a:pt x="354" y="1560"/>
                  </a:lnTo>
                  <a:lnTo>
                    <a:pt x="373" y="1517"/>
                  </a:lnTo>
                  <a:lnTo>
                    <a:pt x="395" y="1473"/>
                  </a:lnTo>
                  <a:lnTo>
                    <a:pt x="416" y="1431"/>
                  </a:lnTo>
                  <a:lnTo>
                    <a:pt x="439" y="1388"/>
                  </a:lnTo>
                  <a:lnTo>
                    <a:pt x="462" y="1347"/>
                  </a:lnTo>
                  <a:lnTo>
                    <a:pt x="487" y="1306"/>
                  </a:lnTo>
                  <a:lnTo>
                    <a:pt x="513" y="1266"/>
                  </a:lnTo>
                  <a:lnTo>
                    <a:pt x="685" y="693"/>
                  </a:lnTo>
                  <a:lnTo>
                    <a:pt x="687" y="711"/>
                  </a:lnTo>
                  <a:lnTo>
                    <a:pt x="688" y="730"/>
                  </a:lnTo>
                  <a:lnTo>
                    <a:pt x="688" y="751"/>
                  </a:lnTo>
                  <a:lnTo>
                    <a:pt x="687" y="770"/>
                  </a:lnTo>
                  <a:lnTo>
                    <a:pt x="686" y="790"/>
                  </a:lnTo>
                  <a:lnTo>
                    <a:pt x="685" y="810"/>
                  </a:lnTo>
                  <a:lnTo>
                    <a:pt x="684" y="830"/>
                  </a:lnTo>
                  <a:lnTo>
                    <a:pt x="684" y="850"/>
                  </a:lnTo>
                  <a:lnTo>
                    <a:pt x="684" y="870"/>
                  </a:lnTo>
                  <a:lnTo>
                    <a:pt x="686" y="888"/>
                  </a:lnTo>
                  <a:lnTo>
                    <a:pt x="690" y="906"/>
                  </a:lnTo>
                  <a:lnTo>
                    <a:pt x="695" y="924"/>
                  </a:lnTo>
                  <a:lnTo>
                    <a:pt x="703" y="940"/>
                  </a:lnTo>
                  <a:lnTo>
                    <a:pt x="714" y="954"/>
                  </a:lnTo>
                  <a:lnTo>
                    <a:pt x="728" y="968"/>
                  </a:lnTo>
                  <a:lnTo>
                    <a:pt x="745" y="980"/>
                  </a:lnTo>
                  <a:lnTo>
                    <a:pt x="758" y="958"/>
                  </a:lnTo>
                  <a:lnTo>
                    <a:pt x="771" y="934"/>
                  </a:lnTo>
                  <a:lnTo>
                    <a:pt x="781" y="910"/>
                  </a:lnTo>
                  <a:lnTo>
                    <a:pt x="790" y="888"/>
                  </a:lnTo>
                  <a:lnTo>
                    <a:pt x="798" y="864"/>
                  </a:lnTo>
                  <a:lnTo>
                    <a:pt x="804" y="842"/>
                  </a:lnTo>
                  <a:lnTo>
                    <a:pt x="810" y="818"/>
                  </a:lnTo>
                  <a:lnTo>
                    <a:pt x="813" y="794"/>
                  </a:lnTo>
                  <a:lnTo>
                    <a:pt x="817" y="771"/>
                  </a:lnTo>
                  <a:lnTo>
                    <a:pt x="819" y="748"/>
                  </a:lnTo>
                  <a:lnTo>
                    <a:pt x="821" y="725"/>
                  </a:lnTo>
                  <a:lnTo>
                    <a:pt x="822" y="701"/>
                  </a:lnTo>
                  <a:lnTo>
                    <a:pt x="822" y="677"/>
                  </a:lnTo>
                  <a:lnTo>
                    <a:pt x="822" y="654"/>
                  </a:lnTo>
                  <a:lnTo>
                    <a:pt x="822" y="630"/>
                  </a:lnTo>
                  <a:lnTo>
                    <a:pt x="822" y="607"/>
                  </a:lnTo>
                  <a:lnTo>
                    <a:pt x="821" y="584"/>
                  </a:lnTo>
                  <a:lnTo>
                    <a:pt x="820" y="560"/>
                  </a:lnTo>
                  <a:lnTo>
                    <a:pt x="819" y="537"/>
                  </a:lnTo>
                  <a:lnTo>
                    <a:pt x="819" y="513"/>
                  </a:lnTo>
                  <a:lnTo>
                    <a:pt x="819" y="489"/>
                  </a:lnTo>
                  <a:lnTo>
                    <a:pt x="818" y="466"/>
                  </a:lnTo>
                  <a:lnTo>
                    <a:pt x="819" y="443"/>
                  </a:lnTo>
                  <a:lnTo>
                    <a:pt x="820" y="420"/>
                  </a:lnTo>
                  <a:lnTo>
                    <a:pt x="821" y="396"/>
                  </a:lnTo>
                  <a:lnTo>
                    <a:pt x="823" y="372"/>
                  </a:lnTo>
                  <a:lnTo>
                    <a:pt x="827" y="350"/>
                  </a:lnTo>
                  <a:lnTo>
                    <a:pt x="830" y="326"/>
                  </a:lnTo>
                  <a:lnTo>
                    <a:pt x="836" y="304"/>
                  </a:lnTo>
                  <a:lnTo>
                    <a:pt x="843" y="280"/>
                  </a:lnTo>
                  <a:lnTo>
                    <a:pt x="849" y="257"/>
                  </a:lnTo>
                  <a:lnTo>
                    <a:pt x="858" y="234"/>
                  </a:lnTo>
                  <a:lnTo>
                    <a:pt x="839" y="223"/>
                  </a:lnTo>
                  <a:lnTo>
                    <a:pt x="827" y="210"/>
                  </a:lnTo>
                  <a:lnTo>
                    <a:pt x="818" y="197"/>
                  </a:lnTo>
                  <a:lnTo>
                    <a:pt x="813" y="182"/>
                  </a:lnTo>
                  <a:lnTo>
                    <a:pt x="812" y="168"/>
                  </a:lnTo>
                  <a:lnTo>
                    <a:pt x="814" y="153"/>
                  </a:lnTo>
                  <a:lnTo>
                    <a:pt x="820" y="138"/>
                  </a:lnTo>
                  <a:lnTo>
                    <a:pt x="828" y="123"/>
                  </a:lnTo>
                  <a:lnTo>
                    <a:pt x="837" y="107"/>
                  </a:lnTo>
                  <a:lnTo>
                    <a:pt x="848" y="91"/>
                  </a:lnTo>
                  <a:lnTo>
                    <a:pt x="861" y="75"/>
                  </a:lnTo>
                  <a:lnTo>
                    <a:pt x="873" y="60"/>
                  </a:lnTo>
                  <a:lnTo>
                    <a:pt x="885" y="45"/>
                  </a:lnTo>
                  <a:lnTo>
                    <a:pt x="898" y="30"/>
                  </a:lnTo>
                  <a:lnTo>
                    <a:pt x="908" y="16"/>
                  </a:lnTo>
                  <a:lnTo>
                    <a:pt x="918" y="2"/>
                  </a:lnTo>
                  <a:lnTo>
                    <a:pt x="949" y="0"/>
                  </a:lnTo>
                  <a:lnTo>
                    <a:pt x="980" y="0"/>
                  </a:lnTo>
                  <a:lnTo>
                    <a:pt x="1010" y="2"/>
                  </a:lnTo>
                  <a:lnTo>
                    <a:pt x="1039" y="7"/>
                  </a:lnTo>
                  <a:lnTo>
                    <a:pt x="1068" y="14"/>
                  </a:lnTo>
                  <a:lnTo>
                    <a:pt x="1096" y="21"/>
                  </a:lnTo>
                  <a:lnTo>
                    <a:pt x="1124" y="32"/>
                  </a:lnTo>
                  <a:lnTo>
                    <a:pt x="1151" y="43"/>
                  </a:lnTo>
                  <a:lnTo>
                    <a:pt x="1178" y="55"/>
                  </a:lnTo>
                  <a:lnTo>
                    <a:pt x="1204" y="69"/>
                  </a:lnTo>
                  <a:lnTo>
                    <a:pt x="1230" y="83"/>
                  </a:lnTo>
                  <a:lnTo>
                    <a:pt x="1255" y="98"/>
                  </a:lnTo>
                  <a:lnTo>
                    <a:pt x="1281" y="114"/>
                  </a:lnTo>
                  <a:lnTo>
                    <a:pt x="1306" y="129"/>
                  </a:lnTo>
                  <a:lnTo>
                    <a:pt x="1331" y="145"/>
                  </a:lnTo>
                  <a:lnTo>
                    <a:pt x="1356" y="161"/>
                  </a:lnTo>
                  <a:lnTo>
                    <a:pt x="1380" y="176"/>
                  </a:lnTo>
                  <a:lnTo>
                    <a:pt x="1406" y="191"/>
                  </a:lnTo>
                  <a:lnTo>
                    <a:pt x="1431" y="205"/>
                  </a:lnTo>
                  <a:lnTo>
                    <a:pt x="1456" y="218"/>
                  </a:lnTo>
                  <a:lnTo>
                    <a:pt x="1480" y="230"/>
                  </a:lnTo>
                  <a:lnTo>
                    <a:pt x="1505" y="241"/>
                  </a:lnTo>
                  <a:lnTo>
                    <a:pt x="1531" y="250"/>
                  </a:lnTo>
                  <a:lnTo>
                    <a:pt x="1557" y="258"/>
                  </a:lnTo>
                  <a:lnTo>
                    <a:pt x="1583" y="263"/>
                  </a:lnTo>
                  <a:lnTo>
                    <a:pt x="1609" y="267"/>
                  </a:lnTo>
                  <a:lnTo>
                    <a:pt x="1636" y="268"/>
                  </a:lnTo>
                  <a:lnTo>
                    <a:pt x="1663" y="267"/>
                  </a:lnTo>
                  <a:lnTo>
                    <a:pt x="1690" y="263"/>
                  </a:lnTo>
                  <a:lnTo>
                    <a:pt x="1718" y="257"/>
                  </a:lnTo>
                  <a:lnTo>
                    <a:pt x="1747" y="246"/>
                  </a:lnTo>
                  <a:lnTo>
                    <a:pt x="1776" y="234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4484" y="2844"/>
              <a:ext cx="677" cy="758"/>
            </a:xfrm>
            <a:custGeom>
              <a:avLst/>
              <a:gdLst>
                <a:gd name="T0" fmla="*/ 2741 w 3387"/>
                <a:gd name="T1" fmla="*/ 467 h 3789"/>
                <a:gd name="T2" fmla="*/ 2893 w 3387"/>
                <a:gd name="T3" fmla="*/ 650 h 3789"/>
                <a:gd name="T4" fmla="*/ 3029 w 3387"/>
                <a:gd name="T5" fmla="*/ 844 h 3789"/>
                <a:gd name="T6" fmla="*/ 3148 w 3387"/>
                <a:gd name="T7" fmla="*/ 1046 h 3789"/>
                <a:gd name="T8" fmla="*/ 3244 w 3387"/>
                <a:gd name="T9" fmla="*/ 1259 h 3789"/>
                <a:gd name="T10" fmla="*/ 3317 w 3387"/>
                <a:gd name="T11" fmla="*/ 1477 h 3789"/>
                <a:gd name="T12" fmla="*/ 3366 w 3387"/>
                <a:gd name="T13" fmla="*/ 1702 h 3789"/>
                <a:gd name="T14" fmla="*/ 3387 w 3387"/>
                <a:gd name="T15" fmla="*/ 1932 h 3789"/>
                <a:gd name="T16" fmla="*/ 3378 w 3387"/>
                <a:gd name="T17" fmla="*/ 2166 h 3789"/>
                <a:gd name="T18" fmla="*/ 3338 w 3387"/>
                <a:gd name="T19" fmla="*/ 2402 h 3789"/>
                <a:gd name="T20" fmla="*/ 3263 w 3387"/>
                <a:gd name="T21" fmla="*/ 2640 h 3789"/>
                <a:gd name="T22" fmla="*/ 3216 w 3387"/>
                <a:gd name="T23" fmla="*/ 2787 h 3789"/>
                <a:gd name="T24" fmla="*/ 3154 w 3387"/>
                <a:gd name="T25" fmla="*/ 2929 h 3789"/>
                <a:gd name="T26" fmla="*/ 3081 w 3387"/>
                <a:gd name="T27" fmla="*/ 3065 h 3789"/>
                <a:gd name="T28" fmla="*/ 2995 w 3387"/>
                <a:gd name="T29" fmla="*/ 3193 h 3789"/>
                <a:gd name="T30" fmla="*/ 2898 w 3387"/>
                <a:gd name="T31" fmla="*/ 3314 h 3789"/>
                <a:gd name="T32" fmla="*/ 2790 w 3387"/>
                <a:gd name="T33" fmla="*/ 3424 h 3789"/>
                <a:gd name="T34" fmla="*/ 2673 w 3387"/>
                <a:gd name="T35" fmla="*/ 3524 h 3789"/>
                <a:gd name="T36" fmla="*/ 2547 w 3387"/>
                <a:gd name="T37" fmla="*/ 3613 h 3789"/>
                <a:gd name="T38" fmla="*/ 2412 w 3387"/>
                <a:gd name="T39" fmla="*/ 3689 h 3789"/>
                <a:gd name="T40" fmla="*/ 2270 w 3387"/>
                <a:gd name="T41" fmla="*/ 3751 h 3789"/>
                <a:gd name="T42" fmla="*/ 2100 w 3387"/>
                <a:gd name="T43" fmla="*/ 3788 h 3789"/>
                <a:gd name="T44" fmla="*/ 1879 w 3387"/>
                <a:gd name="T45" fmla="*/ 3787 h 3789"/>
                <a:gd name="T46" fmla="*/ 1654 w 3387"/>
                <a:gd name="T47" fmla="*/ 3769 h 3789"/>
                <a:gd name="T48" fmla="*/ 1427 w 3387"/>
                <a:gd name="T49" fmla="*/ 3734 h 3789"/>
                <a:gd name="T50" fmla="*/ 1205 w 3387"/>
                <a:gd name="T51" fmla="*/ 3681 h 3789"/>
                <a:gd name="T52" fmla="*/ 988 w 3387"/>
                <a:gd name="T53" fmla="*/ 3609 h 3789"/>
                <a:gd name="T54" fmla="*/ 779 w 3387"/>
                <a:gd name="T55" fmla="*/ 3517 h 3789"/>
                <a:gd name="T56" fmla="*/ 584 w 3387"/>
                <a:gd name="T57" fmla="*/ 3405 h 3789"/>
                <a:gd name="T58" fmla="*/ 402 w 3387"/>
                <a:gd name="T59" fmla="*/ 3271 h 3789"/>
                <a:gd name="T60" fmla="*/ 239 w 3387"/>
                <a:gd name="T61" fmla="*/ 3113 h 3789"/>
                <a:gd name="T62" fmla="*/ 99 w 3387"/>
                <a:gd name="T63" fmla="*/ 2932 h 3789"/>
                <a:gd name="T64" fmla="*/ 36 w 3387"/>
                <a:gd name="T65" fmla="*/ 2687 h 3789"/>
                <a:gd name="T66" fmla="*/ 11 w 3387"/>
                <a:gd name="T67" fmla="*/ 2409 h 3789"/>
                <a:gd name="T68" fmla="*/ 0 w 3387"/>
                <a:gd name="T69" fmla="*/ 2123 h 3789"/>
                <a:gd name="T70" fmla="*/ 5 w 3387"/>
                <a:gd name="T71" fmla="*/ 1834 h 3789"/>
                <a:gd name="T72" fmla="*/ 32 w 3387"/>
                <a:gd name="T73" fmla="*/ 1548 h 3789"/>
                <a:gd name="T74" fmla="*/ 84 w 3387"/>
                <a:gd name="T75" fmla="*/ 1268 h 3789"/>
                <a:gd name="T76" fmla="*/ 166 w 3387"/>
                <a:gd name="T77" fmla="*/ 999 h 3789"/>
                <a:gd name="T78" fmla="*/ 280 w 3387"/>
                <a:gd name="T79" fmla="*/ 745 h 3789"/>
                <a:gd name="T80" fmla="*/ 432 w 3387"/>
                <a:gd name="T81" fmla="*/ 511 h 3789"/>
                <a:gd name="T82" fmla="*/ 624 w 3387"/>
                <a:gd name="T83" fmla="*/ 300 h 3789"/>
                <a:gd name="T84" fmla="*/ 861 w 3387"/>
                <a:gd name="T85" fmla="*/ 118 h 3789"/>
                <a:gd name="T86" fmla="*/ 1022 w 3387"/>
                <a:gd name="T87" fmla="*/ 71 h 3789"/>
                <a:gd name="T88" fmla="*/ 1192 w 3387"/>
                <a:gd name="T89" fmla="*/ 35 h 3789"/>
                <a:gd name="T90" fmla="*/ 1369 w 3387"/>
                <a:gd name="T91" fmla="*/ 11 h 3789"/>
                <a:gd name="T92" fmla="*/ 1549 w 3387"/>
                <a:gd name="T93" fmla="*/ 1 h 3789"/>
                <a:gd name="T94" fmla="*/ 1729 w 3387"/>
                <a:gd name="T95" fmla="*/ 4 h 3789"/>
                <a:gd name="T96" fmla="*/ 1907 w 3387"/>
                <a:gd name="T97" fmla="*/ 24 h 3789"/>
                <a:gd name="T98" fmla="*/ 2081 w 3387"/>
                <a:gd name="T99" fmla="*/ 60 h 3789"/>
                <a:gd name="T100" fmla="*/ 2246 w 3387"/>
                <a:gd name="T101" fmla="*/ 112 h 3789"/>
                <a:gd name="T102" fmla="*/ 2402 w 3387"/>
                <a:gd name="T103" fmla="*/ 184 h 3789"/>
                <a:gd name="T104" fmla="*/ 2545 w 3387"/>
                <a:gd name="T105" fmla="*/ 278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87" h="3789">
                  <a:moveTo>
                    <a:pt x="2631" y="351"/>
                  </a:moveTo>
                  <a:lnTo>
                    <a:pt x="2687" y="408"/>
                  </a:lnTo>
                  <a:lnTo>
                    <a:pt x="2741" y="467"/>
                  </a:lnTo>
                  <a:lnTo>
                    <a:pt x="2793" y="527"/>
                  </a:lnTo>
                  <a:lnTo>
                    <a:pt x="2845" y="587"/>
                  </a:lnTo>
                  <a:lnTo>
                    <a:pt x="2893" y="650"/>
                  </a:lnTo>
                  <a:lnTo>
                    <a:pt x="2941" y="713"/>
                  </a:lnTo>
                  <a:lnTo>
                    <a:pt x="2987" y="777"/>
                  </a:lnTo>
                  <a:lnTo>
                    <a:pt x="3029" y="844"/>
                  </a:lnTo>
                  <a:lnTo>
                    <a:pt x="3071" y="910"/>
                  </a:lnTo>
                  <a:lnTo>
                    <a:pt x="3110" y="978"/>
                  </a:lnTo>
                  <a:lnTo>
                    <a:pt x="3148" y="1046"/>
                  </a:lnTo>
                  <a:lnTo>
                    <a:pt x="3182" y="1116"/>
                  </a:lnTo>
                  <a:lnTo>
                    <a:pt x="3214" y="1187"/>
                  </a:lnTo>
                  <a:lnTo>
                    <a:pt x="3244" y="1259"/>
                  </a:lnTo>
                  <a:lnTo>
                    <a:pt x="3271" y="1331"/>
                  </a:lnTo>
                  <a:lnTo>
                    <a:pt x="3296" y="1404"/>
                  </a:lnTo>
                  <a:lnTo>
                    <a:pt x="3317" y="1477"/>
                  </a:lnTo>
                  <a:lnTo>
                    <a:pt x="3337" y="1552"/>
                  </a:lnTo>
                  <a:lnTo>
                    <a:pt x="3352" y="1627"/>
                  </a:lnTo>
                  <a:lnTo>
                    <a:pt x="3366" y="1702"/>
                  </a:lnTo>
                  <a:lnTo>
                    <a:pt x="3376" y="1779"/>
                  </a:lnTo>
                  <a:lnTo>
                    <a:pt x="3383" y="1855"/>
                  </a:lnTo>
                  <a:lnTo>
                    <a:pt x="3387" y="1932"/>
                  </a:lnTo>
                  <a:lnTo>
                    <a:pt x="3387" y="2009"/>
                  </a:lnTo>
                  <a:lnTo>
                    <a:pt x="3385" y="2087"/>
                  </a:lnTo>
                  <a:lnTo>
                    <a:pt x="3378" y="2166"/>
                  </a:lnTo>
                  <a:lnTo>
                    <a:pt x="3368" y="2245"/>
                  </a:lnTo>
                  <a:lnTo>
                    <a:pt x="3355" y="2323"/>
                  </a:lnTo>
                  <a:lnTo>
                    <a:pt x="3338" y="2402"/>
                  </a:lnTo>
                  <a:lnTo>
                    <a:pt x="3317" y="2481"/>
                  </a:lnTo>
                  <a:lnTo>
                    <a:pt x="3293" y="2561"/>
                  </a:lnTo>
                  <a:lnTo>
                    <a:pt x="3263" y="2640"/>
                  </a:lnTo>
                  <a:lnTo>
                    <a:pt x="3249" y="2689"/>
                  </a:lnTo>
                  <a:lnTo>
                    <a:pt x="3233" y="2739"/>
                  </a:lnTo>
                  <a:lnTo>
                    <a:pt x="3216" y="2787"/>
                  </a:lnTo>
                  <a:lnTo>
                    <a:pt x="3197" y="2834"/>
                  </a:lnTo>
                  <a:lnTo>
                    <a:pt x="3177" y="2881"/>
                  </a:lnTo>
                  <a:lnTo>
                    <a:pt x="3154" y="2929"/>
                  </a:lnTo>
                  <a:lnTo>
                    <a:pt x="3132" y="2975"/>
                  </a:lnTo>
                  <a:lnTo>
                    <a:pt x="3107" y="3020"/>
                  </a:lnTo>
                  <a:lnTo>
                    <a:pt x="3081" y="3065"/>
                  </a:lnTo>
                  <a:lnTo>
                    <a:pt x="3053" y="3108"/>
                  </a:lnTo>
                  <a:lnTo>
                    <a:pt x="3025" y="3151"/>
                  </a:lnTo>
                  <a:lnTo>
                    <a:pt x="2995" y="3193"/>
                  </a:lnTo>
                  <a:lnTo>
                    <a:pt x="2964" y="3234"/>
                  </a:lnTo>
                  <a:lnTo>
                    <a:pt x="2932" y="3274"/>
                  </a:lnTo>
                  <a:lnTo>
                    <a:pt x="2898" y="3314"/>
                  </a:lnTo>
                  <a:lnTo>
                    <a:pt x="2863" y="3351"/>
                  </a:lnTo>
                  <a:lnTo>
                    <a:pt x="2827" y="3388"/>
                  </a:lnTo>
                  <a:lnTo>
                    <a:pt x="2790" y="3424"/>
                  </a:lnTo>
                  <a:lnTo>
                    <a:pt x="2752" y="3459"/>
                  </a:lnTo>
                  <a:lnTo>
                    <a:pt x="2713" y="3492"/>
                  </a:lnTo>
                  <a:lnTo>
                    <a:pt x="2673" y="3524"/>
                  </a:lnTo>
                  <a:lnTo>
                    <a:pt x="2631" y="3555"/>
                  </a:lnTo>
                  <a:lnTo>
                    <a:pt x="2590" y="3585"/>
                  </a:lnTo>
                  <a:lnTo>
                    <a:pt x="2547" y="3613"/>
                  </a:lnTo>
                  <a:lnTo>
                    <a:pt x="2503" y="3640"/>
                  </a:lnTo>
                  <a:lnTo>
                    <a:pt x="2458" y="3665"/>
                  </a:lnTo>
                  <a:lnTo>
                    <a:pt x="2412" y="3689"/>
                  </a:lnTo>
                  <a:lnTo>
                    <a:pt x="2366" y="3712"/>
                  </a:lnTo>
                  <a:lnTo>
                    <a:pt x="2318" y="3732"/>
                  </a:lnTo>
                  <a:lnTo>
                    <a:pt x="2270" y="3751"/>
                  </a:lnTo>
                  <a:lnTo>
                    <a:pt x="2222" y="3769"/>
                  </a:lnTo>
                  <a:lnTo>
                    <a:pt x="2172" y="3785"/>
                  </a:lnTo>
                  <a:lnTo>
                    <a:pt x="2100" y="3788"/>
                  </a:lnTo>
                  <a:lnTo>
                    <a:pt x="2027" y="3789"/>
                  </a:lnTo>
                  <a:lnTo>
                    <a:pt x="1953" y="3789"/>
                  </a:lnTo>
                  <a:lnTo>
                    <a:pt x="1879" y="3787"/>
                  </a:lnTo>
                  <a:lnTo>
                    <a:pt x="1803" y="3783"/>
                  </a:lnTo>
                  <a:lnTo>
                    <a:pt x="1729" y="3777"/>
                  </a:lnTo>
                  <a:lnTo>
                    <a:pt x="1654" y="3769"/>
                  </a:lnTo>
                  <a:lnTo>
                    <a:pt x="1578" y="3759"/>
                  </a:lnTo>
                  <a:lnTo>
                    <a:pt x="1503" y="3748"/>
                  </a:lnTo>
                  <a:lnTo>
                    <a:pt x="1427" y="3734"/>
                  </a:lnTo>
                  <a:lnTo>
                    <a:pt x="1353" y="3719"/>
                  </a:lnTo>
                  <a:lnTo>
                    <a:pt x="1279" y="3702"/>
                  </a:lnTo>
                  <a:lnTo>
                    <a:pt x="1205" y="3681"/>
                  </a:lnTo>
                  <a:lnTo>
                    <a:pt x="1132" y="3660"/>
                  </a:lnTo>
                  <a:lnTo>
                    <a:pt x="1060" y="3635"/>
                  </a:lnTo>
                  <a:lnTo>
                    <a:pt x="988" y="3609"/>
                  </a:lnTo>
                  <a:lnTo>
                    <a:pt x="917" y="3581"/>
                  </a:lnTo>
                  <a:lnTo>
                    <a:pt x="848" y="3551"/>
                  </a:lnTo>
                  <a:lnTo>
                    <a:pt x="779" y="3517"/>
                  </a:lnTo>
                  <a:lnTo>
                    <a:pt x="713" y="3482"/>
                  </a:lnTo>
                  <a:lnTo>
                    <a:pt x="647" y="3445"/>
                  </a:lnTo>
                  <a:lnTo>
                    <a:pt x="584" y="3405"/>
                  </a:lnTo>
                  <a:lnTo>
                    <a:pt x="521" y="3362"/>
                  </a:lnTo>
                  <a:lnTo>
                    <a:pt x="461" y="3318"/>
                  </a:lnTo>
                  <a:lnTo>
                    <a:pt x="402" y="3271"/>
                  </a:lnTo>
                  <a:lnTo>
                    <a:pt x="346" y="3220"/>
                  </a:lnTo>
                  <a:lnTo>
                    <a:pt x="292" y="3168"/>
                  </a:lnTo>
                  <a:lnTo>
                    <a:pt x="239" y="3113"/>
                  </a:lnTo>
                  <a:lnTo>
                    <a:pt x="190" y="3056"/>
                  </a:lnTo>
                  <a:lnTo>
                    <a:pt x="144" y="2995"/>
                  </a:lnTo>
                  <a:lnTo>
                    <a:pt x="99" y="2932"/>
                  </a:lnTo>
                  <a:lnTo>
                    <a:pt x="57" y="2867"/>
                  </a:lnTo>
                  <a:lnTo>
                    <a:pt x="46" y="2778"/>
                  </a:lnTo>
                  <a:lnTo>
                    <a:pt x="36" y="2687"/>
                  </a:lnTo>
                  <a:lnTo>
                    <a:pt x="26" y="2596"/>
                  </a:lnTo>
                  <a:lnTo>
                    <a:pt x="18" y="2502"/>
                  </a:lnTo>
                  <a:lnTo>
                    <a:pt x="11" y="2409"/>
                  </a:lnTo>
                  <a:lnTo>
                    <a:pt x="5" y="2313"/>
                  </a:lnTo>
                  <a:lnTo>
                    <a:pt x="2" y="2219"/>
                  </a:lnTo>
                  <a:lnTo>
                    <a:pt x="0" y="2123"/>
                  </a:lnTo>
                  <a:lnTo>
                    <a:pt x="0" y="2026"/>
                  </a:lnTo>
                  <a:lnTo>
                    <a:pt x="1" y="1931"/>
                  </a:lnTo>
                  <a:lnTo>
                    <a:pt x="5" y="1834"/>
                  </a:lnTo>
                  <a:lnTo>
                    <a:pt x="12" y="1738"/>
                  </a:lnTo>
                  <a:lnTo>
                    <a:pt x="21" y="1643"/>
                  </a:lnTo>
                  <a:lnTo>
                    <a:pt x="32" y="1548"/>
                  </a:lnTo>
                  <a:lnTo>
                    <a:pt x="47" y="1454"/>
                  </a:lnTo>
                  <a:lnTo>
                    <a:pt x="64" y="1360"/>
                  </a:lnTo>
                  <a:lnTo>
                    <a:pt x="84" y="1268"/>
                  </a:lnTo>
                  <a:lnTo>
                    <a:pt x="108" y="1177"/>
                  </a:lnTo>
                  <a:lnTo>
                    <a:pt x="135" y="1087"/>
                  </a:lnTo>
                  <a:lnTo>
                    <a:pt x="166" y="999"/>
                  </a:lnTo>
                  <a:lnTo>
                    <a:pt x="200" y="912"/>
                  </a:lnTo>
                  <a:lnTo>
                    <a:pt x="238" y="827"/>
                  </a:lnTo>
                  <a:lnTo>
                    <a:pt x="280" y="745"/>
                  </a:lnTo>
                  <a:lnTo>
                    <a:pt x="326" y="664"/>
                  </a:lnTo>
                  <a:lnTo>
                    <a:pt x="377" y="586"/>
                  </a:lnTo>
                  <a:lnTo>
                    <a:pt x="432" y="511"/>
                  </a:lnTo>
                  <a:lnTo>
                    <a:pt x="491" y="438"/>
                  </a:lnTo>
                  <a:lnTo>
                    <a:pt x="555" y="367"/>
                  </a:lnTo>
                  <a:lnTo>
                    <a:pt x="624" y="300"/>
                  </a:lnTo>
                  <a:lnTo>
                    <a:pt x="698" y="236"/>
                  </a:lnTo>
                  <a:lnTo>
                    <a:pt x="777" y="175"/>
                  </a:lnTo>
                  <a:lnTo>
                    <a:pt x="861" y="118"/>
                  </a:lnTo>
                  <a:lnTo>
                    <a:pt x="914" y="101"/>
                  </a:lnTo>
                  <a:lnTo>
                    <a:pt x="967" y="85"/>
                  </a:lnTo>
                  <a:lnTo>
                    <a:pt x="1022" y="71"/>
                  </a:lnTo>
                  <a:lnTo>
                    <a:pt x="1079" y="58"/>
                  </a:lnTo>
                  <a:lnTo>
                    <a:pt x="1135" y="46"/>
                  </a:lnTo>
                  <a:lnTo>
                    <a:pt x="1192" y="35"/>
                  </a:lnTo>
                  <a:lnTo>
                    <a:pt x="1251" y="26"/>
                  </a:lnTo>
                  <a:lnTo>
                    <a:pt x="1309" y="18"/>
                  </a:lnTo>
                  <a:lnTo>
                    <a:pt x="1369" y="11"/>
                  </a:lnTo>
                  <a:lnTo>
                    <a:pt x="1429" y="7"/>
                  </a:lnTo>
                  <a:lnTo>
                    <a:pt x="1488" y="2"/>
                  </a:lnTo>
                  <a:lnTo>
                    <a:pt x="1549" y="1"/>
                  </a:lnTo>
                  <a:lnTo>
                    <a:pt x="1609" y="0"/>
                  </a:lnTo>
                  <a:lnTo>
                    <a:pt x="1669" y="1"/>
                  </a:lnTo>
                  <a:lnTo>
                    <a:pt x="1729" y="4"/>
                  </a:lnTo>
                  <a:lnTo>
                    <a:pt x="1789" y="9"/>
                  </a:lnTo>
                  <a:lnTo>
                    <a:pt x="1848" y="16"/>
                  </a:lnTo>
                  <a:lnTo>
                    <a:pt x="1907" y="24"/>
                  </a:lnTo>
                  <a:lnTo>
                    <a:pt x="1965" y="34"/>
                  </a:lnTo>
                  <a:lnTo>
                    <a:pt x="2024" y="45"/>
                  </a:lnTo>
                  <a:lnTo>
                    <a:pt x="2081" y="60"/>
                  </a:lnTo>
                  <a:lnTo>
                    <a:pt x="2137" y="75"/>
                  </a:lnTo>
                  <a:lnTo>
                    <a:pt x="2192" y="92"/>
                  </a:lnTo>
                  <a:lnTo>
                    <a:pt x="2246" y="112"/>
                  </a:lnTo>
                  <a:lnTo>
                    <a:pt x="2299" y="135"/>
                  </a:lnTo>
                  <a:lnTo>
                    <a:pt x="2351" y="159"/>
                  </a:lnTo>
                  <a:lnTo>
                    <a:pt x="2402" y="184"/>
                  </a:lnTo>
                  <a:lnTo>
                    <a:pt x="2451" y="214"/>
                  </a:lnTo>
                  <a:lnTo>
                    <a:pt x="2498" y="244"/>
                  </a:lnTo>
                  <a:lnTo>
                    <a:pt x="2545" y="278"/>
                  </a:lnTo>
                  <a:lnTo>
                    <a:pt x="2588" y="313"/>
                  </a:lnTo>
                  <a:lnTo>
                    <a:pt x="2631" y="3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4503" y="2859"/>
              <a:ext cx="623" cy="731"/>
            </a:xfrm>
            <a:custGeom>
              <a:avLst/>
              <a:gdLst>
                <a:gd name="T0" fmla="*/ 2753 w 3117"/>
                <a:gd name="T1" fmla="*/ 659 h 3653"/>
                <a:gd name="T2" fmla="*/ 2947 w 3117"/>
                <a:gd name="T3" fmla="*/ 1032 h 3653"/>
                <a:gd name="T4" fmla="*/ 3067 w 3117"/>
                <a:gd name="T5" fmla="*/ 1445 h 3653"/>
                <a:gd name="T6" fmla="*/ 3116 w 3117"/>
                <a:gd name="T7" fmla="*/ 1885 h 3653"/>
                <a:gd name="T8" fmla="*/ 3093 w 3117"/>
                <a:gd name="T9" fmla="*/ 2337 h 3653"/>
                <a:gd name="T10" fmla="*/ 2991 w 3117"/>
                <a:gd name="T11" fmla="*/ 2719 h 3653"/>
                <a:gd name="T12" fmla="*/ 2820 w 3117"/>
                <a:gd name="T13" fmla="*/ 3010 h 3653"/>
                <a:gd name="T14" fmla="*/ 2597 w 3117"/>
                <a:gd name="T15" fmla="*/ 3267 h 3653"/>
                <a:gd name="T16" fmla="*/ 2328 w 3117"/>
                <a:gd name="T17" fmla="*/ 3469 h 3653"/>
                <a:gd name="T18" fmla="*/ 2020 w 3117"/>
                <a:gd name="T19" fmla="*/ 3603 h 3653"/>
                <a:gd name="T20" fmla="*/ 1564 w 3117"/>
                <a:gd name="T21" fmla="*/ 3650 h 3653"/>
                <a:gd name="T22" fmla="*/ 1831 w 3117"/>
                <a:gd name="T23" fmla="*/ 3639 h 3653"/>
                <a:gd name="T24" fmla="*/ 2077 w 3117"/>
                <a:gd name="T25" fmla="*/ 3574 h 3653"/>
                <a:gd name="T26" fmla="*/ 2300 w 3117"/>
                <a:gd name="T27" fmla="*/ 3459 h 3653"/>
                <a:gd name="T28" fmla="*/ 2496 w 3117"/>
                <a:gd name="T29" fmla="*/ 3299 h 3653"/>
                <a:gd name="T30" fmla="*/ 2661 w 3117"/>
                <a:gd name="T31" fmla="*/ 3099 h 3653"/>
                <a:gd name="T32" fmla="*/ 2851 w 3117"/>
                <a:gd name="T33" fmla="*/ 2817 h 3653"/>
                <a:gd name="T34" fmla="*/ 2984 w 3117"/>
                <a:gd name="T35" fmla="*/ 2469 h 3653"/>
                <a:gd name="T36" fmla="*/ 3037 w 3117"/>
                <a:gd name="T37" fmla="*/ 2091 h 3653"/>
                <a:gd name="T38" fmla="*/ 3030 w 3117"/>
                <a:gd name="T39" fmla="*/ 1702 h 3653"/>
                <a:gd name="T40" fmla="*/ 2982 w 3117"/>
                <a:gd name="T41" fmla="*/ 1319 h 3653"/>
                <a:gd name="T42" fmla="*/ 2893 w 3117"/>
                <a:gd name="T43" fmla="*/ 1012 h 3653"/>
                <a:gd name="T44" fmla="*/ 2763 w 3117"/>
                <a:gd name="T45" fmla="*/ 815 h 3653"/>
                <a:gd name="T46" fmla="*/ 2623 w 3117"/>
                <a:gd name="T47" fmla="*/ 617 h 3653"/>
                <a:gd name="T48" fmla="*/ 2468 w 3117"/>
                <a:gd name="T49" fmla="*/ 432 h 3653"/>
                <a:gd name="T50" fmla="*/ 2288 w 3117"/>
                <a:gd name="T51" fmla="*/ 276 h 3653"/>
                <a:gd name="T52" fmla="*/ 2077 w 3117"/>
                <a:gd name="T53" fmla="*/ 162 h 3653"/>
                <a:gd name="T54" fmla="*/ 1838 w 3117"/>
                <a:gd name="T55" fmla="*/ 114 h 3653"/>
                <a:gd name="T56" fmla="*/ 1587 w 3117"/>
                <a:gd name="T57" fmla="*/ 100 h 3653"/>
                <a:gd name="T58" fmla="*/ 1332 w 3117"/>
                <a:gd name="T59" fmla="*/ 114 h 3653"/>
                <a:gd name="T60" fmla="*/ 1082 w 3117"/>
                <a:gd name="T61" fmla="*/ 149 h 3653"/>
                <a:gd name="T62" fmla="*/ 842 w 3117"/>
                <a:gd name="T63" fmla="*/ 197 h 3653"/>
                <a:gd name="T64" fmla="*/ 550 w 3117"/>
                <a:gd name="T65" fmla="*/ 441 h 3653"/>
                <a:gd name="T66" fmla="*/ 311 w 3117"/>
                <a:gd name="T67" fmla="*/ 817 h 3653"/>
                <a:gd name="T68" fmla="*/ 158 w 3117"/>
                <a:gd name="T69" fmla="*/ 1231 h 3653"/>
                <a:gd name="T70" fmla="*/ 70 w 3117"/>
                <a:gd name="T71" fmla="*/ 1673 h 3653"/>
                <a:gd name="T72" fmla="*/ 31 w 3117"/>
                <a:gd name="T73" fmla="*/ 2136 h 3653"/>
                <a:gd name="T74" fmla="*/ 66 w 3117"/>
                <a:gd name="T75" fmla="*/ 2527 h 3653"/>
                <a:gd name="T76" fmla="*/ 221 w 3117"/>
                <a:gd name="T77" fmla="*/ 2749 h 3653"/>
                <a:gd name="T78" fmla="*/ 404 w 3117"/>
                <a:gd name="T79" fmla="*/ 2962 h 3653"/>
                <a:gd name="T80" fmla="*/ 608 w 3117"/>
                <a:gd name="T81" fmla="*/ 3159 h 3653"/>
                <a:gd name="T82" fmla="*/ 826 w 3117"/>
                <a:gd name="T83" fmla="*/ 3333 h 3653"/>
                <a:gd name="T84" fmla="*/ 1052 w 3117"/>
                <a:gd name="T85" fmla="*/ 3477 h 3653"/>
                <a:gd name="T86" fmla="*/ 881 w 3117"/>
                <a:gd name="T87" fmla="*/ 3402 h 3653"/>
                <a:gd name="T88" fmla="*/ 664 w 3117"/>
                <a:gd name="T89" fmla="*/ 3285 h 3653"/>
                <a:gd name="T90" fmla="*/ 433 w 3117"/>
                <a:gd name="T91" fmla="*/ 3127 h 3653"/>
                <a:gd name="T92" fmla="*/ 222 w 3117"/>
                <a:gd name="T93" fmla="*/ 2932 h 3653"/>
                <a:gd name="T94" fmla="*/ 59 w 3117"/>
                <a:gd name="T95" fmla="*/ 2703 h 3653"/>
                <a:gd name="T96" fmla="*/ 3 w 3117"/>
                <a:gd name="T97" fmla="*/ 2347 h 3653"/>
                <a:gd name="T98" fmla="*/ 8 w 3117"/>
                <a:gd name="T99" fmla="*/ 1932 h 3653"/>
                <a:gd name="T100" fmla="*/ 57 w 3117"/>
                <a:gd name="T101" fmla="*/ 1518 h 3653"/>
                <a:gd name="T102" fmla="*/ 150 w 3117"/>
                <a:gd name="T103" fmla="*/ 1115 h 3653"/>
                <a:gd name="T104" fmla="*/ 295 w 3117"/>
                <a:gd name="T105" fmla="*/ 736 h 3653"/>
                <a:gd name="T106" fmla="*/ 510 w 3117"/>
                <a:gd name="T107" fmla="*/ 376 h 3653"/>
                <a:gd name="T108" fmla="*/ 862 w 3117"/>
                <a:gd name="T109" fmla="*/ 113 h 3653"/>
                <a:gd name="T110" fmla="*/ 1299 w 3117"/>
                <a:gd name="T111" fmla="*/ 6 h 3653"/>
                <a:gd name="T112" fmla="*/ 1760 w 3117"/>
                <a:gd name="T113" fmla="*/ 31 h 3653"/>
                <a:gd name="T114" fmla="*/ 2192 w 3117"/>
                <a:gd name="T115" fmla="*/ 166 h 3653"/>
                <a:gd name="T116" fmla="*/ 2536 w 3117"/>
                <a:gd name="T117" fmla="*/ 389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17" h="3653">
                  <a:moveTo>
                    <a:pt x="2536" y="389"/>
                  </a:moveTo>
                  <a:lnTo>
                    <a:pt x="2583" y="439"/>
                  </a:lnTo>
                  <a:lnTo>
                    <a:pt x="2630" y="492"/>
                  </a:lnTo>
                  <a:lnTo>
                    <a:pt x="2672" y="546"/>
                  </a:lnTo>
                  <a:lnTo>
                    <a:pt x="2714" y="601"/>
                  </a:lnTo>
                  <a:lnTo>
                    <a:pt x="2753" y="659"/>
                  </a:lnTo>
                  <a:lnTo>
                    <a:pt x="2790" y="717"/>
                  </a:lnTo>
                  <a:lnTo>
                    <a:pt x="2826" y="778"/>
                  </a:lnTo>
                  <a:lnTo>
                    <a:pt x="2859" y="840"/>
                  </a:lnTo>
                  <a:lnTo>
                    <a:pt x="2891" y="903"/>
                  </a:lnTo>
                  <a:lnTo>
                    <a:pt x="2920" y="967"/>
                  </a:lnTo>
                  <a:lnTo>
                    <a:pt x="2947" y="1032"/>
                  </a:lnTo>
                  <a:lnTo>
                    <a:pt x="2972" y="1098"/>
                  </a:lnTo>
                  <a:lnTo>
                    <a:pt x="2995" y="1166"/>
                  </a:lnTo>
                  <a:lnTo>
                    <a:pt x="3017" y="1235"/>
                  </a:lnTo>
                  <a:lnTo>
                    <a:pt x="3036" y="1303"/>
                  </a:lnTo>
                  <a:lnTo>
                    <a:pt x="3053" y="1374"/>
                  </a:lnTo>
                  <a:lnTo>
                    <a:pt x="3067" y="1445"/>
                  </a:lnTo>
                  <a:lnTo>
                    <a:pt x="3081" y="1517"/>
                  </a:lnTo>
                  <a:lnTo>
                    <a:pt x="3092" y="1589"/>
                  </a:lnTo>
                  <a:lnTo>
                    <a:pt x="3101" y="1662"/>
                  </a:lnTo>
                  <a:lnTo>
                    <a:pt x="3108" y="1736"/>
                  </a:lnTo>
                  <a:lnTo>
                    <a:pt x="3113" y="1811"/>
                  </a:lnTo>
                  <a:lnTo>
                    <a:pt x="3116" y="1885"/>
                  </a:lnTo>
                  <a:lnTo>
                    <a:pt x="3117" y="1960"/>
                  </a:lnTo>
                  <a:lnTo>
                    <a:pt x="3116" y="2035"/>
                  </a:lnTo>
                  <a:lnTo>
                    <a:pt x="3113" y="2110"/>
                  </a:lnTo>
                  <a:lnTo>
                    <a:pt x="3109" y="2186"/>
                  </a:lnTo>
                  <a:lnTo>
                    <a:pt x="3102" y="2262"/>
                  </a:lnTo>
                  <a:lnTo>
                    <a:pt x="3093" y="2337"/>
                  </a:lnTo>
                  <a:lnTo>
                    <a:pt x="3082" y="2414"/>
                  </a:lnTo>
                  <a:lnTo>
                    <a:pt x="3069" y="2489"/>
                  </a:lnTo>
                  <a:lnTo>
                    <a:pt x="3055" y="2565"/>
                  </a:lnTo>
                  <a:lnTo>
                    <a:pt x="3035" y="2616"/>
                  </a:lnTo>
                  <a:lnTo>
                    <a:pt x="3013" y="2668"/>
                  </a:lnTo>
                  <a:lnTo>
                    <a:pt x="2991" y="2719"/>
                  </a:lnTo>
                  <a:lnTo>
                    <a:pt x="2966" y="2769"/>
                  </a:lnTo>
                  <a:lnTo>
                    <a:pt x="2939" y="2819"/>
                  </a:lnTo>
                  <a:lnTo>
                    <a:pt x="2912" y="2868"/>
                  </a:lnTo>
                  <a:lnTo>
                    <a:pt x="2883" y="2917"/>
                  </a:lnTo>
                  <a:lnTo>
                    <a:pt x="2851" y="2964"/>
                  </a:lnTo>
                  <a:lnTo>
                    <a:pt x="2820" y="3010"/>
                  </a:lnTo>
                  <a:lnTo>
                    <a:pt x="2786" y="3056"/>
                  </a:lnTo>
                  <a:lnTo>
                    <a:pt x="2750" y="3100"/>
                  </a:lnTo>
                  <a:lnTo>
                    <a:pt x="2714" y="3144"/>
                  </a:lnTo>
                  <a:lnTo>
                    <a:pt x="2676" y="3186"/>
                  </a:lnTo>
                  <a:lnTo>
                    <a:pt x="2637" y="3227"/>
                  </a:lnTo>
                  <a:lnTo>
                    <a:pt x="2597" y="3267"/>
                  </a:lnTo>
                  <a:lnTo>
                    <a:pt x="2555" y="3304"/>
                  </a:lnTo>
                  <a:lnTo>
                    <a:pt x="2511" y="3341"/>
                  </a:lnTo>
                  <a:lnTo>
                    <a:pt x="2468" y="3376"/>
                  </a:lnTo>
                  <a:lnTo>
                    <a:pt x="2423" y="3408"/>
                  </a:lnTo>
                  <a:lnTo>
                    <a:pt x="2375" y="3440"/>
                  </a:lnTo>
                  <a:lnTo>
                    <a:pt x="2328" y="3469"/>
                  </a:lnTo>
                  <a:lnTo>
                    <a:pt x="2280" y="3497"/>
                  </a:lnTo>
                  <a:lnTo>
                    <a:pt x="2229" y="3522"/>
                  </a:lnTo>
                  <a:lnTo>
                    <a:pt x="2178" y="3546"/>
                  </a:lnTo>
                  <a:lnTo>
                    <a:pt x="2127" y="3567"/>
                  </a:lnTo>
                  <a:lnTo>
                    <a:pt x="2074" y="3586"/>
                  </a:lnTo>
                  <a:lnTo>
                    <a:pt x="2020" y="3603"/>
                  </a:lnTo>
                  <a:lnTo>
                    <a:pt x="1966" y="3618"/>
                  </a:lnTo>
                  <a:lnTo>
                    <a:pt x="1910" y="3630"/>
                  </a:lnTo>
                  <a:lnTo>
                    <a:pt x="1853" y="3639"/>
                  </a:lnTo>
                  <a:lnTo>
                    <a:pt x="1796" y="3646"/>
                  </a:lnTo>
                  <a:lnTo>
                    <a:pt x="1737" y="3650"/>
                  </a:lnTo>
                  <a:lnTo>
                    <a:pt x="1564" y="3650"/>
                  </a:lnTo>
                  <a:lnTo>
                    <a:pt x="1610" y="3653"/>
                  </a:lnTo>
                  <a:lnTo>
                    <a:pt x="1655" y="3653"/>
                  </a:lnTo>
                  <a:lnTo>
                    <a:pt x="1699" y="3651"/>
                  </a:lnTo>
                  <a:lnTo>
                    <a:pt x="1744" y="3649"/>
                  </a:lnTo>
                  <a:lnTo>
                    <a:pt x="1787" y="3645"/>
                  </a:lnTo>
                  <a:lnTo>
                    <a:pt x="1831" y="3639"/>
                  </a:lnTo>
                  <a:lnTo>
                    <a:pt x="1874" y="3631"/>
                  </a:lnTo>
                  <a:lnTo>
                    <a:pt x="1915" y="3622"/>
                  </a:lnTo>
                  <a:lnTo>
                    <a:pt x="1957" y="3612"/>
                  </a:lnTo>
                  <a:lnTo>
                    <a:pt x="1997" y="3601"/>
                  </a:lnTo>
                  <a:lnTo>
                    <a:pt x="2038" y="3587"/>
                  </a:lnTo>
                  <a:lnTo>
                    <a:pt x="2077" y="3574"/>
                  </a:lnTo>
                  <a:lnTo>
                    <a:pt x="2115" y="3558"/>
                  </a:lnTo>
                  <a:lnTo>
                    <a:pt x="2154" y="3540"/>
                  </a:lnTo>
                  <a:lnTo>
                    <a:pt x="2192" y="3522"/>
                  </a:lnTo>
                  <a:lnTo>
                    <a:pt x="2228" y="3502"/>
                  </a:lnTo>
                  <a:lnTo>
                    <a:pt x="2264" y="3482"/>
                  </a:lnTo>
                  <a:lnTo>
                    <a:pt x="2300" y="3459"/>
                  </a:lnTo>
                  <a:lnTo>
                    <a:pt x="2335" y="3435"/>
                  </a:lnTo>
                  <a:lnTo>
                    <a:pt x="2369" y="3411"/>
                  </a:lnTo>
                  <a:lnTo>
                    <a:pt x="2401" y="3385"/>
                  </a:lnTo>
                  <a:lnTo>
                    <a:pt x="2434" y="3358"/>
                  </a:lnTo>
                  <a:lnTo>
                    <a:pt x="2465" y="3329"/>
                  </a:lnTo>
                  <a:lnTo>
                    <a:pt x="2496" y="3299"/>
                  </a:lnTo>
                  <a:lnTo>
                    <a:pt x="2526" y="3269"/>
                  </a:lnTo>
                  <a:lnTo>
                    <a:pt x="2554" y="3237"/>
                  </a:lnTo>
                  <a:lnTo>
                    <a:pt x="2582" y="3204"/>
                  </a:lnTo>
                  <a:lnTo>
                    <a:pt x="2610" y="3170"/>
                  </a:lnTo>
                  <a:lnTo>
                    <a:pt x="2636" y="3135"/>
                  </a:lnTo>
                  <a:lnTo>
                    <a:pt x="2661" y="3099"/>
                  </a:lnTo>
                  <a:lnTo>
                    <a:pt x="2686" y="3062"/>
                  </a:lnTo>
                  <a:lnTo>
                    <a:pt x="2709" y="3024"/>
                  </a:lnTo>
                  <a:lnTo>
                    <a:pt x="2749" y="2974"/>
                  </a:lnTo>
                  <a:lnTo>
                    <a:pt x="2786" y="2923"/>
                  </a:lnTo>
                  <a:lnTo>
                    <a:pt x="2820" y="2871"/>
                  </a:lnTo>
                  <a:lnTo>
                    <a:pt x="2851" y="2817"/>
                  </a:lnTo>
                  <a:lnTo>
                    <a:pt x="2879" y="2761"/>
                  </a:lnTo>
                  <a:lnTo>
                    <a:pt x="2905" y="2705"/>
                  </a:lnTo>
                  <a:lnTo>
                    <a:pt x="2929" y="2648"/>
                  </a:lnTo>
                  <a:lnTo>
                    <a:pt x="2949" y="2589"/>
                  </a:lnTo>
                  <a:lnTo>
                    <a:pt x="2968" y="2530"/>
                  </a:lnTo>
                  <a:lnTo>
                    <a:pt x="2984" y="2469"/>
                  </a:lnTo>
                  <a:lnTo>
                    <a:pt x="2997" y="2407"/>
                  </a:lnTo>
                  <a:lnTo>
                    <a:pt x="3010" y="2345"/>
                  </a:lnTo>
                  <a:lnTo>
                    <a:pt x="3019" y="2283"/>
                  </a:lnTo>
                  <a:lnTo>
                    <a:pt x="3027" y="2219"/>
                  </a:lnTo>
                  <a:lnTo>
                    <a:pt x="3033" y="2156"/>
                  </a:lnTo>
                  <a:lnTo>
                    <a:pt x="3037" y="2091"/>
                  </a:lnTo>
                  <a:lnTo>
                    <a:pt x="3040" y="2027"/>
                  </a:lnTo>
                  <a:lnTo>
                    <a:pt x="3040" y="1963"/>
                  </a:lnTo>
                  <a:lnTo>
                    <a:pt x="3040" y="1897"/>
                  </a:lnTo>
                  <a:lnTo>
                    <a:pt x="3038" y="1832"/>
                  </a:lnTo>
                  <a:lnTo>
                    <a:pt x="3035" y="1767"/>
                  </a:lnTo>
                  <a:lnTo>
                    <a:pt x="3030" y="1702"/>
                  </a:lnTo>
                  <a:lnTo>
                    <a:pt x="3024" y="1637"/>
                  </a:lnTo>
                  <a:lnTo>
                    <a:pt x="3018" y="1572"/>
                  </a:lnTo>
                  <a:lnTo>
                    <a:pt x="3010" y="1508"/>
                  </a:lnTo>
                  <a:lnTo>
                    <a:pt x="3001" y="1445"/>
                  </a:lnTo>
                  <a:lnTo>
                    <a:pt x="2992" y="1381"/>
                  </a:lnTo>
                  <a:lnTo>
                    <a:pt x="2982" y="1319"/>
                  </a:lnTo>
                  <a:lnTo>
                    <a:pt x="2970" y="1256"/>
                  </a:lnTo>
                  <a:lnTo>
                    <a:pt x="2959" y="1195"/>
                  </a:lnTo>
                  <a:lnTo>
                    <a:pt x="2948" y="1134"/>
                  </a:lnTo>
                  <a:lnTo>
                    <a:pt x="2936" y="1075"/>
                  </a:lnTo>
                  <a:lnTo>
                    <a:pt x="2914" y="1043"/>
                  </a:lnTo>
                  <a:lnTo>
                    <a:pt x="2893" y="1012"/>
                  </a:lnTo>
                  <a:lnTo>
                    <a:pt x="2871" y="980"/>
                  </a:lnTo>
                  <a:lnTo>
                    <a:pt x="2850" y="948"/>
                  </a:lnTo>
                  <a:lnTo>
                    <a:pt x="2829" y="915"/>
                  </a:lnTo>
                  <a:lnTo>
                    <a:pt x="2807" y="882"/>
                  </a:lnTo>
                  <a:lnTo>
                    <a:pt x="2785" y="849"/>
                  </a:lnTo>
                  <a:lnTo>
                    <a:pt x="2763" y="815"/>
                  </a:lnTo>
                  <a:lnTo>
                    <a:pt x="2741" y="782"/>
                  </a:lnTo>
                  <a:lnTo>
                    <a:pt x="2717" y="749"/>
                  </a:lnTo>
                  <a:lnTo>
                    <a:pt x="2695" y="716"/>
                  </a:lnTo>
                  <a:lnTo>
                    <a:pt x="2671" y="682"/>
                  </a:lnTo>
                  <a:lnTo>
                    <a:pt x="2648" y="650"/>
                  </a:lnTo>
                  <a:lnTo>
                    <a:pt x="2623" y="617"/>
                  </a:lnTo>
                  <a:lnTo>
                    <a:pt x="2599" y="585"/>
                  </a:lnTo>
                  <a:lnTo>
                    <a:pt x="2573" y="554"/>
                  </a:lnTo>
                  <a:lnTo>
                    <a:pt x="2547" y="522"/>
                  </a:lnTo>
                  <a:lnTo>
                    <a:pt x="2522" y="492"/>
                  </a:lnTo>
                  <a:lnTo>
                    <a:pt x="2495" y="462"/>
                  </a:lnTo>
                  <a:lnTo>
                    <a:pt x="2468" y="432"/>
                  </a:lnTo>
                  <a:lnTo>
                    <a:pt x="2439" y="404"/>
                  </a:lnTo>
                  <a:lnTo>
                    <a:pt x="2410" y="376"/>
                  </a:lnTo>
                  <a:lnTo>
                    <a:pt x="2381" y="350"/>
                  </a:lnTo>
                  <a:lnTo>
                    <a:pt x="2351" y="324"/>
                  </a:lnTo>
                  <a:lnTo>
                    <a:pt x="2319" y="300"/>
                  </a:lnTo>
                  <a:lnTo>
                    <a:pt x="2288" y="276"/>
                  </a:lnTo>
                  <a:lnTo>
                    <a:pt x="2255" y="253"/>
                  </a:lnTo>
                  <a:lnTo>
                    <a:pt x="2221" y="232"/>
                  </a:lnTo>
                  <a:lnTo>
                    <a:pt x="2186" y="213"/>
                  </a:lnTo>
                  <a:lnTo>
                    <a:pt x="2151" y="195"/>
                  </a:lnTo>
                  <a:lnTo>
                    <a:pt x="2114" y="178"/>
                  </a:lnTo>
                  <a:lnTo>
                    <a:pt x="2077" y="162"/>
                  </a:lnTo>
                  <a:lnTo>
                    <a:pt x="2038" y="152"/>
                  </a:lnTo>
                  <a:lnTo>
                    <a:pt x="1998" y="142"/>
                  </a:lnTo>
                  <a:lnTo>
                    <a:pt x="1959" y="134"/>
                  </a:lnTo>
                  <a:lnTo>
                    <a:pt x="1919" y="126"/>
                  </a:lnTo>
                  <a:lnTo>
                    <a:pt x="1878" y="120"/>
                  </a:lnTo>
                  <a:lnTo>
                    <a:pt x="1838" y="114"/>
                  </a:lnTo>
                  <a:lnTo>
                    <a:pt x="1796" y="109"/>
                  </a:lnTo>
                  <a:lnTo>
                    <a:pt x="1754" y="106"/>
                  </a:lnTo>
                  <a:lnTo>
                    <a:pt x="1713" y="104"/>
                  </a:lnTo>
                  <a:lnTo>
                    <a:pt x="1671" y="102"/>
                  </a:lnTo>
                  <a:lnTo>
                    <a:pt x="1628" y="100"/>
                  </a:lnTo>
                  <a:lnTo>
                    <a:pt x="1587" y="100"/>
                  </a:lnTo>
                  <a:lnTo>
                    <a:pt x="1544" y="100"/>
                  </a:lnTo>
                  <a:lnTo>
                    <a:pt x="1501" y="102"/>
                  </a:lnTo>
                  <a:lnTo>
                    <a:pt x="1460" y="104"/>
                  </a:lnTo>
                  <a:lnTo>
                    <a:pt x="1417" y="106"/>
                  </a:lnTo>
                  <a:lnTo>
                    <a:pt x="1374" y="109"/>
                  </a:lnTo>
                  <a:lnTo>
                    <a:pt x="1332" y="114"/>
                  </a:lnTo>
                  <a:lnTo>
                    <a:pt x="1290" y="118"/>
                  </a:lnTo>
                  <a:lnTo>
                    <a:pt x="1248" y="123"/>
                  </a:lnTo>
                  <a:lnTo>
                    <a:pt x="1205" y="129"/>
                  </a:lnTo>
                  <a:lnTo>
                    <a:pt x="1164" y="135"/>
                  </a:lnTo>
                  <a:lnTo>
                    <a:pt x="1123" y="141"/>
                  </a:lnTo>
                  <a:lnTo>
                    <a:pt x="1082" y="149"/>
                  </a:lnTo>
                  <a:lnTo>
                    <a:pt x="1041" y="156"/>
                  </a:lnTo>
                  <a:lnTo>
                    <a:pt x="1001" y="163"/>
                  </a:lnTo>
                  <a:lnTo>
                    <a:pt x="960" y="171"/>
                  </a:lnTo>
                  <a:lnTo>
                    <a:pt x="921" y="180"/>
                  </a:lnTo>
                  <a:lnTo>
                    <a:pt x="881" y="188"/>
                  </a:lnTo>
                  <a:lnTo>
                    <a:pt x="842" y="197"/>
                  </a:lnTo>
                  <a:lnTo>
                    <a:pt x="804" y="207"/>
                  </a:lnTo>
                  <a:lnTo>
                    <a:pt x="766" y="216"/>
                  </a:lnTo>
                  <a:lnTo>
                    <a:pt x="708" y="270"/>
                  </a:lnTo>
                  <a:lnTo>
                    <a:pt x="652" y="327"/>
                  </a:lnTo>
                  <a:lnTo>
                    <a:pt x="600" y="383"/>
                  </a:lnTo>
                  <a:lnTo>
                    <a:pt x="550" y="441"/>
                  </a:lnTo>
                  <a:lnTo>
                    <a:pt x="503" y="501"/>
                  </a:lnTo>
                  <a:lnTo>
                    <a:pt x="459" y="562"/>
                  </a:lnTo>
                  <a:lnTo>
                    <a:pt x="419" y="625"/>
                  </a:lnTo>
                  <a:lnTo>
                    <a:pt x="381" y="688"/>
                  </a:lnTo>
                  <a:lnTo>
                    <a:pt x="345" y="752"/>
                  </a:lnTo>
                  <a:lnTo>
                    <a:pt x="311" y="817"/>
                  </a:lnTo>
                  <a:lnTo>
                    <a:pt x="280" y="884"/>
                  </a:lnTo>
                  <a:lnTo>
                    <a:pt x="251" y="951"/>
                  </a:lnTo>
                  <a:lnTo>
                    <a:pt x="224" y="1020"/>
                  </a:lnTo>
                  <a:lnTo>
                    <a:pt x="201" y="1089"/>
                  </a:lnTo>
                  <a:lnTo>
                    <a:pt x="178" y="1159"/>
                  </a:lnTo>
                  <a:lnTo>
                    <a:pt x="158" y="1231"/>
                  </a:lnTo>
                  <a:lnTo>
                    <a:pt x="139" y="1303"/>
                  </a:lnTo>
                  <a:lnTo>
                    <a:pt x="122" y="1375"/>
                  </a:lnTo>
                  <a:lnTo>
                    <a:pt x="107" y="1448"/>
                  </a:lnTo>
                  <a:lnTo>
                    <a:pt x="93" y="1523"/>
                  </a:lnTo>
                  <a:lnTo>
                    <a:pt x="81" y="1598"/>
                  </a:lnTo>
                  <a:lnTo>
                    <a:pt x="70" y="1673"/>
                  </a:lnTo>
                  <a:lnTo>
                    <a:pt x="61" y="1749"/>
                  </a:lnTo>
                  <a:lnTo>
                    <a:pt x="53" y="1825"/>
                  </a:lnTo>
                  <a:lnTo>
                    <a:pt x="45" y="1903"/>
                  </a:lnTo>
                  <a:lnTo>
                    <a:pt x="40" y="1981"/>
                  </a:lnTo>
                  <a:lnTo>
                    <a:pt x="35" y="2058"/>
                  </a:lnTo>
                  <a:lnTo>
                    <a:pt x="31" y="2136"/>
                  </a:lnTo>
                  <a:lnTo>
                    <a:pt x="27" y="2215"/>
                  </a:lnTo>
                  <a:lnTo>
                    <a:pt x="25" y="2293"/>
                  </a:lnTo>
                  <a:lnTo>
                    <a:pt x="23" y="2372"/>
                  </a:lnTo>
                  <a:lnTo>
                    <a:pt x="22" y="2452"/>
                  </a:lnTo>
                  <a:lnTo>
                    <a:pt x="43" y="2489"/>
                  </a:lnTo>
                  <a:lnTo>
                    <a:pt x="66" y="2527"/>
                  </a:lnTo>
                  <a:lnTo>
                    <a:pt x="89" y="2565"/>
                  </a:lnTo>
                  <a:lnTo>
                    <a:pt x="114" y="2602"/>
                  </a:lnTo>
                  <a:lnTo>
                    <a:pt x="140" y="2639"/>
                  </a:lnTo>
                  <a:lnTo>
                    <a:pt x="166" y="2676"/>
                  </a:lnTo>
                  <a:lnTo>
                    <a:pt x="193" y="2712"/>
                  </a:lnTo>
                  <a:lnTo>
                    <a:pt x="221" y="2749"/>
                  </a:lnTo>
                  <a:lnTo>
                    <a:pt x="250" y="2785"/>
                  </a:lnTo>
                  <a:lnTo>
                    <a:pt x="279" y="2821"/>
                  </a:lnTo>
                  <a:lnTo>
                    <a:pt x="310" y="2857"/>
                  </a:lnTo>
                  <a:lnTo>
                    <a:pt x="340" y="2892"/>
                  </a:lnTo>
                  <a:lnTo>
                    <a:pt x="372" y="2927"/>
                  </a:lnTo>
                  <a:lnTo>
                    <a:pt x="404" y="2962"/>
                  </a:lnTo>
                  <a:lnTo>
                    <a:pt x="437" y="2995"/>
                  </a:lnTo>
                  <a:lnTo>
                    <a:pt x="469" y="3029"/>
                  </a:lnTo>
                  <a:lnTo>
                    <a:pt x="503" y="3063"/>
                  </a:lnTo>
                  <a:lnTo>
                    <a:pt x="538" y="3096"/>
                  </a:lnTo>
                  <a:lnTo>
                    <a:pt x="573" y="3127"/>
                  </a:lnTo>
                  <a:lnTo>
                    <a:pt x="608" y="3159"/>
                  </a:lnTo>
                  <a:lnTo>
                    <a:pt x="644" y="3189"/>
                  </a:lnTo>
                  <a:lnTo>
                    <a:pt x="680" y="3219"/>
                  </a:lnTo>
                  <a:lnTo>
                    <a:pt x="716" y="3249"/>
                  </a:lnTo>
                  <a:lnTo>
                    <a:pt x="752" y="3278"/>
                  </a:lnTo>
                  <a:lnTo>
                    <a:pt x="789" y="3306"/>
                  </a:lnTo>
                  <a:lnTo>
                    <a:pt x="826" y="3333"/>
                  </a:lnTo>
                  <a:lnTo>
                    <a:pt x="863" y="3359"/>
                  </a:lnTo>
                  <a:lnTo>
                    <a:pt x="902" y="3385"/>
                  </a:lnTo>
                  <a:lnTo>
                    <a:pt x="939" y="3410"/>
                  </a:lnTo>
                  <a:lnTo>
                    <a:pt x="977" y="3433"/>
                  </a:lnTo>
                  <a:lnTo>
                    <a:pt x="1014" y="3456"/>
                  </a:lnTo>
                  <a:lnTo>
                    <a:pt x="1052" y="3477"/>
                  </a:lnTo>
                  <a:lnTo>
                    <a:pt x="1029" y="3467"/>
                  </a:lnTo>
                  <a:lnTo>
                    <a:pt x="1003" y="3457"/>
                  </a:lnTo>
                  <a:lnTo>
                    <a:pt x="975" y="3444"/>
                  </a:lnTo>
                  <a:lnTo>
                    <a:pt x="945" y="3432"/>
                  </a:lnTo>
                  <a:lnTo>
                    <a:pt x="914" y="3417"/>
                  </a:lnTo>
                  <a:lnTo>
                    <a:pt x="881" y="3402"/>
                  </a:lnTo>
                  <a:lnTo>
                    <a:pt x="848" y="3385"/>
                  </a:lnTo>
                  <a:lnTo>
                    <a:pt x="813" y="3367"/>
                  </a:lnTo>
                  <a:lnTo>
                    <a:pt x="777" y="3348"/>
                  </a:lnTo>
                  <a:lnTo>
                    <a:pt x="739" y="3329"/>
                  </a:lnTo>
                  <a:lnTo>
                    <a:pt x="702" y="3307"/>
                  </a:lnTo>
                  <a:lnTo>
                    <a:pt x="664" y="3285"/>
                  </a:lnTo>
                  <a:lnTo>
                    <a:pt x="626" y="3261"/>
                  </a:lnTo>
                  <a:lnTo>
                    <a:pt x="588" y="3236"/>
                  </a:lnTo>
                  <a:lnTo>
                    <a:pt x="549" y="3210"/>
                  </a:lnTo>
                  <a:lnTo>
                    <a:pt x="510" y="3184"/>
                  </a:lnTo>
                  <a:lnTo>
                    <a:pt x="472" y="3156"/>
                  </a:lnTo>
                  <a:lnTo>
                    <a:pt x="433" y="3127"/>
                  </a:lnTo>
                  <a:lnTo>
                    <a:pt x="396" y="3098"/>
                  </a:lnTo>
                  <a:lnTo>
                    <a:pt x="359" y="3066"/>
                  </a:lnTo>
                  <a:lnTo>
                    <a:pt x="323" y="3035"/>
                  </a:lnTo>
                  <a:lnTo>
                    <a:pt x="288" y="3002"/>
                  </a:lnTo>
                  <a:lnTo>
                    <a:pt x="255" y="2967"/>
                  </a:lnTo>
                  <a:lnTo>
                    <a:pt x="222" y="2932"/>
                  </a:lnTo>
                  <a:lnTo>
                    <a:pt x="190" y="2896"/>
                  </a:lnTo>
                  <a:lnTo>
                    <a:pt x="160" y="2860"/>
                  </a:lnTo>
                  <a:lnTo>
                    <a:pt x="132" y="2822"/>
                  </a:lnTo>
                  <a:lnTo>
                    <a:pt x="106" y="2783"/>
                  </a:lnTo>
                  <a:lnTo>
                    <a:pt x="81" y="2743"/>
                  </a:lnTo>
                  <a:lnTo>
                    <a:pt x="59" y="2703"/>
                  </a:lnTo>
                  <a:lnTo>
                    <a:pt x="40" y="2661"/>
                  </a:lnTo>
                  <a:lnTo>
                    <a:pt x="22" y="2619"/>
                  </a:lnTo>
                  <a:lnTo>
                    <a:pt x="15" y="2551"/>
                  </a:lnTo>
                  <a:lnTo>
                    <a:pt x="10" y="2484"/>
                  </a:lnTo>
                  <a:lnTo>
                    <a:pt x="6" y="2415"/>
                  </a:lnTo>
                  <a:lnTo>
                    <a:pt x="3" y="2347"/>
                  </a:lnTo>
                  <a:lnTo>
                    <a:pt x="1" y="2278"/>
                  </a:lnTo>
                  <a:lnTo>
                    <a:pt x="0" y="2209"/>
                  </a:lnTo>
                  <a:lnTo>
                    <a:pt x="0" y="2140"/>
                  </a:lnTo>
                  <a:lnTo>
                    <a:pt x="1" y="2071"/>
                  </a:lnTo>
                  <a:lnTo>
                    <a:pt x="5" y="2001"/>
                  </a:lnTo>
                  <a:lnTo>
                    <a:pt x="8" y="1932"/>
                  </a:lnTo>
                  <a:lnTo>
                    <a:pt x="13" y="1862"/>
                  </a:lnTo>
                  <a:lnTo>
                    <a:pt x="19" y="1793"/>
                  </a:lnTo>
                  <a:lnTo>
                    <a:pt x="26" y="1724"/>
                  </a:lnTo>
                  <a:lnTo>
                    <a:pt x="35" y="1655"/>
                  </a:lnTo>
                  <a:lnTo>
                    <a:pt x="45" y="1586"/>
                  </a:lnTo>
                  <a:lnTo>
                    <a:pt x="57" y="1518"/>
                  </a:lnTo>
                  <a:lnTo>
                    <a:pt x="69" y="1450"/>
                  </a:lnTo>
                  <a:lnTo>
                    <a:pt x="82" y="1382"/>
                  </a:lnTo>
                  <a:lnTo>
                    <a:pt x="97" y="1315"/>
                  </a:lnTo>
                  <a:lnTo>
                    <a:pt x="114" y="1248"/>
                  </a:lnTo>
                  <a:lnTo>
                    <a:pt x="131" y="1182"/>
                  </a:lnTo>
                  <a:lnTo>
                    <a:pt x="150" y="1115"/>
                  </a:lnTo>
                  <a:lnTo>
                    <a:pt x="171" y="1050"/>
                  </a:lnTo>
                  <a:lnTo>
                    <a:pt x="193" y="986"/>
                  </a:lnTo>
                  <a:lnTo>
                    <a:pt x="216" y="923"/>
                  </a:lnTo>
                  <a:lnTo>
                    <a:pt x="241" y="860"/>
                  </a:lnTo>
                  <a:lnTo>
                    <a:pt x="267" y="798"/>
                  </a:lnTo>
                  <a:lnTo>
                    <a:pt x="295" y="736"/>
                  </a:lnTo>
                  <a:lnTo>
                    <a:pt x="324" y="677"/>
                  </a:lnTo>
                  <a:lnTo>
                    <a:pt x="355" y="617"/>
                  </a:lnTo>
                  <a:lnTo>
                    <a:pt x="387" y="560"/>
                  </a:lnTo>
                  <a:lnTo>
                    <a:pt x="421" y="502"/>
                  </a:lnTo>
                  <a:lnTo>
                    <a:pt x="464" y="437"/>
                  </a:lnTo>
                  <a:lnTo>
                    <a:pt x="510" y="376"/>
                  </a:lnTo>
                  <a:lnTo>
                    <a:pt x="561" y="321"/>
                  </a:lnTo>
                  <a:lnTo>
                    <a:pt x="615" y="269"/>
                  </a:lnTo>
                  <a:lnTo>
                    <a:pt x="672" y="224"/>
                  </a:lnTo>
                  <a:lnTo>
                    <a:pt x="733" y="183"/>
                  </a:lnTo>
                  <a:lnTo>
                    <a:pt x="797" y="145"/>
                  </a:lnTo>
                  <a:lnTo>
                    <a:pt x="862" y="113"/>
                  </a:lnTo>
                  <a:lnTo>
                    <a:pt x="931" y="85"/>
                  </a:lnTo>
                  <a:lnTo>
                    <a:pt x="1002" y="61"/>
                  </a:lnTo>
                  <a:lnTo>
                    <a:pt x="1074" y="42"/>
                  </a:lnTo>
                  <a:lnTo>
                    <a:pt x="1147" y="26"/>
                  </a:lnTo>
                  <a:lnTo>
                    <a:pt x="1222" y="14"/>
                  </a:lnTo>
                  <a:lnTo>
                    <a:pt x="1299" y="6"/>
                  </a:lnTo>
                  <a:lnTo>
                    <a:pt x="1375" y="1"/>
                  </a:lnTo>
                  <a:lnTo>
                    <a:pt x="1452" y="0"/>
                  </a:lnTo>
                  <a:lnTo>
                    <a:pt x="1529" y="4"/>
                  </a:lnTo>
                  <a:lnTo>
                    <a:pt x="1607" y="9"/>
                  </a:lnTo>
                  <a:lnTo>
                    <a:pt x="1683" y="18"/>
                  </a:lnTo>
                  <a:lnTo>
                    <a:pt x="1760" y="31"/>
                  </a:lnTo>
                  <a:lnTo>
                    <a:pt x="1836" y="46"/>
                  </a:lnTo>
                  <a:lnTo>
                    <a:pt x="1911" y="66"/>
                  </a:lnTo>
                  <a:lnTo>
                    <a:pt x="1984" y="86"/>
                  </a:lnTo>
                  <a:lnTo>
                    <a:pt x="2055" y="111"/>
                  </a:lnTo>
                  <a:lnTo>
                    <a:pt x="2124" y="138"/>
                  </a:lnTo>
                  <a:lnTo>
                    <a:pt x="2192" y="166"/>
                  </a:lnTo>
                  <a:lnTo>
                    <a:pt x="2257" y="198"/>
                  </a:lnTo>
                  <a:lnTo>
                    <a:pt x="2319" y="232"/>
                  </a:lnTo>
                  <a:lnTo>
                    <a:pt x="2379" y="268"/>
                  </a:lnTo>
                  <a:lnTo>
                    <a:pt x="2435" y="306"/>
                  </a:lnTo>
                  <a:lnTo>
                    <a:pt x="2488" y="347"/>
                  </a:lnTo>
                  <a:lnTo>
                    <a:pt x="2536" y="389"/>
                  </a:lnTo>
                  <a:close/>
                </a:path>
              </a:pathLst>
            </a:custGeom>
            <a:solidFill>
              <a:srgbClr val="7F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4403" y="2914"/>
              <a:ext cx="81" cy="72"/>
            </a:xfrm>
            <a:custGeom>
              <a:avLst/>
              <a:gdLst>
                <a:gd name="T0" fmla="*/ 406 w 406"/>
                <a:gd name="T1" fmla="*/ 0 h 359"/>
                <a:gd name="T2" fmla="*/ 381 w 406"/>
                <a:gd name="T3" fmla="*/ 21 h 359"/>
                <a:gd name="T4" fmla="*/ 361 w 406"/>
                <a:gd name="T5" fmla="*/ 48 h 359"/>
                <a:gd name="T6" fmla="*/ 343 w 406"/>
                <a:gd name="T7" fmla="*/ 78 h 359"/>
                <a:gd name="T8" fmla="*/ 328 w 406"/>
                <a:gd name="T9" fmla="*/ 110 h 359"/>
                <a:gd name="T10" fmla="*/ 314 w 406"/>
                <a:gd name="T11" fmla="*/ 144 h 359"/>
                <a:gd name="T12" fmla="*/ 301 w 406"/>
                <a:gd name="T13" fmla="*/ 179 h 359"/>
                <a:gd name="T14" fmla="*/ 289 w 406"/>
                <a:gd name="T15" fmla="*/ 213 h 359"/>
                <a:gd name="T16" fmla="*/ 276 w 406"/>
                <a:gd name="T17" fmla="*/ 245 h 359"/>
                <a:gd name="T18" fmla="*/ 262 w 406"/>
                <a:gd name="T19" fmla="*/ 277 h 359"/>
                <a:gd name="T20" fmla="*/ 245 w 406"/>
                <a:gd name="T21" fmla="*/ 304 h 359"/>
                <a:gd name="T22" fmla="*/ 226 w 406"/>
                <a:gd name="T23" fmla="*/ 326 h 359"/>
                <a:gd name="T24" fmla="*/ 202 w 406"/>
                <a:gd name="T25" fmla="*/ 343 h 359"/>
                <a:gd name="T26" fmla="*/ 175 w 406"/>
                <a:gd name="T27" fmla="*/ 354 h 359"/>
                <a:gd name="T28" fmla="*/ 143 w 406"/>
                <a:gd name="T29" fmla="*/ 359 h 359"/>
                <a:gd name="T30" fmla="*/ 106 w 406"/>
                <a:gd name="T31" fmla="*/ 353 h 359"/>
                <a:gd name="T32" fmla="*/ 61 w 406"/>
                <a:gd name="T33" fmla="*/ 340 h 359"/>
                <a:gd name="T34" fmla="*/ 44 w 406"/>
                <a:gd name="T35" fmla="*/ 331 h 359"/>
                <a:gd name="T36" fmla="*/ 30 w 406"/>
                <a:gd name="T37" fmla="*/ 321 h 359"/>
                <a:gd name="T38" fmla="*/ 19 w 406"/>
                <a:gd name="T39" fmla="*/ 309 h 359"/>
                <a:gd name="T40" fmla="*/ 11 w 406"/>
                <a:gd name="T41" fmla="*/ 297 h 359"/>
                <a:gd name="T42" fmla="*/ 6 w 406"/>
                <a:gd name="T43" fmla="*/ 284 h 359"/>
                <a:gd name="T44" fmla="*/ 2 w 406"/>
                <a:gd name="T45" fmla="*/ 269 h 359"/>
                <a:gd name="T46" fmla="*/ 0 w 406"/>
                <a:gd name="T47" fmla="*/ 253 h 359"/>
                <a:gd name="T48" fmla="*/ 0 w 406"/>
                <a:gd name="T49" fmla="*/ 237 h 359"/>
                <a:gd name="T50" fmla="*/ 0 w 406"/>
                <a:gd name="T51" fmla="*/ 222 h 359"/>
                <a:gd name="T52" fmla="*/ 1 w 406"/>
                <a:gd name="T53" fmla="*/ 205 h 359"/>
                <a:gd name="T54" fmla="*/ 2 w 406"/>
                <a:gd name="T55" fmla="*/ 189 h 359"/>
                <a:gd name="T56" fmla="*/ 3 w 406"/>
                <a:gd name="T57" fmla="*/ 172 h 359"/>
                <a:gd name="T58" fmla="*/ 4 w 406"/>
                <a:gd name="T59" fmla="*/ 156 h 359"/>
                <a:gd name="T60" fmla="*/ 4 w 406"/>
                <a:gd name="T61" fmla="*/ 142 h 359"/>
                <a:gd name="T62" fmla="*/ 3 w 406"/>
                <a:gd name="T63" fmla="*/ 126 h 359"/>
                <a:gd name="T64" fmla="*/ 1 w 406"/>
                <a:gd name="T65" fmla="*/ 113 h 359"/>
                <a:gd name="T66" fmla="*/ 21 w 406"/>
                <a:gd name="T67" fmla="*/ 91 h 359"/>
                <a:gd name="T68" fmla="*/ 44 w 406"/>
                <a:gd name="T69" fmla="*/ 75 h 359"/>
                <a:gd name="T70" fmla="*/ 67 w 406"/>
                <a:gd name="T71" fmla="*/ 64 h 359"/>
                <a:gd name="T72" fmla="*/ 93 w 406"/>
                <a:gd name="T73" fmla="*/ 57 h 359"/>
                <a:gd name="T74" fmla="*/ 119 w 406"/>
                <a:gd name="T75" fmla="*/ 54 h 359"/>
                <a:gd name="T76" fmla="*/ 147 w 406"/>
                <a:gd name="T77" fmla="*/ 53 h 359"/>
                <a:gd name="T78" fmla="*/ 175 w 406"/>
                <a:gd name="T79" fmla="*/ 53 h 359"/>
                <a:gd name="T80" fmla="*/ 204 w 406"/>
                <a:gd name="T81" fmla="*/ 54 h 359"/>
                <a:gd name="T82" fmla="*/ 232 w 406"/>
                <a:gd name="T83" fmla="*/ 55 h 359"/>
                <a:gd name="T84" fmla="*/ 260 w 406"/>
                <a:gd name="T85" fmla="*/ 56 h 359"/>
                <a:gd name="T86" fmla="*/ 288 w 406"/>
                <a:gd name="T87" fmla="*/ 55 h 359"/>
                <a:gd name="T88" fmla="*/ 314 w 406"/>
                <a:gd name="T89" fmla="*/ 52 h 359"/>
                <a:gd name="T90" fmla="*/ 340 w 406"/>
                <a:gd name="T91" fmla="*/ 46 h 359"/>
                <a:gd name="T92" fmla="*/ 363 w 406"/>
                <a:gd name="T93" fmla="*/ 35 h 359"/>
                <a:gd name="T94" fmla="*/ 386 w 406"/>
                <a:gd name="T95" fmla="*/ 20 h 359"/>
                <a:gd name="T96" fmla="*/ 406 w 406"/>
                <a:gd name="T97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" h="359">
                  <a:moveTo>
                    <a:pt x="406" y="0"/>
                  </a:moveTo>
                  <a:lnTo>
                    <a:pt x="381" y="21"/>
                  </a:lnTo>
                  <a:lnTo>
                    <a:pt x="361" y="48"/>
                  </a:lnTo>
                  <a:lnTo>
                    <a:pt x="343" y="78"/>
                  </a:lnTo>
                  <a:lnTo>
                    <a:pt x="328" y="110"/>
                  </a:lnTo>
                  <a:lnTo>
                    <a:pt x="314" y="144"/>
                  </a:lnTo>
                  <a:lnTo>
                    <a:pt x="301" y="179"/>
                  </a:lnTo>
                  <a:lnTo>
                    <a:pt x="289" y="213"/>
                  </a:lnTo>
                  <a:lnTo>
                    <a:pt x="276" y="245"/>
                  </a:lnTo>
                  <a:lnTo>
                    <a:pt x="262" y="277"/>
                  </a:lnTo>
                  <a:lnTo>
                    <a:pt x="245" y="304"/>
                  </a:lnTo>
                  <a:lnTo>
                    <a:pt x="226" y="326"/>
                  </a:lnTo>
                  <a:lnTo>
                    <a:pt x="202" y="343"/>
                  </a:lnTo>
                  <a:lnTo>
                    <a:pt x="175" y="354"/>
                  </a:lnTo>
                  <a:lnTo>
                    <a:pt x="143" y="359"/>
                  </a:lnTo>
                  <a:lnTo>
                    <a:pt x="106" y="353"/>
                  </a:lnTo>
                  <a:lnTo>
                    <a:pt x="61" y="340"/>
                  </a:lnTo>
                  <a:lnTo>
                    <a:pt x="44" y="331"/>
                  </a:lnTo>
                  <a:lnTo>
                    <a:pt x="30" y="321"/>
                  </a:lnTo>
                  <a:lnTo>
                    <a:pt x="19" y="309"/>
                  </a:lnTo>
                  <a:lnTo>
                    <a:pt x="11" y="297"/>
                  </a:lnTo>
                  <a:lnTo>
                    <a:pt x="6" y="284"/>
                  </a:lnTo>
                  <a:lnTo>
                    <a:pt x="2" y="269"/>
                  </a:lnTo>
                  <a:lnTo>
                    <a:pt x="0" y="253"/>
                  </a:lnTo>
                  <a:lnTo>
                    <a:pt x="0" y="237"/>
                  </a:lnTo>
                  <a:lnTo>
                    <a:pt x="0" y="222"/>
                  </a:lnTo>
                  <a:lnTo>
                    <a:pt x="1" y="205"/>
                  </a:lnTo>
                  <a:lnTo>
                    <a:pt x="2" y="189"/>
                  </a:lnTo>
                  <a:lnTo>
                    <a:pt x="3" y="172"/>
                  </a:lnTo>
                  <a:lnTo>
                    <a:pt x="4" y="156"/>
                  </a:lnTo>
                  <a:lnTo>
                    <a:pt x="4" y="142"/>
                  </a:lnTo>
                  <a:lnTo>
                    <a:pt x="3" y="126"/>
                  </a:lnTo>
                  <a:lnTo>
                    <a:pt x="1" y="113"/>
                  </a:lnTo>
                  <a:lnTo>
                    <a:pt x="21" y="91"/>
                  </a:lnTo>
                  <a:lnTo>
                    <a:pt x="44" y="75"/>
                  </a:lnTo>
                  <a:lnTo>
                    <a:pt x="67" y="64"/>
                  </a:lnTo>
                  <a:lnTo>
                    <a:pt x="93" y="57"/>
                  </a:lnTo>
                  <a:lnTo>
                    <a:pt x="119" y="54"/>
                  </a:lnTo>
                  <a:lnTo>
                    <a:pt x="147" y="53"/>
                  </a:lnTo>
                  <a:lnTo>
                    <a:pt x="175" y="53"/>
                  </a:lnTo>
                  <a:lnTo>
                    <a:pt x="204" y="54"/>
                  </a:lnTo>
                  <a:lnTo>
                    <a:pt x="232" y="55"/>
                  </a:lnTo>
                  <a:lnTo>
                    <a:pt x="260" y="56"/>
                  </a:lnTo>
                  <a:lnTo>
                    <a:pt x="288" y="55"/>
                  </a:lnTo>
                  <a:lnTo>
                    <a:pt x="314" y="52"/>
                  </a:lnTo>
                  <a:lnTo>
                    <a:pt x="340" y="46"/>
                  </a:lnTo>
                  <a:lnTo>
                    <a:pt x="363" y="35"/>
                  </a:lnTo>
                  <a:lnTo>
                    <a:pt x="386" y="20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4736" y="2914"/>
              <a:ext cx="57" cy="195"/>
            </a:xfrm>
            <a:custGeom>
              <a:avLst/>
              <a:gdLst>
                <a:gd name="T0" fmla="*/ 183 w 288"/>
                <a:gd name="T1" fmla="*/ 28 h 971"/>
                <a:gd name="T2" fmla="*/ 198 w 288"/>
                <a:gd name="T3" fmla="*/ 86 h 971"/>
                <a:gd name="T4" fmla="*/ 209 w 288"/>
                <a:gd name="T5" fmla="*/ 144 h 971"/>
                <a:gd name="T6" fmla="*/ 218 w 288"/>
                <a:gd name="T7" fmla="*/ 204 h 971"/>
                <a:gd name="T8" fmla="*/ 226 w 288"/>
                <a:gd name="T9" fmla="*/ 263 h 971"/>
                <a:gd name="T10" fmla="*/ 230 w 288"/>
                <a:gd name="T11" fmla="*/ 324 h 971"/>
                <a:gd name="T12" fmla="*/ 235 w 288"/>
                <a:gd name="T13" fmla="*/ 386 h 971"/>
                <a:gd name="T14" fmla="*/ 238 w 288"/>
                <a:gd name="T15" fmla="*/ 448 h 971"/>
                <a:gd name="T16" fmla="*/ 242 w 288"/>
                <a:gd name="T17" fmla="*/ 511 h 971"/>
                <a:gd name="T18" fmla="*/ 244 w 288"/>
                <a:gd name="T19" fmla="*/ 573 h 971"/>
                <a:gd name="T20" fmla="*/ 247 w 288"/>
                <a:gd name="T21" fmla="*/ 635 h 971"/>
                <a:gd name="T22" fmla="*/ 251 w 288"/>
                <a:gd name="T23" fmla="*/ 698 h 971"/>
                <a:gd name="T24" fmla="*/ 256 w 288"/>
                <a:gd name="T25" fmla="*/ 759 h 971"/>
                <a:gd name="T26" fmla="*/ 262 w 288"/>
                <a:gd name="T27" fmla="*/ 820 h 971"/>
                <a:gd name="T28" fmla="*/ 271 w 288"/>
                <a:gd name="T29" fmla="*/ 881 h 971"/>
                <a:gd name="T30" fmla="*/ 281 w 288"/>
                <a:gd name="T31" fmla="*/ 942 h 971"/>
                <a:gd name="T32" fmla="*/ 273 w 288"/>
                <a:gd name="T33" fmla="*/ 943 h 971"/>
                <a:gd name="T34" fmla="*/ 243 w 288"/>
                <a:gd name="T35" fmla="*/ 885 h 971"/>
                <a:gd name="T36" fmla="*/ 215 w 288"/>
                <a:gd name="T37" fmla="*/ 826 h 971"/>
                <a:gd name="T38" fmla="*/ 186 w 288"/>
                <a:gd name="T39" fmla="*/ 766 h 971"/>
                <a:gd name="T40" fmla="*/ 159 w 288"/>
                <a:gd name="T41" fmla="*/ 704 h 971"/>
                <a:gd name="T42" fmla="*/ 134 w 288"/>
                <a:gd name="T43" fmla="*/ 642 h 971"/>
                <a:gd name="T44" fmla="*/ 110 w 288"/>
                <a:gd name="T45" fmla="*/ 579 h 971"/>
                <a:gd name="T46" fmla="*/ 87 w 288"/>
                <a:gd name="T47" fmla="*/ 518 h 971"/>
                <a:gd name="T48" fmla="*/ 67 w 288"/>
                <a:gd name="T49" fmla="*/ 453 h 971"/>
                <a:gd name="T50" fmla="*/ 49 w 288"/>
                <a:gd name="T51" fmla="*/ 392 h 971"/>
                <a:gd name="T52" fmla="*/ 33 w 288"/>
                <a:gd name="T53" fmla="*/ 329 h 971"/>
                <a:gd name="T54" fmla="*/ 21 w 288"/>
                <a:gd name="T55" fmla="*/ 267 h 971"/>
                <a:gd name="T56" fmla="*/ 11 w 288"/>
                <a:gd name="T57" fmla="*/ 205 h 971"/>
                <a:gd name="T58" fmla="*/ 4 w 288"/>
                <a:gd name="T59" fmla="*/ 145 h 971"/>
                <a:gd name="T60" fmla="*/ 0 w 288"/>
                <a:gd name="T61" fmla="*/ 86 h 971"/>
                <a:gd name="T62" fmla="*/ 0 w 288"/>
                <a:gd name="T63" fmla="*/ 28 h 971"/>
                <a:gd name="T64" fmla="*/ 174 w 288"/>
                <a:gd name="T65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971">
                  <a:moveTo>
                    <a:pt x="174" y="0"/>
                  </a:moveTo>
                  <a:lnTo>
                    <a:pt x="183" y="28"/>
                  </a:lnTo>
                  <a:lnTo>
                    <a:pt x="190" y="56"/>
                  </a:lnTo>
                  <a:lnTo>
                    <a:pt x="198" y="86"/>
                  </a:lnTo>
                  <a:lnTo>
                    <a:pt x="203" y="115"/>
                  </a:lnTo>
                  <a:lnTo>
                    <a:pt x="209" y="144"/>
                  </a:lnTo>
                  <a:lnTo>
                    <a:pt x="213" y="173"/>
                  </a:lnTo>
                  <a:lnTo>
                    <a:pt x="218" y="204"/>
                  </a:lnTo>
                  <a:lnTo>
                    <a:pt x="222" y="233"/>
                  </a:lnTo>
                  <a:lnTo>
                    <a:pt x="226" y="263"/>
                  </a:lnTo>
                  <a:lnTo>
                    <a:pt x="228" y="294"/>
                  </a:lnTo>
                  <a:lnTo>
                    <a:pt x="230" y="324"/>
                  </a:lnTo>
                  <a:lnTo>
                    <a:pt x="233" y="356"/>
                  </a:lnTo>
                  <a:lnTo>
                    <a:pt x="235" y="386"/>
                  </a:lnTo>
                  <a:lnTo>
                    <a:pt x="237" y="417"/>
                  </a:lnTo>
                  <a:lnTo>
                    <a:pt x="238" y="448"/>
                  </a:lnTo>
                  <a:lnTo>
                    <a:pt x="239" y="479"/>
                  </a:lnTo>
                  <a:lnTo>
                    <a:pt x="242" y="511"/>
                  </a:lnTo>
                  <a:lnTo>
                    <a:pt x="243" y="541"/>
                  </a:lnTo>
                  <a:lnTo>
                    <a:pt x="244" y="573"/>
                  </a:lnTo>
                  <a:lnTo>
                    <a:pt x="245" y="604"/>
                  </a:lnTo>
                  <a:lnTo>
                    <a:pt x="247" y="635"/>
                  </a:lnTo>
                  <a:lnTo>
                    <a:pt x="248" y="666"/>
                  </a:lnTo>
                  <a:lnTo>
                    <a:pt x="251" y="698"/>
                  </a:lnTo>
                  <a:lnTo>
                    <a:pt x="253" y="728"/>
                  </a:lnTo>
                  <a:lnTo>
                    <a:pt x="256" y="759"/>
                  </a:lnTo>
                  <a:lnTo>
                    <a:pt x="258" y="790"/>
                  </a:lnTo>
                  <a:lnTo>
                    <a:pt x="262" y="820"/>
                  </a:lnTo>
                  <a:lnTo>
                    <a:pt x="266" y="851"/>
                  </a:lnTo>
                  <a:lnTo>
                    <a:pt x="271" y="881"/>
                  </a:lnTo>
                  <a:lnTo>
                    <a:pt x="275" y="911"/>
                  </a:lnTo>
                  <a:lnTo>
                    <a:pt x="281" y="942"/>
                  </a:lnTo>
                  <a:lnTo>
                    <a:pt x="288" y="971"/>
                  </a:lnTo>
                  <a:lnTo>
                    <a:pt x="273" y="943"/>
                  </a:lnTo>
                  <a:lnTo>
                    <a:pt x="257" y="915"/>
                  </a:lnTo>
                  <a:lnTo>
                    <a:pt x="243" y="885"/>
                  </a:lnTo>
                  <a:lnTo>
                    <a:pt x="228" y="856"/>
                  </a:lnTo>
                  <a:lnTo>
                    <a:pt x="215" y="826"/>
                  </a:lnTo>
                  <a:lnTo>
                    <a:pt x="200" y="797"/>
                  </a:lnTo>
                  <a:lnTo>
                    <a:pt x="186" y="766"/>
                  </a:lnTo>
                  <a:lnTo>
                    <a:pt x="173" y="736"/>
                  </a:lnTo>
                  <a:lnTo>
                    <a:pt x="159" y="704"/>
                  </a:lnTo>
                  <a:lnTo>
                    <a:pt x="146" y="674"/>
                  </a:lnTo>
                  <a:lnTo>
                    <a:pt x="134" y="642"/>
                  </a:lnTo>
                  <a:lnTo>
                    <a:pt x="121" y="611"/>
                  </a:lnTo>
                  <a:lnTo>
                    <a:pt x="110" y="579"/>
                  </a:lnTo>
                  <a:lnTo>
                    <a:pt x="99" y="549"/>
                  </a:lnTo>
                  <a:lnTo>
                    <a:pt x="87" y="518"/>
                  </a:lnTo>
                  <a:lnTo>
                    <a:pt x="77" y="485"/>
                  </a:lnTo>
                  <a:lnTo>
                    <a:pt x="67" y="453"/>
                  </a:lnTo>
                  <a:lnTo>
                    <a:pt x="58" y="422"/>
                  </a:lnTo>
                  <a:lnTo>
                    <a:pt x="49" y="392"/>
                  </a:lnTo>
                  <a:lnTo>
                    <a:pt x="41" y="360"/>
                  </a:lnTo>
                  <a:lnTo>
                    <a:pt x="33" y="329"/>
                  </a:lnTo>
                  <a:lnTo>
                    <a:pt x="27" y="297"/>
                  </a:lnTo>
                  <a:lnTo>
                    <a:pt x="21" y="267"/>
                  </a:lnTo>
                  <a:lnTo>
                    <a:pt x="15" y="235"/>
                  </a:lnTo>
                  <a:lnTo>
                    <a:pt x="11" y="205"/>
                  </a:lnTo>
                  <a:lnTo>
                    <a:pt x="6" y="174"/>
                  </a:lnTo>
                  <a:lnTo>
                    <a:pt x="4" y="145"/>
                  </a:lnTo>
                  <a:lnTo>
                    <a:pt x="1" y="115"/>
                  </a:lnTo>
                  <a:lnTo>
                    <a:pt x="0" y="86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1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804" y="2914"/>
              <a:ext cx="69" cy="195"/>
            </a:xfrm>
            <a:custGeom>
              <a:avLst/>
              <a:gdLst>
                <a:gd name="T0" fmla="*/ 346 w 346"/>
                <a:gd name="T1" fmla="*/ 0 h 971"/>
                <a:gd name="T2" fmla="*/ 340 w 346"/>
                <a:gd name="T3" fmla="*/ 30 h 971"/>
                <a:gd name="T4" fmla="*/ 336 w 346"/>
                <a:gd name="T5" fmla="*/ 62 h 971"/>
                <a:gd name="T6" fmla="*/ 330 w 346"/>
                <a:gd name="T7" fmla="*/ 92 h 971"/>
                <a:gd name="T8" fmla="*/ 326 w 346"/>
                <a:gd name="T9" fmla="*/ 124 h 971"/>
                <a:gd name="T10" fmla="*/ 321 w 346"/>
                <a:gd name="T11" fmla="*/ 154 h 971"/>
                <a:gd name="T12" fmla="*/ 317 w 346"/>
                <a:gd name="T13" fmla="*/ 186 h 971"/>
                <a:gd name="T14" fmla="*/ 311 w 346"/>
                <a:gd name="T15" fmla="*/ 217 h 971"/>
                <a:gd name="T16" fmla="*/ 307 w 346"/>
                <a:gd name="T17" fmla="*/ 248 h 971"/>
                <a:gd name="T18" fmla="*/ 302 w 346"/>
                <a:gd name="T19" fmla="*/ 279 h 971"/>
                <a:gd name="T20" fmla="*/ 298 w 346"/>
                <a:gd name="T21" fmla="*/ 311 h 971"/>
                <a:gd name="T22" fmla="*/ 293 w 346"/>
                <a:gd name="T23" fmla="*/ 341 h 971"/>
                <a:gd name="T24" fmla="*/ 289 w 346"/>
                <a:gd name="T25" fmla="*/ 372 h 971"/>
                <a:gd name="T26" fmla="*/ 284 w 346"/>
                <a:gd name="T27" fmla="*/ 404 h 971"/>
                <a:gd name="T28" fmla="*/ 279 w 346"/>
                <a:gd name="T29" fmla="*/ 434 h 971"/>
                <a:gd name="T30" fmla="*/ 274 w 346"/>
                <a:gd name="T31" fmla="*/ 466 h 971"/>
                <a:gd name="T32" fmla="*/ 268 w 346"/>
                <a:gd name="T33" fmla="*/ 496 h 971"/>
                <a:gd name="T34" fmla="*/ 263 w 346"/>
                <a:gd name="T35" fmla="*/ 528 h 971"/>
                <a:gd name="T36" fmla="*/ 256 w 346"/>
                <a:gd name="T37" fmla="*/ 558 h 971"/>
                <a:gd name="T38" fmla="*/ 250 w 346"/>
                <a:gd name="T39" fmla="*/ 588 h 971"/>
                <a:gd name="T40" fmla="*/ 244 w 346"/>
                <a:gd name="T41" fmla="*/ 619 h 971"/>
                <a:gd name="T42" fmla="*/ 236 w 346"/>
                <a:gd name="T43" fmla="*/ 649 h 971"/>
                <a:gd name="T44" fmla="*/ 228 w 346"/>
                <a:gd name="T45" fmla="*/ 680 h 971"/>
                <a:gd name="T46" fmla="*/ 220 w 346"/>
                <a:gd name="T47" fmla="*/ 710 h 971"/>
                <a:gd name="T48" fmla="*/ 211 w 346"/>
                <a:gd name="T49" fmla="*/ 739 h 971"/>
                <a:gd name="T50" fmla="*/ 202 w 346"/>
                <a:gd name="T51" fmla="*/ 770 h 971"/>
                <a:gd name="T52" fmla="*/ 192 w 346"/>
                <a:gd name="T53" fmla="*/ 799 h 971"/>
                <a:gd name="T54" fmla="*/ 182 w 346"/>
                <a:gd name="T55" fmla="*/ 828 h 971"/>
                <a:gd name="T56" fmla="*/ 171 w 346"/>
                <a:gd name="T57" fmla="*/ 857 h 971"/>
                <a:gd name="T58" fmla="*/ 159 w 346"/>
                <a:gd name="T59" fmla="*/ 885 h 971"/>
                <a:gd name="T60" fmla="*/ 146 w 346"/>
                <a:gd name="T61" fmla="*/ 915 h 971"/>
                <a:gd name="T62" fmla="*/ 133 w 346"/>
                <a:gd name="T63" fmla="*/ 943 h 971"/>
                <a:gd name="T64" fmla="*/ 119 w 346"/>
                <a:gd name="T65" fmla="*/ 971 h 971"/>
                <a:gd name="T66" fmla="*/ 0 w 346"/>
                <a:gd name="T67" fmla="*/ 0 h 971"/>
                <a:gd name="T68" fmla="*/ 346 w 346"/>
                <a:gd name="T69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6" h="971">
                  <a:moveTo>
                    <a:pt x="346" y="0"/>
                  </a:moveTo>
                  <a:lnTo>
                    <a:pt x="340" y="30"/>
                  </a:lnTo>
                  <a:lnTo>
                    <a:pt x="336" y="62"/>
                  </a:lnTo>
                  <a:lnTo>
                    <a:pt x="330" y="92"/>
                  </a:lnTo>
                  <a:lnTo>
                    <a:pt x="326" y="124"/>
                  </a:lnTo>
                  <a:lnTo>
                    <a:pt x="321" y="154"/>
                  </a:lnTo>
                  <a:lnTo>
                    <a:pt x="317" y="186"/>
                  </a:lnTo>
                  <a:lnTo>
                    <a:pt x="311" y="217"/>
                  </a:lnTo>
                  <a:lnTo>
                    <a:pt x="307" y="248"/>
                  </a:lnTo>
                  <a:lnTo>
                    <a:pt x="302" y="279"/>
                  </a:lnTo>
                  <a:lnTo>
                    <a:pt x="298" y="311"/>
                  </a:lnTo>
                  <a:lnTo>
                    <a:pt x="293" y="341"/>
                  </a:lnTo>
                  <a:lnTo>
                    <a:pt x="289" y="372"/>
                  </a:lnTo>
                  <a:lnTo>
                    <a:pt x="284" y="404"/>
                  </a:lnTo>
                  <a:lnTo>
                    <a:pt x="279" y="434"/>
                  </a:lnTo>
                  <a:lnTo>
                    <a:pt x="274" y="466"/>
                  </a:lnTo>
                  <a:lnTo>
                    <a:pt x="268" y="496"/>
                  </a:lnTo>
                  <a:lnTo>
                    <a:pt x="263" y="528"/>
                  </a:lnTo>
                  <a:lnTo>
                    <a:pt x="256" y="558"/>
                  </a:lnTo>
                  <a:lnTo>
                    <a:pt x="250" y="588"/>
                  </a:lnTo>
                  <a:lnTo>
                    <a:pt x="244" y="619"/>
                  </a:lnTo>
                  <a:lnTo>
                    <a:pt x="236" y="649"/>
                  </a:lnTo>
                  <a:lnTo>
                    <a:pt x="228" y="680"/>
                  </a:lnTo>
                  <a:lnTo>
                    <a:pt x="220" y="710"/>
                  </a:lnTo>
                  <a:lnTo>
                    <a:pt x="211" y="739"/>
                  </a:lnTo>
                  <a:lnTo>
                    <a:pt x="202" y="770"/>
                  </a:lnTo>
                  <a:lnTo>
                    <a:pt x="192" y="799"/>
                  </a:lnTo>
                  <a:lnTo>
                    <a:pt x="182" y="828"/>
                  </a:lnTo>
                  <a:lnTo>
                    <a:pt x="171" y="857"/>
                  </a:lnTo>
                  <a:lnTo>
                    <a:pt x="159" y="885"/>
                  </a:lnTo>
                  <a:lnTo>
                    <a:pt x="146" y="915"/>
                  </a:lnTo>
                  <a:lnTo>
                    <a:pt x="133" y="943"/>
                  </a:lnTo>
                  <a:lnTo>
                    <a:pt x="119" y="971"/>
                  </a:lnTo>
                  <a:lnTo>
                    <a:pt x="0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4861" y="2925"/>
              <a:ext cx="84" cy="196"/>
            </a:xfrm>
            <a:custGeom>
              <a:avLst/>
              <a:gdLst>
                <a:gd name="T0" fmla="*/ 13 w 421"/>
                <a:gd name="T1" fmla="*/ 948 h 978"/>
                <a:gd name="T2" fmla="*/ 34 w 421"/>
                <a:gd name="T3" fmla="*/ 888 h 978"/>
                <a:gd name="T4" fmla="*/ 53 w 421"/>
                <a:gd name="T5" fmla="*/ 827 h 978"/>
                <a:gd name="T6" fmla="*/ 70 w 421"/>
                <a:gd name="T7" fmla="*/ 766 h 978"/>
                <a:gd name="T8" fmla="*/ 86 w 421"/>
                <a:gd name="T9" fmla="*/ 704 h 978"/>
                <a:gd name="T10" fmla="*/ 101 w 421"/>
                <a:gd name="T11" fmla="*/ 641 h 978"/>
                <a:gd name="T12" fmla="*/ 114 w 421"/>
                <a:gd name="T13" fmla="*/ 579 h 978"/>
                <a:gd name="T14" fmla="*/ 128 w 421"/>
                <a:gd name="T15" fmla="*/ 516 h 978"/>
                <a:gd name="T16" fmla="*/ 141 w 421"/>
                <a:gd name="T17" fmla="*/ 453 h 978"/>
                <a:gd name="T18" fmla="*/ 155 w 421"/>
                <a:gd name="T19" fmla="*/ 391 h 978"/>
                <a:gd name="T20" fmla="*/ 169 w 421"/>
                <a:gd name="T21" fmla="*/ 330 h 978"/>
                <a:gd name="T22" fmla="*/ 186 w 421"/>
                <a:gd name="T23" fmla="*/ 268 h 978"/>
                <a:gd name="T24" fmla="*/ 204 w 421"/>
                <a:gd name="T25" fmla="*/ 207 h 978"/>
                <a:gd name="T26" fmla="*/ 223 w 421"/>
                <a:gd name="T27" fmla="*/ 146 h 978"/>
                <a:gd name="T28" fmla="*/ 247 w 421"/>
                <a:gd name="T29" fmla="*/ 87 h 978"/>
                <a:gd name="T30" fmla="*/ 272 w 421"/>
                <a:gd name="T31" fmla="*/ 29 h 978"/>
                <a:gd name="T32" fmla="*/ 322 w 421"/>
                <a:gd name="T33" fmla="*/ 26 h 978"/>
                <a:gd name="T34" fmla="*/ 376 w 421"/>
                <a:gd name="T35" fmla="*/ 79 h 978"/>
                <a:gd name="T36" fmla="*/ 409 w 421"/>
                <a:gd name="T37" fmla="*/ 134 h 978"/>
                <a:gd name="T38" fmla="*/ 421 w 421"/>
                <a:gd name="T39" fmla="*/ 190 h 978"/>
                <a:gd name="T40" fmla="*/ 418 w 421"/>
                <a:gd name="T41" fmla="*/ 247 h 978"/>
                <a:gd name="T42" fmla="*/ 400 w 421"/>
                <a:gd name="T43" fmla="*/ 306 h 978"/>
                <a:gd name="T44" fmla="*/ 371 w 421"/>
                <a:gd name="T45" fmla="*/ 366 h 978"/>
                <a:gd name="T46" fmla="*/ 332 w 421"/>
                <a:gd name="T47" fmla="*/ 426 h 978"/>
                <a:gd name="T48" fmla="*/ 287 w 421"/>
                <a:gd name="T49" fmla="*/ 488 h 978"/>
                <a:gd name="T50" fmla="*/ 239 w 421"/>
                <a:gd name="T51" fmla="*/ 551 h 978"/>
                <a:gd name="T52" fmla="*/ 188 w 421"/>
                <a:gd name="T53" fmla="*/ 615 h 978"/>
                <a:gd name="T54" fmla="*/ 140 w 421"/>
                <a:gd name="T55" fmla="*/ 679 h 978"/>
                <a:gd name="T56" fmla="*/ 94 w 421"/>
                <a:gd name="T57" fmla="*/ 745 h 978"/>
                <a:gd name="T58" fmla="*/ 54 w 421"/>
                <a:gd name="T59" fmla="*/ 811 h 978"/>
                <a:gd name="T60" fmla="*/ 24 w 421"/>
                <a:gd name="T61" fmla="*/ 877 h 978"/>
                <a:gd name="T62" fmla="*/ 5 w 421"/>
                <a:gd name="T63" fmla="*/ 944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978">
                  <a:moveTo>
                    <a:pt x="0" y="978"/>
                  </a:moveTo>
                  <a:lnTo>
                    <a:pt x="13" y="948"/>
                  </a:lnTo>
                  <a:lnTo>
                    <a:pt x="23" y="918"/>
                  </a:lnTo>
                  <a:lnTo>
                    <a:pt x="34" y="888"/>
                  </a:lnTo>
                  <a:lnTo>
                    <a:pt x="44" y="857"/>
                  </a:lnTo>
                  <a:lnTo>
                    <a:pt x="53" y="827"/>
                  </a:lnTo>
                  <a:lnTo>
                    <a:pt x="62" y="796"/>
                  </a:lnTo>
                  <a:lnTo>
                    <a:pt x="70" y="766"/>
                  </a:lnTo>
                  <a:lnTo>
                    <a:pt x="78" y="735"/>
                  </a:lnTo>
                  <a:lnTo>
                    <a:pt x="86" y="704"/>
                  </a:lnTo>
                  <a:lnTo>
                    <a:pt x="94" y="673"/>
                  </a:lnTo>
                  <a:lnTo>
                    <a:pt x="101" y="641"/>
                  </a:lnTo>
                  <a:lnTo>
                    <a:pt x="107" y="610"/>
                  </a:lnTo>
                  <a:lnTo>
                    <a:pt x="114" y="579"/>
                  </a:lnTo>
                  <a:lnTo>
                    <a:pt x="121" y="548"/>
                  </a:lnTo>
                  <a:lnTo>
                    <a:pt x="128" y="516"/>
                  </a:lnTo>
                  <a:lnTo>
                    <a:pt x="134" y="485"/>
                  </a:lnTo>
                  <a:lnTo>
                    <a:pt x="141" y="453"/>
                  </a:lnTo>
                  <a:lnTo>
                    <a:pt x="148" y="423"/>
                  </a:lnTo>
                  <a:lnTo>
                    <a:pt x="155" y="391"/>
                  </a:lnTo>
                  <a:lnTo>
                    <a:pt x="162" y="360"/>
                  </a:lnTo>
                  <a:lnTo>
                    <a:pt x="169" y="330"/>
                  </a:lnTo>
                  <a:lnTo>
                    <a:pt x="177" y="298"/>
                  </a:lnTo>
                  <a:lnTo>
                    <a:pt x="186" y="268"/>
                  </a:lnTo>
                  <a:lnTo>
                    <a:pt x="194" y="237"/>
                  </a:lnTo>
                  <a:lnTo>
                    <a:pt x="204" y="207"/>
                  </a:lnTo>
                  <a:lnTo>
                    <a:pt x="213" y="177"/>
                  </a:lnTo>
                  <a:lnTo>
                    <a:pt x="223" y="146"/>
                  </a:lnTo>
                  <a:lnTo>
                    <a:pt x="234" y="117"/>
                  </a:lnTo>
                  <a:lnTo>
                    <a:pt x="247" y="87"/>
                  </a:lnTo>
                  <a:lnTo>
                    <a:pt x="259" y="57"/>
                  </a:lnTo>
                  <a:lnTo>
                    <a:pt x="272" y="29"/>
                  </a:lnTo>
                  <a:lnTo>
                    <a:pt x="286" y="0"/>
                  </a:lnTo>
                  <a:lnTo>
                    <a:pt x="322" y="26"/>
                  </a:lnTo>
                  <a:lnTo>
                    <a:pt x="353" y="52"/>
                  </a:lnTo>
                  <a:lnTo>
                    <a:pt x="376" y="79"/>
                  </a:lnTo>
                  <a:lnTo>
                    <a:pt x="395" y="106"/>
                  </a:lnTo>
                  <a:lnTo>
                    <a:pt x="409" y="134"/>
                  </a:lnTo>
                  <a:lnTo>
                    <a:pt x="418" y="162"/>
                  </a:lnTo>
                  <a:lnTo>
                    <a:pt x="421" y="190"/>
                  </a:lnTo>
                  <a:lnTo>
                    <a:pt x="421" y="218"/>
                  </a:lnTo>
                  <a:lnTo>
                    <a:pt x="418" y="247"/>
                  </a:lnTo>
                  <a:lnTo>
                    <a:pt x="411" y="277"/>
                  </a:lnTo>
                  <a:lnTo>
                    <a:pt x="400" y="306"/>
                  </a:lnTo>
                  <a:lnTo>
                    <a:pt x="387" y="335"/>
                  </a:lnTo>
                  <a:lnTo>
                    <a:pt x="371" y="366"/>
                  </a:lnTo>
                  <a:lnTo>
                    <a:pt x="353" y="396"/>
                  </a:lnTo>
                  <a:lnTo>
                    <a:pt x="332" y="426"/>
                  </a:lnTo>
                  <a:lnTo>
                    <a:pt x="311" y="458"/>
                  </a:lnTo>
                  <a:lnTo>
                    <a:pt x="287" y="488"/>
                  </a:lnTo>
                  <a:lnTo>
                    <a:pt x="264" y="520"/>
                  </a:lnTo>
                  <a:lnTo>
                    <a:pt x="239" y="551"/>
                  </a:lnTo>
                  <a:lnTo>
                    <a:pt x="214" y="584"/>
                  </a:lnTo>
                  <a:lnTo>
                    <a:pt x="188" y="615"/>
                  </a:lnTo>
                  <a:lnTo>
                    <a:pt x="164" y="648"/>
                  </a:lnTo>
                  <a:lnTo>
                    <a:pt x="140" y="679"/>
                  </a:lnTo>
                  <a:lnTo>
                    <a:pt x="116" y="712"/>
                  </a:lnTo>
                  <a:lnTo>
                    <a:pt x="94" y="745"/>
                  </a:lnTo>
                  <a:lnTo>
                    <a:pt x="74" y="778"/>
                  </a:lnTo>
                  <a:lnTo>
                    <a:pt x="54" y="811"/>
                  </a:lnTo>
                  <a:lnTo>
                    <a:pt x="39" y="844"/>
                  </a:lnTo>
                  <a:lnTo>
                    <a:pt x="24" y="877"/>
                  </a:lnTo>
                  <a:lnTo>
                    <a:pt x="13" y="911"/>
                  </a:lnTo>
                  <a:lnTo>
                    <a:pt x="5" y="944"/>
                  </a:lnTo>
                  <a:lnTo>
                    <a:pt x="0" y="9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4648" y="2937"/>
              <a:ext cx="110" cy="160"/>
            </a:xfrm>
            <a:custGeom>
              <a:avLst/>
              <a:gdLst>
                <a:gd name="T0" fmla="*/ 536 w 552"/>
                <a:gd name="T1" fmla="*/ 774 h 798"/>
                <a:gd name="T2" fmla="*/ 495 w 552"/>
                <a:gd name="T3" fmla="*/ 725 h 798"/>
                <a:gd name="T4" fmla="*/ 449 w 552"/>
                <a:gd name="T5" fmla="*/ 678 h 798"/>
                <a:gd name="T6" fmla="*/ 399 w 552"/>
                <a:gd name="T7" fmla="*/ 632 h 798"/>
                <a:gd name="T8" fmla="*/ 345 w 552"/>
                <a:gd name="T9" fmla="*/ 587 h 798"/>
                <a:gd name="T10" fmla="*/ 291 w 552"/>
                <a:gd name="T11" fmla="*/ 542 h 798"/>
                <a:gd name="T12" fmla="*/ 237 w 552"/>
                <a:gd name="T13" fmla="*/ 497 h 798"/>
                <a:gd name="T14" fmla="*/ 185 w 552"/>
                <a:gd name="T15" fmla="*/ 452 h 798"/>
                <a:gd name="T16" fmla="*/ 136 w 552"/>
                <a:gd name="T17" fmla="*/ 406 h 798"/>
                <a:gd name="T18" fmla="*/ 92 w 552"/>
                <a:gd name="T19" fmla="*/ 358 h 798"/>
                <a:gd name="T20" fmla="*/ 55 w 552"/>
                <a:gd name="T21" fmla="*/ 309 h 798"/>
                <a:gd name="T22" fmla="*/ 27 w 552"/>
                <a:gd name="T23" fmla="*/ 259 h 798"/>
                <a:gd name="T24" fmla="*/ 8 w 552"/>
                <a:gd name="T25" fmla="*/ 207 h 798"/>
                <a:gd name="T26" fmla="*/ 0 w 552"/>
                <a:gd name="T27" fmla="*/ 151 h 798"/>
                <a:gd name="T28" fmla="*/ 6 w 552"/>
                <a:gd name="T29" fmla="*/ 93 h 798"/>
                <a:gd name="T30" fmla="*/ 25 w 552"/>
                <a:gd name="T31" fmla="*/ 31 h 798"/>
                <a:gd name="T32" fmla="*/ 75 w 552"/>
                <a:gd name="T33" fmla="*/ 4 h 798"/>
                <a:gd name="T34" fmla="*/ 137 w 552"/>
                <a:gd name="T35" fmla="*/ 20 h 798"/>
                <a:gd name="T36" fmla="*/ 191 w 552"/>
                <a:gd name="T37" fmla="*/ 46 h 798"/>
                <a:gd name="T38" fmla="*/ 239 w 552"/>
                <a:gd name="T39" fmla="*/ 79 h 798"/>
                <a:gd name="T40" fmla="*/ 279 w 552"/>
                <a:gd name="T41" fmla="*/ 121 h 798"/>
                <a:gd name="T42" fmla="*/ 313 w 552"/>
                <a:gd name="T43" fmla="*/ 169 h 798"/>
                <a:gd name="T44" fmla="*/ 343 w 552"/>
                <a:gd name="T45" fmla="*/ 222 h 798"/>
                <a:gd name="T46" fmla="*/ 369 w 552"/>
                <a:gd name="T47" fmla="*/ 280 h 798"/>
                <a:gd name="T48" fmla="*/ 392 w 552"/>
                <a:gd name="T49" fmla="*/ 340 h 798"/>
                <a:gd name="T50" fmla="*/ 413 w 552"/>
                <a:gd name="T51" fmla="*/ 403 h 798"/>
                <a:gd name="T52" fmla="*/ 432 w 552"/>
                <a:gd name="T53" fmla="*/ 469 h 798"/>
                <a:gd name="T54" fmla="*/ 451 w 552"/>
                <a:gd name="T55" fmla="*/ 533 h 798"/>
                <a:gd name="T56" fmla="*/ 470 w 552"/>
                <a:gd name="T57" fmla="*/ 597 h 798"/>
                <a:gd name="T58" fmla="*/ 491 w 552"/>
                <a:gd name="T59" fmla="*/ 659 h 798"/>
                <a:gd name="T60" fmla="*/ 513 w 552"/>
                <a:gd name="T61" fmla="*/ 717 h 798"/>
                <a:gd name="T62" fmla="*/ 539 w 552"/>
                <a:gd name="T63" fmla="*/ 77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2" h="798">
                  <a:moveTo>
                    <a:pt x="552" y="798"/>
                  </a:moveTo>
                  <a:lnTo>
                    <a:pt x="536" y="774"/>
                  </a:lnTo>
                  <a:lnTo>
                    <a:pt x="516" y="749"/>
                  </a:lnTo>
                  <a:lnTo>
                    <a:pt x="495" y="725"/>
                  </a:lnTo>
                  <a:lnTo>
                    <a:pt x="473" y="702"/>
                  </a:lnTo>
                  <a:lnTo>
                    <a:pt x="449" y="678"/>
                  </a:lnTo>
                  <a:lnTo>
                    <a:pt x="424" y="654"/>
                  </a:lnTo>
                  <a:lnTo>
                    <a:pt x="399" y="632"/>
                  </a:lnTo>
                  <a:lnTo>
                    <a:pt x="372" y="609"/>
                  </a:lnTo>
                  <a:lnTo>
                    <a:pt x="345" y="587"/>
                  </a:lnTo>
                  <a:lnTo>
                    <a:pt x="318" y="564"/>
                  </a:lnTo>
                  <a:lnTo>
                    <a:pt x="291" y="542"/>
                  </a:lnTo>
                  <a:lnTo>
                    <a:pt x="264" y="519"/>
                  </a:lnTo>
                  <a:lnTo>
                    <a:pt x="237" y="497"/>
                  </a:lnTo>
                  <a:lnTo>
                    <a:pt x="210" y="474"/>
                  </a:lnTo>
                  <a:lnTo>
                    <a:pt x="185" y="452"/>
                  </a:lnTo>
                  <a:lnTo>
                    <a:pt x="160" y="428"/>
                  </a:lnTo>
                  <a:lnTo>
                    <a:pt x="136" y="406"/>
                  </a:lnTo>
                  <a:lnTo>
                    <a:pt x="114" y="382"/>
                  </a:lnTo>
                  <a:lnTo>
                    <a:pt x="92" y="358"/>
                  </a:lnTo>
                  <a:lnTo>
                    <a:pt x="73" y="334"/>
                  </a:lnTo>
                  <a:lnTo>
                    <a:pt x="55" y="309"/>
                  </a:lnTo>
                  <a:lnTo>
                    <a:pt x="40" y="284"/>
                  </a:lnTo>
                  <a:lnTo>
                    <a:pt x="27" y="259"/>
                  </a:lnTo>
                  <a:lnTo>
                    <a:pt x="16" y="232"/>
                  </a:lnTo>
                  <a:lnTo>
                    <a:pt x="8" y="207"/>
                  </a:lnTo>
                  <a:lnTo>
                    <a:pt x="2" y="178"/>
                  </a:lnTo>
                  <a:lnTo>
                    <a:pt x="0" y="151"/>
                  </a:lnTo>
                  <a:lnTo>
                    <a:pt x="1" y="122"/>
                  </a:lnTo>
                  <a:lnTo>
                    <a:pt x="6" y="93"/>
                  </a:lnTo>
                  <a:lnTo>
                    <a:pt x="13" y="63"/>
                  </a:lnTo>
                  <a:lnTo>
                    <a:pt x="25" y="31"/>
                  </a:lnTo>
                  <a:lnTo>
                    <a:pt x="40" y="0"/>
                  </a:lnTo>
                  <a:lnTo>
                    <a:pt x="75" y="4"/>
                  </a:lnTo>
                  <a:lnTo>
                    <a:pt x="107" y="11"/>
                  </a:lnTo>
                  <a:lnTo>
                    <a:pt x="137" y="20"/>
                  </a:lnTo>
                  <a:lnTo>
                    <a:pt x="165" y="31"/>
                  </a:lnTo>
                  <a:lnTo>
                    <a:pt x="191" y="46"/>
                  </a:lnTo>
                  <a:lnTo>
                    <a:pt x="216" y="61"/>
                  </a:lnTo>
                  <a:lnTo>
                    <a:pt x="239" y="79"/>
                  </a:lnTo>
                  <a:lnTo>
                    <a:pt x="259" y="100"/>
                  </a:lnTo>
                  <a:lnTo>
                    <a:pt x="279" y="121"/>
                  </a:lnTo>
                  <a:lnTo>
                    <a:pt x="297" y="145"/>
                  </a:lnTo>
                  <a:lnTo>
                    <a:pt x="313" y="169"/>
                  </a:lnTo>
                  <a:lnTo>
                    <a:pt x="329" y="195"/>
                  </a:lnTo>
                  <a:lnTo>
                    <a:pt x="343" y="222"/>
                  </a:lnTo>
                  <a:lnTo>
                    <a:pt x="357" y="250"/>
                  </a:lnTo>
                  <a:lnTo>
                    <a:pt x="369" y="280"/>
                  </a:lnTo>
                  <a:lnTo>
                    <a:pt x="381" y="310"/>
                  </a:lnTo>
                  <a:lnTo>
                    <a:pt x="392" y="340"/>
                  </a:lnTo>
                  <a:lnTo>
                    <a:pt x="403" y="372"/>
                  </a:lnTo>
                  <a:lnTo>
                    <a:pt x="413" y="403"/>
                  </a:lnTo>
                  <a:lnTo>
                    <a:pt x="423" y="436"/>
                  </a:lnTo>
                  <a:lnTo>
                    <a:pt x="432" y="469"/>
                  </a:lnTo>
                  <a:lnTo>
                    <a:pt x="441" y="500"/>
                  </a:lnTo>
                  <a:lnTo>
                    <a:pt x="451" y="533"/>
                  </a:lnTo>
                  <a:lnTo>
                    <a:pt x="460" y="564"/>
                  </a:lnTo>
                  <a:lnTo>
                    <a:pt x="470" y="597"/>
                  </a:lnTo>
                  <a:lnTo>
                    <a:pt x="480" y="627"/>
                  </a:lnTo>
                  <a:lnTo>
                    <a:pt x="491" y="659"/>
                  </a:lnTo>
                  <a:lnTo>
                    <a:pt x="502" y="688"/>
                  </a:lnTo>
                  <a:lnTo>
                    <a:pt x="513" y="717"/>
                  </a:lnTo>
                  <a:lnTo>
                    <a:pt x="525" y="745"/>
                  </a:lnTo>
                  <a:lnTo>
                    <a:pt x="539" y="772"/>
                  </a:lnTo>
                  <a:lnTo>
                    <a:pt x="552" y="7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4896" y="2972"/>
              <a:ext cx="126" cy="159"/>
            </a:xfrm>
            <a:custGeom>
              <a:avLst/>
              <a:gdLst>
                <a:gd name="T0" fmla="*/ 0 w 632"/>
                <a:gd name="T1" fmla="*/ 799 h 799"/>
                <a:gd name="T2" fmla="*/ 6 w 632"/>
                <a:gd name="T3" fmla="*/ 771 h 799"/>
                <a:gd name="T4" fmla="*/ 15 w 632"/>
                <a:gd name="T5" fmla="*/ 744 h 799"/>
                <a:gd name="T6" fmla="*/ 24 w 632"/>
                <a:gd name="T7" fmla="*/ 716 h 799"/>
                <a:gd name="T8" fmla="*/ 33 w 632"/>
                <a:gd name="T9" fmla="*/ 689 h 799"/>
                <a:gd name="T10" fmla="*/ 45 w 632"/>
                <a:gd name="T11" fmla="*/ 664 h 799"/>
                <a:gd name="T12" fmla="*/ 56 w 632"/>
                <a:gd name="T13" fmla="*/ 637 h 799"/>
                <a:gd name="T14" fmla="*/ 67 w 632"/>
                <a:gd name="T15" fmla="*/ 611 h 799"/>
                <a:gd name="T16" fmla="*/ 79 w 632"/>
                <a:gd name="T17" fmla="*/ 586 h 799"/>
                <a:gd name="T18" fmla="*/ 93 w 632"/>
                <a:gd name="T19" fmla="*/ 560 h 799"/>
                <a:gd name="T20" fmla="*/ 106 w 632"/>
                <a:gd name="T21" fmla="*/ 535 h 799"/>
                <a:gd name="T22" fmla="*/ 121 w 632"/>
                <a:gd name="T23" fmla="*/ 511 h 799"/>
                <a:gd name="T24" fmla="*/ 136 w 632"/>
                <a:gd name="T25" fmla="*/ 486 h 799"/>
                <a:gd name="T26" fmla="*/ 151 w 632"/>
                <a:gd name="T27" fmla="*/ 461 h 799"/>
                <a:gd name="T28" fmla="*/ 166 w 632"/>
                <a:gd name="T29" fmla="*/ 436 h 799"/>
                <a:gd name="T30" fmla="*/ 182 w 632"/>
                <a:gd name="T31" fmla="*/ 412 h 799"/>
                <a:gd name="T32" fmla="*/ 199 w 632"/>
                <a:gd name="T33" fmla="*/ 388 h 799"/>
                <a:gd name="T34" fmla="*/ 214 w 632"/>
                <a:gd name="T35" fmla="*/ 363 h 799"/>
                <a:gd name="T36" fmla="*/ 231 w 632"/>
                <a:gd name="T37" fmla="*/ 340 h 799"/>
                <a:gd name="T38" fmla="*/ 248 w 632"/>
                <a:gd name="T39" fmla="*/ 316 h 799"/>
                <a:gd name="T40" fmla="*/ 265 w 632"/>
                <a:gd name="T41" fmla="*/ 291 h 799"/>
                <a:gd name="T42" fmla="*/ 282 w 632"/>
                <a:gd name="T43" fmla="*/ 268 h 799"/>
                <a:gd name="T44" fmla="*/ 299 w 632"/>
                <a:gd name="T45" fmla="*/ 244 h 799"/>
                <a:gd name="T46" fmla="*/ 316 w 632"/>
                <a:gd name="T47" fmla="*/ 219 h 799"/>
                <a:gd name="T48" fmla="*/ 331 w 632"/>
                <a:gd name="T49" fmla="*/ 196 h 799"/>
                <a:gd name="T50" fmla="*/ 348 w 632"/>
                <a:gd name="T51" fmla="*/ 172 h 799"/>
                <a:gd name="T52" fmla="*/ 365 w 632"/>
                <a:gd name="T53" fmla="*/ 147 h 799"/>
                <a:gd name="T54" fmla="*/ 381 w 632"/>
                <a:gd name="T55" fmla="*/ 124 h 799"/>
                <a:gd name="T56" fmla="*/ 398 w 632"/>
                <a:gd name="T57" fmla="*/ 99 h 799"/>
                <a:gd name="T58" fmla="*/ 414 w 632"/>
                <a:gd name="T59" fmla="*/ 74 h 799"/>
                <a:gd name="T60" fmla="*/ 429 w 632"/>
                <a:gd name="T61" fmla="*/ 49 h 799"/>
                <a:gd name="T62" fmla="*/ 444 w 632"/>
                <a:gd name="T63" fmla="*/ 25 h 799"/>
                <a:gd name="T64" fmla="*/ 459 w 632"/>
                <a:gd name="T65" fmla="*/ 0 h 799"/>
                <a:gd name="T66" fmla="*/ 632 w 632"/>
                <a:gd name="T67" fmla="*/ 226 h 799"/>
                <a:gd name="T68" fmla="*/ 0 w 632"/>
                <a:gd name="T69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2" h="799">
                  <a:moveTo>
                    <a:pt x="0" y="799"/>
                  </a:moveTo>
                  <a:lnTo>
                    <a:pt x="6" y="771"/>
                  </a:lnTo>
                  <a:lnTo>
                    <a:pt x="15" y="744"/>
                  </a:lnTo>
                  <a:lnTo>
                    <a:pt x="24" y="716"/>
                  </a:lnTo>
                  <a:lnTo>
                    <a:pt x="33" y="689"/>
                  </a:lnTo>
                  <a:lnTo>
                    <a:pt x="45" y="664"/>
                  </a:lnTo>
                  <a:lnTo>
                    <a:pt x="56" y="637"/>
                  </a:lnTo>
                  <a:lnTo>
                    <a:pt x="67" y="611"/>
                  </a:lnTo>
                  <a:lnTo>
                    <a:pt x="79" y="586"/>
                  </a:lnTo>
                  <a:lnTo>
                    <a:pt x="93" y="560"/>
                  </a:lnTo>
                  <a:lnTo>
                    <a:pt x="106" y="535"/>
                  </a:lnTo>
                  <a:lnTo>
                    <a:pt x="121" y="511"/>
                  </a:lnTo>
                  <a:lnTo>
                    <a:pt x="136" y="486"/>
                  </a:lnTo>
                  <a:lnTo>
                    <a:pt x="151" y="461"/>
                  </a:lnTo>
                  <a:lnTo>
                    <a:pt x="166" y="436"/>
                  </a:lnTo>
                  <a:lnTo>
                    <a:pt x="182" y="412"/>
                  </a:lnTo>
                  <a:lnTo>
                    <a:pt x="199" y="388"/>
                  </a:lnTo>
                  <a:lnTo>
                    <a:pt x="214" y="363"/>
                  </a:lnTo>
                  <a:lnTo>
                    <a:pt x="231" y="340"/>
                  </a:lnTo>
                  <a:lnTo>
                    <a:pt x="248" y="316"/>
                  </a:lnTo>
                  <a:lnTo>
                    <a:pt x="265" y="291"/>
                  </a:lnTo>
                  <a:lnTo>
                    <a:pt x="282" y="268"/>
                  </a:lnTo>
                  <a:lnTo>
                    <a:pt x="299" y="244"/>
                  </a:lnTo>
                  <a:lnTo>
                    <a:pt x="316" y="219"/>
                  </a:lnTo>
                  <a:lnTo>
                    <a:pt x="331" y="196"/>
                  </a:lnTo>
                  <a:lnTo>
                    <a:pt x="348" y="172"/>
                  </a:lnTo>
                  <a:lnTo>
                    <a:pt x="365" y="147"/>
                  </a:lnTo>
                  <a:lnTo>
                    <a:pt x="381" y="124"/>
                  </a:lnTo>
                  <a:lnTo>
                    <a:pt x="398" y="99"/>
                  </a:lnTo>
                  <a:lnTo>
                    <a:pt x="414" y="74"/>
                  </a:lnTo>
                  <a:lnTo>
                    <a:pt x="429" y="49"/>
                  </a:lnTo>
                  <a:lnTo>
                    <a:pt x="444" y="25"/>
                  </a:lnTo>
                  <a:lnTo>
                    <a:pt x="459" y="0"/>
                  </a:lnTo>
                  <a:lnTo>
                    <a:pt x="632" y="226"/>
                  </a:lnTo>
                  <a:lnTo>
                    <a:pt x="0" y="7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4578" y="2994"/>
              <a:ext cx="180" cy="149"/>
            </a:xfrm>
            <a:custGeom>
              <a:avLst/>
              <a:gdLst>
                <a:gd name="T0" fmla="*/ 902 w 902"/>
                <a:gd name="T1" fmla="*/ 745 h 745"/>
                <a:gd name="T2" fmla="*/ 878 w 902"/>
                <a:gd name="T3" fmla="*/ 723 h 745"/>
                <a:gd name="T4" fmla="*/ 847 w 902"/>
                <a:gd name="T5" fmla="*/ 704 h 745"/>
                <a:gd name="T6" fmla="*/ 815 w 902"/>
                <a:gd name="T7" fmla="*/ 685 h 745"/>
                <a:gd name="T8" fmla="*/ 778 w 902"/>
                <a:gd name="T9" fmla="*/ 668 h 745"/>
                <a:gd name="T10" fmla="*/ 738 w 902"/>
                <a:gd name="T11" fmla="*/ 651 h 745"/>
                <a:gd name="T12" fmla="*/ 695 w 902"/>
                <a:gd name="T13" fmla="*/ 636 h 745"/>
                <a:gd name="T14" fmla="*/ 652 w 902"/>
                <a:gd name="T15" fmla="*/ 622 h 745"/>
                <a:gd name="T16" fmla="*/ 605 w 902"/>
                <a:gd name="T17" fmla="*/ 608 h 745"/>
                <a:gd name="T18" fmla="*/ 558 w 902"/>
                <a:gd name="T19" fmla="*/ 594 h 745"/>
                <a:gd name="T20" fmla="*/ 510 w 902"/>
                <a:gd name="T21" fmla="*/ 582 h 745"/>
                <a:gd name="T22" fmla="*/ 461 w 902"/>
                <a:gd name="T23" fmla="*/ 569 h 745"/>
                <a:gd name="T24" fmla="*/ 414 w 902"/>
                <a:gd name="T25" fmla="*/ 556 h 745"/>
                <a:gd name="T26" fmla="*/ 366 w 902"/>
                <a:gd name="T27" fmla="*/ 543 h 745"/>
                <a:gd name="T28" fmla="*/ 320 w 902"/>
                <a:gd name="T29" fmla="*/ 529 h 745"/>
                <a:gd name="T30" fmla="*/ 275 w 902"/>
                <a:gd name="T31" fmla="*/ 516 h 745"/>
                <a:gd name="T32" fmla="*/ 231 w 902"/>
                <a:gd name="T33" fmla="*/ 500 h 745"/>
                <a:gd name="T34" fmla="*/ 190 w 902"/>
                <a:gd name="T35" fmla="*/ 484 h 745"/>
                <a:gd name="T36" fmla="*/ 152 w 902"/>
                <a:gd name="T37" fmla="*/ 467 h 745"/>
                <a:gd name="T38" fmla="*/ 117 w 902"/>
                <a:gd name="T39" fmla="*/ 448 h 745"/>
                <a:gd name="T40" fmla="*/ 86 w 902"/>
                <a:gd name="T41" fmla="*/ 428 h 745"/>
                <a:gd name="T42" fmla="*/ 59 w 902"/>
                <a:gd name="T43" fmla="*/ 407 h 745"/>
                <a:gd name="T44" fmla="*/ 36 w 902"/>
                <a:gd name="T45" fmla="*/ 383 h 745"/>
                <a:gd name="T46" fmla="*/ 19 w 902"/>
                <a:gd name="T47" fmla="*/ 357 h 745"/>
                <a:gd name="T48" fmla="*/ 7 w 902"/>
                <a:gd name="T49" fmla="*/ 329 h 745"/>
                <a:gd name="T50" fmla="*/ 0 w 902"/>
                <a:gd name="T51" fmla="*/ 299 h 745"/>
                <a:gd name="T52" fmla="*/ 0 w 902"/>
                <a:gd name="T53" fmla="*/ 265 h 745"/>
                <a:gd name="T54" fmla="*/ 7 w 902"/>
                <a:gd name="T55" fmla="*/ 229 h 745"/>
                <a:gd name="T56" fmla="*/ 21 w 902"/>
                <a:gd name="T57" fmla="*/ 191 h 745"/>
                <a:gd name="T58" fmla="*/ 43 w 902"/>
                <a:gd name="T59" fmla="*/ 148 h 745"/>
                <a:gd name="T60" fmla="*/ 73 w 902"/>
                <a:gd name="T61" fmla="*/ 103 h 745"/>
                <a:gd name="T62" fmla="*/ 111 w 902"/>
                <a:gd name="T63" fmla="*/ 53 h 745"/>
                <a:gd name="T64" fmla="*/ 159 w 902"/>
                <a:gd name="T65" fmla="*/ 0 h 745"/>
                <a:gd name="T66" fmla="*/ 902 w 902"/>
                <a:gd name="T67" fmla="*/ 745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2" h="745">
                  <a:moveTo>
                    <a:pt x="902" y="745"/>
                  </a:moveTo>
                  <a:lnTo>
                    <a:pt x="878" y="723"/>
                  </a:lnTo>
                  <a:lnTo>
                    <a:pt x="847" y="704"/>
                  </a:lnTo>
                  <a:lnTo>
                    <a:pt x="815" y="685"/>
                  </a:lnTo>
                  <a:lnTo>
                    <a:pt x="778" y="668"/>
                  </a:lnTo>
                  <a:lnTo>
                    <a:pt x="738" y="651"/>
                  </a:lnTo>
                  <a:lnTo>
                    <a:pt x="695" y="636"/>
                  </a:lnTo>
                  <a:lnTo>
                    <a:pt x="652" y="622"/>
                  </a:lnTo>
                  <a:lnTo>
                    <a:pt x="605" y="608"/>
                  </a:lnTo>
                  <a:lnTo>
                    <a:pt x="558" y="594"/>
                  </a:lnTo>
                  <a:lnTo>
                    <a:pt x="510" y="582"/>
                  </a:lnTo>
                  <a:lnTo>
                    <a:pt x="461" y="569"/>
                  </a:lnTo>
                  <a:lnTo>
                    <a:pt x="414" y="556"/>
                  </a:lnTo>
                  <a:lnTo>
                    <a:pt x="366" y="543"/>
                  </a:lnTo>
                  <a:lnTo>
                    <a:pt x="320" y="529"/>
                  </a:lnTo>
                  <a:lnTo>
                    <a:pt x="275" y="516"/>
                  </a:lnTo>
                  <a:lnTo>
                    <a:pt x="231" y="500"/>
                  </a:lnTo>
                  <a:lnTo>
                    <a:pt x="190" y="484"/>
                  </a:lnTo>
                  <a:lnTo>
                    <a:pt x="152" y="467"/>
                  </a:lnTo>
                  <a:lnTo>
                    <a:pt x="117" y="448"/>
                  </a:lnTo>
                  <a:lnTo>
                    <a:pt x="86" y="428"/>
                  </a:lnTo>
                  <a:lnTo>
                    <a:pt x="59" y="407"/>
                  </a:lnTo>
                  <a:lnTo>
                    <a:pt x="36" y="383"/>
                  </a:lnTo>
                  <a:lnTo>
                    <a:pt x="19" y="357"/>
                  </a:lnTo>
                  <a:lnTo>
                    <a:pt x="7" y="329"/>
                  </a:lnTo>
                  <a:lnTo>
                    <a:pt x="0" y="299"/>
                  </a:lnTo>
                  <a:lnTo>
                    <a:pt x="0" y="265"/>
                  </a:lnTo>
                  <a:lnTo>
                    <a:pt x="7" y="229"/>
                  </a:lnTo>
                  <a:lnTo>
                    <a:pt x="21" y="191"/>
                  </a:lnTo>
                  <a:lnTo>
                    <a:pt x="43" y="148"/>
                  </a:lnTo>
                  <a:lnTo>
                    <a:pt x="73" y="103"/>
                  </a:lnTo>
                  <a:lnTo>
                    <a:pt x="111" y="53"/>
                  </a:lnTo>
                  <a:lnTo>
                    <a:pt x="159" y="0"/>
                  </a:lnTo>
                  <a:lnTo>
                    <a:pt x="902" y="7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4930" y="3051"/>
              <a:ext cx="127" cy="92"/>
            </a:xfrm>
            <a:custGeom>
              <a:avLst/>
              <a:gdLst>
                <a:gd name="T0" fmla="*/ 0 w 632"/>
                <a:gd name="T1" fmla="*/ 459 h 459"/>
                <a:gd name="T2" fmla="*/ 513 w 632"/>
                <a:gd name="T3" fmla="*/ 0 h 459"/>
                <a:gd name="T4" fmla="*/ 632 w 632"/>
                <a:gd name="T5" fmla="*/ 173 h 459"/>
                <a:gd name="T6" fmla="*/ 0 w 632"/>
                <a:gd name="T7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2" h="459">
                  <a:moveTo>
                    <a:pt x="0" y="459"/>
                  </a:moveTo>
                  <a:lnTo>
                    <a:pt x="513" y="0"/>
                  </a:lnTo>
                  <a:lnTo>
                    <a:pt x="632" y="173"/>
                  </a:lnTo>
                  <a:lnTo>
                    <a:pt x="0" y="4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4552" y="3097"/>
              <a:ext cx="184" cy="81"/>
            </a:xfrm>
            <a:custGeom>
              <a:avLst/>
              <a:gdLst>
                <a:gd name="T0" fmla="*/ 891 w 917"/>
                <a:gd name="T1" fmla="*/ 395 h 407"/>
                <a:gd name="T2" fmla="*/ 838 w 917"/>
                <a:gd name="T3" fmla="*/ 376 h 407"/>
                <a:gd name="T4" fmla="*/ 783 w 917"/>
                <a:gd name="T5" fmla="*/ 363 h 407"/>
                <a:gd name="T6" fmla="*/ 726 w 917"/>
                <a:gd name="T7" fmla="*/ 354 h 407"/>
                <a:gd name="T8" fmla="*/ 668 w 917"/>
                <a:gd name="T9" fmla="*/ 348 h 407"/>
                <a:gd name="T10" fmla="*/ 610 w 917"/>
                <a:gd name="T11" fmla="*/ 346 h 407"/>
                <a:gd name="T12" fmla="*/ 550 w 917"/>
                <a:gd name="T13" fmla="*/ 346 h 407"/>
                <a:gd name="T14" fmla="*/ 489 w 917"/>
                <a:gd name="T15" fmla="*/ 346 h 407"/>
                <a:gd name="T16" fmla="*/ 428 w 917"/>
                <a:gd name="T17" fmla="*/ 347 h 407"/>
                <a:gd name="T18" fmla="*/ 369 w 917"/>
                <a:gd name="T19" fmla="*/ 348 h 407"/>
                <a:gd name="T20" fmla="*/ 309 w 917"/>
                <a:gd name="T21" fmla="*/ 347 h 407"/>
                <a:gd name="T22" fmla="*/ 250 w 917"/>
                <a:gd name="T23" fmla="*/ 345 h 407"/>
                <a:gd name="T24" fmla="*/ 192 w 917"/>
                <a:gd name="T25" fmla="*/ 339 h 407"/>
                <a:gd name="T26" fmla="*/ 135 w 917"/>
                <a:gd name="T27" fmla="*/ 330 h 407"/>
                <a:gd name="T28" fmla="*/ 80 w 917"/>
                <a:gd name="T29" fmla="*/ 318 h 407"/>
                <a:gd name="T30" fmla="*/ 26 w 917"/>
                <a:gd name="T31" fmla="*/ 299 h 407"/>
                <a:gd name="T32" fmla="*/ 59 w 917"/>
                <a:gd name="T33" fmla="*/ 0 h 407"/>
                <a:gd name="T34" fmla="*/ 115 w 917"/>
                <a:gd name="T35" fmla="*/ 24 h 407"/>
                <a:gd name="T36" fmla="*/ 171 w 917"/>
                <a:gd name="T37" fmla="*/ 46 h 407"/>
                <a:gd name="T38" fmla="*/ 228 w 917"/>
                <a:gd name="T39" fmla="*/ 68 h 407"/>
                <a:gd name="T40" fmla="*/ 286 w 917"/>
                <a:gd name="T41" fmla="*/ 89 h 407"/>
                <a:gd name="T42" fmla="*/ 344 w 917"/>
                <a:gd name="T43" fmla="*/ 110 h 407"/>
                <a:gd name="T44" fmla="*/ 404 w 917"/>
                <a:gd name="T45" fmla="*/ 130 h 407"/>
                <a:gd name="T46" fmla="*/ 462 w 917"/>
                <a:gd name="T47" fmla="*/ 151 h 407"/>
                <a:gd name="T48" fmla="*/ 520 w 917"/>
                <a:gd name="T49" fmla="*/ 173 h 407"/>
                <a:gd name="T50" fmla="*/ 577 w 917"/>
                <a:gd name="T51" fmla="*/ 195 h 407"/>
                <a:gd name="T52" fmla="*/ 632 w 917"/>
                <a:gd name="T53" fmla="*/ 219 h 407"/>
                <a:gd name="T54" fmla="*/ 686 w 917"/>
                <a:gd name="T55" fmla="*/ 243 h 407"/>
                <a:gd name="T56" fmla="*/ 738 w 917"/>
                <a:gd name="T57" fmla="*/ 270 h 407"/>
                <a:gd name="T58" fmla="*/ 787 w 917"/>
                <a:gd name="T59" fmla="*/ 301 h 407"/>
                <a:gd name="T60" fmla="*/ 834 w 917"/>
                <a:gd name="T61" fmla="*/ 332 h 407"/>
                <a:gd name="T62" fmla="*/ 877 w 917"/>
                <a:gd name="T63" fmla="*/ 368 h 407"/>
                <a:gd name="T64" fmla="*/ 917 w 917"/>
                <a:gd name="T65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7" h="407">
                  <a:moveTo>
                    <a:pt x="917" y="407"/>
                  </a:moveTo>
                  <a:lnTo>
                    <a:pt x="891" y="395"/>
                  </a:lnTo>
                  <a:lnTo>
                    <a:pt x="865" y="385"/>
                  </a:lnTo>
                  <a:lnTo>
                    <a:pt x="838" y="376"/>
                  </a:lnTo>
                  <a:lnTo>
                    <a:pt x="811" y="369"/>
                  </a:lnTo>
                  <a:lnTo>
                    <a:pt x="783" y="363"/>
                  </a:lnTo>
                  <a:lnTo>
                    <a:pt x="755" y="358"/>
                  </a:lnTo>
                  <a:lnTo>
                    <a:pt x="726" y="354"/>
                  </a:lnTo>
                  <a:lnTo>
                    <a:pt x="697" y="350"/>
                  </a:lnTo>
                  <a:lnTo>
                    <a:pt x="668" y="348"/>
                  </a:lnTo>
                  <a:lnTo>
                    <a:pt x="639" y="347"/>
                  </a:lnTo>
                  <a:lnTo>
                    <a:pt x="610" y="346"/>
                  </a:lnTo>
                  <a:lnTo>
                    <a:pt x="579" y="346"/>
                  </a:lnTo>
                  <a:lnTo>
                    <a:pt x="550" y="346"/>
                  </a:lnTo>
                  <a:lnTo>
                    <a:pt x="520" y="346"/>
                  </a:lnTo>
                  <a:lnTo>
                    <a:pt x="489" y="346"/>
                  </a:lnTo>
                  <a:lnTo>
                    <a:pt x="459" y="347"/>
                  </a:lnTo>
                  <a:lnTo>
                    <a:pt x="428" y="347"/>
                  </a:lnTo>
                  <a:lnTo>
                    <a:pt x="399" y="347"/>
                  </a:lnTo>
                  <a:lnTo>
                    <a:pt x="369" y="348"/>
                  </a:lnTo>
                  <a:lnTo>
                    <a:pt x="338" y="348"/>
                  </a:lnTo>
                  <a:lnTo>
                    <a:pt x="309" y="347"/>
                  </a:lnTo>
                  <a:lnTo>
                    <a:pt x="279" y="346"/>
                  </a:lnTo>
                  <a:lnTo>
                    <a:pt x="250" y="345"/>
                  </a:lnTo>
                  <a:lnTo>
                    <a:pt x="220" y="342"/>
                  </a:lnTo>
                  <a:lnTo>
                    <a:pt x="192" y="339"/>
                  </a:lnTo>
                  <a:lnTo>
                    <a:pt x="163" y="336"/>
                  </a:lnTo>
                  <a:lnTo>
                    <a:pt x="135" y="330"/>
                  </a:lnTo>
                  <a:lnTo>
                    <a:pt x="107" y="324"/>
                  </a:lnTo>
                  <a:lnTo>
                    <a:pt x="80" y="318"/>
                  </a:lnTo>
                  <a:lnTo>
                    <a:pt x="53" y="309"/>
                  </a:lnTo>
                  <a:lnTo>
                    <a:pt x="26" y="299"/>
                  </a:lnTo>
                  <a:lnTo>
                    <a:pt x="0" y="287"/>
                  </a:lnTo>
                  <a:lnTo>
                    <a:pt x="59" y="0"/>
                  </a:lnTo>
                  <a:lnTo>
                    <a:pt x="86" y="13"/>
                  </a:lnTo>
                  <a:lnTo>
                    <a:pt x="115" y="24"/>
                  </a:lnTo>
                  <a:lnTo>
                    <a:pt x="142" y="35"/>
                  </a:lnTo>
                  <a:lnTo>
                    <a:pt x="171" y="46"/>
                  </a:lnTo>
                  <a:lnTo>
                    <a:pt x="199" y="58"/>
                  </a:lnTo>
                  <a:lnTo>
                    <a:pt x="228" y="68"/>
                  </a:lnTo>
                  <a:lnTo>
                    <a:pt x="256" y="79"/>
                  </a:lnTo>
                  <a:lnTo>
                    <a:pt x="286" y="89"/>
                  </a:lnTo>
                  <a:lnTo>
                    <a:pt x="315" y="99"/>
                  </a:lnTo>
                  <a:lnTo>
                    <a:pt x="344" y="110"/>
                  </a:lnTo>
                  <a:lnTo>
                    <a:pt x="374" y="120"/>
                  </a:lnTo>
                  <a:lnTo>
                    <a:pt x="404" y="130"/>
                  </a:lnTo>
                  <a:lnTo>
                    <a:pt x="433" y="140"/>
                  </a:lnTo>
                  <a:lnTo>
                    <a:pt x="462" y="151"/>
                  </a:lnTo>
                  <a:lnTo>
                    <a:pt x="490" y="161"/>
                  </a:lnTo>
                  <a:lnTo>
                    <a:pt x="520" y="173"/>
                  </a:lnTo>
                  <a:lnTo>
                    <a:pt x="549" y="184"/>
                  </a:lnTo>
                  <a:lnTo>
                    <a:pt x="577" y="195"/>
                  </a:lnTo>
                  <a:lnTo>
                    <a:pt x="605" y="206"/>
                  </a:lnTo>
                  <a:lnTo>
                    <a:pt x="632" y="219"/>
                  </a:lnTo>
                  <a:lnTo>
                    <a:pt x="659" y="231"/>
                  </a:lnTo>
                  <a:lnTo>
                    <a:pt x="686" y="243"/>
                  </a:lnTo>
                  <a:lnTo>
                    <a:pt x="712" y="257"/>
                  </a:lnTo>
                  <a:lnTo>
                    <a:pt x="738" y="270"/>
                  </a:lnTo>
                  <a:lnTo>
                    <a:pt x="763" y="285"/>
                  </a:lnTo>
                  <a:lnTo>
                    <a:pt x="787" y="301"/>
                  </a:lnTo>
                  <a:lnTo>
                    <a:pt x="811" y="317"/>
                  </a:lnTo>
                  <a:lnTo>
                    <a:pt x="834" y="332"/>
                  </a:lnTo>
                  <a:lnTo>
                    <a:pt x="856" y="350"/>
                  </a:lnTo>
                  <a:lnTo>
                    <a:pt x="877" y="368"/>
                  </a:lnTo>
                  <a:lnTo>
                    <a:pt x="898" y="386"/>
                  </a:lnTo>
                  <a:lnTo>
                    <a:pt x="917" y="4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4918" y="3126"/>
              <a:ext cx="152" cy="52"/>
            </a:xfrm>
            <a:custGeom>
              <a:avLst/>
              <a:gdLst>
                <a:gd name="T0" fmla="*/ 745 w 760"/>
                <a:gd name="T1" fmla="*/ 259 h 261"/>
                <a:gd name="T2" fmla="*/ 0 w 760"/>
                <a:gd name="T3" fmla="*/ 259 h 261"/>
                <a:gd name="T4" fmla="*/ 27 w 760"/>
                <a:gd name="T5" fmla="*/ 261 h 261"/>
                <a:gd name="T6" fmla="*/ 55 w 760"/>
                <a:gd name="T7" fmla="*/ 259 h 261"/>
                <a:gd name="T8" fmla="*/ 85 w 760"/>
                <a:gd name="T9" fmla="*/ 254 h 261"/>
                <a:gd name="T10" fmla="*/ 116 w 760"/>
                <a:gd name="T11" fmla="*/ 246 h 261"/>
                <a:gd name="T12" fmla="*/ 148 w 760"/>
                <a:gd name="T13" fmla="*/ 235 h 261"/>
                <a:gd name="T14" fmla="*/ 180 w 760"/>
                <a:gd name="T15" fmla="*/ 223 h 261"/>
                <a:gd name="T16" fmla="*/ 214 w 760"/>
                <a:gd name="T17" fmla="*/ 208 h 261"/>
                <a:gd name="T18" fmla="*/ 249 w 760"/>
                <a:gd name="T19" fmla="*/ 191 h 261"/>
                <a:gd name="T20" fmla="*/ 283 w 760"/>
                <a:gd name="T21" fmla="*/ 174 h 261"/>
                <a:gd name="T22" fmla="*/ 317 w 760"/>
                <a:gd name="T23" fmla="*/ 156 h 261"/>
                <a:gd name="T24" fmla="*/ 352 w 760"/>
                <a:gd name="T25" fmla="*/ 137 h 261"/>
                <a:gd name="T26" fmla="*/ 386 w 760"/>
                <a:gd name="T27" fmla="*/ 118 h 261"/>
                <a:gd name="T28" fmla="*/ 421 w 760"/>
                <a:gd name="T29" fmla="*/ 100 h 261"/>
                <a:gd name="T30" fmla="*/ 454 w 760"/>
                <a:gd name="T31" fmla="*/ 82 h 261"/>
                <a:gd name="T32" fmla="*/ 486 w 760"/>
                <a:gd name="T33" fmla="*/ 64 h 261"/>
                <a:gd name="T34" fmla="*/ 518 w 760"/>
                <a:gd name="T35" fmla="*/ 48 h 261"/>
                <a:gd name="T36" fmla="*/ 549 w 760"/>
                <a:gd name="T37" fmla="*/ 35 h 261"/>
                <a:gd name="T38" fmla="*/ 577 w 760"/>
                <a:gd name="T39" fmla="*/ 22 h 261"/>
                <a:gd name="T40" fmla="*/ 605 w 760"/>
                <a:gd name="T41" fmla="*/ 12 h 261"/>
                <a:gd name="T42" fmla="*/ 631 w 760"/>
                <a:gd name="T43" fmla="*/ 5 h 261"/>
                <a:gd name="T44" fmla="*/ 656 w 760"/>
                <a:gd name="T45" fmla="*/ 1 h 261"/>
                <a:gd name="T46" fmla="*/ 677 w 760"/>
                <a:gd name="T47" fmla="*/ 0 h 261"/>
                <a:gd name="T48" fmla="*/ 698 w 760"/>
                <a:gd name="T49" fmla="*/ 3 h 261"/>
                <a:gd name="T50" fmla="*/ 715 w 760"/>
                <a:gd name="T51" fmla="*/ 10 h 261"/>
                <a:gd name="T52" fmla="*/ 730 w 760"/>
                <a:gd name="T53" fmla="*/ 22 h 261"/>
                <a:gd name="T54" fmla="*/ 742 w 760"/>
                <a:gd name="T55" fmla="*/ 39 h 261"/>
                <a:gd name="T56" fmla="*/ 751 w 760"/>
                <a:gd name="T57" fmla="*/ 61 h 261"/>
                <a:gd name="T58" fmla="*/ 757 w 760"/>
                <a:gd name="T59" fmla="*/ 88 h 261"/>
                <a:gd name="T60" fmla="*/ 760 w 760"/>
                <a:gd name="T61" fmla="*/ 120 h 261"/>
                <a:gd name="T62" fmla="*/ 758 w 760"/>
                <a:gd name="T63" fmla="*/ 160 h 261"/>
                <a:gd name="T64" fmla="*/ 754 w 760"/>
                <a:gd name="T65" fmla="*/ 206 h 261"/>
                <a:gd name="T66" fmla="*/ 745 w 760"/>
                <a:gd name="T67" fmla="*/ 25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0" h="261">
                  <a:moveTo>
                    <a:pt x="745" y="259"/>
                  </a:moveTo>
                  <a:lnTo>
                    <a:pt x="0" y="259"/>
                  </a:lnTo>
                  <a:lnTo>
                    <a:pt x="27" y="261"/>
                  </a:lnTo>
                  <a:lnTo>
                    <a:pt x="55" y="259"/>
                  </a:lnTo>
                  <a:lnTo>
                    <a:pt x="85" y="254"/>
                  </a:lnTo>
                  <a:lnTo>
                    <a:pt x="116" y="246"/>
                  </a:lnTo>
                  <a:lnTo>
                    <a:pt x="148" y="235"/>
                  </a:lnTo>
                  <a:lnTo>
                    <a:pt x="180" y="223"/>
                  </a:lnTo>
                  <a:lnTo>
                    <a:pt x="214" y="208"/>
                  </a:lnTo>
                  <a:lnTo>
                    <a:pt x="249" y="191"/>
                  </a:lnTo>
                  <a:lnTo>
                    <a:pt x="283" y="174"/>
                  </a:lnTo>
                  <a:lnTo>
                    <a:pt x="317" y="156"/>
                  </a:lnTo>
                  <a:lnTo>
                    <a:pt x="352" y="137"/>
                  </a:lnTo>
                  <a:lnTo>
                    <a:pt x="386" y="118"/>
                  </a:lnTo>
                  <a:lnTo>
                    <a:pt x="421" y="100"/>
                  </a:lnTo>
                  <a:lnTo>
                    <a:pt x="454" y="82"/>
                  </a:lnTo>
                  <a:lnTo>
                    <a:pt x="486" y="64"/>
                  </a:lnTo>
                  <a:lnTo>
                    <a:pt x="518" y="48"/>
                  </a:lnTo>
                  <a:lnTo>
                    <a:pt x="549" y="35"/>
                  </a:lnTo>
                  <a:lnTo>
                    <a:pt x="577" y="22"/>
                  </a:lnTo>
                  <a:lnTo>
                    <a:pt x="605" y="12"/>
                  </a:lnTo>
                  <a:lnTo>
                    <a:pt x="631" y="5"/>
                  </a:lnTo>
                  <a:lnTo>
                    <a:pt x="656" y="1"/>
                  </a:lnTo>
                  <a:lnTo>
                    <a:pt x="677" y="0"/>
                  </a:lnTo>
                  <a:lnTo>
                    <a:pt x="698" y="3"/>
                  </a:lnTo>
                  <a:lnTo>
                    <a:pt x="715" y="10"/>
                  </a:lnTo>
                  <a:lnTo>
                    <a:pt x="730" y="22"/>
                  </a:lnTo>
                  <a:lnTo>
                    <a:pt x="742" y="39"/>
                  </a:lnTo>
                  <a:lnTo>
                    <a:pt x="751" y="61"/>
                  </a:lnTo>
                  <a:lnTo>
                    <a:pt x="757" y="88"/>
                  </a:lnTo>
                  <a:lnTo>
                    <a:pt x="760" y="120"/>
                  </a:lnTo>
                  <a:lnTo>
                    <a:pt x="758" y="160"/>
                  </a:lnTo>
                  <a:lnTo>
                    <a:pt x="754" y="206"/>
                  </a:lnTo>
                  <a:lnTo>
                    <a:pt x="745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4757" y="3154"/>
              <a:ext cx="129" cy="130"/>
            </a:xfrm>
            <a:custGeom>
              <a:avLst/>
              <a:gdLst>
                <a:gd name="T0" fmla="*/ 642 w 644"/>
                <a:gd name="T1" fmla="*/ 207 h 649"/>
                <a:gd name="T2" fmla="*/ 643 w 644"/>
                <a:gd name="T3" fmla="*/ 274 h 649"/>
                <a:gd name="T4" fmla="*/ 638 w 644"/>
                <a:gd name="T5" fmla="*/ 339 h 649"/>
                <a:gd name="T6" fmla="*/ 624 w 644"/>
                <a:gd name="T7" fmla="*/ 400 h 649"/>
                <a:gd name="T8" fmla="*/ 603 w 644"/>
                <a:gd name="T9" fmla="*/ 458 h 649"/>
                <a:gd name="T10" fmla="*/ 573 w 644"/>
                <a:gd name="T11" fmla="*/ 512 h 649"/>
                <a:gd name="T12" fmla="*/ 536 w 644"/>
                <a:gd name="T13" fmla="*/ 563 h 649"/>
                <a:gd name="T14" fmla="*/ 491 w 644"/>
                <a:gd name="T15" fmla="*/ 610 h 649"/>
                <a:gd name="T16" fmla="*/ 417 w 644"/>
                <a:gd name="T17" fmla="*/ 644 h 649"/>
                <a:gd name="T18" fmla="*/ 334 w 644"/>
                <a:gd name="T19" fmla="*/ 649 h 649"/>
                <a:gd name="T20" fmla="*/ 266 w 644"/>
                <a:gd name="T21" fmla="*/ 635 h 649"/>
                <a:gd name="T22" fmla="*/ 211 w 644"/>
                <a:gd name="T23" fmla="*/ 604 h 649"/>
                <a:gd name="T24" fmla="*/ 164 w 644"/>
                <a:gd name="T25" fmla="*/ 564 h 649"/>
                <a:gd name="T26" fmla="*/ 121 w 644"/>
                <a:gd name="T27" fmla="*/ 517 h 649"/>
                <a:gd name="T28" fmla="*/ 78 w 644"/>
                <a:gd name="T29" fmla="*/ 468 h 649"/>
                <a:gd name="T30" fmla="*/ 32 w 644"/>
                <a:gd name="T31" fmla="*/ 424 h 649"/>
                <a:gd name="T32" fmla="*/ 2 w 644"/>
                <a:gd name="T33" fmla="*/ 374 h 649"/>
                <a:gd name="T34" fmla="*/ 1 w 644"/>
                <a:gd name="T35" fmla="*/ 312 h 649"/>
                <a:gd name="T36" fmla="*/ 8 w 644"/>
                <a:gd name="T37" fmla="*/ 255 h 649"/>
                <a:gd name="T38" fmla="*/ 22 w 644"/>
                <a:gd name="T39" fmla="*/ 202 h 649"/>
                <a:gd name="T40" fmla="*/ 45 w 644"/>
                <a:gd name="T41" fmla="*/ 151 h 649"/>
                <a:gd name="T42" fmla="*/ 75 w 644"/>
                <a:gd name="T43" fmla="*/ 104 h 649"/>
                <a:gd name="T44" fmla="*/ 112 w 644"/>
                <a:gd name="T45" fmla="*/ 60 h 649"/>
                <a:gd name="T46" fmla="*/ 156 w 644"/>
                <a:gd name="T47" fmla="*/ 19 h 649"/>
                <a:gd name="T48" fmla="*/ 212 w 644"/>
                <a:gd name="T49" fmla="*/ 5 h 649"/>
                <a:gd name="T50" fmla="*/ 283 w 644"/>
                <a:gd name="T51" fmla="*/ 6 h 649"/>
                <a:gd name="T52" fmla="*/ 356 w 644"/>
                <a:gd name="T53" fmla="*/ 4 h 649"/>
                <a:gd name="T54" fmla="*/ 428 w 644"/>
                <a:gd name="T55" fmla="*/ 4 h 649"/>
                <a:gd name="T56" fmla="*/ 495 w 644"/>
                <a:gd name="T57" fmla="*/ 10 h 649"/>
                <a:gd name="T58" fmla="*/ 553 w 644"/>
                <a:gd name="T59" fmla="*/ 31 h 649"/>
                <a:gd name="T60" fmla="*/ 599 w 644"/>
                <a:gd name="T61" fmla="*/ 69 h 649"/>
                <a:gd name="T62" fmla="*/ 631 w 644"/>
                <a:gd name="T63" fmla="*/ 13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4" h="649">
                  <a:moveTo>
                    <a:pt x="639" y="172"/>
                  </a:moveTo>
                  <a:lnTo>
                    <a:pt x="642" y="207"/>
                  </a:lnTo>
                  <a:lnTo>
                    <a:pt x="644" y="241"/>
                  </a:lnTo>
                  <a:lnTo>
                    <a:pt x="643" y="274"/>
                  </a:lnTo>
                  <a:lnTo>
                    <a:pt x="642" y="306"/>
                  </a:lnTo>
                  <a:lnTo>
                    <a:pt x="638" y="339"/>
                  </a:lnTo>
                  <a:lnTo>
                    <a:pt x="632" y="369"/>
                  </a:lnTo>
                  <a:lnTo>
                    <a:pt x="624" y="400"/>
                  </a:lnTo>
                  <a:lnTo>
                    <a:pt x="615" y="429"/>
                  </a:lnTo>
                  <a:lnTo>
                    <a:pt x="603" y="458"/>
                  </a:lnTo>
                  <a:lnTo>
                    <a:pt x="589" y="485"/>
                  </a:lnTo>
                  <a:lnTo>
                    <a:pt x="573" y="512"/>
                  </a:lnTo>
                  <a:lnTo>
                    <a:pt x="557" y="538"/>
                  </a:lnTo>
                  <a:lnTo>
                    <a:pt x="536" y="563"/>
                  </a:lnTo>
                  <a:lnTo>
                    <a:pt x="515" y="588"/>
                  </a:lnTo>
                  <a:lnTo>
                    <a:pt x="491" y="610"/>
                  </a:lnTo>
                  <a:lnTo>
                    <a:pt x="465" y="631"/>
                  </a:lnTo>
                  <a:lnTo>
                    <a:pt x="417" y="644"/>
                  </a:lnTo>
                  <a:lnTo>
                    <a:pt x="373" y="649"/>
                  </a:lnTo>
                  <a:lnTo>
                    <a:pt x="334" y="649"/>
                  </a:lnTo>
                  <a:lnTo>
                    <a:pt x="298" y="645"/>
                  </a:lnTo>
                  <a:lnTo>
                    <a:pt x="266" y="635"/>
                  </a:lnTo>
                  <a:lnTo>
                    <a:pt x="237" y="621"/>
                  </a:lnTo>
                  <a:lnTo>
                    <a:pt x="211" y="604"/>
                  </a:lnTo>
                  <a:lnTo>
                    <a:pt x="186" y="585"/>
                  </a:lnTo>
                  <a:lnTo>
                    <a:pt x="164" y="564"/>
                  </a:lnTo>
                  <a:lnTo>
                    <a:pt x="143" y="540"/>
                  </a:lnTo>
                  <a:lnTo>
                    <a:pt x="121" y="517"/>
                  </a:lnTo>
                  <a:lnTo>
                    <a:pt x="100" y="493"/>
                  </a:lnTo>
                  <a:lnTo>
                    <a:pt x="78" y="468"/>
                  </a:lnTo>
                  <a:lnTo>
                    <a:pt x="56" y="446"/>
                  </a:lnTo>
                  <a:lnTo>
                    <a:pt x="32" y="424"/>
                  </a:lnTo>
                  <a:lnTo>
                    <a:pt x="6" y="405"/>
                  </a:lnTo>
                  <a:lnTo>
                    <a:pt x="2" y="374"/>
                  </a:lnTo>
                  <a:lnTo>
                    <a:pt x="0" y="342"/>
                  </a:lnTo>
                  <a:lnTo>
                    <a:pt x="1" y="312"/>
                  </a:lnTo>
                  <a:lnTo>
                    <a:pt x="3" y="283"/>
                  </a:lnTo>
                  <a:lnTo>
                    <a:pt x="8" y="255"/>
                  </a:lnTo>
                  <a:lnTo>
                    <a:pt x="13" y="228"/>
                  </a:lnTo>
                  <a:lnTo>
                    <a:pt x="22" y="202"/>
                  </a:lnTo>
                  <a:lnTo>
                    <a:pt x="32" y="176"/>
                  </a:lnTo>
                  <a:lnTo>
                    <a:pt x="45" y="151"/>
                  </a:lnTo>
                  <a:lnTo>
                    <a:pt x="59" y="127"/>
                  </a:lnTo>
                  <a:lnTo>
                    <a:pt x="75" y="104"/>
                  </a:lnTo>
                  <a:lnTo>
                    <a:pt x="93" y="82"/>
                  </a:lnTo>
                  <a:lnTo>
                    <a:pt x="112" y="60"/>
                  </a:lnTo>
                  <a:lnTo>
                    <a:pt x="134" y="40"/>
                  </a:lnTo>
                  <a:lnTo>
                    <a:pt x="156" y="19"/>
                  </a:lnTo>
                  <a:lnTo>
                    <a:pt x="180" y="0"/>
                  </a:lnTo>
                  <a:lnTo>
                    <a:pt x="212" y="5"/>
                  </a:lnTo>
                  <a:lnTo>
                    <a:pt x="247" y="6"/>
                  </a:lnTo>
                  <a:lnTo>
                    <a:pt x="283" y="6"/>
                  </a:lnTo>
                  <a:lnTo>
                    <a:pt x="320" y="5"/>
                  </a:lnTo>
                  <a:lnTo>
                    <a:pt x="356" y="4"/>
                  </a:lnTo>
                  <a:lnTo>
                    <a:pt x="392" y="4"/>
                  </a:lnTo>
                  <a:lnTo>
                    <a:pt x="428" y="4"/>
                  </a:lnTo>
                  <a:lnTo>
                    <a:pt x="462" y="6"/>
                  </a:lnTo>
                  <a:lnTo>
                    <a:pt x="495" y="10"/>
                  </a:lnTo>
                  <a:lnTo>
                    <a:pt x="525" y="18"/>
                  </a:lnTo>
                  <a:lnTo>
                    <a:pt x="553" y="31"/>
                  </a:lnTo>
                  <a:lnTo>
                    <a:pt x="578" y="46"/>
                  </a:lnTo>
                  <a:lnTo>
                    <a:pt x="599" y="69"/>
                  </a:lnTo>
                  <a:lnTo>
                    <a:pt x="617" y="96"/>
                  </a:lnTo>
                  <a:lnTo>
                    <a:pt x="631" y="131"/>
                  </a:lnTo>
                  <a:lnTo>
                    <a:pt x="639" y="17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4542" y="3188"/>
              <a:ext cx="182" cy="70"/>
            </a:xfrm>
            <a:custGeom>
              <a:avLst/>
              <a:gdLst>
                <a:gd name="T0" fmla="*/ 910 w 910"/>
                <a:gd name="T1" fmla="*/ 60 h 347"/>
                <a:gd name="T2" fmla="*/ 887 w 910"/>
                <a:gd name="T3" fmla="*/ 70 h 347"/>
                <a:gd name="T4" fmla="*/ 862 w 910"/>
                <a:gd name="T5" fmla="*/ 80 h 347"/>
                <a:gd name="T6" fmla="*/ 837 w 910"/>
                <a:gd name="T7" fmla="*/ 90 h 347"/>
                <a:gd name="T8" fmla="*/ 812 w 910"/>
                <a:gd name="T9" fmla="*/ 101 h 347"/>
                <a:gd name="T10" fmla="*/ 786 w 910"/>
                <a:gd name="T11" fmla="*/ 112 h 347"/>
                <a:gd name="T12" fmla="*/ 761 w 910"/>
                <a:gd name="T13" fmla="*/ 123 h 347"/>
                <a:gd name="T14" fmla="*/ 735 w 910"/>
                <a:gd name="T15" fmla="*/ 134 h 347"/>
                <a:gd name="T16" fmla="*/ 709 w 910"/>
                <a:gd name="T17" fmla="*/ 146 h 347"/>
                <a:gd name="T18" fmla="*/ 682 w 910"/>
                <a:gd name="T19" fmla="*/ 157 h 347"/>
                <a:gd name="T20" fmla="*/ 655 w 910"/>
                <a:gd name="T21" fmla="*/ 168 h 347"/>
                <a:gd name="T22" fmla="*/ 628 w 910"/>
                <a:gd name="T23" fmla="*/ 179 h 347"/>
                <a:gd name="T24" fmla="*/ 600 w 910"/>
                <a:gd name="T25" fmla="*/ 191 h 347"/>
                <a:gd name="T26" fmla="*/ 573 w 910"/>
                <a:gd name="T27" fmla="*/ 202 h 347"/>
                <a:gd name="T28" fmla="*/ 544 w 910"/>
                <a:gd name="T29" fmla="*/ 213 h 347"/>
                <a:gd name="T30" fmla="*/ 515 w 910"/>
                <a:gd name="T31" fmla="*/ 224 h 347"/>
                <a:gd name="T32" fmla="*/ 487 w 910"/>
                <a:gd name="T33" fmla="*/ 234 h 347"/>
                <a:gd name="T34" fmla="*/ 458 w 910"/>
                <a:gd name="T35" fmla="*/ 246 h 347"/>
                <a:gd name="T36" fmla="*/ 429 w 910"/>
                <a:gd name="T37" fmla="*/ 256 h 347"/>
                <a:gd name="T38" fmla="*/ 399 w 910"/>
                <a:gd name="T39" fmla="*/ 266 h 347"/>
                <a:gd name="T40" fmla="*/ 370 w 910"/>
                <a:gd name="T41" fmla="*/ 275 h 347"/>
                <a:gd name="T42" fmla="*/ 341 w 910"/>
                <a:gd name="T43" fmla="*/ 284 h 347"/>
                <a:gd name="T44" fmla="*/ 310 w 910"/>
                <a:gd name="T45" fmla="*/ 293 h 347"/>
                <a:gd name="T46" fmla="*/ 280 w 910"/>
                <a:gd name="T47" fmla="*/ 301 h 347"/>
                <a:gd name="T48" fmla="*/ 250 w 910"/>
                <a:gd name="T49" fmla="*/ 309 h 347"/>
                <a:gd name="T50" fmla="*/ 219 w 910"/>
                <a:gd name="T51" fmla="*/ 315 h 347"/>
                <a:gd name="T52" fmla="*/ 188 w 910"/>
                <a:gd name="T53" fmla="*/ 322 h 347"/>
                <a:gd name="T54" fmla="*/ 157 w 910"/>
                <a:gd name="T55" fmla="*/ 328 h 347"/>
                <a:gd name="T56" fmla="*/ 126 w 910"/>
                <a:gd name="T57" fmla="*/ 333 h 347"/>
                <a:gd name="T58" fmla="*/ 94 w 910"/>
                <a:gd name="T59" fmla="*/ 338 h 347"/>
                <a:gd name="T60" fmla="*/ 63 w 910"/>
                <a:gd name="T61" fmla="*/ 341 h 347"/>
                <a:gd name="T62" fmla="*/ 31 w 910"/>
                <a:gd name="T63" fmla="*/ 345 h 347"/>
                <a:gd name="T64" fmla="*/ 0 w 910"/>
                <a:gd name="T65" fmla="*/ 347 h 347"/>
                <a:gd name="T66" fmla="*/ 53 w 910"/>
                <a:gd name="T67" fmla="*/ 0 h 347"/>
                <a:gd name="T68" fmla="*/ 910 w 910"/>
                <a:gd name="T69" fmla="*/ 6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0" h="347">
                  <a:moveTo>
                    <a:pt x="910" y="60"/>
                  </a:moveTo>
                  <a:lnTo>
                    <a:pt x="887" y="70"/>
                  </a:lnTo>
                  <a:lnTo>
                    <a:pt x="862" y="80"/>
                  </a:lnTo>
                  <a:lnTo>
                    <a:pt x="837" y="90"/>
                  </a:lnTo>
                  <a:lnTo>
                    <a:pt x="812" y="101"/>
                  </a:lnTo>
                  <a:lnTo>
                    <a:pt x="786" y="112"/>
                  </a:lnTo>
                  <a:lnTo>
                    <a:pt x="761" y="123"/>
                  </a:lnTo>
                  <a:lnTo>
                    <a:pt x="735" y="134"/>
                  </a:lnTo>
                  <a:lnTo>
                    <a:pt x="709" y="146"/>
                  </a:lnTo>
                  <a:lnTo>
                    <a:pt x="682" y="157"/>
                  </a:lnTo>
                  <a:lnTo>
                    <a:pt x="655" y="168"/>
                  </a:lnTo>
                  <a:lnTo>
                    <a:pt x="628" y="179"/>
                  </a:lnTo>
                  <a:lnTo>
                    <a:pt x="600" y="191"/>
                  </a:lnTo>
                  <a:lnTo>
                    <a:pt x="573" y="202"/>
                  </a:lnTo>
                  <a:lnTo>
                    <a:pt x="544" y="213"/>
                  </a:lnTo>
                  <a:lnTo>
                    <a:pt x="515" y="224"/>
                  </a:lnTo>
                  <a:lnTo>
                    <a:pt x="487" y="234"/>
                  </a:lnTo>
                  <a:lnTo>
                    <a:pt x="458" y="246"/>
                  </a:lnTo>
                  <a:lnTo>
                    <a:pt x="429" y="256"/>
                  </a:lnTo>
                  <a:lnTo>
                    <a:pt x="399" y="266"/>
                  </a:lnTo>
                  <a:lnTo>
                    <a:pt x="370" y="275"/>
                  </a:lnTo>
                  <a:lnTo>
                    <a:pt x="341" y="284"/>
                  </a:lnTo>
                  <a:lnTo>
                    <a:pt x="310" y="293"/>
                  </a:lnTo>
                  <a:lnTo>
                    <a:pt x="280" y="301"/>
                  </a:lnTo>
                  <a:lnTo>
                    <a:pt x="250" y="309"/>
                  </a:lnTo>
                  <a:lnTo>
                    <a:pt x="219" y="315"/>
                  </a:lnTo>
                  <a:lnTo>
                    <a:pt x="188" y="322"/>
                  </a:lnTo>
                  <a:lnTo>
                    <a:pt x="157" y="328"/>
                  </a:lnTo>
                  <a:lnTo>
                    <a:pt x="126" y="333"/>
                  </a:lnTo>
                  <a:lnTo>
                    <a:pt x="94" y="338"/>
                  </a:lnTo>
                  <a:lnTo>
                    <a:pt x="63" y="341"/>
                  </a:lnTo>
                  <a:lnTo>
                    <a:pt x="31" y="345"/>
                  </a:lnTo>
                  <a:lnTo>
                    <a:pt x="0" y="347"/>
                  </a:lnTo>
                  <a:lnTo>
                    <a:pt x="53" y="0"/>
                  </a:lnTo>
                  <a:lnTo>
                    <a:pt x="91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4777" y="3189"/>
              <a:ext cx="74" cy="69"/>
            </a:xfrm>
            <a:custGeom>
              <a:avLst/>
              <a:gdLst>
                <a:gd name="T0" fmla="*/ 367 w 369"/>
                <a:gd name="T1" fmla="*/ 58 h 347"/>
                <a:gd name="T2" fmla="*/ 365 w 369"/>
                <a:gd name="T3" fmla="*/ 77 h 347"/>
                <a:gd name="T4" fmla="*/ 364 w 369"/>
                <a:gd name="T5" fmla="*/ 97 h 347"/>
                <a:gd name="T6" fmla="*/ 364 w 369"/>
                <a:gd name="T7" fmla="*/ 117 h 347"/>
                <a:gd name="T8" fmla="*/ 365 w 369"/>
                <a:gd name="T9" fmla="*/ 137 h 347"/>
                <a:gd name="T10" fmla="*/ 366 w 369"/>
                <a:gd name="T11" fmla="*/ 157 h 347"/>
                <a:gd name="T12" fmla="*/ 367 w 369"/>
                <a:gd name="T13" fmla="*/ 177 h 347"/>
                <a:gd name="T14" fmla="*/ 369 w 369"/>
                <a:gd name="T15" fmla="*/ 198 h 347"/>
                <a:gd name="T16" fmla="*/ 369 w 369"/>
                <a:gd name="T17" fmla="*/ 217 h 347"/>
                <a:gd name="T18" fmla="*/ 369 w 369"/>
                <a:gd name="T19" fmla="*/ 236 h 347"/>
                <a:gd name="T20" fmla="*/ 366 w 369"/>
                <a:gd name="T21" fmla="*/ 255 h 347"/>
                <a:gd name="T22" fmla="*/ 363 w 369"/>
                <a:gd name="T23" fmla="*/ 272 h 347"/>
                <a:gd name="T24" fmla="*/ 357 w 369"/>
                <a:gd name="T25" fmla="*/ 289 h 347"/>
                <a:gd name="T26" fmla="*/ 349 w 369"/>
                <a:gd name="T27" fmla="*/ 304 h 347"/>
                <a:gd name="T28" fmla="*/ 338 w 369"/>
                <a:gd name="T29" fmla="*/ 320 h 347"/>
                <a:gd name="T30" fmla="*/ 325 w 369"/>
                <a:gd name="T31" fmla="*/ 333 h 347"/>
                <a:gd name="T32" fmla="*/ 308 w 369"/>
                <a:gd name="T33" fmla="*/ 345 h 347"/>
                <a:gd name="T34" fmla="*/ 286 w 369"/>
                <a:gd name="T35" fmla="*/ 346 h 347"/>
                <a:gd name="T36" fmla="*/ 266 w 369"/>
                <a:gd name="T37" fmla="*/ 347 h 347"/>
                <a:gd name="T38" fmla="*/ 245 w 369"/>
                <a:gd name="T39" fmla="*/ 347 h 347"/>
                <a:gd name="T40" fmla="*/ 226 w 369"/>
                <a:gd name="T41" fmla="*/ 345 h 347"/>
                <a:gd name="T42" fmla="*/ 205 w 369"/>
                <a:gd name="T43" fmla="*/ 343 h 347"/>
                <a:gd name="T44" fmla="*/ 186 w 369"/>
                <a:gd name="T45" fmla="*/ 339 h 347"/>
                <a:gd name="T46" fmla="*/ 167 w 369"/>
                <a:gd name="T47" fmla="*/ 335 h 347"/>
                <a:gd name="T48" fmla="*/ 149 w 369"/>
                <a:gd name="T49" fmla="*/ 328 h 347"/>
                <a:gd name="T50" fmla="*/ 131 w 369"/>
                <a:gd name="T51" fmla="*/ 321 h 347"/>
                <a:gd name="T52" fmla="*/ 113 w 369"/>
                <a:gd name="T53" fmla="*/ 312 h 347"/>
                <a:gd name="T54" fmla="*/ 96 w 369"/>
                <a:gd name="T55" fmla="*/ 302 h 347"/>
                <a:gd name="T56" fmla="*/ 81 w 369"/>
                <a:gd name="T57" fmla="*/ 291 h 347"/>
                <a:gd name="T58" fmla="*/ 65 w 369"/>
                <a:gd name="T59" fmla="*/ 279 h 347"/>
                <a:gd name="T60" fmla="*/ 50 w 369"/>
                <a:gd name="T61" fmla="*/ 264 h 347"/>
                <a:gd name="T62" fmla="*/ 36 w 369"/>
                <a:gd name="T63" fmla="*/ 248 h 347"/>
                <a:gd name="T64" fmla="*/ 22 w 369"/>
                <a:gd name="T65" fmla="*/ 231 h 347"/>
                <a:gd name="T66" fmla="*/ 6 w 369"/>
                <a:gd name="T67" fmla="*/ 185 h 347"/>
                <a:gd name="T68" fmla="*/ 0 w 369"/>
                <a:gd name="T69" fmla="*/ 145 h 347"/>
                <a:gd name="T70" fmla="*/ 2 w 369"/>
                <a:gd name="T71" fmla="*/ 110 h 347"/>
                <a:gd name="T72" fmla="*/ 12 w 369"/>
                <a:gd name="T73" fmla="*/ 79 h 347"/>
                <a:gd name="T74" fmla="*/ 29 w 369"/>
                <a:gd name="T75" fmla="*/ 55 h 347"/>
                <a:gd name="T76" fmla="*/ 51 w 369"/>
                <a:gd name="T77" fmla="*/ 34 h 347"/>
                <a:gd name="T78" fmla="*/ 78 w 369"/>
                <a:gd name="T79" fmla="*/ 20 h 347"/>
                <a:gd name="T80" fmla="*/ 110 w 369"/>
                <a:gd name="T81" fmla="*/ 9 h 347"/>
                <a:gd name="T82" fmla="*/ 144 w 369"/>
                <a:gd name="T83" fmla="*/ 2 h 347"/>
                <a:gd name="T84" fmla="*/ 178 w 369"/>
                <a:gd name="T85" fmla="*/ 0 h 347"/>
                <a:gd name="T86" fmla="*/ 214 w 369"/>
                <a:gd name="T87" fmla="*/ 1 h 347"/>
                <a:gd name="T88" fmla="*/ 249 w 369"/>
                <a:gd name="T89" fmla="*/ 5 h 347"/>
                <a:gd name="T90" fmla="*/ 284 w 369"/>
                <a:gd name="T91" fmla="*/ 14 h 347"/>
                <a:gd name="T92" fmla="*/ 316 w 369"/>
                <a:gd name="T93" fmla="*/ 25 h 347"/>
                <a:gd name="T94" fmla="*/ 344 w 369"/>
                <a:gd name="T95" fmla="*/ 40 h 347"/>
                <a:gd name="T96" fmla="*/ 367 w 369"/>
                <a:gd name="T97" fmla="*/ 5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9" h="347">
                  <a:moveTo>
                    <a:pt x="367" y="58"/>
                  </a:moveTo>
                  <a:lnTo>
                    <a:pt x="365" y="77"/>
                  </a:lnTo>
                  <a:lnTo>
                    <a:pt x="364" y="97"/>
                  </a:lnTo>
                  <a:lnTo>
                    <a:pt x="364" y="117"/>
                  </a:lnTo>
                  <a:lnTo>
                    <a:pt x="365" y="137"/>
                  </a:lnTo>
                  <a:lnTo>
                    <a:pt x="366" y="157"/>
                  </a:lnTo>
                  <a:lnTo>
                    <a:pt x="367" y="177"/>
                  </a:lnTo>
                  <a:lnTo>
                    <a:pt x="369" y="198"/>
                  </a:lnTo>
                  <a:lnTo>
                    <a:pt x="369" y="217"/>
                  </a:lnTo>
                  <a:lnTo>
                    <a:pt x="369" y="236"/>
                  </a:lnTo>
                  <a:lnTo>
                    <a:pt x="366" y="255"/>
                  </a:lnTo>
                  <a:lnTo>
                    <a:pt x="363" y="272"/>
                  </a:lnTo>
                  <a:lnTo>
                    <a:pt x="357" y="289"/>
                  </a:lnTo>
                  <a:lnTo>
                    <a:pt x="349" y="304"/>
                  </a:lnTo>
                  <a:lnTo>
                    <a:pt x="338" y="320"/>
                  </a:lnTo>
                  <a:lnTo>
                    <a:pt x="325" y="333"/>
                  </a:lnTo>
                  <a:lnTo>
                    <a:pt x="308" y="345"/>
                  </a:lnTo>
                  <a:lnTo>
                    <a:pt x="286" y="346"/>
                  </a:lnTo>
                  <a:lnTo>
                    <a:pt x="266" y="347"/>
                  </a:lnTo>
                  <a:lnTo>
                    <a:pt x="245" y="347"/>
                  </a:lnTo>
                  <a:lnTo>
                    <a:pt x="226" y="345"/>
                  </a:lnTo>
                  <a:lnTo>
                    <a:pt x="205" y="343"/>
                  </a:lnTo>
                  <a:lnTo>
                    <a:pt x="186" y="339"/>
                  </a:lnTo>
                  <a:lnTo>
                    <a:pt x="167" y="335"/>
                  </a:lnTo>
                  <a:lnTo>
                    <a:pt x="149" y="328"/>
                  </a:lnTo>
                  <a:lnTo>
                    <a:pt x="131" y="321"/>
                  </a:lnTo>
                  <a:lnTo>
                    <a:pt x="113" y="312"/>
                  </a:lnTo>
                  <a:lnTo>
                    <a:pt x="96" y="302"/>
                  </a:lnTo>
                  <a:lnTo>
                    <a:pt x="81" y="291"/>
                  </a:lnTo>
                  <a:lnTo>
                    <a:pt x="65" y="279"/>
                  </a:lnTo>
                  <a:lnTo>
                    <a:pt x="50" y="264"/>
                  </a:lnTo>
                  <a:lnTo>
                    <a:pt x="36" y="248"/>
                  </a:lnTo>
                  <a:lnTo>
                    <a:pt x="22" y="231"/>
                  </a:lnTo>
                  <a:lnTo>
                    <a:pt x="6" y="185"/>
                  </a:lnTo>
                  <a:lnTo>
                    <a:pt x="0" y="145"/>
                  </a:lnTo>
                  <a:lnTo>
                    <a:pt x="2" y="110"/>
                  </a:lnTo>
                  <a:lnTo>
                    <a:pt x="12" y="79"/>
                  </a:lnTo>
                  <a:lnTo>
                    <a:pt x="29" y="55"/>
                  </a:lnTo>
                  <a:lnTo>
                    <a:pt x="51" y="34"/>
                  </a:lnTo>
                  <a:lnTo>
                    <a:pt x="78" y="20"/>
                  </a:lnTo>
                  <a:lnTo>
                    <a:pt x="110" y="9"/>
                  </a:lnTo>
                  <a:lnTo>
                    <a:pt x="144" y="2"/>
                  </a:lnTo>
                  <a:lnTo>
                    <a:pt x="178" y="0"/>
                  </a:lnTo>
                  <a:lnTo>
                    <a:pt x="214" y="1"/>
                  </a:lnTo>
                  <a:lnTo>
                    <a:pt x="249" y="5"/>
                  </a:lnTo>
                  <a:lnTo>
                    <a:pt x="284" y="14"/>
                  </a:lnTo>
                  <a:lnTo>
                    <a:pt x="316" y="25"/>
                  </a:lnTo>
                  <a:lnTo>
                    <a:pt x="344" y="40"/>
                  </a:lnTo>
                  <a:lnTo>
                    <a:pt x="367" y="58"/>
                  </a:lnTo>
                  <a:close/>
                </a:path>
              </a:pathLst>
            </a:custGeom>
            <a:solidFill>
              <a:srgbClr val="7F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4804" y="3200"/>
              <a:ext cx="24" cy="46"/>
            </a:xfrm>
            <a:custGeom>
              <a:avLst/>
              <a:gdLst>
                <a:gd name="T0" fmla="*/ 119 w 120"/>
                <a:gd name="T1" fmla="*/ 1 h 228"/>
                <a:gd name="T2" fmla="*/ 117 w 120"/>
                <a:gd name="T3" fmla="*/ 15 h 228"/>
                <a:gd name="T4" fmla="*/ 115 w 120"/>
                <a:gd name="T5" fmla="*/ 30 h 228"/>
                <a:gd name="T6" fmla="*/ 115 w 120"/>
                <a:gd name="T7" fmla="*/ 45 h 228"/>
                <a:gd name="T8" fmla="*/ 117 w 120"/>
                <a:gd name="T9" fmla="*/ 61 h 228"/>
                <a:gd name="T10" fmla="*/ 118 w 120"/>
                <a:gd name="T11" fmla="*/ 78 h 228"/>
                <a:gd name="T12" fmla="*/ 119 w 120"/>
                <a:gd name="T13" fmla="*/ 93 h 228"/>
                <a:gd name="T14" fmla="*/ 120 w 120"/>
                <a:gd name="T15" fmla="*/ 110 h 228"/>
                <a:gd name="T16" fmla="*/ 120 w 120"/>
                <a:gd name="T17" fmla="*/ 126 h 228"/>
                <a:gd name="T18" fmla="*/ 120 w 120"/>
                <a:gd name="T19" fmla="*/ 142 h 228"/>
                <a:gd name="T20" fmla="*/ 118 w 120"/>
                <a:gd name="T21" fmla="*/ 157 h 228"/>
                <a:gd name="T22" fmla="*/ 114 w 120"/>
                <a:gd name="T23" fmla="*/ 172 h 228"/>
                <a:gd name="T24" fmla="*/ 109 w 120"/>
                <a:gd name="T25" fmla="*/ 186 h 228"/>
                <a:gd name="T26" fmla="*/ 101 w 120"/>
                <a:gd name="T27" fmla="*/ 198 h 228"/>
                <a:gd name="T28" fmla="*/ 90 w 120"/>
                <a:gd name="T29" fmla="*/ 209 h 228"/>
                <a:gd name="T30" fmla="*/ 76 w 120"/>
                <a:gd name="T31" fmla="*/ 219 h 228"/>
                <a:gd name="T32" fmla="*/ 59 w 120"/>
                <a:gd name="T33" fmla="*/ 228 h 228"/>
                <a:gd name="T34" fmla="*/ 41 w 120"/>
                <a:gd name="T35" fmla="*/ 217 h 228"/>
                <a:gd name="T36" fmla="*/ 28 w 120"/>
                <a:gd name="T37" fmla="*/ 202 h 228"/>
                <a:gd name="T38" fmla="*/ 16 w 120"/>
                <a:gd name="T39" fmla="*/ 186 h 228"/>
                <a:gd name="T40" fmla="*/ 7 w 120"/>
                <a:gd name="T41" fmla="*/ 168 h 228"/>
                <a:gd name="T42" fmla="*/ 2 w 120"/>
                <a:gd name="T43" fmla="*/ 148 h 228"/>
                <a:gd name="T44" fmla="*/ 0 w 120"/>
                <a:gd name="T45" fmla="*/ 128 h 228"/>
                <a:gd name="T46" fmla="*/ 0 w 120"/>
                <a:gd name="T47" fmla="*/ 108 h 228"/>
                <a:gd name="T48" fmla="*/ 2 w 120"/>
                <a:gd name="T49" fmla="*/ 88 h 228"/>
                <a:gd name="T50" fmla="*/ 7 w 120"/>
                <a:gd name="T51" fmla="*/ 69 h 228"/>
                <a:gd name="T52" fmla="*/ 16 w 120"/>
                <a:gd name="T53" fmla="*/ 51 h 228"/>
                <a:gd name="T54" fmla="*/ 27 w 120"/>
                <a:gd name="T55" fmla="*/ 35 h 228"/>
                <a:gd name="T56" fmla="*/ 40 w 120"/>
                <a:gd name="T57" fmla="*/ 21 h 228"/>
                <a:gd name="T58" fmla="*/ 56 w 120"/>
                <a:gd name="T59" fmla="*/ 11 h 228"/>
                <a:gd name="T60" fmla="*/ 75 w 120"/>
                <a:gd name="T61" fmla="*/ 3 h 228"/>
                <a:gd name="T62" fmla="*/ 95 w 120"/>
                <a:gd name="T63" fmla="*/ 0 h 228"/>
                <a:gd name="T64" fmla="*/ 119 w 120"/>
                <a:gd name="T65" fmla="*/ 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" h="228">
                  <a:moveTo>
                    <a:pt x="119" y="1"/>
                  </a:moveTo>
                  <a:lnTo>
                    <a:pt x="117" y="15"/>
                  </a:lnTo>
                  <a:lnTo>
                    <a:pt x="115" y="30"/>
                  </a:lnTo>
                  <a:lnTo>
                    <a:pt x="115" y="45"/>
                  </a:lnTo>
                  <a:lnTo>
                    <a:pt x="117" y="61"/>
                  </a:lnTo>
                  <a:lnTo>
                    <a:pt x="118" y="78"/>
                  </a:lnTo>
                  <a:lnTo>
                    <a:pt x="119" y="93"/>
                  </a:lnTo>
                  <a:lnTo>
                    <a:pt x="120" y="110"/>
                  </a:lnTo>
                  <a:lnTo>
                    <a:pt x="120" y="126"/>
                  </a:lnTo>
                  <a:lnTo>
                    <a:pt x="120" y="142"/>
                  </a:lnTo>
                  <a:lnTo>
                    <a:pt x="118" y="157"/>
                  </a:lnTo>
                  <a:lnTo>
                    <a:pt x="114" y="172"/>
                  </a:lnTo>
                  <a:lnTo>
                    <a:pt x="109" y="186"/>
                  </a:lnTo>
                  <a:lnTo>
                    <a:pt x="101" y="198"/>
                  </a:lnTo>
                  <a:lnTo>
                    <a:pt x="90" y="209"/>
                  </a:lnTo>
                  <a:lnTo>
                    <a:pt x="76" y="219"/>
                  </a:lnTo>
                  <a:lnTo>
                    <a:pt x="59" y="228"/>
                  </a:lnTo>
                  <a:lnTo>
                    <a:pt x="41" y="217"/>
                  </a:lnTo>
                  <a:lnTo>
                    <a:pt x="28" y="202"/>
                  </a:lnTo>
                  <a:lnTo>
                    <a:pt x="16" y="186"/>
                  </a:lnTo>
                  <a:lnTo>
                    <a:pt x="7" y="168"/>
                  </a:lnTo>
                  <a:lnTo>
                    <a:pt x="2" y="148"/>
                  </a:lnTo>
                  <a:lnTo>
                    <a:pt x="0" y="128"/>
                  </a:lnTo>
                  <a:lnTo>
                    <a:pt x="0" y="108"/>
                  </a:lnTo>
                  <a:lnTo>
                    <a:pt x="2" y="88"/>
                  </a:lnTo>
                  <a:lnTo>
                    <a:pt x="7" y="69"/>
                  </a:lnTo>
                  <a:lnTo>
                    <a:pt x="16" y="51"/>
                  </a:lnTo>
                  <a:lnTo>
                    <a:pt x="27" y="35"/>
                  </a:lnTo>
                  <a:lnTo>
                    <a:pt x="40" y="21"/>
                  </a:lnTo>
                  <a:lnTo>
                    <a:pt x="56" y="11"/>
                  </a:lnTo>
                  <a:lnTo>
                    <a:pt x="75" y="3"/>
                  </a:lnTo>
                  <a:lnTo>
                    <a:pt x="95" y="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4918" y="3200"/>
              <a:ext cx="161" cy="35"/>
            </a:xfrm>
            <a:custGeom>
              <a:avLst/>
              <a:gdLst>
                <a:gd name="T0" fmla="*/ 805 w 805"/>
                <a:gd name="T1" fmla="*/ 173 h 173"/>
                <a:gd name="T2" fmla="*/ 0 w 805"/>
                <a:gd name="T3" fmla="*/ 54 h 173"/>
                <a:gd name="T4" fmla="*/ 0 w 805"/>
                <a:gd name="T5" fmla="*/ 0 h 173"/>
                <a:gd name="T6" fmla="*/ 805 w 805"/>
                <a:gd name="T7" fmla="*/ 0 h 173"/>
                <a:gd name="T8" fmla="*/ 805 w 805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173">
                  <a:moveTo>
                    <a:pt x="805" y="173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805" y="0"/>
                  </a:lnTo>
                  <a:lnTo>
                    <a:pt x="805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4542" y="3246"/>
              <a:ext cx="182" cy="126"/>
            </a:xfrm>
            <a:custGeom>
              <a:avLst/>
              <a:gdLst>
                <a:gd name="T0" fmla="*/ 113 w 911"/>
                <a:gd name="T1" fmla="*/ 632 h 632"/>
                <a:gd name="T2" fmla="*/ 91 w 911"/>
                <a:gd name="T3" fmla="*/ 621 h 632"/>
                <a:gd name="T4" fmla="*/ 71 w 911"/>
                <a:gd name="T5" fmla="*/ 608 h 632"/>
                <a:gd name="T6" fmla="*/ 55 w 911"/>
                <a:gd name="T7" fmla="*/ 591 h 632"/>
                <a:gd name="T8" fmla="*/ 40 w 911"/>
                <a:gd name="T9" fmla="*/ 572 h 632"/>
                <a:gd name="T10" fmla="*/ 29 w 911"/>
                <a:gd name="T11" fmla="*/ 549 h 632"/>
                <a:gd name="T12" fmla="*/ 20 w 911"/>
                <a:gd name="T13" fmla="*/ 525 h 632"/>
                <a:gd name="T14" fmla="*/ 13 w 911"/>
                <a:gd name="T15" fmla="*/ 498 h 632"/>
                <a:gd name="T16" fmla="*/ 9 w 911"/>
                <a:gd name="T17" fmla="*/ 470 h 632"/>
                <a:gd name="T18" fmla="*/ 4 w 911"/>
                <a:gd name="T19" fmla="*/ 440 h 632"/>
                <a:gd name="T20" fmla="*/ 2 w 911"/>
                <a:gd name="T21" fmla="*/ 410 h 632"/>
                <a:gd name="T22" fmla="*/ 1 w 911"/>
                <a:gd name="T23" fmla="*/ 380 h 632"/>
                <a:gd name="T24" fmla="*/ 0 w 911"/>
                <a:gd name="T25" fmla="*/ 349 h 632"/>
                <a:gd name="T26" fmla="*/ 0 w 911"/>
                <a:gd name="T27" fmla="*/ 319 h 632"/>
                <a:gd name="T28" fmla="*/ 1 w 911"/>
                <a:gd name="T29" fmla="*/ 288 h 632"/>
                <a:gd name="T30" fmla="*/ 1 w 911"/>
                <a:gd name="T31" fmla="*/ 260 h 632"/>
                <a:gd name="T32" fmla="*/ 1 w 911"/>
                <a:gd name="T33" fmla="*/ 232 h 632"/>
                <a:gd name="T34" fmla="*/ 30 w 911"/>
                <a:gd name="T35" fmla="*/ 228 h 632"/>
                <a:gd name="T36" fmla="*/ 58 w 911"/>
                <a:gd name="T37" fmla="*/ 222 h 632"/>
                <a:gd name="T38" fmla="*/ 88 w 911"/>
                <a:gd name="T39" fmla="*/ 216 h 632"/>
                <a:gd name="T40" fmla="*/ 116 w 911"/>
                <a:gd name="T41" fmla="*/ 210 h 632"/>
                <a:gd name="T42" fmla="*/ 144 w 911"/>
                <a:gd name="T43" fmla="*/ 202 h 632"/>
                <a:gd name="T44" fmla="*/ 172 w 911"/>
                <a:gd name="T45" fmla="*/ 195 h 632"/>
                <a:gd name="T46" fmla="*/ 200 w 911"/>
                <a:gd name="T47" fmla="*/ 187 h 632"/>
                <a:gd name="T48" fmla="*/ 228 w 911"/>
                <a:gd name="T49" fmla="*/ 178 h 632"/>
                <a:gd name="T50" fmla="*/ 255 w 911"/>
                <a:gd name="T51" fmla="*/ 170 h 632"/>
                <a:gd name="T52" fmla="*/ 283 w 911"/>
                <a:gd name="T53" fmla="*/ 161 h 632"/>
                <a:gd name="T54" fmla="*/ 311 w 911"/>
                <a:gd name="T55" fmla="*/ 152 h 632"/>
                <a:gd name="T56" fmla="*/ 338 w 911"/>
                <a:gd name="T57" fmla="*/ 143 h 632"/>
                <a:gd name="T58" fmla="*/ 367 w 911"/>
                <a:gd name="T59" fmla="*/ 133 h 632"/>
                <a:gd name="T60" fmla="*/ 395 w 911"/>
                <a:gd name="T61" fmla="*/ 124 h 632"/>
                <a:gd name="T62" fmla="*/ 422 w 911"/>
                <a:gd name="T63" fmla="*/ 115 h 632"/>
                <a:gd name="T64" fmla="*/ 450 w 911"/>
                <a:gd name="T65" fmla="*/ 105 h 632"/>
                <a:gd name="T66" fmla="*/ 478 w 911"/>
                <a:gd name="T67" fmla="*/ 96 h 632"/>
                <a:gd name="T68" fmla="*/ 505 w 911"/>
                <a:gd name="T69" fmla="*/ 87 h 632"/>
                <a:gd name="T70" fmla="*/ 533 w 911"/>
                <a:gd name="T71" fmla="*/ 78 h 632"/>
                <a:gd name="T72" fmla="*/ 561 w 911"/>
                <a:gd name="T73" fmla="*/ 69 h 632"/>
                <a:gd name="T74" fmla="*/ 589 w 911"/>
                <a:gd name="T75" fmla="*/ 61 h 632"/>
                <a:gd name="T76" fmla="*/ 618 w 911"/>
                <a:gd name="T77" fmla="*/ 52 h 632"/>
                <a:gd name="T78" fmla="*/ 647 w 911"/>
                <a:gd name="T79" fmla="*/ 45 h 632"/>
                <a:gd name="T80" fmla="*/ 675 w 911"/>
                <a:gd name="T81" fmla="*/ 37 h 632"/>
                <a:gd name="T82" fmla="*/ 703 w 911"/>
                <a:gd name="T83" fmla="*/ 31 h 632"/>
                <a:gd name="T84" fmla="*/ 732 w 911"/>
                <a:gd name="T85" fmla="*/ 24 h 632"/>
                <a:gd name="T86" fmla="*/ 762 w 911"/>
                <a:gd name="T87" fmla="*/ 18 h 632"/>
                <a:gd name="T88" fmla="*/ 791 w 911"/>
                <a:gd name="T89" fmla="*/ 14 h 632"/>
                <a:gd name="T90" fmla="*/ 821 w 911"/>
                <a:gd name="T91" fmla="*/ 9 h 632"/>
                <a:gd name="T92" fmla="*/ 850 w 911"/>
                <a:gd name="T93" fmla="*/ 5 h 632"/>
                <a:gd name="T94" fmla="*/ 881 w 911"/>
                <a:gd name="T95" fmla="*/ 3 h 632"/>
                <a:gd name="T96" fmla="*/ 911 w 911"/>
                <a:gd name="T97" fmla="*/ 0 h 632"/>
                <a:gd name="T98" fmla="*/ 113 w 911"/>
                <a:gd name="T99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1" h="632">
                  <a:moveTo>
                    <a:pt x="113" y="632"/>
                  </a:moveTo>
                  <a:lnTo>
                    <a:pt x="91" y="621"/>
                  </a:lnTo>
                  <a:lnTo>
                    <a:pt x="71" y="608"/>
                  </a:lnTo>
                  <a:lnTo>
                    <a:pt x="55" y="591"/>
                  </a:lnTo>
                  <a:lnTo>
                    <a:pt x="40" y="572"/>
                  </a:lnTo>
                  <a:lnTo>
                    <a:pt x="29" y="549"/>
                  </a:lnTo>
                  <a:lnTo>
                    <a:pt x="20" y="525"/>
                  </a:lnTo>
                  <a:lnTo>
                    <a:pt x="13" y="498"/>
                  </a:lnTo>
                  <a:lnTo>
                    <a:pt x="9" y="470"/>
                  </a:lnTo>
                  <a:lnTo>
                    <a:pt x="4" y="440"/>
                  </a:lnTo>
                  <a:lnTo>
                    <a:pt x="2" y="410"/>
                  </a:lnTo>
                  <a:lnTo>
                    <a:pt x="1" y="380"/>
                  </a:lnTo>
                  <a:lnTo>
                    <a:pt x="0" y="349"/>
                  </a:lnTo>
                  <a:lnTo>
                    <a:pt x="0" y="319"/>
                  </a:lnTo>
                  <a:lnTo>
                    <a:pt x="1" y="288"/>
                  </a:lnTo>
                  <a:lnTo>
                    <a:pt x="1" y="260"/>
                  </a:lnTo>
                  <a:lnTo>
                    <a:pt x="1" y="232"/>
                  </a:lnTo>
                  <a:lnTo>
                    <a:pt x="30" y="228"/>
                  </a:lnTo>
                  <a:lnTo>
                    <a:pt x="58" y="222"/>
                  </a:lnTo>
                  <a:lnTo>
                    <a:pt x="88" y="216"/>
                  </a:lnTo>
                  <a:lnTo>
                    <a:pt x="116" y="210"/>
                  </a:lnTo>
                  <a:lnTo>
                    <a:pt x="144" y="202"/>
                  </a:lnTo>
                  <a:lnTo>
                    <a:pt x="172" y="195"/>
                  </a:lnTo>
                  <a:lnTo>
                    <a:pt x="200" y="187"/>
                  </a:lnTo>
                  <a:lnTo>
                    <a:pt x="228" y="178"/>
                  </a:lnTo>
                  <a:lnTo>
                    <a:pt x="255" y="170"/>
                  </a:lnTo>
                  <a:lnTo>
                    <a:pt x="283" y="161"/>
                  </a:lnTo>
                  <a:lnTo>
                    <a:pt x="311" y="152"/>
                  </a:lnTo>
                  <a:lnTo>
                    <a:pt x="338" y="143"/>
                  </a:lnTo>
                  <a:lnTo>
                    <a:pt x="367" y="133"/>
                  </a:lnTo>
                  <a:lnTo>
                    <a:pt x="395" y="124"/>
                  </a:lnTo>
                  <a:lnTo>
                    <a:pt x="422" y="115"/>
                  </a:lnTo>
                  <a:lnTo>
                    <a:pt x="450" y="105"/>
                  </a:lnTo>
                  <a:lnTo>
                    <a:pt x="478" y="96"/>
                  </a:lnTo>
                  <a:lnTo>
                    <a:pt x="505" y="87"/>
                  </a:lnTo>
                  <a:lnTo>
                    <a:pt x="533" y="78"/>
                  </a:lnTo>
                  <a:lnTo>
                    <a:pt x="561" y="69"/>
                  </a:lnTo>
                  <a:lnTo>
                    <a:pt x="589" y="61"/>
                  </a:lnTo>
                  <a:lnTo>
                    <a:pt x="618" y="52"/>
                  </a:lnTo>
                  <a:lnTo>
                    <a:pt x="647" y="45"/>
                  </a:lnTo>
                  <a:lnTo>
                    <a:pt x="675" y="37"/>
                  </a:lnTo>
                  <a:lnTo>
                    <a:pt x="703" y="31"/>
                  </a:lnTo>
                  <a:lnTo>
                    <a:pt x="732" y="24"/>
                  </a:lnTo>
                  <a:lnTo>
                    <a:pt x="762" y="18"/>
                  </a:lnTo>
                  <a:lnTo>
                    <a:pt x="791" y="14"/>
                  </a:lnTo>
                  <a:lnTo>
                    <a:pt x="821" y="9"/>
                  </a:lnTo>
                  <a:lnTo>
                    <a:pt x="850" y="5"/>
                  </a:lnTo>
                  <a:lnTo>
                    <a:pt x="881" y="3"/>
                  </a:lnTo>
                  <a:lnTo>
                    <a:pt x="911" y="0"/>
                  </a:lnTo>
                  <a:lnTo>
                    <a:pt x="113" y="6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4918" y="3246"/>
              <a:ext cx="162" cy="89"/>
            </a:xfrm>
            <a:custGeom>
              <a:avLst/>
              <a:gdLst>
                <a:gd name="T0" fmla="*/ 805 w 808"/>
                <a:gd name="T1" fmla="*/ 113 h 444"/>
                <a:gd name="T2" fmla="*/ 808 w 808"/>
                <a:gd name="T3" fmla="*/ 184 h 444"/>
                <a:gd name="T4" fmla="*/ 807 w 808"/>
                <a:gd name="T5" fmla="*/ 244 h 444"/>
                <a:gd name="T6" fmla="*/ 802 w 808"/>
                <a:gd name="T7" fmla="*/ 296 h 444"/>
                <a:gd name="T8" fmla="*/ 796 w 808"/>
                <a:gd name="T9" fmla="*/ 339 h 444"/>
                <a:gd name="T10" fmla="*/ 784 w 808"/>
                <a:gd name="T11" fmla="*/ 374 h 444"/>
                <a:gd name="T12" fmla="*/ 771 w 808"/>
                <a:gd name="T13" fmla="*/ 402 h 444"/>
                <a:gd name="T14" fmla="*/ 754 w 808"/>
                <a:gd name="T15" fmla="*/ 422 h 444"/>
                <a:gd name="T16" fmla="*/ 735 w 808"/>
                <a:gd name="T17" fmla="*/ 435 h 444"/>
                <a:gd name="T18" fmla="*/ 712 w 808"/>
                <a:gd name="T19" fmla="*/ 443 h 444"/>
                <a:gd name="T20" fmla="*/ 689 w 808"/>
                <a:gd name="T21" fmla="*/ 444 h 444"/>
                <a:gd name="T22" fmla="*/ 663 w 808"/>
                <a:gd name="T23" fmla="*/ 440 h 444"/>
                <a:gd name="T24" fmla="*/ 635 w 808"/>
                <a:gd name="T25" fmla="*/ 431 h 444"/>
                <a:gd name="T26" fmla="*/ 605 w 808"/>
                <a:gd name="T27" fmla="*/ 419 h 444"/>
                <a:gd name="T28" fmla="*/ 575 w 808"/>
                <a:gd name="T29" fmla="*/ 402 h 444"/>
                <a:gd name="T30" fmla="*/ 544 w 808"/>
                <a:gd name="T31" fmla="*/ 382 h 444"/>
                <a:gd name="T32" fmla="*/ 510 w 808"/>
                <a:gd name="T33" fmla="*/ 358 h 444"/>
                <a:gd name="T34" fmla="*/ 476 w 808"/>
                <a:gd name="T35" fmla="*/ 333 h 444"/>
                <a:gd name="T36" fmla="*/ 441 w 808"/>
                <a:gd name="T37" fmla="*/ 306 h 444"/>
                <a:gd name="T38" fmla="*/ 406 w 808"/>
                <a:gd name="T39" fmla="*/ 278 h 444"/>
                <a:gd name="T40" fmla="*/ 371 w 808"/>
                <a:gd name="T41" fmla="*/ 248 h 444"/>
                <a:gd name="T42" fmla="*/ 335 w 808"/>
                <a:gd name="T43" fmla="*/ 219 h 444"/>
                <a:gd name="T44" fmla="*/ 301 w 808"/>
                <a:gd name="T45" fmla="*/ 188 h 444"/>
                <a:gd name="T46" fmla="*/ 266 w 808"/>
                <a:gd name="T47" fmla="*/ 159 h 444"/>
                <a:gd name="T48" fmla="*/ 232 w 808"/>
                <a:gd name="T49" fmla="*/ 131 h 444"/>
                <a:gd name="T50" fmla="*/ 198 w 808"/>
                <a:gd name="T51" fmla="*/ 105 h 444"/>
                <a:gd name="T52" fmla="*/ 166 w 808"/>
                <a:gd name="T53" fmla="*/ 80 h 444"/>
                <a:gd name="T54" fmla="*/ 134 w 808"/>
                <a:gd name="T55" fmla="*/ 58 h 444"/>
                <a:gd name="T56" fmla="*/ 104 w 808"/>
                <a:gd name="T57" fmla="*/ 39 h 444"/>
                <a:gd name="T58" fmla="*/ 76 w 808"/>
                <a:gd name="T59" fmla="*/ 23 h 444"/>
                <a:gd name="T60" fmla="*/ 49 w 808"/>
                <a:gd name="T61" fmla="*/ 10 h 444"/>
                <a:gd name="T62" fmla="*/ 23 w 808"/>
                <a:gd name="T63" fmla="*/ 3 h 444"/>
                <a:gd name="T64" fmla="*/ 0 w 808"/>
                <a:gd name="T65" fmla="*/ 0 h 444"/>
                <a:gd name="T66" fmla="*/ 805 w 808"/>
                <a:gd name="T67" fmla="*/ 113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8" h="444">
                  <a:moveTo>
                    <a:pt x="805" y="113"/>
                  </a:moveTo>
                  <a:lnTo>
                    <a:pt x="808" y="184"/>
                  </a:lnTo>
                  <a:lnTo>
                    <a:pt x="807" y="244"/>
                  </a:lnTo>
                  <a:lnTo>
                    <a:pt x="802" y="296"/>
                  </a:lnTo>
                  <a:lnTo>
                    <a:pt x="796" y="339"/>
                  </a:lnTo>
                  <a:lnTo>
                    <a:pt x="784" y="374"/>
                  </a:lnTo>
                  <a:lnTo>
                    <a:pt x="771" y="402"/>
                  </a:lnTo>
                  <a:lnTo>
                    <a:pt x="754" y="422"/>
                  </a:lnTo>
                  <a:lnTo>
                    <a:pt x="735" y="435"/>
                  </a:lnTo>
                  <a:lnTo>
                    <a:pt x="712" y="443"/>
                  </a:lnTo>
                  <a:lnTo>
                    <a:pt x="689" y="444"/>
                  </a:lnTo>
                  <a:lnTo>
                    <a:pt x="663" y="440"/>
                  </a:lnTo>
                  <a:lnTo>
                    <a:pt x="635" y="431"/>
                  </a:lnTo>
                  <a:lnTo>
                    <a:pt x="605" y="419"/>
                  </a:lnTo>
                  <a:lnTo>
                    <a:pt x="575" y="402"/>
                  </a:lnTo>
                  <a:lnTo>
                    <a:pt x="544" y="382"/>
                  </a:lnTo>
                  <a:lnTo>
                    <a:pt x="510" y="358"/>
                  </a:lnTo>
                  <a:lnTo>
                    <a:pt x="476" y="333"/>
                  </a:lnTo>
                  <a:lnTo>
                    <a:pt x="441" y="306"/>
                  </a:lnTo>
                  <a:lnTo>
                    <a:pt x="406" y="278"/>
                  </a:lnTo>
                  <a:lnTo>
                    <a:pt x="371" y="248"/>
                  </a:lnTo>
                  <a:lnTo>
                    <a:pt x="335" y="219"/>
                  </a:lnTo>
                  <a:lnTo>
                    <a:pt x="301" y="188"/>
                  </a:lnTo>
                  <a:lnTo>
                    <a:pt x="266" y="159"/>
                  </a:lnTo>
                  <a:lnTo>
                    <a:pt x="232" y="131"/>
                  </a:lnTo>
                  <a:lnTo>
                    <a:pt x="198" y="105"/>
                  </a:lnTo>
                  <a:lnTo>
                    <a:pt x="166" y="80"/>
                  </a:lnTo>
                  <a:lnTo>
                    <a:pt x="134" y="58"/>
                  </a:lnTo>
                  <a:lnTo>
                    <a:pt x="104" y="39"/>
                  </a:lnTo>
                  <a:lnTo>
                    <a:pt x="76" y="23"/>
                  </a:lnTo>
                  <a:lnTo>
                    <a:pt x="49" y="10"/>
                  </a:lnTo>
                  <a:lnTo>
                    <a:pt x="23" y="3"/>
                  </a:lnTo>
                  <a:lnTo>
                    <a:pt x="0" y="0"/>
                  </a:lnTo>
                  <a:lnTo>
                    <a:pt x="805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4587" y="3280"/>
              <a:ext cx="160" cy="172"/>
            </a:xfrm>
            <a:custGeom>
              <a:avLst/>
              <a:gdLst>
                <a:gd name="T0" fmla="*/ 784 w 798"/>
                <a:gd name="T1" fmla="*/ 31 h 859"/>
                <a:gd name="T2" fmla="*/ 757 w 798"/>
                <a:gd name="T3" fmla="*/ 92 h 859"/>
                <a:gd name="T4" fmla="*/ 729 w 798"/>
                <a:gd name="T5" fmla="*/ 154 h 859"/>
                <a:gd name="T6" fmla="*/ 700 w 798"/>
                <a:gd name="T7" fmla="*/ 217 h 859"/>
                <a:gd name="T8" fmla="*/ 670 w 798"/>
                <a:gd name="T9" fmla="*/ 280 h 859"/>
                <a:gd name="T10" fmla="*/ 637 w 798"/>
                <a:gd name="T11" fmla="*/ 343 h 859"/>
                <a:gd name="T12" fmla="*/ 604 w 798"/>
                <a:gd name="T13" fmla="*/ 404 h 859"/>
                <a:gd name="T14" fmla="*/ 568 w 798"/>
                <a:gd name="T15" fmla="*/ 465 h 859"/>
                <a:gd name="T16" fmla="*/ 532 w 798"/>
                <a:gd name="T17" fmla="*/ 524 h 859"/>
                <a:gd name="T18" fmla="*/ 493 w 798"/>
                <a:gd name="T19" fmla="*/ 581 h 859"/>
                <a:gd name="T20" fmla="*/ 451 w 798"/>
                <a:gd name="T21" fmla="*/ 634 h 859"/>
                <a:gd name="T22" fmla="*/ 407 w 798"/>
                <a:gd name="T23" fmla="*/ 685 h 859"/>
                <a:gd name="T24" fmla="*/ 360 w 798"/>
                <a:gd name="T25" fmla="*/ 732 h 859"/>
                <a:gd name="T26" fmla="*/ 311 w 798"/>
                <a:gd name="T27" fmla="*/ 775 h 859"/>
                <a:gd name="T28" fmla="*/ 259 w 798"/>
                <a:gd name="T29" fmla="*/ 813 h 859"/>
                <a:gd name="T30" fmla="*/ 203 w 798"/>
                <a:gd name="T31" fmla="*/ 844 h 859"/>
                <a:gd name="T32" fmla="*/ 161 w 798"/>
                <a:gd name="T33" fmla="*/ 845 h 859"/>
                <a:gd name="T34" fmla="*/ 140 w 798"/>
                <a:gd name="T35" fmla="*/ 816 h 859"/>
                <a:gd name="T36" fmla="*/ 122 w 798"/>
                <a:gd name="T37" fmla="*/ 786 h 859"/>
                <a:gd name="T38" fmla="*/ 106 w 798"/>
                <a:gd name="T39" fmla="*/ 755 h 859"/>
                <a:gd name="T40" fmla="*/ 89 w 798"/>
                <a:gd name="T41" fmla="*/ 724 h 859"/>
                <a:gd name="T42" fmla="*/ 71 w 798"/>
                <a:gd name="T43" fmla="*/ 695 h 859"/>
                <a:gd name="T44" fmla="*/ 47 w 798"/>
                <a:gd name="T45" fmla="*/ 668 h 859"/>
                <a:gd name="T46" fmla="*/ 18 w 798"/>
                <a:gd name="T47" fmla="*/ 643 h 859"/>
                <a:gd name="T48" fmla="*/ 25 w 798"/>
                <a:gd name="T49" fmla="*/ 570 h 859"/>
                <a:gd name="T50" fmla="*/ 90 w 798"/>
                <a:gd name="T51" fmla="*/ 470 h 859"/>
                <a:gd name="T52" fmla="*/ 172 w 798"/>
                <a:gd name="T53" fmla="*/ 394 h 859"/>
                <a:gd name="T54" fmla="*/ 267 w 798"/>
                <a:gd name="T55" fmla="*/ 334 h 859"/>
                <a:gd name="T56" fmla="*/ 367 w 798"/>
                <a:gd name="T57" fmla="*/ 278 h 859"/>
                <a:gd name="T58" fmla="*/ 467 w 798"/>
                <a:gd name="T59" fmla="*/ 221 h 859"/>
                <a:gd name="T60" fmla="*/ 563 w 798"/>
                <a:gd name="T61" fmla="*/ 150 h 859"/>
                <a:gd name="T62" fmla="*/ 647 w 798"/>
                <a:gd name="T63" fmla="*/ 58 h 859"/>
                <a:gd name="T64" fmla="*/ 798 w 798"/>
                <a:gd name="T65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8" h="859">
                  <a:moveTo>
                    <a:pt x="798" y="0"/>
                  </a:moveTo>
                  <a:lnTo>
                    <a:pt x="784" y="31"/>
                  </a:lnTo>
                  <a:lnTo>
                    <a:pt x="771" y="60"/>
                  </a:lnTo>
                  <a:lnTo>
                    <a:pt x="757" y="92"/>
                  </a:lnTo>
                  <a:lnTo>
                    <a:pt x="743" y="122"/>
                  </a:lnTo>
                  <a:lnTo>
                    <a:pt x="729" y="154"/>
                  </a:lnTo>
                  <a:lnTo>
                    <a:pt x="715" y="185"/>
                  </a:lnTo>
                  <a:lnTo>
                    <a:pt x="700" y="217"/>
                  </a:lnTo>
                  <a:lnTo>
                    <a:pt x="684" y="248"/>
                  </a:lnTo>
                  <a:lnTo>
                    <a:pt x="670" y="280"/>
                  </a:lnTo>
                  <a:lnTo>
                    <a:pt x="654" y="311"/>
                  </a:lnTo>
                  <a:lnTo>
                    <a:pt x="637" y="343"/>
                  </a:lnTo>
                  <a:lnTo>
                    <a:pt x="621" y="373"/>
                  </a:lnTo>
                  <a:lnTo>
                    <a:pt x="604" y="404"/>
                  </a:lnTo>
                  <a:lnTo>
                    <a:pt x="586" y="435"/>
                  </a:lnTo>
                  <a:lnTo>
                    <a:pt x="568" y="465"/>
                  </a:lnTo>
                  <a:lnTo>
                    <a:pt x="550" y="494"/>
                  </a:lnTo>
                  <a:lnTo>
                    <a:pt x="532" y="524"/>
                  </a:lnTo>
                  <a:lnTo>
                    <a:pt x="512" y="553"/>
                  </a:lnTo>
                  <a:lnTo>
                    <a:pt x="493" y="581"/>
                  </a:lnTo>
                  <a:lnTo>
                    <a:pt x="473" y="608"/>
                  </a:lnTo>
                  <a:lnTo>
                    <a:pt x="451" y="634"/>
                  </a:lnTo>
                  <a:lnTo>
                    <a:pt x="430" y="660"/>
                  </a:lnTo>
                  <a:lnTo>
                    <a:pt x="407" y="685"/>
                  </a:lnTo>
                  <a:lnTo>
                    <a:pt x="384" y="709"/>
                  </a:lnTo>
                  <a:lnTo>
                    <a:pt x="360" y="732"/>
                  </a:lnTo>
                  <a:lnTo>
                    <a:pt x="336" y="754"/>
                  </a:lnTo>
                  <a:lnTo>
                    <a:pt x="311" y="775"/>
                  </a:lnTo>
                  <a:lnTo>
                    <a:pt x="285" y="794"/>
                  </a:lnTo>
                  <a:lnTo>
                    <a:pt x="259" y="813"/>
                  </a:lnTo>
                  <a:lnTo>
                    <a:pt x="231" y="830"/>
                  </a:lnTo>
                  <a:lnTo>
                    <a:pt x="203" y="844"/>
                  </a:lnTo>
                  <a:lnTo>
                    <a:pt x="173" y="859"/>
                  </a:lnTo>
                  <a:lnTo>
                    <a:pt x="161" y="845"/>
                  </a:lnTo>
                  <a:lnTo>
                    <a:pt x="150" y="831"/>
                  </a:lnTo>
                  <a:lnTo>
                    <a:pt x="140" y="816"/>
                  </a:lnTo>
                  <a:lnTo>
                    <a:pt x="131" y="802"/>
                  </a:lnTo>
                  <a:lnTo>
                    <a:pt x="122" y="786"/>
                  </a:lnTo>
                  <a:lnTo>
                    <a:pt x="114" y="770"/>
                  </a:lnTo>
                  <a:lnTo>
                    <a:pt x="106" y="755"/>
                  </a:lnTo>
                  <a:lnTo>
                    <a:pt x="98" y="740"/>
                  </a:lnTo>
                  <a:lnTo>
                    <a:pt x="89" y="724"/>
                  </a:lnTo>
                  <a:lnTo>
                    <a:pt x="80" y="709"/>
                  </a:lnTo>
                  <a:lnTo>
                    <a:pt x="71" y="695"/>
                  </a:lnTo>
                  <a:lnTo>
                    <a:pt x="60" y="681"/>
                  </a:lnTo>
                  <a:lnTo>
                    <a:pt x="47" y="668"/>
                  </a:lnTo>
                  <a:lnTo>
                    <a:pt x="34" y="655"/>
                  </a:lnTo>
                  <a:lnTo>
                    <a:pt x="18" y="643"/>
                  </a:lnTo>
                  <a:lnTo>
                    <a:pt x="0" y="633"/>
                  </a:lnTo>
                  <a:lnTo>
                    <a:pt x="25" y="570"/>
                  </a:lnTo>
                  <a:lnTo>
                    <a:pt x="54" y="517"/>
                  </a:lnTo>
                  <a:lnTo>
                    <a:pt x="90" y="470"/>
                  </a:lnTo>
                  <a:lnTo>
                    <a:pt x="129" y="429"/>
                  </a:lnTo>
                  <a:lnTo>
                    <a:pt x="172" y="394"/>
                  </a:lnTo>
                  <a:lnTo>
                    <a:pt x="218" y="362"/>
                  </a:lnTo>
                  <a:lnTo>
                    <a:pt x="267" y="334"/>
                  </a:lnTo>
                  <a:lnTo>
                    <a:pt x="316" y="305"/>
                  </a:lnTo>
                  <a:lnTo>
                    <a:pt x="367" y="278"/>
                  </a:lnTo>
                  <a:lnTo>
                    <a:pt x="418" y="250"/>
                  </a:lnTo>
                  <a:lnTo>
                    <a:pt x="467" y="221"/>
                  </a:lnTo>
                  <a:lnTo>
                    <a:pt x="515" y="187"/>
                  </a:lnTo>
                  <a:lnTo>
                    <a:pt x="563" y="150"/>
                  </a:lnTo>
                  <a:lnTo>
                    <a:pt x="607" y="107"/>
                  </a:lnTo>
                  <a:lnTo>
                    <a:pt x="647" y="58"/>
                  </a:lnTo>
                  <a:lnTo>
                    <a:pt x="684" y="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4896" y="3280"/>
              <a:ext cx="161" cy="149"/>
            </a:xfrm>
            <a:custGeom>
              <a:avLst/>
              <a:gdLst>
                <a:gd name="T0" fmla="*/ 795 w 805"/>
                <a:gd name="T1" fmla="*/ 479 h 746"/>
                <a:gd name="T2" fmla="*/ 777 w 805"/>
                <a:gd name="T3" fmla="*/ 517 h 746"/>
                <a:gd name="T4" fmla="*/ 761 w 805"/>
                <a:gd name="T5" fmla="*/ 556 h 746"/>
                <a:gd name="T6" fmla="*/ 747 w 805"/>
                <a:gd name="T7" fmla="*/ 595 h 746"/>
                <a:gd name="T8" fmla="*/ 730 w 805"/>
                <a:gd name="T9" fmla="*/ 633 h 746"/>
                <a:gd name="T10" fmla="*/ 711 w 805"/>
                <a:gd name="T11" fmla="*/ 669 h 746"/>
                <a:gd name="T12" fmla="*/ 685 w 805"/>
                <a:gd name="T13" fmla="*/ 701 h 746"/>
                <a:gd name="T14" fmla="*/ 652 w 805"/>
                <a:gd name="T15" fmla="*/ 733 h 746"/>
                <a:gd name="T16" fmla="*/ 612 w 805"/>
                <a:gd name="T17" fmla="*/ 724 h 746"/>
                <a:gd name="T18" fmla="*/ 570 w 805"/>
                <a:gd name="T19" fmla="*/ 679 h 746"/>
                <a:gd name="T20" fmla="*/ 527 w 805"/>
                <a:gd name="T21" fmla="*/ 636 h 746"/>
                <a:gd name="T22" fmla="*/ 483 w 805"/>
                <a:gd name="T23" fmla="*/ 593 h 746"/>
                <a:gd name="T24" fmla="*/ 438 w 805"/>
                <a:gd name="T25" fmla="*/ 552 h 746"/>
                <a:gd name="T26" fmla="*/ 394 w 805"/>
                <a:gd name="T27" fmla="*/ 510 h 746"/>
                <a:gd name="T28" fmla="*/ 349 w 805"/>
                <a:gd name="T29" fmla="*/ 469 h 746"/>
                <a:gd name="T30" fmla="*/ 306 w 805"/>
                <a:gd name="T31" fmla="*/ 426 h 746"/>
                <a:gd name="T32" fmla="*/ 263 w 805"/>
                <a:gd name="T33" fmla="*/ 383 h 746"/>
                <a:gd name="T34" fmla="*/ 221 w 805"/>
                <a:gd name="T35" fmla="*/ 339 h 746"/>
                <a:gd name="T36" fmla="*/ 181 w 805"/>
                <a:gd name="T37" fmla="*/ 293 h 746"/>
                <a:gd name="T38" fmla="*/ 142 w 805"/>
                <a:gd name="T39" fmla="*/ 246 h 746"/>
                <a:gd name="T40" fmla="*/ 105 w 805"/>
                <a:gd name="T41" fmla="*/ 196 h 746"/>
                <a:gd name="T42" fmla="*/ 72 w 805"/>
                <a:gd name="T43" fmla="*/ 143 h 746"/>
                <a:gd name="T44" fmla="*/ 40 w 805"/>
                <a:gd name="T45" fmla="*/ 89 h 746"/>
                <a:gd name="T46" fmla="*/ 12 w 805"/>
                <a:gd name="T47" fmla="*/ 31 h 746"/>
                <a:gd name="T48" fmla="*/ 27 w 805"/>
                <a:gd name="T49" fmla="*/ 8 h 746"/>
                <a:gd name="T50" fmla="*/ 79 w 805"/>
                <a:gd name="T51" fmla="*/ 26 h 746"/>
                <a:gd name="T52" fmla="*/ 133 w 805"/>
                <a:gd name="T53" fmla="*/ 45 h 746"/>
                <a:gd name="T54" fmla="*/ 185 w 805"/>
                <a:gd name="T55" fmla="*/ 66 h 746"/>
                <a:gd name="T56" fmla="*/ 238 w 805"/>
                <a:gd name="T57" fmla="*/ 89 h 746"/>
                <a:gd name="T58" fmla="*/ 290 w 805"/>
                <a:gd name="T59" fmla="*/ 113 h 746"/>
                <a:gd name="T60" fmla="*/ 342 w 805"/>
                <a:gd name="T61" fmla="*/ 139 h 746"/>
                <a:gd name="T62" fmla="*/ 392 w 805"/>
                <a:gd name="T63" fmla="*/ 167 h 746"/>
                <a:gd name="T64" fmla="*/ 443 w 805"/>
                <a:gd name="T65" fmla="*/ 196 h 746"/>
                <a:gd name="T66" fmla="*/ 493 w 805"/>
                <a:gd name="T67" fmla="*/ 227 h 746"/>
                <a:gd name="T68" fmla="*/ 543 w 805"/>
                <a:gd name="T69" fmla="*/ 258 h 746"/>
                <a:gd name="T70" fmla="*/ 591 w 805"/>
                <a:gd name="T71" fmla="*/ 292 h 746"/>
                <a:gd name="T72" fmla="*/ 640 w 805"/>
                <a:gd name="T73" fmla="*/ 327 h 746"/>
                <a:gd name="T74" fmla="*/ 688 w 805"/>
                <a:gd name="T75" fmla="*/ 363 h 746"/>
                <a:gd name="T76" fmla="*/ 735 w 805"/>
                <a:gd name="T77" fmla="*/ 401 h 746"/>
                <a:gd name="T78" fmla="*/ 781 w 805"/>
                <a:gd name="T79" fmla="*/ 439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5" h="746">
                  <a:moveTo>
                    <a:pt x="805" y="460"/>
                  </a:moveTo>
                  <a:lnTo>
                    <a:pt x="795" y="479"/>
                  </a:lnTo>
                  <a:lnTo>
                    <a:pt x="785" y="498"/>
                  </a:lnTo>
                  <a:lnTo>
                    <a:pt x="777" y="517"/>
                  </a:lnTo>
                  <a:lnTo>
                    <a:pt x="769" y="537"/>
                  </a:lnTo>
                  <a:lnTo>
                    <a:pt x="761" y="556"/>
                  </a:lnTo>
                  <a:lnTo>
                    <a:pt x="754" y="575"/>
                  </a:lnTo>
                  <a:lnTo>
                    <a:pt x="747" y="595"/>
                  </a:lnTo>
                  <a:lnTo>
                    <a:pt x="739" y="614"/>
                  </a:lnTo>
                  <a:lnTo>
                    <a:pt x="730" y="633"/>
                  </a:lnTo>
                  <a:lnTo>
                    <a:pt x="721" y="651"/>
                  </a:lnTo>
                  <a:lnTo>
                    <a:pt x="711" y="669"/>
                  </a:lnTo>
                  <a:lnTo>
                    <a:pt x="698" y="686"/>
                  </a:lnTo>
                  <a:lnTo>
                    <a:pt x="685" y="701"/>
                  </a:lnTo>
                  <a:lnTo>
                    <a:pt x="669" y="717"/>
                  </a:lnTo>
                  <a:lnTo>
                    <a:pt x="652" y="733"/>
                  </a:lnTo>
                  <a:lnTo>
                    <a:pt x="632" y="746"/>
                  </a:lnTo>
                  <a:lnTo>
                    <a:pt x="612" y="724"/>
                  </a:lnTo>
                  <a:lnTo>
                    <a:pt x="590" y="701"/>
                  </a:lnTo>
                  <a:lnTo>
                    <a:pt x="570" y="679"/>
                  </a:lnTo>
                  <a:lnTo>
                    <a:pt x="549" y="658"/>
                  </a:lnTo>
                  <a:lnTo>
                    <a:pt x="527" y="636"/>
                  </a:lnTo>
                  <a:lnTo>
                    <a:pt x="505" y="615"/>
                  </a:lnTo>
                  <a:lnTo>
                    <a:pt x="483" y="593"/>
                  </a:lnTo>
                  <a:lnTo>
                    <a:pt x="461" y="572"/>
                  </a:lnTo>
                  <a:lnTo>
                    <a:pt x="438" y="552"/>
                  </a:lnTo>
                  <a:lnTo>
                    <a:pt x="417" y="530"/>
                  </a:lnTo>
                  <a:lnTo>
                    <a:pt x="394" y="510"/>
                  </a:lnTo>
                  <a:lnTo>
                    <a:pt x="372" y="489"/>
                  </a:lnTo>
                  <a:lnTo>
                    <a:pt x="349" y="469"/>
                  </a:lnTo>
                  <a:lnTo>
                    <a:pt x="328" y="447"/>
                  </a:lnTo>
                  <a:lnTo>
                    <a:pt x="306" y="426"/>
                  </a:lnTo>
                  <a:lnTo>
                    <a:pt x="284" y="404"/>
                  </a:lnTo>
                  <a:lnTo>
                    <a:pt x="263" y="383"/>
                  </a:lnTo>
                  <a:lnTo>
                    <a:pt x="241" y="362"/>
                  </a:lnTo>
                  <a:lnTo>
                    <a:pt x="221" y="339"/>
                  </a:lnTo>
                  <a:lnTo>
                    <a:pt x="201" y="317"/>
                  </a:lnTo>
                  <a:lnTo>
                    <a:pt x="181" y="293"/>
                  </a:lnTo>
                  <a:lnTo>
                    <a:pt x="162" y="269"/>
                  </a:lnTo>
                  <a:lnTo>
                    <a:pt x="142" y="246"/>
                  </a:lnTo>
                  <a:lnTo>
                    <a:pt x="123" y="221"/>
                  </a:lnTo>
                  <a:lnTo>
                    <a:pt x="105" y="196"/>
                  </a:lnTo>
                  <a:lnTo>
                    <a:pt x="88" y="170"/>
                  </a:lnTo>
                  <a:lnTo>
                    <a:pt x="72" y="143"/>
                  </a:lnTo>
                  <a:lnTo>
                    <a:pt x="56" y="116"/>
                  </a:lnTo>
                  <a:lnTo>
                    <a:pt x="40" y="89"/>
                  </a:lnTo>
                  <a:lnTo>
                    <a:pt x="25" y="60"/>
                  </a:lnTo>
                  <a:lnTo>
                    <a:pt x="12" y="31"/>
                  </a:lnTo>
                  <a:lnTo>
                    <a:pt x="0" y="0"/>
                  </a:lnTo>
                  <a:lnTo>
                    <a:pt x="27" y="8"/>
                  </a:lnTo>
                  <a:lnTo>
                    <a:pt x="54" y="17"/>
                  </a:lnTo>
                  <a:lnTo>
                    <a:pt x="79" y="26"/>
                  </a:lnTo>
                  <a:lnTo>
                    <a:pt x="106" y="35"/>
                  </a:lnTo>
                  <a:lnTo>
                    <a:pt x="133" y="45"/>
                  </a:lnTo>
                  <a:lnTo>
                    <a:pt x="159" y="56"/>
                  </a:lnTo>
                  <a:lnTo>
                    <a:pt x="185" y="66"/>
                  </a:lnTo>
                  <a:lnTo>
                    <a:pt x="212" y="77"/>
                  </a:lnTo>
                  <a:lnTo>
                    <a:pt x="238" y="89"/>
                  </a:lnTo>
                  <a:lnTo>
                    <a:pt x="264" y="101"/>
                  </a:lnTo>
                  <a:lnTo>
                    <a:pt x="290" y="113"/>
                  </a:lnTo>
                  <a:lnTo>
                    <a:pt x="316" y="126"/>
                  </a:lnTo>
                  <a:lnTo>
                    <a:pt x="342" y="139"/>
                  </a:lnTo>
                  <a:lnTo>
                    <a:pt x="367" y="152"/>
                  </a:lnTo>
                  <a:lnTo>
                    <a:pt x="392" y="167"/>
                  </a:lnTo>
                  <a:lnTo>
                    <a:pt x="418" y="181"/>
                  </a:lnTo>
                  <a:lnTo>
                    <a:pt x="443" y="196"/>
                  </a:lnTo>
                  <a:lnTo>
                    <a:pt x="469" y="211"/>
                  </a:lnTo>
                  <a:lnTo>
                    <a:pt x="493" y="227"/>
                  </a:lnTo>
                  <a:lnTo>
                    <a:pt x="518" y="242"/>
                  </a:lnTo>
                  <a:lnTo>
                    <a:pt x="543" y="258"/>
                  </a:lnTo>
                  <a:lnTo>
                    <a:pt x="568" y="275"/>
                  </a:lnTo>
                  <a:lnTo>
                    <a:pt x="591" y="292"/>
                  </a:lnTo>
                  <a:lnTo>
                    <a:pt x="616" y="309"/>
                  </a:lnTo>
                  <a:lnTo>
                    <a:pt x="640" y="327"/>
                  </a:lnTo>
                  <a:lnTo>
                    <a:pt x="664" y="345"/>
                  </a:lnTo>
                  <a:lnTo>
                    <a:pt x="688" y="363"/>
                  </a:lnTo>
                  <a:lnTo>
                    <a:pt x="712" y="382"/>
                  </a:lnTo>
                  <a:lnTo>
                    <a:pt x="735" y="401"/>
                  </a:lnTo>
                  <a:lnTo>
                    <a:pt x="759" y="420"/>
                  </a:lnTo>
                  <a:lnTo>
                    <a:pt x="781" y="439"/>
                  </a:lnTo>
                  <a:lnTo>
                    <a:pt x="805" y="4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4667" y="3303"/>
              <a:ext cx="114" cy="218"/>
            </a:xfrm>
            <a:custGeom>
              <a:avLst/>
              <a:gdLst>
                <a:gd name="T0" fmla="*/ 284 w 571"/>
                <a:gd name="T1" fmla="*/ 1092 h 1092"/>
                <a:gd name="T2" fmla="*/ 265 w 571"/>
                <a:gd name="T3" fmla="*/ 1081 h 1092"/>
                <a:gd name="T4" fmla="*/ 246 w 571"/>
                <a:gd name="T5" fmla="*/ 1071 h 1092"/>
                <a:gd name="T6" fmla="*/ 227 w 571"/>
                <a:gd name="T7" fmla="*/ 1063 h 1092"/>
                <a:gd name="T8" fmla="*/ 208 w 571"/>
                <a:gd name="T9" fmla="*/ 1056 h 1092"/>
                <a:gd name="T10" fmla="*/ 187 w 571"/>
                <a:gd name="T11" fmla="*/ 1048 h 1092"/>
                <a:gd name="T12" fmla="*/ 168 w 571"/>
                <a:gd name="T13" fmla="*/ 1041 h 1092"/>
                <a:gd name="T14" fmla="*/ 149 w 571"/>
                <a:gd name="T15" fmla="*/ 1033 h 1092"/>
                <a:gd name="T16" fmla="*/ 131 w 571"/>
                <a:gd name="T17" fmla="*/ 1025 h 1092"/>
                <a:gd name="T18" fmla="*/ 112 w 571"/>
                <a:gd name="T19" fmla="*/ 1016 h 1092"/>
                <a:gd name="T20" fmla="*/ 94 w 571"/>
                <a:gd name="T21" fmla="*/ 1007 h 1092"/>
                <a:gd name="T22" fmla="*/ 77 w 571"/>
                <a:gd name="T23" fmla="*/ 997 h 1092"/>
                <a:gd name="T24" fmla="*/ 60 w 571"/>
                <a:gd name="T25" fmla="*/ 985 h 1092"/>
                <a:gd name="T26" fmla="*/ 43 w 571"/>
                <a:gd name="T27" fmla="*/ 971 h 1092"/>
                <a:gd name="T28" fmla="*/ 29 w 571"/>
                <a:gd name="T29" fmla="*/ 955 h 1092"/>
                <a:gd name="T30" fmla="*/ 13 w 571"/>
                <a:gd name="T31" fmla="*/ 938 h 1092"/>
                <a:gd name="T32" fmla="*/ 0 w 571"/>
                <a:gd name="T33" fmla="*/ 918 h 1092"/>
                <a:gd name="T34" fmla="*/ 14 w 571"/>
                <a:gd name="T35" fmla="*/ 892 h 1092"/>
                <a:gd name="T36" fmla="*/ 30 w 571"/>
                <a:gd name="T37" fmla="*/ 866 h 1092"/>
                <a:gd name="T38" fmla="*/ 46 w 571"/>
                <a:gd name="T39" fmla="*/ 839 h 1092"/>
                <a:gd name="T40" fmla="*/ 63 w 571"/>
                <a:gd name="T41" fmla="*/ 812 h 1092"/>
                <a:gd name="T42" fmla="*/ 79 w 571"/>
                <a:gd name="T43" fmla="*/ 785 h 1092"/>
                <a:gd name="T44" fmla="*/ 95 w 571"/>
                <a:gd name="T45" fmla="*/ 757 h 1092"/>
                <a:gd name="T46" fmla="*/ 113 w 571"/>
                <a:gd name="T47" fmla="*/ 729 h 1092"/>
                <a:gd name="T48" fmla="*/ 130 w 571"/>
                <a:gd name="T49" fmla="*/ 702 h 1092"/>
                <a:gd name="T50" fmla="*/ 148 w 571"/>
                <a:gd name="T51" fmla="*/ 673 h 1092"/>
                <a:gd name="T52" fmla="*/ 166 w 571"/>
                <a:gd name="T53" fmla="*/ 645 h 1092"/>
                <a:gd name="T54" fmla="*/ 183 w 571"/>
                <a:gd name="T55" fmla="*/ 616 h 1092"/>
                <a:gd name="T56" fmla="*/ 202 w 571"/>
                <a:gd name="T57" fmla="*/ 587 h 1092"/>
                <a:gd name="T58" fmla="*/ 220 w 571"/>
                <a:gd name="T59" fmla="*/ 558 h 1092"/>
                <a:gd name="T60" fmla="*/ 238 w 571"/>
                <a:gd name="T61" fmla="*/ 529 h 1092"/>
                <a:gd name="T62" fmla="*/ 257 w 571"/>
                <a:gd name="T63" fmla="*/ 500 h 1092"/>
                <a:gd name="T64" fmla="*/ 275 w 571"/>
                <a:gd name="T65" fmla="*/ 470 h 1092"/>
                <a:gd name="T66" fmla="*/ 294 w 571"/>
                <a:gd name="T67" fmla="*/ 441 h 1092"/>
                <a:gd name="T68" fmla="*/ 313 w 571"/>
                <a:gd name="T69" fmla="*/ 411 h 1092"/>
                <a:gd name="T70" fmla="*/ 331 w 571"/>
                <a:gd name="T71" fmla="*/ 382 h 1092"/>
                <a:gd name="T72" fmla="*/ 351 w 571"/>
                <a:gd name="T73" fmla="*/ 352 h 1092"/>
                <a:gd name="T74" fmla="*/ 370 w 571"/>
                <a:gd name="T75" fmla="*/ 322 h 1092"/>
                <a:gd name="T76" fmla="*/ 389 w 571"/>
                <a:gd name="T77" fmla="*/ 293 h 1092"/>
                <a:gd name="T78" fmla="*/ 407 w 571"/>
                <a:gd name="T79" fmla="*/ 262 h 1092"/>
                <a:gd name="T80" fmla="*/ 426 w 571"/>
                <a:gd name="T81" fmla="*/ 233 h 1092"/>
                <a:gd name="T82" fmla="*/ 445 w 571"/>
                <a:gd name="T83" fmla="*/ 204 h 1092"/>
                <a:gd name="T84" fmla="*/ 463 w 571"/>
                <a:gd name="T85" fmla="*/ 175 h 1092"/>
                <a:gd name="T86" fmla="*/ 481 w 571"/>
                <a:gd name="T87" fmla="*/ 145 h 1092"/>
                <a:gd name="T88" fmla="*/ 500 w 571"/>
                <a:gd name="T89" fmla="*/ 116 h 1092"/>
                <a:gd name="T90" fmla="*/ 518 w 571"/>
                <a:gd name="T91" fmla="*/ 87 h 1092"/>
                <a:gd name="T92" fmla="*/ 536 w 571"/>
                <a:gd name="T93" fmla="*/ 58 h 1092"/>
                <a:gd name="T94" fmla="*/ 553 w 571"/>
                <a:gd name="T95" fmla="*/ 28 h 1092"/>
                <a:gd name="T96" fmla="*/ 571 w 571"/>
                <a:gd name="T97" fmla="*/ 0 h 1092"/>
                <a:gd name="T98" fmla="*/ 284 w 571"/>
                <a:gd name="T99" fmla="*/ 1092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1" h="1092">
                  <a:moveTo>
                    <a:pt x="284" y="1092"/>
                  </a:moveTo>
                  <a:lnTo>
                    <a:pt x="265" y="1081"/>
                  </a:lnTo>
                  <a:lnTo>
                    <a:pt x="246" y="1071"/>
                  </a:lnTo>
                  <a:lnTo>
                    <a:pt x="227" y="1063"/>
                  </a:lnTo>
                  <a:lnTo>
                    <a:pt x="208" y="1056"/>
                  </a:lnTo>
                  <a:lnTo>
                    <a:pt x="187" y="1048"/>
                  </a:lnTo>
                  <a:lnTo>
                    <a:pt x="168" y="1041"/>
                  </a:lnTo>
                  <a:lnTo>
                    <a:pt x="149" y="1033"/>
                  </a:lnTo>
                  <a:lnTo>
                    <a:pt x="131" y="1025"/>
                  </a:lnTo>
                  <a:lnTo>
                    <a:pt x="112" y="1016"/>
                  </a:lnTo>
                  <a:lnTo>
                    <a:pt x="94" y="1007"/>
                  </a:lnTo>
                  <a:lnTo>
                    <a:pt x="77" y="997"/>
                  </a:lnTo>
                  <a:lnTo>
                    <a:pt x="60" y="985"/>
                  </a:lnTo>
                  <a:lnTo>
                    <a:pt x="43" y="971"/>
                  </a:lnTo>
                  <a:lnTo>
                    <a:pt x="29" y="955"/>
                  </a:lnTo>
                  <a:lnTo>
                    <a:pt x="13" y="938"/>
                  </a:lnTo>
                  <a:lnTo>
                    <a:pt x="0" y="918"/>
                  </a:lnTo>
                  <a:lnTo>
                    <a:pt x="14" y="892"/>
                  </a:lnTo>
                  <a:lnTo>
                    <a:pt x="30" y="866"/>
                  </a:lnTo>
                  <a:lnTo>
                    <a:pt x="46" y="839"/>
                  </a:lnTo>
                  <a:lnTo>
                    <a:pt x="63" y="812"/>
                  </a:lnTo>
                  <a:lnTo>
                    <a:pt x="79" y="785"/>
                  </a:lnTo>
                  <a:lnTo>
                    <a:pt x="95" y="757"/>
                  </a:lnTo>
                  <a:lnTo>
                    <a:pt x="113" y="729"/>
                  </a:lnTo>
                  <a:lnTo>
                    <a:pt x="130" y="702"/>
                  </a:lnTo>
                  <a:lnTo>
                    <a:pt x="148" y="673"/>
                  </a:lnTo>
                  <a:lnTo>
                    <a:pt x="166" y="645"/>
                  </a:lnTo>
                  <a:lnTo>
                    <a:pt x="183" y="616"/>
                  </a:lnTo>
                  <a:lnTo>
                    <a:pt x="202" y="587"/>
                  </a:lnTo>
                  <a:lnTo>
                    <a:pt x="220" y="558"/>
                  </a:lnTo>
                  <a:lnTo>
                    <a:pt x="238" y="529"/>
                  </a:lnTo>
                  <a:lnTo>
                    <a:pt x="257" y="500"/>
                  </a:lnTo>
                  <a:lnTo>
                    <a:pt x="275" y="470"/>
                  </a:lnTo>
                  <a:lnTo>
                    <a:pt x="294" y="441"/>
                  </a:lnTo>
                  <a:lnTo>
                    <a:pt x="313" y="411"/>
                  </a:lnTo>
                  <a:lnTo>
                    <a:pt x="331" y="382"/>
                  </a:lnTo>
                  <a:lnTo>
                    <a:pt x="351" y="352"/>
                  </a:lnTo>
                  <a:lnTo>
                    <a:pt x="370" y="322"/>
                  </a:lnTo>
                  <a:lnTo>
                    <a:pt x="389" y="293"/>
                  </a:lnTo>
                  <a:lnTo>
                    <a:pt x="407" y="262"/>
                  </a:lnTo>
                  <a:lnTo>
                    <a:pt x="426" y="233"/>
                  </a:lnTo>
                  <a:lnTo>
                    <a:pt x="445" y="204"/>
                  </a:lnTo>
                  <a:lnTo>
                    <a:pt x="463" y="175"/>
                  </a:lnTo>
                  <a:lnTo>
                    <a:pt x="481" y="145"/>
                  </a:lnTo>
                  <a:lnTo>
                    <a:pt x="500" y="116"/>
                  </a:lnTo>
                  <a:lnTo>
                    <a:pt x="518" y="87"/>
                  </a:lnTo>
                  <a:lnTo>
                    <a:pt x="536" y="58"/>
                  </a:lnTo>
                  <a:lnTo>
                    <a:pt x="553" y="28"/>
                  </a:lnTo>
                  <a:lnTo>
                    <a:pt x="571" y="0"/>
                  </a:lnTo>
                  <a:lnTo>
                    <a:pt x="284" y="10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4758" y="3315"/>
              <a:ext cx="70" cy="240"/>
            </a:xfrm>
            <a:custGeom>
              <a:avLst/>
              <a:gdLst>
                <a:gd name="T0" fmla="*/ 0 w 346"/>
                <a:gd name="T1" fmla="*/ 1144 h 1198"/>
                <a:gd name="T2" fmla="*/ 5 w 346"/>
                <a:gd name="T3" fmla="*/ 1066 h 1198"/>
                <a:gd name="T4" fmla="*/ 12 w 346"/>
                <a:gd name="T5" fmla="*/ 991 h 1198"/>
                <a:gd name="T6" fmla="*/ 23 w 346"/>
                <a:gd name="T7" fmla="*/ 917 h 1198"/>
                <a:gd name="T8" fmla="*/ 36 w 346"/>
                <a:gd name="T9" fmla="*/ 844 h 1198"/>
                <a:gd name="T10" fmla="*/ 52 w 346"/>
                <a:gd name="T11" fmla="*/ 772 h 1198"/>
                <a:gd name="T12" fmla="*/ 69 w 346"/>
                <a:gd name="T13" fmla="*/ 701 h 1198"/>
                <a:gd name="T14" fmla="*/ 89 w 346"/>
                <a:gd name="T15" fmla="*/ 630 h 1198"/>
                <a:gd name="T16" fmla="*/ 110 w 346"/>
                <a:gd name="T17" fmla="*/ 560 h 1198"/>
                <a:gd name="T18" fmla="*/ 132 w 346"/>
                <a:gd name="T19" fmla="*/ 491 h 1198"/>
                <a:gd name="T20" fmla="*/ 155 w 346"/>
                <a:gd name="T21" fmla="*/ 422 h 1198"/>
                <a:gd name="T22" fmla="*/ 177 w 346"/>
                <a:gd name="T23" fmla="*/ 353 h 1198"/>
                <a:gd name="T24" fmla="*/ 201 w 346"/>
                <a:gd name="T25" fmla="*/ 283 h 1198"/>
                <a:gd name="T26" fmla="*/ 223 w 346"/>
                <a:gd name="T27" fmla="*/ 214 h 1198"/>
                <a:gd name="T28" fmla="*/ 246 w 346"/>
                <a:gd name="T29" fmla="*/ 143 h 1198"/>
                <a:gd name="T30" fmla="*/ 266 w 346"/>
                <a:gd name="T31" fmla="*/ 72 h 1198"/>
                <a:gd name="T32" fmla="*/ 286 w 346"/>
                <a:gd name="T33" fmla="*/ 0 h 1198"/>
                <a:gd name="T34" fmla="*/ 287 w 346"/>
                <a:gd name="T35" fmla="*/ 75 h 1198"/>
                <a:gd name="T36" fmla="*/ 288 w 346"/>
                <a:gd name="T37" fmla="*/ 151 h 1198"/>
                <a:gd name="T38" fmla="*/ 287 w 346"/>
                <a:gd name="T39" fmla="*/ 227 h 1198"/>
                <a:gd name="T40" fmla="*/ 286 w 346"/>
                <a:gd name="T41" fmla="*/ 304 h 1198"/>
                <a:gd name="T42" fmla="*/ 285 w 346"/>
                <a:gd name="T43" fmla="*/ 380 h 1198"/>
                <a:gd name="T44" fmla="*/ 284 w 346"/>
                <a:gd name="T45" fmla="*/ 457 h 1198"/>
                <a:gd name="T46" fmla="*/ 283 w 346"/>
                <a:gd name="T47" fmla="*/ 533 h 1198"/>
                <a:gd name="T48" fmla="*/ 283 w 346"/>
                <a:gd name="T49" fmla="*/ 610 h 1198"/>
                <a:gd name="T50" fmla="*/ 284 w 346"/>
                <a:gd name="T51" fmla="*/ 686 h 1198"/>
                <a:gd name="T52" fmla="*/ 286 w 346"/>
                <a:gd name="T53" fmla="*/ 761 h 1198"/>
                <a:gd name="T54" fmla="*/ 290 w 346"/>
                <a:gd name="T55" fmla="*/ 837 h 1198"/>
                <a:gd name="T56" fmla="*/ 295 w 346"/>
                <a:gd name="T57" fmla="*/ 911 h 1198"/>
                <a:gd name="T58" fmla="*/ 304 w 346"/>
                <a:gd name="T59" fmla="*/ 984 h 1198"/>
                <a:gd name="T60" fmla="*/ 314 w 346"/>
                <a:gd name="T61" fmla="*/ 1056 h 1198"/>
                <a:gd name="T62" fmla="*/ 329 w 346"/>
                <a:gd name="T63" fmla="*/ 1128 h 1198"/>
                <a:gd name="T64" fmla="*/ 346 w 346"/>
                <a:gd name="T65" fmla="*/ 1198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6" h="1198">
                  <a:moveTo>
                    <a:pt x="346" y="1198"/>
                  </a:moveTo>
                  <a:lnTo>
                    <a:pt x="0" y="1144"/>
                  </a:lnTo>
                  <a:lnTo>
                    <a:pt x="2" y="1105"/>
                  </a:lnTo>
                  <a:lnTo>
                    <a:pt x="5" y="1066"/>
                  </a:lnTo>
                  <a:lnTo>
                    <a:pt x="8" y="1028"/>
                  </a:lnTo>
                  <a:lnTo>
                    <a:pt x="12" y="991"/>
                  </a:lnTo>
                  <a:lnTo>
                    <a:pt x="17" y="954"/>
                  </a:lnTo>
                  <a:lnTo>
                    <a:pt x="23" y="917"/>
                  </a:lnTo>
                  <a:lnTo>
                    <a:pt x="29" y="880"/>
                  </a:lnTo>
                  <a:lnTo>
                    <a:pt x="36" y="844"/>
                  </a:lnTo>
                  <a:lnTo>
                    <a:pt x="43" y="808"/>
                  </a:lnTo>
                  <a:lnTo>
                    <a:pt x="52" y="772"/>
                  </a:lnTo>
                  <a:lnTo>
                    <a:pt x="60" y="736"/>
                  </a:lnTo>
                  <a:lnTo>
                    <a:pt x="69" y="701"/>
                  </a:lnTo>
                  <a:lnTo>
                    <a:pt x="79" y="666"/>
                  </a:lnTo>
                  <a:lnTo>
                    <a:pt x="89" y="630"/>
                  </a:lnTo>
                  <a:lnTo>
                    <a:pt x="99" y="595"/>
                  </a:lnTo>
                  <a:lnTo>
                    <a:pt x="110" y="560"/>
                  </a:lnTo>
                  <a:lnTo>
                    <a:pt x="121" y="525"/>
                  </a:lnTo>
                  <a:lnTo>
                    <a:pt x="132" y="491"/>
                  </a:lnTo>
                  <a:lnTo>
                    <a:pt x="143" y="457"/>
                  </a:lnTo>
                  <a:lnTo>
                    <a:pt x="155" y="422"/>
                  </a:lnTo>
                  <a:lnTo>
                    <a:pt x="166" y="387"/>
                  </a:lnTo>
                  <a:lnTo>
                    <a:pt x="177" y="353"/>
                  </a:lnTo>
                  <a:lnTo>
                    <a:pt x="189" y="318"/>
                  </a:lnTo>
                  <a:lnTo>
                    <a:pt x="201" y="283"/>
                  </a:lnTo>
                  <a:lnTo>
                    <a:pt x="212" y="248"/>
                  </a:lnTo>
                  <a:lnTo>
                    <a:pt x="223" y="214"/>
                  </a:lnTo>
                  <a:lnTo>
                    <a:pt x="234" y="179"/>
                  </a:lnTo>
                  <a:lnTo>
                    <a:pt x="246" y="143"/>
                  </a:lnTo>
                  <a:lnTo>
                    <a:pt x="256" y="108"/>
                  </a:lnTo>
                  <a:lnTo>
                    <a:pt x="266" y="72"/>
                  </a:lnTo>
                  <a:lnTo>
                    <a:pt x="276" y="36"/>
                  </a:lnTo>
                  <a:lnTo>
                    <a:pt x="286" y="0"/>
                  </a:lnTo>
                  <a:lnTo>
                    <a:pt x="287" y="37"/>
                  </a:lnTo>
                  <a:lnTo>
                    <a:pt x="287" y="75"/>
                  </a:lnTo>
                  <a:lnTo>
                    <a:pt x="288" y="112"/>
                  </a:lnTo>
                  <a:lnTo>
                    <a:pt x="288" y="151"/>
                  </a:lnTo>
                  <a:lnTo>
                    <a:pt x="288" y="189"/>
                  </a:lnTo>
                  <a:lnTo>
                    <a:pt x="287" y="227"/>
                  </a:lnTo>
                  <a:lnTo>
                    <a:pt x="287" y="265"/>
                  </a:lnTo>
                  <a:lnTo>
                    <a:pt x="286" y="304"/>
                  </a:lnTo>
                  <a:lnTo>
                    <a:pt x="286" y="342"/>
                  </a:lnTo>
                  <a:lnTo>
                    <a:pt x="285" y="380"/>
                  </a:lnTo>
                  <a:lnTo>
                    <a:pt x="284" y="418"/>
                  </a:lnTo>
                  <a:lnTo>
                    <a:pt x="284" y="457"/>
                  </a:lnTo>
                  <a:lnTo>
                    <a:pt x="283" y="495"/>
                  </a:lnTo>
                  <a:lnTo>
                    <a:pt x="283" y="533"/>
                  </a:lnTo>
                  <a:lnTo>
                    <a:pt x="283" y="571"/>
                  </a:lnTo>
                  <a:lnTo>
                    <a:pt x="283" y="610"/>
                  </a:lnTo>
                  <a:lnTo>
                    <a:pt x="283" y="648"/>
                  </a:lnTo>
                  <a:lnTo>
                    <a:pt x="284" y="686"/>
                  </a:lnTo>
                  <a:lnTo>
                    <a:pt x="284" y="724"/>
                  </a:lnTo>
                  <a:lnTo>
                    <a:pt x="286" y="761"/>
                  </a:lnTo>
                  <a:lnTo>
                    <a:pt x="287" y="799"/>
                  </a:lnTo>
                  <a:lnTo>
                    <a:pt x="290" y="837"/>
                  </a:lnTo>
                  <a:lnTo>
                    <a:pt x="292" y="874"/>
                  </a:lnTo>
                  <a:lnTo>
                    <a:pt x="295" y="911"/>
                  </a:lnTo>
                  <a:lnTo>
                    <a:pt x="300" y="947"/>
                  </a:lnTo>
                  <a:lnTo>
                    <a:pt x="304" y="984"/>
                  </a:lnTo>
                  <a:lnTo>
                    <a:pt x="309" y="1020"/>
                  </a:lnTo>
                  <a:lnTo>
                    <a:pt x="314" y="1056"/>
                  </a:lnTo>
                  <a:lnTo>
                    <a:pt x="321" y="1092"/>
                  </a:lnTo>
                  <a:lnTo>
                    <a:pt x="329" y="1128"/>
                  </a:lnTo>
                  <a:lnTo>
                    <a:pt x="337" y="1163"/>
                  </a:lnTo>
                  <a:lnTo>
                    <a:pt x="346" y="11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3809" y="3319"/>
              <a:ext cx="194" cy="145"/>
            </a:xfrm>
            <a:custGeom>
              <a:avLst/>
              <a:gdLst>
                <a:gd name="T0" fmla="*/ 972 w 972"/>
                <a:gd name="T1" fmla="*/ 322 h 728"/>
                <a:gd name="T2" fmla="*/ 920 w 972"/>
                <a:gd name="T3" fmla="*/ 317 h 728"/>
                <a:gd name="T4" fmla="*/ 867 w 972"/>
                <a:gd name="T5" fmla="*/ 308 h 728"/>
                <a:gd name="T6" fmla="*/ 813 w 972"/>
                <a:gd name="T7" fmla="*/ 296 h 728"/>
                <a:gd name="T8" fmla="*/ 759 w 972"/>
                <a:gd name="T9" fmla="*/ 283 h 728"/>
                <a:gd name="T10" fmla="*/ 704 w 972"/>
                <a:gd name="T11" fmla="*/ 270 h 728"/>
                <a:gd name="T12" fmla="*/ 650 w 972"/>
                <a:gd name="T13" fmla="*/ 257 h 728"/>
                <a:gd name="T14" fmla="*/ 596 w 972"/>
                <a:gd name="T15" fmla="*/ 248 h 728"/>
                <a:gd name="T16" fmla="*/ 544 w 972"/>
                <a:gd name="T17" fmla="*/ 243 h 728"/>
                <a:gd name="T18" fmla="*/ 493 w 972"/>
                <a:gd name="T19" fmla="*/ 242 h 728"/>
                <a:gd name="T20" fmla="*/ 445 w 972"/>
                <a:gd name="T21" fmla="*/ 248 h 728"/>
                <a:gd name="T22" fmla="*/ 400 w 972"/>
                <a:gd name="T23" fmla="*/ 262 h 728"/>
                <a:gd name="T24" fmla="*/ 358 w 972"/>
                <a:gd name="T25" fmla="*/ 284 h 728"/>
                <a:gd name="T26" fmla="*/ 320 w 972"/>
                <a:gd name="T27" fmla="*/ 318 h 728"/>
                <a:gd name="T28" fmla="*/ 285 w 972"/>
                <a:gd name="T29" fmla="*/ 363 h 728"/>
                <a:gd name="T30" fmla="*/ 256 w 972"/>
                <a:gd name="T31" fmla="*/ 422 h 728"/>
                <a:gd name="T32" fmla="*/ 232 w 972"/>
                <a:gd name="T33" fmla="*/ 495 h 728"/>
                <a:gd name="T34" fmla="*/ 219 w 972"/>
                <a:gd name="T35" fmla="*/ 724 h 728"/>
                <a:gd name="T36" fmla="*/ 187 w 972"/>
                <a:gd name="T37" fmla="*/ 723 h 728"/>
                <a:gd name="T38" fmla="*/ 155 w 972"/>
                <a:gd name="T39" fmla="*/ 725 h 728"/>
                <a:gd name="T40" fmla="*/ 121 w 972"/>
                <a:gd name="T41" fmla="*/ 728 h 728"/>
                <a:gd name="T42" fmla="*/ 88 w 972"/>
                <a:gd name="T43" fmla="*/ 728 h 728"/>
                <a:gd name="T44" fmla="*/ 58 w 972"/>
                <a:gd name="T45" fmla="*/ 722 h 728"/>
                <a:gd name="T46" fmla="*/ 30 w 972"/>
                <a:gd name="T47" fmla="*/ 709 h 728"/>
                <a:gd name="T48" fmla="*/ 9 w 972"/>
                <a:gd name="T49" fmla="*/ 684 h 728"/>
                <a:gd name="T50" fmla="*/ 19 w 972"/>
                <a:gd name="T51" fmla="*/ 644 h 728"/>
                <a:gd name="T52" fmla="*/ 54 w 972"/>
                <a:gd name="T53" fmla="*/ 593 h 728"/>
                <a:gd name="T54" fmla="*/ 84 w 972"/>
                <a:gd name="T55" fmla="*/ 533 h 728"/>
                <a:gd name="T56" fmla="*/ 111 w 972"/>
                <a:gd name="T57" fmla="*/ 468 h 728"/>
                <a:gd name="T58" fmla="*/ 136 w 972"/>
                <a:gd name="T59" fmla="*/ 399 h 728"/>
                <a:gd name="T60" fmla="*/ 160 w 972"/>
                <a:gd name="T61" fmla="*/ 329 h 728"/>
                <a:gd name="T62" fmla="*/ 185 w 972"/>
                <a:gd name="T63" fmla="*/ 262 h 728"/>
                <a:gd name="T64" fmla="*/ 212 w 972"/>
                <a:gd name="T65" fmla="*/ 197 h 728"/>
                <a:gd name="T66" fmla="*/ 241 w 972"/>
                <a:gd name="T67" fmla="*/ 138 h 728"/>
                <a:gd name="T68" fmla="*/ 275 w 972"/>
                <a:gd name="T69" fmla="*/ 86 h 728"/>
                <a:gd name="T70" fmla="*/ 315 w 972"/>
                <a:gd name="T71" fmla="*/ 45 h 728"/>
                <a:gd name="T72" fmla="*/ 361 w 972"/>
                <a:gd name="T73" fmla="*/ 16 h 728"/>
                <a:gd name="T74" fmla="*/ 416 w 972"/>
                <a:gd name="T75" fmla="*/ 1 h 728"/>
                <a:gd name="T76" fmla="*/ 479 w 972"/>
                <a:gd name="T77" fmla="*/ 3 h 728"/>
                <a:gd name="T78" fmla="*/ 553 w 972"/>
                <a:gd name="T79" fmla="*/ 25 h 728"/>
                <a:gd name="T80" fmla="*/ 639 w 972"/>
                <a:gd name="T81" fmla="*/ 66 h 728"/>
                <a:gd name="T82" fmla="*/ 858 w 972"/>
                <a:gd name="T83" fmla="*/ 3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2" h="728">
                  <a:moveTo>
                    <a:pt x="858" y="36"/>
                  </a:moveTo>
                  <a:lnTo>
                    <a:pt x="972" y="322"/>
                  </a:lnTo>
                  <a:lnTo>
                    <a:pt x="946" y="319"/>
                  </a:lnTo>
                  <a:lnTo>
                    <a:pt x="920" y="317"/>
                  </a:lnTo>
                  <a:lnTo>
                    <a:pt x="894" y="313"/>
                  </a:lnTo>
                  <a:lnTo>
                    <a:pt x="867" y="308"/>
                  </a:lnTo>
                  <a:lnTo>
                    <a:pt x="840" y="302"/>
                  </a:lnTo>
                  <a:lnTo>
                    <a:pt x="813" y="296"/>
                  </a:lnTo>
                  <a:lnTo>
                    <a:pt x="786" y="290"/>
                  </a:lnTo>
                  <a:lnTo>
                    <a:pt x="759" y="283"/>
                  </a:lnTo>
                  <a:lnTo>
                    <a:pt x="731" y="277"/>
                  </a:lnTo>
                  <a:lnTo>
                    <a:pt x="704" y="270"/>
                  </a:lnTo>
                  <a:lnTo>
                    <a:pt x="677" y="263"/>
                  </a:lnTo>
                  <a:lnTo>
                    <a:pt x="650" y="257"/>
                  </a:lnTo>
                  <a:lnTo>
                    <a:pt x="623" y="253"/>
                  </a:lnTo>
                  <a:lnTo>
                    <a:pt x="596" y="248"/>
                  </a:lnTo>
                  <a:lnTo>
                    <a:pt x="570" y="245"/>
                  </a:lnTo>
                  <a:lnTo>
                    <a:pt x="544" y="243"/>
                  </a:lnTo>
                  <a:lnTo>
                    <a:pt x="518" y="242"/>
                  </a:lnTo>
                  <a:lnTo>
                    <a:pt x="493" y="242"/>
                  </a:lnTo>
                  <a:lnTo>
                    <a:pt x="469" y="244"/>
                  </a:lnTo>
                  <a:lnTo>
                    <a:pt x="445" y="248"/>
                  </a:lnTo>
                  <a:lnTo>
                    <a:pt x="423" y="254"/>
                  </a:lnTo>
                  <a:lnTo>
                    <a:pt x="400" y="262"/>
                  </a:lnTo>
                  <a:lnTo>
                    <a:pt x="379" y="272"/>
                  </a:lnTo>
                  <a:lnTo>
                    <a:pt x="358" y="284"/>
                  </a:lnTo>
                  <a:lnTo>
                    <a:pt x="338" y="300"/>
                  </a:lnTo>
                  <a:lnTo>
                    <a:pt x="320" y="318"/>
                  </a:lnTo>
                  <a:lnTo>
                    <a:pt x="302" y="340"/>
                  </a:lnTo>
                  <a:lnTo>
                    <a:pt x="285" y="363"/>
                  </a:lnTo>
                  <a:lnTo>
                    <a:pt x="271" y="391"/>
                  </a:lnTo>
                  <a:lnTo>
                    <a:pt x="256" y="422"/>
                  </a:lnTo>
                  <a:lnTo>
                    <a:pt x="244" y="457"/>
                  </a:lnTo>
                  <a:lnTo>
                    <a:pt x="232" y="495"/>
                  </a:lnTo>
                  <a:lnTo>
                    <a:pt x="232" y="727"/>
                  </a:lnTo>
                  <a:lnTo>
                    <a:pt x="219" y="724"/>
                  </a:lnTo>
                  <a:lnTo>
                    <a:pt x="203" y="723"/>
                  </a:lnTo>
                  <a:lnTo>
                    <a:pt x="187" y="723"/>
                  </a:lnTo>
                  <a:lnTo>
                    <a:pt x="172" y="724"/>
                  </a:lnTo>
                  <a:lnTo>
                    <a:pt x="155" y="725"/>
                  </a:lnTo>
                  <a:lnTo>
                    <a:pt x="138" y="727"/>
                  </a:lnTo>
                  <a:lnTo>
                    <a:pt x="121" y="728"/>
                  </a:lnTo>
                  <a:lnTo>
                    <a:pt x="104" y="728"/>
                  </a:lnTo>
                  <a:lnTo>
                    <a:pt x="88" y="728"/>
                  </a:lnTo>
                  <a:lnTo>
                    <a:pt x="73" y="725"/>
                  </a:lnTo>
                  <a:lnTo>
                    <a:pt x="58" y="722"/>
                  </a:lnTo>
                  <a:lnTo>
                    <a:pt x="43" y="716"/>
                  </a:lnTo>
                  <a:lnTo>
                    <a:pt x="30" y="709"/>
                  </a:lnTo>
                  <a:lnTo>
                    <a:pt x="19" y="697"/>
                  </a:lnTo>
                  <a:lnTo>
                    <a:pt x="9" y="684"/>
                  </a:lnTo>
                  <a:lnTo>
                    <a:pt x="0" y="667"/>
                  </a:lnTo>
                  <a:lnTo>
                    <a:pt x="19" y="644"/>
                  </a:lnTo>
                  <a:lnTo>
                    <a:pt x="37" y="620"/>
                  </a:lnTo>
                  <a:lnTo>
                    <a:pt x="54" y="593"/>
                  </a:lnTo>
                  <a:lnTo>
                    <a:pt x="69" y="563"/>
                  </a:lnTo>
                  <a:lnTo>
                    <a:pt x="84" y="533"/>
                  </a:lnTo>
                  <a:lnTo>
                    <a:pt x="97" y="500"/>
                  </a:lnTo>
                  <a:lnTo>
                    <a:pt x="111" y="468"/>
                  </a:lnTo>
                  <a:lnTo>
                    <a:pt x="123" y="434"/>
                  </a:lnTo>
                  <a:lnTo>
                    <a:pt x="136" y="399"/>
                  </a:lnTo>
                  <a:lnTo>
                    <a:pt x="148" y="364"/>
                  </a:lnTo>
                  <a:lnTo>
                    <a:pt x="160" y="329"/>
                  </a:lnTo>
                  <a:lnTo>
                    <a:pt x="173" y="296"/>
                  </a:lnTo>
                  <a:lnTo>
                    <a:pt x="185" y="262"/>
                  </a:lnTo>
                  <a:lnTo>
                    <a:pt x="199" y="228"/>
                  </a:lnTo>
                  <a:lnTo>
                    <a:pt x="212" y="197"/>
                  </a:lnTo>
                  <a:lnTo>
                    <a:pt x="227" y="166"/>
                  </a:lnTo>
                  <a:lnTo>
                    <a:pt x="241" y="138"/>
                  </a:lnTo>
                  <a:lnTo>
                    <a:pt x="258" y="111"/>
                  </a:lnTo>
                  <a:lnTo>
                    <a:pt x="275" y="86"/>
                  </a:lnTo>
                  <a:lnTo>
                    <a:pt x="294" y="64"/>
                  </a:lnTo>
                  <a:lnTo>
                    <a:pt x="315" y="45"/>
                  </a:lnTo>
                  <a:lnTo>
                    <a:pt x="337" y="29"/>
                  </a:lnTo>
                  <a:lnTo>
                    <a:pt x="361" y="16"/>
                  </a:lnTo>
                  <a:lnTo>
                    <a:pt x="388" y="7"/>
                  </a:lnTo>
                  <a:lnTo>
                    <a:pt x="416" y="1"/>
                  </a:lnTo>
                  <a:lnTo>
                    <a:pt x="446" y="0"/>
                  </a:lnTo>
                  <a:lnTo>
                    <a:pt x="479" y="3"/>
                  </a:lnTo>
                  <a:lnTo>
                    <a:pt x="515" y="11"/>
                  </a:lnTo>
                  <a:lnTo>
                    <a:pt x="553" y="25"/>
                  </a:lnTo>
                  <a:lnTo>
                    <a:pt x="594" y="43"/>
                  </a:lnTo>
                  <a:lnTo>
                    <a:pt x="639" y="66"/>
                  </a:lnTo>
                  <a:lnTo>
                    <a:pt x="686" y="95"/>
                  </a:lnTo>
                  <a:lnTo>
                    <a:pt x="858" y="36"/>
                  </a:lnTo>
                  <a:close/>
                </a:path>
              </a:pathLst>
            </a:custGeom>
            <a:solidFill>
              <a:srgbClr val="BA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4850" y="3326"/>
              <a:ext cx="57" cy="229"/>
            </a:xfrm>
            <a:custGeom>
              <a:avLst/>
              <a:gdLst>
                <a:gd name="T0" fmla="*/ 286 w 286"/>
                <a:gd name="T1" fmla="*/ 1030 h 1144"/>
                <a:gd name="T2" fmla="*/ 284 w 286"/>
                <a:gd name="T3" fmla="*/ 1046 h 1144"/>
                <a:gd name="T4" fmla="*/ 279 w 286"/>
                <a:gd name="T5" fmla="*/ 1060 h 1144"/>
                <a:gd name="T6" fmla="*/ 270 w 286"/>
                <a:gd name="T7" fmla="*/ 1071 h 1144"/>
                <a:gd name="T8" fmla="*/ 260 w 286"/>
                <a:gd name="T9" fmla="*/ 1080 h 1144"/>
                <a:gd name="T10" fmla="*/ 247 w 286"/>
                <a:gd name="T11" fmla="*/ 1088 h 1144"/>
                <a:gd name="T12" fmla="*/ 231 w 286"/>
                <a:gd name="T13" fmla="*/ 1095 h 1144"/>
                <a:gd name="T14" fmla="*/ 215 w 286"/>
                <a:gd name="T15" fmla="*/ 1100 h 1144"/>
                <a:gd name="T16" fmla="*/ 197 w 286"/>
                <a:gd name="T17" fmla="*/ 1106 h 1144"/>
                <a:gd name="T18" fmla="*/ 178 w 286"/>
                <a:gd name="T19" fmla="*/ 1109 h 1144"/>
                <a:gd name="T20" fmla="*/ 159 w 286"/>
                <a:gd name="T21" fmla="*/ 1114 h 1144"/>
                <a:gd name="T22" fmla="*/ 140 w 286"/>
                <a:gd name="T23" fmla="*/ 1117 h 1144"/>
                <a:gd name="T24" fmla="*/ 121 w 286"/>
                <a:gd name="T25" fmla="*/ 1122 h 1144"/>
                <a:gd name="T26" fmla="*/ 102 w 286"/>
                <a:gd name="T27" fmla="*/ 1126 h 1144"/>
                <a:gd name="T28" fmla="*/ 85 w 286"/>
                <a:gd name="T29" fmla="*/ 1131 h 1144"/>
                <a:gd name="T30" fmla="*/ 69 w 286"/>
                <a:gd name="T31" fmla="*/ 1137 h 1144"/>
                <a:gd name="T32" fmla="*/ 54 w 286"/>
                <a:gd name="T33" fmla="*/ 1144 h 1144"/>
                <a:gd name="T34" fmla="*/ 0 w 286"/>
                <a:gd name="T35" fmla="*/ 0 h 1144"/>
                <a:gd name="T36" fmla="*/ 286 w 286"/>
                <a:gd name="T37" fmla="*/ 1030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6" h="1144">
                  <a:moveTo>
                    <a:pt x="286" y="1030"/>
                  </a:moveTo>
                  <a:lnTo>
                    <a:pt x="284" y="1046"/>
                  </a:lnTo>
                  <a:lnTo>
                    <a:pt x="279" y="1060"/>
                  </a:lnTo>
                  <a:lnTo>
                    <a:pt x="270" y="1071"/>
                  </a:lnTo>
                  <a:lnTo>
                    <a:pt x="260" y="1080"/>
                  </a:lnTo>
                  <a:lnTo>
                    <a:pt x="247" y="1088"/>
                  </a:lnTo>
                  <a:lnTo>
                    <a:pt x="231" y="1095"/>
                  </a:lnTo>
                  <a:lnTo>
                    <a:pt x="215" y="1100"/>
                  </a:lnTo>
                  <a:lnTo>
                    <a:pt x="197" y="1106"/>
                  </a:lnTo>
                  <a:lnTo>
                    <a:pt x="178" y="1109"/>
                  </a:lnTo>
                  <a:lnTo>
                    <a:pt x="159" y="1114"/>
                  </a:lnTo>
                  <a:lnTo>
                    <a:pt x="140" y="1117"/>
                  </a:lnTo>
                  <a:lnTo>
                    <a:pt x="121" y="1122"/>
                  </a:lnTo>
                  <a:lnTo>
                    <a:pt x="102" y="1126"/>
                  </a:lnTo>
                  <a:lnTo>
                    <a:pt x="85" y="1131"/>
                  </a:lnTo>
                  <a:lnTo>
                    <a:pt x="69" y="1137"/>
                  </a:lnTo>
                  <a:lnTo>
                    <a:pt x="54" y="1144"/>
                  </a:lnTo>
                  <a:lnTo>
                    <a:pt x="0" y="0"/>
                  </a:lnTo>
                  <a:lnTo>
                    <a:pt x="286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4885" y="3326"/>
              <a:ext cx="114" cy="191"/>
            </a:xfrm>
            <a:custGeom>
              <a:avLst/>
              <a:gdLst>
                <a:gd name="T0" fmla="*/ 571 w 571"/>
                <a:gd name="T1" fmla="*/ 691 h 957"/>
                <a:gd name="T2" fmla="*/ 524 w 571"/>
                <a:gd name="T3" fmla="*/ 760 h 957"/>
                <a:gd name="T4" fmla="*/ 481 w 571"/>
                <a:gd name="T5" fmla="*/ 819 h 957"/>
                <a:gd name="T6" fmla="*/ 442 w 571"/>
                <a:gd name="T7" fmla="*/ 866 h 957"/>
                <a:gd name="T8" fmla="*/ 406 w 571"/>
                <a:gd name="T9" fmla="*/ 903 h 957"/>
                <a:gd name="T10" fmla="*/ 372 w 571"/>
                <a:gd name="T11" fmla="*/ 930 h 957"/>
                <a:gd name="T12" fmla="*/ 342 w 571"/>
                <a:gd name="T13" fmla="*/ 948 h 957"/>
                <a:gd name="T14" fmla="*/ 314 w 571"/>
                <a:gd name="T15" fmla="*/ 957 h 957"/>
                <a:gd name="T16" fmla="*/ 289 w 571"/>
                <a:gd name="T17" fmla="*/ 957 h 957"/>
                <a:gd name="T18" fmla="*/ 266 w 571"/>
                <a:gd name="T19" fmla="*/ 951 h 957"/>
                <a:gd name="T20" fmla="*/ 246 w 571"/>
                <a:gd name="T21" fmla="*/ 937 h 957"/>
                <a:gd name="T22" fmla="*/ 228 w 571"/>
                <a:gd name="T23" fmla="*/ 916 h 957"/>
                <a:gd name="T24" fmla="*/ 211 w 571"/>
                <a:gd name="T25" fmla="*/ 890 h 957"/>
                <a:gd name="T26" fmla="*/ 197 w 571"/>
                <a:gd name="T27" fmla="*/ 858 h 957"/>
                <a:gd name="T28" fmla="*/ 183 w 571"/>
                <a:gd name="T29" fmla="*/ 821 h 957"/>
                <a:gd name="T30" fmla="*/ 171 w 571"/>
                <a:gd name="T31" fmla="*/ 781 h 957"/>
                <a:gd name="T32" fmla="*/ 161 w 571"/>
                <a:gd name="T33" fmla="*/ 737 h 957"/>
                <a:gd name="T34" fmla="*/ 150 w 571"/>
                <a:gd name="T35" fmla="*/ 689 h 957"/>
                <a:gd name="T36" fmla="*/ 141 w 571"/>
                <a:gd name="T37" fmla="*/ 639 h 957"/>
                <a:gd name="T38" fmla="*/ 132 w 571"/>
                <a:gd name="T39" fmla="*/ 587 h 957"/>
                <a:gd name="T40" fmla="*/ 125 w 571"/>
                <a:gd name="T41" fmla="*/ 534 h 957"/>
                <a:gd name="T42" fmla="*/ 117 w 571"/>
                <a:gd name="T43" fmla="*/ 480 h 957"/>
                <a:gd name="T44" fmla="*/ 110 w 571"/>
                <a:gd name="T45" fmla="*/ 426 h 957"/>
                <a:gd name="T46" fmla="*/ 102 w 571"/>
                <a:gd name="T47" fmla="*/ 372 h 957"/>
                <a:gd name="T48" fmla="*/ 94 w 571"/>
                <a:gd name="T49" fmla="*/ 319 h 957"/>
                <a:gd name="T50" fmla="*/ 85 w 571"/>
                <a:gd name="T51" fmla="*/ 269 h 957"/>
                <a:gd name="T52" fmla="*/ 76 w 571"/>
                <a:gd name="T53" fmla="*/ 219 h 957"/>
                <a:gd name="T54" fmla="*/ 67 w 571"/>
                <a:gd name="T55" fmla="*/ 173 h 957"/>
                <a:gd name="T56" fmla="*/ 56 w 571"/>
                <a:gd name="T57" fmla="*/ 129 h 957"/>
                <a:gd name="T58" fmla="*/ 44 w 571"/>
                <a:gd name="T59" fmla="*/ 90 h 957"/>
                <a:gd name="T60" fmla="*/ 31 w 571"/>
                <a:gd name="T61" fmla="*/ 55 h 957"/>
                <a:gd name="T62" fmla="*/ 17 w 571"/>
                <a:gd name="T63" fmla="*/ 25 h 957"/>
                <a:gd name="T64" fmla="*/ 0 w 571"/>
                <a:gd name="T65" fmla="*/ 0 h 957"/>
                <a:gd name="T66" fmla="*/ 571 w 571"/>
                <a:gd name="T67" fmla="*/ 691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1" h="957">
                  <a:moveTo>
                    <a:pt x="571" y="691"/>
                  </a:moveTo>
                  <a:lnTo>
                    <a:pt x="524" y="760"/>
                  </a:lnTo>
                  <a:lnTo>
                    <a:pt x="481" y="819"/>
                  </a:lnTo>
                  <a:lnTo>
                    <a:pt x="442" y="866"/>
                  </a:lnTo>
                  <a:lnTo>
                    <a:pt x="406" y="903"/>
                  </a:lnTo>
                  <a:lnTo>
                    <a:pt x="372" y="930"/>
                  </a:lnTo>
                  <a:lnTo>
                    <a:pt x="342" y="948"/>
                  </a:lnTo>
                  <a:lnTo>
                    <a:pt x="314" y="957"/>
                  </a:lnTo>
                  <a:lnTo>
                    <a:pt x="289" y="957"/>
                  </a:lnTo>
                  <a:lnTo>
                    <a:pt x="266" y="951"/>
                  </a:lnTo>
                  <a:lnTo>
                    <a:pt x="246" y="937"/>
                  </a:lnTo>
                  <a:lnTo>
                    <a:pt x="228" y="916"/>
                  </a:lnTo>
                  <a:lnTo>
                    <a:pt x="211" y="890"/>
                  </a:lnTo>
                  <a:lnTo>
                    <a:pt x="197" y="858"/>
                  </a:lnTo>
                  <a:lnTo>
                    <a:pt x="183" y="821"/>
                  </a:lnTo>
                  <a:lnTo>
                    <a:pt x="171" y="781"/>
                  </a:lnTo>
                  <a:lnTo>
                    <a:pt x="161" y="737"/>
                  </a:lnTo>
                  <a:lnTo>
                    <a:pt x="150" y="689"/>
                  </a:lnTo>
                  <a:lnTo>
                    <a:pt x="141" y="639"/>
                  </a:lnTo>
                  <a:lnTo>
                    <a:pt x="132" y="587"/>
                  </a:lnTo>
                  <a:lnTo>
                    <a:pt x="125" y="534"/>
                  </a:lnTo>
                  <a:lnTo>
                    <a:pt x="117" y="480"/>
                  </a:lnTo>
                  <a:lnTo>
                    <a:pt x="110" y="426"/>
                  </a:lnTo>
                  <a:lnTo>
                    <a:pt x="102" y="372"/>
                  </a:lnTo>
                  <a:lnTo>
                    <a:pt x="94" y="319"/>
                  </a:lnTo>
                  <a:lnTo>
                    <a:pt x="85" y="269"/>
                  </a:lnTo>
                  <a:lnTo>
                    <a:pt x="76" y="219"/>
                  </a:lnTo>
                  <a:lnTo>
                    <a:pt x="67" y="173"/>
                  </a:lnTo>
                  <a:lnTo>
                    <a:pt x="56" y="129"/>
                  </a:lnTo>
                  <a:lnTo>
                    <a:pt x="44" y="90"/>
                  </a:lnTo>
                  <a:lnTo>
                    <a:pt x="31" y="55"/>
                  </a:lnTo>
                  <a:lnTo>
                    <a:pt x="17" y="25"/>
                  </a:lnTo>
                  <a:lnTo>
                    <a:pt x="0" y="0"/>
                  </a:lnTo>
                  <a:lnTo>
                    <a:pt x="571" y="6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3888" y="3383"/>
              <a:ext cx="448" cy="177"/>
            </a:xfrm>
            <a:custGeom>
              <a:avLst/>
              <a:gdLst>
                <a:gd name="T0" fmla="*/ 2235 w 2239"/>
                <a:gd name="T1" fmla="*/ 725 h 886"/>
                <a:gd name="T2" fmla="*/ 2184 w 2239"/>
                <a:gd name="T3" fmla="*/ 793 h 886"/>
                <a:gd name="T4" fmla="*/ 2094 w 2239"/>
                <a:gd name="T5" fmla="*/ 805 h 886"/>
                <a:gd name="T6" fmla="*/ 1988 w 2239"/>
                <a:gd name="T7" fmla="*/ 801 h 886"/>
                <a:gd name="T8" fmla="*/ 1888 w 2239"/>
                <a:gd name="T9" fmla="*/ 816 h 886"/>
                <a:gd name="T10" fmla="*/ 1799 w 2239"/>
                <a:gd name="T11" fmla="*/ 873 h 886"/>
                <a:gd name="T12" fmla="*/ 1701 w 2239"/>
                <a:gd name="T13" fmla="*/ 886 h 886"/>
                <a:gd name="T14" fmla="*/ 1619 w 2239"/>
                <a:gd name="T15" fmla="*/ 860 h 886"/>
                <a:gd name="T16" fmla="*/ 1550 w 2239"/>
                <a:gd name="T17" fmla="*/ 807 h 886"/>
                <a:gd name="T18" fmla="*/ 1489 w 2239"/>
                <a:gd name="T19" fmla="*/ 740 h 886"/>
                <a:gd name="T20" fmla="*/ 1434 w 2239"/>
                <a:gd name="T21" fmla="*/ 669 h 886"/>
                <a:gd name="T22" fmla="*/ 1381 w 2239"/>
                <a:gd name="T23" fmla="*/ 608 h 886"/>
                <a:gd name="T24" fmla="*/ 1327 w 2239"/>
                <a:gd name="T25" fmla="*/ 569 h 886"/>
                <a:gd name="T26" fmla="*/ 1268 w 2239"/>
                <a:gd name="T27" fmla="*/ 562 h 886"/>
                <a:gd name="T28" fmla="*/ 1200 w 2239"/>
                <a:gd name="T29" fmla="*/ 602 h 886"/>
                <a:gd name="T30" fmla="*/ 1120 w 2239"/>
                <a:gd name="T31" fmla="*/ 697 h 886"/>
                <a:gd name="T32" fmla="*/ 1024 w 2239"/>
                <a:gd name="T33" fmla="*/ 732 h 886"/>
                <a:gd name="T34" fmla="*/ 921 w 2239"/>
                <a:gd name="T35" fmla="*/ 715 h 886"/>
                <a:gd name="T36" fmla="*/ 817 w 2239"/>
                <a:gd name="T37" fmla="*/ 701 h 886"/>
                <a:gd name="T38" fmla="*/ 712 w 2239"/>
                <a:gd name="T39" fmla="*/ 687 h 886"/>
                <a:gd name="T40" fmla="*/ 606 w 2239"/>
                <a:gd name="T41" fmla="*/ 674 h 886"/>
                <a:gd name="T42" fmla="*/ 502 w 2239"/>
                <a:gd name="T43" fmla="*/ 658 h 886"/>
                <a:gd name="T44" fmla="*/ 398 w 2239"/>
                <a:gd name="T45" fmla="*/ 640 h 886"/>
                <a:gd name="T46" fmla="*/ 295 w 2239"/>
                <a:gd name="T47" fmla="*/ 617 h 886"/>
                <a:gd name="T48" fmla="*/ 195 w 2239"/>
                <a:gd name="T49" fmla="*/ 590 h 886"/>
                <a:gd name="T50" fmla="*/ 96 w 2239"/>
                <a:gd name="T51" fmla="*/ 558 h 886"/>
                <a:gd name="T52" fmla="*/ 0 w 2239"/>
                <a:gd name="T53" fmla="*/ 518 h 886"/>
                <a:gd name="T54" fmla="*/ 107 w 2239"/>
                <a:gd name="T55" fmla="*/ 66 h 886"/>
                <a:gd name="T56" fmla="*/ 181 w 2239"/>
                <a:gd name="T57" fmla="*/ 78 h 886"/>
                <a:gd name="T58" fmla="*/ 260 w 2239"/>
                <a:gd name="T59" fmla="*/ 93 h 886"/>
                <a:gd name="T60" fmla="*/ 341 w 2239"/>
                <a:gd name="T61" fmla="*/ 105 h 886"/>
                <a:gd name="T62" fmla="*/ 422 w 2239"/>
                <a:gd name="T63" fmla="*/ 117 h 886"/>
                <a:gd name="T64" fmla="*/ 504 w 2239"/>
                <a:gd name="T65" fmla="*/ 122 h 886"/>
                <a:gd name="T66" fmla="*/ 584 w 2239"/>
                <a:gd name="T67" fmla="*/ 121 h 886"/>
                <a:gd name="T68" fmla="*/ 660 w 2239"/>
                <a:gd name="T69" fmla="*/ 110 h 886"/>
                <a:gd name="T70" fmla="*/ 732 w 2239"/>
                <a:gd name="T71" fmla="*/ 87 h 886"/>
                <a:gd name="T72" fmla="*/ 799 w 2239"/>
                <a:gd name="T73" fmla="*/ 51 h 886"/>
                <a:gd name="T74" fmla="*/ 858 w 2239"/>
                <a:gd name="T75" fmla="*/ 0 h 886"/>
                <a:gd name="T76" fmla="*/ 949 w 2239"/>
                <a:gd name="T77" fmla="*/ 124 h 886"/>
                <a:gd name="T78" fmla="*/ 1053 w 2239"/>
                <a:gd name="T79" fmla="*/ 232 h 886"/>
                <a:gd name="T80" fmla="*/ 1165 w 2239"/>
                <a:gd name="T81" fmla="*/ 325 h 886"/>
                <a:gd name="T82" fmla="*/ 1288 w 2239"/>
                <a:gd name="T83" fmla="*/ 401 h 886"/>
                <a:gd name="T84" fmla="*/ 1417 w 2239"/>
                <a:gd name="T85" fmla="*/ 465 h 886"/>
                <a:gd name="T86" fmla="*/ 1554 w 2239"/>
                <a:gd name="T87" fmla="*/ 516 h 886"/>
                <a:gd name="T88" fmla="*/ 1694 w 2239"/>
                <a:gd name="T89" fmla="*/ 556 h 886"/>
                <a:gd name="T90" fmla="*/ 1839 w 2239"/>
                <a:gd name="T91" fmla="*/ 587 h 886"/>
                <a:gd name="T92" fmla="*/ 1987 w 2239"/>
                <a:gd name="T93" fmla="*/ 609 h 886"/>
                <a:gd name="T94" fmla="*/ 2136 w 2239"/>
                <a:gd name="T95" fmla="*/ 62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9" h="886">
                  <a:moveTo>
                    <a:pt x="2235" y="632"/>
                  </a:moveTo>
                  <a:lnTo>
                    <a:pt x="2239" y="685"/>
                  </a:lnTo>
                  <a:lnTo>
                    <a:pt x="2235" y="725"/>
                  </a:lnTo>
                  <a:lnTo>
                    <a:pt x="2224" y="757"/>
                  </a:lnTo>
                  <a:lnTo>
                    <a:pt x="2206" y="778"/>
                  </a:lnTo>
                  <a:lnTo>
                    <a:pt x="2184" y="793"/>
                  </a:lnTo>
                  <a:lnTo>
                    <a:pt x="2158" y="801"/>
                  </a:lnTo>
                  <a:lnTo>
                    <a:pt x="2127" y="804"/>
                  </a:lnTo>
                  <a:lnTo>
                    <a:pt x="2094" y="805"/>
                  </a:lnTo>
                  <a:lnTo>
                    <a:pt x="2059" y="803"/>
                  </a:lnTo>
                  <a:lnTo>
                    <a:pt x="2023" y="802"/>
                  </a:lnTo>
                  <a:lnTo>
                    <a:pt x="1988" y="801"/>
                  </a:lnTo>
                  <a:lnTo>
                    <a:pt x="1952" y="802"/>
                  </a:lnTo>
                  <a:lnTo>
                    <a:pt x="1918" y="806"/>
                  </a:lnTo>
                  <a:lnTo>
                    <a:pt x="1888" y="816"/>
                  </a:lnTo>
                  <a:lnTo>
                    <a:pt x="1860" y="833"/>
                  </a:lnTo>
                  <a:lnTo>
                    <a:pt x="1836" y="858"/>
                  </a:lnTo>
                  <a:lnTo>
                    <a:pt x="1799" y="873"/>
                  </a:lnTo>
                  <a:lnTo>
                    <a:pt x="1764" y="883"/>
                  </a:lnTo>
                  <a:lnTo>
                    <a:pt x="1731" y="886"/>
                  </a:lnTo>
                  <a:lnTo>
                    <a:pt x="1701" y="886"/>
                  </a:lnTo>
                  <a:lnTo>
                    <a:pt x="1672" y="881"/>
                  </a:lnTo>
                  <a:lnTo>
                    <a:pt x="1645" y="873"/>
                  </a:lnTo>
                  <a:lnTo>
                    <a:pt x="1619" y="860"/>
                  </a:lnTo>
                  <a:lnTo>
                    <a:pt x="1595" y="845"/>
                  </a:lnTo>
                  <a:lnTo>
                    <a:pt x="1572" y="827"/>
                  </a:lnTo>
                  <a:lnTo>
                    <a:pt x="1550" y="807"/>
                  </a:lnTo>
                  <a:lnTo>
                    <a:pt x="1529" y="786"/>
                  </a:lnTo>
                  <a:lnTo>
                    <a:pt x="1509" y="764"/>
                  </a:lnTo>
                  <a:lnTo>
                    <a:pt x="1489" y="740"/>
                  </a:lnTo>
                  <a:lnTo>
                    <a:pt x="1470" y="716"/>
                  </a:lnTo>
                  <a:lnTo>
                    <a:pt x="1452" y="693"/>
                  </a:lnTo>
                  <a:lnTo>
                    <a:pt x="1434" y="669"/>
                  </a:lnTo>
                  <a:lnTo>
                    <a:pt x="1416" y="648"/>
                  </a:lnTo>
                  <a:lnTo>
                    <a:pt x="1399" y="627"/>
                  </a:lnTo>
                  <a:lnTo>
                    <a:pt x="1381" y="608"/>
                  </a:lnTo>
                  <a:lnTo>
                    <a:pt x="1363" y="593"/>
                  </a:lnTo>
                  <a:lnTo>
                    <a:pt x="1345" y="579"/>
                  </a:lnTo>
                  <a:lnTo>
                    <a:pt x="1327" y="569"/>
                  </a:lnTo>
                  <a:lnTo>
                    <a:pt x="1308" y="562"/>
                  </a:lnTo>
                  <a:lnTo>
                    <a:pt x="1289" y="560"/>
                  </a:lnTo>
                  <a:lnTo>
                    <a:pt x="1268" y="562"/>
                  </a:lnTo>
                  <a:lnTo>
                    <a:pt x="1246" y="570"/>
                  </a:lnTo>
                  <a:lnTo>
                    <a:pt x="1224" y="582"/>
                  </a:lnTo>
                  <a:lnTo>
                    <a:pt x="1200" y="602"/>
                  </a:lnTo>
                  <a:lnTo>
                    <a:pt x="1176" y="626"/>
                  </a:lnTo>
                  <a:lnTo>
                    <a:pt x="1149" y="659"/>
                  </a:lnTo>
                  <a:lnTo>
                    <a:pt x="1120" y="697"/>
                  </a:lnTo>
                  <a:lnTo>
                    <a:pt x="1091" y="744"/>
                  </a:lnTo>
                  <a:lnTo>
                    <a:pt x="1057" y="738"/>
                  </a:lnTo>
                  <a:lnTo>
                    <a:pt x="1024" y="732"/>
                  </a:lnTo>
                  <a:lnTo>
                    <a:pt x="990" y="726"/>
                  </a:lnTo>
                  <a:lnTo>
                    <a:pt x="955" y="721"/>
                  </a:lnTo>
                  <a:lnTo>
                    <a:pt x="921" y="715"/>
                  </a:lnTo>
                  <a:lnTo>
                    <a:pt x="886" y="711"/>
                  </a:lnTo>
                  <a:lnTo>
                    <a:pt x="852" y="706"/>
                  </a:lnTo>
                  <a:lnTo>
                    <a:pt x="817" y="701"/>
                  </a:lnTo>
                  <a:lnTo>
                    <a:pt x="782" y="696"/>
                  </a:lnTo>
                  <a:lnTo>
                    <a:pt x="747" y="692"/>
                  </a:lnTo>
                  <a:lnTo>
                    <a:pt x="712" y="687"/>
                  </a:lnTo>
                  <a:lnTo>
                    <a:pt x="677" y="683"/>
                  </a:lnTo>
                  <a:lnTo>
                    <a:pt x="641" y="678"/>
                  </a:lnTo>
                  <a:lnTo>
                    <a:pt x="606" y="674"/>
                  </a:lnTo>
                  <a:lnTo>
                    <a:pt x="571" y="668"/>
                  </a:lnTo>
                  <a:lnTo>
                    <a:pt x="537" y="663"/>
                  </a:lnTo>
                  <a:lnTo>
                    <a:pt x="502" y="658"/>
                  </a:lnTo>
                  <a:lnTo>
                    <a:pt x="467" y="652"/>
                  </a:lnTo>
                  <a:lnTo>
                    <a:pt x="432" y="645"/>
                  </a:lnTo>
                  <a:lnTo>
                    <a:pt x="398" y="640"/>
                  </a:lnTo>
                  <a:lnTo>
                    <a:pt x="363" y="633"/>
                  </a:lnTo>
                  <a:lnTo>
                    <a:pt x="330" y="625"/>
                  </a:lnTo>
                  <a:lnTo>
                    <a:pt x="295" y="617"/>
                  </a:lnTo>
                  <a:lnTo>
                    <a:pt x="261" y="609"/>
                  </a:lnTo>
                  <a:lnTo>
                    <a:pt x="227" y="600"/>
                  </a:lnTo>
                  <a:lnTo>
                    <a:pt x="195" y="590"/>
                  </a:lnTo>
                  <a:lnTo>
                    <a:pt x="161" y="580"/>
                  </a:lnTo>
                  <a:lnTo>
                    <a:pt x="128" y="570"/>
                  </a:lnTo>
                  <a:lnTo>
                    <a:pt x="96" y="558"/>
                  </a:lnTo>
                  <a:lnTo>
                    <a:pt x="63" y="545"/>
                  </a:lnTo>
                  <a:lnTo>
                    <a:pt x="31" y="533"/>
                  </a:lnTo>
                  <a:lnTo>
                    <a:pt x="0" y="518"/>
                  </a:lnTo>
                  <a:lnTo>
                    <a:pt x="60" y="59"/>
                  </a:lnTo>
                  <a:lnTo>
                    <a:pt x="83" y="63"/>
                  </a:lnTo>
                  <a:lnTo>
                    <a:pt x="107" y="66"/>
                  </a:lnTo>
                  <a:lnTo>
                    <a:pt x="130" y="69"/>
                  </a:lnTo>
                  <a:lnTo>
                    <a:pt x="156" y="74"/>
                  </a:lnTo>
                  <a:lnTo>
                    <a:pt x="181" y="78"/>
                  </a:lnTo>
                  <a:lnTo>
                    <a:pt x="207" y="83"/>
                  </a:lnTo>
                  <a:lnTo>
                    <a:pt x="233" y="87"/>
                  </a:lnTo>
                  <a:lnTo>
                    <a:pt x="260" y="93"/>
                  </a:lnTo>
                  <a:lnTo>
                    <a:pt x="287" y="97"/>
                  </a:lnTo>
                  <a:lnTo>
                    <a:pt x="314" y="102"/>
                  </a:lnTo>
                  <a:lnTo>
                    <a:pt x="341" y="105"/>
                  </a:lnTo>
                  <a:lnTo>
                    <a:pt x="368" y="110"/>
                  </a:lnTo>
                  <a:lnTo>
                    <a:pt x="395" y="113"/>
                  </a:lnTo>
                  <a:lnTo>
                    <a:pt x="422" y="117"/>
                  </a:lnTo>
                  <a:lnTo>
                    <a:pt x="450" y="119"/>
                  </a:lnTo>
                  <a:lnTo>
                    <a:pt x="477" y="121"/>
                  </a:lnTo>
                  <a:lnTo>
                    <a:pt x="504" y="122"/>
                  </a:lnTo>
                  <a:lnTo>
                    <a:pt x="531" y="122"/>
                  </a:lnTo>
                  <a:lnTo>
                    <a:pt x="557" y="122"/>
                  </a:lnTo>
                  <a:lnTo>
                    <a:pt x="584" y="121"/>
                  </a:lnTo>
                  <a:lnTo>
                    <a:pt x="610" y="118"/>
                  </a:lnTo>
                  <a:lnTo>
                    <a:pt x="634" y="114"/>
                  </a:lnTo>
                  <a:lnTo>
                    <a:pt x="660" y="110"/>
                  </a:lnTo>
                  <a:lnTo>
                    <a:pt x="685" y="104"/>
                  </a:lnTo>
                  <a:lnTo>
                    <a:pt x="709" y="96"/>
                  </a:lnTo>
                  <a:lnTo>
                    <a:pt x="732" y="87"/>
                  </a:lnTo>
                  <a:lnTo>
                    <a:pt x="755" y="77"/>
                  </a:lnTo>
                  <a:lnTo>
                    <a:pt x="777" y="65"/>
                  </a:lnTo>
                  <a:lnTo>
                    <a:pt x="799" y="51"/>
                  </a:lnTo>
                  <a:lnTo>
                    <a:pt x="820" y="36"/>
                  </a:lnTo>
                  <a:lnTo>
                    <a:pt x="839" y="19"/>
                  </a:lnTo>
                  <a:lnTo>
                    <a:pt x="858" y="0"/>
                  </a:lnTo>
                  <a:lnTo>
                    <a:pt x="888" y="43"/>
                  </a:lnTo>
                  <a:lnTo>
                    <a:pt x="918" y="85"/>
                  </a:lnTo>
                  <a:lnTo>
                    <a:pt x="949" y="124"/>
                  </a:lnTo>
                  <a:lnTo>
                    <a:pt x="983" y="163"/>
                  </a:lnTo>
                  <a:lnTo>
                    <a:pt x="1017" y="199"/>
                  </a:lnTo>
                  <a:lnTo>
                    <a:pt x="1053" y="232"/>
                  </a:lnTo>
                  <a:lnTo>
                    <a:pt x="1089" y="265"/>
                  </a:lnTo>
                  <a:lnTo>
                    <a:pt x="1127" y="295"/>
                  </a:lnTo>
                  <a:lnTo>
                    <a:pt x="1165" y="325"/>
                  </a:lnTo>
                  <a:lnTo>
                    <a:pt x="1206" y="352"/>
                  </a:lnTo>
                  <a:lnTo>
                    <a:pt x="1246" y="378"/>
                  </a:lnTo>
                  <a:lnTo>
                    <a:pt x="1288" y="401"/>
                  </a:lnTo>
                  <a:lnTo>
                    <a:pt x="1330" y="424"/>
                  </a:lnTo>
                  <a:lnTo>
                    <a:pt x="1374" y="445"/>
                  </a:lnTo>
                  <a:lnTo>
                    <a:pt x="1417" y="465"/>
                  </a:lnTo>
                  <a:lnTo>
                    <a:pt x="1462" y="483"/>
                  </a:lnTo>
                  <a:lnTo>
                    <a:pt x="1507" y="500"/>
                  </a:lnTo>
                  <a:lnTo>
                    <a:pt x="1554" y="516"/>
                  </a:lnTo>
                  <a:lnTo>
                    <a:pt x="1600" y="531"/>
                  </a:lnTo>
                  <a:lnTo>
                    <a:pt x="1647" y="544"/>
                  </a:lnTo>
                  <a:lnTo>
                    <a:pt x="1694" y="556"/>
                  </a:lnTo>
                  <a:lnTo>
                    <a:pt x="1743" y="568"/>
                  </a:lnTo>
                  <a:lnTo>
                    <a:pt x="1791" y="578"/>
                  </a:lnTo>
                  <a:lnTo>
                    <a:pt x="1839" y="587"/>
                  </a:lnTo>
                  <a:lnTo>
                    <a:pt x="1889" y="596"/>
                  </a:lnTo>
                  <a:lnTo>
                    <a:pt x="1937" y="603"/>
                  </a:lnTo>
                  <a:lnTo>
                    <a:pt x="1987" y="609"/>
                  </a:lnTo>
                  <a:lnTo>
                    <a:pt x="2036" y="615"/>
                  </a:lnTo>
                  <a:lnTo>
                    <a:pt x="2086" y="621"/>
                  </a:lnTo>
                  <a:lnTo>
                    <a:pt x="2136" y="625"/>
                  </a:lnTo>
                  <a:lnTo>
                    <a:pt x="2186" y="629"/>
                  </a:lnTo>
                  <a:lnTo>
                    <a:pt x="2235" y="632"/>
                  </a:lnTo>
                  <a:close/>
                </a:path>
              </a:pathLst>
            </a:custGeom>
            <a:solidFill>
              <a:srgbClr val="BA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3855" y="3440"/>
              <a:ext cx="561" cy="152"/>
            </a:xfrm>
            <a:custGeom>
              <a:avLst/>
              <a:gdLst>
                <a:gd name="T0" fmla="*/ 2604 w 2804"/>
                <a:gd name="T1" fmla="*/ 752 h 762"/>
                <a:gd name="T2" fmla="*/ 2434 w 2804"/>
                <a:gd name="T3" fmla="*/ 760 h 762"/>
                <a:gd name="T4" fmla="*/ 2264 w 2804"/>
                <a:gd name="T5" fmla="*/ 762 h 762"/>
                <a:gd name="T6" fmla="*/ 2094 w 2804"/>
                <a:gd name="T7" fmla="*/ 760 h 762"/>
                <a:gd name="T8" fmla="*/ 1924 w 2804"/>
                <a:gd name="T9" fmla="*/ 753 h 762"/>
                <a:gd name="T10" fmla="*/ 1753 w 2804"/>
                <a:gd name="T11" fmla="*/ 743 h 762"/>
                <a:gd name="T12" fmla="*/ 1583 w 2804"/>
                <a:gd name="T13" fmla="*/ 728 h 762"/>
                <a:gd name="T14" fmla="*/ 1413 w 2804"/>
                <a:gd name="T15" fmla="*/ 709 h 762"/>
                <a:gd name="T16" fmla="*/ 1244 w 2804"/>
                <a:gd name="T17" fmla="*/ 688 h 762"/>
                <a:gd name="T18" fmla="*/ 1075 w 2804"/>
                <a:gd name="T19" fmla="*/ 663 h 762"/>
                <a:gd name="T20" fmla="*/ 907 w 2804"/>
                <a:gd name="T21" fmla="*/ 637 h 762"/>
                <a:gd name="T22" fmla="*/ 740 w 2804"/>
                <a:gd name="T23" fmla="*/ 608 h 762"/>
                <a:gd name="T24" fmla="*/ 573 w 2804"/>
                <a:gd name="T25" fmla="*/ 576 h 762"/>
                <a:gd name="T26" fmla="*/ 408 w 2804"/>
                <a:gd name="T27" fmla="*/ 545 h 762"/>
                <a:gd name="T28" fmla="*/ 243 w 2804"/>
                <a:gd name="T29" fmla="*/ 511 h 762"/>
                <a:gd name="T30" fmla="*/ 81 w 2804"/>
                <a:gd name="T31" fmla="*/ 476 h 762"/>
                <a:gd name="T32" fmla="*/ 0 w 2804"/>
                <a:gd name="T33" fmla="*/ 347 h 762"/>
                <a:gd name="T34" fmla="*/ 164 w 2804"/>
                <a:gd name="T35" fmla="*/ 395 h 762"/>
                <a:gd name="T36" fmla="*/ 323 w 2804"/>
                <a:gd name="T37" fmla="*/ 440 h 762"/>
                <a:gd name="T38" fmla="*/ 480 w 2804"/>
                <a:gd name="T39" fmla="*/ 480 h 762"/>
                <a:gd name="T40" fmla="*/ 633 w 2804"/>
                <a:gd name="T41" fmla="*/ 516 h 762"/>
                <a:gd name="T42" fmla="*/ 785 w 2804"/>
                <a:gd name="T43" fmla="*/ 546 h 762"/>
                <a:gd name="T44" fmla="*/ 935 w 2804"/>
                <a:gd name="T45" fmla="*/ 573 h 762"/>
                <a:gd name="T46" fmla="*/ 1086 w 2804"/>
                <a:gd name="T47" fmla="*/ 596 h 762"/>
                <a:gd name="T48" fmla="*/ 1236 w 2804"/>
                <a:gd name="T49" fmla="*/ 615 h 762"/>
                <a:gd name="T50" fmla="*/ 1386 w 2804"/>
                <a:gd name="T51" fmla="*/ 629 h 762"/>
                <a:gd name="T52" fmla="*/ 1538 w 2804"/>
                <a:gd name="T53" fmla="*/ 641 h 762"/>
                <a:gd name="T54" fmla="*/ 1692 w 2804"/>
                <a:gd name="T55" fmla="*/ 648 h 762"/>
                <a:gd name="T56" fmla="*/ 1850 w 2804"/>
                <a:gd name="T57" fmla="*/ 652 h 762"/>
                <a:gd name="T58" fmla="*/ 2010 w 2804"/>
                <a:gd name="T59" fmla="*/ 652 h 762"/>
                <a:gd name="T60" fmla="*/ 2174 w 2804"/>
                <a:gd name="T61" fmla="*/ 648 h 762"/>
                <a:gd name="T62" fmla="*/ 2343 w 2804"/>
                <a:gd name="T63" fmla="*/ 643 h 762"/>
                <a:gd name="T64" fmla="*/ 2516 w 2804"/>
                <a:gd name="T65" fmla="*/ 633 h 762"/>
                <a:gd name="T66" fmla="*/ 2756 w 2804"/>
                <a:gd name="T67" fmla="*/ 23 h 762"/>
                <a:gd name="T68" fmla="*/ 2778 w 2804"/>
                <a:gd name="T69" fmla="*/ 70 h 762"/>
                <a:gd name="T70" fmla="*/ 2793 w 2804"/>
                <a:gd name="T71" fmla="*/ 116 h 762"/>
                <a:gd name="T72" fmla="*/ 2802 w 2804"/>
                <a:gd name="T73" fmla="*/ 162 h 762"/>
                <a:gd name="T74" fmla="*/ 2804 w 2804"/>
                <a:gd name="T75" fmla="*/ 210 h 762"/>
                <a:gd name="T76" fmla="*/ 2802 w 2804"/>
                <a:gd name="T77" fmla="*/ 256 h 762"/>
                <a:gd name="T78" fmla="*/ 2795 w 2804"/>
                <a:gd name="T79" fmla="*/ 303 h 762"/>
                <a:gd name="T80" fmla="*/ 2786 w 2804"/>
                <a:gd name="T81" fmla="*/ 350 h 762"/>
                <a:gd name="T82" fmla="*/ 2774 w 2804"/>
                <a:gd name="T83" fmla="*/ 396 h 762"/>
                <a:gd name="T84" fmla="*/ 2760 w 2804"/>
                <a:gd name="T85" fmla="*/ 444 h 762"/>
                <a:gd name="T86" fmla="*/ 2745 w 2804"/>
                <a:gd name="T87" fmla="*/ 491 h 762"/>
                <a:gd name="T88" fmla="*/ 2731 w 2804"/>
                <a:gd name="T89" fmla="*/ 537 h 762"/>
                <a:gd name="T90" fmla="*/ 2717 w 2804"/>
                <a:gd name="T91" fmla="*/ 584 h 762"/>
                <a:gd name="T92" fmla="*/ 2706 w 2804"/>
                <a:gd name="T93" fmla="*/ 630 h 762"/>
                <a:gd name="T94" fmla="*/ 2696 w 2804"/>
                <a:gd name="T95" fmla="*/ 677 h 762"/>
                <a:gd name="T96" fmla="*/ 2690 w 2804"/>
                <a:gd name="T97" fmla="*/ 72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04" h="762">
                  <a:moveTo>
                    <a:pt x="2688" y="746"/>
                  </a:moveTo>
                  <a:lnTo>
                    <a:pt x="2604" y="752"/>
                  </a:lnTo>
                  <a:lnTo>
                    <a:pt x="2519" y="756"/>
                  </a:lnTo>
                  <a:lnTo>
                    <a:pt x="2434" y="760"/>
                  </a:lnTo>
                  <a:lnTo>
                    <a:pt x="2349" y="762"/>
                  </a:lnTo>
                  <a:lnTo>
                    <a:pt x="2264" y="762"/>
                  </a:lnTo>
                  <a:lnTo>
                    <a:pt x="2180" y="762"/>
                  </a:lnTo>
                  <a:lnTo>
                    <a:pt x="2094" y="760"/>
                  </a:lnTo>
                  <a:lnTo>
                    <a:pt x="2010" y="758"/>
                  </a:lnTo>
                  <a:lnTo>
                    <a:pt x="1924" y="753"/>
                  </a:lnTo>
                  <a:lnTo>
                    <a:pt x="1839" y="749"/>
                  </a:lnTo>
                  <a:lnTo>
                    <a:pt x="1753" y="743"/>
                  </a:lnTo>
                  <a:lnTo>
                    <a:pt x="1669" y="736"/>
                  </a:lnTo>
                  <a:lnTo>
                    <a:pt x="1583" y="728"/>
                  </a:lnTo>
                  <a:lnTo>
                    <a:pt x="1499" y="719"/>
                  </a:lnTo>
                  <a:lnTo>
                    <a:pt x="1413" y="709"/>
                  </a:lnTo>
                  <a:lnTo>
                    <a:pt x="1329" y="699"/>
                  </a:lnTo>
                  <a:lnTo>
                    <a:pt x="1244" y="688"/>
                  </a:lnTo>
                  <a:lnTo>
                    <a:pt x="1159" y="677"/>
                  </a:lnTo>
                  <a:lnTo>
                    <a:pt x="1075" y="663"/>
                  </a:lnTo>
                  <a:lnTo>
                    <a:pt x="990" y="651"/>
                  </a:lnTo>
                  <a:lnTo>
                    <a:pt x="907" y="637"/>
                  </a:lnTo>
                  <a:lnTo>
                    <a:pt x="823" y="623"/>
                  </a:lnTo>
                  <a:lnTo>
                    <a:pt x="740" y="608"/>
                  </a:lnTo>
                  <a:lnTo>
                    <a:pt x="656" y="592"/>
                  </a:lnTo>
                  <a:lnTo>
                    <a:pt x="573" y="576"/>
                  </a:lnTo>
                  <a:lnTo>
                    <a:pt x="490" y="561"/>
                  </a:lnTo>
                  <a:lnTo>
                    <a:pt x="408" y="545"/>
                  </a:lnTo>
                  <a:lnTo>
                    <a:pt x="326" y="528"/>
                  </a:lnTo>
                  <a:lnTo>
                    <a:pt x="243" y="511"/>
                  </a:lnTo>
                  <a:lnTo>
                    <a:pt x="162" y="494"/>
                  </a:lnTo>
                  <a:lnTo>
                    <a:pt x="81" y="476"/>
                  </a:lnTo>
                  <a:lnTo>
                    <a:pt x="0" y="459"/>
                  </a:lnTo>
                  <a:lnTo>
                    <a:pt x="0" y="347"/>
                  </a:lnTo>
                  <a:lnTo>
                    <a:pt x="83" y="372"/>
                  </a:lnTo>
                  <a:lnTo>
                    <a:pt x="164" y="395"/>
                  </a:lnTo>
                  <a:lnTo>
                    <a:pt x="243" y="419"/>
                  </a:lnTo>
                  <a:lnTo>
                    <a:pt x="323" y="440"/>
                  </a:lnTo>
                  <a:lnTo>
                    <a:pt x="402" y="461"/>
                  </a:lnTo>
                  <a:lnTo>
                    <a:pt x="480" y="480"/>
                  </a:lnTo>
                  <a:lnTo>
                    <a:pt x="556" y="498"/>
                  </a:lnTo>
                  <a:lnTo>
                    <a:pt x="633" y="516"/>
                  </a:lnTo>
                  <a:lnTo>
                    <a:pt x="709" y="531"/>
                  </a:lnTo>
                  <a:lnTo>
                    <a:pt x="785" y="546"/>
                  </a:lnTo>
                  <a:lnTo>
                    <a:pt x="860" y="561"/>
                  </a:lnTo>
                  <a:lnTo>
                    <a:pt x="935" y="573"/>
                  </a:lnTo>
                  <a:lnTo>
                    <a:pt x="1011" y="585"/>
                  </a:lnTo>
                  <a:lnTo>
                    <a:pt x="1086" y="596"/>
                  </a:lnTo>
                  <a:lnTo>
                    <a:pt x="1160" y="606"/>
                  </a:lnTo>
                  <a:lnTo>
                    <a:pt x="1236" y="615"/>
                  </a:lnTo>
                  <a:lnTo>
                    <a:pt x="1311" y="623"/>
                  </a:lnTo>
                  <a:lnTo>
                    <a:pt x="1386" y="629"/>
                  </a:lnTo>
                  <a:lnTo>
                    <a:pt x="1463" y="636"/>
                  </a:lnTo>
                  <a:lnTo>
                    <a:pt x="1538" y="641"/>
                  </a:lnTo>
                  <a:lnTo>
                    <a:pt x="1616" y="645"/>
                  </a:lnTo>
                  <a:lnTo>
                    <a:pt x="1692" y="648"/>
                  </a:lnTo>
                  <a:lnTo>
                    <a:pt x="1771" y="651"/>
                  </a:lnTo>
                  <a:lnTo>
                    <a:pt x="1850" y="652"/>
                  </a:lnTo>
                  <a:lnTo>
                    <a:pt x="1929" y="652"/>
                  </a:lnTo>
                  <a:lnTo>
                    <a:pt x="2010" y="652"/>
                  </a:lnTo>
                  <a:lnTo>
                    <a:pt x="2091" y="651"/>
                  </a:lnTo>
                  <a:lnTo>
                    <a:pt x="2174" y="648"/>
                  </a:lnTo>
                  <a:lnTo>
                    <a:pt x="2257" y="646"/>
                  </a:lnTo>
                  <a:lnTo>
                    <a:pt x="2343" y="643"/>
                  </a:lnTo>
                  <a:lnTo>
                    <a:pt x="2428" y="638"/>
                  </a:lnTo>
                  <a:lnTo>
                    <a:pt x="2516" y="633"/>
                  </a:lnTo>
                  <a:lnTo>
                    <a:pt x="2742" y="0"/>
                  </a:lnTo>
                  <a:lnTo>
                    <a:pt x="2756" y="23"/>
                  </a:lnTo>
                  <a:lnTo>
                    <a:pt x="2768" y="46"/>
                  </a:lnTo>
                  <a:lnTo>
                    <a:pt x="2778" y="70"/>
                  </a:lnTo>
                  <a:lnTo>
                    <a:pt x="2786" y="93"/>
                  </a:lnTo>
                  <a:lnTo>
                    <a:pt x="2793" y="116"/>
                  </a:lnTo>
                  <a:lnTo>
                    <a:pt x="2798" y="139"/>
                  </a:lnTo>
                  <a:lnTo>
                    <a:pt x="2802" y="162"/>
                  </a:lnTo>
                  <a:lnTo>
                    <a:pt x="2803" y="186"/>
                  </a:lnTo>
                  <a:lnTo>
                    <a:pt x="2804" y="210"/>
                  </a:lnTo>
                  <a:lnTo>
                    <a:pt x="2803" y="232"/>
                  </a:lnTo>
                  <a:lnTo>
                    <a:pt x="2802" y="256"/>
                  </a:lnTo>
                  <a:lnTo>
                    <a:pt x="2799" y="279"/>
                  </a:lnTo>
                  <a:lnTo>
                    <a:pt x="2795" y="303"/>
                  </a:lnTo>
                  <a:lnTo>
                    <a:pt x="2790" y="327"/>
                  </a:lnTo>
                  <a:lnTo>
                    <a:pt x="2786" y="350"/>
                  </a:lnTo>
                  <a:lnTo>
                    <a:pt x="2780" y="373"/>
                  </a:lnTo>
                  <a:lnTo>
                    <a:pt x="2774" y="396"/>
                  </a:lnTo>
                  <a:lnTo>
                    <a:pt x="2767" y="420"/>
                  </a:lnTo>
                  <a:lnTo>
                    <a:pt x="2760" y="444"/>
                  </a:lnTo>
                  <a:lnTo>
                    <a:pt x="2753" y="467"/>
                  </a:lnTo>
                  <a:lnTo>
                    <a:pt x="2745" y="491"/>
                  </a:lnTo>
                  <a:lnTo>
                    <a:pt x="2739" y="515"/>
                  </a:lnTo>
                  <a:lnTo>
                    <a:pt x="2731" y="537"/>
                  </a:lnTo>
                  <a:lnTo>
                    <a:pt x="2724" y="561"/>
                  </a:lnTo>
                  <a:lnTo>
                    <a:pt x="2717" y="584"/>
                  </a:lnTo>
                  <a:lnTo>
                    <a:pt x="2712" y="608"/>
                  </a:lnTo>
                  <a:lnTo>
                    <a:pt x="2706" y="630"/>
                  </a:lnTo>
                  <a:lnTo>
                    <a:pt x="2700" y="654"/>
                  </a:lnTo>
                  <a:lnTo>
                    <a:pt x="2696" y="677"/>
                  </a:lnTo>
                  <a:lnTo>
                    <a:pt x="2693" y="700"/>
                  </a:lnTo>
                  <a:lnTo>
                    <a:pt x="2690" y="724"/>
                  </a:lnTo>
                  <a:lnTo>
                    <a:pt x="2688" y="746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Up Arrow 5"/>
          <p:cNvSpPr/>
          <p:nvPr/>
        </p:nvSpPr>
        <p:spPr>
          <a:xfrm rot="9230780">
            <a:off x="4378206" y="2334020"/>
            <a:ext cx="1283672" cy="2523867"/>
          </a:xfrm>
          <a:prstGeom prst="up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683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800600" y="1973898"/>
            <a:ext cx="40386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Hips </a:t>
            </a:r>
            <a:r>
              <a:rPr lang="en-US" sz="6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positioned well back in </a:t>
            </a:r>
            <a:r>
              <a:rPr lang="en-US" sz="6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chair</a:t>
            </a:r>
            <a:endParaRPr lang="en-US" sz="6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9" name="Group 7"/>
          <p:cNvGrpSpPr>
            <a:grpSpLocks noChangeAspect="1"/>
          </p:cNvGrpSpPr>
          <p:nvPr/>
        </p:nvGrpSpPr>
        <p:grpSpPr bwMode="auto">
          <a:xfrm>
            <a:off x="540766" y="1989138"/>
            <a:ext cx="2779713" cy="3662363"/>
            <a:chOff x="3786" y="1386"/>
            <a:chExt cx="1751" cy="2307"/>
          </a:xfrm>
        </p:grpSpPr>
        <p:sp>
          <p:nvSpPr>
            <p:cNvPr id="10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86" y="1386"/>
              <a:ext cx="1751" cy="2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3786" y="1415"/>
              <a:ext cx="1714" cy="2268"/>
            </a:xfrm>
            <a:custGeom>
              <a:avLst/>
              <a:gdLst>
                <a:gd name="T0" fmla="*/ 6685 w 8568"/>
                <a:gd name="T1" fmla="*/ 2878 h 11340"/>
                <a:gd name="T2" fmla="*/ 6398 w 8568"/>
                <a:gd name="T3" fmla="*/ 3383 h 11340"/>
                <a:gd name="T4" fmla="*/ 6777 w 8568"/>
                <a:gd name="T5" fmla="*/ 3739 h 11340"/>
                <a:gd name="T6" fmla="*/ 7303 w 8568"/>
                <a:gd name="T7" fmla="*/ 3540 h 11340"/>
                <a:gd name="T8" fmla="*/ 8236 w 8568"/>
                <a:gd name="T9" fmla="*/ 3721 h 11340"/>
                <a:gd name="T10" fmla="*/ 8514 w 8568"/>
                <a:gd name="T11" fmla="*/ 3760 h 11340"/>
                <a:gd name="T12" fmla="*/ 8488 w 8568"/>
                <a:gd name="T13" fmla="*/ 4074 h 11340"/>
                <a:gd name="T14" fmla="*/ 8147 w 8568"/>
                <a:gd name="T15" fmla="*/ 4252 h 11340"/>
                <a:gd name="T16" fmla="*/ 7700 w 8568"/>
                <a:gd name="T17" fmla="*/ 4257 h 11340"/>
                <a:gd name="T18" fmla="*/ 7405 w 8568"/>
                <a:gd name="T19" fmla="*/ 4209 h 11340"/>
                <a:gd name="T20" fmla="*/ 7028 w 8568"/>
                <a:gd name="T21" fmla="*/ 4503 h 11340"/>
                <a:gd name="T22" fmla="*/ 6898 w 8568"/>
                <a:gd name="T23" fmla="*/ 5662 h 11340"/>
                <a:gd name="T24" fmla="*/ 6767 w 8568"/>
                <a:gd name="T25" fmla="*/ 6822 h 11340"/>
                <a:gd name="T26" fmla="*/ 6935 w 8568"/>
                <a:gd name="T27" fmla="*/ 7793 h 11340"/>
                <a:gd name="T28" fmla="*/ 7319 w 8568"/>
                <a:gd name="T29" fmla="*/ 8634 h 11340"/>
                <a:gd name="T30" fmla="*/ 7371 w 8568"/>
                <a:gd name="T31" fmla="*/ 9594 h 11340"/>
                <a:gd name="T32" fmla="*/ 7034 w 8568"/>
                <a:gd name="T33" fmla="*/ 10462 h 11340"/>
                <a:gd name="T34" fmla="*/ 6314 w 8568"/>
                <a:gd name="T35" fmla="*/ 11036 h 11340"/>
                <a:gd name="T36" fmla="*/ 5463 w 8568"/>
                <a:gd name="T37" fmla="*/ 11337 h 11340"/>
                <a:gd name="T38" fmla="*/ 4516 w 8568"/>
                <a:gd name="T39" fmla="*/ 11233 h 11340"/>
                <a:gd name="T40" fmla="*/ 3686 w 8568"/>
                <a:gd name="T41" fmla="*/ 10838 h 11340"/>
                <a:gd name="T42" fmla="*/ 3242 w 8568"/>
                <a:gd name="T43" fmla="*/ 10761 h 11340"/>
                <a:gd name="T44" fmla="*/ 2816 w 8568"/>
                <a:gd name="T45" fmla="*/ 10991 h 11340"/>
                <a:gd name="T46" fmla="*/ 2196 w 8568"/>
                <a:gd name="T47" fmla="*/ 10972 h 11340"/>
                <a:gd name="T48" fmla="*/ 159 w 8568"/>
                <a:gd name="T49" fmla="*/ 10362 h 11340"/>
                <a:gd name="T50" fmla="*/ 117 w 8568"/>
                <a:gd name="T51" fmla="*/ 9928 h 11340"/>
                <a:gd name="T52" fmla="*/ 345 w 8568"/>
                <a:gd name="T53" fmla="*/ 9442 h 11340"/>
                <a:gd name="T54" fmla="*/ 770 w 8568"/>
                <a:gd name="T55" fmla="*/ 9500 h 11340"/>
                <a:gd name="T56" fmla="*/ 1167 w 8568"/>
                <a:gd name="T57" fmla="*/ 8839 h 11340"/>
                <a:gd name="T58" fmla="*/ 1584 w 8568"/>
                <a:gd name="T59" fmla="*/ 7867 h 11340"/>
                <a:gd name="T60" fmla="*/ 1943 w 8568"/>
                <a:gd name="T61" fmla="*/ 6867 h 11340"/>
                <a:gd name="T62" fmla="*/ 2367 w 8568"/>
                <a:gd name="T63" fmla="*/ 6357 h 11340"/>
                <a:gd name="T64" fmla="*/ 2561 w 8568"/>
                <a:gd name="T65" fmla="*/ 5718 h 11340"/>
                <a:gd name="T66" fmla="*/ 3144 w 8568"/>
                <a:gd name="T67" fmla="*/ 5417 h 11340"/>
                <a:gd name="T68" fmla="*/ 3606 w 8568"/>
                <a:gd name="T69" fmla="*/ 5317 h 11340"/>
                <a:gd name="T70" fmla="*/ 4096 w 8568"/>
                <a:gd name="T71" fmla="*/ 5288 h 11340"/>
                <a:gd name="T72" fmla="*/ 4199 w 8568"/>
                <a:gd name="T73" fmla="*/ 4979 h 11340"/>
                <a:gd name="T74" fmla="*/ 4376 w 8568"/>
                <a:gd name="T75" fmla="*/ 4617 h 11340"/>
                <a:gd name="T76" fmla="*/ 4661 w 8568"/>
                <a:gd name="T77" fmla="*/ 4210 h 11340"/>
                <a:gd name="T78" fmla="*/ 4787 w 8568"/>
                <a:gd name="T79" fmla="*/ 3768 h 11340"/>
                <a:gd name="T80" fmla="*/ 4677 w 8568"/>
                <a:gd name="T81" fmla="*/ 3430 h 11340"/>
                <a:gd name="T82" fmla="*/ 4248 w 8568"/>
                <a:gd name="T83" fmla="*/ 3446 h 11340"/>
                <a:gd name="T84" fmla="*/ 3953 w 8568"/>
                <a:gd name="T85" fmla="*/ 3196 h 11340"/>
                <a:gd name="T86" fmla="*/ 3655 w 8568"/>
                <a:gd name="T87" fmla="*/ 3075 h 11340"/>
                <a:gd name="T88" fmla="*/ 3479 w 8568"/>
                <a:gd name="T89" fmla="*/ 2877 h 11340"/>
                <a:gd name="T90" fmla="*/ 3132 w 8568"/>
                <a:gd name="T91" fmla="*/ 2823 h 11340"/>
                <a:gd name="T92" fmla="*/ 2970 w 8568"/>
                <a:gd name="T93" fmla="*/ 2562 h 11340"/>
                <a:gd name="T94" fmla="*/ 3177 w 8568"/>
                <a:gd name="T95" fmla="*/ 2261 h 11340"/>
                <a:gd name="T96" fmla="*/ 3320 w 8568"/>
                <a:gd name="T97" fmla="*/ 1897 h 11340"/>
                <a:gd name="T98" fmla="*/ 3093 w 8568"/>
                <a:gd name="T99" fmla="*/ 1539 h 11340"/>
                <a:gd name="T100" fmla="*/ 3419 w 8568"/>
                <a:gd name="T101" fmla="*/ 1008 h 11340"/>
                <a:gd name="T102" fmla="*/ 3443 w 8568"/>
                <a:gd name="T103" fmla="*/ 612 h 11340"/>
                <a:gd name="T104" fmla="*/ 3556 w 8568"/>
                <a:gd name="T105" fmla="*/ 278 h 11340"/>
                <a:gd name="T106" fmla="*/ 3878 w 8568"/>
                <a:gd name="T107" fmla="*/ 227 h 11340"/>
                <a:gd name="T108" fmla="*/ 4210 w 8568"/>
                <a:gd name="T109" fmla="*/ 175 h 11340"/>
                <a:gd name="T110" fmla="*/ 4572 w 8568"/>
                <a:gd name="T111" fmla="*/ 70 h 11340"/>
                <a:gd name="T112" fmla="*/ 4946 w 8568"/>
                <a:gd name="T113" fmla="*/ 0 h 11340"/>
                <a:gd name="T114" fmla="*/ 5329 w 8568"/>
                <a:gd name="T115" fmla="*/ 166 h 11340"/>
                <a:gd name="T116" fmla="*/ 5930 w 8568"/>
                <a:gd name="T117" fmla="*/ 946 h 11340"/>
                <a:gd name="T118" fmla="*/ 6378 w 8568"/>
                <a:gd name="T119" fmla="*/ 1850 h 1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68" h="11340">
                  <a:moveTo>
                    <a:pt x="6693" y="2349"/>
                  </a:moveTo>
                  <a:lnTo>
                    <a:pt x="6725" y="2402"/>
                  </a:lnTo>
                  <a:lnTo>
                    <a:pt x="6750" y="2454"/>
                  </a:lnTo>
                  <a:lnTo>
                    <a:pt x="6766" y="2504"/>
                  </a:lnTo>
                  <a:lnTo>
                    <a:pt x="6775" y="2554"/>
                  </a:lnTo>
                  <a:lnTo>
                    <a:pt x="6777" y="2603"/>
                  </a:lnTo>
                  <a:lnTo>
                    <a:pt x="6774" y="2651"/>
                  </a:lnTo>
                  <a:lnTo>
                    <a:pt x="6764" y="2698"/>
                  </a:lnTo>
                  <a:lnTo>
                    <a:pt x="6750" y="2744"/>
                  </a:lnTo>
                  <a:lnTo>
                    <a:pt x="6731" y="2789"/>
                  </a:lnTo>
                  <a:lnTo>
                    <a:pt x="6710" y="2834"/>
                  </a:lnTo>
                  <a:lnTo>
                    <a:pt x="6685" y="2878"/>
                  </a:lnTo>
                  <a:lnTo>
                    <a:pt x="6658" y="2921"/>
                  </a:lnTo>
                  <a:lnTo>
                    <a:pt x="6630" y="2965"/>
                  </a:lnTo>
                  <a:lnTo>
                    <a:pt x="6599" y="3007"/>
                  </a:lnTo>
                  <a:lnTo>
                    <a:pt x="6570" y="3049"/>
                  </a:lnTo>
                  <a:lnTo>
                    <a:pt x="6541" y="3091"/>
                  </a:lnTo>
                  <a:lnTo>
                    <a:pt x="6512" y="3133"/>
                  </a:lnTo>
                  <a:lnTo>
                    <a:pt x="6485" y="3175"/>
                  </a:lnTo>
                  <a:lnTo>
                    <a:pt x="6461" y="3217"/>
                  </a:lnTo>
                  <a:lnTo>
                    <a:pt x="6439" y="3257"/>
                  </a:lnTo>
                  <a:lnTo>
                    <a:pt x="6421" y="3299"/>
                  </a:lnTo>
                  <a:lnTo>
                    <a:pt x="6407" y="3342"/>
                  </a:lnTo>
                  <a:lnTo>
                    <a:pt x="6398" y="3383"/>
                  </a:lnTo>
                  <a:lnTo>
                    <a:pt x="6394" y="3425"/>
                  </a:lnTo>
                  <a:lnTo>
                    <a:pt x="6397" y="3468"/>
                  </a:lnTo>
                  <a:lnTo>
                    <a:pt x="6406" y="3510"/>
                  </a:lnTo>
                  <a:lnTo>
                    <a:pt x="6423" y="3554"/>
                  </a:lnTo>
                  <a:lnTo>
                    <a:pt x="6446" y="3597"/>
                  </a:lnTo>
                  <a:lnTo>
                    <a:pt x="6480" y="3642"/>
                  </a:lnTo>
                  <a:lnTo>
                    <a:pt x="6523" y="3687"/>
                  </a:lnTo>
                  <a:lnTo>
                    <a:pt x="6576" y="3733"/>
                  </a:lnTo>
                  <a:lnTo>
                    <a:pt x="6639" y="3779"/>
                  </a:lnTo>
                  <a:lnTo>
                    <a:pt x="6683" y="3762"/>
                  </a:lnTo>
                  <a:lnTo>
                    <a:pt x="6729" y="3749"/>
                  </a:lnTo>
                  <a:lnTo>
                    <a:pt x="6777" y="3739"/>
                  </a:lnTo>
                  <a:lnTo>
                    <a:pt x="6827" y="3730"/>
                  </a:lnTo>
                  <a:lnTo>
                    <a:pt x="6877" y="3722"/>
                  </a:lnTo>
                  <a:lnTo>
                    <a:pt x="6928" y="3715"/>
                  </a:lnTo>
                  <a:lnTo>
                    <a:pt x="6979" y="3708"/>
                  </a:lnTo>
                  <a:lnTo>
                    <a:pt x="7028" y="3699"/>
                  </a:lnTo>
                  <a:lnTo>
                    <a:pt x="7076" y="3688"/>
                  </a:lnTo>
                  <a:lnTo>
                    <a:pt x="7123" y="3676"/>
                  </a:lnTo>
                  <a:lnTo>
                    <a:pt x="7165" y="3659"/>
                  </a:lnTo>
                  <a:lnTo>
                    <a:pt x="7206" y="3637"/>
                  </a:lnTo>
                  <a:lnTo>
                    <a:pt x="7243" y="3610"/>
                  </a:lnTo>
                  <a:lnTo>
                    <a:pt x="7274" y="3579"/>
                  </a:lnTo>
                  <a:lnTo>
                    <a:pt x="7303" y="3540"/>
                  </a:lnTo>
                  <a:lnTo>
                    <a:pt x="7324" y="3493"/>
                  </a:lnTo>
                  <a:lnTo>
                    <a:pt x="8182" y="3493"/>
                  </a:lnTo>
                  <a:lnTo>
                    <a:pt x="8170" y="3535"/>
                  </a:lnTo>
                  <a:lnTo>
                    <a:pt x="8162" y="3571"/>
                  </a:lnTo>
                  <a:lnTo>
                    <a:pt x="8159" y="3603"/>
                  </a:lnTo>
                  <a:lnTo>
                    <a:pt x="8160" y="3631"/>
                  </a:lnTo>
                  <a:lnTo>
                    <a:pt x="8165" y="3653"/>
                  </a:lnTo>
                  <a:lnTo>
                    <a:pt x="8174" y="3673"/>
                  </a:lnTo>
                  <a:lnTo>
                    <a:pt x="8186" y="3689"/>
                  </a:lnTo>
                  <a:lnTo>
                    <a:pt x="8200" y="3702"/>
                  </a:lnTo>
                  <a:lnTo>
                    <a:pt x="8217" y="3713"/>
                  </a:lnTo>
                  <a:lnTo>
                    <a:pt x="8236" y="3721"/>
                  </a:lnTo>
                  <a:lnTo>
                    <a:pt x="8258" y="3726"/>
                  </a:lnTo>
                  <a:lnTo>
                    <a:pt x="8280" y="3731"/>
                  </a:lnTo>
                  <a:lnTo>
                    <a:pt x="8304" y="3734"/>
                  </a:lnTo>
                  <a:lnTo>
                    <a:pt x="8329" y="3737"/>
                  </a:lnTo>
                  <a:lnTo>
                    <a:pt x="8354" y="3738"/>
                  </a:lnTo>
                  <a:lnTo>
                    <a:pt x="8379" y="3739"/>
                  </a:lnTo>
                  <a:lnTo>
                    <a:pt x="8404" y="3740"/>
                  </a:lnTo>
                  <a:lnTo>
                    <a:pt x="8429" y="3742"/>
                  </a:lnTo>
                  <a:lnTo>
                    <a:pt x="8452" y="3744"/>
                  </a:lnTo>
                  <a:lnTo>
                    <a:pt x="8475" y="3749"/>
                  </a:lnTo>
                  <a:lnTo>
                    <a:pt x="8495" y="3753"/>
                  </a:lnTo>
                  <a:lnTo>
                    <a:pt x="8514" y="3760"/>
                  </a:lnTo>
                  <a:lnTo>
                    <a:pt x="8531" y="3770"/>
                  </a:lnTo>
                  <a:lnTo>
                    <a:pt x="8545" y="3782"/>
                  </a:lnTo>
                  <a:lnTo>
                    <a:pt x="8556" y="3796"/>
                  </a:lnTo>
                  <a:lnTo>
                    <a:pt x="8564" y="3814"/>
                  </a:lnTo>
                  <a:lnTo>
                    <a:pt x="8567" y="3834"/>
                  </a:lnTo>
                  <a:lnTo>
                    <a:pt x="8568" y="3860"/>
                  </a:lnTo>
                  <a:lnTo>
                    <a:pt x="8564" y="3890"/>
                  </a:lnTo>
                  <a:lnTo>
                    <a:pt x="8555" y="3923"/>
                  </a:lnTo>
                  <a:lnTo>
                    <a:pt x="8541" y="3963"/>
                  </a:lnTo>
                  <a:lnTo>
                    <a:pt x="8522" y="4007"/>
                  </a:lnTo>
                  <a:lnTo>
                    <a:pt x="8506" y="4043"/>
                  </a:lnTo>
                  <a:lnTo>
                    <a:pt x="8488" y="4074"/>
                  </a:lnTo>
                  <a:lnTo>
                    <a:pt x="8469" y="4103"/>
                  </a:lnTo>
                  <a:lnTo>
                    <a:pt x="8447" y="4129"/>
                  </a:lnTo>
                  <a:lnTo>
                    <a:pt x="8423" y="4152"/>
                  </a:lnTo>
                  <a:lnTo>
                    <a:pt x="8398" y="4172"/>
                  </a:lnTo>
                  <a:lnTo>
                    <a:pt x="8371" y="4189"/>
                  </a:lnTo>
                  <a:lnTo>
                    <a:pt x="8343" y="4203"/>
                  </a:lnTo>
                  <a:lnTo>
                    <a:pt x="8313" y="4216"/>
                  </a:lnTo>
                  <a:lnTo>
                    <a:pt x="8282" y="4227"/>
                  </a:lnTo>
                  <a:lnTo>
                    <a:pt x="8250" y="4236"/>
                  </a:lnTo>
                  <a:lnTo>
                    <a:pt x="8216" y="4243"/>
                  </a:lnTo>
                  <a:lnTo>
                    <a:pt x="8182" y="4248"/>
                  </a:lnTo>
                  <a:lnTo>
                    <a:pt x="8147" y="4252"/>
                  </a:lnTo>
                  <a:lnTo>
                    <a:pt x="8111" y="4255"/>
                  </a:lnTo>
                  <a:lnTo>
                    <a:pt x="8074" y="4256"/>
                  </a:lnTo>
                  <a:lnTo>
                    <a:pt x="8037" y="4257"/>
                  </a:lnTo>
                  <a:lnTo>
                    <a:pt x="8000" y="4257"/>
                  </a:lnTo>
                  <a:lnTo>
                    <a:pt x="7963" y="4257"/>
                  </a:lnTo>
                  <a:lnTo>
                    <a:pt x="7925" y="4257"/>
                  </a:lnTo>
                  <a:lnTo>
                    <a:pt x="7886" y="4256"/>
                  </a:lnTo>
                  <a:lnTo>
                    <a:pt x="7849" y="4256"/>
                  </a:lnTo>
                  <a:lnTo>
                    <a:pt x="7811" y="4256"/>
                  </a:lnTo>
                  <a:lnTo>
                    <a:pt x="7774" y="4256"/>
                  </a:lnTo>
                  <a:lnTo>
                    <a:pt x="7737" y="4256"/>
                  </a:lnTo>
                  <a:lnTo>
                    <a:pt x="7700" y="4257"/>
                  </a:lnTo>
                  <a:lnTo>
                    <a:pt x="7664" y="4261"/>
                  </a:lnTo>
                  <a:lnTo>
                    <a:pt x="7629" y="4264"/>
                  </a:lnTo>
                  <a:lnTo>
                    <a:pt x="7594" y="4269"/>
                  </a:lnTo>
                  <a:lnTo>
                    <a:pt x="7561" y="4274"/>
                  </a:lnTo>
                  <a:lnTo>
                    <a:pt x="7529" y="4282"/>
                  </a:lnTo>
                  <a:lnTo>
                    <a:pt x="7497" y="4292"/>
                  </a:lnTo>
                  <a:lnTo>
                    <a:pt x="7484" y="4274"/>
                  </a:lnTo>
                  <a:lnTo>
                    <a:pt x="7469" y="4257"/>
                  </a:lnTo>
                  <a:lnTo>
                    <a:pt x="7453" y="4243"/>
                  </a:lnTo>
                  <a:lnTo>
                    <a:pt x="7438" y="4230"/>
                  </a:lnTo>
                  <a:lnTo>
                    <a:pt x="7422" y="4219"/>
                  </a:lnTo>
                  <a:lnTo>
                    <a:pt x="7405" y="4209"/>
                  </a:lnTo>
                  <a:lnTo>
                    <a:pt x="7387" y="4200"/>
                  </a:lnTo>
                  <a:lnTo>
                    <a:pt x="7370" y="4193"/>
                  </a:lnTo>
                  <a:lnTo>
                    <a:pt x="7351" y="4188"/>
                  </a:lnTo>
                  <a:lnTo>
                    <a:pt x="7332" y="4183"/>
                  </a:lnTo>
                  <a:lnTo>
                    <a:pt x="7313" y="4180"/>
                  </a:lnTo>
                  <a:lnTo>
                    <a:pt x="7294" y="4178"/>
                  </a:lnTo>
                  <a:lnTo>
                    <a:pt x="7273" y="4176"/>
                  </a:lnTo>
                  <a:lnTo>
                    <a:pt x="7253" y="4176"/>
                  </a:lnTo>
                  <a:lnTo>
                    <a:pt x="7233" y="4176"/>
                  </a:lnTo>
                  <a:lnTo>
                    <a:pt x="7211" y="4179"/>
                  </a:lnTo>
                  <a:lnTo>
                    <a:pt x="7038" y="4406"/>
                  </a:lnTo>
                  <a:lnTo>
                    <a:pt x="7028" y="4503"/>
                  </a:lnTo>
                  <a:lnTo>
                    <a:pt x="7017" y="4599"/>
                  </a:lnTo>
                  <a:lnTo>
                    <a:pt x="7006" y="4696"/>
                  </a:lnTo>
                  <a:lnTo>
                    <a:pt x="6995" y="4793"/>
                  </a:lnTo>
                  <a:lnTo>
                    <a:pt x="6984" y="4889"/>
                  </a:lnTo>
                  <a:lnTo>
                    <a:pt x="6974" y="4985"/>
                  </a:lnTo>
                  <a:lnTo>
                    <a:pt x="6963" y="5082"/>
                  </a:lnTo>
                  <a:lnTo>
                    <a:pt x="6952" y="5179"/>
                  </a:lnTo>
                  <a:lnTo>
                    <a:pt x="6941" y="5276"/>
                  </a:lnTo>
                  <a:lnTo>
                    <a:pt x="6930" y="5372"/>
                  </a:lnTo>
                  <a:lnTo>
                    <a:pt x="6920" y="5469"/>
                  </a:lnTo>
                  <a:lnTo>
                    <a:pt x="6909" y="5566"/>
                  </a:lnTo>
                  <a:lnTo>
                    <a:pt x="6898" y="5662"/>
                  </a:lnTo>
                  <a:lnTo>
                    <a:pt x="6886" y="5758"/>
                  </a:lnTo>
                  <a:lnTo>
                    <a:pt x="6876" y="5855"/>
                  </a:lnTo>
                  <a:lnTo>
                    <a:pt x="6865" y="5952"/>
                  </a:lnTo>
                  <a:lnTo>
                    <a:pt x="6854" y="6049"/>
                  </a:lnTo>
                  <a:lnTo>
                    <a:pt x="6844" y="6145"/>
                  </a:lnTo>
                  <a:lnTo>
                    <a:pt x="6832" y="6242"/>
                  </a:lnTo>
                  <a:lnTo>
                    <a:pt x="6821" y="6339"/>
                  </a:lnTo>
                  <a:lnTo>
                    <a:pt x="6811" y="6436"/>
                  </a:lnTo>
                  <a:lnTo>
                    <a:pt x="6800" y="6532"/>
                  </a:lnTo>
                  <a:lnTo>
                    <a:pt x="6790" y="6628"/>
                  </a:lnTo>
                  <a:lnTo>
                    <a:pt x="6778" y="6725"/>
                  </a:lnTo>
                  <a:lnTo>
                    <a:pt x="6767" y="6822"/>
                  </a:lnTo>
                  <a:lnTo>
                    <a:pt x="6757" y="6918"/>
                  </a:lnTo>
                  <a:lnTo>
                    <a:pt x="6746" y="7015"/>
                  </a:lnTo>
                  <a:lnTo>
                    <a:pt x="6736" y="7112"/>
                  </a:lnTo>
                  <a:lnTo>
                    <a:pt x="6724" y="7209"/>
                  </a:lnTo>
                  <a:lnTo>
                    <a:pt x="6714" y="7305"/>
                  </a:lnTo>
                  <a:lnTo>
                    <a:pt x="6703" y="7402"/>
                  </a:lnTo>
                  <a:lnTo>
                    <a:pt x="6693" y="7499"/>
                  </a:lnTo>
                  <a:lnTo>
                    <a:pt x="6745" y="7554"/>
                  </a:lnTo>
                  <a:lnTo>
                    <a:pt x="6794" y="7612"/>
                  </a:lnTo>
                  <a:lnTo>
                    <a:pt x="6842" y="7671"/>
                  </a:lnTo>
                  <a:lnTo>
                    <a:pt x="6890" y="7731"/>
                  </a:lnTo>
                  <a:lnTo>
                    <a:pt x="6935" y="7793"/>
                  </a:lnTo>
                  <a:lnTo>
                    <a:pt x="6977" y="7857"/>
                  </a:lnTo>
                  <a:lnTo>
                    <a:pt x="7019" y="7921"/>
                  </a:lnTo>
                  <a:lnTo>
                    <a:pt x="7058" y="7987"/>
                  </a:lnTo>
                  <a:lnTo>
                    <a:pt x="7096" y="8055"/>
                  </a:lnTo>
                  <a:lnTo>
                    <a:pt x="7130" y="8123"/>
                  </a:lnTo>
                  <a:lnTo>
                    <a:pt x="7164" y="8193"/>
                  </a:lnTo>
                  <a:lnTo>
                    <a:pt x="7196" y="8264"/>
                  </a:lnTo>
                  <a:lnTo>
                    <a:pt x="7225" y="8336"/>
                  </a:lnTo>
                  <a:lnTo>
                    <a:pt x="7252" y="8409"/>
                  </a:lnTo>
                  <a:lnTo>
                    <a:pt x="7277" y="8483"/>
                  </a:lnTo>
                  <a:lnTo>
                    <a:pt x="7299" y="8559"/>
                  </a:lnTo>
                  <a:lnTo>
                    <a:pt x="7319" y="8634"/>
                  </a:lnTo>
                  <a:lnTo>
                    <a:pt x="7337" y="8711"/>
                  </a:lnTo>
                  <a:lnTo>
                    <a:pt x="7353" y="8788"/>
                  </a:lnTo>
                  <a:lnTo>
                    <a:pt x="7367" y="8867"/>
                  </a:lnTo>
                  <a:lnTo>
                    <a:pt x="7377" y="8946"/>
                  </a:lnTo>
                  <a:lnTo>
                    <a:pt x="7386" y="9025"/>
                  </a:lnTo>
                  <a:lnTo>
                    <a:pt x="7391" y="9105"/>
                  </a:lnTo>
                  <a:lnTo>
                    <a:pt x="7395" y="9186"/>
                  </a:lnTo>
                  <a:lnTo>
                    <a:pt x="7396" y="9267"/>
                  </a:lnTo>
                  <a:lnTo>
                    <a:pt x="7394" y="9348"/>
                  </a:lnTo>
                  <a:lnTo>
                    <a:pt x="7389" y="9430"/>
                  </a:lnTo>
                  <a:lnTo>
                    <a:pt x="7381" y="9512"/>
                  </a:lnTo>
                  <a:lnTo>
                    <a:pt x="7371" y="9594"/>
                  </a:lnTo>
                  <a:lnTo>
                    <a:pt x="7359" y="9676"/>
                  </a:lnTo>
                  <a:lnTo>
                    <a:pt x="7343" y="9759"/>
                  </a:lnTo>
                  <a:lnTo>
                    <a:pt x="7324" y="9842"/>
                  </a:lnTo>
                  <a:lnTo>
                    <a:pt x="7307" y="9919"/>
                  </a:lnTo>
                  <a:lnTo>
                    <a:pt x="7286" y="9993"/>
                  </a:lnTo>
                  <a:lnTo>
                    <a:pt x="7260" y="10067"/>
                  </a:lnTo>
                  <a:lnTo>
                    <a:pt x="7231" y="10137"/>
                  </a:lnTo>
                  <a:lnTo>
                    <a:pt x="7198" y="10206"/>
                  </a:lnTo>
                  <a:lnTo>
                    <a:pt x="7162" y="10274"/>
                  </a:lnTo>
                  <a:lnTo>
                    <a:pt x="7121" y="10338"/>
                  </a:lnTo>
                  <a:lnTo>
                    <a:pt x="7079" y="10401"/>
                  </a:lnTo>
                  <a:lnTo>
                    <a:pt x="7034" y="10462"/>
                  </a:lnTo>
                  <a:lnTo>
                    <a:pt x="6985" y="10520"/>
                  </a:lnTo>
                  <a:lnTo>
                    <a:pt x="6934" y="10576"/>
                  </a:lnTo>
                  <a:lnTo>
                    <a:pt x="6880" y="10631"/>
                  </a:lnTo>
                  <a:lnTo>
                    <a:pt x="6823" y="10684"/>
                  </a:lnTo>
                  <a:lnTo>
                    <a:pt x="6766" y="10735"/>
                  </a:lnTo>
                  <a:lnTo>
                    <a:pt x="6705" y="10783"/>
                  </a:lnTo>
                  <a:lnTo>
                    <a:pt x="6643" y="10831"/>
                  </a:lnTo>
                  <a:lnTo>
                    <a:pt x="6580" y="10876"/>
                  </a:lnTo>
                  <a:lnTo>
                    <a:pt x="6515" y="10918"/>
                  </a:lnTo>
                  <a:lnTo>
                    <a:pt x="6449" y="10960"/>
                  </a:lnTo>
                  <a:lnTo>
                    <a:pt x="6381" y="10999"/>
                  </a:lnTo>
                  <a:lnTo>
                    <a:pt x="6314" y="11036"/>
                  </a:lnTo>
                  <a:lnTo>
                    <a:pt x="6244" y="11072"/>
                  </a:lnTo>
                  <a:lnTo>
                    <a:pt x="6174" y="11106"/>
                  </a:lnTo>
                  <a:lnTo>
                    <a:pt x="6104" y="11139"/>
                  </a:lnTo>
                  <a:lnTo>
                    <a:pt x="6034" y="11169"/>
                  </a:lnTo>
                  <a:lnTo>
                    <a:pt x="5964" y="11197"/>
                  </a:lnTo>
                  <a:lnTo>
                    <a:pt x="5893" y="11224"/>
                  </a:lnTo>
                  <a:lnTo>
                    <a:pt x="5823" y="11249"/>
                  </a:lnTo>
                  <a:lnTo>
                    <a:pt x="5753" y="11273"/>
                  </a:lnTo>
                  <a:lnTo>
                    <a:pt x="5684" y="11294"/>
                  </a:lnTo>
                  <a:lnTo>
                    <a:pt x="5615" y="11314"/>
                  </a:lnTo>
                  <a:lnTo>
                    <a:pt x="5548" y="11332"/>
                  </a:lnTo>
                  <a:lnTo>
                    <a:pt x="5463" y="11337"/>
                  </a:lnTo>
                  <a:lnTo>
                    <a:pt x="5380" y="11339"/>
                  </a:lnTo>
                  <a:lnTo>
                    <a:pt x="5298" y="11340"/>
                  </a:lnTo>
                  <a:lnTo>
                    <a:pt x="5216" y="11338"/>
                  </a:lnTo>
                  <a:lnTo>
                    <a:pt x="5135" y="11335"/>
                  </a:lnTo>
                  <a:lnTo>
                    <a:pt x="5055" y="11329"/>
                  </a:lnTo>
                  <a:lnTo>
                    <a:pt x="4976" y="11322"/>
                  </a:lnTo>
                  <a:lnTo>
                    <a:pt x="4897" y="11312"/>
                  </a:lnTo>
                  <a:lnTo>
                    <a:pt x="4819" y="11301"/>
                  </a:lnTo>
                  <a:lnTo>
                    <a:pt x="4742" y="11287"/>
                  </a:lnTo>
                  <a:lnTo>
                    <a:pt x="4666" y="11272"/>
                  </a:lnTo>
                  <a:lnTo>
                    <a:pt x="4590" y="11254"/>
                  </a:lnTo>
                  <a:lnTo>
                    <a:pt x="4516" y="11233"/>
                  </a:lnTo>
                  <a:lnTo>
                    <a:pt x="4442" y="11212"/>
                  </a:lnTo>
                  <a:lnTo>
                    <a:pt x="4368" y="11188"/>
                  </a:lnTo>
                  <a:lnTo>
                    <a:pt x="4296" y="11162"/>
                  </a:lnTo>
                  <a:lnTo>
                    <a:pt x="4226" y="11134"/>
                  </a:lnTo>
                  <a:lnTo>
                    <a:pt x="4155" y="11104"/>
                  </a:lnTo>
                  <a:lnTo>
                    <a:pt x="4085" y="11072"/>
                  </a:lnTo>
                  <a:lnTo>
                    <a:pt x="4016" y="11039"/>
                  </a:lnTo>
                  <a:lnTo>
                    <a:pt x="3949" y="11003"/>
                  </a:lnTo>
                  <a:lnTo>
                    <a:pt x="3881" y="10964"/>
                  </a:lnTo>
                  <a:lnTo>
                    <a:pt x="3816" y="10925"/>
                  </a:lnTo>
                  <a:lnTo>
                    <a:pt x="3751" y="10882"/>
                  </a:lnTo>
                  <a:lnTo>
                    <a:pt x="3686" y="10838"/>
                  </a:lnTo>
                  <a:lnTo>
                    <a:pt x="3623" y="10792"/>
                  </a:lnTo>
                  <a:lnTo>
                    <a:pt x="3560" y="10745"/>
                  </a:lnTo>
                  <a:lnTo>
                    <a:pt x="3498" y="10694"/>
                  </a:lnTo>
                  <a:lnTo>
                    <a:pt x="3437" y="10643"/>
                  </a:lnTo>
                  <a:lnTo>
                    <a:pt x="3377" y="10589"/>
                  </a:lnTo>
                  <a:lnTo>
                    <a:pt x="3319" y="10532"/>
                  </a:lnTo>
                  <a:lnTo>
                    <a:pt x="3260" y="10474"/>
                  </a:lnTo>
                  <a:lnTo>
                    <a:pt x="3267" y="10544"/>
                  </a:lnTo>
                  <a:lnTo>
                    <a:pt x="3268" y="10607"/>
                  </a:lnTo>
                  <a:lnTo>
                    <a:pt x="3265" y="10663"/>
                  </a:lnTo>
                  <a:lnTo>
                    <a:pt x="3256" y="10715"/>
                  </a:lnTo>
                  <a:lnTo>
                    <a:pt x="3242" y="10761"/>
                  </a:lnTo>
                  <a:lnTo>
                    <a:pt x="3225" y="10801"/>
                  </a:lnTo>
                  <a:lnTo>
                    <a:pt x="3203" y="10837"/>
                  </a:lnTo>
                  <a:lnTo>
                    <a:pt x="3178" y="10869"/>
                  </a:lnTo>
                  <a:lnTo>
                    <a:pt x="3149" y="10896"/>
                  </a:lnTo>
                  <a:lnTo>
                    <a:pt x="3116" y="10918"/>
                  </a:lnTo>
                  <a:lnTo>
                    <a:pt x="3080" y="10939"/>
                  </a:lnTo>
                  <a:lnTo>
                    <a:pt x="3042" y="10954"/>
                  </a:lnTo>
                  <a:lnTo>
                    <a:pt x="3000" y="10967"/>
                  </a:lnTo>
                  <a:lnTo>
                    <a:pt x="2958" y="10977"/>
                  </a:lnTo>
                  <a:lnTo>
                    <a:pt x="2912" y="10984"/>
                  </a:lnTo>
                  <a:lnTo>
                    <a:pt x="2864" y="10989"/>
                  </a:lnTo>
                  <a:lnTo>
                    <a:pt x="2816" y="10991"/>
                  </a:lnTo>
                  <a:lnTo>
                    <a:pt x="2765" y="10993"/>
                  </a:lnTo>
                  <a:lnTo>
                    <a:pt x="2714" y="10993"/>
                  </a:lnTo>
                  <a:lnTo>
                    <a:pt x="2662" y="10991"/>
                  </a:lnTo>
                  <a:lnTo>
                    <a:pt x="2609" y="10989"/>
                  </a:lnTo>
                  <a:lnTo>
                    <a:pt x="2556" y="10986"/>
                  </a:lnTo>
                  <a:lnTo>
                    <a:pt x="2503" y="10982"/>
                  </a:lnTo>
                  <a:lnTo>
                    <a:pt x="2449" y="10979"/>
                  </a:lnTo>
                  <a:lnTo>
                    <a:pt x="2397" y="10977"/>
                  </a:lnTo>
                  <a:lnTo>
                    <a:pt x="2346" y="10973"/>
                  </a:lnTo>
                  <a:lnTo>
                    <a:pt x="2294" y="10972"/>
                  </a:lnTo>
                  <a:lnTo>
                    <a:pt x="2244" y="10971"/>
                  </a:lnTo>
                  <a:lnTo>
                    <a:pt x="2196" y="10972"/>
                  </a:lnTo>
                  <a:lnTo>
                    <a:pt x="2150" y="10975"/>
                  </a:lnTo>
                  <a:lnTo>
                    <a:pt x="2105" y="10979"/>
                  </a:lnTo>
                  <a:lnTo>
                    <a:pt x="2062" y="10986"/>
                  </a:lnTo>
                  <a:lnTo>
                    <a:pt x="286" y="10700"/>
                  </a:lnTo>
                  <a:lnTo>
                    <a:pt x="288" y="10645"/>
                  </a:lnTo>
                  <a:lnTo>
                    <a:pt x="282" y="10594"/>
                  </a:lnTo>
                  <a:lnTo>
                    <a:pt x="271" y="10548"/>
                  </a:lnTo>
                  <a:lnTo>
                    <a:pt x="255" y="10505"/>
                  </a:lnTo>
                  <a:lnTo>
                    <a:pt x="235" y="10466"/>
                  </a:lnTo>
                  <a:lnTo>
                    <a:pt x="212" y="10430"/>
                  </a:lnTo>
                  <a:lnTo>
                    <a:pt x="186" y="10395"/>
                  </a:lnTo>
                  <a:lnTo>
                    <a:pt x="159" y="10362"/>
                  </a:lnTo>
                  <a:lnTo>
                    <a:pt x="131" y="10330"/>
                  </a:lnTo>
                  <a:lnTo>
                    <a:pt x="104" y="10298"/>
                  </a:lnTo>
                  <a:lnTo>
                    <a:pt x="78" y="10266"/>
                  </a:lnTo>
                  <a:lnTo>
                    <a:pt x="54" y="10232"/>
                  </a:lnTo>
                  <a:lnTo>
                    <a:pt x="33" y="10196"/>
                  </a:lnTo>
                  <a:lnTo>
                    <a:pt x="17" y="10159"/>
                  </a:lnTo>
                  <a:lnTo>
                    <a:pt x="6" y="10118"/>
                  </a:lnTo>
                  <a:lnTo>
                    <a:pt x="0" y="10074"/>
                  </a:lnTo>
                  <a:lnTo>
                    <a:pt x="36" y="10041"/>
                  </a:lnTo>
                  <a:lnTo>
                    <a:pt x="66" y="10005"/>
                  </a:lnTo>
                  <a:lnTo>
                    <a:pt x="93" y="9968"/>
                  </a:lnTo>
                  <a:lnTo>
                    <a:pt x="117" y="9928"/>
                  </a:lnTo>
                  <a:lnTo>
                    <a:pt x="137" y="9888"/>
                  </a:lnTo>
                  <a:lnTo>
                    <a:pt x="156" y="9847"/>
                  </a:lnTo>
                  <a:lnTo>
                    <a:pt x="172" y="9804"/>
                  </a:lnTo>
                  <a:lnTo>
                    <a:pt x="188" y="9763"/>
                  </a:lnTo>
                  <a:lnTo>
                    <a:pt x="204" y="9720"/>
                  </a:lnTo>
                  <a:lnTo>
                    <a:pt x="218" y="9677"/>
                  </a:lnTo>
                  <a:lnTo>
                    <a:pt x="235" y="9636"/>
                  </a:lnTo>
                  <a:lnTo>
                    <a:pt x="252" y="9594"/>
                  </a:lnTo>
                  <a:lnTo>
                    <a:pt x="271" y="9555"/>
                  </a:lnTo>
                  <a:lnTo>
                    <a:pt x="293" y="9515"/>
                  </a:lnTo>
                  <a:lnTo>
                    <a:pt x="317" y="9478"/>
                  </a:lnTo>
                  <a:lnTo>
                    <a:pt x="345" y="9442"/>
                  </a:lnTo>
                  <a:lnTo>
                    <a:pt x="376" y="9459"/>
                  </a:lnTo>
                  <a:lnTo>
                    <a:pt x="407" y="9473"/>
                  </a:lnTo>
                  <a:lnTo>
                    <a:pt x="440" y="9484"/>
                  </a:lnTo>
                  <a:lnTo>
                    <a:pt x="474" y="9492"/>
                  </a:lnTo>
                  <a:lnTo>
                    <a:pt x="509" y="9497"/>
                  </a:lnTo>
                  <a:lnTo>
                    <a:pt x="545" y="9501"/>
                  </a:lnTo>
                  <a:lnTo>
                    <a:pt x="581" y="9503"/>
                  </a:lnTo>
                  <a:lnTo>
                    <a:pt x="618" y="9503"/>
                  </a:lnTo>
                  <a:lnTo>
                    <a:pt x="656" y="9503"/>
                  </a:lnTo>
                  <a:lnTo>
                    <a:pt x="693" y="9502"/>
                  </a:lnTo>
                  <a:lnTo>
                    <a:pt x="731" y="9501"/>
                  </a:lnTo>
                  <a:lnTo>
                    <a:pt x="770" y="9500"/>
                  </a:lnTo>
                  <a:lnTo>
                    <a:pt x="807" y="9498"/>
                  </a:lnTo>
                  <a:lnTo>
                    <a:pt x="844" y="9498"/>
                  </a:lnTo>
                  <a:lnTo>
                    <a:pt x="881" y="9500"/>
                  </a:lnTo>
                  <a:lnTo>
                    <a:pt x="917" y="9502"/>
                  </a:lnTo>
                  <a:lnTo>
                    <a:pt x="945" y="9417"/>
                  </a:lnTo>
                  <a:lnTo>
                    <a:pt x="974" y="9334"/>
                  </a:lnTo>
                  <a:lnTo>
                    <a:pt x="1005" y="9251"/>
                  </a:lnTo>
                  <a:lnTo>
                    <a:pt x="1036" y="9168"/>
                  </a:lnTo>
                  <a:lnTo>
                    <a:pt x="1068" y="9085"/>
                  </a:lnTo>
                  <a:lnTo>
                    <a:pt x="1100" y="9003"/>
                  </a:lnTo>
                  <a:lnTo>
                    <a:pt x="1133" y="8921"/>
                  </a:lnTo>
                  <a:lnTo>
                    <a:pt x="1167" y="8839"/>
                  </a:lnTo>
                  <a:lnTo>
                    <a:pt x="1200" y="8758"/>
                  </a:lnTo>
                  <a:lnTo>
                    <a:pt x="1235" y="8677"/>
                  </a:lnTo>
                  <a:lnTo>
                    <a:pt x="1270" y="8596"/>
                  </a:lnTo>
                  <a:lnTo>
                    <a:pt x="1305" y="8515"/>
                  </a:lnTo>
                  <a:lnTo>
                    <a:pt x="1340" y="8434"/>
                  </a:lnTo>
                  <a:lnTo>
                    <a:pt x="1375" y="8353"/>
                  </a:lnTo>
                  <a:lnTo>
                    <a:pt x="1411" y="8272"/>
                  </a:lnTo>
                  <a:lnTo>
                    <a:pt x="1446" y="8191"/>
                  </a:lnTo>
                  <a:lnTo>
                    <a:pt x="1481" y="8110"/>
                  </a:lnTo>
                  <a:lnTo>
                    <a:pt x="1515" y="8029"/>
                  </a:lnTo>
                  <a:lnTo>
                    <a:pt x="1550" y="7948"/>
                  </a:lnTo>
                  <a:lnTo>
                    <a:pt x="1584" y="7867"/>
                  </a:lnTo>
                  <a:lnTo>
                    <a:pt x="1618" y="7785"/>
                  </a:lnTo>
                  <a:lnTo>
                    <a:pt x="1652" y="7704"/>
                  </a:lnTo>
                  <a:lnTo>
                    <a:pt x="1684" y="7622"/>
                  </a:lnTo>
                  <a:lnTo>
                    <a:pt x="1717" y="7539"/>
                  </a:lnTo>
                  <a:lnTo>
                    <a:pt x="1748" y="7456"/>
                  </a:lnTo>
                  <a:lnTo>
                    <a:pt x="1779" y="7374"/>
                  </a:lnTo>
                  <a:lnTo>
                    <a:pt x="1808" y="7291"/>
                  </a:lnTo>
                  <a:lnTo>
                    <a:pt x="1837" y="7206"/>
                  </a:lnTo>
                  <a:lnTo>
                    <a:pt x="1865" y="7122"/>
                  </a:lnTo>
                  <a:lnTo>
                    <a:pt x="1892" y="7038"/>
                  </a:lnTo>
                  <a:lnTo>
                    <a:pt x="1918" y="6952"/>
                  </a:lnTo>
                  <a:lnTo>
                    <a:pt x="1943" y="6867"/>
                  </a:lnTo>
                  <a:lnTo>
                    <a:pt x="2010" y="6845"/>
                  </a:lnTo>
                  <a:lnTo>
                    <a:pt x="2070" y="6819"/>
                  </a:lnTo>
                  <a:lnTo>
                    <a:pt x="2123" y="6788"/>
                  </a:lnTo>
                  <a:lnTo>
                    <a:pt x="2169" y="6753"/>
                  </a:lnTo>
                  <a:lnTo>
                    <a:pt x="2210" y="6714"/>
                  </a:lnTo>
                  <a:lnTo>
                    <a:pt x="2243" y="6670"/>
                  </a:lnTo>
                  <a:lnTo>
                    <a:pt x="2274" y="6624"/>
                  </a:lnTo>
                  <a:lnTo>
                    <a:pt x="2298" y="6574"/>
                  </a:lnTo>
                  <a:lnTo>
                    <a:pt x="2320" y="6523"/>
                  </a:lnTo>
                  <a:lnTo>
                    <a:pt x="2338" y="6469"/>
                  </a:lnTo>
                  <a:lnTo>
                    <a:pt x="2354" y="6414"/>
                  </a:lnTo>
                  <a:lnTo>
                    <a:pt x="2367" y="6357"/>
                  </a:lnTo>
                  <a:lnTo>
                    <a:pt x="2378" y="6300"/>
                  </a:lnTo>
                  <a:lnTo>
                    <a:pt x="2390" y="6242"/>
                  </a:lnTo>
                  <a:lnTo>
                    <a:pt x="2400" y="6184"/>
                  </a:lnTo>
                  <a:lnTo>
                    <a:pt x="2410" y="6125"/>
                  </a:lnTo>
                  <a:lnTo>
                    <a:pt x="2421" y="6069"/>
                  </a:lnTo>
                  <a:lnTo>
                    <a:pt x="2432" y="6013"/>
                  </a:lnTo>
                  <a:lnTo>
                    <a:pt x="2447" y="5958"/>
                  </a:lnTo>
                  <a:lnTo>
                    <a:pt x="2463" y="5905"/>
                  </a:lnTo>
                  <a:lnTo>
                    <a:pt x="2482" y="5854"/>
                  </a:lnTo>
                  <a:lnTo>
                    <a:pt x="2503" y="5806"/>
                  </a:lnTo>
                  <a:lnTo>
                    <a:pt x="2530" y="5761"/>
                  </a:lnTo>
                  <a:lnTo>
                    <a:pt x="2561" y="5718"/>
                  </a:lnTo>
                  <a:lnTo>
                    <a:pt x="2597" y="5680"/>
                  </a:lnTo>
                  <a:lnTo>
                    <a:pt x="2637" y="5646"/>
                  </a:lnTo>
                  <a:lnTo>
                    <a:pt x="2684" y="5617"/>
                  </a:lnTo>
                  <a:lnTo>
                    <a:pt x="2738" y="5592"/>
                  </a:lnTo>
                  <a:lnTo>
                    <a:pt x="2800" y="5573"/>
                  </a:lnTo>
                  <a:lnTo>
                    <a:pt x="2869" y="5559"/>
                  </a:lnTo>
                  <a:lnTo>
                    <a:pt x="2946" y="5551"/>
                  </a:lnTo>
                  <a:lnTo>
                    <a:pt x="3033" y="5550"/>
                  </a:lnTo>
                  <a:lnTo>
                    <a:pt x="3058" y="5510"/>
                  </a:lnTo>
                  <a:lnTo>
                    <a:pt x="3085" y="5475"/>
                  </a:lnTo>
                  <a:lnTo>
                    <a:pt x="3114" y="5444"/>
                  </a:lnTo>
                  <a:lnTo>
                    <a:pt x="3144" y="5417"/>
                  </a:lnTo>
                  <a:lnTo>
                    <a:pt x="3177" y="5394"/>
                  </a:lnTo>
                  <a:lnTo>
                    <a:pt x="3211" y="5375"/>
                  </a:lnTo>
                  <a:lnTo>
                    <a:pt x="3246" y="5359"/>
                  </a:lnTo>
                  <a:lnTo>
                    <a:pt x="3283" y="5347"/>
                  </a:lnTo>
                  <a:lnTo>
                    <a:pt x="3320" y="5335"/>
                  </a:lnTo>
                  <a:lnTo>
                    <a:pt x="3358" y="5329"/>
                  </a:lnTo>
                  <a:lnTo>
                    <a:pt x="3399" y="5323"/>
                  </a:lnTo>
                  <a:lnTo>
                    <a:pt x="3438" y="5318"/>
                  </a:lnTo>
                  <a:lnTo>
                    <a:pt x="3480" y="5316"/>
                  </a:lnTo>
                  <a:lnTo>
                    <a:pt x="3521" y="5316"/>
                  </a:lnTo>
                  <a:lnTo>
                    <a:pt x="3563" y="5316"/>
                  </a:lnTo>
                  <a:lnTo>
                    <a:pt x="3606" y="5317"/>
                  </a:lnTo>
                  <a:lnTo>
                    <a:pt x="3648" y="5320"/>
                  </a:lnTo>
                  <a:lnTo>
                    <a:pt x="3691" y="5321"/>
                  </a:lnTo>
                  <a:lnTo>
                    <a:pt x="3734" y="5323"/>
                  </a:lnTo>
                  <a:lnTo>
                    <a:pt x="3776" y="5324"/>
                  </a:lnTo>
                  <a:lnTo>
                    <a:pt x="3818" y="5325"/>
                  </a:lnTo>
                  <a:lnTo>
                    <a:pt x="3860" y="5324"/>
                  </a:lnTo>
                  <a:lnTo>
                    <a:pt x="3902" y="5323"/>
                  </a:lnTo>
                  <a:lnTo>
                    <a:pt x="3942" y="5321"/>
                  </a:lnTo>
                  <a:lnTo>
                    <a:pt x="3981" y="5316"/>
                  </a:lnTo>
                  <a:lnTo>
                    <a:pt x="4021" y="5309"/>
                  </a:lnTo>
                  <a:lnTo>
                    <a:pt x="4059" y="5300"/>
                  </a:lnTo>
                  <a:lnTo>
                    <a:pt x="4096" y="5288"/>
                  </a:lnTo>
                  <a:lnTo>
                    <a:pt x="4132" y="5275"/>
                  </a:lnTo>
                  <a:lnTo>
                    <a:pt x="4167" y="5257"/>
                  </a:lnTo>
                  <a:lnTo>
                    <a:pt x="4200" y="5235"/>
                  </a:lnTo>
                  <a:lnTo>
                    <a:pt x="4231" y="5210"/>
                  </a:lnTo>
                  <a:lnTo>
                    <a:pt x="4206" y="5180"/>
                  </a:lnTo>
                  <a:lnTo>
                    <a:pt x="4190" y="5151"/>
                  </a:lnTo>
                  <a:lnTo>
                    <a:pt x="4178" y="5122"/>
                  </a:lnTo>
                  <a:lnTo>
                    <a:pt x="4174" y="5092"/>
                  </a:lnTo>
                  <a:lnTo>
                    <a:pt x="4175" y="5064"/>
                  </a:lnTo>
                  <a:lnTo>
                    <a:pt x="4179" y="5035"/>
                  </a:lnTo>
                  <a:lnTo>
                    <a:pt x="4187" y="5007"/>
                  </a:lnTo>
                  <a:lnTo>
                    <a:pt x="4199" y="4979"/>
                  </a:lnTo>
                  <a:lnTo>
                    <a:pt x="4212" y="4951"/>
                  </a:lnTo>
                  <a:lnTo>
                    <a:pt x="4227" y="4922"/>
                  </a:lnTo>
                  <a:lnTo>
                    <a:pt x="4241" y="4894"/>
                  </a:lnTo>
                  <a:lnTo>
                    <a:pt x="4255" y="4866"/>
                  </a:lnTo>
                  <a:lnTo>
                    <a:pt x="4268" y="4838"/>
                  </a:lnTo>
                  <a:lnTo>
                    <a:pt x="4278" y="4809"/>
                  </a:lnTo>
                  <a:lnTo>
                    <a:pt x="4286" y="4781"/>
                  </a:lnTo>
                  <a:lnTo>
                    <a:pt x="4291" y="4751"/>
                  </a:lnTo>
                  <a:lnTo>
                    <a:pt x="4311" y="4718"/>
                  </a:lnTo>
                  <a:lnTo>
                    <a:pt x="4331" y="4684"/>
                  </a:lnTo>
                  <a:lnTo>
                    <a:pt x="4354" y="4651"/>
                  </a:lnTo>
                  <a:lnTo>
                    <a:pt x="4376" y="4617"/>
                  </a:lnTo>
                  <a:lnTo>
                    <a:pt x="4400" y="4584"/>
                  </a:lnTo>
                  <a:lnTo>
                    <a:pt x="4424" y="4551"/>
                  </a:lnTo>
                  <a:lnTo>
                    <a:pt x="4448" y="4517"/>
                  </a:lnTo>
                  <a:lnTo>
                    <a:pt x="4473" y="4484"/>
                  </a:lnTo>
                  <a:lnTo>
                    <a:pt x="4498" y="4450"/>
                  </a:lnTo>
                  <a:lnTo>
                    <a:pt x="4523" y="4416"/>
                  </a:lnTo>
                  <a:lnTo>
                    <a:pt x="4546" y="4382"/>
                  </a:lnTo>
                  <a:lnTo>
                    <a:pt x="4571" y="4349"/>
                  </a:lnTo>
                  <a:lnTo>
                    <a:pt x="4595" y="4314"/>
                  </a:lnTo>
                  <a:lnTo>
                    <a:pt x="4617" y="4280"/>
                  </a:lnTo>
                  <a:lnTo>
                    <a:pt x="4640" y="4245"/>
                  </a:lnTo>
                  <a:lnTo>
                    <a:pt x="4661" y="4210"/>
                  </a:lnTo>
                  <a:lnTo>
                    <a:pt x="4681" y="4175"/>
                  </a:lnTo>
                  <a:lnTo>
                    <a:pt x="4700" y="4140"/>
                  </a:lnTo>
                  <a:lnTo>
                    <a:pt x="4717" y="4104"/>
                  </a:lnTo>
                  <a:lnTo>
                    <a:pt x="4734" y="4068"/>
                  </a:lnTo>
                  <a:lnTo>
                    <a:pt x="4748" y="4032"/>
                  </a:lnTo>
                  <a:lnTo>
                    <a:pt x="4760" y="3996"/>
                  </a:lnTo>
                  <a:lnTo>
                    <a:pt x="4771" y="3959"/>
                  </a:lnTo>
                  <a:lnTo>
                    <a:pt x="4779" y="3922"/>
                  </a:lnTo>
                  <a:lnTo>
                    <a:pt x="4785" y="3884"/>
                  </a:lnTo>
                  <a:lnTo>
                    <a:pt x="4788" y="3846"/>
                  </a:lnTo>
                  <a:lnTo>
                    <a:pt x="4789" y="3807"/>
                  </a:lnTo>
                  <a:lnTo>
                    <a:pt x="4787" y="3768"/>
                  </a:lnTo>
                  <a:lnTo>
                    <a:pt x="4783" y="3729"/>
                  </a:lnTo>
                  <a:lnTo>
                    <a:pt x="4775" y="3689"/>
                  </a:lnTo>
                  <a:lnTo>
                    <a:pt x="4763" y="3649"/>
                  </a:lnTo>
                  <a:lnTo>
                    <a:pt x="4749" y="3607"/>
                  </a:lnTo>
                  <a:lnTo>
                    <a:pt x="4862" y="3493"/>
                  </a:lnTo>
                  <a:lnTo>
                    <a:pt x="4842" y="3477"/>
                  </a:lnTo>
                  <a:lnTo>
                    <a:pt x="4820" y="3462"/>
                  </a:lnTo>
                  <a:lnTo>
                    <a:pt x="4795" y="3451"/>
                  </a:lnTo>
                  <a:lnTo>
                    <a:pt x="4768" y="3443"/>
                  </a:lnTo>
                  <a:lnTo>
                    <a:pt x="4739" y="3437"/>
                  </a:lnTo>
                  <a:lnTo>
                    <a:pt x="4708" y="3433"/>
                  </a:lnTo>
                  <a:lnTo>
                    <a:pt x="4677" y="3430"/>
                  </a:lnTo>
                  <a:lnTo>
                    <a:pt x="4644" y="3430"/>
                  </a:lnTo>
                  <a:lnTo>
                    <a:pt x="4609" y="3432"/>
                  </a:lnTo>
                  <a:lnTo>
                    <a:pt x="4574" y="3433"/>
                  </a:lnTo>
                  <a:lnTo>
                    <a:pt x="4538" y="3435"/>
                  </a:lnTo>
                  <a:lnTo>
                    <a:pt x="4502" y="3438"/>
                  </a:lnTo>
                  <a:lnTo>
                    <a:pt x="4465" y="3442"/>
                  </a:lnTo>
                  <a:lnTo>
                    <a:pt x="4428" y="3444"/>
                  </a:lnTo>
                  <a:lnTo>
                    <a:pt x="4392" y="3446"/>
                  </a:lnTo>
                  <a:lnTo>
                    <a:pt x="4355" y="3448"/>
                  </a:lnTo>
                  <a:lnTo>
                    <a:pt x="4319" y="3448"/>
                  </a:lnTo>
                  <a:lnTo>
                    <a:pt x="4283" y="3448"/>
                  </a:lnTo>
                  <a:lnTo>
                    <a:pt x="4248" y="3446"/>
                  </a:lnTo>
                  <a:lnTo>
                    <a:pt x="4214" y="3442"/>
                  </a:lnTo>
                  <a:lnTo>
                    <a:pt x="4181" y="3436"/>
                  </a:lnTo>
                  <a:lnTo>
                    <a:pt x="4149" y="3428"/>
                  </a:lnTo>
                  <a:lnTo>
                    <a:pt x="4119" y="3417"/>
                  </a:lnTo>
                  <a:lnTo>
                    <a:pt x="4091" y="3402"/>
                  </a:lnTo>
                  <a:lnTo>
                    <a:pt x="4064" y="3385"/>
                  </a:lnTo>
                  <a:lnTo>
                    <a:pt x="4040" y="3364"/>
                  </a:lnTo>
                  <a:lnTo>
                    <a:pt x="4017" y="3339"/>
                  </a:lnTo>
                  <a:lnTo>
                    <a:pt x="3997" y="3310"/>
                  </a:lnTo>
                  <a:lnTo>
                    <a:pt x="3980" y="3277"/>
                  </a:lnTo>
                  <a:lnTo>
                    <a:pt x="3966" y="3239"/>
                  </a:lnTo>
                  <a:lnTo>
                    <a:pt x="3953" y="3196"/>
                  </a:lnTo>
                  <a:lnTo>
                    <a:pt x="3945" y="3148"/>
                  </a:lnTo>
                  <a:lnTo>
                    <a:pt x="3917" y="3153"/>
                  </a:lnTo>
                  <a:lnTo>
                    <a:pt x="3888" y="3156"/>
                  </a:lnTo>
                  <a:lnTo>
                    <a:pt x="3858" y="3156"/>
                  </a:lnTo>
                  <a:lnTo>
                    <a:pt x="3827" y="3155"/>
                  </a:lnTo>
                  <a:lnTo>
                    <a:pt x="3797" y="3151"/>
                  </a:lnTo>
                  <a:lnTo>
                    <a:pt x="3767" y="3146"/>
                  </a:lnTo>
                  <a:lnTo>
                    <a:pt x="3738" y="3137"/>
                  </a:lnTo>
                  <a:lnTo>
                    <a:pt x="3714" y="3126"/>
                  </a:lnTo>
                  <a:lnTo>
                    <a:pt x="3690" y="3112"/>
                  </a:lnTo>
                  <a:lnTo>
                    <a:pt x="3671" y="3095"/>
                  </a:lnTo>
                  <a:lnTo>
                    <a:pt x="3655" y="3075"/>
                  </a:lnTo>
                  <a:lnTo>
                    <a:pt x="3644" y="3051"/>
                  </a:lnTo>
                  <a:lnTo>
                    <a:pt x="3638" y="3024"/>
                  </a:lnTo>
                  <a:lnTo>
                    <a:pt x="3638" y="2994"/>
                  </a:lnTo>
                  <a:lnTo>
                    <a:pt x="3645" y="2960"/>
                  </a:lnTo>
                  <a:lnTo>
                    <a:pt x="3660" y="2922"/>
                  </a:lnTo>
                  <a:lnTo>
                    <a:pt x="3637" y="2912"/>
                  </a:lnTo>
                  <a:lnTo>
                    <a:pt x="3614" y="2904"/>
                  </a:lnTo>
                  <a:lnTo>
                    <a:pt x="3589" y="2896"/>
                  </a:lnTo>
                  <a:lnTo>
                    <a:pt x="3563" y="2890"/>
                  </a:lnTo>
                  <a:lnTo>
                    <a:pt x="3536" y="2885"/>
                  </a:lnTo>
                  <a:lnTo>
                    <a:pt x="3508" y="2880"/>
                  </a:lnTo>
                  <a:lnTo>
                    <a:pt x="3479" y="2877"/>
                  </a:lnTo>
                  <a:lnTo>
                    <a:pt x="3449" y="2874"/>
                  </a:lnTo>
                  <a:lnTo>
                    <a:pt x="3419" y="2870"/>
                  </a:lnTo>
                  <a:lnTo>
                    <a:pt x="3390" y="2868"/>
                  </a:lnTo>
                  <a:lnTo>
                    <a:pt x="3359" y="2865"/>
                  </a:lnTo>
                  <a:lnTo>
                    <a:pt x="3329" y="2862"/>
                  </a:lnTo>
                  <a:lnTo>
                    <a:pt x="3299" y="2859"/>
                  </a:lnTo>
                  <a:lnTo>
                    <a:pt x="3269" y="2854"/>
                  </a:lnTo>
                  <a:lnTo>
                    <a:pt x="3240" y="2850"/>
                  </a:lnTo>
                  <a:lnTo>
                    <a:pt x="3212" y="2845"/>
                  </a:lnTo>
                  <a:lnTo>
                    <a:pt x="3184" y="2839"/>
                  </a:lnTo>
                  <a:lnTo>
                    <a:pt x="3157" y="2832"/>
                  </a:lnTo>
                  <a:lnTo>
                    <a:pt x="3132" y="2823"/>
                  </a:lnTo>
                  <a:lnTo>
                    <a:pt x="3107" y="2813"/>
                  </a:lnTo>
                  <a:lnTo>
                    <a:pt x="3085" y="2802"/>
                  </a:lnTo>
                  <a:lnTo>
                    <a:pt x="3063" y="2788"/>
                  </a:lnTo>
                  <a:lnTo>
                    <a:pt x="3044" y="2772"/>
                  </a:lnTo>
                  <a:lnTo>
                    <a:pt x="3026" y="2755"/>
                  </a:lnTo>
                  <a:lnTo>
                    <a:pt x="3011" y="2735"/>
                  </a:lnTo>
                  <a:lnTo>
                    <a:pt x="2998" y="2714"/>
                  </a:lnTo>
                  <a:lnTo>
                    <a:pt x="2987" y="2689"/>
                  </a:lnTo>
                  <a:lnTo>
                    <a:pt x="2978" y="2662"/>
                  </a:lnTo>
                  <a:lnTo>
                    <a:pt x="2972" y="2632"/>
                  </a:lnTo>
                  <a:lnTo>
                    <a:pt x="2970" y="2598"/>
                  </a:lnTo>
                  <a:lnTo>
                    <a:pt x="2970" y="2562"/>
                  </a:lnTo>
                  <a:lnTo>
                    <a:pt x="2973" y="2522"/>
                  </a:lnTo>
                  <a:lnTo>
                    <a:pt x="2921" y="2463"/>
                  </a:lnTo>
                  <a:lnTo>
                    <a:pt x="2944" y="2439"/>
                  </a:lnTo>
                  <a:lnTo>
                    <a:pt x="2969" y="2417"/>
                  </a:lnTo>
                  <a:lnTo>
                    <a:pt x="2994" y="2395"/>
                  </a:lnTo>
                  <a:lnTo>
                    <a:pt x="3020" y="2376"/>
                  </a:lnTo>
                  <a:lnTo>
                    <a:pt x="3045" y="2357"/>
                  </a:lnTo>
                  <a:lnTo>
                    <a:pt x="3071" y="2338"/>
                  </a:lnTo>
                  <a:lnTo>
                    <a:pt x="3098" y="2319"/>
                  </a:lnTo>
                  <a:lnTo>
                    <a:pt x="3124" y="2301"/>
                  </a:lnTo>
                  <a:lnTo>
                    <a:pt x="3151" y="2282"/>
                  </a:lnTo>
                  <a:lnTo>
                    <a:pt x="3177" y="2261"/>
                  </a:lnTo>
                  <a:lnTo>
                    <a:pt x="3202" y="2241"/>
                  </a:lnTo>
                  <a:lnTo>
                    <a:pt x="3228" y="2220"/>
                  </a:lnTo>
                  <a:lnTo>
                    <a:pt x="3251" y="2196"/>
                  </a:lnTo>
                  <a:lnTo>
                    <a:pt x="3275" y="2171"/>
                  </a:lnTo>
                  <a:lnTo>
                    <a:pt x="3299" y="2146"/>
                  </a:lnTo>
                  <a:lnTo>
                    <a:pt x="3320" y="2116"/>
                  </a:lnTo>
                  <a:lnTo>
                    <a:pt x="3318" y="2081"/>
                  </a:lnTo>
                  <a:lnTo>
                    <a:pt x="3317" y="2045"/>
                  </a:lnTo>
                  <a:lnTo>
                    <a:pt x="3317" y="2008"/>
                  </a:lnTo>
                  <a:lnTo>
                    <a:pt x="3318" y="1972"/>
                  </a:lnTo>
                  <a:lnTo>
                    <a:pt x="3319" y="1934"/>
                  </a:lnTo>
                  <a:lnTo>
                    <a:pt x="3320" y="1897"/>
                  </a:lnTo>
                  <a:lnTo>
                    <a:pt x="3321" y="1859"/>
                  </a:lnTo>
                  <a:lnTo>
                    <a:pt x="3321" y="1822"/>
                  </a:lnTo>
                  <a:lnTo>
                    <a:pt x="3321" y="1784"/>
                  </a:lnTo>
                  <a:lnTo>
                    <a:pt x="3319" y="1747"/>
                  </a:lnTo>
                  <a:lnTo>
                    <a:pt x="3315" y="1711"/>
                  </a:lnTo>
                  <a:lnTo>
                    <a:pt x="3310" y="1676"/>
                  </a:lnTo>
                  <a:lnTo>
                    <a:pt x="3302" y="1641"/>
                  </a:lnTo>
                  <a:lnTo>
                    <a:pt x="3291" y="1608"/>
                  </a:lnTo>
                  <a:lnTo>
                    <a:pt x="3277" y="1575"/>
                  </a:lnTo>
                  <a:lnTo>
                    <a:pt x="3260" y="1545"/>
                  </a:lnTo>
                  <a:lnTo>
                    <a:pt x="3033" y="1545"/>
                  </a:lnTo>
                  <a:lnTo>
                    <a:pt x="3093" y="1539"/>
                  </a:lnTo>
                  <a:lnTo>
                    <a:pt x="3143" y="1524"/>
                  </a:lnTo>
                  <a:lnTo>
                    <a:pt x="3188" y="1501"/>
                  </a:lnTo>
                  <a:lnTo>
                    <a:pt x="3225" y="1470"/>
                  </a:lnTo>
                  <a:lnTo>
                    <a:pt x="3258" y="1432"/>
                  </a:lnTo>
                  <a:lnTo>
                    <a:pt x="3285" y="1389"/>
                  </a:lnTo>
                  <a:lnTo>
                    <a:pt x="3309" y="1341"/>
                  </a:lnTo>
                  <a:lnTo>
                    <a:pt x="3330" y="1289"/>
                  </a:lnTo>
                  <a:lnTo>
                    <a:pt x="3348" y="1234"/>
                  </a:lnTo>
                  <a:lnTo>
                    <a:pt x="3366" y="1178"/>
                  </a:lnTo>
                  <a:lnTo>
                    <a:pt x="3383" y="1121"/>
                  </a:lnTo>
                  <a:lnTo>
                    <a:pt x="3400" y="1064"/>
                  </a:lnTo>
                  <a:lnTo>
                    <a:pt x="3419" y="1008"/>
                  </a:lnTo>
                  <a:lnTo>
                    <a:pt x="3440" y="955"/>
                  </a:lnTo>
                  <a:lnTo>
                    <a:pt x="3464" y="905"/>
                  </a:lnTo>
                  <a:lnTo>
                    <a:pt x="3492" y="858"/>
                  </a:lnTo>
                  <a:lnTo>
                    <a:pt x="3486" y="831"/>
                  </a:lnTo>
                  <a:lnTo>
                    <a:pt x="3481" y="804"/>
                  </a:lnTo>
                  <a:lnTo>
                    <a:pt x="3475" y="777"/>
                  </a:lnTo>
                  <a:lnTo>
                    <a:pt x="3468" y="750"/>
                  </a:lnTo>
                  <a:lnTo>
                    <a:pt x="3463" y="723"/>
                  </a:lnTo>
                  <a:lnTo>
                    <a:pt x="3457" y="696"/>
                  </a:lnTo>
                  <a:lnTo>
                    <a:pt x="3452" y="668"/>
                  </a:lnTo>
                  <a:lnTo>
                    <a:pt x="3447" y="640"/>
                  </a:lnTo>
                  <a:lnTo>
                    <a:pt x="3443" y="612"/>
                  </a:lnTo>
                  <a:lnTo>
                    <a:pt x="3439" y="583"/>
                  </a:lnTo>
                  <a:lnTo>
                    <a:pt x="3436" y="553"/>
                  </a:lnTo>
                  <a:lnTo>
                    <a:pt x="3432" y="524"/>
                  </a:lnTo>
                  <a:lnTo>
                    <a:pt x="3431" y="494"/>
                  </a:lnTo>
                  <a:lnTo>
                    <a:pt x="3430" y="463"/>
                  </a:lnTo>
                  <a:lnTo>
                    <a:pt x="3431" y="432"/>
                  </a:lnTo>
                  <a:lnTo>
                    <a:pt x="3432" y="399"/>
                  </a:lnTo>
                  <a:lnTo>
                    <a:pt x="3457" y="368"/>
                  </a:lnTo>
                  <a:lnTo>
                    <a:pt x="3481" y="340"/>
                  </a:lnTo>
                  <a:lnTo>
                    <a:pt x="3506" y="316"/>
                  </a:lnTo>
                  <a:lnTo>
                    <a:pt x="3531" y="296"/>
                  </a:lnTo>
                  <a:lnTo>
                    <a:pt x="3556" y="278"/>
                  </a:lnTo>
                  <a:lnTo>
                    <a:pt x="3582" y="263"/>
                  </a:lnTo>
                  <a:lnTo>
                    <a:pt x="3608" y="252"/>
                  </a:lnTo>
                  <a:lnTo>
                    <a:pt x="3635" y="242"/>
                  </a:lnTo>
                  <a:lnTo>
                    <a:pt x="3661" y="235"/>
                  </a:lnTo>
                  <a:lnTo>
                    <a:pt x="3688" y="229"/>
                  </a:lnTo>
                  <a:lnTo>
                    <a:pt x="3715" y="226"/>
                  </a:lnTo>
                  <a:lnTo>
                    <a:pt x="3742" y="224"/>
                  </a:lnTo>
                  <a:lnTo>
                    <a:pt x="3769" y="223"/>
                  </a:lnTo>
                  <a:lnTo>
                    <a:pt x="3796" y="223"/>
                  </a:lnTo>
                  <a:lnTo>
                    <a:pt x="3823" y="224"/>
                  </a:lnTo>
                  <a:lnTo>
                    <a:pt x="3851" y="225"/>
                  </a:lnTo>
                  <a:lnTo>
                    <a:pt x="3878" y="227"/>
                  </a:lnTo>
                  <a:lnTo>
                    <a:pt x="3906" y="228"/>
                  </a:lnTo>
                  <a:lnTo>
                    <a:pt x="3933" y="229"/>
                  </a:lnTo>
                  <a:lnTo>
                    <a:pt x="3961" y="231"/>
                  </a:lnTo>
                  <a:lnTo>
                    <a:pt x="3989" y="231"/>
                  </a:lnTo>
                  <a:lnTo>
                    <a:pt x="4016" y="229"/>
                  </a:lnTo>
                  <a:lnTo>
                    <a:pt x="4044" y="227"/>
                  </a:lnTo>
                  <a:lnTo>
                    <a:pt x="4073" y="224"/>
                  </a:lnTo>
                  <a:lnTo>
                    <a:pt x="4100" y="218"/>
                  </a:lnTo>
                  <a:lnTo>
                    <a:pt x="4128" y="211"/>
                  </a:lnTo>
                  <a:lnTo>
                    <a:pt x="4155" y="201"/>
                  </a:lnTo>
                  <a:lnTo>
                    <a:pt x="4183" y="190"/>
                  </a:lnTo>
                  <a:lnTo>
                    <a:pt x="4210" y="175"/>
                  </a:lnTo>
                  <a:lnTo>
                    <a:pt x="4237" y="159"/>
                  </a:lnTo>
                  <a:lnTo>
                    <a:pt x="4264" y="137"/>
                  </a:lnTo>
                  <a:lnTo>
                    <a:pt x="4291" y="114"/>
                  </a:lnTo>
                  <a:lnTo>
                    <a:pt x="4321" y="112"/>
                  </a:lnTo>
                  <a:lnTo>
                    <a:pt x="4353" y="110"/>
                  </a:lnTo>
                  <a:lnTo>
                    <a:pt x="4383" y="108"/>
                  </a:lnTo>
                  <a:lnTo>
                    <a:pt x="4415" y="103"/>
                  </a:lnTo>
                  <a:lnTo>
                    <a:pt x="4446" y="98"/>
                  </a:lnTo>
                  <a:lnTo>
                    <a:pt x="4478" y="91"/>
                  </a:lnTo>
                  <a:lnTo>
                    <a:pt x="4509" y="84"/>
                  </a:lnTo>
                  <a:lnTo>
                    <a:pt x="4541" y="78"/>
                  </a:lnTo>
                  <a:lnTo>
                    <a:pt x="4572" y="70"/>
                  </a:lnTo>
                  <a:lnTo>
                    <a:pt x="4604" y="62"/>
                  </a:lnTo>
                  <a:lnTo>
                    <a:pt x="4635" y="54"/>
                  </a:lnTo>
                  <a:lnTo>
                    <a:pt x="4667" y="46"/>
                  </a:lnTo>
                  <a:lnTo>
                    <a:pt x="4698" y="38"/>
                  </a:lnTo>
                  <a:lnTo>
                    <a:pt x="4730" y="30"/>
                  </a:lnTo>
                  <a:lnTo>
                    <a:pt x="4761" y="24"/>
                  </a:lnTo>
                  <a:lnTo>
                    <a:pt x="4792" y="17"/>
                  </a:lnTo>
                  <a:lnTo>
                    <a:pt x="4823" y="12"/>
                  </a:lnTo>
                  <a:lnTo>
                    <a:pt x="4853" y="7"/>
                  </a:lnTo>
                  <a:lnTo>
                    <a:pt x="4885" y="3"/>
                  </a:lnTo>
                  <a:lnTo>
                    <a:pt x="4915" y="1"/>
                  </a:lnTo>
                  <a:lnTo>
                    <a:pt x="4946" y="0"/>
                  </a:lnTo>
                  <a:lnTo>
                    <a:pt x="4976" y="0"/>
                  </a:lnTo>
                  <a:lnTo>
                    <a:pt x="5006" y="2"/>
                  </a:lnTo>
                  <a:lnTo>
                    <a:pt x="5036" y="6"/>
                  </a:lnTo>
                  <a:lnTo>
                    <a:pt x="5065" y="11"/>
                  </a:lnTo>
                  <a:lnTo>
                    <a:pt x="5094" y="18"/>
                  </a:lnTo>
                  <a:lnTo>
                    <a:pt x="5123" y="28"/>
                  </a:lnTo>
                  <a:lnTo>
                    <a:pt x="5152" y="40"/>
                  </a:lnTo>
                  <a:lnTo>
                    <a:pt x="5180" y="54"/>
                  </a:lnTo>
                  <a:lnTo>
                    <a:pt x="5208" y="71"/>
                  </a:lnTo>
                  <a:lnTo>
                    <a:pt x="5235" y="91"/>
                  </a:lnTo>
                  <a:lnTo>
                    <a:pt x="5262" y="114"/>
                  </a:lnTo>
                  <a:lnTo>
                    <a:pt x="5329" y="166"/>
                  </a:lnTo>
                  <a:lnTo>
                    <a:pt x="5392" y="222"/>
                  </a:lnTo>
                  <a:lnTo>
                    <a:pt x="5453" y="278"/>
                  </a:lnTo>
                  <a:lnTo>
                    <a:pt x="5512" y="337"/>
                  </a:lnTo>
                  <a:lnTo>
                    <a:pt x="5567" y="399"/>
                  </a:lnTo>
                  <a:lnTo>
                    <a:pt x="5618" y="462"/>
                  </a:lnTo>
                  <a:lnTo>
                    <a:pt x="5669" y="526"/>
                  </a:lnTo>
                  <a:lnTo>
                    <a:pt x="5716" y="593"/>
                  </a:lnTo>
                  <a:lnTo>
                    <a:pt x="5762" y="661"/>
                  </a:lnTo>
                  <a:lnTo>
                    <a:pt x="5807" y="731"/>
                  </a:lnTo>
                  <a:lnTo>
                    <a:pt x="5849" y="801"/>
                  </a:lnTo>
                  <a:lnTo>
                    <a:pt x="5891" y="873"/>
                  </a:lnTo>
                  <a:lnTo>
                    <a:pt x="5930" y="946"/>
                  </a:lnTo>
                  <a:lnTo>
                    <a:pt x="5969" y="1019"/>
                  </a:lnTo>
                  <a:lnTo>
                    <a:pt x="6008" y="1094"/>
                  </a:lnTo>
                  <a:lnTo>
                    <a:pt x="6045" y="1169"/>
                  </a:lnTo>
                  <a:lnTo>
                    <a:pt x="6081" y="1244"/>
                  </a:lnTo>
                  <a:lnTo>
                    <a:pt x="6117" y="1320"/>
                  </a:lnTo>
                  <a:lnTo>
                    <a:pt x="6154" y="1396"/>
                  </a:lnTo>
                  <a:lnTo>
                    <a:pt x="6190" y="1472"/>
                  </a:lnTo>
                  <a:lnTo>
                    <a:pt x="6226" y="1548"/>
                  </a:lnTo>
                  <a:lnTo>
                    <a:pt x="6263" y="1623"/>
                  </a:lnTo>
                  <a:lnTo>
                    <a:pt x="6300" y="1700"/>
                  </a:lnTo>
                  <a:lnTo>
                    <a:pt x="6338" y="1775"/>
                  </a:lnTo>
                  <a:lnTo>
                    <a:pt x="6378" y="1850"/>
                  </a:lnTo>
                  <a:lnTo>
                    <a:pt x="6417" y="1924"/>
                  </a:lnTo>
                  <a:lnTo>
                    <a:pt x="6459" y="1997"/>
                  </a:lnTo>
                  <a:lnTo>
                    <a:pt x="6503" y="2070"/>
                  </a:lnTo>
                  <a:lnTo>
                    <a:pt x="6547" y="2142"/>
                  </a:lnTo>
                  <a:lnTo>
                    <a:pt x="6594" y="2212"/>
                  </a:lnTo>
                  <a:lnTo>
                    <a:pt x="6642" y="2282"/>
                  </a:lnTo>
                  <a:lnTo>
                    <a:pt x="6693" y="23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4690" y="1438"/>
              <a:ext cx="423" cy="663"/>
            </a:xfrm>
            <a:custGeom>
              <a:avLst/>
              <a:gdLst>
                <a:gd name="T0" fmla="*/ 2098 w 2117"/>
                <a:gd name="T1" fmla="*/ 2355 h 3318"/>
                <a:gd name="T2" fmla="*/ 2117 w 2117"/>
                <a:gd name="T3" fmla="*/ 2538 h 3318"/>
                <a:gd name="T4" fmla="*/ 2095 w 2117"/>
                <a:gd name="T5" fmla="*/ 2723 h 3318"/>
                <a:gd name="T6" fmla="*/ 2026 w 2117"/>
                <a:gd name="T7" fmla="*/ 2885 h 3318"/>
                <a:gd name="T8" fmla="*/ 1935 w 2117"/>
                <a:gd name="T9" fmla="*/ 2988 h 3318"/>
                <a:gd name="T10" fmla="*/ 1828 w 2117"/>
                <a:gd name="T11" fmla="*/ 3031 h 3318"/>
                <a:gd name="T12" fmla="*/ 1707 w 2117"/>
                <a:gd name="T13" fmla="*/ 3033 h 3318"/>
                <a:gd name="T14" fmla="*/ 1576 w 2117"/>
                <a:gd name="T15" fmla="*/ 3012 h 3318"/>
                <a:gd name="T16" fmla="*/ 1440 w 2117"/>
                <a:gd name="T17" fmla="*/ 2986 h 3318"/>
                <a:gd name="T18" fmla="*/ 1305 w 2117"/>
                <a:gd name="T19" fmla="*/ 2975 h 3318"/>
                <a:gd name="T20" fmla="*/ 1176 w 2117"/>
                <a:gd name="T21" fmla="*/ 2994 h 3318"/>
                <a:gd name="T22" fmla="*/ 1057 w 2117"/>
                <a:gd name="T23" fmla="*/ 3065 h 3318"/>
                <a:gd name="T24" fmla="*/ 962 w 2117"/>
                <a:gd name="T25" fmla="*/ 3184 h 3318"/>
                <a:gd name="T26" fmla="*/ 847 w 2117"/>
                <a:gd name="T27" fmla="*/ 3240 h 3318"/>
                <a:gd name="T28" fmla="*/ 720 w 2117"/>
                <a:gd name="T29" fmla="*/ 3264 h 3318"/>
                <a:gd name="T30" fmla="*/ 599 w 2117"/>
                <a:gd name="T31" fmla="*/ 3301 h 3318"/>
                <a:gd name="T32" fmla="*/ 593 w 2117"/>
                <a:gd name="T33" fmla="*/ 3191 h 3318"/>
                <a:gd name="T34" fmla="*/ 656 w 2117"/>
                <a:gd name="T35" fmla="*/ 3014 h 3318"/>
                <a:gd name="T36" fmla="*/ 688 w 2117"/>
                <a:gd name="T37" fmla="*/ 2850 h 3318"/>
                <a:gd name="T38" fmla="*/ 614 w 2117"/>
                <a:gd name="T39" fmla="*/ 2717 h 3318"/>
                <a:gd name="T40" fmla="*/ 612 w 2117"/>
                <a:gd name="T41" fmla="*/ 2584 h 3318"/>
                <a:gd name="T42" fmla="*/ 637 w 2117"/>
                <a:gd name="T43" fmla="*/ 2419 h 3318"/>
                <a:gd name="T44" fmla="*/ 629 w 2117"/>
                <a:gd name="T45" fmla="*/ 2249 h 3318"/>
                <a:gd name="T46" fmla="*/ 586 w 2117"/>
                <a:gd name="T47" fmla="*/ 2094 h 3318"/>
                <a:gd name="T48" fmla="*/ 612 w 2117"/>
                <a:gd name="T49" fmla="*/ 2030 h 3318"/>
                <a:gd name="T50" fmla="*/ 634 w 2117"/>
                <a:gd name="T51" fmla="*/ 1973 h 3318"/>
                <a:gd name="T52" fmla="*/ 631 w 2117"/>
                <a:gd name="T53" fmla="*/ 1909 h 3318"/>
                <a:gd name="T54" fmla="*/ 629 w 2117"/>
                <a:gd name="T55" fmla="*/ 1847 h 3318"/>
                <a:gd name="T56" fmla="*/ 641 w 2117"/>
                <a:gd name="T57" fmla="*/ 1729 h 3318"/>
                <a:gd name="T58" fmla="*/ 673 w 2117"/>
                <a:gd name="T59" fmla="*/ 1555 h 3318"/>
                <a:gd name="T60" fmla="*/ 689 w 2117"/>
                <a:gd name="T61" fmla="*/ 1365 h 3318"/>
                <a:gd name="T62" fmla="*/ 652 w 2117"/>
                <a:gd name="T63" fmla="*/ 1183 h 3318"/>
                <a:gd name="T64" fmla="*/ 511 w 2117"/>
                <a:gd name="T65" fmla="*/ 1082 h 3318"/>
                <a:gd name="T66" fmla="*/ 388 w 2117"/>
                <a:gd name="T67" fmla="*/ 980 h 3318"/>
                <a:gd name="T68" fmla="*/ 298 w 2117"/>
                <a:gd name="T69" fmla="*/ 858 h 3318"/>
                <a:gd name="T70" fmla="*/ 233 w 2117"/>
                <a:gd name="T71" fmla="*/ 723 h 3318"/>
                <a:gd name="T72" fmla="*/ 180 w 2117"/>
                <a:gd name="T73" fmla="*/ 578 h 3318"/>
                <a:gd name="T74" fmla="*/ 134 w 2117"/>
                <a:gd name="T75" fmla="*/ 431 h 3318"/>
                <a:gd name="T76" fmla="*/ 83 w 2117"/>
                <a:gd name="T77" fmla="*/ 286 h 3318"/>
                <a:gd name="T78" fmla="*/ 19 w 2117"/>
                <a:gd name="T79" fmla="*/ 149 h 3318"/>
                <a:gd name="T80" fmla="*/ 106 w 2117"/>
                <a:gd name="T81" fmla="*/ 64 h 3318"/>
                <a:gd name="T82" fmla="*/ 268 w 2117"/>
                <a:gd name="T83" fmla="*/ 13 h 3318"/>
                <a:gd name="T84" fmla="*/ 437 w 2117"/>
                <a:gd name="T85" fmla="*/ 0 h 3318"/>
                <a:gd name="T86" fmla="*/ 594 w 2117"/>
                <a:gd name="T87" fmla="*/ 38 h 3318"/>
                <a:gd name="T88" fmla="*/ 836 w 2117"/>
                <a:gd name="T89" fmla="*/ 220 h 3318"/>
                <a:gd name="T90" fmla="*/ 1058 w 2117"/>
                <a:gd name="T91" fmla="*/ 466 h 3318"/>
                <a:gd name="T92" fmla="*/ 1235 w 2117"/>
                <a:gd name="T93" fmla="*/ 736 h 3318"/>
                <a:gd name="T94" fmla="*/ 1385 w 2117"/>
                <a:gd name="T95" fmla="*/ 1023 h 3318"/>
                <a:gd name="T96" fmla="*/ 1521 w 2117"/>
                <a:gd name="T97" fmla="*/ 1317 h 3318"/>
                <a:gd name="T98" fmla="*/ 1660 w 2117"/>
                <a:gd name="T99" fmla="*/ 1612 h 3318"/>
                <a:gd name="T100" fmla="*/ 1816 w 2117"/>
                <a:gd name="T101" fmla="*/ 1899 h 3318"/>
                <a:gd name="T102" fmla="*/ 2006 w 2117"/>
                <a:gd name="T103" fmla="*/ 2169 h 3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17" h="3318">
                  <a:moveTo>
                    <a:pt x="2061" y="2233"/>
                  </a:moveTo>
                  <a:lnTo>
                    <a:pt x="2076" y="2271"/>
                  </a:lnTo>
                  <a:lnTo>
                    <a:pt x="2088" y="2312"/>
                  </a:lnTo>
                  <a:lnTo>
                    <a:pt x="2098" y="2355"/>
                  </a:lnTo>
                  <a:lnTo>
                    <a:pt x="2107" y="2399"/>
                  </a:lnTo>
                  <a:lnTo>
                    <a:pt x="2113" y="2445"/>
                  </a:lnTo>
                  <a:lnTo>
                    <a:pt x="2116" y="2491"/>
                  </a:lnTo>
                  <a:lnTo>
                    <a:pt x="2117" y="2538"/>
                  </a:lnTo>
                  <a:lnTo>
                    <a:pt x="2116" y="2585"/>
                  </a:lnTo>
                  <a:lnTo>
                    <a:pt x="2112" y="2632"/>
                  </a:lnTo>
                  <a:lnTo>
                    <a:pt x="2105" y="2678"/>
                  </a:lnTo>
                  <a:lnTo>
                    <a:pt x="2095" y="2723"/>
                  </a:lnTo>
                  <a:lnTo>
                    <a:pt x="2083" y="2767"/>
                  </a:lnTo>
                  <a:lnTo>
                    <a:pt x="2067" y="2808"/>
                  </a:lnTo>
                  <a:lnTo>
                    <a:pt x="2049" y="2848"/>
                  </a:lnTo>
                  <a:lnTo>
                    <a:pt x="2026" y="2885"/>
                  </a:lnTo>
                  <a:lnTo>
                    <a:pt x="2002" y="2918"/>
                  </a:lnTo>
                  <a:lnTo>
                    <a:pt x="1980" y="2945"/>
                  </a:lnTo>
                  <a:lnTo>
                    <a:pt x="1959" y="2969"/>
                  </a:lnTo>
                  <a:lnTo>
                    <a:pt x="1935" y="2988"/>
                  </a:lnTo>
                  <a:lnTo>
                    <a:pt x="1909" y="3004"/>
                  </a:lnTo>
                  <a:lnTo>
                    <a:pt x="1883" y="3016"/>
                  </a:lnTo>
                  <a:lnTo>
                    <a:pt x="1856" y="3024"/>
                  </a:lnTo>
                  <a:lnTo>
                    <a:pt x="1828" y="3031"/>
                  </a:lnTo>
                  <a:lnTo>
                    <a:pt x="1799" y="3034"/>
                  </a:lnTo>
                  <a:lnTo>
                    <a:pt x="1770" y="3035"/>
                  </a:lnTo>
                  <a:lnTo>
                    <a:pt x="1738" y="3035"/>
                  </a:lnTo>
                  <a:lnTo>
                    <a:pt x="1707" y="3033"/>
                  </a:lnTo>
                  <a:lnTo>
                    <a:pt x="1675" y="3029"/>
                  </a:lnTo>
                  <a:lnTo>
                    <a:pt x="1643" y="3024"/>
                  </a:lnTo>
                  <a:lnTo>
                    <a:pt x="1610" y="3019"/>
                  </a:lnTo>
                  <a:lnTo>
                    <a:pt x="1576" y="3012"/>
                  </a:lnTo>
                  <a:lnTo>
                    <a:pt x="1543" y="3005"/>
                  </a:lnTo>
                  <a:lnTo>
                    <a:pt x="1509" y="2998"/>
                  </a:lnTo>
                  <a:lnTo>
                    <a:pt x="1475" y="2992"/>
                  </a:lnTo>
                  <a:lnTo>
                    <a:pt x="1440" y="2986"/>
                  </a:lnTo>
                  <a:lnTo>
                    <a:pt x="1406" y="2981"/>
                  </a:lnTo>
                  <a:lnTo>
                    <a:pt x="1373" y="2977"/>
                  </a:lnTo>
                  <a:lnTo>
                    <a:pt x="1339" y="2975"/>
                  </a:lnTo>
                  <a:lnTo>
                    <a:pt x="1305" y="2975"/>
                  </a:lnTo>
                  <a:lnTo>
                    <a:pt x="1273" y="2976"/>
                  </a:lnTo>
                  <a:lnTo>
                    <a:pt x="1240" y="2979"/>
                  </a:lnTo>
                  <a:lnTo>
                    <a:pt x="1207" y="2986"/>
                  </a:lnTo>
                  <a:lnTo>
                    <a:pt x="1176" y="2994"/>
                  </a:lnTo>
                  <a:lnTo>
                    <a:pt x="1145" y="3006"/>
                  </a:lnTo>
                  <a:lnTo>
                    <a:pt x="1115" y="3022"/>
                  </a:lnTo>
                  <a:lnTo>
                    <a:pt x="1086" y="3041"/>
                  </a:lnTo>
                  <a:lnTo>
                    <a:pt x="1057" y="3065"/>
                  </a:lnTo>
                  <a:lnTo>
                    <a:pt x="1030" y="3092"/>
                  </a:lnTo>
                  <a:lnTo>
                    <a:pt x="1009" y="3129"/>
                  </a:lnTo>
                  <a:lnTo>
                    <a:pt x="987" y="3159"/>
                  </a:lnTo>
                  <a:lnTo>
                    <a:pt x="962" y="3184"/>
                  </a:lnTo>
                  <a:lnTo>
                    <a:pt x="935" y="3203"/>
                  </a:lnTo>
                  <a:lnTo>
                    <a:pt x="907" y="3219"/>
                  </a:lnTo>
                  <a:lnTo>
                    <a:pt x="878" y="3231"/>
                  </a:lnTo>
                  <a:lnTo>
                    <a:pt x="847" y="3240"/>
                  </a:lnTo>
                  <a:lnTo>
                    <a:pt x="816" y="3247"/>
                  </a:lnTo>
                  <a:lnTo>
                    <a:pt x="784" y="3254"/>
                  </a:lnTo>
                  <a:lnTo>
                    <a:pt x="753" y="3258"/>
                  </a:lnTo>
                  <a:lnTo>
                    <a:pt x="720" y="3264"/>
                  </a:lnTo>
                  <a:lnTo>
                    <a:pt x="689" y="3269"/>
                  </a:lnTo>
                  <a:lnTo>
                    <a:pt x="657" y="3277"/>
                  </a:lnTo>
                  <a:lnTo>
                    <a:pt x="628" y="3287"/>
                  </a:lnTo>
                  <a:lnTo>
                    <a:pt x="599" y="3301"/>
                  </a:lnTo>
                  <a:lnTo>
                    <a:pt x="571" y="3318"/>
                  </a:lnTo>
                  <a:lnTo>
                    <a:pt x="574" y="3276"/>
                  </a:lnTo>
                  <a:lnTo>
                    <a:pt x="582" y="3235"/>
                  </a:lnTo>
                  <a:lnTo>
                    <a:pt x="593" y="3191"/>
                  </a:lnTo>
                  <a:lnTo>
                    <a:pt x="608" y="3147"/>
                  </a:lnTo>
                  <a:lnTo>
                    <a:pt x="623" y="3103"/>
                  </a:lnTo>
                  <a:lnTo>
                    <a:pt x="640" y="3058"/>
                  </a:lnTo>
                  <a:lnTo>
                    <a:pt x="656" y="3014"/>
                  </a:lnTo>
                  <a:lnTo>
                    <a:pt x="670" y="2971"/>
                  </a:lnTo>
                  <a:lnTo>
                    <a:pt x="680" y="2930"/>
                  </a:lnTo>
                  <a:lnTo>
                    <a:pt x="686" y="2888"/>
                  </a:lnTo>
                  <a:lnTo>
                    <a:pt x="688" y="2850"/>
                  </a:lnTo>
                  <a:lnTo>
                    <a:pt x="682" y="2813"/>
                  </a:lnTo>
                  <a:lnTo>
                    <a:pt x="668" y="2778"/>
                  </a:lnTo>
                  <a:lnTo>
                    <a:pt x="646" y="2746"/>
                  </a:lnTo>
                  <a:lnTo>
                    <a:pt x="614" y="2717"/>
                  </a:lnTo>
                  <a:lnTo>
                    <a:pt x="571" y="2692"/>
                  </a:lnTo>
                  <a:lnTo>
                    <a:pt x="586" y="2659"/>
                  </a:lnTo>
                  <a:lnTo>
                    <a:pt x="600" y="2622"/>
                  </a:lnTo>
                  <a:lnTo>
                    <a:pt x="612" y="2584"/>
                  </a:lnTo>
                  <a:lnTo>
                    <a:pt x="621" y="2545"/>
                  </a:lnTo>
                  <a:lnTo>
                    <a:pt x="629" y="2503"/>
                  </a:lnTo>
                  <a:lnTo>
                    <a:pt x="634" y="2462"/>
                  </a:lnTo>
                  <a:lnTo>
                    <a:pt x="637" y="2419"/>
                  </a:lnTo>
                  <a:lnTo>
                    <a:pt x="638" y="2376"/>
                  </a:lnTo>
                  <a:lnTo>
                    <a:pt x="637" y="2333"/>
                  </a:lnTo>
                  <a:lnTo>
                    <a:pt x="634" y="2291"/>
                  </a:lnTo>
                  <a:lnTo>
                    <a:pt x="629" y="2249"/>
                  </a:lnTo>
                  <a:lnTo>
                    <a:pt x="621" y="2207"/>
                  </a:lnTo>
                  <a:lnTo>
                    <a:pt x="612" y="2168"/>
                  </a:lnTo>
                  <a:lnTo>
                    <a:pt x="600" y="2130"/>
                  </a:lnTo>
                  <a:lnTo>
                    <a:pt x="586" y="2094"/>
                  </a:lnTo>
                  <a:lnTo>
                    <a:pt x="571" y="2060"/>
                  </a:lnTo>
                  <a:lnTo>
                    <a:pt x="587" y="2051"/>
                  </a:lnTo>
                  <a:lnTo>
                    <a:pt x="602" y="2041"/>
                  </a:lnTo>
                  <a:lnTo>
                    <a:pt x="612" y="2030"/>
                  </a:lnTo>
                  <a:lnTo>
                    <a:pt x="621" y="2017"/>
                  </a:lnTo>
                  <a:lnTo>
                    <a:pt x="627" y="2004"/>
                  </a:lnTo>
                  <a:lnTo>
                    <a:pt x="631" y="1989"/>
                  </a:lnTo>
                  <a:lnTo>
                    <a:pt x="634" y="1973"/>
                  </a:lnTo>
                  <a:lnTo>
                    <a:pt x="635" y="1958"/>
                  </a:lnTo>
                  <a:lnTo>
                    <a:pt x="634" y="1942"/>
                  </a:lnTo>
                  <a:lnTo>
                    <a:pt x="634" y="1926"/>
                  </a:lnTo>
                  <a:lnTo>
                    <a:pt x="631" y="1909"/>
                  </a:lnTo>
                  <a:lnTo>
                    <a:pt x="630" y="1893"/>
                  </a:lnTo>
                  <a:lnTo>
                    <a:pt x="629" y="1878"/>
                  </a:lnTo>
                  <a:lnTo>
                    <a:pt x="629" y="1862"/>
                  </a:lnTo>
                  <a:lnTo>
                    <a:pt x="629" y="1847"/>
                  </a:lnTo>
                  <a:lnTo>
                    <a:pt x="630" y="1834"/>
                  </a:lnTo>
                  <a:lnTo>
                    <a:pt x="631" y="1802"/>
                  </a:lnTo>
                  <a:lnTo>
                    <a:pt x="636" y="1766"/>
                  </a:lnTo>
                  <a:lnTo>
                    <a:pt x="641" y="1729"/>
                  </a:lnTo>
                  <a:lnTo>
                    <a:pt x="648" y="1688"/>
                  </a:lnTo>
                  <a:lnTo>
                    <a:pt x="657" y="1645"/>
                  </a:lnTo>
                  <a:lnTo>
                    <a:pt x="665" y="1601"/>
                  </a:lnTo>
                  <a:lnTo>
                    <a:pt x="673" y="1555"/>
                  </a:lnTo>
                  <a:lnTo>
                    <a:pt x="680" y="1507"/>
                  </a:lnTo>
                  <a:lnTo>
                    <a:pt x="685" y="1460"/>
                  </a:lnTo>
                  <a:lnTo>
                    <a:pt x="688" y="1413"/>
                  </a:lnTo>
                  <a:lnTo>
                    <a:pt x="689" y="1365"/>
                  </a:lnTo>
                  <a:lnTo>
                    <a:pt x="685" y="1318"/>
                  </a:lnTo>
                  <a:lnTo>
                    <a:pt x="679" y="1271"/>
                  </a:lnTo>
                  <a:lnTo>
                    <a:pt x="668" y="1226"/>
                  </a:lnTo>
                  <a:lnTo>
                    <a:pt x="652" y="1183"/>
                  </a:lnTo>
                  <a:lnTo>
                    <a:pt x="630" y="1142"/>
                  </a:lnTo>
                  <a:lnTo>
                    <a:pt x="587" y="1124"/>
                  </a:lnTo>
                  <a:lnTo>
                    <a:pt x="548" y="1104"/>
                  </a:lnTo>
                  <a:lnTo>
                    <a:pt x="511" y="1082"/>
                  </a:lnTo>
                  <a:lnTo>
                    <a:pt x="477" y="1059"/>
                  </a:lnTo>
                  <a:lnTo>
                    <a:pt x="445" y="1034"/>
                  </a:lnTo>
                  <a:lnTo>
                    <a:pt x="415" y="1008"/>
                  </a:lnTo>
                  <a:lnTo>
                    <a:pt x="388" y="980"/>
                  </a:lnTo>
                  <a:lnTo>
                    <a:pt x="364" y="952"/>
                  </a:lnTo>
                  <a:lnTo>
                    <a:pt x="340" y="921"/>
                  </a:lnTo>
                  <a:lnTo>
                    <a:pt x="319" y="891"/>
                  </a:lnTo>
                  <a:lnTo>
                    <a:pt x="298" y="858"/>
                  </a:lnTo>
                  <a:lnTo>
                    <a:pt x="280" y="826"/>
                  </a:lnTo>
                  <a:lnTo>
                    <a:pt x="263" y="792"/>
                  </a:lnTo>
                  <a:lnTo>
                    <a:pt x="248" y="758"/>
                  </a:lnTo>
                  <a:lnTo>
                    <a:pt x="233" y="723"/>
                  </a:lnTo>
                  <a:lnTo>
                    <a:pt x="218" y="687"/>
                  </a:lnTo>
                  <a:lnTo>
                    <a:pt x="205" y="651"/>
                  </a:lnTo>
                  <a:lnTo>
                    <a:pt x="193" y="615"/>
                  </a:lnTo>
                  <a:lnTo>
                    <a:pt x="180" y="578"/>
                  </a:lnTo>
                  <a:lnTo>
                    <a:pt x="169" y="542"/>
                  </a:lnTo>
                  <a:lnTo>
                    <a:pt x="158" y="505"/>
                  </a:lnTo>
                  <a:lnTo>
                    <a:pt x="145" y="468"/>
                  </a:lnTo>
                  <a:lnTo>
                    <a:pt x="134" y="431"/>
                  </a:lnTo>
                  <a:lnTo>
                    <a:pt x="122" y="395"/>
                  </a:lnTo>
                  <a:lnTo>
                    <a:pt x="109" y="358"/>
                  </a:lnTo>
                  <a:lnTo>
                    <a:pt x="97" y="322"/>
                  </a:lnTo>
                  <a:lnTo>
                    <a:pt x="83" y="286"/>
                  </a:lnTo>
                  <a:lnTo>
                    <a:pt x="69" y="251"/>
                  </a:lnTo>
                  <a:lnTo>
                    <a:pt x="54" y="216"/>
                  </a:lnTo>
                  <a:lnTo>
                    <a:pt x="37" y="182"/>
                  </a:lnTo>
                  <a:lnTo>
                    <a:pt x="19" y="149"/>
                  </a:lnTo>
                  <a:lnTo>
                    <a:pt x="0" y="117"/>
                  </a:lnTo>
                  <a:lnTo>
                    <a:pt x="34" y="98"/>
                  </a:lnTo>
                  <a:lnTo>
                    <a:pt x="69" y="81"/>
                  </a:lnTo>
                  <a:lnTo>
                    <a:pt x="106" y="64"/>
                  </a:lnTo>
                  <a:lnTo>
                    <a:pt x="145" y="49"/>
                  </a:lnTo>
                  <a:lnTo>
                    <a:pt x="185" y="35"/>
                  </a:lnTo>
                  <a:lnTo>
                    <a:pt x="226" y="23"/>
                  </a:lnTo>
                  <a:lnTo>
                    <a:pt x="268" y="13"/>
                  </a:lnTo>
                  <a:lnTo>
                    <a:pt x="311" y="7"/>
                  </a:lnTo>
                  <a:lnTo>
                    <a:pt x="352" y="2"/>
                  </a:lnTo>
                  <a:lnTo>
                    <a:pt x="395" y="0"/>
                  </a:lnTo>
                  <a:lnTo>
                    <a:pt x="437" y="0"/>
                  </a:lnTo>
                  <a:lnTo>
                    <a:pt x="478" y="4"/>
                  </a:lnTo>
                  <a:lnTo>
                    <a:pt x="518" y="12"/>
                  </a:lnTo>
                  <a:lnTo>
                    <a:pt x="557" y="23"/>
                  </a:lnTo>
                  <a:lnTo>
                    <a:pt x="594" y="38"/>
                  </a:lnTo>
                  <a:lnTo>
                    <a:pt x="630" y="57"/>
                  </a:lnTo>
                  <a:lnTo>
                    <a:pt x="703" y="109"/>
                  </a:lnTo>
                  <a:lnTo>
                    <a:pt x="771" y="164"/>
                  </a:lnTo>
                  <a:lnTo>
                    <a:pt x="836" y="220"/>
                  </a:lnTo>
                  <a:lnTo>
                    <a:pt x="897" y="279"/>
                  </a:lnTo>
                  <a:lnTo>
                    <a:pt x="953" y="340"/>
                  </a:lnTo>
                  <a:lnTo>
                    <a:pt x="1007" y="401"/>
                  </a:lnTo>
                  <a:lnTo>
                    <a:pt x="1058" y="466"/>
                  </a:lnTo>
                  <a:lnTo>
                    <a:pt x="1106" y="531"/>
                  </a:lnTo>
                  <a:lnTo>
                    <a:pt x="1151" y="598"/>
                  </a:lnTo>
                  <a:lnTo>
                    <a:pt x="1195" y="666"/>
                  </a:lnTo>
                  <a:lnTo>
                    <a:pt x="1235" y="736"/>
                  </a:lnTo>
                  <a:lnTo>
                    <a:pt x="1275" y="807"/>
                  </a:lnTo>
                  <a:lnTo>
                    <a:pt x="1313" y="877"/>
                  </a:lnTo>
                  <a:lnTo>
                    <a:pt x="1349" y="949"/>
                  </a:lnTo>
                  <a:lnTo>
                    <a:pt x="1385" y="1023"/>
                  </a:lnTo>
                  <a:lnTo>
                    <a:pt x="1420" y="1096"/>
                  </a:lnTo>
                  <a:lnTo>
                    <a:pt x="1454" y="1170"/>
                  </a:lnTo>
                  <a:lnTo>
                    <a:pt x="1487" y="1243"/>
                  </a:lnTo>
                  <a:lnTo>
                    <a:pt x="1521" y="1317"/>
                  </a:lnTo>
                  <a:lnTo>
                    <a:pt x="1555" y="1392"/>
                  </a:lnTo>
                  <a:lnTo>
                    <a:pt x="1589" y="1466"/>
                  </a:lnTo>
                  <a:lnTo>
                    <a:pt x="1624" y="1539"/>
                  </a:lnTo>
                  <a:lnTo>
                    <a:pt x="1660" y="1612"/>
                  </a:lnTo>
                  <a:lnTo>
                    <a:pt x="1696" y="1685"/>
                  </a:lnTo>
                  <a:lnTo>
                    <a:pt x="1734" y="1757"/>
                  </a:lnTo>
                  <a:lnTo>
                    <a:pt x="1774" y="1828"/>
                  </a:lnTo>
                  <a:lnTo>
                    <a:pt x="1816" y="1899"/>
                  </a:lnTo>
                  <a:lnTo>
                    <a:pt x="1860" y="1969"/>
                  </a:lnTo>
                  <a:lnTo>
                    <a:pt x="1906" y="2036"/>
                  </a:lnTo>
                  <a:lnTo>
                    <a:pt x="1954" y="2104"/>
                  </a:lnTo>
                  <a:lnTo>
                    <a:pt x="2006" y="2169"/>
                  </a:lnTo>
                  <a:lnTo>
                    <a:pt x="2061" y="2233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622" y="1461"/>
              <a:ext cx="102" cy="160"/>
            </a:xfrm>
            <a:custGeom>
              <a:avLst/>
              <a:gdLst>
                <a:gd name="T0" fmla="*/ 511 w 511"/>
                <a:gd name="T1" fmla="*/ 799 h 799"/>
                <a:gd name="T2" fmla="*/ 0 w 511"/>
                <a:gd name="T3" fmla="*/ 0 h 799"/>
                <a:gd name="T4" fmla="*/ 172 w 511"/>
                <a:gd name="T5" fmla="*/ 0 h 799"/>
                <a:gd name="T6" fmla="*/ 511 w 511"/>
                <a:gd name="T7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1" h="799">
                  <a:moveTo>
                    <a:pt x="511" y="799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511" y="799"/>
                  </a:lnTo>
                  <a:close/>
                </a:path>
              </a:pathLst>
            </a:custGeom>
            <a:solidFill>
              <a:srgbClr val="494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490" y="1468"/>
              <a:ext cx="190" cy="210"/>
            </a:xfrm>
            <a:custGeom>
              <a:avLst/>
              <a:gdLst>
                <a:gd name="T0" fmla="*/ 947 w 949"/>
                <a:gd name="T1" fmla="*/ 682 h 1049"/>
                <a:gd name="T2" fmla="*/ 949 w 949"/>
                <a:gd name="T3" fmla="*/ 742 h 1049"/>
                <a:gd name="T4" fmla="*/ 942 w 949"/>
                <a:gd name="T5" fmla="*/ 799 h 1049"/>
                <a:gd name="T6" fmla="*/ 926 w 949"/>
                <a:gd name="T7" fmla="*/ 851 h 1049"/>
                <a:gd name="T8" fmla="*/ 904 w 949"/>
                <a:gd name="T9" fmla="*/ 901 h 1049"/>
                <a:gd name="T10" fmla="*/ 874 w 949"/>
                <a:gd name="T11" fmla="*/ 947 h 1049"/>
                <a:gd name="T12" fmla="*/ 836 w 949"/>
                <a:gd name="T13" fmla="*/ 990 h 1049"/>
                <a:gd name="T14" fmla="*/ 792 w 949"/>
                <a:gd name="T15" fmla="*/ 1030 h 1049"/>
                <a:gd name="T16" fmla="*/ 759 w 949"/>
                <a:gd name="T17" fmla="*/ 1001 h 1049"/>
                <a:gd name="T18" fmla="*/ 722 w 949"/>
                <a:gd name="T19" fmla="*/ 913 h 1049"/>
                <a:gd name="T20" fmla="*/ 664 w 949"/>
                <a:gd name="T21" fmla="*/ 836 h 1049"/>
                <a:gd name="T22" fmla="*/ 591 w 949"/>
                <a:gd name="T23" fmla="*/ 766 h 1049"/>
                <a:gd name="T24" fmla="*/ 507 w 949"/>
                <a:gd name="T25" fmla="*/ 703 h 1049"/>
                <a:gd name="T26" fmla="*/ 417 w 949"/>
                <a:gd name="T27" fmla="*/ 646 h 1049"/>
                <a:gd name="T28" fmla="*/ 326 w 949"/>
                <a:gd name="T29" fmla="*/ 594 h 1049"/>
                <a:gd name="T30" fmla="*/ 238 w 949"/>
                <a:gd name="T31" fmla="*/ 543 h 1049"/>
                <a:gd name="T32" fmla="*/ 157 w 949"/>
                <a:gd name="T33" fmla="*/ 494 h 1049"/>
                <a:gd name="T34" fmla="*/ 88 w 949"/>
                <a:gd name="T35" fmla="*/ 445 h 1049"/>
                <a:gd name="T36" fmla="*/ 36 w 949"/>
                <a:gd name="T37" fmla="*/ 393 h 1049"/>
                <a:gd name="T38" fmla="*/ 6 w 949"/>
                <a:gd name="T39" fmla="*/ 339 h 1049"/>
                <a:gd name="T40" fmla="*/ 2 w 949"/>
                <a:gd name="T41" fmla="*/ 281 h 1049"/>
                <a:gd name="T42" fmla="*/ 27 w 949"/>
                <a:gd name="T43" fmla="*/ 217 h 1049"/>
                <a:gd name="T44" fmla="*/ 89 w 949"/>
                <a:gd name="T45" fmla="*/ 145 h 1049"/>
                <a:gd name="T46" fmla="*/ 191 w 949"/>
                <a:gd name="T47" fmla="*/ 63 h 1049"/>
                <a:gd name="T48" fmla="*/ 300 w 949"/>
                <a:gd name="T49" fmla="*/ 9 h 1049"/>
                <a:gd name="T50" fmla="*/ 377 w 949"/>
                <a:gd name="T51" fmla="*/ 0 h 1049"/>
                <a:gd name="T52" fmla="*/ 446 w 949"/>
                <a:gd name="T53" fmla="*/ 5 h 1049"/>
                <a:gd name="T54" fmla="*/ 506 w 949"/>
                <a:gd name="T55" fmla="*/ 22 h 1049"/>
                <a:gd name="T56" fmla="*/ 557 w 949"/>
                <a:gd name="T57" fmla="*/ 49 h 1049"/>
                <a:gd name="T58" fmla="*/ 603 w 949"/>
                <a:gd name="T59" fmla="*/ 85 h 1049"/>
                <a:gd name="T60" fmla="*/ 643 w 949"/>
                <a:gd name="T61" fmla="*/ 129 h 1049"/>
                <a:gd name="T62" fmla="*/ 679 w 949"/>
                <a:gd name="T63" fmla="*/ 180 h 1049"/>
                <a:gd name="T64" fmla="*/ 711 w 949"/>
                <a:gd name="T65" fmla="*/ 235 h 1049"/>
                <a:gd name="T66" fmla="*/ 741 w 949"/>
                <a:gd name="T67" fmla="*/ 292 h 1049"/>
                <a:gd name="T68" fmla="*/ 769 w 949"/>
                <a:gd name="T69" fmla="*/ 353 h 1049"/>
                <a:gd name="T70" fmla="*/ 797 w 949"/>
                <a:gd name="T71" fmla="*/ 413 h 1049"/>
                <a:gd name="T72" fmla="*/ 825 w 949"/>
                <a:gd name="T73" fmla="*/ 472 h 1049"/>
                <a:gd name="T74" fmla="*/ 854 w 949"/>
                <a:gd name="T75" fmla="*/ 530 h 1049"/>
                <a:gd name="T76" fmla="*/ 887 w 949"/>
                <a:gd name="T77" fmla="*/ 581 h 1049"/>
                <a:gd name="T78" fmla="*/ 923 w 949"/>
                <a:gd name="T79" fmla="*/ 629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9" h="1049">
                  <a:moveTo>
                    <a:pt x="942" y="650"/>
                  </a:moveTo>
                  <a:lnTo>
                    <a:pt x="947" y="682"/>
                  </a:lnTo>
                  <a:lnTo>
                    <a:pt x="949" y="713"/>
                  </a:lnTo>
                  <a:lnTo>
                    <a:pt x="949" y="742"/>
                  </a:lnTo>
                  <a:lnTo>
                    <a:pt x="947" y="772"/>
                  </a:lnTo>
                  <a:lnTo>
                    <a:pt x="942" y="799"/>
                  </a:lnTo>
                  <a:lnTo>
                    <a:pt x="935" y="826"/>
                  </a:lnTo>
                  <a:lnTo>
                    <a:pt x="926" y="851"/>
                  </a:lnTo>
                  <a:lnTo>
                    <a:pt x="916" y="876"/>
                  </a:lnTo>
                  <a:lnTo>
                    <a:pt x="904" y="901"/>
                  </a:lnTo>
                  <a:lnTo>
                    <a:pt x="889" y="925"/>
                  </a:lnTo>
                  <a:lnTo>
                    <a:pt x="874" y="947"/>
                  </a:lnTo>
                  <a:lnTo>
                    <a:pt x="856" y="968"/>
                  </a:lnTo>
                  <a:lnTo>
                    <a:pt x="836" y="990"/>
                  </a:lnTo>
                  <a:lnTo>
                    <a:pt x="815" y="1010"/>
                  </a:lnTo>
                  <a:lnTo>
                    <a:pt x="792" y="1030"/>
                  </a:lnTo>
                  <a:lnTo>
                    <a:pt x="769" y="1049"/>
                  </a:lnTo>
                  <a:lnTo>
                    <a:pt x="759" y="1001"/>
                  </a:lnTo>
                  <a:lnTo>
                    <a:pt x="743" y="956"/>
                  </a:lnTo>
                  <a:lnTo>
                    <a:pt x="722" y="913"/>
                  </a:lnTo>
                  <a:lnTo>
                    <a:pt x="695" y="873"/>
                  </a:lnTo>
                  <a:lnTo>
                    <a:pt x="664" y="836"/>
                  </a:lnTo>
                  <a:lnTo>
                    <a:pt x="629" y="800"/>
                  </a:lnTo>
                  <a:lnTo>
                    <a:pt x="591" y="766"/>
                  </a:lnTo>
                  <a:lnTo>
                    <a:pt x="549" y="733"/>
                  </a:lnTo>
                  <a:lnTo>
                    <a:pt x="507" y="703"/>
                  </a:lnTo>
                  <a:lnTo>
                    <a:pt x="463" y="674"/>
                  </a:lnTo>
                  <a:lnTo>
                    <a:pt x="417" y="646"/>
                  </a:lnTo>
                  <a:lnTo>
                    <a:pt x="372" y="620"/>
                  </a:lnTo>
                  <a:lnTo>
                    <a:pt x="326" y="594"/>
                  </a:lnTo>
                  <a:lnTo>
                    <a:pt x="281" y="568"/>
                  </a:lnTo>
                  <a:lnTo>
                    <a:pt x="238" y="543"/>
                  </a:lnTo>
                  <a:lnTo>
                    <a:pt x="196" y="518"/>
                  </a:lnTo>
                  <a:lnTo>
                    <a:pt x="157" y="494"/>
                  </a:lnTo>
                  <a:lnTo>
                    <a:pt x="121" y="470"/>
                  </a:lnTo>
                  <a:lnTo>
                    <a:pt x="88" y="445"/>
                  </a:lnTo>
                  <a:lnTo>
                    <a:pt x="60" y="419"/>
                  </a:lnTo>
                  <a:lnTo>
                    <a:pt x="36" y="393"/>
                  </a:lnTo>
                  <a:lnTo>
                    <a:pt x="18" y="368"/>
                  </a:lnTo>
                  <a:lnTo>
                    <a:pt x="6" y="339"/>
                  </a:lnTo>
                  <a:lnTo>
                    <a:pt x="0" y="311"/>
                  </a:lnTo>
                  <a:lnTo>
                    <a:pt x="2" y="281"/>
                  </a:lnTo>
                  <a:lnTo>
                    <a:pt x="11" y="249"/>
                  </a:lnTo>
                  <a:lnTo>
                    <a:pt x="27" y="217"/>
                  </a:lnTo>
                  <a:lnTo>
                    <a:pt x="53" y="182"/>
                  </a:lnTo>
                  <a:lnTo>
                    <a:pt x="89" y="145"/>
                  </a:lnTo>
                  <a:lnTo>
                    <a:pt x="134" y="105"/>
                  </a:lnTo>
                  <a:lnTo>
                    <a:pt x="191" y="63"/>
                  </a:lnTo>
                  <a:lnTo>
                    <a:pt x="257" y="19"/>
                  </a:lnTo>
                  <a:lnTo>
                    <a:pt x="300" y="9"/>
                  </a:lnTo>
                  <a:lnTo>
                    <a:pt x="340" y="3"/>
                  </a:lnTo>
                  <a:lnTo>
                    <a:pt x="377" y="0"/>
                  </a:lnTo>
                  <a:lnTo>
                    <a:pt x="412" y="1"/>
                  </a:lnTo>
                  <a:lnTo>
                    <a:pt x="446" y="5"/>
                  </a:lnTo>
                  <a:lnTo>
                    <a:pt x="476" y="12"/>
                  </a:lnTo>
                  <a:lnTo>
                    <a:pt x="506" y="22"/>
                  </a:lnTo>
                  <a:lnTo>
                    <a:pt x="533" y="35"/>
                  </a:lnTo>
                  <a:lnTo>
                    <a:pt x="557" y="49"/>
                  </a:lnTo>
                  <a:lnTo>
                    <a:pt x="581" y="66"/>
                  </a:lnTo>
                  <a:lnTo>
                    <a:pt x="603" y="85"/>
                  </a:lnTo>
                  <a:lnTo>
                    <a:pt x="624" y="107"/>
                  </a:lnTo>
                  <a:lnTo>
                    <a:pt x="643" y="129"/>
                  </a:lnTo>
                  <a:lnTo>
                    <a:pt x="662" y="154"/>
                  </a:lnTo>
                  <a:lnTo>
                    <a:pt x="679" y="180"/>
                  </a:lnTo>
                  <a:lnTo>
                    <a:pt x="696" y="207"/>
                  </a:lnTo>
                  <a:lnTo>
                    <a:pt x="711" y="235"/>
                  </a:lnTo>
                  <a:lnTo>
                    <a:pt x="726" y="263"/>
                  </a:lnTo>
                  <a:lnTo>
                    <a:pt x="741" y="292"/>
                  </a:lnTo>
                  <a:lnTo>
                    <a:pt x="755" y="323"/>
                  </a:lnTo>
                  <a:lnTo>
                    <a:pt x="769" y="353"/>
                  </a:lnTo>
                  <a:lnTo>
                    <a:pt x="782" y="383"/>
                  </a:lnTo>
                  <a:lnTo>
                    <a:pt x="797" y="413"/>
                  </a:lnTo>
                  <a:lnTo>
                    <a:pt x="810" y="443"/>
                  </a:lnTo>
                  <a:lnTo>
                    <a:pt x="825" y="472"/>
                  </a:lnTo>
                  <a:lnTo>
                    <a:pt x="840" y="501"/>
                  </a:lnTo>
                  <a:lnTo>
                    <a:pt x="854" y="530"/>
                  </a:lnTo>
                  <a:lnTo>
                    <a:pt x="870" y="556"/>
                  </a:lnTo>
                  <a:lnTo>
                    <a:pt x="887" y="581"/>
                  </a:lnTo>
                  <a:lnTo>
                    <a:pt x="904" y="606"/>
                  </a:lnTo>
                  <a:lnTo>
                    <a:pt x="923" y="629"/>
                  </a:lnTo>
                  <a:lnTo>
                    <a:pt x="942" y="65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393" y="1609"/>
              <a:ext cx="406" cy="482"/>
            </a:xfrm>
            <a:custGeom>
              <a:avLst/>
              <a:gdLst>
                <a:gd name="T0" fmla="*/ 1276 w 2034"/>
                <a:gd name="T1" fmla="*/ 888 h 2408"/>
                <a:gd name="T2" fmla="*/ 1396 w 2034"/>
                <a:gd name="T3" fmla="*/ 878 h 2408"/>
                <a:gd name="T4" fmla="*/ 1427 w 2034"/>
                <a:gd name="T5" fmla="*/ 627 h 2408"/>
                <a:gd name="T6" fmla="*/ 1446 w 2034"/>
                <a:gd name="T7" fmla="*/ 375 h 2408"/>
                <a:gd name="T8" fmla="*/ 1656 w 2034"/>
                <a:gd name="T9" fmla="*/ 233 h 2408"/>
                <a:gd name="T10" fmla="*/ 1797 w 2034"/>
                <a:gd name="T11" fmla="*/ 231 h 2408"/>
                <a:gd name="T12" fmla="*/ 1923 w 2034"/>
                <a:gd name="T13" fmla="*/ 270 h 2408"/>
                <a:gd name="T14" fmla="*/ 1997 w 2034"/>
                <a:gd name="T15" fmla="*/ 375 h 2408"/>
                <a:gd name="T16" fmla="*/ 2024 w 2034"/>
                <a:gd name="T17" fmla="*/ 602 h 2408"/>
                <a:gd name="T18" fmla="*/ 1915 w 2034"/>
                <a:gd name="T19" fmla="*/ 802 h 2408"/>
                <a:gd name="T20" fmla="*/ 1881 w 2034"/>
                <a:gd name="T21" fmla="*/ 1000 h 2408"/>
                <a:gd name="T22" fmla="*/ 1926 w 2034"/>
                <a:gd name="T23" fmla="*/ 1174 h 2408"/>
                <a:gd name="T24" fmla="*/ 1825 w 2034"/>
                <a:gd name="T25" fmla="*/ 1204 h 2408"/>
                <a:gd name="T26" fmla="*/ 1727 w 2034"/>
                <a:gd name="T27" fmla="*/ 1235 h 2408"/>
                <a:gd name="T28" fmla="*/ 1747 w 2034"/>
                <a:gd name="T29" fmla="*/ 1357 h 2408"/>
                <a:gd name="T30" fmla="*/ 1865 w 2034"/>
                <a:gd name="T31" fmla="*/ 1377 h 2408"/>
                <a:gd name="T32" fmla="*/ 1968 w 2034"/>
                <a:gd name="T33" fmla="*/ 1420 h 2408"/>
                <a:gd name="T34" fmla="*/ 1962 w 2034"/>
                <a:gd name="T35" fmla="*/ 1576 h 2408"/>
                <a:gd name="T36" fmla="*/ 1919 w 2034"/>
                <a:gd name="T37" fmla="*/ 1721 h 2408"/>
                <a:gd name="T38" fmla="*/ 1863 w 2034"/>
                <a:gd name="T39" fmla="*/ 1858 h 2408"/>
                <a:gd name="T40" fmla="*/ 1816 w 2034"/>
                <a:gd name="T41" fmla="*/ 1990 h 2408"/>
                <a:gd name="T42" fmla="*/ 1802 w 2034"/>
                <a:gd name="T43" fmla="*/ 2124 h 2408"/>
                <a:gd name="T44" fmla="*/ 2003 w 2034"/>
                <a:gd name="T45" fmla="*/ 2122 h 2408"/>
                <a:gd name="T46" fmla="*/ 1792 w 2034"/>
                <a:gd name="T47" fmla="*/ 2319 h 2408"/>
                <a:gd name="T48" fmla="*/ 1649 w 2034"/>
                <a:gd name="T49" fmla="*/ 2290 h 2408"/>
                <a:gd name="T50" fmla="*/ 1499 w 2034"/>
                <a:gd name="T51" fmla="*/ 2310 h 2408"/>
                <a:gd name="T52" fmla="*/ 1351 w 2034"/>
                <a:gd name="T53" fmla="*/ 2341 h 2408"/>
                <a:gd name="T54" fmla="*/ 1221 w 2034"/>
                <a:gd name="T55" fmla="*/ 2341 h 2408"/>
                <a:gd name="T56" fmla="*/ 1123 w 2034"/>
                <a:gd name="T57" fmla="*/ 2271 h 2408"/>
                <a:gd name="T58" fmla="*/ 1125 w 2034"/>
                <a:gd name="T59" fmla="*/ 2178 h 2408"/>
                <a:gd name="T60" fmla="*/ 1189 w 2034"/>
                <a:gd name="T61" fmla="*/ 2132 h 2408"/>
                <a:gd name="T62" fmla="*/ 1169 w 2034"/>
                <a:gd name="T63" fmla="*/ 2022 h 2408"/>
                <a:gd name="T64" fmla="*/ 1071 w 2034"/>
                <a:gd name="T65" fmla="*/ 1975 h 2408"/>
                <a:gd name="T66" fmla="*/ 980 w 2034"/>
                <a:gd name="T67" fmla="*/ 2048 h 2408"/>
                <a:gd name="T68" fmla="*/ 865 w 2034"/>
                <a:gd name="T69" fmla="*/ 2065 h 2408"/>
                <a:gd name="T70" fmla="*/ 746 w 2034"/>
                <a:gd name="T71" fmla="*/ 2062 h 2408"/>
                <a:gd name="T72" fmla="*/ 725 w 2034"/>
                <a:gd name="T73" fmla="*/ 1860 h 2408"/>
                <a:gd name="T74" fmla="*/ 610 w 2034"/>
                <a:gd name="T75" fmla="*/ 1780 h 2408"/>
                <a:gd name="T76" fmla="*/ 441 w 2034"/>
                <a:gd name="T77" fmla="*/ 1771 h 2408"/>
                <a:gd name="T78" fmla="*/ 258 w 2034"/>
                <a:gd name="T79" fmla="*/ 1779 h 2408"/>
                <a:gd name="T80" fmla="*/ 101 w 2034"/>
                <a:gd name="T81" fmla="*/ 1751 h 2408"/>
                <a:gd name="T82" fmla="*/ 9 w 2034"/>
                <a:gd name="T83" fmla="*/ 1634 h 2408"/>
                <a:gd name="T84" fmla="*/ 143 w 2034"/>
                <a:gd name="T85" fmla="*/ 1475 h 2408"/>
                <a:gd name="T86" fmla="*/ 314 w 2034"/>
                <a:gd name="T87" fmla="*/ 1244 h 2408"/>
                <a:gd name="T88" fmla="*/ 484 w 2034"/>
                <a:gd name="T89" fmla="*/ 1094 h 2408"/>
                <a:gd name="T90" fmla="*/ 673 w 2034"/>
                <a:gd name="T91" fmla="*/ 1125 h 2408"/>
                <a:gd name="T92" fmla="*/ 790 w 2034"/>
                <a:gd name="T93" fmla="*/ 1072 h 2408"/>
                <a:gd name="T94" fmla="*/ 900 w 2034"/>
                <a:gd name="T95" fmla="*/ 1001 h 2408"/>
                <a:gd name="T96" fmla="*/ 984 w 2034"/>
                <a:gd name="T97" fmla="*/ 865 h 2408"/>
                <a:gd name="T98" fmla="*/ 964 w 2034"/>
                <a:gd name="T99" fmla="*/ 630 h 2408"/>
                <a:gd name="T100" fmla="*/ 831 w 2034"/>
                <a:gd name="T101" fmla="*/ 452 h 2408"/>
                <a:gd name="T102" fmla="*/ 627 w 2034"/>
                <a:gd name="T103" fmla="*/ 345 h 2408"/>
                <a:gd name="T104" fmla="*/ 659 w 2034"/>
                <a:gd name="T105" fmla="*/ 62 h 2408"/>
                <a:gd name="T106" fmla="*/ 809 w 2034"/>
                <a:gd name="T107" fmla="*/ 155 h 2408"/>
                <a:gd name="T108" fmla="*/ 953 w 2034"/>
                <a:gd name="T109" fmla="*/ 246 h 2408"/>
                <a:gd name="T110" fmla="*/ 1078 w 2034"/>
                <a:gd name="T111" fmla="*/ 350 h 2408"/>
                <a:gd name="T112" fmla="*/ 1168 w 2034"/>
                <a:gd name="T113" fmla="*/ 476 h 2408"/>
                <a:gd name="T114" fmla="*/ 1209 w 2034"/>
                <a:gd name="T115" fmla="*/ 639 h 2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4" h="2408">
                  <a:moveTo>
                    <a:pt x="1198" y="804"/>
                  </a:moveTo>
                  <a:lnTo>
                    <a:pt x="1220" y="823"/>
                  </a:lnTo>
                  <a:lnTo>
                    <a:pt x="1239" y="844"/>
                  </a:lnTo>
                  <a:lnTo>
                    <a:pt x="1258" y="866"/>
                  </a:lnTo>
                  <a:lnTo>
                    <a:pt x="1276" y="888"/>
                  </a:lnTo>
                  <a:lnTo>
                    <a:pt x="1296" y="906"/>
                  </a:lnTo>
                  <a:lnTo>
                    <a:pt x="1317" y="918"/>
                  </a:lnTo>
                  <a:lnTo>
                    <a:pt x="1342" y="924"/>
                  </a:lnTo>
                  <a:lnTo>
                    <a:pt x="1372" y="918"/>
                  </a:lnTo>
                  <a:lnTo>
                    <a:pt x="1396" y="878"/>
                  </a:lnTo>
                  <a:lnTo>
                    <a:pt x="1413" y="833"/>
                  </a:lnTo>
                  <a:lnTo>
                    <a:pt x="1423" y="784"/>
                  </a:lnTo>
                  <a:lnTo>
                    <a:pt x="1428" y="734"/>
                  </a:lnTo>
                  <a:lnTo>
                    <a:pt x="1428" y="680"/>
                  </a:lnTo>
                  <a:lnTo>
                    <a:pt x="1427" y="627"/>
                  </a:lnTo>
                  <a:lnTo>
                    <a:pt x="1426" y="573"/>
                  </a:lnTo>
                  <a:lnTo>
                    <a:pt x="1424" y="520"/>
                  </a:lnTo>
                  <a:lnTo>
                    <a:pt x="1427" y="468"/>
                  </a:lnTo>
                  <a:lnTo>
                    <a:pt x="1433" y="420"/>
                  </a:lnTo>
                  <a:lnTo>
                    <a:pt x="1446" y="375"/>
                  </a:lnTo>
                  <a:lnTo>
                    <a:pt x="1466" y="334"/>
                  </a:lnTo>
                  <a:lnTo>
                    <a:pt x="1495" y="298"/>
                  </a:lnTo>
                  <a:lnTo>
                    <a:pt x="1536" y="269"/>
                  </a:lnTo>
                  <a:lnTo>
                    <a:pt x="1589" y="248"/>
                  </a:lnTo>
                  <a:lnTo>
                    <a:pt x="1656" y="233"/>
                  </a:lnTo>
                  <a:lnTo>
                    <a:pt x="1683" y="230"/>
                  </a:lnTo>
                  <a:lnTo>
                    <a:pt x="1711" y="228"/>
                  </a:lnTo>
                  <a:lnTo>
                    <a:pt x="1741" y="227"/>
                  </a:lnTo>
                  <a:lnTo>
                    <a:pt x="1769" y="228"/>
                  </a:lnTo>
                  <a:lnTo>
                    <a:pt x="1797" y="231"/>
                  </a:lnTo>
                  <a:lnTo>
                    <a:pt x="1824" y="234"/>
                  </a:lnTo>
                  <a:lnTo>
                    <a:pt x="1851" y="240"/>
                  </a:lnTo>
                  <a:lnTo>
                    <a:pt x="1877" y="248"/>
                  </a:lnTo>
                  <a:lnTo>
                    <a:pt x="1900" y="258"/>
                  </a:lnTo>
                  <a:lnTo>
                    <a:pt x="1923" y="270"/>
                  </a:lnTo>
                  <a:lnTo>
                    <a:pt x="1943" y="285"/>
                  </a:lnTo>
                  <a:lnTo>
                    <a:pt x="1961" y="303"/>
                  </a:lnTo>
                  <a:lnTo>
                    <a:pt x="1977" y="324"/>
                  </a:lnTo>
                  <a:lnTo>
                    <a:pt x="1988" y="348"/>
                  </a:lnTo>
                  <a:lnTo>
                    <a:pt x="1997" y="375"/>
                  </a:lnTo>
                  <a:lnTo>
                    <a:pt x="2003" y="405"/>
                  </a:lnTo>
                  <a:lnTo>
                    <a:pt x="2025" y="459"/>
                  </a:lnTo>
                  <a:lnTo>
                    <a:pt x="2034" y="510"/>
                  </a:lnTo>
                  <a:lnTo>
                    <a:pt x="2033" y="557"/>
                  </a:lnTo>
                  <a:lnTo>
                    <a:pt x="2024" y="602"/>
                  </a:lnTo>
                  <a:lnTo>
                    <a:pt x="2008" y="645"/>
                  </a:lnTo>
                  <a:lnTo>
                    <a:pt x="1987" y="685"/>
                  </a:lnTo>
                  <a:lnTo>
                    <a:pt x="1963" y="726"/>
                  </a:lnTo>
                  <a:lnTo>
                    <a:pt x="1939" y="764"/>
                  </a:lnTo>
                  <a:lnTo>
                    <a:pt x="1915" y="802"/>
                  </a:lnTo>
                  <a:lnTo>
                    <a:pt x="1895" y="841"/>
                  </a:lnTo>
                  <a:lnTo>
                    <a:pt x="1879" y="879"/>
                  </a:lnTo>
                  <a:lnTo>
                    <a:pt x="1871" y="918"/>
                  </a:lnTo>
                  <a:lnTo>
                    <a:pt x="1871" y="959"/>
                  </a:lnTo>
                  <a:lnTo>
                    <a:pt x="1881" y="1000"/>
                  </a:lnTo>
                  <a:lnTo>
                    <a:pt x="1905" y="1044"/>
                  </a:lnTo>
                  <a:lnTo>
                    <a:pt x="1943" y="1091"/>
                  </a:lnTo>
                  <a:lnTo>
                    <a:pt x="1943" y="1126"/>
                  </a:lnTo>
                  <a:lnTo>
                    <a:pt x="1937" y="1153"/>
                  </a:lnTo>
                  <a:lnTo>
                    <a:pt x="1926" y="1174"/>
                  </a:lnTo>
                  <a:lnTo>
                    <a:pt x="1912" y="1187"/>
                  </a:lnTo>
                  <a:lnTo>
                    <a:pt x="1892" y="1195"/>
                  </a:lnTo>
                  <a:lnTo>
                    <a:pt x="1871" y="1201"/>
                  </a:lnTo>
                  <a:lnTo>
                    <a:pt x="1849" y="1203"/>
                  </a:lnTo>
                  <a:lnTo>
                    <a:pt x="1825" y="1204"/>
                  </a:lnTo>
                  <a:lnTo>
                    <a:pt x="1802" y="1205"/>
                  </a:lnTo>
                  <a:lnTo>
                    <a:pt x="1780" y="1208"/>
                  </a:lnTo>
                  <a:lnTo>
                    <a:pt x="1760" y="1213"/>
                  </a:lnTo>
                  <a:lnTo>
                    <a:pt x="1742" y="1222"/>
                  </a:lnTo>
                  <a:lnTo>
                    <a:pt x="1727" y="1235"/>
                  </a:lnTo>
                  <a:lnTo>
                    <a:pt x="1718" y="1255"/>
                  </a:lnTo>
                  <a:lnTo>
                    <a:pt x="1714" y="1282"/>
                  </a:lnTo>
                  <a:lnTo>
                    <a:pt x="1716" y="1318"/>
                  </a:lnTo>
                  <a:lnTo>
                    <a:pt x="1729" y="1340"/>
                  </a:lnTo>
                  <a:lnTo>
                    <a:pt x="1747" y="1357"/>
                  </a:lnTo>
                  <a:lnTo>
                    <a:pt x="1769" y="1367"/>
                  </a:lnTo>
                  <a:lnTo>
                    <a:pt x="1791" y="1374"/>
                  </a:lnTo>
                  <a:lnTo>
                    <a:pt x="1816" y="1377"/>
                  </a:lnTo>
                  <a:lnTo>
                    <a:pt x="1841" y="1378"/>
                  </a:lnTo>
                  <a:lnTo>
                    <a:pt x="1865" y="1377"/>
                  </a:lnTo>
                  <a:lnTo>
                    <a:pt x="1889" y="1377"/>
                  </a:lnTo>
                  <a:lnTo>
                    <a:pt x="1943" y="1318"/>
                  </a:lnTo>
                  <a:lnTo>
                    <a:pt x="1954" y="1352"/>
                  </a:lnTo>
                  <a:lnTo>
                    <a:pt x="1962" y="1386"/>
                  </a:lnTo>
                  <a:lnTo>
                    <a:pt x="1968" y="1420"/>
                  </a:lnTo>
                  <a:lnTo>
                    <a:pt x="1970" y="1453"/>
                  </a:lnTo>
                  <a:lnTo>
                    <a:pt x="1971" y="1484"/>
                  </a:lnTo>
                  <a:lnTo>
                    <a:pt x="1970" y="1516"/>
                  </a:lnTo>
                  <a:lnTo>
                    <a:pt x="1967" y="1547"/>
                  </a:lnTo>
                  <a:lnTo>
                    <a:pt x="1962" y="1576"/>
                  </a:lnTo>
                  <a:lnTo>
                    <a:pt x="1955" y="1607"/>
                  </a:lnTo>
                  <a:lnTo>
                    <a:pt x="1948" y="1636"/>
                  </a:lnTo>
                  <a:lnTo>
                    <a:pt x="1940" y="1665"/>
                  </a:lnTo>
                  <a:lnTo>
                    <a:pt x="1930" y="1693"/>
                  </a:lnTo>
                  <a:lnTo>
                    <a:pt x="1919" y="1721"/>
                  </a:lnTo>
                  <a:lnTo>
                    <a:pt x="1908" y="1748"/>
                  </a:lnTo>
                  <a:lnTo>
                    <a:pt x="1897" y="1777"/>
                  </a:lnTo>
                  <a:lnTo>
                    <a:pt x="1886" y="1804"/>
                  </a:lnTo>
                  <a:lnTo>
                    <a:pt x="1874" y="1831"/>
                  </a:lnTo>
                  <a:lnTo>
                    <a:pt x="1863" y="1858"/>
                  </a:lnTo>
                  <a:lnTo>
                    <a:pt x="1852" y="1885"/>
                  </a:lnTo>
                  <a:lnTo>
                    <a:pt x="1842" y="1911"/>
                  </a:lnTo>
                  <a:lnTo>
                    <a:pt x="1833" y="1938"/>
                  </a:lnTo>
                  <a:lnTo>
                    <a:pt x="1824" y="1963"/>
                  </a:lnTo>
                  <a:lnTo>
                    <a:pt x="1816" y="1990"/>
                  </a:lnTo>
                  <a:lnTo>
                    <a:pt x="1810" y="2017"/>
                  </a:lnTo>
                  <a:lnTo>
                    <a:pt x="1806" y="2043"/>
                  </a:lnTo>
                  <a:lnTo>
                    <a:pt x="1802" y="2070"/>
                  </a:lnTo>
                  <a:lnTo>
                    <a:pt x="1801" y="2097"/>
                  </a:lnTo>
                  <a:lnTo>
                    <a:pt x="1802" y="2124"/>
                  </a:lnTo>
                  <a:lnTo>
                    <a:pt x="1805" y="2151"/>
                  </a:lnTo>
                  <a:lnTo>
                    <a:pt x="1810" y="2179"/>
                  </a:lnTo>
                  <a:lnTo>
                    <a:pt x="1818" y="2208"/>
                  </a:lnTo>
                  <a:lnTo>
                    <a:pt x="1829" y="2236"/>
                  </a:lnTo>
                  <a:lnTo>
                    <a:pt x="2003" y="2122"/>
                  </a:lnTo>
                  <a:lnTo>
                    <a:pt x="1889" y="2408"/>
                  </a:lnTo>
                  <a:lnTo>
                    <a:pt x="1867" y="2379"/>
                  </a:lnTo>
                  <a:lnTo>
                    <a:pt x="1843" y="2355"/>
                  </a:lnTo>
                  <a:lnTo>
                    <a:pt x="1818" y="2335"/>
                  </a:lnTo>
                  <a:lnTo>
                    <a:pt x="1792" y="2319"/>
                  </a:lnTo>
                  <a:lnTo>
                    <a:pt x="1765" y="2308"/>
                  </a:lnTo>
                  <a:lnTo>
                    <a:pt x="1737" y="2299"/>
                  </a:lnTo>
                  <a:lnTo>
                    <a:pt x="1709" y="2293"/>
                  </a:lnTo>
                  <a:lnTo>
                    <a:pt x="1680" y="2290"/>
                  </a:lnTo>
                  <a:lnTo>
                    <a:pt x="1649" y="2290"/>
                  </a:lnTo>
                  <a:lnTo>
                    <a:pt x="1620" y="2291"/>
                  </a:lnTo>
                  <a:lnTo>
                    <a:pt x="1590" y="2294"/>
                  </a:lnTo>
                  <a:lnTo>
                    <a:pt x="1559" y="2299"/>
                  </a:lnTo>
                  <a:lnTo>
                    <a:pt x="1529" y="2304"/>
                  </a:lnTo>
                  <a:lnTo>
                    <a:pt x="1499" y="2310"/>
                  </a:lnTo>
                  <a:lnTo>
                    <a:pt x="1468" y="2317"/>
                  </a:lnTo>
                  <a:lnTo>
                    <a:pt x="1438" y="2323"/>
                  </a:lnTo>
                  <a:lnTo>
                    <a:pt x="1409" y="2330"/>
                  </a:lnTo>
                  <a:lnTo>
                    <a:pt x="1379" y="2336"/>
                  </a:lnTo>
                  <a:lnTo>
                    <a:pt x="1351" y="2341"/>
                  </a:lnTo>
                  <a:lnTo>
                    <a:pt x="1323" y="2345"/>
                  </a:lnTo>
                  <a:lnTo>
                    <a:pt x="1296" y="2347"/>
                  </a:lnTo>
                  <a:lnTo>
                    <a:pt x="1270" y="2348"/>
                  </a:lnTo>
                  <a:lnTo>
                    <a:pt x="1245" y="2346"/>
                  </a:lnTo>
                  <a:lnTo>
                    <a:pt x="1221" y="2341"/>
                  </a:lnTo>
                  <a:lnTo>
                    <a:pt x="1198" y="2335"/>
                  </a:lnTo>
                  <a:lnTo>
                    <a:pt x="1178" y="2323"/>
                  </a:lnTo>
                  <a:lnTo>
                    <a:pt x="1158" y="2310"/>
                  </a:lnTo>
                  <a:lnTo>
                    <a:pt x="1140" y="2292"/>
                  </a:lnTo>
                  <a:lnTo>
                    <a:pt x="1123" y="2271"/>
                  </a:lnTo>
                  <a:lnTo>
                    <a:pt x="1109" y="2244"/>
                  </a:lnTo>
                  <a:lnTo>
                    <a:pt x="1096" y="2212"/>
                  </a:lnTo>
                  <a:lnTo>
                    <a:pt x="1086" y="2176"/>
                  </a:lnTo>
                  <a:lnTo>
                    <a:pt x="1107" y="2179"/>
                  </a:lnTo>
                  <a:lnTo>
                    <a:pt x="1125" y="2178"/>
                  </a:lnTo>
                  <a:lnTo>
                    <a:pt x="1141" y="2173"/>
                  </a:lnTo>
                  <a:lnTo>
                    <a:pt x="1155" y="2165"/>
                  </a:lnTo>
                  <a:lnTo>
                    <a:pt x="1168" y="2155"/>
                  </a:lnTo>
                  <a:lnTo>
                    <a:pt x="1179" y="2143"/>
                  </a:lnTo>
                  <a:lnTo>
                    <a:pt x="1189" y="2132"/>
                  </a:lnTo>
                  <a:lnTo>
                    <a:pt x="1198" y="2122"/>
                  </a:lnTo>
                  <a:lnTo>
                    <a:pt x="1204" y="2092"/>
                  </a:lnTo>
                  <a:lnTo>
                    <a:pt x="1199" y="2065"/>
                  </a:lnTo>
                  <a:lnTo>
                    <a:pt x="1187" y="2042"/>
                  </a:lnTo>
                  <a:lnTo>
                    <a:pt x="1169" y="2022"/>
                  </a:lnTo>
                  <a:lnTo>
                    <a:pt x="1148" y="2004"/>
                  </a:lnTo>
                  <a:lnTo>
                    <a:pt x="1125" y="1987"/>
                  </a:lnTo>
                  <a:lnTo>
                    <a:pt x="1104" y="1969"/>
                  </a:lnTo>
                  <a:lnTo>
                    <a:pt x="1086" y="1950"/>
                  </a:lnTo>
                  <a:lnTo>
                    <a:pt x="1071" y="1975"/>
                  </a:lnTo>
                  <a:lnTo>
                    <a:pt x="1055" y="1996"/>
                  </a:lnTo>
                  <a:lnTo>
                    <a:pt x="1038" y="2013"/>
                  </a:lnTo>
                  <a:lnTo>
                    <a:pt x="1019" y="2028"/>
                  </a:lnTo>
                  <a:lnTo>
                    <a:pt x="1000" y="2039"/>
                  </a:lnTo>
                  <a:lnTo>
                    <a:pt x="980" y="2048"/>
                  </a:lnTo>
                  <a:lnTo>
                    <a:pt x="957" y="2055"/>
                  </a:lnTo>
                  <a:lnTo>
                    <a:pt x="936" y="2060"/>
                  </a:lnTo>
                  <a:lnTo>
                    <a:pt x="912" y="2062"/>
                  </a:lnTo>
                  <a:lnTo>
                    <a:pt x="889" y="2065"/>
                  </a:lnTo>
                  <a:lnTo>
                    <a:pt x="865" y="2065"/>
                  </a:lnTo>
                  <a:lnTo>
                    <a:pt x="842" y="2065"/>
                  </a:lnTo>
                  <a:lnTo>
                    <a:pt x="818" y="2065"/>
                  </a:lnTo>
                  <a:lnTo>
                    <a:pt x="793" y="2064"/>
                  </a:lnTo>
                  <a:lnTo>
                    <a:pt x="770" y="2062"/>
                  </a:lnTo>
                  <a:lnTo>
                    <a:pt x="746" y="2062"/>
                  </a:lnTo>
                  <a:lnTo>
                    <a:pt x="752" y="2010"/>
                  </a:lnTo>
                  <a:lnTo>
                    <a:pt x="752" y="1963"/>
                  </a:lnTo>
                  <a:lnTo>
                    <a:pt x="747" y="1923"/>
                  </a:lnTo>
                  <a:lnTo>
                    <a:pt x="738" y="1889"/>
                  </a:lnTo>
                  <a:lnTo>
                    <a:pt x="725" y="1860"/>
                  </a:lnTo>
                  <a:lnTo>
                    <a:pt x="708" y="1835"/>
                  </a:lnTo>
                  <a:lnTo>
                    <a:pt x="687" y="1816"/>
                  </a:lnTo>
                  <a:lnTo>
                    <a:pt x="665" y="1800"/>
                  </a:lnTo>
                  <a:lnTo>
                    <a:pt x="638" y="1789"/>
                  </a:lnTo>
                  <a:lnTo>
                    <a:pt x="610" y="1780"/>
                  </a:lnTo>
                  <a:lnTo>
                    <a:pt x="579" y="1774"/>
                  </a:lnTo>
                  <a:lnTo>
                    <a:pt x="547" y="1771"/>
                  </a:lnTo>
                  <a:lnTo>
                    <a:pt x="512" y="1770"/>
                  </a:lnTo>
                  <a:lnTo>
                    <a:pt x="477" y="1770"/>
                  </a:lnTo>
                  <a:lnTo>
                    <a:pt x="441" y="1771"/>
                  </a:lnTo>
                  <a:lnTo>
                    <a:pt x="404" y="1772"/>
                  </a:lnTo>
                  <a:lnTo>
                    <a:pt x="367" y="1774"/>
                  </a:lnTo>
                  <a:lnTo>
                    <a:pt x="331" y="1777"/>
                  </a:lnTo>
                  <a:lnTo>
                    <a:pt x="294" y="1778"/>
                  </a:lnTo>
                  <a:lnTo>
                    <a:pt x="258" y="1779"/>
                  </a:lnTo>
                  <a:lnTo>
                    <a:pt x="223" y="1778"/>
                  </a:lnTo>
                  <a:lnTo>
                    <a:pt x="190" y="1774"/>
                  </a:lnTo>
                  <a:lnTo>
                    <a:pt x="158" y="1770"/>
                  </a:lnTo>
                  <a:lnTo>
                    <a:pt x="128" y="1762"/>
                  </a:lnTo>
                  <a:lnTo>
                    <a:pt x="101" y="1751"/>
                  </a:lnTo>
                  <a:lnTo>
                    <a:pt x="77" y="1736"/>
                  </a:lnTo>
                  <a:lnTo>
                    <a:pt x="54" y="1718"/>
                  </a:lnTo>
                  <a:lnTo>
                    <a:pt x="36" y="1694"/>
                  </a:lnTo>
                  <a:lnTo>
                    <a:pt x="20" y="1667"/>
                  </a:lnTo>
                  <a:lnTo>
                    <a:pt x="9" y="1634"/>
                  </a:lnTo>
                  <a:lnTo>
                    <a:pt x="2" y="1595"/>
                  </a:lnTo>
                  <a:lnTo>
                    <a:pt x="0" y="1550"/>
                  </a:lnTo>
                  <a:lnTo>
                    <a:pt x="53" y="1536"/>
                  </a:lnTo>
                  <a:lnTo>
                    <a:pt x="100" y="1510"/>
                  </a:lnTo>
                  <a:lnTo>
                    <a:pt x="143" y="1475"/>
                  </a:lnTo>
                  <a:lnTo>
                    <a:pt x="182" y="1435"/>
                  </a:lnTo>
                  <a:lnTo>
                    <a:pt x="217" y="1390"/>
                  </a:lnTo>
                  <a:lnTo>
                    <a:pt x="251" y="1341"/>
                  </a:lnTo>
                  <a:lnTo>
                    <a:pt x="282" y="1292"/>
                  </a:lnTo>
                  <a:lnTo>
                    <a:pt x="314" y="1244"/>
                  </a:lnTo>
                  <a:lnTo>
                    <a:pt x="344" y="1199"/>
                  </a:lnTo>
                  <a:lnTo>
                    <a:pt x="376" y="1161"/>
                  </a:lnTo>
                  <a:lnTo>
                    <a:pt x="410" y="1129"/>
                  </a:lnTo>
                  <a:lnTo>
                    <a:pt x="444" y="1106"/>
                  </a:lnTo>
                  <a:lnTo>
                    <a:pt x="484" y="1094"/>
                  </a:lnTo>
                  <a:lnTo>
                    <a:pt x="527" y="1095"/>
                  </a:lnTo>
                  <a:lnTo>
                    <a:pt x="574" y="1111"/>
                  </a:lnTo>
                  <a:lnTo>
                    <a:pt x="627" y="1144"/>
                  </a:lnTo>
                  <a:lnTo>
                    <a:pt x="649" y="1134"/>
                  </a:lnTo>
                  <a:lnTo>
                    <a:pt x="673" y="1125"/>
                  </a:lnTo>
                  <a:lnTo>
                    <a:pt x="695" y="1115"/>
                  </a:lnTo>
                  <a:lnTo>
                    <a:pt x="719" y="1105"/>
                  </a:lnTo>
                  <a:lnTo>
                    <a:pt x="743" y="1095"/>
                  </a:lnTo>
                  <a:lnTo>
                    <a:pt x="766" y="1084"/>
                  </a:lnTo>
                  <a:lnTo>
                    <a:pt x="790" y="1072"/>
                  </a:lnTo>
                  <a:lnTo>
                    <a:pt x="813" y="1060"/>
                  </a:lnTo>
                  <a:lnTo>
                    <a:pt x="836" y="1048"/>
                  </a:lnTo>
                  <a:lnTo>
                    <a:pt x="857" y="1033"/>
                  </a:lnTo>
                  <a:lnTo>
                    <a:pt x="879" y="1018"/>
                  </a:lnTo>
                  <a:lnTo>
                    <a:pt x="900" y="1001"/>
                  </a:lnTo>
                  <a:lnTo>
                    <a:pt x="919" y="983"/>
                  </a:lnTo>
                  <a:lnTo>
                    <a:pt x="938" y="963"/>
                  </a:lnTo>
                  <a:lnTo>
                    <a:pt x="956" y="942"/>
                  </a:lnTo>
                  <a:lnTo>
                    <a:pt x="972" y="918"/>
                  </a:lnTo>
                  <a:lnTo>
                    <a:pt x="984" y="865"/>
                  </a:lnTo>
                  <a:lnTo>
                    <a:pt x="991" y="815"/>
                  </a:lnTo>
                  <a:lnTo>
                    <a:pt x="992" y="765"/>
                  </a:lnTo>
                  <a:lnTo>
                    <a:pt x="988" y="718"/>
                  </a:lnTo>
                  <a:lnTo>
                    <a:pt x="978" y="673"/>
                  </a:lnTo>
                  <a:lnTo>
                    <a:pt x="964" y="630"/>
                  </a:lnTo>
                  <a:lnTo>
                    <a:pt x="945" y="590"/>
                  </a:lnTo>
                  <a:lnTo>
                    <a:pt x="923" y="551"/>
                  </a:lnTo>
                  <a:lnTo>
                    <a:pt x="896" y="516"/>
                  </a:lnTo>
                  <a:lnTo>
                    <a:pt x="865" y="483"/>
                  </a:lnTo>
                  <a:lnTo>
                    <a:pt x="831" y="452"/>
                  </a:lnTo>
                  <a:lnTo>
                    <a:pt x="795" y="425"/>
                  </a:lnTo>
                  <a:lnTo>
                    <a:pt x="756" y="401"/>
                  </a:lnTo>
                  <a:lnTo>
                    <a:pt x="716" y="379"/>
                  </a:lnTo>
                  <a:lnTo>
                    <a:pt x="672" y="360"/>
                  </a:lnTo>
                  <a:lnTo>
                    <a:pt x="627" y="345"/>
                  </a:lnTo>
                  <a:lnTo>
                    <a:pt x="399" y="405"/>
                  </a:lnTo>
                  <a:lnTo>
                    <a:pt x="573" y="0"/>
                  </a:lnTo>
                  <a:lnTo>
                    <a:pt x="601" y="21"/>
                  </a:lnTo>
                  <a:lnTo>
                    <a:pt x="630" y="42"/>
                  </a:lnTo>
                  <a:lnTo>
                    <a:pt x="659" y="62"/>
                  </a:lnTo>
                  <a:lnTo>
                    <a:pt x="689" y="81"/>
                  </a:lnTo>
                  <a:lnTo>
                    <a:pt x="719" y="100"/>
                  </a:lnTo>
                  <a:lnTo>
                    <a:pt x="749" y="119"/>
                  </a:lnTo>
                  <a:lnTo>
                    <a:pt x="779" y="137"/>
                  </a:lnTo>
                  <a:lnTo>
                    <a:pt x="809" y="155"/>
                  </a:lnTo>
                  <a:lnTo>
                    <a:pt x="838" y="173"/>
                  </a:lnTo>
                  <a:lnTo>
                    <a:pt x="867" y="191"/>
                  </a:lnTo>
                  <a:lnTo>
                    <a:pt x="897" y="209"/>
                  </a:lnTo>
                  <a:lnTo>
                    <a:pt x="925" y="228"/>
                  </a:lnTo>
                  <a:lnTo>
                    <a:pt x="953" y="246"/>
                  </a:lnTo>
                  <a:lnTo>
                    <a:pt x="980" y="267"/>
                  </a:lnTo>
                  <a:lnTo>
                    <a:pt x="1006" y="286"/>
                  </a:lnTo>
                  <a:lnTo>
                    <a:pt x="1031" y="306"/>
                  </a:lnTo>
                  <a:lnTo>
                    <a:pt x="1055" y="327"/>
                  </a:lnTo>
                  <a:lnTo>
                    <a:pt x="1078" y="350"/>
                  </a:lnTo>
                  <a:lnTo>
                    <a:pt x="1099" y="372"/>
                  </a:lnTo>
                  <a:lnTo>
                    <a:pt x="1118" y="397"/>
                  </a:lnTo>
                  <a:lnTo>
                    <a:pt x="1136" y="422"/>
                  </a:lnTo>
                  <a:lnTo>
                    <a:pt x="1153" y="449"/>
                  </a:lnTo>
                  <a:lnTo>
                    <a:pt x="1168" y="476"/>
                  </a:lnTo>
                  <a:lnTo>
                    <a:pt x="1180" y="505"/>
                  </a:lnTo>
                  <a:lnTo>
                    <a:pt x="1191" y="537"/>
                  </a:lnTo>
                  <a:lnTo>
                    <a:pt x="1199" y="569"/>
                  </a:lnTo>
                  <a:lnTo>
                    <a:pt x="1206" y="603"/>
                  </a:lnTo>
                  <a:lnTo>
                    <a:pt x="1209" y="639"/>
                  </a:lnTo>
                  <a:lnTo>
                    <a:pt x="1211" y="677"/>
                  </a:lnTo>
                  <a:lnTo>
                    <a:pt x="1209" y="718"/>
                  </a:lnTo>
                  <a:lnTo>
                    <a:pt x="1205" y="759"/>
                  </a:lnTo>
                  <a:lnTo>
                    <a:pt x="1198" y="804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689" y="1677"/>
              <a:ext cx="86" cy="139"/>
            </a:xfrm>
            <a:custGeom>
              <a:avLst/>
              <a:gdLst>
                <a:gd name="T0" fmla="*/ 422 w 429"/>
                <a:gd name="T1" fmla="*/ 155 h 693"/>
                <a:gd name="T2" fmla="*/ 429 w 429"/>
                <a:gd name="T3" fmla="*/ 223 h 693"/>
                <a:gd name="T4" fmla="*/ 411 w 429"/>
                <a:gd name="T5" fmla="*/ 283 h 693"/>
                <a:gd name="T6" fmla="*/ 378 w 429"/>
                <a:gd name="T7" fmla="*/ 339 h 693"/>
                <a:gd name="T8" fmla="*/ 342 w 429"/>
                <a:gd name="T9" fmla="*/ 391 h 693"/>
                <a:gd name="T10" fmla="*/ 313 w 429"/>
                <a:gd name="T11" fmla="*/ 442 h 693"/>
                <a:gd name="T12" fmla="*/ 303 w 429"/>
                <a:gd name="T13" fmla="*/ 495 h 693"/>
                <a:gd name="T14" fmla="*/ 322 w 429"/>
                <a:gd name="T15" fmla="*/ 549 h 693"/>
                <a:gd name="T16" fmla="*/ 334 w 429"/>
                <a:gd name="T17" fmla="*/ 588 h 693"/>
                <a:gd name="T18" fmla="*/ 311 w 429"/>
                <a:gd name="T19" fmla="*/ 612 h 693"/>
                <a:gd name="T20" fmla="*/ 291 w 429"/>
                <a:gd name="T21" fmla="*/ 639 h 693"/>
                <a:gd name="T22" fmla="*/ 284 w 429"/>
                <a:gd name="T23" fmla="*/ 672 h 693"/>
                <a:gd name="T24" fmla="*/ 236 w 429"/>
                <a:gd name="T25" fmla="*/ 693 h 693"/>
                <a:gd name="T26" fmla="*/ 170 w 429"/>
                <a:gd name="T27" fmla="*/ 676 h 693"/>
                <a:gd name="T28" fmla="*/ 137 w 429"/>
                <a:gd name="T29" fmla="*/ 639 h 693"/>
                <a:gd name="T30" fmla="*/ 125 w 429"/>
                <a:gd name="T31" fmla="*/ 587 h 693"/>
                <a:gd name="T32" fmla="*/ 122 w 429"/>
                <a:gd name="T33" fmla="*/ 528 h 693"/>
                <a:gd name="T34" fmla="*/ 115 w 429"/>
                <a:gd name="T35" fmla="*/ 467 h 693"/>
                <a:gd name="T36" fmla="*/ 92 w 429"/>
                <a:gd name="T37" fmla="*/ 411 h 693"/>
                <a:gd name="T38" fmla="*/ 42 w 429"/>
                <a:gd name="T39" fmla="*/ 367 h 693"/>
                <a:gd name="T40" fmla="*/ 1 w 429"/>
                <a:gd name="T41" fmla="*/ 326 h 693"/>
                <a:gd name="T42" fmla="*/ 0 w 429"/>
                <a:gd name="T43" fmla="*/ 277 h 693"/>
                <a:gd name="T44" fmla="*/ 0 w 429"/>
                <a:gd name="T45" fmla="*/ 227 h 693"/>
                <a:gd name="T46" fmla="*/ 3 w 429"/>
                <a:gd name="T47" fmla="*/ 179 h 693"/>
                <a:gd name="T48" fmla="*/ 12 w 429"/>
                <a:gd name="T49" fmla="*/ 133 h 693"/>
                <a:gd name="T50" fmla="*/ 29 w 429"/>
                <a:gd name="T51" fmla="*/ 90 h 693"/>
                <a:gd name="T52" fmla="*/ 56 w 429"/>
                <a:gd name="T53" fmla="*/ 52 h 693"/>
                <a:gd name="T54" fmla="*/ 95 w 429"/>
                <a:gd name="T55" fmla="*/ 19 h 693"/>
                <a:gd name="T56" fmla="*/ 138 w 429"/>
                <a:gd name="T57" fmla="*/ 6 h 693"/>
                <a:gd name="T58" fmla="*/ 182 w 429"/>
                <a:gd name="T59" fmla="*/ 4 h 693"/>
                <a:gd name="T60" fmla="*/ 230 w 429"/>
                <a:gd name="T61" fmla="*/ 1 h 693"/>
                <a:gd name="T62" fmla="*/ 279 w 429"/>
                <a:gd name="T63" fmla="*/ 0 h 693"/>
                <a:gd name="T64" fmla="*/ 324 w 429"/>
                <a:gd name="T65" fmla="*/ 4 h 693"/>
                <a:gd name="T66" fmla="*/ 363 w 429"/>
                <a:gd name="T67" fmla="*/ 18 h 693"/>
                <a:gd name="T68" fmla="*/ 392 w 429"/>
                <a:gd name="T69" fmla="*/ 44 h 693"/>
                <a:gd name="T70" fmla="*/ 405 w 429"/>
                <a:gd name="T71" fmla="*/ 8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9" h="693">
                  <a:moveTo>
                    <a:pt x="405" y="118"/>
                  </a:moveTo>
                  <a:lnTo>
                    <a:pt x="422" y="155"/>
                  </a:lnTo>
                  <a:lnTo>
                    <a:pt x="429" y="190"/>
                  </a:lnTo>
                  <a:lnTo>
                    <a:pt x="429" y="223"/>
                  </a:lnTo>
                  <a:lnTo>
                    <a:pt x="422" y="253"/>
                  </a:lnTo>
                  <a:lnTo>
                    <a:pt x="411" y="283"/>
                  </a:lnTo>
                  <a:lnTo>
                    <a:pt x="395" y="312"/>
                  </a:lnTo>
                  <a:lnTo>
                    <a:pt x="378" y="339"/>
                  </a:lnTo>
                  <a:lnTo>
                    <a:pt x="360" y="366"/>
                  </a:lnTo>
                  <a:lnTo>
                    <a:pt x="342" y="391"/>
                  </a:lnTo>
                  <a:lnTo>
                    <a:pt x="326" y="417"/>
                  </a:lnTo>
                  <a:lnTo>
                    <a:pt x="313" y="442"/>
                  </a:lnTo>
                  <a:lnTo>
                    <a:pt x="305" y="468"/>
                  </a:lnTo>
                  <a:lnTo>
                    <a:pt x="303" y="495"/>
                  </a:lnTo>
                  <a:lnTo>
                    <a:pt x="308" y="521"/>
                  </a:lnTo>
                  <a:lnTo>
                    <a:pt x="322" y="549"/>
                  </a:lnTo>
                  <a:lnTo>
                    <a:pt x="345" y="577"/>
                  </a:lnTo>
                  <a:lnTo>
                    <a:pt x="334" y="588"/>
                  </a:lnTo>
                  <a:lnTo>
                    <a:pt x="322" y="600"/>
                  </a:lnTo>
                  <a:lnTo>
                    <a:pt x="311" y="612"/>
                  </a:lnTo>
                  <a:lnTo>
                    <a:pt x="300" y="624"/>
                  </a:lnTo>
                  <a:lnTo>
                    <a:pt x="291" y="639"/>
                  </a:lnTo>
                  <a:lnTo>
                    <a:pt x="286" y="655"/>
                  </a:lnTo>
                  <a:lnTo>
                    <a:pt x="284" y="672"/>
                  </a:lnTo>
                  <a:lnTo>
                    <a:pt x="286" y="691"/>
                  </a:lnTo>
                  <a:lnTo>
                    <a:pt x="236" y="693"/>
                  </a:lnTo>
                  <a:lnTo>
                    <a:pt x="198" y="687"/>
                  </a:lnTo>
                  <a:lnTo>
                    <a:pt x="170" y="676"/>
                  </a:lnTo>
                  <a:lnTo>
                    <a:pt x="150" y="660"/>
                  </a:lnTo>
                  <a:lnTo>
                    <a:pt x="137" y="639"/>
                  </a:lnTo>
                  <a:lnTo>
                    <a:pt x="129" y="614"/>
                  </a:lnTo>
                  <a:lnTo>
                    <a:pt x="125" y="587"/>
                  </a:lnTo>
                  <a:lnTo>
                    <a:pt x="124" y="558"/>
                  </a:lnTo>
                  <a:lnTo>
                    <a:pt x="122" y="528"/>
                  </a:lnTo>
                  <a:lnTo>
                    <a:pt x="119" y="497"/>
                  </a:lnTo>
                  <a:lnTo>
                    <a:pt x="115" y="467"/>
                  </a:lnTo>
                  <a:lnTo>
                    <a:pt x="107" y="438"/>
                  </a:lnTo>
                  <a:lnTo>
                    <a:pt x="92" y="411"/>
                  </a:lnTo>
                  <a:lnTo>
                    <a:pt x="71" y="387"/>
                  </a:lnTo>
                  <a:lnTo>
                    <a:pt x="42" y="367"/>
                  </a:lnTo>
                  <a:lnTo>
                    <a:pt x="1" y="351"/>
                  </a:lnTo>
                  <a:lnTo>
                    <a:pt x="1" y="326"/>
                  </a:lnTo>
                  <a:lnTo>
                    <a:pt x="0" y="301"/>
                  </a:lnTo>
                  <a:lnTo>
                    <a:pt x="0" y="277"/>
                  </a:lnTo>
                  <a:lnTo>
                    <a:pt x="0" y="252"/>
                  </a:lnTo>
                  <a:lnTo>
                    <a:pt x="0" y="227"/>
                  </a:lnTo>
                  <a:lnTo>
                    <a:pt x="1" y="202"/>
                  </a:lnTo>
                  <a:lnTo>
                    <a:pt x="3" y="179"/>
                  </a:lnTo>
                  <a:lnTo>
                    <a:pt x="7" y="155"/>
                  </a:lnTo>
                  <a:lnTo>
                    <a:pt x="12" y="133"/>
                  </a:lnTo>
                  <a:lnTo>
                    <a:pt x="19" y="111"/>
                  </a:lnTo>
                  <a:lnTo>
                    <a:pt x="29" y="90"/>
                  </a:lnTo>
                  <a:lnTo>
                    <a:pt x="41" y="71"/>
                  </a:lnTo>
                  <a:lnTo>
                    <a:pt x="56" y="52"/>
                  </a:lnTo>
                  <a:lnTo>
                    <a:pt x="73" y="35"/>
                  </a:lnTo>
                  <a:lnTo>
                    <a:pt x="95" y="19"/>
                  </a:lnTo>
                  <a:lnTo>
                    <a:pt x="119" y="4"/>
                  </a:lnTo>
                  <a:lnTo>
                    <a:pt x="138" y="6"/>
                  </a:lnTo>
                  <a:lnTo>
                    <a:pt x="159" y="6"/>
                  </a:lnTo>
                  <a:lnTo>
                    <a:pt x="182" y="4"/>
                  </a:lnTo>
                  <a:lnTo>
                    <a:pt x="206" y="3"/>
                  </a:lnTo>
                  <a:lnTo>
                    <a:pt x="230" y="1"/>
                  </a:lnTo>
                  <a:lnTo>
                    <a:pt x="254" y="0"/>
                  </a:lnTo>
                  <a:lnTo>
                    <a:pt x="279" y="0"/>
                  </a:lnTo>
                  <a:lnTo>
                    <a:pt x="303" y="1"/>
                  </a:lnTo>
                  <a:lnTo>
                    <a:pt x="324" y="4"/>
                  </a:lnTo>
                  <a:lnTo>
                    <a:pt x="345" y="9"/>
                  </a:lnTo>
                  <a:lnTo>
                    <a:pt x="363" y="18"/>
                  </a:lnTo>
                  <a:lnTo>
                    <a:pt x="379" y="29"/>
                  </a:lnTo>
                  <a:lnTo>
                    <a:pt x="392" y="44"/>
                  </a:lnTo>
                  <a:lnTo>
                    <a:pt x="401" y="64"/>
                  </a:lnTo>
                  <a:lnTo>
                    <a:pt x="405" y="89"/>
                  </a:lnTo>
                  <a:lnTo>
                    <a:pt x="405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4712" y="1690"/>
              <a:ext cx="35" cy="45"/>
            </a:xfrm>
            <a:custGeom>
              <a:avLst/>
              <a:gdLst>
                <a:gd name="T0" fmla="*/ 171 w 171"/>
                <a:gd name="T1" fmla="*/ 227 h 227"/>
                <a:gd name="T2" fmla="*/ 4 w 171"/>
                <a:gd name="T3" fmla="*/ 227 h 227"/>
                <a:gd name="T4" fmla="*/ 1 w 171"/>
                <a:gd name="T5" fmla="*/ 204 h 227"/>
                <a:gd name="T6" fmla="*/ 0 w 171"/>
                <a:gd name="T7" fmla="*/ 182 h 227"/>
                <a:gd name="T8" fmla="*/ 0 w 171"/>
                <a:gd name="T9" fmla="*/ 162 h 227"/>
                <a:gd name="T10" fmla="*/ 0 w 171"/>
                <a:gd name="T11" fmla="*/ 144 h 227"/>
                <a:gd name="T12" fmla="*/ 2 w 171"/>
                <a:gd name="T13" fmla="*/ 127 h 227"/>
                <a:gd name="T14" fmla="*/ 5 w 171"/>
                <a:gd name="T15" fmla="*/ 111 h 227"/>
                <a:gd name="T16" fmla="*/ 10 w 171"/>
                <a:gd name="T17" fmla="*/ 98 h 227"/>
                <a:gd name="T18" fmla="*/ 16 w 171"/>
                <a:gd name="T19" fmla="*/ 84 h 227"/>
                <a:gd name="T20" fmla="*/ 23 w 171"/>
                <a:gd name="T21" fmla="*/ 72 h 227"/>
                <a:gd name="T22" fmla="*/ 32 w 171"/>
                <a:gd name="T23" fmla="*/ 61 h 227"/>
                <a:gd name="T24" fmla="*/ 43 w 171"/>
                <a:gd name="T25" fmla="*/ 51 h 227"/>
                <a:gd name="T26" fmla="*/ 54 w 171"/>
                <a:gd name="T27" fmla="*/ 39 h 227"/>
                <a:gd name="T28" fmla="*/ 67 w 171"/>
                <a:gd name="T29" fmla="*/ 29 h 227"/>
                <a:gd name="T30" fmla="*/ 82 w 171"/>
                <a:gd name="T31" fmla="*/ 20 h 227"/>
                <a:gd name="T32" fmla="*/ 99 w 171"/>
                <a:gd name="T33" fmla="*/ 10 h 227"/>
                <a:gd name="T34" fmla="*/ 117 w 171"/>
                <a:gd name="T35" fmla="*/ 0 h 227"/>
                <a:gd name="T36" fmla="*/ 171 w 171"/>
                <a:gd name="T37" fmla="*/ 0 h 227"/>
                <a:gd name="T38" fmla="*/ 171 w 171"/>
                <a:gd name="T3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1" h="227">
                  <a:moveTo>
                    <a:pt x="171" y="227"/>
                  </a:moveTo>
                  <a:lnTo>
                    <a:pt x="4" y="227"/>
                  </a:lnTo>
                  <a:lnTo>
                    <a:pt x="1" y="204"/>
                  </a:lnTo>
                  <a:lnTo>
                    <a:pt x="0" y="182"/>
                  </a:lnTo>
                  <a:lnTo>
                    <a:pt x="0" y="162"/>
                  </a:lnTo>
                  <a:lnTo>
                    <a:pt x="0" y="144"/>
                  </a:lnTo>
                  <a:lnTo>
                    <a:pt x="2" y="127"/>
                  </a:lnTo>
                  <a:lnTo>
                    <a:pt x="5" y="111"/>
                  </a:lnTo>
                  <a:lnTo>
                    <a:pt x="10" y="98"/>
                  </a:lnTo>
                  <a:lnTo>
                    <a:pt x="16" y="84"/>
                  </a:lnTo>
                  <a:lnTo>
                    <a:pt x="23" y="72"/>
                  </a:lnTo>
                  <a:lnTo>
                    <a:pt x="32" y="6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7" y="29"/>
                  </a:lnTo>
                  <a:lnTo>
                    <a:pt x="82" y="20"/>
                  </a:lnTo>
                  <a:lnTo>
                    <a:pt x="99" y="10"/>
                  </a:lnTo>
                  <a:lnTo>
                    <a:pt x="117" y="0"/>
                  </a:lnTo>
                  <a:lnTo>
                    <a:pt x="171" y="0"/>
                  </a:lnTo>
                  <a:lnTo>
                    <a:pt x="171" y="227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478" y="1711"/>
              <a:ext cx="75" cy="94"/>
            </a:xfrm>
            <a:custGeom>
              <a:avLst/>
              <a:gdLst>
                <a:gd name="T0" fmla="*/ 374 w 376"/>
                <a:gd name="T1" fmla="*/ 148 h 469"/>
                <a:gd name="T2" fmla="*/ 376 w 376"/>
                <a:gd name="T3" fmla="*/ 198 h 469"/>
                <a:gd name="T4" fmla="*/ 376 w 376"/>
                <a:gd name="T5" fmla="*/ 247 h 469"/>
                <a:gd name="T6" fmla="*/ 374 w 376"/>
                <a:gd name="T7" fmla="*/ 294 h 469"/>
                <a:gd name="T8" fmla="*/ 366 w 376"/>
                <a:gd name="T9" fmla="*/ 341 h 469"/>
                <a:gd name="T10" fmla="*/ 350 w 376"/>
                <a:gd name="T11" fmla="*/ 383 h 469"/>
                <a:gd name="T12" fmla="*/ 324 w 376"/>
                <a:gd name="T13" fmla="*/ 422 h 469"/>
                <a:gd name="T14" fmla="*/ 286 w 376"/>
                <a:gd name="T15" fmla="*/ 454 h 469"/>
                <a:gd name="T16" fmla="*/ 148 w 376"/>
                <a:gd name="T17" fmla="*/ 469 h 469"/>
                <a:gd name="T18" fmla="*/ 178 w 376"/>
                <a:gd name="T19" fmla="*/ 447 h 469"/>
                <a:gd name="T20" fmla="*/ 197 w 376"/>
                <a:gd name="T21" fmla="*/ 423 h 469"/>
                <a:gd name="T22" fmla="*/ 206 w 376"/>
                <a:gd name="T23" fmla="*/ 392 h 469"/>
                <a:gd name="T24" fmla="*/ 208 w 376"/>
                <a:gd name="T25" fmla="*/ 361 h 469"/>
                <a:gd name="T26" fmla="*/ 206 w 376"/>
                <a:gd name="T27" fmla="*/ 328 h 469"/>
                <a:gd name="T28" fmla="*/ 203 w 376"/>
                <a:gd name="T29" fmla="*/ 295 h 469"/>
                <a:gd name="T30" fmla="*/ 199 w 376"/>
                <a:gd name="T31" fmla="*/ 265 h 469"/>
                <a:gd name="T32" fmla="*/ 202 w 376"/>
                <a:gd name="T33" fmla="*/ 236 h 469"/>
                <a:gd name="T34" fmla="*/ 19 w 376"/>
                <a:gd name="T35" fmla="*/ 146 h 469"/>
                <a:gd name="T36" fmla="*/ 3 w 376"/>
                <a:gd name="T37" fmla="*/ 164 h 469"/>
                <a:gd name="T38" fmla="*/ 0 w 376"/>
                <a:gd name="T39" fmla="*/ 157 h 469"/>
                <a:gd name="T40" fmla="*/ 10 w 376"/>
                <a:gd name="T41" fmla="*/ 130 h 469"/>
                <a:gd name="T42" fmla="*/ 31 w 376"/>
                <a:gd name="T43" fmla="*/ 94 h 469"/>
                <a:gd name="T44" fmla="*/ 59 w 376"/>
                <a:gd name="T45" fmla="*/ 57 h 469"/>
                <a:gd name="T46" fmla="*/ 91 w 376"/>
                <a:gd name="T47" fmla="*/ 25 h 469"/>
                <a:gd name="T48" fmla="*/ 129 w 376"/>
                <a:gd name="T49" fmla="*/ 10 h 469"/>
                <a:gd name="T50" fmla="*/ 166 w 376"/>
                <a:gd name="T51" fmla="*/ 3 h 469"/>
                <a:gd name="T52" fmla="*/ 201 w 376"/>
                <a:gd name="T53" fmla="*/ 0 h 469"/>
                <a:gd name="T54" fmla="*/ 231 w 376"/>
                <a:gd name="T55" fmla="*/ 5 h 469"/>
                <a:gd name="T56" fmla="*/ 259 w 376"/>
                <a:gd name="T57" fmla="*/ 20 h 469"/>
                <a:gd name="T58" fmla="*/ 285 w 376"/>
                <a:gd name="T59" fmla="*/ 39 h 469"/>
                <a:gd name="T60" fmla="*/ 311 w 376"/>
                <a:gd name="T61" fmla="*/ 63 h 469"/>
                <a:gd name="T62" fmla="*/ 336 w 376"/>
                <a:gd name="T63" fmla="*/ 87 h 469"/>
                <a:gd name="T64" fmla="*/ 360 w 376"/>
                <a:gd name="T65" fmla="*/ 11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6" h="469">
                  <a:moveTo>
                    <a:pt x="374" y="123"/>
                  </a:moveTo>
                  <a:lnTo>
                    <a:pt x="374" y="148"/>
                  </a:lnTo>
                  <a:lnTo>
                    <a:pt x="375" y="173"/>
                  </a:lnTo>
                  <a:lnTo>
                    <a:pt x="376" y="198"/>
                  </a:lnTo>
                  <a:lnTo>
                    <a:pt x="376" y="222"/>
                  </a:lnTo>
                  <a:lnTo>
                    <a:pt x="376" y="247"/>
                  </a:lnTo>
                  <a:lnTo>
                    <a:pt x="376" y="271"/>
                  </a:lnTo>
                  <a:lnTo>
                    <a:pt x="374" y="294"/>
                  </a:lnTo>
                  <a:lnTo>
                    <a:pt x="372" y="318"/>
                  </a:lnTo>
                  <a:lnTo>
                    <a:pt x="366" y="341"/>
                  </a:lnTo>
                  <a:lnTo>
                    <a:pt x="359" y="362"/>
                  </a:lnTo>
                  <a:lnTo>
                    <a:pt x="350" y="383"/>
                  </a:lnTo>
                  <a:lnTo>
                    <a:pt x="339" y="402"/>
                  </a:lnTo>
                  <a:lnTo>
                    <a:pt x="324" y="422"/>
                  </a:lnTo>
                  <a:lnTo>
                    <a:pt x="307" y="438"/>
                  </a:lnTo>
                  <a:lnTo>
                    <a:pt x="286" y="454"/>
                  </a:lnTo>
                  <a:lnTo>
                    <a:pt x="261" y="469"/>
                  </a:lnTo>
                  <a:lnTo>
                    <a:pt x="148" y="469"/>
                  </a:lnTo>
                  <a:lnTo>
                    <a:pt x="165" y="459"/>
                  </a:lnTo>
                  <a:lnTo>
                    <a:pt x="178" y="447"/>
                  </a:lnTo>
                  <a:lnTo>
                    <a:pt x="189" y="435"/>
                  </a:lnTo>
                  <a:lnTo>
                    <a:pt x="197" y="423"/>
                  </a:lnTo>
                  <a:lnTo>
                    <a:pt x="203" y="408"/>
                  </a:lnTo>
                  <a:lnTo>
                    <a:pt x="206" y="392"/>
                  </a:lnTo>
                  <a:lnTo>
                    <a:pt x="207" y="378"/>
                  </a:lnTo>
                  <a:lnTo>
                    <a:pt x="208" y="361"/>
                  </a:lnTo>
                  <a:lnTo>
                    <a:pt x="207" y="345"/>
                  </a:lnTo>
                  <a:lnTo>
                    <a:pt x="206" y="328"/>
                  </a:lnTo>
                  <a:lnTo>
                    <a:pt x="204" y="312"/>
                  </a:lnTo>
                  <a:lnTo>
                    <a:pt x="203" y="295"/>
                  </a:lnTo>
                  <a:lnTo>
                    <a:pt x="201" y="280"/>
                  </a:lnTo>
                  <a:lnTo>
                    <a:pt x="199" y="265"/>
                  </a:lnTo>
                  <a:lnTo>
                    <a:pt x="201" y="249"/>
                  </a:lnTo>
                  <a:lnTo>
                    <a:pt x="202" y="236"/>
                  </a:lnTo>
                  <a:lnTo>
                    <a:pt x="34" y="123"/>
                  </a:lnTo>
                  <a:lnTo>
                    <a:pt x="19" y="146"/>
                  </a:lnTo>
                  <a:lnTo>
                    <a:pt x="9" y="158"/>
                  </a:lnTo>
                  <a:lnTo>
                    <a:pt x="3" y="164"/>
                  </a:lnTo>
                  <a:lnTo>
                    <a:pt x="0" y="164"/>
                  </a:lnTo>
                  <a:lnTo>
                    <a:pt x="0" y="157"/>
                  </a:lnTo>
                  <a:lnTo>
                    <a:pt x="5" y="146"/>
                  </a:lnTo>
                  <a:lnTo>
                    <a:pt x="10" y="130"/>
                  </a:lnTo>
                  <a:lnTo>
                    <a:pt x="19" y="113"/>
                  </a:lnTo>
                  <a:lnTo>
                    <a:pt x="31" y="94"/>
                  </a:lnTo>
                  <a:lnTo>
                    <a:pt x="44" y="75"/>
                  </a:lnTo>
                  <a:lnTo>
                    <a:pt x="59" y="57"/>
                  </a:lnTo>
                  <a:lnTo>
                    <a:pt x="75" y="40"/>
                  </a:lnTo>
                  <a:lnTo>
                    <a:pt x="91" y="25"/>
                  </a:lnTo>
                  <a:lnTo>
                    <a:pt x="111" y="15"/>
                  </a:lnTo>
                  <a:lnTo>
                    <a:pt x="129" y="10"/>
                  </a:lnTo>
                  <a:lnTo>
                    <a:pt x="148" y="10"/>
                  </a:lnTo>
                  <a:lnTo>
                    <a:pt x="166" y="3"/>
                  </a:lnTo>
                  <a:lnTo>
                    <a:pt x="184" y="1"/>
                  </a:lnTo>
                  <a:lnTo>
                    <a:pt x="201" y="0"/>
                  </a:lnTo>
                  <a:lnTo>
                    <a:pt x="216" y="2"/>
                  </a:lnTo>
                  <a:lnTo>
                    <a:pt x="231" y="5"/>
                  </a:lnTo>
                  <a:lnTo>
                    <a:pt x="246" y="12"/>
                  </a:lnTo>
                  <a:lnTo>
                    <a:pt x="259" y="20"/>
                  </a:lnTo>
                  <a:lnTo>
                    <a:pt x="273" y="29"/>
                  </a:lnTo>
                  <a:lnTo>
                    <a:pt x="285" y="39"/>
                  </a:lnTo>
                  <a:lnTo>
                    <a:pt x="297" y="50"/>
                  </a:lnTo>
                  <a:lnTo>
                    <a:pt x="311" y="63"/>
                  </a:lnTo>
                  <a:lnTo>
                    <a:pt x="323" y="75"/>
                  </a:lnTo>
                  <a:lnTo>
                    <a:pt x="336" y="87"/>
                  </a:lnTo>
                  <a:lnTo>
                    <a:pt x="348" y="100"/>
                  </a:lnTo>
                  <a:lnTo>
                    <a:pt x="360" y="112"/>
                  </a:lnTo>
                  <a:lnTo>
                    <a:pt x="374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450" y="2067"/>
              <a:ext cx="664" cy="610"/>
            </a:xfrm>
            <a:custGeom>
              <a:avLst/>
              <a:gdLst>
                <a:gd name="T0" fmla="*/ 3302 w 3320"/>
                <a:gd name="T1" fmla="*/ 1128 h 3047"/>
                <a:gd name="T2" fmla="*/ 3238 w 3320"/>
                <a:gd name="T3" fmla="*/ 1563 h 3047"/>
                <a:gd name="T4" fmla="*/ 3159 w 3320"/>
                <a:gd name="T5" fmla="*/ 1990 h 3047"/>
                <a:gd name="T6" fmla="*/ 3099 w 3320"/>
                <a:gd name="T7" fmla="*/ 2425 h 3047"/>
                <a:gd name="T8" fmla="*/ 2657 w 3320"/>
                <a:gd name="T9" fmla="*/ 2701 h 3047"/>
                <a:gd name="T10" fmla="*/ 2848 w 3320"/>
                <a:gd name="T11" fmla="*/ 2375 h 3047"/>
                <a:gd name="T12" fmla="*/ 3003 w 3320"/>
                <a:gd name="T13" fmla="*/ 2029 h 3047"/>
                <a:gd name="T14" fmla="*/ 3108 w 3320"/>
                <a:gd name="T15" fmla="*/ 1667 h 3047"/>
                <a:gd name="T16" fmla="*/ 3151 w 3320"/>
                <a:gd name="T17" fmla="*/ 1299 h 3047"/>
                <a:gd name="T18" fmla="*/ 3050 w 3320"/>
                <a:gd name="T19" fmla="*/ 1319 h 3047"/>
                <a:gd name="T20" fmla="*/ 2945 w 3320"/>
                <a:gd name="T21" fmla="*/ 1719 h 3047"/>
                <a:gd name="T22" fmla="*/ 2807 w 3320"/>
                <a:gd name="T23" fmla="*/ 2103 h 3047"/>
                <a:gd name="T24" fmla="*/ 2622 w 3320"/>
                <a:gd name="T25" fmla="*/ 2467 h 3047"/>
                <a:gd name="T26" fmla="*/ 2382 w 3320"/>
                <a:gd name="T27" fmla="*/ 2811 h 3047"/>
                <a:gd name="T28" fmla="*/ 1971 w 3320"/>
                <a:gd name="T29" fmla="*/ 2902 h 3047"/>
                <a:gd name="T30" fmla="*/ 1543 w 3320"/>
                <a:gd name="T31" fmla="*/ 2967 h 3047"/>
                <a:gd name="T32" fmla="*/ 1113 w 3320"/>
                <a:gd name="T33" fmla="*/ 3023 h 3047"/>
                <a:gd name="T34" fmla="*/ 669 w 3320"/>
                <a:gd name="T35" fmla="*/ 3047 h 3047"/>
                <a:gd name="T36" fmla="*/ 324 w 3320"/>
                <a:gd name="T37" fmla="*/ 3000 h 3047"/>
                <a:gd name="T38" fmla="*/ 283 w 3320"/>
                <a:gd name="T39" fmla="*/ 2866 h 3047"/>
                <a:gd name="T40" fmla="*/ 173 w 3320"/>
                <a:gd name="T41" fmla="*/ 2805 h 3047"/>
                <a:gd name="T42" fmla="*/ 113 w 3320"/>
                <a:gd name="T43" fmla="*/ 2953 h 3047"/>
                <a:gd name="T44" fmla="*/ 36 w 3320"/>
                <a:gd name="T45" fmla="*/ 2769 h 3047"/>
                <a:gd name="T46" fmla="*/ 8 w 3320"/>
                <a:gd name="T47" fmla="*/ 2512 h 3047"/>
                <a:gd name="T48" fmla="*/ 228 w 3320"/>
                <a:gd name="T49" fmla="*/ 2368 h 3047"/>
                <a:gd name="T50" fmla="*/ 558 w 3320"/>
                <a:gd name="T51" fmla="*/ 2346 h 3047"/>
                <a:gd name="T52" fmla="*/ 894 w 3320"/>
                <a:gd name="T53" fmla="*/ 2347 h 3047"/>
                <a:gd name="T54" fmla="*/ 1212 w 3320"/>
                <a:gd name="T55" fmla="*/ 2339 h 3047"/>
                <a:gd name="T56" fmla="*/ 1484 w 3320"/>
                <a:gd name="T57" fmla="*/ 2286 h 3047"/>
                <a:gd name="T58" fmla="*/ 1662 w 3320"/>
                <a:gd name="T59" fmla="*/ 2135 h 3047"/>
                <a:gd name="T60" fmla="*/ 1664 w 3320"/>
                <a:gd name="T61" fmla="*/ 1815 h 3047"/>
                <a:gd name="T62" fmla="*/ 1752 w 3320"/>
                <a:gd name="T63" fmla="*/ 1613 h 3047"/>
                <a:gd name="T64" fmla="*/ 1875 w 3320"/>
                <a:gd name="T65" fmla="*/ 1442 h 3047"/>
                <a:gd name="T66" fmla="*/ 2010 w 3320"/>
                <a:gd name="T67" fmla="*/ 1278 h 3047"/>
                <a:gd name="T68" fmla="*/ 2079 w 3320"/>
                <a:gd name="T69" fmla="*/ 1121 h 3047"/>
                <a:gd name="T70" fmla="*/ 2002 w 3320"/>
                <a:gd name="T71" fmla="*/ 974 h 3047"/>
                <a:gd name="T72" fmla="*/ 1954 w 3320"/>
                <a:gd name="T73" fmla="*/ 999 h 3047"/>
                <a:gd name="T74" fmla="*/ 1983 w 3320"/>
                <a:gd name="T75" fmla="*/ 892 h 3047"/>
                <a:gd name="T76" fmla="*/ 1847 w 3320"/>
                <a:gd name="T77" fmla="*/ 888 h 3047"/>
                <a:gd name="T78" fmla="*/ 1794 w 3320"/>
                <a:gd name="T79" fmla="*/ 1092 h 3047"/>
                <a:gd name="T80" fmla="*/ 1750 w 3320"/>
                <a:gd name="T81" fmla="*/ 1325 h 3047"/>
                <a:gd name="T82" fmla="*/ 1631 w 3320"/>
                <a:gd name="T83" fmla="*/ 1527 h 3047"/>
                <a:gd name="T84" fmla="*/ 1513 w 3320"/>
                <a:gd name="T85" fmla="*/ 1728 h 3047"/>
                <a:gd name="T86" fmla="*/ 1478 w 3320"/>
                <a:gd name="T87" fmla="*/ 1962 h 3047"/>
                <a:gd name="T88" fmla="*/ 1354 w 3320"/>
                <a:gd name="T89" fmla="*/ 2081 h 3047"/>
                <a:gd name="T90" fmla="*/ 1244 w 3320"/>
                <a:gd name="T91" fmla="*/ 2195 h 3047"/>
                <a:gd name="T92" fmla="*/ 1048 w 3320"/>
                <a:gd name="T93" fmla="*/ 2006 h 3047"/>
                <a:gd name="T94" fmla="*/ 1019 w 3320"/>
                <a:gd name="T95" fmla="*/ 1715 h 3047"/>
                <a:gd name="T96" fmla="*/ 1133 w 3320"/>
                <a:gd name="T97" fmla="*/ 1445 h 3047"/>
                <a:gd name="T98" fmla="*/ 1279 w 3320"/>
                <a:gd name="T99" fmla="*/ 1286 h 3047"/>
                <a:gd name="T100" fmla="*/ 1402 w 3320"/>
                <a:gd name="T101" fmla="*/ 1115 h 3047"/>
                <a:gd name="T102" fmla="*/ 1503 w 3320"/>
                <a:gd name="T103" fmla="*/ 934 h 3047"/>
                <a:gd name="T104" fmla="*/ 1583 w 3320"/>
                <a:gd name="T105" fmla="*/ 744 h 3047"/>
                <a:gd name="T106" fmla="*/ 1655 w 3320"/>
                <a:gd name="T107" fmla="*/ 801 h 3047"/>
                <a:gd name="T108" fmla="*/ 1813 w 3320"/>
                <a:gd name="T109" fmla="*/ 767 h 3047"/>
                <a:gd name="T110" fmla="*/ 1878 w 3320"/>
                <a:gd name="T111" fmla="*/ 516 h 3047"/>
                <a:gd name="T112" fmla="*/ 2022 w 3320"/>
                <a:gd name="T113" fmla="*/ 229 h 3047"/>
                <a:gd name="T114" fmla="*/ 2369 w 3320"/>
                <a:gd name="T115" fmla="*/ 15 h 3047"/>
                <a:gd name="T116" fmla="*/ 2758 w 3320"/>
                <a:gd name="T117" fmla="*/ 44 h 3047"/>
                <a:gd name="T118" fmla="*/ 3099 w 3320"/>
                <a:gd name="T119" fmla="*/ 264 h 3047"/>
                <a:gd name="T120" fmla="*/ 3301 w 3320"/>
                <a:gd name="T121" fmla="*/ 622 h 3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0" h="3047">
                  <a:moveTo>
                    <a:pt x="3320" y="743"/>
                  </a:moveTo>
                  <a:lnTo>
                    <a:pt x="3320" y="808"/>
                  </a:lnTo>
                  <a:lnTo>
                    <a:pt x="3319" y="873"/>
                  </a:lnTo>
                  <a:lnTo>
                    <a:pt x="3316" y="938"/>
                  </a:lnTo>
                  <a:lnTo>
                    <a:pt x="3313" y="1001"/>
                  </a:lnTo>
                  <a:lnTo>
                    <a:pt x="3307" y="1065"/>
                  </a:lnTo>
                  <a:lnTo>
                    <a:pt x="3302" y="1128"/>
                  </a:lnTo>
                  <a:lnTo>
                    <a:pt x="3295" y="1191"/>
                  </a:lnTo>
                  <a:lnTo>
                    <a:pt x="3287" y="1254"/>
                  </a:lnTo>
                  <a:lnTo>
                    <a:pt x="3278" y="1316"/>
                  </a:lnTo>
                  <a:lnTo>
                    <a:pt x="3269" y="1378"/>
                  </a:lnTo>
                  <a:lnTo>
                    <a:pt x="3259" y="1440"/>
                  </a:lnTo>
                  <a:lnTo>
                    <a:pt x="3249" y="1501"/>
                  </a:lnTo>
                  <a:lnTo>
                    <a:pt x="3238" y="1563"/>
                  </a:lnTo>
                  <a:lnTo>
                    <a:pt x="3226" y="1624"/>
                  </a:lnTo>
                  <a:lnTo>
                    <a:pt x="3215" y="1685"/>
                  </a:lnTo>
                  <a:lnTo>
                    <a:pt x="3204" y="1746"/>
                  </a:lnTo>
                  <a:lnTo>
                    <a:pt x="3193" y="1807"/>
                  </a:lnTo>
                  <a:lnTo>
                    <a:pt x="3181" y="1868"/>
                  </a:lnTo>
                  <a:lnTo>
                    <a:pt x="3170" y="1930"/>
                  </a:lnTo>
                  <a:lnTo>
                    <a:pt x="3159" y="1990"/>
                  </a:lnTo>
                  <a:lnTo>
                    <a:pt x="3149" y="2052"/>
                  </a:lnTo>
                  <a:lnTo>
                    <a:pt x="3139" y="2113"/>
                  </a:lnTo>
                  <a:lnTo>
                    <a:pt x="3129" y="2175"/>
                  </a:lnTo>
                  <a:lnTo>
                    <a:pt x="3121" y="2237"/>
                  </a:lnTo>
                  <a:lnTo>
                    <a:pt x="3113" y="2299"/>
                  </a:lnTo>
                  <a:lnTo>
                    <a:pt x="3105" y="2362"/>
                  </a:lnTo>
                  <a:lnTo>
                    <a:pt x="3099" y="2425"/>
                  </a:lnTo>
                  <a:lnTo>
                    <a:pt x="3094" y="2488"/>
                  </a:lnTo>
                  <a:lnTo>
                    <a:pt x="3090" y="2552"/>
                  </a:lnTo>
                  <a:lnTo>
                    <a:pt x="3088" y="2616"/>
                  </a:lnTo>
                  <a:lnTo>
                    <a:pt x="3087" y="2680"/>
                  </a:lnTo>
                  <a:lnTo>
                    <a:pt x="3087" y="2745"/>
                  </a:lnTo>
                  <a:lnTo>
                    <a:pt x="2628" y="2745"/>
                  </a:lnTo>
                  <a:lnTo>
                    <a:pt x="2657" y="2701"/>
                  </a:lnTo>
                  <a:lnTo>
                    <a:pt x="2686" y="2656"/>
                  </a:lnTo>
                  <a:lnTo>
                    <a:pt x="2715" y="2610"/>
                  </a:lnTo>
                  <a:lnTo>
                    <a:pt x="2743" y="2564"/>
                  </a:lnTo>
                  <a:lnTo>
                    <a:pt x="2770" y="2518"/>
                  </a:lnTo>
                  <a:lnTo>
                    <a:pt x="2797" y="2471"/>
                  </a:lnTo>
                  <a:lnTo>
                    <a:pt x="2823" y="2424"/>
                  </a:lnTo>
                  <a:lnTo>
                    <a:pt x="2848" y="2375"/>
                  </a:lnTo>
                  <a:lnTo>
                    <a:pt x="2873" y="2327"/>
                  </a:lnTo>
                  <a:lnTo>
                    <a:pt x="2897" y="2278"/>
                  </a:lnTo>
                  <a:lnTo>
                    <a:pt x="2919" y="2229"/>
                  </a:lnTo>
                  <a:lnTo>
                    <a:pt x="2942" y="2179"/>
                  </a:lnTo>
                  <a:lnTo>
                    <a:pt x="2963" y="2129"/>
                  </a:lnTo>
                  <a:lnTo>
                    <a:pt x="2983" y="2079"/>
                  </a:lnTo>
                  <a:lnTo>
                    <a:pt x="3003" y="2029"/>
                  </a:lnTo>
                  <a:lnTo>
                    <a:pt x="3022" y="1977"/>
                  </a:lnTo>
                  <a:lnTo>
                    <a:pt x="3039" y="1926"/>
                  </a:lnTo>
                  <a:lnTo>
                    <a:pt x="3055" y="1874"/>
                  </a:lnTo>
                  <a:lnTo>
                    <a:pt x="3070" y="1824"/>
                  </a:lnTo>
                  <a:lnTo>
                    <a:pt x="3084" y="1772"/>
                  </a:lnTo>
                  <a:lnTo>
                    <a:pt x="3097" y="1719"/>
                  </a:lnTo>
                  <a:lnTo>
                    <a:pt x="3108" y="1667"/>
                  </a:lnTo>
                  <a:lnTo>
                    <a:pt x="3118" y="1616"/>
                  </a:lnTo>
                  <a:lnTo>
                    <a:pt x="3127" y="1563"/>
                  </a:lnTo>
                  <a:lnTo>
                    <a:pt x="3135" y="1510"/>
                  </a:lnTo>
                  <a:lnTo>
                    <a:pt x="3141" y="1458"/>
                  </a:lnTo>
                  <a:lnTo>
                    <a:pt x="3145" y="1405"/>
                  </a:lnTo>
                  <a:lnTo>
                    <a:pt x="3149" y="1352"/>
                  </a:lnTo>
                  <a:lnTo>
                    <a:pt x="3151" y="1299"/>
                  </a:lnTo>
                  <a:lnTo>
                    <a:pt x="3151" y="1247"/>
                  </a:lnTo>
                  <a:lnTo>
                    <a:pt x="3150" y="1195"/>
                  </a:lnTo>
                  <a:lnTo>
                    <a:pt x="3147" y="1142"/>
                  </a:lnTo>
                  <a:lnTo>
                    <a:pt x="3087" y="1142"/>
                  </a:lnTo>
                  <a:lnTo>
                    <a:pt x="3075" y="1200"/>
                  </a:lnTo>
                  <a:lnTo>
                    <a:pt x="3062" y="1260"/>
                  </a:lnTo>
                  <a:lnTo>
                    <a:pt x="3050" y="1319"/>
                  </a:lnTo>
                  <a:lnTo>
                    <a:pt x="3036" y="1376"/>
                  </a:lnTo>
                  <a:lnTo>
                    <a:pt x="3023" y="1435"/>
                  </a:lnTo>
                  <a:lnTo>
                    <a:pt x="3008" y="1492"/>
                  </a:lnTo>
                  <a:lnTo>
                    <a:pt x="2994" y="1549"/>
                  </a:lnTo>
                  <a:lnTo>
                    <a:pt x="2978" y="1607"/>
                  </a:lnTo>
                  <a:lnTo>
                    <a:pt x="2962" y="1663"/>
                  </a:lnTo>
                  <a:lnTo>
                    <a:pt x="2945" y="1719"/>
                  </a:lnTo>
                  <a:lnTo>
                    <a:pt x="2928" y="1775"/>
                  </a:lnTo>
                  <a:lnTo>
                    <a:pt x="2909" y="1831"/>
                  </a:lnTo>
                  <a:lnTo>
                    <a:pt x="2891" y="1886"/>
                  </a:lnTo>
                  <a:lnTo>
                    <a:pt x="2871" y="1941"/>
                  </a:lnTo>
                  <a:lnTo>
                    <a:pt x="2851" y="1995"/>
                  </a:lnTo>
                  <a:lnTo>
                    <a:pt x="2829" y="2049"/>
                  </a:lnTo>
                  <a:lnTo>
                    <a:pt x="2807" y="2103"/>
                  </a:lnTo>
                  <a:lnTo>
                    <a:pt x="2783" y="2157"/>
                  </a:lnTo>
                  <a:lnTo>
                    <a:pt x="2758" y="2210"/>
                  </a:lnTo>
                  <a:lnTo>
                    <a:pt x="2734" y="2261"/>
                  </a:lnTo>
                  <a:lnTo>
                    <a:pt x="2708" y="2314"/>
                  </a:lnTo>
                  <a:lnTo>
                    <a:pt x="2680" y="2366"/>
                  </a:lnTo>
                  <a:lnTo>
                    <a:pt x="2652" y="2417"/>
                  </a:lnTo>
                  <a:lnTo>
                    <a:pt x="2622" y="2467"/>
                  </a:lnTo>
                  <a:lnTo>
                    <a:pt x="2592" y="2518"/>
                  </a:lnTo>
                  <a:lnTo>
                    <a:pt x="2559" y="2568"/>
                  </a:lnTo>
                  <a:lnTo>
                    <a:pt x="2527" y="2617"/>
                  </a:lnTo>
                  <a:lnTo>
                    <a:pt x="2493" y="2667"/>
                  </a:lnTo>
                  <a:lnTo>
                    <a:pt x="2457" y="2715"/>
                  </a:lnTo>
                  <a:lnTo>
                    <a:pt x="2420" y="2763"/>
                  </a:lnTo>
                  <a:lnTo>
                    <a:pt x="2382" y="2811"/>
                  </a:lnTo>
                  <a:lnTo>
                    <a:pt x="2342" y="2858"/>
                  </a:lnTo>
                  <a:lnTo>
                    <a:pt x="2280" y="2863"/>
                  </a:lnTo>
                  <a:lnTo>
                    <a:pt x="2217" y="2870"/>
                  </a:lnTo>
                  <a:lnTo>
                    <a:pt x="2155" y="2878"/>
                  </a:lnTo>
                  <a:lnTo>
                    <a:pt x="2094" y="2885"/>
                  </a:lnTo>
                  <a:lnTo>
                    <a:pt x="2033" y="2894"/>
                  </a:lnTo>
                  <a:lnTo>
                    <a:pt x="1971" y="2902"/>
                  </a:lnTo>
                  <a:lnTo>
                    <a:pt x="1910" y="2911"/>
                  </a:lnTo>
                  <a:lnTo>
                    <a:pt x="1848" y="2920"/>
                  </a:lnTo>
                  <a:lnTo>
                    <a:pt x="1788" y="2930"/>
                  </a:lnTo>
                  <a:lnTo>
                    <a:pt x="1727" y="2939"/>
                  </a:lnTo>
                  <a:lnTo>
                    <a:pt x="1665" y="2948"/>
                  </a:lnTo>
                  <a:lnTo>
                    <a:pt x="1604" y="2958"/>
                  </a:lnTo>
                  <a:lnTo>
                    <a:pt x="1543" y="2967"/>
                  </a:lnTo>
                  <a:lnTo>
                    <a:pt x="1483" y="2976"/>
                  </a:lnTo>
                  <a:lnTo>
                    <a:pt x="1421" y="2985"/>
                  </a:lnTo>
                  <a:lnTo>
                    <a:pt x="1360" y="2993"/>
                  </a:lnTo>
                  <a:lnTo>
                    <a:pt x="1298" y="3002"/>
                  </a:lnTo>
                  <a:lnTo>
                    <a:pt x="1236" y="3009"/>
                  </a:lnTo>
                  <a:lnTo>
                    <a:pt x="1174" y="3016"/>
                  </a:lnTo>
                  <a:lnTo>
                    <a:pt x="1113" y="3023"/>
                  </a:lnTo>
                  <a:lnTo>
                    <a:pt x="1051" y="3029"/>
                  </a:lnTo>
                  <a:lnTo>
                    <a:pt x="988" y="3034"/>
                  </a:lnTo>
                  <a:lnTo>
                    <a:pt x="925" y="3038"/>
                  </a:lnTo>
                  <a:lnTo>
                    <a:pt x="862" y="3042"/>
                  </a:lnTo>
                  <a:lnTo>
                    <a:pt x="797" y="3045"/>
                  </a:lnTo>
                  <a:lnTo>
                    <a:pt x="734" y="3046"/>
                  </a:lnTo>
                  <a:lnTo>
                    <a:pt x="669" y="3047"/>
                  </a:lnTo>
                  <a:lnTo>
                    <a:pt x="605" y="3046"/>
                  </a:lnTo>
                  <a:lnTo>
                    <a:pt x="540" y="3043"/>
                  </a:lnTo>
                  <a:lnTo>
                    <a:pt x="473" y="3040"/>
                  </a:lnTo>
                  <a:lnTo>
                    <a:pt x="407" y="3036"/>
                  </a:lnTo>
                  <a:lnTo>
                    <a:pt x="341" y="3030"/>
                  </a:lnTo>
                  <a:lnTo>
                    <a:pt x="332" y="3015"/>
                  </a:lnTo>
                  <a:lnTo>
                    <a:pt x="324" y="3000"/>
                  </a:lnTo>
                  <a:lnTo>
                    <a:pt x="317" y="2982"/>
                  </a:lnTo>
                  <a:lnTo>
                    <a:pt x="311" y="2962"/>
                  </a:lnTo>
                  <a:lnTo>
                    <a:pt x="307" y="2942"/>
                  </a:lnTo>
                  <a:lnTo>
                    <a:pt x="302" y="2923"/>
                  </a:lnTo>
                  <a:lnTo>
                    <a:pt x="297" y="2903"/>
                  </a:lnTo>
                  <a:lnTo>
                    <a:pt x="291" y="2884"/>
                  </a:lnTo>
                  <a:lnTo>
                    <a:pt x="283" y="2866"/>
                  </a:lnTo>
                  <a:lnTo>
                    <a:pt x="275" y="2850"/>
                  </a:lnTo>
                  <a:lnTo>
                    <a:pt x="265" y="2835"/>
                  </a:lnTo>
                  <a:lnTo>
                    <a:pt x="253" y="2823"/>
                  </a:lnTo>
                  <a:lnTo>
                    <a:pt x="237" y="2813"/>
                  </a:lnTo>
                  <a:lnTo>
                    <a:pt x="219" y="2806"/>
                  </a:lnTo>
                  <a:lnTo>
                    <a:pt x="198" y="2804"/>
                  </a:lnTo>
                  <a:lnTo>
                    <a:pt x="173" y="2805"/>
                  </a:lnTo>
                  <a:lnTo>
                    <a:pt x="151" y="2818"/>
                  </a:lnTo>
                  <a:lnTo>
                    <a:pt x="134" y="2835"/>
                  </a:lnTo>
                  <a:lnTo>
                    <a:pt x="124" y="2857"/>
                  </a:lnTo>
                  <a:lnTo>
                    <a:pt x="117" y="2879"/>
                  </a:lnTo>
                  <a:lnTo>
                    <a:pt x="113" y="2904"/>
                  </a:lnTo>
                  <a:lnTo>
                    <a:pt x="112" y="2929"/>
                  </a:lnTo>
                  <a:lnTo>
                    <a:pt x="113" y="2953"/>
                  </a:lnTo>
                  <a:lnTo>
                    <a:pt x="113" y="2977"/>
                  </a:lnTo>
                  <a:lnTo>
                    <a:pt x="101" y="2944"/>
                  </a:lnTo>
                  <a:lnTo>
                    <a:pt x="89" y="2911"/>
                  </a:lnTo>
                  <a:lnTo>
                    <a:pt x="75" y="2876"/>
                  </a:lnTo>
                  <a:lnTo>
                    <a:pt x="62" y="2841"/>
                  </a:lnTo>
                  <a:lnTo>
                    <a:pt x="48" y="2805"/>
                  </a:lnTo>
                  <a:lnTo>
                    <a:pt x="36" y="2769"/>
                  </a:lnTo>
                  <a:lnTo>
                    <a:pt x="25" y="2733"/>
                  </a:lnTo>
                  <a:lnTo>
                    <a:pt x="14" y="2696"/>
                  </a:lnTo>
                  <a:lnTo>
                    <a:pt x="7" y="2659"/>
                  </a:lnTo>
                  <a:lnTo>
                    <a:pt x="2" y="2622"/>
                  </a:lnTo>
                  <a:lnTo>
                    <a:pt x="0" y="2586"/>
                  </a:lnTo>
                  <a:lnTo>
                    <a:pt x="2" y="2548"/>
                  </a:lnTo>
                  <a:lnTo>
                    <a:pt x="8" y="2512"/>
                  </a:lnTo>
                  <a:lnTo>
                    <a:pt x="18" y="2476"/>
                  </a:lnTo>
                  <a:lnTo>
                    <a:pt x="34" y="2440"/>
                  </a:lnTo>
                  <a:lnTo>
                    <a:pt x="54" y="2406"/>
                  </a:lnTo>
                  <a:lnTo>
                    <a:pt x="97" y="2394"/>
                  </a:lnTo>
                  <a:lnTo>
                    <a:pt x="139" y="2384"/>
                  </a:lnTo>
                  <a:lnTo>
                    <a:pt x="184" y="2375"/>
                  </a:lnTo>
                  <a:lnTo>
                    <a:pt x="228" y="2368"/>
                  </a:lnTo>
                  <a:lnTo>
                    <a:pt x="274" y="2363"/>
                  </a:lnTo>
                  <a:lnTo>
                    <a:pt x="320" y="2357"/>
                  </a:lnTo>
                  <a:lnTo>
                    <a:pt x="368" y="2354"/>
                  </a:lnTo>
                  <a:lnTo>
                    <a:pt x="415" y="2350"/>
                  </a:lnTo>
                  <a:lnTo>
                    <a:pt x="462" y="2348"/>
                  </a:lnTo>
                  <a:lnTo>
                    <a:pt x="509" y="2347"/>
                  </a:lnTo>
                  <a:lnTo>
                    <a:pt x="558" y="2346"/>
                  </a:lnTo>
                  <a:lnTo>
                    <a:pt x="606" y="2345"/>
                  </a:lnTo>
                  <a:lnTo>
                    <a:pt x="655" y="2345"/>
                  </a:lnTo>
                  <a:lnTo>
                    <a:pt x="703" y="2346"/>
                  </a:lnTo>
                  <a:lnTo>
                    <a:pt x="750" y="2346"/>
                  </a:lnTo>
                  <a:lnTo>
                    <a:pt x="799" y="2346"/>
                  </a:lnTo>
                  <a:lnTo>
                    <a:pt x="847" y="2347"/>
                  </a:lnTo>
                  <a:lnTo>
                    <a:pt x="894" y="2347"/>
                  </a:lnTo>
                  <a:lnTo>
                    <a:pt x="941" y="2347"/>
                  </a:lnTo>
                  <a:lnTo>
                    <a:pt x="988" y="2347"/>
                  </a:lnTo>
                  <a:lnTo>
                    <a:pt x="1034" y="2347"/>
                  </a:lnTo>
                  <a:lnTo>
                    <a:pt x="1079" y="2346"/>
                  </a:lnTo>
                  <a:lnTo>
                    <a:pt x="1124" y="2345"/>
                  </a:lnTo>
                  <a:lnTo>
                    <a:pt x="1168" y="2342"/>
                  </a:lnTo>
                  <a:lnTo>
                    <a:pt x="1212" y="2339"/>
                  </a:lnTo>
                  <a:lnTo>
                    <a:pt x="1253" y="2335"/>
                  </a:lnTo>
                  <a:lnTo>
                    <a:pt x="1295" y="2330"/>
                  </a:lnTo>
                  <a:lnTo>
                    <a:pt x="1335" y="2323"/>
                  </a:lnTo>
                  <a:lnTo>
                    <a:pt x="1375" y="2317"/>
                  </a:lnTo>
                  <a:lnTo>
                    <a:pt x="1412" y="2308"/>
                  </a:lnTo>
                  <a:lnTo>
                    <a:pt x="1449" y="2297"/>
                  </a:lnTo>
                  <a:lnTo>
                    <a:pt x="1484" y="2286"/>
                  </a:lnTo>
                  <a:lnTo>
                    <a:pt x="1484" y="2173"/>
                  </a:lnTo>
                  <a:lnTo>
                    <a:pt x="1540" y="2197"/>
                  </a:lnTo>
                  <a:lnTo>
                    <a:pt x="1583" y="2207"/>
                  </a:lnTo>
                  <a:lnTo>
                    <a:pt x="1615" y="2205"/>
                  </a:lnTo>
                  <a:lnTo>
                    <a:pt x="1639" y="2191"/>
                  </a:lnTo>
                  <a:lnTo>
                    <a:pt x="1654" y="2167"/>
                  </a:lnTo>
                  <a:lnTo>
                    <a:pt x="1662" y="2135"/>
                  </a:lnTo>
                  <a:lnTo>
                    <a:pt x="1665" y="2096"/>
                  </a:lnTo>
                  <a:lnTo>
                    <a:pt x="1665" y="2052"/>
                  </a:lnTo>
                  <a:lnTo>
                    <a:pt x="1663" y="2006"/>
                  </a:lnTo>
                  <a:lnTo>
                    <a:pt x="1660" y="1957"/>
                  </a:lnTo>
                  <a:lnTo>
                    <a:pt x="1658" y="1908"/>
                  </a:lnTo>
                  <a:lnTo>
                    <a:pt x="1659" y="1860"/>
                  </a:lnTo>
                  <a:lnTo>
                    <a:pt x="1664" y="1815"/>
                  </a:lnTo>
                  <a:lnTo>
                    <a:pt x="1674" y="1774"/>
                  </a:lnTo>
                  <a:lnTo>
                    <a:pt x="1691" y="1741"/>
                  </a:lnTo>
                  <a:lnTo>
                    <a:pt x="1717" y="1714"/>
                  </a:lnTo>
                  <a:lnTo>
                    <a:pt x="1722" y="1689"/>
                  </a:lnTo>
                  <a:lnTo>
                    <a:pt x="1730" y="1663"/>
                  </a:lnTo>
                  <a:lnTo>
                    <a:pt x="1740" y="1638"/>
                  </a:lnTo>
                  <a:lnTo>
                    <a:pt x="1752" y="1613"/>
                  </a:lnTo>
                  <a:lnTo>
                    <a:pt x="1766" y="1589"/>
                  </a:lnTo>
                  <a:lnTo>
                    <a:pt x="1782" y="1564"/>
                  </a:lnTo>
                  <a:lnTo>
                    <a:pt x="1799" y="1540"/>
                  </a:lnTo>
                  <a:lnTo>
                    <a:pt x="1817" y="1516"/>
                  </a:lnTo>
                  <a:lnTo>
                    <a:pt x="1836" y="1491"/>
                  </a:lnTo>
                  <a:lnTo>
                    <a:pt x="1855" y="1467"/>
                  </a:lnTo>
                  <a:lnTo>
                    <a:pt x="1875" y="1442"/>
                  </a:lnTo>
                  <a:lnTo>
                    <a:pt x="1896" y="1419"/>
                  </a:lnTo>
                  <a:lnTo>
                    <a:pt x="1917" y="1395"/>
                  </a:lnTo>
                  <a:lnTo>
                    <a:pt x="1937" y="1371"/>
                  </a:lnTo>
                  <a:lnTo>
                    <a:pt x="1956" y="1348"/>
                  </a:lnTo>
                  <a:lnTo>
                    <a:pt x="1975" y="1324"/>
                  </a:lnTo>
                  <a:lnTo>
                    <a:pt x="1993" y="1301"/>
                  </a:lnTo>
                  <a:lnTo>
                    <a:pt x="2010" y="1278"/>
                  </a:lnTo>
                  <a:lnTo>
                    <a:pt x="2026" y="1254"/>
                  </a:lnTo>
                  <a:lnTo>
                    <a:pt x="2041" y="1232"/>
                  </a:lnTo>
                  <a:lnTo>
                    <a:pt x="2053" y="1209"/>
                  </a:lnTo>
                  <a:lnTo>
                    <a:pt x="2063" y="1187"/>
                  </a:lnTo>
                  <a:lnTo>
                    <a:pt x="2071" y="1164"/>
                  </a:lnTo>
                  <a:lnTo>
                    <a:pt x="2077" y="1143"/>
                  </a:lnTo>
                  <a:lnTo>
                    <a:pt x="2079" y="1121"/>
                  </a:lnTo>
                  <a:lnTo>
                    <a:pt x="2079" y="1099"/>
                  </a:lnTo>
                  <a:lnTo>
                    <a:pt x="2076" y="1078"/>
                  </a:lnTo>
                  <a:lnTo>
                    <a:pt x="2069" y="1056"/>
                  </a:lnTo>
                  <a:lnTo>
                    <a:pt x="2059" y="1036"/>
                  </a:lnTo>
                  <a:lnTo>
                    <a:pt x="2044" y="1015"/>
                  </a:lnTo>
                  <a:lnTo>
                    <a:pt x="2025" y="995"/>
                  </a:lnTo>
                  <a:lnTo>
                    <a:pt x="2002" y="974"/>
                  </a:lnTo>
                  <a:lnTo>
                    <a:pt x="1889" y="1088"/>
                  </a:lnTo>
                  <a:lnTo>
                    <a:pt x="1898" y="1074"/>
                  </a:lnTo>
                  <a:lnTo>
                    <a:pt x="1908" y="1060"/>
                  </a:lnTo>
                  <a:lnTo>
                    <a:pt x="1919" y="1045"/>
                  </a:lnTo>
                  <a:lnTo>
                    <a:pt x="1930" y="1031"/>
                  </a:lnTo>
                  <a:lnTo>
                    <a:pt x="1943" y="1015"/>
                  </a:lnTo>
                  <a:lnTo>
                    <a:pt x="1954" y="999"/>
                  </a:lnTo>
                  <a:lnTo>
                    <a:pt x="1965" y="983"/>
                  </a:lnTo>
                  <a:lnTo>
                    <a:pt x="1974" y="968"/>
                  </a:lnTo>
                  <a:lnTo>
                    <a:pt x="1981" y="952"/>
                  </a:lnTo>
                  <a:lnTo>
                    <a:pt x="1987" y="936"/>
                  </a:lnTo>
                  <a:lnTo>
                    <a:pt x="1989" y="921"/>
                  </a:lnTo>
                  <a:lnTo>
                    <a:pt x="1988" y="907"/>
                  </a:lnTo>
                  <a:lnTo>
                    <a:pt x="1983" y="892"/>
                  </a:lnTo>
                  <a:lnTo>
                    <a:pt x="1974" y="880"/>
                  </a:lnTo>
                  <a:lnTo>
                    <a:pt x="1962" y="866"/>
                  </a:lnTo>
                  <a:lnTo>
                    <a:pt x="1943" y="855"/>
                  </a:lnTo>
                  <a:lnTo>
                    <a:pt x="1914" y="852"/>
                  </a:lnTo>
                  <a:lnTo>
                    <a:pt x="1889" y="857"/>
                  </a:lnTo>
                  <a:lnTo>
                    <a:pt x="1867" y="870"/>
                  </a:lnTo>
                  <a:lnTo>
                    <a:pt x="1847" y="888"/>
                  </a:lnTo>
                  <a:lnTo>
                    <a:pt x="1829" y="909"/>
                  </a:lnTo>
                  <a:lnTo>
                    <a:pt x="1810" y="933"/>
                  </a:lnTo>
                  <a:lnTo>
                    <a:pt x="1791" y="955"/>
                  </a:lnTo>
                  <a:lnTo>
                    <a:pt x="1770" y="974"/>
                  </a:lnTo>
                  <a:lnTo>
                    <a:pt x="1781" y="1015"/>
                  </a:lnTo>
                  <a:lnTo>
                    <a:pt x="1789" y="1054"/>
                  </a:lnTo>
                  <a:lnTo>
                    <a:pt x="1794" y="1092"/>
                  </a:lnTo>
                  <a:lnTo>
                    <a:pt x="1795" y="1128"/>
                  </a:lnTo>
                  <a:lnTo>
                    <a:pt x="1793" y="1163"/>
                  </a:lnTo>
                  <a:lnTo>
                    <a:pt x="1790" y="1198"/>
                  </a:lnTo>
                  <a:lnTo>
                    <a:pt x="1783" y="1231"/>
                  </a:lnTo>
                  <a:lnTo>
                    <a:pt x="1774" y="1263"/>
                  </a:lnTo>
                  <a:lnTo>
                    <a:pt x="1763" y="1295"/>
                  </a:lnTo>
                  <a:lnTo>
                    <a:pt x="1750" y="1325"/>
                  </a:lnTo>
                  <a:lnTo>
                    <a:pt x="1736" y="1356"/>
                  </a:lnTo>
                  <a:lnTo>
                    <a:pt x="1720" y="1385"/>
                  </a:lnTo>
                  <a:lnTo>
                    <a:pt x="1704" y="1414"/>
                  </a:lnTo>
                  <a:lnTo>
                    <a:pt x="1686" y="1442"/>
                  </a:lnTo>
                  <a:lnTo>
                    <a:pt x="1668" y="1471"/>
                  </a:lnTo>
                  <a:lnTo>
                    <a:pt x="1649" y="1499"/>
                  </a:lnTo>
                  <a:lnTo>
                    <a:pt x="1631" y="1527"/>
                  </a:lnTo>
                  <a:lnTo>
                    <a:pt x="1612" y="1555"/>
                  </a:lnTo>
                  <a:lnTo>
                    <a:pt x="1594" y="1583"/>
                  </a:lnTo>
                  <a:lnTo>
                    <a:pt x="1576" y="1611"/>
                  </a:lnTo>
                  <a:lnTo>
                    <a:pt x="1558" y="1640"/>
                  </a:lnTo>
                  <a:lnTo>
                    <a:pt x="1542" y="1669"/>
                  </a:lnTo>
                  <a:lnTo>
                    <a:pt x="1528" y="1699"/>
                  </a:lnTo>
                  <a:lnTo>
                    <a:pt x="1513" y="1728"/>
                  </a:lnTo>
                  <a:lnTo>
                    <a:pt x="1502" y="1760"/>
                  </a:lnTo>
                  <a:lnTo>
                    <a:pt x="1492" y="1791"/>
                  </a:lnTo>
                  <a:lnTo>
                    <a:pt x="1484" y="1823"/>
                  </a:lnTo>
                  <a:lnTo>
                    <a:pt x="1478" y="1856"/>
                  </a:lnTo>
                  <a:lnTo>
                    <a:pt x="1475" y="1890"/>
                  </a:lnTo>
                  <a:lnTo>
                    <a:pt x="1475" y="1926"/>
                  </a:lnTo>
                  <a:lnTo>
                    <a:pt x="1478" y="1962"/>
                  </a:lnTo>
                  <a:lnTo>
                    <a:pt x="1484" y="2000"/>
                  </a:lnTo>
                  <a:lnTo>
                    <a:pt x="1452" y="2004"/>
                  </a:lnTo>
                  <a:lnTo>
                    <a:pt x="1425" y="2012"/>
                  </a:lnTo>
                  <a:lnTo>
                    <a:pt x="1403" y="2025"/>
                  </a:lnTo>
                  <a:lnTo>
                    <a:pt x="1385" y="2042"/>
                  </a:lnTo>
                  <a:lnTo>
                    <a:pt x="1369" y="2061"/>
                  </a:lnTo>
                  <a:lnTo>
                    <a:pt x="1354" y="2081"/>
                  </a:lnTo>
                  <a:lnTo>
                    <a:pt x="1342" y="2104"/>
                  </a:lnTo>
                  <a:lnTo>
                    <a:pt x="1330" y="2125"/>
                  </a:lnTo>
                  <a:lnTo>
                    <a:pt x="1317" y="2146"/>
                  </a:lnTo>
                  <a:lnTo>
                    <a:pt x="1303" y="2164"/>
                  </a:lnTo>
                  <a:lnTo>
                    <a:pt x="1286" y="2178"/>
                  </a:lnTo>
                  <a:lnTo>
                    <a:pt x="1267" y="2188"/>
                  </a:lnTo>
                  <a:lnTo>
                    <a:pt x="1244" y="2195"/>
                  </a:lnTo>
                  <a:lnTo>
                    <a:pt x="1217" y="2195"/>
                  </a:lnTo>
                  <a:lnTo>
                    <a:pt x="1185" y="2187"/>
                  </a:lnTo>
                  <a:lnTo>
                    <a:pt x="1145" y="2173"/>
                  </a:lnTo>
                  <a:lnTo>
                    <a:pt x="1115" y="2131"/>
                  </a:lnTo>
                  <a:lnTo>
                    <a:pt x="1089" y="2088"/>
                  </a:lnTo>
                  <a:lnTo>
                    <a:pt x="1066" y="2048"/>
                  </a:lnTo>
                  <a:lnTo>
                    <a:pt x="1048" y="2006"/>
                  </a:lnTo>
                  <a:lnTo>
                    <a:pt x="1034" y="1966"/>
                  </a:lnTo>
                  <a:lnTo>
                    <a:pt x="1024" y="1924"/>
                  </a:lnTo>
                  <a:lnTo>
                    <a:pt x="1016" y="1882"/>
                  </a:lnTo>
                  <a:lnTo>
                    <a:pt x="1012" y="1842"/>
                  </a:lnTo>
                  <a:lnTo>
                    <a:pt x="1011" y="1799"/>
                  </a:lnTo>
                  <a:lnTo>
                    <a:pt x="1015" y="1757"/>
                  </a:lnTo>
                  <a:lnTo>
                    <a:pt x="1019" y="1715"/>
                  </a:lnTo>
                  <a:lnTo>
                    <a:pt x="1028" y="1671"/>
                  </a:lnTo>
                  <a:lnTo>
                    <a:pt x="1038" y="1627"/>
                  </a:lnTo>
                  <a:lnTo>
                    <a:pt x="1052" y="1581"/>
                  </a:lnTo>
                  <a:lnTo>
                    <a:pt x="1068" y="1535"/>
                  </a:lnTo>
                  <a:lnTo>
                    <a:pt x="1086" y="1487"/>
                  </a:lnTo>
                  <a:lnTo>
                    <a:pt x="1109" y="1466"/>
                  </a:lnTo>
                  <a:lnTo>
                    <a:pt x="1133" y="1445"/>
                  </a:lnTo>
                  <a:lnTo>
                    <a:pt x="1155" y="1422"/>
                  </a:lnTo>
                  <a:lnTo>
                    <a:pt x="1177" y="1401"/>
                  </a:lnTo>
                  <a:lnTo>
                    <a:pt x="1198" y="1378"/>
                  </a:lnTo>
                  <a:lnTo>
                    <a:pt x="1219" y="1356"/>
                  </a:lnTo>
                  <a:lnTo>
                    <a:pt x="1240" y="1332"/>
                  </a:lnTo>
                  <a:lnTo>
                    <a:pt x="1260" y="1310"/>
                  </a:lnTo>
                  <a:lnTo>
                    <a:pt x="1279" y="1286"/>
                  </a:lnTo>
                  <a:lnTo>
                    <a:pt x="1298" y="1262"/>
                  </a:lnTo>
                  <a:lnTo>
                    <a:pt x="1317" y="1238"/>
                  </a:lnTo>
                  <a:lnTo>
                    <a:pt x="1335" y="1214"/>
                  </a:lnTo>
                  <a:lnTo>
                    <a:pt x="1352" y="1189"/>
                  </a:lnTo>
                  <a:lnTo>
                    <a:pt x="1369" y="1164"/>
                  </a:lnTo>
                  <a:lnTo>
                    <a:pt x="1386" y="1140"/>
                  </a:lnTo>
                  <a:lnTo>
                    <a:pt x="1402" y="1115"/>
                  </a:lnTo>
                  <a:lnTo>
                    <a:pt x="1417" y="1090"/>
                  </a:lnTo>
                  <a:lnTo>
                    <a:pt x="1433" y="1064"/>
                  </a:lnTo>
                  <a:lnTo>
                    <a:pt x="1448" y="1038"/>
                  </a:lnTo>
                  <a:lnTo>
                    <a:pt x="1462" y="1013"/>
                  </a:lnTo>
                  <a:lnTo>
                    <a:pt x="1476" y="987"/>
                  </a:lnTo>
                  <a:lnTo>
                    <a:pt x="1489" y="961"/>
                  </a:lnTo>
                  <a:lnTo>
                    <a:pt x="1503" y="934"/>
                  </a:lnTo>
                  <a:lnTo>
                    <a:pt x="1515" y="907"/>
                  </a:lnTo>
                  <a:lnTo>
                    <a:pt x="1528" y="881"/>
                  </a:lnTo>
                  <a:lnTo>
                    <a:pt x="1540" y="854"/>
                  </a:lnTo>
                  <a:lnTo>
                    <a:pt x="1551" y="827"/>
                  </a:lnTo>
                  <a:lnTo>
                    <a:pt x="1563" y="799"/>
                  </a:lnTo>
                  <a:lnTo>
                    <a:pt x="1573" y="772"/>
                  </a:lnTo>
                  <a:lnTo>
                    <a:pt x="1583" y="744"/>
                  </a:lnTo>
                  <a:lnTo>
                    <a:pt x="1593" y="717"/>
                  </a:lnTo>
                  <a:lnTo>
                    <a:pt x="1603" y="689"/>
                  </a:lnTo>
                  <a:lnTo>
                    <a:pt x="1597" y="718"/>
                  </a:lnTo>
                  <a:lnTo>
                    <a:pt x="1603" y="743"/>
                  </a:lnTo>
                  <a:lnTo>
                    <a:pt x="1615" y="764"/>
                  </a:lnTo>
                  <a:lnTo>
                    <a:pt x="1633" y="783"/>
                  </a:lnTo>
                  <a:lnTo>
                    <a:pt x="1655" y="801"/>
                  </a:lnTo>
                  <a:lnTo>
                    <a:pt x="1677" y="818"/>
                  </a:lnTo>
                  <a:lnTo>
                    <a:pt x="1699" y="836"/>
                  </a:lnTo>
                  <a:lnTo>
                    <a:pt x="1717" y="855"/>
                  </a:lnTo>
                  <a:lnTo>
                    <a:pt x="1748" y="839"/>
                  </a:lnTo>
                  <a:lnTo>
                    <a:pt x="1775" y="819"/>
                  </a:lnTo>
                  <a:lnTo>
                    <a:pt x="1797" y="794"/>
                  </a:lnTo>
                  <a:lnTo>
                    <a:pt x="1813" y="767"/>
                  </a:lnTo>
                  <a:lnTo>
                    <a:pt x="1828" y="736"/>
                  </a:lnTo>
                  <a:lnTo>
                    <a:pt x="1839" y="703"/>
                  </a:lnTo>
                  <a:lnTo>
                    <a:pt x="1848" y="667"/>
                  </a:lnTo>
                  <a:lnTo>
                    <a:pt x="1856" y="631"/>
                  </a:lnTo>
                  <a:lnTo>
                    <a:pt x="1863" y="593"/>
                  </a:lnTo>
                  <a:lnTo>
                    <a:pt x="1870" y="555"/>
                  </a:lnTo>
                  <a:lnTo>
                    <a:pt x="1878" y="516"/>
                  </a:lnTo>
                  <a:lnTo>
                    <a:pt x="1885" y="478"/>
                  </a:lnTo>
                  <a:lnTo>
                    <a:pt x="1896" y="442"/>
                  </a:lnTo>
                  <a:lnTo>
                    <a:pt x="1908" y="407"/>
                  </a:lnTo>
                  <a:lnTo>
                    <a:pt x="1924" y="373"/>
                  </a:lnTo>
                  <a:lnTo>
                    <a:pt x="1943" y="343"/>
                  </a:lnTo>
                  <a:lnTo>
                    <a:pt x="1981" y="283"/>
                  </a:lnTo>
                  <a:lnTo>
                    <a:pt x="2022" y="229"/>
                  </a:lnTo>
                  <a:lnTo>
                    <a:pt x="2065" y="181"/>
                  </a:lnTo>
                  <a:lnTo>
                    <a:pt x="2112" y="139"/>
                  </a:lnTo>
                  <a:lnTo>
                    <a:pt x="2160" y="103"/>
                  </a:lnTo>
                  <a:lnTo>
                    <a:pt x="2209" y="73"/>
                  </a:lnTo>
                  <a:lnTo>
                    <a:pt x="2261" y="48"/>
                  </a:lnTo>
                  <a:lnTo>
                    <a:pt x="2314" y="29"/>
                  </a:lnTo>
                  <a:lnTo>
                    <a:pt x="2369" y="15"/>
                  </a:lnTo>
                  <a:lnTo>
                    <a:pt x="2424" y="4"/>
                  </a:lnTo>
                  <a:lnTo>
                    <a:pt x="2479" y="0"/>
                  </a:lnTo>
                  <a:lnTo>
                    <a:pt x="2536" y="0"/>
                  </a:lnTo>
                  <a:lnTo>
                    <a:pt x="2592" y="4"/>
                  </a:lnTo>
                  <a:lnTo>
                    <a:pt x="2648" y="13"/>
                  </a:lnTo>
                  <a:lnTo>
                    <a:pt x="2704" y="27"/>
                  </a:lnTo>
                  <a:lnTo>
                    <a:pt x="2758" y="44"/>
                  </a:lnTo>
                  <a:lnTo>
                    <a:pt x="2812" y="65"/>
                  </a:lnTo>
                  <a:lnTo>
                    <a:pt x="2865" y="90"/>
                  </a:lnTo>
                  <a:lnTo>
                    <a:pt x="2916" y="118"/>
                  </a:lnTo>
                  <a:lnTo>
                    <a:pt x="2965" y="151"/>
                  </a:lnTo>
                  <a:lnTo>
                    <a:pt x="3013" y="186"/>
                  </a:lnTo>
                  <a:lnTo>
                    <a:pt x="3058" y="224"/>
                  </a:lnTo>
                  <a:lnTo>
                    <a:pt x="3099" y="264"/>
                  </a:lnTo>
                  <a:lnTo>
                    <a:pt x="3139" y="308"/>
                  </a:lnTo>
                  <a:lnTo>
                    <a:pt x="3176" y="355"/>
                  </a:lnTo>
                  <a:lnTo>
                    <a:pt x="3208" y="404"/>
                  </a:lnTo>
                  <a:lnTo>
                    <a:pt x="3238" y="456"/>
                  </a:lnTo>
                  <a:lnTo>
                    <a:pt x="3262" y="510"/>
                  </a:lnTo>
                  <a:lnTo>
                    <a:pt x="3284" y="565"/>
                  </a:lnTo>
                  <a:lnTo>
                    <a:pt x="3301" y="622"/>
                  </a:lnTo>
                  <a:lnTo>
                    <a:pt x="3313" y="682"/>
                  </a:lnTo>
                  <a:lnTo>
                    <a:pt x="3320" y="743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4758" y="2124"/>
              <a:ext cx="48" cy="57"/>
            </a:xfrm>
            <a:custGeom>
              <a:avLst/>
              <a:gdLst>
                <a:gd name="T0" fmla="*/ 227 w 238"/>
                <a:gd name="T1" fmla="*/ 0 h 286"/>
                <a:gd name="T2" fmla="*/ 233 w 238"/>
                <a:gd name="T3" fmla="*/ 24 h 286"/>
                <a:gd name="T4" fmla="*/ 238 w 238"/>
                <a:gd name="T5" fmla="*/ 47 h 286"/>
                <a:gd name="T6" fmla="*/ 238 w 238"/>
                <a:gd name="T7" fmla="*/ 67 h 286"/>
                <a:gd name="T8" fmla="*/ 236 w 238"/>
                <a:gd name="T9" fmla="*/ 87 h 286"/>
                <a:gd name="T10" fmla="*/ 230 w 238"/>
                <a:gd name="T11" fmla="*/ 105 h 286"/>
                <a:gd name="T12" fmla="*/ 223 w 238"/>
                <a:gd name="T13" fmla="*/ 123 h 286"/>
                <a:gd name="T14" fmla="*/ 214 w 238"/>
                <a:gd name="T15" fmla="*/ 140 h 286"/>
                <a:gd name="T16" fmla="*/ 204 w 238"/>
                <a:gd name="T17" fmla="*/ 157 h 286"/>
                <a:gd name="T18" fmla="*/ 193 w 238"/>
                <a:gd name="T19" fmla="*/ 173 h 286"/>
                <a:gd name="T20" fmla="*/ 180 w 238"/>
                <a:gd name="T21" fmla="*/ 188 h 286"/>
                <a:gd name="T22" fmla="*/ 168 w 238"/>
                <a:gd name="T23" fmla="*/ 204 h 286"/>
                <a:gd name="T24" fmla="*/ 156 w 238"/>
                <a:gd name="T25" fmla="*/ 220 h 286"/>
                <a:gd name="T26" fmla="*/ 144 w 238"/>
                <a:gd name="T27" fmla="*/ 236 h 286"/>
                <a:gd name="T28" fmla="*/ 133 w 238"/>
                <a:gd name="T29" fmla="*/ 251 h 286"/>
                <a:gd name="T30" fmla="*/ 123 w 238"/>
                <a:gd name="T31" fmla="*/ 268 h 286"/>
                <a:gd name="T32" fmla="*/ 114 w 238"/>
                <a:gd name="T33" fmla="*/ 286 h 286"/>
                <a:gd name="T34" fmla="*/ 120 w 238"/>
                <a:gd name="T35" fmla="*/ 257 h 286"/>
                <a:gd name="T36" fmla="*/ 114 w 238"/>
                <a:gd name="T37" fmla="*/ 232 h 286"/>
                <a:gd name="T38" fmla="*/ 102 w 238"/>
                <a:gd name="T39" fmla="*/ 211 h 286"/>
                <a:gd name="T40" fmla="*/ 84 w 238"/>
                <a:gd name="T41" fmla="*/ 192 h 286"/>
                <a:gd name="T42" fmla="*/ 62 w 238"/>
                <a:gd name="T43" fmla="*/ 174 h 286"/>
                <a:gd name="T44" fmla="*/ 40 w 238"/>
                <a:gd name="T45" fmla="*/ 157 h 286"/>
                <a:gd name="T46" fmla="*/ 18 w 238"/>
                <a:gd name="T47" fmla="*/ 139 h 286"/>
                <a:gd name="T48" fmla="*/ 0 w 238"/>
                <a:gd name="T49" fmla="*/ 120 h 286"/>
                <a:gd name="T50" fmla="*/ 12 w 238"/>
                <a:gd name="T51" fmla="*/ 107 h 286"/>
                <a:gd name="T52" fmla="*/ 24 w 238"/>
                <a:gd name="T53" fmla="*/ 95 h 286"/>
                <a:gd name="T54" fmla="*/ 36 w 238"/>
                <a:gd name="T55" fmla="*/ 85 h 286"/>
                <a:gd name="T56" fmla="*/ 49 w 238"/>
                <a:gd name="T57" fmla="*/ 75 h 286"/>
                <a:gd name="T58" fmla="*/ 62 w 238"/>
                <a:gd name="T59" fmla="*/ 66 h 286"/>
                <a:gd name="T60" fmla="*/ 76 w 238"/>
                <a:gd name="T61" fmla="*/ 58 h 286"/>
                <a:gd name="T62" fmla="*/ 90 w 238"/>
                <a:gd name="T63" fmla="*/ 51 h 286"/>
                <a:gd name="T64" fmla="*/ 105 w 238"/>
                <a:gd name="T65" fmla="*/ 44 h 286"/>
                <a:gd name="T66" fmla="*/ 120 w 238"/>
                <a:gd name="T67" fmla="*/ 38 h 286"/>
                <a:gd name="T68" fmla="*/ 134 w 238"/>
                <a:gd name="T69" fmla="*/ 32 h 286"/>
                <a:gd name="T70" fmla="*/ 149 w 238"/>
                <a:gd name="T71" fmla="*/ 26 h 286"/>
                <a:gd name="T72" fmla="*/ 165 w 238"/>
                <a:gd name="T73" fmla="*/ 22 h 286"/>
                <a:gd name="T74" fmla="*/ 180 w 238"/>
                <a:gd name="T75" fmla="*/ 16 h 286"/>
                <a:gd name="T76" fmla="*/ 195 w 238"/>
                <a:gd name="T77" fmla="*/ 11 h 286"/>
                <a:gd name="T78" fmla="*/ 211 w 238"/>
                <a:gd name="T79" fmla="*/ 6 h 286"/>
                <a:gd name="T80" fmla="*/ 227 w 238"/>
                <a:gd name="T8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8" h="286">
                  <a:moveTo>
                    <a:pt x="227" y="0"/>
                  </a:moveTo>
                  <a:lnTo>
                    <a:pt x="233" y="24"/>
                  </a:lnTo>
                  <a:lnTo>
                    <a:pt x="238" y="47"/>
                  </a:lnTo>
                  <a:lnTo>
                    <a:pt x="238" y="67"/>
                  </a:lnTo>
                  <a:lnTo>
                    <a:pt x="236" y="87"/>
                  </a:lnTo>
                  <a:lnTo>
                    <a:pt x="230" y="105"/>
                  </a:lnTo>
                  <a:lnTo>
                    <a:pt x="223" y="123"/>
                  </a:lnTo>
                  <a:lnTo>
                    <a:pt x="214" y="140"/>
                  </a:lnTo>
                  <a:lnTo>
                    <a:pt x="204" y="157"/>
                  </a:lnTo>
                  <a:lnTo>
                    <a:pt x="193" y="173"/>
                  </a:lnTo>
                  <a:lnTo>
                    <a:pt x="180" y="188"/>
                  </a:lnTo>
                  <a:lnTo>
                    <a:pt x="168" y="204"/>
                  </a:lnTo>
                  <a:lnTo>
                    <a:pt x="156" y="220"/>
                  </a:lnTo>
                  <a:lnTo>
                    <a:pt x="144" y="236"/>
                  </a:lnTo>
                  <a:lnTo>
                    <a:pt x="133" y="251"/>
                  </a:lnTo>
                  <a:lnTo>
                    <a:pt x="123" y="268"/>
                  </a:lnTo>
                  <a:lnTo>
                    <a:pt x="114" y="286"/>
                  </a:lnTo>
                  <a:lnTo>
                    <a:pt x="120" y="257"/>
                  </a:lnTo>
                  <a:lnTo>
                    <a:pt x="114" y="232"/>
                  </a:lnTo>
                  <a:lnTo>
                    <a:pt x="102" y="211"/>
                  </a:lnTo>
                  <a:lnTo>
                    <a:pt x="84" y="192"/>
                  </a:lnTo>
                  <a:lnTo>
                    <a:pt x="62" y="174"/>
                  </a:lnTo>
                  <a:lnTo>
                    <a:pt x="40" y="157"/>
                  </a:lnTo>
                  <a:lnTo>
                    <a:pt x="18" y="139"/>
                  </a:lnTo>
                  <a:lnTo>
                    <a:pt x="0" y="120"/>
                  </a:lnTo>
                  <a:lnTo>
                    <a:pt x="12" y="107"/>
                  </a:lnTo>
                  <a:lnTo>
                    <a:pt x="24" y="95"/>
                  </a:lnTo>
                  <a:lnTo>
                    <a:pt x="36" y="85"/>
                  </a:lnTo>
                  <a:lnTo>
                    <a:pt x="49" y="75"/>
                  </a:lnTo>
                  <a:lnTo>
                    <a:pt x="62" y="66"/>
                  </a:lnTo>
                  <a:lnTo>
                    <a:pt x="76" y="58"/>
                  </a:lnTo>
                  <a:lnTo>
                    <a:pt x="90" y="51"/>
                  </a:lnTo>
                  <a:lnTo>
                    <a:pt x="105" y="44"/>
                  </a:lnTo>
                  <a:lnTo>
                    <a:pt x="120" y="38"/>
                  </a:lnTo>
                  <a:lnTo>
                    <a:pt x="134" y="32"/>
                  </a:lnTo>
                  <a:lnTo>
                    <a:pt x="149" y="26"/>
                  </a:lnTo>
                  <a:lnTo>
                    <a:pt x="165" y="22"/>
                  </a:lnTo>
                  <a:lnTo>
                    <a:pt x="180" y="16"/>
                  </a:lnTo>
                  <a:lnTo>
                    <a:pt x="195" y="11"/>
                  </a:lnTo>
                  <a:lnTo>
                    <a:pt x="211" y="6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4437" y="2170"/>
              <a:ext cx="1035" cy="732"/>
            </a:xfrm>
            <a:custGeom>
              <a:avLst/>
              <a:gdLst>
                <a:gd name="T0" fmla="*/ 5172 w 5174"/>
                <a:gd name="T1" fmla="*/ 159 h 3660"/>
                <a:gd name="T2" fmla="*/ 5117 w 5174"/>
                <a:gd name="T3" fmla="*/ 275 h 3660"/>
                <a:gd name="T4" fmla="*/ 5000 w 5174"/>
                <a:gd name="T5" fmla="*/ 327 h 3660"/>
                <a:gd name="T6" fmla="*/ 4847 w 5174"/>
                <a:gd name="T7" fmla="*/ 340 h 3660"/>
                <a:gd name="T8" fmla="*/ 4685 w 5174"/>
                <a:gd name="T9" fmla="*/ 345 h 3660"/>
                <a:gd name="T10" fmla="*/ 4539 w 5174"/>
                <a:gd name="T11" fmla="*/ 366 h 3660"/>
                <a:gd name="T12" fmla="*/ 4374 w 5174"/>
                <a:gd name="T13" fmla="*/ 429 h 3660"/>
                <a:gd name="T14" fmla="*/ 4178 w 5174"/>
                <a:gd name="T15" fmla="*/ 363 h 3660"/>
                <a:gd name="T16" fmla="*/ 4001 w 5174"/>
                <a:gd name="T17" fmla="*/ 274 h 3660"/>
                <a:gd name="T18" fmla="*/ 3671 w 5174"/>
                <a:gd name="T19" fmla="*/ 746 h 3660"/>
                <a:gd name="T20" fmla="*/ 3230 w 5174"/>
                <a:gd name="T21" fmla="*/ 3457 h 3660"/>
                <a:gd name="T22" fmla="*/ 3134 w 5174"/>
                <a:gd name="T23" fmla="*/ 3330 h 3660"/>
                <a:gd name="T24" fmla="*/ 3163 w 5174"/>
                <a:gd name="T25" fmla="*/ 3098 h 3660"/>
                <a:gd name="T26" fmla="*/ 3212 w 5174"/>
                <a:gd name="T27" fmla="*/ 2896 h 3660"/>
                <a:gd name="T28" fmla="*/ 3039 w 5174"/>
                <a:gd name="T29" fmla="*/ 2802 h 3660"/>
                <a:gd name="T30" fmla="*/ 2634 w 5174"/>
                <a:gd name="T31" fmla="*/ 2845 h 3660"/>
                <a:gd name="T32" fmla="*/ 2219 w 5174"/>
                <a:gd name="T33" fmla="*/ 2863 h 3660"/>
                <a:gd name="T34" fmla="*/ 1802 w 5174"/>
                <a:gd name="T35" fmla="*/ 2873 h 3660"/>
                <a:gd name="T36" fmla="*/ 1389 w 5174"/>
                <a:gd name="T37" fmla="*/ 2893 h 3660"/>
                <a:gd name="T38" fmla="*/ 990 w 5174"/>
                <a:gd name="T39" fmla="*/ 2940 h 3660"/>
                <a:gd name="T40" fmla="*/ 609 w 5174"/>
                <a:gd name="T41" fmla="*/ 3034 h 3660"/>
                <a:gd name="T42" fmla="*/ 446 w 5174"/>
                <a:gd name="T43" fmla="*/ 3215 h 3660"/>
                <a:gd name="T44" fmla="*/ 498 w 5174"/>
                <a:gd name="T45" fmla="*/ 3407 h 3660"/>
                <a:gd name="T46" fmla="*/ 480 w 5174"/>
                <a:gd name="T47" fmla="*/ 3575 h 3660"/>
                <a:gd name="T48" fmla="*/ 344 w 5174"/>
                <a:gd name="T49" fmla="*/ 3587 h 3660"/>
                <a:gd name="T50" fmla="*/ 357 w 5174"/>
                <a:gd name="T51" fmla="*/ 3387 h 3660"/>
                <a:gd name="T52" fmla="*/ 340 w 5174"/>
                <a:gd name="T53" fmla="*/ 3199 h 3660"/>
                <a:gd name="T54" fmla="*/ 225 w 5174"/>
                <a:gd name="T55" fmla="*/ 3087 h 3660"/>
                <a:gd name="T56" fmla="*/ 145 w 5174"/>
                <a:gd name="T57" fmla="*/ 3090 h 3660"/>
                <a:gd name="T58" fmla="*/ 64 w 5174"/>
                <a:gd name="T59" fmla="*/ 3087 h 3660"/>
                <a:gd name="T60" fmla="*/ 6 w 5174"/>
                <a:gd name="T61" fmla="*/ 3034 h 3660"/>
                <a:gd name="T62" fmla="*/ 6 w 5174"/>
                <a:gd name="T63" fmla="*/ 2884 h 3660"/>
                <a:gd name="T64" fmla="*/ 58 w 5174"/>
                <a:gd name="T65" fmla="*/ 2756 h 3660"/>
                <a:gd name="T66" fmla="*/ 155 w 5174"/>
                <a:gd name="T67" fmla="*/ 2648 h 3660"/>
                <a:gd name="T68" fmla="*/ 468 w 5174"/>
                <a:gd name="T69" fmla="*/ 2684 h 3660"/>
                <a:gd name="T70" fmla="*/ 824 w 5174"/>
                <a:gd name="T71" fmla="*/ 2693 h 3660"/>
                <a:gd name="T72" fmla="*/ 1175 w 5174"/>
                <a:gd name="T73" fmla="*/ 2658 h 3660"/>
                <a:gd name="T74" fmla="*/ 1523 w 5174"/>
                <a:gd name="T75" fmla="*/ 2602 h 3660"/>
                <a:gd name="T76" fmla="*/ 1866 w 5174"/>
                <a:gd name="T77" fmla="*/ 2545 h 3660"/>
                <a:gd name="T78" fmla="*/ 2206 w 5174"/>
                <a:gd name="T79" fmla="*/ 2514 h 3660"/>
                <a:gd name="T80" fmla="*/ 2451 w 5174"/>
                <a:gd name="T81" fmla="*/ 2456 h 3660"/>
                <a:gd name="T82" fmla="*/ 2569 w 5174"/>
                <a:gd name="T83" fmla="*/ 2368 h 3660"/>
                <a:gd name="T84" fmla="*/ 2695 w 5174"/>
                <a:gd name="T85" fmla="*/ 2342 h 3660"/>
                <a:gd name="T86" fmla="*/ 2828 w 5174"/>
                <a:gd name="T87" fmla="*/ 2353 h 3660"/>
                <a:gd name="T88" fmla="*/ 2969 w 5174"/>
                <a:gd name="T89" fmla="*/ 2374 h 3660"/>
                <a:gd name="T90" fmla="*/ 3115 w 5174"/>
                <a:gd name="T91" fmla="*/ 2380 h 3660"/>
                <a:gd name="T92" fmla="*/ 3266 w 5174"/>
                <a:gd name="T93" fmla="*/ 2343 h 3660"/>
                <a:gd name="T94" fmla="*/ 3323 w 5174"/>
                <a:gd name="T95" fmla="*/ 2020 h 3660"/>
                <a:gd name="T96" fmla="*/ 3375 w 5174"/>
                <a:gd name="T97" fmla="*/ 1695 h 3660"/>
                <a:gd name="T98" fmla="*/ 3426 w 5174"/>
                <a:gd name="T99" fmla="*/ 1368 h 3660"/>
                <a:gd name="T100" fmla="*/ 3483 w 5174"/>
                <a:gd name="T101" fmla="*/ 1046 h 3660"/>
                <a:gd name="T102" fmla="*/ 3550 w 5174"/>
                <a:gd name="T103" fmla="*/ 725 h 3660"/>
                <a:gd name="T104" fmla="*/ 3632 w 5174"/>
                <a:gd name="T105" fmla="*/ 411 h 3660"/>
                <a:gd name="T106" fmla="*/ 3770 w 5174"/>
                <a:gd name="T107" fmla="*/ 189 h 3660"/>
                <a:gd name="T108" fmla="*/ 4029 w 5174"/>
                <a:gd name="T109" fmla="*/ 175 h 3660"/>
                <a:gd name="T110" fmla="*/ 4277 w 5174"/>
                <a:gd name="T111" fmla="*/ 136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74" h="3660">
                  <a:moveTo>
                    <a:pt x="5156" y="0"/>
                  </a:moveTo>
                  <a:lnTo>
                    <a:pt x="5166" y="46"/>
                  </a:lnTo>
                  <a:lnTo>
                    <a:pt x="5171" y="88"/>
                  </a:lnTo>
                  <a:lnTo>
                    <a:pt x="5174" y="125"/>
                  </a:lnTo>
                  <a:lnTo>
                    <a:pt x="5172" y="159"/>
                  </a:lnTo>
                  <a:lnTo>
                    <a:pt x="5167" y="188"/>
                  </a:lnTo>
                  <a:lnTo>
                    <a:pt x="5159" y="214"/>
                  </a:lnTo>
                  <a:lnTo>
                    <a:pt x="5148" y="238"/>
                  </a:lnTo>
                  <a:lnTo>
                    <a:pt x="5133" y="258"/>
                  </a:lnTo>
                  <a:lnTo>
                    <a:pt x="5117" y="275"/>
                  </a:lnTo>
                  <a:lnTo>
                    <a:pt x="5097" y="289"/>
                  </a:lnTo>
                  <a:lnTo>
                    <a:pt x="5076" y="302"/>
                  </a:lnTo>
                  <a:lnTo>
                    <a:pt x="5052" y="312"/>
                  </a:lnTo>
                  <a:lnTo>
                    <a:pt x="5027" y="320"/>
                  </a:lnTo>
                  <a:lnTo>
                    <a:pt x="5000" y="327"/>
                  </a:lnTo>
                  <a:lnTo>
                    <a:pt x="4971" y="331"/>
                  </a:lnTo>
                  <a:lnTo>
                    <a:pt x="4942" y="334"/>
                  </a:lnTo>
                  <a:lnTo>
                    <a:pt x="4911" y="337"/>
                  </a:lnTo>
                  <a:lnTo>
                    <a:pt x="4880" y="339"/>
                  </a:lnTo>
                  <a:lnTo>
                    <a:pt x="4847" y="340"/>
                  </a:lnTo>
                  <a:lnTo>
                    <a:pt x="4816" y="341"/>
                  </a:lnTo>
                  <a:lnTo>
                    <a:pt x="4782" y="341"/>
                  </a:lnTo>
                  <a:lnTo>
                    <a:pt x="4749" y="342"/>
                  </a:lnTo>
                  <a:lnTo>
                    <a:pt x="4718" y="343"/>
                  </a:lnTo>
                  <a:lnTo>
                    <a:pt x="4685" y="345"/>
                  </a:lnTo>
                  <a:lnTo>
                    <a:pt x="4654" y="347"/>
                  </a:lnTo>
                  <a:lnTo>
                    <a:pt x="4623" y="349"/>
                  </a:lnTo>
                  <a:lnTo>
                    <a:pt x="4594" y="354"/>
                  </a:lnTo>
                  <a:lnTo>
                    <a:pt x="4566" y="359"/>
                  </a:lnTo>
                  <a:lnTo>
                    <a:pt x="4539" y="366"/>
                  </a:lnTo>
                  <a:lnTo>
                    <a:pt x="4514" y="375"/>
                  </a:lnTo>
                  <a:lnTo>
                    <a:pt x="4491" y="386"/>
                  </a:lnTo>
                  <a:lnTo>
                    <a:pt x="4469" y="400"/>
                  </a:lnTo>
                  <a:lnTo>
                    <a:pt x="4420" y="420"/>
                  </a:lnTo>
                  <a:lnTo>
                    <a:pt x="4374" y="429"/>
                  </a:lnTo>
                  <a:lnTo>
                    <a:pt x="4331" y="428"/>
                  </a:lnTo>
                  <a:lnTo>
                    <a:pt x="4289" y="419"/>
                  </a:lnTo>
                  <a:lnTo>
                    <a:pt x="4251" y="404"/>
                  </a:lnTo>
                  <a:lnTo>
                    <a:pt x="4214" y="384"/>
                  </a:lnTo>
                  <a:lnTo>
                    <a:pt x="4178" y="363"/>
                  </a:lnTo>
                  <a:lnTo>
                    <a:pt x="4143" y="339"/>
                  </a:lnTo>
                  <a:lnTo>
                    <a:pt x="4108" y="316"/>
                  </a:lnTo>
                  <a:lnTo>
                    <a:pt x="4073" y="297"/>
                  </a:lnTo>
                  <a:lnTo>
                    <a:pt x="4037" y="283"/>
                  </a:lnTo>
                  <a:lnTo>
                    <a:pt x="4001" y="274"/>
                  </a:lnTo>
                  <a:lnTo>
                    <a:pt x="3964" y="274"/>
                  </a:lnTo>
                  <a:lnTo>
                    <a:pt x="3924" y="284"/>
                  </a:lnTo>
                  <a:lnTo>
                    <a:pt x="3882" y="305"/>
                  </a:lnTo>
                  <a:lnTo>
                    <a:pt x="3838" y="340"/>
                  </a:lnTo>
                  <a:lnTo>
                    <a:pt x="3671" y="746"/>
                  </a:lnTo>
                  <a:lnTo>
                    <a:pt x="3325" y="3487"/>
                  </a:lnTo>
                  <a:lnTo>
                    <a:pt x="3296" y="3493"/>
                  </a:lnTo>
                  <a:lnTo>
                    <a:pt x="3271" y="3488"/>
                  </a:lnTo>
                  <a:lnTo>
                    <a:pt x="3250" y="3476"/>
                  </a:lnTo>
                  <a:lnTo>
                    <a:pt x="3230" y="3457"/>
                  </a:lnTo>
                  <a:lnTo>
                    <a:pt x="3212" y="3435"/>
                  </a:lnTo>
                  <a:lnTo>
                    <a:pt x="3192" y="3413"/>
                  </a:lnTo>
                  <a:lnTo>
                    <a:pt x="3173" y="3391"/>
                  </a:lnTo>
                  <a:lnTo>
                    <a:pt x="3152" y="3373"/>
                  </a:lnTo>
                  <a:lnTo>
                    <a:pt x="3134" y="3330"/>
                  </a:lnTo>
                  <a:lnTo>
                    <a:pt x="3127" y="3285"/>
                  </a:lnTo>
                  <a:lnTo>
                    <a:pt x="3128" y="3238"/>
                  </a:lnTo>
                  <a:lnTo>
                    <a:pt x="3136" y="3191"/>
                  </a:lnTo>
                  <a:lnTo>
                    <a:pt x="3149" y="3144"/>
                  </a:lnTo>
                  <a:lnTo>
                    <a:pt x="3163" y="3098"/>
                  </a:lnTo>
                  <a:lnTo>
                    <a:pt x="3179" y="3053"/>
                  </a:lnTo>
                  <a:lnTo>
                    <a:pt x="3194" y="3010"/>
                  </a:lnTo>
                  <a:lnTo>
                    <a:pt x="3206" y="2968"/>
                  </a:lnTo>
                  <a:lnTo>
                    <a:pt x="3213" y="2931"/>
                  </a:lnTo>
                  <a:lnTo>
                    <a:pt x="3212" y="2896"/>
                  </a:lnTo>
                  <a:lnTo>
                    <a:pt x="3203" y="2867"/>
                  </a:lnTo>
                  <a:lnTo>
                    <a:pt x="3182" y="2842"/>
                  </a:lnTo>
                  <a:lnTo>
                    <a:pt x="3151" y="2822"/>
                  </a:lnTo>
                  <a:lnTo>
                    <a:pt x="3104" y="2809"/>
                  </a:lnTo>
                  <a:lnTo>
                    <a:pt x="3039" y="2802"/>
                  </a:lnTo>
                  <a:lnTo>
                    <a:pt x="2960" y="2813"/>
                  </a:lnTo>
                  <a:lnTo>
                    <a:pt x="2880" y="2823"/>
                  </a:lnTo>
                  <a:lnTo>
                    <a:pt x="2799" y="2831"/>
                  </a:lnTo>
                  <a:lnTo>
                    <a:pt x="2717" y="2839"/>
                  </a:lnTo>
                  <a:lnTo>
                    <a:pt x="2634" y="2845"/>
                  </a:lnTo>
                  <a:lnTo>
                    <a:pt x="2552" y="2849"/>
                  </a:lnTo>
                  <a:lnTo>
                    <a:pt x="2469" y="2854"/>
                  </a:lnTo>
                  <a:lnTo>
                    <a:pt x="2386" y="2857"/>
                  </a:lnTo>
                  <a:lnTo>
                    <a:pt x="2303" y="2860"/>
                  </a:lnTo>
                  <a:lnTo>
                    <a:pt x="2219" y="2863"/>
                  </a:lnTo>
                  <a:lnTo>
                    <a:pt x="2136" y="2865"/>
                  </a:lnTo>
                  <a:lnTo>
                    <a:pt x="2053" y="2866"/>
                  </a:lnTo>
                  <a:lnTo>
                    <a:pt x="1968" y="2868"/>
                  </a:lnTo>
                  <a:lnTo>
                    <a:pt x="1885" y="2871"/>
                  </a:lnTo>
                  <a:lnTo>
                    <a:pt x="1802" y="2873"/>
                  </a:lnTo>
                  <a:lnTo>
                    <a:pt x="1719" y="2875"/>
                  </a:lnTo>
                  <a:lnTo>
                    <a:pt x="1635" y="2878"/>
                  </a:lnTo>
                  <a:lnTo>
                    <a:pt x="1553" y="2882"/>
                  </a:lnTo>
                  <a:lnTo>
                    <a:pt x="1471" y="2887"/>
                  </a:lnTo>
                  <a:lnTo>
                    <a:pt x="1389" y="2893"/>
                  </a:lnTo>
                  <a:lnTo>
                    <a:pt x="1308" y="2900"/>
                  </a:lnTo>
                  <a:lnTo>
                    <a:pt x="1227" y="2908"/>
                  </a:lnTo>
                  <a:lnTo>
                    <a:pt x="1147" y="2917"/>
                  </a:lnTo>
                  <a:lnTo>
                    <a:pt x="1068" y="2928"/>
                  </a:lnTo>
                  <a:lnTo>
                    <a:pt x="990" y="2940"/>
                  </a:lnTo>
                  <a:lnTo>
                    <a:pt x="912" y="2955"/>
                  </a:lnTo>
                  <a:lnTo>
                    <a:pt x="834" y="2972"/>
                  </a:lnTo>
                  <a:lnTo>
                    <a:pt x="759" y="2990"/>
                  </a:lnTo>
                  <a:lnTo>
                    <a:pt x="684" y="3011"/>
                  </a:lnTo>
                  <a:lnTo>
                    <a:pt x="609" y="3034"/>
                  </a:lnTo>
                  <a:lnTo>
                    <a:pt x="537" y="3060"/>
                  </a:lnTo>
                  <a:lnTo>
                    <a:pt x="465" y="3088"/>
                  </a:lnTo>
                  <a:lnTo>
                    <a:pt x="451" y="3130"/>
                  </a:lnTo>
                  <a:lnTo>
                    <a:pt x="445" y="3173"/>
                  </a:lnTo>
                  <a:lnTo>
                    <a:pt x="446" y="3215"/>
                  </a:lnTo>
                  <a:lnTo>
                    <a:pt x="453" y="3255"/>
                  </a:lnTo>
                  <a:lnTo>
                    <a:pt x="463" y="3295"/>
                  </a:lnTo>
                  <a:lnTo>
                    <a:pt x="474" y="3334"/>
                  </a:lnTo>
                  <a:lnTo>
                    <a:pt x="487" y="3371"/>
                  </a:lnTo>
                  <a:lnTo>
                    <a:pt x="498" y="3407"/>
                  </a:lnTo>
                  <a:lnTo>
                    <a:pt x="506" y="3443"/>
                  </a:lnTo>
                  <a:lnTo>
                    <a:pt x="510" y="3478"/>
                  </a:lnTo>
                  <a:lnTo>
                    <a:pt x="508" y="3511"/>
                  </a:lnTo>
                  <a:lnTo>
                    <a:pt x="499" y="3543"/>
                  </a:lnTo>
                  <a:lnTo>
                    <a:pt x="480" y="3575"/>
                  </a:lnTo>
                  <a:lnTo>
                    <a:pt x="450" y="3604"/>
                  </a:lnTo>
                  <a:lnTo>
                    <a:pt x="408" y="3633"/>
                  </a:lnTo>
                  <a:lnTo>
                    <a:pt x="352" y="3660"/>
                  </a:lnTo>
                  <a:lnTo>
                    <a:pt x="346" y="3624"/>
                  </a:lnTo>
                  <a:lnTo>
                    <a:pt x="344" y="3587"/>
                  </a:lnTo>
                  <a:lnTo>
                    <a:pt x="344" y="3548"/>
                  </a:lnTo>
                  <a:lnTo>
                    <a:pt x="346" y="3508"/>
                  </a:lnTo>
                  <a:lnTo>
                    <a:pt x="351" y="3468"/>
                  </a:lnTo>
                  <a:lnTo>
                    <a:pt x="354" y="3427"/>
                  </a:lnTo>
                  <a:lnTo>
                    <a:pt x="357" y="3387"/>
                  </a:lnTo>
                  <a:lnTo>
                    <a:pt x="360" y="3346"/>
                  </a:lnTo>
                  <a:lnTo>
                    <a:pt x="360" y="3308"/>
                  </a:lnTo>
                  <a:lnTo>
                    <a:pt x="357" y="3270"/>
                  </a:lnTo>
                  <a:lnTo>
                    <a:pt x="352" y="3234"/>
                  </a:lnTo>
                  <a:lnTo>
                    <a:pt x="340" y="3199"/>
                  </a:lnTo>
                  <a:lnTo>
                    <a:pt x="325" y="3166"/>
                  </a:lnTo>
                  <a:lnTo>
                    <a:pt x="303" y="3137"/>
                  </a:lnTo>
                  <a:lnTo>
                    <a:pt x="274" y="3111"/>
                  </a:lnTo>
                  <a:lnTo>
                    <a:pt x="238" y="3088"/>
                  </a:lnTo>
                  <a:lnTo>
                    <a:pt x="225" y="3087"/>
                  </a:lnTo>
                  <a:lnTo>
                    <a:pt x="210" y="3085"/>
                  </a:lnTo>
                  <a:lnTo>
                    <a:pt x="194" y="3087"/>
                  </a:lnTo>
                  <a:lnTo>
                    <a:pt x="177" y="3088"/>
                  </a:lnTo>
                  <a:lnTo>
                    <a:pt x="162" y="3089"/>
                  </a:lnTo>
                  <a:lnTo>
                    <a:pt x="145" y="3090"/>
                  </a:lnTo>
                  <a:lnTo>
                    <a:pt x="128" y="3091"/>
                  </a:lnTo>
                  <a:lnTo>
                    <a:pt x="111" y="3092"/>
                  </a:lnTo>
                  <a:lnTo>
                    <a:pt x="95" y="3091"/>
                  </a:lnTo>
                  <a:lnTo>
                    <a:pt x="79" y="3090"/>
                  </a:lnTo>
                  <a:lnTo>
                    <a:pt x="64" y="3087"/>
                  </a:lnTo>
                  <a:lnTo>
                    <a:pt x="50" y="3081"/>
                  </a:lnTo>
                  <a:lnTo>
                    <a:pt x="37" y="3073"/>
                  </a:lnTo>
                  <a:lnTo>
                    <a:pt x="25" y="3063"/>
                  </a:lnTo>
                  <a:lnTo>
                    <a:pt x="15" y="3049"/>
                  </a:lnTo>
                  <a:lnTo>
                    <a:pt x="6" y="3034"/>
                  </a:lnTo>
                  <a:lnTo>
                    <a:pt x="2" y="3002"/>
                  </a:lnTo>
                  <a:lnTo>
                    <a:pt x="0" y="2971"/>
                  </a:lnTo>
                  <a:lnTo>
                    <a:pt x="0" y="2941"/>
                  </a:lnTo>
                  <a:lnTo>
                    <a:pt x="2" y="2912"/>
                  </a:lnTo>
                  <a:lnTo>
                    <a:pt x="6" y="2884"/>
                  </a:lnTo>
                  <a:lnTo>
                    <a:pt x="13" y="2857"/>
                  </a:lnTo>
                  <a:lnTo>
                    <a:pt x="22" y="2830"/>
                  </a:lnTo>
                  <a:lnTo>
                    <a:pt x="32" y="2804"/>
                  </a:lnTo>
                  <a:lnTo>
                    <a:pt x="45" y="2779"/>
                  </a:lnTo>
                  <a:lnTo>
                    <a:pt x="58" y="2756"/>
                  </a:lnTo>
                  <a:lnTo>
                    <a:pt x="75" y="2733"/>
                  </a:lnTo>
                  <a:lnTo>
                    <a:pt x="92" y="2711"/>
                  </a:lnTo>
                  <a:lnTo>
                    <a:pt x="111" y="2689"/>
                  </a:lnTo>
                  <a:lnTo>
                    <a:pt x="132" y="2668"/>
                  </a:lnTo>
                  <a:lnTo>
                    <a:pt x="155" y="2648"/>
                  </a:lnTo>
                  <a:lnTo>
                    <a:pt x="178" y="2629"/>
                  </a:lnTo>
                  <a:lnTo>
                    <a:pt x="250" y="2647"/>
                  </a:lnTo>
                  <a:lnTo>
                    <a:pt x="324" y="2662"/>
                  </a:lnTo>
                  <a:lnTo>
                    <a:pt x="396" y="2675"/>
                  </a:lnTo>
                  <a:lnTo>
                    <a:pt x="468" y="2684"/>
                  </a:lnTo>
                  <a:lnTo>
                    <a:pt x="540" y="2690"/>
                  </a:lnTo>
                  <a:lnTo>
                    <a:pt x="610" y="2694"/>
                  </a:lnTo>
                  <a:lnTo>
                    <a:pt x="682" y="2696"/>
                  </a:lnTo>
                  <a:lnTo>
                    <a:pt x="753" y="2696"/>
                  </a:lnTo>
                  <a:lnTo>
                    <a:pt x="824" y="2693"/>
                  </a:lnTo>
                  <a:lnTo>
                    <a:pt x="895" y="2689"/>
                  </a:lnTo>
                  <a:lnTo>
                    <a:pt x="965" y="2684"/>
                  </a:lnTo>
                  <a:lnTo>
                    <a:pt x="1036" y="2676"/>
                  </a:lnTo>
                  <a:lnTo>
                    <a:pt x="1105" y="2668"/>
                  </a:lnTo>
                  <a:lnTo>
                    <a:pt x="1175" y="2658"/>
                  </a:lnTo>
                  <a:lnTo>
                    <a:pt x="1245" y="2648"/>
                  </a:lnTo>
                  <a:lnTo>
                    <a:pt x="1315" y="2636"/>
                  </a:lnTo>
                  <a:lnTo>
                    <a:pt x="1385" y="2625"/>
                  </a:lnTo>
                  <a:lnTo>
                    <a:pt x="1454" y="2613"/>
                  </a:lnTo>
                  <a:lnTo>
                    <a:pt x="1523" y="2602"/>
                  </a:lnTo>
                  <a:lnTo>
                    <a:pt x="1592" y="2589"/>
                  </a:lnTo>
                  <a:lnTo>
                    <a:pt x="1661" y="2578"/>
                  </a:lnTo>
                  <a:lnTo>
                    <a:pt x="1729" y="2567"/>
                  </a:lnTo>
                  <a:lnTo>
                    <a:pt x="1797" y="2555"/>
                  </a:lnTo>
                  <a:lnTo>
                    <a:pt x="1866" y="2545"/>
                  </a:lnTo>
                  <a:lnTo>
                    <a:pt x="1935" y="2536"/>
                  </a:lnTo>
                  <a:lnTo>
                    <a:pt x="2002" y="2528"/>
                  </a:lnTo>
                  <a:lnTo>
                    <a:pt x="2070" y="2522"/>
                  </a:lnTo>
                  <a:lnTo>
                    <a:pt x="2138" y="2517"/>
                  </a:lnTo>
                  <a:lnTo>
                    <a:pt x="2206" y="2514"/>
                  </a:lnTo>
                  <a:lnTo>
                    <a:pt x="2273" y="2512"/>
                  </a:lnTo>
                  <a:lnTo>
                    <a:pt x="2340" y="2513"/>
                  </a:lnTo>
                  <a:lnTo>
                    <a:pt x="2407" y="2515"/>
                  </a:lnTo>
                  <a:lnTo>
                    <a:pt x="2430" y="2483"/>
                  </a:lnTo>
                  <a:lnTo>
                    <a:pt x="2451" y="2456"/>
                  </a:lnTo>
                  <a:lnTo>
                    <a:pt x="2475" y="2432"/>
                  </a:lnTo>
                  <a:lnTo>
                    <a:pt x="2497" y="2411"/>
                  </a:lnTo>
                  <a:lnTo>
                    <a:pt x="2521" y="2393"/>
                  </a:lnTo>
                  <a:lnTo>
                    <a:pt x="2544" y="2379"/>
                  </a:lnTo>
                  <a:lnTo>
                    <a:pt x="2569" y="2368"/>
                  </a:lnTo>
                  <a:lnTo>
                    <a:pt x="2594" y="2359"/>
                  </a:lnTo>
                  <a:lnTo>
                    <a:pt x="2619" y="2351"/>
                  </a:lnTo>
                  <a:lnTo>
                    <a:pt x="2643" y="2346"/>
                  </a:lnTo>
                  <a:lnTo>
                    <a:pt x="2669" y="2343"/>
                  </a:lnTo>
                  <a:lnTo>
                    <a:pt x="2695" y="2342"/>
                  </a:lnTo>
                  <a:lnTo>
                    <a:pt x="2721" y="2342"/>
                  </a:lnTo>
                  <a:lnTo>
                    <a:pt x="2747" y="2344"/>
                  </a:lnTo>
                  <a:lnTo>
                    <a:pt x="2774" y="2346"/>
                  </a:lnTo>
                  <a:lnTo>
                    <a:pt x="2801" y="2350"/>
                  </a:lnTo>
                  <a:lnTo>
                    <a:pt x="2828" y="2353"/>
                  </a:lnTo>
                  <a:lnTo>
                    <a:pt x="2856" y="2357"/>
                  </a:lnTo>
                  <a:lnTo>
                    <a:pt x="2883" y="2362"/>
                  </a:lnTo>
                  <a:lnTo>
                    <a:pt x="2911" y="2366"/>
                  </a:lnTo>
                  <a:lnTo>
                    <a:pt x="2939" y="2371"/>
                  </a:lnTo>
                  <a:lnTo>
                    <a:pt x="2969" y="2374"/>
                  </a:lnTo>
                  <a:lnTo>
                    <a:pt x="2997" y="2378"/>
                  </a:lnTo>
                  <a:lnTo>
                    <a:pt x="3026" y="2380"/>
                  </a:lnTo>
                  <a:lnTo>
                    <a:pt x="3055" y="2381"/>
                  </a:lnTo>
                  <a:lnTo>
                    <a:pt x="3084" y="2381"/>
                  </a:lnTo>
                  <a:lnTo>
                    <a:pt x="3115" y="2380"/>
                  </a:lnTo>
                  <a:lnTo>
                    <a:pt x="3144" y="2377"/>
                  </a:lnTo>
                  <a:lnTo>
                    <a:pt x="3174" y="2372"/>
                  </a:lnTo>
                  <a:lnTo>
                    <a:pt x="3205" y="2364"/>
                  </a:lnTo>
                  <a:lnTo>
                    <a:pt x="3235" y="2355"/>
                  </a:lnTo>
                  <a:lnTo>
                    <a:pt x="3266" y="2343"/>
                  </a:lnTo>
                  <a:lnTo>
                    <a:pt x="3278" y="2279"/>
                  </a:lnTo>
                  <a:lnTo>
                    <a:pt x="3289" y="2215"/>
                  </a:lnTo>
                  <a:lnTo>
                    <a:pt x="3300" y="2149"/>
                  </a:lnTo>
                  <a:lnTo>
                    <a:pt x="3312" y="2085"/>
                  </a:lnTo>
                  <a:lnTo>
                    <a:pt x="3323" y="2020"/>
                  </a:lnTo>
                  <a:lnTo>
                    <a:pt x="3333" y="1955"/>
                  </a:lnTo>
                  <a:lnTo>
                    <a:pt x="3344" y="1889"/>
                  </a:lnTo>
                  <a:lnTo>
                    <a:pt x="3354" y="1825"/>
                  </a:lnTo>
                  <a:lnTo>
                    <a:pt x="3365" y="1760"/>
                  </a:lnTo>
                  <a:lnTo>
                    <a:pt x="3375" y="1695"/>
                  </a:lnTo>
                  <a:lnTo>
                    <a:pt x="3385" y="1629"/>
                  </a:lnTo>
                  <a:lnTo>
                    <a:pt x="3395" y="1564"/>
                  </a:lnTo>
                  <a:lnTo>
                    <a:pt x="3405" y="1499"/>
                  </a:lnTo>
                  <a:lnTo>
                    <a:pt x="3416" y="1434"/>
                  </a:lnTo>
                  <a:lnTo>
                    <a:pt x="3426" y="1368"/>
                  </a:lnTo>
                  <a:lnTo>
                    <a:pt x="3438" y="1304"/>
                  </a:lnTo>
                  <a:lnTo>
                    <a:pt x="3448" y="1239"/>
                  </a:lnTo>
                  <a:lnTo>
                    <a:pt x="3459" y="1175"/>
                  </a:lnTo>
                  <a:lnTo>
                    <a:pt x="3471" y="1110"/>
                  </a:lnTo>
                  <a:lnTo>
                    <a:pt x="3483" y="1046"/>
                  </a:lnTo>
                  <a:lnTo>
                    <a:pt x="3495" y="980"/>
                  </a:lnTo>
                  <a:lnTo>
                    <a:pt x="3509" y="916"/>
                  </a:lnTo>
                  <a:lnTo>
                    <a:pt x="3522" y="853"/>
                  </a:lnTo>
                  <a:lnTo>
                    <a:pt x="3536" y="789"/>
                  </a:lnTo>
                  <a:lnTo>
                    <a:pt x="3550" y="725"/>
                  </a:lnTo>
                  <a:lnTo>
                    <a:pt x="3565" y="662"/>
                  </a:lnTo>
                  <a:lnTo>
                    <a:pt x="3581" y="599"/>
                  </a:lnTo>
                  <a:lnTo>
                    <a:pt x="3597" y="536"/>
                  </a:lnTo>
                  <a:lnTo>
                    <a:pt x="3614" y="473"/>
                  </a:lnTo>
                  <a:lnTo>
                    <a:pt x="3632" y="411"/>
                  </a:lnTo>
                  <a:lnTo>
                    <a:pt x="3651" y="349"/>
                  </a:lnTo>
                  <a:lnTo>
                    <a:pt x="3671" y="287"/>
                  </a:lnTo>
                  <a:lnTo>
                    <a:pt x="3696" y="242"/>
                  </a:lnTo>
                  <a:lnTo>
                    <a:pt x="3730" y="211"/>
                  </a:lnTo>
                  <a:lnTo>
                    <a:pt x="3770" y="189"/>
                  </a:lnTo>
                  <a:lnTo>
                    <a:pt x="3816" y="177"/>
                  </a:lnTo>
                  <a:lnTo>
                    <a:pt x="3865" y="171"/>
                  </a:lnTo>
                  <a:lnTo>
                    <a:pt x="3919" y="170"/>
                  </a:lnTo>
                  <a:lnTo>
                    <a:pt x="3973" y="172"/>
                  </a:lnTo>
                  <a:lnTo>
                    <a:pt x="4029" y="175"/>
                  </a:lnTo>
                  <a:lnTo>
                    <a:pt x="4085" y="177"/>
                  </a:lnTo>
                  <a:lnTo>
                    <a:pt x="4137" y="176"/>
                  </a:lnTo>
                  <a:lnTo>
                    <a:pt x="4189" y="170"/>
                  </a:lnTo>
                  <a:lnTo>
                    <a:pt x="4235" y="158"/>
                  </a:lnTo>
                  <a:lnTo>
                    <a:pt x="4277" y="136"/>
                  </a:lnTo>
                  <a:lnTo>
                    <a:pt x="4312" y="104"/>
                  </a:lnTo>
                  <a:lnTo>
                    <a:pt x="4339" y="60"/>
                  </a:lnTo>
                  <a:lnTo>
                    <a:pt x="4357" y="0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415" y="2490"/>
              <a:ext cx="229" cy="69"/>
            </a:xfrm>
            <a:custGeom>
              <a:avLst/>
              <a:gdLst>
                <a:gd name="T0" fmla="*/ 1112 w 1144"/>
                <a:gd name="T1" fmla="*/ 63 h 348"/>
                <a:gd name="T2" fmla="*/ 1045 w 1144"/>
                <a:gd name="T3" fmla="*/ 66 h 348"/>
                <a:gd name="T4" fmla="*/ 973 w 1144"/>
                <a:gd name="T5" fmla="*/ 67 h 348"/>
                <a:gd name="T6" fmla="*/ 897 w 1144"/>
                <a:gd name="T7" fmla="*/ 67 h 348"/>
                <a:gd name="T8" fmla="*/ 819 w 1144"/>
                <a:gd name="T9" fmla="*/ 68 h 348"/>
                <a:gd name="T10" fmla="*/ 738 w 1144"/>
                <a:gd name="T11" fmla="*/ 70 h 348"/>
                <a:gd name="T12" fmla="*/ 658 w 1144"/>
                <a:gd name="T13" fmla="*/ 72 h 348"/>
                <a:gd name="T14" fmla="*/ 577 w 1144"/>
                <a:gd name="T15" fmla="*/ 77 h 348"/>
                <a:gd name="T16" fmla="*/ 498 w 1144"/>
                <a:gd name="T17" fmla="*/ 86 h 348"/>
                <a:gd name="T18" fmla="*/ 422 w 1144"/>
                <a:gd name="T19" fmla="*/ 99 h 348"/>
                <a:gd name="T20" fmla="*/ 348 w 1144"/>
                <a:gd name="T21" fmla="*/ 117 h 348"/>
                <a:gd name="T22" fmla="*/ 280 w 1144"/>
                <a:gd name="T23" fmla="*/ 142 h 348"/>
                <a:gd name="T24" fmla="*/ 218 w 1144"/>
                <a:gd name="T25" fmla="*/ 172 h 348"/>
                <a:gd name="T26" fmla="*/ 162 w 1144"/>
                <a:gd name="T27" fmla="*/ 211 h 348"/>
                <a:gd name="T28" fmla="*/ 114 w 1144"/>
                <a:gd name="T29" fmla="*/ 259 h 348"/>
                <a:gd name="T30" fmla="*/ 75 w 1144"/>
                <a:gd name="T31" fmla="*/ 315 h 348"/>
                <a:gd name="T32" fmla="*/ 0 w 1144"/>
                <a:gd name="T33" fmla="*/ 348 h 348"/>
                <a:gd name="T34" fmla="*/ 21 w 1144"/>
                <a:gd name="T35" fmla="*/ 310 h 348"/>
                <a:gd name="T36" fmla="*/ 44 w 1144"/>
                <a:gd name="T37" fmla="*/ 263 h 348"/>
                <a:gd name="T38" fmla="*/ 67 w 1144"/>
                <a:gd name="T39" fmla="*/ 209 h 348"/>
                <a:gd name="T40" fmla="*/ 95 w 1144"/>
                <a:gd name="T41" fmla="*/ 155 h 348"/>
                <a:gd name="T42" fmla="*/ 130 w 1144"/>
                <a:gd name="T43" fmla="*/ 103 h 348"/>
                <a:gd name="T44" fmla="*/ 172 w 1144"/>
                <a:gd name="T45" fmla="*/ 59 h 348"/>
                <a:gd name="T46" fmla="*/ 222 w 1144"/>
                <a:gd name="T47" fmla="*/ 26 h 348"/>
                <a:gd name="T48" fmla="*/ 285 w 1144"/>
                <a:gd name="T49" fmla="*/ 8 h 348"/>
                <a:gd name="T50" fmla="*/ 339 w 1144"/>
                <a:gd name="T51" fmla="*/ 9 h 348"/>
                <a:gd name="T52" fmla="*/ 395 w 1144"/>
                <a:gd name="T53" fmla="*/ 9 h 348"/>
                <a:gd name="T54" fmla="*/ 450 w 1144"/>
                <a:gd name="T55" fmla="*/ 8 h 348"/>
                <a:gd name="T56" fmla="*/ 505 w 1144"/>
                <a:gd name="T57" fmla="*/ 7 h 348"/>
                <a:gd name="T58" fmla="*/ 560 w 1144"/>
                <a:gd name="T59" fmla="*/ 4 h 348"/>
                <a:gd name="T60" fmla="*/ 616 w 1144"/>
                <a:gd name="T61" fmla="*/ 3 h 348"/>
                <a:gd name="T62" fmla="*/ 671 w 1144"/>
                <a:gd name="T63" fmla="*/ 1 h 348"/>
                <a:gd name="T64" fmla="*/ 726 w 1144"/>
                <a:gd name="T65" fmla="*/ 0 h 348"/>
                <a:gd name="T66" fmla="*/ 782 w 1144"/>
                <a:gd name="T67" fmla="*/ 1 h 348"/>
                <a:gd name="T68" fmla="*/ 836 w 1144"/>
                <a:gd name="T69" fmla="*/ 2 h 348"/>
                <a:gd name="T70" fmla="*/ 890 w 1144"/>
                <a:gd name="T71" fmla="*/ 5 h 348"/>
                <a:gd name="T72" fmla="*/ 942 w 1144"/>
                <a:gd name="T73" fmla="*/ 11 h 348"/>
                <a:gd name="T74" fmla="*/ 994 w 1144"/>
                <a:gd name="T75" fmla="*/ 19 h 348"/>
                <a:gd name="T76" fmla="*/ 1046 w 1144"/>
                <a:gd name="T77" fmla="*/ 30 h 348"/>
                <a:gd name="T78" fmla="*/ 1095 w 1144"/>
                <a:gd name="T79" fmla="*/ 44 h 348"/>
                <a:gd name="T80" fmla="*/ 1144 w 1144"/>
                <a:gd name="T81" fmla="*/ 6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44" h="348">
                  <a:moveTo>
                    <a:pt x="1144" y="61"/>
                  </a:moveTo>
                  <a:lnTo>
                    <a:pt x="1112" y="63"/>
                  </a:lnTo>
                  <a:lnTo>
                    <a:pt x="1080" y="65"/>
                  </a:lnTo>
                  <a:lnTo>
                    <a:pt x="1045" y="66"/>
                  </a:lnTo>
                  <a:lnTo>
                    <a:pt x="1010" y="67"/>
                  </a:lnTo>
                  <a:lnTo>
                    <a:pt x="973" y="67"/>
                  </a:lnTo>
                  <a:lnTo>
                    <a:pt x="936" y="67"/>
                  </a:lnTo>
                  <a:lnTo>
                    <a:pt x="897" y="67"/>
                  </a:lnTo>
                  <a:lnTo>
                    <a:pt x="858" y="68"/>
                  </a:lnTo>
                  <a:lnTo>
                    <a:pt x="819" y="68"/>
                  </a:lnTo>
                  <a:lnTo>
                    <a:pt x="778" y="68"/>
                  </a:lnTo>
                  <a:lnTo>
                    <a:pt x="738" y="70"/>
                  </a:lnTo>
                  <a:lnTo>
                    <a:pt x="697" y="71"/>
                  </a:lnTo>
                  <a:lnTo>
                    <a:pt x="658" y="72"/>
                  </a:lnTo>
                  <a:lnTo>
                    <a:pt x="617" y="74"/>
                  </a:lnTo>
                  <a:lnTo>
                    <a:pt x="577" y="77"/>
                  </a:lnTo>
                  <a:lnTo>
                    <a:pt x="537" y="81"/>
                  </a:lnTo>
                  <a:lnTo>
                    <a:pt x="498" y="86"/>
                  </a:lnTo>
                  <a:lnTo>
                    <a:pt x="459" y="92"/>
                  </a:lnTo>
                  <a:lnTo>
                    <a:pt x="422" y="99"/>
                  </a:lnTo>
                  <a:lnTo>
                    <a:pt x="384" y="108"/>
                  </a:lnTo>
                  <a:lnTo>
                    <a:pt x="348" y="117"/>
                  </a:lnTo>
                  <a:lnTo>
                    <a:pt x="314" y="128"/>
                  </a:lnTo>
                  <a:lnTo>
                    <a:pt x="280" y="142"/>
                  </a:lnTo>
                  <a:lnTo>
                    <a:pt x="248" y="156"/>
                  </a:lnTo>
                  <a:lnTo>
                    <a:pt x="218" y="172"/>
                  </a:lnTo>
                  <a:lnTo>
                    <a:pt x="189" y="191"/>
                  </a:lnTo>
                  <a:lnTo>
                    <a:pt x="162" y="211"/>
                  </a:lnTo>
                  <a:lnTo>
                    <a:pt x="137" y="234"/>
                  </a:lnTo>
                  <a:lnTo>
                    <a:pt x="114" y="259"/>
                  </a:lnTo>
                  <a:lnTo>
                    <a:pt x="93" y="286"/>
                  </a:lnTo>
                  <a:lnTo>
                    <a:pt x="75" y="315"/>
                  </a:lnTo>
                  <a:lnTo>
                    <a:pt x="59" y="348"/>
                  </a:lnTo>
                  <a:lnTo>
                    <a:pt x="0" y="348"/>
                  </a:lnTo>
                  <a:lnTo>
                    <a:pt x="11" y="331"/>
                  </a:lnTo>
                  <a:lnTo>
                    <a:pt x="21" y="310"/>
                  </a:lnTo>
                  <a:lnTo>
                    <a:pt x="32" y="287"/>
                  </a:lnTo>
                  <a:lnTo>
                    <a:pt x="44" y="263"/>
                  </a:lnTo>
                  <a:lnTo>
                    <a:pt x="55" y="236"/>
                  </a:lnTo>
                  <a:lnTo>
                    <a:pt x="67" y="209"/>
                  </a:lnTo>
                  <a:lnTo>
                    <a:pt x="81" y="182"/>
                  </a:lnTo>
                  <a:lnTo>
                    <a:pt x="95" y="155"/>
                  </a:lnTo>
                  <a:lnTo>
                    <a:pt x="112" y="129"/>
                  </a:lnTo>
                  <a:lnTo>
                    <a:pt x="130" y="103"/>
                  </a:lnTo>
                  <a:lnTo>
                    <a:pt x="149" y="80"/>
                  </a:lnTo>
                  <a:lnTo>
                    <a:pt x="172" y="59"/>
                  </a:lnTo>
                  <a:lnTo>
                    <a:pt x="195" y="40"/>
                  </a:lnTo>
                  <a:lnTo>
                    <a:pt x="222" y="26"/>
                  </a:lnTo>
                  <a:lnTo>
                    <a:pt x="253" y="14"/>
                  </a:lnTo>
                  <a:lnTo>
                    <a:pt x="285" y="8"/>
                  </a:lnTo>
                  <a:lnTo>
                    <a:pt x="312" y="9"/>
                  </a:lnTo>
                  <a:lnTo>
                    <a:pt x="339" y="9"/>
                  </a:lnTo>
                  <a:lnTo>
                    <a:pt x="366" y="9"/>
                  </a:lnTo>
                  <a:lnTo>
                    <a:pt x="395" y="9"/>
                  </a:lnTo>
                  <a:lnTo>
                    <a:pt x="422" y="9"/>
                  </a:lnTo>
                  <a:lnTo>
                    <a:pt x="450" y="8"/>
                  </a:lnTo>
                  <a:lnTo>
                    <a:pt x="477" y="8"/>
                  </a:lnTo>
                  <a:lnTo>
                    <a:pt x="505" y="7"/>
                  </a:lnTo>
                  <a:lnTo>
                    <a:pt x="533" y="5"/>
                  </a:lnTo>
                  <a:lnTo>
                    <a:pt x="560" y="4"/>
                  </a:lnTo>
                  <a:lnTo>
                    <a:pt x="588" y="3"/>
                  </a:lnTo>
                  <a:lnTo>
                    <a:pt x="616" y="3"/>
                  </a:lnTo>
                  <a:lnTo>
                    <a:pt x="643" y="2"/>
                  </a:lnTo>
                  <a:lnTo>
                    <a:pt x="671" y="1"/>
                  </a:lnTo>
                  <a:lnTo>
                    <a:pt x="698" y="1"/>
                  </a:lnTo>
                  <a:lnTo>
                    <a:pt x="726" y="0"/>
                  </a:lnTo>
                  <a:lnTo>
                    <a:pt x="753" y="0"/>
                  </a:lnTo>
                  <a:lnTo>
                    <a:pt x="782" y="1"/>
                  </a:lnTo>
                  <a:lnTo>
                    <a:pt x="809" y="1"/>
                  </a:lnTo>
                  <a:lnTo>
                    <a:pt x="836" y="2"/>
                  </a:lnTo>
                  <a:lnTo>
                    <a:pt x="863" y="4"/>
                  </a:lnTo>
                  <a:lnTo>
                    <a:pt x="890" y="5"/>
                  </a:lnTo>
                  <a:lnTo>
                    <a:pt x="915" y="8"/>
                  </a:lnTo>
                  <a:lnTo>
                    <a:pt x="942" y="11"/>
                  </a:lnTo>
                  <a:lnTo>
                    <a:pt x="968" y="14"/>
                  </a:lnTo>
                  <a:lnTo>
                    <a:pt x="994" y="19"/>
                  </a:lnTo>
                  <a:lnTo>
                    <a:pt x="1020" y="25"/>
                  </a:lnTo>
                  <a:lnTo>
                    <a:pt x="1046" y="30"/>
                  </a:lnTo>
                  <a:lnTo>
                    <a:pt x="1071" y="36"/>
                  </a:lnTo>
                  <a:lnTo>
                    <a:pt x="1095" y="44"/>
                  </a:lnTo>
                  <a:lnTo>
                    <a:pt x="1120" y="52"/>
                  </a:lnTo>
                  <a:lnTo>
                    <a:pt x="1144" y="61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276" y="2559"/>
              <a:ext cx="117" cy="104"/>
            </a:xfrm>
            <a:custGeom>
              <a:avLst/>
              <a:gdLst>
                <a:gd name="T0" fmla="*/ 585 w 585"/>
                <a:gd name="T1" fmla="*/ 0 h 517"/>
                <a:gd name="T2" fmla="*/ 551 w 585"/>
                <a:gd name="T3" fmla="*/ 24 h 517"/>
                <a:gd name="T4" fmla="*/ 513 w 585"/>
                <a:gd name="T5" fmla="*/ 48 h 517"/>
                <a:gd name="T6" fmla="*/ 469 w 585"/>
                <a:gd name="T7" fmla="*/ 68 h 517"/>
                <a:gd name="T8" fmla="*/ 422 w 585"/>
                <a:gd name="T9" fmla="*/ 88 h 517"/>
                <a:gd name="T10" fmla="*/ 372 w 585"/>
                <a:gd name="T11" fmla="*/ 108 h 517"/>
                <a:gd name="T12" fmla="*/ 323 w 585"/>
                <a:gd name="T13" fmla="*/ 128 h 517"/>
                <a:gd name="T14" fmla="*/ 272 w 585"/>
                <a:gd name="T15" fmla="*/ 148 h 517"/>
                <a:gd name="T16" fmla="*/ 224 w 585"/>
                <a:gd name="T17" fmla="*/ 172 h 517"/>
                <a:gd name="T18" fmla="*/ 177 w 585"/>
                <a:gd name="T19" fmla="*/ 198 h 517"/>
                <a:gd name="T20" fmla="*/ 134 w 585"/>
                <a:gd name="T21" fmla="*/ 227 h 517"/>
                <a:gd name="T22" fmla="*/ 96 w 585"/>
                <a:gd name="T23" fmla="*/ 259 h 517"/>
                <a:gd name="T24" fmla="*/ 63 w 585"/>
                <a:gd name="T25" fmla="*/ 298 h 517"/>
                <a:gd name="T26" fmla="*/ 37 w 585"/>
                <a:gd name="T27" fmla="*/ 343 h 517"/>
                <a:gd name="T28" fmla="*/ 19 w 585"/>
                <a:gd name="T29" fmla="*/ 393 h 517"/>
                <a:gd name="T30" fmla="*/ 11 w 585"/>
                <a:gd name="T31" fmla="*/ 451 h 517"/>
                <a:gd name="T32" fmla="*/ 14 w 585"/>
                <a:gd name="T33" fmla="*/ 517 h 517"/>
                <a:gd name="T34" fmla="*/ 1 w 585"/>
                <a:gd name="T35" fmla="*/ 448 h 517"/>
                <a:gd name="T36" fmla="*/ 0 w 585"/>
                <a:gd name="T37" fmla="*/ 389 h 517"/>
                <a:gd name="T38" fmla="*/ 10 w 585"/>
                <a:gd name="T39" fmla="*/ 335 h 517"/>
                <a:gd name="T40" fmla="*/ 30 w 585"/>
                <a:gd name="T41" fmla="*/ 289 h 517"/>
                <a:gd name="T42" fmla="*/ 59 w 585"/>
                <a:gd name="T43" fmla="*/ 248 h 517"/>
                <a:gd name="T44" fmla="*/ 93 w 585"/>
                <a:gd name="T45" fmla="*/ 213 h 517"/>
                <a:gd name="T46" fmla="*/ 135 w 585"/>
                <a:gd name="T47" fmla="*/ 182 h 517"/>
                <a:gd name="T48" fmla="*/ 181 w 585"/>
                <a:gd name="T49" fmla="*/ 155 h 517"/>
                <a:gd name="T50" fmla="*/ 231 w 585"/>
                <a:gd name="T51" fmla="*/ 132 h 517"/>
                <a:gd name="T52" fmla="*/ 284 w 585"/>
                <a:gd name="T53" fmla="*/ 111 h 517"/>
                <a:gd name="T54" fmla="*/ 338 w 585"/>
                <a:gd name="T55" fmla="*/ 92 h 517"/>
                <a:gd name="T56" fmla="*/ 392 w 585"/>
                <a:gd name="T57" fmla="*/ 74 h 517"/>
                <a:gd name="T58" fmla="*/ 444 w 585"/>
                <a:gd name="T59" fmla="*/ 56 h 517"/>
                <a:gd name="T60" fmla="*/ 495 w 585"/>
                <a:gd name="T61" fmla="*/ 38 h 517"/>
                <a:gd name="T62" fmla="*/ 542 w 585"/>
                <a:gd name="T63" fmla="*/ 20 h 517"/>
                <a:gd name="T64" fmla="*/ 585 w 585"/>
                <a:gd name="T65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5" h="517">
                  <a:moveTo>
                    <a:pt x="585" y="0"/>
                  </a:moveTo>
                  <a:lnTo>
                    <a:pt x="551" y="24"/>
                  </a:lnTo>
                  <a:lnTo>
                    <a:pt x="513" y="48"/>
                  </a:lnTo>
                  <a:lnTo>
                    <a:pt x="469" y="68"/>
                  </a:lnTo>
                  <a:lnTo>
                    <a:pt x="422" y="88"/>
                  </a:lnTo>
                  <a:lnTo>
                    <a:pt x="372" y="108"/>
                  </a:lnTo>
                  <a:lnTo>
                    <a:pt x="323" y="128"/>
                  </a:lnTo>
                  <a:lnTo>
                    <a:pt x="272" y="148"/>
                  </a:lnTo>
                  <a:lnTo>
                    <a:pt x="224" y="172"/>
                  </a:lnTo>
                  <a:lnTo>
                    <a:pt x="177" y="198"/>
                  </a:lnTo>
                  <a:lnTo>
                    <a:pt x="134" y="227"/>
                  </a:lnTo>
                  <a:lnTo>
                    <a:pt x="96" y="259"/>
                  </a:lnTo>
                  <a:lnTo>
                    <a:pt x="63" y="298"/>
                  </a:lnTo>
                  <a:lnTo>
                    <a:pt x="37" y="343"/>
                  </a:lnTo>
                  <a:lnTo>
                    <a:pt x="19" y="393"/>
                  </a:lnTo>
                  <a:lnTo>
                    <a:pt x="11" y="451"/>
                  </a:lnTo>
                  <a:lnTo>
                    <a:pt x="14" y="517"/>
                  </a:lnTo>
                  <a:lnTo>
                    <a:pt x="1" y="448"/>
                  </a:lnTo>
                  <a:lnTo>
                    <a:pt x="0" y="389"/>
                  </a:lnTo>
                  <a:lnTo>
                    <a:pt x="10" y="335"/>
                  </a:lnTo>
                  <a:lnTo>
                    <a:pt x="30" y="289"/>
                  </a:lnTo>
                  <a:lnTo>
                    <a:pt x="59" y="248"/>
                  </a:lnTo>
                  <a:lnTo>
                    <a:pt x="93" y="213"/>
                  </a:lnTo>
                  <a:lnTo>
                    <a:pt x="135" y="182"/>
                  </a:lnTo>
                  <a:lnTo>
                    <a:pt x="181" y="155"/>
                  </a:lnTo>
                  <a:lnTo>
                    <a:pt x="231" y="132"/>
                  </a:lnTo>
                  <a:lnTo>
                    <a:pt x="284" y="111"/>
                  </a:lnTo>
                  <a:lnTo>
                    <a:pt x="338" y="92"/>
                  </a:lnTo>
                  <a:lnTo>
                    <a:pt x="392" y="74"/>
                  </a:lnTo>
                  <a:lnTo>
                    <a:pt x="444" y="56"/>
                  </a:lnTo>
                  <a:lnTo>
                    <a:pt x="495" y="38"/>
                  </a:lnTo>
                  <a:lnTo>
                    <a:pt x="542" y="2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299" y="2600"/>
              <a:ext cx="139" cy="237"/>
            </a:xfrm>
            <a:custGeom>
              <a:avLst/>
              <a:gdLst>
                <a:gd name="T0" fmla="*/ 673 w 695"/>
                <a:gd name="T1" fmla="*/ 363 h 1186"/>
                <a:gd name="T2" fmla="*/ 640 w 695"/>
                <a:gd name="T3" fmla="*/ 439 h 1186"/>
                <a:gd name="T4" fmla="*/ 610 w 695"/>
                <a:gd name="T5" fmla="*/ 519 h 1186"/>
                <a:gd name="T6" fmla="*/ 583 w 695"/>
                <a:gd name="T7" fmla="*/ 601 h 1186"/>
                <a:gd name="T8" fmla="*/ 559 w 695"/>
                <a:gd name="T9" fmla="*/ 684 h 1186"/>
                <a:gd name="T10" fmla="*/ 540 w 695"/>
                <a:gd name="T11" fmla="*/ 769 h 1186"/>
                <a:gd name="T12" fmla="*/ 525 w 695"/>
                <a:gd name="T13" fmla="*/ 852 h 1186"/>
                <a:gd name="T14" fmla="*/ 516 w 695"/>
                <a:gd name="T15" fmla="*/ 935 h 1186"/>
                <a:gd name="T16" fmla="*/ 512 w 695"/>
                <a:gd name="T17" fmla="*/ 1017 h 1186"/>
                <a:gd name="T18" fmla="*/ 514 w 695"/>
                <a:gd name="T19" fmla="*/ 1096 h 1186"/>
                <a:gd name="T20" fmla="*/ 522 w 695"/>
                <a:gd name="T21" fmla="*/ 1172 h 1186"/>
                <a:gd name="T22" fmla="*/ 448 w 695"/>
                <a:gd name="T23" fmla="*/ 1186 h 1186"/>
                <a:gd name="T24" fmla="*/ 396 w 695"/>
                <a:gd name="T25" fmla="*/ 1159 h 1186"/>
                <a:gd name="T26" fmla="*/ 366 w 695"/>
                <a:gd name="T27" fmla="*/ 1103 h 1186"/>
                <a:gd name="T28" fmla="*/ 352 w 695"/>
                <a:gd name="T29" fmla="*/ 1033 h 1186"/>
                <a:gd name="T30" fmla="*/ 353 w 695"/>
                <a:gd name="T31" fmla="*/ 961 h 1186"/>
                <a:gd name="T32" fmla="*/ 335 w 695"/>
                <a:gd name="T33" fmla="*/ 863 h 1186"/>
                <a:gd name="T34" fmla="*/ 352 w 695"/>
                <a:gd name="T35" fmla="*/ 750 h 1186"/>
                <a:gd name="T36" fmla="*/ 390 w 695"/>
                <a:gd name="T37" fmla="*/ 639 h 1186"/>
                <a:gd name="T38" fmla="*/ 411 w 695"/>
                <a:gd name="T39" fmla="*/ 543 h 1186"/>
                <a:gd name="T40" fmla="*/ 374 w 695"/>
                <a:gd name="T41" fmla="*/ 464 h 1186"/>
                <a:gd name="T42" fmla="*/ 287 w 695"/>
                <a:gd name="T43" fmla="*/ 465 h 1186"/>
                <a:gd name="T44" fmla="*/ 254 w 695"/>
                <a:gd name="T45" fmla="*/ 581 h 1186"/>
                <a:gd name="T46" fmla="*/ 219 w 695"/>
                <a:gd name="T47" fmla="*/ 692 h 1186"/>
                <a:gd name="T48" fmla="*/ 189 w 695"/>
                <a:gd name="T49" fmla="*/ 806 h 1186"/>
                <a:gd name="T50" fmla="*/ 173 w 695"/>
                <a:gd name="T51" fmla="*/ 924 h 1186"/>
                <a:gd name="T52" fmla="*/ 182 w 695"/>
                <a:gd name="T53" fmla="*/ 1052 h 1186"/>
                <a:gd name="T54" fmla="*/ 164 w 695"/>
                <a:gd name="T55" fmla="*/ 969 h 1186"/>
                <a:gd name="T56" fmla="*/ 163 w 695"/>
                <a:gd name="T57" fmla="*/ 887 h 1186"/>
                <a:gd name="T58" fmla="*/ 173 w 695"/>
                <a:gd name="T59" fmla="*/ 807 h 1186"/>
                <a:gd name="T60" fmla="*/ 191 w 695"/>
                <a:gd name="T61" fmla="*/ 728 h 1186"/>
                <a:gd name="T62" fmla="*/ 212 w 695"/>
                <a:gd name="T63" fmla="*/ 651 h 1186"/>
                <a:gd name="T64" fmla="*/ 228 w 695"/>
                <a:gd name="T65" fmla="*/ 576 h 1186"/>
                <a:gd name="T66" fmla="*/ 237 w 695"/>
                <a:gd name="T67" fmla="*/ 503 h 1186"/>
                <a:gd name="T68" fmla="*/ 234 w 695"/>
                <a:gd name="T69" fmla="*/ 431 h 1186"/>
                <a:gd name="T70" fmla="*/ 212 w 695"/>
                <a:gd name="T71" fmla="*/ 363 h 1186"/>
                <a:gd name="T72" fmla="*/ 168 w 695"/>
                <a:gd name="T73" fmla="*/ 296 h 1186"/>
                <a:gd name="T74" fmla="*/ 114 w 695"/>
                <a:gd name="T75" fmla="*/ 295 h 1186"/>
                <a:gd name="T76" fmla="*/ 81 w 695"/>
                <a:gd name="T77" fmla="*/ 420 h 1186"/>
                <a:gd name="T78" fmla="*/ 46 w 695"/>
                <a:gd name="T79" fmla="*/ 544 h 1186"/>
                <a:gd name="T80" fmla="*/ 16 w 695"/>
                <a:gd name="T81" fmla="*/ 669 h 1186"/>
                <a:gd name="T82" fmla="*/ 0 w 695"/>
                <a:gd name="T83" fmla="*/ 799 h 1186"/>
                <a:gd name="T84" fmla="*/ 9 w 695"/>
                <a:gd name="T85" fmla="*/ 939 h 1186"/>
                <a:gd name="T86" fmla="*/ 16 w 695"/>
                <a:gd name="T87" fmla="*/ 836 h 1186"/>
                <a:gd name="T88" fmla="*/ 15 w 695"/>
                <a:gd name="T89" fmla="*/ 723 h 1186"/>
                <a:gd name="T90" fmla="*/ 10 w 695"/>
                <a:gd name="T91" fmla="*/ 602 h 1186"/>
                <a:gd name="T92" fmla="*/ 8 w 695"/>
                <a:gd name="T93" fmla="*/ 482 h 1186"/>
                <a:gd name="T94" fmla="*/ 14 w 695"/>
                <a:gd name="T95" fmla="*/ 366 h 1186"/>
                <a:gd name="T96" fmla="*/ 30 w 695"/>
                <a:gd name="T97" fmla="*/ 259 h 1186"/>
                <a:gd name="T98" fmla="*/ 63 w 695"/>
                <a:gd name="T99" fmla="*/ 166 h 1186"/>
                <a:gd name="T100" fmla="*/ 118 w 695"/>
                <a:gd name="T101" fmla="*/ 93 h 1186"/>
                <a:gd name="T102" fmla="*/ 200 w 695"/>
                <a:gd name="T103" fmla="*/ 42 h 1186"/>
                <a:gd name="T104" fmla="*/ 313 w 695"/>
                <a:gd name="T105" fmla="*/ 22 h 1186"/>
                <a:gd name="T106" fmla="*/ 453 w 695"/>
                <a:gd name="T107" fmla="*/ 9 h 1186"/>
                <a:gd name="T108" fmla="*/ 550 w 695"/>
                <a:gd name="T109" fmla="*/ 7 h 1186"/>
                <a:gd name="T110" fmla="*/ 605 w 695"/>
                <a:gd name="T111" fmla="*/ 61 h 1186"/>
                <a:gd name="T112" fmla="*/ 636 w 695"/>
                <a:gd name="T113" fmla="*/ 147 h 1186"/>
                <a:gd name="T114" fmla="*/ 660 w 695"/>
                <a:gd name="T115" fmla="*/ 239 h 1186"/>
                <a:gd name="T116" fmla="*/ 695 w 695"/>
                <a:gd name="T117" fmla="*/ 313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95" h="1186">
                  <a:moveTo>
                    <a:pt x="695" y="313"/>
                  </a:moveTo>
                  <a:lnTo>
                    <a:pt x="684" y="338"/>
                  </a:lnTo>
                  <a:lnTo>
                    <a:pt x="673" y="363"/>
                  </a:lnTo>
                  <a:lnTo>
                    <a:pt x="662" y="387"/>
                  </a:lnTo>
                  <a:lnTo>
                    <a:pt x="650" y="413"/>
                  </a:lnTo>
                  <a:lnTo>
                    <a:pt x="640" y="439"/>
                  </a:lnTo>
                  <a:lnTo>
                    <a:pt x="629" y="465"/>
                  </a:lnTo>
                  <a:lnTo>
                    <a:pt x="620" y="492"/>
                  </a:lnTo>
                  <a:lnTo>
                    <a:pt x="610" y="519"/>
                  </a:lnTo>
                  <a:lnTo>
                    <a:pt x="601" y="546"/>
                  </a:lnTo>
                  <a:lnTo>
                    <a:pt x="592" y="573"/>
                  </a:lnTo>
                  <a:lnTo>
                    <a:pt x="583" y="601"/>
                  </a:lnTo>
                  <a:lnTo>
                    <a:pt x="575" y="628"/>
                  </a:lnTo>
                  <a:lnTo>
                    <a:pt x="567" y="656"/>
                  </a:lnTo>
                  <a:lnTo>
                    <a:pt x="559" y="684"/>
                  </a:lnTo>
                  <a:lnTo>
                    <a:pt x="552" y="713"/>
                  </a:lnTo>
                  <a:lnTo>
                    <a:pt x="547" y="741"/>
                  </a:lnTo>
                  <a:lnTo>
                    <a:pt x="540" y="769"/>
                  </a:lnTo>
                  <a:lnTo>
                    <a:pt x="534" y="797"/>
                  </a:lnTo>
                  <a:lnTo>
                    <a:pt x="530" y="824"/>
                  </a:lnTo>
                  <a:lnTo>
                    <a:pt x="525" y="852"/>
                  </a:lnTo>
                  <a:lnTo>
                    <a:pt x="522" y="880"/>
                  </a:lnTo>
                  <a:lnTo>
                    <a:pt x="519" y="908"/>
                  </a:lnTo>
                  <a:lnTo>
                    <a:pt x="516" y="935"/>
                  </a:lnTo>
                  <a:lnTo>
                    <a:pt x="514" y="963"/>
                  </a:lnTo>
                  <a:lnTo>
                    <a:pt x="513" y="990"/>
                  </a:lnTo>
                  <a:lnTo>
                    <a:pt x="512" y="1017"/>
                  </a:lnTo>
                  <a:lnTo>
                    <a:pt x="512" y="1043"/>
                  </a:lnTo>
                  <a:lnTo>
                    <a:pt x="512" y="1070"/>
                  </a:lnTo>
                  <a:lnTo>
                    <a:pt x="514" y="1096"/>
                  </a:lnTo>
                  <a:lnTo>
                    <a:pt x="515" y="1122"/>
                  </a:lnTo>
                  <a:lnTo>
                    <a:pt x="519" y="1147"/>
                  </a:lnTo>
                  <a:lnTo>
                    <a:pt x="522" y="1172"/>
                  </a:lnTo>
                  <a:lnTo>
                    <a:pt x="494" y="1182"/>
                  </a:lnTo>
                  <a:lnTo>
                    <a:pt x="469" y="1186"/>
                  </a:lnTo>
                  <a:lnTo>
                    <a:pt x="448" y="1186"/>
                  </a:lnTo>
                  <a:lnTo>
                    <a:pt x="428" y="1181"/>
                  </a:lnTo>
                  <a:lnTo>
                    <a:pt x="411" y="1172"/>
                  </a:lnTo>
                  <a:lnTo>
                    <a:pt x="396" y="1159"/>
                  </a:lnTo>
                  <a:lnTo>
                    <a:pt x="384" y="1143"/>
                  </a:lnTo>
                  <a:lnTo>
                    <a:pt x="374" y="1124"/>
                  </a:lnTo>
                  <a:lnTo>
                    <a:pt x="366" y="1103"/>
                  </a:lnTo>
                  <a:lnTo>
                    <a:pt x="359" y="1080"/>
                  </a:lnTo>
                  <a:lnTo>
                    <a:pt x="354" y="1057"/>
                  </a:lnTo>
                  <a:lnTo>
                    <a:pt x="352" y="1033"/>
                  </a:lnTo>
                  <a:lnTo>
                    <a:pt x="351" y="1008"/>
                  </a:lnTo>
                  <a:lnTo>
                    <a:pt x="351" y="984"/>
                  </a:lnTo>
                  <a:lnTo>
                    <a:pt x="353" y="961"/>
                  </a:lnTo>
                  <a:lnTo>
                    <a:pt x="356" y="939"/>
                  </a:lnTo>
                  <a:lnTo>
                    <a:pt x="341" y="902"/>
                  </a:lnTo>
                  <a:lnTo>
                    <a:pt x="335" y="863"/>
                  </a:lnTo>
                  <a:lnTo>
                    <a:pt x="336" y="825"/>
                  </a:lnTo>
                  <a:lnTo>
                    <a:pt x="342" y="787"/>
                  </a:lnTo>
                  <a:lnTo>
                    <a:pt x="352" y="750"/>
                  </a:lnTo>
                  <a:lnTo>
                    <a:pt x="365" y="713"/>
                  </a:lnTo>
                  <a:lnTo>
                    <a:pt x="378" y="675"/>
                  </a:lnTo>
                  <a:lnTo>
                    <a:pt x="390" y="639"/>
                  </a:lnTo>
                  <a:lnTo>
                    <a:pt x="402" y="606"/>
                  </a:lnTo>
                  <a:lnTo>
                    <a:pt x="408" y="573"/>
                  </a:lnTo>
                  <a:lnTo>
                    <a:pt x="411" y="543"/>
                  </a:lnTo>
                  <a:lnTo>
                    <a:pt x="407" y="513"/>
                  </a:lnTo>
                  <a:lnTo>
                    <a:pt x="395" y="487"/>
                  </a:lnTo>
                  <a:lnTo>
                    <a:pt x="374" y="464"/>
                  </a:lnTo>
                  <a:lnTo>
                    <a:pt x="341" y="444"/>
                  </a:lnTo>
                  <a:lnTo>
                    <a:pt x="296" y="426"/>
                  </a:lnTo>
                  <a:lnTo>
                    <a:pt x="287" y="465"/>
                  </a:lnTo>
                  <a:lnTo>
                    <a:pt x="278" y="504"/>
                  </a:lnTo>
                  <a:lnTo>
                    <a:pt x="267" y="543"/>
                  </a:lnTo>
                  <a:lnTo>
                    <a:pt x="254" y="581"/>
                  </a:lnTo>
                  <a:lnTo>
                    <a:pt x="243" y="618"/>
                  </a:lnTo>
                  <a:lnTo>
                    <a:pt x="231" y="655"/>
                  </a:lnTo>
                  <a:lnTo>
                    <a:pt x="219" y="692"/>
                  </a:lnTo>
                  <a:lnTo>
                    <a:pt x="208" y="731"/>
                  </a:lnTo>
                  <a:lnTo>
                    <a:pt x="198" y="768"/>
                  </a:lnTo>
                  <a:lnTo>
                    <a:pt x="189" y="806"/>
                  </a:lnTo>
                  <a:lnTo>
                    <a:pt x="182" y="844"/>
                  </a:lnTo>
                  <a:lnTo>
                    <a:pt x="177" y="884"/>
                  </a:lnTo>
                  <a:lnTo>
                    <a:pt x="173" y="924"/>
                  </a:lnTo>
                  <a:lnTo>
                    <a:pt x="173" y="966"/>
                  </a:lnTo>
                  <a:lnTo>
                    <a:pt x="177" y="1008"/>
                  </a:lnTo>
                  <a:lnTo>
                    <a:pt x="182" y="1052"/>
                  </a:lnTo>
                  <a:lnTo>
                    <a:pt x="174" y="1024"/>
                  </a:lnTo>
                  <a:lnTo>
                    <a:pt x="168" y="997"/>
                  </a:lnTo>
                  <a:lnTo>
                    <a:pt x="164" y="969"/>
                  </a:lnTo>
                  <a:lnTo>
                    <a:pt x="162" y="942"/>
                  </a:lnTo>
                  <a:lnTo>
                    <a:pt x="162" y="914"/>
                  </a:lnTo>
                  <a:lnTo>
                    <a:pt x="163" y="887"/>
                  </a:lnTo>
                  <a:lnTo>
                    <a:pt x="165" y="860"/>
                  </a:lnTo>
                  <a:lnTo>
                    <a:pt x="169" y="834"/>
                  </a:lnTo>
                  <a:lnTo>
                    <a:pt x="173" y="807"/>
                  </a:lnTo>
                  <a:lnTo>
                    <a:pt x="179" y="780"/>
                  </a:lnTo>
                  <a:lnTo>
                    <a:pt x="185" y="754"/>
                  </a:lnTo>
                  <a:lnTo>
                    <a:pt x="191" y="728"/>
                  </a:lnTo>
                  <a:lnTo>
                    <a:pt x="198" y="702"/>
                  </a:lnTo>
                  <a:lnTo>
                    <a:pt x="205" y="677"/>
                  </a:lnTo>
                  <a:lnTo>
                    <a:pt x="212" y="651"/>
                  </a:lnTo>
                  <a:lnTo>
                    <a:pt x="217" y="626"/>
                  </a:lnTo>
                  <a:lnTo>
                    <a:pt x="223" y="601"/>
                  </a:lnTo>
                  <a:lnTo>
                    <a:pt x="228" y="576"/>
                  </a:lnTo>
                  <a:lnTo>
                    <a:pt x="233" y="552"/>
                  </a:lnTo>
                  <a:lnTo>
                    <a:pt x="235" y="527"/>
                  </a:lnTo>
                  <a:lnTo>
                    <a:pt x="237" y="503"/>
                  </a:lnTo>
                  <a:lnTo>
                    <a:pt x="237" y="478"/>
                  </a:lnTo>
                  <a:lnTo>
                    <a:pt x="236" y="455"/>
                  </a:lnTo>
                  <a:lnTo>
                    <a:pt x="234" y="431"/>
                  </a:lnTo>
                  <a:lnTo>
                    <a:pt x="228" y="409"/>
                  </a:lnTo>
                  <a:lnTo>
                    <a:pt x="222" y="385"/>
                  </a:lnTo>
                  <a:lnTo>
                    <a:pt x="212" y="363"/>
                  </a:lnTo>
                  <a:lnTo>
                    <a:pt x="200" y="340"/>
                  </a:lnTo>
                  <a:lnTo>
                    <a:pt x="186" y="319"/>
                  </a:lnTo>
                  <a:lnTo>
                    <a:pt x="168" y="296"/>
                  </a:lnTo>
                  <a:lnTo>
                    <a:pt x="146" y="275"/>
                  </a:lnTo>
                  <a:lnTo>
                    <a:pt x="123" y="253"/>
                  </a:lnTo>
                  <a:lnTo>
                    <a:pt x="114" y="295"/>
                  </a:lnTo>
                  <a:lnTo>
                    <a:pt x="105" y="338"/>
                  </a:lnTo>
                  <a:lnTo>
                    <a:pt x="93" y="378"/>
                  </a:lnTo>
                  <a:lnTo>
                    <a:pt x="81" y="420"/>
                  </a:lnTo>
                  <a:lnTo>
                    <a:pt x="70" y="460"/>
                  </a:lnTo>
                  <a:lnTo>
                    <a:pt x="57" y="502"/>
                  </a:lnTo>
                  <a:lnTo>
                    <a:pt x="46" y="544"/>
                  </a:lnTo>
                  <a:lnTo>
                    <a:pt x="35" y="584"/>
                  </a:lnTo>
                  <a:lnTo>
                    <a:pt x="25" y="627"/>
                  </a:lnTo>
                  <a:lnTo>
                    <a:pt x="16" y="669"/>
                  </a:lnTo>
                  <a:lnTo>
                    <a:pt x="9" y="711"/>
                  </a:lnTo>
                  <a:lnTo>
                    <a:pt x="3" y="755"/>
                  </a:lnTo>
                  <a:lnTo>
                    <a:pt x="0" y="799"/>
                  </a:lnTo>
                  <a:lnTo>
                    <a:pt x="0" y="845"/>
                  </a:lnTo>
                  <a:lnTo>
                    <a:pt x="3" y="891"/>
                  </a:lnTo>
                  <a:lnTo>
                    <a:pt x="9" y="939"/>
                  </a:lnTo>
                  <a:lnTo>
                    <a:pt x="12" y="906"/>
                  </a:lnTo>
                  <a:lnTo>
                    <a:pt x="15" y="871"/>
                  </a:lnTo>
                  <a:lnTo>
                    <a:pt x="16" y="836"/>
                  </a:lnTo>
                  <a:lnTo>
                    <a:pt x="16" y="799"/>
                  </a:lnTo>
                  <a:lnTo>
                    <a:pt x="16" y="761"/>
                  </a:lnTo>
                  <a:lnTo>
                    <a:pt x="15" y="723"/>
                  </a:lnTo>
                  <a:lnTo>
                    <a:pt x="14" y="683"/>
                  </a:lnTo>
                  <a:lnTo>
                    <a:pt x="11" y="643"/>
                  </a:lnTo>
                  <a:lnTo>
                    <a:pt x="10" y="602"/>
                  </a:lnTo>
                  <a:lnTo>
                    <a:pt x="9" y="563"/>
                  </a:lnTo>
                  <a:lnTo>
                    <a:pt x="8" y="522"/>
                  </a:lnTo>
                  <a:lnTo>
                    <a:pt x="8" y="482"/>
                  </a:lnTo>
                  <a:lnTo>
                    <a:pt x="9" y="442"/>
                  </a:lnTo>
                  <a:lnTo>
                    <a:pt x="10" y="404"/>
                  </a:lnTo>
                  <a:lnTo>
                    <a:pt x="14" y="366"/>
                  </a:lnTo>
                  <a:lnTo>
                    <a:pt x="17" y="329"/>
                  </a:lnTo>
                  <a:lnTo>
                    <a:pt x="23" y="293"/>
                  </a:lnTo>
                  <a:lnTo>
                    <a:pt x="30" y="259"/>
                  </a:lnTo>
                  <a:lnTo>
                    <a:pt x="39" y="226"/>
                  </a:lnTo>
                  <a:lnTo>
                    <a:pt x="50" y="195"/>
                  </a:lnTo>
                  <a:lnTo>
                    <a:pt x="63" y="166"/>
                  </a:lnTo>
                  <a:lnTo>
                    <a:pt x="79" y="139"/>
                  </a:lnTo>
                  <a:lnTo>
                    <a:pt x="98" y="114"/>
                  </a:lnTo>
                  <a:lnTo>
                    <a:pt x="118" y="93"/>
                  </a:lnTo>
                  <a:lnTo>
                    <a:pt x="143" y="72"/>
                  </a:lnTo>
                  <a:lnTo>
                    <a:pt x="170" y="55"/>
                  </a:lnTo>
                  <a:lnTo>
                    <a:pt x="200" y="42"/>
                  </a:lnTo>
                  <a:lnTo>
                    <a:pt x="234" y="32"/>
                  </a:lnTo>
                  <a:lnTo>
                    <a:pt x="271" y="25"/>
                  </a:lnTo>
                  <a:lnTo>
                    <a:pt x="313" y="22"/>
                  </a:lnTo>
                  <a:lnTo>
                    <a:pt x="359" y="23"/>
                  </a:lnTo>
                  <a:lnTo>
                    <a:pt x="408" y="27"/>
                  </a:lnTo>
                  <a:lnTo>
                    <a:pt x="453" y="9"/>
                  </a:lnTo>
                  <a:lnTo>
                    <a:pt x="491" y="1"/>
                  </a:lnTo>
                  <a:lnTo>
                    <a:pt x="523" y="0"/>
                  </a:lnTo>
                  <a:lnTo>
                    <a:pt x="550" y="7"/>
                  </a:lnTo>
                  <a:lnTo>
                    <a:pt x="572" y="21"/>
                  </a:lnTo>
                  <a:lnTo>
                    <a:pt x="590" y="39"/>
                  </a:lnTo>
                  <a:lnTo>
                    <a:pt x="605" y="61"/>
                  </a:lnTo>
                  <a:lnTo>
                    <a:pt x="617" y="87"/>
                  </a:lnTo>
                  <a:lnTo>
                    <a:pt x="627" y="116"/>
                  </a:lnTo>
                  <a:lnTo>
                    <a:pt x="636" y="147"/>
                  </a:lnTo>
                  <a:lnTo>
                    <a:pt x="644" y="178"/>
                  </a:lnTo>
                  <a:lnTo>
                    <a:pt x="651" y="208"/>
                  </a:lnTo>
                  <a:lnTo>
                    <a:pt x="660" y="239"/>
                  </a:lnTo>
                  <a:lnTo>
                    <a:pt x="669" y="267"/>
                  </a:lnTo>
                  <a:lnTo>
                    <a:pt x="681" y="292"/>
                  </a:lnTo>
                  <a:lnTo>
                    <a:pt x="695" y="313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002" y="2753"/>
              <a:ext cx="264" cy="607"/>
            </a:xfrm>
            <a:custGeom>
              <a:avLst/>
              <a:gdLst>
                <a:gd name="T0" fmla="*/ 1264 w 1323"/>
                <a:gd name="T1" fmla="*/ 139 h 3035"/>
                <a:gd name="T2" fmla="*/ 1191 w 1323"/>
                <a:gd name="T3" fmla="*/ 182 h 3035"/>
                <a:gd name="T4" fmla="*/ 1131 w 1323"/>
                <a:gd name="T5" fmla="*/ 238 h 3035"/>
                <a:gd name="T6" fmla="*/ 1082 w 1323"/>
                <a:gd name="T7" fmla="*/ 306 h 3035"/>
                <a:gd name="T8" fmla="*/ 1043 w 1323"/>
                <a:gd name="T9" fmla="*/ 383 h 3035"/>
                <a:gd name="T10" fmla="*/ 1014 w 1323"/>
                <a:gd name="T11" fmla="*/ 467 h 3035"/>
                <a:gd name="T12" fmla="*/ 990 w 1323"/>
                <a:gd name="T13" fmla="*/ 557 h 3035"/>
                <a:gd name="T14" fmla="*/ 971 w 1323"/>
                <a:gd name="T15" fmla="*/ 648 h 3035"/>
                <a:gd name="T16" fmla="*/ 954 w 1323"/>
                <a:gd name="T17" fmla="*/ 741 h 3035"/>
                <a:gd name="T18" fmla="*/ 939 w 1323"/>
                <a:gd name="T19" fmla="*/ 832 h 3035"/>
                <a:gd name="T20" fmla="*/ 924 w 1323"/>
                <a:gd name="T21" fmla="*/ 919 h 3035"/>
                <a:gd name="T22" fmla="*/ 835 w 1323"/>
                <a:gd name="T23" fmla="*/ 1110 h 3035"/>
                <a:gd name="T24" fmla="*/ 754 w 1323"/>
                <a:gd name="T25" fmla="*/ 1304 h 3035"/>
                <a:gd name="T26" fmla="*/ 678 w 1323"/>
                <a:gd name="T27" fmla="*/ 1501 h 3035"/>
                <a:gd name="T28" fmla="*/ 607 w 1323"/>
                <a:gd name="T29" fmla="*/ 1700 h 3035"/>
                <a:gd name="T30" fmla="*/ 541 w 1323"/>
                <a:gd name="T31" fmla="*/ 1901 h 3035"/>
                <a:gd name="T32" fmla="*/ 477 w 1323"/>
                <a:gd name="T33" fmla="*/ 2102 h 3035"/>
                <a:gd name="T34" fmla="*/ 414 w 1323"/>
                <a:gd name="T35" fmla="*/ 2304 h 3035"/>
                <a:gd name="T36" fmla="*/ 352 w 1323"/>
                <a:gd name="T37" fmla="*/ 2505 h 3035"/>
                <a:gd name="T38" fmla="*/ 289 w 1323"/>
                <a:gd name="T39" fmla="*/ 2705 h 3035"/>
                <a:gd name="T40" fmla="*/ 224 w 1323"/>
                <a:gd name="T41" fmla="*/ 2903 h 3035"/>
                <a:gd name="T42" fmla="*/ 153 w 1323"/>
                <a:gd name="T43" fmla="*/ 3014 h 3035"/>
                <a:gd name="T44" fmla="*/ 88 w 1323"/>
                <a:gd name="T45" fmla="*/ 2943 h 3035"/>
                <a:gd name="T46" fmla="*/ 40 w 1323"/>
                <a:gd name="T47" fmla="*/ 2863 h 3035"/>
                <a:gd name="T48" fmla="*/ 12 w 1323"/>
                <a:gd name="T49" fmla="*/ 2775 h 3035"/>
                <a:gd name="T50" fmla="*/ 0 w 1323"/>
                <a:gd name="T51" fmla="*/ 2679 h 3035"/>
                <a:gd name="T52" fmla="*/ 6 w 1323"/>
                <a:gd name="T53" fmla="*/ 2576 h 3035"/>
                <a:gd name="T54" fmla="*/ 101 w 1323"/>
                <a:gd name="T55" fmla="*/ 2355 h 3035"/>
                <a:gd name="T56" fmla="*/ 199 w 1323"/>
                <a:gd name="T57" fmla="*/ 2138 h 3035"/>
                <a:gd name="T58" fmla="*/ 298 w 1323"/>
                <a:gd name="T59" fmla="*/ 1921 h 3035"/>
                <a:gd name="T60" fmla="*/ 397 w 1323"/>
                <a:gd name="T61" fmla="*/ 1704 h 3035"/>
                <a:gd name="T62" fmla="*/ 496 w 1323"/>
                <a:gd name="T63" fmla="*/ 1488 h 3035"/>
                <a:gd name="T64" fmla="*/ 592 w 1323"/>
                <a:gd name="T65" fmla="*/ 1272 h 3035"/>
                <a:gd name="T66" fmla="*/ 685 w 1323"/>
                <a:gd name="T67" fmla="*/ 1054 h 3035"/>
                <a:gd name="T68" fmla="*/ 774 w 1323"/>
                <a:gd name="T69" fmla="*/ 833 h 3035"/>
                <a:gd name="T70" fmla="*/ 858 w 1323"/>
                <a:gd name="T71" fmla="*/ 611 h 3035"/>
                <a:gd name="T72" fmla="*/ 936 w 1323"/>
                <a:gd name="T73" fmla="*/ 385 h 3035"/>
                <a:gd name="T74" fmla="*/ 990 w 1323"/>
                <a:gd name="T75" fmla="*/ 205 h 3035"/>
                <a:gd name="T76" fmla="*/ 1030 w 1323"/>
                <a:gd name="T77" fmla="*/ 139 h 3035"/>
                <a:gd name="T78" fmla="*/ 1095 w 1323"/>
                <a:gd name="T79" fmla="*/ 95 h 3035"/>
                <a:gd name="T80" fmla="*/ 1172 w 1323"/>
                <a:gd name="T81" fmla="*/ 63 h 3035"/>
                <a:gd name="T82" fmla="*/ 1251 w 1323"/>
                <a:gd name="T83" fmla="*/ 35 h 3035"/>
                <a:gd name="T84" fmla="*/ 1323 w 1323"/>
                <a:gd name="T85" fmla="*/ 0 h 3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3" h="3035">
                  <a:moveTo>
                    <a:pt x="1323" y="120"/>
                  </a:moveTo>
                  <a:lnTo>
                    <a:pt x="1293" y="129"/>
                  </a:lnTo>
                  <a:lnTo>
                    <a:pt x="1264" y="139"/>
                  </a:lnTo>
                  <a:lnTo>
                    <a:pt x="1239" y="152"/>
                  </a:lnTo>
                  <a:lnTo>
                    <a:pt x="1214" y="166"/>
                  </a:lnTo>
                  <a:lnTo>
                    <a:pt x="1191" y="182"/>
                  </a:lnTo>
                  <a:lnTo>
                    <a:pt x="1169" y="200"/>
                  </a:lnTo>
                  <a:lnTo>
                    <a:pt x="1149" y="218"/>
                  </a:lnTo>
                  <a:lnTo>
                    <a:pt x="1131" y="238"/>
                  </a:lnTo>
                  <a:lnTo>
                    <a:pt x="1113" y="259"/>
                  </a:lnTo>
                  <a:lnTo>
                    <a:pt x="1097" y="283"/>
                  </a:lnTo>
                  <a:lnTo>
                    <a:pt x="1082" y="306"/>
                  </a:lnTo>
                  <a:lnTo>
                    <a:pt x="1068" y="331"/>
                  </a:lnTo>
                  <a:lnTo>
                    <a:pt x="1055" y="357"/>
                  </a:lnTo>
                  <a:lnTo>
                    <a:pt x="1043" y="383"/>
                  </a:lnTo>
                  <a:lnTo>
                    <a:pt x="1033" y="411"/>
                  </a:lnTo>
                  <a:lnTo>
                    <a:pt x="1023" y="439"/>
                  </a:lnTo>
                  <a:lnTo>
                    <a:pt x="1014" y="467"/>
                  </a:lnTo>
                  <a:lnTo>
                    <a:pt x="1005" y="497"/>
                  </a:lnTo>
                  <a:lnTo>
                    <a:pt x="997" y="527"/>
                  </a:lnTo>
                  <a:lnTo>
                    <a:pt x="990" y="557"/>
                  </a:lnTo>
                  <a:lnTo>
                    <a:pt x="983" y="588"/>
                  </a:lnTo>
                  <a:lnTo>
                    <a:pt x="976" y="618"/>
                  </a:lnTo>
                  <a:lnTo>
                    <a:pt x="971" y="648"/>
                  </a:lnTo>
                  <a:lnTo>
                    <a:pt x="965" y="680"/>
                  </a:lnTo>
                  <a:lnTo>
                    <a:pt x="960" y="710"/>
                  </a:lnTo>
                  <a:lnTo>
                    <a:pt x="954" y="741"/>
                  </a:lnTo>
                  <a:lnTo>
                    <a:pt x="949" y="772"/>
                  </a:lnTo>
                  <a:lnTo>
                    <a:pt x="944" y="801"/>
                  </a:lnTo>
                  <a:lnTo>
                    <a:pt x="939" y="832"/>
                  </a:lnTo>
                  <a:lnTo>
                    <a:pt x="935" y="861"/>
                  </a:lnTo>
                  <a:lnTo>
                    <a:pt x="929" y="890"/>
                  </a:lnTo>
                  <a:lnTo>
                    <a:pt x="924" y="919"/>
                  </a:lnTo>
                  <a:lnTo>
                    <a:pt x="893" y="982"/>
                  </a:lnTo>
                  <a:lnTo>
                    <a:pt x="864" y="1046"/>
                  </a:lnTo>
                  <a:lnTo>
                    <a:pt x="835" y="1110"/>
                  </a:lnTo>
                  <a:lnTo>
                    <a:pt x="808" y="1174"/>
                  </a:lnTo>
                  <a:lnTo>
                    <a:pt x="781" y="1239"/>
                  </a:lnTo>
                  <a:lnTo>
                    <a:pt x="754" y="1304"/>
                  </a:lnTo>
                  <a:lnTo>
                    <a:pt x="728" y="1370"/>
                  </a:lnTo>
                  <a:lnTo>
                    <a:pt x="703" y="1435"/>
                  </a:lnTo>
                  <a:lnTo>
                    <a:pt x="678" y="1501"/>
                  </a:lnTo>
                  <a:lnTo>
                    <a:pt x="655" y="1568"/>
                  </a:lnTo>
                  <a:lnTo>
                    <a:pt x="631" y="1634"/>
                  </a:lnTo>
                  <a:lnTo>
                    <a:pt x="607" y="1700"/>
                  </a:lnTo>
                  <a:lnTo>
                    <a:pt x="585" y="1767"/>
                  </a:lnTo>
                  <a:lnTo>
                    <a:pt x="564" y="1834"/>
                  </a:lnTo>
                  <a:lnTo>
                    <a:pt x="541" y="1901"/>
                  </a:lnTo>
                  <a:lnTo>
                    <a:pt x="520" y="1968"/>
                  </a:lnTo>
                  <a:lnTo>
                    <a:pt x="498" y="2035"/>
                  </a:lnTo>
                  <a:lnTo>
                    <a:pt x="477" y="2102"/>
                  </a:lnTo>
                  <a:lnTo>
                    <a:pt x="456" y="2170"/>
                  </a:lnTo>
                  <a:lnTo>
                    <a:pt x="435" y="2236"/>
                  </a:lnTo>
                  <a:lnTo>
                    <a:pt x="414" y="2304"/>
                  </a:lnTo>
                  <a:lnTo>
                    <a:pt x="394" y="2371"/>
                  </a:lnTo>
                  <a:lnTo>
                    <a:pt x="372" y="2437"/>
                  </a:lnTo>
                  <a:lnTo>
                    <a:pt x="352" y="2505"/>
                  </a:lnTo>
                  <a:lnTo>
                    <a:pt x="331" y="2571"/>
                  </a:lnTo>
                  <a:lnTo>
                    <a:pt x="310" y="2639"/>
                  </a:lnTo>
                  <a:lnTo>
                    <a:pt x="289" y="2705"/>
                  </a:lnTo>
                  <a:lnTo>
                    <a:pt x="268" y="2772"/>
                  </a:lnTo>
                  <a:lnTo>
                    <a:pt x="246" y="2838"/>
                  </a:lnTo>
                  <a:lnTo>
                    <a:pt x="224" y="2903"/>
                  </a:lnTo>
                  <a:lnTo>
                    <a:pt x="201" y="2970"/>
                  </a:lnTo>
                  <a:lnTo>
                    <a:pt x="179" y="3035"/>
                  </a:lnTo>
                  <a:lnTo>
                    <a:pt x="153" y="3014"/>
                  </a:lnTo>
                  <a:lnTo>
                    <a:pt x="129" y="2991"/>
                  </a:lnTo>
                  <a:lnTo>
                    <a:pt x="107" y="2967"/>
                  </a:lnTo>
                  <a:lnTo>
                    <a:pt x="88" y="2943"/>
                  </a:lnTo>
                  <a:lnTo>
                    <a:pt x="70" y="2917"/>
                  </a:lnTo>
                  <a:lnTo>
                    <a:pt x="54" y="2891"/>
                  </a:lnTo>
                  <a:lnTo>
                    <a:pt x="40" y="2863"/>
                  </a:lnTo>
                  <a:lnTo>
                    <a:pt x="29" y="2835"/>
                  </a:lnTo>
                  <a:lnTo>
                    <a:pt x="20" y="2805"/>
                  </a:lnTo>
                  <a:lnTo>
                    <a:pt x="12" y="2775"/>
                  </a:lnTo>
                  <a:lnTo>
                    <a:pt x="7" y="2745"/>
                  </a:lnTo>
                  <a:lnTo>
                    <a:pt x="2" y="2712"/>
                  </a:lnTo>
                  <a:lnTo>
                    <a:pt x="0" y="2679"/>
                  </a:lnTo>
                  <a:lnTo>
                    <a:pt x="0" y="2646"/>
                  </a:lnTo>
                  <a:lnTo>
                    <a:pt x="2" y="2611"/>
                  </a:lnTo>
                  <a:lnTo>
                    <a:pt x="6" y="2576"/>
                  </a:lnTo>
                  <a:lnTo>
                    <a:pt x="37" y="2503"/>
                  </a:lnTo>
                  <a:lnTo>
                    <a:pt x="69" y="2428"/>
                  </a:lnTo>
                  <a:lnTo>
                    <a:pt x="101" y="2355"/>
                  </a:lnTo>
                  <a:lnTo>
                    <a:pt x="134" y="2283"/>
                  </a:lnTo>
                  <a:lnTo>
                    <a:pt x="166" y="2210"/>
                  </a:lnTo>
                  <a:lnTo>
                    <a:pt x="199" y="2138"/>
                  </a:lnTo>
                  <a:lnTo>
                    <a:pt x="232" y="2065"/>
                  </a:lnTo>
                  <a:lnTo>
                    <a:pt x="265" y="1993"/>
                  </a:lnTo>
                  <a:lnTo>
                    <a:pt x="298" y="1921"/>
                  </a:lnTo>
                  <a:lnTo>
                    <a:pt x="331" y="1849"/>
                  </a:lnTo>
                  <a:lnTo>
                    <a:pt x="364" y="1777"/>
                  </a:lnTo>
                  <a:lnTo>
                    <a:pt x="397" y="1704"/>
                  </a:lnTo>
                  <a:lnTo>
                    <a:pt x="431" y="1632"/>
                  </a:lnTo>
                  <a:lnTo>
                    <a:pt x="463" y="1560"/>
                  </a:lnTo>
                  <a:lnTo>
                    <a:pt x="496" y="1488"/>
                  </a:lnTo>
                  <a:lnTo>
                    <a:pt x="529" y="1416"/>
                  </a:lnTo>
                  <a:lnTo>
                    <a:pt x="560" y="1344"/>
                  </a:lnTo>
                  <a:lnTo>
                    <a:pt x="592" y="1272"/>
                  </a:lnTo>
                  <a:lnTo>
                    <a:pt x="623" y="1199"/>
                  </a:lnTo>
                  <a:lnTo>
                    <a:pt x="655" y="1126"/>
                  </a:lnTo>
                  <a:lnTo>
                    <a:pt x="685" y="1054"/>
                  </a:lnTo>
                  <a:lnTo>
                    <a:pt x="715" y="980"/>
                  </a:lnTo>
                  <a:lnTo>
                    <a:pt x="746" y="907"/>
                  </a:lnTo>
                  <a:lnTo>
                    <a:pt x="774" y="833"/>
                  </a:lnTo>
                  <a:lnTo>
                    <a:pt x="803" y="760"/>
                  </a:lnTo>
                  <a:lnTo>
                    <a:pt x="831" y="686"/>
                  </a:lnTo>
                  <a:lnTo>
                    <a:pt x="858" y="611"/>
                  </a:lnTo>
                  <a:lnTo>
                    <a:pt x="885" y="536"/>
                  </a:lnTo>
                  <a:lnTo>
                    <a:pt x="910" y="461"/>
                  </a:lnTo>
                  <a:lnTo>
                    <a:pt x="936" y="385"/>
                  </a:lnTo>
                  <a:lnTo>
                    <a:pt x="960" y="310"/>
                  </a:lnTo>
                  <a:lnTo>
                    <a:pt x="983" y="233"/>
                  </a:lnTo>
                  <a:lnTo>
                    <a:pt x="990" y="205"/>
                  </a:lnTo>
                  <a:lnTo>
                    <a:pt x="1000" y="180"/>
                  </a:lnTo>
                  <a:lnTo>
                    <a:pt x="1014" y="158"/>
                  </a:lnTo>
                  <a:lnTo>
                    <a:pt x="1030" y="139"/>
                  </a:lnTo>
                  <a:lnTo>
                    <a:pt x="1050" y="123"/>
                  </a:lnTo>
                  <a:lnTo>
                    <a:pt x="1071" y="108"/>
                  </a:lnTo>
                  <a:lnTo>
                    <a:pt x="1095" y="95"/>
                  </a:lnTo>
                  <a:lnTo>
                    <a:pt x="1119" y="84"/>
                  </a:lnTo>
                  <a:lnTo>
                    <a:pt x="1145" y="74"/>
                  </a:lnTo>
                  <a:lnTo>
                    <a:pt x="1172" y="63"/>
                  </a:lnTo>
                  <a:lnTo>
                    <a:pt x="1198" y="54"/>
                  </a:lnTo>
                  <a:lnTo>
                    <a:pt x="1225" y="44"/>
                  </a:lnTo>
                  <a:lnTo>
                    <a:pt x="1251" y="35"/>
                  </a:lnTo>
                  <a:lnTo>
                    <a:pt x="1277" y="24"/>
                  </a:lnTo>
                  <a:lnTo>
                    <a:pt x="1300" y="13"/>
                  </a:lnTo>
                  <a:lnTo>
                    <a:pt x="1323" y="0"/>
                  </a:lnTo>
                  <a:lnTo>
                    <a:pt x="1323" y="120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930" y="2765"/>
              <a:ext cx="115" cy="58"/>
            </a:xfrm>
            <a:custGeom>
              <a:avLst/>
              <a:gdLst>
                <a:gd name="T0" fmla="*/ 513 w 572"/>
                <a:gd name="T1" fmla="*/ 290 h 290"/>
                <a:gd name="T2" fmla="*/ 486 w 572"/>
                <a:gd name="T3" fmla="*/ 266 h 290"/>
                <a:gd name="T4" fmla="*/ 457 w 572"/>
                <a:gd name="T5" fmla="*/ 245 h 290"/>
                <a:gd name="T6" fmla="*/ 427 w 572"/>
                <a:gd name="T7" fmla="*/ 225 h 290"/>
                <a:gd name="T8" fmla="*/ 397 w 572"/>
                <a:gd name="T9" fmla="*/ 207 h 290"/>
                <a:gd name="T10" fmla="*/ 365 w 572"/>
                <a:gd name="T11" fmla="*/ 190 h 290"/>
                <a:gd name="T12" fmla="*/ 334 w 572"/>
                <a:gd name="T13" fmla="*/ 174 h 290"/>
                <a:gd name="T14" fmla="*/ 301 w 572"/>
                <a:gd name="T15" fmla="*/ 161 h 290"/>
                <a:gd name="T16" fmla="*/ 268 w 572"/>
                <a:gd name="T17" fmla="*/ 147 h 290"/>
                <a:gd name="T18" fmla="*/ 234 w 572"/>
                <a:gd name="T19" fmla="*/ 135 h 290"/>
                <a:gd name="T20" fmla="*/ 200 w 572"/>
                <a:gd name="T21" fmla="*/ 123 h 290"/>
                <a:gd name="T22" fmla="*/ 166 w 572"/>
                <a:gd name="T23" fmla="*/ 113 h 290"/>
                <a:gd name="T24" fmla="*/ 133 w 572"/>
                <a:gd name="T25" fmla="*/ 102 h 290"/>
                <a:gd name="T26" fmla="*/ 99 w 572"/>
                <a:gd name="T27" fmla="*/ 92 h 290"/>
                <a:gd name="T28" fmla="*/ 66 w 572"/>
                <a:gd name="T29" fmla="*/ 83 h 290"/>
                <a:gd name="T30" fmla="*/ 32 w 572"/>
                <a:gd name="T31" fmla="*/ 73 h 290"/>
                <a:gd name="T32" fmla="*/ 0 w 572"/>
                <a:gd name="T33" fmla="*/ 63 h 290"/>
                <a:gd name="T34" fmla="*/ 30 w 572"/>
                <a:gd name="T35" fmla="*/ 46 h 290"/>
                <a:gd name="T36" fmla="*/ 62 w 572"/>
                <a:gd name="T37" fmla="*/ 31 h 290"/>
                <a:gd name="T38" fmla="*/ 94 w 572"/>
                <a:gd name="T39" fmla="*/ 21 h 290"/>
                <a:gd name="T40" fmla="*/ 129 w 572"/>
                <a:gd name="T41" fmla="*/ 12 h 290"/>
                <a:gd name="T42" fmla="*/ 164 w 572"/>
                <a:gd name="T43" fmla="*/ 6 h 290"/>
                <a:gd name="T44" fmla="*/ 200 w 572"/>
                <a:gd name="T45" fmla="*/ 3 h 290"/>
                <a:gd name="T46" fmla="*/ 237 w 572"/>
                <a:gd name="T47" fmla="*/ 1 h 290"/>
                <a:gd name="T48" fmla="*/ 274 w 572"/>
                <a:gd name="T49" fmla="*/ 0 h 290"/>
                <a:gd name="T50" fmla="*/ 313 w 572"/>
                <a:gd name="T51" fmla="*/ 0 h 290"/>
                <a:gd name="T52" fmla="*/ 351 w 572"/>
                <a:gd name="T53" fmla="*/ 1 h 290"/>
                <a:gd name="T54" fmla="*/ 389 w 572"/>
                <a:gd name="T55" fmla="*/ 2 h 290"/>
                <a:gd name="T56" fmla="*/ 426 w 572"/>
                <a:gd name="T57" fmla="*/ 3 h 290"/>
                <a:gd name="T58" fmla="*/ 464 w 572"/>
                <a:gd name="T59" fmla="*/ 4 h 290"/>
                <a:gd name="T60" fmla="*/ 500 w 572"/>
                <a:gd name="T61" fmla="*/ 5 h 290"/>
                <a:gd name="T62" fmla="*/ 538 w 572"/>
                <a:gd name="T63" fmla="*/ 4 h 290"/>
                <a:gd name="T64" fmla="*/ 572 w 572"/>
                <a:gd name="T65" fmla="*/ 3 h 290"/>
                <a:gd name="T66" fmla="*/ 513 w 572"/>
                <a:gd name="T6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2" h="290">
                  <a:moveTo>
                    <a:pt x="513" y="290"/>
                  </a:moveTo>
                  <a:lnTo>
                    <a:pt x="486" y="266"/>
                  </a:lnTo>
                  <a:lnTo>
                    <a:pt x="457" y="245"/>
                  </a:lnTo>
                  <a:lnTo>
                    <a:pt x="427" y="225"/>
                  </a:lnTo>
                  <a:lnTo>
                    <a:pt x="397" y="207"/>
                  </a:lnTo>
                  <a:lnTo>
                    <a:pt x="365" y="190"/>
                  </a:lnTo>
                  <a:lnTo>
                    <a:pt x="334" y="174"/>
                  </a:lnTo>
                  <a:lnTo>
                    <a:pt x="301" y="161"/>
                  </a:lnTo>
                  <a:lnTo>
                    <a:pt x="268" y="147"/>
                  </a:lnTo>
                  <a:lnTo>
                    <a:pt x="234" y="135"/>
                  </a:lnTo>
                  <a:lnTo>
                    <a:pt x="200" y="123"/>
                  </a:lnTo>
                  <a:lnTo>
                    <a:pt x="166" y="113"/>
                  </a:lnTo>
                  <a:lnTo>
                    <a:pt x="133" y="102"/>
                  </a:lnTo>
                  <a:lnTo>
                    <a:pt x="99" y="92"/>
                  </a:lnTo>
                  <a:lnTo>
                    <a:pt x="66" y="83"/>
                  </a:lnTo>
                  <a:lnTo>
                    <a:pt x="32" y="73"/>
                  </a:lnTo>
                  <a:lnTo>
                    <a:pt x="0" y="63"/>
                  </a:lnTo>
                  <a:lnTo>
                    <a:pt x="30" y="46"/>
                  </a:lnTo>
                  <a:lnTo>
                    <a:pt x="62" y="31"/>
                  </a:lnTo>
                  <a:lnTo>
                    <a:pt x="94" y="21"/>
                  </a:lnTo>
                  <a:lnTo>
                    <a:pt x="129" y="12"/>
                  </a:lnTo>
                  <a:lnTo>
                    <a:pt x="164" y="6"/>
                  </a:lnTo>
                  <a:lnTo>
                    <a:pt x="200" y="3"/>
                  </a:lnTo>
                  <a:lnTo>
                    <a:pt x="237" y="1"/>
                  </a:lnTo>
                  <a:lnTo>
                    <a:pt x="274" y="0"/>
                  </a:lnTo>
                  <a:lnTo>
                    <a:pt x="313" y="0"/>
                  </a:lnTo>
                  <a:lnTo>
                    <a:pt x="351" y="1"/>
                  </a:lnTo>
                  <a:lnTo>
                    <a:pt x="389" y="2"/>
                  </a:lnTo>
                  <a:lnTo>
                    <a:pt x="426" y="3"/>
                  </a:lnTo>
                  <a:lnTo>
                    <a:pt x="464" y="4"/>
                  </a:lnTo>
                  <a:lnTo>
                    <a:pt x="500" y="5"/>
                  </a:lnTo>
                  <a:lnTo>
                    <a:pt x="538" y="4"/>
                  </a:lnTo>
                  <a:lnTo>
                    <a:pt x="572" y="3"/>
                  </a:lnTo>
                  <a:lnTo>
                    <a:pt x="513" y="290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563" y="2787"/>
              <a:ext cx="104" cy="52"/>
            </a:xfrm>
            <a:custGeom>
              <a:avLst/>
              <a:gdLst>
                <a:gd name="T0" fmla="*/ 520 w 520"/>
                <a:gd name="T1" fmla="*/ 5 h 258"/>
                <a:gd name="T2" fmla="*/ 487 w 520"/>
                <a:gd name="T3" fmla="*/ 20 h 258"/>
                <a:gd name="T4" fmla="*/ 455 w 520"/>
                <a:gd name="T5" fmla="*/ 40 h 258"/>
                <a:gd name="T6" fmla="*/ 423 w 520"/>
                <a:gd name="T7" fmla="*/ 61 h 258"/>
                <a:gd name="T8" fmla="*/ 390 w 520"/>
                <a:gd name="T9" fmla="*/ 85 h 258"/>
                <a:gd name="T10" fmla="*/ 359 w 520"/>
                <a:gd name="T11" fmla="*/ 109 h 258"/>
                <a:gd name="T12" fmla="*/ 327 w 520"/>
                <a:gd name="T13" fmla="*/ 135 h 258"/>
                <a:gd name="T14" fmla="*/ 294 w 520"/>
                <a:gd name="T15" fmla="*/ 160 h 258"/>
                <a:gd name="T16" fmla="*/ 263 w 520"/>
                <a:gd name="T17" fmla="*/ 184 h 258"/>
                <a:gd name="T18" fmla="*/ 231 w 520"/>
                <a:gd name="T19" fmla="*/ 205 h 258"/>
                <a:gd name="T20" fmla="*/ 199 w 520"/>
                <a:gd name="T21" fmla="*/ 224 h 258"/>
                <a:gd name="T22" fmla="*/ 167 w 520"/>
                <a:gd name="T23" fmla="*/ 240 h 258"/>
                <a:gd name="T24" fmla="*/ 136 w 520"/>
                <a:gd name="T25" fmla="*/ 251 h 258"/>
                <a:gd name="T26" fmla="*/ 103 w 520"/>
                <a:gd name="T27" fmla="*/ 258 h 258"/>
                <a:gd name="T28" fmla="*/ 71 w 520"/>
                <a:gd name="T29" fmla="*/ 258 h 258"/>
                <a:gd name="T30" fmla="*/ 39 w 520"/>
                <a:gd name="T31" fmla="*/ 251 h 258"/>
                <a:gd name="T32" fmla="*/ 6 w 520"/>
                <a:gd name="T33" fmla="*/ 238 h 258"/>
                <a:gd name="T34" fmla="*/ 0 w 520"/>
                <a:gd name="T35" fmla="*/ 195 h 258"/>
                <a:gd name="T36" fmla="*/ 3 w 520"/>
                <a:gd name="T37" fmla="*/ 157 h 258"/>
                <a:gd name="T38" fmla="*/ 14 w 520"/>
                <a:gd name="T39" fmla="*/ 124 h 258"/>
                <a:gd name="T40" fmla="*/ 33 w 520"/>
                <a:gd name="T41" fmla="*/ 96 h 258"/>
                <a:gd name="T42" fmla="*/ 59 w 520"/>
                <a:gd name="T43" fmla="*/ 72 h 258"/>
                <a:gd name="T44" fmla="*/ 91 w 520"/>
                <a:gd name="T45" fmla="*/ 53 h 258"/>
                <a:gd name="T46" fmla="*/ 127 w 520"/>
                <a:gd name="T47" fmla="*/ 37 h 258"/>
                <a:gd name="T48" fmla="*/ 167 w 520"/>
                <a:gd name="T49" fmla="*/ 25 h 258"/>
                <a:gd name="T50" fmla="*/ 210 w 520"/>
                <a:gd name="T51" fmla="*/ 15 h 258"/>
                <a:gd name="T52" fmla="*/ 255 w 520"/>
                <a:gd name="T53" fmla="*/ 8 h 258"/>
                <a:gd name="T54" fmla="*/ 301 w 520"/>
                <a:gd name="T55" fmla="*/ 4 h 258"/>
                <a:gd name="T56" fmla="*/ 347 w 520"/>
                <a:gd name="T57" fmla="*/ 1 h 258"/>
                <a:gd name="T58" fmla="*/ 393 w 520"/>
                <a:gd name="T59" fmla="*/ 0 h 258"/>
                <a:gd name="T60" fmla="*/ 438 w 520"/>
                <a:gd name="T61" fmla="*/ 1 h 258"/>
                <a:gd name="T62" fmla="*/ 480 w 520"/>
                <a:gd name="T63" fmla="*/ 2 h 258"/>
                <a:gd name="T64" fmla="*/ 520 w 520"/>
                <a:gd name="T65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0" h="258">
                  <a:moveTo>
                    <a:pt x="520" y="5"/>
                  </a:moveTo>
                  <a:lnTo>
                    <a:pt x="487" y="20"/>
                  </a:lnTo>
                  <a:lnTo>
                    <a:pt x="455" y="40"/>
                  </a:lnTo>
                  <a:lnTo>
                    <a:pt x="423" y="61"/>
                  </a:lnTo>
                  <a:lnTo>
                    <a:pt x="390" y="85"/>
                  </a:lnTo>
                  <a:lnTo>
                    <a:pt x="359" y="109"/>
                  </a:lnTo>
                  <a:lnTo>
                    <a:pt x="327" y="135"/>
                  </a:lnTo>
                  <a:lnTo>
                    <a:pt x="294" y="160"/>
                  </a:lnTo>
                  <a:lnTo>
                    <a:pt x="263" y="184"/>
                  </a:lnTo>
                  <a:lnTo>
                    <a:pt x="231" y="205"/>
                  </a:lnTo>
                  <a:lnTo>
                    <a:pt x="199" y="224"/>
                  </a:lnTo>
                  <a:lnTo>
                    <a:pt x="167" y="240"/>
                  </a:lnTo>
                  <a:lnTo>
                    <a:pt x="136" y="251"/>
                  </a:lnTo>
                  <a:lnTo>
                    <a:pt x="103" y="258"/>
                  </a:lnTo>
                  <a:lnTo>
                    <a:pt x="71" y="258"/>
                  </a:lnTo>
                  <a:lnTo>
                    <a:pt x="39" y="251"/>
                  </a:lnTo>
                  <a:lnTo>
                    <a:pt x="6" y="238"/>
                  </a:lnTo>
                  <a:lnTo>
                    <a:pt x="0" y="195"/>
                  </a:lnTo>
                  <a:lnTo>
                    <a:pt x="3" y="157"/>
                  </a:lnTo>
                  <a:lnTo>
                    <a:pt x="14" y="124"/>
                  </a:lnTo>
                  <a:lnTo>
                    <a:pt x="33" y="96"/>
                  </a:lnTo>
                  <a:lnTo>
                    <a:pt x="59" y="72"/>
                  </a:lnTo>
                  <a:lnTo>
                    <a:pt x="91" y="53"/>
                  </a:lnTo>
                  <a:lnTo>
                    <a:pt x="127" y="37"/>
                  </a:lnTo>
                  <a:lnTo>
                    <a:pt x="167" y="25"/>
                  </a:lnTo>
                  <a:lnTo>
                    <a:pt x="210" y="15"/>
                  </a:lnTo>
                  <a:lnTo>
                    <a:pt x="255" y="8"/>
                  </a:lnTo>
                  <a:lnTo>
                    <a:pt x="301" y="4"/>
                  </a:lnTo>
                  <a:lnTo>
                    <a:pt x="347" y="1"/>
                  </a:lnTo>
                  <a:lnTo>
                    <a:pt x="393" y="0"/>
                  </a:lnTo>
                  <a:lnTo>
                    <a:pt x="438" y="1"/>
                  </a:lnTo>
                  <a:lnTo>
                    <a:pt x="480" y="2"/>
                  </a:lnTo>
                  <a:lnTo>
                    <a:pt x="520" y="5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415" y="2784"/>
              <a:ext cx="820" cy="875"/>
            </a:xfrm>
            <a:custGeom>
              <a:avLst/>
              <a:gdLst>
                <a:gd name="T0" fmla="*/ 3914 w 4096"/>
                <a:gd name="T1" fmla="*/ 1315 h 4377"/>
                <a:gd name="T2" fmla="*/ 4001 w 4096"/>
                <a:gd name="T3" fmla="*/ 1601 h 4377"/>
                <a:gd name="T4" fmla="*/ 4062 w 4096"/>
                <a:gd name="T5" fmla="*/ 1903 h 4377"/>
                <a:gd name="T6" fmla="*/ 4093 w 4096"/>
                <a:gd name="T7" fmla="*/ 2210 h 4377"/>
                <a:gd name="T8" fmla="*/ 4090 w 4096"/>
                <a:gd name="T9" fmla="*/ 2520 h 4377"/>
                <a:gd name="T10" fmla="*/ 4054 w 4096"/>
                <a:gd name="T11" fmla="*/ 2823 h 4377"/>
                <a:gd name="T12" fmla="*/ 3980 w 4096"/>
                <a:gd name="T13" fmla="*/ 3115 h 4377"/>
                <a:gd name="T14" fmla="*/ 3866 w 4096"/>
                <a:gd name="T15" fmla="*/ 3389 h 4377"/>
                <a:gd name="T16" fmla="*/ 3740 w 4096"/>
                <a:gd name="T17" fmla="*/ 3591 h 4377"/>
                <a:gd name="T18" fmla="*/ 3600 w 4096"/>
                <a:gd name="T19" fmla="*/ 3756 h 4377"/>
                <a:gd name="T20" fmla="*/ 3439 w 4096"/>
                <a:gd name="T21" fmla="*/ 3905 h 4377"/>
                <a:gd name="T22" fmla="*/ 3261 w 4096"/>
                <a:gd name="T23" fmla="*/ 4034 h 4377"/>
                <a:gd name="T24" fmla="*/ 3070 w 4096"/>
                <a:gd name="T25" fmla="*/ 4145 h 4377"/>
                <a:gd name="T26" fmla="*/ 2870 w 4096"/>
                <a:gd name="T27" fmla="*/ 4237 h 4377"/>
                <a:gd name="T28" fmla="*/ 2663 w 4096"/>
                <a:gd name="T29" fmla="*/ 4310 h 4377"/>
                <a:gd name="T30" fmla="*/ 2453 w 4096"/>
                <a:gd name="T31" fmla="*/ 4363 h 4377"/>
                <a:gd name="T32" fmla="*/ 2153 w 4096"/>
                <a:gd name="T33" fmla="*/ 4377 h 4377"/>
                <a:gd name="T34" fmla="*/ 1829 w 4096"/>
                <a:gd name="T35" fmla="*/ 4359 h 4377"/>
                <a:gd name="T36" fmla="*/ 1516 w 4096"/>
                <a:gd name="T37" fmla="*/ 4311 h 4377"/>
                <a:gd name="T38" fmla="*/ 1218 w 4096"/>
                <a:gd name="T39" fmla="*/ 4230 h 4377"/>
                <a:gd name="T40" fmla="*/ 936 w 4096"/>
                <a:gd name="T41" fmla="*/ 4114 h 4377"/>
                <a:gd name="T42" fmla="*/ 675 w 4096"/>
                <a:gd name="T43" fmla="*/ 3959 h 4377"/>
                <a:gd name="T44" fmla="*/ 435 w 4096"/>
                <a:gd name="T45" fmla="*/ 3762 h 4377"/>
                <a:gd name="T46" fmla="*/ 221 w 4096"/>
                <a:gd name="T47" fmla="*/ 3522 h 4377"/>
                <a:gd name="T48" fmla="*/ 89 w 4096"/>
                <a:gd name="T49" fmla="*/ 3217 h 4377"/>
                <a:gd name="T50" fmla="*/ 21 w 4096"/>
                <a:gd name="T51" fmla="*/ 2892 h 4377"/>
                <a:gd name="T52" fmla="*/ 0 w 4096"/>
                <a:gd name="T53" fmla="*/ 2559 h 4377"/>
                <a:gd name="T54" fmla="*/ 19 w 4096"/>
                <a:gd name="T55" fmla="*/ 2224 h 4377"/>
                <a:gd name="T56" fmla="*/ 72 w 4096"/>
                <a:gd name="T57" fmla="*/ 1891 h 4377"/>
                <a:gd name="T58" fmla="*/ 152 w 4096"/>
                <a:gd name="T59" fmla="*/ 1564 h 4377"/>
                <a:gd name="T60" fmla="*/ 253 w 4096"/>
                <a:gd name="T61" fmla="*/ 1249 h 4377"/>
                <a:gd name="T62" fmla="*/ 369 w 4096"/>
                <a:gd name="T63" fmla="*/ 951 h 4377"/>
                <a:gd name="T64" fmla="*/ 499 w 4096"/>
                <a:gd name="T65" fmla="*/ 754 h 4377"/>
                <a:gd name="T66" fmla="*/ 642 w 4096"/>
                <a:gd name="T67" fmla="*/ 611 h 4377"/>
                <a:gd name="T68" fmla="*/ 794 w 4096"/>
                <a:gd name="T69" fmla="*/ 490 h 4377"/>
                <a:gd name="T70" fmla="*/ 951 w 4096"/>
                <a:gd name="T71" fmla="*/ 384 h 4377"/>
                <a:gd name="T72" fmla="*/ 1115 w 4096"/>
                <a:gd name="T73" fmla="*/ 292 h 4377"/>
                <a:gd name="T74" fmla="*/ 1281 w 4096"/>
                <a:gd name="T75" fmla="*/ 207 h 4377"/>
                <a:gd name="T76" fmla="*/ 1448 w 4096"/>
                <a:gd name="T77" fmla="*/ 125 h 4377"/>
                <a:gd name="T78" fmla="*/ 1614 w 4096"/>
                <a:gd name="T79" fmla="*/ 42 h 4377"/>
                <a:gd name="T80" fmla="*/ 1912 w 4096"/>
                <a:gd name="T81" fmla="*/ 0 h 4377"/>
                <a:gd name="T82" fmla="*/ 2237 w 4096"/>
                <a:gd name="T83" fmla="*/ 18 h 4377"/>
                <a:gd name="T84" fmla="*/ 2545 w 4096"/>
                <a:gd name="T85" fmla="*/ 86 h 4377"/>
                <a:gd name="T86" fmla="*/ 2831 w 4096"/>
                <a:gd name="T87" fmla="*/ 198 h 4377"/>
                <a:gd name="T88" fmla="*/ 3099 w 4096"/>
                <a:gd name="T89" fmla="*/ 353 h 4377"/>
                <a:gd name="T90" fmla="*/ 3347 w 4096"/>
                <a:gd name="T91" fmla="*/ 547 h 4377"/>
                <a:gd name="T92" fmla="*/ 3575 w 4096"/>
                <a:gd name="T93" fmla="*/ 778 h 4377"/>
                <a:gd name="T94" fmla="*/ 3783 w 4096"/>
                <a:gd name="T95" fmla="*/ 1041 h 4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6" h="4377">
                  <a:moveTo>
                    <a:pt x="3832" y="1112"/>
                  </a:moveTo>
                  <a:lnTo>
                    <a:pt x="3861" y="1178"/>
                  </a:lnTo>
                  <a:lnTo>
                    <a:pt x="3888" y="1246"/>
                  </a:lnTo>
                  <a:lnTo>
                    <a:pt x="3914" y="1315"/>
                  </a:lnTo>
                  <a:lnTo>
                    <a:pt x="3938" y="1384"/>
                  </a:lnTo>
                  <a:lnTo>
                    <a:pt x="3961" y="1456"/>
                  </a:lnTo>
                  <a:lnTo>
                    <a:pt x="3982" y="1528"/>
                  </a:lnTo>
                  <a:lnTo>
                    <a:pt x="4001" y="1601"/>
                  </a:lnTo>
                  <a:lnTo>
                    <a:pt x="4019" y="1676"/>
                  </a:lnTo>
                  <a:lnTo>
                    <a:pt x="4035" y="1751"/>
                  </a:lnTo>
                  <a:lnTo>
                    <a:pt x="4050" y="1827"/>
                  </a:lnTo>
                  <a:lnTo>
                    <a:pt x="4062" y="1903"/>
                  </a:lnTo>
                  <a:lnTo>
                    <a:pt x="4072" y="1980"/>
                  </a:lnTo>
                  <a:lnTo>
                    <a:pt x="4081" y="2056"/>
                  </a:lnTo>
                  <a:lnTo>
                    <a:pt x="4088" y="2134"/>
                  </a:lnTo>
                  <a:lnTo>
                    <a:pt x="4093" y="2210"/>
                  </a:lnTo>
                  <a:lnTo>
                    <a:pt x="4095" y="2288"/>
                  </a:lnTo>
                  <a:lnTo>
                    <a:pt x="4096" y="2365"/>
                  </a:lnTo>
                  <a:lnTo>
                    <a:pt x="4095" y="2443"/>
                  </a:lnTo>
                  <a:lnTo>
                    <a:pt x="4090" y="2520"/>
                  </a:lnTo>
                  <a:lnTo>
                    <a:pt x="4085" y="2596"/>
                  </a:lnTo>
                  <a:lnTo>
                    <a:pt x="4077" y="2673"/>
                  </a:lnTo>
                  <a:lnTo>
                    <a:pt x="4067" y="2748"/>
                  </a:lnTo>
                  <a:lnTo>
                    <a:pt x="4054" y="2823"/>
                  </a:lnTo>
                  <a:lnTo>
                    <a:pt x="4040" y="2898"/>
                  </a:lnTo>
                  <a:lnTo>
                    <a:pt x="4022" y="2971"/>
                  </a:lnTo>
                  <a:lnTo>
                    <a:pt x="4003" y="3044"/>
                  </a:lnTo>
                  <a:lnTo>
                    <a:pt x="3980" y="3115"/>
                  </a:lnTo>
                  <a:lnTo>
                    <a:pt x="3955" y="3186"/>
                  </a:lnTo>
                  <a:lnTo>
                    <a:pt x="3928" y="3255"/>
                  </a:lnTo>
                  <a:lnTo>
                    <a:pt x="3899" y="3323"/>
                  </a:lnTo>
                  <a:lnTo>
                    <a:pt x="3866" y="3389"/>
                  </a:lnTo>
                  <a:lnTo>
                    <a:pt x="3832" y="3455"/>
                  </a:lnTo>
                  <a:lnTo>
                    <a:pt x="3802" y="3501"/>
                  </a:lnTo>
                  <a:lnTo>
                    <a:pt x="3773" y="3547"/>
                  </a:lnTo>
                  <a:lnTo>
                    <a:pt x="3740" y="3591"/>
                  </a:lnTo>
                  <a:lnTo>
                    <a:pt x="3708" y="3634"/>
                  </a:lnTo>
                  <a:lnTo>
                    <a:pt x="3673" y="3675"/>
                  </a:lnTo>
                  <a:lnTo>
                    <a:pt x="3637" y="3717"/>
                  </a:lnTo>
                  <a:lnTo>
                    <a:pt x="3600" y="3756"/>
                  </a:lnTo>
                  <a:lnTo>
                    <a:pt x="3560" y="3796"/>
                  </a:lnTo>
                  <a:lnTo>
                    <a:pt x="3521" y="3833"/>
                  </a:lnTo>
                  <a:lnTo>
                    <a:pt x="3481" y="3869"/>
                  </a:lnTo>
                  <a:lnTo>
                    <a:pt x="3439" y="3905"/>
                  </a:lnTo>
                  <a:lnTo>
                    <a:pt x="3395" y="3938"/>
                  </a:lnTo>
                  <a:lnTo>
                    <a:pt x="3351" y="3971"/>
                  </a:lnTo>
                  <a:lnTo>
                    <a:pt x="3306" y="4004"/>
                  </a:lnTo>
                  <a:lnTo>
                    <a:pt x="3261" y="4034"/>
                  </a:lnTo>
                  <a:lnTo>
                    <a:pt x="3214" y="4063"/>
                  </a:lnTo>
                  <a:lnTo>
                    <a:pt x="3167" y="4091"/>
                  </a:lnTo>
                  <a:lnTo>
                    <a:pt x="3119" y="4118"/>
                  </a:lnTo>
                  <a:lnTo>
                    <a:pt x="3070" y="4145"/>
                  </a:lnTo>
                  <a:lnTo>
                    <a:pt x="3020" y="4170"/>
                  </a:lnTo>
                  <a:lnTo>
                    <a:pt x="2971" y="4194"/>
                  </a:lnTo>
                  <a:lnTo>
                    <a:pt x="2920" y="4215"/>
                  </a:lnTo>
                  <a:lnTo>
                    <a:pt x="2870" y="4237"/>
                  </a:lnTo>
                  <a:lnTo>
                    <a:pt x="2819" y="4257"/>
                  </a:lnTo>
                  <a:lnTo>
                    <a:pt x="2767" y="4276"/>
                  </a:lnTo>
                  <a:lnTo>
                    <a:pt x="2716" y="4293"/>
                  </a:lnTo>
                  <a:lnTo>
                    <a:pt x="2663" y="4310"/>
                  </a:lnTo>
                  <a:lnTo>
                    <a:pt x="2611" y="4324"/>
                  </a:lnTo>
                  <a:lnTo>
                    <a:pt x="2558" y="4339"/>
                  </a:lnTo>
                  <a:lnTo>
                    <a:pt x="2505" y="4351"/>
                  </a:lnTo>
                  <a:lnTo>
                    <a:pt x="2453" y="4363"/>
                  </a:lnTo>
                  <a:lnTo>
                    <a:pt x="2401" y="4373"/>
                  </a:lnTo>
                  <a:lnTo>
                    <a:pt x="2317" y="4376"/>
                  </a:lnTo>
                  <a:lnTo>
                    <a:pt x="2235" y="4377"/>
                  </a:lnTo>
                  <a:lnTo>
                    <a:pt x="2153" y="4377"/>
                  </a:lnTo>
                  <a:lnTo>
                    <a:pt x="2071" y="4375"/>
                  </a:lnTo>
                  <a:lnTo>
                    <a:pt x="1990" y="4372"/>
                  </a:lnTo>
                  <a:lnTo>
                    <a:pt x="1909" y="4366"/>
                  </a:lnTo>
                  <a:lnTo>
                    <a:pt x="1829" y="4359"/>
                  </a:lnTo>
                  <a:lnTo>
                    <a:pt x="1750" y="4350"/>
                  </a:lnTo>
                  <a:lnTo>
                    <a:pt x="1672" y="4339"/>
                  </a:lnTo>
                  <a:lnTo>
                    <a:pt x="1594" y="4325"/>
                  </a:lnTo>
                  <a:lnTo>
                    <a:pt x="1516" y="4311"/>
                  </a:lnTo>
                  <a:lnTo>
                    <a:pt x="1441" y="4294"/>
                  </a:lnTo>
                  <a:lnTo>
                    <a:pt x="1366" y="4275"/>
                  </a:lnTo>
                  <a:lnTo>
                    <a:pt x="1291" y="4253"/>
                  </a:lnTo>
                  <a:lnTo>
                    <a:pt x="1218" y="4230"/>
                  </a:lnTo>
                  <a:lnTo>
                    <a:pt x="1146" y="4204"/>
                  </a:lnTo>
                  <a:lnTo>
                    <a:pt x="1075" y="4177"/>
                  </a:lnTo>
                  <a:lnTo>
                    <a:pt x="1004" y="4147"/>
                  </a:lnTo>
                  <a:lnTo>
                    <a:pt x="936" y="4114"/>
                  </a:lnTo>
                  <a:lnTo>
                    <a:pt x="868" y="4078"/>
                  </a:lnTo>
                  <a:lnTo>
                    <a:pt x="803" y="4041"/>
                  </a:lnTo>
                  <a:lnTo>
                    <a:pt x="738" y="4001"/>
                  </a:lnTo>
                  <a:lnTo>
                    <a:pt x="675" y="3959"/>
                  </a:lnTo>
                  <a:lnTo>
                    <a:pt x="612" y="3914"/>
                  </a:lnTo>
                  <a:lnTo>
                    <a:pt x="552" y="3865"/>
                  </a:lnTo>
                  <a:lnTo>
                    <a:pt x="492" y="3816"/>
                  </a:lnTo>
                  <a:lnTo>
                    <a:pt x="435" y="3762"/>
                  </a:lnTo>
                  <a:lnTo>
                    <a:pt x="379" y="3707"/>
                  </a:lnTo>
                  <a:lnTo>
                    <a:pt x="325" y="3648"/>
                  </a:lnTo>
                  <a:lnTo>
                    <a:pt x="273" y="3586"/>
                  </a:lnTo>
                  <a:lnTo>
                    <a:pt x="221" y="3522"/>
                  </a:lnTo>
                  <a:lnTo>
                    <a:pt x="173" y="3455"/>
                  </a:lnTo>
                  <a:lnTo>
                    <a:pt x="141" y="3377"/>
                  </a:lnTo>
                  <a:lnTo>
                    <a:pt x="113" y="3297"/>
                  </a:lnTo>
                  <a:lnTo>
                    <a:pt x="89" y="3217"/>
                  </a:lnTo>
                  <a:lnTo>
                    <a:pt x="66" y="3137"/>
                  </a:lnTo>
                  <a:lnTo>
                    <a:pt x="48" y="3055"/>
                  </a:lnTo>
                  <a:lnTo>
                    <a:pt x="33" y="2974"/>
                  </a:lnTo>
                  <a:lnTo>
                    <a:pt x="21" y="2892"/>
                  </a:lnTo>
                  <a:lnTo>
                    <a:pt x="11" y="2809"/>
                  </a:lnTo>
                  <a:lnTo>
                    <a:pt x="5" y="2726"/>
                  </a:lnTo>
                  <a:lnTo>
                    <a:pt x="1" y="2642"/>
                  </a:lnTo>
                  <a:lnTo>
                    <a:pt x="0" y="2559"/>
                  </a:lnTo>
                  <a:lnTo>
                    <a:pt x="1" y="2475"/>
                  </a:lnTo>
                  <a:lnTo>
                    <a:pt x="4" y="2391"/>
                  </a:lnTo>
                  <a:lnTo>
                    <a:pt x="11" y="2307"/>
                  </a:lnTo>
                  <a:lnTo>
                    <a:pt x="19" y="2224"/>
                  </a:lnTo>
                  <a:lnTo>
                    <a:pt x="29" y="2139"/>
                  </a:lnTo>
                  <a:lnTo>
                    <a:pt x="41" y="2056"/>
                  </a:lnTo>
                  <a:lnTo>
                    <a:pt x="56" y="1973"/>
                  </a:lnTo>
                  <a:lnTo>
                    <a:pt x="72" y="1891"/>
                  </a:lnTo>
                  <a:lnTo>
                    <a:pt x="90" y="1809"/>
                  </a:lnTo>
                  <a:lnTo>
                    <a:pt x="109" y="1726"/>
                  </a:lnTo>
                  <a:lnTo>
                    <a:pt x="129" y="1645"/>
                  </a:lnTo>
                  <a:lnTo>
                    <a:pt x="152" y="1564"/>
                  </a:lnTo>
                  <a:lnTo>
                    <a:pt x="175" y="1484"/>
                  </a:lnTo>
                  <a:lnTo>
                    <a:pt x="200" y="1406"/>
                  </a:lnTo>
                  <a:lnTo>
                    <a:pt x="226" y="1327"/>
                  </a:lnTo>
                  <a:lnTo>
                    <a:pt x="253" y="1249"/>
                  </a:lnTo>
                  <a:lnTo>
                    <a:pt x="281" y="1173"/>
                  </a:lnTo>
                  <a:lnTo>
                    <a:pt x="309" y="1097"/>
                  </a:lnTo>
                  <a:lnTo>
                    <a:pt x="338" y="1024"/>
                  </a:lnTo>
                  <a:lnTo>
                    <a:pt x="369" y="951"/>
                  </a:lnTo>
                  <a:lnTo>
                    <a:pt x="399" y="879"/>
                  </a:lnTo>
                  <a:lnTo>
                    <a:pt x="432" y="836"/>
                  </a:lnTo>
                  <a:lnTo>
                    <a:pt x="465" y="795"/>
                  </a:lnTo>
                  <a:lnTo>
                    <a:pt x="499" y="754"/>
                  </a:lnTo>
                  <a:lnTo>
                    <a:pt x="534" y="716"/>
                  </a:lnTo>
                  <a:lnTo>
                    <a:pt x="570" y="680"/>
                  </a:lnTo>
                  <a:lnTo>
                    <a:pt x="606" y="645"/>
                  </a:lnTo>
                  <a:lnTo>
                    <a:pt x="642" y="611"/>
                  </a:lnTo>
                  <a:lnTo>
                    <a:pt x="679" y="579"/>
                  </a:lnTo>
                  <a:lnTo>
                    <a:pt x="716" y="548"/>
                  </a:lnTo>
                  <a:lnTo>
                    <a:pt x="755" y="518"/>
                  </a:lnTo>
                  <a:lnTo>
                    <a:pt x="794" y="490"/>
                  </a:lnTo>
                  <a:lnTo>
                    <a:pt x="832" y="462"/>
                  </a:lnTo>
                  <a:lnTo>
                    <a:pt x="872" y="435"/>
                  </a:lnTo>
                  <a:lnTo>
                    <a:pt x="912" y="410"/>
                  </a:lnTo>
                  <a:lnTo>
                    <a:pt x="951" y="384"/>
                  </a:lnTo>
                  <a:lnTo>
                    <a:pt x="992" y="360"/>
                  </a:lnTo>
                  <a:lnTo>
                    <a:pt x="1032" y="337"/>
                  </a:lnTo>
                  <a:lnTo>
                    <a:pt x="1073" y="314"/>
                  </a:lnTo>
                  <a:lnTo>
                    <a:pt x="1115" y="292"/>
                  </a:lnTo>
                  <a:lnTo>
                    <a:pt x="1156" y="270"/>
                  </a:lnTo>
                  <a:lnTo>
                    <a:pt x="1198" y="249"/>
                  </a:lnTo>
                  <a:lnTo>
                    <a:pt x="1240" y="228"/>
                  </a:lnTo>
                  <a:lnTo>
                    <a:pt x="1281" y="207"/>
                  </a:lnTo>
                  <a:lnTo>
                    <a:pt x="1323" y="187"/>
                  </a:lnTo>
                  <a:lnTo>
                    <a:pt x="1364" y="166"/>
                  </a:lnTo>
                  <a:lnTo>
                    <a:pt x="1406" y="146"/>
                  </a:lnTo>
                  <a:lnTo>
                    <a:pt x="1448" y="125"/>
                  </a:lnTo>
                  <a:lnTo>
                    <a:pt x="1489" y="105"/>
                  </a:lnTo>
                  <a:lnTo>
                    <a:pt x="1531" y="85"/>
                  </a:lnTo>
                  <a:lnTo>
                    <a:pt x="1573" y="63"/>
                  </a:lnTo>
                  <a:lnTo>
                    <a:pt x="1614" y="42"/>
                  </a:lnTo>
                  <a:lnTo>
                    <a:pt x="1656" y="21"/>
                  </a:lnTo>
                  <a:lnTo>
                    <a:pt x="1742" y="11"/>
                  </a:lnTo>
                  <a:lnTo>
                    <a:pt x="1828" y="4"/>
                  </a:lnTo>
                  <a:lnTo>
                    <a:pt x="1912" y="0"/>
                  </a:lnTo>
                  <a:lnTo>
                    <a:pt x="1996" y="0"/>
                  </a:lnTo>
                  <a:lnTo>
                    <a:pt x="2078" y="4"/>
                  </a:lnTo>
                  <a:lnTo>
                    <a:pt x="2158" y="9"/>
                  </a:lnTo>
                  <a:lnTo>
                    <a:pt x="2237" y="18"/>
                  </a:lnTo>
                  <a:lnTo>
                    <a:pt x="2316" y="31"/>
                  </a:lnTo>
                  <a:lnTo>
                    <a:pt x="2394" y="47"/>
                  </a:lnTo>
                  <a:lnTo>
                    <a:pt x="2469" y="65"/>
                  </a:lnTo>
                  <a:lnTo>
                    <a:pt x="2545" y="86"/>
                  </a:lnTo>
                  <a:lnTo>
                    <a:pt x="2618" y="110"/>
                  </a:lnTo>
                  <a:lnTo>
                    <a:pt x="2690" y="137"/>
                  </a:lnTo>
                  <a:lnTo>
                    <a:pt x="2762" y="166"/>
                  </a:lnTo>
                  <a:lnTo>
                    <a:pt x="2831" y="198"/>
                  </a:lnTo>
                  <a:lnTo>
                    <a:pt x="2900" y="233"/>
                  </a:lnTo>
                  <a:lnTo>
                    <a:pt x="2968" y="270"/>
                  </a:lnTo>
                  <a:lnTo>
                    <a:pt x="3034" y="311"/>
                  </a:lnTo>
                  <a:lnTo>
                    <a:pt x="3099" y="353"/>
                  </a:lnTo>
                  <a:lnTo>
                    <a:pt x="3163" y="398"/>
                  </a:lnTo>
                  <a:lnTo>
                    <a:pt x="3225" y="446"/>
                  </a:lnTo>
                  <a:lnTo>
                    <a:pt x="3287" y="495"/>
                  </a:lnTo>
                  <a:lnTo>
                    <a:pt x="3347" y="547"/>
                  </a:lnTo>
                  <a:lnTo>
                    <a:pt x="3406" y="601"/>
                  </a:lnTo>
                  <a:lnTo>
                    <a:pt x="3464" y="659"/>
                  </a:lnTo>
                  <a:lnTo>
                    <a:pt x="3520" y="717"/>
                  </a:lnTo>
                  <a:lnTo>
                    <a:pt x="3575" y="778"/>
                  </a:lnTo>
                  <a:lnTo>
                    <a:pt x="3629" y="841"/>
                  </a:lnTo>
                  <a:lnTo>
                    <a:pt x="3682" y="906"/>
                  </a:lnTo>
                  <a:lnTo>
                    <a:pt x="3733" y="973"/>
                  </a:lnTo>
                  <a:lnTo>
                    <a:pt x="3783" y="1041"/>
                  </a:lnTo>
                  <a:lnTo>
                    <a:pt x="3832" y="1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072" y="2810"/>
              <a:ext cx="401" cy="665"/>
            </a:xfrm>
            <a:custGeom>
              <a:avLst/>
              <a:gdLst>
                <a:gd name="T0" fmla="*/ 1974 w 2007"/>
                <a:gd name="T1" fmla="*/ 44 h 3323"/>
                <a:gd name="T2" fmla="*/ 2004 w 2007"/>
                <a:gd name="T3" fmla="*/ 141 h 3323"/>
                <a:gd name="T4" fmla="*/ 2006 w 2007"/>
                <a:gd name="T5" fmla="*/ 248 h 3323"/>
                <a:gd name="T6" fmla="*/ 2001 w 2007"/>
                <a:gd name="T7" fmla="*/ 357 h 3323"/>
                <a:gd name="T8" fmla="*/ 1926 w 2007"/>
                <a:gd name="T9" fmla="*/ 401 h 3323"/>
                <a:gd name="T10" fmla="*/ 1773 w 2007"/>
                <a:gd name="T11" fmla="*/ 410 h 3323"/>
                <a:gd name="T12" fmla="*/ 1636 w 2007"/>
                <a:gd name="T13" fmla="*/ 451 h 3323"/>
                <a:gd name="T14" fmla="*/ 1528 w 2007"/>
                <a:gd name="T15" fmla="*/ 524 h 3323"/>
                <a:gd name="T16" fmla="*/ 1484 w 2007"/>
                <a:gd name="T17" fmla="*/ 637 h 3323"/>
                <a:gd name="T18" fmla="*/ 1497 w 2007"/>
                <a:gd name="T19" fmla="*/ 752 h 3323"/>
                <a:gd name="T20" fmla="*/ 1541 w 2007"/>
                <a:gd name="T21" fmla="*/ 853 h 3323"/>
                <a:gd name="T22" fmla="*/ 1613 w 2007"/>
                <a:gd name="T23" fmla="*/ 941 h 3323"/>
                <a:gd name="T24" fmla="*/ 1747 w 2007"/>
                <a:gd name="T25" fmla="*/ 1048 h 3323"/>
                <a:gd name="T26" fmla="*/ 1660 w 2007"/>
                <a:gd name="T27" fmla="*/ 1330 h 3323"/>
                <a:gd name="T28" fmla="*/ 1612 w 2007"/>
                <a:gd name="T29" fmla="*/ 1628 h 3323"/>
                <a:gd name="T30" fmla="*/ 1588 w 2007"/>
                <a:gd name="T31" fmla="*/ 1934 h 3323"/>
                <a:gd name="T32" fmla="*/ 1572 w 2007"/>
                <a:gd name="T33" fmla="*/ 2244 h 3323"/>
                <a:gd name="T34" fmla="*/ 1548 w 2007"/>
                <a:gd name="T35" fmla="*/ 2550 h 3323"/>
                <a:gd name="T36" fmla="*/ 1501 w 2007"/>
                <a:gd name="T37" fmla="*/ 2846 h 3323"/>
                <a:gd name="T38" fmla="*/ 1416 w 2007"/>
                <a:gd name="T39" fmla="*/ 3126 h 3323"/>
                <a:gd name="T40" fmla="*/ 1269 w 2007"/>
                <a:gd name="T41" fmla="*/ 3319 h 3323"/>
                <a:gd name="T42" fmla="*/ 1073 w 2007"/>
                <a:gd name="T43" fmla="*/ 3305 h 3323"/>
                <a:gd name="T44" fmla="*/ 881 w 2007"/>
                <a:gd name="T45" fmla="*/ 3281 h 3323"/>
                <a:gd name="T46" fmla="*/ 694 w 2007"/>
                <a:gd name="T47" fmla="*/ 3243 h 3323"/>
                <a:gd name="T48" fmla="*/ 517 w 2007"/>
                <a:gd name="T49" fmla="*/ 3185 h 3323"/>
                <a:gd name="T50" fmla="*/ 353 w 2007"/>
                <a:gd name="T51" fmla="*/ 3102 h 3323"/>
                <a:gd name="T52" fmla="*/ 206 w 2007"/>
                <a:gd name="T53" fmla="*/ 2987 h 3323"/>
                <a:gd name="T54" fmla="*/ 80 w 2007"/>
                <a:gd name="T55" fmla="*/ 2837 h 3323"/>
                <a:gd name="T56" fmla="*/ 16 w 2007"/>
                <a:gd name="T57" fmla="*/ 2652 h 3323"/>
                <a:gd name="T58" fmla="*/ 74 w 2007"/>
                <a:gd name="T59" fmla="*/ 2471 h 3323"/>
                <a:gd name="T60" fmla="*/ 126 w 2007"/>
                <a:gd name="T61" fmla="*/ 2286 h 3323"/>
                <a:gd name="T62" fmla="*/ 175 w 2007"/>
                <a:gd name="T63" fmla="*/ 2102 h 3323"/>
                <a:gd name="T64" fmla="*/ 227 w 2007"/>
                <a:gd name="T65" fmla="*/ 1917 h 3323"/>
                <a:gd name="T66" fmla="*/ 286 w 2007"/>
                <a:gd name="T67" fmla="*/ 1736 h 3323"/>
                <a:gd name="T68" fmla="*/ 354 w 2007"/>
                <a:gd name="T69" fmla="*/ 1560 h 3323"/>
                <a:gd name="T70" fmla="*/ 439 w 2007"/>
                <a:gd name="T71" fmla="*/ 1388 h 3323"/>
                <a:gd name="T72" fmla="*/ 685 w 2007"/>
                <a:gd name="T73" fmla="*/ 693 h 3323"/>
                <a:gd name="T74" fmla="*/ 687 w 2007"/>
                <a:gd name="T75" fmla="*/ 770 h 3323"/>
                <a:gd name="T76" fmla="*/ 684 w 2007"/>
                <a:gd name="T77" fmla="*/ 850 h 3323"/>
                <a:gd name="T78" fmla="*/ 695 w 2007"/>
                <a:gd name="T79" fmla="*/ 924 h 3323"/>
                <a:gd name="T80" fmla="*/ 745 w 2007"/>
                <a:gd name="T81" fmla="*/ 980 h 3323"/>
                <a:gd name="T82" fmla="*/ 790 w 2007"/>
                <a:gd name="T83" fmla="*/ 888 h 3323"/>
                <a:gd name="T84" fmla="*/ 813 w 2007"/>
                <a:gd name="T85" fmla="*/ 794 h 3323"/>
                <a:gd name="T86" fmla="*/ 822 w 2007"/>
                <a:gd name="T87" fmla="*/ 701 h 3323"/>
                <a:gd name="T88" fmla="*/ 822 w 2007"/>
                <a:gd name="T89" fmla="*/ 607 h 3323"/>
                <a:gd name="T90" fmla="*/ 819 w 2007"/>
                <a:gd name="T91" fmla="*/ 513 h 3323"/>
                <a:gd name="T92" fmla="*/ 820 w 2007"/>
                <a:gd name="T93" fmla="*/ 420 h 3323"/>
                <a:gd name="T94" fmla="*/ 830 w 2007"/>
                <a:gd name="T95" fmla="*/ 326 h 3323"/>
                <a:gd name="T96" fmla="*/ 858 w 2007"/>
                <a:gd name="T97" fmla="*/ 234 h 3323"/>
                <a:gd name="T98" fmla="*/ 813 w 2007"/>
                <a:gd name="T99" fmla="*/ 182 h 3323"/>
                <a:gd name="T100" fmla="*/ 828 w 2007"/>
                <a:gd name="T101" fmla="*/ 123 h 3323"/>
                <a:gd name="T102" fmla="*/ 873 w 2007"/>
                <a:gd name="T103" fmla="*/ 60 h 3323"/>
                <a:gd name="T104" fmla="*/ 918 w 2007"/>
                <a:gd name="T105" fmla="*/ 2 h 3323"/>
                <a:gd name="T106" fmla="*/ 1039 w 2007"/>
                <a:gd name="T107" fmla="*/ 7 h 3323"/>
                <a:gd name="T108" fmla="*/ 1151 w 2007"/>
                <a:gd name="T109" fmla="*/ 43 h 3323"/>
                <a:gd name="T110" fmla="*/ 1255 w 2007"/>
                <a:gd name="T111" fmla="*/ 98 h 3323"/>
                <a:gd name="T112" fmla="*/ 1356 w 2007"/>
                <a:gd name="T113" fmla="*/ 161 h 3323"/>
                <a:gd name="T114" fmla="*/ 1456 w 2007"/>
                <a:gd name="T115" fmla="*/ 218 h 3323"/>
                <a:gd name="T116" fmla="*/ 1557 w 2007"/>
                <a:gd name="T117" fmla="*/ 258 h 3323"/>
                <a:gd name="T118" fmla="*/ 1663 w 2007"/>
                <a:gd name="T119" fmla="*/ 267 h 3323"/>
                <a:gd name="T120" fmla="*/ 1776 w 2007"/>
                <a:gd name="T121" fmla="*/ 234 h 3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7" h="3323">
                  <a:moveTo>
                    <a:pt x="1776" y="234"/>
                  </a:moveTo>
                  <a:lnTo>
                    <a:pt x="1943" y="2"/>
                  </a:lnTo>
                  <a:lnTo>
                    <a:pt x="1960" y="23"/>
                  </a:lnTo>
                  <a:lnTo>
                    <a:pt x="1974" y="44"/>
                  </a:lnTo>
                  <a:lnTo>
                    <a:pt x="1986" y="66"/>
                  </a:lnTo>
                  <a:lnTo>
                    <a:pt x="1993" y="90"/>
                  </a:lnTo>
                  <a:lnTo>
                    <a:pt x="2000" y="115"/>
                  </a:lnTo>
                  <a:lnTo>
                    <a:pt x="2004" y="141"/>
                  </a:lnTo>
                  <a:lnTo>
                    <a:pt x="2006" y="167"/>
                  </a:lnTo>
                  <a:lnTo>
                    <a:pt x="2007" y="194"/>
                  </a:lnTo>
                  <a:lnTo>
                    <a:pt x="2007" y="221"/>
                  </a:lnTo>
                  <a:lnTo>
                    <a:pt x="2006" y="248"/>
                  </a:lnTo>
                  <a:lnTo>
                    <a:pt x="2005" y="276"/>
                  </a:lnTo>
                  <a:lnTo>
                    <a:pt x="2002" y="303"/>
                  </a:lnTo>
                  <a:lnTo>
                    <a:pt x="2001" y="330"/>
                  </a:lnTo>
                  <a:lnTo>
                    <a:pt x="2001" y="357"/>
                  </a:lnTo>
                  <a:lnTo>
                    <a:pt x="2001" y="383"/>
                  </a:lnTo>
                  <a:lnTo>
                    <a:pt x="2002" y="407"/>
                  </a:lnTo>
                  <a:lnTo>
                    <a:pt x="1964" y="403"/>
                  </a:lnTo>
                  <a:lnTo>
                    <a:pt x="1926" y="401"/>
                  </a:lnTo>
                  <a:lnTo>
                    <a:pt x="1888" y="399"/>
                  </a:lnTo>
                  <a:lnTo>
                    <a:pt x="1848" y="401"/>
                  </a:lnTo>
                  <a:lnTo>
                    <a:pt x="1811" y="404"/>
                  </a:lnTo>
                  <a:lnTo>
                    <a:pt x="1773" y="410"/>
                  </a:lnTo>
                  <a:lnTo>
                    <a:pt x="1737" y="416"/>
                  </a:lnTo>
                  <a:lnTo>
                    <a:pt x="1702" y="426"/>
                  </a:lnTo>
                  <a:lnTo>
                    <a:pt x="1668" y="438"/>
                  </a:lnTo>
                  <a:lnTo>
                    <a:pt x="1636" y="451"/>
                  </a:lnTo>
                  <a:lnTo>
                    <a:pt x="1605" y="466"/>
                  </a:lnTo>
                  <a:lnTo>
                    <a:pt x="1577" y="484"/>
                  </a:lnTo>
                  <a:lnTo>
                    <a:pt x="1551" y="503"/>
                  </a:lnTo>
                  <a:lnTo>
                    <a:pt x="1528" y="524"/>
                  </a:lnTo>
                  <a:lnTo>
                    <a:pt x="1507" y="548"/>
                  </a:lnTo>
                  <a:lnTo>
                    <a:pt x="1491" y="574"/>
                  </a:lnTo>
                  <a:lnTo>
                    <a:pt x="1486" y="605"/>
                  </a:lnTo>
                  <a:lnTo>
                    <a:pt x="1484" y="637"/>
                  </a:lnTo>
                  <a:lnTo>
                    <a:pt x="1484" y="667"/>
                  </a:lnTo>
                  <a:lnTo>
                    <a:pt x="1486" y="697"/>
                  </a:lnTo>
                  <a:lnTo>
                    <a:pt x="1491" y="725"/>
                  </a:lnTo>
                  <a:lnTo>
                    <a:pt x="1497" y="752"/>
                  </a:lnTo>
                  <a:lnTo>
                    <a:pt x="1505" y="779"/>
                  </a:lnTo>
                  <a:lnTo>
                    <a:pt x="1515" y="803"/>
                  </a:lnTo>
                  <a:lnTo>
                    <a:pt x="1528" y="829"/>
                  </a:lnTo>
                  <a:lnTo>
                    <a:pt x="1541" y="853"/>
                  </a:lnTo>
                  <a:lnTo>
                    <a:pt x="1557" y="875"/>
                  </a:lnTo>
                  <a:lnTo>
                    <a:pt x="1574" y="898"/>
                  </a:lnTo>
                  <a:lnTo>
                    <a:pt x="1593" y="919"/>
                  </a:lnTo>
                  <a:lnTo>
                    <a:pt x="1613" y="941"/>
                  </a:lnTo>
                  <a:lnTo>
                    <a:pt x="1635" y="961"/>
                  </a:lnTo>
                  <a:lnTo>
                    <a:pt x="1657" y="980"/>
                  </a:lnTo>
                  <a:lnTo>
                    <a:pt x="1776" y="980"/>
                  </a:lnTo>
                  <a:lnTo>
                    <a:pt x="1747" y="1048"/>
                  </a:lnTo>
                  <a:lnTo>
                    <a:pt x="1720" y="1116"/>
                  </a:lnTo>
                  <a:lnTo>
                    <a:pt x="1698" y="1187"/>
                  </a:lnTo>
                  <a:lnTo>
                    <a:pt x="1677" y="1258"/>
                  </a:lnTo>
                  <a:lnTo>
                    <a:pt x="1660" y="1330"/>
                  </a:lnTo>
                  <a:lnTo>
                    <a:pt x="1645" y="1404"/>
                  </a:lnTo>
                  <a:lnTo>
                    <a:pt x="1632" y="1477"/>
                  </a:lnTo>
                  <a:lnTo>
                    <a:pt x="1621" y="1553"/>
                  </a:lnTo>
                  <a:lnTo>
                    <a:pt x="1612" y="1628"/>
                  </a:lnTo>
                  <a:lnTo>
                    <a:pt x="1604" y="1705"/>
                  </a:lnTo>
                  <a:lnTo>
                    <a:pt x="1599" y="1781"/>
                  </a:lnTo>
                  <a:lnTo>
                    <a:pt x="1593" y="1858"/>
                  </a:lnTo>
                  <a:lnTo>
                    <a:pt x="1588" y="1934"/>
                  </a:lnTo>
                  <a:lnTo>
                    <a:pt x="1584" y="2012"/>
                  </a:lnTo>
                  <a:lnTo>
                    <a:pt x="1579" y="2089"/>
                  </a:lnTo>
                  <a:lnTo>
                    <a:pt x="1576" y="2166"/>
                  </a:lnTo>
                  <a:lnTo>
                    <a:pt x="1572" y="2244"/>
                  </a:lnTo>
                  <a:lnTo>
                    <a:pt x="1567" y="2321"/>
                  </a:lnTo>
                  <a:lnTo>
                    <a:pt x="1561" y="2398"/>
                  </a:lnTo>
                  <a:lnTo>
                    <a:pt x="1556" y="2473"/>
                  </a:lnTo>
                  <a:lnTo>
                    <a:pt x="1548" y="2550"/>
                  </a:lnTo>
                  <a:lnTo>
                    <a:pt x="1539" y="2625"/>
                  </a:lnTo>
                  <a:lnTo>
                    <a:pt x="1529" y="2699"/>
                  </a:lnTo>
                  <a:lnTo>
                    <a:pt x="1515" y="2772"/>
                  </a:lnTo>
                  <a:lnTo>
                    <a:pt x="1501" y="2846"/>
                  </a:lnTo>
                  <a:lnTo>
                    <a:pt x="1484" y="2918"/>
                  </a:lnTo>
                  <a:lnTo>
                    <a:pt x="1465" y="2988"/>
                  </a:lnTo>
                  <a:lnTo>
                    <a:pt x="1441" y="3058"/>
                  </a:lnTo>
                  <a:lnTo>
                    <a:pt x="1416" y="3126"/>
                  </a:lnTo>
                  <a:lnTo>
                    <a:pt x="1387" y="3193"/>
                  </a:lnTo>
                  <a:lnTo>
                    <a:pt x="1354" y="3258"/>
                  </a:lnTo>
                  <a:lnTo>
                    <a:pt x="1317" y="3323"/>
                  </a:lnTo>
                  <a:lnTo>
                    <a:pt x="1269" y="3319"/>
                  </a:lnTo>
                  <a:lnTo>
                    <a:pt x="1219" y="3317"/>
                  </a:lnTo>
                  <a:lnTo>
                    <a:pt x="1171" y="3314"/>
                  </a:lnTo>
                  <a:lnTo>
                    <a:pt x="1123" y="3309"/>
                  </a:lnTo>
                  <a:lnTo>
                    <a:pt x="1073" y="3305"/>
                  </a:lnTo>
                  <a:lnTo>
                    <a:pt x="1025" y="3300"/>
                  </a:lnTo>
                  <a:lnTo>
                    <a:pt x="976" y="3294"/>
                  </a:lnTo>
                  <a:lnTo>
                    <a:pt x="929" y="3289"/>
                  </a:lnTo>
                  <a:lnTo>
                    <a:pt x="881" y="3281"/>
                  </a:lnTo>
                  <a:lnTo>
                    <a:pt x="834" y="3273"/>
                  </a:lnTo>
                  <a:lnTo>
                    <a:pt x="786" y="3264"/>
                  </a:lnTo>
                  <a:lnTo>
                    <a:pt x="740" y="3254"/>
                  </a:lnTo>
                  <a:lnTo>
                    <a:pt x="694" y="3243"/>
                  </a:lnTo>
                  <a:lnTo>
                    <a:pt x="649" y="3230"/>
                  </a:lnTo>
                  <a:lnTo>
                    <a:pt x="604" y="3217"/>
                  </a:lnTo>
                  <a:lnTo>
                    <a:pt x="560" y="3202"/>
                  </a:lnTo>
                  <a:lnTo>
                    <a:pt x="517" y="3185"/>
                  </a:lnTo>
                  <a:lnTo>
                    <a:pt x="475" y="3167"/>
                  </a:lnTo>
                  <a:lnTo>
                    <a:pt x="433" y="3147"/>
                  </a:lnTo>
                  <a:lnTo>
                    <a:pt x="393" y="3126"/>
                  </a:lnTo>
                  <a:lnTo>
                    <a:pt x="353" y="3102"/>
                  </a:lnTo>
                  <a:lnTo>
                    <a:pt x="315" y="3076"/>
                  </a:lnTo>
                  <a:lnTo>
                    <a:pt x="278" y="3049"/>
                  </a:lnTo>
                  <a:lnTo>
                    <a:pt x="241" y="3019"/>
                  </a:lnTo>
                  <a:lnTo>
                    <a:pt x="206" y="2987"/>
                  </a:lnTo>
                  <a:lnTo>
                    <a:pt x="172" y="2954"/>
                  </a:lnTo>
                  <a:lnTo>
                    <a:pt x="139" y="2918"/>
                  </a:lnTo>
                  <a:lnTo>
                    <a:pt x="109" y="2878"/>
                  </a:lnTo>
                  <a:lnTo>
                    <a:pt x="80" y="2837"/>
                  </a:lnTo>
                  <a:lnTo>
                    <a:pt x="52" y="2793"/>
                  </a:lnTo>
                  <a:lnTo>
                    <a:pt x="25" y="2747"/>
                  </a:lnTo>
                  <a:lnTo>
                    <a:pt x="0" y="2697"/>
                  </a:lnTo>
                  <a:lnTo>
                    <a:pt x="16" y="2652"/>
                  </a:lnTo>
                  <a:lnTo>
                    <a:pt x="31" y="2607"/>
                  </a:lnTo>
                  <a:lnTo>
                    <a:pt x="46" y="2562"/>
                  </a:lnTo>
                  <a:lnTo>
                    <a:pt x="60" y="2516"/>
                  </a:lnTo>
                  <a:lnTo>
                    <a:pt x="74" y="2471"/>
                  </a:lnTo>
                  <a:lnTo>
                    <a:pt x="87" y="2425"/>
                  </a:lnTo>
                  <a:lnTo>
                    <a:pt x="100" y="2379"/>
                  </a:lnTo>
                  <a:lnTo>
                    <a:pt x="112" y="2332"/>
                  </a:lnTo>
                  <a:lnTo>
                    <a:pt x="126" y="2286"/>
                  </a:lnTo>
                  <a:lnTo>
                    <a:pt x="138" y="2240"/>
                  </a:lnTo>
                  <a:lnTo>
                    <a:pt x="151" y="2194"/>
                  </a:lnTo>
                  <a:lnTo>
                    <a:pt x="163" y="2148"/>
                  </a:lnTo>
                  <a:lnTo>
                    <a:pt x="175" y="2102"/>
                  </a:lnTo>
                  <a:lnTo>
                    <a:pt x="188" y="2056"/>
                  </a:lnTo>
                  <a:lnTo>
                    <a:pt x="200" y="2010"/>
                  </a:lnTo>
                  <a:lnTo>
                    <a:pt x="214" y="1963"/>
                  </a:lnTo>
                  <a:lnTo>
                    <a:pt x="227" y="1917"/>
                  </a:lnTo>
                  <a:lnTo>
                    <a:pt x="241" y="1872"/>
                  </a:lnTo>
                  <a:lnTo>
                    <a:pt x="255" y="1826"/>
                  </a:lnTo>
                  <a:lnTo>
                    <a:pt x="270" y="1781"/>
                  </a:lnTo>
                  <a:lnTo>
                    <a:pt x="286" y="1736"/>
                  </a:lnTo>
                  <a:lnTo>
                    <a:pt x="301" y="1691"/>
                  </a:lnTo>
                  <a:lnTo>
                    <a:pt x="318" y="1647"/>
                  </a:lnTo>
                  <a:lnTo>
                    <a:pt x="336" y="1603"/>
                  </a:lnTo>
                  <a:lnTo>
                    <a:pt x="354" y="1560"/>
                  </a:lnTo>
                  <a:lnTo>
                    <a:pt x="373" y="1517"/>
                  </a:lnTo>
                  <a:lnTo>
                    <a:pt x="395" y="1473"/>
                  </a:lnTo>
                  <a:lnTo>
                    <a:pt x="416" y="1431"/>
                  </a:lnTo>
                  <a:lnTo>
                    <a:pt x="439" y="1388"/>
                  </a:lnTo>
                  <a:lnTo>
                    <a:pt x="462" y="1347"/>
                  </a:lnTo>
                  <a:lnTo>
                    <a:pt x="487" y="1306"/>
                  </a:lnTo>
                  <a:lnTo>
                    <a:pt x="513" y="1266"/>
                  </a:lnTo>
                  <a:lnTo>
                    <a:pt x="685" y="693"/>
                  </a:lnTo>
                  <a:lnTo>
                    <a:pt x="687" y="711"/>
                  </a:lnTo>
                  <a:lnTo>
                    <a:pt x="688" y="730"/>
                  </a:lnTo>
                  <a:lnTo>
                    <a:pt x="688" y="751"/>
                  </a:lnTo>
                  <a:lnTo>
                    <a:pt x="687" y="770"/>
                  </a:lnTo>
                  <a:lnTo>
                    <a:pt x="686" y="790"/>
                  </a:lnTo>
                  <a:lnTo>
                    <a:pt x="685" y="810"/>
                  </a:lnTo>
                  <a:lnTo>
                    <a:pt x="684" y="830"/>
                  </a:lnTo>
                  <a:lnTo>
                    <a:pt x="684" y="850"/>
                  </a:lnTo>
                  <a:lnTo>
                    <a:pt x="684" y="870"/>
                  </a:lnTo>
                  <a:lnTo>
                    <a:pt x="686" y="888"/>
                  </a:lnTo>
                  <a:lnTo>
                    <a:pt x="690" y="906"/>
                  </a:lnTo>
                  <a:lnTo>
                    <a:pt x="695" y="924"/>
                  </a:lnTo>
                  <a:lnTo>
                    <a:pt x="703" y="940"/>
                  </a:lnTo>
                  <a:lnTo>
                    <a:pt x="714" y="954"/>
                  </a:lnTo>
                  <a:lnTo>
                    <a:pt x="728" y="968"/>
                  </a:lnTo>
                  <a:lnTo>
                    <a:pt x="745" y="980"/>
                  </a:lnTo>
                  <a:lnTo>
                    <a:pt x="758" y="958"/>
                  </a:lnTo>
                  <a:lnTo>
                    <a:pt x="771" y="934"/>
                  </a:lnTo>
                  <a:lnTo>
                    <a:pt x="781" y="910"/>
                  </a:lnTo>
                  <a:lnTo>
                    <a:pt x="790" y="888"/>
                  </a:lnTo>
                  <a:lnTo>
                    <a:pt x="798" y="864"/>
                  </a:lnTo>
                  <a:lnTo>
                    <a:pt x="804" y="842"/>
                  </a:lnTo>
                  <a:lnTo>
                    <a:pt x="810" y="818"/>
                  </a:lnTo>
                  <a:lnTo>
                    <a:pt x="813" y="794"/>
                  </a:lnTo>
                  <a:lnTo>
                    <a:pt x="817" y="771"/>
                  </a:lnTo>
                  <a:lnTo>
                    <a:pt x="819" y="748"/>
                  </a:lnTo>
                  <a:lnTo>
                    <a:pt x="821" y="725"/>
                  </a:lnTo>
                  <a:lnTo>
                    <a:pt x="822" y="701"/>
                  </a:lnTo>
                  <a:lnTo>
                    <a:pt x="822" y="677"/>
                  </a:lnTo>
                  <a:lnTo>
                    <a:pt x="822" y="654"/>
                  </a:lnTo>
                  <a:lnTo>
                    <a:pt x="822" y="630"/>
                  </a:lnTo>
                  <a:lnTo>
                    <a:pt x="822" y="607"/>
                  </a:lnTo>
                  <a:lnTo>
                    <a:pt x="821" y="584"/>
                  </a:lnTo>
                  <a:lnTo>
                    <a:pt x="820" y="560"/>
                  </a:lnTo>
                  <a:lnTo>
                    <a:pt x="819" y="537"/>
                  </a:lnTo>
                  <a:lnTo>
                    <a:pt x="819" y="513"/>
                  </a:lnTo>
                  <a:lnTo>
                    <a:pt x="819" y="489"/>
                  </a:lnTo>
                  <a:lnTo>
                    <a:pt x="818" y="466"/>
                  </a:lnTo>
                  <a:lnTo>
                    <a:pt x="819" y="443"/>
                  </a:lnTo>
                  <a:lnTo>
                    <a:pt x="820" y="420"/>
                  </a:lnTo>
                  <a:lnTo>
                    <a:pt x="821" y="396"/>
                  </a:lnTo>
                  <a:lnTo>
                    <a:pt x="823" y="372"/>
                  </a:lnTo>
                  <a:lnTo>
                    <a:pt x="827" y="350"/>
                  </a:lnTo>
                  <a:lnTo>
                    <a:pt x="830" y="326"/>
                  </a:lnTo>
                  <a:lnTo>
                    <a:pt x="836" y="304"/>
                  </a:lnTo>
                  <a:lnTo>
                    <a:pt x="843" y="280"/>
                  </a:lnTo>
                  <a:lnTo>
                    <a:pt x="849" y="257"/>
                  </a:lnTo>
                  <a:lnTo>
                    <a:pt x="858" y="234"/>
                  </a:lnTo>
                  <a:lnTo>
                    <a:pt x="839" y="223"/>
                  </a:lnTo>
                  <a:lnTo>
                    <a:pt x="827" y="210"/>
                  </a:lnTo>
                  <a:lnTo>
                    <a:pt x="818" y="197"/>
                  </a:lnTo>
                  <a:lnTo>
                    <a:pt x="813" y="182"/>
                  </a:lnTo>
                  <a:lnTo>
                    <a:pt x="812" y="168"/>
                  </a:lnTo>
                  <a:lnTo>
                    <a:pt x="814" y="153"/>
                  </a:lnTo>
                  <a:lnTo>
                    <a:pt x="820" y="138"/>
                  </a:lnTo>
                  <a:lnTo>
                    <a:pt x="828" y="123"/>
                  </a:lnTo>
                  <a:lnTo>
                    <a:pt x="837" y="107"/>
                  </a:lnTo>
                  <a:lnTo>
                    <a:pt x="848" y="91"/>
                  </a:lnTo>
                  <a:lnTo>
                    <a:pt x="861" y="75"/>
                  </a:lnTo>
                  <a:lnTo>
                    <a:pt x="873" y="60"/>
                  </a:lnTo>
                  <a:lnTo>
                    <a:pt x="885" y="45"/>
                  </a:lnTo>
                  <a:lnTo>
                    <a:pt x="898" y="30"/>
                  </a:lnTo>
                  <a:lnTo>
                    <a:pt x="908" y="16"/>
                  </a:lnTo>
                  <a:lnTo>
                    <a:pt x="918" y="2"/>
                  </a:lnTo>
                  <a:lnTo>
                    <a:pt x="949" y="0"/>
                  </a:lnTo>
                  <a:lnTo>
                    <a:pt x="980" y="0"/>
                  </a:lnTo>
                  <a:lnTo>
                    <a:pt x="1010" y="2"/>
                  </a:lnTo>
                  <a:lnTo>
                    <a:pt x="1039" y="7"/>
                  </a:lnTo>
                  <a:lnTo>
                    <a:pt x="1068" y="14"/>
                  </a:lnTo>
                  <a:lnTo>
                    <a:pt x="1096" y="21"/>
                  </a:lnTo>
                  <a:lnTo>
                    <a:pt x="1124" y="32"/>
                  </a:lnTo>
                  <a:lnTo>
                    <a:pt x="1151" y="43"/>
                  </a:lnTo>
                  <a:lnTo>
                    <a:pt x="1178" y="55"/>
                  </a:lnTo>
                  <a:lnTo>
                    <a:pt x="1204" y="69"/>
                  </a:lnTo>
                  <a:lnTo>
                    <a:pt x="1230" y="83"/>
                  </a:lnTo>
                  <a:lnTo>
                    <a:pt x="1255" y="98"/>
                  </a:lnTo>
                  <a:lnTo>
                    <a:pt x="1281" y="114"/>
                  </a:lnTo>
                  <a:lnTo>
                    <a:pt x="1306" y="129"/>
                  </a:lnTo>
                  <a:lnTo>
                    <a:pt x="1331" y="145"/>
                  </a:lnTo>
                  <a:lnTo>
                    <a:pt x="1356" y="161"/>
                  </a:lnTo>
                  <a:lnTo>
                    <a:pt x="1380" y="176"/>
                  </a:lnTo>
                  <a:lnTo>
                    <a:pt x="1406" y="191"/>
                  </a:lnTo>
                  <a:lnTo>
                    <a:pt x="1431" y="205"/>
                  </a:lnTo>
                  <a:lnTo>
                    <a:pt x="1456" y="218"/>
                  </a:lnTo>
                  <a:lnTo>
                    <a:pt x="1480" y="230"/>
                  </a:lnTo>
                  <a:lnTo>
                    <a:pt x="1505" y="241"/>
                  </a:lnTo>
                  <a:lnTo>
                    <a:pt x="1531" y="250"/>
                  </a:lnTo>
                  <a:lnTo>
                    <a:pt x="1557" y="258"/>
                  </a:lnTo>
                  <a:lnTo>
                    <a:pt x="1583" y="263"/>
                  </a:lnTo>
                  <a:lnTo>
                    <a:pt x="1609" y="267"/>
                  </a:lnTo>
                  <a:lnTo>
                    <a:pt x="1636" y="268"/>
                  </a:lnTo>
                  <a:lnTo>
                    <a:pt x="1663" y="267"/>
                  </a:lnTo>
                  <a:lnTo>
                    <a:pt x="1690" y="263"/>
                  </a:lnTo>
                  <a:lnTo>
                    <a:pt x="1718" y="257"/>
                  </a:lnTo>
                  <a:lnTo>
                    <a:pt x="1747" y="246"/>
                  </a:lnTo>
                  <a:lnTo>
                    <a:pt x="1776" y="234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4484" y="2844"/>
              <a:ext cx="677" cy="758"/>
            </a:xfrm>
            <a:custGeom>
              <a:avLst/>
              <a:gdLst>
                <a:gd name="T0" fmla="*/ 2741 w 3387"/>
                <a:gd name="T1" fmla="*/ 467 h 3789"/>
                <a:gd name="T2" fmla="*/ 2893 w 3387"/>
                <a:gd name="T3" fmla="*/ 650 h 3789"/>
                <a:gd name="T4" fmla="*/ 3029 w 3387"/>
                <a:gd name="T5" fmla="*/ 844 h 3789"/>
                <a:gd name="T6" fmla="*/ 3148 w 3387"/>
                <a:gd name="T7" fmla="*/ 1046 h 3789"/>
                <a:gd name="T8" fmla="*/ 3244 w 3387"/>
                <a:gd name="T9" fmla="*/ 1259 h 3789"/>
                <a:gd name="T10" fmla="*/ 3317 w 3387"/>
                <a:gd name="T11" fmla="*/ 1477 h 3789"/>
                <a:gd name="T12" fmla="*/ 3366 w 3387"/>
                <a:gd name="T13" fmla="*/ 1702 h 3789"/>
                <a:gd name="T14" fmla="*/ 3387 w 3387"/>
                <a:gd name="T15" fmla="*/ 1932 h 3789"/>
                <a:gd name="T16" fmla="*/ 3378 w 3387"/>
                <a:gd name="T17" fmla="*/ 2166 h 3789"/>
                <a:gd name="T18" fmla="*/ 3338 w 3387"/>
                <a:gd name="T19" fmla="*/ 2402 h 3789"/>
                <a:gd name="T20" fmla="*/ 3263 w 3387"/>
                <a:gd name="T21" fmla="*/ 2640 h 3789"/>
                <a:gd name="T22" fmla="*/ 3216 w 3387"/>
                <a:gd name="T23" fmla="*/ 2787 h 3789"/>
                <a:gd name="T24" fmla="*/ 3154 w 3387"/>
                <a:gd name="T25" fmla="*/ 2929 h 3789"/>
                <a:gd name="T26" fmla="*/ 3081 w 3387"/>
                <a:gd name="T27" fmla="*/ 3065 h 3789"/>
                <a:gd name="T28" fmla="*/ 2995 w 3387"/>
                <a:gd name="T29" fmla="*/ 3193 h 3789"/>
                <a:gd name="T30" fmla="*/ 2898 w 3387"/>
                <a:gd name="T31" fmla="*/ 3314 h 3789"/>
                <a:gd name="T32" fmla="*/ 2790 w 3387"/>
                <a:gd name="T33" fmla="*/ 3424 h 3789"/>
                <a:gd name="T34" fmla="*/ 2673 w 3387"/>
                <a:gd name="T35" fmla="*/ 3524 h 3789"/>
                <a:gd name="T36" fmla="*/ 2547 w 3387"/>
                <a:gd name="T37" fmla="*/ 3613 h 3789"/>
                <a:gd name="T38" fmla="*/ 2412 w 3387"/>
                <a:gd name="T39" fmla="*/ 3689 h 3789"/>
                <a:gd name="T40" fmla="*/ 2270 w 3387"/>
                <a:gd name="T41" fmla="*/ 3751 h 3789"/>
                <a:gd name="T42" fmla="*/ 2100 w 3387"/>
                <a:gd name="T43" fmla="*/ 3788 h 3789"/>
                <a:gd name="T44" fmla="*/ 1879 w 3387"/>
                <a:gd name="T45" fmla="*/ 3787 h 3789"/>
                <a:gd name="T46" fmla="*/ 1654 w 3387"/>
                <a:gd name="T47" fmla="*/ 3769 h 3789"/>
                <a:gd name="T48" fmla="*/ 1427 w 3387"/>
                <a:gd name="T49" fmla="*/ 3734 h 3789"/>
                <a:gd name="T50" fmla="*/ 1205 w 3387"/>
                <a:gd name="T51" fmla="*/ 3681 h 3789"/>
                <a:gd name="T52" fmla="*/ 988 w 3387"/>
                <a:gd name="T53" fmla="*/ 3609 h 3789"/>
                <a:gd name="T54" fmla="*/ 779 w 3387"/>
                <a:gd name="T55" fmla="*/ 3517 h 3789"/>
                <a:gd name="T56" fmla="*/ 584 w 3387"/>
                <a:gd name="T57" fmla="*/ 3405 h 3789"/>
                <a:gd name="T58" fmla="*/ 402 w 3387"/>
                <a:gd name="T59" fmla="*/ 3271 h 3789"/>
                <a:gd name="T60" fmla="*/ 239 w 3387"/>
                <a:gd name="T61" fmla="*/ 3113 h 3789"/>
                <a:gd name="T62" fmla="*/ 99 w 3387"/>
                <a:gd name="T63" fmla="*/ 2932 h 3789"/>
                <a:gd name="T64" fmla="*/ 36 w 3387"/>
                <a:gd name="T65" fmla="*/ 2687 h 3789"/>
                <a:gd name="T66" fmla="*/ 11 w 3387"/>
                <a:gd name="T67" fmla="*/ 2409 h 3789"/>
                <a:gd name="T68" fmla="*/ 0 w 3387"/>
                <a:gd name="T69" fmla="*/ 2123 h 3789"/>
                <a:gd name="T70" fmla="*/ 5 w 3387"/>
                <a:gd name="T71" fmla="*/ 1834 h 3789"/>
                <a:gd name="T72" fmla="*/ 32 w 3387"/>
                <a:gd name="T73" fmla="*/ 1548 h 3789"/>
                <a:gd name="T74" fmla="*/ 84 w 3387"/>
                <a:gd name="T75" fmla="*/ 1268 h 3789"/>
                <a:gd name="T76" fmla="*/ 166 w 3387"/>
                <a:gd name="T77" fmla="*/ 999 h 3789"/>
                <a:gd name="T78" fmla="*/ 280 w 3387"/>
                <a:gd name="T79" fmla="*/ 745 h 3789"/>
                <a:gd name="T80" fmla="*/ 432 w 3387"/>
                <a:gd name="T81" fmla="*/ 511 h 3789"/>
                <a:gd name="T82" fmla="*/ 624 w 3387"/>
                <a:gd name="T83" fmla="*/ 300 h 3789"/>
                <a:gd name="T84" fmla="*/ 861 w 3387"/>
                <a:gd name="T85" fmla="*/ 118 h 3789"/>
                <a:gd name="T86" fmla="*/ 1022 w 3387"/>
                <a:gd name="T87" fmla="*/ 71 h 3789"/>
                <a:gd name="T88" fmla="*/ 1192 w 3387"/>
                <a:gd name="T89" fmla="*/ 35 h 3789"/>
                <a:gd name="T90" fmla="*/ 1369 w 3387"/>
                <a:gd name="T91" fmla="*/ 11 h 3789"/>
                <a:gd name="T92" fmla="*/ 1549 w 3387"/>
                <a:gd name="T93" fmla="*/ 1 h 3789"/>
                <a:gd name="T94" fmla="*/ 1729 w 3387"/>
                <a:gd name="T95" fmla="*/ 4 h 3789"/>
                <a:gd name="T96" fmla="*/ 1907 w 3387"/>
                <a:gd name="T97" fmla="*/ 24 h 3789"/>
                <a:gd name="T98" fmla="*/ 2081 w 3387"/>
                <a:gd name="T99" fmla="*/ 60 h 3789"/>
                <a:gd name="T100" fmla="*/ 2246 w 3387"/>
                <a:gd name="T101" fmla="*/ 112 h 3789"/>
                <a:gd name="T102" fmla="*/ 2402 w 3387"/>
                <a:gd name="T103" fmla="*/ 184 h 3789"/>
                <a:gd name="T104" fmla="*/ 2545 w 3387"/>
                <a:gd name="T105" fmla="*/ 278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87" h="3789">
                  <a:moveTo>
                    <a:pt x="2631" y="351"/>
                  </a:moveTo>
                  <a:lnTo>
                    <a:pt x="2687" y="408"/>
                  </a:lnTo>
                  <a:lnTo>
                    <a:pt x="2741" y="467"/>
                  </a:lnTo>
                  <a:lnTo>
                    <a:pt x="2793" y="527"/>
                  </a:lnTo>
                  <a:lnTo>
                    <a:pt x="2845" y="587"/>
                  </a:lnTo>
                  <a:lnTo>
                    <a:pt x="2893" y="650"/>
                  </a:lnTo>
                  <a:lnTo>
                    <a:pt x="2941" y="713"/>
                  </a:lnTo>
                  <a:lnTo>
                    <a:pt x="2987" y="777"/>
                  </a:lnTo>
                  <a:lnTo>
                    <a:pt x="3029" y="844"/>
                  </a:lnTo>
                  <a:lnTo>
                    <a:pt x="3071" y="910"/>
                  </a:lnTo>
                  <a:lnTo>
                    <a:pt x="3110" y="978"/>
                  </a:lnTo>
                  <a:lnTo>
                    <a:pt x="3148" y="1046"/>
                  </a:lnTo>
                  <a:lnTo>
                    <a:pt x="3182" y="1116"/>
                  </a:lnTo>
                  <a:lnTo>
                    <a:pt x="3214" y="1187"/>
                  </a:lnTo>
                  <a:lnTo>
                    <a:pt x="3244" y="1259"/>
                  </a:lnTo>
                  <a:lnTo>
                    <a:pt x="3271" y="1331"/>
                  </a:lnTo>
                  <a:lnTo>
                    <a:pt x="3296" y="1404"/>
                  </a:lnTo>
                  <a:lnTo>
                    <a:pt x="3317" y="1477"/>
                  </a:lnTo>
                  <a:lnTo>
                    <a:pt x="3337" y="1552"/>
                  </a:lnTo>
                  <a:lnTo>
                    <a:pt x="3352" y="1627"/>
                  </a:lnTo>
                  <a:lnTo>
                    <a:pt x="3366" y="1702"/>
                  </a:lnTo>
                  <a:lnTo>
                    <a:pt x="3376" y="1779"/>
                  </a:lnTo>
                  <a:lnTo>
                    <a:pt x="3383" y="1855"/>
                  </a:lnTo>
                  <a:lnTo>
                    <a:pt x="3387" y="1932"/>
                  </a:lnTo>
                  <a:lnTo>
                    <a:pt x="3387" y="2009"/>
                  </a:lnTo>
                  <a:lnTo>
                    <a:pt x="3385" y="2087"/>
                  </a:lnTo>
                  <a:lnTo>
                    <a:pt x="3378" y="2166"/>
                  </a:lnTo>
                  <a:lnTo>
                    <a:pt x="3368" y="2245"/>
                  </a:lnTo>
                  <a:lnTo>
                    <a:pt x="3355" y="2323"/>
                  </a:lnTo>
                  <a:lnTo>
                    <a:pt x="3338" y="2402"/>
                  </a:lnTo>
                  <a:lnTo>
                    <a:pt x="3317" y="2481"/>
                  </a:lnTo>
                  <a:lnTo>
                    <a:pt x="3293" y="2561"/>
                  </a:lnTo>
                  <a:lnTo>
                    <a:pt x="3263" y="2640"/>
                  </a:lnTo>
                  <a:lnTo>
                    <a:pt x="3249" y="2689"/>
                  </a:lnTo>
                  <a:lnTo>
                    <a:pt x="3233" y="2739"/>
                  </a:lnTo>
                  <a:lnTo>
                    <a:pt x="3216" y="2787"/>
                  </a:lnTo>
                  <a:lnTo>
                    <a:pt x="3197" y="2834"/>
                  </a:lnTo>
                  <a:lnTo>
                    <a:pt x="3177" y="2881"/>
                  </a:lnTo>
                  <a:lnTo>
                    <a:pt x="3154" y="2929"/>
                  </a:lnTo>
                  <a:lnTo>
                    <a:pt x="3132" y="2975"/>
                  </a:lnTo>
                  <a:lnTo>
                    <a:pt x="3107" y="3020"/>
                  </a:lnTo>
                  <a:lnTo>
                    <a:pt x="3081" y="3065"/>
                  </a:lnTo>
                  <a:lnTo>
                    <a:pt x="3053" y="3108"/>
                  </a:lnTo>
                  <a:lnTo>
                    <a:pt x="3025" y="3151"/>
                  </a:lnTo>
                  <a:lnTo>
                    <a:pt x="2995" y="3193"/>
                  </a:lnTo>
                  <a:lnTo>
                    <a:pt x="2964" y="3234"/>
                  </a:lnTo>
                  <a:lnTo>
                    <a:pt x="2932" y="3274"/>
                  </a:lnTo>
                  <a:lnTo>
                    <a:pt x="2898" y="3314"/>
                  </a:lnTo>
                  <a:lnTo>
                    <a:pt x="2863" y="3351"/>
                  </a:lnTo>
                  <a:lnTo>
                    <a:pt x="2827" y="3388"/>
                  </a:lnTo>
                  <a:lnTo>
                    <a:pt x="2790" y="3424"/>
                  </a:lnTo>
                  <a:lnTo>
                    <a:pt x="2752" y="3459"/>
                  </a:lnTo>
                  <a:lnTo>
                    <a:pt x="2713" y="3492"/>
                  </a:lnTo>
                  <a:lnTo>
                    <a:pt x="2673" y="3524"/>
                  </a:lnTo>
                  <a:lnTo>
                    <a:pt x="2631" y="3555"/>
                  </a:lnTo>
                  <a:lnTo>
                    <a:pt x="2590" y="3585"/>
                  </a:lnTo>
                  <a:lnTo>
                    <a:pt x="2547" y="3613"/>
                  </a:lnTo>
                  <a:lnTo>
                    <a:pt x="2503" y="3640"/>
                  </a:lnTo>
                  <a:lnTo>
                    <a:pt x="2458" y="3665"/>
                  </a:lnTo>
                  <a:lnTo>
                    <a:pt x="2412" y="3689"/>
                  </a:lnTo>
                  <a:lnTo>
                    <a:pt x="2366" y="3712"/>
                  </a:lnTo>
                  <a:lnTo>
                    <a:pt x="2318" y="3732"/>
                  </a:lnTo>
                  <a:lnTo>
                    <a:pt x="2270" y="3751"/>
                  </a:lnTo>
                  <a:lnTo>
                    <a:pt x="2222" y="3769"/>
                  </a:lnTo>
                  <a:lnTo>
                    <a:pt x="2172" y="3785"/>
                  </a:lnTo>
                  <a:lnTo>
                    <a:pt x="2100" y="3788"/>
                  </a:lnTo>
                  <a:lnTo>
                    <a:pt x="2027" y="3789"/>
                  </a:lnTo>
                  <a:lnTo>
                    <a:pt x="1953" y="3789"/>
                  </a:lnTo>
                  <a:lnTo>
                    <a:pt x="1879" y="3787"/>
                  </a:lnTo>
                  <a:lnTo>
                    <a:pt x="1803" y="3783"/>
                  </a:lnTo>
                  <a:lnTo>
                    <a:pt x="1729" y="3777"/>
                  </a:lnTo>
                  <a:lnTo>
                    <a:pt x="1654" y="3769"/>
                  </a:lnTo>
                  <a:lnTo>
                    <a:pt x="1578" y="3759"/>
                  </a:lnTo>
                  <a:lnTo>
                    <a:pt x="1503" y="3748"/>
                  </a:lnTo>
                  <a:lnTo>
                    <a:pt x="1427" y="3734"/>
                  </a:lnTo>
                  <a:lnTo>
                    <a:pt x="1353" y="3719"/>
                  </a:lnTo>
                  <a:lnTo>
                    <a:pt x="1279" y="3702"/>
                  </a:lnTo>
                  <a:lnTo>
                    <a:pt x="1205" y="3681"/>
                  </a:lnTo>
                  <a:lnTo>
                    <a:pt x="1132" y="3660"/>
                  </a:lnTo>
                  <a:lnTo>
                    <a:pt x="1060" y="3635"/>
                  </a:lnTo>
                  <a:lnTo>
                    <a:pt x="988" y="3609"/>
                  </a:lnTo>
                  <a:lnTo>
                    <a:pt x="917" y="3581"/>
                  </a:lnTo>
                  <a:lnTo>
                    <a:pt x="848" y="3551"/>
                  </a:lnTo>
                  <a:lnTo>
                    <a:pt x="779" y="3517"/>
                  </a:lnTo>
                  <a:lnTo>
                    <a:pt x="713" y="3482"/>
                  </a:lnTo>
                  <a:lnTo>
                    <a:pt x="647" y="3445"/>
                  </a:lnTo>
                  <a:lnTo>
                    <a:pt x="584" y="3405"/>
                  </a:lnTo>
                  <a:lnTo>
                    <a:pt x="521" y="3362"/>
                  </a:lnTo>
                  <a:lnTo>
                    <a:pt x="461" y="3318"/>
                  </a:lnTo>
                  <a:lnTo>
                    <a:pt x="402" y="3271"/>
                  </a:lnTo>
                  <a:lnTo>
                    <a:pt x="346" y="3220"/>
                  </a:lnTo>
                  <a:lnTo>
                    <a:pt x="292" y="3168"/>
                  </a:lnTo>
                  <a:lnTo>
                    <a:pt x="239" y="3113"/>
                  </a:lnTo>
                  <a:lnTo>
                    <a:pt x="190" y="3056"/>
                  </a:lnTo>
                  <a:lnTo>
                    <a:pt x="144" y="2995"/>
                  </a:lnTo>
                  <a:lnTo>
                    <a:pt x="99" y="2932"/>
                  </a:lnTo>
                  <a:lnTo>
                    <a:pt x="57" y="2867"/>
                  </a:lnTo>
                  <a:lnTo>
                    <a:pt x="46" y="2778"/>
                  </a:lnTo>
                  <a:lnTo>
                    <a:pt x="36" y="2687"/>
                  </a:lnTo>
                  <a:lnTo>
                    <a:pt x="26" y="2596"/>
                  </a:lnTo>
                  <a:lnTo>
                    <a:pt x="18" y="2502"/>
                  </a:lnTo>
                  <a:lnTo>
                    <a:pt x="11" y="2409"/>
                  </a:lnTo>
                  <a:lnTo>
                    <a:pt x="5" y="2313"/>
                  </a:lnTo>
                  <a:lnTo>
                    <a:pt x="2" y="2219"/>
                  </a:lnTo>
                  <a:lnTo>
                    <a:pt x="0" y="2123"/>
                  </a:lnTo>
                  <a:lnTo>
                    <a:pt x="0" y="2026"/>
                  </a:lnTo>
                  <a:lnTo>
                    <a:pt x="1" y="1931"/>
                  </a:lnTo>
                  <a:lnTo>
                    <a:pt x="5" y="1834"/>
                  </a:lnTo>
                  <a:lnTo>
                    <a:pt x="12" y="1738"/>
                  </a:lnTo>
                  <a:lnTo>
                    <a:pt x="21" y="1643"/>
                  </a:lnTo>
                  <a:lnTo>
                    <a:pt x="32" y="1548"/>
                  </a:lnTo>
                  <a:lnTo>
                    <a:pt x="47" y="1454"/>
                  </a:lnTo>
                  <a:lnTo>
                    <a:pt x="64" y="1360"/>
                  </a:lnTo>
                  <a:lnTo>
                    <a:pt x="84" y="1268"/>
                  </a:lnTo>
                  <a:lnTo>
                    <a:pt x="108" y="1177"/>
                  </a:lnTo>
                  <a:lnTo>
                    <a:pt x="135" y="1087"/>
                  </a:lnTo>
                  <a:lnTo>
                    <a:pt x="166" y="999"/>
                  </a:lnTo>
                  <a:lnTo>
                    <a:pt x="200" y="912"/>
                  </a:lnTo>
                  <a:lnTo>
                    <a:pt x="238" y="827"/>
                  </a:lnTo>
                  <a:lnTo>
                    <a:pt x="280" y="745"/>
                  </a:lnTo>
                  <a:lnTo>
                    <a:pt x="326" y="664"/>
                  </a:lnTo>
                  <a:lnTo>
                    <a:pt x="377" y="586"/>
                  </a:lnTo>
                  <a:lnTo>
                    <a:pt x="432" y="511"/>
                  </a:lnTo>
                  <a:lnTo>
                    <a:pt x="491" y="438"/>
                  </a:lnTo>
                  <a:lnTo>
                    <a:pt x="555" y="367"/>
                  </a:lnTo>
                  <a:lnTo>
                    <a:pt x="624" y="300"/>
                  </a:lnTo>
                  <a:lnTo>
                    <a:pt x="698" y="236"/>
                  </a:lnTo>
                  <a:lnTo>
                    <a:pt x="777" y="175"/>
                  </a:lnTo>
                  <a:lnTo>
                    <a:pt x="861" y="118"/>
                  </a:lnTo>
                  <a:lnTo>
                    <a:pt x="914" y="101"/>
                  </a:lnTo>
                  <a:lnTo>
                    <a:pt x="967" y="85"/>
                  </a:lnTo>
                  <a:lnTo>
                    <a:pt x="1022" y="71"/>
                  </a:lnTo>
                  <a:lnTo>
                    <a:pt x="1079" y="58"/>
                  </a:lnTo>
                  <a:lnTo>
                    <a:pt x="1135" y="46"/>
                  </a:lnTo>
                  <a:lnTo>
                    <a:pt x="1192" y="35"/>
                  </a:lnTo>
                  <a:lnTo>
                    <a:pt x="1251" y="26"/>
                  </a:lnTo>
                  <a:lnTo>
                    <a:pt x="1309" y="18"/>
                  </a:lnTo>
                  <a:lnTo>
                    <a:pt x="1369" y="11"/>
                  </a:lnTo>
                  <a:lnTo>
                    <a:pt x="1429" y="7"/>
                  </a:lnTo>
                  <a:lnTo>
                    <a:pt x="1488" y="2"/>
                  </a:lnTo>
                  <a:lnTo>
                    <a:pt x="1549" y="1"/>
                  </a:lnTo>
                  <a:lnTo>
                    <a:pt x="1609" y="0"/>
                  </a:lnTo>
                  <a:lnTo>
                    <a:pt x="1669" y="1"/>
                  </a:lnTo>
                  <a:lnTo>
                    <a:pt x="1729" y="4"/>
                  </a:lnTo>
                  <a:lnTo>
                    <a:pt x="1789" y="9"/>
                  </a:lnTo>
                  <a:lnTo>
                    <a:pt x="1848" y="16"/>
                  </a:lnTo>
                  <a:lnTo>
                    <a:pt x="1907" y="24"/>
                  </a:lnTo>
                  <a:lnTo>
                    <a:pt x="1965" y="34"/>
                  </a:lnTo>
                  <a:lnTo>
                    <a:pt x="2024" y="45"/>
                  </a:lnTo>
                  <a:lnTo>
                    <a:pt x="2081" y="60"/>
                  </a:lnTo>
                  <a:lnTo>
                    <a:pt x="2137" y="75"/>
                  </a:lnTo>
                  <a:lnTo>
                    <a:pt x="2192" y="92"/>
                  </a:lnTo>
                  <a:lnTo>
                    <a:pt x="2246" y="112"/>
                  </a:lnTo>
                  <a:lnTo>
                    <a:pt x="2299" y="135"/>
                  </a:lnTo>
                  <a:lnTo>
                    <a:pt x="2351" y="159"/>
                  </a:lnTo>
                  <a:lnTo>
                    <a:pt x="2402" y="184"/>
                  </a:lnTo>
                  <a:lnTo>
                    <a:pt x="2451" y="214"/>
                  </a:lnTo>
                  <a:lnTo>
                    <a:pt x="2498" y="244"/>
                  </a:lnTo>
                  <a:lnTo>
                    <a:pt x="2545" y="278"/>
                  </a:lnTo>
                  <a:lnTo>
                    <a:pt x="2588" y="313"/>
                  </a:lnTo>
                  <a:lnTo>
                    <a:pt x="2631" y="3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4503" y="2859"/>
              <a:ext cx="623" cy="731"/>
            </a:xfrm>
            <a:custGeom>
              <a:avLst/>
              <a:gdLst>
                <a:gd name="T0" fmla="*/ 2753 w 3117"/>
                <a:gd name="T1" fmla="*/ 659 h 3653"/>
                <a:gd name="T2" fmla="*/ 2947 w 3117"/>
                <a:gd name="T3" fmla="*/ 1032 h 3653"/>
                <a:gd name="T4" fmla="*/ 3067 w 3117"/>
                <a:gd name="T5" fmla="*/ 1445 h 3653"/>
                <a:gd name="T6" fmla="*/ 3116 w 3117"/>
                <a:gd name="T7" fmla="*/ 1885 h 3653"/>
                <a:gd name="T8" fmla="*/ 3093 w 3117"/>
                <a:gd name="T9" fmla="*/ 2337 h 3653"/>
                <a:gd name="T10" fmla="*/ 2991 w 3117"/>
                <a:gd name="T11" fmla="*/ 2719 h 3653"/>
                <a:gd name="T12" fmla="*/ 2820 w 3117"/>
                <a:gd name="T13" fmla="*/ 3010 h 3653"/>
                <a:gd name="T14" fmla="*/ 2597 w 3117"/>
                <a:gd name="T15" fmla="*/ 3267 h 3653"/>
                <a:gd name="T16" fmla="*/ 2328 w 3117"/>
                <a:gd name="T17" fmla="*/ 3469 h 3653"/>
                <a:gd name="T18" fmla="*/ 2020 w 3117"/>
                <a:gd name="T19" fmla="*/ 3603 h 3653"/>
                <a:gd name="T20" fmla="*/ 1564 w 3117"/>
                <a:gd name="T21" fmla="*/ 3650 h 3653"/>
                <a:gd name="T22" fmla="*/ 1831 w 3117"/>
                <a:gd name="T23" fmla="*/ 3639 h 3653"/>
                <a:gd name="T24" fmla="*/ 2077 w 3117"/>
                <a:gd name="T25" fmla="*/ 3574 h 3653"/>
                <a:gd name="T26" fmla="*/ 2300 w 3117"/>
                <a:gd name="T27" fmla="*/ 3459 h 3653"/>
                <a:gd name="T28" fmla="*/ 2496 w 3117"/>
                <a:gd name="T29" fmla="*/ 3299 h 3653"/>
                <a:gd name="T30" fmla="*/ 2661 w 3117"/>
                <a:gd name="T31" fmla="*/ 3099 h 3653"/>
                <a:gd name="T32" fmla="*/ 2851 w 3117"/>
                <a:gd name="T33" fmla="*/ 2817 h 3653"/>
                <a:gd name="T34" fmla="*/ 2984 w 3117"/>
                <a:gd name="T35" fmla="*/ 2469 h 3653"/>
                <a:gd name="T36" fmla="*/ 3037 w 3117"/>
                <a:gd name="T37" fmla="*/ 2091 h 3653"/>
                <a:gd name="T38" fmla="*/ 3030 w 3117"/>
                <a:gd name="T39" fmla="*/ 1702 h 3653"/>
                <a:gd name="T40" fmla="*/ 2982 w 3117"/>
                <a:gd name="T41" fmla="*/ 1319 h 3653"/>
                <a:gd name="T42" fmla="*/ 2893 w 3117"/>
                <a:gd name="T43" fmla="*/ 1012 h 3653"/>
                <a:gd name="T44" fmla="*/ 2763 w 3117"/>
                <a:gd name="T45" fmla="*/ 815 h 3653"/>
                <a:gd name="T46" fmla="*/ 2623 w 3117"/>
                <a:gd name="T47" fmla="*/ 617 h 3653"/>
                <a:gd name="T48" fmla="*/ 2468 w 3117"/>
                <a:gd name="T49" fmla="*/ 432 h 3653"/>
                <a:gd name="T50" fmla="*/ 2288 w 3117"/>
                <a:gd name="T51" fmla="*/ 276 h 3653"/>
                <a:gd name="T52" fmla="*/ 2077 w 3117"/>
                <a:gd name="T53" fmla="*/ 162 h 3653"/>
                <a:gd name="T54" fmla="*/ 1838 w 3117"/>
                <a:gd name="T55" fmla="*/ 114 h 3653"/>
                <a:gd name="T56" fmla="*/ 1587 w 3117"/>
                <a:gd name="T57" fmla="*/ 100 h 3653"/>
                <a:gd name="T58" fmla="*/ 1332 w 3117"/>
                <a:gd name="T59" fmla="*/ 114 h 3653"/>
                <a:gd name="T60" fmla="*/ 1082 w 3117"/>
                <a:gd name="T61" fmla="*/ 149 h 3653"/>
                <a:gd name="T62" fmla="*/ 842 w 3117"/>
                <a:gd name="T63" fmla="*/ 197 h 3653"/>
                <a:gd name="T64" fmla="*/ 550 w 3117"/>
                <a:gd name="T65" fmla="*/ 441 h 3653"/>
                <a:gd name="T66" fmla="*/ 311 w 3117"/>
                <a:gd name="T67" fmla="*/ 817 h 3653"/>
                <a:gd name="T68" fmla="*/ 158 w 3117"/>
                <a:gd name="T69" fmla="*/ 1231 h 3653"/>
                <a:gd name="T70" fmla="*/ 70 w 3117"/>
                <a:gd name="T71" fmla="*/ 1673 h 3653"/>
                <a:gd name="T72" fmla="*/ 31 w 3117"/>
                <a:gd name="T73" fmla="*/ 2136 h 3653"/>
                <a:gd name="T74" fmla="*/ 66 w 3117"/>
                <a:gd name="T75" fmla="*/ 2527 h 3653"/>
                <a:gd name="T76" fmla="*/ 221 w 3117"/>
                <a:gd name="T77" fmla="*/ 2749 h 3653"/>
                <a:gd name="T78" fmla="*/ 404 w 3117"/>
                <a:gd name="T79" fmla="*/ 2962 h 3653"/>
                <a:gd name="T80" fmla="*/ 608 w 3117"/>
                <a:gd name="T81" fmla="*/ 3159 h 3653"/>
                <a:gd name="T82" fmla="*/ 826 w 3117"/>
                <a:gd name="T83" fmla="*/ 3333 h 3653"/>
                <a:gd name="T84" fmla="*/ 1052 w 3117"/>
                <a:gd name="T85" fmla="*/ 3477 h 3653"/>
                <a:gd name="T86" fmla="*/ 881 w 3117"/>
                <a:gd name="T87" fmla="*/ 3402 h 3653"/>
                <a:gd name="T88" fmla="*/ 664 w 3117"/>
                <a:gd name="T89" fmla="*/ 3285 h 3653"/>
                <a:gd name="T90" fmla="*/ 433 w 3117"/>
                <a:gd name="T91" fmla="*/ 3127 h 3653"/>
                <a:gd name="T92" fmla="*/ 222 w 3117"/>
                <a:gd name="T93" fmla="*/ 2932 h 3653"/>
                <a:gd name="T94" fmla="*/ 59 w 3117"/>
                <a:gd name="T95" fmla="*/ 2703 h 3653"/>
                <a:gd name="T96" fmla="*/ 3 w 3117"/>
                <a:gd name="T97" fmla="*/ 2347 h 3653"/>
                <a:gd name="T98" fmla="*/ 8 w 3117"/>
                <a:gd name="T99" fmla="*/ 1932 h 3653"/>
                <a:gd name="T100" fmla="*/ 57 w 3117"/>
                <a:gd name="T101" fmla="*/ 1518 h 3653"/>
                <a:gd name="T102" fmla="*/ 150 w 3117"/>
                <a:gd name="T103" fmla="*/ 1115 h 3653"/>
                <a:gd name="T104" fmla="*/ 295 w 3117"/>
                <a:gd name="T105" fmla="*/ 736 h 3653"/>
                <a:gd name="T106" fmla="*/ 510 w 3117"/>
                <a:gd name="T107" fmla="*/ 376 h 3653"/>
                <a:gd name="T108" fmla="*/ 862 w 3117"/>
                <a:gd name="T109" fmla="*/ 113 h 3653"/>
                <a:gd name="T110" fmla="*/ 1299 w 3117"/>
                <a:gd name="T111" fmla="*/ 6 h 3653"/>
                <a:gd name="T112" fmla="*/ 1760 w 3117"/>
                <a:gd name="T113" fmla="*/ 31 h 3653"/>
                <a:gd name="T114" fmla="*/ 2192 w 3117"/>
                <a:gd name="T115" fmla="*/ 166 h 3653"/>
                <a:gd name="T116" fmla="*/ 2536 w 3117"/>
                <a:gd name="T117" fmla="*/ 389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17" h="3653">
                  <a:moveTo>
                    <a:pt x="2536" y="389"/>
                  </a:moveTo>
                  <a:lnTo>
                    <a:pt x="2583" y="439"/>
                  </a:lnTo>
                  <a:lnTo>
                    <a:pt x="2630" y="492"/>
                  </a:lnTo>
                  <a:lnTo>
                    <a:pt x="2672" y="546"/>
                  </a:lnTo>
                  <a:lnTo>
                    <a:pt x="2714" y="601"/>
                  </a:lnTo>
                  <a:lnTo>
                    <a:pt x="2753" y="659"/>
                  </a:lnTo>
                  <a:lnTo>
                    <a:pt x="2790" y="717"/>
                  </a:lnTo>
                  <a:lnTo>
                    <a:pt x="2826" y="778"/>
                  </a:lnTo>
                  <a:lnTo>
                    <a:pt x="2859" y="840"/>
                  </a:lnTo>
                  <a:lnTo>
                    <a:pt x="2891" y="903"/>
                  </a:lnTo>
                  <a:lnTo>
                    <a:pt x="2920" y="967"/>
                  </a:lnTo>
                  <a:lnTo>
                    <a:pt x="2947" y="1032"/>
                  </a:lnTo>
                  <a:lnTo>
                    <a:pt x="2972" y="1098"/>
                  </a:lnTo>
                  <a:lnTo>
                    <a:pt x="2995" y="1166"/>
                  </a:lnTo>
                  <a:lnTo>
                    <a:pt x="3017" y="1235"/>
                  </a:lnTo>
                  <a:lnTo>
                    <a:pt x="3036" y="1303"/>
                  </a:lnTo>
                  <a:lnTo>
                    <a:pt x="3053" y="1374"/>
                  </a:lnTo>
                  <a:lnTo>
                    <a:pt x="3067" y="1445"/>
                  </a:lnTo>
                  <a:lnTo>
                    <a:pt x="3081" y="1517"/>
                  </a:lnTo>
                  <a:lnTo>
                    <a:pt x="3092" y="1589"/>
                  </a:lnTo>
                  <a:lnTo>
                    <a:pt x="3101" y="1662"/>
                  </a:lnTo>
                  <a:lnTo>
                    <a:pt x="3108" y="1736"/>
                  </a:lnTo>
                  <a:lnTo>
                    <a:pt x="3113" y="1811"/>
                  </a:lnTo>
                  <a:lnTo>
                    <a:pt x="3116" y="1885"/>
                  </a:lnTo>
                  <a:lnTo>
                    <a:pt x="3117" y="1960"/>
                  </a:lnTo>
                  <a:lnTo>
                    <a:pt x="3116" y="2035"/>
                  </a:lnTo>
                  <a:lnTo>
                    <a:pt x="3113" y="2110"/>
                  </a:lnTo>
                  <a:lnTo>
                    <a:pt x="3109" y="2186"/>
                  </a:lnTo>
                  <a:lnTo>
                    <a:pt x="3102" y="2262"/>
                  </a:lnTo>
                  <a:lnTo>
                    <a:pt x="3093" y="2337"/>
                  </a:lnTo>
                  <a:lnTo>
                    <a:pt x="3082" y="2414"/>
                  </a:lnTo>
                  <a:lnTo>
                    <a:pt x="3069" y="2489"/>
                  </a:lnTo>
                  <a:lnTo>
                    <a:pt x="3055" y="2565"/>
                  </a:lnTo>
                  <a:lnTo>
                    <a:pt x="3035" y="2616"/>
                  </a:lnTo>
                  <a:lnTo>
                    <a:pt x="3013" y="2668"/>
                  </a:lnTo>
                  <a:lnTo>
                    <a:pt x="2991" y="2719"/>
                  </a:lnTo>
                  <a:lnTo>
                    <a:pt x="2966" y="2769"/>
                  </a:lnTo>
                  <a:lnTo>
                    <a:pt x="2939" y="2819"/>
                  </a:lnTo>
                  <a:lnTo>
                    <a:pt x="2912" y="2868"/>
                  </a:lnTo>
                  <a:lnTo>
                    <a:pt x="2883" y="2917"/>
                  </a:lnTo>
                  <a:lnTo>
                    <a:pt x="2851" y="2964"/>
                  </a:lnTo>
                  <a:lnTo>
                    <a:pt x="2820" y="3010"/>
                  </a:lnTo>
                  <a:lnTo>
                    <a:pt x="2786" y="3056"/>
                  </a:lnTo>
                  <a:lnTo>
                    <a:pt x="2750" y="3100"/>
                  </a:lnTo>
                  <a:lnTo>
                    <a:pt x="2714" y="3144"/>
                  </a:lnTo>
                  <a:lnTo>
                    <a:pt x="2676" y="3186"/>
                  </a:lnTo>
                  <a:lnTo>
                    <a:pt x="2637" y="3227"/>
                  </a:lnTo>
                  <a:lnTo>
                    <a:pt x="2597" y="3267"/>
                  </a:lnTo>
                  <a:lnTo>
                    <a:pt x="2555" y="3304"/>
                  </a:lnTo>
                  <a:lnTo>
                    <a:pt x="2511" y="3341"/>
                  </a:lnTo>
                  <a:lnTo>
                    <a:pt x="2468" y="3376"/>
                  </a:lnTo>
                  <a:lnTo>
                    <a:pt x="2423" y="3408"/>
                  </a:lnTo>
                  <a:lnTo>
                    <a:pt x="2375" y="3440"/>
                  </a:lnTo>
                  <a:lnTo>
                    <a:pt x="2328" y="3469"/>
                  </a:lnTo>
                  <a:lnTo>
                    <a:pt x="2280" y="3497"/>
                  </a:lnTo>
                  <a:lnTo>
                    <a:pt x="2229" y="3522"/>
                  </a:lnTo>
                  <a:lnTo>
                    <a:pt x="2178" y="3546"/>
                  </a:lnTo>
                  <a:lnTo>
                    <a:pt x="2127" y="3567"/>
                  </a:lnTo>
                  <a:lnTo>
                    <a:pt x="2074" y="3586"/>
                  </a:lnTo>
                  <a:lnTo>
                    <a:pt x="2020" y="3603"/>
                  </a:lnTo>
                  <a:lnTo>
                    <a:pt x="1966" y="3618"/>
                  </a:lnTo>
                  <a:lnTo>
                    <a:pt x="1910" y="3630"/>
                  </a:lnTo>
                  <a:lnTo>
                    <a:pt x="1853" y="3639"/>
                  </a:lnTo>
                  <a:lnTo>
                    <a:pt x="1796" y="3646"/>
                  </a:lnTo>
                  <a:lnTo>
                    <a:pt x="1737" y="3650"/>
                  </a:lnTo>
                  <a:lnTo>
                    <a:pt x="1564" y="3650"/>
                  </a:lnTo>
                  <a:lnTo>
                    <a:pt x="1610" y="3653"/>
                  </a:lnTo>
                  <a:lnTo>
                    <a:pt x="1655" y="3653"/>
                  </a:lnTo>
                  <a:lnTo>
                    <a:pt x="1699" y="3651"/>
                  </a:lnTo>
                  <a:lnTo>
                    <a:pt x="1744" y="3649"/>
                  </a:lnTo>
                  <a:lnTo>
                    <a:pt x="1787" y="3645"/>
                  </a:lnTo>
                  <a:lnTo>
                    <a:pt x="1831" y="3639"/>
                  </a:lnTo>
                  <a:lnTo>
                    <a:pt x="1874" y="3631"/>
                  </a:lnTo>
                  <a:lnTo>
                    <a:pt x="1915" y="3622"/>
                  </a:lnTo>
                  <a:lnTo>
                    <a:pt x="1957" y="3612"/>
                  </a:lnTo>
                  <a:lnTo>
                    <a:pt x="1997" y="3601"/>
                  </a:lnTo>
                  <a:lnTo>
                    <a:pt x="2038" y="3587"/>
                  </a:lnTo>
                  <a:lnTo>
                    <a:pt x="2077" y="3574"/>
                  </a:lnTo>
                  <a:lnTo>
                    <a:pt x="2115" y="3558"/>
                  </a:lnTo>
                  <a:lnTo>
                    <a:pt x="2154" y="3540"/>
                  </a:lnTo>
                  <a:lnTo>
                    <a:pt x="2192" y="3522"/>
                  </a:lnTo>
                  <a:lnTo>
                    <a:pt x="2228" y="3502"/>
                  </a:lnTo>
                  <a:lnTo>
                    <a:pt x="2264" y="3482"/>
                  </a:lnTo>
                  <a:lnTo>
                    <a:pt x="2300" y="3459"/>
                  </a:lnTo>
                  <a:lnTo>
                    <a:pt x="2335" y="3435"/>
                  </a:lnTo>
                  <a:lnTo>
                    <a:pt x="2369" y="3411"/>
                  </a:lnTo>
                  <a:lnTo>
                    <a:pt x="2401" y="3385"/>
                  </a:lnTo>
                  <a:lnTo>
                    <a:pt x="2434" y="3358"/>
                  </a:lnTo>
                  <a:lnTo>
                    <a:pt x="2465" y="3329"/>
                  </a:lnTo>
                  <a:lnTo>
                    <a:pt x="2496" y="3299"/>
                  </a:lnTo>
                  <a:lnTo>
                    <a:pt x="2526" y="3269"/>
                  </a:lnTo>
                  <a:lnTo>
                    <a:pt x="2554" y="3237"/>
                  </a:lnTo>
                  <a:lnTo>
                    <a:pt x="2582" y="3204"/>
                  </a:lnTo>
                  <a:lnTo>
                    <a:pt x="2610" y="3170"/>
                  </a:lnTo>
                  <a:lnTo>
                    <a:pt x="2636" y="3135"/>
                  </a:lnTo>
                  <a:lnTo>
                    <a:pt x="2661" y="3099"/>
                  </a:lnTo>
                  <a:lnTo>
                    <a:pt x="2686" y="3062"/>
                  </a:lnTo>
                  <a:lnTo>
                    <a:pt x="2709" y="3024"/>
                  </a:lnTo>
                  <a:lnTo>
                    <a:pt x="2749" y="2974"/>
                  </a:lnTo>
                  <a:lnTo>
                    <a:pt x="2786" y="2923"/>
                  </a:lnTo>
                  <a:lnTo>
                    <a:pt x="2820" y="2871"/>
                  </a:lnTo>
                  <a:lnTo>
                    <a:pt x="2851" y="2817"/>
                  </a:lnTo>
                  <a:lnTo>
                    <a:pt x="2879" y="2761"/>
                  </a:lnTo>
                  <a:lnTo>
                    <a:pt x="2905" y="2705"/>
                  </a:lnTo>
                  <a:lnTo>
                    <a:pt x="2929" y="2648"/>
                  </a:lnTo>
                  <a:lnTo>
                    <a:pt x="2949" y="2589"/>
                  </a:lnTo>
                  <a:lnTo>
                    <a:pt x="2968" y="2530"/>
                  </a:lnTo>
                  <a:lnTo>
                    <a:pt x="2984" y="2469"/>
                  </a:lnTo>
                  <a:lnTo>
                    <a:pt x="2997" y="2407"/>
                  </a:lnTo>
                  <a:lnTo>
                    <a:pt x="3010" y="2345"/>
                  </a:lnTo>
                  <a:lnTo>
                    <a:pt x="3019" y="2283"/>
                  </a:lnTo>
                  <a:lnTo>
                    <a:pt x="3027" y="2219"/>
                  </a:lnTo>
                  <a:lnTo>
                    <a:pt x="3033" y="2156"/>
                  </a:lnTo>
                  <a:lnTo>
                    <a:pt x="3037" y="2091"/>
                  </a:lnTo>
                  <a:lnTo>
                    <a:pt x="3040" y="2027"/>
                  </a:lnTo>
                  <a:lnTo>
                    <a:pt x="3040" y="1963"/>
                  </a:lnTo>
                  <a:lnTo>
                    <a:pt x="3040" y="1897"/>
                  </a:lnTo>
                  <a:lnTo>
                    <a:pt x="3038" y="1832"/>
                  </a:lnTo>
                  <a:lnTo>
                    <a:pt x="3035" y="1767"/>
                  </a:lnTo>
                  <a:lnTo>
                    <a:pt x="3030" y="1702"/>
                  </a:lnTo>
                  <a:lnTo>
                    <a:pt x="3024" y="1637"/>
                  </a:lnTo>
                  <a:lnTo>
                    <a:pt x="3018" y="1572"/>
                  </a:lnTo>
                  <a:lnTo>
                    <a:pt x="3010" y="1508"/>
                  </a:lnTo>
                  <a:lnTo>
                    <a:pt x="3001" y="1445"/>
                  </a:lnTo>
                  <a:lnTo>
                    <a:pt x="2992" y="1381"/>
                  </a:lnTo>
                  <a:lnTo>
                    <a:pt x="2982" y="1319"/>
                  </a:lnTo>
                  <a:lnTo>
                    <a:pt x="2970" y="1256"/>
                  </a:lnTo>
                  <a:lnTo>
                    <a:pt x="2959" y="1195"/>
                  </a:lnTo>
                  <a:lnTo>
                    <a:pt x="2948" y="1134"/>
                  </a:lnTo>
                  <a:lnTo>
                    <a:pt x="2936" y="1075"/>
                  </a:lnTo>
                  <a:lnTo>
                    <a:pt x="2914" y="1043"/>
                  </a:lnTo>
                  <a:lnTo>
                    <a:pt x="2893" y="1012"/>
                  </a:lnTo>
                  <a:lnTo>
                    <a:pt x="2871" y="980"/>
                  </a:lnTo>
                  <a:lnTo>
                    <a:pt x="2850" y="948"/>
                  </a:lnTo>
                  <a:lnTo>
                    <a:pt x="2829" y="915"/>
                  </a:lnTo>
                  <a:lnTo>
                    <a:pt x="2807" y="882"/>
                  </a:lnTo>
                  <a:lnTo>
                    <a:pt x="2785" y="849"/>
                  </a:lnTo>
                  <a:lnTo>
                    <a:pt x="2763" y="815"/>
                  </a:lnTo>
                  <a:lnTo>
                    <a:pt x="2741" y="782"/>
                  </a:lnTo>
                  <a:lnTo>
                    <a:pt x="2717" y="749"/>
                  </a:lnTo>
                  <a:lnTo>
                    <a:pt x="2695" y="716"/>
                  </a:lnTo>
                  <a:lnTo>
                    <a:pt x="2671" y="682"/>
                  </a:lnTo>
                  <a:lnTo>
                    <a:pt x="2648" y="650"/>
                  </a:lnTo>
                  <a:lnTo>
                    <a:pt x="2623" y="617"/>
                  </a:lnTo>
                  <a:lnTo>
                    <a:pt x="2599" y="585"/>
                  </a:lnTo>
                  <a:lnTo>
                    <a:pt x="2573" y="554"/>
                  </a:lnTo>
                  <a:lnTo>
                    <a:pt x="2547" y="522"/>
                  </a:lnTo>
                  <a:lnTo>
                    <a:pt x="2522" y="492"/>
                  </a:lnTo>
                  <a:lnTo>
                    <a:pt x="2495" y="462"/>
                  </a:lnTo>
                  <a:lnTo>
                    <a:pt x="2468" y="432"/>
                  </a:lnTo>
                  <a:lnTo>
                    <a:pt x="2439" y="404"/>
                  </a:lnTo>
                  <a:lnTo>
                    <a:pt x="2410" y="376"/>
                  </a:lnTo>
                  <a:lnTo>
                    <a:pt x="2381" y="350"/>
                  </a:lnTo>
                  <a:lnTo>
                    <a:pt x="2351" y="324"/>
                  </a:lnTo>
                  <a:lnTo>
                    <a:pt x="2319" y="300"/>
                  </a:lnTo>
                  <a:lnTo>
                    <a:pt x="2288" y="276"/>
                  </a:lnTo>
                  <a:lnTo>
                    <a:pt x="2255" y="253"/>
                  </a:lnTo>
                  <a:lnTo>
                    <a:pt x="2221" y="232"/>
                  </a:lnTo>
                  <a:lnTo>
                    <a:pt x="2186" y="213"/>
                  </a:lnTo>
                  <a:lnTo>
                    <a:pt x="2151" y="195"/>
                  </a:lnTo>
                  <a:lnTo>
                    <a:pt x="2114" y="178"/>
                  </a:lnTo>
                  <a:lnTo>
                    <a:pt x="2077" y="162"/>
                  </a:lnTo>
                  <a:lnTo>
                    <a:pt x="2038" y="152"/>
                  </a:lnTo>
                  <a:lnTo>
                    <a:pt x="1998" y="142"/>
                  </a:lnTo>
                  <a:lnTo>
                    <a:pt x="1959" y="134"/>
                  </a:lnTo>
                  <a:lnTo>
                    <a:pt x="1919" y="126"/>
                  </a:lnTo>
                  <a:lnTo>
                    <a:pt x="1878" y="120"/>
                  </a:lnTo>
                  <a:lnTo>
                    <a:pt x="1838" y="114"/>
                  </a:lnTo>
                  <a:lnTo>
                    <a:pt x="1796" y="109"/>
                  </a:lnTo>
                  <a:lnTo>
                    <a:pt x="1754" y="106"/>
                  </a:lnTo>
                  <a:lnTo>
                    <a:pt x="1713" y="104"/>
                  </a:lnTo>
                  <a:lnTo>
                    <a:pt x="1671" y="102"/>
                  </a:lnTo>
                  <a:lnTo>
                    <a:pt x="1628" y="100"/>
                  </a:lnTo>
                  <a:lnTo>
                    <a:pt x="1587" y="100"/>
                  </a:lnTo>
                  <a:lnTo>
                    <a:pt x="1544" y="100"/>
                  </a:lnTo>
                  <a:lnTo>
                    <a:pt x="1501" y="102"/>
                  </a:lnTo>
                  <a:lnTo>
                    <a:pt x="1460" y="104"/>
                  </a:lnTo>
                  <a:lnTo>
                    <a:pt x="1417" y="106"/>
                  </a:lnTo>
                  <a:lnTo>
                    <a:pt x="1374" y="109"/>
                  </a:lnTo>
                  <a:lnTo>
                    <a:pt x="1332" y="114"/>
                  </a:lnTo>
                  <a:lnTo>
                    <a:pt x="1290" y="118"/>
                  </a:lnTo>
                  <a:lnTo>
                    <a:pt x="1248" y="123"/>
                  </a:lnTo>
                  <a:lnTo>
                    <a:pt x="1205" y="129"/>
                  </a:lnTo>
                  <a:lnTo>
                    <a:pt x="1164" y="135"/>
                  </a:lnTo>
                  <a:lnTo>
                    <a:pt x="1123" y="141"/>
                  </a:lnTo>
                  <a:lnTo>
                    <a:pt x="1082" y="149"/>
                  </a:lnTo>
                  <a:lnTo>
                    <a:pt x="1041" y="156"/>
                  </a:lnTo>
                  <a:lnTo>
                    <a:pt x="1001" y="163"/>
                  </a:lnTo>
                  <a:lnTo>
                    <a:pt x="960" y="171"/>
                  </a:lnTo>
                  <a:lnTo>
                    <a:pt x="921" y="180"/>
                  </a:lnTo>
                  <a:lnTo>
                    <a:pt x="881" y="188"/>
                  </a:lnTo>
                  <a:lnTo>
                    <a:pt x="842" y="197"/>
                  </a:lnTo>
                  <a:lnTo>
                    <a:pt x="804" y="207"/>
                  </a:lnTo>
                  <a:lnTo>
                    <a:pt x="766" y="216"/>
                  </a:lnTo>
                  <a:lnTo>
                    <a:pt x="708" y="270"/>
                  </a:lnTo>
                  <a:lnTo>
                    <a:pt x="652" y="327"/>
                  </a:lnTo>
                  <a:lnTo>
                    <a:pt x="600" y="383"/>
                  </a:lnTo>
                  <a:lnTo>
                    <a:pt x="550" y="441"/>
                  </a:lnTo>
                  <a:lnTo>
                    <a:pt x="503" y="501"/>
                  </a:lnTo>
                  <a:lnTo>
                    <a:pt x="459" y="562"/>
                  </a:lnTo>
                  <a:lnTo>
                    <a:pt x="419" y="625"/>
                  </a:lnTo>
                  <a:lnTo>
                    <a:pt x="381" y="688"/>
                  </a:lnTo>
                  <a:lnTo>
                    <a:pt x="345" y="752"/>
                  </a:lnTo>
                  <a:lnTo>
                    <a:pt x="311" y="817"/>
                  </a:lnTo>
                  <a:lnTo>
                    <a:pt x="280" y="884"/>
                  </a:lnTo>
                  <a:lnTo>
                    <a:pt x="251" y="951"/>
                  </a:lnTo>
                  <a:lnTo>
                    <a:pt x="224" y="1020"/>
                  </a:lnTo>
                  <a:lnTo>
                    <a:pt x="201" y="1089"/>
                  </a:lnTo>
                  <a:lnTo>
                    <a:pt x="178" y="1159"/>
                  </a:lnTo>
                  <a:lnTo>
                    <a:pt x="158" y="1231"/>
                  </a:lnTo>
                  <a:lnTo>
                    <a:pt x="139" y="1303"/>
                  </a:lnTo>
                  <a:lnTo>
                    <a:pt x="122" y="1375"/>
                  </a:lnTo>
                  <a:lnTo>
                    <a:pt x="107" y="1448"/>
                  </a:lnTo>
                  <a:lnTo>
                    <a:pt x="93" y="1523"/>
                  </a:lnTo>
                  <a:lnTo>
                    <a:pt x="81" y="1598"/>
                  </a:lnTo>
                  <a:lnTo>
                    <a:pt x="70" y="1673"/>
                  </a:lnTo>
                  <a:lnTo>
                    <a:pt x="61" y="1749"/>
                  </a:lnTo>
                  <a:lnTo>
                    <a:pt x="53" y="1825"/>
                  </a:lnTo>
                  <a:lnTo>
                    <a:pt x="45" y="1903"/>
                  </a:lnTo>
                  <a:lnTo>
                    <a:pt x="40" y="1981"/>
                  </a:lnTo>
                  <a:lnTo>
                    <a:pt x="35" y="2058"/>
                  </a:lnTo>
                  <a:lnTo>
                    <a:pt x="31" y="2136"/>
                  </a:lnTo>
                  <a:lnTo>
                    <a:pt x="27" y="2215"/>
                  </a:lnTo>
                  <a:lnTo>
                    <a:pt x="25" y="2293"/>
                  </a:lnTo>
                  <a:lnTo>
                    <a:pt x="23" y="2372"/>
                  </a:lnTo>
                  <a:lnTo>
                    <a:pt x="22" y="2452"/>
                  </a:lnTo>
                  <a:lnTo>
                    <a:pt x="43" y="2489"/>
                  </a:lnTo>
                  <a:lnTo>
                    <a:pt x="66" y="2527"/>
                  </a:lnTo>
                  <a:lnTo>
                    <a:pt x="89" y="2565"/>
                  </a:lnTo>
                  <a:lnTo>
                    <a:pt x="114" y="2602"/>
                  </a:lnTo>
                  <a:lnTo>
                    <a:pt x="140" y="2639"/>
                  </a:lnTo>
                  <a:lnTo>
                    <a:pt x="166" y="2676"/>
                  </a:lnTo>
                  <a:lnTo>
                    <a:pt x="193" y="2712"/>
                  </a:lnTo>
                  <a:lnTo>
                    <a:pt x="221" y="2749"/>
                  </a:lnTo>
                  <a:lnTo>
                    <a:pt x="250" y="2785"/>
                  </a:lnTo>
                  <a:lnTo>
                    <a:pt x="279" y="2821"/>
                  </a:lnTo>
                  <a:lnTo>
                    <a:pt x="310" y="2857"/>
                  </a:lnTo>
                  <a:lnTo>
                    <a:pt x="340" y="2892"/>
                  </a:lnTo>
                  <a:lnTo>
                    <a:pt x="372" y="2927"/>
                  </a:lnTo>
                  <a:lnTo>
                    <a:pt x="404" y="2962"/>
                  </a:lnTo>
                  <a:lnTo>
                    <a:pt x="437" y="2995"/>
                  </a:lnTo>
                  <a:lnTo>
                    <a:pt x="469" y="3029"/>
                  </a:lnTo>
                  <a:lnTo>
                    <a:pt x="503" y="3063"/>
                  </a:lnTo>
                  <a:lnTo>
                    <a:pt x="538" y="3096"/>
                  </a:lnTo>
                  <a:lnTo>
                    <a:pt x="573" y="3127"/>
                  </a:lnTo>
                  <a:lnTo>
                    <a:pt x="608" y="3159"/>
                  </a:lnTo>
                  <a:lnTo>
                    <a:pt x="644" y="3189"/>
                  </a:lnTo>
                  <a:lnTo>
                    <a:pt x="680" y="3219"/>
                  </a:lnTo>
                  <a:lnTo>
                    <a:pt x="716" y="3249"/>
                  </a:lnTo>
                  <a:lnTo>
                    <a:pt x="752" y="3278"/>
                  </a:lnTo>
                  <a:lnTo>
                    <a:pt x="789" y="3306"/>
                  </a:lnTo>
                  <a:lnTo>
                    <a:pt x="826" y="3333"/>
                  </a:lnTo>
                  <a:lnTo>
                    <a:pt x="863" y="3359"/>
                  </a:lnTo>
                  <a:lnTo>
                    <a:pt x="902" y="3385"/>
                  </a:lnTo>
                  <a:lnTo>
                    <a:pt x="939" y="3410"/>
                  </a:lnTo>
                  <a:lnTo>
                    <a:pt x="977" y="3433"/>
                  </a:lnTo>
                  <a:lnTo>
                    <a:pt x="1014" y="3456"/>
                  </a:lnTo>
                  <a:lnTo>
                    <a:pt x="1052" y="3477"/>
                  </a:lnTo>
                  <a:lnTo>
                    <a:pt x="1029" y="3467"/>
                  </a:lnTo>
                  <a:lnTo>
                    <a:pt x="1003" y="3457"/>
                  </a:lnTo>
                  <a:lnTo>
                    <a:pt x="975" y="3444"/>
                  </a:lnTo>
                  <a:lnTo>
                    <a:pt x="945" y="3432"/>
                  </a:lnTo>
                  <a:lnTo>
                    <a:pt x="914" y="3417"/>
                  </a:lnTo>
                  <a:lnTo>
                    <a:pt x="881" y="3402"/>
                  </a:lnTo>
                  <a:lnTo>
                    <a:pt x="848" y="3385"/>
                  </a:lnTo>
                  <a:lnTo>
                    <a:pt x="813" y="3367"/>
                  </a:lnTo>
                  <a:lnTo>
                    <a:pt x="777" y="3348"/>
                  </a:lnTo>
                  <a:lnTo>
                    <a:pt x="739" y="3329"/>
                  </a:lnTo>
                  <a:lnTo>
                    <a:pt x="702" y="3307"/>
                  </a:lnTo>
                  <a:lnTo>
                    <a:pt x="664" y="3285"/>
                  </a:lnTo>
                  <a:lnTo>
                    <a:pt x="626" y="3261"/>
                  </a:lnTo>
                  <a:lnTo>
                    <a:pt x="588" y="3236"/>
                  </a:lnTo>
                  <a:lnTo>
                    <a:pt x="549" y="3210"/>
                  </a:lnTo>
                  <a:lnTo>
                    <a:pt x="510" y="3184"/>
                  </a:lnTo>
                  <a:lnTo>
                    <a:pt x="472" y="3156"/>
                  </a:lnTo>
                  <a:lnTo>
                    <a:pt x="433" y="3127"/>
                  </a:lnTo>
                  <a:lnTo>
                    <a:pt x="396" y="3098"/>
                  </a:lnTo>
                  <a:lnTo>
                    <a:pt x="359" y="3066"/>
                  </a:lnTo>
                  <a:lnTo>
                    <a:pt x="323" y="3035"/>
                  </a:lnTo>
                  <a:lnTo>
                    <a:pt x="288" y="3002"/>
                  </a:lnTo>
                  <a:lnTo>
                    <a:pt x="255" y="2967"/>
                  </a:lnTo>
                  <a:lnTo>
                    <a:pt x="222" y="2932"/>
                  </a:lnTo>
                  <a:lnTo>
                    <a:pt x="190" y="2896"/>
                  </a:lnTo>
                  <a:lnTo>
                    <a:pt x="160" y="2860"/>
                  </a:lnTo>
                  <a:lnTo>
                    <a:pt x="132" y="2822"/>
                  </a:lnTo>
                  <a:lnTo>
                    <a:pt x="106" y="2783"/>
                  </a:lnTo>
                  <a:lnTo>
                    <a:pt x="81" y="2743"/>
                  </a:lnTo>
                  <a:lnTo>
                    <a:pt x="59" y="2703"/>
                  </a:lnTo>
                  <a:lnTo>
                    <a:pt x="40" y="2661"/>
                  </a:lnTo>
                  <a:lnTo>
                    <a:pt x="22" y="2619"/>
                  </a:lnTo>
                  <a:lnTo>
                    <a:pt x="15" y="2551"/>
                  </a:lnTo>
                  <a:lnTo>
                    <a:pt x="10" y="2484"/>
                  </a:lnTo>
                  <a:lnTo>
                    <a:pt x="6" y="2415"/>
                  </a:lnTo>
                  <a:lnTo>
                    <a:pt x="3" y="2347"/>
                  </a:lnTo>
                  <a:lnTo>
                    <a:pt x="1" y="2278"/>
                  </a:lnTo>
                  <a:lnTo>
                    <a:pt x="0" y="2209"/>
                  </a:lnTo>
                  <a:lnTo>
                    <a:pt x="0" y="2140"/>
                  </a:lnTo>
                  <a:lnTo>
                    <a:pt x="1" y="2071"/>
                  </a:lnTo>
                  <a:lnTo>
                    <a:pt x="5" y="2001"/>
                  </a:lnTo>
                  <a:lnTo>
                    <a:pt x="8" y="1932"/>
                  </a:lnTo>
                  <a:lnTo>
                    <a:pt x="13" y="1862"/>
                  </a:lnTo>
                  <a:lnTo>
                    <a:pt x="19" y="1793"/>
                  </a:lnTo>
                  <a:lnTo>
                    <a:pt x="26" y="1724"/>
                  </a:lnTo>
                  <a:lnTo>
                    <a:pt x="35" y="1655"/>
                  </a:lnTo>
                  <a:lnTo>
                    <a:pt x="45" y="1586"/>
                  </a:lnTo>
                  <a:lnTo>
                    <a:pt x="57" y="1518"/>
                  </a:lnTo>
                  <a:lnTo>
                    <a:pt x="69" y="1450"/>
                  </a:lnTo>
                  <a:lnTo>
                    <a:pt x="82" y="1382"/>
                  </a:lnTo>
                  <a:lnTo>
                    <a:pt x="97" y="1315"/>
                  </a:lnTo>
                  <a:lnTo>
                    <a:pt x="114" y="1248"/>
                  </a:lnTo>
                  <a:lnTo>
                    <a:pt x="131" y="1182"/>
                  </a:lnTo>
                  <a:lnTo>
                    <a:pt x="150" y="1115"/>
                  </a:lnTo>
                  <a:lnTo>
                    <a:pt x="171" y="1050"/>
                  </a:lnTo>
                  <a:lnTo>
                    <a:pt x="193" y="986"/>
                  </a:lnTo>
                  <a:lnTo>
                    <a:pt x="216" y="923"/>
                  </a:lnTo>
                  <a:lnTo>
                    <a:pt x="241" y="860"/>
                  </a:lnTo>
                  <a:lnTo>
                    <a:pt x="267" y="798"/>
                  </a:lnTo>
                  <a:lnTo>
                    <a:pt x="295" y="736"/>
                  </a:lnTo>
                  <a:lnTo>
                    <a:pt x="324" y="677"/>
                  </a:lnTo>
                  <a:lnTo>
                    <a:pt x="355" y="617"/>
                  </a:lnTo>
                  <a:lnTo>
                    <a:pt x="387" y="560"/>
                  </a:lnTo>
                  <a:lnTo>
                    <a:pt x="421" y="502"/>
                  </a:lnTo>
                  <a:lnTo>
                    <a:pt x="464" y="437"/>
                  </a:lnTo>
                  <a:lnTo>
                    <a:pt x="510" y="376"/>
                  </a:lnTo>
                  <a:lnTo>
                    <a:pt x="561" y="321"/>
                  </a:lnTo>
                  <a:lnTo>
                    <a:pt x="615" y="269"/>
                  </a:lnTo>
                  <a:lnTo>
                    <a:pt x="672" y="224"/>
                  </a:lnTo>
                  <a:lnTo>
                    <a:pt x="733" y="183"/>
                  </a:lnTo>
                  <a:lnTo>
                    <a:pt x="797" y="145"/>
                  </a:lnTo>
                  <a:lnTo>
                    <a:pt x="862" y="113"/>
                  </a:lnTo>
                  <a:lnTo>
                    <a:pt x="931" y="85"/>
                  </a:lnTo>
                  <a:lnTo>
                    <a:pt x="1002" y="61"/>
                  </a:lnTo>
                  <a:lnTo>
                    <a:pt x="1074" y="42"/>
                  </a:lnTo>
                  <a:lnTo>
                    <a:pt x="1147" y="26"/>
                  </a:lnTo>
                  <a:lnTo>
                    <a:pt x="1222" y="14"/>
                  </a:lnTo>
                  <a:lnTo>
                    <a:pt x="1299" y="6"/>
                  </a:lnTo>
                  <a:lnTo>
                    <a:pt x="1375" y="1"/>
                  </a:lnTo>
                  <a:lnTo>
                    <a:pt x="1452" y="0"/>
                  </a:lnTo>
                  <a:lnTo>
                    <a:pt x="1529" y="4"/>
                  </a:lnTo>
                  <a:lnTo>
                    <a:pt x="1607" y="9"/>
                  </a:lnTo>
                  <a:lnTo>
                    <a:pt x="1683" y="18"/>
                  </a:lnTo>
                  <a:lnTo>
                    <a:pt x="1760" y="31"/>
                  </a:lnTo>
                  <a:lnTo>
                    <a:pt x="1836" y="46"/>
                  </a:lnTo>
                  <a:lnTo>
                    <a:pt x="1911" y="66"/>
                  </a:lnTo>
                  <a:lnTo>
                    <a:pt x="1984" y="86"/>
                  </a:lnTo>
                  <a:lnTo>
                    <a:pt x="2055" y="111"/>
                  </a:lnTo>
                  <a:lnTo>
                    <a:pt x="2124" y="138"/>
                  </a:lnTo>
                  <a:lnTo>
                    <a:pt x="2192" y="166"/>
                  </a:lnTo>
                  <a:lnTo>
                    <a:pt x="2257" y="198"/>
                  </a:lnTo>
                  <a:lnTo>
                    <a:pt x="2319" y="232"/>
                  </a:lnTo>
                  <a:lnTo>
                    <a:pt x="2379" y="268"/>
                  </a:lnTo>
                  <a:lnTo>
                    <a:pt x="2435" y="306"/>
                  </a:lnTo>
                  <a:lnTo>
                    <a:pt x="2488" y="347"/>
                  </a:lnTo>
                  <a:lnTo>
                    <a:pt x="2536" y="389"/>
                  </a:lnTo>
                  <a:close/>
                </a:path>
              </a:pathLst>
            </a:custGeom>
            <a:solidFill>
              <a:srgbClr val="7F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4403" y="2914"/>
              <a:ext cx="81" cy="72"/>
            </a:xfrm>
            <a:custGeom>
              <a:avLst/>
              <a:gdLst>
                <a:gd name="T0" fmla="*/ 406 w 406"/>
                <a:gd name="T1" fmla="*/ 0 h 359"/>
                <a:gd name="T2" fmla="*/ 381 w 406"/>
                <a:gd name="T3" fmla="*/ 21 h 359"/>
                <a:gd name="T4" fmla="*/ 361 w 406"/>
                <a:gd name="T5" fmla="*/ 48 h 359"/>
                <a:gd name="T6" fmla="*/ 343 w 406"/>
                <a:gd name="T7" fmla="*/ 78 h 359"/>
                <a:gd name="T8" fmla="*/ 328 w 406"/>
                <a:gd name="T9" fmla="*/ 110 h 359"/>
                <a:gd name="T10" fmla="*/ 314 w 406"/>
                <a:gd name="T11" fmla="*/ 144 h 359"/>
                <a:gd name="T12" fmla="*/ 301 w 406"/>
                <a:gd name="T13" fmla="*/ 179 h 359"/>
                <a:gd name="T14" fmla="*/ 289 w 406"/>
                <a:gd name="T15" fmla="*/ 213 h 359"/>
                <a:gd name="T16" fmla="*/ 276 w 406"/>
                <a:gd name="T17" fmla="*/ 245 h 359"/>
                <a:gd name="T18" fmla="*/ 262 w 406"/>
                <a:gd name="T19" fmla="*/ 277 h 359"/>
                <a:gd name="T20" fmla="*/ 245 w 406"/>
                <a:gd name="T21" fmla="*/ 304 h 359"/>
                <a:gd name="T22" fmla="*/ 226 w 406"/>
                <a:gd name="T23" fmla="*/ 326 h 359"/>
                <a:gd name="T24" fmla="*/ 202 w 406"/>
                <a:gd name="T25" fmla="*/ 343 h 359"/>
                <a:gd name="T26" fmla="*/ 175 w 406"/>
                <a:gd name="T27" fmla="*/ 354 h 359"/>
                <a:gd name="T28" fmla="*/ 143 w 406"/>
                <a:gd name="T29" fmla="*/ 359 h 359"/>
                <a:gd name="T30" fmla="*/ 106 w 406"/>
                <a:gd name="T31" fmla="*/ 353 h 359"/>
                <a:gd name="T32" fmla="*/ 61 w 406"/>
                <a:gd name="T33" fmla="*/ 340 h 359"/>
                <a:gd name="T34" fmla="*/ 44 w 406"/>
                <a:gd name="T35" fmla="*/ 331 h 359"/>
                <a:gd name="T36" fmla="*/ 30 w 406"/>
                <a:gd name="T37" fmla="*/ 321 h 359"/>
                <a:gd name="T38" fmla="*/ 19 w 406"/>
                <a:gd name="T39" fmla="*/ 309 h 359"/>
                <a:gd name="T40" fmla="*/ 11 w 406"/>
                <a:gd name="T41" fmla="*/ 297 h 359"/>
                <a:gd name="T42" fmla="*/ 6 w 406"/>
                <a:gd name="T43" fmla="*/ 284 h 359"/>
                <a:gd name="T44" fmla="*/ 2 w 406"/>
                <a:gd name="T45" fmla="*/ 269 h 359"/>
                <a:gd name="T46" fmla="*/ 0 w 406"/>
                <a:gd name="T47" fmla="*/ 253 h 359"/>
                <a:gd name="T48" fmla="*/ 0 w 406"/>
                <a:gd name="T49" fmla="*/ 237 h 359"/>
                <a:gd name="T50" fmla="*/ 0 w 406"/>
                <a:gd name="T51" fmla="*/ 222 h 359"/>
                <a:gd name="T52" fmla="*/ 1 w 406"/>
                <a:gd name="T53" fmla="*/ 205 h 359"/>
                <a:gd name="T54" fmla="*/ 2 w 406"/>
                <a:gd name="T55" fmla="*/ 189 h 359"/>
                <a:gd name="T56" fmla="*/ 3 w 406"/>
                <a:gd name="T57" fmla="*/ 172 h 359"/>
                <a:gd name="T58" fmla="*/ 4 w 406"/>
                <a:gd name="T59" fmla="*/ 156 h 359"/>
                <a:gd name="T60" fmla="*/ 4 w 406"/>
                <a:gd name="T61" fmla="*/ 142 h 359"/>
                <a:gd name="T62" fmla="*/ 3 w 406"/>
                <a:gd name="T63" fmla="*/ 126 h 359"/>
                <a:gd name="T64" fmla="*/ 1 w 406"/>
                <a:gd name="T65" fmla="*/ 113 h 359"/>
                <a:gd name="T66" fmla="*/ 21 w 406"/>
                <a:gd name="T67" fmla="*/ 91 h 359"/>
                <a:gd name="T68" fmla="*/ 44 w 406"/>
                <a:gd name="T69" fmla="*/ 75 h 359"/>
                <a:gd name="T70" fmla="*/ 67 w 406"/>
                <a:gd name="T71" fmla="*/ 64 h 359"/>
                <a:gd name="T72" fmla="*/ 93 w 406"/>
                <a:gd name="T73" fmla="*/ 57 h 359"/>
                <a:gd name="T74" fmla="*/ 119 w 406"/>
                <a:gd name="T75" fmla="*/ 54 h 359"/>
                <a:gd name="T76" fmla="*/ 147 w 406"/>
                <a:gd name="T77" fmla="*/ 53 h 359"/>
                <a:gd name="T78" fmla="*/ 175 w 406"/>
                <a:gd name="T79" fmla="*/ 53 h 359"/>
                <a:gd name="T80" fmla="*/ 204 w 406"/>
                <a:gd name="T81" fmla="*/ 54 h 359"/>
                <a:gd name="T82" fmla="*/ 232 w 406"/>
                <a:gd name="T83" fmla="*/ 55 h 359"/>
                <a:gd name="T84" fmla="*/ 260 w 406"/>
                <a:gd name="T85" fmla="*/ 56 h 359"/>
                <a:gd name="T86" fmla="*/ 288 w 406"/>
                <a:gd name="T87" fmla="*/ 55 h 359"/>
                <a:gd name="T88" fmla="*/ 314 w 406"/>
                <a:gd name="T89" fmla="*/ 52 h 359"/>
                <a:gd name="T90" fmla="*/ 340 w 406"/>
                <a:gd name="T91" fmla="*/ 46 h 359"/>
                <a:gd name="T92" fmla="*/ 363 w 406"/>
                <a:gd name="T93" fmla="*/ 35 h 359"/>
                <a:gd name="T94" fmla="*/ 386 w 406"/>
                <a:gd name="T95" fmla="*/ 20 h 359"/>
                <a:gd name="T96" fmla="*/ 406 w 406"/>
                <a:gd name="T97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" h="359">
                  <a:moveTo>
                    <a:pt x="406" y="0"/>
                  </a:moveTo>
                  <a:lnTo>
                    <a:pt x="381" y="21"/>
                  </a:lnTo>
                  <a:lnTo>
                    <a:pt x="361" y="48"/>
                  </a:lnTo>
                  <a:lnTo>
                    <a:pt x="343" y="78"/>
                  </a:lnTo>
                  <a:lnTo>
                    <a:pt x="328" y="110"/>
                  </a:lnTo>
                  <a:lnTo>
                    <a:pt x="314" y="144"/>
                  </a:lnTo>
                  <a:lnTo>
                    <a:pt x="301" y="179"/>
                  </a:lnTo>
                  <a:lnTo>
                    <a:pt x="289" y="213"/>
                  </a:lnTo>
                  <a:lnTo>
                    <a:pt x="276" y="245"/>
                  </a:lnTo>
                  <a:lnTo>
                    <a:pt x="262" y="277"/>
                  </a:lnTo>
                  <a:lnTo>
                    <a:pt x="245" y="304"/>
                  </a:lnTo>
                  <a:lnTo>
                    <a:pt x="226" y="326"/>
                  </a:lnTo>
                  <a:lnTo>
                    <a:pt x="202" y="343"/>
                  </a:lnTo>
                  <a:lnTo>
                    <a:pt x="175" y="354"/>
                  </a:lnTo>
                  <a:lnTo>
                    <a:pt x="143" y="359"/>
                  </a:lnTo>
                  <a:lnTo>
                    <a:pt x="106" y="353"/>
                  </a:lnTo>
                  <a:lnTo>
                    <a:pt x="61" y="340"/>
                  </a:lnTo>
                  <a:lnTo>
                    <a:pt x="44" y="331"/>
                  </a:lnTo>
                  <a:lnTo>
                    <a:pt x="30" y="321"/>
                  </a:lnTo>
                  <a:lnTo>
                    <a:pt x="19" y="309"/>
                  </a:lnTo>
                  <a:lnTo>
                    <a:pt x="11" y="297"/>
                  </a:lnTo>
                  <a:lnTo>
                    <a:pt x="6" y="284"/>
                  </a:lnTo>
                  <a:lnTo>
                    <a:pt x="2" y="269"/>
                  </a:lnTo>
                  <a:lnTo>
                    <a:pt x="0" y="253"/>
                  </a:lnTo>
                  <a:lnTo>
                    <a:pt x="0" y="237"/>
                  </a:lnTo>
                  <a:lnTo>
                    <a:pt x="0" y="222"/>
                  </a:lnTo>
                  <a:lnTo>
                    <a:pt x="1" y="205"/>
                  </a:lnTo>
                  <a:lnTo>
                    <a:pt x="2" y="189"/>
                  </a:lnTo>
                  <a:lnTo>
                    <a:pt x="3" y="172"/>
                  </a:lnTo>
                  <a:lnTo>
                    <a:pt x="4" y="156"/>
                  </a:lnTo>
                  <a:lnTo>
                    <a:pt x="4" y="142"/>
                  </a:lnTo>
                  <a:lnTo>
                    <a:pt x="3" y="126"/>
                  </a:lnTo>
                  <a:lnTo>
                    <a:pt x="1" y="113"/>
                  </a:lnTo>
                  <a:lnTo>
                    <a:pt x="21" y="91"/>
                  </a:lnTo>
                  <a:lnTo>
                    <a:pt x="44" y="75"/>
                  </a:lnTo>
                  <a:lnTo>
                    <a:pt x="67" y="64"/>
                  </a:lnTo>
                  <a:lnTo>
                    <a:pt x="93" y="57"/>
                  </a:lnTo>
                  <a:lnTo>
                    <a:pt x="119" y="54"/>
                  </a:lnTo>
                  <a:lnTo>
                    <a:pt x="147" y="53"/>
                  </a:lnTo>
                  <a:lnTo>
                    <a:pt x="175" y="53"/>
                  </a:lnTo>
                  <a:lnTo>
                    <a:pt x="204" y="54"/>
                  </a:lnTo>
                  <a:lnTo>
                    <a:pt x="232" y="55"/>
                  </a:lnTo>
                  <a:lnTo>
                    <a:pt x="260" y="56"/>
                  </a:lnTo>
                  <a:lnTo>
                    <a:pt x="288" y="55"/>
                  </a:lnTo>
                  <a:lnTo>
                    <a:pt x="314" y="52"/>
                  </a:lnTo>
                  <a:lnTo>
                    <a:pt x="340" y="46"/>
                  </a:lnTo>
                  <a:lnTo>
                    <a:pt x="363" y="35"/>
                  </a:lnTo>
                  <a:lnTo>
                    <a:pt x="386" y="20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4736" y="2914"/>
              <a:ext cx="57" cy="195"/>
            </a:xfrm>
            <a:custGeom>
              <a:avLst/>
              <a:gdLst>
                <a:gd name="T0" fmla="*/ 183 w 288"/>
                <a:gd name="T1" fmla="*/ 28 h 971"/>
                <a:gd name="T2" fmla="*/ 198 w 288"/>
                <a:gd name="T3" fmla="*/ 86 h 971"/>
                <a:gd name="T4" fmla="*/ 209 w 288"/>
                <a:gd name="T5" fmla="*/ 144 h 971"/>
                <a:gd name="T6" fmla="*/ 218 w 288"/>
                <a:gd name="T7" fmla="*/ 204 h 971"/>
                <a:gd name="T8" fmla="*/ 226 w 288"/>
                <a:gd name="T9" fmla="*/ 263 h 971"/>
                <a:gd name="T10" fmla="*/ 230 w 288"/>
                <a:gd name="T11" fmla="*/ 324 h 971"/>
                <a:gd name="T12" fmla="*/ 235 w 288"/>
                <a:gd name="T13" fmla="*/ 386 h 971"/>
                <a:gd name="T14" fmla="*/ 238 w 288"/>
                <a:gd name="T15" fmla="*/ 448 h 971"/>
                <a:gd name="T16" fmla="*/ 242 w 288"/>
                <a:gd name="T17" fmla="*/ 511 h 971"/>
                <a:gd name="T18" fmla="*/ 244 w 288"/>
                <a:gd name="T19" fmla="*/ 573 h 971"/>
                <a:gd name="T20" fmla="*/ 247 w 288"/>
                <a:gd name="T21" fmla="*/ 635 h 971"/>
                <a:gd name="T22" fmla="*/ 251 w 288"/>
                <a:gd name="T23" fmla="*/ 698 h 971"/>
                <a:gd name="T24" fmla="*/ 256 w 288"/>
                <a:gd name="T25" fmla="*/ 759 h 971"/>
                <a:gd name="T26" fmla="*/ 262 w 288"/>
                <a:gd name="T27" fmla="*/ 820 h 971"/>
                <a:gd name="T28" fmla="*/ 271 w 288"/>
                <a:gd name="T29" fmla="*/ 881 h 971"/>
                <a:gd name="T30" fmla="*/ 281 w 288"/>
                <a:gd name="T31" fmla="*/ 942 h 971"/>
                <a:gd name="T32" fmla="*/ 273 w 288"/>
                <a:gd name="T33" fmla="*/ 943 h 971"/>
                <a:gd name="T34" fmla="*/ 243 w 288"/>
                <a:gd name="T35" fmla="*/ 885 h 971"/>
                <a:gd name="T36" fmla="*/ 215 w 288"/>
                <a:gd name="T37" fmla="*/ 826 h 971"/>
                <a:gd name="T38" fmla="*/ 186 w 288"/>
                <a:gd name="T39" fmla="*/ 766 h 971"/>
                <a:gd name="T40" fmla="*/ 159 w 288"/>
                <a:gd name="T41" fmla="*/ 704 h 971"/>
                <a:gd name="T42" fmla="*/ 134 w 288"/>
                <a:gd name="T43" fmla="*/ 642 h 971"/>
                <a:gd name="T44" fmla="*/ 110 w 288"/>
                <a:gd name="T45" fmla="*/ 579 h 971"/>
                <a:gd name="T46" fmla="*/ 87 w 288"/>
                <a:gd name="T47" fmla="*/ 518 h 971"/>
                <a:gd name="T48" fmla="*/ 67 w 288"/>
                <a:gd name="T49" fmla="*/ 453 h 971"/>
                <a:gd name="T50" fmla="*/ 49 w 288"/>
                <a:gd name="T51" fmla="*/ 392 h 971"/>
                <a:gd name="T52" fmla="*/ 33 w 288"/>
                <a:gd name="T53" fmla="*/ 329 h 971"/>
                <a:gd name="T54" fmla="*/ 21 w 288"/>
                <a:gd name="T55" fmla="*/ 267 h 971"/>
                <a:gd name="T56" fmla="*/ 11 w 288"/>
                <a:gd name="T57" fmla="*/ 205 h 971"/>
                <a:gd name="T58" fmla="*/ 4 w 288"/>
                <a:gd name="T59" fmla="*/ 145 h 971"/>
                <a:gd name="T60" fmla="*/ 0 w 288"/>
                <a:gd name="T61" fmla="*/ 86 h 971"/>
                <a:gd name="T62" fmla="*/ 0 w 288"/>
                <a:gd name="T63" fmla="*/ 28 h 971"/>
                <a:gd name="T64" fmla="*/ 174 w 288"/>
                <a:gd name="T65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971">
                  <a:moveTo>
                    <a:pt x="174" y="0"/>
                  </a:moveTo>
                  <a:lnTo>
                    <a:pt x="183" y="28"/>
                  </a:lnTo>
                  <a:lnTo>
                    <a:pt x="190" y="56"/>
                  </a:lnTo>
                  <a:lnTo>
                    <a:pt x="198" y="86"/>
                  </a:lnTo>
                  <a:lnTo>
                    <a:pt x="203" y="115"/>
                  </a:lnTo>
                  <a:lnTo>
                    <a:pt x="209" y="144"/>
                  </a:lnTo>
                  <a:lnTo>
                    <a:pt x="213" y="173"/>
                  </a:lnTo>
                  <a:lnTo>
                    <a:pt x="218" y="204"/>
                  </a:lnTo>
                  <a:lnTo>
                    <a:pt x="222" y="233"/>
                  </a:lnTo>
                  <a:lnTo>
                    <a:pt x="226" y="263"/>
                  </a:lnTo>
                  <a:lnTo>
                    <a:pt x="228" y="294"/>
                  </a:lnTo>
                  <a:lnTo>
                    <a:pt x="230" y="324"/>
                  </a:lnTo>
                  <a:lnTo>
                    <a:pt x="233" y="356"/>
                  </a:lnTo>
                  <a:lnTo>
                    <a:pt x="235" y="386"/>
                  </a:lnTo>
                  <a:lnTo>
                    <a:pt x="237" y="417"/>
                  </a:lnTo>
                  <a:lnTo>
                    <a:pt x="238" y="448"/>
                  </a:lnTo>
                  <a:lnTo>
                    <a:pt x="239" y="479"/>
                  </a:lnTo>
                  <a:lnTo>
                    <a:pt x="242" y="511"/>
                  </a:lnTo>
                  <a:lnTo>
                    <a:pt x="243" y="541"/>
                  </a:lnTo>
                  <a:lnTo>
                    <a:pt x="244" y="573"/>
                  </a:lnTo>
                  <a:lnTo>
                    <a:pt x="245" y="604"/>
                  </a:lnTo>
                  <a:lnTo>
                    <a:pt x="247" y="635"/>
                  </a:lnTo>
                  <a:lnTo>
                    <a:pt x="248" y="666"/>
                  </a:lnTo>
                  <a:lnTo>
                    <a:pt x="251" y="698"/>
                  </a:lnTo>
                  <a:lnTo>
                    <a:pt x="253" y="728"/>
                  </a:lnTo>
                  <a:lnTo>
                    <a:pt x="256" y="759"/>
                  </a:lnTo>
                  <a:lnTo>
                    <a:pt x="258" y="790"/>
                  </a:lnTo>
                  <a:lnTo>
                    <a:pt x="262" y="820"/>
                  </a:lnTo>
                  <a:lnTo>
                    <a:pt x="266" y="851"/>
                  </a:lnTo>
                  <a:lnTo>
                    <a:pt x="271" y="881"/>
                  </a:lnTo>
                  <a:lnTo>
                    <a:pt x="275" y="911"/>
                  </a:lnTo>
                  <a:lnTo>
                    <a:pt x="281" y="942"/>
                  </a:lnTo>
                  <a:lnTo>
                    <a:pt x="288" y="971"/>
                  </a:lnTo>
                  <a:lnTo>
                    <a:pt x="273" y="943"/>
                  </a:lnTo>
                  <a:lnTo>
                    <a:pt x="257" y="915"/>
                  </a:lnTo>
                  <a:lnTo>
                    <a:pt x="243" y="885"/>
                  </a:lnTo>
                  <a:lnTo>
                    <a:pt x="228" y="856"/>
                  </a:lnTo>
                  <a:lnTo>
                    <a:pt x="215" y="826"/>
                  </a:lnTo>
                  <a:lnTo>
                    <a:pt x="200" y="797"/>
                  </a:lnTo>
                  <a:lnTo>
                    <a:pt x="186" y="766"/>
                  </a:lnTo>
                  <a:lnTo>
                    <a:pt x="173" y="736"/>
                  </a:lnTo>
                  <a:lnTo>
                    <a:pt x="159" y="704"/>
                  </a:lnTo>
                  <a:lnTo>
                    <a:pt x="146" y="674"/>
                  </a:lnTo>
                  <a:lnTo>
                    <a:pt x="134" y="642"/>
                  </a:lnTo>
                  <a:lnTo>
                    <a:pt x="121" y="611"/>
                  </a:lnTo>
                  <a:lnTo>
                    <a:pt x="110" y="579"/>
                  </a:lnTo>
                  <a:lnTo>
                    <a:pt x="99" y="549"/>
                  </a:lnTo>
                  <a:lnTo>
                    <a:pt x="87" y="518"/>
                  </a:lnTo>
                  <a:lnTo>
                    <a:pt x="77" y="485"/>
                  </a:lnTo>
                  <a:lnTo>
                    <a:pt x="67" y="453"/>
                  </a:lnTo>
                  <a:lnTo>
                    <a:pt x="58" y="422"/>
                  </a:lnTo>
                  <a:lnTo>
                    <a:pt x="49" y="392"/>
                  </a:lnTo>
                  <a:lnTo>
                    <a:pt x="41" y="360"/>
                  </a:lnTo>
                  <a:lnTo>
                    <a:pt x="33" y="329"/>
                  </a:lnTo>
                  <a:lnTo>
                    <a:pt x="27" y="297"/>
                  </a:lnTo>
                  <a:lnTo>
                    <a:pt x="21" y="267"/>
                  </a:lnTo>
                  <a:lnTo>
                    <a:pt x="15" y="235"/>
                  </a:lnTo>
                  <a:lnTo>
                    <a:pt x="11" y="205"/>
                  </a:lnTo>
                  <a:lnTo>
                    <a:pt x="6" y="174"/>
                  </a:lnTo>
                  <a:lnTo>
                    <a:pt x="4" y="145"/>
                  </a:lnTo>
                  <a:lnTo>
                    <a:pt x="1" y="115"/>
                  </a:lnTo>
                  <a:lnTo>
                    <a:pt x="0" y="86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1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804" y="2914"/>
              <a:ext cx="69" cy="195"/>
            </a:xfrm>
            <a:custGeom>
              <a:avLst/>
              <a:gdLst>
                <a:gd name="T0" fmla="*/ 346 w 346"/>
                <a:gd name="T1" fmla="*/ 0 h 971"/>
                <a:gd name="T2" fmla="*/ 340 w 346"/>
                <a:gd name="T3" fmla="*/ 30 h 971"/>
                <a:gd name="T4" fmla="*/ 336 w 346"/>
                <a:gd name="T5" fmla="*/ 62 h 971"/>
                <a:gd name="T6" fmla="*/ 330 w 346"/>
                <a:gd name="T7" fmla="*/ 92 h 971"/>
                <a:gd name="T8" fmla="*/ 326 w 346"/>
                <a:gd name="T9" fmla="*/ 124 h 971"/>
                <a:gd name="T10" fmla="*/ 321 w 346"/>
                <a:gd name="T11" fmla="*/ 154 h 971"/>
                <a:gd name="T12" fmla="*/ 317 w 346"/>
                <a:gd name="T13" fmla="*/ 186 h 971"/>
                <a:gd name="T14" fmla="*/ 311 w 346"/>
                <a:gd name="T15" fmla="*/ 217 h 971"/>
                <a:gd name="T16" fmla="*/ 307 w 346"/>
                <a:gd name="T17" fmla="*/ 248 h 971"/>
                <a:gd name="T18" fmla="*/ 302 w 346"/>
                <a:gd name="T19" fmla="*/ 279 h 971"/>
                <a:gd name="T20" fmla="*/ 298 w 346"/>
                <a:gd name="T21" fmla="*/ 311 h 971"/>
                <a:gd name="T22" fmla="*/ 293 w 346"/>
                <a:gd name="T23" fmla="*/ 341 h 971"/>
                <a:gd name="T24" fmla="*/ 289 w 346"/>
                <a:gd name="T25" fmla="*/ 372 h 971"/>
                <a:gd name="T26" fmla="*/ 284 w 346"/>
                <a:gd name="T27" fmla="*/ 404 h 971"/>
                <a:gd name="T28" fmla="*/ 279 w 346"/>
                <a:gd name="T29" fmla="*/ 434 h 971"/>
                <a:gd name="T30" fmla="*/ 274 w 346"/>
                <a:gd name="T31" fmla="*/ 466 h 971"/>
                <a:gd name="T32" fmla="*/ 268 w 346"/>
                <a:gd name="T33" fmla="*/ 496 h 971"/>
                <a:gd name="T34" fmla="*/ 263 w 346"/>
                <a:gd name="T35" fmla="*/ 528 h 971"/>
                <a:gd name="T36" fmla="*/ 256 w 346"/>
                <a:gd name="T37" fmla="*/ 558 h 971"/>
                <a:gd name="T38" fmla="*/ 250 w 346"/>
                <a:gd name="T39" fmla="*/ 588 h 971"/>
                <a:gd name="T40" fmla="*/ 244 w 346"/>
                <a:gd name="T41" fmla="*/ 619 h 971"/>
                <a:gd name="T42" fmla="*/ 236 w 346"/>
                <a:gd name="T43" fmla="*/ 649 h 971"/>
                <a:gd name="T44" fmla="*/ 228 w 346"/>
                <a:gd name="T45" fmla="*/ 680 h 971"/>
                <a:gd name="T46" fmla="*/ 220 w 346"/>
                <a:gd name="T47" fmla="*/ 710 h 971"/>
                <a:gd name="T48" fmla="*/ 211 w 346"/>
                <a:gd name="T49" fmla="*/ 739 h 971"/>
                <a:gd name="T50" fmla="*/ 202 w 346"/>
                <a:gd name="T51" fmla="*/ 770 h 971"/>
                <a:gd name="T52" fmla="*/ 192 w 346"/>
                <a:gd name="T53" fmla="*/ 799 h 971"/>
                <a:gd name="T54" fmla="*/ 182 w 346"/>
                <a:gd name="T55" fmla="*/ 828 h 971"/>
                <a:gd name="T56" fmla="*/ 171 w 346"/>
                <a:gd name="T57" fmla="*/ 857 h 971"/>
                <a:gd name="T58" fmla="*/ 159 w 346"/>
                <a:gd name="T59" fmla="*/ 885 h 971"/>
                <a:gd name="T60" fmla="*/ 146 w 346"/>
                <a:gd name="T61" fmla="*/ 915 h 971"/>
                <a:gd name="T62" fmla="*/ 133 w 346"/>
                <a:gd name="T63" fmla="*/ 943 h 971"/>
                <a:gd name="T64" fmla="*/ 119 w 346"/>
                <a:gd name="T65" fmla="*/ 971 h 971"/>
                <a:gd name="T66" fmla="*/ 0 w 346"/>
                <a:gd name="T67" fmla="*/ 0 h 971"/>
                <a:gd name="T68" fmla="*/ 346 w 346"/>
                <a:gd name="T69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6" h="971">
                  <a:moveTo>
                    <a:pt x="346" y="0"/>
                  </a:moveTo>
                  <a:lnTo>
                    <a:pt x="340" y="30"/>
                  </a:lnTo>
                  <a:lnTo>
                    <a:pt x="336" y="62"/>
                  </a:lnTo>
                  <a:lnTo>
                    <a:pt x="330" y="92"/>
                  </a:lnTo>
                  <a:lnTo>
                    <a:pt x="326" y="124"/>
                  </a:lnTo>
                  <a:lnTo>
                    <a:pt x="321" y="154"/>
                  </a:lnTo>
                  <a:lnTo>
                    <a:pt x="317" y="186"/>
                  </a:lnTo>
                  <a:lnTo>
                    <a:pt x="311" y="217"/>
                  </a:lnTo>
                  <a:lnTo>
                    <a:pt x="307" y="248"/>
                  </a:lnTo>
                  <a:lnTo>
                    <a:pt x="302" y="279"/>
                  </a:lnTo>
                  <a:lnTo>
                    <a:pt x="298" y="311"/>
                  </a:lnTo>
                  <a:lnTo>
                    <a:pt x="293" y="341"/>
                  </a:lnTo>
                  <a:lnTo>
                    <a:pt x="289" y="372"/>
                  </a:lnTo>
                  <a:lnTo>
                    <a:pt x="284" y="404"/>
                  </a:lnTo>
                  <a:lnTo>
                    <a:pt x="279" y="434"/>
                  </a:lnTo>
                  <a:lnTo>
                    <a:pt x="274" y="466"/>
                  </a:lnTo>
                  <a:lnTo>
                    <a:pt x="268" y="496"/>
                  </a:lnTo>
                  <a:lnTo>
                    <a:pt x="263" y="528"/>
                  </a:lnTo>
                  <a:lnTo>
                    <a:pt x="256" y="558"/>
                  </a:lnTo>
                  <a:lnTo>
                    <a:pt x="250" y="588"/>
                  </a:lnTo>
                  <a:lnTo>
                    <a:pt x="244" y="619"/>
                  </a:lnTo>
                  <a:lnTo>
                    <a:pt x="236" y="649"/>
                  </a:lnTo>
                  <a:lnTo>
                    <a:pt x="228" y="680"/>
                  </a:lnTo>
                  <a:lnTo>
                    <a:pt x="220" y="710"/>
                  </a:lnTo>
                  <a:lnTo>
                    <a:pt x="211" y="739"/>
                  </a:lnTo>
                  <a:lnTo>
                    <a:pt x="202" y="770"/>
                  </a:lnTo>
                  <a:lnTo>
                    <a:pt x="192" y="799"/>
                  </a:lnTo>
                  <a:lnTo>
                    <a:pt x="182" y="828"/>
                  </a:lnTo>
                  <a:lnTo>
                    <a:pt x="171" y="857"/>
                  </a:lnTo>
                  <a:lnTo>
                    <a:pt x="159" y="885"/>
                  </a:lnTo>
                  <a:lnTo>
                    <a:pt x="146" y="915"/>
                  </a:lnTo>
                  <a:lnTo>
                    <a:pt x="133" y="943"/>
                  </a:lnTo>
                  <a:lnTo>
                    <a:pt x="119" y="971"/>
                  </a:lnTo>
                  <a:lnTo>
                    <a:pt x="0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4861" y="2925"/>
              <a:ext cx="84" cy="196"/>
            </a:xfrm>
            <a:custGeom>
              <a:avLst/>
              <a:gdLst>
                <a:gd name="T0" fmla="*/ 13 w 421"/>
                <a:gd name="T1" fmla="*/ 948 h 978"/>
                <a:gd name="T2" fmla="*/ 34 w 421"/>
                <a:gd name="T3" fmla="*/ 888 h 978"/>
                <a:gd name="T4" fmla="*/ 53 w 421"/>
                <a:gd name="T5" fmla="*/ 827 h 978"/>
                <a:gd name="T6" fmla="*/ 70 w 421"/>
                <a:gd name="T7" fmla="*/ 766 h 978"/>
                <a:gd name="T8" fmla="*/ 86 w 421"/>
                <a:gd name="T9" fmla="*/ 704 h 978"/>
                <a:gd name="T10" fmla="*/ 101 w 421"/>
                <a:gd name="T11" fmla="*/ 641 h 978"/>
                <a:gd name="T12" fmla="*/ 114 w 421"/>
                <a:gd name="T13" fmla="*/ 579 h 978"/>
                <a:gd name="T14" fmla="*/ 128 w 421"/>
                <a:gd name="T15" fmla="*/ 516 h 978"/>
                <a:gd name="T16" fmla="*/ 141 w 421"/>
                <a:gd name="T17" fmla="*/ 453 h 978"/>
                <a:gd name="T18" fmla="*/ 155 w 421"/>
                <a:gd name="T19" fmla="*/ 391 h 978"/>
                <a:gd name="T20" fmla="*/ 169 w 421"/>
                <a:gd name="T21" fmla="*/ 330 h 978"/>
                <a:gd name="T22" fmla="*/ 186 w 421"/>
                <a:gd name="T23" fmla="*/ 268 h 978"/>
                <a:gd name="T24" fmla="*/ 204 w 421"/>
                <a:gd name="T25" fmla="*/ 207 h 978"/>
                <a:gd name="T26" fmla="*/ 223 w 421"/>
                <a:gd name="T27" fmla="*/ 146 h 978"/>
                <a:gd name="T28" fmla="*/ 247 w 421"/>
                <a:gd name="T29" fmla="*/ 87 h 978"/>
                <a:gd name="T30" fmla="*/ 272 w 421"/>
                <a:gd name="T31" fmla="*/ 29 h 978"/>
                <a:gd name="T32" fmla="*/ 322 w 421"/>
                <a:gd name="T33" fmla="*/ 26 h 978"/>
                <a:gd name="T34" fmla="*/ 376 w 421"/>
                <a:gd name="T35" fmla="*/ 79 h 978"/>
                <a:gd name="T36" fmla="*/ 409 w 421"/>
                <a:gd name="T37" fmla="*/ 134 h 978"/>
                <a:gd name="T38" fmla="*/ 421 w 421"/>
                <a:gd name="T39" fmla="*/ 190 h 978"/>
                <a:gd name="T40" fmla="*/ 418 w 421"/>
                <a:gd name="T41" fmla="*/ 247 h 978"/>
                <a:gd name="T42" fmla="*/ 400 w 421"/>
                <a:gd name="T43" fmla="*/ 306 h 978"/>
                <a:gd name="T44" fmla="*/ 371 w 421"/>
                <a:gd name="T45" fmla="*/ 366 h 978"/>
                <a:gd name="T46" fmla="*/ 332 w 421"/>
                <a:gd name="T47" fmla="*/ 426 h 978"/>
                <a:gd name="T48" fmla="*/ 287 w 421"/>
                <a:gd name="T49" fmla="*/ 488 h 978"/>
                <a:gd name="T50" fmla="*/ 239 w 421"/>
                <a:gd name="T51" fmla="*/ 551 h 978"/>
                <a:gd name="T52" fmla="*/ 188 w 421"/>
                <a:gd name="T53" fmla="*/ 615 h 978"/>
                <a:gd name="T54" fmla="*/ 140 w 421"/>
                <a:gd name="T55" fmla="*/ 679 h 978"/>
                <a:gd name="T56" fmla="*/ 94 w 421"/>
                <a:gd name="T57" fmla="*/ 745 h 978"/>
                <a:gd name="T58" fmla="*/ 54 w 421"/>
                <a:gd name="T59" fmla="*/ 811 h 978"/>
                <a:gd name="T60" fmla="*/ 24 w 421"/>
                <a:gd name="T61" fmla="*/ 877 h 978"/>
                <a:gd name="T62" fmla="*/ 5 w 421"/>
                <a:gd name="T63" fmla="*/ 944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978">
                  <a:moveTo>
                    <a:pt x="0" y="978"/>
                  </a:moveTo>
                  <a:lnTo>
                    <a:pt x="13" y="948"/>
                  </a:lnTo>
                  <a:lnTo>
                    <a:pt x="23" y="918"/>
                  </a:lnTo>
                  <a:lnTo>
                    <a:pt x="34" y="888"/>
                  </a:lnTo>
                  <a:lnTo>
                    <a:pt x="44" y="857"/>
                  </a:lnTo>
                  <a:lnTo>
                    <a:pt x="53" y="827"/>
                  </a:lnTo>
                  <a:lnTo>
                    <a:pt x="62" y="796"/>
                  </a:lnTo>
                  <a:lnTo>
                    <a:pt x="70" y="766"/>
                  </a:lnTo>
                  <a:lnTo>
                    <a:pt x="78" y="735"/>
                  </a:lnTo>
                  <a:lnTo>
                    <a:pt x="86" y="704"/>
                  </a:lnTo>
                  <a:lnTo>
                    <a:pt x="94" y="673"/>
                  </a:lnTo>
                  <a:lnTo>
                    <a:pt x="101" y="641"/>
                  </a:lnTo>
                  <a:lnTo>
                    <a:pt x="107" y="610"/>
                  </a:lnTo>
                  <a:lnTo>
                    <a:pt x="114" y="579"/>
                  </a:lnTo>
                  <a:lnTo>
                    <a:pt x="121" y="548"/>
                  </a:lnTo>
                  <a:lnTo>
                    <a:pt x="128" y="516"/>
                  </a:lnTo>
                  <a:lnTo>
                    <a:pt x="134" y="485"/>
                  </a:lnTo>
                  <a:lnTo>
                    <a:pt x="141" y="453"/>
                  </a:lnTo>
                  <a:lnTo>
                    <a:pt x="148" y="423"/>
                  </a:lnTo>
                  <a:lnTo>
                    <a:pt x="155" y="391"/>
                  </a:lnTo>
                  <a:lnTo>
                    <a:pt x="162" y="360"/>
                  </a:lnTo>
                  <a:lnTo>
                    <a:pt x="169" y="330"/>
                  </a:lnTo>
                  <a:lnTo>
                    <a:pt x="177" y="298"/>
                  </a:lnTo>
                  <a:lnTo>
                    <a:pt x="186" y="268"/>
                  </a:lnTo>
                  <a:lnTo>
                    <a:pt x="194" y="237"/>
                  </a:lnTo>
                  <a:lnTo>
                    <a:pt x="204" y="207"/>
                  </a:lnTo>
                  <a:lnTo>
                    <a:pt x="213" y="177"/>
                  </a:lnTo>
                  <a:lnTo>
                    <a:pt x="223" y="146"/>
                  </a:lnTo>
                  <a:lnTo>
                    <a:pt x="234" y="117"/>
                  </a:lnTo>
                  <a:lnTo>
                    <a:pt x="247" y="87"/>
                  </a:lnTo>
                  <a:lnTo>
                    <a:pt x="259" y="57"/>
                  </a:lnTo>
                  <a:lnTo>
                    <a:pt x="272" y="29"/>
                  </a:lnTo>
                  <a:lnTo>
                    <a:pt x="286" y="0"/>
                  </a:lnTo>
                  <a:lnTo>
                    <a:pt x="322" y="26"/>
                  </a:lnTo>
                  <a:lnTo>
                    <a:pt x="353" y="52"/>
                  </a:lnTo>
                  <a:lnTo>
                    <a:pt x="376" y="79"/>
                  </a:lnTo>
                  <a:lnTo>
                    <a:pt x="395" y="106"/>
                  </a:lnTo>
                  <a:lnTo>
                    <a:pt x="409" y="134"/>
                  </a:lnTo>
                  <a:lnTo>
                    <a:pt x="418" y="162"/>
                  </a:lnTo>
                  <a:lnTo>
                    <a:pt x="421" y="190"/>
                  </a:lnTo>
                  <a:lnTo>
                    <a:pt x="421" y="218"/>
                  </a:lnTo>
                  <a:lnTo>
                    <a:pt x="418" y="247"/>
                  </a:lnTo>
                  <a:lnTo>
                    <a:pt x="411" y="277"/>
                  </a:lnTo>
                  <a:lnTo>
                    <a:pt x="400" y="306"/>
                  </a:lnTo>
                  <a:lnTo>
                    <a:pt x="387" y="335"/>
                  </a:lnTo>
                  <a:lnTo>
                    <a:pt x="371" y="366"/>
                  </a:lnTo>
                  <a:lnTo>
                    <a:pt x="353" y="396"/>
                  </a:lnTo>
                  <a:lnTo>
                    <a:pt x="332" y="426"/>
                  </a:lnTo>
                  <a:lnTo>
                    <a:pt x="311" y="458"/>
                  </a:lnTo>
                  <a:lnTo>
                    <a:pt x="287" y="488"/>
                  </a:lnTo>
                  <a:lnTo>
                    <a:pt x="264" y="520"/>
                  </a:lnTo>
                  <a:lnTo>
                    <a:pt x="239" y="551"/>
                  </a:lnTo>
                  <a:lnTo>
                    <a:pt x="214" y="584"/>
                  </a:lnTo>
                  <a:lnTo>
                    <a:pt x="188" y="615"/>
                  </a:lnTo>
                  <a:lnTo>
                    <a:pt x="164" y="648"/>
                  </a:lnTo>
                  <a:lnTo>
                    <a:pt x="140" y="679"/>
                  </a:lnTo>
                  <a:lnTo>
                    <a:pt x="116" y="712"/>
                  </a:lnTo>
                  <a:lnTo>
                    <a:pt x="94" y="745"/>
                  </a:lnTo>
                  <a:lnTo>
                    <a:pt x="74" y="778"/>
                  </a:lnTo>
                  <a:lnTo>
                    <a:pt x="54" y="811"/>
                  </a:lnTo>
                  <a:lnTo>
                    <a:pt x="39" y="844"/>
                  </a:lnTo>
                  <a:lnTo>
                    <a:pt x="24" y="877"/>
                  </a:lnTo>
                  <a:lnTo>
                    <a:pt x="13" y="911"/>
                  </a:lnTo>
                  <a:lnTo>
                    <a:pt x="5" y="944"/>
                  </a:lnTo>
                  <a:lnTo>
                    <a:pt x="0" y="9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4648" y="2937"/>
              <a:ext cx="110" cy="160"/>
            </a:xfrm>
            <a:custGeom>
              <a:avLst/>
              <a:gdLst>
                <a:gd name="T0" fmla="*/ 536 w 552"/>
                <a:gd name="T1" fmla="*/ 774 h 798"/>
                <a:gd name="T2" fmla="*/ 495 w 552"/>
                <a:gd name="T3" fmla="*/ 725 h 798"/>
                <a:gd name="T4" fmla="*/ 449 w 552"/>
                <a:gd name="T5" fmla="*/ 678 h 798"/>
                <a:gd name="T6" fmla="*/ 399 w 552"/>
                <a:gd name="T7" fmla="*/ 632 h 798"/>
                <a:gd name="T8" fmla="*/ 345 w 552"/>
                <a:gd name="T9" fmla="*/ 587 h 798"/>
                <a:gd name="T10" fmla="*/ 291 w 552"/>
                <a:gd name="T11" fmla="*/ 542 h 798"/>
                <a:gd name="T12" fmla="*/ 237 w 552"/>
                <a:gd name="T13" fmla="*/ 497 h 798"/>
                <a:gd name="T14" fmla="*/ 185 w 552"/>
                <a:gd name="T15" fmla="*/ 452 h 798"/>
                <a:gd name="T16" fmla="*/ 136 w 552"/>
                <a:gd name="T17" fmla="*/ 406 h 798"/>
                <a:gd name="T18" fmla="*/ 92 w 552"/>
                <a:gd name="T19" fmla="*/ 358 h 798"/>
                <a:gd name="T20" fmla="*/ 55 w 552"/>
                <a:gd name="T21" fmla="*/ 309 h 798"/>
                <a:gd name="T22" fmla="*/ 27 w 552"/>
                <a:gd name="T23" fmla="*/ 259 h 798"/>
                <a:gd name="T24" fmla="*/ 8 w 552"/>
                <a:gd name="T25" fmla="*/ 207 h 798"/>
                <a:gd name="T26" fmla="*/ 0 w 552"/>
                <a:gd name="T27" fmla="*/ 151 h 798"/>
                <a:gd name="T28" fmla="*/ 6 w 552"/>
                <a:gd name="T29" fmla="*/ 93 h 798"/>
                <a:gd name="T30" fmla="*/ 25 w 552"/>
                <a:gd name="T31" fmla="*/ 31 h 798"/>
                <a:gd name="T32" fmla="*/ 75 w 552"/>
                <a:gd name="T33" fmla="*/ 4 h 798"/>
                <a:gd name="T34" fmla="*/ 137 w 552"/>
                <a:gd name="T35" fmla="*/ 20 h 798"/>
                <a:gd name="T36" fmla="*/ 191 w 552"/>
                <a:gd name="T37" fmla="*/ 46 h 798"/>
                <a:gd name="T38" fmla="*/ 239 w 552"/>
                <a:gd name="T39" fmla="*/ 79 h 798"/>
                <a:gd name="T40" fmla="*/ 279 w 552"/>
                <a:gd name="T41" fmla="*/ 121 h 798"/>
                <a:gd name="T42" fmla="*/ 313 w 552"/>
                <a:gd name="T43" fmla="*/ 169 h 798"/>
                <a:gd name="T44" fmla="*/ 343 w 552"/>
                <a:gd name="T45" fmla="*/ 222 h 798"/>
                <a:gd name="T46" fmla="*/ 369 w 552"/>
                <a:gd name="T47" fmla="*/ 280 h 798"/>
                <a:gd name="T48" fmla="*/ 392 w 552"/>
                <a:gd name="T49" fmla="*/ 340 h 798"/>
                <a:gd name="T50" fmla="*/ 413 w 552"/>
                <a:gd name="T51" fmla="*/ 403 h 798"/>
                <a:gd name="T52" fmla="*/ 432 w 552"/>
                <a:gd name="T53" fmla="*/ 469 h 798"/>
                <a:gd name="T54" fmla="*/ 451 w 552"/>
                <a:gd name="T55" fmla="*/ 533 h 798"/>
                <a:gd name="T56" fmla="*/ 470 w 552"/>
                <a:gd name="T57" fmla="*/ 597 h 798"/>
                <a:gd name="T58" fmla="*/ 491 w 552"/>
                <a:gd name="T59" fmla="*/ 659 h 798"/>
                <a:gd name="T60" fmla="*/ 513 w 552"/>
                <a:gd name="T61" fmla="*/ 717 h 798"/>
                <a:gd name="T62" fmla="*/ 539 w 552"/>
                <a:gd name="T63" fmla="*/ 77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2" h="798">
                  <a:moveTo>
                    <a:pt x="552" y="798"/>
                  </a:moveTo>
                  <a:lnTo>
                    <a:pt x="536" y="774"/>
                  </a:lnTo>
                  <a:lnTo>
                    <a:pt x="516" y="749"/>
                  </a:lnTo>
                  <a:lnTo>
                    <a:pt x="495" y="725"/>
                  </a:lnTo>
                  <a:lnTo>
                    <a:pt x="473" y="702"/>
                  </a:lnTo>
                  <a:lnTo>
                    <a:pt x="449" y="678"/>
                  </a:lnTo>
                  <a:lnTo>
                    <a:pt x="424" y="654"/>
                  </a:lnTo>
                  <a:lnTo>
                    <a:pt x="399" y="632"/>
                  </a:lnTo>
                  <a:lnTo>
                    <a:pt x="372" y="609"/>
                  </a:lnTo>
                  <a:lnTo>
                    <a:pt x="345" y="587"/>
                  </a:lnTo>
                  <a:lnTo>
                    <a:pt x="318" y="564"/>
                  </a:lnTo>
                  <a:lnTo>
                    <a:pt x="291" y="542"/>
                  </a:lnTo>
                  <a:lnTo>
                    <a:pt x="264" y="519"/>
                  </a:lnTo>
                  <a:lnTo>
                    <a:pt x="237" y="497"/>
                  </a:lnTo>
                  <a:lnTo>
                    <a:pt x="210" y="474"/>
                  </a:lnTo>
                  <a:lnTo>
                    <a:pt x="185" y="452"/>
                  </a:lnTo>
                  <a:lnTo>
                    <a:pt x="160" y="428"/>
                  </a:lnTo>
                  <a:lnTo>
                    <a:pt x="136" y="406"/>
                  </a:lnTo>
                  <a:lnTo>
                    <a:pt x="114" y="382"/>
                  </a:lnTo>
                  <a:lnTo>
                    <a:pt x="92" y="358"/>
                  </a:lnTo>
                  <a:lnTo>
                    <a:pt x="73" y="334"/>
                  </a:lnTo>
                  <a:lnTo>
                    <a:pt x="55" y="309"/>
                  </a:lnTo>
                  <a:lnTo>
                    <a:pt x="40" y="284"/>
                  </a:lnTo>
                  <a:lnTo>
                    <a:pt x="27" y="259"/>
                  </a:lnTo>
                  <a:lnTo>
                    <a:pt x="16" y="232"/>
                  </a:lnTo>
                  <a:lnTo>
                    <a:pt x="8" y="207"/>
                  </a:lnTo>
                  <a:lnTo>
                    <a:pt x="2" y="178"/>
                  </a:lnTo>
                  <a:lnTo>
                    <a:pt x="0" y="151"/>
                  </a:lnTo>
                  <a:lnTo>
                    <a:pt x="1" y="122"/>
                  </a:lnTo>
                  <a:lnTo>
                    <a:pt x="6" y="93"/>
                  </a:lnTo>
                  <a:lnTo>
                    <a:pt x="13" y="63"/>
                  </a:lnTo>
                  <a:lnTo>
                    <a:pt x="25" y="31"/>
                  </a:lnTo>
                  <a:lnTo>
                    <a:pt x="40" y="0"/>
                  </a:lnTo>
                  <a:lnTo>
                    <a:pt x="75" y="4"/>
                  </a:lnTo>
                  <a:lnTo>
                    <a:pt x="107" y="11"/>
                  </a:lnTo>
                  <a:lnTo>
                    <a:pt x="137" y="20"/>
                  </a:lnTo>
                  <a:lnTo>
                    <a:pt x="165" y="31"/>
                  </a:lnTo>
                  <a:lnTo>
                    <a:pt x="191" y="46"/>
                  </a:lnTo>
                  <a:lnTo>
                    <a:pt x="216" y="61"/>
                  </a:lnTo>
                  <a:lnTo>
                    <a:pt x="239" y="79"/>
                  </a:lnTo>
                  <a:lnTo>
                    <a:pt x="259" y="100"/>
                  </a:lnTo>
                  <a:lnTo>
                    <a:pt x="279" y="121"/>
                  </a:lnTo>
                  <a:lnTo>
                    <a:pt x="297" y="145"/>
                  </a:lnTo>
                  <a:lnTo>
                    <a:pt x="313" y="169"/>
                  </a:lnTo>
                  <a:lnTo>
                    <a:pt x="329" y="195"/>
                  </a:lnTo>
                  <a:lnTo>
                    <a:pt x="343" y="222"/>
                  </a:lnTo>
                  <a:lnTo>
                    <a:pt x="357" y="250"/>
                  </a:lnTo>
                  <a:lnTo>
                    <a:pt x="369" y="280"/>
                  </a:lnTo>
                  <a:lnTo>
                    <a:pt x="381" y="310"/>
                  </a:lnTo>
                  <a:lnTo>
                    <a:pt x="392" y="340"/>
                  </a:lnTo>
                  <a:lnTo>
                    <a:pt x="403" y="372"/>
                  </a:lnTo>
                  <a:lnTo>
                    <a:pt x="413" y="403"/>
                  </a:lnTo>
                  <a:lnTo>
                    <a:pt x="423" y="436"/>
                  </a:lnTo>
                  <a:lnTo>
                    <a:pt x="432" y="469"/>
                  </a:lnTo>
                  <a:lnTo>
                    <a:pt x="441" y="500"/>
                  </a:lnTo>
                  <a:lnTo>
                    <a:pt x="451" y="533"/>
                  </a:lnTo>
                  <a:lnTo>
                    <a:pt x="460" y="564"/>
                  </a:lnTo>
                  <a:lnTo>
                    <a:pt x="470" y="597"/>
                  </a:lnTo>
                  <a:lnTo>
                    <a:pt x="480" y="627"/>
                  </a:lnTo>
                  <a:lnTo>
                    <a:pt x="491" y="659"/>
                  </a:lnTo>
                  <a:lnTo>
                    <a:pt x="502" y="688"/>
                  </a:lnTo>
                  <a:lnTo>
                    <a:pt x="513" y="717"/>
                  </a:lnTo>
                  <a:lnTo>
                    <a:pt x="525" y="745"/>
                  </a:lnTo>
                  <a:lnTo>
                    <a:pt x="539" y="772"/>
                  </a:lnTo>
                  <a:lnTo>
                    <a:pt x="552" y="7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4896" y="2972"/>
              <a:ext cx="126" cy="159"/>
            </a:xfrm>
            <a:custGeom>
              <a:avLst/>
              <a:gdLst>
                <a:gd name="T0" fmla="*/ 0 w 632"/>
                <a:gd name="T1" fmla="*/ 799 h 799"/>
                <a:gd name="T2" fmla="*/ 6 w 632"/>
                <a:gd name="T3" fmla="*/ 771 h 799"/>
                <a:gd name="T4" fmla="*/ 15 w 632"/>
                <a:gd name="T5" fmla="*/ 744 h 799"/>
                <a:gd name="T6" fmla="*/ 24 w 632"/>
                <a:gd name="T7" fmla="*/ 716 h 799"/>
                <a:gd name="T8" fmla="*/ 33 w 632"/>
                <a:gd name="T9" fmla="*/ 689 h 799"/>
                <a:gd name="T10" fmla="*/ 45 w 632"/>
                <a:gd name="T11" fmla="*/ 664 h 799"/>
                <a:gd name="T12" fmla="*/ 56 w 632"/>
                <a:gd name="T13" fmla="*/ 637 h 799"/>
                <a:gd name="T14" fmla="*/ 67 w 632"/>
                <a:gd name="T15" fmla="*/ 611 h 799"/>
                <a:gd name="T16" fmla="*/ 79 w 632"/>
                <a:gd name="T17" fmla="*/ 586 h 799"/>
                <a:gd name="T18" fmla="*/ 93 w 632"/>
                <a:gd name="T19" fmla="*/ 560 h 799"/>
                <a:gd name="T20" fmla="*/ 106 w 632"/>
                <a:gd name="T21" fmla="*/ 535 h 799"/>
                <a:gd name="T22" fmla="*/ 121 w 632"/>
                <a:gd name="T23" fmla="*/ 511 h 799"/>
                <a:gd name="T24" fmla="*/ 136 w 632"/>
                <a:gd name="T25" fmla="*/ 486 h 799"/>
                <a:gd name="T26" fmla="*/ 151 w 632"/>
                <a:gd name="T27" fmla="*/ 461 h 799"/>
                <a:gd name="T28" fmla="*/ 166 w 632"/>
                <a:gd name="T29" fmla="*/ 436 h 799"/>
                <a:gd name="T30" fmla="*/ 182 w 632"/>
                <a:gd name="T31" fmla="*/ 412 h 799"/>
                <a:gd name="T32" fmla="*/ 199 w 632"/>
                <a:gd name="T33" fmla="*/ 388 h 799"/>
                <a:gd name="T34" fmla="*/ 214 w 632"/>
                <a:gd name="T35" fmla="*/ 363 h 799"/>
                <a:gd name="T36" fmla="*/ 231 w 632"/>
                <a:gd name="T37" fmla="*/ 340 h 799"/>
                <a:gd name="T38" fmla="*/ 248 w 632"/>
                <a:gd name="T39" fmla="*/ 316 h 799"/>
                <a:gd name="T40" fmla="*/ 265 w 632"/>
                <a:gd name="T41" fmla="*/ 291 h 799"/>
                <a:gd name="T42" fmla="*/ 282 w 632"/>
                <a:gd name="T43" fmla="*/ 268 h 799"/>
                <a:gd name="T44" fmla="*/ 299 w 632"/>
                <a:gd name="T45" fmla="*/ 244 h 799"/>
                <a:gd name="T46" fmla="*/ 316 w 632"/>
                <a:gd name="T47" fmla="*/ 219 h 799"/>
                <a:gd name="T48" fmla="*/ 331 w 632"/>
                <a:gd name="T49" fmla="*/ 196 h 799"/>
                <a:gd name="T50" fmla="*/ 348 w 632"/>
                <a:gd name="T51" fmla="*/ 172 h 799"/>
                <a:gd name="T52" fmla="*/ 365 w 632"/>
                <a:gd name="T53" fmla="*/ 147 h 799"/>
                <a:gd name="T54" fmla="*/ 381 w 632"/>
                <a:gd name="T55" fmla="*/ 124 h 799"/>
                <a:gd name="T56" fmla="*/ 398 w 632"/>
                <a:gd name="T57" fmla="*/ 99 h 799"/>
                <a:gd name="T58" fmla="*/ 414 w 632"/>
                <a:gd name="T59" fmla="*/ 74 h 799"/>
                <a:gd name="T60" fmla="*/ 429 w 632"/>
                <a:gd name="T61" fmla="*/ 49 h 799"/>
                <a:gd name="T62" fmla="*/ 444 w 632"/>
                <a:gd name="T63" fmla="*/ 25 h 799"/>
                <a:gd name="T64" fmla="*/ 459 w 632"/>
                <a:gd name="T65" fmla="*/ 0 h 799"/>
                <a:gd name="T66" fmla="*/ 632 w 632"/>
                <a:gd name="T67" fmla="*/ 226 h 799"/>
                <a:gd name="T68" fmla="*/ 0 w 632"/>
                <a:gd name="T69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2" h="799">
                  <a:moveTo>
                    <a:pt x="0" y="799"/>
                  </a:moveTo>
                  <a:lnTo>
                    <a:pt x="6" y="771"/>
                  </a:lnTo>
                  <a:lnTo>
                    <a:pt x="15" y="744"/>
                  </a:lnTo>
                  <a:lnTo>
                    <a:pt x="24" y="716"/>
                  </a:lnTo>
                  <a:lnTo>
                    <a:pt x="33" y="689"/>
                  </a:lnTo>
                  <a:lnTo>
                    <a:pt x="45" y="664"/>
                  </a:lnTo>
                  <a:lnTo>
                    <a:pt x="56" y="637"/>
                  </a:lnTo>
                  <a:lnTo>
                    <a:pt x="67" y="611"/>
                  </a:lnTo>
                  <a:lnTo>
                    <a:pt x="79" y="586"/>
                  </a:lnTo>
                  <a:lnTo>
                    <a:pt x="93" y="560"/>
                  </a:lnTo>
                  <a:lnTo>
                    <a:pt x="106" y="535"/>
                  </a:lnTo>
                  <a:lnTo>
                    <a:pt x="121" y="511"/>
                  </a:lnTo>
                  <a:lnTo>
                    <a:pt x="136" y="486"/>
                  </a:lnTo>
                  <a:lnTo>
                    <a:pt x="151" y="461"/>
                  </a:lnTo>
                  <a:lnTo>
                    <a:pt x="166" y="436"/>
                  </a:lnTo>
                  <a:lnTo>
                    <a:pt x="182" y="412"/>
                  </a:lnTo>
                  <a:lnTo>
                    <a:pt x="199" y="388"/>
                  </a:lnTo>
                  <a:lnTo>
                    <a:pt x="214" y="363"/>
                  </a:lnTo>
                  <a:lnTo>
                    <a:pt x="231" y="340"/>
                  </a:lnTo>
                  <a:lnTo>
                    <a:pt x="248" y="316"/>
                  </a:lnTo>
                  <a:lnTo>
                    <a:pt x="265" y="291"/>
                  </a:lnTo>
                  <a:lnTo>
                    <a:pt x="282" y="268"/>
                  </a:lnTo>
                  <a:lnTo>
                    <a:pt x="299" y="244"/>
                  </a:lnTo>
                  <a:lnTo>
                    <a:pt x="316" y="219"/>
                  </a:lnTo>
                  <a:lnTo>
                    <a:pt x="331" y="196"/>
                  </a:lnTo>
                  <a:lnTo>
                    <a:pt x="348" y="172"/>
                  </a:lnTo>
                  <a:lnTo>
                    <a:pt x="365" y="147"/>
                  </a:lnTo>
                  <a:lnTo>
                    <a:pt x="381" y="124"/>
                  </a:lnTo>
                  <a:lnTo>
                    <a:pt x="398" y="99"/>
                  </a:lnTo>
                  <a:lnTo>
                    <a:pt x="414" y="74"/>
                  </a:lnTo>
                  <a:lnTo>
                    <a:pt x="429" y="49"/>
                  </a:lnTo>
                  <a:lnTo>
                    <a:pt x="444" y="25"/>
                  </a:lnTo>
                  <a:lnTo>
                    <a:pt x="459" y="0"/>
                  </a:lnTo>
                  <a:lnTo>
                    <a:pt x="632" y="226"/>
                  </a:lnTo>
                  <a:lnTo>
                    <a:pt x="0" y="7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4578" y="2994"/>
              <a:ext cx="180" cy="149"/>
            </a:xfrm>
            <a:custGeom>
              <a:avLst/>
              <a:gdLst>
                <a:gd name="T0" fmla="*/ 902 w 902"/>
                <a:gd name="T1" fmla="*/ 745 h 745"/>
                <a:gd name="T2" fmla="*/ 878 w 902"/>
                <a:gd name="T3" fmla="*/ 723 h 745"/>
                <a:gd name="T4" fmla="*/ 847 w 902"/>
                <a:gd name="T5" fmla="*/ 704 h 745"/>
                <a:gd name="T6" fmla="*/ 815 w 902"/>
                <a:gd name="T7" fmla="*/ 685 h 745"/>
                <a:gd name="T8" fmla="*/ 778 w 902"/>
                <a:gd name="T9" fmla="*/ 668 h 745"/>
                <a:gd name="T10" fmla="*/ 738 w 902"/>
                <a:gd name="T11" fmla="*/ 651 h 745"/>
                <a:gd name="T12" fmla="*/ 695 w 902"/>
                <a:gd name="T13" fmla="*/ 636 h 745"/>
                <a:gd name="T14" fmla="*/ 652 w 902"/>
                <a:gd name="T15" fmla="*/ 622 h 745"/>
                <a:gd name="T16" fmla="*/ 605 w 902"/>
                <a:gd name="T17" fmla="*/ 608 h 745"/>
                <a:gd name="T18" fmla="*/ 558 w 902"/>
                <a:gd name="T19" fmla="*/ 594 h 745"/>
                <a:gd name="T20" fmla="*/ 510 w 902"/>
                <a:gd name="T21" fmla="*/ 582 h 745"/>
                <a:gd name="T22" fmla="*/ 461 w 902"/>
                <a:gd name="T23" fmla="*/ 569 h 745"/>
                <a:gd name="T24" fmla="*/ 414 w 902"/>
                <a:gd name="T25" fmla="*/ 556 h 745"/>
                <a:gd name="T26" fmla="*/ 366 w 902"/>
                <a:gd name="T27" fmla="*/ 543 h 745"/>
                <a:gd name="T28" fmla="*/ 320 w 902"/>
                <a:gd name="T29" fmla="*/ 529 h 745"/>
                <a:gd name="T30" fmla="*/ 275 w 902"/>
                <a:gd name="T31" fmla="*/ 516 h 745"/>
                <a:gd name="T32" fmla="*/ 231 w 902"/>
                <a:gd name="T33" fmla="*/ 500 h 745"/>
                <a:gd name="T34" fmla="*/ 190 w 902"/>
                <a:gd name="T35" fmla="*/ 484 h 745"/>
                <a:gd name="T36" fmla="*/ 152 w 902"/>
                <a:gd name="T37" fmla="*/ 467 h 745"/>
                <a:gd name="T38" fmla="*/ 117 w 902"/>
                <a:gd name="T39" fmla="*/ 448 h 745"/>
                <a:gd name="T40" fmla="*/ 86 w 902"/>
                <a:gd name="T41" fmla="*/ 428 h 745"/>
                <a:gd name="T42" fmla="*/ 59 w 902"/>
                <a:gd name="T43" fmla="*/ 407 h 745"/>
                <a:gd name="T44" fmla="*/ 36 w 902"/>
                <a:gd name="T45" fmla="*/ 383 h 745"/>
                <a:gd name="T46" fmla="*/ 19 w 902"/>
                <a:gd name="T47" fmla="*/ 357 h 745"/>
                <a:gd name="T48" fmla="*/ 7 w 902"/>
                <a:gd name="T49" fmla="*/ 329 h 745"/>
                <a:gd name="T50" fmla="*/ 0 w 902"/>
                <a:gd name="T51" fmla="*/ 299 h 745"/>
                <a:gd name="T52" fmla="*/ 0 w 902"/>
                <a:gd name="T53" fmla="*/ 265 h 745"/>
                <a:gd name="T54" fmla="*/ 7 w 902"/>
                <a:gd name="T55" fmla="*/ 229 h 745"/>
                <a:gd name="T56" fmla="*/ 21 w 902"/>
                <a:gd name="T57" fmla="*/ 191 h 745"/>
                <a:gd name="T58" fmla="*/ 43 w 902"/>
                <a:gd name="T59" fmla="*/ 148 h 745"/>
                <a:gd name="T60" fmla="*/ 73 w 902"/>
                <a:gd name="T61" fmla="*/ 103 h 745"/>
                <a:gd name="T62" fmla="*/ 111 w 902"/>
                <a:gd name="T63" fmla="*/ 53 h 745"/>
                <a:gd name="T64" fmla="*/ 159 w 902"/>
                <a:gd name="T65" fmla="*/ 0 h 745"/>
                <a:gd name="T66" fmla="*/ 902 w 902"/>
                <a:gd name="T67" fmla="*/ 745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2" h="745">
                  <a:moveTo>
                    <a:pt x="902" y="745"/>
                  </a:moveTo>
                  <a:lnTo>
                    <a:pt x="878" y="723"/>
                  </a:lnTo>
                  <a:lnTo>
                    <a:pt x="847" y="704"/>
                  </a:lnTo>
                  <a:lnTo>
                    <a:pt x="815" y="685"/>
                  </a:lnTo>
                  <a:lnTo>
                    <a:pt x="778" y="668"/>
                  </a:lnTo>
                  <a:lnTo>
                    <a:pt x="738" y="651"/>
                  </a:lnTo>
                  <a:lnTo>
                    <a:pt x="695" y="636"/>
                  </a:lnTo>
                  <a:lnTo>
                    <a:pt x="652" y="622"/>
                  </a:lnTo>
                  <a:lnTo>
                    <a:pt x="605" y="608"/>
                  </a:lnTo>
                  <a:lnTo>
                    <a:pt x="558" y="594"/>
                  </a:lnTo>
                  <a:lnTo>
                    <a:pt x="510" y="582"/>
                  </a:lnTo>
                  <a:lnTo>
                    <a:pt x="461" y="569"/>
                  </a:lnTo>
                  <a:lnTo>
                    <a:pt x="414" y="556"/>
                  </a:lnTo>
                  <a:lnTo>
                    <a:pt x="366" y="543"/>
                  </a:lnTo>
                  <a:lnTo>
                    <a:pt x="320" y="529"/>
                  </a:lnTo>
                  <a:lnTo>
                    <a:pt x="275" y="516"/>
                  </a:lnTo>
                  <a:lnTo>
                    <a:pt x="231" y="500"/>
                  </a:lnTo>
                  <a:lnTo>
                    <a:pt x="190" y="484"/>
                  </a:lnTo>
                  <a:lnTo>
                    <a:pt x="152" y="467"/>
                  </a:lnTo>
                  <a:lnTo>
                    <a:pt x="117" y="448"/>
                  </a:lnTo>
                  <a:lnTo>
                    <a:pt x="86" y="428"/>
                  </a:lnTo>
                  <a:lnTo>
                    <a:pt x="59" y="407"/>
                  </a:lnTo>
                  <a:lnTo>
                    <a:pt x="36" y="383"/>
                  </a:lnTo>
                  <a:lnTo>
                    <a:pt x="19" y="357"/>
                  </a:lnTo>
                  <a:lnTo>
                    <a:pt x="7" y="329"/>
                  </a:lnTo>
                  <a:lnTo>
                    <a:pt x="0" y="299"/>
                  </a:lnTo>
                  <a:lnTo>
                    <a:pt x="0" y="265"/>
                  </a:lnTo>
                  <a:lnTo>
                    <a:pt x="7" y="229"/>
                  </a:lnTo>
                  <a:lnTo>
                    <a:pt x="21" y="191"/>
                  </a:lnTo>
                  <a:lnTo>
                    <a:pt x="43" y="148"/>
                  </a:lnTo>
                  <a:lnTo>
                    <a:pt x="73" y="103"/>
                  </a:lnTo>
                  <a:lnTo>
                    <a:pt x="111" y="53"/>
                  </a:lnTo>
                  <a:lnTo>
                    <a:pt x="159" y="0"/>
                  </a:lnTo>
                  <a:lnTo>
                    <a:pt x="902" y="7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4930" y="3051"/>
              <a:ext cx="127" cy="92"/>
            </a:xfrm>
            <a:custGeom>
              <a:avLst/>
              <a:gdLst>
                <a:gd name="T0" fmla="*/ 0 w 632"/>
                <a:gd name="T1" fmla="*/ 459 h 459"/>
                <a:gd name="T2" fmla="*/ 513 w 632"/>
                <a:gd name="T3" fmla="*/ 0 h 459"/>
                <a:gd name="T4" fmla="*/ 632 w 632"/>
                <a:gd name="T5" fmla="*/ 173 h 459"/>
                <a:gd name="T6" fmla="*/ 0 w 632"/>
                <a:gd name="T7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2" h="459">
                  <a:moveTo>
                    <a:pt x="0" y="459"/>
                  </a:moveTo>
                  <a:lnTo>
                    <a:pt x="513" y="0"/>
                  </a:lnTo>
                  <a:lnTo>
                    <a:pt x="632" y="173"/>
                  </a:lnTo>
                  <a:lnTo>
                    <a:pt x="0" y="4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4552" y="3097"/>
              <a:ext cx="184" cy="81"/>
            </a:xfrm>
            <a:custGeom>
              <a:avLst/>
              <a:gdLst>
                <a:gd name="T0" fmla="*/ 891 w 917"/>
                <a:gd name="T1" fmla="*/ 395 h 407"/>
                <a:gd name="T2" fmla="*/ 838 w 917"/>
                <a:gd name="T3" fmla="*/ 376 h 407"/>
                <a:gd name="T4" fmla="*/ 783 w 917"/>
                <a:gd name="T5" fmla="*/ 363 h 407"/>
                <a:gd name="T6" fmla="*/ 726 w 917"/>
                <a:gd name="T7" fmla="*/ 354 h 407"/>
                <a:gd name="T8" fmla="*/ 668 w 917"/>
                <a:gd name="T9" fmla="*/ 348 h 407"/>
                <a:gd name="T10" fmla="*/ 610 w 917"/>
                <a:gd name="T11" fmla="*/ 346 h 407"/>
                <a:gd name="T12" fmla="*/ 550 w 917"/>
                <a:gd name="T13" fmla="*/ 346 h 407"/>
                <a:gd name="T14" fmla="*/ 489 w 917"/>
                <a:gd name="T15" fmla="*/ 346 h 407"/>
                <a:gd name="T16" fmla="*/ 428 w 917"/>
                <a:gd name="T17" fmla="*/ 347 h 407"/>
                <a:gd name="T18" fmla="*/ 369 w 917"/>
                <a:gd name="T19" fmla="*/ 348 h 407"/>
                <a:gd name="T20" fmla="*/ 309 w 917"/>
                <a:gd name="T21" fmla="*/ 347 h 407"/>
                <a:gd name="T22" fmla="*/ 250 w 917"/>
                <a:gd name="T23" fmla="*/ 345 h 407"/>
                <a:gd name="T24" fmla="*/ 192 w 917"/>
                <a:gd name="T25" fmla="*/ 339 h 407"/>
                <a:gd name="T26" fmla="*/ 135 w 917"/>
                <a:gd name="T27" fmla="*/ 330 h 407"/>
                <a:gd name="T28" fmla="*/ 80 w 917"/>
                <a:gd name="T29" fmla="*/ 318 h 407"/>
                <a:gd name="T30" fmla="*/ 26 w 917"/>
                <a:gd name="T31" fmla="*/ 299 h 407"/>
                <a:gd name="T32" fmla="*/ 59 w 917"/>
                <a:gd name="T33" fmla="*/ 0 h 407"/>
                <a:gd name="T34" fmla="*/ 115 w 917"/>
                <a:gd name="T35" fmla="*/ 24 h 407"/>
                <a:gd name="T36" fmla="*/ 171 w 917"/>
                <a:gd name="T37" fmla="*/ 46 h 407"/>
                <a:gd name="T38" fmla="*/ 228 w 917"/>
                <a:gd name="T39" fmla="*/ 68 h 407"/>
                <a:gd name="T40" fmla="*/ 286 w 917"/>
                <a:gd name="T41" fmla="*/ 89 h 407"/>
                <a:gd name="T42" fmla="*/ 344 w 917"/>
                <a:gd name="T43" fmla="*/ 110 h 407"/>
                <a:gd name="T44" fmla="*/ 404 w 917"/>
                <a:gd name="T45" fmla="*/ 130 h 407"/>
                <a:gd name="T46" fmla="*/ 462 w 917"/>
                <a:gd name="T47" fmla="*/ 151 h 407"/>
                <a:gd name="T48" fmla="*/ 520 w 917"/>
                <a:gd name="T49" fmla="*/ 173 h 407"/>
                <a:gd name="T50" fmla="*/ 577 w 917"/>
                <a:gd name="T51" fmla="*/ 195 h 407"/>
                <a:gd name="T52" fmla="*/ 632 w 917"/>
                <a:gd name="T53" fmla="*/ 219 h 407"/>
                <a:gd name="T54" fmla="*/ 686 w 917"/>
                <a:gd name="T55" fmla="*/ 243 h 407"/>
                <a:gd name="T56" fmla="*/ 738 w 917"/>
                <a:gd name="T57" fmla="*/ 270 h 407"/>
                <a:gd name="T58" fmla="*/ 787 w 917"/>
                <a:gd name="T59" fmla="*/ 301 h 407"/>
                <a:gd name="T60" fmla="*/ 834 w 917"/>
                <a:gd name="T61" fmla="*/ 332 h 407"/>
                <a:gd name="T62" fmla="*/ 877 w 917"/>
                <a:gd name="T63" fmla="*/ 368 h 407"/>
                <a:gd name="T64" fmla="*/ 917 w 917"/>
                <a:gd name="T65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7" h="407">
                  <a:moveTo>
                    <a:pt x="917" y="407"/>
                  </a:moveTo>
                  <a:lnTo>
                    <a:pt x="891" y="395"/>
                  </a:lnTo>
                  <a:lnTo>
                    <a:pt x="865" y="385"/>
                  </a:lnTo>
                  <a:lnTo>
                    <a:pt x="838" y="376"/>
                  </a:lnTo>
                  <a:lnTo>
                    <a:pt x="811" y="369"/>
                  </a:lnTo>
                  <a:lnTo>
                    <a:pt x="783" y="363"/>
                  </a:lnTo>
                  <a:lnTo>
                    <a:pt x="755" y="358"/>
                  </a:lnTo>
                  <a:lnTo>
                    <a:pt x="726" y="354"/>
                  </a:lnTo>
                  <a:lnTo>
                    <a:pt x="697" y="350"/>
                  </a:lnTo>
                  <a:lnTo>
                    <a:pt x="668" y="348"/>
                  </a:lnTo>
                  <a:lnTo>
                    <a:pt x="639" y="347"/>
                  </a:lnTo>
                  <a:lnTo>
                    <a:pt x="610" y="346"/>
                  </a:lnTo>
                  <a:lnTo>
                    <a:pt x="579" y="346"/>
                  </a:lnTo>
                  <a:lnTo>
                    <a:pt x="550" y="346"/>
                  </a:lnTo>
                  <a:lnTo>
                    <a:pt x="520" y="346"/>
                  </a:lnTo>
                  <a:lnTo>
                    <a:pt x="489" y="346"/>
                  </a:lnTo>
                  <a:lnTo>
                    <a:pt x="459" y="347"/>
                  </a:lnTo>
                  <a:lnTo>
                    <a:pt x="428" y="347"/>
                  </a:lnTo>
                  <a:lnTo>
                    <a:pt x="399" y="347"/>
                  </a:lnTo>
                  <a:lnTo>
                    <a:pt x="369" y="348"/>
                  </a:lnTo>
                  <a:lnTo>
                    <a:pt x="338" y="348"/>
                  </a:lnTo>
                  <a:lnTo>
                    <a:pt x="309" y="347"/>
                  </a:lnTo>
                  <a:lnTo>
                    <a:pt x="279" y="346"/>
                  </a:lnTo>
                  <a:lnTo>
                    <a:pt x="250" y="345"/>
                  </a:lnTo>
                  <a:lnTo>
                    <a:pt x="220" y="342"/>
                  </a:lnTo>
                  <a:lnTo>
                    <a:pt x="192" y="339"/>
                  </a:lnTo>
                  <a:lnTo>
                    <a:pt x="163" y="336"/>
                  </a:lnTo>
                  <a:lnTo>
                    <a:pt x="135" y="330"/>
                  </a:lnTo>
                  <a:lnTo>
                    <a:pt x="107" y="324"/>
                  </a:lnTo>
                  <a:lnTo>
                    <a:pt x="80" y="318"/>
                  </a:lnTo>
                  <a:lnTo>
                    <a:pt x="53" y="309"/>
                  </a:lnTo>
                  <a:lnTo>
                    <a:pt x="26" y="299"/>
                  </a:lnTo>
                  <a:lnTo>
                    <a:pt x="0" y="287"/>
                  </a:lnTo>
                  <a:lnTo>
                    <a:pt x="59" y="0"/>
                  </a:lnTo>
                  <a:lnTo>
                    <a:pt x="86" y="13"/>
                  </a:lnTo>
                  <a:lnTo>
                    <a:pt x="115" y="24"/>
                  </a:lnTo>
                  <a:lnTo>
                    <a:pt x="142" y="35"/>
                  </a:lnTo>
                  <a:lnTo>
                    <a:pt x="171" y="46"/>
                  </a:lnTo>
                  <a:lnTo>
                    <a:pt x="199" y="58"/>
                  </a:lnTo>
                  <a:lnTo>
                    <a:pt x="228" y="68"/>
                  </a:lnTo>
                  <a:lnTo>
                    <a:pt x="256" y="79"/>
                  </a:lnTo>
                  <a:lnTo>
                    <a:pt x="286" y="89"/>
                  </a:lnTo>
                  <a:lnTo>
                    <a:pt x="315" y="99"/>
                  </a:lnTo>
                  <a:lnTo>
                    <a:pt x="344" y="110"/>
                  </a:lnTo>
                  <a:lnTo>
                    <a:pt x="374" y="120"/>
                  </a:lnTo>
                  <a:lnTo>
                    <a:pt x="404" y="130"/>
                  </a:lnTo>
                  <a:lnTo>
                    <a:pt x="433" y="140"/>
                  </a:lnTo>
                  <a:lnTo>
                    <a:pt x="462" y="151"/>
                  </a:lnTo>
                  <a:lnTo>
                    <a:pt x="490" y="161"/>
                  </a:lnTo>
                  <a:lnTo>
                    <a:pt x="520" y="173"/>
                  </a:lnTo>
                  <a:lnTo>
                    <a:pt x="549" y="184"/>
                  </a:lnTo>
                  <a:lnTo>
                    <a:pt x="577" y="195"/>
                  </a:lnTo>
                  <a:lnTo>
                    <a:pt x="605" y="206"/>
                  </a:lnTo>
                  <a:lnTo>
                    <a:pt x="632" y="219"/>
                  </a:lnTo>
                  <a:lnTo>
                    <a:pt x="659" y="231"/>
                  </a:lnTo>
                  <a:lnTo>
                    <a:pt x="686" y="243"/>
                  </a:lnTo>
                  <a:lnTo>
                    <a:pt x="712" y="257"/>
                  </a:lnTo>
                  <a:lnTo>
                    <a:pt x="738" y="270"/>
                  </a:lnTo>
                  <a:lnTo>
                    <a:pt x="763" y="285"/>
                  </a:lnTo>
                  <a:lnTo>
                    <a:pt x="787" y="301"/>
                  </a:lnTo>
                  <a:lnTo>
                    <a:pt x="811" y="317"/>
                  </a:lnTo>
                  <a:lnTo>
                    <a:pt x="834" y="332"/>
                  </a:lnTo>
                  <a:lnTo>
                    <a:pt x="856" y="350"/>
                  </a:lnTo>
                  <a:lnTo>
                    <a:pt x="877" y="368"/>
                  </a:lnTo>
                  <a:lnTo>
                    <a:pt x="898" y="386"/>
                  </a:lnTo>
                  <a:lnTo>
                    <a:pt x="917" y="4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4918" y="3126"/>
              <a:ext cx="152" cy="52"/>
            </a:xfrm>
            <a:custGeom>
              <a:avLst/>
              <a:gdLst>
                <a:gd name="T0" fmla="*/ 745 w 760"/>
                <a:gd name="T1" fmla="*/ 259 h 261"/>
                <a:gd name="T2" fmla="*/ 0 w 760"/>
                <a:gd name="T3" fmla="*/ 259 h 261"/>
                <a:gd name="T4" fmla="*/ 27 w 760"/>
                <a:gd name="T5" fmla="*/ 261 h 261"/>
                <a:gd name="T6" fmla="*/ 55 w 760"/>
                <a:gd name="T7" fmla="*/ 259 h 261"/>
                <a:gd name="T8" fmla="*/ 85 w 760"/>
                <a:gd name="T9" fmla="*/ 254 h 261"/>
                <a:gd name="T10" fmla="*/ 116 w 760"/>
                <a:gd name="T11" fmla="*/ 246 h 261"/>
                <a:gd name="T12" fmla="*/ 148 w 760"/>
                <a:gd name="T13" fmla="*/ 235 h 261"/>
                <a:gd name="T14" fmla="*/ 180 w 760"/>
                <a:gd name="T15" fmla="*/ 223 h 261"/>
                <a:gd name="T16" fmla="*/ 214 w 760"/>
                <a:gd name="T17" fmla="*/ 208 h 261"/>
                <a:gd name="T18" fmla="*/ 249 w 760"/>
                <a:gd name="T19" fmla="*/ 191 h 261"/>
                <a:gd name="T20" fmla="*/ 283 w 760"/>
                <a:gd name="T21" fmla="*/ 174 h 261"/>
                <a:gd name="T22" fmla="*/ 317 w 760"/>
                <a:gd name="T23" fmla="*/ 156 h 261"/>
                <a:gd name="T24" fmla="*/ 352 w 760"/>
                <a:gd name="T25" fmla="*/ 137 h 261"/>
                <a:gd name="T26" fmla="*/ 386 w 760"/>
                <a:gd name="T27" fmla="*/ 118 h 261"/>
                <a:gd name="T28" fmla="*/ 421 w 760"/>
                <a:gd name="T29" fmla="*/ 100 h 261"/>
                <a:gd name="T30" fmla="*/ 454 w 760"/>
                <a:gd name="T31" fmla="*/ 82 h 261"/>
                <a:gd name="T32" fmla="*/ 486 w 760"/>
                <a:gd name="T33" fmla="*/ 64 h 261"/>
                <a:gd name="T34" fmla="*/ 518 w 760"/>
                <a:gd name="T35" fmla="*/ 48 h 261"/>
                <a:gd name="T36" fmla="*/ 549 w 760"/>
                <a:gd name="T37" fmla="*/ 35 h 261"/>
                <a:gd name="T38" fmla="*/ 577 w 760"/>
                <a:gd name="T39" fmla="*/ 22 h 261"/>
                <a:gd name="T40" fmla="*/ 605 w 760"/>
                <a:gd name="T41" fmla="*/ 12 h 261"/>
                <a:gd name="T42" fmla="*/ 631 w 760"/>
                <a:gd name="T43" fmla="*/ 5 h 261"/>
                <a:gd name="T44" fmla="*/ 656 w 760"/>
                <a:gd name="T45" fmla="*/ 1 h 261"/>
                <a:gd name="T46" fmla="*/ 677 w 760"/>
                <a:gd name="T47" fmla="*/ 0 h 261"/>
                <a:gd name="T48" fmla="*/ 698 w 760"/>
                <a:gd name="T49" fmla="*/ 3 h 261"/>
                <a:gd name="T50" fmla="*/ 715 w 760"/>
                <a:gd name="T51" fmla="*/ 10 h 261"/>
                <a:gd name="T52" fmla="*/ 730 w 760"/>
                <a:gd name="T53" fmla="*/ 22 h 261"/>
                <a:gd name="T54" fmla="*/ 742 w 760"/>
                <a:gd name="T55" fmla="*/ 39 h 261"/>
                <a:gd name="T56" fmla="*/ 751 w 760"/>
                <a:gd name="T57" fmla="*/ 61 h 261"/>
                <a:gd name="T58" fmla="*/ 757 w 760"/>
                <a:gd name="T59" fmla="*/ 88 h 261"/>
                <a:gd name="T60" fmla="*/ 760 w 760"/>
                <a:gd name="T61" fmla="*/ 120 h 261"/>
                <a:gd name="T62" fmla="*/ 758 w 760"/>
                <a:gd name="T63" fmla="*/ 160 h 261"/>
                <a:gd name="T64" fmla="*/ 754 w 760"/>
                <a:gd name="T65" fmla="*/ 206 h 261"/>
                <a:gd name="T66" fmla="*/ 745 w 760"/>
                <a:gd name="T67" fmla="*/ 25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0" h="261">
                  <a:moveTo>
                    <a:pt x="745" y="259"/>
                  </a:moveTo>
                  <a:lnTo>
                    <a:pt x="0" y="259"/>
                  </a:lnTo>
                  <a:lnTo>
                    <a:pt x="27" y="261"/>
                  </a:lnTo>
                  <a:lnTo>
                    <a:pt x="55" y="259"/>
                  </a:lnTo>
                  <a:lnTo>
                    <a:pt x="85" y="254"/>
                  </a:lnTo>
                  <a:lnTo>
                    <a:pt x="116" y="246"/>
                  </a:lnTo>
                  <a:lnTo>
                    <a:pt x="148" y="235"/>
                  </a:lnTo>
                  <a:lnTo>
                    <a:pt x="180" y="223"/>
                  </a:lnTo>
                  <a:lnTo>
                    <a:pt x="214" y="208"/>
                  </a:lnTo>
                  <a:lnTo>
                    <a:pt x="249" y="191"/>
                  </a:lnTo>
                  <a:lnTo>
                    <a:pt x="283" y="174"/>
                  </a:lnTo>
                  <a:lnTo>
                    <a:pt x="317" y="156"/>
                  </a:lnTo>
                  <a:lnTo>
                    <a:pt x="352" y="137"/>
                  </a:lnTo>
                  <a:lnTo>
                    <a:pt x="386" y="118"/>
                  </a:lnTo>
                  <a:lnTo>
                    <a:pt x="421" y="100"/>
                  </a:lnTo>
                  <a:lnTo>
                    <a:pt x="454" y="82"/>
                  </a:lnTo>
                  <a:lnTo>
                    <a:pt x="486" y="64"/>
                  </a:lnTo>
                  <a:lnTo>
                    <a:pt x="518" y="48"/>
                  </a:lnTo>
                  <a:lnTo>
                    <a:pt x="549" y="35"/>
                  </a:lnTo>
                  <a:lnTo>
                    <a:pt x="577" y="22"/>
                  </a:lnTo>
                  <a:lnTo>
                    <a:pt x="605" y="12"/>
                  </a:lnTo>
                  <a:lnTo>
                    <a:pt x="631" y="5"/>
                  </a:lnTo>
                  <a:lnTo>
                    <a:pt x="656" y="1"/>
                  </a:lnTo>
                  <a:lnTo>
                    <a:pt x="677" y="0"/>
                  </a:lnTo>
                  <a:lnTo>
                    <a:pt x="698" y="3"/>
                  </a:lnTo>
                  <a:lnTo>
                    <a:pt x="715" y="10"/>
                  </a:lnTo>
                  <a:lnTo>
                    <a:pt x="730" y="22"/>
                  </a:lnTo>
                  <a:lnTo>
                    <a:pt x="742" y="39"/>
                  </a:lnTo>
                  <a:lnTo>
                    <a:pt x="751" y="61"/>
                  </a:lnTo>
                  <a:lnTo>
                    <a:pt x="757" y="88"/>
                  </a:lnTo>
                  <a:lnTo>
                    <a:pt x="760" y="120"/>
                  </a:lnTo>
                  <a:lnTo>
                    <a:pt x="758" y="160"/>
                  </a:lnTo>
                  <a:lnTo>
                    <a:pt x="754" y="206"/>
                  </a:lnTo>
                  <a:lnTo>
                    <a:pt x="745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4757" y="3154"/>
              <a:ext cx="129" cy="130"/>
            </a:xfrm>
            <a:custGeom>
              <a:avLst/>
              <a:gdLst>
                <a:gd name="T0" fmla="*/ 642 w 644"/>
                <a:gd name="T1" fmla="*/ 207 h 649"/>
                <a:gd name="T2" fmla="*/ 643 w 644"/>
                <a:gd name="T3" fmla="*/ 274 h 649"/>
                <a:gd name="T4" fmla="*/ 638 w 644"/>
                <a:gd name="T5" fmla="*/ 339 h 649"/>
                <a:gd name="T6" fmla="*/ 624 w 644"/>
                <a:gd name="T7" fmla="*/ 400 h 649"/>
                <a:gd name="T8" fmla="*/ 603 w 644"/>
                <a:gd name="T9" fmla="*/ 458 h 649"/>
                <a:gd name="T10" fmla="*/ 573 w 644"/>
                <a:gd name="T11" fmla="*/ 512 h 649"/>
                <a:gd name="T12" fmla="*/ 536 w 644"/>
                <a:gd name="T13" fmla="*/ 563 h 649"/>
                <a:gd name="T14" fmla="*/ 491 w 644"/>
                <a:gd name="T15" fmla="*/ 610 h 649"/>
                <a:gd name="T16" fmla="*/ 417 w 644"/>
                <a:gd name="T17" fmla="*/ 644 h 649"/>
                <a:gd name="T18" fmla="*/ 334 w 644"/>
                <a:gd name="T19" fmla="*/ 649 h 649"/>
                <a:gd name="T20" fmla="*/ 266 w 644"/>
                <a:gd name="T21" fmla="*/ 635 h 649"/>
                <a:gd name="T22" fmla="*/ 211 w 644"/>
                <a:gd name="T23" fmla="*/ 604 h 649"/>
                <a:gd name="T24" fmla="*/ 164 w 644"/>
                <a:gd name="T25" fmla="*/ 564 h 649"/>
                <a:gd name="T26" fmla="*/ 121 w 644"/>
                <a:gd name="T27" fmla="*/ 517 h 649"/>
                <a:gd name="T28" fmla="*/ 78 w 644"/>
                <a:gd name="T29" fmla="*/ 468 h 649"/>
                <a:gd name="T30" fmla="*/ 32 w 644"/>
                <a:gd name="T31" fmla="*/ 424 h 649"/>
                <a:gd name="T32" fmla="*/ 2 w 644"/>
                <a:gd name="T33" fmla="*/ 374 h 649"/>
                <a:gd name="T34" fmla="*/ 1 w 644"/>
                <a:gd name="T35" fmla="*/ 312 h 649"/>
                <a:gd name="T36" fmla="*/ 8 w 644"/>
                <a:gd name="T37" fmla="*/ 255 h 649"/>
                <a:gd name="T38" fmla="*/ 22 w 644"/>
                <a:gd name="T39" fmla="*/ 202 h 649"/>
                <a:gd name="T40" fmla="*/ 45 w 644"/>
                <a:gd name="T41" fmla="*/ 151 h 649"/>
                <a:gd name="T42" fmla="*/ 75 w 644"/>
                <a:gd name="T43" fmla="*/ 104 h 649"/>
                <a:gd name="T44" fmla="*/ 112 w 644"/>
                <a:gd name="T45" fmla="*/ 60 h 649"/>
                <a:gd name="T46" fmla="*/ 156 w 644"/>
                <a:gd name="T47" fmla="*/ 19 h 649"/>
                <a:gd name="T48" fmla="*/ 212 w 644"/>
                <a:gd name="T49" fmla="*/ 5 h 649"/>
                <a:gd name="T50" fmla="*/ 283 w 644"/>
                <a:gd name="T51" fmla="*/ 6 h 649"/>
                <a:gd name="T52" fmla="*/ 356 w 644"/>
                <a:gd name="T53" fmla="*/ 4 h 649"/>
                <a:gd name="T54" fmla="*/ 428 w 644"/>
                <a:gd name="T55" fmla="*/ 4 h 649"/>
                <a:gd name="T56" fmla="*/ 495 w 644"/>
                <a:gd name="T57" fmla="*/ 10 h 649"/>
                <a:gd name="T58" fmla="*/ 553 w 644"/>
                <a:gd name="T59" fmla="*/ 31 h 649"/>
                <a:gd name="T60" fmla="*/ 599 w 644"/>
                <a:gd name="T61" fmla="*/ 69 h 649"/>
                <a:gd name="T62" fmla="*/ 631 w 644"/>
                <a:gd name="T63" fmla="*/ 13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4" h="649">
                  <a:moveTo>
                    <a:pt x="639" y="172"/>
                  </a:moveTo>
                  <a:lnTo>
                    <a:pt x="642" y="207"/>
                  </a:lnTo>
                  <a:lnTo>
                    <a:pt x="644" y="241"/>
                  </a:lnTo>
                  <a:lnTo>
                    <a:pt x="643" y="274"/>
                  </a:lnTo>
                  <a:lnTo>
                    <a:pt x="642" y="306"/>
                  </a:lnTo>
                  <a:lnTo>
                    <a:pt x="638" y="339"/>
                  </a:lnTo>
                  <a:lnTo>
                    <a:pt x="632" y="369"/>
                  </a:lnTo>
                  <a:lnTo>
                    <a:pt x="624" y="400"/>
                  </a:lnTo>
                  <a:lnTo>
                    <a:pt x="615" y="429"/>
                  </a:lnTo>
                  <a:lnTo>
                    <a:pt x="603" y="458"/>
                  </a:lnTo>
                  <a:lnTo>
                    <a:pt x="589" y="485"/>
                  </a:lnTo>
                  <a:lnTo>
                    <a:pt x="573" y="512"/>
                  </a:lnTo>
                  <a:lnTo>
                    <a:pt x="557" y="538"/>
                  </a:lnTo>
                  <a:lnTo>
                    <a:pt x="536" y="563"/>
                  </a:lnTo>
                  <a:lnTo>
                    <a:pt x="515" y="588"/>
                  </a:lnTo>
                  <a:lnTo>
                    <a:pt x="491" y="610"/>
                  </a:lnTo>
                  <a:lnTo>
                    <a:pt x="465" y="631"/>
                  </a:lnTo>
                  <a:lnTo>
                    <a:pt x="417" y="644"/>
                  </a:lnTo>
                  <a:lnTo>
                    <a:pt x="373" y="649"/>
                  </a:lnTo>
                  <a:lnTo>
                    <a:pt x="334" y="649"/>
                  </a:lnTo>
                  <a:lnTo>
                    <a:pt x="298" y="645"/>
                  </a:lnTo>
                  <a:lnTo>
                    <a:pt x="266" y="635"/>
                  </a:lnTo>
                  <a:lnTo>
                    <a:pt x="237" y="621"/>
                  </a:lnTo>
                  <a:lnTo>
                    <a:pt x="211" y="604"/>
                  </a:lnTo>
                  <a:lnTo>
                    <a:pt x="186" y="585"/>
                  </a:lnTo>
                  <a:lnTo>
                    <a:pt x="164" y="564"/>
                  </a:lnTo>
                  <a:lnTo>
                    <a:pt x="143" y="540"/>
                  </a:lnTo>
                  <a:lnTo>
                    <a:pt x="121" y="517"/>
                  </a:lnTo>
                  <a:lnTo>
                    <a:pt x="100" y="493"/>
                  </a:lnTo>
                  <a:lnTo>
                    <a:pt x="78" y="468"/>
                  </a:lnTo>
                  <a:lnTo>
                    <a:pt x="56" y="446"/>
                  </a:lnTo>
                  <a:lnTo>
                    <a:pt x="32" y="424"/>
                  </a:lnTo>
                  <a:lnTo>
                    <a:pt x="6" y="405"/>
                  </a:lnTo>
                  <a:lnTo>
                    <a:pt x="2" y="374"/>
                  </a:lnTo>
                  <a:lnTo>
                    <a:pt x="0" y="342"/>
                  </a:lnTo>
                  <a:lnTo>
                    <a:pt x="1" y="312"/>
                  </a:lnTo>
                  <a:lnTo>
                    <a:pt x="3" y="283"/>
                  </a:lnTo>
                  <a:lnTo>
                    <a:pt x="8" y="255"/>
                  </a:lnTo>
                  <a:lnTo>
                    <a:pt x="13" y="228"/>
                  </a:lnTo>
                  <a:lnTo>
                    <a:pt x="22" y="202"/>
                  </a:lnTo>
                  <a:lnTo>
                    <a:pt x="32" y="176"/>
                  </a:lnTo>
                  <a:lnTo>
                    <a:pt x="45" y="151"/>
                  </a:lnTo>
                  <a:lnTo>
                    <a:pt x="59" y="127"/>
                  </a:lnTo>
                  <a:lnTo>
                    <a:pt x="75" y="104"/>
                  </a:lnTo>
                  <a:lnTo>
                    <a:pt x="93" y="82"/>
                  </a:lnTo>
                  <a:lnTo>
                    <a:pt x="112" y="60"/>
                  </a:lnTo>
                  <a:lnTo>
                    <a:pt x="134" y="40"/>
                  </a:lnTo>
                  <a:lnTo>
                    <a:pt x="156" y="19"/>
                  </a:lnTo>
                  <a:lnTo>
                    <a:pt x="180" y="0"/>
                  </a:lnTo>
                  <a:lnTo>
                    <a:pt x="212" y="5"/>
                  </a:lnTo>
                  <a:lnTo>
                    <a:pt x="247" y="6"/>
                  </a:lnTo>
                  <a:lnTo>
                    <a:pt x="283" y="6"/>
                  </a:lnTo>
                  <a:lnTo>
                    <a:pt x="320" y="5"/>
                  </a:lnTo>
                  <a:lnTo>
                    <a:pt x="356" y="4"/>
                  </a:lnTo>
                  <a:lnTo>
                    <a:pt x="392" y="4"/>
                  </a:lnTo>
                  <a:lnTo>
                    <a:pt x="428" y="4"/>
                  </a:lnTo>
                  <a:lnTo>
                    <a:pt x="462" y="6"/>
                  </a:lnTo>
                  <a:lnTo>
                    <a:pt x="495" y="10"/>
                  </a:lnTo>
                  <a:lnTo>
                    <a:pt x="525" y="18"/>
                  </a:lnTo>
                  <a:lnTo>
                    <a:pt x="553" y="31"/>
                  </a:lnTo>
                  <a:lnTo>
                    <a:pt x="578" y="46"/>
                  </a:lnTo>
                  <a:lnTo>
                    <a:pt x="599" y="69"/>
                  </a:lnTo>
                  <a:lnTo>
                    <a:pt x="617" y="96"/>
                  </a:lnTo>
                  <a:lnTo>
                    <a:pt x="631" y="131"/>
                  </a:lnTo>
                  <a:lnTo>
                    <a:pt x="639" y="17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4542" y="3188"/>
              <a:ext cx="182" cy="70"/>
            </a:xfrm>
            <a:custGeom>
              <a:avLst/>
              <a:gdLst>
                <a:gd name="T0" fmla="*/ 910 w 910"/>
                <a:gd name="T1" fmla="*/ 60 h 347"/>
                <a:gd name="T2" fmla="*/ 887 w 910"/>
                <a:gd name="T3" fmla="*/ 70 h 347"/>
                <a:gd name="T4" fmla="*/ 862 w 910"/>
                <a:gd name="T5" fmla="*/ 80 h 347"/>
                <a:gd name="T6" fmla="*/ 837 w 910"/>
                <a:gd name="T7" fmla="*/ 90 h 347"/>
                <a:gd name="T8" fmla="*/ 812 w 910"/>
                <a:gd name="T9" fmla="*/ 101 h 347"/>
                <a:gd name="T10" fmla="*/ 786 w 910"/>
                <a:gd name="T11" fmla="*/ 112 h 347"/>
                <a:gd name="T12" fmla="*/ 761 w 910"/>
                <a:gd name="T13" fmla="*/ 123 h 347"/>
                <a:gd name="T14" fmla="*/ 735 w 910"/>
                <a:gd name="T15" fmla="*/ 134 h 347"/>
                <a:gd name="T16" fmla="*/ 709 w 910"/>
                <a:gd name="T17" fmla="*/ 146 h 347"/>
                <a:gd name="T18" fmla="*/ 682 w 910"/>
                <a:gd name="T19" fmla="*/ 157 h 347"/>
                <a:gd name="T20" fmla="*/ 655 w 910"/>
                <a:gd name="T21" fmla="*/ 168 h 347"/>
                <a:gd name="T22" fmla="*/ 628 w 910"/>
                <a:gd name="T23" fmla="*/ 179 h 347"/>
                <a:gd name="T24" fmla="*/ 600 w 910"/>
                <a:gd name="T25" fmla="*/ 191 h 347"/>
                <a:gd name="T26" fmla="*/ 573 w 910"/>
                <a:gd name="T27" fmla="*/ 202 h 347"/>
                <a:gd name="T28" fmla="*/ 544 w 910"/>
                <a:gd name="T29" fmla="*/ 213 h 347"/>
                <a:gd name="T30" fmla="*/ 515 w 910"/>
                <a:gd name="T31" fmla="*/ 224 h 347"/>
                <a:gd name="T32" fmla="*/ 487 w 910"/>
                <a:gd name="T33" fmla="*/ 234 h 347"/>
                <a:gd name="T34" fmla="*/ 458 w 910"/>
                <a:gd name="T35" fmla="*/ 246 h 347"/>
                <a:gd name="T36" fmla="*/ 429 w 910"/>
                <a:gd name="T37" fmla="*/ 256 h 347"/>
                <a:gd name="T38" fmla="*/ 399 w 910"/>
                <a:gd name="T39" fmla="*/ 266 h 347"/>
                <a:gd name="T40" fmla="*/ 370 w 910"/>
                <a:gd name="T41" fmla="*/ 275 h 347"/>
                <a:gd name="T42" fmla="*/ 341 w 910"/>
                <a:gd name="T43" fmla="*/ 284 h 347"/>
                <a:gd name="T44" fmla="*/ 310 w 910"/>
                <a:gd name="T45" fmla="*/ 293 h 347"/>
                <a:gd name="T46" fmla="*/ 280 w 910"/>
                <a:gd name="T47" fmla="*/ 301 h 347"/>
                <a:gd name="T48" fmla="*/ 250 w 910"/>
                <a:gd name="T49" fmla="*/ 309 h 347"/>
                <a:gd name="T50" fmla="*/ 219 w 910"/>
                <a:gd name="T51" fmla="*/ 315 h 347"/>
                <a:gd name="T52" fmla="*/ 188 w 910"/>
                <a:gd name="T53" fmla="*/ 322 h 347"/>
                <a:gd name="T54" fmla="*/ 157 w 910"/>
                <a:gd name="T55" fmla="*/ 328 h 347"/>
                <a:gd name="T56" fmla="*/ 126 w 910"/>
                <a:gd name="T57" fmla="*/ 333 h 347"/>
                <a:gd name="T58" fmla="*/ 94 w 910"/>
                <a:gd name="T59" fmla="*/ 338 h 347"/>
                <a:gd name="T60" fmla="*/ 63 w 910"/>
                <a:gd name="T61" fmla="*/ 341 h 347"/>
                <a:gd name="T62" fmla="*/ 31 w 910"/>
                <a:gd name="T63" fmla="*/ 345 h 347"/>
                <a:gd name="T64" fmla="*/ 0 w 910"/>
                <a:gd name="T65" fmla="*/ 347 h 347"/>
                <a:gd name="T66" fmla="*/ 53 w 910"/>
                <a:gd name="T67" fmla="*/ 0 h 347"/>
                <a:gd name="T68" fmla="*/ 910 w 910"/>
                <a:gd name="T69" fmla="*/ 6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0" h="347">
                  <a:moveTo>
                    <a:pt x="910" y="60"/>
                  </a:moveTo>
                  <a:lnTo>
                    <a:pt x="887" y="70"/>
                  </a:lnTo>
                  <a:lnTo>
                    <a:pt x="862" y="80"/>
                  </a:lnTo>
                  <a:lnTo>
                    <a:pt x="837" y="90"/>
                  </a:lnTo>
                  <a:lnTo>
                    <a:pt x="812" y="101"/>
                  </a:lnTo>
                  <a:lnTo>
                    <a:pt x="786" y="112"/>
                  </a:lnTo>
                  <a:lnTo>
                    <a:pt x="761" y="123"/>
                  </a:lnTo>
                  <a:lnTo>
                    <a:pt x="735" y="134"/>
                  </a:lnTo>
                  <a:lnTo>
                    <a:pt x="709" y="146"/>
                  </a:lnTo>
                  <a:lnTo>
                    <a:pt x="682" y="157"/>
                  </a:lnTo>
                  <a:lnTo>
                    <a:pt x="655" y="168"/>
                  </a:lnTo>
                  <a:lnTo>
                    <a:pt x="628" y="179"/>
                  </a:lnTo>
                  <a:lnTo>
                    <a:pt x="600" y="191"/>
                  </a:lnTo>
                  <a:lnTo>
                    <a:pt x="573" y="202"/>
                  </a:lnTo>
                  <a:lnTo>
                    <a:pt x="544" y="213"/>
                  </a:lnTo>
                  <a:lnTo>
                    <a:pt x="515" y="224"/>
                  </a:lnTo>
                  <a:lnTo>
                    <a:pt x="487" y="234"/>
                  </a:lnTo>
                  <a:lnTo>
                    <a:pt x="458" y="246"/>
                  </a:lnTo>
                  <a:lnTo>
                    <a:pt x="429" y="256"/>
                  </a:lnTo>
                  <a:lnTo>
                    <a:pt x="399" y="266"/>
                  </a:lnTo>
                  <a:lnTo>
                    <a:pt x="370" y="275"/>
                  </a:lnTo>
                  <a:lnTo>
                    <a:pt x="341" y="284"/>
                  </a:lnTo>
                  <a:lnTo>
                    <a:pt x="310" y="293"/>
                  </a:lnTo>
                  <a:lnTo>
                    <a:pt x="280" y="301"/>
                  </a:lnTo>
                  <a:lnTo>
                    <a:pt x="250" y="309"/>
                  </a:lnTo>
                  <a:lnTo>
                    <a:pt x="219" y="315"/>
                  </a:lnTo>
                  <a:lnTo>
                    <a:pt x="188" y="322"/>
                  </a:lnTo>
                  <a:lnTo>
                    <a:pt x="157" y="328"/>
                  </a:lnTo>
                  <a:lnTo>
                    <a:pt x="126" y="333"/>
                  </a:lnTo>
                  <a:lnTo>
                    <a:pt x="94" y="338"/>
                  </a:lnTo>
                  <a:lnTo>
                    <a:pt x="63" y="341"/>
                  </a:lnTo>
                  <a:lnTo>
                    <a:pt x="31" y="345"/>
                  </a:lnTo>
                  <a:lnTo>
                    <a:pt x="0" y="347"/>
                  </a:lnTo>
                  <a:lnTo>
                    <a:pt x="53" y="0"/>
                  </a:lnTo>
                  <a:lnTo>
                    <a:pt x="91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4777" y="3189"/>
              <a:ext cx="74" cy="69"/>
            </a:xfrm>
            <a:custGeom>
              <a:avLst/>
              <a:gdLst>
                <a:gd name="T0" fmla="*/ 367 w 369"/>
                <a:gd name="T1" fmla="*/ 58 h 347"/>
                <a:gd name="T2" fmla="*/ 365 w 369"/>
                <a:gd name="T3" fmla="*/ 77 h 347"/>
                <a:gd name="T4" fmla="*/ 364 w 369"/>
                <a:gd name="T5" fmla="*/ 97 h 347"/>
                <a:gd name="T6" fmla="*/ 364 w 369"/>
                <a:gd name="T7" fmla="*/ 117 h 347"/>
                <a:gd name="T8" fmla="*/ 365 w 369"/>
                <a:gd name="T9" fmla="*/ 137 h 347"/>
                <a:gd name="T10" fmla="*/ 366 w 369"/>
                <a:gd name="T11" fmla="*/ 157 h 347"/>
                <a:gd name="T12" fmla="*/ 367 w 369"/>
                <a:gd name="T13" fmla="*/ 177 h 347"/>
                <a:gd name="T14" fmla="*/ 369 w 369"/>
                <a:gd name="T15" fmla="*/ 198 h 347"/>
                <a:gd name="T16" fmla="*/ 369 w 369"/>
                <a:gd name="T17" fmla="*/ 217 h 347"/>
                <a:gd name="T18" fmla="*/ 369 w 369"/>
                <a:gd name="T19" fmla="*/ 236 h 347"/>
                <a:gd name="T20" fmla="*/ 366 w 369"/>
                <a:gd name="T21" fmla="*/ 255 h 347"/>
                <a:gd name="T22" fmla="*/ 363 w 369"/>
                <a:gd name="T23" fmla="*/ 272 h 347"/>
                <a:gd name="T24" fmla="*/ 357 w 369"/>
                <a:gd name="T25" fmla="*/ 289 h 347"/>
                <a:gd name="T26" fmla="*/ 349 w 369"/>
                <a:gd name="T27" fmla="*/ 304 h 347"/>
                <a:gd name="T28" fmla="*/ 338 w 369"/>
                <a:gd name="T29" fmla="*/ 320 h 347"/>
                <a:gd name="T30" fmla="*/ 325 w 369"/>
                <a:gd name="T31" fmla="*/ 333 h 347"/>
                <a:gd name="T32" fmla="*/ 308 w 369"/>
                <a:gd name="T33" fmla="*/ 345 h 347"/>
                <a:gd name="T34" fmla="*/ 286 w 369"/>
                <a:gd name="T35" fmla="*/ 346 h 347"/>
                <a:gd name="T36" fmla="*/ 266 w 369"/>
                <a:gd name="T37" fmla="*/ 347 h 347"/>
                <a:gd name="T38" fmla="*/ 245 w 369"/>
                <a:gd name="T39" fmla="*/ 347 h 347"/>
                <a:gd name="T40" fmla="*/ 226 w 369"/>
                <a:gd name="T41" fmla="*/ 345 h 347"/>
                <a:gd name="T42" fmla="*/ 205 w 369"/>
                <a:gd name="T43" fmla="*/ 343 h 347"/>
                <a:gd name="T44" fmla="*/ 186 w 369"/>
                <a:gd name="T45" fmla="*/ 339 h 347"/>
                <a:gd name="T46" fmla="*/ 167 w 369"/>
                <a:gd name="T47" fmla="*/ 335 h 347"/>
                <a:gd name="T48" fmla="*/ 149 w 369"/>
                <a:gd name="T49" fmla="*/ 328 h 347"/>
                <a:gd name="T50" fmla="*/ 131 w 369"/>
                <a:gd name="T51" fmla="*/ 321 h 347"/>
                <a:gd name="T52" fmla="*/ 113 w 369"/>
                <a:gd name="T53" fmla="*/ 312 h 347"/>
                <a:gd name="T54" fmla="*/ 96 w 369"/>
                <a:gd name="T55" fmla="*/ 302 h 347"/>
                <a:gd name="T56" fmla="*/ 81 w 369"/>
                <a:gd name="T57" fmla="*/ 291 h 347"/>
                <a:gd name="T58" fmla="*/ 65 w 369"/>
                <a:gd name="T59" fmla="*/ 279 h 347"/>
                <a:gd name="T60" fmla="*/ 50 w 369"/>
                <a:gd name="T61" fmla="*/ 264 h 347"/>
                <a:gd name="T62" fmla="*/ 36 w 369"/>
                <a:gd name="T63" fmla="*/ 248 h 347"/>
                <a:gd name="T64" fmla="*/ 22 w 369"/>
                <a:gd name="T65" fmla="*/ 231 h 347"/>
                <a:gd name="T66" fmla="*/ 6 w 369"/>
                <a:gd name="T67" fmla="*/ 185 h 347"/>
                <a:gd name="T68" fmla="*/ 0 w 369"/>
                <a:gd name="T69" fmla="*/ 145 h 347"/>
                <a:gd name="T70" fmla="*/ 2 w 369"/>
                <a:gd name="T71" fmla="*/ 110 h 347"/>
                <a:gd name="T72" fmla="*/ 12 w 369"/>
                <a:gd name="T73" fmla="*/ 79 h 347"/>
                <a:gd name="T74" fmla="*/ 29 w 369"/>
                <a:gd name="T75" fmla="*/ 55 h 347"/>
                <a:gd name="T76" fmla="*/ 51 w 369"/>
                <a:gd name="T77" fmla="*/ 34 h 347"/>
                <a:gd name="T78" fmla="*/ 78 w 369"/>
                <a:gd name="T79" fmla="*/ 20 h 347"/>
                <a:gd name="T80" fmla="*/ 110 w 369"/>
                <a:gd name="T81" fmla="*/ 9 h 347"/>
                <a:gd name="T82" fmla="*/ 144 w 369"/>
                <a:gd name="T83" fmla="*/ 2 h 347"/>
                <a:gd name="T84" fmla="*/ 178 w 369"/>
                <a:gd name="T85" fmla="*/ 0 h 347"/>
                <a:gd name="T86" fmla="*/ 214 w 369"/>
                <a:gd name="T87" fmla="*/ 1 h 347"/>
                <a:gd name="T88" fmla="*/ 249 w 369"/>
                <a:gd name="T89" fmla="*/ 5 h 347"/>
                <a:gd name="T90" fmla="*/ 284 w 369"/>
                <a:gd name="T91" fmla="*/ 14 h 347"/>
                <a:gd name="T92" fmla="*/ 316 w 369"/>
                <a:gd name="T93" fmla="*/ 25 h 347"/>
                <a:gd name="T94" fmla="*/ 344 w 369"/>
                <a:gd name="T95" fmla="*/ 40 h 347"/>
                <a:gd name="T96" fmla="*/ 367 w 369"/>
                <a:gd name="T97" fmla="*/ 5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9" h="347">
                  <a:moveTo>
                    <a:pt x="367" y="58"/>
                  </a:moveTo>
                  <a:lnTo>
                    <a:pt x="365" y="77"/>
                  </a:lnTo>
                  <a:lnTo>
                    <a:pt x="364" y="97"/>
                  </a:lnTo>
                  <a:lnTo>
                    <a:pt x="364" y="117"/>
                  </a:lnTo>
                  <a:lnTo>
                    <a:pt x="365" y="137"/>
                  </a:lnTo>
                  <a:lnTo>
                    <a:pt x="366" y="157"/>
                  </a:lnTo>
                  <a:lnTo>
                    <a:pt x="367" y="177"/>
                  </a:lnTo>
                  <a:lnTo>
                    <a:pt x="369" y="198"/>
                  </a:lnTo>
                  <a:lnTo>
                    <a:pt x="369" y="217"/>
                  </a:lnTo>
                  <a:lnTo>
                    <a:pt x="369" y="236"/>
                  </a:lnTo>
                  <a:lnTo>
                    <a:pt x="366" y="255"/>
                  </a:lnTo>
                  <a:lnTo>
                    <a:pt x="363" y="272"/>
                  </a:lnTo>
                  <a:lnTo>
                    <a:pt x="357" y="289"/>
                  </a:lnTo>
                  <a:lnTo>
                    <a:pt x="349" y="304"/>
                  </a:lnTo>
                  <a:lnTo>
                    <a:pt x="338" y="320"/>
                  </a:lnTo>
                  <a:lnTo>
                    <a:pt x="325" y="333"/>
                  </a:lnTo>
                  <a:lnTo>
                    <a:pt x="308" y="345"/>
                  </a:lnTo>
                  <a:lnTo>
                    <a:pt x="286" y="346"/>
                  </a:lnTo>
                  <a:lnTo>
                    <a:pt x="266" y="347"/>
                  </a:lnTo>
                  <a:lnTo>
                    <a:pt x="245" y="347"/>
                  </a:lnTo>
                  <a:lnTo>
                    <a:pt x="226" y="345"/>
                  </a:lnTo>
                  <a:lnTo>
                    <a:pt x="205" y="343"/>
                  </a:lnTo>
                  <a:lnTo>
                    <a:pt x="186" y="339"/>
                  </a:lnTo>
                  <a:lnTo>
                    <a:pt x="167" y="335"/>
                  </a:lnTo>
                  <a:lnTo>
                    <a:pt x="149" y="328"/>
                  </a:lnTo>
                  <a:lnTo>
                    <a:pt x="131" y="321"/>
                  </a:lnTo>
                  <a:lnTo>
                    <a:pt x="113" y="312"/>
                  </a:lnTo>
                  <a:lnTo>
                    <a:pt x="96" y="302"/>
                  </a:lnTo>
                  <a:lnTo>
                    <a:pt x="81" y="291"/>
                  </a:lnTo>
                  <a:lnTo>
                    <a:pt x="65" y="279"/>
                  </a:lnTo>
                  <a:lnTo>
                    <a:pt x="50" y="264"/>
                  </a:lnTo>
                  <a:lnTo>
                    <a:pt x="36" y="248"/>
                  </a:lnTo>
                  <a:lnTo>
                    <a:pt x="22" y="231"/>
                  </a:lnTo>
                  <a:lnTo>
                    <a:pt x="6" y="185"/>
                  </a:lnTo>
                  <a:lnTo>
                    <a:pt x="0" y="145"/>
                  </a:lnTo>
                  <a:lnTo>
                    <a:pt x="2" y="110"/>
                  </a:lnTo>
                  <a:lnTo>
                    <a:pt x="12" y="79"/>
                  </a:lnTo>
                  <a:lnTo>
                    <a:pt x="29" y="55"/>
                  </a:lnTo>
                  <a:lnTo>
                    <a:pt x="51" y="34"/>
                  </a:lnTo>
                  <a:lnTo>
                    <a:pt x="78" y="20"/>
                  </a:lnTo>
                  <a:lnTo>
                    <a:pt x="110" y="9"/>
                  </a:lnTo>
                  <a:lnTo>
                    <a:pt x="144" y="2"/>
                  </a:lnTo>
                  <a:lnTo>
                    <a:pt x="178" y="0"/>
                  </a:lnTo>
                  <a:lnTo>
                    <a:pt x="214" y="1"/>
                  </a:lnTo>
                  <a:lnTo>
                    <a:pt x="249" y="5"/>
                  </a:lnTo>
                  <a:lnTo>
                    <a:pt x="284" y="14"/>
                  </a:lnTo>
                  <a:lnTo>
                    <a:pt x="316" y="25"/>
                  </a:lnTo>
                  <a:lnTo>
                    <a:pt x="344" y="40"/>
                  </a:lnTo>
                  <a:lnTo>
                    <a:pt x="367" y="58"/>
                  </a:lnTo>
                  <a:close/>
                </a:path>
              </a:pathLst>
            </a:custGeom>
            <a:solidFill>
              <a:srgbClr val="7F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4804" y="3200"/>
              <a:ext cx="24" cy="46"/>
            </a:xfrm>
            <a:custGeom>
              <a:avLst/>
              <a:gdLst>
                <a:gd name="T0" fmla="*/ 119 w 120"/>
                <a:gd name="T1" fmla="*/ 1 h 228"/>
                <a:gd name="T2" fmla="*/ 117 w 120"/>
                <a:gd name="T3" fmla="*/ 15 h 228"/>
                <a:gd name="T4" fmla="*/ 115 w 120"/>
                <a:gd name="T5" fmla="*/ 30 h 228"/>
                <a:gd name="T6" fmla="*/ 115 w 120"/>
                <a:gd name="T7" fmla="*/ 45 h 228"/>
                <a:gd name="T8" fmla="*/ 117 w 120"/>
                <a:gd name="T9" fmla="*/ 61 h 228"/>
                <a:gd name="T10" fmla="*/ 118 w 120"/>
                <a:gd name="T11" fmla="*/ 78 h 228"/>
                <a:gd name="T12" fmla="*/ 119 w 120"/>
                <a:gd name="T13" fmla="*/ 93 h 228"/>
                <a:gd name="T14" fmla="*/ 120 w 120"/>
                <a:gd name="T15" fmla="*/ 110 h 228"/>
                <a:gd name="T16" fmla="*/ 120 w 120"/>
                <a:gd name="T17" fmla="*/ 126 h 228"/>
                <a:gd name="T18" fmla="*/ 120 w 120"/>
                <a:gd name="T19" fmla="*/ 142 h 228"/>
                <a:gd name="T20" fmla="*/ 118 w 120"/>
                <a:gd name="T21" fmla="*/ 157 h 228"/>
                <a:gd name="T22" fmla="*/ 114 w 120"/>
                <a:gd name="T23" fmla="*/ 172 h 228"/>
                <a:gd name="T24" fmla="*/ 109 w 120"/>
                <a:gd name="T25" fmla="*/ 186 h 228"/>
                <a:gd name="T26" fmla="*/ 101 w 120"/>
                <a:gd name="T27" fmla="*/ 198 h 228"/>
                <a:gd name="T28" fmla="*/ 90 w 120"/>
                <a:gd name="T29" fmla="*/ 209 h 228"/>
                <a:gd name="T30" fmla="*/ 76 w 120"/>
                <a:gd name="T31" fmla="*/ 219 h 228"/>
                <a:gd name="T32" fmla="*/ 59 w 120"/>
                <a:gd name="T33" fmla="*/ 228 h 228"/>
                <a:gd name="T34" fmla="*/ 41 w 120"/>
                <a:gd name="T35" fmla="*/ 217 h 228"/>
                <a:gd name="T36" fmla="*/ 28 w 120"/>
                <a:gd name="T37" fmla="*/ 202 h 228"/>
                <a:gd name="T38" fmla="*/ 16 w 120"/>
                <a:gd name="T39" fmla="*/ 186 h 228"/>
                <a:gd name="T40" fmla="*/ 7 w 120"/>
                <a:gd name="T41" fmla="*/ 168 h 228"/>
                <a:gd name="T42" fmla="*/ 2 w 120"/>
                <a:gd name="T43" fmla="*/ 148 h 228"/>
                <a:gd name="T44" fmla="*/ 0 w 120"/>
                <a:gd name="T45" fmla="*/ 128 h 228"/>
                <a:gd name="T46" fmla="*/ 0 w 120"/>
                <a:gd name="T47" fmla="*/ 108 h 228"/>
                <a:gd name="T48" fmla="*/ 2 w 120"/>
                <a:gd name="T49" fmla="*/ 88 h 228"/>
                <a:gd name="T50" fmla="*/ 7 w 120"/>
                <a:gd name="T51" fmla="*/ 69 h 228"/>
                <a:gd name="T52" fmla="*/ 16 w 120"/>
                <a:gd name="T53" fmla="*/ 51 h 228"/>
                <a:gd name="T54" fmla="*/ 27 w 120"/>
                <a:gd name="T55" fmla="*/ 35 h 228"/>
                <a:gd name="T56" fmla="*/ 40 w 120"/>
                <a:gd name="T57" fmla="*/ 21 h 228"/>
                <a:gd name="T58" fmla="*/ 56 w 120"/>
                <a:gd name="T59" fmla="*/ 11 h 228"/>
                <a:gd name="T60" fmla="*/ 75 w 120"/>
                <a:gd name="T61" fmla="*/ 3 h 228"/>
                <a:gd name="T62" fmla="*/ 95 w 120"/>
                <a:gd name="T63" fmla="*/ 0 h 228"/>
                <a:gd name="T64" fmla="*/ 119 w 120"/>
                <a:gd name="T65" fmla="*/ 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" h="228">
                  <a:moveTo>
                    <a:pt x="119" y="1"/>
                  </a:moveTo>
                  <a:lnTo>
                    <a:pt x="117" y="15"/>
                  </a:lnTo>
                  <a:lnTo>
                    <a:pt x="115" y="30"/>
                  </a:lnTo>
                  <a:lnTo>
                    <a:pt x="115" y="45"/>
                  </a:lnTo>
                  <a:lnTo>
                    <a:pt x="117" y="61"/>
                  </a:lnTo>
                  <a:lnTo>
                    <a:pt x="118" y="78"/>
                  </a:lnTo>
                  <a:lnTo>
                    <a:pt x="119" y="93"/>
                  </a:lnTo>
                  <a:lnTo>
                    <a:pt x="120" y="110"/>
                  </a:lnTo>
                  <a:lnTo>
                    <a:pt x="120" y="126"/>
                  </a:lnTo>
                  <a:lnTo>
                    <a:pt x="120" y="142"/>
                  </a:lnTo>
                  <a:lnTo>
                    <a:pt x="118" y="157"/>
                  </a:lnTo>
                  <a:lnTo>
                    <a:pt x="114" y="172"/>
                  </a:lnTo>
                  <a:lnTo>
                    <a:pt x="109" y="186"/>
                  </a:lnTo>
                  <a:lnTo>
                    <a:pt x="101" y="198"/>
                  </a:lnTo>
                  <a:lnTo>
                    <a:pt x="90" y="209"/>
                  </a:lnTo>
                  <a:lnTo>
                    <a:pt x="76" y="219"/>
                  </a:lnTo>
                  <a:lnTo>
                    <a:pt x="59" y="228"/>
                  </a:lnTo>
                  <a:lnTo>
                    <a:pt x="41" y="217"/>
                  </a:lnTo>
                  <a:lnTo>
                    <a:pt x="28" y="202"/>
                  </a:lnTo>
                  <a:lnTo>
                    <a:pt x="16" y="186"/>
                  </a:lnTo>
                  <a:lnTo>
                    <a:pt x="7" y="168"/>
                  </a:lnTo>
                  <a:lnTo>
                    <a:pt x="2" y="148"/>
                  </a:lnTo>
                  <a:lnTo>
                    <a:pt x="0" y="128"/>
                  </a:lnTo>
                  <a:lnTo>
                    <a:pt x="0" y="108"/>
                  </a:lnTo>
                  <a:lnTo>
                    <a:pt x="2" y="88"/>
                  </a:lnTo>
                  <a:lnTo>
                    <a:pt x="7" y="69"/>
                  </a:lnTo>
                  <a:lnTo>
                    <a:pt x="16" y="51"/>
                  </a:lnTo>
                  <a:lnTo>
                    <a:pt x="27" y="35"/>
                  </a:lnTo>
                  <a:lnTo>
                    <a:pt x="40" y="21"/>
                  </a:lnTo>
                  <a:lnTo>
                    <a:pt x="56" y="11"/>
                  </a:lnTo>
                  <a:lnTo>
                    <a:pt x="75" y="3"/>
                  </a:lnTo>
                  <a:lnTo>
                    <a:pt x="95" y="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4918" y="3200"/>
              <a:ext cx="161" cy="35"/>
            </a:xfrm>
            <a:custGeom>
              <a:avLst/>
              <a:gdLst>
                <a:gd name="T0" fmla="*/ 805 w 805"/>
                <a:gd name="T1" fmla="*/ 173 h 173"/>
                <a:gd name="T2" fmla="*/ 0 w 805"/>
                <a:gd name="T3" fmla="*/ 54 h 173"/>
                <a:gd name="T4" fmla="*/ 0 w 805"/>
                <a:gd name="T5" fmla="*/ 0 h 173"/>
                <a:gd name="T6" fmla="*/ 805 w 805"/>
                <a:gd name="T7" fmla="*/ 0 h 173"/>
                <a:gd name="T8" fmla="*/ 805 w 805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173">
                  <a:moveTo>
                    <a:pt x="805" y="173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805" y="0"/>
                  </a:lnTo>
                  <a:lnTo>
                    <a:pt x="805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4542" y="3246"/>
              <a:ext cx="182" cy="126"/>
            </a:xfrm>
            <a:custGeom>
              <a:avLst/>
              <a:gdLst>
                <a:gd name="T0" fmla="*/ 113 w 911"/>
                <a:gd name="T1" fmla="*/ 632 h 632"/>
                <a:gd name="T2" fmla="*/ 91 w 911"/>
                <a:gd name="T3" fmla="*/ 621 h 632"/>
                <a:gd name="T4" fmla="*/ 71 w 911"/>
                <a:gd name="T5" fmla="*/ 608 h 632"/>
                <a:gd name="T6" fmla="*/ 55 w 911"/>
                <a:gd name="T7" fmla="*/ 591 h 632"/>
                <a:gd name="T8" fmla="*/ 40 w 911"/>
                <a:gd name="T9" fmla="*/ 572 h 632"/>
                <a:gd name="T10" fmla="*/ 29 w 911"/>
                <a:gd name="T11" fmla="*/ 549 h 632"/>
                <a:gd name="T12" fmla="*/ 20 w 911"/>
                <a:gd name="T13" fmla="*/ 525 h 632"/>
                <a:gd name="T14" fmla="*/ 13 w 911"/>
                <a:gd name="T15" fmla="*/ 498 h 632"/>
                <a:gd name="T16" fmla="*/ 9 w 911"/>
                <a:gd name="T17" fmla="*/ 470 h 632"/>
                <a:gd name="T18" fmla="*/ 4 w 911"/>
                <a:gd name="T19" fmla="*/ 440 h 632"/>
                <a:gd name="T20" fmla="*/ 2 w 911"/>
                <a:gd name="T21" fmla="*/ 410 h 632"/>
                <a:gd name="T22" fmla="*/ 1 w 911"/>
                <a:gd name="T23" fmla="*/ 380 h 632"/>
                <a:gd name="T24" fmla="*/ 0 w 911"/>
                <a:gd name="T25" fmla="*/ 349 h 632"/>
                <a:gd name="T26" fmla="*/ 0 w 911"/>
                <a:gd name="T27" fmla="*/ 319 h 632"/>
                <a:gd name="T28" fmla="*/ 1 w 911"/>
                <a:gd name="T29" fmla="*/ 288 h 632"/>
                <a:gd name="T30" fmla="*/ 1 w 911"/>
                <a:gd name="T31" fmla="*/ 260 h 632"/>
                <a:gd name="T32" fmla="*/ 1 w 911"/>
                <a:gd name="T33" fmla="*/ 232 h 632"/>
                <a:gd name="T34" fmla="*/ 30 w 911"/>
                <a:gd name="T35" fmla="*/ 228 h 632"/>
                <a:gd name="T36" fmla="*/ 58 w 911"/>
                <a:gd name="T37" fmla="*/ 222 h 632"/>
                <a:gd name="T38" fmla="*/ 88 w 911"/>
                <a:gd name="T39" fmla="*/ 216 h 632"/>
                <a:gd name="T40" fmla="*/ 116 w 911"/>
                <a:gd name="T41" fmla="*/ 210 h 632"/>
                <a:gd name="T42" fmla="*/ 144 w 911"/>
                <a:gd name="T43" fmla="*/ 202 h 632"/>
                <a:gd name="T44" fmla="*/ 172 w 911"/>
                <a:gd name="T45" fmla="*/ 195 h 632"/>
                <a:gd name="T46" fmla="*/ 200 w 911"/>
                <a:gd name="T47" fmla="*/ 187 h 632"/>
                <a:gd name="T48" fmla="*/ 228 w 911"/>
                <a:gd name="T49" fmla="*/ 178 h 632"/>
                <a:gd name="T50" fmla="*/ 255 w 911"/>
                <a:gd name="T51" fmla="*/ 170 h 632"/>
                <a:gd name="T52" fmla="*/ 283 w 911"/>
                <a:gd name="T53" fmla="*/ 161 h 632"/>
                <a:gd name="T54" fmla="*/ 311 w 911"/>
                <a:gd name="T55" fmla="*/ 152 h 632"/>
                <a:gd name="T56" fmla="*/ 338 w 911"/>
                <a:gd name="T57" fmla="*/ 143 h 632"/>
                <a:gd name="T58" fmla="*/ 367 w 911"/>
                <a:gd name="T59" fmla="*/ 133 h 632"/>
                <a:gd name="T60" fmla="*/ 395 w 911"/>
                <a:gd name="T61" fmla="*/ 124 h 632"/>
                <a:gd name="T62" fmla="*/ 422 w 911"/>
                <a:gd name="T63" fmla="*/ 115 h 632"/>
                <a:gd name="T64" fmla="*/ 450 w 911"/>
                <a:gd name="T65" fmla="*/ 105 h 632"/>
                <a:gd name="T66" fmla="*/ 478 w 911"/>
                <a:gd name="T67" fmla="*/ 96 h 632"/>
                <a:gd name="T68" fmla="*/ 505 w 911"/>
                <a:gd name="T69" fmla="*/ 87 h 632"/>
                <a:gd name="T70" fmla="*/ 533 w 911"/>
                <a:gd name="T71" fmla="*/ 78 h 632"/>
                <a:gd name="T72" fmla="*/ 561 w 911"/>
                <a:gd name="T73" fmla="*/ 69 h 632"/>
                <a:gd name="T74" fmla="*/ 589 w 911"/>
                <a:gd name="T75" fmla="*/ 61 h 632"/>
                <a:gd name="T76" fmla="*/ 618 w 911"/>
                <a:gd name="T77" fmla="*/ 52 h 632"/>
                <a:gd name="T78" fmla="*/ 647 w 911"/>
                <a:gd name="T79" fmla="*/ 45 h 632"/>
                <a:gd name="T80" fmla="*/ 675 w 911"/>
                <a:gd name="T81" fmla="*/ 37 h 632"/>
                <a:gd name="T82" fmla="*/ 703 w 911"/>
                <a:gd name="T83" fmla="*/ 31 h 632"/>
                <a:gd name="T84" fmla="*/ 732 w 911"/>
                <a:gd name="T85" fmla="*/ 24 h 632"/>
                <a:gd name="T86" fmla="*/ 762 w 911"/>
                <a:gd name="T87" fmla="*/ 18 h 632"/>
                <a:gd name="T88" fmla="*/ 791 w 911"/>
                <a:gd name="T89" fmla="*/ 14 h 632"/>
                <a:gd name="T90" fmla="*/ 821 w 911"/>
                <a:gd name="T91" fmla="*/ 9 h 632"/>
                <a:gd name="T92" fmla="*/ 850 w 911"/>
                <a:gd name="T93" fmla="*/ 5 h 632"/>
                <a:gd name="T94" fmla="*/ 881 w 911"/>
                <a:gd name="T95" fmla="*/ 3 h 632"/>
                <a:gd name="T96" fmla="*/ 911 w 911"/>
                <a:gd name="T97" fmla="*/ 0 h 632"/>
                <a:gd name="T98" fmla="*/ 113 w 911"/>
                <a:gd name="T99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1" h="632">
                  <a:moveTo>
                    <a:pt x="113" y="632"/>
                  </a:moveTo>
                  <a:lnTo>
                    <a:pt x="91" y="621"/>
                  </a:lnTo>
                  <a:lnTo>
                    <a:pt x="71" y="608"/>
                  </a:lnTo>
                  <a:lnTo>
                    <a:pt x="55" y="591"/>
                  </a:lnTo>
                  <a:lnTo>
                    <a:pt x="40" y="572"/>
                  </a:lnTo>
                  <a:lnTo>
                    <a:pt x="29" y="549"/>
                  </a:lnTo>
                  <a:lnTo>
                    <a:pt x="20" y="525"/>
                  </a:lnTo>
                  <a:lnTo>
                    <a:pt x="13" y="498"/>
                  </a:lnTo>
                  <a:lnTo>
                    <a:pt x="9" y="470"/>
                  </a:lnTo>
                  <a:lnTo>
                    <a:pt x="4" y="440"/>
                  </a:lnTo>
                  <a:lnTo>
                    <a:pt x="2" y="410"/>
                  </a:lnTo>
                  <a:lnTo>
                    <a:pt x="1" y="380"/>
                  </a:lnTo>
                  <a:lnTo>
                    <a:pt x="0" y="349"/>
                  </a:lnTo>
                  <a:lnTo>
                    <a:pt x="0" y="319"/>
                  </a:lnTo>
                  <a:lnTo>
                    <a:pt x="1" y="288"/>
                  </a:lnTo>
                  <a:lnTo>
                    <a:pt x="1" y="260"/>
                  </a:lnTo>
                  <a:lnTo>
                    <a:pt x="1" y="232"/>
                  </a:lnTo>
                  <a:lnTo>
                    <a:pt x="30" y="228"/>
                  </a:lnTo>
                  <a:lnTo>
                    <a:pt x="58" y="222"/>
                  </a:lnTo>
                  <a:lnTo>
                    <a:pt x="88" y="216"/>
                  </a:lnTo>
                  <a:lnTo>
                    <a:pt x="116" y="210"/>
                  </a:lnTo>
                  <a:lnTo>
                    <a:pt x="144" y="202"/>
                  </a:lnTo>
                  <a:lnTo>
                    <a:pt x="172" y="195"/>
                  </a:lnTo>
                  <a:lnTo>
                    <a:pt x="200" y="187"/>
                  </a:lnTo>
                  <a:lnTo>
                    <a:pt x="228" y="178"/>
                  </a:lnTo>
                  <a:lnTo>
                    <a:pt x="255" y="170"/>
                  </a:lnTo>
                  <a:lnTo>
                    <a:pt x="283" y="161"/>
                  </a:lnTo>
                  <a:lnTo>
                    <a:pt x="311" y="152"/>
                  </a:lnTo>
                  <a:lnTo>
                    <a:pt x="338" y="143"/>
                  </a:lnTo>
                  <a:lnTo>
                    <a:pt x="367" y="133"/>
                  </a:lnTo>
                  <a:lnTo>
                    <a:pt x="395" y="124"/>
                  </a:lnTo>
                  <a:lnTo>
                    <a:pt x="422" y="115"/>
                  </a:lnTo>
                  <a:lnTo>
                    <a:pt x="450" y="105"/>
                  </a:lnTo>
                  <a:lnTo>
                    <a:pt x="478" y="96"/>
                  </a:lnTo>
                  <a:lnTo>
                    <a:pt x="505" y="87"/>
                  </a:lnTo>
                  <a:lnTo>
                    <a:pt x="533" y="78"/>
                  </a:lnTo>
                  <a:lnTo>
                    <a:pt x="561" y="69"/>
                  </a:lnTo>
                  <a:lnTo>
                    <a:pt x="589" y="61"/>
                  </a:lnTo>
                  <a:lnTo>
                    <a:pt x="618" y="52"/>
                  </a:lnTo>
                  <a:lnTo>
                    <a:pt x="647" y="45"/>
                  </a:lnTo>
                  <a:lnTo>
                    <a:pt x="675" y="37"/>
                  </a:lnTo>
                  <a:lnTo>
                    <a:pt x="703" y="31"/>
                  </a:lnTo>
                  <a:lnTo>
                    <a:pt x="732" y="24"/>
                  </a:lnTo>
                  <a:lnTo>
                    <a:pt x="762" y="18"/>
                  </a:lnTo>
                  <a:lnTo>
                    <a:pt x="791" y="14"/>
                  </a:lnTo>
                  <a:lnTo>
                    <a:pt x="821" y="9"/>
                  </a:lnTo>
                  <a:lnTo>
                    <a:pt x="850" y="5"/>
                  </a:lnTo>
                  <a:lnTo>
                    <a:pt x="881" y="3"/>
                  </a:lnTo>
                  <a:lnTo>
                    <a:pt x="911" y="0"/>
                  </a:lnTo>
                  <a:lnTo>
                    <a:pt x="113" y="6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4918" y="3246"/>
              <a:ext cx="162" cy="89"/>
            </a:xfrm>
            <a:custGeom>
              <a:avLst/>
              <a:gdLst>
                <a:gd name="T0" fmla="*/ 805 w 808"/>
                <a:gd name="T1" fmla="*/ 113 h 444"/>
                <a:gd name="T2" fmla="*/ 808 w 808"/>
                <a:gd name="T3" fmla="*/ 184 h 444"/>
                <a:gd name="T4" fmla="*/ 807 w 808"/>
                <a:gd name="T5" fmla="*/ 244 h 444"/>
                <a:gd name="T6" fmla="*/ 802 w 808"/>
                <a:gd name="T7" fmla="*/ 296 h 444"/>
                <a:gd name="T8" fmla="*/ 796 w 808"/>
                <a:gd name="T9" fmla="*/ 339 h 444"/>
                <a:gd name="T10" fmla="*/ 784 w 808"/>
                <a:gd name="T11" fmla="*/ 374 h 444"/>
                <a:gd name="T12" fmla="*/ 771 w 808"/>
                <a:gd name="T13" fmla="*/ 402 h 444"/>
                <a:gd name="T14" fmla="*/ 754 w 808"/>
                <a:gd name="T15" fmla="*/ 422 h 444"/>
                <a:gd name="T16" fmla="*/ 735 w 808"/>
                <a:gd name="T17" fmla="*/ 435 h 444"/>
                <a:gd name="T18" fmla="*/ 712 w 808"/>
                <a:gd name="T19" fmla="*/ 443 h 444"/>
                <a:gd name="T20" fmla="*/ 689 w 808"/>
                <a:gd name="T21" fmla="*/ 444 h 444"/>
                <a:gd name="T22" fmla="*/ 663 w 808"/>
                <a:gd name="T23" fmla="*/ 440 h 444"/>
                <a:gd name="T24" fmla="*/ 635 w 808"/>
                <a:gd name="T25" fmla="*/ 431 h 444"/>
                <a:gd name="T26" fmla="*/ 605 w 808"/>
                <a:gd name="T27" fmla="*/ 419 h 444"/>
                <a:gd name="T28" fmla="*/ 575 w 808"/>
                <a:gd name="T29" fmla="*/ 402 h 444"/>
                <a:gd name="T30" fmla="*/ 544 w 808"/>
                <a:gd name="T31" fmla="*/ 382 h 444"/>
                <a:gd name="T32" fmla="*/ 510 w 808"/>
                <a:gd name="T33" fmla="*/ 358 h 444"/>
                <a:gd name="T34" fmla="*/ 476 w 808"/>
                <a:gd name="T35" fmla="*/ 333 h 444"/>
                <a:gd name="T36" fmla="*/ 441 w 808"/>
                <a:gd name="T37" fmla="*/ 306 h 444"/>
                <a:gd name="T38" fmla="*/ 406 w 808"/>
                <a:gd name="T39" fmla="*/ 278 h 444"/>
                <a:gd name="T40" fmla="*/ 371 w 808"/>
                <a:gd name="T41" fmla="*/ 248 h 444"/>
                <a:gd name="T42" fmla="*/ 335 w 808"/>
                <a:gd name="T43" fmla="*/ 219 h 444"/>
                <a:gd name="T44" fmla="*/ 301 w 808"/>
                <a:gd name="T45" fmla="*/ 188 h 444"/>
                <a:gd name="T46" fmla="*/ 266 w 808"/>
                <a:gd name="T47" fmla="*/ 159 h 444"/>
                <a:gd name="T48" fmla="*/ 232 w 808"/>
                <a:gd name="T49" fmla="*/ 131 h 444"/>
                <a:gd name="T50" fmla="*/ 198 w 808"/>
                <a:gd name="T51" fmla="*/ 105 h 444"/>
                <a:gd name="T52" fmla="*/ 166 w 808"/>
                <a:gd name="T53" fmla="*/ 80 h 444"/>
                <a:gd name="T54" fmla="*/ 134 w 808"/>
                <a:gd name="T55" fmla="*/ 58 h 444"/>
                <a:gd name="T56" fmla="*/ 104 w 808"/>
                <a:gd name="T57" fmla="*/ 39 h 444"/>
                <a:gd name="T58" fmla="*/ 76 w 808"/>
                <a:gd name="T59" fmla="*/ 23 h 444"/>
                <a:gd name="T60" fmla="*/ 49 w 808"/>
                <a:gd name="T61" fmla="*/ 10 h 444"/>
                <a:gd name="T62" fmla="*/ 23 w 808"/>
                <a:gd name="T63" fmla="*/ 3 h 444"/>
                <a:gd name="T64" fmla="*/ 0 w 808"/>
                <a:gd name="T65" fmla="*/ 0 h 444"/>
                <a:gd name="T66" fmla="*/ 805 w 808"/>
                <a:gd name="T67" fmla="*/ 113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8" h="444">
                  <a:moveTo>
                    <a:pt x="805" y="113"/>
                  </a:moveTo>
                  <a:lnTo>
                    <a:pt x="808" y="184"/>
                  </a:lnTo>
                  <a:lnTo>
                    <a:pt x="807" y="244"/>
                  </a:lnTo>
                  <a:lnTo>
                    <a:pt x="802" y="296"/>
                  </a:lnTo>
                  <a:lnTo>
                    <a:pt x="796" y="339"/>
                  </a:lnTo>
                  <a:lnTo>
                    <a:pt x="784" y="374"/>
                  </a:lnTo>
                  <a:lnTo>
                    <a:pt x="771" y="402"/>
                  </a:lnTo>
                  <a:lnTo>
                    <a:pt x="754" y="422"/>
                  </a:lnTo>
                  <a:lnTo>
                    <a:pt x="735" y="435"/>
                  </a:lnTo>
                  <a:lnTo>
                    <a:pt x="712" y="443"/>
                  </a:lnTo>
                  <a:lnTo>
                    <a:pt x="689" y="444"/>
                  </a:lnTo>
                  <a:lnTo>
                    <a:pt x="663" y="440"/>
                  </a:lnTo>
                  <a:lnTo>
                    <a:pt x="635" y="431"/>
                  </a:lnTo>
                  <a:lnTo>
                    <a:pt x="605" y="419"/>
                  </a:lnTo>
                  <a:lnTo>
                    <a:pt x="575" y="402"/>
                  </a:lnTo>
                  <a:lnTo>
                    <a:pt x="544" y="382"/>
                  </a:lnTo>
                  <a:lnTo>
                    <a:pt x="510" y="358"/>
                  </a:lnTo>
                  <a:lnTo>
                    <a:pt x="476" y="333"/>
                  </a:lnTo>
                  <a:lnTo>
                    <a:pt x="441" y="306"/>
                  </a:lnTo>
                  <a:lnTo>
                    <a:pt x="406" y="278"/>
                  </a:lnTo>
                  <a:lnTo>
                    <a:pt x="371" y="248"/>
                  </a:lnTo>
                  <a:lnTo>
                    <a:pt x="335" y="219"/>
                  </a:lnTo>
                  <a:lnTo>
                    <a:pt x="301" y="188"/>
                  </a:lnTo>
                  <a:lnTo>
                    <a:pt x="266" y="159"/>
                  </a:lnTo>
                  <a:lnTo>
                    <a:pt x="232" y="131"/>
                  </a:lnTo>
                  <a:lnTo>
                    <a:pt x="198" y="105"/>
                  </a:lnTo>
                  <a:lnTo>
                    <a:pt x="166" y="80"/>
                  </a:lnTo>
                  <a:lnTo>
                    <a:pt x="134" y="58"/>
                  </a:lnTo>
                  <a:lnTo>
                    <a:pt x="104" y="39"/>
                  </a:lnTo>
                  <a:lnTo>
                    <a:pt x="76" y="23"/>
                  </a:lnTo>
                  <a:lnTo>
                    <a:pt x="49" y="10"/>
                  </a:lnTo>
                  <a:lnTo>
                    <a:pt x="23" y="3"/>
                  </a:lnTo>
                  <a:lnTo>
                    <a:pt x="0" y="0"/>
                  </a:lnTo>
                  <a:lnTo>
                    <a:pt x="805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4587" y="3280"/>
              <a:ext cx="160" cy="172"/>
            </a:xfrm>
            <a:custGeom>
              <a:avLst/>
              <a:gdLst>
                <a:gd name="T0" fmla="*/ 784 w 798"/>
                <a:gd name="T1" fmla="*/ 31 h 859"/>
                <a:gd name="T2" fmla="*/ 757 w 798"/>
                <a:gd name="T3" fmla="*/ 92 h 859"/>
                <a:gd name="T4" fmla="*/ 729 w 798"/>
                <a:gd name="T5" fmla="*/ 154 h 859"/>
                <a:gd name="T6" fmla="*/ 700 w 798"/>
                <a:gd name="T7" fmla="*/ 217 h 859"/>
                <a:gd name="T8" fmla="*/ 670 w 798"/>
                <a:gd name="T9" fmla="*/ 280 h 859"/>
                <a:gd name="T10" fmla="*/ 637 w 798"/>
                <a:gd name="T11" fmla="*/ 343 h 859"/>
                <a:gd name="T12" fmla="*/ 604 w 798"/>
                <a:gd name="T13" fmla="*/ 404 h 859"/>
                <a:gd name="T14" fmla="*/ 568 w 798"/>
                <a:gd name="T15" fmla="*/ 465 h 859"/>
                <a:gd name="T16" fmla="*/ 532 w 798"/>
                <a:gd name="T17" fmla="*/ 524 h 859"/>
                <a:gd name="T18" fmla="*/ 493 w 798"/>
                <a:gd name="T19" fmla="*/ 581 h 859"/>
                <a:gd name="T20" fmla="*/ 451 w 798"/>
                <a:gd name="T21" fmla="*/ 634 h 859"/>
                <a:gd name="T22" fmla="*/ 407 w 798"/>
                <a:gd name="T23" fmla="*/ 685 h 859"/>
                <a:gd name="T24" fmla="*/ 360 w 798"/>
                <a:gd name="T25" fmla="*/ 732 h 859"/>
                <a:gd name="T26" fmla="*/ 311 w 798"/>
                <a:gd name="T27" fmla="*/ 775 h 859"/>
                <a:gd name="T28" fmla="*/ 259 w 798"/>
                <a:gd name="T29" fmla="*/ 813 h 859"/>
                <a:gd name="T30" fmla="*/ 203 w 798"/>
                <a:gd name="T31" fmla="*/ 844 h 859"/>
                <a:gd name="T32" fmla="*/ 161 w 798"/>
                <a:gd name="T33" fmla="*/ 845 h 859"/>
                <a:gd name="T34" fmla="*/ 140 w 798"/>
                <a:gd name="T35" fmla="*/ 816 h 859"/>
                <a:gd name="T36" fmla="*/ 122 w 798"/>
                <a:gd name="T37" fmla="*/ 786 h 859"/>
                <a:gd name="T38" fmla="*/ 106 w 798"/>
                <a:gd name="T39" fmla="*/ 755 h 859"/>
                <a:gd name="T40" fmla="*/ 89 w 798"/>
                <a:gd name="T41" fmla="*/ 724 h 859"/>
                <a:gd name="T42" fmla="*/ 71 w 798"/>
                <a:gd name="T43" fmla="*/ 695 h 859"/>
                <a:gd name="T44" fmla="*/ 47 w 798"/>
                <a:gd name="T45" fmla="*/ 668 h 859"/>
                <a:gd name="T46" fmla="*/ 18 w 798"/>
                <a:gd name="T47" fmla="*/ 643 h 859"/>
                <a:gd name="T48" fmla="*/ 25 w 798"/>
                <a:gd name="T49" fmla="*/ 570 h 859"/>
                <a:gd name="T50" fmla="*/ 90 w 798"/>
                <a:gd name="T51" fmla="*/ 470 h 859"/>
                <a:gd name="T52" fmla="*/ 172 w 798"/>
                <a:gd name="T53" fmla="*/ 394 h 859"/>
                <a:gd name="T54" fmla="*/ 267 w 798"/>
                <a:gd name="T55" fmla="*/ 334 h 859"/>
                <a:gd name="T56" fmla="*/ 367 w 798"/>
                <a:gd name="T57" fmla="*/ 278 h 859"/>
                <a:gd name="T58" fmla="*/ 467 w 798"/>
                <a:gd name="T59" fmla="*/ 221 h 859"/>
                <a:gd name="T60" fmla="*/ 563 w 798"/>
                <a:gd name="T61" fmla="*/ 150 h 859"/>
                <a:gd name="T62" fmla="*/ 647 w 798"/>
                <a:gd name="T63" fmla="*/ 58 h 859"/>
                <a:gd name="T64" fmla="*/ 798 w 798"/>
                <a:gd name="T65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8" h="859">
                  <a:moveTo>
                    <a:pt x="798" y="0"/>
                  </a:moveTo>
                  <a:lnTo>
                    <a:pt x="784" y="31"/>
                  </a:lnTo>
                  <a:lnTo>
                    <a:pt x="771" y="60"/>
                  </a:lnTo>
                  <a:lnTo>
                    <a:pt x="757" y="92"/>
                  </a:lnTo>
                  <a:lnTo>
                    <a:pt x="743" y="122"/>
                  </a:lnTo>
                  <a:lnTo>
                    <a:pt x="729" y="154"/>
                  </a:lnTo>
                  <a:lnTo>
                    <a:pt x="715" y="185"/>
                  </a:lnTo>
                  <a:lnTo>
                    <a:pt x="700" y="217"/>
                  </a:lnTo>
                  <a:lnTo>
                    <a:pt x="684" y="248"/>
                  </a:lnTo>
                  <a:lnTo>
                    <a:pt x="670" y="280"/>
                  </a:lnTo>
                  <a:lnTo>
                    <a:pt x="654" y="311"/>
                  </a:lnTo>
                  <a:lnTo>
                    <a:pt x="637" y="343"/>
                  </a:lnTo>
                  <a:lnTo>
                    <a:pt x="621" y="373"/>
                  </a:lnTo>
                  <a:lnTo>
                    <a:pt x="604" y="404"/>
                  </a:lnTo>
                  <a:lnTo>
                    <a:pt x="586" y="435"/>
                  </a:lnTo>
                  <a:lnTo>
                    <a:pt x="568" y="465"/>
                  </a:lnTo>
                  <a:lnTo>
                    <a:pt x="550" y="494"/>
                  </a:lnTo>
                  <a:lnTo>
                    <a:pt x="532" y="524"/>
                  </a:lnTo>
                  <a:lnTo>
                    <a:pt x="512" y="553"/>
                  </a:lnTo>
                  <a:lnTo>
                    <a:pt x="493" y="581"/>
                  </a:lnTo>
                  <a:lnTo>
                    <a:pt x="473" y="608"/>
                  </a:lnTo>
                  <a:lnTo>
                    <a:pt x="451" y="634"/>
                  </a:lnTo>
                  <a:lnTo>
                    <a:pt x="430" y="660"/>
                  </a:lnTo>
                  <a:lnTo>
                    <a:pt x="407" y="685"/>
                  </a:lnTo>
                  <a:lnTo>
                    <a:pt x="384" y="709"/>
                  </a:lnTo>
                  <a:lnTo>
                    <a:pt x="360" y="732"/>
                  </a:lnTo>
                  <a:lnTo>
                    <a:pt x="336" y="754"/>
                  </a:lnTo>
                  <a:lnTo>
                    <a:pt x="311" y="775"/>
                  </a:lnTo>
                  <a:lnTo>
                    <a:pt x="285" y="794"/>
                  </a:lnTo>
                  <a:lnTo>
                    <a:pt x="259" y="813"/>
                  </a:lnTo>
                  <a:lnTo>
                    <a:pt x="231" y="830"/>
                  </a:lnTo>
                  <a:lnTo>
                    <a:pt x="203" y="844"/>
                  </a:lnTo>
                  <a:lnTo>
                    <a:pt x="173" y="859"/>
                  </a:lnTo>
                  <a:lnTo>
                    <a:pt x="161" y="845"/>
                  </a:lnTo>
                  <a:lnTo>
                    <a:pt x="150" y="831"/>
                  </a:lnTo>
                  <a:lnTo>
                    <a:pt x="140" y="816"/>
                  </a:lnTo>
                  <a:lnTo>
                    <a:pt x="131" y="802"/>
                  </a:lnTo>
                  <a:lnTo>
                    <a:pt x="122" y="786"/>
                  </a:lnTo>
                  <a:lnTo>
                    <a:pt x="114" y="770"/>
                  </a:lnTo>
                  <a:lnTo>
                    <a:pt x="106" y="755"/>
                  </a:lnTo>
                  <a:lnTo>
                    <a:pt x="98" y="740"/>
                  </a:lnTo>
                  <a:lnTo>
                    <a:pt x="89" y="724"/>
                  </a:lnTo>
                  <a:lnTo>
                    <a:pt x="80" y="709"/>
                  </a:lnTo>
                  <a:lnTo>
                    <a:pt x="71" y="695"/>
                  </a:lnTo>
                  <a:lnTo>
                    <a:pt x="60" y="681"/>
                  </a:lnTo>
                  <a:lnTo>
                    <a:pt x="47" y="668"/>
                  </a:lnTo>
                  <a:lnTo>
                    <a:pt x="34" y="655"/>
                  </a:lnTo>
                  <a:lnTo>
                    <a:pt x="18" y="643"/>
                  </a:lnTo>
                  <a:lnTo>
                    <a:pt x="0" y="633"/>
                  </a:lnTo>
                  <a:lnTo>
                    <a:pt x="25" y="570"/>
                  </a:lnTo>
                  <a:lnTo>
                    <a:pt x="54" y="517"/>
                  </a:lnTo>
                  <a:lnTo>
                    <a:pt x="90" y="470"/>
                  </a:lnTo>
                  <a:lnTo>
                    <a:pt x="129" y="429"/>
                  </a:lnTo>
                  <a:lnTo>
                    <a:pt x="172" y="394"/>
                  </a:lnTo>
                  <a:lnTo>
                    <a:pt x="218" y="362"/>
                  </a:lnTo>
                  <a:lnTo>
                    <a:pt x="267" y="334"/>
                  </a:lnTo>
                  <a:lnTo>
                    <a:pt x="316" y="305"/>
                  </a:lnTo>
                  <a:lnTo>
                    <a:pt x="367" y="278"/>
                  </a:lnTo>
                  <a:lnTo>
                    <a:pt x="418" y="250"/>
                  </a:lnTo>
                  <a:lnTo>
                    <a:pt x="467" y="221"/>
                  </a:lnTo>
                  <a:lnTo>
                    <a:pt x="515" y="187"/>
                  </a:lnTo>
                  <a:lnTo>
                    <a:pt x="563" y="150"/>
                  </a:lnTo>
                  <a:lnTo>
                    <a:pt x="607" y="107"/>
                  </a:lnTo>
                  <a:lnTo>
                    <a:pt x="647" y="58"/>
                  </a:lnTo>
                  <a:lnTo>
                    <a:pt x="684" y="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4896" y="3280"/>
              <a:ext cx="161" cy="149"/>
            </a:xfrm>
            <a:custGeom>
              <a:avLst/>
              <a:gdLst>
                <a:gd name="T0" fmla="*/ 795 w 805"/>
                <a:gd name="T1" fmla="*/ 479 h 746"/>
                <a:gd name="T2" fmla="*/ 777 w 805"/>
                <a:gd name="T3" fmla="*/ 517 h 746"/>
                <a:gd name="T4" fmla="*/ 761 w 805"/>
                <a:gd name="T5" fmla="*/ 556 h 746"/>
                <a:gd name="T6" fmla="*/ 747 w 805"/>
                <a:gd name="T7" fmla="*/ 595 h 746"/>
                <a:gd name="T8" fmla="*/ 730 w 805"/>
                <a:gd name="T9" fmla="*/ 633 h 746"/>
                <a:gd name="T10" fmla="*/ 711 w 805"/>
                <a:gd name="T11" fmla="*/ 669 h 746"/>
                <a:gd name="T12" fmla="*/ 685 w 805"/>
                <a:gd name="T13" fmla="*/ 701 h 746"/>
                <a:gd name="T14" fmla="*/ 652 w 805"/>
                <a:gd name="T15" fmla="*/ 733 h 746"/>
                <a:gd name="T16" fmla="*/ 612 w 805"/>
                <a:gd name="T17" fmla="*/ 724 h 746"/>
                <a:gd name="T18" fmla="*/ 570 w 805"/>
                <a:gd name="T19" fmla="*/ 679 h 746"/>
                <a:gd name="T20" fmla="*/ 527 w 805"/>
                <a:gd name="T21" fmla="*/ 636 h 746"/>
                <a:gd name="T22" fmla="*/ 483 w 805"/>
                <a:gd name="T23" fmla="*/ 593 h 746"/>
                <a:gd name="T24" fmla="*/ 438 w 805"/>
                <a:gd name="T25" fmla="*/ 552 h 746"/>
                <a:gd name="T26" fmla="*/ 394 w 805"/>
                <a:gd name="T27" fmla="*/ 510 h 746"/>
                <a:gd name="T28" fmla="*/ 349 w 805"/>
                <a:gd name="T29" fmla="*/ 469 h 746"/>
                <a:gd name="T30" fmla="*/ 306 w 805"/>
                <a:gd name="T31" fmla="*/ 426 h 746"/>
                <a:gd name="T32" fmla="*/ 263 w 805"/>
                <a:gd name="T33" fmla="*/ 383 h 746"/>
                <a:gd name="T34" fmla="*/ 221 w 805"/>
                <a:gd name="T35" fmla="*/ 339 h 746"/>
                <a:gd name="T36" fmla="*/ 181 w 805"/>
                <a:gd name="T37" fmla="*/ 293 h 746"/>
                <a:gd name="T38" fmla="*/ 142 w 805"/>
                <a:gd name="T39" fmla="*/ 246 h 746"/>
                <a:gd name="T40" fmla="*/ 105 w 805"/>
                <a:gd name="T41" fmla="*/ 196 h 746"/>
                <a:gd name="T42" fmla="*/ 72 w 805"/>
                <a:gd name="T43" fmla="*/ 143 h 746"/>
                <a:gd name="T44" fmla="*/ 40 w 805"/>
                <a:gd name="T45" fmla="*/ 89 h 746"/>
                <a:gd name="T46" fmla="*/ 12 w 805"/>
                <a:gd name="T47" fmla="*/ 31 h 746"/>
                <a:gd name="T48" fmla="*/ 27 w 805"/>
                <a:gd name="T49" fmla="*/ 8 h 746"/>
                <a:gd name="T50" fmla="*/ 79 w 805"/>
                <a:gd name="T51" fmla="*/ 26 h 746"/>
                <a:gd name="T52" fmla="*/ 133 w 805"/>
                <a:gd name="T53" fmla="*/ 45 h 746"/>
                <a:gd name="T54" fmla="*/ 185 w 805"/>
                <a:gd name="T55" fmla="*/ 66 h 746"/>
                <a:gd name="T56" fmla="*/ 238 w 805"/>
                <a:gd name="T57" fmla="*/ 89 h 746"/>
                <a:gd name="T58" fmla="*/ 290 w 805"/>
                <a:gd name="T59" fmla="*/ 113 h 746"/>
                <a:gd name="T60" fmla="*/ 342 w 805"/>
                <a:gd name="T61" fmla="*/ 139 h 746"/>
                <a:gd name="T62" fmla="*/ 392 w 805"/>
                <a:gd name="T63" fmla="*/ 167 h 746"/>
                <a:gd name="T64" fmla="*/ 443 w 805"/>
                <a:gd name="T65" fmla="*/ 196 h 746"/>
                <a:gd name="T66" fmla="*/ 493 w 805"/>
                <a:gd name="T67" fmla="*/ 227 h 746"/>
                <a:gd name="T68" fmla="*/ 543 w 805"/>
                <a:gd name="T69" fmla="*/ 258 h 746"/>
                <a:gd name="T70" fmla="*/ 591 w 805"/>
                <a:gd name="T71" fmla="*/ 292 h 746"/>
                <a:gd name="T72" fmla="*/ 640 w 805"/>
                <a:gd name="T73" fmla="*/ 327 h 746"/>
                <a:gd name="T74" fmla="*/ 688 w 805"/>
                <a:gd name="T75" fmla="*/ 363 h 746"/>
                <a:gd name="T76" fmla="*/ 735 w 805"/>
                <a:gd name="T77" fmla="*/ 401 h 746"/>
                <a:gd name="T78" fmla="*/ 781 w 805"/>
                <a:gd name="T79" fmla="*/ 439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5" h="746">
                  <a:moveTo>
                    <a:pt x="805" y="460"/>
                  </a:moveTo>
                  <a:lnTo>
                    <a:pt x="795" y="479"/>
                  </a:lnTo>
                  <a:lnTo>
                    <a:pt x="785" y="498"/>
                  </a:lnTo>
                  <a:lnTo>
                    <a:pt x="777" y="517"/>
                  </a:lnTo>
                  <a:lnTo>
                    <a:pt x="769" y="537"/>
                  </a:lnTo>
                  <a:lnTo>
                    <a:pt x="761" y="556"/>
                  </a:lnTo>
                  <a:lnTo>
                    <a:pt x="754" y="575"/>
                  </a:lnTo>
                  <a:lnTo>
                    <a:pt x="747" y="595"/>
                  </a:lnTo>
                  <a:lnTo>
                    <a:pt x="739" y="614"/>
                  </a:lnTo>
                  <a:lnTo>
                    <a:pt x="730" y="633"/>
                  </a:lnTo>
                  <a:lnTo>
                    <a:pt x="721" y="651"/>
                  </a:lnTo>
                  <a:lnTo>
                    <a:pt x="711" y="669"/>
                  </a:lnTo>
                  <a:lnTo>
                    <a:pt x="698" y="686"/>
                  </a:lnTo>
                  <a:lnTo>
                    <a:pt x="685" y="701"/>
                  </a:lnTo>
                  <a:lnTo>
                    <a:pt x="669" y="717"/>
                  </a:lnTo>
                  <a:lnTo>
                    <a:pt x="652" y="733"/>
                  </a:lnTo>
                  <a:lnTo>
                    <a:pt x="632" y="746"/>
                  </a:lnTo>
                  <a:lnTo>
                    <a:pt x="612" y="724"/>
                  </a:lnTo>
                  <a:lnTo>
                    <a:pt x="590" y="701"/>
                  </a:lnTo>
                  <a:lnTo>
                    <a:pt x="570" y="679"/>
                  </a:lnTo>
                  <a:lnTo>
                    <a:pt x="549" y="658"/>
                  </a:lnTo>
                  <a:lnTo>
                    <a:pt x="527" y="636"/>
                  </a:lnTo>
                  <a:lnTo>
                    <a:pt x="505" y="615"/>
                  </a:lnTo>
                  <a:lnTo>
                    <a:pt x="483" y="593"/>
                  </a:lnTo>
                  <a:lnTo>
                    <a:pt x="461" y="572"/>
                  </a:lnTo>
                  <a:lnTo>
                    <a:pt x="438" y="552"/>
                  </a:lnTo>
                  <a:lnTo>
                    <a:pt x="417" y="530"/>
                  </a:lnTo>
                  <a:lnTo>
                    <a:pt x="394" y="510"/>
                  </a:lnTo>
                  <a:lnTo>
                    <a:pt x="372" y="489"/>
                  </a:lnTo>
                  <a:lnTo>
                    <a:pt x="349" y="469"/>
                  </a:lnTo>
                  <a:lnTo>
                    <a:pt x="328" y="447"/>
                  </a:lnTo>
                  <a:lnTo>
                    <a:pt x="306" y="426"/>
                  </a:lnTo>
                  <a:lnTo>
                    <a:pt x="284" y="404"/>
                  </a:lnTo>
                  <a:lnTo>
                    <a:pt x="263" y="383"/>
                  </a:lnTo>
                  <a:lnTo>
                    <a:pt x="241" y="362"/>
                  </a:lnTo>
                  <a:lnTo>
                    <a:pt x="221" y="339"/>
                  </a:lnTo>
                  <a:lnTo>
                    <a:pt x="201" y="317"/>
                  </a:lnTo>
                  <a:lnTo>
                    <a:pt x="181" y="293"/>
                  </a:lnTo>
                  <a:lnTo>
                    <a:pt x="162" y="269"/>
                  </a:lnTo>
                  <a:lnTo>
                    <a:pt x="142" y="246"/>
                  </a:lnTo>
                  <a:lnTo>
                    <a:pt x="123" y="221"/>
                  </a:lnTo>
                  <a:lnTo>
                    <a:pt x="105" y="196"/>
                  </a:lnTo>
                  <a:lnTo>
                    <a:pt x="88" y="170"/>
                  </a:lnTo>
                  <a:lnTo>
                    <a:pt x="72" y="143"/>
                  </a:lnTo>
                  <a:lnTo>
                    <a:pt x="56" y="116"/>
                  </a:lnTo>
                  <a:lnTo>
                    <a:pt x="40" y="89"/>
                  </a:lnTo>
                  <a:lnTo>
                    <a:pt x="25" y="60"/>
                  </a:lnTo>
                  <a:lnTo>
                    <a:pt x="12" y="31"/>
                  </a:lnTo>
                  <a:lnTo>
                    <a:pt x="0" y="0"/>
                  </a:lnTo>
                  <a:lnTo>
                    <a:pt x="27" y="8"/>
                  </a:lnTo>
                  <a:lnTo>
                    <a:pt x="54" y="17"/>
                  </a:lnTo>
                  <a:lnTo>
                    <a:pt x="79" y="26"/>
                  </a:lnTo>
                  <a:lnTo>
                    <a:pt x="106" y="35"/>
                  </a:lnTo>
                  <a:lnTo>
                    <a:pt x="133" y="45"/>
                  </a:lnTo>
                  <a:lnTo>
                    <a:pt x="159" y="56"/>
                  </a:lnTo>
                  <a:lnTo>
                    <a:pt x="185" y="66"/>
                  </a:lnTo>
                  <a:lnTo>
                    <a:pt x="212" y="77"/>
                  </a:lnTo>
                  <a:lnTo>
                    <a:pt x="238" y="89"/>
                  </a:lnTo>
                  <a:lnTo>
                    <a:pt x="264" y="101"/>
                  </a:lnTo>
                  <a:lnTo>
                    <a:pt x="290" y="113"/>
                  </a:lnTo>
                  <a:lnTo>
                    <a:pt x="316" y="126"/>
                  </a:lnTo>
                  <a:lnTo>
                    <a:pt x="342" y="139"/>
                  </a:lnTo>
                  <a:lnTo>
                    <a:pt x="367" y="152"/>
                  </a:lnTo>
                  <a:lnTo>
                    <a:pt x="392" y="167"/>
                  </a:lnTo>
                  <a:lnTo>
                    <a:pt x="418" y="181"/>
                  </a:lnTo>
                  <a:lnTo>
                    <a:pt x="443" y="196"/>
                  </a:lnTo>
                  <a:lnTo>
                    <a:pt x="469" y="211"/>
                  </a:lnTo>
                  <a:lnTo>
                    <a:pt x="493" y="227"/>
                  </a:lnTo>
                  <a:lnTo>
                    <a:pt x="518" y="242"/>
                  </a:lnTo>
                  <a:lnTo>
                    <a:pt x="543" y="258"/>
                  </a:lnTo>
                  <a:lnTo>
                    <a:pt x="568" y="275"/>
                  </a:lnTo>
                  <a:lnTo>
                    <a:pt x="591" y="292"/>
                  </a:lnTo>
                  <a:lnTo>
                    <a:pt x="616" y="309"/>
                  </a:lnTo>
                  <a:lnTo>
                    <a:pt x="640" y="327"/>
                  </a:lnTo>
                  <a:lnTo>
                    <a:pt x="664" y="345"/>
                  </a:lnTo>
                  <a:lnTo>
                    <a:pt x="688" y="363"/>
                  </a:lnTo>
                  <a:lnTo>
                    <a:pt x="712" y="382"/>
                  </a:lnTo>
                  <a:lnTo>
                    <a:pt x="735" y="401"/>
                  </a:lnTo>
                  <a:lnTo>
                    <a:pt x="759" y="420"/>
                  </a:lnTo>
                  <a:lnTo>
                    <a:pt x="781" y="439"/>
                  </a:lnTo>
                  <a:lnTo>
                    <a:pt x="805" y="4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4667" y="3303"/>
              <a:ext cx="114" cy="218"/>
            </a:xfrm>
            <a:custGeom>
              <a:avLst/>
              <a:gdLst>
                <a:gd name="T0" fmla="*/ 284 w 571"/>
                <a:gd name="T1" fmla="*/ 1092 h 1092"/>
                <a:gd name="T2" fmla="*/ 265 w 571"/>
                <a:gd name="T3" fmla="*/ 1081 h 1092"/>
                <a:gd name="T4" fmla="*/ 246 w 571"/>
                <a:gd name="T5" fmla="*/ 1071 h 1092"/>
                <a:gd name="T6" fmla="*/ 227 w 571"/>
                <a:gd name="T7" fmla="*/ 1063 h 1092"/>
                <a:gd name="T8" fmla="*/ 208 w 571"/>
                <a:gd name="T9" fmla="*/ 1056 h 1092"/>
                <a:gd name="T10" fmla="*/ 187 w 571"/>
                <a:gd name="T11" fmla="*/ 1048 h 1092"/>
                <a:gd name="T12" fmla="*/ 168 w 571"/>
                <a:gd name="T13" fmla="*/ 1041 h 1092"/>
                <a:gd name="T14" fmla="*/ 149 w 571"/>
                <a:gd name="T15" fmla="*/ 1033 h 1092"/>
                <a:gd name="T16" fmla="*/ 131 w 571"/>
                <a:gd name="T17" fmla="*/ 1025 h 1092"/>
                <a:gd name="T18" fmla="*/ 112 w 571"/>
                <a:gd name="T19" fmla="*/ 1016 h 1092"/>
                <a:gd name="T20" fmla="*/ 94 w 571"/>
                <a:gd name="T21" fmla="*/ 1007 h 1092"/>
                <a:gd name="T22" fmla="*/ 77 w 571"/>
                <a:gd name="T23" fmla="*/ 997 h 1092"/>
                <a:gd name="T24" fmla="*/ 60 w 571"/>
                <a:gd name="T25" fmla="*/ 985 h 1092"/>
                <a:gd name="T26" fmla="*/ 43 w 571"/>
                <a:gd name="T27" fmla="*/ 971 h 1092"/>
                <a:gd name="T28" fmla="*/ 29 w 571"/>
                <a:gd name="T29" fmla="*/ 955 h 1092"/>
                <a:gd name="T30" fmla="*/ 13 w 571"/>
                <a:gd name="T31" fmla="*/ 938 h 1092"/>
                <a:gd name="T32" fmla="*/ 0 w 571"/>
                <a:gd name="T33" fmla="*/ 918 h 1092"/>
                <a:gd name="T34" fmla="*/ 14 w 571"/>
                <a:gd name="T35" fmla="*/ 892 h 1092"/>
                <a:gd name="T36" fmla="*/ 30 w 571"/>
                <a:gd name="T37" fmla="*/ 866 h 1092"/>
                <a:gd name="T38" fmla="*/ 46 w 571"/>
                <a:gd name="T39" fmla="*/ 839 h 1092"/>
                <a:gd name="T40" fmla="*/ 63 w 571"/>
                <a:gd name="T41" fmla="*/ 812 h 1092"/>
                <a:gd name="T42" fmla="*/ 79 w 571"/>
                <a:gd name="T43" fmla="*/ 785 h 1092"/>
                <a:gd name="T44" fmla="*/ 95 w 571"/>
                <a:gd name="T45" fmla="*/ 757 h 1092"/>
                <a:gd name="T46" fmla="*/ 113 w 571"/>
                <a:gd name="T47" fmla="*/ 729 h 1092"/>
                <a:gd name="T48" fmla="*/ 130 w 571"/>
                <a:gd name="T49" fmla="*/ 702 h 1092"/>
                <a:gd name="T50" fmla="*/ 148 w 571"/>
                <a:gd name="T51" fmla="*/ 673 h 1092"/>
                <a:gd name="T52" fmla="*/ 166 w 571"/>
                <a:gd name="T53" fmla="*/ 645 h 1092"/>
                <a:gd name="T54" fmla="*/ 183 w 571"/>
                <a:gd name="T55" fmla="*/ 616 h 1092"/>
                <a:gd name="T56" fmla="*/ 202 w 571"/>
                <a:gd name="T57" fmla="*/ 587 h 1092"/>
                <a:gd name="T58" fmla="*/ 220 w 571"/>
                <a:gd name="T59" fmla="*/ 558 h 1092"/>
                <a:gd name="T60" fmla="*/ 238 w 571"/>
                <a:gd name="T61" fmla="*/ 529 h 1092"/>
                <a:gd name="T62" fmla="*/ 257 w 571"/>
                <a:gd name="T63" fmla="*/ 500 h 1092"/>
                <a:gd name="T64" fmla="*/ 275 w 571"/>
                <a:gd name="T65" fmla="*/ 470 h 1092"/>
                <a:gd name="T66" fmla="*/ 294 w 571"/>
                <a:gd name="T67" fmla="*/ 441 h 1092"/>
                <a:gd name="T68" fmla="*/ 313 w 571"/>
                <a:gd name="T69" fmla="*/ 411 h 1092"/>
                <a:gd name="T70" fmla="*/ 331 w 571"/>
                <a:gd name="T71" fmla="*/ 382 h 1092"/>
                <a:gd name="T72" fmla="*/ 351 w 571"/>
                <a:gd name="T73" fmla="*/ 352 h 1092"/>
                <a:gd name="T74" fmla="*/ 370 w 571"/>
                <a:gd name="T75" fmla="*/ 322 h 1092"/>
                <a:gd name="T76" fmla="*/ 389 w 571"/>
                <a:gd name="T77" fmla="*/ 293 h 1092"/>
                <a:gd name="T78" fmla="*/ 407 w 571"/>
                <a:gd name="T79" fmla="*/ 262 h 1092"/>
                <a:gd name="T80" fmla="*/ 426 w 571"/>
                <a:gd name="T81" fmla="*/ 233 h 1092"/>
                <a:gd name="T82" fmla="*/ 445 w 571"/>
                <a:gd name="T83" fmla="*/ 204 h 1092"/>
                <a:gd name="T84" fmla="*/ 463 w 571"/>
                <a:gd name="T85" fmla="*/ 175 h 1092"/>
                <a:gd name="T86" fmla="*/ 481 w 571"/>
                <a:gd name="T87" fmla="*/ 145 h 1092"/>
                <a:gd name="T88" fmla="*/ 500 w 571"/>
                <a:gd name="T89" fmla="*/ 116 h 1092"/>
                <a:gd name="T90" fmla="*/ 518 w 571"/>
                <a:gd name="T91" fmla="*/ 87 h 1092"/>
                <a:gd name="T92" fmla="*/ 536 w 571"/>
                <a:gd name="T93" fmla="*/ 58 h 1092"/>
                <a:gd name="T94" fmla="*/ 553 w 571"/>
                <a:gd name="T95" fmla="*/ 28 h 1092"/>
                <a:gd name="T96" fmla="*/ 571 w 571"/>
                <a:gd name="T97" fmla="*/ 0 h 1092"/>
                <a:gd name="T98" fmla="*/ 284 w 571"/>
                <a:gd name="T99" fmla="*/ 1092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1" h="1092">
                  <a:moveTo>
                    <a:pt x="284" y="1092"/>
                  </a:moveTo>
                  <a:lnTo>
                    <a:pt x="265" y="1081"/>
                  </a:lnTo>
                  <a:lnTo>
                    <a:pt x="246" y="1071"/>
                  </a:lnTo>
                  <a:lnTo>
                    <a:pt x="227" y="1063"/>
                  </a:lnTo>
                  <a:lnTo>
                    <a:pt x="208" y="1056"/>
                  </a:lnTo>
                  <a:lnTo>
                    <a:pt x="187" y="1048"/>
                  </a:lnTo>
                  <a:lnTo>
                    <a:pt x="168" y="1041"/>
                  </a:lnTo>
                  <a:lnTo>
                    <a:pt x="149" y="1033"/>
                  </a:lnTo>
                  <a:lnTo>
                    <a:pt x="131" y="1025"/>
                  </a:lnTo>
                  <a:lnTo>
                    <a:pt x="112" y="1016"/>
                  </a:lnTo>
                  <a:lnTo>
                    <a:pt x="94" y="1007"/>
                  </a:lnTo>
                  <a:lnTo>
                    <a:pt x="77" y="997"/>
                  </a:lnTo>
                  <a:lnTo>
                    <a:pt x="60" y="985"/>
                  </a:lnTo>
                  <a:lnTo>
                    <a:pt x="43" y="971"/>
                  </a:lnTo>
                  <a:lnTo>
                    <a:pt x="29" y="955"/>
                  </a:lnTo>
                  <a:lnTo>
                    <a:pt x="13" y="938"/>
                  </a:lnTo>
                  <a:lnTo>
                    <a:pt x="0" y="918"/>
                  </a:lnTo>
                  <a:lnTo>
                    <a:pt x="14" y="892"/>
                  </a:lnTo>
                  <a:lnTo>
                    <a:pt x="30" y="866"/>
                  </a:lnTo>
                  <a:lnTo>
                    <a:pt x="46" y="839"/>
                  </a:lnTo>
                  <a:lnTo>
                    <a:pt x="63" y="812"/>
                  </a:lnTo>
                  <a:lnTo>
                    <a:pt x="79" y="785"/>
                  </a:lnTo>
                  <a:lnTo>
                    <a:pt x="95" y="757"/>
                  </a:lnTo>
                  <a:lnTo>
                    <a:pt x="113" y="729"/>
                  </a:lnTo>
                  <a:lnTo>
                    <a:pt x="130" y="702"/>
                  </a:lnTo>
                  <a:lnTo>
                    <a:pt x="148" y="673"/>
                  </a:lnTo>
                  <a:lnTo>
                    <a:pt x="166" y="645"/>
                  </a:lnTo>
                  <a:lnTo>
                    <a:pt x="183" y="616"/>
                  </a:lnTo>
                  <a:lnTo>
                    <a:pt x="202" y="587"/>
                  </a:lnTo>
                  <a:lnTo>
                    <a:pt x="220" y="558"/>
                  </a:lnTo>
                  <a:lnTo>
                    <a:pt x="238" y="529"/>
                  </a:lnTo>
                  <a:lnTo>
                    <a:pt x="257" y="500"/>
                  </a:lnTo>
                  <a:lnTo>
                    <a:pt x="275" y="470"/>
                  </a:lnTo>
                  <a:lnTo>
                    <a:pt x="294" y="441"/>
                  </a:lnTo>
                  <a:lnTo>
                    <a:pt x="313" y="411"/>
                  </a:lnTo>
                  <a:lnTo>
                    <a:pt x="331" y="382"/>
                  </a:lnTo>
                  <a:lnTo>
                    <a:pt x="351" y="352"/>
                  </a:lnTo>
                  <a:lnTo>
                    <a:pt x="370" y="322"/>
                  </a:lnTo>
                  <a:lnTo>
                    <a:pt x="389" y="293"/>
                  </a:lnTo>
                  <a:lnTo>
                    <a:pt x="407" y="262"/>
                  </a:lnTo>
                  <a:lnTo>
                    <a:pt x="426" y="233"/>
                  </a:lnTo>
                  <a:lnTo>
                    <a:pt x="445" y="204"/>
                  </a:lnTo>
                  <a:lnTo>
                    <a:pt x="463" y="175"/>
                  </a:lnTo>
                  <a:lnTo>
                    <a:pt x="481" y="145"/>
                  </a:lnTo>
                  <a:lnTo>
                    <a:pt x="500" y="116"/>
                  </a:lnTo>
                  <a:lnTo>
                    <a:pt x="518" y="87"/>
                  </a:lnTo>
                  <a:lnTo>
                    <a:pt x="536" y="58"/>
                  </a:lnTo>
                  <a:lnTo>
                    <a:pt x="553" y="28"/>
                  </a:lnTo>
                  <a:lnTo>
                    <a:pt x="571" y="0"/>
                  </a:lnTo>
                  <a:lnTo>
                    <a:pt x="284" y="10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4758" y="3315"/>
              <a:ext cx="70" cy="240"/>
            </a:xfrm>
            <a:custGeom>
              <a:avLst/>
              <a:gdLst>
                <a:gd name="T0" fmla="*/ 0 w 346"/>
                <a:gd name="T1" fmla="*/ 1144 h 1198"/>
                <a:gd name="T2" fmla="*/ 5 w 346"/>
                <a:gd name="T3" fmla="*/ 1066 h 1198"/>
                <a:gd name="T4" fmla="*/ 12 w 346"/>
                <a:gd name="T5" fmla="*/ 991 h 1198"/>
                <a:gd name="T6" fmla="*/ 23 w 346"/>
                <a:gd name="T7" fmla="*/ 917 h 1198"/>
                <a:gd name="T8" fmla="*/ 36 w 346"/>
                <a:gd name="T9" fmla="*/ 844 h 1198"/>
                <a:gd name="T10" fmla="*/ 52 w 346"/>
                <a:gd name="T11" fmla="*/ 772 h 1198"/>
                <a:gd name="T12" fmla="*/ 69 w 346"/>
                <a:gd name="T13" fmla="*/ 701 h 1198"/>
                <a:gd name="T14" fmla="*/ 89 w 346"/>
                <a:gd name="T15" fmla="*/ 630 h 1198"/>
                <a:gd name="T16" fmla="*/ 110 w 346"/>
                <a:gd name="T17" fmla="*/ 560 h 1198"/>
                <a:gd name="T18" fmla="*/ 132 w 346"/>
                <a:gd name="T19" fmla="*/ 491 h 1198"/>
                <a:gd name="T20" fmla="*/ 155 w 346"/>
                <a:gd name="T21" fmla="*/ 422 h 1198"/>
                <a:gd name="T22" fmla="*/ 177 w 346"/>
                <a:gd name="T23" fmla="*/ 353 h 1198"/>
                <a:gd name="T24" fmla="*/ 201 w 346"/>
                <a:gd name="T25" fmla="*/ 283 h 1198"/>
                <a:gd name="T26" fmla="*/ 223 w 346"/>
                <a:gd name="T27" fmla="*/ 214 h 1198"/>
                <a:gd name="T28" fmla="*/ 246 w 346"/>
                <a:gd name="T29" fmla="*/ 143 h 1198"/>
                <a:gd name="T30" fmla="*/ 266 w 346"/>
                <a:gd name="T31" fmla="*/ 72 h 1198"/>
                <a:gd name="T32" fmla="*/ 286 w 346"/>
                <a:gd name="T33" fmla="*/ 0 h 1198"/>
                <a:gd name="T34" fmla="*/ 287 w 346"/>
                <a:gd name="T35" fmla="*/ 75 h 1198"/>
                <a:gd name="T36" fmla="*/ 288 w 346"/>
                <a:gd name="T37" fmla="*/ 151 h 1198"/>
                <a:gd name="T38" fmla="*/ 287 w 346"/>
                <a:gd name="T39" fmla="*/ 227 h 1198"/>
                <a:gd name="T40" fmla="*/ 286 w 346"/>
                <a:gd name="T41" fmla="*/ 304 h 1198"/>
                <a:gd name="T42" fmla="*/ 285 w 346"/>
                <a:gd name="T43" fmla="*/ 380 h 1198"/>
                <a:gd name="T44" fmla="*/ 284 w 346"/>
                <a:gd name="T45" fmla="*/ 457 h 1198"/>
                <a:gd name="T46" fmla="*/ 283 w 346"/>
                <a:gd name="T47" fmla="*/ 533 h 1198"/>
                <a:gd name="T48" fmla="*/ 283 w 346"/>
                <a:gd name="T49" fmla="*/ 610 h 1198"/>
                <a:gd name="T50" fmla="*/ 284 w 346"/>
                <a:gd name="T51" fmla="*/ 686 h 1198"/>
                <a:gd name="T52" fmla="*/ 286 w 346"/>
                <a:gd name="T53" fmla="*/ 761 h 1198"/>
                <a:gd name="T54" fmla="*/ 290 w 346"/>
                <a:gd name="T55" fmla="*/ 837 h 1198"/>
                <a:gd name="T56" fmla="*/ 295 w 346"/>
                <a:gd name="T57" fmla="*/ 911 h 1198"/>
                <a:gd name="T58" fmla="*/ 304 w 346"/>
                <a:gd name="T59" fmla="*/ 984 h 1198"/>
                <a:gd name="T60" fmla="*/ 314 w 346"/>
                <a:gd name="T61" fmla="*/ 1056 h 1198"/>
                <a:gd name="T62" fmla="*/ 329 w 346"/>
                <a:gd name="T63" fmla="*/ 1128 h 1198"/>
                <a:gd name="T64" fmla="*/ 346 w 346"/>
                <a:gd name="T65" fmla="*/ 1198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6" h="1198">
                  <a:moveTo>
                    <a:pt x="346" y="1198"/>
                  </a:moveTo>
                  <a:lnTo>
                    <a:pt x="0" y="1144"/>
                  </a:lnTo>
                  <a:lnTo>
                    <a:pt x="2" y="1105"/>
                  </a:lnTo>
                  <a:lnTo>
                    <a:pt x="5" y="1066"/>
                  </a:lnTo>
                  <a:lnTo>
                    <a:pt x="8" y="1028"/>
                  </a:lnTo>
                  <a:lnTo>
                    <a:pt x="12" y="991"/>
                  </a:lnTo>
                  <a:lnTo>
                    <a:pt x="17" y="954"/>
                  </a:lnTo>
                  <a:lnTo>
                    <a:pt x="23" y="917"/>
                  </a:lnTo>
                  <a:lnTo>
                    <a:pt x="29" y="880"/>
                  </a:lnTo>
                  <a:lnTo>
                    <a:pt x="36" y="844"/>
                  </a:lnTo>
                  <a:lnTo>
                    <a:pt x="43" y="808"/>
                  </a:lnTo>
                  <a:lnTo>
                    <a:pt x="52" y="772"/>
                  </a:lnTo>
                  <a:lnTo>
                    <a:pt x="60" y="736"/>
                  </a:lnTo>
                  <a:lnTo>
                    <a:pt x="69" y="701"/>
                  </a:lnTo>
                  <a:lnTo>
                    <a:pt x="79" y="666"/>
                  </a:lnTo>
                  <a:lnTo>
                    <a:pt x="89" y="630"/>
                  </a:lnTo>
                  <a:lnTo>
                    <a:pt x="99" y="595"/>
                  </a:lnTo>
                  <a:lnTo>
                    <a:pt x="110" y="560"/>
                  </a:lnTo>
                  <a:lnTo>
                    <a:pt x="121" y="525"/>
                  </a:lnTo>
                  <a:lnTo>
                    <a:pt x="132" y="491"/>
                  </a:lnTo>
                  <a:lnTo>
                    <a:pt x="143" y="457"/>
                  </a:lnTo>
                  <a:lnTo>
                    <a:pt x="155" y="422"/>
                  </a:lnTo>
                  <a:lnTo>
                    <a:pt x="166" y="387"/>
                  </a:lnTo>
                  <a:lnTo>
                    <a:pt x="177" y="353"/>
                  </a:lnTo>
                  <a:lnTo>
                    <a:pt x="189" y="318"/>
                  </a:lnTo>
                  <a:lnTo>
                    <a:pt x="201" y="283"/>
                  </a:lnTo>
                  <a:lnTo>
                    <a:pt x="212" y="248"/>
                  </a:lnTo>
                  <a:lnTo>
                    <a:pt x="223" y="214"/>
                  </a:lnTo>
                  <a:lnTo>
                    <a:pt x="234" y="179"/>
                  </a:lnTo>
                  <a:lnTo>
                    <a:pt x="246" y="143"/>
                  </a:lnTo>
                  <a:lnTo>
                    <a:pt x="256" y="108"/>
                  </a:lnTo>
                  <a:lnTo>
                    <a:pt x="266" y="72"/>
                  </a:lnTo>
                  <a:lnTo>
                    <a:pt x="276" y="36"/>
                  </a:lnTo>
                  <a:lnTo>
                    <a:pt x="286" y="0"/>
                  </a:lnTo>
                  <a:lnTo>
                    <a:pt x="287" y="37"/>
                  </a:lnTo>
                  <a:lnTo>
                    <a:pt x="287" y="75"/>
                  </a:lnTo>
                  <a:lnTo>
                    <a:pt x="288" y="112"/>
                  </a:lnTo>
                  <a:lnTo>
                    <a:pt x="288" y="151"/>
                  </a:lnTo>
                  <a:lnTo>
                    <a:pt x="288" y="189"/>
                  </a:lnTo>
                  <a:lnTo>
                    <a:pt x="287" y="227"/>
                  </a:lnTo>
                  <a:lnTo>
                    <a:pt x="287" y="265"/>
                  </a:lnTo>
                  <a:lnTo>
                    <a:pt x="286" y="304"/>
                  </a:lnTo>
                  <a:lnTo>
                    <a:pt x="286" y="342"/>
                  </a:lnTo>
                  <a:lnTo>
                    <a:pt x="285" y="380"/>
                  </a:lnTo>
                  <a:lnTo>
                    <a:pt x="284" y="418"/>
                  </a:lnTo>
                  <a:lnTo>
                    <a:pt x="284" y="457"/>
                  </a:lnTo>
                  <a:lnTo>
                    <a:pt x="283" y="495"/>
                  </a:lnTo>
                  <a:lnTo>
                    <a:pt x="283" y="533"/>
                  </a:lnTo>
                  <a:lnTo>
                    <a:pt x="283" y="571"/>
                  </a:lnTo>
                  <a:lnTo>
                    <a:pt x="283" y="610"/>
                  </a:lnTo>
                  <a:lnTo>
                    <a:pt x="283" y="648"/>
                  </a:lnTo>
                  <a:lnTo>
                    <a:pt x="284" y="686"/>
                  </a:lnTo>
                  <a:lnTo>
                    <a:pt x="284" y="724"/>
                  </a:lnTo>
                  <a:lnTo>
                    <a:pt x="286" y="761"/>
                  </a:lnTo>
                  <a:lnTo>
                    <a:pt x="287" y="799"/>
                  </a:lnTo>
                  <a:lnTo>
                    <a:pt x="290" y="837"/>
                  </a:lnTo>
                  <a:lnTo>
                    <a:pt x="292" y="874"/>
                  </a:lnTo>
                  <a:lnTo>
                    <a:pt x="295" y="911"/>
                  </a:lnTo>
                  <a:lnTo>
                    <a:pt x="300" y="947"/>
                  </a:lnTo>
                  <a:lnTo>
                    <a:pt x="304" y="984"/>
                  </a:lnTo>
                  <a:lnTo>
                    <a:pt x="309" y="1020"/>
                  </a:lnTo>
                  <a:lnTo>
                    <a:pt x="314" y="1056"/>
                  </a:lnTo>
                  <a:lnTo>
                    <a:pt x="321" y="1092"/>
                  </a:lnTo>
                  <a:lnTo>
                    <a:pt x="329" y="1128"/>
                  </a:lnTo>
                  <a:lnTo>
                    <a:pt x="337" y="1163"/>
                  </a:lnTo>
                  <a:lnTo>
                    <a:pt x="346" y="11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3809" y="3319"/>
              <a:ext cx="194" cy="145"/>
            </a:xfrm>
            <a:custGeom>
              <a:avLst/>
              <a:gdLst>
                <a:gd name="T0" fmla="*/ 972 w 972"/>
                <a:gd name="T1" fmla="*/ 322 h 728"/>
                <a:gd name="T2" fmla="*/ 920 w 972"/>
                <a:gd name="T3" fmla="*/ 317 h 728"/>
                <a:gd name="T4" fmla="*/ 867 w 972"/>
                <a:gd name="T5" fmla="*/ 308 h 728"/>
                <a:gd name="T6" fmla="*/ 813 w 972"/>
                <a:gd name="T7" fmla="*/ 296 h 728"/>
                <a:gd name="T8" fmla="*/ 759 w 972"/>
                <a:gd name="T9" fmla="*/ 283 h 728"/>
                <a:gd name="T10" fmla="*/ 704 w 972"/>
                <a:gd name="T11" fmla="*/ 270 h 728"/>
                <a:gd name="T12" fmla="*/ 650 w 972"/>
                <a:gd name="T13" fmla="*/ 257 h 728"/>
                <a:gd name="T14" fmla="*/ 596 w 972"/>
                <a:gd name="T15" fmla="*/ 248 h 728"/>
                <a:gd name="T16" fmla="*/ 544 w 972"/>
                <a:gd name="T17" fmla="*/ 243 h 728"/>
                <a:gd name="T18" fmla="*/ 493 w 972"/>
                <a:gd name="T19" fmla="*/ 242 h 728"/>
                <a:gd name="T20" fmla="*/ 445 w 972"/>
                <a:gd name="T21" fmla="*/ 248 h 728"/>
                <a:gd name="T22" fmla="*/ 400 w 972"/>
                <a:gd name="T23" fmla="*/ 262 h 728"/>
                <a:gd name="T24" fmla="*/ 358 w 972"/>
                <a:gd name="T25" fmla="*/ 284 h 728"/>
                <a:gd name="T26" fmla="*/ 320 w 972"/>
                <a:gd name="T27" fmla="*/ 318 h 728"/>
                <a:gd name="T28" fmla="*/ 285 w 972"/>
                <a:gd name="T29" fmla="*/ 363 h 728"/>
                <a:gd name="T30" fmla="*/ 256 w 972"/>
                <a:gd name="T31" fmla="*/ 422 h 728"/>
                <a:gd name="T32" fmla="*/ 232 w 972"/>
                <a:gd name="T33" fmla="*/ 495 h 728"/>
                <a:gd name="T34" fmla="*/ 219 w 972"/>
                <a:gd name="T35" fmla="*/ 724 h 728"/>
                <a:gd name="T36" fmla="*/ 187 w 972"/>
                <a:gd name="T37" fmla="*/ 723 h 728"/>
                <a:gd name="T38" fmla="*/ 155 w 972"/>
                <a:gd name="T39" fmla="*/ 725 h 728"/>
                <a:gd name="T40" fmla="*/ 121 w 972"/>
                <a:gd name="T41" fmla="*/ 728 h 728"/>
                <a:gd name="T42" fmla="*/ 88 w 972"/>
                <a:gd name="T43" fmla="*/ 728 h 728"/>
                <a:gd name="T44" fmla="*/ 58 w 972"/>
                <a:gd name="T45" fmla="*/ 722 h 728"/>
                <a:gd name="T46" fmla="*/ 30 w 972"/>
                <a:gd name="T47" fmla="*/ 709 h 728"/>
                <a:gd name="T48" fmla="*/ 9 w 972"/>
                <a:gd name="T49" fmla="*/ 684 h 728"/>
                <a:gd name="T50" fmla="*/ 19 w 972"/>
                <a:gd name="T51" fmla="*/ 644 h 728"/>
                <a:gd name="T52" fmla="*/ 54 w 972"/>
                <a:gd name="T53" fmla="*/ 593 h 728"/>
                <a:gd name="T54" fmla="*/ 84 w 972"/>
                <a:gd name="T55" fmla="*/ 533 h 728"/>
                <a:gd name="T56" fmla="*/ 111 w 972"/>
                <a:gd name="T57" fmla="*/ 468 h 728"/>
                <a:gd name="T58" fmla="*/ 136 w 972"/>
                <a:gd name="T59" fmla="*/ 399 h 728"/>
                <a:gd name="T60" fmla="*/ 160 w 972"/>
                <a:gd name="T61" fmla="*/ 329 h 728"/>
                <a:gd name="T62" fmla="*/ 185 w 972"/>
                <a:gd name="T63" fmla="*/ 262 h 728"/>
                <a:gd name="T64" fmla="*/ 212 w 972"/>
                <a:gd name="T65" fmla="*/ 197 h 728"/>
                <a:gd name="T66" fmla="*/ 241 w 972"/>
                <a:gd name="T67" fmla="*/ 138 h 728"/>
                <a:gd name="T68" fmla="*/ 275 w 972"/>
                <a:gd name="T69" fmla="*/ 86 h 728"/>
                <a:gd name="T70" fmla="*/ 315 w 972"/>
                <a:gd name="T71" fmla="*/ 45 h 728"/>
                <a:gd name="T72" fmla="*/ 361 w 972"/>
                <a:gd name="T73" fmla="*/ 16 h 728"/>
                <a:gd name="T74" fmla="*/ 416 w 972"/>
                <a:gd name="T75" fmla="*/ 1 h 728"/>
                <a:gd name="T76" fmla="*/ 479 w 972"/>
                <a:gd name="T77" fmla="*/ 3 h 728"/>
                <a:gd name="T78" fmla="*/ 553 w 972"/>
                <a:gd name="T79" fmla="*/ 25 h 728"/>
                <a:gd name="T80" fmla="*/ 639 w 972"/>
                <a:gd name="T81" fmla="*/ 66 h 728"/>
                <a:gd name="T82" fmla="*/ 858 w 972"/>
                <a:gd name="T83" fmla="*/ 3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2" h="728">
                  <a:moveTo>
                    <a:pt x="858" y="36"/>
                  </a:moveTo>
                  <a:lnTo>
                    <a:pt x="972" y="322"/>
                  </a:lnTo>
                  <a:lnTo>
                    <a:pt x="946" y="319"/>
                  </a:lnTo>
                  <a:lnTo>
                    <a:pt x="920" y="317"/>
                  </a:lnTo>
                  <a:lnTo>
                    <a:pt x="894" y="313"/>
                  </a:lnTo>
                  <a:lnTo>
                    <a:pt x="867" y="308"/>
                  </a:lnTo>
                  <a:lnTo>
                    <a:pt x="840" y="302"/>
                  </a:lnTo>
                  <a:lnTo>
                    <a:pt x="813" y="296"/>
                  </a:lnTo>
                  <a:lnTo>
                    <a:pt x="786" y="290"/>
                  </a:lnTo>
                  <a:lnTo>
                    <a:pt x="759" y="283"/>
                  </a:lnTo>
                  <a:lnTo>
                    <a:pt x="731" y="277"/>
                  </a:lnTo>
                  <a:lnTo>
                    <a:pt x="704" y="270"/>
                  </a:lnTo>
                  <a:lnTo>
                    <a:pt x="677" y="263"/>
                  </a:lnTo>
                  <a:lnTo>
                    <a:pt x="650" y="257"/>
                  </a:lnTo>
                  <a:lnTo>
                    <a:pt x="623" y="253"/>
                  </a:lnTo>
                  <a:lnTo>
                    <a:pt x="596" y="248"/>
                  </a:lnTo>
                  <a:lnTo>
                    <a:pt x="570" y="245"/>
                  </a:lnTo>
                  <a:lnTo>
                    <a:pt x="544" y="243"/>
                  </a:lnTo>
                  <a:lnTo>
                    <a:pt x="518" y="242"/>
                  </a:lnTo>
                  <a:lnTo>
                    <a:pt x="493" y="242"/>
                  </a:lnTo>
                  <a:lnTo>
                    <a:pt x="469" y="244"/>
                  </a:lnTo>
                  <a:lnTo>
                    <a:pt x="445" y="248"/>
                  </a:lnTo>
                  <a:lnTo>
                    <a:pt x="423" y="254"/>
                  </a:lnTo>
                  <a:lnTo>
                    <a:pt x="400" y="262"/>
                  </a:lnTo>
                  <a:lnTo>
                    <a:pt x="379" y="272"/>
                  </a:lnTo>
                  <a:lnTo>
                    <a:pt x="358" y="284"/>
                  </a:lnTo>
                  <a:lnTo>
                    <a:pt x="338" y="300"/>
                  </a:lnTo>
                  <a:lnTo>
                    <a:pt x="320" y="318"/>
                  </a:lnTo>
                  <a:lnTo>
                    <a:pt x="302" y="340"/>
                  </a:lnTo>
                  <a:lnTo>
                    <a:pt x="285" y="363"/>
                  </a:lnTo>
                  <a:lnTo>
                    <a:pt x="271" y="391"/>
                  </a:lnTo>
                  <a:lnTo>
                    <a:pt x="256" y="422"/>
                  </a:lnTo>
                  <a:lnTo>
                    <a:pt x="244" y="457"/>
                  </a:lnTo>
                  <a:lnTo>
                    <a:pt x="232" y="495"/>
                  </a:lnTo>
                  <a:lnTo>
                    <a:pt x="232" y="727"/>
                  </a:lnTo>
                  <a:lnTo>
                    <a:pt x="219" y="724"/>
                  </a:lnTo>
                  <a:lnTo>
                    <a:pt x="203" y="723"/>
                  </a:lnTo>
                  <a:lnTo>
                    <a:pt x="187" y="723"/>
                  </a:lnTo>
                  <a:lnTo>
                    <a:pt x="172" y="724"/>
                  </a:lnTo>
                  <a:lnTo>
                    <a:pt x="155" y="725"/>
                  </a:lnTo>
                  <a:lnTo>
                    <a:pt x="138" y="727"/>
                  </a:lnTo>
                  <a:lnTo>
                    <a:pt x="121" y="728"/>
                  </a:lnTo>
                  <a:lnTo>
                    <a:pt x="104" y="728"/>
                  </a:lnTo>
                  <a:lnTo>
                    <a:pt x="88" y="728"/>
                  </a:lnTo>
                  <a:lnTo>
                    <a:pt x="73" y="725"/>
                  </a:lnTo>
                  <a:lnTo>
                    <a:pt x="58" y="722"/>
                  </a:lnTo>
                  <a:lnTo>
                    <a:pt x="43" y="716"/>
                  </a:lnTo>
                  <a:lnTo>
                    <a:pt x="30" y="709"/>
                  </a:lnTo>
                  <a:lnTo>
                    <a:pt x="19" y="697"/>
                  </a:lnTo>
                  <a:lnTo>
                    <a:pt x="9" y="684"/>
                  </a:lnTo>
                  <a:lnTo>
                    <a:pt x="0" y="667"/>
                  </a:lnTo>
                  <a:lnTo>
                    <a:pt x="19" y="644"/>
                  </a:lnTo>
                  <a:lnTo>
                    <a:pt x="37" y="620"/>
                  </a:lnTo>
                  <a:lnTo>
                    <a:pt x="54" y="593"/>
                  </a:lnTo>
                  <a:lnTo>
                    <a:pt x="69" y="563"/>
                  </a:lnTo>
                  <a:lnTo>
                    <a:pt x="84" y="533"/>
                  </a:lnTo>
                  <a:lnTo>
                    <a:pt x="97" y="500"/>
                  </a:lnTo>
                  <a:lnTo>
                    <a:pt x="111" y="468"/>
                  </a:lnTo>
                  <a:lnTo>
                    <a:pt x="123" y="434"/>
                  </a:lnTo>
                  <a:lnTo>
                    <a:pt x="136" y="399"/>
                  </a:lnTo>
                  <a:lnTo>
                    <a:pt x="148" y="364"/>
                  </a:lnTo>
                  <a:lnTo>
                    <a:pt x="160" y="329"/>
                  </a:lnTo>
                  <a:lnTo>
                    <a:pt x="173" y="296"/>
                  </a:lnTo>
                  <a:lnTo>
                    <a:pt x="185" y="262"/>
                  </a:lnTo>
                  <a:lnTo>
                    <a:pt x="199" y="228"/>
                  </a:lnTo>
                  <a:lnTo>
                    <a:pt x="212" y="197"/>
                  </a:lnTo>
                  <a:lnTo>
                    <a:pt x="227" y="166"/>
                  </a:lnTo>
                  <a:lnTo>
                    <a:pt x="241" y="138"/>
                  </a:lnTo>
                  <a:lnTo>
                    <a:pt x="258" y="111"/>
                  </a:lnTo>
                  <a:lnTo>
                    <a:pt x="275" y="86"/>
                  </a:lnTo>
                  <a:lnTo>
                    <a:pt x="294" y="64"/>
                  </a:lnTo>
                  <a:lnTo>
                    <a:pt x="315" y="45"/>
                  </a:lnTo>
                  <a:lnTo>
                    <a:pt x="337" y="29"/>
                  </a:lnTo>
                  <a:lnTo>
                    <a:pt x="361" y="16"/>
                  </a:lnTo>
                  <a:lnTo>
                    <a:pt x="388" y="7"/>
                  </a:lnTo>
                  <a:lnTo>
                    <a:pt x="416" y="1"/>
                  </a:lnTo>
                  <a:lnTo>
                    <a:pt x="446" y="0"/>
                  </a:lnTo>
                  <a:lnTo>
                    <a:pt x="479" y="3"/>
                  </a:lnTo>
                  <a:lnTo>
                    <a:pt x="515" y="11"/>
                  </a:lnTo>
                  <a:lnTo>
                    <a:pt x="553" y="25"/>
                  </a:lnTo>
                  <a:lnTo>
                    <a:pt x="594" y="43"/>
                  </a:lnTo>
                  <a:lnTo>
                    <a:pt x="639" y="66"/>
                  </a:lnTo>
                  <a:lnTo>
                    <a:pt x="686" y="95"/>
                  </a:lnTo>
                  <a:lnTo>
                    <a:pt x="858" y="36"/>
                  </a:lnTo>
                  <a:close/>
                </a:path>
              </a:pathLst>
            </a:custGeom>
            <a:solidFill>
              <a:srgbClr val="BA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4850" y="3326"/>
              <a:ext cx="57" cy="229"/>
            </a:xfrm>
            <a:custGeom>
              <a:avLst/>
              <a:gdLst>
                <a:gd name="T0" fmla="*/ 286 w 286"/>
                <a:gd name="T1" fmla="*/ 1030 h 1144"/>
                <a:gd name="T2" fmla="*/ 284 w 286"/>
                <a:gd name="T3" fmla="*/ 1046 h 1144"/>
                <a:gd name="T4" fmla="*/ 279 w 286"/>
                <a:gd name="T5" fmla="*/ 1060 h 1144"/>
                <a:gd name="T6" fmla="*/ 270 w 286"/>
                <a:gd name="T7" fmla="*/ 1071 h 1144"/>
                <a:gd name="T8" fmla="*/ 260 w 286"/>
                <a:gd name="T9" fmla="*/ 1080 h 1144"/>
                <a:gd name="T10" fmla="*/ 247 w 286"/>
                <a:gd name="T11" fmla="*/ 1088 h 1144"/>
                <a:gd name="T12" fmla="*/ 231 w 286"/>
                <a:gd name="T13" fmla="*/ 1095 h 1144"/>
                <a:gd name="T14" fmla="*/ 215 w 286"/>
                <a:gd name="T15" fmla="*/ 1100 h 1144"/>
                <a:gd name="T16" fmla="*/ 197 w 286"/>
                <a:gd name="T17" fmla="*/ 1106 h 1144"/>
                <a:gd name="T18" fmla="*/ 178 w 286"/>
                <a:gd name="T19" fmla="*/ 1109 h 1144"/>
                <a:gd name="T20" fmla="*/ 159 w 286"/>
                <a:gd name="T21" fmla="*/ 1114 h 1144"/>
                <a:gd name="T22" fmla="*/ 140 w 286"/>
                <a:gd name="T23" fmla="*/ 1117 h 1144"/>
                <a:gd name="T24" fmla="*/ 121 w 286"/>
                <a:gd name="T25" fmla="*/ 1122 h 1144"/>
                <a:gd name="T26" fmla="*/ 102 w 286"/>
                <a:gd name="T27" fmla="*/ 1126 h 1144"/>
                <a:gd name="T28" fmla="*/ 85 w 286"/>
                <a:gd name="T29" fmla="*/ 1131 h 1144"/>
                <a:gd name="T30" fmla="*/ 69 w 286"/>
                <a:gd name="T31" fmla="*/ 1137 h 1144"/>
                <a:gd name="T32" fmla="*/ 54 w 286"/>
                <a:gd name="T33" fmla="*/ 1144 h 1144"/>
                <a:gd name="T34" fmla="*/ 0 w 286"/>
                <a:gd name="T35" fmla="*/ 0 h 1144"/>
                <a:gd name="T36" fmla="*/ 286 w 286"/>
                <a:gd name="T37" fmla="*/ 1030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6" h="1144">
                  <a:moveTo>
                    <a:pt x="286" y="1030"/>
                  </a:moveTo>
                  <a:lnTo>
                    <a:pt x="284" y="1046"/>
                  </a:lnTo>
                  <a:lnTo>
                    <a:pt x="279" y="1060"/>
                  </a:lnTo>
                  <a:lnTo>
                    <a:pt x="270" y="1071"/>
                  </a:lnTo>
                  <a:lnTo>
                    <a:pt x="260" y="1080"/>
                  </a:lnTo>
                  <a:lnTo>
                    <a:pt x="247" y="1088"/>
                  </a:lnTo>
                  <a:lnTo>
                    <a:pt x="231" y="1095"/>
                  </a:lnTo>
                  <a:lnTo>
                    <a:pt x="215" y="1100"/>
                  </a:lnTo>
                  <a:lnTo>
                    <a:pt x="197" y="1106"/>
                  </a:lnTo>
                  <a:lnTo>
                    <a:pt x="178" y="1109"/>
                  </a:lnTo>
                  <a:lnTo>
                    <a:pt x="159" y="1114"/>
                  </a:lnTo>
                  <a:lnTo>
                    <a:pt x="140" y="1117"/>
                  </a:lnTo>
                  <a:lnTo>
                    <a:pt x="121" y="1122"/>
                  </a:lnTo>
                  <a:lnTo>
                    <a:pt x="102" y="1126"/>
                  </a:lnTo>
                  <a:lnTo>
                    <a:pt x="85" y="1131"/>
                  </a:lnTo>
                  <a:lnTo>
                    <a:pt x="69" y="1137"/>
                  </a:lnTo>
                  <a:lnTo>
                    <a:pt x="54" y="1144"/>
                  </a:lnTo>
                  <a:lnTo>
                    <a:pt x="0" y="0"/>
                  </a:lnTo>
                  <a:lnTo>
                    <a:pt x="286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4885" y="3326"/>
              <a:ext cx="114" cy="191"/>
            </a:xfrm>
            <a:custGeom>
              <a:avLst/>
              <a:gdLst>
                <a:gd name="T0" fmla="*/ 571 w 571"/>
                <a:gd name="T1" fmla="*/ 691 h 957"/>
                <a:gd name="T2" fmla="*/ 524 w 571"/>
                <a:gd name="T3" fmla="*/ 760 h 957"/>
                <a:gd name="T4" fmla="*/ 481 w 571"/>
                <a:gd name="T5" fmla="*/ 819 h 957"/>
                <a:gd name="T6" fmla="*/ 442 w 571"/>
                <a:gd name="T7" fmla="*/ 866 h 957"/>
                <a:gd name="T8" fmla="*/ 406 w 571"/>
                <a:gd name="T9" fmla="*/ 903 h 957"/>
                <a:gd name="T10" fmla="*/ 372 w 571"/>
                <a:gd name="T11" fmla="*/ 930 h 957"/>
                <a:gd name="T12" fmla="*/ 342 w 571"/>
                <a:gd name="T13" fmla="*/ 948 h 957"/>
                <a:gd name="T14" fmla="*/ 314 w 571"/>
                <a:gd name="T15" fmla="*/ 957 h 957"/>
                <a:gd name="T16" fmla="*/ 289 w 571"/>
                <a:gd name="T17" fmla="*/ 957 h 957"/>
                <a:gd name="T18" fmla="*/ 266 w 571"/>
                <a:gd name="T19" fmla="*/ 951 h 957"/>
                <a:gd name="T20" fmla="*/ 246 w 571"/>
                <a:gd name="T21" fmla="*/ 937 h 957"/>
                <a:gd name="T22" fmla="*/ 228 w 571"/>
                <a:gd name="T23" fmla="*/ 916 h 957"/>
                <a:gd name="T24" fmla="*/ 211 w 571"/>
                <a:gd name="T25" fmla="*/ 890 h 957"/>
                <a:gd name="T26" fmla="*/ 197 w 571"/>
                <a:gd name="T27" fmla="*/ 858 h 957"/>
                <a:gd name="T28" fmla="*/ 183 w 571"/>
                <a:gd name="T29" fmla="*/ 821 h 957"/>
                <a:gd name="T30" fmla="*/ 171 w 571"/>
                <a:gd name="T31" fmla="*/ 781 h 957"/>
                <a:gd name="T32" fmla="*/ 161 w 571"/>
                <a:gd name="T33" fmla="*/ 737 h 957"/>
                <a:gd name="T34" fmla="*/ 150 w 571"/>
                <a:gd name="T35" fmla="*/ 689 h 957"/>
                <a:gd name="T36" fmla="*/ 141 w 571"/>
                <a:gd name="T37" fmla="*/ 639 h 957"/>
                <a:gd name="T38" fmla="*/ 132 w 571"/>
                <a:gd name="T39" fmla="*/ 587 h 957"/>
                <a:gd name="T40" fmla="*/ 125 w 571"/>
                <a:gd name="T41" fmla="*/ 534 h 957"/>
                <a:gd name="T42" fmla="*/ 117 w 571"/>
                <a:gd name="T43" fmla="*/ 480 h 957"/>
                <a:gd name="T44" fmla="*/ 110 w 571"/>
                <a:gd name="T45" fmla="*/ 426 h 957"/>
                <a:gd name="T46" fmla="*/ 102 w 571"/>
                <a:gd name="T47" fmla="*/ 372 h 957"/>
                <a:gd name="T48" fmla="*/ 94 w 571"/>
                <a:gd name="T49" fmla="*/ 319 h 957"/>
                <a:gd name="T50" fmla="*/ 85 w 571"/>
                <a:gd name="T51" fmla="*/ 269 h 957"/>
                <a:gd name="T52" fmla="*/ 76 w 571"/>
                <a:gd name="T53" fmla="*/ 219 h 957"/>
                <a:gd name="T54" fmla="*/ 67 w 571"/>
                <a:gd name="T55" fmla="*/ 173 h 957"/>
                <a:gd name="T56" fmla="*/ 56 w 571"/>
                <a:gd name="T57" fmla="*/ 129 h 957"/>
                <a:gd name="T58" fmla="*/ 44 w 571"/>
                <a:gd name="T59" fmla="*/ 90 h 957"/>
                <a:gd name="T60" fmla="*/ 31 w 571"/>
                <a:gd name="T61" fmla="*/ 55 h 957"/>
                <a:gd name="T62" fmla="*/ 17 w 571"/>
                <a:gd name="T63" fmla="*/ 25 h 957"/>
                <a:gd name="T64" fmla="*/ 0 w 571"/>
                <a:gd name="T65" fmla="*/ 0 h 957"/>
                <a:gd name="T66" fmla="*/ 571 w 571"/>
                <a:gd name="T67" fmla="*/ 691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1" h="957">
                  <a:moveTo>
                    <a:pt x="571" y="691"/>
                  </a:moveTo>
                  <a:lnTo>
                    <a:pt x="524" y="760"/>
                  </a:lnTo>
                  <a:lnTo>
                    <a:pt x="481" y="819"/>
                  </a:lnTo>
                  <a:lnTo>
                    <a:pt x="442" y="866"/>
                  </a:lnTo>
                  <a:lnTo>
                    <a:pt x="406" y="903"/>
                  </a:lnTo>
                  <a:lnTo>
                    <a:pt x="372" y="930"/>
                  </a:lnTo>
                  <a:lnTo>
                    <a:pt x="342" y="948"/>
                  </a:lnTo>
                  <a:lnTo>
                    <a:pt x="314" y="957"/>
                  </a:lnTo>
                  <a:lnTo>
                    <a:pt x="289" y="957"/>
                  </a:lnTo>
                  <a:lnTo>
                    <a:pt x="266" y="951"/>
                  </a:lnTo>
                  <a:lnTo>
                    <a:pt x="246" y="937"/>
                  </a:lnTo>
                  <a:lnTo>
                    <a:pt x="228" y="916"/>
                  </a:lnTo>
                  <a:lnTo>
                    <a:pt x="211" y="890"/>
                  </a:lnTo>
                  <a:lnTo>
                    <a:pt x="197" y="858"/>
                  </a:lnTo>
                  <a:lnTo>
                    <a:pt x="183" y="821"/>
                  </a:lnTo>
                  <a:lnTo>
                    <a:pt x="171" y="781"/>
                  </a:lnTo>
                  <a:lnTo>
                    <a:pt x="161" y="737"/>
                  </a:lnTo>
                  <a:lnTo>
                    <a:pt x="150" y="689"/>
                  </a:lnTo>
                  <a:lnTo>
                    <a:pt x="141" y="639"/>
                  </a:lnTo>
                  <a:lnTo>
                    <a:pt x="132" y="587"/>
                  </a:lnTo>
                  <a:lnTo>
                    <a:pt x="125" y="534"/>
                  </a:lnTo>
                  <a:lnTo>
                    <a:pt x="117" y="480"/>
                  </a:lnTo>
                  <a:lnTo>
                    <a:pt x="110" y="426"/>
                  </a:lnTo>
                  <a:lnTo>
                    <a:pt x="102" y="372"/>
                  </a:lnTo>
                  <a:lnTo>
                    <a:pt x="94" y="319"/>
                  </a:lnTo>
                  <a:lnTo>
                    <a:pt x="85" y="269"/>
                  </a:lnTo>
                  <a:lnTo>
                    <a:pt x="76" y="219"/>
                  </a:lnTo>
                  <a:lnTo>
                    <a:pt x="67" y="173"/>
                  </a:lnTo>
                  <a:lnTo>
                    <a:pt x="56" y="129"/>
                  </a:lnTo>
                  <a:lnTo>
                    <a:pt x="44" y="90"/>
                  </a:lnTo>
                  <a:lnTo>
                    <a:pt x="31" y="55"/>
                  </a:lnTo>
                  <a:lnTo>
                    <a:pt x="17" y="25"/>
                  </a:lnTo>
                  <a:lnTo>
                    <a:pt x="0" y="0"/>
                  </a:lnTo>
                  <a:lnTo>
                    <a:pt x="571" y="6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3888" y="3383"/>
              <a:ext cx="448" cy="177"/>
            </a:xfrm>
            <a:custGeom>
              <a:avLst/>
              <a:gdLst>
                <a:gd name="T0" fmla="*/ 2235 w 2239"/>
                <a:gd name="T1" fmla="*/ 725 h 886"/>
                <a:gd name="T2" fmla="*/ 2184 w 2239"/>
                <a:gd name="T3" fmla="*/ 793 h 886"/>
                <a:gd name="T4" fmla="*/ 2094 w 2239"/>
                <a:gd name="T5" fmla="*/ 805 h 886"/>
                <a:gd name="T6" fmla="*/ 1988 w 2239"/>
                <a:gd name="T7" fmla="*/ 801 h 886"/>
                <a:gd name="T8" fmla="*/ 1888 w 2239"/>
                <a:gd name="T9" fmla="*/ 816 h 886"/>
                <a:gd name="T10" fmla="*/ 1799 w 2239"/>
                <a:gd name="T11" fmla="*/ 873 h 886"/>
                <a:gd name="T12" fmla="*/ 1701 w 2239"/>
                <a:gd name="T13" fmla="*/ 886 h 886"/>
                <a:gd name="T14" fmla="*/ 1619 w 2239"/>
                <a:gd name="T15" fmla="*/ 860 h 886"/>
                <a:gd name="T16" fmla="*/ 1550 w 2239"/>
                <a:gd name="T17" fmla="*/ 807 h 886"/>
                <a:gd name="T18" fmla="*/ 1489 w 2239"/>
                <a:gd name="T19" fmla="*/ 740 h 886"/>
                <a:gd name="T20" fmla="*/ 1434 w 2239"/>
                <a:gd name="T21" fmla="*/ 669 h 886"/>
                <a:gd name="T22" fmla="*/ 1381 w 2239"/>
                <a:gd name="T23" fmla="*/ 608 h 886"/>
                <a:gd name="T24" fmla="*/ 1327 w 2239"/>
                <a:gd name="T25" fmla="*/ 569 h 886"/>
                <a:gd name="T26" fmla="*/ 1268 w 2239"/>
                <a:gd name="T27" fmla="*/ 562 h 886"/>
                <a:gd name="T28" fmla="*/ 1200 w 2239"/>
                <a:gd name="T29" fmla="*/ 602 h 886"/>
                <a:gd name="T30" fmla="*/ 1120 w 2239"/>
                <a:gd name="T31" fmla="*/ 697 h 886"/>
                <a:gd name="T32" fmla="*/ 1024 w 2239"/>
                <a:gd name="T33" fmla="*/ 732 h 886"/>
                <a:gd name="T34" fmla="*/ 921 w 2239"/>
                <a:gd name="T35" fmla="*/ 715 h 886"/>
                <a:gd name="T36" fmla="*/ 817 w 2239"/>
                <a:gd name="T37" fmla="*/ 701 h 886"/>
                <a:gd name="T38" fmla="*/ 712 w 2239"/>
                <a:gd name="T39" fmla="*/ 687 h 886"/>
                <a:gd name="T40" fmla="*/ 606 w 2239"/>
                <a:gd name="T41" fmla="*/ 674 h 886"/>
                <a:gd name="T42" fmla="*/ 502 w 2239"/>
                <a:gd name="T43" fmla="*/ 658 h 886"/>
                <a:gd name="T44" fmla="*/ 398 w 2239"/>
                <a:gd name="T45" fmla="*/ 640 h 886"/>
                <a:gd name="T46" fmla="*/ 295 w 2239"/>
                <a:gd name="T47" fmla="*/ 617 h 886"/>
                <a:gd name="T48" fmla="*/ 195 w 2239"/>
                <a:gd name="T49" fmla="*/ 590 h 886"/>
                <a:gd name="T50" fmla="*/ 96 w 2239"/>
                <a:gd name="T51" fmla="*/ 558 h 886"/>
                <a:gd name="T52" fmla="*/ 0 w 2239"/>
                <a:gd name="T53" fmla="*/ 518 h 886"/>
                <a:gd name="T54" fmla="*/ 107 w 2239"/>
                <a:gd name="T55" fmla="*/ 66 h 886"/>
                <a:gd name="T56" fmla="*/ 181 w 2239"/>
                <a:gd name="T57" fmla="*/ 78 h 886"/>
                <a:gd name="T58" fmla="*/ 260 w 2239"/>
                <a:gd name="T59" fmla="*/ 93 h 886"/>
                <a:gd name="T60" fmla="*/ 341 w 2239"/>
                <a:gd name="T61" fmla="*/ 105 h 886"/>
                <a:gd name="T62" fmla="*/ 422 w 2239"/>
                <a:gd name="T63" fmla="*/ 117 h 886"/>
                <a:gd name="T64" fmla="*/ 504 w 2239"/>
                <a:gd name="T65" fmla="*/ 122 h 886"/>
                <a:gd name="T66" fmla="*/ 584 w 2239"/>
                <a:gd name="T67" fmla="*/ 121 h 886"/>
                <a:gd name="T68" fmla="*/ 660 w 2239"/>
                <a:gd name="T69" fmla="*/ 110 h 886"/>
                <a:gd name="T70" fmla="*/ 732 w 2239"/>
                <a:gd name="T71" fmla="*/ 87 h 886"/>
                <a:gd name="T72" fmla="*/ 799 w 2239"/>
                <a:gd name="T73" fmla="*/ 51 h 886"/>
                <a:gd name="T74" fmla="*/ 858 w 2239"/>
                <a:gd name="T75" fmla="*/ 0 h 886"/>
                <a:gd name="T76" fmla="*/ 949 w 2239"/>
                <a:gd name="T77" fmla="*/ 124 h 886"/>
                <a:gd name="T78" fmla="*/ 1053 w 2239"/>
                <a:gd name="T79" fmla="*/ 232 h 886"/>
                <a:gd name="T80" fmla="*/ 1165 w 2239"/>
                <a:gd name="T81" fmla="*/ 325 h 886"/>
                <a:gd name="T82" fmla="*/ 1288 w 2239"/>
                <a:gd name="T83" fmla="*/ 401 h 886"/>
                <a:gd name="T84" fmla="*/ 1417 w 2239"/>
                <a:gd name="T85" fmla="*/ 465 h 886"/>
                <a:gd name="T86" fmla="*/ 1554 w 2239"/>
                <a:gd name="T87" fmla="*/ 516 h 886"/>
                <a:gd name="T88" fmla="*/ 1694 w 2239"/>
                <a:gd name="T89" fmla="*/ 556 h 886"/>
                <a:gd name="T90" fmla="*/ 1839 w 2239"/>
                <a:gd name="T91" fmla="*/ 587 h 886"/>
                <a:gd name="T92" fmla="*/ 1987 w 2239"/>
                <a:gd name="T93" fmla="*/ 609 h 886"/>
                <a:gd name="T94" fmla="*/ 2136 w 2239"/>
                <a:gd name="T95" fmla="*/ 62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9" h="886">
                  <a:moveTo>
                    <a:pt x="2235" y="632"/>
                  </a:moveTo>
                  <a:lnTo>
                    <a:pt x="2239" y="685"/>
                  </a:lnTo>
                  <a:lnTo>
                    <a:pt x="2235" y="725"/>
                  </a:lnTo>
                  <a:lnTo>
                    <a:pt x="2224" y="757"/>
                  </a:lnTo>
                  <a:lnTo>
                    <a:pt x="2206" y="778"/>
                  </a:lnTo>
                  <a:lnTo>
                    <a:pt x="2184" y="793"/>
                  </a:lnTo>
                  <a:lnTo>
                    <a:pt x="2158" y="801"/>
                  </a:lnTo>
                  <a:lnTo>
                    <a:pt x="2127" y="804"/>
                  </a:lnTo>
                  <a:lnTo>
                    <a:pt x="2094" y="805"/>
                  </a:lnTo>
                  <a:lnTo>
                    <a:pt x="2059" y="803"/>
                  </a:lnTo>
                  <a:lnTo>
                    <a:pt x="2023" y="802"/>
                  </a:lnTo>
                  <a:lnTo>
                    <a:pt x="1988" y="801"/>
                  </a:lnTo>
                  <a:lnTo>
                    <a:pt x="1952" y="802"/>
                  </a:lnTo>
                  <a:lnTo>
                    <a:pt x="1918" y="806"/>
                  </a:lnTo>
                  <a:lnTo>
                    <a:pt x="1888" y="816"/>
                  </a:lnTo>
                  <a:lnTo>
                    <a:pt x="1860" y="833"/>
                  </a:lnTo>
                  <a:lnTo>
                    <a:pt x="1836" y="858"/>
                  </a:lnTo>
                  <a:lnTo>
                    <a:pt x="1799" y="873"/>
                  </a:lnTo>
                  <a:lnTo>
                    <a:pt x="1764" y="883"/>
                  </a:lnTo>
                  <a:lnTo>
                    <a:pt x="1731" y="886"/>
                  </a:lnTo>
                  <a:lnTo>
                    <a:pt x="1701" y="886"/>
                  </a:lnTo>
                  <a:lnTo>
                    <a:pt x="1672" y="881"/>
                  </a:lnTo>
                  <a:lnTo>
                    <a:pt x="1645" y="873"/>
                  </a:lnTo>
                  <a:lnTo>
                    <a:pt x="1619" y="860"/>
                  </a:lnTo>
                  <a:lnTo>
                    <a:pt x="1595" y="845"/>
                  </a:lnTo>
                  <a:lnTo>
                    <a:pt x="1572" y="827"/>
                  </a:lnTo>
                  <a:lnTo>
                    <a:pt x="1550" y="807"/>
                  </a:lnTo>
                  <a:lnTo>
                    <a:pt x="1529" y="786"/>
                  </a:lnTo>
                  <a:lnTo>
                    <a:pt x="1509" y="764"/>
                  </a:lnTo>
                  <a:lnTo>
                    <a:pt x="1489" y="740"/>
                  </a:lnTo>
                  <a:lnTo>
                    <a:pt x="1470" y="716"/>
                  </a:lnTo>
                  <a:lnTo>
                    <a:pt x="1452" y="693"/>
                  </a:lnTo>
                  <a:lnTo>
                    <a:pt x="1434" y="669"/>
                  </a:lnTo>
                  <a:lnTo>
                    <a:pt x="1416" y="648"/>
                  </a:lnTo>
                  <a:lnTo>
                    <a:pt x="1399" y="627"/>
                  </a:lnTo>
                  <a:lnTo>
                    <a:pt x="1381" y="608"/>
                  </a:lnTo>
                  <a:lnTo>
                    <a:pt x="1363" y="593"/>
                  </a:lnTo>
                  <a:lnTo>
                    <a:pt x="1345" y="579"/>
                  </a:lnTo>
                  <a:lnTo>
                    <a:pt x="1327" y="569"/>
                  </a:lnTo>
                  <a:lnTo>
                    <a:pt x="1308" y="562"/>
                  </a:lnTo>
                  <a:lnTo>
                    <a:pt x="1289" y="560"/>
                  </a:lnTo>
                  <a:lnTo>
                    <a:pt x="1268" y="562"/>
                  </a:lnTo>
                  <a:lnTo>
                    <a:pt x="1246" y="570"/>
                  </a:lnTo>
                  <a:lnTo>
                    <a:pt x="1224" y="582"/>
                  </a:lnTo>
                  <a:lnTo>
                    <a:pt x="1200" y="602"/>
                  </a:lnTo>
                  <a:lnTo>
                    <a:pt x="1176" y="626"/>
                  </a:lnTo>
                  <a:lnTo>
                    <a:pt x="1149" y="659"/>
                  </a:lnTo>
                  <a:lnTo>
                    <a:pt x="1120" y="697"/>
                  </a:lnTo>
                  <a:lnTo>
                    <a:pt x="1091" y="744"/>
                  </a:lnTo>
                  <a:lnTo>
                    <a:pt x="1057" y="738"/>
                  </a:lnTo>
                  <a:lnTo>
                    <a:pt x="1024" y="732"/>
                  </a:lnTo>
                  <a:lnTo>
                    <a:pt x="990" y="726"/>
                  </a:lnTo>
                  <a:lnTo>
                    <a:pt x="955" y="721"/>
                  </a:lnTo>
                  <a:lnTo>
                    <a:pt x="921" y="715"/>
                  </a:lnTo>
                  <a:lnTo>
                    <a:pt x="886" y="711"/>
                  </a:lnTo>
                  <a:lnTo>
                    <a:pt x="852" y="706"/>
                  </a:lnTo>
                  <a:lnTo>
                    <a:pt x="817" y="701"/>
                  </a:lnTo>
                  <a:lnTo>
                    <a:pt x="782" y="696"/>
                  </a:lnTo>
                  <a:lnTo>
                    <a:pt x="747" y="692"/>
                  </a:lnTo>
                  <a:lnTo>
                    <a:pt x="712" y="687"/>
                  </a:lnTo>
                  <a:lnTo>
                    <a:pt x="677" y="683"/>
                  </a:lnTo>
                  <a:lnTo>
                    <a:pt x="641" y="678"/>
                  </a:lnTo>
                  <a:lnTo>
                    <a:pt x="606" y="674"/>
                  </a:lnTo>
                  <a:lnTo>
                    <a:pt x="571" y="668"/>
                  </a:lnTo>
                  <a:lnTo>
                    <a:pt x="537" y="663"/>
                  </a:lnTo>
                  <a:lnTo>
                    <a:pt x="502" y="658"/>
                  </a:lnTo>
                  <a:lnTo>
                    <a:pt x="467" y="652"/>
                  </a:lnTo>
                  <a:lnTo>
                    <a:pt x="432" y="645"/>
                  </a:lnTo>
                  <a:lnTo>
                    <a:pt x="398" y="640"/>
                  </a:lnTo>
                  <a:lnTo>
                    <a:pt x="363" y="633"/>
                  </a:lnTo>
                  <a:lnTo>
                    <a:pt x="330" y="625"/>
                  </a:lnTo>
                  <a:lnTo>
                    <a:pt x="295" y="617"/>
                  </a:lnTo>
                  <a:lnTo>
                    <a:pt x="261" y="609"/>
                  </a:lnTo>
                  <a:lnTo>
                    <a:pt x="227" y="600"/>
                  </a:lnTo>
                  <a:lnTo>
                    <a:pt x="195" y="590"/>
                  </a:lnTo>
                  <a:lnTo>
                    <a:pt x="161" y="580"/>
                  </a:lnTo>
                  <a:lnTo>
                    <a:pt x="128" y="570"/>
                  </a:lnTo>
                  <a:lnTo>
                    <a:pt x="96" y="558"/>
                  </a:lnTo>
                  <a:lnTo>
                    <a:pt x="63" y="545"/>
                  </a:lnTo>
                  <a:lnTo>
                    <a:pt x="31" y="533"/>
                  </a:lnTo>
                  <a:lnTo>
                    <a:pt x="0" y="518"/>
                  </a:lnTo>
                  <a:lnTo>
                    <a:pt x="60" y="59"/>
                  </a:lnTo>
                  <a:lnTo>
                    <a:pt x="83" y="63"/>
                  </a:lnTo>
                  <a:lnTo>
                    <a:pt x="107" y="66"/>
                  </a:lnTo>
                  <a:lnTo>
                    <a:pt x="130" y="69"/>
                  </a:lnTo>
                  <a:lnTo>
                    <a:pt x="156" y="74"/>
                  </a:lnTo>
                  <a:lnTo>
                    <a:pt x="181" y="78"/>
                  </a:lnTo>
                  <a:lnTo>
                    <a:pt x="207" y="83"/>
                  </a:lnTo>
                  <a:lnTo>
                    <a:pt x="233" y="87"/>
                  </a:lnTo>
                  <a:lnTo>
                    <a:pt x="260" y="93"/>
                  </a:lnTo>
                  <a:lnTo>
                    <a:pt x="287" y="97"/>
                  </a:lnTo>
                  <a:lnTo>
                    <a:pt x="314" y="102"/>
                  </a:lnTo>
                  <a:lnTo>
                    <a:pt x="341" y="105"/>
                  </a:lnTo>
                  <a:lnTo>
                    <a:pt x="368" y="110"/>
                  </a:lnTo>
                  <a:lnTo>
                    <a:pt x="395" y="113"/>
                  </a:lnTo>
                  <a:lnTo>
                    <a:pt x="422" y="117"/>
                  </a:lnTo>
                  <a:lnTo>
                    <a:pt x="450" y="119"/>
                  </a:lnTo>
                  <a:lnTo>
                    <a:pt x="477" y="121"/>
                  </a:lnTo>
                  <a:lnTo>
                    <a:pt x="504" y="122"/>
                  </a:lnTo>
                  <a:lnTo>
                    <a:pt x="531" y="122"/>
                  </a:lnTo>
                  <a:lnTo>
                    <a:pt x="557" y="122"/>
                  </a:lnTo>
                  <a:lnTo>
                    <a:pt x="584" y="121"/>
                  </a:lnTo>
                  <a:lnTo>
                    <a:pt x="610" y="118"/>
                  </a:lnTo>
                  <a:lnTo>
                    <a:pt x="634" y="114"/>
                  </a:lnTo>
                  <a:lnTo>
                    <a:pt x="660" y="110"/>
                  </a:lnTo>
                  <a:lnTo>
                    <a:pt x="685" y="104"/>
                  </a:lnTo>
                  <a:lnTo>
                    <a:pt x="709" y="96"/>
                  </a:lnTo>
                  <a:lnTo>
                    <a:pt x="732" y="87"/>
                  </a:lnTo>
                  <a:lnTo>
                    <a:pt x="755" y="77"/>
                  </a:lnTo>
                  <a:lnTo>
                    <a:pt x="777" y="65"/>
                  </a:lnTo>
                  <a:lnTo>
                    <a:pt x="799" y="51"/>
                  </a:lnTo>
                  <a:lnTo>
                    <a:pt x="820" y="36"/>
                  </a:lnTo>
                  <a:lnTo>
                    <a:pt x="839" y="19"/>
                  </a:lnTo>
                  <a:lnTo>
                    <a:pt x="858" y="0"/>
                  </a:lnTo>
                  <a:lnTo>
                    <a:pt x="888" y="43"/>
                  </a:lnTo>
                  <a:lnTo>
                    <a:pt x="918" y="85"/>
                  </a:lnTo>
                  <a:lnTo>
                    <a:pt x="949" y="124"/>
                  </a:lnTo>
                  <a:lnTo>
                    <a:pt x="983" y="163"/>
                  </a:lnTo>
                  <a:lnTo>
                    <a:pt x="1017" y="199"/>
                  </a:lnTo>
                  <a:lnTo>
                    <a:pt x="1053" y="232"/>
                  </a:lnTo>
                  <a:lnTo>
                    <a:pt x="1089" y="265"/>
                  </a:lnTo>
                  <a:lnTo>
                    <a:pt x="1127" y="295"/>
                  </a:lnTo>
                  <a:lnTo>
                    <a:pt x="1165" y="325"/>
                  </a:lnTo>
                  <a:lnTo>
                    <a:pt x="1206" y="352"/>
                  </a:lnTo>
                  <a:lnTo>
                    <a:pt x="1246" y="378"/>
                  </a:lnTo>
                  <a:lnTo>
                    <a:pt x="1288" y="401"/>
                  </a:lnTo>
                  <a:lnTo>
                    <a:pt x="1330" y="424"/>
                  </a:lnTo>
                  <a:lnTo>
                    <a:pt x="1374" y="445"/>
                  </a:lnTo>
                  <a:lnTo>
                    <a:pt x="1417" y="465"/>
                  </a:lnTo>
                  <a:lnTo>
                    <a:pt x="1462" y="483"/>
                  </a:lnTo>
                  <a:lnTo>
                    <a:pt x="1507" y="500"/>
                  </a:lnTo>
                  <a:lnTo>
                    <a:pt x="1554" y="516"/>
                  </a:lnTo>
                  <a:lnTo>
                    <a:pt x="1600" y="531"/>
                  </a:lnTo>
                  <a:lnTo>
                    <a:pt x="1647" y="544"/>
                  </a:lnTo>
                  <a:lnTo>
                    <a:pt x="1694" y="556"/>
                  </a:lnTo>
                  <a:lnTo>
                    <a:pt x="1743" y="568"/>
                  </a:lnTo>
                  <a:lnTo>
                    <a:pt x="1791" y="578"/>
                  </a:lnTo>
                  <a:lnTo>
                    <a:pt x="1839" y="587"/>
                  </a:lnTo>
                  <a:lnTo>
                    <a:pt x="1889" y="596"/>
                  </a:lnTo>
                  <a:lnTo>
                    <a:pt x="1937" y="603"/>
                  </a:lnTo>
                  <a:lnTo>
                    <a:pt x="1987" y="609"/>
                  </a:lnTo>
                  <a:lnTo>
                    <a:pt x="2036" y="615"/>
                  </a:lnTo>
                  <a:lnTo>
                    <a:pt x="2086" y="621"/>
                  </a:lnTo>
                  <a:lnTo>
                    <a:pt x="2136" y="625"/>
                  </a:lnTo>
                  <a:lnTo>
                    <a:pt x="2186" y="629"/>
                  </a:lnTo>
                  <a:lnTo>
                    <a:pt x="2235" y="632"/>
                  </a:lnTo>
                  <a:close/>
                </a:path>
              </a:pathLst>
            </a:custGeom>
            <a:solidFill>
              <a:srgbClr val="BA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3855" y="3440"/>
              <a:ext cx="561" cy="152"/>
            </a:xfrm>
            <a:custGeom>
              <a:avLst/>
              <a:gdLst>
                <a:gd name="T0" fmla="*/ 2604 w 2804"/>
                <a:gd name="T1" fmla="*/ 752 h 762"/>
                <a:gd name="T2" fmla="*/ 2434 w 2804"/>
                <a:gd name="T3" fmla="*/ 760 h 762"/>
                <a:gd name="T4" fmla="*/ 2264 w 2804"/>
                <a:gd name="T5" fmla="*/ 762 h 762"/>
                <a:gd name="T6" fmla="*/ 2094 w 2804"/>
                <a:gd name="T7" fmla="*/ 760 h 762"/>
                <a:gd name="T8" fmla="*/ 1924 w 2804"/>
                <a:gd name="T9" fmla="*/ 753 h 762"/>
                <a:gd name="T10" fmla="*/ 1753 w 2804"/>
                <a:gd name="T11" fmla="*/ 743 h 762"/>
                <a:gd name="T12" fmla="*/ 1583 w 2804"/>
                <a:gd name="T13" fmla="*/ 728 h 762"/>
                <a:gd name="T14" fmla="*/ 1413 w 2804"/>
                <a:gd name="T15" fmla="*/ 709 h 762"/>
                <a:gd name="T16" fmla="*/ 1244 w 2804"/>
                <a:gd name="T17" fmla="*/ 688 h 762"/>
                <a:gd name="T18" fmla="*/ 1075 w 2804"/>
                <a:gd name="T19" fmla="*/ 663 h 762"/>
                <a:gd name="T20" fmla="*/ 907 w 2804"/>
                <a:gd name="T21" fmla="*/ 637 h 762"/>
                <a:gd name="T22" fmla="*/ 740 w 2804"/>
                <a:gd name="T23" fmla="*/ 608 h 762"/>
                <a:gd name="T24" fmla="*/ 573 w 2804"/>
                <a:gd name="T25" fmla="*/ 576 h 762"/>
                <a:gd name="T26" fmla="*/ 408 w 2804"/>
                <a:gd name="T27" fmla="*/ 545 h 762"/>
                <a:gd name="T28" fmla="*/ 243 w 2804"/>
                <a:gd name="T29" fmla="*/ 511 h 762"/>
                <a:gd name="T30" fmla="*/ 81 w 2804"/>
                <a:gd name="T31" fmla="*/ 476 h 762"/>
                <a:gd name="T32" fmla="*/ 0 w 2804"/>
                <a:gd name="T33" fmla="*/ 347 h 762"/>
                <a:gd name="T34" fmla="*/ 164 w 2804"/>
                <a:gd name="T35" fmla="*/ 395 h 762"/>
                <a:gd name="T36" fmla="*/ 323 w 2804"/>
                <a:gd name="T37" fmla="*/ 440 h 762"/>
                <a:gd name="T38" fmla="*/ 480 w 2804"/>
                <a:gd name="T39" fmla="*/ 480 h 762"/>
                <a:gd name="T40" fmla="*/ 633 w 2804"/>
                <a:gd name="T41" fmla="*/ 516 h 762"/>
                <a:gd name="T42" fmla="*/ 785 w 2804"/>
                <a:gd name="T43" fmla="*/ 546 h 762"/>
                <a:gd name="T44" fmla="*/ 935 w 2804"/>
                <a:gd name="T45" fmla="*/ 573 h 762"/>
                <a:gd name="T46" fmla="*/ 1086 w 2804"/>
                <a:gd name="T47" fmla="*/ 596 h 762"/>
                <a:gd name="T48" fmla="*/ 1236 w 2804"/>
                <a:gd name="T49" fmla="*/ 615 h 762"/>
                <a:gd name="T50" fmla="*/ 1386 w 2804"/>
                <a:gd name="T51" fmla="*/ 629 h 762"/>
                <a:gd name="T52" fmla="*/ 1538 w 2804"/>
                <a:gd name="T53" fmla="*/ 641 h 762"/>
                <a:gd name="T54" fmla="*/ 1692 w 2804"/>
                <a:gd name="T55" fmla="*/ 648 h 762"/>
                <a:gd name="T56" fmla="*/ 1850 w 2804"/>
                <a:gd name="T57" fmla="*/ 652 h 762"/>
                <a:gd name="T58" fmla="*/ 2010 w 2804"/>
                <a:gd name="T59" fmla="*/ 652 h 762"/>
                <a:gd name="T60" fmla="*/ 2174 w 2804"/>
                <a:gd name="T61" fmla="*/ 648 h 762"/>
                <a:gd name="T62" fmla="*/ 2343 w 2804"/>
                <a:gd name="T63" fmla="*/ 643 h 762"/>
                <a:gd name="T64" fmla="*/ 2516 w 2804"/>
                <a:gd name="T65" fmla="*/ 633 h 762"/>
                <a:gd name="T66" fmla="*/ 2756 w 2804"/>
                <a:gd name="T67" fmla="*/ 23 h 762"/>
                <a:gd name="T68" fmla="*/ 2778 w 2804"/>
                <a:gd name="T69" fmla="*/ 70 h 762"/>
                <a:gd name="T70" fmla="*/ 2793 w 2804"/>
                <a:gd name="T71" fmla="*/ 116 h 762"/>
                <a:gd name="T72" fmla="*/ 2802 w 2804"/>
                <a:gd name="T73" fmla="*/ 162 h 762"/>
                <a:gd name="T74" fmla="*/ 2804 w 2804"/>
                <a:gd name="T75" fmla="*/ 210 h 762"/>
                <a:gd name="T76" fmla="*/ 2802 w 2804"/>
                <a:gd name="T77" fmla="*/ 256 h 762"/>
                <a:gd name="T78" fmla="*/ 2795 w 2804"/>
                <a:gd name="T79" fmla="*/ 303 h 762"/>
                <a:gd name="T80" fmla="*/ 2786 w 2804"/>
                <a:gd name="T81" fmla="*/ 350 h 762"/>
                <a:gd name="T82" fmla="*/ 2774 w 2804"/>
                <a:gd name="T83" fmla="*/ 396 h 762"/>
                <a:gd name="T84" fmla="*/ 2760 w 2804"/>
                <a:gd name="T85" fmla="*/ 444 h 762"/>
                <a:gd name="T86" fmla="*/ 2745 w 2804"/>
                <a:gd name="T87" fmla="*/ 491 h 762"/>
                <a:gd name="T88" fmla="*/ 2731 w 2804"/>
                <a:gd name="T89" fmla="*/ 537 h 762"/>
                <a:gd name="T90" fmla="*/ 2717 w 2804"/>
                <a:gd name="T91" fmla="*/ 584 h 762"/>
                <a:gd name="T92" fmla="*/ 2706 w 2804"/>
                <a:gd name="T93" fmla="*/ 630 h 762"/>
                <a:gd name="T94" fmla="*/ 2696 w 2804"/>
                <a:gd name="T95" fmla="*/ 677 h 762"/>
                <a:gd name="T96" fmla="*/ 2690 w 2804"/>
                <a:gd name="T97" fmla="*/ 72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04" h="762">
                  <a:moveTo>
                    <a:pt x="2688" y="746"/>
                  </a:moveTo>
                  <a:lnTo>
                    <a:pt x="2604" y="752"/>
                  </a:lnTo>
                  <a:lnTo>
                    <a:pt x="2519" y="756"/>
                  </a:lnTo>
                  <a:lnTo>
                    <a:pt x="2434" y="760"/>
                  </a:lnTo>
                  <a:lnTo>
                    <a:pt x="2349" y="762"/>
                  </a:lnTo>
                  <a:lnTo>
                    <a:pt x="2264" y="762"/>
                  </a:lnTo>
                  <a:lnTo>
                    <a:pt x="2180" y="762"/>
                  </a:lnTo>
                  <a:lnTo>
                    <a:pt x="2094" y="760"/>
                  </a:lnTo>
                  <a:lnTo>
                    <a:pt x="2010" y="758"/>
                  </a:lnTo>
                  <a:lnTo>
                    <a:pt x="1924" y="753"/>
                  </a:lnTo>
                  <a:lnTo>
                    <a:pt x="1839" y="749"/>
                  </a:lnTo>
                  <a:lnTo>
                    <a:pt x="1753" y="743"/>
                  </a:lnTo>
                  <a:lnTo>
                    <a:pt x="1669" y="736"/>
                  </a:lnTo>
                  <a:lnTo>
                    <a:pt x="1583" y="728"/>
                  </a:lnTo>
                  <a:lnTo>
                    <a:pt x="1499" y="719"/>
                  </a:lnTo>
                  <a:lnTo>
                    <a:pt x="1413" y="709"/>
                  </a:lnTo>
                  <a:lnTo>
                    <a:pt x="1329" y="699"/>
                  </a:lnTo>
                  <a:lnTo>
                    <a:pt x="1244" y="688"/>
                  </a:lnTo>
                  <a:lnTo>
                    <a:pt x="1159" y="677"/>
                  </a:lnTo>
                  <a:lnTo>
                    <a:pt x="1075" y="663"/>
                  </a:lnTo>
                  <a:lnTo>
                    <a:pt x="990" y="651"/>
                  </a:lnTo>
                  <a:lnTo>
                    <a:pt x="907" y="637"/>
                  </a:lnTo>
                  <a:lnTo>
                    <a:pt x="823" y="623"/>
                  </a:lnTo>
                  <a:lnTo>
                    <a:pt x="740" y="608"/>
                  </a:lnTo>
                  <a:lnTo>
                    <a:pt x="656" y="592"/>
                  </a:lnTo>
                  <a:lnTo>
                    <a:pt x="573" y="576"/>
                  </a:lnTo>
                  <a:lnTo>
                    <a:pt x="490" y="561"/>
                  </a:lnTo>
                  <a:lnTo>
                    <a:pt x="408" y="545"/>
                  </a:lnTo>
                  <a:lnTo>
                    <a:pt x="326" y="528"/>
                  </a:lnTo>
                  <a:lnTo>
                    <a:pt x="243" y="511"/>
                  </a:lnTo>
                  <a:lnTo>
                    <a:pt x="162" y="494"/>
                  </a:lnTo>
                  <a:lnTo>
                    <a:pt x="81" y="476"/>
                  </a:lnTo>
                  <a:lnTo>
                    <a:pt x="0" y="459"/>
                  </a:lnTo>
                  <a:lnTo>
                    <a:pt x="0" y="347"/>
                  </a:lnTo>
                  <a:lnTo>
                    <a:pt x="83" y="372"/>
                  </a:lnTo>
                  <a:lnTo>
                    <a:pt x="164" y="395"/>
                  </a:lnTo>
                  <a:lnTo>
                    <a:pt x="243" y="419"/>
                  </a:lnTo>
                  <a:lnTo>
                    <a:pt x="323" y="440"/>
                  </a:lnTo>
                  <a:lnTo>
                    <a:pt x="402" y="461"/>
                  </a:lnTo>
                  <a:lnTo>
                    <a:pt x="480" y="480"/>
                  </a:lnTo>
                  <a:lnTo>
                    <a:pt x="556" y="498"/>
                  </a:lnTo>
                  <a:lnTo>
                    <a:pt x="633" y="516"/>
                  </a:lnTo>
                  <a:lnTo>
                    <a:pt x="709" y="531"/>
                  </a:lnTo>
                  <a:lnTo>
                    <a:pt x="785" y="546"/>
                  </a:lnTo>
                  <a:lnTo>
                    <a:pt x="860" y="561"/>
                  </a:lnTo>
                  <a:lnTo>
                    <a:pt x="935" y="573"/>
                  </a:lnTo>
                  <a:lnTo>
                    <a:pt x="1011" y="585"/>
                  </a:lnTo>
                  <a:lnTo>
                    <a:pt x="1086" y="596"/>
                  </a:lnTo>
                  <a:lnTo>
                    <a:pt x="1160" y="606"/>
                  </a:lnTo>
                  <a:lnTo>
                    <a:pt x="1236" y="615"/>
                  </a:lnTo>
                  <a:lnTo>
                    <a:pt x="1311" y="623"/>
                  </a:lnTo>
                  <a:lnTo>
                    <a:pt x="1386" y="629"/>
                  </a:lnTo>
                  <a:lnTo>
                    <a:pt x="1463" y="636"/>
                  </a:lnTo>
                  <a:lnTo>
                    <a:pt x="1538" y="641"/>
                  </a:lnTo>
                  <a:lnTo>
                    <a:pt x="1616" y="645"/>
                  </a:lnTo>
                  <a:lnTo>
                    <a:pt x="1692" y="648"/>
                  </a:lnTo>
                  <a:lnTo>
                    <a:pt x="1771" y="651"/>
                  </a:lnTo>
                  <a:lnTo>
                    <a:pt x="1850" y="652"/>
                  </a:lnTo>
                  <a:lnTo>
                    <a:pt x="1929" y="652"/>
                  </a:lnTo>
                  <a:lnTo>
                    <a:pt x="2010" y="652"/>
                  </a:lnTo>
                  <a:lnTo>
                    <a:pt x="2091" y="651"/>
                  </a:lnTo>
                  <a:lnTo>
                    <a:pt x="2174" y="648"/>
                  </a:lnTo>
                  <a:lnTo>
                    <a:pt x="2257" y="646"/>
                  </a:lnTo>
                  <a:lnTo>
                    <a:pt x="2343" y="643"/>
                  </a:lnTo>
                  <a:lnTo>
                    <a:pt x="2428" y="638"/>
                  </a:lnTo>
                  <a:lnTo>
                    <a:pt x="2516" y="633"/>
                  </a:lnTo>
                  <a:lnTo>
                    <a:pt x="2742" y="0"/>
                  </a:lnTo>
                  <a:lnTo>
                    <a:pt x="2756" y="23"/>
                  </a:lnTo>
                  <a:lnTo>
                    <a:pt x="2768" y="46"/>
                  </a:lnTo>
                  <a:lnTo>
                    <a:pt x="2778" y="70"/>
                  </a:lnTo>
                  <a:lnTo>
                    <a:pt x="2786" y="93"/>
                  </a:lnTo>
                  <a:lnTo>
                    <a:pt x="2793" y="116"/>
                  </a:lnTo>
                  <a:lnTo>
                    <a:pt x="2798" y="139"/>
                  </a:lnTo>
                  <a:lnTo>
                    <a:pt x="2802" y="162"/>
                  </a:lnTo>
                  <a:lnTo>
                    <a:pt x="2803" y="186"/>
                  </a:lnTo>
                  <a:lnTo>
                    <a:pt x="2804" y="210"/>
                  </a:lnTo>
                  <a:lnTo>
                    <a:pt x="2803" y="232"/>
                  </a:lnTo>
                  <a:lnTo>
                    <a:pt x="2802" y="256"/>
                  </a:lnTo>
                  <a:lnTo>
                    <a:pt x="2799" y="279"/>
                  </a:lnTo>
                  <a:lnTo>
                    <a:pt x="2795" y="303"/>
                  </a:lnTo>
                  <a:lnTo>
                    <a:pt x="2790" y="327"/>
                  </a:lnTo>
                  <a:lnTo>
                    <a:pt x="2786" y="350"/>
                  </a:lnTo>
                  <a:lnTo>
                    <a:pt x="2780" y="373"/>
                  </a:lnTo>
                  <a:lnTo>
                    <a:pt x="2774" y="396"/>
                  </a:lnTo>
                  <a:lnTo>
                    <a:pt x="2767" y="420"/>
                  </a:lnTo>
                  <a:lnTo>
                    <a:pt x="2760" y="444"/>
                  </a:lnTo>
                  <a:lnTo>
                    <a:pt x="2753" y="467"/>
                  </a:lnTo>
                  <a:lnTo>
                    <a:pt x="2745" y="491"/>
                  </a:lnTo>
                  <a:lnTo>
                    <a:pt x="2739" y="515"/>
                  </a:lnTo>
                  <a:lnTo>
                    <a:pt x="2731" y="537"/>
                  </a:lnTo>
                  <a:lnTo>
                    <a:pt x="2724" y="561"/>
                  </a:lnTo>
                  <a:lnTo>
                    <a:pt x="2717" y="584"/>
                  </a:lnTo>
                  <a:lnTo>
                    <a:pt x="2712" y="608"/>
                  </a:lnTo>
                  <a:lnTo>
                    <a:pt x="2706" y="630"/>
                  </a:lnTo>
                  <a:lnTo>
                    <a:pt x="2700" y="654"/>
                  </a:lnTo>
                  <a:lnTo>
                    <a:pt x="2696" y="677"/>
                  </a:lnTo>
                  <a:lnTo>
                    <a:pt x="2693" y="700"/>
                  </a:lnTo>
                  <a:lnTo>
                    <a:pt x="2690" y="724"/>
                  </a:lnTo>
                  <a:lnTo>
                    <a:pt x="2688" y="746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Down Arrow 5"/>
          <p:cNvSpPr/>
          <p:nvPr/>
        </p:nvSpPr>
        <p:spPr>
          <a:xfrm rot="3071453">
            <a:off x="3156345" y="2282236"/>
            <a:ext cx="1331557" cy="2431064"/>
          </a:xfrm>
          <a:prstGeom prst="down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683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6448" y="1905000"/>
            <a:ext cx="8077200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Weight </a:t>
            </a:r>
            <a:r>
              <a:rPr lang="en-US" sz="6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shifting utilized in between repositioning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8278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sz="6600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BRAIN STORM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BDA05EF-A925-4B8D-9D85-86E2DA2871AA}" type="slidenum">
              <a:rPr lang="en-US" smtClean="0"/>
              <a:pPr>
                <a:defRPr/>
              </a:pPr>
              <a:t>65</a:t>
            </a:fld>
            <a:endParaRPr lang="en-US" dirty="0"/>
          </a:p>
        </p:txBody>
      </p:sp>
      <p:pic>
        <p:nvPicPr>
          <p:cNvPr id="17412" name="Picture 2" descr="C:\Documents and Settings\amoore\Local Settings\Temporary Internet Files\Content.IE5\8FT7EIVD\MM900234753[1].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455349"/>
            <a:ext cx="1579563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MS91505.wav">
            <a:hlinkClick r:id="" action="ppaction://media"/>
          </p:cNvPr>
          <p:cNvPicPr>
            <a:picLocks noGrp="1" noRot="1" noChangeAspect="1"/>
          </p:cNvPicPr>
          <p:nvPr>
            <p:ph idx="1"/>
            <a:wavAudioFile r:embed="rId1" name="MS910220518[1].wav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932385" y="1981200"/>
            <a:ext cx="609600" cy="609600"/>
          </a:xfrm>
        </p:spPr>
      </p:pic>
      <p:sp>
        <p:nvSpPr>
          <p:cNvPr id="10" name="TextBox 9"/>
          <p:cNvSpPr txBox="1"/>
          <p:nvPr/>
        </p:nvSpPr>
        <p:spPr>
          <a:xfrm>
            <a:off x="351194" y="2133600"/>
            <a:ext cx="8351838" cy="344709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Think</a:t>
            </a:r>
          </a:p>
          <a:p>
            <a:pPr>
              <a:defRPr/>
            </a:pPr>
            <a:r>
              <a:rPr lang="en-US" sz="6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Why shift weight?</a:t>
            </a:r>
          </a:p>
          <a:p>
            <a:pPr>
              <a:defRPr/>
            </a:pPr>
            <a:r>
              <a:rPr lang="en-US" sz="4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Act</a:t>
            </a:r>
            <a:endParaRPr lang="en-US" sz="4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defRPr/>
            </a:pPr>
            <a:r>
              <a:rPr lang="en-US" sz="3200" b="1" dirty="0">
                <a:solidFill>
                  <a:schemeClr val="tx2"/>
                </a:solidFill>
                <a:latin typeface="Berlin Sans FB Demi" pitchFamily="34" charset="0"/>
              </a:rPr>
              <a:t>Raise your hand and share your thoughts! Wait to be called on.</a:t>
            </a:r>
          </a:p>
        </p:txBody>
      </p:sp>
      <p:pic>
        <p:nvPicPr>
          <p:cNvPr id="17415" name="Picture 3" descr="C:\Documents and Settings\amoore\Local Settings\Temporary Internet Files\Content.IE5\M54SJNEB\MC900048168[1].w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730786" y="4724400"/>
            <a:ext cx="1030641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956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595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509016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5.02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118616"/>
            <a:ext cx="9144000" cy="33528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8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85800" y="2010186"/>
            <a:ext cx="77724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Other Nurse Aide Skills that Promote Skin Integrity</a:t>
            </a:r>
          </a:p>
          <a:p>
            <a:pPr algn="ctr"/>
            <a:r>
              <a:rPr lang="en-US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http://www.webmd.com/skin-problems-and-treatments/slideshow-common-adult-skin-problems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667000" y="5388864"/>
            <a:ext cx="4035552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FFC000"/>
                </a:solidFill>
              </a:rPr>
              <a:t>Applying Non-Sterile Dressing</a:t>
            </a:r>
          </a:p>
          <a:p>
            <a:r>
              <a:rPr lang="en-US" sz="2000" b="1" dirty="0" smtClean="0">
                <a:solidFill>
                  <a:srgbClr val="FFC000"/>
                </a:solidFill>
              </a:rPr>
              <a:t>Applying Warm and Cold Therapy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5950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92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AE7714-D7B0-4A13-AD6D-F184716CC115}" type="slidenum">
              <a:rPr lang="en-US"/>
              <a:pPr/>
              <a:t>67</a:t>
            </a:fld>
            <a:endParaRPr lang="en-US"/>
          </a:p>
        </p:txBody>
      </p:sp>
      <p:sp>
        <p:nvSpPr>
          <p:cNvPr id="2385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68425"/>
            <a:ext cx="7573963" cy="4525963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Covering applied to wound or injured body part where slight risk of infection or re-injury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Materials come in various types and sizes: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Gauze pads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Band-aids</a:t>
            </a: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Thick compresses</a:t>
            </a:r>
          </a:p>
        </p:txBody>
      </p:sp>
      <p:grpSp>
        <p:nvGrpSpPr>
          <p:cNvPr id="238601" name="Group 9"/>
          <p:cNvGrpSpPr>
            <a:grpSpLocks noChangeAspect="1"/>
          </p:cNvGrpSpPr>
          <p:nvPr/>
        </p:nvGrpSpPr>
        <p:grpSpPr bwMode="auto">
          <a:xfrm>
            <a:off x="4340225" y="3740150"/>
            <a:ext cx="1716088" cy="1481138"/>
            <a:chOff x="799" y="2951"/>
            <a:chExt cx="1307" cy="1128"/>
          </a:xfrm>
        </p:grpSpPr>
        <p:sp>
          <p:nvSpPr>
            <p:cNvPr id="238600" name="AutoShape 8"/>
            <p:cNvSpPr>
              <a:spLocks noChangeAspect="1" noChangeArrowheads="1" noTextEdit="1"/>
            </p:cNvSpPr>
            <p:nvPr/>
          </p:nvSpPr>
          <p:spPr bwMode="auto">
            <a:xfrm>
              <a:off x="799" y="2951"/>
              <a:ext cx="1307" cy="1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2" name="Freeform 10"/>
            <p:cNvSpPr>
              <a:spLocks/>
            </p:cNvSpPr>
            <p:nvPr/>
          </p:nvSpPr>
          <p:spPr bwMode="auto">
            <a:xfrm>
              <a:off x="853" y="2988"/>
              <a:ext cx="1112" cy="1036"/>
            </a:xfrm>
            <a:custGeom>
              <a:avLst/>
              <a:gdLst>
                <a:gd name="T0" fmla="*/ 878 w 2226"/>
                <a:gd name="T1" fmla="*/ 607 h 2072"/>
                <a:gd name="T2" fmla="*/ 891 w 2226"/>
                <a:gd name="T3" fmla="*/ 580 h 2072"/>
                <a:gd name="T4" fmla="*/ 903 w 2226"/>
                <a:gd name="T5" fmla="*/ 560 h 2072"/>
                <a:gd name="T6" fmla="*/ 916 w 2226"/>
                <a:gd name="T7" fmla="*/ 535 h 2072"/>
                <a:gd name="T8" fmla="*/ 931 w 2226"/>
                <a:gd name="T9" fmla="*/ 508 h 2072"/>
                <a:gd name="T10" fmla="*/ 948 w 2226"/>
                <a:gd name="T11" fmla="*/ 478 h 2072"/>
                <a:gd name="T12" fmla="*/ 966 w 2226"/>
                <a:gd name="T13" fmla="*/ 448 h 2072"/>
                <a:gd name="T14" fmla="*/ 983 w 2226"/>
                <a:gd name="T15" fmla="*/ 418 h 2072"/>
                <a:gd name="T16" fmla="*/ 998 w 2226"/>
                <a:gd name="T17" fmla="*/ 386 h 2072"/>
                <a:gd name="T18" fmla="*/ 1015 w 2226"/>
                <a:gd name="T19" fmla="*/ 358 h 2072"/>
                <a:gd name="T20" fmla="*/ 1028 w 2226"/>
                <a:gd name="T21" fmla="*/ 333 h 2072"/>
                <a:gd name="T22" fmla="*/ 1040 w 2226"/>
                <a:gd name="T23" fmla="*/ 311 h 2072"/>
                <a:gd name="T24" fmla="*/ 1055 w 2226"/>
                <a:gd name="T25" fmla="*/ 282 h 2072"/>
                <a:gd name="T26" fmla="*/ 1062 w 2226"/>
                <a:gd name="T27" fmla="*/ 266 h 2072"/>
                <a:gd name="T28" fmla="*/ 1074 w 2226"/>
                <a:gd name="T29" fmla="*/ 242 h 2072"/>
                <a:gd name="T30" fmla="*/ 1092 w 2226"/>
                <a:gd name="T31" fmla="*/ 209 h 2072"/>
                <a:gd name="T32" fmla="*/ 1112 w 2226"/>
                <a:gd name="T33" fmla="*/ 174 h 2072"/>
                <a:gd name="T34" fmla="*/ 1132 w 2226"/>
                <a:gd name="T35" fmla="*/ 137 h 2072"/>
                <a:gd name="T36" fmla="*/ 1151 w 2226"/>
                <a:gd name="T37" fmla="*/ 107 h 2072"/>
                <a:gd name="T38" fmla="*/ 1162 w 2226"/>
                <a:gd name="T39" fmla="*/ 85 h 2072"/>
                <a:gd name="T40" fmla="*/ 1169 w 2226"/>
                <a:gd name="T41" fmla="*/ 75 h 2072"/>
                <a:gd name="T42" fmla="*/ 1181 w 2226"/>
                <a:gd name="T43" fmla="*/ 53 h 2072"/>
                <a:gd name="T44" fmla="*/ 1201 w 2226"/>
                <a:gd name="T45" fmla="*/ 26 h 2072"/>
                <a:gd name="T46" fmla="*/ 1221 w 2226"/>
                <a:gd name="T47" fmla="*/ 3 h 2072"/>
                <a:gd name="T48" fmla="*/ 1760 w 2226"/>
                <a:gd name="T49" fmla="*/ 195 h 2072"/>
                <a:gd name="T50" fmla="*/ 1775 w 2226"/>
                <a:gd name="T51" fmla="*/ 182 h 2072"/>
                <a:gd name="T52" fmla="*/ 1799 w 2226"/>
                <a:gd name="T53" fmla="*/ 165 h 2072"/>
                <a:gd name="T54" fmla="*/ 1820 w 2226"/>
                <a:gd name="T55" fmla="*/ 150 h 2072"/>
                <a:gd name="T56" fmla="*/ 1841 w 2226"/>
                <a:gd name="T57" fmla="*/ 140 h 2072"/>
                <a:gd name="T58" fmla="*/ 1859 w 2226"/>
                <a:gd name="T59" fmla="*/ 134 h 2072"/>
                <a:gd name="T60" fmla="*/ 1881 w 2226"/>
                <a:gd name="T61" fmla="*/ 125 h 2072"/>
                <a:gd name="T62" fmla="*/ 1906 w 2226"/>
                <a:gd name="T63" fmla="*/ 115 h 2072"/>
                <a:gd name="T64" fmla="*/ 1928 w 2226"/>
                <a:gd name="T65" fmla="*/ 105 h 2072"/>
                <a:gd name="T66" fmla="*/ 1948 w 2226"/>
                <a:gd name="T67" fmla="*/ 98 h 2072"/>
                <a:gd name="T68" fmla="*/ 1966 w 2226"/>
                <a:gd name="T69" fmla="*/ 92 h 2072"/>
                <a:gd name="T70" fmla="*/ 1246 w 2226"/>
                <a:gd name="T71" fmla="*/ 1611 h 2072"/>
                <a:gd name="T72" fmla="*/ 1223 w 2226"/>
                <a:gd name="T73" fmla="*/ 1628 h 2072"/>
                <a:gd name="T74" fmla="*/ 1201 w 2226"/>
                <a:gd name="T75" fmla="*/ 1643 h 2072"/>
                <a:gd name="T76" fmla="*/ 1174 w 2226"/>
                <a:gd name="T77" fmla="*/ 1662 h 2072"/>
                <a:gd name="T78" fmla="*/ 1147 w 2226"/>
                <a:gd name="T79" fmla="*/ 1678 h 2072"/>
                <a:gd name="T80" fmla="*/ 1122 w 2226"/>
                <a:gd name="T81" fmla="*/ 1693 h 2072"/>
                <a:gd name="T82" fmla="*/ 1099 w 2226"/>
                <a:gd name="T83" fmla="*/ 1708 h 2072"/>
                <a:gd name="T84" fmla="*/ 745 w 2226"/>
                <a:gd name="T85" fmla="*/ 1908 h 2072"/>
                <a:gd name="T86" fmla="*/ 729 w 2226"/>
                <a:gd name="T87" fmla="*/ 1923 h 2072"/>
                <a:gd name="T88" fmla="*/ 703 w 2226"/>
                <a:gd name="T89" fmla="*/ 1946 h 2072"/>
                <a:gd name="T90" fmla="*/ 668 w 2226"/>
                <a:gd name="T91" fmla="*/ 1973 h 2072"/>
                <a:gd name="T92" fmla="*/ 638 w 2226"/>
                <a:gd name="T93" fmla="*/ 1991 h 2072"/>
                <a:gd name="T94" fmla="*/ 606 w 2226"/>
                <a:gd name="T95" fmla="*/ 2003 h 2072"/>
                <a:gd name="T96" fmla="*/ 578 w 2226"/>
                <a:gd name="T97" fmla="*/ 2013 h 2072"/>
                <a:gd name="T98" fmla="*/ 558 w 2226"/>
                <a:gd name="T99" fmla="*/ 2021 h 2072"/>
                <a:gd name="T100" fmla="*/ 538 w 2226"/>
                <a:gd name="T101" fmla="*/ 2028 h 2072"/>
                <a:gd name="T102" fmla="*/ 518 w 2226"/>
                <a:gd name="T103" fmla="*/ 2035 h 2072"/>
                <a:gd name="T104" fmla="*/ 496 w 2226"/>
                <a:gd name="T105" fmla="*/ 2041 h 2072"/>
                <a:gd name="T106" fmla="*/ 476 w 2226"/>
                <a:gd name="T107" fmla="*/ 2048 h 2072"/>
                <a:gd name="T108" fmla="*/ 449 w 2226"/>
                <a:gd name="T109" fmla="*/ 2056 h 2072"/>
                <a:gd name="T110" fmla="*/ 422 w 2226"/>
                <a:gd name="T111" fmla="*/ 2065 h 2072"/>
                <a:gd name="T112" fmla="*/ 404 w 2226"/>
                <a:gd name="T113" fmla="*/ 2072 h 2072"/>
                <a:gd name="T114" fmla="*/ 434 w 2226"/>
                <a:gd name="T115" fmla="*/ 970 h 2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6" h="2072">
                  <a:moveTo>
                    <a:pt x="551" y="870"/>
                  </a:moveTo>
                  <a:lnTo>
                    <a:pt x="876" y="612"/>
                  </a:lnTo>
                  <a:lnTo>
                    <a:pt x="876" y="610"/>
                  </a:lnTo>
                  <a:lnTo>
                    <a:pt x="878" y="607"/>
                  </a:lnTo>
                  <a:lnTo>
                    <a:pt x="879" y="602"/>
                  </a:lnTo>
                  <a:lnTo>
                    <a:pt x="883" y="597"/>
                  </a:lnTo>
                  <a:lnTo>
                    <a:pt x="886" y="589"/>
                  </a:lnTo>
                  <a:lnTo>
                    <a:pt x="891" y="580"/>
                  </a:lnTo>
                  <a:lnTo>
                    <a:pt x="894" y="575"/>
                  </a:lnTo>
                  <a:lnTo>
                    <a:pt x="896" y="570"/>
                  </a:lnTo>
                  <a:lnTo>
                    <a:pt x="899" y="565"/>
                  </a:lnTo>
                  <a:lnTo>
                    <a:pt x="903" y="560"/>
                  </a:lnTo>
                  <a:lnTo>
                    <a:pt x="906" y="554"/>
                  </a:lnTo>
                  <a:lnTo>
                    <a:pt x="909" y="547"/>
                  </a:lnTo>
                  <a:lnTo>
                    <a:pt x="913" y="542"/>
                  </a:lnTo>
                  <a:lnTo>
                    <a:pt x="916" y="535"/>
                  </a:lnTo>
                  <a:lnTo>
                    <a:pt x="920" y="528"/>
                  </a:lnTo>
                  <a:lnTo>
                    <a:pt x="925" y="522"/>
                  </a:lnTo>
                  <a:lnTo>
                    <a:pt x="928" y="513"/>
                  </a:lnTo>
                  <a:lnTo>
                    <a:pt x="931" y="508"/>
                  </a:lnTo>
                  <a:lnTo>
                    <a:pt x="935" y="500"/>
                  </a:lnTo>
                  <a:lnTo>
                    <a:pt x="940" y="492"/>
                  </a:lnTo>
                  <a:lnTo>
                    <a:pt x="943" y="485"/>
                  </a:lnTo>
                  <a:lnTo>
                    <a:pt x="948" y="478"/>
                  </a:lnTo>
                  <a:lnTo>
                    <a:pt x="953" y="470"/>
                  </a:lnTo>
                  <a:lnTo>
                    <a:pt x="956" y="463"/>
                  </a:lnTo>
                  <a:lnTo>
                    <a:pt x="961" y="455"/>
                  </a:lnTo>
                  <a:lnTo>
                    <a:pt x="966" y="448"/>
                  </a:lnTo>
                  <a:lnTo>
                    <a:pt x="970" y="440"/>
                  </a:lnTo>
                  <a:lnTo>
                    <a:pt x="973" y="433"/>
                  </a:lnTo>
                  <a:lnTo>
                    <a:pt x="978" y="425"/>
                  </a:lnTo>
                  <a:lnTo>
                    <a:pt x="983" y="418"/>
                  </a:lnTo>
                  <a:lnTo>
                    <a:pt x="986" y="410"/>
                  </a:lnTo>
                  <a:lnTo>
                    <a:pt x="990" y="401"/>
                  </a:lnTo>
                  <a:lnTo>
                    <a:pt x="995" y="395"/>
                  </a:lnTo>
                  <a:lnTo>
                    <a:pt x="998" y="386"/>
                  </a:lnTo>
                  <a:lnTo>
                    <a:pt x="1003" y="380"/>
                  </a:lnTo>
                  <a:lnTo>
                    <a:pt x="1007" y="371"/>
                  </a:lnTo>
                  <a:lnTo>
                    <a:pt x="1010" y="364"/>
                  </a:lnTo>
                  <a:lnTo>
                    <a:pt x="1015" y="358"/>
                  </a:lnTo>
                  <a:lnTo>
                    <a:pt x="1017" y="351"/>
                  </a:lnTo>
                  <a:lnTo>
                    <a:pt x="1022" y="344"/>
                  </a:lnTo>
                  <a:lnTo>
                    <a:pt x="1023" y="339"/>
                  </a:lnTo>
                  <a:lnTo>
                    <a:pt x="1028" y="333"/>
                  </a:lnTo>
                  <a:lnTo>
                    <a:pt x="1032" y="328"/>
                  </a:lnTo>
                  <a:lnTo>
                    <a:pt x="1033" y="321"/>
                  </a:lnTo>
                  <a:lnTo>
                    <a:pt x="1037" y="316"/>
                  </a:lnTo>
                  <a:lnTo>
                    <a:pt x="1040" y="311"/>
                  </a:lnTo>
                  <a:lnTo>
                    <a:pt x="1043" y="301"/>
                  </a:lnTo>
                  <a:lnTo>
                    <a:pt x="1048" y="294"/>
                  </a:lnTo>
                  <a:lnTo>
                    <a:pt x="1052" y="287"/>
                  </a:lnTo>
                  <a:lnTo>
                    <a:pt x="1055" y="282"/>
                  </a:lnTo>
                  <a:lnTo>
                    <a:pt x="1057" y="279"/>
                  </a:lnTo>
                  <a:lnTo>
                    <a:pt x="1057" y="277"/>
                  </a:lnTo>
                  <a:lnTo>
                    <a:pt x="1058" y="272"/>
                  </a:lnTo>
                  <a:lnTo>
                    <a:pt x="1062" y="266"/>
                  </a:lnTo>
                  <a:lnTo>
                    <a:pt x="1064" y="261"/>
                  </a:lnTo>
                  <a:lnTo>
                    <a:pt x="1067" y="254"/>
                  </a:lnTo>
                  <a:lnTo>
                    <a:pt x="1070" y="247"/>
                  </a:lnTo>
                  <a:lnTo>
                    <a:pt x="1074" y="242"/>
                  </a:lnTo>
                  <a:lnTo>
                    <a:pt x="1077" y="234"/>
                  </a:lnTo>
                  <a:lnTo>
                    <a:pt x="1082" y="226"/>
                  </a:lnTo>
                  <a:lnTo>
                    <a:pt x="1087" y="217"/>
                  </a:lnTo>
                  <a:lnTo>
                    <a:pt x="1092" y="209"/>
                  </a:lnTo>
                  <a:lnTo>
                    <a:pt x="1097" y="199"/>
                  </a:lnTo>
                  <a:lnTo>
                    <a:pt x="1102" y="190"/>
                  </a:lnTo>
                  <a:lnTo>
                    <a:pt x="1107" y="182"/>
                  </a:lnTo>
                  <a:lnTo>
                    <a:pt x="1112" y="174"/>
                  </a:lnTo>
                  <a:lnTo>
                    <a:pt x="1117" y="164"/>
                  </a:lnTo>
                  <a:lnTo>
                    <a:pt x="1122" y="155"/>
                  </a:lnTo>
                  <a:lnTo>
                    <a:pt x="1127" y="145"/>
                  </a:lnTo>
                  <a:lnTo>
                    <a:pt x="1132" y="137"/>
                  </a:lnTo>
                  <a:lnTo>
                    <a:pt x="1136" y="129"/>
                  </a:lnTo>
                  <a:lnTo>
                    <a:pt x="1141" y="120"/>
                  </a:lnTo>
                  <a:lnTo>
                    <a:pt x="1146" y="113"/>
                  </a:lnTo>
                  <a:lnTo>
                    <a:pt x="1151" y="107"/>
                  </a:lnTo>
                  <a:lnTo>
                    <a:pt x="1154" y="100"/>
                  </a:lnTo>
                  <a:lnTo>
                    <a:pt x="1157" y="93"/>
                  </a:lnTo>
                  <a:lnTo>
                    <a:pt x="1159" y="88"/>
                  </a:lnTo>
                  <a:lnTo>
                    <a:pt x="1162" y="85"/>
                  </a:lnTo>
                  <a:lnTo>
                    <a:pt x="1166" y="80"/>
                  </a:lnTo>
                  <a:lnTo>
                    <a:pt x="1167" y="78"/>
                  </a:lnTo>
                  <a:lnTo>
                    <a:pt x="1167" y="77"/>
                  </a:lnTo>
                  <a:lnTo>
                    <a:pt x="1169" y="75"/>
                  </a:lnTo>
                  <a:lnTo>
                    <a:pt x="1171" y="70"/>
                  </a:lnTo>
                  <a:lnTo>
                    <a:pt x="1174" y="65"/>
                  </a:lnTo>
                  <a:lnTo>
                    <a:pt x="1176" y="60"/>
                  </a:lnTo>
                  <a:lnTo>
                    <a:pt x="1181" y="53"/>
                  </a:lnTo>
                  <a:lnTo>
                    <a:pt x="1186" y="46"/>
                  </a:lnTo>
                  <a:lnTo>
                    <a:pt x="1191" y="40"/>
                  </a:lnTo>
                  <a:lnTo>
                    <a:pt x="1194" y="33"/>
                  </a:lnTo>
                  <a:lnTo>
                    <a:pt x="1201" y="26"/>
                  </a:lnTo>
                  <a:lnTo>
                    <a:pt x="1206" y="20"/>
                  </a:lnTo>
                  <a:lnTo>
                    <a:pt x="1211" y="13"/>
                  </a:lnTo>
                  <a:lnTo>
                    <a:pt x="1216" y="8"/>
                  </a:lnTo>
                  <a:lnTo>
                    <a:pt x="1221" y="3"/>
                  </a:lnTo>
                  <a:lnTo>
                    <a:pt x="1228" y="1"/>
                  </a:lnTo>
                  <a:lnTo>
                    <a:pt x="1233" y="0"/>
                  </a:lnTo>
                  <a:lnTo>
                    <a:pt x="1338" y="11"/>
                  </a:lnTo>
                  <a:lnTo>
                    <a:pt x="1760" y="195"/>
                  </a:lnTo>
                  <a:lnTo>
                    <a:pt x="1762" y="194"/>
                  </a:lnTo>
                  <a:lnTo>
                    <a:pt x="1769" y="189"/>
                  </a:lnTo>
                  <a:lnTo>
                    <a:pt x="1770" y="185"/>
                  </a:lnTo>
                  <a:lnTo>
                    <a:pt x="1775" y="182"/>
                  </a:lnTo>
                  <a:lnTo>
                    <a:pt x="1782" y="179"/>
                  </a:lnTo>
                  <a:lnTo>
                    <a:pt x="1787" y="174"/>
                  </a:lnTo>
                  <a:lnTo>
                    <a:pt x="1792" y="169"/>
                  </a:lnTo>
                  <a:lnTo>
                    <a:pt x="1799" y="165"/>
                  </a:lnTo>
                  <a:lnTo>
                    <a:pt x="1804" y="160"/>
                  </a:lnTo>
                  <a:lnTo>
                    <a:pt x="1810" y="157"/>
                  </a:lnTo>
                  <a:lnTo>
                    <a:pt x="1815" y="154"/>
                  </a:lnTo>
                  <a:lnTo>
                    <a:pt x="1820" y="150"/>
                  </a:lnTo>
                  <a:lnTo>
                    <a:pt x="1825" y="147"/>
                  </a:lnTo>
                  <a:lnTo>
                    <a:pt x="1830" y="145"/>
                  </a:lnTo>
                  <a:lnTo>
                    <a:pt x="1834" y="144"/>
                  </a:lnTo>
                  <a:lnTo>
                    <a:pt x="1841" y="140"/>
                  </a:lnTo>
                  <a:lnTo>
                    <a:pt x="1844" y="139"/>
                  </a:lnTo>
                  <a:lnTo>
                    <a:pt x="1849" y="137"/>
                  </a:lnTo>
                  <a:lnTo>
                    <a:pt x="1854" y="135"/>
                  </a:lnTo>
                  <a:lnTo>
                    <a:pt x="1859" y="134"/>
                  </a:lnTo>
                  <a:lnTo>
                    <a:pt x="1866" y="130"/>
                  </a:lnTo>
                  <a:lnTo>
                    <a:pt x="1871" y="129"/>
                  </a:lnTo>
                  <a:lnTo>
                    <a:pt x="1876" y="127"/>
                  </a:lnTo>
                  <a:lnTo>
                    <a:pt x="1881" y="125"/>
                  </a:lnTo>
                  <a:lnTo>
                    <a:pt x="1886" y="122"/>
                  </a:lnTo>
                  <a:lnTo>
                    <a:pt x="1894" y="120"/>
                  </a:lnTo>
                  <a:lnTo>
                    <a:pt x="1899" y="117"/>
                  </a:lnTo>
                  <a:lnTo>
                    <a:pt x="1906" y="115"/>
                  </a:lnTo>
                  <a:lnTo>
                    <a:pt x="1911" y="113"/>
                  </a:lnTo>
                  <a:lnTo>
                    <a:pt x="1918" y="110"/>
                  </a:lnTo>
                  <a:lnTo>
                    <a:pt x="1923" y="108"/>
                  </a:lnTo>
                  <a:lnTo>
                    <a:pt x="1928" y="105"/>
                  </a:lnTo>
                  <a:lnTo>
                    <a:pt x="1933" y="103"/>
                  </a:lnTo>
                  <a:lnTo>
                    <a:pt x="1938" y="102"/>
                  </a:lnTo>
                  <a:lnTo>
                    <a:pt x="1943" y="100"/>
                  </a:lnTo>
                  <a:lnTo>
                    <a:pt x="1948" y="98"/>
                  </a:lnTo>
                  <a:lnTo>
                    <a:pt x="1954" y="95"/>
                  </a:lnTo>
                  <a:lnTo>
                    <a:pt x="1961" y="93"/>
                  </a:lnTo>
                  <a:lnTo>
                    <a:pt x="1964" y="92"/>
                  </a:lnTo>
                  <a:lnTo>
                    <a:pt x="1966" y="92"/>
                  </a:lnTo>
                  <a:lnTo>
                    <a:pt x="2226" y="744"/>
                  </a:lnTo>
                  <a:lnTo>
                    <a:pt x="1688" y="1273"/>
                  </a:lnTo>
                  <a:lnTo>
                    <a:pt x="1248" y="1611"/>
                  </a:lnTo>
                  <a:lnTo>
                    <a:pt x="1246" y="1611"/>
                  </a:lnTo>
                  <a:lnTo>
                    <a:pt x="1243" y="1615"/>
                  </a:lnTo>
                  <a:lnTo>
                    <a:pt x="1236" y="1620"/>
                  </a:lnTo>
                  <a:lnTo>
                    <a:pt x="1228" y="1625"/>
                  </a:lnTo>
                  <a:lnTo>
                    <a:pt x="1223" y="1628"/>
                  </a:lnTo>
                  <a:lnTo>
                    <a:pt x="1218" y="1631"/>
                  </a:lnTo>
                  <a:lnTo>
                    <a:pt x="1211" y="1635"/>
                  </a:lnTo>
                  <a:lnTo>
                    <a:pt x="1206" y="1638"/>
                  </a:lnTo>
                  <a:lnTo>
                    <a:pt x="1201" y="1643"/>
                  </a:lnTo>
                  <a:lnTo>
                    <a:pt x="1194" y="1648"/>
                  </a:lnTo>
                  <a:lnTo>
                    <a:pt x="1187" y="1651"/>
                  </a:lnTo>
                  <a:lnTo>
                    <a:pt x="1182" y="1656"/>
                  </a:lnTo>
                  <a:lnTo>
                    <a:pt x="1174" y="1662"/>
                  </a:lnTo>
                  <a:lnTo>
                    <a:pt x="1169" y="1665"/>
                  </a:lnTo>
                  <a:lnTo>
                    <a:pt x="1161" y="1670"/>
                  </a:lnTo>
                  <a:lnTo>
                    <a:pt x="1154" y="1675"/>
                  </a:lnTo>
                  <a:lnTo>
                    <a:pt x="1147" y="1678"/>
                  </a:lnTo>
                  <a:lnTo>
                    <a:pt x="1141" y="1683"/>
                  </a:lnTo>
                  <a:lnTo>
                    <a:pt x="1134" y="1687"/>
                  </a:lnTo>
                  <a:lnTo>
                    <a:pt x="1129" y="1692"/>
                  </a:lnTo>
                  <a:lnTo>
                    <a:pt x="1122" y="1693"/>
                  </a:lnTo>
                  <a:lnTo>
                    <a:pt x="1117" y="1698"/>
                  </a:lnTo>
                  <a:lnTo>
                    <a:pt x="1112" y="1702"/>
                  </a:lnTo>
                  <a:lnTo>
                    <a:pt x="1107" y="1705"/>
                  </a:lnTo>
                  <a:lnTo>
                    <a:pt x="1099" y="1708"/>
                  </a:lnTo>
                  <a:lnTo>
                    <a:pt x="1092" y="1713"/>
                  </a:lnTo>
                  <a:lnTo>
                    <a:pt x="973" y="1894"/>
                  </a:lnTo>
                  <a:lnTo>
                    <a:pt x="896" y="1951"/>
                  </a:lnTo>
                  <a:lnTo>
                    <a:pt x="745" y="1908"/>
                  </a:lnTo>
                  <a:lnTo>
                    <a:pt x="744" y="1909"/>
                  </a:lnTo>
                  <a:lnTo>
                    <a:pt x="739" y="1916"/>
                  </a:lnTo>
                  <a:lnTo>
                    <a:pt x="734" y="1919"/>
                  </a:lnTo>
                  <a:lnTo>
                    <a:pt x="729" y="1923"/>
                  </a:lnTo>
                  <a:lnTo>
                    <a:pt x="722" y="1928"/>
                  </a:lnTo>
                  <a:lnTo>
                    <a:pt x="717" y="1934"/>
                  </a:lnTo>
                  <a:lnTo>
                    <a:pt x="710" y="1939"/>
                  </a:lnTo>
                  <a:lnTo>
                    <a:pt x="703" y="1946"/>
                  </a:lnTo>
                  <a:lnTo>
                    <a:pt x="695" y="1953"/>
                  </a:lnTo>
                  <a:lnTo>
                    <a:pt x="687" y="1959"/>
                  </a:lnTo>
                  <a:lnTo>
                    <a:pt x="678" y="1966"/>
                  </a:lnTo>
                  <a:lnTo>
                    <a:pt x="668" y="1973"/>
                  </a:lnTo>
                  <a:lnTo>
                    <a:pt x="660" y="1978"/>
                  </a:lnTo>
                  <a:lnTo>
                    <a:pt x="652" y="1985"/>
                  </a:lnTo>
                  <a:lnTo>
                    <a:pt x="645" y="1988"/>
                  </a:lnTo>
                  <a:lnTo>
                    <a:pt x="638" y="1991"/>
                  </a:lnTo>
                  <a:lnTo>
                    <a:pt x="631" y="1995"/>
                  </a:lnTo>
                  <a:lnTo>
                    <a:pt x="625" y="1998"/>
                  </a:lnTo>
                  <a:lnTo>
                    <a:pt x="615" y="2000"/>
                  </a:lnTo>
                  <a:lnTo>
                    <a:pt x="606" y="2003"/>
                  </a:lnTo>
                  <a:lnTo>
                    <a:pt x="598" y="2006"/>
                  </a:lnTo>
                  <a:lnTo>
                    <a:pt x="590" y="2011"/>
                  </a:lnTo>
                  <a:lnTo>
                    <a:pt x="583" y="2011"/>
                  </a:lnTo>
                  <a:lnTo>
                    <a:pt x="578" y="2013"/>
                  </a:lnTo>
                  <a:lnTo>
                    <a:pt x="573" y="2016"/>
                  </a:lnTo>
                  <a:lnTo>
                    <a:pt x="568" y="2018"/>
                  </a:lnTo>
                  <a:lnTo>
                    <a:pt x="563" y="2020"/>
                  </a:lnTo>
                  <a:lnTo>
                    <a:pt x="558" y="2021"/>
                  </a:lnTo>
                  <a:lnTo>
                    <a:pt x="553" y="2023"/>
                  </a:lnTo>
                  <a:lnTo>
                    <a:pt x="548" y="2025"/>
                  </a:lnTo>
                  <a:lnTo>
                    <a:pt x="543" y="2026"/>
                  </a:lnTo>
                  <a:lnTo>
                    <a:pt x="538" y="2028"/>
                  </a:lnTo>
                  <a:lnTo>
                    <a:pt x="533" y="2030"/>
                  </a:lnTo>
                  <a:lnTo>
                    <a:pt x="528" y="2031"/>
                  </a:lnTo>
                  <a:lnTo>
                    <a:pt x="523" y="2033"/>
                  </a:lnTo>
                  <a:lnTo>
                    <a:pt x="518" y="2035"/>
                  </a:lnTo>
                  <a:lnTo>
                    <a:pt x="513" y="2036"/>
                  </a:lnTo>
                  <a:lnTo>
                    <a:pt x="508" y="2040"/>
                  </a:lnTo>
                  <a:lnTo>
                    <a:pt x="501" y="2040"/>
                  </a:lnTo>
                  <a:lnTo>
                    <a:pt x="496" y="2041"/>
                  </a:lnTo>
                  <a:lnTo>
                    <a:pt x="491" y="2043"/>
                  </a:lnTo>
                  <a:lnTo>
                    <a:pt x="486" y="2046"/>
                  </a:lnTo>
                  <a:lnTo>
                    <a:pt x="481" y="2046"/>
                  </a:lnTo>
                  <a:lnTo>
                    <a:pt x="476" y="2048"/>
                  </a:lnTo>
                  <a:lnTo>
                    <a:pt x="471" y="2050"/>
                  </a:lnTo>
                  <a:lnTo>
                    <a:pt x="467" y="2051"/>
                  </a:lnTo>
                  <a:lnTo>
                    <a:pt x="457" y="2055"/>
                  </a:lnTo>
                  <a:lnTo>
                    <a:pt x="449" y="2056"/>
                  </a:lnTo>
                  <a:lnTo>
                    <a:pt x="441" y="2060"/>
                  </a:lnTo>
                  <a:lnTo>
                    <a:pt x="434" y="2062"/>
                  </a:lnTo>
                  <a:lnTo>
                    <a:pt x="427" y="2063"/>
                  </a:lnTo>
                  <a:lnTo>
                    <a:pt x="422" y="2065"/>
                  </a:lnTo>
                  <a:lnTo>
                    <a:pt x="415" y="2067"/>
                  </a:lnTo>
                  <a:lnTo>
                    <a:pt x="412" y="2070"/>
                  </a:lnTo>
                  <a:lnTo>
                    <a:pt x="405" y="2072"/>
                  </a:lnTo>
                  <a:lnTo>
                    <a:pt x="404" y="2072"/>
                  </a:lnTo>
                  <a:lnTo>
                    <a:pt x="124" y="1864"/>
                  </a:lnTo>
                  <a:lnTo>
                    <a:pt x="0" y="1410"/>
                  </a:lnTo>
                  <a:lnTo>
                    <a:pt x="231" y="1158"/>
                  </a:lnTo>
                  <a:lnTo>
                    <a:pt x="434" y="970"/>
                  </a:lnTo>
                  <a:lnTo>
                    <a:pt x="551" y="870"/>
                  </a:lnTo>
                  <a:lnTo>
                    <a:pt x="551" y="8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3" name="Freeform 11"/>
            <p:cNvSpPr>
              <a:spLocks/>
            </p:cNvSpPr>
            <p:nvPr/>
          </p:nvSpPr>
          <p:spPr bwMode="auto">
            <a:xfrm>
              <a:off x="822" y="3342"/>
              <a:ext cx="409" cy="640"/>
            </a:xfrm>
            <a:custGeom>
              <a:avLst/>
              <a:gdLst>
                <a:gd name="T0" fmla="*/ 807 w 819"/>
                <a:gd name="T1" fmla="*/ 21 h 1280"/>
                <a:gd name="T2" fmla="*/ 784 w 819"/>
                <a:gd name="T3" fmla="*/ 72 h 1280"/>
                <a:gd name="T4" fmla="*/ 750 w 819"/>
                <a:gd name="T5" fmla="*/ 145 h 1280"/>
                <a:gd name="T6" fmla="*/ 709 w 819"/>
                <a:gd name="T7" fmla="*/ 237 h 1280"/>
                <a:gd name="T8" fmla="*/ 662 w 819"/>
                <a:gd name="T9" fmla="*/ 341 h 1280"/>
                <a:gd name="T10" fmla="*/ 613 w 819"/>
                <a:gd name="T11" fmla="*/ 450 h 1280"/>
                <a:gd name="T12" fmla="*/ 568 w 819"/>
                <a:gd name="T13" fmla="*/ 559 h 1280"/>
                <a:gd name="T14" fmla="*/ 523 w 819"/>
                <a:gd name="T15" fmla="*/ 662 h 1280"/>
                <a:gd name="T16" fmla="*/ 488 w 819"/>
                <a:gd name="T17" fmla="*/ 754 h 1280"/>
                <a:gd name="T18" fmla="*/ 459 w 819"/>
                <a:gd name="T19" fmla="*/ 830 h 1280"/>
                <a:gd name="T20" fmla="*/ 452 w 819"/>
                <a:gd name="T21" fmla="*/ 875 h 1280"/>
                <a:gd name="T22" fmla="*/ 457 w 819"/>
                <a:gd name="T23" fmla="*/ 902 h 1280"/>
                <a:gd name="T24" fmla="*/ 466 w 819"/>
                <a:gd name="T25" fmla="*/ 940 h 1280"/>
                <a:gd name="T26" fmla="*/ 479 w 819"/>
                <a:gd name="T27" fmla="*/ 984 h 1280"/>
                <a:gd name="T28" fmla="*/ 499 w 819"/>
                <a:gd name="T29" fmla="*/ 1030 h 1280"/>
                <a:gd name="T30" fmla="*/ 524 w 819"/>
                <a:gd name="T31" fmla="*/ 1044 h 1280"/>
                <a:gd name="T32" fmla="*/ 568 w 819"/>
                <a:gd name="T33" fmla="*/ 1069 h 1280"/>
                <a:gd name="T34" fmla="*/ 595 w 819"/>
                <a:gd name="T35" fmla="*/ 1082 h 1280"/>
                <a:gd name="T36" fmla="*/ 627 w 819"/>
                <a:gd name="T37" fmla="*/ 1097 h 1280"/>
                <a:gd name="T38" fmla="*/ 660 w 819"/>
                <a:gd name="T39" fmla="*/ 1113 h 1280"/>
                <a:gd name="T40" fmla="*/ 695 w 819"/>
                <a:gd name="T41" fmla="*/ 1126 h 1280"/>
                <a:gd name="T42" fmla="*/ 729 w 819"/>
                <a:gd name="T43" fmla="*/ 1138 h 1280"/>
                <a:gd name="T44" fmla="*/ 765 w 819"/>
                <a:gd name="T45" fmla="*/ 1146 h 1280"/>
                <a:gd name="T46" fmla="*/ 737 w 819"/>
                <a:gd name="T47" fmla="*/ 1163 h 1280"/>
                <a:gd name="T48" fmla="*/ 687 w 819"/>
                <a:gd name="T49" fmla="*/ 1191 h 1280"/>
                <a:gd name="T50" fmla="*/ 657 w 819"/>
                <a:gd name="T51" fmla="*/ 1208 h 1280"/>
                <a:gd name="T52" fmla="*/ 625 w 819"/>
                <a:gd name="T53" fmla="*/ 1223 h 1280"/>
                <a:gd name="T54" fmla="*/ 591 w 819"/>
                <a:gd name="T55" fmla="*/ 1240 h 1280"/>
                <a:gd name="T56" fmla="*/ 560 w 819"/>
                <a:gd name="T57" fmla="*/ 1255 h 1280"/>
                <a:gd name="T58" fmla="*/ 528 w 819"/>
                <a:gd name="T59" fmla="*/ 1266 h 1280"/>
                <a:gd name="T60" fmla="*/ 489 w 819"/>
                <a:gd name="T61" fmla="*/ 1278 h 1280"/>
                <a:gd name="T62" fmla="*/ 456 w 819"/>
                <a:gd name="T63" fmla="*/ 1280 h 1280"/>
                <a:gd name="T64" fmla="*/ 416 w 819"/>
                <a:gd name="T65" fmla="*/ 1273 h 1280"/>
                <a:gd name="T66" fmla="*/ 370 w 819"/>
                <a:gd name="T67" fmla="*/ 1261 h 1280"/>
                <a:gd name="T68" fmla="*/ 323 w 819"/>
                <a:gd name="T69" fmla="*/ 1241 h 1280"/>
                <a:gd name="T70" fmla="*/ 277 w 819"/>
                <a:gd name="T71" fmla="*/ 1218 h 1280"/>
                <a:gd name="T72" fmla="*/ 230 w 819"/>
                <a:gd name="T73" fmla="*/ 1186 h 1280"/>
                <a:gd name="T74" fmla="*/ 184 w 819"/>
                <a:gd name="T75" fmla="*/ 1149 h 1280"/>
                <a:gd name="T76" fmla="*/ 143 w 819"/>
                <a:gd name="T77" fmla="*/ 1106 h 1280"/>
                <a:gd name="T78" fmla="*/ 109 w 819"/>
                <a:gd name="T79" fmla="*/ 1057 h 1280"/>
                <a:gd name="T80" fmla="*/ 81 w 819"/>
                <a:gd name="T81" fmla="*/ 1004 h 1280"/>
                <a:gd name="T82" fmla="*/ 59 w 819"/>
                <a:gd name="T83" fmla="*/ 947 h 1280"/>
                <a:gd name="T84" fmla="*/ 42 w 819"/>
                <a:gd name="T85" fmla="*/ 897 h 1280"/>
                <a:gd name="T86" fmla="*/ 29 w 819"/>
                <a:gd name="T87" fmla="*/ 853 h 1280"/>
                <a:gd name="T88" fmla="*/ 19 w 819"/>
                <a:gd name="T89" fmla="*/ 815 h 1280"/>
                <a:gd name="T90" fmla="*/ 10 w 819"/>
                <a:gd name="T91" fmla="*/ 783 h 1280"/>
                <a:gd name="T92" fmla="*/ 5 w 819"/>
                <a:gd name="T93" fmla="*/ 748 h 1280"/>
                <a:gd name="T94" fmla="*/ 2 w 819"/>
                <a:gd name="T95" fmla="*/ 714 h 1280"/>
                <a:gd name="T96" fmla="*/ 4 w 819"/>
                <a:gd name="T97" fmla="*/ 696 h 1280"/>
                <a:gd name="T98" fmla="*/ 32 w 819"/>
                <a:gd name="T99" fmla="*/ 666 h 1280"/>
                <a:gd name="T100" fmla="*/ 71 w 819"/>
                <a:gd name="T101" fmla="*/ 629 h 1280"/>
                <a:gd name="T102" fmla="*/ 121 w 819"/>
                <a:gd name="T103" fmla="*/ 580 h 1280"/>
                <a:gd name="T104" fmla="*/ 186 w 819"/>
                <a:gd name="T105" fmla="*/ 520 h 1280"/>
                <a:gd name="T106" fmla="*/ 260 w 819"/>
                <a:gd name="T107" fmla="*/ 451 h 1280"/>
                <a:gd name="T108" fmla="*/ 343 w 819"/>
                <a:gd name="T109" fmla="*/ 376 h 1280"/>
                <a:gd name="T110" fmla="*/ 439 w 819"/>
                <a:gd name="T111" fmla="*/ 297 h 1280"/>
                <a:gd name="T112" fmla="*/ 539 w 819"/>
                <a:gd name="T113" fmla="*/ 212 h 1280"/>
                <a:gd name="T114" fmla="*/ 648 w 819"/>
                <a:gd name="T115" fmla="*/ 127 h 1280"/>
                <a:gd name="T116" fmla="*/ 819 w 819"/>
                <a:gd name="T117" fmla="*/ 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9" h="1280">
                  <a:moveTo>
                    <a:pt x="819" y="0"/>
                  </a:moveTo>
                  <a:lnTo>
                    <a:pt x="817" y="3"/>
                  </a:lnTo>
                  <a:lnTo>
                    <a:pt x="814" y="8"/>
                  </a:lnTo>
                  <a:lnTo>
                    <a:pt x="812" y="11"/>
                  </a:lnTo>
                  <a:lnTo>
                    <a:pt x="811" y="16"/>
                  </a:lnTo>
                  <a:lnTo>
                    <a:pt x="807" y="21"/>
                  </a:lnTo>
                  <a:lnTo>
                    <a:pt x="806" y="28"/>
                  </a:lnTo>
                  <a:lnTo>
                    <a:pt x="801" y="36"/>
                  </a:lnTo>
                  <a:lnTo>
                    <a:pt x="797" y="45"/>
                  </a:lnTo>
                  <a:lnTo>
                    <a:pt x="794" y="51"/>
                  </a:lnTo>
                  <a:lnTo>
                    <a:pt x="789" y="63"/>
                  </a:lnTo>
                  <a:lnTo>
                    <a:pt x="784" y="72"/>
                  </a:lnTo>
                  <a:lnTo>
                    <a:pt x="779" y="83"/>
                  </a:lnTo>
                  <a:lnTo>
                    <a:pt x="774" y="95"/>
                  </a:lnTo>
                  <a:lnTo>
                    <a:pt x="769" y="107"/>
                  </a:lnTo>
                  <a:lnTo>
                    <a:pt x="762" y="120"/>
                  </a:lnTo>
                  <a:lnTo>
                    <a:pt x="755" y="132"/>
                  </a:lnTo>
                  <a:lnTo>
                    <a:pt x="750" y="145"/>
                  </a:lnTo>
                  <a:lnTo>
                    <a:pt x="744" y="160"/>
                  </a:lnTo>
                  <a:lnTo>
                    <a:pt x="737" y="175"/>
                  </a:lnTo>
                  <a:lnTo>
                    <a:pt x="730" y="190"/>
                  </a:lnTo>
                  <a:lnTo>
                    <a:pt x="722" y="205"/>
                  </a:lnTo>
                  <a:lnTo>
                    <a:pt x="717" y="222"/>
                  </a:lnTo>
                  <a:lnTo>
                    <a:pt x="709" y="237"/>
                  </a:lnTo>
                  <a:lnTo>
                    <a:pt x="700" y="254"/>
                  </a:lnTo>
                  <a:lnTo>
                    <a:pt x="693" y="271"/>
                  </a:lnTo>
                  <a:lnTo>
                    <a:pt x="685" y="287"/>
                  </a:lnTo>
                  <a:lnTo>
                    <a:pt x="677" y="306"/>
                  </a:lnTo>
                  <a:lnTo>
                    <a:pt x="670" y="323"/>
                  </a:lnTo>
                  <a:lnTo>
                    <a:pt x="662" y="341"/>
                  </a:lnTo>
                  <a:lnTo>
                    <a:pt x="655" y="359"/>
                  </a:lnTo>
                  <a:lnTo>
                    <a:pt x="647" y="378"/>
                  </a:lnTo>
                  <a:lnTo>
                    <a:pt x="638" y="395"/>
                  </a:lnTo>
                  <a:lnTo>
                    <a:pt x="630" y="413"/>
                  </a:lnTo>
                  <a:lnTo>
                    <a:pt x="623" y="431"/>
                  </a:lnTo>
                  <a:lnTo>
                    <a:pt x="613" y="450"/>
                  </a:lnTo>
                  <a:lnTo>
                    <a:pt x="606" y="468"/>
                  </a:lnTo>
                  <a:lnTo>
                    <a:pt x="598" y="487"/>
                  </a:lnTo>
                  <a:lnTo>
                    <a:pt x="590" y="505"/>
                  </a:lnTo>
                  <a:lnTo>
                    <a:pt x="583" y="522"/>
                  </a:lnTo>
                  <a:lnTo>
                    <a:pt x="575" y="540"/>
                  </a:lnTo>
                  <a:lnTo>
                    <a:pt x="568" y="559"/>
                  </a:lnTo>
                  <a:lnTo>
                    <a:pt x="560" y="577"/>
                  </a:lnTo>
                  <a:lnTo>
                    <a:pt x="551" y="594"/>
                  </a:lnTo>
                  <a:lnTo>
                    <a:pt x="544" y="612"/>
                  </a:lnTo>
                  <a:lnTo>
                    <a:pt x="536" y="629"/>
                  </a:lnTo>
                  <a:lnTo>
                    <a:pt x="531" y="647"/>
                  </a:lnTo>
                  <a:lnTo>
                    <a:pt x="523" y="662"/>
                  </a:lnTo>
                  <a:lnTo>
                    <a:pt x="516" y="679"/>
                  </a:lnTo>
                  <a:lnTo>
                    <a:pt x="509" y="694"/>
                  </a:lnTo>
                  <a:lnTo>
                    <a:pt x="504" y="709"/>
                  </a:lnTo>
                  <a:lnTo>
                    <a:pt x="498" y="724"/>
                  </a:lnTo>
                  <a:lnTo>
                    <a:pt x="493" y="739"/>
                  </a:lnTo>
                  <a:lnTo>
                    <a:pt x="488" y="754"/>
                  </a:lnTo>
                  <a:lnTo>
                    <a:pt x="482" y="768"/>
                  </a:lnTo>
                  <a:lnTo>
                    <a:pt x="476" y="781"/>
                  </a:lnTo>
                  <a:lnTo>
                    <a:pt x="471" y="795"/>
                  </a:lnTo>
                  <a:lnTo>
                    <a:pt x="467" y="806"/>
                  </a:lnTo>
                  <a:lnTo>
                    <a:pt x="464" y="820"/>
                  </a:lnTo>
                  <a:lnTo>
                    <a:pt x="459" y="830"/>
                  </a:lnTo>
                  <a:lnTo>
                    <a:pt x="456" y="840"/>
                  </a:lnTo>
                  <a:lnTo>
                    <a:pt x="452" y="850"/>
                  </a:lnTo>
                  <a:lnTo>
                    <a:pt x="451" y="860"/>
                  </a:lnTo>
                  <a:lnTo>
                    <a:pt x="451" y="863"/>
                  </a:lnTo>
                  <a:lnTo>
                    <a:pt x="451" y="868"/>
                  </a:lnTo>
                  <a:lnTo>
                    <a:pt x="452" y="875"/>
                  </a:lnTo>
                  <a:lnTo>
                    <a:pt x="452" y="877"/>
                  </a:lnTo>
                  <a:lnTo>
                    <a:pt x="452" y="882"/>
                  </a:lnTo>
                  <a:lnTo>
                    <a:pt x="454" y="887"/>
                  </a:lnTo>
                  <a:lnTo>
                    <a:pt x="454" y="892"/>
                  </a:lnTo>
                  <a:lnTo>
                    <a:pt x="456" y="897"/>
                  </a:lnTo>
                  <a:lnTo>
                    <a:pt x="457" y="902"/>
                  </a:lnTo>
                  <a:lnTo>
                    <a:pt x="459" y="907"/>
                  </a:lnTo>
                  <a:lnTo>
                    <a:pt x="461" y="915"/>
                  </a:lnTo>
                  <a:lnTo>
                    <a:pt x="461" y="920"/>
                  </a:lnTo>
                  <a:lnTo>
                    <a:pt x="462" y="927"/>
                  </a:lnTo>
                  <a:lnTo>
                    <a:pt x="464" y="932"/>
                  </a:lnTo>
                  <a:lnTo>
                    <a:pt x="466" y="940"/>
                  </a:lnTo>
                  <a:lnTo>
                    <a:pt x="467" y="947"/>
                  </a:lnTo>
                  <a:lnTo>
                    <a:pt x="469" y="954"/>
                  </a:lnTo>
                  <a:lnTo>
                    <a:pt x="472" y="960"/>
                  </a:lnTo>
                  <a:lnTo>
                    <a:pt x="474" y="969"/>
                  </a:lnTo>
                  <a:lnTo>
                    <a:pt x="476" y="975"/>
                  </a:lnTo>
                  <a:lnTo>
                    <a:pt x="479" y="984"/>
                  </a:lnTo>
                  <a:lnTo>
                    <a:pt x="482" y="992"/>
                  </a:lnTo>
                  <a:lnTo>
                    <a:pt x="486" y="999"/>
                  </a:lnTo>
                  <a:lnTo>
                    <a:pt x="488" y="1007"/>
                  </a:lnTo>
                  <a:lnTo>
                    <a:pt x="493" y="1015"/>
                  </a:lnTo>
                  <a:lnTo>
                    <a:pt x="496" y="1022"/>
                  </a:lnTo>
                  <a:lnTo>
                    <a:pt x="499" y="1030"/>
                  </a:lnTo>
                  <a:lnTo>
                    <a:pt x="501" y="1030"/>
                  </a:lnTo>
                  <a:lnTo>
                    <a:pt x="506" y="1034"/>
                  </a:lnTo>
                  <a:lnTo>
                    <a:pt x="508" y="1036"/>
                  </a:lnTo>
                  <a:lnTo>
                    <a:pt x="514" y="1037"/>
                  </a:lnTo>
                  <a:lnTo>
                    <a:pt x="518" y="1041"/>
                  </a:lnTo>
                  <a:lnTo>
                    <a:pt x="524" y="1044"/>
                  </a:lnTo>
                  <a:lnTo>
                    <a:pt x="529" y="1047"/>
                  </a:lnTo>
                  <a:lnTo>
                    <a:pt x="536" y="1051"/>
                  </a:lnTo>
                  <a:lnTo>
                    <a:pt x="543" y="1054"/>
                  </a:lnTo>
                  <a:lnTo>
                    <a:pt x="551" y="1059"/>
                  </a:lnTo>
                  <a:lnTo>
                    <a:pt x="560" y="1064"/>
                  </a:lnTo>
                  <a:lnTo>
                    <a:pt x="568" y="1069"/>
                  </a:lnTo>
                  <a:lnTo>
                    <a:pt x="573" y="1071"/>
                  </a:lnTo>
                  <a:lnTo>
                    <a:pt x="576" y="1074"/>
                  </a:lnTo>
                  <a:lnTo>
                    <a:pt x="581" y="1076"/>
                  </a:lnTo>
                  <a:lnTo>
                    <a:pt x="586" y="1079"/>
                  </a:lnTo>
                  <a:lnTo>
                    <a:pt x="591" y="1081"/>
                  </a:lnTo>
                  <a:lnTo>
                    <a:pt x="595" y="1082"/>
                  </a:lnTo>
                  <a:lnTo>
                    <a:pt x="601" y="1086"/>
                  </a:lnTo>
                  <a:lnTo>
                    <a:pt x="606" y="1087"/>
                  </a:lnTo>
                  <a:lnTo>
                    <a:pt x="611" y="1089"/>
                  </a:lnTo>
                  <a:lnTo>
                    <a:pt x="616" y="1092"/>
                  </a:lnTo>
                  <a:lnTo>
                    <a:pt x="621" y="1094"/>
                  </a:lnTo>
                  <a:lnTo>
                    <a:pt x="627" y="1097"/>
                  </a:lnTo>
                  <a:lnTo>
                    <a:pt x="632" y="1099"/>
                  </a:lnTo>
                  <a:lnTo>
                    <a:pt x="637" y="1102"/>
                  </a:lnTo>
                  <a:lnTo>
                    <a:pt x="642" y="1104"/>
                  </a:lnTo>
                  <a:lnTo>
                    <a:pt x="648" y="1107"/>
                  </a:lnTo>
                  <a:lnTo>
                    <a:pt x="653" y="1109"/>
                  </a:lnTo>
                  <a:lnTo>
                    <a:pt x="660" y="1113"/>
                  </a:lnTo>
                  <a:lnTo>
                    <a:pt x="665" y="1114"/>
                  </a:lnTo>
                  <a:lnTo>
                    <a:pt x="672" y="1118"/>
                  </a:lnTo>
                  <a:lnTo>
                    <a:pt x="677" y="1119"/>
                  </a:lnTo>
                  <a:lnTo>
                    <a:pt x="683" y="1121"/>
                  </a:lnTo>
                  <a:lnTo>
                    <a:pt x="688" y="1123"/>
                  </a:lnTo>
                  <a:lnTo>
                    <a:pt x="695" y="1126"/>
                  </a:lnTo>
                  <a:lnTo>
                    <a:pt x="700" y="1128"/>
                  </a:lnTo>
                  <a:lnTo>
                    <a:pt x="707" y="1129"/>
                  </a:lnTo>
                  <a:lnTo>
                    <a:pt x="712" y="1131"/>
                  </a:lnTo>
                  <a:lnTo>
                    <a:pt x="719" y="1134"/>
                  </a:lnTo>
                  <a:lnTo>
                    <a:pt x="724" y="1134"/>
                  </a:lnTo>
                  <a:lnTo>
                    <a:pt x="729" y="1138"/>
                  </a:lnTo>
                  <a:lnTo>
                    <a:pt x="735" y="1138"/>
                  </a:lnTo>
                  <a:lnTo>
                    <a:pt x="742" y="1141"/>
                  </a:lnTo>
                  <a:lnTo>
                    <a:pt x="747" y="1141"/>
                  </a:lnTo>
                  <a:lnTo>
                    <a:pt x="752" y="1143"/>
                  </a:lnTo>
                  <a:lnTo>
                    <a:pt x="759" y="1144"/>
                  </a:lnTo>
                  <a:lnTo>
                    <a:pt x="765" y="1146"/>
                  </a:lnTo>
                  <a:lnTo>
                    <a:pt x="762" y="1148"/>
                  </a:lnTo>
                  <a:lnTo>
                    <a:pt x="757" y="1151"/>
                  </a:lnTo>
                  <a:lnTo>
                    <a:pt x="752" y="1153"/>
                  </a:lnTo>
                  <a:lnTo>
                    <a:pt x="747" y="1156"/>
                  </a:lnTo>
                  <a:lnTo>
                    <a:pt x="742" y="1159"/>
                  </a:lnTo>
                  <a:lnTo>
                    <a:pt x="737" y="1163"/>
                  </a:lnTo>
                  <a:lnTo>
                    <a:pt x="729" y="1166"/>
                  </a:lnTo>
                  <a:lnTo>
                    <a:pt x="722" y="1171"/>
                  </a:lnTo>
                  <a:lnTo>
                    <a:pt x="714" y="1176"/>
                  </a:lnTo>
                  <a:lnTo>
                    <a:pt x="705" y="1181"/>
                  </a:lnTo>
                  <a:lnTo>
                    <a:pt x="695" y="1186"/>
                  </a:lnTo>
                  <a:lnTo>
                    <a:pt x="687" y="1191"/>
                  </a:lnTo>
                  <a:lnTo>
                    <a:pt x="682" y="1193"/>
                  </a:lnTo>
                  <a:lnTo>
                    <a:pt x="677" y="1196"/>
                  </a:lnTo>
                  <a:lnTo>
                    <a:pt x="672" y="1198"/>
                  </a:lnTo>
                  <a:lnTo>
                    <a:pt x="668" y="1201"/>
                  </a:lnTo>
                  <a:lnTo>
                    <a:pt x="662" y="1205"/>
                  </a:lnTo>
                  <a:lnTo>
                    <a:pt x="657" y="1208"/>
                  </a:lnTo>
                  <a:lnTo>
                    <a:pt x="652" y="1210"/>
                  </a:lnTo>
                  <a:lnTo>
                    <a:pt x="647" y="1213"/>
                  </a:lnTo>
                  <a:lnTo>
                    <a:pt x="640" y="1215"/>
                  </a:lnTo>
                  <a:lnTo>
                    <a:pt x="635" y="1218"/>
                  </a:lnTo>
                  <a:lnTo>
                    <a:pt x="630" y="1220"/>
                  </a:lnTo>
                  <a:lnTo>
                    <a:pt x="625" y="1223"/>
                  </a:lnTo>
                  <a:lnTo>
                    <a:pt x="618" y="1226"/>
                  </a:lnTo>
                  <a:lnTo>
                    <a:pt x="613" y="1230"/>
                  </a:lnTo>
                  <a:lnTo>
                    <a:pt x="608" y="1231"/>
                  </a:lnTo>
                  <a:lnTo>
                    <a:pt x="603" y="1235"/>
                  </a:lnTo>
                  <a:lnTo>
                    <a:pt x="596" y="1236"/>
                  </a:lnTo>
                  <a:lnTo>
                    <a:pt x="591" y="1240"/>
                  </a:lnTo>
                  <a:lnTo>
                    <a:pt x="586" y="1241"/>
                  </a:lnTo>
                  <a:lnTo>
                    <a:pt x="581" y="1245"/>
                  </a:lnTo>
                  <a:lnTo>
                    <a:pt x="575" y="1246"/>
                  </a:lnTo>
                  <a:lnTo>
                    <a:pt x="570" y="1250"/>
                  </a:lnTo>
                  <a:lnTo>
                    <a:pt x="565" y="1251"/>
                  </a:lnTo>
                  <a:lnTo>
                    <a:pt x="560" y="1255"/>
                  </a:lnTo>
                  <a:lnTo>
                    <a:pt x="554" y="1256"/>
                  </a:lnTo>
                  <a:lnTo>
                    <a:pt x="549" y="1260"/>
                  </a:lnTo>
                  <a:lnTo>
                    <a:pt x="544" y="1261"/>
                  </a:lnTo>
                  <a:lnTo>
                    <a:pt x="539" y="1263"/>
                  </a:lnTo>
                  <a:lnTo>
                    <a:pt x="533" y="1265"/>
                  </a:lnTo>
                  <a:lnTo>
                    <a:pt x="528" y="1266"/>
                  </a:lnTo>
                  <a:lnTo>
                    <a:pt x="523" y="1268"/>
                  </a:lnTo>
                  <a:lnTo>
                    <a:pt x="518" y="1270"/>
                  </a:lnTo>
                  <a:lnTo>
                    <a:pt x="508" y="1273"/>
                  </a:lnTo>
                  <a:lnTo>
                    <a:pt x="499" y="1277"/>
                  </a:lnTo>
                  <a:lnTo>
                    <a:pt x="494" y="1277"/>
                  </a:lnTo>
                  <a:lnTo>
                    <a:pt x="489" y="1278"/>
                  </a:lnTo>
                  <a:lnTo>
                    <a:pt x="484" y="1278"/>
                  </a:lnTo>
                  <a:lnTo>
                    <a:pt x="479" y="1280"/>
                  </a:lnTo>
                  <a:lnTo>
                    <a:pt x="472" y="1280"/>
                  </a:lnTo>
                  <a:lnTo>
                    <a:pt x="467" y="1280"/>
                  </a:lnTo>
                  <a:lnTo>
                    <a:pt x="461" y="1280"/>
                  </a:lnTo>
                  <a:lnTo>
                    <a:pt x="456" y="1280"/>
                  </a:lnTo>
                  <a:lnTo>
                    <a:pt x="449" y="1278"/>
                  </a:lnTo>
                  <a:lnTo>
                    <a:pt x="442" y="1278"/>
                  </a:lnTo>
                  <a:lnTo>
                    <a:pt x="436" y="1277"/>
                  </a:lnTo>
                  <a:lnTo>
                    <a:pt x="429" y="1277"/>
                  </a:lnTo>
                  <a:lnTo>
                    <a:pt x="421" y="1275"/>
                  </a:lnTo>
                  <a:lnTo>
                    <a:pt x="416" y="1273"/>
                  </a:lnTo>
                  <a:lnTo>
                    <a:pt x="407" y="1271"/>
                  </a:lnTo>
                  <a:lnTo>
                    <a:pt x="402" y="1271"/>
                  </a:lnTo>
                  <a:lnTo>
                    <a:pt x="394" y="1268"/>
                  </a:lnTo>
                  <a:lnTo>
                    <a:pt x="385" y="1266"/>
                  </a:lnTo>
                  <a:lnTo>
                    <a:pt x="379" y="1263"/>
                  </a:lnTo>
                  <a:lnTo>
                    <a:pt x="370" y="1261"/>
                  </a:lnTo>
                  <a:lnTo>
                    <a:pt x="362" y="1258"/>
                  </a:lnTo>
                  <a:lnTo>
                    <a:pt x="355" y="1256"/>
                  </a:lnTo>
                  <a:lnTo>
                    <a:pt x="347" y="1251"/>
                  </a:lnTo>
                  <a:lnTo>
                    <a:pt x="340" y="1250"/>
                  </a:lnTo>
                  <a:lnTo>
                    <a:pt x="332" y="1245"/>
                  </a:lnTo>
                  <a:lnTo>
                    <a:pt x="323" y="1241"/>
                  </a:lnTo>
                  <a:lnTo>
                    <a:pt x="315" y="1238"/>
                  </a:lnTo>
                  <a:lnTo>
                    <a:pt x="308" y="1235"/>
                  </a:lnTo>
                  <a:lnTo>
                    <a:pt x="300" y="1231"/>
                  </a:lnTo>
                  <a:lnTo>
                    <a:pt x="293" y="1226"/>
                  </a:lnTo>
                  <a:lnTo>
                    <a:pt x="285" y="1221"/>
                  </a:lnTo>
                  <a:lnTo>
                    <a:pt x="277" y="1218"/>
                  </a:lnTo>
                  <a:lnTo>
                    <a:pt x="268" y="1213"/>
                  </a:lnTo>
                  <a:lnTo>
                    <a:pt x="261" y="1208"/>
                  </a:lnTo>
                  <a:lnTo>
                    <a:pt x="253" y="1203"/>
                  </a:lnTo>
                  <a:lnTo>
                    <a:pt x="245" y="1198"/>
                  </a:lnTo>
                  <a:lnTo>
                    <a:pt x="238" y="1191"/>
                  </a:lnTo>
                  <a:lnTo>
                    <a:pt x="230" y="1186"/>
                  </a:lnTo>
                  <a:lnTo>
                    <a:pt x="221" y="1181"/>
                  </a:lnTo>
                  <a:lnTo>
                    <a:pt x="215" y="1176"/>
                  </a:lnTo>
                  <a:lnTo>
                    <a:pt x="206" y="1168"/>
                  </a:lnTo>
                  <a:lnTo>
                    <a:pt x="198" y="1163"/>
                  </a:lnTo>
                  <a:lnTo>
                    <a:pt x="191" y="1156"/>
                  </a:lnTo>
                  <a:lnTo>
                    <a:pt x="184" y="1149"/>
                  </a:lnTo>
                  <a:lnTo>
                    <a:pt x="176" y="1141"/>
                  </a:lnTo>
                  <a:lnTo>
                    <a:pt x="169" y="1136"/>
                  </a:lnTo>
                  <a:lnTo>
                    <a:pt x="163" y="1128"/>
                  </a:lnTo>
                  <a:lnTo>
                    <a:pt x="158" y="1123"/>
                  </a:lnTo>
                  <a:lnTo>
                    <a:pt x="149" y="1114"/>
                  </a:lnTo>
                  <a:lnTo>
                    <a:pt x="143" y="1106"/>
                  </a:lnTo>
                  <a:lnTo>
                    <a:pt x="136" y="1099"/>
                  </a:lnTo>
                  <a:lnTo>
                    <a:pt x="131" y="1091"/>
                  </a:lnTo>
                  <a:lnTo>
                    <a:pt x="124" y="1082"/>
                  </a:lnTo>
                  <a:lnTo>
                    <a:pt x="119" y="1074"/>
                  </a:lnTo>
                  <a:lnTo>
                    <a:pt x="114" y="1066"/>
                  </a:lnTo>
                  <a:lnTo>
                    <a:pt x="109" y="1057"/>
                  </a:lnTo>
                  <a:lnTo>
                    <a:pt x="102" y="1049"/>
                  </a:lnTo>
                  <a:lnTo>
                    <a:pt x="97" y="1039"/>
                  </a:lnTo>
                  <a:lnTo>
                    <a:pt x="92" y="1030"/>
                  </a:lnTo>
                  <a:lnTo>
                    <a:pt x="87" y="1022"/>
                  </a:lnTo>
                  <a:lnTo>
                    <a:pt x="84" y="1012"/>
                  </a:lnTo>
                  <a:lnTo>
                    <a:pt x="81" y="1004"/>
                  </a:lnTo>
                  <a:lnTo>
                    <a:pt x="76" y="994"/>
                  </a:lnTo>
                  <a:lnTo>
                    <a:pt x="74" y="985"/>
                  </a:lnTo>
                  <a:lnTo>
                    <a:pt x="69" y="975"/>
                  </a:lnTo>
                  <a:lnTo>
                    <a:pt x="66" y="965"/>
                  </a:lnTo>
                  <a:lnTo>
                    <a:pt x="62" y="955"/>
                  </a:lnTo>
                  <a:lnTo>
                    <a:pt x="59" y="947"/>
                  </a:lnTo>
                  <a:lnTo>
                    <a:pt x="55" y="938"/>
                  </a:lnTo>
                  <a:lnTo>
                    <a:pt x="52" y="928"/>
                  </a:lnTo>
                  <a:lnTo>
                    <a:pt x="50" y="920"/>
                  </a:lnTo>
                  <a:lnTo>
                    <a:pt x="47" y="913"/>
                  </a:lnTo>
                  <a:lnTo>
                    <a:pt x="45" y="903"/>
                  </a:lnTo>
                  <a:lnTo>
                    <a:pt x="42" y="897"/>
                  </a:lnTo>
                  <a:lnTo>
                    <a:pt x="40" y="888"/>
                  </a:lnTo>
                  <a:lnTo>
                    <a:pt x="37" y="882"/>
                  </a:lnTo>
                  <a:lnTo>
                    <a:pt x="34" y="873"/>
                  </a:lnTo>
                  <a:lnTo>
                    <a:pt x="32" y="866"/>
                  </a:lnTo>
                  <a:lnTo>
                    <a:pt x="30" y="860"/>
                  </a:lnTo>
                  <a:lnTo>
                    <a:pt x="29" y="853"/>
                  </a:lnTo>
                  <a:lnTo>
                    <a:pt x="27" y="845"/>
                  </a:lnTo>
                  <a:lnTo>
                    <a:pt x="25" y="840"/>
                  </a:lnTo>
                  <a:lnTo>
                    <a:pt x="24" y="833"/>
                  </a:lnTo>
                  <a:lnTo>
                    <a:pt x="22" y="828"/>
                  </a:lnTo>
                  <a:lnTo>
                    <a:pt x="20" y="820"/>
                  </a:lnTo>
                  <a:lnTo>
                    <a:pt x="19" y="815"/>
                  </a:lnTo>
                  <a:lnTo>
                    <a:pt x="17" y="810"/>
                  </a:lnTo>
                  <a:lnTo>
                    <a:pt x="17" y="805"/>
                  </a:lnTo>
                  <a:lnTo>
                    <a:pt x="15" y="798"/>
                  </a:lnTo>
                  <a:lnTo>
                    <a:pt x="14" y="793"/>
                  </a:lnTo>
                  <a:lnTo>
                    <a:pt x="12" y="788"/>
                  </a:lnTo>
                  <a:lnTo>
                    <a:pt x="10" y="783"/>
                  </a:lnTo>
                  <a:lnTo>
                    <a:pt x="10" y="778"/>
                  </a:lnTo>
                  <a:lnTo>
                    <a:pt x="9" y="773"/>
                  </a:lnTo>
                  <a:lnTo>
                    <a:pt x="9" y="768"/>
                  </a:lnTo>
                  <a:lnTo>
                    <a:pt x="9" y="764"/>
                  </a:lnTo>
                  <a:lnTo>
                    <a:pt x="5" y="756"/>
                  </a:lnTo>
                  <a:lnTo>
                    <a:pt x="5" y="748"/>
                  </a:lnTo>
                  <a:lnTo>
                    <a:pt x="4" y="741"/>
                  </a:lnTo>
                  <a:lnTo>
                    <a:pt x="4" y="734"/>
                  </a:lnTo>
                  <a:lnTo>
                    <a:pt x="2" y="728"/>
                  </a:lnTo>
                  <a:lnTo>
                    <a:pt x="2" y="724"/>
                  </a:lnTo>
                  <a:lnTo>
                    <a:pt x="2" y="718"/>
                  </a:lnTo>
                  <a:lnTo>
                    <a:pt x="2" y="714"/>
                  </a:lnTo>
                  <a:lnTo>
                    <a:pt x="0" y="707"/>
                  </a:lnTo>
                  <a:lnTo>
                    <a:pt x="0" y="704"/>
                  </a:lnTo>
                  <a:lnTo>
                    <a:pt x="0" y="701"/>
                  </a:lnTo>
                  <a:lnTo>
                    <a:pt x="2" y="701"/>
                  </a:lnTo>
                  <a:lnTo>
                    <a:pt x="2" y="699"/>
                  </a:lnTo>
                  <a:lnTo>
                    <a:pt x="4" y="696"/>
                  </a:lnTo>
                  <a:lnTo>
                    <a:pt x="9" y="691"/>
                  </a:lnTo>
                  <a:lnTo>
                    <a:pt x="15" y="684"/>
                  </a:lnTo>
                  <a:lnTo>
                    <a:pt x="19" y="681"/>
                  </a:lnTo>
                  <a:lnTo>
                    <a:pt x="22" y="676"/>
                  </a:lnTo>
                  <a:lnTo>
                    <a:pt x="27" y="671"/>
                  </a:lnTo>
                  <a:lnTo>
                    <a:pt x="32" y="666"/>
                  </a:lnTo>
                  <a:lnTo>
                    <a:pt x="37" y="661"/>
                  </a:lnTo>
                  <a:lnTo>
                    <a:pt x="44" y="656"/>
                  </a:lnTo>
                  <a:lnTo>
                    <a:pt x="49" y="651"/>
                  </a:lnTo>
                  <a:lnTo>
                    <a:pt x="57" y="644"/>
                  </a:lnTo>
                  <a:lnTo>
                    <a:pt x="62" y="636"/>
                  </a:lnTo>
                  <a:lnTo>
                    <a:pt x="71" y="629"/>
                  </a:lnTo>
                  <a:lnTo>
                    <a:pt x="77" y="622"/>
                  </a:lnTo>
                  <a:lnTo>
                    <a:pt x="86" y="614"/>
                  </a:lnTo>
                  <a:lnTo>
                    <a:pt x="94" y="605"/>
                  </a:lnTo>
                  <a:lnTo>
                    <a:pt x="102" y="597"/>
                  </a:lnTo>
                  <a:lnTo>
                    <a:pt x="111" y="589"/>
                  </a:lnTo>
                  <a:lnTo>
                    <a:pt x="121" y="580"/>
                  </a:lnTo>
                  <a:lnTo>
                    <a:pt x="131" y="570"/>
                  </a:lnTo>
                  <a:lnTo>
                    <a:pt x="141" y="560"/>
                  </a:lnTo>
                  <a:lnTo>
                    <a:pt x="153" y="550"/>
                  </a:lnTo>
                  <a:lnTo>
                    <a:pt x="163" y="542"/>
                  </a:lnTo>
                  <a:lnTo>
                    <a:pt x="173" y="530"/>
                  </a:lnTo>
                  <a:lnTo>
                    <a:pt x="186" y="520"/>
                  </a:lnTo>
                  <a:lnTo>
                    <a:pt x="196" y="508"/>
                  </a:lnTo>
                  <a:lnTo>
                    <a:pt x="210" y="498"/>
                  </a:lnTo>
                  <a:lnTo>
                    <a:pt x="221" y="487"/>
                  </a:lnTo>
                  <a:lnTo>
                    <a:pt x="235" y="475"/>
                  </a:lnTo>
                  <a:lnTo>
                    <a:pt x="246" y="463"/>
                  </a:lnTo>
                  <a:lnTo>
                    <a:pt x="260" y="451"/>
                  </a:lnTo>
                  <a:lnTo>
                    <a:pt x="273" y="440"/>
                  </a:lnTo>
                  <a:lnTo>
                    <a:pt x="287" y="426"/>
                  </a:lnTo>
                  <a:lnTo>
                    <a:pt x="300" y="415"/>
                  </a:lnTo>
                  <a:lnTo>
                    <a:pt x="315" y="403"/>
                  </a:lnTo>
                  <a:lnTo>
                    <a:pt x="328" y="390"/>
                  </a:lnTo>
                  <a:lnTo>
                    <a:pt x="343" y="376"/>
                  </a:lnTo>
                  <a:lnTo>
                    <a:pt x="359" y="363"/>
                  </a:lnTo>
                  <a:lnTo>
                    <a:pt x="375" y="351"/>
                  </a:lnTo>
                  <a:lnTo>
                    <a:pt x="390" y="336"/>
                  </a:lnTo>
                  <a:lnTo>
                    <a:pt x="405" y="323"/>
                  </a:lnTo>
                  <a:lnTo>
                    <a:pt x="421" y="309"/>
                  </a:lnTo>
                  <a:lnTo>
                    <a:pt x="439" y="297"/>
                  </a:lnTo>
                  <a:lnTo>
                    <a:pt x="454" y="282"/>
                  </a:lnTo>
                  <a:lnTo>
                    <a:pt x="471" y="267"/>
                  </a:lnTo>
                  <a:lnTo>
                    <a:pt x="488" y="254"/>
                  </a:lnTo>
                  <a:lnTo>
                    <a:pt x="504" y="241"/>
                  </a:lnTo>
                  <a:lnTo>
                    <a:pt x="521" y="226"/>
                  </a:lnTo>
                  <a:lnTo>
                    <a:pt x="539" y="212"/>
                  </a:lnTo>
                  <a:lnTo>
                    <a:pt x="556" y="199"/>
                  </a:lnTo>
                  <a:lnTo>
                    <a:pt x="575" y="184"/>
                  </a:lnTo>
                  <a:lnTo>
                    <a:pt x="593" y="170"/>
                  </a:lnTo>
                  <a:lnTo>
                    <a:pt x="611" y="155"/>
                  </a:lnTo>
                  <a:lnTo>
                    <a:pt x="630" y="142"/>
                  </a:lnTo>
                  <a:lnTo>
                    <a:pt x="648" y="127"/>
                  </a:lnTo>
                  <a:lnTo>
                    <a:pt x="667" y="113"/>
                  </a:lnTo>
                  <a:lnTo>
                    <a:pt x="685" y="98"/>
                  </a:lnTo>
                  <a:lnTo>
                    <a:pt x="705" y="85"/>
                  </a:lnTo>
                  <a:lnTo>
                    <a:pt x="724" y="70"/>
                  </a:lnTo>
                  <a:lnTo>
                    <a:pt x="819" y="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DEA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4" name="Freeform 12"/>
            <p:cNvSpPr>
              <a:spLocks/>
            </p:cNvSpPr>
            <p:nvPr/>
          </p:nvSpPr>
          <p:spPr bwMode="auto">
            <a:xfrm>
              <a:off x="1441" y="3028"/>
              <a:ext cx="640" cy="792"/>
            </a:xfrm>
            <a:custGeom>
              <a:avLst/>
              <a:gdLst>
                <a:gd name="T0" fmla="*/ 664 w 1280"/>
                <a:gd name="T1" fmla="*/ 109 h 1583"/>
                <a:gd name="T2" fmla="*/ 707 w 1280"/>
                <a:gd name="T3" fmla="*/ 79 h 1583"/>
                <a:gd name="T4" fmla="*/ 761 w 1280"/>
                <a:gd name="T5" fmla="*/ 43 h 1583"/>
                <a:gd name="T6" fmla="*/ 813 w 1280"/>
                <a:gd name="T7" fmla="*/ 13 h 1583"/>
                <a:gd name="T8" fmla="*/ 848 w 1280"/>
                <a:gd name="T9" fmla="*/ 0 h 1583"/>
                <a:gd name="T10" fmla="*/ 875 w 1280"/>
                <a:gd name="T11" fmla="*/ 7 h 1583"/>
                <a:gd name="T12" fmla="*/ 908 w 1280"/>
                <a:gd name="T13" fmla="*/ 27 h 1583"/>
                <a:gd name="T14" fmla="*/ 950 w 1280"/>
                <a:gd name="T15" fmla="*/ 57 h 1583"/>
                <a:gd name="T16" fmla="*/ 1000 w 1280"/>
                <a:gd name="T17" fmla="*/ 99 h 1583"/>
                <a:gd name="T18" fmla="*/ 1054 w 1280"/>
                <a:gd name="T19" fmla="*/ 147 h 1583"/>
                <a:gd name="T20" fmla="*/ 1109 w 1280"/>
                <a:gd name="T21" fmla="*/ 202 h 1583"/>
                <a:gd name="T22" fmla="*/ 1161 w 1280"/>
                <a:gd name="T23" fmla="*/ 266 h 1583"/>
                <a:gd name="T24" fmla="*/ 1206 w 1280"/>
                <a:gd name="T25" fmla="*/ 336 h 1583"/>
                <a:gd name="T26" fmla="*/ 1245 w 1280"/>
                <a:gd name="T27" fmla="*/ 408 h 1583"/>
                <a:gd name="T28" fmla="*/ 1271 w 1280"/>
                <a:gd name="T29" fmla="*/ 485 h 1583"/>
                <a:gd name="T30" fmla="*/ 1271 w 1280"/>
                <a:gd name="T31" fmla="*/ 532 h 1583"/>
                <a:gd name="T32" fmla="*/ 1243 w 1280"/>
                <a:gd name="T33" fmla="*/ 564 h 1583"/>
                <a:gd name="T34" fmla="*/ 1203 w 1280"/>
                <a:gd name="T35" fmla="*/ 606 h 1583"/>
                <a:gd name="T36" fmla="*/ 1152 w 1280"/>
                <a:gd name="T37" fmla="*/ 658 h 1583"/>
                <a:gd name="T38" fmla="*/ 1096 w 1280"/>
                <a:gd name="T39" fmla="*/ 720 h 1583"/>
                <a:gd name="T40" fmla="*/ 1029 w 1280"/>
                <a:gd name="T41" fmla="*/ 787 h 1583"/>
                <a:gd name="T42" fmla="*/ 958 w 1280"/>
                <a:gd name="T43" fmla="*/ 857 h 1583"/>
                <a:gd name="T44" fmla="*/ 885 w 1280"/>
                <a:gd name="T45" fmla="*/ 927 h 1583"/>
                <a:gd name="T46" fmla="*/ 808 w 1280"/>
                <a:gd name="T47" fmla="*/ 996 h 1583"/>
                <a:gd name="T48" fmla="*/ 732 w 1280"/>
                <a:gd name="T49" fmla="*/ 1061 h 1583"/>
                <a:gd name="T50" fmla="*/ 658 w 1280"/>
                <a:gd name="T51" fmla="*/ 1120 h 1583"/>
                <a:gd name="T52" fmla="*/ 576 w 1280"/>
                <a:gd name="T53" fmla="*/ 1180 h 1583"/>
                <a:gd name="T54" fmla="*/ 489 w 1280"/>
                <a:gd name="T55" fmla="*/ 1242 h 1583"/>
                <a:gd name="T56" fmla="*/ 402 w 1280"/>
                <a:gd name="T57" fmla="*/ 1304 h 1583"/>
                <a:gd name="T58" fmla="*/ 317 w 1280"/>
                <a:gd name="T59" fmla="*/ 1364 h 1583"/>
                <a:gd name="T60" fmla="*/ 235 w 1280"/>
                <a:gd name="T61" fmla="*/ 1421 h 1583"/>
                <a:gd name="T62" fmla="*/ 161 w 1280"/>
                <a:gd name="T63" fmla="*/ 1471 h 1583"/>
                <a:gd name="T64" fmla="*/ 98 w 1280"/>
                <a:gd name="T65" fmla="*/ 1515 h 1583"/>
                <a:gd name="T66" fmla="*/ 47 w 1280"/>
                <a:gd name="T67" fmla="*/ 1550 h 1583"/>
                <a:gd name="T68" fmla="*/ 10 w 1280"/>
                <a:gd name="T69" fmla="*/ 1575 h 1583"/>
                <a:gd name="T70" fmla="*/ 96 w 1280"/>
                <a:gd name="T71" fmla="*/ 1436 h 1583"/>
                <a:gd name="T72" fmla="*/ 128 w 1280"/>
                <a:gd name="T73" fmla="*/ 1414 h 1583"/>
                <a:gd name="T74" fmla="*/ 173 w 1280"/>
                <a:gd name="T75" fmla="*/ 1381 h 1583"/>
                <a:gd name="T76" fmla="*/ 230 w 1280"/>
                <a:gd name="T77" fmla="*/ 1339 h 1583"/>
                <a:gd name="T78" fmla="*/ 297 w 1280"/>
                <a:gd name="T79" fmla="*/ 1290 h 1583"/>
                <a:gd name="T80" fmla="*/ 367 w 1280"/>
                <a:gd name="T81" fmla="*/ 1232 h 1583"/>
                <a:gd name="T82" fmla="*/ 441 w 1280"/>
                <a:gd name="T83" fmla="*/ 1170 h 1583"/>
                <a:gd name="T84" fmla="*/ 514 w 1280"/>
                <a:gd name="T85" fmla="*/ 1103 h 1583"/>
                <a:gd name="T86" fmla="*/ 586 w 1280"/>
                <a:gd name="T87" fmla="*/ 1034 h 1583"/>
                <a:gd name="T88" fmla="*/ 652 w 1280"/>
                <a:gd name="T89" fmla="*/ 962 h 1583"/>
                <a:gd name="T90" fmla="*/ 669 w 1280"/>
                <a:gd name="T91" fmla="*/ 920 h 1583"/>
                <a:gd name="T92" fmla="*/ 653 w 1280"/>
                <a:gd name="T93" fmla="*/ 877 h 1583"/>
                <a:gd name="T94" fmla="*/ 642 w 1280"/>
                <a:gd name="T95" fmla="*/ 845 h 1583"/>
                <a:gd name="T96" fmla="*/ 625 w 1280"/>
                <a:gd name="T97" fmla="*/ 810 h 1583"/>
                <a:gd name="T98" fmla="*/ 607 w 1280"/>
                <a:gd name="T99" fmla="*/ 771 h 1583"/>
                <a:gd name="T100" fmla="*/ 583 w 1280"/>
                <a:gd name="T101" fmla="*/ 730 h 1583"/>
                <a:gd name="T102" fmla="*/ 555 w 1280"/>
                <a:gd name="T103" fmla="*/ 686 h 1583"/>
                <a:gd name="T104" fmla="*/ 523 w 1280"/>
                <a:gd name="T105" fmla="*/ 641 h 1583"/>
                <a:gd name="T106" fmla="*/ 662 w 1280"/>
                <a:gd name="T107" fmla="*/ 279 h 1583"/>
                <a:gd name="T108" fmla="*/ 667 w 1280"/>
                <a:gd name="T109" fmla="*/ 243 h 1583"/>
                <a:gd name="T110" fmla="*/ 669 w 1280"/>
                <a:gd name="T111" fmla="*/ 206 h 1583"/>
                <a:gd name="T112" fmla="*/ 665 w 1280"/>
                <a:gd name="T113" fmla="*/ 171 h 1583"/>
                <a:gd name="T114" fmla="*/ 643 w 1280"/>
                <a:gd name="T115" fmla="*/ 124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0" h="1583">
                  <a:moveTo>
                    <a:pt x="643" y="124"/>
                  </a:moveTo>
                  <a:lnTo>
                    <a:pt x="645" y="122"/>
                  </a:lnTo>
                  <a:lnTo>
                    <a:pt x="650" y="119"/>
                  </a:lnTo>
                  <a:lnTo>
                    <a:pt x="653" y="115"/>
                  </a:lnTo>
                  <a:lnTo>
                    <a:pt x="658" y="112"/>
                  </a:lnTo>
                  <a:lnTo>
                    <a:pt x="664" y="109"/>
                  </a:lnTo>
                  <a:lnTo>
                    <a:pt x="670" y="105"/>
                  </a:lnTo>
                  <a:lnTo>
                    <a:pt x="675" y="100"/>
                  </a:lnTo>
                  <a:lnTo>
                    <a:pt x="684" y="94"/>
                  </a:lnTo>
                  <a:lnTo>
                    <a:pt x="692" y="89"/>
                  </a:lnTo>
                  <a:lnTo>
                    <a:pt x="699" y="84"/>
                  </a:lnTo>
                  <a:lnTo>
                    <a:pt x="707" y="79"/>
                  </a:lnTo>
                  <a:lnTo>
                    <a:pt x="717" y="72"/>
                  </a:lnTo>
                  <a:lnTo>
                    <a:pt x="725" y="67"/>
                  </a:lnTo>
                  <a:lnTo>
                    <a:pt x="734" y="62"/>
                  </a:lnTo>
                  <a:lnTo>
                    <a:pt x="744" y="55"/>
                  </a:lnTo>
                  <a:lnTo>
                    <a:pt x="752" y="50"/>
                  </a:lnTo>
                  <a:lnTo>
                    <a:pt x="761" y="43"/>
                  </a:lnTo>
                  <a:lnTo>
                    <a:pt x="771" y="38"/>
                  </a:lnTo>
                  <a:lnTo>
                    <a:pt x="779" y="33"/>
                  </a:lnTo>
                  <a:lnTo>
                    <a:pt x="787" y="28"/>
                  </a:lnTo>
                  <a:lnTo>
                    <a:pt x="797" y="23"/>
                  </a:lnTo>
                  <a:lnTo>
                    <a:pt x="806" y="18"/>
                  </a:lnTo>
                  <a:lnTo>
                    <a:pt x="813" y="13"/>
                  </a:lnTo>
                  <a:lnTo>
                    <a:pt x="819" y="10"/>
                  </a:lnTo>
                  <a:lnTo>
                    <a:pt x="828" y="7"/>
                  </a:lnTo>
                  <a:lnTo>
                    <a:pt x="834" y="5"/>
                  </a:lnTo>
                  <a:lnTo>
                    <a:pt x="839" y="2"/>
                  </a:lnTo>
                  <a:lnTo>
                    <a:pt x="844" y="0"/>
                  </a:lnTo>
                  <a:lnTo>
                    <a:pt x="848" y="0"/>
                  </a:lnTo>
                  <a:lnTo>
                    <a:pt x="854" y="0"/>
                  </a:lnTo>
                  <a:lnTo>
                    <a:pt x="858" y="0"/>
                  </a:lnTo>
                  <a:lnTo>
                    <a:pt x="863" y="2"/>
                  </a:lnTo>
                  <a:lnTo>
                    <a:pt x="866" y="3"/>
                  </a:lnTo>
                  <a:lnTo>
                    <a:pt x="869" y="5"/>
                  </a:lnTo>
                  <a:lnTo>
                    <a:pt x="875" y="7"/>
                  </a:lnTo>
                  <a:lnTo>
                    <a:pt x="880" y="10"/>
                  </a:lnTo>
                  <a:lnTo>
                    <a:pt x="885" y="12"/>
                  </a:lnTo>
                  <a:lnTo>
                    <a:pt x="890" y="15"/>
                  </a:lnTo>
                  <a:lnTo>
                    <a:pt x="895" y="18"/>
                  </a:lnTo>
                  <a:lnTo>
                    <a:pt x="901" y="23"/>
                  </a:lnTo>
                  <a:lnTo>
                    <a:pt x="908" y="27"/>
                  </a:lnTo>
                  <a:lnTo>
                    <a:pt x="915" y="32"/>
                  </a:lnTo>
                  <a:lnTo>
                    <a:pt x="921" y="37"/>
                  </a:lnTo>
                  <a:lnTo>
                    <a:pt x="928" y="42"/>
                  </a:lnTo>
                  <a:lnTo>
                    <a:pt x="936" y="47"/>
                  </a:lnTo>
                  <a:lnTo>
                    <a:pt x="943" y="52"/>
                  </a:lnTo>
                  <a:lnTo>
                    <a:pt x="950" y="57"/>
                  </a:lnTo>
                  <a:lnTo>
                    <a:pt x="958" y="64"/>
                  </a:lnTo>
                  <a:lnTo>
                    <a:pt x="967" y="69"/>
                  </a:lnTo>
                  <a:lnTo>
                    <a:pt x="975" y="77"/>
                  </a:lnTo>
                  <a:lnTo>
                    <a:pt x="983" y="84"/>
                  </a:lnTo>
                  <a:lnTo>
                    <a:pt x="992" y="90"/>
                  </a:lnTo>
                  <a:lnTo>
                    <a:pt x="1000" y="99"/>
                  </a:lnTo>
                  <a:lnTo>
                    <a:pt x="1008" y="105"/>
                  </a:lnTo>
                  <a:lnTo>
                    <a:pt x="1017" y="114"/>
                  </a:lnTo>
                  <a:lnTo>
                    <a:pt x="1027" y="120"/>
                  </a:lnTo>
                  <a:lnTo>
                    <a:pt x="1035" y="129"/>
                  </a:lnTo>
                  <a:lnTo>
                    <a:pt x="1045" y="139"/>
                  </a:lnTo>
                  <a:lnTo>
                    <a:pt x="1054" y="147"/>
                  </a:lnTo>
                  <a:lnTo>
                    <a:pt x="1064" y="157"/>
                  </a:lnTo>
                  <a:lnTo>
                    <a:pt x="1072" y="166"/>
                  </a:lnTo>
                  <a:lnTo>
                    <a:pt x="1082" y="174"/>
                  </a:lnTo>
                  <a:lnTo>
                    <a:pt x="1091" y="184"/>
                  </a:lnTo>
                  <a:lnTo>
                    <a:pt x="1099" y="194"/>
                  </a:lnTo>
                  <a:lnTo>
                    <a:pt x="1109" y="202"/>
                  </a:lnTo>
                  <a:lnTo>
                    <a:pt x="1117" y="214"/>
                  </a:lnTo>
                  <a:lnTo>
                    <a:pt x="1126" y="224"/>
                  </a:lnTo>
                  <a:lnTo>
                    <a:pt x="1136" y="236"/>
                  </a:lnTo>
                  <a:lnTo>
                    <a:pt x="1144" y="246"/>
                  </a:lnTo>
                  <a:lnTo>
                    <a:pt x="1152" y="256"/>
                  </a:lnTo>
                  <a:lnTo>
                    <a:pt x="1161" y="266"/>
                  </a:lnTo>
                  <a:lnTo>
                    <a:pt x="1169" y="278"/>
                  </a:lnTo>
                  <a:lnTo>
                    <a:pt x="1178" y="290"/>
                  </a:lnTo>
                  <a:lnTo>
                    <a:pt x="1186" y="301"/>
                  </a:lnTo>
                  <a:lnTo>
                    <a:pt x="1193" y="311"/>
                  </a:lnTo>
                  <a:lnTo>
                    <a:pt x="1201" y="325"/>
                  </a:lnTo>
                  <a:lnTo>
                    <a:pt x="1206" y="336"/>
                  </a:lnTo>
                  <a:lnTo>
                    <a:pt x="1214" y="348"/>
                  </a:lnTo>
                  <a:lnTo>
                    <a:pt x="1221" y="358"/>
                  </a:lnTo>
                  <a:lnTo>
                    <a:pt x="1228" y="372"/>
                  </a:lnTo>
                  <a:lnTo>
                    <a:pt x="1233" y="383"/>
                  </a:lnTo>
                  <a:lnTo>
                    <a:pt x="1240" y="395"/>
                  </a:lnTo>
                  <a:lnTo>
                    <a:pt x="1245" y="408"/>
                  </a:lnTo>
                  <a:lnTo>
                    <a:pt x="1251" y="422"/>
                  </a:lnTo>
                  <a:lnTo>
                    <a:pt x="1255" y="433"/>
                  </a:lnTo>
                  <a:lnTo>
                    <a:pt x="1260" y="447"/>
                  </a:lnTo>
                  <a:lnTo>
                    <a:pt x="1263" y="459"/>
                  </a:lnTo>
                  <a:lnTo>
                    <a:pt x="1268" y="472"/>
                  </a:lnTo>
                  <a:lnTo>
                    <a:pt x="1271" y="485"/>
                  </a:lnTo>
                  <a:lnTo>
                    <a:pt x="1275" y="499"/>
                  </a:lnTo>
                  <a:lnTo>
                    <a:pt x="1278" y="510"/>
                  </a:lnTo>
                  <a:lnTo>
                    <a:pt x="1280" y="525"/>
                  </a:lnTo>
                  <a:lnTo>
                    <a:pt x="1278" y="525"/>
                  </a:lnTo>
                  <a:lnTo>
                    <a:pt x="1276" y="529"/>
                  </a:lnTo>
                  <a:lnTo>
                    <a:pt x="1271" y="532"/>
                  </a:lnTo>
                  <a:lnTo>
                    <a:pt x="1266" y="541"/>
                  </a:lnTo>
                  <a:lnTo>
                    <a:pt x="1261" y="544"/>
                  </a:lnTo>
                  <a:lnTo>
                    <a:pt x="1256" y="547"/>
                  </a:lnTo>
                  <a:lnTo>
                    <a:pt x="1251" y="554"/>
                  </a:lnTo>
                  <a:lnTo>
                    <a:pt x="1248" y="559"/>
                  </a:lnTo>
                  <a:lnTo>
                    <a:pt x="1243" y="564"/>
                  </a:lnTo>
                  <a:lnTo>
                    <a:pt x="1236" y="571"/>
                  </a:lnTo>
                  <a:lnTo>
                    <a:pt x="1231" y="577"/>
                  </a:lnTo>
                  <a:lnTo>
                    <a:pt x="1225" y="584"/>
                  </a:lnTo>
                  <a:lnTo>
                    <a:pt x="1218" y="591"/>
                  </a:lnTo>
                  <a:lnTo>
                    <a:pt x="1211" y="597"/>
                  </a:lnTo>
                  <a:lnTo>
                    <a:pt x="1203" y="606"/>
                  </a:lnTo>
                  <a:lnTo>
                    <a:pt x="1196" y="614"/>
                  </a:lnTo>
                  <a:lnTo>
                    <a:pt x="1188" y="623"/>
                  </a:lnTo>
                  <a:lnTo>
                    <a:pt x="1179" y="631"/>
                  </a:lnTo>
                  <a:lnTo>
                    <a:pt x="1171" y="639"/>
                  </a:lnTo>
                  <a:lnTo>
                    <a:pt x="1163" y="649"/>
                  </a:lnTo>
                  <a:lnTo>
                    <a:pt x="1152" y="658"/>
                  </a:lnTo>
                  <a:lnTo>
                    <a:pt x="1144" y="668"/>
                  </a:lnTo>
                  <a:lnTo>
                    <a:pt x="1134" y="678"/>
                  </a:lnTo>
                  <a:lnTo>
                    <a:pt x="1126" y="688"/>
                  </a:lnTo>
                  <a:lnTo>
                    <a:pt x="1116" y="698"/>
                  </a:lnTo>
                  <a:lnTo>
                    <a:pt x="1106" y="708"/>
                  </a:lnTo>
                  <a:lnTo>
                    <a:pt x="1096" y="720"/>
                  </a:lnTo>
                  <a:lnTo>
                    <a:pt x="1086" y="731"/>
                  </a:lnTo>
                  <a:lnTo>
                    <a:pt x="1074" y="741"/>
                  </a:lnTo>
                  <a:lnTo>
                    <a:pt x="1064" y="751"/>
                  </a:lnTo>
                  <a:lnTo>
                    <a:pt x="1052" y="763"/>
                  </a:lnTo>
                  <a:lnTo>
                    <a:pt x="1040" y="775"/>
                  </a:lnTo>
                  <a:lnTo>
                    <a:pt x="1029" y="787"/>
                  </a:lnTo>
                  <a:lnTo>
                    <a:pt x="1017" y="798"/>
                  </a:lnTo>
                  <a:lnTo>
                    <a:pt x="1007" y="810"/>
                  </a:lnTo>
                  <a:lnTo>
                    <a:pt x="995" y="822"/>
                  </a:lnTo>
                  <a:lnTo>
                    <a:pt x="982" y="833"/>
                  </a:lnTo>
                  <a:lnTo>
                    <a:pt x="970" y="845"/>
                  </a:lnTo>
                  <a:lnTo>
                    <a:pt x="958" y="857"/>
                  </a:lnTo>
                  <a:lnTo>
                    <a:pt x="947" y="869"/>
                  </a:lnTo>
                  <a:lnTo>
                    <a:pt x="933" y="880"/>
                  </a:lnTo>
                  <a:lnTo>
                    <a:pt x="921" y="892"/>
                  </a:lnTo>
                  <a:lnTo>
                    <a:pt x="910" y="904"/>
                  </a:lnTo>
                  <a:lnTo>
                    <a:pt x="898" y="915"/>
                  </a:lnTo>
                  <a:lnTo>
                    <a:pt x="885" y="927"/>
                  </a:lnTo>
                  <a:lnTo>
                    <a:pt x="871" y="939"/>
                  </a:lnTo>
                  <a:lnTo>
                    <a:pt x="859" y="949"/>
                  </a:lnTo>
                  <a:lnTo>
                    <a:pt x="846" y="962"/>
                  </a:lnTo>
                  <a:lnTo>
                    <a:pt x="834" y="972"/>
                  </a:lnTo>
                  <a:lnTo>
                    <a:pt x="821" y="984"/>
                  </a:lnTo>
                  <a:lnTo>
                    <a:pt x="808" y="996"/>
                  </a:lnTo>
                  <a:lnTo>
                    <a:pt x="796" y="1007"/>
                  </a:lnTo>
                  <a:lnTo>
                    <a:pt x="782" y="1018"/>
                  </a:lnTo>
                  <a:lnTo>
                    <a:pt x="771" y="1029"/>
                  </a:lnTo>
                  <a:lnTo>
                    <a:pt x="757" y="1039"/>
                  </a:lnTo>
                  <a:lnTo>
                    <a:pt x="746" y="1051"/>
                  </a:lnTo>
                  <a:lnTo>
                    <a:pt x="732" y="1061"/>
                  </a:lnTo>
                  <a:lnTo>
                    <a:pt x="720" y="1071"/>
                  </a:lnTo>
                  <a:lnTo>
                    <a:pt x="707" y="1081"/>
                  </a:lnTo>
                  <a:lnTo>
                    <a:pt x="697" y="1091"/>
                  </a:lnTo>
                  <a:lnTo>
                    <a:pt x="684" y="1100"/>
                  </a:lnTo>
                  <a:lnTo>
                    <a:pt x="670" y="1110"/>
                  </a:lnTo>
                  <a:lnTo>
                    <a:pt x="658" y="1120"/>
                  </a:lnTo>
                  <a:lnTo>
                    <a:pt x="645" y="1130"/>
                  </a:lnTo>
                  <a:lnTo>
                    <a:pt x="630" y="1140"/>
                  </a:lnTo>
                  <a:lnTo>
                    <a:pt x="617" y="1150"/>
                  </a:lnTo>
                  <a:lnTo>
                    <a:pt x="603" y="1160"/>
                  </a:lnTo>
                  <a:lnTo>
                    <a:pt x="590" y="1170"/>
                  </a:lnTo>
                  <a:lnTo>
                    <a:pt x="576" y="1180"/>
                  </a:lnTo>
                  <a:lnTo>
                    <a:pt x="561" y="1190"/>
                  </a:lnTo>
                  <a:lnTo>
                    <a:pt x="546" y="1200"/>
                  </a:lnTo>
                  <a:lnTo>
                    <a:pt x="533" y="1210"/>
                  </a:lnTo>
                  <a:lnTo>
                    <a:pt x="520" y="1222"/>
                  </a:lnTo>
                  <a:lnTo>
                    <a:pt x="504" y="1232"/>
                  </a:lnTo>
                  <a:lnTo>
                    <a:pt x="489" y="1242"/>
                  </a:lnTo>
                  <a:lnTo>
                    <a:pt x="476" y="1253"/>
                  </a:lnTo>
                  <a:lnTo>
                    <a:pt x="461" y="1262"/>
                  </a:lnTo>
                  <a:lnTo>
                    <a:pt x="446" y="1274"/>
                  </a:lnTo>
                  <a:lnTo>
                    <a:pt x="431" y="1284"/>
                  </a:lnTo>
                  <a:lnTo>
                    <a:pt x="417" y="1294"/>
                  </a:lnTo>
                  <a:lnTo>
                    <a:pt x="402" y="1304"/>
                  </a:lnTo>
                  <a:lnTo>
                    <a:pt x="389" y="1314"/>
                  </a:lnTo>
                  <a:lnTo>
                    <a:pt x="374" y="1325"/>
                  </a:lnTo>
                  <a:lnTo>
                    <a:pt x="360" y="1335"/>
                  </a:lnTo>
                  <a:lnTo>
                    <a:pt x="345" y="1344"/>
                  </a:lnTo>
                  <a:lnTo>
                    <a:pt x="332" y="1354"/>
                  </a:lnTo>
                  <a:lnTo>
                    <a:pt x="317" y="1364"/>
                  </a:lnTo>
                  <a:lnTo>
                    <a:pt x="303" y="1374"/>
                  </a:lnTo>
                  <a:lnTo>
                    <a:pt x="288" y="1384"/>
                  </a:lnTo>
                  <a:lnTo>
                    <a:pt x="275" y="1392"/>
                  </a:lnTo>
                  <a:lnTo>
                    <a:pt x="262" y="1402"/>
                  </a:lnTo>
                  <a:lnTo>
                    <a:pt x="250" y="1412"/>
                  </a:lnTo>
                  <a:lnTo>
                    <a:pt x="235" y="1421"/>
                  </a:lnTo>
                  <a:lnTo>
                    <a:pt x="223" y="1429"/>
                  </a:lnTo>
                  <a:lnTo>
                    <a:pt x="210" y="1439"/>
                  </a:lnTo>
                  <a:lnTo>
                    <a:pt x="198" y="1448"/>
                  </a:lnTo>
                  <a:lnTo>
                    <a:pt x="185" y="1456"/>
                  </a:lnTo>
                  <a:lnTo>
                    <a:pt x="173" y="1463"/>
                  </a:lnTo>
                  <a:lnTo>
                    <a:pt x="161" y="1471"/>
                  </a:lnTo>
                  <a:lnTo>
                    <a:pt x="149" y="1479"/>
                  </a:lnTo>
                  <a:lnTo>
                    <a:pt x="139" y="1486"/>
                  </a:lnTo>
                  <a:lnTo>
                    <a:pt x="128" y="1494"/>
                  </a:lnTo>
                  <a:lnTo>
                    <a:pt x="118" y="1501"/>
                  </a:lnTo>
                  <a:lnTo>
                    <a:pt x="108" y="1508"/>
                  </a:lnTo>
                  <a:lnTo>
                    <a:pt x="98" y="1515"/>
                  </a:lnTo>
                  <a:lnTo>
                    <a:pt x="89" y="1521"/>
                  </a:lnTo>
                  <a:lnTo>
                    <a:pt x="79" y="1526"/>
                  </a:lnTo>
                  <a:lnTo>
                    <a:pt x="71" y="1533"/>
                  </a:lnTo>
                  <a:lnTo>
                    <a:pt x="62" y="1540"/>
                  </a:lnTo>
                  <a:lnTo>
                    <a:pt x="56" y="1545"/>
                  </a:lnTo>
                  <a:lnTo>
                    <a:pt x="47" y="1550"/>
                  </a:lnTo>
                  <a:lnTo>
                    <a:pt x="41" y="1555"/>
                  </a:lnTo>
                  <a:lnTo>
                    <a:pt x="34" y="1558"/>
                  </a:lnTo>
                  <a:lnTo>
                    <a:pt x="29" y="1561"/>
                  </a:lnTo>
                  <a:lnTo>
                    <a:pt x="24" y="1566"/>
                  </a:lnTo>
                  <a:lnTo>
                    <a:pt x="19" y="1570"/>
                  </a:lnTo>
                  <a:lnTo>
                    <a:pt x="10" y="1575"/>
                  </a:lnTo>
                  <a:lnTo>
                    <a:pt x="0" y="1583"/>
                  </a:lnTo>
                  <a:lnTo>
                    <a:pt x="81" y="1448"/>
                  </a:lnTo>
                  <a:lnTo>
                    <a:pt x="81" y="1446"/>
                  </a:lnTo>
                  <a:lnTo>
                    <a:pt x="84" y="1444"/>
                  </a:lnTo>
                  <a:lnTo>
                    <a:pt x="89" y="1441"/>
                  </a:lnTo>
                  <a:lnTo>
                    <a:pt x="96" y="1436"/>
                  </a:lnTo>
                  <a:lnTo>
                    <a:pt x="99" y="1433"/>
                  </a:lnTo>
                  <a:lnTo>
                    <a:pt x="104" y="1429"/>
                  </a:lnTo>
                  <a:lnTo>
                    <a:pt x="109" y="1426"/>
                  </a:lnTo>
                  <a:lnTo>
                    <a:pt x="116" y="1423"/>
                  </a:lnTo>
                  <a:lnTo>
                    <a:pt x="121" y="1418"/>
                  </a:lnTo>
                  <a:lnTo>
                    <a:pt x="128" y="1414"/>
                  </a:lnTo>
                  <a:lnTo>
                    <a:pt x="134" y="1409"/>
                  </a:lnTo>
                  <a:lnTo>
                    <a:pt x="143" y="1404"/>
                  </a:lnTo>
                  <a:lnTo>
                    <a:pt x="149" y="1397"/>
                  </a:lnTo>
                  <a:lnTo>
                    <a:pt x="156" y="1392"/>
                  </a:lnTo>
                  <a:lnTo>
                    <a:pt x="165" y="1387"/>
                  </a:lnTo>
                  <a:lnTo>
                    <a:pt x="173" y="1381"/>
                  </a:lnTo>
                  <a:lnTo>
                    <a:pt x="181" y="1374"/>
                  </a:lnTo>
                  <a:lnTo>
                    <a:pt x="191" y="1367"/>
                  </a:lnTo>
                  <a:lnTo>
                    <a:pt x="200" y="1361"/>
                  </a:lnTo>
                  <a:lnTo>
                    <a:pt x="210" y="1354"/>
                  </a:lnTo>
                  <a:lnTo>
                    <a:pt x="220" y="1346"/>
                  </a:lnTo>
                  <a:lnTo>
                    <a:pt x="230" y="1339"/>
                  </a:lnTo>
                  <a:lnTo>
                    <a:pt x="240" y="1330"/>
                  </a:lnTo>
                  <a:lnTo>
                    <a:pt x="252" y="1322"/>
                  </a:lnTo>
                  <a:lnTo>
                    <a:pt x="262" y="1314"/>
                  </a:lnTo>
                  <a:lnTo>
                    <a:pt x="273" y="1307"/>
                  </a:lnTo>
                  <a:lnTo>
                    <a:pt x="285" y="1299"/>
                  </a:lnTo>
                  <a:lnTo>
                    <a:pt x="297" y="1290"/>
                  </a:lnTo>
                  <a:lnTo>
                    <a:pt x="307" y="1280"/>
                  </a:lnTo>
                  <a:lnTo>
                    <a:pt x="319" y="1272"/>
                  </a:lnTo>
                  <a:lnTo>
                    <a:pt x="330" y="1262"/>
                  </a:lnTo>
                  <a:lnTo>
                    <a:pt x="342" y="1252"/>
                  </a:lnTo>
                  <a:lnTo>
                    <a:pt x="354" y="1242"/>
                  </a:lnTo>
                  <a:lnTo>
                    <a:pt x="367" y="1232"/>
                  </a:lnTo>
                  <a:lnTo>
                    <a:pt x="377" y="1222"/>
                  </a:lnTo>
                  <a:lnTo>
                    <a:pt x="391" y="1212"/>
                  </a:lnTo>
                  <a:lnTo>
                    <a:pt x="402" y="1202"/>
                  </a:lnTo>
                  <a:lnTo>
                    <a:pt x="416" y="1190"/>
                  </a:lnTo>
                  <a:lnTo>
                    <a:pt x="427" y="1180"/>
                  </a:lnTo>
                  <a:lnTo>
                    <a:pt x="441" y="1170"/>
                  </a:lnTo>
                  <a:lnTo>
                    <a:pt x="453" y="1158"/>
                  </a:lnTo>
                  <a:lnTo>
                    <a:pt x="466" y="1148"/>
                  </a:lnTo>
                  <a:lnTo>
                    <a:pt x="478" y="1136"/>
                  </a:lnTo>
                  <a:lnTo>
                    <a:pt x="489" y="1126"/>
                  </a:lnTo>
                  <a:lnTo>
                    <a:pt x="501" y="1115"/>
                  </a:lnTo>
                  <a:lnTo>
                    <a:pt x="514" y="1103"/>
                  </a:lnTo>
                  <a:lnTo>
                    <a:pt x="526" y="1091"/>
                  </a:lnTo>
                  <a:lnTo>
                    <a:pt x="538" y="1079"/>
                  </a:lnTo>
                  <a:lnTo>
                    <a:pt x="550" y="1068"/>
                  </a:lnTo>
                  <a:lnTo>
                    <a:pt x="561" y="1058"/>
                  </a:lnTo>
                  <a:lnTo>
                    <a:pt x="575" y="1046"/>
                  </a:lnTo>
                  <a:lnTo>
                    <a:pt x="586" y="1034"/>
                  </a:lnTo>
                  <a:lnTo>
                    <a:pt x="597" y="1023"/>
                  </a:lnTo>
                  <a:lnTo>
                    <a:pt x="608" y="1011"/>
                  </a:lnTo>
                  <a:lnTo>
                    <a:pt x="620" y="997"/>
                  </a:lnTo>
                  <a:lnTo>
                    <a:pt x="630" y="987"/>
                  </a:lnTo>
                  <a:lnTo>
                    <a:pt x="642" y="974"/>
                  </a:lnTo>
                  <a:lnTo>
                    <a:pt x="652" y="962"/>
                  </a:lnTo>
                  <a:lnTo>
                    <a:pt x="662" y="951"/>
                  </a:lnTo>
                  <a:lnTo>
                    <a:pt x="674" y="939"/>
                  </a:lnTo>
                  <a:lnTo>
                    <a:pt x="672" y="937"/>
                  </a:lnTo>
                  <a:lnTo>
                    <a:pt x="670" y="930"/>
                  </a:lnTo>
                  <a:lnTo>
                    <a:pt x="669" y="927"/>
                  </a:lnTo>
                  <a:lnTo>
                    <a:pt x="669" y="920"/>
                  </a:lnTo>
                  <a:lnTo>
                    <a:pt x="667" y="915"/>
                  </a:lnTo>
                  <a:lnTo>
                    <a:pt x="665" y="910"/>
                  </a:lnTo>
                  <a:lnTo>
                    <a:pt x="662" y="902"/>
                  </a:lnTo>
                  <a:lnTo>
                    <a:pt x="660" y="894"/>
                  </a:lnTo>
                  <a:lnTo>
                    <a:pt x="657" y="885"/>
                  </a:lnTo>
                  <a:lnTo>
                    <a:pt x="653" y="877"/>
                  </a:lnTo>
                  <a:lnTo>
                    <a:pt x="650" y="872"/>
                  </a:lnTo>
                  <a:lnTo>
                    <a:pt x="648" y="867"/>
                  </a:lnTo>
                  <a:lnTo>
                    <a:pt x="647" y="862"/>
                  </a:lnTo>
                  <a:lnTo>
                    <a:pt x="645" y="857"/>
                  </a:lnTo>
                  <a:lnTo>
                    <a:pt x="643" y="850"/>
                  </a:lnTo>
                  <a:lnTo>
                    <a:pt x="642" y="845"/>
                  </a:lnTo>
                  <a:lnTo>
                    <a:pt x="638" y="840"/>
                  </a:lnTo>
                  <a:lnTo>
                    <a:pt x="637" y="835"/>
                  </a:lnTo>
                  <a:lnTo>
                    <a:pt x="633" y="828"/>
                  </a:lnTo>
                  <a:lnTo>
                    <a:pt x="630" y="822"/>
                  </a:lnTo>
                  <a:lnTo>
                    <a:pt x="628" y="817"/>
                  </a:lnTo>
                  <a:lnTo>
                    <a:pt x="625" y="810"/>
                  </a:lnTo>
                  <a:lnTo>
                    <a:pt x="622" y="803"/>
                  </a:lnTo>
                  <a:lnTo>
                    <a:pt x="620" y="797"/>
                  </a:lnTo>
                  <a:lnTo>
                    <a:pt x="617" y="790"/>
                  </a:lnTo>
                  <a:lnTo>
                    <a:pt x="613" y="785"/>
                  </a:lnTo>
                  <a:lnTo>
                    <a:pt x="610" y="777"/>
                  </a:lnTo>
                  <a:lnTo>
                    <a:pt x="607" y="771"/>
                  </a:lnTo>
                  <a:lnTo>
                    <a:pt x="603" y="763"/>
                  </a:lnTo>
                  <a:lnTo>
                    <a:pt x="598" y="756"/>
                  </a:lnTo>
                  <a:lnTo>
                    <a:pt x="595" y="750"/>
                  </a:lnTo>
                  <a:lnTo>
                    <a:pt x="592" y="743"/>
                  </a:lnTo>
                  <a:lnTo>
                    <a:pt x="586" y="735"/>
                  </a:lnTo>
                  <a:lnTo>
                    <a:pt x="583" y="730"/>
                  </a:lnTo>
                  <a:lnTo>
                    <a:pt x="578" y="721"/>
                  </a:lnTo>
                  <a:lnTo>
                    <a:pt x="575" y="715"/>
                  </a:lnTo>
                  <a:lnTo>
                    <a:pt x="568" y="706"/>
                  </a:lnTo>
                  <a:lnTo>
                    <a:pt x="565" y="700"/>
                  </a:lnTo>
                  <a:lnTo>
                    <a:pt x="560" y="693"/>
                  </a:lnTo>
                  <a:lnTo>
                    <a:pt x="555" y="686"/>
                  </a:lnTo>
                  <a:lnTo>
                    <a:pt x="550" y="678"/>
                  </a:lnTo>
                  <a:lnTo>
                    <a:pt x="545" y="671"/>
                  </a:lnTo>
                  <a:lnTo>
                    <a:pt x="538" y="663"/>
                  </a:lnTo>
                  <a:lnTo>
                    <a:pt x="533" y="656"/>
                  </a:lnTo>
                  <a:lnTo>
                    <a:pt x="528" y="648"/>
                  </a:lnTo>
                  <a:lnTo>
                    <a:pt x="523" y="641"/>
                  </a:lnTo>
                  <a:lnTo>
                    <a:pt x="516" y="634"/>
                  </a:lnTo>
                  <a:lnTo>
                    <a:pt x="509" y="626"/>
                  </a:lnTo>
                  <a:lnTo>
                    <a:pt x="504" y="619"/>
                  </a:lnTo>
                  <a:lnTo>
                    <a:pt x="498" y="613"/>
                  </a:lnTo>
                  <a:lnTo>
                    <a:pt x="662" y="281"/>
                  </a:lnTo>
                  <a:lnTo>
                    <a:pt x="662" y="279"/>
                  </a:lnTo>
                  <a:lnTo>
                    <a:pt x="662" y="276"/>
                  </a:lnTo>
                  <a:lnTo>
                    <a:pt x="664" y="273"/>
                  </a:lnTo>
                  <a:lnTo>
                    <a:pt x="665" y="268"/>
                  </a:lnTo>
                  <a:lnTo>
                    <a:pt x="665" y="259"/>
                  </a:lnTo>
                  <a:lnTo>
                    <a:pt x="667" y="251"/>
                  </a:lnTo>
                  <a:lnTo>
                    <a:pt x="667" y="243"/>
                  </a:lnTo>
                  <a:lnTo>
                    <a:pt x="669" y="234"/>
                  </a:lnTo>
                  <a:lnTo>
                    <a:pt x="669" y="228"/>
                  </a:lnTo>
                  <a:lnTo>
                    <a:pt x="669" y="223"/>
                  </a:lnTo>
                  <a:lnTo>
                    <a:pt x="669" y="216"/>
                  </a:lnTo>
                  <a:lnTo>
                    <a:pt x="669" y="211"/>
                  </a:lnTo>
                  <a:lnTo>
                    <a:pt x="669" y="206"/>
                  </a:lnTo>
                  <a:lnTo>
                    <a:pt x="669" y="199"/>
                  </a:lnTo>
                  <a:lnTo>
                    <a:pt x="669" y="194"/>
                  </a:lnTo>
                  <a:lnTo>
                    <a:pt x="669" y="189"/>
                  </a:lnTo>
                  <a:lnTo>
                    <a:pt x="667" y="182"/>
                  </a:lnTo>
                  <a:lnTo>
                    <a:pt x="665" y="176"/>
                  </a:lnTo>
                  <a:lnTo>
                    <a:pt x="665" y="171"/>
                  </a:lnTo>
                  <a:lnTo>
                    <a:pt x="664" y="166"/>
                  </a:lnTo>
                  <a:lnTo>
                    <a:pt x="662" y="161"/>
                  </a:lnTo>
                  <a:lnTo>
                    <a:pt x="660" y="156"/>
                  </a:lnTo>
                  <a:lnTo>
                    <a:pt x="658" y="149"/>
                  </a:lnTo>
                  <a:lnTo>
                    <a:pt x="657" y="144"/>
                  </a:lnTo>
                  <a:lnTo>
                    <a:pt x="643" y="124"/>
                  </a:lnTo>
                  <a:lnTo>
                    <a:pt x="643" y="124"/>
                  </a:lnTo>
                  <a:close/>
                </a:path>
              </a:pathLst>
            </a:custGeom>
            <a:solidFill>
              <a:srgbClr val="DEA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5" name="Freeform 13"/>
            <p:cNvSpPr>
              <a:spLocks/>
            </p:cNvSpPr>
            <p:nvPr/>
          </p:nvSpPr>
          <p:spPr bwMode="auto">
            <a:xfrm>
              <a:off x="1809" y="3020"/>
              <a:ext cx="280" cy="327"/>
            </a:xfrm>
            <a:custGeom>
              <a:avLst/>
              <a:gdLst>
                <a:gd name="T0" fmla="*/ 5 w 561"/>
                <a:gd name="T1" fmla="*/ 64 h 653"/>
                <a:gd name="T2" fmla="*/ 21 w 561"/>
                <a:gd name="T3" fmla="*/ 50 h 653"/>
                <a:gd name="T4" fmla="*/ 40 w 561"/>
                <a:gd name="T5" fmla="*/ 40 h 653"/>
                <a:gd name="T6" fmla="*/ 53 w 561"/>
                <a:gd name="T7" fmla="*/ 32 h 653"/>
                <a:gd name="T8" fmla="*/ 70 w 561"/>
                <a:gd name="T9" fmla="*/ 23 h 653"/>
                <a:gd name="T10" fmla="*/ 85 w 561"/>
                <a:gd name="T11" fmla="*/ 15 h 653"/>
                <a:gd name="T12" fmla="*/ 100 w 561"/>
                <a:gd name="T13" fmla="*/ 8 h 653"/>
                <a:gd name="T14" fmla="*/ 118 w 561"/>
                <a:gd name="T15" fmla="*/ 2 h 653"/>
                <a:gd name="T16" fmla="*/ 135 w 561"/>
                <a:gd name="T17" fmla="*/ 3 h 653"/>
                <a:gd name="T18" fmla="*/ 147 w 561"/>
                <a:gd name="T19" fmla="*/ 8 h 653"/>
                <a:gd name="T20" fmla="*/ 162 w 561"/>
                <a:gd name="T21" fmla="*/ 18 h 653"/>
                <a:gd name="T22" fmla="*/ 180 w 561"/>
                <a:gd name="T23" fmla="*/ 30 h 653"/>
                <a:gd name="T24" fmla="*/ 202 w 561"/>
                <a:gd name="T25" fmla="*/ 47 h 653"/>
                <a:gd name="T26" fmla="*/ 224 w 561"/>
                <a:gd name="T27" fmla="*/ 64 h 653"/>
                <a:gd name="T28" fmla="*/ 249 w 561"/>
                <a:gd name="T29" fmla="*/ 82 h 653"/>
                <a:gd name="T30" fmla="*/ 274 w 561"/>
                <a:gd name="T31" fmla="*/ 105 h 653"/>
                <a:gd name="T32" fmla="*/ 303 w 561"/>
                <a:gd name="T33" fmla="*/ 130 h 653"/>
                <a:gd name="T34" fmla="*/ 329 w 561"/>
                <a:gd name="T35" fmla="*/ 156 h 653"/>
                <a:gd name="T36" fmla="*/ 358 w 561"/>
                <a:gd name="T37" fmla="*/ 184 h 653"/>
                <a:gd name="T38" fmla="*/ 385 w 561"/>
                <a:gd name="T39" fmla="*/ 212 h 653"/>
                <a:gd name="T40" fmla="*/ 413 w 561"/>
                <a:gd name="T41" fmla="*/ 244 h 653"/>
                <a:gd name="T42" fmla="*/ 438 w 561"/>
                <a:gd name="T43" fmla="*/ 276 h 653"/>
                <a:gd name="T44" fmla="*/ 463 w 561"/>
                <a:gd name="T45" fmla="*/ 308 h 653"/>
                <a:gd name="T46" fmla="*/ 487 w 561"/>
                <a:gd name="T47" fmla="*/ 340 h 653"/>
                <a:gd name="T48" fmla="*/ 507 w 561"/>
                <a:gd name="T49" fmla="*/ 373 h 653"/>
                <a:gd name="T50" fmla="*/ 525 w 561"/>
                <a:gd name="T51" fmla="*/ 407 h 653"/>
                <a:gd name="T52" fmla="*/ 540 w 561"/>
                <a:gd name="T53" fmla="*/ 438 h 653"/>
                <a:gd name="T54" fmla="*/ 552 w 561"/>
                <a:gd name="T55" fmla="*/ 470 h 653"/>
                <a:gd name="T56" fmla="*/ 561 w 561"/>
                <a:gd name="T57" fmla="*/ 502 h 653"/>
                <a:gd name="T58" fmla="*/ 418 w 561"/>
                <a:gd name="T59" fmla="*/ 649 h 653"/>
                <a:gd name="T60" fmla="*/ 413 w 561"/>
                <a:gd name="T61" fmla="*/ 634 h 653"/>
                <a:gd name="T62" fmla="*/ 410 w 561"/>
                <a:gd name="T63" fmla="*/ 619 h 653"/>
                <a:gd name="T64" fmla="*/ 403 w 561"/>
                <a:gd name="T65" fmla="*/ 604 h 653"/>
                <a:gd name="T66" fmla="*/ 396 w 561"/>
                <a:gd name="T67" fmla="*/ 584 h 653"/>
                <a:gd name="T68" fmla="*/ 386 w 561"/>
                <a:gd name="T69" fmla="*/ 561 h 653"/>
                <a:gd name="T70" fmla="*/ 376 w 561"/>
                <a:gd name="T71" fmla="*/ 535 h 653"/>
                <a:gd name="T72" fmla="*/ 363 w 561"/>
                <a:gd name="T73" fmla="*/ 509 h 653"/>
                <a:gd name="T74" fmla="*/ 351 w 561"/>
                <a:gd name="T75" fmla="*/ 480 h 653"/>
                <a:gd name="T76" fmla="*/ 334 w 561"/>
                <a:gd name="T77" fmla="*/ 450 h 653"/>
                <a:gd name="T78" fmla="*/ 318 w 561"/>
                <a:gd name="T79" fmla="*/ 418 h 653"/>
                <a:gd name="T80" fmla="*/ 299 w 561"/>
                <a:gd name="T81" fmla="*/ 385 h 653"/>
                <a:gd name="T82" fmla="*/ 278 w 561"/>
                <a:gd name="T83" fmla="*/ 353 h 653"/>
                <a:gd name="T84" fmla="*/ 256 w 561"/>
                <a:gd name="T85" fmla="*/ 318 h 653"/>
                <a:gd name="T86" fmla="*/ 232 w 561"/>
                <a:gd name="T87" fmla="*/ 286 h 653"/>
                <a:gd name="T88" fmla="*/ 206 w 561"/>
                <a:gd name="T89" fmla="*/ 251 h 653"/>
                <a:gd name="T90" fmla="*/ 177 w 561"/>
                <a:gd name="T91" fmla="*/ 217 h 653"/>
                <a:gd name="T92" fmla="*/ 147 w 561"/>
                <a:gd name="T93" fmla="*/ 186 h 653"/>
                <a:gd name="T94" fmla="*/ 115 w 561"/>
                <a:gd name="T95" fmla="*/ 156 h 653"/>
                <a:gd name="T96" fmla="*/ 82 w 561"/>
                <a:gd name="T97" fmla="*/ 125 h 653"/>
                <a:gd name="T98" fmla="*/ 0 w 561"/>
                <a:gd name="T99" fmla="*/ 67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1" h="653">
                  <a:moveTo>
                    <a:pt x="0" y="67"/>
                  </a:moveTo>
                  <a:lnTo>
                    <a:pt x="0" y="65"/>
                  </a:lnTo>
                  <a:lnTo>
                    <a:pt x="5" y="64"/>
                  </a:lnTo>
                  <a:lnTo>
                    <a:pt x="8" y="60"/>
                  </a:lnTo>
                  <a:lnTo>
                    <a:pt x="15" y="55"/>
                  </a:lnTo>
                  <a:lnTo>
                    <a:pt x="21" y="50"/>
                  </a:lnTo>
                  <a:lnTo>
                    <a:pt x="30" y="47"/>
                  </a:lnTo>
                  <a:lnTo>
                    <a:pt x="35" y="43"/>
                  </a:lnTo>
                  <a:lnTo>
                    <a:pt x="40" y="40"/>
                  </a:lnTo>
                  <a:lnTo>
                    <a:pt x="45" y="38"/>
                  </a:lnTo>
                  <a:lnTo>
                    <a:pt x="50" y="35"/>
                  </a:lnTo>
                  <a:lnTo>
                    <a:pt x="53" y="32"/>
                  </a:lnTo>
                  <a:lnTo>
                    <a:pt x="58" y="28"/>
                  </a:lnTo>
                  <a:lnTo>
                    <a:pt x="65" y="25"/>
                  </a:lnTo>
                  <a:lnTo>
                    <a:pt x="70" y="23"/>
                  </a:lnTo>
                  <a:lnTo>
                    <a:pt x="75" y="20"/>
                  </a:lnTo>
                  <a:lnTo>
                    <a:pt x="80" y="17"/>
                  </a:lnTo>
                  <a:lnTo>
                    <a:pt x="85" y="15"/>
                  </a:lnTo>
                  <a:lnTo>
                    <a:pt x="92" y="13"/>
                  </a:lnTo>
                  <a:lnTo>
                    <a:pt x="95" y="10"/>
                  </a:lnTo>
                  <a:lnTo>
                    <a:pt x="100" y="8"/>
                  </a:lnTo>
                  <a:lnTo>
                    <a:pt x="103" y="7"/>
                  </a:lnTo>
                  <a:lnTo>
                    <a:pt x="108" y="5"/>
                  </a:lnTo>
                  <a:lnTo>
                    <a:pt x="118" y="2"/>
                  </a:lnTo>
                  <a:lnTo>
                    <a:pt x="125" y="2"/>
                  </a:lnTo>
                  <a:lnTo>
                    <a:pt x="128" y="0"/>
                  </a:lnTo>
                  <a:lnTo>
                    <a:pt x="135" y="3"/>
                  </a:lnTo>
                  <a:lnTo>
                    <a:pt x="137" y="3"/>
                  </a:lnTo>
                  <a:lnTo>
                    <a:pt x="142" y="7"/>
                  </a:lnTo>
                  <a:lnTo>
                    <a:pt x="147" y="8"/>
                  </a:lnTo>
                  <a:lnTo>
                    <a:pt x="152" y="12"/>
                  </a:lnTo>
                  <a:lnTo>
                    <a:pt x="157" y="15"/>
                  </a:lnTo>
                  <a:lnTo>
                    <a:pt x="162" y="18"/>
                  </a:lnTo>
                  <a:lnTo>
                    <a:pt x="167" y="22"/>
                  </a:lnTo>
                  <a:lnTo>
                    <a:pt x="174" y="27"/>
                  </a:lnTo>
                  <a:lnTo>
                    <a:pt x="180" y="30"/>
                  </a:lnTo>
                  <a:lnTo>
                    <a:pt x="187" y="35"/>
                  </a:lnTo>
                  <a:lnTo>
                    <a:pt x="194" y="40"/>
                  </a:lnTo>
                  <a:lnTo>
                    <a:pt x="202" y="47"/>
                  </a:lnTo>
                  <a:lnTo>
                    <a:pt x="209" y="52"/>
                  </a:lnTo>
                  <a:lnTo>
                    <a:pt x="216" y="57"/>
                  </a:lnTo>
                  <a:lnTo>
                    <a:pt x="224" y="64"/>
                  </a:lnTo>
                  <a:lnTo>
                    <a:pt x="232" y="70"/>
                  </a:lnTo>
                  <a:lnTo>
                    <a:pt x="241" y="75"/>
                  </a:lnTo>
                  <a:lnTo>
                    <a:pt x="249" y="82"/>
                  </a:lnTo>
                  <a:lnTo>
                    <a:pt x="257" y="90"/>
                  </a:lnTo>
                  <a:lnTo>
                    <a:pt x="267" y="99"/>
                  </a:lnTo>
                  <a:lnTo>
                    <a:pt x="274" y="105"/>
                  </a:lnTo>
                  <a:lnTo>
                    <a:pt x="284" y="114"/>
                  </a:lnTo>
                  <a:lnTo>
                    <a:pt x="293" y="122"/>
                  </a:lnTo>
                  <a:lnTo>
                    <a:pt x="303" y="130"/>
                  </a:lnTo>
                  <a:lnTo>
                    <a:pt x="311" y="137"/>
                  </a:lnTo>
                  <a:lnTo>
                    <a:pt x="321" y="147"/>
                  </a:lnTo>
                  <a:lnTo>
                    <a:pt x="329" y="156"/>
                  </a:lnTo>
                  <a:lnTo>
                    <a:pt x="341" y="167"/>
                  </a:lnTo>
                  <a:lnTo>
                    <a:pt x="350" y="176"/>
                  </a:lnTo>
                  <a:lnTo>
                    <a:pt x="358" y="184"/>
                  </a:lnTo>
                  <a:lnTo>
                    <a:pt x="368" y="192"/>
                  </a:lnTo>
                  <a:lnTo>
                    <a:pt x="376" y="204"/>
                  </a:lnTo>
                  <a:lnTo>
                    <a:pt x="385" y="212"/>
                  </a:lnTo>
                  <a:lnTo>
                    <a:pt x="395" y="224"/>
                  </a:lnTo>
                  <a:lnTo>
                    <a:pt x="403" y="234"/>
                  </a:lnTo>
                  <a:lnTo>
                    <a:pt x="413" y="244"/>
                  </a:lnTo>
                  <a:lnTo>
                    <a:pt x="422" y="254"/>
                  </a:lnTo>
                  <a:lnTo>
                    <a:pt x="430" y="264"/>
                  </a:lnTo>
                  <a:lnTo>
                    <a:pt x="438" y="276"/>
                  </a:lnTo>
                  <a:lnTo>
                    <a:pt x="448" y="286"/>
                  </a:lnTo>
                  <a:lnTo>
                    <a:pt x="455" y="296"/>
                  </a:lnTo>
                  <a:lnTo>
                    <a:pt x="463" y="308"/>
                  </a:lnTo>
                  <a:lnTo>
                    <a:pt x="470" y="318"/>
                  </a:lnTo>
                  <a:lnTo>
                    <a:pt x="480" y="330"/>
                  </a:lnTo>
                  <a:lnTo>
                    <a:pt x="487" y="340"/>
                  </a:lnTo>
                  <a:lnTo>
                    <a:pt x="494" y="351"/>
                  </a:lnTo>
                  <a:lnTo>
                    <a:pt x="500" y="361"/>
                  </a:lnTo>
                  <a:lnTo>
                    <a:pt x="507" y="373"/>
                  </a:lnTo>
                  <a:lnTo>
                    <a:pt x="514" y="383"/>
                  </a:lnTo>
                  <a:lnTo>
                    <a:pt x="519" y="395"/>
                  </a:lnTo>
                  <a:lnTo>
                    <a:pt x="525" y="407"/>
                  </a:lnTo>
                  <a:lnTo>
                    <a:pt x="532" y="417"/>
                  </a:lnTo>
                  <a:lnTo>
                    <a:pt x="535" y="427"/>
                  </a:lnTo>
                  <a:lnTo>
                    <a:pt x="540" y="438"/>
                  </a:lnTo>
                  <a:lnTo>
                    <a:pt x="544" y="448"/>
                  </a:lnTo>
                  <a:lnTo>
                    <a:pt x="549" y="460"/>
                  </a:lnTo>
                  <a:lnTo>
                    <a:pt x="552" y="470"/>
                  </a:lnTo>
                  <a:lnTo>
                    <a:pt x="555" y="480"/>
                  </a:lnTo>
                  <a:lnTo>
                    <a:pt x="557" y="492"/>
                  </a:lnTo>
                  <a:lnTo>
                    <a:pt x="561" y="502"/>
                  </a:lnTo>
                  <a:lnTo>
                    <a:pt x="420" y="653"/>
                  </a:lnTo>
                  <a:lnTo>
                    <a:pt x="420" y="651"/>
                  </a:lnTo>
                  <a:lnTo>
                    <a:pt x="418" y="649"/>
                  </a:lnTo>
                  <a:lnTo>
                    <a:pt x="416" y="643"/>
                  </a:lnTo>
                  <a:lnTo>
                    <a:pt x="415" y="638"/>
                  </a:lnTo>
                  <a:lnTo>
                    <a:pt x="413" y="634"/>
                  </a:lnTo>
                  <a:lnTo>
                    <a:pt x="411" y="629"/>
                  </a:lnTo>
                  <a:lnTo>
                    <a:pt x="410" y="624"/>
                  </a:lnTo>
                  <a:lnTo>
                    <a:pt x="410" y="619"/>
                  </a:lnTo>
                  <a:lnTo>
                    <a:pt x="406" y="614"/>
                  </a:lnTo>
                  <a:lnTo>
                    <a:pt x="405" y="609"/>
                  </a:lnTo>
                  <a:lnTo>
                    <a:pt x="403" y="604"/>
                  </a:lnTo>
                  <a:lnTo>
                    <a:pt x="401" y="597"/>
                  </a:lnTo>
                  <a:lnTo>
                    <a:pt x="398" y="591"/>
                  </a:lnTo>
                  <a:lnTo>
                    <a:pt x="396" y="584"/>
                  </a:lnTo>
                  <a:lnTo>
                    <a:pt x="393" y="576"/>
                  </a:lnTo>
                  <a:lnTo>
                    <a:pt x="390" y="569"/>
                  </a:lnTo>
                  <a:lnTo>
                    <a:pt x="386" y="561"/>
                  </a:lnTo>
                  <a:lnTo>
                    <a:pt x="383" y="552"/>
                  </a:lnTo>
                  <a:lnTo>
                    <a:pt x="380" y="544"/>
                  </a:lnTo>
                  <a:lnTo>
                    <a:pt x="376" y="535"/>
                  </a:lnTo>
                  <a:lnTo>
                    <a:pt x="373" y="527"/>
                  </a:lnTo>
                  <a:lnTo>
                    <a:pt x="368" y="519"/>
                  </a:lnTo>
                  <a:lnTo>
                    <a:pt x="363" y="509"/>
                  </a:lnTo>
                  <a:lnTo>
                    <a:pt x="360" y="500"/>
                  </a:lnTo>
                  <a:lnTo>
                    <a:pt x="355" y="490"/>
                  </a:lnTo>
                  <a:lnTo>
                    <a:pt x="351" y="480"/>
                  </a:lnTo>
                  <a:lnTo>
                    <a:pt x="346" y="470"/>
                  </a:lnTo>
                  <a:lnTo>
                    <a:pt x="341" y="462"/>
                  </a:lnTo>
                  <a:lnTo>
                    <a:pt x="334" y="450"/>
                  </a:lnTo>
                  <a:lnTo>
                    <a:pt x="329" y="440"/>
                  </a:lnTo>
                  <a:lnTo>
                    <a:pt x="323" y="428"/>
                  </a:lnTo>
                  <a:lnTo>
                    <a:pt x="318" y="418"/>
                  </a:lnTo>
                  <a:lnTo>
                    <a:pt x="311" y="408"/>
                  </a:lnTo>
                  <a:lnTo>
                    <a:pt x="304" y="397"/>
                  </a:lnTo>
                  <a:lnTo>
                    <a:pt x="299" y="385"/>
                  </a:lnTo>
                  <a:lnTo>
                    <a:pt x="293" y="375"/>
                  </a:lnTo>
                  <a:lnTo>
                    <a:pt x="286" y="363"/>
                  </a:lnTo>
                  <a:lnTo>
                    <a:pt x="278" y="353"/>
                  </a:lnTo>
                  <a:lnTo>
                    <a:pt x="271" y="340"/>
                  </a:lnTo>
                  <a:lnTo>
                    <a:pt x="264" y="330"/>
                  </a:lnTo>
                  <a:lnTo>
                    <a:pt x="256" y="318"/>
                  </a:lnTo>
                  <a:lnTo>
                    <a:pt x="247" y="308"/>
                  </a:lnTo>
                  <a:lnTo>
                    <a:pt x="241" y="296"/>
                  </a:lnTo>
                  <a:lnTo>
                    <a:pt x="232" y="286"/>
                  </a:lnTo>
                  <a:lnTo>
                    <a:pt x="222" y="274"/>
                  </a:lnTo>
                  <a:lnTo>
                    <a:pt x="214" y="263"/>
                  </a:lnTo>
                  <a:lnTo>
                    <a:pt x="206" y="251"/>
                  </a:lnTo>
                  <a:lnTo>
                    <a:pt x="195" y="241"/>
                  </a:lnTo>
                  <a:lnTo>
                    <a:pt x="187" y="229"/>
                  </a:lnTo>
                  <a:lnTo>
                    <a:pt x="177" y="217"/>
                  </a:lnTo>
                  <a:lnTo>
                    <a:pt x="167" y="207"/>
                  </a:lnTo>
                  <a:lnTo>
                    <a:pt x="159" y="197"/>
                  </a:lnTo>
                  <a:lnTo>
                    <a:pt x="147" y="186"/>
                  </a:lnTo>
                  <a:lnTo>
                    <a:pt x="137" y="176"/>
                  </a:lnTo>
                  <a:lnTo>
                    <a:pt x="127" y="166"/>
                  </a:lnTo>
                  <a:lnTo>
                    <a:pt x="115" y="156"/>
                  </a:lnTo>
                  <a:lnTo>
                    <a:pt x="103" y="146"/>
                  </a:lnTo>
                  <a:lnTo>
                    <a:pt x="93" y="134"/>
                  </a:lnTo>
                  <a:lnTo>
                    <a:pt x="82" y="125"/>
                  </a:lnTo>
                  <a:lnTo>
                    <a:pt x="70" y="11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6" name="Freeform 14"/>
            <p:cNvSpPr>
              <a:spLocks/>
            </p:cNvSpPr>
            <p:nvPr/>
          </p:nvSpPr>
          <p:spPr bwMode="auto">
            <a:xfrm>
              <a:off x="799" y="3674"/>
              <a:ext cx="293" cy="332"/>
            </a:xfrm>
            <a:custGeom>
              <a:avLst/>
              <a:gdLst>
                <a:gd name="T0" fmla="*/ 77 w 586"/>
                <a:gd name="T1" fmla="*/ 3 h 664"/>
                <a:gd name="T2" fmla="*/ 79 w 586"/>
                <a:gd name="T3" fmla="*/ 15 h 664"/>
                <a:gd name="T4" fmla="*/ 85 w 586"/>
                <a:gd name="T5" fmla="*/ 30 h 664"/>
                <a:gd name="T6" fmla="*/ 94 w 586"/>
                <a:gd name="T7" fmla="*/ 50 h 664"/>
                <a:gd name="T8" fmla="*/ 104 w 586"/>
                <a:gd name="T9" fmla="*/ 75 h 664"/>
                <a:gd name="T10" fmla="*/ 114 w 586"/>
                <a:gd name="T11" fmla="*/ 102 h 664"/>
                <a:gd name="T12" fmla="*/ 129 w 586"/>
                <a:gd name="T13" fmla="*/ 132 h 664"/>
                <a:gd name="T14" fmla="*/ 146 w 586"/>
                <a:gd name="T15" fmla="*/ 166 h 664"/>
                <a:gd name="T16" fmla="*/ 164 w 586"/>
                <a:gd name="T17" fmla="*/ 202 h 664"/>
                <a:gd name="T18" fmla="*/ 186 w 586"/>
                <a:gd name="T19" fmla="*/ 241 h 664"/>
                <a:gd name="T20" fmla="*/ 208 w 586"/>
                <a:gd name="T21" fmla="*/ 281 h 664"/>
                <a:gd name="T22" fmla="*/ 234 w 586"/>
                <a:gd name="T23" fmla="*/ 320 h 664"/>
                <a:gd name="T24" fmla="*/ 263 w 586"/>
                <a:gd name="T25" fmla="*/ 361 h 664"/>
                <a:gd name="T26" fmla="*/ 293 w 586"/>
                <a:gd name="T27" fmla="*/ 400 h 664"/>
                <a:gd name="T28" fmla="*/ 327 w 586"/>
                <a:gd name="T29" fmla="*/ 440 h 664"/>
                <a:gd name="T30" fmla="*/ 363 w 586"/>
                <a:gd name="T31" fmla="*/ 479 h 664"/>
                <a:gd name="T32" fmla="*/ 402 w 586"/>
                <a:gd name="T33" fmla="*/ 517 h 664"/>
                <a:gd name="T34" fmla="*/ 442 w 586"/>
                <a:gd name="T35" fmla="*/ 552 h 664"/>
                <a:gd name="T36" fmla="*/ 487 w 586"/>
                <a:gd name="T37" fmla="*/ 586 h 664"/>
                <a:gd name="T38" fmla="*/ 536 w 586"/>
                <a:gd name="T39" fmla="*/ 616 h 664"/>
                <a:gd name="T40" fmla="*/ 586 w 586"/>
                <a:gd name="T41" fmla="*/ 644 h 664"/>
                <a:gd name="T42" fmla="*/ 578 w 586"/>
                <a:gd name="T43" fmla="*/ 646 h 664"/>
                <a:gd name="T44" fmla="*/ 566 w 586"/>
                <a:gd name="T45" fmla="*/ 651 h 664"/>
                <a:gd name="T46" fmla="*/ 553 w 586"/>
                <a:gd name="T47" fmla="*/ 653 h 664"/>
                <a:gd name="T48" fmla="*/ 538 w 586"/>
                <a:gd name="T49" fmla="*/ 654 h 664"/>
                <a:gd name="T50" fmla="*/ 517 w 586"/>
                <a:gd name="T51" fmla="*/ 658 h 664"/>
                <a:gd name="T52" fmla="*/ 492 w 586"/>
                <a:gd name="T53" fmla="*/ 661 h 664"/>
                <a:gd name="T54" fmla="*/ 477 w 586"/>
                <a:gd name="T55" fmla="*/ 661 h 664"/>
                <a:gd name="T56" fmla="*/ 462 w 586"/>
                <a:gd name="T57" fmla="*/ 663 h 664"/>
                <a:gd name="T58" fmla="*/ 445 w 586"/>
                <a:gd name="T59" fmla="*/ 664 h 664"/>
                <a:gd name="T60" fmla="*/ 425 w 586"/>
                <a:gd name="T61" fmla="*/ 663 h 664"/>
                <a:gd name="T62" fmla="*/ 402 w 586"/>
                <a:gd name="T63" fmla="*/ 658 h 664"/>
                <a:gd name="T64" fmla="*/ 378 w 586"/>
                <a:gd name="T65" fmla="*/ 651 h 664"/>
                <a:gd name="T66" fmla="*/ 353 w 586"/>
                <a:gd name="T67" fmla="*/ 639 h 664"/>
                <a:gd name="T68" fmla="*/ 328 w 586"/>
                <a:gd name="T69" fmla="*/ 628 h 664"/>
                <a:gd name="T70" fmla="*/ 300 w 586"/>
                <a:gd name="T71" fmla="*/ 609 h 664"/>
                <a:gd name="T72" fmla="*/ 271 w 586"/>
                <a:gd name="T73" fmla="*/ 591 h 664"/>
                <a:gd name="T74" fmla="*/ 243 w 586"/>
                <a:gd name="T75" fmla="*/ 569 h 664"/>
                <a:gd name="T76" fmla="*/ 214 w 586"/>
                <a:gd name="T77" fmla="*/ 546 h 664"/>
                <a:gd name="T78" fmla="*/ 188 w 586"/>
                <a:gd name="T79" fmla="*/ 520 h 664"/>
                <a:gd name="T80" fmla="*/ 159 w 586"/>
                <a:gd name="T81" fmla="*/ 492 h 664"/>
                <a:gd name="T82" fmla="*/ 132 w 586"/>
                <a:gd name="T83" fmla="*/ 460 h 664"/>
                <a:gd name="T84" fmla="*/ 109 w 586"/>
                <a:gd name="T85" fmla="*/ 428 h 664"/>
                <a:gd name="T86" fmla="*/ 85 w 586"/>
                <a:gd name="T87" fmla="*/ 393 h 664"/>
                <a:gd name="T88" fmla="*/ 64 w 586"/>
                <a:gd name="T89" fmla="*/ 358 h 664"/>
                <a:gd name="T90" fmla="*/ 45 w 586"/>
                <a:gd name="T91" fmla="*/ 321 h 664"/>
                <a:gd name="T92" fmla="*/ 28 w 586"/>
                <a:gd name="T93" fmla="*/ 283 h 664"/>
                <a:gd name="T94" fmla="*/ 15 w 586"/>
                <a:gd name="T95" fmla="*/ 241 h 664"/>
                <a:gd name="T96" fmla="*/ 5 w 586"/>
                <a:gd name="T97" fmla="*/ 201 h 664"/>
                <a:gd name="T98" fmla="*/ 0 w 586"/>
                <a:gd name="T99" fmla="*/ 157 h 664"/>
                <a:gd name="T100" fmla="*/ 0 w 586"/>
                <a:gd name="T101" fmla="*/ 115 h 664"/>
                <a:gd name="T102" fmla="*/ 75 w 586"/>
                <a:gd name="T103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6" h="664">
                  <a:moveTo>
                    <a:pt x="75" y="0"/>
                  </a:moveTo>
                  <a:lnTo>
                    <a:pt x="75" y="0"/>
                  </a:lnTo>
                  <a:lnTo>
                    <a:pt x="77" y="3"/>
                  </a:lnTo>
                  <a:lnTo>
                    <a:pt x="77" y="7"/>
                  </a:lnTo>
                  <a:lnTo>
                    <a:pt x="79" y="10"/>
                  </a:lnTo>
                  <a:lnTo>
                    <a:pt x="79" y="15"/>
                  </a:lnTo>
                  <a:lnTo>
                    <a:pt x="82" y="20"/>
                  </a:lnTo>
                  <a:lnTo>
                    <a:pt x="84" y="23"/>
                  </a:lnTo>
                  <a:lnTo>
                    <a:pt x="85" y="30"/>
                  </a:lnTo>
                  <a:lnTo>
                    <a:pt x="89" y="35"/>
                  </a:lnTo>
                  <a:lnTo>
                    <a:pt x="90" y="43"/>
                  </a:lnTo>
                  <a:lnTo>
                    <a:pt x="94" y="50"/>
                  </a:lnTo>
                  <a:lnTo>
                    <a:pt x="95" y="59"/>
                  </a:lnTo>
                  <a:lnTo>
                    <a:pt x="99" y="65"/>
                  </a:lnTo>
                  <a:lnTo>
                    <a:pt x="104" y="75"/>
                  </a:lnTo>
                  <a:lnTo>
                    <a:pt x="105" y="82"/>
                  </a:lnTo>
                  <a:lnTo>
                    <a:pt x="111" y="92"/>
                  </a:lnTo>
                  <a:lnTo>
                    <a:pt x="114" y="102"/>
                  </a:lnTo>
                  <a:lnTo>
                    <a:pt x="119" y="112"/>
                  </a:lnTo>
                  <a:lnTo>
                    <a:pt x="124" y="122"/>
                  </a:lnTo>
                  <a:lnTo>
                    <a:pt x="129" y="132"/>
                  </a:lnTo>
                  <a:lnTo>
                    <a:pt x="134" y="144"/>
                  </a:lnTo>
                  <a:lnTo>
                    <a:pt x="141" y="156"/>
                  </a:lnTo>
                  <a:lnTo>
                    <a:pt x="146" y="166"/>
                  </a:lnTo>
                  <a:lnTo>
                    <a:pt x="151" y="177"/>
                  </a:lnTo>
                  <a:lnTo>
                    <a:pt x="157" y="189"/>
                  </a:lnTo>
                  <a:lnTo>
                    <a:pt x="164" y="202"/>
                  </a:lnTo>
                  <a:lnTo>
                    <a:pt x="171" y="214"/>
                  </a:lnTo>
                  <a:lnTo>
                    <a:pt x="178" y="228"/>
                  </a:lnTo>
                  <a:lnTo>
                    <a:pt x="186" y="241"/>
                  </a:lnTo>
                  <a:lnTo>
                    <a:pt x="193" y="254"/>
                  </a:lnTo>
                  <a:lnTo>
                    <a:pt x="201" y="268"/>
                  </a:lnTo>
                  <a:lnTo>
                    <a:pt x="208" y="281"/>
                  </a:lnTo>
                  <a:lnTo>
                    <a:pt x="216" y="293"/>
                  </a:lnTo>
                  <a:lnTo>
                    <a:pt x="226" y="306"/>
                  </a:lnTo>
                  <a:lnTo>
                    <a:pt x="234" y="320"/>
                  </a:lnTo>
                  <a:lnTo>
                    <a:pt x="243" y="333"/>
                  </a:lnTo>
                  <a:lnTo>
                    <a:pt x="253" y="346"/>
                  </a:lnTo>
                  <a:lnTo>
                    <a:pt x="263" y="361"/>
                  </a:lnTo>
                  <a:lnTo>
                    <a:pt x="273" y="373"/>
                  </a:lnTo>
                  <a:lnTo>
                    <a:pt x="283" y="387"/>
                  </a:lnTo>
                  <a:lnTo>
                    <a:pt x="293" y="400"/>
                  </a:lnTo>
                  <a:lnTo>
                    <a:pt x="305" y="413"/>
                  </a:lnTo>
                  <a:lnTo>
                    <a:pt x="315" y="427"/>
                  </a:lnTo>
                  <a:lnTo>
                    <a:pt x="327" y="440"/>
                  </a:lnTo>
                  <a:lnTo>
                    <a:pt x="338" y="454"/>
                  </a:lnTo>
                  <a:lnTo>
                    <a:pt x="352" y="467"/>
                  </a:lnTo>
                  <a:lnTo>
                    <a:pt x="363" y="479"/>
                  </a:lnTo>
                  <a:lnTo>
                    <a:pt x="375" y="492"/>
                  </a:lnTo>
                  <a:lnTo>
                    <a:pt x="388" y="504"/>
                  </a:lnTo>
                  <a:lnTo>
                    <a:pt x="402" y="517"/>
                  </a:lnTo>
                  <a:lnTo>
                    <a:pt x="415" y="529"/>
                  </a:lnTo>
                  <a:lnTo>
                    <a:pt x="429" y="541"/>
                  </a:lnTo>
                  <a:lnTo>
                    <a:pt x="442" y="552"/>
                  </a:lnTo>
                  <a:lnTo>
                    <a:pt x="459" y="566"/>
                  </a:lnTo>
                  <a:lnTo>
                    <a:pt x="472" y="576"/>
                  </a:lnTo>
                  <a:lnTo>
                    <a:pt x="487" y="586"/>
                  </a:lnTo>
                  <a:lnTo>
                    <a:pt x="504" y="596"/>
                  </a:lnTo>
                  <a:lnTo>
                    <a:pt x="519" y="607"/>
                  </a:lnTo>
                  <a:lnTo>
                    <a:pt x="536" y="616"/>
                  </a:lnTo>
                  <a:lnTo>
                    <a:pt x="551" y="626"/>
                  </a:lnTo>
                  <a:lnTo>
                    <a:pt x="568" y="634"/>
                  </a:lnTo>
                  <a:lnTo>
                    <a:pt x="586" y="644"/>
                  </a:lnTo>
                  <a:lnTo>
                    <a:pt x="586" y="644"/>
                  </a:lnTo>
                  <a:lnTo>
                    <a:pt x="581" y="646"/>
                  </a:lnTo>
                  <a:lnTo>
                    <a:pt x="578" y="646"/>
                  </a:lnTo>
                  <a:lnTo>
                    <a:pt x="576" y="648"/>
                  </a:lnTo>
                  <a:lnTo>
                    <a:pt x="571" y="649"/>
                  </a:lnTo>
                  <a:lnTo>
                    <a:pt x="566" y="651"/>
                  </a:lnTo>
                  <a:lnTo>
                    <a:pt x="561" y="651"/>
                  </a:lnTo>
                  <a:lnTo>
                    <a:pt x="556" y="651"/>
                  </a:lnTo>
                  <a:lnTo>
                    <a:pt x="553" y="653"/>
                  </a:lnTo>
                  <a:lnTo>
                    <a:pt x="548" y="653"/>
                  </a:lnTo>
                  <a:lnTo>
                    <a:pt x="543" y="654"/>
                  </a:lnTo>
                  <a:lnTo>
                    <a:pt x="538" y="654"/>
                  </a:lnTo>
                  <a:lnTo>
                    <a:pt x="531" y="656"/>
                  </a:lnTo>
                  <a:lnTo>
                    <a:pt x="524" y="658"/>
                  </a:lnTo>
                  <a:lnTo>
                    <a:pt x="517" y="658"/>
                  </a:lnTo>
                  <a:lnTo>
                    <a:pt x="509" y="659"/>
                  </a:lnTo>
                  <a:lnTo>
                    <a:pt x="501" y="659"/>
                  </a:lnTo>
                  <a:lnTo>
                    <a:pt x="492" y="661"/>
                  </a:lnTo>
                  <a:lnTo>
                    <a:pt x="487" y="661"/>
                  </a:lnTo>
                  <a:lnTo>
                    <a:pt x="482" y="661"/>
                  </a:lnTo>
                  <a:lnTo>
                    <a:pt x="477" y="661"/>
                  </a:lnTo>
                  <a:lnTo>
                    <a:pt x="472" y="663"/>
                  </a:lnTo>
                  <a:lnTo>
                    <a:pt x="467" y="663"/>
                  </a:lnTo>
                  <a:lnTo>
                    <a:pt x="462" y="663"/>
                  </a:lnTo>
                  <a:lnTo>
                    <a:pt x="457" y="664"/>
                  </a:lnTo>
                  <a:lnTo>
                    <a:pt x="452" y="664"/>
                  </a:lnTo>
                  <a:lnTo>
                    <a:pt x="445" y="664"/>
                  </a:lnTo>
                  <a:lnTo>
                    <a:pt x="437" y="664"/>
                  </a:lnTo>
                  <a:lnTo>
                    <a:pt x="430" y="663"/>
                  </a:lnTo>
                  <a:lnTo>
                    <a:pt x="425" y="663"/>
                  </a:lnTo>
                  <a:lnTo>
                    <a:pt x="417" y="661"/>
                  </a:lnTo>
                  <a:lnTo>
                    <a:pt x="410" y="659"/>
                  </a:lnTo>
                  <a:lnTo>
                    <a:pt x="402" y="658"/>
                  </a:lnTo>
                  <a:lnTo>
                    <a:pt x="395" y="656"/>
                  </a:lnTo>
                  <a:lnTo>
                    <a:pt x="387" y="653"/>
                  </a:lnTo>
                  <a:lnTo>
                    <a:pt x="378" y="651"/>
                  </a:lnTo>
                  <a:lnTo>
                    <a:pt x="370" y="648"/>
                  </a:lnTo>
                  <a:lnTo>
                    <a:pt x="363" y="644"/>
                  </a:lnTo>
                  <a:lnTo>
                    <a:pt x="353" y="639"/>
                  </a:lnTo>
                  <a:lnTo>
                    <a:pt x="345" y="636"/>
                  </a:lnTo>
                  <a:lnTo>
                    <a:pt x="335" y="631"/>
                  </a:lnTo>
                  <a:lnTo>
                    <a:pt x="328" y="628"/>
                  </a:lnTo>
                  <a:lnTo>
                    <a:pt x="318" y="621"/>
                  </a:lnTo>
                  <a:lnTo>
                    <a:pt x="310" y="616"/>
                  </a:lnTo>
                  <a:lnTo>
                    <a:pt x="300" y="609"/>
                  </a:lnTo>
                  <a:lnTo>
                    <a:pt x="290" y="604"/>
                  </a:lnTo>
                  <a:lnTo>
                    <a:pt x="281" y="597"/>
                  </a:lnTo>
                  <a:lnTo>
                    <a:pt x="271" y="591"/>
                  </a:lnTo>
                  <a:lnTo>
                    <a:pt x="261" y="584"/>
                  </a:lnTo>
                  <a:lnTo>
                    <a:pt x="253" y="577"/>
                  </a:lnTo>
                  <a:lnTo>
                    <a:pt x="243" y="569"/>
                  </a:lnTo>
                  <a:lnTo>
                    <a:pt x="234" y="561"/>
                  </a:lnTo>
                  <a:lnTo>
                    <a:pt x="224" y="554"/>
                  </a:lnTo>
                  <a:lnTo>
                    <a:pt x="214" y="546"/>
                  </a:lnTo>
                  <a:lnTo>
                    <a:pt x="206" y="537"/>
                  </a:lnTo>
                  <a:lnTo>
                    <a:pt x="198" y="529"/>
                  </a:lnTo>
                  <a:lnTo>
                    <a:pt x="188" y="520"/>
                  </a:lnTo>
                  <a:lnTo>
                    <a:pt x="179" y="512"/>
                  </a:lnTo>
                  <a:lnTo>
                    <a:pt x="169" y="500"/>
                  </a:lnTo>
                  <a:lnTo>
                    <a:pt x="159" y="492"/>
                  </a:lnTo>
                  <a:lnTo>
                    <a:pt x="151" y="480"/>
                  </a:lnTo>
                  <a:lnTo>
                    <a:pt x="142" y="472"/>
                  </a:lnTo>
                  <a:lnTo>
                    <a:pt x="132" y="460"/>
                  </a:lnTo>
                  <a:lnTo>
                    <a:pt x="124" y="450"/>
                  </a:lnTo>
                  <a:lnTo>
                    <a:pt x="117" y="440"/>
                  </a:lnTo>
                  <a:lnTo>
                    <a:pt x="109" y="428"/>
                  </a:lnTo>
                  <a:lnTo>
                    <a:pt x="100" y="417"/>
                  </a:lnTo>
                  <a:lnTo>
                    <a:pt x="92" y="407"/>
                  </a:lnTo>
                  <a:lnTo>
                    <a:pt x="85" y="393"/>
                  </a:lnTo>
                  <a:lnTo>
                    <a:pt x="77" y="383"/>
                  </a:lnTo>
                  <a:lnTo>
                    <a:pt x="70" y="370"/>
                  </a:lnTo>
                  <a:lnTo>
                    <a:pt x="64" y="358"/>
                  </a:lnTo>
                  <a:lnTo>
                    <a:pt x="57" y="346"/>
                  </a:lnTo>
                  <a:lnTo>
                    <a:pt x="52" y="335"/>
                  </a:lnTo>
                  <a:lnTo>
                    <a:pt x="45" y="321"/>
                  </a:lnTo>
                  <a:lnTo>
                    <a:pt x="39" y="308"/>
                  </a:lnTo>
                  <a:lnTo>
                    <a:pt x="33" y="295"/>
                  </a:lnTo>
                  <a:lnTo>
                    <a:pt x="28" y="283"/>
                  </a:lnTo>
                  <a:lnTo>
                    <a:pt x="23" y="268"/>
                  </a:lnTo>
                  <a:lnTo>
                    <a:pt x="18" y="256"/>
                  </a:lnTo>
                  <a:lnTo>
                    <a:pt x="15" y="241"/>
                  </a:lnTo>
                  <a:lnTo>
                    <a:pt x="12" y="229"/>
                  </a:lnTo>
                  <a:lnTo>
                    <a:pt x="8" y="214"/>
                  </a:lnTo>
                  <a:lnTo>
                    <a:pt x="5" y="201"/>
                  </a:lnTo>
                  <a:lnTo>
                    <a:pt x="3" y="186"/>
                  </a:lnTo>
                  <a:lnTo>
                    <a:pt x="0" y="172"/>
                  </a:lnTo>
                  <a:lnTo>
                    <a:pt x="0" y="157"/>
                  </a:lnTo>
                  <a:lnTo>
                    <a:pt x="0" y="144"/>
                  </a:lnTo>
                  <a:lnTo>
                    <a:pt x="0" y="129"/>
                  </a:lnTo>
                  <a:lnTo>
                    <a:pt x="0" y="115"/>
                  </a:lnTo>
                  <a:lnTo>
                    <a:pt x="12" y="79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7" name="Freeform 15"/>
            <p:cNvSpPr>
              <a:spLocks/>
            </p:cNvSpPr>
            <p:nvPr/>
          </p:nvSpPr>
          <p:spPr bwMode="auto">
            <a:xfrm>
              <a:off x="1448" y="3388"/>
              <a:ext cx="287" cy="393"/>
            </a:xfrm>
            <a:custGeom>
              <a:avLst/>
              <a:gdLst>
                <a:gd name="T0" fmla="*/ 397 w 574"/>
                <a:gd name="T1" fmla="*/ 1 h 786"/>
                <a:gd name="T2" fmla="*/ 403 w 574"/>
                <a:gd name="T3" fmla="*/ 10 h 786"/>
                <a:gd name="T4" fmla="*/ 413 w 574"/>
                <a:gd name="T5" fmla="*/ 20 h 786"/>
                <a:gd name="T6" fmla="*/ 425 w 574"/>
                <a:gd name="T7" fmla="*/ 31 h 786"/>
                <a:gd name="T8" fmla="*/ 440 w 574"/>
                <a:gd name="T9" fmla="*/ 48 h 786"/>
                <a:gd name="T10" fmla="*/ 455 w 574"/>
                <a:gd name="T11" fmla="*/ 65 h 786"/>
                <a:gd name="T12" fmla="*/ 467 w 574"/>
                <a:gd name="T13" fmla="*/ 80 h 786"/>
                <a:gd name="T14" fmla="*/ 475 w 574"/>
                <a:gd name="T15" fmla="*/ 90 h 786"/>
                <a:gd name="T16" fmla="*/ 484 w 574"/>
                <a:gd name="T17" fmla="*/ 100 h 786"/>
                <a:gd name="T18" fmla="*/ 492 w 574"/>
                <a:gd name="T19" fmla="*/ 110 h 786"/>
                <a:gd name="T20" fmla="*/ 499 w 574"/>
                <a:gd name="T21" fmla="*/ 120 h 786"/>
                <a:gd name="T22" fmla="*/ 509 w 574"/>
                <a:gd name="T23" fmla="*/ 134 h 786"/>
                <a:gd name="T24" fmla="*/ 516 w 574"/>
                <a:gd name="T25" fmla="*/ 144 h 786"/>
                <a:gd name="T26" fmla="*/ 522 w 574"/>
                <a:gd name="T27" fmla="*/ 157 h 786"/>
                <a:gd name="T28" fmla="*/ 531 w 574"/>
                <a:gd name="T29" fmla="*/ 169 h 786"/>
                <a:gd name="T30" fmla="*/ 537 w 574"/>
                <a:gd name="T31" fmla="*/ 180 h 786"/>
                <a:gd name="T32" fmla="*/ 544 w 574"/>
                <a:gd name="T33" fmla="*/ 192 h 786"/>
                <a:gd name="T34" fmla="*/ 549 w 574"/>
                <a:gd name="T35" fmla="*/ 205 h 786"/>
                <a:gd name="T36" fmla="*/ 556 w 574"/>
                <a:gd name="T37" fmla="*/ 217 h 786"/>
                <a:gd name="T38" fmla="*/ 561 w 574"/>
                <a:gd name="T39" fmla="*/ 229 h 786"/>
                <a:gd name="T40" fmla="*/ 566 w 574"/>
                <a:gd name="T41" fmla="*/ 241 h 786"/>
                <a:gd name="T42" fmla="*/ 569 w 574"/>
                <a:gd name="T43" fmla="*/ 252 h 786"/>
                <a:gd name="T44" fmla="*/ 571 w 574"/>
                <a:gd name="T45" fmla="*/ 266 h 786"/>
                <a:gd name="T46" fmla="*/ 572 w 574"/>
                <a:gd name="T47" fmla="*/ 277 h 786"/>
                <a:gd name="T48" fmla="*/ 572 w 574"/>
                <a:gd name="T49" fmla="*/ 286 h 786"/>
                <a:gd name="T50" fmla="*/ 567 w 574"/>
                <a:gd name="T51" fmla="*/ 292 h 786"/>
                <a:gd name="T52" fmla="*/ 554 w 574"/>
                <a:gd name="T53" fmla="*/ 304 h 786"/>
                <a:gd name="T54" fmla="*/ 542 w 574"/>
                <a:gd name="T55" fmla="*/ 318 h 786"/>
                <a:gd name="T56" fmla="*/ 531 w 574"/>
                <a:gd name="T57" fmla="*/ 328 h 786"/>
                <a:gd name="T58" fmla="*/ 521 w 574"/>
                <a:gd name="T59" fmla="*/ 339 h 786"/>
                <a:gd name="T60" fmla="*/ 507 w 574"/>
                <a:gd name="T61" fmla="*/ 351 h 786"/>
                <a:gd name="T62" fmla="*/ 494 w 574"/>
                <a:gd name="T63" fmla="*/ 366 h 786"/>
                <a:gd name="T64" fmla="*/ 479 w 574"/>
                <a:gd name="T65" fmla="*/ 381 h 786"/>
                <a:gd name="T66" fmla="*/ 464 w 574"/>
                <a:gd name="T67" fmla="*/ 396 h 786"/>
                <a:gd name="T68" fmla="*/ 447 w 574"/>
                <a:gd name="T69" fmla="*/ 413 h 786"/>
                <a:gd name="T70" fmla="*/ 428 w 574"/>
                <a:gd name="T71" fmla="*/ 430 h 786"/>
                <a:gd name="T72" fmla="*/ 410 w 574"/>
                <a:gd name="T73" fmla="*/ 448 h 786"/>
                <a:gd name="T74" fmla="*/ 390 w 574"/>
                <a:gd name="T75" fmla="*/ 467 h 786"/>
                <a:gd name="T76" fmla="*/ 370 w 574"/>
                <a:gd name="T77" fmla="*/ 485 h 786"/>
                <a:gd name="T78" fmla="*/ 348 w 574"/>
                <a:gd name="T79" fmla="*/ 505 h 786"/>
                <a:gd name="T80" fmla="*/ 326 w 574"/>
                <a:gd name="T81" fmla="*/ 527 h 786"/>
                <a:gd name="T82" fmla="*/ 303 w 574"/>
                <a:gd name="T83" fmla="*/ 547 h 786"/>
                <a:gd name="T84" fmla="*/ 278 w 574"/>
                <a:gd name="T85" fmla="*/ 567 h 786"/>
                <a:gd name="T86" fmla="*/ 253 w 574"/>
                <a:gd name="T87" fmla="*/ 589 h 786"/>
                <a:gd name="T88" fmla="*/ 229 w 574"/>
                <a:gd name="T89" fmla="*/ 610 h 786"/>
                <a:gd name="T90" fmla="*/ 204 w 574"/>
                <a:gd name="T91" fmla="*/ 632 h 786"/>
                <a:gd name="T92" fmla="*/ 177 w 574"/>
                <a:gd name="T93" fmla="*/ 652 h 786"/>
                <a:gd name="T94" fmla="*/ 151 w 574"/>
                <a:gd name="T95" fmla="*/ 674 h 786"/>
                <a:gd name="T96" fmla="*/ 124 w 574"/>
                <a:gd name="T97" fmla="*/ 694 h 786"/>
                <a:gd name="T98" fmla="*/ 97 w 574"/>
                <a:gd name="T99" fmla="*/ 716 h 786"/>
                <a:gd name="T100" fmla="*/ 68 w 574"/>
                <a:gd name="T101" fmla="*/ 736 h 786"/>
                <a:gd name="T102" fmla="*/ 42 w 574"/>
                <a:gd name="T103" fmla="*/ 756 h 786"/>
                <a:gd name="T104" fmla="*/ 13 w 574"/>
                <a:gd name="T105" fmla="*/ 776 h 786"/>
                <a:gd name="T106" fmla="*/ 355 w 574"/>
                <a:gd name="T107" fmla="*/ 65 h 786"/>
                <a:gd name="T108" fmla="*/ 393 w 574"/>
                <a:gd name="T109" fmla="*/ 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4" h="786">
                  <a:moveTo>
                    <a:pt x="393" y="0"/>
                  </a:moveTo>
                  <a:lnTo>
                    <a:pt x="397" y="1"/>
                  </a:lnTo>
                  <a:lnTo>
                    <a:pt x="402" y="6"/>
                  </a:lnTo>
                  <a:lnTo>
                    <a:pt x="403" y="10"/>
                  </a:lnTo>
                  <a:lnTo>
                    <a:pt x="408" y="15"/>
                  </a:lnTo>
                  <a:lnTo>
                    <a:pt x="413" y="20"/>
                  </a:lnTo>
                  <a:lnTo>
                    <a:pt x="420" y="26"/>
                  </a:lnTo>
                  <a:lnTo>
                    <a:pt x="425" y="31"/>
                  </a:lnTo>
                  <a:lnTo>
                    <a:pt x="432" y="40"/>
                  </a:lnTo>
                  <a:lnTo>
                    <a:pt x="440" y="48"/>
                  </a:lnTo>
                  <a:lnTo>
                    <a:pt x="447" y="57"/>
                  </a:lnTo>
                  <a:lnTo>
                    <a:pt x="455" y="65"/>
                  </a:lnTo>
                  <a:lnTo>
                    <a:pt x="464" y="75"/>
                  </a:lnTo>
                  <a:lnTo>
                    <a:pt x="467" y="80"/>
                  </a:lnTo>
                  <a:lnTo>
                    <a:pt x="472" y="85"/>
                  </a:lnTo>
                  <a:lnTo>
                    <a:pt x="475" y="90"/>
                  </a:lnTo>
                  <a:lnTo>
                    <a:pt x="480" y="95"/>
                  </a:lnTo>
                  <a:lnTo>
                    <a:pt x="484" y="100"/>
                  </a:lnTo>
                  <a:lnTo>
                    <a:pt x="489" y="105"/>
                  </a:lnTo>
                  <a:lnTo>
                    <a:pt x="492" y="110"/>
                  </a:lnTo>
                  <a:lnTo>
                    <a:pt x="495" y="115"/>
                  </a:lnTo>
                  <a:lnTo>
                    <a:pt x="499" y="120"/>
                  </a:lnTo>
                  <a:lnTo>
                    <a:pt x="504" y="127"/>
                  </a:lnTo>
                  <a:lnTo>
                    <a:pt x="509" y="134"/>
                  </a:lnTo>
                  <a:lnTo>
                    <a:pt x="512" y="139"/>
                  </a:lnTo>
                  <a:lnTo>
                    <a:pt x="516" y="144"/>
                  </a:lnTo>
                  <a:lnTo>
                    <a:pt x="519" y="150"/>
                  </a:lnTo>
                  <a:lnTo>
                    <a:pt x="522" y="157"/>
                  </a:lnTo>
                  <a:lnTo>
                    <a:pt x="527" y="162"/>
                  </a:lnTo>
                  <a:lnTo>
                    <a:pt x="531" y="169"/>
                  </a:lnTo>
                  <a:lnTo>
                    <a:pt x="534" y="174"/>
                  </a:lnTo>
                  <a:lnTo>
                    <a:pt x="537" y="180"/>
                  </a:lnTo>
                  <a:lnTo>
                    <a:pt x="542" y="187"/>
                  </a:lnTo>
                  <a:lnTo>
                    <a:pt x="544" y="192"/>
                  </a:lnTo>
                  <a:lnTo>
                    <a:pt x="547" y="199"/>
                  </a:lnTo>
                  <a:lnTo>
                    <a:pt x="549" y="205"/>
                  </a:lnTo>
                  <a:lnTo>
                    <a:pt x="552" y="210"/>
                  </a:lnTo>
                  <a:lnTo>
                    <a:pt x="556" y="217"/>
                  </a:lnTo>
                  <a:lnTo>
                    <a:pt x="557" y="222"/>
                  </a:lnTo>
                  <a:lnTo>
                    <a:pt x="561" y="229"/>
                  </a:lnTo>
                  <a:lnTo>
                    <a:pt x="564" y="236"/>
                  </a:lnTo>
                  <a:lnTo>
                    <a:pt x="566" y="241"/>
                  </a:lnTo>
                  <a:lnTo>
                    <a:pt x="567" y="247"/>
                  </a:lnTo>
                  <a:lnTo>
                    <a:pt x="569" y="252"/>
                  </a:lnTo>
                  <a:lnTo>
                    <a:pt x="571" y="261"/>
                  </a:lnTo>
                  <a:lnTo>
                    <a:pt x="571" y="266"/>
                  </a:lnTo>
                  <a:lnTo>
                    <a:pt x="572" y="272"/>
                  </a:lnTo>
                  <a:lnTo>
                    <a:pt x="572" y="277"/>
                  </a:lnTo>
                  <a:lnTo>
                    <a:pt x="574" y="286"/>
                  </a:lnTo>
                  <a:lnTo>
                    <a:pt x="572" y="286"/>
                  </a:lnTo>
                  <a:lnTo>
                    <a:pt x="571" y="287"/>
                  </a:lnTo>
                  <a:lnTo>
                    <a:pt x="567" y="292"/>
                  </a:lnTo>
                  <a:lnTo>
                    <a:pt x="562" y="298"/>
                  </a:lnTo>
                  <a:lnTo>
                    <a:pt x="554" y="304"/>
                  </a:lnTo>
                  <a:lnTo>
                    <a:pt x="547" y="313"/>
                  </a:lnTo>
                  <a:lnTo>
                    <a:pt x="542" y="318"/>
                  </a:lnTo>
                  <a:lnTo>
                    <a:pt x="537" y="323"/>
                  </a:lnTo>
                  <a:lnTo>
                    <a:pt x="531" y="328"/>
                  </a:lnTo>
                  <a:lnTo>
                    <a:pt x="527" y="334"/>
                  </a:lnTo>
                  <a:lnTo>
                    <a:pt x="521" y="339"/>
                  </a:lnTo>
                  <a:lnTo>
                    <a:pt x="514" y="346"/>
                  </a:lnTo>
                  <a:lnTo>
                    <a:pt x="507" y="351"/>
                  </a:lnTo>
                  <a:lnTo>
                    <a:pt x="500" y="358"/>
                  </a:lnTo>
                  <a:lnTo>
                    <a:pt x="494" y="366"/>
                  </a:lnTo>
                  <a:lnTo>
                    <a:pt x="487" y="373"/>
                  </a:lnTo>
                  <a:lnTo>
                    <a:pt x="479" y="381"/>
                  </a:lnTo>
                  <a:lnTo>
                    <a:pt x="472" y="390"/>
                  </a:lnTo>
                  <a:lnTo>
                    <a:pt x="464" y="396"/>
                  </a:lnTo>
                  <a:lnTo>
                    <a:pt x="455" y="405"/>
                  </a:lnTo>
                  <a:lnTo>
                    <a:pt x="447" y="413"/>
                  </a:lnTo>
                  <a:lnTo>
                    <a:pt x="439" y="421"/>
                  </a:lnTo>
                  <a:lnTo>
                    <a:pt x="428" y="430"/>
                  </a:lnTo>
                  <a:lnTo>
                    <a:pt x="418" y="440"/>
                  </a:lnTo>
                  <a:lnTo>
                    <a:pt x="410" y="448"/>
                  </a:lnTo>
                  <a:lnTo>
                    <a:pt x="402" y="458"/>
                  </a:lnTo>
                  <a:lnTo>
                    <a:pt x="390" y="467"/>
                  </a:lnTo>
                  <a:lnTo>
                    <a:pt x="380" y="477"/>
                  </a:lnTo>
                  <a:lnTo>
                    <a:pt x="370" y="485"/>
                  </a:lnTo>
                  <a:lnTo>
                    <a:pt x="358" y="497"/>
                  </a:lnTo>
                  <a:lnTo>
                    <a:pt x="348" y="505"/>
                  </a:lnTo>
                  <a:lnTo>
                    <a:pt x="336" y="515"/>
                  </a:lnTo>
                  <a:lnTo>
                    <a:pt x="326" y="527"/>
                  </a:lnTo>
                  <a:lnTo>
                    <a:pt x="315" y="537"/>
                  </a:lnTo>
                  <a:lnTo>
                    <a:pt x="303" y="547"/>
                  </a:lnTo>
                  <a:lnTo>
                    <a:pt x="291" y="557"/>
                  </a:lnTo>
                  <a:lnTo>
                    <a:pt x="278" y="567"/>
                  </a:lnTo>
                  <a:lnTo>
                    <a:pt x="266" y="579"/>
                  </a:lnTo>
                  <a:lnTo>
                    <a:pt x="253" y="589"/>
                  </a:lnTo>
                  <a:lnTo>
                    <a:pt x="241" y="599"/>
                  </a:lnTo>
                  <a:lnTo>
                    <a:pt x="229" y="610"/>
                  </a:lnTo>
                  <a:lnTo>
                    <a:pt x="217" y="621"/>
                  </a:lnTo>
                  <a:lnTo>
                    <a:pt x="204" y="632"/>
                  </a:lnTo>
                  <a:lnTo>
                    <a:pt x="191" y="642"/>
                  </a:lnTo>
                  <a:lnTo>
                    <a:pt x="177" y="652"/>
                  </a:lnTo>
                  <a:lnTo>
                    <a:pt x="164" y="664"/>
                  </a:lnTo>
                  <a:lnTo>
                    <a:pt x="151" y="674"/>
                  </a:lnTo>
                  <a:lnTo>
                    <a:pt x="137" y="684"/>
                  </a:lnTo>
                  <a:lnTo>
                    <a:pt x="124" y="694"/>
                  </a:lnTo>
                  <a:lnTo>
                    <a:pt x="110" y="706"/>
                  </a:lnTo>
                  <a:lnTo>
                    <a:pt x="97" y="716"/>
                  </a:lnTo>
                  <a:lnTo>
                    <a:pt x="84" y="726"/>
                  </a:lnTo>
                  <a:lnTo>
                    <a:pt x="68" y="736"/>
                  </a:lnTo>
                  <a:lnTo>
                    <a:pt x="55" y="746"/>
                  </a:lnTo>
                  <a:lnTo>
                    <a:pt x="42" y="756"/>
                  </a:lnTo>
                  <a:lnTo>
                    <a:pt x="27" y="766"/>
                  </a:lnTo>
                  <a:lnTo>
                    <a:pt x="13" y="776"/>
                  </a:lnTo>
                  <a:lnTo>
                    <a:pt x="0" y="786"/>
                  </a:lnTo>
                  <a:lnTo>
                    <a:pt x="355" y="65"/>
                  </a:lnTo>
                  <a:lnTo>
                    <a:pt x="380" y="25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A1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8" name="Freeform 16"/>
            <p:cNvSpPr>
              <a:spLocks/>
            </p:cNvSpPr>
            <p:nvPr/>
          </p:nvSpPr>
          <p:spPr bwMode="auto">
            <a:xfrm>
              <a:off x="1101" y="2985"/>
              <a:ext cx="641" cy="960"/>
            </a:xfrm>
            <a:custGeom>
              <a:avLst/>
              <a:gdLst>
                <a:gd name="T0" fmla="*/ 467 w 1281"/>
                <a:gd name="T1" fmla="*/ 523 h 1919"/>
                <a:gd name="T2" fmla="*/ 519 w 1281"/>
                <a:gd name="T3" fmla="*/ 428 h 1919"/>
                <a:gd name="T4" fmla="*/ 589 w 1281"/>
                <a:gd name="T5" fmla="*/ 306 h 1919"/>
                <a:gd name="T6" fmla="*/ 661 w 1281"/>
                <a:gd name="T7" fmla="*/ 179 h 1919"/>
                <a:gd name="T8" fmla="*/ 726 w 1281"/>
                <a:gd name="T9" fmla="*/ 72 h 1919"/>
                <a:gd name="T10" fmla="*/ 775 w 1281"/>
                <a:gd name="T11" fmla="*/ 6 h 1919"/>
                <a:gd name="T12" fmla="*/ 832 w 1281"/>
                <a:gd name="T13" fmla="*/ 0 h 1919"/>
                <a:gd name="T14" fmla="*/ 900 w 1281"/>
                <a:gd name="T15" fmla="*/ 16 h 1919"/>
                <a:gd name="T16" fmla="*/ 984 w 1281"/>
                <a:gd name="T17" fmla="*/ 46 h 1919"/>
                <a:gd name="T18" fmla="*/ 1076 w 1281"/>
                <a:gd name="T19" fmla="*/ 90 h 1919"/>
                <a:gd name="T20" fmla="*/ 1168 w 1281"/>
                <a:gd name="T21" fmla="*/ 149 h 1919"/>
                <a:gd name="T22" fmla="*/ 1257 w 1281"/>
                <a:gd name="T23" fmla="*/ 222 h 1919"/>
                <a:gd name="T24" fmla="*/ 988 w 1281"/>
                <a:gd name="T25" fmla="*/ 873 h 1919"/>
                <a:gd name="T26" fmla="*/ 927 w 1281"/>
                <a:gd name="T27" fmla="*/ 833 h 1919"/>
                <a:gd name="T28" fmla="*/ 845 w 1281"/>
                <a:gd name="T29" fmla="*/ 785 h 1919"/>
                <a:gd name="T30" fmla="*/ 748 w 1281"/>
                <a:gd name="T31" fmla="*/ 734 h 1919"/>
                <a:gd name="T32" fmla="*/ 649 w 1281"/>
                <a:gd name="T33" fmla="*/ 692 h 1919"/>
                <a:gd name="T34" fmla="*/ 555 w 1281"/>
                <a:gd name="T35" fmla="*/ 667 h 1919"/>
                <a:gd name="T36" fmla="*/ 522 w 1281"/>
                <a:gd name="T37" fmla="*/ 708 h 1919"/>
                <a:gd name="T38" fmla="*/ 485 w 1281"/>
                <a:gd name="T39" fmla="*/ 774 h 1919"/>
                <a:gd name="T40" fmla="*/ 440 w 1281"/>
                <a:gd name="T41" fmla="*/ 862 h 1919"/>
                <a:gd name="T42" fmla="*/ 395 w 1281"/>
                <a:gd name="T43" fmla="*/ 964 h 1919"/>
                <a:gd name="T44" fmla="*/ 355 w 1281"/>
                <a:gd name="T45" fmla="*/ 1071 h 1919"/>
                <a:gd name="T46" fmla="*/ 333 w 1281"/>
                <a:gd name="T47" fmla="*/ 1166 h 1919"/>
                <a:gd name="T48" fmla="*/ 386 w 1281"/>
                <a:gd name="T49" fmla="*/ 1193 h 1919"/>
                <a:gd name="T50" fmla="*/ 453 w 1281"/>
                <a:gd name="T51" fmla="*/ 1225 h 1919"/>
                <a:gd name="T52" fmla="*/ 527 w 1281"/>
                <a:gd name="T53" fmla="*/ 1260 h 1919"/>
                <a:gd name="T54" fmla="*/ 601 w 1281"/>
                <a:gd name="T55" fmla="*/ 1295 h 1919"/>
                <a:gd name="T56" fmla="*/ 658 w 1281"/>
                <a:gd name="T57" fmla="*/ 1320 h 1919"/>
                <a:gd name="T58" fmla="*/ 698 w 1281"/>
                <a:gd name="T59" fmla="*/ 1302 h 1919"/>
                <a:gd name="T60" fmla="*/ 736 w 1281"/>
                <a:gd name="T61" fmla="*/ 1243 h 1919"/>
                <a:gd name="T62" fmla="*/ 787 w 1281"/>
                <a:gd name="T63" fmla="*/ 1166 h 1919"/>
                <a:gd name="T64" fmla="*/ 837 w 1281"/>
                <a:gd name="T65" fmla="*/ 1076 h 1919"/>
                <a:gd name="T66" fmla="*/ 880 w 1281"/>
                <a:gd name="T67" fmla="*/ 985 h 1919"/>
                <a:gd name="T68" fmla="*/ 910 w 1281"/>
                <a:gd name="T69" fmla="*/ 903 h 1919"/>
                <a:gd name="T70" fmla="*/ 981 w 1281"/>
                <a:gd name="T71" fmla="*/ 974 h 1919"/>
                <a:gd name="T72" fmla="*/ 924 w 1281"/>
                <a:gd name="T73" fmla="*/ 1094 h 1919"/>
                <a:gd name="T74" fmla="*/ 842 w 1281"/>
                <a:gd name="T75" fmla="*/ 1263 h 1919"/>
                <a:gd name="T76" fmla="*/ 751 w 1281"/>
                <a:gd name="T77" fmla="*/ 1451 h 1919"/>
                <a:gd name="T78" fmla="*/ 664 w 1281"/>
                <a:gd name="T79" fmla="*/ 1628 h 1919"/>
                <a:gd name="T80" fmla="*/ 596 w 1281"/>
                <a:gd name="T81" fmla="*/ 1759 h 1919"/>
                <a:gd name="T82" fmla="*/ 552 w 1281"/>
                <a:gd name="T83" fmla="*/ 1826 h 1919"/>
                <a:gd name="T84" fmla="*/ 500 w 1281"/>
                <a:gd name="T85" fmla="*/ 1886 h 1919"/>
                <a:gd name="T86" fmla="*/ 443 w 1281"/>
                <a:gd name="T87" fmla="*/ 1918 h 1919"/>
                <a:gd name="T88" fmla="*/ 391 w 1281"/>
                <a:gd name="T89" fmla="*/ 1902 h 1919"/>
                <a:gd name="T90" fmla="*/ 323 w 1281"/>
                <a:gd name="T91" fmla="*/ 1882 h 1919"/>
                <a:gd name="T92" fmla="*/ 242 w 1281"/>
                <a:gd name="T93" fmla="*/ 1856 h 1919"/>
                <a:gd name="T94" fmla="*/ 157 w 1281"/>
                <a:gd name="T95" fmla="*/ 1820 h 1919"/>
                <a:gd name="T96" fmla="*/ 78 w 1281"/>
                <a:gd name="T97" fmla="*/ 1782 h 1919"/>
                <a:gd name="T98" fmla="*/ 28 w 1281"/>
                <a:gd name="T99" fmla="*/ 1745 h 1919"/>
                <a:gd name="T100" fmla="*/ 8 w 1281"/>
                <a:gd name="T101" fmla="*/ 1685 h 1919"/>
                <a:gd name="T102" fmla="*/ 0 w 1281"/>
                <a:gd name="T103" fmla="*/ 1630 h 1919"/>
                <a:gd name="T104" fmla="*/ 16 w 1281"/>
                <a:gd name="T105" fmla="*/ 1568 h 1919"/>
                <a:gd name="T106" fmla="*/ 63 w 1281"/>
                <a:gd name="T107" fmla="*/ 1442 h 1919"/>
                <a:gd name="T108" fmla="*/ 130 w 1281"/>
                <a:gd name="T109" fmla="*/ 1265 h 1919"/>
                <a:gd name="T110" fmla="*/ 212 w 1281"/>
                <a:gd name="T111" fmla="*/ 1057 h 1919"/>
                <a:gd name="T112" fmla="*/ 304 w 1281"/>
                <a:gd name="T113" fmla="*/ 845 h 1919"/>
                <a:gd name="T114" fmla="*/ 401 w 1281"/>
                <a:gd name="T115" fmla="*/ 646 h 1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1" h="1919">
                  <a:moveTo>
                    <a:pt x="445" y="567"/>
                  </a:moveTo>
                  <a:lnTo>
                    <a:pt x="445" y="564"/>
                  </a:lnTo>
                  <a:lnTo>
                    <a:pt x="448" y="560"/>
                  </a:lnTo>
                  <a:lnTo>
                    <a:pt x="450" y="557"/>
                  </a:lnTo>
                  <a:lnTo>
                    <a:pt x="452" y="552"/>
                  </a:lnTo>
                  <a:lnTo>
                    <a:pt x="455" y="547"/>
                  </a:lnTo>
                  <a:lnTo>
                    <a:pt x="458" y="544"/>
                  </a:lnTo>
                  <a:lnTo>
                    <a:pt x="460" y="537"/>
                  </a:lnTo>
                  <a:lnTo>
                    <a:pt x="463" y="530"/>
                  </a:lnTo>
                  <a:lnTo>
                    <a:pt x="467" y="523"/>
                  </a:lnTo>
                  <a:lnTo>
                    <a:pt x="472" y="517"/>
                  </a:lnTo>
                  <a:lnTo>
                    <a:pt x="475" y="508"/>
                  </a:lnTo>
                  <a:lnTo>
                    <a:pt x="482" y="498"/>
                  </a:lnTo>
                  <a:lnTo>
                    <a:pt x="487" y="490"/>
                  </a:lnTo>
                  <a:lnTo>
                    <a:pt x="492" y="482"/>
                  </a:lnTo>
                  <a:lnTo>
                    <a:pt x="497" y="472"/>
                  </a:lnTo>
                  <a:lnTo>
                    <a:pt x="502" y="462"/>
                  </a:lnTo>
                  <a:lnTo>
                    <a:pt x="507" y="450"/>
                  </a:lnTo>
                  <a:lnTo>
                    <a:pt x="514" y="440"/>
                  </a:lnTo>
                  <a:lnTo>
                    <a:pt x="519" y="428"/>
                  </a:lnTo>
                  <a:lnTo>
                    <a:pt x="525" y="416"/>
                  </a:lnTo>
                  <a:lnTo>
                    <a:pt x="532" y="406"/>
                  </a:lnTo>
                  <a:lnTo>
                    <a:pt x="539" y="395"/>
                  </a:lnTo>
                  <a:lnTo>
                    <a:pt x="545" y="381"/>
                  </a:lnTo>
                  <a:lnTo>
                    <a:pt x="552" y="369"/>
                  </a:lnTo>
                  <a:lnTo>
                    <a:pt x="559" y="356"/>
                  </a:lnTo>
                  <a:lnTo>
                    <a:pt x="567" y="344"/>
                  </a:lnTo>
                  <a:lnTo>
                    <a:pt x="574" y="331"/>
                  </a:lnTo>
                  <a:lnTo>
                    <a:pt x="581" y="319"/>
                  </a:lnTo>
                  <a:lnTo>
                    <a:pt x="589" y="306"/>
                  </a:lnTo>
                  <a:lnTo>
                    <a:pt x="596" y="294"/>
                  </a:lnTo>
                  <a:lnTo>
                    <a:pt x="602" y="281"/>
                  </a:lnTo>
                  <a:lnTo>
                    <a:pt x="609" y="269"/>
                  </a:lnTo>
                  <a:lnTo>
                    <a:pt x="617" y="256"/>
                  </a:lnTo>
                  <a:lnTo>
                    <a:pt x="624" y="242"/>
                  </a:lnTo>
                  <a:lnTo>
                    <a:pt x="631" y="229"/>
                  </a:lnTo>
                  <a:lnTo>
                    <a:pt x="639" y="217"/>
                  </a:lnTo>
                  <a:lnTo>
                    <a:pt x="646" y="204"/>
                  </a:lnTo>
                  <a:lnTo>
                    <a:pt x="654" y="192"/>
                  </a:lnTo>
                  <a:lnTo>
                    <a:pt x="661" y="179"/>
                  </a:lnTo>
                  <a:lnTo>
                    <a:pt x="668" y="167"/>
                  </a:lnTo>
                  <a:lnTo>
                    <a:pt x="674" y="155"/>
                  </a:lnTo>
                  <a:lnTo>
                    <a:pt x="683" y="144"/>
                  </a:lnTo>
                  <a:lnTo>
                    <a:pt x="688" y="134"/>
                  </a:lnTo>
                  <a:lnTo>
                    <a:pt x="694" y="122"/>
                  </a:lnTo>
                  <a:lnTo>
                    <a:pt x="703" y="112"/>
                  </a:lnTo>
                  <a:lnTo>
                    <a:pt x="710" y="102"/>
                  </a:lnTo>
                  <a:lnTo>
                    <a:pt x="715" y="92"/>
                  </a:lnTo>
                  <a:lnTo>
                    <a:pt x="720" y="82"/>
                  </a:lnTo>
                  <a:lnTo>
                    <a:pt x="726" y="72"/>
                  </a:lnTo>
                  <a:lnTo>
                    <a:pt x="733" y="63"/>
                  </a:lnTo>
                  <a:lnTo>
                    <a:pt x="738" y="55"/>
                  </a:lnTo>
                  <a:lnTo>
                    <a:pt x="743" y="46"/>
                  </a:lnTo>
                  <a:lnTo>
                    <a:pt x="748" y="40"/>
                  </a:lnTo>
                  <a:lnTo>
                    <a:pt x="753" y="35"/>
                  </a:lnTo>
                  <a:lnTo>
                    <a:pt x="756" y="28"/>
                  </a:lnTo>
                  <a:lnTo>
                    <a:pt x="761" y="21"/>
                  </a:lnTo>
                  <a:lnTo>
                    <a:pt x="765" y="16"/>
                  </a:lnTo>
                  <a:lnTo>
                    <a:pt x="768" y="13"/>
                  </a:lnTo>
                  <a:lnTo>
                    <a:pt x="775" y="6"/>
                  </a:lnTo>
                  <a:lnTo>
                    <a:pt x="780" y="5"/>
                  </a:lnTo>
                  <a:lnTo>
                    <a:pt x="785" y="1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807" y="0"/>
                  </a:lnTo>
                  <a:lnTo>
                    <a:pt x="812" y="0"/>
                  </a:lnTo>
                  <a:lnTo>
                    <a:pt x="815" y="0"/>
                  </a:lnTo>
                  <a:lnTo>
                    <a:pt x="820" y="0"/>
                  </a:lnTo>
                  <a:lnTo>
                    <a:pt x="827" y="0"/>
                  </a:lnTo>
                  <a:lnTo>
                    <a:pt x="832" y="0"/>
                  </a:lnTo>
                  <a:lnTo>
                    <a:pt x="838" y="1"/>
                  </a:lnTo>
                  <a:lnTo>
                    <a:pt x="844" y="3"/>
                  </a:lnTo>
                  <a:lnTo>
                    <a:pt x="850" y="5"/>
                  </a:lnTo>
                  <a:lnTo>
                    <a:pt x="857" y="5"/>
                  </a:lnTo>
                  <a:lnTo>
                    <a:pt x="864" y="6"/>
                  </a:lnTo>
                  <a:lnTo>
                    <a:pt x="870" y="8"/>
                  </a:lnTo>
                  <a:lnTo>
                    <a:pt x="877" y="10"/>
                  </a:lnTo>
                  <a:lnTo>
                    <a:pt x="884" y="11"/>
                  </a:lnTo>
                  <a:lnTo>
                    <a:pt x="892" y="13"/>
                  </a:lnTo>
                  <a:lnTo>
                    <a:pt x="900" y="16"/>
                  </a:lnTo>
                  <a:lnTo>
                    <a:pt x="907" y="18"/>
                  </a:lnTo>
                  <a:lnTo>
                    <a:pt x="916" y="21"/>
                  </a:lnTo>
                  <a:lnTo>
                    <a:pt x="924" y="25"/>
                  </a:lnTo>
                  <a:lnTo>
                    <a:pt x="932" y="26"/>
                  </a:lnTo>
                  <a:lnTo>
                    <a:pt x="941" y="30"/>
                  </a:lnTo>
                  <a:lnTo>
                    <a:pt x="947" y="33"/>
                  </a:lnTo>
                  <a:lnTo>
                    <a:pt x="957" y="36"/>
                  </a:lnTo>
                  <a:lnTo>
                    <a:pt x="966" y="40"/>
                  </a:lnTo>
                  <a:lnTo>
                    <a:pt x="976" y="43"/>
                  </a:lnTo>
                  <a:lnTo>
                    <a:pt x="984" y="46"/>
                  </a:lnTo>
                  <a:lnTo>
                    <a:pt x="993" y="51"/>
                  </a:lnTo>
                  <a:lnTo>
                    <a:pt x="1001" y="55"/>
                  </a:lnTo>
                  <a:lnTo>
                    <a:pt x="1011" y="58"/>
                  </a:lnTo>
                  <a:lnTo>
                    <a:pt x="1019" y="62"/>
                  </a:lnTo>
                  <a:lnTo>
                    <a:pt x="1029" y="67"/>
                  </a:lnTo>
                  <a:lnTo>
                    <a:pt x="1039" y="72"/>
                  </a:lnTo>
                  <a:lnTo>
                    <a:pt x="1048" y="77"/>
                  </a:lnTo>
                  <a:lnTo>
                    <a:pt x="1056" y="82"/>
                  </a:lnTo>
                  <a:lnTo>
                    <a:pt x="1066" y="85"/>
                  </a:lnTo>
                  <a:lnTo>
                    <a:pt x="1076" y="90"/>
                  </a:lnTo>
                  <a:lnTo>
                    <a:pt x="1086" y="97"/>
                  </a:lnTo>
                  <a:lnTo>
                    <a:pt x="1095" y="102"/>
                  </a:lnTo>
                  <a:lnTo>
                    <a:pt x="1105" y="107"/>
                  </a:lnTo>
                  <a:lnTo>
                    <a:pt x="1115" y="113"/>
                  </a:lnTo>
                  <a:lnTo>
                    <a:pt x="1125" y="118"/>
                  </a:lnTo>
                  <a:lnTo>
                    <a:pt x="1133" y="123"/>
                  </a:lnTo>
                  <a:lnTo>
                    <a:pt x="1142" y="130"/>
                  </a:lnTo>
                  <a:lnTo>
                    <a:pt x="1152" y="137"/>
                  </a:lnTo>
                  <a:lnTo>
                    <a:pt x="1160" y="144"/>
                  </a:lnTo>
                  <a:lnTo>
                    <a:pt x="1168" y="149"/>
                  </a:lnTo>
                  <a:lnTo>
                    <a:pt x="1178" y="155"/>
                  </a:lnTo>
                  <a:lnTo>
                    <a:pt x="1188" y="162"/>
                  </a:lnTo>
                  <a:lnTo>
                    <a:pt x="1199" y="170"/>
                  </a:lnTo>
                  <a:lnTo>
                    <a:pt x="1205" y="177"/>
                  </a:lnTo>
                  <a:lnTo>
                    <a:pt x="1215" y="184"/>
                  </a:lnTo>
                  <a:lnTo>
                    <a:pt x="1222" y="192"/>
                  </a:lnTo>
                  <a:lnTo>
                    <a:pt x="1232" y="199"/>
                  </a:lnTo>
                  <a:lnTo>
                    <a:pt x="1240" y="207"/>
                  </a:lnTo>
                  <a:lnTo>
                    <a:pt x="1249" y="216"/>
                  </a:lnTo>
                  <a:lnTo>
                    <a:pt x="1257" y="222"/>
                  </a:lnTo>
                  <a:lnTo>
                    <a:pt x="1265" y="231"/>
                  </a:lnTo>
                  <a:lnTo>
                    <a:pt x="1281" y="321"/>
                  </a:lnTo>
                  <a:lnTo>
                    <a:pt x="1021" y="897"/>
                  </a:lnTo>
                  <a:lnTo>
                    <a:pt x="1019" y="895"/>
                  </a:lnTo>
                  <a:lnTo>
                    <a:pt x="1016" y="893"/>
                  </a:lnTo>
                  <a:lnTo>
                    <a:pt x="1013" y="890"/>
                  </a:lnTo>
                  <a:lnTo>
                    <a:pt x="1008" y="887"/>
                  </a:lnTo>
                  <a:lnTo>
                    <a:pt x="999" y="882"/>
                  </a:lnTo>
                  <a:lnTo>
                    <a:pt x="993" y="877"/>
                  </a:lnTo>
                  <a:lnTo>
                    <a:pt x="988" y="873"/>
                  </a:lnTo>
                  <a:lnTo>
                    <a:pt x="982" y="870"/>
                  </a:lnTo>
                  <a:lnTo>
                    <a:pt x="977" y="867"/>
                  </a:lnTo>
                  <a:lnTo>
                    <a:pt x="972" y="863"/>
                  </a:lnTo>
                  <a:lnTo>
                    <a:pt x="966" y="860"/>
                  </a:lnTo>
                  <a:lnTo>
                    <a:pt x="961" y="855"/>
                  </a:lnTo>
                  <a:lnTo>
                    <a:pt x="954" y="851"/>
                  </a:lnTo>
                  <a:lnTo>
                    <a:pt x="947" y="846"/>
                  </a:lnTo>
                  <a:lnTo>
                    <a:pt x="941" y="841"/>
                  </a:lnTo>
                  <a:lnTo>
                    <a:pt x="934" y="838"/>
                  </a:lnTo>
                  <a:lnTo>
                    <a:pt x="927" y="833"/>
                  </a:lnTo>
                  <a:lnTo>
                    <a:pt x="919" y="830"/>
                  </a:lnTo>
                  <a:lnTo>
                    <a:pt x="910" y="825"/>
                  </a:lnTo>
                  <a:lnTo>
                    <a:pt x="904" y="818"/>
                  </a:lnTo>
                  <a:lnTo>
                    <a:pt x="895" y="813"/>
                  </a:lnTo>
                  <a:lnTo>
                    <a:pt x="887" y="810"/>
                  </a:lnTo>
                  <a:lnTo>
                    <a:pt x="879" y="805"/>
                  </a:lnTo>
                  <a:lnTo>
                    <a:pt x="870" y="800"/>
                  </a:lnTo>
                  <a:lnTo>
                    <a:pt x="862" y="795"/>
                  </a:lnTo>
                  <a:lnTo>
                    <a:pt x="854" y="790"/>
                  </a:lnTo>
                  <a:lnTo>
                    <a:pt x="845" y="785"/>
                  </a:lnTo>
                  <a:lnTo>
                    <a:pt x="835" y="780"/>
                  </a:lnTo>
                  <a:lnTo>
                    <a:pt x="825" y="774"/>
                  </a:lnTo>
                  <a:lnTo>
                    <a:pt x="817" y="769"/>
                  </a:lnTo>
                  <a:lnTo>
                    <a:pt x="807" y="764"/>
                  </a:lnTo>
                  <a:lnTo>
                    <a:pt x="798" y="759"/>
                  </a:lnTo>
                  <a:lnTo>
                    <a:pt x="788" y="754"/>
                  </a:lnTo>
                  <a:lnTo>
                    <a:pt x="778" y="749"/>
                  </a:lnTo>
                  <a:lnTo>
                    <a:pt x="768" y="743"/>
                  </a:lnTo>
                  <a:lnTo>
                    <a:pt x="760" y="738"/>
                  </a:lnTo>
                  <a:lnTo>
                    <a:pt x="748" y="734"/>
                  </a:lnTo>
                  <a:lnTo>
                    <a:pt x="740" y="729"/>
                  </a:lnTo>
                  <a:lnTo>
                    <a:pt x="730" y="724"/>
                  </a:lnTo>
                  <a:lnTo>
                    <a:pt x="720" y="721"/>
                  </a:lnTo>
                  <a:lnTo>
                    <a:pt x="710" y="716"/>
                  </a:lnTo>
                  <a:lnTo>
                    <a:pt x="699" y="713"/>
                  </a:lnTo>
                  <a:lnTo>
                    <a:pt x="689" y="708"/>
                  </a:lnTo>
                  <a:lnTo>
                    <a:pt x="679" y="704"/>
                  </a:lnTo>
                  <a:lnTo>
                    <a:pt x="669" y="699"/>
                  </a:lnTo>
                  <a:lnTo>
                    <a:pt x="659" y="696"/>
                  </a:lnTo>
                  <a:lnTo>
                    <a:pt x="649" y="692"/>
                  </a:lnTo>
                  <a:lnTo>
                    <a:pt x="639" y="687"/>
                  </a:lnTo>
                  <a:lnTo>
                    <a:pt x="631" y="686"/>
                  </a:lnTo>
                  <a:lnTo>
                    <a:pt x="621" y="682"/>
                  </a:lnTo>
                  <a:lnTo>
                    <a:pt x="611" y="679"/>
                  </a:lnTo>
                  <a:lnTo>
                    <a:pt x="602" y="677"/>
                  </a:lnTo>
                  <a:lnTo>
                    <a:pt x="592" y="674"/>
                  </a:lnTo>
                  <a:lnTo>
                    <a:pt x="582" y="672"/>
                  </a:lnTo>
                  <a:lnTo>
                    <a:pt x="574" y="671"/>
                  </a:lnTo>
                  <a:lnTo>
                    <a:pt x="566" y="669"/>
                  </a:lnTo>
                  <a:lnTo>
                    <a:pt x="555" y="667"/>
                  </a:lnTo>
                  <a:lnTo>
                    <a:pt x="547" y="667"/>
                  </a:lnTo>
                  <a:lnTo>
                    <a:pt x="547" y="667"/>
                  </a:lnTo>
                  <a:lnTo>
                    <a:pt x="545" y="669"/>
                  </a:lnTo>
                  <a:lnTo>
                    <a:pt x="542" y="672"/>
                  </a:lnTo>
                  <a:lnTo>
                    <a:pt x="540" y="679"/>
                  </a:lnTo>
                  <a:lnTo>
                    <a:pt x="535" y="684"/>
                  </a:lnTo>
                  <a:lnTo>
                    <a:pt x="530" y="694"/>
                  </a:lnTo>
                  <a:lnTo>
                    <a:pt x="527" y="698"/>
                  </a:lnTo>
                  <a:lnTo>
                    <a:pt x="525" y="703"/>
                  </a:lnTo>
                  <a:lnTo>
                    <a:pt x="522" y="708"/>
                  </a:lnTo>
                  <a:lnTo>
                    <a:pt x="520" y="714"/>
                  </a:lnTo>
                  <a:lnTo>
                    <a:pt x="515" y="719"/>
                  </a:lnTo>
                  <a:lnTo>
                    <a:pt x="512" y="724"/>
                  </a:lnTo>
                  <a:lnTo>
                    <a:pt x="509" y="731"/>
                  </a:lnTo>
                  <a:lnTo>
                    <a:pt x="505" y="738"/>
                  </a:lnTo>
                  <a:lnTo>
                    <a:pt x="500" y="744"/>
                  </a:lnTo>
                  <a:lnTo>
                    <a:pt x="497" y="751"/>
                  </a:lnTo>
                  <a:lnTo>
                    <a:pt x="494" y="759"/>
                  </a:lnTo>
                  <a:lnTo>
                    <a:pt x="490" y="766"/>
                  </a:lnTo>
                  <a:lnTo>
                    <a:pt x="485" y="774"/>
                  </a:lnTo>
                  <a:lnTo>
                    <a:pt x="482" y="783"/>
                  </a:lnTo>
                  <a:lnTo>
                    <a:pt x="477" y="790"/>
                  </a:lnTo>
                  <a:lnTo>
                    <a:pt x="473" y="800"/>
                  </a:lnTo>
                  <a:lnTo>
                    <a:pt x="468" y="806"/>
                  </a:lnTo>
                  <a:lnTo>
                    <a:pt x="465" y="816"/>
                  </a:lnTo>
                  <a:lnTo>
                    <a:pt x="460" y="825"/>
                  </a:lnTo>
                  <a:lnTo>
                    <a:pt x="457" y="835"/>
                  </a:lnTo>
                  <a:lnTo>
                    <a:pt x="452" y="843"/>
                  </a:lnTo>
                  <a:lnTo>
                    <a:pt x="445" y="853"/>
                  </a:lnTo>
                  <a:lnTo>
                    <a:pt x="440" y="862"/>
                  </a:lnTo>
                  <a:lnTo>
                    <a:pt x="437" y="872"/>
                  </a:lnTo>
                  <a:lnTo>
                    <a:pt x="432" y="882"/>
                  </a:lnTo>
                  <a:lnTo>
                    <a:pt x="427" y="892"/>
                  </a:lnTo>
                  <a:lnTo>
                    <a:pt x="423" y="902"/>
                  </a:lnTo>
                  <a:lnTo>
                    <a:pt x="418" y="912"/>
                  </a:lnTo>
                  <a:lnTo>
                    <a:pt x="413" y="922"/>
                  </a:lnTo>
                  <a:lnTo>
                    <a:pt x="408" y="932"/>
                  </a:lnTo>
                  <a:lnTo>
                    <a:pt x="405" y="942"/>
                  </a:lnTo>
                  <a:lnTo>
                    <a:pt x="400" y="952"/>
                  </a:lnTo>
                  <a:lnTo>
                    <a:pt x="395" y="964"/>
                  </a:lnTo>
                  <a:lnTo>
                    <a:pt x="390" y="974"/>
                  </a:lnTo>
                  <a:lnTo>
                    <a:pt x="386" y="985"/>
                  </a:lnTo>
                  <a:lnTo>
                    <a:pt x="383" y="995"/>
                  </a:lnTo>
                  <a:lnTo>
                    <a:pt x="378" y="1005"/>
                  </a:lnTo>
                  <a:lnTo>
                    <a:pt x="375" y="1017"/>
                  </a:lnTo>
                  <a:lnTo>
                    <a:pt x="370" y="1027"/>
                  </a:lnTo>
                  <a:lnTo>
                    <a:pt x="366" y="1039"/>
                  </a:lnTo>
                  <a:lnTo>
                    <a:pt x="361" y="1049"/>
                  </a:lnTo>
                  <a:lnTo>
                    <a:pt x="358" y="1059"/>
                  </a:lnTo>
                  <a:lnTo>
                    <a:pt x="355" y="1071"/>
                  </a:lnTo>
                  <a:lnTo>
                    <a:pt x="353" y="1081"/>
                  </a:lnTo>
                  <a:lnTo>
                    <a:pt x="350" y="1092"/>
                  </a:lnTo>
                  <a:lnTo>
                    <a:pt x="346" y="1103"/>
                  </a:lnTo>
                  <a:lnTo>
                    <a:pt x="343" y="1113"/>
                  </a:lnTo>
                  <a:lnTo>
                    <a:pt x="341" y="1123"/>
                  </a:lnTo>
                  <a:lnTo>
                    <a:pt x="336" y="1133"/>
                  </a:lnTo>
                  <a:lnTo>
                    <a:pt x="334" y="1144"/>
                  </a:lnTo>
                  <a:lnTo>
                    <a:pt x="333" y="1154"/>
                  </a:lnTo>
                  <a:lnTo>
                    <a:pt x="331" y="1164"/>
                  </a:lnTo>
                  <a:lnTo>
                    <a:pt x="333" y="1166"/>
                  </a:lnTo>
                  <a:lnTo>
                    <a:pt x="336" y="1168"/>
                  </a:lnTo>
                  <a:lnTo>
                    <a:pt x="343" y="1171"/>
                  </a:lnTo>
                  <a:lnTo>
                    <a:pt x="350" y="1174"/>
                  </a:lnTo>
                  <a:lnTo>
                    <a:pt x="356" y="1178"/>
                  </a:lnTo>
                  <a:lnTo>
                    <a:pt x="361" y="1179"/>
                  </a:lnTo>
                  <a:lnTo>
                    <a:pt x="366" y="1183"/>
                  </a:lnTo>
                  <a:lnTo>
                    <a:pt x="371" y="1185"/>
                  </a:lnTo>
                  <a:lnTo>
                    <a:pt x="376" y="1188"/>
                  </a:lnTo>
                  <a:lnTo>
                    <a:pt x="381" y="1190"/>
                  </a:lnTo>
                  <a:lnTo>
                    <a:pt x="386" y="1193"/>
                  </a:lnTo>
                  <a:lnTo>
                    <a:pt x="391" y="1196"/>
                  </a:lnTo>
                  <a:lnTo>
                    <a:pt x="400" y="1198"/>
                  </a:lnTo>
                  <a:lnTo>
                    <a:pt x="405" y="1201"/>
                  </a:lnTo>
                  <a:lnTo>
                    <a:pt x="411" y="1205"/>
                  </a:lnTo>
                  <a:lnTo>
                    <a:pt x="416" y="1208"/>
                  </a:lnTo>
                  <a:lnTo>
                    <a:pt x="425" y="1211"/>
                  </a:lnTo>
                  <a:lnTo>
                    <a:pt x="432" y="1213"/>
                  </a:lnTo>
                  <a:lnTo>
                    <a:pt x="438" y="1216"/>
                  </a:lnTo>
                  <a:lnTo>
                    <a:pt x="445" y="1220"/>
                  </a:lnTo>
                  <a:lnTo>
                    <a:pt x="453" y="1225"/>
                  </a:lnTo>
                  <a:lnTo>
                    <a:pt x="460" y="1228"/>
                  </a:lnTo>
                  <a:lnTo>
                    <a:pt x="467" y="1231"/>
                  </a:lnTo>
                  <a:lnTo>
                    <a:pt x="475" y="1235"/>
                  </a:lnTo>
                  <a:lnTo>
                    <a:pt x="483" y="1240"/>
                  </a:lnTo>
                  <a:lnTo>
                    <a:pt x="490" y="1241"/>
                  </a:lnTo>
                  <a:lnTo>
                    <a:pt x="497" y="1246"/>
                  </a:lnTo>
                  <a:lnTo>
                    <a:pt x="505" y="1250"/>
                  </a:lnTo>
                  <a:lnTo>
                    <a:pt x="512" y="1253"/>
                  </a:lnTo>
                  <a:lnTo>
                    <a:pt x="519" y="1256"/>
                  </a:lnTo>
                  <a:lnTo>
                    <a:pt x="527" y="1260"/>
                  </a:lnTo>
                  <a:lnTo>
                    <a:pt x="535" y="1263"/>
                  </a:lnTo>
                  <a:lnTo>
                    <a:pt x="542" y="1268"/>
                  </a:lnTo>
                  <a:lnTo>
                    <a:pt x="549" y="1270"/>
                  </a:lnTo>
                  <a:lnTo>
                    <a:pt x="557" y="1273"/>
                  </a:lnTo>
                  <a:lnTo>
                    <a:pt x="564" y="1278"/>
                  </a:lnTo>
                  <a:lnTo>
                    <a:pt x="572" y="1282"/>
                  </a:lnTo>
                  <a:lnTo>
                    <a:pt x="579" y="1285"/>
                  </a:lnTo>
                  <a:lnTo>
                    <a:pt x="586" y="1288"/>
                  </a:lnTo>
                  <a:lnTo>
                    <a:pt x="592" y="1292"/>
                  </a:lnTo>
                  <a:lnTo>
                    <a:pt x="601" y="1295"/>
                  </a:lnTo>
                  <a:lnTo>
                    <a:pt x="606" y="1297"/>
                  </a:lnTo>
                  <a:lnTo>
                    <a:pt x="612" y="1300"/>
                  </a:lnTo>
                  <a:lnTo>
                    <a:pt x="619" y="1303"/>
                  </a:lnTo>
                  <a:lnTo>
                    <a:pt x="626" y="1307"/>
                  </a:lnTo>
                  <a:lnTo>
                    <a:pt x="631" y="1308"/>
                  </a:lnTo>
                  <a:lnTo>
                    <a:pt x="636" y="1312"/>
                  </a:lnTo>
                  <a:lnTo>
                    <a:pt x="641" y="1313"/>
                  </a:lnTo>
                  <a:lnTo>
                    <a:pt x="648" y="1317"/>
                  </a:lnTo>
                  <a:lnTo>
                    <a:pt x="653" y="1318"/>
                  </a:lnTo>
                  <a:lnTo>
                    <a:pt x="658" y="1320"/>
                  </a:lnTo>
                  <a:lnTo>
                    <a:pt x="661" y="1322"/>
                  </a:lnTo>
                  <a:lnTo>
                    <a:pt x="666" y="1323"/>
                  </a:lnTo>
                  <a:lnTo>
                    <a:pt x="674" y="1327"/>
                  </a:lnTo>
                  <a:lnTo>
                    <a:pt x="681" y="1330"/>
                  </a:lnTo>
                  <a:lnTo>
                    <a:pt x="681" y="1328"/>
                  </a:lnTo>
                  <a:lnTo>
                    <a:pt x="683" y="1325"/>
                  </a:lnTo>
                  <a:lnTo>
                    <a:pt x="684" y="1322"/>
                  </a:lnTo>
                  <a:lnTo>
                    <a:pt x="688" y="1317"/>
                  </a:lnTo>
                  <a:lnTo>
                    <a:pt x="693" y="1310"/>
                  </a:lnTo>
                  <a:lnTo>
                    <a:pt x="698" y="1302"/>
                  </a:lnTo>
                  <a:lnTo>
                    <a:pt x="701" y="1297"/>
                  </a:lnTo>
                  <a:lnTo>
                    <a:pt x="705" y="1292"/>
                  </a:lnTo>
                  <a:lnTo>
                    <a:pt x="708" y="1287"/>
                  </a:lnTo>
                  <a:lnTo>
                    <a:pt x="713" y="1282"/>
                  </a:lnTo>
                  <a:lnTo>
                    <a:pt x="715" y="1275"/>
                  </a:lnTo>
                  <a:lnTo>
                    <a:pt x="720" y="1270"/>
                  </a:lnTo>
                  <a:lnTo>
                    <a:pt x="723" y="1263"/>
                  </a:lnTo>
                  <a:lnTo>
                    <a:pt x="728" y="1256"/>
                  </a:lnTo>
                  <a:lnTo>
                    <a:pt x="733" y="1250"/>
                  </a:lnTo>
                  <a:lnTo>
                    <a:pt x="736" y="1243"/>
                  </a:lnTo>
                  <a:lnTo>
                    <a:pt x="741" y="1236"/>
                  </a:lnTo>
                  <a:lnTo>
                    <a:pt x="746" y="1230"/>
                  </a:lnTo>
                  <a:lnTo>
                    <a:pt x="750" y="1221"/>
                  </a:lnTo>
                  <a:lnTo>
                    <a:pt x="756" y="1215"/>
                  </a:lnTo>
                  <a:lnTo>
                    <a:pt x="761" y="1206"/>
                  </a:lnTo>
                  <a:lnTo>
                    <a:pt x="766" y="1200"/>
                  </a:lnTo>
                  <a:lnTo>
                    <a:pt x="771" y="1190"/>
                  </a:lnTo>
                  <a:lnTo>
                    <a:pt x="777" y="1183"/>
                  </a:lnTo>
                  <a:lnTo>
                    <a:pt x="782" y="1174"/>
                  </a:lnTo>
                  <a:lnTo>
                    <a:pt x="787" y="1166"/>
                  </a:lnTo>
                  <a:lnTo>
                    <a:pt x="792" y="1156"/>
                  </a:lnTo>
                  <a:lnTo>
                    <a:pt x="797" y="1148"/>
                  </a:lnTo>
                  <a:lnTo>
                    <a:pt x="802" y="1138"/>
                  </a:lnTo>
                  <a:lnTo>
                    <a:pt x="807" y="1129"/>
                  </a:lnTo>
                  <a:lnTo>
                    <a:pt x="812" y="1121"/>
                  </a:lnTo>
                  <a:lnTo>
                    <a:pt x="817" y="1111"/>
                  </a:lnTo>
                  <a:lnTo>
                    <a:pt x="822" y="1103"/>
                  </a:lnTo>
                  <a:lnTo>
                    <a:pt x="827" y="1094"/>
                  </a:lnTo>
                  <a:lnTo>
                    <a:pt x="832" y="1084"/>
                  </a:lnTo>
                  <a:lnTo>
                    <a:pt x="837" y="1076"/>
                  </a:lnTo>
                  <a:lnTo>
                    <a:pt x="842" y="1066"/>
                  </a:lnTo>
                  <a:lnTo>
                    <a:pt x="847" y="1057"/>
                  </a:lnTo>
                  <a:lnTo>
                    <a:pt x="850" y="1047"/>
                  </a:lnTo>
                  <a:lnTo>
                    <a:pt x="855" y="1039"/>
                  </a:lnTo>
                  <a:lnTo>
                    <a:pt x="860" y="1029"/>
                  </a:lnTo>
                  <a:lnTo>
                    <a:pt x="865" y="1021"/>
                  </a:lnTo>
                  <a:lnTo>
                    <a:pt x="869" y="1012"/>
                  </a:lnTo>
                  <a:lnTo>
                    <a:pt x="874" y="1002"/>
                  </a:lnTo>
                  <a:lnTo>
                    <a:pt x="877" y="994"/>
                  </a:lnTo>
                  <a:lnTo>
                    <a:pt x="880" y="985"/>
                  </a:lnTo>
                  <a:lnTo>
                    <a:pt x="884" y="975"/>
                  </a:lnTo>
                  <a:lnTo>
                    <a:pt x="887" y="967"/>
                  </a:lnTo>
                  <a:lnTo>
                    <a:pt x="892" y="959"/>
                  </a:lnTo>
                  <a:lnTo>
                    <a:pt x="895" y="950"/>
                  </a:lnTo>
                  <a:lnTo>
                    <a:pt x="899" y="942"/>
                  </a:lnTo>
                  <a:lnTo>
                    <a:pt x="900" y="933"/>
                  </a:lnTo>
                  <a:lnTo>
                    <a:pt x="904" y="925"/>
                  </a:lnTo>
                  <a:lnTo>
                    <a:pt x="905" y="918"/>
                  </a:lnTo>
                  <a:lnTo>
                    <a:pt x="907" y="910"/>
                  </a:lnTo>
                  <a:lnTo>
                    <a:pt x="910" y="903"/>
                  </a:lnTo>
                  <a:lnTo>
                    <a:pt x="912" y="895"/>
                  </a:lnTo>
                  <a:lnTo>
                    <a:pt x="914" y="890"/>
                  </a:lnTo>
                  <a:lnTo>
                    <a:pt x="1001" y="935"/>
                  </a:lnTo>
                  <a:lnTo>
                    <a:pt x="999" y="937"/>
                  </a:lnTo>
                  <a:lnTo>
                    <a:pt x="996" y="942"/>
                  </a:lnTo>
                  <a:lnTo>
                    <a:pt x="994" y="945"/>
                  </a:lnTo>
                  <a:lnTo>
                    <a:pt x="991" y="952"/>
                  </a:lnTo>
                  <a:lnTo>
                    <a:pt x="988" y="959"/>
                  </a:lnTo>
                  <a:lnTo>
                    <a:pt x="986" y="965"/>
                  </a:lnTo>
                  <a:lnTo>
                    <a:pt x="981" y="974"/>
                  </a:lnTo>
                  <a:lnTo>
                    <a:pt x="977" y="982"/>
                  </a:lnTo>
                  <a:lnTo>
                    <a:pt x="971" y="992"/>
                  </a:lnTo>
                  <a:lnTo>
                    <a:pt x="967" y="1002"/>
                  </a:lnTo>
                  <a:lnTo>
                    <a:pt x="961" y="1014"/>
                  </a:lnTo>
                  <a:lnTo>
                    <a:pt x="956" y="1026"/>
                  </a:lnTo>
                  <a:lnTo>
                    <a:pt x="951" y="1039"/>
                  </a:lnTo>
                  <a:lnTo>
                    <a:pt x="944" y="1052"/>
                  </a:lnTo>
                  <a:lnTo>
                    <a:pt x="937" y="1066"/>
                  </a:lnTo>
                  <a:lnTo>
                    <a:pt x="931" y="1079"/>
                  </a:lnTo>
                  <a:lnTo>
                    <a:pt x="924" y="1094"/>
                  </a:lnTo>
                  <a:lnTo>
                    <a:pt x="916" y="1109"/>
                  </a:lnTo>
                  <a:lnTo>
                    <a:pt x="909" y="1124"/>
                  </a:lnTo>
                  <a:lnTo>
                    <a:pt x="900" y="1139"/>
                  </a:lnTo>
                  <a:lnTo>
                    <a:pt x="894" y="1156"/>
                  </a:lnTo>
                  <a:lnTo>
                    <a:pt x="885" y="1174"/>
                  </a:lnTo>
                  <a:lnTo>
                    <a:pt x="877" y="1191"/>
                  </a:lnTo>
                  <a:lnTo>
                    <a:pt x="869" y="1210"/>
                  </a:lnTo>
                  <a:lnTo>
                    <a:pt x="859" y="1228"/>
                  </a:lnTo>
                  <a:lnTo>
                    <a:pt x="852" y="1245"/>
                  </a:lnTo>
                  <a:lnTo>
                    <a:pt x="842" y="1263"/>
                  </a:lnTo>
                  <a:lnTo>
                    <a:pt x="833" y="1282"/>
                  </a:lnTo>
                  <a:lnTo>
                    <a:pt x="825" y="1302"/>
                  </a:lnTo>
                  <a:lnTo>
                    <a:pt x="817" y="1320"/>
                  </a:lnTo>
                  <a:lnTo>
                    <a:pt x="807" y="1338"/>
                  </a:lnTo>
                  <a:lnTo>
                    <a:pt x="797" y="1357"/>
                  </a:lnTo>
                  <a:lnTo>
                    <a:pt x="788" y="1375"/>
                  </a:lnTo>
                  <a:lnTo>
                    <a:pt x="778" y="1395"/>
                  </a:lnTo>
                  <a:lnTo>
                    <a:pt x="770" y="1414"/>
                  </a:lnTo>
                  <a:lnTo>
                    <a:pt x="761" y="1432"/>
                  </a:lnTo>
                  <a:lnTo>
                    <a:pt x="751" y="1451"/>
                  </a:lnTo>
                  <a:lnTo>
                    <a:pt x="743" y="1471"/>
                  </a:lnTo>
                  <a:lnTo>
                    <a:pt x="733" y="1489"/>
                  </a:lnTo>
                  <a:lnTo>
                    <a:pt x="725" y="1506"/>
                  </a:lnTo>
                  <a:lnTo>
                    <a:pt x="715" y="1524"/>
                  </a:lnTo>
                  <a:lnTo>
                    <a:pt x="706" y="1543"/>
                  </a:lnTo>
                  <a:lnTo>
                    <a:pt x="696" y="1559"/>
                  </a:lnTo>
                  <a:lnTo>
                    <a:pt x="688" y="1578"/>
                  </a:lnTo>
                  <a:lnTo>
                    <a:pt x="681" y="1595"/>
                  </a:lnTo>
                  <a:lnTo>
                    <a:pt x="673" y="1611"/>
                  </a:lnTo>
                  <a:lnTo>
                    <a:pt x="664" y="1628"/>
                  </a:lnTo>
                  <a:lnTo>
                    <a:pt x="656" y="1643"/>
                  </a:lnTo>
                  <a:lnTo>
                    <a:pt x="648" y="1658"/>
                  </a:lnTo>
                  <a:lnTo>
                    <a:pt x="641" y="1672"/>
                  </a:lnTo>
                  <a:lnTo>
                    <a:pt x="633" y="1687"/>
                  </a:lnTo>
                  <a:lnTo>
                    <a:pt x="626" y="1700"/>
                  </a:lnTo>
                  <a:lnTo>
                    <a:pt x="619" y="1713"/>
                  </a:lnTo>
                  <a:lnTo>
                    <a:pt x="612" y="1725"/>
                  </a:lnTo>
                  <a:lnTo>
                    <a:pt x="606" y="1737"/>
                  </a:lnTo>
                  <a:lnTo>
                    <a:pt x="601" y="1749"/>
                  </a:lnTo>
                  <a:lnTo>
                    <a:pt x="596" y="1759"/>
                  </a:lnTo>
                  <a:lnTo>
                    <a:pt x="591" y="1769"/>
                  </a:lnTo>
                  <a:lnTo>
                    <a:pt x="584" y="1777"/>
                  </a:lnTo>
                  <a:lnTo>
                    <a:pt x="579" y="1785"/>
                  </a:lnTo>
                  <a:lnTo>
                    <a:pt x="576" y="1792"/>
                  </a:lnTo>
                  <a:lnTo>
                    <a:pt x="572" y="1800"/>
                  </a:lnTo>
                  <a:lnTo>
                    <a:pt x="569" y="1805"/>
                  </a:lnTo>
                  <a:lnTo>
                    <a:pt x="566" y="1810"/>
                  </a:lnTo>
                  <a:lnTo>
                    <a:pt x="560" y="1815"/>
                  </a:lnTo>
                  <a:lnTo>
                    <a:pt x="557" y="1822"/>
                  </a:lnTo>
                  <a:lnTo>
                    <a:pt x="552" y="1826"/>
                  </a:lnTo>
                  <a:lnTo>
                    <a:pt x="549" y="1831"/>
                  </a:lnTo>
                  <a:lnTo>
                    <a:pt x="545" y="1836"/>
                  </a:lnTo>
                  <a:lnTo>
                    <a:pt x="544" y="1841"/>
                  </a:lnTo>
                  <a:lnTo>
                    <a:pt x="535" y="1849"/>
                  </a:lnTo>
                  <a:lnTo>
                    <a:pt x="529" y="1856"/>
                  </a:lnTo>
                  <a:lnTo>
                    <a:pt x="524" y="1862"/>
                  </a:lnTo>
                  <a:lnTo>
                    <a:pt x="519" y="1871"/>
                  </a:lnTo>
                  <a:lnTo>
                    <a:pt x="512" y="1876"/>
                  </a:lnTo>
                  <a:lnTo>
                    <a:pt x="507" y="1881"/>
                  </a:lnTo>
                  <a:lnTo>
                    <a:pt x="500" y="1886"/>
                  </a:lnTo>
                  <a:lnTo>
                    <a:pt x="495" y="1892"/>
                  </a:lnTo>
                  <a:lnTo>
                    <a:pt x="487" y="1899"/>
                  </a:lnTo>
                  <a:lnTo>
                    <a:pt x="478" y="1906"/>
                  </a:lnTo>
                  <a:lnTo>
                    <a:pt x="470" y="1909"/>
                  </a:lnTo>
                  <a:lnTo>
                    <a:pt x="463" y="1913"/>
                  </a:lnTo>
                  <a:lnTo>
                    <a:pt x="458" y="1914"/>
                  </a:lnTo>
                  <a:lnTo>
                    <a:pt x="453" y="1918"/>
                  </a:lnTo>
                  <a:lnTo>
                    <a:pt x="448" y="1918"/>
                  </a:lnTo>
                  <a:lnTo>
                    <a:pt x="445" y="1919"/>
                  </a:lnTo>
                  <a:lnTo>
                    <a:pt x="443" y="1918"/>
                  </a:lnTo>
                  <a:lnTo>
                    <a:pt x="442" y="1918"/>
                  </a:lnTo>
                  <a:lnTo>
                    <a:pt x="437" y="1914"/>
                  </a:lnTo>
                  <a:lnTo>
                    <a:pt x="433" y="1914"/>
                  </a:lnTo>
                  <a:lnTo>
                    <a:pt x="425" y="1911"/>
                  </a:lnTo>
                  <a:lnTo>
                    <a:pt x="416" y="1909"/>
                  </a:lnTo>
                  <a:lnTo>
                    <a:pt x="411" y="1908"/>
                  </a:lnTo>
                  <a:lnTo>
                    <a:pt x="408" y="1908"/>
                  </a:lnTo>
                  <a:lnTo>
                    <a:pt x="403" y="1906"/>
                  </a:lnTo>
                  <a:lnTo>
                    <a:pt x="398" y="1906"/>
                  </a:lnTo>
                  <a:lnTo>
                    <a:pt x="391" y="1902"/>
                  </a:lnTo>
                  <a:lnTo>
                    <a:pt x="386" y="1901"/>
                  </a:lnTo>
                  <a:lnTo>
                    <a:pt x="380" y="1899"/>
                  </a:lnTo>
                  <a:lnTo>
                    <a:pt x="375" y="1897"/>
                  </a:lnTo>
                  <a:lnTo>
                    <a:pt x="368" y="1896"/>
                  </a:lnTo>
                  <a:lnTo>
                    <a:pt x="360" y="1894"/>
                  </a:lnTo>
                  <a:lnTo>
                    <a:pt x="353" y="1892"/>
                  </a:lnTo>
                  <a:lnTo>
                    <a:pt x="346" y="1891"/>
                  </a:lnTo>
                  <a:lnTo>
                    <a:pt x="338" y="1887"/>
                  </a:lnTo>
                  <a:lnTo>
                    <a:pt x="331" y="1884"/>
                  </a:lnTo>
                  <a:lnTo>
                    <a:pt x="323" y="1882"/>
                  </a:lnTo>
                  <a:lnTo>
                    <a:pt x="316" y="1881"/>
                  </a:lnTo>
                  <a:lnTo>
                    <a:pt x="308" y="1877"/>
                  </a:lnTo>
                  <a:lnTo>
                    <a:pt x="301" y="1876"/>
                  </a:lnTo>
                  <a:lnTo>
                    <a:pt x="293" y="1872"/>
                  </a:lnTo>
                  <a:lnTo>
                    <a:pt x="286" y="1871"/>
                  </a:lnTo>
                  <a:lnTo>
                    <a:pt x="276" y="1867"/>
                  </a:lnTo>
                  <a:lnTo>
                    <a:pt x="267" y="1866"/>
                  </a:lnTo>
                  <a:lnTo>
                    <a:pt x="259" y="1861"/>
                  </a:lnTo>
                  <a:lnTo>
                    <a:pt x="251" y="1859"/>
                  </a:lnTo>
                  <a:lnTo>
                    <a:pt x="242" y="1856"/>
                  </a:lnTo>
                  <a:lnTo>
                    <a:pt x="234" y="1852"/>
                  </a:lnTo>
                  <a:lnTo>
                    <a:pt x="224" y="1849"/>
                  </a:lnTo>
                  <a:lnTo>
                    <a:pt x="217" y="1846"/>
                  </a:lnTo>
                  <a:lnTo>
                    <a:pt x="207" y="1842"/>
                  </a:lnTo>
                  <a:lnTo>
                    <a:pt x="199" y="1839"/>
                  </a:lnTo>
                  <a:lnTo>
                    <a:pt x="190" y="1836"/>
                  </a:lnTo>
                  <a:lnTo>
                    <a:pt x="182" y="1832"/>
                  </a:lnTo>
                  <a:lnTo>
                    <a:pt x="174" y="1827"/>
                  </a:lnTo>
                  <a:lnTo>
                    <a:pt x="165" y="1826"/>
                  </a:lnTo>
                  <a:lnTo>
                    <a:pt x="157" y="1820"/>
                  </a:lnTo>
                  <a:lnTo>
                    <a:pt x="149" y="1819"/>
                  </a:lnTo>
                  <a:lnTo>
                    <a:pt x="140" y="1814"/>
                  </a:lnTo>
                  <a:lnTo>
                    <a:pt x="132" y="1810"/>
                  </a:lnTo>
                  <a:lnTo>
                    <a:pt x="123" y="1805"/>
                  </a:lnTo>
                  <a:lnTo>
                    <a:pt x="115" y="1802"/>
                  </a:lnTo>
                  <a:lnTo>
                    <a:pt x="107" y="1799"/>
                  </a:lnTo>
                  <a:lnTo>
                    <a:pt x="100" y="1795"/>
                  </a:lnTo>
                  <a:lnTo>
                    <a:pt x="93" y="1790"/>
                  </a:lnTo>
                  <a:lnTo>
                    <a:pt x="85" y="1787"/>
                  </a:lnTo>
                  <a:lnTo>
                    <a:pt x="78" y="1782"/>
                  </a:lnTo>
                  <a:lnTo>
                    <a:pt x="70" y="1779"/>
                  </a:lnTo>
                  <a:lnTo>
                    <a:pt x="63" y="1774"/>
                  </a:lnTo>
                  <a:lnTo>
                    <a:pt x="56" y="1770"/>
                  </a:lnTo>
                  <a:lnTo>
                    <a:pt x="50" y="1765"/>
                  </a:lnTo>
                  <a:lnTo>
                    <a:pt x="45" y="1762"/>
                  </a:lnTo>
                  <a:lnTo>
                    <a:pt x="38" y="1757"/>
                  </a:lnTo>
                  <a:lnTo>
                    <a:pt x="33" y="1754"/>
                  </a:lnTo>
                  <a:lnTo>
                    <a:pt x="31" y="1752"/>
                  </a:lnTo>
                  <a:lnTo>
                    <a:pt x="31" y="1750"/>
                  </a:lnTo>
                  <a:lnTo>
                    <a:pt x="28" y="1745"/>
                  </a:lnTo>
                  <a:lnTo>
                    <a:pt x="26" y="1742"/>
                  </a:lnTo>
                  <a:lnTo>
                    <a:pt x="25" y="1735"/>
                  </a:lnTo>
                  <a:lnTo>
                    <a:pt x="21" y="1728"/>
                  </a:lnTo>
                  <a:lnTo>
                    <a:pt x="18" y="1718"/>
                  </a:lnTo>
                  <a:lnTo>
                    <a:pt x="16" y="1712"/>
                  </a:lnTo>
                  <a:lnTo>
                    <a:pt x="13" y="1707"/>
                  </a:lnTo>
                  <a:lnTo>
                    <a:pt x="13" y="1700"/>
                  </a:lnTo>
                  <a:lnTo>
                    <a:pt x="10" y="1695"/>
                  </a:lnTo>
                  <a:lnTo>
                    <a:pt x="10" y="1690"/>
                  </a:lnTo>
                  <a:lnTo>
                    <a:pt x="8" y="1685"/>
                  </a:lnTo>
                  <a:lnTo>
                    <a:pt x="6" y="1680"/>
                  </a:lnTo>
                  <a:lnTo>
                    <a:pt x="5" y="1673"/>
                  </a:lnTo>
                  <a:lnTo>
                    <a:pt x="3" y="1668"/>
                  </a:lnTo>
                  <a:lnTo>
                    <a:pt x="1" y="1663"/>
                  </a:lnTo>
                  <a:lnTo>
                    <a:pt x="1" y="1658"/>
                  </a:lnTo>
                  <a:lnTo>
                    <a:pt x="0" y="1651"/>
                  </a:lnTo>
                  <a:lnTo>
                    <a:pt x="0" y="1646"/>
                  </a:lnTo>
                  <a:lnTo>
                    <a:pt x="0" y="1640"/>
                  </a:lnTo>
                  <a:lnTo>
                    <a:pt x="0" y="1635"/>
                  </a:lnTo>
                  <a:lnTo>
                    <a:pt x="0" y="1630"/>
                  </a:lnTo>
                  <a:lnTo>
                    <a:pt x="0" y="1625"/>
                  </a:lnTo>
                  <a:lnTo>
                    <a:pt x="0" y="1621"/>
                  </a:lnTo>
                  <a:lnTo>
                    <a:pt x="1" y="1616"/>
                  </a:lnTo>
                  <a:lnTo>
                    <a:pt x="1" y="1611"/>
                  </a:lnTo>
                  <a:lnTo>
                    <a:pt x="3" y="1606"/>
                  </a:lnTo>
                  <a:lnTo>
                    <a:pt x="6" y="1601"/>
                  </a:lnTo>
                  <a:lnTo>
                    <a:pt x="10" y="1595"/>
                  </a:lnTo>
                  <a:lnTo>
                    <a:pt x="11" y="1586"/>
                  </a:lnTo>
                  <a:lnTo>
                    <a:pt x="15" y="1578"/>
                  </a:lnTo>
                  <a:lnTo>
                    <a:pt x="16" y="1568"/>
                  </a:lnTo>
                  <a:lnTo>
                    <a:pt x="21" y="1559"/>
                  </a:lnTo>
                  <a:lnTo>
                    <a:pt x="23" y="1548"/>
                  </a:lnTo>
                  <a:lnTo>
                    <a:pt x="28" y="1538"/>
                  </a:lnTo>
                  <a:lnTo>
                    <a:pt x="31" y="1526"/>
                  </a:lnTo>
                  <a:lnTo>
                    <a:pt x="38" y="1514"/>
                  </a:lnTo>
                  <a:lnTo>
                    <a:pt x="41" y="1501"/>
                  </a:lnTo>
                  <a:lnTo>
                    <a:pt x="46" y="1487"/>
                  </a:lnTo>
                  <a:lnTo>
                    <a:pt x="51" y="1472"/>
                  </a:lnTo>
                  <a:lnTo>
                    <a:pt x="56" y="1457"/>
                  </a:lnTo>
                  <a:lnTo>
                    <a:pt x="63" y="1442"/>
                  </a:lnTo>
                  <a:lnTo>
                    <a:pt x="68" y="1427"/>
                  </a:lnTo>
                  <a:lnTo>
                    <a:pt x="75" y="1410"/>
                  </a:lnTo>
                  <a:lnTo>
                    <a:pt x="82" y="1394"/>
                  </a:lnTo>
                  <a:lnTo>
                    <a:pt x="87" y="1375"/>
                  </a:lnTo>
                  <a:lnTo>
                    <a:pt x="95" y="1359"/>
                  </a:lnTo>
                  <a:lnTo>
                    <a:pt x="100" y="1340"/>
                  </a:lnTo>
                  <a:lnTo>
                    <a:pt x="108" y="1322"/>
                  </a:lnTo>
                  <a:lnTo>
                    <a:pt x="115" y="1303"/>
                  </a:lnTo>
                  <a:lnTo>
                    <a:pt x="123" y="1285"/>
                  </a:lnTo>
                  <a:lnTo>
                    <a:pt x="130" y="1265"/>
                  </a:lnTo>
                  <a:lnTo>
                    <a:pt x="139" y="1246"/>
                  </a:lnTo>
                  <a:lnTo>
                    <a:pt x="147" y="1226"/>
                  </a:lnTo>
                  <a:lnTo>
                    <a:pt x="154" y="1205"/>
                  </a:lnTo>
                  <a:lnTo>
                    <a:pt x="162" y="1185"/>
                  </a:lnTo>
                  <a:lnTo>
                    <a:pt x="169" y="1164"/>
                  </a:lnTo>
                  <a:lnTo>
                    <a:pt x="177" y="1143"/>
                  </a:lnTo>
                  <a:lnTo>
                    <a:pt x="185" y="1123"/>
                  </a:lnTo>
                  <a:lnTo>
                    <a:pt x="194" y="1101"/>
                  </a:lnTo>
                  <a:lnTo>
                    <a:pt x="204" y="1079"/>
                  </a:lnTo>
                  <a:lnTo>
                    <a:pt x="212" y="1057"/>
                  </a:lnTo>
                  <a:lnTo>
                    <a:pt x="221" y="1036"/>
                  </a:lnTo>
                  <a:lnTo>
                    <a:pt x="231" y="1015"/>
                  </a:lnTo>
                  <a:lnTo>
                    <a:pt x="239" y="994"/>
                  </a:lnTo>
                  <a:lnTo>
                    <a:pt x="247" y="972"/>
                  </a:lnTo>
                  <a:lnTo>
                    <a:pt x="259" y="950"/>
                  </a:lnTo>
                  <a:lnTo>
                    <a:pt x="267" y="928"/>
                  </a:lnTo>
                  <a:lnTo>
                    <a:pt x="277" y="908"/>
                  </a:lnTo>
                  <a:lnTo>
                    <a:pt x="286" y="887"/>
                  </a:lnTo>
                  <a:lnTo>
                    <a:pt x="296" y="865"/>
                  </a:lnTo>
                  <a:lnTo>
                    <a:pt x="304" y="845"/>
                  </a:lnTo>
                  <a:lnTo>
                    <a:pt x="314" y="825"/>
                  </a:lnTo>
                  <a:lnTo>
                    <a:pt x="324" y="803"/>
                  </a:lnTo>
                  <a:lnTo>
                    <a:pt x="333" y="781"/>
                  </a:lnTo>
                  <a:lnTo>
                    <a:pt x="343" y="761"/>
                  </a:lnTo>
                  <a:lnTo>
                    <a:pt x="353" y="741"/>
                  </a:lnTo>
                  <a:lnTo>
                    <a:pt x="363" y="721"/>
                  </a:lnTo>
                  <a:lnTo>
                    <a:pt x="373" y="703"/>
                  </a:lnTo>
                  <a:lnTo>
                    <a:pt x="381" y="682"/>
                  </a:lnTo>
                  <a:lnTo>
                    <a:pt x="391" y="666"/>
                  </a:lnTo>
                  <a:lnTo>
                    <a:pt x="401" y="646"/>
                  </a:lnTo>
                  <a:lnTo>
                    <a:pt x="411" y="627"/>
                  </a:lnTo>
                  <a:lnTo>
                    <a:pt x="420" y="610"/>
                  </a:lnTo>
                  <a:lnTo>
                    <a:pt x="432" y="594"/>
                  </a:lnTo>
                  <a:lnTo>
                    <a:pt x="445" y="567"/>
                  </a:lnTo>
                  <a:lnTo>
                    <a:pt x="445" y="567"/>
                  </a:lnTo>
                  <a:close/>
                </a:path>
              </a:pathLst>
            </a:custGeom>
            <a:solidFill>
              <a:srgbClr val="FAC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9" name="Freeform 17"/>
            <p:cNvSpPr>
              <a:spLocks/>
            </p:cNvSpPr>
            <p:nvPr/>
          </p:nvSpPr>
          <p:spPr bwMode="auto">
            <a:xfrm>
              <a:off x="1554" y="3390"/>
              <a:ext cx="70" cy="90"/>
            </a:xfrm>
            <a:custGeom>
              <a:avLst/>
              <a:gdLst>
                <a:gd name="T0" fmla="*/ 0 w 139"/>
                <a:gd name="T1" fmla="*/ 105 h 179"/>
                <a:gd name="T2" fmla="*/ 27 w 139"/>
                <a:gd name="T3" fmla="*/ 0 h 179"/>
                <a:gd name="T4" fmla="*/ 139 w 139"/>
                <a:gd name="T5" fmla="*/ 33 h 179"/>
                <a:gd name="T6" fmla="*/ 69 w 139"/>
                <a:gd name="T7" fmla="*/ 179 h 179"/>
                <a:gd name="T8" fmla="*/ 14 w 139"/>
                <a:gd name="T9" fmla="*/ 123 h 179"/>
                <a:gd name="T10" fmla="*/ 0 w 139"/>
                <a:gd name="T11" fmla="*/ 105 h 179"/>
                <a:gd name="T12" fmla="*/ 0 w 139"/>
                <a:gd name="T13" fmla="*/ 10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79">
                  <a:moveTo>
                    <a:pt x="0" y="105"/>
                  </a:moveTo>
                  <a:lnTo>
                    <a:pt x="27" y="0"/>
                  </a:lnTo>
                  <a:lnTo>
                    <a:pt x="139" y="33"/>
                  </a:lnTo>
                  <a:lnTo>
                    <a:pt x="69" y="179"/>
                  </a:lnTo>
                  <a:lnTo>
                    <a:pt x="14" y="123"/>
                  </a:lnTo>
                  <a:lnTo>
                    <a:pt x="0" y="105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FAC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0" name="Freeform 18"/>
            <p:cNvSpPr>
              <a:spLocks/>
            </p:cNvSpPr>
            <p:nvPr/>
          </p:nvSpPr>
          <p:spPr bwMode="auto">
            <a:xfrm>
              <a:off x="1234" y="3356"/>
              <a:ext cx="270" cy="313"/>
            </a:xfrm>
            <a:custGeom>
              <a:avLst/>
              <a:gdLst>
                <a:gd name="T0" fmla="*/ 3 w 539"/>
                <a:gd name="T1" fmla="*/ 405 h 626"/>
                <a:gd name="T2" fmla="*/ 13 w 539"/>
                <a:gd name="T3" fmla="*/ 383 h 626"/>
                <a:gd name="T4" fmla="*/ 25 w 539"/>
                <a:gd name="T5" fmla="*/ 362 h 626"/>
                <a:gd name="T6" fmla="*/ 37 w 539"/>
                <a:gd name="T7" fmla="*/ 333 h 626"/>
                <a:gd name="T8" fmla="*/ 52 w 539"/>
                <a:gd name="T9" fmla="*/ 301 h 626"/>
                <a:gd name="T10" fmla="*/ 68 w 539"/>
                <a:gd name="T11" fmla="*/ 264 h 626"/>
                <a:gd name="T12" fmla="*/ 87 w 539"/>
                <a:gd name="T13" fmla="*/ 229 h 626"/>
                <a:gd name="T14" fmla="*/ 105 w 539"/>
                <a:gd name="T15" fmla="*/ 191 h 626"/>
                <a:gd name="T16" fmla="*/ 122 w 539"/>
                <a:gd name="T17" fmla="*/ 154 h 626"/>
                <a:gd name="T18" fmla="*/ 140 w 539"/>
                <a:gd name="T19" fmla="*/ 119 h 626"/>
                <a:gd name="T20" fmla="*/ 157 w 539"/>
                <a:gd name="T21" fmla="*/ 85 h 626"/>
                <a:gd name="T22" fmla="*/ 172 w 539"/>
                <a:gd name="T23" fmla="*/ 57 h 626"/>
                <a:gd name="T24" fmla="*/ 187 w 539"/>
                <a:gd name="T25" fmla="*/ 32 h 626"/>
                <a:gd name="T26" fmla="*/ 197 w 539"/>
                <a:gd name="T27" fmla="*/ 13 h 626"/>
                <a:gd name="T28" fmla="*/ 211 w 539"/>
                <a:gd name="T29" fmla="*/ 0 h 626"/>
                <a:gd name="T30" fmla="*/ 236 w 539"/>
                <a:gd name="T31" fmla="*/ 8 h 626"/>
                <a:gd name="T32" fmla="*/ 258 w 539"/>
                <a:gd name="T33" fmla="*/ 15 h 626"/>
                <a:gd name="T34" fmla="*/ 278 w 539"/>
                <a:gd name="T35" fmla="*/ 23 h 626"/>
                <a:gd name="T36" fmla="*/ 301 w 539"/>
                <a:gd name="T37" fmla="*/ 33 h 626"/>
                <a:gd name="T38" fmla="*/ 326 w 539"/>
                <a:gd name="T39" fmla="*/ 44 h 626"/>
                <a:gd name="T40" fmla="*/ 353 w 539"/>
                <a:gd name="T41" fmla="*/ 55 h 626"/>
                <a:gd name="T42" fmla="*/ 378 w 539"/>
                <a:gd name="T43" fmla="*/ 69 h 626"/>
                <a:gd name="T44" fmla="*/ 407 w 539"/>
                <a:gd name="T45" fmla="*/ 82 h 626"/>
                <a:gd name="T46" fmla="*/ 433 w 539"/>
                <a:gd name="T47" fmla="*/ 97 h 626"/>
                <a:gd name="T48" fmla="*/ 460 w 539"/>
                <a:gd name="T49" fmla="*/ 115 h 626"/>
                <a:gd name="T50" fmla="*/ 485 w 539"/>
                <a:gd name="T51" fmla="*/ 134 h 626"/>
                <a:gd name="T52" fmla="*/ 511 w 539"/>
                <a:gd name="T53" fmla="*/ 154 h 626"/>
                <a:gd name="T54" fmla="*/ 534 w 539"/>
                <a:gd name="T55" fmla="*/ 174 h 626"/>
                <a:gd name="T56" fmla="*/ 536 w 539"/>
                <a:gd name="T57" fmla="*/ 186 h 626"/>
                <a:gd name="T58" fmla="*/ 527 w 539"/>
                <a:gd name="T59" fmla="*/ 213 h 626"/>
                <a:gd name="T60" fmla="*/ 521 w 539"/>
                <a:gd name="T61" fmla="*/ 234 h 626"/>
                <a:gd name="T62" fmla="*/ 511 w 539"/>
                <a:gd name="T63" fmla="*/ 259 h 626"/>
                <a:gd name="T64" fmla="*/ 500 w 539"/>
                <a:gd name="T65" fmla="*/ 290 h 626"/>
                <a:gd name="T66" fmla="*/ 489 w 539"/>
                <a:gd name="T67" fmla="*/ 321 h 626"/>
                <a:gd name="T68" fmla="*/ 474 w 539"/>
                <a:gd name="T69" fmla="*/ 356 h 626"/>
                <a:gd name="T70" fmla="*/ 459 w 539"/>
                <a:gd name="T71" fmla="*/ 392 h 626"/>
                <a:gd name="T72" fmla="*/ 442 w 539"/>
                <a:gd name="T73" fmla="*/ 428 h 626"/>
                <a:gd name="T74" fmla="*/ 423 w 539"/>
                <a:gd name="T75" fmla="*/ 465 h 626"/>
                <a:gd name="T76" fmla="*/ 405 w 539"/>
                <a:gd name="T77" fmla="*/ 502 h 626"/>
                <a:gd name="T78" fmla="*/ 385 w 539"/>
                <a:gd name="T79" fmla="*/ 537 h 626"/>
                <a:gd name="T80" fmla="*/ 363 w 539"/>
                <a:gd name="T81" fmla="*/ 572 h 626"/>
                <a:gd name="T82" fmla="*/ 341 w 539"/>
                <a:gd name="T83" fmla="*/ 603 h 626"/>
                <a:gd name="T84" fmla="*/ 321 w 539"/>
                <a:gd name="T85" fmla="*/ 624 h 626"/>
                <a:gd name="T86" fmla="*/ 293 w 539"/>
                <a:gd name="T87" fmla="*/ 616 h 626"/>
                <a:gd name="T88" fmla="*/ 271 w 539"/>
                <a:gd name="T89" fmla="*/ 608 h 626"/>
                <a:gd name="T90" fmla="*/ 251 w 539"/>
                <a:gd name="T91" fmla="*/ 601 h 626"/>
                <a:gd name="T92" fmla="*/ 228 w 539"/>
                <a:gd name="T93" fmla="*/ 592 h 626"/>
                <a:gd name="T94" fmla="*/ 204 w 539"/>
                <a:gd name="T95" fmla="*/ 584 h 626"/>
                <a:gd name="T96" fmla="*/ 179 w 539"/>
                <a:gd name="T97" fmla="*/ 574 h 626"/>
                <a:gd name="T98" fmla="*/ 152 w 539"/>
                <a:gd name="T99" fmla="*/ 562 h 626"/>
                <a:gd name="T100" fmla="*/ 127 w 539"/>
                <a:gd name="T101" fmla="*/ 549 h 626"/>
                <a:gd name="T102" fmla="*/ 104 w 539"/>
                <a:gd name="T103" fmla="*/ 537 h 626"/>
                <a:gd name="T104" fmla="*/ 80 w 539"/>
                <a:gd name="T105" fmla="*/ 522 h 626"/>
                <a:gd name="T106" fmla="*/ 60 w 539"/>
                <a:gd name="T107" fmla="*/ 509 h 626"/>
                <a:gd name="T108" fmla="*/ 30 w 539"/>
                <a:gd name="T109" fmla="*/ 482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626">
                  <a:moveTo>
                    <a:pt x="0" y="415"/>
                  </a:moveTo>
                  <a:lnTo>
                    <a:pt x="0" y="413"/>
                  </a:lnTo>
                  <a:lnTo>
                    <a:pt x="1" y="410"/>
                  </a:lnTo>
                  <a:lnTo>
                    <a:pt x="3" y="405"/>
                  </a:lnTo>
                  <a:lnTo>
                    <a:pt x="6" y="398"/>
                  </a:lnTo>
                  <a:lnTo>
                    <a:pt x="8" y="393"/>
                  </a:lnTo>
                  <a:lnTo>
                    <a:pt x="10" y="388"/>
                  </a:lnTo>
                  <a:lnTo>
                    <a:pt x="13" y="383"/>
                  </a:lnTo>
                  <a:lnTo>
                    <a:pt x="15" y="380"/>
                  </a:lnTo>
                  <a:lnTo>
                    <a:pt x="18" y="373"/>
                  </a:lnTo>
                  <a:lnTo>
                    <a:pt x="22" y="367"/>
                  </a:lnTo>
                  <a:lnTo>
                    <a:pt x="25" y="362"/>
                  </a:lnTo>
                  <a:lnTo>
                    <a:pt x="28" y="355"/>
                  </a:lnTo>
                  <a:lnTo>
                    <a:pt x="30" y="346"/>
                  </a:lnTo>
                  <a:lnTo>
                    <a:pt x="33" y="340"/>
                  </a:lnTo>
                  <a:lnTo>
                    <a:pt x="37" y="333"/>
                  </a:lnTo>
                  <a:lnTo>
                    <a:pt x="40" y="325"/>
                  </a:lnTo>
                  <a:lnTo>
                    <a:pt x="43" y="316"/>
                  </a:lnTo>
                  <a:lnTo>
                    <a:pt x="48" y="308"/>
                  </a:lnTo>
                  <a:lnTo>
                    <a:pt x="52" y="301"/>
                  </a:lnTo>
                  <a:lnTo>
                    <a:pt x="57" y="293"/>
                  </a:lnTo>
                  <a:lnTo>
                    <a:pt x="60" y="283"/>
                  </a:lnTo>
                  <a:lnTo>
                    <a:pt x="63" y="274"/>
                  </a:lnTo>
                  <a:lnTo>
                    <a:pt x="68" y="264"/>
                  </a:lnTo>
                  <a:lnTo>
                    <a:pt x="73" y="256"/>
                  </a:lnTo>
                  <a:lnTo>
                    <a:pt x="78" y="248"/>
                  </a:lnTo>
                  <a:lnTo>
                    <a:pt x="82" y="238"/>
                  </a:lnTo>
                  <a:lnTo>
                    <a:pt x="87" y="229"/>
                  </a:lnTo>
                  <a:lnTo>
                    <a:pt x="92" y="221"/>
                  </a:lnTo>
                  <a:lnTo>
                    <a:pt x="95" y="209"/>
                  </a:lnTo>
                  <a:lnTo>
                    <a:pt x="100" y="201"/>
                  </a:lnTo>
                  <a:lnTo>
                    <a:pt x="105" y="191"/>
                  </a:lnTo>
                  <a:lnTo>
                    <a:pt x="110" y="182"/>
                  </a:lnTo>
                  <a:lnTo>
                    <a:pt x="114" y="172"/>
                  </a:lnTo>
                  <a:lnTo>
                    <a:pt x="119" y="164"/>
                  </a:lnTo>
                  <a:lnTo>
                    <a:pt x="122" y="154"/>
                  </a:lnTo>
                  <a:lnTo>
                    <a:pt x="127" y="146"/>
                  </a:lnTo>
                  <a:lnTo>
                    <a:pt x="132" y="136"/>
                  </a:lnTo>
                  <a:lnTo>
                    <a:pt x="137" y="127"/>
                  </a:lnTo>
                  <a:lnTo>
                    <a:pt x="140" y="119"/>
                  </a:lnTo>
                  <a:lnTo>
                    <a:pt x="145" y="110"/>
                  </a:lnTo>
                  <a:lnTo>
                    <a:pt x="149" y="102"/>
                  </a:lnTo>
                  <a:lnTo>
                    <a:pt x="154" y="94"/>
                  </a:lnTo>
                  <a:lnTo>
                    <a:pt x="157" y="85"/>
                  </a:lnTo>
                  <a:lnTo>
                    <a:pt x="162" y="79"/>
                  </a:lnTo>
                  <a:lnTo>
                    <a:pt x="166" y="70"/>
                  </a:lnTo>
                  <a:lnTo>
                    <a:pt x="169" y="64"/>
                  </a:lnTo>
                  <a:lnTo>
                    <a:pt x="172" y="57"/>
                  </a:lnTo>
                  <a:lnTo>
                    <a:pt x="177" y="50"/>
                  </a:lnTo>
                  <a:lnTo>
                    <a:pt x="179" y="44"/>
                  </a:lnTo>
                  <a:lnTo>
                    <a:pt x="184" y="37"/>
                  </a:lnTo>
                  <a:lnTo>
                    <a:pt x="187" y="32"/>
                  </a:lnTo>
                  <a:lnTo>
                    <a:pt x="191" y="28"/>
                  </a:lnTo>
                  <a:lnTo>
                    <a:pt x="192" y="22"/>
                  </a:lnTo>
                  <a:lnTo>
                    <a:pt x="196" y="17"/>
                  </a:lnTo>
                  <a:lnTo>
                    <a:pt x="197" y="13"/>
                  </a:lnTo>
                  <a:lnTo>
                    <a:pt x="201" y="10"/>
                  </a:lnTo>
                  <a:lnTo>
                    <a:pt x="206" y="3"/>
                  </a:lnTo>
                  <a:lnTo>
                    <a:pt x="209" y="0"/>
                  </a:lnTo>
                  <a:lnTo>
                    <a:pt x="211" y="0"/>
                  </a:lnTo>
                  <a:lnTo>
                    <a:pt x="219" y="2"/>
                  </a:lnTo>
                  <a:lnTo>
                    <a:pt x="222" y="3"/>
                  </a:lnTo>
                  <a:lnTo>
                    <a:pt x="229" y="5"/>
                  </a:lnTo>
                  <a:lnTo>
                    <a:pt x="236" y="8"/>
                  </a:lnTo>
                  <a:lnTo>
                    <a:pt x="246" y="12"/>
                  </a:lnTo>
                  <a:lnTo>
                    <a:pt x="249" y="12"/>
                  </a:lnTo>
                  <a:lnTo>
                    <a:pt x="253" y="13"/>
                  </a:lnTo>
                  <a:lnTo>
                    <a:pt x="258" y="15"/>
                  </a:lnTo>
                  <a:lnTo>
                    <a:pt x="263" y="17"/>
                  </a:lnTo>
                  <a:lnTo>
                    <a:pt x="268" y="18"/>
                  </a:lnTo>
                  <a:lnTo>
                    <a:pt x="273" y="20"/>
                  </a:lnTo>
                  <a:lnTo>
                    <a:pt x="278" y="23"/>
                  </a:lnTo>
                  <a:lnTo>
                    <a:pt x="284" y="25"/>
                  </a:lnTo>
                  <a:lnTo>
                    <a:pt x="289" y="28"/>
                  </a:lnTo>
                  <a:lnTo>
                    <a:pt x="294" y="30"/>
                  </a:lnTo>
                  <a:lnTo>
                    <a:pt x="301" y="33"/>
                  </a:lnTo>
                  <a:lnTo>
                    <a:pt x="308" y="35"/>
                  </a:lnTo>
                  <a:lnTo>
                    <a:pt x="313" y="39"/>
                  </a:lnTo>
                  <a:lnTo>
                    <a:pt x="320" y="40"/>
                  </a:lnTo>
                  <a:lnTo>
                    <a:pt x="326" y="44"/>
                  </a:lnTo>
                  <a:lnTo>
                    <a:pt x="333" y="47"/>
                  </a:lnTo>
                  <a:lnTo>
                    <a:pt x="340" y="49"/>
                  </a:lnTo>
                  <a:lnTo>
                    <a:pt x="346" y="52"/>
                  </a:lnTo>
                  <a:lnTo>
                    <a:pt x="353" y="55"/>
                  </a:lnTo>
                  <a:lnTo>
                    <a:pt x="360" y="59"/>
                  </a:lnTo>
                  <a:lnTo>
                    <a:pt x="365" y="62"/>
                  </a:lnTo>
                  <a:lnTo>
                    <a:pt x="372" y="65"/>
                  </a:lnTo>
                  <a:lnTo>
                    <a:pt x="378" y="69"/>
                  </a:lnTo>
                  <a:lnTo>
                    <a:pt x="387" y="72"/>
                  </a:lnTo>
                  <a:lnTo>
                    <a:pt x="392" y="74"/>
                  </a:lnTo>
                  <a:lnTo>
                    <a:pt x="398" y="79"/>
                  </a:lnTo>
                  <a:lnTo>
                    <a:pt x="407" y="82"/>
                  </a:lnTo>
                  <a:lnTo>
                    <a:pt x="413" y="87"/>
                  </a:lnTo>
                  <a:lnTo>
                    <a:pt x="420" y="90"/>
                  </a:lnTo>
                  <a:lnTo>
                    <a:pt x="427" y="94"/>
                  </a:lnTo>
                  <a:lnTo>
                    <a:pt x="433" y="97"/>
                  </a:lnTo>
                  <a:lnTo>
                    <a:pt x="442" y="102"/>
                  </a:lnTo>
                  <a:lnTo>
                    <a:pt x="447" y="105"/>
                  </a:lnTo>
                  <a:lnTo>
                    <a:pt x="454" y="110"/>
                  </a:lnTo>
                  <a:lnTo>
                    <a:pt x="460" y="115"/>
                  </a:lnTo>
                  <a:lnTo>
                    <a:pt x="467" y="121"/>
                  </a:lnTo>
                  <a:lnTo>
                    <a:pt x="474" y="124"/>
                  </a:lnTo>
                  <a:lnTo>
                    <a:pt x="480" y="129"/>
                  </a:lnTo>
                  <a:lnTo>
                    <a:pt x="485" y="134"/>
                  </a:lnTo>
                  <a:lnTo>
                    <a:pt x="494" y="139"/>
                  </a:lnTo>
                  <a:lnTo>
                    <a:pt x="499" y="144"/>
                  </a:lnTo>
                  <a:lnTo>
                    <a:pt x="505" y="149"/>
                  </a:lnTo>
                  <a:lnTo>
                    <a:pt x="511" y="154"/>
                  </a:lnTo>
                  <a:lnTo>
                    <a:pt x="517" y="159"/>
                  </a:lnTo>
                  <a:lnTo>
                    <a:pt x="522" y="164"/>
                  </a:lnTo>
                  <a:lnTo>
                    <a:pt x="529" y="169"/>
                  </a:lnTo>
                  <a:lnTo>
                    <a:pt x="534" y="174"/>
                  </a:lnTo>
                  <a:lnTo>
                    <a:pt x="539" y="181"/>
                  </a:lnTo>
                  <a:lnTo>
                    <a:pt x="539" y="181"/>
                  </a:lnTo>
                  <a:lnTo>
                    <a:pt x="537" y="182"/>
                  </a:lnTo>
                  <a:lnTo>
                    <a:pt x="536" y="186"/>
                  </a:lnTo>
                  <a:lnTo>
                    <a:pt x="536" y="192"/>
                  </a:lnTo>
                  <a:lnTo>
                    <a:pt x="532" y="199"/>
                  </a:lnTo>
                  <a:lnTo>
                    <a:pt x="529" y="208"/>
                  </a:lnTo>
                  <a:lnTo>
                    <a:pt x="527" y="213"/>
                  </a:lnTo>
                  <a:lnTo>
                    <a:pt x="526" y="218"/>
                  </a:lnTo>
                  <a:lnTo>
                    <a:pt x="524" y="223"/>
                  </a:lnTo>
                  <a:lnTo>
                    <a:pt x="524" y="229"/>
                  </a:lnTo>
                  <a:lnTo>
                    <a:pt x="521" y="234"/>
                  </a:lnTo>
                  <a:lnTo>
                    <a:pt x="519" y="239"/>
                  </a:lnTo>
                  <a:lnTo>
                    <a:pt x="516" y="246"/>
                  </a:lnTo>
                  <a:lnTo>
                    <a:pt x="514" y="253"/>
                  </a:lnTo>
                  <a:lnTo>
                    <a:pt x="511" y="259"/>
                  </a:lnTo>
                  <a:lnTo>
                    <a:pt x="509" y="266"/>
                  </a:lnTo>
                  <a:lnTo>
                    <a:pt x="505" y="274"/>
                  </a:lnTo>
                  <a:lnTo>
                    <a:pt x="504" y="281"/>
                  </a:lnTo>
                  <a:lnTo>
                    <a:pt x="500" y="290"/>
                  </a:lnTo>
                  <a:lnTo>
                    <a:pt x="497" y="298"/>
                  </a:lnTo>
                  <a:lnTo>
                    <a:pt x="494" y="305"/>
                  </a:lnTo>
                  <a:lnTo>
                    <a:pt x="492" y="313"/>
                  </a:lnTo>
                  <a:lnTo>
                    <a:pt x="489" y="321"/>
                  </a:lnTo>
                  <a:lnTo>
                    <a:pt x="484" y="330"/>
                  </a:lnTo>
                  <a:lnTo>
                    <a:pt x="480" y="338"/>
                  </a:lnTo>
                  <a:lnTo>
                    <a:pt x="479" y="348"/>
                  </a:lnTo>
                  <a:lnTo>
                    <a:pt x="474" y="356"/>
                  </a:lnTo>
                  <a:lnTo>
                    <a:pt x="470" y="365"/>
                  </a:lnTo>
                  <a:lnTo>
                    <a:pt x="467" y="373"/>
                  </a:lnTo>
                  <a:lnTo>
                    <a:pt x="464" y="383"/>
                  </a:lnTo>
                  <a:lnTo>
                    <a:pt x="459" y="392"/>
                  </a:lnTo>
                  <a:lnTo>
                    <a:pt x="454" y="402"/>
                  </a:lnTo>
                  <a:lnTo>
                    <a:pt x="450" y="410"/>
                  </a:lnTo>
                  <a:lnTo>
                    <a:pt x="447" y="420"/>
                  </a:lnTo>
                  <a:lnTo>
                    <a:pt x="442" y="428"/>
                  </a:lnTo>
                  <a:lnTo>
                    <a:pt x="437" y="438"/>
                  </a:lnTo>
                  <a:lnTo>
                    <a:pt x="432" y="447"/>
                  </a:lnTo>
                  <a:lnTo>
                    <a:pt x="428" y="457"/>
                  </a:lnTo>
                  <a:lnTo>
                    <a:pt x="423" y="465"/>
                  </a:lnTo>
                  <a:lnTo>
                    <a:pt x="418" y="475"/>
                  </a:lnTo>
                  <a:lnTo>
                    <a:pt x="415" y="485"/>
                  </a:lnTo>
                  <a:lnTo>
                    <a:pt x="410" y="494"/>
                  </a:lnTo>
                  <a:lnTo>
                    <a:pt x="405" y="502"/>
                  </a:lnTo>
                  <a:lnTo>
                    <a:pt x="400" y="512"/>
                  </a:lnTo>
                  <a:lnTo>
                    <a:pt x="395" y="521"/>
                  </a:lnTo>
                  <a:lnTo>
                    <a:pt x="390" y="529"/>
                  </a:lnTo>
                  <a:lnTo>
                    <a:pt x="385" y="537"/>
                  </a:lnTo>
                  <a:lnTo>
                    <a:pt x="380" y="547"/>
                  </a:lnTo>
                  <a:lnTo>
                    <a:pt x="373" y="554"/>
                  </a:lnTo>
                  <a:lnTo>
                    <a:pt x="368" y="564"/>
                  </a:lnTo>
                  <a:lnTo>
                    <a:pt x="363" y="572"/>
                  </a:lnTo>
                  <a:lnTo>
                    <a:pt x="358" y="579"/>
                  </a:lnTo>
                  <a:lnTo>
                    <a:pt x="353" y="587"/>
                  </a:lnTo>
                  <a:lnTo>
                    <a:pt x="346" y="596"/>
                  </a:lnTo>
                  <a:lnTo>
                    <a:pt x="341" y="603"/>
                  </a:lnTo>
                  <a:lnTo>
                    <a:pt x="336" y="611"/>
                  </a:lnTo>
                  <a:lnTo>
                    <a:pt x="330" y="618"/>
                  </a:lnTo>
                  <a:lnTo>
                    <a:pt x="325" y="626"/>
                  </a:lnTo>
                  <a:lnTo>
                    <a:pt x="321" y="624"/>
                  </a:lnTo>
                  <a:lnTo>
                    <a:pt x="315" y="623"/>
                  </a:lnTo>
                  <a:lnTo>
                    <a:pt x="308" y="619"/>
                  </a:lnTo>
                  <a:lnTo>
                    <a:pt x="301" y="618"/>
                  </a:lnTo>
                  <a:lnTo>
                    <a:pt x="293" y="616"/>
                  </a:lnTo>
                  <a:lnTo>
                    <a:pt x="286" y="613"/>
                  </a:lnTo>
                  <a:lnTo>
                    <a:pt x="281" y="611"/>
                  </a:lnTo>
                  <a:lnTo>
                    <a:pt x="276" y="609"/>
                  </a:lnTo>
                  <a:lnTo>
                    <a:pt x="271" y="608"/>
                  </a:lnTo>
                  <a:lnTo>
                    <a:pt x="268" y="606"/>
                  </a:lnTo>
                  <a:lnTo>
                    <a:pt x="261" y="604"/>
                  </a:lnTo>
                  <a:lnTo>
                    <a:pt x="256" y="603"/>
                  </a:lnTo>
                  <a:lnTo>
                    <a:pt x="251" y="601"/>
                  </a:lnTo>
                  <a:lnTo>
                    <a:pt x="246" y="599"/>
                  </a:lnTo>
                  <a:lnTo>
                    <a:pt x="241" y="597"/>
                  </a:lnTo>
                  <a:lnTo>
                    <a:pt x="234" y="596"/>
                  </a:lnTo>
                  <a:lnTo>
                    <a:pt x="228" y="592"/>
                  </a:lnTo>
                  <a:lnTo>
                    <a:pt x="222" y="591"/>
                  </a:lnTo>
                  <a:lnTo>
                    <a:pt x="216" y="587"/>
                  </a:lnTo>
                  <a:lnTo>
                    <a:pt x="211" y="586"/>
                  </a:lnTo>
                  <a:lnTo>
                    <a:pt x="204" y="584"/>
                  </a:lnTo>
                  <a:lnTo>
                    <a:pt x="199" y="582"/>
                  </a:lnTo>
                  <a:lnTo>
                    <a:pt x="192" y="579"/>
                  </a:lnTo>
                  <a:lnTo>
                    <a:pt x="186" y="576"/>
                  </a:lnTo>
                  <a:lnTo>
                    <a:pt x="179" y="574"/>
                  </a:lnTo>
                  <a:lnTo>
                    <a:pt x="172" y="571"/>
                  </a:lnTo>
                  <a:lnTo>
                    <a:pt x="166" y="567"/>
                  </a:lnTo>
                  <a:lnTo>
                    <a:pt x="161" y="566"/>
                  </a:lnTo>
                  <a:lnTo>
                    <a:pt x="152" y="562"/>
                  </a:lnTo>
                  <a:lnTo>
                    <a:pt x="147" y="559"/>
                  </a:lnTo>
                  <a:lnTo>
                    <a:pt x="140" y="556"/>
                  </a:lnTo>
                  <a:lnTo>
                    <a:pt x="134" y="552"/>
                  </a:lnTo>
                  <a:lnTo>
                    <a:pt x="127" y="549"/>
                  </a:lnTo>
                  <a:lnTo>
                    <a:pt x="122" y="546"/>
                  </a:lnTo>
                  <a:lnTo>
                    <a:pt x="115" y="542"/>
                  </a:lnTo>
                  <a:lnTo>
                    <a:pt x="110" y="541"/>
                  </a:lnTo>
                  <a:lnTo>
                    <a:pt x="104" y="537"/>
                  </a:lnTo>
                  <a:lnTo>
                    <a:pt x="99" y="534"/>
                  </a:lnTo>
                  <a:lnTo>
                    <a:pt x="92" y="529"/>
                  </a:lnTo>
                  <a:lnTo>
                    <a:pt x="87" y="526"/>
                  </a:lnTo>
                  <a:lnTo>
                    <a:pt x="80" y="522"/>
                  </a:lnTo>
                  <a:lnTo>
                    <a:pt x="75" y="519"/>
                  </a:lnTo>
                  <a:lnTo>
                    <a:pt x="70" y="515"/>
                  </a:lnTo>
                  <a:lnTo>
                    <a:pt x="65" y="512"/>
                  </a:lnTo>
                  <a:lnTo>
                    <a:pt x="60" y="509"/>
                  </a:lnTo>
                  <a:lnTo>
                    <a:pt x="55" y="505"/>
                  </a:lnTo>
                  <a:lnTo>
                    <a:pt x="47" y="497"/>
                  </a:lnTo>
                  <a:lnTo>
                    <a:pt x="38" y="490"/>
                  </a:lnTo>
                  <a:lnTo>
                    <a:pt x="30" y="482"/>
                  </a:lnTo>
                  <a:lnTo>
                    <a:pt x="25" y="475"/>
                  </a:lnTo>
                  <a:lnTo>
                    <a:pt x="0" y="415"/>
                  </a:lnTo>
                  <a:lnTo>
                    <a:pt x="0" y="415"/>
                  </a:lnTo>
                  <a:close/>
                </a:path>
              </a:pathLst>
            </a:custGeom>
            <a:solidFill>
              <a:srgbClr val="F28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1" name="Freeform 19"/>
            <p:cNvSpPr>
              <a:spLocks/>
            </p:cNvSpPr>
            <p:nvPr/>
          </p:nvSpPr>
          <p:spPr bwMode="auto">
            <a:xfrm>
              <a:off x="1038" y="3013"/>
              <a:ext cx="407" cy="961"/>
            </a:xfrm>
            <a:custGeom>
              <a:avLst/>
              <a:gdLst>
                <a:gd name="T0" fmla="*/ 517 w 812"/>
                <a:gd name="T1" fmla="*/ 1919 h 1923"/>
                <a:gd name="T2" fmla="*/ 494 w 812"/>
                <a:gd name="T3" fmla="*/ 1914 h 1923"/>
                <a:gd name="T4" fmla="*/ 464 w 812"/>
                <a:gd name="T5" fmla="*/ 1904 h 1923"/>
                <a:gd name="T6" fmla="*/ 427 w 812"/>
                <a:gd name="T7" fmla="*/ 1894 h 1923"/>
                <a:gd name="T8" fmla="*/ 385 w 812"/>
                <a:gd name="T9" fmla="*/ 1883 h 1923"/>
                <a:gd name="T10" fmla="*/ 342 w 812"/>
                <a:gd name="T11" fmla="*/ 1869 h 1923"/>
                <a:gd name="T12" fmla="*/ 295 w 812"/>
                <a:gd name="T13" fmla="*/ 1853 h 1923"/>
                <a:gd name="T14" fmla="*/ 249 w 812"/>
                <a:gd name="T15" fmla="*/ 1837 h 1923"/>
                <a:gd name="T16" fmla="*/ 204 w 812"/>
                <a:gd name="T17" fmla="*/ 1822 h 1923"/>
                <a:gd name="T18" fmla="*/ 164 w 812"/>
                <a:gd name="T19" fmla="*/ 1806 h 1923"/>
                <a:gd name="T20" fmla="*/ 127 w 812"/>
                <a:gd name="T21" fmla="*/ 1789 h 1923"/>
                <a:gd name="T22" fmla="*/ 99 w 812"/>
                <a:gd name="T23" fmla="*/ 1774 h 1923"/>
                <a:gd name="T24" fmla="*/ 82 w 812"/>
                <a:gd name="T25" fmla="*/ 1759 h 1923"/>
                <a:gd name="T26" fmla="*/ 57 w 812"/>
                <a:gd name="T27" fmla="*/ 1725 h 1923"/>
                <a:gd name="T28" fmla="*/ 35 w 812"/>
                <a:gd name="T29" fmla="*/ 1695 h 1923"/>
                <a:gd name="T30" fmla="*/ 18 w 812"/>
                <a:gd name="T31" fmla="*/ 1662 h 1923"/>
                <a:gd name="T32" fmla="*/ 3 w 812"/>
                <a:gd name="T33" fmla="*/ 1627 h 1923"/>
                <a:gd name="T34" fmla="*/ 2 w 812"/>
                <a:gd name="T35" fmla="*/ 1605 h 1923"/>
                <a:gd name="T36" fmla="*/ 12 w 812"/>
                <a:gd name="T37" fmla="*/ 1571 h 1923"/>
                <a:gd name="T38" fmla="*/ 38 w 812"/>
                <a:gd name="T39" fmla="*/ 1506 h 1923"/>
                <a:gd name="T40" fmla="*/ 75 w 812"/>
                <a:gd name="T41" fmla="*/ 1414 h 1923"/>
                <a:gd name="T42" fmla="*/ 124 w 812"/>
                <a:gd name="T43" fmla="*/ 1299 h 1923"/>
                <a:gd name="T44" fmla="*/ 182 w 812"/>
                <a:gd name="T45" fmla="*/ 1163 h 1923"/>
                <a:gd name="T46" fmla="*/ 251 w 812"/>
                <a:gd name="T47" fmla="*/ 1016 h 1923"/>
                <a:gd name="T48" fmla="*/ 323 w 812"/>
                <a:gd name="T49" fmla="*/ 855 h 1923"/>
                <a:gd name="T50" fmla="*/ 405 w 812"/>
                <a:gd name="T51" fmla="*/ 688 h 1923"/>
                <a:gd name="T52" fmla="*/ 492 w 812"/>
                <a:gd name="T53" fmla="*/ 522 h 1923"/>
                <a:gd name="T54" fmla="*/ 583 w 812"/>
                <a:gd name="T55" fmla="*/ 356 h 1923"/>
                <a:gd name="T56" fmla="*/ 675 w 812"/>
                <a:gd name="T57" fmla="*/ 199 h 1923"/>
                <a:gd name="T58" fmla="*/ 774 w 812"/>
                <a:gd name="T59" fmla="*/ 53 h 1923"/>
                <a:gd name="T60" fmla="*/ 805 w 812"/>
                <a:gd name="T61" fmla="*/ 43 h 1923"/>
                <a:gd name="T62" fmla="*/ 780 w 812"/>
                <a:gd name="T63" fmla="*/ 80 h 1923"/>
                <a:gd name="T64" fmla="*/ 743 w 812"/>
                <a:gd name="T65" fmla="*/ 142 h 1923"/>
                <a:gd name="T66" fmla="*/ 693 w 812"/>
                <a:gd name="T67" fmla="*/ 227 h 1923"/>
                <a:gd name="T68" fmla="*/ 633 w 812"/>
                <a:gd name="T69" fmla="*/ 335 h 1923"/>
                <a:gd name="T70" fmla="*/ 564 w 812"/>
                <a:gd name="T71" fmla="*/ 457 h 1923"/>
                <a:gd name="T72" fmla="*/ 492 w 812"/>
                <a:gd name="T73" fmla="*/ 596 h 1923"/>
                <a:gd name="T74" fmla="*/ 417 w 812"/>
                <a:gd name="T75" fmla="*/ 748 h 1923"/>
                <a:gd name="T76" fmla="*/ 340 w 812"/>
                <a:gd name="T77" fmla="*/ 909 h 1923"/>
                <a:gd name="T78" fmla="*/ 266 w 812"/>
                <a:gd name="T79" fmla="*/ 1078 h 1923"/>
                <a:gd name="T80" fmla="*/ 198 w 812"/>
                <a:gd name="T81" fmla="*/ 1252 h 1923"/>
                <a:gd name="T82" fmla="*/ 136 w 812"/>
                <a:gd name="T83" fmla="*/ 1427 h 1923"/>
                <a:gd name="T84" fmla="*/ 85 w 812"/>
                <a:gd name="T85" fmla="*/ 1603 h 1923"/>
                <a:gd name="T86" fmla="*/ 126 w 812"/>
                <a:gd name="T87" fmla="*/ 1720 h 1923"/>
                <a:gd name="T88" fmla="*/ 159 w 812"/>
                <a:gd name="T89" fmla="*/ 1737 h 1923"/>
                <a:gd name="T90" fmla="*/ 187 w 812"/>
                <a:gd name="T91" fmla="*/ 1750 h 1923"/>
                <a:gd name="T92" fmla="*/ 221 w 812"/>
                <a:gd name="T93" fmla="*/ 1765 h 1923"/>
                <a:gd name="T94" fmla="*/ 258 w 812"/>
                <a:gd name="T95" fmla="*/ 1782 h 1923"/>
                <a:gd name="T96" fmla="*/ 296 w 812"/>
                <a:gd name="T97" fmla="*/ 1799 h 1923"/>
                <a:gd name="T98" fmla="*/ 340 w 812"/>
                <a:gd name="T99" fmla="*/ 1816 h 1923"/>
                <a:gd name="T100" fmla="*/ 383 w 812"/>
                <a:gd name="T101" fmla="*/ 1832 h 1923"/>
                <a:gd name="T102" fmla="*/ 427 w 812"/>
                <a:gd name="T103" fmla="*/ 1847 h 1923"/>
                <a:gd name="T104" fmla="*/ 470 w 812"/>
                <a:gd name="T105" fmla="*/ 1859 h 1923"/>
                <a:gd name="T106" fmla="*/ 512 w 812"/>
                <a:gd name="T107" fmla="*/ 1871 h 1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12" h="1923">
                  <a:moveTo>
                    <a:pt x="646" y="1834"/>
                  </a:moveTo>
                  <a:lnTo>
                    <a:pt x="527" y="1923"/>
                  </a:lnTo>
                  <a:lnTo>
                    <a:pt x="526" y="1923"/>
                  </a:lnTo>
                  <a:lnTo>
                    <a:pt x="522" y="1921"/>
                  </a:lnTo>
                  <a:lnTo>
                    <a:pt x="517" y="1919"/>
                  </a:lnTo>
                  <a:lnTo>
                    <a:pt x="511" y="1919"/>
                  </a:lnTo>
                  <a:lnTo>
                    <a:pt x="507" y="1918"/>
                  </a:lnTo>
                  <a:lnTo>
                    <a:pt x="502" y="1916"/>
                  </a:lnTo>
                  <a:lnTo>
                    <a:pt x="497" y="1914"/>
                  </a:lnTo>
                  <a:lnTo>
                    <a:pt x="494" y="1914"/>
                  </a:lnTo>
                  <a:lnTo>
                    <a:pt x="487" y="1911"/>
                  </a:lnTo>
                  <a:lnTo>
                    <a:pt x="482" y="1909"/>
                  </a:lnTo>
                  <a:lnTo>
                    <a:pt x="476" y="1908"/>
                  </a:lnTo>
                  <a:lnTo>
                    <a:pt x="470" y="1908"/>
                  </a:lnTo>
                  <a:lnTo>
                    <a:pt x="464" y="1904"/>
                  </a:lnTo>
                  <a:lnTo>
                    <a:pt x="457" y="1903"/>
                  </a:lnTo>
                  <a:lnTo>
                    <a:pt x="449" y="1901"/>
                  </a:lnTo>
                  <a:lnTo>
                    <a:pt x="442" y="1899"/>
                  </a:lnTo>
                  <a:lnTo>
                    <a:pt x="434" y="1896"/>
                  </a:lnTo>
                  <a:lnTo>
                    <a:pt x="427" y="1894"/>
                  </a:lnTo>
                  <a:lnTo>
                    <a:pt x="419" y="1893"/>
                  </a:lnTo>
                  <a:lnTo>
                    <a:pt x="412" y="1891"/>
                  </a:lnTo>
                  <a:lnTo>
                    <a:pt x="402" y="1888"/>
                  </a:lnTo>
                  <a:lnTo>
                    <a:pt x="393" y="1884"/>
                  </a:lnTo>
                  <a:lnTo>
                    <a:pt x="385" y="1883"/>
                  </a:lnTo>
                  <a:lnTo>
                    <a:pt x="377" y="1879"/>
                  </a:lnTo>
                  <a:lnTo>
                    <a:pt x="368" y="1878"/>
                  </a:lnTo>
                  <a:lnTo>
                    <a:pt x="360" y="1874"/>
                  </a:lnTo>
                  <a:lnTo>
                    <a:pt x="350" y="1873"/>
                  </a:lnTo>
                  <a:lnTo>
                    <a:pt x="342" y="1869"/>
                  </a:lnTo>
                  <a:lnTo>
                    <a:pt x="331" y="1866"/>
                  </a:lnTo>
                  <a:lnTo>
                    <a:pt x="323" y="1863"/>
                  </a:lnTo>
                  <a:lnTo>
                    <a:pt x="313" y="1859"/>
                  </a:lnTo>
                  <a:lnTo>
                    <a:pt x="305" y="1856"/>
                  </a:lnTo>
                  <a:lnTo>
                    <a:pt x="295" y="1853"/>
                  </a:lnTo>
                  <a:lnTo>
                    <a:pt x="285" y="1851"/>
                  </a:lnTo>
                  <a:lnTo>
                    <a:pt x="276" y="1847"/>
                  </a:lnTo>
                  <a:lnTo>
                    <a:pt x="266" y="1844"/>
                  </a:lnTo>
                  <a:lnTo>
                    <a:pt x="258" y="1841"/>
                  </a:lnTo>
                  <a:lnTo>
                    <a:pt x="249" y="1837"/>
                  </a:lnTo>
                  <a:lnTo>
                    <a:pt x="239" y="1834"/>
                  </a:lnTo>
                  <a:lnTo>
                    <a:pt x="231" y="1831"/>
                  </a:lnTo>
                  <a:lnTo>
                    <a:pt x="221" y="1827"/>
                  </a:lnTo>
                  <a:lnTo>
                    <a:pt x="213" y="1826"/>
                  </a:lnTo>
                  <a:lnTo>
                    <a:pt x="204" y="1822"/>
                  </a:lnTo>
                  <a:lnTo>
                    <a:pt x="196" y="1819"/>
                  </a:lnTo>
                  <a:lnTo>
                    <a:pt x="187" y="1816"/>
                  </a:lnTo>
                  <a:lnTo>
                    <a:pt x="179" y="1812"/>
                  </a:lnTo>
                  <a:lnTo>
                    <a:pt x="171" y="1807"/>
                  </a:lnTo>
                  <a:lnTo>
                    <a:pt x="164" y="1806"/>
                  </a:lnTo>
                  <a:lnTo>
                    <a:pt x="156" y="1802"/>
                  </a:lnTo>
                  <a:lnTo>
                    <a:pt x="147" y="1799"/>
                  </a:lnTo>
                  <a:lnTo>
                    <a:pt x="141" y="1796"/>
                  </a:lnTo>
                  <a:lnTo>
                    <a:pt x="136" y="1792"/>
                  </a:lnTo>
                  <a:lnTo>
                    <a:pt x="127" y="1789"/>
                  </a:lnTo>
                  <a:lnTo>
                    <a:pt x="120" y="1786"/>
                  </a:lnTo>
                  <a:lnTo>
                    <a:pt x="115" y="1782"/>
                  </a:lnTo>
                  <a:lnTo>
                    <a:pt x="110" y="1781"/>
                  </a:lnTo>
                  <a:lnTo>
                    <a:pt x="105" y="1776"/>
                  </a:lnTo>
                  <a:lnTo>
                    <a:pt x="99" y="1774"/>
                  </a:lnTo>
                  <a:lnTo>
                    <a:pt x="94" y="1771"/>
                  </a:lnTo>
                  <a:lnTo>
                    <a:pt x="90" y="1769"/>
                  </a:lnTo>
                  <a:lnTo>
                    <a:pt x="89" y="1767"/>
                  </a:lnTo>
                  <a:lnTo>
                    <a:pt x="87" y="1764"/>
                  </a:lnTo>
                  <a:lnTo>
                    <a:pt x="82" y="1759"/>
                  </a:lnTo>
                  <a:lnTo>
                    <a:pt x="77" y="1752"/>
                  </a:lnTo>
                  <a:lnTo>
                    <a:pt x="70" y="1744"/>
                  </a:lnTo>
                  <a:lnTo>
                    <a:pt x="64" y="1735"/>
                  </a:lnTo>
                  <a:lnTo>
                    <a:pt x="60" y="1730"/>
                  </a:lnTo>
                  <a:lnTo>
                    <a:pt x="57" y="1725"/>
                  </a:lnTo>
                  <a:lnTo>
                    <a:pt x="54" y="1719"/>
                  </a:lnTo>
                  <a:lnTo>
                    <a:pt x="50" y="1714"/>
                  </a:lnTo>
                  <a:lnTo>
                    <a:pt x="43" y="1707"/>
                  </a:lnTo>
                  <a:lnTo>
                    <a:pt x="40" y="1702"/>
                  </a:lnTo>
                  <a:lnTo>
                    <a:pt x="35" y="1695"/>
                  </a:lnTo>
                  <a:lnTo>
                    <a:pt x="32" y="1688"/>
                  </a:lnTo>
                  <a:lnTo>
                    <a:pt x="28" y="1682"/>
                  </a:lnTo>
                  <a:lnTo>
                    <a:pt x="25" y="1675"/>
                  </a:lnTo>
                  <a:lnTo>
                    <a:pt x="20" y="1668"/>
                  </a:lnTo>
                  <a:lnTo>
                    <a:pt x="18" y="1662"/>
                  </a:lnTo>
                  <a:lnTo>
                    <a:pt x="15" y="1655"/>
                  </a:lnTo>
                  <a:lnTo>
                    <a:pt x="12" y="1648"/>
                  </a:lnTo>
                  <a:lnTo>
                    <a:pt x="8" y="1640"/>
                  </a:lnTo>
                  <a:lnTo>
                    <a:pt x="7" y="1635"/>
                  </a:lnTo>
                  <a:lnTo>
                    <a:pt x="3" y="1627"/>
                  </a:lnTo>
                  <a:lnTo>
                    <a:pt x="2" y="1622"/>
                  </a:lnTo>
                  <a:lnTo>
                    <a:pt x="0" y="1613"/>
                  </a:lnTo>
                  <a:lnTo>
                    <a:pt x="0" y="1608"/>
                  </a:lnTo>
                  <a:lnTo>
                    <a:pt x="0" y="1606"/>
                  </a:lnTo>
                  <a:lnTo>
                    <a:pt x="2" y="1605"/>
                  </a:lnTo>
                  <a:lnTo>
                    <a:pt x="2" y="1600"/>
                  </a:lnTo>
                  <a:lnTo>
                    <a:pt x="5" y="1596"/>
                  </a:lnTo>
                  <a:lnTo>
                    <a:pt x="7" y="1588"/>
                  </a:lnTo>
                  <a:lnTo>
                    <a:pt x="10" y="1581"/>
                  </a:lnTo>
                  <a:lnTo>
                    <a:pt x="12" y="1571"/>
                  </a:lnTo>
                  <a:lnTo>
                    <a:pt x="17" y="1561"/>
                  </a:lnTo>
                  <a:lnTo>
                    <a:pt x="20" y="1550"/>
                  </a:lnTo>
                  <a:lnTo>
                    <a:pt x="27" y="1536"/>
                  </a:lnTo>
                  <a:lnTo>
                    <a:pt x="32" y="1521"/>
                  </a:lnTo>
                  <a:lnTo>
                    <a:pt x="38" y="1506"/>
                  </a:lnTo>
                  <a:lnTo>
                    <a:pt x="43" y="1491"/>
                  </a:lnTo>
                  <a:lnTo>
                    <a:pt x="52" y="1473"/>
                  </a:lnTo>
                  <a:lnTo>
                    <a:pt x="60" y="1454"/>
                  </a:lnTo>
                  <a:lnTo>
                    <a:pt x="69" y="1436"/>
                  </a:lnTo>
                  <a:lnTo>
                    <a:pt x="75" y="1414"/>
                  </a:lnTo>
                  <a:lnTo>
                    <a:pt x="85" y="1394"/>
                  </a:lnTo>
                  <a:lnTo>
                    <a:pt x="94" y="1371"/>
                  </a:lnTo>
                  <a:lnTo>
                    <a:pt x="104" y="1347"/>
                  </a:lnTo>
                  <a:lnTo>
                    <a:pt x="114" y="1324"/>
                  </a:lnTo>
                  <a:lnTo>
                    <a:pt x="124" y="1299"/>
                  </a:lnTo>
                  <a:lnTo>
                    <a:pt x="136" y="1272"/>
                  </a:lnTo>
                  <a:lnTo>
                    <a:pt x="147" y="1248"/>
                  </a:lnTo>
                  <a:lnTo>
                    <a:pt x="157" y="1220"/>
                  </a:lnTo>
                  <a:lnTo>
                    <a:pt x="171" y="1193"/>
                  </a:lnTo>
                  <a:lnTo>
                    <a:pt x="182" y="1163"/>
                  </a:lnTo>
                  <a:lnTo>
                    <a:pt x="196" y="1135"/>
                  </a:lnTo>
                  <a:lnTo>
                    <a:pt x="209" y="1106"/>
                  </a:lnTo>
                  <a:lnTo>
                    <a:pt x="223" y="1076"/>
                  </a:lnTo>
                  <a:lnTo>
                    <a:pt x="236" y="1046"/>
                  </a:lnTo>
                  <a:lnTo>
                    <a:pt x="251" y="1016"/>
                  </a:lnTo>
                  <a:lnTo>
                    <a:pt x="263" y="984"/>
                  </a:lnTo>
                  <a:lnTo>
                    <a:pt x="278" y="952"/>
                  </a:lnTo>
                  <a:lnTo>
                    <a:pt x="293" y="920"/>
                  </a:lnTo>
                  <a:lnTo>
                    <a:pt x="308" y="889"/>
                  </a:lnTo>
                  <a:lnTo>
                    <a:pt x="323" y="855"/>
                  </a:lnTo>
                  <a:lnTo>
                    <a:pt x="340" y="822"/>
                  </a:lnTo>
                  <a:lnTo>
                    <a:pt x="357" y="788"/>
                  </a:lnTo>
                  <a:lnTo>
                    <a:pt x="372" y="756"/>
                  </a:lnTo>
                  <a:lnTo>
                    <a:pt x="388" y="723"/>
                  </a:lnTo>
                  <a:lnTo>
                    <a:pt x="405" y="688"/>
                  </a:lnTo>
                  <a:lnTo>
                    <a:pt x="422" y="654"/>
                  </a:lnTo>
                  <a:lnTo>
                    <a:pt x="439" y="622"/>
                  </a:lnTo>
                  <a:lnTo>
                    <a:pt x="455" y="589"/>
                  </a:lnTo>
                  <a:lnTo>
                    <a:pt x="474" y="555"/>
                  </a:lnTo>
                  <a:lnTo>
                    <a:pt x="492" y="522"/>
                  </a:lnTo>
                  <a:lnTo>
                    <a:pt x="509" y="489"/>
                  </a:lnTo>
                  <a:lnTo>
                    <a:pt x="527" y="455"/>
                  </a:lnTo>
                  <a:lnTo>
                    <a:pt x="544" y="422"/>
                  </a:lnTo>
                  <a:lnTo>
                    <a:pt x="563" y="388"/>
                  </a:lnTo>
                  <a:lnTo>
                    <a:pt x="583" y="356"/>
                  </a:lnTo>
                  <a:lnTo>
                    <a:pt x="599" y="325"/>
                  </a:lnTo>
                  <a:lnTo>
                    <a:pt x="620" y="293"/>
                  </a:lnTo>
                  <a:lnTo>
                    <a:pt x="638" y="261"/>
                  </a:lnTo>
                  <a:lnTo>
                    <a:pt x="656" y="231"/>
                  </a:lnTo>
                  <a:lnTo>
                    <a:pt x="675" y="199"/>
                  </a:lnTo>
                  <a:lnTo>
                    <a:pt x="695" y="169"/>
                  </a:lnTo>
                  <a:lnTo>
                    <a:pt x="715" y="139"/>
                  </a:lnTo>
                  <a:lnTo>
                    <a:pt x="733" y="110"/>
                  </a:lnTo>
                  <a:lnTo>
                    <a:pt x="753" y="82"/>
                  </a:lnTo>
                  <a:lnTo>
                    <a:pt x="774" y="53"/>
                  </a:lnTo>
                  <a:lnTo>
                    <a:pt x="792" y="25"/>
                  </a:lnTo>
                  <a:lnTo>
                    <a:pt x="812" y="0"/>
                  </a:lnTo>
                  <a:lnTo>
                    <a:pt x="812" y="35"/>
                  </a:lnTo>
                  <a:lnTo>
                    <a:pt x="809" y="37"/>
                  </a:lnTo>
                  <a:lnTo>
                    <a:pt x="805" y="43"/>
                  </a:lnTo>
                  <a:lnTo>
                    <a:pt x="802" y="47"/>
                  </a:lnTo>
                  <a:lnTo>
                    <a:pt x="797" y="55"/>
                  </a:lnTo>
                  <a:lnTo>
                    <a:pt x="792" y="62"/>
                  </a:lnTo>
                  <a:lnTo>
                    <a:pt x="787" y="70"/>
                  </a:lnTo>
                  <a:lnTo>
                    <a:pt x="780" y="80"/>
                  </a:lnTo>
                  <a:lnTo>
                    <a:pt x="775" y="90"/>
                  </a:lnTo>
                  <a:lnTo>
                    <a:pt x="767" y="102"/>
                  </a:lnTo>
                  <a:lnTo>
                    <a:pt x="760" y="115"/>
                  </a:lnTo>
                  <a:lnTo>
                    <a:pt x="752" y="129"/>
                  </a:lnTo>
                  <a:lnTo>
                    <a:pt x="743" y="142"/>
                  </a:lnTo>
                  <a:lnTo>
                    <a:pt x="733" y="157"/>
                  </a:lnTo>
                  <a:lnTo>
                    <a:pt x="725" y="174"/>
                  </a:lnTo>
                  <a:lnTo>
                    <a:pt x="715" y="191"/>
                  </a:lnTo>
                  <a:lnTo>
                    <a:pt x="703" y="209"/>
                  </a:lnTo>
                  <a:lnTo>
                    <a:pt x="693" y="227"/>
                  </a:lnTo>
                  <a:lnTo>
                    <a:pt x="681" y="248"/>
                  </a:lnTo>
                  <a:lnTo>
                    <a:pt x="670" y="268"/>
                  </a:lnTo>
                  <a:lnTo>
                    <a:pt x="658" y="289"/>
                  </a:lnTo>
                  <a:lnTo>
                    <a:pt x="645" y="311"/>
                  </a:lnTo>
                  <a:lnTo>
                    <a:pt x="633" y="335"/>
                  </a:lnTo>
                  <a:lnTo>
                    <a:pt x="620" y="356"/>
                  </a:lnTo>
                  <a:lnTo>
                    <a:pt x="606" y="381"/>
                  </a:lnTo>
                  <a:lnTo>
                    <a:pt x="593" y="407"/>
                  </a:lnTo>
                  <a:lnTo>
                    <a:pt x="579" y="432"/>
                  </a:lnTo>
                  <a:lnTo>
                    <a:pt x="564" y="457"/>
                  </a:lnTo>
                  <a:lnTo>
                    <a:pt x="551" y="484"/>
                  </a:lnTo>
                  <a:lnTo>
                    <a:pt x="536" y="512"/>
                  </a:lnTo>
                  <a:lnTo>
                    <a:pt x="522" y="540"/>
                  </a:lnTo>
                  <a:lnTo>
                    <a:pt x="507" y="567"/>
                  </a:lnTo>
                  <a:lnTo>
                    <a:pt x="492" y="596"/>
                  </a:lnTo>
                  <a:lnTo>
                    <a:pt x="477" y="624"/>
                  </a:lnTo>
                  <a:lnTo>
                    <a:pt x="462" y="656"/>
                  </a:lnTo>
                  <a:lnTo>
                    <a:pt x="447" y="684"/>
                  </a:lnTo>
                  <a:lnTo>
                    <a:pt x="432" y="716"/>
                  </a:lnTo>
                  <a:lnTo>
                    <a:pt x="417" y="748"/>
                  </a:lnTo>
                  <a:lnTo>
                    <a:pt x="402" y="780"/>
                  </a:lnTo>
                  <a:lnTo>
                    <a:pt x="387" y="810"/>
                  </a:lnTo>
                  <a:lnTo>
                    <a:pt x="370" y="843"/>
                  </a:lnTo>
                  <a:lnTo>
                    <a:pt x="355" y="875"/>
                  </a:lnTo>
                  <a:lnTo>
                    <a:pt x="340" y="909"/>
                  </a:lnTo>
                  <a:lnTo>
                    <a:pt x="325" y="942"/>
                  </a:lnTo>
                  <a:lnTo>
                    <a:pt x="310" y="976"/>
                  </a:lnTo>
                  <a:lnTo>
                    <a:pt x="295" y="1011"/>
                  </a:lnTo>
                  <a:lnTo>
                    <a:pt x="281" y="1044"/>
                  </a:lnTo>
                  <a:lnTo>
                    <a:pt x="266" y="1078"/>
                  </a:lnTo>
                  <a:lnTo>
                    <a:pt x="253" y="1111"/>
                  </a:lnTo>
                  <a:lnTo>
                    <a:pt x="238" y="1146"/>
                  </a:lnTo>
                  <a:lnTo>
                    <a:pt x="224" y="1181"/>
                  </a:lnTo>
                  <a:lnTo>
                    <a:pt x="211" y="1217"/>
                  </a:lnTo>
                  <a:lnTo>
                    <a:pt x="198" y="1252"/>
                  </a:lnTo>
                  <a:lnTo>
                    <a:pt x="184" y="1287"/>
                  </a:lnTo>
                  <a:lnTo>
                    <a:pt x="172" y="1322"/>
                  </a:lnTo>
                  <a:lnTo>
                    <a:pt x="159" y="1357"/>
                  </a:lnTo>
                  <a:lnTo>
                    <a:pt x="147" y="1392"/>
                  </a:lnTo>
                  <a:lnTo>
                    <a:pt x="136" y="1427"/>
                  </a:lnTo>
                  <a:lnTo>
                    <a:pt x="126" y="1463"/>
                  </a:lnTo>
                  <a:lnTo>
                    <a:pt x="114" y="1498"/>
                  </a:lnTo>
                  <a:lnTo>
                    <a:pt x="104" y="1533"/>
                  </a:lnTo>
                  <a:lnTo>
                    <a:pt x="94" y="1568"/>
                  </a:lnTo>
                  <a:lnTo>
                    <a:pt x="85" y="1603"/>
                  </a:lnTo>
                  <a:lnTo>
                    <a:pt x="110" y="1714"/>
                  </a:lnTo>
                  <a:lnTo>
                    <a:pt x="114" y="1714"/>
                  </a:lnTo>
                  <a:lnTo>
                    <a:pt x="115" y="1715"/>
                  </a:lnTo>
                  <a:lnTo>
                    <a:pt x="120" y="1719"/>
                  </a:lnTo>
                  <a:lnTo>
                    <a:pt x="126" y="1720"/>
                  </a:lnTo>
                  <a:lnTo>
                    <a:pt x="132" y="1725"/>
                  </a:lnTo>
                  <a:lnTo>
                    <a:pt x="141" y="1729"/>
                  </a:lnTo>
                  <a:lnTo>
                    <a:pt x="149" y="1734"/>
                  </a:lnTo>
                  <a:lnTo>
                    <a:pt x="154" y="1735"/>
                  </a:lnTo>
                  <a:lnTo>
                    <a:pt x="159" y="1737"/>
                  </a:lnTo>
                  <a:lnTo>
                    <a:pt x="164" y="1740"/>
                  </a:lnTo>
                  <a:lnTo>
                    <a:pt x="169" y="1742"/>
                  </a:lnTo>
                  <a:lnTo>
                    <a:pt x="174" y="1745"/>
                  </a:lnTo>
                  <a:lnTo>
                    <a:pt x="181" y="1747"/>
                  </a:lnTo>
                  <a:lnTo>
                    <a:pt x="187" y="1750"/>
                  </a:lnTo>
                  <a:lnTo>
                    <a:pt x="194" y="1754"/>
                  </a:lnTo>
                  <a:lnTo>
                    <a:pt x="199" y="1757"/>
                  </a:lnTo>
                  <a:lnTo>
                    <a:pt x="206" y="1759"/>
                  </a:lnTo>
                  <a:lnTo>
                    <a:pt x="213" y="1762"/>
                  </a:lnTo>
                  <a:lnTo>
                    <a:pt x="221" y="1765"/>
                  </a:lnTo>
                  <a:lnTo>
                    <a:pt x="228" y="1769"/>
                  </a:lnTo>
                  <a:lnTo>
                    <a:pt x="234" y="1772"/>
                  </a:lnTo>
                  <a:lnTo>
                    <a:pt x="243" y="1776"/>
                  </a:lnTo>
                  <a:lnTo>
                    <a:pt x="251" y="1781"/>
                  </a:lnTo>
                  <a:lnTo>
                    <a:pt x="258" y="1782"/>
                  </a:lnTo>
                  <a:lnTo>
                    <a:pt x="265" y="1786"/>
                  </a:lnTo>
                  <a:lnTo>
                    <a:pt x="273" y="1789"/>
                  </a:lnTo>
                  <a:lnTo>
                    <a:pt x="281" y="1792"/>
                  </a:lnTo>
                  <a:lnTo>
                    <a:pt x="288" y="1796"/>
                  </a:lnTo>
                  <a:lnTo>
                    <a:pt x="296" y="1799"/>
                  </a:lnTo>
                  <a:lnTo>
                    <a:pt x="306" y="1802"/>
                  </a:lnTo>
                  <a:lnTo>
                    <a:pt x="315" y="1806"/>
                  </a:lnTo>
                  <a:lnTo>
                    <a:pt x="321" y="1807"/>
                  </a:lnTo>
                  <a:lnTo>
                    <a:pt x="331" y="1812"/>
                  </a:lnTo>
                  <a:lnTo>
                    <a:pt x="340" y="1816"/>
                  </a:lnTo>
                  <a:lnTo>
                    <a:pt x="348" y="1819"/>
                  </a:lnTo>
                  <a:lnTo>
                    <a:pt x="357" y="1822"/>
                  </a:lnTo>
                  <a:lnTo>
                    <a:pt x="365" y="1826"/>
                  </a:lnTo>
                  <a:lnTo>
                    <a:pt x="373" y="1829"/>
                  </a:lnTo>
                  <a:lnTo>
                    <a:pt x="383" y="1832"/>
                  </a:lnTo>
                  <a:lnTo>
                    <a:pt x="392" y="1836"/>
                  </a:lnTo>
                  <a:lnTo>
                    <a:pt x="400" y="1839"/>
                  </a:lnTo>
                  <a:lnTo>
                    <a:pt x="409" y="1841"/>
                  </a:lnTo>
                  <a:lnTo>
                    <a:pt x="419" y="1844"/>
                  </a:lnTo>
                  <a:lnTo>
                    <a:pt x="427" y="1847"/>
                  </a:lnTo>
                  <a:lnTo>
                    <a:pt x="435" y="1849"/>
                  </a:lnTo>
                  <a:lnTo>
                    <a:pt x="444" y="1853"/>
                  </a:lnTo>
                  <a:lnTo>
                    <a:pt x="454" y="1856"/>
                  </a:lnTo>
                  <a:lnTo>
                    <a:pt x="460" y="1858"/>
                  </a:lnTo>
                  <a:lnTo>
                    <a:pt x="470" y="1859"/>
                  </a:lnTo>
                  <a:lnTo>
                    <a:pt x="479" y="1863"/>
                  </a:lnTo>
                  <a:lnTo>
                    <a:pt x="487" y="1866"/>
                  </a:lnTo>
                  <a:lnTo>
                    <a:pt x="496" y="1868"/>
                  </a:lnTo>
                  <a:lnTo>
                    <a:pt x="504" y="1869"/>
                  </a:lnTo>
                  <a:lnTo>
                    <a:pt x="512" y="1871"/>
                  </a:lnTo>
                  <a:lnTo>
                    <a:pt x="522" y="1873"/>
                  </a:lnTo>
                  <a:lnTo>
                    <a:pt x="601" y="1822"/>
                  </a:lnTo>
                  <a:lnTo>
                    <a:pt x="646" y="1834"/>
                  </a:lnTo>
                  <a:lnTo>
                    <a:pt x="646" y="1834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2" name="Freeform 20"/>
            <p:cNvSpPr>
              <a:spLocks/>
            </p:cNvSpPr>
            <p:nvPr/>
          </p:nvSpPr>
          <p:spPr bwMode="auto">
            <a:xfrm>
              <a:off x="1345" y="2968"/>
              <a:ext cx="414" cy="942"/>
            </a:xfrm>
            <a:custGeom>
              <a:avLst/>
              <a:gdLst>
                <a:gd name="T0" fmla="*/ 3 w 829"/>
                <a:gd name="T1" fmla="*/ 1875 h 1885"/>
                <a:gd name="T2" fmla="*/ 17 w 829"/>
                <a:gd name="T3" fmla="*/ 1848 h 1885"/>
                <a:gd name="T4" fmla="*/ 37 w 829"/>
                <a:gd name="T5" fmla="*/ 1805 h 1885"/>
                <a:gd name="T6" fmla="*/ 67 w 829"/>
                <a:gd name="T7" fmla="*/ 1748 h 1885"/>
                <a:gd name="T8" fmla="*/ 102 w 829"/>
                <a:gd name="T9" fmla="*/ 1676 h 1885"/>
                <a:gd name="T10" fmla="*/ 142 w 829"/>
                <a:gd name="T11" fmla="*/ 1594 h 1885"/>
                <a:gd name="T12" fmla="*/ 187 w 829"/>
                <a:gd name="T13" fmla="*/ 1500 h 1885"/>
                <a:gd name="T14" fmla="*/ 238 w 829"/>
                <a:gd name="T15" fmla="*/ 1398 h 1885"/>
                <a:gd name="T16" fmla="*/ 291 w 829"/>
                <a:gd name="T17" fmla="*/ 1286 h 1885"/>
                <a:gd name="T18" fmla="*/ 348 w 829"/>
                <a:gd name="T19" fmla="*/ 1167 h 1885"/>
                <a:gd name="T20" fmla="*/ 407 w 829"/>
                <a:gd name="T21" fmla="*/ 1045 h 1885"/>
                <a:gd name="T22" fmla="*/ 467 w 829"/>
                <a:gd name="T23" fmla="*/ 918 h 1885"/>
                <a:gd name="T24" fmla="*/ 526 w 829"/>
                <a:gd name="T25" fmla="*/ 787 h 1885"/>
                <a:gd name="T26" fmla="*/ 586 w 829"/>
                <a:gd name="T27" fmla="*/ 657 h 1885"/>
                <a:gd name="T28" fmla="*/ 646 w 829"/>
                <a:gd name="T29" fmla="*/ 526 h 1885"/>
                <a:gd name="T30" fmla="*/ 703 w 829"/>
                <a:gd name="T31" fmla="*/ 397 h 1885"/>
                <a:gd name="T32" fmla="*/ 688 w 829"/>
                <a:gd name="T33" fmla="*/ 302 h 1885"/>
                <a:gd name="T34" fmla="*/ 668 w 829"/>
                <a:gd name="T35" fmla="*/ 283 h 1885"/>
                <a:gd name="T36" fmla="*/ 640 w 829"/>
                <a:gd name="T37" fmla="*/ 262 h 1885"/>
                <a:gd name="T38" fmla="*/ 619 w 829"/>
                <a:gd name="T39" fmla="*/ 245 h 1885"/>
                <a:gd name="T40" fmla="*/ 596 w 829"/>
                <a:gd name="T41" fmla="*/ 230 h 1885"/>
                <a:gd name="T42" fmla="*/ 569 w 829"/>
                <a:gd name="T43" fmla="*/ 211 h 1885"/>
                <a:gd name="T44" fmla="*/ 539 w 829"/>
                <a:gd name="T45" fmla="*/ 191 h 1885"/>
                <a:gd name="T46" fmla="*/ 507 w 829"/>
                <a:gd name="T47" fmla="*/ 173 h 1885"/>
                <a:gd name="T48" fmla="*/ 470 w 829"/>
                <a:gd name="T49" fmla="*/ 153 h 1885"/>
                <a:gd name="T50" fmla="*/ 430 w 829"/>
                <a:gd name="T51" fmla="*/ 131 h 1885"/>
                <a:gd name="T52" fmla="*/ 387 w 829"/>
                <a:gd name="T53" fmla="*/ 111 h 1885"/>
                <a:gd name="T54" fmla="*/ 340 w 829"/>
                <a:gd name="T55" fmla="*/ 91 h 1885"/>
                <a:gd name="T56" fmla="*/ 234 w 829"/>
                <a:gd name="T57" fmla="*/ 91 h 1885"/>
                <a:gd name="T58" fmla="*/ 238 w 829"/>
                <a:gd name="T59" fmla="*/ 42 h 1885"/>
                <a:gd name="T60" fmla="*/ 263 w 829"/>
                <a:gd name="T61" fmla="*/ 22 h 1885"/>
                <a:gd name="T62" fmla="*/ 290 w 829"/>
                <a:gd name="T63" fmla="*/ 4 h 1885"/>
                <a:gd name="T64" fmla="*/ 311 w 829"/>
                <a:gd name="T65" fmla="*/ 0 h 1885"/>
                <a:gd name="T66" fmla="*/ 338 w 829"/>
                <a:gd name="T67" fmla="*/ 9 h 1885"/>
                <a:gd name="T68" fmla="*/ 360 w 829"/>
                <a:gd name="T69" fmla="*/ 17 h 1885"/>
                <a:gd name="T70" fmla="*/ 387 w 829"/>
                <a:gd name="T71" fmla="*/ 26 h 1885"/>
                <a:gd name="T72" fmla="*/ 417 w 829"/>
                <a:gd name="T73" fmla="*/ 37 h 1885"/>
                <a:gd name="T74" fmla="*/ 452 w 829"/>
                <a:gd name="T75" fmla="*/ 51 h 1885"/>
                <a:gd name="T76" fmla="*/ 490 w 829"/>
                <a:gd name="T77" fmla="*/ 67 h 1885"/>
                <a:gd name="T78" fmla="*/ 529 w 829"/>
                <a:gd name="T79" fmla="*/ 84 h 1885"/>
                <a:gd name="T80" fmla="*/ 573 w 829"/>
                <a:gd name="T81" fmla="*/ 104 h 1885"/>
                <a:gd name="T82" fmla="*/ 614 w 829"/>
                <a:gd name="T83" fmla="*/ 126 h 1885"/>
                <a:gd name="T84" fmla="*/ 660 w 829"/>
                <a:gd name="T85" fmla="*/ 149 h 1885"/>
                <a:gd name="T86" fmla="*/ 701 w 829"/>
                <a:gd name="T87" fmla="*/ 176 h 1885"/>
                <a:gd name="T88" fmla="*/ 747 w 829"/>
                <a:gd name="T89" fmla="*/ 205 h 1885"/>
                <a:gd name="T90" fmla="*/ 787 w 829"/>
                <a:gd name="T91" fmla="*/ 235 h 1885"/>
                <a:gd name="T92" fmla="*/ 829 w 829"/>
                <a:gd name="T93" fmla="*/ 267 h 1885"/>
                <a:gd name="T94" fmla="*/ 807 w 829"/>
                <a:gd name="T95" fmla="*/ 422 h 1885"/>
                <a:gd name="T96" fmla="*/ 795 w 829"/>
                <a:gd name="T97" fmla="*/ 446 h 1885"/>
                <a:gd name="T98" fmla="*/ 778 w 829"/>
                <a:gd name="T99" fmla="*/ 482 h 1885"/>
                <a:gd name="T100" fmla="*/ 755 w 829"/>
                <a:gd name="T101" fmla="*/ 533 h 1885"/>
                <a:gd name="T102" fmla="*/ 727 w 829"/>
                <a:gd name="T103" fmla="*/ 595 h 1885"/>
                <a:gd name="T104" fmla="*/ 691 w 829"/>
                <a:gd name="T105" fmla="*/ 667 h 1885"/>
                <a:gd name="T106" fmla="*/ 651 w 829"/>
                <a:gd name="T107" fmla="*/ 749 h 1885"/>
                <a:gd name="T108" fmla="*/ 608 w 829"/>
                <a:gd name="T109" fmla="*/ 842 h 1885"/>
                <a:gd name="T110" fmla="*/ 556 w 829"/>
                <a:gd name="T111" fmla="*/ 944 h 1885"/>
                <a:gd name="T112" fmla="*/ 501 w 829"/>
                <a:gd name="T113" fmla="*/ 1055 h 1885"/>
                <a:gd name="T114" fmla="*/ 440 w 829"/>
                <a:gd name="T115" fmla="*/ 1172 h 1885"/>
                <a:gd name="T116" fmla="*/ 377 w 829"/>
                <a:gd name="T117" fmla="*/ 1298 h 1885"/>
                <a:gd name="T118" fmla="*/ 308 w 829"/>
                <a:gd name="T119" fmla="*/ 1430 h 1885"/>
                <a:gd name="T120" fmla="*/ 234 w 829"/>
                <a:gd name="T121" fmla="*/ 1569 h 1885"/>
                <a:gd name="T122" fmla="*/ 159 w 829"/>
                <a:gd name="T123" fmla="*/ 1713 h 1885"/>
                <a:gd name="T124" fmla="*/ 63 w 829"/>
                <a:gd name="T125" fmla="*/ 188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9" h="1885">
                  <a:moveTo>
                    <a:pt x="63" y="1880"/>
                  </a:moveTo>
                  <a:lnTo>
                    <a:pt x="0" y="1885"/>
                  </a:lnTo>
                  <a:lnTo>
                    <a:pt x="0" y="1882"/>
                  </a:lnTo>
                  <a:lnTo>
                    <a:pt x="3" y="1875"/>
                  </a:lnTo>
                  <a:lnTo>
                    <a:pt x="5" y="1868"/>
                  </a:lnTo>
                  <a:lnTo>
                    <a:pt x="8" y="1863"/>
                  </a:lnTo>
                  <a:lnTo>
                    <a:pt x="12" y="1855"/>
                  </a:lnTo>
                  <a:lnTo>
                    <a:pt x="17" y="1848"/>
                  </a:lnTo>
                  <a:lnTo>
                    <a:pt x="22" y="1838"/>
                  </a:lnTo>
                  <a:lnTo>
                    <a:pt x="27" y="1828"/>
                  </a:lnTo>
                  <a:lnTo>
                    <a:pt x="32" y="1816"/>
                  </a:lnTo>
                  <a:lnTo>
                    <a:pt x="37" y="1805"/>
                  </a:lnTo>
                  <a:lnTo>
                    <a:pt x="43" y="1791"/>
                  </a:lnTo>
                  <a:lnTo>
                    <a:pt x="50" y="1778"/>
                  </a:lnTo>
                  <a:lnTo>
                    <a:pt x="58" y="1763"/>
                  </a:lnTo>
                  <a:lnTo>
                    <a:pt x="67" y="1748"/>
                  </a:lnTo>
                  <a:lnTo>
                    <a:pt x="73" y="1731"/>
                  </a:lnTo>
                  <a:lnTo>
                    <a:pt x="82" y="1714"/>
                  </a:lnTo>
                  <a:lnTo>
                    <a:pt x="90" y="1694"/>
                  </a:lnTo>
                  <a:lnTo>
                    <a:pt x="102" y="1676"/>
                  </a:lnTo>
                  <a:lnTo>
                    <a:pt x="110" y="1656"/>
                  </a:lnTo>
                  <a:lnTo>
                    <a:pt x="120" y="1636"/>
                  </a:lnTo>
                  <a:lnTo>
                    <a:pt x="130" y="1614"/>
                  </a:lnTo>
                  <a:lnTo>
                    <a:pt x="142" y="1594"/>
                  </a:lnTo>
                  <a:lnTo>
                    <a:pt x="152" y="1570"/>
                  </a:lnTo>
                  <a:lnTo>
                    <a:pt x="164" y="1547"/>
                  </a:lnTo>
                  <a:lnTo>
                    <a:pt x="176" y="1523"/>
                  </a:lnTo>
                  <a:lnTo>
                    <a:pt x="187" y="1500"/>
                  </a:lnTo>
                  <a:lnTo>
                    <a:pt x="199" y="1475"/>
                  </a:lnTo>
                  <a:lnTo>
                    <a:pt x="212" y="1450"/>
                  </a:lnTo>
                  <a:lnTo>
                    <a:pt x="226" y="1423"/>
                  </a:lnTo>
                  <a:lnTo>
                    <a:pt x="238" y="1398"/>
                  </a:lnTo>
                  <a:lnTo>
                    <a:pt x="251" y="1369"/>
                  </a:lnTo>
                  <a:lnTo>
                    <a:pt x="264" y="1343"/>
                  </a:lnTo>
                  <a:lnTo>
                    <a:pt x="278" y="1314"/>
                  </a:lnTo>
                  <a:lnTo>
                    <a:pt x="291" y="1286"/>
                  </a:lnTo>
                  <a:lnTo>
                    <a:pt x="305" y="1256"/>
                  </a:lnTo>
                  <a:lnTo>
                    <a:pt x="318" y="1227"/>
                  </a:lnTo>
                  <a:lnTo>
                    <a:pt x="333" y="1197"/>
                  </a:lnTo>
                  <a:lnTo>
                    <a:pt x="348" y="1167"/>
                  </a:lnTo>
                  <a:lnTo>
                    <a:pt x="362" y="1137"/>
                  </a:lnTo>
                  <a:lnTo>
                    <a:pt x="377" y="1107"/>
                  </a:lnTo>
                  <a:lnTo>
                    <a:pt x="390" y="1075"/>
                  </a:lnTo>
                  <a:lnTo>
                    <a:pt x="407" y="1045"/>
                  </a:lnTo>
                  <a:lnTo>
                    <a:pt x="420" y="1011"/>
                  </a:lnTo>
                  <a:lnTo>
                    <a:pt x="435" y="981"/>
                  </a:lnTo>
                  <a:lnTo>
                    <a:pt x="450" y="949"/>
                  </a:lnTo>
                  <a:lnTo>
                    <a:pt x="467" y="918"/>
                  </a:lnTo>
                  <a:lnTo>
                    <a:pt x="480" y="886"/>
                  </a:lnTo>
                  <a:lnTo>
                    <a:pt x="495" y="852"/>
                  </a:lnTo>
                  <a:lnTo>
                    <a:pt x="511" y="819"/>
                  </a:lnTo>
                  <a:lnTo>
                    <a:pt x="526" y="787"/>
                  </a:lnTo>
                  <a:lnTo>
                    <a:pt x="541" y="755"/>
                  </a:lnTo>
                  <a:lnTo>
                    <a:pt x="556" y="722"/>
                  </a:lnTo>
                  <a:lnTo>
                    <a:pt x="571" y="688"/>
                  </a:lnTo>
                  <a:lnTo>
                    <a:pt x="586" y="657"/>
                  </a:lnTo>
                  <a:lnTo>
                    <a:pt x="601" y="623"/>
                  </a:lnTo>
                  <a:lnTo>
                    <a:pt x="616" y="591"/>
                  </a:lnTo>
                  <a:lnTo>
                    <a:pt x="631" y="558"/>
                  </a:lnTo>
                  <a:lnTo>
                    <a:pt x="646" y="526"/>
                  </a:lnTo>
                  <a:lnTo>
                    <a:pt x="660" y="493"/>
                  </a:lnTo>
                  <a:lnTo>
                    <a:pt x="675" y="461"/>
                  </a:lnTo>
                  <a:lnTo>
                    <a:pt x="690" y="427"/>
                  </a:lnTo>
                  <a:lnTo>
                    <a:pt x="703" y="397"/>
                  </a:lnTo>
                  <a:lnTo>
                    <a:pt x="698" y="312"/>
                  </a:lnTo>
                  <a:lnTo>
                    <a:pt x="696" y="310"/>
                  </a:lnTo>
                  <a:lnTo>
                    <a:pt x="693" y="307"/>
                  </a:lnTo>
                  <a:lnTo>
                    <a:pt x="688" y="302"/>
                  </a:lnTo>
                  <a:lnTo>
                    <a:pt x="685" y="298"/>
                  </a:lnTo>
                  <a:lnTo>
                    <a:pt x="680" y="293"/>
                  </a:lnTo>
                  <a:lnTo>
                    <a:pt x="675" y="290"/>
                  </a:lnTo>
                  <a:lnTo>
                    <a:pt x="668" y="283"/>
                  </a:lnTo>
                  <a:lnTo>
                    <a:pt x="661" y="278"/>
                  </a:lnTo>
                  <a:lnTo>
                    <a:pt x="653" y="272"/>
                  </a:lnTo>
                  <a:lnTo>
                    <a:pt x="645" y="265"/>
                  </a:lnTo>
                  <a:lnTo>
                    <a:pt x="640" y="262"/>
                  </a:lnTo>
                  <a:lnTo>
                    <a:pt x="634" y="258"/>
                  </a:lnTo>
                  <a:lnTo>
                    <a:pt x="629" y="253"/>
                  </a:lnTo>
                  <a:lnTo>
                    <a:pt x="624" y="250"/>
                  </a:lnTo>
                  <a:lnTo>
                    <a:pt x="619" y="245"/>
                  </a:lnTo>
                  <a:lnTo>
                    <a:pt x="614" y="241"/>
                  </a:lnTo>
                  <a:lnTo>
                    <a:pt x="609" y="238"/>
                  </a:lnTo>
                  <a:lnTo>
                    <a:pt x="604" y="235"/>
                  </a:lnTo>
                  <a:lnTo>
                    <a:pt x="596" y="230"/>
                  </a:lnTo>
                  <a:lnTo>
                    <a:pt x="589" y="225"/>
                  </a:lnTo>
                  <a:lnTo>
                    <a:pt x="583" y="221"/>
                  </a:lnTo>
                  <a:lnTo>
                    <a:pt x="578" y="216"/>
                  </a:lnTo>
                  <a:lnTo>
                    <a:pt x="569" y="211"/>
                  </a:lnTo>
                  <a:lnTo>
                    <a:pt x="562" y="206"/>
                  </a:lnTo>
                  <a:lnTo>
                    <a:pt x="556" y="201"/>
                  </a:lnTo>
                  <a:lnTo>
                    <a:pt x="549" y="198"/>
                  </a:lnTo>
                  <a:lnTo>
                    <a:pt x="539" y="191"/>
                  </a:lnTo>
                  <a:lnTo>
                    <a:pt x="532" y="186"/>
                  </a:lnTo>
                  <a:lnTo>
                    <a:pt x="524" y="181"/>
                  </a:lnTo>
                  <a:lnTo>
                    <a:pt x="516" y="178"/>
                  </a:lnTo>
                  <a:lnTo>
                    <a:pt x="507" y="173"/>
                  </a:lnTo>
                  <a:lnTo>
                    <a:pt x="499" y="168"/>
                  </a:lnTo>
                  <a:lnTo>
                    <a:pt x="490" y="163"/>
                  </a:lnTo>
                  <a:lnTo>
                    <a:pt x="480" y="158"/>
                  </a:lnTo>
                  <a:lnTo>
                    <a:pt x="470" y="153"/>
                  </a:lnTo>
                  <a:lnTo>
                    <a:pt x="460" y="148"/>
                  </a:lnTo>
                  <a:lnTo>
                    <a:pt x="450" y="143"/>
                  </a:lnTo>
                  <a:lnTo>
                    <a:pt x="442" y="136"/>
                  </a:lnTo>
                  <a:lnTo>
                    <a:pt x="430" y="131"/>
                  </a:lnTo>
                  <a:lnTo>
                    <a:pt x="420" y="126"/>
                  </a:lnTo>
                  <a:lnTo>
                    <a:pt x="410" y="121"/>
                  </a:lnTo>
                  <a:lnTo>
                    <a:pt x="398" y="116"/>
                  </a:lnTo>
                  <a:lnTo>
                    <a:pt x="387" y="111"/>
                  </a:lnTo>
                  <a:lnTo>
                    <a:pt x="375" y="106"/>
                  </a:lnTo>
                  <a:lnTo>
                    <a:pt x="363" y="101"/>
                  </a:lnTo>
                  <a:lnTo>
                    <a:pt x="353" y="96"/>
                  </a:lnTo>
                  <a:lnTo>
                    <a:pt x="340" y="91"/>
                  </a:lnTo>
                  <a:lnTo>
                    <a:pt x="328" y="84"/>
                  </a:lnTo>
                  <a:lnTo>
                    <a:pt x="316" y="79"/>
                  </a:lnTo>
                  <a:lnTo>
                    <a:pt x="305" y="76"/>
                  </a:lnTo>
                  <a:lnTo>
                    <a:pt x="234" y="91"/>
                  </a:lnTo>
                  <a:lnTo>
                    <a:pt x="224" y="56"/>
                  </a:lnTo>
                  <a:lnTo>
                    <a:pt x="226" y="52"/>
                  </a:lnTo>
                  <a:lnTo>
                    <a:pt x="233" y="47"/>
                  </a:lnTo>
                  <a:lnTo>
                    <a:pt x="238" y="42"/>
                  </a:lnTo>
                  <a:lnTo>
                    <a:pt x="244" y="37"/>
                  </a:lnTo>
                  <a:lnTo>
                    <a:pt x="249" y="32"/>
                  </a:lnTo>
                  <a:lnTo>
                    <a:pt x="256" y="27"/>
                  </a:lnTo>
                  <a:lnTo>
                    <a:pt x="263" y="22"/>
                  </a:lnTo>
                  <a:lnTo>
                    <a:pt x="271" y="17"/>
                  </a:lnTo>
                  <a:lnTo>
                    <a:pt x="278" y="12"/>
                  </a:lnTo>
                  <a:lnTo>
                    <a:pt x="284" y="9"/>
                  </a:lnTo>
                  <a:lnTo>
                    <a:pt x="290" y="4"/>
                  </a:lnTo>
                  <a:lnTo>
                    <a:pt x="298" y="2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6" y="0"/>
                  </a:lnTo>
                  <a:lnTo>
                    <a:pt x="323" y="4"/>
                  </a:lnTo>
                  <a:lnTo>
                    <a:pt x="330" y="5"/>
                  </a:lnTo>
                  <a:lnTo>
                    <a:pt x="338" y="9"/>
                  </a:lnTo>
                  <a:lnTo>
                    <a:pt x="343" y="11"/>
                  </a:lnTo>
                  <a:lnTo>
                    <a:pt x="348" y="12"/>
                  </a:lnTo>
                  <a:lnTo>
                    <a:pt x="353" y="14"/>
                  </a:lnTo>
                  <a:lnTo>
                    <a:pt x="360" y="17"/>
                  </a:lnTo>
                  <a:lnTo>
                    <a:pt x="365" y="19"/>
                  </a:lnTo>
                  <a:lnTo>
                    <a:pt x="372" y="21"/>
                  </a:lnTo>
                  <a:lnTo>
                    <a:pt x="378" y="22"/>
                  </a:lnTo>
                  <a:lnTo>
                    <a:pt x="387" y="26"/>
                  </a:lnTo>
                  <a:lnTo>
                    <a:pt x="393" y="27"/>
                  </a:lnTo>
                  <a:lnTo>
                    <a:pt x="400" y="31"/>
                  </a:lnTo>
                  <a:lnTo>
                    <a:pt x="408" y="34"/>
                  </a:lnTo>
                  <a:lnTo>
                    <a:pt x="417" y="37"/>
                  </a:lnTo>
                  <a:lnTo>
                    <a:pt x="425" y="41"/>
                  </a:lnTo>
                  <a:lnTo>
                    <a:pt x="434" y="42"/>
                  </a:lnTo>
                  <a:lnTo>
                    <a:pt x="442" y="46"/>
                  </a:lnTo>
                  <a:lnTo>
                    <a:pt x="452" y="51"/>
                  </a:lnTo>
                  <a:lnTo>
                    <a:pt x="460" y="54"/>
                  </a:lnTo>
                  <a:lnTo>
                    <a:pt x="470" y="57"/>
                  </a:lnTo>
                  <a:lnTo>
                    <a:pt x="479" y="62"/>
                  </a:lnTo>
                  <a:lnTo>
                    <a:pt x="490" y="67"/>
                  </a:lnTo>
                  <a:lnTo>
                    <a:pt x="499" y="71"/>
                  </a:lnTo>
                  <a:lnTo>
                    <a:pt x="509" y="74"/>
                  </a:lnTo>
                  <a:lnTo>
                    <a:pt x="519" y="79"/>
                  </a:lnTo>
                  <a:lnTo>
                    <a:pt x="529" y="84"/>
                  </a:lnTo>
                  <a:lnTo>
                    <a:pt x="539" y="89"/>
                  </a:lnTo>
                  <a:lnTo>
                    <a:pt x="551" y="94"/>
                  </a:lnTo>
                  <a:lnTo>
                    <a:pt x="561" y="99"/>
                  </a:lnTo>
                  <a:lnTo>
                    <a:pt x="573" y="104"/>
                  </a:lnTo>
                  <a:lnTo>
                    <a:pt x="583" y="109"/>
                  </a:lnTo>
                  <a:lnTo>
                    <a:pt x="593" y="114"/>
                  </a:lnTo>
                  <a:lnTo>
                    <a:pt x="604" y="119"/>
                  </a:lnTo>
                  <a:lnTo>
                    <a:pt x="614" y="126"/>
                  </a:lnTo>
                  <a:lnTo>
                    <a:pt x="624" y="131"/>
                  </a:lnTo>
                  <a:lnTo>
                    <a:pt x="636" y="136"/>
                  </a:lnTo>
                  <a:lnTo>
                    <a:pt x="648" y="143"/>
                  </a:lnTo>
                  <a:lnTo>
                    <a:pt x="660" y="149"/>
                  </a:lnTo>
                  <a:lnTo>
                    <a:pt x="670" y="154"/>
                  </a:lnTo>
                  <a:lnTo>
                    <a:pt x="680" y="161"/>
                  </a:lnTo>
                  <a:lnTo>
                    <a:pt x="691" y="168"/>
                  </a:lnTo>
                  <a:lnTo>
                    <a:pt x="701" y="176"/>
                  </a:lnTo>
                  <a:lnTo>
                    <a:pt x="713" y="181"/>
                  </a:lnTo>
                  <a:lnTo>
                    <a:pt x="723" y="188"/>
                  </a:lnTo>
                  <a:lnTo>
                    <a:pt x="735" y="196"/>
                  </a:lnTo>
                  <a:lnTo>
                    <a:pt x="747" y="205"/>
                  </a:lnTo>
                  <a:lnTo>
                    <a:pt x="757" y="211"/>
                  </a:lnTo>
                  <a:lnTo>
                    <a:pt x="767" y="218"/>
                  </a:lnTo>
                  <a:lnTo>
                    <a:pt x="777" y="226"/>
                  </a:lnTo>
                  <a:lnTo>
                    <a:pt x="787" y="235"/>
                  </a:lnTo>
                  <a:lnTo>
                    <a:pt x="799" y="241"/>
                  </a:lnTo>
                  <a:lnTo>
                    <a:pt x="809" y="250"/>
                  </a:lnTo>
                  <a:lnTo>
                    <a:pt x="819" y="258"/>
                  </a:lnTo>
                  <a:lnTo>
                    <a:pt x="829" y="267"/>
                  </a:lnTo>
                  <a:lnTo>
                    <a:pt x="814" y="412"/>
                  </a:lnTo>
                  <a:lnTo>
                    <a:pt x="812" y="414"/>
                  </a:lnTo>
                  <a:lnTo>
                    <a:pt x="809" y="419"/>
                  </a:lnTo>
                  <a:lnTo>
                    <a:pt x="807" y="422"/>
                  </a:lnTo>
                  <a:lnTo>
                    <a:pt x="805" y="427"/>
                  </a:lnTo>
                  <a:lnTo>
                    <a:pt x="802" y="432"/>
                  </a:lnTo>
                  <a:lnTo>
                    <a:pt x="800" y="441"/>
                  </a:lnTo>
                  <a:lnTo>
                    <a:pt x="795" y="446"/>
                  </a:lnTo>
                  <a:lnTo>
                    <a:pt x="792" y="454"/>
                  </a:lnTo>
                  <a:lnTo>
                    <a:pt x="787" y="464"/>
                  </a:lnTo>
                  <a:lnTo>
                    <a:pt x="784" y="474"/>
                  </a:lnTo>
                  <a:lnTo>
                    <a:pt x="778" y="482"/>
                  </a:lnTo>
                  <a:lnTo>
                    <a:pt x="773" y="494"/>
                  </a:lnTo>
                  <a:lnTo>
                    <a:pt x="768" y="506"/>
                  </a:lnTo>
                  <a:lnTo>
                    <a:pt x="762" y="521"/>
                  </a:lnTo>
                  <a:lnTo>
                    <a:pt x="755" y="533"/>
                  </a:lnTo>
                  <a:lnTo>
                    <a:pt x="748" y="548"/>
                  </a:lnTo>
                  <a:lnTo>
                    <a:pt x="742" y="561"/>
                  </a:lnTo>
                  <a:lnTo>
                    <a:pt x="733" y="578"/>
                  </a:lnTo>
                  <a:lnTo>
                    <a:pt x="727" y="595"/>
                  </a:lnTo>
                  <a:lnTo>
                    <a:pt x="718" y="611"/>
                  </a:lnTo>
                  <a:lnTo>
                    <a:pt x="710" y="630"/>
                  </a:lnTo>
                  <a:lnTo>
                    <a:pt x="701" y="648"/>
                  </a:lnTo>
                  <a:lnTo>
                    <a:pt x="691" y="667"/>
                  </a:lnTo>
                  <a:lnTo>
                    <a:pt x="681" y="687"/>
                  </a:lnTo>
                  <a:lnTo>
                    <a:pt x="671" y="707"/>
                  </a:lnTo>
                  <a:lnTo>
                    <a:pt x="663" y="728"/>
                  </a:lnTo>
                  <a:lnTo>
                    <a:pt x="651" y="749"/>
                  </a:lnTo>
                  <a:lnTo>
                    <a:pt x="641" y="772"/>
                  </a:lnTo>
                  <a:lnTo>
                    <a:pt x="631" y="795"/>
                  </a:lnTo>
                  <a:lnTo>
                    <a:pt x="619" y="819"/>
                  </a:lnTo>
                  <a:lnTo>
                    <a:pt x="608" y="842"/>
                  </a:lnTo>
                  <a:lnTo>
                    <a:pt x="594" y="867"/>
                  </a:lnTo>
                  <a:lnTo>
                    <a:pt x="583" y="892"/>
                  </a:lnTo>
                  <a:lnTo>
                    <a:pt x="569" y="918"/>
                  </a:lnTo>
                  <a:lnTo>
                    <a:pt x="556" y="944"/>
                  </a:lnTo>
                  <a:lnTo>
                    <a:pt x="542" y="971"/>
                  </a:lnTo>
                  <a:lnTo>
                    <a:pt x="529" y="998"/>
                  </a:lnTo>
                  <a:lnTo>
                    <a:pt x="516" y="1026"/>
                  </a:lnTo>
                  <a:lnTo>
                    <a:pt x="501" y="1055"/>
                  </a:lnTo>
                  <a:lnTo>
                    <a:pt x="485" y="1083"/>
                  </a:lnTo>
                  <a:lnTo>
                    <a:pt x="470" y="1112"/>
                  </a:lnTo>
                  <a:lnTo>
                    <a:pt x="455" y="1142"/>
                  </a:lnTo>
                  <a:lnTo>
                    <a:pt x="440" y="1172"/>
                  </a:lnTo>
                  <a:lnTo>
                    <a:pt x="425" y="1204"/>
                  </a:lnTo>
                  <a:lnTo>
                    <a:pt x="410" y="1236"/>
                  </a:lnTo>
                  <a:lnTo>
                    <a:pt x="393" y="1267"/>
                  </a:lnTo>
                  <a:lnTo>
                    <a:pt x="377" y="1298"/>
                  </a:lnTo>
                  <a:lnTo>
                    <a:pt x="360" y="1331"/>
                  </a:lnTo>
                  <a:lnTo>
                    <a:pt x="341" y="1363"/>
                  </a:lnTo>
                  <a:lnTo>
                    <a:pt x="326" y="1398"/>
                  </a:lnTo>
                  <a:lnTo>
                    <a:pt x="308" y="1430"/>
                  </a:lnTo>
                  <a:lnTo>
                    <a:pt x="290" y="1463"/>
                  </a:lnTo>
                  <a:lnTo>
                    <a:pt x="271" y="1498"/>
                  </a:lnTo>
                  <a:lnTo>
                    <a:pt x="254" y="1533"/>
                  </a:lnTo>
                  <a:lnTo>
                    <a:pt x="234" y="1569"/>
                  </a:lnTo>
                  <a:lnTo>
                    <a:pt x="216" y="1604"/>
                  </a:lnTo>
                  <a:lnTo>
                    <a:pt x="197" y="1641"/>
                  </a:lnTo>
                  <a:lnTo>
                    <a:pt x="177" y="1676"/>
                  </a:lnTo>
                  <a:lnTo>
                    <a:pt x="159" y="1713"/>
                  </a:lnTo>
                  <a:lnTo>
                    <a:pt x="139" y="1749"/>
                  </a:lnTo>
                  <a:lnTo>
                    <a:pt x="119" y="1786"/>
                  </a:lnTo>
                  <a:lnTo>
                    <a:pt x="99" y="1825"/>
                  </a:lnTo>
                  <a:lnTo>
                    <a:pt x="63" y="1880"/>
                  </a:lnTo>
                  <a:lnTo>
                    <a:pt x="63" y="1880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3" name="Freeform 21"/>
            <p:cNvSpPr>
              <a:spLocks/>
            </p:cNvSpPr>
            <p:nvPr/>
          </p:nvSpPr>
          <p:spPr bwMode="auto">
            <a:xfrm>
              <a:off x="1228" y="3319"/>
              <a:ext cx="318" cy="354"/>
            </a:xfrm>
            <a:custGeom>
              <a:avLst/>
              <a:gdLst>
                <a:gd name="T0" fmla="*/ 2 w 637"/>
                <a:gd name="T1" fmla="*/ 519 h 708"/>
                <a:gd name="T2" fmla="*/ 12 w 637"/>
                <a:gd name="T3" fmla="*/ 484 h 708"/>
                <a:gd name="T4" fmla="*/ 24 w 637"/>
                <a:gd name="T5" fmla="*/ 447 h 708"/>
                <a:gd name="T6" fmla="*/ 39 w 637"/>
                <a:gd name="T7" fmla="*/ 402 h 708"/>
                <a:gd name="T8" fmla="*/ 59 w 637"/>
                <a:gd name="T9" fmla="*/ 348 h 708"/>
                <a:gd name="T10" fmla="*/ 82 w 637"/>
                <a:gd name="T11" fmla="*/ 288 h 708"/>
                <a:gd name="T12" fmla="*/ 111 w 637"/>
                <a:gd name="T13" fmla="*/ 221 h 708"/>
                <a:gd name="T14" fmla="*/ 141 w 637"/>
                <a:gd name="T15" fmla="*/ 153 h 708"/>
                <a:gd name="T16" fmla="*/ 178 w 637"/>
                <a:gd name="T17" fmla="*/ 82 h 708"/>
                <a:gd name="T18" fmla="*/ 218 w 637"/>
                <a:gd name="T19" fmla="*/ 12 h 708"/>
                <a:gd name="T20" fmla="*/ 252 w 637"/>
                <a:gd name="T21" fmla="*/ 5 h 708"/>
                <a:gd name="T22" fmla="*/ 293 w 637"/>
                <a:gd name="T23" fmla="*/ 15 h 708"/>
                <a:gd name="T24" fmla="*/ 330 w 637"/>
                <a:gd name="T25" fmla="*/ 29 h 708"/>
                <a:gd name="T26" fmla="*/ 374 w 637"/>
                <a:gd name="T27" fmla="*/ 46 h 708"/>
                <a:gd name="T28" fmla="*/ 421 w 637"/>
                <a:gd name="T29" fmla="*/ 64 h 708"/>
                <a:gd name="T30" fmla="*/ 473 w 637"/>
                <a:gd name="T31" fmla="*/ 91 h 708"/>
                <a:gd name="T32" fmla="*/ 528 w 637"/>
                <a:gd name="T33" fmla="*/ 121 h 708"/>
                <a:gd name="T34" fmla="*/ 586 w 637"/>
                <a:gd name="T35" fmla="*/ 156 h 708"/>
                <a:gd name="T36" fmla="*/ 637 w 637"/>
                <a:gd name="T37" fmla="*/ 193 h 708"/>
                <a:gd name="T38" fmla="*/ 623 w 637"/>
                <a:gd name="T39" fmla="*/ 226 h 708"/>
                <a:gd name="T40" fmla="*/ 608 w 637"/>
                <a:gd name="T41" fmla="*/ 261 h 708"/>
                <a:gd name="T42" fmla="*/ 590 w 637"/>
                <a:gd name="T43" fmla="*/ 308 h 708"/>
                <a:gd name="T44" fmla="*/ 566 w 637"/>
                <a:gd name="T45" fmla="*/ 362 h 708"/>
                <a:gd name="T46" fmla="*/ 538 w 637"/>
                <a:gd name="T47" fmla="*/ 422 h 708"/>
                <a:gd name="T48" fmla="*/ 506 w 637"/>
                <a:gd name="T49" fmla="*/ 486 h 708"/>
                <a:gd name="T50" fmla="*/ 471 w 637"/>
                <a:gd name="T51" fmla="*/ 551 h 708"/>
                <a:gd name="T52" fmla="*/ 432 w 637"/>
                <a:gd name="T53" fmla="*/ 615 h 708"/>
                <a:gd name="T54" fmla="*/ 391 w 637"/>
                <a:gd name="T55" fmla="*/ 677 h 708"/>
                <a:gd name="T56" fmla="*/ 377 w 637"/>
                <a:gd name="T57" fmla="*/ 630 h 708"/>
                <a:gd name="T58" fmla="*/ 399 w 637"/>
                <a:gd name="T59" fmla="*/ 596 h 708"/>
                <a:gd name="T60" fmla="*/ 414 w 637"/>
                <a:gd name="T61" fmla="*/ 566 h 708"/>
                <a:gd name="T62" fmla="*/ 436 w 637"/>
                <a:gd name="T63" fmla="*/ 531 h 708"/>
                <a:gd name="T64" fmla="*/ 458 w 637"/>
                <a:gd name="T65" fmla="*/ 487 h 708"/>
                <a:gd name="T66" fmla="*/ 481 w 637"/>
                <a:gd name="T67" fmla="*/ 441 h 708"/>
                <a:gd name="T68" fmla="*/ 503 w 637"/>
                <a:gd name="T69" fmla="*/ 390 h 708"/>
                <a:gd name="T70" fmla="*/ 521 w 637"/>
                <a:gd name="T71" fmla="*/ 337 h 708"/>
                <a:gd name="T72" fmla="*/ 540 w 637"/>
                <a:gd name="T73" fmla="*/ 282 h 708"/>
                <a:gd name="T74" fmla="*/ 551 w 637"/>
                <a:gd name="T75" fmla="*/ 228 h 708"/>
                <a:gd name="T76" fmla="*/ 530 w 637"/>
                <a:gd name="T77" fmla="*/ 206 h 708"/>
                <a:gd name="T78" fmla="*/ 488 w 637"/>
                <a:gd name="T79" fmla="*/ 171 h 708"/>
                <a:gd name="T80" fmla="*/ 451 w 637"/>
                <a:gd name="T81" fmla="*/ 143 h 708"/>
                <a:gd name="T82" fmla="*/ 419 w 637"/>
                <a:gd name="T83" fmla="*/ 121 h 708"/>
                <a:gd name="T84" fmla="*/ 384 w 637"/>
                <a:gd name="T85" fmla="*/ 99 h 708"/>
                <a:gd name="T86" fmla="*/ 344 w 637"/>
                <a:gd name="T87" fmla="*/ 77 h 708"/>
                <a:gd name="T88" fmla="*/ 303 w 637"/>
                <a:gd name="T89" fmla="*/ 61 h 708"/>
                <a:gd name="T90" fmla="*/ 270 w 637"/>
                <a:gd name="T91" fmla="*/ 57 h 708"/>
                <a:gd name="T92" fmla="*/ 243 w 637"/>
                <a:gd name="T93" fmla="*/ 94 h 708"/>
                <a:gd name="T94" fmla="*/ 225 w 637"/>
                <a:gd name="T95" fmla="*/ 123 h 708"/>
                <a:gd name="T96" fmla="*/ 205 w 637"/>
                <a:gd name="T97" fmla="*/ 158 h 708"/>
                <a:gd name="T98" fmla="*/ 180 w 637"/>
                <a:gd name="T99" fmla="*/ 196 h 708"/>
                <a:gd name="T100" fmla="*/ 156 w 637"/>
                <a:gd name="T101" fmla="*/ 241 h 708"/>
                <a:gd name="T102" fmla="*/ 131 w 637"/>
                <a:gd name="T103" fmla="*/ 290 h 708"/>
                <a:gd name="T104" fmla="*/ 108 w 637"/>
                <a:gd name="T105" fmla="*/ 340 h 708"/>
                <a:gd name="T106" fmla="*/ 86 w 637"/>
                <a:gd name="T107" fmla="*/ 394 h 708"/>
                <a:gd name="T108" fmla="*/ 84 w 637"/>
                <a:gd name="T109" fmla="*/ 429 h 708"/>
                <a:gd name="T110" fmla="*/ 101 w 637"/>
                <a:gd name="T111" fmla="*/ 461 h 708"/>
                <a:gd name="T112" fmla="*/ 136 w 637"/>
                <a:gd name="T113" fmla="*/ 502 h 708"/>
                <a:gd name="T114" fmla="*/ 171 w 637"/>
                <a:gd name="T115" fmla="*/ 533 h 708"/>
                <a:gd name="T116" fmla="*/ 210 w 637"/>
                <a:gd name="T117" fmla="*/ 561 h 708"/>
                <a:gd name="T118" fmla="*/ 257 w 637"/>
                <a:gd name="T119" fmla="*/ 591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7" h="708">
                  <a:moveTo>
                    <a:pt x="335" y="633"/>
                  </a:moveTo>
                  <a:lnTo>
                    <a:pt x="340" y="698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0" y="524"/>
                  </a:lnTo>
                  <a:lnTo>
                    <a:pt x="2" y="519"/>
                  </a:lnTo>
                  <a:lnTo>
                    <a:pt x="4" y="514"/>
                  </a:lnTo>
                  <a:lnTo>
                    <a:pt x="5" y="507"/>
                  </a:lnTo>
                  <a:lnTo>
                    <a:pt x="9" y="499"/>
                  </a:lnTo>
                  <a:lnTo>
                    <a:pt x="9" y="494"/>
                  </a:lnTo>
                  <a:lnTo>
                    <a:pt x="10" y="489"/>
                  </a:lnTo>
                  <a:lnTo>
                    <a:pt x="12" y="484"/>
                  </a:lnTo>
                  <a:lnTo>
                    <a:pt x="14" y="481"/>
                  </a:lnTo>
                  <a:lnTo>
                    <a:pt x="15" y="474"/>
                  </a:lnTo>
                  <a:lnTo>
                    <a:pt x="17" y="467"/>
                  </a:lnTo>
                  <a:lnTo>
                    <a:pt x="19" y="461"/>
                  </a:lnTo>
                  <a:lnTo>
                    <a:pt x="20" y="456"/>
                  </a:lnTo>
                  <a:lnTo>
                    <a:pt x="24" y="447"/>
                  </a:lnTo>
                  <a:lnTo>
                    <a:pt x="25" y="441"/>
                  </a:lnTo>
                  <a:lnTo>
                    <a:pt x="29" y="434"/>
                  </a:lnTo>
                  <a:lnTo>
                    <a:pt x="32" y="427"/>
                  </a:lnTo>
                  <a:lnTo>
                    <a:pt x="34" y="417"/>
                  </a:lnTo>
                  <a:lnTo>
                    <a:pt x="37" y="410"/>
                  </a:lnTo>
                  <a:lnTo>
                    <a:pt x="39" y="402"/>
                  </a:lnTo>
                  <a:lnTo>
                    <a:pt x="42" y="394"/>
                  </a:lnTo>
                  <a:lnTo>
                    <a:pt x="46" y="384"/>
                  </a:lnTo>
                  <a:lnTo>
                    <a:pt x="49" y="375"/>
                  </a:lnTo>
                  <a:lnTo>
                    <a:pt x="52" y="367"/>
                  </a:lnTo>
                  <a:lnTo>
                    <a:pt x="56" y="359"/>
                  </a:lnTo>
                  <a:lnTo>
                    <a:pt x="59" y="348"/>
                  </a:lnTo>
                  <a:lnTo>
                    <a:pt x="64" y="338"/>
                  </a:lnTo>
                  <a:lnTo>
                    <a:pt x="67" y="328"/>
                  </a:lnTo>
                  <a:lnTo>
                    <a:pt x="71" y="318"/>
                  </a:lnTo>
                  <a:lnTo>
                    <a:pt x="74" y="308"/>
                  </a:lnTo>
                  <a:lnTo>
                    <a:pt x="79" y="298"/>
                  </a:lnTo>
                  <a:lnTo>
                    <a:pt x="82" y="288"/>
                  </a:lnTo>
                  <a:lnTo>
                    <a:pt x="87" y="277"/>
                  </a:lnTo>
                  <a:lnTo>
                    <a:pt x="92" y="266"/>
                  </a:lnTo>
                  <a:lnTo>
                    <a:pt x="96" y="255"/>
                  </a:lnTo>
                  <a:lnTo>
                    <a:pt x="101" y="245"/>
                  </a:lnTo>
                  <a:lnTo>
                    <a:pt x="106" y="235"/>
                  </a:lnTo>
                  <a:lnTo>
                    <a:pt x="111" y="221"/>
                  </a:lnTo>
                  <a:lnTo>
                    <a:pt x="116" y="211"/>
                  </a:lnTo>
                  <a:lnTo>
                    <a:pt x="121" y="200"/>
                  </a:lnTo>
                  <a:lnTo>
                    <a:pt x="126" y="189"/>
                  </a:lnTo>
                  <a:lnTo>
                    <a:pt x="131" y="176"/>
                  </a:lnTo>
                  <a:lnTo>
                    <a:pt x="136" y="164"/>
                  </a:lnTo>
                  <a:lnTo>
                    <a:pt x="141" y="153"/>
                  </a:lnTo>
                  <a:lnTo>
                    <a:pt x="148" y="141"/>
                  </a:lnTo>
                  <a:lnTo>
                    <a:pt x="153" y="129"/>
                  </a:lnTo>
                  <a:lnTo>
                    <a:pt x="159" y="118"/>
                  </a:lnTo>
                  <a:lnTo>
                    <a:pt x="164" y="106"/>
                  </a:lnTo>
                  <a:lnTo>
                    <a:pt x="173" y="94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0" y="59"/>
                  </a:lnTo>
                  <a:lnTo>
                    <a:pt x="198" y="47"/>
                  </a:lnTo>
                  <a:lnTo>
                    <a:pt x="205" y="36"/>
                  </a:lnTo>
                  <a:lnTo>
                    <a:pt x="211" y="24"/>
                  </a:lnTo>
                  <a:lnTo>
                    <a:pt x="218" y="12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35" y="2"/>
                  </a:lnTo>
                  <a:lnTo>
                    <a:pt x="238" y="2"/>
                  </a:lnTo>
                  <a:lnTo>
                    <a:pt x="245" y="4"/>
                  </a:lnTo>
                  <a:lnTo>
                    <a:pt x="252" y="5"/>
                  </a:lnTo>
                  <a:lnTo>
                    <a:pt x="260" y="9"/>
                  </a:lnTo>
                  <a:lnTo>
                    <a:pt x="268" y="10"/>
                  </a:lnTo>
                  <a:lnTo>
                    <a:pt x="277" y="12"/>
                  </a:lnTo>
                  <a:lnTo>
                    <a:pt x="283" y="14"/>
                  </a:lnTo>
                  <a:lnTo>
                    <a:pt x="288" y="15"/>
                  </a:lnTo>
                  <a:lnTo>
                    <a:pt x="293" y="15"/>
                  </a:lnTo>
                  <a:lnTo>
                    <a:pt x="298" y="19"/>
                  </a:lnTo>
                  <a:lnTo>
                    <a:pt x="303" y="20"/>
                  </a:lnTo>
                  <a:lnTo>
                    <a:pt x="310" y="22"/>
                  </a:lnTo>
                  <a:lnTo>
                    <a:pt x="317" y="24"/>
                  </a:lnTo>
                  <a:lnTo>
                    <a:pt x="324" y="27"/>
                  </a:lnTo>
                  <a:lnTo>
                    <a:pt x="330" y="29"/>
                  </a:lnTo>
                  <a:lnTo>
                    <a:pt x="337" y="32"/>
                  </a:lnTo>
                  <a:lnTo>
                    <a:pt x="344" y="34"/>
                  </a:lnTo>
                  <a:lnTo>
                    <a:pt x="352" y="37"/>
                  </a:lnTo>
                  <a:lnTo>
                    <a:pt x="359" y="41"/>
                  </a:lnTo>
                  <a:lnTo>
                    <a:pt x="365" y="42"/>
                  </a:lnTo>
                  <a:lnTo>
                    <a:pt x="374" y="46"/>
                  </a:lnTo>
                  <a:lnTo>
                    <a:pt x="381" y="49"/>
                  </a:lnTo>
                  <a:lnTo>
                    <a:pt x="389" y="51"/>
                  </a:lnTo>
                  <a:lnTo>
                    <a:pt x="397" y="54"/>
                  </a:lnTo>
                  <a:lnTo>
                    <a:pt x="404" y="57"/>
                  </a:lnTo>
                  <a:lnTo>
                    <a:pt x="412" y="62"/>
                  </a:lnTo>
                  <a:lnTo>
                    <a:pt x="421" y="64"/>
                  </a:lnTo>
                  <a:lnTo>
                    <a:pt x="429" y="69"/>
                  </a:lnTo>
                  <a:lnTo>
                    <a:pt x="437" y="72"/>
                  </a:lnTo>
                  <a:lnTo>
                    <a:pt x="446" y="77"/>
                  </a:lnTo>
                  <a:lnTo>
                    <a:pt x="456" y="81"/>
                  </a:lnTo>
                  <a:lnTo>
                    <a:pt x="464" y="86"/>
                  </a:lnTo>
                  <a:lnTo>
                    <a:pt x="473" y="91"/>
                  </a:lnTo>
                  <a:lnTo>
                    <a:pt x="483" y="96"/>
                  </a:lnTo>
                  <a:lnTo>
                    <a:pt x="491" y="99"/>
                  </a:lnTo>
                  <a:lnTo>
                    <a:pt x="501" y="106"/>
                  </a:lnTo>
                  <a:lnTo>
                    <a:pt x="509" y="111"/>
                  </a:lnTo>
                  <a:lnTo>
                    <a:pt x="519" y="116"/>
                  </a:lnTo>
                  <a:lnTo>
                    <a:pt x="528" y="121"/>
                  </a:lnTo>
                  <a:lnTo>
                    <a:pt x="538" y="126"/>
                  </a:lnTo>
                  <a:lnTo>
                    <a:pt x="548" y="133"/>
                  </a:lnTo>
                  <a:lnTo>
                    <a:pt x="558" y="139"/>
                  </a:lnTo>
                  <a:lnTo>
                    <a:pt x="568" y="144"/>
                  </a:lnTo>
                  <a:lnTo>
                    <a:pt x="576" y="149"/>
                  </a:lnTo>
                  <a:lnTo>
                    <a:pt x="586" y="156"/>
                  </a:lnTo>
                  <a:lnTo>
                    <a:pt x="597" y="164"/>
                  </a:lnTo>
                  <a:lnTo>
                    <a:pt x="607" y="169"/>
                  </a:lnTo>
                  <a:lnTo>
                    <a:pt x="617" y="176"/>
                  </a:lnTo>
                  <a:lnTo>
                    <a:pt x="627" y="184"/>
                  </a:lnTo>
                  <a:lnTo>
                    <a:pt x="637" y="193"/>
                  </a:lnTo>
                  <a:lnTo>
                    <a:pt x="637" y="193"/>
                  </a:lnTo>
                  <a:lnTo>
                    <a:pt x="635" y="195"/>
                  </a:lnTo>
                  <a:lnTo>
                    <a:pt x="633" y="200"/>
                  </a:lnTo>
                  <a:lnTo>
                    <a:pt x="632" y="205"/>
                  </a:lnTo>
                  <a:lnTo>
                    <a:pt x="628" y="213"/>
                  </a:lnTo>
                  <a:lnTo>
                    <a:pt x="625" y="221"/>
                  </a:lnTo>
                  <a:lnTo>
                    <a:pt x="623" y="226"/>
                  </a:lnTo>
                  <a:lnTo>
                    <a:pt x="622" y="231"/>
                  </a:lnTo>
                  <a:lnTo>
                    <a:pt x="620" y="236"/>
                  </a:lnTo>
                  <a:lnTo>
                    <a:pt x="618" y="243"/>
                  </a:lnTo>
                  <a:lnTo>
                    <a:pt x="613" y="248"/>
                  </a:lnTo>
                  <a:lnTo>
                    <a:pt x="612" y="255"/>
                  </a:lnTo>
                  <a:lnTo>
                    <a:pt x="608" y="261"/>
                  </a:lnTo>
                  <a:lnTo>
                    <a:pt x="607" y="270"/>
                  </a:lnTo>
                  <a:lnTo>
                    <a:pt x="603" y="277"/>
                  </a:lnTo>
                  <a:lnTo>
                    <a:pt x="600" y="283"/>
                  </a:lnTo>
                  <a:lnTo>
                    <a:pt x="597" y="292"/>
                  </a:lnTo>
                  <a:lnTo>
                    <a:pt x="593" y="300"/>
                  </a:lnTo>
                  <a:lnTo>
                    <a:pt x="590" y="308"/>
                  </a:lnTo>
                  <a:lnTo>
                    <a:pt x="586" y="317"/>
                  </a:lnTo>
                  <a:lnTo>
                    <a:pt x="581" y="325"/>
                  </a:lnTo>
                  <a:lnTo>
                    <a:pt x="578" y="335"/>
                  </a:lnTo>
                  <a:lnTo>
                    <a:pt x="573" y="343"/>
                  </a:lnTo>
                  <a:lnTo>
                    <a:pt x="570" y="354"/>
                  </a:lnTo>
                  <a:lnTo>
                    <a:pt x="566" y="362"/>
                  </a:lnTo>
                  <a:lnTo>
                    <a:pt x="563" y="374"/>
                  </a:lnTo>
                  <a:lnTo>
                    <a:pt x="558" y="382"/>
                  </a:lnTo>
                  <a:lnTo>
                    <a:pt x="551" y="390"/>
                  </a:lnTo>
                  <a:lnTo>
                    <a:pt x="546" y="402"/>
                  </a:lnTo>
                  <a:lnTo>
                    <a:pt x="543" y="412"/>
                  </a:lnTo>
                  <a:lnTo>
                    <a:pt x="538" y="422"/>
                  </a:lnTo>
                  <a:lnTo>
                    <a:pt x="533" y="432"/>
                  </a:lnTo>
                  <a:lnTo>
                    <a:pt x="526" y="442"/>
                  </a:lnTo>
                  <a:lnTo>
                    <a:pt x="523" y="454"/>
                  </a:lnTo>
                  <a:lnTo>
                    <a:pt x="516" y="464"/>
                  </a:lnTo>
                  <a:lnTo>
                    <a:pt x="511" y="474"/>
                  </a:lnTo>
                  <a:lnTo>
                    <a:pt x="506" y="486"/>
                  </a:lnTo>
                  <a:lnTo>
                    <a:pt x="499" y="496"/>
                  </a:lnTo>
                  <a:lnTo>
                    <a:pt x="494" y="507"/>
                  </a:lnTo>
                  <a:lnTo>
                    <a:pt x="489" y="518"/>
                  </a:lnTo>
                  <a:lnTo>
                    <a:pt x="483" y="529"/>
                  </a:lnTo>
                  <a:lnTo>
                    <a:pt x="478" y="541"/>
                  </a:lnTo>
                  <a:lnTo>
                    <a:pt x="471" y="551"/>
                  </a:lnTo>
                  <a:lnTo>
                    <a:pt x="464" y="561"/>
                  </a:lnTo>
                  <a:lnTo>
                    <a:pt x="458" y="571"/>
                  </a:lnTo>
                  <a:lnTo>
                    <a:pt x="453" y="583"/>
                  </a:lnTo>
                  <a:lnTo>
                    <a:pt x="444" y="593"/>
                  </a:lnTo>
                  <a:lnTo>
                    <a:pt x="439" y="605"/>
                  </a:lnTo>
                  <a:lnTo>
                    <a:pt x="432" y="615"/>
                  </a:lnTo>
                  <a:lnTo>
                    <a:pt x="426" y="626"/>
                  </a:lnTo>
                  <a:lnTo>
                    <a:pt x="419" y="636"/>
                  </a:lnTo>
                  <a:lnTo>
                    <a:pt x="412" y="646"/>
                  </a:lnTo>
                  <a:lnTo>
                    <a:pt x="406" y="656"/>
                  </a:lnTo>
                  <a:lnTo>
                    <a:pt x="399" y="668"/>
                  </a:lnTo>
                  <a:lnTo>
                    <a:pt x="391" y="677"/>
                  </a:lnTo>
                  <a:lnTo>
                    <a:pt x="384" y="687"/>
                  </a:lnTo>
                  <a:lnTo>
                    <a:pt x="377" y="698"/>
                  </a:lnTo>
                  <a:lnTo>
                    <a:pt x="370" y="708"/>
                  </a:lnTo>
                  <a:lnTo>
                    <a:pt x="375" y="633"/>
                  </a:lnTo>
                  <a:lnTo>
                    <a:pt x="375" y="631"/>
                  </a:lnTo>
                  <a:lnTo>
                    <a:pt x="377" y="630"/>
                  </a:lnTo>
                  <a:lnTo>
                    <a:pt x="379" y="626"/>
                  </a:lnTo>
                  <a:lnTo>
                    <a:pt x="382" y="623"/>
                  </a:lnTo>
                  <a:lnTo>
                    <a:pt x="384" y="616"/>
                  </a:lnTo>
                  <a:lnTo>
                    <a:pt x="389" y="611"/>
                  </a:lnTo>
                  <a:lnTo>
                    <a:pt x="394" y="603"/>
                  </a:lnTo>
                  <a:lnTo>
                    <a:pt x="399" y="596"/>
                  </a:lnTo>
                  <a:lnTo>
                    <a:pt x="401" y="591"/>
                  </a:lnTo>
                  <a:lnTo>
                    <a:pt x="404" y="588"/>
                  </a:lnTo>
                  <a:lnTo>
                    <a:pt x="406" y="583"/>
                  </a:lnTo>
                  <a:lnTo>
                    <a:pt x="409" y="578"/>
                  </a:lnTo>
                  <a:lnTo>
                    <a:pt x="411" y="571"/>
                  </a:lnTo>
                  <a:lnTo>
                    <a:pt x="414" y="566"/>
                  </a:lnTo>
                  <a:lnTo>
                    <a:pt x="419" y="561"/>
                  </a:lnTo>
                  <a:lnTo>
                    <a:pt x="422" y="554"/>
                  </a:lnTo>
                  <a:lnTo>
                    <a:pt x="424" y="548"/>
                  </a:lnTo>
                  <a:lnTo>
                    <a:pt x="429" y="543"/>
                  </a:lnTo>
                  <a:lnTo>
                    <a:pt x="431" y="536"/>
                  </a:lnTo>
                  <a:lnTo>
                    <a:pt x="436" y="531"/>
                  </a:lnTo>
                  <a:lnTo>
                    <a:pt x="439" y="523"/>
                  </a:lnTo>
                  <a:lnTo>
                    <a:pt x="442" y="516"/>
                  </a:lnTo>
                  <a:lnTo>
                    <a:pt x="446" y="509"/>
                  </a:lnTo>
                  <a:lnTo>
                    <a:pt x="451" y="504"/>
                  </a:lnTo>
                  <a:lnTo>
                    <a:pt x="454" y="496"/>
                  </a:lnTo>
                  <a:lnTo>
                    <a:pt x="458" y="487"/>
                  </a:lnTo>
                  <a:lnTo>
                    <a:pt x="461" y="481"/>
                  </a:lnTo>
                  <a:lnTo>
                    <a:pt x="466" y="472"/>
                  </a:lnTo>
                  <a:lnTo>
                    <a:pt x="468" y="464"/>
                  </a:lnTo>
                  <a:lnTo>
                    <a:pt x="473" y="457"/>
                  </a:lnTo>
                  <a:lnTo>
                    <a:pt x="476" y="449"/>
                  </a:lnTo>
                  <a:lnTo>
                    <a:pt x="481" y="441"/>
                  </a:lnTo>
                  <a:lnTo>
                    <a:pt x="484" y="432"/>
                  </a:lnTo>
                  <a:lnTo>
                    <a:pt x="488" y="424"/>
                  </a:lnTo>
                  <a:lnTo>
                    <a:pt x="491" y="415"/>
                  </a:lnTo>
                  <a:lnTo>
                    <a:pt x="494" y="407"/>
                  </a:lnTo>
                  <a:lnTo>
                    <a:pt x="498" y="399"/>
                  </a:lnTo>
                  <a:lnTo>
                    <a:pt x="503" y="390"/>
                  </a:lnTo>
                  <a:lnTo>
                    <a:pt x="506" y="380"/>
                  </a:lnTo>
                  <a:lnTo>
                    <a:pt x="509" y="374"/>
                  </a:lnTo>
                  <a:lnTo>
                    <a:pt x="513" y="364"/>
                  </a:lnTo>
                  <a:lnTo>
                    <a:pt x="516" y="355"/>
                  </a:lnTo>
                  <a:lnTo>
                    <a:pt x="518" y="345"/>
                  </a:lnTo>
                  <a:lnTo>
                    <a:pt x="521" y="337"/>
                  </a:lnTo>
                  <a:lnTo>
                    <a:pt x="525" y="327"/>
                  </a:lnTo>
                  <a:lnTo>
                    <a:pt x="528" y="318"/>
                  </a:lnTo>
                  <a:lnTo>
                    <a:pt x="530" y="308"/>
                  </a:lnTo>
                  <a:lnTo>
                    <a:pt x="535" y="300"/>
                  </a:lnTo>
                  <a:lnTo>
                    <a:pt x="536" y="292"/>
                  </a:lnTo>
                  <a:lnTo>
                    <a:pt x="540" y="282"/>
                  </a:lnTo>
                  <a:lnTo>
                    <a:pt x="541" y="273"/>
                  </a:lnTo>
                  <a:lnTo>
                    <a:pt x="545" y="265"/>
                  </a:lnTo>
                  <a:lnTo>
                    <a:pt x="546" y="255"/>
                  </a:lnTo>
                  <a:lnTo>
                    <a:pt x="548" y="246"/>
                  </a:lnTo>
                  <a:lnTo>
                    <a:pt x="550" y="236"/>
                  </a:lnTo>
                  <a:lnTo>
                    <a:pt x="551" y="228"/>
                  </a:lnTo>
                  <a:lnTo>
                    <a:pt x="550" y="226"/>
                  </a:lnTo>
                  <a:lnTo>
                    <a:pt x="546" y="221"/>
                  </a:lnTo>
                  <a:lnTo>
                    <a:pt x="543" y="218"/>
                  </a:lnTo>
                  <a:lnTo>
                    <a:pt x="540" y="215"/>
                  </a:lnTo>
                  <a:lnTo>
                    <a:pt x="535" y="211"/>
                  </a:lnTo>
                  <a:lnTo>
                    <a:pt x="530" y="206"/>
                  </a:lnTo>
                  <a:lnTo>
                    <a:pt x="523" y="201"/>
                  </a:lnTo>
                  <a:lnTo>
                    <a:pt x="518" y="196"/>
                  </a:lnTo>
                  <a:lnTo>
                    <a:pt x="511" y="189"/>
                  </a:lnTo>
                  <a:lnTo>
                    <a:pt x="504" y="184"/>
                  </a:lnTo>
                  <a:lnTo>
                    <a:pt x="496" y="178"/>
                  </a:lnTo>
                  <a:lnTo>
                    <a:pt x="488" y="171"/>
                  </a:lnTo>
                  <a:lnTo>
                    <a:pt x="479" y="164"/>
                  </a:lnTo>
                  <a:lnTo>
                    <a:pt x="471" y="158"/>
                  </a:lnTo>
                  <a:lnTo>
                    <a:pt x="466" y="153"/>
                  </a:lnTo>
                  <a:lnTo>
                    <a:pt x="461" y="149"/>
                  </a:lnTo>
                  <a:lnTo>
                    <a:pt x="456" y="146"/>
                  </a:lnTo>
                  <a:lnTo>
                    <a:pt x="451" y="143"/>
                  </a:lnTo>
                  <a:lnTo>
                    <a:pt x="446" y="139"/>
                  </a:lnTo>
                  <a:lnTo>
                    <a:pt x="441" y="136"/>
                  </a:lnTo>
                  <a:lnTo>
                    <a:pt x="436" y="131"/>
                  </a:lnTo>
                  <a:lnTo>
                    <a:pt x="431" y="128"/>
                  </a:lnTo>
                  <a:lnTo>
                    <a:pt x="424" y="124"/>
                  </a:lnTo>
                  <a:lnTo>
                    <a:pt x="419" y="121"/>
                  </a:lnTo>
                  <a:lnTo>
                    <a:pt x="412" y="116"/>
                  </a:lnTo>
                  <a:lnTo>
                    <a:pt x="407" y="113"/>
                  </a:lnTo>
                  <a:lnTo>
                    <a:pt x="401" y="109"/>
                  </a:lnTo>
                  <a:lnTo>
                    <a:pt x="396" y="106"/>
                  </a:lnTo>
                  <a:lnTo>
                    <a:pt x="389" y="102"/>
                  </a:lnTo>
                  <a:lnTo>
                    <a:pt x="384" y="99"/>
                  </a:lnTo>
                  <a:lnTo>
                    <a:pt x="377" y="94"/>
                  </a:lnTo>
                  <a:lnTo>
                    <a:pt x="370" y="91"/>
                  </a:lnTo>
                  <a:lnTo>
                    <a:pt x="362" y="87"/>
                  </a:lnTo>
                  <a:lnTo>
                    <a:pt x="357" y="84"/>
                  </a:lnTo>
                  <a:lnTo>
                    <a:pt x="350" y="81"/>
                  </a:lnTo>
                  <a:lnTo>
                    <a:pt x="344" y="77"/>
                  </a:lnTo>
                  <a:lnTo>
                    <a:pt x="337" y="74"/>
                  </a:lnTo>
                  <a:lnTo>
                    <a:pt x="330" y="72"/>
                  </a:lnTo>
                  <a:lnTo>
                    <a:pt x="324" y="69"/>
                  </a:lnTo>
                  <a:lnTo>
                    <a:pt x="317" y="66"/>
                  </a:lnTo>
                  <a:lnTo>
                    <a:pt x="308" y="62"/>
                  </a:lnTo>
                  <a:lnTo>
                    <a:pt x="303" y="61"/>
                  </a:lnTo>
                  <a:lnTo>
                    <a:pt x="295" y="57"/>
                  </a:lnTo>
                  <a:lnTo>
                    <a:pt x="290" y="56"/>
                  </a:lnTo>
                  <a:lnTo>
                    <a:pt x="282" y="52"/>
                  </a:lnTo>
                  <a:lnTo>
                    <a:pt x="275" y="51"/>
                  </a:lnTo>
                  <a:lnTo>
                    <a:pt x="273" y="52"/>
                  </a:lnTo>
                  <a:lnTo>
                    <a:pt x="270" y="57"/>
                  </a:lnTo>
                  <a:lnTo>
                    <a:pt x="265" y="61"/>
                  </a:lnTo>
                  <a:lnTo>
                    <a:pt x="262" y="66"/>
                  </a:lnTo>
                  <a:lnTo>
                    <a:pt x="258" y="71"/>
                  </a:lnTo>
                  <a:lnTo>
                    <a:pt x="255" y="79"/>
                  </a:lnTo>
                  <a:lnTo>
                    <a:pt x="248" y="86"/>
                  </a:lnTo>
                  <a:lnTo>
                    <a:pt x="243" y="94"/>
                  </a:lnTo>
                  <a:lnTo>
                    <a:pt x="240" y="97"/>
                  </a:lnTo>
                  <a:lnTo>
                    <a:pt x="236" y="102"/>
                  </a:lnTo>
                  <a:lnTo>
                    <a:pt x="235" y="107"/>
                  </a:lnTo>
                  <a:lnTo>
                    <a:pt x="231" y="113"/>
                  </a:lnTo>
                  <a:lnTo>
                    <a:pt x="226" y="118"/>
                  </a:lnTo>
                  <a:lnTo>
                    <a:pt x="225" y="123"/>
                  </a:lnTo>
                  <a:lnTo>
                    <a:pt x="220" y="128"/>
                  </a:lnTo>
                  <a:lnTo>
                    <a:pt x="218" y="134"/>
                  </a:lnTo>
                  <a:lnTo>
                    <a:pt x="213" y="139"/>
                  </a:lnTo>
                  <a:lnTo>
                    <a:pt x="211" y="144"/>
                  </a:lnTo>
                  <a:lnTo>
                    <a:pt x="206" y="151"/>
                  </a:lnTo>
                  <a:lnTo>
                    <a:pt x="205" y="158"/>
                  </a:lnTo>
                  <a:lnTo>
                    <a:pt x="200" y="163"/>
                  </a:lnTo>
                  <a:lnTo>
                    <a:pt x="196" y="169"/>
                  </a:lnTo>
                  <a:lnTo>
                    <a:pt x="191" y="176"/>
                  </a:lnTo>
                  <a:lnTo>
                    <a:pt x="188" y="183"/>
                  </a:lnTo>
                  <a:lnTo>
                    <a:pt x="183" y="189"/>
                  </a:lnTo>
                  <a:lnTo>
                    <a:pt x="180" y="196"/>
                  </a:lnTo>
                  <a:lnTo>
                    <a:pt x="176" y="203"/>
                  </a:lnTo>
                  <a:lnTo>
                    <a:pt x="173" y="211"/>
                  </a:lnTo>
                  <a:lnTo>
                    <a:pt x="168" y="218"/>
                  </a:lnTo>
                  <a:lnTo>
                    <a:pt x="163" y="226"/>
                  </a:lnTo>
                  <a:lnTo>
                    <a:pt x="159" y="235"/>
                  </a:lnTo>
                  <a:lnTo>
                    <a:pt x="156" y="241"/>
                  </a:lnTo>
                  <a:lnTo>
                    <a:pt x="151" y="250"/>
                  </a:lnTo>
                  <a:lnTo>
                    <a:pt x="148" y="256"/>
                  </a:lnTo>
                  <a:lnTo>
                    <a:pt x="144" y="265"/>
                  </a:lnTo>
                  <a:lnTo>
                    <a:pt x="139" y="273"/>
                  </a:lnTo>
                  <a:lnTo>
                    <a:pt x="134" y="282"/>
                  </a:lnTo>
                  <a:lnTo>
                    <a:pt x="131" y="290"/>
                  </a:lnTo>
                  <a:lnTo>
                    <a:pt x="128" y="298"/>
                  </a:lnTo>
                  <a:lnTo>
                    <a:pt x="124" y="307"/>
                  </a:lnTo>
                  <a:lnTo>
                    <a:pt x="119" y="313"/>
                  </a:lnTo>
                  <a:lnTo>
                    <a:pt x="116" y="323"/>
                  </a:lnTo>
                  <a:lnTo>
                    <a:pt x="111" y="332"/>
                  </a:lnTo>
                  <a:lnTo>
                    <a:pt x="108" y="340"/>
                  </a:lnTo>
                  <a:lnTo>
                    <a:pt x="104" y="348"/>
                  </a:lnTo>
                  <a:lnTo>
                    <a:pt x="101" y="357"/>
                  </a:lnTo>
                  <a:lnTo>
                    <a:pt x="98" y="365"/>
                  </a:lnTo>
                  <a:lnTo>
                    <a:pt x="94" y="375"/>
                  </a:lnTo>
                  <a:lnTo>
                    <a:pt x="91" y="384"/>
                  </a:lnTo>
                  <a:lnTo>
                    <a:pt x="86" y="394"/>
                  </a:lnTo>
                  <a:lnTo>
                    <a:pt x="82" y="402"/>
                  </a:lnTo>
                  <a:lnTo>
                    <a:pt x="81" y="412"/>
                  </a:lnTo>
                  <a:lnTo>
                    <a:pt x="81" y="415"/>
                  </a:lnTo>
                  <a:lnTo>
                    <a:pt x="81" y="419"/>
                  </a:lnTo>
                  <a:lnTo>
                    <a:pt x="82" y="427"/>
                  </a:lnTo>
                  <a:lnTo>
                    <a:pt x="84" y="429"/>
                  </a:lnTo>
                  <a:lnTo>
                    <a:pt x="86" y="434"/>
                  </a:lnTo>
                  <a:lnTo>
                    <a:pt x="87" y="439"/>
                  </a:lnTo>
                  <a:lnTo>
                    <a:pt x="91" y="444"/>
                  </a:lnTo>
                  <a:lnTo>
                    <a:pt x="92" y="449"/>
                  </a:lnTo>
                  <a:lnTo>
                    <a:pt x="96" y="454"/>
                  </a:lnTo>
                  <a:lnTo>
                    <a:pt x="101" y="461"/>
                  </a:lnTo>
                  <a:lnTo>
                    <a:pt x="106" y="467"/>
                  </a:lnTo>
                  <a:lnTo>
                    <a:pt x="109" y="472"/>
                  </a:lnTo>
                  <a:lnTo>
                    <a:pt x="116" y="481"/>
                  </a:lnTo>
                  <a:lnTo>
                    <a:pt x="123" y="487"/>
                  </a:lnTo>
                  <a:lnTo>
                    <a:pt x="129" y="494"/>
                  </a:lnTo>
                  <a:lnTo>
                    <a:pt x="136" y="502"/>
                  </a:lnTo>
                  <a:lnTo>
                    <a:pt x="146" y="511"/>
                  </a:lnTo>
                  <a:lnTo>
                    <a:pt x="149" y="514"/>
                  </a:lnTo>
                  <a:lnTo>
                    <a:pt x="154" y="519"/>
                  </a:lnTo>
                  <a:lnTo>
                    <a:pt x="159" y="523"/>
                  </a:lnTo>
                  <a:lnTo>
                    <a:pt x="166" y="529"/>
                  </a:lnTo>
                  <a:lnTo>
                    <a:pt x="171" y="533"/>
                  </a:lnTo>
                  <a:lnTo>
                    <a:pt x="176" y="536"/>
                  </a:lnTo>
                  <a:lnTo>
                    <a:pt x="183" y="541"/>
                  </a:lnTo>
                  <a:lnTo>
                    <a:pt x="190" y="546"/>
                  </a:lnTo>
                  <a:lnTo>
                    <a:pt x="196" y="549"/>
                  </a:lnTo>
                  <a:lnTo>
                    <a:pt x="203" y="554"/>
                  </a:lnTo>
                  <a:lnTo>
                    <a:pt x="210" y="561"/>
                  </a:lnTo>
                  <a:lnTo>
                    <a:pt x="216" y="566"/>
                  </a:lnTo>
                  <a:lnTo>
                    <a:pt x="223" y="569"/>
                  </a:lnTo>
                  <a:lnTo>
                    <a:pt x="231" y="574"/>
                  </a:lnTo>
                  <a:lnTo>
                    <a:pt x="240" y="581"/>
                  </a:lnTo>
                  <a:lnTo>
                    <a:pt x="248" y="586"/>
                  </a:lnTo>
                  <a:lnTo>
                    <a:pt x="257" y="591"/>
                  </a:lnTo>
                  <a:lnTo>
                    <a:pt x="267" y="596"/>
                  </a:lnTo>
                  <a:lnTo>
                    <a:pt x="275" y="601"/>
                  </a:lnTo>
                  <a:lnTo>
                    <a:pt x="285" y="608"/>
                  </a:lnTo>
                  <a:lnTo>
                    <a:pt x="335" y="633"/>
                  </a:lnTo>
                  <a:lnTo>
                    <a:pt x="335" y="633"/>
                  </a:lnTo>
                  <a:close/>
                </a:path>
              </a:pathLst>
            </a:custGeom>
            <a:solidFill>
              <a:srgbClr val="69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4" name="Freeform 22"/>
            <p:cNvSpPr>
              <a:spLocks/>
            </p:cNvSpPr>
            <p:nvPr/>
          </p:nvSpPr>
          <p:spPr bwMode="auto">
            <a:xfrm>
              <a:off x="1475" y="3343"/>
              <a:ext cx="287" cy="416"/>
            </a:xfrm>
            <a:custGeom>
              <a:avLst/>
              <a:gdLst>
                <a:gd name="T0" fmla="*/ 426 w 575"/>
                <a:gd name="T1" fmla="*/ 8 h 832"/>
                <a:gd name="T2" fmla="*/ 441 w 575"/>
                <a:gd name="T3" fmla="*/ 32 h 832"/>
                <a:gd name="T4" fmla="*/ 456 w 575"/>
                <a:gd name="T5" fmla="*/ 57 h 832"/>
                <a:gd name="T6" fmla="*/ 468 w 575"/>
                <a:gd name="T7" fmla="*/ 77 h 832"/>
                <a:gd name="T8" fmla="*/ 481 w 575"/>
                <a:gd name="T9" fmla="*/ 99 h 832"/>
                <a:gd name="T10" fmla="*/ 494 w 575"/>
                <a:gd name="T11" fmla="*/ 124 h 832"/>
                <a:gd name="T12" fmla="*/ 509 w 575"/>
                <a:gd name="T13" fmla="*/ 149 h 832"/>
                <a:gd name="T14" fmla="*/ 521 w 575"/>
                <a:gd name="T15" fmla="*/ 176 h 832"/>
                <a:gd name="T16" fmla="*/ 535 w 575"/>
                <a:gd name="T17" fmla="*/ 201 h 832"/>
                <a:gd name="T18" fmla="*/ 546 w 575"/>
                <a:gd name="T19" fmla="*/ 228 h 832"/>
                <a:gd name="T20" fmla="*/ 556 w 575"/>
                <a:gd name="T21" fmla="*/ 253 h 832"/>
                <a:gd name="T22" fmla="*/ 565 w 575"/>
                <a:gd name="T23" fmla="*/ 278 h 832"/>
                <a:gd name="T24" fmla="*/ 571 w 575"/>
                <a:gd name="T25" fmla="*/ 303 h 832"/>
                <a:gd name="T26" fmla="*/ 566 w 575"/>
                <a:gd name="T27" fmla="*/ 323 h 832"/>
                <a:gd name="T28" fmla="*/ 545 w 575"/>
                <a:gd name="T29" fmla="*/ 346 h 832"/>
                <a:gd name="T30" fmla="*/ 526 w 575"/>
                <a:gd name="T31" fmla="*/ 363 h 832"/>
                <a:gd name="T32" fmla="*/ 504 w 575"/>
                <a:gd name="T33" fmla="*/ 387 h 832"/>
                <a:gd name="T34" fmla="*/ 478 w 575"/>
                <a:gd name="T35" fmla="*/ 412 h 832"/>
                <a:gd name="T36" fmla="*/ 446 w 575"/>
                <a:gd name="T37" fmla="*/ 443 h 832"/>
                <a:gd name="T38" fmla="*/ 409 w 575"/>
                <a:gd name="T39" fmla="*/ 477 h 832"/>
                <a:gd name="T40" fmla="*/ 369 w 575"/>
                <a:gd name="T41" fmla="*/ 515 h 832"/>
                <a:gd name="T42" fmla="*/ 320 w 575"/>
                <a:gd name="T43" fmla="*/ 557 h 832"/>
                <a:gd name="T44" fmla="*/ 268 w 575"/>
                <a:gd name="T45" fmla="*/ 604 h 832"/>
                <a:gd name="T46" fmla="*/ 210 w 575"/>
                <a:gd name="T47" fmla="*/ 654 h 832"/>
                <a:gd name="T48" fmla="*/ 146 w 575"/>
                <a:gd name="T49" fmla="*/ 710 h 832"/>
                <a:gd name="T50" fmla="*/ 76 w 575"/>
                <a:gd name="T51" fmla="*/ 768 h 832"/>
                <a:gd name="T52" fmla="*/ 0 w 575"/>
                <a:gd name="T53" fmla="*/ 832 h 832"/>
                <a:gd name="T54" fmla="*/ 29 w 575"/>
                <a:gd name="T55" fmla="*/ 753 h 832"/>
                <a:gd name="T56" fmla="*/ 51 w 575"/>
                <a:gd name="T57" fmla="*/ 736 h 832"/>
                <a:gd name="T58" fmla="*/ 76 w 575"/>
                <a:gd name="T59" fmla="*/ 716 h 832"/>
                <a:gd name="T60" fmla="*/ 108 w 575"/>
                <a:gd name="T61" fmla="*/ 693 h 832"/>
                <a:gd name="T62" fmla="*/ 141 w 575"/>
                <a:gd name="T63" fmla="*/ 666 h 832"/>
                <a:gd name="T64" fmla="*/ 181 w 575"/>
                <a:gd name="T65" fmla="*/ 634 h 832"/>
                <a:gd name="T66" fmla="*/ 221 w 575"/>
                <a:gd name="T67" fmla="*/ 601 h 832"/>
                <a:gd name="T68" fmla="*/ 265 w 575"/>
                <a:gd name="T69" fmla="*/ 566 h 832"/>
                <a:gd name="T70" fmla="*/ 307 w 575"/>
                <a:gd name="T71" fmla="*/ 527 h 832"/>
                <a:gd name="T72" fmla="*/ 349 w 575"/>
                <a:gd name="T73" fmla="*/ 489 h 832"/>
                <a:gd name="T74" fmla="*/ 389 w 575"/>
                <a:gd name="T75" fmla="*/ 448 h 832"/>
                <a:gd name="T76" fmla="*/ 426 w 575"/>
                <a:gd name="T77" fmla="*/ 410 h 832"/>
                <a:gd name="T78" fmla="*/ 459 w 575"/>
                <a:gd name="T79" fmla="*/ 370 h 832"/>
                <a:gd name="T80" fmla="*/ 488 w 575"/>
                <a:gd name="T81" fmla="*/ 333 h 832"/>
                <a:gd name="T82" fmla="*/ 509 w 575"/>
                <a:gd name="T83" fmla="*/ 298 h 832"/>
                <a:gd name="T84" fmla="*/ 511 w 575"/>
                <a:gd name="T85" fmla="*/ 279 h 832"/>
                <a:gd name="T86" fmla="*/ 503 w 575"/>
                <a:gd name="T87" fmla="*/ 258 h 832"/>
                <a:gd name="T88" fmla="*/ 493 w 575"/>
                <a:gd name="T89" fmla="*/ 236 h 832"/>
                <a:gd name="T90" fmla="*/ 479 w 575"/>
                <a:gd name="T91" fmla="*/ 209 h 832"/>
                <a:gd name="T92" fmla="*/ 464 w 575"/>
                <a:gd name="T93" fmla="*/ 181 h 832"/>
                <a:gd name="T94" fmla="*/ 442 w 575"/>
                <a:gd name="T95" fmla="*/ 151 h 832"/>
                <a:gd name="T96" fmla="*/ 416 w 575"/>
                <a:gd name="T97" fmla="*/ 122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5" h="832">
                  <a:moveTo>
                    <a:pt x="384" y="90"/>
                  </a:moveTo>
                  <a:lnTo>
                    <a:pt x="419" y="0"/>
                  </a:lnTo>
                  <a:lnTo>
                    <a:pt x="421" y="2"/>
                  </a:lnTo>
                  <a:lnTo>
                    <a:pt x="426" y="8"/>
                  </a:lnTo>
                  <a:lnTo>
                    <a:pt x="427" y="12"/>
                  </a:lnTo>
                  <a:lnTo>
                    <a:pt x="431" y="18"/>
                  </a:lnTo>
                  <a:lnTo>
                    <a:pt x="436" y="23"/>
                  </a:lnTo>
                  <a:lnTo>
                    <a:pt x="441" y="32"/>
                  </a:lnTo>
                  <a:lnTo>
                    <a:pt x="444" y="38"/>
                  </a:lnTo>
                  <a:lnTo>
                    <a:pt x="451" y="47"/>
                  </a:lnTo>
                  <a:lnTo>
                    <a:pt x="453" y="52"/>
                  </a:lnTo>
                  <a:lnTo>
                    <a:pt x="456" y="57"/>
                  </a:lnTo>
                  <a:lnTo>
                    <a:pt x="459" y="62"/>
                  </a:lnTo>
                  <a:lnTo>
                    <a:pt x="463" y="67"/>
                  </a:lnTo>
                  <a:lnTo>
                    <a:pt x="464" y="72"/>
                  </a:lnTo>
                  <a:lnTo>
                    <a:pt x="468" y="77"/>
                  </a:lnTo>
                  <a:lnTo>
                    <a:pt x="471" y="84"/>
                  </a:lnTo>
                  <a:lnTo>
                    <a:pt x="474" y="89"/>
                  </a:lnTo>
                  <a:lnTo>
                    <a:pt x="478" y="94"/>
                  </a:lnTo>
                  <a:lnTo>
                    <a:pt x="481" y="99"/>
                  </a:lnTo>
                  <a:lnTo>
                    <a:pt x="484" y="105"/>
                  </a:lnTo>
                  <a:lnTo>
                    <a:pt x="489" y="112"/>
                  </a:lnTo>
                  <a:lnTo>
                    <a:pt x="491" y="117"/>
                  </a:lnTo>
                  <a:lnTo>
                    <a:pt x="494" y="124"/>
                  </a:lnTo>
                  <a:lnTo>
                    <a:pt x="498" y="129"/>
                  </a:lnTo>
                  <a:lnTo>
                    <a:pt x="501" y="137"/>
                  </a:lnTo>
                  <a:lnTo>
                    <a:pt x="504" y="142"/>
                  </a:lnTo>
                  <a:lnTo>
                    <a:pt x="509" y="149"/>
                  </a:lnTo>
                  <a:lnTo>
                    <a:pt x="511" y="156"/>
                  </a:lnTo>
                  <a:lnTo>
                    <a:pt x="516" y="162"/>
                  </a:lnTo>
                  <a:lnTo>
                    <a:pt x="518" y="169"/>
                  </a:lnTo>
                  <a:lnTo>
                    <a:pt x="521" y="176"/>
                  </a:lnTo>
                  <a:lnTo>
                    <a:pt x="525" y="181"/>
                  </a:lnTo>
                  <a:lnTo>
                    <a:pt x="528" y="189"/>
                  </a:lnTo>
                  <a:lnTo>
                    <a:pt x="530" y="194"/>
                  </a:lnTo>
                  <a:lnTo>
                    <a:pt x="535" y="201"/>
                  </a:lnTo>
                  <a:lnTo>
                    <a:pt x="538" y="207"/>
                  </a:lnTo>
                  <a:lnTo>
                    <a:pt x="541" y="216"/>
                  </a:lnTo>
                  <a:lnTo>
                    <a:pt x="543" y="221"/>
                  </a:lnTo>
                  <a:lnTo>
                    <a:pt x="546" y="228"/>
                  </a:lnTo>
                  <a:lnTo>
                    <a:pt x="548" y="233"/>
                  </a:lnTo>
                  <a:lnTo>
                    <a:pt x="551" y="241"/>
                  </a:lnTo>
                  <a:lnTo>
                    <a:pt x="553" y="246"/>
                  </a:lnTo>
                  <a:lnTo>
                    <a:pt x="556" y="253"/>
                  </a:lnTo>
                  <a:lnTo>
                    <a:pt x="558" y="259"/>
                  </a:lnTo>
                  <a:lnTo>
                    <a:pt x="561" y="266"/>
                  </a:lnTo>
                  <a:lnTo>
                    <a:pt x="563" y="273"/>
                  </a:lnTo>
                  <a:lnTo>
                    <a:pt x="565" y="278"/>
                  </a:lnTo>
                  <a:lnTo>
                    <a:pt x="566" y="284"/>
                  </a:lnTo>
                  <a:lnTo>
                    <a:pt x="568" y="291"/>
                  </a:lnTo>
                  <a:lnTo>
                    <a:pt x="570" y="296"/>
                  </a:lnTo>
                  <a:lnTo>
                    <a:pt x="571" y="303"/>
                  </a:lnTo>
                  <a:lnTo>
                    <a:pt x="573" y="308"/>
                  </a:lnTo>
                  <a:lnTo>
                    <a:pt x="575" y="315"/>
                  </a:lnTo>
                  <a:lnTo>
                    <a:pt x="571" y="316"/>
                  </a:lnTo>
                  <a:lnTo>
                    <a:pt x="566" y="323"/>
                  </a:lnTo>
                  <a:lnTo>
                    <a:pt x="561" y="326"/>
                  </a:lnTo>
                  <a:lnTo>
                    <a:pt x="556" y="333"/>
                  </a:lnTo>
                  <a:lnTo>
                    <a:pt x="551" y="338"/>
                  </a:lnTo>
                  <a:lnTo>
                    <a:pt x="545" y="346"/>
                  </a:lnTo>
                  <a:lnTo>
                    <a:pt x="540" y="350"/>
                  </a:lnTo>
                  <a:lnTo>
                    <a:pt x="536" y="355"/>
                  </a:lnTo>
                  <a:lnTo>
                    <a:pt x="530" y="358"/>
                  </a:lnTo>
                  <a:lnTo>
                    <a:pt x="526" y="363"/>
                  </a:lnTo>
                  <a:lnTo>
                    <a:pt x="519" y="368"/>
                  </a:lnTo>
                  <a:lnTo>
                    <a:pt x="514" y="375"/>
                  </a:lnTo>
                  <a:lnTo>
                    <a:pt x="509" y="380"/>
                  </a:lnTo>
                  <a:lnTo>
                    <a:pt x="504" y="387"/>
                  </a:lnTo>
                  <a:lnTo>
                    <a:pt x="498" y="392"/>
                  </a:lnTo>
                  <a:lnTo>
                    <a:pt x="491" y="398"/>
                  </a:lnTo>
                  <a:lnTo>
                    <a:pt x="484" y="405"/>
                  </a:lnTo>
                  <a:lnTo>
                    <a:pt x="478" y="412"/>
                  </a:lnTo>
                  <a:lnTo>
                    <a:pt x="469" y="418"/>
                  </a:lnTo>
                  <a:lnTo>
                    <a:pt x="463" y="427"/>
                  </a:lnTo>
                  <a:lnTo>
                    <a:pt x="454" y="435"/>
                  </a:lnTo>
                  <a:lnTo>
                    <a:pt x="446" y="443"/>
                  </a:lnTo>
                  <a:lnTo>
                    <a:pt x="437" y="450"/>
                  </a:lnTo>
                  <a:lnTo>
                    <a:pt x="427" y="458"/>
                  </a:lnTo>
                  <a:lnTo>
                    <a:pt x="417" y="467"/>
                  </a:lnTo>
                  <a:lnTo>
                    <a:pt x="409" y="477"/>
                  </a:lnTo>
                  <a:lnTo>
                    <a:pt x="399" y="485"/>
                  </a:lnTo>
                  <a:lnTo>
                    <a:pt x="389" y="495"/>
                  </a:lnTo>
                  <a:lnTo>
                    <a:pt x="379" y="505"/>
                  </a:lnTo>
                  <a:lnTo>
                    <a:pt x="369" y="515"/>
                  </a:lnTo>
                  <a:lnTo>
                    <a:pt x="355" y="525"/>
                  </a:lnTo>
                  <a:lnTo>
                    <a:pt x="344" y="535"/>
                  </a:lnTo>
                  <a:lnTo>
                    <a:pt x="332" y="546"/>
                  </a:lnTo>
                  <a:lnTo>
                    <a:pt x="320" y="557"/>
                  </a:lnTo>
                  <a:lnTo>
                    <a:pt x="307" y="569"/>
                  </a:lnTo>
                  <a:lnTo>
                    <a:pt x="295" y="581"/>
                  </a:lnTo>
                  <a:lnTo>
                    <a:pt x="282" y="592"/>
                  </a:lnTo>
                  <a:lnTo>
                    <a:pt x="268" y="604"/>
                  </a:lnTo>
                  <a:lnTo>
                    <a:pt x="253" y="616"/>
                  </a:lnTo>
                  <a:lnTo>
                    <a:pt x="240" y="629"/>
                  </a:lnTo>
                  <a:lnTo>
                    <a:pt x="225" y="643"/>
                  </a:lnTo>
                  <a:lnTo>
                    <a:pt x="210" y="654"/>
                  </a:lnTo>
                  <a:lnTo>
                    <a:pt x="193" y="668"/>
                  </a:lnTo>
                  <a:lnTo>
                    <a:pt x="178" y="681"/>
                  </a:lnTo>
                  <a:lnTo>
                    <a:pt x="161" y="694"/>
                  </a:lnTo>
                  <a:lnTo>
                    <a:pt x="146" y="710"/>
                  </a:lnTo>
                  <a:lnTo>
                    <a:pt x="129" y="723"/>
                  </a:lnTo>
                  <a:lnTo>
                    <a:pt x="111" y="738"/>
                  </a:lnTo>
                  <a:lnTo>
                    <a:pt x="94" y="753"/>
                  </a:lnTo>
                  <a:lnTo>
                    <a:pt x="76" y="768"/>
                  </a:lnTo>
                  <a:lnTo>
                    <a:pt x="57" y="783"/>
                  </a:lnTo>
                  <a:lnTo>
                    <a:pt x="39" y="798"/>
                  </a:lnTo>
                  <a:lnTo>
                    <a:pt x="19" y="815"/>
                  </a:lnTo>
                  <a:lnTo>
                    <a:pt x="0" y="832"/>
                  </a:lnTo>
                  <a:lnTo>
                    <a:pt x="20" y="761"/>
                  </a:lnTo>
                  <a:lnTo>
                    <a:pt x="20" y="760"/>
                  </a:lnTo>
                  <a:lnTo>
                    <a:pt x="24" y="758"/>
                  </a:lnTo>
                  <a:lnTo>
                    <a:pt x="29" y="753"/>
                  </a:lnTo>
                  <a:lnTo>
                    <a:pt x="37" y="748"/>
                  </a:lnTo>
                  <a:lnTo>
                    <a:pt x="41" y="743"/>
                  </a:lnTo>
                  <a:lnTo>
                    <a:pt x="46" y="740"/>
                  </a:lnTo>
                  <a:lnTo>
                    <a:pt x="51" y="736"/>
                  </a:lnTo>
                  <a:lnTo>
                    <a:pt x="57" y="733"/>
                  </a:lnTo>
                  <a:lnTo>
                    <a:pt x="62" y="728"/>
                  </a:lnTo>
                  <a:lnTo>
                    <a:pt x="69" y="723"/>
                  </a:lnTo>
                  <a:lnTo>
                    <a:pt x="76" y="716"/>
                  </a:lnTo>
                  <a:lnTo>
                    <a:pt x="84" y="713"/>
                  </a:lnTo>
                  <a:lnTo>
                    <a:pt x="91" y="706"/>
                  </a:lnTo>
                  <a:lnTo>
                    <a:pt x="99" y="699"/>
                  </a:lnTo>
                  <a:lnTo>
                    <a:pt x="108" y="693"/>
                  </a:lnTo>
                  <a:lnTo>
                    <a:pt x="116" y="686"/>
                  </a:lnTo>
                  <a:lnTo>
                    <a:pt x="124" y="679"/>
                  </a:lnTo>
                  <a:lnTo>
                    <a:pt x="133" y="673"/>
                  </a:lnTo>
                  <a:lnTo>
                    <a:pt x="141" y="666"/>
                  </a:lnTo>
                  <a:lnTo>
                    <a:pt x="153" y="659"/>
                  </a:lnTo>
                  <a:lnTo>
                    <a:pt x="161" y="651"/>
                  </a:lnTo>
                  <a:lnTo>
                    <a:pt x="170" y="643"/>
                  </a:lnTo>
                  <a:lnTo>
                    <a:pt x="181" y="634"/>
                  </a:lnTo>
                  <a:lnTo>
                    <a:pt x="191" y="628"/>
                  </a:lnTo>
                  <a:lnTo>
                    <a:pt x="201" y="619"/>
                  </a:lnTo>
                  <a:lnTo>
                    <a:pt x="211" y="609"/>
                  </a:lnTo>
                  <a:lnTo>
                    <a:pt x="221" y="601"/>
                  </a:lnTo>
                  <a:lnTo>
                    <a:pt x="233" y="594"/>
                  </a:lnTo>
                  <a:lnTo>
                    <a:pt x="243" y="584"/>
                  </a:lnTo>
                  <a:lnTo>
                    <a:pt x="253" y="574"/>
                  </a:lnTo>
                  <a:lnTo>
                    <a:pt x="265" y="566"/>
                  </a:lnTo>
                  <a:lnTo>
                    <a:pt x="275" y="556"/>
                  </a:lnTo>
                  <a:lnTo>
                    <a:pt x="285" y="546"/>
                  </a:lnTo>
                  <a:lnTo>
                    <a:pt x="297" y="537"/>
                  </a:lnTo>
                  <a:lnTo>
                    <a:pt x="307" y="527"/>
                  </a:lnTo>
                  <a:lnTo>
                    <a:pt x="319" y="519"/>
                  </a:lnTo>
                  <a:lnTo>
                    <a:pt x="327" y="509"/>
                  </a:lnTo>
                  <a:lnTo>
                    <a:pt x="337" y="499"/>
                  </a:lnTo>
                  <a:lnTo>
                    <a:pt x="349" y="489"/>
                  </a:lnTo>
                  <a:lnTo>
                    <a:pt x="359" y="479"/>
                  </a:lnTo>
                  <a:lnTo>
                    <a:pt x="369" y="469"/>
                  </a:lnTo>
                  <a:lnTo>
                    <a:pt x="379" y="458"/>
                  </a:lnTo>
                  <a:lnTo>
                    <a:pt x="389" y="448"/>
                  </a:lnTo>
                  <a:lnTo>
                    <a:pt x="399" y="440"/>
                  </a:lnTo>
                  <a:lnTo>
                    <a:pt x="407" y="430"/>
                  </a:lnTo>
                  <a:lnTo>
                    <a:pt x="416" y="418"/>
                  </a:lnTo>
                  <a:lnTo>
                    <a:pt x="426" y="410"/>
                  </a:lnTo>
                  <a:lnTo>
                    <a:pt x="434" y="400"/>
                  </a:lnTo>
                  <a:lnTo>
                    <a:pt x="442" y="390"/>
                  </a:lnTo>
                  <a:lnTo>
                    <a:pt x="451" y="380"/>
                  </a:lnTo>
                  <a:lnTo>
                    <a:pt x="459" y="370"/>
                  </a:lnTo>
                  <a:lnTo>
                    <a:pt x="468" y="361"/>
                  </a:lnTo>
                  <a:lnTo>
                    <a:pt x="474" y="351"/>
                  </a:lnTo>
                  <a:lnTo>
                    <a:pt x="481" y="343"/>
                  </a:lnTo>
                  <a:lnTo>
                    <a:pt x="488" y="333"/>
                  </a:lnTo>
                  <a:lnTo>
                    <a:pt x="494" y="325"/>
                  </a:lnTo>
                  <a:lnTo>
                    <a:pt x="499" y="315"/>
                  </a:lnTo>
                  <a:lnTo>
                    <a:pt x="504" y="306"/>
                  </a:lnTo>
                  <a:lnTo>
                    <a:pt x="509" y="298"/>
                  </a:lnTo>
                  <a:lnTo>
                    <a:pt x="514" y="289"/>
                  </a:lnTo>
                  <a:lnTo>
                    <a:pt x="514" y="288"/>
                  </a:lnTo>
                  <a:lnTo>
                    <a:pt x="513" y="284"/>
                  </a:lnTo>
                  <a:lnTo>
                    <a:pt x="511" y="279"/>
                  </a:lnTo>
                  <a:lnTo>
                    <a:pt x="509" y="273"/>
                  </a:lnTo>
                  <a:lnTo>
                    <a:pt x="508" y="268"/>
                  </a:lnTo>
                  <a:lnTo>
                    <a:pt x="504" y="263"/>
                  </a:lnTo>
                  <a:lnTo>
                    <a:pt x="503" y="258"/>
                  </a:lnTo>
                  <a:lnTo>
                    <a:pt x="501" y="254"/>
                  </a:lnTo>
                  <a:lnTo>
                    <a:pt x="498" y="248"/>
                  </a:lnTo>
                  <a:lnTo>
                    <a:pt x="496" y="243"/>
                  </a:lnTo>
                  <a:lnTo>
                    <a:pt x="493" y="236"/>
                  </a:lnTo>
                  <a:lnTo>
                    <a:pt x="491" y="231"/>
                  </a:lnTo>
                  <a:lnTo>
                    <a:pt x="488" y="224"/>
                  </a:lnTo>
                  <a:lnTo>
                    <a:pt x="484" y="217"/>
                  </a:lnTo>
                  <a:lnTo>
                    <a:pt x="479" y="209"/>
                  </a:lnTo>
                  <a:lnTo>
                    <a:pt x="476" y="202"/>
                  </a:lnTo>
                  <a:lnTo>
                    <a:pt x="473" y="196"/>
                  </a:lnTo>
                  <a:lnTo>
                    <a:pt x="468" y="189"/>
                  </a:lnTo>
                  <a:lnTo>
                    <a:pt x="464" y="181"/>
                  </a:lnTo>
                  <a:lnTo>
                    <a:pt x="459" y="174"/>
                  </a:lnTo>
                  <a:lnTo>
                    <a:pt x="454" y="166"/>
                  </a:lnTo>
                  <a:lnTo>
                    <a:pt x="447" y="157"/>
                  </a:lnTo>
                  <a:lnTo>
                    <a:pt x="442" y="151"/>
                  </a:lnTo>
                  <a:lnTo>
                    <a:pt x="436" y="144"/>
                  </a:lnTo>
                  <a:lnTo>
                    <a:pt x="429" y="135"/>
                  </a:lnTo>
                  <a:lnTo>
                    <a:pt x="422" y="129"/>
                  </a:lnTo>
                  <a:lnTo>
                    <a:pt x="416" y="122"/>
                  </a:lnTo>
                  <a:lnTo>
                    <a:pt x="409" y="115"/>
                  </a:lnTo>
                  <a:lnTo>
                    <a:pt x="384" y="90"/>
                  </a:lnTo>
                  <a:lnTo>
                    <a:pt x="384" y="90"/>
                  </a:lnTo>
                  <a:close/>
                </a:path>
              </a:pathLst>
            </a:custGeom>
            <a:solidFill>
              <a:srgbClr val="3D7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5" name="Freeform 23"/>
            <p:cNvSpPr>
              <a:spLocks/>
            </p:cNvSpPr>
            <p:nvPr/>
          </p:nvSpPr>
          <p:spPr bwMode="auto">
            <a:xfrm>
              <a:off x="799" y="3371"/>
              <a:ext cx="425" cy="691"/>
            </a:xfrm>
            <a:custGeom>
              <a:avLst/>
              <a:gdLst>
                <a:gd name="T0" fmla="*/ 807 w 851"/>
                <a:gd name="T1" fmla="*/ 1183 h 1383"/>
                <a:gd name="T2" fmla="*/ 770 w 851"/>
                <a:gd name="T3" fmla="*/ 1215 h 1383"/>
                <a:gd name="T4" fmla="*/ 732 w 851"/>
                <a:gd name="T5" fmla="*/ 1245 h 1383"/>
                <a:gd name="T6" fmla="*/ 697 w 851"/>
                <a:gd name="T7" fmla="*/ 1269 h 1383"/>
                <a:gd name="T8" fmla="*/ 655 w 851"/>
                <a:gd name="T9" fmla="*/ 1294 h 1383"/>
                <a:gd name="T10" fmla="*/ 608 w 851"/>
                <a:gd name="T11" fmla="*/ 1321 h 1383"/>
                <a:gd name="T12" fmla="*/ 556 w 851"/>
                <a:gd name="T13" fmla="*/ 1347 h 1383"/>
                <a:gd name="T14" fmla="*/ 497 w 851"/>
                <a:gd name="T15" fmla="*/ 1374 h 1383"/>
                <a:gd name="T16" fmla="*/ 461 w 851"/>
                <a:gd name="T17" fmla="*/ 1378 h 1383"/>
                <a:gd name="T18" fmla="*/ 425 w 851"/>
                <a:gd name="T19" fmla="*/ 1369 h 1383"/>
                <a:gd name="T20" fmla="*/ 378 w 851"/>
                <a:gd name="T21" fmla="*/ 1351 h 1383"/>
                <a:gd name="T22" fmla="*/ 322 w 851"/>
                <a:gd name="T23" fmla="*/ 1322 h 1383"/>
                <a:gd name="T24" fmla="*/ 261 w 851"/>
                <a:gd name="T25" fmla="*/ 1282 h 1383"/>
                <a:gd name="T26" fmla="*/ 198 w 851"/>
                <a:gd name="T27" fmla="*/ 1222 h 1383"/>
                <a:gd name="T28" fmla="*/ 136 w 851"/>
                <a:gd name="T29" fmla="*/ 1147 h 1383"/>
                <a:gd name="T30" fmla="*/ 80 w 851"/>
                <a:gd name="T31" fmla="*/ 1049 h 1383"/>
                <a:gd name="T32" fmla="*/ 37 w 851"/>
                <a:gd name="T33" fmla="*/ 927 h 1383"/>
                <a:gd name="T34" fmla="*/ 7 w 851"/>
                <a:gd name="T35" fmla="*/ 782 h 1383"/>
                <a:gd name="T36" fmla="*/ 10 w 851"/>
                <a:gd name="T37" fmla="*/ 713 h 1383"/>
                <a:gd name="T38" fmla="*/ 44 w 851"/>
                <a:gd name="T39" fmla="*/ 675 h 1383"/>
                <a:gd name="T40" fmla="*/ 85 w 851"/>
                <a:gd name="T41" fmla="*/ 631 h 1383"/>
                <a:gd name="T42" fmla="*/ 142 w 851"/>
                <a:gd name="T43" fmla="*/ 574 h 1383"/>
                <a:gd name="T44" fmla="*/ 214 w 851"/>
                <a:gd name="T45" fmla="*/ 504 h 1383"/>
                <a:gd name="T46" fmla="*/ 306 w 851"/>
                <a:gd name="T47" fmla="*/ 425 h 1383"/>
                <a:gd name="T48" fmla="*/ 412 w 851"/>
                <a:gd name="T49" fmla="*/ 333 h 1383"/>
                <a:gd name="T50" fmla="*/ 539 w 851"/>
                <a:gd name="T51" fmla="*/ 231 h 1383"/>
                <a:gd name="T52" fmla="*/ 683 w 851"/>
                <a:gd name="T53" fmla="*/ 119 h 1383"/>
                <a:gd name="T54" fmla="*/ 851 w 851"/>
                <a:gd name="T55" fmla="*/ 0 h 1383"/>
                <a:gd name="T56" fmla="*/ 790 w 851"/>
                <a:gd name="T57" fmla="*/ 87 h 1383"/>
                <a:gd name="T58" fmla="*/ 750 w 851"/>
                <a:gd name="T59" fmla="*/ 117 h 1383"/>
                <a:gd name="T60" fmla="*/ 690 w 851"/>
                <a:gd name="T61" fmla="*/ 162 h 1383"/>
                <a:gd name="T62" fmla="*/ 616 w 851"/>
                <a:gd name="T63" fmla="*/ 221 h 1383"/>
                <a:gd name="T64" fmla="*/ 533 w 851"/>
                <a:gd name="T65" fmla="*/ 286 h 1383"/>
                <a:gd name="T66" fmla="*/ 442 w 851"/>
                <a:gd name="T67" fmla="*/ 362 h 1383"/>
                <a:gd name="T68" fmla="*/ 350 w 851"/>
                <a:gd name="T69" fmla="*/ 439 h 1383"/>
                <a:gd name="T70" fmla="*/ 263 w 851"/>
                <a:gd name="T71" fmla="*/ 519 h 1383"/>
                <a:gd name="T72" fmla="*/ 183 w 851"/>
                <a:gd name="T73" fmla="*/ 596 h 1383"/>
                <a:gd name="T74" fmla="*/ 112 w 851"/>
                <a:gd name="T75" fmla="*/ 671 h 1383"/>
                <a:gd name="T76" fmla="*/ 85 w 851"/>
                <a:gd name="T77" fmla="*/ 716 h 1383"/>
                <a:gd name="T78" fmla="*/ 87 w 851"/>
                <a:gd name="T79" fmla="*/ 752 h 1383"/>
                <a:gd name="T80" fmla="*/ 94 w 851"/>
                <a:gd name="T81" fmla="*/ 798 h 1383"/>
                <a:gd name="T82" fmla="*/ 109 w 851"/>
                <a:gd name="T83" fmla="*/ 857 h 1383"/>
                <a:gd name="T84" fmla="*/ 134 w 851"/>
                <a:gd name="T85" fmla="*/ 922 h 1383"/>
                <a:gd name="T86" fmla="*/ 169 w 851"/>
                <a:gd name="T87" fmla="*/ 993 h 1383"/>
                <a:gd name="T88" fmla="*/ 216 w 851"/>
                <a:gd name="T89" fmla="*/ 1061 h 1383"/>
                <a:gd name="T90" fmla="*/ 281 w 851"/>
                <a:gd name="T91" fmla="*/ 1128 h 1383"/>
                <a:gd name="T92" fmla="*/ 363 w 851"/>
                <a:gd name="T93" fmla="*/ 1187 h 1383"/>
                <a:gd name="T94" fmla="*/ 464 w 851"/>
                <a:gd name="T95" fmla="*/ 1237 h 1383"/>
                <a:gd name="T96" fmla="*/ 533 w 851"/>
                <a:gd name="T97" fmla="*/ 1257 h 1383"/>
                <a:gd name="T98" fmla="*/ 571 w 851"/>
                <a:gd name="T99" fmla="*/ 1252 h 1383"/>
                <a:gd name="T100" fmla="*/ 613 w 851"/>
                <a:gd name="T101" fmla="*/ 1240 h 1383"/>
                <a:gd name="T102" fmla="*/ 660 w 851"/>
                <a:gd name="T103" fmla="*/ 1225 h 1383"/>
                <a:gd name="T104" fmla="*/ 688 w 851"/>
                <a:gd name="T105" fmla="*/ 1213 h 1383"/>
                <a:gd name="T106" fmla="*/ 765 w 851"/>
                <a:gd name="T107" fmla="*/ 1182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51" h="1383">
                  <a:moveTo>
                    <a:pt x="765" y="1182"/>
                  </a:moveTo>
                  <a:lnTo>
                    <a:pt x="821" y="1173"/>
                  </a:lnTo>
                  <a:lnTo>
                    <a:pt x="819" y="1173"/>
                  </a:lnTo>
                  <a:lnTo>
                    <a:pt x="816" y="1178"/>
                  </a:lnTo>
                  <a:lnTo>
                    <a:pt x="810" y="1180"/>
                  </a:lnTo>
                  <a:lnTo>
                    <a:pt x="807" y="1183"/>
                  </a:lnTo>
                  <a:lnTo>
                    <a:pt x="802" y="1188"/>
                  </a:lnTo>
                  <a:lnTo>
                    <a:pt x="797" y="1193"/>
                  </a:lnTo>
                  <a:lnTo>
                    <a:pt x="790" y="1198"/>
                  </a:lnTo>
                  <a:lnTo>
                    <a:pt x="785" y="1203"/>
                  </a:lnTo>
                  <a:lnTo>
                    <a:pt x="777" y="1208"/>
                  </a:lnTo>
                  <a:lnTo>
                    <a:pt x="770" y="1215"/>
                  </a:lnTo>
                  <a:lnTo>
                    <a:pt x="760" y="1222"/>
                  </a:lnTo>
                  <a:lnTo>
                    <a:pt x="752" y="1230"/>
                  </a:lnTo>
                  <a:lnTo>
                    <a:pt x="747" y="1234"/>
                  </a:lnTo>
                  <a:lnTo>
                    <a:pt x="742" y="1237"/>
                  </a:lnTo>
                  <a:lnTo>
                    <a:pt x="737" y="1240"/>
                  </a:lnTo>
                  <a:lnTo>
                    <a:pt x="732" y="1245"/>
                  </a:lnTo>
                  <a:lnTo>
                    <a:pt x="727" y="1249"/>
                  </a:lnTo>
                  <a:lnTo>
                    <a:pt x="720" y="1254"/>
                  </a:lnTo>
                  <a:lnTo>
                    <a:pt x="713" y="1257"/>
                  </a:lnTo>
                  <a:lnTo>
                    <a:pt x="708" y="1260"/>
                  </a:lnTo>
                  <a:lnTo>
                    <a:pt x="702" y="1264"/>
                  </a:lnTo>
                  <a:lnTo>
                    <a:pt x="697" y="1269"/>
                  </a:lnTo>
                  <a:lnTo>
                    <a:pt x="688" y="1272"/>
                  </a:lnTo>
                  <a:lnTo>
                    <a:pt x="683" y="1277"/>
                  </a:lnTo>
                  <a:lnTo>
                    <a:pt x="677" y="1280"/>
                  </a:lnTo>
                  <a:lnTo>
                    <a:pt x="670" y="1285"/>
                  </a:lnTo>
                  <a:lnTo>
                    <a:pt x="661" y="1289"/>
                  </a:lnTo>
                  <a:lnTo>
                    <a:pt x="655" y="1294"/>
                  </a:lnTo>
                  <a:lnTo>
                    <a:pt x="648" y="1299"/>
                  </a:lnTo>
                  <a:lnTo>
                    <a:pt x="640" y="1304"/>
                  </a:lnTo>
                  <a:lnTo>
                    <a:pt x="631" y="1307"/>
                  </a:lnTo>
                  <a:lnTo>
                    <a:pt x="625" y="1312"/>
                  </a:lnTo>
                  <a:lnTo>
                    <a:pt x="616" y="1317"/>
                  </a:lnTo>
                  <a:lnTo>
                    <a:pt x="608" y="1321"/>
                  </a:lnTo>
                  <a:lnTo>
                    <a:pt x="599" y="1326"/>
                  </a:lnTo>
                  <a:lnTo>
                    <a:pt x="591" y="1329"/>
                  </a:lnTo>
                  <a:lnTo>
                    <a:pt x="581" y="1334"/>
                  </a:lnTo>
                  <a:lnTo>
                    <a:pt x="573" y="1339"/>
                  </a:lnTo>
                  <a:lnTo>
                    <a:pt x="564" y="1342"/>
                  </a:lnTo>
                  <a:lnTo>
                    <a:pt x="556" y="1347"/>
                  </a:lnTo>
                  <a:lnTo>
                    <a:pt x="546" y="1351"/>
                  </a:lnTo>
                  <a:lnTo>
                    <a:pt x="538" y="1357"/>
                  </a:lnTo>
                  <a:lnTo>
                    <a:pt x="527" y="1361"/>
                  </a:lnTo>
                  <a:lnTo>
                    <a:pt x="517" y="1366"/>
                  </a:lnTo>
                  <a:lnTo>
                    <a:pt x="507" y="1369"/>
                  </a:lnTo>
                  <a:lnTo>
                    <a:pt x="497" y="1374"/>
                  </a:lnTo>
                  <a:lnTo>
                    <a:pt x="489" y="1378"/>
                  </a:lnTo>
                  <a:lnTo>
                    <a:pt x="479" y="1383"/>
                  </a:lnTo>
                  <a:lnTo>
                    <a:pt x="477" y="1381"/>
                  </a:lnTo>
                  <a:lnTo>
                    <a:pt x="474" y="1381"/>
                  </a:lnTo>
                  <a:lnTo>
                    <a:pt x="467" y="1379"/>
                  </a:lnTo>
                  <a:lnTo>
                    <a:pt x="461" y="1378"/>
                  </a:lnTo>
                  <a:lnTo>
                    <a:pt x="455" y="1376"/>
                  </a:lnTo>
                  <a:lnTo>
                    <a:pt x="450" y="1374"/>
                  </a:lnTo>
                  <a:lnTo>
                    <a:pt x="444" y="1372"/>
                  </a:lnTo>
                  <a:lnTo>
                    <a:pt x="439" y="1372"/>
                  </a:lnTo>
                  <a:lnTo>
                    <a:pt x="432" y="1371"/>
                  </a:lnTo>
                  <a:lnTo>
                    <a:pt x="425" y="1369"/>
                  </a:lnTo>
                  <a:lnTo>
                    <a:pt x="419" y="1366"/>
                  </a:lnTo>
                  <a:lnTo>
                    <a:pt x="412" y="1364"/>
                  </a:lnTo>
                  <a:lnTo>
                    <a:pt x="404" y="1361"/>
                  </a:lnTo>
                  <a:lnTo>
                    <a:pt x="395" y="1359"/>
                  </a:lnTo>
                  <a:lnTo>
                    <a:pt x="387" y="1354"/>
                  </a:lnTo>
                  <a:lnTo>
                    <a:pt x="378" y="1351"/>
                  </a:lnTo>
                  <a:lnTo>
                    <a:pt x="370" y="1347"/>
                  </a:lnTo>
                  <a:lnTo>
                    <a:pt x="360" y="1342"/>
                  </a:lnTo>
                  <a:lnTo>
                    <a:pt x="352" y="1339"/>
                  </a:lnTo>
                  <a:lnTo>
                    <a:pt x="343" y="1334"/>
                  </a:lnTo>
                  <a:lnTo>
                    <a:pt x="332" y="1327"/>
                  </a:lnTo>
                  <a:lnTo>
                    <a:pt x="322" y="1322"/>
                  </a:lnTo>
                  <a:lnTo>
                    <a:pt x="311" y="1316"/>
                  </a:lnTo>
                  <a:lnTo>
                    <a:pt x="301" y="1311"/>
                  </a:lnTo>
                  <a:lnTo>
                    <a:pt x="291" y="1304"/>
                  </a:lnTo>
                  <a:lnTo>
                    <a:pt x="281" y="1296"/>
                  </a:lnTo>
                  <a:lnTo>
                    <a:pt x="271" y="1289"/>
                  </a:lnTo>
                  <a:lnTo>
                    <a:pt x="261" y="1282"/>
                  </a:lnTo>
                  <a:lnTo>
                    <a:pt x="250" y="1272"/>
                  </a:lnTo>
                  <a:lnTo>
                    <a:pt x="239" y="1264"/>
                  </a:lnTo>
                  <a:lnTo>
                    <a:pt x="229" y="1254"/>
                  </a:lnTo>
                  <a:lnTo>
                    <a:pt x="218" y="1244"/>
                  </a:lnTo>
                  <a:lnTo>
                    <a:pt x="208" y="1234"/>
                  </a:lnTo>
                  <a:lnTo>
                    <a:pt x="198" y="1222"/>
                  </a:lnTo>
                  <a:lnTo>
                    <a:pt x="188" y="1210"/>
                  </a:lnTo>
                  <a:lnTo>
                    <a:pt x="178" y="1200"/>
                  </a:lnTo>
                  <a:lnTo>
                    <a:pt x="166" y="1187"/>
                  </a:lnTo>
                  <a:lnTo>
                    <a:pt x="156" y="1173"/>
                  </a:lnTo>
                  <a:lnTo>
                    <a:pt x="146" y="1160"/>
                  </a:lnTo>
                  <a:lnTo>
                    <a:pt x="136" y="1147"/>
                  </a:lnTo>
                  <a:lnTo>
                    <a:pt x="126" y="1131"/>
                  </a:lnTo>
                  <a:lnTo>
                    <a:pt x="117" y="1116"/>
                  </a:lnTo>
                  <a:lnTo>
                    <a:pt x="107" y="1100"/>
                  </a:lnTo>
                  <a:lnTo>
                    <a:pt x="99" y="1085"/>
                  </a:lnTo>
                  <a:lnTo>
                    <a:pt x="90" y="1066"/>
                  </a:lnTo>
                  <a:lnTo>
                    <a:pt x="80" y="1049"/>
                  </a:lnTo>
                  <a:lnTo>
                    <a:pt x="74" y="1029"/>
                  </a:lnTo>
                  <a:lnTo>
                    <a:pt x="65" y="1011"/>
                  </a:lnTo>
                  <a:lnTo>
                    <a:pt x="59" y="991"/>
                  </a:lnTo>
                  <a:lnTo>
                    <a:pt x="50" y="971"/>
                  </a:lnTo>
                  <a:lnTo>
                    <a:pt x="44" y="949"/>
                  </a:lnTo>
                  <a:lnTo>
                    <a:pt x="37" y="927"/>
                  </a:lnTo>
                  <a:lnTo>
                    <a:pt x="30" y="906"/>
                  </a:lnTo>
                  <a:lnTo>
                    <a:pt x="23" y="882"/>
                  </a:lnTo>
                  <a:lnTo>
                    <a:pt x="18" y="857"/>
                  </a:lnTo>
                  <a:lnTo>
                    <a:pt x="15" y="834"/>
                  </a:lnTo>
                  <a:lnTo>
                    <a:pt x="10" y="807"/>
                  </a:lnTo>
                  <a:lnTo>
                    <a:pt x="7" y="782"/>
                  </a:lnTo>
                  <a:lnTo>
                    <a:pt x="3" y="753"/>
                  </a:lnTo>
                  <a:lnTo>
                    <a:pt x="0" y="726"/>
                  </a:lnTo>
                  <a:lnTo>
                    <a:pt x="0" y="725"/>
                  </a:lnTo>
                  <a:lnTo>
                    <a:pt x="3" y="723"/>
                  </a:lnTo>
                  <a:lnTo>
                    <a:pt x="5" y="718"/>
                  </a:lnTo>
                  <a:lnTo>
                    <a:pt x="10" y="713"/>
                  </a:lnTo>
                  <a:lnTo>
                    <a:pt x="15" y="705"/>
                  </a:lnTo>
                  <a:lnTo>
                    <a:pt x="23" y="696"/>
                  </a:lnTo>
                  <a:lnTo>
                    <a:pt x="27" y="691"/>
                  </a:lnTo>
                  <a:lnTo>
                    <a:pt x="33" y="686"/>
                  </a:lnTo>
                  <a:lnTo>
                    <a:pt x="39" y="680"/>
                  </a:lnTo>
                  <a:lnTo>
                    <a:pt x="44" y="675"/>
                  </a:lnTo>
                  <a:lnTo>
                    <a:pt x="49" y="668"/>
                  </a:lnTo>
                  <a:lnTo>
                    <a:pt x="55" y="661"/>
                  </a:lnTo>
                  <a:lnTo>
                    <a:pt x="62" y="653"/>
                  </a:lnTo>
                  <a:lnTo>
                    <a:pt x="70" y="646"/>
                  </a:lnTo>
                  <a:lnTo>
                    <a:pt x="77" y="639"/>
                  </a:lnTo>
                  <a:lnTo>
                    <a:pt x="85" y="631"/>
                  </a:lnTo>
                  <a:lnTo>
                    <a:pt x="94" y="623"/>
                  </a:lnTo>
                  <a:lnTo>
                    <a:pt x="102" y="614"/>
                  </a:lnTo>
                  <a:lnTo>
                    <a:pt x="111" y="603"/>
                  </a:lnTo>
                  <a:lnTo>
                    <a:pt x="121" y="594"/>
                  </a:lnTo>
                  <a:lnTo>
                    <a:pt x="131" y="583"/>
                  </a:lnTo>
                  <a:lnTo>
                    <a:pt x="142" y="574"/>
                  </a:lnTo>
                  <a:lnTo>
                    <a:pt x="152" y="562"/>
                  </a:lnTo>
                  <a:lnTo>
                    <a:pt x="164" y="552"/>
                  </a:lnTo>
                  <a:lnTo>
                    <a:pt x="178" y="541"/>
                  </a:lnTo>
                  <a:lnTo>
                    <a:pt x="189" y="531"/>
                  </a:lnTo>
                  <a:lnTo>
                    <a:pt x="203" y="517"/>
                  </a:lnTo>
                  <a:lnTo>
                    <a:pt x="214" y="504"/>
                  </a:lnTo>
                  <a:lnTo>
                    <a:pt x="229" y="492"/>
                  </a:lnTo>
                  <a:lnTo>
                    <a:pt x="243" y="480"/>
                  </a:lnTo>
                  <a:lnTo>
                    <a:pt x="258" y="465"/>
                  </a:lnTo>
                  <a:lnTo>
                    <a:pt x="273" y="452"/>
                  </a:lnTo>
                  <a:lnTo>
                    <a:pt x="288" y="439"/>
                  </a:lnTo>
                  <a:lnTo>
                    <a:pt x="306" y="425"/>
                  </a:lnTo>
                  <a:lnTo>
                    <a:pt x="322" y="410"/>
                  </a:lnTo>
                  <a:lnTo>
                    <a:pt x="338" y="395"/>
                  </a:lnTo>
                  <a:lnTo>
                    <a:pt x="355" y="380"/>
                  </a:lnTo>
                  <a:lnTo>
                    <a:pt x="375" y="365"/>
                  </a:lnTo>
                  <a:lnTo>
                    <a:pt x="394" y="348"/>
                  </a:lnTo>
                  <a:lnTo>
                    <a:pt x="412" y="333"/>
                  </a:lnTo>
                  <a:lnTo>
                    <a:pt x="432" y="316"/>
                  </a:lnTo>
                  <a:lnTo>
                    <a:pt x="454" y="301"/>
                  </a:lnTo>
                  <a:lnTo>
                    <a:pt x="472" y="283"/>
                  </a:lnTo>
                  <a:lnTo>
                    <a:pt x="494" y="266"/>
                  </a:lnTo>
                  <a:lnTo>
                    <a:pt x="516" y="248"/>
                  </a:lnTo>
                  <a:lnTo>
                    <a:pt x="539" y="231"/>
                  </a:lnTo>
                  <a:lnTo>
                    <a:pt x="561" y="213"/>
                  </a:lnTo>
                  <a:lnTo>
                    <a:pt x="584" y="194"/>
                  </a:lnTo>
                  <a:lnTo>
                    <a:pt x="608" y="176"/>
                  </a:lnTo>
                  <a:lnTo>
                    <a:pt x="633" y="157"/>
                  </a:lnTo>
                  <a:lnTo>
                    <a:pt x="658" y="139"/>
                  </a:lnTo>
                  <a:lnTo>
                    <a:pt x="683" y="119"/>
                  </a:lnTo>
                  <a:lnTo>
                    <a:pt x="710" y="99"/>
                  </a:lnTo>
                  <a:lnTo>
                    <a:pt x="737" y="80"/>
                  </a:lnTo>
                  <a:lnTo>
                    <a:pt x="764" y="60"/>
                  </a:lnTo>
                  <a:lnTo>
                    <a:pt x="792" y="40"/>
                  </a:lnTo>
                  <a:lnTo>
                    <a:pt x="821" y="20"/>
                  </a:lnTo>
                  <a:lnTo>
                    <a:pt x="851" y="0"/>
                  </a:lnTo>
                  <a:lnTo>
                    <a:pt x="810" y="75"/>
                  </a:lnTo>
                  <a:lnTo>
                    <a:pt x="809" y="75"/>
                  </a:lnTo>
                  <a:lnTo>
                    <a:pt x="804" y="80"/>
                  </a:lnTo>
                  <a:lnTo>
                    <a:pt x="800" y="82"/>
                  </a:lnTo>
                  <a:lnTo>
                    <a:pt x="795" y="84"/>
                  </a:lnTo>
                  <a:lnTo>
                    <a:pt x="790" y="87"/>
                  </a:lnTo>
                  <a:lnTo>
                    <a:pt x="787" y="92"/>
                  </a:lnTo>
                  <a:lnTo>
                    <a:pt x="780" y="96"/>
                  </a:lnTo>
                  <a:lnTo>
                    <a:pt x="774" y="101"/>
                  </a:lnTo>
                  <a:lnTo>
                    <a:pt x="765" y="106"/>
                  </a:lnTo>
                  <a:lnTo>
                    <a:pt x="759" y="112"/>
                  </a:lnTo>
                  <a:lnTo>
                    <a:pt x="750" y="117"/>
                  </a:lnTo>
                  <a:lnTo>
                    <a:pt x="742" y="124"/>
                  </a:lnTo>
                  <a:lnTo>
                    <a:pt x="732" y="132"/>
                  </a:lnTo>
                  <a:lnTo>
                    <a:pt x="723" y="139"/>
                  </a:lnTo>
                  <a:lnTo>
                    <a:pt x="712" y="146"/>
                  </a:lnTo>
                  <a:lnTo>
                    <a:pt x="702" y="154"/>
                  </a:lnTo>
                  <a:lnTo>
                    <a:pt x="690" y="162"/>
                  </a:lnTo>
                  <a:lnTo>
                    <a:pt x="680" y="173"/>
                  </a:lnTo>
                  <a:lnTo>
                    <a:pt x="668" y="179"/>
                  </a:lnTo>
                  <a:lnTo>
                    <a:pt x="655" y="189"/>
                  </a:lnTo>
                  <a:lnTo>
                    <a:pt x="643" y="199"/>
                  </a:lnTo>
                  <a:lnTo>
                    <a:pt x="630" y="209"/>
                  </a:lnTo>
                  <a:lnTo>
                    <a:pt x="616" y="221"/>
                  </a:lnTo>
                  <a:lnTo>
                    <a:pt x="603" y="231"/>
                  </a:lnTo>
                  <a:lnTo>
                    <a:pt x="589" y="241"/>
                  </a:lnTo>
                  <a:lnTo>
                    <a:pt x="576" y="253"/>
                  </a:lnTo>
                  <a:lnTo>
                    <a:pt x="561" y="263"/>
                  </a:lnTo>
                  <a:lnTo>
                    <a:pt x="548" y="276"/>
                  </a:lnTo>
                  <a:lnTo>
                    <a:pt x="533" y="286"/>
                  </a:lnTo>
                  <a:lnTo>
                    <a:pt x="519" y="300"/>
                  </a:lnTo>
                  <a:lnTo>
                    <a:pt x="504" y="311"/>
                  </a:lnTo>
                  <a:lnTo>
                    <a:pt x="487" y="323"/>
                  </a:lnTo>
                  <a:lnTo>
                    <a:pt x="472" y="335"/>
                  </a:lnTo>
                  <a:lnTo>
                    <a:pt x="457" y="348"/>
                  </a:lnTo>
                  <a:lnTo>
                    <a:pt x="442" y="362"/>
                  </a:lnTo>
                  <a:lnTo>
                    <a:pt x="427" y="375"/>
                  </a:lnTo>
                  <a:lnTo>
                    <a:pt x="412" y="387"/>
                  </a:lnTo>
                  <a:lnTo>
                    <a:pt x="397" y="400"/>
                  </a:lnTo>
                  <a:lnTo>
                    <a:pt x="382" y="414"/>
                  </a:lnTo>
                  <a:lnTo>
                    <a:pt x="367" y="427"/>
                  </a:lnTo>
                  <a:lnTo>
                    <a:pt x="350" y="439"/>
                  </a:lnTo>
                  <a:lnTo>
                    <a:pt x="335" y="452"/>
                  </a:lnTo>
                  <a:lnTo>
                    <a:pt x="320" y="465"/>
                  </a:lnTo>
                  <a:lnTo>
                    <a:pt x="306" y="479"/>
                  </a:lnTo>
                  <a:lnTo>
                    <a:pt x="291" y="492"/>
                  </a:lnTo>
                  <a:lnTo>
                    <a:pt x="278" y="506"/>
                  </a:lnTo>
                  <a:lnTo>
                    <a:pt x="263" y="519"/>
                  </a:lnTo>
                  <a:lnTo>
                    <a:pt x="248" y="532"/>
                  </a:lnTo>
                  <a:lnTo>
                    <a:pt x="234" y="544"/>
                  </a:lnTo>
                  <a:lnTo>
                    <a:pt x="221" y="557"/>
                  </a:lnTo>
                  <a:lnTo>
                    <a:pt x="208" y="571"/>
                  </a:lnTo>
                  <a:lnTo>
                    <a:pt x="194" y="583"/>
                  </a:lnTo>
                  <a:lnTo>
                    <a:pt x="183" y="596"/>
                  </a:lnTo>
                  <a:lnTo>
                    <a:pt x="171" y="609"/>
                  </a:lnTo>
                  <a:lnTo>
                    <a:pt x="157" y="623"/>
                  </a:lnTo>
                  <a:lnTo>
                    <a:pt x="146" y="634"/>
                  </a:lnTo>
                  <a:lnTo>
                    <a:pt x="134" y="646"/>
                  </a:lnTo>
                  <a:lnTo>
                    <a:pt x="124" y="660"/>
                  </a:lnTo>
                  <a:lnTo>
                    <a:pt x="112" y="671"/>
                  </a:lnTo>
                  <a:lnTo>
                    <a:pt x="102" y="683"/>
                  </a:lnTo>
                  <a:lnTo>
                    <a:pt x="92" y="695"/>
                  </a:lnTo>
                  <a:lnTo>
                    <a:pt x="85" y="706"/>
                  </a:lnTo>
                  <a:lnTo>
                    <a:pt x="85" y="708"/>
                  </a:lnTo>
                  <a:lnTo>
                    <a:pt x="85" y="711"/>
                  </a:lnTo>
                  <a:lnTo>
                    <a:pt x="85" y="716"/>
                  </a:lnTo>
                  <a:lnTo>
                    <a:pt x="85" y="725"/>
                  </a:lnTo>
                  <a:lnTo>
                    <a:pt x="85" y="728"/>
                  </a:lnTo>
                  <a:lnTo>
                    <a:pt x="85" y="733"/>
                  </a:lnTo>
                  <a:lnTo>
                    <a:pt x="85" y="738"/>
                  </a:lnTo>
                  <a:lnTo>
                    <a:pt x="87" y="747"/>
                  </a:lnTo>
                  <a:lnTo>
                    <a:pt x="87" y="752"/>
                  </a:lnTo>
                  <a:lnTo>
                    <a:pt x="89" y="758"/>
                  </a:lnTo>
                  <a:lnTo>
                    <a:pt x="89" y="767"/>
                  </a:lnTo>
                  <a:lnTo>
                    <a:pt x="90" y="775"/>
                  </a:lnTo>
                  <a:lnTo>
                    <a:pt x="92" y="783"/>
                  </a:lnTo>
                  <a:lnTo>
                    <a:pt x="94" y="790"/>
                  </a:lnTo>
                  <a:lnTo>
                    <a:pt x="94" y="798"/>
                  </a:lnTo>
                  <a:lnTo>
                    <a:pt x="97" y="808"/>
                  </a:lnTo>
                  <a:lnTo>
                    <a:pt x="99" y="817"/>
                  </a:lnTo>
                  <a:lnTo>
                    <a:pt x="100" y="827"/>
                  </a:lnTo>
                  <a:lnTo>
                    <a:pt x="104" y="837"/>
                  </a:lnTo>
                  <a:lnTo>
                    <a:pt x="107" y="847"/>
                  </a:lnTo>
                  <a:lnTo>
                    <a:pt x="109" y="857"/>
                  </a:lnTo>
                  <a:lnTo>
                    <a:pt x="112" y="867"/>
                  </a:lnTo>
                  <a:lnTo>
                    <a:pt x="116" y="879"/>
                  </a:lnTo>
                  <a:lnTo>
                    <a:pt x="121" y="889"/>
                  </a:lnTo>
                  <a:lnTo>
                    <a:pt x="124" y="899"/>
                  </a:lnTo>
                  <a:lnTo>
                    <a:pt x="129" y="912"/>
                  </a:lnTo>
                  <a:lnTo>
                    <a:pt x="134" y="922"/>
                  </a:lnTo>
                  <a:lnTo>
                    <a:pt x="139" y="936"/>
                  </a:lnTo>
                  <a:lnTo>
                    <a:pt x="144" y="946"/>
                  </a:lnTo>
                  <a:lnTo>
                    <a:pt x="149" y="957"/>
                  </a:lnTo>
                  <a:lnTo>
                    <a:pt x="156" y="969"/>
                  </a:lnTo>
                  <a:lnTo>
                    <a:pt x="162" y="981"/>
                  </a:lnTo>
                  <a:lnTo>
                    <a:pt x="169" y="993"/>
                  </a:lnTo>
                  <a:lnTo>
                    <a:pt x="176" y="1004"/>
                  </a:lnTo>
                  <a:lnTo>
                    <a:pt x="183" y="1016"/>
                  </a:lnTo>
                  <a:lnTo>
                    <a:pt x="191" y="1028"/>
                  </a:lnTo>
                  <a:lnTo>
                    <a:pt x="199" y="1038"/>
                  </a:lnTo>
                  <a:lnTo>
                    <a:pt x="208" y="1049"/>
                  </a:lnTo>
                  <a:lnTo>
                    <a:pt x="216" y="1061"/>
                  </a:lnTo>
                  <a:lnTo>
                    <a:pt x="226" y="1073"/>
                  </a:lnTo>
                  <a:lnTo>
                    <a:pt x="236" y="1083"/>
                  </a:lnTo>
                  <a:lnTo>
                    <a:pt x="246" y="1096"/>
                  </a:lnTo>
                  <a:lnTo>
                    <a:pt x="258" y="1106"/>
                  </a:lnTo>
                  <a:lnTo>
                    <a:pt x="270" y="1118"/>
                  </a:lnTo>
                  <a:lnTo>
                    <a:pt x="281" y="1128"/>
                  </a:lnTo>
                  <a:lnTo>
                    <a:pt x="293" y="1138"/>
                  </a:lnTo>
                  <a:lnTo>
                    <a:pt x="306" y="1148"/>
                  </a:lnTo>
                  <a:lnTo>
                    <a:pt x="320" y="1158"/>
                  </a:lnTo>
                  <a:lnTo>
                    <a:pt x="332" y="1168"/>
                  </a:lnTo>
                  <a:lnTo>
                    <a:pt x="348" y="1178"/>
                  </a:lnTo>
                  <a:lnTo>
                    <a:pt x="363" y="1187"/>
                  </a:lnTo>
                  <a:lnTo>
                    <a:pt x="378" y="1197"/>
                  </a:lnTo>
                  <a:lnTo>
                    <a:pt x="395" y="1205"/>
                  </a:lnTo>
                  <a:lnTo>
                    <a:pt x="410" y="1213"/>
                  </a:lnTo>
                  <a:lnTo>
                    <a:pt x="429" y="1220"/>
                  </a:lnTo>
                  <a:lnTo>
                    <a:pt x="447" y="1230"/>
                  </a:lnTo>
                  <a:lnTo>
                    <a:pt x="464" y="1237"/>
                  </a:lnTo>
                  <a:lnTo>
                    <a:pt x="484" y="1244"/>
                  </a:lnTo>
                  <a:lnTo>
                    <a:pt x="504" y="1250"/>
                  </a:lnTo>
                  <a:lnTo>
                    <a:pt x="524" y="1257"/>
                  </a:lnTo>
                  <a:lnTo>
                    <a:pt x="524" y="1257"/>
                  </a:lnTo>
                  <a:lnTo>
                    <a:pt x="527" y="1257"/>
                  </a:lnTo>
                  <a:lnTo>
                    <a:pt x="533" y="1257"/>
                  </a:lnTo>
                  <a:lnTo>
                    <a:pt x="539" y="1257"/>
                  </a:lnTo>
                  <a:lnTo>
                    <a:pt x="546" y="1255"/>
                  </a:lnTo>
                  <a:lnTo>
                    <a:pt x="554" y="1254"/>
                  </a:lnTo>
                  <a:lnTo>
                    <a:pt x="561" y="1254"/>
                  </a:lnTo>
                  <a:lnTo>
                    <a:pt x="566" y="1252"/>
                  </a:lnTo>
                  <a:lnTo>
                    <a:pt x="571" y="1252"/>
                  </a:lnTo>
                  <a:lnTo>
                    <a:pt x="578" y="1250"/>
                  </a:lnTo>
                  <a:lnTo>
                    <a:pt x="584" y="1249"/>
                  </a:lnTo>
                  <a:lnTo>
                    <a:pt x="591" y="1247"/>
                  </a:lnTo>
                  <a:lnTo>
                    <a:pt x="598" y="1245"/>
                  </a:lnTo>
                  <a:lnTo>
                    <a:pt x="605" y="1244"/>
                  </a:lnTo>
                  <a:lnTo>
                    <a:pt x="613" y="1240"/>
                  </a:lnTo>
                  <a:lnTo>
                    <a:pt x="621" y="1239"/>
                  </a:lnTo>
                  <a:lnTo>
                    <a:pt x="630" y="1235"/>
                  </a:lnTo>
                  <a:lnTo>
                    <a:pt x="638" y="1234"/>
                  </a:lnTo>
                  <a:lnTo>
                    <a:pt x="646" y="1230"/>
                  </a:lnTo>
                  <a:lnTo>
                    <a:pt x="655" y="1227"/>
                  </a:lnTo>
                  <a:lnTo>
                    <a:pt x="660" y="1225"/>
                  </a:lnTo>
                  <a:lnTo>
                    <a:pt x="663" y="1224"/>
                  </a:lnTo>
                  <a:lnTo>
                    <a:pt x="670" y="1220"/>
                  </a:lnTo>
                  <a:lnTo>
                    <a:pt x="675" y="1220"/>
                  </a:lnTo>
                  <a:lnTo>
                    <a:pt x="678" y="1217"/>
                  </a:lnTo>
                  <a:lnTo>
                    <a:pt x="683" y="1215"/>
                  </a:lnTo>
                  <a:lnTo>
                    <a:pt x="688" y="1213"/>
                  </a:lnTo>
                  <a:lnTo>
                    <a:pt x="693" y="1212"/>
                  </a:lnTo>
                  <a:lnTo>
                    <a:pt x="700" y="1208"/>
                  </a:lnTo>
                  <a:lnTo>
                    <a:pt x="705" y="1207"/>
                  </a:lnTo>
                  <a:lnTo>
                    <a:pt x="710" y="1203"/>
                  </a:lnTo>
                  <a:lnTo>
                    <a:pt x="715" y="1202"/>
                  </a:lnTo>
                  <a:lnTo>
                    <a:pt x="765" y="1182"/>
                  </a:lnTo>
                  <a:lnTo>
                    <a:pt x="765" y="1182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6" name="Freeform 24"/>
            <p:cNvSpPr>
              <a:spLocks/>
            </p:cNvSpPr>
            <p:nvPr/>
          </p:nvSpPr>
          <p:spPr bwMode="auto">
            <a:xfrm>
              <a:off x="1440" y="3012"/>
              <a:ext cx="645" cy="805"/>
            </a:xfrm>
            <a:custGeom>
              <a:avLst/>
              <a:gdLst>
                <a:gd name="T0" fmla="*/ 628 w 1291"/>
                <a:gd name="T1" fmla="*/ 111 h 1610"/>
                <a:gd name="T2" fmla="*/ 655 w 1291"/>
                <a:gd name="T3" fmla="*/ 89 h 1610"/>
                <a:gd name="T4" fmla="*/ 695 w 1291"/>
                <a:gd name="T5" fmla="*/ 65 h 1610"/>
                <a:gd name="T6" fmla="*/ 734 w 1291"/>
                <a:gd name="T7" fmla="*/ 37 h 1610"/>
                <a:gd name="T8" fmla="*/ 774 w 1291"/>
                <a:gd name="T9" fmla="*/ 15 h 1610"/>
                <a:gd name="T10" fmla="*/ 806 w 1291"/>
                <a:gd name="T11" fmla="*/ 2 h 1610"/>
                <a:gd name="T12" fmla="*/ 832 w 1291"/>
                <a:gd name="T13" fmla="*/ 4 h 1610"/>
                <a:gd name="T14" fmla="*/ 862 w 1291"/>
                <a:gd name="T15" fmla="*/ 17 h 1610"/>
                <a:gd name="T16" fmla="*/ 903 w 1291"/>
                <a:gd name="T17" fmla="*/ 40 h 1610"/>
                <a:gd name="T18" fmla="*/ 948 w 1291"/>
                <a:gd name="T19" fmla="*/ 70 h 1610"/>
                <a:gd name="T20" fmla="*/ 996 w 1291"/>
                <a:gd name="T21" fmla="*/ 107 h 1610"/>
                <a:gd name="T22" fmla="*/ 1048 w 1291"/>
                <a:gd name="T23" fmla="*/ 151 h 1610"/>
                <a:gd name="T24" fmla="*/ 1100 w 1291"/>
                <a:gd name="T25" fmla="*/ 201 h 1610"/>
                <a:gd name="T26" fmla="*/ 1149 w 1291"/>
                <a:gd name="T27" fmla="*/ 253 h 1610"/>
                <a:gd name="T28" fmla="*/ 1194 w 1291"/>
                <a:gd name="T29" fmla="*/ 311 h 1610"/>
                <a:gd name="T30" fmla="*/ 1233 w 1291"/>
                <a:gd name="T31" fmla="*/ 372 h 1610"/>
                <a:gd name="T32" fmla="*/ 1264 w 1291"/>
                <a:gd name="T33" fmla="*/ 437 h 1610"/>
                <a:gd name="T34" fmla="*/ 1284 w 1291"/>
                <a:gd name="T35" fmla="*/ 501 h 1610"/>
                <a:gd name="T36" fmla="*/ 1288 w 1291"/>
                <a:gd name="T37" fmla="*/ 546 h 1610"/>
                <a:gd name="T38" fmla="*/ 1266 w 1291"/>
                <a:gd name="T39" fmla="*/ 571 h 1610"/>
                <a:gd name="T40" fmla="*/ 1241 w 1291"/>
                <a:gd name="T41" fmla="*/ 604 h 1610"/>
                <a:gd name="T42" fmla="*/ 1199 w 1291"/>
                <a:gd name="T43" fmla="*/ 650 h 1610"/>
                <a:gd name="T44" fmla="*/ 1142 w 1291"/>
                <a:gd name="T45" fmla="*/ 708 h 1610"/>
                <a:gd name="T46" fmla="*/ 1067 w 1291"/>
                <a:gd name="T47" fmla="*/ 780 h 1610"/>
                <a:gd name="T48" fmla="*/ 973 w 1291"/>
                <a:gd name="T49" fmla="*/ 867 h 1610"/>
                <a:gd name="T50" fmla="*/ 857 w 1291"/>
                <a:gd name="T51" fmla="*/ 966 h 1610"/>
                <a:gd name="T52" fmla="*/ 718 w 1291"/>
                <a:gd name="T53" fmla="*/ 1080 h 1610"/>
                <a:gd name="T54" fmla="*/ 554 w 1291"/>
                <a:gd name="T55" fmla="*/ 1207 h 1610"/>
                <a:gd name="T56" fmla="*/ 365 w 1291"/>
                <a:gd name="T57" fmla="*/ 1351 h 1610"/>
                <a:gd name="T58" fmla="*/ 146 w 1291"/>
                <a:gd name="T59" fmla="*/ 1506 h 1610"/>
                <a:gd name="T60" fmla="*/ 37 w 1291"/>
                <a:gd name="T61" fmla="*/ 1548 h 1610"/>
                <a:gd name="T62" fmla="*/ 74 w 1291"/>
                <a:gd name="T63" fmla="*/ 1523 h 1610"/>
                <a:gd name="T64" fmla="*/ 132 w 1291"/>
                <a:gd name="T65" fmla="*/ 1481 h 1610"/>
                <a:gd name="T66" fmla="*/ 216 w 1291"/>
                <a:gd name="T67" fmla="*/ 1424 h 1610"/>
                <a:gd name="T68" fmla="*/ 313 w 1291"/>
                <a:gd name="T69" fmla="*/ 1352 h 1610"/>
                <a:gd name="T70" fmla="*/ 425 w 1291"/>
                <a:gd name="T71" fmla="*/ 1270 h 1610"/>
                <a:gd name="T72" fmla="*/ 546 w 1291"/>
                <a:gd name="T73" fmla="*/ 1180 h 1610"/>
                <a:gd name="T74" fmla="*/ 670 w 1291"/>
                <a:gd name="T75" fmla="*/ 1080 h 1610"/>
                <a:gd name="T76" fmla="*/ 792 w 1291"/>
                <a:gd name="T77" fmla="*/ 976 h 1610"/>
                <a:gd name="T78" fmla="*/ 913 w 1291"/>
                <a:gd name="T79" fmla="*/ 870 h 1610"/>
                <a:gd name="T80" fmla="*/ 1020 w 1291"/>
                <a:gd name="T81" fmla="*/ 763 h 1610"/>
                <a:gd name="T82" fmla="*/ 1115 w 1291"/>
                <a:gd name="T83" fmla="*/ 658 h 1610"/>
                <a:gd name="T84" fmla="*/ 1192 w 1291"/>
                <a:gd name="T85" fmla="*/ 557 h 1610"/>
                <a:gd name="T86" fmla="*/ 1202 w 1291"/>
                <a:gd name="T87" fmla="*/ 524 h 1610"/>
                <a:gd name="T88" fmla="*/ 1191 w 1291"/>
                <a:gd name="T89" fmla="*/ 494 h 1610"/>
                <a:gd name="T90" fmla="*/ 1177 w 1291"/>
                <a:gd name="T91" fmla="*/ 462 h 1610"/>
                <a:gd name="T92" fmla="*/ 1159 w 1291"/>
                <a:gd name="T93" fmla="*/ 425 h 1610"/>
                <a:gd name="T94" fmla="*/ 1135 w 1291"/>
                <a:gd name="T95" fmla="*/ 382 h 1610"/>
                <a:gd name="T96" fmla="*/ 1109 w 1291"/>
                <a:gd name="T97" fmla="*/ 335 h 1610"/>
                <a:gd name="T98" fmla="*/ 1073 w 1291"/>
                <a:gd name="T99" fmla="*/ 286 h 1610"/>
                <a:gd name="T100" fmla="*/ 1032 w 1291"/>
                <a:gd name="T101" fmla="*/ 238 h 1610"/>
                <a:gd name="T102" fmla="*/ 985 w 1291"/>
                <a:gd name="T103" fmla="*/ 188 h 1610"/>
                <a:gd name="T104" fmla="*/ 929 w 1291"/>
                <a:gd name="T105" fmla="*/ 137 h 1610"/>
                <a:gd name="T106" fmla="*/ 866 w 1291"/>
                <a:gd name="T107" fmla="*/ 91 h 1610"/>
                <a:gd name="T108" fmla="*/ 809 w 1291"/>
                <a:gd name="T109" fmla="*/ 57 h 1610"/>
                <a:gd name="T110" fmla="*/ 784 w 1291"/>
                <a:gd name="T111" fmla="*/ 67 h 1610"/>
                <a:gd name="T112" fmla="*/ 759 w 1291"/>
                <a:gd name="T113" fmla="*/ 81 h 1610"/>
                <a:gd name="T114" fmla="*/ 727 w 1291"/>
                <a:gd name="T115" fmla="*/ 94 h 1610"/>
                <a:gd name="T116" fmla="*/ 690 w 1291"/>
                <a:gd name="T117" fmla="*/ 114 h 1610"/>
                <a:gd name="T118" fmla="*/ 650 w 1291"/>
                <a:gd name="T119" fmla="*/ 137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1" h="1610">
                  <a:moveTo>
                    <a:pt x="615" y="121"/>
                  </a:moveTo>
                  <a:lnTo>
                    <a:pt x="616" y="119"/>
                  </a:lnTo>
                  <a:lnTo>
                    <a:pt x="621" y="116"/>
                  </a:lnTo>
                  <a:lnTo>
                    <a:pt x="623" y="112"/>
                  </a:lnTo>
                  <a:lnTo>
                    <a:pt x="628" y="111"/>
                  </a:lnTo>
                  <a:lnTo>
                    <a:pt x="631" y="107"/>
                  </a:lnTo>
                  <a:lnTo>
                    <a:pt x="638" y="102"/>
                  </a:lnTo>
                  <a:lnTo>
                    <a:pt x="643" y="99"/>
                  </a:lnTo>
                  <a:lnTo>
                    <a:pt x="650" y="94"/>
                  </a:lnTo>
                  <a:lnTo>
                    <a:pt x="655" y="89"/>
                  </a:lnTo>
                  <a:lnTo>
                    <a:pt x="663" y="86"/>
                  </a:lnTo>
                  <a:lnTo>
                    <a:pt x="670" y="81"/>
                  </a:lnTo>
                  <a:lnTo>
                    <a:pt x="678" y="75"/>
                  </a:lnTo>
                  <a:lnTo>
                    <a:pt x="685" y="69"/>
                  </a:lnTo>
                  <a:lnTo>
                    <a:pt x="695" y="65"/>
                  </a:lnTo>
                  <a:lnTo>
                    <a:pt x="702" y="59"/>
                  </a:lnTo>
                  <a:lnTo>
                    <a:pt x="710" y="54"/>
                  </a:lnTo>
                  <a:lnTo>
                    <a:pt x="718" y="47"/>
                  </a:lnTo>
                  <a:lnTo>
                    <a:pt x="727" y="42"/>
                  </a:lnTo>
                  <a:lnTo>
                    <a:pt x="734" y="37"/>
                  </a:lnTo>
                  <a:lnTo>
                    <a:pt x="744" y="32"/>
                  </a:lnTo>
                  <a:lnTo>
                    <a:pt x="750" y="29"/>
                  </a:lnTo>
                  <a:lnTo>
                    <a:pt x="759" y="24"/>
                  </a:lnTo>
                  <a:lnTo>
                    <a:pt x="765" y="19"/>
                  </a:lnTo>
                  <a:lnTo>
                    <a:pt x="774" y="15"/>
                  </a:lnTo>
                  <a:lnTo>
                    <a:pt x="780" y="12"/>
                  </a:lnTo>
                  <a:lnTo>
                    <a:pt x="787" y="9"/>
                  </a:lnTo>
                  <a:lnTo>
                    <a:pt x="794" y="5"/>
                  </a:lnTo>
                  <a:lnTo>
                    <a:pt x="800" y="4"/>
                  </a:lnTo>
                  <a:lnTo>
                    <a:pt x="806" y="2"/>
                  </a:lnTo>
                  <a:lnTo>
                    <a:pt x="811" y="2"/>
                  </a:lnTo>
                  <a:lnTo>
                    <a:pt x="816" y="0"/>
                  </a:lnTo>
                  <a:lnTo>
                    <a:pt x="822" y="2"/>
                  </a:lnTo>
                  <a:lnTo>
                    <a:pt x="827" y="2"/>
                  </a:lnTo>
                  <a:lnTo>
                    <a:pt x="832" y="4"/>
                  </a:lnTo>
                  <a:lnTo>
                    <a:pt x="837" y="7"/>
                  </a:lnTo>
                  <a:lnTo>
                    <a:pt x="844" y="9"/>
                  </a:lnTo>
                  <a:lnTo>
                    <a:pt x="849" y="12"/>
                  </a:lnTo>
                  <a:lnTo>
                    <a:pt x="856" y="14"/>
                  </a:lnTo>
                  <a:lnTo>
                    <a:pt x="862" y="17"/>
                  </a:lnTo>
                  <a:lnTo>
                    <a:pt x="871" y="22"/>
                  </a:lnTo>
                  <a:lnTo>
                    <a:pt x="878" y="25"/>
                  </a:lnTo>
                  <a:lnTo>
                    <a:pt x="886" y="30"/>
                  </a:lnTo>
                  <a:lnTo>
                    <a:pt x="894" y="35"/>
                  </a:lnTo>
                  <a:lnTo>
                    <a:pt x="903" y="40"/>
                  </a:lnTo>
                  <a:lnTo>
                    <a:pt x="911" y="45"/>
                  </a:lnTo>
                  <a:lnTo>
                    <a:pt x="919" y="52"/>
                  </a:lnTo>
                  <a:lnTo>
                    <a:pt x="928" y="57"/>
                  </a:lnTo>
                  <a:lnTo>
                    <a:pt x="938" y="64"/>
                  </a:lnTo>
                  <a:lnTo>
                    <a:pt x="948" y="70"/>
                  </a:lnTo>
                  <a:lnTo>
                    <a:pt x="956" y="77"/>
                  </a:lnTo>
                  <a:lnTo>
                    <a:pt x="966" y="86"/>
                  </a:lnTo>
                  <a:lnTo>
                    <a:pt x="976" y="92"/>
                  </a:lnTo>
                  <a:lnTo>
                    <a:pt x="986" y="99"/>
                  </a:lnTo>
                  <a:lnTo>
                    <a:pt x="996" y="107"/>
                  </a:lnTo>
                  <a:lnTo>
                    <a:pt x="1006" y="116"/>
                  </a:lnTo>
                  <a:lnTo>
                    <a:pt x="1017" y="124"/>
                  </a:lnTo>
                  <a:lnTo>
                    <a:pt x="1028" y="132"/>
                  </a:lnTo>
                  <a:lnTo>
                    <a:pt x="1038" y="142"/>
                  </a:lnTo>
                  <a:lnTo>
                    <a:pt x="1048" y="151"/>
                  </a:lnTo>
                  <a:lnTo>
                    <a:pt x="1060" y="163"/>
                  </a:lnTo>
                  <a:lnTo>
                    <a:pt x="1068" y="171"/>
                  </a:lnTo>
                  <a:lnTo>
                    <a:pt x="1080" y="179"/>
                  </a:lnTo>
                  <a:lnTo>
                    <a:pt x="1090" y="191"/>
                  </a:lnTo>
                  <a:lnTo>
                    <a:pt x="1100" y="201"/>
                  </a:lnTo>
                  <a:lnTo>
                    <a:pt x="1110" y="209"/>
                  </a:lnTo>
                  <a:lnTo>
                    <a:pt x="1120" y="221"/>
                  </a:lnTo>
                  <a:lnTo>
                    <a:pt x="1129" y="231"/>
                  </a:lnTo>
                  <a:lnTo>
                    <a:pt x="1140" y="243"/>
                  </a:lnTo>
                  <a:lnTo>
                    <a:pt x="1149" y="253"/>
                  </a:lnTo>
                  <a:lnTo>
                    <a:pt x="1157" y="265"/>
                  </a:lnTo>
                  <a:lnTo>
                    <a:pt x="1167" y="276"/>
                  </a:lnTo>
                  <a:lnTo>
                    <a:pt x="1177" y="288"/>
                  </a:lnTo>
                  <a:lnTo>
                    <a:pt x="1186" y="300"/>
                  </a:lnTo>
                  <a:lnTo>
                    <a:pt x="1194" y="311"/>
                  </a:lnTo>
                  <a:lnTo>
                    <a:pt x="1202" y="323"/>
                  </a:lnTo>
                  <a:lnTo>
                    <a:pt x="1211" y="337"/>
                  </a:lnTo>
                  <a:lnTo>
                    <a:pt x="1219" y="348"/>
                  </a:lnTo>
                  <a:lnTo>
                    <a:pt x="1226" y="360"/>
                  </a:lnTo>
                  <a:lnTo>
                    <a:pt x="1233" y="372"/>
                  </a:lnTo>
                  <a:lnTo>
                    <a:pt x="1239" y="385"/>
                  </a:lnTo>
                  <a:lnTo>
                    <a:pt x="1246" y="397"/>
                  </a:lnTo>
                  <a:lnTo>
                    <a:pt x="1253" y="410"/>
                  </a:lnTo>
                  <a:lnTo>
                    <a:pt x="1258" y="424"/>
                  </a:lnTo>
                  <a:lnTo>
                    <a:pt x="1264" y="437"/>
                  </a:lnTo>
                  <a:lnTo>
                    <a:pt x="1269" y="449"/>
                  </a:lnTo>
                  <a:lnTo>
                    <a:pt x="1273" y="462"/>
                  </a:lnTo>
                  <a:lnTo>
                    <a:pt x="1278" y="475"/>
                  </a:lnTo>
                  <a:lnTo>
                    <a:pt x="1281" y="489"/>
                  </a:lnTo>
                  <a:lnTo>
                    <a:pt x="1284" y="501"/>
                  </a:lnTo>
                  <a:lnTo>
                    <a:pt x="1286" y="516"/>
                  </a:lnTo>
                  <a:lnTo>
                    <a:pt x="1288" y="529"/>
                  </a:lnTo>
                  <a:lnTo>
                    <a:pt x="1291" y="542"/>
                  </a:lnTo>
                  <a:lnTo>
                    <a:pt x="1289" y="542"/>
                  </a:lnTo>
                  <a:lnTo>
                    <a:pt x="1288" y="546"/>
                  </a:lnTo>
                  <a:lnTo>
                    <a:pt x="1284" y="551"/>
                  </a:lnTo>
                  <a:lnTo>
                    <a:pt x="1279" y="557"/>
                  </a:lnTo>
                  <a:lnTo>
                    <a:pt x="1274" y="561"/>
                  </a:lnTo>
                  <a:lnTo>
                    <a:pt x="1271" y="566"/>
                  </a:lnTo>
                  <a:lnTo>
                    <a:pt x="1266" y="571"/>
                  </a:lnTo>
                  <a:lnTo>
                    <a:pt x="1263" y="576"/>
                  </a:lnTo>
                  <a:lnTo>
                    <a:pt x="1258" y="581"/>
                  </a:lnTo>
                  <a:lnTo>
                    <a:pt x="1253" y="589"/>
                  </a:lnTo>
                  <a:lnTo>
                    <a:pt x="1248" y="596"/>
                  </a:lnTo>
                  <a:lnTo>
                    <a:pt x="1241" y="604"/>
                  </a:lnTo>
                  <a:lnTo>
                    <a:pt x="1233" y="613"/>
                  </a:lnTo>
                  <a:lnTo>
                    <a:pt x="1226" y="621"/>
                  </a:lnTo>
                  <a:lnTo>
                    <a:pt x="1217" y="629"/>
                  </a:lnTo>
                  <a:lnTo>
                    <a:pt x="1209" y="639"/>
                  </a:lnTo>
                  <a:lnTo>
                    <a:pt x="1199" y="650"/>
                  </a:lnTo>
                  <a:lnTo>
                    <a:pt x="1189" y="660"/>
                  </a:lnTo>
                  <a:lnTo>
                    <a:pt x="1177" y="671"/>
                  </a:lnTo>
                  <a:lnTo>
                    <a:pt x="1167" y="683"/>
                  </a:lnTo>
                  <a:lnTo>
                    <a:pt x="1154" y="695"/>
                  </a:lnTo>
                  <a:lnTo>
                    <a:pt x="1142" y="708"/>
                  </a:lnTo>
                  <a:lnTo>
                    <a:pt x="1127" y="721"/>
                  </a:lnTo>
                  <a:lnTo>
                    <a:pt x="1114" y="735"/>
                  </a:lnTo>
                  <a:lnTo>
                    <a:pt x="1099" y="750"/>
                  </a:lnTo>
                  <a:lnTo>
                    <a:pt x="1083" y="765"/>
                  </a:lnTo>
                  <a:lnTo>
                    <a:pt x="1067" y="780"/>
                  </a:lnTo>
                  <a:lnTo>
                    <a:pt x="1052" y="798"/>
                  </a:lnTo>
                  <a:lnTo>
                    <a:pt x="1032" y="814"/>
                  </a:lnTo>
                  <a:lnTo>
                    <a:pt x="1013" y="830"/>
                  </a:lnTo>
                  <a:lnTo>
                    <a:pt x="993" y="849"/>
                  </a:lnTo>
                  <a:lnTo>
                    <a:pt x="973" y="867"/>
                  </a:lnTo>
                  <a:lnTo>
                    <a:pt x="951" y="886"/>
                  </a:lnTo>
                  <a:lnTo>
                    <a:pt x="929" y="906"/>
                  </a:lnTo>
                  <a:lnTo>
                    <a:pt x="906" y="924"/>
                  </a:lnTo>
                  <a:lnTo>
                    <a:pt x="883" y="946"/>
                  </a:lnTo>
                  <a:lnTo>
                    <a:pt x="857" y="966"/>
                  </a:lnTo>
                  <a:lnTo>
                    <a:pt x="832" y="988"/>
                  </a:lnTo>
                  <a:lnTo>
                    <a:pt x="806" y="1009"/>
                  </a:lnTo>
                  <a:lnTo>
                    <a:pt x="777" y="1033"/>
                  </a:lnTo>
                  <a:lnTo>
                    <a:pt x="749" y="1055"/>
                  </a:lnTo>
                  <a:lnTo>
                    <a:pt x="718" y="1080"/>
                  </a:lnTo>
                  <a:lnTo>
                    <a:pt x="687" y="1103"/>
                  </a:lnTo>
                  <a:lnTo>
                    <a:pt x="656" y="1130"/>
                  </a:lnTo>
                  <a:lnTo>
                    <a:pt x="623" y="1155"/>
                  </a:lnTo>
                  <a:lnTo>
                    <a:pt x="589" y="1180"/>
                  </a:lnTo>
                  <a:lnTo>
                    <a:pt x="554" y="1207"/>
                  </a:lnTo>
                  <a:lnTo>
                    <a:pt x="519" y="1235"/>
                  </a:lnTo>
                  <a:lnTo>
                    <a:pt x="482" y="1262"/>
                  </a:lnTo>
                  <a:lnTo>
                    <a:pt x="444" y="1291"/>
                  </a:lnTo>
                  <a:lnTo>
                    <a:pt x="405" y="1319"/>
                  </a:lnTo>
                  <a:lnTo>
                    <a:pt x="365" y="1351"/>
                  </a:lnTo>
                  <a:lnTo>
                    <a:pt x="323" y="1379"/>
                  </a:lnTo>
                  <a:lnTo>
                    <a:pt x="281" y="1411"/>
                  </a:lnTo>
                  <a:lnTo>
                    <a:pt x="236" y="1443"/>
                  </a:lnTo>
                  <a:lnTo>
                    <a:pt x="193" y="1475"/>
                  </a:lnTo>
                  <a:lnTo>
                    <a:pt x="146" y="1506"/>
                  </a:lnTo>
                  <a:lnTo>
                    <a:pt x="99" y="1540"/>
                  </a:lnTo>
                  <a:lnTo>
                    <a:pt x="49" y="1575"/>
                  </a:lnTo>
                  <a:lnTo>
                    <a:pt x="0" y="1610"/>
                  </a:lnTo>
                  <a:lnTo>
                    <a:pt x="35" y="1550"/>
                  </a:lnTo>
                  <a:lnTo>
                    <a:pt x="37" y="1548"/>
                  </a:lnTo>
                  <a:lnTo>
                    <a:pt x="44" y="1543"/>
                  </a:lnTo>
                  <a:lnTo>
                    <a:pt x="49" y="1538"/>
                  </a:lnTo>
                  <a:lnTo>
                    <a:pt x="57" y="1535"/>
                  </a:lnTo>
                  <a:lnTo>
                    <a:pt x="64" y="1528"/>
                  </a:lnTo>
                  <a:lnTo>
                    <a:pt x="74" y="1523"/>
                  </a:lnTo>
                  <a:lnTo>
                    <a:pt x="84" y="1515"/>
                  </a:lnTo>
                  <a:lnTo>
                    <a:pt x="94" y="1508"/>
                  </a:lnTo>
                  <a:lnTo>
                    <a:pt x="106" y="1500"/>
                  </a:lnTo>
                  <a:lnTo>
                    <a:pt x="119" y="1491"/>
                  </a:lnTo>
                  <a:lnTo>
                    <a:pt x="132" y="1481"/>
                  </a:lnTo>
                  <a:lnTo>
                    <a:pt x="147" y="1471"/>
                  </a:lnTo>
                  <a:lnTo>
                    <a:pt x="164" y="1460"/>
                  </a:lnTo>
                  <a:lnTo>
                    <a:pt x="181" y="1450"/>
                  </a:lnTo>
                  <a:lnTo>
                    <a:pt x="198" y="1438"/>
                  </a:lnTo>
                  <a:lnTo>
                    <a:pt x="216" y="1424"/>
                  </a:lnTo>
                  <a:lnTo>
                    <a:pt x="233" y="1411"/>
                  </a:lnTo>
                  <a:lnTo>
                    <a:pt x="253" y="1398"/>
                  </a:lnTo>
                  <a:lnTo>
                    <a:pt x="271" y="1384"/>
                  </a:lnTo>
                  <a:lnTo>
                    <a:pt x="293" y="1369"/>
                  </a:lnTo>
                  <a:lnTo>
                    <a:pt x="313" y="1352"/>
                  </a:lnTo>
                  <a:lnTo>
                    <a:pt x="337" y="1339"/>
                  </a:lnTo>
                  <a:lnTo>
                    <a:pt x="357" y="1321"/>
                  </a:lnTo>
                  <a:lnTo>
                    <a:pt x="378" y="1306"/>
                  </a:lnTo>
                  <a:lnTo>
                    <a:pt x="402" y="1287"/>
                  </a:lnTo>
                  <a:lnTo>
                    <a:pt x="425" y="1270"/>
                  </a:lnTo>
                  <a:lnTo>
                    <a:pt x="449" y="1254"/>
                  </a:lnTo>
                  <a:lnTo>
                    <a:pt x="474" y="1235"/>
                  </a:lnTo>
                  <a:lnTo>
                    <a:pt x="497" y="1217"/>
                  </a:lnTo>
                  <a:lnTo>
                    <a:pt x="523" y="1200"/>
                  </a:lnTo>
                  <a:lnTo>
                    <a:pt x="546" y="1180"/>
                  </a:lnTo>
                  <a:lnTo>
                    <a:pt x="571" y="1160"/>
                  </a:lnTo>
                  <a:lnTo>
                    <a:pt x="595" y="1140"/>
                  </a:lnTo>
                  <a:lnTo>
                    <a:pt x="621" y="1121"/>
                  </a:lnTo>
                  <a:lnTo>
                    <a:pt x="645" y="1100"/>
                  </a:lnTo>
                  <a:lnTo>
                    <a:pt x="670" y="1080"/>
                  </a:lnTo>
                  <a:lnTo>
                    <a:pt x="695" y="1060"/>
                  </a:lnTo>
                  <a:lnTo>
                    <a:pt x="720" y="1039"/>
                  </a:lnTo>
                  <a:lnTo>
                    <a:pt x="745" y="1018"/>
                  </a:lnTo>
                  <a:lnTo>
                    <a:pt x="769" y="998"/>
                  </a:lnTo>
                  <a:lnTo>
                    <a:pt x="792" y="976"/>
                  </a:lnTo>
                  <a:lnTo>
                    <a:pt x="817" y="956"/>
                  </a:lnTo>
                  <a:lnTo>
                    <a:pt x="841" y="934"/>
                  </a:lnTo>
                  <a:lnTo>
                    <a:pt x="866" y="914"/>
                  </a:lnTo>
                  <a:lnTo>
                    <a:pt x="889" y="892"/>
                  </a:lnTo>
                  <a:lnTo>
                    <a:pt x="913" y="870"/>
                  </a:lnTo>
                  <a:lnTo>
                    <a:pt x="934" y="849"/>
                  </a:lnTo>
                  <a:lnTo>
                    <a:pt x="956" y="829"/>
                  </a:lnTo>
                  <a:lnTo>
                    <a:pt x="978" y="805"/>
                  </a:lnTo>
                  <a:lnTo>
                    <a:pt x="1001" y="785"/>
                  </a:lnTo>
                  <a:lnTo>
                    <a:pt x="1020" y="763"/>
                  </a:lnTo>
                  <a:lnTo>
                    <a:pt x="1042" y="742"/>
                  </a:lnTo>
                  <a:lnTo>
                    <a:pt x="1060" y="721"/>
                  </a:lnTo>
                  <a:lnTo>
                    <a:pt x="1080" y="701"/>
                  </a:lnTo>
                  <a:lnTo>
                    <a:pt x="1097" y="680"/>
                  </a:lnTo>
                  <a:lnTo>
                    <a:pt x="1115" y="658"/>
                  </a:lnTo>
                  <a:lnTo>
                    <a:pt x="1134" y="638"/>
                  </a:lnTo>
                  <a:lnTo>
                    <a:pt x="1149" y="618"/>
                  </a:lnTo>
                  <a:lnTo>
                    <a:pt x="1164" y="598"/>
                  </a:lnTo>
                  <a:lnTo>
                    <a:pt x="1179" y="578"/>
                  </a:lnTo>
                  <a:lnTo>
                    <a:pt x="1192" y="557"/>
                  </a:lnTo>
                  <a:lnTo>
                    <a:pt x="1206" y="539"/>
                  </a:lnTo>
                  <a:lnTo>
                    <a:pt x="1206" y="537"/>
                  </a:lnTo>
                  <a:lnTo>
                    <a:pt x="1204" y="534"/>
                  </a:lnTo>
                  <a:lnTo>
                    <a:pt x="1202" y="531"/>
                  </a:lnTo>
                  <a:lnTo>
                    <a:pt x="1202" y="524"/>
                  </a:lnTo>
                  <a:lnTo>
                    <a:pt x="1199" y="517"/>
                  </a:lnTo>
                  <a:lnTo>
                    <a:pt x="1196" y="509"/>
                  </a:lnTo>
                  <a:lnTo>
                    <a:pt x="1194" y="504"/>
                  </a:lnTo>
                  <a:lnTo>
                    <a:pt x="1192" y="499"/>
                  </a:lnTo>
                  <a:lnTo>
                    <a:pt x="1191" y="494"/>
                  </a:lnTo>
                  <a:lnTo>
                    <a:pt x="1189" y="489"/>
                  </a:lnTo>
                  <a:lnTo>
                    <a:pt x="1184" y="482"/>
                  </a:lnTo>
                  <a:lnTo>
                    <a:pt x="1182" y="475"/>
                  </a:lnTo>
                  <a:lnTo>
                    <a:pt x="1179" y="469"/>
                  </a:lnTo>
                  <a:lnTo>
                    <a:pt x="1177" y="462"/>
                  </a:lnTo>
                  <a:lnTo>
                    <a:pt x="1174" y="455"/>
                  </a:lnTo>
                  <a:lnTo>
                    <a:pt x="1171" y="447"/>
                  </a:lnTo>
                  <a:lnTo>
                    <a:pt x="1167" y="440"/>
                  </a:lnTo>
                  <a:lnTo>
                    <a:pt x="1164" y="434"/>
                  </a:lnTo>
                  <a:lnTo>
                    <a:pt x="1159" y="425"/>
                  </a:lnTo>
                  <a:lnTo>
                    <a:pt x="1154" y="417"/>
                  </a:lnTo>
                  <a:lnTo>
                    <a:pt x="1150" y="409"/>
                  </a:lnTo>
                  <a:lnTo>
                    <a:pt x="1145" y="400"/>
                  </a:lnTo>
                  <a:lnTo>
                    <a:pt x="1140" y="390"/>
                  </a:lnTo>
                  <a:lnTo>
                    <a:pt x="1135" y="382"/>
                  </a:lnTo>
                  <a:lnTo>
                    <a:pt x="1130" y="373"/>
                  </a:lnTo>
                  <a:lnTo>
                    <a:pt x="1125" y="365"/>
                  </a:lnTo>
                  <a:lnTo>
                    <a:pt x="1120" y="355"/>
                  </a:lnTo>
                  <a:lnTo>
                    <a:pt x="1114" y="345"/>
                  </a:lnTo>
                  <a:lnTo>
                    <a:pt x="1109" y="335"/>
                  </a:lnTo>
                  <a:lnTo>
                    <a:pt x="1102" y="327"/>
                  </a:lnTo>
                  <a:lnTo>
                    <a:pt x="1095" y="316"/>
                  </a:lnTo>
                  <a:lnTo>
                    <a:pt x="1089" y="306"/>
                  </a:lnTo>
                  <a:lnTo>
                    <a:pt x="1080" y="296"/>
                  </a:lnTo>
                  <a:lnTo>
                    <a:pt x="1073" y="286"/>
                  </a:lnTo>
                  <a:lnTo>
                    <a:pt x="1065" y="276"/>
                  </a:lnTo>
                  <a:lnTo>
                    <a:pt x="1057" y="268"/>
                  </a:lnTo>
                  <a:lnTo>
                    <a:pt x="1050" y="256"/>
                  </a:lnTo>
                  <a:lnTo>
                    <a:pt x="1042" y="248"/>
                  </a:lnTo>
                  <a:lnTo>
                    <a:pt x="1032" y="238"/>
                  </a:lnTo>
                  <a:lnTo>
                    <a:pt x="1023" y="228"/>
                  </a:lnTo>
                  <a:lnTo>
                    <a:pt x="1013" y="218"/>
                  </a:lnTo>
                  <a:lnTo>
                    <a:pt x="1005" y="208"/>
                  </a:lnTo>
                  <a:lnTo>
                    <a:pt x="995" y="198"/>
                  </a:lnTo>
                  <a:lnTo>
                    <a:pt x="985" y="188"/>
                  </a:lnTo>
                  <a:lnTo>
                    <a:pt x="975" y="176"/>
                  </a:lnTo>
                  <a:lnTo>
                    <a:pt x="965" y="168"/>
                  </a:lnTo>
                  <a:lnTo>
                    <a:pt x="951" y="156"/>
                  </a:lnTo>
                  <a:lnTo>
                    <a:pt x="941" y="147"/>
                  </a:lnTo>
                  <a:lnTo>
                    <a:pt x="929" y="137"/>
                  </a:lnTo>
                  <a:lnTo>
                    <a:pt x="918" y="129"/>
                  </a:lnTo>
                  <a:lnTo>
                    <a:pt x="904" y="117"/>
                  </a:lnTo>
                  <a:lnTo>
                    <a:pt x="893" y="109"/>
                  </a:lnTo>
                  <a:lnTo>
                    <a:pt x="879" y="99"/>
                  </a:lnTo>
                  <a:lnTo>
                    <a:pt x="866" y="91"/>
                  </a:lnTo>
                  <a:lnTo>
                    <a:pt x="852" y="82"/>
                  </a:lnTo>
                  <a:lnTo>
                    <a:pt x="839" y="72"/>
                  </a:lnTo>
                  <a:lnTo>
                    <a:pt x="826" y="64"/>
                  </a:lnTo>
                  <a:lnTo>
                    <a:pt x="811" y="57"/>
                  </a:lnTo>
                  <a:lnTo>
                    <a:pt x="809" y="57"/>
                  </a:lnTo>
                  <a:lnTo>
                    <a:pt x="807" y="57"/>
                  </a:lnTo>
                  <a:lnTo>
                    <a:pt x="802" y="59"/>
                  </a:lnTo>
                  <a:lnTo>
                    <a:pt x="797" y="62"/>
                  </a:lnTo>
                  <a:lnTo>
                    <a:pt x="790" y="64"/>
                  </a:lnTo>
                  <a:lnTo>
                    <a:pt x="784" y="67"/>
                  </a:lnTo>
                  <a:lnTo>
                    <a:pt x="779" y="69"/>
                  </a:lnTo>
                  <a:lnTo>
                    <a:pt x="774" y="72"/>
                  </a:lnTo>
                  <a:lnTo>
                    <a:pt x="769" y="75"/>
                  </a:lnTo>
                  <a:lnTo>
                    <a:pt x="764" y="77"/>
                  </a:lnTo>
                  <a:lnTo>
                    <a:pt x="759" y="81"/>
                  </a:lnTo>
                  <a:lnTo>
                    <a:pt x="752" y="82"/>
                  </a:lnTo>
                  <a:lnTo>
                    <a:pt x="747" y="86"/>
                  </a:lnTo>
                  <a:lnTo>
                    <a:pt x="740" y="89"/>
                  </a:lnTo>
                  <a:lnTo>
                    <a:pt x="734" y="91"/>
                  </a:lnTo>
                  <a:lnTo>
                    <a:pt x="727" y="94"/>
                  </a:lnTo>
                  <a:lnTo>
                    <a:pt x="720" y="97"/>
                  </a:lnTo>
                  <a:lnTo>
                    <a:pt x="712" y="102"/>
                  </a:lnTo>
                  <a:lnTo>
                    <a:pt x="705" y="106"/>
                  </a:lnTo>
                  <a:lnTo>
                    <a:pt x="697" y="111"/>
                  </a:lnTo>
                  <a:lnTo>
                    <a:pt x="690" y="114"/>
                  </a:lnTo>
                  <a:lnTo>
                    <a:pt x="682" y="117"/>
                  </a:lnTo>
                  <a:lnTo>
                    <a:pt x="673" y="122"/>
                  </a:lnTo>
                  <a:lnTo>
                    <a:pt x="667" y="126"/>
                  </a:lnTo>
                  <a:lnTo>
                    <a:pt x="656" y="132"/>
                  </a:lnTo>
                  <a:lnTo>
                    <a:pt x="650" y="137"/>
                  </a:lnTo>
                  <a:lnTo>
                    <a:pt x="615" y="121"/>
                  </a:lnTo>
                  <a:lnTo>
                    <a:pt x="615" y="121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7" name="Freeform 25"/>
            <p:cNvSpPr>
              <a:spLocks/>
            </p:cNvSpPr>
            <p:nvPr/>
          </p:nvSpPr>
          <p:spPr bwMode="auto">
            <a:xfrm>
              <a:off x="869" y="3692"/>
              <a:ext cx="227" cy="290"/>
            </a:xfrm>
            <a:custGeom>
              <a:avLst/>
              <a:gdLst>
                <a:gd name="T0" fmla="*/ 43 w 453"/>
                <a:gd name="T1" fmla="*/ 0 h 581"/>
                <a:gd name="T2" fmla="*/ 45 w 453"/>
                <a:gd name="T3" fmla="*/ 7 h 581"/>
                <a:gd name="T4" fmla="*/ 48 w 453"/>
                <a:gd name="T5" fmla="*/ 19 h 581"/>
                <a:gd name="T6" fmla="*/ 52 w 453"/>
                <a:gd name="T7" fmla="*/ 29 h 581"/>
                <a:gd name="T8" fmla="*/ 57 w 453"/>
                <a:gd name="T9" fmla="*/ 39 h 581"/>
                <a:gd name="T10" fmla="*/ 62 w 453"/>
                <a:gd name="T11" fmla="*/ 50 h 581"/>
                <a:gd name="T12" fmla="*/ 67 w 453"/>
                <a:gd name="T13" fmla="*/ 64 h 581"/>
                <a:gd name="T14" fmla="*/ 72 w 453"/>
                <a:gd name="T15" fmla="*/ 80 h 581"/>
                <a:gd name="T16" fmla="*/ 78 w 453"/>
                <a:gd name="T17" fmla="*/ 96 h 581"/>
                <a:gd name="T18" fmla="*/ 87 w 453"/>
                <a:gd name="T19" fmla="*/ 114 h 581"/>
                <a:gd name="T20" fmla="*/ 93 w 453"/>
                <a:gd name="T21" fmla="*/ 132 h 581"/>
                <a:gd name="T22" fmla="*/ 103 w 453"/>
                <a:gd name="T23" fmla="*/ 151 h 581"/>
                <a:gd name="T24" fmla="*/ 114 w 453"/>
                <a:gd name="T25" fmla="*/ 171 h 581"/>
                <a:gd name="T26" fmla="*/ 124 w 453"/>
                <a:gd name="T27" fmla="*/ 193 h 581"/>
                <a:gd name="T28" fmla="*/ 135 w 453"/>
                <a:gd name="T29" fmla="*/ 214 h 581"/>
                <a:gd name="T30" fmla="*/ 147 w 453"/>
                <a:gd name="T31" fmla="*/ 234 h 581"/>
                <a:gd name="T32" fmla="*/ 159 w 453"/>
                <a:gd name="T33" fmla="*/ 256 h 581"/>
                <a:gd name="T34" fmla="*/ 174 w 453"/>
                <a:gd name="T35" fmla="*/ 280 h 581"/>
                <a:gd name="T36" fmla="*/ 189 w 453"/>
                <a:gd name="T37" fmla="*/ 301 h 581"/>
                <a:gd name="T38" fmla="*/ 204 w 453"/>
                <a:gd name="T39" fmla="*/ 325 h 581"/>
                <a:gd name="T40" fmla="*/ 219 w 453"/>
                <a:gd name="T41" fmla="*/ 348 h 581"/>
                <a:gd name="T42" fmla="*/ 237 w 453"/>
                <a:gd name="T43" fmla="*/ 370 h 581"/>
                <a:gd name="T44" fmla="*/ 256 w 453"/>
                <a:gd name="T45" fmla="*/ 392 h 581"/>
                <a:gd name="T46" fmla="*/ 274 w 453"/>
                <a:gd name="T47" fmla="*/ 415 h 581"/>
                <a:gd name="T48" fmla="*/ 294 w 453"/>
                <a:gd name="T49" fmla="*/ 437 h 581"/>
                <a:gd name="T50" fmla="*/ 316 w 453"/>
                <a:gd name="T51" fmla="*/ 459 h 581"/>
                <a:gd name="T52" fmla="*/ 338 w 453"/>
                <a:gd name="T53" fmla="*/ 479 h 581"/>
                <a:gd name="T54" fmla="*/ 361 w 453"/>
                <a:gd name="T55" fmla="*/ 499 h 581"/>
                <a:gd name="T56" fmla="*/ 385 w 453"/>
                <a:gd name="T57" fmla="*/ 517 h 581"/>
                <a:gd name="T58" fmla="*/ 410 w 453"/>
                <a:gd name="T59" fmla="*/ 537 h 581"/>
                <a:gd name="T60" fmla="*/ 453 w 453"/>
                <a:gd name="T61" fmla="*/ 566 h 581"/>
                <a:gd name="T62" fmla="*/ 422 w 453"/>
                <a:gd name="T63" fmla="*/ 581 h 581"/>
                <a:gd name="T64" fmla="*/ 417 w 453"/>
                <a:gd name="T65" fmla="*/ 578 h 581"/>
                <a:gd name="T66" fmla="*/ 407 w 453"/>
                <a:gd name="T67" fmla="*/ 571 h 581"/>
                <a:gd name="T68" fmla="*/ 392 w 453"/>
                <a:gd name="T69" fmla="*/ 562 h 581"/>
                <a:gd name="T70" fmla="*/ 376 w 453"/>
                <a:gd name="T71" fmla="*/ 552 h 581"/>
                <a:gd name="T72" fmla="*/ 366 w 453"/>
                <a:gd name="T73" fmla="*/ 544 h 581"/>
                <a:gd name="T74" fmla="*/ 355 w 453"/>
                <a:gd name="T75" fmla="*/ 537 h 581"/>
                <a:gd name="T76" fmla="*/ 343 w 453"/>
                <a:gd name="T77" fmla="*/ 527 h 581"/>
                <a:gd name="T78" fmla="*/ 330 w 453"/>
                <a:gd name="T79" fmla="*/ 517 h 581"/>
                <a:gd name="T80" fmla="*/ 316 w 453"/>
                <a:gd name="T81" fmla="*/ 506 h 581"/>
                <a:gd name="T82" fmla="*/ 301 w 453"/>
                <a:gd name="T83" fmla="*/ 492 h 581"/>
                <a:gd name="T84" fmla="*/ 288 w 453"/>
                <a:gd name="T85" fmla="*/ 480 h 581"/>
                <a:gd name="T86" fmla="*/ 273 w 453"/>
                <a:gd name="T87" fmla="*/ 465 h 581"/>
                <a:gd name="T88" fmla="*/ 256 w 453"/>
                <a:gd name="T89" fmla="*/ 449 h 581"/>
                <a:gd name="T90" fmla="*/ 239 w 453"/>
                <a:gd name="T91" fmla="*/ 432 h 581"/>
                <a:gd name="T92" fmla="*/ 224 w 453"/>
                <a:gd name="T93" fmla="*/ 414 h 581"/>
                <a:gd name="T94" fmla="*/ 206 w 453"/>
                <a:gd name="T95" fmla="*/ 395 h 581"/>
                <a:gd name="T96" fmla="*/ 189 w 453"/>
                <a:gd name="T97" fmla="*/ 375 h 581"/>
                <a:gd name="T98" fmla="*/ 172 w 453"/>
                <a:gd name="T99" fmla="*/ 353 h 581"/>
                <a:gd name="T100" fmla="*/ 154 w 453"/>
                <a:gd name="T101" fmla="*/ 330 h 581"/>
                <a:gd name="T102" fmla="*/ 137 w 453"/>
                <a:gd name="T103" fmla="*/ 306 h 581"/>
                <a:gd name="T104" fmla="*/ 119 w 453"/>
                <a:gd name="T105" fmla="*/ 280 h 581"/>
                <a:gd name="T106" fmla="*/ 100 w 453"/>
                <a:gd name="T107" fmla="*/ 253 h 581"/>
                <a:gd name="T108" fmla="*/ 83 w 453"/>
                <a:gd name="T109" fmla="*/ 226 h 581"/>
                <a:gd name="T110" fmla="*/ 67 w 453"/>
                <a:gd name="T111" fmla="*/ 196 h 581"/>
                <a:gd name="T112" fmla="*/ 48 w 453"/>
                <a:gd name="T113" fmla="*/ 164 h 581"/>
                <a:gd name="T114" fmla="*/ 33 w 453"/>
                <a:gd name="T115" fmla="*/ 132 h 581"/>
                <a:gd name="T116" fmla="*/ 16 w 453"/>
                <a:gd name="T117" fmla="*/ 97 h 581"/>
                <a:gd name="T118" fmla="*/ 0 w 453"/>
                <a:gd name="T119" fmla="*/ 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3" h="581">
                  <a:moveTo>
                    <a:pt x="0" y="45"/>
                  </a:moveTo>
                  <a:lnTo>
                    <a:pt x="43" y="0"/>
                  </a:lnTo>
                  <a:lnTo>
                    <a:pt x="45" y="3"/>
                  </a:lnTo>
                  <a:lnTo>
                    <a:pt x="45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50" y="24"/>
                  </a:lnTo>
                  <a:lnTo>
                    <a:pt x="52" y="29"/>
                  </a:lnTo>
                  <a:lnTo>
                    <a:pt x="53" y="34"/>
                  </a:lnTo>
                  <a:lnTo>
                    <a:pt x="57" y="39"/>
                  </a:lnTo>
                  <a:lnTo>
                    <a:pt x="58" y="44"/>
                  </a:lnTo>
                  <a:lnTo>
                    <a:pt x="62" y="50"/>
                  </a:lnTo>
                  <a:lnTo>
                    <a:pt x="63" y="59"/>
                  </a:lnTo>
                  <a:lnTo>
                    <a:pt x="67" y="64"/>
                  </a:lnTo>
                  <a:lnTo>
                    <a:pt x="68" y="72"/>
                  </a:lnTo>
                  <a:lnTo>
                    <a:pt x="72" y="80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3" y="106"/>
                  </a:lnTo>
                  <a:lnTo>
                    <a:pt x="87" y="114"/>
                  </a:lnTo>
                  <a:lnTo>
                    <a:pt x="90" y="122"/>
                  </a:lnTo>
                  <a:lnTo>
                    <a:pt x="93" y="132"/>
                  </a:lnTo>
                  <a:lnTo>
                    <a:pt x="98" y="141"/>
                  </a:lnTo>
                  <a:lnTo>
                    <a:pt x="103" y="151"/>
                  </a:lnTo>
                  <a:lnTo>
                    <a:pt x="109" y="161"/>
                  </a:lnTo>
                  <a:lnTo>
                    <a:pt x="114" y="171"/>
                  </a:lnTo>
                  <a:lnTo>
                    <a:pt x="119" y="181"/>
                  </a:lnTo>
                  <a:lnTo>
                    <a:pt x="124" y="193"/>
                  </a:lnTo>
                  <a:lnTo>
                    <a:pt x="130" y="203"/>
                  </a:lnTo>
                  <a:lnTo>
                    <a:pt x="135" y="214"/>
                  </a:lnTo>
                  <a:lnTo>
                    <a:pt x="140" y="224"/>
                  </a:lnTo>
                  <a:lnTo>
                    <a:pt x="147" y="234"/>
                  </a:lnTo>
                  <a:lnTo>
                    <a:pt x="154" y="246"/>
                  </a:lnTo>
                  <a:lnTo>
                    <a:pt x="159" y="256"/>
                  </a:lnTo>
                  <a:lnTo>
                    <a:pt x="167" y="268"/>
                  </a:lnTo>
                  <a:lnTo>
                    <a:pt x="174" y="280"/>
                  </a:lnTo>
                  <a:lnTo>
                    <a:pt x="182" y="291"/>
                  </a:lnTo>
                  <a:lnTo>
                    <a:pt x="189" y="301"/>
                  </a:lnTo>
                  <a:lnTo>
                    <a:pt x="197" y="313"/>
                  </a:lnTo>
                  <a:lnTo>
                    <a:pt x="204" y="325"/>
                  </a:lnTo>
                  <a:lnTo>
                    <a:pt x="212" y="337"/>
                  </a:lnTo>
                  <a:lnTo>
                    <a:pt x="219" y="348"/>
                  </a:lnTo>
                  <a:lnTo>
                    <a:pt x="229" y="358"/>
                  </a:lnTo>
                  <a:lnTo>
                    <a:pt x="237" y="370"/>
                  </a:lnTo>
                  <a:lnTo>
                    <a:pt x="247" y="382"/>
                  </a:lnTo>
                  <a:lnTo>
                    <a:pt x="256" y="392"/>
                  </a:lnTo>
                  <a:lnTo>
                    <a:pt x="266" y="403"/>
                  </a:lnTo>
                  <a:lnTo>
                    <a:pt x="274" y="415"/>
                  </a:lnTo>
                  <a:lnTo>
                    <a:pt x="286" y="427"/>
                  </a:lnTo>
                  <a:lnTo>
                    <a:pt x="294" y="437"/>
                  </a:lnTo>
                  <a:lnTo>
                    <a:pt x="306" y="447"/>
                  </a:lnTo>
                  <a:lnTo>
                    <a:pt x="316" y="459"/>
                  </a:lnTo>
                  <a:lnTo>
                    <a:pt x="328" y="469"/>
                  </a:lnTo>
                  <a:lnTo>
                    <a:pt x="338" y="479"/>
                  </a:lnTo>
                  <a:lnTo>
                    <a:pt x="350" y="489"/>
                  </a:lnTo>
                  <a:lnTo>
                    <a:pt x="361" y="499"/>
                  </a:lnTo>
                  <a:lnTo>
                    <a:pt x="373" y="509"/>
                  </a:lnTo>
                  <a:lnTo>
                    <a:pt x="385" y="517"/>
                  </a:lnTo>
                  <a:lnTo>
                    <a:pt x="398" y="527"/>
                  </a:lnTo>
                  <a:lnTo>
                    <a:pt x="410" y="537"/>
                  </a:lnTo>
                  <a:lnTo>
                    <a:pt x="423" y="546"/>
                  </a:lnTo>
                  <a:lnTo>
                    <a:pt x="453" y="566"/>
                  </a:lnTo>
                  <a:lnTo>
                    <a:pt x="423" y="581"/>
                  </a:lnTo>
                  <a:lnTo>
                    <a:pt x="422" y="581"/>
                  </a:lnTo>
                  <a:lnTo>
                    <a:pt x="420" y="579"/>
                  </a:lnTo>
                  <a:lnTo>
                    <a:pt x="417" y="578"/>
                  </a:lnTo>
                  <a:lnTo>
                    <a:pt x="412" y="576"/>
                  </a:lnTo>
                  <a:lnTo>
                    <a:pt x="407" y="571"/>
                  </a:lnTo>
                  <a:lnTo>
                    <a:pt x="400" y="567"/>
                  </a:lnTo>
                  <a:lnTo>
                    <a:pt x="392" y="562"/>
                  </a:lnTo>
                  <a:lnTo>
                    <a:pt x="383" y="557"/>
                  </a:lnTo>
                  <a:lnTo>
                    <a:pt x="376" y="552"/>
                  </a:lnTo>
                  <a:lnTo>
                    <a:pt x="371" y="549"/>
                  </a:lnTo>
                  <a:lnTo>
                    <a:pt x="366" y="544"/>
                  </a:lnTo>
                  <a:lnTo>
                    <a:pt x="361" y="541"/>
                  </a:lnTo>
                  <a:lnTo>
                    <a:pt x="355" y="537"/>
                  </a:lnTo>
                  <a:lnTo>
                    <a:pt x="350" y="532"/>
                  </a:lnTo>
                  <a:lnTo>
                    <a:pt x="343" y="527"/>
                  </a:lnTo>
                  <a:lnTo>
                    <a:pt x="338" y="522"/>
                  </a:lnTo>
                  <a:lnTo>
                    <a:pt x="330" y="517"/>
                  </a:lnTo>
                  <a:lnTo>
                    <a:pt x="323" y="512"/>
                  </a:lnTo>
                  <a:lnTo>
                    <a:pt x="316" y="506"/>
                  </a:lnTo>
                  <a:lnTo>
                    <a:pt x="309" y="499"/>
                  </a:lnTo>
                  <a:lnTo>
                    <a:pt x="301" y="492"/>
                  </a:lnTo>
                  <a:lnTo>
                    <a:pt x="294" y="487"/>
                  </a:lnTo>
                  <a:lnTo>
                    <a:pt x="288" y="480"/>
                  </a:lnTo>
                  <a:lnTo>
                    <a:pt x="281" y="474"/>
                  </a:lnTo>
                  <a:lnTo>
                    <a:pt x="273" y="465"/>
                  </a:lnTo>
                  <a:lnTo>
                    <a:pt x="264" y="457"/>
                  </a:lnTo>
                  <a:lnTo>
                    <a:pt x="256" y="449"/>
                  </a:lnTo>
                  <a:lnTo>
                    <a:pt x="249" y="442"/>
                  </a:lnTo>
                  <a:lnTo>
                    <a:pt x="239" y="432"/>
                  </a:lnTo>
                  <a:lnTo>
                    <a:pt x="232" y="424"/>
                  </a:lnTo>
                  <a:lnTo>
                    <a:pt x="224" y="414"/>
                  </a:lnTo>
                  <a:lnTo>
                    <a:pt x="216" y="405"/>
                  </a:lnTo>
                  <a:lnTo>
                    <a:pt x="206" y="395"/>
                  </a:lnTo>
                  <a:lnTo>
                    <a:pt x="199" y="385"/>
                  </a:lnTo>
                  <a:lnTo>
                    <a:pt x="189" y="375"/>
                  </a:lnTo>
                  <a:lnTo>
                    <a:pt x="181" y="365"/>
                  </a:lnTo>
                  <a:lnTo>
                    <a:pt x="172" y="353"/>
                  </a:lnTo>
                  <a:lnTo>
                    <a:pt x="164" y="342"/>
                  </a:lnTo>
                  <a:lnTo>
                    <a:pt x="154" y="330"/>
                  </a:lnTo>
                  <a:lnTo>
                    <a:pt x="147" y="320"/>
                  </a:lnTo>
                  <a:lnTo>
                    <a:pt x="137" y="306"/>
                  </a:lnTo>
                  <a:lnTo>
                    <a:pt x="129" y="293"/>
                  </a:lnTo>
                  <a:lnTo>
                    <a:pt x="119" y="280"/>
                  </a:lnTo>
                  <a:lnTo>
                    <a:pt x="110" y="268"/>
                  </a:lnTo>
                  <a:lnTo>
                    <a:pt x="100" y="253"/>
                  </a:lnTo>
                  <a:lnTo>
                    <a:pt x="93" y="239"/>
                  </a:lnTo>
                  <a:lnTo>
                    <a:pt x="83" y="226"/>
                  </a:lnTo>
                  <a:lnTo>
                    <a:pt x="75" y="213"/>
                  </a:lnTo>
                  <a:lnTo>
                    <a:pt x="67" y="196"/>
                  </a:lnTo>
                  <a:lnTo>
                    <a:pt x="58" y="181"/>
                  </a:lnTo>
                  <a:lnTo>
                    <a:pt x="48" y="164"/>
                  </a:lnTo>
                  <a:lnTo>
                    <a:pt x="42" y="149"/>
                  </a:lnTo>
                  <a:lnTo>
                    <a:pt x="33" y="132"/>
                  </a:lnTo>
                  <a:lnTo>
                    <a:pt x="23" y="116"/>
                  </a:lnTo>
                  <a:lnTo>
                    <a:pt x="16" y="97"/>
                  </a:lnTo>
                  <a:lnTo>
                    <a:pt x="8" y="82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8" name="Freeform 26"/>
            <p:cNvSpPr>
              <a:spLocks/>
            </p:cNvSpPr>
            <p:nvPr/>
          </p:nvSpPr>
          <p:spPr bwMode="auto">
            <a:xfrm>
              <a:off x="1793" y="3075"/>
              <a:ext cx="205" cy="281"/>
            </a:xfrm>
            <a:custGeom>
              <a:avLst/>
              <a:gdLst>
                <a:gd name="T0" fmla="*/ 40 w 410"/>
                <a:gd name="T1" fmla="*/ 0 h 562"/>
                <a:gd name="T2" fmla="*/ 45 w 410"/>
                <a:gd name="T3" fmla="*/ 5 h 562"/>
                <a:gd name="T4" fmla="*/ 55 w 410"/>
                <a:gd name="T5" fmla="*/ 15 h 562"/>
                <a:gd name="T6" fmla="*/ 67 w 410"/>
                <a:gd name="T7" fmla="*/ 23 h 562"/>
                <a:gd name="T8" fmla="*/ 77 w 410"/>
                <a:gd name="T9" fmla="*/ 33 h 562"/>
                <a:gd name="T10" fmla="*/ 85 w 410"/>
                <a:gd name="T11" fmla="*/ 42 h 562"/>
                <a:gd name="T12" fmla="*/ 97 w 410"/>
                <a:gd name="T13" fmla="*/ 52 h 562"/>
                <a:gd name="T14" fmla="*/ 107 w 410"/>
                <a:gd name="T15" fmla="*/ 63 h 562"/>
                <a:gd name="T16" fmla="*/ 120 w 410"/>
                <a:gd name="T17" fmla="*/ 73 h 562"/>
                <a:gd name="T18" fmla="*/ 134 w 410"/>
                <a:gd name="T19" fmla="*/ 87 h 562"/>
                <a:gd name="T20" fmla="*/ 147 w 410"/>
                <a:gd name="T21" fmla="*/ 100 h 562"/>
                <a:gd name="T22" fmla="*/ 162 w 410"/>
                <a:gd name="T23" fmla="*/ 115 h 562"/>
                <a:gd name="T24" fmla="*/ 177 w 410"/>
                <a:gd name="T25" fmla="*/ 132 h 562"/>
                <a:gd name="T26" fmla="*/ 191 w 410"/>
                <a:gd name="T27" fmla="*/ 149 h 562"/>
                <a:gd name="T28" fmla="*/ 207 w 410"/>
                <a:gd name="T29" fmla="*/ 165 h 562"/>
                <a:gd name="T30" fmla="*/ 222 w 410"/>
                <a:gd name="T31" fmla="*/ 182 h 562"/>
                <a:gd name="T32" fmla="*/ 238 w 410"/>
                <a:gd name="T33" fmla="*/ 201 h 562"/>
                <a:gd name="T34" fmla="*/ 253 w 410"/>
                <a:gd name="T35" fmla="*/ 221 h 562"/>
                <a:gd name="T36" fmla="*/ 268 w 410"/>
                <a:gd name="T37" fmla="*/ 241 h 562"/>
                <a:gd name="T38" fmla="*/ 283 w 410"/>
                <a:gd name="T39" fmla="*/ 261 h 562"/>
                <a:gd name="T40" fmla="*/ 299 w 410"/>
                <a:gd name="T41" fmla="*/ 283 h 562"/>
                <a:gd name="T42" fmla="*/ 313 w 410"/>
                <a:gd name="T43" fmla="*/ 304 h 562"/>
                <a:gd name="T44" fmla="*/ 328 w 410"/>
                <a:gd name="T45" fmla="*/ 328 h 562"/>
                <a:gd name="T46" fmla="*/ 343 w 410"/>
                <a:gd name="T47" fmla="*/ 351 h 562"/>
                <a:gd name="T48" fmla="*/ 356 w 410"/>
                <a:gd name="T49" fmla="*/ 373 h 562"/>
                <a:gd name="T50" fmla="*/ 368 w 410"/>
                <a:gd name="T51" fmla="*/ 398 h 562"/>
                <a:gd name="T52" fmla="*/ 382 w 410"/>
                <a:gd name="T53" fmla="*/ 423 h 562"/>
                <a:gd name="T54" fmla="*/ 392 w 410"/>
                <a:gd name="T55" fmla="*/ 448 h 562"/>
                <a:gd name="T56" fmla="*/ 403 w 410"/>
                <a:gd name="T57" fmla="*/ 475 h 562"/>
                <a:gd name="T58" fmla="*/ 355 w 410"/>
                <a:gd name="T59" fmla="*/ 562 h 562"/>
                <a:gd name="T60" fmla="*/ 353 w 410"/>
                <a:gd name="T61" fmla="*/ 557 h 562"/>
                <a:gd name="T62" fmla="*/ 350 w 410"/>
                <a:gd name="T63" fmla="*/ 549 h 562"/>
                <a:gd name="T64" fmla="*/ 345 w 410"/>
                <a:gd name="T65" fmla="*/ 534 h 562"/>
                <a:gd name="T66" fmla="*/ 341 w 410"/>
                <a:gd name="T67" fmla="*/ 524 h 562"/>
                <a:gd name="T68" fmla="*/ 336 w 410"/>
                <a:gd name="T69" fmla="*/ 515 h 562"/>
                <a:gd name="T70" fmla="*/ 331 w 410"/>
                <a:gd name="T71" fmla="*/ 502 h 562"/>
                <a:gd name="T72" fmla="*/ 326 w 410"/>
                <a:gd name="T73" fmla="*/ 490 h 562"/>
                <a:gd name="T74" fmla="*/ 321 w 410"/>
                <a:gd name="T75" fmla="*/ 475 h 562"/>
                <a:gd name="T76" fmla="*/ 316 w 410"/>
                <a:gd name="T77" fmla="*/ 462 h 562"/>
                <a:gd name="T78" fmla="*/ 308 w 410"/>
                <a:gd name="T79" fmla="*/ 445 h 562"/>
                <a:gd name="T80" fmla="*/ 301 w 410"/>
                <a:gd name="T81" fmla="*/ 428 h 562"/>
                <a:gd name="T82" fmla="*/ 293 w 410"/>
                <a:gd name="T83" fmla="*/ 411 h 562"/>
                <a:gd name="T84" fmla="*/ 284 w 410"/>
                <a:gd name="T85" fmla="*/ 395 h 562"/>
                <a:gd name="T86" fmla="*/ 274 w 410"/>
                <a:gd name="T87" fmla="*/ 375 h 562"/>
                <a:gd name="T88" fmla="*/ 264 w 410"/>
                <a:gd name="T89" fmla="*/ 356 h 562"/>
                <a:gd name="T90" fmla="*/ 253 w 410"/>
                <a:gd name="T91" fmla="*/ 336 h 562"/>
                <a:gd name="T92" fmla="*/ 241 w 410"/>
                <a:gd name="T93" fmla="*/ 316 h 562"/>
                <a:gd name="T94" fmla="*/ 227 w 410"/>
                <a:gd name="T95" fmla="*/ 294 h 562"/>
                <a:gd name="T96" fmla="*/ 216 w 410"/>
                <a:gd name="T97" fmla="*/ 274 h 562"/>
                <a:gd name="T98" fmla="*/ 201 w 410"/>
                <a:gd name="T99" fmla="*/ 252 h 562"/>
                <a:gd name="T100" fmla="*/ 187 w 410"/>
                <a:gd name="T101" fmla="*/ 232 h 562"/>
                <a:gd name="T102" fmla="*/ 171 w 410"/>
                <a:gd name="T103" fmla="*/ 209 h 562"/>
                <a:gd name="T104" fmla="*/ 154 w 410"/>
                <a:gd name="T105" fmla="*/ 189 h 562"/>
                <a:gd name="T106" fmla="*/ 137 w 410"/>
                <a:gd name="T107" fmla="*/ 167 h 562"/>
                <a:gd name="T108" fmla="*/ 120 w 410"/>
                <a:gd name="T109" fmla="*/ 145 h 562"/>
                <a:gd name="T110" fmla="*/ 100 w 410"/>
                <a:gd name="T111" fmla="*/ 124 h 562"/>
                <a:gd name="T112" fmla="*/ 80 w 410"/>
                <a:gd name="T113" fmla="*/ 102 h 562"/>
                <a:gd name="T114" fmla="*/ 60 w 410"/>
                <a:gd name="T115" fmla="*/ 82 h 562"/>
                <a:gd name="T116" fmla="*/ 40 w 410"/>
                <a:gd name="T117" fmla="*/ 62 h 562"/>
                <a:gd name="T118" fmla="*/ 0 w 410"/>
                <a:gd name="T119" fmla="*/ 3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562">
                  <a:moveTo>
                    <a:pt x="0" y="37"/>
                  </a:moveTo>
                  <a:lnTo>
                    <a:pt x="40" y="0"/>
                  </a:lnTo>
                  <a:lnTo>
                    <a:pt x="42" y="3"/>
                  </a:lnTo>
                  <a:lnTo>
                    <a:pt x="45" y="5"/>
                  </a:lnTo>
                  <a:lnTo>
                    <a:pt x="50" y="10"/>
                  </a:lnTo>
                  <a:lnTo>
                    <a:pt x="55" y="15"/>
                  </a:lnTo>
                  <a:lnTo>
                    <a:pt x="63" y="21"/>
                  </a:lnTo>
                  <a:lnTo>
                    <a:pt x="67" y="23"/>
                  </a:lnTo>
                  <a:lnTo>
                    <a:pt x="72" y="28"/>
                  </a:lnTo>
                  <a:lnTo>
                    <a:pt x="77" y="33"/>
                  </a:lnTo>
                  <a:lnTo>
                    <a:pt x="82" y="38"/>
                  </a:lnTo>
                  <a:lnTo>
                    <a:pt x="85" y="42"/>
                  </a:lnTo>
                  <a:lnTo>
                    <a:pt x="90" y="47"/>
                  </a:lnTo>
                  <a:lnTo>
                    <a:pt x="97" y="52"/>
                  </a:lnTo>
                  <a:lnTo>
                    <a:pt x="102" y="58"/>
                  </a:lnTo>
                  <a:lnTo>
                    <a:pt x="107" y="63"/>
                  </a:lnTo>
                  <a:lnTo>
                    <a:pt x="114" y="68"/>
                  </a:lnTo>
                  <a:lnTo>
                    <a:pt x="120" y="73"/>
                  </a:lnTo>
                  <a:lnTo>
                    <a:pt x="127" y="80"/>
                  </a:lnTo>
                  <a:lnTo>
                    <a:pt x="134" y="87"/>
                  </a:lnTo>
                  <a:lnTo>
                    <a:pt x="140" y="93"/>
                  </a:lnTo>
                  <a:lnTo>
                    <a:pt x="147" y="100"/>
                  </a:lnTo>
                  <a:lnTo>
                    <a:pt x="155" y="108"/>
                  </a:lnTo>
                  <a:lnTo>
                    <a:pt x="162" y="115"/>
                  </a:lnTo>
                  <a:lnTo>
                    <a:pt x="169" y="124"/>
                  </a:lnTo>
                  <a:lnTo>
                    <a:pt x="177" y="132"/>
                  </a:lnTo>
                  <a:lnTo>
                    <a:pt x="184" y="140"/>
                  </a:lnTo>
                  <a:lnTo>
                    <a:pt x="191" y="149"/>
                  </a:lnTo>
                  <a:lnTo>
                    <a:pt x="199" y="155"/>
                  </a:lnTo>
                  <a:lnTo>
                    <a:pt x="207" y="165"/>
                  </a:lnTo>
                  <a:lnTo>
                    <a:pt x="214" y="174"/>
                  </a:lnTo>
                  <a:lnTo>
                    <a:pt x="222" y="182"/>
                  </a:lnTo>
                  <a:lnTo>
                    <a:pt x="229" y="192"/>
                  </a:lnTo>
                  <a:lnTo>
                    <a:pt x="238" y="201"/>
                  </a:lnTo>
                  <a:lnTo>
                    <a:pt x="246" y="211"/>
                  </a:lnTo>
                  <a:lnTo>
                    <a:pt x="253" y="221"/>
                  </a:lnTo>
                  <a:lnTo>
                    <a:pt x="261" y="231"/>
                  </a:lnTo>
                  <a:lnTo>
                    <a:pt x="268" y="241"/>
                  </a:lnTo>
                  <a:lnTo>
                    <a:pt x="276" y="251"/>
                  </a:lnTo>
                  <a:lnTo>
                    <a:pt x="283" y="261"/>
                  </a:lnTo>
                  <a:lnTo>
                    <a:pt x="291" y="271"/>
                  </a:lnTo>
                  <a:lnTo>
                    <a:pt x="299" y="283"/>
                  </a:lnTo>
                  <a:lnTo>
                    <a:pt x="306" y="294"/>
                  </a:lnTo>
                  <a:lnTo>
                    <a:pt x="313" y="304"/>
                  </a:lnTo>
                  <a:lnTo>
                    <a:pt x="321" y="316"/>
                  </a:lnTo>
                  <a:lnTo>
                    <a:pt x="328" y="328"/>
                  </a:lnTo>
                  <a:lnTo>
                    <a:pt x="335" y="339"/>
                  </a:lnTo>
                  <a:lnTo>
                    <a:pt x="343" y="351"/>
                  </a:lnTo>
                  <a:lnTo>
                    <a:pt x="350" y="363"/>
                  </a:lnTo>
                  <a:lnTo>
                    <a:pt x="356" y="373"/>
                  </a:lnTo>
                  <a:lnTo>
                    <a:pt x="363" y="386"/>
                  </a:lnTo>
                  <a:lnTo>
                    <a:pt x="368" y="398"/>
                  </a:lnTo>
                  <a:lnTo>
                    <a:pt x="375" y="411"/>
                  </a:lnTo>
                  <a:lnTo>
                    <a:pt x="382" y="423"/>
                  </a:lnTo>
                  <a:lnTo>
                    <a:pt x="387" y="436"/>
                  </a:lnTo>
                  <a:lnTo>
                    <a:pt x="392" y="448"/>
                  </a:lnTo>
                  <a:lnTo>
                    <a:pt x="398" y="462"/>
                  </a:lnTo>
                  <a:lnTo>
                    <a:pt x="403" y="475"/>
                  </a:lnTo>
                  <a:lnTo>
                    <a:pt x="410" y="488"/>
                  </a:lnTo>
                  <a:lnTo>
                    <a:pt x="355" y="562"/>
                  </a:lnTo>
                  <a:lnTo>
                    <a:pt x="353" y="560"/>
                  </a:lnTo>
                  <a:lnTo>
                    <a:pt x="353" y="557"/>
                  </a:lnTo>
                  <a:lnTo>
                    <a:pt x="351" y="554"/>
                  </a:lnTo>
                  <a:lnTo>
                    <a:pt x="350" y="549"/>
                  </a:lnTo>
                  <a:lnTo>
                    <a:pt x="348" y="542"/>
                  </a:lnTo>
                  <a:lnTo>
                    <a:pt x="345" y="534"/>
                  </a:lnTo>
                  <a:lnTo>
                    <a:pt x="343" y="529"/>
                  </a:lnTo>
                  <a:lnTo>
                    <a:pt x="341" y="524"/>
                  </a:lnTo>
                  <a:lnTo>
                    <a:pt x="340" y="519"/>
                  </a:lnTo>
                  <a:lnTo>
                    <a:pt x="336" y="515"/>
                  </a:lnTo>
                  <a:lnTo>
                    <a:pt x="335" y="508"/>
                  </a:lnTo>
                  <a:lnTo>
                    <a:pt x="331" y="502"/>
                  </a:lnTo>
                  <a:lnTo>
                    <a:pt x="330" y="495"/>
                  </a:lnTo>
                  <a:lnTo>
                    <a:pt x="326" y="490"/>
                  </a:lnTo>
                  <a:lnTo>
                    <a:pt x="323" y="483"/>
                  </a:lnTo>
                  <a:lnTo>
                    <a:pt x="321" y="475"/>
                  </a:lnTo>
                  <a:lnTo>
                    <a:pt x="318" y="468"/>
                  </a:lnTo>
                  <a:lnTo>
                    <a:pt x="316" y="462"/>
                  </a:lnTo>
                  <a:lnTo>
                    <a:pt x="311" y="452"/>
                  </a:lnTo>
                  <a:lnTo>
                    <a:pt x="308" y="445"/>
                  </a:lnTo>
                  <a:lnTo>
                    <a:pt x="304" y="436"/>
                  </a:lnTo>
                  <a:lnTo>
                    <a:pt x="301" y="428"/>
                  </a:lnTo>
                  <a:lnTo>
                    <a:pt x="296" y="420"/>
                  </a:lnTo>
                  <a:lnTo>
                    <a:pt x="293" y="411"/>
                  </a:lnTo>
                  <a:lnTo>
                    <a:pt x="288" y="403"/>
                  </a:lnTo>
                  <a:lnTo>
                    <a:pt x="284" y="395"/>
                  </a:lnTo>
                  <a:lnTo>
                    <a:pt x="279" y="385"/>
                  </a:lnTo>
                  <a:lnTo>
                    <a:pt x="274" y="375"/>
                  </a:lnTo>
                  <a:lnTo>
                    <a:pt x="269" y="365"/>
                  </a:lnTo>
                  <a:lnTo>
                    <a:pt x="264" y="356"/>
                  </a:lnTo>
                  <a:lnTo>
                    <a:pt x="258" y="344"/>
                  </a:lnTo>
                  <a:lnTo>
                    <a:pt x="253" y="336"/>
                  </a:lnTo>
                  <a:lnTo>
                    <a:pt x="246" y="326"/>
                  </a:lnTo>
                  <a:lnTo>
                    <a:pt x="241" y="316"/>
                  </a:lnTo>
                  <a:lnTo>
                    <a:pt x="234" y="306"/>
                  </a:lnTo>
                  <a:lnTo>
                    <a:pt x="227" y="294"/>
                  </a:lnTo>
                  <a:lnTo>
                    <a:pt x="221" y="284"/>
                  </a:lnTo>
                  <a:lnTo>
                    <a:pt x="216" y="274"/>
                  </a:lnTo>
                  <a:lnTo>
                    <a:pt x="207" y="262"/>
                  </a:lnTo>
                  <a:lnTo>
                    <a:pt x="201" y="252"/>
                  </a:lnTo>
                  <a:lnTo>
                    <a:pt x="194" y="242"/>
                  </a:lnTo>
                  <a:lnTo>
                    <a:pt x="187" y="232"/>
                  </a:lnTo>
                  <a:lnTo>
                    <a:pt x="179" y="221"/>
                  </a:lnTo>
                  <a:lnTo>
                    <a:pt x="171" y="209"/>
                  </a:lnTo>
                  <a:lnTo>
                    <a:pt x="162" y="199"/>
                  </a:lnTo>
                  <a:lnTo>
                    <a:pt x="154" y="189"/>
                  </a:lnTo>
                  <a:lnTo>
                    <a:pt x="145" y="177"/>
                  </a:lnTo>
                  <a:lnTo>
                    <a:pt x="137" y="167"/>
                  </a:lnTo>
                  <a:lnTo>
                    <a:pt x="129" y="155"/>
                  </a:lnTo>
                  <a:lnTo>
                    <a:pt x="120" y="145"/>
                  </a:lnTo>
                  <a:lnTo>
                    <a:pt x="110" y="134"/>
                  </a:lnTo>
                  <a:lnTo>
                    <a:pt x="100" y="124"/>
                  </a:lnTo>
                  <a:lnTo>
                    <a:pt x="90" y="113"/>
                  </a:lnTo>
                  <a:lnTo>
                    <a:pt x="80" y="102"/>
                  </a:lnTo>
                  <a:lnTo>
                    <a:pt x="70" y="92"/>
                  </a:lnTo>
                  <a:lnTo>
                    <a:pt x="60" y="82"/>
                  </a:lnTo>
                  <a:lnTo>
                    <a:pt x="50" y="72"/>
                  </a:lnTo>
                  <a:lnTo>
                    <a:pt x="40" y="62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9" name="Freeform 27"/>
            <p:cNvSpPr>
              <a:spLocks/>
            </p:cNvSpPr>
            <p:nvPr/>
          </p:nvSpPr>
          <p:spPr bwMode="auto">
            <a:xfrm>
              <a:off x="1213" y="3610"/>
              <a:ext cx="31" cy="33"/>
            </a:xfrm>
            <a:custGeom>
              <a:avLst/>
              <a:gdLst>
                <a:gd name="T0" fmla="*/ 19 w 64"/>
                <a:gd name="T1" fmla="*/ 60 h 65"/>
                <a:gd name="T2" fmla="*/ 17 w 64"/>
                <a:gd name="T3" fmla="*/ 58 h 65"/>
                <a:gd name="T4" fmla="*/ 14 w 64"/>
                <a:gd name="T5" fmla="*/ 55 h 65"/>
                <a:gd name="T6" fmla="*/ 9 w 64"/>
                <a:gd name="T7" fmla="*/ 48 h 65"/>
                <a:gd name="T8" fmla="*/ 4 w 64"/>
                <a:gd name="T9" fmla="*/ 42 h 65"/>
                <a:gd name="T10" fmla="*/ 0 w 64"/>
                <a:gd name="T11" fmla="*/ 33 h 65"/>
                <a:gd name="T12" fmla="*/ 0 w 64"/>
                <a:gd name="T13" fmla="*/ 25 h 65"/>
                <a:gd name="T14" fmla="*/ 0 w 64"/>
                <a:gd name="T15" fmla="*/ 22 h 65"/>
                <a:gd name="T16" fmla="*/ 5 w 64"/>
                <a:gd name="T17" fmla="*/ 17 h 65"/>
                <a:gd name="T18" fmla="*/ 9 w 64"/>
                <a:gd name="T19" fmla="*/ 13 h 65"/>
                <a:gd name="T20" fmla="*/ 14 w 64"/>
                <a:gd name="T21" fmla="*/ 10 h 65"/>
                <a:gd name="T22" fmla="*/ 19 w 64"/>
                <a:gd name="T23" fmla="*/ 5 h 65"/>
                <a:gd name="T24" fmla="*/ 24 w 64"/>
                <a:gd name="T25" fmla="*/ 3 h 65"/>
                <a:gd name="T26" fmla="*/ 29 w 64"/>
                <a:gd name="T27" fmla="*/ 0 h 65"/>
                <a:gd name="T28" fmla="*/ 34 w 64"/>
                <a:gd name="T29" fmla="*/ 0 h 65"/>
                <a:gd name="T30" fmla="*/ 42 w 64"/>
                <a:gd name="T31" fmla="*/ 1 h 65"/>
                <a:gd name="T32" fmla="*/ 50 w 64"/>
                <a:gd name="T33" fmla="*/ 6 h 65"/>
                <a:gd name="T34" fmla="*/ 55 w 64"/>
                <a:gd name="T35" fmla="*/ 12 h 65"/>
                <a:gd name="T36" fmla="*/ 59 w 64"/>
                <a:gd name="T37" fmla="*/ 20 h 65"/>
                <a:gd name="T38" fmla="*/ 62 w 64"/>
                <a:gd name="T39" fmla="*/ 28 h 65"/>
                <a:gd name="T40" fmla="*/ 64 w 64"/>
                <a:gd name="T41" fmla="*/ 37 h 65"/>
                <a:gd name="T42" fmla="*/ 64 w 64"/>
                <a:gd name="T43" fmla="*/ 42 h 65"/>
                <a:gd name="T44" fmla="*/ 62 w 64"/>
                <a:gd name="T45" fmla="*/ 48 h 65"/>
                <a:gd name="T46" fmla="*/ 61 w 64"/>
                <a:gd name="T47" fmla="*/ 53 h 65"/>
                <a:gd name="T48" fmla="*/ 59 w 64"/>
                <a:gd name="T49" fmla="*/ 57 h 65"/>
                <a:gd name="T50" fmla="*/ 55 w 64"/>
                <a:gd name="T51" fmla="*/ 60 h 65"/>
                <a:gd name="T52" fmla="*/ 54 w 64"/>
                <a:gd name="T53" fmla="*/ 62 h 65"/>
                <a:gd name="T54" fmla="*/ 35 w 64"/>
                <a:gd name="T55" fmla="*/ 65 h 65"/>
                <a:gd name="T56" fmla="*/ 19 w 64"/>
                <a:gd name="T57" fmla="*/ 60 h 65"/>
                <a:gd name="T58" fmla="*/ 19 w 64"/>
                <a:gd name="T59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19" y="60"/>
                  </a:moveTo>
                  <a:lnTo>
                    <a:pt x="17" y="58"/>
                  </a:lnTo>
                  <a:lnTo>
                    <a:pt x="14" y="55"/>
                  </a:lnTo>
                  <a:lnTo>
                    <a:pt x="9" y="48"/>
                  </a:lnTo>
                  <a:lnTo>
                    <a:pt x="4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4" y="3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0" y="6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2" y="28"/>
                  </a:lnTo>
                  <a:lnTo>
                    <a:pt x="64" y="37"/>
                  </a:lnTo>
                  <a:lnTo>
                    <a:pt x="64" y="42"/>
                  </a:lnTo>
                  <a:lnTo>
                    <a:pt x="62" y="48"/>
                  </a:lnTo>
                  <a:lnTo>
                    <a:pt x="61" y="53"/>
                  </a:lnTo>
                  <a:lnTo>
                    <a:pt x="59" y="57"/>
                  </a:lnTo>
                  <a:lnTo>
                    <a:pt x="55" y="60"/>
                  </a:lnTo>
                  <a:lnTo>
                    <a:pt x="54" y="62"/>
                  </a:lnTo>
                  <a:lnTo>
                    <a:pt x="35" y="65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0" name="Freeform 28"/>
            <p:cNvSpPr>
              <a:spLocks/>
            </p:cNvSpPr>
            <p:nvPr/>
          </p:nvSpPr>
          <p:spPr bwMode="auto">
            <a:xfrm>
              <a:off x="1521" y="3324"/>
              <a:ext cx="31" cy="32"/>
            </a:xfrm>
            <a:custGeom>
              <a:avLst/>
              <a:gdLst>
                <a:gd name="T0" fmla="*/ 17 w 62"/>
                <a:gd name="T1" fmla="*/ 59 h 64"/>
                <a:gd name="T2" fmla="*/ 16 w 62"/>
                <a:gd name="T3" fmla="*/ 57 h 64"/>
                <a:gd name="T4" fmla="*/ 12 w 62"/>
                <a:gd name="T5" fmla="*/ 54 h 64"/>
                <a:gd name="T6" fmla="*/ 7 w 62"/>
                <a:gd name="T7" fmla="*/ 49 h 64"/>
                <a:gd name="T8" fmla="*/ 4 w 62"/>
                <a:gd name="T9" fmla="*/ 42 h 64"/>
                <a:gd name="T10" fmla="*/ 0 w 62"/>
                <a:gd name="T11" fmla="*/ 34 h 64"/>
                <a:gd name="T12" fmla="*/ 0 w 62"/>
                <a:gd name="T13" fmla="*/ 26 h 64"/>
                <a:gd name="T14" fmla="*/ 0 w 62"/>
                <a:gd name="T15" fmla="*/ 21 h 64"/>
                <a:gd name="T16" fmla="*/ 4 w 62"/>
                <a:gd name="T17" fmla="*/ 17 h 64"/>
                <a:gd name="T18" fmla="*/ 7 w 62"/>
                <a:gd name="T19" fmla="*/ 12 h 64"/>
                <a:gd name="T20" fmla="*/ 12 w 62"/>
                <a:gd name="T21" fmla="*/ 9 h 64"/>
                <a:gd name="T22" fmla="*/ 17 w 62"/>
                <a:gd name="T23" fmla="*/ 5 h 64"/>
                <a:gd name="T24" fmla="*/ 24 w 62"/>
                <a:gd name="T25" fmla="*/ 2 h 64"/>
                <a:gd name="T26" fmla="*/ 29 w 62"/>
                <a:gd name="T27" fmla="*/ 0 h 64"/>
                <a:gd name="T28" fmla="*/ 34 w 62"/>
                <a:gd name="T29" fmla="*/ 0 h 64"/>
                <a:gd name="T30" fmla="*/ 42 w 62"/>
                <a:gd name="T31" fmla="*/ 2 h 64"/>
                <a:gd name="T32" fmla="*/ 49 w 62"/>
                <a:gd name="T33" fmla="*/ 5 h 64"/>
                <a:gd name="T34" fmla="*/ 56 w 62"/>
                <a:gd name="T35" fmla="*/ 10 h 64"/>
                <a:gd name="T36" fmla="*/ 59 w 62"/>
                <a:gd name="T37" fmla="*/ 21 h 64"/>
                <a:gd name="T38" fmla="*/ 61 w 62"/>
                <a:gd name="T39" fmla="*/ 27 h 64"/>
                <a:gd name="T40" fmla="*/ 62 w 62"/>
                <a:gd name="T41" fmla="*/ 36 h 64"/>
                <a:gd name="T42" fmla="*/ 62 w 62"/>
                <a:gd name="T43" fmla="*/ 42 h 64"/>
                <a:gd name="T44" fmla="*/ 61 w 62"/>
                <a:gd name="T45" fmla="*/ 49 h 64"/>
                <a:gd name="T46" fmla="*/ 59 w 62"/>
                <a:gd name="T47" fmla="*/ 52 h 64"/>
                <a:gd name="T48" fmla="*/ 57 w 62"/>
                <a:gd name="T49" fmla="*/ 56 h 64"/>
                <a:gd name="T50" fmla="*/ 54 w 62"/>
                <a:gd name="T51" fmla="*/ 61 h 64"/>
                <a:gd name="T52" fmla="*/ 54 w 62"/>
                <a:gd name="T53" fmla="*/ 62 h 64"/>
                <a:gd name="T54" fmla="*/ 36 w 62"/>
                <a:gd name="T55" fmla="*/ 64 h 64"/>
                <a:gd name="T56" fmla="*/ 17 w 62"/>
                <a:gd name="T57" fmla="*/ 59 h 64"/>
                <a:gd name="T58" fmla="*/ 17 w 62"/>
                <a:gd name="T5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" h="64">
                  <a:moveTo>
                    <a:pt x="17" y="59"/>
                  </a:moveTo>
                  <a:lnTo>
                    <a:pt x="16" y="57"/>
                  </a:lnTo>
                  <a:lnTo>
                    <a:pt x="12" y="54"/>
                  </a:lnTo>
                  <a:lnTo>
                    <a:pt x="7" y="49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7" y="12"/>
                  </a:lnTo>
                  <a:lnTo>
                    <a:pt x="12" y="9"/>
                  </a:lnTo>
                  <a:lnTo>
                    <a:pt x="17" y="5"/>
                  </a:lnTo>
                  <a:lnTo>
                    <a:pt x="24" y="2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49" y="5"/>
                  </a:lnTo>
                  <a:lnTo>
                    <a:pt x="56" y="10"/>
                  </a:lnTo>
                  <a:lnTo>
                    <a:pt x="59" y="21"/>
                  </a:lnTo>
                  <a:lnTo>
                    <a:pt x="61" y="27"/>
                  </a:lnTo>
                  <a:lnTo>
                    <a:pt x="62" y="36"/>
                  </a:lnTo>
                  <a:lnTo>
                    <a:pt x="62" y="42"/>
                  </a:lnTo>
                  <a:lnTo>
                    <a:pt x="61" y="49"/>
                  </a:lnTo>
                  <a:lnTo>
                    <a:pt x="59" y="52"/>
                  </a:lnTo>
                  <a:lnTo>
                    <a:pt x="57" y="56"/>
                  </a:lnTo>
                  <a:lnTo>
                    <a:pt x="54" y="61"/>
                  </a:lnTo>
                  <a:lnTo>
                    <a:pt x="54" y="62"/>
                  </a:lnTo>
                  <a:lnTo>
                    <a:pt x="36" y="64"/>
                  </a:lnTo>
                  <a:lnTo>
                    <a:pt x="17" y="59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1" name="Freeform 29"/>
            <p:cNvSpPr>
              <a:spLocks/>
            </p:cNvSpPr>
            <p:nvPr/>
          </p:nvSpPr>
          <p:spPr bwMode="auto">
            <a:xfrm>
              <a:off x="1218" y="3788"/>
              <a:ext cx="31" cy="32"/>
            </a:xfrm>
            <a:custGeom>
              <a:avLst/>
              <a:gdLst>
                <a:gd name="T0" fmla="*/ 19 w 64"/>
                <a:gd name="T1" fmla="*/ 58 h 63"/>
                <a:gd name="T2" fmla="*/ 17 w 64"/>
                <a:gd name="T3" fmla="*/ 56 h 63"/>
                <a:gd name="T4" fmla="*/ 14 w 64"/>
                <a:gd name="T5" fmla="*/ 53 h 63"/>
                <a:gd name="T6" fmla="*/ 9 w 64"/>
                <a:gd name="T7" fmla="*/ 48 h 63"/>
                <a:gd name="T8" fmla="*/ 4 w 64"/>
                <a:gd name="T9" fmla="*/ 40 h 63"/>
                <a:gd name="T10" fmla="*/ 0 w 64"/>
                <a:gd name="T11" fmla="*/ 31 h 63"/>
                <a:gd name="T12" fmla="*/ 0 w 64"/>
                <a:gd name="T13" fmla="*/ 25 h 63"/>
                <a:gd name="T14" fmla="*/ 2 w 64"/>
                <a:gd name="T15" fmla="*/ 20 h 63"/>
                <a:gd name="T16" fmla="*/ 4 w 64"/>
                <a:gd name="T17" fmla="*/ 16 h 63"/>
                <a:gd name="T18" fmla="*/ 9 w 64"/>
                <a:gd name="T19" fmla="*/ 11 h 63"/>
                <a:gd name="T20" fmla="*/ 14 w 64"/>
                <a:gd name="T21" fmla="*/ 8 h 63"/>
                <a:gd name="T22" fmla="*/ 19 w 64"/>
                <a:gd name="T23" fmla="*/ 5 h 63"/>
                <a:gd name="T24" fmla="*/ 24 w 64"/>
                <a:gd name="T25" fmla="*/ 1 h 63"/>
                <a:gd name="T26" fmla="*/ 30 w 64"/>
                <a:gd name="T27" fmla="*/ 0 h 63"/>
                <a:gd name="T28" fmla="*/ 35 w 64"/>
                <a:gd name="T29" fmla="*/ 0 h 63"/>
                <a:gd name="T30" fmla="*/ 42 w 64"/>
                <a:gd name="T31" fmla="*/ 1 h 63"/>
                <a:gd name="T32" fmla="*/ 51 w 64"/>
                <a:gd name="T33" fmla="*/ 5 h 63"/>
                <a:gd name="T34" fmla="*/ 56 w 64"/>
                <a:gd name="T35" fmla="*/ 10 h 63"/>
                <a:gd name="T36" fmla="*/ 61 w 64"/>
                <a:gd name="T37" fmla="*/ 18 h 63"/>
                <a:gd name="T38" fmla="*/ 62 w 64"/>
                <a:gd name="T39" fmla="*/ 26 h 63"/>
                <a:gd name="T40" fmla="*/ 64 w 64"/>
                <a:gd name="T41" fmla="*/ 35 h 63"/>
                <a:gd name="T42" fmla="*/ 64 w 64"/>
                <a:gd name="T43" fmla="*/ 40 h 63"/>
                <a:gd name="T44" fmla="*/ 62 w 64"/>
                <a:gd name="T45" fmla="*/ 46 h 63"/>
                <a:gd name="T46" fmla="*/ 61 w 64"/>
                <a:gd name="T47" fmla="*/ 51 h 63"/>
                <a:gd name="T48" fmla="*/ 59 w 64"/>
                <a:gd name="T49" fmla="*/ 55 h 63"/>
                <a:gd name="T50" fmla="*/ 56 w 64"/>
                <a:gd name="T51" fmla="*/ 58 h 63"/>
                <a:gd name="T52" fmla="*/ 54 w 64"/>
                <a:gd name="T53" fmla="*/ 60 h 63"/>
                <a:gd name="T54" fmla="*/ 35 w 64"/>
                <a:gd name="T55" fmla="*/ 63 h 63"/>
                <a:gd name="T56" fmla="*/ 19 w 64"/>
                <a:gd name="T57" fmla="*/ 58 h 63"/>
                <a:gd name="T58" fmla="*/ 19 w 64"/>
                <a:gd name="T59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3">
                  <a:moveTo>
                    <a:pt x="19" y="58"/>
                  </a:moveTo>
                  <a:lnTo>
                    <a:pt x="17" y="56"/>
                  </a:lnTo>
                  <a:lnTo>
                    <a:pt x="14" y="53"/>
                  </a:lnTo>
                  <a:lnTo>
                    <a:pt x="9" y="48"/>
                  </a:lnTo>
                  <a:lnTo>
                    <a:pt x="4" y="40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5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56" y="10"/>
                  </a:lnTo>
                  <a:lnTo>
                    <a:pt x="61" y="18"/>
                  </a:lnTo>
                  <a:lnTo>
                    <a:pt x="62" y="26"/>
                  </a:lnTo>
                  <a:lnTo>
                    <a:pt x="64" y="35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61" y="51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35" y="63"/>
                  </a:lnTo>
                  <a:lnTo>
                    <a:pt x="19" y="58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2" name="Freeform 30"/>
            <p:cNvSpPr>
              <a:spLocks/>
            </p:cNvSpPr>
            <p:nvPr/>
          </p:nvSpPr>
          <p:spPr bwMode="auto">
            <a:xfrm>
              <a:off x="1313" y="3764"/>
              <a:ext cx="32" cy="33"/>
            </a:xfrm>
            <a:custGeom>
              <a:avLst/>
              <a:gdLst>
                <a:gd name="T0" fmla="*/ 19 w 64"/>
                <a:gd name="T1" fmla="*/ 60 h 65"/>
                <a:gd name="T2" fmla="*/ 17 w 64"/>
                <a:gd name="T3" fmla="*/ 58 h 65"/>
                <a:gd name="T4" fmla="*/ 12 w 64"/>
                <a:gd name="T5" fmla="*/ 55 h 65"/>
                <a:gd name="T6" fmla="*/ 7 w 64"/>
                <a:gd name="T7" fmla="*/ 50 h 65"/>
                <a:gd name="T8" fmla="*/ 4 w 64"/>
                <a:gd name="T9" fmla="*/ 43 h 65"/>
                <a:gd name="T10" fmla="*/ 0 w 64"/>
                <a:gd name="T11" fmla="*/ 33 h 65"/>
                <a:gd name="T12" fmla="*/ 0 w 64"/>
                <a:gd name="T13" fmla="*/ 27 h 65"/>
                <a:gd name="T14" fmla="*/ 0 w 64"/>
                <a:gd name="T15" fmla="*/ 21 h 65"/>
                <a:gd name="T16" fmla="*/ 4 w 64"/>
                <a:gd name="T17" fmla="*/ 18 h 65"/>
                <a:gd name="T18" fmla="*/ 7 w 64"/>
                <a:gd name="T19" fmla="*/ 13 h 65"/>
                <a:gd name="T20" fmla="*/ 14 w 64"/>
                <a:gd name="T21" fmla="*/ 10 h 65"/>
                <a:gd name="T22" fmla="*/ 19 w 64"/>
                <a:gd name="T23" fmla="*/ 5 h 65"/>
                <a:gd name="T24" fmla="*/ 24 w 64"/>
                <a:gd name="T25" fmla="*/ 3 h 65"/>
                <a:gd name="T26" fmla="*/ 29 w 64"/>
                <a:gd name="T27" fmla="*/ 0 h 65"/>
                <a:gd name="T28" fmla="*/ 34 w 64"/>
                <a:gd name="T29" fmla="*/ 0 h 65"/>
                <a:gd name="T30" fmla="*/ 42 w 64"/>
                <a:gd name="T31" fmla="*/ 1 h 65"/>
                <a:gd name="T32" fmla="*/ 49 w 64"/>
                <a:gd name="T33" fmla="*/ 6 h 65"/>
                <a:gd name="T34" fmla="*/ 54 w 64"/>
                <a:gd name="T35" fmla="*/ 11 h 65"/>
                <a:gd name="T36" fmla="*/ 59 w 64"/>
                <a:gd name="T37" fmla="*/ 20 h 65"/>
                <a:gd name="T38" fmla="*/ 62 w 64"/>
                <a:gd name="T39" fmla="*/ 28 h 65"/>
                <a:gd name="T40" fmla="*/ 64 w 64"/>
                <a:gd name="T41" fmla="*/ 37 h 65"/>
                <a:gd name="T42" fmla="*/ 62 w 64"/>
                <a:gd name="T43" fmla="*/ 43 h 65"/>
                <a:gd name="T44" fmla="*/ 62 w 64"/>
                <a:gd name="T45" fmla="*/ 48 h 65"/>
                <a:gd name="T46" fmla="*/ 60 w 64"/>
                <a:gd name="T47" fmla="*/ 53 h 65"/>
                <a:gd name="T48" fmla="*/ 59 w 64"/>
                <a:gd name="T49" fmla="*/ 57 h 65"/>
                <a:gd name="T50" fmla="*/ 54 w 64"/>
                <a:gd name="T51" fmla="*/ 60 h 65"/>
                <a:gd name="T52" fmla="*/ 52 w 64"/>
                <a:gd name="T53" fmla="*/ 62 h 65"/>
                <a:gd name="T54" fmla="*/ 35 w 64"/>
                <a:gd name="T55" fmla="*/ 65 h 65"/>
                <a:gd name="T56" fmla="*/ 19 w 64"/>
                <a:gd name="T57" fmla="*/ 60 h 65"/>
                <a:gd name="T58" fmla="*/ 19 w 64"/>
                <a:gd name="T59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19" y="60"/>
                  </a:moveTo>
                  <a:lnTo>
                    <a:pt x="17" y="58"/>
                  </a:lnTo>
                  <a:lnTo>
                    <a:pt x="12" y="55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4" y="18"/>
                  </a:lnTo>
                  <a:lnTo>
                    <a:pt x="7" y="13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4" y="3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49" y="6"/>
                  </a:lnTo>
                  <a:lnTo>
                    <a:pt x="54" y="11"/>
                  </a:lnTo>
                  <a:lnTo>
                    <a:pt x="59" y="20"/>
                  </a:lnTo>
                  <a:lnTo>
                    <a:pt x="62" y="28"/>
                  </a:lnTo>
                  <a:lnTo>
                    <a:pt x="64" y="37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0" y="53"/>
                  </a:lnTo>
                  <a:lnTo>
                    <a:pt x="59" y="57"/>
                  </a:lnTo>
                  <a:lnTo>
                    <a:pt x="54" y="60"/>
                  </a:lnTo>
                  <a:lnTo>
                    <a:pt x="52" y="62"/>
                  </a:lnTo>
                  <a:lnTo>
                    <a:pt x="35" y="65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3" name="Freeform 31"/>
            <p:cNvSpPr>
              <a:spLocks/>
            </p:cNvSpPr>
            <p:nvPr/>
          </p:nvSpPr>
          <p:spPr bwMode="auto">
            <a:xfrm>
              <a:off x="1164" y="3713"/>
              <a:ext cx="31" cy="33"/>
            </a:xfrm>
            <a:custGeom>
              <a:avLst/>
              <a:gdLst>
                <a:gd name="T0" fmla="*/ 19 w 62"/>
                <a:gd name="T1" fmla="*/ 58 h 65"/>
                <a:gd name="T2" fmla="*/ 15 w 62"/>
                <a:gd name="T3" fmla="*/ 57 h 65"/>
                <a:gd name="T4" fmla="*/ 12 w 62"/>
                <a:gd name="T5" fmla="*/ 53 h 65"/>
                <a:gd name="T6" fmla="*/ 7 w 62"/>
                <a:gd name="T7" fmla="*/ 48 h 65"/>
                <a:gd name="T8" fmla="*/ 3 w 62"/>
                <a:gd name="T9" fmla="*/ 43 h 65"/>
                <a:gd name="T10" fmla="*/ 0 w 62"/>
                <a:gd name="T11" fmla="*/ 35 h 65"/>
                <a:gd name="T12" fmla="*/ 0 w 62"/>
                <a:gd name="T13" fmla="*/ 26 h 65"/>
                <a:gd name="T14" fmla="*/ 0 w 62"/>
                <a:gd name="T15" fmla="*/ 21 h 65"/>
                <a:gd name="T16" fmla="*/ 3 w 62"/>
                <a:gd name="T17" fmla="*/ 16 h 65"/>
                <a:gd name="T18" fmla="*/ 7 w 62"/>
                <a:gd name="T19" fmla="*/ 13 h 65"/>
                <a:gd name="T20" fmla="*/ 12 w 62"/>
                <a:gd name="T21" fmla="*/ 10 h 65"/>
                <a:gd name="T22" fmla="*/ 19 w 62"/>
                <a:gd name="T23" fmla="*/ 5 h 65"/>
                <a:gd name="T24" fmla="*/ 24 w 62"/>
                <a:gd name="T25" fmla="*/ 1 h 65"/>
                <a:gd name="T26" fmla="*/ 29 w 62"/>
                <a:gd name="T27" fmla="*/ 0 h 65"/>
                <a:gd name="T28" fmla="*/ 34 w 62"/>
                <a:gd name="T29" fmla="*/ 0 h 65"/>
                <a:gd name="T30" fmla="*/ 42 w 62"/>
                <a:gd name="T31" fmla="*/ 1 h 65"/>
                <a:gd name="T32" fmla="*/ 50 w 62"/>
                <a:gd name="T33" fmla="*/ 8 h 65"/>
                <a:gd name="T34" fmla="*/ 55 w 62"/>
                <a:gd name="T35" fmla="*/ 13 h 65"/>
                <a:gd name="T36" fmla="*/ 59 w 62"/>
                <a:gd name="T37" fmla="*/ 21 h 65"/>
                <a:gd name="T38" fmla="*/ 60 w 62"/>
                <a:gd name="T39" fmla="*/ 28 h 65"/>
                <a:gd name="T40" fmla="*/ 62 w 62"/>
                <a:gd name="T41" fmla="*/ 38 h 65"/>
                <a:gd name="T42" fmla="*/ 62 w 62"/>
                <a:gd name="T43" fmla="*/ 43 h 65"/>
                <a:gd name="T44" fmla="*/ 60 w 62"/>
                <a:gd name="T45" fmla="*/ 48 h 65"/>
                <a:gd name="T46" fmla="*/ 59 w 62"/>
                <a:gd name="T47" fmla="*/ 53 h 65"/>
                <a:gd name="T48" fmla="*/ 57 w 62"/>
                <a:gd name="T49" fmla="*/ 57 h 65"/>
                <a:gd name="T50" fmla="*/ 54 w 62"/>
                <a:gd name="T51" fmla="*/ 62 h 65"/>
                <a:gd name="T52" fmla="*/ 54 w 62"/>
                <a:gd name="T53" fmla="*/ 63 h 65"/>
                <a:gd name="T54" fmla="*/ 35 w 62"/>
                <a:gd name="T55" fmla="*/ 65 h 65"/>
                <a:gd name="T56" fmla="*/ 19 w 62"/>
                <a:gd name="T57" fmla="*/ 58 h 65"/>
                <a:gd name="T58" fmla="*/ 19 w 62"/>
                <a:gd name="T59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" h="65">
                  <a:moveTo>
                    <a:pt x="19" y="58"/>
                  </a:moveTo>
                  <a:lnTo>
                    <a:pt x="15" y="57"/>
                  </a:lnTo>
                  <a:lnTo>
                    <a:pt x="12" y="53"/>
                  </a:lnTo>
                  <a:lnTo>
                    <a:pt x="7" y="48"/>
                  </a:lnTo>
                  <a:lnTo>
                    <a:pt x="3" y="43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3" y="16"/>
                  </a:lnTo>
                  <a:lnTo>
                    <a:pt x="7" y="13"/>
                  </a:lnTo>
                  <a:lnTo>
                    <a:pt x="12" y="10"/>
                  </a:lnTo>
                  <a:lnTo>
                    <a:pt x="19" y="5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0" y="8"/>
                  </a:lnTo>
                  <a:lnTo>
                    <a:pt x="55" y="13"/>
                  </a:lnTo>
                  <a:lnTo>
                    <a:pt x="59" y="21"/>
                  </a:lnTo>
                  <a:lnTo>
                    <a:pt x="60" y="28"/>
                  </a:lnTo>
                  <a:lnTo>
                    <a:pt x="62" y="38"/>
                  </a:lnTo>
                  <a:lnTo>
                    <a:pt x="62" y="43"/>
                  </a:lnTo>
                  <a:lnTo>
                    <a:pt x="60" y="48"/>
                  </a:lnTo>
                  <a:lnTo>
                    <a:pt x="59" y="53"/>
                  </a:lnTo>
                  <a:lnTo>
                    <a:pt x="57" y="57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35" y="65"/>
                  </a:lnTo>
                  <a:lnTo>
                    <a:pt x="19" y="58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4" name="Freeform 32"/>
            <p:cNvSpPr>
              <a:spLocks/>
            </p:cNvSpPr>
            <p:nvPr/>
          </p:nvSpPr>
          <p:spPr bwMode="auto">
            <a:xfrm>
              <a:off x="1262" y="3694"/>
              <a:ext cx="32" cy="31"/>
            </a:xfrm>
            <a:custGeom>
              <a:avLst/>
              <a:gdLst>
                <a:gd name="T0" fmla="*/ 18 w 64"/>
                <a:gd name="T1" fmla="*/ 57 h 62"/>
                <a:gd name="T2" fmla="*/ 17 w 64"/>
                <a:gd name="T3" fmla="*/ 55 h 62"/>
                <a:gd name="T4" fmla="*/ 12 w 64"/>
                <a:gd name="T5" fmla="*/ 52 h 62"/>
                <a:gd name="T6" fmla="*/ 7 w 64"/>
                <a:gd name="T7" fmla="*/ 47 h 62"/>
                <a:gd name="T8" fmla="*/ 3 w 64"/>
                <a:gd name="T9" fmla="*/ 40 h 62"/>
                <a:gd name="T10" fmla="*/ 0 w 64"/>
                <a:gd name="T11" fmla="*/ 32 h 62"/>
                <a:gd name="T12" fmla="*/ 0 w 64"/>
                <a:gd name="T13" fmla="*/ 25 h 62"/>
                <a:gd name="T14" fmla="*/ 0 w 64"/>
                <a:gd name="T15" fmla="*/ 20 h 62"/>
                <a:gd name="T16" fmla="*/ 3 w 64"/>
                <a:gd name="T17" fmla="*/ 15 h 62"/>
                <a:gd name="T18" fmla="*/ 7 w 64"/>
                <a:gd name="T19" fmla="*/ 12 h 62"/>
                <a:gd name="T20" fmla="*/ 13 w 64"/>
                <a:gd name="T21" fmla="*/ 9 h 62"/>
                <a:gd name="T22" fmla="*/ 18 w 64"/>
                <a:gd name="T23" fmla="*/ 3 h 62"/>
                <a:gd name="T24" fmla="*/ 23 w 64"/>
                <a:gd name="T25" fmla="*/ 2 h 62"/>
                <a:gd name="T26" fmla="*/ 29 w 64"/>
                <a:gd name="T27" fmla="*/ 0 h 62"/>
                <a:gd name="T28" fmla="*/ 34 w 64"/>
                <a:gd name="T29" fmla="*/ 0 h 62"/>
                <a:gd name="T30" fmla="*/ 42 w 64"/>
                <a:gd name="T31" fmla="*/ 2 h 62"/>
                <a:gd name="T32" fmla="*/ 50 w 64"/>
                <a:gd name="T33" fmla="*/ 5 h 62"/>
                <a:gd name="T34" fmla="*/ 55 w 64"/>
                <a:gd name="T35" fmla="*/ 12 h 62"/>
                <a:gd name="T36" fmla="*/ 59 w 64"/>
                <a:gd name="T37" fmla="*/ 20 h 62"/>
                <a:gd name="T38" fmla="*/ 62 w 64"/>
                <a:gd name="T39" fmla="*/ 27 h 62"/>
                <a:gd name="T40" fmla="*/ 64 w 64"/>
                <a:gd name="T41" fmla="*/ 35 h 62"/>
                <a:gd name="T42" fmla="*/ 62 w 64"/>
                <a:gd name="T43" fmla="*/ 42 h 62"/>
                <a:gd name="T44" fmla="*/ 62 w 64"/>
                <a:gd name="T45" fmla="*/ 47 h 62"/>
                <a:gd name="T46" fmla="*/ 60 w 64"/>
                <a:gd name="T47" fmla="*/ 52 h 62"/>
                <a:gd name="T48" fmla="*/ 59 w 64"/>
                <a:gd name="T49" fmla="*/ 55 h 62"/>
                <a:gd name="T50" fmla="*/ 54 w 64"/>
                <a:gd name="T51" fmla="*/ 59 h 62"/>
                <a:gd name="T52" fmla="*/ 54 w 64"/>
                <a:gd name="T53" fmla="*/ 60 h 62"/>
                <a:gd name="T54" fmla="*/ 35 w 64"/>
                <a:gd name="T55" fmla="*/ 62 h 62"/>
                <a:gd name="T56" fmla="*/ 18 w 64"/>
                <a:gd name="T57" fmla="*/ 57 h 62"/>
                <a:gd name="T58" fmla="*/ 18 w 64"/>
                <a:gd name="T59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2">
                  <a:moveTo>
                    <a:pt x="18" y="57"/>
                  </a:moveTo>
                  <a:lnTo>
                    <a:pt x="17" y="55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3" y="40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7" y="12"/>
                  </a:lnTo>
                  <a:lnTo>
                    <a:pt x="13" y="9"/>
                  </a:lnTo>
                  <a:lnTo>
                    <a:pt x="18" y="3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0" y="5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2" y="27"/>
                  </a:lnTo>
                  <a:lnTo>
                    <a:pt x="64" y="35"/>
                  </a:lnTo>
                  <a:lnTo>
                    <a:pt x="62" y="42"/>
                  </a:lnTo>
                  <a:lnTo>
                    <a:pt x="62" y="47"/>
                  </a:lnTo>
                  <a:lnTo>
                    <a:pt x="60" y="52"/>
                  </a:lnTo>
                  <a:lnTo>
                    <a:pt x="59" y="55"/>
                  </a:lnTo>
                  <a:lnTo>
                    <a:pt x="54" y="59"/>
                  </a:lnTo>
                  <a:lnTo>
                    <a:pt x="54" y="60"/>
                  </a:lnTo>
                  <a:lnTo>
                    <a:pt x="35" y="62"/>
                  </a:lnTo>
                  <a:lnTo>
                    <a:pt x="18" y="57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5" name="Freeform 33"/>
            <p:cNvSpPr>
              <a:spLocks/>
            </p:cNvSpPr>
            <p:nvPr/>
          </p:nvSpPr>
          <p:spPr bwMode="auto">
            <a:xfrm>
              <a:off x="1354" y="3677"/>
              <a:ext cx="32" cy="31"/>
            </a:xfrm>
            <a:custGeom>
              <a:avLst/>
              <a:gdLst>
                <a:gd name="T0" fmla="*/ 19 w 64"/>
                <a:gd name="T1" fmla="*/ 59 h 64"/>
                <a:gd name="T2" fmla="*/ 17 w 64"/>
                <a:gd name="T3" fmla="*/ 57 h 64"/>
                <a:gd name="T4" fmla="*/ 14 w 64"/>
                <a:gd name="T5" fmla="*/ 54 h 64"/>
                <a:gd name="T6" fmla="*/ 9 w 64"/>
                <a:gd name="T7" fmla="*/ 47 h 64"/>
                <a:gd name="T8" fmla="*/ 4 w 64"/>
                <a:gd name="T9" fmla="*/ 42 h 64"/>
                <a:gd name="T10" fmla="*/ 0 w 64"/>
                <a:gd name="T11" fmla="*/ 33 h 64"/>
                <a:gd name="T12" fmla="*/ 0 w 64"/>
                <a:gd name="T13" fmla="*/ 25 h 64"/>
                <a:gd name="T14" fmla="*/ 2 w 64"/>
                <a:gd name="T15" fmla="*/ 20 h 64"/>
                <a:gd name="T16" fmla="*/ 5 w 64"/>
                <a:gd name="T17" fmla="*/ 15 h 64"/>
                <a:gd name="T18" fmla="*/ 9 w 64"/>
                <a:gd name="T19" fmla="*/ 12 h 64"/>
                <a:gd name="T20" fmla="*/ 14 w 64"/>
                <a:gd name="T21" fmla="*/ 8 h 64"/>
                <a:gd name="T22" fmla="*/ 19 w 64"/>
                <a:gd name="T23" fmla="*/ 3 h 64"/>
                <a:gd name="T24" fmla="*/ 24 w 64"/>
                <a:gd name="T25" fmla="*/ 2 h 64"/>
                <a:gd name="T26" fmla="*/ 30 w 64"/>
                <a:gd name="T27" fmla="*/ 0 h 64"/>
                <a:gd name="T28" fmla="*/ 35 w 64"/>
                <a:gd name="T29" fmla="*/ 0 h 64"/>
                <a:gd name="T30" fmla="*/ 42 w 64"/>
                <a:gd name="T31" fmla="*/ 2 h 64"/>
                <a:gd name="T32" fmla="*/ 50 w 64"/>
                <a:gd name="T33" fmla="*/ 7 h 64"/>
                <a:gd name="T34" fmla="*/ 55 w 64"/>
                <a:gd name="T35" fmla="*/ 12 h 64"/>
                <a:gd name="T36" fmla="*/ 61 w 64"/>
                <a:gd name="T37" fmla="*/ 20 h 64"/>
                <a:gd name="T38" fmla="*/ 62 w 64"/>
                <a:gd name="T39" fmla="*/ 28 h 64"/>
                <a:gd name="T40" fmla="*/ 64 w 64"/>
                <a:gd name="T41" fmla="*/ 37 h 64"/>
                <a:gd name="T42" fmla="*/ 64 w 64"/>
                <a:gd name="T43" fmla="*/ 42 h 64"/>
                <a:gd name="T44" fmla="*/ 62 w 64"/>
                <a:gd name="T45" fmla="*/ 47 h 64"/>
                <a:gd name="T46" fmla="*/ 61 w 64"/>
                <a:gd name="T47" fmla="*/ 52 h 64"/>
                <a:gd name="T48" fmla="*/ 59 w 64"/>
                <a:gd name="T49" fmla="*/ 57 h 64"/>
                <a:gd name="T50" fmla="*/ 55 w 64"/>
                <a:gd name="T51" fmla="*/ 60 h 64"/>
                <a:gd name="T52" fmla="*/ 54 w 64"/>
                <a:gd name="T53" fmla="*/ 62 h 64"/>
                <a:gd name="T54" fmla="*/ 35 w 64"/>
                <a:gd name="T55" fmla="*/ 64 h 64"/>
                <a:gd name="T56" fmla="*/ 19 w 64"/>
                <a:gd name="T57" fmla="*/ 59 h 64"/>
                <a:gd name="T58" fmla="*/ 19 w 64"/>
                <a:gd name="T5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19" y="59"/>
                  </a:moveTo>
                  <a:lnTo>
                    <a:pt x="17" y="57"/>
                  </a:lnTo>
                  <a:lnTo>
                    <a:pt x="14" y="54"/>
                  </a:lnTo>
                  <a:lnTo>
                    <a:pt x="9" y="47"/>
                  </a:lnTo>
                  <a:lnTo>
                    <a:pt x="4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9" y="12"/>
                  </a:lnTo>
                  <a:lnTo>
                    <a:pt x="14" y="8"/>
                  </a:lnTo>
                  <a:lnTo>
                    <a:pt x="19" y="3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50" y="7"/>
                  </a:lnTo>
                  <a:lnTo>
                    <a:pt x="55" y="12"/>
                  </a:lnTo>
                  <a:lnTo>
                    <a:pt x="61" y="20"/>
                  </a:lnTo>
                  <a:lnTo>
                    <a:pt x="62" y="28"/>
                  </a:lnTo>
                  <a:lnTo>
                    <a:pt x="64" y="37"/>
                  </a:lnTo>
                  <a:lnTo>
                    <a:pt x="64" y="42"/>
                  </a:lnTo>
                  <a:lnTo>
                    <a:pt x="62" y="47"/>
                  </a:lnTo>
                  <a:lnTo>
                    <a:pt x="61" y="52"/>
                  </a:lnTo>
                  <a:lnTo>
                    <a:pt x="59" y="57"/>
                  </a:lnTo>
                  <a:lnTo>
                    <a:pt x="55" y="60"/>
                  </a:lnTo>
                  <a:lnTo>
                    <a:pt x="54" y="62"/>
                  </a:lnTo>
                  <a:lnTo>
                    <a:pt x="35" y="64"/>
                  </a:lnTo>
                  <a:lnTo>
                    <a:pt x="19" y="59"/>
                  </a:lnTo>
                  <a:lnTo>
                    <a:pt x="19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6" name="Freeform 34"/>
            <p:cNvSpPr>
              <a:spLocks/>
            </p:cNvSpPr>
            <p:nvPr/>
          </p:nvSpPr>
          <p:spPr bwMode="auto">
            <a:xfrm>
              <a:off x="1270" y="3861"/>
              <a:ext cx="32" cy="32"/>
            </a:xfrm>
            <a:custGeom>
              <a:avLst/>
              <a:gdLst>
                <a:gd name="T0" fmla="*/ 20 w 65"/>
                <a:gd name="T1" fmla="*/ 57 h 63"/>
                <a:gd name="T2" fmla="*/ 19 w 65"/>
                <a:gd name="T3" fmla="*/ 55 h 63"/>
                <a:gd name="T4" fmla="*/ 14 w 65"/>
                <a:gd name="T5" fmla="*/ 52 h 63"/>
                <a:gd name="T6" fmla="*/ 8 w 65"/>
                <a:gd name="T7" fmla="*/ 47 h 63"/>
                <a:gd name="T8" fmla="*/ 5 w 65"/>
                <a:gd name="T9" fmla="*/ 42 h 63"/>
                <a:gd name="T10" fmla="*/ 0 w 65"/>
                <a:gd name="T11" fmla="*/ 33 h 63"/>
                <a:gd name="T12" fmla="*/ 0 w 65"/>
                <a:gd name="T13" fmla="*/ 25 h 63"/>
                <a:gd name="T14" fmla="*/ 2 w 65"/>
                <a:gd name="T15" fmla="*/ 20 h 63"/>
                <a:gd name="T16" fmla="*/ 5 w 65"/>
                <a:gd name="T17" fmla="*/ 15 h 63"/>
                <a:gd name="T18" fmla="*/ 8 w 65"/>
                <a:gd name="T19" fmla="*/ 12 h 63"/>
                <a:gd name="T20" fmla="*/ 15 w 65"/>
                <a:gd name="T21" fmla="*/ 8 h 63"/>
                <a:gd name="T22" fmla="*/ 20 w 65"/>
                <a:gd name="T23" fmla="*/ 3 h 63"/>
                <a:gd name="T24" fmla="*/ 25 w 65"/>
                <a:gd name="T25" fmla="*/ 0 h 63"/>
                <a:gd name="T26" fmla="*/ 30 w 65"/>
                <a:gd name="T27" fmla="*/ 0 h 63"/>
                <a:gd name="T28" fmla="*/ 35 w 65"/>
                <a:gd name="T29" fmla="*/ 0 h 63"/>
                <a:gd name="T30" fmla="*/ 44 w 65"/>
                <a:gd name="T31" fmla="*/ 2 h 63"/>
                <a:gd name="T32" fmla="*/ 50 w 65"/>
                <a:gd name="T33" fmla="*/ 7 h 63"/>
                <a:gd name="T34" fmla="*/ 55 w 65"/>
                <a:gd name="T35" fmla="*/ 12 h 63"/>
                <a:gd name="T36" fmla="*/ 60 w 65"/>
                <a:gd name="T37" fmla="*/ 20 h 63"/>
                <a:gd name="T38" fmla="*/ 64 w 65"/>
                <a:gd name="T39" fmla="*/ 28 h 63"/>
                <a:gd name="T40" fmla="*/ 65 w 65"/>
                <a:gd name="T41" fmla="*/ 37 h 63"/>
                <a:gd name="T42" fmla="*/ 64 w 65"/>
                <a:gd name="T43" fmla="*/ 42 h 63"/>
                <a:gd name="T44" fmla="*/ 64 w 65"/>
                <a:gd name="T45" fmla="*/ 47 h 63"/>
                <a:gd name="T46" fmla="*/ 62 w 65"/>
                <a:gd name="T47" fmla="*/ 52 h 63"/>
                <a:gd name="T48" fmla="*/ 60 w 65"/>
                <a:gd name="T49" fmla="*/ 55 h 63"/>
                <a:gd name="T50" fmla="*/ 55 w 65"/>
                <a:gd name="T51" fmla="*/ 60 h 63"/>
                <a:gd name="T52" fmla="*/ 55 w 65"/>
                <a:gd name="T53" fmla="*/ 62 h 63"/>
                <a:gd name="T54" fmla="*/ 37 w 65"/>
                <a:gd name="T55" fmla="*/ 63 h 63"/>
                <a:gd name="T56" fmla="*/ 20 w 65"/>
                <a:gd name="T57" fmla="*/ 57 h 63"/>
                <a:gd name="T58" fmla="*/ 20 w 65"/>
                <a:gd name="T59" fmla="*/ 5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5" h="63">
                  <a:moveTo>
                    <a:pt x="20" y="57"/>
                  </a:moveTo>
                  <a:lnTo>
                    <a:pt x="19" y="55"/>
                  </a:lnTo>
                  <a:lnTo>
                    <a:pt x="14" y="52"/>
                  </a:lnTo>
                  <a:lnTo>
                    <a:pt x="8" y="47"/>
                  </a:lnTo>
                  <a:lnTo>
                    <a:pt x="5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8" y="12"/>
                  </a:lnTo>
                  <a:lnTo>
                    <a:pt x="15" y="8"/>
                  </a:lnTo>
                  <a:lnTo>
                    <a:pt x="20" y="3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4" y="2"/>
                  </a:lnTo>
                  <a:lnTo>
                    <a:pt x="50" y="7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4" y="28"/>
                  </a:lnTo>
                  <a:lnTo>
                    <a:pt x="65" y="37"/>
                  </a:lnTo>
                  <a:lnTo>
                    <a:pt x="64" y="42"/>
                  </a:lnTo>
                  <a:lnTo>
                    <a:pt x="64" y="47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5" y="60"/>
                  </a:lnTo>
                  <a:lnTo>
                    <a:pt x="55" y="62"/>
                  </a:lnTo>
                  <a:lnTo>
                    <a:pt x="37" y="63"/>
                  </a:lnTo>
                  <a:lnTo>
                    <a:pt x="20" y="57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7" name="Freeform 35"/>
            <p:cNvSpPr>
              <a:spLocks/>
            </p:cNvSpPr>
            <p:nvPr/>
          </p:nvSpPr>
          <p:spPr bwMode="auto">
            <a:xfrm>
              <a:off x="1127" y="3811"/>
              <a:ext cx="32" cy="32"/>
            </a:xfrm>
            <a:custGeom>
              <a:avLst/>
              <a:gdLst>
                <a:gd name="T0" fmla="*/ 21 w 64"/>
                <a:gd name="T1" fmla="*/ 59 h 64"/>
                <a:gd name="T2" fmla="*/ 19 w 64"/>
                <a:gd name="T3" fmla="*/ 57 h 64"/>
                <a:gd name="T4" fmla="*/ 14 w 64"/>
                <a:gd name="T5" fmla="*/ 54 h 64"/>
                <a:gd name="T6" fmla="*/ 9 w 64"/>
                <a:gd name="T7" fmla="*/ 49 h 64"/>
                <a:gd name="T8" fmla="*/ 4 w 64"/>
                <a:gd name="T9" fmla="*/ 42 h 64"/>
                <a:gd name="T10" fmla="*/ 0 w 64"/>
                <a:gd name="T11" fmla="*/ 34 h 64"/>
                <a:gd name="T12" fmla="*/ 0 w 64"/>
                <a:gd name="T13" fmla="*/ 27 h 64"/>
                <a:gd name="T14" fmla="*/ 2 w 64"/>
                <a:gd name="T15" fmla="*/ 21 h 64"/>
                <a:gd name="T16" fmla="*/ 5 w 64"/>
                <a:gd name="T17" fmla="*/ 17 h 64"/>
                <a:gd name="T18" fmla="*/ 9 w 64"/>
                <a:gd name="T19" fmla="*/ 12 h 64"/>
                <a:gd name="T20" fmla="*/ 16 w 64"/>
                <a:gd name="T21" fmla="*/ 9 h 64"/>
                <a:gd name="T22" fmla="*/ 21 w 64"/>
                <a:gd name="T23" fmla="*/ 5 h 64"/>
                <a:gd name="T24" fmla="*/ 26 w 64"/>
                <a:gd name="T25" fmla="*/ 2 h 64"/>
                <a:gd name="T26" fmla="*/ 31 w 64"/>
                <a:gd name="T27" fmla="*/ 0 h 64"/>
                <a:gd name="T28" fmla="*/ 36 w 64"/>
                <a:gd name="T29" fmla="*/ 0 h 64"/>
                <a:gd name="T30" fmla="*/ 44 w 64"/>
                <a:gd name="T31" fmla="*/ 2 h 64"/>
                <a:gd name="T32" fmla="*/ 51 w 64"/>
                <a:gd name="T33" fmla="*/ 7 h 64"/>
                <a:gd name="T34" fmla="*/ 56 w 64"/>
                <a:gd name="T35" fmla="*/ 12 h 64"/>
                <a:gd name="T36" fmla="*/ 61 w 64"/>
                <a:gd name="T37" fmla="*/ 21 h 64"/>
                <a:gd name="T38" fmla="*/ 62 w 64"/>
                <a:gd name="T39" fmla="*/ 29 h 64"/>
                <a:gd name="T40" fmla="*/ 64 w 64"/>
                <a:gd name="T41" fmla="*/ 37 h 64"/>
                <a:gd name="T42" fmla="*/ 64 w 64"/>
                <a:gd name="T43" fmla="*/ 42 h 64"/>
                <a:gd name="T44" fmla="*/ 62 w 64"/>
                <a:gd name="T45" fmla="*/ 49 h 64"/>
                <a:gd name="T46" fmla="*/ 61 w 64"/>
                <a:gd name="T47" fmla="*/ 54 h 64"/>
                <a:gd name="T48" fmla="*/ 59 w 64"/>
                <a:gd name="T49" fmla="*/ 57 h 64"/>
                <a:gd name="T50" fmla="*/ 56 w 64"/>
                <a:gd name="T51" fmla="*/ 61 h 64"/>
                <a:gd name="T52" fmla="*/ 56 w 64"/>
                <a:gd name="T53" fmla="*/ 62 h 64"/>
                <a:gd name="T54" fmla="*/ 36 w 64"/>
                <a:gd name="T55" fmla="*/ 64 h 64"/>
                <a:gd name="T56" fmla="*/ 21 w 64"/>
                <a:gd name="T57" fmla="*/ 59 h 64"/>
                <a:gd name="T58" fmla="*/ 21 w 64"/>
                <a:gd name="T5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21" y="59"/>
                  </a:moveTo>
                  <a:lnTo>
                    <a:pt x="19" y="57"/>
                  </a:lnTo>
                  <a:lnTo>
                    <a:pt x="14" y="54"/>
                  </a:lnTo>
                  <a:lnTo>
                    <a:pt x="9" y="49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5" y="17"/>
                  </a:lnTo>
                  <a:lnTo>
                    <a:pt x="9" y="12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51" y="7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2" y="29"/>
                  </a:lnTo>
                  <a:lnTo>
                    <a:pt x="64" y="37"/>
                  </a:lnTo>
                  <a:lnTo>
                    <a:pt x="64" y="42"/>
                  </a:lnTo>
                  <a:lnTo>
                    <a:pt x="62" y="49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61"/>
                  </a:lnTo>
                  <a:lnTo>
                    <a:pt x="56" y="62"/>
                  </a:lnTo>
                  <a:lnTo>
                    <a:pt x="36" y="64"/>
                  </a:lnTo>
                  <a:lnTo>
                    <a:pt x="21" y="59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8" name="Freeform 36"/>
            <p:cNvSpPr>
              <a:spLocks/>
            </p:cNvSpPr>
            <p:nvPr/>
          </p:nvSpPr>
          <p:spPr bwMode="auto">
            <a:xfrm>
              <a:off x="1536" y="3138"/>
              <a:ext cx="31" cy="33"/>
            </a:xfrm>
            <a:custGeom>
              <a:avLst/>
              <a:gdLst>
                <a:gd name="T0" fmla="*/ 16 w 62"/>
                <a:gd name="T1" fmla="*/ 60 h 65"/>
                <a:gd name="T2" fmla="*/ 15 w 62"/>
                <a:gd name="T3" fmla="*/ 58 h 65"/>
                <a:gd name="T4" fmla="*/ 11 w 62"/>
                <a:gd name="T5" fmla="*/ 55 h 65"/>
                <a:gd name="T6" fmla="*/ 6 w 62"/>
                <a:gd name="T7" fmla="*/ 48 h 65"/>
                <a:gd name="T8" fmla="*/ 3 w 62"/>
                <a:gd name="T9" fmla="*/ 43 h 65"/>
                <a:gd name="T10" fmla="*/ 0 w 62"/>
                <a:gd name="T11" fmla="*/ 33 h 65"/>
                <a:gd name="T12" fmla="*/ 0 w 62"/>
                <a:gd name="T13" fmla="*/ 27 h 65"/>
                <a:gd name="T14" fmla="*/ 0 w 62"/>
                <a:gd name="T15" fmla="*/ 22 h 65"/>
                <a:gd name="T16" fmla="*/ 3 w 62"/>
                <a:gd name="T17" fmla="*/ 18 h 65"/>
                <a:gd name="T18" fmla="*/ 6 w 62"/>
                <a:gd name="T19" fmla="*/ 13 h 65"/>
                <a:gd name="T20" fmla="*/ 11 w 62"/>
                <a:gd name="T21" fmla="*/ 10 h 65"/>
                <a:gd name="T22" fmla="*/ 16 w 62"/>
                <a:gd name="T23" fmla="*/ 5 h 65"/>
                <a:gd name="T24" fmla="*/ 23 w 62"/>
                <a:gd name="T25" fmla="*/ 3 h 65"/>
                <a:gd name="T26" fmla="*/ 28 w 62"/>
                <a:gd name="T27" fmla="*/ 0 h 65"/>
                <a:gd name="T28" fmla="*/ 33 w 62"/>
                <a:gd name="T29" fmla="*/ 0 h 65"/>
                <a:gd name="T30" fmla="*/ 41 w 62"/>
                <a:gd name="T31" fmla="*/ 2 h 65"/>
                <a:gd name="T32" fmla="*/ 48 w 62"/>
                <a:gd name="T33" fmla="*/ 7 h 65"/>
                <a:gd name="T34" fmla="*/ 55 w 62"/>
                <a:gd name="T35" fmla="*/ 13 h 65"/>
                <a:gd name="T36" fmla="*/ 58 w 62"/>
                <a:gd name="T37" fmla="*/ 20 h 65"/>
                <a:gd name="T38" fmla="*/ 60 w 62"/>
                <a:gd name="T39" fmla="*/ 28 h 65"/>
                <a:gd name="T40" fmla="*/ 62 w 62"/>
                <a:gd name="T41" fmla="*/ 37 h 65"/>
                <a:gd name="T42" fmla="*/ 62 w 62"/>
                <a:gd name="T43" fmla="*/ 43 h 65"/>
                <a:gd name="T44" fmla="*/ 60 w 62"/>
                <a:gd name="T45" fmla="*/ 48 h 65"/>
                <a:gd name="T46" fmla="*/ 58 w 62"/>
                <a:gd name="T47" fmla="*/ 52 h 65"/>
                <a:gd name="T48" fmla="*/ 57 w 62"/>
                <a:gd name="T49" fmla="*/ 57 h 65"/>
                <a:gd name="T50" fmla="*/ 52 w 62"/>
                <a:gd name="T51" fmla="*/ 60 h 65"/>
                <a:gd name="T52" fmla="*/ 52 w 62"/>
                <a:gd name="T53" fmla="*/ 62 h 65"/>
                <a:gd name="T54" fmla="*/ 35 w 62"/>
                <a:gd name="T55" fmla="*/ 65 h 65"/>
                <a:gd name="T56" fmla="*/ 16 w 62"/>
                <a:gd name="T57" fmla="*/ 60 h 65"/>
                <a:gd name="T58" fmla="*/ 16 w 62"/>
                <a:gd name="T59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" h="65">
                  <a:moveTo>
                    <a:pt x="16" y="60"/>
                  </a:moveTo>
                  <a:lnTo>
                    <a:pt x="15" y="58"/>
                  </a:lnTo>
                  <a:lnTo>
                    <a:pt x="11" y="55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48" y="7"/>
                  </a:lnTo>
                  <a:lnTo>
                    <a:pt x="55" y="13"/>
                  </a:lnTo>
                  <a:lnTo>
                    <a:pt x="58" y="20"/>
                  </a:lnTo>
                  <a:lnTo>
                    <a:pt x="60" y="28"/>
                  </a:lnTo>
                  <a:lnTo>
                    <a:pt x="62" y="37"/>
                  </a:lnTo>
                  <a:lnTo>
                    <a:pt x="62" y="43"/>
                  </a:lnTo>
                  <a:lnTo>
                    <a:pt x="60" y="48"/>
                  </a:lnTo>
                  <a:lnTo>
                    <a:pt x="58" y="52"/>
                  </a:lnTo>
                  <a:lnTo>
                    <a:pt x="57" y="57"/>
                  </a:lnTo>
                  <a:lnTo>
                    <a:pt x="52" y="60"/>
                  </a:lnTo>
                  <a:lnTo>
                    <a:pt x="52" y="62"/>
                  </a:lnTo>
                  <a:lnTo>
                    <a:pt x="35" y="65"/>
                  </a:lnTo>
                  <a:lnTo>
                    <a:pt x="16" y="60"/>
                  </a:lnTo>
                  <a:lnTo>
                    <a:pt x="16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9" name="Freeform 37"/>
            <p:cNvSpPr>
              <a:spLocks/>
            </p:cNvSpPr>
            <p:nvPr/>
          </p:nvSpPr>
          <p:spPr bwMode="auto">
            <a:xfrm>
              <a:off x="1572" y="3229"/>
              <a:ext cx="32" cy="32"/>
            </a:xfrm>
            <a:custGeom>
              <a:avLst/>
              <a:gdLst>
                <a:gd name="T0" fmla="*/ 18 w 63"/>
                <a:gd name="T1" fmla="*/ 60 h 63"/>
                <a:gd name="T2" fmla="*/ 16 w 63"/>
                <a:gd name="T3" fmla="*/ 58 h 63"/>
                <a:gd name="T4" fmla="*/ 13 w 63"/>
                <a:gd name="T5" fmla="*/ 55 h 63"/>
                <a:gd name="T6" fmla="*/ 6 w 63"/>
                <a:gd name="T7" fmla="*/ 48 h 63"/>
                <a:gd name="T8" fmla="*/ 3 w 63"/>
                <a:gd name="T9" fmla="*/ 43 h 63"/>
                <a:gd name="T10" fmla="*/ 0 w 63"/>
                <a:gd name="T11" fmla="*/ 33 h 63"/>
                <a:gd name="T12" fmla="*/ 0 w 63"/>
                <a:gd name="T13" fmla="*/ 26 h 63"/>
                <a:gd name="T14" fmla="*/ 0 w 63"/>
                <a:gd name="T15" fmla="*/ 21 h 63"/>
                <a:gd name="T16" fmla="*/ 3 w 63"/>
                <a:gd name="T17" fmla="*/ 18 h 63"/>
                <a:gd name="T18" fmla="*/ 6 w 63"/>
                <a:gd name="T19" fmla="*/ 13 h 63"/>
                <a:gd name="T20" fmla="*/ 13 w 63"/>
                <a:gd name="T21" fmla="*/ 10 h 63"/>
                <a:gd name="T22" fmla="*/ 18 w 63"/>
                <a:gd name="T23" fmla="*/ 5 h 63"/>
                <a:gd name="T24" fmla="*/ 23 w 63"/>
                <a:gd name="T25" fmla="*/ 3 h 63"/>
                <a:gd name="T26" fmla="*/ 28 w 63"/>
                <a:gd name="T27" fmla="*/ 0 h 63"/>
                <a:gd name="T28" fmla="*/ 35 w 63"/>
                <a:gd name="T29" fmla="*/ 0 h 63"/>
                <a:gd name="T30" fmla="*/ 41 w 63"/>
                <a:gd name="T31" fmla="*/ 1 h 63"/>
                <a:gd name="T32" fmla="*/ 50 w 63"/>
                <a:gd name="T33" fmla="*/ 6 h 63"/>
                <a:gd name="T34" fmla="*/ 55 w 63"/>
                <a:gd name="T35" fmla="*/ 11 h 63"/>
                <a:gd name="T36" fmla="*/ 58 w 63"/>
                <a:gd name="T37" fmla="*/ 20 h 63"/>
                <a:gd name="T38" fmla="*/ 62 w 63"/>
                <a:gd name="T39" fmla="*/ 28 h 63"/>
                <a:gd name="T40" fmla="*/ 63 w 63"/>
                <a:gd name="T41" fmla="*/ 36 h 63"/>
                <a:gd name="T42" fmla="*/ 62 w 63"/>
                <a:gd name="T43" fmla="*/ 43 h 63"/>
                <a:gd name="T44" fmla="*/ 62 w 63"/>
                <a:gd name="T45" fmla="*/ 50 h 63"/>
                <a:gd name="T46" fmla="*/ 60 w 63"/>
                <a:gd name="T47" fmla="*/ 53 h 63"/>
                <a:gd name="T48" fmla="*/ 58 w 63"/>
                <a:gd name="T49" fmla="*/ 57 h 63"/>
                <a:gd name="T50" fmla="*/ 53 w 63"/>
                <a:gd name="T51" fmla="*/ 60 h 63"/>
                <a:gd name="T52" fmla="*/ 53 w 63"/>
                <a:gd name="T53" fmla="*/ 62 h 63"/>
                <a:gd name="T54" fmla="*/ 35 w 63"/>
                <a:gd name="T55" fmla="*/ 63 h 63"/>
                <a:gd name="T56" fmla="*/ 18 w 63"/>
                <a:gd name="T57" fmla="*/ 60 h 63"/>
                <a:gd name="T58" fmla="*/ 18 w 63"/>
                <a:gd name="T59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3">
                  <a:moveTo>
                    <a:pt x="18" y="60"/>
                  </a:moveTo>
                  <a:lnTo>
                    <a:pt x="16" y="58"/>
                  </a:lnTo>
                  <a:lnTo>
                    <a:pt x="13" y="55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13" y="10"/>
                  </a:lnTo>
                  <a:lnTo>
                    <a:pt x="18" y="5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50" y="6"/>
                  </a:lnTo>
                  <a:lnTo>
                    <a:pt x="55" y="11"/>
                  </a:lnTo>
                  <a:lnTo>
                    <a:pt x="58" y="20"/>
                  </a:lnTo>
                  <a:lnTo>
                    <a:pt x="62" y="28"/>
                  </a:lnTo>
                  <a:lnTo>
                    <a:pt x="63" y="36"/>
                  </a:lnTo>
                  <a:lnTo>
                    <a:pt x="62" y="43"/>
                  </a:lnTo>
                  <a:lnTo>
                    <a:pt x="62" y="50"/>
                  </a:lnTo>
                  <a:lnTo>
                    <a:pt x="60" y="53"/>
                  </a:lnTo>
                  <a:lnTo>
                    <a:pt x="58" y="57"/>
                  </a:lnTo>
                  <a:lnTo>
                    <a:pt x="53" y="60"/>
                  </a:lnTo>
                  <a:lnTo>
                    <a:pt x="53" y="62"/>
                  </a:lnTo>
                  <a:lnTo>
                    <a:pt x="35" y="63"/>
                  </a:lnTo>
                  <a:lnTo>
                    <a:pt x="18" y="60"/>
                  </a:lnTo>
                  <a:lnTo>
                    <a:pt x="18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0" name="Freeform 38"/>
            <p:cNvSpPr>
              <a:spLocks/>
            </p:cNvSpPr>
            <p:nvPr/>
          </p:nvSpPr>
          <p:spPr bwMode="auto">
            <a:xfrm>
              <a:off x="1434" y="3145"/>
              <a:ext cx="32" cy="32"/>
            </a:xfrm>
            <a:custGeom>
              <a:avLst/>
              <a:gdLst>
                <a:gd name="T0" fmla="*/ 20 w 66"/>
                <a:gd name="T1" fmla="*/ 59 h 64"/>
                <a:gd name="T2" fmla="*/ 19 w 66"/>
                <a:gd name="T3" fmla="*/ 57 h 64"/>
                <a:gd name="T4" fmla="*/ 14 w 66"/>
                <a:gd name="T5" fmla="*/ 54 h 64"/>
                <a:gd name="T6" fmla="*/ 9 w 66"/>
                <a:gd name="T7" fmla="*/ 49 h 64"/>
                <a:gd name="T8" fmla="*/ 4 w 66"/>
                <a:gd name="T9" fmla="*/ 42 h 64"/>
                <a:gd name="T10" fmla="*/ 0 w 66"/>
                <a:gd name="T11" fmla="*/ 34 h 64"/>
                <a:gd name="T12" fmla="*/ 0 w 66"/>
                <a:gd name="T13" fmla="*/ 27 h 64"/>
                <a:gd name="T14" fmla="*/ 2 w 66"/>
                <a:gd name="T15" fmla="*/ 20 h 64"/>
                <a:gd name="T16" fmla="*/ 5 w 66"/>
                <a:gd name="T17" fmla="*/ 17 h 64"/>
                <a:gd name="T18" fmla="*/ 10 w 66"/>
                <a:gd name="T19" fmla="*/ 12 h 64"/>
                <a:gd name="T20" fmla="*/ 15 w 66"/>
                <a:gd name="T21" fmla="*/ 9 h 64"/>
                <a:gd name="T22" fmla="*/ 20 w 66"/>
                <a:gd name="T23" fmla="*/ 5 h 64"/>
                <a:gd name="T24" fmla="*/ 25 w 66"/>
                <a:gd name="T25" fmla="*/ 2 h 64"/>
                <a:gd name="T26" fmla="*/ 30 w 66"/>
                <a:gd name="T27" fmla="*/ 0 h 64"/>
                <a:gd name="T28" fmla="*/ 35 w 66"/>
                <a:gd name="T29" fmla="*/ 0 h 64"/>
                <a:gd name="T30" fmla="*/ 44 w 66"/>
                <a:gd name="T31" fmla="*/ 2 h 64"/>
                <a:gd name="T32" fmla="*/ 52 w 66"/>
                <a:gd name="T33" fmla="*/ 7 h 64"/>
                <a:gd name="T34" fmla="*/ 56 w 66"/>
                <a:gd name="T35" fmla="*/ 12 h 64"/>
                <a:gd name="T36" fmla="*/ 61 w 66"/>
                <a:gd name="T37" fmla="*/ 20 h 64"/>
                <a:gd name="T38" fmla="*/ 64 w 66"/>
                <a:gd name="T39" fmla="*/ 29 h 64"/>
                <a:gd name="T40" fmla="*/ 66 w 66"/>
                <a:gd name="T41" fmla="*/ 37 h 64"/>
                <a:gd name="T42" fmla="*/ 64 w 66"/>
                <a:gd name="T43" fmla="*/ 44 h 64"/>
                <a:gd name="T44" fmla="*/ 64 w 66"/>
                <a:gd name="T45" fmla="*/ 49 h 64"/>
                <a:gd name="T46" fmla="*/ 61 w 66"/>
                <a:gd name="T47" fmla="*/ 54 h 64"/>
                <a:gd name="T48" fmla="*/ 59 w 66"/>
                <a:gd name="T49" fmla="*/ 57 h 64"/>
                <a:gd name="T50" fmla="*/ 56 w 66"/>
                <a:gd name="T51" fmla="*/ 61 h 64"/>
                <a:gd name="T52" fmla="*/ 56 w 66"/>
                <a:gd name="T53" fmla="*/ 62 h 64"/>
                <a:gd name="T54" fmla="*/ 37 w 66"/>
                <a:gd name="T55" fmla="*/ 64 h 64"/>
                <a:gd name="T56" fmla="*/ 20 w 66"/>
                <a:gd name="T57" fmla="*/ 59 h 64"/>
                <a:gd name="T58" fmla="*/ 20 w 66"/>
                <a:gd name="T5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" h="64">
                  <a:moveTo>
                    <a:pt x="20" y="59"/>
                  </a:moveTo>
                  <a:lnTo>
                    <a:pt x="19" y="57"/>
                  </a:lnTo>
                  <a:lnTo>
                    <a:pt x="14" y="54"/>
                  </a:lnTo>
                  <a:lnTo>
                    <a:pt x="9" y="49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2" y="20"/>
                  </a:lnTo>
                  <a:lnTo>
                    <a:pt x="5" y="17"/>
                  </a:lnTo>
                  <a:lnTo>
                    <a:pt x="10" y="12"/>
                  </a:lnTo>
                  <a:lnTo>
                    <a:pt x="15" y="9"/>
                  </a:lnTo>
                  <a:lnTo>
                    <a:pt x="20" y="5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4" y="2"/>
                  </a:lnTo>
                  <a:lnTo>
                    <a:pt x="52" y="7"/>
                  </a:lnTo>
                  <a:lnTo>
                    <a:pt x="56" y="12"/>
                  </a:lnTo>
                  <a:lnTo>
                    <a:pt x="61" y="20"/>
                  </a:lnTo>
                  <a:lnTo>
                    <a:pt x="64" y="29"/>
                  </a:lnTo>
                  <a:lnTo>
                    <a:pt x="66" y="37"/>
                  </a:lnTo>
                  <a:lnTo>
                    <a:pt x="64" y="44"/>
                  </a:lnTo>
                  <a:lnTo>
                    <a:pt x="64" y="49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61"/>
                  </a:lnTo>
                  <a:lnTo>
                    <a:pt x="56" y="62"/>
                  </a:lnTo>
                  <a:lnTo>
                    <a:pt x="37" y="64"/>
                  </a:lnTo>
                  <a:lnTo>
                    <a:pt x="20" y="59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1" name="Freeform 39"/>
            <p:cNvSpPr>
              <a:spLocks/>
            </p:cNvSpPr>
            <p:nvPr/>
          </p:nvSpPr>
          <p:spPr bwMode="auto">
            <a:xfrm>
              <a:off x="1375" y="3253"/>
              <a:ext cx="32" cy="32"/>
            </a:xfrm>
            <a:custGeom>
              <a:avLst/>
              <a:gdLst>
                <a:gd name="T0" fmla="*/ 19 w 64"/>
                <a:gd name="T1" fmla="*/ 60 h 64"/>
                <a:gd name="T2" fmla="*/ 17 w 64"/>
                <a:gd name="T3" fmla="*/ 59 h 64"/>
                <a:gd name="T4" fmla="*/ 12 w 64"/>
                <a:gd name="T5" fmla="*/ 55 h 64"/>
                <a:gd name="T6" fmla="*/ 8 w 64"/>
                <a:gd name="T7" fmla="*/ 49 h 64"/>
                <a:gd name="T8" fmla="*/ 3 w 64"/>
                <a:gd name="T9" fmla="*/ 42 h 64"/>
                <a:gd name="T10" fmla="*/ 0 w 64"/>
                <a:gd name="T11" fmla="*/ 34 h 64"/>
                <a:gd name="T12" fmla="*/ 0 w 64"/>
                <a:gd name="T13" fmla="*/ 27 h 64"/>
                <a:gd name="T14" fmla="*/ 2 w 64"/>
                <a:gd name="T15" fmla="*/ 22 h 64"/>
                <a:gd name="T16" fmla="*/ 5 w 64"/>
                <a:gd name="T17" fmla="*/ 17 h 64"/>
                <a:gd name="T18" fmla="*/ 8 w 64"/>
                <a:gd name="T19" fmla="*/ 14 h 64"/>
                <a:gd name="T20" fmla="*/ 13 w 64"/>
                <a:gd name="T21" fmla="*/ 10 h 64"/>
                <a:gd name="T22" fmla="*/ 20 w 64"/>
                <a:gd name="T23" fmla="*/ 5 h 64"/>
                <a:gd name="T24" fmla="*/ 25 w 64"/>
                <a:gd name="T25" fmla="*/ 4 h 64"/>
                <a:gd name="T26" fmla="*/ 30 w 64"/>
                <a:gd name="T27" fmla="*/ 0 h 64"/>
                <a:gd name="T28" fmla="*/ 35 w 64"/>
                <a:gd name="T29" fmla="*/ 0 h 64"/>
                <a:gd name="T30" fmla="*/ 44 w 64"/>
                <a:gd name="T31" fmla="*/ 2 h 64"/>
                <a:gd name="T32" fmla="*/ 50 w 64"/>
                <a:gd name="T33" fmla="*/ 7 h 64"/>
                <a:gd name="T34" fmla="*/ 55 w 64"/>
                <a:gd name="T35" fmla="*/ 12 h 64"/>
                <a:gd name="T36" fmla="*/ 60 w 64"/>
                <a:gd name="T37" fmla="*/ 20 h 64"/>
                <a:gd name="T38" fmla="*/ 62 w 64"/>
                <a:gd name="T39" fmla="*/ 29 h 64"/>
                <a:gd name="T40" fmla="*/ 64 w 64"/>
                <a:gd name="T41" fmla="*/ 37 h 64"/>
                <a:gd name="T42" fmla="*/ 62 w 64"/>
                <a:gd name="T43" fmla="*/ 42 h 64"/>
                <a:gd name="T44" fmla="*/ 62 w 64"/>
                <a:gd name="T45" fmla="*/ 49 h 64"/>
                <a:gd name="T46" fmla="*/ 60 w 64"/>
                <a:gd name="T47" fmla="*/ 52 h 64"/>
                <a:gd name="T48" fmla="*/ 59 w 64"/>
                <a:gd name="T49" fmla="*/ 55 h 64"/>
                <a:gd name="T50" fmla="*/ 55 w 64"/>
                <a:gd name="T51" fmla="*/ 59 h 64"/>
                <a:gd name="T52" fmla="*/ 54 w 64"/>
                <a:gd name="T53" fmla="*/ 60 h 64"/>
                <a:gd name="T54" fmla="*/ 37 w 64"/>
                <a:gd name="T55" fmla="*/ 64 h 64"/>
                <a:gd name="T56" fmla="*/ 19 w 64"/>
                <a:gd name="T57" fmla="*/ 60 h 64"/>
                <a:gd name="T58" fmla="*/ 19 w 64"/>
                <a:gd name="T5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19" y="60"/>
                  </a:moveTo>
                  <a:lnTo>
                    <a:pt x="17" y="59"/>
                  </a:lnTo>
                  <a:lnTo>
                    <a:pt x="12" y="55"/>
                  </a:lnTo>
                  <a:lnTo>
                    <a:pt x="8" y="49"/>
                  </a:lnTo>
                  <a:lnTo>
                    <a:pt x="3" y="42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2" y="22"/>
                  </a:lnTo>
                  <a:lnTo>
                    <a:pt x="5" y="17"/>
                  </a:lnTo>
                  <a:lnTo>
                    <a:pt x="8" y="14"/>
                  </a:lnTo>
                  <a:lnTo>
                    <a:pt x="13" y="10"/>
                  </a:lnTo>
                  <a:lnTo>
                    <a:pt x="20" y="5"/>
                  </a:lnTo>
                  <a:lnTo>
                    <a:pt x="25" y="4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4" y="2"/>
                  </a:lnTo>
                  <a:lnTo>
                    <a:pt x="50" y="7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2" y="29"/>
                  </a:lnTo>
                  <a:lnTo>
                    <a:pt x="64" y="37"/>
                  </a:lnTo>
                  <a:lnTo>
                    <a:pt x="62" y="42"/>
                  </a:lnTo>
                  <a:lnTo>
                    <a:pt x="62" y="49"/>
                  </a:lnTo>
                  <a:lnTo>
                    <a:pt x="60" y="52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4" y="60"/>
                  </a:lnTo>
                  <a:lnTo>
                    <a:pt x="37" y="64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2" name="Freeform 40"/>
            <p:cNvSpPr>
              <a:spLocks/>
            </p:cNvSpPr>
            <p:nvPr/>
          </p:nvSpPr>
          <p:spPr bwMode="auto">
            <a:xfrm>
              <a:off x="1480" y="3248"/>
              <a:ext cx="32" cy="33"/>
            </a:xfrm>
            <a:custGeom>
              <a:avLst/>
              <a:gdLst>
                <a:gd name="T0" fmla="*/ 19 w 64"/>
                <a:gd name="T1" fmla="*/ 60 h 65"/>
                <a:gd name="T2" fmla="*/ 17 w 64"/>
                <a:gd name="T3" fmla="*/ 59 h 65"/>
                <a:gd name="T4" fmla="*/ 12 w 64"/>
                <a:gd name="T5" fmla="*/ 54 h 65"/>
                <a:gd name="T6" fmla="*/ 7 w 64"/>
                <a:gd name="T7" fmla="*/ 49 h 65"/>
                <a:gd name="T8" fmla="*/ 4 w 64"/>
                <a:gd name="T9" fmla="*/ 42 h 65"/>
                <a:gd name="T10" fmla="*/ 0 w 64"/>
                <a:gd name="T11" fmla="*/ 34 h 65"/>
                <a:gd name="T12" fmla="*/ 0 w 64"/>
                <a:gd name="T13" fmla="*/ 25 h 65"/>
                <a:gd name="T14" fmla="*/ 0 w 64"/>
                <a:gd name="T15" fmla="*/ 20 h 65"/>
                <a:gd name="T16" fmla="*/ 4 w 64"/>
                <a:gd name="T17" fmla="*/ 17 h 65"/>
                <a:gd name="T18" fmla="*/ 7 w 64"/>
                <a:gd name="T19" fmla="*/ 14 h 65"/>
                <a:gd name="T20" fmla="*/ 14 w 64"/>
                <a:gd name="T21" fmla="*/ 10 h 65"/>
                <a:gd name="T22" fmla="*/ 19 w 64"/>
                <a:gd name="T23" fmla="*/ 5 h 65"/>
                <a:gd name="T24" fmla="*/ 24 w 64"/>
                <a:gd name="T25" fmla="*/ 2 h 65"/>
                <a:gd name="T26" fmla="*/ 29 w 64"/>
                <a:gd name="T27" fmla="*/ 0 h 65"/>
                <a:gd name="T28" fmla="*/ 34 w 64"/>
                <a:gd name="T29" fmla="*/ 0 h 65"/>
                <a:gd name="T30" fmla="*/ 39 w 64"/>
                <a:gd name="T31" fmla="*/ 0 h 65"/>
                <a:gd name="T32" fmla="*/ 42 w 64"/>
                <a:gd name="T33" fmla="*/ 2 h 65"/>
                <a:gd name="T34" fmla="*/ 46 w 64"/>
                <a:gd name="T35" fmla="*/ 3 h 65"/>
                <a:gd name="T36" fmla="*/ 51 w 64"/>
                <a:gd name="T37" fmla="*/ 7 h 65"/>
                <a:gd name="T38" fmla="*/ 56 w 64"/>
                <a:gd name="T39" fmla="*/ 12 h 65"/>
                <a:gd name="T40" fmla="*/ 61 w 64"/>
                <a:gd name="T41" fmla="*/ 20 h 65"/>
                <a:gd name="T42" fmla="*/ 62 w 64"/>
                <a:gd name="T43" fmla="*/ 27 h 65"/>
                <a:gd name="T44" fmla="*/ 64 w 64"/>
                <a:gd name="T45" fmla="*/ 37 h 65"/>
                <a:gd name="T46" fmla="*/ 62 w 64"/>
                <a:gd name="T47" fmla="*/ 42 h 65"/>
                <a:gd name="T48" fmla="*/ 62 w 64"/>
                <a:gd name="T49" fmla="*/ 47 h 65"/>
                <a:gd name="T50" fmla="*/ 61 w 64"/>
                <a:gd name="T51" fmla="*/ 52 h 65"/>
                <a:gd name="T52" fmla="*/ 59 w 64"/>
                <a:gd name="T53" fmla="*/ 55 h 65"/>
                <a:gd name="T54" fmla="*/ 54 w 64"/>
                <a:gd name="T55" fmla="*/ 60 h 65"/>
                <a:gd name="T56" fmla="*/ 54 w 64"/>
                <a:gd name="T57" fmla="*/ 62 h 65"/>
                <a:gd name="T58" fmla="*/ 36 w 64"/>
                <a:gd name="T59" fmla="*/ 65 h 65"/>
                <a:gd name="T60" fmla="*/ 19 w 64"/>
                <a:gd name="T61" fmla="*/ 60 h 65"/>
                <a:gd name="T62" fmla="*/ 19 w 64"/>
                <a:gd name="T63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65">
                  <a:moveTo>
                    <a:pt x="19" y="60"/>
                  </a:moveTo>
                  <a:lnTo>
                    <a:pt x="17" y="59"/>
                  </a:lnTo>
                  <a:lnTo>
                    <a:pt x="12" y="54"/>
                  </a:lnTo>
                  <a:lnTo>
                    <a:pt x="7" y="49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6" y="3"/>
                  </a:lnTo>
                  <a:lnTo>
                    <a:pt x="51" y="7"/>
                  </a:lnTo>
                  <a:lnTo>
                    <a:pt x="56" y="12"/>
                  </a:lnTo>
                  <a:lnTo>
                    <a:pt x="61" y="20"/>
                  </a:lnTo>
                  <a:lnTo>
                    <a:pt x="62" y="27"/>
                  </a:lnTo>
                  <a:lnTo>
                    <a:pt x="64" y="37"/>
                  </a:lnTo>
                  <a:lnTo>
                    <a:pt x="62" y="42"/>
                  </a:lnTo>
                  <a:lnTo>
                    <a:pt x="62" y="47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36" y="65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3" name="Freeform 41"/>
            <p:cNvSpPr>
              <a:spLocks/>
            </p:cNvSpPr>
            <p:nvPr/>
          </p:nvSpPr>
          <p:spPr bwMode="auto">
            <a:xfrm>
              <a:off x="1623" y="3125"/>
              <a:ext cx="32" cy="32"/>
            </a:xfrm>
            <a:custGeom>
              <a:avLst/>
              <a:gdLst>
                <a:gd name="T0" fmla="*/ 18 w 63"/>
                <a:gd name="T1" fmla="*/ 59 h 64"/>
                <a:gd name="T2" fmla="*/ 17 w 63"/>
                <a:gd name="T3" fmla="*/ 57 h 64"/>
                <a:gd name="T4" fmla="*/ 11 w 63"/>
                <a:gd name="T5" fmla="*/ 54 h 64"/>
                <a:gd name="T6" fmla="*/ 6 w 63"/>
                <a:gd name="T7" fmla="*/ 49 h 64"/>
                <a:gd name="T8" fmla="*/ 3 w 63"/>
                <a:gd name="T9" fmla="*/ 42 h 64"/>
                <a:gd name="T10" fmla="*/ 0 w 63"/>
                <a:gd name="T11" fmla="*/ 34 h 64"/>
                <a:gd name="T12" fmla="*/ 0 w 63"/>
                <a:gd name="T13" fmla="*/ 25 h 64"/>
                <a:gd name="T14" fmla="*/ 0 w 63"/>
                <a:gd name="T15" fmla="*/ 22 h 64"/>
                <a:gd name="T16" fmla="*/ 3 w 63"/>
                <a:gd name="T17" fmla="*/ 17 h 64"/>
                <a:gd name="T18" fmla="*/ 6 w 63"/>
                <a:gd name="T19" fmla="*/ 13 h 64"/>
                <a:gd name="T20" fmla="*/ 13 w 63"/>
                <a:gd name="T21" fmla="*/ 8 h 64"/>
                <a:gd name="T22" fmla="*/ 18 w 63"/>
                <a:gd name="T23" fmla="*/ 3 h 64"/>
                <a:gd name="T24" fmla="*/ 23 w 63"/>
                <a:gd name="T25" fmla="*/ 2 h 64"/>
                <a:gd name="T26" fmla="*/ 28 w 63"/>
                <a:gd name="T27" fmla="*/ 0 h 64"/>
                <a:gd name="T28" fmla="*/ 33 w 63"/>
                <a:gd name="T29" fmla="*/ 0 h 64"/>
                <a:gd name="T30" fmla="*/ 38 w 63"/>
                <a:gd name="T31" fmla="*/ 0 h 64"/>
                <a:gd name="T32" fmla="*/ 42 w 63"/>
                <a:gd name="T33" fmla="*/ 2 h 64"/>
                <a:gd name="T34" fmla="*/ 47 w 63"/>
                <a:gd name="T35" fmla="*/ 3 h 64"/>
                <a:gd name="T36" fmla="*/ 50 w 63"/>
                <a:gd name="T37" fmla="*/ 7 h 64"/>
                <a:gd name="T38" fmla="*/ 55 w 63"/>
                <a:gd name="T39" fmla="*/ 13 h 64"/>
                <a:gd name="T40" fmla="*/ 60 w 63"/>
                <a:gd name="T41" fmla="*/ 20 h 64"/>
                <a:gd name="T42" fmla="*/ 62 w 63"/>
                <a:gd name="T43" fmla="*/ 29 h 64"/>
                <a:gd name="T44" fmla="*/ 63 w 63"/>
                <a:gd name="T45" fmla="*/ 37 h 64"/>
                <a:gd name="T46" fmla="*/ 62 w 63"/>
                <a:gd name="T47" fmla="*/ 44 h 64"/>
                <a:gd name="T48" fmla="*/ 62 w 63"/>
                <a:gd name="T49" fmla="*/ 49 h 64"/>
                <a:gd name="T50" fmla="*/ 60 w 63"/>
                <a:gd name="T51" fmla="*/ 52 h 64"/>
                <a:gd name="T52" fmla="*/ 58 w 63"/>
                <a:gd name="T53" fmla="*/ 57 h 64"/>
                <a:gd name="T54" fmla="*/ 53 w 63"/>
                <a:gd name="T55" fmla="*/ 60 h 64"/>
                <a:gd name="T56" fmla="*/ 53 w 63"/>
                <a:gd name="T57" fmla="*/ 62 h 64"/>
                <a:gd name="T58" fmla="*/ 37 w 63"/>
                <a:gd name="T59" fmla="*/ 64 h 64"/>
                <a:gd name="T60" fmla="*/ 18 w 63"/>
                <a:gd name="T61" fmla="*/ 59 h 64"/>
                <a:gd name="T62" fmla="*/ 18 w 63"/>
                <a:gd name="T63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64">
                  <a:moveTo>
                    <a:pt x="18" y="59"/>
                  </a:moveTo>
                  <a:lnTo>
                    <a:pt x="17" y="57"/>
                  </a:lnTo>
                  <a:lnTo>
                    <a:pt x="11" y="54"/>
                  </a:lnTo>
                  <a:lnTo>
                    <a:pt x="6" y="49"/>
                  </a:lnTo>
                  <a:lnTo>
                    <a:pt x="3" y="42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6" y="13"/>
                  </a:lnTo>
                  <a:lnTo>
                    <a:pt x="13" y="8"/>
                  </a:lnTo>
                  <a:lnTo>
                    <a:pt x="18" y="3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7"/>
                  </a:lnTo>
                  <a:lnTo>
                    <a:pt x="55" y="13"/>
                  </a:lnTo>
                  <a:lnTo>
                    <a:pt x="60" y="20"/>
                  </a:lnTo>
                  <a:lnTo>
                    <a:pt x="62" y="29"/>
                  </a:lnTo>
                  <a:lnTo>
                    <a:pt x="63" y="37"/>
                  </a:lnTo>
                  <a:lnTo>
                    <a:pt x="62" y="44"/>
                  </a:lnTo>
                  <a:lnTo>
                    <a:pt x="62" y="49"/>
                  </a:lnTo>
                  <a:lnTo>
                    <a:pt x="60" y="52"/>
                  </a:lnTo>
                  <a:lnTo>
                    <a:pt x="58" y="57"/>
                  </a:lnTo>
                  <a:lnTo>
                    <a:pt x="53" y="60"/>
                  </a:lnTo>
                  <a:lnTo>
                    <a:pt x="53" y="62"/>
                  </a:lnTo>
                  <a:lnTo>
                    <a:pt x="37" y="64"/>
                  </a:lnTo>
                  <a:lnTo>
                    <a:pt x="18" y="59"/>
                  </a:lnTo>
                  <a:lnTo>
                    <a:pt x="18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4" name="Freeform 42"/>
            <p:cNvSpPr>
              <a:spLocks/>
            </p:cNvSpPr>
            <p:nvPr/>
          </p:nvSpPr>
          <p:spPr bwMode="auto">
            <a:xfrm>
              <a:off x="1484" y="3058"/>
              <a:ext cx="32" cy="31"/>
            </a:xfrm>
            <a:custGeom>
              <a:avLst/>
              <a:gdLst>
                <a:gd name="T0" fmla="*/ 20 w 63"/>
                <a:gd name="T1" fmla="*/ 57 h 62"/>
                <a:gd name="T2" fmla="*/ 17 w 63"/>
                <a:gd name="T3" fmla="*/ 55 h 62"/>
                <a:gd name="T4" fmla="*/ 13 w 63"/>
                <a:gd name="T5" fmla="*/ 52 h 62"/>
                <a:gd name="T6" fmla="*/ 8 w 63"/>
                <a:gd name="T7" fmla="*/ 47 h 62"/>
                <a:gd name="T8" fmla="*/ 3 w 63"/>
                <a:gd name="T9" fmla="*/ 42 h 62"/>
                <a:gd name="T10" fmla="*/ 0 w 63"/>
                <a:gd name="T11" fmla="*/ 32 h 62"/>
                <a:gd name="T12" fmla="*/ 0 w 63"/>
                <a:gd name="T13" fmla="*/ 25 h 62"/>
                <a:gd name="T14" fmla="*/ 1 w 63"/>
                <a:gd name="T15" fmla="*/ 20 h 62"/>
                <a:gd name="T16" fmla="*/ 5 w 63"/>
                <a:gd name="T17" fmla="*/ 15 h 62"/>
                <a:gd name="T18" fmla="*/ 8 w 63"/>
                <a:gd name="T19" fmla="*/ 10 h 62"/>
                <a:gd name="T20" fmla="*/ 13 w 63"/>
                <a:gd name="T21" fmla="*/ 7 h 62"/>
                <a:gd name="T22" fmla="*/ 20 w 63"/>
                <a:gd name="T23" fmla="*/ 4 h 62"/>
                <a:gd name="T24" fmla="*/ 25 w 63"/>
                <a:gd name="T25" fmla="*/ 0 h 62"/>
                <a:gd name="T26" fmla="*/ 30 w 63"/>
                <a:gd name="T27" fmla="*/ 0 h 62"/>
                <a:gd name="T28" fmla="*/ 35 w 63"/>
                <a:gd name="T29" fmla="*/ 0 h 62"/>
                <a:gd name="T30" fmla="*/ 42 w 63"/>
                <a:gd name="T31" fmla="*/ 2 h 62"/>
                <a:gd name="T32" fmla="*/ 50 w 63"/>
                <a:gd name="T33" fmla="*/ 5 h 62"/>
                <a:gd name="T34" fmla="*/ 55 w 63"/>
                <a:gd name="T35" fmla="*/ 12 h 62"/>
                <a:gd name="T36" fmla="*/ 60 w 63"/>
                <a:gd name="T37" fmla="*/ 20 h 62"/>
                <a:gd name="T38" fmla="*/ 62 w 63"/>
                <a:gd name="T39" fmla="*/ 27 h 62"/>
                <a:gd name="T40" fmla="*/ 63 w 63"/>
                <a:gd name="T41" fmla="*/ 37 h 62"/>
                <a:gd name="T42" fmla="*/ 63 w 63"/>
                <a:gd name="T43" fmla="*/ 42 h 62"/>
                <a:gd name="T44" fmla="*/ 62 w 63"/>
                <a:gd name="T45" fmla="*/ 47 h 62"/>
                <a:gd name="T46" fmla="*/ 60 w 63"/>
                <a:gd name="T47" fmla="*/ 52 h 62"/>
                <a:gd name="T48" fmla="*/ 58 w 63"/>
                <a:gd name="T49" fmla="*/ 55 h 62"/>
                <a:gd name="T50" fmla="*/ 55 w 63"/>
                <a:gd name="T51" fmla="*/ 59 h 62"/>
                <a:gd name="T52" fmla="*/ 55 w 63"/>
                <a:gd name="T53" fmla="*/ 60 h 62"/>
                <a:gd name="T54" fmla="*/ 35 w 63"/>
                <a:gd name="T55" fmla="*/ 62 h 62"/>
                <a:gd name="T56" fmla="*/ 20 w 63"/>
                <a:gd name="T57" fmla="*/ 57 h 62"/>
                <a:gd name="T58" fmla="*/ 20 w 63"/>
                <a:gd name="T59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2">
                  <a:moveTo>
                    <a:pt x="20" y="57"/>
                  </a:moveTo>
                  <a:lnTo>
                    <a:pt x="17" y="55"/>
                  </a:lnTo>
                  <a:lnTo>
                    <a:pt x="13" y="52"/>
                  </a:lnTo>
                  <a:lnTo>
                    <a:pt x="8" y="47"/>
                  </a:lnTo>
                  <a:lnTo>
                    <a:pt x="3" y="42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3" y="7"/>
                  </a:lnTo>
                  <a:lnTo>
                    <a:pt x="20" y="4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50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2" y="27"/>
                  </a:lnTo>
                  <a:lnTo>
                    <a:pt x="63" y="37"/>
                  </a:lnTo>
                  <a:lnTo>
                    <a:pt x="63" y="42"/>
                  </a:lnTo>
                  <a:lnTo>
                    <a:pt x="62" y="47"/>
                  </a:lnTo>
                  <a:lnTo>
                    <a:pt x="60" y="52"/>
                  </a:lnTo>
                  <a:lnTo>
                    <a:pt x="58" y="55"/>
                  </a:lnTo>
                  <a:lnTo>
                    <a:pt x="55" y="59"/>
                  </a:lnTo>
                  <a:lnTo>
                    <a:pt x="55" y="60"/>
                  </a:lnTo>
                  <a:lnTo>
                    <a:pt x="35" y="62"/>
                  </a:lnTo>
                  <a:lnTo>
                    <a:pt x="20" y="57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5" name="Freeform 43"/>
            <p:cNvSpPr>
              <a:spLocks/>
            </p:cNvSpPr>
            <p:nvPr/>
          </p:nvSpPr>
          <p:spPr bwMode="auto">
            <a:xfrm>
              <a:off x="1624" y="3441"/>
              <a:ext cx="65" cy="99"/>
            </a:xfrm>
            <a:custGeom>
              <a:avLst/>
              <a:gdLst>
                <a:gd name="T0" fmla="*/ 17 w 131"/>
                <a:gd name="T1" fmla="*/ 0 h 199"/>
                <a:gd name="T2" fmla="*/ 47 w 131"/>
                <a:gd name="T3" fmla="*/ 45 h 199"/>
                <a:gd name="T4" fmla="*/ 131 w 131"/>
                <a:gd name="T5" fmla="*/ 174 h 199"/>
                <a:gd name="T6" fmla="*/ 128 w 131"/>
                <a:gd name="T7" fmla="*/ 199 h 199"/>
                <a:gd name="T8" fmla="*/ 0 w 131"/>
                <a:gd name="T9" fmla="*/ 30 h 199"/>
                <a:gd name="T10" fmla="*/ 17 w 131"/>
                <a:gd name="T11" fmla="*/ 0 h 199"/>
                <a:gd name="T12" fmla="*/ 17 w 131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199">
                  <a:moveTo>
                    <a:pt x="17" y="0"/>
                  </a:moveTo>
                  <a:lnTo>
                    <a:pt x="47" y="45"/>
                  </a:lnTo>
                  <a:lnTo>
                    <a:pt x="131" y="174"/>
                  </a:lnTo>
                  <a:lnTo>
                    <a:pt x="128" y="199"/>
                  </a:lnTo>
                  <a:lnTo>
                    <a:pt x="0" y="30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3D7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6" name="Freeform 44"/>
            <p:cNvSpPr>
              <a:spLocks/>
            </p:cNvSpPr>
            <p:nvPr/>
          </p:nvSpPr>
          <p:spPr bwMode="auto">
            <a:xfrm>
              <a:off x="1538" y="3444"/>
              <a:ext cx="166" cy="179"/>
            </a:xfrm>
            <a:custGeom>
              <a:avLst/>
              <a:gdLst>
                <a:gd name="T0" fmla="*/ 0 w 331"/>
                <a:gd name="T1" fmla="*/ 358 h 358"/>
                <a:gd name="T2" fmla="*/ 331 w 331"/>
                <a:gd name="T3" fmla="*/ 28 h 358"/>
                <a:gd name="T4" fmla="*/ 330 w 331"/>
                <a:gd name="T5" fmla="*/ 0 h 358"/>
                <a:gd name="T6" fmla="*/ 328 w 331"/>
                <a:gd name="T7" fmla="*/ 1 h 358"/>
                <a:gd name="T8" fmla="*/ 321 w 331"/>
                <a:gd name="T9" fmla="*/ 6 h 358"/>
                <a:gd name="T10" fmla="*/ 316 w 331"/>
                <a:gd name="T11" fmla="*/ 10 h 358"/>
                <a:gd name="T12" fmla="*/ 311 w 331"/>
                <a:gd name="T13" fmla="*/ 16 h 358"/>
                <a:gd name="T14" fmla="*/ 306 w 331"/>
                <a:gd name="T15" fmla="*/ 22 h 358"/>
                <a:gd name="T16" fmla="*/ 299 w 331"/>
                <a:gd name="T17" fmla="*/ 30 h 358"/>
                <a:gd name="T18" fmla="*/ 291 w 331"/>
                <a:gd name="T19" fmla="*/ 37 h 358"/>
                <a:gd name="T20" fmla="*/ 284 w 331"/>
                <a:gd name="T21" fmla="*/ 45 h 358"/>
                <a:gd name="T22" fmla="*/ 279 w 331"/>
                <a:gd name="T23" fmla="*/ 48 h 358"/>
                <a:gd name="T24" fmla="*/ 274 w 331"/>
                <a:gd name="T25" fmla="*/ 53 h 358"/>
                <a:gd name="T26" fmla="*/ 271 w 331"/>
                <a:gd name="T27" fmla="*/ 58 h 358"/>
                <a:gd name="T28" fmla="*/ 266 w 331"/>
                <a:gd name="T29" fmla="*/ 63 h 358"/>
                <a:gd name="T30" fmla="*/ 261 w 331"/>
                <a:gd name="T31" fmla="*/ 68 h 358"/>
                <a:gd name="T32" fmla="*/ 256 w 331"/>
                <a:gd name="T33" fmla="*/ 72 h 358"/>
                <a:gd name="T34" fmla="*/ 251 w 331"/>
                <a:gd name="T35" fmla="*/ 77 h 358"/>
                <a:gd name="T36" fmla="*/ 246 w 331"/>
                <a:gd name="T37" fmla="*/ 82 h 358"/>
                <a:gd name="T38" fmla="*/ 241 w 331"/>
                <a:gd name="T39" fmla="*/ 87 h 358"/>
                <a:gd name="T40" fmla="*/ 236 w 331"/>
                <a:gd name="T41" fmla="*/ 93 h 358"/>
                <a:gd name="T42" fmla="*/ 231 w 331"/>
                <a:gd name="T43" fmla="*/ 98 h 358"/>
                <a:gd name="T44" fmla="*/ 226 w 331"/>
                <a:gd name="T45" fmla="*/ 105 h 358"/>
                <a:gd name="T46" fmla="*/ 219 w 331"/>
                <a:gd name="T47" fmla="*/ 110 h 358"/>
                <a:gd name="T48" fmla="*/ 212 w 331"/>
                <a:gd name="T49" fmla="*/ 115 h 358"/>
                <a:gd name="T50" fmla="*/ 207 w 331"/>
                <a:gd name="T51" fmla="*/ 120 h 358"/>
                <a:gd name="T52" fmla="*/ 202 w 331"/>
                <a:gd name="T53" fmla="*/ 127 h 358"/>
                <a:gd name="T54" fmla="*/ 196 w 331"/>
                <a:gd name="T55" fmla="*/ 132 h 358"/>
                <a:gd name="T56" fmla="*/ 191 w 331"/>
                <a:gd name="T57" fmla="*/ 137 h 358"/>
                <a:gd name="T58" fmla="*/ 184 w 331"/>
                <a:gd name="T59" fmla="*/ 142 h 358"/>
                <a:gd name="T60" fmla="*/ 179 w 331"/>
                <a:gd name="T61" fmla="*/ 149 h 358"/>
                <a:gd name="T62" fmla="*/ 172 w 331"/>
                <a:gd name="T63" fmla="*/ 154 h 358"/>
                <a:gd name="T64" fmla="*/ 165 w 331"/>
                <a:gd name="T65" fmla="*/ 160 h 358"/>
                <a:gd name="T66" fmla="*/ 160 w 331"/>
                <a:gd name="T67" fmla="*/ 165 h 358"/>
                <a:gd name="T68" fmla="*/ 154 w 331"/>
                <a:gd name="T69" fmla="*/ 172 h 358"/>
                <a:gd name="T70" fmla="*/ 147 w 331"/>
                <a:gd name="T71" fmla="*/ 177 h 358"/>
                <a:gd name="T72" fmla="*/ 142 w 331"/>
                <a:gd name="T73" fmla="*/ 184 h 358"/>
                <a:gd name="T74" fmla="*/ 135 w 331"/>
                <a:gd name="T75" fmla="*/ 189 h 358"/>
                <a:gd name="T76" fmla="*/ 129 w 331"/>
                <a:gd name="T77" fmla="*/ 196 h 358"/>
                <a:gd name="T78" fmla="*/ 122 w 331"/>
                <a:gd name="T79" fmla="*/ 201 h 358"/>
                <a:gd name="T80" fmla="*/ 117 w 331"/>
                <a:gd name="T81" fmla="*/ 206 h 358"/>
                <a:gd name="T82" fmla="*/ 110 w 331"/>
                <a:gd name="T83" fmla="*/ 211 h 358"/>
                <a:gd name="T84" fmla="*/ 105 w 331"/>
                <a:gd name="T85" fmla="*/ 217 h 358"/>
                <a:gd name="T86" fmla="*/ 98 w 331"/>
                <a:gd name="T87" fmla="*/ 222 h 358"/>
                <a:gd name="T88" fmla="*/ 92 w 331"/>
                <a:gd name="T89" fmla="*/ 227 h 358"/>
                <a:gd name="T90" fmla="*/ 87 w 331"/>
                <a:gd name="T91" fmla="*/ 232 h 358"/>
                <a:gd name="T92" fmla="*/ 82 w 331"/>
                <a:gd name="T93" fmla="*/ 239 h 358"/>
                <a:gd name="T94" fmla="*/ 75 w 331"/>
                <a:gd name="T95" fmla="*/ 244 h 358"/>
                <a:gd name="T96" fmla="*/ 68 w 331"/>
                <a:gd name="T97" fmla="*/ 249 h 358"/>
                <a:gd name="T98" fmla="*/ 63 w 331"/>
                <a:gd name="T99" fmla="*/ 254 h 358"/>
                <a:gd name="T100" fmla="*/ 58 w 331"/>
                <a:gd name="T101" fmla="*/ 259 h 358"/>
                <a:gd name="T102" fmla="*/ 53 w 331"/>
                <a:gd name="T103" fmla="*/ 264 h 358"/>
                <a:gd name="T104" fmla="*/ 47 w 331"/>
                <a:gd name="T105" fmla="*/ 268 h 358"/>
                <a:gd name="T106" fmla="*/ 42 w 331"/>
                <a:gd name="T107" fmla="*/ 273 h 358"/>
                <a:gd name="T108" fmla="*/ 36 w 331"/>
                <a:gd name="T109" fmla="*/ 278 h 358"/>
                <a:gd name="T110" fmla="*/ 18 w 331"/>
                <a:gd name="T111" fmla="*/ 309 h 358"/>
                <a:gd name="T112" fmla="*/ 0 w 331"/>
                <a:gd name="T113" fmla="*/ 358 h 358"/>
                <a:gd name="T114" fmla="*/ 0 w 331"/>
                <a:gd name="T115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1" h="358">
                  <a:moveTo>
                    <a:pt x="0" y="358"/>
                  </a:moveTo>
                  <a:lnTo>
                    <a:pt x="331" y="28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1" y="6"/>
                  </a:lnTo>
                  <a:lnTo>
                    <a:pt x="316" y="10"/>
                  </a:lnTo>
                  <a:lnTo>
                    <a:pt x="311" y="16"/>
                  </a:lnTo>
                  <a:lnTo>
                    <a:pt x="306" y="22"/>
                  </a:lnTo>
                  <a:lnTo>
                    <a:pt x="299" y="30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9" y="48"/>
                  </a:lnTo>
                  <a:lnTo>
                    <a:pt x="274" y="53"/>
                  </a:lnTo>
                  <a:lnTo>
                    <a:pt x="271" y="58"/>
                  </a:lnTo>
                  <a:lnTo>
                    <a:pt x="266" y="63"/>
                  </a:lnTo>
                  <a:lnTo>
                    <a:pt x="261" y="68"/>
                  </a:lnTo>
                  <a:lnTo>
                    <a:pt x="256" y="72"/>
                  </a:lnTo>
                  <a:lnTo>
                    <a:pt x="251" y="77"/>
                  </a:lnTo>
                  <a:lnTo>
                    <a:pt x="246" y="82"/>
                  </a:lnTo>
                  <a:lnTo>
                    <a:pt x="241" y="87"/>
                  </a:lnTo>
                  <a:lnTo>
                    <a:pt x="236" y="93"/>
                  </a:lnTo>
                  <a:lnTo>
                    <a:pt x="231" y="98"/>
                  </a:lnTo>
                  <a:lnTo>
                    <a:pt x="226" y="105"/>
                  </a:lnTo>
                  <a:lnTo>
                    <a:pt x="219" y="110"/>
                  </a:lnTo>
                  <a:lnTo>
                    <a:pt x="212" y="115"/>
                  </a:lnTo>
                  <a:lnTo>
                    <a:pt x="207" y="120"/>
                  </a:lnTo>
                  <a:lnTo>
                    <a:pt x="202" y="127"/>
                  </a:lnTo>
                  <a:lnTo>
                    <a:pt x="196" y="132"/>
                  </a:lnTo>
                  <a:lnTo>
                    <a:pt x="191" y="137"/>
                  </a:lnTo>
                  <a:lnTo>
                    <a:pt x="184" y="142"/>
                  </a:lnTo>
                  <a:lnTo>
                    <a:pt x="179" y="149"/>
                  </a:lnTo>
                  <a:lnTo>
                    <a:pt x="172" y="154"/>
                  </a:lnTo>
                  <a:lnTo>
                    <a:pt x="165" y="160"/>
                  </a:lnTo>
                  <a:lnTo>
                    <a:pt x="160" y="165"/>
                  </a:lnTo>
                  <a:lnTo>
                    <a:pt x="154" y="172"/>
                  </a:lnTo>
                  <a:lnTo>
                    <a:pt x="147" y="177"/>
                  </a:lnTo>
                  <a:lnTo>
                    <a:pt x="142" y="184"/>
                  </a:lnTo>
                  <a:lnTo>
                    <a:pt x="135" y="189"/>
                  </a:lnTo>
                  <a:lnTo>
                    <a:pt x="129" y="196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0" y="211"/>
                  </a:lnTo>
                  <a:lnTo>
                    <a:pt x="105" y="217"/>
                  </a:lnTo>
                  <a:lnTo>
                    <a:pt x="98" y="222"/>
                  </a:lnTo>
                  <a:lnTo>
                    <a:pt x="92" y="227"/>
                  </a:lnTo>
                  <a:lnTo>
                    <a:pt x="87" y="232"/>
                  </a:lnTo>
                  <a:lnTo>
                    <a:pt x="82" y="239"/>
                  </a:lnTo>
                  <a:lnTo>
                    <a:pt x="75" y="244"/>
                  </a:lnTo>
                  <a:lnTo>
                    <a:pt x="68" y="249"/>
                  </a:lnTo>
                  <a:lnTo>
                    <a:pt x="63" y="254"/>
                  </a:lnTo>
                  <a:lnTo>
                    <a:pt x="58" y="259"/>
                  </a:lnTo>
                  <a:lnTo>
                    <a:pt x="53" y="264"/>
                  </a:lnTo>
                  <a:lnTo>
                    <a:pt x="47" y="268"/>
                  </a:lnTo>
                  <a:lnTo>
                    <a:pt x="42" y="273"/>
                  </a:lnTo>
                  <a:lnTo>
                    <a:pt x="36" y="278"/>
                  </a:lnTo>
                  <a:lnTo>
                    <a:pt x="18" y="309"/>
                  </a:lnTo>
                  <a:lnTo>
                    <a:pt x="0" y="358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3D7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7" name="Freeform 45"/>
            <p:cNvSpPr>
              <a:spLocks/>
            </p:cNvSpPr>
            <p:nvPr/>
          </p:nvSpPr>
          <p:spPr bwMode="auto">
            <a:xfrm>
              <a:off x="1587" y="3508"/>
              <a:ext cx="53" cy="83"/>
            </a:xfrm>
            <a:custGeom>
              <a:avLst/>
              <a:gdLst>
                <a:gd name="T0" fmla="*/ 23 w 105"/>
                <a:gd name="T1" fmla="*/ 0 h 165"/>
                <a:gd name="T2" fmla="*/ 42 w 105"/>
                <a:gd name="T3" fmla="*/ 30 h 165"/>
                <a:gd name="T4" fmla="*/ 105 w 105"/>
                <a:gd name="T5" fmla="*/ 144 h 165"/>
                <a:gd name="T6" fmla="*/ 94 w 105"/>
                <a:gd name="T7" fmla="*/ 165 h 165"/>
                <a:gd name="T8" fmla="*/ 0 w 105"/>
                <a:gd name="T9" fmla="*/ 25 h 165"/>
                <a:gd name="T10" fmla="*/ 23 w 105"/>
                <a:gd name="T11" fmla="*/ 0 h 165"/>
                <a:gd name="T12" fmla="*/ 23 w 105"/>
                <a:gd name="T1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165">
                  <a:moveTo>
                    <a:pt x="23" y="0"/>
                  </a:moveTo>
                  <a:lnTo>
                    <a:pt x="42" y="30"/>
                  </a:lnTo>
                  <a:lnTo>
                    <a:pt x="105" y="144"/>
                  </a:lnTo>
                  <a:lnTo>
                    <a:pt x="94" y="165"/>
                  </a:lnTo>
                  <a:lnTo>
                    <a:pt x="0" y="25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3D7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8" name="Freeform 46"/>
            <p:cNvSpPr>
              <a:spLocks/>
            </p:cNvSpPr>
            <p:nvPr/>
          </p:nvSpPr>
          <p:spPr bwMode="auto">
            <a:xfrm>
              <a:off x="1304" y="3366"/>
              <a:ext cx="105" cy="208"/>
            </a:xfrm>
            <a:custGeom>
              <a:avLst/>
              <a:gdLst>
                <a:gd name="T0" fmla="*/ 0 w 209"/>
                <a:gd name="T1" fmla="*/ 358 h 415"/>
                <a:gd name="T2" fmla="*/ 194 w 209"/>
                <a:gd name="T3" fmla="*/ 0 h 415"/>
                <a:gd name="T4" fmla="*/ 209 w 209"/>
                <a:gd name="T5" fmla="*/ 7 h 415"/>
                <a:gd name="T6" fmla="*/ 33 w 209"/>
                <a:gd name="T7" fmla="*/ 415 h 415"/>
                <a:gd name="T8" fmla="*/ 30 w 209"/>
                <a:gd name="T9" fmla="*/ 413 h 415"/>
                <a:gd name="T10" fmla="*/ 23 w 209"/>
                <a:gd name="T11" fmla="*/ 410 h 415"/>
                <a:gd name="T12" fmla="*/ 20 w 209"/>
                <a:gd name="T13" fmla="*/ 405 h 415"/>
                <a:gd name="T14" fmla="*/ 15 w 209"/>
                <a:gd name="T15" fmla="*/ 402 h 415"/>
                <a:gd name="T16" fmla="*/ 10 w 209"/>
                <a:gd name="T17" fmla="*/ 397 h 415"/>
                <a:gd name="T18" fmla="*/ 8 w 209"/>
                <a:gd name="T19" fmla="*/ 392 h 415"/>
                <a:gd name="T20" fmla="*/ 5 w 209"/>
                <a:gd name="T21" fmla="*/ 385 h 415"/>
                <a:gd name="T22" fmla="*/ 3 w 209"/>
                <a:gd name="T23" fmla="*/ 378 h 415"/>
                <a:gd name="T24" fmla="*/ 0 w 209"/>
                <a:gd name="T25" fmla="*/ 373 h 415"/>
                <a:gd name="T26" fmla="*/ 0 w 209"/>
                <a:gd name="T27" fmla="*/ 368 h 415"/>
                <a:gd name="T28" fmla="*/ 0 w 209"/>
                <a:gd name="T29" fmla="*/ 362 h 415"/>
                <a:gd name="T30" fmla="*/ 0 w 209"/>
                <a:gd name="T31" fmla="*/ 358 h 415"/>
                <a:gd name="T32" fmla="*/ 0 w 209"/>
                <a:gd name="T33" fmla="*/ 358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9" h="415">
                  <a:moveTo>
                    <a:pt x="0" y="358"/>
                  </a:moveTo>
                  <a:lnTo>
                    <a:pt x="194" y="0"/>
                  </a:lnTo>
                  <a:lnTo>
                    <a:pt x="209" y="7"/>
                  </a:lnTo>
                  <a:lnTo>
                    <a:pt x="33" y="415"/>
                  </a:lnTo>
                  <a:lnTo>
                    <a:pt x="30" y="413"/>
                  </a:lnTo>
                  <a:lnTo>
                    <a:pt x="23" y="410"/>
                  </a:lnTo>
                  <a:lnTo>
                    <a:pt x="20" y="405"/>
                  </a:lnTo>
                  <a:lnTo>
                    <a:pt x="15" y="402"/>
                  </a:lnTo>
                  <a:lnTo>
                    <a:pt x="10" y="397"/>
                  </a:lnTo>
                  <a:lnTo>
                    <a:pt x="8" y="392"/>
                  </a:lnTo>
                  <a:lnTo>
                    <a:pt x="5" y="385"/>
                  </a:lnTo>
                  <a:lnTo>
                    <a:pt x="3" y="378"/>
                  </a:lnTo>
                  <a:lnTo>
                    <a:pt x="0" y="373"/>
                  </a:lnTo>
                  <a:lnTo>
                    <a:pt x="0" y="368"/>
                  </a:lnTo>
                  <a:lnTo>
                    <a:pt x="0" y="362"/>
                  </a:lnTo>
                  <a:lnTo>
                    <a:pt x="0" y="358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9" name="Freeform 47"/>
            <p:cNvSpPr>
              <a:spLocks/>
            </p:cNvSpPr>
            <p:nvPr/>
          </p:nvSpPr>
          <p:spPr bwMode="auto">
            <a:xfrm>
              <a:off x="1356" y="3398"/>
              <a:ext cx="113" cy="206"/>
            </a:xfrm>
            <a:custGeom>
              <a:avLst/>
              <a:gdLst>
                <a:gd name="T0" fmla="*/ 5 w 226"/>
                <a:gd name="T1" fmla="*/ 386 h 411"/>
                <a:gd name="T2" fmla="*/ 194 w 226"/>
                <a:gd name="T3" fmla="*/ 0 h 411"/>
                <a:gd name="T4" fmla="*/ 196 w 226"/>
                <a:gd name="T5" fmla="*/ 0 h 411"/>
                <a:gd name="T6" fmla="*/ 199 w 226"/>
                <a:gd name="T7" fmla="*/ 1 h 411"/>
                <a:gd name="T8" fmla="*/ 202 w 226"/>
                <a:gd name="T9" fmla="*/ 3 h 411"/>
                <a:gd name="T10" fmla="*/ 209 w 226"/>
                <a:gd name="T11" fmla="*/ 6 h 411"/>
                <a:gd name="T12" fmla="*/ 214 w 226"/>
                <a:gd name="T13" fmla="*/ 11 h 411"/>
                <a:gd name="T14" fmla="*/ 219 w 226"/>
                <a:gd name="T15" fmla="*/ 16 h 411"/>
                <a:gd name="T16" fmla="*/ 221 w 226"/>
                <a:gd name="T17" fmla="*/ 20 h 411"/>
                <a:gd name="T18" fmla="*/ 222 w 226"/>
                <a:gd name="T19" fmla="*/ 25 h 411"/>
                <a:gd name="T20" fmla="*/ 224 w 226"/>
                <a:gd name="T21" fmla="*/ 30 h 411"/>
                <a:gd name="T22" fmla="*/ 226 w 226"/>
                <a:gd name="T23" fmla="*/ 35 h 411"/>
                <a:gd name="T24" fmla="*/ 16 w 226"/>
                <a:gd name="T25" fmla="*/ 411 h 411"/>
                <a:gd name="T26" fmla="*/ 0 w 226"/>
                <a:gd name="T27" fmla="*/ 405 h 411"/>
                <a:gd name="T28" fmla="*/ 5 w 226"/>
                <a:gd name="T29" fmla="*/ 386 h 411"/>
                <a:gd name="T30" fmla="*/ 5 w 226"/>
                <a:gd name="T31" fmla="*/ 38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6" h="411">
                  <a:moveTo>
                    <a:pt x="5" y="386"/>
                  </a:moveTo>
                  <a:lnTo>
                    <a:pt x="194" y="0"/>
                  </a:lnTo>
                  <a:lnTo>
                    <a:pt x="196" y="0"/>
                  </a:lnTo>
                  <a:lnTo>
                    <a:pt x="199" y="1"/>
                  </a:lnTo>
                  <a:lnTo>
                    <a:pt x="202" y="3"/>
                  </a:lnTo>
                  <a:lnTo>
                    <a:pt x="209" y="6"/>
                  </a:lnTo>
                  <a:lnTo>
                    <a:pt x="214" y="11"/>
                  </a:lnTo>
                  <a:lnTo>
                    <a:pt x="219" y="16"/>
                  </a:lnTo>
                  <a:lnTo>
                    <a:pt x="221" y="20"/>
                  </a:lnTo>
                  <a:lnTo>
                    <a:pt x="222" y="25"/>
                  </a:lnTo>
                  <a:lnTo>
                    <a:pt x="224" y="30"/>
                  </a:lnTo>
                  <a:lnTo>
                    <a:pt x="226" y="35"/>
                  </a:lnTo>
                  <a:lnTo>
                    <a:pt x="16" y="411"/>
                  </a:lnTo>
                  <a:lnTo>
                    <a:pt x="0" y="405"/>
                  </a:lnTo>
                  <a:lnTo>
                    <a:pt x="5" y="386"/>
                  </a:lnTo>
                  <a:lnTo>
                    <a:pt x="5" y="386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0" name="Freeform 48"/>
            <p:cNvSpPr>
              <a:spLocks/>
            </p:cNvSpPr>
            <p:nvPr/>
          </p:nvSpPr>
          <p:spPr bwMode="auto">
            <a:xfrm>
              <a:off x="1351" y="3377"/>
              <a:ext cx="135" cy="98"/>
            </a:xfrm>
            <a:custGeom>
              <a:avLst/>
              <a:gdLst>
                <a:gd name="T0" fmla="*/ 13 w 271"/>
                <a:gd name="T1" fmla="*/ 5 h 196"/>
                <a:gd name="T2" fmla="*/ 23 w 271"/>
                <a:gd name="T3" fmla="*/ 10 h 196"/>
                <a:gd name="T4" fmla="*/ 35 w 271"/>
                <a:gd name="T5" fmla="*/ 17 h 196"/>
                <a:gd name="T6" fmla="*/ 48 w 271"/>
                <a:gd name="T7" fmla="*/ 23 h 196"/>
                <a:gd name="T8" fmla="*/ 67 w 271"/>
                <a:gd name="T9" fmla="*/ 32 h 196"/>
                <a:gd name="T10" fmla="*/ 80 w 271"/>
                <a:gd name="T11" fmla="*/ 40 h 196"/>
                <a:gd name="T12" fmla="*/ 90 w 271"/>
                <a:gd name="T13" fmla="*/ 45 h 196"/>
                <a:gd name="T14" fmla="*/ 100 w 271"/>
                <a:gd name="T15" fmla="*/ 50 h 196"/>
                <a:gd name="T16" fmla="*/ 112 w 271"/>
                <a:gd name="T17" fmla="*/ 57 h 196"/>
                <a:gd name="T18" fmla="*/ 123 w 271"/>
                <a:gd name="T19" fmla="*/ 63 h 196"/>
                <a:gd name="T20" fmla="*/ 134 w 271"/>
                <a:gd name="T21" fmla="*/ 68 h 196"/>
                <a:gd name="T22" fmla="*/ 144 w 271"/>
                <a:gd name="T23" fmla="*/ 75 h 196"/>
                <a:gd name="T24" fmla="*/ 155 w 271"/>
                <a:gd name="T25" fmla="*/ 82 h 196"/>
                <a:gd name="T26" fmla="*/ 165 w 271"/>
                <a:gd name="T27" fmla="*/ 87 h 196"/>
                <a:gd name="T28" fmla="*/ 177 w 271"/>
                <a:gd name="T29" fmla="*/ 95 h 196"/>
                <a:gd name="T30" fmla="*/ 187 w 271"/>
                <a:gd name="T31" fmla="*/ 100 h 196"/>
                <a:gd name="T32" fmla="*/ 197 w 271"/>
                <a:gd name="T33" fmla="*/ 107 h 196"/>
                <a:gd name="T34" fmla="*/ 209 w 271"/>
                <a:gd name="T35" fmla="*/ 114 h 196"/>
                <a:gd name="T36" fmla="*/ 217 w 271"/>
                <a:gd name="T37" fmla="*/ 122 h 196"/>
                <a:gd name="T38" fmla="*/ 232 w 271"/>
                <a:gd name="T39" fmla="*/ 130 h 196"/>
                <a:gd name="T40" fmla="*/ 249 w 271"/>
                <a:gd name="T41" fmla="*/ 144 h 196"/>
                <a:gd name="T42" fmla="*/ 264 w 271"/>
                <a:gd name="T43" fmla="*/ 156 h 196"/>
                <a:gd name="T44" fmla="*/ 249 w 271"/>
                <a:gd name="T45" fmla="*/ 196 h 196"/>
                <a:gd name="T46" fmla="*/ 242 w 271"/>
                <a:gd name="T47" fmla="*/ 191 h 196"/>
                <a:gd name="T48" fmla="*/ 234 w 271"/>
                <a:gd name="T49" fmla="*/ 182 h 196"/>
                <a:gd name="T50" fmla="*/ 224 w 271"/>
                <a:gd name="T51" fmla="*/ 176 h 196"/>
                <a:gd name="T52" fmla="*/ 211 w 271"/>
                <a:gd name="T53" fmla="*/ 164 h 196"/>
                <a:gd name="T54" fmla="*/ 195 w 271"/>
                <a:gd name="T55" fmla="*/ 152 h 196"/>
                <a:gd name="T56" fmla="*/ 180 w 271"/>
                <a:gd name="T57" fmla="*/ 139 h 196"/>
                <a:gd name="T58" fmla="*/ 162 w 271"/>
                <a:gd name="T59" fmla="*/ 125 h 196"/>
                <a:gd name="T60" fmla="*/ 154 w 271"/>
                <a:gd name="T61" fmla="*/ 119 h 196"/>
                <a:gd name="T62" fmla="*/ 144 w 271"/>
                <a:gd name="T63" fmla="*/ 110 h 196"/>
                <a:gd name="T64" fmla="*/ 134 w 271"/>
                <a:gd name="T65" fmla="*/ 102 h 196"/>
                <a:gd name="T66" fmla="*/ 123 w 271"/>
                <a:gd name="T67" fmla="*/ 95 h 196"/>
                <a:gd name="T68" fmla="*/ 113 w 271"/>
                <a:gd name="T69" fmla="*/ 87 h 196"/>
                <a:gd name="T70" fmla="*/ 103 w 271"/>
                <a:gd name="T71" fmla="*/ 80 h 196"/>
                <a:gd name="T72" fmla="*/ 93 w 271"/>
                <a:gd name="T73" fmla="*/ 73 h 196"/>
                <a:gd name="T74" fmla="*/ 83 w 271"/>
                <a:gd name="T75" fmla="*/ 67 h 196"/>
                <a:gd name="T76" fmla="*/ 73 w 271"/>
                <a:gd name="T77" fmla="*/ 58 h 196"/>
                <a:gd name="T78" fmla="*/ 61 w 271"/>
                <a:gd name="T79" fmla="*/ 52 h 196"/>
                <a:gd name="T80" fmla="*/ 51 w 271"/>
                <a:gd name="T81" fmla="*/ 45 h 196"/>
                <a:gd name="T82" fmla="*/ 41 w 271"/>
                <a:gd name="T83" fmla="*/ 40 h 196"/>
                <a:gd name="T84" fmla="*/ 31 w 271"/>
                <a:gd name="T85" fmla="*/ 33 h 196"/>
                <a:gd name="T86" fmla="*/ 21 w 271"/>
                <a:gd name="T87" fmla="*/ 28 h 196"/>
                <a:gd name="T88" fmla="*/ 3 w 271"/>
                <a:gd name="T89" fmla="*/ 18 h 196"/>
                <a:gd name="T90" fmla="*/ 11 w 271"/>
                <a:gd name="T91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1" h="196">
                  <a:moveTo>
                    <a:pt x="11" y="5"/>
                  </a:moveTo>
                  <a:lnTo>
                    <a:pt x="13" y="5"/>
                  </a:lnTo>
                  <a:lnTo>
                    <a:pt x="18" y="8"/>
                  </a:lnTo>
                  <a:lnTo>
                    <a:pt x="23" y="10"/>
                  </a:lnTo>
                  <a:lnTo>
                    <a:pt x="28" y="13"/>
                  </a:lnTo>
                  <a:lnTo>
                    <a:pt x="35" y="17"/>
                  </a:lnTo>
                  <a:lnTo>
                    <a:pt x="41" y="20"/>
                  </a:lnTo>
                  <a:lnTo>
                    <a:pt x="48" y="23"/>
                  </a:lnTo>
                  <a:lnTo>
                    <a:pt x="56" y="28"/>
                  </a:lnTo>
                  <a:lnTo>
                    <a:pt x="67" y="32"/>
                  </a:lnTo>
                  <a:lnTo>
                    <a:pt x="75" y="37"/>
                  </a:lnTo>
                  <a:lnTo>
                    <a:pt x="80" y="40"/>
                  </a:lnTo>
                  <a:lnTo>
                    <a:pt x="85" y="43"/>
                  </a:lnTo>
                  <a:lnTo>
                    <a:pt x="90" y="45"/>
                  </a:lnTo>
                  <a:lnTo>
                    <a:pt x="95" y="48"/>
                  </a:lnTo>
                  <a:lnTo>
                    <a:pt x="100" y="50"/>
                  </a:lnTo>
                  <a:lnTo>
                    <a:pt x="107" y="53"/>
                  </a:lnTo>
                  <a:lnTo>
                    <a:pt x="112" y="57"/>
                  </a:lnTo>
                  <a:lnTo>
                    <a:pt x="118" y="60"/>
                  </a:lnTo>
                  <a:lnTo>
                    <a:pt x="123" y="63"/>
                  </a:lnTo>
                  <a:lnTo>
                    <a:pt x="128" y="67"/>
                  </a:lnTo>
                  <a:lnTo>
                    <a:pt x="134" y="68"/>
                  </a:lnTo>
                  <a:lnTo>
                    <a:pt x="139" y="72"/>
                  </a:lnTo>
                  <a:lnTo>
                    <a:pt x="144" y="75"/>
                  </a:lnTo>
                  <a:lnTo>
                    <a:pt x="150" y="79"/>
                  </a:lnTo>
                  <a:lnTo>
                    <a:pt x="155" y="82"/>
                  </a:lnTo>
                  <a:lnTo>
                    <a:pt x="160" y="85"/>
                  </a:lnTo>
                  <a:lnTo>
                    <a:pt x="165" y="87"/>
                  </a:lnTo>
                  <a:lnTo>
                    <a:pt x="172" y="90"/>
                  </a:lnTo>
                  <a:lnTo>
                    <a:pt x="177" y="95"/>
                  </a:lnTo>
                  <a:lnTo>
                    <a:pt x="182" y="99"/>
                  </a:lnTo>
                  <a:lnTo>
                    <a:pt x="187" y="100"/>
                  </a:lnTo>
                  <a:lnTo>
                    <a:pt x="192" y="105"/>
                  </a:lnTo>
                  <a:lnTo>
                    <a:pt x="197" y="107"/>
                  </a:lnTo>
                  <a:lnTo>
                    <a:pt x="204" y="112"/>
                  </a:lnTo>
                  <a:lnTo>
                    <a:pt x="209" y="114"/>
                  </a:lnTo>
                  <a:lnTo>
                    <a:pt x="214" y="119"/>
                  </a:lnTo>
                  <a:lnTo>
                    <a:pt x="217" y="122"/>
                  </a:lnTo>
                  <a:lnTo>
                    <a:pt x="222" y="125"/>
                  </a:lnTo>
                  <a:lnTo>
                    <a:pt x="232" y="130"/>
                  </a:lnTo>
                  <a:lnTo>
                    <a:pt x="241" y="137"/>
                  </a:lnTo>
                  <a:lnTo>
                    <a:pt x="249" y="144"/>
                  </a:lnTo>
                  <a:lnTo>
                    <a:pt x="257" y="150"/>
                  </a:lnTo>
                  <a:lnTo>
                    <a:pt x="264" y="156"/>
                  </a:lnTo>
                  <a:lnTo>
                    <a:pt x="271" y="162"/>
                  </a:lnTo>
                  <a:lnTo>
                    <a:pt x="249" y="196"/>
                  </a:lnTo>
                  <a:lnTo>
                    <a:pt x="246" y="194"/>
                  </a:lnTo>
                  <a:lnTo>
                    <a:pt x="242" y="191"/>
                  </a:lnTo>
                  <a:lnTo>
                    <a:pt x="237" y="186"/>
                  </a:lnTo>
                  <a:lnTo>
                    <a:pt x="234" y="182"/>
                  </a:lnTo>
                  <a:lnTo>
                    <a:pt x="229" y="179"/>
                  </a:lnTo>
                  <a:lnTo>
                    <a:pt x="224" y="176"/>
                  </a:lnTo>
                  <a:lnTo>
                    <a:pt x="217" y="169"/>
                  </a:lnTo>
                  <a:lnTo>
                    <a:pt x="211" y="164"/>
                  </a:lnTo>
                  <a:lnTo>
                    <a:pt x="204" y="157"/>
                  </a:lnTo>
                  <a:lnTo>
                    <a:pt x="195" y="152"/>
                  </a:lnTo>
                  <a:lnTo>
                    <a:pt x="187" y="145"/>
                  </a:lnTo>
                  <a:lnTo>
                    <a:pt x="180" y="139"/>
                  </a:lnTo>
                  <a:lnTo>
                    <a:pt x="172" y="132"/>
                  </a:lnTo>
                  <a:lnTo>
                    <a:pt x="162" y="125"/>
                  </a:lnTo>
                  <a:lnTo>
                    <a:pt x="157" y="122"/>
                  </a:lnTo>
                  <a:lnTo>
                    <a:pt x="154" y="119"/>
                  </a:lnTo>
                  <a:lnTo>
                    <a:pt x="149" y="114"/>
                  </a:lnTo>
                  <a:lnTo>
                    <a:pt x="144" y="110"/>
                  </a:lnTo>
                  <a:lnTo>
                    <a:pt x="139" y="105"/>
                  </a:lnTo>
                  <a:lnTo>
                    <a:pt x="134" y="102"/>
                  </a:lnTo>
                  <a:lnTo>
                    <a:pt x="128" y="99"/>
                  </a:lnTo>
                  <a:lnTo>
                    <a:pt x="123" y="95"/>
                  </a:lnTo>
                  <a:lnTo>
                    <a:pt x="118" y="90"/>
                  </a:lnTo>
                  <a:lnTo>
                    <a:pt x="113" y="87"/>
                  </a:lnTo>
                  <a:lnTo>
                    <a:pt x="108" y="84"/>
                  </a:lnTo>
                  <a:lnTo>
                    <a:pt x="103" y="80"/>
                  </a:lnTo>
                  <a:lnTo>
                    <a:pt x="98" y="75"/>
                  </a:lnTo>
                  <a:lnTo>
                    <a:pt x="93" y="73"/>
                  </a:lnTo>
                  <a:lnTo>
                    <a:pt x="87" y="68"/>
                  </a:lnTo>
                  <a:lnTo>
                    <a:pt x="83" y="67"/>
                  </a:lnTo>
                  <a:lnTo>
                    <a:pt x="78" y="62"/>
                  </a:lnTo>
                  <a:lnTo>
                    <a:pt x="73" y="58"/>
                  </a:lnTo>
                  <a:lnTo>
                    <a:pt x="68" y="55"/>
                  </a:lnTo>
                  <a:lnTo>
                    <a:pt x="61" y="52"/>
                  </a:lnTo>
                  <a:lnTo>
                    <a:pt x="56" y="48"/>
                  </a:lnTo>
                  <a:lnTo>
                    <a:pt x="51" y="45"/>
                  </a:lnTo>
                  <a:lnTo>
                    <a:pt x="46" y="42"/>
                  </a:lnTo>
                  <a:lnTo>
                    <a:pt x="41" y="40"/>
                  </a:lnTo>
                  <a:lnTo>
                    <a:pt x="36" y="35"/>
                  </a:lnTo>
                  <a:lnTo>
                    <a:pt x="31" y="33"/>
                  </a:lnTo>
                  <a:lnTo>
                    <a:pt x="26" y="30"/>
                  </a:lnTo>
                  <a:lnTo>
                    <a:pt x="21" y="28"/>
                  </a:lnTo>
                  <a:lnTo>
                    <a:pt x="13" y="23"/>
                  </a:lnTo>
                  <a:lnTo>
                    <a:pt x="3" y="18"/>
                  </a:lnTo>
                  <a:lnTo>
                    <a:pt x="0" y="0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1" name="Freeform 49"/>
            <p:cNvSpPr>
              <a:spLocks/>
            </p:cNvSpPr>
            <p:nvPr/>
          </p:nvSpPr>
          <p:spPr bwMode="auto">
            <a:xfrm>
              <a:off x="1316" y="3438"/>
              <a:ext cx="146" cy="87"/>
            </a:xfrm>
            <a:custGeom>
              <a:avLst/>
              <a:gdLst>
                <a:gd name="T0" fmla="*/ 10 w 293"/>
                <a:gd name="T1" fmla="*/ 0 h 174"/>
                <a:gd name="T2" fmla="*/ 293 w 293"/>
                <a:gd name="T3" fmla="*/ 136 h 174"/>
                <a:gd name="T4" fmla="*/ 271 w 293"/>
                <a:gd name="T5" fmla="*/ 174 h 174"/>
                <a:gd name="T6" fmla="*/ 268 w 293"/>
                <a:gd name="T7" fmla="*/ 172 h 174"/>
                <a:gd name="T8" fmla="*/ 265 w 293"/>
                <a:gd name="T9" fmla="*/ 171 h 174"/>
                <a:gd name="T10" fmla="*/ 261 w 293"/>
                <a:gd name="T11" fmla="*/ 167 h 174"/>
                <a:gd name="T12" fmla="*/ 256 w 293"/>
                <a:gd name="T13" fmla="*/ 164 h 174"/>
                <a:gd name="T14" fmla="*/ 251 w 293"/>
                <a:gd name="T15" fmla="*/ 161 h 174"/>
                <a:gd name="T16" fmla="*/ 248 w 293"/>
                <a:gd name="T17" fmla="*/ 159 h 174"/>
                <a:gd name="T18" fmla="*/ 240 w 293"/>
                <a:gd name="T19" fmla="*/ 154 h 174"/>
                <a:gd name="T20" fmla="*/ 235 w 293"/>
                <a:gd name="T21" fmla="*/ 149 h 174"/>
                <a:gd name="T22" fmla="*/ 228 w 293"/>
                <a:gd name="T23" fmla="*/ 144 h 174"/>
                <a:gd name="T24" fmla="*/ 221 w 293"/>
                <a:gd name="T25" fmla="*/ 141 h 174"/>
                <a:gd name="T26" fmla="*/ 213 w 293"/>
                <a:gd name="T27" fmla="*/ 134 h 174"/>
                <a:gd name="T28" fmla="*/ 205 w 293"/>
                <a:gd name="T29" fmla="*/ 129 h 174"/>
                <a:gd name="T30" fmla="*/ 196 w 293"/>
                <a:gd name="T31" fmla="*/ 124 h 174"/>
                <a:gd name="T32" fmla="*/ 188 w 293"/>
                <a:gd name="T33" fmla="*/ 119 h 174"/>
                <a:gd name="T34" fmla="*/ 183 w 293"/>
                <a:gd name="T35" fmla="*/ 116 h 174"/>
                <a:gd name="T36" fmla="*/ 178 w 293"/>
                <a:gd name="T37" fmla="*/ 112 h 174"/>
                <a:gd name="T38" fmla="*/ 173 w 293"/>
                <a:gd name="T39" fmla="*/ 109 h 174"/>
                <a:gd name="T40" fmla="*/ 168 w 293"/>
                <a:gd name="T41" fmla="*/ 105 h 174"/>
                <a:gd name="T42" fmla="*/ 163 w 293"/>
                <a:gd name="T43" fmla="*/ 102 h 174"/>
                <a:gd name="T44" fmla="*/ 158 w 293"/>
                <a:gd name="T45" fmla="*/ 99 h 174"/>
                <a:gd name="T46" fmla="*/ 153 w 293"/>
                <a:gd name="T47" fmla="*/ 95 h 174"/>
                <a:gd name="T48" fmla="*/ 148 w 293"/>
                <a:gd name="T49" fmla="*/ 94 h 174"/>
                <a:gd name="T50" fmla="*/ 141 w 293"/>
                <a:gd name="T51" fmla="*/ 90 h 174"/>
                <a:gd name="T52" fmla="*/ 136 w 293"/>
                <a:gd name="T53" fmla="*/ 87 h 174"/>
                <a:gd name="T54" fmla="*/ 131 w 293"/>
                <a:gd name="T55" fmla="*/ 84 h 174"/>
                <a:gd name="T56" fmla="*/ 126 w 293"/>
                <a:gd name="T57" fmla="*/ 80 h 174"/>
                <a:gd name="T58" fmla="*/ 119 w 293"/>
                <a:gd name="T59" fmla="*/ 77 h 174"/>
                <a:gd name="T60" fmla="*/ 114 w 293"/>
                <a:gd name="T61" fmla="*/ 74 h 174"/>
                <a:gd name="T62" fmla="*/ 109 w 293"/>
                <a:gd name="T63" fmla="*/ 70 h 174"/>
                <a:gd name="T64" fmla="*/ 104 w 293"/>
                <a:gd name="T65" fmla="*/ 67 h 174"/>
                <a:gd name="T66" fmla="*/ 97 w 293"/>
                <a:gd name="T67" fmla="*/ 64 h 174"/>
                <a:gd name="T68" fmla="*/ 92 w 293"/>
                <a:gd name="T69" fmla="*/ 60 h 174"/>
                <a:gd name="T70" fmla="*/ 86 w 293"/>
                <a:gd name="T71" fmla="*/ 57 h 174"/>
                <a:gd name="T72" fmla="*/ 81 w 293"/>
                <a:gd name="T73" fmla="*/ 55 h 174"/>
                <a:gd name="T74" fmla="*/ 74 w 293"/>
                <a:gd name="T75" fmla="*/ 52 h 174"/>
                <a:gd name="T76" fmla="*/ 69 w 293"/>
                <a:gd name="T77" fmla="*/ 47 h 174"/>
                <a:gd name="T78" fmla="*/ 62 w 293"/>
                <a:gd name="T79" fmla="*/ 45 h 174"/>
                <a:gd name="T80" fmla="*/ 57 w 293"/>
                <a:gd name="T81" fmla="*/ 42 h 174"/>
                <a:gd name="T82" fmla="*/ 50 w 293"/>
                <a:gd name="T83" fmla="*/ 39 h 174"/>
                <a:gd name="T84" fmla="*/ 45 w 293"/>
                <a:gd name="T85" fmla="*/ 37 h 174"/>
                <a:gd name="T86" fmla="*/ 39 w 293"/>
                <a:gd name="T87" fmla="*/ 34 h 174"/>
                <a:gd name="T88" fmla="*/ 34 w 293"/>
                <a:gd name="T89" fmla="*/ 30 h 174"/>
                <a:gd name="T90" fmla="*/ 29 w 293"/>
                <a:gd name="T91" fmla="*/ 28 h 174"/>
                <a:gd name="T92" fmla="*/ 24 w 293"/>
                <a:gd name="T93" fmla="*/ 25 h 174"/>
                <a:gd name="T94" fmla="*/ 17 w 293"/>
                <a:gd name="T95" fmla="*/ 22 h 174"/>
                <a:gd name="T96" fmla="*/ 12 w 293"/>
                <a:gd name="T97" fmla="*/ 20 h 174"/>
                <a:gd name="T98" fmla="*/ 0 w 293"/>
                <a:gd name="T99" fmla="*/ 17 h 174"/>
                <a:gd name="T100" fmla="*/ 10 w 293"/>
                <a:gd name="T101" fmla="*/ 0 h 174"/>
                <a:gd name="T102" fmla="*/ 10 w 293"/>
                <a:gd name="T10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3" h="174">
                  <a:moveTo>
                    <a:pt x="10" y="0"/>
                  </a:moveTo>
                  <a:lnTo>
                    <a:pt x="293" y="136"/>
                  </a:lnTo>
                  <a:lnTo>
                    <a:pt x="271" y="174"/>
                  </a:lnTo>
                  <a:lnTo>
                    <a:pt x="268" y="172"/>
                  </a:lnTo>
                  <a:lnTo>
                    <a:pt x="265" y="171"/>
                  </a:lnTo>
                  <a:lnTo>
                    <a:pt x="261" y="167"/>
                  </a:lnTo>
                  <a:lnTo>
                    <a:pt x="256" y="164"/>
                  </a:lnTo>
                  <a:lnTo>
                    <a:pt x="251" y="161"/>
                  </a:lnTo>
                  <a:lnTo>
                    <a:pt x="248" y="159"/>
                  </a:lnTo>
                  <a:lnTo>
                    <a:pt x="240" y="154"/>
                  </a:lnTo>
                  <a:lnTo>
                    <a:pt x="235" y="149"/>
                  </a:lnTo>
                  <a:lnTo>
                    <a:pt x="228" y="144"/>
                  </a:lnTo>
                  <a:lnTo>
                    <a:pt x="221" y="141"/>
                  </a:lnTo>
                  <a:lnTo>
                    <a:pt x="213" y="134"/>
                  </a:lnTo>
                  <a:lnTo>
                    <a:pt x="205" y="129"/>
                  </a:lnTo>
                  <a:lnTo>
                    <a:pt x="196" y="124"/>
                  </a:lnTo>
                  <a:lnTo>
                    <a:pt x="188" y="119"/>
                  </a:lnTo>
                  <a:lnTo>
                    <a:pt x="183" y="116"/>
                  </a:lnTo>
                  <a:lnTo>
                    <a:pt x="178" y="112"/>
                  </a:lnTo>
                  <a:lnTo>
                    <a:pt x="173" y="109"/>
                  </a:lnTo>
                  <a:lnTo>
                    <a:pt x="168" y="105"/>
                  </a:lnTo>
                  <a:lnTo>
                    <a:pt x="163" y="102"/>
                  </a:lnTo>
                  <a:lnTo>
                    <a:pt x="158" y="99"/>
                  </a:lnTo>
                  <a:lnTo>
                    <a:pt x="153" y="95"/>
                  </a:lnTo>
                  <a:lnTo>
                    <a:pt x="148" y="94"/>
                  </a:lnTo>
                  <a:lnTo>
                    <a:pt x="141" y="90"/>
                  </a:lnTo>
                  <a:lnTo>
                    <a:pt x="136" y="87"/>
                  </a:lnTo>
                  <a:lnTo>
                    <a:pt x="131" y="84"/>
                  </a:lnTo>
                  <a:lnTo>
                    <a:pt x="126" y="80"/>
                  </a:lnTo>
                  <a:lnTo>
                    <a:pt x="119" y="77"/>
                  </a:lnTo>
                  <a:lnTo>
                    <a:pt x="114" y="74"/>
                  </a:lnTo>
                  <a:lnTo>
                    <a:pt x="109" y="70"/>
                  </a:lnTo>
                  <a:lnTo>
                    <a:pt x="104" y="67"/>
                  </a:lnTo>
                  <a:lnTo>
                    <a:pt x="97" y="64"/>
                  </a:lnTo>
                  <a:lnTo>
                    <a:pt x="92" y="60"/>
                  </a:lnTo>
                  <a:lnTo>
                    <a:pt x="86" y="57"/>
                  </a:lnTo>
                  <a:lnTo>
                    <a:pt x="81" y="55"/>
                  </a:lnTo>
                  <a:lnTo>
                    <a:pt x="74" y="52"/>
                  </a:lnTo>
                  <a:lnTo>
                    <a:pt x="69" y="47"/>
                  </a:lnTo>
                  <a:lnTo>
                    <a:pt x="62" y="45"/>
                  </a:lnTo>
                  <a:lnTo>
                    <a:pt x="57" y="42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39" y="34"/>
                  </a:lnTo>
                  <a:lnTo>
                    <a:pt x="34" y="30"/>
                  </a:lnTo>
                  <a:lnTo>
                    <a:pt x="29" y="28"/>
                  </a:lnTo>
                  <a:lnTo>
                    <a:pt x="24" y="25"/>
                  </a:lnTo>
                  <a:lnTo>
                    <a:pt x="17" y="22"/>
                  </a:lnTo>
                  <a:lnTo>
                    <a:pt x="12" y="20"/>
                  </a:lnTo>
                  <a:lnTo>
                    <a:pt x="0" y="17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2" name="Freeform 50"/>
            <p:cNvSpPr>
              <a:spLocks/>
            </p:cNvSpPr>
            <p:nvPr/>
          </p:nvSpPr>
          <p:spPr bwMode="auto">
            <a:xfrm>
              <a:off x="1288" y="3495"/>
              <a:ext cx="147" cy="71"/>
            </a:xfrm>
            <a:custGeom>
              <a:avLst/>
              <a:gdLst>
                <a:gd name="T0" fmla="*/ 15 w 295"/>
                <a:gd name="T1" fmla="*/ 3 h 142"/>
                <a:gd name="T2" fmla="*/ 295 w 295"/>
                <a:gd name="T3" fmla="*/ 125 h 142"/>
                <a:gd name="T4" fmla="*/ 291 w 295"/>
                <a:gd name="T5" fmla="*/ 142 h 142"/>
                <a:gd name="T6" fmla="*/ 288 w 295"/>
                <a:gd name="T7" fmla="*/ 140 h 142"/>
                <a:gd name="T8" fmla="*/ 283 w 295"/>
                <a:gd name="T9" fmla="*/ 139 h 142"/>
                <a:gd name="T10" fmla="*/ 278 w 295"/>
                <a:gd name="T11" fmla="*/ 137 h 142"/>
                <a:gd name="T12" fmla="*/ 273 w 295"/>
                <a:gd name="T13" fmla="*/ 135 h 142"/>
                <a:gd name="T14" fmla="*/ 266 w 295"/>
                <a:gd name="T15" fmla="*/ 132 h 142"/>
                <a:gd name="T16" fmla="*/ 261 w 295"/>
                <a:gd name="T17" fmla="*/ 130 h 142"/>
                <a:gd name="T18" fmla="*/ 254 w 295"/>
                <a:gd name="T19" fmla="*/ 127 h 142"/>
                <a:gd name="T20" fmla="*/ 246 w 295"/>
                <a:gd name="T21" fmla="*/ 125 h 142"/>
                <a:gd name="T22" fmla="*/ 238 w 295"/>
                <a:gd name="T23" fmla="*/ 120 h 142"/>
                <a:gd name="T24" fmla="*/ 229 w 295"/>
                <a:gd name="T25" fmla="*/ 117 h 142"/>
                <a:gd name="T26" fmla="*/ 224 w 295"/>
                <a:gd name="T27" fmla="*/ 115 h 142"/>
                <a:gd name="T28" fmla="*/ 219 w 295"/>
                <a:gd name="T29" fmla="*/ 114 h 142"/>
                <a:gd name="T30" fmla="*/ 213 w 295"/>
                <a:gd name="T31" fmla="*/ 112 h 142"/>
                <a:gd name="T32" fmla="*/ 209 w 295"/>
                <a:gd name="T33" fmla="*/ 110 h 142"/>
                <a:gd name="T34" fmla="*/ 204 w 295"/>
                <a:gd name="T35" fmla="*/ 109 h 142"/>
                <a:gd name="T36" fmla="*/ 199 w 295"/>
                <a:gd name="T37" fmla="*/ 107 h 142"/>
                <a:gd name="T38" fmla="*/ 194 w 295"/>
                <a:gd name="T39" fmla="*/ 105 h 142"/>
                <a:gd name="T40" fmla="*/ 189 w 295"/>
                <a:gd name="T41" fmla="*/ 104 h 142"/>
                <a:gd name="T42" fmla="*/ 182 w 295"/>
                <a:gd name="T43" fmla="*/ 100 h 142"/>
                <a:gd name="T44" fmla="*/ 177 w 295"/>
                <a:gd name="T45" fmla="*/ 99 h 142"/>
                <a:gd name="T46" fmla="*/ 171 w 295"/>
                <a:gd name="T47" fmla="*/ 95 h 142"/>
                <a:gd name="T48" fmla="*/ 166 w 295"/>
                <a:gd name="T49" fmla="*/ 94 h 142"/>
                <a:gd name="T50" fmla="*/ 161 w 295"/>
                <a:gd name="T51" fmla="*/ 92 h 142"/>
                <a:gd name="T52" fmla="*/ 154 w 295"/>
                <a:gd name="T53" fmla="*/ 90 h 142"/>
                <a:gd name="T54" fmla="*/ 147 w 295"/>
                <a:gd name="T55" fmla="*/ 89 h 142"/>
                <a:gd name="T56" fmla="*/ 142 w 295"/>
                <a:gd name="T57" fmla="*/ 87 h 142"/>
                <a:gd name="T58" fmla="*/ 136 w 295"/>
                <a:gd name="T59" fmla="*/ 84 h 142"/>
                <a:gd name="T60" fmla="*/ 131 w 295"/>
                <a:gd name="T61" fmla="*/ 82 h 142"/>
                <a:gd name="T62" fmla="*/ 124 w 295"/>
                <a:gd name="T63" fmla="*/ 80 h 142"/>
                <a:gd name="T64" fmla="*/ 119 w 295"/>
                <a:gd name="T65" fmla="*/ 78 h 142"/>
                <a:gd name="T66" fmla="*/ 112 w 295"/>
                <a:gd name="T67" fmla="*/ 75 h 142"/>
                <a:gd name="T68" fmla="*/ 105 w 295"/>
                <a:gd name="T69" fmla="*/ 73 h 142"/>
                <a:gd name="T70" fmla="*/ 100 w 295"/>
                <a:gd name="T71" fmla="*/ 72 h 142"/>
                <a:gd name="T72" fmla="*/ 95 w 295"/>
                <a:gd name="T73" fmla="*/ 70 h 142"/>
                <a:gd name="T74" fmla="*/ 89 w 295"/>
                <a:gd name="T75" fmla="*/ 67 h 142"/>
                <a:gd name="T76" fmla="*/ 82 w 295"/>
                <a:gd name="T77" fmla="*/ 65 h 142"/>
                <a:gd name="T78" fmla="*/ 77 w 295"/>
                <a:gd name="T79" fmla="*/ 63 h 142"/>
                <a:gd name="T80" fmla="*/ 70 w 295"/>
                <a:gd name="T81" fmla="*/ 62 h 142"/>
                <a:gd name="T82" fmla="*/ 64 w 295"/>
                <a:gd name="T83" fmla="*/ 60 h 142"/>
                <a:gd name="T84" fmla="*/ 59 w 295"/>
                <a:gd name="T85" fmla="*/ 58 h 142"/>
                <a:gd name="T86" fmla="*/ 52 w 295"/>
                <a:gd name="T87" fmla="*/ 57 h 142"/>
                <a:gd name="T88" fmla="*/ 45 w 295"/>
                <a:gd name="T89" fmla="*/ 55 h 142"/>
                <a:gd name="T90" fmla="*/ 40 w 295"/>
                <a:gd name="T91" fmla="*/ 53 h 142"/>
                <a:gd name="T92" fmla="*/ 33 w 295"/>
                <a:gd name="T93" fmla="*/ 52 h 142"/>
                <a:gd name="T94" fmla="*/ 28 w 295"/>
                <a:gd name="T95" fmla="*/ 50 h 142"/>
                <a:gd name="T96" fmla="*/ 23 w 295"/>
                <a:gd name="T97" fmla="*/ 48 h 142"/>
                <a:gd name="T98" fmla="*/ 17 w 295"/>
                <a:gd name="T99" fmla="*/ 47 h 142"/>
                <a:gd name="T100" fmla="*/ 12 w 295"/>
                <a:gd name="T101" fmla="*/ 47 h 142"/>
                <a:gd name="T102" fmla="*/ 7 w 295"/>
                <a:gd name="T103" fmla="*/ 45 h 142"/>
                <a:gd name="T104" fmla="*/ 2 w 295"/>
                <a:gd name="T105" fmla="*/ 45 h 142"/>
                <a:gd name="T106" fmla="*/ 0 w 295"/>
                <a:gd name="T107" fmla="*/ 43 h 142"/>
                <a:gd name="T108" fmla="*/ 0 w 295"/>
                <a:gd name="T109" fmla="*/ 38 h 142"/>
                <a:gd name="T110" fmla="*/ 0 w 295"/>
                <a:gd name="T111" fmla="*/ 32 h 142"/>
                <a:gd name="T112" fmla="*/ 0 w 295"/>
                <a:gd name="T113" fmla="*/ 27 h 142"/>
                <a:gd name="T114" fmla="*/ 0 w 295"/>
                <a:gd name="T115" fmla="*/ 18 h 142"/>
                <a:gd name="T116" fmla="*/ 2 w 295"/>
                <a:gd name="T117" fmla="*/ 12 h 142"/>
                <a:gd name="T118" fmla="*/ 3 w 295"/>
                <a:gd name="T119" fmla="*/ 3 h 142"/>
                <a:gd name="T120" fmla="*/ 7 w 295"/>
                <a:gd name="T121" fmla="*/ 0 h 142"/>
                <a:gd name="T122" fmla="*/ 15 w 295"/>
                <a:gd name="T123" fmla="*/ 3 h 142"/>
                <a:gd name="T124" fmla="*/ 15 w 295"/>
                <a:gd name="T125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5" h="142">
                  <a:moveTo>
                    <a:pt x="15" y="3"/>
                  </a:moveTo>
                  <a:lnTo>
                    <a:pt x="295" y="125"/>
                  </a:lnTo>
                  <a:lnTo>
                    <a:pt x="291" y="142"/>
                  </a:lnTo>
                  <a:lnTo>
                    <a:pt x="288" y="140"/>
                  </a:lnTo>
                  <a:lnTo>
                    <a:pt x="283" y="139"/>
                  </a:lnTo>
                  <a:lnTo>
                    <a:pt x="278" y="137"/>
                  </a:lnTo>
                  <a:lnTo>
                    <a:pt x="273" y="135"/>
                  </a:lnTo>
                  <a:lnTo>
                    <a:pt x="266" y="132"/>
                  </a:lnTo>
                  <a:lnTo>
                    <a:pt x="261" y="130"/>
                  </a:lnTo>
                  <a:lnTo>
                    <a:pt x="254" y="127"/>
                  </a:lnTo>
                  <a:lnTo>
                    <a:pt x="246" y="125"/>
                  </a:lnTo>
                  <a:lnTo>
                    <a:pt x="238" y="120"/>
                  </a:lnTo>
                  <a:lnTo>
                    <a:pt x="229" y="117"/>
                  </a:lnTo>
                  <a:lnTo>
                    <a:pt x="224" y="115"/>
                  </a:lnTo>
                  <a:lnTo>
                    <a:pt x="219" y="114"/>
                  </a:lnTo>
                  <a:lnTo>
                    <a:pt x="213" y="112"/>
                  </a:lnTo>
                  <a:lnTo>
                    <a:pt x="209" y="110"/>
                  </a:lnTo>
                  <a:lnTo>
                    <a:pt x="204" y="109"/>
                  </a:lnTo>
                  <a:lnTo>
                    <a:pt x="199" y="107"/>
                  </a:lnTo>
                  <a:lnTo>
                    <a:pt x="194" y="105"/>
                  </a:lnTo>
                  <a:lnTo>
                    <a:pt x="189" y="104"/>
                  </a:lnTo>
                  <a:lnTo>
                    <a:pt x="182" y="100"/>
                  </a:lnTo>
                  <a:lnTo>
                    <a:pt x="177" y="99"/>
                  </a:lnTo>
                  <a:lnTo>
                    <a:pt x="171" y="95"/>
                  </a:lnTo>
                  <a:lnTo>
                    <a:pt x="166" y="94"/>
                  </a:lnTo>
                  <a:lnTo>
                    <a:pt x="161" y="92"/>
                  </a:lnTo>
                  <a:lnTo>
                    <a:pt x="154" y="90"/>
                  </a:lnTo>
                  <a:lnTo>
                    <a:pt x="147" y="89"/>
                  </a:lnTo>
                  <a:lnTo>
                    <a:pt x="142" y="87"/>
                  </a:lnTo>
                  <a:lnTo>
                    <a:pt x="136" y="84"/>
                  </a:lnTo>
                  <a:lnTo>
                    <a:pt x="131" y="82"/>
                  </a:lnTo>
                  <a:lnTo>
                    <a:pt x="124" y="80"/>
                  </a:lnTo>
                  <a:lnTo>
                    <a:pt x="119" y="78"/>
                  </a:lnTo>
                  <a:lnTo>
                    <a:pt x="112" y="75"/>
                  </a:lnTo>
                  <a:lnTo>
                    <a:pt x="105" y="73"/>
                  </a:lnTo>
                  <a:lnTo>
                    <a:pt x="100" y="72"/>
                  </a:lnTo>
                  <a:lnTo>
                    <a:pt x="95" y="70"/>
                  </a:lnTo>
                  <a:lnTo>
                    <a:pt x="89" y="67"/>
                  </a:lnTo>
                  <a:lnTo>
                    <a:pt x="82" y="65"/>
                  </a:lnTo>
                  <a:lnTo>
                    <a:pt x="77" y="63"/>
                  </a:lnTo>
                  <a:lnTo>
                    <a:pt x="70" y="62"/>
                  </a:lnTo>
                  <a:lnTo>
                    <a:pt x="64" y="60"/>
                  </a:lnTo>
                  <a:lnTo>
                    <a:pt x="59" y="58"/>
                  </a:lnTo>
                  <a:lnTo>
                    <a:pt x="52" y="57"/>
                  </a:lnTo>
                  <a:lnTo>
                    <a:pt x="45" y="55"/>
                  </a:lnTo>
                  <a:lnTo>
                    <a:pt x="40" y="53"/>
                  </a:lnTo>
                  <a:lnTo>
                    <a:pt x="33" y="52"/>
                  </a:lnTo>
                  <a:lnTo>
                    <a:pt x="28" y="50"/>
                  </a:lnTo>
                  <a:lnTo>
                    <a:pt x="23" y="48"/>
                  </a:lnTo>
                  <a:lnTo>
                    <a:pt x="17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2" y="45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3" y="3"/>
                  </a:lnTo>
                  <a:lnTo>
                    <a:pt x="7" y="0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8644" name="Group 52"/>
          <p:cNvGrpSpPr>
            <a:grpSpLocks noChangeAspect="1"/>
          </p:cNvGrpSpPr>
          <p:nvPr/>
        </p:nvGrpSpPr>
        <p:grpSpPr bwMode="auto">
          <a:xfrm>
            <a:off x="5091113" y="4116388"/>
            <a:ext cx="3819525" cy="2325687"/>
            <a:chOff x="2758" y="2135"/>
            <a:chExt cx="2551" cy="1553"/>
          </a:xfrm>
        </p:grpSpPr>
        <p:sp>
          <p:nvSpPr>
            <p:cNvPr id="238643" name="AutoShape 51"/>
            <p:cNvSpPr>
              <a:spLocks noChangeAspect="1" noChangeArrowheads="1" noTextEdit="1"/>
            </p:cNvSpPr>
            <p:nvPr/>
          </p:nvSpPr>
          <p:spPr bwMode="auto">
            <a:xfrm>
              <a:off x="2758" y="2135"/>
              <a:ext cx="2551" cy="1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5" name="Freeform 53"/>
            <p:cNvSpPr>
              <a:spLocks/>
            </p:cNvSpPr>
            <p:nvPr/>
          </p:nvSpPr>
          <p:spPr bwMode="auto">
            <a:xfrm>
              <a:off x="2758" y="2180"/>
              <a:ext cx="2282" cy="1434"/>
            </a:xfrm>
            <a:custGeom>
              <a:avLst/>
              <a:gdLst>
                <a:gd name="T0" fmla="*/ 689 w 2282"/>
                <a:gd name="T1" fmla="*/ 792 h 1434"/>
                <a:gd name="T2" fmla="*/ 701 w 2282"/>
                <a:gd name="T3" fmla="*/ 762 h 1434"/>
                <a:gd name="T4" fmla="*/ 704 w 2282"/>
                <a:gd name="T5" fmla="*/ 723 h 1434"/>
                <a:gd name="T6" fmla="*/ 703 w 2282"/>
                <a:gd name="T7" fmla="*/ 688 h 1434"/>
                <a:gd name="T8" fmla="*/ 704 w 2282"/>
                <a:gd name="T9" fmla="*/ 664 h 1434"/>
                <a:gd name="T10" fmla="*/ 704 w 2282"/>
                <a:gd name="T11" fmla="*/ 637 h 1434"/>
                <a:gd name="T12" fmla="*/ 707 w 2282"/>
                <a:gd name="T13" fmla="*/ 612 h 1434"/>
                <a:gd name="T14" fmla="*/ 710 w 2282"/>
                <a:gd name="T15" fmla="*/ 585 h 1434"/>
                <a:gd name="T16" fmla="*/ 712 w 2282"/>
                <a:gd name="T17" fmla="*/ 560 h 1434"/>
                <a:gd name="T18" fmla="*/ 713 w 2282"/>
                <a:gd name="T19" fmla="*/ 536 h 1434"/>
                <a:gd name="T20" fmla="*/ 717 w 2282"/>
                <a:gd name="T21" fmla="*/ 506 h 1434"/>
                <a:gd name="T22" fmla="*/ 720 w 2282"/>
                <a:gd name="T23" fmla="*/ 477 h 1434"/>
                <a:gd name="T24" fmla="*/ 1318 w 2282"/>
                <a:gd name="T25" fmla="*/ 136 h 1434"/>
                <a:gd name="T26" fmla="*/ 1327 w 2282"/>
                <a:gd name="T27" fmla="*/ 107 h 1434"/>
                <a:gd name="T28" fmla="*/ 1854 w 2282"/>
                <a:gd name="T29" fmla="*/ 93 h 1434"/>
                <a:gd name="T30" fmla="*/ 1929 w 2282"/>
                <a:gd name="T31" fmla="*/ 146 h 1434"/>
                <a:gd name="T32" fmla="*/ 1934 w 2282"/>
                <a:gd name="T33" fmla="*/ 169 h 1434"/>
                <a:gd name="T34" fmla="*/ 2126 w 2282"/>
                <a:gd name="T35" fmla="*/ 260 h 1434"/>
                <a:gd name="T36" fmla="*/ 2024 w 2282"/>
                <a:gd name="T37" fmla="*/ 929 h 1434"/>
                <a:gd name="T38" fmla="*/ 2017 w 2282"/>
                <a:gd name="T39" fmla="*/ 914 h 1434"/>
                <a:gd name="T40" fmla="*/ 2008 w 2282"/>
                <a:gd name="T41" fmla="*/ 893 h 1434"/>
                <a:gd name="T42" fmla="*/ 1996 w 2282"/>
                <a:gd name="T43" fmla="*/ 865 h 1434"/>
                <a:gd name="T44" fmla="*/ 1980 w 2282"/>
                <a:gd name="T45" fmla="*/ 830 h 1434"/>
                <a:gd name="T46" fmla="*/ 1966 w 2282"/>
                <a:gd name="T47" fmla="*/ 804 h 1434"/>
                <a:gd name="T48" fmla="*/ 1955 w 2282"/>
                <a:gd name="T49" fmla="*/ 779 h 1434"/>
                <a:gd name="T50" fmla="*/ 1943 w 2282"/>
                <a:gd name="T51" fmla="*/ 756 h 1434"/>
                <a:gd name="T52" fmla="*/ 1922 w 2282"/>
                <a:gd name="T53" fmla="*/ 732 h 1434"/>
                <a:gd name="T54" fmla="*/ 1888 w 2282"/>
                <a:gd name="T55" fmla="*/ 716 h 1434"/>
                <a:gd name="T56" fmla="*/ 1851 w 2282"/>
                <a:gd name="T57" fmla="*/ 716 h 1434"/>
                <a:gd name="T58" fmla="*/ 1817 w 2282"/>
                <a:gd name="T59" fmla="*/ 727 h 1434"/>
                <a:gd name="T60" fmla="*/ 1791 w 2282"/>
                <a:gd name="T61" fmla="*/ 740 h 1434"/>
                <a:gd name="T62" fmla="*/ 1772 w 2282"/>
                <a:gd name="T63" fmla="*/ 754 h 1434"/>
                <a:gd name="T64" fmla="*/ 1188 w 2282"/>
                <a:gd name="T65" fmla="*/ 962 h 1434"/>
                <a:gd name="T66" fmla="*/ 1187 w 2282"/>
                <a:gd name="T67" fmla="*/ 989 h 1434"/>
                <a:gd name="T68" fmla="*/ 1182 w 2282"/>
                <a:gd name="T69" fmla="*/ 1018 h 1434"/>
                <a:gd name="T70" fmla="*/ 1168 w 2282"/>
                <a:gd name="T71" fmla="*/ 1044 h 1434"/>
                <a:gd name="T72" fmla="*/ 1146 w 2282"/>
                <a:gd name="T73" fmla="*/ 1069 h 1434"/>
                <a:gd name="T74" fmla="*/ 1113 w 2282"/>
                <a:gd name="T75" fmla="*/ 1104 h 1434"/>
                <a:gd name="T76" fmla="*/ 1081 w 2282"/>
                <a:gd name="T77" fmla="*/ 1137 h 1434"/>
                <a:gd name="T78" fmla="*/ 1054 w 2282"/>
                <a:gd name="T79" fmla="*/ 1168 h 1434"/>
                <a:gd name="T80" fmla="*/ 1033 w 2282"/>
                <a:gd name="T81" fmla="*/ 1188 h 1434"/>
                <a:gd name="T82" fmla="*/ 241 w 2282"/>
                <a:gd name="T83" fmla="*/ 1269 h 1434"/>
                <a:gd name="T84" fmla="*/ 0 w 2282"/>
                <a:gd name="T85" fmla="*/ 861 h 1434"/>
                <a:gd name="T86" fmla="*/ 10 w 2282"/>
                <a:gd name="T87" fmla="*/ 832 h 1434"/>
                <a:gd name="T88" fmla="*/ 34 w 2282"/>
                <a:gd name="T89" fmla="*/ 818 h 1434"/>
                <a:gd name="T90" fmla="*/ 74 w 2282"/>
                <a:gd name="T91" fmla="*/ 798 h 1434"/>
                <a:gd name="T92" fmla="*/ 106 w 2282"/>
                <a:gd name="T93" fmla="*/ 786 h 1434"/>
                <a:gd name="T94" fmla="*/ 438 w 2282"/>
                <a:gd name="T95" fmla="*/ 927 h 1434"/>
                <a:gd name="T96" fmla="*/ 469 w 2282"/>
                <a:gd name="T97" fmla="*/ 927 h 1434"/>
                <a:gd name="T98" fmla="*/ 496 w 2282"/>
                <a:gd name="T99" fmla="*/ 926 h 1434"/>
                <a:gd name="T100" fmla="*/ 524 w 2282"/>
                <a:gd name="T101" fmla="*/ 922 h 1434"/>
                <a:gd name="T102" fmla="*/ 551 w 2282"/>
                <a:gd name="T103" fmla="*/ 917 h 1434"/>
                <a:gd name="T104" fmla="*/ 577 w 2282"/>
                <a:gd name="T105" fmla="*/ 905 h 1434"/>
                <a:gd name="T106" fmla="*/ 616 w 2282"/>
                <a:gd name="T107" fmla="*/ 878 h 1434"/>
                <a:gd name="T108" fmla="*/ 650 w 2282"/>
                <a:gd name="T109" fmla="*/ 847 h 1434"/>
                <a:gd name="T110" fmla="*/ 682 w 2282"/>
                <a:gd name="T111" fmla="*/ 810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2" h="1434">
                  <a:moveTo>
                    <a:pt x="682" y="810"/>
                  </a:moveTo>
                  <a:lnTo>
                    <a:pt x="684" y="807"/>
                  </a:lnTo>
                  <a:lnTo>
                    <a:pt x="686" y="802"/>
                  </a:lnTo>
                  <a:lnTo>
                    <a:pt x="688" y="798"/>
                  </a:lnTo>
                  <a:lnTo>
                    <a:pt x="689" y="792"/>
                  </a:lnTo>
                  <a:lnTo>
                    <a:pt x="692" y="787"/>
                  </a:lnTo>
                  <a:lnTo>
                    <a:pt x="695" y="783"/>
                  </a:lnTo>
                  <a:lnTo>
                    <a:pt x="697" y="776"/>
                  </a:lnTo>
                  <a:lnTo>
                    <a:pt x="700" y="770"/>
                  </a:lnTo>
                  <a:lnTo>
                    <a:pt x="701" y="762"/>
                  </a:lnTo>
                  <a:lnTo>
                    <a:pt x="703" y="755"/>
                  </a:lnTo>
                  <a:lnTo>
                    <a:pt x="704" y="747"/>
                  </a:lnTo>
                  <a:lnTo>
                    <a:pt x="704" y="739"/>
                  </a:lnTo>
                  <a:lnTo>
                    <a:pt x="704" y="729"/>
                  </a:lnTo>
                  <a:lnTo>
                    <a:pt x="704" y="723"/>
                  </a:lnTo>
                  <a:lnTo>
                    <a:pt x="704" y="717"/>
                  </a:lnTo>
                  <a:lnTo>
                    <a:pt x="703" y="711"/>
                  </a:lnTo>
                  <a:lnTo>
                    <a:pt x="703" y="704"/>
                  </a:lnTo>
                  <a:lnTo>
                    <a:pt x="703" y="697"/>
                  </a:lnTo>
                  <a:lnTo>
                    <a:pt x="703" y="688"/>
                  </a:lnTo>
                  <a:lnTo>
                    <a:pt x="703" y="681"/>
                  </a:lnTo>
                  <a:lnTo>
                    <a:pt x="703" y="676"/>
                  </a:lnTo>
                  <a:lnTo>
                    <a:pt x="703" y="672"/>
                  </a:lnTo>
                  <a:lnTo>
                    <a:pt x="703" y="667"/>
                  </a:lnTo>
                  <a:lnTo>
                    <a:pt x="704" y="664"/>
                  </a:lnTo>
                  <a:lnTo>
                    <a:pt x="704" y="657"/>
                  </a:lnTo>
                  <a:lnTo>
                    <a:pt x="704" y="652"/>
                  </a:lnTo>
                  <a:lnTo>
                    <a:pt x="704" y="648"/>
                  </a:lnTo>
                  <a:lnTo>
                    <a:pt x="704" y="643"/>
                  </a:lnTo>
                  <a:lnTo>
                    <a:pt x="704" y="637"/>
                  </a:lnTo>
                  <a:lnTo>
                    <a:pt x="706" y="633"/>
                  </a:lnTo>
                  <a:lnTo>
                    <a:pt x="706" y="628"/>
                  </a:lnTo>
                  <a:lnTo>
                    <a:pt x="706" y="622"/>
                  </a:lnTo>
                  <a:lnTo>
                    <a:pt x="706" y="617"/>
                  </a:lnTo>
                  <a:lnTo>
                    <a:pt x="707" y="612"/>
                  </a:lnTo>
                  <a:lnTo>
                    <a:pt x="707" y="606"/>
                  </a:lnTo>
                  <a:lnTo>
                    <a:pt x="707" y="601"/>
                  </a:lnTo>
                  <a:lnTo>
                    <a:pt x="707" y="596"/>
                  </a:lnTo>
                  <a:lnTo>
                    <a:pt x="709" y="590"/>
                  </a:lnTo>
                  <a:lnTo>
                    <a:pt x="710" y="585"/>
                  </a:lnTo>
                  <a:lnTo>
                    <a:pt x="710" y="581"/>
                  </a:lnTo>
                  <a:lnTo>
                    <a:pt x="710" y="574"/>
                  </a:lnTo>
                  <a:lnTo>
                    <a:pt x="710" y="569"/>
                  </a:lnTo>
                  <a:lnTo>
                    <a:pt x="712" y="564"/>
                  </a:lnTo>
                  <a:lnTo>
                    <a:pt x="712" y="560"/>
                  </a:lnTo>
                  <a:lnTo>
                    <a:pt x="712" y="553"/>
                  </a:lnTo>
                  <a:lnTo>
                    <a:pt x="712" y="549"/>
                  </a:lnTo>
                  <a:lnTo>
                    <a:pt x="713" y="545"/>
                  </a:lnTo>
                  <a:lnTo>
                    <a:pt x="713" y="540"/>
                  </a:lnTo>
                  <a:lnTo>
                    <a:pt x="713" y="536"/>
                  </a:lnTo>
                  <a:lnTo>
                    <a:pt x="713" y="530"/>
                  </a:lnTo>
                  <a:lnTo>
                    <a:pt x="715" y="526"/>
                  </a:lnTo>
                  <a:lnTo>
                    <a:pt x="716" y="521"/>
                  </a:lnTo>
                  <a:lnTo>
                    <a:pt x="716" y="513"/>
                  </a:lnTo>
                  <a:lnTo>
                    <a:pt x="717" y="506"/>
                  </a:lnTo>
                  <a:lnTo>
                    <a:pt x="717" y="498"/>
                  </a:lnTo>
                  <a:lnTo>
                    <a:pt x="717" y="493"/>
                  </a:lnTo>
                  <a:lnTo>
                    <a:pt x="719" y="487"/>
                  </a:lnTo>
                  <a:lnTo>
                    <a:pt x="719" y="483"/>
                  </a:lnTo>
                  <a:lnTo>
                    <a:pt x="720" y="477"/>
                  </a:lnTo>
                  <a:lnTo>
                    <a:pt x="722" y="475"/>
                  </a:lnTo>
                  <a:lnTo>
                    <a:pt x="960" y="367"/>
                  </a:lnTo>
                  <a:lnTo>
                    <a:pt x="1274" y="503"/>
                  </a:lnTo>
                  <a:lnTo>
                    <a:pt x="1283" y="388"/>
                  </a:lnTo>
                  <a:lnTo>
                    <a:pt x="1318" y="136"/>
                  </a:lnTo>
                  <a:lnTo>
                    <a:pt x="1318" y="133"/>
                  </a:lnTo>
                  <a:lnTo>
                    <a:pt x="1320" y="129"/>
                  </a:lnTo>
                  <a:lnTo>
                    <a:pt x="1321" y="122"/>
                  </a:lnTo>
                  <a:lnTo>
                    <a:pt x="1324" y="116"/>
                  </a:lnTo>
                  <a:lnTo>
                    <a:pt x="1327" y="107"/>
                  </a:lnTo>
                  <a:lnTo>
                    <a:pt x="1332" y="101"/>
                  </a:lnTo>
                  <a:lnTo>
                    <a:pt x="1335" y="93"/>
                  </a:lnTo>
                  <a:lnTo>
                    <a:pt x="1339" y="90"/>
                  </a:lnTo>
                  <a:lnTo>
                    <a:pt x="1481" y="0"/>
                  </a:lnTo>
                  <a:lnTo>
                    <a:pt x="1854" y="93"/>
                  </a:lnTo>
                  <a:lnTo>
                    <a:pt x="1916" y="128"/>
                  </a:lnTo>
                  <a:lnTo>
                    <a:pt x="1918" y="129"/>
                  </a:lnTo>
                  <a:lnTo>
                    <a:pt x="1921" y="133"/>
                  </a:lnTo>
                  <a:lnTo>
                    <a:pt x="1925" y="138"/>
                  </a:lnTo>
                  <a:lnTo>
                    <a:pt x="1929" y="146"/>
                  </a:lnTo>
                  <a:lnTo>
                    <a:pt x="1931" y="150"/>
                  </a:lnTo>
                  <a:lnTo>
                    <a:pt x="1932" y="154"/>
                  </a:lnTo>
                  <a:lnTo>
                    <a:pt x="1932" y="160"/>
                  </a:lnTo>
                  <a:lnTo>
                    <a:pt x="1934" y="165"/>
                  </a:lnTo>
                  <a:lnTo>
                    <a:pt x="1934" y="169"/>
                  </a:lnTo>
                  <a:lnTo>
                    <a:pt x="1932" y="176"/>
                  </a:lnTo>
                  <a:lnTo>
                    <a:pt x="1931" y="180"/>
                  </a:lnTo>
                  <a:lnTo>
                    <a:pt x="1929" y="186"/>
                  </a:lnTo>
                  <a:lnTo>
                    <a:pt x="1922" y="210"/>
                  </a:lnTo>
                  <a:lnTo>
                    <a:pt x="2126" y="260"/>
                  </a:lnTo>
                  <a:lnTo>
                    <a:pt x="2282" y="473"/>
                  </a:lnTo>
                  <a:lnTo>
                    <a:pt x="2200" y="1041"/>
                  </a:lnTo>
                  <a:lnTo>
                    <a:pt x="2179" y="1075"/>
                  </a:lnTo>
                  <a:lnTo>
                    <a:pt x="2090" y="1006"/>
                  </a:lnTo>
                  <a:lnTo>
                    <a:pt x="2024" y="929"/>
                  </a:lnTo>
                  <a:lnTo>
                    <a:pt x="2022" y="927"/>
                  </a:lnTo>
                  <a:lnTo>
                    <a:pt x="2021" y="926"/>
                  </a:lnTo>
                  <a:lnTo>
                    <a:pt x="2020" y="922"/>
                  </a:lnTo>
                  <a:lnTo>
                    <a:pt x="2018" y="917"/>
                  </a:lnTo>
                  <a:lnTo>
                    <a:pt x="2017" y="914"/>
                  </a:lnTo>
                  <a:lnTo>
                    <a:pt x="2015" y="910"/>
                  </a:lnTo>
                  <a:lnTo>
                    <a:pt x="2014" y="906"/>
                  </a:lnTo>
                  <a:lnTo>
                    <a:pt x="2012" y="902"/>
                  </a:lnTo>
                  <a:lnTo>
                    <a:pt x="2009" y="897"/>
                  </a:lnTo>
                  <a:lnTo>
                    <a:pt x="2008" y="893"/>
                  </a:lnTo>
                  <a:lnTo>
                    <a:pt x="2006" y="887"/>
                  </a:lnTo>
                  <a:lnTo>
                    <a:pt x="2003" y="883"/>
                  </a:lnTo>
                  <a:lnTo>
                    <a:pt x="2000" y="877"/>
                  </a:lnTo>
                  <a:lnTo>
                    <a:pt x="1997" y="870"/>
                  </a:lnTo>
                  <a:lnTo>
                    <a:pt x="1996" y="865"/>
                  </a:lnTo>
                  <a:lnTo>
                    <a:pt x="1993" y="858"/>
                  </a:lnTo>
                  <a:lnTo>
                    <a:pt x="1990" y="851"/>
                  </a:lnTo>
                  <a:lnTo>
                    <a:pt x="1986" y="843"/>
                  </a:lnTo>
                  <a:lnTo>
                    <a:pt x="1983" y="837"/>
                  </a:lnTo>
                  <a:lnTo>
                    <a:pt x="1980" y="830"/>
                  </a:lnTo>
                  <a:lnTo>
                    <a:pt x="1977" y="824"/>
                  </a:lnTo>
                  <a:lnTo>
                    <a:pt x="1975" y="822"/>
                  </a:lnTo>
                  <a:lnTo>
                    <a:pt x="1972" y="816"/>
                  </a:lnTo>
                  <a:lnTo>
                    <a:pt x="1971" y="812"/>
                  </a:lnTo>
                  <a:lnTo>
                    <a:pt x="1966" y="804"/>
                  </a:lnTo>
                  <a:lnTo>
                    <a:pt x="1963" y="796"/>
                  </a:lnTo>
                  <a:lnTo>
                    <a:pt x="1960" y="792"/>
                  </a:lnTo>
                  <a:lnTo>
                    <a:pt x="1959" y="787"/>
                  </a:lnTo>
                  <a:lnTo>
                    <a:pt x="1956" y="783"/>
                  </a:lnTo>
                  <a:lnTo>
                    <a:pt x="1955" y="779"/>
                  </a:lnTo>
                  <a:lnTo>
                    <a:pt x="1952" y="775"/>
                  </a:lnTo>
                  <a:lnTo>
                    <a:pt x="1950" y="770"/>
                  </a:lnTo>
                  <a:lnTo>
                    <a:pt x="1947" y="766"/>
                  </a:lnTo>
                  <a:lnTo>
                    <a:pt x="1946" y="762"/>
                  </a:lnTo>
                  <a:lnTo>
                    <a:pt x="1943" y="756"/>
                  </a:lnTo>
                  <a:lnTo>
                    <a:pt x="1940" y="751"/>
                  </a:lnTo>
                  <a:lnTo>
                    <a:pt x="1937" y="748"/>
                  </a:lnTo>
                  <a:lnTo>
                    <a:pt x="1934" y="744"/>
                  </a:lnTo>
                  <a:lnTo>
                    <a:pt x="1928" y="738"/>
                  </a:lnTo>
                  <a:lnTo>
                    <a:pt x="1922" y="732"/>
                  </a:lnTo>
                  <a:lnTo>
                    <a:pt x="1915" y="727"/>
                  </a:lnTo>
                  <a:lnTo>
                    <a:pt x="1909" y="723"/>
                  </a:lnTo>
                  <a:lnTo>
                    <a:pt x="1901" y="719"/>
                  </a:lnTo>
                  <a:lnTo>
                    <a:pt x="1896" y="717"/>
                  </a:lnTo>
                  <a:lnTo>
                    <a:pt x="1888" y="716"/>
                  </a:lnTo>
                  <a:lnTo>
                    <a:pt x="1881" y="715"/>
                  </a:lnTo>
                  <a:lnTo>
                    <a:pt x="1873" y="713"/>
                  </a:lnTo>
                  <a:lnTo>
                    <a:pt x="1866" y="715"/>
                  </a:lnTo>
                  <a:lnTo>
                    <a:pt x="1859" y="715"/>
                  </a:lnTo>
                  <a:lnTo>
                    <a:pt x="1851" y="716"/>
                  </a:lnTo>
                  <a:lnTo>
                    <a:pt x="1845" y="717"/>
                  </a:lnTo>
                  <a:lnTo>
                    <a:pt x="1838" y="720"/>
                  </a:lnTo>
                  <a:lnTo>
                    <a:pt x="1831" y="721"/>
                  </a:lnTo>
                  <a:lnTo>
                    <a:pt x="1823" y="724"/>
                  </a:lnTo>
                  <a:lnTo>
                    <a:pt x="1817" y="727"/>
                  </a:lnTo>
                  <a:lnTo>
                    <a:pt x="1811" y="729"/>
                  </a:lnTo>
                  <a:lnTo>
                    <a:pt x="1805" y="732"/>
                  </a:lnTo>
                  <a:lnTo>
                    <a:pt x="1800" y="735"/>
                  </a:lnTo>
                  <a:lnTo>
                    <a:pt x="1795" y="738"/>
                  </a:lnTo>
                  <a:lnTo>
                    <a:pt x="1791" y="740"/>
                  </a:lnTo>
                  <a:lnTo>
                    <a:pt x="1786" y="743"/>
                  </a:lnTo>
                  <a:lnTo>
                    <a:pt x="1782" y="746"/>
                  </a:lnTo>
                  <a:lnTo>
                    <a:pt x="1779" y="748"/>
                  </a:lnTo>
                  <a:lnTo>
                    <a:pt x="1776" y="750"/>
                  </a:lnTo>
                  <a:lnTo>
                    <a:pt x="1772" y="754"/>
                  </a:lnTo>
                  <a:lnTo>
                    <a:pt x="1772" y="755"/>
                  </a:lnTo>
                  <a:lnTo>
                    <a:pt x="1473" y="774"/>
                  </a:lnTo>
                  <a:lnTo>
                    <a:pt x="1360" y="887"/>
                  </a:lnTo>
                  <a:lnTo>
                    <a:pt x="1188" y="961"/>
                  </a:lnTo>
                  <a:lnTo>
                    <a:pt x="1188" y="962"/>
                  </a:lnTo>
                  <a:lnTo>
                    <a:pt x="1188" y="969"/>
                  </a:lnTo>
                  <a:lnTo>
                    <a:pt x="1187" y="973"/>
                  </a:lnTo>
                  <a:lnTo>
                    <a:pt x="1187" y="978"/>
                  </a:lnTo>
                  <a:lnTo>
                    <a:pt x="1187" y="984"/>
                  </a:lnTo>
                  <a:lnTo>
                    <a:pt x="1187" y="989"/>
                  </a:lnTo>
                  <a:lnTo>
                    <a:pt x="1185" y="994"/>
                  </a:lnTo>
                  <a:lnTo>
                    <a:pt x="1185" y="1001"/>
                  </a:lnTo>
                  <a:lnTo>
                    <a:pt x="1184" y="1006"/>
                  </a:lnTo>
                  <a:lnTo>
                    <a:pt x="1184" y="1012"/>
                  </a:lnTo>
                  <a:lnTo>
                    <a:pt x="1182" y="1018"/>
                  </a:lnTo>
                  <a:lnTo>
                    <a:pt x="1181" y="1022"/>
                  </a:lnTo>
                  <a:lnTo>
                    <a:pt x="1178" y="1028"/>
                  </a:lnTo>
                  <a:lnTo>
                    <a:pt x="1178" y="1032"/>
                  </a:lnTo>
                  <a:lnTo>
                    <a:pt x="1174" y="1037"/>
                  </a:lnTo>
                  <a:lnTo>
                    <a:pt x="1168" y="1044"/>
                  </a:lnTo>
                  <a:lnTo>
                    <a:pt x="1163" y="1048"/>
                  </a:lnTo>
                  <a:lnTo>
                    <a:pt x="1160" y="1053"/>
                  </a:lnTo>
                  <a:lnTo>
                    <a:pt x="1154" y="1059"/>
                  </a:lnTo>
                  <a:lnTo>
                    <a:pt x="1151" y="1064"/>
                  </a:lnTo>
                  <a:lnTo>
                    <a:pt x="1146" y="1069"/>
                  </a:lnTo>
                  <a:lnTo>
                    <a:pt x="1140" y="1077"/>
                  </a:lnTo>
                  <a:lnTo>
                    <a:pt x="1134" y="1083"/>
                  </a:lnTo>
                  <a:lnTo>
                    <a:pt x="1126" y="1089"/>
                  </a:lnTo>
                  <a:lnTo>
                    <a:pt x="1120" y="1096"/>
                  </a:lnTo>
                  <a:lnTo>
                    <a:pt x="1113" y="1104"/>
                  </a:lnTo>
                  <a:lnTo>
                    <a:pt x="1107" y="1111"/>
                  </a:lnTo>
                  <a:lnTo>
                    <a:pt x="1101" y="1119"/>
                  </a:lnTo>
                  <a:lnTo>
                    <a:pt x="1094" y="1124"/>
                  </a:lnTo>
                  <a:lnTo>
                    <a:pt x="1088" y="1131"/>
                  </a:lnTo>
                  <a:lnTo>
                    <a:pt x="1081" y="1137"/>
                  </a:lnTo>
                  <a:lnTo>
                    <a:pt x="1075" y="1144"/>
                  </a:lnTo>
                  <a:lnTo>
                    <a:pt x="1069" y="1151"/>
                  </a:lnTo>
                  <a:lnTo>
                    <a:pt x="1063" y="1156"/>
                  </a:lnTo>
                  <a:lnTo>
                    <a:pt x="1057" y="1162"/>
                  </a:lnTo>
                  <a:lnTo>
                    <a:pt x="1054" y="1168"/>
                  </a:lnTo>
                  <a:lnTo>
                    <a:pt x="1048" y="1172"/>
                  </a:lnTo>
                  <a:lnTo>
                    <a:pt x="1044" y="1176"/>
                  </a:lnTo>
                  <a:lnTo>
                    <a:pt x="1041" y="1179"/>
                  </a:lnTo>
                  <a:lnTo>
                    <a:pt x="1038" y="1183"/>
                  </a:lnTo>
                  <a:lnTo>
                    <a:pt x="1033" y="1188"/>
                  </a:lnTo>
                  <a:lnTo>
                    <a:pt x="1032" y="1191"/>
                  </a:lnTo>
                  <a:lnTo>
                    <a:pt x="688" y="1234"/>
                  </a:lnTo>
                  <a:lnTo>
                    <a:pt x="381" y="1270"/>
                  </a:lnTo>
                  <a:lnTo>
                    <a:pt x="270" y="1434"/>
                  </a:lnTo>
                  <a:lnTo>
                    <a:pt x="241" y="1269"/>
                  </a:lnTo>
                  <a:lnTo>
                    <a:pt x="186" y="1113"/>
                  </a:lnTo>
                  <a:lnTo>
                    <a:pt x="100" y="954"/>
                  </a:lnTo>
                  <a:lnTo>
                    <a:pt x="0" y="866"/>
                  </a:lnTo>
                  <a:lnTo>
                    <a:pt x="0" y="865"/>
                  </a:lnTo>
                  <a:lnTo>
                    <a:pt x="0" y="861"/>
                  </a:lnTo>
                  <a:lnTo>
                    <a:pt x="0" y="855"/>
                  </a:lnTo>
                  <a:lnTo>
                    <a:pt x="1" y="851"/>
                  </a:lnTo>
                  <a:lnTo>
                    <a:pt x="4" y="845"/>
                  </a:lnTo>
                  <a:lnTo>
                    <a:pt x="7" y="838"/>
                  </a:lnTo>
                  <a:lnTo>
                    <a:pt x="10" y="832"/>
                  </a:lnTo>
                  <a:lnTo>
                    <a:pt x="15" y="828"/>
                  </a:lnTo>
                  <a:lnTo>
                    <a:pt x="16" y="826"/>
                  </a:lnTo>
                  <a:lnTo>
                    <a:pt x="22" y="823"/>
                  </a:lnTo>
                  <a:lnTo>
                    <a:pt x="27" y="820"/>
                  </a:lnTo>
                  <a:lnTo>
                    <a:pt x="34" y="818"/>
                  </a:lnTo>
                  <a:lnTo>
                    <a:pt x="41" y="814"/>
                  </a:lnTo>
                  <a:lnTo>
                    <a:pt x="50" y="810"/>
                  </a:lnTo>
                  <a:lnTo>
                    <a:pt x="58" y="806"/>
                  </a:lnTo>
                  <a:lnTo>
                    <a:pt x="66" y="803"/>
                  </a:lnTo>
                  <a:lnTo>
                    <a:pt x="74" y="798"/>
                  </a:lnTo>
                  <a:lnTo>
                    <a:pt x="83" y="795"/>
                  </a:lnTo>
                  <a:lnTo>
                    <a:pt x="90" y="791"/>
                  </a:lnTo>
                  <a:lnTo>
                    <a:pt x="97" y="790"/>
                  </a:lnTo>
                  <a:lnTo>
                    <a:pt x="102" y="787"/>
                  </a:lnTo>
                  <a:lnTo>
                    <a:pt x="106" y="786"/>
                  </a:lnTo>
                  <a:lnTo>
                    <a:pt x="109" y="784"/>
                  </a:lnTo>
                  <a:lnTo>
                    <a:pt x="111" y="784"/>
                  </a:lnTo>
                  <a:lnTo>
                    <a:pt x="193" y="782"/>
                  </a:lnTo>
                  <a:lnTo>
                    <a:pt x="434" y="927"/>
                  </a:lnTo>
                  <a:lnTo>
                    <a:pt x="438" y="927"/>
                  </a:lnTo>
                  <a:lnTo>
                    <a:pt x="443" y="927"/>
                  </a:lnTo>
                  <a:lnTo>
                    <a:pt x="449" y="927"/>
                  </a:lnTo>
                  <a:lnTo>
                    <a:pt x="456" y="927"/>
                  </a:lnTo>
                  <a:lnTo>
                    <a:pt x="465" y="927"/>
                  </a:lnTo>
                  <a:lnTo>
                    <a:pt x="469" y="927"/>
                  </a:lnTo>
                  <a:lnTo>
                    <a:pt x="474" y="927"/>
                  </a:lnTo>
                  <a:lnTo>
                    <a:pt x="480" y="927"/>
                  </a:lnTo>
                  <a:lnTo>
                    <a:pt x="486" y="927"/>
                  </a:lnTo>
                  <a:lnTo>
                    <a:pt x="490" y="926"/>
                  </a:lnTo>
                  <a:lnTo>
                    <a:pt x="496" y="926"/>
                  </a:lnTo>
                  <a:lnTo>
                    <a:pt x="500" y="925"/>
                  </a:lnTo>
                  <a:lnTo>
                    <a:pt x="506" y="925"/>
                  </a:lnTo>
                  <a:lnTo>
                    <a:pt x="512" y="923"/>
                  </a:lnTo>
                  <a:lnTo>
                    <a:pt x="518" y="923"/>
                  </a:lnTo>
                  <a:lnTo>
                    <a:pt x="524" y="922"/>
                  </a:lnTo>
                  <a:lnTo>
                    <a:pt x="530" y="922"/>
                  </a:lnTo>
                  <a:lnTo>
                    <a:pt x="534" y="921"/>
                  </a:lnTo>
                  <a:lnTo>
                    <a:pt x="539" y="919"/>
                  </a:lnTo>
                  <a:lnTo>
                    <a:pt x="545" y="917"/>
                  </a:lnTo>
                  <a:lnTo>
                    <a:pt x="551" y="917"/>
                  </a:lnTo>
                  <a:lnTo>
                    <a:pt x="555" y="914"/>
                  </a:lnTo>
                  <a:lnTo>
                    <a:pt x="560" y="913"/>
                  </a:lnTo>
                  <a:lnTo>
                    <a:pt x="565" y="911"/>
                  </a:lnTo>
                  <a:lnTo>
                    <a:pt x="570" y="910"/>
                  </a:lnTo>
                  <a:lnTo>
                    <a:pt x="577" y="905"/>
                  </a:lnTo>
                  <a:lnTo>
                    <a:pt x="585" y="899"/>
                  </a:lnTo>
                  <a:lnTo>
                    <a:pt x="592" y="894"/>
                  </a:lnTo>
                  <a:lnTo>
                    <a:pt x="601" y="890"/>
                  </a:lnTo>
                  <a:lnTo>
                    <a:pt x="608" y="883"/>
                  </a:lnTo>
                  <a:lnTo>
                    <a:pt x="616" y="878"/>
                  </a:lnTo>
                  <a:lnTo>
                    <a:pt x="623" y="873"/>
                  </a:lnTo>
                  <a:lnTo>
                    <a:pt x="630" y="867"/>
                  </a:lnTo>
                  <a:lnTo>
                    <a:pt x="636" y="861"/>
                  </a:lnTo>
                  <a:lnTo>
                    <a:pt x="642" y="854"/>
                  </a:lnTo>
                  <a:lnTo>
                    <a:pt x="650" y="847"/>
                  </a:lnTo>
                  <a:lnTo>
                    <a:pt x="655" y="841"/>
                  </a:lnTo>
                  <a:lnTo>
                    <a:pt x="661" y="832"/>
                  </a:lnTo>
                  <a:lnTo>
                    <a:pt x="669" y="824"/>
                  </a:lnTo>
                  <a:lnTo>
                    <a:pt x="676" y="816"/>
                  </a:lnTo>
                  <a:lnTo>
                    <a:pt x="682" y="810"/>
                  </a:lnTo>
                  <a:lnTo>
                    <a:pt x="682" y="8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6" name="Freeform 54"/>
            <p:cNvSpPr>
              <a:spLocks/>
            </p:cNvSpPr>
            <p:nvPr/>
          </p:nvSpPr>
          <p:spPr bwMode="auto">
            <a:xfrm>
              <a:off x="4056" y="2338"/>
              <a:ext cx="634" cy="645"/>
            </a:xfrm>
            <a:custGeom>
              <a:avLst/>
              <a:gdLst>
                <a:gd name="T0" fmla="*/ 1 w 634"/>
                <a:gd name="T1" fmla="*/ 347 h 645"/>
                <a:gd name="T2" fmla="*/ 9 w 634"/>
                <a:gd name="T3" fmla="*/ 317 h 645"/>
                <a:gd name="T4" fmla="*/ 16 w 634"/>
                <a:gd name="T5" fmla="*/ 293 h 645"/>
                <a:gd name="T6" fmla="*/ 25 w 634"/>
                <a:gd name="T7" fmla="*/ 265 h 645"/>
                <a:gd name="T8" fmla="*/ 40 w 634"/>
                <a:gd name="T9" fmla="*/ 234 h 645"/>
                <a:gd name="T10" fmla="*/ 51 w 634"/>
                <a:gd name="T11" fmla="*/ 200 h 645"/>
                <a:gd name="T12" fmla="*/ 68 w 634"/>
                <a:gd name="T13" fmla="*/ 164 h 645"/>
                <a:gd name="T14" fmla="*/ 87 w 634"/>
                <a:gd name="T15" fmla="*/ 126 h 645"/>
                <a:gd name="T16" fmla="*/ 109 w 634"/>
                <a:gd name="T17" fmla="*/ 89 h 645"/>
                <a:gd name="T18" fmla="*/ 133 w 634"/>
                <a:gd name="T19" fmla="*/ 50 h 645"/>
                <a:gd name="T20" fmla="*/ 158 w 634"/>
                <a:gd name="T21" fmla="*/ 15 h 645"/>
                <a:gd name="T22" fmla="*/ 180 w 634"/>
                <a:gd name="T23" fmla="*/ 4 h 645"/>
                <a:gd name="T24" fmla="*/ 211 w 634"/>
                <a:gd name="T25" fmla="*/ 16 h 645"/>
                <a:gd name="T26" fmla="*/ 236 w 634"/>
                <a:gd name="T27" fmla="*/ 24 h 645"/>
                <a:gd name="T28" fmla="*/ 268 w 634"/>
                <a:gd name="T29" fmla="*/ 34 h 645"/>
                <a:gd name="T30" fmla="*/ 307 w 634"/>
                <a:gd name="T31" fmla="*/ 43 h 645"/>
                <a:gd name="T32" fmla="*/ 347 w 634"/>
                <a:gd name="T33" fmla="*/ 48 h 645"/>
                <a:gd name="T34" fmla="*/ 392 w 634"/>
                <a:gd name="T35" fmla="*/ 52 h 645"/>
                <a:gd name="T36" fmla="*/ 443 w 634"/>
                <a:gd name="T37" fmla="*/ 52 h 645"/>
                <a:gd name="T38" fmla="*/ 496 w 634"/>
                <a:gd name="T39" fmla="*/ 50 h 645"/>
                <a:gd name="T40" fmla="*/ 552 w 634"/>
                <a:gd name="T41" fmla="*/ 40 h 645"/>
                <a:gd name="T42" fmla="*/ 611 w 634"/>
                <a:gd name="T43" fmla="*/ 27 h 645"/>
                <a:gd name="T44" fmla="*/ 634 w 634"/>
                <a:gd name="T45" fmla="*/ 34 h 645"/>
                <a:gd name="T46" fmla="*/ 633 w 634"/>
                <a:gd name="T47" fmla="*/ 55 h 645"/>
                <a:gd name="T48" fmla="*/ 630 w 634"/>
                <a:gd name="T49" fmla="*/ 85 h 645"/>
                <a:gd name="T50" fmla="*/ 627 w 634"/>
                <a:gd name="T51" fmla="*/ 122 h 645"/>
                <a:gd name="T52" fmla="*/ 618 w 634"/>
                <a:gd name="T53" fmla="*/ 165 h 645"/>
                <a:gd name="T54" fmla="*/ 611 w 634"/>
                <a:gd name="T55" fmla="*/ 216 h 645"/>
                <a:gd name="T56" fmla="*/ 599 w 634"/>
                <a:gd name="T57" fmla="*/ 273 h 645"/>
                <a:gd name="T58" fmla="*/ 584 w 634"/>
                <a:gd name="T59" fmla="*/ 335 h 645"/>
                <a:gd name="T60" fmla="*/ 567 w 634"/>
                <a:gd name="T61" fmla="*/ 402 h 645"/>
                <a:gd name="T62" fmla="*/ 544 w 634"/>
                <a:gd name="T63" fmla="*/ 473 h 645"/>
                <a:gd name="T64" fmla="*/ 518 w 634"/>
                <a:gd name="T65" fmla="*/ 549 h 645"/>
                <a:gd name="T66" fmla="*/ 488 w 634"/>
                <a:gd name="T67" fmla="*/ 628 h 645"/>
                <a:gd name="T68" fmla="*/ 472 w 634"/>
                <a:gd name="T69" fmla="*/ 632 h 645"/>
                <a:gd name="T70" fmla="*/ 443 w 634"/>
                <a:gd name="T71" fmla="*/ 638 h 645"/>
                <a:gd name="T72" fmla="*/ 404 w 634"/>
                <a:gd name="T73" fmla="*/ 644 h 645"/>
                <a:gd name="T74" fmla="*/ 378 w 634"/>
                <a:gd name="T75" fmla="*/ 644 h 645"/>
                <a:gd name="T76" fmla="*/ 348 w 634"/>
                <a:gd name="T77" fmla="*/ 645 h 645"/>
                <a:gd name="T78" fmla="*/ 316 w 634"/>
                <a:gd name="T79" fmla="*/ 644 h 645"/>
                <a:gd name="T80" fmla="*/ 280 w 634"/>
                <a:gd name="T81" fmla="*/ 640 h 645"/>
                <a:gd name="T82" fmla="*/ 242 w 634"/>
                <a:gd name="T83" fmla="*/ 633 h 645"/>
                <a:gd name="T84" fmla="*/ 200 w 634"/>
                <a:gd name="T85" fmla="*/ 624 h 645"/>
                <a:gd name="T86" fmla="*/ 199 w 634"/>
                <a:gd name="T87" fmla="*/ 610 h 645"/>
                <a:gd name="T88" fmla="*/ 203 w 634"/>
                <a:gd name="T89" fmla="*/ 590 h 645"/>
                <a:gd name="T90" fmla="*/ 205 w 634"/>
                <a:gd name="T91" fmla="*/ 565 h 645"/>
                <a:gd name="T92" fmla="*/ 199 w 634"/>
                <a:gd name="T93" fmla="*/ 535 h 645"/>
                <a:gd name="T94" fmla="*/ 183 w 634"/>
                <a:gd name="T95" fmla="*/ 503 h 645"/>
                <a:gd name="T96" fmla="*/ 152 w 634"/>
                <a:gd name="T97" fmla="*/ 471 h 645"/>
                <a:gd name="T98" fmla="*/ 113 w 634"/>
                <a:gd name="T99" fmla="*/ 439 h 645"/>
                <a:gd name="T100" fmla="*/ 79 w 634"/>
                <a:gd name="T101" fmla="*/ 412 h 645"/>
                <a:gd name="T102" fmla="*/ 48 w 634"/>
                <a:gd name="T103" fmla="*/ 391 h 645"/>
                <a:gd name="T104" fmla="*/ 19 w 634"/>
                <a:gd name="T105" fmla="*/ 371 h 645"/>
                <a:gd name="T106" fmla="*/ 0 w 634"/>
                <a:gd name="T107" fmla="*/ 35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4" h="645">
                  <a:moveTo>
                    <a:pt x="0" y="357"/>
                  </a:moveTo>
                  <a:lnTo>
                    <a:pt x="0" y="356"/>
                  </a:lnTo>
                  <a:lnTo>
                    <a:pt x="0" y="355"/>
                  </a:lnTo>
                  <a:lnTo>
                    <a:pt x="0" y="351"/>
                  </a:lnTo>
                  <a:lnTo>
                    <a:pt x="1" y="347"/>
                  </a:lnTo>
                  <a:lnTo>
                    <a:pt x="1" y="341"/>
                  </a:lnTo>
                  <a:lnTo>
                    <a:pt x="3" y="336"/>
                  </a:lnTo>
                  <a:lnTo>
                    <a:pt x="6" y="329"/>
                  </a:lnTo>
                  <a:lnTo>
                    <a:pt x="9" y="321"/>
                  </a:lnTo>
                  <a:lnTo>
                    <a:pt x="9" y="317"/>
                  </a:lnTo>
                  <a:lnTo>
                    <a:pt x="10" y="313"/>
                  </a:lnTo>
                  <a:lnTo>
                    <a:pt x="11" y="308"/>
                  </a:lnTo>
                  <a:lnTo>
                    <a:pt x="13" y="304"/>
                  </a:lnTo>
                  <a:lnTo>
                    <a:pt x="14" y="299"/>
                  </a:lnTo>
                  <a:lnTo>
                    <a:pt x="16" y="293"/>
                  </a:lnTo>
                  <a:lnTo>
                    <a:pt x="17" y="288"/>
                  </a:lnTo>
                  <a:lnTo>
                    <a:pt x="20" y="283"/>
                  </a:lnTo>
                  <a:lnTo>
                    <a:pt x="22" y="277"/>
                  </a:lnTo>
                  <a:lnTo>
                    <a:pt x="23" y="272"/>
                  </a:lnTo>
                  <a:lnTo>
                    <a:pt x="25" y="265"/>
                  </a:lnTo>
                  <a:lnTo>
                    <a:pt x="28" y="260"/>
                  </a:lnTo>
                  <a:lnTo>
                    <a:pt x="31" y="253"/>
                  </a:lnTo>
                  <a:lnTo>
                    <a:pt x="34" y="246"/>
                  </a:lnTo>
                  <a:lnTo>
                    <a:pt x="35" y="241"/>
                  </a:lnTo>
                  <a:lnTo>
                    <a:pt x="40" y="234"/>
                  </a:lnTo>
                  <a:lnTo>
                    <a:pt x="41" y="228"/>
                  </a:lnTo>
                  <a:lnTo>
                    <a:pt x="44" y="221"/>
                  </a:lnTo>
                  <a:lnTo>
                    <a:pt x="47" y="214"/>
                  </a:lnTo>
                  <a:lnTo>
                    <a:pt x="48" y="206"/>
                  </a:lnTo>
                  <a:lnTo>
                    <a:pt x="51" y="200"/>
                  </a:lnTo>
                  <a:lnTo>
                    <a:pt x="54" y="193"/>
                  </a:lnTo>
                  <a:lnTo>
                    <a:pt x="59" y="185"/>
                  </a:lnTo>
                  <a:lnTo>
                    <a:pt x="62" y="178"/>
                  </a:lnTo>
                  <a:lnTo>
                    <a:pt x="65" y="172"/>
                  </a:lnTo>
                  <a:lnTo>
                    <a:pt x="68" y="164"/>
                  </a:lnTo>
                  <a:lnTo>
                    <a:pt x="71" y="155"/>
                  </a:lnTo>
                  <a:lnTo>
                    <a:pt x="75" y="149"/>
                  </a:lnTo>
                  <a:lnTo>
                    <a:pt x="78" y="141"/>
                  </a:lnTo>
                  <a:lnTo>
                    <a:pt x="82" y="133"/>
                  </a:lnTo>
                  <a:lnTo>
                    <a:pt x="87" y="126"/>
                  </a:lnTo>
                  <a:lnTo>
                    <a:pt x="91" y="119"/>
                  </a:lnTo>
                  <a:lnTo>
                    <a:pt x="94" y="110"/>
                  </a:lnTo>
                  <a:lnTo>
                    <a:pt x="99" y="102"/>
                  </a:lnTo>
                  <a:lnTo>
                    <a:pt x="103" y="95"/>
                  </a:lnTo>
                  <a:lnTo>
                    <a:pt x="109" y="89"/>
                  </a:lnTo>
                  <a:lnTo>
                    <a:pt x="112" y="81"/>
                  </a:lnTo>
                  <a:lnTo>
                    <a:pt x="116" y="73"/>
                  </a:lnTo>
                  <a:lnTo>
                    <a:pt x="122" y="65"/>
                  </a:lnTo>
                  <a:lnTo>
                    <a:pt x="127" y="58"/>
                  </a:lnTo>
                  <a:lnTo>
                    <a:pt x="133" y="50"/>
                  </a:lnTo>
                  <a:lnTo>
                    <a:pt x="137" y="43"/>
                  </a:lnTo>
                  <a:lnTo>
                    <a:pt x="141" y="35"/>
                  </a:lnTo>
                  <a:lnTo>
                    <a:pt x="147" y="28"/>
                  </a:lnTo>
                  <a:lnTo>
                    <a:pt x="152" y="22"/>
                  </a:lnTo>
                  <a:lnTo>
                    <a:pt x="158" y="15"/>
                  </a:lnTo>
                  <a:lnTo>
                    <a:pt x="164" y="7"/>
                  </a:lnTo>
                  <a:lnTo>
                    <a:pt x="169" y="0"/>
                  </a:lnTo>
                  <a:lnTo>
                    <a:pt x="171" y="2"/>
                  </a:lnTo>
                  <a:lnTo>
                    <a:pt x="174" y="2"/>
                  </a:lnTo>
                  <a:lnTo>
                    <a:pt x="180" y="4"/>
                  </a:lnTo>
                  <a:lnTo>
                    <a:pt x="183" y="6"/>
                  </a:lnTo>
                  <a:lnTo>
                    <a:pt x="190" y="8"/>
                  </a:lnTo>
                  <a:lnTo>
                    <a:pt x="197" y="11"/>
                  </a:lnTo>
                  <a:lnTo>
                    <a:pt x="206" y="15"/>
                  </a:lnTo>
                  <a:lnTo>
                    <a:pt x="211" y="16"/>
                  </a:lnTo>
                  <a:lnTo>
                    <a:pt x="215" y="18"/>
                  </a:lnTo>
                  <a:lnTo>
                    <a:pt x="220" y="19"/>
                  </a:lnTo>
                  <a:lnTo>
                    <a:pt x="226" y="22"/>
                  </a:lnTo>
                  <a:lnTo>
                    <a:pt x="231" y="23"/>
                  </a:lnTo>
                  <a:lnTo>
                    <a:pt x="236" y="24"/>
                  </a:lnTo>
                  <a:lnTo>
                    <a:pt x="242" y="27"/>
                  </a:lnTo>
                  <a:lnTo>
                    <a:pt x="249" y="28"/>
                  </a:lnTo>
                  <a:lnTo>
                    <a:pt x="255" y="31"/>
                  </a:lnTo>
                  <a:lnTo>
                    <a:pt x="261" y="32"/>
                  </a:lnTo>
                  <a:lnTo>
                    <a:pt x="268" y="34"/>
                  </a:lnTo>
                  <a:lnTo>
                    <a:pt x="276" y="36"/>
                  </a:lnTo>
                  <a:lnTo>
                    <a:pt x="283" y="38"/>
                  </a:lnTo>
                  <a:lnTo>
                    <a:pt x="290" y="39"/>
                  </a:lnTo>
                  <a:lnTo>
                    <a:pt x="298" y="40"/>
                  </a:lnTo>
                  <a:lnTo>
                    <a:pt x="307" y="43"/>
                  </a:lnTo>
                  <a:lnTo>
                    <a:pt x="314" y="43"/>
                  </a:lnTo>
                  <a:lnTo>
                    <a:pt x="321" y="46"/>
                  </a:lnTo>
                  <a:lnTo>
                    <a:pt x="330" y="46"/>
                  </a:lnTo>
                  <a:lnTo>
                    <a:pt x="339" y="47"/>
                  </a:lnTo>
                  <a:lnTo>
                    <a:pt x="347" y="48"/>
                  </a:lnTo>
                  <a:lnTo>
                    <a:pt x="355" y="48"/>
                  </a:lnTo>
                  <a:lnTo>
                    <a:pt x="364" y="50"/>
                  </a:lnTo>
                  <a:lnTo>
                    <a:pt x="375" y="51"/>
                  </a:lnTo>
                  <a:lnTo>
                    <a:pt x="383" y="51"/>
                  </a:lnTo>
                  <a:lnTo>
                    <a:pt x="392" y="52"/>
                  </a:lnTo>
                  <a:lnTo>
                    <a:pt x="403" y="52"/>
                  </a:lnTo>
                  <a:lnTo>
                    <a:pt x="413" y="52"/>
                  </a:lnTo>
                  <a:lnTo>
                    <a:pt x="423" y="52"/>
                  </a:lnTo>
                  <a:lnTo>
                    <a:pt x="432" y="52"/>
                  </a:lnTo>
                  <a:lnTo>
                    <a:pt x="443" y="52"/>
                  </a:lnTo>
                  <a:lnTo>
                    <a:pt x="454" y="52"/>
                  </a:lnTo>
                  <a:lnTo>
                    <a:pt x="465" y="52"/>
                  </a:lnTo>
                  <a:lnTo>
                    <a:pt x="474" y="51"/>
                  </a:lnTo>
                  <a:lnTo>
                    <a:pt x="485" y="50"/>
                  </a:lnTo>
                  <a:lnTo>
                    <a:pt x="496" y="50"/>
                  </a:lnTo>
                  <a:lnTo>
                    <a:pt x="506" y="48"/>
                  </a:lnTo>
                  <a:lnTo>
                    <a:pt x="518" y="47"/>
                  </a:lnTo>
                  <a:lnTo>
                    <a:pt x="530" y="46"/>
                  </a:lnTo>
                  <a:lnTo>
                    <a:pt x="541" y="43"/>
                  </a:lnTo>
                  <a:lnTo>
                    <a:pt x="552" y="40"/>
                  </a:lnTo>
                  <a:lnTo>
                    <a:pt x="564" y="38"/>
                  </a:lnTo>
                  <a:lnTo>
                    <a:pt x="575" y="36"/>
                  </a:lnTo>
                  <a:lnTo>
                    <a:pt x="587" y="34"/>
                  </a:lnTo>
                  <a:lnTo>
                    <a:pt x="599" y="30"/>
                  </a:lnTo>
                  <a:lnTo>
                    <a:pt x="611" y="27"/>
                  </a:lnTo>
                  <a:lnTo>
                    <a:pt x="623" y="23"/>
                  </a:lnTo>
                  <a:lnTo>
                    <a:pt x="634" y="20"/>
                  </a:lnTo>
                  <a:lnTo>
                    <a:pt x="634" y="26"/>
                  </a:lnTo>
                  <a:lnTo>
                    <a:pt x="634" y="31"/>
                  </a:lnTo>
                  <a:lnTo>
                    <a:pt x="634" y="34"/>
                  </a:lnTo>
                  <a:lnTo>
                    <a:pt x="634" y="38"/>
                  </a:lnTo>
                  <a:lnTo>
                    <a:pt x="633" y="42"/>
                  </a:lnTo>
                  <a:lnTo>
                    <a:pt x="633" y="46"/>
                  </a:lnTo>
                  <a:lnTo>
                    <a:pt x="633" y="50"/>
                  </a:lnTo>
                  <a:lnTo>
                    <a:pt x="633" y="55"/>
                  </a:lnTo>
                  <a:lnTo>
                    <a:pt x="633" y="61"/>
                  </a:lnTo>
                  <a:lnTo>
                    <a:pt x="633" y="67"/>
                  </a:lnTo>
                  <a:lnTo>
                    <a:pt x="631" y="73"/>
                  </a:lnTo>
                  <a:lnTo>
                    <a:pt x="630" y="78"/>
                  </a:lnTo>
                  <a:lnTo>
                    <a:pt x="630" y="85"/>
                  </a:lnTo>
                  <a:lnTo>
                    <a:pt x="629" y="91"/>
                  </a:lnTo>
                  <a:lnTo>
                    <a:pt x="629" y="99"/>
                  </a:lnTo>
                  <a:lnTo>
                    <a:pt x="627" y="106"/>
                  </a:lnTo>
                  <a:lnTo>
                    <a:pt x="627" y="114"/>
                  </a:lnTo>
                  <a:lnTo>
                    <a:pt x="627" y="122"/>
                  </a:lnTo>
                  <a:lnTo>
                    <a:pt x="624" y="130"/>
                  </a:lnTo>
                  <a:lnTo>
                    <a:pt x="623" y="138"/>
                  </a:lnTo>
                  <a:lnTo>
                    <a:pt x="621" y="147"/>
                  </a:lnTo>
                  <a:lnTo>
                    <a:pt x="621" y="157"/>
                  </a:lnTo>
                  <a:lnTo>
                    <a:pt x="618" y="165"/>
                  </a:lnTo>
                  <a:lnTo>
                    <a:pt x="618" y="176"/>
                  </a:lnTo>
                  <a:lnTo>
                    <a:pt x="617" y="185"/>
                  </a:lnTo>
                  <a:lnTo>
                    <a:pt x="615" y="196"/>
                  </a:lnTo>
                  <a:lnTo>
                    <a:pt x="612" y="205"/>
                  </a:lnTo>
                  <a:lnTo>
                    <a:pt x="611" y="216"/>
                  </a:lnTo>
                  <a:lnTo>
                    <a:pt x="609" y="226"/>
                  </a:lnTo>
                  <a:lnTo>
                    <a:pt x="606" y="238"/>
                  </a:lnTo>
                  <a:lnTo>
                    <a:pt x="605" y="249"/>
                  </a:lnTo>
                  <a:lnTo>
                    <a:pt x="602" y="261"/>
                  </a:lnTo>
                  <a:lnTo>
                    <a:pt x="599" y="273"/>
                  </a:lnTo>
                  <a:lnTo>
                    <a:pt x="598" y="285"/>
                  </a:lnTo>
                  <a:lnTo>
                    <a:pt x="593" y="297"/>
                  </a:lnTo>
                  <a:lnTo>
                    <a:pt x="590" y="309"/>
                  </a:lnTo>
                  <a:lnTo>
                    <a:pt x="587" y="321"/>
                  </a:lnTo>
                  <a:lnTo>
                    <a:pt x="584" y="335"/>
                  </a:lnTo>
                  <a:lnTo>
                    <a:pt x="581" y="347"/>
                  </a:lnTo>
                  <a:lnTo>
                    <a:pt x="577" y="361"/>
                  </a:lnTo>
                  <a:lnTo>
                    <a:pt x="574" y="375"/>
                  </a:lnTo>
                  <a:lnTo>
                    <a:pt x="571" y="388"/>
                  </a:lnTo>
                  <a:lnTo>
                    <a:pt x="567" y="402"/>
                  </a:lnTo>
                  <a:lnTo>
                    <a:pt x="562" y="415"/>
                  </a:lnTo>
                  <a:lnTo>
                    <a:pt x="558" y="430"/>
                  </a:lnTo>
                  <a:lnTo>
                    <a:pt x="553" y="444"/>
                  </a:lnTo>
                  <a:lnTo>
                    <a:pt x="549" y="458"/>
                  </a:lnTo>
                  <a:lnTo>
                    <a:pt x="544" y="473"/>
                  </a:lnTo>
                  <a:lnTo>
                    <a:pt x="540" y="487"/>
                  </a:lnTo>
                  <a:lnTo>
                    <a:pt x="536" y="503"/>
                  </a:lnTo>
                  <a:lnTo>
                    <a:pt x="530" y="518"/>
                  </a:lnTo>
                  <a:lnTo>
                    <a:pt x="524" y="534"/>
                  </a:lnTo>
                  <a:lnTo>
                    <a:pt x="518" y="549"/>
                  </a:lnTo>
                  <a:lnTo>
                    <a:pt x="513" y="565"/>
                  </a:lnTo>
                  <a:lnTo>
                    <a:pt x="506" y="580"/>
                  </a:lnTo>
                  <a:lnTo>
                    <a:pt x="500" y="596"/>
                  </a:lnTo>
                  <a:lnTo>
                    <a:pt x="494" y="612"/>
                  </a:lnTo>
                  <a:lnTo>
                    <a:pt x="488" y="628"/>
                  </a:lnTo>
                  <a:lnTo>
                    <a:pt x="487" y="628"/>
                  </a:lnTo>
                  <a:lnTo>
                    <a:pt x="482" y="629"/>
                  </a:lnTo>
                  <a:lnTo>
                    <a:pt x="479" y="629"/>
                  </a:lnTo>
                  <a:lnTo>
                    <a:pt x="476" y="632"/>
                  </a:lnTo>
                  <a:lnTo>
                    <a:pt x="472" y="632"/>
                  </a:lnTo>
                  <a:lnTo>
                    <a:pt x="468" y="633"/>
                  </a:lnTo>
                  <a:lnTo>
                    <a:pt x="462" y="634"/>
                  </a:lnTo>
                  <a:lnTo>
                    <a:pt x="456" y="636"/>
                  </a:lnTo>
                  <a:lnTo>
                    <a:pt x="448" y="637"/>
                  </a:lnTo>
                  <a:lnTo>
                    <a:pt x="443" y="638"/>
                  </a:lnTo>
                  <a:lnTo>
                    <a:pt x="435" y="640"/>
                  </a:lnTo>
                  <a:lnTo>
                    <a:pt x="426" y="641"/>
                  </a:lnTo>
                  <a:lnTo>
                    <a:pt x="417" y="642"/>
                  </a:lnTo>
                  <a:lnTo>
                    <a:pt x="409" y="644"/>
                  </a:lnTo>
                  <a:lnTo>
                    <a:pt x="404" y="644"/>
                  </a:lnTo>
                  <a:lnTo>
                    <a:pt x="400" y="644"/>
                  </a:lnTo>
                  <a:lnTo>
                    <a:pt x="394" y="644"/>
                  </a:lnTo>
                  <a:lnTo>
                    <a:pt x="389" y="644"/>
                  </a:lnTo>
                  <a:lnTo>
                    <a:pt x="383" y="644"/>
                  </a:lnTo>
                  <a:lnTo>
                    <a:pt x="378" y="644"/>
                  </a:lnTo>
                  <a:lnTo>
                    <a:pt x="372" y="644"/>
                  </a:lnTo>
                  <a:lnTo>
                    <a:pt x="366" y="645"/>
                  </a:lnTo>
                  <a:lnTo>
                    <a:pt x="360" y="645"/>
                  </a:lnTo>
                  <a:lnTo>
                    <a:pt x="354" y="645"/>
                  </a:lnTo>
                  <a:lnTo>
                    <a:pt x="348" y="645"/>
                  </a:lnTo>
                  <a:lnTo>
                    <a:pt x="342" y="645"/>
                  </a:lnTo>
                  <a:lnTo>
                    <a:pt x="335" y="644"/>
                  </a:lnTo>
                  <a:lnTo>
                    <a:pt x="329" y="644"/>
                  </a:lnTo>
                  <a:lnTo>
                    <a:pt x="321" y="644"/>
                  </a:lnTo>
                  <a:lnTo>
                    <a:pt x="316" y="644"/>
                  </a:lnTo>
                  <a:lnTo>
                    <a:pt x="308" y="642"/>
                  </a:lnTo>
                  <a:lnTo>
                    <a:pt x="302" y="642"/>
                  </a:lnTo>
                  <a:lnTo>
                    <a:pt x="293" y="641"/>
                  </a:lnTo>
                  <a:lnTo>
                    <a:pt x="288" y="641"/>
                  </a:lnTo>
                  <a:lnTo>
                    <a:pt x="280" y="640"/>
                  </a:lnTo>
                  <a:lnTo>
                    <a:pt x="273" y="638"/>
                  </a:lnTo>
                  <a:lnTo>
                    <a:pt x="264" y="637"/>
                  </a:lnTo>
                  <a:lnTo>
                    <a:pt x="258" y="637"/>
                  </a:lnTo>
                  <a:lnTo>
                    <a:pt x="249" y="634"/>
                  </a:lnTo>
                  <a:lnTo>
                    <a:pt x="242" y="633"/>
                  </a:lnTo>
                  <a:lnTo>
                    <a:pt x="234" y="632"/>
                  </a:lnTo>
                  <a:lnTo>
                    <a:pt x="227" y="630"/>
                  </a:lnTo>
                  <a:lnTo>
                    <a:pt x="218" y="628"/>
                  </a:lnTo>
                  <a:lnTo>
                    <a:pt x="209" y="626"/>
                  </a:lnTo>
                  <a:lnTo>
                    <a:pt x="200" y="624"/>
                  </a:lnTo>
                  <a:lnTo>
                    <a:pt x="193" y="622"/>
                  </a:lnTo>
                  <a:lnTo>
                    <a:pt x="193" y="621"/>
                  </a:lnTo>
                  <a:lnTo>
                    <a:pt x="195" y="618"/>
                  </a:lnTo>
                  <a:lnTo>
                    <a:pt x="196" y="614"/>
                  </a:lnTo>
                  <a:lnTo>
                    <a:pt x="199" y="610"/>
                  </a:lnTo>
                  <a:lnTo>
                    <a:pt x="199" y="606"/>
                  </a:lnTo>
                  <a:lnTo>
                    <a:pt x="200" y="602"/>
                  </a:lnTo>
                  <a:lnTo>
                    <a:pt x="200" y="598"/>
                  </a:lnTo>
                  <a:lnTo>
                    <a:pt x="203" y="594"/>
                  </a:lnTo>
                  <a:lnTo>
                    <a:pt x="203" y="590"/>
                  </a:lnTo>
                  <a:lnTo>
                    <a:pt x="205" y="585"/>
                  </a:lnTo>
                  <a:lnTo>
                    <a:pt x="205" y="581"/>
                  </a:lnTo>
                  <a:lnTo>
                    <a:pt x="206" y="577"/>
                  </a:lnTo>
                  <a:lnTo>
                    <a:pt x="205" y="570"/>
                  </a:lnTo>
                  <a:lnTo>
                    <a:pt x="205" y="565"/>
                  </a:lnTo>
                  <a:lnTo>
                    <a:pt x="205" y="559"/>
                  </a:lnTo>
                  <a:lnTo>
                    <a:pt x="205" y="554"/>
                  </a:lnTo>
                  <a:lnTo>
                    <a:pt x="203" y="547"/>
                  </a:lnTo>
                  <a:lnTo>
                    <a:pt x="202" y="542"/>
                  </a:lnTo>
                  <a:lnTo>
                    <a:pt x="199" y="535"/>
                  </a:lnTo>
                  <a:lnTo>
                    <a:pt x="197" y="530"/>
                  </a:lnTo>
                  <a:lnTo>
                    <a:pt x="195" y="523"/>
                  </a:lnTo>
                  <a:lnTo>
                    <a:pt x="192" y="517"/>
                  </a:lnTo>
                  <a:lnTo>
                    <a:pt x="187" y="510"/>
                  </a:lnTo>
                  <a:lnTo>
                    <a:pt x="183" y="503"/>
                  </a:lnTo>
                  <a:lnTo>
                    <a:pt x="177" y="497"/>
                  </a:lnTo>
                  <a:lnTo>
                    <a:pt x="172" y="491"/>
                  </a:lnTo>
                  <a:lnTo>
                    <a:pt x="165" y="485"/>
                  </a:lnTo>
                  <a:lnTo>
                    <a:pt x="159" y="478"/>
                  </a:lnTo>
                  <a:lnTo>
                    <a:pt x="152" y="471"/>
                  </a:lnTo>
                  <a:lnTo>
                    <a:pt x="144" y="464"/>
                  </a:lnTo>
                  <a:lnTo>
                    <a:pt x="137" y="458"/>
                  </a:lnTo>
                  <a:lnTo>
                    <a:pt x="130" y="451"/>
                  </a:lnTo>
                  <a:lnTo>
                    <a:pt x="122" y="444"/>
                  </a:lnTo>
                  <a:lnTo>
                    <a:pt x="113" y="439"/>
                  </a:lnTo>
                  <a:lnTo>
                    <a:pt x="107" y="434"/>
                  </a:lnTo>
                  <a:lnTo>
                    <a:pt x="100" y="428"/>
                  </a:lnTo>
                  <a:lnTo>
                    <a:pt x="93" y="423"/>
                  </a:lnTo>
                  <a:lnTo>
                    <a:pt x="87" y="418"/>
                  </a:lnTo>
                  <a:lnTo>
                    <a:pt x="79" y="412"/>
                  </a:lnTo>
                  <a:lnTo>
                    <a:pt x="73" y="408"/>
                  </a:lnTo>
                  <a:lnTo>
                    <a:pt x="66" y="403"/>
                  </a:lnTo>
                  <a:lnTo>
                    <a:pt x="60" y="399"/>
                  </a:lnTo>
                  <a:lnTo>
                    <a:pt x="54" y="394"/>
                  </a:lnTo>
                  <a:lnTo>
                    <a:pt x="48" y="391"/>
                  </a:lnTo>
                  <a:lnTo>
                    <a:pt x="42" y="387"/>
                  </a:lnTo>
                  <a:lnTo>
                    <a:pt x="37" y="383"/>
                  </a:lnTo>
                  <a:lnTo>
                    <a:pt x="32" y="379"/>
                  </a:lnTo>
                  <a:lnTo>
                    <a:pt x="28" y="376"/>
                  </a:lnTo>
                  <a:lnTo>
                    <a:pt x="19" y="371"/>
                  </a:lnTo>
                  <a:lnTo>
                    <a:pt x="13" y="365"/>
                  </a:lnTo>
                  <a:lnTo>
                    <a:pt x="7" y="361"/>
                  </a:lnTo>
                  <a:lnTo>
                    <a:pt x="3" y="359"/>
                  </a:lnTo>
                  <a:lnTo>
                    <a:pt x="0" y="357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7" name="Freeform 55"/>
            <p:cNvSpPr>
              <a:spLocks/>
            </p:cNvSpPr>
            <p:nvPr/>
          </p:nvSpPr>
          <p:spPr bwMode="auto">
            <a:xfrm>
              <a:off x="4237" y="2369"/>
              <a:ext cx="434" cy="634"/>
            </a:xfrm>
            <a:custGeom>
              <a:avLst/>
              <a:gdLst>
                <a:gd name="T0" fmla="*/ 431 w 434"/>
                <a:gd name="T1" fmla="*/ 8 h 634"/>
                <a:gd name="T2" fmla="*/ 428 w 434"/>
                <a:gd name="T3" fmla="*/ 30 h 634"/>
                <a:gd name="T4" fmla="*/ 424 w 434"/>
                <a:gd name="T5" fmla="*/ 56 h 634"/>
                <a:gd name="T6" fmla="*/ 417 w 434"/>
                <a:gd name="T7" fmla="*/ 88 h 634"/>
                <a:gd name="T8" fmla="*/ 411 w 434"/>
                <a:gd name="T9" fmla="*/ 124 h 634"/>
                <a:gd name="T10" fmla="*/ 402 w 434"/>
                <a:gd name="T11" fmla="*/ 166 h 634"/>
                <a:gd name="T12" fmla="*/ 393 w 434"/>
                <a:gd name="T13" fmla="*/ 211 h 634"/>
                <a:gd name="T14" fmla="*/ 383 w 434"/>
                <a:gd name="T15" fmla="*/ 258 h 634"/>
                <a:gd name="T16" fmla="*/ 372 w 434"/>
                <a:gd name="T17" fmla="*/ 308 h 634"/>
                <a:gd name="T18" fmla="*/ 360 w 434"/>
                <a:gd name="T19" fmla="*/ 356 h 634"/>
                <a:gd name="T20" fmla="*/ 349 w 434"/>
                <a:gd name="T21" fmla="*/ 405 h 634"/>
                <a:gd name="T22" fmla="*/ 335 w 434"/>
                <a:gd name="T23" fmla="*/ 455 h 634"/>
                <a:gd name="T24" fmla="*/ 321 w 434"/>
                <a:gd name="T25" fmla="*/ 502 h 634"/>
                <a:gd name="T26" fmla="*/ 307 w 434"/>
                <a:gd name="T27" fmla="*/ 546 h 634"/>
                <a:gd name="T28" fmla="*/ 293 w 434"/>
                <a:gd name="T29" fmla="*/ 587 h 634"/>
                <a:gd name="T30" fmla="*/ 279 w 434"/>
                <a:gd name="T31" fmla="*/ 601 h 634"/>
                <a:gd name="T32" fmla="*/ 260 w 434"/>
                <a:gd name="T33" fmla="*/ 609 h 634"/>
                <a:gd name="T34" fmla="*/ 232 w 434"/>
                <a:gd name="T35" fmla="*/ 618 h 634"/>
                <a:gd name="T36" fmla="*/ 200 w 434"/>
                <a:gd name="T37" fmla="*/ 626 h 634"/>
                <a:gd name="T38" fmla="*/ 179 w 434"/>
                <a:gd name="T39" fmla="*/ 629 h 634"/>
                <a:gd name="T40" fmla="*/ 155 w 434"/>
                <a:gd name="T41" fmla="*/ 633 h 634"/>
                <a:gd name="T42" fmla="*/ 132 w 434"/>
                <a:gd name="T43" fmla="*/ 634 h 634"/>
                <a:gd name="T44" fmla="*/ 105 w 434"/>
                <a:gd name="T45" fmla="*/ 634 h 634"/>
                <a:gd name="T46" fmla="*/ 78 w 434"/>
                <a:gd name="T47" fmla="*/ 633 h 634"/>
                <a:gd name="T48" fmla="*/ 50 w 434"/>
                <a:gd name="T49" fmla="*/ 629 h 634"/>
                <a:gd name="T50" fmla="*/ 22 w 434"/>
                <a:gd name="T51" fmla="*/ 622 h 634"/>
                <a:gd name="T52" fmla="*/ 0 w 434"/>
                <a:gd name="T53" fmla="*/ 575 h 634"/>
                <a:gd name="T54" fmla="*/ 14 w 434"/>
                <a:gd name="T55" fmla="*/ 579 h 634"/>
                <a:gd name="T56" fmla="*/ 36 w 434"/>
                <a:gd name="T57" fmla="*/ 585 h 634"/>
                <a:gd name="T58" fmla="*/ 68 w 434"/>
                <a:gd name="T59" fmla="*/ 590 h 634"/>
                <a:gd name="T60" fmla="*/ 87 w 434"/>
                <a:gd name="T61" fmla="*/ 593 h 634"/>
                <a:gd name="T62" fmla="*/ 107 w 434"/>
                <a:gd name="T63" fmla="*/ 595 h 634"/>
                <a:gd name="T64" fmla="*/ 127 w 434"/>
                <a:gd name="T65" fmla="*/ 595 h 634"/>
                <a:gd name="T66" fmla="*/ 149 w 434"/>
                <a:gd name="T67" fmla="*/ 595 h 634"/>
                <a:gd name="T68" fmla="*/ 173 w 434"/>
                <a:gd name="T69" fmla="*/ 595 h 634"/>
                <a:gd name="T70" fmla="*/ 194 w 434"/>
                <a:gd name="T71" fmla="*/ 591 h 634"/>
                <a:gd name="T72" fmla="*/ 217 w 434"/>
                <a:gd name="T73" fmla="*/ 587 h 634"/>
                <a:gd name="T74" fmla="*/ 239 w 434"/>
                <a:gd name="T75" fmla="*/ 581 h 634"/>
                <a:gd name="T76" fmla="*/ 263 w 434"/>
                <a:gd name="T77" fmla="*/ 573 h 634"/>
                <a:gd name="T78" fmla="*/ 267 w 434"/>
                <a:gd name="T79" fmla="*/ 561 h 634"/>
                <a:gd name="T80" fmla="*/ 276 w 434"/>
                <a:gd name="T81" fmla="*/ 539 h 634"/>
                <a:gd name="T82" fmla="*/ 285 w 434"/>
                <a:gd name="T83" fmla="*/ 518 h 634"/>
                <a:gd name="T84" fmla="*/ 295 w 434"/>
                <a:gd name="T85" fmla="*/ 492 h 634"/>
                <a:gd name="T86" fmla="*/ 306 w 434"/>
                <a:gd name="T87" fmla="*/ 463 h 634"/>
                <a:gd name="T88" fmla="*/ 319 w 434"/>
                <a:gd name="T89" fmla="*/ 429 h 634"/>
                <a:gd name="T90" fmla="*/ 331 w 434"/>
                <a:gd name="T91" fmla="*/ 392 h 634"/>
                <a:gd name="T92" fmla="*/ 343 w 434"/>
                <a:gd name="T93" fmla="*/ 351 h 634"/>
                <a:gd name="T94" fmla="*/ 356 w 434"/>
                <a:gd name="T95" fmla="*/ 306 h 634"/>
                <a:gd name="T96" fmla="*/ 368 w 434"/>
                <a:gd name="T97" fmla="*/ 260 h 634"/>
                <a:gd name="T98" fmla="*/ 380 w 434"/>
                <a:gd name="T99" fmla="*/ 209 h 634"/>
                <a:gd name="T100" fmla="*/ 390 w 434"/>
                <a:gd name="T101" fmla="*/ 157 h 634"/>
                <a:gd name="T102" fmla="*/ 399 w 434"/>
                <a:gd name="T103" fmla="*/ 100 h 634"/>
                <a:gd name="T104" fmla="*/ 406 w 434"/>
                <a:gd name="T105" fmla="*/ 43 h 634"/>
                <a:gd name="T106" fmla="*/ 434 w 434"/>
                <a:gd name="T107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4" h="634">
                  <a:moveTo>
                    <a:pt x="434" y="0"/>
                  </a:moveTo>
                  <a:lnTo>
                    <a:pt x="434" y="0"/>
                  </a:lnTo>
                  <a:lnTo>
                    <a:pt x="433" y="3"/>
                  </a:lnTo>
                  <a:lnTo>
                    <a:pt x="431" y="8"/>
                  </a:lnTo>
                  <a:lnTo>
                    <a:pt x="431" y="16"/>
                  </a:lnTo>
                  <a:lnTo>
                    <a:pt x="430" y="20"/>
                  </a:lnTo>
                  <a:lnTo>
                    <a:pt x="428" y="24"/>
                  </a:lnTo>
                  <a:lnTo>
                    <a:pt x="428" y="30"/>
                  </a:lnTo>
                  <a:lnTo>
                    <a:pt x="427" y="36"/>
                  </a:lnTo>
                  <a:lnTo>
                    <a:pt x="425" y="43"/>
                  </a:lnTo>
                  <a:lnTo>
                    <a:pt x="424" y="50"/>
                  </a:lnTo>
                  <a:lnTo>
                    <a:pt x="424" y="56"/>
                  </a:lnTo>
                  <a:lnTo>
                    <a:pt x="422" y="64"/>
                  </a:lnTo>
                  <a:lnTo>
                    <a:pt x="419" y="71"/>
                  </a:lnTo>
                  <a:lnTo>
                    <a:pt x="419" y="79"/>
                  </a:lnTo>
                  <a:lnTo>
                    <a:pt x="417" y="88"/>
                  </a:lnTo>
                  <a:lnTo>
                    <a:pt x="417" y="96"/>
                  </a:lnTo>
                  <a:lnTo>
                    <a:pt x="414" y="106"/>
                  </a:lnTo>
                  <a:lnTo>
                    <a:pt x="412" y="115"/>
                  </a:lnTo>
                  <a:lnTo>
                    <a:pt x="411" y="124"/>
                  </a:lnTo>
                  <a:lnTo>
                    <a:pt x="408" y="135"/>
                  </a:lnTo>
                  <a:lnTo>
                    <a:pt x="406" y="145"/>
                  </a:lnTo>
                  <a:lnTo>
                    <a:pt x="405" y="155"/>
                  </a:lnTo>
                  <a:lnTo>
                    <a:pt x="402" y="166"/>
                  </a:lnTo>
                  <a:lnTo>
                    <a:pt x="400" y="178"/>
                  </a:lnTo>
                  <a:lnTo>
                    <a:pt x="397" y="189"/>
                  </a:lnTo>
                  <a:lnTo>
                    <a:pt x="396" y="199"/>
                  </a:lnTo>
                  <a:lnTo>
                    <a:pt x="393" y="211"/>
                  </a:lnTo>
                  <a:lnTo>
                    <a:pt x="391" y="223"/>
                  </a:lnTo>
                  <a:lnTo>
                    <a:pt x="388" y="236"/>
                  </a:lnTo>
                  <a:lnTo>
                    <a:pt x="386" y="246"/>
                  </a:lnTo>
                  <a:lnTo>
                    <a:pt x="383" y="258"/>
                  </a:lnTo>
                  <a:lnTo>
                    <a:pt x="380" y="270"/>
                  </a:lnTo>
                  <a:lnTo>
                    <a:pt x="377" y="282"/>
                  </a:lnTo>
                  <a:lnTo>
                    <a:pt x="374" y="294"/>
                  </a:lnTo>
                  <a:lnTo>
                    <a:pt x="372" y="308"/>
                  </a:lnTo>
                  <a:lnTo>
                    <a:pt x="369" y="320"/>
                  </a:lnTo>
                  <a:lnTo>
                    <a:pt x="366" y="332"/>
                  </a:lnTo>
                  <a:lnTo>
                    <a:pt x="363" y="345"/>
                  </a:lnTo>
                  <a:lnTo>
                    <a:pt x="360" y="356"/>
                  </a:lnTo>
                  <a:lnTo>
                    <a:pt x="357" y="369"/>
                  </a:lnTo>
                  <a:lnTo>
                    <a:pt x="355" y="381"/>
                  </a:lnTo>
                  <a:lnTo>
                    <a:pt x="352" y="393"/>
                  </a:lnTo>
                  <a:lnTo>
                    <a:pt x="349" y="405"/>
                  </a:lnTo>
                  <a:lnTo>
                    <a:pt x="346" y="419"/>
                  </a:lnTo>
                  <a:lnTo>
                    <a:pt x="341" y="431"/>
                  </a:lnTo>
                  <a:lnTo>
                    <a:pt x="338" y="443"/>
                  </a:lnTo>
                  <a:lnTo>
                    <a:pt x="335" y="455"/>
                  </a:lnTo>
                  <a:lnTo>
                    <a:pt x="331" y="467"/>
                  </a:lnTo>
                  <a:lnTo>
                    <a:pt x="326" y="478"/>
                  </a:lnTo>
                  <a:lnTo>
                    <a:pt x="325" y="490"/>
                  </a:lnTo>
                  <a:lnTo>
                    <a:pt x="321" y="502"/>
                  </a:lnTo>
                  <a:lnTo>
                    <a:pt x="318" y="514"/>
                  </a:lnTo>
                  <a:lnTo>
                    <a:pt x="313" y="524"/>
                  </a:lnTo>
                  <a:lnTo>
                    <a:pt x="310" y="535"/>
                  </a:lnTo>
                  <a:lnTo>
                    <a:pt x="307" y="546"/>
                  </a:lnTo>
                  <a:lnTo>
                    <a:pt x="303" y="557"/>
                  </a:lnTo>
                  <a:lnTo>
                    <a:pt x="300" y="566"/>
                  </a:lnTo>
                  <a:lnTo>
                    <a:pt x="297" y="577"/>
                  </a:lnTo>
                  <a:lnTo>
                    <a:pt x="293" y="587"/>
                  </a:lnTo>
                  <a:lnTo>
                    <a:pt x="290" y="597"/>
                  </a:lnTo>
                  <a:lnTo>
                    <a:pt x="287" y="597"/>
                  </a:lnTo>
                  <a:lnTo>
                    <a:pt x="284" y="599"/>
                  </a:lnTo>
                  <a:lnTo>
                    <a:pt x="279" y="601"/>
                  </a:lnTo>
                  <a:lnTo>
                    <a:pt x="276" y="602"/>
                  </a:lnTo>
                  <a:lnTo>
                    <a:pt x="272" y="605"/>
                  </a:lnTo>
                  <a:lnTo>
                    <a:pt x="267" y="607"/>
                  </a:lnTo>
                  <a:lnTo>
                    <a:pt x="260" y="609"/>
                  </a:lnTo>
                  <a:lnTo>
                    <a:pt x="254" y="611"/>
                  </a:lnTo>
                  <a:lnTo>
                    <a:pt x="247" y="614"/>
                  </a:lnTo>
                  <a:lnTo>
                    <a:pt x="239" y="617"/>
                  </a:lnTo>
                  <a:lnTo>
                    <a:pt x="232" y="618"/>
                  </a:lnTo>
                  <a:lnTo>
                    <a:pt x="223" y="621"/>
                  </a:lnTo>
                  <a:lnTo>
                    <a:pt x="214" y="623"/>
                  </a:lnTo>
                  <a:lnTo>
                    <a:pt x="205" y="626"/>
                  </a:lnTo>
                  <a:lnTo>
                    <a:pt x="200" y="626"/>
                  </a:lnTo>
                  <a:lnTo>
                    <a:pt x="194" y="627"/>
                  </a:lnTo>
                  <a:lnTo>
                    <a:pt x="189" y="627"/>
                  </a:lnTo>
                  <a:lnTo>
                    <a:pt x="185" y="629"/>
                  </a:lnTo>
                  <a:lnTo>
                    <a:pt x="179" y="629"/>
                  </a:lnTo>
                  <a:lnTo>
                    <a:pt x="173" y="631"/>
                  </a:lnTo>
                  <a:lnTo>
                    <a:pt x="167" y="631"/>
                  </a:lnTo>
                  <a:lnTo>
                    <a:pt x="163" y="633"/>
                  </a:lnTo>
                  <a:lnTo>
                    <a:pt x="155" y="633"/>
                  </a:lnTo>
                  <a:lnTo>
                    <a:pt x="149" y="633"/>
                  </a:lnTo>
                  <a:lnTo>
                    <a:pt x="143" y="633"/>
                  </a:lnTo>
                  <a:lnTo>
                    <a:pt x="138" y="634"/>
                  </a:lnTo>
                  <a:lnTo>
                    <a:pt x="132" y="634"/>
                  </a:lnTo>
                  <a:lnTo>
                    <a:pt x="126" y="634"/>
                  </a:lnTo>
                  <a:lnTo>
                    <a:pt x="120" y="634"/>
                  </a:lnTo>
                  <a:lnTo>
                    <a:pt x="112" y="634"/>
                  </a:lnTo>
                  <a:lnTo>
                    <a:pt x="105" y="634"/>
                  </a:lnTo>
                  <a:lnTo>
                    <a:pt x="99" y="634"/>
                  </a:lnTo>
                  <a:lnTo>
                    <a:pt x="92" y="633"/>
                  </a:lnTo>
                  <a:lnTo>
                    <a:pt x="86" y="633"/>
                  </a:lnTo>
                  <a:lnTo>
                    <a:pt x="78" y="633"/>
                  </a:lnTo>
                  <a:lnTo>
                    <a:pt x="71" y="631"/>
                  </a:lnTo>
                  <a:lnTo>
                    <a:pt x="65" y="631"/>
                  </a:lnTo>
                  <a:lnTo>
                    <a:pt x="58" y="630"/>
                  </a:lnTo>
                  <a:lnTo>
                    <a:pt x="50" y="629"/>
                  </a:lnTo>
                  <a:lnTo>
                    <a:pt x="45" y="627"/>
                  </a:lnTo>
                  <a:lnTo>
                    <a:pt x="36" y="626"/>
                  </a:lnTo>
                  <a:lnTo>
                    <a:pt x="30" y="623"/>
                  </a:lnTo>
                  <a:lnTo>
                    <a:pt x="22" y="622"/>
                  </a:lnTo>
                  <a:lnTo>
                    <a:pt x="15" y="621"/>
                  </a:lnTo>
                  <a:lnTo>
                    <a:pt x="6" y="618"/>
                  </a:lnTo>
                  <a:lnTo>
                    <a:pt x="0" y="617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6" y="577"/>
                  </a:lnTo>
                  <a:lnTo>
                    <a:pt x="9" y="578"/>
                  </a:lnTo>
                  <a:lnTo>
                    <a:pt x="14" y="579"/>
                  </a:lnTo>
                  <a:lnTo>
                    <a:pt x="18" y="581"/>
                  </a:lnTo>
                  <a:lnTo>
                    <a:pt x="24" y="582"/>
                  </a:lnTo>
                  <a:lnTo>
                    <a:pt x="30" y="582"/>
                  </a:lnTo>
                  <a:lnTo>
                    <a:pt x="36" y="585"/>
                  </a:lnTo>
                  <a:lnTo>
                    <a:pt x="45" y="586"/>
                  </a:lnTo>
                  <a:lnTo>
                    <a:pt x="52" y="587"/>
                  </a:lnTo>
                  <a:lnTo>
                    <a:pt x="59" y="589"/>
                  </a:lnTo>
                  <a:lnTo>
                    <a:pt x="68" y="590"/>
                  </a:lnTo>
                  <a:lnTo>
                    <a:pt x="73" y="590"/>
                  </a:lnTo>
                  <a:lnTo>
                    <a:pt x="77" y="591"/>
                  </a:lnTo>
                  <a:lnTo>
                    <a:pt x="83" y="591"/>
                  </a:lnTo>
                  <a:lnTo>
                    <a:pt x="87" y="593"/>
                  </a:lnTo>
                  <a:lnTo>
                    <a:pt x="92" y="593"/>
                  </a:lnTo>
                  <a:lnTo>
                    <a:pt x="98" y="594"/>
                  </a:lnTo>
                  <a:lnTo>
                    <a:pt x="102" y="594"/>
                  </a:lnTo>
                  <a:lnTo>
                    <a:pt x="107" y="595"/>
                  </a:lnTo>
                  <a:lnTo>
                    <a:pt x="112" y="595"/>
                  </a:lnTo>
                  <a:lnTo>
                    <a:pt x="117" y="595"/>
                  </a:lnTo>
                  <a:lnTo>
                    <a:pt x="123" y="595"/>
                  </a:lnTo>
                  <a:lnTo>
                    <a:pt x="127" y="595"/>
                  </a:lnTo>
                  <a:lnTo>
                    <a:pt x="133" y="595"/>
                  </a:lnTo>
                  <a:lnTo>
                    <a:pt x="138" y="595"/>
                  </a:lnTo>
                  <a:lnTo>
                    <a:pt x="143" y="595"/>
                  </a:lnTo>
                  <a:lnTo>
                    <a:pt x="149" y="595"/>
                  </a:lnTo>
                  <a:lnTo>
                    <a:pt x="155" y="595"/>
                  </a:lnTo>
                  <a:lnTo>
                    <a:pt x="161" y="595"/>
                  </a:lnTo>
                  <a:lnTo>
                    <a:pt x="167" y="595"/>
                  </a:lnTo>
                  <a:lnTo>
                    <a:pt x="173" y="595"/>
                  </a:lnTo>
                  <a:lnTo>
                    <a:pt x="177" y="593"/>
                  </a:lnTo>
                  <a:lnTo>
                    <a:pt x="182" y="593"/>
                  </a:lnTo>
                  <a:lnTo>
                    <a:pt x="189" y="591"/>
                  </a:lnTo>
                  <a:lnTo>
                    <a:pt x="194" y="591"/>
                  </a:lnTo>
                  <a:lnTo>
                    <a:pt x="200" y="590"/>
                  </a:lnTo>
                  <a:lnTo>
                    <a:pt x="205" y="590"/>
                  </a:lnTo>
                  <a:lnTo>
                    <a:pt x="211" y="587"/>
                  </a:lnTo>
                  <a:lnTo>
                    <a:pt x="217" y="587"/>
                  </a:lnTo>
                  <a:lnTo>
                    <a:pt x="222" y="585"/>
                  </a:lnTo>
                  <a:lnTo>
                    <a:pt x="228" y="583"/>
                  </a:lnTo>
                  <a:lnTo>
                    <a:pt x="233" y="582"/>
                  </a:lnTo>
                  <a:lnTo>
                    <a:pt x="239" y="581"/>
                  </a:lnTo>
                  <a:lnTo>
                    <a:pt x="245" y="578"/>
                  </a:lnTo>
                  <a:lnTo>
                    <a:pt x="251" y="577"/>
                  </a:lnTo>
                  <a:lnTo>
                    <a:pt x="257" y="574"/>
                  </a:lnTo>
                  <a:lnTo>
                    <a:pt x="263" y="573"/>
                  </a:lnTo>
                  <a:lnTo>
                    <a:pt x="263" y="571"/>
                  </a:lnTo>
                  <a:lnTo>
                    <a:pt x="263" y="570"/>
                  </a:lnTo>
                  <a:lnTo>
                    <a:pt x="264" y="566"/>
                  </a:lnTo>
                  <a:lnTo>
                    <a:pt x="267" y="561"/>
                  </a:lnTo>
                  <a:lnTo>
                    <a:pt x="269" y="554"/>
                  </a:lnTo>
                  <a:lnTo>
                    <a:pt x="273" y="547"/>
                  </a:lnTo>
                  <a:lnTo>
                    <a:pt x="275" y="543"/>
                  </a:lnTo>
                  <a:lnTo>
                    <a:pt x="276" y="539"/>
                  </a:lnTo>
                  <a:lnTo>
                    <a:pt x="279" y="534"/>
                  </a:lnTo>
                  <a:lnTo>
                    <a:pt x="281" y="530"/>
                  </a:lnTo>
                  <a:lnTo>
                    <a:pt x="284" y="523"/>
                  </a:lnTo>
                  <a:lnTo>
                    <a:pt x="285" y="518"/>
                  </a:lnTo>
                  <a:lnTo>
                    <a:pt x="288" y="512"/>
                  </a:lnTo>
                  <a:lnTo>
                    <a:pt x="291" y="507"/>
                  </a:lnTo>
                  <a:lnTo>
                    <a:pt x="293" y="499"/>
                  </a:lnTo>
                  <a:lnTo>
                    <a:pt x="295" y="492"/>
                  </a:lnTo>
                  <a:lnTo>
                    <a:pt x="298" y="486"/>
                  </a:lnTo>
                  <a:lnTo>
                    <a:pt x="301" y="479"/>
                  </a:lnTo>
                  <a:lnTo>
                    <a:pt x="303" y="471"/>
                  </a:lnTo>
                  <a:lnTo>
                    <a:pt x="306" y="463"/>
                  </a:lnTo>
                  <a:lnTo>
                    <a:pt x="309" y="455"/>
                  </a:lnTo>
                  <a:lnTo>
                    <a:pt x="313" y="447"/>
                  </a:lnTo>
                  <a:lnTo>
                    <a:pt x="315" y="439"/>
                  </a:lnTo>
                  <a:lnTo>
                    <a:pt x="319" y="429"/>
                  </a:lnTo>
                  <a:lnTo>
                    <a:pt x="322" y="420"/>
                  </a:lnTo>
                  <a:lnTo>
                    <a:pt x="325" y="412"/>
                  </a:lnTo>
                  <a:lnTo>
                    <a:pt x="328" y="403"/>
                  </a:lnTo>
                  <a:lnTo>
                    <a:pt x="331" y="392"/>
                  </a:lnTo>
                  <a:lnTo>
                    <a:pt x="334" y="383"/>
                  </a:lnTo>
                  <a:lnTo>
                    <a:pt x="337" y="372"/>
                  </a:lnTo>
                  <a:lnTo>
                    <a:pt x="340" y="361"/>
                  </a:lnTo>
                  <a:lnTo>
                    <a:pt x="343" y="351"/>
                  </a:lnTo>
                  <a:lnTo>
                    <a:pt x="347" y="340"/>
                  </a:lnTo>
                  <a:lnTo>
                    <a:pt x="350" y="330"/>
                  </a:lnTo>
                  <a:lnTo>
                    <a:pt x="353" y="318"/>
                  </a:lnTo>
                  <a:lnTo>
                    <a:pt x="356" y="306"/>
                  </a:lnTo>
                  <a:lnTo>
                    <a:pt x="359" y="294"/>
                  </a:lnTo>
                  <a:lnTo>
                    <a:pt x="362" y="284"/>
                  </a:lnTo>
                  <a:lnTo>
                    <a:pt x="365" y="272"/>
                  </a:lnTo>
                  <a:lnTo>
                    <a:pt x="368" y="260"/>
                  </a:lnTo>
                  <a:lnTo>
                    <a:pt x="371" y="248"/>
                  </a:lnTo>
                  <a:lnTo>
                    <a:pt x="374" y="236"/>
                  </a:lnTo>
                  <a:lnTo>
                    <a:pt x="377" y="222"/>
                  </a:lnTo>
                  <a:lnTo>
                    <a:pt x="380" y="209"/>
                  </a:lnTo>
                  <a:lnTo>
                    <a:pt x="383" y="195"/>
                  </a:lnTo>
                  <a:lnTo>
                    <a:pt x="384" y="183"/>
                  </a:lnTo>
                  <a:lnTo>
                    <a:pt x="387" y="169"/>
                  </a:lnTo>
                  <a:lnTo>
                    <a:pt x="390" y="157"/>
                  </a:lnTo>
                  <a:lnTo>
                    <a:pt x="393" y="142"/>
                  </a:lnTo>
                  <a:lnTo>
                    <a:pt x="394" y="129"/>
                  </a:lnTo>
                  <a:lnTo>
                    <a:pt x="396" y="115"/>
                  </a:lnTo>
                  <a:lnTo>
                    <a:pt x="399" y="100"/>
                  </a:lnTo>
                  <a:lnTo>
                    <a:pt x="400" y="86"/>
                  </a:lnTo>
                  <a:lnTo>
                    <a:pt x="402" y="72"/>
                  </a:lnTo>
                  <a:lnTo>
                    <a:pt x="405" y="58"/>
                  </a:lnTo>
                  <a:lnTo>
                    <a:pt x="406" y="43"/>
                  </a:lnTo>
                  <a:lnTo>
                    <a:pt x="408" y="28"/>
                  </a:lnTo>
                  <a:lnTo>
                    <a:pt x="409" y="15"/>
                  </a:lnTo>
                  <a:lnTo>
                    <a:pt x="434" y="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A3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8" name="Freeform 56"/>
            <p:cNvSpPr>
              <a:spLocks/>
            </p:cNvSpPr>
            <p:nvPr/>
          </p:nvSpPr>
          <p:spPr bwMode="auto">
            <a:xfrm>
              <a:off x="4556" y="2879"/>
              <a:ext cx="391" cy="377"/>
            </a:xfrm>
            <a:custGeom>
              <a:avLst/>
              <a:gdLst>
                <a:gd name="T0" fmla="*/ 13 w 391"/>
                <a:gd name="T1" fmla="*/ 12 h 377"/>
                <a:gd name="T2" fmla="*/ 30 w 391"/>
                <a:gd name="T3" fmla="*/ 6 h 377"/>
                <a:gd name="T4" fmla="*/ 44 w 391"/>
                <a:gd name="T5" fmla="*/ 1 h 377"/>
                <a:gd name="T6" fmla="*/ 61 w 391"/>
                <a:gd name="T7" fmla="*/ 0 h 377"/>
                <a:gd name="T8" fmla="*/ 81 w 391"/>
                <a:gd name="T9" fmla="*/ 2 h 377"/>
                <a:gd name="T10" fmla="*/ 102 w 391"/>
                <a:gd name="T11" fmla="*/ 9 h 377"/>
                <a:gd name="T12" fmla="*/ 124 w 391"/>
                <a:gd name="T13" fmla="*/ 22 h 377"/>
                <a:gd name="T14" fmla="*/ 148 w 391"/>
                <a:gd name="T15" fmla="*/ 44 h 377"/>
                <a:gd name="T16" fmla="*/ 158 w 391"/>
                <a:gd name="T17" fmla="*/ 57 h 377"/>
                <a:gd name="T18" fmla="*/ 170 w 391"/>
                <a:gd name="T19" fmla="*/ 75 h 377"/>
                <a:gd name="T20" fmla="*/ 180 w 391"/>
                <a:gd name="T21" fmla="*/ 93 h 377"/>
                <a:gd name="T22" fmla="*/ 192 w 391"/>
                <a:gd name="T23" fmla="*/ 116 h 377"/>
                <a:gd name="T24" fmla="*/ 201 w 391"/>
                <a:gd name="T25" fmla="*/ 138 h 377"/>
                <a:gd name="T26" fmla="*/ 210 w 391"/>
                <a:gd name="T27" fmla="*/ 159 h 377"/>
                <a:gd name="T28" fmla="*/ 220 w 391"/>
                <a:gd name="T29" fmla="*/ 176 h 377"/>
                <a:gd name="T30" fmla="*/ 227 w 391"/>
                <a:gd name="T31" fmla="*/ 195 h 377"/>
                <a:gd name="T32" fmla="*/ 235 w 391"/>
                <a:gd name="T33" fmla="*/ 210 h 377"/>
                <a:gd name="T34" fmla="*/ 242 w 391"/>
                <a:gd name="T35" fmla="*/ 223 h 377"/>
                <a:gd name="T36" fmla="*/ 251 w 391"/>
                <a:gd name="T37" fmla="*/ 241 h 377"/>
                <a:gd name="T38" fmla="*/ 266 w 391"/>
                <a:gd name="T39" fmla="*/ 263 h 377"/>
                <a:gd name="T40" fmla="*/ 281 w 391"/>
                <a:gd name="T41" fmla="*/ 281 h 377"/>
                <a:gd name="T42" fmla="*/ 295 w 391"/>
                <a:gd name="T43" fmla="*/ 295 h 377"/>
                <a:gd name="T44" fmla="*/ 310 w 391"/>
                <a:gd name="T45" fmla="*/ 307 h 377"/>
                <a:gd name="T46" fmla="*/ 328 w 391"/>
                <a:gd name="T47" fmla="*/ 319 h 377"/>
                <a:gd name="T48" fmla="*/ 349 w 391"/>
                <a:gd name="T49" fmla="*/ 329 h 377"/>
                <a:gd name="T50" fmla="*/ 372 w 391"/>
                <a:gd name="T51" fmla="*/ 341 h 377"/>
                <a:gd name="T52" fmla="*/ 384 w 391"/>
                <a:gd name="T53" fmla="*/ 374 h 377"/>
                <a:gd name="T54" fmla="*/ 371 w 391"/>
                <a:gd name="T55" fmla="*/ 368 h 377"/>
                <a:gd name="T56" fmla="*/ 353 w 391"/>
                <a:gd name="T57" fmla="*/ 357 h 377"/>
                <a:gd name="T58" fmla="*/ 331 w 391"/>
                <a:gd name="T59" fmla="*/ 342 h 377"/>
                <a:gd name="T60" fmla="*/ 307 w 391"/>
                <a:gd name="T61" fmla="*/ 326 h 377"/>
                <a:gd name="T62" fmla="*/ 285 w 391"/>
                <a:gd name="T63" fmla="*/ 306 h 377"/>
                <a:gd name="T64" fmla="*/ 273 w 391"/>
                <a:gd name="T65" fmla="*/ 294 h 377"/>
                <a:gd name="T66" fmla="*/ 258 w 391"/>
                <a:gd name="T67" fmla="*/ 279 h 377"/>
                <a:gd name="T68" fmla="*/ 247 w 391"/>
                <a:gd name="T69" fmla="*/ 263 h 377"/>
                <a:gd name="T70" fmla="*/ 233 w 391"/>
                <a:gd name="T71" fmla="*/ 247 h 377"/>
                <a:gd name="T72" fmla="*/ 222 w 391"/>
                <a:gd name="T73" fmla="*/ 228 h 377"/>
                <a:gd name="T74" fmla="*/ 210 w 391"/>
                <a:gd name="T75" fmla="*/ 208 h 377"/>
                <a:gd name="T76" fmla="*/ 199 w 391"/>
                <a:gd name="T77" fmla="*/ 188 h 377"/>
                <a:gd name="T78" fmla="*/ 192 w 391"/>
                <a:gd name="T79" fmla="*/ 167 h 377"/>
                <a:gd name="T80" fmla="*/ 185 w 391"/>
                <a:gd name="T81" fmla="*/ 144 h 377"/>
                <a:gd name="T82" fmla="*/ 174 w 391"/>
                <a:gd name="T83" fmla="*/ 120 h 377"/>
                <a:gd name="T84" fmla="*/ 165 w 391"/>
                <a:gd name="T85" fmla="*/ 101 h 377"/>
                <a:gd name="T86" fmla="*/ 155 w 391"/>
                <a:gd name="T87" fmla="*/ 84 h 377"/>
                <a:gd name="T88" fmla="*/ 145 w 391"/>
                <a:gd name="T89" fmla="*/ 71 h 377"/>
                <a:gd name="T90" fmla="*/ 124 w 391"/>
                <a:gd name="T91" fmla="*/ 51 h 377"/>
                <a:gd name="T92" fmla="*/ 100 w 391"/>
                <a:gd name="T93" fmla="*/ 41 h 377"/>
                <a:gd name="T94" fmla="*/ 78 w 391"/>
                <a:gd name="T95" fmla="*/ 36 h 377"/>
                <a:gd name="T96" fmla="*/ 56 w 391"/>
                <a:gd name="T97" fmla="*/ 39 h 377"/>
                <a:gd name="T98" fmla="*/ 37 w 391"/>
                <a:gd name="T99" fmla="*/ 43 h 377"/>
                <a:gd name="T100" fmla="*/ 21 w 391"/>
                <a:gd name="T101" fmla="*/ 49 h 377"/>
                <a:gd name="T102" fmla="*/ 7 w 391"/>
                <a:gd name="T103" fmla="*/ 56 h 377"/>
                <a:gd name="T104" fmla="*/ 0 w 391"/>
                <a:gd name="T105" fmla="*/ 6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1" h="377">
                  <a:moveTo>
                    <a:pt x="0" y="61"/>
                  </a:moveTo>
                  <a:lnTo>
                    <a:pt x="13" y="13"/>
                  </a:lnTo>
                  <a:lnTo>
                    <a:pt x="13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30" y="6"/>
                  </a:lnTo>
                  <a:lnTo>
                    <a:pt x="34" y="4"/>
                  </a:lnTo>
                  <a:lnTo>
                    <a:pt x="38" y="2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8" y="0"/>
                  </a:lnTo>
                  <a:lnTo>
                    <a:pt x="75" y="2"/>
                  </a:lnTo>
                  <a:lnTo>
                    <a:pt x="81" y="2"/>
                  </a:lnTo>
                  <a:lnTo>
                    <a:pt x="87" y="4"/>
                  </a:lnTo>
                  <a:lnTo>
                    <a:pt x="95" y="6"/>
                  </a:lnTo>
                  <a:lnTo>
                    <a:pt x="102" y="9"/>
                  </a:lnTo>
                  <a:lnTo>
                    <a:pt x="109" y="13"/>
                  </a:lnTo>
                  <a:lnTo>
                    <a:pt x="117" y="17"/>
                  </a:lnTo>
                  <a:lnTo>
                    <a:pt x="124" y="22"/>
                  </a:lnTo>
                  <a:lnTo>
                    <a:pt x="133" y="29"/>
                  </a:lnTo>
                  <a:lnTo>
                    <a:pt x="140" y="36"/>
                  </a:lnTo>
                  <a:lnTo>
                    <a:pt x="148" y="44"/>
                  </a:lnTo>
                  <a:lnTo>
                    <a:pt x="151" y="48"/>
                  </a:lnTo>
                  <a:lnTo>
                    <a:pt x="155" y="52"/>
                  </a:lnTo>
                  <a:lnTo>
                    <a:pt x="158" y="57"/>
                  </a:lnTo>
                  <a:lnTo>
                    <a:pt x="162" y="63"/>
                  </a:lnTo>
                  <a:lnTo>
                    <a:pt x="167" y="68"/>
                  </a:lnTo>
                  <a:lnTo>
                    <a:pt x="170" y="75"/>
                  </a:lnTo>
                  <a:lnTo>
                    <a:pt x="173" y="80"/>
                  </a:lnTo>
                  <a:lnTo>
                    <a:pt x="177" y="87"/>
                  </a:lnTo>
                  <a:lnTo>
                    <a:pt x="180" y="93"/>
                  </a:lnTo>
                  <a:lnTo>
                    <a:pt x="185" y="100"/>
                  </a:lnTo>
                  <a:lnTo>
                    <a:pt x="188" y="108"/>
                  </a:lnTo>
                  <a:lnTo>
                    <a:pt x="192" y="116"/>
                  </a:lnTo>
                  <a:lnTo>
                    <a:pt x="195" y="123"/>
                  </a:lnTo>
                  <a:lnTo>
                    <a:pt x="198" y="131"/>
                  </a:lnTo>
                  <a:lnTo>
                    <a:pt x="201" y="138"/>
                  </a:lnTo>
                  <a:lnTo>
                    <a:pt x="204" y="146"/>
                  </a:lnTo>
                  <a:lnTo>
                    <a:pt x="207" y="152"/>
                  </a:lnTo>
                  <a:lnTo>
                    <a:pt x="210" y="159"/>
                  </a:lnTo>
                  <a:lnTo>
                    <a:pt x="214" y="164"/>
                  </a:lnTo>
                  <a:lnTo>
                    <a:pt x="217" y="171"/>
                  </a:lnTo>
                  <a:lnTo>
                    <a:pt x="220" y="176"/>
                  </a:lnTo>
                  <a:lnTo>
                    <a:pt x="222" y="183"/>
                  </a:lnTo>
                  <a:lnTo>
                    <a:pt x="224" y="188"/>
                  </a:lnTo>
                  <a:lnTo>
                    <a:pt x="227" y="195"/>
                  </a:lnTo>
                  <a:lnTo>
                    <a:pt x="229" y="199"/>
                  </a:lnTo>
                  <a:lnTo>
                    <a:pt x="232" y="204"/>
                  </a:lnTo>
                  <a:lnTo>
                    <a:pt x="235" y="210"/>
                  </a:lnTo>
                  <a:lnTo>
                    <a:pt x="238" y="215"/>
                  </a:lnTo>
                  <a:lnTo>
                    <a:pt x="239" y="219"/>
                  </a:lnTo>
                  <a:lnTo>
                    <a:pt x="242" y="223"/>
                  </a:lnTo>
                  <a:lnTo>
                    <a:pt x="245" y="228"/>
                  </a:lnTo>
                  <a:lnTo>
                    <a:pt x="248" y="232"/>
                  </a:lnTo>
                  <a:lnTo>
                    <a:pt x="251" y="241"/>
                  </a:lnTo>
                  <a:lnTo>
                    <a:pt x="257" y="249"/>
                  </a:lnTo>
                  <a:lnTo>
                    <a:pt x="261" y="255"/>
                  </a:lnTo>
                  <a:lnTo>
                    <a:pt x="266" y="263"/>
                  </a:lnTo>
                  <a:lnTo>
                    <a:pt x="272" y="269"/>
                  </a:lnTo>
                  <a:lnTo>
                    <a:pt x="276" y="275"/>
                  </a:lnTo>
                  <a:lnTo>
                    <a:pt x="281" y="281"/>
                  </a:lnTo>
                  <a:lnTo>
                    <a:pt x="285" y="286"/>
                  </a:lnTo>
                  <a:lnTo>
                    <a:pt x="289" y="290"/>
                  </a:lnTo>
                  <a:lnTo>
                    <a:pt x="295" y="295"/>
                  </a:lnTo>
                  <a:lnTo>
                    <a:pt x="300" y="299"/>
                  </a:lnTo>
                  <a:lnTo>
                    <a:pt x="304" y="303"/>
                  </a:lnTo>
                  <a:lnTo>
                    <a:pt x="310" y="307"/>
                  </a:lnTo>
                  <a:lnTo>
                    <a:pt x="316" y="311"/>
                  </a:lnTo>
                  <a:lnTo>
                    <a:pt x="322" y="315"/>
                  </a:lnTo>
                  <a:lnTo>
                    <a:pt x="328" y="319"/>
                  </a:lnTo>
                  <a:lnTo>
                    <a:pt x="335" y="322"/>
                  </a:lnTo>
                  <a:lnTo>
                    <a:pt x="343" y="326"/>
                  </a:lnTo>
                  <a:lnTo>
                    <a:pt x="349" y="329"/>
                  </a:lnTo>
                  <a:lnTo>
                    <a:pt x="356" y="333"/>
                  </a:lnTo>
                  <a:lnTo>
                    <a:pt x="365" y="337"/>
                  </a:lnTo>
                  <a:lnTo>
                    <a:pt x="372" y="341"/>
                  </a:lnTo>
                  <a:lnTo>
                    <a:pt x="391" y="377"/>
                  </a:lnTo>
                  <a:lnTo>
                    <a:pt x="388" y="376"/>
                  </a:lnTo>
                  <a:lnTo>
                    <a:pt x="384" y="374"/>
                  </a:lnTo>
                  <a:lnTo>
                    <a:pt x="380" y="372"/>
                  </a:lnTo>
                  <a:lnTo>
                    <a:pt x="377" y="369"/>
                  </a:lnTo>
                  <a:lnTo>
                    <a:pt x="371" y="368"/>
                  </a:lnTo>
                  <a:lnTo>
                    <a:pt x="366" y="365"/>
                  </a:lnTo>
                  <a:lnTo>
                    <a:pt x="359" y="361"/>
                  </a:lnTo>
                  <a:lnTo>
                    <a:pt x="353" y="357"/>
                  </a:lnTo>
                  <a:lnTo>
                    <a:pt x="346" y="353"/>
                  </a:lnTo>
                  <a:lnTo>
                    <a:pt x="338" y="349"/>
                  </a:lnTo>
                  <a:lnTo>
                    <a:pt x="331" y="342"/>
                  </a:lnTo>
                  <a:lnTo>
                    <a:pt x="322" y="337"/>
                  </a:lnTo>
                  <a:lnTo>
                    <a:pt x="315" y="331"/>
                  </a:lnTo>
                  <a:lnTo>
                    <a:pt x="307" y="326"/>
                  </a:lnTo>
                  <a:lnTo>
                    <a:pt x="298" y="318"/>
                  </a:lnTo>
                  <a:lnTo>
                    <a:pt x="289" y="310"/>
                  </a:lnTo>
                  <a:lnTo>
                    <a:pt x="285" y="306"/>
                  </a:lnTo>
                  <a:lnTo>
                    <a:pt x="281" y="302"/>
                  </a:lnTo>
                  <a:lnTo>
                    <a:pt x="276" y="297"/>
                  </a:lnTo>
                  <a:lnTo>
                    <a:pt x="273" y="294"/>
                  </a:lnTo>
                  <a:lnTo>
                    <a:pt x="267" y="289"/>
                  </a:lnTo>
                  <a:lnTo>
                    <a:pt x="263" y="283"/>
                  </a:lnTo>
                  <a:lnTo>
                    <a:pt x="258" y="279"/>
                  </a:lnTo>
                  <a:lnTo>
                    <a:pt x="255" y="274"/>
                  </a:lnTo>
                  <a:lnTo>
                    <a:pt x="251" y="269"/>
                  </a:lnTo>
                  <a:lnTo>
                    <a:pt x="247" y="263"/>
                  </a:lnTo>
                  <a:lnTo>
                    <a:pt x="242" y="258"/>
                  </a:lnTo>
                  <a:lnTo>
                    <a:pt x="239" y="253"/>
                  </a:lnTo>
                  <a:lnTo>
                    <a:pt x="233" y="247"/>
                  </a:lnTo>
                  <a:lnTo>
                    <a:pt x="230" y="241"/>
                  </a:lnTo>
                  <a:lnTo>
                    <a:pt x="226" y="234"/>
                  </a:lnTo>
                  <a:lnTo>
                    <a:pt x="222" y="228"/>
                  </a:lnTo>
                  <a:lnTo>
                    <a:pt x="217" y="222"/>
                  </a:lnTo>
                  <a:lnTo>
                    <a:pt x="214" y="216"/>
                  </a:lnTo>
                  <a:lnTo>
                    <a:pt x="210" y="208"/>
                  </a:lnTo>
                  <a:lnTo>
                    <a:pt x="208" y="203"/>
                  </a:lnTo>
                  <a:lnTo>
                    <a:pt x="204" y="195"/>
                  </a:lnTo>
                  <a:lnTo>
                    <a:pt x="199" y="188"/>
                  </a:lnTo>
                  <a:lnTo>
                    <a:pt x="196" y="182"/>
                  </a:lnTo>
                  <a:lnTo>
                    <a:pt x="193" y="175"/>
                  </a:lnTo>
                  <a:lnTo>
                    <a:pt x="192" y="167"/>
                  </a:lnTo>
                  <a:lnTo>
                    <a:pt x="189" y="159"/>
                  </a:lnTo>
                  <a:lnTo>
                    <a:pt x="186" y="152"/>
                  </a:lnTo>
                  <a:lnTo>
                    <a:pt x="185" y="144"/>
                  </a:lnTo>
                  <a:lnTo>
                    <a:pt x="180" y="135"/>
                  </a:lnTo>
                  <a:lnTo>
                    <a:pt x="177" y="127"/>
                  </a:lnTo>
                  <a:lnTo>
                    <a:pt x="174" y="120"/>
                  </a:lnTo>
                  <a:lnTo>
                    <a:pt x="171" y="113"/>
                  </a:lnTo>
                  <a:lnTo>
                    <a:pt x="168" y="107"/>
                  </a:lnTo>
                  <a:lnTo>
                    <a:pt x="165" y="101"/>
                  </a:lnTo>
                  <a:lnTo>
                    <a:pt x="162" y="95"/>
                  </a:lnTo>
                  <a:lnTo>
                    <a:pt x="160" y="91"/>
                  </a:lnTo>
                  <a:lnTo>
                    <a:pt x="155" y="84"/>
                  </a:lnTo>
                  <a:lnTo>
                    <a:pt x="152" y="80"/>
                  </a:lnTo>
                  <a:lnTo>
                    <a:pt x="148" y="75"/>
                  </a:lnTo>
                  <a:lnTo>
                    <a:pt x="145" y="71"/>
                  </a:lnTo>
                  <a:lnTo>
                    <a:pt x="139" y="63"/>
                  </a:lnTo>
                  <a:lnTo>
                    <a:pt x="131" y="57"/>
                  </a:lnTo>
                  <a:lnTo>
                    <a:pt x="124" y="51"/>
                  </a:lnTo>
                  <a:lnTo>
                    <a:pt x="117" y="48"/>
                  </a:lnTo>
                  <a:lnTo>
                    <a:pt x="109" y="44"/>
                  </a:lnTo>
                  <a:lnTo>
                    <a:pt x="100" y="41"/>
                  </a:lnTo>
                  <a:lnTo>
                    <a:pt x="93" y="39"/>
                  </a:lnTo>
                  <a:lnTo>
                    <a:pt x="86" y="37"/>
                  </a:lnTo>
                  <a:lnTo>
                    <a:pt x="78" y="36"/>
                  </a:lnTo>
                  <a:lnTo>
                    <a:pt x="71" y="37"/>
                  </a:lnTo>
                  <a:lnTo>
                    <a:pt x="64" y="37"/>
                  </a:lnTo>
                  <a:lnTo>
                    <a:pt x="56" y="39"/>
                  </a:lnTo>
                  <a:lnTo>
                    <a:pt x="49" y="39"/>
                  </a:lnTo>
                  <a:lnTo>
                    <a:pt x="44" y="41"/>
                  </a:lnTo>
                  <a:lnTo>
                    <a:pt x="37" y="43"/>
                  </a:lnTo>
                  <a:lnTo>
                    <a:pt x="31" y="45"/>
                  </a:lnTo>
                  <a:lnTo>
                    <a:pt x="25" y="48"/>
                  </a:lnTo>
                  <a:lnTo>
                    <a:pt x="21" y="49"/>
                  </a:lnTo>
                  <a:lnTo>
                    <a:pt x="16" y="51"/>
                  </a:lnTo>
                  <a:lnTo>
                    <a:pt x="12" y="53"/>
                  </a:lnTo>
                  <a:lnTo>
                    <a:pt x="7" y="56"/>
                  </a:lnTo>
                  <a:lnTo>
                    <a:pt x="6" y="57"/>
                  </a:lnTo>
                  <a:lnTo>
                    <a:pt x="2" y="60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9" name="Freeform 57"/>
            <p:cNvSpPr>
              <a:spLocks/>
            </p:cNvSpPr>
            <p:nvPr/>
          </p:nvSpPr>
          <p:spPr bwMode="auto">
            <a:xfrm>
              <a:off x="4569" y="2372"/>
              <a:ext cx="685" cy="855"/>
            </a:xfrm>
            <a:custGeom>
              <a:avLst/>
              <a:gdLst>
                <a:gd name="T0" fmla="*/ 142 w 685"/>
                <a:gd name="T1" fmla="*/ 6 h 855"/>
                <a:gd name="T2" fmla="*/ 185 w 685"/>
                <a:gd name="T3" fmla="*/ 2 h 855"/>
                <a:gd name="T4" fmla="*/ 217 w 685"/>
                <a:gd name="T5" fmla="*/ 0 h 855"/>
                <a:gd name="T6" fmla="*/ 248 w 685"/>
                <a:gd name="T7" fmla="*/ 1 h 855"/>
                <a:gd name="T8" fmla="*/ 278 w 685"/>
                <a:gd name="T9" fmla="*/ 4 h 855"/>
                <a:gd name="T10" fmla="*/ 309 w 685"/>
                <a:gd name="T11" fmla="*/ 10 h 855"/>
                <a:gd name="T12" fmla="*/ 341 w 685"/>
                <a:gd name="T13" fmla="*/ 24 h 855"/>
                <a:gd name="T14" fmla="*/ 389 w 685"/>
                <a:gd name="T15" fmla="*/ 57 h 855"/>
                <a:gd name="T16" fmla="*/ 423 w 685"/>
                <a:gd name="T17" fmla="*/ 91 h 855"/>
                <a:gd name="T18" fmla="*/ 445 w 685"/>
                <a:gd name="T19" fmla="*/ 120 h 855"/>
                <a:gd name="T20" fmla="*/ 462 w 685"/>
                <a:gd name="T21" fmla="*/ 155 h 855"/>
                <a:gd name="T22" fmla="*/ 470 w 685"/>
                <a:gd name="T23" fmla="*/ 172 h 855"/>
                <a:gd name="T24" fmla="*/ 483 w 685"/>
                <a:gd name="T25" fmla="*/ 200 h 855"/>
                <a:gd name="T26" fmla="*/ 493 w 685"/>
                <a:gd name="T27" fmla="*/ 233 h 855"/>
                <a:gd name="T28" fmla="*/ 505 w 685"/>
                <a:gd name="T29" fmla="*/ 271 h 855"/>
                <a:gd name="T30" fmla="*/ 516 w 685"/>
                <a:gd name="T31" fmla="*/ 318 h 855"/>
                <a:gd name="T32" fmla="*/ 529 w 685"/>
                <a:gd name="T33" fmla="*/ 362 h 855"/>
                <a:gd name="T34" fmla="*/ 550 w 685"/>
                <a:gd name="T35" fmla="*/ 402 h 855"/>
                <a:gd name="T36" fmla="*/ 582 w 685"/>
                <a:gd name="T37" fmla="*/ 436 h 855"/>
                <a:gd name="T38" fmla="*/ 626 w 685"/>
                <a:gd name="T39" fmla="*/ 461 h 855"/>
                <a:gd name="T40" fmla="*/ 663 w 685"/>
                <a:gd name="T41" fmla="*/ 473 h 855"/>
                <a:gd name="T42" fmla="*/ 677 w 685"/>
                <a:gd name="T43" fmla="*/ 485 h 855"/>
                <a:gd name="T44" fmla="*/ 646 w 685"/>
                <a:gd name="T45" fmla="*/ 519 h 855"/>
                <a:gd name="T46" fmla="*/ 619 w 685"/>
                <a:gd name="T47" fmla="*/ 547 h 855"/>
                <a:gd name="T48" fmla="*/ 588 w 685"/>
                <a:gd name="T49" fmla="*/ 583 h 855"/>
                <a:gd name="T50" fmla="*/ 554 w 685"/>
                <a:gd name="T51" fmla="*/ 623 h 855"/>
                <a:gd name="T52" fmla="*/ 517 w 685"/>
                <a:gd name="T53" fmla="*/ 667 h 855"/>
                <a:gd name="T54" fmla="*/ 483 w 685"/>
                <a:gd name="T55" fmla="*/ 717 h 855"/>
                <a:gd name="T56" fmla="*/ 448 w 685"/>
                <a:gd name="T57" fmla="*/ 766 h 855"/>
                <a:gd name="T58" fmla="*/ 417 w 685"/>
                <a:gd name="T59" fmla="*/ 818 h 855"/>
                <a:gd name="T60" fmla="*/ 393 w 685"/>
                <a:gd name="T61" fmla="*/ 851 h 855"/>
                <a:gd name="T62" fmla="*/ 362 w 685"/>
                <a:gd name="T63" fmla="*/ 834 h 855"/>
                <a:gd name="T64" fmla="*/ 319 w 685"/>
                <a:gd name="T65" fmla="*/ 804 h 855"/>
                <a:gd name="T66" fmla="*/ 287 w 685"/>
                <a:gd name="T67" fmla="*/ 772 h 855"/>
                <a:gd name="T68" fmla="*/ 263 w 685"/>
                <a:gd name="T69" fmla="*/ 741 h 855"/>
                <a:gd name="T70" fmla="*/ 241 w 685"/>
                <a:gd name="T71" fmla="*/ 705 h 855"/>
                <a:gd name="T72" fmla="*/ 222 w 685"/>
                <a:gd name="T73" fmla="*/ 663 h 855"/>
                <a:gd name="T74" fmla="*/ 207 w 685"/>
                <a:gd name="T75" fmla="*/ 618 h 855"/>
                <a:gd name="T76" fmla="*/ 191 w 685"/>
                <a:gd name="T77" fmla="*/ 572 h 855"/>
                <a:gd name="T78" fmla="*/ 169 w 685"/>
                <a:gd name="T79" fmla="*/ 542 h 855"/>
                <a:gd name="T80" fmla="*/ 120 w 685"/>
                <a:gd name="T81" fmla="*/ 511 h 855"/>
                <a:gd name="T82" fmla="*/ 68 w 685"/>
                <a:gd name="T83" fmla="*/ 507 h 855"/>
                <a:gd name="T84" fmla="*/ 25 w 685"/>
                <a:gd name="T85" fmla="*/ 520 h 855"/>
                <a:gd name="T86" fmla="*/ 0 w 685"/>
                <a:gd name="T87" fmla="*/ 532 h 855"/>
                <a:gd name="T88" fmla="*/ 8 w 685"/>
                <a:gd name="T89" fmla="*/ 505 h 855"/>
                <a:gd name="T90" fmla="*/ 17 w 685"/>
                <a:gd name="T91" fmla="*/ 475 h 855"/>
                <a:gd name="T92" fmla="*/ 28 w 685"/>
                <a:gd name="T93" fmla="*/ 434 h 855"/>
                <a:gd name="T94" fmla="*/ 43 w 685"/>
                <a:gd name="T95" fmla="*/ 386 h 855"/>
                <a:gd name="T96" fmla="*/ 58 w 685"/>
                <a:gd name="T97" fmla="*/ 333 h 855"/>
                <a:gd name="T98" fmla="*/ 71 w 685"/>
                <a:gd name="T99" fmla="*/ 274 h 855"/>
                <a:gd name="T100" fmla="*/ 86 w 685"/>
                <a:gd name="T101" fmla="*/ 214 h 855"/>
                <a:gd name="T102" fmla="*/ 99 w 685"/>
                <a:gd name="T103" fmla="*/ 151 h 855"/>
                <a:gd name="T104" fmla="*/ 110 w 685"/>
                <a:gd name="T105" fmla="*/ 89 h 855"/>
                <a:gd name="T106" fmla="*/ 121 w 685"/>
                <a:gd name="T107" fmla="*/ 12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5" h="855">
                  <a:moveTo>
                    <a:pt x="121" y="12"/>
                  </a:moveTo>
                  <a:lnTo>
                    <a:pt x="123" y="12"/>
                  </a:lnTo>
                  <a:lnTo>
                    <a:pt x="129" y="9"/>
                  </a:lnTo>
                  <a:lnTo>
                    <a:pt x="132" y="8"/>
                  </a:lnTo>
                  <a:lnTo>
                    <a:pt x="136" y="8"/>
                  </a:lnTo>
                  <a:lnTo>
                    <a:pt x="142" y="6"/>
                  </a:lnTo>
                  <a:lnTo>
                    <a:pt x="148" y="6"/>
                  </a:lnTo>
                  <a:lnTo>
                    <a:pt x="154" y="5"/>
                  </a:lnTo>
                  <a:lnTo>
                    <a:pt x="161" y="4"/>
                  </a:lnTo>
                  <a:lnTo>
                    <a:pt x="169" y="2"/>
                  </a:lnTo>
                  <a:lnTo>
                    <a:pt x="178" y="2"/>
                  </a:lnTo>
                  <a:lnTo>
                    <a:pt x="185" y="2"/>
                  </a:lnTo>
                  <a:lnTo>
                    <a:pt x="194" y="1"/>
                  </a:lnTo>
                  <a:lnTo>
                    <a:pt x="198" y="1"/>
                  </a:lnTo>
                  <a:lnTo>
                    <a:pt x="203" y="1"/>
                  </a:lnTo>
                  <a:lnTo>
                    <a:pt x="209" y="1"/>
                  </a:lnTo>
                  <a:lnTo>
                    <a:pt x="213" y="1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8" y="1"/>
                  </a:lnTo>
                  <a:lnTo>
                    <a:pt x="253" y="2"/>
                  </a:lnTo>
                  <a:lnTo>
                    <a:pt x="259" y="2"/>
                  </a:lnTo>
                  <a:lnTo>
                    <a:pt x="263" y="2"/>
                  </a:lnTo>
                  <a:lnTo>
                    <a:pt x="268" y="2"/>
                  </a:lnTo>
                  <a:lnTo>
                    <a:pt x="273" y="4"/>
                  </a:lnTo>
                  <a:lnTo>
                    <a:pt x="278" y="4"/>
                  </a:lnTo>
                  <a:lnTo>
                    <a:pt x="284" y="5"/>
                  </a:lnTo>
                  <a:lnTo>
                    <a:pt x="288" y="5"/>
                  </a:lnTo>
                  <a:lnTo>
                    <a:pt x="294" y="8"/>
                  </a:lnTo>
                  <a:lnTo>
                    <a:pt x="299" y="8"/>
                  </a:lnTo>
                  <a:lnTo>
                    <a:pt x="303" y="9"/>
                  </a:lnTo>
                  <a:lnTo>
                    <a:pt x="309" y="10"/>
                  </a:lnTo>
                  <a:lnTo>
                    <a:pt x="313" y="12"/>
                  </a:lnTo>
                  <a:lnTo>
                    <a:pt x="318" y="13"/>
                  </a:lnTo>
                  <a:lnTo>
                    <a:pt x="324" y="14"/>
                  </a:lnTo>
                  <a:lnTo>
                    <a:pt x="328" y="17"/>
                  </a:lnTo>
                  <a:lnTo>
                    <a:pt x="333" y="20"/>
                  </a:lnTo>
                  <a:lnTo>
                    <a:pt x="341" y="24"/>
                  </a:lnTo>
                  <a:lnTo>
                    <a:pt x="350" y="29"/>
                  </a:lnTo>
                  <a:lnTo>
                    <a:pt x="359" y="33"/>
                  </a:lnTo>
                  <a:lnTo>
                    <a:pt x="368" y="40"/>
                  </a:lnTo>
                  <a:lnTo>
                    <a:pt x="375" y="45"/>
                  </a:lnTo>
                  <a:lnTo>
                    <a:pt x="383" y="52"/>
                  </a:lnTo>
                  <a:lnTo>
                    <a:pt x="389" y="57"/>
                  </a:lnTo>
                  <a:lnTo>
                    <a:pt x="395" y="63"/>
                  </a:lnTo>
                  <a:lnTo>
                    <a:pt x="400" y="68"/>
                  </a:lnTo>
                  <a:lnTo>
                    <a:pt x="406" y="75"/>
                  </a:lnTo>
                  <a:lnTo>
                    <a:pt x="412" y="80"/>
                  </a:lnTo>
                  <a:lnTo>
                    <a:pt x="418" y="87"/>
                  </a:lnTo>
                  <a:lnTo>
                    <a:pt x="423" y="91"/>
                  </a:lnTo>
                  <a:lnTo>
                    <a:pt x="426" y="96"/>
                  </a:lnTo>
                  <a:lnTo>
                    <a:pt x="430" y="101"/>
                  </a:lnTo>
                  <a:lnTo>
                    <a:pt x="434" y="107"/>
                  </a:lnTo>
                  <a:lnTo>
                    <a:pt x="439" y="111"/>
                  </a:lnTo>
                  <a:lnTo>
                    <a:pt x="442" y="116"/>
                  </a:lnTo>
                  <a:lnTo>
                    <a:pt x="445" y="120"/>
                  </a:lnTo>
                  <a:lnTo>
                    <a:pt x="448" y="126"/>
                  </a:lnTo>
                  <a:lnTo>
                    <a:pt x="452" y="132"/>
                  </a:lnTo>
                  <a:lnTo>
                    <a:pt x="457" y="140"/>
                  </a:lnTo>
                  <a:lnTo>
                    <a:pt x="458" y="146"/>
                  </a:lnTo>
                  <a:lnTo>
                    <a:pt x="462" y="151"/>
                  </a:lnTo>
                  <a:lnTo>
                    <a:pt x="462" y="155"/>
                  </a:lnTo>
                  <a:lnTo>
                    <a:pt x="464" y="159"/>
                  </a:lnTo>
                  <a:lnTo>
                    <a:pt x="465" y="160"/>
                  </a:lnTo>
                  <a:lnTo>
                    <a:pt x="465" y="162"/>
                  </a:lnTo>
                  <a:lnTo>
                    <a:pt x="467" y="164"/>
                  </a:lnTo>
                  <a:lnTo>
                    <a:pt x="468" y="167"/>
                  </a:lnTo>
                  <a:lnTo>
                    <a:pt x="470" y="172"/>
                  </a:lnTo>
                  <a:lnTo>
                    <a:pt x="473" y="176"/>
                  </a:lnTo>
                  <a:lnTo>
                    <a:pt x="476" y="184"/>
                  </a:lnTo>
                  <a:lnTo>
                    <a:pt x="477" y="187"/>
                  </a:lnTo>
                  <a:lnTo>
                    <a:pt x="479" y="191"/>
                  </a:lnTo>
                  <a:lnTo>
                    <a:pt x="480" y="196"/>
                  </a:lnTo>
                  <a:lnTo>
                    <a:pt x="483" y="200"/>
                  </a:lnTo>
                  <a:lnTo>
                    <a:pt x="485" y="206"/>
                  </a:lnTo>
                  <a:lnTo>
                    <a:pt x="486" y="210"/>
                  </a:lnTo>
                  <a:lnTo>
                    <a:pt x="488" y="214"/>
                  </a:lnTo>
                  <a:lnTo>
                    <a:pt x="491" y="220"/>
                  </a:lnTo>
                  <a:lnTo>
                    <a:pt x="492" y="226"/>
                  </a:lnTo>
                  <a:lnTo>
                    <a:pt x="493" y="233"/>
                  </a:lnTo>
                  <a:lnTo>
                    <a:pt x="496" y="238"/>
                  </a:lnTo>
                  <a:lnTo>
                    <a:pt x="498" y="245"/>
                  </a:lnTo>
                  <a:lnTo>
                    <a:pt x="499" y="251"/>
                  </a:lnTo>
                  <a:lnTo>
                    <a:pt x="502" y="258"/>
                  </a:lnTo>
                  <a:lnTo>
                    <a:pt x="504" y="265"/>
                  </a:lnTo>
                  <a:lnTo>
                    <a:pt x="505" y="271"/>
                  </a:lnTo>
                  <a:lnTo>
                    <a:pt x="507" y="279"/>
                  </a:lnTo>
                  <a:lnTo>
                    <a:pt x="508" y="287"/>
                  </a:lnTo>
                  <a:lnTo>
                    <a:pt x="510" y="295"/>
                  </a:lnTo>
                  <a:lnTo>
                    <a:pt x="513" y="303"/>
                  </a:lnTo>
                  <a:lnTo>
                    <a:pt x="513" y="310"/>
                  </a:lnTo>
                  <a:lnTo>
                    <a:pt x="516" y="318"/>
                  </a:lnTo>
                  <a:lnTo>
                    <a:pt x="516" y="326"/>
                  </a:lnTo>
                  <a:lnTo>
                    <a:pt x="519" y="333"/>
                  </a:lnTo>
                  <a:lnTo>
                    <a:pt x="520" y="340"/>
                  </a:lnTo>
                  <a:lnTo>
                    <a:pt x="523" y="348"/>
                  </a:lnTo>
                  <a:lnTo>
                    <a:pt x="526" y="354"/>
                  </a:lnTo>
                  <a:lnTo>
                    <a:pt x="529" y="362"/>
                  </a:lnTo>
                  <a:lnTo>
                    <a:pt x="532" y="369"/>
                  </a:lnTo>
                  <a:lnTo>
                    <a:pt x="533" y="376"/>
                  </a:lnTo>
                  <a:lnTo>
                    <a:pt x="538" y="384"/>
                  </a:lnTo>
                  <a:lnTo>
                    <a:pt x="541" y="390"/>
                  </a:lnTo>
                  <a:lnTo>
                    <a:pt x="545" y="396"/>
                  </a:lnTo>
                  <a:lnTo>
                    <a:pt x="550" y="402"/>
                  </a:lnTo>
                  <a:lnTo>
                    <a:pt x="555" y="409"/>
                  </a:lnTo>
                  <a:lnTo>
                    <a:pt x="560" y="416"/>
                  </a:lnTo>
                  <a:lnTo>
                    <a:pt x="564" y="421"/>
                  </a:lnTo>
                  <a:lnTo>
                    <a:pt x="569" y="426"/>
                  </a:lnTo>
                  <a:lnTo>
                    <a:pt x="575" y="430"/>
                  </a:lnTo>
                  <a:lnTo>
                    <a:pt x="582" y="436"/>
                  </a:lnTo>
                  <a:lnTo>
                    <a:pt x="588" y="441"/>
                  </a:lnTo>
                  <a:lnTo>
                    <a:pt x="594" y="445"/>
                  </a:lnTo>
                  <a:lnTo>
                    <a:pt x="603" y="451"/>
                  </a:lnTo>
                  <a:lnTo>
                    <a:pt x="610" y="455"/>
                  </a:lnTo>
                  <a:lnTo>
                    <a:pt x="617" y="457"/>
                  </a:lnTo>
                  <a:lnTo>
                    <a:pt x="626" y="461"/>
                  </a:lnTo>
                  <a:lnTo>
                    <a:pt x="634" y="464"/>
                  </a:lnTo>
                  <a:lnTo>
                    <a:pt x="644" y="468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7" y="472"/>
                  </a:lnTo>
                  <a:lnTo>
                    <a:pt x="663" y="473"/>
                  </a:lnTo>
                  <a:lnTo>
                    <a:pt x="668" y="475"/>
                  </a:lnTo>
                  <a:lnTo>
                    <a:pt x="674" y="476"/>
                  </a:lnTo>
                  <a:lnTo>
                    <a:pt x="679" y="477"/>
                  </a:lnTo>
                  <a:lnTo>
                    <a:pt x="685" y="479"/>
                  </a:lnTo>
                  <a:lnTo>
                    <a:pt x="684" y="480"/>
                  </a:lnTo>
                  <a:lnTo>
                    <a:pt x="677" y="485"/>
                  </a:lnTo>
                  <a:lnTo>
                    <a:pt x="672" y="491"/>
                  </a:lnTo>
                  <a:lnTo>
                    <a:pt x="666" y="496"/>
                  </a:lnTo>
                  <a:lnTo>
                    <a:pt x="660" y="503"/>
                  </a:lnTo>
                  <a:lnTo>
                    <a:pt x="654" y="511"/>
                  </a:lnTo>
                  <a:lnTo>
                    <a:pt x="650" y="513"/>
                  </a:lnTo>
                  <a:lnTo>
                    <a:pt x="646" y="519"/>
                  </a:lnTo>
                  <a:lnTo>
                    <a:pt x="641" y="523"/>
                  </a:lnTo>
                  <a:lnTo>
                    <a:pt x="637" y="527"/>
                  </a:lnTo>
                  <a:lnTo>
                    <a:pt x="632" y="532"/>
                  </a:lnTo>
                  <a:lnTo>
                    <a:pt x="628" y="536"/>
                  </a:lnTo>
                  <a:lnTo>
                    <a:pt x="623" y="542"/>
                  </a:lnTo>
                  <a:lnTo>
                    <a:pt x="619" y="547"/>
                  </a:lnTo>
                  <a:lnTo>
                    <a:pt x="615" y="552"/>
                  </a:lnTo>
                  <a:lnTo>
                    <a:pt x="609" y="558"/>
                  </a:lnTo>
                  <a:lnTo>
                    <a:pt x="604" y="563"/>
                  </a:lnTo>
                  <a:lnTo>
                    <a:pt x="598" y="570"/>
                  </a:lnTo>
                  <a:lnTo>
                    <a:pt x="592" y="576"/>
                  </a:lnTo>
                  <a:lnTo>
                    <a:pt x="588" y="583"/>
                  </a:lnTo>
                  <a:lnTo>
                    <a:pt x="582" y="590"/>
                  </a:lnTo>
                  <a:lnTo>
                    <a:pt x="578" y="596"/>
                  </a:lnTo>
                  <a:lnTo>
                    <a:pt x="570" y="603"/>
                  </a:lnTo>
                  <a:lnTo>
                    <a:pt x="566" y="610"/>
                  </a:lnTo>
                  <a:lnTo>
                    <a:pt x="558" y="616"/>
                  </a:lnTo>
                  <a:lnTo>
                    <a:pt x="554" y="623"/>
                  </a:lnTo>
                  <a:lnTo>
                    <a:pt x="547" y="630"/>
                  </a:lnTo>
                  <a:lnTo>
                    <a:pt x="542" y="638"/>
                  </a:lnTo>
                  <a:lnTo>
                    <a:pt x="535" y="646"/>
                  </a:lnTo>
                  <a:lnTo>
                    <a:pt x="530" y="653"/>
                  </a:lnTo>
                  <a:lnTo>
                    <a:pt x="523" y="661"/>
                  </a:lnTo>
                  <a:lnTo>
                    <a:pt x="517" y="667"/>
                  </a:lnTo>
                  <a:lnTo>
                    <a:pt x="511" y="675"/>
                  </a:lnTo>
                  <a:lnTo>
                    <a:pt x="505" y="683"/>
                  </a:lnTo>
                  <a:lnTo>
                    <a:pt x="499" y="691"/>
                  </a:lnTo>
                  <a:lnTo>
                    <a:pt x="493" y="699"/>
                  </a:lnTo>
                  <a:lnTo>
                    <a:pt x="488" y="707"/>
                  </a:lnTo>
                  <a:lnTo>
                    <a:pt x="483" y="717"/>
                  </a:lnTo>
                  <a:lnTo>
                    <a:pt x="477" y="725"/>
                  </a:lnTo>
                  <a:lnTo>
                    <a:pt x="471" y="733"/>
                  </a:lnTo>
                  <a:lnTo>
                    <a:pt x="465" y="741"/>
                  </a:lnTo>
                  <a:lnTo>
                    <a:pt x="460" y="750"/>
                  </a:lnTo>
                  <a:lnTo>
                    <a:pt x="454" y="758"/>
                  </a:lnTo>
                  <a:lnTo>
                    <a:pt x="448" y="766"/>
                  </a:lnTo>
                  <a:lnTo>
                    <a:pt x="443" y="776"/>
                  </a:lnTo>
                  <a:lnTo>
                    <a:pt x="439" y="785"/>
                  </a:lnTo>
                  <a:lnTo>
                    <a:pt x="433" y="793"/>
                  </a:lnTo>
                  <a:lnTo>
                    <a:pt x="427" y="801"/>
                  </a:lnTo>
                  <a:lnTo>
                    <a:pt x="423" y="809"/>
                  </a:lnTo>
                  <a:lnTo>
                    <a:pt x="417" y="818"/>
                  </a:lnTo>
                  <a:lnTo>
                    <a:pt x="412" y="828"/>
                  </a:lnTo>
                  <a:lnTo>
                    <a:pt x="408" y="836"/>
                  </a:lnTo>
                  <a:lnTo>
                    <a:pt x="403" y="845"/>
                  </a:lnTo>
                  <a:lnTo>
                    <a:pt x="399" y="855"/>
                  </a:lnTo>
                  <a:lnTo>
                    <a:pt x="396" y="853"/>
                  </a:lnTo>
                  <a:lnTo>
                    <a:pt x="393" y="851"/>
                  </a:lnTo>
                  <a:lnTo>
                    <a:pt x="389" y="849"/>
                  </a:lnTo>
                  <a:lnTo>
                    <a:pt x="384" y="848"/>
                  </a:lnTo>
                  <a:lnTo>
                    <a:pt x="380" y="845"/>
                  </a:lnTo>
                  <a:lnTo>
                    <a:pt x="375" y="842"/>
                  </a:lnTo>
                  <a:lnTo>
                    <a:pt x="368" y="838"/>
                  </a:lnTo>
                  <a:lnTo>
                    <a:pt x="362" y="834"/>
                  </a:lnTo>
                  <a:lnTo>
                    <a:pt x="355" y="830"/>
                  </a:lnTo>
                  <a:lnTo>
                    <a:pt x="349" y="826"/>
                  </a:lnTo>
                  <a:lnTo>
                    <a:pt x="341" y="821"/>
                  </a:lnTo>
                  <a:lnTo>
                    <a:pt x="334" y="816"/>
                  </a:lnTo>
                  <a:lnTo>
                    <a:pt x="327" y="809"/>
                  </a:lnTo>
                  <a:lnTo>
                    <a:pt x="319" y="804"/>
                  </a:lnTo>
                  <a:lnTo>
                    <a:pt x="312" y="796"/>
                  </a:lnTo>
                  <a:lnTo>
                    <a:pt x="303" y="788"/>
                  </a:lnTo>
                  <a:lnTo>
                    <a:pt x="299" y="784"/>
                  </a:lnTo>
                  <a:lnTo>
                    <a:pt x="294" y="780"/>
                  </a:lnTo>
                  <a:lnTo>
                    <a:pt x="290" y="776"/>
                  </a:lnTo>
                  <a:lnTo>
                    <a:pt x="287" y="772"/>
                  </a:lnTo>
                  <a:lnTo>
                    <a:pt x="282" y="766"/>
                  </a:lnTo>
                  <a:lnTo>
                    <a:pt x="278" y="761"/>
                  </a:lnTo>
                  <a:lnTo>
                    <a:pt x="273" y="756"/>
                  </a:lnTo>
                  <a:lnTo>
                    <a:pt x="271" y="752"/>
                  </a:lnTo>
                  <a:lnTo>
                    <a:pt x="266" y="746"/>
                  </a:lnTo>
                  <a:lnTo>
                    <a:pt x="263" y="741"/>
                  </a:lnTo>
                  <a:lnTo>
                    <a:pt x="259" y="735"/>
                  </a:lnTo>
                  <a:lnTo>
                    <a:pt x="256" y="730"/>
                  </a:lnTo>
                  <a:lnTo>
                    <a:pt x="251" y="723"/>
                  </a:lnTo>
                  <a:lnTo>
                    <a:pt x="248" y="718"/>
                  </a:lnTo>
                  <a:lnTo>
                    <a:pt x="244" y="711"/>
                  </a:lnTo>
                  <a:lnTo>
                    <a:pt x="241" y="705"/>
                  </a:lnTo>
                  <a:lnTo>
                    <a:pt x="237" y="698"/>
                  </a:lnTo>
                  <a:lnTo>
                    <a:pt x="234" y="691"/>
                  </a:lnTo>
                  <a:lnTo>
                    <a:pt x="231" y="685"/>
                  </a:lnTo>
                  <a:lnTo>
                    <a:pt x="228" y="678"/>
                  </a:lnTo>
                  <a:lnTo>
                    <a:pt x="225" y="671"/>
                  </a:lnTo>
                  <a:lnTo>
                    <a:pt x="222" y="663"/>
                  </a:lnTo>
                  <a:lnTo>
                    <a:pt x="219" y="657"/>
                  </a:lnTo>
                  <a:lnTo>
                    <a:pt x="216" y="649"/>
                  </a:lnTo>
                  <a:lnTo>
                    <a:pt x="213" y="640"/>
                  </a:lnTo>
                  <a:lnTo>
                    <a:pt x="210" y="632"/>
                  </a:lnTo>
                  <a:lnTo>
                    <a:pt x="209" y="624"/>
                  </a:lnTo>
                  <a:lnTo>
                    <a:pt x="207" y="618"/>
                  </a:lnTo>
                  <a:lnTo>
                    <a:pt x="204" y="608"/>
                  </a:lnTo>
                  <a:lnTo>
                    <a:pt x="201" y="600"/>
                  </a:lnTo>
                  <a:lnTo>
                    <a:pt x="198" y="592"/>
                  </a:lnTo>
                  <a:lnTo>
                    <a:pt x="197" y="586"/>
                  </a:lnTo>
                  <a:lnTo>
                    <a:pt x="192" y="579"/>
                  </a:lnTo>
                  <a:lnTo>
                    <a:pt x="191" y="572"/>
                  </a:lnTo>
                  <a:lnTo>
                    <a:pt x="186" y="566"/>
                  </a:lnTo>
                  <a:lnTo>
                    <a:pt x="185" y="562"/>
                  </a:lnTo>
                  <a:lnTo>
                    <a:pt x="180" y="555"/>
                  </a:lnTo>
                  <a:lnTo>
                    <a:pt x="178" y="551"/>
                  </a:lnTo>
                  <a:lnTo>
                    <a:pt x="173" y="546"/>
                  </a:lnTo>
                  <a:lnTo>
                    <a:pt x="169" y="542"/>
                  </a:lnTo>
                  <a:lnTo>
                    <a:pt x="161" y="533"/>
                  </a:lnTo>
                  <a:lnTo>
                    <a:pt x="155" y="527"/>
                  </a:lnTo>
                  <a:lnTo>
                    <a:pt x="145" y="521"/>
                  </a:lnTo>
                  <a:lnTo>
                    <a:pt x="138" y="516"/>
                  </a:lnTo>
                  <a:lnTo>
                    <a:pt x="129" y="513"/>
                  </a:lnTo>
                  <a:lnTo>
                    <a:pt x="120" y="511"/>
                  </a:lnTo>
                  <a:lnTo>
                    <a:pt x="111" y="508"/>
                  </a:lnTo>
                  <a:lnTo>
                    <a:pt x="102" y="507"/>
                  </a:lnTo>
                  <a:lnTo>
                    <a:pt x="93" y="505"/>
                  </a:lnTo>
                  <a:lnTo>
                    <a:pt x="86" y="507"/>
                  </a:lnTo>
                  <a:lnTo>
                    <a:pt x="76" y="507"/>
                  </a:lnTo>
                  <a:lnTo>
                    <a:pt x="68" y="507"/>
                  </a:lnTo>
                  <a:lnTo>
                    <a:pt x="61" y="508"/>
                  </a:lnTo>
                  <a:lnTo>
                    <a:pt x="52" y="511"/>
                  </a:lnTo>
                  <a:lnTo>
                    <a:pt x="45" y="513"/>
                  </a:lnTo>
                  <a:lnTo>
                    <a:pt x="37" y="515"/>
                  </a:lnTo>
                  <a:lnTo>
                    <a:pt x="31" y="517"/>
                  </a:lnTo>
                  <a:lnTo>
                    <a:pt x="25" y="520"/>
                  </a:lnTo>
                  <a:lnTo>
                    <a:pt x="18" y="521"/>
                  </a:lnTo>
                  <a:lnTo>
                    <a:pt x="15" y="524"/>
                  </a:lnTo>
                  <a:lnTo>
                    <a:pt x="9" y="525"/>
                  </a:lnTo>
                  <a:lnTo>
                    <a:pt x="6" y="528"/>
                  </a:lnTo>
                  <a:lnTo>
                    <a:pt x="0" y="531"/>
                  </a:lnTo>
                  <a:lnTo>
                    <a:pt x="0" y="532"/>
                  </a:lnTo>
                  <a:lnTo>
                    <a:pt x="0" y="531"/>
                  </a:lnTo>
                  <a:lnTo>
                    <a:pt x="0" y="529"/>
                  </a:lnTo>
                  <a:lnTo>
                    <a:pt x="0" y="524"/>
                  </a:lnTo>
                  <a:lnTo>
                    <a:pt x="3" y="520"/>
                  </a:lnTo>
                  <a:lnTo>
                    <a:pt x="5" y="513"/>
                  </a:lnTo>
                  <a:lnTo>
                    <a:pt x="8" y="505"/>
                  </a:lnTo>
                  <a:lnTo>
                    <a:pt x="9" y="500"/>
                  </a:lnTo>
                  <a:lnTo>
                    <a:pt x="11" y="496"/>
                  </a:lnTo>
                  <a:lnTo>
                    <a:pt x="11" y="491"/>
                  </a:lnTo>
                  <a:lnTo>
                    <a:pt x="14" y="487"/>
                  </a:lnTo>
                  <a:lnTo>
                    <a:pt x="15" y="480"/>
                  </a:lnTo>
                  <a:lnTo>
                    <a:pt x="17" y="475"/>
                  </a:lnTo>
                  <a:lnTo>
                    <a:pt x="18" y="468"/>
                  </a:lnTo>
                  <a:lnTo>
                    <a:pt x="21" y="463"/>
                  </a:lnTo>
                  <a:lnTo>
                    <a:pt x="23" y="456"/>
                  </a:lnTo>
                  <a:lnTo>
                    <a:pt x="24" y="448"/>
                  </a:lnTo>
                  <a:lnTo>
                    <a:pt x="27" y="441"/>
                  </a:lnTo>
                  <a:lnTo>
                    <a:pt x="28" y="434"/>
                  </a:lnTo>
                  <a:lnTo>
                    <a:pt x="31" y="426"/>
                  </a:lnTo>
                  <a:lnTo>
                    <a:pt x="33" y="420"/>
                  </a:lnTo>
                  <a:lnTo>
                    <a:pt x="36" y="410"/>
                  </a:lnTo>
                  <a:lnTo>
                    <a:pt x="39" y="402"/>
                  </a:lnTo>
                  <a:lnTo>
                    <a:pt x="40" y="394"/>
                  </a:lnTo>
                  <a:lnTo>
                    <a:pt x="43" y="386"/>
                  </a:lnTo>
                  <a:lnTo>
                    <a:pt x="46" y="378"/>
                  </a:lnTo>
                  <a:lnTo>
                    <a:pt x="48" y="370"/>
                  </a:lnTo>
                  <a:lnTo>
                    <a:pt x="51" y="361"/>
                  </a:lnTo>
                  <a:lnTo>
                    <a:pt x="52" y="352"/>
                  </a:lnTo>
                  <a:lnTo>
                    <a:pt x="55" y="342"/>
                  </a:lnTo>
                  <a:lnTo>
                    <a:pt x="58" y="333"/>
                  </a:lnTo>
                  <a:lnTo>
                    <a:pt x="59" y="323"/>
                  </a:lnTo>
                  <a:lnTo>
                    <a:pt x="62" y="313"/>
                  </a:lnTo>
                  <a:lnTo>
                    <a:pt x="64" y="303"/>
                  </a:lnTo>
                  <a:lnTo>
                    <a:pt x="67" y="294"/>
                  </a:lnTo>
                  <a:lnTo>
                    <a:pt x="68" y="283"/>
                  </a:lnTo>
                  <a:lnTo>
                    <a:pt x="71" y="274"/>
                  </a:lnTo>
                  <a:lnTo>
                    <a:pt x="74" y="263"/>
                  </a:lnTo>
                  <a:lnTo>
                    <a:pt x="76" y="254"/>
                  </a:lnTo>
                  <a:lnTo>
                    <a:pt x="79" y="243"/>
                  </a:lnTo>
                  <a:lnTo>
                    <a:pt x="82" y="234"/>
                  </a:lnTo>
                  <a:lnTo>
                    <a:pt x="85" y="223"/>
                  </a:lnTo>
                  <a:lnTo>
                    <a:pt x="86" y="214"/>
                  </a:lnTo>
                  <a:lnTo>
                    <a:pt x="87" y="203"/>
                  </a:lnTo>
                  <a:lnTo>
                    <a:pt x="90" y="192"/>
                  </a:lnTo>
                  <a:lnTo>
                    <a:pt x="92" y="182"/>
                  </a:lnTo>
                  <a:lnTo>
                    <a:pt x="95" y="172"/>
                  </a:lnTo>
                  <a:lnTo>
                    <a:pt x="96" y="162"/>
                  </a:lnTo>
                  <a:lnTo>
                    <a:pt x="99" y="151"/>
                  </a:lnTo>
                  <a:lnTo>
                    <a:pt x="101" y="140"/>
                  </a:lnTo>
                  <a:lnTo>
                    <a:pt x="104" y="131"/>
                  </a:lnTo>
                  <a:lnTo>
                    <a:pt x="104" y="120"/>
                  </a:lnTo>
                  <a:lnTo>
                    <a:pt x="107" y="111"/>
                  </a:lnTo>
                  <a:lnTo>
                    <a:pt x="108" y="100"/>
                  </a:lnTo>
                  <a:lnTo>
                    <a:pt x="110" y="89"/>
                  </a:lnTo>
                  <a:lnTo>
                    <a:pt x="111" y="80"/>
                  </a:lnTo>
                  <a:lnTo>
                    <a:pt x="113" y="71"/>
                  </a:lnTo>
                  <a:lnTo>
                    <a:pt x="114" y="61"/>
                  </a:lnTo>
                  <a:lnTo>
                    <a:pt x="116" y="52"/>
                  </a:lnTo>
                  <a:lnTo>
                    <a:pt x="121" y="12"/>
                  </a:lnTo>
                  <a:lnTo>
                    <a:pt x="121" y="12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0" name="Freeform 58"/>
            <p:cNvSpPr>
              <a:spLocks/>
            </p:cNvSpPr>
            <p:nvPr/>
          </p:nvSpPr>
          <p:spPr bwMode="auto">
            <a:xfrm>
              <a:off x="4002" y="2302"/>
              <a:ext cx="184" cy="376"/>
            </a:xfrm>
            <a:custGeom>
              <a:avLst/>
              <a:gdLst>
                <a:gd name="T0" fmla="*/ 0 w 184"/>
                <a:gd name="T1" fmla="*/ 331 h 376"/>
                <a:gd name="T2" fmla="*/ 0 w 184"/>
                <a:gd name="T3" fmla="*/ 323 h 376"/>
                <a:gd name="T4" fmla="*/ 3 w 184"/>
                <a:gd name="T5" fmla="*/ 303 h 376"/>
                <a:gd name="T6" fmla="*/ 6 w 184"/>
                <a:gd name="T7" fmla="*/ 286 h 376"/>
                <a:gd name="T8" fmla="*/ 8 w 184"/>
                <a:gd name="T9" fmla="*/ 272 h 376"/>
                <a:gd name="T10" fmla="*/ 12 w 184"/>
                <a:gd name="T11" fmla="*/ 256 h 376"/>
                <a:gd name="T12" fmla="*/ 14 w 184"/>
                <a:gd name="T13" fmla="*/ 237 h 376"/>
                <a:gd name="T14" fmla="*/ 18 w 184"/>
                <a:gd name="T15" fmla="*/ 220 h 376"/>
                <a:gd name="T16" fmla="*/ 21 w 184"/>
                <a:gd name="T17" fmla="*/ 201 h 376"/>
                <a:gd name="T18" fmla="*/ 26 w 184"/>
                <a:gd name="T19" fmla="*/ 179 h 376"/>
                <a:gd name="T20" fmla="*/ 30 w 184"/>
                <a:gd name="T21" fmla="*/ 159 h 376"/>
                <a:gd name="T22" fmla="*/ 34 w 184"/>
                <a:gd name="T23" fmla="*/ 138 h 376"/>
                <a:gd name="T24" fmla="*/ 39 w 184"/>
                <a:gd name="T25" fmla="*/ 118 h 376"/>
                <a:gd name="T26" fmla="*/ 45 w 184"/>
                <a:gd name="T27" fmla="*/ 98 h 376"/>
                <a:gd name="T28" fmla="*/ 51 w 184"/>
                <a:gd name="T29" fmla="*/ 78 h 376"/>
                <a:gd name="T30" fmla="*/ 57 w 184"/>
                <a:gd name="T31" fmla="*/ 58 h 376"/>
                <a:gd name="T32" fmla="*/ 63 w 184"/>
                <a:gd name="T33" fmla="*/ 38 h 376"/>
                <a:gd name="T34" fmla="*/ 70 w 184"/>
                <a:gd name="T35" fmla="*/ 22 h 376"/>
                <a:gd name="T36" fmla="*/ 77 w 184"/>
                <a:gd name="T37" fmla="*/ 4 h 376"/>
                <a:gd name="T38" fmla="*/ 85 w 184"/>
                <a:gd name="T39" fmla="*/ 6 h 376"/>
                <a:gd name="T40" fmla="*/ 96 w 184"/>
                <a:gd name="T41" fmla="*/ 16 h 376"/>
                <a:gd name="T42" fmla="*/ 117 w 184"/>
                <a:gd name="T43" fmla="*/ 28 h 376"/>
                <a:gd name="T44" fmla="*/ 130 w 184"/>
                <a:gd name="T45" fmla="*/ 36 h 376"/>
                <a:gd name="T46" fmla="*/ 147 w 184"/>
                <a:gd name="T47" fmla="*/ 42 h 376"/>
                <a:gd name="T48" fmla="*/ 163 w 184"/>
                <a:gd name="T49" fmla="*/ 48 h 376"/>
                <a:gd name="T50" fmla="*/ 184 w 184"/>
                <a:gd name="T51" fmla="*/ 56 h 376"/>
                <a:gd name="T52" fmla="*/ 175 w 184"/>
                <a:gd name="T53" fmla="*/ 63 h 376"/>
                <a:gd name="T54" fmla="*/ 166 w 184"/>
                <a:gd name="T55" fmla="*/ 78 h 376"/>
                <a:gd name="T56" fmla="*/ 151 w 184"/>
                <a:gd name="T57" fmla="*/ 95 h 376"/>
                <a:gd name="T58" fmla="*/ 141 w 184"/>
                <a:gd name="T59" fmla="*/ 111 h 376"/>
                <a:gd name="T60" fmla="*/ 132 w 184"/>
                <a:gd name="T61" fmla="*/ 125 h 376"/>
                <a:gd name="T62" fmla="*/ 125 w 184"/>
                <a:gd name="T63" fmla="*/ 141 h 376"/>
                <a:gd name="T64" fmla="*/ 114 w 184"/>
                <a:gd name="T65" fmla="*/ 155 h 376"/>
                <a:gd name="T66" fmla="*/ 105 w 184"/>
                <a:gd name="T67" fmla="*/ 173 h 376"/>
                <a:gd name="T68" fmla="*/ 96 w 184"/>
                <a:gd name="T69" fmla="*/ 191 h 376"/>
                <a:gd name="T70" fmla="*/ 88 w 184"/>
                <a:gd name="T71" fmla="*/ 212 h 376"/>
                <a:gd name="T72" fmla="*/ 77 w 184"/>
                <a:gd name="T73" fmla="*/ 233 h 376"/>
                <a:gd name="T74" fmla="*/ 68 w 184"/>
                <a:gd name="T75" fmla="*/ 254 h 376"/>
                <a:gd name="T76" fmla="*/ 60 w 184"/>
                <a:gd name="T77" fmla="*/ 278 h 376"/>
                <a:gd name="T78" fmla="*/ 52 w 184"/>
                <a:gd name="T79" fmla="*/ 304 h 376"/>
                <a:gd name="T80" fmla="*/ 45 w 184"/>
                <a:gd name="T81" fmla="*/ 329 h 376"/>
                <a:gd name="T82" fmla="*/ 37 w 184"/>
                <a:gd name="T83" fmla="*/ 356 h 376"/>
                <a:gd name="T84" fmla="*/ 20 w 184"/>
                <a:gd name="T85" fmla="*/ 35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4" h="376">
                  <a:moveTo>
                    <a:pt x="20" y="359"/>
                  </a:moveTo>
                  <a:lnTo>
                    <a:pt x="0" y="333"/>
                  </a:lnTo>
                  <a:lnTo>
                    <a:pt x="0" y="331"/>
                  </a:lnTo>
                  <a:lnTo>
                    <a:pt x="0" y="329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17"/>
                  </a:lnTo>
                  <a:lnTo>
                    <a:pt x="2" y="311"/>
                  </a:lnTo>
                  <a:lnTo>
                    <a:pt x="3" y="303"/>
                  </a:lnTo>
                  <a:lnTo>
                    <a:pt x="5" y="296"/>
                  </a:lnTo>
                  <a:lnTo>
                    <a:pt x="5" y="290"/>
                  </a:lnTo>
                  <a:lnTo>
                    <a:pt x="6" y="286"/>
                  </a:lnTo>
                  <a:lnTo>
                    <a:pt x="6" y="281"/>
                  </a:lnTo>
                  <a:lnTo>
                    <a:pt x="8" y="277"/>
                  </a:lnTo>
                  <a:lnTo>
                    <a:pt x="8" y="272"/>
                  </a:lnTo>
                  <a:lnTo>
                    <a:pt x="9" y="266"/>
                  </a:lnTo>
                  <a:lnTo>
                    <a:pt x="9" y="261"/>
                  </a:lnTo>
                  <a:lnTo>
                    <a:pt x="12" y="256"/>
                  </a:lnTo>
                  <a:lnTo>
                    <a:pt x="12" y="250"/>
                  </a:lnTo>
                  <a:lnTo>
                    <a:pt x="14" y="244"/>
                  </a:lnTo>
                  <a:lnTo>
                    <a:pt x="14" y="237"/>
                  </a:lnTo>
                  <a:lnTo>
                    <a:pt x="15" y="232"/>
                  </a:lnTo>
                  <a:lnTo>
                    <a:pt x="17" y="225"/>
                  </a:lnTo>
                  <a:lnTo>
                    <a:pt x="18" y="220"/>
                  </a:lnTo>
                  <a:lnTo>
                    <a:pt x="20" y="213"/>
                  </a:lnTo>
                  <a:lnTo>
                    <a:pt x="21" y="208"/>
                  </a:lnTo>
                  <a:lnTo>
                    <a:pt x="21" y="201"/>
                  </a:lnTo>
                  <a:lnTo>
                    <a:pt x="24" y="194"/>
                  </a:lnTo>
                  <a:lnTo>
                    <a:pt x="24" y="187"/>
                  </a:lnTo>
                  <a:lnTo>
                    <a:pt x="26" y="179"/>
                  </a:lnTo>
                  <a:lnTo>
                    <a:pt x="27" y="173"/>
                  </a:lnTo>
                  <a:lnTo>
                    <a:pt x="29" y="166"/>
                  </a:lnTo>
                  <a:lnTo>
                    <a:pt x="30" y="159"/>
                  </a:lnTo>
                  <a:lnTo>
                    <a:pt x="32" y="153"/>
                  </a:lnTo>
                  <a:lnTo>
                    <a:pt x="33" y="146"/>
                  </a:lnTo>
                  <a:lnTo>
                    <a:pt x="34" y="138"/>
                  </a:lnTo>
                  <a:lnTo>
                    <a:pt x="36" y="131"/>
                  </a:lnTo>
                  <a:lnTo>
                    <a:pt x="37" y="125"/>
                  </a:lnTo>
                  <a:lnTo>
                    <a:pt x="39" y="118"/>
                  </a:lnTo>
                  <a:lnTo>
                    <a:pt x="42" y="111"/>
                  </a:lnTo>
                  <a:lnTo>
                    <a:pt x="43" y="105"/>
                  </a:lnTo>
                  <a:lnTo>
                    <a:pt x="45" y="98"/>
                  </a:lnTo>
                  <a:lnTo>
                    <a:pt x="48" y="91"/>
                  </a:lnTo>
                  <a:lnTo>
                    <a:pt x="49" y="84"/>
                  </a:lnTo>
                  <a:lnTo>
                    <a:pt x="51" y="78"/>
                  </a:lnTo>
                  <a:lnTo>
                    <a:pt x="54" y="70"/>
                  </a:lnTo>
                  <a:lnTo>
                    <a:pt x="55" y="63"/>
                  </a:lnTo>
                  <a:lnTo>
                    <a:pt x="57" y="58"/>
                  </a:lnTo>
                  <a:lnTo>
                    <a:pt x="58" y="51"/>
                  </a:lnTo>
                  <a:lnTo>
                    <a:pt x="61" y="46"/>
                  </a:lnTo>
                  <a:lnTo>
                    <a:pt x="63" y="38"/>
                  </a:lnTo>
                  <a:lnTo>
                    <a:pt x="65" y="32"/>
                  </a:lnTo>
                  <a:lnTo>
                    <a:pt x="67" y="27"/>
                  </a:lnTo>
                  <a:lnTo>
                    <a:pt x="70" y="22"/>
                  </a:lnTo>
                  <a:lnTo>
                    <a:pt x="71" y="15"/>
                  </a:lnTo>
                  <a:lnTo>
                    <a:pt x="74" y="10"/>
                  </a:lnTo>
                  <a:lnTo>
                    <a:pt x="77" y="4"/>
                  </a:lnTo>
                  <a:lnTo>
                    <a:pt x="79" y="0"/>
                  </a:lnTo>
                  <a:lnTo>
                    <a:pt x="80" y="2"/>
                  </a:lnTo>
                  <a:lnTo>
                    <a:pt x="85" y="6"/>
                  </a:lnTo>
                  <a:lnTo>
                    <a:pt x="88" y="7"/>
                  </a:lnTo>
                  <a:lnTo>
                    <a:pt x="92" y="11"/>
                  </a:lnTo>
                  <a:lnTo>
                    <a:pt x="96" y="16"/>
                  </a:lnTo>
                  <a:lnTo>
                    <a:pt x="104" y="20"/>
                  </a:lnTo>
                  <a:lnTo>
                    <a:pt x="110" y="24"/>
                  </a:lnTo>
                  <a:lnTo>
                    <a:pt x="117" y="28"/>
                  </a:lnTo>
                  <a:lnTo>
                    <a:pt x="122" y="31"/>
                  </a:lnTo>
                  <a:lnTo>
                    <a:pt x="126" y="34"/>
                  </a:lnTo>
                  <a:lnTo>
                    <a:pt x="130" y="36"/>
                  </a:lnTo>
                  <a:lnTo>
                    <a:pt x="136" y="38"/>
                  </a:lnTo>
                  <a:lnTo>
                    <a:pt x="141" y="40"/>
                  </a:lnTo>
                  <a:lnTo>
                    <a:pt x="147" y="42"/>
                  </a:lnTo>
                  <a:lnTo>
                    <a:pt x="151" y="44"/>
                  </a:lnTo>
                  <a:lnTo>
                    <a:pt x="157" y="47"/>
                  </a:lnTo>
                  <a:lnTo>
                    <a:pt x="163" y="48"/>
                  </a:lnTo>
                  <a:lnTo>
                    <a:pt x="170" y="51"/>
                  </a:lnTo>
                  <a:lnTo>
                    <a:pt x="176" y="54"/>
                  </a:lnTo>
                  <a:lnTo>
                    <a:pt x="184" y="56"/>
                  </a:lnTo>
                  <a:lnTo>
                    <a:pt x="182" y="56"/>
                  </a:lnTo>
                  <a:lnTo>
                    <a:pt x="178" y="60"/>
                  </a:lnTo>
                  <a:lnTo>
                    <a:pt x="175" y="63"/>
                  </a:lnTo>
                  <a:lnTo>
                    <a:pt x="172" y="67"/>
                  </a:lnTo>
                  <a:lnTo>
                    <a:pt x="169" y="71"/>
                  </a:lnTo>
                  <a:lnTo>
                    <a:pt x="166" y="78"/>
                  </a:lnTo>
                  <a:lnTo>
                    <a:pt x="160" y="82"/>
                  </a:lnTo>
                  <a:lnTo>
                    <a:pt x="157" y="88"/>
                  </a:lnTo>
                  <a:lnTo>
                    <a:pt x="151" y="95"/>
                  </a:lnTo>
                  <a:lnTo>
                    <a:pt x="147" y="103"/>
                  </a:lnTo>
                  <a:lnTo>
                    <a:pt x="142" y="107"/>
                  </a:lnTo>
                  <a:lnTo>
                    <a:pt x="141" y="111"/>
                  </a:lnTo>
                  <a:lnTo>
                    <a:pt x="138" y="115"/>
                  </a:lnTo>
                  <a:lnTo>
                    <a:pt x="135" y="121"/>
                  </a:lnTo>
                  <a:lnTo>
                    <a:pt x="132" y="125"/>
                  </a:lnTo>
                  <a:lnTo>
                    <a:pt x="129" y="130"/>
                  </a:lnTo>
                  <a:lnTo>
                    <a:pt x="126" y="135"/>
                  </a:lnTo>
                  <a:lnTo>
                    <a:pt x="125" y="141"/>
                  </a:lnTo>
                  <a:lnTo>
                    <a:pt x="120" y="145"/>
                  </a:lnTo>
                  <a:lnTo>
                    <a:pt x="117" y="150"/>
                  </a:lnTo>
                  <a:lnTo>
                    <a:pt x="114" y="155"/>
                  </a:lnTo>
                  <a:lnTo>
                    <a:pt x="111" y="161"/>
                  </a:lnTo>
                  <a:lnTo>
                    <a:pt x="108" y="166"/>
                  </a:lnTo>
                  <a:lnTo>
                    <a:pt x="105" y="173"/>
                  </a:lnTo>
                  <a:lnTo>
                    <a:pt x="102" y="178"/>
                  </a:lnTo>
                  <a:lnTo>
                    <a:pt x="99" y="186"/>
                  </a:lnTo>
                  <a:lnTo>
                    <a:pt x="96" y="191"/>
                  </a:lnTo>
                  <a:lnTo>
                    <a:pt x="94" y="198"/>
                  </a:lnTo>
                  <a:lnTo>
                    <a:pt x="89" y="205"/>
                  </a:lnTo>
                  <a:lnTo>
                    <a:pt x="88" y="212"/>
                  </a:lnTo>
                  <a:lnTo>
                    <a:pt x="83" y="218"/>
                  </a:lnTo>
                  <a:lnTo>
                    <a:pt x="80" y="225"/>
                  </a:lnTo>
                  <a:lnTo>
                    <a:pt x="77" y="233"/>
                  </a:lnTo>
                  <a:lnTo>
                    <a:pt x="76" y="241"/>
                  </a:lnTo>
                  <a:lnTo>
                    <a:pt x="71" y="248"/>
                  </a:lnTo>
                  <a:lnTo>
                    <a:pt x="68" y="254"/>
                  </a:lnTo>
                  <a:lnTo>
                    <a:pt x="65" y="262"/>
                  </a:lnTo>
                  <a:lnTo>
                    <a:pt x="63" y="270"/>
                  </a:lnTo>
                  <a:lnTo>
                    <a:pt x="60" y="278"/>
                  </a:lnTo>
                  <a:lnTo>
                    <a:pt x="57" y="286"/>
                  </a:lnTo>
                  <a:lnTo>
                    <a:pt x="55" y="294"/>
                  </a:lnTo>
                  <a:lnTo>
                    <a:pt x="52" y="304"/>
                  </a:lnTo>
                  <a:lnTo>
                    <a:pt x="49" y="312"/>
                  </a:lnTo>
                  <a:lnTo>
                    <a:pt x="48" y="320"/>
                  </a:lnTo>
                  <a:lnTo>
                    <a:pt x="45" y="329"/>
                  </a:lnTo>
                  <a:lnTo>
                    <a:pt x="42" y="339"/>
                  </a:lnTo>
                  <a:lnTo>
                    <a:pt x="39" y="347"/>
                  </a:lnTo>
                  <a:lnTo>
                    <a:pt x="37" y="356"/>
                  </a:lnTo>
                  <a:lnTo>
                    <a:pt x="36" y="365"/>
                  </a:lnTo>
                  <a:lnTo>
                    <a:pt x="34" y="376"/>
                  </a:lnTo>
                  <a:lnTo>
                    <a:pt x="20" y="359"/>
                  </a:lnTo>
                  <a:lnTo>
                    <a:pt x="20" y="359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1" name="Freeform 59"/>
            <p:cNvSpPr>
              <a:spLocks/>
            </p:cNvSpPr>
            <p:nvPr/>
          </p:nvSpPr>
          <p:spPr bwMode="auto">
            <a:xfrm>
              <a:off x="4028" y="2563"/>
              <a:ext cx="472" cy="274"/>
            </a:xfrm>
            <a:custGeom>
              <a:avLst/>
              <a:gdLst>
                <a:gd name="T0" fmla="*/ 70 w 472"/>
                <a:gd name="T1" fmla="*/ 3 h 274"/>
                <a:gd name="T2" fmla="*/ 87 w 472"/>
                <a:gd name="T3" fmla="*/ 8 h 274"/>
                <a:gd name="T4" fmla="*/ 110 w 472"/>
                <a:gd name="T5" fmla="*/ 15 h 274"/>
                <a:gd name="T6" fmla="*/ 127 w 472"/>
                <a:gd name="T7" fmla="*/ 19 h 274"/>
                <a:gd name="T8" fmla="*/ 141 w 472"/>
                <a:gd name="T9" fmla="*/ 24 h 274"/>
                <a:gd name="T10" fmla="*/ 161 w 472"/>
                <a:gd name="T11" fmla="*/ 28 h 274"/>
                <a:gd name="T12" fmla="*/ 181 w 472"/>
                <a:gd name="T13" fmla="*/ 33 h 274"/>
                <a:gd name="T14" fmla="*/ 202 w 472"/>
                <a:gd name="T15" fmla="*/ 37 h 274"/>
                <a:gd name="T16" fmla="*/ 225 w 472"/>
                <a:gd name="T17" fmla="*/ 43 h 274"/>
                <a:gd name="T18" fmla="*/ 249 w 472"/>
                <a:gd name="T19" fmla="*/ 47 h 274"/>
                <a:gd name="T20" fmla="*/ 274 w 472"/>
                <a:gd name="T21" fmla="*/ 52 h 274"/>
                <a:gd name="T22" fmla="*/ 301 w 472"/>
                <a:gd name="T23" fmla="*/ 56 h 274"/>
                <a:gd name="T24" fmla="*/ 329 w 472"/>
                <a:gd name="T25" fmla="*/ 59 h 274"/>
                <a:gd name="T26" fmla="*/ 358 w 472"/>
                <a:gd name="T27" fmla="*/ 62 h 274"/>
                <a:gd name="T28" fmla="*/ 388 w 472"/>
                <a:gd name="T29" fmla="*/ 64 h 274"/>
                <a:gd name="T30" fmla="*/ 419 w 472"/>
                <a:gd name="T31" fmla="*/ 67 h 274"/>
                <a:gd name="T32" fmla="*/ 450 w 472"/>
                <a:gd name="T33" fmla="*/ 68 h 274"/>
                <a:gd name="T34" fmla="*/ 454 w 472"/>
                <a:gd name="T35" fmla="*/ 254 h 274"/>
                <a:gd name="T36" fmla="*/ 445 w 472"/>
                <a:gd name="T37" fmla="*/ 257 h 274"/>
                <a:gd name="T38" fmla="*/ 431 w 472"/>
                <a:gd name="T39" fmla="*/ 262 h 274"/>
                <a:gd name="T40" fmla="*/ 413 w 472"/>
                <a:gd name="T41" fmla="*/ 268 h 274"/>
                <a:gd name="T42" fmla="*/ 392 w 472"/>
                <a:gd name="T43" fmla="*/ 272 h 274"/>
                <a:gd name="T44" fmla="*/ 378 w 472"/>
                <a:gd name="T45" fmla="*/ 273 h 274"/>
                <a:gd name="T46" fmla="*/ 363 w 472"/>
                <a:gd name="T47" fmla="*/ 274 h 274"/>
                <a:gd name="T48" fmla="*/ 347 w 472"/>
                <a:gd name="T49" fmla="*/ 274 h 274"/>
                <a:gd name="T50" fmla="*/ 329 w 472"/>
                <a:gd name="T51" fmla="*/ 274 h 274"/>
                <a:gd name="T52" fmla="*/ 308 w 472"/>
                <a:gd name="T53" fmla="*/ 274 h 274"/>
                <a:gd name="T54" fmla="*/ 286 w 472"/>
                <a:gd name="T55" fmla="*/ 273 h 274"/>
                <a:gd name="T56" fmla="*/ 262 w 472"/>
                <a:gd name="T57" fmla="*/ 272 h 274"/>
                <a:gd name="T58" fmla="*/ 239 w 472"/>
                <a:gd name="T59" fmla="*/ 269 h 274"/>
                <a:gd name="T60" fmla="*/ 211 w 472"/>
                <a:gd name="T61" fmla="*/ 266 h 274"/>
                <a:gd name="T62" fmla="*/ 181 w 472"/>
                <a:gd name="T63" fmla="*/ 261 h 274"/>
                <a:gd name="T64" fmla="*/ 0 w 472"/>
                <a:gd name="T65" fmla="*/ 150 h 274"/>
                <a:gd name="T66" fmla="*/ 3 w 472"/>
                <a:gd name="T67" fmla="*/ 138 h 274"/>
                <a:gd name="T68" fmla="*/ 8 w 472"/>
                <a:gd name="T69" fmla="*/ 126 h 274"/>
                <a:gd name="T70" fmla="*/ 16 w 472"/>
                <a:gd name="T71" fmla="*/ 107 h 274"/>
                <a:gd name="T72" fmla="*/ 23 w 472"/>
                <a:gd name="T73" fmla="*/ 87 h 274"/>
                <a:gd name="T74" fmla="*/ 32 w 472"/>
                <a:gd name="T75" fmla="*/ 67 h 274"/>
                <a:gd name="T76" fmla="*/ 41 w 472"/>
                <a:gd name="T77" fmla="*/ 46 h 274"/>
                <a:gd name="T78" fmla="*/ 48 w 472"/>
                <a:gd name="T79" fmla="*/ 27 h 274"/>
                <a:gd name="T80" fmla="*/ 54 w 472"/>
                <a:gd name="T81" fmla="*/ 12 h 274"/>
                <a:gd name="T82" fmla="*/ 62 w 472"/>
                <a:gd name="T83" fmla="*/ 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2" h="274">
                  <a:moveTo>
                    <a:pt x="63" y="0"/>
                  </a:moveTo>
                  <a:lnTo>
                    <a:pt x="65" y="0"/>
                  </a:lnTo>
                  <a:lnTo>
                    <a:pt x="70" y="3"/>
                  </a:lnTo>
                  <a:lnTo>
                    <a:pt x="75" y="3"/>
                  </a:lnTo>
                  <a:lnTo>
                    <a:pt x="81" y="5"/>
                  </a:lnTo>
                  <a:lnTo>
                    <a:pt x="87" y="8"/>
                  </a:lnTo>
                  <a:lnTo>
                    <a:pt x="94" y="11"/>
                  </a:lnTo>
                  <a:lnTo>
                    <a:pt x="103" y="12"/>
                  </a:lnTo>
                  <a:lnTo>
                    <a:pt x="110" y="15"/>
                  </a:lnTo>
                  <a:lnTo>
                    <a:pt x="116" y="16"/>
                  </a:lnTo>
                  <a:lnTo>
                    <a:pt x="121" y="17"/>
                  </a:lnTo>
                  <a:lnTo>
                    <a:pt x="127" y="19"/>
                  </a:lnTo>
                  <a:lnTo>
                    <a:pt x="132" y="21"/>
                  </a:lnTo>
                  <a:lnTo>
                    <a:pt x="137" y="21"/>
                  </a:lnTo>
                  <a:lnTo>
                    <a:pt x="141" y="24"/>
                  </a:lnTo>
                  <a:lnTo>
                    <a:pt x="149" y="25"/>
                  </a:lnTo>
                  <a:lnTo>
                    <a:pt x="155" y="27"/>
                  </a:lnTo>
                  <a:lnTo>
                    <a:pt x="161" y="28"/>
                  </a:lnTo>
                  <a:lnTo>
                    <a:pt x="168" y="31"/>
                  </a:lnTo>
                  <a:lnTo>
                    <a:pt x="174" y="32"/>
                  </a:lnTo>
                  <a:lnTo>
                    <a:pt x="181" y="33"/>
                  </a:lnTo>
                  <a:lnTo>
                    <a:pt x="187" y="35"/>
                  </a:lnTo>
                  <a:lnTo>
                    <a:pt x="194" y="36"/>
                  </a:lnTo>
                  <a:lnTo>
                    <a:pt x="202" y="37"/>
                  </a:lnTo>
                  <a:lnTo>
                    <a:pt x="209" y="40"/>
                  </a:lnTo>
                  <a:lnTo>
                    <a:pt x="218" y="42"/>
                  </a:lnTo>
                  <a:lnTo>
                    <a:pt x="225" y="43"/>
                  </a:lnTo>
                  <a:lnTo>
                    <a:pt x="233" y="44"/>
                  </a:lnTo>
                  <a:lnTo>
                    <a:pt x="242" y="47"/>
                  </a:lnTo>
                  <a:lnTo>
                    <a:pt x="249" y="47"/>
                  </a:lnTo>
                  <a:lnTo>
                    <a:pt x="256" y="48"/>
                  </a:lnTo>
                  <a:lnTo>
                    <a:pt x="265" y="51"/>
                  </a:lnTo>
                  <a:lnTo>
                    <a:pt x="274" y="52"/>
                  </a:lnTo>
                  <a:lnTo>
                    <a:pt x="283" y="52"/>
                  </a:lnTo>
                  <a:lnTo>
                    <a:pt x="292" y="54"/>
                  </a:lnTo>
                  <a:lnTo>
                    <a:pt x="301" y="56"/>
                  </a:lnTo>
                  <a:lnTo>
                    <a:pt x="311" y="58"/>
                  </a:lnTo>
                  <a:lnTo>
                    <a:pt x="320" y="58"/>
                  </a:lnTo>
                  <a:lnTo>
                    <a:pt x="329" y="59"/>
                  </a:lnTo>
                  <a:lnTo>
                    <a:pt x="338" y="59"/>
                  </a:lnTo>
                  <a:lnTo>
                    <a:pt x="348" y="62"/>
                  </a:lnTo>
                  <a:lnTo>
                    <a:pt x="358" y="62"/>
                  </a:lnTo>
                  <a:lnTo>
                    <a:pt x="367" y="63"/>
                  </a:lnTo>
                  <a:lnTo>
                    <a:pt x="378" y="63"/>
                  </a:lnTo>
                  <a:lnTo>
                    <a:pt x="388" y="64"/>
                  </a:lnTo>
                  <a:lnTo>
                    <a:pt x="398" y="64"/>
                  </a:lnTo>
                  <a:lnTo>
                    <a:pt x="409" y="66"/>
                  </a:lnTo>
                  <a:lnTo>
                    <a:pt x="419" y="67"/>
                  </a:lnTo>
                  <a:lnTo>
                    <a:pt x="429" y="67"/>
                  </a:lnTo>
                  <a:lnTo>
                    <a:pt x="440" y="67"/>
                  </a:lnTo>
                  <a:lnTo>
                    <a:pt x="450" y="68"/>
                  </a:lnTo>
                  <a:lnTo>
                    <a:pt x="460" y="68"/>
                  </a:lnTo>
                  <a:lnTo>
                    <a:pt x="472" y="68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1" y="256"/>
                  </a:lnTo>
                  <a:lnTo>
                    <a:pt x="445" y="257"/>
                  </a:lnTo>
                  <a:lnTo>
                    <a:pt x="440" y="261"/>
                  </a:lnTo>
                  <a:lnTo>
                    <a:pt x="435" y="261"/>
                  </a:lnTo>
                  <a:lnTo>
                    <a:pt x="431" y="262"/>
                  </a:lnTo>
                  <a:lnTo>
                    <a:pt x="425" y="265"/>
                  </a:lnTo>
                  <a:lnTo>
                    <a:pt x="420" y="266"/>
                  </a:lnTo>
                  <a:lnTo>
                    <a:pt x="413" y="268"/>
                  </a:lnTo>
                  <a:lnTo>
                    <a:pt x="407" y="269"/>
                  </a:lnTo>
                  <a:lnTo>
                    <a:pt x="400" y="270"/>
                  </a:lnTo>
                  <a:lnTo>
                    <a:pt x="392" y="272"/>
                  </a:lnTo>
                  <a:lnTo>
                    <a:pt x="388" y="272"/>
                  </a:lnTo>
                  <a:lnTo>
                    <a:pt x="383" y="273"/>
                  </a:lnTo>
                  <a:lnTo>
                    <a:pt x="378" y="273"/>
                  </a:lnTo>
                  <a:lnTo>
                    <a:pt x="373" y="273"/>
                  </a:lnTo>
                  <a:lnTo>
                    <a:pt x="367" y="273"/>
                  </a:lnTo>
                  <a:lnTo>
                    <a:pt x="363" y="274"/>
                  </a:lnTo>
                  <a:lnTo>
                    <a:pt x="358" y="274"/>
                  </a:lnTo>
                  <a:lnTo>
                    <a:pt x="352" y="274"/>
                  </a:lnTo>
                  <a:lnTo>
                    <a:pt x="347" y="274"/>
                  </a:lnTo>
                  <a:lnTo>
                    <a:pt x="341" y="274"/>
                  </a:lnTo>
                  <a:lnTo>
                    <a:pt x="335" y="274"/>
                  </a:lnTo>
                  <a:lnTo>
                    <a:pt x="329" y="274"/>
                  </a:lnTo>
                  <a:lnTo>
                    <a:pt x="321" y="274"/>
                  </a:lnTo>
                  <a:lnTo>
                    <a:pt x="314" y="274"/>
                  </a:lnTo>
                  <a:lnTo>
                    <a:pt x="308" y="274"/>
                  </a:lnTo>
                  <a:lnTo>
                    <a:pt x="302" y="274"/>
                  </a:lnTo>
                  <a:lnTo>
                    <a:pt x="295" y="274"/>
                  </a:lnTo>
                  <a:lnTo>
                    <a:pt x="286" y="273"/>
                  </a:lnTo>
                  <a:lnTo>
                    <a:pt x="279" y="273"/>
                  </a:lnTo>
                  <a:lnTo>
                    <a:pt x="271" y="273"/>
                  </a:lnTo>
                  <a:lnTo>
                    <a:pt x="262" y="272"/>
                  </a:lnTo>
                  <a:lnTo>
                    <a:pt x="255" y="272"/>
                  </a:lnTo>
                  <a:lnTo>
                    <a:pt x="248" y="270"/>
                  </a:lnTo>
                  <a:lnTo>
                    <a:pt x="239" y="269"/>
                  </a:lnTo>
                  <a:lnTo>
                    <a:pt x="228" y="268"/>
                  </a:lnTo>
                  <a:lnTo>
                    <a:pt x="220" y="268"/>
                  </a:lnTo>
                  <a:lnTo>
                    <a:pt x="211" y="266"/>
                  </a:lnTo>
                  <a:lnTo>
                    <a:pt x="202" y="265"/>
                  </a:lnTo>
                  <a:lnTo>
                    <a:pt x="192" y="262"/>
                  </a:lnTo>
                  <a:lnTo>
                    <a:pt x="181" y="261"/>
                  </a:lnTo>
                  <a:lnTo>
                    <a:pt x="171" y="260"/>
                  </a:lnTo>
                  <a:lnTo>
                    <a:pt x="162" y="258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1" y="143"/>
                  </a:lnTo>
                  <a:lnTo>
                    <a:pt x="3" y="138"/>
                  </a:lnTo>
                  <a:lnTo>
                    <a:pt x="4" y="135"/>
                  </a:lnTo>
                  <a:lnTo>
                    <a:pt x="6" y="130"/>
                  </a:lnTo>
                  <a:lnTo>
                    <a:pt x="8" y="126"/>
                  </a:lnTo>
                  <a:lnTo>
                    <a:pt x="10" y="119"/>
                  </a:lnTo>
                  <a:lnTo>
                    <a:pt x="13" y="114"/>
                  </a:lnTo>
                  <a:lnTo>
                    <a:pt x="16" y="107"/>
                  </a:lnTo>
                  <a:lnTo>
                    <a:pt x="17" y="100"/>
                  </a:lnTo>
                  <a:lnTo>
                    <a:pt x="20" y="94"/>
                  </a:lnTo>
                  <a:lnTo>
                    <a:pt x="23" y="87"/>
                  </a:lnTo>
                  <a:lnTo>
                    <a:pt x="26" y="80"/>
                  </a:lnTo>
                  <a:lnTo>
                    <a:pt x="29" y="74"/>
                  </a:lnTo>
                  <a:lnTo>
                    <a:pt x="32" y="67"/>
                  </a:lnTo>
                  <a:lnTo>
                    <a:pt x="35" y="59"/>
                  </a:lnTo>
                  <a:lnTo>
                    <a:pt x="38" y="52"/>
                  </a:lnTo>
                  <a:lnTo>
                    <a:pt x="41" y="46"/>
                  </a:lnTo>
                  <a:lnTo>
                    <a:pt x="44" y="39"/>
                  </a:lnTo>
                  <a:lnTo>
                    <a:pt x="45" y="33"/>
                  </a:lnTo>
                  <a:lnTo>
                    <a:pt x="48" y="27"/>
                  </a:lnTo>
                  <a:lnTo>
                    <a:pt x="51" y="23"/>
                  </a:lnTo>
                  <a:lnTo>
                    <a:pt x="53" y="17"/>
                  </a:lnTo>
                  <a:lnTo>
                    <a:pt x="54" y="12"/>
                  </a:lnTo>
                  <a:lnTo>
                    <a:pt x="57" y="8"/>
                  </a:lnTo>
                  <a:lnTo>
                    <a:pt x="59" y="5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2" name="Freeform 60"/>
            <p:cNvSpPr>
              <a:spLocks/>
            </p:cNvSpPr>
            <p:nvPr/>
          </p:nvSpPr>
          <p:spPr bwMode="auto">
            <a:xfrm>
              <a:off x="3870" y="2813"/>
              <a:ext cx="366" cy="339"/>
            </a:xfrm>
            <a:custGeom>
              <a:avLst/>
              <a:gdLst>
                <a:gd name="T0" fmla="*/ 227 w 366"/>
                <a:gd name="T1" fmla="*/ 317 h 339"/>
                <a:gd name="T2" fmla="*/ 212 w 366"/>
                <a:gd name="T3" fmla="*/ 323 h 339"/>
                <a:gd name="T4" fmla="*/ 193 w 366"/>
                <a:gd name="T5" fmla="*/ 329 h 339"/>
                <a:gd name="T6" fmla="*/ 169 w 366"/>
                <a:gd name="T7" fmla="*/ 335 h 339"/>
                <a:gd name="T8" fmla="*/ 146 w 366"/>
                <a:gd name="T9" fmla="*/ 339 h 339"/>
                <a:gd name="T10" fmla="*/ 130 w 366"/>
                <a:gd name="T11" fmla="*/ 339 h 339"/>
                <a:gd name="T12" fmla="*/ 109 w 366"/>
                <a:gd name="T13" fmla="*/ 336 h 339"/>
                <a:gd name="T14" fmla="*/ 94 w 366"/>
                <a:gd name="T15" fmla="*/ 332 h 339"/>
                <a:gd name="T16" fmla="*/ 72 w 366"/>
                <a:gd name="T17" fmla="*/ 324 h 339"/>
                <a:gd name="T18" fmla="*/ 45 w 366"/>
                <a:gd name="T19" fmla="*/ 304 h 339"/>
                <a:gd name="T20" fmla="*/ 31 w 366"/>
                <a:gd name="T21" fmla="*/ 286 h 339"/>
                <a:gd name="T22" fmla="*/ 20 w 366"/>
                <a:gd name="T23" fmla="*/ 269 h 339"/>
                <a:gd name="T24" fmla="*/ 13 w 366"/>
                <a:gd name="T25" fmla="*/ 250 h 339"/>
                <a:gd name="T26" fmla="*/ 6 w 366"/>
                <a:gd name="T27" fmla="*/ 228 h 339"/>
                <a:gd name="T28" fmla="*/ 1 w 366"/>
                <a:gd name="T29" fmla="*/ 208 h 339"/>
                <a:gd name="T30" fmla="*/ 0 w 366"/>
                <a:gd name="T31" fmla="*/ 189 h 339"/>
                <a:gd name="T32" fmla="*/ 1 w 366"/>
                <a:gd name="T33" fmla="*/ 170 h 339"/>
                <a:gd name="T34" fmla="*/ 6 w 366"/>
                <a:gd name="T35" fmla="*/ 153 h 339"/>
                <a:gd name="T36" fmla="*/ 11 w 366"/>
                <a:gd name="T37" fmla="*/ 137 h 339"/>
                <a:gd name="T38" fmla="*/ 19 w 366"/>
                <a:gd name="T39" fmla="*/ 121 h 339"/>
                <a:gd name="T40" fmla="*/ 29 w 366"/>
                <a:gd name="T41" fmla="*/ 106 h 339"/>
                <a:gd name="T42" fmla="*/ 39 w 366"/>
                <a:gd name="T43" fmla="*/ 91 h 339"/>
                <a:gd name="T44" fmla="*/ 51 w 366"/>
                <a:gd name="T45" fmla="*/ 79 h 339"/>
                <a:gd name="T46" fmla="*/ 70 w 366"/>
                <a:gd name="T47" fmla="*/ 63 h 339"/>
                <a:gd name="T48" fmla="*/ 88 w 366"/>
                <a:gd name="T49" fmla="*/ 50 h 339"/>
                <a:gd name="T50" fmla="*/ 104 w 366"/>
                <a:gd name="T51" fmla="*/ 40 h 339"/>
                <a:gd name="T52" fmla="*/ 119 w 366"/>
                <a:gd name="T53" fmla="*/ 32 h 339"/>
                <a:gd name="T54" fmla="*/ 134 w 366"/>
                <a:gd name="T55" fmla="*/ 24 h 339"/>
                <a:gd name="T56" fmla="*/ 149 w 366"/>
                <a:gd name="T57" fmla="*/ 19 h 339"/>
                <a:gd name="T58" fmla="*/ 162 w 366"/>
                <a:gd name="T59" fmla="*/ 12 h 339"/>
                <a:gd name="T60" fmla="*/ 177 w 366"/>
                <a:gd name="T61" fmla="*/ 10 h 339"/>
                <a:gd name="T62" fmla="*/ 202 w 366"/>
                <a:gd name="T63" fmla="*/ 3 h 339"/>
                <a:gd name="T64" fmla="*/ 221 w 366"/>
                <a:gd name="T65" fmla="*/ 0 h 339"/>
                <a:gd name="T66" fmla="*/ 240 w 366"/>
                <a:gd name="T67" fmla="*/ 0 h 339"/>
                <a:gd name="T68" fmla="*/ 261 w 366"/>
                <a:gd name="T69" fmla="*/ 2 h 339"/>
                <a:gd name="T70" fmla="*/ 279 w 366"/>
                <a:gd name="T71" fmla="*/ 4 h 339"/>
                <a:gd name="T72" fmla="*/ 298 w 366"/>
                <a:gd name="T73" fmla="*/ 11 h 339"/>
                <a:gd name="T74" fmla="*/ 314 w 366"/>
                <a:gd name="T75" fmla="*/ 18 h 339"/>
                <a:gd name="T76" fmla="*/ 329 w 366"/>
                <a:gd name="T77" fmla="*/ 27 h 339"/>
                <a:gd name="T78" fmla="*/ 342 w 366"/>
                <a:gd name="T79" fmla="*/ 39 h 339"/>
                <a:gd name="T80" fmla="*/ 351 w 366"/>
                <a:gd name="T81" fmla="*/ 52 h 339"/>
                <a:gd name="T82" fmla="*/ 360 w 366"/>
                <a:gd name="T83" fmla="*/ 68 h 339"/>
                <a:gd name="T84" fmla="*/ 364 w 366"/>
                <a:gd name="T85" fmla="*/ 87 h 339"/>
                <a:gd name="T86" fmla="*/ 366 w 366"/>
                <a:gd name="T87" fmla="*/ 106 h 339"/>
                <a:gd name="T88" fmla="*/ 366 w 366"/>
                <a:gd name="T89" fmla="*/ 123 h 339"/>
                <a:gd name="T90" fmla="*/ 366 w 366"/>
                <a:gd name="T91" fmla="*/ 143 h 339"/>
                <a:gd name="T92" fmla="*/ 363 w 366"/>
                <a:gd name="T93" fmla="*/ 162 h 339"/>
                <a:gd name="T94" fmla="*/ 358 w 366"/>
                <a:gd name="T95" fmla="*/ 181 h 339"/>
                <a:gd name="T96" fmla="*/ 351 w 366"/>
                <a:gd name="T97" fmla="*/ 199 h 339"/>
                <a:gd name="T98" fmla="*/ 342 w 366"/>
                <a:gd name="T99" fmla="*/ 220 h 339"/>
                <a:gd name="T100" fmla="*/ 329 w 366"/>
                <a:gd name="T101" fmla="*/ 238 h 339"/>
                <a:gd name="T102" fmla="*/ 313 w 366"/>
                <a:gd name="T103" fmla="*/ 257 h 339"/>
                <a:gd name="T104" fmla="*/ 290 w 366"/>
                <a:gd name="T105" fmla="*/ 277 h 339"/>
                <a:gd name="T106" fmla="*/ 234 w 366"/>
                <a:gd name="T107" fmla="*/ 315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39">
                  <a:moveTo>
                    <a:pt x="234" y="315"/>
                  </a:moveTo>
                  <a:lnTo>
                    <a:pt x="231" y="315"/>
                  </a:lnTo>
                  <a:lnTo>
                    <a:pt x="227" y="317"/>
                  </a:lnTo>
                  <a:lnTo>
                    <a:pt x="223" y="319"/>
                  </a:lnTo>
                  <a:lnTo>
                    <a:pt x="218" y="320"/>
                  </a:lnTo>
                  <a:lnTo>
                    <a:pt x="212" y="323"/>
                  </a:lnTo>
                  <a:lnTo>
                    <a:pt x="208" y="325"/>
                  </a:lnTo>
                  <a:lnTo>
                    <a:pt x="200" y="327"/>
                  </a:lnTo>
                  <a:lnTo>
                    <a:pt x="193" y="329"/>
                  </a:lnTo>
                  <a:lnTo>
                    <a:pt x="186" y="331"/>
                  </a:lnTo>
                  <a:lnTo>
                    <a:pt x="178" y="333"/>
                  </a:lnTo>
                  <a:lnTo>
                    <a:pt x="169" y="335"/>
                  </a:lnTo>
                  <a:lnTo>
                    <a:pt x="162" y="336"/>
                  </a:lnTo>
                  <a:lnTo>
                    <a:pt x="153" y="337"/>
                  </a:lnTo>
                  <a:lnTo>
                    <a:pt x="146" y="339"/>
                  </a:lnTo>
                  <a:lnTo>
                    <a:pt x="140" y="339"/>
                  </a:lnTo>
                  <a:lnTo>
                    <a:pt x="135" y="339"/>
                  </a:lnTo>
                  <a:lnTo>
                    <a:pt x="130" y="339"/>
                  </a:lnTo>
                  <a:lnTo>
                    <a:pt x="125" y="339"/>
                  </a:lnTo>
                  <a:lnTo>
                    <a:pt x="116" y="337"/>
                  </a:lnTo>
                  <a:lnTo>
                    <a:pt x="109" y="336"/>
                  </a:lnTo>
                  <a:lnTo>
                    <a:pt x="103" y="335"/>
                  </a:lnTo>
                  <a:lnTo>
                    <a:pt x="99" y="333"/>
                  </a:lnTo>
                  <a:lnTo>
                    <a:pt x="94" y="332"/>
                  </a:lnTo>
                  <a:lnTo>
                    <a:pt x="90" y="331"/>
                  </a:lnTo>
                  <a:lnTo>
                    <a:pt x="81" y="327"/>
                  </a:lnTo>
                  <a:lnTo>
                    <a:pt x="72" y="324"/>
                  </a:lnTo>
                  <a:lnTo>
                    <a:pt x="63" y="317"/>
                  </a:lnTo>
                  <a:lnTo>
                    <a:pt x="54" y="311"/>
                  </a:lnTo>
                  <a:lnTo>
                    <a:pt x="45" y="304"/>
                  </a:lnTo>
                  <a:lnTo>
                    <a:pt x="38" y="296"/>
                  </a:lnTo>
                  <a:lnTo>
                    <a:pt x="34" y="290"/>
                  </a:lnTo>
                  <a:lnTo>
                    <a:pt x="31" y="286"/>
                  </a:lnTo>
                  <a:lnTo>
                    <a:pt x="28" y="281"/>
                  </a:lnTo>
                  <a:lnTo>
                    <a:pt x="23" y="274"/>
                  </a:lnTo>
                  <a:lnTo>
                    <a:pt x="20" y="269"/>
                  </a:lnTo>
                  <a:lnTo>
                    <a:pt x="17" y="262"/>
                  </a:lnTo>
                  <a:lnTo>
                    <a:pt x="14" y="256"/>
                  </a:lnTo>
                  <a:lnTo>
                    <a:pt x="13" y="250"/>
                  </a:lnTo>
                  <a:lnTo>
                    <a:pt x="8" y="242"/>
                  </a:lnTo>
                  <a:lnTo>
                    <a:pt x="7" y="236"/>
                  </a:lnTo>
                  <a:lnTo>
                    <a:pt x="6" y="228"/>
                  </a:lnTo>
                  <a:lnTo>
                    <a:pt x="3" y="221"/>
                  </a:lnTo>
                  <a:lnTo>
                    <a:pt x="1" y="214"/>
                  </a:lnTo>
                  <a:lnTo>
                    <a:pt x="1" y="208"/>
                  </a:lnTo>
                  <a:lnTo>
                    <a:pt x="0" y="201"/>
                  </a:lnTo>
                  <a:lnTo>
                    <a:pt x="0" y="195"/>
                  </a:lnTo>
                  <a:lnTo>
                    <a:pt x="0" y="189"/>
                  </a:lnTo>
                  <a:lnTo>
                    <a:pt x="0" y="182"/>
                  </a:lnTo>
                  <a:lnTo>
                    <a:pt x="0" y="175"/>
                  </a:lnTo>
                  <a:lnTo>
                    <a:pt x="1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6" y="153"/>
                  </a:lnTo>
                  <a:lnTo>
                    <a:pt x="7" y="147"/>
                  </a:lnTo>
                  <a:lnTo>
                    <a:pt x="8" y="142"/>
                  </a:lnTo>
                  <a:lnTo>
                    <a:pt x="11" y="137"/>
                  </a:lnTo>
                  <a:lnTo>
                    <a:pt x="13" y="130"/>
                  </a:lnTo>
                  <a:lnTo>
                    <a:pt x="16" y="126"/>
                  </a:lnTo>
                  <a:lnTo>
                    <a:pt x="19" y="121"/>
                  </a:lnTo>
                  <a:lnTo>
                    <a:pt x="22" y="115"/>
                  </a:lnTo>
                  <a:lnTo>
                    <a:pt x="25" y="111"/>
                  </a:lnTo>
                  <a:lnTo>
                    <a:pt x="29" y="106"/>
                  </a:lnTo>
                  <a:lnTo>
                    <a:pt x="31" y="101"/>
                  </a:lnTo>
                  <a:lnTo>
                    <a:pt x="35" y="96"/>
                  </a:lnTo>
                  <a:lnTo>
                    <a:pt x="39" y="91"/>
                  </a:lnTo>
                  <a:lnTo>
                    <a:pt x="44" y="88"/>
                  </a:lnTo>
                  <a:lnTo>
                    <a:pt x="47" y="83"/>
                  </a:lnTo>
                  <a:lnTo>
                    <a:pt x="51" y="79"/>
                  </a:lnTo>
                  <a:lnTo>
                    <a:pt x="57" y="75"/>
                  </a:lnTo>
                  <a:lnTo>
                    <a:pt x="62" y="72"/>
                  </a:lnTo>
                  <a:lnTo>
                    <a:pt x="70" y="63"/>
                  </a:lnTo>
                  <a:lnTo>
                    <a:pt x="79" y="56"/>
                  </a:lnTo>
                  <a:lnTo>
                    <a:pt x="84" y="52"/>
                  </a:lnTo>
                  <a:lnTo>
                    <a:pt x="88" y="50"/>
                  </a:lnTo>
                  <a:lnTo>
                    <a:pt x="94" y="47"/>
                  </a:lnTo>
                  <a:lnTo>
                    <a:pt x="99" y="44"/>
                  </a:lnTo>
                  <a:lnTo>
                    <a:pt x="104" y="40"/>
                  </a:lnTo>
                  <a:lnTo>
                    <a:pt x="109" y="38"/>
                  </a:lnTo>
                  <a:lnTo>
                    <a:pt x="115" y="35"/>
                  </a:lnTo>
                  <a:lnTo>
                    <a:pt x="119" y="32"/>
                  </a:lnTo>
                  <a:lnTo>
                    <a:pt x="124" y="30"/>
                  </a:lnTo>
                  <a:lnTo>
                    <a:pt x="130" y="27"/>
                  </a:lnTo>
                  <a:lnTo>
                    <a:pt x="134" y="24"/>
                  </a:lnTo>
                  <a:lnTo>
                    <a:pt x="140" y="23"/>
                  </a:lnTo>
                  <a:lnTo>
                    <a:pt x="144" y="22"/>
                  </a:lnTo>
                  <a:lnTo>
                    <a:pt x="149" y="19"/>
                  </a:lnTo>
                  <a:lnTo>
                    <a:pt x="153" y="16"/>
                  </a:lnTo>
                  <a:lnTo>
                    <a:pt x="158" y="15"/>
                  </a:lnTo>
                  <a:lnTo>
                    <a:pt x="162" y="12"/>
                  </a:lnTo>
                  <a:lnTo>
                    <a:pt x="168" y="12"/>
                  </a:lnTo>
                  <a:lnTo>
                    <a:pt x="171" y="11"/>
                  </a:lnTo>
                  <a:lnTo>
                    <a:pt x="177" y="10"/>
                  </a:lnTo>
                  <a:lnTo>
                    <a:pt x="186" y="7"/>
                  </a:lnTo>
                  <a:lnTo>
                    <a:pt x="193" y="6"/>
                  </a:lnTo>
                  <a:lnTo>
                    <a:pt x="202" y="3"/>
                  </a:lnTo>
                  <a:lnTo>
                    <a:pt x="209" y="3"/>
                  </a:lnTo>
                  <a:lnTo>
                    <a:pt x="215" y="2"/>
                  </a:lnTo>
                  <a:lnTo>
                    <a:pt x="221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254" y="0"/>
                  </a:lnTo>
                  <a:lnTo>
                    <a:pt x="261" y="2"/>
                  </a:lnTo>
                  <a:lnTo>
                    <a:pt x="267" y="2"/>
                  </a:lnTo>
                  <a:lnTo>
                    <a:pt x="273" y="3"/>
                  </a:lnTo>
                  <a:lnTo>
                    <a:pt x="279" y="4"/>
                  </a:lnTo>
                  <a:lnTo>
                    <a:pt x="286" y="7"/>
                  </a:lnTo>
                  <a:lnTo>
                    <a:pt x="292" y="8"/>
                  </a:lnTo>
                  <a:lnTo>
                    <a:pt x="298" y="11"/>
                  </a:lnTo>
                  <a:lnTo>
                    <a:pt x="304" y="12"/>
                  </a:lnTo>
                  <a:lnTo>
                    <a:pt x="310" y="16"/>
                  </a:lnTo>
                  <a:lnTo>
                    <a:pt x="314" y="18"/>
                  </a:lnTo>
                  <a:lnTo>
                    <a:pt x="319" y="20"/>
                  </a:lnTo>
                  <a:lnTo>
                    <a:pt x="324" y="23"/>
                  </a:lnTo>
                  <a:lnTo>
                    <a:pt x="329" y="27"/>
                  </a:lnTo>
                  <a:lnTo>
                    <a:pt x="333" y="31"/>
                  </a:lnTo>
                  <a:lnTo>
                    <a:pt x="338" y="34"/>
                  </a:lnTo>
                  <a:lnTo>
                    <a:pt x="342" y="39"/>
                  </a:lnTo>
                  <a:lnTo>
                    <a:pt x="345" y="43"/>
                  </a:lnTo>
                  <a:lnTo>
                    <a:pt x="348" y="48"/>
                  </a:lnTo>
                  <a:lnTo>
                    <a:pt x="351" y="52"/>
                  </a:lnTo>
                  <a:lnTo>
                    <a:pt x="354" y="58"/>
                  </a:lnTo>
                  <a:lnTo>
                    <a:pt x="357" y="63"/>
                  </a:lnTo>
                  <a:lnTo>
                    <a:pt x="360" y="68"/>
                  </a:lnTo>
                  <a:lnTo>
                    <a:pt x="361" y="74"/>
                  </a:lnTo>
                  <a:lnTo>
                    <a:pt x="363" y="80"/>
                  </a:lnTo>
                  <a:lnTo>
                    <a:pt x="364" y="87"/>
                  </a:lnTo>
                  <a:lnTo>
                    <a:pt x="364" y="94"/>
                  </a:lnTo>
                  <a:lnTo>
                    <a:pt x="366" y="99"/>
                  </a:lnTo>
                  <a:lnTo>
                    <a:pt x="366" y="106"/>
                  </a:lnTo>
                  <a:lnTo>
                    <a:pt x="366" y="111"/>
                  </a:lnTo>
                  <a:lnTo>
                    <a:pt x="366" y="118"/>
                  </a:lnTo>
                  <a:lnTo>
                    <a:pt x="366" y="123"/>
                  </a:lnTo>
                  <a:lnTo>
                    <a:pt x="366" y="130"/>
                  </a:lnTo>
                  <a:lnTo>
                    <a:pt x="366" y="137"/>
                  </a:lnTo>
                  <a:lnTo>
                    <a:pt x="366" y="143"/>
                  </a:lnTo>
                  <a:lnTo>
                    <a:pt x="364" y="149"/>
                  </a:lnTo>
                  <a:lnTo>
                    <a:pt x="363" y="155"/>
                  </a:lnTo>
                  <a:lnTo>
                    <a:pt x="363" y="162"/>
                  </a:lnTo>
                  <a:lnTo>
                    <a:pt x="361" y="169"/>
                  </a:lnTo>
                  <a:lnTo>
                    <a:pt x="360" y="174"/>
                  </a:lnTo>
                  <a:lnTo>
                    <a:pt x="358" y="181"/>
                  </a:lnTo>
                  <a:lnTo>
                    <a:pt x="357" y="187"/>
                  </a:lnTo>
                  <a:lnTo>
                    <a:pt x="354" y="194"/>
                  </a:lnTo>
                  <a:lnTo>
                    <a:pt x="351" y="199"/>
                  </a:lnTo>
                  <a:lnTo>
                    <a:pt x="348" y="206"/>
                  </a:lnTo>
                  <a:lnTo>
                    <a:pt x="345" y="213"/>
                  </a:lnTo>
                  <a:lnTo>
                    <a:pt x="342" y="220"/>
                  </a:lnTo>
                  <a:lnTo>
                    <a:pt x="338" y="225"/>
                  </a:lnTo>
                  <a:lnTo>
                    <a:pt x="333" y="232"/>
                  </a:lnTo>
                  <a:lnTo>
                    <a:pt x="329" y="238"/>
                  </a:lnTo>
                  <a:lnTo>
                    <a:pt x="323" y="245"/>
                  </a:lnTo>
                  <a:lnTo>
                    <a:pt x="319" y="252"/>
                  </a:lnTo>
                  <a:lnTo>
                    <a:pt x="313" y="257"/>
                  </a:lnTo>
                  <a:lnTo>
                    <a:pt x="307" y="264"/>
                  </a:lnTo>
                  <a:lnTo>
                    <a:pt x="298" y="270"/>
                  </a:lnTo>
                  <a:lnTo>
                    <a:pt x="290" y="277"/>
                  </a:lnTo>
                  <a:lnTo>
                    <a:pt x="283" y="284"/>
                  </a:lnTo>
                  <a:lnTo>
                    <a:pt x="276" y="290"/>
                  </a:lnTo>
                  <a:lnTo>
                    <a:pt x="234" y="315"/>
                  </a:lnTo>
                  <a:lnTo>
                    <a:pt x="234" y="315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3" name="Freeform 61"/>
            <p:cNvSpPr>
              <a:spLocks/>
            </p:cNvSpPr>
            <p:nvPr/>
          </p:nvSpPr>
          <p:spPr bwMode="auto">
            <a:xfrm>
              <a:off x="2808" y="2931"/>
              <a:ext cx="1113" cy="697"/>
            </a:xfrm>
            <a:custGeom>
              <a:avLst/>
              <a:gdLst>
                <a:gd name="T0" fmla="*/ 1112 w 1113"/>
                <a:gd name="T1" fmla="*/ 226 h 697"/>
                <a:gd name="T2" fmla="*/ 1110 w 1113"/>
                <a:gd name="T3" fmla="*/ 258 h 697"/>
                <a:gd name="T4" fmla="*/ 1106 w 1113"/>
                <a:gd name="T5" fmla="*/ 297 h 697"/>
                <a:gd name="T6" fmla="*/ 1099 w 1113"/>
                <a:gd name="T7" fmla="*/ 340 h 697"/>
                <a:gd name="T8" fmla="*/ 1087 w 1113"/>
                <a:gd name="T9" fmla="*/ 385 h 697"/>
                <a:gd name="T10" fmla="*/ 1068 w 1113"/>
                <a:gd name="T11" fmla="*/ 433 h 697"/>
                <a:gd name="T12" fmla="*/ 1042 w 1113"/>
                <a:gd name="T13" fmla="*/ 479 h 697"/>
                <a:gd name="T14" fmla="*/ 1007 w 1113"/>
                <a:gd name="T15" fmla="*/ 519 h 697"/>
                <a:gd name="T16" fmla="*/ 966 w 1113"/>
                <a:gd name="T17" fmla="*/ 552 h 697"/>
                <a:gd name="T18" fmla="*/ 920 w 1113"/>
                <a:gd name="T19" fmla="*/ 575 h 697"/>
                <a:gd name="T20" fmla="*/ 892 w 1113"/>
                <a:gd name="T21" fmla="*/ 578 h 697"/>
                <a:gd name="T22" fmla="*/ 853 w 1113"/>
                <a:gd name="T23" fmla="*/ 579 h 697"/>
                <a:gd name="T24" fmla="*/ 806 w 1113"/>
                <a:gd name="T25" fmla="*/ 574 h 697"/>
                <a:gd name="T26" fmla="*/ 775 w 1113"/>
                <a:gd name="T27" fmla="*/ 567 h 697"/>
                <a:gd name="T28" fmla="*/ 741 w 1113"/>
                <a:gd name="T29" fmla="*/ 559 h 697"/>
                <a:gd name="T30" fmla="*/ 706 w 1113"/>
                <a:gd name="T31" fmla="*/ 547 h 697"/>
                <a:gd name="T32" fmla="*/ 665 w 1113"/>
                <a:gd name="T33" fmla="*/ 532 h 697"/>
                <a:gd name="T34" fmla="*/ 622 w 1113"/>
                <a:gd name="T35" fmla="*/ 522 h 697"/>
                <a:gd name="T36" fmla="*/ 580 w 1113"/>
                <a:gd name="T37" fmla="*/ 516 h 697"/>
                <a:gd name="T38" fmla="*/ 538 w 1113"/>
                <a:gd name="T39" fmla="*/ 515 h 697"/>
                <a:gd name="T40" fmla="*/ 495 w 1113"/>
                <a:gd name="T41" fmla="*/ 516 h 697"/>
                <a:gd name="T42" fmla="*/ 455 w 1113"/>
                <a:gd name="T43" fmla="*/ 520 h 697"/>
                <a:gd name="T44" fmla="*/ 418 w 1113"/>
                <a:gd name="T45" fmla="*/ 528 h 697"/>
                <a:gd name="T46" fmla="*/ 386 w 1113"/>
                <a:gd name="T47" fmla="*/ 540 h 697"/>
                <a:gd name="T48" fmla="*/ 353 w 1113"/>
                <a:gd name="T49" fmla="*/ 555 h 697"/>
                <a:gd name="T50" fmla="*/ 316 w 1113"/>
                <a:gd name="T51" fmla="*/ 587 h 697"/>
                <a:gd name="T52" fmla="*/ 291 w 1113"/>
                <a:gd name="T53" fmla="*/ 619 h 697"/>
                <a:gd name="T54" fmla="*/ 273 w 1113"/>
                <a:gd name="T55" fmla="*/ 649 h 697"/>
                <a:gd name="T56" fmla="*/ 256 w 1113"/>
                <a:gd name="T57" fmla="*/ 682 h 697"/>
                <a:gd name="T58" fmla="*/ 250 w 1113"/>
                <a:gd name="T59" fmla="*/ 695 h 697"/>
                <a:gd name="T60" fmla="*/ 245 w 1113"/>
                <a:gd name="T61" fmla="*/ 666 h 697"/>
                <a:gd name="T62" fmla="*/ 241 w 1113"/>
                <a:gd name="T63" fmla="*/ 629 h 697"/>
                <a:gd name="T64" fmla="*/ 230 w 1113"/>
                <a:gd name="T65" fmla="*/ 579 h 697"/>
                <a:gd name="T66" fmla="*/ 216 w 1113"/>
                <a:gd name="T67" fmla="*/ 520 h 697"/>
                <a:gd name="T68" fmla="*/ 195 w 1113"/>
                <a:gd name="T69" fmla="*/ 456 h 697"/>
                <a:gd name="T70" fmla="*/ 168 w 1113"/>
                <a:gd name="T71" fmla="*/ 386 h 697"/>
                <a:gd name="T72" fmla="*/ 137 w 1113"/>
                <a:gd name="T73" fmla="*/ 316 h 697"/>
                <a:gd name="T74" fmla="*/ 96 w 1113"/>
                <a:gd name="T75" fmla="*/ 246 h 697"/>
                <a:gd name="T76" fmla="*/ 47 w 1113"/>
                <a:gd name="T77" fmla="*/ 180 h 697"/>
                <a:gd name="T78" fmla="*/ 0 w 1113"/>
                <a:gd name="T79" fmla="*/ 130 h 697"/>
                <a:gd name="T80" fmla="*/ 15 w 1113"/>
                <a:gd name="T81" fmla="*/ 102 h 697"/>
                <a:gd name="T82" fmla="*/ 39 w 1113"/>
                <a:gd name="T83" fmla="*/ 73 h 697"/>
                <a:gd name="T84" fmla="*/ 77 w 1113"/>
                <a:gd name="T85" fmla="*/ 51 h 697"/>
                <a:gd name="T86" fmla="*/ 109 w 1113"/>
                <a:gd name="T87" fmla="*/ 44 h 697"/>
                <a:gd name="T88" fmla="*/ 143 w 1113"/>
                <a:gd name="T89" fmla="*/ 45 h 697"/>
                <a:gd name="T90" fmla="*/ 182 w 1113"/>
                <a:gd name="T91" fmla="*/ 52 h 697"/>
                <a:gd name="T92" fmla="*/ 219 w 1113"/>
                <a:gd name="T93" fmla="*/ 64 h 697"/>
                <a:gd name="T94" fmla="*/ 250 w 1113"/>
                <a:gd name="T95" fmla="*/ 76 h 697"/>
                <a:gd name="T96" fmla="*/ 291 w 1113"/>
                <a:gd name="T97" fmla="*/ 98 h 697"/>
                <a:gd name="T98" fmla="*/ 338 w 1113"/>
                <a:gd name="T99" fmla="*/ 128 h 697"/>
                <a:gd name="T100" fmla="*/ 384 w 1113"/>
                <a:gd name="T101" fmla="*/ 154 h 697"/>
                <a:gd name="T102" fmla="*/ 424 w 1113"/>
                <a:gd name="T103" fmla="*/ 168 h 697"/>
                <a:gd name="T104" fmla="*/ 453 w 1113"/>
                <a:gd name="T105" fmla="*/ 172 h 697"/>
                <a:gd name="T106" fmla="*/ 487 w 1113"/>
                <a:gd name="T107" fmla="*/ 176 h 697"/>
                <a:gd name="T108" fmla="*/ 518 w 1113"/>
                <a:gd name="T109" fmla="*/ 172 h 697"/>
                <a:gd name="T110" fmla="*/ 549 w 1113"/>
                <a:gd name="T111" fmla="*/ 167 h 697"/>
                <a:gd name="T112" fmla="*/ 582 w 1113"/>
                <a:gd name="T113" fmla="*/ 155 h 697"/>
                <a:gd name="T114" fmla="*/ 631 w 1113"/>
                <a:gd name="T115" fmla="*/ 128 h 697"/>
                <a:gd name="T116" fmla="*/ 667 w 1113"/>
                <a:gd name="T117" fmla="*/ 92 h 697"/>
                <a:gd name="T118" fmla="*/ 693 w 1113"/>
                <a:gd name="T119" fmla="*/ 51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3" h="697">
                  <a:moveTo>
                    <a:pt x="709" y="0"/>
                  </a:moveTo>
                  <a:lnTo>
                    <a:pt x="1113" y="207"/>
                  </a:lnTo>
                  <a:lnTo>
                    <a:pt x="1113" y="210"/>
                  </a:lnTo>
                  <a:lnTo>
                    <a:pt x="1113" y="214"/>
                  </a:lnTo>
                  <a:lnTo>
                    <a:pt x="1113" y="219"/>
                  </a:lnTo>
                  <a:lnTo>
                    <a:pt x="1112" y="226"/>
                  </a:lnTo>
                  <a:lnTo>
                    <a:pt x="1112" y="234"/>
                  </a:lnTo>
                  <a:lnTo>
                    <a:pt x="1110" y="238"/>
                  </a:lnTo>
                  <a:lnTo>
                    <a:pt x="1110" y="243"/>
                  </a:lnTo>
                  <a:lnTo>
                    <a:pt x="1110" y="247"/>
                  </a:lnTo>
                  <a:lnTo>
                    <a:pt x="1110" y="254"/>
                  </a:lnTo>
                  <a:lnTo>
                    <a:pt x="1110" y="258"/>
                  </a:lnTo>
                  <a:lnTo>
                    <a:pt x="1109" y="265"/>
                  </a:lnTo>
                  <a:lnTo>
                    <a:pt x="1109" y="270"/>
                  </a:lnTo>
                  <a:lnTo>
                    <a:pt x="1109" y="277"/>
                  </a:lnTo>
                  <a:lnTo>
                    <a:pt x="1107" y="282"/>
                  </a:lnTo>
                  <a:lnTo>
                    <a:pt x="1107" y="290"/>
                  </a:lnTo>
                  <a:lnTo>
                    <a:pt x="1106" y="297"/>
                  </a:lnTo>
                  <a:lnTo>
                    <a:pt x="1106" y="304"/>
                  </a:lnTo>
                  <a:lnTo>
                    <a:pt x="1104" y="310"/>
                  </a:lnTo>
                  <a:lnTo>
                    <a:pt x="1103" y="317"/>
                  </a:lnTo>
                  <a:lnTo>
                    <a:pt x="1101" y="324"/>
                  </a:lnTo>
                  <a:lnTo>
                    <a:pt x="1101" y="332"/>
                  </a:lnTo>
                  <a:lnTo>
                    <a:pt x="1099" y="340"/>
                  </a:lnTo>
                  <a:lnTo>
                    <a:pt x="1097" y="348"/>
                  </a:lnTo>
                  <a:lnTo>
                    <a:pt x="1096" y="354"/>
                  </a:lnTo>
                  <a:lnTo>
                    <a:pt x="1094" y="364"/>
                  </a:lnTo>
                  <a:lnTo>
                    <a:pt x="1091" y="370"/>
                  </a:lnTo>
                  <a:lnTo>
                    <a:pt x="1090" y="378"/>
                  </a:lnTo>
                  <a:lnTo>
                    <a:pt x="1087" y="385"/>
                  </a:lnTo>
                  <a:lnTo>
                    <a:pt x="1084" y="394"/>
                  </a:lnTo>
                  <a:lnTo>
                    <a:pt x="1081" y="401"/>
                  </a:lnTo>
                  <a:lnTo>
                    <a:pt x="1078" y="409"/>
                  </a:lnTo>
                  <a:lnTo>
                    <a:pt x="1075" y="417"/>
                  </a:lnTo>
                  <a:lnTo>
                    <a:pt x="1072" y="425"/>
                  </a:lnTo>
                  <a:lnTo>
                    <a:pt x="1068" y="433"/>
                  </a:lnTo>
                  <a:lnTo>
                    <a:pt x="1063" y="441"/>
                  </a:lnTo>
                  <a:lnTo>
                    <a:pt x="1060" y="448"/>
                  </a:lnTo>
                  <a:lnTo>
                    <a:pt x="1056" y="456"/>
                  </a:lnTo>
                  <a:lnTo>
                    <a:pt x="1051" y="463"/>
                  </a:lnTo>
                  <a:lnTo>
                    <a:pt x="1047" y="471"/>
                  </a:lnTo>
                  <a:lnTo>
                    <a:pt x="1042" y="479"/>
                  </a:lnTo>
                  <a:lnTo>
                    <a:pt x="1038" y="485"/>
                  </a:lnTo>
                  <a:lnTo>
                    <a:pt x="1032" y="492"/>
                  </a:lnTo>
                  <a:lnTo>
                    <a:pt x="1026" y="499"/>
                  </a:lnTo>
                  <a:lnTo>
                    <a:pt x="1020" y="506"/>
                  </a:lnTo>
                  <a:lnTo>
                    <a:pt x="1014" y="514"/>
                  </a:lnTo>
                  <a:lnTo>
                    <a:pt x="1007" y="519"/>
                  </a:lnTo>
                  <a:lnTo>
                    <a:pt x="1003" y="526"/>
                  </a:lnTo>
                  <a:lnTo>
                    <a:pt x="995" y="531"/>
                  </a:lnTo>
                  <a:lnTo>
                    <a:pt x="988" y="538"/>
                  </a:lnTo>
                  <a:lnTo>
                    <a:pt x="980" y="543"/>
                  </a:lnTo>
                  <a:lnTo>
                    <a:pt x="973" y="548"/>
                  </a:lnTo>
                  <a:lnTo>
                    <a:pt x="966" y="552"/>
                  </a:lnTo>
                  <a:lnTo>
                    <a:pt x="958" y="558"/>
                  </a:lnTo>
                  <a:lnTo>
                    <a:pt x="948" y="562"/>
                  </a:lnTo>
                  <a:lnTo>
                    <a:pt x="941" y="567"/>
                  </a:lnTo>
                  <a:lnTo>
                    <a:pt x="930" y="571"/>
                  </a:lnTo>
                  <a:lnTo>
                    <a:pt x="923" y="575"/>
                  </a:lnTo>
                  <a:lnTo>
                    <a:pt x="920" y="575"/>
                  </a:lnTo>
                  <a:lnTo>
                    <a:pt x="918" y="576"/>
                  </a:lnTo>
                  <a:lnTo>
                    <a:pt x="913" y="576"/>
                  </a:lnTo>
                  <a:lnTo>
                    <a:pt x="907" y="578"/>
                  </a:lnTo>
                  <a:lnTo>
                    <a:pt x="901" y="578"/>
                  </a:lnTo>
                  <a:lnTo>
                    <a:pt x="896" y="578"/>
                  </a:lnTo>
                  <a:lnTo>
                    <a:pt x="892" y="578"/>
                  </a:lnTo>
                  <a:lnTo>
                    <a:pt x="887" y="579"/>
                  </a:lnTo>
                  <a:lnTo>
                    <a:pt x="882" y="579"/>
                  </a:lnTo>
                  <a:lnTo>
                    <a:pt x="876" y="579"/>
                  </a:lnTo>
                  <a:lnTo>
                    <a:pt x="868" y="579"/>
                  </a:lnTo>
                  <a:lnTo>
                    <a:pt x="862" y="580"/>
                  </a:lnTo>
                  <a:lnTo>
                    <a:pt x="853" y="579"/>
                  </a:lnTo>
                  <a:lnTo>
                    <a:pt x="846" y="579"/>
                  </a:lnTo>
                  <a:lnTo>
                    <a:pt x="837" y="578"/>
                  </a:lnTo>
                  <a:lnTo>
                    <a:pt x="830" y="578"/>
                  </a:lnTo>
                  <a:lnTo>
                    <a:pt x="820" y="576"/>
                  </a:lnTo>
                  <a:lnTo>
                    <a:pt x="812" y="575"/>
                  </a:lnTo>
                  <a:lnTo>
                    <a:pt x="806" y="574"/>
                  </a:lnTo>
                  <a:lnTo>
                    <a:pt x="802" y="574"/>
                  </a:lnTo>
                  <a:lnTo>
                    <a:pt x="796" y="572"/>
                  </a:lnTo>
                  <a:lnTo>
                    <a:pt x="793" y="572"/>
                  </a:lnTo>
                  <a:lnTo>
                    <a:pt x="786" y="571"/>
                  </a:lnTo>
                  <a:lnTo>
                    <a:pt x="781" y="568"/>
                  </a:lnTo>
                  <a:lnTo>
                    <a:pt x="775" y="567"/>
                  </a:lnTo>
                  <a:lnTo>
                    <a:pt x="771" y="567"/>
                  </a:lnTo>
                  <a:lnTo>
                    <a:pt x="765" y="566"/>
                  </a:lnTo>
                  <a:lnTo>
                    <a:pt x="759" y="563"/>
                  </a:lnTo>
                  <a:lnTo>
                    <a:pt x="753" y="562"/>
                  </a:lnTo>
                  <a:lnTo>
                    <a:pt x="749" y="562"/>
                  </a:lnTo>
                  <a:lnTo>
                    <a:pt x="741" y="559"/>
                  </a:lnTo>
                  <a:lnTo>
                    <a:pt x="735" y="558"/>
                  </a:lnTo>
                  <a:lnTo>
                    <a:pt x="729" y="555"/>
                  </a:lnTo>
                  <a:lnTo>
                    <a:pt x="724" y="554"/>
                  </a:lnTo>
                  <a:lnTo>
                    <a:pt x="716" y="551"/>
                  </a:lnTo>
                  <a:lnTo>
                    <a:pt x="712" y="548"/>
                  </a:lnTo>
                  <a:lnTo>
                    <a:pt x="706" y="547"/>
                  </a:lnTo>
                  <a:lnTo>
                    <a:pt x="698" y="544"/>
                  </a:lnTo>
                  <a:lnTo>
                    <a:pt x="691" y="542"/>
                  </a:lnTo>
                  <a:lnTo>
                    <a:pt x="685" y="539"/>
                  </a:lnTo>
                  <a:lnTo>
                    <a:pt x="678" y="536"/>
                  </a:lnTo>
                  <a:lnTo>
                    <a:pt x="672" y="535"/>
                  </a:lnTo>
                  <a:lnTo>
                    <a:pt x="665" y="532"/>
                  </a:lnTo>
                  <a:lnTo>
                    <a:pt x="657" y="530"/>
                  </a:lnTo>
                  <a:lnTo>
                    <a:pt x="651" y="528"/>
                  </a:lnTo>
                  <a:lnTo>
                    <a:pt x="644" y="527"/>
                  </a:lnTo>
                  <a:lnTo>
                    <a:pt x="636" y="524"/>
                  </a:lnTo>
                  <a:lnTo>
                    <a:pt x="629" y="523"/>
                  </a:lnTo>
                  <a:lnTo>
                    <a:pt x="622" y="522"/>
                  </a:lnTo>
                  <a:lnTo>
                    <a:pt x="616" y="520"/>
                  </a:lnTo>
                  <a:lnTo>
                    <a:pt x="608" y="519"/>
                  </a:lnTo>
                  <a:lnTo>
                    <a:pt x="601" y="519"/>
                  </a:lnTo>
                  <a:lnTo>
                    <a:pt x="594" y="518"/>
                  </a:lnTo>
                  <a:lnTo>
                    <a:pt x="588" y="518"/>
                  </a:lnTo>
                  <a:lnTo>
                    <a:pt x="580" y="516"/>
                  </a:lnTo>
                  <a:lnTo>
                    <a:pt x="573" y="515"/>
                  </a:lnTo>
                  <a:lnTo>
                    <a:pt x="566" y="515"/>
                  </a:lnTo>
                  <a:lnTo>
                    <a:pt x="558" y="515"/>
                  </a:lnTo>
                  <a:lnTo>
                    <a:pt x="551" y="515"/>
                  </a:lnTo>
                  <a:lnTo>
                    <a:pt x="543" y="515"/>
                  </a:lnTo>
                  <a:lnTo>
                    <a:pt x="538" y="515"/>
                  </a:lnTo>
                  <a:lnTo>
                    <a:pt x="530" y="515"/>
                  </a:lnTo>
                  <a:lnTo>
                    <a:pt x="523" y="515"/>
                  </a:lnTo>
                  <a:lnTo>
                    <a:pt x="515" y="515"/>
                  </a:lnTo>
                  <a:lnTo>
                    <a:pt x="510" y="515"/>
                  </a:lnTo>
                  <a:lnTo>
                    <a:pt x="502" y="516"/>
                  </a:lnTo>
                  <a:lnTo>
                    <a:pt x="495" y="516"/>
                  </a:lnTo>
                  <a:lnTo>
                    <a:pt x="489" y="516"/>
                  </a:lnTo>
                  <a:lnTo>
                    <a:pt x="481" y="518"/>
                  </a:lnTo>
                  <a:lnTo>
                    <a:pt x="476" y="519"/>
                  </a:lnTo>
                  <a:lnTo>
                    <a:pt x="468" y="519"/>
                  </a:lnTo>
                  <a:lnTo>
                    <a:pt x="462" y="520"/>
                  </a:lnTo>
                  <a:lnTo>
                    <a:pt x="455" y="520"/>
                  </a:lnTo>
                  <a:lnTo>
                    <a:pt x="449" y="522"/>
                  </a:lnTo>
                  <a:lnTo>
                    <a:pt x="442" y="523"/>
                  </a:lnTo>
                  <a:lnTo>
                    <a:pt x="436" y="524"/>
                  </a:lnTo>
                  <a:lnTo>
                    <a:pt x="430" y="526"/>
                  </a:lnTo>
                  <a:lnTo>
                    <a:pt x="424" y="527"/>
                  </a:lnTo>
                  <a:lnTo>
                    <a:pt x="418" y="528"/>
                  </a:lnTo>
                  <a:lnTo>
                    <a:pt x="412" y="530"/>
                  </a:lnTo>
                  <a:lnTo>
                    <a:pt x="406" y="531"/>
                  </a:lnTo>
                  <a:lnTo>
                    <a:pt x="400" y="534"/>
                  </a:lnTo>
                  <a:lnTo>
                    <a:pt x="396" y="535"/>
                  </a:lnTo>
                  <a:lnTo>
                    <a:pt x="390" y="538"/>
                  </a:lnTo>
                  <a:lnTo>
                    <a:pt x="386" y="540"/>
                  </a:lnTo>
                  <a:lnTo>
                    <a:pt x="381" y="542"/>
                  </a:lnTo>
                  <a:lnTo>
                    <a:pt x="375" y="543"/>
                  </a:lnTo>
                  <a:lnTo>
                    <a:pt x="371" y="546"/>
                  </a:lnTo>
                  <a:lnTo>
                    <a:pt x="365" y="548"/>
                  </a:lnTo>
                  <a:lnTo>
                    <a:pt x="360" y="551"/>
                  </a:lnTo>
                  <a:lnTo>
                    <a:pt x="353" y="555"/>
                  </a:lnTo>
                  <a:lnTo>
                    <a:pt x="344" y="560"/>
                  </a:lnTo>
                  <a:lnTo>
                    <a:pt x="337" y="564"/>
                  </a:lnTo>
                  <a:lnTo>
                    <a:pt x="331" y="571"/>
                  </a:lnTo>
                  <a:lnTo>
                    <a:pt x="325" y="576"/>
                  </a:lnTo>
                  <a:lnTo>
                    <a:pt x="321" y="583"/>
                  </a:lnTo>
                  <a:lnTo>
                    <a:pt x="316" y="587"/>
                  </a:lnTo>
                  <a:lnTo>
                    <a:pt x="312" y="594"/>
                  </a:lnTo>
                  <a:lnTo>
                    <a:pt x="307" y="598"/>
                  </a:lnTo>
                  <a:lnTo>
                    <a:pt x="303" y="605"/>
                  </a:lnTo>
                  <a:lnTo>
                    <a:pt x="300" y="609"/>
                  </a:lnTo>
                  <a:lnTo>
                    <a:pt x="295" y="615"/>
                  </a:lnTo>
                  <a:lnTo>
                    <a:pt x="291" y="619"/>
                  </a:lnTo>
                  <a:lnTo>
                    <a:pt x="290" y="626"/>
                  </a:lnTo>
                  <a:lnTo>
                    <a:pt x="285" y="630"/>
                  </a:lnTo>
                  <a:lnTo>
                    <a:pt x="282" y="635"/>
                  </a:lnTo>
                  <a:lnTo>
                    <a:pt x="279" y="639"/>
                  </a:lnTo>
                  <a:lnTo>
                    <a:pt x="276" y="645"/>
                  </a:lnTo>
                  <a:lnTo>
                    <a:pt x="273" y="649"/>
                  </a:lnTo>
                  <a:lnTo>
                    <a:pt x="272" y="653"/>
                  </a:lnTo>
                  <a:lnTo>
                    <a:pt x="269" y="658"/>
                  </a:lnTo>
                  <a:lnTo>
                    <a:pt x="267" y="662"/>
                  </a:lnTo>
                  <a:lnTo>
                    <a:pt x="261" y="669"/>
                  </a:lnTo>
                  <a:lnTo>
                    <a:pt x="260" y="675"/>
                  </a:lnTo>
                  <a:lnTo>
                    <a:pt x="256" y="682"/>
                  </a:lnTo>
                  <a:lnTo>
                    <a:pt x="254" y="687"/>
                  </a:lnTo>
                  <a:lnTo>
                    <a:pt x="251" y="691"/>
                  </a:lnTo>
                  <a:lnTo>
                    <a:pt x="251" y="694"/>
                  </a:lnTo>
                  <a:lnTo>
                    <a:pt x="251" y="695"/>
                  </a:lnTo>
                  <a:lnTo>
                    <a:pt x="251" y="697"/>
                  </a:lnTo>
                  <a:lnTo>
                    <a:pt x="250" y="695"/>
                  </a:lnTo>
                  <a:lnTo>
                    <a:pt x="250" y="693"/>
                  </a:lnTo>
                  <a:lnTo>
                    <a:pt x="250" y="687"/>
                  </a:lnTo>
                  <a:lnTo>
                    <a:pt x="248" y="681"/>
                  </a:lnTo>
                  <a:lnTo>
                    <a:pt x="248" y="675"/>
                  </a:lnTo>
                  <a:lnTo>
                    <a:pt x="247" y="671"/>
                  </a:lnTo>
                  <a:lnTo>
                    <a:pt x="245" y="666"/>
                  </a:lnTo>
                  <a:lnTo>
                    <a:pt x="245" y="661"/>
                  </a:lnTo>
                  <a:lnTo>
                    <a:pt x="244" y="655"/>
                  </a:lnTo>
                  <a:lnTo>
                    <a:pt x="244" y="650"/>
                  </a:lnTo>
                  <a:lnTo>
                    <a:pt x="242" y="642"/>
                  </a:lnTo>
                  <a:lnTo>
                    <a:pt x="242" y="637"/>
                  </a:lnTo>
                  <a:lnTo>
                    <a:pt x="241" y="629"/>
                  </a:lnTo>
                  <a:lnTo>
                    <a:pt x="238" y="621"/>
                  </a:lnTo>
                  <a:lnTo>
                    <a:pt x="236" y="614"/>
                  </a:lnTo>
                  <a:lnTo>
                    <a:pt x="236" y="606"/>
                  </a:lnTo>
                  <a:lnTo>
                    <a:pt x="233" y="596"/>
                  </a:lnTo>
                  <a:lnTo>
                    <a:pt x="232" y="588"/>
                  </a:lnTo>
                  <a:lnTo>
                    <a:pt x="230" y="579"/>
                  </a:lnTo>
                  <a:lnTo>
                    <a:pt x="228" y="571"/>
                  </a:lnTo>
                  <a:lnTo>
                    <a:pt x="226" y="560"/>
                  </a:lnTo>
                  <a:lnTo>
                    <a:pt x="223" y="551"/>
                  </a:lnTo>
                  <a:lnTo>
                    <a:pt x="220" y="542"/>
                  </a:lnTo>
                  <a:lnTo>
                    <a:pt x="219" y="531"/>
                  </a:lnTo>
                  <a:lnTo>
                    <a:pt x="216" y="520"/>
                  </a:lnTo>
                  <a:lnTo>
                    <a:pt x="213" y="511"/>
                  </a:lnTo>
                  <a:lnTo>
                    <a:pt x="210" y="500"/>
                  </a:lnTo>
                  <a:lnTo>
                    <a:pt x="207" y="489"/>
                  </a:lnTo>
                  <a:lnTo>
                    <a:pt x="202" y="479"/>
                  </a:lnTo>
                  <a:lnTo>
                    <a:pt x="199" y="467"/>
                  </a:lnTo>
                  <a:lnTo>
                    <a:pt x="195" y="456"/>
                  </a:lnTo>
                  <a:lnTo>
                    <a:pt x="192" y="444"/>
                  </a:lnTo>
                  <a:lnTo>
                    <a:pt x="188" y="433"/>
                  </a:lnTo>
                  <a:lnTo>
                    <a:pt x="183" y="421"/>
                  </a:lnTo>
                  <a:lnTo>
                    <a:pt x="179" y="411"/>
                  </a:lnTo>
                  <a:lnTo>
                    <a:pt x="174" y="399"/>
                  </a:lnTo>
                  <a:lnTo>
                    <a:pt x="168" y="386"/>
                  </a:lnTo>
                  <a:lnTo>
                    <a:pt x="164" y="374"/>
                  </a:lnTo>
                  <a:lnTo>
                    <a:pt x="158" y="362"/>
                  </a:lnTo>
                  <a:lnTo>
                    <a:pt x="154" y="352"/>
                  </a:lnTo>
                  <a:lnTo>
                    <a:pt x="148" y="338"/>
                  </a:lnTo>
                  <a:lnTo>
                    <a:pt x="143" y="328"/>
                  </a:lnTo>
                  <a:lnTo>
                    <a:pt x="137" y="316"/>
                  </a:lnTo>
                  <a:lnTo>
                    <a:pt x="132" y="305"/>
                  </a:lnTo>
                  <a:lnTo>
                    <a:pt x="124" y="292"/>
                  </a:lnTo>
                  <a:lnTo>
                    <a:pt x="117" y="281"/>
                  </a:lnTo>
                  <a:lnTo>
                    <a:pt x="109" y="269"/>
                  </a:lnTo>
                  <a:lnTo>
                    <a:pt x="104" y="258"/>
                  </a:lnTo>
                  <a:lnTo>
                    <a:pt x="96" y="246"/>
                  </a:lnTo>
                  <a:lnTo>
                    <a:pt x="87" y="234"/>
                  </a:lnTo>
                  <a:lnTo>
                    <a:pt x="80" y="223"/>
                  </a:lnTo>
                  <a:lnTo>
                    <a:pt x="74" y="213"/>
                  </a:lnTo>
                  <a:lnTo>
                    <a:pt x="64" y="202"/>
                  </a:lnTo>
                  <a:lnTo>
                    <a:pt x="56" y="191"/>
                  </a:lnTo>
                  <a:lnTo>
                    <a:pt x="47" y="180"/>
                  </a:lnTo>
                  <a:lnTo>
                    <a:pt x="39" y="170"/>
                  </a:lnTo>
                  <a:lnTo>
                    <a:pt x="30" y="160"/>
                  </a:lnTo>
                  <a:lnTo>
                    <a:pt x="21" y="150"/>
                  </a:lnTo>
                  <a:lnTo>
                    <a:pt x="11" y="140"/>
                  </a:lnTo>
                  <a:lnTo>
                    <a:pt x="0" y="132"/>
                  </a:lnTo>
                  <a:lnTo>
                    <a:pt x="0" y="130"/>
                  </a:lnTo>
                  <a:lnTo>
                    <a:pt x="2" y="127"/>
                  </a:lnTo>
                  <a:lnTo>
                    <a:pt x="5" y="120"/>
                  </a:lnTo>
                  <a:lnTo>
                    <a:pt x="8" y="114"/>
                  </a:lnTo>
                  <a:lnTo>
                    <a:pt x="9" y="110"/>
                  </a:lnTo>
                  <a:lnTo>
                    <a:pt x="12" y="106"/>
                  </a:lnTo>
                  <a:lnTo>
                    <a:pt x="15" y="102"/>
                  </a:lnTo>
                  <a:lnTo>
                    <a:pt x="18" y="98"/>
                  </a:lnTo>
                  <a:lnTo>
                    <a:pt x="21" y="92"/>
                  </a:lnTo>
                  <a:lnTo>
                    <a:pt x="24" y="88"/>
                  </a:lnTo>
                  <a:lnTo>
                    <a:pt x="28" y="83"/>
                  </a:lnTo>
                  <a:lnTo>
                    <a:pt x="34" y="79"/>
                  </a:lnTo>
                  <a:lnTo>
                    <a:pt x="39" y="73"/>
                  </a:lnTo>
                  <a:lnTo>
                    <a:pt x="43" y="69"/>
                  </a:lnTo>
                  <a:lnTo>
                    <a:pt x="49" y="65"/>
                  </a:lnTo>
                  <a:lnTo>
                    <a:pt x="56" y="61"/>
                  </a:lnTo>
                  <a:lnTo>
                    <a:pt x="62" y="56"/>
                  </a:lnTo>
                  <a:lnTo>
                    <a:pt x="70" y="53"/>
                  </a:lnTo>
                  <a:lnTo>
                    <a:pt x="77" y="51"/>
                  </a:lnTo>
                  <a:lnTo>
                    <a:pt x="87" y="49"/>
                  </a:lnTo>
                  <a:lnTo>
                    <a:pt x="90" y="47"/>
                  </a:lnTo>
                  <a:lnTo>
                    <a:pt x="95" y="47"/>
                  </a:lnTo>
                  <a:lnTo>
                    <a:pt x="99" y="45"/>
                  </a:lnTo>
                  <a:lnTo>
                    <a:pt x="105" y="45"/>
                  </a:lnTo>
                  <a:lnTo>
                    <a:pt x="109" y="44"/>
                  </a:lnTo>
                  <a:lnTo>
                    <a:pt x="115" y="44"/>
                  </a:lnTo>
                  <a:lnTo>
                    <a:pt x="120" y="44"/>
                  </a:lnTo>
                  <a:lnTo>
                    <a:pt x="126" y="44"/>
                  </a:lnTo>
                  <a:lnTo>
                    <a:pt x="132" y="44"/>
                  </a:lnTo>
                  <a:lnTo>
                    <a:pt x="137" y="44"/>
                  </a:lnTo>
                  <a:lnTo>
                    <a:pt x="143" y="45"/>
                  </a:lnTo>
                  <a:lnTo>
                    <a:pt x="149" y="45"/>
                  </a:lnTo>
                  <a:lnTo>
                    <a:pt x="155" y="47"/>
                  </a:lnTo>
                  <a:lnTo>
                    <a:pt x="161" y="48"/>
                  </a:lnTo>
                  <a:lnTo>
                    <a:pt x="168" y="49"/>
                  </a:lnTo>
                  <a:lnTo>
                    <a:pt x="176" y="51"/>
                  </a:lnTo>
                  <a:lnTo>
                    <a:pt x="182" y="52"/>
                  </a:lnTo>
                  <a:lnTo>
                    <a:pt x="188" y="53"/>
                  </a:lnTo>
                  <a:lnTo>
                    <a:pt x="195" y="55"/>
                  </a:lnTo>
                  <a:lnTo>
                    <a:pt x="201" y="57"/>
                  </a:lnTo>
                  <a:lnTo>
                    <a:pt x="207" y="59"/>
                  </a:lnTo>
                  <a:lnTo>
                    <a:pt x="213" y="61"/>
                  </a:lnTo>
                  <a:lnTo>
                    <a:pt x="219" y="64"/>
                  </a:lnTo>
                  <a:lnTo>
                    <a:pt x="225" y="65"/>
                  </a:lnTo>
                  <a:lnTo>
                    <a:pt x="230" y="67"/>
                  </a:lnTo>
                  <a:lnTo>
                    <a:pt x="235" y="69"/>
                  </a:lnTo>
                  <a:lnTo>
                    <a:pt x="241" y="72"/>
                  </a:lnTo>
                  <a:lnTo>
                    <a:pt x="245" y="73"/>
                  </a:lnTo>
                  <a:lnTo>
                    <a:pt x="250" y="76"/>
                  </a:lnTo>
                  <a:lnTo>
                    <a:pt x="256" y="79"/>
                  </a:lnTo>
                  <a:lnTo>
                    <a:pt x="260" y="81"/>
                  </a:lnTo>
                  <a:lnTo>
                    <a:pt x="266" y="83"/>
                  </a:lnTo>
                  <a:lnTo>
                    <a:pt x="273" y="88"/>
                  </a:lnTo>
                  <a:lnTo>
                    <a:pt x="284" y="92"/>
                  </a:lnTo>
                  <a:lnTo>
                    <a:pt x="291" y="98"/>
                  </a:lnTo>
                  <a:lnTo>
                    <a:pt x="300" y="103"/>
                  </a:lnTo>
                  <a:lnTo>
                    <a:pt x="307" y="108"/>
                  </a:lnTo>
                  <a:lnTo>
                    <a:pt x="316" y="112"/>
                  </a:lnTo>
                  <a:lnTo>
                    <a:pt x="323" y="118"/>
                  </a:lnTo>
                  <a:lnTo>
                    <a:pt x="332" y="123"/>
                  </a:lnTo>
                  <a:lnTo>
                    <a:pt x="338" y="128"/>
                  </a:lnTo>
                  <a:lnTo>
                    <a:pt x="347" y="132"/>
                  </a:lnTo>
                  <a:lnTo>
                    <a:pt x="353" y="138"/>
                  </a:lnTo>
                  <a:lnTo>
                    <a:pt x="360" y="142"/>
                  </a:lnTo>
                  <a:lnTo>
                    <a:pt x="369" y="146"/>
                  </a:lnTo>
                  <a:lnTo>
                    <a:pt x="377" y="150"/>
                  </a:lnTo>
                  <a:lnTo>
                    <a:pt x="384" y="154"/>
                  </a:lnTo>
                  <a:lnTo>
                    <a:pt x="393" y="158"/>
                  </a:lnTo>
                  <a:lnTo>
                    <a:pt x="400" y="160"/>
                  </a:lnTo>
                  <a:lnTo>
                    <a:pt x="411" y="164"/>
                  </a:lnTo>
                  <a:lnTo>
                    <a:pt x="414" y="164"/>
                  </a:lnTo>
                  <a:lnTo>
                    <a:pt x="418" y="166"/>
                  </a:lnTo>
                  <a:lnTo>
                    <a:pt x="424" y="168"/>
                  </a:lnTo>
                  <a:lnTo>
                    <a:pt x="428" y="170"/>
                  </a:lnTo>
                  <a:lnTo>
                    <a:pt x="433" y="170"/>
                  </a:lnTo>
                  <a:lnTo>
                    <a:pt x="439" y="171"/>
                  </a:lnTo>
                  <a:lnTo>
                    <a:pt x="443" y="171"/>
                  </a:lnTo>
                  <a:lnTo>
                    <a:pt x="448" y="172"/>
                  </a:lnTo>
                  <a:lnTo>
                    <a:pt x="453" y="172"/>
                  </a:lnTo>
                  <a:lnTo>
                    <a:pt x="459" y="175"/>
                  </a:lnTo>
                  <a:lnTo>
                    <a:pt x="465" y="175"/>
                  </a:lnTo>
                  <a:lnTo>
                    <a:pt x="471" y="176"/>
                  </a:lnTo>
                  <a:lnTo>
                    <a:pt x="476" y="176"/>
                  </a:lnTo>
                  <a:lnTo>
                    <a:pt x="481" y="176"/>
                  </a:lnTo>
                  <a:lnTo>
                    <a:pt x="487" y="176"/>
                  </a:lnTo>
                  <a:lnTo>
                    <a:pt x="493" y="176"/>
                  </a:lnTo>
                  <a:lnTo>
                    <a:pt x="498" y="175"/>
                  </a:lnTo>
                  <a:lnTo>
                    <a:pt x="504" y="175"/>
                  </a:lnTo>
                  <a:lnTo>
                    <a:pt x="508" y="175"/>
                  </a:lnTo>
                  <a:lnTo>
                    <a:pt x="514" y="175"/>
                  </a:lnTo>
                  <a:lnTo>
                    <a:pt x="518" y="172"/>
                  </a:lnTo>
                  <a:lnTo>
                    <a:pt x="524" y="172"/>
                  </a:lnTo>
                  <a:lnTo>
                    <a:pt x="529" y="171"/>
                  </a:lnTo>
                  <a:lnTo>
                    <a:pt x="535" y="171"/>
                  </a:lnTo>
                  <a:lnTo>
                    <a:pt x="539" y="170"/>
                  </a:lnTo>
                  <a:lnTo>
                    <a:pt x="545" y="168"/>
                  </a:lnTo>
                  <a:lnTo>
                    <a:pt x="549" y="167"/>
                  </a:lnTo>
                  <a:lnTo>
                    <a:pt x="555" y="166"/>
                  </a:lnTo>
                  <a:lnTo>
                    <a:pt x="558" y="164"/>
                  </a:lnTo>
                  <a:lnTo>
                    <a:pt x="564" y="163"/>
                  </a:lnTo>
                  <a:lnTo>
                    <a:pt x="569" y="160"/>
                  </a:lnTo>
                  <a:lnTo>
                    <a:pt x="573" y="159"/>
                  </a:lnTo>
                  <a:lnTo>
                    <a:pt x="582" y="155"/>
                  </a:lnTo>
                  <a:lnTo>
                    <a:pt x="591" y="152"/>
                  </a:lnTo>
                  <a:lnTo>
                    <a:pt x="600" y="148"/>
                  </a:lnTo>
                  <a:lnTo>
                    <a:pt x="608" y="143"/>
                  </a:lnTo>
                  <a:lnTo>
                    <a:pt x="616" y="139"/>
                  </a:lnTo>
                  <a:lnTo>
                    <a:pt x="625" y="134"/>
                  </a:lnTo>
                  <a:lnTo>
                    <a:pt x="631" y="128"/>
                  </a:lnTo>
                  <a:lnTo>
                    <a:pt x="638" y="123"/>
                  </a:lnTo>
                  <a:lnTo>
                    <a:pt x="644" y="116"/>
                  </a:lnTo>
                  <a:lnTo>
                    <a:pt x="651" y="111"/>
                  </a:lnTo>
                  <a:lnTo>
                    <a:pt x="657" y="104"/>
                  </a:lnTo>
                  <a:lnTo>
                    <a:pt x="663" y="98"/>
                  </a:lnTo>
                  <a:lnTo>
                    <a:pt x="667" y="92"/>
                  </a:lnTo>
                  <a:lnTo>
                    <a:pt x="673" y="86"/>
                  </a:lnTo>
                  <a:lnTo>
                    <a:pt x="678" y="79"/>
                  </a:lnTo>
                  <a:lnTo>
                    <a:pt x="682" y="72"/>
                  </a:lnTo>
                  <a:lnTo>
                    <a:pt x="685" y="65"/>
                  </a:lnTo>
                  <a:lnTo>
                    <a:pt x="690" y="59"/>
                  </a:lnTo>
                  <a:lnTo>
                    <a:pt x="693" y="51"/>
                  </a:lnTo>
                  <a:lnTo>
                    <a:pt x="696" y="44"/>
                  </a:lnTo>
                  <a:lnTo>
                    <a:pt x="698" y="36"/>
                  </a:lnTo>
                  <a:lnTo>
                    <a:pt x="701" y="29"/>
                  </a:lnTo>
                  <a:lnTo>
                    <a:pt x="709" y="0"/>
                  </a:lnTo>
                  <a:lnTo>
                    <a:pt x="709" y="0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4" name="Freeform 62"/>
            <p:cNvSpPr>
              <a:spLocks/>
            </p:cNvSpPr>
            <p:nvPr/>
          </p:nvSpPr>
          <p:spPr bwMode="auto">
            <a:xfrm>
              <a:off x="4181" y="2164"/>
              <a:ext cx="474" cy="174"/>
            </a:xfrm>
            <a:custGeom>
              <a:avLst/>
              <a:gdLst>
                <a:gd name="T0" fmla="*/ 346 w 474"/>
                <a:gd name="T1" fmla="*/ 173 h 174"/>
                <a:gd name="T2" fmla="*/ 331 w 474"/>
                <a:gd name="T3" fmla="*/ 173 h 174"/>
                <a:gd name="T4" fmla="*/ 309 w 474"/>
                <a:gd name="T5" fmla="*/ 174 h 174"/>
                <a:gd name="T6" fmla="*/ 294 w 474"/>
                <a:gd name="T7" fmla="*/ 174 h 174"/>
                <a:gd name="T8" fmla="*/ 276 w 474"/>
                <a:gd name="T9" fmla="*/ 174 h 174"/>
                <a:gd name="T10" fmla="*/ 258 w 474"/>
                <a:gd name="T11" fmla="*/ 173 h 174"/>
                <a:gd name="T12" fmla="*/ 241 w 474"/>
                <a:gd name="T13" fmla="*/ 173 h 174"/>
                <a:gd name="T14" fmla="*/ 222 w 474"/>
                <a:gd name="T15" fmla="*/ 172 h 174"/>
                <a:gd name="T16" fmla="*/ 201 w 474"/>
                <a:gd name="T17" fmla="*/ 170 h 174"/>
                <a:gd name="T18" fmla="*/ 182 w 474"/>
                <a:gd name="T19" fmla="*/ 169 h 174"/>
                <a:gd name="T20" fmla="*/ 161 w 474"/>
                <a:gd name="T21" fmla="*/ 166 h 174"/>
                <a:gd name="T22" fmla="*/ 139 w 474"/>
                <a:gd name="T23" fmla="*/ 162 h 174"/>
                <a:gd name="T24" fmla="*/ 121 w 474"/>
                <a:gd name="T25" fmla="*/ 160 h 174"/>
                <a:gd name="T26" fmla="*/ 102 w 474"/>
                <a:gd name="T27" fmla="*/ 154 h 174"/>
                <a:gd name="T28" fmla="*/ 83 w 474"/>
                <a:gd name="T29" fmla="*/ 149 h 174"/>
                <a:gd name="T30" fmla="*/ 67 w 474"/>
                <a:gd name="T31" fmla="*/ 142 h 174"/>
                <a:gd name="T32" fmla="*/ 50 w 474"/>
                <a:gd name="T33" fmla="*/ 136 h 174"/>
                <a:gd name="T34" fmla="*/ 33 w 474"/>
                <a:gd name="T35" fmla="*/ 123 h 174"/>
                <a:gd name="T36" fmla="*/ 13 w 474"/>
                <a:gd name="T37" fmla="*/ 105 h 174"/>
                <a:gd name="T38" fmla="*/ 3 w 474"/>
                <a:gd name="T39" fmla="*/ 85 h 174"/>
                <a:gd name="T40" fmla="*/ 0 w 474"/>
                <a:gd name="T41" fmla="*/ 69 h 174"/>
                <a:gd name="T42" fmla="*/ 3 w 474"/>
                <a:gd name="T43" fmla="*/ 53 h 174"/>
                <a:gd name="T44" fmla="*/ 12 w 474"/>
                <a:gd name="T45" fmla="*/ 39 h 174"/>
                <a:gd name="T46" fmla="*/ 25 w 474"/>
                <a:gd name="T47" fmla="*/ 26 h 174"/>
                <a:gd name="T48" fmla="*/ 43 w 474"/>
                <a:gd name="T49" fmla="*/ 18 h 174"/>
                <a:gd name="T50" fmla="*/ 61 w 474"/>
                <a:gd name="T51" fmla="*/ 10 h 174"/>
                <a:gd name="T52" fmla="*/ 81 w 474"/>
                <a:gd name="T53" fmla="*/ 4 h 174"/>
                <a:gd name="T54" fmla="*/ 103 w 474"/>
                <a:gd name="T55" fmla="*/ 2 h 174"/>
                <a:gd name="T56" fmla="*/ 124 w 474"/>
                <a:gd name="T57" fmla="*/ 2 h 174"/>
                <a:gd name="T58" fmla="*/ 143 w 474"/>
                <a:gd name="T59" fmla="*/ 2 h 174"/>
                <a:gd name="T60" fmla="*/ 165 w 474"/>
                <a:gd name="T61" fmla="*/ 3 h 174"/>
                <a:gd name="T62" fmla="*/ 191 w 474"/>
                <a:gd name="T63" fmla="*/ 7 h 174"/>
                <a:gd name="T64" fmla="*/ 217 w 474"/>
                <a:gd name="T65" fmla="*/ 11 h 174"/>
                <a:gd name="T66" fmla="*/ 230 w 474"/>
                <a:gd name="T67" fmla="*/ 12 h 174"/>
                <a:gd name="T68" fmla="*/ 245 w 474"/>
                <a:gd name="T69" fmla="*/ 16 h 174"/>
                <a:gd name="T70" fmla="*/ 260 w 474"/>
                <a:gd name="T71" fmla="*/ 18 h 174"/>
                <a:gd name="T72" fmla="*/ 275 w 474"/>
                <a:gd name="T73" fmla="*/ 22 h 174"/>
                <a:gd name="T74" fmla="*/ 288 w 474"/>
                <a:gd name="T75" fmla="*/ 25 h 174"/>
                <a:gd name="T76" fmla="*/ 301 w 474"/>
                <a:gd name="T77" fmla="*/ 29 h 174"/>
                <a:gd name="T78" fmla="*/ 316 w 474"/>
                <a:gd name="T79" fmla="*/ 31 h 174"/>
                <a:gd name="T80" fmla="*/ 331 w 474"/>
                <a:gd name="T81" fmla="*/ 37 h 174"/>
                <a:gd name="T82" fmla="*/ 353 w 474"/>
                <a:gd name="T83" fmla="*/ 45 h 174"/>
                <a:gd name="T84" fmla="*/ 366 w 474"/>
                <a:gd name="T85" fmla="*/ 50 h 174"/>
                <a:gd name="T86" fmla="*/ 393 w 474"/>
                <a:gd name="T87" fmla="*/ 61 h 174"/>
                <a:gd name="T88" fmla="*/ 416 w 474"/>
                <a:gd name="T89" fmla="*/ 71 h 174"/>
                <a:gd name="T90" fmla="*/ 434 w 474"/>
                <a:gd name="T91" fmla="*/ 82 h 174"/>
                <a:gd name="T92" fmla="*/ 449 w 474"/>
                <a:gd name="T93" fmla="*/ 93 h 174"/>
                <a:gd name="T94" fmla="*/ 467 w 474"/>
                <a:gd name="T95" fmla="*/ 110 h 174"/>
                <a:gd name="T96" fmla="*/ 474 w 474"/>
                <a:gd name="T97" fmla="*/ 125 h 174"/>
                <a:gd name="T98" fmla="*/ 470 w 474"/>
                <a:gd name="T99" fmla="*/ 142 h 174"/>
                <a:gd name="T100" fmla="*/ 455 w 474"/>
                <a:gd name="T101" fmla="*/ 154 h 174"/>
                <a:gd name="T102" fmla="*/ 434 w 474"/>
                <a:gd name="T103" fmla="*/ 160 h 174"/>
                <a:gd name="T104" fmla="*/ 421 w 474"/>
                <a:gd name="T105" fmla="*/ 164 h 174"/>
                <a:gd name="T106" fmla="*/ 405 w 474"/>
                <a:gd name="T107" fmla="*/ 165 h 174"/>
                <a:gd name="T108" fmla="*/ 390 w 474"/>
                <a:gd name="T109" fmla="*/ 168 h 174"/>
                <a:gd name="T110" fmla="*/ 371 w 474"/>
                <a:gd name="T111" fmla="*/ 169 h 174"/>
                <a:gd name="T112" fmla="*/ 351 w 474"/>
                <a:gd name="T113" fmla="*/ 172 h 174"/>
                <a:gd name="T114" fmla="*/ 349 w 474"/>
                <a:gd name="T115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4" h="174">
                  <a:moveTo>
                    <a:pt x="349" y="173"/>
                  </a:moveTo>
                  <a:lnTo>
                    <a:pt x="347" y="173"/>
                  </a:lnTo>
                  <a:lnTo>
                    <a:pt x="346" y="173"/>
                  </a:lnTo>
                  <a:lnTo>
                    <a:pt x="341" y="173"/>
                  </a:lnTo>
                  <a:lnTo>
                    <a:pt x="337" y="173"/>
                  </a:lnTo>
                  <a:lnTo>
                    <a:pt x="331" y="173"/>
                  </a:lnTo>
                  <a:lnTo>
                    <a:pt x="323" y="173"/>
                  </a:lnTo>
                  <a:lnTo>
                    <a:pt x="316" y="173"/>
                  </a:lnTo>
                  <a:lnTo>
                    <a:pt x="309" y="174"/>
                  </a:lnTo>
                  <a:lnTo>
                    <a:pt x="304" y="174"/>
                  </a:lnTo>
                  <a:lnTo>
                    <a:pt x="298" y="174"/>
                  </a:lnTo>
                  <a:lnTo>
                    <a:pt x="294" y="174"/>
                  </a:lnTo>
                  <a:lnTo>
                    <a:pt x="288" y="174"/>
                  </a:lnTo>
                  <a:lnTo>
                    <a:pt x="282" y="174"/>
                  </a:lnTo>
                  <a:lnTo>
                    <a:pt x="276" y="174"/>
                  </a:lnTo>
                  <a:lnTo>
                    <a:pt x="270" y="174"/>
                  </a:lnTo>
                  <a:lnTo>
                    <a:pt x="266" y="174"/>
                  </a:lnTo>
                  <a:lnTo>
                    <a:pt x="258" y="173"/>
                  </a:lnTo>
                  <a:lnTo>
                    <a:pt x="253" y="173"/>
                  </a:lnTo>
                  <a:lnTo>
                    <a:pt x="247" y="173"/>
                  </a:lnTo>
                  <a:lnTo>
                    <a:pt x="241" y="173"/>
                  </a:lnTo>
                  <a:lnTo>
                    <a:pt x="235" y="172"/>
                  </a:lnTo>
                  <a:lnTo>
                    <a:pt x="229" y="172"/>
                  </a:lnTo>
                  <a:lnTo>
                    <a:pt x="222" y="172"/>
                  </a:lnTo>
                  <a:lnTo>
                    <a:pt x="216" y="172"/>
                  </a:lnTo>
                  <a:lnTo>
                    <a:pt x="208" y="172"/>
                  </a:lnTo>
                  <a:lnTo>
                    <a:pt x="201" y="170"/>
                  </a:lnTo>
                  <a:lnTo>
                    <a:pt x="195" y="170"/>
                  </a:lnTo>
                  <a:lnTo>
                    <a:pt x="188" y="169"/>
                  </a:lnTo>
                  <a:lnTo>
                    <a:pt x="182" y="169"/>
                  </a:lnTo>
                  <a:lnTo>
                    <a:pt x="174" y="168"/>
                  </a:lnTo>
                  <a:lnTo>
                    <a:pt x="167" y="166"/>
                  </a:lnTo>
                  <a:lnTo>
                    <a:pt x="161" y="166"/>
                  </a:lnTo>
                  <a:lnTo>
                    <a:pt x="154" y="165"/>
                  </a:lnTo>
                  <a:lnTo>
                    <a:pt x="148" y="164"/>
                  </a:lnTo>
                  <a:lnTo>
                    <a:pt x="139" y="162"/>
                  </a:lnTo>
                  <a:lnTo>
                    <a:pt x="133" y="161"/>
                  </a:lnTo>
                  <a:lnTo>
                    <a:pt x="127" y="160"/>
                  </a:lnTo>
                  <a:lnTo>
                    <a:pt x="121" y="160"/>
                  </a:lnTo>
                  <a:lnTo>
                    <a:pt x="114" y="158"/>
                  </a:lnTo>
                  <a:lnTo>
                    <a:pt x="108" y="157"/>
                  </a:lnTo>
                  <a:lnTo>
                    <a:pt x="102" y="154"/>
                  </a:lnTo>
                  <a:lnTo>
                    <a:pt x="96" y="153"/>
                  </a:lnTo>
                  <a:lnTo>
                    <a:pt x="89" y="150"/>
                  </a:lnTo>
                  <a:lnTo>
                    <a:pt x="83" y="149"/>
                  </a:lnTo>
                  <a:lnTo>
                    <a:pt x="77" y="148"/>
                  </a:lnTo>
                  <a:lnTo>
                    <a:pt x="71" y="145"/>
                  </a:lnTo>
                  <a:lnTo>
                    <a:pt x="67" y="142"/>
                  </a:lnTo>
                  <a:lnTo>
                    <a:pt x="61" y="141"/>
                  </a:lnTo>
                  <a:lnTo>
                    <a:pt x="56" y="138"/>
                  </a:lnTo>
                  <a:lnTo>
                    <a:pt x="50" y="136"/>
                  </a:lnTo>
                  <a:lnTo>
                    <a:pt x="46" y="133"/>
                  </a:lnTo>
                  <a:lnTo>
                    <a:pt x="41" y="130"/>
                  </a:lnTo>
                  <a:lnTo>
                    <a:pt x="33" y="123"/>
                  </a:lnTo>
                  <a:lnTo>
                    <a:pt x="27" y="118"/>
                  </a:lnTo>
                  <a:lnTo>
                    <a:pt x="19" y="111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6" y="91"/>
                  </a:lnTo>
                  <a:lnTo>
                    <a:pt x="3" y="85"/>
                  </a:lnTo>
                  <a:lnTo>
                    <a:pt x="2" y="79"/>
                  </a:lnTo>
                  <a:lnTo>
                    <a:pt x="0" y="74"/>
                  </a:lnTo>
                  <a:lnTo>
                    <a:pt x="0" y="69"/>
                  </a:lnTo>
                  <a:lnTo>
                    <a:pt x="0" y="62"/>
                  </a:lnTo>
                  <a:lnTo>
                    <a:pt x="2" y="57"/>
                  </a:lnTo>
                  <a:lnTo>
                    <a:pt x="3" y="53"/>
                  </a:lnTo>
                  <a:lnTo>
                    <a:pt x="6" y="49"/>
                  </a:lnTo>
                  <a:lnTo>
                    <a:pt x="9" y="43"/>
                  </a:lnTo>
                  <a:lnTo>
                    <a:pt x="12" y="39"/>
                  </a:lnTo>
                  <a:lnTo>
                    <a:pt x="16" y="34"/>
                  </a:lnTo>
                  <a:lnTo>
                    <a:pt x="21" y="31"/>
                  </a:lnTo>
                  <a:lnTo>
                    <a:pt x="25" y="26"/>
                  </a:lnTo>
                  <a:lnTo>
                    <a:pt x="31" y="23"/>
                  </a:lnTo>
                  <a:lnTo>
                    <a:pt x="37" y="19"/>
                  </a:lnTo>
                  <a:lnTo>
                    <a:pt x="43" y="18"/>
                  </a:lnTo>
                  <a:lnTo>
                    <a:pt x="49" y="14"/>
                  </a:lnTo>
                  <a:lnTo>
                    <a:pt x="55" y="12"/>
                  </a:lnTo>
                  <a:lnTo>
                    <a:pt x="61" y="10"/>
                  </a:lnTo>
                  <a:lnTo>
                    <a:pt x="68" y="8"/>
                  </a:lnTo>
                  <a:lnTo>
                    <a:pt x="75" y="6"/>
                  </a:lnTo>
                  <a:lnTo>
                    <a:pt x="81" y="4"/>
                  </a:lnTo>
                  <a:lnTo>
                    <a:pt x="89" y="3"/>
                  </a:lnTo>
                  <a:lnTo>
                    <a:pt x="96" y="2"/>
                  </a:lnTo>
                  <a:lnTo>
                    <a:pt x="103" y="2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4" y="2"/>
                  </a:lnTo>
                  <a:lnTo>
                    <a:pt x="129" y="2"/>
                  </a:lnTo>
                  <a:lnTo>
                    <a:pt x="136" y="2"/>
                  </a:lnTo>
                  <a:lnTo>
                    <a:pt x="143" y="2"/>
                  </a:lnTo>
                  <a:lnTo>
                    <a:pt x="151" y="3"/>
                  </a:lnTo>
                  <a:lnTo>
                    <a:pt x="158" y="3"/>
                  </a:lnTo>
                  <a:lnTo>
                    <a:pt x="165" y="3"/>
                  </a:lnTo>
                  <a:lnTo>
                    <a:pt x="173" y="4"/>
                  </a:lnTo>
                  <a:lnTo>
                    <a:pt x="183" y="6"/>
                  </a:lnTo>
                  <a:lnTo>
                    <a:pt x="191" y="7"/>
                  </a:lnTo>
                  <a:lnTo>
                    <a:pt x="199" y="8"/>
                  </a:lnTo>
                  <a:lnTo>
                    <a:pt x="208" y="8"/>
                  </a:lnTo>
                  <a:lnTo>
                    <a:pt x="217" y="11"/>
                  </a:lnTo>
                  <a:lnTo>
                    <a:pt x="222" y="11"/>
                  </a:lnTo>
                  <a:lnTo>
                    <a:pt x="226" y="12"/>
                  </a:lnTo>
                  <a:lnTo>
                    <a:pt x="230" y="12"/>
                  </a:lnTo>
                  <a:lnTo>
                    <a:pt x="236" y="14"/>
                  </a:lnTo>
                  <a:lnTo>
                    <a:pt x="241" y="14"/>
                  </a:lnTo>
                  <a:lnTo>
                    <a:pt x="245" y="16"/>
                  </a:lnTo>
                  <a:lnTo>
                    <a:pt x="250" y="16"/>
                  </a:lnTo>
                  <a:lnTo>
                    <a:pt x="256" y="18"/>
                  </a:lnTo>
                  <a:lnTo>
                    <a:pt x="260" y="18"/>
                  </a:lnTo>
                  <a:lnTo>
                    <a:pt x="264" y="19"/>
                  </a:lnTo>
                  <a:lnTo>
                    <a:pt x="269" y="19"/>
                  </a:lnTo>
                  <a:lnTo>
                    <a:pt x="275" y="22"/>
                  </a:lnTo>
                  <a:lnTo>
                    <a:pt x="278" y="22"/>
                  </a:lnTo>
                  <a:lnTo>
                    <a:pt x="284" y="23"/>
                  </a:lnTo>
                  <a:lnTo>
                    <a:pt x="288" y="25"/>
                  </a:lnTo>
                  <a:lnTo>
                    <a:pt x="292" y="26"/>
                  </a:lnTo>
                  <a:lnTo>
                    <a:pt x="297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2" y="30"/>
                  </a:lnTo>
                  <a:lnTo>
                    <a:pt x="316" y="31"/>
                  </a:lnTo>
                  <a:lnTo>
                    <a:pt x="320" y="34"/>
                  </a:lnTo>
                  <a:lnTo>
                    <a:pt x="325" y="34"/>
                  </a:lnTo>
                  <a:lnTo>
                    <a:pt x="331" y="37"/>
                  </a:lnTo>
                  <a:lnTo>
                    <a:pt x="340" y="39"/>
                  </a:lnTo>
                  <a:lnTo>
                    <a:pt x="349" y="43"/>
                  </a:lnTo>
                  <a:lnTo>
                    <a:pt x="353" y="45"/>
                  </a:lnTo>
                  <a:lnTo>
                    <a:pt x="357" y="46"/>
                  </a:lnTo>
                  <a:lnTo>
                    <a:pt x="362" y="47"/>
                  </a:lnTo>
                  <a:lnTo>
                    <a:pt x="366" y="50"/>
                  </a:lnTo>
                  <a:lnTo>
                    <a:pt x="375" y="53"/>
                  </a:lnTo>
                  <a:lnTo>
                    <a:pt x="384" y="57"/>
                  </a:lnTo>
                  <a:lnTo>
                    <a:pt x="393" y="61"/>
                  </a:lnTo>
                  <a:lnTo>
                    <a:pt x="402" y="65"/>
                  </a:lnTo>
                  <a:lnTo>
                    <a:pt x="409" y="67"/>
                  </a:lnTo>
                  <a:lnTo>
                    <a:pt x="416" y="71"/>
                  </a:lnTo>
                  <a:lnTo>
                    <a:pt x="422" y="75"/>
                  </a:lnTo>
                  <a:lnTo>
                    <a:pt x="428" y="79"/>
                  </a:lnTo>
                  <a:lnTo>
                    <a:pt x="434" y="82"/>
                  </a:lnTo>
                  <a:lnTo>
                    <a:pt x="439" y="86"/>
                  </a:lnTo>
                  <a:lnTo>
                    <a:pt x="444" y="89"/>
                  </a:lnTo>
                  <a:lnTo>
                    <a:pt x="449" y="93"/>
                  </a:lnTo>
                  <a:lnTo>
                    <a:pt x="456" y="98"/>
                  </a:lnTo>
                  <a:lnTo>
                    <a:pt x="462" y="105"/>
                  </a:lnTo>
                  <a:lnTo>
                    <a:pt x="467" y="110"/>
                  </a:lnTo>
                  <a:lnTo>
                    <a:pt x="471" y="117"/>
                  </a:lnTo>
                  <a:lnTo>
                    <a:pt x="473" y="121"/>
                  </a:lnTo>
                  <a:lnTo>
                    <a:pt x="474" y="125"/>
                  </a:lnTo>
                  <a:lnTo>
                    <a:pt x="473" y="130"/>
                  </a:lnTo>
                  <a:lnTo>
                    <a:pt x="473" y="134"/>
                  </a:lnTo>
                  <a:lnTo>
                    <a:pt x="470" y="142"/>
                  </a:lnTo>
                  <a:lnTo>
                    <a:pt x="465" y="149"/>
                  </a:lnTo>
                  <a:lnTo>
                    <a:pt x="461" y="152"/>
                  </a:lnTo>
                  <a:lnTo>
                    <a:pt x="455" y="154"/>
                  </a:lnTo>
                  <a:lnTo>
                    <a:pt x="447" y="156"/>
                  </a:lnTo>
                  <a:lnTo>
                    <a:pt x="440" y="160"/>
                  </a:lnTo>
                  <a:lnTo>
                    <a:pt x="434" y="160"/>
                  </a:lnTo>
                  <a:lnTo>
                    <a:pt x="430" y="161"/>
                  </a:lnTo>
                  <a:lnTo>
                    <a:pt x="424" y="161"/>
                  </a:lnTo>
                  <a:lnTo>
                    <a:pt x="421" y="164"/>
                  </a:lnTo>
                  <a:lnTo>
                    <a:pt x="415" y="164"/>
                  </a:lnTo>
                  <a:lnTo>
                    <a:pt x="411" y="165"/>
                  </a:lnTo>
                  <a:lnTo>
                    <a:pt x="405" y="165"/>
                  </a:lnTo>
                  <a:lnTo>
                    <a:pt x="400" y="166"/>
                  </a:lnTo>
                  <a:lnTo>
                    <a:pt x="394" y="166"/>
                  </a:lnTo>
                  <a:lnTo>
                    <a:pt x="390" y="168"/>
                  </a:lnTo>
                  <a:lnTo>
                    <a:pt x="385" y="168"/>
                  </a:lnTo>
                  <a:lnTo>
                    <a:pt x="380" y="169"/>
                  </a:lnTo>
                  <a:lnTo>
                    <a:pt x="371" y="169"/>
                  </a:lnTo>
                  <a:lnTo>
                    <a:pt x="363" y="170"/>
                  </a:lnTo>
                  <a:lnTo>
                    <a:pt x="357" y="172"/>
                  </a:lnTo>
                  <a:lnTo>
                    <a:pt x="351" y="172"/>
                  </a:lnTo>
                  <a:lnTo>
                    <a:pt x="349" y="172"/>
                  </a:lnTo>
                  <a:lnTo>
                    <a:pt x="349" y="173"/>
                  </a:lnTo>
                  <a:lnTo>
                    <a:pt x="349" y="173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5" name="Freeform 63"/>
            <p:cNvSpPr>
              <a:spLocks/>
            </p:cNvSpPr>
            <p:nvPr/>
          </p:nvSpPr>
          <p:spPr bwMode="auto">
            <a:xfrm>
              <a:off x="3462" y="2528"/>
              <a:ext cx="666" cy="546"/>
            </a:xfrm>
            <a:custGeom>
              <a:avLst/>
              <a:gdLst>
                <a:gd name="T0" fmla="*/ 65 w 666"/>
                <a:gd name="T1" fmla="*/ 377 h 546"/>
                <a:gd name="T2" fmla="*/ 53 w 666"/>
                <a:gd name="T3" fmla="*/ 355 h 546"/>
                <a:gd name="T4" fmla="*/ 43 w 666"/>
                <a:gd name="T5" fmla="*/ 333 h 546"/>
                <a:gd name="T6" fmla="*/ 33 w 666"/>
                <a:gd name="T7" fmla="*/ 313 h 546"/>
                <a:gd name="T8" fmla="*/ 24 w 666"/>
                <a:gd name="T9" fmla="*/ 291 h 546"/>
                <a:gd name="T10" fmla="*/ 16 w 666"/>
                <a:gd name="T11" fmla="*/ 265 h 546"/>
                <a:gd name="T12" fmla="*/ 9 w 666"/>
                <a:gd name="T13" fmla="*/ 240 h 546"/>
                <a:gd name="T14" fmla="*/ 3 w 666"/>
                <a:gd name="T15" fmla="*/ 212 h 546"/>
                <a:gd name="T16" fmla="*/ 0 w 666"/>
                <a:gd name="T17" fmla="*/ 184 h 546"/>
                <a:gd name="T18" fmla="*/ 0 w 666"/>
                <a:gd name="T19" fmla="*/ 155 h 546"/>
                <a:gd name="T20" fmla="*/ 3 w 666"/>
                <a:gd name="T21" fmla="*/ 127 h 546"/>
                <a:gd name="T22" fmla="*/ 12 w 666"/>
                <a:gd name="T23" fmla="*/ 99 h 546"/>
                <a:gd name="T24" fmla="*/ 24 w 666"/>
                <a:gd name="T25" fmla="*/ 74 h 546"/>
                <a:gd name="T26" fmla="*/ 43 w 666"/>
                <a:gd name="T27" fmla="*/ 50 h 546"/>
                <a:gd name="T28" fmla="*/ 67 w 666"/>
                <a:gd name="T29" fmla="*/ 30 h 546"/>
                <a:gd name="T30" fmla="*/ 95 w 666"/>
                <a:gd name="T31" fmla="*/ 14 h 546"/>
                <a:gd name="T32" fmla="*/ 124 w 666"/>
                <a:gd name="T33" fmla="*/ 4 h 546"/>
                <a:gd name="T34" fmla="*/ 158 w 666"/>
                <a:gd name="T35" fmla="*/ 0 h 546"/>
                <a:gd name="T36" fmla="*/ 192 w 666"/>
                <a:gd name="T37" fmla="*/ 0 h 546"/>
                <a:gd name="T38" fmla="*/ 228 w 666"/>
                <a:gd name="T39" fmla="*/ 4 h 546"/>
                <a:gd name="T40" fmla="*/ 264 w 666"/>
                <a:gd name="T41" fmla="*/ 11 h 546"/>
                <a:gd name="T42" fmla="*/ 300 w 666"/>
                <a:gd name="T43" fmla="*/ 20 h 546"/>
                <a:gd name="T44" fmla="*/ 334 w 666"/>
                <a:gd name="T45" fmla="*/ 31 h 546"/>
                <a:gd name="T46" fmla="*/ 368 w 666"/>
                <a:gd name="T47" fmla="*/ 43 h 546"/>
                <a:gd name="T48" fmla="*/ 397 w 666"/>
                <a:gd name="T49" fmla="*/ 55 h 546"/>
                <a:gd name="T50" fmla="*/ 424 w 666"/>
                <a:gd name="T51" fmla="*/ 67 h 546"/>
                <a:gd name="T52" fmla="*/ 446 w 666"/>
                <a:gd name="T53" fmla="*/ 77 h 546"/>
                <a:gd name="T54" fmla="*/ 464 w 666"/>
                <a:gd name="T55" fmla="*/ 86 h 546"/>
                <a:gd name="T56" fmla="*/ 480 w 666"/>
                <a:gd name="T57" fmla="*/ 94 h 546"/>
                <a:gd name="T58" fmla="*/ 490 w 666"/>
                <a:gd name="T59" fmla="*/ 99 h 546"/>
                <a:gd name="T60" fmla="*/ 509 w 666"/>
                <a:gd name="T61" fmla="*/ 109 h 546"/>
                <a:gd name="T62" fmla="*/ 536 w 666"/>
                <a:gd name="T63" fmla="*/ 123 h 546"/>
                <a:gd name="T64" fmla="*/ 567 w 666"/>
                <a:gd name="T65" fmla="*/ 139 h 546"/>
                <a:gd name="T66" fmla="*/ 597 w 666"/>
                <a:gd name="T67" fmla="*/ 158 h 546"/>
                <a:gd name="T68" fmla="*/ 628 w 666"/>
                <a:gd name="T69" fmla="*/ 175 h 546"/>
                <a:gd name="T70" fmla="*/ 651 w 666"/>
                <a:gd name="T71" fmla="*/ 193 h 546"/>
                <a:gd name="T72" fmla="*/ 665 w 666"/>
                <a:gd name="T73" fmla="*/ 205 h 546"/>
                <a:gd name="T74" fmla="*/ 647 w 666"/>
                <a:gd name="T75" fmla="*/ 205 h 546"/>
                <a:gd name="T76" fmla="*/ 626 w 666"/>
                <a:gd name="T77" fmla="*/ 205 h 546"/>
                <a:gd name="T78" fmla="*/ 605 w 666"/>
                <a:gd name="T79" fmla="*/ 206 h 546"/>
                <a:gd name="T80" fmla="*/ 582 w 666"/>
                <a:gd name="T81" fmla="*/ 209 h 546"/>
                <a:gd name="T82" fmla="*/ 555 w 666"/>
                <a:gd name="T83" fmla="*/ 213 h 546"/>
                <a:gd name="T84" fmla="*/ 529 w 666"/>
                <a:gd name="T85" fmla="*/ 221 h 546"/>
                <a:gd name="T86" fmla="*/ 501 w 666"/>
                <a:gd name="T87" fmla="*/ 229 h 546"/>
                <a:gd name="T88" fmla="*/ 473 w 666"/>
                <a:gd name="T89" fmla="*/ 241 h 546"/>
                <a:gd name="T90" fmla="*/ 445 w 666"/>
                <a:gd name="T91" fmla="*/ 257 h 546"/>
                <a:gd name="T92" fmla="*/ 418 w 666"/>
                <a:gd name="T93" fmla="*/ 276 h 546"/>
                <a:gd name="T94" fmla="*/ 393 w 666"/>
                <a:gd name="T95" fmla="*/ 300 h 546"/>
                <a:gd name="T96" fmla="*/ 371 w 666"/>
                <a:gd name="T97" fmla="*/ 327 h 546"/>
                <a:gd name="T98" fmla="*/ 352 w 666"/>
                <a:gd name="T99" fmla="*/ 359 h 546"/>
                <a:gd name="T100" fmla="*/ 338 w 666"/>
                <a:gd name="T101" fmla="*/ 396 h 546"/>
                <a:gd name="T102" fmla="*/ 332 w 666"/>
                <a:gd name="T103" fmla="*/ 414 h 546"/>
                <a:gd name="T104" fmla="*/ 326 w 666"/>
                <a:gd name="T105" fmla="*/ 439 h 546"/>
                <a:gd name="T106" fmla="*/ 326 w 666"/>
                <a:gd name="T107" fmla="*/ 459 h 546"/>
                <a:gd name="T108" fmla="*/ 328 w 666"/>
                <a:gd name="T109" fmla="*/ 480 h 546"/>
                <a:gd name="T110" fmla="*/ 337 w 666"/>
                <a:gd name="T111" fmla="*/ 505 h 546"/>
                <a:gd name="T112" fmla="*/ 352 w 666"/>
                <a:gd name="T113" fmla="*/ 529 h 546"/>
                <a:gd name="T114" fmla="*/ 81 w 666"/>
                <a:gd name="T115" fmla="*/ 40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66" h="546">
                  <a:moveTo>
                    <a:pt x="71" y="384"/>
                  </a:moveTo>
                  <a:lnTo>
                    <a:pt x="70" y="381"/>
                  </a:lnTo>
                  <a:lnTo>
                    <a:pt x="68" y="380"/>
                  </a:lnTo>
                  <a:lnTo>
                    <a:pt x="65" y="377"/>
                  </a:lnTo>
                  <a:lnTo>
                    <a:pt x="64" y="373"/>
                  </a:lnTo>
                  <a:lnTo>
                    <a:pt x="61" y="368"/>
                  </a:lnTo>
                  <a:lnTo>
                    <a:pt x="58" y="363"/>
                  </a:lnTo>
                  <a:lnTo>
                    <a:pt x="53" y="355"/>
                  </a:lnTo>
                  <a:lnTo>
                    <a:pt x="50" y="348"/>
                  </a:lnTo>
                  <a:lnTo>
                    <a:pt x="47" y="343"/>
                  </a:lnTo>
                  <a:lnTo>
                    <a:pt x="44" y="339"/>
                  </a:lnTo>
                  <a:lnTo>
                    <a:pt x="43" y="333"/>
                  </a:lnTo>
                  <a:lnTo>
                    <a:pt x="42" y="329"/>
                  </a:lnTo>
                  <a:lnTo>
                    <a:pt x="39" y="324"/>
                  </a:lnTo>
                  <a:lnTo>
                    <a:pt x="36" y="319"/>
                  </a:lnTo>
                  <a:lnTo>
                    <a:pt x="33" y="313"/>
                  </a:lnTo>
                  <a:lnTo>
                    <a:pt x="31" y="308"/>
                  </a:lnTo>
                  <a:lnTo>
                    <a:pt x="30" y="303"/>
                  </a:lnTo>
                  <a:lnTo>
                    <a:pt x="27" y="296"/>
                  </a:lnTo>
                  <a:lnTo>
                    <a:pt x="24" y="291"/>
                  </a:lnTo>
                  <a:lnTo>
                    <a:pt x="22" y="285"/>
                  </a:lnTo>
                  <a:lnTo>
                    <a:pt x="19" y="277"/>
                  </a:lnTo>
                  <a:lnTo>
                    <a:pt x="18" y="272"/>
                  </a:lnTo>
                  <a:lnTo>
                    <a:pt x="16" y="265"/>
                  </a:lnTo>
                  <a:lnTo>
                    <a:pt x="15" y="260"/>
                  </a:lnTo>
                  <a:lnTo>
                    <a:pt x="12" y="253"/>
                  </a:lnTo>
                  <a:lnTo>
                    <a:pt x="11" y="246"/>
                  </a:lnTo>
                  <a:lnTo>
                    <a:pt x="9" y="240"/>
                  </a:lnTo>
                  <a:lnTo>
                    <a:pt x="8" y="233"/>
                  </a:lnTo>
                  <a:lnTo>
                    <a:pt x="6" y="225"/>
                  </a:lnTo>
                  <a:lnTo>
                    <a:pt x="5" y="218"/>
                  </a:lnTo>
                  <a:lnTo>
                    <a:pt x="3" y="212"/>
                  </a:lnTo>
                  <a:lnTo>
                    <a:pt x="3" y="205"/>
                  </a:lnTo>
                  <a:lnTo>
                    <a:pt x="2" y="197"/>
                  </a:lnTo>
                  <a:lnTo>
                    <a:pt x="0" y="190"/>
                  </a:lnTo>
                  <a:lnTo>
                    <a:pt x="0" y="184"/>
                  </a:lnTo>
                  <a:lnTo>
                    <a:pt x="0" y="177"/>
                  </a:lnTo>
                  <a:lnTo>
                    <a:pt x="0" y="170"/>
                  </a:lnTo>
                  <a:lnTo>
                    <a:pt x="0" y="162"/>
                  </a:lnTo>
                  <a:lnTo>
                    <a:pt x="0" y="155"/>
                  </a:lnTo>
                  <a:lnTo>
                    <a:pt x="2" y="149"/>
                  </a:lnTo>
                  <a:lnTo>
                    <a:pt x="2" y="141"/>
                  </a:lnTo>
                  <a:lnTo>
                    <a:pt x="2" y="134"/>
                  </a:lnTo>
                  <a:lnTo>
                    <a:pt x="3" y="127"/>
                  </a:lnTo>
                  <a:lnTo>
                    <a:pt x="6" y="121"/>
                  </a:lnTo>
                  <a:lnTo>
                    <a:pt x="8" y="114"/>
                  </a:lnTo>
                  <a:lnTo>
                    <a:pt x="9" y="107"/>
                  </a:lnTo>
                  <a:lnTo>
                    <a:pt x="12" y="99"/>
                  </a:lnTo>
                  <a:lnTo>
                    <a:pt x="15" y="94"/>
                  </a:lnTo>
                  <a:lnTo>
                    <a:pt x="18" y="87"/>
                  </a:lnTo>
                  <a:lnTo>
                    <a:pt x="21" y="81"/>
                  </a:lnTo>
                  <a:lnTo>
                    <a:pt x="24" y="74"/>
                  </a:lnTo>
                  <a:lnTo>
                    <a:pt x="30" y="68"/>
                  </a:lnTo>
                  <a:lnTo>
                    <a:pt x="33" y="62"/>
                  </a:lnTo>
                  <a:lnTo>
                    <a:pt x="39" y="56"/>
                  </a:lnTo>
                  <a:lnTo>
                    <a:pt x="43" y="50"/>
                  </a:lnTo>
                  <a:lnTo>
                    <a:pt x="49" y="46"/>
                  </a:lnTo>
                  <a:lnTo>
                    <a:pt x="55" y="39"/>
                  </a:lnTo>
                  <a:lnTo>
                    <a:pt x="61" y="34"/>
                  </a:lnTo>
                  <a:lnTo>
                    <a:pt x="67" y="30"/>
                  </a:lnTo>
                  <a:lnTo>
                    <a:pt x="73" y="26"/>
                  </a:lnTo>
                  <a:lnTo>
                    <a:pt x="78" y="20"/>
                  </a:lnTo>
                  <a:lnTo>
                    <a:pt x="87" y="18"/>
                  </a:lnTo>
                  <a:lnTo>
                    <a:pt x="95" y="14"/>
                  </a:lnTo>
                  <a:lnTo>
                    <a:pt x="102" y="11"/>
                  </a:lnTo>
                  <a:lnTo>
                    <a:pt x="108" y="8"/>
                  </a:lnTo>
                  <a:lnTo>
                    <a:pt x="117" y="6"/>
                  </a:lnTo>
                  <a:lnTo>
                    <a:pt x="124" y="4"/>
                  </a:lnTo>
                  <a:lnTo>
                    <a:pt x="132" y="4"/>
                  </a:lnTo>
                  <a:lnTo>
                    <a:pt x="140" y="2"/>
                  </a:lnTo>
                  <a:lnTo>
                    <a:pt x="149" y="0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74" y="0"/>
                  </a:lnTo>
                  <a:lnTo>
                    <a:pt x="183" y="0"/>
                  </a:lnTo>
                  <a:lnTo>
                    <a:pt x="192" y="0"/>
                  </a:lnTo>
                  <a:lnTo>
                    <a:pt x="201" y="2"/>
                  </a:lnTo>
                  <a:lnTo>
                    <a:pt x="210" y="2"/>
                  </a:lnTo>
                  <a:lnTo>
                    <a:pt x="219" y="3"/>
                  </a:lnTo>
                  <a:lnTo>
                    <a:pt x="228" y="4"/>
                  </a:lnTo>
                  <a:lnTo>
                    <a:pt x="238" y="6"/>
                  </a:lnTo>
                  <a:lnTo>
                    <a:pt x="247" y="8"/>
                  </a:lnTo>
                  <a:lnTo>
                    <a:pt x="256" y="10"/>
                  </a:lnTo>
                  <a:lnTo>
                    <a:pt x="264" y="11"/>
                  </a:lnTo>
                  <a:lnTo>
                    <a:pt x="273" y="14"/>
                  </a:lnTo>
                  <a:lnTo>
                    <a:pt x="282" y="16"/>
                  </a:lnTo>
                  <a:lnTo>
                    <a:pt x="291" y="19"/>
                  </a:lnTo>
                  <a:lnTo>
                    <a:pt x="300" y="20"/>
                  </a:lnTo>
                  <a:lnTo>
                    <a:pt x="310" y="24"/>
                  </a:lnTo>
                  <a:lnTo>
                    <a:pt x="318" y="26"/>
                  </a:lnTo>
                  <a:lnTo>
                    <a:pt x="326" y="28"/>
                  </a:lnTo>
                  <a:lnTo>
                    <a:pt x="334" y="31"/>
                  </a:lnTo>
                  <a:lnTo>
                    <a:pt x="344" y="35"/>
                  </a:lnTo>
                  <a:lnTo>
                    <a:pt x="352" y="36"/>
                  </a:lnTo>
                  <a:lnTo>
                    <a:pt x="360" y="40"/>
                  </a:lnTo>
                  <a:lnTo>
                    <a:pt x="368" y="43"/>
                  </a:lnTo>
                  <a:lnTo>
                    <a:pt x="375" y="46"/>
                  </a:lnTo>
                  <a:lnTo>
                    <a:pt x="383" y="48"/>
                  </a:lnTo>
                  <a:lnTo>
                    <a:pt x="390" y="51"/>
                  </a:lnTo>
                  <a:lnTo>
                    <a:pt x="397" y="55"/>
                  </a:lnTo>
                  <a:lnTo>
                    <a:pt x="405" y="58"/>
                  </a:lnTo>
                  <a:lnTo>
                    <a:pt x="411" y="60"/>
                  </a:lnTo>
                  <a:lnTo>
                    <a:pt x="416" y="63"/>
                  </a:lnTo>
                  <a:lnTo>
                    <a:pt x="424" y="67"/>
                  </a:lnTo>
                  <a:lnTo>
                    <a:pt x="431" y="70"/>
                  </a:lnTo>
                  <a:lnTo>
                    <a:pt x="436" y="72"/>
                  </a:lnTo>
                  <a:lnTo>
                    <a:pt x="442" y="74"/>
                  </a:lnTo>
                  <a:lnTo>
                    <a:pt x="446" y="77"/>
                  </a:lnTo>
                  <a:lnTo>
                    <a:pt x="450" y="79"/>
                  </a:lnTo>
                  <a:lnTo>
                    <a:pt x="455" y="81"/>
                  </a:lnTo>
                  <a:lnTo>
                    <a:pt x="459" y="83"/>
                  </a:lnTo>
                  <a:lnTo>
                    <a:pt x="464" y="86"/>
                  </a:lnTo>
                  <a:lnTo>
                    <a:pt x="468" y="87"/>
                  </a:lnTo>
                  <a:lnTo>
                    <a:pt x="473" y="90"/>
                  </a:lnTo>
                  <a:lnTo>
                    <a:pt x="478" y="93"/>
                  </a:lnTo>
                  <a:lnTo>
                    <a:pt x="480" y="94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98"/>
                  </a:lnTo>
                  <a:lnTo>
                    <a:pt x="490" y="99"/>
                  </a:lnTo>
                  <a:lnTo>
                    <a:pt x="495" y="102"/>
                  </a:lnTo>
                  <a:lnTo>
                    <a:pt x="499" y="103"/>
                  </a:lnTo>
                  <a:lnTo>
                    <a:pt x="505" y="107"/>
                  </a:lnTo>
                  <a:lnTo>
                    <a:pt x="509" y="109"/>
                  </a:lnTo>
                  <a:lnTo>
                    <a:pt x="515" y="113"/>
                  </a:lnTo>
                  <a:lnTo>
                    <a:pt x="521" y="115"/>
                  </a:lnTo>
                  <a:lnTo>
                    <a:pt x="529" y="119"/>
                  </a:lnTo>
                  <a:lnTo>
                    <a:pt x="536" y="123"/>
                  </a:lnTo>
                  <a:lnTo>
                    <a:pt x="543" y="127"/>
                  </a:lnTo>
                  <a:lnTo>
                    <a:pt x="551" y="131"/>
                  </a:lnTo>
                  <a:lnTo>
                    <a:pt x="560" y="135"/>
                  </a:lnTo>
                  <a:lnTo>
                    <a:pt x="567" y="139"/>
                  </a:lnTo>
                  <a:lnTo>
                    <a:pt x="574" y="145"/>
                  </a:lnTo>
                  <a:lnTo>
                    <a:pt x="582" y="149"/>
                  </a:lnTo>
                  <a:lnTo>
                    <a:pt x="589" y="154"/>
                  </a:lnTo>
                  <a:lnTo>
                    <a:pt x="597" y="158"/>
                  </a:lnTo>
                  <a:lnTo>
                    <a:pt x="605" y="162"/>
                  </a:lnTo>
                  <a:lnTo>
                    <a:pt x="613" y="167"/>
                  </a:lnTo>
                  <a:lnTo>
                    <a:pt x="620" y="171"/>
                  </a:lnTo>
                  <a:lnTo>
                    <a:pt x="628" y="175"/>
                  </a:lnTo>
                  <a:lnTo>
                    <a:pt x="634" y="181"/>
                  </a:lnTo>
                  <a:lnTo>
                    <a:pt x="639" y="185"/>
                  </a:lnTo>
                  <a:lnTo>
                    <a:pt x="647" y="190"/>
                  </a:lnTo>
                  <a:lnTo>
                    <a:pt x="651" y="193"/>
                  </a:lnTo>
                  <a:lnTo>
                    <a:pt x="657" y="197"/>
                  </a:lnTo>
                  <a:lnTo>
                    <a:pt x="660" y="201"/>
                  </a:lnTo>
                  <a:lnTo>
                    <a:pt x="666" y="205"/>
                  </a:lnTo>
                  <a:lnTo>
                    <a:pt x="665" y="205"/>
                  </a:lnTo>
                  <a:lnTo>
                    <a:pt x="663" y="205"/>
                  </a:lnTo>
                  <a:lnTo>
                    <a:pt x="659" y="205"/>
                  </a:lnTo>
                  <a:lnTo>
                    <a:pt x="654" y="205"/>
                  </a:lnTo>
                  <a:lnTo>
                    <a:pt x="647" y="205"/>
                  </a:lnTo>
                  <a:lnTo>
                    <a:pt x="639" y="205"/>
                  </a:lnTo>
                  <a:lnTo>
                    <a:pt x="635" y="205"/>
                  </a:lnTo>
                  <a:lnTo>
                    <a:pt x="631" y="205"/>
                  </a:lnTo>
                  <a:lnTo>
                    <a:pt x="626" y="205"/>
                  </a:lnTo>
                  <a:lnTo>
                    <a:pt x="622" y="205"/>
                  </a:lnTo>
                  <a:lnTo>
                    <a:pt x="616" y="205"/>
                  </a:lnTo>
                  <a:lnTo>
                    <a:pt x="611" y="205"/>
                  </a:lnTo>
                  <a:lnTo>
                    <a:pt x="605" y="206"/>
                  </a:lnTo>
                  <a:lnTo>
                    <a:pt x="600" y="208"/>
                  </a:lnTo>
                  <a:lnTo>
                    <a:pt x="594" y="208"/>
                  </a:lnTo>
                  <a:lnTo>
                    <a:pt x="588" y="208"/>
                  </a:lnTo>
                  <a:lnTo>
                    <a:pt x="582" y="209"/>
                  </a:lnTo>
                  <a:lnTo>
                    <a:pt x="576" y="210"/>
                  </a:lnTo>
                  <a:lnTo>
                    <a:pt x="570" y="212"/>
                  </a:lnTo>
                  <a:lnTo>
                    <a:pt x="563" y="213"/>
                  </a:lnTo>
                  <a:lnTo>
                    <a:pt x="555" y="213"/>
                  </a:lnTo>
                  <a:lnTo>
                    <a:pt x="549" y="216"/>
                  </a:lnTo>
                  <a:lnTo>
                    <a:pt x="542" y="217"/>
                  </a:lnTo>
                  <a:lnTo>
                    <a:pt x="536" y="218"/>
                  </a:lnTo>
                  <a:lnTo>
                    <a:pt x="529" y="221"/>
                  </a:lnTo>
                  <a:lnTo>
                    <a:pt x="523" y="224"/>
                  </a:lnTo>
                  <a:lnTo>
                    <a:pt x="515" y="225"/>
                  </a:lnTo>
                  <a:lnTo>
                    <a:pt x="508" y="228"/>
                  </a:lnTo>
                  <a:lnTo>
                    <a:pt x="501" y="229"/>
                  </a:lnTo>
                  <a:lnTo>
                    <a:pt x="495" y="233"/>
                  </a:lnTo>
                  <a:lnTo>
                    <a:pt x="486" y="234"/>
                  </a:lnTo>
                  <a:lnTo>
                    <a:pt x="480" y="238"/>
                  </a:lnTo>
                  <a:lnTo>
                    <a:pt x="473" y="241"/>
                  </a:lnTo>
                  <a:lnTo>
                    <a:pt x="467" y="245"/>
                  </a:lnTo>
                  <a:lnTo>
                    <a:pt x="459" y="249"/>
                  </a:lnTo>
                  <a:lnTo>
                    <a:pt x="450" y="253"/>
                  </a:lnTo>
                  <a:lnTo>
                    <a:pt x="445" y="257"/>
                  </a:lnTo>
                  <a:lnTo>
                    <a:pt x="437" y="261"/>
                  </a:lnTo>
                  <a:lnTo>
                    <a:pt x="431" y="266"/>
                  </a:lnTo>
                  <a:lnTo>
                    <a:pt x="425" y="270"/>
                  </a:lnTo>
                  <a:lnTo>
                    <a:pt x="418" y="276"/>
                  </a:lnTo>
                  <a:lnTo>
                    <a:pt x="412" y="283"/>
                  </a:lnTo>
                  <a:lnTo>
                    <a:pt x="406" y="287"/>
                  </a:lnTo>
                  <a:lnTo>
                    <a:pt x="399" y="293"/>
                  </a:lnTo>
                  <a:lnTo>
                    <a:pt x="393" y="300"/>
                  </a:lnTo>
                  <a:lnTo>
                    <a:pt x="387" y="307"/>
                  </a:lnTo>
                  <a:lnTo>
                    <a:pt x="381" y="312"/>
                  </a:lnTo>
                  <a:lnTo>
                    <a:pt x="375" y="319"/>
                  </a:lnTo>
                  <a:lnTo>
                    <a:pt x="371" y="327"/>
                  </a:lnTo>
                  <a:lnTo>
                    <a:pt x="366" y="335"/>
                  </a:lnTo>
                  <a:lnTo>
                    <a:pt x="362" y="341"/>
                  </a:lnTo>
                  <a:lnTo>
                    <a:pt x="356" y="349"/>
                  </a:lnTo>
                  <a:lnTo>
                    <a:pt x="352" y="359"/>
                  </a:lnTo>
                  <a:lnTo>
                    <a:pt x="349" y="368"/>
                  </a:lnTo>
                  <a:lnTo>
                    <a:pt x="344" y="377"/>
                  </a:lnTo>
                  <a:lnTo>
                    <a:pt x="340" y="387"/>
                  </a:lnTo>
                  <a:lnTo>
                    <a:pt x="338" y="396"/>
                  </a:lnTo>
                  <a:lnTo>
                    <a:pt x="335" y="407"/>
                  </a:lnTo>
                  <a:lnTo>
                    <a:pt x="334" y="407"/>
                  </a:lnTo>
                  <a:lnTo>
                    <a:pt x="334" y="411"/>
                  </a:lnTo>
                  <a:lnTo>
                    <a:pt x="332" y="414"/>
                  </a:lnTo>
                  <a:lnTo>
                    <a:pt x="331" y="420"/>
                  </a:lnTo>
                  <a:lnTo>
                    <a:pt x="328" y="427"/>
                  </a:lnTo>
                  <a:lnTo>
                    <a:pt x="328" y="435"/>
                  </a:lnTo>
                  <a:lnTo>
                    <a:pt x="326" y="439"/>
                  </a:lnTo>
                  <a:lnTo>
                    <a:pt x="326" y="444"/>
                  </a:lnTo>
                  <a:lnTo>
                    <a:pt x="326" y="450"/>
                  </a:lnTo>
                  <a:lnTo>
                    <a:pt x="326" y="455"/>
                  </a:lnTo>
                  <a:lnTo>
                    <a:pt x="326" y="459"/>
                  </a:lnTo>
                  <a:lnTo>
                    <a:pt x="326" y="464"/>
                  </a:lnTo>
                  <a:lnTo>
                    <a:pt x="326" y="470"/>
                  </a:lnTo>
                  <a:lnTo>
                    <a:pt x="328" y="475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2" y="493"/>
                  </a:lnTo>
                  <a:lnTo>
                    <a:pt x="335" y="499"/>
                  </a:lnTo>
                  <a:lnTo>
                    <a:pt x="337" y="505"/>
                  </a:lnTo>
                  <a:lnTo>
                    <a:pt x="340" y="511"/>
                  </a:lnTo>
                  <a:lnTo>
                    <a:pt x="343" y="517"/>
                  </a:lnTo>
                  <a:lnTo>
                    <a:pt x="349" y="523"/>
                  </a:lnTo>
                  <a:lnTo>
                    <a:pt x="352" y="529"/>
                  </a:lnTo>
                  <a:lnTo>
                    <a:pt x="357" y="535"/>
                  </a:lnTo>
                  <a:lnTo>
                    <a:pt x="362" y="541"/>
                  </a:lnTo>
                  <a:lnTo>
                    <a:pt x="369" y="546"/>
                  </a:lnTo>
                  <a:lnTo>
                    <a:pt x="81" y="400"/>
                  </a:lnTo>
                  <a:lnTo>
                    <a:pt x="71" y="384"/>
                  </a:lnTo>
                  <a:lnTo>
                    <a:pt x="71" y="384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6" name="Freeform 64"/>
            <p:cNvSpPr>
              <a:spLocks/>
            </p:cNvSpPr>
            <p:nvPr/>
          </p:nvSpPr>
          <p:spPr bwMode="auto">
            <a:xfrm>
              <a:off x="3408" y="2551"/>
              <a:ext cx="714" cy="579"/>
            </a:xfrm>
            <a:custGeom>
              <a:avLst/>
              <a:gdLst>
                <a:gd name="T0" fmla="*/ 32 w 714"/>
                <a:gd name="T1" fmla="*/ 346 h 579"/>
                <a:gd name="T2" fmla="*/ 22 w 714"/>
                <a:gd name="T3" fmla="*/ 325 h 579"/>
                <a:gd name="T4" fmla="*/ 11 w 714"/>
                <a:gd name="T5" fmla="*/ 294 h 579"/>
                <a:gd name="T6" fmla="*/ 5 w 714"/>
                <a:gd name="T7" fmla="*/ 274 h 579"/>
                <a:gd name="T8" fmla="*/ 3 w 714"/>
                <a:gd name="T9" fmla="*/ 254 h 579"/>
                <a:gd name="T10" fmla="*/ 0 w 714"/>
                <a:gd name="T11" fmla="*/ 231 h 579"/>
                <a:gd name="T12" fmla="*/ 0 w 714"/>
                <a:gd name="T13" fmla="*/ 209 h 579"/>
                <a:gd name="T14" fmla="*/ 3 w 714"/>
                <a:gd name="T15" fmla="*/ 185 h 579"/>
                <a:gd name="T16" fmla="*/ 8 w 714"/>
                <a:gd name="T17" fmla="*/ 159 h 579"/>
                <a:gd name="T18" fmla="*/ 17 w 714"/>
                <a:gd name="T19" fmla="*/ 134 h 579"/>
                <a:gd name="T20" fmla="*/ 31 w 714"/>
                <a:gd name="T21" fmla="*/ 108 h 579"/>
                <a:gd name="T22" fmla="*/ 50 w 714"/>
                <a:gd name="T23" fmla="*/ 84 h 579"/>
                <a:gd name="T24" fmla="*/ 73 w 714"/>
                <a:gd name="T25" fmla="*/ 60 h 579"/>
                <a:gd name="T26" fmla="*/ 100 w 714"/>
                <a:gd name="T27" fmla="*/ 37 h 579"/>
                <a:gd name="T28" fmla="*/ 131 w 714"/>
                <a:gd name="T29" fmla="*/ 21 h 579"/>
                <a:gd name="T30" fmla="*/ 163 w 714"/>
                <a:gd name="T31" fmla="*/ 9 h 579"/>
                <a:gd name="T32" fmla="*/ 200 w 714"/>
                <a:gd name="T33" fmla="*/ 3 h 579"/>
                <a:gd name="T34" fmla="*/ 239 w 714"/>
                <a:gd name="T35" fmla="*/ 0 h 579"/>
                <a:gd name="T36" fmla="*/ 280 w 714"/>
                <a:gd name="T37" fmla="*/ 3 h 579"/>
                <a:gd name="T38" fmla="*/ 323 w 714"/>
                <a:gd name="T39" fmla="*/ 8 h 579"/>
                <a:gd name="T40" fmla="*/ 366 w 714"/>
                <a:gd name="T41" fmla="*/ 19 h 579"/>
                <a:gd name="T42" fmla="*/ 410 w 714"/>
                <a:gd name="T43" fmla="*/ 31 h 579"/>
                <a:gd name="T44" fmla="*/ 454 w 714"/>
                <a:gd name="T45" fmla="*/ 47 h 579"/>
                <a:gd name="T46" fmla="*/ 499 w 714"/>
                <a:gd name="T47" fmla="*/ 66 h 579"/>
                <a:gd name="T48" fmla="*/ 544 w 714"/>
                <a:gd name="T49" fmla="*/ 90 h 579"/>
                <a:gd name="T50" fmla="*/ 587 w 714"/>
                <a:gd name="T51" fmla="*/ 114 h 579"/>
                <a:gd name="T52" fmla="*/ 631 w 714"/>
                <a:gd name="T53" fmla="*/ 142 h 579"/>
                <a:gd name="T54" fmla="*/ 673 w 714"/>
                <a:gd name="T55" fmla="*/ 173 h 579"/>
                <a:gd name="T56" fmla="*/ 714 w 714"/>
                <a:gd name="T57" fmla="*/ 205 h 579"/>
                <a:gd name="T58" fmla="*/ 673 w 714"/>
                <a:gd name="T59" fmla="*/ 190 h 579"/>
                <a:gd name="T60" fmla="*/ 654 w 714"/>
                <a:gd name="T61" fmla="*/ 178 h 579"/>
                <a:gd name="T62" fmla="*/ 630 w 714"/>
                <a:gd name="T63" fmla="*/ 163 h 579"/>
                <a:gd name="T64" fmla="*/ 602 w 714"/>
                <a:gd name="T65" fmla="*/ 147 h 579"/>
                <a:gd name="T66" fmla="*/ 569 w 714"/>
                <a:gd name="T67" fmla="*/ 128 h 579"/>
                <a:gd name="T68" fmla="*/ 532 w 714"/>
                <a:gd name="T69" fmla="*/ 111 h 579"/>
                <a:gd name="T70" fmla="*/ 493 w 714"/>
                <a:gd name="T71" fmla="*/ 92 h 579"/>
                <a:gd name="T72" fmla="*/ 451 w 714"/>
                <a:gd name="T73" fmla="*/ 75 h 579"/>
                <a:gd name="T74" fmla="*/ 408 w 714"/>
                <a:gd name="T75" fmla="*/ 59 h 579"/>
                <a:gd name="T76" fmla="*/ 364 w 714"/>
                <a:gd name="T77" fmla="*/ 44 h 579"/>
                <a:gd name="T78" fmla="*/ 323 w 714"/>
                <a:gd name="T79" fmla="*/ 35 h 579"/>
                <a:gd name="T80" fmla="*/ 282 w 714"/>
                <a:gd name="T81" fmla="*/ 28 h 579"/>
                <a:gd name="T82" fmla="*/ 242 w 714"/>
                <a:gd name="T83" fmla="*/ 28 h 579"/>
                <a:gd name="T84" fmla="*/ 203 w 714"/>
                <a:gd name="T85" fmla="*/ 32 h 579"/>
                <a:gd name="T86" fmla="*/ 171 w 714"/>
                <a:gd name="T87" fmla="*/ 44 h 579"/>
                <a:gd name="T88" fmla="*/ 141 w 714"/>
                <a:gd name="T89" fmla="*/ 63 h 579"/>
                <a:gd name="T90" fmla="*/ 119 w 714"/>
                <a:gd name="T91" fmla="*/ 83 h 579"/>
                <a:gd name="T92" fmla="*/ 104 w 714"/>
                <a:gd name="T93" fmla="*/ 106 h 579"/>
                <a:gd name="T94" fmla="*/ 94 w 714"/>
                <a:gd name="T95" fmla="*/ 132 h 579"/>
                <a:gd name="T96" fmla="*/ 90 w 714"/>
                <a:gd name="T97" fmla="*/ 159 h 579"/>
                <a:gd name="T98" fmla="*/ 90 w 714"/>
                <a:gd name="T99" fmla="*/ 189 h 579"/>
                <a:gd name="T100" fmla="*/ 91 w 714"/>
                <a:gd name="T101" fmla="*/ 217 h 579"/>
                <a:gd name="T102" fmla="*/ 98 w 714"/>
                <a:gd name="T103" fmla="*/ 245 h 579"/>
                <a:gd name="T104" fmla="*/ 106 w 714"/>
                <a:gd name="T105" fmla="*/ 273 h 579"/>
                <a:gd name="T106" fmla="*/ 115 w 714"/>
                <a:gd name="T107" fmla="*/ 298 h 579"/>
                <a:gd name="T108" fmla="*/ 125 w 714"/>
                <a:gd name="T109" fmla="*/ 321 h 579"/>
                <a:gd name="T110" fmla="*/ 135 w 714"/>
                <a:gd name="T111" fmla="*/ 342 h 579"/>
                <a:gd name="T112" fmla="*/ 144 w 714"/>
                <a:gd name="T113" fmla="*/ 361 h 579"/>
                <a:gd name="T114" fmla="*/ 156 w 714"/>
                <a:gd name="T115" fmla="*/ 383 h 579"/>
                <a:gd name="T116" fmla="*/ 369 w 714"/>
                <a:gd name="T117" fmla="*/ 52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4" h="579">
                  <a:moveTo>
                    <a:pt x="375" y="579"/>
                  </a:moveTo>
                  <a:lnTo>
                    <a:pt x="36" y="353"/>
                  </a:lnTo>
                  <a:lnTo>
                    <a:pt x="35" y="352"/>
                  </a:lnTo>
                  <a:lnTo>
                    <a:pt x="32" y="346"/>
                  </a:lnTo>
                  <a:lnTo>
                    <a:pt x="29" y="341"/>
                  </a:lnTo>
                  <a:lnTo>
                    <a:pt x="26" y="337"/>
                  </a:lnTo>
                  <a:lnTo>
                    <a:pt x="25" y="330"/>
                  </a:lnTo>
                  <a:lnTo>
                    <a:pt x="22" y="325"/>
                  </a:lnTo>
                  <a:lnTo>
                    <a:pt x="19" y="317"/>
                  </a:lnTo>
                  <a:lnTo>
                    <a:pt x="16" y="310"/>
                  </a:lnTo>
                  <a:lnTo>
                    <a:pt x="14" y="301"/>
                  </a:lnTo>
                  <a:lnTo>
                    <a:pt x="11" y="294"/>
                  </a:lnTo>
                  <a:lnTo>
                    <a:pt x="10" y="289"/>
                  </a:lnTo>
                  <a:lnTo>
                    <a:pt x="8" y="284"/>
                  </a:lnTo>
                  <a:lnTo>
                    <a:pt x="7" y="280"/>
                  </a:lnTo>
                  <a:lnTo>
                    <a:pt x="5" y="274"/>
                  </a:lnTo>
                  <a:lnTo>
                    <a:pt x="4" y="269"/>
                  </a:lnTo>
                  <a:lnTo>
                    <a:pt x="4" y="265"/>
                  </a:lnTo>
                  <a:lnTo>
                    <a:pt x="3" y="260"/>
                  </a:lnTo>
                  <a:lnTo>
                    <a:pt x="3" y="254"/>
                  </a:lnTo>
                  <a:lnTo>
                    <a:pt x="1" y="249"/>
                  </a:lnTo>
                  <a:lnTo>
                    <a:pt x="0" y="243"/>
                  </a:lnTo>
                  <a:lnTo>
                    <a:pt x="0" y="237"/>
                  </a:lnTo>
                  <a:lnTo>
                    <a:pt x="0" y="231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0" y="214"/>
                  </a:lnTo>
                  <a:lnTo>
                    <a:pt x="0" y="209"/>
                  </a:lnTo>
                  <a:lnTo>
                    <a:pt x="0" y="202"/>
                  </a:lnTo>
                  <a:lnTo>
                    <a:pt x="0" y="197"/>
                  </a:lnTo>
                  <a:lnTo>
                    <a:pt x="1" y="190"/>
                  </a:lnTo>
                  <a:lnTo>
                    <a:pt x="3" y="185"/>
                  </a:lnTo>
                  <a:lnTo>
                    <a:pt x="3" y="178"/>
                  </a:lnTo>
                  <a:lnTo>
                    <a:pt x="4" y="173"/>
                  </a:lnTo>
                  <a:lnTo>
                    <a:pt x="5" y="165"/>
                  </a:lnTo>
                  <a:lnTo>
                    <a:pt x="8" y="159"/>
                  </a:lnTo>
                  <a:lnTo>
                    <a:pt x="10" y="152"/>
                  </a:lnTo>
                  <a:lnTo>
                    <a:pt x="11" y="147"/>
                  </a:lnTo>
                  <a:lnTo>
                    <a:pt x="14" y="140"/>
                  </a:lnTo>
                  <a:lnTo>
                    <a:pt x="17" y="134"/>
                  </a:lnTo>
                  <a:lnTo>
                    <a:pt x="20" y="127"/>
                  </a:lnTo>
                  <a:lnTo>
                    <a:pt x="23" y="122"/>
                  </a:lnTo>
                  <a:lnTo>
                    <a:pt x="26" y="115"/>
                  </a:lnTo>
                  <a:lnTo>
                    <a:pt x="31" y="108"/>
                  </a:lnTo>
                  <a:lnTo>
                    <a:pt x="34" y="102"/>
                  </a:lnTo>
                  <a:lnTo>
                    <a:pt x="38" y="96"/>
                  </a:lnTo>
                  <a:lnTo>
                    <a:pt x="44" y="90"/>
                  </a:lnTo>
                  <a:lnTo>
                    <a:pt x="50" y="84"/>
                  </a:lnTo>
                  <a:lnTo>
                    <a:pt x="54" y="78"/>
                  </a:lnTo>
                  <a:lnTo>
                    <a:pt x="60" y="72"/>
                  </a:lnTo>
                  <a:lnTo>
                    <a:pt x="66" y="66"/>
                  </a:lnTo>
                  <a:lnTo>
                    <a:pt x="73" y="60"/>
                  </a:lnTo>
                  <a:lnTo>
                    <a:pt x="79" y="54"/>
                  </a:lnTo>
                  <a:lnTo>
                    <a:pt x="85" y="48"/>
                  </a:lnTo>
                  <a:lnTo>
                    <a:pt x="93" y="43"/>
                  </a:lnTo>
                  <a:lnTo>
                    <a:pt x="100" y="37"/>
                  </a:lnTo>
                  <a:lnTo>
                    <a:pt x="107" y="33"/>
                  </a:lnTo>
                  <a:lnTo>
                    <a:pt x="115" y="28"/>
                  </a:lnTo>
                  <a:lnTo>
                    <a:pt x="122" y="24"/>
                  </a:lnTo>
                  <a:lnTo>
                    <a:pt x="131" y="21"/>
                  </a:lnTo>
                  <a:lnTo>
                    <a:pt x="138" y="17"/>
                  </a:lnTo>
                  <a:lnTo>
                    <a:pt x="146" y="15"/>
                  </a:lnTo>
                  <a:lnTo>
                    <a:pt x="155" y="12"/>
                  </a:lnTo>
                  <a:lnTo>
                    <a:pt x="163" y="9"/>
                  </a:lnTo>
                  <a:lnTo>
                    <a:pt x="172" y="8"/>
                  </a:lnTo>
                  <a:lnTo>
                    <a:pt x="181" y="5"/>
                  </a:lnTo>
                  <a:lnTo>
                    <a:pt x="190" y="4"/>
                  </a:lnTo>
                  <a:lnTo>
                    <a:pt x="200" y="3"/>
                  </a:lnTo>
                  <a:lnTo>
                    <a:pt x="209" y="1"/>
                  </a:lnTo>
                  <a:lnTo>
                    <a:pt x="220" y="1"/>
                  </a:lnTo>
                  <a:lnTo>
                    <a:pt x="228" y="0"/>
                  </a:lnTo>
                  <a:lnTo>
                    <a:pt x="239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70" y="1"/>
                  </a:lnTo>
                  <a:lnTo>
                    <a:pt x="280" y="3"/>
                  </a:lnTo>
                  <a:lnTo>
                    <a:pt x="290" y="3"/>
                  </a:lnTo>
                  <a:lnTo>
                    <a:pt x="301" y="5"/>
                  </a:lnTo>
                  <a:lnTo>
                    <a:pt x="311" y="7"/>
                  </a:lnTo>
                  <a:lnTo>
                    <a:pt x="323" y="8"/>
                  </a:lnTo>
                  <a:lnTo>
                    <a:pt x="333" y="9"/>
                  </a:lnTo>
                  <a:lnTo>
                    <a:pt x="344" y="12"/>
                  </a:lnTo>
                  <a:lnTo>
                    <a:pt x="354" y="15"/>
                  </a:lnTo>
                  <a:lnTo>
                    <a:pt x="366" y="19"/>
                  </a:lnTo>
                  <a:lnTo>
                    <a:pt x="376" y="21"/>
                  </a:lnTo>
                  <a:lnTo>
                    <a:pt x="388" y="24"/>
                  </a:lnTo>
                  <a:lnTo>
                    <a:pt x="398" y="27"/>
                  </a:lnTo>
                  <a:lnTo>
                    <a:pt x="410" y="31"/>
                  </a:lnTo>
                  <a:lnTo>
                    <a:pt x="420" y="33"/>
                  </a:lnTo>
                  <a:lnTo>
                    <a:pt x="432" y="37"/>
                  </a:lnTo>
                  <a:lnTo>
                    <a:pt x="442" y="43"/>
                  </a:lnTo>
                  <a:lnTo>
                    <a:pt x="454" y="47"/>
                  </a:lnTo>
                  <a:lnTo>
                    <a:pt x="465" y="51"/>
                  </a:lnTo>
                  <a:lnTo>
                    <a:pt x="476" y="56"/>
                  </a:lnTo>
                  <a:lnTo>
                    <a:pt x="487" y="60"/>
                  </a:lnTo>
                  <a:lnTo>
                    <a:pt x="499" y="66"/>
                  </a:lnTo>
                  <a:lnTo>
                    <a:pt x="509" y="71"/>
                  </a:lnTo>
                  <a:lnTo>
                    <a:pt x="521" y="76"/>
                  </a:lnTo>
                  <a:lnTo>
                    <a:pt x="532" y="82"/>
                  </a:lnTo>
                  <a:lnTo>
                    <a:pt x="544" y="90"/>
                  </a:lnTo>
                  <a:lnTo>
                    <a:pt x="555" y="95"/>
                  </a:lnTo>
                  <a:lnTo>
                    <a:pt x="565" y="100"/>
                  </a:lnTo>
                  <a:lnTo>
                    <a:pt x="577" y="107"/>
                  </a:lnTo>
                  <a:lnTo>
                    <a:pt x="587" y="114"/>
                  </a:lnTo>
                  <a:lnTo>
                    <a:pt x="597" y="120"/>
                  </a:lnTo>
                  <a:lnTo>
                    <a:pt x="609" y="127"/>
                  </a:lnTo>
                  <a:lnTo>
                    <a:pt x="620" y="134"/>
                  </a:lnTo>
                  <a:lnTo>
                    <a:pt x="631" y="142"/>
                  </a:lnTo>
                  <a:lnTo>
                    <a:pt x="642" y="148"/>
                  </a:lnTo>
                  <a:lnTo>
                    <a:pt x="652" y="155"/>
                  </a:lnTo>
                  <a:lnTo>
                    <a:pt x="662" y="163"/>
                  </a:lnTo>
                  <a:lnTo>
                    <a:pt x="673" y="173"/>
                  </a:lnTo>
                  <a:lnTo>
                    <a:pt x="683" y="179"/>
                  </a:lnTo>
                  <a:lnTo>
                    <a:pt x="693" y="187"/>
                  </a:lnTo>
                  <a:lnTo>
                    <a:pt x="704" y="195"/>
                  </a:lnTo>
                  <a:lnTo>
                    <a:pt x="714" y="205"/>
                  </a:lnTo>
                  <a:lnTo>
                    <a:pt x="683" y="197"/>
                  </a:lnTo>
                  <a:lnTo>
                    <a:pt x="682" y="195"/>
                  </a:lnTo>
                  <a:lnTo>
                    <a:pt x="679" y="194"/>
                  </a:lnTo>
                  <a:lnTo>
                    <a:pt x="673" y="190"/>
                  </a:lnTo>
                  <a:lnTo>
                    <a:pt x="667" y="186"/>
                  </a:lnTo>
                  <a:lnTo>
                    <a:pt x="662" y="182"/>
                  </a:lnTo>
                  <a:lnTo>
                    <a:pt x="658" y="181"/>
                  </a:lnTo>
                  <a:lnTo>
                    <a:pt x="654" y="178"/>
                  </a:lnTo>
                  <a:lnTo>
                    <a:pt x="648" y="174"/>
                  </a:lnTo>
                  <a:lnTo>
                    <a:pt x="642" y="170"/>
                  </a:lnTo>
                  <a:lnTo>
                    <a:pt x="636" y="167"/>
                  </a:lnTo>
                  <a:lnTo>
                    <a:pt x="630" y="163"/>
                  </a:lnTo>
                  <a:lnTo>
                    <a:pt x="624" y="161"/>
                  </a:lnTo>
                  <a:lnTo>
                    <a:pt x="617" y="155"/>
                  </a:lnTo>
                  <a:lnTo>
                    <a:pt x="609" y="151"/>
                  </a:lnTo>
                  <a:lnTo>
                    <a:pt x="602" y="147"/>
                  </a:lnTo>
                  <a:lnTo>
                    <a:pt x="594" y="143"/>
                  </a:lnTo>
                  <a:lnTo>
                    <a:pt x="586" y="138"/>
                  </a:lnTo>
                  <a:lnTo>
                    <a:pt x="578" y="134"/>
                  </a:lnTo>
                  <a:lnTo>
                    <a:pt x="569" y="128"/>
                  </a:lnTo>
                  <a:lnTo>
                    <a:pt x="561" y="126"/>
                  </a:lnTo>
                  <a:lnTo>
                    <a:pt x="552" y="119"/>
                  </a:lnTo>
                  <a:lnTo>
                    <a:pt x="543" y="115"/>
                  </a:lnTo>
                  <a:lnTo>
                    <a:pt x="532" y="111"/>
                  </a:lnTo>
                  <a:lnTo>
                    <a:pt x="524" y="106"/>
                  </a:lnTo>
                  <a:lnTo>
                    <a:pt x="513" y="102"/>
                  </a:lnTo>
                  <a:lnTo>
                    <a:pt x="503" y="96"/>
                  </a:lnTo>
                  <a:lnTo>
                    <a:pt x="493" y="92"/>
                  </a:lnTo>
                  <a:lnTo>
                    <a:pt x="484" y="88"/>
                  </a:lnTo>
                  <a:lnTo>
                    <a:pt x="473" y="84"/>
                  </a:lnTo>
                  <a:lnTo>
                    <a:pt x="462" y="79"/>
                  </a:lnTo>
                  <a:lnTo>
                    <a:pt x="451" y="75"/>
                  </a:lnTo>
                  <a:lnTo>
                    <a:pt x="441" y="71"/>
                  </a:lnTo>
                  <a:lnTo>
                    <a:pt x="429" y="66"/>
                  </a:lnTo>
                  <a:lnTo>
                    <a:pt x="420" y="63"/>
                  </a:lnTo>
                  <a:lnTo>
                    <a:pt x="408" y="59"/>
                  </a:lnTo>
                  <a:lnTo>
                    <a:pt x="398" y="55"/>
                  </a:lnTo>
                  <a:lnTo>
                    <a:pt x="386" y="51"/>
                  </a:lnTo>
                  <a:lnTo>
                    <a:pt x="376" y="48"/>
                  </a:lnTo>
                  <a:lnTo>
                    <a:pt x="364" y="44"/>
                  </a:lnTo>
                  <a:lnTo>
                    <a:pt x="354" y="43"/>
                  </a:lnTo>
                  <a:lnTo>
                    <a:pt x="344" y="40"/>
                  </a:lnTo>
                  <a:lnTo>
                    <a:pt x="333" y="37"/>
                  </a:lnTo>
                  <a:lnTo>
                    <a:pt x="323" y="35"/>
                  </a:lnTo>
                  <a:lnTo>
                    <a:pt x="313" y="33"/>
                  </a:lnTo>
                  <a:lnTo>
                    <a:pt x="301" y="32"/>
                  </a:lnTo>
                  <a:lnTo>
                    <a:pt x="290" y="29"/>
                  </a:lnTo>
                  <a:lnTo>
                    <a:pt x="282" y="28"/>
                  </a:lnTo>
                  <a:lnTo>
                    <a:pt x="271" y="28"/>
                  </a:lnTo>
                  <a:lnTo>
                    <a:pt x="261" y="28"/>
                  </a:lnTo>
                  <a:lnTo>
                    <a:pt x="251" y="28"/>
                  </a:lnTo>
                  <a:lnTo>
                    <a:pt x="242" y="28"/>
                  </a:lnTo>
                  <a:lnTo>
                    <a:pt x="231" y="28"/>
                  </a:lnTo>
                  <a:lnTo>
                    <a:pt x="222" y="28"/>
                  </a:lnTo>
                  <a:lnTo>
                    <a:pt x="212" y="31"/>
                  </a:lnTo>
                  <a:lnTo>
                    <a:pt x="203" y="32"/>
                  </a:lnTo>
                  <a:lnTo>
                    <a:pt x="196" y="35"/>
                  </a:lnTo>
                  <a:lnTo>
                    <a:pt x="186" y="37"/>
                  </a:lnTo>
                  <a:lnTo>
                    <a:pt x="178" y="40"/>
                  </a:lnTo>
                  <a:lnTo>
                    <a:pt x="171" y="44"/>
                  </a:lnTo>
                  <a:lnTo>
                    <a:pt x="163" y="49"/>
                  </a:lnTo>
                  <a:lnTo>
                    <a:pt x="155" y="54"/>
                  </a:lnTo>
                  <a:lnTo>
                    <a:pt x="149" y="58"/>
                  </a:lnTo>
                  <a:lnTo>
                    <a:pt x="141" y="63"/>
                  </a:lnTo>
                  <a:lnTo>
                    <a:pt x="135" y="67"/>
                  </a:lnTo>
                  <a:lnTo>
                    <a:pt x="129" y="71"/>
                  </a:lnTo>
                  <a:lnTo>
                    <a:pt x="125" y="78"/>
                  </a:lnTo>
                  <a:lnTo>
                    <a:pt x="119" y="83"/>
                  </a:lnTo>
                  <a:lnTo>
                    <a:pt x="115" y="90"/>
                  </a:lnTo>
                  <a:lnTo>
                    <a:pt x="110" y="95"/>
                  </a:lnTo>
                  <a:lnTo>
                    <a:pt x="107" y="100"/>
                  </a:lnTo>
                  <a:lnTo>
                    <a:pt x="104" y="106"/>
                  </a:lnTo>
                  <a:lnTo>
                    <a:pt x="101" y="112"/>
                  </a:lnTo>
                  <a:lnTo>
                    <a:pt x="98" y="119"/>
                  </a:lnTo>
                  <a:lnTo>
                    <a:pt x="96" y="126"/>
                  </a:lnTo>
                  <a:lnTo>
                    <a:pt x="94" y="132"/>
                  </a:lnTo>
                  <a:lnTo>
                    <a:pt x="93" y="139"/>
                  </a:lnTo>
                  <a:lnTo>
                    <a:pt x="91" y="146"/>
                  </a:lnTo>
                  <a:lnTo>
                    <a:pt x="90" y="152"/>
                  </a:lnTo>
                  <a:lnTo>
                    <a:pt x="90" y="159"/>
                  </a:lnTo>
                  <a:lnTo>
                    <a:pt x="90" y="167"/>
                  </a:lnTo>
                  <a:lnTo>
                    <a:pt x="88" y="174"/>
                  </a:lnTo>
                  <a:lnTo>
                    <a:pt x="88" y="181"/>
                  </a:lnTo>
                  <a:lnTo>
                    <a:pt x="90" y="189"/>
                  </a:lnTo>
                  <a:lnTo>
                    <a:pt x="90" y="195"/>
                  </a:lnTo>
                  <a:lnTo>
                    <a:pt x="90" y="202"/>
                  </a:lnTo>
                  <a:lnTo>
                    <a:pt x="91" y="210"/>
                  </a:lnTo>
                  <a:lnTo>
                    <a:pt x="91" y="217"/>
                  </a:lnTo>
                  <a:lnTo>
                    <a:pt x="94" y="223"/>
                  </a:lnTo>
                  <a:lnTo>
                    <a:pt x="96" y="231"/>
                  </a:lnTo>
                  <a:lnTo>
                    <a:pt x="97" y="238"/>
                  </a:lnTo>
                  <a:lnTo>
                    <a:pt x="98" y="245"/>
                  </a:lnTo>
                  <a:lnTo>
                    <a:pt x="101" y="253"/>
                  </a:lnTo>
                  <a:lnTo>
                    <a:pt x="101" y="258"/>
                  </a:lnTo>
                  <a:lnTo>
                    <a:pt x="103" y="265"/>
                  </a:lnTo>
                  <a:lnTo>
                    <a:pt x="106" y="273"/>
                  </a:lnTo>
                  <a:lnTo>
                    <a:pt x="107" y="280"/>
                  </a:lnTo>
                  <a:lnTo>
                    <a:pt x="110" y="285"/>
                  </a:lnTo>
                  <a:lnTo>
                    <a:pt x="113" y="292"/>
                  </a:lnTo>
                  <a:lnTo>
                    <a:pt x="115" y="298"/>
                  </a:lnTo>
                  <a:lnTo>
                    <a:pt x="118" y="305"/>
                  </a:lnTo>
                  <a:lnTo>
                    <a:pt x="121" y="310"/>
                  </a:lnTo>
                  <a:lnTo>
                    <a:pt x="122" y="316"/>
                  </a:lnTo>
                  <a:lnTo>
                    <a:pt x="125" y="321"/>
                  </a:lnTo>
                  <a:lnTo>
                    <a:pt x="128" y="328"/>
                  </a:lnTo>
                  <a:lnTo>
                    <a:pt x="131" y="333"/>
                  </a:lnTo>
                  <a:lnTo>
                    <a:pt x="132" y="338"/>
                  </a:lnTo>
                  <a:lnTo>
                    <a:pt x="135" y="342"/>
                  </a:lnTo>
                  <a:lnTo>
                    <a:pt x="138" y="348"/>
                  </a:lnTo>
                  <a:lnTo>
                    <a:pt x="140" y="352"/>
                  </a:lnTo>
                  <a:lnTo>
                    <a:pt x="143" y="357"/>
                  </a:lnTo>
                  <a:lnTo>
                    <a:pt x="144" y="361"/>
                  </a:lnTo>
                  <a:lnTo>
                    <a:pt x="147" y="365"/>
                  </a:lnTo>
                  <a:lnTo>
                    <a:pt x="150" y="372"/>
                  </a:lnTo>
                  <a:lnTo>
                    <a:pt x="155" y="379"/>
                  </a:lnTo>
                  <a:lnTo>
                    <a:pt x="156" y="383"/>
                  </a:lnTo>
                  <a:lnTo>
                    <a:pt x="159" y="385"/>
                  </a:lnTo>
                  <a:lnTo>
                    <a:pt x="160" y="388"/>
                  </a:lnTo>
                  <a:lnTo>
                    <a:pt x="160" y="389"/>
                  </a:lnTo>
                  <a:lnTo>
                    <a:pt x="369" y="520"/>
                  </a:lnTo>
                  <a:lnTo>
                    <a:pt x="375" y="579"/>
                  </a:lnTo>
                  <a:lnTo>
                    <a:pt x="375" y="579"/>
                  </a:lnTo>
                  <a:close/>
                </a:path>
              </a:pathLst>
            </a:custGeom>
            <a:solidFill>
              <a:srgbClr val="78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7" name="Freeform 65"/>
            <p:cNvSpPr>
              <a:spLocks/>
            </p:cNvSpPr>
            <p:nvPr/>
          </p:nvSpPr>
          <p:spPr bwMode="auto">
            <a:xfrm>
              <a:off x="3788" y="2764"/>
              <a:ext cx="451" cy="389"/>
            </a:xfrm>
            <a:custGeom>
              <a:avLst/>
              <a:gdLst>
                <a:gd name="T0" fmla="*/ 246 w 451"/>
                <a:gd name="T1" fmla="*/ 372 h 389"/>
                <a:gd name="T2" fmla="*/ 204 w 451"/>
                <a:gd name="T3" fmla="*/ 381 h 389"/>
                <a:gd name="T4" fmla="*/ 172 w 451"/>
                <a:gd name="T5" fmla="*/ 386 h 389"/>
                <a:gd name="T6" fmla="*/ 139 w 451"/>
                <a:gd name="T7" fmla="*/ 388 h 389"/>
                <a:gd name="T8" fmla="*/ 105 w 451"/>
                <a:gd name="T9" fmla="*/ 385 h 389"/>
                <a:gd name="T10" fmla="*/ 71 w 451"/>
                <a:gd name="T11" fmla="*/ 374 h 389"/>
                <a:gd name="T12" fmla="*/ 43 w 451"/>
                <a:gd name="T13" fmla="*/ 357 h 389"/>
                <a:gd name="T14" fmla="*/ 20 w 451"/>
                <a:gd name="T15" fmla="*/ 329 h 389"/>
                <a:gd name="T16" fmla="*/ 6 w 451"/>
                <a:gd name="T17" fmla="*/ 291 h 389"/>
                <a:gd name="T18" fmla="*/ 0 w 451"/>
                <a:gd name="T19" fmla="*/ 244 h 389"/>
                <a:gd name="T20" fmla="*/ 8 w 451"/>
                <a:gd name="T21" fmla="*/ 202 h 389"/>
                <a:gd name="T22" fmla="*/ 24 w 451"/>
                <a:gd name="T23" fmla="*/ 162 h 389"/>
                <a:gd name="T24" fmla="*/ 52 w 451"/>
                <a:gd name="T25" fmla="*/ 124 h 389"/>
                <a:gd name="T26" fmla="*/ 85 w 451"/>
                <a:gd name="T27" fmla="*/ 88 h 389"/>
                <a:gd name="T28" fmla="*/ 123 w 451"/>
                <a:gd name="T29" fmla="*/ 60 h 389"/>
                <a:gd name="T30" fmla="*/ 164 w 451"/>
                <a:gd name="T31" fmla="*/ 34 h 389"/>
                <a:gd name="T32" fmla="*/ 210 w 451"/>
                <a:gd name="T33" fmla="*/ 17 h 389"/>
                <a:gd name="T34" fmla="*/ 256 w 451"/>
                <a:gd name="T35" fmla="*/ 4 h 389"/>
                <a:gd name="T36" fmla="*/ 300 w 451"/>
                <a:gd name="T37" fmla="*/ 0 h 389"/>
                <a:gd name="T38" fmla="*/ 343 w 451"/>
                <a:gd name="T39" fmla="*/ 4 h 389"/>
                <a:gd name="T40" fmla="*/ 378 w 451"/>
                <a:gd name="T41" fmla="*/ 14 h 389"/>
                <a:gd name="T42" fmla="*/ 414 w 451"/>
                <a:gd name="T43" fmla="*/ 37 h 389"/>
                <a:gd name="T44" fmla="*/ 437 w 451"/>
                <a:gd name="T45" fmla="*/ 67 h 389"/>
                <a:gd name="T46" fmla="*/ 448 w 451"/>
                <a:gd name="T47" fmla="*/ 93 h 389"/>
                <a:gd name="T48" fmla="*/ 451 w 451"/>
                <a:gd name="T49" fmla="*/ 121 h 389"/>
                <a:gd name="T50" fmla="*/ 449 w 451"/>
                <a:gd name="T51" fmla="*/ 150 h 389"/>
                <a:gd name="T52" fmla="*/ 443 w 451"/>
                <a:gd name="T53" fmla="*/ 180 h 389"/>
                <a:gd name="T54" fmla="*/ 432 w 451"/>
                <a:gd name="T55" fmla="*/ 208 h 389"/>
                <a:gd name="T56" fmla="*/ 418 w 451"/>
                <a:gd name="T57" fmla="*/ 236 h 389"/>
                <a:gd name="T58" fmla="*/ 364 w 451"/>
                <a:gd name="T59" fmla="*/ 277 h 389"/>
                <a:gd name="T60" fmla="*/ 381 w 451"/>
                <a:gd name="T61" fmla="*/ 255 h 389"/>
                <a:gd name="T62" fmla="*/ 406 w 451"/>
                <a:gd name="T63" fmla="*/ 215 h 389"/>
                <a:gd name="T64" fmla="*/ 421 w 451"/>
                <a:gd name="T65" fmla="*/ 182 h 389"/>
                <a:gd name="T66" fmla="*/ 426 w 451"/>
                <a:gd name="T67" fmla="*/ 154 h 389"/>
                <a:gd name="T68" fmla="*/ 426 w 451"/>
                <a:gd name="T69" fmla="*/ 127 h 389"/>
                <a:gd name="T70" fmla="*/ 417 w 451"/>
                <a:gd name="T71" fmla="*/ 97 h 389"/>
                <a:gd name="T72" fmla="*/ 401 w 451"/>
                <a:gd name="T73" fmla="*/ 69 h 389"/>
                <a:gd name="T74" fmla="*/ 371 w 451"/>
                <a:gd name="T75" fmla="*/ 44 h 389"/>
                <a:gd name="T76" fmla="*/ 334 w 451"/>
                <a:gd name="T77" fmla="*/ 29 h 389"/>
                <a:gd name="T78" fmla="*/ 293 w 451"/>
                <a:gd name="T79" fmla="*/ 28 h 389"/>
                <a:gd name="T80" fmla="*/ 253 w 451"/>
                <a:gd name="T81" fmla="*/ 38 h 389"/>
                <a:gd name="T82" fmla="*/ 212 w 451"/>
                <a:gd name="T83" fmla="*/ 60 h 389"/>
                <a:gd name="T84" fmla="*/ 175 w 451"/>
                <a:gd name="T85" fmla="*/ 89 h 389"/>
                <a:gd name="T86" fmla="*/ 141 w 451"/>
                <a:gd name="T87" fmla="*/ 123 h 389"/>
                <a:gd name="T88" fmla="*/ 113 w 451"/>
                <a:gd name="T89" fmla="*/ 163 h 389"/>
                <a:gd name="T90" fmla="*/ 95 w 451"/>
                <a:gd name="T91" fmla="*/ 206 h 389"/>
                <a:gd name="T92" fmla="*/ 88 w 451"/>
                <a:gd name="T93" fmla="*/ 248 h 389"/>
                <a:gd name="T94" fmla="*/ 93 w 451"/>
                <a:gd name="T95" fmla="*/ 290 h 389"/>
                <a:gd name="T96" fmla="*/ 110 w 451"/>
                <a:gd name="T97" fmla="*/ 327 h 389"/>
                <a:gd name="T98" fmla="*/ 138 w 451"/>
                <a:gd name="T99" fmla="*/ 358 h 389"/>
                <a:gd name="T100" fmla="*/ 186 w 451"/>
                <a:gd name="T101" fmla="*/ 373 h 389"/>
                <a:gd name="T102" fmla="*/ 234 w 451"/>
                <a:gd name="T103" fmla="*/ 361 h 389"/>
                <a:gd name="T104" fmla="*/ 274 w 451"/>
                <a:gd name="T105" fmla="*/ 341 h 389"/>
                <a:gd name="T106" fmla="*/ 297 w 451"/>
                <a:gd name="T107" fmla="*/ 323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1" h="389">
                  <a:moveTo>
                    <a:pt x="297" y="323"/>
                  </a:moveTo>
                  <a:lnTo>
                    <a:pt x="268" y="366"/>
                  </a:lnTo>
                  <a:lnTo>
                    <a:pt x="263" y="366"/>
                  </a:lnTo>
                  <a:lnTo>
                    <a:pt x="257" y="369"/>
                  </a:lnTo>
                  <a:lnTo>
                    <a:pt x="251" y="370"/>
                  </a:lnTo>
                  <a:lnTo>
                    <a:pt x="246" y="372"/>
                  </a:lnTo>
                  <a:lnTo>
                    <a:pt x="238" y="374"/>
                  </a:lnTo>
                  <a:lnTo>
                    <a:pt x="232" y="376"/>
                  </a:lnTo>
                  <a:lnTo>
                    <a:pt x="222" y="378"/>
                  </a:lnTo>
                  <a:lnTo>
                    <a:pt x="214" y="380"/>
                  </a:lnTo>
                  <a:lnTo>
                    <a:pt x="209" y="380"/>
                  </a:lnTo>
                  <a:lnTo>
                    <a:pt x="204" y="381"/>
                  </a:lnTo>
                  <a:lnTo>
                    <a:pt x="198" y="382"/>
                  </a:lnTo>
                  <a:lnTo>
                    <a:pt x="194" y="384"/>
                  </a:lnTo>
                  <a:lnTo>
                    <a:pt x="188" y="384"/>
                  </a:lnTo>
                  <a:lnTo>
                    <a:pt x="182" y="385"/>
                  </a:lnTo>
                  <a:lnTo>
                    <a:pt x="178" y="385"/>
                  </a:lnTo>
                  <a:lnTo>
                    <a:pt x="172" y="386"/>
                  </a:lnTo>
                  <a:lnTo>
                    <a:pt x="166" y="386"/>
                  </a:lnTo>
                  <a:lnTo>
                    <a:pt x="161" y="386"/>
                  </a:lnTo>
                  <a:lnTo>
                    <a:pt x="155" y="388"/>
                  </a:lnTo>
                  <a:lnTo>
                    <a:pt x="151" y="389"/>
                  </a:lnTo>
                  <a:lnTo>
                    <a:pt x="144" y="388"/>
                  </a:lnTo>
                  <a:lnTo>
                    <a:pt x="139" y="388"/>
                  </a:lnTo>
                  <a:lnTo>
                    <a:pt x="132" y="388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6" y="386"/>
                  </a:lnTo>
                  <a:lnTo>
                    <a:pt x="110" y="385"/>
                  </a:lnTo>
                  <a:lnTo>
                    <a:pt x="105" y="385"/>
                  </a:lnTo>
                  <a:lnTo>
                    <a:pt x="99" y="384"/>
                  </a:lnTo>
                  <a:lnTo>
                    <a:pt x="93" y="381"/>
                  </a:lnTo>
                  <a:lnTo>
                    <a:pt x="88" y="380"/>
                  </a:lnTo>
                  <a:lnTo>
                    <a:pt x="82" y="378"/>
                  </a:lnTo>
                  <a:lnTo>
                    <a:pt x="77" y="376"/>
                  </a:lnTo>
                  <a:lnTo>
                    <a:pt x="71" y="374"/>
                  </a:lnTo>
                  <a:lnTo>
                    <a:pt x="67" y="372"/>
                  </a:lnTo>
                  <a:lnTo>
                    <a:pt x="62" y="370"/>
                  </a:lnTo>
                  <a:lnTo>
                    <a:pt x="58" y="366"/>
                  </a:lnTo>
                  <a:lnTo>
                    <a:pt x="52" y="364"/>
                  </a:lnTo>
                  <a:lnTo>
                    <a:pt x="48" y="360"/>
                  </a:lnTo>
                  <a:lnTo>
                    <a:pt x="43" y="357"/>
                  </a:lnTo>
                  <a:lnTo>
                    <a:pt x="37" y="351"/>
                  </a:lnTo>
                  <a:lnTo>
                    <a:pt x="34" y="347"/>
                  </a:lnTo>
                  <a:lnTo>
                    <a:pt x="30" y="343"/>
                  </a:lnTo>
                  <a:lnTo>
                    <a:pt x="27" y="339"/>
                  </a:lnTo>
                  <a:lnTo>
                    <a:pt x="24" y="334"/>
                  </a:lnTo>
                  <a:lnTo>
                    <a:pt x="20" y="329"/>
                  </a:lnTo>
                  <a:lnTo>
                    <a:pt x="18" y="323"/>
                  </a:lnTo>
                  <a:lnTo>
                    <a:pt x="15" y="318"/>
                  </a:lnTo>
                  <a:lnTo>
                    <a:pt x="12" y="311"/>
                  </a:lnTo>
                  <a:lnTo>
                    <a:pt x="11" y="305"/>
                  </a:lnTo>
                  <a:lnTo>
                    <a:pt x="8" y="298"/>
                  </a:lnTo>
                  <a:lnTo>
                    <a:pt x="6" y="291"/>
                  </a:lnTo>
                  <a:lnTo>
                    <a:pt x="3" y="282"/>
                  </a:lnTo>
                  <a:lnTo>
                    <a:pt x="3" y="275"/>
                  </a:lnTo>
                  <a:lnTo>
                    <a:pt x="2" y="267"/>
                  </a:lnTo>
                  <a:lnTo>
                    <a:pt x="2" y="261"/>
                  </a:lnTo>
                  <a:lnTo>
                    <a:pt x="0" y="253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2" y="231"/>
                  </a:lnTo>
                  <a:lnTo>
                    <a:pt x="2" y="223"/>
                  </a:lnTo>
                  <a:lnTo>
                    <a:pt x="3" y="216"/>
                  </a:lnTo>
                  <a:lnTo>
                    <a:pt x="5" y="208"/>
                  </a:lnTo>
                  <a:lnTo>
                    <a:pt x="8" y="202"/>
                  </a:lnTo>
                  <a:lnTo>
                    <a:pt x="9" y="195"/>
                  </a:lnTo>
                  <a:lnTo>
                    <a:pt x="12" y="188"/>
                  </a:lnTo>
                  <a:lnTo>
                    <a:pt x="15" y="182"/>
                  </a:lnTo>
                  <a:lnTo>
                    <a:pt x="18" y="175"/>
                  </a:lnTo>
                  <a:lnTo>
                    <a:pt x="21" y="168"/>
                  </a:lnTo>
                  <a:lnTo>
                    <a:pt x="24" y="162"/>
                  </a:lnTo>
                  <a:lnTo>
                    <a:pt x="27" y="155"/>
                  </a:lnTo>
                  <a:lnTo>
                    <a:pt x="33" y="148"/>
                  </a:lnTo>
                  <a:lnTo>
                    <a:pt x="36" y="141"/>
                  </a:lnTo>
                  <a:lnTo>
                    <a:pt x="42" y="135"/>
                  </a:lnTo>
                  <a:lnTo>
                    <a:pt x="46" y="129"/>
                  </a:lnTo>
                  <a:lnTo>
                    <a:pt x="52" y="124"/>
                  </a:lnTo>
                  <a:lnTo>
                    <a:pt x="55" y="117"/>
                  </a:lnTo>
                  <a:lnTo>
                    <a:pt x="61" y="112"/>
                  </a:lnTo>
                  <a:lnTo>
                    <a:pt x="67" y="105"/>
                  </a:lnTo>
                  <a:lnTo>
                    <a:pt x="73" y="100"/>
                  </a:lnTo>
                  <a:lnTo>
                    <a:pt x="77" y="93"/>
                  </a:lnTo>
                  <a:lnTo>
                    <a:pt x="85" y="88"/>
                  </a:lnTo>
                  <a:lnTo>
                    <a:pt x="90" y="84"/>
                  </a:lnTo>
                  <a:lnTo>
                    <a:pt x="96" y="80"/>
                  </a:lnTo>
                  <a:lnTo>
                    <a:pt x="102" y="73"/>
                  </a:lnTo>
                  <a:lnTo>
                    <a:pt x="110" y="68"/>
                  </a:lnTo>
                  <a:lnTo>
                    <a:pt x="116" y="64"/>
                  </a:lnTo>
                  <a:lnTo>
                    <a:pt x="123" y="60"/>
                  </a:lnTo>
                  <a:lnTo>
                    <a:pt x="129" y="55"/>
                  </a:lnTo>
                  <a:lnTo>
                    <a:pt x="136" y="51"/>
                  </a:lnTo>
                  <a:lnTo>
                    <a:pt x="142" y="47"/>
                  </a:lnTo>
                  <a:lnTo>
                    <a:pt x="151" y="42"/>
                  </a:lnTo>
                  <a:lnTo>
                    <a:pt x="157" y="38"/>
                  </a:lnTo>
                  <a:lnTo>
                    <a:pt x="164" y="34"/>
                  </a:lnTo>
                  <a:lnTo>
                    <a:pt x="172" y="30"/>
                  </a:lnTo>
                  <a:lnTo>
                    <a:pt x="179" y="28"/>
                  </a:lnTo>
                  <a:lnTo>
                    <a:pt x="186" y="24"/>
                  </a:lnTo>
                  <a:lnTo>
                    <a:pt x="194" y="21"/>
                  </a:lnTo>
                  <a:lnTo>
                    <a:pt x="203" y="18"/>
                  </a:lnTo>
                  <a:lnTo>
                    <a:pt x="210" y="17"/>
                  </a:lnTo>
                  <a:lnTo>
                    <a:pt x="217" y="13"/>
                  </a:lnTo>
                  <a:lnTo>
                    <a:pt x="225" y="10"/>
                  </a:lnTo>
                  <a:lnTo>
                    <a:pt x="232" y="9"/>
                  </a:lnTo>
                  <a:lnTo>
                    <a:pt x="240" y="8"/>
                  </a:lnTo>
                  <a:lnTo>
                    <a:pt x="247" y="5"/>
                  </a:lnTo>
                  <a:lnTo>
                    <a:pt x="256" y="4"/>
                  </a:lnTo>
                  <a:lnTo>
                    <a:pt x="263" y="2"/>
                  </a:lnTo>
                  <a:lnTo>
                    <a:pt x="271" y="2"/>
                  </a:lnTo>
                  <a:lnTo>
                    <a:pt x="278" y="0"/>
                  </a:lnTo>
                  <a:lnTo>
                    <a:pt x="285" y="0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8" y="0"/>
                  </a:lnTo>
                  <a:lnTo>
                    <a:pt x="315" y="0"/>
                  </a:lnTo>
                  <a:lnTo>
                    <a:pt x="322" y="1"/>
                  </a:lnTo>
                  <a:lnTo>
                    <a:pt x="330" y="2"/>
                  </a:lnTo>
                  <a:lnTo>
                    <a:pt x="336" y="2"/>
                  </a:lnTo>
                  <a:lnTo>
                    <a:pt x="343" y="4"/>
                  </a:lnTo>
                  <a:lnTo>
                    <a:pt x="349" y="5"/>
                  </a:lnTo>
                  <a:lnTo>
                    <a:pt x="355" y="8"/>
                  </a:lnTo>
                  <a:lnTo>
                    <a:pt x="361" y="8"/>
                  </a:lnTo>
                  <a:lnTo>
                    <a:pt x="367" y="10"/>
                  </a:lnTo>
                  <a:lnTo>
                    <a:pt x="372" y="13"/>
                  </a:lnTo>
                  <a:lnTo>
                    <a:pt x="378" y="14"/>
                  </a:lnTo>
                  <a:lnTo>
                    <a:pt x="381" y="17"/>
                  </a:lnTo>
                  <a:lnTo>
                    <a:pt x="387" y="18"/>
                  </a:lnTo>
                  <a:lnTo>
                    <a:pt x="392" y="21"/>
                  </a:lnTo>
                  <a:lnTo>
                    <a:pt x="398" y="24"/>
                  </a:lnTo>
                  <a:lnTo>
                    <a:pt x="406" y="30"/>
                  </a:lnTo>
                  <a:lnTo>
                    <a:pt x="414" y="37"/>
                  </a:lnTo>
                  <a:lnTo>
                    <a:pt x="420" y="44"/>
                  </a:lnTo>
                  <a:lnTo>
                    <a:pt x="427" y="51"/>
                  </a:lnTo>
                  <a:lnTo>
                    <a:pt x="430" y="55"/>
                  </a:lnTo>
                  <a:lnTo>
                    <a:pt x="432" y="59"/>
                  </a:lnTo>
                  <a:lnTo>
                    <a:pt x="434" y="63"/>
                  </a:lnTo>
                  <a:lnTo>
                    <a:pt x="437" y="67"/>
                  </a:lnTo>
                  <a:lnTo>
                    <a:pt x="439" y="71"/>
                  </a:lnTo>
                  <a:lnTo>
                    <a:pt x="440" y="75"/>
                  </a:lnTo>
                  <a:lnTo>
                    <a:pt x="442" y="80"/>
                  </a:lnTo>
                  <a:lnTo>
                    <a:pt x="445" y="84"/>
                  </a:lnTo>
                  <a:lnTo>
                    <a:pt x="445" y="88"/>
                  </a:lnTo>
                  <a:lnTo>
                    <a:pt x="448" y="93"/>
                  </a:lnTo>
                  <a:lnTo>
                    <a:pt x="448" y="97"/>
                  </a:lnTo>
                  <a:lnTo>
                    <a:pt x="449" y="103"/>
                  </a:lnTo>
                  <a:lnTo>
                    <a:pt x="449" y="107"/>
                  </a:lnTo>
                  <a:lnTo>
                    <a:pt x="451" y="112"/>
                  </a:lnTo>
                  <a:lnTo>
                    <a:pt x="451" y="116"/>
                  </a:lnTo>
                  <a:lnTo>
                    <a:pt x="451" y="121"/>
                  </a:lnTo>
                  <a:lnTo>
                    <a:pt x="451" y="125"/>
                  </a:lnTo>
                  <a:lnTo>
                    <a:pt x="451" y="129"/>
                  </a:lnTo>
                  <a:lnTo>
                    <a:pt x="451" y="135"/>
                  </a:lnTo>
                  <a:lnTo>
                    <a:pt x="451" y="140"/>
                  </a:lnTo>
                  <a:lnTo>
                    <a:pt x="449" y="144"/>
                  </a:lnTo>
                  <a:lnTo>
                    <a:pt x="449" y="150"/>
                  </a:lnTo>
                  <a:lnTo>
                    <a:pt x="448" y="155"/>
                  </a:lnTo>
                  <a:lnTo>
                    <a:pt x="448" y="160"/>
                  </a:lnTo>
                  <a:lnTo>
                    <a:pt x="446" y="164"/>
                  </a:lnTo>
                  <a:lnTo>
                    <a:pt x="445" y="170"/>
                  </a:lnTo>
                  <a:lnTo>
                    <a:pt x="445" y="175"/>
                  </a:lnTo>
                  <a:lnTo>
                    <a:pt x="443" y="180"/>
                  </a:lnTo>
                  <a:lnTo>
                    <a:pt x="442" y="186"/>
                  </a:lnTo>
                  <a:lnTo>
                    <a:pt x="439" y="190"/>
                  </a:lnTo>
                  <a:lnTo>
                    <a:pt x="437" y="195"/>
                  </a:lnTo>
                  <a:lnTo>
                    <a:pt x="436" y="199"/>
                  </a:lnTo>
                  <a:lnTo>
                    <a:pt x="433" y="203"/>
                  </a:lnTo>
                  <a:lnTo>
                    <a:pt x="432" y="208"/>
                  </a:lnTo>
                  <a:lnTo>
                    <a:pt x="430" y="212"/>
                  </a:lnTo>
                  <a:lnTo>
                    <a:pt x="429" y="218"/>
                  </a:lnTo>
                  <a:lnTo>
                    <a:pt x="426" y="223"/>
                  </a:lnTo>
                  <a:lnTo>
                    <a:pt x="423" y="227"/>
                  </a:lnTo>
                  <a:lnTo>
                    <a:pt x="420" y="232"/>
                  </a:lnTo>
                  <a:lnTo>
                    <a:pt x="418" y="236"/>
                  </a:lnTo>
                  <a:lnTo>
                    <a:pt x="414" y="240"/>
                  </a:lnTo>
                  <a:lnTo>
                    <a:pt x="412" y="244"/>
                  </a:lnTo>
                  <a:lnTo>
                    <a:pt x="409" y="250"/>
                  </a:lnTo>
                  <a:lnTo>
                    <a:pt x="406" y="254"/>
                  </a:lnTo>
                  <a:lnTo>
                    <a:pt x="364" y="302"/>
                  </a:lnTo>
                  <a:lnTo>
                    <a:pt x="364" y="277"/>
                  </a:lnTo>
                  <a:lnTo>
                    <a:pt x="364" y="275"/>
                  </a:lnTo>
                  <a:lnTo>
                    <a:pt x="368" y="271"/>
                  </a:lnTo>
                  <a:lnTo>
                    <a:pt x="371" y="267"/>
                  </a:lnTo>
                  <a:lnTo>
                    <a:pt x="374" y="265"/>
                  </a:lnTo>
                  <a:lnTo>
                    <a:pt x="377" y="259"/>
                  </a:lnTo>
                  <a:lnTo>
                    <a:pt x="381" y="255"/>
                  </a:lnTo>
                  <a:lnTo>
                    <a:pt x="386" y="248"/>
                  </a:lnTo>
                  <a:lnTo>
                    <a:pt x="390" y="243"/>
                  </a:lnTo>
                  <a:lnTo>
                    <a:pt x="395" y="236"/>
                  </a:lnTo>
                  <a:lnTo>
                    <a:pt x="398" y="231"/>
                  </a:lnTo>
                  <a:lnTo>
                    <a:pt x="402" y="223"/>
                  </a:lnTo>
                  <a:lnTo>
                    <a:pt x="406" y="215"/>
                  </a:lnTo>
                  <a:lnTo>
                    <a:pt x="411" y="207"/>
                  </a:lnTo>
                  <a:lnTo>
                    <a:pt x="415" y="200"/>
                  </a:lnTo>
                  <a:lnTo>
                    <a:pt x="415" y="195"/>
                  </a:lnTo>
                  <a:lnTo>
                    <a:pt x="418" y="191"/>
                  </a:lnTo>
                  <a:lnTo>
                    <a:pt x="420" y="186"/>
                  </a:lnTo>
                  <a:lnTo>
                    <a:pt x="421" y="182"/>
                  </a:lnTo>
                  <a:lnTo>
                    <a:pt x="421" y="178"/>
                  </a:lnTo>
                  <a:lnTo>
                    <a:pt x="423" y="172"/>
                  </a:lnTo>
                  <a:lnTo>
                    <a:pt x="424" y="168"/>
                  </a:lnTo>
                  <a:lnTo>
                    <a:pt x="426" y="164"/>
                  </a:lnTo>
                  <a:lnTo>
                    <a:pt x="426" y="159"/>
                  </a:lnTo>
                  <a:lnTo>
                    <a:pt x="426" y="154"/>
                  </a:lnTo>
                  <a:lnTo>
                    <a:pt x="426" y="150"/>
                  </a:lnTo>
                  <a:lnTo>
                    <a:pt x="427" y="144"/>
                  </a:lnTo>
                  <a:lnTo>
                    <a:pt x="426" y="140"/>
                  </a:lnTo>
                  <a:lnTo>
                    <a:pt x="426" y="135"/>
                  </a:lnTo>
                  <a:lnTo>
                    <a:pt x="426" y="131"/>
                  </a:lnTo>
                  <a:lnTo>
                    <a:pt x="426" y="127"/>
                  </a:lnTo>
                  <a:lnTo>
                    <a:pt x="424" y="121"/>
                  </a:lnTo>
                  <a:lnTo>
                    <a:pt x="424" y="116"/>
                  </a:lnTo>
                  <a:lnTo>
                    <a:pt x="421" y="111"/>
                  </a:lnTo>
                  <a:lnTo>
                    <a:pt x="421" y="107"/>
                  </a:lnTo>
                  <a:lnTo>
                    <a:pt x="418" y="101"/>
                  </a:lnTo>
                  <a:lnTo>
                    <a:pt x="417" y="97"/>
                  </a:lnTo>
                  <a:lnTo>
                    <a:pt x="414" y="92"/>
                  </a:lnTo>
                  <a:lnTo>
                    <a:pt x="412" y="88"/>
                  </a:lnTo>
                  <a:lnTo>
                    <a:pt x="409" y="83"/>
                  </a:lnTo>
                  <a:lnTo>
                    <a:pt x="406" y="79"/>
                  </a:lnTo>
                  <a:lnTo>
                    <a:pt x="403" y="73"/>
                  </a:lnTo>
                  <a:lnTo>
                    <a:pt x="401" y="69"/>
                  </a:lnTo>
                  <a:lnTo>
                    <a:pt x="396" y="65"/>
                  </a:lnTo>
                  <a:lnTo>
                    <a:pt x="392" y="60"/>
                  </a:lnTo>
                  <a:lnTo>
                    <a:pt x="386" y="56"/>
                  </a:lnTo>
                  <a:lnTo>
                    <a:pt x="381" y="52"/>
                  </a:lnTo>
                  <a:lnTo>
                    <a:pt x="377" y="47"/>
                  </a:lnTo>
                  <a:lnTo>
                    <a:pt x="371" y="44"/>
                  </a:lnTo>
                  <a:lnTo>
                    <a:pt x="364" y="40"/>
                  </a:lnTo>
                  <a:lnTo>
                    <a:pt x="358" y="37"/>
                  </a:lnTo>
                  <a:lnTo>
                    <a:pt x="352" y="34"/>
                  </a:lnTo>
                  <a:lnTo>
                    <a:pt x="346" y="32"/>
                  </a:lnTo>
                  <a:lnTo>
                    <a:pt x="340" y="30"/>
                  </a:lnTo>
                  <a:lnTo>
                    <a:pt x="334" y="29"/>
                  </a:lnTo>
                  <a:lnTo>
                    <a:pt x="327" y="28"/>
                  </a:lnTo>
                  <a:lnTo>
                    <a:pt x="321" y="28"/>
                  </a:lnTo>
                  <a:lnTo>
                    <a:pt x="313" y="28"/>
                  </a:lnTo>
                  <a:lnTo>
                    <a:pt x="308" y="28"/>
                  </a:lnTo>
                  <a:lnTo>
                    <a:pt x="300" y="28"/>
                  </a:lnTo>
                  <a:lnTo>
                    <a:pt x="293" y="28"/>
                  </a:lnTo>
                  <a:lnTo>
                    <a:pt x="287" y="29"/>
                  </a:lnTo>
                  <a:lnTo>
                    <a:pt x="281" y="30"/>
                  </a:lnTo>
                  <a:lnTo>
                    <a:pt x="274" y="32"/>
                  </a:lnTo>
                  <a:lnTo>
                    <a:pt x="266" y="34"/>
                  </a:lnTo>
                  <a:lnTo>
                    <a:pt x="259" y="36"/>
                  </a:lnTo>
                  <a:lnTo>
                    <a:pt x="253" y="38"/>
                  </a:lnTo>
                  <a:lnTo>
                    <a:pt x="246" y="41"/>
                  </a:lnTo>
                  <a:lnTo>
                    <a:pt x="238" y="45"/>
                  </a:lnTo>
                  <a:lnTo>
                    <a:pt x="232" y="48"/>
                  </a:lnTo>
                  <a:lnTo>
                    <a:pt x="225" y="52"/>
                  </a:lnTo>
                  <a:lnTo>
                    <a:pt x="217" y="55"/>
                  </a:lnTo>
                  <a:lnTo>
                    <a:pt x="212" y="60"/>
                  </a:lnTo>
                  <a:lnTo>
                    <a:pt x="204" y="64"/>
                  </a:lnTo>
                  <a:lnTo>
                    <a:pt x="198" y="68"/>
                  </a:lnTo>
                  <a:lnTo>
                    <a:pt x="192" y="73"/>
                  </a:lnTo>
                  <a:lnTo>
                    <a:pt x="186" y="77"/>
                  </a:lnTo>
                  <a:lnTo>
                    <a:pt x="179" y="83"/>
                  </a:lnTo>
                  <a:lnTo>
                    <a:pt x="175" y="89"/>
                  </a:lnTo>
                  <a:lnTo>
                    <a:pt x="167" y="93"/>
                  </a:lnTo>
                  <a:lnTo>
                    <a:pt x="161" y="99"/>
                  </a:lnTo>
                  <a:lnTo>
                    <a:pt x="155" y="104"/>
                  </a:lnTo>
                  <a:lnTo>
                    <a:pt x="151" y="112"/>
                  </a:lnTo>
                  <a:lnTo>
                    <a:pt x="145" y="117"/>
                  </a:lnTo>
                  <a:lnTo>
                    <a:pt x="141" y="123"/>
                  </a:lnTo>
                  <a:lnTo>
                    <a:pt x="135" y="129"/>
                  </a:lnTo>
                  <a:lnTo>
                    <a:pt x="130" y="136"/>
                  </a:lnTo>
                  <a:lnTo>
                    <a:pt x="126" y="143"/>
                  </a:lnTo>
                  <a:lnTo>
                    <a:pt x="121" y="150"/>
                  </a:lnTo>
                  <a:lnTo>
                    <a:pt x="117" y="156"/>
                  </a:lnTo>
                  <a:lnTo>
                    <a:pt x="113" y="163"/>
                  </a:lnTo>
                  <a:lnTo>
                    <a:pt x="110" y="170"/>
                  </a:lnTo>
                  <a:lnTo>
                    <a:pt x="105" y="176"/>
                  </a:lnTo>
                  <a:lnTo>
                    <a:pt x="104" y="184"/>
                  </a:lnTo>
                  <a:lnTo>
                    <a:pt x="101" y="191"/>
                  </a:lnTo>
                  <a:lnTo>
                    <a:pt x="96" y="198"/>
                  </a:lnTo>
                  <a:lnTo>
                    <a:pt x="95" y="206"/>
                  </a:lnTo>
                  <a:lnTo>
                    <a:pt x="93" y="212"/>
                  </a:lnTo>
                  <a:lnTo>
                    <a:pt x="90" y="219"/>
                  </a:lnTo>
                  <a:lnTo>
                    <a:pt x="89" y="226"/>
                  </a:lnTo>
                  <a:lnTo>
                    <a:pt x="89" y="234"/>
                  </a:lnTo>
                  <a:lnTo>
                    <a:pt x="88" y="240"/>
                  </a:lnTo>
                  <a:lnTo>
                    <a:pt x="88" y="248"/>
                  </a:lnTo>
                  <a:lnTo>
                    <a:pt x="88" y="255"/>
                  </a:lnTo>
                  <a:lnTo>
                    <a:pt x="88" y="262"/>
                  </a:lnTo>
                  <a:lnTo>
                    <a:pt x="89" y="269"/>
                  </a:lnTo>
                  <a:lnTo>
                    <a:pt x="90" y="277"/>
                  </a:lnTo>
                  <a:lnTo>
                    <a:pt x="90" y="283"/>
                  </a:lnTo>
                  <a:lnTo>
                    <a:pt x="93" y="290"/>
                  </a:lnTo>
                  <a:lnTo>
                    <a:pt x="95" y="297"/>
                  </a:lnTo>
                  <a:lnTo>
                    <a:pt x="99" y="305"/>
                  </a:lnTo>
                  <a:lnTo>
                    <a:pt x="101" y="310"/>
                  </a:lnTo>
                  <a:lnTo>
                    <a:pt x="104" y="317"/>
                  </a:lnTo>
                  <a:lnTo>
                    <a:pt x="107" y="322"/>
                  </a:lnTo>
                  <a:lnTo>
                    <a:pt x="110" y="327"/>
                  </a:lnTo>
                  <a:lnTo>
                    <a:pt x="113" y="333"/>
                  </a:lnTo>
                  <a:lnTo>
                    <a:pt x="116" y="337"/>
                  </a:lnTo>
                  <a:lnTo>
                    <a:pt x="119" y="342"/>
                  </a:lnTo>
                  <a:lnTo>
                    <a:pt x="123" y="346"/>
                  </a:lnTo>
                  <a:lnTo>
                    <a:pt x="130" y="353"/>
                  </a:lnTo>
                  <a:lnTo>
                    <a:pt x="138" y="358"/>
                  </a:lnTo>
                  <a:lnTo>
                    <a:pt x="145" y="364"/>
                  </a:lnTo>
                  <a:lnTo>
                    <a:pt x="154" y="368"/>
                  </a:lnTo>
                  <a:lnTo>
                    <a:pt x="161" y="369"/>
                  </a:lnTo>
                  <a:lnTo>
                    <a:pt x="170" y="372"/>
                  </a:lnTo>
                  <a:lnTo>
                    <a:pt x="178" y="373"/>
                  </a:lnTo>
                  <a:lnTo>
                    <a:pt x="186" y="373"/>
                  </a:lnTo>
                  <a:lnTo>
                    <a:pt x="194" y="372"/>
                  </a:lnTo>
                  <a:lnTo>
                    <a:pt x="203" y="370"/>
                  </a:lnTo>
                  <a:lnTo>
                    <a:pt x="212" y="369"/>
                  </a:lnTo>
                  <a:lnTo>
                    <a:pt x="220" y="368"/>
                  </a:lnTo>
                  <a:lnTo>
                    <a:pt x="226" y="364"/>
                  </a:lnTo>
                  <a:lnTo>
                    <a:pt x="234" y="361"/>
                  </a:lnTo>
                  <a:lnTo>
                    <a:pt x="241" y="358"/>
                  </a:lnTo>
                  <a:lnTo>
                    <a:pt x="250" y="354"/>
                  </a:lnTo>
                  <a:lnTo>
                    <a:pt x="256" y="351"/>
                  </a:lnTo>
                  <a:lnTo>
                    <a:pt x="262" y="347"/>
                  </a:lnTo>
                  <a:lnTo>
                    <a:pt x="268" y="343"/>
                  </a:lnTo>
                  <a:lnTo>
                    <a:pt x="274" y="341"/>
                  </a:lnTo>
                  <a:lnTo>
                    <a:pt x="278" y="337"/>
                  </a:lnTo>
                  <a:lnTo>
                    <a:pt x="282" y="334"/>
                  </a:lnTo>
                  <a:lnTo>
                    <a:pt x="285" y="331"/>
                  </a:lnTo>
                  <a:lnTo>
                    <a:pt x="290" y="329"/>
                  </a:lnTo>
                  <a:lnTo>
                    <a:pt x="294" y="325"/>
                  </a:lnTo>
                  <a:lnTo>
                    <a:pt x="297" y="323"/>
                  </a:lnTo>
                  <a:lnTo>
                    <a:pt x="297" y="323"/>
                  </a:lnTo>
                  <a:close/>
                </a:path>
              </a:pathLst>
            </a:custGeom>
            <a:solidFill>
              <a:srgbClr val="52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8" name="Freeform 66"/>
            <p:cNvSpPr>
              <a:spLocks/>
            </p:cNvSpPr>
            <p:nvPr/>
          </p:nvSpPr>
          <p:spPr bwMode="auto">
            <a:xfrm>
              <a:off x="3935" y="2845"/>
              <a:ext cx="224" cy="220"/>
            </a:xfrm>
            <a:custGeom>
              <a:avLst/>
              <a:gdLst>
                <a:gd name="T0" fmla="*/ 0 w 224"/>
                <a:gd name="T1" fmla="*/ 90 h 220"/>
                <a:gd name="T2" fmla="*/ 13 w 224"/>
                <a:gd name="T3" fmla="*/ 73 h 220"/>
                <a:gd name="T4" fmla="*/ 23 w 224"/>
                <a:gd name="T5" fmla="*/ 56 h 220"/>
                <a:gd name="T6" fmla="*/ 38 w 224"/>
                <a:gd name="T7" fmla="*/ 42 h 220"/>
                <a:gd name="T8" fmla="*/ 56 w 224"/>
                <a:gd name="T9" fmla="*/ 27 h 220"/>
                <a:gd name="T10" fmla="*/ 76 w 224"/>
                <a:gd name="T11" fmla="*/ 14 h 220"/>
                <a:gd name="T12" fmla="*/ 100 w 224"/>
                <a:gd name="T13" fmla="*/ 4 h 220"/>
                <a:gd name="T14" fmla="*/ 125 w 224"/>
                <a:gd name="T15" fmla="*/ 0 h 220"/>
                <a:gd name="T16" fmla="*/ 138 w 224"/>
                <a:gd name="T17" fmla="*/ 0 h 220"/>
                <a:gd name="T18" fmla="*/ 162 w 224"/>
                <a:gd name="T19" fmla="*/ 7 h 220"/>
                <a:gd name="T20" fmla="*/ 177 w 224"/>
                <a:gd name="T21" fmla="*/ 14 h 220"/>
                <a:gd name="T22" fmla="*/ 197 w 224"/>
                <a:gd name="T23" fmla="*/ 27 h 220"/>
                <a:gd name="T24" fmla="*/ 215 w 224"/>
                <a:gd name="T25" fmla="*/ 47 h 220"/>
                <a:gd name="T26" fmla="*/ 224 w 224"/>
                <a:gd name="T27" fmla="*/ 69 h 220"/>
                <a:gd name="T28" fmla="*/ 224 w 224"/>
                <a:gd name="T29" fmla="*/ 90 h 220"/>
                <a:gd name="T30" fmla="*/ 218 w 224"/>
                <a:gd name="T31" fmla="*/ 111 h 220"/>
                <a:gd name="T32" fmla="*/ 209 w 224"/>
                <a:gd name="T33" fmla="*/ 133 h 220"/>
                <a:gd name="T34" fmla="*/ 197 w 224"/>
                <a:gd name="T35" fmla="*/ 153 h 220"/>
                <a:gd name="T36" fmla="*/ 184 w 224"/>
                <a:gd name="T37" fmla="*/ 169 h 220"/>
                <a:gd name="T38" fmla="*/ 169 w 224"/>
                <a:gd name="T39" fmla="*/ 184 h 220"/>
                <a:gd name="T40" fmla="*/ 156 w 224"/>
                <a:gd name="T41" fmla="*/ 196 h 220"/>
                <a:gd name="T42" fmla="*/ 144 w 224"/>
                <a:gd name="T43" fmla="*/ 202 h 220"/>
                <a:gd name="T44" fmla="*/ 130 w 224"/>
                <a:gd name="T45" fmla="*/ 209 h 220"/>
                <a:gd name="T46" fmla="*/ 115 w 224"/>
                <a:gd name="T47" fmla="*/ 214 h 220"/>
                <a:gd name="T48" fmla="*/ 100 w 224"/>
                <a:gd name="T49" fmla="*/ 218 h 220"/>
                <a:gd name="T50" fmla="*/ 82 w 224"/>
                <a:gd name="T51" fmla="*/ 220 h 220"/>
                <a:gd name="T52" fmla="*/ 96 w 224"/>
                <a:gd name="T53" fmla="*/ 209 h 220"/>
                <a:gd name="T54" fmla="*/ 107 w 224"/>
                <a:gd name="T55" fmla="*/ 204 h 220"/>
                <a:gd name="T56" fmla="*/ 124 w 224"/>
                <a:gd name="T57" fmla="*/ 196 h 220"/>
                <a:gd name="T58" fmla="*/ 144 w 224"/>
                <a:gd name="T59" fmla="*/ 185 h 220"/>
                <a:gd name="T60" fmla="*/ 163 w 224"/>
                <a:gd name="T61" fmla="*/ 172 h 220"/>
                <a:gd name="T62" fmla="*/ 180 w 224"/>
                <a:gd name="T63" fmla="*/ 154 h 220"/>
                <a:gd name="T64" fmla="*/ 193 w 224"/>
                <a:gd name="T65" fmla="*/ 133 h 220"/>
                <a:gd name="T66" fmla="*/ 200 w 224"/>
                <a:gd name="T67" fmla="*/ 114 h 220"/>
                <a:gd name="T68" fmla="*/ 202 w 224"/>
                <a:gd name="T69" fmla="*/ 101 h 220"/>
                <a:gd name="T70" fmla="*/ 202 w 224"/>
                <a:gd name="T71" fmla="*/ 87 h 220"/>
                <a:gd name="T72" fmla="*/ 199 w 224"/>
                <a:gd name="T73" fmla="*/ 73 h 220"/>
                <a:gd name="T74" fmla="*/ 193 w 224"/>
                <a:gd name="T75" fmla="*/ 56 h 220"/>
                <a:gd name="T76" fmla="*/ 187 w 224"/>
                <a:gd name="T77" fmla="*/ 42 h 220"/>
                <a:gd name="T78" fmla="*/ 178 w 224"/>
                <a:gd name="T79" fmla="*/ 34 h 220"/>
                <a:gd name="T80" fmla="*/ 163 w 224"/>
                <a:gd name="T81" fmla="*/ 27 h 220"/>
                <a:gd name="T82" fmla="*/ 150 w 224"/>
                <a:gd name="T83" fmla="*/ 22 h 220"/>
                <a:gd name="T84" fmla="*/ 134 w 224"/>
                <a:gd name="T85" fmla="*/ 19 h 220"/>
                <a:gd name="T86" fmla="*/ 115 w 224"/>
                <a:gd name="T87" fmla="*/ 18 h 220"/>
                <a:gd name="T88" fmla="*/ 96 w 224"/>
                <a:gd name="T89" fmla="*/ 22 h 220"/>
                <a:gd name="T90" fmla="*/ 75 w 224"/>
                <a:gd name="T91" fmla="*/ 30 h 220"/>
                <a:gd name="T92" fmla="*/ 54 w 224"/>
                <a:gd name="T93" fmla="*/ 47 h 220"/>
                <a:gd name="T94" fmla="*/ 36 w 224"/>
                <a:gd name="T95" fmla="*/ 64 h 220"/>
                <a:gd name="T96" fmla="*/ 28 w 224"/>
                <a:gd name="T97" fmla="*/ 8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4" h="220">
                  <a:moveTo>
                    <a:pt x="4" y="111"/>
                  </a:moveTo>
                  <a:lnTo>
                    <a:pt x="0" y="93"/>
                  </a:lnTo>
                  <a:lnTo>
                    <a:pt x="0" y="90"/>
                  </a:lnTo>
                  <a:lnTo>
                    <a:pt x="1" y="86"/>
                  </a:lnTo>
                  <a:lnTo>
                    <a:pt x="5" y="79"/>
                  </a:lnTo>
                  <a:lnTo>
                    <a:pt x="13" y="73"/>
                  </a:lnTo>
                  <a:lnTo>
                    <a:pt x="16" y="67"/>
                  </a:lnTo>
                  <a:lnTo>
                    <a:pt x="19" y="62"/>
                  </a:lnTo>
                  <a:lnTo>
                    <a:pt x="23" y="56"/>
                  </a:lnTo>
                  <a:lnTo>
                    <a:pt x="29" y="52"/>
                  </a:lnTo>
                  <a:lnTo>
                    <a:pt x="34" y="47"/>
                  </a:lnTo>
                  <a:lnTo>
                    <a:pt x="38" y="42"/>
                  </a:lnTo>
                  <a:lnTo>
                    <a:pt x="44" y="36"/>
                  </a:lnTo>
                  <a:lnTo>
                    <a:pt x="51" y="32"/>
                  </a:lnTo>
                  <a:lnTo>
                    <a:pt x="56" y="27"/>
                  </a:lnTo>
                  <a:lnTo>
                    <a:pt x="63" y="22"/>
                  </a:lnTo>
                  <a:lnTo>
                    <a:pt x="69" y="16"/>
                  </a:lnTo>
                  <a:lnTo>
                    <a:pt x="76" y="14"/>
                  </a:lnTo>
                  <a:lnTo>
                    <a:pt x="84" y="10"/>
                  </a:lnTo>
                  <a:lnTo>
                    <a:pt x="91" y="7"/>
                  </a:lnTo>
                  <a:lnTo>
                    <a:pt x="100" y="4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4" y="2"/>
                  </a:lnTo>
                  <a:lnTo>
                    <a:pt x="152" y="4"/>
                  </a:lnTo>
                  <a:lnTo>
                    <a:pt x="162" y="7"/>
                  </a:lnTo>
                  <a:lnTo>
                    <a:pt x="166" y="10"/>
                  </a:lnTo>
                  <a:lnTo>
                    <a:pt x="172" y="11"/>
                  </a:lnTo>
                  <a:lnTo>
                    <a:pt x="177" y="14"/>
                  </a:lnTo>
                  <a:lnTo>
                    <a:pt x="181" y="16"/>
                  </a:lnTo>
                  <a:lnTo>
                    <a:pt x="190" y="22"/>
                  </a:lnTo>
                  <a:lnTo>
                    <a:pt x="197" y="27"/>
                  </a:lnTo>
                  <a:lnTo>
                    <a:pt x="205" y="34"/>
                  </a:lnTo>
                  <a:lnTo>
                    <a:pt x="211" y="40"/>
                  </a:lnTo>
                  <a:lnTo>
                    <a:pt x="215" y="47"/>
                  </a:lnTo>
                  <a:lnTo>
                    <a:pt x="218" y="54"/>
                  </a:lnTo>
                  <a:lnTo>
                    <a:pt x="221" y="62"/>
                  </a:lnTo>
                  <a:lnTo>
                    <a:pt x="224" y="69"/>
                  </a:lnTo>
                  <a:lnTo>
                    <a:pt x="224" y="75"/>
                  </a:lnTo>
                  <a:lnTo>
                    <a:pt x="224" y="83"/>
                  </a:lnTo>
                  <a:lnTo>
                    <a:pt x="224" y="90"/>
                  </a:lnTo>
                  <a:lnTo>
                    <a:pt x="223" y="97"/>
                  </a:lnTo>
                  <a:lnTo>
                    <a:pt x="220" y="105"/>
                  </a:lnTo>
                  <a:lnTo>
                    <a:pt x="218" y="111"/>
                  </a:lnTo>
                  <a:lnTo>
                    <a:pt x="215" y="119"/>
                  </a:lnTo>
                  <a:lnTo>
                    <a:pt x="214" y="126"/>
                  </a:lnTo>
                  <a:lnTo>
                    <a:pt x="209" y="133"/>
                  </a:lnTo>
                  <a:lnTo>
                    <a:pt x="205" y="139"/>
                  </a:lnTo>
                  <a:lnTo>
                    <a:pt x="200" y="146"/>
                  </a:lnTo>
                  <a:lnTo>
                    <a:pt x="197" y="153"/>
                  </a:lnTo>
                  <a:lnTo>
                    <a:pt x="192" y="158"/>
                  </a:lnTo>
                  <a:lnTo>
                    <a:pt x="187" y="163"/>
                  </a:lnTo>
                  <a:lnTo>
                    <a:pt x="184" y="169"/>
                  </a:lnTo>
                  <a:lnTo>
                    <a:pt x="180" y="174"/>
                  </a:lnTo>
                  <a:lnTo>
                    <a:pt x="174" y="178"/>
                  </a:lnTo>
                  <a:lnTo>
                    <a:pt x="169" y="184"/>
                  </a:lnTo>
                  <a:lnTo>
                    <a:pt x="166" y="188"/>
                  </a:lnTo>
                  <a:lnTo>
                    <a:pt x="163" y="190"/>
                  </a:lnTo>
                  <a:lnTo>
                    <a:pt x="156" y="196"/>
                  </a:lnTo>
                  <a:lnTo>
                    <a:pt x="152" y="200"/>
                  </a:lnTo>
                  <a:lnTo>
                    <a:pt x="147" y="201"/>
                  </a:lnTo>
                  <a:lnTo>
                    <a:pt x="144" y="202"/>
                  </a:lnTo>
                  <a:lnTo>
                    <a:pt x="138" y="205"/>
                  </a:lnTo>
                  <a:lnTo>
                    <a:pt x="134" y="208"/>
                  </a:lnTo>
                  <a:lnTo>
                    <a:pt x="130" y="209"/>
                  </a:lnTo>
                  <a:lnTo>
                    <a:pt x="124" y="210"/>
                  </a:lnTo>
                  <a:lnTo>
                    <a:pt x="119" y="213"/>
                  </a:lnTo>
                  <a:lnTo>
                    <a:pt x="115" y="214"/>
                  </a:lnTo>
                  <a:lnTo>
                    <a:pt x="110" y="216"/>
                  </a:lnTo>
                  <a:lnTo>
                    <a:pt x="104" y="217"/>
                  </a:lnTo>
                  <a:lnTo>
                    <a:pt x="100" y="218"/>
                  </a:lnTo>
                  <a:lnTo>
                    <a:pt x="97" y="220"/>
                  </a:lnTo>
                  <a:lnTo>
                    <a:pt x="88" y="220"/>
                  </a:lnTo>
                  <a:lnTo>
                    <a:pt x="82" y="220"/>
                  </a:lnTo>
                  <a:lnTo>
                    <a:pt x="88" y="212"/>
                  </a:lnTo>
                  <a:lnTo>
                    <a:pt x="91" y="210"/>
                  </a:lnTo>
                  <a:lnTo>
                    <a:pt x="96" y="209"/>
                  </a:lnTo>
                  <a:lnTo>
                    <a:pt x="99" y="208"/>
                  </a:lnTo>
                  <a:lnTo>
                    <a:pt x="103" y="205"/>
                  </a:lnTo>
                  <a:lnTo>
                    <a:pt x="107" y="204"/>
                  </a:lnTo>
                  <a:lnTo>
                    <a:pt x="113" y="201"/>
                  </a:lnTo>
                  <a:lnTo>
                    <a:pt x="118" y="198"/>
                  </a:lnTo>
                  <a:lnTo>
                    <a:pt x="124" y="196"/>
                  </a:lnTo>
                  <a:lnTo>
                    <a:pt x="131" y="193"/>
                  </a:lnTo>
                  <a:lnTo>
                    <a:pt x="137" y="189"/>
                  </a:lnTo>
                  <a:lnTo>
                    <a:pt x="144" y="185"/>
                  </a:lnTo>
                  <a:lnTo>
                    <a:pt x="150" y="181"/>
                  </a:lnTo>
                  <a:lnTo>
                    <a:pt x="158" y="177"/>
                  </a:lnTo>
                  <a:lnTo>
                    <a:pt x="163" y="172"/>
                  </a:lnTo>
                  <a:lnTo>
                    <a:pt x="169" y="166"/>
                  </a:lnTo>
                  <a:lnTo>
                    <a:pt x="175" y="159"/>
                  </a:lnTo>
                  <a:lnTo>
                    <a:pt x="180" y="154"/>
                  </a:lnTo>
                  <a:lnTo>
                    <a:pt x="186" y="147"/>
                  </a:lnTo>
                  <a:lnTo>
                    <a:pt x="190" y="141"/>
                  </a:lnTo>
                  <a:lnTo>
                    <a:pt x="193" y="133"/>
                  </a:lnTo>
                  <a:lnTo>
                    <a:pt x="197" y="126"/>
                  </a:lnTo>
                  <a:lnTo>
                    <a:pt x="200" y="119"/>
                  </a:lnTo>
                  <a:lnTo>
                    <a:pt x="200" y="114"/>
                  </a:lnTo>
                  <a:lnTo>
                    <a:pt x="202" y="110"/>
                  </a:lnTo>
                  <a:lnTo>
                    <a:pt x="202" y="105"/>
                  </a:lnTo>
                  <a:lnTo>
                    <a:pt x="202" y="101"/>
                  </a:lnTo>
                  <a:lnTo>
                    <a:pt x="202" y="97"/>
                  </a:lnTo>
                  <a:lnTo>
                    <a:pt x="202" y="91"/>
                  </a:lnTo>
                  <a:lnTo>
                    <a:pt x="202" y="87"/>
                  </a:lnTo>
                  <a:lnTo>
                    <a:pt x="202" y="83"/>
                  </a:lnTo>
                  <a:lnTo>
                    <a:pt x="200" y="78"/>
                  </a:lnTo>
                  <a:lnTo>
                    <a:pt x="199" y="73"/>
                  </a:lnTo>
                  <a:lnTo>
                    <a:pt x="197" y="67"/>
                  </a:lnTo>
                  <a:lnTo>
                    <a:pt x="196" y="62"/>
                  </a:lnTo>
                  <a:lnTo>
                    <a:pt x="193" y="56"/>
                  </a:lnTo>
                  <a:lnTo>
                    <a:pt x="192" y="51"/>
                  </a:lnTo>
                  <a:lnTo>
                    <a:pt x="190" y="46"/>
                  </a:lnTo>
                  <a:lnTo>
                    <a:pt x="187" y="42"/>
                  </a:lnTo>
                  <a:lnTo>
                    <a:pt x="186" y="40"/>
                  </a:lnTo>
                  <a:lnTo>
                    <a:pt x="183" y="38"/>
                  </a:lnTo>
                  <a:lnTo>
                    <a:pt x="178" y="34"/>
                  </a:lnTo>
                  <a:lnTo>
                    <a:pt x="172" y="31"/>
                  </a:lnTo>
                  <a:lnTo>
                    <a:pt x="168" y="28"/>
                  </a:lnTo>
                  <a:lnTo>
                    <a:pt x="163" y="27"/>
                  </a:lnTo>
                  <a:lnTo>
                    <a:pt x="159" y="26"/>
                  </a:lnTo>
                  <a:lnTo>
                    <a:pt x="155" y="23"/>
                  </a:lnTo>
                  <a:lnTo>
                    <a:pt x="150" y="22"/>
                  </a:lnTo>
                  <a:lnTo>
                    <a:pt x="144" y="20"/>
                  </a:lnTo>
                  <a:lnTo>
                    <a:pt x="140" y="19"/>
                  </a:lnTo>
                  <a:lnTo>
                    <a:pt x="134" y="19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5" y="18"/>
                  </a:lnTo>
                  <a:lnTo>
                    <a:pt x="109" y="18"/>
                  </a:lnTo>
                  <a:lnTo>
                    <a:pt x="101" y="19"/>
                  </a:lnTo>
                  <a:lnTo>
                    <a:pt x="96" y="22"/>
                  </a:lnTo>
                  <a:lnTo>
                    <a:pt x="88" y="23"/>
                  </a:lnTo>
                  <a:lnTo>
                    <a:pt x="82" y="27"/>
                  </a:lnTo>
                  <a:lnTo>
                    <a:pt x="75" y="30"/>
                  </a:lnTo>
                  <a:lnTo>
                    <a:pt x="67" y="34"/>
                  </a:lnTo>
                  <a:lnTo>
                    <a:pt x="60" y="40"/>
                  </a:lnTo>
                  <a:lnTo>
                    <a:pt x="54" y="47"/>
                  </a:lnTo>
                  <a:lnTo>
                    <a:pt x="47" y="52"/>
                  </a:lnTo>
                  <a:lnTo>
                    <a:pt x="39" y="62"/>
                  </a:lnTo>
                  <a:lnTo>
                    <a:pt x="36" y="64"/>
                  </a:lnTo>
                  <a:lnTo>
                    <a:pt x="34" y="70"/>
                  </a:lnTo>
                  <a:lnTo>
                    <a:pt x="29" y="75"/>
                  </a:lnTo>
                  <a:lnTo>
                    <a:pt x="28" y="81"/>
                  </a:lnTo>
                  <a:lnTo>
                    <a:pt x="4" y="111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9" name="Freeform 67"/>
            <p:cNvSpPr>
              <a:spLocks/>
            </p:cNvSpPr>
            <p:nvPr/>
          </p:nvSpPr>
          <p:spPr bwMode="auto">
            <a:xfrm>
              <a:off x="3986" y="2936"/>
              <a:ext cx="83" cy="71"/>
            </a:xfrm>
            <a:custGeom>
              <a:avLst/>
              <a:gdLst>
                <a:gd name="T0" fmla="*/ 46 w 83"/>
                <a:gd name="T1" fmla="*/ 63 h 71"/>
                <a:gd name="T2" fmla="*/ 43 w 83"/>
                <a:gd name="T3" fmla="*/ 64 h 71"/>
                <a:gd name="T4" fmla="*/ 37 w 83"/>
                <a:gd name="T5" fmla="*/ 66 h 71"/>
                <a:gd name="T6" fmla="*/ 30 w 83"/>
                <a:gd name="T7" fmla="*/ 68 h 71"/>
                <a:gd name="T8" fmla="*/ 21 w 83"/>
                <a:gd name="T9" fmla="*/ 71 h 71"/>
                <a:gd name="T10" fmla="*/ 12 w 83"/>
                <a:gd name="T11" fmla="*/ 71 h 71"/>
                <a:gd name="T12" fmla="*/ 5 w 83"/>
                <a:gd name="T13" fmla="*/ 68 h 71"/>
                <a:gd name="T14" fmla="*/ 2 w 83"/>
                <a:gd name="T15" fmla="*/ 66 h 71"/>
                <a:gd name="T16" fmla="*/ 0 w 83"/>
                <a:gd name="T17" fmla="*/ 60 h 71"/>
                <a:gd name="T18" fmla="*/ 0 w 83"/>
                <a:gd name="T19" fmla="*/ 55 h 71"/>
                <a:gd name="T20" fmla="*/ 2 w 83"/>
                <a:gd name="T21" fmla="*/ 50 h 71"/>
                <a:gd name="T22" fmla="*/ 2 w 83"/>
                <a:gd name="T23" fmla="*/ 44 h 71"/>
                <a:gd name="T24" fmla="*/ 3 w 83"/>
                <a:gd name="T25" fmla="*/ 40 h 71"/>
                <a:gd name="T26" fmla="*/ 5 w 83"/>
                <a:gd name="T27" fmla="*/ 36 h 71"/>
                <a:gd name="T28" fmla="*/ 6 w 83"/>
                <a:gd name="T29" fmla="*/ 34 h 71"/>
                <a:gd name="T30" fmla="*/ 9 w 83"/>
                <a:gd name="T31" fmla="*/ 26 h 71"/>
                <a:gd name="T32" fmla="*/ 16 w 83"/>
                <a:gd name="T33" fmla="*/ 22 h 71"/>
                <a:gd name="T34" fmla="*/ 21 w 83"/>
                <a:gd name="T35" fmla="*/ 15 h 71"/>
                <a:gd name="T36" fmla="*/ 27 w 83"/>
                <a:gd name="T37" fmla="*/ 12 h 71"/>
                <a:gd name="T38" fmla="*/ 33 w 83"/>
                <a:gd name="T39" fmla="*/ 8 h 71"/>
                <a:gd name="T40" fmla="*/ 40 w 83"/>
                <a:gd name="T41" fmla="*/ 6 h 71"/>
                <a:gd name="T42" fmla="*/ 46 w 83"/>
                <a:gd name="T43" fmla="*/ 3 h 71"/>
                <a:gd name="T44" fmla="*/ 52 w 83"/>
                <a:gd name="T45" fmla="*/ 2 h 71"/>
                <a:gd name="T46" fmla="*/ 58 w 83"/>
                <a:gd name="T47" fmla="*/ 0 h 71"/>
                <a:gd name="T48" fmla="*/ 65 w 83"/>
                <a:gd name="T49" fmla="*/ 2 h 71"/>
                <a:gd name="T50" fmla="*/ 70 w 83"/>
                <a:gd name="T51" fmla="*/ 2 h 71"/>
                <a:gd name="T52" fmla="*/ 74 w 83"/>
                <a:gd name="T53" fmla="*/ 4 h 71"/>
                <a:gd name="T54" fmla="*/ 79 w 83"/>
                <a:gd name="T55" fmla="*/ 6 h 71"/>
                <a:gd name="T56" fmla="*/ 81 w 83"/>
                <a:gd name="T57" fmla="*/ 11 h 71"/>
                <a:gd name="T58" fmla="*/ 83 w 83"/>
                <a:gd name="T59" fmla="*/ 18 h 71"/>
                <a:gd name="T60" fmla="*/ 83 w 83"/>
                <a:gd name="T61" fmla="*/ 24 h 71"/>
                <a:gd name="T62" fmla="*/ 81 w 83"/>
                <a:gd name="T63" fmla="*/ 30 h 71"/>
                <a:gd name="T64" fmla="*/ 80 w 83"/>
                <a:gd name="T65" fmla="*/ 35 h 71"/>
                <a:gd name="T66" fmla="*/ 77 w 83"/>
                <a:gd name="T67" fmla="*/ 39 h 71"/>
                <a:gd name="T68" fmla="*/ 74 w 83"/>
                <a:gd name="T69" fmla="*/ 42 h 71"/>
                <a:gd name="T70" fmla="*/ 71 w 83"/>
                <a:gd name="T71" fmla="*/ 44 h 71"/>
                <a:gd name="T72" fmla="*/ 71 w 83"/>
                <a:gd name="T73" fmla="*/ 46 h 71"/>
                <a:gd name="T74" fmla="*/ 58 w 83"/>
                <a:gd name="T75" fmla="*/ 55 h 71"/>
                <a:gd name="T76" fmla="*/ 46 w 83"/>
                <a:gd name="T77" fmla="*/ 63 h 71"/>
                <a:gd name="T78" fmla="*/ 46 w 83"/>
                <a:gd name="T79" fmla="*/ 6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3" h="71">
                  <a:moveTo>
                    <a:pt x="46" y="63"/>
                  </a:moveTo>
                  <a:lnTo>
                    <a:pt x="43" y="64"/>
                  </a:lnTo>
                  <a:lnTo>
                    <a:pt x="37" y="66"/>
                  </a:lnTo>
                  <a:lnTo>
                    <a:pt x="30" y="68"/>
                  </a:lnTo>
                  <a:lnTo>
                    <a:pt x="21" y="71"/>
                  </a:lnTo>
                  <a:lnTo>
                    <a:pt x="12" y="71"/>
                  </a:lnTo>
                  <a:lnTo>
                    <a:pt x="5" y="68"/>
                  </a:lnTo>
                  <a:lnTo>
                    <a:pt x="2" y="66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3" y="40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9" y="26"/>
                  </a:lnTo>
                  <a:lnTo>
                    <a:pt x="16" y="22"/>
                  </a:lnTo>
                  <a:lnTo>
                    <a:pt x="21" y="15"/>
                  </a:lnTo>
                  <a:lnTo>
                    <a:pt x="27" y="12"/>
                  </a:lnTo>
                  <a:lnTo>
                    <a:pt x="33" y="8"/>
                  </a:lnTo>
                  <a:lnTo>
                    <a:pt x="40" y="6"/>
                  </a:lnTo>
                  <a:lnTo>
                    <a:pt x="46" y="3"/>
                  </a:lnTo>
                  <a:lnTo>
                    <a:pt x="52" y="2"/>
                  </a:lnTo>
                  <a:lnTo>
                    <a:pt x="58" y="0"/>
                  </a:lnTo>
                  <a:lnTo>
                    <a:pt x="65" y="2"/>
                  </a:lnTo>
                  <a:lnTo>
                    <a:pt x="70" y="2"/>
                  </a:lnTo>
                  <a:lnTo>
                    <a:pt x="74" y="4"/>
                  </a:lnTo>
                  <a:lnTo>
                    <a:pt x="79" y="6"/>
                  </a:lnTo>
                  <a:lnTo>
                    <a:pt x="81" y="11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81" y="30"/>
                  </a:lnTo>
                  <a:lnTo>
                    <a:pt x="80" y="35"/>
                  </a:lnTo>
                  <a:lnTo>
                    <a:pt x="77" y="39"/>
                  </a:lnTo>
                  <a:lnTo>
                    <a:pt x="74" y="42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58" y="55"/>
                  </a:lnTo>
                  <a:lnTo>
                    <a:pt x="46" y="63"/>
                  </a:lnTo>
                  <a:lnTo>
                    <a:pt x="46" y="63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0" name="Freeform 68"/>
            <p:cNvSpPr>
              <a:spLocks/>
            </p:cNvSpPr>
            <p:nvPr/>
          </p:nvSpPr>
          <p:spPr bwMode="auto">
            <a:xfrm>
              <a:off x="2758" y="3046"/>
              <a:ext cx="1187" cy="615"/>
            </a:xfrm>
            <a:custGeom>
              <a:avLst/>
              <a:gdLst>
                <a:gd name="T0" fmla="*/ 1181 w 1187"/>
                <a:gd name="T1" fmla="*/ 150 h 615"/>
                <a:gd name="T2" fmla="*/ 1175 w 1187"/>
                <a:gd name="T3" fmla="*/ 190 h 615"/>
                <a:gd name="T4" fmla="*/ 1159 w 1187"/>
                <a:gd name="T5" fmla="*/ 239 h 615"/>
                <a:gd name="T6" fmla="*/ 1140 w 1187"/>
                <a:gd name="T7" fmla="*/ 286 h 615"/>
                <a:gd name="T8" fmla="*/ 1125 w 1187"/>
                <a:gd name="T9" fmla="*/ 318 h 615"/>
                <a:gd name="T10" fmla="*/ 1100 w 1187"/>
                <a:gd name="T11" fmla="*/ 360 h 615"/>
                <a:gd name="T12" fmla="*/ 1066 w 1187"/>
                <a:gd name="T13" fmla="*/ 401 h 615"/>
                <a:gd name="T14" fmla="*/ 1027 w 1187"/>
                <a:gd name="T15" fmla="*/ 436 h 615"/>
                <a:gd name="T16" fmla="*/ 985 w 1187"/>
                <a:gd name="T17" fmla="*/ 463 h 615"/>
                <a:gd name="T18" fmla="*/ 933 w 1187"/>
                <a:gd name="T19" fmla="*/ 475 h 615"/>
                <a:gd name="T20" fmla="*/ 898 w 1187"/>
                <a:gd name="T21" fmla="*/ 472 h 615"/>
                <a:gd name="T22" fmla="*/ 859 w 1187"/>
                <a:gd name="T23" fmla="*/ 467 h 615"/>
                <a:gd name="T24" fmla="*/ 819 w 1187"/>
                <a:gd name="T25" fmla="*/ 457 h 615"/>
                <a:gd name="T26" fmla="*/ 735 w 1187"/>
                <a:gd name="T27" fmla="*/ 433 h 615"/>
                <a:gd name="T28" fmla="*/ 654 w 1187"/>
                <a:gd name="T29" fmla="*/ 415 h 615"/>
                <a:gd name="T30" fmla="*/ 582 w 1187"/>
                <a:gd name="T31" fmla="*/ 403 h 615"/>
                <a:gd name="T32" fmla="*/ 514 w 1187"/>
                <a:gd name="T33" fmla="*/ 399 h 615"/>
                <a:gd name="T34" fmla="*/ 455 w 1187"/>
                <a:gd name="T35" fmla="*/ 407 h 615"/>
                <a:gd name="T36" fmla="*/ 402 w 1187"/>
                <a:gd name="T37" fmla="*/ 427 h 615"/>
                <a:gd name="T38" fmla="*/ 354 w 1187"/>
                <a:gd name="T39" fmla="*/ 464 h 615"/>
                <a:gd name="T40" fmla="*/ 311 w 1187"/>
                <a:gd name="T41" fmla="*/ 516 h 615"/>
                <a:gd name="T42" fmla="*/ 276 w 1187"/>
                <a:gd name="T43" fmla="*/ 590 h 615"/>
                <a:gd name="T44" fmla="*/ 264 w 1187"/>
                <a:gd name="T45" fmla="*/ 593 h 615"/>
                <a:gd name="T46" fmla="*/ 260 w 1187"/>
                <a:gd name="T47" fmla="*/ 550 h 615"/>
                <a:gd name="T48" fmla="*/ 248 w 1187"/>
                <a:gd name="T49" fmla="*/ 487 h 615"/>
                <a:gd name="T50" fmla="*/ 232 w 1187"/>
                <a:gd name="T51" fmla="*/ 412 h 615"/>
                <a:gd name="T52" fmla="*/ 207 w 1187"/>
                <a:gd name="T53" fmla="*/ 328 h 615"/>
                <a:gd name="T54" fmla="*/ 170 w 1187"/>
                <a:gd name="T55" fmla="*/ 239 h 615"/>
                <a:gd name="T56" fmla="*/ 121 w 1187"/>
                <a:gd name="T57" fmla="*/ 150 h 615"/>
                <a:gd name="T58" fmla="*/ 59 w 1187"/>
                <a:gd name="T59" fmla="*/ 64 h 615"/>
                <a:gd name="T60" fmla="*/ 61 w 1187"/>
                <a:gd name="T61" fmla="*/ 12 h 615"/>
                <a:gd name="T62" fmla="*/ 81 w 1187"/>
                <a:gd name="T63" fmla="*/ 40 h 615"/>
                <a:gd name="T64" fmla="*/ 106 w 1187"/>
                <a:gd name="T65" fmla="*/ 75 h 615"/>
                <a:gd name="T66" fmla="*/ 137 w 1187"/>
                <a:gd name="T67" fmla="*/ 123 h 615"/>
                <a:gd name="T68" fmla="*/ 170 w 1187"/>
                <a:gd name="T69" fmla="*/ 185 h 615"/>
                <a:gd name="T70" fmla="*/ 202 w 1187"/>
                <a:gd name="T71" fmla="*/ 254 h 615"/>
                <a:gd name="T72" fmla="*/ 233 w 1187"/>
                <a:gd name="T73" fmla="*/ 337 h 615"/>
                <a:gd name="T74" fmla="*/ 257 w 1187"/>
                <a:gd name="T75" fmla="*/ 428 h 615"/>
                <a:gd name="T76" fmla="*/ 272 w 1187"/>
                <a:gd name="T77" fmla="*/ 527 h 615"/>
                <a:gd name="T78" fmla="*/ 280 w 1187"/>
                <a:gd name="T79" fmla="*/ 516 h 615"/>
                <a:gd name="T80" fmla="*/ 300 w 1187"/>
                <a:gd name="T81" fmla="*/ 477 h 615"/>
                <a:gd name="T82" fmla="*/ 331 w 1187"/>
                <a:gd name="T83" fmla="*/ 444 h 615"/>
                <a:gd name="T84" fmla="*/ 376 w 1187"/>
                <a:gd name="T85" fmla="*/ 412 h 615"/>
                <a:gd name="T86" fmla="*/ 440 w 1187"/>
                <a:gd name="T87" fmla="*/ 389 h 615"/>
                <a:gd name="T88" fmla="*/ 526 w 1187"/>
                <a:gd name="T89" fmla="*/ 380 h 615"/>
                <a:gd name="T90" fmla="*/ 638 w 1187"/>
                <a:gd name="T91" fmla="*/ 392 h 615"/>
                <a:gd name="T92" fmla="*/ 779 w 1187"/>
                <a:gd name="T93" fmla="*/ 427 h 615"/>
                <a:gd name="T94" fmla="*/ 831 w 1187"/>
                <a:gd name="T95" fmla="*/ 443 h 615"/>
                <a:gd name="T96" fmla="*/ 868 w 1187"/>
                <a:gd name="T97" fmla="*/ 447 h 615"/>
                <a:gd name="T98" fmla="*/ 909 w 1187"/>
                <a:gd name="T99" fmla="*/ 443 h 615"/>
                <a:gd name="T100" fmla="*/ 955 w 1187"/>
                <a:gd name="T101" fmla="*/ 428 h 615"/>
                <a:gd name="T102" fmla="*/ 1001 w 1187"/>
                <a:gd name="T103" fmla="*/ 396 h 615"/>
                <a:gd name="T104" fmla="*/ 1044 w 1187"/>
                <a:gd name="T105" fmla="*/ 345 h 615"/>
                <a:gd name="T106" fmla="*/ 1081 w 1187"/>
                <a:gd name="T107" fmla="*/ 269 h 615"/>
                <a:gd name="T108" fmla="*/ 1110 w 1187"/>
                <a:gd name="T109" fmla="*/ 164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87" h="615">
                  <a:moveTo>
                    <a:pt x="1116" y="122"/>
                  </a:moveTo>
                  <a:lnTo>
                    <a:pt x="1187" y="131"/>
                  </a:lnTo>
                  <a:lnTo>
                    <a:pt x="1185" y="132"/>
                  </a:lnTo>
                  <a:lnTo>
                    <a:pt x="1185" y="135"/>
                  </a:lnTo>
                  <a:lnTo>
                    <a:pt x="1184" y="139"/>
                  </a:lnTo>
                  <a:lnTo>
                    <a:pt x="1182" y="147"/>
                  </a:lnTo>
                  <a:lnTo>
                    <a:pt x="1181" y="150"/>
                  </a:lnTo>
                  <a:lnTo>
                    <a:pt x="1181" y="155"/>
                  </a:lnTo>
                  <a:lnTo>
                    <a:pt x="1180" y="159"/>
                  </a:lnTo>
                  <a:lnTo>
                    <a:pt x="1180" y="164"/>
                  </a:lnTo>
                  <a:lnTo>
                    <a:pt x="1178" y="170"/>
                  </a:lnTo>
                  <a:lnTo>
                    <a:pt x="1177" y="177"/>
                  </a:lnTo>
                  <a:lnTo>
                    <a:pt x="1175" y="182"/>
                  </a:lnTo>
                  <a:lnTo>
                    <a:pt x="1175" y="190"/>
                  </a:lnTo>
                  <a:lnTo>
                    <a:pt x="1172" y="195"/>
                  </a:lnTo>
                  <a:lnTo>
                    <a:pt x="1171" y="202"/>
                  </a:lnTo>
                  <a:lnTo>
                    <a:pt x="1169" y="209"/>
                  </a:lnTo>
                  <a:lnTo>
                    <a:pt x="1166" y="217"/>
                  </a:lnTo>
                  <a:lnTo>
                    <a:pt x="1165" y="223"/>
                  </a:lnTo>
                  <a:lnTo>
                    <a:pt x="1162" y="231"/>
                  </a:lnTo>
                  <a:lnTo>
                    <a:pt x="1159" y="239"/>
                  </a:lnTo>
                  <a:lnTo>
                    <a:pt x="1157" y="247"/>
                  </a:lnTo>
                  <a:lnTo>
                    <a:pt x="1153" y="254"/>
                  </a:lnTo>
                  <a:lnTo>
                    <a:pt x="1150" y="263"/>
                  </a:lnTo>
                  <a:lnTo>
                    <a:pt x="1147" y="270"/>
                  </a:lnTo>
                  <a:lnTo>
                    <a:pt x="1144" y="279"/>
                  </a:lnTo>
                  <a:lnTo>
                    <a:pt x="1141" y="284"/>
                  </a:lnTo>
                  <a:lnTo>
                    <a:pt x="1140" y="286"/>
                  </a:lnTo>
                  <a:lnTo>
                    <a:pt x="1138" y="292"/>
                  </a:lnTo>
                  <a:lnTo>
                    <a:pt x="1137" y="296"/>
                  </a:lnTo>
                  <a:lnTo>
                    <a:pt x="1134" y="300"/>
                  </a:lnTo>
                  <a:lnTo>
                    <a:pt x="1132" y="304"/>
                  </a:lnTo>
                  <a:lnTo>
                    <a:pt x="1131" y="308"/>
                  </a:lnTo>
                  <a:lnTo>
                    <a:pt x="1129" y="313"/>
                  </a:lnTo>
                  <a:lnTo>
                    <a:pt x="1125" y="318"/>
                  </a:lnTo>
                  <a:lnTo>
                    <a:pt x="1120" y="325"/>
                  </a:lnTo>
                  <a:lnTo>
                    <a:pt x="1118" y="329"/>
                  </a:lnTo>
                  <a:lnTo>
                    <a:pt x="1115" y="336"/>
                  </a:lnTo>
                  <a:lnTo>
                    <a:pt x="1110" y="341"/>
                  </a:lnTo>
                  <a:lnTo>
                    <a:pt x="1107" y="348"/>
                  </a:lnTo>
                  <a:lnTo>
                    <a:pt x="1103" y="353"/>
                  </a:lnTo>
                  <a:lnTo>
                    <a:pt x="1100" y="360"/>
                  </a:lnTo>
                  <a:lnTo>
                    <a:pt x="1094" y="365"/>
                  </a:lnTo>
                  <a:lnTo>
                    <a:pt x="1089" y="372"/>
                  </a:lnTo>
                  <a:lnTo>
                    <a:pt x="1085" y="378"/>
                  </a:lnTo>
                  <a:lnTo>
                    <a:pt x="1081" y="384"/>
                  </a:lnTo>
                  <a:lnTo>
                    <a:pt x="1076" y="389"/>
                  </a:lnTo>
                  <a:lnTo>
                    <a:pt x="1072" y="396"/>
                  </a:lnTo>
                  <a:lnTo>
                    <a:pt x="1066" y="401"/>
                  </a:lnTo>
                  <a:lnTo>
                    <a:pt x="1061" y="407"/>
                  </a:lnTo>
                  <a:lnTo>
                    <a:pt x="1056" y="412"/>
                  </a:lnTo>
                  <a:lnTo>
                    <a:pt x="1051" y="417"/>
                  </a:lnTo>
                  <a:lnTo>
                    <a:pt x="1045" y="421"/>
                  </a:lnTo>
                  <a:lnTo>
                    <a:pt x="1041" y="427"/>
                  </a:lnTo>
                  <a:lnTo>
                    <a:pt x="1033" y="432"/>
                  </a:lnTo>
                  <a:lnTo>
                    <a:pt x="1027" y="436"/>
                  </a:lnTo>
                  <a:lnTo>
                    <a:pt x="1023" y="441"/>
                  </a:lnTo>
                  <a:lnTo>
                    <a:pt x="1017" y="445"/>
                  </a:lnTo>
                  <a:lnTo>
                    <a:pt x="1010" y="449"/>
                  </a:lnTo>
                  <a:lnTo>
                    <a:pt x="1004" y="453"/>
                  </a:lnTo>
                  <a:lnTo>
                    <a:pt x="998" y="456"/>
                  </a:lnTo>
                  <a:lnTo>
                    <a:pt x="992" y="460"/>
                  </a:lnTo>
                  <a:lnTo>
                    <a:pt x="985" y="463"/>
                  </a:lnTo>
                  <a:lnTo>
                    <a:pt x="979" y="467"/>
                  </a:lnTo>
                  <a:lnTo>
                    <a:pt x="973" y="468"/>
                  </a:lnTo>
                  <a:lnTo>
                    <a:pt x="967" y="472"/>
                  </a:lnTo>
                  <a:lnTo>
                    <a:pt x="958" y="472"/>
                  </a:lnTo>
                  <a:lnTo>
                    <a:pt x="951" y="473"/>
                  </a:lnTo>
                  <a:lnTo>
                    <a:pt x="940" y="475"/>
                  </a:lnTo>
                  <a:lnTo>
                    <a:pt x="933" y="475"/>
                  </a:lnTo>
                  <a:lnTo>
                    <a:pt x="927" y="475"/>
                  </a:lnTo>
                  <a:lnTo>
                    <a:pt x="923" y="475"/>
                  </a:lnTo>
                  <a:lnTo>
                    <a:pt x="917" y="473"/>
                  </a:lnTo>
                  <a:lnTo>
                    <a:pt x="912" y="473"/>
                  </a:lnTo>
                  <a:lnTo>
                    <a:pt x="908" y="473"/>
                  </a:lnTo>
                  <a:lnTo>
                    <a:pt x="902" y="473"/>
                  </a:lnTo>
                  <a:lnTo>
                    <a:pt x="898" y="472"/>
                  </a:lnTo>
                  <a:lnTo>
                    <a:pt x="892" y="472"/>
                  </a:lnTo>
                  <a:lnTo>
                    <a:pt x="886" y="471"/>
                  </a:lnTo>
                  <a:lnTo>
                    <a:pt x="881" y="469"/>
                  </a:lnTo>
                  <a:lnTo>
                    <a:pt x="875" y="469"/>
                  </a:lnTo>
                  <a:lnTo>
                    <a:pt x="870" y="468"/>
                  </a:lnTo>
                  <a:lnTo>
                    <a:pt x="865" y="467"/>
                  </a:lnTo>
                  <a:lnTo>
                    <a:pt x="859" y="467"/>
                  </a:lnTo>
                  <a:lnTo>
                    <a:pt x="855" y="465"/>
                  </a:lnTo>
                  <a:lnTo>
                    <a:pt x="850" y="464"/>
                  </a:lnTo>
                  <a:lnTo>
                    <a:pt x="844" y="463"/>
                  </a:lnTo>
                  <a:lnTo>
                    <a:pt x="839" y="461"/>
                  </a:lnTo>
                  <a:lnTo>
                    <a:pt x="834" y="460"/>
                  </a:lnTo>
                  <a:lnTo>
                    <a:pt x="828" y="459"/>
                  </a:lnTo>
                  <a:lnTo>
                    <a:pt x="819" y="457"/>
                  </a:lnTo>
                  <a:lnTo>
                    <a:pt x="810" y="455"/>
                  </a:lnTo>
                  <a:lnTo>
                    <a:pt x="797" y="451"/>
                  </a:lnTo>
                  <a:lnTo>
                    <a:pt x="785" y="447"/>
                  </a:lnTo>
                  <a:lnTo>
                    <a:pt x="772" y="443"/>
                  </a:lnTo>
                  <a:lnTo>
                    <a:pt x="760" y="440"/>
                  </a:lnTo>
                  <a:lnTo>
                    <a:pt x="747" y="437"/>
                  </a:lnTo>
                  <a:lnTo>
                    <a:pt x="735" y="433"/>
                  </a:lnTo>
                  <a:lnTo>
                    <a:pt x="723" y="431"/>
                  </a:lnTo>
                  <a:lnTo>
                    <a:pt x="712" y="428"/>
                  </a:lnTo>
                  <a:lnTo>
                    <a:pt x="700" y="425"/>
                  </a:lnTo>
                  <a:lnTo>
                    <a:pt x="688" y="423"/>
                  </a:lnTo>
                  <a:lnTo>
                    <a:pt x="676" y="420"/>
                  </a:lnTo>
                  <a:lnTo>
                    <a:pt x="666" y="417"/>
                  </a:lnTo>
                  <a:lnTo>
                    <a:pt x="654" y="415"/>
                  </a:lnTo>
                  <a:lnTo>
                    <a:pt x="644" y="412"/>
                  </a:lnTo>
                  <a:lnTo>
                    <a:pt x="633" y="411"/>
                  </a:lnTo>
                  <a:lnTo>
                    <a:pt x="623" y="409"/>
                  </a:lnTo>
                  <a:lnTo>
                    <a:pt x="613" y="407"/>
                  </a:lnTo>
                  <a:lnTo>
                    <a:pt x="601" y="405"/>
                  </a:lnTo>
                  <a:lnTo>
                    <a:pt x="591" y="404"/>
                  </a:lnTo>
                  <a:lnTo>
                    <a:pt x="582" y="403"/>
                  </a:lnTo>
                  <a:lnTo>
                    <a:pt x="571" y="401"/>
                  </a:lnTo>
                  <a:lnTo>
                    <a:pt x="561" y="400"/>
                  </a:lnTo>
                  <a:lnTo>
                    <a:pt x="552" y="400"/>
                  </a:lnTo>
                  <a:lnTo>
                    <a:pt x="543" y="400"/>
                  </a:lnTo>
                  <a:lnTo>
                    <a:pt x="533" y="399"/>
                  </a:lnTo>
                  <a:lnTo>
                    <a:pt x="524" y="399"/>
                  </a:lnTo>
                  <a:lnTo>
                    <a:pt x="514" y="399"/>
                  </a:lnTo>
                  <a:lnTo>
                    <a:pt x="506" y="400"/>
                  </a:lnTo>
                  <a:lnTo>
                    <a:pt x="498" y="400"/>
                  </a:lnTo>
                  <a:lnTo>
                    <a:pt x="489" y="401"/>
                  </a:lnTo>
                  <a:lnTo>
                    <a:pt x="480" y="401"/>
                  </a:lnTo>
                  <a:lnTo>
                    <a:pt x="472" y="404"/>
                  </a:lnTo>
                  <a:lnTo>
                    <a:pt x="464" y="405"/>
                  </a:lnTo>
                  <a:lnTo>
                    <a:pt x="455" y="407"/>
                  </a:lnTo>
                  <a:lnTo>
                    <a:pt x="447" y="409"/>
                  </a:lnTo>
                  <a:lnTo>
                    <a:pt x="440" y="412"/>
                  </a:lnTo>
                  <a:lnTo>
                    <a:pt x="431" y="415"/>
                  </a:lnTo>
                  <a:lnTo>
                    <a:pt x="424" y="416"/>
                  </a:lnTo>
                  <a:lnTo>
                    <a:pt x="416" y="420"/>
                  </a:lnTo>
                  <a:lnTo>
                    <a:pt x="409" y="424"/>
                  </a:lnTo>
                  <a:lnTo>
                    <a:pt x="402" y="427"/>
                  </a:lnTo>
                  <a:lnTo>
                    <a:pt x="394" y="432"/>
                  </a:lnTo>
                  <a:lnTo>
                    <a:pt x="387" y="436"/>
                  </a:lnTo>
                  <a:lnTo>
                    <a:pt x="381" y="441"/>
                  </a:lnTo>
                  <a:lnTo>
                    <a:pt x="373" y="445"/>
                  </a:lnTo>
                  <a:lnTo>
                    <a:pt x="368" y="452"/>
                  </a:lnTo>
                  <a:lnTo>
                    <a:pt x="360" y="457"/>
                  </a:lnTo>
                  <a:lnTo>
                    <a:pt x="354" y="464"/>
                  </a:lnTo>
                  <a:lnTo>
                    <a:pt x="347" y="469"/>
                  </a:lnTo>
                  <a:lnTo>
                    <a:pt x="341" y="477"/>
                  </a:lnTo>
                  <a:lnTo>
                    <a:pt x="335" y="484"/>
                  </a:lnTo>
                  <a:lnTo>
                    <a:pt x="329" y="492"/>
                  </a:lnTo>
                  <a:lnTo>
                    <a:pt x="323" y="499"/>
                  </a:lnTo>
                  <a:lnTo>
                    <a:pt x="317" y="508"/>
                  </a:lnTo>
                  <a:lnTo>
                    <a:pt x="311" y="516"/>
                  </a:lnTo>
                  <a:lnTo>
                    <a:pt x="307" y="526"/>
                  </a:lnTo>
                  <a:lnTo>
                    <a:pt x="301" y="535"/>
                  </a:lnTo>
                  <a:lnTo>
                    <a:pt x="295" y="546"/>
                  </a:lnTo>
                  <a:lnTo>
                    <a:pt x="291" y="555"/>
                  </a:lnTo>
                  <a:lnTo>
                    <a:pt x="286" y="567"/>
                  </a:lnTo>
                  <a:lnTo>
                    <a:pt x="280" y="578"/>
                  </a:lnTo>
                  <a:lnTo>
                    <a:pt x="276" y="590"/>
                  </a:lnTo>
                  <a:lnTo>
                    <a:pt x="272" y="601"/>
                  </a:lnTo>
                  <a:lnTo>
                    <a:pt x="267" y="615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3"/>
                  </a:lnTo>
                  <a:lnTo>
                    <a:pt x="266" y="597"/>
                  </a:lnTo>
                  <a:lnTo>
                    <a:pt x="264" y="593"/>
                  </a:lnTo>
                  <a:lnTo>
                    <a:pt x="264" y="587"/>
                  </a:lnTo>
                  <a:lnTo>
                    <a:pt x="263" y="582"/>
                  </a:lnTo>
                  <a:lnTo>
                    <a:pt x="263" y="576"/>
                  </a:lnTo>
                  <a:lnTo>
                    <a:pt x="263" y="568"/>
                  </a:lnTo>
                  <a:lnTo>
                    <a:pt x="261" y="563"/>
                  </a:lnTo>
                  <a:lnTo>
                    <a:pt x="260" y="556"/>
                  </a:lnTo>
                  <a:lnTo>
                    <a:pt x="260" y="550"/>
                  </a:lnTo>
                  <a:lnTo>
                    <a:pt x="258" y="540"/>
                  </a:lnTo>
                  <a:lnTo>
                    <a:pt x="257" y="532"/>
                  </a:lnTo>
                  <a:lnTo>
                    <a:pt x="255" y="524"/>
                  </a:lnTo>
                  <a:lnTo>
                    <a:pt x="254" y="515"/>
                  </a:lnTo>
                  <a:lnTo>
                    <a:pt x="252" y="506"/>
                  </a:lnTo>
                  <a:lnTo>
                    <a:pt x="251" y="498"/>
                  </a:lnTo>
                  <a:lnTo>
                    <a:pt x="248" y="487"/>
                  </a:lnTo>
                  <a:lnTo>
                    <a:pt x="248" y="477"/>
                  </a:lnTo>
                  <a:lnTo>
                    <a:pt x="245" y="467"/>
                  </a:lnTo>
                  <a:lnTo>
                    <a:pt x="242" y="456"/>
                  </a:lnTo>
                  <a:lnTo>
                    <a:pt x="241" y="445"/>
                  </a:lnTo>
                  <a:lnTo>
                    <a:pt x="238" y="435"/>
                  </a:lnTo>
                  <a:lnTo>
                    <a:pt x="235" y="424"/>
                  </a:lnTo>
                  <a:lnTo>
                    <a:pt x="232" y="412"/>
                  </a:lnTo>
                  <a:lnTo>
                    <a:pt x="229" y="400"/>
                  </a:lnTo>
                  <a:lnTo>
                    <a:pt x="227" y="389"/>
                  </a:lnTo>
                  <a:lnTo>
                    <a:pt x="223" y="377"/>
                  </a:lnTo>
                  <a:lnTo>
                    <a:pt x="218" y="365"/>
                  </a:lnTo>
                  <a:lnTo>
                    <a:pt x="214" y="353"/>
                  </a:lnTo>
                  <a:lnTo>
                    <a:pt x="211" y="341"/>
                  </a:lnTo>
                  <a:lnTo>
                    <a:pt x="207" y="328"/>
                  </a:lnTo>
                  <a:lnTo>
                    <a:pt x="202" y="316"/>
                  </a:lnTo>
                  <a:lnTo>
                    <a:pt x="196" y="302"/>
                  </a:lnTo>
                  <a:lnTo>
                    <a:pt x="193" y="290"/>
                  </a:lnTo>
                  <a:lnTo>
                    <a:pt x="187" y="278"/>
                  </a:lnTo>
                  <a:lnTo>
                    <a:pt x="182" y="265"/>
                  </a:lnTo>
                  <a:lnTo>
                    <a:pt x="176" y="251"/>
                  </a:lnTo>
                  <a:lnTo>
                    <a:pt x="170" y="239"/>
                  </a:lnTo>
                  <a:lnTo>
                    <a:pt x="164" y="226"/>
                  </a:lnTo>
                  <a:lnTo>
                    <a:pt x="158" y="214"/>
                  </a:lnTo>
                  <a:lnTo>
                    <a:pt x="151" y="201"/>
                  </a:lnTo>
                  <a:lnTo>
                    <a:pt x="145" y="189"/>
                  </a:lnTo>
                  <a:lnTo>
                    <a:pt x="137" y="175"/>
                  </a:lnTo>
                  <a:lnTo>
                    <a:pt x="130" y="162"/>
                  </a:lnTo>
                  <a:lnTo>
                    <a:pt x="121" y="150"/>
                  </a:lnTo>
                  <a:lnTo>
                    <a:pt x="114" y="138"/>
                  </a:lnTo>
                  <a:lnTo>
                    <a:pt x="105" y="124"/>
                  </a:lnTo>
                  <a:lnTo>
                    <a:pt x="96" y="112"/>
                  </a:lnTo>
                  <a:lnTo>
                    <a:pt x="87" y="100"/>
                  </a:lnTo>
                  <a:lnTo>
                    <a:pt x="78" y="88"/>
                  </a:lnTo>
                  <a:lnTo>
                    <a:pt x="68" y="76"/>
                  </a:lnTo>
                  <a:lnTo>
                    <a:pt x="59" y="64"/>
                  </a:lnTo>
                  <a:lnTo>
                    <a:pt x="49" y="53"/>
                  </a:lnTo>
                  <a:lnTo>
                    <a:pt x="38" y="41"/>
                  </a:lnTo>
                  <a:lnTo>
                    <a:pt x="27" y="31"/>
                  </a:lnTo>
                  <a:lnTo>
                    <a:pt x="16" y="20"/>
                  </a:lnTo>
                  <a:lnTo>
                    <a:pt x="4" y="9"/>
                  </a:lnTo>
                  <a:lnTo>
                    <a:pt x="0" y="0"/>
                  </a:lnTo>
                  <a:lnTo>
                    <a:pt x="61" y="12"/>
                  </a:lnTo>
                  <a:lnTo>
                    <a:pt x="62" y="13"/>
                  </a:lnTo>
                  <a:lnTo>
                    <a:pt x="63" y="16"/>
                  </a:lnTo>
                  <a:lnTo>
                    <a:pt x="68" y="20"/>
                  </a:lnTo>
                  <a:lnTo>
                    <a:pt x="71" y="25"/>
                  </a:lnTo>
                  <a:lnTo>
                    <a:pt x="77" y="32"/>
                  </a:lnTo>
                  <a:lnTo>
                    <a:pt x="78" y="35"/>
                  </a:lnTo>
                  <a:lnTo>
                    <a:pt x="81" y="40"/>
                  </a:lnTo>
                  <a:lnTo>
                    <a:pt x="84" y="44"/>
                  </a:lnTo>
                  <a:lnTo>
                    <a:pt x="89" y="49"/>
                  </a:lnTo>
                  <a:lnTo>
                    <a:pt x="92" y="53"/>
                  </a:lnTo>
                  <a:lnTo>
                    <a:pt x="96" y="57"/>
                  </a:lnTo>
                  <a:lnTo>
                    <a:pt x="99" y="63"/>
                  </a:lnTo>
                  <a:lnTo>
                    <a:pt x="103" y="69"/>
                  </a:lnTo>
                  <a:lnTo>
                    <a:pt x="106" y="75"/>
                  </a:lnTo>
                  <a:lnTo>
                    <a:pt x="111" y="82"/>
                  </a:lnTo>
                  <a:lnTo>
                    <a:pt x="115" y="88"/>
                  </a:lnTo>
                  <a:lnTo>
                    <a:pt x="120" y="95"/>
                  </a:lnTo>
                  <a:lnTo>
                    <a:pt x="124" y="102"/>
                  </a:lnTo>
                  <a:lnTo>
                    <a:pt x="127" y="108"/>
                  </a:lnTo>
                  <a:lnTo>
                    <a:pt x="131" y="116"/>
                  </a:lnTo>
                  <a:lnTo>
                    <a:pt x="137" y="123"/>
                  </a:lnTo>
                  <a:lnTo>
                    <a:pt x="142" y="131"/>
                  </a:lnTo>
                  <a:lnTo>
                    <a:pt x="146" y="139"/>
                  </a:lnTo>
                  <a:lnTo>
                    <a:pt x="152" y="148"/>
                  </a:lnTo>
                  <a:lnTo>
                    <a:pt x="156" y="156"/>
                  </a:lnTo>
                  <a:lnTo>
                    <a:pt x="161" y="166"/>
                  </a:lnTo>
                  <a:lnTo>
                    <a:pt x="165" y="175"/>
                  </a:lnTo>
                  <a:lnTo>
                    <a:pt x="170" y="185"/>
                  </a:lnTo>
                  <a:lnTo>
                    <a:pt x="176" y="193"/>
                  </a:lnTo>
                  <a:lnTo>
                    <a:pt x="179" y="202"/>
                  </a:lnTo>
                  <a:lnTo>
                    <a:pt x="185" y="213"/>
                  </a:lnTo>
                  <a:lnTo>
                    <a:pt x="189" y="223"/>
                  </a:lnTo>
                  <a:lnTo>
                    <a:pt x="193" y="234"/>
                  </a:lnTo>
                  <a:lnTo>
                    <a:pt x="198" y="243"/>
                  </a:lnTo>
                  <a:lnTo>
                    <a:pt x="202" y="254"/>
                  </a:lnTo>
                  <a:lnTo>
                    <a:pt x="207" y="266"/>
                  </a:lnTo>
                  <a:lnTo>
                    <a:pt x="211" y="278"/>
                  </a:lnTo>
                  <a:lnTo>
                    <a:pt x="216" y="289"/>
                  </a:lnTo>
                  <a:lnTo>
                    <a:pt x="220" y="301"/>
                  </a:lnTo>
                  <a:lnTo>
                    <a:pt x="224" y="312"/>
                  </a:lnTo>
                  <a:lnTo>
                    <a:pt x="229" y="325"/>
                  </a:lnTo>
                  <a:lnTo>
                    <a:pt x="233" y="337"/>
                  </a:lnTo>
                  <a:lnTo>
                    <a:pt x="236" y="349"/>
                  </a:lnTo>
                  <a:lnTo>
                    <a:pt x="239" y="361"/>
                  </a:lnTo>
                  <a:lnTo>
                    <a:pt x="244" y="374"/>
                  </a:lnTo>
                  <a:lnTo>
                    <a:pt x="247" y="388"/>
                  </a:lnTo>
                  <a:lnTo>
                    <a:pt x="251" y="400"/>
                  </a:lnTo>
                  <a:lnTo>
                    <a:pt x="252" y="415"/>
                  </a:lnTo>
                  <a:lnTo>
                    <a:pt x="257" y="428"/>
                  </a:lnTo>
                  <a:lnTo>
                    <a:pt x="260" y="441"/>
                  </a:lnTo>
                  <a:lnTo>
                    <a:pt x="263" y="455"/>
                  </a:lnTo>
                  <a:lnTo>
                    <a:pt x="264" y="468"/>
                  </a:lnTo>
                  <a:lnTo>
                    <a:pt x="267" y="483"/>
                  </a:lnTo>
                  <a:lnTo>
                    <a:pt x="269" y="498"/>
                  </a:lnTo>
                  <a:lnTo>
                    <a:pt x="270" y="512"/>
                  </a:lnTo>
                  <a:lnTo>
                    <a:pt x="272" y="527"/>
                  </a:lnTo>
                  <a:lnTo>
                    <a:pt x="275" y="542"/>
                  </a:lnTo>
                  <a:lnTo>
                    <a:pt x="275" y="540"/>
                  </a:lnTo>
                  <a:lnTo>
                    <a:pt x="275" y="538"/>
                  </a:lnTo>
                  <a:lnTo>
                    <a:pt x="275" y="535"/>
                  </a:lnTo>
                  <a:lnTo>
                    <a:pt x="276" y="530"/>
                  </a:lnTo>
                  <a:lnTo>
                    <a:pt x="278" y="524"/>
                  </a:lnTo>
                  <a:lnTo>
                    <a:pt x="280" y="516"/>
                  </a:lnTo>
                  <a:lnTo>
                    <a:pt x="283" y="510"/>
                  </a:lnTo>
                  <a:lnTo>
                    <a:pt x="288" y="502"/>
                  </a:lnTo>
                  <a:lnTo>
                    <a:pt x="291" y="498"/>
                  </a:lnTo>
                  <a:lnTo>
                    <a:pt x="292" y="492"/>
                  </a:lnTo>
                  <a:lnTo>
                    <a:pt x="294" y="488"/>
                  </a:lnTo>
                  <a:lnTo>
                    <a:pt x="298" y="483"/>
                  </a:lnTo>
                  <a:lnTo>
                    <a:pt x="300" y="477"/>
                  </a:lnTo>
                  <a:lnTo>
                    <a:pt x="304" y="473"/>
                  </a:lnTo>
                  <a:lnTo>
                    <a:pt x="307" y="468"/>
                  </a:lnTo>
                  <a:lnTo>
                    <a:pt x="311" y="464"/>
                  </a:lnTo>
                  <a:lnTo>
                    <a:pt x="316" y="459"/>
                  </a:lnTo>
                  <a:lnTo>
                    <a:pt x="320" y="453"/>
                  </a:lnTo>
                  <a:lnTo>
                    <a:pt x="326" y="448"/>
                  </a:lnTo>
                  <a:lnTo>
                    <a:pt x="331" y="444"/>
                  </a:lnTo>
                  <a:lnTo>
                    <a:pt x="335" y="439"/>
                  </a:lnTo>
                  <a:lnTo>
                    <a:pt x="341" y="435"/>
                  </a:lnTo>
                  <a:lnTo>
                    <a:pt x="347" y="431"/>
                  </a:lnTo>
                  <a:lnTo>
                    <a:pt x="356" y="427"/>
                  </a:lnTo>
                  <a:lnTo>
                    <a:pt x="362" y="421"/>
                  </a:lnTo>
                  <a:lnTo>
                    <a:pt x="369" y="417"/>
                  </a:lnTo>
                  <a:lnTo>
                    <a:pt x="376" y="412"/>
                  </a:lnTo>
                  <a:lnTo>
                    <a:pt x="384" y="409"/>
                  </a:lnTo>
                  <a:lnTo>
                    <a:pt x="391" y="405"/>
                  </a:lnTo>
                  <a:lnTo>
                    <a:pt x="402" y="401"/>
                  </a:lnTo>
                  <a:lnTo>
                    <a:pt x="410" y="399"/>
                  </a:lnTo>
                  <a:lnTo>
                    <a:pt x="421" y="396"/>
                  </a:lnTo>
                  <a:lnTo>
                    <a:pt x="430" y="392"/>
                  </a:lnTo>
                  <a:lnTo>
                    <a:pt x="440" y="389"/>
                  </a:lnTo>
                  <a:lnTo>
                    <a:pt x="450" y="388"/>
                  </a:lnTo>
                  <a:lnTo>
                    <a:pt x="462" y="385"/>
                  </a:lnTo>
                  <a:lnTo>
                    <a:pt x="474" y="382"/>
                  </a:lnTo>
                  <a:lnTo>
                    <a:pt x="486" y="382"/>
                  </a:lnTo>
                  <a:lnTo>
                    <a:pt x="499" y="381"/>
                  </a:lnTo>
                  <a:lnTo>
                    <a:pt x="514" y="381"/>
                  </a:lnTo>
                  <a:lnTo>
                    <a:pt x="526" y="380"/>
                  </a:lnTo>
                  <a:lnTo>
                    <a:pt x="542" y="380"/>
                  </a:lnTo>
                  <a:lnTo>
                    <a:pt x="555" y="381"/>
                  </a:lnTo>
                  <a:lnTo>
                    <a:pt x="571" y="382"/>
                  </a:lnTo>
                  <a:lnTo>
                    <a:pt x="588" y="384"/>
                  </a:lnTo>
                  <a:lnTo>
                    <a:pt x="604" y="385"/>
                  </a:lnTo>
                  <a:lnTo>
                    <a:pt x="620" y="388"/>
                  </a:lnTo>
                  <a:lnTo>
                    <a:pt x="638" y="392"/>
                  </a:lnTo>
                  <a:lnTo>
                    <a:pt x="655" y="395"/>
                  </a:lnTo>
                  <a:lnTo>
                    <a:pt x="675" y="399"/>
                  </a:lnTo>
                  <a:lnTo>
                    <a:pt x="694" y="403"/>
                  </a:lnTo>
                  <a:lnTo>
                    <a:pt x="716" y="409"/>
                  </a:lnTo>
                  <a:lnTo>
                    <a:pt x="735" y="413"/>
                  </a:lnTo>
                  <a:lnTo>
                    <a:pt x="757" y="420"/>
                  </a:lnTo>
                  <a:lnTo>
                    <a:pt x="779" y="427"/>
                  </a:lnTo>
                  <a:lnTo>
                    <a:pt x="803" y="436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2" y="439"/>
                  </a:lnTo>
                  <a:lnTo>
                    <a:pt x="816" y="440"/>
                  </a:lnTo>
                  <a:lnTo>
                    <a:pt x="824" y="441"/>
                  </a:lnTo>
                  <a:lnTo>
                    <a:pt x="831" y="443"/>
                  </a:lnTo>
                  <a:lnTo>
                    <a:pt x="840" y="445"/>
                  </a:lnTo>
                  <a:lnTo>
                    <a:pt x="844" y="445"/>
                  </a:lnTo>
                  <a:lnTo>
                    <a:pt x="849" y="445"/>
                  </a:lnTo>
                  <a:lnTo>
                    <a:pt x="853" y="445"/>
                  </a:lnTo>
                  <a:lnTo>
                    <a:pt x="858" y="447"/>
                  </a:lnTo>
                  <a:lnTo>
                    <a:pt x="864" y="447"/>
                  </a:lnTo>
                  <a:lnTo>
                    <a:pt x="868" y="447"/>
                  </a:lnTo>
                  <a:lnTo>
                    <a:pt x="874" y="447"/>
                  </a:lnTo>
                  <a:lnTo>
                    <a:pt x="880" y="447"/>
                  </a:lnTo>
                  <a:lnTo>
                    <a:pt x="886" y="447"/>
                  </a:lnTo>
                  <a:lnTo>
                    <a:pt x="892" y="445"/>
                  </a:lnTo>
                  <a:lnTo>
                    <a:pt x="898" y="445"/>
                  </a:lnTo>
                  <a:lnTo>
                    <a:pt x="903" y="444"/>
                  </a:lnTo>
                  <a:lnTo>
                    <a:pt x="909" y="443"/>
                  </a:lnTo>
                  <a:lnTo>
                    <a:pt x="917" y="441"/>
                  </a:lnTo>
                  <a:lnTo>
                    <a:pt x="923" y="440"/>
                  </a:lnTo>
                  <a:lnTo>
                    <a:pt x="930" y="439"/>
                  </a:lnTo>
                  <a:lnTo>
                    <a:pt x="936" y="436"/>
                  </a:lnTo>
                  <a:lnTo>
                    <a:pt x="943" y="433"/>
                  </a:lnTo>
                  <a:lnTo>
                    <a:pt x="949" y="431"/>
                  </a:lnTo>
                  <a:lnTo>
                    <a:pt x="955" y="428"/>
                  </a:lnTo>
                  <a:lnTo>
                    <a:pt x="961" y="424"/>
                  </a:lnTo>
                  <a:lnTo>
                    <a:pt x="968" y="420"/>
                  </a:lnTo>
                  <a:lnTo>
                    <a:pt x="974" y="416"/>
                  </a:lnTo>
                  <a:lnTo>
                    <a:pt x="982" y="412"/>
                  </a:lnTo>
                  <a:lnTo>
                    <a:pt x="988" y="407"/>
                  </a:lnTo>
                  <a:lnTo>
                    <a:pt x="995" y="401"/>
                  </a:lnTo>
                  <a:lnTo>
                    <a:pt x="1001" y="396"/>
                  </a:lnTo>
                  <a:lnTo>
                    <a:pt x="1007" y="391"/>
                  </a:lnTo>
                  <a:lnTo>
                    <a:pt x="1013" y="384"/>
                  </a:lnTo>
                  <a:lnTo>
                    <a:pt x="1020" y="377"/>
                  </a:lnTo>
                  <a:lnTo>
                    <a:pt x="1026" y="369"/>
                  </a:lnTo>
                  <a:lnTo>
                    <a:pt x="1032" y="362"/>
                  </a:lnTo>
                  <a:lnTo>
                    <a:pt x="1038" y="353"/>
                  </a:lnTo>
                  <a:lnTo>
                    <a:pt x="1044" y="345"/>
                  </a:lnTo>
                  <a:lnTo>
                    <a:pt x="1050" y="334"/>
                  </a:lnTo>
                  <a:lnTo>
                    <a:pt x="1056" y="326"/>
                  </a:lnTo>
                  <a:lnTo>
                    <a:pt x="1060" y="316"/>
                  </a:lnTo>
                  <a:lnTo>
                    <a:pt x="1066" y="305"/>
                  </a:lnTo>
                  <a:lnTo>
                    <a:pt x="1070" y="293"/>
                  </a:lnTo>
                  <a:lnTo>
                    <a:pt x="1076" y="281"/>
                  </a:lnTo>
                  <a:lnTo>
                    <a:pt x="1081" y="269"/>
                  </a:lnTo>
                  <a:lnTo>
                    <a:pt x="1085" y="255"/>
                  </a:lnTo>
                  <a:lnTo>
                    <a:pt x="1089" y="242"/>
                  </a:lnTo>
                  <a:lnTo>
                    <a:pt x="1094" y="227"/>
                  </a:lnTo>
                  <a:lnTo>
                    <a:pt x="1097" y="213"/>
                  </a:lnTo>
                  <a:lnTo>
                    <a:pt x="1101" y="197"/>
                  </a:lnTo>
                  <a:lnTo>
                    <a:pt x="1106" y="181"/>
                  </a:lnTo>
                  <a:lnTo>
                    <a:pt x="1110" y="164"/>
                  </a:lnTo>
                  <a:lnTo>
                    <a:pt x="1116" y="122"/>
                  </a:lnTo>
                  <a:lnTo>
                    <a:pt x="1116" y="122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1" name="Freeform 69"/>
            <p:cNvSpPr>
              <a:spLocks/>
            </p:cNvSpPr>
            <p:nvPr/>
          </p:nvSpPr>
          <p:spPr bwMode="auto">
            <a:xfrm>
              <a:off x="2758" y="2934"/>
              <a:ext cx="735" cy="172"/>
            </a:xfrm>
            <a:custGeom>
              <a:avLst/>
              <a:gdLst>
                <a:gd name="T0" fmla="*/ 4 w 735"/>
                <a:gd name="T1" fmla="*/ 87 h 172"/>
                <a:gd name="T2" fmla="*/ 19 w 735"/>
                <a:gd name="T3" fmla="*/ 66 h 172"/>
                <a:gd name="T4" fmla="*/ 38 w 735"/>
                <a:gd name="T5" fmla="*/ 48 h 172"/>
                <a:gd name="T6" fmla="*/ 65 w 735"/>
                <a:gd name="T7" fmla="*/ 30 h 172"/>
                <a:gd name="T8" fmla="*/ 93 w 735"/>
                <a:gd name="T9" fmla="*/ 20 h 172"/>
                <a:gd name="T10" fmla="*/ 114 w 735"/>
                <a:gd name="T11" fmla="*/ 17 h 172"/>
                <a:gd name="T12" fmla="*/ 134 w 735"/>
                <a:gd name="T13" fmla="*/ 16 h 172"/>
                <a:gd name="T14" fmla="*/ 158 w 735"/>
                <a:gd name="T15" fmla="*/ 17 h 172"/>
                <a:gd name="T16" fmla="*/ 185 w 735"/>
                <a:gd name="T17" fmla="*/ 22 h 172"/>
                <a:gd name="T18" fmla="*/ 214 w 735"/>
                <a:gd name="T19" fmla="*/ 32 h 172"/>
                <a:gd name="T20" fmla="*/ 242 w 735"/>
                <a:gd name="T21" fmla="*/ 42 h 172"/>
                <a:gd name="T22" fmla="*/ 269 w 735"/>
                <a:gd name="T23" fmla="*/ 56 h 172"/>
                <a:gd name="T24" fmla="*/ 295 w 735"/>
                <a:gd name="T25" fmla="*/ 69 h 172"/>
                <a:gd name="T26" fmla="*/ 320 w 735"/>
                <a:gd name="T27" fmla="*/ 84 h 172"/>
                <a:gd name="T28" fmla="*/ 345 w 735"/>
                <a:gd name="T29" fmla="*/ 97 h 172"/>
                <a:gd name="T30" fmla="*/ 369 w 735"/>
                <a:gd name="T31" fmla="*/ 112 h 172"/>
                <a:gd name="T32" fmla="*/ 393 w 735"/>
                <a:gd name="T33" fmla="*/ 124 h 172"/>
                <a:gd name="T34" fmla="*/ 416 w 735"/>
                <a:gd name="T35" fmla="*/ 136 h 172"/>
                <a:gd name="T36" fmla="*/ 438 w 735"/>
                <a:gd name="T37" fmla="*/ 145 h 172"/>
                <a:gd name="T38" fmla="*/ 462 w 735"/>
                <a:gd name="T39" fmla="*/ 152 h 172"/>
                <a:gd name="T40" fmla="*/ 486 w 735"/>
                <a:gd name="T41" fmla="*/ 156 h 172"/>
                <a:gd name="T42" fmla="*/ 511 w 735"/>
                <a:gd name="T43" fmla="*/ 157 h 172"/>
                <a:gd name="T44" fmla="*/ 536 w 735"/>
                <a:gd name="T45" fmla="*/ 153 h 172"/>
                <a:gd name="T46" fmla="*/ 562 w 735"/>
                <a:gd name="T47" fmla="*/ 145 h 172"/>
                <a:gd name="T48" fmla="*/ 591 w 735"/>
                <a:gd name="T49" fmla="*/ 133 h 172"/>
                <a:gd name="T50" fmla="*/ 613 w 735"/>
                <a:gd name="T51" fmla="*/ 120 h 172"/>
                <a:gd name="T52" fmla="*/ 630 w 735"/>
                <a:gd name="T53" fmla="*/ 105 h 172"/>
                <a:gd name="T54" fmla="*/ 658 w 735"/>
                <a:gd name="T55" fmla="*/ 80 h 172"/>
                <a:gd name="T56" fmla="*/ 673 w 735"/>
                <a:gd name="T57" fmla="*/ 61 h 172"/>
                <a:gd name="T58" fmla="*/ 686 w 735"/>
                <a:gd name="T59" fmla="*/ 41 h 172"/>
                <a:gd name="T60" fmla="*/ 697 w 735"/>
                <a:gd name="T61" fmla="*/ 17 h 172"/>
                <a:gd name="T62" fmla="*/ 735 w 735"/>
                <a:gd name="T63" fmla="*/ 16 h 172"/>
                <a:gd name="T64" fmla="*/ 726 w 735"/>
                <a:gd name="T65" fmla="*/ 30 h 172"/>
                <a:gd name="T66" fmla="*/ 715 w 735"/>
                <a:gd name="T67" fmla="*/ 46 h 172"/>
                <a:gd name="T68" fmla="*/ 700 w 735"/>
                <a:gd name="T69" fmla="*/ 66 h 172"/>
                <a:gd name="T70" fmla="*/ 679 w 735"/>
                <a:gd name="T71" fmla="*/ 88 h 172"/>
                <a:gd name="T72" fmla="*/ 655 w 735"/>
                <a:gd name="T73" fmla="*/ 109 h 172"/>
                <a:gd name="T74" fmla="*/ 629 w 735"/>
                <a:gd name="T75" fmla="*/ 131 h 172"/>
                <a:gd name="T76" fmla="*/ 598 w 735"/>
                <a:gd name="T77" fmla="*/ 148 h 172"/>
                <a:gd name="T78" fmla="*/ 565 w 735"/>
                <a:gd name="T79" fmla="*/ 161 h 172"/>
                <a:gd name="T80" fmla="*/ 536 w 735"/>
                <a:gd name="T81" fmla="*/ 169 h 172"/>
                <a:gd name="T82" fmla="*/ 506 w 735"/>
                <a:gd name="T83" fmla="*/ 172 h 172"/>
                <a:gd name="T84" fmla="*/ 478 w 735"/>
                <a:gd name="T85" fmla="*/ 169 h 172"/>
                <a:gd name="T86" fmla="*/ 446 w 735"/>
                <a:gd name="T87" fmla="*/ 161 h 172"/>
                <a:gd name="T88" fmla="*/ 410 w 735"/>
                <a:gd name="T89" fmla="*/ 147 h 172"/>
                <a:gd name="T90" fmla="*/ 393 w 735"/>
                <a:gd name="T91" fmla="*/ 136 h 172"/>
                <a:gd name="T92" fmla="*/ 372 w 735"/>
                <a:gd name="T93" fmla="*/ 125 h 172"/>
                <a:gd name="T94" fmla="*/ 351 w 735"/>
                <a:gd name="T95" fmla="*/ 113 h 172"/>
                <a:gd name="T96" fmla="*/ 329 w 735"/>
                <a:gd name="T97" fmla="*/ 100 h 172"/>
                <a:gd name="T98" fmla="*/ 306 w 735"/>
                <a:gd name="T99" fmla="*/ 85 h 172"/>
                <a:gd name="T100" fmla="*/ 282 w 735"/>
                <a:gd name="T101" fmla="*/ 73 h 172"/>
                <a:gd name="T102" fmla="*/ 258 w 735"/>
                <a:gd name="T103" fmla="*/ 62 h 172"/>
                <a:gd name="T104" fmla="*/ 238 w 735"/>
                <a:gd name="T105" fmla="*/ 56 h 172"/>
                <a:gd name="T106" fmla="*/ 216 w 735"/>
                <a:gd name="T107" fmla="*/ 48 h 172"/>
                <a:gd name="T108" fmla="*/ 195 w 735"/>
                <a:gd name="T109" fmla="*/ 44 h 172"/>
                <a:gd name="T110" fmla="*/ 176 w 735"/>
                <a:gd name="T111" fmla="*/ 41 h 172"/>
                <a:gd name="T112" fmla="*/ 156 w 735"/>
                <a:gd name="T113" fmla="*/ 41 h 172"/>
                <a:gd name="T114" fmla="*/ 137 w 735"/>
                <a:gd name="T115" fmla="*/ 41 h 172"/>
                <a:gd name="T116" fmla="*/ 103 w 735"/>
                <a:gd name="T117" fmla="*/ 48 h 172"/>
                <a:gd name="T118" fmla="*/ 75 w 735"/>
                <a:gd name="T119" fmla="*/ 62 h 172"/>
                <a:gd name="T120" fmla="*/ 53 w 735"/>
                <a:gd name="T121" fmla="*/ 85 h 172"/>
                <a:gd name="T122" fmla="*/ 0 w 735"/>
                <a:gd name="T123" fmla="*/ 9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172">
                  <a:moveTo>
                    <a:pt x="0" y="99"/>
                  </a:moveTo>
                  <a:lnTo>
                    <a:pt x="0" y="97"/>
                  </a:lnTo>
                  <a:lnTo>
                    <a:pt x="1" y="93"/>
                  </a:lnTo>
                  <a:lnTo>
                    <a:pt x="4" y="87"/>
                  </a:lnTo>
                  <a:lnTo>
                    <a:pt x="10" y="80"/>
                  </a:lnTo>
                  <a:lnTo>
                    <a:pt x="13" y="74"/>
                  </a:lnTo>
                  <a:lnTo>
                    <a:pt x="15" y="70"/>
                  </a:lnTo>
                  <a:lnTo>
                    <a:pt x="19" y="66"/>
                  </a:lnTo>
                  <a:lnTo>
                    <a:pt x="24" y="62"/>
                  </a:lnTo>
                  <a:lnTo>
                    <a:pt x="28" y="57"/>
                  </a:lnTo>
                  <a:lnTo>
                    <a:pt x="32" y="53"/>
                  </a:lnTo>
                  <a:lnTo>
                    <a:pt x="38" y="48"/>
                  </a:lnTo>
                  <a:lnTo>
                    <a:pt x="44" y="44"/>
                  </a:lnTo>
                  <a:lnTo>
                    <a:pt x="50" y="40"/>
                  </a:lnTo>
                  <a:lnTo>
                    <a:pt x="56" y="36"/>
                  </a:lnTo>
                  <a:lnTo>
                    <a:pt x="65" y="30"/>
                  </a:lnTo>
                  <a:lnTo>
                    <a:pt x="72" y="28"/>
                  </a:lnTo>
                  <a:lnTo>
                    <a:pt x="80" y="25"/>
                  </a:lnTo>
                  <a:lnTo>
                    <a:pt x="89" y="21"/>
                  </a:lnTo>
                  <a:lnTo>
                    <a:pt x="93" y="20"/>
                  </a:lnTo>
                  <a:lnTo>
                    <a:pt x="97" y="20"/>
                  </a:lnTo>
                  <a:lnTo>
                    <a:pt x="103" y="18"/>
                  </a:lnTo>
                  <a:lnTo>
                    <a:pt x="108" y="18"/>
                  </a:lnTo>
                  <a:lnTo>
                    <a:pt x="114" y="17"/>
                  </a:lnTo>
                  <a:lnTo>
                    <a:pt x="118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4" y="16"/>
                  </a:lnTo>
                  <a:lnTo>
                    <a:pt x="140" y="16"/>
                  </a:lnTo>
                  <a:lnTo>
                    <a:pt x="146" y="17"/>
                  </a:lnTo>
                  <a:lnTo>
                    <a:pt x="152" y="17"/>
                  </a:lnTo>
                  <a:lnTo>
                    <a:pt x="158" y="17"/>
                  </a:lnTo>
                  <a:lnTo>
                    <a:pt x="165" y="18"/>
                  </a:lnTo>
                  <a:lnTo>
                    <a:pt x="171" y="20"/>
                  </a:lnTo>
                  <a:lnTo>
                    <a:pt x="179" y="21"/>
                  </a:lnTo>
                  <a:lnTo>
                    <a:pt x="185" y="22"/>
                  </a:lnTo>
                  <a:lnTo>
                    <a:pt x="192" y="25"/>
                  </a:lnTo>
                  <a:lnTo>
                    <a:pt x="199" y="26"/>
                  </a:lnTo>
                  <a:lnTo>
                    <a:pt x="207" y="30"/>
                  </a:lnTo>
                  <a:lnTo>
                    <a:pt x="214" y="32"/>
                  </a:lnTo>
                  <a:lnTo>
                    <a:pt x="221" y="34"/>
                  </a:lnTo>
                  <a:lnTo>
                    <a:pt x="227" y="37"/>
                  </a:lnTo>
                  <a:lnTo>
                    <a:pt x="235" y="40"/>
                  </a:lnTo>
                  <a:lnTo>
                    <a:pt x="242" y="42"/>
                  </a:lnTo>
                  <a:lnTo>
                    <a:pt x="248" y="46"/>
                  </a:lnTo>
                  <a:lnTo>
                    <a:pt x="255" y="49"/>
                  </a:lnTo>
                  <a:lnTo>
                    <a:pt x="263" y="53"/>
                  </a:lnTo>
                  <a:lnTo>
                    <a:pt x="269" y="56"/>
                  </a:lnTo>
                  <a:lnTo>
                    <a:pt x="276" y="58"/>
                  </a:lnTo>
                  <a:lnTo>
                    <a:pt x="282" y="62"/>
                  </a:lnTo>
                  <a:lnTo>
                    <a:pt x="289" y="66"/>
                  </a:lnTo>
                  <a:lnTo>
                    <a:pt x="295" y="69"/>
                  </a:lnTo>
                  <a:lnTo>
                    <a:pt x="301" y="73"/>
                  </a:lnTo>
                  <a:lnTo>
                    <a:pt x="309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28" y="88"/>
                  </a:lnTo>
                  <a:lnTo>
                    <a:pt x="332" y="91"/>
                  </a:lnTo>
                  <a:lnTo>
                    <a:pt x="340" y="95"/>
                  </a:lnTo>
                  <a:lnTo>
                    <a:pt x="345" y="97"/>
                  </a:lnTo>
                  <a:lnTo>
                    <a:pt x="351" y="101"/>
                  </a:lnTo>
                  <a:lnTo>
                    <a:pt x="357" y="105"/>
                  </a:lnTo>
                  <a:lnTo>
                    <a:pt x="363" y="109"/>
                  </a:lnTo>
                  <a:lnTo>
                    <a:pt x="369" y="112"/>
                  </a:lnTo>
                  <a:lnTo>
                    <a:pt x="375" y="115"/>
                  </a:lnTo>
                  <a:lnTo>
                    <a:pt x="381" y="119"/>
                  </a:lnTo>
                  <a:lnTo>
                    <a:pt x="387" y="121"/>
                  </a:lnTo>
                  <a:lnTo>
                    <a:pt x="393" y="124"/>
                  </a:lnTo>
                  <a:lnTo>
                    <a:pt x="399" y="128"/>
                  </a:lnTo>
                  <a:lnTo>
                    <a:pt x="404" y="131"/>
                  </a:lnTo>
                  <a:lnTo>
                    <a:pt x="410" y="135"/>
                  </a:lnTo>
                  <a:lnTo>
                    <a:pt x="416" y="136"/>
                  </a:lnTo>
                  <a:lnTo>
                    <a:pt x="422" y="139"/>
                  </a:lnTo>
                  <a:lnTo>
                    <a:pt x="428" y="141"/>
                  </a:lnTo>
                  <a:lnTo>
                    <a:pt x="434" y="143"/>
                  </a:lnTo>
                  <a:lnTo>
                    <a:pt x="438" y="145"/>
                  </a:lnTo>
                  <a:lnTo>
                    <a:pt x="444" y="147"/>
                  </a:lnTo>
                  <a:lnTo>
                    <a:pt x="450" y="148"/>
                  </a:lnTo>
                  <a:lnTo>
                    <a:pt x="458" y="151"/>
                  </a:lnTo>
                  <a:lnTo>
                    <a:pt x="462" y="152"/>
                  </a:lnTo>
                  <a:lnTo>
                    <a:pt x="468" y="153"/>
                  </a:lnTo>
                  <a:lnTo>
                    <a:pt x="474" y="153"/>
                  </a:lnTo>
                  <a:lnTo>
                    <a:pt x="480" y="156"/>
                  </a:lnTo>
                  <a:lnTo>
                    <a:pt x="486" y="156"/>
                  </a:lnTo>
                  <a:lnTo>
                    <a:pt x="493" y="157"/>
                  </a:lnTo>
                  <a:lnTo>
                    <a:pt x="499" y="157"/>
                  </a:lnTo>
                  <a:lnTo>
                    <a:pt x="505" y="157"/>
                  </a:lnTo>
                  <a:lnTo>
                    <a:pt x="511" y="157"/>
                  </a:lnTo>
                  <a:lnTo>
                    <a:pt x="518" y="156"/>
                  </a:lnTo>
                  <a:lnTo>
                    <a:pt x="524" y="156"/>
                  </a:lnTo>
                  <a:lnTo>
                    <a:pt x="530" y="155"/>
                  </a:lnTo>
                  <a:lnTo>
                    <a:pt x="536" y="153"/>
                  </a:lnTo>
                  <a:lnTo>
                    <a:pt x="543" y="152"/>
                  </a:lnTo>
                  <a:lnTo>
                    <a:pt x="549" y="151"/>
                  </a:lnTo>
                  <a:lnTo>
                    <a:pt x="557" y="148"/>
                  </a:lnTo>
                  <a:lnTo>
                    <a:pt x="562" y="145"/>
                  </a:lnTo>
                  <a:lnTo>
                    <a:pt x="568" y="143"/>
                  </a:lnTo>
                  <a:lnTo>
                    <a:pt x="576" y="140"/>
                  </a:lnTo>
                  <a:lnTo>
                    <a:pt x="583" y="137"/>
                  </a:lnTo>
                  <a:lnTo>
                    <a:pt x="591" y="133"/>
                  </a:lnTo>
                  <a:lnTo>
                    <a:pt x="596" y="129"/>
                  </a:lnTo>
                  <a:lnTo>
                    <a:pt x="605" y="125"/>
                  </a:lnTo>
                  <a:lnTo>
                    <a:pt x="613" y="121"/>
                  </a:lnTo>
                  <a:lnTo>
                    <a:pt x="613" y="120"/>
                  </a:lnTo>
                  <a:lnTo>
                    <a:pt x="616" y="119"/>
                  </a:lnTo>
                  <a:lnTo>
                    <a:pt x="619" y="115"/>
                  </a:lnTo>
                  <a:lnTo>
                    <a:pt x="624" y="111"/>
                  </a:lnTo>
                  <a:lnTo>
                    <a:pt x="630" y="105"/>
                  </a:lnTo>
                  <a:lnTo>
                    <a:pt x="638" y="100"/>
                  </a:lnTo>
                  <a:lnTo>
                    <a:pt x="647" y="92"/>
                  </a:lnTo>
                  <a:lnTo>
                    <a:pt x="654" y="85"/>
                  </a:lnTo>
                  <a:lnTo>
                    <a:pt x="658" y="80"/>
                  </a:lnTo>
                  <a:lnTo>
                    <a:pt x="661" y="76"/>
                  </a:lnTo>
                  <a:lnTo>
                    <a:pt x="666" y="70"/>
                  </a:lnTo>
                  <a:lnTo>
                    <a:pt x="670" y="66"/>
                  </a:lnTo>
                  <a:lnTo>
                    <a:pt x="673" y="61"/>
                  </a:lnTo>
                  <a:lnTo>
                    <a:pt x="676" y="57"/>
                  </a:lnTo>
                  <a:lnTo>
                    <a:pt x="679" y="52"/>
                  </a:lnTo>
                  <a:lnTo>
                    <a:pt x="684" y="46"/>
                  </a:lnTo>
                  <a:lnTo>
                    <a:pt x="686" y="41"/>
                  </a:lnTo>
                  <a:lnTo>
                    <a:pt x="689" y="36"/>
                  </a:lnTo>
                  <a:lnTo>
                    <a:pt x="692" y="29"/>
                  </a:lnTo>
                  <a:lnTo>
                    <a:pt x="695" y="24"/>
                  </a:lnTo>
                  <a:lnTo>
                    <a:pt x="697" y="17"/>
                  </a:lnTo>
                  <a:lnTo>
                    <a:pt x="700" y="12"/>
                  </a:lnTo>
                  <a:lnTo>
                    <a:pt x="700" y="5"/>
                  </a:lnTo>
                  <a:lnTo>
                    <a:pt x="701" y="0"/>
                  </a:lnTo>
                  <a:lnTo>
                    <a:pt x="735" y="16"/>
                  </a:lnTo>
                  <a:lnTo>
                    <a:pt x="735" y="16"/>
                  </a:lnTo>
                  <a:lnTo>
                    <a:pt x="734" y="20"/>
                  </a:lnTo>
                  <a:lnTo>
                    <a:pt x="729" y="22"/>
                  </a:lnTo>
                  <a:lnTo>
                    <a:pt x="726" y="30"/>
                  </a:lnTo>
                  <a:lnTo>
                    <a:pt x="723" y="33"/>
                  </a:lnTo>
                  <a:lnTo>
                    <a:pt x="720" y="37"/>
                  </a:lnTo>
                  <a:lnTo>
                    <a:pt x="717" y="41"/>
                  </a:lnTo>
                  <a:lnTo>
                    <a:pt x="715" y="46"/>
                  </a:lnTo>
                  <a:lnTo>
                    <a:pt x="710" y="50"/>
                  </a:lnTo>
                  <a:lnTo>
                    <a:pt x="707" y="56"/>
                  </a:lnTo>
                  <a:lnTo>
                    <a:pt x="703" y="61"/>
                  </a:lnTo>
                  <a:lnTo>
                    <a:pt x="700" y="66"/>
                  </a:lnTo>
                  <a:lnTo>
                    <a:pt x="694" y="70"/>
                  </a:lnTo>
                  <a:lnTo>
                    <a:pt x="689" y="76"/>
                  </a:lnTo>
                  <a:lnTo>
                    <a:pt x="684" y="81"/>
                  </a:lnTo>
                  <a:lnTo>
                    <a:pt x="679" y="88"/>
                  </a:lnTo>
                  <a:lnTo>
                    <a:pt x="673" y="92"/>
                  </a:lnTo>
                  <a:lnTo>
                    <a:pt x="669" y="99"/>
                  </a:lnTo>
                  <a:lnTo>
                    <a:pt x="661" y="104"/>
                  </a:lnTo>
                  <a:lnTo>
                    <a:pt x="655" y="109"/>
                  </a:lnTo>
                  <a:lnTo>
                    <a:pt x="650" y="115"/>
                  </a:lnTo>
                  <a:lnTo>
                    <a:pt x="642" y="120"/>
                  </a:lnTo>
                  <a:lnTo>
                    <a:pt x="635" y="125"/>
                  </a:lnTo>
                  <a:lnTo>
                    <a:pt x="629" y="131"/>
                  </a:lnTo>
                  <a:lnTo>
                    <a:pt x="620" y="135"/>
                  </a:lnTo>
                  <a:lnTo>
                    <a:pt x="613" y="140"/>
                  </a:lnTo>
                  <a:lnTo>
                    <a:pt x="605" y="144"/>
                  </a:lnTo>
                  <a:lnTo>
                    <a:pt x="598" y="148"/>
                  </a:lnTo>
                  <a:lnTo>
                    <a:pt x="589" y="152"/>
                  </a:lnTo>
                  <a:lnTo>
                    <a:pt x="582" y="156"/>
                  </a:lnTo>
                  <a:lnTo>
                    <a:pt x="573" y="159"/>
                  </a:lnTo>
                  <a:lnTo>
                    <a:pt x="565" y="161"/>
                  </a:lnTo>
                  <a:lnTo>
                    <a:pt x="558" y="164"/>
                  </a:lnTo>
                  <a:lnTo>
                    <a:pt x="551" y="167"/>
                  </a:lnTo>
                  <a:lnTo>
                    <a:pt x="543" y="168"/>
                  </a:lnTo>
                  <a:lnTo>
                    <a:pt x="536" y="169"/>
                  </a:lnTo>
                  <a:lnTo>
                    <a:pt x="529" y="171"/>
                  </a:lnTo>
                  <a:lnTo>
                    <a:pt x="521" y="172"/>
                  </a:lnTo>
                  <a:lnTo>
                    <a:pt x="514" y="172"/>
                  </a:lnTo>
                  <a:lnTo>
                    <a:pt x="506" y="172"/>
                  </a:lnTo>
                  <a:lnTo>
                    <a:pt x="499" y="172"/>
                  </a:lnTo>
                  <a:lnTo>
                    <a:pt x="492" y="172"/>
                  </a:lnTo>
                  <a:lnTo>
                    <a:pt x="484" y="171"/>
                  </a:lnTo>
                  <a:lnTo>
                    <a:pt x="478" y="169"/>
                  </a:lnTo>
                  <a:lnTo>
                    <a:pt x="469" y="168"/>
                  </a:lnTo>
                  <a:lnTo>
                    <a:pt x="462" y="165"/>
                  </a:lnTo>
                  <a:lnTo>
                    <a:pt x="453" y="163"/>
                  </a:lnTo>
                  <a:lnTo>
                    <a:pt x="446" y="161"/>
                  </a:lnTo>
                  <a:lnTo>
                    <a:pt x="437" y="157"/>
                  </a:lnTo>
                  <a:lnTo>
                    <a:pt x="428" y="153"/>
                  </a:lnTo>
                  <a:lnTo>
                    <a:pt x="419" y="151"/>
                  </a:lnTo>
                  <a:lnTo>
                    <a:pt x="410" y="147"/>
                  </a:lnTo>
                  <a:lnTo>
                    <a:pt x="406" y="143"/>
                  </a:lnTo>
                  <a:lnTo>
                    <a:pt x="402" y="141"/>
                  </a:lnTo>
                  <a:lnTo>
                    <a:pt x="397" y="139"/>
                  </a:lnTo>
                  <a:lnTo>
                    <a:pt x="393" y="136"/>
                  </a:lnTo>
                  <a:lnTo>
                    <a:pt x="387" y="133"/>
                  </a:lnTo>
                  <a:lnTo>
                    <a:pt x="382" y="131"/>
                  </a:lnTo>
                  <a:lnTo>
                    <a:pt x="378" y="128"/>
                  </a:lnTo>
                  <a:lnTo>
                    <a:pt x="372" y="125"/>
                  </a:lnTo>
                  <a:lnTo>
                    <a:pt x="366" y="121"/>
                  </a:lnTo>
                  <a:lnTo>
                    <a:pt x="362" y="120"/>
                  </a:lnTo>
                  <a:lnTo>
                    <a:pt x="356" y="116"/>
                  </a:lnTo>
                  <a:lnTo>
                    <a:pt x="351" y="113"/>
                  </a:lnTo>
                  <a:lnTo>
                    <a:pt x="345" y="109"/>
                  </a:lnTo>
                  <a:lnTo>
                    <a:pt x="340" y="107"/>
                  </a:lnTo>
                  <a:lnTo>
                    <a:pt x="334" y="103"/>
                  </a:lnTo>
                  <a:lnTo>
                    <a:pt x="329" y="100"/>
                  </a:lnTo>
                  <a:lnTo>
                    <a:pt x="322" y="95"/>
                  </a:lnTo>
                  <a:lnTo>
                    <a:pt x="316" y="92"/>
                  </a:lnTo>
                  <a:lnTo>
                    <a:pt x="310" y="88"/>
                  </a:lnTo>
                  <a:lnTo>
                    <a:pt x="306" y="85"/>
                  </a:lnTo>
                  <a:lnTo>
                    <a:pt x="298" y="81"/>
                  </a:lnTo>
                  <a:lnTo>
                    <a:pt x="292" y="78"/>
                  </a:lnTo>
                  <a:lnTo>
                    <a:pt x="286" y="74"/>
                  </a:lnTo>
                  <a:lnTo>
                    <a:pt x="282" y="73"/>
                  </a:lnTo>
                  <a:lnTo>
                    <a:pt x="276" y="69"/>
                  </a:lnTo>
                  <a:lnTo>
                    <a:pt x="270" y="68"/>
                  </a:lnTo>
                  <a:lnTo>
                    <a:pt x="264" y="65"/>
                  </a:lnTo>
                  <a:lnTo>
                    <a:pt x="258" y="62"/>
                  </a:lnTo>
                  <a:lnTo>
                    <a:pt x="252" y="61"/>
                  </a:lnTo>
                  <a:lnTo>
                    <a:pt x="248" y="58"/>
                  </a:lnTo>
                  <a:lnTo>
                    <a:pt x="242" y="57"/>
                  </a:lnTo>
                  <a:lnTo>
                    <a:pt x="238" y="56"/>
                  </a:lnTo>
                  <a:lnTo>
                    <a:pt x="232" y="53"/>
                  </a:lnTo>
                  <a:lnTo>
                    <a:pt x="227" y="50"/>
                  </a:lnTo>
                  <a:lnTo>
                    <a:pt x="221" y="49"/>
                  </a:lnTo>
                  <a:lnTo>
                    <a:pt x="216" y="48"/>
                  </a:lnTo>
                  <a:lnTo>
                    <a:pt x="211" y="46"/>
                  </a:lnTo>
                  <a:lnTo>
                    <a:pt x="205" y="45"/>
                  </a:lnTo>
                  <a:lnTo>
                    <a:pt x="201" y="44"/>
                  </a:lnTo>
                  <a:lnTo>
                    <a:pt x="195" y="44"/>
                  </a:lnTo>
                  <a:lnTo>
                    <a:pt x="190" y="42"/>
                  </a:lnTo>
                  <a:lnTo>
                    <a:pt x="185" y="41"/>
                  </a:lnTo>
                  <a:lnTo>
                    <a:pt x="180" y="41"/>
                  </a:lnTo>
                  <a:lnTo>
                    <a:pt x="176" y="41"/>
                  </a:lnTo>
                  <a:lnTo>
                    <a:pt x="170" y="41"/>
                  </a:lnTo>
                  <a:lnTo>
                    <a:pt x="165" y="41"/>
                  </a:lnTo>
                  <a:lnTo>
                    <a:pt x="161" y="41"/>
                  </a:lnTo>
                  <a:lnTo>
                    <a:pt x="156" y="41"/>
                  </a:lnTo>
                  <a:lnTo>
                    <a:pt x="152" y="41"/>
                  </a:lnTo>
                  <a:lnTo>
                    <a:pt x="146" y="41"/>
                  </a:lnTo>
                  <a:lnTo>
                    <a:pt x="142" y="41"/>
                  </a:lnTo>
                  <a:lnTo>
                    <a:pt x="137" y="41"/>
                  </a:lnTo>
                  <a:lnTo>
                    <a:pt x="127" y="41"/>
                  </a:lnTo>
                  <a:lnTo>
                    <a:pt x="120" y="44"/>
                  </a:lnTo>
                  <a:lnTo>
                    <a:pt x="112" y="45"/>
                  </a:lnTo>
                  <a:lnTo>
                    <a:pt x="103" y="48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8"/>
                  </a:lnTo>
                  <a:lnTo>
                    <a:pt x="75" y="62"/>
                  </a:lnTo>
                  <a:lnTo>
                    <a:pt x="68" y="68"/>
                  </a:lnTo>
                  <a:lnTo>
                    <a:pt x="63" y="73"/>
                  </a:lnTo>
                  <a:lnTo>
                    <a:pt x="58" y="78"/>
                  </a:lnTo>
                  <a:lnTo>
                    <a:pt x="53" y="85"/>
                  </a:lnTo>
                  <a:lnTo>
                    <a:pt x="49" y="92"/>
                  </a:lnTo>
                  <a:lnTo>
                    <a:pt x="44" y="100"/>
                  </a:lnTo>
                  <a:lnTo>
                    <a:pt x="0" y="99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2" name="Freeform 70"/>
            <p:cNvSpPr>
              <a:spLocks/>
            </p:cNvSpPr>
            <p:nvPr/>
          </p:nvSpPr>
          <p:spPr bwMode="auto">
            <a:xfrm>
              <a:off x="4686" y="2381"/>
              <a:ext cx="593" cy="864"/>
            </a:xfrm>
            <a:custGeom>
              <a:avLst/>
              <a:gdLst>
                <a:gd name="T0" fmla="*/ 22 w 593"/>
                <a:gd name="T1" fmla="*/ 1 h 864"/>
                <a:gd name="T2" fmla="*/ 66 w 593"/>
                <a:gd name="T3" fmla="*/ 1 h 864"/>
                <a:gd name="T4" fmla="*/ 96 w 593"/>
                <a:gd name="T5" fmla="*/ 4 h 864"/>
                <a:gd name="T6" fmla="*/ 127 w 593"/>
                <a:gd name="T7" fmla="*/ 7 h 864"/>
                <a:gd name="T8" fmla="*/ 159 w 593"/>
                <a:gd name="T9" fmla="*/ 14 h 864"/>
                <a:gd name="T10" fmla="*/ 192 w 593"/>
                <a:gd name="T11" fmla="*/ 26 h 864"/>
                <a:gd name="T12" fmla="*/ 221 w 593"/>
                <a:gd name="T13" fmla="*/ 39 h 864"/>
                <a:gd name="T14" fmla="*/ 266 w 593"/>
                <a:gd name="T15" fmla="*/ 78 h 864"/>
                <a:gd name="T16" fmla="*/ 300 w 593"/>
                <a:gd name="T17" fmla="*/ 126 h 864"/>
                <a:gd name="T18" fmla="*/ 325 w 593"/>
                <a:gd name="T19" fmla="*/ 171 h 864"/>
                <a:gd name="T20" fmla="*/ 343 w 593"/>
                <a:gd name="T21" fmla="*/ 210 h 864"/>
                <a:gd name="T22" fmla="*/ 353 w 593"/>
                <a:gd name="T23" fmla="*/ 241 h 864"/>
                <a:gd name="T24" fmla="*/ 359 w 593"/>
                <a:gd name="T25" fmla="*/ 260 h 864"/>
                <a:gd name="T26" fmla="*/ 369 w 593"/>
                <a:gd name="T27" fmla="*/ 293 h 864"/>
                <a:gd name="T28" fmla="*/ 381 w 593"/>
                <a:gd name="T29" fmla="*/ 322 h 864"/>
                <a:gd name="T30" fmla="*/ 394 w 593"/>
                <a:gd name="T31" fmla="*/ 353 h 864"/>
                <a:gd name="T32" fmla="*/ 416 w 593"/>
                <a:gd name="T33" fmla="*/ 385 h 864"/>
                <a:gd name="T34" fmla="*/ 441 w 593"/>
                <a:gd name="T35" fmla="*/ 413 h 864"/>
                <a:gd name="T36" fmla="*/ 475 w 593"/>
                <a:gd name="T37" fmla="*/ 440 h 864"/>
                <a:gd name="T38" fmla="*/ 512 w 593"/>
                <a:gd name="T39" fmla="*/ 458 h 864"/>
                <a:gd name="T40" fmla="*/ 560 w 593"/>
                <a:gd name="T41" fmla="*/ 468 h 864"/>
                <a:gd name="T42" fmla="*/ 592 w 593"/>
                <a:gd name="T43" fmla="*/ 471 h 864"/>
                <a:gd name="T44" fmla="*/ 558 w 593"/>
                <a:gd name="T45" fmla="*/ 500 h 864"/>
                <a:gd name="T46" fmla="*/ 529 w 593"/>
                <a:gd name="T47" fmla="*/ 527 h 864"/>
                <a:gd name="T48" fmla="*/ 496 w 593"/>
                <a:gd name="T49" fmla="*/ 561 h 864"/>
                <a:gd name="T50" fmla="*/ 458 w 593"/>
                <a:gd name="T51" fmla="*/ 601 h 864"/>
                <a:gd name="T52" fmla="*/ 416 w 593"/>
                <a:gd name="T53" fmla="*/ 646 h 864"/>
                <a:gd name="T54" fmla="*/ 375 w 593"/>
                <a:gd name="T55" fmla="*/ 694 h 864"/>
                <a:gd name="T56" fmla="*/ 334 w 593"/>
                <a:gd name="T57" fmla="*/ 749 h 864"/>
                <a:gd name="T58" fmla="*/ 294 w 593"/>
                <a:gd name="T59" fmla="*/ 804 h 864"/>
                <a:gd name="T60" fmla="*/ 260 w 593"/>
                <a:gd name="T61" fmla="*/ 864 h 864"/>
                <a:gd name="T62" fmla="*/ 266 w 593"/>
                <a:gd name="T63" fmla="*/ 815 h 864"/>
                <a:gd name="T64" fmla="*/ 282 w 593"/>
                <a:gd name="T65" fmla="*/ 788 h 864"/>
                <a:gd name="T66" fmla="*/ 301 w 593"/>
                <a:gd name="T67" fmla="*/ 759 h 864"/>
                <a:gd name="T68" fmla="*/ 325 w 593"/>
                <a:gd name="T69" fmla="*/ 725 h 864"/>
                <a:gd name="T70" fmla="*/ 351 w 593"/>
                <a:gd name="T71" fmla="*/ 686 h 864"/>
                <a:gd name="T72" fmla="*/ 382 w 593"/>
                <a:gd name="T73" fmla="*/ 645 h 864"/>
                <a:gd name="T74" fmla="*/ 418 w 593"/>
                <a:gd name="T75" fmla="*/ 601 h 864"/>
                <a:gd name="T76" fmla="*/ 458 w 593"/>
                <a:gd name="T77" fmla="*/ 554 h 864"/>
                <a:gd name="T78" fmla="*/ 502 w 593"/>
                <a:gd name="T79" fmla="*/ 507 h 864"/>
                <a:gd name="T80" fmla="*/ 483 w 593"/>
                <a:gd name="T81" fmla="*/ 495 h 864"/>
                <a:gd name="T82" fmla="*/ 447 w 593"/>
                <a:gd name="T83" fmla="*/ 479 h 864"/>
                <a:gd name="T84" fmla="*/ 409 w 593"/>
                <a:gd name="T85" fmla="*/ 444 h 864"/>
                <a:gd name="T86" fmla="*/ 387 w 593"/>
                <a:gd name="T87" fmla="*/ 416 h 864"/>
                <a:gd name="T88" fmla="*/ 368 w 593"/>
                <a:gd name="T89" fmla="*/ 377 h 864"/>
                <a:gd name="T90" fmla="*/ 351 w 593"/>
                <a:gd name="T91" fmla="*/ 329 h 864"/>
                <a:gd name="T92" fmla="*/ 337 w 593"/>
                <a:gd name="T93" fmla="*/ 270 h 864"/>
                <a:gd name="T94" fmla="*/ 320 w 593"/>
                <a:gd name="T95" fmla="*/ 213 h 864"/>
                <a:gd name="T96" fmla="*/ 298 w 593"/>
                <a:gd name="T97" fmla="*/ 162 h 864"/>
                <a:gd name="T98" fmla="*/ 272 w 593"/>
                <a:gd name="T99" fmla="*/ 121 h 864"/>
                <a:gd name="T100" fmla="*/ 242 w 593"/>
                <a:gd name="T101" fmla="*/ 88 h 864"/>
                <a:gd name="T102" fmla="*/ 211 w 593"/>
                <a:gd name="T103" fmla="*/ 63 h 864"/>
                <a:gd name="T104" fmla="*/ 174 w 593"/>
                <a:gd name="T105" fmla="*/ 44 h 864"/>
                <a:gd name="T106" fmla="*/ 139 w 593"/>
                <a:gd name="T107" fmla="*/ 32 h 864"/>
                <a:gd name="T108" fmla="*/ 102 w 593"/>
                <a:gd name="T109" fmla="*/ 28 h 864"/>
                <a:gd name="T110" fmla="*/ 63 w 593"/>
                <a:gd name="T111" fmla="*/ 30 h 864"/>
                <a:gd name="T112" fmla="*/ 28 w 593"/>
                <a:gd name="T113" fmla="*/ 38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3" h="864">
                  <a:moveTo>
                    <a:pt x="0" y="3"/>
                  </a:moveTo>
                  <a:lnTo>
                    <a:pt x="3" y="3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2" y="1"/>
                  </a:lnTo>
                  <a:lnTo>
                    <a:pt x="66" y="1"/>
                  </a:lnTo>
                  <a:lnTo>
                    <a:pt x="71" y="1"/>
                  </a:lnTo>
                  <a:lnTo>
                    <a:pt x="75" y="1"/>
                  </a:lnTo>
                  <a:lnTo>
                    <a:pt x="81" y="3"/>
                  </a:lnTo>
                  <a:lnTo>
                    <a:pt x="86" y="3"/>
                  </a:lnTo>
                  <a:lnTo>
                    <a:pt x="92" y="3"/>
                  </a:lnTo>
                  <a:lnTo>
                    <a:pt x="96" y="4"/>
                  </a:lnTo>
                  <a:lnTo>
                    <a:pt x="102" y="4"/>
                  </a:lnTo>
                  <a:lnTo>
                    <a:pt x="108" y="4"/>
                  </a:lnTo>
                  <a:lnTo>
                    <a:pt x="112" y="5"/>
                  </a:lnTo>
                  <a:lnTo>
                    <a:pt x="118" y="5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3" y="8"/>
                  </a:lnTo>
                  <a:lnTo>
                    <a:pt x="139" y="9"/>
                  </a:lnTo>
                  <a:lnTo>
                    <a:pt x="145" y="11"/>
                  </a:lnTo>
                  <a:lnTo>
                    <a:pt x="149" y="11"/>
                  </a:lnTo>
                  <a:lnTo>
                    <a:pt x="155" y="12"/>
                  </a:lnTo>
                  <a:lnTo>
                    <a:pt x="159" y="14"/>
                  </a:lnTo>
                  <a:lnTo>
                    <a:pt x="165" y="16"/>
                  </a:lnTo>
                  <a:lnTo>
                    <a:pt x="171" y="18"/>
                  </a:lnTo>
                  <a:lnTo>
                    <a:pt x="177" y="19"/>
                  </a:lnTo>
                  <a:lnTo>
                    <a:pt x="182" y="22"/>
                  </a:lnTo>
                  <a:lnTo>
                    <a:pt x="187" y="24"/>
                  </a:lnTo>
                  <a:lnTo>
                    <a:pt x="192" y="26"/>
                  </a:lnTo>
                  <a:lnTo>
                    <a:pt x="196" y="27"/>
                  </a:lnTo>
                  <a:lnTo>
                    <a:pt x="202" y="30"/>
                  </a:lnTo>
                  <a:lnTo>
                    <a:pt x="207" y="31"/>
                  </a:lnTo>
                  <a:lnTo>
                    <a:pt x="211" y="34"/>
                  </a:lnTo>
                  <a:lnTo>
                    <a:pt x="216" y="36"/>
                  </a:lnTo>
                  <a:lnTo>
                    <a:pt x="221" y="39"/>
                  </a:lnTo>
                  <a:lnTo>
                    <a:pt x="226" y="42"/>
                  </a:lnTo>
                  <a:lnTo>
                    <a:pt x="235" y="48"/>
                  </a:lnTo>
                  <a:lnTo>
                    <a:pt x="244" y="55"/>
                  </a:lnTo>
                  <a:lnTo>
                    <a:pt x="252" y="62"/>
                  </a:lnTo>
                  <a:lnTo>
                    <a:pt x="260" y="71"/>
                  </a:lnTo>
                  <a:lnTo>
                    <a:pt x="266" y="78"/>
                  </a:lnTo>
                  <a:lnTo>
                    <a:pt x="272" y="87"/>
                  </a:lnTo>
                  <a:lnTo>
                    <a:pt x="278" y="94"/>
                  </a:lnTo>
                  <a:lnTo>
                    <a:pt x="283" y="103"/>
                  </a:lnTo>
                  <a:lnTo>
                    <a:pt x="289" y="110"/>
                  </a:lnTo>
                  <a:lnTo>
                    <a:pt x="294" y="119"/>
                  </a:lnTo>
                  <a:lnTo>
                    <a:pt x="300" y="126"/>
                  </a:lnTo>
                  <a:lnTo>
                    <a:pt x="306" y="135"/>
                  </a:lnTo>
                  <a:lnTo>
                    <a:pt x="309" y="142"/>
                  </a:lnTo>
                  <a:lnTo>
                    <a:pt x="313" y="150"/>
                  </a:lnTo>
                  <a:lnTo>
                    <a:pt x="317" y="157"/>
                  </a:lnTo>
                  <a:lnTo>
                    <a:pt x="322" y="165"/>
                  </a:lnTo>
                  <a:lnTo>
                    <a:pt x="325" y="171"/>
                  </a:lnTo>
                  <a:lnTo>
                    <a:pt x="329" y="178"/>
                  </a:lnTo>
                  <a:lnTo>
                    <a:pt x="332" y="185"/>
                  </a:lnTo>
                  <a:lnTo>
                    <a:pt x="335" y="193"/>
                  </a:lnTo>
                  <a:lnTo>
                    <a:pt x="337" y="198"/>
                  </a:lnTo>
                  <a:lnTo>
                    <a:pt x="340" y="205"/>
                  </a:lnTo>
                  <a:lnTo>
                    <a:pt x="343" y="210"/>
                  </a:lnTo>
                  <a:lnTo>
                    <a:pt x="345" y="215"/>
                  </a:lnTo>
                  <a:lnTo>
                    <a:pt x="347" y="221"/>
                  </a:lnTo>
                  <a:lnTo>
                    <a:pt x="348" y="225"/>
                  </a:lnTo>
                  <a:lnTo>
                    <a:pt x="350" y="230"/>
                  </a:lnTo>
                  <a:lnTo>
                    <a:pt x="351" y="234"/>
                  </a:lnTo>
                  <a:lnTo>
                    <a:pt x="353" y="241"/>
                  </a:lnTo>
                  <a:lnTo>
                    <a:pt x="356" y="246"/>
                  </a:lnTo>
                  <a:lnTo>
                    <a:pt x="357" y="249"/>
                  </a:lnTo>
                  <a:lnTo>
                    <a:pt x="357" y="250"/>
                  </a:lnTo>
                  <a:lnTo>
                    <a:pt x="357" y="253"/>
                  </a:lnTo>
                  <a:lnTo>
                    <a:pt x="357" y="256"/>
                  </a:lnTo>
                  <a:lnTo>
                    <a:pt x="359" y="260"/>
                  </a:lnTo>
                  <a:lnTo>
                    <a:pt x="360" y="265"/>
                  </a:lnTo>
                  <a:lnTo>
                    <a:pt x="362" y="270"/>
                  </a:lnTo>
                  <a:lnTo>
                    <a:pt x="365" y="277"/>
                  </a:lnTo>
                  <a:lnTo>
                    <a:pt x="366" y="286"/>
                  </a:lnTo>
                  <a:lnTo>
                    <a:pt x="368" y="289"/>
                  </a:lnTo>
                  <a:lnTo>
                    <a:pt x="369" y="293"/>
                  </a:lnTo>
                  <a:lnTo>
                    <a:pt x="371" y="298"/>
                  </a:lnTo>
                  <a:lnTo>
                    <a:pt x="372" y="302"/>
                  </a:lnTo>
                  <a:lnTo>
                    <a:pt x="374" y="308"/>
                  </a:lnTo>
                  <a:lnTo>
                    <a:pt x="375" y="312"/>
                  </a:lnTo>
                  <a:lnTo>
                    <a:pt x="378" y="317"/>
                  </a:lnTo>
                  <a:lnTo>
                    <a:pt x="381" y="322"/>
                  </a:lnTo>
                  <a:lnTo>
                    <a:pt x="382" y="328"/>
                  </a:lnTo>
                  <a:lnTo>
                    <a:pt x="385" y="332"/>
                  </a:lnTo>
                  <a:lnTo>
                    <a:pt x="387" y="337"/>
                  </a:lnTo>
                  <a:lnTo>
                    <a:pt x="390" y="343"/>
                  </a:lnTo>
                  <a:lnTo>
                    <a:pt x="393" y="348"/>
                  </a:lnTo>
                  <a:lnTo>
                    <a:pt x="394" y="353"/>
                  </a:lnTo>
                  <a:lnTo>
                    <a:pt x="399" y="359"/>
                  </a:lnTo>
                  <a:lnTo>
                    <a:pt x="403" y="365"/>
                  </a:lnTo>
                  <a:lnTo>
                    <a:pt x="405" y="369"/>
                  </a:lnTo>
                  <a:lnTo>
                    <a:pt x="409" y="375"/>
                  </a:lnTo>
                  <a:lnTo>
                    <a:pt x="412" y="380"/>
                  </a:lnTo>
                  <a:lnTo>
                    <a:pt x="416" y="385"/>
                  </a:lnTo>
                  <a:lnTo>
                    <a:pt x="419" y="389"/>
                  </a:lnTo>
                  <a:lnTo>
                    <a:pt x="424" y="395"/>
                  </a:lnTo>
                  <a:lnTo>
                    <a:pt x="428" y="400"/>
                  </a:lnTo>
                  <a:lnTo>
                    <a:pt x="434" y="405"/>
                  </a:lnTo>
                  <a:lnTo>
                    <a:pt x="438" y="409"/>
                  </a:lnTo>
                  <a:lnTo>
                    <a:pt x="441" y="413"/>
                  </a:lnTo>
                  <a:lnTo>
                    <a:pt x="447" y="419"/>
                  </a:lnTo>
                  <a:lnTo>
                    <a:pt x="452" y="423"/>
                  </a:lnTo>
                  <a:lnTo>
                    <a:pt x="458" y="427"/>
                  </a:lnTo>
                  <a:lnTo>
                    <a:pt x="462" y="432"/>
                  </a:lnTo>
                  <a:lnTo>
                    <a:pt x="468" y="435"/>
                  </a:lnTo>
                  <a:lnTo>
                    <a:pt x="475" y="440"/>
                  </a:lnTo>
                  <a:lnTo>
                    <a:pt x="480" y="443"/>
                  </a:lnTo>
                  <a:lnTo>
                    <a:pt x="486" y="447"/>
                  </a:lnTo>
                  <a:lnTo>
                    <a:pt x="492" y="450"/>
                  </a:lnTo>
                  <a:lnTo>
                    <a:pt x="499" y="454"/>
                  </a:lnTo>
                  <a:lnTo>
                    <a:pt x="505" y="455"/>
                  </a:lnTo>
                  <a:lnTo>
                    <a:pt x="512" y="458"/>
                  </a:lnTo>
                  <a:lnTo>
                    <a:pt x="520" y="460"/>
                  </a:lnTo>
                  <a:lnTo>
                    <a:pt x="527" y="463"/>
                  </a:lnTo>
                  <a:lnTo>
                    <a:pt x="534" y="464"/>
                  </a:lnTo>
                  <a:lnTo>
                    <a:pt x="543" y="466"/>
                  </a:lnTo>
                  <a:lnTo>
                    <a:pt x="551" y="467"/>
                  </a:lnTo>
                  <a:lnTo>
                    <a:pt x="560" y="468"/>
                  </a:lnTo>
                  <a:lnTo>
                    <a:pt x="567" y="468"/>
                  </a:lnTo>
                  <a:lnTo>
                    <a:pt x="576" y="470"/>
                  </a:lnTo>
                  <a:lnTo>
                    <a:pt x="585" y="470"/>
                  </a:lnTo>
                  <a:lnTo>
                    <a:pt x="593" y="470"/>
                  </a:lnTo>
                  <a:lnTo>
                    <a:pt x="593" y="470"/>
                  </a:lnTo>
                  <a:lnTo>
                    <a:pt x="592" y="471"/>
                  </a:lnTo>
                  <a:lnTo>
                    <a:pt x="589" y="474"/>
                  </a:lnTo>
                  <a:lnTo>
                    <a:pt x="585" y="476"/>
                  </a:lnTo>
                  <a:lnTo>
                    <a:pt x="579" y="480"/>
                  </a:lnTo>
                  <a:lnTo>
                    <a:pt x="573" y="487"/>
                  </a:lnTo>
                  <a:lnTo>
                    <a:pt x="564" y="492"/>
                  </a:lnTo>
                  <a:lnTo>
                    <a:pt x="558" y="500"/>
                  </a:lnTo>
                  <a:lnTo>
                    <a:pt x="552" y="504"/>
                  </a:lnTo>
                  <a:lnTo>
                    <a:pt x="549" y="508"/>
                  </a:lnTo>
                  <a:lnTo>
                    <a:pt x="543" y="512"/>
                  </a:lnTo>
                  <a:lnTo>
                    <a:pt x="539" y="518"/>
                  </a:lnTo>
                  <a:lnTo>
                    <a:pt x="534" y="522"/>
                  </a:lnTo>
                  <a:lnTo>
                    <a:pt x="529" y="527"/>
                  </a:lnTo>
                  <a:lnTo>
                    <a:pt x="524" y="533"/>
                  </a:lnTo>
                  <a:lnTo>
                    <a:pt x="520" y="538"/>
                  </a:lnTo>
                  <a:lnTo>
                    <a:pt x="512" y="543"/>
                  </a:lnTo>
                  <a:lnTo>
                    <a:pt x="506" y="549"/>
                  </a:lnTo>
                  <a:lnTo>
                    <a:pt x="500" y="554"/>
                  </a:lnTo>
                  <a:lnTo>
                    <a:pt x="496" y="561"/>
                  </a:lnTo>
                  <a:lnTo>
                    <a:pt x="489" y="567"/>
                  </a:lnTo>
                  <a:lnTo>
                    <a:pt x="483" y="574"/>
                  </a:lnTo>
                  <a:lnTo>
                    <a:pt x="477" y="581"/>
                  </a:lnTo>
                  <a:lnTo>
                    <a:pt x="471" y="589"/>
                  </a:lnTo>
                  <a:lnTo>
                    <a:pt x="464" y="594"/>
                  </a:lnTo>
                  <a:lnTo>
                    <a:pt x="458" y="601"/>
                  </a:lnTo>
                  <a:lnTo>
                    <a:pt x="450" y="609"/>
                  </a:lnTo>
                  <a:lnTo>
                    <a:pt x="444" y="615"/>
                  </a:lnTo>
                  <a:lnTo>
                    <a:pt x="436" y="622"/>
                  </a:lnTo>
                  <a:lnTo>
                    <a:pt x="430" y="630"/>
                  </a:lnTo>
                  <a:lnTo>
                    <a:pt x="422" y="638"/>
                  </a:lnTo>
                  <a:lnTo>
                    <a:pt x="416" y="646"/>
                  </a:lnTo>
                  <a:lnTo>
                    <a:pt x="409" y="653"/>
                  </a:lnTo>
                  <a:lnTo>
                    <a:pt x="403" y="662"/>
                  </a:lnTo>
                  <a:lnTo>
                    <a:pt x="396" y="669"/>
                  </a:lnTo>
                  <a:lnTo>
                    <a:pt x="388" y="678"/>
                  </a:lnTo>
                  <a:lnTo>
                    <a:pt x="381" y="686"/>
                  </a:lnTo>
                  <a:lnTo>
                    <a:pt x="375" y="694"/>
                  </a:lnTo>
                  <a:lnTo>
                    <a:pt x="368" y="704"/>
                  </a:lnTo>
                  <a:lnTo>
                    <a:pt x="360" y="713"/>
                  </a:lnTo>
                  <a:lnTo>
                    <a:pt x="353" y="721"/>
                  </a:lnTo>
                  <a:lnTo>
                    <a:pt x="347" y="730"/>
                  </a:lnTo>
                  <a:lnTo>
                    <a:pt x="340" y="740"/>
                  </a:lnTo>
                  <a:lnTo>
                    <a:pt x="334" y="749"/>
                  </a:lnTo>
                  <a:lnTo>
                    <a:pt x="326" y="759"/>
                  </a:lnTo>
                  <a:lnTo>
                    <a:pt x="320" y="768"/>
                  </a:lnTo>
                  <a:lnTo>
                    <a:pt x="313" y="777"/>
                  </a:lnTo>
                  <a:lnTo>
                    <a:pt x="307" y="787"/>
                  </a:lnTo>
                  <a:lnTo>
                    <a:pt x="300" y="795"/>
                  </a:lnTo>
                  <a:lnTo>
                    <a:pt x="294" y="804"/>
                  </a:lnTo>
                  <a:lnTo>
                    <a:pt x="288" y="815"/>
                  </a:lnTo>
                  <a:lnTo>
                    <a:pt x="282" y="824"/>
                  </a:lnTo>
                  <a:lnTo>
                    <a:pt x="276" y="833"/>
                  </a:lnTo>
                  <a:lnTo>
                    <a:pt x="270" y="844"/>
                  </a:lnTo>
                  <a:lnTo>
                    <a:pt x="264" y="854"/>
                  </a:lnTo>
                  <a:lnTo>
                    <a:pt x="260" y="864"/>
                  </a:lnTo>
                  <a:lnTo>
                    <a:pt x="254" y="839"/>
                  </a:lnTo>
                  <a:lnTo>
                    <a:pt x="254" y="836"/>
                  </a:lnTo>
                  <a:lnTo>
                    <a:pt x="258" y="829"/>
                  </a:lnTo>
                  <a:lnTo>
                    <a:pt x="260" y="825"/>
                  </a:lnTo>
                  <a:lnTo>
                    <a:pt x="263" y="820"/>
                  </a:lnTo>
                  <a:lnTo>
                    <a:pt x="266" y="815"/>
                  </a:lnTo>
                  <a:lnTo>
                    <a:pt x="272" y="808"/>
                  </a:lnTo>
                  <a:lnTo>
                    <a:pt x="273" y="804"/>
                  </a:lnTo>
                  <a:lnTo>
                    <a:pt x="275" y="800"/>
                  </a:lnTo>
                  <a:lnTo>
                    <a:pt x="278" y="796"/>
                  </a:lnTo>
                  <a:lnTo>
                    <a:pt x="279" y="792"/>
                  </a:lnTo>
                  <a:lnTo>
                    <a:pt x="282" y="788"/>
                  </a:lnTo>
                  <a:lnTo>
                    <a:pt x="285" y="783"/>
                  </a:lnTo>
                  <a:lnTo>
                    <a:pt x="288" y="779"/>
                  </a:lnTo>
                  <a:lnTo>
                    <a:pt x="292" y="775"/>
                  </a:lnTo>
                  <a:lnTo>
                    <a:pt x="294" y="769"/>
                  </a:lnTo>
                  <a:lnTo>
                    <a:pt x="298" y="764"/>
                  </a:lnTo>
                  <a:lnTo>
                    <a:pt x="301" y="759"/>
                  </a:lnTo>
                  <a:lnTo>
                    <a:pt x="306" y="755"/>
                  </a:lnTo>
                  <a:lnTo>
                    <a:pt x="309" y="748"/>
                  </a:lnTo>
                  <a:lnTo>
                    <a:pt x="313" y="743"/>
                  </a:lnTo>
                  <a:lnTo>
                    <a:pt x="316" y="737"/>
                  </a:lnTo>
                  <a:lnTo>
                    <a:pt x="322" y="732"/>
                  </a:lnTo>
                  <a:lnTo>
                    <a:pt x="325" y="725"/>
                  </a:lnTo>
                  <a:lnTo>
                    <a:pt x="329" y="720"/>
                  </a:lnTo>
                  <a:lnTo>
                    <a:pt x="332" y="713"/>
                  </a:lnTo>
                  <a:lnTo>
                    <a:pt x="337" y="706"/>
                  </a:lnTo>
                  <a:lnTo>
                    <a:pt x="341" y="700"/>
                  </a:lnTo>
                  <a:lnTo>
                    <a:pt x="347" y="693"/>
                  </a:lnTo>
                  <a:lnTo>
                    <a:pt x="351" y="686"/>
                  </a:lnTo>
                  <a:lnTo>
                    <a:pt x="357" y="680"/>
                  </a:lnTo>
                  <a:lnTo>
                    <a:pt x="362" y="673"/>
                  </a:lnTo>
                  <a:lnTo>
                    <a:pt x="366" y="666"/>
                  </a:lnTo>
                  <a:lnTo>
                    <a:pt x="372" y="660"/>
                  </a:lnTo>
                  <a:lnTo>
                    <a:pt x="376" y="653"/>
                  </a:lnTo>
                  <a:lnTo>
                    <a:pt x="382" y="645"/>
                  </a:lnTo>
                  <a:lnTo>
                    <a:pt x="388" y="638"/>
                  </a:lnTo>
                  <a:lnTo>
                    <a:pt x="394" y="630"/>
                  </a:lnTo>
                  <a:lnTo>
                    <a:pt x="400" y="623"/>
                  </a:lnTo>
                  <a:lnTo>
                    <a:pt x="406" y="615"/>
                  </a:lnTo>
                  <a:lnTo>
                    <a:pt x="412" y="609"/>
                  </a:lnTo>
                  <a:lnTo>
                    <a:pt x="418" y="601"/>
                  </a:lnTo>
                  <a:lnTo>
                    <a:pt x="425" y="593"/>
                  </a:lnTo>
                  <a:lnTo>
                    <a:pt x="431" y="585"/>
                  </a:lnTo>
                  <a:lnTo>
                    <a:pt x="438" y="578"/>
                  </a:lnTo>
                  <a:lnTo>
                    <a:pt x="444" y="570"/>
                  </a:lnTo>
                  <a:lnTo>
                    <a:pt x="452" y="563"/>
                  </a:lnTo>
                  <a:lnTo>
                    <a:pt x="458" y="554"/>
                  </a:lnTo>
                  <a:lnTo>
                    <a:pt x="465" y="547"/>
                  </a:lnTo>
                  <a:lnTo>
                    <a:pt x="472" y="538"/>
                  </a:lnTo>
                  <a:lnTo>
                    <a:pt x="480" y="531"/>
                  </a:lnTo>
                  <a:lnTo>
                    <a:pt x="487" y="523"/>
                  </a:lnTo>
                  <a:lnTo>
                    <a:pt x="495" y="515"/>
                  </a:lnTo>
                  <a:lnTo>
                    <a:pt x="502" y="507"/>
                  </a:lnTo>
                  <a:lnTo>
                    <a:pt x="511" y="500"/>
                  </a:lnTo>
                  <a:lnTo>
                    <a:pt x="509" y="499"/>
                  </a:lnTo>
                  <a:lnTo>
                    <a:pt x="505" y="499"/>
                  </a:lnTo>
                  <a:lnTo>
                    <a:pt x="498" y="498"/>
                  </a:lnTo>
                  <a:lnTo>
                    <a:pt x="490" y="496"/>
                  </a:lnTo>
                  <a:lnTo>
                    <a:pt x="483" y="495"/>
                  </a:lnTo>
                  <a:lnTo>
                    <a:pt x="478" y="494"/>
                  </a:lnTo>
                  <a:lnTo>
                    <a:pt x="472" y="491"/>
                  </a:lnTo>
                  <a:lnTo>
                    <a:pt x="468" y="490"/>
                  </a:lnTo>
                  <a:lnTo>
                    <a:pt x="461" y="486"/>
                  </a:lnTo>
                  <a:lnTo>
                    <a:pt x="453" y="483"/>
                  </a:lnTo>
                  <a:lnTo>
                    <a:pt x="447" y="479"/>
                  </a:lnTo>
                  <a:lnTo>
                    <a:pt x="441" y="475"/>
                  </a:lnTo>
                  <a:lnTo>
                    <a:pt x="434" y="470"/>
                  </a:lnTo>
                  <a:lnTo>
                    <a:pt x="427" y="463"/>
                  </a:lnTo>
                  <a:lnTo>
                    <a:pt x="419" y="456"/>
                  </a:lnTo>
                  <a:lnTo>
                    <a:pt x="412" y="450"/>
                  </a:lnTo>
                  <a:lnTo>
                    <a:pt x="409" y="444"/>
                  </a:lnTo>
                  <a:lnTo>
                    <a:pt x="405" y="440"/>
                  </a:lnTo>
                  <a:lnTo>
                    <a:pt x="402" y="435"/>
                  </a:lnTo>
                  <a:lnTo>
                    <a:pt x="399" y="431"/>
                  </a:lnTo>
                  <a:lnTo>
                    <a:pt x="394" y="425"/>
                  </a:lnTo>
                  <a:lnTo>
                    <a:pt x="391" y="421"/>
                  </a:lnTo>
                  <a:lnTo>
                    <a:pt x="387" y="416"/>
                  </a:lnTo>
                  <a:lnTo>
                    <a:pt x="385" y="411"/>
                  </a:lnTo>
                  <a:lnTo>
                    <a:pt x="381" y="404"/>
                  </a:lnTo>
                  <a:lnTo>
                    <a:pt x="376" y="397"/>
                  </a:lnTo>
                  <a:lnTo>
                    <a:pt x="374" y="391"/>
                  </a:lnTo>
                  <a:lnTo>
                    <a:pt x="371" y="385"/>
                  </a:lnTo>
                  <a:lnTo>
                    <a:pt x="368" y="377"/>
                  </a:lnTo>
                  <a:lnTo>
                    <a:pt x="365" y="371"/>
                  </a:lnTo>
                  <a:lnTo>
                    <a:pt x="362" y="363"/>
                  </a:lnTo>
                  <a:lnTo>
                    <a:pt x="359" y="355"/>
                  </a:lnTo>
                  <a:lnTo>
                    <a:pt x="356" y="347"/>
                  </a:lnTo>
                  <a:lnTo>
                    <a:pt x="353" y="339"/>
                  </a:lnTo>
                  <a:lnTo>
                    <a:pt x="351" y="329"/>
                  </a:lnTo>
                  <a:lnTo>
                    <a:pt x="348" y="320"/>
                  </a:lnTo>
                  <a:lnTo>
                    <a:pt x="345" y="310"/>
                  </a:lnTo>
                  <a:lnTo>
                    <a:pt x="343" y="301"/>
                  </a:lnTo>
                  <a:lnTo>
                    <a:pt x="341" y="292"/>
                  </a:lnTo>
                  <a:lnTo>
                    <a:pt x="340" y="281"/>
                  </a:lnTo>
                  <a:lnTo>
                    <a:pt x="337" y="270"/>
                  </a:lnTo>
                  <a:lnTo>
                    <a:pt x="335" y="260"/>
                  </a:lnTo>
                  <a:lnTo>
                    <a:pt x="332" y="249"/>
                  </a:lnTo>
                  <a:lnTo>
                    <a:pt x="329" y="240"/>
                  </a:lnTo>
                  <a:lnTo>
                    <a:pt x="326" y="230"/>
                  </a:lnTo>
                  <a:lnTo>
                    <a:pt x="323" y="221"/>
                  </a:lnTo>
                  <a:lnTo>
                    <a:pt x="320" y="213"/>
                  </a:lnTo>
                  <a:lnTo>
                    <a:pt x="317" y="203"/>
                  </a:lnTo>
                  <a:lnTo>
                    <a:pt x="313" y="194"/>
                  </a:lnTo>
                  <a:lnTo>
                    <a:pt x="310" y="186"/>
                  </a:lnTo>
                  <a:lnTo>
                    <a:pt x="306" y="178"/>
                  </a:lnTo>
                  <a:lnTo>
                    <a:pt x="303" y="171"/>
                  </a:lnTo>
                  <a:lnTo>
                    <a:pt x="298" y="162"/>
                  </a:lnTo>
                  <a:lnTo>
                    <a:pt x="294" y="155"/>
                  </a:lnTo>
                  <a:lnTo>
                    <a:pt x="289" y="149"/>
                  </a:lnTo>
                  <a:lnTo>
                    <a:pt x="286" y="142"/>
                  </a:lnTo>
                  <a:lnTo>
                    <a:pt x="282" y="135"/>
                  </a:lnTo>
                  <a:lnTo>
                    <a:pt x="278" y="129"/>
                  </a:lnTo>
                  <a:lnTo>
                    <a:pt x="272" y="121"/>
                  </a:lnTo>
                  <a:lnTo>
                    <a:pt x="267" y="115"/>
                  </a:lnTo>
                  <a:lnTo>
                    <a:pt x="263" y="108"/>
                  </a:lnTo>
                  <a:lnTo>
                    <a:pt x="258" y="103"/>
                  </a:lnTo>
                  <a:lnTo>
                    <a:pt x="252" y="98"/>
                  </a:lnTo>
                  <a:lnTo>
                    <a:pt x="248" y="94"/>
                  </a:lnTo>
                  <a:lnTo>
                    <a:pt x="242" y="88"/>
                  </a:lnTo>
                  <a:lnTo>
                    <a:pt x="238" y="83"/>
                  </a:lnTo>
                  <a:lnTo>
                    <a:pt x="232" y="79"/>
                  </a:lnTo>
                  <a:lnTo>
                    <a:pt x="227" y="75"/>
                  </a:lnTo>
                  <a:lnTo>
                    <a:pt x="221" y="71"/>
                  </a:lnTo>
                  <a:lnTo>
                    <a:pt x="216" y="67"/>
                  </a:lnTo>
                  <a:lnTo>
                    <a:pt x="211" y="63"/>
                  </a:lnTo>
                  <a:lnTo>
                    <a:pt x="205" y="59"/>
                  </a:lnTo>
                  <a:lnTo>
                    <a:pt x="198" y="56"/>
                  </a:lnTo>
                  <a:lnTo>
                    <a:pt x="193" y="52"/>
                  </a:lnTo>
                  <a:lnTo>
                    <a:pt x="186" y="48"/>
                  </a:lnTo>
                  <a:lnTo>
                    <a:pt x="182" y="47"/>
                  </a:lnTo>
                  <a:lnTo>
                    <a:pt x="174" y="44"/>
                  </a:lnTo>
                  <a:lnTo>
                    <a:pt x="170" y="42"/>
                  </a:lnTo>
                  <a:lnTo>
                    <a:pt x="162" y="40"/>
                  </a:lnTo>
                  <a:lnTo>
                    <a:pt x="158" y="38"/>
                  </a:lnTo>
                  <a:lnTo>
                    <a:pt x="151" y="36"/>
                  </a:lnTo>
                  <a:lnTo>
                    <a:pt x="145" y="34"/>
                  </a:lnTo>
                  <a:lnTo>
                    <a:pt x="139" y="32"/>
                  </a:lnTo>
                  <a:lnTo>
                    <a:pt x="133" y="31"/>
                  </a:lnTo>
                  <a:lnTo>
                    <a:pt x="125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8"/>
                  </a:lnTo>
                  <a:lnTo>
                    <a:pt x="96" y="27"/>
                  </a:lnTo>
                  <a:lnTo>
                    <a:pt x="89" y="27"/>
                  </a:lnTo>
                  <a:lnTo>
                    <a:pt x="83" y="28"/>
                  </a:lnTo>
                  <a:lnTo>
                    <a:pt x="75" y="28"/>
                  </a:lnTo>
                  <a:lnTo>
                    <a:pt x="69" y="30"/>
                  </a:lnTo>
                  <a:lnTo>
                    <a:pt x="63" y="30"/>
                  </a:lnTo>
                  <a:lnTo>
                    <a:pt x="58" y="31"/>
                  </a:lnTo>
                  <a:lnTo>
                    <a:pt x="52" y="31"/>
                  </a:lnTo>
                  <a:lnTo>
                    <a:pt x="46" y="32"/>
                  </a:lnTo>
                  <a:lnTo>
                    <a:pt x="40" y="34"/>
                  </a:lnTo>
                  <a:lnTo>
                    <a:pt x="34" y="36"/>
                  </a:lnTo>
                  <a:lnTo>
                    <a:pt x="28" y="38"/>
                  </a:lnTo>
                  <a:lnTo>
                    <a:pt x="22" y="40"/>
                  </a:lnTo>
                  <a:lnTo>
                    <a:pt x="16" y="42"/>
                  </a:lnTo>
                  <a:lnTo>
                    <a:pt x="12" y="46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3" name="Freeform 71"/>
            <p:cNvSpPr>
              <a:spLocks/>
            </p:cNvSpPr>
            <p:nvPr/>
          </p:nvSpPr>
          <p:spPr bwMode="auto">
            <a:xfrm>
              <a:off x="4224" y="2338"/>
              <a:ext cx="306" cy="240"/>
            </a:xfrm>
            <a:custGeom>
              <a:avLst/>
              <a:gdLst>
                <a:gd name="T0" fmla="*/ 29 w 306"/>
                <a:gd name="T1" fmla="*/ 31 h 240"/>
                <a:gd name="T2" fmla="*/ 37 w 306"/>
                <a:gd name="T3" fmla="*/ 40 h 240"/>
                <a:gd name="T4" fmla="*/ 47 w 306"/>
                <a:gd name="T5" fmla="*/ 52 h 240"/>
                <a:gd name="T6" fmla="*/ 58 w 306"/>
                <a:gd name="T7" fmla="*/ 62 h 240"/>
                <a:gd name="T8" fmla="*/ 69 w 306"/>
                <a:gd name="T9" fmla="*/ 74 h 240"/>
                <a:gd name="T10" fmla="*/ 84 w 306"/>
                <a:gd name="T11" fmla="*/ 86 h 240"/>
                <a:gd name="T12" fmla="*/ 99 w 306"/>
                <a:gd name="T13" fmla="*/ 99 h 240"/>
                <a:gd name="T14" fmla="*/ 115 w 306"/>
                <a:gd name="T15" fmla="*/ 114 h 240"/>
                <a:gd name="T16" fmla="*/ 133 w 306"/>
                <a:gd name="T17" fmla="*/ 127 h 240"/>
                <a:gd name="T18" fmla="*/ 146 w 306"/>
                <a:gd name="T19" fmla="*/ 138 h 240"/>
                <a:gd name="T20" fmla="*/ 156 w 306"/>
                <a:gd name="T21" fmla="*/ 145 h 240"/>
                <a:gd name="T22" fmla="*/ 167 w 306"/>
                <a:gd name="T23" fmla="*/ 153 h 240"/>
                <a:gd name="T24" fmla="*/ 177 w 306"/>
                <a:gd name="T25" fmla="*/ 158 h 240"/>
                <a:gd name="T26" fmla="*/ 187 w 306"/>
                <a:gd name="T27" fmla="*/ 165 h 240"/>
                <a:gd name="T28" fmla="*/ 198 w 306"/>
                <a:gd name="T29" fmla="*/ 173 h 240"/>
                <a:gd name="T30" fmla="*/ 210 w 306"/>
                <a:gd name="T31" fmla="*/ 178 h 240"/>
                <a:gd name="T32" fmla="*/ 221 w 306"/>
                <a:gd name="T33" fmla="*/ 185 h 240"/>
                <a:gd name="T34" fmla="*/ 233 w 306"/>
                <a:gd name="T35" fmla="*/ 190 h 240"/>
                <a:gd name="T36" fmla="*/ 245 w 306"/>
                <a:gd name="T37" fmla="*/ 197 h 240"/>
                <a:gd name="T38" fmla="*/ 306 w 306"/>
                <a:gd name="T39" fmla="*/ 220 h 240"/>
                <a:gd name="T40" fmla="*/ 294 w 306"/>
                <a:gd name="T41" fmla="*/ 237 h 240"/>
                <a:gd name="T42" fmla="*/ 282 w 306"/>
                <a:gd name="T43" fmla="*/ 233 h 240"/>
                <a:gd name="T44" fmla="*/ 270 w 306"/>
                <a:gd name="T45" fmla="*/ 228 h 240"/>
                <a:gd name="T46" fmla="*/ 254 w 306"/>
                <a:gd name="T47" fmla="*/ 221 h 240"/>
                <a:gd name="T48" fmla="*/ 241 w 306"/>
                <a:gd name="T49" fmla="*/ 214 h 240"/>
                <a:gd name="T50" fmla="*/ 232 w 306"/>
                <a:gd name="T51" fmla="*/ 210 h 240"/>
                <a:gd name="T52" fmla="*/ 221 w 306"/>
                <a:gd name="T53" fmla="*/ 205 h 240"/>
                <a:gd name="T54" fmla="*/ 210 w 306"/>
                <a:gd name="T55" fmla="*/ 198 h 240"/>
                <a:gd name="T56" fmla="*/ 199 w 306"/>
                <a:gd name="T57" fmla="*/ 193 h 240"/>
                <a:gd name="T58" fmla="*/ 187 w 306"/>
                <a:gd name="T59" fmla="*/ 188 h 240"/>
                <a:gd name="T60" fmla="*/ 176 w 306"/>
                <a:gd name="T61" fmla="*/ 181 h 240"/>
                <a:gd name="T62" fmla="*/ 164 w 306"/>
                <a:gd name="T63" fmla="*/ 173 h 240"/>
                <a:gd name="T64" fmla="*/ 152 w 306"/>
                <a:gd name="T65" fmla="*/ 165 h 240"/>
                <a:gd name="T66" fmla="*/ 140 w 306"/>
                <a:gd name="T67" fmla="*/ 157 h 240"/>
                <a:gd name="T68" fmla="*/ 127 w 306"/>
                <a:gd name="T69" fmla="*/ 149 h 240"/>
                <a:gd name="T70" fmla="*/ 115 w 306"/>
                <a:gd name="T71" fmla="*/ 139 h 240"/>
                <a:gd name="T72" fmla="*/ 102 w 306"/>
                <a:gd name="T73" fmla="*/ 130 h 240"/>
                <a:gd name="T74" fmla="*/ 90 w 306"/>
                <a:gd name="T75" fmla="*/ 121 h 240"/>
                <a:gd name="T76" fmla="*/ 78 w 306"/>
                <a:gd name="T77" fmla="*/ 110 h 240"/>
                <a:gd name="T78" fmla="*/ 66 w 306"/>
                <a:gd name="T79" fmla="*/ 99 h 240"/>
                <a:gd name="T80" fmla="*/ 55 w 306"/>
                <a:gd name="T81" fmla="*/ 89 h 240"/>
                <a:gd name="T82" fmla="*/ 43 w 306"/>
                <a:gd name="T83" fmla="*/ 77 h 240"/>
                <a:gd name="T84" fmla="*/ 32 w 306"/>
                <a:gd name="T85" fmla="*/ 65 h 240"/>
                <a:gd name="T86" fmla="*/ 22 w 306"/>
                <a:gd name="T87" fmla="*/ 52 h 240"/>
                <a:gd name="T88" fmla="*/ 12 w 306"/>
                <a:gd name="T89" fmla="*/ 39 h 240"/>
                <a:gd name="T90" fmla="*/ 3 w 306"/>
                <a:gd name="T91" fmla="*/ 27 h 240"/>
                <a:gd name="T92" fmla="*/ 7 w 306"/>
                <a:gd name="T93" fmla="*/ 0 h 240"/>
                <a:gd name="T94" fmla="*/ 28 w 306"/>
                <a:gd name="T95" fmla="*/ 3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240">
                  <a:moveTo>
                    <a:pt x="28" y="31"/>
                  </a:moveTo>
                  <a:lnTo>
                    <a:pt x="29" y="31"/>
                  </a:lnTo>
                  <a:lnTo>
                    <a:pt x="32" y="35"/>
                  </a:lnTo>
                  <a:lnTo>
                    <a:pt x="37" y="40"/>
                  </a:lnTo>
                  <a:lnTo>
                    <a:pt x="44" y="48"/>
                  </a:lnTo>
                  <a:lnTo>
                    <a:pt x="47" y="52"/>
                  </a:lnTo>
                  <a:lnTo>
                    <a:pt x="53" y="57"/>
                  </a:lnTo>
                  <a:lnTo>
                    <a:pt x="58" y="62"/>
                  </a:lnTo>
                  <a:lnTo>
                    <a:pt x="63" y="69"/>
                  </a:lnTo>
                  <a:lnTo>
                    <a:pt x="69" y="74"/>
                  </a:lnTo>
                  <a:lnTo>
                    <a:pt x="77" y="79"/>
                  </a:lnTo>
                  <a:lnTo>
                    <a:pt x="84" y="86"/>
                  </a:lnTo>
                  <a:lnTo>
                    <a:pt x="91" y="94"/>
                  </a:lnTo>
                  <a:lnTo>
                    <a:pt x="99" y="99"/>
                  </a:lnTo>
                  <a:lnTo>
                    <a:pt x="106" y="106"/>
                  </a:lnTo>
                  <a:lnTo>
                    <a:pt x="115" y="114"/>
                  </a:lnTo>
                  <a:lnTo>
                    <a:pt x="124" y="121"/>
                  </a:lnTo>
                  <a:lnTo>
                    <a:pt x="133" y="127"/>
                  </a:lnTo>
                  <a:lnTo>
                    <a:pt x="142" y="135"/>
                  </a:lnTo>
                  <a:lnTo>
                    <a:pt x="146" y="138"/>
                  </a:lnTo>
                  <a:lnTo>
                    <a:pt x="152" y="142"/>
                  </a:lnTo>
                  <a:lnTo>
                    <a:pt x="156" y="145"/>
                  </a:lnTo>
                  <a:lnTo>
                    <a:pt x="162" y="150"/>
                  </a:lnTo>
                  <a:lnTo>
                    <a:pt x="167" y="153"/>
                  </a:lnTo>
                  <a:lnTo>
                    <a:pt x="171" y="155"/>
                  </a:lnTo>
                  <a:lnTo>
                    <a:pt x="177" y="158"/>
                  </a:lnTo>
                  <a:lnTo>
                    <a:pt x="182" y="162"/>
                  </a:lnTo>
                  <a:lnTo>
                    <a:pt x="187" y="165"/>
                  </a:lnTo>
                  <a:lnTo>
                    <a:pt x="193" y="169"/>
                  </a:lnTo>
                  <a:lnTo>
                    <a:pt x="198" y="173"/>
                  </a:lnTo>
                  <a:lnTo>
                    <a:pt x="204" y="177"/>
                  </a:lnTo>
                  <a:lnTo>
                    <a:pt x="210" y="178"/>
                  </a:lnTo>
                  <a:lnTo>
                    <a:pt x="215" y="182"/>
                  </a:lnTo>
                  <a:lnTo>
                    <a:pt x="221" y="185"/>
                  </a:lnTo>
                  <a:lnTo>
                    <a:pt x="227" y="189"/>
                  </a:lnTo>
                  <a:lnTo>
                    <a:pt x="233" y="190"/>
                  </a:lnTo>
                  <a:lnTo>
                    <a:pt x="239" y="194"/>
                  </a:lnTo>
                  <a:lnTo>
                    <a:pt x="245" y="197"/>
                  </a:lnTo>
                  <a:lnTo>
                    <a:pt x="251" y="201"/>
                  </a:lnTo>
                  <a:lnTo>
                    <a:pt x="306" y="220"/>
                  </a:lnTo>
                  <a:lnTo>
                    <a:pt x="297" y="240"/>
                  </a:lnTo>
                  <a:lnTo>
                    <a:pt x="294" y="237"/>
                  </a:lnTo>
                  <a:lnTo>
                    <a:pt x="288" y="236"/>
                  </a:lnTo>
                  <a:lnTo>
                    <a:pt x="282" y="233"/>
                  </a:lnTo>
                  <a:lnTo>
                    <a:pt x="276" y="230"/>
                  </a:lnTo>
                  <a:lnTo>
                    <a:pt x="270" y="228"/>
                  </a:lnTo>
                  <a:lnTo>
                    <a:pt x="263" y="225"/>
                  </a:lnTo>
                  <a:lnTo>
                    <a:pt x="254" y="221"/>
                  </a:lnTo>
                  <a:lnTo>
                    <a:pt x="245" y="217"/>
                  </a:lnTo>
                  <a:lnTo>
                    <a:pt x="241" y="214"/>
                  </a:lnTo>
                  <a:lnTo>
                    <a:pt x="236" y="213"/>
                  </a:lnTo>
                  <a:lnTo>
                    <a:pt x="232" y="210"/>
                  </a:lnTo>
                  <a:lnTo>
                    <a:pt x="227" y="208"/>
                  </a:lnTo>
                  <a:lnTo>
                    <a:pt x="221" y="205"/>
                  </a:lnTo>
                  <a:lnTo>
                    <a:pt x="215" y="201"/>
                  </a:lnTo>
                  <a:lnTo>
                    <a:pt x="210" y="198"/>
                  </a:lnTo>
                  <a:lnTo>
                    <a:pt x="205" y="196"/>
                  </a:lnTo>
                  <a:lnTo>
                    <a:pt x="199" y="193"/>
                  </a:lnTo>
                  <a:lnTo>
                    <a:pt x="193" y="190"/>
                  </a:lnTo>
                  <a:lnTo>
                    <a:pt x="187" y="188"/>
                  </a:lnTo>
                  <a:lnTo>
                    <a:pt x="183" y="185"/>
                  </a:lnTo>
                  <a:lnTo>
                    <a:pt x="176" y="181"/>
                  </a:lnTo>
                  <a:lnTo>
                    <a:pt x="170" y="177"/>
                  </a:lnTo>
                  <a:lnTo>
                    <a:pt x="164" y="173"/>
                  </a:lnTo>
                  <a:lnTo>
                    <a:pt x="158" y="169"/>
                  </a:lnTo>
                  <a:lnTo>
                    <a:pt x="152" y="165"/>
                  </a:lnTo>
                  <a:lnTo>
                    <a:pt x="146" y="161"/>
                  </a:lnTo>
                  <a:lnTo>
                    <a:pt x="140" y="157"/>
                  </a:lnTo>
                  <a:lnTo>
                    <a:pt x="134" y="153"/>
                  </a:lnTo>
                  <a:lnTo>
                    <a:pt x="127" y="149"/>
                  </a:lnTo>
                  <a:lnTo>
                    <a:pt x="121" y="143"/>
                  </a:lnTo>
                  <a:lnTo>
                    <a:pt x="115" y="139"/>
                  </a:lnTo>
                  <a:lnTo>
                    <a:pt x="109" y="135"/>
                  </a:lnTo>
                  <a:lnTo>
                    <a:pt x="102" y="130"/>
                  </a:lnTo>
                  <a:lnTo>
                    <a:pt x="96" y="125"/>
                  </a:lnTo>
                  <a:lnTo>
                    <a:pt x="90" y="121"/>
                  </a:lnTo>
                  <a:lnTo>
                    <a:pt x="84" y="115"/>
                  </a:lnTo>
                  <a:lnTo>
                    <a:pt x="78" y="110"/>
                  </a:lnTo>
                  <a:lnTo>
                    <a:pt x="72" y="105"/>
                  </a:lnTo>
                  <a:lnTo>
                    <a:pt x="66" y="99"/>
                  </a:lnTo>
                  <a:lnTo>
                    <a:pt x="60" y="94"/>
                  </a:lnTo>
                  <a:lnTo>
                    <a:pt x="55" y="89"/>
                  </a:lnTo>
                  <a:lnTo>
                    <a:pt x="49" y="83"/>
                  </a:lnTo>
                  <a:lnTo>
                    <a:pt x="43" y="77"/>
                  </a:lnTo>
                  <a:lnTo>
                    <a:pt x="38" y="71"/>
                  </a:lnTo>
                  <a:lnTo>
                    <a:pt x="32" y="65"/>
                  </a:lnTo>
                  <a:lnTo>
                    <a:pt x="28" y="58"/>
                  </a:lnTo>
                  <a:lnTo>
                    <a:pt x="22" y="52"/>
                  </a:lnTo>
                  <a:lnTo>
                    <a:pt x="18" y="46"/>
                  </a:lnTo>
                  <a:lnTo>
                    <a:pt x="12" y="39"/>
                  </a:lnTo>
                  <a:lnTo>
                    <a:pt x="7" y="32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7" y="0"/>
                  </a:lnTo>
                  <a:lnTo>
                    <a:pt x="28" y="31"/>
                  </a:lnTo>
                  <a:lnTo>
                    <a:pt x="28" y="3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4" name="Freeform 72"/>
            <p:cNvSpPr>
              <a:spLocks/>
            </p:cNvSpPr>
            <p:nvPr/>
          </p:nvSpPr>
          <p:spPr bwMode="auto">
            <a:xfrm>
              <a:off x="4643" y="2602"/>
              <a:ext cx="303" cy="146"/>
            </a:xfrm>
            <a:custGeom>
              <a:avLst/>
              <a:gdLst>
                <a:gd name="T0" fmla="*/ 0 w 303"/>
                <a:gd name="T1" fmla="*/ 124 h 146"/>
                <a:gd name="T2" fmla="*/ 9 w 303"/>
                <a:gd name="T3" fmla="*/ 119 h 146"/>
                <a:gd name="T4" fmla="*/ 19 w 303"/>
                <a:gd name="T5" fmla="*/ 112 h 146"/>
                <a:gd name="T6" fmla="*/ 30 w 303"/>
                <a:gd name="T7" fmla="*/ 106 h 146"/>
                <a:gd name="T8" fmla="*/ 42 w 303"/>
                <a:gd name="T9" fmla="*/ 99 h 146"/>
                <a:gd name="T10" fmla="*/ 55 w 303"/>
                <a:gd name="T11" fmla="*/ 91 h 146"/>
                <a:gd name="T12" fmla="*/ 68 w 303"/>
                <a:gd name="T13" fmla="*/ 84 h 146"/>
                <a:gd name="T14" fmla="*/ 77 w 303"/>
                <a:gd name="T15" fmla="*/ 77 h 146"/>
                <a:gd name="T16" fmla="*/ 89 w 303"/>
                <a:gd name="T17" fmla="*/ 72 h 146"/>
                <a:gd name="T18" fmla="*/ 101 w 303"/>
                <a:gd name="T19" fmla="*/ 65 h 146"/>
                <a:gd name="T20" fmla="*/ 112 w 303"/>
                <a:gd name="T21" fmla="*/ 60 h 146"/>
                <a:gd name="T22" fmla="*/ 124 w 303"/>
                <a:gd name="T23" fmla="*/ 53 h 146"/>
                <a:gd name="T24" fmla="*/ 137 w 303"/>
                <a:gd name="T25" fmla="*/ 47 h 146"/>
                <a:gd name="T26" fmla="*/ 151 w 303"/>
                <a:gd name="T27" fmla="*/ 41 h 146"/>
                <a:gd name="T28" fmla="*/ 164 w 303"/>
                <a:gd name="T29" fmla="*/ 36 h 146"/>
                <a:gd name="T30" fmla="*/ 179 w 303"/>
                <a:gd name="T31" fmla="*/ 29 h 146"/>
                <a:gd name="T32" fmla="*/ 192 w 303"/>
                <a:gd name="T33" fmla="*/ 24 h 146"/>
                <a:gd name="T34" fmla="*/ 208 w 303"/>
                <a:gd name="T35" fmla="*/ 19 h 146"/>
                <a:gd name="T36" fmla="*/ 222 w 303"/>
                <a:gd name="T37" fmla="*/ 13 h 146"/>
                <a:gd name="T38" fmla="*/ 236 w 303"/>
                <a:gd name="T39" fmla="*/ 9 h 146"/>
                <a:gd name="T40" fmla="*/ 251 w 303"/>
                <a:gd name="T41" fmla="*/ 4 h 146"/>
                <a:gd name="T42" fmla="*/ 267 w 303"/>
                <a:gd name="T43" fmla="*/ 1 h 146"/>
                <a:gd name="T44" fmla="*/ 303 w 303"/>
                <a:gd name="T45" fmla="*/ 8 h 146"/>
                <a:gd name="T46" fmla="*/ 295 w 303"/>
                <a:gd name="T47" fmla="*/ 8 h 146"/>
                <a:gd name="T48" fmla="*/ 287 w 303"/>
                <a:gd name="T49" fmla="*/ 9 h 146"/>
                <a:gd name="T50" fmla="*/ 275 w 303"/>
                <a:gd name="T51" fmla="*/ 13 h 146"/>
                <a:gd name="T52" fmla="*/ 262 w 303"/>
                <a:gd name="T53" fmla="*/ 16 h 146"/>
                <a:gd name="T54" fmla="*/ 245 w 303"/>
                <a:gd name="T55" fmla="*/ 20 h 146"/>
                <a:gd name="T56" fmla="*/ 236 w 303"/>
                <a:gd name="T57" fmla="*/ 23 h 146"/>
                <a:gd name="T58" fmla="*/ 228 w 303"/>
                <a:gd name="T59" fmla="*/ 25 h 146"/>
                <a:gd name="T60" fmla="*/ 217 w 303"/>
                <a:gd name="T61" fmla="*/ 29 h 146"/>
                <a:gd name="T62" fmla="*/ 208 w 303"/>
                <a:gd name="T63" fmla="*/ 33 h 146"/>
                <a:gd name="T64" fmla="*/ 197 w 303"/>
                <a:gd name="T65" fmla="*/ 36 h 146"/>
                <a:gd name="T66" fmla="*/ 186 w 303"/>
                <a:gd name="T67" fmla="*/ 41 h 146"/>
                <a:gd name="T68" fmla="*/ 174 w 303"/>
                <a:gd name="T69" fmla="*/ 45 h 146"/>
                <a:gd name="T70" fmla="*/ 163 w 303"/>
                <a:gd name="T71" fmla="*/ 51 h 146"/>
                <a:gd name="T72" fmla="*/ 151 w 303"/>
                <a:gd name="T73" fmla="*/ 56 h 146"/>
                <a:gd name="T74" fmla="*/ 139 w 303"/>
                <a:gd name="T75" fmla="*/ 61 h 146"/>
                <a:gd name="T76" fmla="*/ 127 w 303"/>
                <a:gd name="T77" fmla="*/ 68 h 146"/>
                <a:gd name="T78" fmla="*/ 115 w 303"/>
                <a:gd name="T79" fmla="*/ 76 h 146"/>
                <a:gd name="T80" fmla="*/ 104 w 303"/>
                <a:gd name="T81" fmla="*/ 83 h 146"/>
                <a:gd name="T82" fmla="*/ 90 w 303"/>
                <a:gd name="T83" fmla="*/ 89 h 146"/>
                <a:gd name="T84" fmla="*/ 77 w 303"/>
                <a:gd name="T85" fmla="*/ 97 h 146"/>
                <a:gd name="T86" fmla="*/ 65 w 303"/>
                <a:gd name="T87" fmla="*/ 107 h 146"/>
                <a:gd name="T88" fmla="*/ 52 w 303"/>
                <a:gd name="T89" fmla="*/ 115 h 146"/>
                <a:gd name="T90" fmla="*/ 40 w 303"/>
                <a:gd name="T91" fmla="*/ 124 h 146"/>
                <a:gd name="T92" fmla="*/ 28 w 303"/>
                <a:gd name="T93" fmla="*/ 134 h 146"/>
                <a:gd name="T94" fmla="*/ 16 w 303"/>
                <a:gd name="T95" fmla="*/ 146 h 146"/>
                <a:gd name="T96" fmla="*/ 0 w 303"/>
                <a:gd name="T97" fmla="*/ 12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3" h="146">
                  <a:moveTo>
                    <a:pt x="0" y="127"/>
                  </a:moveTo>
                  <a:lnTo>
                    <a:pt x="0" y="124"/>
                  </a:lnTo>
                  <a:lnTo>
                    <a:pt x="5" y="123"/>
                  </a:lnTo>
                  <a:lnTo>
                    <a:pt x="9" y="119"/>
                  </a:lnTo>
                  <a:lnTo>
                    <a:pt x="16" y="115"/>
                  </a:lnTo>
                  <a:lnTo>
                    <a:pt x="19" y="112"/>
                  </a:lnTo>
                  <a:lnTo>
                    <a:pt x="25" y="108"/>
                  </a:lnTo>
                  <a:lnTo>
                    <a:pt x="30" y="106"/>
                  </a:lnTo>
                  <a:lnTo>
                    <a:pt x="36" y="103"/>
                  </a:lnTo>
                  <a:lnTo>
                    <a:pt x="42" y="99"/>
                  </a:lnTo>
                  <a:lnTo>
                    <a:pt x="49" y="95"/>
                  </a:lnTo>
                  <a:lnTo>
                    <a:pt x="55" y="91"/>
                  </a:lnTo>
                  <a:lnTo>
                    <a:pt x="64" y="87"/>
                  </a:lnTo>
                  <a:lnTo>
                    <a:pt x="68" y="84"/>
                  </a:lnTo>
                  <a:lnTo>
                    <a:pt x="73" y="81"/>
                  </a:lnTo>
                  <a:lnTo>
                    <a:pt x="77" y="77"/>
                  </a:lnTo>
                  <a:lnTo>
                    <a:pt x="83" y="75"/>
                  </a:lnTo>
                  <a:lnTo>
                    <a:pt x="89" y="72"/>
                  </a:lnTo>
                  <a:lnTo>
                    <a:pt x="95" y="68"/>
                  </a:lnTo>
                  <a:lnTo>
                    <a:pt x="101" y="65"/>
                  </a:lnTo>
                  <a:lnTo>
                    <a:pt x="106" y="63"/>
                  </a:lnTo>
                  <a:lnTo>
                    <a:pt x="112" y="60"/>
                  </a:lnTo>
                  <a:lnTo>
                    <a:pt x="118" y="56"/>
                  </a:lnTo>
                  <a:lnTo>
                    <a:pt x="124" y="53"/>
                  </a:lnTo>
                  <a:lnTo>
                    <a:pt x="132" y="51"/>
                  </a:lnTo>
                  <a:lnTo>
                    <a:pt x="137" y="47"/>
                  </a:lnTo>
                  <a:lnTo>
                    <a:pt x="145" y="44"/>
                  </a:lnTo>
                  <a:lnTo>
                    <a:pt x="151" y="41"/>
                  </a:lnTo>
                  <a:lnTo>
                    <a:pt x="158" y="39"/>
                  </a:lnTo>
                  <a:lnTo>
                    <a:pt x="164" y="36"/>
                  </a:lnTo>
                  <a:lnTo>
                    <a:pt x="171" y="33"/>
                  </a:lnTo>
                  <a:lnTo>
                    <a:pt x="179" y="29"/>
                  </a:lnTo>
                  <a:lnTo>
                    <a:pt x="186" y="28"/>
                  </a:lnTo>
                  <a:lnTo>
                    <a:pt x="192" y="24"/>
                  </a:lnTo>
                  <a:lnTo>
                    <a:pt x="199" y="21"/>
                  </a:lnTo>
                  <a:lnTo>
                    <a:pt x="208" y="19"/>
                  </a:lnTo>
                  <a:lnTo>
                    <a:pt x="216" y="17"/>
                  </a:lnTo>
                  <a:lnTo>
                    <a:pt x="222" y="13"/>
                  </a:lnTo>
                  <a:lnTo>
                    <a:pt x="229" y="12"/>
                  </a:lnTo>
                  <a:lnTo>
                    <a:pt x="236" y="9"/>
                  </a:lnTo>
                  <a:lnTo>
                    <a:pt x="244" y="7"/>
                  </a:lnTo>
                  <a:lnTo>
                    <a:pt x="251" y="4"/>
                  </a:lnTo>
                  <a:lnTo>
                    <a:pt x="259" y="3"/>
                  </a:lnTo>
                  <a:lnTo>
                    <a:pt x="267" y="1"/>
                  </a:lnTo>
                  <a:lnTo>
                    <a:pt x="275" y="0"/>
                  </a:lnTo>
                  <a:lnTo>
                    <a:pt x="303" y="8"/>
                  </a:lnTo>
                  <a:lnTo>
                    <a:pt x="300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87" y="9"/>
                  </a:lnTo>
                  <a:lnTo>
                    <a:pt x="281" y="11"/>
                  </a:lnTo>
                  <a:lnTo>
                    <a:pt x="275" y="13"/>
                  </a:lnTo>
                  <a:lnTo>
                    <a:pt x="267" y="13"/>
                  </a:lnTo>
                  <a:lnTo>
                    <a:pt x="262" y="16"/>
                  </a:lnTo>
                  <a:lnTo>
                    <a:pt x="254" y="19"/>
                  </a:lnTo>
                  <a:lnTo>
                    <a:pt x="245" y="20"/>
                  </a:lnTo>
                  <a:lnTo>
                    <a:pt x="241" y="21"/>
                  </a:lnTo>
                  <a:lnTo>
                    <a:pt x="236" y="23"/>
                  </a:lnTo>
                  <a:lnTo>
                    <a:pt x="232" y="24"/>
                  </a:lnTo>
                  <a:lnTo>
                    <a:pt x="228" y="25"/>
                  </a:lnTo>
                  <a:lnTo>
                    <a:pt x="222" y="28"/>
                  </a:lnTo>
                  <a:lnTo>
                    <a:pt x="217" y="29"/>
                  </a:lnTo>
                  <a:lnTo>
                    <a:pt x="211" y="31"/>
                  </a:lnTo>
                  <a:lnTo>
                    <a:pt x="208" y="33"/>
                  </a:lnTo>
                  <a:lnTo>
                    <a:pt x="202" y="35"/>
                  </a:lnTo>
                  <a:lnTo>
                    <a:pt x="197" y="36"/>
                  </a:lnTo>
                  <a:lnTo>
                    <a:pt x="191" y="39"/>
                  </a:lnTo>
                  <a:lnTo>
                    <a:pt x="186" y="41"/>
                  </a:lnTo>
                  <a:lnTo>
                    <a:pt x="180" y="44"/>
                  </a:lnTo>
                  <a:lnTo>
                    <a:pt x="174" y="45"/>
                  </a:lnTo>
                  <a:lnTo>
                    <a:pt x="168" y="48"/>
                  </a:lnTo>
                  <a:lnTo>
                    <a:pt x="163" y="51"/>
                  </a:lnTo>
                  <a:lnTo>
                    <a:pt x="157" y="53"/>
                  </a:lnTo>
                  <a:lnTo>
                    <a:pt x="151" y="56"/>
                  </a:lnTo>
                  <a:lnTo>
                    <a:pt x="145" y="59"/>
                  </a:lnTo>
                  <a:lnTo>
                    <a:pt x="139" y="61"/>
                  </a:lnTo>
                  <a:lnTo>
                    <a:pt x="133" y="65"/>
                  </a:lnTo>
                  <a:lnTo>
                    <a:pt x="127" y="68"/>
                  </a:lnTo>
                  <a:lnTo>
                    <a:pt x="121" y="72"/>
                  </a:lnTo>
                  <a:lnTo>
                    <a:pt x="115" y="76"/>
                  </a:lnTo>
                  <a:lnTo>
                    <a:pt x="109" y="79"/>
                  </a:lnTo>
                  <a:lnTo>
                    <a:pt x="104" y="83"/>
                  </a:lnTo>
                  <a:lnTo>
                    <a:pt x="96" y="85"/>
                  </a:lnTo>
                  <a:lnTo>
                    <a:pt x="90" y="89"/>
                  </a:lnTo>
                  <a:lnTo>
                    <a:pt x="83" y="93"/>
                  </a:lnTo>
                  <a:lnTo>
                    <a:pt x="77" y="97"/>
                  </a:lnTo>
                  <a:lnTo>
                    <a:pt x="71" y="101"/>
                  </a:lnTo>
                  <a:lnTo>
                    <a:pt x="65" y="107"/>
                  </a:lnTo>
                  <a:lnTo>
                    <a:pt x="58" y="110"/>
                  </a:lnTo>
                  <a:lnTo>
                    <a:pt x="52" y="115"/>
                  </a:lnTo>
                  <a:lnTo>
                    <a:pt x="46" y="119"/>
                  </a:lnTo>
                  <a:lnTo>
                    <a:pt x="40" y="124"/>
                  </a:lnTo>
                  <a:lnTo>
                    <a:pt x="33" y="130"/>
                  </a:lnTo>
                  <a:lnTo>
                    <a:pt x="28" y="134"/>
                  </a:lnTo>
                  <a:lnTo>
                    <a:pt x="21" y="139"/>
                  </a:lnTo>
                  <a:lnTo>
                    <a:pt x="16" y="146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5" name="Freeform 73"/>
            <p:cNvSpPr>
              <a:spLocks/>
            </p:cNvSpPr>
            <p:nvPr/>
          </p:nvSpPr>
          <p:spPr bwMode="auto">
            <a:xfrm>
              <a:off x="4128" y="2441"/>
              <a:ext cx="320" cy="91"/>
            </a:xfrm>
            <a:custGeom>
              <a:avLst/>
              <a:gdLst>
                <a:gd name="T0" fmla="*/ 0 w 320"/>
                <a:gd name="T1" fmla="*/ 66 h 91"/>
                <a:gd name="T2" fmla="*/ 9 w 320"/>
                <a:gd name="T3" fmla="*/ 63 h 91"/>
                <a:gd name="T4" fmla="*/ 16 w 320"/>
                <a:gd name="T5" fmla="*/ 61 h 91"/>
                <a:gd name="T6" fmla="*/ 28 w 320"/>
                <a:gd name="T7" fmla="*/ 55 h 91"/>
                <a:gd name="T8" fmla="*/ 41 w 320"/>
                <a:gd name="T9" fmla="*/ 51 h 91"/>
                <a:gd name="T10" fmla="*/ 58 w 320"/>
                <a:gd name="T11" fmla="*/ 46 h 91"/>
                <a:gd name="T12" fmla="*/ 72 w 320"/>
                <a:gd name="T13" fmla="*/ 42 h 91"/>
                <a:gd name="T14" fmla="*/ 81 w 320"/>
                <a:gd name="T15" fmla="*/ 39 h 91"/>
                <a:gd name="T16" fmla="*/ 92 w 320"/>
                <a:gd name="T17" fmla="*/ 36 h 91"/>
                <a:gd name="T18" fmla="*/ 103 w 320"/>
                <a:gd name="T19" fmla="*/ 34 h 91"/>
                <a:gd name="T20" fmla="*/ 115 w 320"/>
                <a:gd name="T21" fmla="*/ 30 h 91"/>
                <a:gd name="T22" fmla="*/ 127 w 320"/>
                <a:gd name="T23" fmla="*/ 27 h 91"/>
                <a:gd name="T24" fmla="*/ 140 w 320"/>
                <a:gd name="T25" fmla="*/ 23 h 91"/>
                <a:gd name="T26" fmla="*/ 154 w 320"/>
                <a:gd name="T27" fmla="*/ 19 h 91"/>
                <a:gd name="T28" fmla="*/ 168 w 320"/>
                <a:gd name="T29" fmla="*/ 16 h 91"/>
                <a:gd name="T30" fmla="*/ 183 w 320"/>
                <a:gd name="T31" fmla="*/ 14 h 91"/>
                <a:gd name="T32" fmla="*/ 196 w 320"/>
                <a:gd name="T33" fmla="*/ 11 h 91"/>
                <a:gd name="T34" fmla="*/ 213 w 320"/>
                <a:gd name="T35" fmla="*/ 8 h 91"/>
                <a:gd name="T36" fmla="*/ 227 w 320"/>
                <a:gd name="T37" fmla="*/ 7 h 91"/>
                <a:gd name="T38" fmla="*/ 244 w 320"/>
                <a:gd name="T39" fmla="*/ 4 h 91"/>
                <a:gd name="T40" fmla="*/ 260 w 320"/>
                <a:gd name="T41" fmla="*/ 3 h 91"/>
                <a:gd name="T42" fmla="*/ 276 w 320"/>
                <a:gd name="T43" fmla="*/ 2 h 91"/>
                <a:gd name="T44" fmla="*/ 291 w 320"/>
                <a:gd name="T45" fmla="*/ 0 h 91"/>
                <a:gd name="T46" fmla="*/ 309 w 320"/>
                <a:gd name="T47" fmla="*/ 0 h 91"/>
                <a:gd name="T48" fmla="*/ 320 w 320"/>
                <a:gd name="T49" fmla="*/ 19 h 91"/>
                <a:gd name="T50" fmla="*/ 311 w 320"/>
                <a:gd name="T51" fmla="*/ 19 h 91"/>
                <a:gd name="T52" fmla="*/ 301 w 320"/>
                <a:gd name="T53" fmla="*/ 19 h 91"/>
                <a:gd name="T54" fmla="*/ 288 w 320"/>
                <a:gd name="T55" fmla="*/ 19 h 91"/>
                <a:gd name="T56" fmla="*/ 272 w 320"/>
                <a:gd name="T57" fmla="*/ 20 h 91"/>
                <a:gd name="T58" fmla="*/ 254 w 320"/>
                <a:gd name="T59" fmla="*/ 22 h 91"/>
                <a:gd name="T60" fmla="*/ 242 w 320"/>
                <a:gd name="T61" fmla="*/ 23 h 91"/>
                <a:gd name="T62" fmla="*/ 232 w 320"/>
                <a:gd name="T63" fmla="*/ 24 h 91"/>
                <a:gd name="T64" fmla="*/ 221 w 320"/>
                <a:gd name="T65" fmla="*/ 24 h 91"/>
                <a:gd name="T66" fmla="*/ 211 w 320"/>
                <a:gd name="T67" fmla="*/ 27 h 91"/>
                <a:gd name="T68" fmla="*/ 198 w 320"/>
                <a:gd name="T69" fmla="*/ 28 h 91"/>
                <a:gd name="T70" fmla="*/ 186 w 320"/>
                <a:gd name="T71" fmla="*/ 30 h 91"/>
                <a:gd name="T72" fmla="*/ 173 w 320"/>
                <a:gd name="T73" fmla="*/ 32 h 91"/>
                <a:gd name="T74" fmla="*/ 161 w 320"/>
                <a:gd name="T75" fmla="*/ 35 h 91"/>
                <a:gd name="T76" fmla="*/ 148 w 320"/>
                <a:gd name="T77" fmla="*/ 38 h 91"/>
                <a:gd name="T78" fmla="*/ 134 w 320"/>
                <a:gd name="T79" fmla="*/ 40 h 91"/>
                <a:gd name="T80" fmla="*/ 123 w 320"/>
                <a:gd name="T81" fmla="*/ 43 h 91"/>
                <a:gd name="T82" fmla="*/ 109 w 320"/>
                <a:gd name="T83" fmla="*/ 48 h 91"/>
                <a:gd name="T84" fmla="*/ 97 w 320"/>
                <a:gd name="T85" fmla="*/ 51 h 91"/>
                <a:gd name="T86" fmla="*/ 84 w 320"/>
                <a:gd name="T87" fmla="*/ 57 h 91"/>
                <a:gd name="T88" fmla="*/ 72 w 320"/>
                <a:gd name="T89" fmla="*/ 61 h 91"/>
                <a:gd name="T90" fmla="*/ 59 w 320"/>
                <a:gd name="T91" fmla="*/ 66 h 91"/>
                <a:gd name="T92" fmla="*/ 46 w 320"/>
                <a:gd name="T93" fmla="*/ 71 h 91"/>
                <a:gd name="T94" fmla="*/ 34 w 320"/>
                <a:gd name="T95" fmla="*/ 78 h 91"/>
                <a:gd name="T96" fmla="*/ 22 w 320"/>
                <a:gd name="T97" fmla="*/ 85 h 91"/>
                <a:gd name="T98" fmla="*/ 12 w 320"/>
                <a:gd name="T99" fmla="*/ 91 h 91"/>
                <a:gd name="T100" fmla="*/ 0 w 320"/>
                <a:gd name="T101" fmla="*/ 6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91">
                  <a:moveTo>
                    <a:pt x="0" y="69"/>
                  </a:moveTo>
                  <a:lnTo>
                    <a:pt x="0" y="66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2" y="62"/>
                  </a:lnTo>
                  <a:lnTo>
                    <a:pt x="16" y="61"/>
                  </a:lnTo>
                  <a:lnTo>
                    <a:pt x="22" y="59"/>
                  </a:lnTo>
                  <a:lnTo>
                    <a:pt x="28" y="55"/>
                  </a:lnTo>
                  <a:lnTo>
                    <a:pt x="34" y="54"/>
                  </a:lnTo>
                  <a:lnTo>
                    <a:pt x="41" y="51"/>
                  </a:lnTo>
                  <a:lnTo>
                    <a:pt x="50" y="48"/>
                  </a:lnTo>
                  <a:lnTo>
                    <a:pt x="58" y="46"/>
                  </a:lnTo>
                  <a:lnTo>
                    <a:pt x="66" y="43"/>
                  </a:lnTo>
                  <a:lnTo>
                    <a:pt x="72" y="42"/>
                  </a:lnTo>
                  <a:lnTo>
                    <a:pt x="77" y="40"/>
                  </a:lnTo>
                  <a:lnTo>
                    <a:pt x="81" y="39"/>
                  </a:lnTo>
                  <a:lnTo>
                    <a:pt x="87" y="39"/>
                  </a:lnTo>
                  <a:lnTo>
                    <a:pt x="92" y="36"/>
                  </a:lnTo>
                  <a:lnTo>
                    <a:pt x="97" y="35"/>
                  </a:lnTo>
                  <a:lnTo>
                    <a:pt x="103" y="34"/>
                  </a:lnTo>
                  <a:lnTo>
                    <a:pt x="109" y="32"/>
                  </a:lnTo>
                  <a:lnTo>
                    <a:pt x="115" y="30"/>
                  </a:lnTo>
                  <a:lnTo>
                    <a:pt x="121" y="28"/>
                  </a:lnTo>
                  <a:lnTo>
                    <a:pt x="127" y="27"/>
                  </a:lnTo>
                  <a:lnTo>
                    <a:pt x="134" y="24"/>
                  </a:lnTo>
                  <a:lnTo>
                    <a:pt x="140" y="23"/>
                  </a:lnTo>
                  <a:lnTo>
                    <a:pt x="148" y="20"/>
                  </a:lnTo>
                  <a:lnTo>
                    <a:pt x="154" y="19"/>
                  </a:lnTo>
                  <a:lnTo>
                    <a:pt x="161" y="18"/>
                  </a:lnTo>
                  <a:lnTo>
                    <a:pt x="168" y="16"/>
                  </a:lnTo>
                  <a:lnTo>
                    <a:pt x="174" y="16"/>
                  </a:lnTo>
                  <a:lnTo>
                    <a:pt x="183" y="14"/>
                  </a:lnTo>
                  <a:lnTo>
                    <a:pt x="190" y="14"/>
                  </a:lnTo>
                  <a:lnTo>
                    <a:pt x="196" y="11"/>
                  </a:lnTo>
                  <a:lnTo>
                    <a:pt x="205" y="11"/>
                  </a:lnTo>
                  <a:lnTo>
                    <a:pt x="213" y="8"/>
                  </a:lnTo>
                  <a:lnTo>
                    <a:pt x="220" y="8"/>
                  </a:lnTo>
                  <a:lnTo>
                    <a:pt x="227" y="7"/>
                  </a:lnTo>
                  <a:lnTo>
                    <a:pt x="236" y="6"/>
                  </a:lnTo>
                  <a:lnTo>
                    <a:pt x="244" y="4"/>
                  </a:lnTo>
                  <a:lnTo>
                    <a:pt x="252" y="4"/>
                  </a:lnTo>
                  <a:lnTo>
                    <a:pt x="260" y="3"/>
                  </a:lnTo>
                  <a:lnTo>
                    <a:pt x="267" y="2"/>
                  </a:lnTo>
                  <a:lnTo>
                    <a:pt x="276" y="2"/>
                  </a:lnTo>
                  <a:lnTo>
                    <a:pt x="283" y="2"/>
                  </a:lnTo>
                  <a:lnTo>
                    <a:pt x="291" y="0"/>
                  </a:lnTo>
                  <a:lnTo>
                    <a:pt x="300" y="0"/>
                  </a:lnTo>
                  <a:lnTo>
                    <a:pt x="309" y="0"/>
                  </a:lnTo>
                  <a:lnTo>
                    <a:pt x="317" y="0"/>
                  </a:lnTo>
                  <a:lnTo>
                    <a:pt x="320" y="19"/>
                  </a:lnTo>
                  <a:lnTo>
                    <a:pt x="317" y="19"/>
                  </a:lnTo>
                  <a:lnTo>
                    <a:pt x="311" y="19"/>
                  </a:lnTo>
                  <a:lnTo>
                    <a:pt x="306" y="19"/>
                  </a:lnTo>
                  <a:lnTo>
                    <a:pt x="301" y="19"/>
                  </a:lnTo>
                  <a:lnTo>
                    <a:pt x="295" y="19"/>
                  </a:lnTo>
                  <a:lnTo>
                    <a:pt x="288" y="19"/>
                  </a:lnTo>
                  <a:lnTo>
                    <a:pt x="279" y="19"/>
                  </a:lnTo>
                  <a:lnTo>
                    <a:pt x="272" y="20"/>
                  </a:lnTo>
                  <a:lnTo>
                    <a:pt x="261" y="20"/>
                  </a:lnTo>
                  <a:lnTo>
                    <a:pt x="254" y="22"/>
                  </a:lnTo>
                  <a:lnTo>
                    <a:pt x="248" y="22"/>
                  </a:lnTo>
                  <a:lnTo>
                    <a:pt x="242" y="23"/>
                  </a:lnTo>
                  <a:lnTo>
                    <a:pt x="238" y="23"/>
                  </a:lnTo>
                  <a:lnTo>
                    <a:pt x="232" y="24"/>
                  </a:lnTo>
                  <a:lnTo>
                    <a:pt x="226" y="24"/>
                  </a:lnTo>
                  <a:lnTo>
                    <a:pt x="221" y="24"/>
                  </a:lnTo>
                  <a:lnTo>
                    <a:pt x="216" y="26"/>
                  </a:lnTo>
                  <a:lnTo>
                    <a:pt x="211" y="27"/>
                  </a:lnTo>
                  <a:lnTo>
                    <a:pt x="204" y="27"/>
                  </a:lnTo>
                  <a:lnTo>
                    <a:pt x="198" y="28"/>
                  </a:lnTo>
                  <a:lnTo>
                    <a:pt x="192" y="28"/>
                  </a:lnTo>
                  <a:lnTo>
                    <a:pt x="186" y="30"/>
                  </a:lnTo>
                  <a:lnTo>
                    <a:pt x="179" y="31"/>
                  </a:lnTo>
                  <a:lnTo>
                    <a:pt x="173" y="32"/>
                  </a:lnTo>
                  <a:lnTo>
                    <a:pt x="167" y="34"/>
                  </a:lnTo>
                  <a:lnTo>
                    <a:pt x="161" y="35"/>
                  </a:lnTo>
                  <a:lnTo>
                    <a:pt x="155" y="35"/>
                  </a:lnTo>
                  <a:lnTo>
                    <a:pt x="148" y="38"/>
                  </a:lnTo>
                  <a:lnTo>
                    <a:pt x="142" y="39"/>
                  </a:lnTo>
                  <a:lnTo>
                    <a:pt x="134" y="40"/>
                  </a:lnTo>
                  <a:lnTo>
                    <a:pt x="128" y="42"/>
                  </a:lnTo>
                  <a:lnTo>
                    <a:pt x="123" y="43"/>
                  </a:lnTo>
                  <a:lnTo>
                    <a:pt x="115" y="46"/>
                  </a:lnTo>
                  <a:lnTo>
                    <a:pt x="109" y="48"/>
                  </a:lnTo>
                  <a:lnTo>
                    <a:pt x="103" y="50"/>
                  </a:lnTo>
                  <a:lnTo>
                    <a:pt x="97" y="51"/>
                  </a:lnTo>
                  <a:lnTo>
                    <a:pt x="90" y="54"/>
                  </a:lnTo>
                  <a:lnTo>
                    <a:pt x="84" y="57"/>
                  </a:lnTo>
                  <a:lnTo>
                    <a:pt x="78" y="59"/>
                  </a:lnTo>
                  <a:lnTo>
                    <a:pt x="72" y="61"/>
                  </a:lnTo>
                  <a:lnTo>
                    <a:pt x="65" y="63"/>
                  </a:lnTo>
                  <a:lnTo>
                    <a:pt x="59" y="66"/>
                  </a:lnTo>
                  <a:lnTo>
                    <a:pt x="52" y="69"/>
                  </a:lnTo>
                  <a:lnTo>
                    <a:pt x="46" y="71"/>
                  </a:lnTo>
                  <a:lnTo>
                    <a:pt x="40" y="74"/>
                  </a:lnTo>
                  <a:lnTo>
                    <a:pt x="34" y="78"/>
                  </a:lnTo>
                  <a:lnTo>
                    <a:pt x="28" y="81"/>
                  </a:lnTo>
                  <a:lnTo>
                    <a:pt x="22" y="85"/>
                  </a:lnTo>
                  <a:lnTo>
                    <a:pt x="18" y="87"/>
                  </a:lnTo>
                  <a:lnTo>
                    <a:pt x="12" y="91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6" name="Freeform 74"/>
            <p:cNvSpPr>
              <a:spLocks/>
            </p:cNvSpPr>
            <p:nvPr/>
          </p:nvSpPr>
          <p:spPr bwMode="auto">
            <a:xfrm>
              <a:off x="3545" y="2595"/>
              <a:ext cx="220" cy="249"/>
            </a:xfrm>
            <a:custGeom>
              <a:avLst/>
              <a:gdLst>
                <a:gd name="T0" fmla="*/ 0 w 220"/>
                <a:gd name="T1" fmla="*/ 225 h 249"/>
                <a:gd name="T2" fmla="*/ 3 w 220"/>
                <a:gd name="T3" fmla="*/ 216 h 249"/>
                <a:gd name="T4" fmla="*/ 7 w 220"/>
                <a:gd name="T5" fmla="*/ 206 h 249"/>
                <a:gd name="T6" fmla="*/ 13 w 220"/>
                <a:gd name="T7" fmla="*/ 194 h 249"/>
                <a:gd name="T8" fmla="*/ 19 w 220"/>
                <a:gd name="T9" fmla="*/ 179 h 249"/>
                <a:gd name="T10" fmla="*/ 28 w 220"/>
                <a:gd name="T11" fmla="*/ 167 h 249"/>
                <a:gd name="T12" fmla="*/ 32 w 220"/>
                <a:gd name="T13" fmla="*/ 158 h 249"/>
                <a:gd name="T14" fmla="*/ 38 w 220"/>
                <a:gd name="T15" fmla="*/ 150 h 249"/>
                <a:gd name="T16" fmla="*/ 46 w 220"/>
                <a:gd name="T17" fmla="*/ 141 h 249"/>
                <a:gd name="T18" fmla="*/ 52 w 220"/>
                <a:gd name="T19" fmla="*/ 131 h 249"/>
                <a:gd name="T20" fmla="*/ 57 w 220"/>
                <a:gd name="T21" fmla="*/ 123 h 249"/>
                <a:gd name="T22" fmla="*/ 65 w 220"/>
                <a:gd name="T23" fmla="*/ 114 h 249"/>
                <a:gd name="T24" fmla="*/ 72 w 220"/>
                <a:gd name="T25" fmla="*/ 106 h 249"/>
                <a:gd name="T26" fmla="*/ 80 w 220"/>
                <a:gd name="T27" fmla="*/ 98 h 249"/>
                <a:gd name="T28" fmla="*/ 87 w 220"/>
                <a:gd name="T29" fmla="*/ 88 h 249"/>
                <a:gd name="T30" fmla="*/ 97 w 220"/>
                <a:gd name="T31" fmla="*/ 79 h 249"/>
                <a:gd name="T32" fmla="*/ 106 w 220"/>
                <a:gd name="T33" fmla="*/ 71 h 249"/>
                <a:gd name="T34" fmla="*/ 115 w 220"/>
                <a:gd name="T35" fmla="*/ 63 h 249"/>
                <a:gd name="T36" fmla="*/ 125 w 220"/>
                <a:gd name="T37" fmla="*/ 54 h 249"/>
                <a:gd name="T38" fmla="*/ 136 w 220"/>
                <a:gd name="T39" fmla="*/ 44 h 249"/>
                <a:gd name="T40" fmla="*/ 147 w 220"/>
                <a:gd name="T41" fmla="*/ 36 h 249"/>
                <a:gd name="T42" fmla="*/ 159 w 220"/>
                <a:gd name="T43" fmla="*/ 27 h 249"/>
                <a:gd name="T44" fmla="*/ 173 w 220"/>
                <a:gd name="T45" fmla="*/ 19 h 249"/>
                <a:gd name="T46" fmla="*/ 186 w 220"/>
                <a:gd name="T47" fmla="*/ 11 h 249"/>
                <a:gd name="T48" fmla="*/ 199 w 220"/>
                <a:gd name="T49" fmla="*/ 3 h 249"/>
                <a:gd name="T50" fmla="*/ 220 w 220"/>
                <a:gd name="T51" fmla="*/ 10 h 249"/>
                <a:gd name="T52" fmla="*/ 212 w 220"/>
                <a:gd name="T53" fmla="*/ 12 h 249"/>
                <a:gd name="T54" fmla="*/ 204 w 220"/>
                <a:gd name="T55" fmla="*/ 16 h 249"/>
                <a:gd name="T56" fmla="*/ 193 w 220"/>
                <a:gd name="T57" fmla="*/ 24 h 249"/>
                <a:gd name="T58" fmla="*/ 180 w 220"/>
                <a:gd name="T59" fmla="*/ 32 h 249"/>
                <a:gd name="T60" fmla="*/ 164 w 220"/>
                <a:gd name="T61" fmla="*/ 43 h 249"/>
                <a:gd name="T62" fmla="*/ 149 w 220"/>
                <a:gd name="T63" fmla="*/ 55 h 249"/>
                <a:gd name="T64" fmla="*/ 131 w 220"/>
                <a:gd name="T65" fmla="*/ 70 h 249"/>
                <a:gd name="T66" fmla="*/ 122 w 220"/>
                <a:gd name="T67" fmla="*/ 76 h 249"/>
                <a:gd name="T68" fmla="*/ 112 w 220"/>
                <a:gd name="T69" fmla="*/ 84 h 249"/>
                <a:gd name="T70" fmla="*/ 103 w 220"/>
                <a:gd name="T71" fmla="*/ 94 h 249"/>
                <a:gd name="T72" fmla="*/ 94 w 220"/>
                <a:gd name="T73" fmla="*/ 103 h 249"/>
                <a:gd name="T74" fmla="*/ 85 w 220"/>
                <a:gd name="T75" fmla="*/ 113 h 249"/>
                <a:gd name="T76" fmla="*/ 77 w 220"/>
                <a:gd name="T77" fmla="*/ 123 h 249"/>
                <a:gd name="T78" fmla="*/ 69 w 220"/>
                <a:gd name="T79" fmla="*/ 134 h 249"/>
                <a:gd name="T80" fmla="*/ 62 w 220"/>
                <a:gd name="T81" fmla="*/ 145 h 249"/>
                <a:gd name="T82" fmla="*/ 53 w 220"/>
                <a:gd name="T83" fmla="*/ 155 h 249"/>
                <a:gd name="T84" fmla="*/ 46 w 220"/>
                <a:gd name="T85" fmla="*/ 167 h 249"/>
                <a:gd name="T86" fmla="*/ 37 w 220"/>
                <a:gd name="T87" fmla="*/ 179 h 249"/>
                <a:gd name="T88" fmla="*/ 31 w 220"/>
                <a:gd name="T89" fmla="*/ 193 h 249"/>
                <a:gd name="T90" fmla="*/ 25 w 220"/>
                <a:gd name="T91" fmla="*/ 205 h 249"/>
                <a:gd name="T92" fmla="*/ 19 w 220"/>
                <a:gd name="T93" fmla="*/ 220 h 249"/>
                <a:gd name="T94" fmla="*/ 15 w 220"/>
                <a:gd name="T95" fmla="*/ 234 h 249"/>
                <a:gd name="T96" fmla="*/ 12 w 220"/>
                <a:gd name="T97" fmla="*/ 249 h 249"/>
                <a:gd name="T98" fmla="*/ 0 w 220"/>
                <a:gd name="T99" fmla="*/ 22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0" h="249">
                  <a:moveTo>
                    <a:pt x="0" y="228"/>
                  </a:moveTo>
                  <a:lnTo>
                    <a:pt x="0" y="225"/>
                  </a:lnTo>
                  <a:lnTo>
                    <a:pt x="1" y="220"/>
                  </a:lnTo>
                  <a:lnTo>
                    <a:pt x="3" y="216"/>
                  </a:lnTo>
                  <a:lnTo>
                    <a:pt x="4" y="211"/>
                  </a:lnTo>
                  <a:lnTo>
                    <a:pt x="7" y="206"/>
                  </a:lnTo>
                  <a:lnTo>
                    <a:pt x="10" y="201"/>
                  </a:lnTo>
                  <a:lnTo>
                    <a:pt x="13" y="194"/>
                  </a:lnTo>
                  <a:lnTo>
                    <a:pt x="16" y="187"/>
                  </a:lnTo>
                  <a:lnTo>
                    <a:pt x="19" y="179"/>
                  </a:lnTo>
                  <a:lnTo>
                    <a:pt x="25" y="171"/>
                  </a:lnTo>
                  <a:lnTo>
                    <a:pt x="28" y="167"/>
                  </a:lnTo>
                  <a:lnTo>
                    <a:pt x="29" y="162"/>
                  </a:lnTo>
                  <a:lnTo>
                    <a:pt x="32" y="158"/>
                  </a:lnTo>
                  <a:lnTo>
                    <a:pt x="35" y="154"/>
                  </a:lnTo>
                  <a:lnTo>
                    <a:pt x="38" y="150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2" y="131"/>
                  </a:lnTo>
                  <a:lnTo>
                    <a:pt x="54" y="127"/>
                  </a:lnTo>
                  <a:lnTo>
                    <a:pt x="57" y="123"/>
                  </a:lnTo>
                  <a:lnTo>
                    <a:pt x="62" y="119"/>
                  </a:lnTo>
                  <a:lnTo>
                    <a:pt x="65" y="114"/>
                  </a:lnTo>
                  <a:lnTo>
                    <a:pt x="69" y="110"/>
                  </a:lnTo>
                  <a:lnTo>
                    <a:pt x="72" y="106"/>
                  </a:lnTo>
                  <a:lnTo>
                    <a:pt x="77" y="102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7" y="88"/>
                  </a:lnTo>
                  <a:lnTo>
                    <a:pt x="93" y="84"/>
                  </a:lnTo>
                  <a:lnTo>
                    <a:pt x="97" y="79"/>
                  </a:lnTo>
                  <a:lnTo>
                    <a:pt x="100" y="75"/>
                  </a:lnTo>
                  <a:lnTo>
                    <a:pt x="106" y="71"/>
                  </a:lnTo>
                  <a:lnTo>
                    <a:pt x="111" y="67"/>
                  </a:lnTo>
                  <a:lnTo>
                    <a:pt x="115" y="63"/>
                  </a:lnTo>
                  <a:lnTo>
                    <a:pt x="121" y="58"/>
                  </a:lnTo>
                  <a:lnTo>
                    <a:pt x="125" y="54"/>
                  </a:lnTo>
                  <a:lnTo>
                    <a:pt x="131" y="48"/>
                  </a:lnTo>
                  <a:lnTo>
                    <a:pt x="136" y="44"/>
                  </a:lnTo>
                  <a:lnTo>
                    <a:pt x="142" y="40"/>
                  </a:lnTo>
                  <a:lnTo>
                    <a:pt x="147" y="36"/>
                  </a:lnTo>
                  <a:lnTo>
                    <a:pt x="153" y="32"/>
                  </a:lnTo>
                  <a:lnTo>
                    <a:pt x="159" y="27"/>
                  </a:lnTo>
                  <a:lnTo>
                    <a:pt x="167" y="23"/>
                  </a:lnTo>
                  <a:lnTo>
                    <a:pt x="173" y="19"/>
                  </a:lnTo>
                  <a:lnTo>
                    <a:pt x="180" y="15"/>
                  </a:lnTo>
                  <a:lnTo>
                    <a:pt x="186" y="11"/>
                  </a:lnTo>
                  <a:lnTo>
                    <a:pt x="192" y="7"/>
                  </a:lnTo>
                  <a:lnTo>
                    <a:pt x="199" y="3"/>
                  </a:lnTo>
                  <a:lnTo>
                    <a:pt x="208" y="0"/>
                  </a:lnTo>
                  <a:lnTo>
                    <a:pt x="220" y="10"/>
                  </a:lnTo>
                  <a:lnTo>
                    <a:pt x="217" y="10"/>
                  </a:lnTo>
                  <a:lnTo>
                    <a:pt x="212" y="12"/>
                  </a:lnTo>
                  <a:lnTo>
                    <a:pt x="208" y="15"/>
                  </a:lnTo>
                  <a:lnTo>
                    <a:pt x="204" y="16"/>
                  </a:lnTo>
                  <a:lnTo>
                    <a:pt x="198" y="20"/>
                  </a:lnTo>
                  <a:lnTo>
                    <a:pt x="193" y="24"/>
                  </a:lnTo>
                  <a:lnTo>
                    <a:pt x="186" y="27"/>
                  </a:lnTo>
                  <a:lnTo>
                    <a:pt x="180" y="32"/>
                  </a:lnTo>
                  <a:lnTo>
                    <a:pt x="173" y="36"/>
                  </a:lnTo>
                  <a:lnTo>
                    <a:pt x="164" y="43"/>
                  </a:lnTo>
                  <a:lnTo>
                    <a:pt x="156" y="48"/>
                  </a:lnTo>
                  <a:lnTo>
                    <a:pt x="149" y="55"/>
                  </a:lnTo>
                  <a:lnTo>
                    <a:pt x="140" y="62"/>
                  </a:lnTo>
                  <a:lnTo>
                    <a:pt x="131" y="70"/>
                  </a:lnTo>
                  <a:lnTo>
                    <a:pt x="127" y="72"/>
                  </a:lnTo>
                  <a:lnTo>
                    <a:pt x="122" y="76"/>
                  </a:lnTo>
                  <a:lnTo>
                    <a:pt x="116" y="80"/>
                  </a:lnTo>
                  <a:lnTo>
                    <a:pt x="112" y="84"/>
                  </a:lnTo>
                  <a:lnTo>
                    <a:pt x="108" y="88"/>
                  </a:lnTo>
                  <a:lnTo>
                    <a:pt x="103" y="94"/>
                  </a:lnTo>
                  <a:lnTo>
                    <a:pt x="99" y="98"/>
                  </a:lnTo>
                  <a:lnTo>
                    <a:pt x="94" y="103"/>
                  </a:lnTo>
                  <a:lnTo>
                    <a:pt x="90" y="108"/>
                  </a:lnTo>
                  <a:lnTo>
                    <a:pt x="85" y="113"/>
                  </a:lnTo>
                  <a:lnTo>
                    <a:pt x="81" y="117"/>
                  </a:lnTo>
                  <a:lnTo>
                    <a:pt x="77" y="123"/>
                  </a:lnTo>
                  <a:lnTo>
                    <a:pt x="72" y="127"/>
                  </a:lnTo>
                  <a:lnTo>
                    <a:pt x="69" y="134"/>
                  </a:lnTo>
                  <a:lnTo>
                    <a:pt x="65" y="138"/>
                  </a:lnTo>
                  <a:lnTo>
                    <a:pt x="62" y="145"/>
                  </a:lnTo>
                  <a:lnTo>
                    <a:pt x="56" y="150"/>
                  </a:lnTo>
                  <a:lnTo>
                    <a:pt x="53" y="155"/>
                  </a:lnTo>
                  <a:lnTo>
                    <a:pt x="49" y="161"/>
                  </a:lnTo>
                  <a:lnTo>
                    <a:pt x="46" y="167"/>
                  </a:lnTo>
                  <a:lnTo>
                    <a:pt x="41" y="173"/>
                  </a:lnTo>
                  <a:lnTo>
                    <a:pt x="37" y="179"/>
                  </a:lnTo>
                  <a:lnTo>
                    <a:pt x="34" y="186"/>
                  </a:lnTo>
                  <a:lnTo>
                    <a:pt x="31" y="193"/>
                  </a:lnTo>
                  <a:lnTo>
                    <a:pt x="28" y="199"/>
                  </a:lnTo>
                  <a:lnTo>
                    <a:pt x="25" y="205"/>
                  </a:lnTo>
                  <a:lnTo>
                    <a:pt x="22" y="213"/>
                  </a:lnTo>
                  <a:lnTo>
                    <a:pt x="19" y="220"/>
                  </a:lnTo>
                  <a:lnTo>
                    <a:pt x="18" y="228"/>
                  </a:lnTo>
                  <a:lnTo>
                    <a:pt x="15" y="234"/>
                  </a:lnTo>
                  <a:lnTo>
                    <a:pt x="13" y="241"/>
                  </a:lnTo>
                  <a:lnTo>
                    <a:pt x="12" y="249"/>
                  </a:lnTo>
                  <a:lnTo>
                    <a:pt x="0" y="228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7" name="Freeform 75"/>
            <p:cNvSpPr>
              <a:spLocks/>
            </p:cNvSpPr>
            <p:nvPr/>
          </p:nvSpPr>
          <p:spPr bwMode="auto">
            <a:xfrm>
              <a:off x="3628" y="2717"/>
              <a:ext cx="343" cy="209"/>
            </a:xfrm>
            <a:custGeom>
              <a:avLst/>
              <a:gdLst>
                <a:gd name="T0" fmla="*/ 0 w 343"/>
                <a:gd name="T1" fmla="*/ 191 h 209"/>
                <a:gd name="T2" fmla="*/ 5 w 343"/>
                <a:gd name="T3" fmla="*/ 184 h 209"/>
                <a:gd name="T4" fmla="*/ 16 w 343"/>
                <a:gd name="T5" fmla="*/ 171 h 209"/>
                <a:gd name="T6" fmla="*/ 28 w 343"/>
                <a:gd name="T7" fmla="*/ 159 h 209"/>
                <a:gd name="T8" fmla="*/ 38 w 343"/>
                <a:gd name="T9" fmla="*/ 150 h 209"/>
                <a:gd name="T10" fmla="*/ 48 w 343"/>
                <a:gd name="T11" fmla="*/ 139 h 209"/>
                <a:gd name="T12" fmla="*/ 59 w 343"/>
                <a:gd name="T13" fmla="*/ 128 h 209"/>
                <a:gd name="T14" fmla="*/ 70 w 343"/>
                <a:gd name="T15" fmla="*/ 118 h 209"/>
                <a:gd name="T16" fmla="*/ 85 w 343"/>
                <a:gd name="T17" fmla="*/ 107 h 209"/>
                <a:gd name="T18" fmla="*/ 98 w 343"/>
                <a:gd name="T19" fmla="*/ 96 h 209"/>
                <a:gd name="T20" fmla="*/ 115 w 343"/>
                <a:gd name="T21" fmla="*/ 84 h 209"/>
                <a:gd name="T22" fmla="*/ 129 w 343"/>
                <a:gd name="T23" fmla="*/ 73 h 209"/>
                <a:gd name="T24" fmla="*/ 147 w 343"/>
                <a:gd name="T25" fmla="*/ 63 h 209"/>
                <a:gd name="T26" fmla="*/ 165 w 343"/>
                <a:gd name="T27" fmla="*/ 52 h 209"/>
                <a:gd name="T28" fmla="*/ 178 w 343"/>
                <a:gd name="T29" fmla="*/ 45 h 209"/>
                <a:gd name="T30" fmla="*/ 188 w 343"/>
                <a:gd name="T31" fmla="*/ 40 h 209"/>
                <a:gd name="T32" fmla="*/ 199 w 343"/>
                <a:gd name="T33" fmla="*/ 36 h 209"/>
                <a:gd name="T34" fmla="*/ 209 w 343"/>
                <a:gd name="T35" fmla="*/ 31 h 209"/>
                <a:gd name="T36" fmla="*/ 219 w 343"/>
                <a:gd name="T37" fmla="*/ 27 h 209"/>
                <a:gd name="T38" fmla="*/ 230 w 343"/>
                <a:gd name="T39" fmla="*/ 23 h 209"/>
                <a:gd name="T40" fmla="*/ 242 w 343"/>
                <a:gd name="T41" fmla="*/ 19 h 209"/>
                <a:gd name="T42" fmla="*/ 250 w 343"/>
                <a:gd name="T43" fmla="*/ 15 h 209"/>
                <a:gd name="T44" fmla="*/ 262 w 343"/>
                <a:gd name="T45" fmla="*/ 12 h 209"/>
                <a:gd name="T46" fmla="*/ 274 w 343"/>
                <a:gd name="T47" fmla="*/ 9 h 209"/>
                <a:gd name="T48" fmla="*/ 286 w 343"/>
                <a:gd name="T49" fmla="*/ 7 h 209"/>
                <a:gd name="T50" fmla="*/ 298 w 343"/>
                <a:gd name="T51" fmla="*/ 4 h 209"/>
                <a:gd name="T52" fmla="*/ 310 w 343"/>
                <a:gd name="T53" fmla="*/ 1 h 209"/>
                <a:gd name="T54" fmla="*/ 323 w 343"/>
                <a:gd name="T55" fmla="*/ 0 h 209"/>
                <a:gd name="T56" fmla="*/ 343 w 343"/>
                <a:gd name="T57" fmla="*/ 16 h 209"/>
                <a:gd name="T58" fmla="*/ 336 w 343"/>
                <a:gd name="T59" fmla="*/ 16 h 209"/>
                <a:gd name="T60" fmla="*/ 324 w 343"/>
                <a:gd name="T61" fmla="*/ 16 h 209"/>
                <a:gd name="T62" fmla="*/ 312 w 343"/>
                <a:gd name="T63" fmla="*/ 19 h 209"/>
                <a:gd name="T64" fmla="*/ 295 w 343"/>
                <a:gd name="T65" fmla="*/ 20 h 209"/>
                <a:gd name="T66" fmla="*/ 286 w 343"/>
                <a:gd name="T67" fmla="*/ 23 h 209"/>
                <a:gd name="T68" fmla="*/ 277 w 343"/>
                <a:gd name="T69" fmla="*/ 24 h 209"/>
                <a:gd name="T70" fmla="*/ 265 w 343"/>
                <a:gd name="T71" fmla="*/ 27 h 209"/>
                <a:gd name="T72" fmla="*/ 255 w 343"/>
                <a:gd name="T73" fmla="*/ 29 h 209"/>
                <a:gd name="T74" fmla="*/ 243 w 343"/>
                <a:gd name="T75" fmla="*/ 33 h 209"/>
                <a:gd name="T76" fmla="*/ 233 w 343"/>
                <a:gd name="T77" fmla="*/ 39 h 209"/>
                <a:gd name="T78" fmla="*/ 219 w 343"/>
                <a:gd name="T79" fmla="*/ 43 h 209"/>
                <a:gd name="T80" fmla="*/ 206 w 343"/>
                <a:gd name="T81" fmla="*/ 47 h 209"/>
                <a:gd name="T82" fmla="*/ 193 w 343"/>
                <a:gd name="T83" fmla="*/ 53 h 209"/>
                <a:gd name="T84" fmla="*/ 180 w 343"/>
                <a:gd name="T85" fmla="*/ 60 h 209"/>
                <a:gd name="T86" fmla="*/ 166 w 343"/>
                <a:gd name="T87" fmla="*/ 67 h 209"/>
                <a:gd name="T88" fmla="*/ 153 w 343"/>
                <a:gd name="T89" fmla="*/ 76 h 209"/>
                <a:gd name="T90" fmla="*/ 138 w 343"/>
                <a:gd name="T91" fmla="*/ 84 h 209"/>
                <a:gd name="T92" fmla="*/ 125 w 343"/>
                <a:gd name="T93" fmla="*/ 95 h 209"/>
                <a:gd name="T94" fmla="*/ 109 w 343"/>
                <a:gd name="T95" fmla="*/ 106 h 209"/>
                <a:gd name="T96" fmla="*/ 95 w 343"/>
                <a:gd name="T97" fmla="*/ 116 h 209"/>
                <a:gd name="T98" fmla="*/ 81 w 343"/>
                <a:gd name="T99" fmla="*/ 128 h 209"/>
                <a:gd name="T100" fmla="*/ 67 w 343"/>
                <a:gd name="T101" fmla="*/ 143 h 209"/>
                <a:gd name="T102" fmla="*/ 51 w 343"/>
                <a:gd name="T103" fmla="*/ 156 h 209"/>
                <a:gd name="T104" fmla="*/ 38 w 343"/>
                <a:gd name="T105" fmla="*/ 174 h 209"/>
                <a:gd name="T106" fmla="*/ 23 w 343"/>
                <a:gd name="T107" fmla="*/ 190 h 209"/>
                <a:gd name="T108" fmla="*/ 11 w 343"/>
                <a:gd name="T109" fmla="*/ 209 h 209"/>
                <a:gd name="T110" fmla="*/ 0 w 343"/>
                <a:gd name="T111" fmla="*/ 19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3" h="209">
                  <a:moveTo>
                    <a:pt x="0" y="192"/>
                  </a:moveTo>
                  <a:lnTo>
                    <a:pt x="0" y="191"/>
                  </a:lnTo>
                  <a:lnTo>
                    <a:pt x="2" y="190"/>
                  </a:lnTo>
                  <a:lnTo>
                    <a:pt x="5" y="184"/>
                  </a:lnTo>
                  <a:lnTo>
                    <a:pt x="11" y="179"/>
                  </a:lnTo>
                  <a:lnTo>
                    <a:pt x="16" y="171"/>
                  </a:lnTo>
                  <a:lnTo>
                    <a:pt x="23" y="164"/>
                  </a:lnTo>
                  <a:lnTo>
                    <a:pt x="28" y="159"/>
                  </a:lnTo>
                  <a:lnTo>
                    <a:pt x="32" y="154"/>
                  </a:lnTo>
                  <a:lnTo>
                    <a:pt x="38" y="150"/>
                  </a:lnTo>
                  <a:lnTo>
                    <a:pt x="44" y="144"/>
                  </a:lnTo>
                  <a:lnTo>
                    <a:pt x="48" y="139"/>
                  </a:lnTo>
                  <a:lnTo>
                    <a:pt x="53" y="134"/>
                  </a:lnTo>
                  <a:lnTo>
                    <a:pt x="59" y="128"/>
                  </a:lnTo>
                  <a:lnTo>
                    <a:pt x="66" y="123"/>
                  </a:lnTo>
                  <a:lnTo>
                    <a:pt x="70" y="118"/>
                  </a:lnTo>
                  <a:lnTo>
                    <a:pt x="78" y="112"/>
                  </a:lnTo>
                  <a:lnTo>
                    <a:pt x="85" y="107"/>
                  </a:lnTo>
                  <a:lnTo>
                    <a:pt x="93" y="102"/>
                  </a:lnTo>
                  <a:lnTo>
                    <a:pt x="98" y="96"/>
                  </a:lnTo>
                  <a:lnTo>
                    <a:pt x="107" y="91"/>
                  </a:lnTo>
                  <a:lnTo>
                    <a:pt x="115" y="84"/>
                  </a:lnTo>
                  <a:lnTo>
                    <a:pt x="122" y="79"/>
                  </a:lnTo>
                  <a:lnTo>
                    <a:pt x="129" y="73"/>
                  </a:lnTo>
                  <a:lnTo>
                    <a:pt x="138" y="68"/>
                  </a:lnTo>
                  <a:lnTo>
                    <a:pt x="147" y="63"/>
                  </a:lnTo>
                  <a:lnTo>
                    <a:pt x="156" y="57"/>
                  </a:lnTo>
                  <a:lnTo>
                    <a:pt x="165" y="52"/>
                  </a:lnTo>
                  <a:lnTo>
                    <a:pt x="174" y="47"/>
                  </a:lnTo>
                  <a:lnTo>
                    <a:pt x="178" y="45"/>
                  </a:lnTo>
                  <a:lnTo>
                    <a:pt x="184" y="43"/>
                  </a:lnTo>
                  <a:lnTo>
                    <a:pt x="188" y="40"/>
                  </a:lnTo>
                  <a:lnTo>
                    <a:pt x="194" y="39"/>
                  </a:lnTo>
                  <a:lnTo>
                    <a:pt x="199" y="36"/>
                  </a:lnTo>
                  <a:lnTo>
                    <a:pt x="203" y="33"/>
                  </a:lnTo>
                  <a:lnTo>
                    <a:pt x="209" y="31"/>
                  </a:lnTo>
                  <a:lnTo>
                    <a:pt x="214" y="29"/>
                  </a:lnTo>
                  <a:lnTo>
                    <a:pt x="219" y="27"/>
                  </a:lnTo>
                  <a:lnTo>
                    <a:pt x="225" y="24"/>
                  </a:lnTo>
                  <a:lnTo>
                    <a:pt x="230" y="23"/>
                  </a:lnTo>
                  <a:lnTo>
                    <a:pt x="236" y="21"/>
                  </a:lnTo>
                  <a:lnTo>
                    <a:pt x="242" y="19"/>
                  </a:lnTo>
                  <a:lnTo>
                    <a:pt x="246" y="16"/>
                  </a:lnTo>
                  <a:lnTo>
                    <a:pt x="250" y="15"/>
                  </a:lnTo>
                  <a:lnTo>
                    <a:pt x="256" y="13"/>
                  </a:lnTo>
                  <a:lnTo>
                    <a:pt x="262" y="12"/>
                  </a:lnTo>
                  <a:lnTo>
                    <a:pt x="268" y="11"/>
                  </a:lnTo>
                  <a:lnTo>
                    <a:pt x="274" y="9"/>
                  </a:lnTo>
                  <a:lnTo>
                    <a:pt x="281" y="8"/>
                  </a:lnTo>
                  <a:lnTo>
                    <a:pt x="286" y="7"/>
                  </a:lnTo>
                  <a:lnTo>
                    <a:pt x="292" y="5"/>
                  </a:lnTo>
                  <a:lnTo>
                    <a:pt x="298" y="4"/>
                  </a:lnTo>
                  <a:lnTo>
                    <a:pt x="304" y="3"/>
                  </a:lnTo>
                  <a:lnTo>
                    <a:pt x="310" y="1"/>
                  </a:lnTo>
                  <a:lnTo>
                    <a:pt x="317" y="1"/>
                  </a:lnTo>
                  <a:lnTo>
                    <a:pt x="323" y="0"/>
                  </a:lnTo>
                  <a:lnTo>
                    <a:pt x="329" y="0"/>
                  </a:lnTo>
                  <a:lnTo>
                    <a:pt x="343" y="16"/>
                  </a:lnTo>
                  <a:lnTo>
                    <a:pt x="342" y="16"/>
                  </a:lnTo>
                  <a:lnTo>
                    <a:pt x="336" y="16"/>
                  </a:lnTo>
                  <a:lnTo>
                    <a:pt x="330" y="16"/>
                  </a:lnTo>
                  <a:lnTo>
                    <a:pt x="324" y="16"/>
                  </a:lnTo>
                  <a:lnTo>
                    <a:pt x="318" y="16"/>
                  </a:lnTo>
                  <a:lnTo>
                    <a:pt x="312" y="19"/>
                  </a:lnTo>
                  <a:lnTo>
                    <a:pt x="304" y="19"/>
                  </a:lnTo>
                  <a:lnTo>
                    <a:pt x="295" y="20"/>
                  </a:lnTo>
                  <a:lnTo>
                    <a:pt x="290" y="20"/>
                  </a:lnTo>
                  <a:lnTo>
                    <a:pt x="286" y="23"/>
                  </a:lnTo>
                  <a:lnTo>
                    <a:pt x="281" y="23"/>
                  </a:lnTo>
                  <a:lnTo>
                    <a:pt x="277" y="24"/>
                  </a:lnTo>
                  <a:lnTo>
                    <a:pt x="271" y="25"/>
                  </a:lnTo>
                  <a:lnTo>
                    <a:pt x="265" y="27"/>
                  </a:lnTo>
                  <a:lnTo>
                    <a:pt x="261" y="28"/>
                  </a:lnTo>
                  <a:lnTo>
                    <a:pt x="255" y="29"/>
                  </a:lnTo>
                  <a:lnTo>
                    <a:pt x="249" y="31"/>
                  </a:lnTo>
                  <a:lnTo>
                    <a:pt x="243" y="33"/>
                  </a:lnTo>
                  <a:lnTo>
                    <a:pt x="237" y="36"/>
                  </a:lnTo>
                  <a:lnTo>
                    <a:pt x="233" y="39"/>
                  </a:lnTo>
                  <a:lnTo>
                    <a:pt x="225" y="40"/>
                  </a:lnTo>
                  <a:lnTo>
                    <a:pt x="219" y="43"/>
                  </a:lnTo>
                  <a:lnTo>
                    <a:pt x="212" y="44"/>
                  </a:lnTo>
                  <a:lnTo>
                    <a:pt x="206" y="47"/>
                  </a:lnTo>
                  <a:lnTo>
                    <a:pt x="200" y="49"/>
                  </a:lnTo>
                  <a:lnTo>
                    <a:pt x="193" y="53"/>
                  </a:lnTo>
                  <a:lnTo>
                    <a:pt x="186" y="56"/>
                  </a:lnTo>
                  <a:lnTo>
                    <a:pt x="180" y="60"/>
                  </a:lnTo>
                  <a:lnTo>
                    <a:pt x="172" y="64"/>
                  </a:lnTo>
                  <a:lnTo>
                    <a:pt x="166" y="67"/>
                  </a:lnTo>
                  <a:lnTo>
                    <a:pt x="159" y="71"/>
                  </a:lnTo>
                  <a:lnTo>
                    <a:pt x="153" y="76"/>
                  </a:lnTo>
                  <a:lnTo>
                    <a:pt x="144" y="80"/>
                  </a:lnTo>
                  <a:lnTo>
                    <a:pt x="138" y="84"/>
                  </a:lnTo>
                  <a:lnTo>
                    <a:pt x="131" y="89"/>
                  </a:lnTo>
                  <a:lnTo>
                    <a:pt x="125" y="95"/>
                  </a:lnTo>
                  <a:lnTo>
                    <a:pt x="116" y="99"/>
                  </a:lnTo>
                  <a:lnTo>
                    <a:pt x="109" y="106"/>
                  </a:lnTo>
                  <a:lnTo>
                    <a:pt x="101" y="111"/>
                  </a:lnTo>
                  <a:lnTo>
                    <a:pt x="95" y="116"/>
                  </a:lnTo>
                  <a:lnTo>
                    <a:pt x="87" y="122"/>
                  </a:lnTo>
                  <a:lnTo>
                    <a:pt x="81" y="128"/>
                  </a:lnTo>
                  <a:lnTo>
                    <a:pt x="73" y="135"/>
                  </a:lnTo>
                  <a:lnTo>
                    <a:pt x="67" y="143"/>
                  </a:lnTo>
                  <a:lnTo>
                    <a:pt x="59" y="150"/>
                  </a:lnTo>
                  <a:lnTo>
                    <a:pt x="51" y="156"/>
                  </a:lnTo>
                  <a:lnTo>
                    <a:pt x="45" y="164"/>
                  </a:lnTo>
                  <a:lnTo>
                    <a:pt x="38" y="174"/>
                  </a:lnTo>
                  <a:lnTo>
                    <a:pt x="31" y="180"/>
                  </a:lnTo>
                  <a:lnTo>
                    <a:pt x="23" y="190"/>
                  </a:lnTo>
                  <a:lnTo>
                    <a:pt x="17" y="198"/>
                  </a:lnTo>
                  <a:lnTo>
                    <a:pt x="11" y="209"/>
                  </a:lnTo>
                  <a:lnTo>
                    <a:pt x="0" y="19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8" name="Freeform 76"/>
            <p:cNvSpPr>
              <a:spLocks/>
            </p:cNvSpPr>
            <p:nvPr/>
          </p:nvSpPr>
          <p:spPr bwMode="auto">
            <a:xfrm>
              <a:off x="3540" y="2647"/>
              <a:ext cx="443" cy="123"/>
            </a:xfrm>
            <a:custGeom>
              <a:avLst/>
              <a:gdLst>
                <a:gd name="T0" fmla="*/ 37 w 443"/>
                <a:gd name="T1" fmla="*/ 4 h 123"/>
                <a:gd name="T2" fmla="*/ 45 w 443"/>
                <a:gd name="T3" fmla="*/ 4 h 123"/>
                <a:gd name="T4" fmla="*/ 58 w 443"/>
                <a:gd name="T5" fmla="*/ 4 h 123"/>
                <a:gd name="T6" fmla="*/ 65 w 443"/>
                <a:gd name="T7" fmla="*/ 6 h 123"/>
                <a:gd name="T8" fmla="*/ 76 w 443"/>
                <a:gd name="T9" fmla="*/ 7 h 123"/>
                <a:gd name="T10" fmla="*/ 85 w 443"/>
                <a:gd name="T11" fmla="*/ 8 h 123"/>
                <a:gd name="T12" fmla="*/ 96 w 443"/>
                <a:gd name="T13" fmla="*/ 10 h 123"/>
                <a:gd name="T14" fmla="*/ 108 w 443"/>
                <a:gd name="T15" fmla="*/ 10 h 123"/>
                <a:gd name="T16" fmla="*/ 121 w 443"/>
                <a:gd name="T17" fmla="*/ 12 h 123"/>
                <a:gd name="T18" fmla="*/ 133 w 443"/>
                <a:gd name="T19" fmla="*/ 15 h 123"/>
                <a:gd name="T20" fmla="*/ 148 w 443"/>
                <a:gd name="T21" fmla="*/ 16 h 123"/>
                <a:gd name="T22" fmla="*/ 163 w 443"/>
                <a:gd name="T23" fmla="*/ 19 h 123"/>
                <a:gd name="T24" fmla="*/ 179 w 443"/>
                <a:gd name="T25" fmla="*/ 23 h 123"/>
                <a:gd name="T26" fmla="*/ 194 w 443"/>
                <a:gd name="T27" fmla="*/ 26 h 123"/>
                <a:gd name="T28" fmla="*/ 209 w 443"/>
                <a:gd name="T29" fmla="*/ 30 h 123"/>
                <a:gd name="T30" fmla="*/ 225 w 443"/>
                <a:gd name="T31" fmla="*/ 32 h 123"/>
                <a:gd name="T32" fmla="*/ 243 w 443"/>
                <a:gd name="T33" fmla="*/ 36 h 123"/>
                <a:gd name="T34" fmla="*/ 259 w 443"/>
                <a:gd name="T35" fmla="*/ 42 h 123"/>
                <a:gd name="T36" fmla="*/ 276 w 443"/>
                <a:gd name="T37" fmla="*/ 46 h 123"/>
                <a:gd name="T38" fmla="*/ 294 w 443"/>
                <a:gd name="T39" fmla="*/ 51 h 123"/>
                <a:gd name="T40" fmla="*/ 312 w 443"/>
                <a:gd name="T41" fmla="*/ 58 h 123"/>
                <a:gd name="T42" fmla="*/ 328 w 443"/>
                <a:gd name="T43" fmla="*/ 63 h 123"/>
                <a:gd name="T44" fmla="*/ 344 w 443"/>
                <a:gd name="T45" fmla="*/ 70 h 123"/>
                <a:gd name="T46" fmla="*/ 362 w 443"/>
                <a:gd name="T47" fmla="*/ 77 h 123"/>
                <a:gd name="T48" fmla="*/ 378 w 443"/>
                <a:gd name="T49" fmla="*/ 85 h 123"/>
                <a:gd name="T50" fmla="*/ 395 w 443"/>
                <a:gd name="T51" fmla="*/ 93 h 123"/>
                <a:gd name="T52" fmla="*/ 411 w 443"/>
                <a:gd name="T53" fmla="*/ 101 h 123"/>
                <a:gd name="T54" fmla="*/ 427 w 443"/>
                <a:gd name="T55" fmla="*/ 110 h 123"/>
                <a:gd name="T56" fmla="*/ 443 w 443"/>
                <a:gd name="T57" fmla="*/ 119 h 123"/>
                <a:gd name="T58" fmla="*/ 421 w 443"/>
                <a:gd name="T59" fmla="*/ 122 h 123"/>
                <a:gd name="T60" fmla="*/ 417 w 443"/>
                <a:gd name="T61" fmla="*/ 119 h 123"/>
                <a:gd name="T62" fmla="*/ 406 w 443"/>
                <a:gd name="T63" fmla="*/ 115 h 123"/>
                <a:gd name="T64" fmla="*/ 393 w 443"/>
                <a:gd name="T65" fmla="*/ 109 h 123"/>
                <a:gd name="T66" fmla="*/ 381 w 443"/>
                <a:gd name="T67" fmla="*/ 103 h 123"/>
                <a:gd name="T68" fmla="*/ 371 w 443"/>
                <a:gd name="T69" fmla="*/ 99 h 123"/>
                <a:gd name="T70" fmla="*/ 361 w 443"/>
                <a:gd name="T71" fmla="*/ 94 h 123"/>
                <a:gd name="T72" fmla="*/ 350 w 443"/>
                <a:gd name="T73" fmla="*/ 90 h 123"/>
                <a:gd name="T74" fmla="*/ 338 w 443"/>
                <a:gd name="T75" fmla="*/ 85 h 123"/>
                <a:gd name="T76" fmla="*/ 327 w 443"/>
                <a:gd name="T77" fmla="*/ 81 h 123"/>
                <a:gd name="T78" fmla="*/ 313 w 443"/>
                <a:gd name="T79" fmla="*/ 75 h 123"/>
                <a:gd name="T80" fmla="*/ 300 w 443"/>
                <a:gd name="T81" fmla="*/ 71 h 123"/>
                <a:gd name="T82" fmla="*/ 285 w 443"/>
                <a:gd name="T83" fmla="*/ 65 h 123"/>
                <a:gd name="T84" fmla="*/ 271 w 443"/>
                <a:gd name="T85" fmla="*/ 59 h 123"/>
                <a:gd name="T86" fmla="*/ 254 w 443"/>
                <a:gd name="T87" fmla="*/ 55 h 123"/>
                <a:gd name="T88" fmla="*/ 240 w 443"/>
                <a:gd name="T89" fmla="*/ 51 h 123"/>
                <a:gd name="T90" fmla="*/ 222 w 443"/>
                <a:gd name="T91" fmla="*/ 46 h 123"/>
                <a:gd name="T92" fmla="*/ 206 w 443"/>
                <a:gd name="T93" fmla="*/ 42 h 123"/>
                <a:gd name="T94" fmla="*/ 188 w 443"/>
                <a:gd name="T95" fmla="*/ 36 h 123"/>
                <a:gd name="T96" fmla="*/ 172 w 443"/>
                <a:gd name="T97" fmla="*/ 32 h 123"/>
                <a:gd name="T98" fmla="*/ 152 w 443"/>
                <a:gd name="T99" fmla="*/ 30 h 123"/>
                <a:gd name="T100" fmla="*/ 133 w 443"/>
                <a:gd name="T101" fmla="*/ 26 h 123"/>
                <a:gd name="T102" fmla="*/ 116 w 443"/>
                <a:gd name="T103" fmla="*/ 22 h 123"/>
                <a:gd name="T104" fmla="*/ 96 w 443"/>
                <a:gd name="T105" fmla="*/ 20 h 123"/>
                <a:gd name="T106" fmla="*/ 77 w 443"/>
                <a:gd name="T107" fmla="*/ 18 h 123"/>
                <a:gd name="T108" fmla="*/ 58 w 443"/>
                <a:gd name="T109" fmla="*/ 15 h 123"/>
                <a:gd name="T110" fmla="*/ 39 w 443"/>
                <a:gd name="T111" fmla="*/ 15 h 123"/>
                <a:gd name="T112" fmla="*/ 21 w 443"/>
                <a:gd name="T113" fmla="*/ 15 h 123"/>
                <a:gd name="T114" fmla="*/ 0 w 443"/>
                <a:gd name="T115" fmla="*/ 0 h 123"/>
                <a:gd name="T116" fmla="*/ 34 w 443"/>
                <a:gd name="T117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123">
                  <a:moveTo>
                    <a:pt x="34" y="4"/>
                  </a:moveTo>
                  <a:lnTo>
                    <a:pt x="37" y="4"/>
                  </a:lnTo>
                  <a:lnTo>
                    <a:pt x="40" y="4"/>
                  </a:lnTo>
                  <a:lnTo>
                    <a:pt x="45" y="4"/>
                  </a:lnTo>
                  <a:lnTo>
                    <a:pt x="51" y="4"/>
                  </a:lnTo>
                  <a:lnTo>
                    <a:pt x="58" y="4"/>
                  </a:lnTo>
                  <a:lnTo>
                    <a:pt x="61" y="4"/>
                  </a:lnTo>
                  <a:lnTo>
                    <a:pt x="65" y="6"/>
                  </a:lnTo>
                  <a:lnTo>
                    <a:pt x="70" y="6"/>
                  </a:lnTo>
                  <a:lnTo>
                    <a:pt x="76" y="7"/>
                  </a:lnTo>
                  <a:lnTo>
                    <a:pt x="80" y="7"/>
                  </a:lnTo>
                  <a:lnTo>
                    <a:pt x="85" y="8"/>
                  </a:lnTo>
                  <a:lnTo>
                    <a:pt x="90" y="8"/>
                  </a:lnTo>
                  <a:lnTo>
                    <a:pt x="96" y="10"/>
                  </a:lnTo>
                  <a:lnTo>
                    <a:pt x="101" y="10"/>
                  </a:lnTo>
                  <a:lnTo>
                    <a:pt x="108" y="10"/>
                  </a:lnTo>
                  <a:lnTo>
                    <a:pt x="114" y="11"/>
                  </a:lnTo>
                  <a:lnTo>
                    <a:pt x="121" y="12"/>
                  </a:lnTo>
                  <a:lnTo>
                    <a:pt x="127" y="12"/>
                  </a:lnTo>
                  <a:lnTo>
                    <a:pt x="133" y="15"/>
                  </a:lnTo>
                  <a:lnTo>
                    <a:pt x="141" y="15"/>
                  </a:lnTo>
                  <a:lnTo>
                    <a:pt x="148" y="16"/>
                  </a:lnTo>
                  <a:lnTo>
                    <a:pt x="155" y="18"/>
                  </a:lnTo>
                  <a:lnTo>
                    <a:pt x="163" y="19"/>
                  </a:lnTo>
                  <a:lnTo>
                    <a:pt x="170" y="20"/>
                  </a:lnTo>
                  <a:lnTo>
                    <a:pt x="179" y="23"/>
                  </a:lnTo>
                  <a:lnTo>
                    <a:pt x="186" y="23"/>
                  </a:lnTo>
                  <a:lnTo>
                    <a:pt x="194" y="26"/>
                  </a:lnTo>
                  <a:lnTo>
                    <a:pt x="201" y="27"/>
                  </a:lnTo>
                  <a:lnTo>
                    <a:pt x="209" y="30"/>
                  </a:lnTo>
                  <a:lnTo>
                    <a:pt x="216" y="31"/>
                  </a:lnTo>
                  <a:lnTo>
                    <a:pt x="225" y="32"/>
                  </a:lnTo>
                  <a:lnTo>
                    <a:pt x="234" y="35"/>
                  </a:lnTo>
                  <a:lnTo>
                    <a:pt x="243" y="36"/>
                  </a:lnTo>
                  <a:lnTo>
                    <a:pt x="250" y="39"/>
                  </a:lnTo>
                  <a:lnTo>
                    <a:pt x="259" y="42"/>
                  </a:lnTo>
                  <a:lnTo>
                    <a:pt x="268" y="43"/>
                  </a:lnTo>
                  <a:lnTo>
                    <a:pt x="276" y="46"/>
                  </a:lnTo>
                  <a:lnTo>
                    <a:pt x="284" y="48"/>
                  </a:lnTo>
                  <a:lnTo>
                    <a:pt x="294" y="51"/>
                  </a:lnTo>
                  <a:lnTo>
                    <a:pt x="302" y="54"/>
                  </a:lnTo>
                  <a:lnTo>
                    <a:pt x="312" y="58"/>
                  </a:lnTo>
                  <a:lnTo>
                    <a:pt x="319" y="59"/>
                  </a:lnTo>
                  <a:lnTo>
                    <a:pt x="328" y="63"/>
                  </a:lnTo>
                  <a:lnTo>
                    <a:pt x="336" y="66"/>
                  </a:lnTo>
                  <a:lnTo>
                    <a:pt x="344" y="70"/>
                  </a:lnTo>
                  <a:lnTo>
                    <a:pt x="353" y="73"/>
                  </a:lnTo>
                  <a:lnTo>
                    <a:pt x="362" y="77"/>
                  </a:lnTo>
                  <a:lnTo>
                    <a:pt x="369" y="79"/>
                  </a:lnTo>
                  <a:lnTo>
                    <a:pt x="378" y="85"/>
                  </a:lnTo>
                  <a:lnTo>
                    <a:pt x="387" y="89"/>
                  </a:lnTo>
                  <a:lnTo>
                    <a:pt x="395" y="93"/>
                  </a:lnTo>
                  <a:lnTo>
                    <a:pt x="402" y="95"/>
                  </a:lnTo>
                  <a:lnTo>
                    <a:pt x="411" y="101"/>
                  </a:lnTo>
                  <a:lnTo>
                    <a:pt x="418" y="105"/>
                  </a:lnTo>
                  <a:lnTo>
                    <a:pt x="427" y="110"/>
                  </a:lnTo>
                  <a:lnTo>
                    <a:pt x="434" y="114"/>
                  </a:lnTo>
                  <a:lnTo>
                    <a:pt x="443" y="119"/>
                  </a:lnTo>
                  <a:lnTo>
                    <a:pt x="423" y="123"/>
                  </a:lnTo>
                  <a:lnTo>
                    <a:pt x="421" y="122"/>
                  </a:lnTo>
                  <a:lnTo>
                    <a:pt x="420" y="122"/>
                  </a:lnTo>
                  <a:lnTo>
                    <a:pt x="417" y="119"/>
                  </a:lnTo>
                  <a:lnTo>
                    <a:pt x="412" y="118"/>
                  </a:lnTo>
                  <a:lnTo>
                    <a:pt x="406" y="115"/>
                  </a:lnTo>
                  <a:lnTo>
                    <a:pt x="400" y="113"/>
                  </a:lnTo>
                  <a:lnTo>
                    <a:pt x="393" y="109"/>
                  </a:lnTo>
                  <a:lnTo>
                    <a:pt x="387" y="106"/>
                  </a:lnTo>
                  <a:lnTo>
                    <a:pt x="381" y="103"/>
                  </a:lnTo>
                  <a:lnTo>
                    <a:pt x="377" y="101"/>
                  </a:lnTo>
                  <a:lnTo>
                    <a:pt x="371" y="99"/>
                  </a:lnTo>
                  <a:lnTo>
                    <a:pt x="367" y="97"/>
                  </a:lnTo>
                  <a:lnTo>
                    <a:pt x="361" y="94"/>
                  </a:lnTo>
                  <a:lnTo>
                    <a:pt x="356" y="93"/>
                  </a:lnTo>
                  <a:lnTo>
                    <a:pt x="350" y="90"/>
                  </a:lnTo>
                  <a:lnTo>
                    <a:pt x="344" y="89"/>
                  </a:lnTo>
                  <a:lnTo>
                    <a:pt x="338" y="85"/>
                  </a:lnTo>
                  <a:lnTo>
                    <a:pt x="333" y="83"/>
                  </a:lnTo>
                  <a:lnTo>
                    <a:pt x="327" y="81"/>
                  </a:lnTo>
                  <a:lnTo>
                    <a:pt x="321" y="78"/>
                  </a:lnTo>
                  <a:lnTo>
                    <a:pt x="313" y="75"/>
                  </a:lnTo>
                  <a:lnTo>
                    <a:pt x="307" y="73"/>
                  </a:lnTo>
                  <a:lnTo>
                    <a:pt x="300" y="71"/>
                  </a:lnTo>
                  <a:lnTo>
                    <a:pt x="294" y="69"/>
                  </a:lnTo>
                  <a:lnTo>
                    <a:pt x="285" y="65"/>
                  </a:lnTo>
                  <a:lnTo>
                    <a:pt x="278" y="63"/>
                  </a:lnTo>
                  <a:lnTo>
                    <a:pt x="271" y="59"/>
                  </a:lnTo>
                  <a:lnTo>
                    <a:pt x="263" y="58"/>
                  </a:lnTo>
                  <a:lnTo>
                    <a:pt x="254" y="55"/>
                  </a:lnTo>
                  <a:lnTo>
                    <a:pt x="247" y="52"/>
                  </a:lnTo>
                  <a:lnTo>
                    <a:pt x="240" y="51"/>
                  </a:lnTo>
                  <a:lnTo>
                    <a:pt x="232" y="48"/>
                  </a:lnTo>
                  <a:lnTo>
                    <a:pt x="222" y="46"/>
                  </a:lnTo>
                  <a:lnTo>
                    <a:pt x="214" y="43"/>
                  </a:lnTo>
                  <a:lnTo>
                    <a:pt x="206" y="42"/>
                  </a:lnTo>
                  <a:lnTo>
                    <a:pt x="197" y="39"/>
                  </a:lnTo>
                  <a:lnTo>
                    <a:pt x="188" y="36"/>
                  </a:lnTo>
                  <a:lnTo>
                    <a:pt x="179" y="35"/>
                  </a:lnTo>
                  <a:lnTo>
                    <a:pt x="172" y="32"/>
                  </a:lnTo>
                  <a:lnTo>
                    <a:pt x="163" y="31"/>
                  </a:lnTo>
                  <a:lnTo>
                    <a:pt x="152" y="30"/>
                  </a:lnTo>
                  <a:lnTo>
                    <a:pt x="144" y="27"/>
                  </a:lnTo>
                  <a:lnTo>
                    <a:pt x="133" y="26"/>
                  </a:lnTo>
                  <a:lnTo>
                    <a:pt x="126" y="23"/>
                  </a:lnTo>
                  <a:lnTo>
                    <a:pt x="116" y="22"/>
                  </a:lnTo>
                  <a:lnTo>
                    <a:pt x="107" y="22"/>
                  </a:lnTo>
                  <a:lnTo>
                    <a:pt x="96" y="20"/>
                  </a:lnTo>
                  <a:lnTo>
                    <a:pt x="88" y="19"/>
                  </a:lnTo>
                  <a:lnTo>
                    <a:pt x="77" y="18"/>
                  </a:lnTo>
                  <a:lnTo>
                    <a:pt x="68" y="16"/>
                  </a:lnTo>
                  <a:lnTo>
                    <a:pt x="58" y="15"/>
                  </a:lnTo>
                  <a:lnTo>
                    <a:pt x="49" y="15"/>
                  </a:lnTo>
                  <a:lnTo>
                    <a:pt x="39" y="15"/>
                  </a:lnTo>
                  <a:lnTo>
                    <a:pt x="30" y="15"/>
                  </a:lnTo>
                  <a:lnTo>
                    <a:pt x="21" y="15"/>
                  </a:lnTo>
                  <a:lnTo>
                    <a:pt x="11" y="15"/>
                  </a:lnTo>
                  <a:lnTo>
                    <a:pt x="0" y="0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9" name="Freeform 77"/>
            <p:cNvSpPr>
              <a:spLocks/>
            </p:cNvSpPr>
            <p:nvPr/>
          </p:nvSpPr>
          <p:spPr bwMode="auto">
            <a:xfrm>
              <a:off x="3554" y="2649"/>
              <a:ext cx="339" cy="244"/>
            </a:xfrm>
            <a:custGeom>
              <a:avLst/>
              <a:gdLst>
                <a:gd name="T0" fmla="*/ 16 w 339"/>
                <a:gd name="T1" fmla="*/ 212 h 244"/>
                <a:gd name="T2" fmla="*/ 22 w 339"/>
                <a:gd name="T3" fmla="*/ 203 h 244"/>
                <a:gd name="T4" fmla="*/ 31 w 339"/>
                <a:gd name="T5" fmla="*/ 194 h 244"/>
                <a:gd name="T6" fmla="*/ 43 w 339"/>
                <a:gd name="T7" fmla="*/ 182 h 244"/>
                <a:gd name="T8" fmla="*/ 56 w 339"/>
                <a:gd name="T9" fmla="*/ 168 h 244"/>
                <a:gd name="T10" fmla="*/ 72 w 339"/>
                <a:gd name="T11" fmla="*/ 153 h 244"/>
                <a:gd name="T12" fmla="*/ 84 w 339"/>
                <a:gd name="T13" fmla="*/ 140 h 244"/>
                <a:gd name="T14" fmla="*/ 94 w 339"/>
                <a:gd name="T15" fmla="*/ 133 h 244"/>
                <a:gd name="T16" fmla="*/ 103 w 339"/>
                <a:gd name="T17" fmla="*/ 124 h 244"/>
                <a:gd name="T18" fmla="*/ 113 w 339"/>
                <a:gd name="T19" fmla="*/ 115 h 244"/>
                <a:gd name="T20" fmla="*/ 125 w 339"/>
                <a:gd name="T21" fmla="*/ 107 h 244"/>
                <a:gd name="T22" fmla="*/ 136 w 339"/>
                <a:gd name="T23" fmla="*/ 97 h 244"/>
                <a:gd name="T24" fmla="*/ 147 w 339"/>
                <a:gd name="T25" fmla="*/ 88 h 244"/>
                <a:gd name="T26" fmla="*/ 161 w 339"/>
                <a:gd name="T27" fmla="*/ 80 h 244"/>
                <a:gd name="T28" fmla="*/ 172 w 339"/>
                <a:gd name="T29" fmla="*/ 71 h 244"/>
                <a:gd name="T30" fmla="*/ 186 w 339"/>
                <a:gd name="T31" fmla="*/ 61 h 244"/>
                <a:gd name="T32" fmla="*/ 199 w 339"/>
                <a:gd name="T33" fmla="*/ 53 h 244"/>
                <a:gd name="T34" fmla="*/ 212 w 339"/>
                <a:gd name="T35" fmla="*/ 44 h 244"/>
                <a:gd name="T36" fmla="*/ 227 w 339"/>
                <a:gd name="T37" fmla="*/ 36 h 244"/>
                <a:gd name="T38" fmla="*/ 242 w 339"/>
                <a:gd name="T39" fmla="*/ 28 h 244"/>
                <a:gd name="T40" fmla="*/ 257 w 339"/>
                <a:gd name="T41" fmla="*/ 21 h 244"/>
                <a:gd name="T42" fmla="*/ 271 w 339"/>
                <a:gd name="T43" fmla="*/ 14 h 244"/>
                <a:gd name="T44" fmla="*/ 288 w 339"/>
                <a:gd name="T45" fmla="*/ 8 h 244"/>
                <a:gd name="T46" fmla="*/ 304 w 339"/>
                <a:gd name="T47" fmla="*/ 2 h 244"/>
                <a:gd name="T48" fmla="*/ 339 w 339"/>
                <a:gd name="T49" fmla="*/ 4 h 244"/>
                <a:gd name="T50" fmla="*/ 330 w 339"/>
                <a:gd name="T51" fmla="*/ 6 h 244"/>
                <a:gd name="T52" fmla="*/ 323 w 339"/>
                <a:gd name="T53" fmla="*/ 9 h 244"/>
                <a:gd name="T54" fmla="*/ 311 w 339"/>
                <a:gd name="T55" fmla="*/ 14 h 244"/>
                <a:gd name="T56" fmla="*/ 296 w 339"/>
                <a:gd name="T57" fmla="*/ 20 h 244"/>
                <a:gd name="T58" fmla="*/ 280 w 339"/>
                <a:gd name="T59" fmla="*/ 29 h 244"/>
                <a:gd name="T60" fmla="*/ 270 w 339"/>
                <a:gd name="T61" fmla="*/ 33 h 244"/>
                <a:gd name="T62" fmla="*/ 260 w 339"/>
                <a:gd name="T63" fmla="*/ 40 h 244"/>
                <a:gd name="T64" fmla="*/ 249 w 339"/>
                <a:gd name="T65" fmla="*/ 45 h 244"/>
                <a:gd name="T66" fmla="*/ 239 w 339"/>
                <a:gd name="T67" fmla="*/ 52 h 244"/>
                <a:gd name="T68" fmla="*/ 227 w 339"/>
                <a:gd name="T69" fmla="*/ 60 h 244"/>
                <a:gd name="T70" fmla="*/ 214 w 339"/>
                <a:gd name="T71" fmla="*/ 67 h 244"/>
                <a:gd name="T72" fmla="*/ 202 w 339"/>
                <a:gd name="T73" fmla="*/ 75 h 244"/>
                <a:gd name="T74" fmla="*/ 189 w 339"/>
                <a:gd name="T75" fmla="*/ 84 h 244"/>
                <a:gd name="T76" fmla="*/ 175 w 339"/>
                <a:gd name="T77" fmla="*/ 93 h 244"/>
                <a:gd name="T78" fmla="*/ 162 w 339"/>
                <a:gd name="T79" fmla="*/ 103 h 244"/>
                <a:gd name="T80" fmla="*/ 149 w 339"/>
                <a:gd name="T81" fmla="*/ 113 h 244"/>
                <a:gd name="T82" fmla="*/ 136 w 339"/>
                <a:gd name="T83" fmla="*/ 125 h 244"/>
                <a:gd name="T84" fmla="*/ 119 w 339"/>
                <a:gd name="T85" fmla="*/ 137 h 244"/>
                <a:gd name="T86" fmla="*/ 105 w 339"/>
                <a:gd name="T87" fmla="*/ 151 h 244"/>
                <a:gd name="T88" fmla="*/ 90 w 339"/>
                <a:gd name="T89" fmla="*/ 164 h 244"/>
                <a:gd name="T90" fmla="*/ 75 w 339"/>
                <a:gd name="T91" fmla="*/ 179 h 244"/>
                <a:gd name="T92" fmla="*/ 59 w 339"/>
                <a:gd name="T93" fmla="*/ 194 h 244"/>
                <a:gd name="T94" fmla="*/ 44 w 339"/>
                <a:gd name="T95" fmla="*/ 210 h 244"/>
                <a:gd name="T96" fmla="*/ 28 w 339"/>
                <a:gd name="T97" fmla="*/ 227 h 244"/>
                <a:gd name="T98" fmla="*/ 13 w 339"/>
                <a:gd name="T99" fmla="*/ 244 h 244"/>
                <a:gd name="T100" fmla="*/ 14 w 339"/>
                <a:gd name="T101" fmla="*/ 21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9" h="244">
                  <a:moveTo>
                    <a:pt x="14" y="214"/>
                  </a:moveTo>
                  <a:lnTo>
                    <a:pt x="16" y="212"/>
                  </a:lnTo>
                  <a:lnTo>
                    <a:pt x="20" y="207"/>
                  </a:lnTo>
                  <a:lnTo>
                    <a:pt x="22" y="203"/>
                  </a:lnTo>
                  <a:lnTo>
                    <a:pt x="26" y="199"/>
                  </a:lnTo>
                  <a:lnTo>
                    <a:pt x="31" y="194"/>
                  </a:lnTo>
                  <a:lnTo>
                    <a:pt x="37" y="188"/>
                  </a:lnTo>
                  <a:lnTo>
                    <a:pt x="43" y="182"/>
                  </a:lnTo>
                  <a:lnTo>
                    <a:pt x="48" y="175"/>
                  </a:lnTo>
                  <a:lnTo>
                    <a:pt x="56" y="168"/>
                  </a:lnTo>
                  <a:lnTo>
                    <a:pt x="63" y="162"/>
                  </a:lnTo>
                  <a:lnTo>
                    <a:pt x="72" y="153"/>
                  </a:lnTo>
                  <a:lnTo>
                    <a:pt x="79" y="145"/>
                  </a:lnTo>
                  <a:lnTo>
                    <a:pt x="84" y="140"/>
                  </a:lnTo>
                  <a:lnTo>
                    <a:pt x="90" y="137"/>
                  </a:lnTo>
                  <a:lnTo>
                    <a:pt x="94" y="133"/>
                  </a:lnTo>
                  <a:lnTo>
                    <a:pt x="100" y="129"/>
                  </a:lnTo>
                  <a:lnTo>
                    <a:pt x="103" y="124"/>
                  </a:lnTo>
                  <a:lnTo>
                    <a:pt x="109" y="120"/>
                  </a:lnTo>
                  <a:lnTo>
                    <a:pt x="113" y="115"/>
                  </a:lnTo>
                  <a:lnTo>
                    <a:pt x="119" y="111"/>
                  </a:lnTo>
                  <a:lnTo>
                    <a:pt x="125" y="107"/>
                  </a:lnTo>
                  <a:lnTo>
                    <a:pt x="130" y="101"/>
                  </a:lnTo>
                  <a:lnTo>
                    <a:pt x="136" y="97"/>
                  </a:lnTo>
                  <a:lnTo>
                    <a:pt x="143" y="93"/>
                  </a:lnTo>
                  <a:lnTo>
                    <a:pt x="147" y="88"/>
                  </a:lnTo>
                  <a:lnTo>
                    <a:pt x="155" y="84"/>
                  </a:lnTo>
                  <a:lnTo>
                    <a:pt x="161" y="80"/>
                  </a:lnTo>
                  <a:lnTo>
                    <a:pt x="167" y="75"/>
                  </a:lnTo>
                  <a:lnTo>
                    <a:pt x="172" y="71"/>
                  </a:lnTo>
                  <a:lnTo>
                    <a:pt x="180" y="67"/>
                  </a:lnTo>
                  <a:lnTo>
                    <a:pt x="186" y="61"/>
                  </a:lnTo>
                  <a:lnTo>
                    <a:pt x="193" y="57"/>
                  </a:lnTo>
                  <a:lnTo>
                    <a:pt x="199" y="53"/>
                  </a:lnTo>
                  <a:lnTo>
                    <a:pt x="206" y="49"/>
                  </a:lnTo>
                  <a:lnTo>
                    <a:pt x="212" y="44"/>
                  </a:lnTo>
                  <a:lnTo>
                    <a:pt x="220" y="40"/>
                  </a:lnTo>
                  <a:lnTo>
                    <a:pt x="227" y="36"/>
                  </a:lnTo>
                  <a:lnTo>
                    <a:pt x="234" y="32"/>
                  </a:lnTo>
                  <a:lnTo>
                    <a:pt x="242" y="28"/>
                  </a:lnTo>
                  <a:lnTo>
                    <a:pt x="251" y="25"/>
                  </a:lnTo>
                  <a:lnTo>
                    <a:pt x="257" y="21"/>
                  </a:lnTo>
                  <a:lnTo>
                    <a:pt x="264" y="18"/>
                  </a:lnTo>
                  <a:lnTo>
                    <a:pt x="271" y="14"/>
                  </a:lnTo>
                  <a:lnTo>
                    <a:pt x="280" y="10"/>
                  </a:lnTo>
                  <a:lnTo>
                    <a:pt x="288" y="8"/>
                  </a:lnTo>
                  <a:lnTo>
                    <a:pt x="295" y="4"/>
                  </a:lnTo>
                  <a:lnTo>
                    <a:pt x="304" y="2"/>
                  </a:lnTo>
                  <a:lnTo>
                    <a:pt x="311" y="0"/>
                  </a:lnTo>
                  <a:lnTo>
                    <a:pt x="339" y="4"/>
                  </a:lnTo>
                  <a:lnTo>
                    <a:pt x="336" y="4"/>
                  </a:lnTo>
                  <a:lnTo>
                    <a:pt x="330" y="6"/>
                  </a:lnTo>
                  <a:lnTo>
                    <a:pt x="327" y="8"/>
                  </a:lnTo>
                  <a:lnTo>
                    <a:pt x="323" y="9"/>
                  </a:lnTo>
                  <a:lnTo>
                    <a:pt x="317" y="10"/>
                  </a:lnTo>
                  <a:lnTo>
                    <a:pt x="311" y="14"/>
                  </a:lnTo>
                  <a:lnTo>
                    <a:pt x="304" y="16"/>
                  </a:lnTo>
                  <a:lnTo>
                    <a:pt x="296" y="20"/>
                  </a:lnTo>
                  <a:lnTo>
                    <a:pt x="288" y="24"/>
                  </a:lnTo>
                  <a:lnTo>
                    <a:pt x="280" y="29"/>
                  </a:lnTo>
                  <a:lnTo>
                    <a:pt x="274" y="30"/>
                  </a:lnTo>
                  <a:lnTo>
                    <a:pt x="270" y="33"/>
                  </a:lnTo>
                  <a:lnTo>
                    <a:pt x="264" y="36"/>
                  </a:lnTo>
                  <a:lnTo>
                    <a:pt x="260" y="40"/>
                  </a:lnTo>
                  <a:lnTo>
                    <a:pt x="254" y="41"/>
                  </a:lnTo>
                  <a:lnTo>
                    <a:pt x="249" y="45"/>
                  </a:lnTo>
                  <a:lnTo>
                    <a:pt x="245" y="49"/>
                  </a:lnTo>
                  <a:lnTo>
                    <a:pt x="239" y="52"/>
                  </a:lnTo>
                  <a:lnTo>
                    <a:pt x="231" y="56"/>
                  </a:lnTo>
                  <a:lnTo>
                    <a:pt x="227" y="60"/>
                  </a:lnTo>
                  <a:lnTo>
                    <a:pt x="220" y="63"/>
                  </a:lnTo>
                  <a:lnTo>
                    <a:pt x="214" y="67"/>
                  </a:lnTo>
                  <a:lnTo>
                    <a:pt x="208" y="71"/>
                  </a:lnTo>
                  <a:lnTo>
                    <a:pt x="202" y="75"/>
                  </a:lnTo>
                  <a:lnTo>
                    <a:pt x="195" y="80"/>
                  </a:lnTo>
                  <a:lnTo>
                    <a:pt x="189" y="84"/>
                  </a:lnTo>
                  <a:lnTo>
                    <a:pt x="183" y="88"/>
                  </a:lnTo>
                  <a:lnTo>
                    <a:pt x="175" y="93"/>
                  </a:lnTo>
                  <a:lnTo>
                    <a:pt x="169" y="97"/>
                  </a:lnTo>
                  <a:lnTo>
                    <a:pt x="162" y="103"/>
                  </a:lnTo>
                  <a:lnTo>
                    <a:pt x="155" y="108"/>
                  </a:lnTo>
                  <a:lnTo>
                    <a:pt x="149" y="113"/>
                  </a:lnTo>
                  <a:lnTo>
                    <a:pt x="141" y="119"/>
                  </a:lnTo>
                  <a:lnTo>
                    <a:pt x="136" y="125"/>
                  </a:lnTo>
                  <a:lnTo>
                    <a:pt x="127" y="132"/>
                  </a:lnTo>
                  <a:lnTo>
                    <a:pt x="119" y="137"/>
                  </a:lnTo>
                  <a:lnTo>
                    <a:pt x="112" y="144"/>
                  </a:lnTo>
                  <a:lnTo>
                    <a:pt x="105" y="151"/>
                  </a:lnTo>
                  <a:lnTo>
                    <a:pt x="97" y="156"/>
                  </a:lnTo>
                  <a:lnTo>
                    <a:pt x="90" y="164"/>
                  </a:lnTo>
                  <a:lnTo>
                    <a:pt x="82" y="171"/>
                  </a:lnTo>
                  <a:lnTo>
                    <a:pt x="75" y="179"/>
                  </a:lnTo>
                  <a:lnTo>
                    <a:pt x="66" y="186"/>
                  </a:lnTo>
                  <a:lnTo>
                    <a:pt x="59" y="194"/>
                  </a:lnTo>
                  <a:lnTo>
                    <a:pt x="51" y="202"/>
                  </a:lnTo>
                  <a:lnTo>
                    <a:pt x="44" y="210"/>
                  </a:lnTo>
                  <a:lnTo>
                    <a:pt x="35" y="218"/>
                  </a:lnTo>
                  <a:lnTo>
                    <a:pt x="28" y="227"/>
                  </a:lnTo>
                  <a:lnTo>
                    <a:pt x="20" y="236"/>
                  </a:lnTo>
                  <a:lnTo>
                    <a:pt x="13" y="244"/>
                  </a:lnTo>
                  <a:lnTo>
                    <a:pt x="0" y="228"/>
                  </a:lnTo>
                  <a:lnTo>
                    <a:pt x="14" y="214"/>
                  </a:lnTo>
                  <a:lnTo>
                    <a:pt x="14" y="214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0" name="Freeform 78"/>
            <p:cNvSpPr>
              <a:spLocks/>
            </p:cNvSpPr>
            <p:nvPr/>
          </p:nvSpPr>
          <p:spPr bwMode="auto">
            <a:xfrm>
              <a:off x="3731" y="2828"/>
              <a:ext cx="52" cy="213"/>
            </a:xfrm>
            <a:custGeom>
              <a:avLst/>
              <a:gdLst>
                <a:gd name="T0" fmla="*/ 0 w 52"/>
                <a:gd name="T1" fmla="*/ 193 h 213"/>
                <a:gd name="T2" fmla="*/ 0 w 52"/>
                <a:gd name="T3" fmla="*/ 186 h 213"/>
                <a:gd name="T4" fmla="*/ 0 w 52"/>
                <a:gd name="T5" fmla="*/ 175 h 213"/>
                <a:gd name="T6" fmla="*/ 0 w 52"/>
                <a:gd name="T7" fmla="*/ 164 h 213"/>
                <a:gd name="T8" fmla="*/ 1 w 52"/>
                <a:gd name="T9" fmla="*/ 156 h 213"/>
                <a:gd name="T10" fmla="*/ 1 w 52"/>
                <a:gd name="T11" fmla="*/ 147 h 213"/>
                <a:gd name="T12" fmla="*/ 1 w 52"/>
                <a:gd name="T13" fmla="*/ 138 h 213"/>
                <a:gd name="T14" fmla="*/ 3 w 52"/>
                <a:gd name="T15" fmla="*/ 127 h 213"/>
                <a:gd name="T16" fmla="*/ 4 w 52"/>
                <a:gd name="T17" fmla="*/ 116 h 213"/>
                <a:gd name="T18" fmla="*/ 6 w 52"/>
                <a:gd name="T19" fmla="*/ 106 h 213"/>
                <a:gd name="T20" fmla="*/ 7 w 52"/>
                <a:gd name="T21" fmla="*/ 95 h 213"/>
                <a:gd name="T22" fmla="*/ 9 w 52"/>
                <a:gd name="T23" fmla="*/ 84 h 213"/>
                <a:gd name="T24" fmla="*/ 12 w 52"/>
                <a:gd name="T25" fmla="*/ 73 h 213"/>
                <a:gd name="T26" fmla="*/ 13 w 52"/>
                <a:gd name="T27" fmla="*/ 64 h 213"/>
                <a:gd name="T28" fmla="*/ 15 w 52"/>
                <a:gd name="T29" fmla="*/ 55 h 213"/>
                <a:gd name="T30" fmla="*/ 19 w 52"/>
                <a:gd name="T31" fmla="*/ 41 h 213"/>
                <a:gd name="T32" fmla="*/ 23 w 52"/>
                <a:gd name="T33" fmla="*/ 25 h 213"/>
                <a:gd name="T34" fmla="*/ 29 w 52"/>
                <a:gd name="T35" fmla="*/ 12 h 213"/>
                <a:gd name="T36" fmla="*/ 52 w 52"/>
                <a:gd name="T37" fmla="*/ 0 h 213"/>
                <a:gd name="T38" fmla="*/ 50 w 52"/>
                <a:gd name="T39" fmla="*/ 3 h 213"/>
                <a:gd name="T40" fmla="*/ 44 w 52"/>
                <a:gd name="T41" fmla="*/ 15 h 213"/>
                <a:gd name="T42" fmla="*/ 40 w 52"/>
                <a:gd name="T43" fmla="*/ 23 h 213"/>
                <a:gd name="T44" fmla="*/ 37 w 52"/>
                <a:gd name="T45" fmla="*/ 33 h 213"/>
                <a:gd name="T46" fmla="*/ 32 w 52"/>
                <a:gd name="T47" fmla="*/ 44 h 213"/>
                <a:gd name="T48" fmla="*/ 29 w 52"/>
                <a:gd name="T49" fmla="*/ 59 h 213"/>
                <a:gd name="T50" fmla="*/ 25 w 52"/>
                <a:gd name="T51" fmla="*/ 72 h 213"/>
                <a:gd name="T52" fmla="*/ 23 w 52"/>
                <a:gd name="T53" fmla="*/ 80 h 213"/>
                <a:gd name="T54" fmla="*/ 22 w 52"/>
                <a:gd name="T55" fmla="*/ 90 h 213"/>
                <a:gd name="T56" fmla="*/ 19 w 52"/>
                <a:gd name="T57" fmla="*/ 98 h 213"/>
                <a:gd name="T58" fmla="*/ 18 w 52"/>
                <a:gd name="T59" fmla="*/ 107 h 213"/>
                <a:gd name="T60" fmla="*/ 16 w 52"/>
                <a:gd name="T61" fmla="*/ 116 h 213"/>
                <a:gd name="T62" fmla="*/ 16 w 52"/>
                <a:gd name="T63" fmla="*/ 126 h 213"/>
                <a:gd name="T64" fmla="*/ 16 w 52"/>
                <a:gd name="T65" fmla="*/ 135 h 213"/>
                <a:gd name="T66" fmla="*/ 15 w 52"/>
                <a:gd name="T67" fmla="*/ 146 h 213"/>
                <a:gd name="T68" fmla="*/ 15 w 52"/>
                <a:gd name="T69" fmla="*/ 155 h 213"/>
                <a:gd name="T70" fmla="*/ 15 w 52"/>
                <a:gd name="T71" fmla="*/ 167 h 213"/>
                <a:gd name="T72" fmla="*/ 15 w 52"/>
                <a:gd name="T73" fmla="*/ 178 h 213"/>
                <a:gd name="T74" fmla="*/ 16 w 52"/>
                <a:gd name="T75" fmla="*/ 190 h 213"/>
                <a:gd name="T76" fmla="*/ 16 w 52"/>
                <a:gd name="T77" fmla="*/ 201 h 213"/>
                <a:gd name="T78" fmla="*/ 19 w 52"/>
                <a:gd name="T79" fmla="*/ 213 h 213"/>
                <a:gd name="T80" fmla="*/ 0 w 52"/>
                <a:gd name="T81" fmla="*/ 19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213">
                  <a:moveTo>
                    <a:pt x="0" y="194"/>
                  </a:moveTo>
                  <a:lnTo>
                    <a:pt x="0" y="193"/>
                  </a:lnTo>
                  <a:lnTo>
                    <a:pt x="0" y="190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75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1" y="156"/>
                  </a:lnTo>
                  <a:lnTo>
                    <a:pt x="1" y="152"/>
                  </a:lnTo>
                  <a:lnTo>
                    <a:pt x="1" y="147"/>
                  </a:lnTo>
                  <a:lnTo>
                    <a:pt x="1" y="143"/>
                  </a:lnTo>
                  <a:lnTo>
                    <a:pt x="1" y="138"/>
                  </a:lnTo>
                  <a:lnTo>
                    <a:pt x="3" y="132"/>
                  </a:lnTo>
                  <a:lnTo>
                    <a:pt x="3" y="127"/>
                  </a:lnTo>
                  <a:lnTo>
                    <a:pt x="4" y="122"/>
                  </a:lnTo>
                  <a:lnTo>
                    <a:pt x="4" y="116"/>
                  </a:lnTo>
                  <a:lnTo>
                    <a:pt x="6" y="112"/>
                  </a:lnTo>
                  <a:lnTo>
                    <a:pt x="6" y="106"/>
                  </a:lnTo>
                  <a:lnTo>
                    <a:pt x="6" y="102"/>
                  </a:lnTo>
                  <a:lnTo>
                    <a:pt x="7" y="95"/>
                  </a:lnTo>
                  <a:lnTo>
                    <a:pt x="7" y="91"/>
                  </a:lnTo>
                  <a:lnTo>
                    <a:pt x="9" y="84"/>
                  </a:lnTo>
                  <a:lnTo>
                    <a:pt x="10" y="79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4"/>
                  </a:lnTo>
                  <a:lnTo>
                    <a:pt x="15" y="59"/>
                  </a:lnTo>
                  <a:lnTo>
                    <a:pt x="15" y="55"/>
                  </a:lnTo>
                  <a:lnTo>
                    <a:pt x="16" y="49"/>
                  </a:lnTo>
                  <a:lnTo>
                    <a:pt x="19" y="41"/>
                  </a:lnTo>
                  <a:lnTo>
                    <a:pt x="22" y="33"/>
                  </a:lnTo>
                  <a:lnTo>
                    <a:pt x="23" y="25"/>
                  </a:lnTo>
                  <a:lnTo>
                    <a:pt x="26" y="19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3"/>
                  </a:lnTo>
                  <a:lnTo>
                    <a:pt x="47" y="8"/>
                  </a:lnTo>
                  <a:lnTo>
                    <a:pt x="44" y="15"/>
                  </a:lnTo>
                  <a:lnTo>
                    <a:pt x="41" y="17"/>
                  </a:lnTo>
                  <a:lnTo>
                    <a:pt x="40" y="23"/>
                  </a:lnTo>
                  <a:lnTo>
                    <a:pt x="38" y="27"/>
                  </a:lnTo>
                  <a:lnTo>
                    <a:pt x="37" y="33"/>
                  </a:lnTo>
                  <a:lnTo>
                    <a:pt x="34" y="37"/>
                  </a:lnTo>
                  <a:lnTo>
                    <a:pt x="32" y="44"/>
                  </a:lnTo>
                  <a:lnTo>
                    <a:pt x="31" y="51"/>
                  </a:lnTo>
                  <a:lnTo>
                    <a:pt x="29" y="59"/>
                  </a:lnTo>
                  <a:lnTo>
                    <a:pt x="26" y="65"/>
                  </a:lnTo>
                  <a:lnTo>
                    <a:pt x="25" y="72"/>
                  </a:lnTo>
                  <a:lnTo>
                    <a:pt x="23" y="76"/>
                  </a:lnTo>
                  <a:lnTo>
                    <a:pt x="23" y="80"/>
                  </a:lnTo>
                  <a:lnTo>
                    <a:pt x="22" y="84"/>
                  </a:lnTo>
                  <a:lnTo>
                    <a:pt x="22" y="90"/>
                  </a:lnTo>
                  <a:lnTo>
                    <a:pt x="19" y="92"/>
                  </a:lnTo>
                  <a:lnTo>
                    <a:pt x="19" y="98"/>
                  </a:lnTo>
                  <a:lnTo>
                    <a:pt x="18" y="102"/>
                  </a:lnTo>
                  <a:lnTo>
                    <a:pt x="18" y="107"/>
                  </a:lnTo>
                  <a:lnTo>
                    <a:pt x="18" y="111"/>
                  </a:lnTo>
                  <a:lnTo>
                    <a:pt x="16" y="116"/>
                  </a:lnTo>
                  <a:lnTo>
                    <a:pt x="16" y="120"/>
                  </a:lnTo>
                  <a:lnTo>
                    <a:pt x="16" y="126"/>
                  </a:lnTo>
                  <a:lnTo>
                    <a:pt x="16" y="131"/>
                  </a:lnTo>
                  <a:lnTo>
                    <a:pt x="16" y="135"/>
                  </a:lnTo>
                  <a:lnTo>
                    <a:pt x="15" y="140"/>
                  </a:lnTo>
                  <a:lnTo>
                    <a:pt x="15" y="146"/>
                  </a:lnTo>
                  <a:lnTo>
                    <a:pt x="15" y="150"/>
                  </a:lnTo>
                  <a:lnTo>
                    <a:pt x="15" y="155"/>
                  </a:lnTo>
                  <a:lnTo>
                    <a:pt x="15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5" y="178"/>
                  </a:lnTo>
                  <a:lnTo>
                    <a:pt x="15" y="183"/>
                  </a:lnTo>
                  <a:lnTo>
                    <a:pt x="16" y="190"/>
                  </a:lnTo>
                  <a:lnTo>
                    <a:pt x="16" y="195"/>
                  </a:lnTo>
                  <a:lnTo>
                    <a:pt x="16" y="201"/>
                  </a:lnTo>
                  <a:lnTo>
                    <a:pt x="18" y="206"/>
                  </a:lnTo>
                  <a:lnTo>
                    <a:pt x="19" y="213"/>
                  </a:lnTo>
                  <a:lnTo>
                    <a:pt x="0" y="19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1" name="Freeform 79"/>
            <p:cNvSpPr>
              <a:spLocks/>
            </p:cNvSpPr>
            <p:nvPr/>
          </p:nvSpPr>
          <p:spPr bwMode="auto">
            <a:xfrm>
              <a:off x="3475" y="3022"/>
              <a:ext cx="135" cy="420"/>
            </a:xfrm>
            <a:custGeom>
              <a:avLst/>
              <a:gdLst>
                <a:gd name="T0" fmla="*/ 17 w 135"/>
                <a:gd name="T1" fmla="*/ 23 h 420"/>
                <a:gd name="T2" fmla="*/ 23 w 135"/>
                <a:gd name="T3" fmla="*/ 29 h 420"/>
                <a:gd name="T4" fmla="*/ 30 w 135"/>
                <a:gd name="T5" fmla="*/ 37 h 420"/>
                <a:gd name="T6" fmla="*/ 39 w 135"/>
                <a:gd name="T7" fmla="*/ 49 h 420"/>
                <a:gd name="T8" fmla="*/ 46 w 135"/>
                <a:gd name="T9" fmla="*/ 60 h 420"/>
                <a:gd name="T10" fmla="*/ 51 w 135"/>
                <a:gd name="T11" fmla="*/ 68 h 420"/>
                <a:gd name="T12" fmla="*/ 57 w 135"/>
                <a:gd name="T13" fmla="*/ 77 h 420"/>
                <a:gd name="T14" fmla="*/ 62 w 135"/>
                <a:gd name="T15" fmla="*/ 87 h 420"/>
                <a:gd name="T16" fmla="*/ 68 w 135"/>
                <a:gd name="T17" fmla="*/ 96 h 420"/>
                <a:gd name="T18" fmla="*/ 74 w 135"/>
                <a:gd name="T19" fmla="*/ 108 h 420"/>
                <a:gd name="T20" fmla="*/ 80 w 135"/>
                <a:gd name="T21" fmla="*/ 120 h 420"/>
                <a:gd name="T22" fmla="*/ 85 w 135"/>
                <a:gd name="T23" fmla="*/ 132 h 420"/>
                <a:gd name="T24" fmla="*/ 89 w 135"/>
                <a:gd name="T25" fmla="*/ 147 h 420"/>
                <a:gd name="T26" fmla="*/ 95 w 135"/>
                <a:gd name="T27" fmla="*/ 162 h 420"/>
                <a:gd name="T28" fmla="*/ 101 w 135"/>
                <a:gd name="T29" fmla="*/ 176 h 420"/>
                <a:gd name="T30" fmla="*/ 105 w 135"/>
                <a:gd name="T31" fmla="*/ 191 h 420"/>
                <a:gd name="T32" fmla="*/ 110 w 135"/>
                <a:gd name="T33" fmla="*/ 209 h 420"/>
                <a:gd name="T34" fmla="*/ 116 w 135"/>
                <a:gd name="T35" fmla="*/ 226 h 420"/>
                <a:gd name="T36" fmla="*/ 119 w 135"/>
                <a:gd name="T37" fmla="*/ 245 h 420"/>
                <a:gd name="T38" fmla="*/ 122 w 135"/>
                <a:gd name="T39" fmla="*/ 263 h 420"/>
                <a:gd name="T40" fmla="*/ 126 w 135"/>
                <a:gd name="T41" fmla="*/ 283 h 420"/>
                <a:gd name="T42" fmla="*/ 129 w 135"/>
                <a:gd name="T43" fmla="*/ 303 h 420"/>
                <a:gd name="T44" fmla="*/ 130 w 135"/>
                <a:gd name="T45" fmla="*/ 326 h 420"/>
                <a:gd name="T46" fmla="*/ 132 w 135"/>
                <a:gd name="T47" fmla="*/ 349 h 420"/>
                <a:gd name="T48" fmla="*/ 133 w 135"/>
                <a:gd name="T49" fmla="*/ 372 h 420"/>
                <a:gd name="T50" fmla="*/ 133 w 135"/>
                <a:gd name="T51" fmla="*/ 396 h 420"/>
                <a:gd name="T52" fmla="*/ 117 w 135"/>
                <a:gd name="T53" fmla="*/ 420 h 420"/>
                <a:gd name="T54" fmla="*/ 117 w 135"/>
                <a:gd name="T55" fmla="*/ 417 h 420"/>
                <a:gd name="T56" fmla="*/ 117 w 135"/>
                <a:gd name="T57" fmla="*/ 409 h 420"/>
                <a:gd name="T58" fmla="*/ 117 w 135"/>
                <a:gd name="T59" fmla="*/ 397 h 420"/>
                <a:gd name="T60" fmla="*/ 117 w 135"/>
                <a:gd name="T61" fmla="*/ 389 h 420"/>
                <a:gd name="T62" fmla="*/ 119 w 135"/>
                <a:gd name="T63" fmla="*/ 381 h 420"/>
                <a:gd name="T64" fmla="*/ 117 w 135"/>
                <a:gd name="T65" fmla="*/ 372 h 420"/>
                <a:gd name="T66" fmla="*/ 117 w 135"/>
                <a:gd name="T67" fmla="*/ 361 h 420"/>
                <a:gd name="T68" fmla="*/ 117 w 135"/>
                <a:gd name="T69" fmla="*/ 349 h 420"/>
                <a:gd name="T70" fmla="*/ 117 w 135"/>
                <a:gd name="T71" fmla="*/ 338 h 420"/>
                <a:gd name="T72" fmla="*/ 116 w 135"/>
                <a:gd name="T73" fmla="*/ 325 h 420"/>
                <a:gd name="T74" fmla="*/ 114 w 135"/>
                <a:gd name="T75" fmla="*/ 313 h 420"/>
                <a:gd name="T76" fmla="*/ 113 w 135"/>
                <a:gd name="T77" fmla="*/ 299 h 420"/>
                <a:gd name="T78" fmla="*/ 111 w 135"/>
                <a:gd name="T79" fmla="*/ 285 h 420"/>
                <a:gd name="T80" fmla="*/ 108 w 135"/>
                <a:gd name="T81" fmla="*/ 270 h 420"/>
                <a:gd name="T82" fmla="*/ 105 w 135"/>
                <a:gd name="T83" fmla="*/ 254 h 420"/>
                <a:gd name="T84" fmla="*/ 102 w 135"/>
                <a:gd name="T85" fmla="*/ 239 h 420"/>
                <a:gd name="T86" fmla="*/ 99 w 135"/>
                <a:gd name="T87" fmla="*/ 223 h 420"/>
                <a:gd name="T88" fmla="*/ 93 w 135"/>
                <a:gd name="T89" fmla="*/ 207 h 420"/>
                <a:gd name="T90" fmla="*/ 89 w 135"/>
                <a:gd name="T91" fmla="*/ 191 h 420"/>
                <a:gd name="T92" fmla="*/ 83 w 135"/>
                <a:gd name="T93" fmla="*/ 175 h 420"/>
                <a:gd name="T94" fmla="*/ 77 w 135"/>
                <a:gd name="T95" fmla="*/ 159 h 420"/>
                <a:gd name="T96" fmla="*/ 70 w 135"/>
                <a:gd name="T97" fmla="*/ 142 h 420"/>
                <a:gd name="T98" fmla="*/ 62 w 135"/>
                <a:gd name="T99" fmla="*/ 126 h 420"/>
                <a:gd name="T100" fmla="*/ 54 w 135"/>
                <a:gd name="T101" fmla="*/ 110 h 420"/>
                <a:gd name="T102" fmla="*/ 45 w 135"/>
                <a:gd name="T103" fmla="*/ 95 h 420"/>
                <a:gd name="T104" fmla="*/ 34 w 135"/>
                <a:gd name="T105" fmla="*/ 79 h 420"/>
                <a:gd name="T106" fmla="*/ 24 w 135"/>
                <a:gd name="T107" fmla="*/ 63 h 420"/>
                <a:gd name="T108" fmla="*/ 12 w 135"/>
                <a:gd name="T109" fmla="*/ 47 h 420"/>
                <a:gd name="T110" fmla="*/ 0 w 135"/>
                <a:gd name="T111" fmla="*/ 33 h 420"/>
                <a:gd name="T112" fmla="*/ 15 w 135"/>
                <a:gd name="T113" fmla="*/ 21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420">
                  <a:moveTo>
                    <a:pt x="15" y="21"/>
                  </a:moveTo>
                  <a:lnTo>
                    <a:pt x="17" y="23"/>
                  </a:lnTo>
                  <a:lnTo>
                    <a:pt x="20" y="27"/>
                  </a:lnTo>
                  <a:lnTo>
                    <a:pt x="23" y="29"/>
                  </a:lnTo>
                  <a:lnTo>
                    <a:pt x="26" y="33"/>
                  </a:lnTo>
                  <a:lnTo>
                    <a:pt x="30" y="37"/>
                  </a:lnTo>
                  <a:lnTo>
                    <a:pt x="34" y="44"/>
                  </a:lnTo>
                  <a:lnTo>
                    <a:pt x="39" y="49"/>
                  </a:lnTo>
                  <a:lnTo>
                    <a:pt x="43" y="57"/>
                  </a:lnTo>
                  <a:lnTo>
                    <a:pt x="46" y="60"/>
                  </a:lnTo>
                  <a:lnTo>
                    <a:pt x="48" y="64"/>
                  </a:lnTo>
                  <a:lnTo>
                    <a:pt x="51" y="68"/>
                  </a:lnTo>
                  <a:lnTo>
                    <a:pt x="54" y="73"/>
                  </a:lnTo>
                  <a:lnTo>
                    <a:pt x="57" y="77"/>
                  </a:lnTo>
                  <a:lnTo>
                    <a:pt x="60" y="81"/>
                  </a:lnTo>
                  <a:lnTo>
                    <a:pt x="62" y="87"/>
                  </a:lnTo>
                  <a:lnTo>
                    <a:pt x="65" y="92"/>
                  </a:lnTo>
                  <a:lnTo>
                    <a:pt x="68" y="96"/>
                  </a:lnTo>
                  <a:lnTo>
                    <a:pt x="70" y="103"/>
                  </a:lnTo>
                  <a:lnTo>
                    <a:pt x="74" y="108"/>
                  </a:lnTo>
                  <a:lnTo>
                    <a:pt x="77" y="115"/>
                  </a:lnTo>
                  <a:lnTo>
                    <a:pt x="80" y="120"/>
                  </a:lnTo>
                  <a:lnTo>
                    <a:pt x="82" y="127"/>
                  </a:lnTo>
                  <a:lnTo>
                    <a:pt x="85" y="132"/>
                  </a:lnTo>
                  <a:lnTo>
                    <a:pt x="88" y="140"/>
                  </a:lnTo>
                  <a:lnTo>
                    <a:pt x="89" y="147"/>
                  </a:lnTo>
                  <a:lnTo>
                    <a:pt x="92" y="154"/>
                  </a:lnTo>
                  <a:lnTo>
                    <a:pt x="95" y="162"/>
                  </a:lnTo>
                  <a:lnTo>
                    <a:pt x="98" y="168"/>
                  </a:lnTo>
                  <a:lnTo>
                    <a:pt x="101" y="176"/>
                  </a:lnTo>
                  <a:lnTo>
                    <a:pt x="104" y="183"/>
                  </a:lnTo>
                  <a:lnTo>
                    <a:pt x="105" y="191"/>
                  </a:lnTo>
                  <a:lnTo>
                    <a:pt x="108" y="201"/>
                  </a:lnTo>
                  <a:lnTo>
                    <a:pt x="110" y="209"/>
                  </a:lnTo>
                  <a:lnTo>
                    <a:pt x="113" y="217"/>
                  </a:lnTo>
                  <a:lnTo>
                    <a:pt x="116" y="226"/>
                  </a:lnTo>
                  <a:lnTo>
                    <a:pt x="117" y="235"/>
                  </a:lnTo>
                  <a:lnTo>
                    <a:pt x="119" y="245"/>
                  </a:lnTo>
                  <a:lnTo>
                    <a:pt x="122" y="254"/>
                  </a:lnTo>
                  <a:lnTo>
                    <a:pt x="122" y="263"/>
                  </a:lnTo>
                  <a:lnTo>
                    <a:pt x="124" y="273"/>
                  </a:lnTo>
                  <a:lnTo>
                    <a:pt x="126" y="283"/>
                  </a:lnTo>
                  <a:lnTo>
                    <a:pt x="127" y="294"/>
                  </a:lnTo>
                  <a:lnTo>
                    <a:pt x="129" y="303"/>
                  </a:lnTo>
                  <a:lnTo>
                    <a:pt x="130" y="316"/>
                  </a:lnTo>
                  <a:lnTo>
                    <a:pt x="130" y="326"/>
                  </a:lnTo>
                  <a:lnTo>
                    <a:pt x="132" y="337"/>
                  </a:lnTo>
                  <a:lnTo>
                    <a:pt x="132" y="349"/>
                  </a:lnTo>
                  <a:lnTo>
                    <a:pt x="133" y="360"/>
                  </a:lnTo>
                  <a:lnTo>
                    <a:pt x="133" y="372"/>
                  </a:lnTo>
                  <a:lnTo>
                    <a:pt x="133" y="384"/>
                  </a:lnTo>
                  <a:lnTo>
                    <a:pt x="133" y="396"/>
                  </a:lnTo>
                  <a:lnTo>
                    <a:pt x="135" y="409"/>
                  </a:lnTo>
                  <a:lnTo>
                    <a:pt x="117" y="420"/>
                  </a:lnTo>
                  <a:lnTo>
                    <a:pt x="117" y="419"/>
                  </a:lnTo>
                  <a:lnTo>
                    <a:pt x="117" y="417"/>
                  </a:lnTo>
                  <a:lnTo>
                    <a:pt x="117" y="413"/>
                  </a:lnTo>
                  <a:lnTo>
                    <a:pt x="117" y="409"/>
                  </a:lnTo>
                  <a:lnTo>
                    <a:pt x="117" y="404"/>
                  </a:lnTo>
                  <a:lnTo>
                    <a:pt x="117" y="397"/>
                  </a:lnTo>
                  <a:lnTo>
                    <a:pt x="117" y="393"/>
                  </a:lnTo>
                  <a:lnTo>
                    <a:pt x="117" y="389"/>
                  </a:lnTo>
                  <a:lnTo>
                    <a:pt x="117" y="385"/>
                  </a:lnTo>
                  <a:lnTo>
                    <a:pt x="119" y="381"/>
                  </a:lnTo>
                  <a:lnTo>
                    <a:pt x="117" y="376"/>
                  </a:lnTo>
                  <a:lnTo>
                    <a:pt x="117" y="372"/>
                  </a:lnTo>
                  <a:lnTo>
                    <a:pt x="117" y="366"/>
                  </a:lnTo>
                  <a:lnTo>
                    <a:pt x="117" y="361"/>
                  </a:lnTo>
                  <a:lnTo>
                    <a:pt x="117" y="354"/>
                  </a:lnTo>
                  <a:lnTo>
                    <a:pt x="117" y="349"/>
                  </a:lnTo>
                  <a:lnTo>
                    <a:pt x="117" y="344"/>
                  </a:lnTo>
                  <a:lnTo>
                    <a:pt x="117" y="338"/>
                  </a:lnTo>
                  <a:lnTo>
                    <a:pt x="116" y="332"/>
                  </a:lnTo>
                  <a:lnTo>
                    <a:pt x="116" y="325"/>
                  </a:lnTo>
                  <a:lnTo>
                    <a:pt x="114" y="320"/>
                  </a:lnTo>
                  <a:lnTo>
                    <a:pt x="114" y="313"/>
                  </a:lnTo>
                  <a:lnTo>
                    <a:pt x="113" y="306"/>
                  </a:lnTo>
                  <a:lnTo>
                    <a:pt x="113" y="299"/>
                  </a:lnTo>
                  <a:lnTo>
                    <a:pt x="111" y="293"/>
                  </a:lnTo>
                  <a:lnTo>
                    <a:pt x="111" y="285"/>
                  </a:lnTo>
                  <a:lnTo>
                    <a:pt x="110" y="277"/>
                  </a:lnTo>
                  <a:lnTo>
                    <a:pt x="108" y="270"/>
                  </a:lnTo>
                  <a:lnTo>
                    <a:pt x="107" y="262"/>
                  </a:lnTo>
                  <a:lnTo>
                    <a:pt x="105" y="254"/>
                  </a:lnTo>
                  <a:lnTo>
                    <a:pt x="104" y="246"/>
                  </a:lnTo>
                  <a:lnTo>
                    <a:pt x="102" y="239"/>
                  </a:lnTo>
                  <a:lnTo>
                    <a:pt x="99" y="231"/>
                  </a:lnTo>
                  <a:lnTo>
                    <a:pt x="99" y="223"/>
                  </a:lnTo>
                  <a:lnTo>
                    <a:pt x="96" y="215"/>
                  </a:lnTo>
                  <a:lnTo>
                    <a:pt x="93" y="207"/>
                  </a:lnTo>
                  <a:lnTo>
                    <a:pt x="92" y="199"/>
                  </a:lnTo>
                  <a:lnTo>
                    <a:pt x="89" y="191"/>
                  </a:lnTo>
                  <a:lnTo>
                    <a:pt x="86" y="183"/>
                  </a:lnTo>
                  <a:lnTo>
                    <a:pt x="83" y="175"/>
                  </a:lnTo>
                  <a:lnTo>
                    <a:pt x="80" y="167"/>
                  </a:lnTo>
                  <a:lnTo>
                    <a:pt x="77" y="159"/>
                  </a:lnTo>
                  <a:lnTo>
                    <a:pt x="74" y="151"/>
                  </a:lnTo>
                  <a:lnTo>
                    <a:pt x="70" y="142"/>
                  </a:lnTo>
                  <a:lnTo>
                    <a:pt x="65" y="134"/>
                  </a:lnTo>
                  <a:lnTo>
                    <a:pt x="62" y="126"/>
                  </a:lnTo>
                  <a:lnTo>
                    <a:pt x="58" y="118"/>
                  </a:lnTo>
                  <a:lnTo>
                    <a:pt x="54" y="110"/>
                  </a:lnTo>
                  <a:lnTo>
                    <a:pt x="49" y="102"/>
                  </a:lnTo>
                  <a:lnTo>
                    <a:pt x="45" y="95"/>
                  </a:lnTo>
                  <a:lnTo>
                    <a:pt x="39" y="85"/>
                  </a:lnTo>
                  <a:lnTo>
                    <a:pt x="34" y="79"/>
                  </a:lnTo>
                  <a:lnTo>
                    <a:pt x="29" y="69"/>
                  </a:lnTo>
                  <a:lnTo>
                    <a:pt x="24" y="63"/>
                  </a:lnTo>
                  <a:lnTo>
                    <a:pt x="18" y="55"/>
                  </a:lnTo>
                  <a:lnTo>
                    <a:pt x="12" y="47"/>
                  </a:lnTo>
                  <a:lnTo>
                    <a:pt x="6" y="40"/>
                  </a:lnTo>
                  <a:lnTo>
                    <a:pt x="0" y="33"/>
                  </a:lnTo>
                  <a:lnTo>
                    <a:pt x="0" y="0"/>
                  </a:lnTo>
                  <a:lnTo>
                    <a:pt x="15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2" name="Freeform 80"/>
            <p:cNvSpPr>
              <a:spLocks/>
            </p:cNvSpPr>
            <p:nvPr/>
          </p:nvSpPr>
          <p:spPr bwMode="auto">
            <a:xfrm>
              <a:off x="3199" y="3095"/>
              <a:ext cx="418" cy="264"/>
            </a:xfrm>
            <a:custGeom>
              <a:avLst/>
              <a:gdLst>
                <a:gd name="T0" fmla="*/ 20 w 418"/>
                <a:gd name="T1" fmla="*/ 230 h 264"/>
                <a:gd name="T2" fmla="*/ 27 w 418"/>
                <a:gd name="T3" fmla="*/ 220 h 264"/>
                <a:gd name="T4" fmla="*/ 37 w 418"/>
                <a:gd name="T5" fmla="*/ 210 h 264"/>
                <a:gd name="T6" fmla="*/ 51 w 418"/>
                <a:gd name="T7" fmla="*/ 197 h 264"/>
                <a:gd name="T8" fmla="*/ 62 w 418"/>
                <a:gd name="T9" fmla="*/ 185 h 264"/>
                <a:gd name="T10" fmla="*/ 73 w 418"/>
                <a:gd name="T11" fmla="*/ 178 h 264"/>
                <a:gd name="T12" fmla="*/ 83 w 418"/>
                <a:gd name="T13" fmla="*/ 169 h 264"/>
                <a:gd name="T14" fmla="*/ 92 w 418"/>
                <a:gd name="T15" fmla="*/ 160 h 264"/>
                <a:gd name="T16" fmla="*/ 104 w 418"/>
                <a:gd name="T17" fmla="*/ 152 h 264"/>
                <a:gd name="T18" fmla="*/ 116 w 418"/>
                <a:gd name="T19" fmla="*/ 142 h 264"/>
                <a:gd name="T20" fmla="*/ 127 w 418"/>
                <a:gd name="T21" fmla="*/ 133 h 264"/>
                <a:gd name="T22" fmla="*/ 141 w 418"/>
                <a:gd name="T23" fmla="*/ 123 h 264"/>
                <a:gd name="T24" fmla="*/ 155 w 418"/>
                <a:gd name="T25" fmla="*/ 113 h 264"/>
                <a:gd name="T26" fmla="*/ 170 w 418"/>
                <a:gd name="T27" fmla="*/ 103 h 264"/>
                <a:gd name="T28" fmla="*/ 185 w 418"/>
                <a:gd name="T29" fmla="*/ 94 h 264"/>
                <a:gd name="T30" fmla="*/ 200 w 418"/>
                <a:gd name="T31" fmla="*/ 85 h 264"/>
                <a:gd name="T32" fmla="*/ 216 w 418"/>
                <a:gd name="T33" fmla="*/ 75 h 264"/>
                <a:gd name="T34" fmla="*/ 234 w 418"/>
                <a:gd name="T35" fmla="*/ 66 h 264"/>
                <a:gd name="T36" fmla="*/ 251 w 418"/>
                <a:gd name="T37" fmla="*/ 57 h 264"/>
                <a:gd name="T38" fmla="*/ 269 w 418"/>
                <a:gd name="T39" fmla="*/ 47 h 264"/>
                <a:gd name="T40" fmla="*/ 288 w 418"/>
                <a:gd name="T41" fmla="*/ 38 h 264"/>
                <a:gd name="T42" fmla="*/ 307 w 418"/>
                <a:gd name="T43" fmla="*/ 31 h 264"/>
                <a:gd name="T44" fmla="*/ 327 w 418"/>
                <a:gd name="T45" fmla="*/ 22 h 264"/>
                <a:gd name="T46" fmla="*/ 347 w 418"/>
                <a:gd name="T47" fmla="*/ 15 h 264"/>
                <a:gd name="T48" fmla="*/ 368 w 418"/>
                <a:gd name="T49" fmla="*/ 8 h 264"/>
                <a:gd name="T50" fmla="*/ 389 w 418"/>
                <a:gd name="T51" fmla="*/ 3 h 264"/>
                <a:gd name="T52" fmla="*/ 418 w 418"/>
                <a:gd name="T53" fmla="*/ 7 h 264"/>
                <a:gd name="T54" fmla="*/ 415 w 418"/>
                <a:gd name="T55" fmla="*/ 7 h 264"/>
                <a:gd name="T56" fmla="*/ 406 w 418"/>
                <a:gd name="T57" fmla="*/ 10 h 264"/>
                <a:gd name="T58" fmla="*/ 392 w 418"/>
                <a:gd name="T59" fmla="*/ 14 h 264"/>
                <a:gd name="T60" fmla="*/ 383 w 418"/>
                <a:gd name="T61" fmla="*/ 16 h 264"/>
                <a:gd name="T62" fmla="*/ 374 w 418"/>
                <a:gd name="T63" fmla="*/ 22 h 264"/>
                <a:gd name="T64" fmla="*/ 362 w 418"/>
                <a:gd name="T65" fmla="*/ 26 h 264"/>
                <a:gd name="T66" fmla="*/ 350 w 418"/>
                <a:gd name="T67" fmla="*/ 30 h 264"/>
                <a:gd name="T68" fmla="*/ 336 w 418"/>
                <a:gd name="T69" fmla="*/ 34 h 264"/>
                <a:gd name="T70" fmla="*/ 324 w 418"/>
                <a:gd name="T71" fmla="*/ 41 h 264"/>
                <a:gd name="T72" fmla="*/ 309 w 418"/>
                <a:gd name="T73" fmla="*/ 47 h 264"/>
                <a:gd name="T74" fmla="*/ 294 w 418"/>
                <a:gd name="T75" fmla="*/ 54 h 264"/>
                <a:gd name="T76" fmla="*/ 279 w 418"/>
                <a:gd name="T77" fmla="*/ 61 h 264"/>
                <a:gd name="T78" fmla="*/ 265 w 418"/>
                <a:gd name="T79" fmla="*/ 69 h 264"/>
                <a:gd name="T80" fmla="*/ 247 w 418"/>
                <a:gd name="T81" fmla="*/ 75 h 264"/>
                <a:gd name="T82" fmla="*/ 231 w 418"/>
                <a:gd name="T83" fmla="*/ 85 h 264"/>
                <a:gd name="T84" fmla="*/ 214 w 418"/>
                <a:gd name="T85" fmla="*/ 94 h 264"/>
                <a:gd name="T86" fmla="*/ 198 w 418"/>
                <a:gd name="T87" fmla="*/ 105 h 264"/>
                <a:gd name="T88" fmla="*/ 182 w 418"/>
                <a:gd name="T89" fmla="*/ 113 h 264"/>
                <a:gd name="T90" fmla="*/ 166 w 418"/>
                <a:gd name="T91" fmla="*/ 125 h 264"/>
                <a:gd name="T92" fmla="*/ 148 w 418"/>
                <a:gd name="T93" fmla="*/ 137 h 264"/>
                <a:gd name="T94" fmla="*/ 133 w 418"/>
                <a:gd name="T95" fmla="*/ 149 h 264"/>
                <a:gd name="T96" fmla="*/ 116 w 418"/>
                <a:gd name="T97" fmla="*/ 160 h 264"/>
                <a:gd name="T98" fmla="*/ 101 w 418"/>
                <a:gd name="T99" fmla="*/ 174 h 264"/>
                <a:gd name="T100" fmla="*/ 86 w 418"/>
                <a:gd name="T101" fmla="*/ 188 h 264"/>
                <a:gd name="T102" fmla="*/ 73 w 418"/>
                <a:gd name="T103" fmla="*/ 201 h 264"/>
                <a:gd name="T104" fmla="*/ 57 w 418"/>
                <a:gd name="T105" fmla="*/ 216 h 264"/>
                <a:gd name="T106" fmla="*/ 45 w 418"/>
                <a:gd name="T107" fmla="*/ 232 h 264"/>
                <a:gd name="T108" fmla="*/ 31 w 418"/>
                <a:gd name="T109" fmla="*/ 248 h 264"/>
                <a:gd name="T110" fmla="*/ 21 w 418"/>
                <a:gd name="T111" fmla="*/ 264 h 264"/>
                <a:gd name="T112" fmla="*/ 18 w 418"/>
                <a:gd name="T113" fmla="*/ 23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8" h="264">
                  <a:moveTo>
                    <a:pt x="18" y="233"/>
                  </a:moveTo>
                  <a:lnTo>
                    <a:pt x="20" y="230"/>
                  </a:lnTo>
                  <a:lnTo>
                    <a:pt x="26" y="225"/>
                  </a:lnTo>
                  <a:lnTo>
                    <a:pt x="27" y="220"/>
                  </a:lnTo>
                  <a:lnTo>
                    <a:pt x="33" y="216"/>
                  </a:lnTo>
                  <a:lnTo>
                    <a:pt x="37" y="210"/>
                  </a:lnTo>
                  <a:lnTo>
                    <a:pt x="45" y="205"/>
                  </a:lnTo>
                  <a:lnTo>
                    <a:pt x="51" y="197"/>
                  </a:lnTo>
                  <a:lnTo>
                    <a:pt x="59" y="190"/>
                  </a:lnTo>
                  <a:lnTo>
                    <a:pt x="62" y="185"/>
                  </a:lnTo>
                  <a:lnTo>
                    <a:pt x="67" y="181"/>
                  </a:lnTo>
                  <a:lnTo>
                    <a:pt x="73" y="178"/>
                  </a:lnTo>
                  <a:lnTo>
                    <a:pt x="77" y="174"/>
                  </a:lnTo>
                  <a:lnTo>
                    <a:pt x="83" y="169"/>
                  </a:lnTo>
                  <a:lnTo>
                    <a:pt x="88" y="165"/>
                  </a:lnTo>
                  <a:lnTo>
                    <a:pt x="92" y="160"/>
                  </a:lnTo>
                  <a:lnTo>
                    <a:pt x="98" y="157"/>
                  </a:lnTo>
                  <a:lnTo>
                    <a:pt x="104" y="152"/>
                  </a:lnTo>
                  <a:lnTo>
                    <a:pt x="110" y="148"/>
                  </a:lnTo>
                  <a:lnTo>
                    <a:pt x="116" y="142"/>
                  </a:lnTo>
                  <a:lnTo>
                    <a:pt x="123" y="138"/>
                  </a:lnTo>
                  <a:lnTo>
                    <a:pt x="127" y="133"/>
                  </a:lnTo>
                  <a:lnTo>
                    <a:pt x="135" y="128"/>
                  </a:lnTo>
                  <a:lnTo>
                    <a:pt x="141" y="123"/>
                  </a:lnTo>
                  <a:lnTo>
                    <a:pt x="148" y="118"/>
                  </a:lnTo>
                  <a:lnTo>
                    <a:pt x="155" y="113"/>
                  </a:lnTo>
                  <a:lnTo>
                    <a:pt x="163" y="107"/>
                  </a:lnTo>
                  <a:lnTo>
                    <a:pt x="170" y="103"/>
                  </a:lnTo>
                  <a:lnTo>
                    <a:pt x="178" y="99"/>
                  </a:lnTo>
                  <a:lnTo>
                    <a:pt x="185" y="94"/>
                  </a:lnTo>
                  <a:lnTo>
                    <a:pt x="192" y="89"/>
                  </a:lnTo>
                  <a:lnTo>
                    <a:pt x="200" y="85"/>
                  </a:lnTo>
                  <a:lnTo>
                    <a:pt x="209" y="79"/>
                  </a:lnTo>
                  <a:lnTo>
                    <a:pt x="216" y="75"/>
                  </a:lnTo>
                  <a:lnTo>
                    <a:pt x="225" y="70"/>
                  </a:lnTo>
                  <a:lnTo>
                    <a:pt x="234" y="66"/>
                  </a:lnTo>
                  <a:lnTo>
                    <a:pt x="243" y="62"/>
                  </a:lnTo>
                  <a:lnTo>
                    <a:pt x="251" y="57"/>
                  </a:lnTo>
                  <a:lnTo>
                    <a:pt x="260" y="53"/>
                  </a:lnTo>
                  <a:lnTo>
                    <a:pt x="269" y="47"/>
                  </a:lnTo>
                  <a:lnTo>
                    <a:pt x="278" y="43"/>
                  </a:lnTo>
                  <a:lnTo>
                    <a:pt x="288" y="38"/>
                  </a:lnTo>
                  <a:lnTo>
                    <a:pt x="297" y="34"/>
                  </a:lnTo>
                  <a:lnTo>
                    <a:pt x="307" y="31"/>
                  </a:lnTo>
                  <a:lnTo>
                    <a:pt x="318" y="27"/>
                  </a:lnTo>
                  <a:lnTo>
                    <a:pt x="327" y="22"/>
                  </a:lnTo>
                  <a:lnTo>
                    <a:pt x="337" y="19"/>
                  </a:lnTo>
                  <a:lnTo>
                    <a:pt x="347" y="15"/>
                  </a:lnTo>
                  <a:lnTo>
                    <a:pt x="358" y="12"/>
                  </a:lnTo>
                  <a:lnTo>
                    <a:pt x="368" y="8"/>
                  </a:lnTo>
                  <a:lnTo>
                    <a:pt x="378" y="6"/>
                  </a:lnTo>
                  <a:lnTo>
                    <a:pt x="389" y="3"/>
                  </a:lnTo>
                  <a:lnTo>
                    <a:pt x="400" y="0"/>
                  </a:lnTo>
                  <a:lnTo>
                    <a:pt x="418" y="7"/>
                  </a:lnTo>
                  <a:lnTo>
                    <a:pt x="417" y="7"/>
                  </a:lnTo>
                  <a:lnTo>
                    <a:pt x="415" y="7"/>
                  </a:lnTo>
                  <a:lnTo>
                    <a:pt x="411" y="7"/>
                  </a:lnTo>
                  <a:lnTo>
                    <a:pt x="406" y="10"/>
                  </a:lnTo>
                  <a:lnTo>
                    <a:pt x="399" y="11"/>
                  </a:lnTo>
                  <a:lnTo>
                    <a:pt x="392" y="14"/>
                  </a:lnTo>
                  <a:lnTo>
                    <a:pt x="387" y="15"/>
                  </a:lnTo>
                  <a:lnTo>
                    <a:pt x="383" y="16"/>
                  </a:lnTo>
                  <a:lnTo>
                    <a:pt x="377" y="19"/>
                  </a:lnTo>
                  <a:lnTo>
                    <a:pt x="374" y="22"/>
                  </a:lnTo>
                  <a:lnTo>
                    <a:pt x="368" y="23"/>
                  </a:lnTo>
                  <a:lnTo>
                    <a:pt x="362" y="26"/>
                  </a:lnTo>
                  <a:lnTo>
                    <a:pt x="356" y="27"/>
                  </a:lnTo>
                  <a:lnTo>
                    <a:pt x="350" y="30"/>
                  </a:lnTo>
                  <a:lnTo>
                    <a:pt x="343" y="33"/>
                  </a:lnTo>
                  <a:lnTo>
                    <a:pt x="336" y="34"/>
                  </a:lnTo>
                  <a:lnTo>
                    <a:pt x="330" y="38"/>
                  </a:lnTo>
                  <a:lnTo>
                    <a:pt x="324" y="41"/>
                  </a:lnTo>
                  <a:lnTo>
                    <a:pt x="316" y="43"/>
                  </a:lnTo>
                  <a:lnTo>
                    <a:pt x="309" y="47"/>
                  </a:lnTo>
                  <a:lnTo>
                    <a:pt x="302" y="50"/>
                  </a:lnTo>
                  <a:lnTo>
                    <a:pt x="294" y="54"/>
                  </a:lnTo>
                  <a:lnTo>
                    <a:pt x="287" y="57"/>
                  </a:lnTo>
                  <a:lnTo>
                    <a:pt x="279" y="61"/>
                  </a:lnTo>
                  <a:lnTo>
                    <a:pt x="272" y="65"/>
                  </a:lnTo>
                  <a:lnTo>
                    <a:pt x="265" y="69"/>
                  </a:lnTo>
                  <a:lnTo>
                    <a:pt x="256" y="73"/>
                  </a:lnTo>
                  <a:lnTo>
                    <a:pt x="247" y="75"/>
                  </a:lnTo>
                  <a:lnTo>
                    <a:pt x="238" y="81"/>
                  </a:lnTo>
                  <a:lnTo>
                    <a:pt x="231" y="85"/>
                  </a:lnTo>
                  <a:lnTo>
                    <a:pt x="223" y="90"/>
                  </a:lnTo>
                  <a:lnTo>
                    <a:pt x="214" y="94"/>
                  </a:lnTo>
                  <a:lnTo>
                    <a:pt x="206" y="99"/>
                  </a:lnTo>
                  <a:lnTo>
                    <a:pt x="198" y="105"/>
                  </a:lnTo>
                  <a:lnTo>
                    <a:pt x="189" y="109"/>
                  </a:lnTo>
                  <a:lnTo>
                    <a:pt x="182" y="113"/>
                  </a:lnTo>
                  <a:lnTo>
                    <a:pt x="173" y="118"/>
                  </a:lnTo>
                  <a:lnTo>
                    <a:pt x="166" y="125"/>
                  </a:lnTo>
                  <a:lnTo>
                    <a:pt x="157" y="130"/>
                  </a:lnTo>
                  <a:lnTo>
                    <a:pt x="148" y="137"/>
                  </a:lnTo>
                  <a:lnTo>
                    <a:pt x="141" y="142"/>
                  </a:lnTo>
                  <a:lnTo>
                    <a:pt x="133" y="149"/>
                  </a:lnTo>
                  <a:lnTo>
                    <a:pt x="124" y="154"/>
                  </a:lnTo>
                  <a:lnTo>
                    <a:pt x="116" y="160"/>
                  </a:lnTo>
                  <a:lnTo>
                    <a:pt x="108" y="168"/>
                  </a:lnTo>
                  <a:lnTo>
                    <a:pt x="101" y="174"/>
                  </a:lnTo>
                  <a:lnTo>
                    <a:pt x="93" y="180"/>
                  </a:lnTo>
                  <a:lnTo>
                    <a:pt x="86" y="188"/>
                  </a:lnTo>
                  <a:lnTo>
                    <a:pt x="79" y="194"/>
                  </a:lnTo>
                  <a:lnTo>
                    <a:pt x="73" y="201"/>
                  </a:lnTo>
                  <a:lnTo>
                    <a:pt x="64" y="209"/>
                  </a:lnTo>
                  <a:lnTo>
                    <a:pt x="57" y="216"/>
                  </a:lnTo>
                  <a:lnTo>
                    <a:pt x="51" y="224"/>
                  </a:lnTo>
                  <a:lnTo>
                    <a:pt x="45" y="232"/>
                  </a:lnTo>
                  <a:lnTo>
                    <a:pt x="37" y="240"/>
                  </a:lnTo>
                  <a:lnTo>
                    <a:pt x="31" y="248"/>
                  </a:lnTo>
                  <a:lnTo>
                    <a:pt x="27" y="256"/>
                  </a:lnTo>
                  <a:lnTo>
                    <a:pt x="21" y="264"/>
                  </a:lnTo>
                  <a:lnTo>
                    <a:pt x="0" y="259"/>
                  </a:lnTo>
                  <a:lnTo>
                    <a:pt x="18" y="233"/>
                  </a:lnTo>
                  <a:lnTo>
                    <a:pt x="18" y="233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3" name="Freeform 81"/>
            <p:cNvSpPr>
              <a:spLocks/>
            </p:cNvSpPr>
            <p:nvPr/>
          </p:nvSpPr>
          <p:spPr bwMode="auto">
            <a:xfrm>
              <a:off x="3222" y="3109"/>
              <a:ext cx="305" cy="239"/>
            </a:xfrm>
            <a:custGeom>
              <a:avLst/>
              <a:gdLst>
                <a:gd name="T0" fmla="*/ 31 w 305"/>
                <a:gd name="T1" fmla="*/ 32 h 239"/>
                <a:gd name="T2" fmla="*/ 38 w 305"/>
                <a:gd name="T3" fmla="*/ 41 h 239"/>
                <a:gd name="T4" fmla="*/ 48 w 305"/>
                <a:gd name="T5" fmla="*/ 53 h 239"/>
                <a:gd name="T6" fmla="*/ 59 w 305"/>
                <a:gd name="T7" fmla="*/ 63 h 239"/>
                <a:gd name="T8" fmla="*/ 70 w 305"/>
                <a:gd name="T9" fmla="*/ 75 h 239"/>
                <a:gd name="T10" fmla="*/ 85 w 305"/>
                <a:gd name="T11" fmla="*/ 87 h 239"/>
                <a:gd name="T12" fmla="*/ 98 w 305"/>
                <a:gd name="T13" fmla="*/ 100 h 239"/>
                <a:gd name="T14" fmla="*/ 115 w 305"/>
                <a:gd name="T15" fmla="*/ 114 h 239"/>
                <a:gd name="T16" fmla="*/ 132 w 305"/>
                <a:gd name="T17" fmla="*/ 128 h 239"/>
                <a:gd name="T18" fmla="*/ 147 w 305"/>
                <a:gd name="T19" fmla="*/ 139 h 239"/>
                <a:gd name="T20" fmla="*/ 158 w 305"/>
                <a:gd name="T21" fmla="*/ 146 h 239"/>
                <a:gd name="T22" fmla="*/ 168 w 305"/>
                <a:gd name="T23" fmla="*/ 154 h 239"/>
                <a:gd name="T24" fmla="*/ 178 w 305"/>
                <a:gd name="T25" fmla="*/ 159 h 239"/>
                <a:gd name="T26" fmla="*/ 189 w 305"/>
                <a:gd name="T27" fmla="*/ 166 h 239"/>
                <a:gd name="T28" fmla="*/ 199 w 305"/>
                <a:gd name="T29" fmla="*/ 174 h 239"/>
                <a:gd name="T30" fmla="*/ 211 w 305"/>
                <a:gd name="T31" fmla="*/ 180 h 239"/>
                <a:gd name="T32" fmla="*/ 221 w 305"/>
                <a:gd name="T33" fmla="*/ 186 h 239"/>
                <a:gd name="T34" fmla="*/ 233 w 305"/>
                <a:gd name="T35" fmla="*/ 192 h 239"/>
                <a:gd name="T36" fmla="*/ 245 w 305"/>
                <a:gd name="T37" fmla="*/ 198 h 239"/>
                <a:gd name="T38" fmla="*/ 305 w 305"/>
                <a:gd name="T39" fmla="*/ 221 h 239"/>
                <a:gd name="T40" fmla="*/ 295 w 305"/>
                <a:gd name="T41" fmla="*/ 238 h 239"/>
                <a:gd name="T42" fmla="*/ 283 w 305"/>
                <a:gd name="T43" fmla="*/ 233 h 239"/>
                <a:gd name="T44" fmla="*/ 271 w 305"/>
                <a:gd name="T45" fmla="*/ 227 h 239"/>
                <a:gd name="T46" fmla="*/ 255 w 305"/>
                <a:gd name="T47" fmla="*/ 221 h 239"/>
                <a:gd name="T48" fmla="*/ 242 w 305"/>
                <a:gd name="T49" fmla="*/ 215 h 239"/>
                <a:gd name="T50" fmla="*/ 231 w 305"/>
                <a:gd name="T51" fmla="*/ 210 h 239"/>
                <a:gd name="T52" fmla="*/ 222 w 305"/>
                <a:gd name="T53" fmla="*/ 204 h 239"/>
                <a:gd name="T54" fmla="*/ 211 w 305"/>
                <a:gd name="T55" fmla="*/ 198 h 239"/>
                <a:gd name="T56" fmla="*/ 200 w 305"/>
                <a:gd name="T57" fmla="*/ 192 h 239"/>
                <a:gd name="T58" fmla="*/ 189 w 305"/>
                <a:gd name="T59" fmla="*/ 187 h 239"/>
                <a:gd name="T60" fmla="*/ 177 w 305"/>
                <a:gd name="T61" fmla="*/ 180 h 239"/>
                <a:gd name="T62" fmla="*/ 165 w 305"/>
                <a:gd name="T63" fmla="*/ 174 h 239"/>
                <a:gd name="T64" fmla="*/ 152 w 305"/>
                <a:gd name="T65" fmla="*/ 166 h 239"/>
                <a:gd name="T66" fmla="*/ 140 w 305"/>
                <a:gd name="T67" fmla="*/ 158 h 239"/>
                <a:gd name="T68" fmla="*/ 127 w 305"/>
                <a:gd name="T69" fmla="*/ 150 h 239"/>
                <a:gd name="T70" fmla="*/ 115 w 305"/>
                <a:gd name="T71" fmla="*/ 140 h 239"/>
                <a:gd name="T72" fmla="*/ 101 w 305"/>
                <a:gd name="T73" fmla="*/ 130 h 239"/>
                <a:gd name="T74" fmla="*/ 90 w 305"/>
                <a:gd name="T75" fmla="*/ 122 h 239"/>
                <a:gd name="T76" fmla="*/ 78 w 305"/>
                <a:gd name="T77" fmla="*/ 111 h 239"/>
                <a:gd name="T78" fmla="*/ 66 w 305"/>
                <a:gd name="T79" fmla="*/ 99 h 239"/>
                <a:gd name="T80" fmla="*/ 54 w 305"/>
                <a:gd name="T81" fmla="*/ 89 h 239"/>
                <a:gd name="T82" fmla="*/ 44 w 305"/>
                <a:gd name="T83" fmla="*/ 77 h 239"/>
                <a:gd name="T84" fmla="*/ 32 w 305"/>
                <a:gd name="T85" fmla="*/ 65 h 239"/>
                <a:gd name="T86" fmla="*/ 22 w 305"/>
                <a:gd name="T87" fmla="*/ 53 h 239"/>
                <a:gd name="T88" fmla="*/ 11 w 305"/>
                <a:gd name="T89" fmla="*/ 40 h 239"/>
                <a:gd name="T90" fmla="*/ 3 w 305"/>
                <a:gd name="T91" fmla="*/ 28 h 239"/>
                <a:gd name="T92" fmla="*/ 8 w 305"/>
                <a:gd name="T93" fmla="*/ 0 h 239"/>
                <a:gd name="T94" fmla="*/ 29 w 305"/>
                <a:gd name="T95" fmla="*/ 3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5" h="239">
                  <a:moveTo>
                    <a:pt x="29" y="31"/>
                  </a:moveTo>
                  <a:lnTo>
                    <a:pt x="31" y="32"/>
                  </a:lnTo>
                  <a:lnTo>
                    <a:pt x="34" y="36"/>
                  </a:lnTo>
                  <a:lnTo>
                    <a:pt x="38" y="41"/>
                  </a:lnTo>
                  <a:lnTo>
                    <a:pt x="45" y="49"/>
                  </a:lnTo>
                  <a:lnTo>
                    <a:pt x="48" y="53"/>
                  </a:lnTo>
                  <a:lnTo>
                    <a:pt x="54" y="57"/>
                  </a:lnTo>
                  <a:lnTo>
                    <a:pt x="59" y="63"/>
                  </a:lnTo>
                  <a:lnTo>
                    <a:pt x="65" y="69"/>
                  </a:lnTo>
                  <a:lnTo>
                    <a:pt x="70" y="75"/>
                  </a:lnTo>
                  <a:lnTo>
                    <a:pt x="78" y="80"/>
                  </a:lnTo>
                  <a:lnTo>
                    <a:pt x="85" y="87"/>
                  </a:lnTo>
                  <a:lnTo>
                    <a:pt x="93" y="93"/>
                  </a:lnTo>
                  <a:lnTo>
                    <a:pt x="98" y="100"/>
                  </a:lnTo>
                  <a:lnTo>
                    <a:pt x="107" y="107"/>
                  </a:lnTo>
                  <a:lnTo>
                    <a:pt x="115" y="114"/>
                  </a:lnTo>
                  <a:lnTo>
                    <a:pt x="125" y="122"/>
                  </a:lnTo>
                  <a:lnTo>
                    <a:pt x="132" y="128"/>
                  </a:lnTo>
                  <a:lnTo>
                    <a:pt x="143" y="135"/>
                  </a:lnTo>
                  <a:lnTo>
                    <a:pt x="147" y="139"/>
                  </a:lnTo>
                  <a:lnTo>
                    <a:pt x="153" y="143"/>
                  </a:lnTo>
                  <a:lnTo>
                    <a:pt x="158" y="146"/>
                  </a:lnTo>
                  <a:lnTo>
                    <a:pt x="162" y="150"/>
                  </a:lnTo>
                  <a:lnTo>
                    <a:pt x="168" y="154"/>
                  </a:lnTo>
                  <a:lnTo>
                    <a:pt x="172" y="156"/>
                  </a:lnTo>
                  <a:lnTo>
                    <a:pt x="178" y="159"/>
                  </a:lnTo>
                  <a:lnTo>
                    <a:pt x="183" y="163"/>
                  </a:lnTo>
                  <a:lnTo>
                    <a:pt x="189" y="166"/>
                  </a:lnTo>
                  <a:lnTo>
                    <a:pt x="193" y="170"/>
                  </a:lnTo>
                  <a:lnTo>
                    <a:pt x="199" y="174"/>
                  </a:lnTo>
                  <a:lnTo>
                    <a:pt x="205" y="176"/>
                  </a:lnTo>
                  <a:lnTo>
                    <a:pt x="211" y="180"/>
                  </a:lnTo>
                  <a:lnTo>
                    <a:pt x="215" y="183"/>
                  </a:lnTo>
                  <a:lnTo>
                    <a:pt x="221" y="186"/>
                  </a:lnTo>
                  <a:lnTo>
                    <a:pt x="227" y="190"/>
                  </a:lnTo>
                  <a:lnTo>
                    <a:pt x="233" y="192"/>
                  </a:lnTo>
                  <a:lnTo>
                    <a:pt x="239" y="196"/>
                  </a:lnTo>
                  <a:lnTo>
                    <a:pt x="245" y="198"/>
                  </a:lnTo>
                  <a:lnTo>
                    <a:pt x="252" y="202"/>
                  </a:lnTo>
                  <a:lnTo>
                    <a:pt x="305" y="221"/>
                  </a:lnTo>
                  <a:lnTo>
                    <a:pt x="298" y="239"/>
                  </a:lnTo>
                  <a:lnTo>
                    <a:pt x="295" y="238"/>
                  </a:lnTo>
                  <a:lnTo>
                    <a:pt x="289" y="235"/>
                  </a:lnTo>
                  <a:lnTo>
                    <a:pt x="283" y="233"/>
                  </a:lnTo>
                  <a:lnTo>
                    <a:pt x="277" y="231"/>
                  </a:lnTo>
                  <a:lnTo>
                    <a:pt x="271" y="227"/>
                  </a:lnTo>
                  <a:lnTo>
                    <a:pt x="264" y="226"/>
                  </a:lnTo>
                  <a:lnTo>
                    <a:pt x="255" y="221"/>
                  </a:lnTo>
                  <a:lnTo>
                    <a:pt x="246" y="216"/>
                  </a:lnTo>
                  <a:lnTo>
                    <a:pt x="242" y="215"/>
                  </a:lnTo>
                  <a:lnTo>
                    <a:pt x="237" y="212"/>
                  </a:lnTo>
                  <a:lnTo>
                    <a:pt x="231" y="210"/>
                  </a:lnTo>
                  <a:lnTo>
                    <a:pt x="228" y="207"/>
                  </a:lnTo>
                  <a:lnTo>
                    <a:pt x="222" y="204"/>
                  </a:lnTo>
                  <a:lnTo>
                    <a:pt x="217" y="202"/>
                  </a:lnTo>
                  <a:lnTo>
                    <a:pt x="211" y="198"/>
                  </a:lnTo>
                  <a:lnTo>
                    <a:pt x="206" y="196"/>
                  </a:lnTo>
                  <a:lnTo>
                    <a:pt x="200" y="192"/>
                  </a:lnTo>
                  <a:lnTo>
                    <a:pt x="194" y="190"/>
                  </a:lnTo>
                  <a:lnTo>
                    <a:pt x="189" y="187"/>
                  </a:lnTo>
                  <a:lnTo>
                    <a:pt x="184" y="184"/>
                  </a:lnTo>
                  <a:lnTo>
                    <a:pt x="177" y="180"/>
                  </a:lnTo>
                  <a:lnTo>
                    <a:pt x="171" y="176"/>
                  </a:lnTo>
                  <a:lnTo>
                    <a:pt x="165" y="174"/>
                  </a:lnTo>
                  <a:lnTo>
                    <a:pt x="159" y="170"/>
                  </a:lnTo>
                  <a:lnTo>
                    <a:pt x="152" y="166"/>
                  </a:lnTo>
                  <a:lnTo>
                    <a:pt x="146" y="162"/>
                  </a:lnTo>
                  <a:lnTo>
                    <a:pt x="140" y="158"/>
                  </a:lnTo>
                  <a:lnTo>
                    <a:pt x="134" y="154"/>
                  </a:lnTo>
                  <a:lnTo>
                    <a:pt x="127" y="150"/>
                  </a:lnTo>
                  <a:lnTo>
                    <a:pt x="121" y="144"/>
                  </a:lnTo>
                  <a:lnTo>
                    <a:pt x="115" y="140"/>
                  </a:lnTo>
                  <a:lnTo>
                    <a:pt x="109" y="135"/>
                  </a:lnTo>
                  <a:lnTo>
                    <a:pt x="101" y="130"/>
                  </a:lnTo>
                  <a:lnTo>
                    <a:pt x="97" y="126"/>
                  </a:lnTo>
                  <a:lnTo>
                    <a:pt x="90" y="122"/>
                  </a:lnTo>
                  <a:lnTo>
                    <a:pt x="85" y="116"/>
                  </a:lnTo>
                  <a:lnTo>
                    <a:pt x="78" y="111"/>
                  </a:lnTo>
                  <a:lnTo>
                    <a:pt x="72" y="105"/>
                  </a:lnTo>
                  <a:lnTo>
                    <a:pt x="66" y="99"/>
                  </a:lnTo>
                  <a:lnTo>
                    <a:pt x="60" y="95"/>
                  </a:lnTo>
                  <a:lnTo>
                    <a:pt x="54" y="89"/>
                  </a:lnTo>
                  <a:lnTo>
                    <a:pt x="48" y="83"/>
                  </a:lnTo>
                  <a:lnTo>
                    <a:pt x="44" y="77"/>
                  </a:lnTo>
                  <a:lnTo>
                    <a:pt x="38" y="72"/>
                  </a:lnTo>
                  <a:lnTo>
                    <a:pt x="32" y="65"/>
                  </a:lnTo>
                  <a:lnTo>
                    <a:pt x="28" y="59"/>
                  </a:lnTo>
                  <a:lnTo>
                    <a:pt x="22" y="53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7" y="33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8" y="0"/>
                  </a:lnTo>
                  <a:lnTo>
                    <a:pt x="29" y="31"/>
                  </a:lnTo>
                  <a:lnTo>
                    <a:pt x="29" y="31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4" name="Freeform 82"/>
            <p:cNvSpPr>
              <a:spLocks/>
            </p:cNvSpPr>
            <p:nvPr/>
          </p:nvSpPr>
          <p:spPr bwMode="auto">
            <a:xfrm>
              <a:off x="3170" y="3087"/>
              <a:ext cx="304" cy="146"/>
            </a:xfrm>
            <a:custGeom>
              <a:avLst/>
              <a:gdLst>
                <a:gd name="T0" fmla="*/ 1 w 304"/>
                <a:gd name="T1" fmla="*/ 126 h 146"/>
                <a:gd name="T2" fmla="*/ 9 w 304"/>
                <a:gd name="T3" fmla="*/ 121 h 146"/>
                <a:gd name="T4" fmla="*/ 21 w 304"/>
                <a:gd name="T5" fmla="*/ 113 h 146"/>
                <a:gd name="T6" fmla="*/ 31 w 304"/>
                <a:gd name="T7" fmla="*/ 106 h 146"/>
                <a:gd name="T8" fmla="*/ 43 w 304"/>
                <a:gd name="T9" fmla="*/ 99 h 146"/>
                <a:gd name="T10" fmla="*/ 56 w 304"/>
                <a:gd name="T11" fmla="*/ 91 h 146"/>
                <a:gd name="T12" fmla="*/ 68 w 304"/>
                <a:gd name="T13" fmla="*/ 86 h 146"/>
                <a:gd name="T14" fmla="*/ 78 w 304"/>
                <a:gd name="T15" fmla="*/ 79 h 146"/>
                <a:gd name="T16" fmla="*/ 90 w 304"/>
                <a:gd name="T17" fmla="*/ 73 h 146"/>
                <a:gd name="T18" fmla="*/ 100 w 304"/>
                <a:gd name="T19" fmla="*/ 67 h 146"/>
                <a:gd name="T20" fmla="*/ 112 w 304"/>
                <a:gd name="T21" fmla="*/ 61 h 146"/>
                <a:gd name="T22" fmla="*/ 124 w 304"/>
                <a:gd name="T23" fmla="*/ 55 h 146"/>
                <a:gd name="T24" fmla="*/ 137 w 304"/>
                <a:gd name="T25" fmla="*/ 50 h 146"/>
                <a:gd name="T26" fmla="*/ 150 w 304"/>
                <a:gd name="T27" fmla="*/ 43 h 146"/>
                <a:gd name="T28" fmla="*/ 164 w 304"/>
                <a:gd name="T29" fmla="*/ 37 h 146"/>
                <a:gd name="T30" fmla="*/ 177 w 304"/>
                <a:gd name="T31" fmla="*/ 31 h 146"/>
                <a:gd name="T32" fmla="*/ 192 w 304"/>
                <a:gd name="T33" fmla="*/ 26 h 146"/>
                <a:gd name="T34" fmla="*/ 207 w 304"/>
                <a:gd name="T35" fmla="*/ 20 h 146"/>
                <a:gd name="T36" fmla="*/ 221 w 304"/>
                <a:gd name="T37" fmla="*/ 15 h 146"/>
                <a:gd name="T38" fmla="*/ 236 w 304"/>
                <a:gd name="T39" fmla="*/ 10 h 146"/>
                <a:gd name="T40" fmla="*/ 252 w 304"/>
                <a:gd name="T41" fmla="*/ 6 h 146"/>
                <a:gd name="T42" fmla="*/ 267 w 304"/>
                <a:gd name="T43" fmla="*/ 3 h 146"/>
                <a:gd name="T44" fmla="*/ 304 w 304"/>
                <a:gd name="T45" fmla="*/ 8 h 146"/>
                <a:gd name="T46" fmla="*/ 295 w 304"/>
                <a:gd name="T47" fmla="*/ 10 h 146"/>
                <a:gd name="T48" fmla="*/ 288 w 304"/>
                <a:gd name="T49" fmla="*/ 11 h 146"/>
                <a:gd name="T50" fmla="*/ 276 w 304"/>
                <a:gd name="T51" fmla="*/ 14 h 146"/>
                <a:gd name="T52" fmla="*/ 263 w 304"/>
                <a:gd name="T53" fmla="*/ 16 h 146"/>
                <a:gd name="T54" fmla="*/ 246 w 304"/>
                <a:gd name="T55" fmla="*/ 22 h 146"/>
                <a:gd name="T56" fmla="*/ 238 w 304"/>
                <a:gd name="T57" fmla="*/ 24 h 146"/>
                <a:gd name="T58" fmla="*/ 229 w 304"/>
                <a:gd name="T59" fmla="*/ 27 h 146"/>
                <a:gd name="T60" fmla="*/ 218 w 304"/>
                <a:gd name="T61" fmla="*/ 30 h 146"/>
                <a:gd name="T62" fmla="*/ 208 w 304"/>
                <a:gd name="T63" fmla="*/ 35 h 146"/>
                <a:gd name="T64" fmla="*/ 198 w 304"/>
                <a:gd name="T65" fmla="*/ 38 h 146"/>
                <a:gd name="T66" fmla="*/ 187 w 304"/>
                <a:gd name="T67" fmla="*/ 42 h 146"/>
                <a:gd name="T68" fmla="*/ 176 w 304"/>
                <a:gd name="T69" fmla="*/ 47 h 146"/>
                <a:gd name="T70" fmla="*/ 164 w 304"/>
                <a:gd name="T71" fmla="*/ 53 h 146"/>
                <a:gd name="T72" fmla="*/ 152 w 304"/>
                <a:gd name="T73" fmla="*/ 57 h 146"/>
                <a:gd name="T74" fmla="*/ 140 w 304"/>
                <a:gd name="T75" fmla="*/ 63 h 146"/>
                <a:gd name="T76" fmla="*/ 127 w 304"/>
                <a:gd name="T77" fmla="*/ 70 h 146"/>
                <a:gd name="T78" fmla="*/ 115 w 304"/>
                <a:gd name="T79" fmla="*/ 77 h 146"/>
                <a:gd name="T80" fmla="*/ 103 w 304"/>
                <a:gd name="T81" fmla="*/ 83 h 146"/>
                <a:gd name="T82" fmla="*/ 90 w 304"/>
                <a:gd name="T83" fmla="*/ 91 h 146"/>
                <a:gd name="T84" fmla="*/ 78 w 304"/>
                <a:gd name="T85" fmla="*/ 98 h 146"/>
                <a:gd name="T86" fmla="*/ 65 w 304"/>
                <a:gd name="T87" fmla="*/ 107 h 146"/>
                <a:gd name="T88" fmla="*/ 52 w 304"/>
                <a:gd name="T89" fmla="*/ 115 h 146"/>
                <a:gd name="T90" fmla="*/ 40 w 304"/>
                <a:gd name="T91" fmla="*/ 126 h 146"/>
                <a:gd name="T92" fmla="*/ 26 w 304"/>
                <a:gd name="T93" fmla="*/ 136 h 146"/>
                <a:gd name="T94" fmla="*/ 15 w 304"/>
                <a:gd name="T95" fmla="*/ 146 h 146"/>
                <a:gd name="T96" fmla="*/ 0 w 304"/>
                <a:gd name="T97" fmla="*/ 12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4" h="146">
                  <a:moveTo>
                    <a:pt x="0" y="129"/>
                  </a:moveTo>
                  <a:lnTo>
                    <a:pt x="1" y="126"/>
                  </a:lnTo>
                  <a:lnTo>
                    <a:pt x="4" y="125"/>
                  </a:lnTo>
                  <a:lnTo>
                    <a:pt x="9" y="121"/>
                  </a:lnTo>
                  <a:lnTo>
                    <a:pt x="16" y="115"/>
                  </a:lnTo>
                  <a:lnTo>
                    <a:pt x="21" y="113"/>
                  </a:lnTo>
                  <a:lnTo>
                    <a:pt x="26" y="110"/>
                  </a:lnTo>
                  <a:lnTo>
                    <a:pt x="31" y="106"/>
                  </a:lnTo>
                  <a:lnTo>
                    <a:pt x="37" y="103"/>
                  </a:lnTo>
                  <a:lnTo>
                    <a:pt x="43" y="99"/>
                  </a:lnTo>
                  <a:lnTo>
                    <a:pt x="50" y="95"/>
                  </a:lnTo>
                  <a:lnTo>
                    <a:pt x="56" y="91"/>
                  </a:lnTo>
                  <a:lnTo>
                    <a:pt x="63" y="89"/>
                  </a:lnTo>
                  <a:lnTo>
                    <a:pt x="68" y="86"/>
                  </a:lnTo>
                  <a:lnTo>
                    <a:pt x="74" y="82"/>
                  </a:lnTo>
                  <a:lnTo>
                    <a:pt x="78" y="79"/>
                  </a:lnTo>
                  <a:lnTo>
                    <a:pt x="84" y="77"/>
                  </a:lnTo>
                  <a:lnTo>
                    <a:pt x="90" y="73"/>
                  </a:lnTo>
                  <a:lnTo>
                    <a:pt x="94" y="70"/>
                  </a:lnTo>
                  <a:lnTo>
                    <a:pt x="100" y="67"/>
                  </a:lnTo>
                  <a:lnTo>
                    <a:pt x="108" y="65"/>
                  </a:lnTo>
                  <a:lnTo>
                    <a:pt x="112" y="61"/>
                  </a:lnTo>
                  <a:lnTo>
                    <a:pt x="118" y="58"/>
                  </a:lnTo>
                  <a:lnTo>
                    <a:pt x="124" y="55"/>
                  </a:lnTo>
                  <a:lnTo>
                    <a:pt x="131" y="53"/>
                  </a:lnTo>
                  <a:lnTo>
                    <a:pt x="137" y="50"/>
                  </a:lnTo>
                  <a:lnTo>
                    <a:pt x="145" y="46"/>
                  </a:lnTo>
                  <a:lnTo>
                    <a:pt x="150" y="43"/>
                  </a:lnTo>
                  <a:lnTo>
                    <a:pt x="158" y="41"/>
                  </a:lnTo>
                  <a:lnTo>
                    <a:pt x="164" y="37"/>
                  </a:lnTo>
                  <a:lnTo>
                    <a:pt x="171" y="34"/>
                  </a:lnTo>
                  <a:lnTo>
                    <a:pt x="177" y="31"/>
                  </a:lnTo>
                  <a:lnTo>
                    <a:pt x="184" y="28"/>
                  </a:lnTo>
                  <a:lnTo>
                    <a:pt x="192" y="26"/>
                  </a:lnTo>
                  <a:lnTo>
                    <a:pt x="199" y="22"/>
                  </a:lnTo>
                  <a:lnTo>
                    <a:pt x="207" y="20"/>
                  </a:lnTo>
                  <a:lnTo>
                    <a:pt x="214" y="18"/>
                  </a:lnTo>
                  <a:lnTo>
                    <a:pt x="221" y="15"/>
                  </a:lnTo>
                  <a:lnTo>
                    <a:pt x="229" y="12"/>
                  </a:lnTo>
                  <a:lnTo>
                    <a:pt x="236" y="10"/>
                  </a:lnTo>
                  <a:lnTo>
                    <a:pt x="243" y="8"/>
                  </a:lnTo>
                  <a:lnTo>
                    <a:pt x="252" y="6"/>
                  </a:lnTo>
                  <a:lnTo>
                    <a:pt x="260" y="4"/>
                  </a:lnTo>
                  <a:lnTo>
                    <a:pt x="267" y="3"/>
                  </a:lnTo>
                  <a:lnTo>
                    <a:pt x="274" y="0"/>
                  </a:lnTo>
                  <a:lnTo>
                    <a:pt x="304" y="8"/>
                  </a:lnTo>
                  <a:lnTo>
                    <a:pt x="301" y="8"/>
                  </a:lnTo>
                  <a:lnTo>
                    <a:pt x="295" y="10"/>
                  </a:lnTo>
                  <a:lnTo>
                    <a:pt x="292" y="10"/>
                  </a:lnTo>
                  <a:lnTo>
                    <a:pt x="288" y="11"/>
                  </a:lnTo>
                  <a:lnTo>
                    <a:pt x="282" y="12"/>
                  </a:lnTo>
                  <a:lnTo>
                    <a:pt x="276" y="14"/>
                  </a:lnTo>
                  <a:lnTo>
                    <a:pt x="269" y="15"/>
                  </a:lnTo>
                  <a:lnTo>
                    <a:pt x="263" y="16"/>
                  </a:lnTo>
                  <a:lnTo>
                    <a:pt x="254" y="19"/>
                  </a:lnTo>
                  <a:lnTo>
                    <a:pt x="246" y="22"/>
                  </a:lnTo>
                  <a:lnTo>
                    <a:pt x="242" y="22"/>
                  </a:lnTo>
                  <a:lnTo>
                    <a:pt x="238" y="24"/>
                  </a:lnTo>
                  <a:lnTo>
                    <a:pt x="232" y="26"/>
                  </a:lnTo>
                  <a:lnTo>
                    <a:pt x="229" y="27"/>
                  </a:lnTo>
                  <a:lnTo>
                    <a:pt x="223" y="28"/>
                  </a:lnTo>
                  <a:lnTo>
                    <a:pt x="218" y="30"/>
                  </a:lnTo>
                  <a:lnTo>
                    <a:pt x="212" y="33"/>
                  </a:lnTo>
                  <a:lnTo>
                    <a:pt x="208" y="35"/>
                  </a:lnTo>
                  <a:lnTo>
                    <a:pt x="202" y="37"/>
                  </a:lnTo>
                  <a:lnTo>
                    <a:pt x="198" y="38"/>
                  </a:lnTo>
                  <a:lnTo>
                    <a:pt x="192" y="41"/>
                  </a:lnTo>
                  <a:lnTo>
                    <a:pt x="187" y="42"/>
                  </a:lnTo>
                  <a:lnTo>
                    <a:pt x="180" y="45"/>
                  </a:lnTo>
                  <a:lnTo>
                    <a:pt x="176" y="47"/>
                  </a:lnTo>
                  <a:lnTo>
                    <a:pt x="170" y="50"/>
                  </a:lnTo>
                  <a:lnTo>
                    <a:pt x="164" y="53"/>
                  </a:lnTo>
                  <a:lnTo>
                    <a:pt x="156" y="55"/>
                  </a:lnTo>
                  <a:lnTo>
                    <a:pt x="152" y="57"/>
                  </a:lnTo>
                  <a:lnTo>
                    <a:pt x="145" y="61"/>
                  </a:lnTo>
                  <a:lnTo>
                    <a:pt x="140" y="63"/>
                  </a:lnTo>
                  <a:lnTo>
                    <a:pt x="133" y="66"/>
                  </a:lnTo>
                  <a:lnTo>
                    <a:pt x="127" y="70"/>
                  </a:lnTo>
                  <a:lnTo>
                    <a:pt x="121" y="73"/>
                  </a:lnTo>
                  <a:lnTo>
                    <a:pt x="115" y="77"/>
                  </a:lnTo>
                  <a:lnTo>
                    <a:pt x="109" y="81"/>
                  </a:lnTo>
                  <a:lnTo>
                    <a:pt x="103" y="83"/>
                  </a:lnTo>
                  <a:lnTo>
                    <a:pt x="96" y="87"/>
                  </a:lnTo>
                  <a:lnTo>
                    <a:pt x="90" y="91"/>
                  </a:lnTo>
                  <a:lnTo>
                    <a:pt x="84" y="94"/>
                  </a:lnTo>
                  <a:lnTo>
                    <a:pt x="78" y="98"/>
                  </a:lnTo>
                  <a:lnTo>
                    <a:pt x="71" y="103"/>
                  </a:lnTo>
                  <a:lnTo>
                    <a:pt x="65" y="107"/>
                  </a:lnTo>
                  <a:lnTo>
                    <a:pt x="57" y="111"/>
                  </a:lnTo>
                  <a:lnTo>
                    <a:pt x="52" y="115"/>
                  </a:lnTo>
                  <a:lnTo>
                    <a:pt x="46" y="121"/>
                  </a:lnTo>
                  <a:lnTo>
                    <a:pt x="40" y="126"/>
                  </a:lnTo>
                  <a:lnTo>
                    <a:pt x="32" y="130"/>
                  </a:lnTo>
                  <a:lnTo>
                    <a:pt x="26" y="136"/>
                  </a:lnTo>
                  <a:lnTo>
                    <a:pt x="21" y="141"/>
                  </a:lnTo>
                  <a:lnTo>
                    <a:pt x="15" y="146"/>
                  </a:lnTo>
                  <a:lnTo>
                    <a:pt x="0" y="129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5" name="Freeform 83"/>
            <p:cNvSpPr>
              <a:spLocks/>
            </p:cNvSpPr>
            <p:nvPr/>
          </p:nvSpPr>
          <p:spPr bwMode="auto">
            <a:xfrm>
              <a:off x="3660" y="3079"/>
              <a:ext cx="53" cy="406"/>
            </a:xfrm>
            <a:custGeom>
              <a:avLst/>
              <a:gdLst>
                <a:gd name="T0" fmla="*/ 30 w 53"/>
                <a:gd name="T1" fmla="*/ 7 h 406"/>
                <a:gd name="T2" fmla="*/ 34 w 53"/>
                <a:gd name="T3" fmla="*/ 23 h 406"/>
                <a:gd name="T4" fmla="*/ 37 w 53"/>
                <a:gd name="T5" fmla="*/ 39 h 406"/>
                <a:gd name="T6" fmla="*/ 43 w 53"/>
                <a:gd name="T7" fmla="*/ 62 h 406"/>
                <a:gd name="T8" fmla="*/ 44 w 53"/>
                <a:gd name="T9" fmla="*/ 74 h 406"/>
                <a:gd name="T10" fmla="*/ 47 w 53"/>
                <a:gd name="T11" fmla="*/ 87 h 406"/>
                <a:gd name="T12" fmla="*/ 49 w 53"/>
                <a:gd name="T13" fmla="*/ 102 h 406"/>
                <a:gd name="T14" fmla="*/ 50 w 53"/>
                <a:gd name="T15" fmla="*/ 119 h 406"/>
                <a:gd name="T16" fmla="*/ 52 w 53"/>
                <a:gd name="T17" fmla="*/ 135 h 406"/>
                <a:gd name="T18" fmla="*/ 53 w 53"/>
                <a:gd name="T19" fmla="*/ 154 h 406"/>
                <a:gd name="T20" fmla="*/ 53 w 53"/>
                <a:gd name="T21" fmla="*/ 174 h 406"/>
                <a:gd name="T22" fmla="*/ 53 w 53"/>
                <a:gd name="T23" fmla="*/ 196 h 406"/>
                <a:gd name="T24" fmla="*/ 52 w 53"/>
                <a:gd name="T25" fmla="*/ 217 h 406"/>
                <a:gd name="T26" fmla="*/ 50 w 53"/>
                <a:gd name="T27" fmla="*/ 241 h 406"/>
                <a:gd name="T28" fmla="*/ 49 w 53"/>
                <a:gd name="T29" fmla="*/ 259 h 406"/>
                <a:gd name="T30" fmla="*/ 47 w 53"/>
                <a:gd name="T31" fmla="*/ 272 h 406"/>
                <a:gd name="T32" fmla="*/ 46 w 53"/>
                <a:gd name="T33" fmla="*/ 281 h 406"/>
                <a:gd name="T34" fmla="*/ 44 w 53"/>
                <a:gd name="T35" fmla="*/ 295 h 406"/>
                <a:gd name="T36" fmla="*/ 41 w 53"/>
                <a:gd name="T37" fmla="*/ 309 h 406"/>
                <a:gd name="T38" fmla="*/ 38 w 53"/>
                <a:gd name="T39" fmla="*/ 327 h 406"/>
                <a:gd name="T40" fmla="*/ 34 w 53"/>
                <a:gd name="T41" fmla="*/ 345 h 406"/>
                <a:gd name="T42" fmla="*/ 30 w 53"/>
                <a:gd name="T43" fmla="*/ 366 h 406"/>
                <a:gd name="T44" fmla="*/ 24 w 53"/>
                <a:gd name="T45" fmla="*/ 384 h 406"/>
                <a:gd name="T46" fmla="*/ 15 w 53"/>
                <a:gd name="T47" fmla="*/ 406 h 406"/>
                <a:gd name="T48" fmla="*/ 1 w 53"/>
                <a:gd name="T49" fmla="*/ 388 h 406"/>
                <a:gd name="T50" fmla="*/ 6 w 53"/>
                <a:gd name="T51" fmla="*/ 374 h 406"/>
                <a:gd name="T52" fmla="*/ 10 w 53"/>
                <a:gd name="T53" fmla="*/ 360 h 406"/>
                <a:gd name="T54" fmla="*/ 13 w 53"/>
                <a:gd name="T55" fmla="*/ 347 h 406"/>
                <a:gd name="T56" fmla="*/ 18 w 53"/>
                <a:gd name="T57" fmla="*/ 333 h 406"/>
                <a:gd name="T58" fmla="*/ 19 w 53"/>
                <a:gd name="T59" fmla="*/ 316 h 406"/>
                <a:gd name="T60" fmla="*/ 24 w 53"/>
                <a:gd name="T61" fmla="*/ 300 h 406"/>
                <a:gd name="T62" fmla="*/ 25 w 53"/>
                <a:gd name="T63" fmla="*/ 281 h 406"/>
                <a:gd name="T64" fmla="*/ 28 w 53"/>
                <a:gd name="T65" fmla="*/ 261 h 406"/>
                <a:gd name="T66" fmla="*/ 30 w 53"/>
                <a:gd name="T67" fmla="*/ 238 h 406"/>
                <a:gd name="T68" fmla="*/ 31 w 53"/>
                <a:gd name="T69" fmla="*/ 216 h 406"/>
                <a:gd name="T70" fmla="*/ 31 w 53"/>
                <a:gd name="T71" fmla="*/ 193 h 406"/>
                <a:gd name="T72" fmla="*/ 31 w 53"/>
                <a:gd name="T73" fmla="*/ 168 h 406"/>
                <a:gd name="T74" fmla="*/ 30 w 53"/>
                <a:gd name="T75" fmla="*/ 141 h 406"/>
                <a:gd name="T76" fmla="*/ 27 w 53"/>
                <a:gd name="T77" fmla="*/ 113 h 406"/>
                <a:gd name="T78" fmla="*/ 25 w 53"/>
                <a:gd name="T79" fmla="*/ 85 h 406"/>
                <a:gd name="T80" fmla="*/ 21 w 53"/>
                <a:gd name="T81" fmla="*/ 55 h 406"/>
                <a:gd name="T82" fmla="*/ 15 w 53"/>
                <a:gd name="T83" fmla="*/ 26 h 406"/>
                <a:gd name="T84" fmla="*/ 25 w 53"/>
                <a:gd name="T85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406">
                  <a:moveTo>
                    <a:pt x="25" y="0"/>
                  </a:moveTo>
                  <a:lnTo>
                    <a:pt x="27" y="3"/>
                  </a:lnTo>
                  <a:lnTo>
                    <a:pt x="30" y="7"/>
                  </a:lnTo>
                  <a:lnTo>
                    <a:pt x="31" y="15"/>
                  </a:lnTo>
                  <a:lnTo>
                    <a:pt x="32" y="18"/>
                  </a:lnTo>
                  <a:lnTo>
                    <a:pt x="34" y="23"/>
                  </a:lnTo>
                  <a:lnTo>
                    <a:pt x="35" y="27"/>
                  </a:lnTo>
                  <a:lnTo>
                    <a:pt x="37" y="34"/>
                  </a:lnTo>
                  <a:lnTo>
                    <a:pt x="37" y="39"/>
                  </a:lnTo>
                  <a:lnTo>
                    <a:pt x="40" y="47"/>
                  </a:lnTo>
                  <a:lnTo>
                    <a:pt x="41" y="54"/>
                  </a:lnTo>
                  <a:lnTo>
                    <a:pt x="43" y="62"/>
                  </a:lnTo>
                  <a:lnTo>
                    <a:pt x="43" y="66"/>
                  </a:lnTo>
                  <a:lnTo>
                    <a:pt x="44" y="70"/>
                  </a:lnTo>
                  <a:lnTo>
                    <a:pt x="44" y="74"/>
                  </a:lnTo>
                  <a:lnTo>
                    <a:pt x="46" y="79"/>
                  </a:lnTo>
                  <a:lnTo>
                    <a:pt x="46" y="83"/>
                  </a:lnTo>
                  <a:lnTo>
                    <a:pt x="47" y="87"/>
                  </a:lnTo>
                  <a:lnTo>
                    <a:pt x="47" y="93"/>
                  </a:lnTo>
                  <a:lnTo>
                    <a:pt x="49" y="98"/>
                  </a:lnTo>
                  <a:lnTo>
                    <a:pt x="49" y="102"/>
                  </a:lnTo>
                  <a:lnTo>
                    <a:pt x="49" y="107"/>
                  </a:lnTo>
                  <a:lnTo>
                    <a:pt x="49" y="113"/>
                  </a:lnTo>
                  <a:lnTo>
                    <a:pt x="50" y="119"/>
                  </a:lnTo>
                  <a:lnTo>
                    <a:pt x="50" y="123"/>
                  </a:lnTo>
                  <a:lnTo>
                    <a:pt x="52" y="130"/>
                  </a:lnTo>
                  <a:lnTo>
                    <a:pt x="52" y="135"/>
                  </a:lnTo>
                  <a:lnTo>
                    <a:pt x="53" y="142"/>
                  </a:lnTo>
                  <a:lnTo>
                    <a:pt x="53" y="148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53" y="168"/>
                  </a:lnTo>
                  <a:lnTo>
                    <a:pt x="53" y="174"/>
                  </a:lnTo>
                  <a:lnTo>
                    <a:pt x="53" y="181"/>
                  </a:lnTo>
                  <a:lnTo>
                    <a:pt x="53" y="188"/>
                  </a:lnTo>
                  <a:lnTo>
                    <a:pt x="53" y="196"/>
                  </a:lnTo>
                  <a:lnTo>
                    <a:pt x="52" y="202"/>
                  </a:lnTo>
                  <a:lnTo>
                    <a:pt x="52" y="210"/>
                  </a:lnTo>
                  <a:lnTo>
                    <a:pt x="52" y="217"/>
                  </a:lnTo>
                  <a:lnTo>
                    <a:pt x="52" y="225"/>
                  </a:lnTo>
                  <a:lnTo>
                    <a:pt x="50" y="233"/>
                  </a:lnTo>
                  <a:lnTo>
                    <a:pt x="50" y="241"/>
                  </a:lnTo>
                  <a:lnTo>
                    <a:pt x="49" y="249"/>
                  </a:lnTo>
                  <a:lnTo>
                    <a:pt x="49" y="259"/>
                  </a:lnTo>
                  <a:lnTo>
                    <a:pt x="49" y="259"/>
                  </a:lnTo>
                  <a:lnTo>
                    <a:pt x="49" y="261"/>
                  </a:lnTo>
                  <a:lnTo>
                    <a:pt x="47" y="265"/>
                  </a:lnTo>
                  <a:lnTo>
                    <a:pt x="47" y="272"/>
                  </a:lnTo>
                  <a:lnTo>
                    <a:pt x="47" y="273"/>
                  </a:lnTo>
                  <a:lnTo>
                    <a:pt x="47" y="277"/>
                  </a:lnTo>
                  <a:lnTo>
                    <a:pt x="46" y="281"/>
                  </a:lnTo>
                  <a:lnTo>
                    <a:pt x="46" y="287"/>
                  </a:lnTo>
                  <a:lnTo>
                    <a:pt x="44" y="289"/>
                  </a:lnTo>
                  <a:lnTo>
                    <a:pt x="44" y="295"/>
                  </a:lnTo>
                  <a:lnTo>
                    <a:pt x="43" y="300"/>
                  </a:lnTo>
                  <a:lnTo>
                    <a:pt x="43" y="305"/>
                  </a:lnTo>
                  <a:lnTo>
                    <a:pt x="41" y="309"/>
                  </a:lnTo>
                  <a:lnTo>
                    <a:pt x="41" y="315"/>
                  </a:lnTo>
                  <a:lnTo>
                    <a:pt x="38" y="320"/>
                  </a:lnTo>
                  <a:lnTo>
                    <a:pt x="38" y="327"/>
                  </a:lnTo>
                  <a:lnTo>
                    <a:pt x="37" y="332"/>
                  </a:lnTo>
                  <a:lnTo>
                    <a:pt x="35" y="339"/>
                  </a:lnTo>
                  <a:lnTo>
                    <a:pt x="34" y="345"/>
                  </a:lnTo>
                  <a:lnTo>
                    <a:pt x="34" y="352"/>
                  </a:lnTo>
                  <a:lnTo>
                    <a:pt x="31" y="359"/>
                  </a:lnTo>
                  <a:lnTo>
                    <a:pt x="30" y="366"/>
                  </a:lnTo>
                  <a:lnTo>
                    <a:pt x="27" y="372"/>
                  </a:lnTo>
                  <a:lnTo>
                    <a:pt x="25" y="379"/>
                  </a:lnTo>
                  <a:lnTo>
                    <a:pt x="24" y="384"/>
                  </a:lnTo>
                  <a:lnTo>
                    <a:pt x="21" y="392"/>
                  </a:lnTo>
                  <a:lnTo>
                    <a:pt x="18" y="399"/>
                  </a:lnTo>
                  <a:lnTo>
                    <a:pt x="15" y="406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88"/>
                  </a:lnTo>
                  <a:lnTo>
                    <a:pt x="3" y="383"/>
                  </a:lnTo>
                  <a:lnTo>
                    <a:pt x="4" y="379"/>
                  </a:lnTo>
                  <a:lnTo>
                    <a:pt x="6" y="374"/>
                  </a:lnTo>
                  <a:lnTo>
                    <a:pt x="9" y="367"/>
                  </a:lnTo>
                  <a:lnTo>
                    <a:pt x="9" y="363"/>
                  </a:lnTo>
                  <a:lnTo>
                    <a:pt x="10" y="360"/>
                  </a:lnTo>
                  <a:lnTo>
                    <a:pt x="12" y="355"/>
                  </a:lnTo>
                  <a:lnTo>
                    <a:pt x="13" y="351"/>
                  </a:lnTo>
                  <a:lnTo>
                    <a:pt x="13" y="347"/>
                  </a:lnTo>
                  <a:lnTo>
                    <a:pt x="15" y="341"/>
                  </a:lnTo>
                  <a:lnTo>
                    <a:pt x="15" y="337"/>
                  </a:lnTo>
                  <a:lnTo>
                    <a:pt x="18" y="333"/>
                  </a:lnTo>
                  <a:lnTo>
                    <a:pt x="18" y="327"/>
                  </a:lnTo>
                  <a:lnTo>
                    <a:pt x="19" y="323"/>
                  </a:lnTo>
                  <a:lnTo>
                    <a:pt x="19" y="316"/>
                  </a:lnTo>
                  <a:lnTo>
                    <a:pt x="21" y="312"/>
                  </a:lnTo>
                  <a:lnTo>
                    <a:pt x="21" y="305"/>
                  </a:lnTo>
                  <a:lnTo>
                    <a:pt x="24" y="300"/>
                  </a:lnTo>
                  <a:lnTo>
                    <a:pt x="24" y="293"/>
                  </a:lnTo>
                  <a:lnTo>
                    <a:pt x="25" y="288"/>
                  </a:lnTo>
                  <a:lnTo>
                    <a:pt x="25" y="281"/>
                  </a:lnTo>
                  <a:lnTo>
                    <a:pt x="27" y="275"/>
                  </a:lnTo>
                  <a:lnTo>
                    <a:pt x="27" y="268"/>
                  </a:lnTo>
                  <a:lnTo>
                    <a:pt x="28" y="261"/>
                  </a:lnTo>
                  <a:lnTo>
                    <a:pt x="28" y="253"/>
                  </a:lnTo>
                  <a:lnTo>
                    <a:pt x="30" y="246"/>
                  </a:lnTo>
                  <a:lnTo>
                    <a:pt x="30" y="238"/>
                  </a:lnTo>
                  <a:lnTo>
                    <a:pt x="31" y="232"/>
                  </a:lnTo>
                  <a:lnTo>
                    <a:pt x="31" y="224"/>
                  </a:lnTo>
                  <a:lnTo>
                    <a:pt x="31" y="216"/>
                  </a:lnTo>
                  <a:lnTo>
                    <a:pt x="31" y="209"/>
                  </a:lnTo>
                  <a:lnTo>
                    <a:pt x="31" y="201"/>
                  </a:lnTo>
                  <a:lnTo>
                    <a:pt x="31" y="193"/>
                  </a:lnTo>
                  <a:lnTo>
                    <a:pt x="31" y="184"/>
                  </a:lnTo>
                  <a:lnTo>
                    <a:pt x="31" y="176"/>
                  </a:lnTo>
                  <a:lnTo>
                    <a:pt x="31" y="168"/>
                  </a:lnTo>
                  <a:lnTo>
                    <a:pt x="31" y="158"/>
                  </a:lnTo>
                  <a:lnTo>
                    <a:pt x="30" y="149"/>
                  </a:lnTo>
                  <a:lnTo>
                    <a:pt x="30" y="141"/>
                  </a:lnTo>
                  <a:lnTo>
                    <a:pt x="30" y="131"/>
                  </a:lnTo>
                  <a:lnTo>
                    <a:pt x="28" y="122"/>
                  </a:lnTo>
                  <a:lnTo>
                    <a:pt x="27" y="113"/>
                  </a:lnTo>
                  <a:lnTo>
                    <a:pt x="27" y="105"/>
                  </a:lnTo>
                  <a:lnTo>
                    <a:pt x="27" y="95"/>
                  </a:lnTo>
                  <a:lnTo>
                    <a:pt x="25" y="85"/>
                  </a:lnTo>
                  <a:lnTo>
                    <a:pt x="24" y="75"/>
                  </a:lnTo>
                  <a:lnTo>
                    <a:pt x="21" y="65"/>
                  </a:lnTo>
                  <a:lnTo>
                    <a:pt x="21" y="55"/>
                  </a:lnTo>
                  <a:lnTo>
                    <a:pt x="18" y="46"/>
                  </a:lnTo>
                  <a:lnTo>
                    <a:pt x="16" y="36"/>
                  </a:lnTo>
                  <a:lnTo>
                    <a:pt x="15" y="26"/>
                  </a:lnTo>
                  <a:lnTo>
                    <a:pt x="13" y="16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6" name="Freeform 84"/>
            <p:cNvSpPr>
              <a:spLocks/>
            </p:cNvSpPr>
            <p:nvPr/>
          </p:nvSpPr>
          <p:spPr bwMode="auto">
            <a:xfrm>
              <a:off x="2999" y="3231"/>
              <a:ext cx="450" cy="204"/>
            </a:xfrm>
            <a:custGeom>
              <a:avLst/>
              <a:gdLst>
                <a:gd name="T0" fmla="*/ 37 w 450"/>
                <a:gd name="T1" fmla="*/ 1 h 204"/>
                <a:gd name="T2" fmla="*/ 44 w 450"/>
                <a:gd name="T3" fmla="*/ 1 h 204"/>
                <a:gd name="T4" fmla="*/ 56 w 450"/>
                <a:gd name="T5" fmla="*/ 4 h 204"/>
                <a:gd name="T6" fmla="*/ 63 w 450"/>
                <a:gd name="T7" fmla="*/ 5 h 204"/>
                <a:gd name="T8" fmla="*/ 73 w 450"/>
                <a:gd name="T9" fmla="*/ 8 h 204"/>
                <a:gd name="T10" fmla="*/ 82 w 450"/>
                <a:gd name="T11" fmla="*/ 9 h 204"/>
                <a:gd name="T12" fmla="*/ 94 w 450"/>
                <a:gd name="T13" fmla="*/ 12 h 204"/>
                <a:gd name="T14" fmla="*/ 106 w 450"/>
                <a:gd name="T15" fmla="*/ 14 h 204"/>
                <a:gd name="T16" fmla="*/ 118 w 450"/>
                <a:gd name="T17" fmla="*/ 18 h 204"/>
                <a:gd name="T18" fmla="*/ 131 w 450"/>
                <a:gd name="T19" fmla="*/ 21 h 204"/>
                <a:gd name="T20" fmla="*/ 146 w 450"/>
                <a:gd name="T21" fmla="*/ 26 h 204"/>
                <a:gd name="T22" fmla="*/ 161 w 450"/>
                <a:gd name="T23" fmla="*/ 30 h 204"/>
                <a:gd name="T24" fmla="*/ 175 w 450"/>
                <a:gd name="T25" fmla="*/ 36 h 204"/>
                <a:gd name="T26" fmla="*/ 192 w 450"/>
                <a:gd name="T27" fmla="*/ 41 h 204"/>
                <a:gd name="T28" fmla="*/ 206 w 450"/>
                <a:gd name="T29" fmla="*/ 46 h 204"/>
                <a:gd name="T30" fmla="*/ 223 w 450"/>
                <a:gd name="T31" fmla="*/ 53 h 204"/>
                <a:gd name="T32" fmla="*/ 240 w 450"/>
                <a:gd name="T33" fmla="*/ 60 h 204"/>
                <a:gd name="T34" fmla="*/ 257 w 450"/>
                <a:gd name="T35" fmla="*/ 66 h 204"/>
                <a:gd name="T36" fmla="*/ 274 w 450"/>
                <a:gd name="T37" fmla="*/ 74 h 204"/>
                <a:gd name="T38" fmla="*/ 292 w 450"/>
                <a:gd name="T39" fmla="*/ 84 h 204"/>
                <a:gd name="T40" fmla="*/ 310 w 450"/>
                <a:gd name="T41" fmla="*/ 93 h 204"/>
                <a:gd name="T42" fmla="*/ 326 w 450"/>
                <a:gd name="T43" fmla="*/ 101 h 204"/>
                <a:gd name="T44" fmla="*/ 344 w 450"/>
                <a:gd name="T45" fmla="*/ 112 h 204"/>
                <a:gd name="T46" fmla="*/ 361 w 450"/>
                <a:gd name="T47" fmla="*/ 123 h 204"/>
                <a:gd name="T48" fmla="*/ 379 w 450"/>
                <a:gd name="T49" fmla="*/ 135 h 204"/>
                <a:gd name="T50" fmla="*/ 395 w 450"/>
                <a:gd name="T51" fmla="*/ 145 h 204"/>
                <a:gd name="T52" fmla="*/ 413 w 450"/>
                <a:gd name="T53" fmla="*/ 159 h 204"/>
                <a:gd name="T54" fmla="*/ 429 w 450"/>
                <a:gd name="T55" fmla="*/ 172 h 204"/>
                <a:gd name="T56" fmla="*/ 447 w 450"/>
                <a:gd name="T57" fmla="*/ 185 h 204"/>
                <a:gd name="T58" fmla="*/ 447 w 450"/>
                <a:gd name="T59" fmla="*/ 202 h 204"/>
                <a:gd name="T60" fmla="*/ 434 w 450"/>
                <a:gd name="T61" fmla="*/ 191 h 204"/>
                <a:gd name="T62" fmla="*/ 419 w 450"/>
                <a:gd name="T63" fmla="*/ 180 h 204"/>
                <a:gd name="T64" fmla="*/ 406 w 450"/>
                <a:gd name="T65" fmla="*/ 172 h 204"/>
                <a:gd name="T66" fmla="*/ 395 w 450"/>
                <a:gd name="T67" fmla="*/ 164 h 204"/>
                <a:gd name="T68" fmla="*/ 385 w 450"/>
                <a:gd name="T69" fmla="*/ 156 h 204"/>
                <a:gd name="T70" fmla="*/ 373 w 450"/>
                <a:gd name="T71" fmla="*/ 148 h 204"/>
                <a:gd name="T72" fmla="*/ 361 w 450"/>
                <a:gd name="T73" fmla="*/ 141 h 204"/>
                <a:gd name="T74" fmla="*/ 348 w 450"/>
                <a:gd name="T75" fmla="*/ 132 h 204"/>
                <a:gd name="T76" fmla="*/ 333 w 450"/>
                <a:gd name="T77" fmla="*/ 124 h 204"/>
                <a:gd name="T78" fmla="*/ 319 w 450"/>
                <a:gd name="T79" fmla="*/ 116 h 204"/>
                <a:gd name="T80" fmla="*/ 304 w 450"/>
                <a:gd name="T81" fmla="*/ 108 h 204"/>
                <a:gd name="T82" fmla="*/ 286 w 450"/>
                <a:gd name="T83" fmla="*/ 99 h 204"/>
                <a:gd name="T84" fmla="*/ 270 w 450"/>
                <a:gd name="T85" fmla="*/ 90 h 204"/>
                <a:gd name="T86" fmla="*/ 254 w 450"/>
                <a:gd name="T87" fmla="*/ 82 h 204"/>
                <a:gd name="T88" fmla="*/ 234 w 450"/>
                <a:gd name="T89" fmla="*/ 74 h 204"/>
                <a:gd name="T90" fmla="*/ 217 w 450"/>
                <a:gd name="T91" fmla="*/ 66 h 204"/>
                <a:gd name="T92" fmla="*/ 197 w 450"/>
                <a:gd name="T93" fmla="*/ 58 h 204"/>
                <a:gd name="T94" fmla="*/ 178 w 450"/>
                <a:gd name="T95" fmla="*/ 52 h 204"/>
                <a:gd name="T96" fmla="*/ 159 w 450"/>
                <a:gd name="T97" fmla="*/ 45 h 204"/>
                <a:gd name="T98" fmla="*/ 138 w 450"/>
                <a:gd name="T99" fmla="*/ 40 h 204"/>
                <a:gd name="T100" fmla="*/ 118 w 450"/>
                <a:gd name="T101" fmla="*/ 34 h 204"/>
                <a:gd name="T102" fmla="*/ 97 w 450"/>
                <a:gd name="T103" fmla="*/ 30 h 204"/>
                <a:gd name="T104" fmla="*/ 76 w 450"/>
                <a:gd name="T105" fmla="*/ 26 h 204"/>
                <a:gd name="T106" fmla="*/ 54 w 450"/>
                <a:gd name="T107" fmla="*/ 22 h 204"/>
                <a:gd name="T108" fmla="*/ 34 w 450"/>
                <a:gd name="T109" fmla="*/ 21 h 204"/>
                <a:gd name="T110" fmla="*/ 13 w 450"/>
                <a:gd name="T111" fmla="*/ 20 h 204"/>
                <a:gd name="T112" fmla="*/ 0 w 450"/>
                <a:gd name="T113" fmla="*/ 0 h 204"/>
                <a:gd name="T114" fmla="*/ 34 w 450"/>
                <a:gd name="T115" fmla="*/ 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0" h="204">
                  <a:moveTo>
                    <a:pt x="34" y="1"/>
                  </a:moveTo>
                  <a:lnTo>
                    <a:pt x="37" y="1"/>
                  </a:lnTo>
                  <a:lnTo>
                    <a:pt x="39" y="1"/>
                  </a:lnTo>
                  <a:lnTo>
                    <a:pt x="44" y="1"/>
                  </a:lnTo>
                  <a:lnTo>
                    <a:pt x="50" y="2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63" y="5"/>
                  </a:lnTo>
                  <a:lnTo>
                    <a:pt x="69" y="6"/>
                  </a:lnTo>
                  <a:lnTo>
                    <a:pt x="73" y="8"/>
                  </a:lnTo>
                  <a:lnTo>
                    <a:pt x="78" y="8"/>
                  </a:lnTo>
                  <a:lnTo>
                    <a:pt x="82" y="9"/>
                  </a:lnTo>
                  <a:lnTo>
                    <a:pt x="88" y="10"/>
                  </a:lnTo>
                  <a:lnTo>
                    <a:pt x="94" y="12"/>
                  </a:lnTo>
                  <a:lnTo>
                    <a:pt x="99" y="13"/>
                  </a:lnTo>
                  <a:lnTo>
                    <a:pt x="106" y="14"/>
                  </a:lnTo>
                  <a:lnTo>
                    <a:pt x="112" y="16"/>
                  </a:lnTo>
                  <a:lnTo>
                    <a:pt x="118" y="18"/>
                  </a:lnTo>
                  <a:lnTo>
                    <a:pt x="124" y="20"/>
                  </a:lnTo>
                  <a:lnTo>
                    <a:pt x="131" y="21"/>
                  </a:lnTo>
                  <a:lnTo>
                    <a:pt x="138" y="24"/>
                  </a:lnTo>
                  <a:lnTo>
                    <a:pt x="146" y="26"/>
                  </a:lnTo>
                  <a:lnTo>
                    <a:pt x="152" y="28"/>
                  </a:lnTo>
                  <a:lnTo>
                    <a:pt x="161" y="30"/>
                  </a:lnTo>
                  <a:lnTo>
                    <a:pt x="168" y="33"/>
                  </a:lnTo>
                  <a:lnTo>
                    <a:pt x="175" y="36"/>
                  </a:lnTo>
                  <a:lnTo>
                    <a:pt x="184" y="38"/>
                  </a:lnTo>
                  <a:lnTo>
                    <a:pt x="192" y="41"/>
                  </a:lnTo>
                  <a:lnTo>
                    <a:pt x="199" y="44"/>
                  </a:lnTo>
                  <a:lnTo>
                    <a:pt x="206" y="46"/>
                  </a:lnTo>
                  <a:lnTo>
                    <a:pt x="214" y="49"/>
                  </a:lnTo>
                  <a:lnTo>
                    <a:pt x="223" y="53"/>
                  </a:lnTo>
                  <a:lnTo>
                    <a:pt x="231" y="56"/>
                  </a:lnTo>
                  <a:lnTo>
                    <a:pt x="240" y="60"/>
                  </a:lnTo>
                  <a:lnTo>
                    <a:pt x="248" y="62"/>
                  </a:lnTo>
                  <a:lnTo>
                    <a:pt x="257" y="66"/>
                  </a:lnTo>
                  <a:lnTo>
                    <a:pt x="264" y="70"/>
                  </a:lnTo>
                  <a:lnTo>
                    <a:pt x="274" y="74"/>
                  </a:lnTo>
                  <a:lnTo>
                    <a:pt x="283" y="78"/>
                  </a:lnTo>
                  <a:lnTo>
                    <a:pt x="292" y="84"/>
                  </a:lnTo>
                  <a:lnTo>
                    <a:pt x="301" y="88"/>
                  </a:lnTo>
                  <a:lnTo>
                    <a:pt x="310" y="93"/>
                  </a:lnTo>
                  <a:lnTo>
                    <a:pt x="317" y="97"/>
                  </a:lnTo>
                  <a:lnTo>
                    <a:pt x="326" y="101"/>
                  </a:lnTo>
                  <a:lnTo>
                    <a:pt x="335" y="107"/>
                  </a:lnTo>
                  <a:lnTo>
                    <a:pt x="344" y="112"/>
                  </a:lnTo>
                  <a:lnTo>
                    <a:pt x="351" y="116"/>
                  </a:lnTo>
                  <a:lnTo>
                    <a:pt x="361" y="123"/>
                  </a:lnTo>
                  <a:lnTo>
                    <a:pt x="370" y="128"/>
                  </a:lnTo>
                  <a:lnTo>
                    <a:pt x="379" y="135"/>
                  </a:lnTo>
                  <a:lnTo>
                    <a:pt x="386" y="140"/>
                  </a:lnTo>
                  <a:lnTo>
                    <a:pt x="395" y="145"/>
                  </a:lnTo>
                  <a:lnTo>
                    <a:pt x="403" y="152"/>
                  </a:lnTo>
                  <a:lnTo>
                    <a:pt x="413" y="159"/>
                  </a:lnTo>
                  <a:lnTo>
                    <a:pt x="420" y="164"/>
                  </a:lnTo>
                  <a:lnTo>
                    <a:pt x="429" y="172"/>
                  </a:lnTo>
                  <a:lnTo>
                    <a:pt x="437" y="179"/>
                  </a:lnTo>
                  <a:lnTo>
                    <a:pt x="447" y="185"/>
                  </a:lnTo>
                  <a:lnTo>
                    <a:pt x="450" y="204"/>
                  </a:lnTo>
                  <a:lnTo>
                    <a:pt x="447" y="202"/>
                  </a:lnTo>
                  <a:lnTo>
                    <a:pt x="440" y="195"/>
                  </a:lnTo>
                  <a:lnTo>
                    <a:pt x="434" y="191"/>
                  </a:lnTo>
                  <a:lnTo>
                    <a:pt x="428" y="185"/>
                  </a:lnTo>
                  <a:lnTo>
                    <a:pt x="419" y="180"/>
                  </a:lnTo>
                  <a:lnTo>
                    <a:pt x="412" y="175"/>
                  </a:lnTo>
                  <a:lnTo>
                    <a:pt x="406" y="172"/>
                  </a:lnTo>
                  <a:lnTo>
                    <a:pt x="401" y="168"/>
                  </a:lnTo>
                  <a:lnTo>
                    <a:pt x="395" y="164"/>
                  </a:lnTo>
                  <a:lnTo>
                    <a:pt x="391" y="161"/>
                  </a:lnTo>
                  <a:lnTo>
                    <a:pt x="385" y="156"/>
                  </a:lnTo>
                  <a:lnTo>
                    <a:pt x="379" y="153"/>
                  </a:lnTo>
                  <a:lnTo>
                    <a:pt x="373" y="148"/>
                  </a:lnTo>
                  <a:lnTo>
                    <a:pt x="367" y="145"/>
                  </a:lnTo>
                  <a:lnTo>
                    <a:pt x="361" y="141"/>
                  </a:lnTo>
                  <a:lnTo>
                    <a:pt x="354" y="137"/>
                  </a:lnTo>
                  <a:lnTo>
                    <a:pt x="348" y="132"/>
                  </a:lnTo>
                  <a:lnTo>
                    <a:pt x="341" y="128"/>
                  </a:lnTo>
                  <a:lnTo>
                    <a:pt x="333" y="124"/>
                  </a:lnTo>
                  <a:lnTo>
                    <a:pt x="326" y="120"/>
                  </a:lnTo>
                  <a:lnTo>
                    <a:pt x="319" y="116"/>
                  </a:lnTo>
                  <a:lnTo>
                    <a:pt x="313" y="112"/>
                  </a:lnTo>
                  <a:lnTo>
                    <a:pt x="304" y="108"/>
                  </a:lnTo>
                  <a:lnTo>
                    <a:pt x="295" y="104"/>
                  </a:lnTo>
                  <a:lnTo>
                    <a:pt x="286" y="99"/>
                  </a:lnTo>
                  <a:lnTo>
                    <a:pt x="279" y="94"/>
                  </a:lnTo>
                  <a:lnTo>
                    <a:pt x="270" y="90"/>
                  </a:lnTo>
                  <a:lnTo>
                    <a:pt x="261" y="86"/>
                  </a:lnTo>
                  <a:lnTo>
                    <a:pt x="254" y="82"/>
                  </a:lnTo>
                  <a:lnTo>
                    <a:pt x="245" y="78"/>
                  </a:lnTo>
                  <a:lnTo>
                    <a:pt x="234" y="74"/>
                  </a:lnTo>
                  <a:lnTo>
                    <a:pt x="226" y="70"/>
                  </a:lnTo>
                  <a:lnTo>
                    <a:pt x="217" y="66"/>
                  </a:lnTo>
                  <a:lnTo>
                    <a:pt x="208" y="62"/>
                  </a:lnTo>
                  <a:lnTo>
                    <a:pt x="197" y="58"/>
                  </a:lnTo>
                  <a:lnTo>
                    <a:pt x="187" y="56"/>
                  </a:lnTo>
                  <a:lnTo>
                    <a:pt x="178" y="52"/>
                  </a:lnTo>
                  <a:lnTo>
                    <a:pt x="169" y="49"/>
                  </a:lnTo>
                  <a:lnTo>
                    <a:pt x="159" y="45"/>
                  </a:lnTo>
                  <a:lnTo>
                    <a:pt x="149" y="42"/>
                  </a:lnTo>
                  <a:lnTo>
                    <a:pt x="138" y="40"/>
                  </a:lnTo>
                  <a:lnTo>
                    <a:pt x="128" y="37"/>
                  </a:lnTo>
                  <a:lnTo>
                    <a:pt x="118" y="34"/>
                  </a:lnTo>
                  <a:lnTo>
                    <a:pt x="107" y="32"/>
                  </a:lnTo>
                  <a:lnTo>
                    <a:pt x="97" y="30"/>
                  </a:lnTo>
                  <a:lnTo>
                    <a:pt x="87" y="28"/>
                  </a:lnTo>
                  <a:lnTo>
                    <a:pt x="76" y="26"/>
                  </a:lnTo>
                  <a:lnTo>
                    <a:pt x="66" y="24"/>
                  </a:lnTo>
                  <a:lnTo>
                    <a:pt x="54" y="22"/>
                  </a:lnTo>
                  <a:lnTo>
                    <a:pt x="45" y="21"/>
                  </a:lnTo>
                  <a:lnTo>
                    <a:pt x="34" y="21"/>
                  </a:lnTo>
                  <a:lnTo>
                    <a:pt x="23" y="20"/>
                  </a:lnTo>
                  <a:lnTo>
                    <a:pt x="13" y="20"/>
                  </a:lnTo>
                  <a:lnTo>
                    <a:pt x="3" y="20"/>
                  </a:lnTo>
                  <a:lnTo>
                    <a:pt x="0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7" name="Freeform 85"/>
            <p:cNvSpPr>
              <a:spLocks/>
            </p:cNvSpPr>
            <p:nvPr/>
          </p:nvSpPr>
          <p:spPr bwMode="auto">
            <a:xfrm>
              <a:off x="4695" y="2558"/>
              <a:ext cx="274" cy="199"/>
            </a:xfrm>
            <a:custGeom>
              <a:avLst/>
              <a:gdLst>
                <a:gd name="T0" fmla="*/ 25 w 274"/>
                <a:gd name="T1" fmla="*/ 0 h 199"/>
                <a:gd name="T2" fmla="*/ 34 w 274"/>
                <a:gd name="T3" fmla="*/ 1 h 199"/>
                <a:gd name="T4" fmla="*/ 46 w 274"/>
                <a:gd name="T5" fmla="*/ 5 h 199"/>
                <a:gd name="T6" fmla="*/ 59 w 274"/>
                <a:gd name="T7" fmla="*/ 10 h 199"/>
                <a:gd name="T8" fmla="*/ 75 w 274"/>
                <a:gd name="T9" fmla="*/ 17 h 199"/>
                <a:gd name="T10" fmla="*/ 88 w 274"/>
                <a:gd name="T11" fmla="*/ 25 h 199"/>
                <a:gd name="T12" fmla="*/ 99 w 274"/>
                <a:gd name="T13" fmla="*/ 29 h 199"/>
                <a:gd name="T14" fmla="*/ 109 w 274"/>
                <a:gd name="T15" fmla="*/ 33 h 199"/>
                <a:gd name="T16" fmla="*/ 118 w 274"/>
                <a:gd name="T17" fmla="*/ 40 h 199"/>
                <a:gd name="T18" fmla="*/ 133 w 274"/>
                <a:gd name="T19" fmla="*/ 48 h 199"/>
                <a:gd name="T20" fmla="*/ 146 w 274"/>
                <a:gd name="T21" fmla="*/ 57 h 199"/>
                <a:gd name="T22" fmla="*/ 156 w 274"/>
                <a:gd name="T23" fmla="*/ 64 h 199"/>
                <a:gd name="T24" fmla="*/ 165 w 274"/>
                <a:gd name="T25" fmla="*/ 72 h 199"/>
                <a:gd name="T26" fmla="*/ 174 w 274"/>
                <a:gd name="T27" fmla="*/ 79 h 199"/>
                <a:gd name="T28" fmla="*/ 184 w 274"/>
                <a:gd name="T29" fmla="*/ 87 h 199"/>
                <a:gd name="T30" fmla="*/ 195 w 274"/>
                <a:gd name="T31" fmla="*/ 95 h 199"/>
                <a:gd name="T32" fmla="*/ 204 w 274"/>
                <a:gd name="T33" fmla="*/ 104 h 199"/>
                <a:gd name="T34" fmla="*/ 214 w 274"/>
                <a:gd name="T35" fmla="*/ 112 h 199"/>
                <a:gd name="T36" fmla="*/ 223 w 274"/>
                <a:gd name="T37" fmla="*/ 123 h 199"/>
                <a:gd name="T38" fmla="*/ 233 w 274"/>
                <a:gd name="T39" fmla="*/ 132 h 199"/>
                <a:gd name="T40" fmla="*/ 242 w 274"/>
                <a:gd name="T41" fmla="*/ 143 h 199"/>
                <a:gd name="T42" fmla="*/ 251 w 274"/>
                <a:gd name="T43" fmla="*/ 155 h 199"/>
                <a:gd name="T44" fmla="*/ 260 w 274"/>
                <a:gd name="T45" fmla="*/ 167 h 199"/>
                <a:gd name="T46" fmla="*/ 269 w 274"/>
                <a:gd name="T47" fmla="*/ 180 h 199"/>
                <a:gd name="T48" fmla="*/ 263 w 274"/>
                <a:gd name="T49" fmla="*/ 199 h 199"/>
                <a:gd name="T50" fmla="*/ 258 w 274"/>
                <a:gd name="T51" fmla="*/ 192 h 199"/>
                <a:gd name="T52" fmla="*/ 252 w 274"/>
                <a:gd name="T53" fmla="*/ 183 h 199"/>
                <a:gd name="T54" fmla="*/ 246 w 274"/>
                <a:gd name="T55" fmla="*/ 174 h 199"/>
                <a:gd name="T56" fmla="*/ 236 w 274"/>
                <a:gd name="T57" fmla="*/ 162 h 199"/>
                <a:gd name="T58" fmla="*/ 226 w 274"/>
                <a:gd name="T59" fmla="*/ 148 h 199"/>
                <a:gd name="T60" fmla="*/ 211 w 274"/>
                <a:gd name="T61" fmla="*/ 133 h 199"/>
                <a:gd name="T62" fmla="*/ 196 w 274"/>
                <a:gd name="T63" fmla="*/ 119 h 199"/>
                <a:gd name="T64" fmla="*/ 187 w 274"/>
                <a:gd name="T65" fmla="*/ 109 h 199"/>
                <a:gd name="T66" fmla="*/ 178 w 274"/>
                <a:gd name="T67" fmla="*/ 101 h 199"/>
                <a:gd name="T68" fmla="*/ 168 w 274"/>
                <a:gd name="T69" fmla="*/ 93 h 199"/>
                <a:gd name="T70" fmla="*/ 158 w 274"/>
                <a:gd name="T71" fmla="*/ 85 h 199"/>
                <a:gd name="T72" fmla="*/ 147 w 274"/>
                <a:gd name="T73" fmla="*/ 77 h 199"/>
                <a:gd name="T74" fmla="*/ 136 w 274"/>
                <a:gd name="T75" fmla="*/ 69 h 199"/>
                <a:gd name="T76" fmla="*/ 124 w 274"/>
                <a:gd name="T77" fmla="*/ 61 h 199"/>
                <a:gd name="T78" fmla="*/ 114 w 274"/>
                <a:gd name="T79" fmla="*/ 55 h 199"/>
                <a:gd name="T80" fmla="*/ 100 w 274"/>
                <a:gd name="T81" fmla="*/ 47 h 199"/>
                <a:gd name="T82" fmla="*/ 88 w 274"/>
                <a:gd name="T83" fmla="*/ 40 h 199"/>
                <a:gd name="T84" fmla="*/ 74 w 274"/>
                <a:gd name="T85" fmla="*/ 33 h 199"/>
                <a:gd name="T86" fmla="*/ 60 w 274"/>
                <a:gd name="T87" fmla="*/ 28 h 199"/>
                <a:gd name="T88" fmla="*/ 46 w 274"/>
                <a:gd name="T89" fmla="*/ 21 h 199"/>
                <a:gd name="T90" fmla="*/ 31 w 274"/>
                <a:gd name="T91" fmla="*/ 17 h 199"/>
                <a:gd name="T92" fmla="*/ 16 w 274"/>
                <a:gd name="T93" fmla="*/ 12 h 199"/>
                <a:gd name="T94" fmla="*/ 0 w 274"/>
                <a:gd name="T95" fmla="*/ 9 h 199"/>
                <a:gd name="T96" fmla="*/ 23 w 274"/>
                <a:gd name="T9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4" h="199">
                  <a:moveTo>
                    <a:pt x="23" y="0"/>
                  </a:moveTo>
                  <a:lnTo>
                    <a:pt x="25" y="0"/>
                  </a:lnTo>
                  <a:lnTo>
                    <a:pt x="31" y="1"/>
                  </a:lnTo>
                  <a:lnTo>
                    <a:pt x="34" y="1"/>
                  </a:lnTo>
                  <a:lnTo>
                    <a:pt x="40" y="2"/>
                  </a:lnTo>
                  <a:lnTo>
                    <a:pt x="46" y="5"/>
                  </a:lnTo>
                  <a:lnTo>
                    <a:pt x="53" y="8"/>
                  </a:lnTo>
                  <a:lnTo>
                    <a:pt x="59" y="10"/>
                  </a:lnTo>
                  <a:lnTo>
                    <a:pt x="66" y="14"/>
                  </a:lnTo>
                  <a:lnTo>
                    <a:pt x="75" y="17"/>
                  </a:lnTo>
                  <a:lnTo>
                    <a:pt x="84" y="22"/>
                  </a:lnTo>
                  <a:lnTo>
                    <a:pt x="88" y="25"/>
                  </a:lnTo>
                  <a:lnTo>
                    <a:pt x="93" y="26"/>
                  </a:lnTo>
                  <a:lnTo>
                    <a:pt x="99" y="29"/>
                  </a:lnTo>
                  <a:lnTo>
                    <a:pt x="103" y="32"/>
                  </a:lnTo>
                  <a:lnTo>
                    <a:pt x="109" y="33"/>
                  </a:lnTo>
                  <a:lnTo>
                    <a:pt x="114" y="37"/>
                  </a:lnTo>
                  <a:lnTo>
                    <a:pt x="118" y="40"/>
                  </a:lnTo>
                  <a:lnTo>
                    <a:pt x="124" y="44"/>
                  </a:lnTo>
                  <a:lnTo>
                    <a:pt x="133" y="48"/>
                  </a:lnTo>
                  <a:lnTo>
                    <a:pt x="142" y="55"/>
                  </a:lnTo>
                  <a:lnTo>
                    <a:pt x="146" y="57"/>
                  </a:lnTo>
                  <a:lnTo>
                    <a:pt x="150" y="61"/>
                  </a:lnTo>
                  <a:lnTo>
                    <a:pt x="156" y="64"/>
                  </a:lnTo>
                  <a:lnTo>
                    <a:pt x="161" y="68"/>
                  </a:lnTo>
                  <a:lnTo>
                    <a:pt x="165" y="72"/>
                  </a:lnTo>
                  <a:lnTo>
                    <a:pt x="170" y="75"/>
                  </a:lnTo>
                  <a:lnTo>
                    <a:pt x="174" y="79"/>
                  </a:lnTo>
                  <a:lnTo>
                    <a:pt x="180" y="83"/>
                  </a:lnTo>
                  <a:lnTo>
                    <a:pt x="184" y="87"/>
                  </a:lnTo>
                  <a:lnTo>
                    <a:pt x="189" y="91"/>
                  </a:lnTo>
                  <a:lnTo>
                    <a:pt x="195" y="95"/>
                  </a:lnTo>
                  <a:lnTo>
                    <a:pt x="199" y="100"/>
                  </a:lnTo>
                  <a:lnTo>
                    <a:pt x="204" y="104"/>
                  </a:lnTo>
                  <a:lnTo>
                    <a:pt x="210" y="108"/>
                  </a:lnTo>
                  <a:lnTo>
                    <a:pt x="214" y="112"/>
                  </a:lnTo>
                  <a:lnTo>
                    <a:pt x="218" y="119"/>
                  </a:lnTo>
                  <a:lnTo>
                    <a:pt x="223" y="123"/>
                  </a:lnTo>
                  <a:lnTo>
                    <a:pt x="227" y="127"/>
                  </a:lnTo>
                  <a:lnTo>
                    <a:pt x="233" y="132"/>
                  </a:lnTo>
                  <a:lnTo>
                    <a:pt x="238" y="139"/>
                  </a:lnTo>
                  <a:lnTo>
                    <a:pt x="242" y="143"/>
                  </a:lnTo>
                  <a:lnTo>
                    <a:pt x="246" y="150"/>
                  </a:lnTo>
                  <a:lnTo>
                    <a:pt x="251" y="155"/>
                  </a:lnTo>
                  <a:lnTo>
                    <a:pt x="255" y="162"/>
                  </a:lnTo>
                  <a:lnTo>
                    <a:pt x="260" y="167"/>
                  </a:lnTo>
                  <a:lnTo>
                    <a:pt x="264" y="174"/>
                  </a:lnTo>
                  <a:lnTo>
                    <a:pt x="269" y="180"/>
                  </a:lnTo>
                  <a:lnTo>
                    <a:pt x="274" y="187"/>
                  </a:lnTo>
                  <a:lnTo>
                    <a:pt x="263" y="199"/>
                  </a:lnTo>
                  <a:lnTo>
                    <a:pt x="261" y="196"/>
                  </a:lnTo>
                  <a:lnTo>
                    <a:pt x="258" y="192"/>
                  </a:lnTo>
                  <a:lnTo>
                    <a:pt x="255" y="187"/>
                  </a:lnTo>
                  <a:lnTo>
                    <a:pt x="252" y="183"/>
                  </a:lnTo>
                  <a:lnTo>
                    <a:pt x="249" y="179"/>
                  </a:lnTo>
                  <a:lnTo>
                    <a:pt x="246" y="174"/>
                  </a:lnTo>
                  <a:lnTo>
                    <a:pt x="241" y="168"/>
                  </a:lnTo>
                  <a:lnTo>
                    <a:pt x="236" y="162"/>
                  </a:lnTo>
                  <a:lnTo>
                    <a:pt x="230" y="155"/>
                  </a:lnTo>
                  <a:lnTo>
                    <a:pt x="226" y="148"/>
                  </a:lnTo>
                  <a:lnTo>
                    <a:pt x="218" y="140"/>
                  </a:lnTo>
                  <a:lnTo>
                    <a:pt x="211" y="133"/>
                  </a:lnTo>
                  <a:lnTo>
                    <a:pt x="204" y="125"/>
                  </a:lnTo>
                  <a:lnTo>
                    <a:pt x="196" y="119"/>
                  </a:lnTo>
                  <a:lnTo>
                    <a:pt x="192" y="113"/>
                  </a:lnTo>
                  <a:lnTo>
                    <a:pt x="187" y="109"/>
                  </a:lnTo>
                  <a:lnTo>
                    <a:pt x="183" y="105"/>
                  </a:lnTo>
                  <a:lnTo>
                    <a:pt x="178" y="101"/>
                  </a:lnTo>
                  <a:lnTo>
                    <a:pt x="174" y="97"/>
                  </a:lnTo>
                  <a:lnTo>
                    <a:pt x="168" y="93"/>
                  </a:lnTo>
                  <a:lnTo>
                    <a:pt x="164" y="89"/>
                  </a:lnTo>
                  <a:lnTo>
                    <a:pt x="158" y="85"/>
                  </a:lnTo>
                  <a:lnTo>
                    <a:pt x="152" y="80"/>
                  </a:lnTo>
                  <a:lnTo>
                    <a:pt x="147" y="77"/>
                  </a:lnTo>
                  <a:lnTo>
                    <a:pt x="142" y="73"/>
                  </a:lnTo>
                  <a:lnTo>
                    <a:pt x="136" y="69"/>
                  </a:lnTo>
                  <a:lnTo>
                    <a:pt x="130" y="65"/>
                  </a:lnTo>
                  <a:lnTo>
                    <a:pt x="124" y="61"/>
                  </a:lnTo>
                  <a:lnTo>
                    <a:pt x="118" y="57"/>
                  </a:lnTo>
                  <a:lnTo>
                    <a:pt x="114" y="55"/>
                  </a:lnTo>
                  <a:lnTo>
                    <a:pt x="106" y="49"/>
                  </a:lnTo>
                  <a:lnTo>
                    <a:pt x="100" y="47"/>
                  </a:lnTo>
                  <a:lnTo>
                    <a:pt x="94" y="42"/>
                  </a:lnTo>
                  <a:lnTo>
                    <a:pt x="88" y="40"/>
                  </a:lnTo>
                  <a:lnTo>
                    <a:pt x="81" y="36"/>
                  </a:lnTo>
                  <a:lnTo>
                    <a:pt x="74" y="33"/>
                  </a:lnTo>
                  <a:lnTo>
                    <a:pt x="66" y="30"/>
                  </a:lnTo>
                  <a:lnTo>
                    <a:pt x="60" y="28"/>
                  </a:lnTo>
                  <a:lnTo>
                    <a:pt x="53" y="25"/>
                  </a:lnTo>
                  <a:lnTo>
                    <a:pt x="46" y="21"/>
                  </a:lnTo>
                  <a:lnTo>
                    <a:pt x="37" y="20"/>
                  </a:lnTo>
                  <a:lnTo>
                    <a:pt x="31" y="17"/>
                  </a:lnTo>
                  <a:lnTo>
                    <a:pt x="23" y="14"/>
                  </a:lnTo>
                  <a:lnTo>
                    <a:pt x="16" y="12"/>
                  </a:lnTo>
                  <a:lnTo>
                    <a:pt x="7" y="10"/>
                  </a:lnTo>
                  <a:lnTo>
                    <a:pt x="0" y="9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8" name="Freeform 86"/>
            <p:cNvSpPr>
              <a:spLocks/>
            </p:cNvSpPr>
            <p:nvPr/>
          </p:nvSpPr>
          <p:spPr bwMode="auto">
            <a:xfrm>
              <a:off x="4655" y="2679"/>
              <a:ext cx="230" cy="311"/>
            </a:xfrm>
            <a:custGeom>
              <a:avLst/>
              <a:gdLst>
                <a:gd name="T0" fmla="*/ 21 w 230"/>
                <a:gd name="T1" fmla="*/ 3 h 311"/>
                <a:gd name="T2" fmla="*/ 32 w 230"/>
                <a:gd name="T3" fmla="*/ 10 h 311"/>
                <a:gd name="T4" fmla="*/ 49 w 230"/>
                <a:gd name="T5" fmla="*/ 20 h 311"/>
                <a:gd name="T6" fmla="*/ 59 w 230"/>
                <a:gd name="T7" fmla="*/ 30 h 311"/>
                <a:gd name="T8" fmla="*/ 71 w 230"/>
                <a:gd name="T9" fmla="*/ 39 h 311"/>
                <a:gd name="T10" fmla="*/ 81 w 230"/>
                <a:gd name="T11" fmla="*/ 47 h 311"/>
                <a:gd name="T12" fmla="*/ 93 w 230"/>
                <a:gd name="T13" fmla="*/ 58 h 311"/>
                <a:gd name="T14" fmla="*/ 105 w 230"/>
                <a:gd name="T15" fmla="*/ 69 h 311"/>
                <a:gd name="T16" fmla="*/ 117 w 230"/>
                <a:gd name="T17" fmla="*/ 82 h 311"/>
                <a:gd name="T18" fmla="*/ 128 w 230"/>
                <a:gd name="T19" fmla="*/ 95 h 311"/>
                <a:gd name="T20" fmla="*/ 140 w 230"/>
                <a:gd name="T21" fmla="*/ 110 h 311"/>
                <a:gd name="T22" fmla="*/ 152 w 230"/>
                <a:gd name="T23" fmla="*/ 125 h 311"/>
                <a:gd name="T24" fmla="*/ 158 w 230"/>
                <a:gd name="T25" fmla="*/ 132 h 311"/>
                <a:gd name="T26" fmla="*/ 165 w 230"/>
                <a:gd name="T27" fmla="*/ 141 h 311"/>
                <a:gd name="T28" fmla="*/ 176 w 230"/>
                <a:gd name="T29" fmla="*/ 157 h 311"/>
                <a:gd name="T30" fmla="*/ 180 w 230"/>
                <a:gd name="T31" fmla="*/ 166 h 311"/>
                <a:gd name="T32" fmla="*/ 186 w 230"/>
                <a:gd name="T33" fmla="*/ 176 h 311"/>
                <a:gd name="T34" fmla="*/ 190 w 230"/>
                <a:gd name="T35" fmla="*/ 184 h 311"/>
                <a:gd name="T36" fmla="*/ 196 w 230"/>
                <a:gd name="T37" fmla="*/ 193 h 311"/>
                <a:gd name="T38" fmla="*/ 201 w 230"/>
                <a:gd name="T39" fmla="*/ 202 h 311"/>
                <a:gd name="T40" fmla="*/ 205 w 230"/>
                <a:gd name="T41" fmla="*/ 213 h 311"/>
                <a:gd name="T42" fmla="*/ 210 w 230"/>
                <a:gd name="T43" fmla="*/ 222 h 311"/>
                <a:gd name="T44" fmla="*/ 213 w 230"/>
                <a:gd name="T45" fmla="*/ 232 h 311"/>
                <a:gd name="T46" fmla="*/ 216 w 230"/>
                <a:gd name="T47" fmla="*/ 241 h 311"/>
                <a:gd name="T48" fmla="*/ 220 w 230"/>
                <a:gd name="T49" fmla="*/ 253 h 311"/>
                <a:gd name="T50" fmla="*/ 223 w 230"/>
                <a:gd name="T51" fmla="*/ 263 h 311"/>
                <a:gd name="T52" fmla="*/ 226 w 230"/>
                <a:gd name="T53" fmla="*/ 275 h 311"/>
                <a:gd name="T54" fmla="*/ 227 w 230"/>
                <a:gd name="T55" fmla="*/ 285 h 311"/>
                <a:gd name="T56" fmla="*/ 230 w 230"/>
                <a:gd name="T57" fmla="*/ 297 h 311"/>
                <a:gd name="T58" fmla="*/ 211 w 230"/>
                <a:gd name="T59" fmla="*/ 308 h 311"/>
                <a:gd name="T60" fmla="*/ 210 w 230"/>
                <a:gd name="T61" fmla="*/ 297 h 311"/>
                <a:gd name="T62" fmla="*/ 210 w 230"/>
                <a:gd name="T63" fmla="*/ 288 h 311"/>
                <a:gd name="T64" fmla="*/ 207 w 230"/>
                <a:gd name="T65" fmla="*/ 275 h 311"/>
                <a:gd name="T66" fmla="*/ 204 w 230"/>
                <a:gd name="T67" fmla="*/ 261 h 311"/>
                <a:gd name="T68" fmla="*/ 202 w 230"/>
                <a:gd name="T69" fmla="*/ 253 h 311"/>
                <a:gd name="T70" fmla="*/ 199 w 230"/>
                <a:gd name="T71" fmla="*/ 244 h 311"/>
                <a:gd name="T72" fmla="*/ 196 w 230"/>
                <a:gd name="T73" fmla="*/ 235 h 311"/>
                <a:gd name="T74" fmla="*/ 192 w 230"/>
                <a:gd name="T75" fmla="*/ 225 h 311"/>
                <a:gd name="T76" fmla="*/ 189 w 230"/>
                <a:gd name="T77" fmla="*/ 214 h 311"/>
                <a:gd name="T78" fmla="*/ 185 w 230"/>
                <a:gd name="T79" fmla="*/ 204 h 311"/>
                <a:gd name="T80" fmla="*/ 179 w 230"/>
                <a:gd name="T81" fmla="*/ 192 h 311"/>
                <a:gd name="T82" fmla="*/ 173 w 230"/>
                <a:gd name="T83" fmla="*/ 180 h 311"/>
                <a:gd name="T84" fmla="*/ 165 w 230"/>
                <a:gd name="T85" fmla="*/ 168 h 311"/>
                <a:gd name="T86" fmla="*/ 156 w 230"/>
                <a:gd name="T87" fmla="*/ 156 h 311"/>
                <a:gd name="T88" fmla="*/ 149 w 230"/>
                <a:gd name="T89" fmla="*/ 144 h 311"/>
                <a:gd name="T90" fmla="*/ 139 w 230"/>
                <a:gd name="T91" fmla="*/ 130 h 311"/>
                <a:gd name="T92" fmla="*/ 128 w 230"/>
                <a:gd name="T93" fmla="*/ 118 h 311"/>
                <a:gd name="T94" fmla="*/ 117 w 230"/>
                <a:gd name="T95" fmla="*/ 105 h 311"/>
                <a:gd name="T96" fmla="*/ 105 w 230"/>
                <a:gd name="T97" fmla="*/ 90 h 311"/>
                <a:gd name="T98" fmla="*/ 92 w 230"/>
                <a:gd name="T99" fmla="*/ 78 h 311"/>
                <a:gd name="T100" fmla="*/ 77 w 230"/>
                <a:gd name="T101" fmla="*/ 66 h 311"/>
                <a:gd name="T102" fmla="*/ 62 w 230"/>
                <a:gd name="T103" fmla="*/ 53 h 311"/>
                <a:gd name="T104" fmla="*/ 46 w 230"/>
                <a:gd name="T105" fmla="*/ 39 h 311"/>
                <a:gd name="T106" fmla="*/ 28 w 230"/>
                <a:gd name="T107" fmla="*/ 26 h 311"/>
                <a:gd name="T108" fmla="*/ 9 w 230"/>
                <a:gd name="T109" fmla="*/ 14 h 311"/>
                <a:gd name="T110" fmla="*/ 18 w 230"/>
                <a:gd name="T11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0" h="311">
                  <a:moveTo>
                    <a:pt x="18" y="0"/>
                  </a:moveTo>
                  <a:lnTo>
                    <a:pt x="21" y="3"/>
                  </a:lnTo>
                  <a:lnTo>
                    <a:pt x="25" y="4"/>
                  </a:lnTo>
                  <a:lnTo>
                    <a:pt x="32" y="10"/>
                  </a:lnTo>
                  <a:lnTo>
                    <a:pt x="40" y="14"/>
                  </a:lnTo>
                  <a:lnTo>
                    <a:pt x="49" y="20"/>
                  </a:lnTo>
                  <a:lnTo>
                    <a:pt x="53" y="24"/>
                  </a:lnTo>
                  <a:lnTo>
                    <a:pt x="59" y="30"/>
                  </a:lnTo>
                  <a:lnTo>
                    <a:pt x="65" y="34"/>
                  </a:lnTo>
                  <a:lnTo>
                    <a:pt x="71" y="39"/>
                  </a:lnTo>
                  <a:lnTo>
                    <a:pt x="75" y="43"/>
                  </a:lnTo>
                  <a:lnTo>
                    <a:pt x="81" y="47"/>
                  </a:lnTo>
                  <a:lnTo>
                    <a:pt x="87" y="53"/>
                  </a:lnTo>
                  <a:lnTo>
                    <a:pt x="93" y="58"/>
                  </a:lnTo>
                  <a:lnTo>
                    <a:pt x="99" y="63"/>
                  </a:lnTo>
                  <a:lnTo>
                    <a:pt x="105" y="69"/>
                  </a:lnTo>
                  <a:lnTo>
                    <a:pt x="111" y="75"/>
                  </a:lnTo>
                  <a:lnTo>
                    <a:pt x="117" y="82"/>
                  </a:lnTo>
                  <a:lnTo>
                    <a:pt x="123" y="89"/>
                  </a:lnTo>
                  <a:lnTo>
                    <a:pt x="128" y="95"/>
                  </a:lnTo>
                  <a:lnTo>
                    <a:pt x="134" y="102"/>
                  </a:lnTo>
                  <a:lnTo>
                    <a:pt x="140" y="110"/>
                  </a:lnTo>
                  <a:lnTo>
                    <a:pt x="146" y="117"/>
                  </a:lnTo>
                  <a:lnTo>
                    <a:pt x="152" y="125"/>
                  </a:lnTo>
                  <a:lnTo>
                    <a:pt x="155" y="129"/>
                  </a:lnTo>
                  <a:lnTo>
                    <a:pt x="158" y="132"/>
                  </a:lnTo>
                  <a:lnTo>
                    <a:pt x="162" y="137"/>
                  </a:lnTo>
                  <a:lnTo>
                    <a:pt x="165" y="141"/>
                  </a:lnTo>
                  <a:lnTo>
                    <a:pt x="170" y="149"/>
                  </a:lnTo>
                  <a:lnTo>
                    <a:pt x="176" y="157"/>
                  </a:lnTo>
                  <a:lnTo>
                    <a:pt x="179" y="161"/>
                  </a:lnTo>
                  <a:lnTo>
                    <a:pt x="180" y="166"/>
                  </a:lnTo>
                  <a:lnTo>
                    <a:pt x="183" y="170"/>
                  </a:lnTo>
                  <a:lnTo>
                    <a:pt x="186" y="176"/>
                  </a:lnTo>
                  <a:lnTo>
                    <a:pt x="187" y="178"/>
                  </a:lnTo>
                  <a:lnTo>
                    <a:pt x="190" y="184"/>
                  </a:lnTo>
                  <a:lnTo>
                    <a:pt x="193" y="188"/>
                  </a:lnTo>
                  <a:lnTo>
                    <a:pt x="196" y="193"/>
                  </a:lnTo>
                  <a:lnTo>
                    <a:pt x="198" y="197"/>
                  </a:lnTo>
                  <a:lnTo>
                    <a:pt x="201" y="202"/>
                  </a:lnTo>
                  <a:lnTo>
                    <a:pt x="204" y="208"/>
                  </a:lnTo>
                  <a:lnTo>
                    <a:pt x="205" y="213"/>
                  </a:lnTo>
                  <a:lnTo>
                    <a:pt x="208" y="217"/>
                  </a:lnTo>
                  <a:lnTo>
                    <a:pt x="210" y="222"/>
                  </a:lnTo>
                  <a:lnTo>
                    <a:pt x="211" y="226"/>
                  </a:lnTo>
                  <a:lnTo>
                    <a:pt x="213" y="232"/>
                  </a:lnTo>
                  <a:lnTo>
                    <a:pt x="214" y="236"/>
                  </a:lnTo>
                  <a:lnTo>
                    <a:pt x="216" y="241"/>
                  </a:lnTo>
                  <a:lnTo>
                    <a:pt x="217" y="248"/>
                  </a:lnTo>
                  <a:lnTo>
                    <a:pt x="220" y="253"/>
                  </a:lnTo>
                  <a:lnTo>
                    <a:pt x="221" y="257"/>
                  </a:lnTo>
                  <a:lnTo>
                    <a:pt x="223" y="263"/>
                  </a:lnTo>
                  <a:lnTo>
                    <a:pt x="223" y="269"/>
                  </a:lnTo>
                  <a:lnTo>
                    <a:pt x="226" y="275"/>
                  </a:lnTo>
                  <a:lnTo>
                    <a:pt x="226" y="280"/>
                  </a:lnTo>
                  <a:lnTo>
                    <a:pt x="227" y="285"/>
                  </a:lnTo>
                  <a:lnTo>
                    <a:pt x="229" y="291"/>
                  </a:lnTo>
                  <a:lnTo>
                    <a:pt x="230" y="297"/>
                  </a:lnTo>
                  <a:lnTo>
                    <a:pt x="211" y="311"/>
                  </a:lnTo>
                  <a:lnTo>
                    <a:pt x="211" y="308"/>
                  </a:lnTo>
                  <a:lnTo>
                    <a:pt x="211" y="303"/>
                  </a:lnTo>
                  <a:lnTo>
                    <a:pt x="210" y="297"/>
                  </a:lnTo>
                  <a:lnTo>
                    <a:pt x="210" y="293"/>
                  </a:lnTo>
                  <a:lnTo>
                    <a:pt x="210" y="288"/>
                  </a:lnTo>
                  <a:lnTo>
                    <a:pt x="208" y="281"/>
                  </a:lnTo>
                  <a:lnTo>
                    <a:pt x="207" y="275"/>
                  </a:lnTo>
                  <a:lnTo>
                    <a:pt x="205" y="267"/>
                  </a:lnTo>
                  <a:lnTo>
                    <a:pt x="204" y="261"/>
                  </a:lnTo>
                  <a:lnTo>
                    <a:pt x="204" y="257"/>
                  </a:lnTo>
                  <a:lnTo>
                    <a:pt x="202" y="253"/>
                  </a:lnTo>
                  <a:lnTo>
                    <a:pt x="202" y="249"/>
                  </a:lnTo>
                  <a:lnTo>
                    <a:pt x="199" y="244"/>
                  </a:lnTo>
                  <a:lnTo>
                    <a:pt x="198" y="240"/>
                  </a:lnTo>
                  <a:lnTo>
                    <a:pt x="196" y="235"/>
                  </a:lnTo>
                  <a:lnTo>
                    <a:pt x="195" y="230"/>
                  </a:lnTo>
                  <a:lnTo>
                    <a:pt x="192" y="225"/>
                  </a:lnTo>
                  <a:lnTo>
                    <a:pt x="190" y="220"/>
                  </a:lnTo>
                  <a:lnTo>
                    <a:pt x="189" y="214"/>
                  </a:lnTo>
                  <a:lnTo>
                    <a:pt x="187" y="209"/>
                  </a:lnTo>
                  <a:lnTo>
                    <a:pt x="185" y="204"/>
                  </a:lnTo>
                  <a:lnTo>
                    <a:pt x="182" y="197"/>
                  </a:lnTo>
                  <a:lnTo>
                    <a:pt x="179" y="192"/>
                  </a:lnTo>
                  <a:lnTo>
                    <a:pt x="176" y="186"/>
                  </a:lnTo>
                  <a:lnTo>
                    <a:pt x="173" y="180"/>
                  </a:lnTo>
                  <a:lnTo>
                    <a:pt x="168" y="173"/>
                  </a:lnTo>
                  <a:lnTo>
                    <a:pt x="165" y="168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2" y="149"/>
                  </a:lnTo>
                  <a:lnTo>
                    <a:pt x="149" y="144"/>
                  </a:lnTo>
                  <a:lnTo>
                    <a:pt x="145" y="137"/>
                  </a:lnTo>
                  <a:lnTo>
                    <a:pt x="139" y="130"/>
                  </a:lnTo>
                  <a:lnTo>
                    <a:pt x="134" y="123"/>
                  </a:lnTo>
                  <a:lnTo>
                    <a:pt x="128" y="118"/>
                  </a:lnTo>
                  <a:lnTo>
                    <a:pt x="124" y="111"/>
                  </a:lnTo>
                  <a:lnTo>
                    <a:pt x="117" y="105"/>
                  </a:lnTo>
                  <a:lnTo>
                    <a:pt x="111" y="98"/>
                  </a:lnTo>
                  <a:lnTo>
                    <a:pt x="105" y="90"/>
                  </a:lnTo>
                  <a:lnTo>
                    <a:pt x="99" y="85"/>
                  </a:lnTo>
                  <a:lnTo>
                    <a:pt x="92" y="78"/>
                  </a:lnTo>
                  <a:lnTo>
                    <a:pt x="86" y="71"/>
                  </a:lnTo>
                  <a:lnTo>
                    <a:pt x="77" y="66"/>
                  </a:lnTo>
                  <a:lnTo>
                    <a:pt x="71" y="59"/>
                  </a:lnTo>
                  <a:lnTo>
                    <a:pt x="62" y="53"/>
                  </a:lnTo>
                  <a:lnTo>
                    <a:pt x="55" y="46"/>
                  </a:lnTo>
                  <a:lnTo>
                    <a:pt x="46" y="39"/>
                  </a:lnTo>
                  <a:lnTo>
                    <a:pt x="37" y="33"/>
                  </a:lnTo>
                  <a:lnTo>
                    <a:pt x="28" y="26"/>
                  </a:lnTo>
                  <a:lnTo>
                    <a:pt x="19" y="20"/>
                  </a:lnTo>
                  <a:lnTo>
                    <a:pt x="9" y="14"/>
                  </a:lnTo>
                  <a:lnTo>
                    <a:pt x="0" y="8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9" name="Freeform 87"/>
            <p:cNvSpPr>
              <a:spLocks/>
            </p:cNvSpPr>
            <p:nvPr/>
          </p:nvSpPr>
          <p:spPr bwMode="auto">
            <a:xfrm>
              <a:off x="4871" y="2645"/>
              <a:ext cx="138" cy="401"/>
            </a:xfrm>
            <a:custGeom>
              <a:avLst/>
              <a:gdLst>
                <a:gd name="T0" fmla="*/ 131 w 138"/>
                <a:gd name="T1" fmla="*/ 30 h 401"/>
                <a:gd name="T2" fmla="*/ 131 w 138"/>
                <a:gd name="T3" fmla="*/ 34 h 401"/>
                <a:gd name="T4" fmla="*/ 129 w 138"/>
                <a:gd name="T5" fmla="*/ 44 h 401"/>
                <a:gd name="T6" fmla="*/ 128 w 138"/>
                <a:gd name="T7" fmla="*/ 54 h 401"/>
                <a:gd name="T8" fmla="*/ 127 w 138"/>
                <a:gd name="T9" fmla="*/ 63 h 401"/>
                <a:gd name="T10" fmla="*/ 127 w 138"/>
                <a:gd name="T11" fmla="*/ 71 h 401"/>
                <a:gd name="T12" fmla="*/ 124 w 138"/>
                <a:gd name="T13" fmla="*/ 80 h 401"/>
                <a:gd name="T14" fmla="*/ 122 w 138"/>
                <a:gd name="T15" fmla="*/ 91 h 401"/>
                <a:gd name="T16" fmla="*/ 121 w 138"/>
                <a:gd name="T17" fmla="*/ 101 h 401"/>
                <a:gd name="T18" fmla="*/ 118 w 138"/>
                <a:gd name="T19" fmla="*/ 115 h 401"/>
                <a:gd name="T20" fmla="*/ 116 w 138"/>
                <a:gd name="T21" fmla="*/ 127 h 401"/>
                <a:gd name="T22" fmla="*/ 113 w 138"/>
                <a:gd name="T23" fmla="*/ 139 h 401"/>
                <a:gd name="T24" fmla="*/ 110 w 138"/>
                <a:gd name="T25" fmla="*/ 153 h 401"/>
                <a:gd name="T26" fmla="*/ 107 w 138"/>
                <a:gd name="T27" fmla="*/ 168 h 401"/>
                <a:gd name="T28" fmla="*/ 103 w 138"/>
                <a:gd name="T29" fmla="*/ 182 h 401"/>
                <a:gd name="T30" fmla="*/ 98 w 138"/>
                <a:gd name="T31" fmla="*/ 195 h 401"/>
                <a:gd name="T32" fmla="*/ 94 w 138"/>
                <a:gd name="T33" fmla="*/ 211 h 401"/>
                <a:gd name="T34" fmla="*/ 90 w 138"/>
                <a:gd name="T35" fmla="*/ 226 h 401"/>
                <a:gd name="T36" fmla="*/ 85 w 138"/>
                <a:gd name="T37" fmla="*/ 242 h 401"/>
                <a:gd name="T38" fmla="*/ 79 w 138"/>
                <a:gd name="T39" fmla="*/ 256 h 401"/>
                <a:gd name="T40" fmla="*/ 73 w 138"/>
                <a:gd name="T41" fmla="*/ 273 h 401"/>
                <a:gd name="T42" fmla="*/ 67 w 138"/>
                <a:gd name="T43" fmla="*/ 289 h 401"/>
                <a:gd name="T44" fmla="*/ 60 w 138"/>
                <a:gd name="T45" fmla="*/ 303 h 401"/>
                <a:gd name="T46" fmla="*/ 53 w 138"/>
                <a:gd name="T47" fmla="*/ 319 h 401"/>
                <a:gd name="T48" fmla="*/ 45 w 138"/>
                <a:gd name="T49" fmla="*/ 334 h 401"/>
                <a:gd name="T50" fmla="*/ 36 w 138"/>
                <a:gd name="T51" fmla="*/ 350 h 401"/>
                <a:gd name="T52" fmla="*/ 28 w 138"/>
                <a:gd name="T53" fmla="*/ 363 h 401"/>
                <a:gd name="T54" fmla="*/ 19 w 138"/>
                <a:gd name="T55" fmla="*/ 378 h 401"/>
                <a:gd name="T56" fmla="*/ 8 w 138"/>
                <a:gd name="T57" fmla="*/ 393 h 401"/>
                <a:gd name="T58" fmla="*/ 0 w 138"/>
                <a:gd name="T59" fmla="*/ 382 h 401"/>
                <a:gd name="T60" fmla="*/ 1 w 138"/>
                <a:gd name="T61" fmla="*/ 380 h 401"/>
                <a:gd name="T62" fmla="*/ 5 w 138"/>
                <a:gd name="T63" fmla="*/ 373 h 401"/>
                <a:gd name="T64" fmla="*/ 10 w 138"/>
                <a:gd name="T65" fmla="*/ 362 h 401"/>
                <a:gd name="T66" fmla="*/ 19 w 138"/>
                <a:gd name="T67" fmla="*/ 350 h 401"/>
                <a:gd name="T68" fmla="*/ 22 w 138"/>
                <a:gd name="T69" fmla="*/ 341 h 401"/>
                <a:gd name="T70" fmla="*/ 28 w 138"/>
                <a:gd name="T71" fmla="*/ 331 h 401"/>
                <a:gd name="T72" fmla="*/ 32 w 138"/>
                <a:gd name="T73" fmla="*/ 322 h 401"/>
                <a:gd name="T74" fmla="*/ 38 w 138"/>
                <a:gd name="T75" fmla="*/ 311 h 401"/>
                <a:gd name="T76" fmla="*/ 42 w 138"/>
                <a:gd name="T77" fmla="*/ 301 h 401"/>
                <a:gd name="T78" fmla="*/ 48 w 138"/>
                <a:gd name="T79" fmla="*/ 290 h 401"/>
                <a:gd name="T80" fmla="*/ 54 w 138"/>
                <a:gd name="T81" fmla="*/ 278 h 401"/>
                <a:gd name="T82" fmla="*/ 60 w 138"/>
                <a:gd name="T83" fmla="*/ 264 h 401"/>
                <a:gd name="T84" fmla="*/ 65 w 138"/>
                <a:gd name="T85" fmla="*/ 251 h 401"/>
                <a:gd name="T86" fmla="*/ 70 w 138"/>
                <a:gd name="T87" fmla="*/ 238 h 401"/>
                <a:gd name="T88" fmla="*/ 75 w 138"/>
                <a:gd name="T89" fmla="*/ 223 h 401"/>
                <a:gd name="T90" fmla="*/ 81 w 138"/>
                <a:gd name="T91" fmla="*/ 208 h 401"/>
                <a:gd name="T92" fmla="*/ 87 w 138"/>
                <a:gd name="T93" fmla="*/ 192 h 401"/>
                <a:gd name="T94" fmla="*/ 91 w 138"/>
                <a:gd name="T95" fmla="*/ 178 h 401"/>
                <a:gd name="T96" fmla="*/ 96 w 138"/>
                <a:gd name="T97" fmla="*/ 160 h 401"/>
                <a:gd name="T98" fmla="*/ 100 w 138"/>
                <a:gd name="T99" fmla="*/ 145 h 401"/>
                <a:gd name="T100" fmla="*/ 104 w 138"/>
                <a:gd name="T101" fmla="*/ 128 h 401"/>
                <a:gd name="T102" fmla="*/ 109 w 138"/>
                <a:gd name="T103" fmla="*/ 112 h 401"/>
                <a:gd name="T104" fmla="*/ 110 w 138"/>
                <a:gd name="T105" fmla="*/ 95 h 401"/>
                <a:gd name="T106" fmla="*/ 115 w 138"/>
                <a:gd name="T107" fmla="*/ 79 h 401"/>
                <a:gd name="T108" fmla="*/ 116 w 138"/>
                <a:gd name="T109" fmla="*/ 60 h 401"/>
                <a:gd name="T110" fmla="*/ 118 w 138"/>
                <a:gd name="T111" fmla="*/ 42 h 401"/>
                <a:gd name="T112" fmla="*/ 118 w 138"/>
                <a:gd name="T113" fmla="*/ 25 h 401"/>
                <a:gd name="T114" fmla="*/ 119 w 138"/>
                <a:gd name="T115" fmla="*/ 8 h 401"/>
                <a:gd name="T116" fmla="*/ 132 w 138"/>
                <a:gd name="T117" fmla="*/ 3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401">
                  <a:moveTo>
                    <a:pt x="132" y="30"/>
                  </a:moveTo>
                  <a:lnTo>
                    <a:pt x="131" y="30"/>
                  </a:lnTo>
                  <a:lnTo>
                    <a:pt x="131" y="33"/>
                  </a:lnTo>
                  <a:lnTo>
                    <a:pt x="131" y="34"/>
                  </a:lnTo>
                  <a:lnTo>
                    <a:pt x="131" y="40"/>
                  </a:lnTo>
                  <a:lnTo>
                    <a:pt x="129" y="44"/>
                  </a:lnTo>
                  <a:lnTo>
                    <a:pt x="128" y="50"/>
                  </a:lnTo>
                  <a:lnTo>
                    <a:pt x="128" y="54"/>
                  </a:lnTo>
                  <a:lnTo>
                    <a:pt x="128" y="58"/>
                  </a:lnTo>
                  <a:lnTo>
                    <a:pt x="127" y="63"/>
                  </a:lnTo>
                  <a:lnTo>
                    <a:pt x="127" y="67"/>
                  </a:lnTo>
                  <a:lnTo>
                    <a:pt x="127" y="71"/>
                  </a:lnTo>
                  <a:lnTo>
                    <a:pt x="125" y="76"/>
                  </a:lnTo>
                  <a:lnTo>
                    <a:pt x="124" y="80"/>
                  </a:lnTo>
                  <a:lnTo>
                    <a:pt x="124" y="85"/>
                  </a:lnTo>
                  <a:lnTo>
                    <a:pt x="122" y="91"/>
                  </a:lnTo>
                  <a:lnTo>
                    <a:pt x="122" y="96"/>
                  </a:lnTo>
                  <a:lnTo>
                    <a:pt x="121" y="101"/>
                  </a:lnTo>
                  <a:lnTo>
                    <a:pt x="121" y="108"/>
                  </a:lnTo>
                  <a:lnTo>
                    <a:pt x="118" y="115"/>
                  </a:lnTo>
                  <a:lnTo>
                    <a:pt x="118" y="120"/>
                  </a:lnTo>
                  <a:lnTo>
                    <a:pt x="116" y="127"/>
                  </a:lnTo>
                  <a:lnTo>
                    <a:pt x="115" y="133"/>
                  </a:lnTo>
                  <a:lnTo>
                    <a:pt x="113" y="139"/>
                  </a:lnTo>
                  <a:lnTo>
                    <a:pt x="113" y="147"/>
                  </a:lnTo>
                  <a:lnTo>
                    <a:pt x="110" y="153"/>
                  </a:lnTo>
                  <a:lnTo>
                    <a:pt x="110" y="160"/>
                  </a:lnTo>
                  <a:lnTo>
                    <a:pt x="107" y="168"/>
                  </a:lnTo>
                  <a:lnTo>
                    <a:pt x="106" y="175"/>
                  </a:lnTo>
                  <a:lnTo>
                    <a:pt x="103" y="182"/>
                  </a:lnTo>
                  <a:lnTo>
                    <a:pt x="101" y="188"/>
                  </a:lnTo>
                  <a:lnTo>
                    <a:pt x="98" y="195"/>
                  </a:lnTo>
                  <a:lnTo>
                    <a:pt x="97" y="203"/>
                  </a:lnTo>
                  <a:lnTo>
                    <a:pt x="94" y="211"/>
                  </a:lnTo>
                  <a:lnTo>
                    <a:pt x="93" y="219"/>
                  </a:lnTo>
                  <a:lnTo>
                    <a:pt x="90" y="226"/>
                  </a:lnTo>
                  <a:lnTo>
                    <a:pt x="87" y="234"/>
                  </a:lnTo>
                  <a:lnTo>
                    <a:pt x="85" y="242"/>
                  </a:lnTo>
                  <a:lnTo>
                    <a:pt x="82" y="250"/>
                  </a:lnTo>
                  <a:lnTo>
                    <a:pt x="79" y="256"/>
                  </a:lnTo>
                  <a:lnTo>
                    <a:pt x="76" y="264"/>
                  </a:lnTo>
                  <a:lnTo>
                    <a:pt x="73" y="273"/>
                  </a:lnTo>
                  <a:lnTo>
                    <a:pt x="70" y="282"/>
                  </a:lnTo>
                  <a:lnTo>
                    <a:pt x="67" y="289"/>
                  </a:lnTo>
                  <a:lnTo>
                    <a:pt x="63" y="297"/>
                  </a:lnTo>
                  <a:lnTo>
                    <a:pt x="60" y="303"/>
                  </a:lnTo>
                  <a:lnTo>
                    <a:pt x="57" y="311"/>
                  </a:lnTo>
                  <a:lnTo>
                    <a:pt x="53" y="319"/>
                  </a:lnTo>
                  <a:lnTo>
                    <a:pt x="50" y="327"/>
                  </a:lnTo>
                  <a:lnTo>
                    <a:pt x="45" y="334"/>
                  </a:lnTo>
                  <a:lnTo>
                    <a:pt x="41" y="342"/>
                  </a:lnTo>
                  <a:lnTo>
                    <a:pt x="36" y="350"/>
                  </a:lnTo>
                  <a:lnTo>
                    <a:pt x="32" y="357"/>
                  </a:lnTo>
                  <a:lnTo>
                    <a:pt x="28" y="363"/>
                  </a:lnTo>
                  <a:lnTo>
                    <a:pt x="23" y="372"/>
                  </a:lnTo>
                  <a:lnTo>
                    <a:pt x="19" y="378"/>
                  </a:lnTo>
                  <a:lnTo>
                    <a:pt x="13" y="386"/>
                  </a:lnTo>
                  <a:lnTo>
                    <a:pt x="8" y="393"/>
                  </a:lnTo>
                  <a:lnTo>
                    <a:pt x="4" y="401"/>
                  </a:lnTo>
                  <a:lnTo>
                    <a:pt x="0" y="382"/>
                  </a:lnTo>
                  <a:lnTo>
                    <a:pt x="0" y="381"/>
                  </a:lnTo>
                  <a:lnTo>
                    <a:pt x="1" y="380"/>
                  </a:lnTo>
                  <a:lnTo>
                    <a:pt x="2" y="377"/>
                  </a:lnTo>
                  <a:lnTo>
                    <a:pt x="5" y="373"/>
                  </a:lnTo>
                  <a:lnTo>
                    <a:pt x="7" y="367"/>
                  </a:lnTo>
                  <a:lnTo>
                    <a:pt x="10" y="362"/>
                  </a:lnTo>
                  <a:lnTo>
                    <a:pt x="13" y="355"/>
                  </a:lnTo>
                  <a:lnTo>
                    <a:pt x="19" y="350"/>
                  </a:lnTo>
                  <a:lnTo>
                    <a:pt x="20" y="345"/>
                  </a:lnTo>
                  <a:lnTo>
                    <a:pt x="22" y="341"/>
                  </a:lnTo>
                  <a:lnTo>
                    <a:pt x="25" y="335"/>
                  </a:lnTo>
                  <a:lnTo>
                    <a:pt x="28" y="331"/>
                  </a:lnTo>
                  <a:lnTo>
                    <a:pt x="29" y="326"/>
                  </a:lnTo>
                  <a:lnTo>
                    <a:pt x="32" y="322"/>
                  </a:lnTo>
                  <a:lnTo>
                    <a:pt x="35" y="317"/>
                  </a:lnTo>
                  <a:lnTo>
                    <a:pt x="38" y="311"/>
                  </a:lnTo>
                  <a:lnTo>
                    <a:pt x="39" y="306"/>
                  </a:lnTo>
                  <a:lnTo>
                    <a:pt x="42" y="301"/>
                  </a:lnTo>
                  <a:lnTo>
                    <a:pt x="45" y="295"/>
                  </a:lnTo>
                  <a:lnTo>
                    <a:pt x="48" y="290"/>
                  </a:lnTo>
                  <a:lnTo>
                    <a:pt x="51" y="283"/>
                  </a:lnTo>
                  <a:lnTo>
                    <a:pt x="54" y="278"/>
                  </a:lnTo>
                  <a:lnTo>
                    <a:pt x="57" y="270"/>
                  </a:lnTo>
                  <a:lnTo>
                    <a:pt x="60" y="264"/>
                  </a:lnTo>
                  <a:lnTo>
                    <a:pt x="63" y="258"/>
                  </a:lnTo>
                  <a:lnTo>
                    <a:pt x="65" y="251"/>
                  </a:lnTo>
                  <a:lnTo>
                    <a:pt x="67" y="244"/>
                  </a:lnTo>
                  <a:lnTo>
                    <a:pt x="70" y="238"/>
                  </a:lnTo>
                  <a:lnTo>
                    <a:pt x="73" y="230"/>
                  </a:lnTo>
                  <a:lnTo>
                    <a:pt x="75" y="223"/>
                  </a:lnTo>
                  <a:lnTo>
                    <a:pt x="78" y="215"/>
                  </a:lnTo>
                  <a:lnTo>
                    <a:pt x="81" y="208"/>
                  </a:lnTo>
                  <a:lnTo>
                    <a:pt x="84" y="200"/>
                  </a:lnTo>
                  <a:lnTo>
                    <a:pt x="87" y="192"/>
                  </a:lnTo>
                  <a:lnTo>
                    <a:pt x="88" y="184"/>
                  </a:lnTo>
                  <a:lnTo>
                    <a:pt x="91" y="178"/>
                  </a:lnTo>
                  <a:lnTo>
                    <a:pt x="93" y="168"/>
                  </a:lnTo>
                  <a:lnTo>
                    <a:pt x="96" y="160"/>
                  </a:lnTo>
                  <a:lnTo>
                    <a:pt x="98" y="153"/>
                  </a:lnTo>
                  <a:lnTo>
                    <a:pt x="100" y="145"/>
                  </a:lnTo>
                  <a:lnTo>
                    <a:pt x="103" y="136"/>
                  </a:lnTo>
                  <a:lnTo>
                    <a:pt x="104" y="128"/>
                  </a:lnTo>
                  <a:lnTo>
                    <a:pt x="106" y="119"/>
                  </a:lnTo>
                  <a:lnTo>
                    <a:pt x="109" y="112"/>
                  </a:lnTo>
                  <a:lnTo>
                    <a:pt x="109" y="103"/>
                  </a:lnTo>
                  <a:lnTo>
                    <a:pt x="110" y="95"/>
                  </a:lnTo>
                  <a:lnTo>
                    <a:pt x="113" y="85"/>
                  </a:lnTo>
                  <a:lnTo>
                    <a:pt x="115" y="79"/>
                  </a:lnTo>
                  <a:lnTo>
                    <a:pt x="115" y="69"/>
                  </a:lnTo>
                  <a:lnTo>
                    <a:pt x="116" y="60"/>
                  </a:lnTo>
                  <a:lnTo>
                    <a:pt x="116" y="50"/>
                  </a:lnTo>
                  <a:lnTo>
                    <a:pt x="118" y="42"/>
                  </a:lnTo>
                  <a:lnTo>
                    <a:pt x="118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9" y="8"/>
                  </a:lnTo>
                  <a:lnTo>
                    <a:pt x="138" y="0"/>
                  </a:lnTo>
                  <a:lnTo>
                    <a:pt x="132" y="30"/>
                  </a:lnTo>
                  <a:lnTo>
                    <a:pt x="132" y="30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0" name="Freeform 88"/>
            <p:cNvSpPr>
              <a:spLocks/>
            </p:cNvSpPr>
            <p:nvPr/>
          </p:nvSpPr>
          <p:spPr bwMode="auto">
            <a:xfrm>
              <a:off x="4606" y="2773"/>
              <a:ext cx="322" cy="91"/>
            </a:xfrm>
            <a:custGeom>
              <a:avLst/>
              <a:gdLst>
                <a:gd name="T0" fmla="*/ 2 w 322"/>
                <a:gd name="T1" fmla="*/ 66 h 91"/>
                <a:gd name="T2" fmla="*/ 9 w 322"/>
                <a:gd name="T3" fmla="*/ 63 h 91"/>
                <a:gd name="T4" fmla="*/ 18 w 322"/>
                <a:gd name="T5" fmla="*/ 59 h 91"/>
                <a:gd name="T6" fmla="*/ 28 w 322"/>
                <a:gd name="T7" fmla="*/ 55 h 91"/>
                <a:gd name="T8" fmla="*/ 43 w 322"/>
                <a:gd name="T9" fmla="*/ 51 h 91"/>
                <a:gd name="T10" fmla="*/ 58 w 322"/>
                <a:gd name="T11" fmla="*/ 46 h 91"/>
                <a:gd name="T12" fmla="*/ 73 w 322"/>
                <a:gd name="T13" fmla="*/ 40 h 91"/>
                <a:gd name="T14" fmla="*/ 83 w 322"/>
                <a:gd name="T15" fmla="*/ 38 h 91"/>
                <a:gd name="T16" fmla="*/ 92 w 322"/>
                <a:gd name="T17" fmla="*/ 35 h 91"/>
                <a:gd name="T18" fmla="*/ 104 w 322"/>
                <a:gd name="T19" fmla="*/ 31 h 91"/>
                <a:gd name="T20" fmla="*/ 115 w 322"/>
                <a:gd name="T21" fmla="*/ 27 h 91"/>
                <a:gd name="T22" fmla="*/ 129 w 322"/>
                <a:gd name="T23" fmla="*/ 24 h 91"/>
                <a:gd name="T24" fmla="*/ 142 w 322"/>
                <a:gd name="T25" fmla="*/ 21 h 91"/>
                <a:gd name="T26" fmla="*/ 154 w 322"/>
                <a:gd name="T27" fmla="*/ 19 h 91"/>
                <a:gd name="T28" fmla="*/ 169 w 322"/>
                <a:gd name="T29" fmla="*/ 16 h 91"/>
                <a:gd name="T30" fmla="*/ 183 w 322"/>
                <a:gd name="T31" fmla="*/ 13 h 91"/>
                <a:gd name="T32" fmla="*/ 198 w 322"/>
                <a:gd name="T33" fmla="*/ 9 h 91"/>
                <a:gd name="T34" fmla="*/ 213 w 322"/>
                <a:gd name="T35" fmla="*/ 8 h 91"/>
                <a:gd name="T36" fmla="*/ 229 w 322"/>
                <a:gd name="T37" fmla="*/ 5 h 91"/>
                <a:gd name="T38" fmla="*/ 244 w 322"/>
                <a:gd name="T39" fmla="*/ 4 h 91"/>
                <a:gd name="T40" fmla="*/ 260 w 322"/>
                <a:gd name="T41" fmla="*/ 1 h 91"/>
                <a:gd name="T42" fmla="*/ 276 w 322"/>
                <a:gd name="T43" fmla="*/ 0 h 91"/>
                <a:gd name="T44" fmla="*/ 293 w 322"/>
                <a:gd name="T45" fmla="*/ 0 h 91"/>
                <a:gd name="T46" fmla="*/ 309 w 322"/>
                <a:gd name="T47" fmla="*/ 0 h 91"/>
                <a:gd name="T48" fmla="*/ 322 w 322"/>
                <a:gd name="T49" fmla="*/ 17 h 91"/>
                <a:gd name="T50" fmla="*/ 313 w 322"/>
                <a:gd name="T51" fmla="*/ 16 h 91"/>
                <a:gd name="T52" fmla="*/ 303 w 322"/>
                <a:gd name="T53" fmla="*/ 16 h 91"/>
                <a:gd name="T54" fmla="*/ 290 w 322"/>
                <a:gd name="T55" fmla="*/ 17 h 91"/>
                <a:gd name="T56" fmla="*/ 272 w 322"/>
                <a:gd name="T57" fmla="*/ 19 h 91"/>
                <a:gd name="T58" fmla="*/ 254 w 322"/>
                <a:gd name="T59" fmla="*/ 20 h 91"/>
                <a:gd name="T60" fmla="*/ 244 w 322"/>
                <a:gd name="T61" fmla="*/ 20 h 91"/>
                <a:gd name="T62" fmla="*/ 234 w 322"/>
                <a:gd name="T63" fmla="*/ 21 h 91"/>
                <a:gd name="T64" fmla="*/ 223 w 322"/>
                <a:gd name="T65" fmla="*/ 23 h 91"/>
                <a:gd name="T66" fmla="*/ 211 w 322"/>
                <a:gd name="T67" fmla="*/ 25 h 91"/>
                <a:gd name="T68" fmla="*/ 200 w 322"/>
                <a:gd name="T69" fmla="*/ 27 h 91"/>
                <a:gd name="T70" fmla="*/ 186 w 322"/>
                <a:gd name="T71" fmla="*/ 28 h 91"/>
                <a:gd name="T72" fmla="*/ 173 w 322"/>
                <a:gd name="T73" fmla="*/ 31 h 91"/>
                <a:gd name="T74" fmla="*/ 161 w 322"/>
                <a:gd name="T75" fmla="*/ 33 h 91"/>
                <a:gd name="T76" fmla="*/ 149 w 322"/>
                <a:gd name="T77" fmla="*/ 36 h 91"/>
                <a:gd name="T78" fmla="*/ 136 w 322"/>
                <a:gd name="T79" fmla="*/ 39 h 91"/>
                <a:gd name="T80" fmla="*/ 124 w 322"/>
                <a:gd name="T81" fmla="*/ 42 h 91"/>
                <a:gd name="T82" fmla="*/ 111 w 322"/>
                <a:gd name="T83" fmla="*/ 47 h 91"/>
                <a:gd name="T84" fmla="*/ 98 w 322"/>
                <a:gd name="T85" fmla="*/ 51 h 91"/>
                <a:gd name="T86" fmla="*/ 84 w 322"/>
                <a:gd name="T87" fmla="*/ 55 h 91"/>
                <a:gd name="T88" fmla="*/ 73 w 322"/>
                <a:gd name="T89" fmla="*/ 59 h 91"/>
                <a:gd name="T90" fmla="*/ 59 w 322"/>
                <a:gd name="T91" fmla="*/ 64 h 91"/>
                <a:gd name="T92" fmla="*/ 48 w 322"/>
                <a:gd name="T93" fmla="*/ 71 h 91"/>
                <a:gd name="T94" fmla="*/ 36 w 322"/>
                <a:gd name="T95" fmla="*/ 76 h 91"/>
                <a:gd name="T96" fmla="*/ 24 w 322"/>
                <a:gd name="T97" fmla="*/ 83 h 91"/>
                <a:gd name="T98" fmla="*/ 14 w 322"/>
                <a:gd name="T99" fmla="*/ 91 h 91"/>
                <a:gd name="T100" fmla="*/ 0 w 322"/>
                <a:gd name="T101" fmla="*/ 6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2" h="91">
                  <a:moveTo>
                    <a:pt x="0" y="67"/>
                  </a:moveTo>
                  <a:lnTo>
                    <a:pt x="2" y="66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4" y="62"/>
                  </a:lnTo>
                  <a:lnTo>
                    <a:pt x="18" y="59"/>
                  </a:lnTo>
                  <a:lnTo>
                    <a:pt x="24" y="58"/>
                  </a:lnTo>
                  <a:lnTo>
                    <a:pt x="28" y="55"/>
                  </a:lnTo>
                  <a:lnTo>
                    <a:pt x="36" y="52"/>
                  </a:lnTo>
                  <a:lnTo>
                    <a:pt x="43" y="51"/>
                  </a:lnTo>
                  <a:lnTo>
                    <a:pt x="50" y="48"/>
                  </a:lnTo>
                  <a:lnTo>
                    <a:pt x="58" y="46"/>
                  </a:lnTo>
                  <a:lnTo>
                    <a:pt x="67" y="42"/>
                  </a:lnTo>
                  <a:lnTo>
                    <a:pt x="73" y="40"/>
                  </a:lnTo>
                  <a:lnTo>
                    <a:pt x="77" y="39"/>
                  </a:lnTo>
                  <a:lnTo>
                    <a:pt x="83" y="38"/>
                  </a:lnTo>
                  <a:lnTo>
                    <a:pt x="87" y="36"/>
                  </a:lnTo>
                  <a:lnTo>
                    <a:pt x="92" y="35"/>
                  </a:lnTo>
                  <a:lnTo>
                    <a:pt x="98" y="32"/>
                  </a:lnTo>
                  <a:lnTo>
                    <a:pt x="104" y="31"/>
                  </a:lnTo>
                  <a:lnTo>
                    <a:pt x="111" y="29"/>
                  </a:lnTo>
                  <a:lnTo>
                    <a:pt x="115" y="27"/>
                  </a:lnTo>
                  <a:lnTo>
                    <a:pt x="121" y="27"/>
                  </a:lnTo>
                  <a:lnTo>
                    <a:pt x="129" y="24"/>
                  </a:lnTo>
                  <a:lnTo>
                    <a:pt x="136" y="24"/>
                  </a:lnTo>
                  <a:lnTo>
                    <a:pt x="142" y="21"/>
                  </a:lnTo>
                  <a:lnTo>
                    <a:pt x="148" y="20"/>
                  </a:lnTo>
                  <a:lnTo>
                    <a:pt x="154" y="19"/>
                  </a:lnTo>
                  <a:lnTo>
                    <a:pt x="161" y="17"/>
                  </a:lnTo>
                  <a:lnTo>
                    <a:pt x="169" y="16"/>
                  </a:lnTo>
                  <a:lnTo>
                    <a:pt x="176" y="15"/>
                  </a:lnTo>
                  <a:lnTo>
                    <a:pt x="183" y="13"/>
                  </a:lnTo>
                  <a:lnTo>
                    <a:pt x="192" y="12"/>
                  </a:lnTo>
                  <a:lnTo>
                    <a:pt x="198" y="9"/>
                  </a:lnTo>
                  <a:lnTo>
                    <a:pt x="205" y="9"/>
                  </a:lnTo>
                  <a:lnTo>
                    <a:pt x="213" y="8"/>
                  </a:lnTo>
                  <a:lnTo>
                    <a:pt x="222" y="7"/>
                  </a:lnTo>
                  <a:lnTo>
                    <a:pt x="229" y="5"/>
                  </a:lnTo>
                  <a:lnTo>
                    <a:pt x="236" y="4"/>
                  </a:lnTo>
                  <a:lnTo>
                    <a:pt x="244" y="4"/>
                  </a:lnTo>
                  <a:lnTo>
                    <a:pt x="253" y="4"/>
                  </a:lnTo>
                  <a:lnTo>
                    <a:pt x="260" y="1"/>
                  </a:lnTo>
                  <a:lnTo>
                    <a:pt x="267" y="1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9" y="0"/>
                  </a:lnTo>
                  <a:lnTo>
                    <a:pt x="318" y="0"/>
                  </a:lnTo>
                  <a:lnTo>
                    <a:pt x="322" y="17"/>
                  </a:lnTo>
                  <a:lnTo>
                    <a:pt x="319" y="16"/>
                  </a:lnTo>
                  <a:lnTo>
                    <a:pt x="313" y="16"/>
                  </a:lnTo>
                  <a:lnTo>
                    <a:pt x="307" y="16"/>
                  </a:lnTo>
                  <a:lnTo>
                    <a:pt x="303" y="16"/>
                  </a:lnTo>
                  <a:lnTo>
                    <a:pt x="296" y="16"/>
                  </a:lnTo>
                  <a:lnTo>
                    <a:pt x="290" y="17"/>
                  </a:lnTo>
                  <a:lnTo>
                    <a:pt x="281" y="17"/>
                  </a:lnTo>
                  <a:lnTo>
                    <a:pt x="272" y="19"/>
                  </a:lnTo>
                  <a:lnTo>
                    <a:pt x="263" y="19"/>
                  </a:lnTo>
                  <a:lnTo>
                    <a:pt x="254" y="20"/>
                  </a:lnTo>
                  <a:lnTo>
                    <a:pt x="248" y="20"/>
                  </a:lnTo>
                  <a:lnTo>
                    <a:pt x="244" y="20"/>
                  </a:lnTo>
                  <a:lnTo>
                    <a:pt x="239" y="21"/>
                  </a:lnTo>
                  <a:lnTo>
                    <a:pt x="234" y="21"/>
                  </a:lnTo>
                  <a:lnTo>
                    <a:pt x="228" y="21"/>
                  </a:lnTo>
                  <a:lnTo>
                    <a:pt x="223" y="23"/>
                  </a:lnTo>
                  <a:lnTo>
                    <a:pt x="217" y="24"/>
                  </a:lnTo>
                  <a:lnTo>
                    <a:pt x="211" y="25"/>
                  </a:lnTo>
                  <a:lnTo>
                    <a:pt x="205" y="25"/>
                  </a:lnTo>
                  <a:lnTo>
                    <a:pt x="200" y="27"/>
                  </a:lnTo>
                  <a:lnTo>
                    <a:pt x="192" y="27"/>
                  </a:lnTo>
                  <a:lnTo>
                    <a:pt x="186" y="28"/>
                  </a:lnTo>
                  <a:lnTo>
                    <a:pt x="179" y="29"/>
                  </a:lnTo>
                  <a:lnTo>
                    <a:pt x="173" y="31"/>
                  </a:lnTo>
                  <a:lnTo>
                    <a:pt x="167" y="31"/>
                  </a:lnTo>
                  <a:lnTo>
                    <a:pt x="161" y="33"/>
                  </a:lnTo>
                  <a:lnTo>
                    <a:pt x="155" y="35"/>
                  </a:lnTo>
                  <a:lnTo>
                    <a:pt x="149" y="36"/>
                  </a:lnTo>
                  <a:lnTo>
                    <a:pt x="142" y="38"/>
                  </a:lnTo>
                  <a:lnTo>
                    <a:pt x="136" y="39"/>
                  </a:lnTo>
                  <a:lnTo>
                    <a:pt x="130" y="40"/>
                  </a:lnTo>
                  <a:lnTo>
                    <a:pt x="124" y="42"/>
                  </a:lnTo>
                  <a:lnTo>
                    <a:pt x="117" y="44"/>
                  </a:lnTo>
                  <a:lnTo>
                    <a:pt x="111" y="47"/>
                  </a:lnTo>
                  <a:lnTo>
                    <a:pt x="104" y="48"/>
                  </a:lnTo>
                  <a:lnTo>
                    <a:pt x="98" y="51"/>
                  </a:lnTo>
                  <a:lnTo>
                    <a:pt x="90" y="52"/>
                  </a:lnTo>
                  <a:lnTo>
                    <a:pt x="84" y="55"/>
                  </a:lnTo>
                  <a:lnTo>
                    <a:pt x="79" y="58"/>
                  </a:lnTo>
                  <a:lnTo>
                    <a:pt x="73" y="59"/>
                  </a:lnTo>
                  <a:lnTo>
                    <a:pt x="65" y="62"/>
                  </a:lnTo>
                  <a:lnTo>
                    <a:pt x="59" y="64"/>
                  </a:lnTo>
                  <a:lnTo>
                    <a:pt x="53" y="67"/>
                  </a:lnTo>
                  <a:lnTo>
                    <a:pt x="48" y="71"/>
                  </a:lnTo>
                  <a:lnTo>
                    <a:pt x="42" y="74"/>
                  </a:lnTo>
                  <a:lnTo>
                    <a:pt x="36" y="76"/>
                  </a:lnTo>
                  <a:lnTo>
                    <a:pt x="30" y="79"/>
                  </a:lnTo>
                  <a:lnTo>
                    <a:pt x="24" y="83"/>
                  </a:lnTo>
                  <a:lnTo>
                    <a:pt x="18" y="87"/>
                  </a:lnTo>
                  <a:lnTo>
                    <a:pt x="14" y="91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1" name="Freeform 89"/>
            <p:cNvSpPr>
              <a:spLocks/>
            </p:cNvSpPr>
            <p:nvPr/>
          </p:nvSpPr>
          <p:spPr bwMode="auto">
            <a:xfrm>
              <a:off x="4335" y="2239"/>
              <a:ext cx="164" cy="65"/>
            </a:xfrm>
            <a:custGeom>
              <a:avLst/>
              <a:gdLst>
                <a:gd name="T0" fmla="*/ 115 w 164"/>
                <a:gd name="T1" fmla="*/ 65 h 65"/>
                <a:gd name="T2" fmla="*/ 103 w 164"/>
                <a:gd name="T3" fmla="*/ 65 h 65"/>
                <a:gd name="T4" fmla="*/ 91 w 164"/>
                <a:gd name="T5" fmla="*/ 63 h 65"/>
                <a:gd name="T6" fmla="*/ 81 w 164"/>
                <a:gd name="T7" fmla="*/ 62 h 65"/>
                <a:gd name="T8" fmla="*/ 69 w 164"/>
                <a:gd name="T9" fmla="*/ 62 h 65"/>
                <a:gd name="T10" fmla="*/ 59 w 164"/>
                <a:gd name="T11" fmla="*/ 59 h 65"/>
                <a:gd name="T12" fmla="*/ 48 w 164"/>
                <a:gd name="T13" fmla="*/ 58 h 65"/>
                <a:gd name="T14" fmla="*/ 37 w 164"/>
                <a:gd name="T15" fmla="*/ 55 h 65"/>
                <a:gd name="T16" fmla="*/ 26 w 164"/>
                <a:gd name="T17" fmla="*/ 53 h 65"/>
                <a:gd name="T18" fmla="*/ 17 w 164"/>
                <a:gd name="T19" fmla="*/ 48 h 65"/>
                <a:gd name="T20" fmla="*/ 7 w 164"/>
                <a:gd name="T21" fmla="*/ 42 h 65"/>
                <a:gd name="T22" fmla="*/ 0 w 164"/>
                <a:gd name="T23" fmla="*/ 28 h 65"/>
                <a:gd name="T24" fmla="*/ 4 w 164"/>
                <a:gd name="T25" fmla="*/ 15 h 65"/>
                <a:gd name="T26" fmla="*/ 13 w 164"/>
                <a:gd name="T27" fmla="*/ 7 h 65"/>
                <a:gd name="T28" fmla="*/ 25 w 164"/>
                <a:gd name="T29" fmla="*/ 2 h 65"/>
                <a:gd name="T30" fmla="*/ 35 w 164"/>
                <a:gd name="T31" fmla="*/ 0 h 65"/>
                <a:gd name="T32" fmla="*/ 45 w 164"/>
                <a:gd name="T33" fmla="*/ 0 h 65"/>
                <a:gd name="T34" fmla="*/ 57 w 164"/>
                <a:gd name="T35" fmla="*/ 0 h 65"/>
                <a:gd name="T36" fmla="*/ 69 w 164"/>
                <a:gd name="T37" fmla="*/ 0 h 65"/>
                <a:gd name="T38" fmla="*/ 81 w 164"/>
                <a:gd name="T39" fmla="*/ 2 h 65"/>
                <a:gd name="T40" fmla="*/ 94 w 164"/>
                <a:gd name="T41" fmla="*/ 4 h 65"/>
                <a:gd name="T42" fmla="*/ 106 w 164"/>
                <a:gd name="T43" fmla="*/ 6 h 65"/>
                <a:gd name="T44" fmla="*/ 118 w 164"/>
                <a:gd name="T45" fmla="*/ 8 h 65"/>
                <a:gd name="T46" fmla="*/ 127 w 164"/>
                <a:gd name="T47" fmla="*/ 11 h 65"/>
                <a:gd name="T48" fmla="*/ 140 w 164"/>
                <a:gd name="T49" fmla="*/ 16 h 65"/>
                <a:gd name="T50" fmla="*/ 153 w 164"/>
                <a:gd name="T51" fmla="*/ 24 h 65"/>
                <a:gd name="T52" fmla="*/ 162 w 164"/>
                <a:gd name="T53" fmla="*/ 32 h 65"/>
                <a:gd name="T54" fmla="*/ 164 w 164"/>
                <a:gd name="T55" fmla="*/ 42 h 65"/>
                <a:gd name="T56" fmla="*/ 159 w 164"/>
                <a:gd name="T57" fmla="*/ 50 h 65"/>
                <a:gd name="T58" fmla="*/ 150 w 164"/>
                <a:gd name="T59" fmla="*/ 58 h 65"/>
                <a:gd name="T60" fmla="*/ 135 w 164"/>
                <a:gd name="T61" fmla="*/ 63 h 65"/>
                <a:gd name="T62" fmla="*/ 127 w 164"/>
                <a:gd name="T63" fmla="*/ 63 h 65"/>
                <a:gd name="T64" fmla="*/ 118 w 164"/>
                <a:gd name="T65" fmla="*/ 65 h 65"/>
                <a:gd name="T66" fmla="*/ 116 w 164"/>
                <a:gd name="T6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4" h="65">
                  <a:moveTo>
                    <a:pt x="116" y="65"/>
                  </a:moveTo>
                  <a:lnTo>
                    <a:pt x="115" y="65"/>
                  </a:lnTo>
                  <a:lnTo>
                    <a:pt x="110" y="65"/>
                  </a:lnTo>
                  <a:lnTo>
                    <a:pt x="103" y="65"/>
                  </a:lnTo>
                  <a:lnTo>
                    <a:pt x="96" y="65"/>
                  </a:lnTo>
                  <a:lnTo>
                    <a:pt x="91" y="63"/>
                  </a:lnTo>
                  <a:lnTo>
                    <a:pt x="85" y="63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59" y="59"/>
                  </a:lnTo>
                  <a:lnTo>
                    <a:pt x="54" y="59"/>
                  </a:lnTo>
                  <a:lnTo>
                    <a:pt x="48" y="58"/>
                  </a:lnTo>
                  <a:lnTo>
                    <a:pt x="42" y="57"/>
                  </a:lnTo>
                  <a:lnTo>
                    <a:pt x="37" y="55"/>
                  </a:lnTo>
                  <a:lnTo>
                    <a:pt x="31" y="54"/>
                  </a:lnTo>
                  <a:lnTo>
                    <a:pt x="26" y="53"/>
                  </a:lnTo>
                  <a:lnTo>
                    <a:pt x="22" y="51"/>
                  </a:lnTo>
                  <a:lnTo>
                    <a:pt x="17" y="48"/>
                  </a:lnTo>
                  <a:lnTo>
                    <a:pt x="13" y="47"/>
                  </a:lnTo>
                  <a:lnTo>
                    <a:pt x="7" y="42"/>
                  </a:lnTo>
                  <a:lnTo>
                    <a:pt x="3" y="36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4" y="15"/>
                  </a:lnTo>
                  <a:lnTo>
                    <a:pt x="7" y="11"/>
                  </a:lnTo>
                  <a:lnTo>
                    <a:pt x="13" y="7"/>
                  </a:lnTo>
                  <a:lnTo>
                    <a:pt x="22" y="4"/>
                  </a:lnTo>
                  <a:lnTo>
                    <a:pt x="25" y="2"/>
                  </a:lnTo>
                  <a:lnTo>
                    <a:pt x="31" y="2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69" y="0"/>
                  </a:lnTo>
                  <a:lnTo>
                    <a:pt x="75" y="0"/>
                  </a:lnTo>
                  <a:lnTo>
                    <a:pt x="81" y="2"/>
                  </a:lnTo>
                  <a:lnTo>
                    <a:pt x="88" y="3"/>
                  </a:lnTo>
                  <a:lnTo>
                    <a:pt x="94" y="4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3" y="7"/>
                  </a:lnTo>
                  <a:lnTo>
                    <a:pt x="118" y="8"/>
                  </a:lnTo>
                  <a:lnTo>
                    <a:pt x="122" y="10"/>
                  </a:lnTo>
                  <a:lnTo>
                    <a:pt x="127" y="11"/>
                  </a:lnTo>
                  <a:lnTo>
                    <a:pt x="133" y="14"/>
                  </a:lnTo>
                  <a:lnTo>
                    <a:pt x="140" y="16"/>
                  </a:lnTo>
                  <a:lnTo>
                    <a:pt x="147" y="22"/>
                  </a:lnTo>
                  <a:lnTo>
                    <a:pt x="153" y="24"/>
                  </a:lnTo>
                  <a:lnTo>
                    <a:pt x="159" y="28"/>
                  </a:lnTo>
                  <a:lnTo>
                    <a:pt x="162" y="32"/>
                  </a:lnTo>
                  <a:lnTo>
                    <a:pt x="164" y="38"/>
                  </a:lnTo>
                  <a:lnTo>
                    <a:pt x="164" y="42"/>
                  </a:lnTo>
                  <a:lnTo>
                    <a:pt x="162" y="47"/>
                  </a:lnTo>
                  <a:lnTo>
                    <a:pt x="159" y="50"/>
                  </a:lnTo>
                  <a:lnTo>
                    <a:pt x="158" y="54"/>
                  </a:lnTo>
                  <a:lnTo>
                    <a:pt x="150" y="58"/>
                  </a:lnTo>
                  <a:lnTo>
                    <a:pt x="141" y="62"/>
                  </a:lnTo>
                  <a:lnTo>
                    <a:pt x="135" y="63"/>
                  </a:lnTo>
                  <a:lnTo>
                    <a:pt x="131" y="63"/>
                  </a:lnTo>
                  <a:lnTo>
                    <a:pt x="127" y="63"/>
                  </a:lnTo>
                  <a:lnTo>
                    <a:pt x="124" y="65"/>
                  </a:lnTo>
                  <a:lnTo>
                    <a:pt x="118" y="65"/>
                  </a:lnTo>
                  <a:lnTo>
                    <a:pt x="116" y="65"/>
                  </a:lnTo>
                  <a:lnTo>
                    <a:pt x="116" y="65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2" name="Freeform 90"/>
            <p:cNvSpPr>
              <a:spLocks/>
            </p:cNvSpPr>
            <p:nvPr/>
          </p:nvSpPr>
          <p:spPr bwMode="auto">
            <a:xfrm>
              <a:off x="4119" y="2519"/>
              <a:ext cx="434" cy="306"/>
            </a:xfrm>
            <a:custGeom>
              <a:avLst/>
              <a:gdLst>
                <a:gd name="T0" fmla="*/ 10 w 434"/>
                <a:gd name="T1" fmla="*/ 4 h 306"/>
                <a:gd name="T2" fmla="*/ 37 w 434"/>
                <a:gd name="T3" fmla="*/ 15 h 306"/>
                <a:gd name="T4" fmla="*/ 61 w 434"/>
                <a:gd name="T5" fmla="*/ 23 h 306"/>
                <a:gd name="T6" fmla="*/ 83 w 434"/>
                <a:gd name="T7" fmla="*/ 29 h 306"/>
                <a:gd name="T8" fmla="*/ 109 w 434"/>
                <a:gd name="T9" fmla="*/ 36 h 306"/>
                <a:gd name="T10" fmla="*/ 137 w 434"/>
                <a:gd name="T11" fmla="*/ 41 h 306"/>
                <a:gd name="T12" fmla="*/ 170 w 434"/>
                <a:gd name="T13" fmla="*/ 47 h 306"/>
                <a:gd name="T14" fmla="*/ 205 w 434"/>
                <a:gd name="T15" fmla="*/ 51 h 306"/>
                <a:gd name="T16" fmla="*/ 244 w 434"/>
                <a:gd name="T17" fmla="*/ 55 h 306"/>
                <a:gd name="T18" fmla="*/ 284 w 434"/>
                <a:gd name="T19" fmla="*/ 56 h 306"/>
                <a:gd name="T20" fmla="*/ 326 w 434"/>
                <a:gd name="T21" fmla="*/ 57 h 306"/>
                <a:gd name="T22" fmla="*/ 372 w 434"/>
                <a:gd name="T23" fmla="*/ 55 h 306"/>
                <a:gd name="T24" fmla="*/ 421 w 434"/>
                <a:gd name="T25" fmla="*/ 51 h 306"/>
                <a:gd name="T26" fmla="*/ 396 w 434"/>
                <a:gd name="T27" fmla="*/ 281 h 306"/>
                <a:gd name="T28" fmla="*/ 378 w 434"/>
                <a:gd name="T29" fmla="*/ 289 h 306"/>
                <a:gd name="T30" fmla="*/ 357 w 434"/>
                <a:gd name="T31" fmla="*/ 296 h 306"/>
                <a:gd name="T32" fmla="*/ 328 w 434"/>
                <a:gd name="T33" fmla="*/ 301 h 306"/>
                <a:gd name="T34" fmla="*/ 309 w 434"/>
                <a:gd name="T35" fmla="*/ 304 h 306"/>
                <a:gd name="T36" fmla="*/ 288 w 434"/>
                <a:gd name="T37" fmla="*/ 305 h 306"/>
                <a:gd name="T38" fmla="*/ 264 w 434"/>
                <a:gd name="T39" fmla="*/ 306 h 306"/>
                <a:gd name="T40" fmla="*/ 238 w 434"/>
                <a:gd name="T41" fmla="*/ 305 h 306"/>
                <a:gd name="T42" fmla="*/ 208 w 434"/>
                <a:gd name="T43" fmla="*/ 304 h 306"/>
                <a:gd name="T44" fmla="*/ 176 w 434"/>
                <a:gd name="T45" fmla="*/ 301 h 306"/>
                <a:gd name="T46" fmla="*/ 140 w 434"/>
                <a:gd name="T47" fmla="*/ 296 h 306"/>
                <a:gd name="T48" fmla="*/ 109 w 434"/>
                <a:gd name="T49" fmla="*/ 265 h 306"/>
                <a:gd name="T50" fmla="*/ 130 w 434"/>
                <a:gd name="T51" fmla="*/ 269 h 306"/>
                <a:gd name="T52" fmla="*/ 161 w 434"/>
                <a:gd name="T53" fmla="*/ 274 h 306"/>
                <a:gd name="T54" fmla="*/ 185 w 434"/>
                <a:gd name="T55" fmla="*/ 277 h 306"/>
                <a:gd name="T56" fmla="*/ 204 w 434"/>
                <a:gd name="T57" fmla="*/ 279 h 306"/>
                <a:gd name="T58" fmla="*/ 225 w 434"/>
                <a:gd name="T59" fmla="*/ 281 h 306"/>
                <a:gd name="T60" fmla="*/ 247 w 434"/>
                <a:gd name="T61" fmla="*/ 281 h 306"/>
                <a:gd name="T62" fmla="*/ 270 w 434"/>
                <a:gd name="T63" fmla="*/ 282 h 306"/>
                <a:gd name="T64" fmla="*/ 292 w 434"/>
                <a:gd name="T65" fmla="*/ 282 h 306"/>
                <a:gd name="T66" fmla="*/ 316 w 434"/>
                <a:gd name="T67" fmla="*/ 281 h 306"/>
                <a:gd name="T68" fmla="*/ 338 w 434"/>
                <a:gd name="T69" fmla="*/ 278 h 306"/>
                <a:gd name="T70" fmla="*/ 362 w 434"/>
                <a:gd name="T71" fmla="*/ 275 h 306"/>
                <a:gd name="T72" fmla="*/ 397 w 434"/>
                <a:gd name="T73" fmla="*/ 96 h 306"/>
                <a:gd name="T74" fmla="*/ 375 w 434"/>
                <a:gd name="T75" fmla="*/ 96 h 306"/>
                <a:gd name="T76" fmla="*/ 349 w 434"/>
                <a:gd name="T77" fmla="*/ 95 h 306"/>
                <a:gd name="T78" fmla="*/ 325 w 434"/>
                <a:gd name="T79" fmla="*/ 95 h 306"/>
                <a:gd name="T80" fmla="*/ 298 w 434"/>
                <a:gd name="T81" fmla="*/ 92 h 306"/>
                <a:gd name="T82" fmla="*/ 270 w 434"/>
                <a:gd name="T83" fmla="*/ 91 h 306"/>
                <a:gd name="T84" fmla="*/ 241 w 434"/>
                <a:gd name="T85" fmla="*/ 88 h 306"/>
                <a:gd name="T86" fmla="*/ 208 w 434"/>
                <a:gd name="T87" fmla="*/ 83 h 306"/>
                <a:gd name="T88" fmla="*/ 176 w 434"/>
                <a:gd name="T89" fmla="*/ 79 h 306"/>
                <a:gd name="T90" fmla="*/ 142 w 434"/>
                <a:gd name="T91" fmla="*/ 72 h 306"/>
                <a:gd name="T92" fmla="*/ 111 w 434"/>
                <a:gd name="T93" fmla="*/ 64 h 306"/>
                <a:gd name="T94" fmla="*/ 78 w 434"/>
                <a:gd name="T95" fmla="*/ 55 h 306"/>
                <a:gd name="T96" fmla="*/ 47 w 434"/>
                <a:gd name="T97" fmla="*/ 44 h 306"/>
                <a:gd name="T98" fmla="*/ 19 w 434"/>
                <a:gd name="T99" fmla="*/ 31 h 306"/>
                <a:gd name="T100" fmla="*/ 0 w 434"/>
                <a:gd name="T101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4" h="306">
                  <a:moveTo>
                    <a:pt x="0" y="0"/>
                  </a:moveTo>
                  <a:lnTo>
                    <a:pt x="2" y="0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6" y="7"/>
                  </a:lnTo>
                  <a:lnTo>
                    <a:pt x="22" y="9"/>
                  </a:lnTo>
                  <a:lnTo>
                    <a:pt x="30" y="12"/>
                  </a:lnTo>
                  <a:lnTo>
                    <a:pt x="37" y="15"/>
                  </a:lnTo>
                  <a:lnTo>
                    <a:pt x="46" y="17"/>
                  </a:lnTo>
                  <a:lnTo>
                    <a:pt x="50" y="19"/>
                  </a:lnTo>
                  <a:lnTo>
                    <a:pt x="55" y="20"/>
                  </a:lnTo>
                  <a:lnTo>
                    <a:pt x="61" y="23"/>
                  </a:lnTo>
                  <a:lnTo>
                    <a:pt x="67" y="24"/>
                  </a:lnTo>
                  <a:lnTo>
                    <a:pt x="71" y="25"/>
                  </a:lnTo>
                  <a:lnTo>
                    <a:pt x="77" y="28"/>
                  </a:lnTo>
                  <a:lnTo>
                    <a:pt x="83" y="29"/>
                  </a:lnTo>
                  <a:lnTo>
                    <a:pt x="89" y="32"/>
                  </a:lnTo>
                  <a:lnTo>
                    <a:pt x="95" y="33"/>
                  </a:lnTo>
                  <a:lnTo>
                    <a:pt x="102" y="35"/>
                  </a:lnTo>
                  <a:lnTo>
                    <a:pt x="109" y="36"/>
                  </a:lnTo>
                  <a:lnTo>
                    <a:pt x="117" y="39"/>
                  </a:lnTo>
                  <a:lnTo>
                    <a:pt x="124" y="39"/>
                  </a:lnTo>
                  <a:lnTo>
                    <a:pt x="130" y="40"/>
                  </a:lnTo>
                  <a:lnTo>
                    <a:pt x="137" y="41"/>
                  </a:lnTo>
                  <a:lnTo>
                    <a:pt x="146" y="44"/>
                  </a:lnTo>
                  <a:lnTo>
                    <a:pt x="154" y="44"/>
                  </a:lnTo>
                  <a:lnTo>
                    <a:pt x="161" y="45"/>
                  </a:lnTo>
                  <a:lnTo>
                    <a:pt x="170" y="47"/>
                  </a:lnTo>
                  <a:lnTo>
                    <a:pt x="179" y="49"/>
                  </a:lnTo>
                  <a:lnTo>
                    <a:pt x="188" y="49"/>
                  </a:lnTo>
                  <a:lnTo>
                    <a:pt x="196" y="51"/>
                  </a:lnTo>
                  <a:lnTo>
                    <a:pt x="205" y="51"/>
                  </a:lnTo>
                  <a:lnTo>
                    <a:pt x="216" y="53"/>
                  </a:lnTo>
                  <a:lnTo>
                    <a:pt x="223" y="53"/>
                  </a:lnTo>
                  <a:lnTo>
                    <a:pt x="233" y="55"/>
                  </a:lnTo>
                  <a:lnTo>
                    <a:pt x="244" y="55"/>
                  </a:lnTo>
                  <a:lnTo>
                    <a:pt x="254" y="56"/>
                  </a:lnTo>
                  <a:lnTo>
                    <a:pt x="263" y="56"/>
                  </a:lnTo>
                  <a:lnTo>
                    <a:pt x="273" y="56"/>
                  </a:lnTo>
                  <a:lnTo>
                    <a:pt x="284" y="56"/>
                  </a:lnTo>
                  <a:lnTo>
                    <a:pt x="294" y="57"/>
                  </a:lnTo>
                  <a:lnTo>
                    <a:pt x="304" y="57"/>
                  </a:lnTo>
                  <a:lnTo>
                    <a:pt x="316" y="57"/>
                  </a:lnTo>
                  <a:lnTo>
                    <a:pt x="326" y="57"/>
                  </a:lnTo>
                  <a:lnTo>
                    <a:pt x="338" y="57"/>
                  </a:lnTo>
                  <a:lnTo>
                    <a:pt x="350" y="56"/>
                  </a:lnTo>
                  <a:lnTo>
                    <a:pt x="362" y="56"/>
                  </a:lnTo>
                  <a:lnTo>
                    <a:pt x="372" y="55"/>
                  </a:lnTo>
                  <a:lnTo>
                    <a:pt x="385" y="55"/>
                  </a:lnTo>
                  <a:lnTo>
                    <a:pt x="396" y="53"/>
                  </a:lnTo>
                  <a:lnTo>
                    <a:pt x="409" y="52"/>
                  </a:lnTo>
                  <a:lnTo>
                    <a:pt x="421" y="51"/>
                  </a:lnTo>
                  <a:lnTo>
                    <a:pt x="434" y="49"/>
                  </a:lnTo>
                  <a:lnTo>
                    <a:pt x="399" y="279"/>
                  </a:lnTo>
                  <a:lnTo>
                    <a:pt x="397" y="279"/>
                  </a:lnTo>
                  <a:lnTo>
                    <a:pt x="396" y="281"/>
                  </a:lnTo>
                  <a:lnTo>
                    <a:pt x="391" y="282"/>
                  </a:lnTo>
                  <a:lnTo>
                    <a:pt x="387" y="285"/>
                  </a:lnTo>
                  <a:lnTo>
                    <a:pt x="382" y="286"/>
                  </a:lnTo>
                  <a:lnTo>
                    <a:pt x="378" y="289"/>
                  </a:lnTo>
                  <a:lnTo>
                    <a:pt x="374" y="290"/>
                  </a:lnTo>
                  <a:lnTo>
                    <a:pt x="369" y="292"/>
                  </a:lnTo>
                  <a:lnTo>
                    <a:pt x="363" y="294"/>
                  </a:lnTo>
                  <a:lnTo>
                    <a:pt x="357" y="296"/>
                  </a:lnTo>
                  <a:lnTo>
                    <a:pt x="350" y="297"/>
                  </a:lnTo>
                  <a:lnTo>
                    <a:pt x="344" y="300"/>
                  </a:lnTo>
                  <a:lnTo>
                    <a:pt x="337" y="300"/>
                  </a:lnTo>
                  <a:lnTo>
                    <a:pt x="328" y="301"/>
                  </a:lnTo>
                  <a:lnTo>
                    <a:pt x="322" y="301"/>
                  </a:lnTo>
                  <a:lnTo>
                    <a:pt x="318" y="302"/>
                  </a:lnTo>
                  <a:lnTo>
                    <a:pt x="313" y="304"/>
                  </a:lnTo>
                  <a:lnTo>
                    <a:pt x="309" y="304"/>
                  </a:lnTo>
                  <a:lnTo>
                    <a:pt x="303" y="304"/>
                  </a:lnTo>
                  <a:lnTo>
                    <a:pt x="298" y="305"/>
                  </a:lnTo>
                  <a:lnTo>
                    <a:pt x="292" y="305"/>
                  </a:lnTo>
                  <a:lnTo>
                    <a:pt x="288" y="305"/>
                  </a:lnTo>
                  <a:lnTo>
                    <a:pt x="282" y="305"/>
                  </a:lnTo>
                  <a:lnTo>
                    <a:pt x="276" y="305"/>
                  </a:lnTo>
                  <a:lnTo>
                    <a:pt x="270" y="305"/>
                  </a:lnTo>
                  <a:lnTo>
                    <a:pt x="264" y="306"/>
                  </a:lnTo>
                  <a:lnTo>
                    <a:pt x="257" y="305"/>
                  </a:lnTo>
                  <a:lnTo>
                    <a:pt x="251" y="305"/>
                  </a:lnTo>
                  <a:lnTo>
                    <a:pt x="244" y="305"/>
                  </a:lnTo>
                  <a:lnTo>
                    <a:pt x="238" y="305"/>
                  </a:lnTo>
                  <a:lnTo>
                    <a:pt x="229" y="305"/>
                  </a:lnTo>
                  <a:lnTo>
                    <a:pt x="223" y="305"/>
                  </a:lnTo>
                  <a:lnTo>
                    <a:pt x="216" y="304"/>
                  </a:lnTo>
                  <a:lnTo>
                    <a:pt x="208" y="304"/>
                  </a:lnTo>
                  <a:lnTo>
                    <a:pt x="199" y="302"/>
                  </a:lnTo>
                  <a:lnTo>
                    <a:pt x="192" y="302"/>
                  </a:lnTo>
                  <a:lnTo>
                    <a:pt x="183" y="301"/>
                  </a:lnTo>
                  <a:lnTo>
                    <a:pt x="176" y="301"/>
                  </a:lnTo>
                  <a:lnTo>
                    <a:pt x="165" y="300"/>
                  </a:lnTo>
                  <a:lnTo>
                    <a:pt x="158" y="298"/>
                  </a:lnTo>
                  <a:lnTo>
                    <a:pt x="149" y="297"/>
                  </a:lnTo>
                  <a:lnTo>
                    <a:pt x="140" y="296"/>
                  </a:lnTo>
                  <a:lnTo>
                    <a:pt x="101" y="263"/>
                  </a:lnTo>
                  <a:lnTo>
                    <a:pt x="102" y="263"/>
                  </a:lnTo>
                  <a:lnTo>
                    <a:pt x="106" y="265"/>
                  </a:lnTo>
                  <a:lnTo>
                    <a:pt x="109" y="265"/>
                  </a:lnTo>
                  <a:lnTo>
                    <a:pt x="114" y="266"/>
                  </a:lnTo>
                  <a:lnTo>
                    <a:pt x="120" y="267"/>
                  </a:lnTo>
                  <a:lnTo>
                    <a:pt x="126" y="269"/>
                  </a:lnTo>
                  <a:lnTo>
                    <a:pt x="130" y="269"/>
                  </a:lnTo>
                  <a:lnTo>
                    <a:pt x="137" y="270"/>
                  </a:lnTo>
                  <a:lnTo>
                    <a:pt x="145" y="271"/>
                  </a:lnTo>
                  <a:lnTo>
                    <a:pt x="154" y="273"/>
                  </a:lnTo>
                  <a:lnTo>
                    <a:pt x="161" y="274"/>
                  </a:lnTo>
                  <a:lnTo>
                    <a:pt x="170" y="275"/>
                  </a:lnTo>
                  <a:lnTo>
                    <a:pt x="174" y="275"/>
                  </a:lnTo>
                  <a:lnTo>
                    <a:pt x="180" y="277"/>
                  </a:lnTo>
                  <a:lnTo>
                    <a:pt x="185" y="277"/>
                  </a:lnTo>
                  <a:lnTo>
                    <a:pt x="189" y="278"/>
                  </a:lnTo>
                  <a:lnTo>
                    <a:pt x="194" y="278"/>
                  </a:lnTo>
                  <a:lnTo>
                    <a:pt x="199" y="279"/>
                  </a:lnTo>
                  <a:lnTo>
                    <a:pt x="204" y="279"/>
                  </a:lnTo>
                  <a:lnTo>
                    <a:pt x="210" y="279"/>
                  </a:lnTo>
                  <a:lnTo>
                    <a:pt x="214" y="279"/>
                  </a:lnTo>
                  <a:lnTo>
                    <a:pt x="220" y="281"/>
                  </a:lnTo>
                  <a:lnTo>
                    <a:pt x="225" y="281"/>
                  </a:lnTo>
                  <a:lnTo>
                    <a:pt x="230" y="281"/>
                  </a:lnTo>
                  <a:lnTo>
                    <a:pt x="236" y="281"/>
                  </a:lnTo>
                  <a:lnTo>
                    <a:pt x="241" y="281"/>
                  </a:lnTo>
                  <a:lnTo>
                    <a:pt x="247" y="281"/>
                  </a:lnTo>
                  <a:lnTo>
                    <a:pt x="253" y="282"/>
                  </a:lnTo>
                  <a:lnTo>
                    <a:pt x="258" y="282"/>
                  </a:lnTo>
                  <a:lnTo>
                    <a:pt x="264" y="282"/>
                  </a:lnTo>
                  <a:lnTo>
                    <a:pt x="270" y="282"/>
                  </a:lnTo>
                  <a:lnTo>
                    <a:pt x="276" y="283"/>
                  </a:lnTo>
                  <a:lnTo>
                    <a:pt x="281" y="282"/>
                  </a:lnTo>
                  <a:lnTo>
                    <a:pt x="287" y="282"/>
                  </a:lnTo>
                  <a:lnTo>
                    <a:pt x="292" y="282"/>
                  </a:lnTo>
                  <a:lnTo>
                    <a:pt x="298" y="282"/>
                  </a:lnTo>
                  <a:lnTo>
                    <a:pt x="304" y="281"/>
                  </a:lnTo>
                  <a:lnTo>
                    <a:pt x="310" y="281"/>
                  </a:lnTo>
                  <a:lnTo>
                    <a:pt x="316" y="281"/>
                  </a:lnTo>
                  <a:lnTo>
                    <a:pt x="322" y="281"/>
                  </a:lnTo>
                  <a:lnTo>
                    <a:pt x="326" y="279"/>
                  </a:lnTo>
                  <a:lnTo>
                    <a:pt x="332" y="279"/>
                  </a:lnTo>
                  <a:lnTo>
                    <a:pt x="338" y="278"/>
                  </a:lnTo>
                  <a:lnTo>
                    <a:pt x="344" y="278"/>
                  </a:lnTo>
                  <a:lnTo>
                    <a:pt x="350" y="277"/>
                  </a:lnTo>
                  <a:lnTo>
                    <a:pt x="356" y="275"/>
                  </a:lnTo>
                  <a:lnTo>
                    <a:pt x="362" y="275"/>
                  </a:lnTo>
                  <a:lnTo>
                    <a:pt x="368" y="274"/>
                  </a:lnTo>
                  <a:lnTo>
                    <a:pt x="402" y="96"/>
                  </a:lnTo>
                  <a:lnTo>
                    <a:pt x="399" y="96"/>
                  </a:lnTo>
                  <a:lnTo>
                    <a:pt x="397" y="96"/>
                  </a:lnTo>
                  <a:lnTo>
                    <a:pt x="394" y="96"/>
                  </a:lnTo>
                  <a:lnTo>
                    <a:pt x="390" y="96"/>
                  </a:lnTo>
                  <a:lnTo>
                    <a:pt x="382" y="96"/>
                  </a:lnTo>
                  <a:lnTo>
                    <a:pt x="375" y="96"/>
                  </a:lnTo>
                  <a:lnTo>
                    <a:pt x="368" y="96"/>
                  </a:lnTo>
                  <a:lnTo>
                    <a:pt x="359" y="96"/>
                  </a:lnTo>
                  <a:lnTo>
                    <a:pt x="353" y="95"/>
                  </a:lnTo>
                  <a:lnTo>
                    <a:pt x="349" y="95"/>
                  </a:lnTo>
                  <a:lnTo>
                    <a:pt x="341" y="95"/>
                  </a:lnTo>
                  <a:lnTo>
                    <a:pt x="337" y="95"/>
                  </a:lnTo>
                  <a:lnTo>
                    <a:pt x="331" y="95"/>
                  </a:lnTo>
                  <a:lnTo>
                    <a:pt x="325" y="95"/>
                  </a:lnTo>
                  <a:lnTo>
                    <a:pt x="318" y="95"/>
                  </a:lnTo>
                  <a:lnTo>
                    <a:pt x="312" y="95"/>
                  </a:lnTo>
                  <a:lnTo>
                    <a:pt x="306" y="94"/>
                  </a:lnTo>
                  <a:lnTo>
                    <a:pt x="298" y="92"/>
                  </a:lnTo>
                  <a:lnTo>
                    <a:pt x="292" y="92"/>
                  </a:lnTo>
                  <a:lnTo>
                    <a:pt x="285" y="92"/>
                  </a:lnTo>
                  <a:lnTo>
                    <a:pt x="278" y="91"/>
                  </a:lnTo>
                  <a:lnTo>
                    <a:pt x="270" y="91"/>
                  </a:lnTo>
                  <a:lnTo>
                    <a:pt x="263" y="91"/>
                  </a:lnTo>
                  <a:lnTo>
                    <a:pt x="257" y="91"/>
                  </a:lnTo>
                  <a:lnTo>
                    <a:pt x="248" y="88"/>
                  </a:lnTo>
                  <a:lnTo>
                    <a:pt x="241" y="88"/>
                  </a:lnTo>
                  <a:lnTo>
                    <a:pt x="232" y="87"/>
                  </a:lnTo>
                  <a:lnTo>
                    <a:pt x="225" y="86"/>
                  </a:lnTo>
                  <a:lnTo>
                    <a:pt x="216" y="84"/>
                  </a:lnTo>
                  <a:lnTo>
                    <a:pt x="208" y="83"/>
                  </a:lnTo>
                  <a:lnTo>
                    <a:pt x="199" y="83"/>
                  </a:lnTo>
                  <a:lnTo>
                    <a:pt x="192" y="81"/>
                  </a:lnTo>
                  <a:lnTo>
                    <a:pt x="183" y="80"/>
                  </a:lnTo>
                  <a:lnTo>
                    <a:pt x="176" y="79"/>
                  </a:lnTo>
                  <a:lnTo>
                    <a:pt x="167" y="76"/>
                  </a:lnTo>
                  <a:lnTo>
                    <a:pt x="160" y="76"/>
                  </a:lnTo>
                  <a:lnTo>
                    <a:pt x="151" y="73"/>
                  </a:lnTo>
                  <a:lnTo>
                    <a:pt x="142" y="72"/>
                  </a:lnTo>
                  <a:lnTo>
                    <a:pt x="134" y="71"/>
                  </a:lnTo>
                  <a:lnTo>
                    <a:pt x="127" y="69"/>
                  </a:lnTo>
                  <a:lnTo>
                    <a:pt x="118" y="67"/>
                  </a:lnTo>
                  <a:lnTo>
                    <a:pt x="111" y="64"/>
                  </a:lnTo>
                  <a:lnTo>
                    <a:pt x="102" y="61"/>
                  </a:lnTo>
                  <a:lnTo>
                    <a:pt x="95" y="60"/>
                  </a:lnTo>
                  <a:lnTo>
                    <a:pt x="86" y="56"/>
                  </a:lnTo>
                  <a:lnTo>
                    <a:pt x="78" y="55"/>
                  </a:lnTo>
                  <a:lnTo>
                    <a:pt x="71" y="52"/>
                  </a:lnTo>
                  <a:lnTo>
                    <a:pt x="64" y="49"/>
                  </a:lnTo>
                  <a:lnTo>
                    <a:pt x="55" y="45"/>
                  </a:lnTo>
                  <a:lnTo>
                    <a:pt x="47" y="44"/>
                  </a:lnTo>
                  <a:lnTo>
                    <a:pt x="40" y="40"/>
                  </a:lnTo>
                  <a:lnTo>
                    <a:pt x="33" y="37"/>
                  </a:lnTo>
                  <a:lnTo>
                    <a:pt x="25" y="33"/>
                  </a:lnTo>
                  <a:lnTo>
                    <a:pt x="19" y="31"/>
                  </a:lnTo>
                  <a:lnTo>
                    <a:pt x="12" y="27"/>
                  </a:lnTo>
                  <a:lnTo>
                    <a:pt x="6" y="2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BA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3" name="Freeform 91"/>
            <p:cNvSpPr>
              <a:spLocks/>
            </p:cNvSpPr>
            <p:nvPr/>
          </p:nvSpPr>
          <p:spPr bwMode="auto">
            <a:xfrm>
              <a:off x="4310" y="2427"/>
              <a:ext cx="302" cy="144"/>
            </a:xfrm>
            <a:custGeom>
              <a:avLst/>
              <a:gdLst>
                <a:gd name="T0" fmla="*/ 1 w 302"/>
                <a:gd name="T1" fmla="*/ 125 h 144"/>
                <a:gd name="T2" fmla="*/ 8 w 302"/>
                <a:gd name="T3" fmla="*/ 119 h 144"/>
                <a:gd name="T4" fmla="*/ 19 w 302"/>
                <a:gd name="T5" fmla="*/ 111 h 144"/>
                <a:gd name="T6" fmla="*/ 29 w 302"/>
                <a:gd name="T7" fmla="*/ 104 h 144"/>
                <a:gd name="T8" fmla="*/ 41 w 302"/>
                <a:gd name="T9" fmla="*/ 97 h 144"/>
                <a:gd name="T10" fmla="*/ 56 w 302"/>
                <a:gd name="T11" fmla="*/ 89 h 144"/>
                <a:gd name="T12" fmla="*/ 67 w 302"/>
                <a:gd name="T13" fmla="*/ 83 h 144"/>
                <a:gd name="T14" fmla="*/ 78 w 302"/>
                <a:gd name="T15" fmla="*/ 76 h 144"/>
                <a:gd name="T16" fmla="*/ 88 w 302"/>
                <a:gd name="T17" fmla="*/ 71 h 144"/>
                <a:gd name="T18" fmla="*/ 100 w 302"/>
                <a:gd name="T19" fmla="*/ 64 h 144"/>
                <a:gd name="T20" fmla="*/ 112 w 302"/>
                <a:gd name="T21" fmla="*/ 58 h 144"/>
                <a:gd name="T22" fmla="*/ 124 w 302"/>
                <a:gd name="T23" fmla="*/ 52 h 144"/>
                <a:gd name="T24" fmla="*/ 135 w 302"/>
                <a:gd name="T25" fmla="*/ 46 h 144"/>
                <a:gd name="T26" fmla="*/ 149 w 302"/>
                <a:gd name="T27" fmla="*/ 41 h 144"/>
                <a:gd name="T28" fmla="*/ 163 w 302"/>
                <a:gd name="T29" fmla="*/ 34 h 144"/>
                <a:gd name="T30" fmla="*/ 177 w 302"/>
                <a:gd name="T31" fmla="*/ 29 h 144"/>
                <a:gd name="T32" fmla="*/ 190 w 302"/>
                <a:gd name="T33" fmla="*/ 24 h 144"/>
                <a:gd name="T34" fmla="*/ 206 w 302"/>
                <a:gd name="T35" fmla="*/ 18 h 144"/>
                <a:gd name="T36" fmla="*/ 220 w 302"/>
                <a:gd name="T37" fmla="*/ 13 h 144"/>
                <a:gd name="T38" fmla="*/ 234 w 302"/>
                <a:gd name="T39" fmla="*/ 8 h 144"/>
                <a:gd name="T40" fmla="*/ 251 w 302"/>
                <a:gd name="T41" fmla="*/ 4 h 144"/>
                <a:gd name="T42" fmla="*/ 265 w 302"/>
                <a:gd name="T43" fmla="*/ 1 h 144"/>
                <a:gd name="T44" fmla="*/ 302 w 302"/>
                <a:gd name="T45" fmla="*/ 5 h 144"/>
                <a:gd name="T46" fmla="*/ 295 w 302"/>
                <a:gd name="T47" fmla="*/ 6 h 144"/>
                <a:gd name="T48" fmla="*/ 286 w 302"/>
                <a:gd name="T49" fmla="*/ 8 h 144"/>
                <a:gd name="T50" fmla="*/ 276 w 302"/>
                <a:gd name="T51" fmla="*/ 10 h 144"/>
                <a:gd name="T52" fmla="*/ 261 w 302"/>
                <a:gd name="T53" fmla="*/ 13 h 144"/>
                <a:gd name="T54" fmla="*/ 246 w 302"/>
                <a:gd name="T55" fmla="*/ 18 h 144"/>
                <a:gd name="T56" fmla="*/ 236 w 302"/>
                <a:gd name="T57" fmla="*/ 21 h 144"/>
                <a:gd name="T58" fmla="*/ 227 w 302"/>
                <a:gd name="T59" fmla="*/ 25 h 144"/>
                <a:gd name="T60" fmla="*/ 217 w 302"/>
                <a:gd name="T61" fmla="*/ 28 h 144"/>
                <a:gd name="T62" fmla="*/ 208 w 302"/>
                <a:gd name="T63" fmla="*/ 32 h 144"/>
                <a:gd name="T64" fmla="*/ 196 w 302"/>
                <a:gd name="T65" fmla="*/ 34 h 144"/>
                <a:gd name="T66" fmla="*/ 186 w 302"/>
                <a:gd name="T67" fmla="*/ 40 h 144"/>
                <a:gd name="T68" fmla="*/ 174 w 302"/>
                <a:gd name="T69" fmla="*/ 44 h 144"/>
                <a:gd name="T70" fmla="*/ 163 w 302"/>
                <a:gd name="T71" fmla="*/ 49 h 144"/>
                <a:gd name="T72" fmla="*/ 150 w 302"/>
                <a:gd name="T73" fmla="*/ 54 h 144"/>
                <a:gd name="T74" fmla="*/ 140 w 302"/>
                <a:gd name="T75" fmla="*/ 61 h 144"/>
                <a:gd name="T76" fmla="*/ 127 w 302"/>
                <a:gd name="T77" fmla="*/ 68 h 144"/>
                <a:gd name="T78" fmla="*/ 115 w 302"/>
                <a:gd name="T79" fmla="*/ 75 h 144"/>
                <a:gd name="T80" fmla="*/ 101 w 302"/>
                <a:gd name="T81" fmla="*/ 81 h 144"/>
                <a:gd name="T82" fmla="*/ 90 w 302"/>
                <a:gd name="T83" fmla="*/ 88 h 144"/>
                <a:gd name="T84" fmla="*/ 76 w 302"/>
                <a:gd name="T85" fmla="*/ 96 h 144"/>
                <a:gd name="T86" fmla="*/ 65 w 302"/>
                <a:gd name="T87" fmla="*/ 105 h 144"/>
                <a:gd name="T88" fmla="*/ 53 w 302"/>
                <a:gd name="T89" fmla="*/ 113 h 144"/>
                <a:gd name="T90" fmla="*/ 39 w 302"/>
                <a:gd name="T91" fmla="*/ 124 h 144"/>
                <a:gd name="T92" fmla="*/ 26 w 302"/>
                <a:gd name="T93" fmla="*/ 132 h 144"/>
                <a:gd name="T94" fmla="*/ 14 w 302"/>
                <a:gd name="T95" fmla="*/ 144 h 144"/>
                <a:gd name="T96" fmla="*/ 0 w 302"/>
                <a:gd name="T97" fmla="*/ 1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2" h="144">
                  <a:moveTo>
                    <a:pt x="0" y="127"/>
                  </a:moveTo>
                  <a:lnTo>
                    <a:pt x="1" y="125"/>
                  </a:lnTo>
                  <a:lnTo>
                    <a:pt x="4" y="123"/>
                  </a:lnTo>
                  <a:lnTo>
                    <a:pt x="8" y="119"/>
                  </a:lnTo>
                  <a:lnTo>
                    <a:pt x="16" y="115"/>
                  </a:lnTo>
                  <a:lnTo>
                    <a:pt x="19" y="111"/>
                  </a:lnTo>
                  <a:lnTo>
                    <a:pt x="25" y="108"/>
                  </a:lnTo>
                  <a:lnTo>
                    <a:pt x="29" y="104"/>
                  </a:lnTo>
                  <a:lnTo>
                    <a:pt x="35" y="101"/>
                  </a:lnTo>
                  <a:lnTo>
                    <a:pt x="41" y="97"/>
                  </a:lnTo>
                  <a:lnTo>
                    <a:pt x="48" y="93"/>
                  </a:lnTo>
                  <a:lnTo>
                    <a:pt x="56" y="89"/>
                  </a:lnTo>
                  <a:lnTo>
                    <a:pt x="63" y="87"/>
                  </a:lnTo>
                  <a:lnTo>
                    <a:pt x="67" y="83"/>
                  </a:lnTo>
                  <a:lnTo>
                    <a:pt x="72" y="80"/>
                  </a:lnTo>
                  <a:lnTo>
                    <a:pt x="78" y="76"/>
                  </a:lnTo>
                  <a:lnTo>
                    <a:pt x="84" y="75"/>
                  </a:lnTo>
                  <a:lnTo>
                    <a:pt x="88" y="71"/>
                  </a:lnTo>
                  <a:lnTo>
                    <a:pt x="94" y="68"/>
                  </a:lnTo>
                  <a:lnTo>
                    <a:pt x="100" y="64"/>
                  </a:lnTo>
                  <a:lnTo>
                    <a:pt x="106" y="62"/>
                  </a:lnTo>
                  <a:lnTo>
                    <a:pt x="112" y="58"/>
                  </a:lnTo>
                  <a:lnTo>
                    <a:pt x="118" y="56"/>
                  </a:lnTo>
                  <a:lnTo>
                    <a:pt x="124" y="52"/>
                  </a:lnTo>
                  <a:lnTo>
                    <a:pt x="129" y="49"/>
                  </a:lnTo>
                  <a:lnTo>
                    <a:pt x="135" y="46"/>
                  </a:lnTo>
                  <a:lnTo>
                    <a:pt x="143" y="44"/>
                  </a:lnTo>
                  <a:lnTo>
                    <a:pt x="149" y="41"/>
                  </a:lnTo>
                  <a:lnTo>
                    <a:pt x="158" y="38"/>
                  </a:lnTo>
                  <a:lnTo>
                    <a:pt x="163" y="34"/>
                  </a:lnTo>
                  <a:lnTo>
                    <a:pt x="169" y="32"/>
                  </a:lnTo>
                  <a:lnTo>
                    <a:pt x="177" y="29"/>
                  </a:lnTo>
                  <a:lnTo>
                    <a:pt x="184" y="26"/>
                  </a:lnTo>
                  <a:lnTo>
                    <a:pt x="190" y="24"/>
                  </a:lnTo>
                  <a:lnTo>
                    <a:pt x="199" y="21"/>
                  </a:lnTo>
                  <a:lnTo>
                    <a:pt x="206" y="18"/>
                  </a:lnTo>
                  <a:lnTo>
                    <a:pt x="214" y="16"/>
                  </a:lnTo>
                  <a:lnTo>
                    <a:pt x="220" y="13"/>
                  </a:lnTo>
                  <a:lnTo>
                    <a:pt x="228" y="10"/>
                  </a:lnTo>
                  <a:lnTo>
                    <a:pt x="234" y="8"/>
                  </a:lnTo>
                  <a:lnTo>
                    <a:pt x="242" y="6"/>
                  </a:lnTo>
                  <a:lnTo>
                    <a:pt x="251" y="4"/>
                  </a:lnTo>
                  <a:lnTo>
                    <a:pt x="258" y="2"/>
                  </a:lnTo>
                  <a:lnTo>
                    <a:pt x="265" y="1"/>
                  </a:lnTo>
                  <a:lnTo>
                    <a:pt x="273" y="0"/>
                  </a:lnTo>
                  <a:lnTo>
                    <a:pt x="302" y="5"/>
                  </a:lnTo>
                  <a:lnTo>
                    <a:pt x="299" y="5"/>
                  </a:lnTo>
                  <a:lnTo>
                    <a:pt x="295" y="6"/>
                  </a:lnTo>
                  <a:lnTo>
                    <a:pt x="290" y="6"/>
                  </a:lnTo>
                  <a:lnTo>
                    <a:pt x="286" y="8"/>
                  </a:lnTo>
                  <a:lnTo>
                    <a:pt x="280" y="8"/>
                  </a:lnTo>
                  <a:lnTo>
                    <a:pt x="276" y="10"/>
                  </a:lnTo>
                  <a:lnTo>
                    <a:pt x="268" y="12"/>
                  </a:lnTo>
                  <a:lnTo>
                    <a:pt x="261" y="13"/>
                  </a:lnTo>
                  <a:lnTo>
                    <a:pt x="253" y="16"/>
                  </a:lnTo>
                  <a:lnTo>
                    <a:pt x="246" y="18"/>
                  </a:lnTo>
                  <a:lnTo>
                    <a:pt x="240" y="20"/>
                  </a:lnTo>
                  <a:lnTo>
                    <a:pt x="236" y="21"/>
                  </a:lnTo>
                  <a:lnTo>
                    <a:pt x="231" y="22"/>
                  </a:lnTo>
                  <a:lnTo>
                    <a:pt x="227" y="25"/>
                  </a:lnTo>
                  <a:lnTo>
                    <a:pt x="222" y="26"/>
                  </a:lnTo>
                  <a:lnTo>
                    <a:pt x="217" y="28"/>
                  </a:lnTo>
                  <a:lnTo>
                    <a:pt x="212" y="30"/>
                  </a:lnTo>
                  <a:lnTo>
                    <a:pt x="208" y="32"/>
                  </a:lnTo>
                  <a:lnTo>
                    <a:pt x="202" y="33"/>
                  </a:lnTo>
                  <a:lnTo>
                    <a:pt x="196" y="34"/>
                  </a:lnTo>
                  <a:lnTo>
                    <a:pt x="190" y="37"/>
                  </a:lnTo>
                  <a:lnTo>
                    <a:pt x="186" y="40"/>
                  </a:lnTo>
                  <a:lnTo>
                    <a:pt x="180" y="42"/>
                  </a:lnTo>
                  <a:lnTo>
                    <a:pt x="174" y="44"/>
                  </a:lnTo>
                  <a:lnTo>
                    <a:pt x="168" y="46"/>
                  </a:lnTo>
                  <a:lnTo>
                    <a:pt x="163" y="49"/>
                  </a:lnTo>
                  <a:lnTo>
                    <a:pt x="156" y="52"/>
                  </a:lnTo>
                  <a:lnTo>
                    <a:pt x="150" y="54"/>
                  </a:lnTo>
                  <a:lnTo>
                    <a:pt x="144" y="57"/>
                  </a:lnTo>
                  <a:lnTo>
                    <a:pt x="140" y="61"/>
                  </a:lnTo>
                  <a:lnTo>
                    <a:pt x="132" y="64"/>
                  </a:lnTo>
                  <a:lnTo>
                    <a:pt x="127" y="68"/>
                  </a:lnTo>
                  <a:lnTo>
                    <a:pt x="121" y="71"/>
                  </a:lnTo>
                  <a:lnTo>
                    <a:pt x="115" y="75"/>
                  </a:lnTo>
                  <a:lnTo>
                    <a:pt x="107" y="77"/>
                  </a:lnTo>
                  <a:lnTo>
                    <a:pt x="101" y="81"/>
                  </a:lnTo>
                  <a:lnTo>
                    <a:pt x="96" y="84"/>
                  </a:lnTo>
                  <a:lnTo>
                    <a:pt x="90" y="88"/>
                  </a:lnTo>
                  <a:lnTo>
                    <a:pt x="82" y="92"/>
                  </a:lnTo>
                  <a:lnTo>
                    <a:pt x="76" y="96"/>
                  </a:lnTo>
                  <a:lnTo>
                    <a:pt x="70" y="100"/>
                  </a:lnTo>
                  <a:lnTo>
                    <a:pt x="65" y="105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5" y="117"/>
                  </a:lnTo>
                  <a:lnTo>
                    <a:pt x="39" y="124"/>
                  </a:lnTo>
                  <a:lnTo>
                    <a:pt x="32" y="128"/>
                  </a:lnTo>
                  <a:lnTo>
                    <a:pt x="26" y="132"/>
                  </a:lnTo>
                  <a:lnTo>
                    <a:pt x="20" y="137"/>
                  </a:lnTo>
                  <a:lnTo>
                    <a:pt x="14" y="144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A3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4" name="Freeform 92"/>
            <p:cNvSpPr>
              <a:spLocks/>
            </p:cNvSpPr>
            <p:nvPr/>
          </p:nvSpPr>
          <p:spPr bwMode="auto">
            <a:xfrm>
              <a:off x="4468" y="2520"/>
              <a:ext cx="135" cy="402"/>
            </a:xfrm>
            <a:custGeom>
              <a:avLst/>
              <a:gdLst>
                <a:gd name="T0" fmla="*/ 131 w 135"/>
                <a:gd name="T1" fmla="*/ 31 h 402"/>
                <a:gd name="T2" fmla="*/ 129 w 135"/>
                <a:gd name="T3" fmla="*/ 35 h 402"/>
                <a:gd name="T4" fmla="*/ 129 w 135"/>
                <a:gd name="T5" fmla="*/ 44 h 402"/>
                <a:gd name="T6" fmla="*/ 128 w 135"/>
                <a:gd name="T7" fmla="*/ 54 h 402"/>
                <a:gd name="T8" fmla="*/ 126 w 135"/>
                <a:gd name="T9" fmla="*/ 63 h 402"/>
                <a:gd name="T10" fmla="*/ 125 w 135"/>
                <a:gd name="T11" fmla="*/ 71 h 402"/>
                <a:gd name="T12" fmla="*/ 124 w 135"/>
                <a:gd name="T13" fmla="*/ 80 h 402"/>
                <a:gd name="T14" fmla="*/ 122 w 135"/>
                <a:gd name="T15" fmla="*/ 90 h 402"/>
                <a:gd name="T16" fmla="*/ 121 w 135"/>
                <a:gd name="T17" fmla="*/ 102 h 402"/>
                <a:gd name="T18" fmla="*/ 118 w 135"/>
                <a:gd name="T19" fmla="*/ 114 h 402"/>
                <a:gd name="T20" fmla="*/ 116 w 135"/>
                <a:gd name="T21" fmla="*/ 126 h 402"/>
                <a:gd name="T22" fmla="*/ 113 w 135"/>
                <a:gd name="T23" fmla="*/ 139 h 402"/>
                <a:gd name="T24" fmla="*/ 110 w 135"/>
                <a:gd name="T25" fmla="*/ 153 h 402"/>
                <a:gd name="T26" fmla="*/ 107 w 135"/>
                <a:gd name="T27" fmla="*/ 167 h 402"/>
                <a:gd name="T28" fmla="*/ 103 w 135"/>
                <a:gd name="T29" fmla="*/ 181 h 402"/>
                <a:gd name="T30" fmla="*/ 98 w 135"/>
                <a:gd name="T31" fmla="*/ 196 h 402"/>
                <a:gd name="T32" fmla="*/ 94 w 135"/>
                <a:gd name="T33" fmla="*/ 210 h 402"/>
                <a:gd name="T34" fmla="*/ 90 w 135"/>
                <a:gd name="T35" fmla="*/ 226 h 402"/>
                <a:gd name="T36" fmla="*/ 84 w 135"/>
                <a:gd name="T37" fmla="*/ 241 h 402"/>
                <a:gd name="T38" fmla="*/ 78 w 135"/>
                <a:gd name="T39" fmla="*/ 257 h 402"/>
                <a:gd name="T40" fmla="*/ 73 w 135"/>
                <a:gd name="T41" fmla="*/ 273 h 402"/>
                <a:gd name="T42" fmla="*/ 66 w 135"/>
                <a:gd name="T43" fmla="*/ 288 h 402"/>
                <a:gd name="T44" fmla="*/ 60 w 135"/>
                <a:gd name="T45" fmla="*/ 304 h 402"/>
                <a:gd name="T46" fmla="*/ 53 w 135"/>
                <a:gd name="T47" fmla="*/ 319 h 402"/>
                <a:gd name="T48" fmla="*/ 45 w 135"/>
                <a:gd name="T49" fmla="*/ 335 h 402"/>
                <a:gd name="T50" fmla="*/ 36 w 135"/>
                <a:gd name="T51" fmla="*/ 349 h 402"/>
                <a:gd name="T52" fmla="*/ 28 w 135"/>
                <a:gd name="T53" fmla="*/ 365 h 402"/>
                <a:gd name="T54" fmla="*/ 19 w 135"/>
                <a:gd name="T55" fmla="*/ 379 h 402"/>
                <a:gd name="T56" fmla="*/ 8 w 135"/>
                <a:gd name="T57" fmla="*/ 394 h 402"/>
                <a:gd name="T58" fmla="*/ 0 w 135"/>
                <a:gd name="T59" fmla="*/ 383 h 402"/>
                <a:gd name="T60" fmla="*/ 0 w 135"/>
                <a:gd name="T61" fmla="*/ 380 h 402"/>
                <a:gd name="T62" fmla="*/ 4 w 135"/>
                <a:gd name="T63" fmla="*/ 373 h 402"/>
                <a:gd name="T64" fmla="*/ 8 w 135"/>
                <a:gd name="T65" fmla="*/ 363 h 402"/>
                <a:gd name="T66" fmla="*/ 17 w 135"/>
                <a:gd name="T67" fmla="*/ 351 h 402"/>
                <a:gd name="T68" fmla="*/ 20 w 135"/>
                <a:gd name="T69" fmla="*/ 341 h 402"/>
                <a:gd name="T70" fmla="*/ 26 w 135"/>
                <a:gd name="T71" fmla="*/ 332 h 402"/>
                <a:gd name="T72" fmla="*/ 31 w 135"/>
                <a:gd name="T73" fmla="*/ 323 h 402"/>
                <a:gd name="T74" fmla="*/ 36 w 135"/>
                <a:gd name="T75" fmla="*/ 312 h 402"/>
                <a:gd name="T76" fmla="*/ 41 w 135"/>
                <a:gd name="T77" fmla="*/ 301 h 402"/>
                <a:gd name="T78" fmla="*/ 47 w 135"/>
                <a:gd name="T79" fmla="*/ 291 h 402"/>
                <a:gd name="T80" fmla="*/ 53 w 135"/>
                <a:gd name="T81" fmla="*/ 278 h 402"/>
                <a:gd name="T82" fmla="*/ 59 w 135"/>
                <a:gd name="T83" fmla="*/ 266 h 402"/>
                <a:gd name="T84" fmla="*/ 64 w 135"/>
                <a:gd name="T85" fmla="*/ 252 h 402"/>
                <a:gd name="T86" fmla="*/ 69 w 135"/>
                <a:gd name="T87" fmla="*/ 238 h 402"/>
                <a:gd name="T88" fmla="*/ 75 w 135"/>
                <a:gd name="T89" fmla="*/ 224 h 402"/>
                <a:gd name="T90" fmla="*/ 79 w 135"/>
                <a:gd name="T91" fmla="*/ 209 h 402"/>
                <a:gd name="T92" fmla="*/ 85 w 135"/>
                <a:gd name="T93" fmla="*/ 193 h 402"/>
                <a:gd name="T94" fmla="*/ 90 w 135"/>
                <a:gd name="T95" fmla="*/ 178 h 402"/>
                <a:gd name="T96" fmla="*/ 94 w 135"/>
                <a:gd name="T97" fmla="*/ 162 h 402"/>
                <a:gd name="T98" fmla="*/ 100 w 135"/>
                <a:gd name="T99" fmla="*/ 146 h 402"/>
                <a:gd name="T100" fmla="*/ 103 w 135"/>
                <a:gd name="T101" fmla="*/ 129 h 402"/>
                <a:gd name="T102" fmla="*/ 106 w 135"/>
                <a:gd name="T103" fmla="*/ 113 h 402"/>
                <a:gd name="T104" fmla="*/ 109 w 135"/>
                <a:gd name="T105" fmla="*/ 95 h 402"/>
                <a:gd name="T106" fmla="*/ 112 w 135"/>
                <a:gd name="T107" fmla="*/ 79 h 402"/>
                <a:gd name="T108" fmla="*/ 113 w 135"/>
                <a:gd name="T109" fmla="*/ 60 h 402"/>
                <a:gd name="T110" fmla="*/ 116 w 135"/>
                <a:gd name="T111" fmla="*/ 43 h 402"/>
                <a:gd name="T112" fmla="*/ 116 w 135"/>
                <a:gd name="T113" fmla="*/ 26 h 402"/>
                <a:gd name="T114" fmla="*/ 118 w 135"/>
                <a:gd name="T115" fmla="*/ 8 h 402"/>
                <a:gd name="T116" fmla="*/ 132 w 135"/>
                <a:gd name="T117" fmla="*/ 3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402">
                  <a:moveTo>
                    <a:pt x="132" y="31"/>
                  </a:moveTo>
                  <a:lnTo>
                    <a:pt x="131" y="31"/>
                  </a:lnTo>
                  <a:lnTo>
                    <a:pt x="131" y="32"/>
                  </a:lnTo>
                  <a:lnTo>
                    <a:pt x="129" y="35"/>
                  </a:lnTo>
                  <a:lnTo>
                    <a:pt x="129" y="39"/>
                  </a:lnTo>
                  <a:lnTo>
                    <a:pt x="129" y="44"/>
                  </a:lnTo>
                  <a:lnTo>
                    <a:pt x="128" y="51"/>
                  </a:lnTo>
                  <a:lnTo>
                    <a:pt x="128" y="54"/>
                  </a:lnTo>
                  <a:lnTo>
                    <a:pt x="128" y="58"/>
                  </a:lnTo>
                  <a:lnTo>
                    <a:pt x="126" y="63"/>
                  </a:lnTo>
                  <a:lnTo>
                    <a:pt x="126" y="67"/>
                  </a:lnTo>
                  <a:lnTo>
                    <a:pt x="125" y="71"/>
                  </a:lnTo>
                  <a:lnTo>
                    <a:pt x="125" y="75"/>
                  </a:lnTo>
                  <a:lnTo>
                    <a:pt x="124" y="80"/>
                  </a:lnTo>
                  <a:lnTo>
                    <a:pt x="124" y="86"/>
                  </a:lnTo>
                  <a:lnTo>
                    <a:pt x="122" y="90"/>
                  </a:lnTo>
                  <a:lnTo>
                    <a:pt x="122" y="97"/>
                  </a:lnTo>
                  <a:lnTo>
                    <a:pt x="121" y="102"/>
                  </a:lnTo>
                  <a:lnTo>
                    <a:pt x="119" y="109"/>
                  </a:lnTo>
                  <a:lnTo>
                    <a:pt x="118" y="114"/>
                  </a:lnTo>
                  <a:lnTo>
                    <a:pt x="118" y="121"/>
                  </a:lnTo>
                  <a:lnTo>
                    <a:pt x="116" y="126"/>
                  </a:lnTo>
                  <a:lnTo>
                    <a:pt x="115" y="133"/>
                  </a:lnTo>
                  <a:lnTo>
                    <a:pt x="113" y="139"/>
                  </a:lnTo>
                  <a:lnTo>
                    <a:pt x="112" y="146"/>
                  </a:lnTo>
                  <a:lnTo>
                    <a:pt x="110" y="153"/>
                  </a:lnTo>
                  <a:lnTo>
                    <a:pt x="110" y="161"/>
                  </a:lnTo>
                  <a:lnTo>
                    <a:pt x="107" y="167"/>
                  </a:lnTo>
                  <a:lnTo>
                    <a:pt x="106" y="174"/>
                  </a:lnTo>
                  <a:lnTo>
                    <a:pt x="103" y="181"/>
                  </a:lnTo>
                  <a:lnTo>
                    <a:pt x="101" y="189"/>
                  </a:lnTo>
                  <a:lnTo>
                    <a:pt x="98" y="196"/>
                  </a:lnTo>
                  <a:lnTo>
                    <a:pt x="97" y="204"/>
                  </a:lnTo>
                  <a:lnTo>
                    <a:pt x="94" y="210"/>
                  </a:lnTo>
                  <a:lnTo>
                    <a:pt x="93" y="220"/>
                  </a:lnTo>
                  <a:lnTo>
                    <a:pt x="90" y="226"/>
                  </a:lnTo>
                  <a:lnTo>
                    <a:pt x="87" y="233"/>
                  </a:lnTo>
                  <a:lnTo>
                    <a:pt x="84" y="241"/>
                  </a:lnTo>
                  <a:lnTo>
                    <a:pt x="82" y="249"/>
                  </a:lnTo>
                  <a:lnTo>
                    <a:pt x="78" y="257"/>
                  </a:lnTo>
                  <a:lnTo>
                    <a:pt x="76" y="265"/>
                  </a:lnTo>
                  <a:lnTo>
                    <a:pt x="73" y="273"/>
                  </a:lnTo>
                  <a:lnTo>
                    <a:pt x="70" y="281"/>
                  </a:lnTo>
                  <a:lnTo>
                    <a:pt x="66" y="288"/>
                  </a:lnTo>
                  <a:lnTo>
                    <a:pt x="63" y="296"/>
                  </a:lnTo>
                  <a:lnTo>
                    <a:pt x="60" y="304"/>
                  </a:lnTo>
                  <a:lnTo>
                    <a:pt x="56" y="312"/>
                  </a:lnTo>
                  <a:lnTo>
                    <a:pt x="53" y="319"/>
                  </a:lnTo>
                  <a:lnTo>
                    <a:pt x="48" y="327"/>
                  </a:lnTo>
                  <a:lnTo>
                    <a:pt x="45" y="335"/>
                  </a:lnTo>
                  <a:lnTo>
                    <a:pt x="41" y="343"/>
                  </a:lnTo>
                  <a:lnTo>
                    <a:pt x="36" y="349"/>
                  </a:lnTo>
                  <a:lnTo>
                    <a:pt x="32" y="357"/>
                  </a:lnTo>
                  <a:lnTo>
                    <a:pt x="28" y="365"/>
                  </a:lnTo>
                  <a:lnTo>
                    <a:pt x="23" y="372"/>
                  </a:lnTo>
                  <a:lnTo>
                    <a:pt x="19" y="379"/>
                  </a:lnTo>
                  <a:lnTo>
                    <a:pt x="13" y="387"/>
                  </a:lnTo>
                  <a:lnTo>
                    <a:pt x="8" y="394"/>
                  </a:lnTo>
                  <a:lnTo>
                    <a:pt x="4" y="402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0" y="380"/>
                  </a:lnTo>
                  <a:lnTo>
                    <a:pt x="1" y="377"/>
                  </a:lnTo>
                  <a:lnTo>
                    <a:pt x="4" y="373"/>
                  </a:lnTo>
                  <a:lnTo>
                    <a:pt x="7" y="368"/>
                  </a:lnTo>
                  <a:lnTo>
                    <a:pt x="8" y="363"/>
                  </a:lnTo>
                  <a:lnTo>
                    <a:pt x="13" y="356"/>
                  </a:lnTo>
                  <a:lnTo>
                    <a:pt x="17" y="351"/>
                  </a:lnTo>
                  <a:lnTo>
                    <a:pt x="19" y="345"/>
                  </a:lnTo>
                  <a:lnTo>
                    <a:pt x="20" y="341"/>
                  </a:lnTo>
                  <a:lnTo>
                    <a:pt x="23" y="336"/>
                  </a:lnTo>
                  <a:lnTo>
                    <a:pt x="26" y="332"/>
                  </a:lnTo>
                  <a:lnTo>
                    <a:pt x="29" y="327"/>
                  </a:lnTo>
                  <a:lnTo>
                    <a:pt x="31" y="323"/>
                  </a:lnTo>
                  <a:lnTo>
                    <a:pt x="33" y="317"/>
                  </a:lnTo>
                  <a:lnTo>
                    <a:pt x="36" y="312"/>
                  </a:lnTo>
                  <a:lnTo>
                    <a:pt x="38" y="307"/>
                  </a:lnTo>
                  <a:lnTo>
                    <a:pt x="41" y="301"/>
                  </a:lnTo>
                  <a:lnTo>
                    <a:pt x="44" y="296"/>
                  </a:lnTo>
                  <a:lnTo>
                    <a:pt x="47" y="291"/>
                  </a:lnTo>
                  <a:lnTo>
                    <a:pt x="50" y="284"/>
                  </a:lnTo>
                  <a:lnTo>
                    <a:pt x="53" y="278"/>
                  </a:lnTo>
                  <a:lnTo>
                    <a:pt x="56" y="272"/>
                  </a:lnTo>
                  <a:lnTo>
                    <a:pt x="59" y="266"/>
                  </a:lnTo>
                  <a:lnTo>
                    <a:pt x="62" y="258"/>
                  </a:lnTo>
                  <a:lnTo>
                    <a:pt x="64" y="252"/>
                  </a:lnTo>
                  <a:lnTo>
                    <a:pt x="66" y="245"/>
                  </a:lnTo>
                  <a:lnTo>
                    <a:pt x="69" y="238"/>
                  </a:lnTo>
                  <a:lnTo>
                    <a:pt x="72" y="230"/>
                  </a:lnTo>
                  <a:lnTo>
                    <a:pt x="75" y="224"/>
                  </a:lnTo>
                  <a:lnTo>
                    <a:pt x="76" y="216"/>
                  </a:lnTo>
                  <a:lnTo>
                    <a:pt x="79" y="209"/>
                  </a:lnTo>
                  <a:lnTo>
                    <a:pt x="82" y="201"/>
                  </a:lnTo>
                  <a:lnTo>
                    <a:pt x="85" y="193"/>
                  </a:lnTo>
                  <a:lnTo>
                    <a:pt x="88" y="185"/>
                  </a:lnTo>
                  <a:lnTo>
                    <a:pt x="90" y="178"/>
                  </a:lnTo>
                  <a:lnTo>
                    <a:pt x="93" y="169"/>
                  </a:lnTo>
                  <a:lnTo>
                    <a:pt x="94" y="162"/>
                  </a:lnTo>
                  <a:lnTo>
                    <a:pt x="97" y="154"/>
                  </a:lnTo>
                  <a:lnTo>
                    <a:pt x="100" y="146"/>
                  </a:lnTo>
                  <a:lnTo>
                    <a:pt x="101" y="137"/>
                  </a:lnTo>
                  <a:lnTo>
                    <a:pt x="103" y="129"/>
                  </a:lnTo>
                  <a:lnTo>
                    <a:pt x="104" y="121"/>
                  </a:lnTo>
                  <a:lnTo>
                    <a:pt x="106" y="113"/>
                  </a:lnTo>
                  <a:lnTo>
                    <a:pt x="107" y="103"/>
                  </a:lnTo>
                  <a:lnTo>
                    <a:pt x="109" y="95"/>
                  </a:lnTo>
                  <a:lnTo>
                    <a:pt x="110" y="86"/>
                  </a:lnTo>
                  <a:lnTo>
                    <a:pt x="112" y="79"/>
                  </a:lnTo>
                  <a:lnTo>
                    <a:pt x="113" y="70"/>
                  </a:lnTo>
                  <a:lnTo>
                    <a:pt x="113" y="60"/>
                  </a:lnTo>
                  <a:lnTo>
                    <a:pt x="115" y="52"/>
                  </a:lnTo>
                  <a:lnTo>
                    <a:pt x="116" y="43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6" y="18"/>
                  </a:lnTo>
                  <a:lnTo>
                    <a:pt x="118" y="8"/>
                  </a:lnTo>
                  <a:lnTo>
                    <a:pt x="135" y="0"/>
                  </a:lnTo>
                  <a:lnTo>
                    <a:pt x="132" y="31"/>
                  </a:lnTo>
                  <a:lnTo>
                    <a:pt x="132" y="3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5" name="Freeform 93"/>
            <p:cNvSpPr>
              <a:spLocks/>
            </p:cNvSpPr>
            <p:nvPr/>
          </p:nvSpPr>
          <p:spPr bwMode="auto">
            <a:xfrm>
              <a:off x="4069" y="2162"/>
              <a:ext cx="614" cy="224"/>
            </a:xfrm>
            <a:custGeom>
              <a:avLst/>
              <a:gdLst>
                <a:gd name="T0" fmla="*/ 552 w 614"/>
                <a:gd name="T1" fmla="*/ 103 h 224"/>
                <a:gd name="T2" fmla="*/ 592 w 614"/>
                <a:gd name="T3" fmla="*/ 128 h 224"/>
                <a:gd name="T4" fmla="*/ 613 w 614"/>
                <a:gd name="T5" fmla="*/ 162 h 224"/>
                <a:gd name="T6" fmla="*/ 607 w 614"/>
                <a:gd name="T7" fmla="*/ 183 h 224"/>
                <a:gd name="T8" fmla="*/ 579 w 614"/>
                <a:gd name="T9" fmla="*/ 200 h 224"/>
                <a:gd name="T10" fmla="*/ 549 w 614"/>
                <a:gd name="T11" fmla="*/ 210 h 224"/>
                <a:gd name="T12" fmla="*/ 511 w 614"/>
                <a:gd name="T13" fmla="*/ 216 h 224"/>
                <a:gd name="T14" fmla="*/ 463 w 614"/>
                <a:gd name="T15" fmla="*/ 222 h 224"/>
                <a:gd name="T16" fmla="*/ 410 w 614"/>
                <a:gd name="T17" fmla="*/ 224 h 224"/>
                <a:gd name="T18" fmla="*/ 354 w 614"/>
                <a:gd name="T19" fmla="*/ 224 h 224"/>
                <a:gd name="T20" fmla="*/ 297 w 614"/>
                <a:gd name="T21" fmla="*/ 222 h 224"/>
                <a:gd name="T22" fmla="*/ 238 w 614"/>
                <a:gd name="T23" fmla="*/ 214 h 224"/>
                <a:gd name="T24" fmla="*/ 180 w 614"/>
                <a:gd name="T25" fmla="*/ 203 h 224"/>
                <a:gd name="T26" fmla="*/ 127 w 614"/>
                <a:gd name="T27" fmla="*/ 188 h 224"/>
                <a:gd name="T28" fmla="*/ 80 w 614"/>
                <a:gd name="T29" fmla="*/ 168 h 224"/>
                <a:gd name="T30" fmla="*/ 38 w 614"/>
                <a:gd name="T31" fmla="*/ 144 h 224"/>
                <a:gd name="T32" fmla="*/ 10 w 614"/>
                <a:gd name="T33" fmla="*/ 119 h 224"/>
                <a:gd name="T34" fmla="*/ 1 w 614"/>
                <a:gd name="T35" fmla="*/ 93 h 224"/>
                <a:gd name="T36" fmla="*/ 3 w 614"/>
                <a:gd name="T37" fmla="*/ 69 h 224"/>
                <a:gd name="T38" fmla="*/ 18 w 614"/>
                <a:gd name="T39" fmla="*/ 44 h 224"/>
                <a:gd name="T40" fmla="*/ 44 w 614"/>
                <a:gd name="T41" fmla="*/ 27 h 224"/>
                <a:gd name="T42" fmla="*/ 69 w 614"/>
                <a:gd name="T43" fmla="*/ 16 h 224"/>
                <a:gd name="T44" fmla="*/ 105 w 614"/>
                <a:gd name="T45" fmla="*/ 6 h 224"/>
                <a:gd name="T46" fmla="*/ 151 w 614"/>
                <a:gd name="T47" fmla="*/ 1 h 224"/>
                <a:gd name="T48" fmla="*/ 183 w 614"/>
                <a:gd name="T49" fmla="*/ 0 h 224"/>
                <a:gd name="T50" fmla="*/ 215 w 614"/>
                <a:gd name="T51" fmla="*/ 1 h 224"/>
                <a:gd name="T52" fmla="*/ 238 w 614"/>
                <a:gd name="T53" fmla="*/ 2 h 224"/>
                <a:gd name="T54" fmla="*/ 264 w 614"/>
                <a:gd name="T55" fmla="*/ 5 h 224"/>
                <a:gd name="T56" fmla="*/ 292 w 614"/>
                <a:gd name="T57" fmla="*/ 9 h 224"/>
                <a:gd name="T58" fmla="*/ 325 w 614"/>
                <a:gd name="T59" fmla="*/ 16 h 224"/>
                <a:gd name="T60" fmla="*/ 357 w 614"/>
                <a:gd name="T61" fmla="*/ 24 h 224"/>
                <a:gd name="T62" fmla="*/ 391 w 614"/>
                <a:gd name="T63" fmla="*/ 32 h 224"/>
                <a:gd name="T64" fmla="*/ 428 w 614"/>
                <a:gd name="T65" fmla="*/ 45 h 224"/>
                <a:gd name="T66" fmla="*/ 465 w 614"/>
                <a:gd name="T67" fmla="*/ 59 h 224"/>
                <a:gd name="T68" fmla="*/ 468 w 614"/>
                <a:gd name="T69" fmla="*/ 76 h 224"/>
                <a:gd name="T70" fmla="*/ 449 w 614"/>
                <a:gd name="T71" fmla="*/ 69 h 224"/>
                <a:gd name="T72" fmla="*/ 424 w 614"/>
                <a:gd name="T73" fmla="*/ 63 h 224"/>
                <a:gd name="T74" fmla="*/ 393 w 614"/>
                <a:gd name="T75" fmla="*/ 56 h 224"/>
                <a:gd name="T76" fmla="*/ 357 w 614"/>
                <a:gd name="T77" fmla="*/ 48 h 224"/>
                <a:gd name="T78" fmla="*/ 316 w 614"/>
                <a:gd name="T79" fmla="*/ 41 h 224"/>
                <a:gd name="T80" fmla="*/ 275 w 614"/>
                <a:gd name="T81" fmla="*/ 36 h 224"/>
                <a:gd name="T82" fmla="*/ 236 w 614"/>
                <a:gd name="T83" fmla="*/ 35 h 224"/>
                <a:gd name="T84" fmla="*/ 198 w 614"/>
                <a:gd name="T85" fmla="*/ 37 h 224"/>
                <a:gd name="T86" fmla="*/ 165 w 614"/>
                <a:gd name="T87" fmla="*/ 45 h 224"/>
                <a:gd name="T88" fmla="*/ 140 w 614"/>
                <a:gd name="T89" fmla="*/ 59 h 224"/>
                <a:gd name="T90" fmla="*/ 124 w 614"/>
                <a:gd name="T91" fmla="*/ 81 h 224"/>
                <a:gd name="T92" fmla="*/ 121 w 614"/>
                <a:gd name="T93" fmla="*/ 111 h 224"/>
                <a:gd name="T94" fmla="*/ 139 w 614"/>
                <a:gd name="T95" fmla="*/ 131 h 224"/>
                <a:gd name="T96" fmla="*/ 168 w 614"/>
                <a:gd name="T97" fmla="*/ 151 h 224"/>
                <a:gd name="T98" fmla="*/ 196 w 614"/>
                <a:gd name="T99" fmla="*/ 162 h 224"/>
                <a:gd name="T100" fmla="*/ 221 w 614"/>
                <a:gd name="T101" fmla="*/ 171 h 224"/>
                <a:gd name="T102" fmla="*/ 255 w 614"/>
                <a:gd name="T103" fmla="*/ 179 h 224"/>
                <a:gd name="T104" fmla="*/ 294 w 614"/>
                <a:gd name="T105" fmla="*/ 184 h 224"/>
                <a:gd name="T106" fmla="*/ 339 w 614"/>
                <a:gd name="T107" fmla="*/ 188 h 224"/>
                <a:gd name="T108" fmla="*/ 391 w 614"/>
                <a:gd name="T109" fmla="*/ 188 h 224"/>
                <a:gd name="T110" fmla="*/ 449 w 614"/>
                <a:gd name="T111" fmla="*/ 187 h 224"/>
                <a:gd name="T112" fmla="*/ 494 w 614"/>
                <a:gd name="T113" fmla="*/ 182 h 224"/>
                <a:gd name="T114" fmla="*/ 527 w 614"/>
                <a:gd name="T115" fmla="*/ 174 h 224"/>
                <a:gd name="T116" fmla="*/ 551 w 614"/>
                <a:gd name="T117" fmla="*/ 164 h 224"/>
                <a:gd name="T118" fmla="*/ 558 w 614"/>
                <a:gd name="T119" fmla="*/ 139 h 224"/>
                <a:gd name="T120" fmla="*/ 528 w 614"/>
                <a:gd name="T121" fmla="*/ 113 h 224"/>
                <a:gd name="T122" fmla="*/ 508 w 614"/>
                <a:gd name="T123" fmla="*/ 10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4" h="224">
                  <a:moveTo>
                    <a:pt x="500" y="99"/>
                  </a:moveTo>
                  <a:lnTo>
                    <a:pt x="543" y="99"/>
                  </a:lnTo>
                  <a:lnTo>
                    <a:pt x="545" y="99"/>
                  </a:lnTo>
                  <a:lnTo>
                    <a:pt x="548" y="100"/>
                  </a:lnTo>
                  <a:lnTo>
                    <a:pt x="552" y="103"/>
                  </a:lnTo>
                  <a:lnTo>
                    <a:pt x="559" y="107"/>
                  </a:lnTo>
                  <a:lnTo>
                    <a:pt x="567" y="111"/>
                  </a:lnTo>
                  <a:lnTo>
                    <a:pt x="574" y="116"/>
                  </a:lnTo>
                  <a:lnTo>
                    <a:pt x="582" y="121"/>
                  </a:lnTo>
                  <a:lnTo>
                    <a:pt x="592" y="128"/>
                  </a:lnTo>
                  <a:lnTo>
                    <a:pt x="598" y="135"/>
                  </a:lnTo>
                  <a:lnTo>
                    <a:pt x="604" y="142"/>
                  </a:lnTo>
                  <a:lnTo>
                    <a:pt x="610" y="150"/>
                  </a:lnTo>
                  <a:lnTo>
                    <a:pt x="613" y="158"/>
                  </a:lnTo>
                  <a:lnTo>
                    <a:pt x="613" y="162"/>
                  </a:lnTo>
                  <a:lnTo>
                    <a:pt x="614" y="166"/>
                  </a:lnTo>
                  <a:lnTo>
                    <a:pt x="613" y="170"/>
                  </a:lnTo>
                  <a:lnTo>
                    <a:pt x="611" y="174"/>
                  </a:lnTo>
                  <a:lnTo>
                    <a:pt x="610" y="178"/>
                  </a:lnTo>
                  <a:lnTo>
                    <a:pt x="607" y="183"/>
                  </a:lnTo>
                  <a:lnTo>
                    <a:pt x="604" y="187"/>
                  </a:lnTo>
                  <a:lnTo>
                    <a:pt x="599" y="192"/>
                  </a:lnTo>
                  <a:lnTo>
                    <a:pt x="592" y="195"/>
                  </a:lnTo>
                  <a:lnTo>
                    <a:pt x="585" y="199"/>
                  </a:lnTo>
                  <a:lnTo>
                    <a:pt x="579" y="200"/>
                  </a:lnTo>
                  <a:lnTo>
                    <a:pt x="574" y="203"/>
                  </a:lnTo>
                  <a:lnTo>
                    <a:pt x="568" y="204"/>
                  </a:lnTo>
                  <a:lnTo>
                    <a:pt x="562" y="207"/>
                  </a:lnTo>
                  <a:lnTo>
                    <a:pt x="556" y="207"/>
                  </a:lnTo>
                  <a:lnTo>
                    <a:pt x="549" y="210"/>
                  </a:lnTo>
                  <a:lnTo>
                    <a:pt x="542" y="210"/>
                  </a:lnTo>
                  <a:lnTo>
                    <a:pt x="534" y="212"/>
                  </a:lnTo>
                  <a:lnTo>
                    <a:pt x="527" y="214"/>
                  </a:lnTo>
                  <a:lnTo>
                    <a:pt x="518" y="215"/>
                  </a:lnTo>
                  <a:lnTo>
                    <a:pt x="511" y="216"/>
                  </a:lnTo>
                  <a:lnTo>
                    <a:pt x="502" y="218"/>
                  </a:lnTo>
                  <a:lnTo>
                    <a:pt x="493" y="219"/>
                  </a:lnTo>
                  <a:lnTo>
                    <a:pt x="483" y="219"/>
                  </a:lnTo>
                  <a:lnTo>
                    <a:pt x="474" y="220"/>
                  </a:lnTo>
                  <a:lnTo>
                    <a:pt x="463" y="222"/>
                  </a:lnTo>
                  <a:lnTo>
                    <a:pt x="453" y="222"/>
                  </a:lnTo>
                  <a:lnTo>
                    <a:pt x="443" y="223"/>
                  </a:lnTo>
                  <a:lnTo>
                    <a:pt x="432" y="223"/>
                  </a:lnTo>
                  <a:lnTo>
                    <a:pt x="422" y="224"/>
                  </a:lnTo>
                  <a:lnTo>
                    <a:pt x="410" y="224"/>
                  </a:lnTo>
                  <a:lnTo>
                    <a:pt x="400" y="224"/>
                  </a:lnTo>
                  <a:lnTo>
                    <a:pt x="388" y="224"/>
                  </a:lnTo>
                  <a:lnTo>
                    <a:pt x="378" y="224"/>
                  </a:lnTo>
                  <a:lnTo>
                    <a:pt x="366" y="224"/>
                  </a:lnTo>
                  <a:lnTo>
                    <a:pt x="354" y="224"/>
                  </a:lnTo>
                  <a:lnTo>
                    <a:pt x="344" y="224"/>
                  </a:lnTo>
                  <a:lnTo>
                    <a:pt x="332" y="224"/>
                  </a:lnTo>
                  <a:lnTo>
                    <a:pt x="320" y="223"/>
                  </a:lnTo>
                  <a:lnTo>
                    <a:pt x="308" y="222"/>
                  </a:lnTo>
                  <a:lnTo>
                    <a:pt x="297" y="222"/>
                  </a:lnTo>
                  <a:lnTo>
                    <a:pt x="285" y="220"/>
                  </a:lnTo>
                  <a:lnTo>
                    <a:pt x="273" y="219"/>
                  </a:lnTo>
                  <a:lnTo>
                    <a:pt x="261" y="218"/>
                  </a:lnTo>
                  <a:lnTo>
                    <a:pt x="249" y="215"/>
                  </a:lnTo>
                  <a:lnTo>
                    <a:pt x="238" y="214"/>
                  </a:lnTo>
                  <a:lnTo>
                    <a:pt x="226" y="212"/>
                  </a:lnTo>
                  <a:lnTo>
                    <a:pt x="215" y="210"/>
                  </a:lnTo>
                  <a:lnTo>
                    <a:pt x="204" y="207"/>
                  </a:lnTo>
                  <a:lnTo>
                    <a:pt x="192" y="206"/>
                  </a:lnTo>
                  <a:lnTo>
                    <a:pt x="180" y="203"/>
                  </a:lnTo>
                  <a:lnTo>
                    <a:pt x="170" y="200"/>
                  </a:lnTo>
                  <a:lnTo>
                    <a:pt x="159" y="198"/>
                  </a:lnTo>
                  <a:lnTo>
                    <a:pt x="149" y="196"/>
                  </a:lnTo>
                  <a:lnTo>
                    <a:pt x="139" y="192"/>
                  </a:lnTo>
                  <a:lnTo>
                    <a:pt x="127" y="188"/>
                  </a:lnTo>
                  <a:lnTo>
                    <a:pt x="117" y="184"/>
                  </a:lnTo>
                  <a:lnTo>
                    <a:pt x="108" y="182"/>
                  </a:lnTo>
                  <a:lnTo>
                    <a:pt x="97" y="176"/>
                  </a:lnTo>
                  <a:lnTo>
                    <a:pt x="89" y="172"/>
                  </a:lnTo>
                  <a:lnTo>
                    <a:pt x="80" y="168"/>
                  </a:lnTo>
                  <a:lnTo>
                    <a:pt x="71" y="164"/>
                  </a:lnTo>
                  <a:lnTo>
                    <a:pt x="62" y="159"/>
                  </a:lnTo>
                  <a:lnTo>
                    <a:pt x="53" y="155"/>
                  </a:lnTo>
                  <a:lnTo>
                    <a:pt x="46" y="150"/>
                  </a:lnTo>
                  <a:lnTo>
                    <a:pt x="38" y="144"/>
                  </a:lnTo>
                  <a:lnTo>
                    <a:pt x="31" y="138"/>
                  </a:lnTo>
                  <a:lnTo>
                    <a:pt x="24" y="132"/>
                  </a:lnTo>
                  <a:lnTo>
                    <a:pt x="18" y="125"/>
                  </a:lnTo>
                  <a:lnTo>
                    <a:pt x="12" y="120"/>
                  </a:lnTo>
                  <a:lnTo>
                    <a:pt x="10" y="119"/>
                  </a:lnTo>
                  <a:lnTo>
                    <a:pt x="9" y="115"/>
                  </a:lnTo>
                  <a:lnTo>
                    <a:pt x="6" y="109"/>
                  </a:lnTo>
                  <a:lnTo>
                    <a:pt x="4" y="103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9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6"/>
                  </a:lnTo>
                  <a:lnTo>
                    <a:pt x="3" y="69"/>
                  </a:lnTo>
                  <a:lnTo>
                    <a:pt x="4" y="65"/>
                  </a:lnTo>
                  <a:lnTo>
                    <a:pt x="6" y="59"/>
                  </a:lnTo>
                  <a:lnTo>
                    <a:pt x="10" y="55"/>
                  </a:lnTo>
                  <a:lnTo>
                    <a:pt x="13" y="48"/>
                  </a:lnTo>
                  <a:lnTo>
                    <a:pt x="18" y="44"/>
                  </a:lnTo>
                  <a:lnTo>
                    <a:pt x="24" y="39"/>
                  </a:lnTo>
                  <a:lnTo>
                    <a:pt x="31" y="35"/>
                  </a:lnTo>
                  <a:lnTo>
                    <a:pt x="34" y="32"/>
                  </a:lnTo>
                  <a:lnTo>
                    <a:pt x="38" y="29"/>
                  </a:lnTo>
                  <a:lnTo>
                    <a:pt x="44" y="27"/>
                  </a:lnTo>
                  <a:lnTo>
                    <a:pt x="49" y="25"/>
                  </a:lnTo>
                  <a:lnTo>
                    <a:pt x="53" y="22"/>
                  </a:lnTo>
                  <a:lnTo>
                    <a:pt x="58" y="20"/>
                  </a:lnTo>
                  <a:lnTo>
                    <a:pt x="63" y="18"/>
                  </a:lnTo>
                  <a:lnTo>
                    <a:pt x="69" y="16"/>
                  </a:lnTo>
                  <a:lnTo>
                    <a:pt x="75" y="13"/>
                  </a:lnTo>
                  <a:lnTo>
                    <a:pt x="83" y="12"/>
                  </a:lnTo>
                  <a:lnTo>
                    <a:pt x="90" y="10"/>
                  </a:lnTo>
                  <a:lnTo>
                    <a:pt x="97" y="9"/>
                  </a:lnTo>
                  <a:lnTo>
                    <a:pt x="105" y="6"/>
                  </a:lnTo>
                  <a:lnTo>
                    <a:pt x="114" y="6"/>
                  </a:lnTo>
                  <a:lnTo>
                    <a:pt x="121" y="5"/>
                  </a:lnTo>
                  <a:lnTo>
                    <a:pt x="131" y="4"/>
                  </a:lnTo>
                  <a:lnTo>
                    <a:pt x="140" y="2"/>
                  </a:lnTo>
                  <a:lnTo>
                    <a:pt x="151" y="1"/>
                  </a:lnTo>
                  <a:lnTo>
                    <a:pt x="161" y="1"/>
                  </a:lnTo>
                  <a:lnTo>
                    <a:pt x="173" y="1"/>
                  </a:lnTo>
                  <a:lnTo>
                    <a:pt x="174" y="0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7" y="0"/>
                  </a:lnTo>
                  <a:lnTo>
                    <a:pt x="193" y="0"/>
                  </a:lnTo>
                  <a:lnTo>
                    <a:pt x="201" y="1"/>
                  </a:lnTo>
                  <a:lnTo>
                    <a:pt x="207" y="1"/>
                  </a:lnTo>
                  <a:lnTo>
                    <a:pt x="215" y="1"/>
                  </a:lnTo>
                  <a:lnTo>
                    <a:pt x="218" y="1"/>
                  </a:lnTo>
                  <a:lnTo>
                    <a:pt x="223" y="1"/>
                  </a:lnTo>
                  <a:lnTo>
                    <a:pt x="227" y="1"/>
                  </a:lnTo>
                  <a:lnTo>
                    <a:pt x="233" y="2"/>
                  </a:lnTo>
                  <a:lnTo>
                    <a:pt x="238" y="2"/>
                  </a:lnTo>
                  <a:lnTo>
                    <a:pt x="242" y="4"/>
                  </a:lnTo>
                  <a:lnTo>
                    <a:pt x="248" y="4"/>
                  </a:lnTo>
                  <a:lnTo>
                    <a:pt x="252" y="5"/>
                  </a:lnTo>
                  <a:lnTo>
                    <a:pt x="257" y="5"/>
                  </a:lnTo>
                  <a:lnTo>
                    <a:pt x="264" y="5"/>
                  </a:lnTo>
                  <a:lnTo>
                    <a:pt x="270" y="6"/>
                  </a:lnTo>
                  <a:lnTo>
                    <a:pt x="275" y="8"/>
                  </a:lnTo>
                  <a:lnTo>
                    <a:pt x="280" y="8"/>
                  </a:lnTo>
                  <a:lnTo>
                    <a:pt x="286" y="9"/>
                  </a:lnTo>
                  <a:lnTo>
                    <a:pt x="292" y="9"/>
                  </a:lnTo>
                  <a:lnTo>
                    <a:pt x="298" y="10"/>
                  </a:lnTo>
                  <a:lnTo>
                    <a:pt x="304" y="12"/>
                  </a:lnTo>
                  <a:lnTo>
                    <a:pt x="311" y="13"/>
                  </a:lnTo>
                  <a:lnTo>
                    <a:pt x="317" y="14"/>
                  </a:lnTo>
                  <a:lnTo>
                    <a:pt x="325" y="16"/>
                  </a:lnTo>
                  <a:lnTo>
                    <a:pt x="331" y="16"/>
                  </a:lnTo>
                  <a:lnTo>
                    <a:pt x="337" y="18"/>
                  </a:lnTo>
                  <a:lnTo>
                    <a:pt x="342" y="20"/>
                  </a:lnTo>
                  <a:lnTo>
                    <a:pt x="350" y="21"/>
                  </a:lnTo>
                  <a:lnTo>
                    <a:pt x="357" y="24"/>
                  </a:lnTo>
                  <a:lnTo>
                    <a:pt x="365" y="25"/>
                  </a:lnTo>
                  <a:lnTo>
                    <a:pt x="370" y="27"/>
                  </a:lnTo>
                  <a:lnTo>
                    <a:pt x="378" y="29"/>
                  </a:lnTo>
                  <a:lnTo>
                    <a:pt x="385" y="31"/>
                  </a:lnTo>
                  <a:lnTo>
                    <a:pt x="391" y="32"/>
                  </a:lnTo>
                  <a:lnTo>
                    <a:pt x="399" y="35"/>
                  </a:lnTo>
                  <a:lnTo>
                    <a:pt x="406" y="37"/>
                  </a:lnTo>
                  <a:lnTo>
                    <a:pt x="413" y="40"/>
                  </a:lnTo>
                  <a:lnTo>
                    <a:pt x="421" y="41"/>
                  </a:lnTo>
                  <a:lnTo>
                    <a:pt x="428" y="45"/>
                  </a:lnTo>
                  <a:lnTo>
                    <a:pt x="435" y="48"/>
                  </a:lnTo>
                  <a:lnTo>
                    <a:pt x="443" y="51"/>
                  </a:lnTo>
                  <a:lnTo>
                    <a:pt x="450" y="52"/>
                  </a:lnTo>
                  <a:lnTo>
                    <a:pt x="458" y="56"/>
                  </a:lnTo>
                  <a:lnTo>
                    <a:pt x="465" y="59"/>
                  </a:lnTo>
                  <a:lnTo>
                    <a:pt x="471" y="63"/>
                  </a:lnTo>
                  <a:lnTo>
                    <a:pt x="478" y="67"/>
                  </a:lnTo>
                  <a:lnTo>
                    <a:pt x="487" y="69"/>
                  </a:lnTo>
                  <a:lnTo>
                    <a:pt x="494" y="73"/>
                  </a:lnTo>
                  <a:lnTo>
                    <a:pt x="468" y="76"/>
                  </a:lnTo>
                  <a:lnTo>
                    <a:pt x="466" y="76"/>
                  </a:lnTo>
                  <a:lnTo>
                    <a:pt x="463" y="75"/>
                  </a:lnTo>
                  <a:lnTo>
                    <a:pt x="459" y="73"/>
                  </a:lnTo>
                  <a:lnTo>
                    <a:pt x="453" y="72"/>
                  </a:lnTo>
                  <a:lnTo>
                    <a:pt x="449" y="69"/>
                  </a:lnTo>
                  <a:lnTo>
                    <a:pt x="444" y="68"/>
                  </a:lnTo>
                  <a:lnTo>
                    <a:pt x="440" y="67"/>
                  </a:lnTo>
                  <a:lnTo>
                    <a:pt x="435" y="67"/>
                  </a:lnTo>
                  <a:lnTo>
                    <a:pt x="430" y="64"/>
                  </a:lnTo>
                  <a:lnTo>
                    <a:pt x="424" y="63"/>
                  </a:lnTo>
                  <a:lnTo>
                    <a:pt x="418" y="61"/>
                  </a:lnTo>
                  <a:lnTo>
                    <a:pt x="413" y="61"/>
                  </a:lnTo>
                  <a:lnTo>
                    <a:pt x="406" y="59"/>
                  </a:lnTo>
                  <a:lnTo>
                    <a:pt x="400" y="57"/>
                  </a:lnTo>
                  <a:lnTo>
                    <a:pt x="393" y="56"/>
                  </a:lnTo>
                  <a:lnTo>
                    <a:pt x="387" y="55"/>
                  </a:lnTo>
                  <a:lnTo>
                    <a:pt x="378" y="52"/>
                  </a:lnTo>
                  <a:lnTo>
                    <a:pt x="370" y="51"/>
                  </a:lnTo>
                  <a:lnTo>
                    <a:pt x="363" y="48"/>
                  </a:lnTo>
                  <a:lnTo>
                    <a:pt x="357" y="48"/>
                  </a:lnTo>
                  <a:lnTo>
                    <a:pt x="348" y="45"/>
                  </a:lnTo>
                  <a:lnTo>
                    <a:pt x="341" y="45"/>
                  </a:lnTo>
                  <a:lnTo>
                    <a:pt x="332" y="43"/>
                  </a:lnTo>
                  <a:lnTo>
                    <a:pt x="325" y="43"/>
                  </a:lnTo>
                  <a:lnTo>
                    <a:pt x="316" y="41"/>
                  </a:lnTo>
                  <a:lnTo>
                    <a:pt x="308" y="40"/>
                  </a:lnTo>
                  <a:lnTo>
                    <a:pt x="300" y="39"/>
                  </a:lnTo>
                  <a:lnTo>
                    <a:pt x="292" y="39"/>
                  </a:lnTo>
                  <a:lnTo>
                    <a:pt x="283" y="37"/>
                  </a:lnTo>
                  <a:lnTo>
                    <a:pt x="275" y="36"/>
                  </a:lnTo>
                  <a:lnTo>
                    <a:pt x="267" y="36"/>
                  </a:lnTo>
                  <a:lnTo>
                    <a:pt x="260" y="36"/>
                  </a:lnTo>
                  <a:lnTo>
                    <a:pt x="251" y="35"/>
                  </a:lnTo>
                  <a:lnTo>
                    <a:pt x="244" y="35"/>
                  </a:lnTo>
                  <a:lnTo>
                    <a:pt x="236" y="35"/>
                  </a:lnTo>
                  <a:lnTo>
                    <a:pt x="227" y="36"/>
                  </a:lnTo>
                  <a:lnTo>
                    <a:pt x="220" y="36"/>
                  </a:lnTo>
                  <a:lnTo>
                    <a:pt x="213" y="36"/>
                  </a:lnTo>
                  <a:lnTo>
                    <a:pt x="205" y="36"/>
                  </a:lnTo>
                  <a:lnTo>
                    <a:pt x="198" y="37"/>
                  </a:lnTo>
                  <a:lnTo>
                    <a:pt x="190" y="39"/>
                  </a:lnTo>
                  <a:lnTo>
                    <a:pt x="184" y="40"/>
                  </a:lnTo>
                  <a:lnTo>
                    <a:pt x="177" y="41"/>
                  </a:lnTo>
                  <a:lnTo>
                    <a:pt x="173" y="44"/>
                  </a:lnTo>
                  <a:lnTo>
                    <a:pt x="165" y="45"/>
                  </a:lnTo>
                  <a:lnTo>
                    <a:pt x="159" y="48"/>
                  </a:lnTo>
                  <a:lnTo>
                    <a:pt x="155" y="51"/>
                  </a:lnTo>
                  <a:lnTo>
                    <a:pt x="151" y="53"/>
                  </a:lnTo>
                  <a:lnTo>
                    <a:pt x="145" y="56"/>
                  </a:lnTo>
                  <a:lnTo>
                    <a:pt x="140" y="59"/>
                  </a:lnTo>
                  <a:lnTo>
                    <a:pt x="136" y="63"/>
                  </a:lnTo>
                  <a:lnTo>
                    <a:pt x="133" y="67"/>
                  </a:lnTo>
                  <a:lnTo>
                    <a:pt x="128" y="71"/>
                  </a:lnTo>
                  <a:lnTo>
                    <a:pt x="127" y="76"/>
                  </a:lnTo>
                  <a:lnTo>
                    <a:pt x="124" y="81"/>
                  </a:lnTo>
                  <a:lnTo>
                    <a:pt x="122" y="87"/>
                  </a:lnTo>
                  <a:lnTo>
                    <a:pt x="121" y="92"/>
                  </a:lnTo>
                  <a:lnTo>
                    <a:pt x="121" y="97"/>
                  </a:lnTo>
                  <a:lnTo>
                    <a:pt x="120" y="104"/>
                  </a:lnTo>
                  <a:lnTo>
                    <a:pt x="121" y="111"/>
                  </a:lnTo>
                  <a:lnTo>
                    <a:pt x="122" y="115"/>
                  </a:lnTo>
                  <a:lnTo>
                    <a:pt x="125" y="119"/>
                  </a:lnTo>
                  <a:lnTo>
                    <a:pt x="133" y="125"/>
                  </a:lnTo>
                  <a:lnTo>
                    <a:pt x="134" y="127"/>
                  </a:lnTo>
                  <a:lnTo>
                    <a:pt x="139" y="131"/>
                  </a:lnTo>
                  <a:lnTo>
                    <a:pt x="143" y="135"/>
                  </a:lnTo>
                  <a:lnTo>
                    <a:pt x="149" y="139"/>
                  </a:lnTo>
                  <a:lnTo>
                    <a:pt x="155" y="143"/>
                  </a:lnTo>
                  <a:lnTo>
                    <a:pt x="162" y="147"/>
                  </a:lnTo>
                  <a:lnTo>
                    <a:pt x="168" y="151"/>
                  </a:lnTo>
                  <a:lnTo>
                    <a:pt x="179" y="155"/>
                  </a:lnTo>
                  <a:lnTo>
                    <a:pt x="182" y="156"/>
                  </a:lnTo>
                  <a:lnTo>
                    <a:pt x="186" y="158"/>
                  </a:lnTo>
                  <a:lnTo>
                    <a:pt x="190" y="160"/>
                  </a:lnTo>
                  <a:lnTo>
                    <a:pt x="196" y="162"/>
                  </a:lnTo>
                  <a:lnTo>
                    <a:pt x="201" y="163"/>
                  </a:lnTo>
                  <a:lnTo>
                    <a:pt x="205" y="166"/>
                  </a:lnTo>
                  <a:lnTo>
                    <a:pt x="211" y="167"/>
                  </a:lnTo>
                  <a:lnTo>
                    <a:pt x="217" y="170"/>
                  </a:lnTo>
                  <a:lnTo>
                    <a:pt x="221" y="171"/>
                  </a:lnTo>
                  <a:lnTo>
                    <a:pt x="229" y="172"/>
                  </a:lnTo>
                  <a:lnTo>
                    <a:pt x="235" y="174"/>
                  </a:lnTo>
                  <a:lnTo>
                    <a:pt x="242" y="176"/>
                  </a:lnTo>
                  <a:lnTo>
                    <a:pt x="248" y="178"/>
                  </a:lnTo>
                  <a:lnTo>
                    <a:pt x="255" y="179"/>
                  </a:lnTo>
                  <a:lnTo>
                    <a:pt x="264" y="180"/>
                  </a:lnTo>
                  <a:lnTo>
                    <a:pt x="272" y="182"/>
                  </a:lnTo>
                  <a:lnTo>
                    <a:pt x="279" y="183"/>
                  </a:lnTo>
                  <a:lnTo>
                    <a:pt x="286" y="183"/>
                  </a:lnTo>
                  <a:lnTo>
                    <a:pt x="294" y="184"/>
                  </a:lnTo>
                  <a:lnTo>
                    <a:pt x="303" y="186"/>
                  </a:lnTo>
                  <a:lnTo>
                    <a:pt x="311" y="186"/>
                  </a:lnTo>
                  <a:lnTo>
                    <a:pt x="320" y="187"/>
                  </a:lnTo>
                  <a:lnTo>
                    <a:pt x="329" y="187"/>
                  </a:lnTo>
                  <a:lnTo>
                    <a:pt x="339" y="188"/>
                  </a:lnTo>
                  <a:lnTo>
                    <a:pt x="348" y="188"/>
                  </a:lnTo>
                  <a:lnTo>
                    <a:pt x="359" y="188"/>
                  </a:lnTo>
                  <a:lnTo>
                    <a:pt x="369" y="188"/>
                  </a:lnTo>
                  <a:lnTo>
                    <a:pt x="381" y="190"/>
                  </a:lnTo>
                  <a:lnTo>
                    <a:pt x="391" y="188"/>
                  </a:lnTo>
                  <a:lnTo>
                    <a:pt x="403" y="188"/>
                  </a:lnTo>
                  <a:lnTo>
                    <a:pt x="413" y="188"/>
                  </a:lnTo>
                  <a:lnTo>
                    <a:pt x="427" y="188"/>
                  </a:lnTo>
                  <a:lnTo>
                    <a:pt x="437" y="187"/>
                  </a:lnTo>
                  <a:lnTo>
                    <a:pt x="449" y="187"/>
                  </a:lnTo>
                  <a:lnTo>
                    <a:pt x="459" y="186"/>
                  </a:lnTo>
                  <a:lnTo>
                    <a:pt x="469" y="184"/>
                  </a:lnTo>
                  <a:lnTo>
                    <a:pt x="477" y="183"/>
                  </a:lnTo>
                  <a:lnTo>
                    <a:pt x="487" y="182"/>
                  </a:lnTo>
                  <a:lnTo>
                    <a:pt x="494" y="182"/>
                  </a:lnTo>
                  <a:lnTo>
                    <a:pt x="502" y="180"/>
                  </a:lnTo>
                  <a:lnTo>
                    <a:pt x="508" y="178"/>
                  </a:lnTo>
                  <a:lnTo>
                    <a:pt x="515" y="178"/>
                  </a:lnTo>
                  <a:lnTo>
                    <a:pt x="521" y="175"/>
                  </a:lnTo>
                  <a:lnTo>
                    <a:pt x="527" y="174"/>
                  </a:lnTo>
                  <a:lnTo>
                    <a:pt x="531" y="172"/>
                  </a:lnTo>
                  <a:lnTo>
                    <a:pt x="536" y="171"/>
                  </a:lnTo>
                  <a:lnTo>
                    <a:pt x="540" y="168"/>
                  </a:lnTo>
                  <a:lnTo>
                    <a:pt x="545" y="168"/>
                  </a:lnTo>
                  <a:lnTo>
                    <a:pt x="551" y="164"/>
                  </a:lnTo>
                  <a:lnTo>
                    <a:pt x="555" y="160"/>
                  </a:lnTo>
                  <a:lnTo>
                    <a:pt x="558" y="156"/>
                  </a:lnTo>
                  <a:lnTo>
                    <a:pt x="561" y="152"/>
                  </a:lnTo>
                  <a:lnTo>
                    <a:pt x="561" y="146"/>
                  </a:lnTo>
                  <a:lnTo>
                    <a:pt x="558" y="139"/>
                  </a:lnTo>
                  <a:lnTo>
                    <a:pt x="552" y="130"/>
                  </a:lnTo>
                  <a:lnTo>
                    <a:pt x="543" y="123"/>
                  </a:lnTo>
                  <a:lnTo>
                    <a:pt x="539" y="119"/>
                  </a:lnTo>
                  <a:lnTo>
                    <a:pt x="534" y="116"/>
                  </a:lnTo>
                  <a:lnTo>
                    <a:pt x="528" y="113"/>
                  </a:lnTo>
                  <a:lnTo>
                    <a:pt x="524" y="111"/>
                  </a:lnTo>
                  <a:lnTo>
                    <a:pt x="520" y="108"/>
                  </a:lnTo>
                  <a:lnTo>
                    <a:pt x="515" y="105"/>
                  </a:lnTo>
                  <a:lnTo>
                    <a:pt x="511" y="103"/>
                  </a:lnTo>
                  <a:lnTo>
                    <a:pt x="508" y="103"/>
                  </a:lnTo>
                  <a:lnTo>
                    <a:pt x="503" y="99"/>
                  </a:lnTo>
                  <a:lnTo>
                    <a:pt x="500" y="99"/>
                  </a:lnTo>
                  <a:lnTo>
                    <a:pt x="500" y="99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Applying non-sterile dressings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607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Related</a:t>
            </a:r>
            <a:endParaRPr lang="en-US" sz="66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</a:p>
        </p:txBody>
      </p:sp>
    </p:spTree>
    <p:extLst>
      <p:ext uri="{BB962C8B-B14F-4D97-AF65-F5344CB8AC3E}">
        <p14:creationId xmlns:p14="http://schemas.microsoft.com/office/powerpoint/2010/main" val="4019903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69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5.02C</a:t>
            </a:r>
          </a:p>
          <a:p>
            <a:pPr algn="ctr"/>
            <a:r>
              <a:rPr lang="en-US" sz="60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Apply Non-Sterile Dressing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2400" y="5476"/>
            <a:ext cx="6629400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 Lab Assignment</a:t>
            </a:r>
          </a:p>
          <a:p>
            <a:pPr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Engage in the Skill Acquisition Process for:</a:t>
            </a:r>
            <a:endParaRPr lang="en-US" sz="2800" b="1" dirty="0"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256472"/>
            <a:ext cx="1338560" cy="11725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67638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7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47800"/>
            <a:ext cx="8083550" cy="4525962"/>
          </a:xfrm>
        </p:spPr>
        <p:txBody>
          <a:bodyPr/>
          <a:lstStyle/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toes, heels, ankles, knees</a:t>
            </a:r>
          </a:p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hips, elbows, shoulders</a:t>
            </a:r>
          </a:p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spine (especially tailbone area)</a:t>
            </a:r>
          </a:p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ears, cheeks, collarbone area</a:t>
            </a:r>
          </a:p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back of head</a:t>
            </a:r>
          </a:p>
          <a:p>
            <a:pPr marL="0" indent="0">
              <a:lnSpc>
                <a:spcPct val="90000"/>
              </a:lnSpc>
              <a:buNone/>
            </a:pPr>
            <a:endParaRPr lang="en-US" sz="8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7" name="Group 4"/>
          <p:cNvGrpSpPr>
            <a:grpSpLocks/>
          </p:cNvGrpSpPr>
          <p:nvPr/>
        </p:nvGrpSpPr>
        <p:grpSpPr bwMode="auto">
          <a:xfrm rot="2448524">
            <a:off x="7669084" y="2026514"/>
            <a:ext cx="906463" cy="986042"/>
            <a:chOff x="4708" y="1849"/>
            <a:chExt cx="828" cy="879"/>
          </a:xfrm>
        </p:grpSpPr>
        <p:sp>
          <p:nvSpPr>
            <p:cNvPr id="8" name="AutoShape 5"/>
            <p:cNvSpPr>
              <a:spLocks noChangeAspect="1" noChangeArrowheads="1" noTextEdit="1"/>
            </p:cNvSpPr>
            <p:nvPr/>
          </p:nvSpPr>
          <p:spPr bwMode="auto">
            <a:xfrm>
              <a:off x="4708" y="1849"/>
              <a:ext cx="828" cy="8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4746" y="1861"/>
              <a:ext cx="780" cy="838"/>
            </a:xfrm>
            <a:custGeom>
              <a:avLst/>
              <a:gdLst>
                <a:gd name="T0" fmla="*/ 78 w 2339"/>
                <a:gd name="T1" fmla="*/ 1209 h 2514"/>
                <a:gd name="T2" fmla="*/ 167 w 2339"/>
                <a:gd name="T3" fmla="*/ 1185 h 2514"/>
                <a:gd name="T4" fmla="*/ 342 w 2339"/>
                <a:gd name="T5" fmla="*/ 1197 h 2514"/>
                <a:gd name="T6" fmla="*/ 664 w 2339"/>
                <a:gd name="T7" fmla="*/ 1389 h 2514"/>
                <a:gd name="T8" fmla="*/ 939 w 2339"/>
                <a:gd name="T9" fmla="*/ 1436 h 2514"/>
                <a:gd name="T10" fmla="*/ 1154 w 2339"/>
                <a:gd name="T11" fmla="*/ 1484 h 2514"/>
                <a:gd name="T12" fmla="*/ 1418 w 2339"/>
                <a:gd name="T13" fmla="*/ 1619 h 2514"/>
                <a:gd name="T14" fmla="*/ 1478 w 2339"/>
                <a:gd name="T15" fmla="*/ 1335 h 2514"/>
                <a:gd name="T16" fmla="*/ 1590 w 2339"/>
                <a:gd name="T17" fmla="*/ 1000 h 2514"/>
                <a:gd name="T18" fmla="*/ 1584 w 2339"/>
                <a:gd name="T19" fmla="*/ 904 h 2514"/>
                <a:gd name="T20" fmla="*/ 1297 w 2339"/>
                <a:gd name="T21" fmla="*/ 766 h 2514"/>
                <a:gd name="T22" fmla="*/ 1190 w 2339"/>
                <a:gd name="T23" fmla="*/ 503 h 2514"/>
                <a:gd name="T24" fmla="*/ 1148 w 2339"/>
                <a:gd name="T25" fmla="*/ 347 h 2514"/>
                <a:gd name="T26" fmla="*/ 1243 w 2339"/>
                <a:gd name="T27" fmla="*/ 215 h 2514"/>
                <a:gd name="T28" fmla="*/ 1347 w 2339"/>
                <a:gd name="T29" fmla="*/ 188 h 2514"/>
                <a:gd name="T30" fmla="*/ 1405 w 2339"/>
                <a:gd name="T31" fmla="*/ 24 h 2514"/>
                <a:gd name="T32" fmla="*/ 1459 w 2339"/>
                <a:gd name="T33" fmla="*/ 12 h 2514"/>
                <a:gd name="T34" fmla="*/ 1603 w 2339"/>
                <a:gd name="T35" fmla="*/ 18 h 2514"/>
                <a:gd name="T36" fmla="*/ 1782 w 2339"/>
                <a:gd name="T37" fmla="*/ 0 h 2514"/>
                <a:gd name="T38" fmla="*/ 1871 w 2339"/>
                <a:gd name="T39" fmla="*/ 54 h 2514"/>
                <a:gd name="T40" fmla="*/ 1997 w 2339"/>
                <a:gd name="T41" fmla="*/ 42 h 2514"/>
                <a:gd name="T42" fmla="*/ 2063 w 2339"/>
                <a:gd name="T43" fmla="*/ 96 h 2514"/>
                <a:gd name="T44" fmla="*/ 2206 w 2339"/>
                <a:gd name="T45" fmla="*/ 132 h 2514"/>
                <a:gd name="T46" fmla="*/ 2260 w 2339"/>
                <a:gd name="T47" fmla="*/ 156 h 2514"/>
                <a:gd name="T48" fmla="*/ 2278 w 2339"/>
                <a:gd name="T49" fmla="*/ 181 h 2514"/>
                <a:gd name="T50" fmla="*/ 2296 w 2339"/>
                <a:gd name="T51" fmla="*/ 203 h 2514"/>
                <a:gd name="T52" fmla="*/ 2314 w 2339"/>
                <a:gd name="T53" fmla="*/ 221 h 2514"/>
                <a:gd name="T54" fmla="*/ 2339 w 2339"/>
                <a:gd name="T55" fmla="*/ 250 h 2514"/>
                <a:gd name="T56" fmla="*/ 2338 w 2339"/>
                <a:gd name="T57" fmla="*/ 336 h 2514"/>
                <a:gd name="T58" fmla="*/ 2325 w 2339"/>
                <a:gd name="T59" fmla="*/ 422 h 2514"/>
                <a:gd name="T60" fmla="*/ 2309 w 2339"/>
                <a:gd name="T61" fmla="*/ 518 h 2514"/>
                <a:gd name="T62" fmla="*/ 2290 w 2339"/>
                <a:gd name="T63" fmla="*/ 628 h 2514"/>
                <a:gd name="T64" fmla="*/ 2206 w 2339"/>
                <a:gd name="T65" fmla="*/ 814 h 2514"/>
                <a:gd name="T66" fmla="*/ 2212 w 2339"/>
                <a:gd name="T67" fmla="*/ 1030 h 2514"/>
                <a:gd name="T68" fmla="*/ 2105 w 2339"/>
                <a:gd name="T69" fmla="*/ 1238 h 2514"/>
                <a:gd name="T70" fmla="*/ 2212 w 2339"/>
                <a:gd name="T71" fmla="*/ 1497 h 2514"/>
                <a:gd name="T72" fmla="*/ 2260 w 2339"/>
                <a:gd name="T73" fmla="*/ 1826 h 2514"/>
                <a:gd name="T74" fmla="*/ 2128 w 2339"/>
                <a:gd name="T75" fmla="*/ 2155 h 2514"/>
                <a:gd name="T76" fmla="*/ 1794 w 2339"/>
                <a:gd name="T77" fmla="*/ 2514 h 2514"/>
                <a:gd name="T78" fmla="*/ 1603 w 2339"/>
                <a:gd name="T79" fmla="*/ 2496 h 2514"/>
                <a:gd name="T80" fmla="*/ 1411 w 2339"/>
                <a:gd name="T81" fmla="*/ 2483 h 2514"/>
                <a:gd name="T82" fmla="*/ 981 w 2339"/>
                <a:gd name="T83" fmla="*/ 2472 h 2514"/>
                <a:gd name="T84" fmla="*/ 437 w 2339"/>
                <a:gd name="T85" fmla="*/ 2310 h 2514"/>
                <a:gd name="T86" fmla="*/ 113 w 2339"/>
                <a:gd name="T87" fmla="*/ 2137 h 2514"/>
                <a:gd name="T88" fmla="*/ 0 w 2339"/>
                <a:gd name="T89" fmla="*/ 1802 h 2514"/>
                <a:gd name="T90" fmla="*/ 108 w 2339"/>
                <a:gd name="T91" fmla="*/ 1406 h 2514"/>
                <a:gd name="T92" fmla="*/ 78 w 2339"/>
                <a:gd name="T93" fmla="*/ 1209 h 2514"/>
                <a:gd name="T94" fmla="*/ 78 w 2339"/>
                <a:gd name="T95" fmla="*/ 1209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39" h="2514">
                  <a:moveTo>
                    <a:pt x="78" y="1209"/>
                  </a:moveTo>
                  <a:lnTo>
                    <a:pt x="167" y="1185"/>
                  </a:lnTo>
                  <a:lnTo>
                    <a:pt x="342" y="1197"/>
                  </a:lnTo>
                  <a:lnTo>
                    <a:pt x="664" y="1389"/>
                  </a:lnTo>
                  <a:lnTo>
                    <a:pt x="939" y="1436"/>
                  </a:lnTo>
                  <a:lnTo>
                    <a:pt x="1154" y="1484"/>
                  </a:lnTo>
                  <a:lnTo>
                    <a:pt x="1418" y="1619"/>
                  </a:lnTo>
                  <a:lnTo>
                    <a:pt x="1478" y="1335"/>
                  </a:lnTo>
                  <a:lnTo>
                    <a:pt x="1590" y="1000"/>
                  </a:lnTo>
                  <a:lnTo>
                    <a:pt x="1584" y="904"/>
                  </a:lnTo>
                  <a:lnTo>
                    <a:pt x="1297" y="766"/>
                  </a:lnTo>
                  <a:lnTo>
                    <a:pt x="1190" y="503"/>
                  </a:lnTo>
                  <a:lnTo>
                    <a:pt x="1148" y="347"/>
                  </a:lnTo>
                  <a:lnTo>
                    <a:pt x="1243" y="215"/>
                  </a:lnTo>
                  <a:lnTo>
                    <a:pt x="1347" y="188"/>
                  </a:lnTo>
                  <a:lnTo>
                    <a:pt x="1405" y="24"/>
                  </a:lnTo>
                  <a:lnTo>
                    <a:pt x="1459" y="12"/>
                  </a:lnTo>
                  <a:lnTo>
                    <a:pt x="1603" y="18"/>
                  </a:lnTo>
                  <a:lnTo>
                    <a:pt x="1782" y="0"/>
                  </a:lnTo>
                  <a:lnTo>
                    <a:pt x="1871" y="54"/>
                  </a:lnTo>
                  <a:lnTo>
                    <a:pt x="1997" y="42"/>
                  </a:lnTo>
                  <a:lnTo>
                    <a:pt x="2063" y="96"/>
                  </a:lnTo>
                  <a:lnTo>
                    <a:pt x="2206" y="132"/>
                  </a:lnTo>
                  <a:lnTo>
                    <a:pt x="2260" y="156"/>
                  </a:lnTo>
                  <a:lnTo>
                    <a:pt x="2278" y="181"/>
                  </a:lnTo>
                  <a:lnTo>
                    <a:pt x="2296" y="203"/>
                  </a:lnTo>
                  <a:lnTo>
                    <a:pt x="2314" y="221"/>
                  </a:lnTo>
                  <a:lnTo>
                    <a:pt x="2339" y="250"/>
                  </a:lnTo>
                  <a:lnTo>
                    <a:pt x="2338" y="336"/>
                  </a:lnTo>
                  <a:lnTo>
                    <a:pt x="2325" y="422"/>
                  </a:lnTo>
                  <a:lnTo>
                    <a:pt x="2309" y="518"/>
                  </a:lnTo>
                  <a:lnTo>
                    <a:pt x="2290" y="628"/>
                  </a:lnTo>
                  <a:lnTo>
                    <a:pt x="2206" y="814"/>
                  </a:lnTo>
                  <a:lnTo>
                    <a:pt x="2212" y="1030"/>
                  </a:lnTo>
                  <a:lnTo>
                    <a:pt x="2105" y="1238"/>
                  </a:lnTo>
                  <a:lnTo>
                    <a:pt x="2212" y="1497"/>
                  </a:lnTo>
                  <a:lnTo>
                    <a:pt x="2260" y="1826"/>
                  </a:lnTo>
                  <a:lnTo>
                    <a:pt x="2128" y="2155"/>
                  </a:lnTo>
                  <a:lnTo>
                    <a:pt x="1794" y="2514"/>
                  </a:lnTo>
                  <a:lnTo>
                    <a:pt x="1603" y="2496"/>
                  </a:lnTo>
                  <a:lnTo>
                    <a:pt x="1411" y="2483"/>
                  </a:lnTo>
                  <a:lnTo>
                    <a:pt x="981" y="2472"/>
                  </a:lnTo>
                  <a:lnTo>
                    <a:pt x="437" y="2310"/>
                  </a:lnTo>
                  <a:lnTo>
                    <a:pt x="113" y="2137"/>
                  </a:lnTo>
                  <a:lnTo>
                    <a:pt x="0" y="1802"/>
                  </a:lnTo>
                  <a:lnTo>
                    <a:pt x="108" y="1406"/>
                  </a:lnTo>
                  <a:lnTo>
                    <a:pt x="78" y="1209"/>
                  </a:lnTo>
                  <a:lnTo>
                    <a:pt x="78" y="1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4708" y="1887"/>
              <a:ext cx="802" cy="824"/>
            </a:xfrm>
            <a:custGeom>
              <a:avLst/>
              <a:gdLst>
                <a:gd name="T0" fmla="*/ 258 w 2405"/>
                <a:gd name="T1" fmla="*/ 1211 h 2472"/>
                <a:gd name="T2" fmla="*/ 438 w 2405"/>
                <a:gd name="T3" fmla="*/ 1241 h 2472"/>
                <a:gd name="T4" fmla="*/ 542 w 2405"/>
                <a:gd name="T5" fmla="*/ 1353 h 2472"/>
                <a:gd name="T6" fmla="*/ 638 w 2405"/>
                <a:gd name="T7" fmla="*/ 1446 h 2472"/>
                <a:gd name="T8" fmla="*/ 749 w 2405"/>
                <a:gd name="T9" fmla="*/ 1483 h 2472"/>
                <a:gd name="T10" fmla="*/ 1023 w 2405"/>
                <a:gd name="T11" fmla="*/ 1454 h 2472"/>
                <a:gd name="T12" fmla="*/ 1193 w 2405"/>
                <a:gd name="T13" fmla="*/ 1524 h 2472"/>
                <a:gd name="T14" fmla="*/ 1303 w 2405"/>
                <a:gd name="T15" fmla="*/ 1579 h 2472"/>
                <a:gd name="T16" fmla="*/ 1432 w 2405"/>
                <a:gd name="T17" fmla="*/ 1641 h 2472"/>
                <a:gd name="T18" fmla="*/ 1506 w 2405"/>
                <a:gd name="T19" fmla="*/ 1674 h 2472"/>
                <a:gd name="T20" fmla="*/ 1537 w 2405"/>
                <a:gd name="T21" fmla="*/ 1508 h 2472"/>
                <a:gd name="T22" fmla="*/ 1646 w 2405"/>
                <a:gd name="T23" fmla="*/ 1204 h 2472"/>
                <a:gd name="T24" fmla="*/ 1720 w 2405"/>
                <a:gd name="T25" fmla="*/ 1103 h 2472"/>
                <a:gd name="T26" fmla="*/ 1804 w 2405"/>
                <a:gd name="T27" fmla="*/ 929 h 2472"/>
                <a:gd name="T28" fmla="*/ 1775 w 2405"/>
                <a:gd name="T29" fmla="*/ 781 h 2472"/>
                <a:gd name="T30" fmla="*/ 1720 w 2405"/>
                <a:gd name="T31" fmla="*/ 689 h 2472"/>
                <a:gd name="T32" fmla="*/ 1664 w 2405"/>
                <a:gd name="T33" fmla="*/ 652 h 2472"/>
                <a:gd name="T34" fmla="*/ 1692 w 2405"/>
                <a:gd name="T35" fmla="*/ 828 h 2472"/>
                <a:gd name="T36" fmla="*/ 1395 w 2405"/>
                <a:gd name="T37" fmla="*/ 640 h 2472"/>
                <a:gd name="T38" fmla="*/ 1336 w 2405"/>
                <a:gd name="T39" fmla="*/ 293 h 2472"/>
                <a:gd name="T40" fmla="*/ 1412 w 2405"/>
                <a:gd name="T41" fmla="*/ 167 h 2472"/>
                <a:gd name="T42" fmla="*/ 1478 w 2405"/>
                <a:gd name="T43" fmla="*/ 97 h 2472"/>
                <a:gd name="T44" fmla="*/ 1550 w 2405"/>
                <a:gd name="T45" fmla="*/ 24 h 2472"/>
                <a:gd name="T46" fmla="*/ 1690 w 2405"/>
                <a:gd name="T47" fmla="*/ 41 h 2472"/>
                <a:gd name="T48" fmla="*/ 1833 w 2405"/>
                <a:gd name="T49" fmla="*/ 4 h 2472"/>
                <a:gd name="T50" fmla="*/ 1926 w 2405"/>
                <a:gd name="T51" fmla="*/ 36 h 2472"/>
                <a:gd name="T52" fmla="*/ 2082 w 2405"/>
                <a:gd name="T53" fmla="*/ 48 h 2472"/>
                <a:gd name="T54" fmla="*/ 2183 w 2405"/>
                <a:gd name="T55" fmla="*/ 113 h 2472"/>
                <a:gd name="T56" fmla="*/ 2328 w 2405"/>
                <a:gd name="T57" fmla="*/ 145 h 2472"/>
                <a:gd name="T58" fmla="*/ 2405 w 2405"/>
                <a:gd name="T59" fmla="*/ 337 h 2472"/>
                <a:gd name="T60" fmla="*/ 2344 w 2405"/>
                <a:gd name="T61" fmla="*/ 523 h 2472"/>
                <a:gd name="T62" fmla="*/ 2258 w 2405"/>
                <a:gd name="T63" fmla="*/ 693 h 2472"/>
                <a:gd name="T64" fmla="*/ 2196 w 2405"/>
                <a:gd name="T65" fmla="*/ 826 h 2472"/>
                <a:gd name="T66" fmla="*/ 2243 w 2405"/>
                <a:gd name="T67" fmla="*/ 952 h 2472"/>
                <a:gd name="T68" fmla="*/ 2220 w 2405"/>
                <a:gd name="T69" fmla="*/ 1160 h 2472"/>
                <a:gd name="T70" fmla="*/ 2047 w 2405"/>
                <a:gd name="T71" fmla="*/ 2352 h 2472"/>
                <a:gd name="T72" fmla="*/ 1628 w 2405"/>
                <a:gd name="T73" fmla="*/ 2405 h 2472"/>
                <a:gd name="T74" fmla="*/ 319 w 2405"/>
                <a:gd name="T75" fmla="*/ 2191 h 2472"/>
                <a:gd name="T76" fmla="*/ 141 w 2405"/>
                <a:gd name="T77" fmla="*/ 2146 h 2472"/>
                <a:gd name="T78" fmla="*/ 76 w 2405"/>
                <a:gd name="T79" fmla="*/ 2015 h 2472"/>
                <a:gd name="T80" fmla="*/ 0 w 2405"/>
                <a:gd name="T81" fmla="*/ 1717 h 2472"/>
                <a:gd name="T82" fmla="*/ 47 w 2405"/>
                <a:gd name="T83" fmla="*/ 1563 h 2472"/>
                <a:gd name="T84" fmla="*/ 115 w 2405"/>
                <a:gd name="T85" fmla="*/ 1454 h 2472"/>
                <a:gd name="T86" fmla="*/ 209 w 2405"/>
                <a:gd name="T87" fmla="*/ 1267 h 2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05" h="2472">
                  <a:moveTo>
                    <a:pt x="211" y="1233"/>
                  </a:moveTo>
                  <a:lnTo>
                    <a:pt x="224" y="1226"/>
                  </a:lnTo>
                  <a:lnTo>
                    <a:pt x="258" y="1211"/>
                  </a:lnTo>
                  <a:lnTo>
                    <a:pt x="309" y="1199"/>
                  </a:lnTo>
                  <a:lnTo>
                    <a:pt x="372" y="1203"/>
                  </a:lnTo>
                  <a:lnTo>
                    <a:pt x="438" y="1241"/>
                  </a:lnTo>
                  <a:lnTo>
                    <a:pt x="472" y="1274"/>
                  </a:lnTo>
                  <a:lnTo>
                    <a:pt x="506" y="1313"/>
                  </a:lnTo>
                  <a:lnTo>
                    <a:pt x="542" y="1353"/>
                  </a:lnTo>
                  <a:lnTo>
                    <a:pt x="578" y="1394"/>
                  </a:lnTo>
                  <a:lnTo>
                    <a:pt x="617" y="1430"/>
                  </a:lnTo>
                  <a:lnTo>
                    <a:pt x="638" y="1446"/>
                  </a:lnTo>
                  <a:lnTo>
                    <a:pt x="660" y="1460"/>
                  </a:lnTo>
                  <a:lnTo>
                    <a:pt x="703" y="1478"/>
                  </a:lnTo>
                  <a:lnTo>
                    <a:pt x="749" y="1483"/>
                  </a:lnTo>
                  <a:lnTo>
                    <a:pt x="843" y="1470"/>
                  </a:lnTo>
                  <a:lnTo>
                    <a:pt x="936" y="1452"/>
                  </a:lnTo>
                  <a:lnTo>
                    <a:pt x="1023" y="1454"/>
                  </a:lnTo>
                  <a:lnTo>
                    <a:pt x="1109" y="1485"/>
                  </a:lnTo>
                  <a:lnTo>
                    <a:pt x="1152" y="1503"/>
                  </a:lnTo>
                  <a:lnTo>
                    <a:pt x="1193" y="1524"/>
                  </a:lnTo>
                  <a:lnTo>
                    <a:pt x="1232" y="1544"/>
                  </a:lnTo>
                  <a:lnTo>
                    <a:pt x="1270" y="1562"/>
                  </a:lnTo>
                  <a:lnTo>
                    <a:pt x="1303" y="1579"/>
                  </a:lnTo>
                  <a:lnTo>
                    <a:pt x="1336" y="1592"/>
                  </a:lnTo>
                  <a:lnTo>
                    <a:pt x="1388" y="1616"/>
                  </a:lnTo>
                  <a:lnTo>
                    <a:pt x="1432" y="1641"/>
                  </a:lnTo>
                  <a:lnTo>
                    <a:pt x="1465" y="1663"/>
                  </a:lnTo>
                  <a:lnTo>
                    <a:pt x="1490" y="1675"/>
                  </a:lnTo>
                  <a:lnTo>
                    <a:pt x="1506" y="1674"/>
                  </a:lnTo>
                  <a:lnTo>
                    <a:pt x="1516" y="1661"/>
                  </a:lnTo>
                  <a:lnTo>
                    <a:pt x="1526" y="1598"/>
                  </a:lnTo>
                  <a:lnTo>
                    <a:pt x="1537" y="1508"/>
                  </a:lnTo>
                  <a:lnTo>
                    <a:pt x="1544" y="1460"/>
                  </a:lnTo>
                  <a:lnTo>
                    <a:pt x="1634" y="1220"/>
                  </a:lnTo>
                  <a:lnTo>
                    <a:pt x="1646" y="1204"/>
                  </a:lnTo>
                  <a:lnTo>
                    <a:pt x="1679" y="1162"/>
                  </a:lnTo>
                  <a:lnTo>
                    <a:pt x="1699" y="1133"/>
                  </a:lnTo>
                  <a:lnTo>
                    <a:pt x="1720" y="1103"/>
                  </a:lnTo>
                  <a:lnTo>
                    <a:pt x="1741" y="1072"/>
                  </a:lnTo>
                  <a:lnTo>
                    <a:pt x="1759" y="1041"/>
                  </a:lnTo>
                  <a:lnTo>
                    <a:pt x="1804" y="929"/>
                  </a:lnTo>
                  <a:lnTo>
                    <a:pt x="1805" y="874"/>
                  </a:lnTo>
                  <a:lnTo>
                    <a:pt x="1789" y="814"/>
                  </a:lnTo>
                  <a:lnTo>
                    <a:pt x="1775" y="781"/>
                  </a:lnTo>
                  <a:lnTo>
                    <a:pt x="1758" y="749"/>
                  </a:lnTo>
                  <a:lnTo>
                    <a:pt x="1739" y="717"/>
                  </a:lnTo>
                  <a:lnTo>
                    <a:pt x="1720" y="689"/>
                  </a:lnTo>
                  <a:lnTo>
                    <a:pt x="1702" y="667"/>
                  </a:lnTo>
                  <a:lnTo>
                    <a:pt x="1685" y="652"/>
                  </a:lnTo>
                  <a:lnTo>
                    <a:pt x="1664" y="652"/>
                  </a:lnTo>
                  <a:lnTo>
                    <a:pt x="1664" y="697"/>
                  </a:lnTo>
                  <a:lnTo>
                    <a:pt x="1676" y="766"/>
                  </a:lnTo>
                  <a:lnTo>
                    <a:pt x="1692" y="828"/>
                  </a:lnTo>
                  <a:lnTo>
                    <a:pt x="1699" y="855"/>
                  </a:lnTo>
                  <a:lnTo>
                    <a:pt x="1485" y="736"/>
                  </a:lnTo>
                  <a:lnTo>
                    <a:pt x="1395" y="640"/>
                  </a:lnTo>
                  <a:lnTo>
                    <a:pt x="1293" y="389"/>
                  </a:lnTo>
                  <a:lnTo>
                    <a:pt x="1307" y="356"/>
                  </a:lnTo>
                  <a:lnTo>
                    <a:pt x="1336" y="293"/>
                  </a:lnTo>
                  <a:lnTo>
                    <a:pt x="1362" y="236"/>
                  </a:lnTo>
                  <a:lnTo>
                    <a:pt x="1383" y="205"/>
                  </a:lnTo>
                  <a:lnTo>
                    <a:pt x="1412" y="167"/>
                  </a:lnTo>
                  <a:lnTo>
                    <a:pt x="1433" y="145"/>
                  </a:lnTo>
                  <a:lnTo>
                    <a:pt x="1455" y="121"/>
                  </a:lnTo>
                  <a:lnTo>
                    <a:pt x="1478" y="97"/>
                  </a:lnTo>
                  <a:lnTo>
                    <a:pt x="1500" y="74"/>
                  </a:lnTo>
                  <a:lnTo>
                    <a:pt x="1535" y="39"/>
                  </a:lnTo>
                  <a:lnTo>
                    <a:pt x="1550" y="24"/>
                  </a:lnTo>
                  <a:lnTo>
                    <a:pt x="1588" y="19"/>
                  </a:lnTo>
                  <a:lnTo>
                    <a:pt x="1645" y="24"/>
                  </a:lnTo>
                  <a:lnTo>
                    <a:pt x="1690" y="41"/>
                  </a:lnTo>
                  <a:lnTo>
                    <a:pt x="1742" y="42"/>
                  </a:lnTo>
                  <a:lnTo>
                    <a:pt x="1802" y="17"/>
                  </a:lnTo>
                  <a:lnTo>
                    <a:pt x="1833" y="4"/>
                  </a:lnTo>
                  <a:lnTo>
                    <a:pt x="1861" y="0"/>
                  </a:lnTo>
                  <a:lnTo>
                    <a:pt x="1905" y="21"/>
                  </a:lnTo>
                  <a:lnTo>
                    <a:pt x="1926" y="36"/>
                  </a:lnTo>
                  <a:lnTo>
                    <a:pt x="1950" y="48"/>
                  </a:lnTo>
                  <a:lnTo>
                    <a:pt x="2015" y="47"/>
                  </a:lnTo>
                  <a:lnTo>
                    <a:pt x="2082" y="48"/>
                  </a:lnTo>
                  <a:lnTo>
                    <a:pt x="2135" y="80"/>
                  </a:lnTo>
                  <a:lnTo>
                    <a:pt x="2159" y="99"/>
                  </a:lnTo>
                  <a:lnTo>
                    <a:pt x="2183" y="113"/>
                  </a:lnTo>
                  <a:lnTo>
                    <a:pt x="2240" y="119"/>
                  </a:lnTo>
                  <a:lnTo>
                    <a:pt x="2291" y="119"/>
                  </a:lnTo>
                  <a:lnTo>
                    <a:pt x="2328" y="145"/>
                  </a:lnTo>
                  <a:lnTo>
                    <a:pt x="2364" y="197"/>
                  </a:lnTo>
                  <a:lnTo>
                    <a:pt x="2400" y="277"/>
                  </a:lnTo>
                  <a:lnTo>
                    <a:pt x="2405" y="337"/>
                  </a:lnTo>
                  <a:lnTo>
                    <a:pt x="2386" y="418"/>
                  </a:lnTo>
                  <a:lnTo>
                    <a:pt x="2368" y="469"/>
                  </a:lnTo>
                  <a:lnTo>
                    <a:pt x="2344" y="523"/>
                  </a:lnTo>
                  <a:lnTo>
                    <a:pt x="2316" y="580"/>
                  </a:lnTo>
                  <a:lnTo>
                    <a:pt x="2287" y="636"/>
                  </a:lnTo>
                  <a:lnTo>
                    <a:pt x="2258" y="693"/>
                  </a:lnTo>
                  <a:lnTo>
                    <a:pt x="2232" y="743"/>
                  </a:lnTo>
                  <a:lnTo>
                    <a:pt x="2211" y="789"/>
                  </a:lnTo>
                  <a:lnTo>
                    <a:pt x="2196" y="826"/>
                  </a:lnTo>
                  <a:lnTo>
                    <a:pt x="2189" y="873"/>
                  </a:lnTo>
                  <a:lnTo>
                    <a:pt x="2204" y="898"/>
                  </a:lnTo>
                  <a:lnTo>
                    <a:pt x="2243" y="952"/>
                  </a:lnTo>
                  <a:lnTo>
                    <a:pt x="2245" y="1010"/>
                  </a:lnTo>
                  <a:lnTo>
                    <a:pt x="2236" y="1079"/>
                  </a:lnTo>
                  <a:lnTo>
                    <a:pt x="2220" y="1160"/>
                  </a:lnTo>
                  <a:lnTo>
                    <a:pt x="2351" y="1573"/>
                  </a:lnTo>
                  <a:lnTo>
                    <a:pt x="2327" y="1945"/>
                  </a:lnTo>
                  <a:lnTo>
                    <a:pt x="2047" y="2352"/>
                  </a:lnTo>
                  <a:lnTo>
                    <a:pt x="1902" y="2472"/>
                  </a:lnTo>
                  <a:lnTo>
                    <a:pt x="1753" y="2447"/>
                  </a:lnTo>
                  <a:lnTo>
                    <a:pt x="1628" y="2405"/>
                  </a:lnTo>
                  <a:lnTo>
                    <a:pt x="1096" y="2394"/>
                  </a:lnTo>
                  <a:lnTo>
                    <a:pt x="552" y="2232"/>
                  </a:lnTo>
                  <a:lnTo>
                    <a:pt x="319" y="2191"/>
                  </a:lnTo>
                  <a:lnTo>
                    <a:pt x="187" y="2232"/>
                  </a:lnTo>
                  <a:lnTo>
                    <a:pt x="173" y="2208"/>
                  </a:lnTo>
                  <a:lnTo>
                    <a:pt x="141" y="2146"/>
                  </a:lnTo>
                  <a:lnTo>
                    <a:pt x="119" y="2106"/>
                  </a:lnTo>
                  <a:lnTo>
                    <a:pt x="98" y="2062"/>
                  </a:lnTo>
                  <a:lnTo>
                    <a:pt x="76" y="2015"/>
                  </a:lnTo>
                  <a:lnTo>
                    <a:pt x="55" y="1969"/>
                  </a:lnTo>
                  <a:lnTo>
                    <a:pt x="3" y="1797"/>
                  </a:lnTo>
                  <a:lnTo>
                    <a:pt x="0" y="1717"/>
                  </a:lnTo>
                  <a:lnTo>
                    <a:pt x="14" y="1640"/>
                  </a:lnTo>
                  <a:lnTo>
                    <a:pt x="29" y="1601"/>
                  </a:lnTo>
                  <a:lnTo>
                    <a:pt x="47" y="1563"/>
                  </a:lnTo>
                  <a:lnTo>
                    <a:pt x="68" y="1525"/>
                  </a:lnTo>
                  <a:lnTo>
                    <a:pt x="91" y="1489"/>
                  </a:lnTo>
                  <a:lnTo>
                    <a:pt x="115" y="1454"/>
                  </a:lnTo>
                  <a:lnTo>
                    <a:pt x="137" y="1420"/>
                  </a:lnTo>
                  <a:lnTo>
                    <a:pt x="176" y="1358"/>
                  </a:lnTo>
                  <a:lnTo>
                    <a:pt x="209" y="1267"/>
                  </a:lnTo>
                  <a:lnTo>
                    <a:pt x="211" y="1233"/>
                  </a:lnTo>
                  <a:lnTo>
                    <a:pt x="211" y="1233"/>
                  </a:lnTo>
                  <a:close/>
                </a:path>
              </a:pathLst>
            </a:custGeom>
            <a:solidFill>
              <a:srgbClr val="FFC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5125" y="1924"/>
              <a:ext cx="154" cy="255"/>
            </a:xfrm>
            <a:custGeom>
              <a:avLst/>
              <a:gdLst>
                <a:gd name="T0" fmla="*/ 171 w 462"/>
                <a:gd name="T1" fmla="*/ 26 h 765"/>
                <a:gd name="T2" fmla="*/ 132 w 462"/>
                <a:gd name="T3" fmla="*/ 39 h 765"/>
                <a:gd name="T4" fmla="*/ 105 w 462"/>
                <a:gd name="T5" fmla="*/ 72 h 765"/>
                <a:gd name="T6" fmla="*/ 87 w 462"/>
                <a:gd name="T7" fmla="*/ 112 h 765"/>
                <a:gd name="T8" fmla="*/ 70 w 462"/>
                <a:gd name="T9" fmla="*/ 150 h 765"/>
                <a:gd name="T10" fmla="*/ 55 w 462"/>
                <a:gd name="T11" fmla="*/ 197 h 765"/>
                <a:gd name="T12" fmla="*/ 55 w 462"/>
                <a:gd name="T13" fmla="*/ 242 h 765"/>
                <a:gd name="T14" fmla="*/ 67 w 462"/>
                <a:gd name="T15" fmla="*/ 287 h 765"/>
                <a:gd name="T16" fmla="*/ 88 w 462"/>
                <a:gd name="T17" fmla="*/ 331 h 765"/>
                <a:gd name="T18" fmla="*/ 134 w 462"/>
                <a:gd name="T19" fmla="*/ 452 h 765"/>
                <a:gd name="T20" fmla="*/ 158 w 462"/>
                <a:gd name="T21" fmla="*/ 511 h 765"/>
                <a:gd name="T22" fmla="*/ 173 w 462"/>
                <a:gd name="T23" fmla="*/ 540 h 765"/>
                <a:gd name="T24" fmla="*/ 192 w 462"/>
                <a:gd name="T25" fmla="*/ 565 h 765"/>
                <a:gd name="T26" fmla="*/ 220 w 462"/>
                <a:gd name="T27" fmla="*/ 588 h 765"/>
                <a:gd name="T28" fmla="*/ 251 w 462"/>
                <a:gd name="T29" fmla="*/ 601 h 765"/>
                <a:gd name="T30" fmla="*/ 319 w 462"/>
                <a:gd name="T31" fmla="*/ 616 h 765"/>
                <a:gd name="T32" fmla="*/ 391 w 462"/>
                <a:gd name="T33" fmla="*/ 649 h 765"/>
                <a:gd name="T34" fmla="*/ 428 w 462"/>
                <a:gd name="T35" fmla="*/ 687 h 765"/>
                <a:gd name="T36" fmla="*/ 462 w 462"/>
                <a:gd name="T37" fmla="*/ 745 h 765"/>
                <a:gd name="T38" fmla="*/ 461 w 462"/>
                <a:gd name="T39" fmla="*/ 765 h 765"/>
                <a:gd name="T40" fmla="*/ 433 w 462"/>
                <a:gd name="T41" fmla="*/ 756 h 765"/>
                <a:gd name="T42" fmla="*/ 400 w 462"/>
                <a:gd name="T43" fmla="*/ 735 h 765"/>
                <a:gd name="T44" fmla="*/ 381 w 462"/>
                <a:gd name="T45" fmla="*/ 722 h 765"/>
                <a:gd name="T46" fmla="*/ 353 w 462"/>
                <a:gd name="T47" fmla="*/ 704 h 765"/>
                <a:gd name="T48" fmla="*/ 323 w 462"/>
                <a:gd name="T49" fmla="*/ 689 h 765"/>
                <a:gd name="T50" fmla="*/ 260 w 462"/>
                <a:gd name="T51" fmla="*/ 664 h 765"/>
                <a:gd name="T52" fmla="*/ 153 w 462"/>
                <a:gd name="T53" fmla="*/ 599 h 765"/>
                <a:gd name="T54" fmla="*/ 91 w 462"/>
                <a:gd name="T55" fmla="*/ 480 h 765"/>
                <a:gd name="T56" fmla="*/ 70 w 462"/>
                <a:gd name="T57" fmla="*/ 417 h 765"/>
                <a:gd name="T58" fmla="*/ 43 w 462"/>
                <a:gd name="T59" fmla="*/ 355 h 765"/>
                <a:gd name="T60" fmla="*/ 1 w 462"/>
                <a:gd name="T61" fmla="*/ 241 h 765"/>
                <a:gd name="T62" fmla="*/ 0 w 462"/>
                <a:gd name="T63" fmla="*/ 182 h 765"/>
                <a:gd name="T64" fmla="*/ 20 w 462"/>
                <a:gd name="T65" fmla="*/ 123 h 765"/>
                <a:gd name="T66" fmla="*/ 47 w 462"/>
                <a:gd name="T67" fmla="*/ 79 h 765"/>
                <a:gd name="T68" fmla="*/ 62 w 462"/>
                <a:gd name="T69" fmla="*/ 57 h 765"/>
                <a:gd name="T70" fmla="*/ 79 w 462"/>
                <a:gd name="T71" fmla="*/ 39 h 765"/>
                <a:gd name="T72" fmla="*/ 97 w 462"/>
                <a:gd name="T73" fmla="*/ 23 h 765"/>
                <a:gd name="T74" fmla="*/ 119 w 462"/>
                <a:gd name="T75" fmla="*/ 11 h 765"/>
                <a:gd name="T76" fmla="*/ 171 w 462"/>
                <a:gd name="T77" fmla="*/ 0 h 765"/>
                <a:gd name="T78" fmla="*/ 183 w 462"/>
                <a:gd name="T79" fmla="*/ 14 h 765"/>
                <a:gd name="T80" fmla="*/ 171 w 462"/>
                <a:gd name="T81" fmla="*/ 26 h 765"/>
                <a:gd name="T82" fmla="*/ 171 w 462"/>
                <a:gd name="T83" fmla="*/ 26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2" h="765">
                  <a:moveTo>
                    <a:pt x="171" y="26"/>
                  </a:moveTo>
                  <a:lnTo>
                    <a:pt x="132" y="39"/>
                  </a:lnTo>
                  <a:lnTo>
                    <a:pt x="105" y="72"/>
                  </a:lnTo>
                  <a:lnTo>
                    <a:pt x="87" y="112"/>
                  </a:lnTo>
                  <a:lnTo>
                    <a:pt x="70" y="150"/>
                  </a:lnTo>
                  <a:lnTo>
                    <a:pt x="55" y="197"/>
                  </a:lnTo>
                  <a:lnTo>
                    <a:pt x="55" y="242"/>
                  </a:lnTo>
                  <a:lnTo>
                    <a:pt x="67" y="287"/>
                  </a:lnTo>
                  <a:lnTo>
                    <a:pt x="88" y="331"/>
                  </a:lnTo>
                  <a:lnTo>
                    <a:pt x="134" y="452"/>
                  </a:lnTo>
                  <a:lnTo>
                    <a:pt x="158" y="511"/>
                  </a:lnTo>
                  <a:lnTo>
                    <a:pt x="173" y="540"/>
                  </a:lnTo>
                  <a:lnTo>
                    <a:pt x="192" y="565"/>
                  </a:lnTo>
                  <a:lnTo>
                    <a:pt x="220" y="588"/>
                  </a:lnTo>
                  <a:lnTo>
                    <a:pt x="251" y="601"/>
                  </a:lnTo>
                  <a:lnTo>
                    <a:pt x="319" y="616"/>
                  </a:lnTo>
                  <a:lnTo>
                    <a:pt x="391" y="649"/>
                  </a:lnTo>
                  <a:lnTo>
                    <a:pt x="428" y="687"/>
                  </a:lnTo>
                  <a:lnTo>
                    <a:pt x="462" y="745"/>
                  </a:lnTo>
                  <a:lnTo>
                    <a:pt x="461" y="765"/>
                  </a:lnTo>
                  <a:lnTo>
                    <a:pt x="433" y="756"/>
                  </a:lnTo>
                  <a:lnTo>
                    <a:pt x="400" y="735"/>
                  </a:lnTo>
                  <a:lnTo>
                    <a:pt x="381" y="722"/>
                  </a:lnTo>
                  <a:lnTo>
                    <a:pt x="353" y="704"/>
                  </a:lnTo>
                  <a:lnTo>
                    <a:pt x="323" y="689"/>
                  </a:lnTo>
                  <a:lnTo>
                    <a:pt x="260" y="664"/>
                  </a:lnTo>
                  <a:lnTo>
                    <a:pt x="153" y="599"/>
                  </a:lnTo>
                  <a:lnTo>
                    <a:pt x="91" y="480"/>
                  </a:lnTo>
                  <a:lnTo>
                    <a:pt x="70" y="417"/>
                  </a:lnTo>
                  <a:lnTo>
                    <a:pt x="43" y="355"/>
                  </a:lnTo>
                  <a:lnTo>
                    <a:pt x="1" y="241"/>
                  </a:lnTo>
                  <a:lnTo>
                    <a:pt x="0" y="182"/>
                  </a:lnTo>
                  <a:lnTo>
                    <a:pt x="20" y="123"/>
                  </a:lnTo>
                  <a:lnTo>
                    <a:pt x="47" y="79"/>
                  </a:lnTo>
                  <a:lnTo>
                    <a:pt x="62" y="57"/>
                  </a:lnTo>
                  <a:lnTo>
                    <a:pt x="79" y="39"/>
                  </a:lnTo>
                  <a:lnTo>
                    <a:pt x="97" y="23"/>
                  </a:lnTo>
                  <a:lnTo>
                    <a:pt x="119" y="11"/>
                  </a:lnTo>
                  <a:lnTo>
                    <a:pt x="171" y="0"/>
                  </a:lnTo>
                  <a:lnTo>
                    <a:pt x="183" y="14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5213" y="2099"/>
              <a:ext cx="72" cy="368"/>
            </a:xfrm>
            <a:custGeom>
              <a:avLst/>
              <a:gdLst>
                <a:gd name="T0" fmla="*/ 149 w 215"/>
                <a:gd name="T1" fmla="*/ 5 h 1105"/>
                <a:gd name="T2" fmla="*/ 194 w 215"/>
                <a:gd name="T3" fmla="*/ 80 h 1105"/>
                <a:gd name="T4" fmla="*/ 214 w 215"/>
                <a:gd name="T5" fmla="*/ 169 h 1105"/>
                <a:gd name="T6" fmla="*/ 215 w 215"/>
                <a:gd name="T7" fmla="*/ 217 h 1105"/>
                <a:gd name="T8" fmla="*/ 214 w 215"/>
                <a:gd name="T9" fmla="*/ 266 h 1105"/>
                <a:gd name="T10" fmla="*/ 199 w 215"/>
                <a:gd name="T11" fmla="*/ 369 h 1105"/>
                <a:gd name="T12" fmla="*/ 174 w 215"/>
                <a:gd name="T13" fmla="*/ 473 h 1105"/>
                <a:gd name="T14" fmla="*/ 159 w 215"/>
                <a:gd name="T15" fmla="*/ 523 h 1105"/>
                <a:gd name="T16" fmla="*/ 143 w 215"/>
                <a:gd name="T17" fmla="*/ 573 h 1105"/>
                <a:gd name="T18" fmla="*/ 127 w 215"/>
                <a:gd name="T19" fmla="*/ 620 h 1105"/>
                <a:gd name="T20" fmla="*/ 112 w 215"/>
                <a:gd name="T21" fmla="*/ 664 h 1105"/>
                <a:gd name="T22" fmla="*/ 85 w 215"/>
                <a:gd name="T23" fmla="*/ 743 h 1105"/>
                <a:gd name="T24" fmla="*/ 64 w 215"/>
                <a:gd name="T25" fmla="*/ 850 h 1105"/>
                <a:gd name="T26" fmla="*/ 74 w 215"/>
                <a:gd name="T27" fmla="*/ 927 h 1105"/>
                <a:gd name="T28" fmla="*/ 105 w 215"/>
                <a:gd name="T29" fmla="*/ 1078 h 1105"/>
                <a:gd name="T30" fmla="*/ 102 w 215"/>
                <a:gd name="T31" fmla="*/ 1097 h 1105"/>
                <a:gd name="T32" fmla="*/ 91 w 215"/>
                <a:gd name="T33" fmla="*/ 1105 h 1105"/>
                <a:gd name="T34" fmla="*/ 65 w 215"/>
                <a:gd name="T35" fmla="*/ 1089 h 1105"/>
                <a:gd name="T36" fmla="*/ 29 w 215"/>
                <a:gd name="T37" fmla="*/ 1007 h 1105"/>
                <a:gd name="T38" fmla="*/ 7 w 215"/>
                <a:gd name="T39" fmla="*/ 907 h 1105"/>
                <a:gd name="T40" fmla="*/ 0 w 215"/>
                <a:gd name="T41" fmla="*/ 807 h 1105"/>
                <a:gd name="T42" fmla="*/ 13 w 215"/>
                <a:gd name="T43" fmla="*/ 719 h 1105"/>
                <a:gd name="T44" fmla="*/ 40 w 215"/>
                <a:gd name="T45" fmla="*/ 644 h 1105"/>
                <a:gd name="T46" fmla="*/ 67 w 215"/>
                <a:gd name="T47" fmla="*/ 568 h 1105"/>
                <a:gd name="T48" fmla="*/ 94 w 215"/>
                <a:gd name="T49" fmla="*/ 492 h 1105"/>
                <a:gd name="T50" fmla="*/ 118 w 215"/>
                <a:gd name="T51" fmla="*/ 417 h 1105"/>
                <a:gd name="T52" fmla="*/ 165 w 215"/>
                <a:gd name="T53" fmla="*/ 217 h 1105"/>
                <a:gd name="T54" fmla="*/ 158 w 215"/>
                <a:gd name="T55" fmla="*/ 132 h 1105"/>
                <a:gd name="T56" fmla="*/ 145 w 215"/>
                <a:gd name="T57" fmla="*/ 80 h 1105"/>
                <a:gd name="T58" fmla="*/ 127 w 215"/>
                <a:gd name="T59" fmla="*/ 19 h 1105"/>
                <a:gd name="T60" fmla="*/ 132 w 215"/>
                <a:gd name="T61" fmla="*/ 0 h 1105"/>
                <a:gd name="T62" fmla="*/ 149 w 215"/>
                <a:gd name="T63" fmla="*/ 5 h 1105"/>
                <a:gd name="T64" fmla="*/ 149 w 215"/>
                <a:gd name="T65" fmla="*/ 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5" h="1105">
                  <a:moveTo>
                    <a:pt x="149" y="5"/>
                  </a:moveTo>
                  <a:lnTo>
                    <a:pt x="194" y="80"/>
                  </a:lnTo>
                  <a:lnTo>
                    <a:pt x="214" y="169"/>
                  </a:lnTo>
                  <a:lnTo>
                    <a:pt x="215" y="217"/>
                  </a:lnTo>
                  <a:lnTo>
                    <a:pt x="214" y="266"/>
                  </a:lnTo>
                  <a:lnTo>
                    <a:pt x="199" y="369"/>
                  </a:lnTo>
                  <a:lnTo>
                    <a:pt x="174" y="473"/>
                  </a:lnTo>
                  <a:lnTo>
                    <a:pt x="159" y="523"/>
                  </a:lnTo>
                  <a:lnTo>
                    <a:pt x="143" y="573"/>
                  </a:lnTo>
                  <a:lnTo>
                    <a:pt x="127" y="620"/>
                  </a:lnTo>
                  <a:lnTo>
                    <a:pt x="112" y="664"/>
                  </a:lnTo>
                  <a:lnTo>
                    <a:pt x="85" y="743"/>
                  </a:lnTo>
                  <a:lnTo>
                    <a:pt x="64" y="850"/>
                  </a:lnTo>
                  <a:lnTo>
                    <a:pt x="74" y="927"/>
                  </a:lnTo>
                  <a:lnTo>
                    <a:pt x="105" y="1078"/>
                  </a:lnTo>
                  <a:lnTo>
                    <a:pt x="102" y="1097"/>
                  </a:lnTo>
                  <a:lnTo>
                    <a:pt x="91" y="1105"/>
                  </a:lnTo>
                  <a:lnTo>
                    <a:pt x="65" y="1089"/>
                  </a:lnTo>
                  <a:lnTo>
                    <a:pt x="29" y="1007"/>
                  </a:lnTo>
                  <a:lnTo>
                    <a:pt x="7" y="907"/>
                  </a:lnTo>
                  <a:lnTo>
                    <a:pt x="0" y="807"/>
                  </a:lnTo>
                  <a:lnTo>
                    <a:pt x="13" y="719"/>
                  </a:lnTo>
                  <a:lnTo>
                    <a:pt x="40" y="644"/>
                  </a:lnTo>
                  <a:lnTo>
                    <a:pt x="67" y="568"/>
                  </a:lnTo>
                  <a:lnTo>
                    <a:pt x="94" y="492"/>
                  </a:lnTo>
                  <a:lnTo>
                    <a:pt x="118" y="417"/>
                  </a:lnTo>
                  <a:lnTo>
                    <a:pt x="165" y="217"/>
                  </a:lnTo>
                  <a:lnTo>
                    <a:pt x="158" y="132"/>
                  </a:lnTo>
                  <a:lnTo>
                    <a:pt x="145" y="80"/>
                  </a:lnTo>
                  <a:lnTo>
                    <a:pt x="127" y="19"/>
                  </a:lnTo>
                  <a:lnTo>
                    <a:pt x="132" y="0"/>
                  </a:lnTo>
                  <a:lnTo>
                    <a:pt x="149" y="5"/>
                  </a:lnTo>
                  <a:lnTo>
                    <a:pt x="14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780" y="2254"/>
              <a:ext cx="457" cy="187"/>
            </a:xfrm>
            <a:custGeom>
              <a:avLst/>
              <a:gdLst>
                <a:gd name="T0" fmla="*/ 1370 w 1370"/>
                <a:gd name="T1" fmla="*/ 543 h 562"/>
                <a:gd name="T2" fmla="*/ 1351 w 1370"/>
                <a:gd name="T3" fmla="*/ 562 h 562"/>
                <a:gd name="T4" fmla="*/ 1318 w 1370"/>
                <a:gd name="T5" fmla="*/ 528 h 562"/>
                <a:gd name="T6" fmla="*/ 1285 w 1370"/>
                <a:gd name="T7" fmla="*/ 500 h 562"/>
                <a:gd name="T8" fmla="*/ 1252 w 1370"/>
                <a:gd name="T9" fmla="*/ 472 h 562"/>
                <a:gd name="T10" fmla="*/ 1219 w 1370"/>
                <a:gd name="T11" fmla="*/ 448 h 562"/>
                <a:gd name="T12" fmla="*/ 1188 w 1370"/>
                <a:gd name="T13" fmla="*/ 426 h 562"/>
                <a:gd name="T14" fmla="*/ 1158 w 1370"/>
                <a:gd name="T15" fmla="*/ 408 h 562"/>
                <a:gd name="T16" fmla="*/ 1127 w 1370"/>
                <a:gd name="T17" fmla="*/ 390 h 562"/>
                <a:gd name="T18" fmla="*/ 1097 w 1370"/>
                <a:gd name="T19" fmla="*/ 375 h 562"/>
                <a:gd name="T20" fmla="*/ 1038 w 1370"/>
                <a:gd name="T21" fmla="*/ 349 h 562"/>
                <a:gd name="T22" fmla="*/ 982 w 1370"/>
                <a:gd name="T23" fmla="*/ 331 h 562"/>
                <a:gd name="T24" fmla="*/ 928 w 1370"/>
                <a:gd name="T25" fmla="*/ 317 h 562"/>
                <a:gd name="T26" fmla="*/ 876 w 1370"/>
                <a:gd name="T27" fmla="*/ 308 h 562"/>
                <a:gd name="T28" fmla="*/ 689 w 1370"/>
                <a:gd name="T29" fmla="*/ 289 h 562"/>
                <a:gd name="T30" fmla="*/ 608 w 1370"/>
                <a:gd name="T31" fmla="*/ 274 h 562"/>
                <a:gd name="T32" fmla="*/ 537 w 1370"/>
                <a:gd name="T33" fmla="*/ 244 h 562"/>
                <a:gd name="T34" fmla="*/ 492 w 1370"/>
                <a:gd name="T35" fmla="*/ 214 h 562"/>
                <a:gd name="T36" fmla="*/ 469 w 1370"/>
                <a:gd name="T37" fmla="*/ 197 h 562"/>
                <a:gd name="T38" fmla="*/ 446 w 1370"/>
                <a:gd name="T39" fmla="*/ 180 h 562"/>
                <a:gd name="T40" fmla="*/ 401 w 1370"/>
                <a:gd name="T41" fmla="*/ 145 h 562"/>
                <a:gd name="T42" fmla="*/ 378 w 1370"/>
                <a:gd name="T43" fmla="*/ 128 h 562"/>
                <a:gd name="T44" fmla="*/ 356 w 1370"/>
                <a:gd name="T45" fmla="*/ 112 h 562"/>
                <a:gd name="T46" fmla="*/ 333 w 1370"/>
                <a:gd name="T47" fmla="*/ 96 h 562"/>
                <a:gd name="T48" fmla="*/ 308 w 1370"/>
                <a:gd name="T49" fmla="*/ 81 h 562"/>
                <a:gd name="T50" fmla="*/ 283 w 1370"/>
                <a:gd name="T51" fmla="*/ 67 h 562"/>
                <a:gd name="T52" fmla="*/ 259 w 1370"/>
                <a:gd name="T53" fmla="*/ 55 h 562"/>
                <a:gd name="T54" fmla="*/ 208 w 1370"/>
                <a:gd name="T55" fmla="*/ 36 h 562"/>
                <a:gd name="T56" fmla="*/ 152 w 1370"/>
                <a:gd name="T57" fmla="*/ 27 h 562"/>
                <a:gd name="T58" fmla="*/ 88 w 1370"/>
                <a:gd name="T59" fmla="*/ 36 h 562"/>
                <a:gd name="T60" fmla="*/ 26 w 1370"/>
                <a:gd name="T61" fmla="*/ 50 h 562"/>
                <a:gd name="T62" fmla="*/ 0 w 1370"/>
                <a:gd name="T63" fmla="*/ 35 h 562"/>
                <a:gd name="T64" fmla="*/ 2 w 1370"/>
                <a:gd name="T65" fmla="*/ 21 h 562"/>
                <a:gd name="T66" fmla="*/ 16 w 1370"/>
                <a:gd name="T67" fmla="*/ 9 h 562"/>
                <a:gd name="T68" fmla="*/ 84 w 1370"/>
                <a:gd name="T69" fmla="*/ 0 h 562"/>
                <a:gd name="T70" fmla="*/ 155 w 1370"/>
                <a:gd name="T71" fmla="*/ 1 h 562"/>
                <a:gd name="T72" fmla="*/ 268 w 1370"/>
                <a:gd name="T73" fmla="*/ 24 h 562"/>
                <a:gd name="T74" fmla="*/ 323 w 1370"/>
                <a:gd name="T75" fmla="*/ 42 h 562"/>
                <a:gd name="T76" fmla="*/ 376 w 1370"/>
                <a:gd name="T77" fmla="*/ 65 h 562"/>
                <a:gd name="T78" fmla="*/ 428 w 1370"/>
                <a:gd name="T79" fmla="*/ 90 h 562"/>
                <a:gd name="T80" fmla="*/ 479 w 1370"/>
                <a:gd name="T81" fmla="*/ 119 h 562"/>
                <a:gd name="T82" fmla="*/ 505 w 1370"/>
                <a:gd name="T83" fmla="*/ 133 h 562"/>
                <a:gd name="T84" fmla="*/ 529 w 1370"/>
                <a:gd name="T85" fmla="*/ 148 h 562"/>
                <a:gd name="T86" fmla="*/ 554 w 1370"/>
                <a:gd name="T87" fmla="*/ 162 h 562"/>
                <a:gd name="T88" fmla="*/ 578 w 1370"/>
                <a:gd name="T89" fmla="*/ 176 h 562"/>
                <a:gd name="T90" fmla="*/ 604 w 1370"/>
                <a:gd name="T91" fmla="*/ 189 h 562"/>
                <a:gd name="T92" fmla="*/ 637 w 1370"/>
                <a:gd name="T93" fmla="*/ 198 h 562"/>
                <a:gd name="T94" fmla="*/ 715 w 1370"/>
                <a:gd name="T95" fmla="*/ 211 h 562"/>
                <a:gd name="T96" fmla="*/ 909 w 1370"/>
                <a:gd name="T97" fmla="*/ 228 h 562"/>
                <a:gd name="T98" fmla="*/ 1120 w 1370"/>
                <a:gd name="T99" fmla="*/ 275 h 562"/>
                <a:gd name="T100" fmla="*/ 1170 w 1370"/>
                <a:gd name="T101" fmla="*/ 297 h 562"/>
                <a:gd name="T102" fmla="*/ 1218 w 1370"/>
                <a:gd name="T103" fmla="*/ 323 h 562"/>
                <a:gd name="T104" fmla="*/ 1263 w 1370"/>
                <a:gd name="T105" fmla="*/ 356 h 562"/>
                <a:gd name="T106" fmla="*/ 1306 w 1370"/>
                <a:gd name="T107" fmla="*/ 395 h 562"/>
                <a:gd name="T108" fmla="*/ 1337 w 1370"/>
                <a:gd name="T109" fmla="*/ 470 h 562"/>
                <a:gd name="T110" fmla="*/ 1348 w 1370"/>
                <a:gd name="T111" fmla="*/ 509 h 562"/>
                <a:gd name="T112" fmla="*/ 1370 w 1370"/>
                <a:gd name="T113" fmla="*/ 543 h 562"/>
                <a:gd name="T114" fmla="*/ 1370 w 1370"/>
                <a:gd name="T115" fmla="*/ 543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70" h="562">
                  <a:moveTo>
                    <a:pt x="1370" y="543"/>
                  </a:moveTo>
                  <a:lnTo>
                    <a:pt x="1351" y="562"/>
                  </a:lnTo>
                  <a:lnTo>
                    <a:pt x="1318" y="528"/>
                  </a:lnTo>
                  <a:lnTo>
                    <a:pt x="1285" y="500"/>
                  </a:lnTo>
                  <a:lnTo>
                    <a:pt x="1252" y="472"/>
                  </a:lnTo>
                  <a:lnTo>
                    <a:pt x="1219" y="448"/>
                  </a:lnTo>
                  <a:lnTo>
                    <a:pt x="1188" y="426"/>
                  </a:lnTo>
                  <a:lnTo>
                    <a:pt x="1158" y="408"/>
                  </a:lnTo>
                  <a:lnTo>
                    <a:pt x="1127" y="390"/>
                  </a:lnTo>
                  <a:lnTo>
                    <a:pt x="1097" y="375"/>
                  </a:lnTo>
                  <a:lnTo>
                    <a:pt x="1038" y="349"/>
                  </a:lnTo>
                  <a:lnTo>
                    <a:pt x="982" y="331"/>
                  </a:lnTo>
                  <a:lnTo>
                    <a:pt x="928" y="317"/>
                  </a:lnTo>
                  <a:lnTo>
                    <a:pt x="876" y="308"/>
                  </a:lnTo>
                  <a:lnTo>
                    <a:pt x="689" y="289"/>
                  </a:lnTo>
                  <a:lnTo>
                    <a:pt x="608" y="274"/>
                  </a:lnTo>
                  <a:lnTo>
                    <a:pt x="537" y="244"/>
                  </a:lnTo>
                  <a:lnTo>
                    <a:pt x="492" y="214"/>
                  </a:lnTo>
                  <a:lnTo>
                    <a:pt x="469" y="197"/>
                  </a:lnTo>
                  <a:lnTo>
                    <a:pt x="446" y="180"/>
                  </a:lnTo>
                  <a:lnTo>
                    <a:pt x="401" y="145"/>
                  </a:lnTo>
                  <a:lnTo>
                    <a:pt x="378" y="128"/>
                  </a:lnTo>
                  <a:lnTo>
                    <a:pt x="356" y="112"/>
                  </a:lnTo>
                  <a:lnTo>
                    <a:pt x="333" y="96"/>
                  </a:lnTo>
                  <a:lnTo>
                    <a:pt x="308" y="81"/>
                  </a:lnTo>
                  <a:lnTo>
                    <a:pt x="283" y="67"/>
                  </a:lnTo>
                  <a:lnTo>
                    <a:pt x="259" y="55"/>
                  </a:lnTo>
                  <a:lnTo>
                    <a:pt x="208" y="36"/>
                  </a:lnTo>
                  <a:lnTo>
                    <a:pt x="152" y="27"/>
                  </a:lnTo>
                  <a:lnTo>
                    <a:pt x="88" y="36"/>
                  </a:lnTo>
                  <a:lnTo>
                    <a:pt x="26" y="50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6" y="9"/>
                  </a:lnTo>
                  <a:lnTo>
                    <a:pt x="84" y="0"/>
                  </a:lnTo>
                  <a:lnTo>
                    <a:pt x="155" y="1"/>
                  </a:lnTo>
                  <a:lnTo>
                    <a:pt x="268" y="24"/>
                  </a:lnTo>
                  <a:lnTo>
                    <a:pt x="323" y="42"/>
                  </a:lnTo>
                  <a:lnTo>
                    <a:pt x="376" y="65"/>
                  </a:lnTo>
                  <a:lnTo>
                    <a:pt x="428" y="90"/>
                  </a:lnTo>
                  <a:lnTo>
                    <a:pt x="479" y="119"/>
                  </a:lnTo>
                  <a:lnTo>
                    <a:pt x="505" y="133"/>
                  </a:lnTo>
                  <a:lnTo>
                    <a:pt x="529" y="148"/>
                  </a:lnTo>
                  <a:lnTo>
                    <a:pt x="554" y="162"/>
                  </a:lnTo>
                  <a:lnTo>
                    <a:pt x="578" y="176"/>
                  </a:lnTo>
                  <a:lnTo>
                    <a:pt x="604" y="189"/>
                  </a:lnTo>
                  <a:lnTo>
                    <a:pt x="637" y="198"/>
                  </a:lnTo>
                  <a:lnTo>
                    <a:pt x="715" y="211"/>
                  </a:lnTo>
                  <a:lnTo>
                    <a:pt x="909" y="228"/>
                  </a:lnTo>
                  <a:lnTo>
                    <a:pt x="1120" y="275"/>
                  </a:lnTo>
                  <a:lnTo>
                    <a:pt x="1170" y="297"/>
                  </a:lnTo>
                  <a:lnTo>
                    <a:pt x="1218" y="323"/>
                  </a:lnTo>
                  <a:lnTo>
                    <a:pt x="1263" y="356"/>
                  </a:lnTo>
                  <a:lnTo>
                    <a:pt x="1306" y="395"/>
                  </a:lnTo>
                  <a:lnTo>
                    <a:pt x="1337" y="470"/>
                  </a:lnTo>
                  <a:lnTo>
                    <a:pt x="1348" y="509"/>
                  </a:lnTo>
                  <a:lnTo>
                    <a:pt x="1370" y="543"/>
                  </a:lnTo>
                  <a:lnTo>
                    <a:pt x="1370" y="5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840" y="2489"/>
              <a:ext cx="220" cy="125"/>
            </a:xfrm>
            <a:custGeom>
              <a:avLst/>
              <a:gdLst>
                <a:gd name="T0" fmla="*/ 11 w 661"/>
                <a:gd name="T1" fmla="*/ 9 h 375"/>
                <a:gd name="T2" fmla="*/ 94 w 661"/>
                <a:gd name="T3" fmla="*/ 0 h 375"/>
                <a:gd name="T4" fmla="*/ 176 w 661"/>
                <a:gd name="T5" fmla="*/ 22 h 375"/>
                <a:gd name="T6" fmla="*/ 215 w 661"/>
                <a:gd name="T7" fmla="*/ 40 h 375"/>
                <a:gd name="T8" fmla="*/ 253 w 661"/>
                <a:gd name="T9" fmla="*/ 62 h 375"/>
                <a:gd name="T10" fmla="*/ 288 w 661"/>
                <a:gd name="T11" fmla="*/ 86 h 375"/>
                <a:gd name="T12" fmla="*/ 319 w 661"/>
                <a:gd name="T13" fmla="*/ 110 h 375"/>
                <a:gd name="T14" fmla="*/ 359 w 661"/>
                <a:gd name="T15" fmla="*/ 146 h 375"/>
                <a:gd name="T16" fmla="*/ 398 w 661"/>
                <a:gd name="T17" fmla="*/ 183 h 375"/>
                <a:gd name="T18" fmla="*/ 438 w 661"/>
                <a:gd name="T19" fmla="*/ 219 h 375"/>
                <a:gd name="T20" fmla="*/ 459 w 661"/>
                <a:gd name="T21" fmla="*/ 235 h 375"/>
                <a:gd name="T22" fmla="*/ 480 w 661"/>
                <a:gd name="T23" fmla="*/ 250 h 375"/>
                <a:gd name="T24" fmla="*/ 509 w 661"/>
                <a:gd name="T25" fmla="*/ 270 h 375"/>
                <a:gd name="T26" fmla="*/ 537 w 661"/>
                <a:gd name="T27" fmla="*/ 289 h 375"/>
                <a:gd name="T28" fmla="*/ 565 w 661"/>
                <a:gd name="T29" fmla="*/ 308 h 375"/>
                <a:gd name="T30" fmla="*/ 594 w 661"/>
                <a:gd name="T31" fmla="*/ 325 h 375"/>
                <a:gd name="T32" fmla="*/ 651 w 661"/>
                <a:gd name="T33" fmla="*/ 350 h 375"/>
                <a:gd name="T34" fmla="*/ 661 w 661"/>
                <a:gd name="T35" fmla="*/ 367 h 375"/>
                <a:gd name="T36" fmla="*/ 644 w 661"/>
                <a:gd name="T37" fmla="*/ 375 h 375"/>
                <a:gd name="T38" fmla="*/ 540 w 661"/>
                <a:gd name="T39" fmla="*/ 355 h 375"/>
                <a:gd name="T40" fmla="*/ 488 w 661"/>
                <a:gd name="T41" fmla="*/ 334 h 375"/>
                <a:gd name="T42" fmla="*/ 439 w 661"/>
                <a:gd name="T43" fmla="*/ 309 h 375"/>
                <a:gd name="T44" fmla="*/ 391 w 661"/>
                <a:gd name="T45" fmla="*/ 279 h 375"/>
                <a:gd name="T46" fmla="*/ 367 w 661"/>
                <a:gd name="T47" fmla="*/ 263 h 375"/>
                <a:gd name="T48" fmla="*/ 345 w 661"/>
                <a:gd name="T49" fmla="*/ 247 h 375"/>
                <a:gd name="T50" fmla="*/ 300 w 661"/>
                <a:gd name="T51" fmla="*/ 215 h 375"/>
                <a:gd name="T52" fmla="*/ 260 w 661"/>
                <a:gd name="T53" fmla="*/ 181 h 375"/>
                <a:gd name="T54" fmla="*/ 215 w 661"/>
                <a:gd name="T55" fmla="*/ 139 h 375"/>
                <a:gd name="T56" fmla="*/ 172 w 661"/>
                <a:gd name="T57" fmla="*/ 95 h 375"/>
                <a:gd name="T58" fmla="*/ 125 w 661"/>
                <a:gd name="T59" fmla="*/ 59 h 375"/>
                <a:gd name="T60" fmla="*/ 96 w 661"/>
                <a:gd name="T61" fmla="*/ 45 h 375"/>
                <a:gd name="T62" fmla="*/ 65 w 661"/>
                <a:gd name="T63" fmla="*/ 37 h 375"/>
                <a:gd name="T64" fmla="*/ 13 w 661"/>
                <a:gd name="T65" fmla="*/ 35 h 375"/>
                <a:gd name="T66" fmla="*/ 0 w 661"/>
                <a:gd name="T67" fmla="*/ 23 h 375"/>
                <a:gd name="T68" fmla="*/ 11 w 661"/>
                <a:gd name="T69" fmla="*/ 9 h 375"/>
                <a:gd name="T70" fmla="*/ 11 w 661"/>
                <a:gd name="T71" fmla="*/ 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1" h="375">
                  <a:moveTo>
                    <a:pt x="11" y="9"/>
                  </a:moveTo>
                  <a:lnTo>
                    <a:pt x="94" y="0"/>
                  </a:lnTo>
                  <a:lnTo>
                    <a:pt x="176" y="22"/>
                  </a:lnTo>
                  <a:lnTo>
                    <a:pt x="215" y="40"/>
                  </a:lnTo>
                  <a:lnTo>
                    <a:pt x="253" y="62"/>
                  </a:lnTo>
                  <a:lnTo>
                    <a:pt x="288" y="86"/>
                  </a:lnTo>
                  <a:lnTo>
                    <a:pt x="319" y="110"/>
                  </a:lnTo>
                  <a:lnTo>
                    <a:pt x="359" y="146"/>
                  </a:lnTo>
                  <a:lnTo>
                    <a:pt x="398" y="183"/>
                  </a:lnTo>
                  <a:lnTo>
                    <a:pt x="438" y="219"/>
                  </a:lnTo>
                  <a:lnTo>
                    <a:pt x="459" y="235"/>
                  </a:lnTo>
                  <a:lnTo>
                    <a:pt x="480" y="250"/>
                  </a:lnTo>
                  <a:lnTo>
                    <a:pt x="509" y="270"/>
                  </a:lnTo>
                  <a:lnTo>
                    <a:pt x="537" y="289"/>
                  </a:lnTo>
                  <a:lnTo>
                    <a:pt x="565" y="308"/>
                  </a:lnTo>
                  <a:lnTo>
                    <a:pt x="594" y="325"/>
                  </a:lnTo>
                  <a:lnTo>
                    <a:pt x="651" y="350"/>
                  </a:lnTo>
                  <a:lnTo>
                    <a:pt x="661" y="367"/>
                  </a:lnTo>
                  <a:lnTo>
                    <a:pt x="644" y="375"/>
                  </a:lnTo>
                  <a:lnTo>
                    <a:pt x="540" y="355"/>
                  </a:lnTo>
                  <a:lnTo>
                    <a:pt x="488" y="334"/>
                  </a:lnTo>
                  <a:lnTo>
                    <a:pt x="439" y="309"/>
                  </a:lnTo>
                  <a:lnTo>
                    <a:pt x="391" y="279"/>
                  </a:lnTo>
                  <a:lnTo>
                    <a:pt x="367" y="263"/>
                  </a:lnTo>
                  <a:lnTo>
                    <a:pt x="345" y="247"/>
                  </a:lnTo>
                  <a:lnTo>
                    <a:pt x="300" y="215"/>
                  </a:lnTo>
                  <a:lnTo>
                    <a:pt x="260" y="181"/>
                  </a:lnTo>
                  <a:lnTo>
                    <a:pt x="215" y="139"/>
                  </a:lnTo>
                  <a:lnTo>
                    <a:pt x="172" y="95"/>
                  </a:lnTo>
                  <a:lnTo>
                    <a:pt x="125" y="59"/>
                  </a:lnTo>
                  <a:lnTo>
                    <a:pt x="96" y="45"/>
                  </a:lnTo>
                  <a:lnTo>
                    <a:pt x="65" y="37"/>
                  </a:lnTo>
                  <a:lnTo>
                    <a:pt x="13" y="35"/>
                  </a:lnTo>
                  <a:lnTo>
                    <a:pt x="0" y="23"/>
                  </a:ln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780" y="2617"/>
              <a:ext cx="588" cy="103"/>
            </a:xfrm>
            <a:custGeom>
              <a:avLst/>
              <a:gdLst>
                <a:gd name="T0" fmla="*/ 0 w 1763"/>
                <a:gd name="T1" fmla="*/ 29 h 311"/>
                <a:gd name="T2" fmla="*/ 43 w 1763"/>
                <a:gd name="T3" fmla="*/ 9 h 311"/>
                <a:gd name="T4" fmla="*/ 96 w 1763"/>
                <a:gd name="T5" fmla="*/ 0 h 311"/>
                <a:gd name="T6" fmla="*/ 223 w 1763"/>
                <a:gd name="T7" fmla="*/ 3 h 311"/>
                <a:gd name="T8" fmla="*/ 376 w 1763"/>
                <a:gd name="T9" fmla="*/ 29 h 311"/>
                <a:gd name="T10" fmla="*/ 460 w 1763"/>
                <a:gd name="T11" fmla="*/ 46 h 311"/>
                <a:gd name="T12" fmla="*/ 547 w 1763"/>
                <a:gd name="T13" fmla="*/ 67 h 311"/>
                <a:gd name="T14" fmla="*/ 636 w 1763"/>
                <a:gd name="T15" fmla="*/ 89 h 311"/>
                <a:gd name="T16" fmla="*/ 728 w 1763"/>
                <a:gd name="T17" fmla="*/ 110 h 311"/>
                <a:gd name="T18" fmla="*/ 821 w 1763"/>
                <a:gd name="T19" fmla="*/ 131 h 311"/>
                <a:gd name="T20" fmla="*/ 913 w 1763"/>
                <a:gd name="T21" fmla="*/ 149 h 311"/>
                <a:gd name="T22" fmla="*/ 1005 w 1763"/>
                <a:gd name="T23" fmla="*/ 164 h 311"/>
                <a:gd name="T24" fmla="*/ 1094 w 1763"/>
                <a:gd name="T25" fmla="*/ 173 h 311"/>
                <a:gd name="T26" fmla="*/ 1265 w 1763"/>
                <a:gd name="T27" fmla="*/ 176 h 311"/>
                <a:gd name="T28" fmla="*/ 1380 w 1763"/>
                <a:gd name="T29" fmla="*/ 171 h 311"/>
                <a:gd name="T30" fmla="*/ 1492 w 1763"/>
                <a:gd name="T31" fmla="*/ 187 h 311"/>
                <a:gd name="T32" fmla="*/ 1526 w 1763"/>
                <a:gd name="T33" fmla="*/ 202 h 311"/>
                <a:gd name="T34" fmla="*/ 1565 w 1763"/>
                <a:gd name="T35" fmla="*/ 223 h 311"/>
                <a:gd name="T36" fmla="*/ 1605 w 1763"/>
                <a:gd name="T37" fmla="*/ 238 h 311"/>
                <a:gd name="T38" fmla="*/ 1637 w 1763"/>
                <a:gd name="T39" fmla="*/ 239 h 311"/>
                <a:gd name="T40" fmla="*/ 1675 w 1763"/>
                <a:gd name="T41" fmla="*/ 211 h 311"/>
                <a:gd name="T42" fmla="*/ 1718 w 1763"/>
                <a:gd name="T43" fmla="*/ 177 h 311"/>
                <a:gd name="T44" fmla="*/ 1755 w 1763"/>
                <a:gd name="T45" fmla="*/ 170 h 311"/>
                <a:gd name="T46" fmla="*/ 1763 w 1763"/>
                <a:gd name="T47" fmla="*/ 196 h 311"/>
                <a:gd name="T48" fmla="*/ 1755 w 1763"/>
                <a:gd name="T49" fmla="*/ 235 h 311"/>
                <a:gd name="T50" fmla="*/ 1741 w 1763"/>
                <a:gd name="T51" fmla="*/ 267 h 311"/>
                <a:gd name="T52" fmla="*/ 1717 w 1763"/>
                <a:gd name="T53" fmla="*/ 296 h 311"/>
                <a:gd name="T54" fmla="*/ 1686 w 1763"/>
                <a:gd name="T55" fmla="*/ 311 h 311"/>
                <a:gd name="T56" fmla="*/ 1612 w 1763"/>
                <a:gd name="T57" fmla="*/ 310 h 311"/>
                <a:gd name="T58" fmla="*/ 1534 w 1763"/>
                <a:gd name="T59" fmla="*/ 286 h 311"/>
                <a:gd name="T60" fmla="*/ 1471 w 1763"/>
                <a:gd name="T61" fmla="*/ 263 h 311"/>
                <a:gd name="T62" fmla="*/ 1410 w 1763"/>
                <a:gd name="T63" fmla="*/ 253 h 311"/>
                <a:gd name="T64" fmla="*/ 1332 w 1763"/>
                <a:gd name="T65" fmla="*/ 247 h 311"/>
                <a:gd name="T66" fmla="*/ 1134 w 1763"/>
                <a:gd name="T67" fmla="*/ 245 h 311"/>
                <a:gd name="T68" fmla="*/ 908 w 1763"/>
                <a:gd name="T69" fmla="*/ 235 h 311"/>
                <a:gd name="T70" fmla="*/ 679 w 1763"/>
                <a:gd name="T71" fmla="*/ 199 h 311"/>
                <a:gd name="T72" fmla="*/ 576 w 1763"/>
                <a:gd name="T73" fmla="*/ 168 h 311"/>
                <a:gd name="T74" fmla="*/ 524 w 1763"/>
                <a:gd name="T75" fmla="*/ 149 h 311"/>
                <a:gd name="T76" fmla="*/ 474 w 1763"/>
                <a:gd name="T77" fmla="*/ 131 h 311"/>
                <a:gd name="T78" fmla="*/ 423 w 1763"/>
                <a:gd name="T79" fmla="*/ 111 h 311"/>
                <a:gd name="T80" fmla="*/ 373 w 1763"/>
                <a:gd name="T81" fmla="*/ 92 h 311"/>
                <a:gd name="T82" fmla="*/ 322 w 1763"/>
                <a:gd name="T83" fmla="*/ 75 h 311"/>
                <a:gd name="T84" fmla="*/ 270 w 1763"/>
                <a:gd name="T85" fmla="*/ 59 h 311"/>
                <a:gd name="T86" fmla="*/ 206 w 1763"/>
                <a:gd name="T87" fmla="*/ 40 h 311"/>
                <a:gd name="T88" fmla="*/ 141 w 1763"/>
                <a:gd name="T89" fmla="*/ 27 h 311"/>
                <a:gd name="T90" fmla="*/ 77 w 1763"/>
                <a:gd name="T91" fmla="*/ 27 h 311"/>
                <a:gd name="T92" fmla="*/ 13 w 1763"/>
                <a:gd name="T93" fmla="*/ 51 h 311"/>
                <a:gd name="T94" fmla="*/ 0 w 1763"/>
                <a:gd name="T95" fmla="*/ 29 h 311"/>
                <a:gd name="T96" fmla="*/ 0 w 1763"/>
                <a:gd name="T97" fmla="*/ 2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63" h="311">
                  <a:moveTo>
                    <a:pt x="0" y="29"/>
                  </a:moveTo>
                  <a:lnTo>
                    <a:pt x="43" y="9"/>
                  </a:lnTo>
                  <a:lnTo>
                    <a:pt x="96" y="0"/>
                  </a:lnTo>
                  <a:lnTo>
                    <a:pt x="223" y="3"/>
                  </a:lnTo>
                  <a:lnTo>
                    <a:pt x="376" y="29"/>
                  </a:lnTo>
                  <a:lnTo>
                    <a:pt x="460" y="46"/>
                  </a:lnTo>
                  <a:lnTo>
                    <a:pt x="547" y="67"/>
                  </a:lnTo>
                  <a:lnTo>
                    <a:pt x="636" y="89"/>
                  </a:lnTo>
                  <a:lnTo>
                    <a:pt x="728" y="110"/>
                  </a:lnTo>
                  <a:lnTo>
                    <a:pt x="821" y="131"/>
                  </a:lnTo>
                  <a:lnTo>
                    <a:pt x="913" y="149"/>
                  </a:lnTo>
                  <a:lnTo>
                    <a:pt x="1005" y="164"/>
                  </a:lnTo>
                  <a:lnTo>
                    <a:pt x="1094" y="173"/>
                  </a:lnTo>
                  <a:lnTo>
                    <a:pt x="1265" y="176"/>
                  </a:lnTo>
                  <a:lnTo>
                    <a:pt x="1380" y="171"/>
                  </a:lnTo>
                  <a:lnTo>
                    <a:pt x="1492" y="187"/>
                  </a:lnTo>
                  <a:lnTo>
                    <a:pt x="1526" y="202"/>
                  </a:lnTo>
                  <a:lnTo>
                    <a:pt x="1565" y="223"/>
                  </a:lnTo>
                  <a:lnTo>
                    <a:pt x="1605" y="238"/>
                  </a:lnTo>
                  <a:lnTo>
                    <a:pt x="1637" y="239"/>
                  </a:lnTo>
                  <a:lnTo>
                    <a:pt x="1675" y="211"/>
                  </a:lnTo>
                  <a:lnTo>
                    <a:pt x="1718" y="177"/>
                  </a:lnTo>
                  <a:lnTo>
                    <a:pt x="1755" y="170"/>
                  </a:lnTo>
                  <a:lnTo>
                    <a:pt x="1763" y="196"/>
                  </a:lnTo>
                  <a:lnTo>
                    <a:pt x="1755" y="235"/>
                  </a:lnTo>
                  <a:lnTo>
                    <a:pt x="1741" y="267"/>
                  </a:lnTo>
                  <a:lnTo>
                    <a:pt x="1717" y="296"/>
                  </a:lnTo>
                  <a:lnTo>
                    <a:pt x="1686" y="311"/>
                  </a:lnTo>
                  <a:lnTo>
                    <a:pt x="1612" y="310"/>
                  </a:lnTo>
                  <a:lnTo>
                    <a:pt x="1534" y="286"/>
                  </a:lnTo>
                  <a:lnTo>
                    <a:pt x="1471" y="263"/>
                  </a:lnTo>
                  <a:lnTo>
                    <a:pt x="1410" y="253"/>
                  </a:lnTo>
                  <a:lnTo>
                    <a:pt x="1332" y="247"/>
                  </a:lnTo>
                  <a:lnTo>
                    <a:pt x="1134" y="245"/>
                  </a:lnTo>
                  <a:lnTo>
                    <a:pt x="908" y="235"/>
                  </a:lnTo>
                  <a:lnTo>
                    <a:pt x="679" y="199"/>
                  </a:lnTo>
                  <a:lnTo>
                    <a:pt x="576" y="168"/>
                  </a:lnTo>
                  <a:lnTo>
                    <a:pt x="524" y="149"/>
                  </a:lnTo>
                  <a:lnTo>
                    <a:pt x="474" y="131"/>
                  </a:lnTo>
                  <a:lnTo>
                    <a:pt x="423" y="111"/>
                  </a:lnTo>
                  <a:lnTo>
                    <a:pt x="373" y="92"/>
                  </a:lnTo>
                  <a:lnTo>
                    <a:pt x="322" y="75"/>
                  </a:lnTo>
                  <a:lnTo>
                    <a:pt x="270" y="59"/>
                  </a:lnTo>
                  <a:lnTo>
                    <a:pt x="206" y="40"/>
                  </a:lnTo>
                  <a:lnTo>
                    <a:pt x="141" y="27"/>
                  </a:lnTo>
                  <a:lnTo>
                    <a:pt x="77" y="27"/>
                  </a:lnTo>
                  <a:lnTo>
                    <a:pt x="13" y="51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5375" y="1954"/>
              <a:ext cx="153" cy="734"/>
            </a:xfrm>
            <a:custGeom>
              <a:avLst/>
              <a:gdLst>
                <a:gd name="T0" fmla="*/ 286 w 460"/>
                <a:gd name="T1" fmla="*/ 1037 h 2203"/>
                <a:gd name="T2" fmla="*/ 342 w 460"/>
                <a:gd name="T3" fmla="*/ 1231 h 2203"/>
                <a:gd name="T4" fmla="*/ 390 w 460"/>
                <a:gd name="T5" fmla="*/ 1467 h 2203"/>
                <a:gd name="T6" fmla="*/ 375 w 460"/>
                <a:gd name="T7" fmla="*/ 1649 h 2203"/>
                <a:gd name="T8" fmla="*/ 338 w 460"/>
                <a:gd name="T9" fmla="*/ 1756 h 2203"/>
                <a:gd name="T10" fmla="*/ 287 w 460"/>
                <a:gd name="T11" fmla="*/ 1858 h 2203"/>
                <a:gd name="T12" fmla="*/ 255 w 460"/>
                <a:gd name="T13" fmla="*/ 1908 h 2203"/>
                <a:gd name="T14" fmla="*/ 220 w 460"/>
                <a:gd name="T15" fmla="*/ 1957 h 2203"/>
                <a:gd name="T16" fmla="*/ 184 w 460"/>
                <a:gd name="T17" fmla="*/ 2005 h 2203"/>
                <a:gd name="T18" fmla="*/ 145 w 460"/>
                <a:gd name="T19" fmla="*/ 2053 h 2203"/>
                <a:gd name="T20" fmla="*/ 104 w 460"/>
                <a:gd name="T21" fmla="*/ 2103 h 2203"/>
                <a:gd name="T22" fmla="*/ 62 w 460"/>
                <a:gd name="T23" fmla="*/ 2152 h 2203"/>
                <a:gd name="T24" fmla="*/ 19 w 460"/>
                <a:gd name="T25" fmla="*/ 2203 h 2203"/>
                <a:gd name="T26" fmla="*/ 39 w 460"/>
                <a:gd name="T27" fmla="*/ 2127 h 2203"/>
                <a:gd name="T28" fmla="*/ 97 w 460"/>
                <a:gd name="T29" fmla="*/ 2002 h 2203"/>
                <a:gd name="T30" fmla="*/ 134 w 460"/>
                <a:gd name="T31" fmla="*/ 1943 h 2203"/>
                <a:gd name="T32" fmla="*/ 172 w 460"/>
                <a:gd name="T33" fmla="*/ 1893 h 2203"/>
                <a:gd name="T34" fmla="*/ 234 w 460"/>
                <a:gd name="T35" fmla="*/ 1799 h 2203"/>
                <a:gd name="T36" fmla="*/ 279 w 460"/>
                <a:gd name="T37" fmla="*/ 1712 h 2203"/>
                <a:gd name="T38" fmla="*/ 318 w 460"/>
                <a:gd name="T39" fmla="*/ 1592 h 2203"/>
                <a:gd name="T40" fmla="*/ 321 w 460"/>
                <a:gd name="T41" fmla="*/ 1390 h 2203"/>
                <a:gd name="T42" fmla="*/ 289 w 460"/>
                <a:gd name="T43" fmla="*/ 1275 h 2203"/>
                <a:gd name="T44" fmla="*/ 248 w 460"/>
                <a:gd name="T45" fmla="*/ 1170 h 2203"/>
                <a:gd name="T46" fmla="*/ 208 w 460"/>
                <a:gd name="T47" fmla="*/ 1019 h 2203"/>
                <a:gd name="T48" fmla="*/ 237 w 460"/>
                <a:gd name="T49" fmla="*/ 873 h 2203"/>
                <a:gd name="T50" fmla="*/ 288 w 460"/>
                <a:gd name="T51" fmla="*/ 739 h 2203"/>
                <a:gd name="T52" fmla="*/ 305 w 460"/>
                <a:gd name="T53" fmla="*/ 473 h 2203"/>
                <a:gd name="T54" fmla="*/ 359 w 460"/>
                <a:gd name="T55" fmla="*/ 382 h 2203"/>
                <a:gd name="T56" fmla="*/ 412 w 460"/>
                <a:gd name="T57" fmla="*/ 177 h 2203"/>
                <a:gd name="T58" fmla="*/ 408 w 460"/>
                <a:gd name="T59" fmla="*/ 11 h 2203"/>
                <a:gd name="T60" fmla="*/ 444 w 460"/>
                <a:gd name="T61" fmla="*/ 4 h 2203"/>
                <a:gd name="T62" fmla="*/ 460 w 460"/>
                <a:gd name="T63" fmla="*/ 120 h 2203"/>
                <a:gd name="T64" fmla="*/ 436 w 460"/>
                <a:gd name="T65" fmla="*/ 292 h 2203"/>
                <a:gd name="T66" fmla="*/ 396 w 460"/>
                <a:gd name="T67" fmla="*/ 416 h 2203"/>
                <a:gd name="T68" fmla="*/ 337 w 460"/>
                <a:gd name="T69" fmla="*/ 589 h 2203"/>
                <a:gd name="T70" fmla="*/ 349 w 460"/>
                <a:gd name="T71" fmla="*/ 786 h 2203"/>
                <a:gd name="T72" fmla="*/ 328 w 460"/>
                <a:gd name="T73" fmla="*/ 842 h 2203"/>
                <a:gd name="T74" fmla="*/ 275 w 460"/>
                <a:gd name="T75" fmla="*/ 932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2203">
                  <a:moveTo>
                    <a:pt x="275" y="932"/>
                  </a:moveTo>
                  <a:lnTo>
                    <a:pt x="286" y="1037"/>
                  </a:lnTo>
                  <a:lnTo>
                    <a:pt x="311" y="1136"/>
                  </a:lnTo>
                  <a:lnTo>
                    <a:pt x="342" y="1231"/>
                  </a:lnTo>
                  <a:lnTo>
                    <a:pt x="371" y="1332"/>
                  </a:lnTo>
                  <a:lnTo>
                    <a:pt x="390" y="1467"/>
                  </a:lnTo>
                  <a:lnTo>
                    <a:pt x="385" y="1591"/>
                  </a:lnTo>
                  <a:lnTo>
                    <a:pt x="375" y="1649"/>
                  </a:lnTo>
                  <a:lnTo>
                    <a:pt x="359" y="1704"/>
                  </a:lnTo>
                  <a:lnTo>
                    <a:pt x="338" y="1756"/>
                  </a:lnTo>
                  <a:lnTo>
                    <a:pt x="314" y="1808"/>
                  </a:lnTo>
                  <a:lnTo>
                    <a:pt x="287" y="1858"/>
                  </a:lnTo>
                  <a:lnTo>
                    <a:pt x="271" y="1884"/>
                  </a:lnTo>
                  <a:lnTo>
                    <a:pt x="255" y="1908"/>
                  </a:lnTo>
                  <a:lnTo>
                    <a:pt x="237" y="1933"/>
                  </a:lnTo>
                  <a:lnTo>
                    <a:pt x="220" y="1957"/>
                  </a:lnTo>
                  <a:lnTo>
                    <a:pt x="202" y="1981"/>
                  </a:lnTo>
                  <a:lnTo>
                    <a:pt x="184" y="2005"/>
                  </a:lnTo>
                  <a:lnTo>
                    <a:pt x="164" y="2029"/>
                  </a:lnTo>
                  <a:lnTo>
                    <a:pt x="145" y="2053"/>
                  </a:lnTo>
                  <a:lnTo>
                    <a:pt x="125" y="2078"/>
                  </a:lnTo>
                  <a:lnTo>
                    <a:pt x="104" y="2103"/>
                  </a:lnTo>
                  <a:lnTo>
                    <a:pt x="84" y="2127"/>
                  </a:lnTo>
                  <a:lnTo>
                    <a:pt x="62" y="2152"/>
                  </a:lnTo>
                  <a:lnTo>
                    <a:pt x="41" y="2176"/>
                  </a:lnTo>
                  <a:lnTo>
                    <a:pt x="19" y="2203"/>
                  </a:lnTo>
                  <a:lnTo>
                    <a:pt x="0" y="2185"/>
                  </a:lnTo>
                  <a:lnTo>
                    <a:pt x="39" y="2127"/>
                  </a:lnTo>
                  <a:lnTo>
                    <a:pt x="69" y="2064"/>
                  </a:lnTo>
                  <a:lnTo>
                    <a:pt x="97" y="2002"/>
                  </a:lnTo>
                  <a:lnTo>
                    <a:pt x="115" y="1972"/>
                  </a:lnTo>
                  <a:lnTo>
                    <a:pt x="134" y="1943"/>
                  </a:lnTo>
                  <a:lnTo>
                    <a:pt x="154" y="1918"/>
                  </a:lnTo>
                  <a:lnTo>
                    <a:pt x="172" y="1893"/>
                  </a:lnTo>
                  <a:lnTo>
                    <a:pt x="205" y="1846"/>
                  </a:lnTo>
                  <a:lnTo>
                    <a:pt x="234" y="1799"/>
                  </a:lnTo>
                  <a:lnTo>
                    <a:pt x="259" y="1754"/>
                  </a:lnTo>
                  <a:lnTo>
                    <a:pt x="279" y="1712"/>
                  </a:lnTo>
                  <a:lnTo>
                    <a:pt x="296" y="1670"/>
                  </a:lnTo>
                  <a:lnTo>
                    <a:pt x="318" y="1592"/>
                  </a:lnTo>
                  <a:lnTo>
                    <a:pt x="329" y="1454"/>
                  </a:lnTo>
                  <a:lnTo>
                    <a:pt x="321" y="1390"/>
                  </a:lnTo>
                  <a:lnTo>
                    <a:pt x="306" y="1331"/>
                  </a:lnTo>
                  <a:lnTo>
                    <a:pt x="289" y="1275"/>
                  </a:lnTo>
                  <a:lnTo>
                    <a:pt x="268" y="1222"/>
                  </a:lnTo>
                  <a:lnTo>
                    <a:pt x="248" y="1170"/>
                  </a:lnTo>
                  <a:lnTo>
                    <a:pt x="231" y="1119"/>
                  </a:lnTo>
                  <a:lnTo>
                    <a:pt x="208" y="1019"/>
                  </a:lnTo>
                  <a:lnTo>
                    <a:pt x="219" y="917"/>
                  </a:lnTo>
                  <a:lnTo>
                    <a:pt x="237" y="873"/>
                  </a:lnTo>
                  <a:lnTo>
                    <a:pt x="260" y="830"/>
                  </a:lnTo>
                  <a:lnTo>
                    <a:pt x="288" y="739"/>
                  </a:lnTo>
                  <a:lnTo>
                    <a:pt x="281" y="508"/>
                  </a:lnTo>
                  <a:lnTo>
                    <a:pt x="305" y="473"/>
                  </a:lnTo>
                  <a:lnTo>
                    <a:pt x="326" y="440"/>
                  </a:lnTo>
                  <a:lnTo>
                    <a:pt x="359" y="382"/>
                  </a:lnTo>
                  <a:lnTo>
                    <a:pt x="400" y="282"/>
                  </a:lnTo>
                  <a:lnTo>
                    <a:pt x="412" y="177"/>
                  </a:lnTo>
                  <a:lnTo>
                    <a:pt x="403" y="34"/>
                  </a:lnTo>
                  <a:lnTo>
                    <a:pt x="408" y="11"/>
                  </a:lnTo>
                  <a:lnTo>
                    <a:pt x="424" y="0"/>
                  </a:lnTo>
                  <a:lnTo>
                    <a:pt x="444" y="4"/>
                  </a:lnTo>
                  <a:lnTo>
                    <a:pt x="458" y="22"/>
                  </a:lnTo>
                  <a:lnTo>
                    <a:pt x="460" y="120"/>
                  </a:lnTo>
                  <a:lnTo>
                    <a:pt x="445" y="219"/>
                  </a:lnTo>
                  <a:lnTo>
                    <a:pt x="436" y="292"/>
                  </a:lnTo>
                  <a:lnTo>
                    <a:pt x="419" y="357"/>
                  </a:lnTo>
                  <a:lnTo>
                    <a:pt x="396" y="416"/>
                  </a:lnTo>
                  <a:lnTo>
                    <a:pt x="373" y="473"/>
                  </a:lnTo>
                  <a:lnTo>
                    <a:pt x="337" y="589"/>
                  </a:lnTo>
                  <a:lnTo>
                    <a:pt x="343" y="725"/>
                  </a:lnTo>
                  <a:lnTo>
                    <a:pt x="349" y="786"/>
                  </a:lnTo>
                  <a:lnTo>
                    <a:pt x="343" y="812"/>
                  </a:lnTo>
                  <a:lnTo>
                    <a:pt x="328" y="842"/>
                  </a:lnTo>
                  <a:lnTo>
                    <a:pt x="303" y="888"/>
                  </a:lnTo>
                  <a:lnTo>
                    <a:pt x="275" y="932"/>
                  </a:lnTo>
                  <a:lnTo>
                    <a:pt x="275" y="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5203" y="1941"/>
              <a:ext cx="51" cy="69"/>
            </a:xfrm>
            <a:custGeom>
              <a:avLst/>
              <a:gdLst>
                <a:gd name="T0" fmla="*/ 25 w 151"/>
                <a:gd name="T1" fmla="*/ 12 h 206"/>
                <a:gd name="T2" fmla="*/ 42 w 151"/>
                <a:gd name="T3" fmla="*/ 51 h 206"/>
                <a:gd name="T4" fmla="*/ 63 w 151"/>
                <a:gd name="T5" fmla="*/ 89 h 206"/>
                <a:gd name="T6" fmla="*/ 80 w 151"/>
                <a:gd name="T7" fmla="*/ 116 h 206"/>
                <a:gd name="T8" fmla="*/ 100 w 151"/>
                <a:gd name="T9" fmla="*/ 140 h 206"/>
                <a:gd name="T10" fmla="*/ 124 w 151"/>
                <a:gd name="T11" fmla="*/ 163 h 206"/>
                <a:gd name="T12" fmla="*/ 148 w 151"/>
                <a:gd name="T13" fmla="*/ 184 h 206"/>
                <a:gd name="T14" fmla="*/ 151 w 151"/>
                <a:gd name="T15" fmla="*/ 201 h 206"/>
                <a:gd name="T16" fmla="*/ 133 w 151"/>
                <a:gd name="T17" fmla="*/ 206 h 206"/>
                <a:gd name="T18" fmla="*/ 103 w 151"/>
                <a:gd name="T19" fmla="*/ 189 h 206"/>
                <a:gd name="T20" fmla="*/ 65 w 151"/>
                <a:gd name="T21" fmla="*/ 164 h 206"/>
                <a:gd name="T22" fmla="*/ 9 w 151"/>
                <a:gd name="T23" fmla="*/ 114 h 206"/>
                <a:gd name="T24" fmla="*/ 0 w 151"/>
                <a:gd name="T25" fmla="*/ 16 h 206"/>
                <a:gd name="T26" fmla="*/ 10 w 151"/>
                <a:gd name="T27" fmla="*/ 0 h 206"/>
                <a:gd name="T28" fmla="*/ 25 w 151"/>
                <a:gd name="T29" fmla="*/ 12 h 206"/>
                <a:gd name="T30" fmla="*/ 25 w 151"/>
                <a:gd name="T31" fmla="*/ 1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1" h="206">
                  <a:moveTo>
                    <a:pt x="25" y="12"/>
                  </a:moveTo>
                  <a:lnTo>
                    <a:pt x="42" y="51"/>
                  </a:lnTo>
                  <a:lnTo>
                    <a:pt x="63" y="89"/>
                  </a:lnTo>
                  <a:lnTo>
                    <a:pt x="80" y="116"/>
                  </a:lnTo>
                  <a:lnTo>
                    <a:pt x="100" y="140"/>
                  </a:lnTo>
                  <a:lnTo>
                    <a:pt x="124" y="163"/>
                  </a:lnTo>
                  <a:lnTo>
                    <a:pt x="148" y="184"/>
                  </a:lnTo>
                  <a:lnTo>
                    <a:pt x="151" y="201"/>
                  </a:lnTo>
                  <a:lnTo>
                    <a:pt x="133" y="206"/>
                  </a:lnTo>
                  <a:lnTo>
                    <a:pt x="103" y="189"/>
                  </a:lnTo>
                  <a:lnTo>
                    <a:pt x="65" y="164"/>
                  </a:lnTo>
                  <a:lnTo>
                    <a:pt x="9" y="114"/>
                  </a:lnTo>
                  <a:lnTo>
                    <a:pt x="0" y="16"/>
                  </a:lnTo>
                  <a:lnTo>
                    <a:pt x="10" y="0"/>
                  </a:lnTo>
                  <a:lnTo>
                    <a:pt x="25" y="12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5216" y="1987"/>
              <a:ext cx="24" cy="78"/>
            </a:xfrm>
            <a:custGeom>
              <a:avLst/>
              <a:gdLst>
                <a:gd name="T0" fmla="*/ 73 w 73"/>
                <a:gd name="T1" fmla="*/ 36 h 234"/>
                <a:gd name="T2" fmla="*/ 57 w 73"/>
                <a:gd name="T3" fmla="*/ 89 h 234"/>
                <a:gd name="T4" fmla="*/ 40 w 73"/>
                <a:gd name="T5" fmla="*/ 141 h 234"/>
                <a:gd name="T6" fmla="*/ 34 w 73"/>
                <a:gd name="T7" fmla="*/ 220 h 234"/>
                <a:gd name="T8" fmla="*/ 22 w 73"/>
                <a:gd name="T9" fmla="*/ 234 h 234"/>
                <a:gd name="T10" fmla="*/ 9 w 73"/>
                <a:gd name="T11" fmla="*/ 222 h 234"/>
                <a:gd name="T12" fmla="*/ 0 w 73"/>
                <a:gd name="T13" fmla="*/ 116 h 234"/>
                <a:gd name="T14" fmla="*/ 9 w 73"/>
                <a:gd name="T15" fmla="*/ 11 h 234"/>
                <a:gd name="T16" fmla="*/ 22 w 73"/>
                <a:gd name="T17" fmla="*/ 0 h 234"/>
                <a:gd name="T18" fmla="*/ 45 w 73"/>
                <a:gd name="T19" fmla="*/ 4 h 234"/>
                <a:gd name="T20" fmla="*/ 73 w 73"/>
                <a:gd name="T21" fmla="*/ 36 h 234"/>
                <a:gd name="T22" fmla="*/ 73 w 73"/>
                <a:gd name="T23" fmla="*/ 3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234">
                  <a:moveTo>
                    <a:pt x="73" y="36"/>
                  </a:moveTo>
                  <a:lnTo>
                    <a:pt x="57" y="89"/>
                  </a:lnTo>
                  <a:lnTo>
                    <a:pt x="40" y="141"/>
                  </a:lnTo>
                  <a:lnTo>
                    <a:pt x="34" y="220"/>
                  </a:lnTo>
                  <a:lnTo>
                    <a:pt x="22" y="234"/>
                  </a:lnTo>
                  <a:lnTo>
                    <a:pt x="9" y="222"/>
                  </a:lnTo>
                  <a:lnTo>
                    <a:pt x="0" y="116"/>
                  </a:lnTo>
                  <a:lnTo>
                    <a:pt x="9" y="11"/>
                  </a:lnTo>
                  <a:lnTo>
                    <a:pt x="22" y="0"/>
                  </a:lnTo>
                  <a:lnTo>
                    <a:pt x="45" y="4"/>
                  </a:lnTo>
                  <a:lnTo>
                    <a:pt x="73" y="36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5176" y="1855"/>
              <a:ext cx="324" cy="170"/>
            </a:xfrm>
            <a:custGeom>
              <a:avLst/>
              <a:gdLst>
                <a:gd name="T0" fmla="*/ 588 w 971"/>
                <a:gd name="T1" fmla="*/ 50 h 510"/>
                <a:gd name="T2" fmla="*/ 710 w 971"/>
                <a:gd name="T3" fmla="*/ 38 h 510"/>
                <a:gd name="T4" fmla="*/ 775 w 971"/>
                <a:gd name="T5" fmla="*/ 92 h 510"/>
                <a:gd name="T6" fmla="*/ 796 w 971"/>
                <a:gd name="T7" fmla="*/ 107 h 510"/>
                <a:gd name="T8" fmla="*/ 819 w 971"/>
                <a:gd name="T9" fmla="*/ 115 h 510"/>
                <a:gd name="T10" fmla="*/ 870 w 971"/>
                <a:gd name="T11" fmla="*/ 120 h 510"/>
                <a:gd name="T12" fmla="*/ 922 w 971"/>
                <a:gd name="T13" fmla="*/ 125 h 510"/>
                <a:gd name="T14" fmla="*/ 964 w 971"/>
                <a:gd name="T15" fmla="*/ 151 h 510"/>
                <a:gd name="T16" fmla="*/ 971 w 971"/>
                <a:gd name="T17" fmla="*/ 170 h 510"/>
                <a:gd name="T18" fmla="*/ 964 w 971"/>
                <a:gd name="T19" fmla="*/ 186 h 510"/>
                <a:gd name="T20" fmla="*/ 948 w 971"/>
                <a:gd name="T21" fmla="*/ 194 h 510"/>
                <a:gd name="T22" fmla="*/ 928 w 971"/>
                <a:gd name="T23" fmla="*/ 186 h 510"/>
                <a:gd name="T24" fmla="*/ 902 w 971"/>
                <a:gd name="T25" fmla="*/ 171 h 510"/>
                <a:gd name="T26" fmla="*/ 877 w 971"/>
                <a:gd name="T27" fmla="*/ 163 h 510"/>
                <a:gd name="T28" fmla="*/ 823 w 971"/>
                <a:gd name="T29" fmla="*/ 157 h 510"/>
                <a:gd name="T30" fmla="*/ 734 w 971"/>
                <a:gd name="T31" fmla="*/ 131 h 510"/>
                <a:gd name="T32" fmla="*/ 695 w 971"/>
                <a:gd name="T33" fmla="*/ 92 h 510"/>
                <a:gd name="T34" fmla="*/ 633 w 971"/>
                <a:gd name="T35" fmla="*/ 98 h 510"/>
                <a:gd name="T36" fmla="*/ 570 w 971"/>
                <a:gd name="T37" fmla="*/ 101 h 510"/>
                <a:gd name="T38" fmla="*/ 551 w 971"/>
                <a:gd name="T39" fmla="*/ 89 h 510"/>
                <a:gd name="T40" fmla="*/ 527 w 971"/>
                <a:gd name="T41" fmla="*/ 73 h 510"/>
                <a:gd name="T42" fmla="*/ 503 w 971"/>
                <a:gd name="T43" fmla="*/ 58 h 510"/>
                <a:gd name="T44" fmla="*/ 484 w 971"/>
                <a:gd name="T45" fmla="*/ 50 h 510"/>
                <a:gd name="T46" fmla="*/ 435 w 971"/>
                <a:gd name="T47" fmla="*/ 52 h 510"/>
                <a:gd name="T48" fmla="*/ 377 w 971"/>
                <a:gd name="T49" fmla="*/ 67 h 510"/>
                <a:gd name="T50" fmla="*/ 313 w 971"/>
                <a:gd name="T51" fmla="*/ 82 h 510"/>
                <a:gd name="T52" fmla="*/ 248 w 971"/>
                <a:gd name="T53" fmla="*/ 83 h 510"/>
                <a:gd name="T54" fmla="*/ 194 w 971"/>
                <a:gd name="T55" fmla="*/ 68 h 510"/>
                <a:gd name="T56" fmla="*/ 142 w 971"/>
                <a:gd name="T57" fmla="*/ 66 h 510"/>
                <a:gd name="T58" fmla="*/ 105 w 971"/>
                <a:gd name="T59" fmla="*/ 112 h 510"/>
                <a:gd name="T60" fmla="*/ 85 w 971"/>
                <a:gd name="T61" fmla="*/ 152 h 510"/>
                <a:gd name="T62" fmla="*/ 67 w 971"/>
                <a:gd name="T63" fmla="*/ 198 h 510"/>
                <a:gd name="T64" fmla="*/ 31 w 971"/>
                <a:gd name="T65" fmla="*/ 352 h 510"/>
                <a:gd name="T66" fmla="*/ 50 w 971"/>
                <a:gd name="T67" fmla="*/ 397 h 510"/>
                <a:gd name="T68" fmla="*/ 80 w 971"/>
                <a:gd name="T69" fmla="*/ 422 h 510"/>
                <a:gd name="T70" fmla="*/ 149 w 971"/>
                <a:gd name="T71" fmla="*/ 468 h 510"/>
                <a:gd name="T72" fmla="*/ 146 w 971"/>
                <a:gd name="T73" fmla="*/ 497 h 510"/>
                <a:gd name="T74" fmla="*/ 135 w 971"/>
                <a:gd name="T75" fmla="*/ 508 h 510"/>
                <a:gd name="T76" fmla="*/ 122 w 971"/>
                <a:gd name="T77" fmla="*/ 510 h 510"/>
                <a:gd name="T78" fmla="*/ 61 w 971"/>
                <a:gd name="T79" fmla="*/ 461 h 510"/>
                <a:gd name="T80" fmla="*/ 21 w 971"/>
                <a:gd name="T81" fmla="*/ 397 h 510"/>
                <a:gd name="T82" fmla="*/ 2 w 971"/>
                <a:gd name="T83" fmla="*/ 325 h 510"/>
                <a:gd name="T84" fmla="*/ 0 w 971"/>
                <a:gd name="T85" fmla="*/ 248 h 510"/>
                <a:gd name="T86" fmla="*/ 13 w 971"/>
                <a:gd name="T87" fmla="*/ 174 h 510"/>
                <a:gd name="T88" fmla="*/ 25 w 971"/>
                <a:gd name="T89" fmla="*/ 139 h 510"/>
                <a:gd name="T90" fmla="*/ 40 w 971"/>
                <a:gd name="T91" fmla="*/ 108 h 510"/>
                <a:gd name="T92" fmla="*/ 57 w 971"/>
                <a:gd name="T93" fmla="*/ 79 h 510"/>
                <a:gd name="T94" fmla="*/ 77 w 971"/>
                <a:gd name="T95" fmla="*/ 55 h 510"/>
                <a:gd name="T96" fmla="*/ 99 w 971"/>
                <a:gd name="T97" fmla="*/ 37 h 510"/>
                <a:gd name="T98" fmla="*/ 123 w 971"/>
                <a:gd name="T99" fmla="*/ 23 h 510"/>
                <a:gd name="T100" fmla="*/ 190 w 971"/>
                <a:gd name="T101" fmla="*/ 18 h 510"/>
                <a:gd name="T102" fmla="*/ 258 w 971"/>
                <a:gd name="T103" fmla="*/ 27 h 510"/>
                <a:gd name="T104" fmla="*/ 352 w 971"/>
                <a:gd name="T105" fmla="*/ 24 h 510"/>
                <a:gd name="T106" fmla="*/ 419 w 971"/>
                <a:gd name="T107" fmla="*/ 4 h 510"/>
                <a:gd name="T108" fmla="*/ 489 w 971"/>
                <a:gd name="T109" fmla="*/ 0 h 510"/>
                <a:gd name="T110" fmla="*/ 588 w 971"/>
                <a:gd name="T111" fmla="*/ 50 h 510"/>
                <a:gd name="T112" fmla="*/ 588 w 971"/>
                <a:gd name="T113" fmla="*/ 5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71" h="510">
                  <a:moveTo>
                    <a:pt x="588" y="50"/>
                  </a:moveTo>
                  <a:lnTo>
                    <a:pt x="710" y="38"/>
                  </a:lnTo>
                  <a:lnTo>
                    <a:pt x="775" y="92"/>
                  </a:lnTo>
                  <a:lnTo>
                    <a:pt x="796" y="107"/>
                  </a:lnTo>
                  <a:lnTo>
                    <a:pt x="819" y="115"/>
                  </a:lnTo>
                  <a:lnTo>
                    <a:pt x="870" y="120"/>
                  </a:lnTo>
                  <a:lnTo>
                    <a:pt x="922" y="125"/>
                  </a:lnTo>
                  <a:lnTo>
                    <a:pt x="964" y="151"/>
                  </a:lnTo>
                  <a:lnTo>
                    <a:pt x="971" y="170"/>
                  </a:lnTo>
                  <a:lnTo>
                    <a:pt x="964" y="186"/>
                  </a:lnTo>
                  <a:lnTo>
                    <a:pt x="948" y="194"/>
                  </a:lnTo>
                  <a:lnTo>
                    <a:pt x="928" y="186"/>
                  </a:lnTo>
                  <a:lnTo>
                    <a:pt x="902" y="171"/>
                  </a:lnTo>
                  <a:lnTo>
                    <a:pt x="877" y="163"/>
                  </a:lnTo>
                  <a:lnTo>
                    <a:pt x="823" y="157"/>
                  </a:lnTo>
                  <a:lnTo>
                    <a:pt x="734" y="131"/>
                  </a:lnTo>
                  <a:lnTo>
                    <a:pt x="695" y="92"/>
                  </a:lnTo>
                  <a:lnTo>
                    <a:pt x="633" y="98"/>
                  </a:lnTo>
                  <a:lnTo>
                    <a:pt x="570" y="101"/>
                  </a:lnTo>
                  <a:lnTo>
                    <a:pt x="551" y="89"/>
                  </a:lnTo>
                  <a:lnTo>
                    <a:pt x="527" y="73"/>
                  </a:lnTo>
                  <a:lnTo>
                    <a:pt x="503" y="58"/>
                  </a:lnTo>
                  <a:lnTo>
                    <a:pt x="484" y="50"/>
                  </a:lnTo>
                  <a:lnTo>
                    <a:pt x="435" y="52"/>
                  </a:lnTo>
                  <a:lnTo>
                    <a:pt x="377" y="67"/>
                  </a:lnTo>
                  <a:lnTo>
                    <a:pt x="313" y="82"/>
                  </a:lnTo>
                  <a:lnTo>
                    <a:pt x="248" y="83"/>
                  </a:lnTo>
                  <a:lnTo>
                    <a:pt x="194" y="68"/>
                  </a:lnTo>
                  <a:lnTo>
                    <a:pt x="142" y="66"/>
                  </a:lnTo>
                  <a:lnTo>
                    <a:pt x="105" y="112"/>
                  </a:lnTo>
                  <a:lnTo>
                    <a:pt x="85" y="152"/>
                  </a:lnTo>
                  <a:lnTo>
                    <a:pt x="67" y="198"/>
                  </a:lnTo>
                  <a:lnTo>
                    <a:pt x="31" y="352"/>
                  </a:lnTo>
                  <a:lnTo>
                    <a:pt x="50" y="397"/>
                  </a:lnTo>
                  <a:lnTo>
                    <a:pt x="80" y="422"/>
                  </a:lnTo>
                  <a:lnTo>
                    <a:pt x="149" y="468"/>
                  </a:lnTo>
                  <a:lnTo>
                    <a:pt x="146" y="497"/>
                  </a:lnTo>
                  <a:lnTo>
                    <a:pt x="135" y="508"/>
                  </a:lnTo>
                  <a:lnTo>
                    <a:pt x="122" y="510"/>
                  </a:lnTo>
                  <a:lnTo>
                    <a:pt x="61" y="461"/>
                  </a:lnTo>
                  <a:lnTo>
                    <a:pt x="21" y="397"/>
                  </a:lnTo>
                  <a:lnTo>
                    <a:pt x="2" y="325"/>
                  </a:lnTo>
                  <a:lnTo>
                    <a:pt x="0" y="248"/>
                  </a:lnTo>
                  <a:lnTo>
                    <a:pt x="13" y="174"/>
                  </a:lnTo>
                  <a:lnTo>
                    <a:pt x="25" y="139"/>
                  </a:lnTo>
                  <a:lnTo>
                    <a:pt x="40" y="108"/>
                  </a:lnTo>
                  <a:lnTo>
                    <a:pt x="57" y="79"/>
                  </a:lnTo>
                  <a:lnTo>
                    <a:pt x="77" y="55"/>
                  </a:lnTo>
                  <a:lnTo>
                    <a:pt x="99" y="37"/>
                  </a:lnTo>
                  <a:lnTo>
                    <a:pt x="123" y="23"/>
                  </a:lnTo>
                  <a:lnTo>
                    <a:pt x="190" y="18"/>
                  </a:lnTo>
                  <a:lnTo>
                    <a:pt x="258" y="27"/>
                  </a:lnTo>
                  <a:lnTo>
                    <a:pt x="352" y="24"/>
                  </a:lnTo>
                  <a:lnTo>
                    <a:pt x="419" y="4"/>
                  </a:lnTo>
                  <a:lnTo>
                    <a:pt x="489" y="0"/>
                  </a:lnTo>
                  <a:lnTo>
                    <a:pt x="588" y="50"/>
                  </a:lnTo>
                  <a:lnTo>
                    <a:pt x="588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5289" y="1929"/>
              <a:ext cx="190" cy="56"/>
            </a:xfrm>
            <a:custGeom>
              <a:avLst/>
              <a:gdLst>
                <a:gd name="T0" fmla="*/ 1 w 571"/>
                <a:gd name="T1" fmla="*/ 57 h 169"/>
                <a:gd name="T2" fmla="*/ 37 w 571"/>
                <a:gd name="T3" fmla="*/ 23 h 169"/>
                <a:gd name="T4" fmla="*/ 70 w 571"/>
                <a:gd name="T5" fmla="*/ 4 h 169"/>
                <a:gd name="T6" fmla="*/ 135 w 571"/>
                <a:gd name="T7" fmla="*/ 0 h 169"/>
                <a:gd name="T8" fmla="*/ 198 w 571"/>
                <a:gd name="T9" fmla="*/ 16 h 169"/>
                <a:gd name="T10" fmla="*/ 261 w 571"/>
                <a:gd name="T11" fmla="*/ 21 h 169"/>
                <a:gd name="T12" fmla="*/ 330 w 571"/>
                <a:gd name="T13" fmla="*/ 12 h 169"/>
                <a:gd name="T14" fmla="*/ 388 w 571"/>
                <a:gd name="T15" fmla="*/ 9 h 169"/>
                <a:gd name="T16" fmla="*/ 442 w 571"/>
                <a:gd name="T17" fmla="*/ 23 h 169"/>
                <a:gd name="T18" fmla="*/ 501 w 571"/>
                <a:gd name="T19" fmla="*/ 65 h 169"/>
                <a:gd name="T20" fmla="*/ 536 w 571"/>
                <a:gd name="T21" fmla="*/ 106 h 169"/>
                <a:gd name="T22" fmla="*/ 552 w 571"/>
                <a:gd name="T23" fmla="*/ 128 h 169"/>
                <a:gd name="T24" fmla="*/ 569 w 571"/>
                <a:gd name="T25" fmla="*/ 149 h 169"/>
                <a:gd name="T26" fmla="*/ 571 w 571"/>
                <a:gd name="T27" fmla="*/ 167 h 169"/>
                <a:gd name="T28" fmla="*/ 554 w 571"/>
                <a:gd name="T29" fmla="*/ 169 h 169"/>
                <a:gd name="T30" fmla="*/ 502 w 571"/>
                <a:gd name="T31" fmla="*/ 145 h 169"/>
                <a:gd name="T32" fmla="*/ 455 w 571"/>
                <a:gd name="T33" fmla="*/ 117 h 169"/>
                <a:gd name="T34" fmla="*/ 431 w 571"/>
                <a:gd name="T35" fmla="*/ 98 h 169"/>
                <a:gd name="T36" fmla="*/ 408 w 571"/>
                <a:gd name="T37" fmla="*/ 87 h 169"/>
                <a:gd name="T38" fmla="*/ 366 w 571"/>
                <a:gd name="T39" fmla="*/ 79 h 169"/>
                <a:gd name="T40" fmla="*/ 271 w 571"/>
                <a:gd name="T41" fmla="*/ 90 h 169"/>
                <a:gd name="T42" fmla="*/ 213 w 571"/>
                <a:gd name="T43" fmla="*/ 74 h 169"/>
                <a:gd name="T44" fmla="*/ 183 w 571"/>
                <a:gd name="T45" fmla="*/ 59 h 169"/>
                <a:gd name="T46" fmla="*/ 156 w 571"/>
                <a:gd name="T47" fmla="*/ 48 h 169"/>
                <a:gd name="T48" fmla="*/ 82 w 571"/>
                <a:gd name="T49" fmla="*/ 43 h 169"/>
                <a:gd name="T50" fmla="*/ 18 w 571"/>
                <a:gd name="T51" fmla="*/ 76 h 169"/>
                <a:gd name="T52" fmla="*/ 0 w 571"/>
                <a:gd name="T53" fmla="*/ 75 h 169"/>
                <a:gd name="T54" fmla="*/ 1 w 571"/>
                <a:gd name="T55" fmla="*/ 57 h 169"/>
                <a:gd name="T56" fmla="*/ 1 w 571"/>
                <a:gd name="T57" fmla="*/ 5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1" h="169">
                  <a:moveTo>
                    <a:pt x="1" y="57"/>
                  </a:moveTo>
                  <a:lnTo>
                    <a:pt x="37" y="23"/>
                  </a:lnTo>
                  <a:lnTo>
                    <a:pt x="70" y="4"/>
                  </a:lnTo>
                  <a:lnTo>
                    <a:pt x="135" y="0"/>
                  </a:lnTo>
                  <a:lnTo>
                    <a:pt x="198" y="16"/>
                  </a:lnTo>
                  <a:lnTo>
                    <a:pt x="261" y="21"/>
                  </a:lnTo>
                  <a:lnTo>
                    <a:pt x="330" y="12"/>
                  </a:lnTo>
                  <a:lnTo>
                    <a:pt x="388" y="9"/>
                  </a:lnTo>
                  <a:lnTo>
                    <a:pt x="442" y="23"/>
                  </a:lnTo>
                  <a:lnTo>
                    <a:pt x="501" y="65"/>
                  </a:lnTo>
                  <a:lnTo>
                    <a:pt x="536" y="106"/>
                  </a:lnTo>
                  <a:lnTo>
                    <a:pt x="552" y="128"/>
                  </a:lnTo>
                  <a:lnTo>
                    <a:pt x="569" y="149"/>
                  </a:lnTo>
                  <a:lnTo>
                    <a:pt x="571" y="167"/>
                  </a:lnTo>
                  <a:lnTo>
                    <a:pt x="554" y="169"/>
                  </a:lnTo>
                  <a:lnTo>
                    <a:pt x="502" y="145"/>
                  </a:lnTo>
                  <a:lnTo>
                    <a:pt x="455" y="117"/>
                  </a:lnTo>
                  <a:lnTo>
                    <a:pt x="431" y="98"/>
                  </a:lnTo>
                  <a:lnTo>
                    <a:pt x="408" y="87"/>
                  </a:lnTo>
                  <a:lnTo>
                    <a:pt x="366" y="79"/>
                  </a:lnTo>
                  <a:lnTo>
                    <a:pt x="271" y="90"/>
                  </a:lnTo>
                  <a:lnTo>
                    <a:pt x="213" y="74"/>
                  </a:lnTo>
                  <a:lnTo>
                    <a:pt x="183" y="59"/>
                  </a:lnTo>
                  <a:lnTo>
                    <a:pt x="156" y="48"/>
                  </a:lnTo>
                  <a:lnTo>
                    <a:pt x="82" y="43"/>
                  </a:lnTo>
                  <a:lnTo>
                    <a:pt x="18" y="76"/>
                  </a:lnTo>
                  <a:lnTo>
                    <a:pt x="0" y="75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5409" y="2051"/>
              <a:ext cx="46" cy="106"/>
            </a:xfrm>
            <a:custGeom>
              <a:avLst/>
              <a:gdLst>
                <a:gd name="T0" fmla="*/ 138 w 138"/>
                <a:gd name="T1" fmla="*/ 18 h 317"/>
                <a:gd name="T2" fmla="*/ 114 w 138"/>
                <a:gd name="T3" fmla="*/ 65 h 317"/>
                <a:gd name="T4" fmla="*/ 86 w 138"/>
                <a:gd name="T5" fmla="*/ 121 h 317"/>
                <a:gd name="T6" fmla="*/ 56 w 138"/>
                <a:gd name="T7" fmla="*/ 292 h 317"/>
                <a:gd name="T8" fmla="*/ 44 w 138"/>
                <a:gd name="T9" fmla="*/ 313 h 317"/>
                <a:gd name="T10" fmla="*/ 25 w 138"/>
                <a:gd name="T11" fmla="*/ 317 h 317"/>
                <a:gd name="T12" fmla="*/ 0 w 138"/>
                <a:gd name="T13" fmla="*/ 286 h 317"/>
                <a:gd name="T14" fmla="*/ 8 w 138"/>
                <a:gd name="T15" fmla="*/ 221 h 317"/>
                <a:gd name="T16" fmla="*/ 31 w 138"/>
                <a:gd name="T17" fmla="*/ 154 h 317"/>
                <a:gd name="T18" fmla="*/ 45 w 138"/>
                <a:gd name="T19" fmla="*/ 122 h 317"/>
                <a:gd name="T20" fmla="*/ 62 w 138"/>
                <a:gd name="T21" fmla="*/ 91 h 317"/>
                <a:gd name="T22" fmla="*/ 95 w 138"/>
                <a:gd name="T23" fmla="*/ 35 h 317"/>
                <a:gd name="T24" fmla="*/ 107 w 138"/>
                <a:gd name="T25" fmla="*/ 18 h 317"/>
                <a:gd name="T26" fmla="*/ 116 w 138"/>
                <a:gd name="T27" fmla="*/ 3 h 317"/>
                <a:gd name="T28" fmla="*/ 134 w 138"/>
                <a:gd name="T29" fmla="*/ 0 h 317"/>
                <a:gd name="T30" fmla="*/ 138 w 138"/>
                <a:gd name="T31" fmla="*/ 18 h 317"/>
                <a:gd name="T32" fmla="*/ 138 w 138"/>
                <a:gd name="T33" fmla="*/ 1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317">
                  <a:moveTo>
                    <a:pt x="138" y="18"/>
                  </a:moveTo>
                  <a:lnTo>
                    <a:pt x="114" y="65"/>
                  </a:lnTo>
                  <a:lnTo>
                    <a:pt x="86" y="121"/>
                  </a:lnTo>
                  <a:lnTo>
                    <a:pt x="56" y="292"/>
                  </a:lnTo>
                  <a:lnTo>
                    <a:pt x="44" y="313"/>
                  </a:lnTo>
                  <a:lnTo>
                    <a:pt x="25" y="317"/>
                  </a:lnTo>
                  <a:lnTo>
                    <a:pt x="0" y="286"/>
                  </a:lnTo>
                  <a:lnTo>
                    <a:pt x="8" y="221"/>
                  </a:lnTo>
                  <a:lnTo>
                    <a:pt x="31" y="154"/>
                  </a:lnTo>
                  <a:lnTo>
                    <a:pt x="45" y="122"/>
                  </a:lnTo>
                  <a:lnTo>
                    <a:pt x="62" y="91"/>
                  </a:lnTo>
                  <a:lnTo>
                    <a:pt x="95" y="35"/>
                  </a:lnTo>
                  <a:lnTo>
                    <a:pt x="107" y="18"/>
                  </a:lnTo>
                  <a:lnTo>
                    <a:pt x="116" y="3"/>
                  </a:lnTo>
                  <a:lnTo>
                    <a:pt x="134" y="0"/>
                  </a:lnTo>
                  <a:lnTo>
                    <a:pt x="138" y="18"/>
                  </a:lnTo>
                  <a:lnTo>
                    <a:pt x="13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" name="Group 19"/>
          <p:cNvGrpSpPr>
            <a:grpSpLocks noChangeAspect="1"/>
          </p:cNvGrpSpPr>
          <p:nvPr/>
        </p:nvGrpSpPr>
        <p:grpSpPr bwMode="auto">
          <a:xfrm flipH="1">
            <a:off x="5936339" y="4822331"/>
            <a:ext cx="1390650" cy="974725"/>
            <a:chOff x="4269" y="830"/>
            <a:chExt cx="1302" cy="912"/>
          </a:xfrm>
        </p:grpSpPr>
        <p:sp>
          <p:nvSpPr>
            <p:cNvPr id="25" name="AutoShape 20"/>
            <p:cNvSpPr>
              <a:spLocks noChangeAspect="1" noChangeArrowheads="1" noTextEdit="1"/>
            </p:cNvSpPr>
            <p:nvPr/>
          </p:nvSpPr>
          <p:spPr bwMode="auto">
            <a:xfrm>
              <a:off x="4269" y="830"/>
              <a:ext cx="1302" cy="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287" y="839"/>
              <a:ext cx="1242" cy="873"/>
            </a:xfrm>
            <a:custGeom>
              <a:avLst/>
              <a:gdLst>
                <a:gd name="T0" fmla="*/ 268 w 3727"/>
                <a:gd name="T1" fmla="*/ 755 h 2620"/>
                <a:gd name="T2" fmla="*/ 314 w 3727"/>
                <a:gd name="T3" fmla="*/ 441 h 2620"/>
                <a:gd name="T4" fmla="*/ 343 w 3727"/>
                <a:gd name="T5" fmla="*/ 280 h 2620"/>
                <a:gd name="T6" fmla="*/ 406 w 3727"/>
                <a:gd name="T7" fmla="*/ 205 h 2620"/>
                <a:gd name="T8" fmla="*/ 453 w 3727"/>
                <a:gd name="T9" fmla="*/ 176 h 2620"/>
                <a:gd name="T10" fmla="*/ 563 w 3727"/>
                <a:gd name="T11" fmla="*/ 131 h 2620"/>
                <a:gd name="T12" fmla="*/ 683 w 3727"/>
                <a:gd name="T13" fmla="*/ 99 h 2620"/>
                <a:gd name="T14" fmla="*/ 881 w 3727"/>
                <a:gd name="T15" fmla="*/ 46 h 2620"/>
                <a:gd name="T16" fmla="*/ 997 w 3727"/>
                <a:gd name="T17" fmla="*/ 6 h 2620"/>
                <a:gd name="T18" fmla="*/ 1110 w 3727"/>
                <a:gd name="T19" fmla="*/ 22 h 2620"/>
                <a:gd name="T20" fmla="*/ 1218 w 3727"/>
                <a:gd name="T21" fmla="*/ 162 h 2620"/>
                <a:gd name="T22" fmla="*/ 1191 w 3727"/>
                <a:gd name="T23" fmla="*/ 543 h 2620"/>
                <a:gd name="T24" fmla="*/ 1224 w 3727"/>
                <a:gd name="T25" fmla="*/ 625 h 2620"/>
                <a:gd name="T26" fmla="*/ 1271 w 3727"/>
                <a:gd name="T27" fmla="*/ 698 h 2620"/>
                <a:gd name="T28" fmla="*/ 1311 w 3727"/>
                <a:gd name="T29" fmla="*/ 753 h 2620"/>
                <a:gd name="T30" fmla="*/ 1660 w 3727"/>
                <a:gd name="T31" fmla="*/ 958 h 2620"/>
                <a:gd name="T32" fmla="*/ 2195 w 3727"/>
                <a:gd name="T33" fmla="*/ 969 h 2620"/>
                <a:gd name="T34" fmla="*/ 2472 w 3727"/>
                <a:gd name="T35" fmla="*/ 1014 h 2620"/>
                <a:gd name="T36" fmla="*/ 2823 w 3727"/>
                <a:gd name="T37" fmla="*/ 1042 h 2620"/>
                <a:gd name="T38" fmla="*/ 2952 w 3727"/>
                <a:gd name="T39" fmla="*/ 1190 h 2620"/>
                <a:gd name="T40" fmla="*/ 3248 w 3727"/>
                <a:gd name="T41" fmla="*/ 1282 h 2620"/>
                <a:gd name="T42" fmla="*/ 3588 w 3727"/>
                <a:gd name="T43" fmla="*/ 1347 h 2620"/>
                <a:gd name="T44" fmla="*/ 3720 w 3727"/>
                <a:gd name="T45" fmla="*/ 1607 h 2620"/>
                <a:gd name="T46" fmla="*/ 3219 w 3727"/>
                <a:gd name="T47" fmla="*/ 1910 h 2620"/>
                <a:gd name="T48" fmla="*/ 2841 w 3727"/>
                <a:gd name="T49" fmla="*/ 1855 h 2620"/>
                <a:gd name="T50" fmla="*/ 2140 w 3727"/>
                <a:gd name="T51" fmla="*/ 1864 h 2620"/>
                <a:gd name="T52" fmla="*/ 1338 w 3727"/>
                <a:gd name="T53" fmla="*/ 2095 h 2620"/>
                <a:gd name="T54" fmla="*/ 508 w 3727"/>
                <a:gd name="T55" fmla="*/ 2584 h 2620"/>
                <a:gd name="T56" fmla="*/ 64 w 3727"/>
                <a:gd name="T57" fmla="*/ 2354 h 2620"/>
                <a:gd name="T58" fmla="*/ 166 w 3727"/>
                <a:gd name="T59" fmla="*/ 1771 h 2620"/>
                <a:gd name="T60" fmla="*/ 314 w 3727"/>
                <a:gd name="T61" fmla="*/ 1254 h 2620"/>
                <a:gd name="T62" fmla="*/ 232 w 3727"/>
                <a:gd name="T63" fmla="*/ 1162 h 2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27" h="2620">
                  <a:moveTo>
                    <a:pt x="232" y="1162"/>
                  </a:moveTo>
                  <a:lnTo>
                    <a:pt x="268" y="755"/>
                  </a:lnTo>
                  <a:lnTo>
                    <a:pt x="323" y="571"/>
                  </a:lnTo>
                  <a:lnTo>
                    <a:pt x="314" y="441"/>
                  </a:lnTo>
                  <a:lnTo>
                    <a:pt x="327" y="332"/>
                  </a:lnTo>
                  <a:lnTo>
                    <a:pt x="343" y="280"/>
                  </a:lnTo>
                  <a:lnTo>
                    <a:pt x="369" y="238"/>
                  </a:lnTo>
                  <a:lnTo>
                    <a:pt x="406" y="205"/>
                  </a:lnTo>
                  <a:lnTo>
                    <a:pt x="428" y="189"/>
                  </a:lnTo>
                  <a:lnTo>
                    <a:pt x="453" y="176"/>
                  </a:lnTo>
                  <a:lnTo>
                    <a:pt x="505" y="152"/>
                  </a:lnTo>
                  <a:lnTo>
                    <a:pt x="563" y="131"/>
                  </a:lnTo>
                  <a:lnTo>
                    <a:pt x="624" y="114"/>
                  </a:lnTo>
                  <a:lnTo>
                    <a:pt x="683" y="99"/>
                  </a:lnTo>
                  <a:lnTo>
                    <a:pt x="794" y="72"/>
                  </a:lnTo>
                  <a:lnTo>
                    <a:pt x="881" y="46"/>
                  </a:lnTo>
                  <a:lnTo>
                    <a:pt x="945" y="23"/>
                  </a:lnTo>
                  <a:lnTo>
                    <a:pt x="997" y="6"/>
                  </a:lnTo>
                  <a:lnTo>
                    <a:pt x="1038" y="0"/>
                  </a:lnTo>
                  <a:lnTo>
                    <a:pt x="1110" y="22"/>
                  </a:lnTo>
                  <a:lnTo>
                    <a:pt x="1172" y="81"/>
                  </a:lnTo>
                  <a:lnTo>
                    <a:pt x="1218" y="162"/>
                  </a:lnTo>
                  <a:lnTo>
                    <a:pt x="1227" y="266"/>
                  </a:lnTo>
                  <a:lnTo>
                    <a:pt x="1191" y="543"/>
                  </a:lnTo>
                  <a:lnTo>
                    <a:pt x="1204" y="584"/>
                  </a:lnTo>
                  <a:lnTo>
                    <a:pt x="1224" y="625"/>
                  </a:lnTo>
                  <a:lnTo>
                    <a:pt x="1246" y="664"/>
                  </a:lnTo>
                  <a:lnTo>
                    <a:pt x="1271" y="698"/>
                  </a:lnTo>
                  <a:lnTo>
                    <a:pt x="1293" y="729"/>
                  </a:lnTo>
                  <a:lnTo>
                    <a:pt x="1311" y="753"/>
                  </a:lnTo>
                  <a:lnTo>
                    <a:pt x="1329" y="774"/>
                  </a:lnTo>
                  <a:lnTo>
                    <a:pt x="1660" y="958"/>
                  </a:lnTo>
                  <a:lnTo>
                    <a:pt x="1956" y="987"/>
                  </a:lnTo>
                  <a:lnTo>
                    <a:pt x="2195" y="969"/>
                  </a:lnTo>
                  <a:lnTo>
                    <a:pt x="2361" y="958"/>
                  </a:lnTo>
                  <a:lnTo>
                    <a:pt x="2472" y="1014"/>
                  </a:lnTo>
                  <a:lnTo>
                    <a:pt x="2657" y="1014"/>
                  </a:lnTo>
                  <a:lnTo>
                    <a:pt x="2823" y="1042"/>
                  </a:lnTo>
                  <a:lnTo>
                    <a:pt x="2952" y="1106"/>
                  </a:lnTo>
                  <a:lnTo>
                    <a:pt x="2952" y="1190"/>
                  </a:lnTo>
                  <a:lnTo>
                    <a:pt x="3137" y="1199"/>
                  </a:lnTo>
                  <a:lnTo>
                    <a:pt x="3248" y="1282"/>
                  </a:lnTo>
                  <a:lnTo>
                    <a:pt x="3248" y="1347"/>
                  </a:lnTo>
                  <a:lnTo>
                    <a:pt x="3588" y="1347"/>
                  </a:lnTo>
                  <a:lnTo>
                    <a:pt x="3727" y="1430"/>
                  </a:lnTo>
                  <a:lnTo>
                    <a:pt x="3720" y="1607"/>
                  </a:lnTo>
                  <a:lnTo>
                    <a:pt x="3506" y="1864"/>
                  </a:lnTo>
                  <a:lnTo>
                    <a:pt x="3219" y="1910"/>
                  </a:lnTo>
                  <a:lnTo>
                    <a:pt x="3091" y="1809"/>
                  </a:lnTo>
                  <a:lnTo>
                    <a:pt x="2841" y="1855"/>
                  </a:lnTo>
                  <a:lnTo>
                    <a:pt x="2574" y="1791"/>
                  </a:lnTo>
                  <a:lnTo>
                    <a:pt x="2140" y="1864"/>
                  </a:lnTo>
                  <a:lnTo>
                    <a:pt x="1725" y="1937"/>
                  </a:lnTo>
                  <a:lnTo>
                    <a:pt x="1338" y="2095"/>
                  </a:lnTo>
                  <a:lnTo>
                    <a:pt x="785" y="2427"/>
                  </a:lnTo>
                  <a:lnTo>
                    <a:pt x="508" y="2584"/>
                  </a:lnTo>
                  <a:lnTo>
                    <a:pt x="273" y="2620"/>
                  </a:lnTo>
                  <a:lnTo>
                    <a:pt x="64" y="2354"/>
                  </a:lnTo>
                  <a:lnTo>
                    <a:pt x="0" y="2076"/>
                  </a:lnTo>
                  <a:lnTo>
                    <a:pt x="166" y="1771"/>
                  </a:lnTo>
                  <a:lnTo>
                    <a:pt x="287" y="1513"/>
                  </a:lnTo>
                  <a:lnTo>
                    <a:pt x="314" y="1254"/>
                  </a:lnTo>
                  <a:lnTo>
                    <a:pt x="232" y="1162"/>
                  </a:lnTo>
                  <a:lnTo>
                    <a:pt x="232" y="1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339" y="839"/>
              <a:ext cx="1180" cy="873"/>
            </a:xfrm>
            <a:custGeom>
              <a:avLst/>
              <a:gdLst>
                <a:gd name="T0" fmla="*/ 332 w 3538"/>
                <a:gd name="T1" fmla="*/ 498 h 2619"/>
                <a:gd name="T2" fmla="*/ 269 w 3538"/>
                <a:gd name="T3" fmla="*/ 784 h 2619"/>
                <a:gd name="T4" fmla="*/ 249 w 3538"/>
                <a:gd name="T5" fmla="*/ 1022 h 2619"/>
                <a:gd name="T6" fmla="*/ 377 w 3538"/>
                <a:gd name="T7" fmla="*/ 1323 h 2619"/>
                <a:gd name="T8" fmla="*/ 333 w 3538"/>
                <a:gd name="T9" fmla="*/ 1494 h 2619"/>
                <a:gd name="T10" fmla="*/ 213 w 3538"/>
                <a:gd name="T11" fmla="*/ 1367 h 2619"/>
                <a:gd name="T12" fmla="*/ 157 w 3538"/>
                <a:gd name="T13" fmla="*/ 1255 h 2619"/>
                <a:gd name="T14" fmla="*/ 145 w 3538"/>
                <a:gd name="T15" fmla="*/ 1821 h 2619"/>
                <a:gd name="T16" fmla="*/ 80 w 3538"/>
                <a:gd name="T17" fmla="*/ 1976 h 2619"/>
                <a:gd name="T18" fmla="*/ 8 w 3538"/>
                <a:gd name="T19" fmla="*/ 2105 h 2619"/>
                <a:gd name="T20" fmla="*/ 24 w 3538"/>
                <a:gd name="T21" fmla="*/ 2356 h 2619"/>
                <a:gd name="T22" fmla="*/ 75 w 3538"/>
                <a:gd name="T23" fmla="*/ 2530 h 2619"/>
                <a:gd name="T24" fmla="*/ 130 w 3538"/>
                <a:gd name="T25" fmla="*/ 2602 h 2619"/>
                <a:gd name="T26" fmla="*/ 296 w 3538"/>
                <a:gd name="T27" fmla="*/ 2605 h 2619"/>
                <a:gd name="T28" fmla="*/ 499 w 3538"/>
                <a:gd name="T29" fmla="*/ 2536 h 2619"/>
                <a:gd name="T30" fmla="*/ 1043 w 3538"/>
                <a:gd name="T31" fmla="*/ 2216 h 2619"/>
                <a:gd name="T32" fmla="*/ 2582 w 3538"/>
                <a:gd name="T33" fmla="*/ 1838 h 2619"/>
                <a:gd name="T34" fmla="*/ 3201 w 3538"/>
                <a:gd name="T35" fmla="*/ 1902 h 2619"/>
                <a:gd name="T36" fmla="*/ 3332 w 3538"/>
                <a:gd name="T37" fmla="*/ 1834 h 2619"/>
                <a:gd name="T38" fmla="*/ 3506 w 3538"/>
                <a:gd name="T39" fmla="*/ 1699 h 2619"/>
                <a:gd name="T40" fmla="*/ 3523 w 3538"/>
                <a:gd name="T41" fmla="*/ 1529 h 2619"/>
                <a:gd name="T42" fmla="*/ 3426 w 3538"/>
                <a:gd name="T43" fmla="*/ 1469 h 2619"/>
                <a:gd name="T44" fmla="*/ 3278 w 3538"/>
                <a:gd name="T45" fmla="*/ 1529 h 2619"/>
                <a:gd name="T46" fmla="*/ 3147 w 3538"/>
                <a:gd name="T47" fmla="*/ 1554 h 2619"/>
                <a:gd name="T48" fmla="*/ 3017 w 3538"/>
                <a:gd name="T49" fmla="*/ 1449 h 2619"/>
                <a:gd name="T50" fmla="*/ 2961 w 3538"/>
                <a:gd name="T51" fmla="*/ 1269 h 2619"/>
                <a:gd name="T52" fmla="*/ 2751 w 3538"/>
                <a:gd name="T53" fmla="*/ 1327 h 2619"/>
                <a:gd name="T54" fmla="*/ 2648 w 3538"/>
                <a:gd name="T55" fmla="*/ 1292 h 2619"/>
                <a:gd name="T56" fmla="*/ 2684 w 3538"/>
                <a:gd name="T57" fmla="*/ 1182 h 2619"/>
                <a:gd name="T58" fmla="*/ 2564 w 3538"/>
                <a:gd name="T59" fmla="*/ 1116 h 2619"/>
                <a:gd name="T60" fmla="*/ 2352 w 3538"/>
                <a:gd name="T61" fmla="*/ 1116 h 2619"/>
                <a:gd name="T62" fmla="*/ 2315 w 3538"/>
                <a:gd name="T63" fmla="*/ 1237 h 2619"/>
                <a:gd name="T64" fmla="*/ 2243 w 3538"/>
                <a:gd name="T65" fmla="*/ 1287 h 2619"/>
                <a:gd name="T66" fmla="*/ 2233 w 3538"/>
                <a:gd name="T67" fmla="*/ 1127 h 2619"/>
                <a:gd name="T68" fmla="*/ 2076 w 3538"/>
                <a:gd name="T69" fmla="*/ 1080 h 2619"/>
                <a:gd name="T70" fmla="*/ 1793 w 3538"/>
                <a:gd name="T71" fmla="*/ 1209 h 2619"/>
                <a:gd name="T72" fmla="*/ 1653 w 3538"/>
                <a:gd name="T73" fmla="*/ 1264 h 2619"/>
                <a:gd name="T74" fmla="*/ 1471 w 3538"/>
                <a:gd name="T75" fmla="*/ 1200 h 2619"/>
                <a:gd name="T76" fmla="*/ 1629 w 3538"/>
                <a:gd name="T77" fmla="*/ 1155 h 2619"/>
                <a:gd name="T78" fmla="*/ 1663 w 3538"/>
                <a:gd name="T79" fmla="*/ 1106 h 2619"/>
                <a:gd name="T80" fmla="*/ 1476 w 3538"/>
                <a:gd name="T81" fmla="*/ 1061 h 2619"/>
                <a:gd name="T82" fmla="*/ 904 w 3538"/>
                <a:gd name="T83" fmla="*/ 267 h 2619"/>
                <a:gd name="T84" fmla="*/ 849 w 3538"/>
                <a:gd name="T85" fmla="*/ 4 h 2619"/>
                <a:gd name="T86" fmla="*/ 655 w 3538"/>
                <a:gd name="T87" fmla="*/ 34 h 2619"/>
                <a:gd name="T88" fmla="*/ 469 w 3538"/>
                <a:gd name="T89" fmla="*/ 101 h 2619"/>
                <a:gd name="T90" fmla="*/ 332 w 3538"/>
                <a:gd name="T91" fmla="*/ 157 h 2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38" h="2619">
                  <a:moveTo>
                    <a:pt x="332" y="157"/>
                  </a:moveTo>
                  <a:lnTo>
                    <a:pt x="338" y="270"/>
                  </a:lnTo>
                  <a:lnTo>
                    <a:pt x="332" y="498"/>
                  </a:lnTo>
                  <a:lnTo>
                    <a:pt x="315" y="606"/>
                  </a:lnTo>
                  <a:lnTo>
                    <a:pt x="292" y="701"/>
                  </a:lnTo>
                  <a:lnTo>
                    <a:pt x="269" y="784"/>
                  </a:lnTo>
                  <a:lnTo>
                    <a:pt x="249" y="858"/>
                  </a:lnTo>
                  <a:lnTo>
                    <a:pt x="239" y="976"/>
                  </a:lnTo>
                  <a:lnTo>
                    <a:pt x="249" y="1022"/>
                  </a:lnTo>
                  <a:lnTo>
                    <a:pt x="267" y="1061"/>
                  </a:lnTo>
                  <a:lnTo>
                    <a:pt x="369" y="1237"/>
                  </a:lnTo>
                  <a:lnTo>
                    <a:pt x="377" y="1323"/>
                  </a:lnTo>
                  <a:lnTo>
                    <a:pt x="370" y="1412"/>
                  </a:lnTo>
                  <a:lnTo>
                    <a:pt x="350" y="1478"/>
                  </a:lnTo>
                  <a:lnTo>
                    <a:pt x="333" y="1494"/>
                  </a:lnTo>
                  <a:lnTo>
                    <a:pt x="314" y="1496"/>
                  </a:lnTo>
                  <a:lnTo>
                    <a:pt x="265" y="1449"/>
                  </a:lnTo>
                  <a:lnTo>
                    <a:pt x="213" y="1367"/>
                  </a:lnTo>
                  <a:lnTo>
                    <a:pt x="192" y="1326"/>
                  </a:lnTo>
                  <a:lnTo>
                    <a:pt x="174" y="1290"/>
                  </a:lnTo>
                  <a:lnTo>
                    <a:pt x="157" y="1255"/>
                  </a:lnTo>
                  <a:lnTo>
                    <a:pt x="130" y="1597"/>
                  </a:lnTo>
                  <a:lnTo>
                    <a:pt x="157" y="1792"/>
                  </a:lnTo>
                  <a:lnTo>
                    <a:pt x="145" y="1821"/>
                  </a:lnTo>
                  <a:lnTo>
                    <a:pt x="116" y="1893"/>
                  </a:lnTo>
                  <a:lnTo>
                    <a:pt x="98" y="1934"/>
                  </a:lnTo>
                  <a:lnTo>
                    <a:pt x="80" y="1976"/>
                  </a:lnTo>
                  <a:lnTo>
                    <a:pt x="62" y="2012"/>
                  </a:lnTo>
                  <a:lnTo>
                    <a:pt x="46" y="2040"/>
                  </a:lnTo>
                  <a:lnTo>
                    <a:pt x="8" y="2105"/>
                  </a:lnTo>
                  <a:lnTo>
                    <a:pt x="0" y="2188"/>
                  </a:lnTo>
                  <a:lnTo>
                    <a:pt x="9" y="2265"/>
                  </a:lnTo>
                  <a:lnTo>
                    <a:pt x="24" y="2356"/>
                  </a:lnTo>
                  <a:lnTo>
                    <a:pt x="46" y="2450"/>
                  </a:lnTo>
                  <a:lnTo>
                    <a:pt x="59" y="2493"/>
                  </a:lnTo>
                  <a:lnTo>
                    <a:pt x="75" y="2530"/>
                  </a:lnTo>
                  <a:lnTo>
                    <a:pt x="90" y="2561"/>
                  </a:lnTo>
                  <a:lnTo>
                    <a:pt x="109" y="2584"/>
                  </a:lnTo>
                  <a:lnTo>
                    <a:pt x="130" y="2602"/>
                  </a:lnTo>
                  <a:lnTo>
                    <a:pt x="154" y="2614"/>
                  </a:lnTo>
                  <a:lnTo>
                    <a:pt x="215" y="2619"/>
                  </a:lnTo>
                  <a:lnTo>
                    <a:pt x="296" y="2605"/>
                  </a:lnTo>
                  <a:lnTo>
                    <a:pt x="396" y="2574"/>
                  </a:lnTo>
                  <a:lnTo>
                    <a:pt x="449" y="2554"/>
                  </a:lnTo>
                  <a:lnTo>
                    <a:pt x="499" y="2536"/>
                  </a:lnTo>
                  <a:lnTo>
                    <a:pt x="577" y="2505"/>
                  </a:lnTo>
                  <a:lnTo>
                    <a:pt x="610" y="2493"/>
                  </a:lnTo>
                  <a:lnTo>
                    <a:pt x="1043" y="2216"/>
                  </a:lnTo>
                  <a:lnTo>
                    <a:pt x="1393" y="1976"/>
                  </a:lnTo>
                  <a:lnTo>
                    <a:pt x="2047" y="1865"/>
                  </a:lnTo>
                  <a:lnTo>
                    <a:pt x="2582" y="1838"/>
                  </a:lnTo>
                  <a:lnTo>
                    <a:pt x="2750" y="1911"/>
                  </a:lnTo>
                  <a:lnTo>
                    <a:pt x="2934" y="1810"/>
                  </a:lnTo>
                  <a:lnTo>
                    <a:pt x="3201" y="1902"/>
                  </a:lnTo>
                  <a:lnTo>
                    <a:pt x="3241" y="1883"/>
                  </a:lnTo>
                  <a:lnTo>
                    <a:pt x="3282" y="1862"/>
                  </a:lnTo>
                  <a:lnTo>
                    <a:pt x="3332" y="1834"/>
                  </a:lnTo>
                  <a:lnTo>
                    <a:pt x="3385" y="1803"/>
                  </a:lnTo>
                  <a:lnTo>
                    <a:pt x="3434" y="1768"/>
                  </a:lnTo>
                  <a:lnTo>
                    <a:pt x="3506" y="1699"/>
                  </a:lnTo>
                  <a:lnTo>
                    <a:pt x="3534" y="1633"/>
                  </a:lnTo>
                  <a:lnTo>
                    <a:pt x="3538" y="1577"/>
                  </a:lnTo>
                  <a:lnTo>
                    <a:pt x="3523" y="1529"/>
                  </a:lnTo>
                  <a:lnTo>
                    <a:pt x="3497" y="1496"/>
                  </a:lnTo>
                  <a:lnTo>
                    <a:pt x="3463" y="1475"/>
                  </a:lnTo>
                  <a:lnTo>
                    <a:pt x="3426" y="1469"/>
                  </a:lnTo>
                  <a:lnTo>
                    <a:pt x="3349" y="1487"/>
                  </a:lnTo>
                  <a:lnTo>
                    <a:pt x="3313" y="1506"/>
                  </a:lnTo>
                  <a:lnTo>
                    <a:pt x="3278" y="1529"/>
                  </a:lnTo>
                  <a:lnTo>
                    <a:pt x="3244" y="1548"/>
                  </a:lnTo>
                  <a:lnTo>
                    <a:pt x="3210" y="1560"/>
                  </a:lnTo>
                  <a:lnTo>
                    <a:pt x="3147" y="1554"/>
                  </a:lnTo>
                  <a:lnTo>
                    <a:pt x="3119" y="1542"/>
                  </a:lnTo>
                  <a:lnTo>
                    <a:pt x="3109" y="1412"/>
                  </a:lnTo>
                  <a:lnTo>
                    <a:pt x="3017" y="1449"/>
                  </a:lnTo>
                  <a:lnTo>
                    <a:pt x="2998" y="1310"/>
                  </a:lnTo>
                  <a:lnTo>
                    <a:pt x="2982" y="1283"/>
                  </a:lnTo>
                  <a:lnTo>
                    <a:pt x="2961" y="1269"/>
                  </a:lnTo>
                  <a:lnTo>
                    <a:pt x="2878" y="1283"/>
                  </a:lnTo>
                  <a:lnTo>
                    <a:pt x="2817" y="1305"/>
                  </a:lnTo>
                  <a:lnTo>
                    <a:pt x="2751" y="1327"/>
                  </a:lnTo>
                  <a:lnTo>
                    <a:pt x="2693" y="1339"/>
                  </a:lnTo>
                  <a:lnTo>
                    <a:pt x="2657" y="1330"/>
                  </a:lnTo>
                  <a:lnTo>
                    <a:pt x="2648" y="1292"/>
                  </a:lnTo>
                  <a:lnTo>
                    <a:pt x="2660" y="1244"/>
                  </a:lnTo>
                  <a:lnTo>
                    <a:pt x="2676" y="1200"/>
                  </a:lnTo>
                  <a:lnTo>
                    <a:pt x="2684" y="1182"/>
                  </a:lnTo>
                  <a:lnTo>
                    <a:pt x="2652" y="1159"/>
                  </a:lnTo>
                  <a:lnTo>
                    <a:pt x="2613" y="1138"/>
                  </a:lnTo>
                  <a:lnTo>
                    <a:pt x="2564" y="1116"/>
                  </a:lnTo>
                  <a:lnTo>
                    <a:pt x="2507" y="1101"/>
                  </a:lnTo>
                  <a:lnTo>
                    <a:pt x="2449" y="1093"/>
                  </a:lnTo>
                  <a:lnTo>
                    <a:pt x="2352" y="1116"/>
                  </a:lnTo>
                  <a:lnTo>
                    <a:pt x="2328" y="1151"/>
                  </a:lnTo>
                  <a:lnTo>
                    <a:pt x="2318" y="1191"/>
                  </a:lnTo>
                  <a:lnTo>
                    <a:pt x="2315" y="1237"/>
                  </a:lnTo>
                  <a:lnTo>
                    <a:pt x="2303" y="1247"/>
                  </a:lnTo>
                  <a:lnTo>
                    <a:pt x="2274" y="1271"/>
                  </a:lnTo>
                  <a:lnTo>
                    <a:pt x="2243" y="1287"/>
                  </a:lnTo>
                  <a:lnTo>
                    <a:pt x="2224" y="1283"/>
                  </a:lnTo>
                  <a:lnTo>
                    <a:pt x="2230" y="1210"/>
                  </a:lnTo>
                  <a:lnTo>
                    <a:pt x="2233" y="1127"/>
                  </a:lnTo>
                  <a:lnTo>
                    <a:pt x="2210" y="1101"/>
                  </a:lnTo>
                  <a:lnTo>
                    <a:pt x="2171" y="1087"/>
                  </a:lnTo>
                  <a:lnTo>
                    <a:pt x="2076" y="1080"/>
                  </a:lnTo>
                  <a:lnTo>
                    <a:pt x="1928" y="1089"/>
                  </a:lnTo>
                  <a:lnTo>
                    <a:pt x="1835" y="1163"/>
                  </a:lnTo>
                  <a:lnTo>
                    <a:pt x="1793" y="1209"/>
                  </a:lnTo>
                  <a:lnTo>
                    <a:pt x="1766" y="1229"/>
                  </a:lnTo>
                  <a:lnTo>
                    <a:pt x="1735" y="1246"/>
                  </a:lnTo>
                  <a:lnTo>
                    <a:pt x="1653" y="1264"/>
                  </a:lnTo>
                  <a:lnTo>
                    <a:pt x="1559" y="1255"/>
                  </a:lnTo>
                  <a:lnTo>
                    <a:pt x="1482" y="1220"/>
                  </a:lnTo>
                  <a:lnTo>
                    <a:pt x="1471" y="1200"/>
                  </a:lnTo>
                  <a:lnTo>
                    <a:pt x="1494" y="1182"/>
                  </a:lnTo>
                  <a:lnTo>
                    <a:pt x="1555" y="1166"/>
                  </a:lnTo>
                  <a:lnTo>
                    <a:pt x="1629" y="1155"/>
                  </a:lnTo>
                  <a:lnTo>
                    <a:pt x="1707" y="1127"/>
                  </a:lnTo>
                  <a:lnTo>
                    <a:pt x="1691" y="1116"/>
                  </a:lnTo>
                  <a:lnTo>
                    <a:pt x="1663" y="1106"/>
                  </a:lnTo>
                  <a:lnTo>
                    <a:pt x="1584" y="1084"/>
                  </a:lnTo>
                  <a:lnTo>
                    <a:pt x="1510" y="1067"/>
                  </a:lnTo>
                  <a:lnTo>
                    <a:pt x="1476" y="1061"/>
                  </a:lnTo>
                  <a:lnTo>
                    <a:pt x="1098" y="959"/>
                  </a:lnTo>
                  <a:lnTo>
                    <a:pt x="877" y="683"/>
                  </a:lnTo>
                  <a:lnTo>
                    <a:pt x="904" y="267"/>
                  </a:lnTo>
                  <a:lnTo>
                    <a:pt x="895" y="73"/>
                  </a:lnTo>
                  <a:lnTo>
                    <a:pt x="880" y="28"/>
                  </a:lnTo>
                  <a:lnTo>
                    <a:pt x="849" y="4"/>
                  </a:lnTo>
                  <a:lnTo>
                    <a:pt x="796" y="0"/>
                  </a:lnTo>
                  <a:lnTo>
                    <a:pt x="710" y="18"/>
                  </a:lnTo>
                  <a:lnTo>
                    <a:pt x="655" y="34"/>
                  </a:lnTo>
                  <a:lnTo>
                    <a:pt x="593" y="55"/>
                  </a:lnTo>
                  <a:lnTo>
                    <a:pt x="530" y="78"/>
                  </a:lnTo>
                  <a:lnTo>
                    <a:pt x="469" y="101"/>
                  </a:lnTo>
                  <a:lnTo>
                    <a:pt x="415" y="123"/>
                  </a:lnTo>
                  <a:lnTo>
                    <a:pt x="372" y="140"/>
                  </a:lnTo>
                  <a:lnTo>
                    <a:pt x="332" y="157"/>
                  </a:lnTo>
                  <a:lnTo>
                    <a:pt x="332" y="157"/>
                  </a:lnTo>
                  <a:close/>
                </a:path>
              </a:pathLst>
            </a:custGeom>
            <a:solidFill>
              <a:srgbClr val="FFC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343" y="1019"/>
              <a:ext cx="112" cy="349"/>
            </a:xfrm>
            <a:custGeom>
              <a:avLst/>
              <a:gdLst>
                <a:gd name="T0" fmla="*/ 195 w 336"/>
                <a:gd name="T1" fmla="*/ 23 h 1048"/>
                <a:gd name="T2" fmla="*/ 208 w 336"/>
                <a:gd name="T3" fmla="*/ 89 h 1048"/>
                <a:gd name="T4" fmla="*/ 203 w 336"/>
                <a:gd name="T5" fmla="*/ 158 h 1048"/>
                <a:gd name="T6" fmla="*/ 186 w 336"/>
                <a:gd name="T7" fmla="*/ 230 h 1048"/>
                <a:gd name="T8" fmla="*/ 165 w 336"/>
                <a:gd name="T9" fmla="*/ 306 h 1048"/>
                <a:gd name="T10" fmla="*/ 141 w 336"/>
                <a:gd name="T11" fmla="*/ 464 h 1048"/>
                <a:gd name="T12" fmla="*/ 153 w 336"/>
                <a:gd name="T13" fmla="*/ 547 h 1048"/>
                <a:gd name="T14" fmla="*/ 168 w 336"/>
                <a:gd name="T15" fmla="*/ 588 h 1048"/>
                <a:gd name="T16" fmla="*/ 190 w 336"/>
                <a:gd name="T17" fmla="*/ 629 h 1048"/>
                <a:gd name="T18" fmla="*/ 222 w 336"/>
                <a:gd name="T19" fmla="*/ 674 h 1048"/>
                <a:gd name="T20" fmla="*/ 257 w 336"/>
                <a:gd name="T21" fmla="*/ 718 h 1048"/>
                <a:gd name="T22" fmla="*/ 289 w 336"/>
                <a:gd name="T23" fmla="*/ 763 h 1048"/>
                <a:gd name="T24" fmla="*/ 316 w 336"/>
                <a:gd name="T25" fmla="*/ 812 h 1048"/>
                <a:gd name="T26" fmla="*/ 336 w 336"/>
                <a:gd name="T27" fmla="*/ 961 h 1048"/>
                <a:gd name="T28" fmla="*/ 333 w 336"/>
                <a:gd name="T29" fmla="*/ 1037 h 1048"/>
                <a:gd name="T30" fmla="*/ 321 w 336"/>
                <a:gd name="T31" fmla="*/ 1048 h 1048"/>
                <a:gd name="T32" fmla="*/ 300 w 336"/>
                <a:gd name="T33" fmla="*/ 1032 h 1048"/>
                <a:gd name="T34" fmla="*/ 268 w 336"/>
                <a:gd name="T35" fmla="*/ 990 h 1048"/>
                <a:gd name="T36" fmla="*/ 236 w 336"/>
                <a:gd name="T37" fmla="*/ 949 h 1048"/>
                <a:gd name="T38" fmla="*/ 203 w 336"/>
                <a:gd name="T39" fmla="*/ 906 h 1048"/>
                <a:gd name="T40" fmla="*/ 172 w 336"/>
                <a:gd name="T41" fmla="*/ 862 h 1048"/>
                <a:gd name="T42" fmla="*/ 141 w 336"/>
                <a:gd name="T43" fmla="*/ 817 h 1048"/>
                <a:gd name="T44" fmla="*/ 111 w 336"/>
                <a:gd name="T45" fmla="*/ 770 h 1048"/>
                <a:gd name="T46" fmla="*/ 86 w 336"/>
                <a:gd name="T47" fmla="*/ 724 h 1048"/>
                <a:gd name="T48" fmla="*/ 61 w 336"/>
                <a:gd name="T49" fmla="*/ 677 h 1048"/>
                <a:gd name="T50" fmla="*/ 2 w 336"/>
                <a:gd name="T51" fmla="*/ 477 h 1048"/>
                <a:gd name="T52" fmla="*/ 0 w 336"/>
                <a:gd name="T53" fmla="*/ 426 h 1048"/>
                <a:gd name="T54" fmla="*/ 2 w 336"/>
                <a:gd name="T55" fmla="*/ 373 h 1048"/>
                <a:gd name="T56" fmla="*/ 12 w 336"/>
                <a:gd name="T57" fmla="*/ 320 h 1048"/>
                <a:gd name="T58" fmla="*/ 29 w 336"/>
                <a:gd name="T59" fmla="*/ 266 h 1048"/>
                <a:gd name="T60" fmla="*/ 56 w 336"/>
                <a:gd name="T61" fmla="*/ 206 h 1048"/>
                <a:gd name="T62" fmla="*/ 87 w 336"/>
                <a:gd name="T63" fmla="*/ 153 h 1048"/>
                <a:gd name="T64" fmla="*/ 117 w 336"/>
                <a:gd name="T65" fmla="*/ 98 h 1048"/>
                <a:gd name="T66" fmla="*/ 146 w 336"/>
                <a:gd name="T67" fmla="*/ 27 h 1048"/>
                <a:gd name="T68" fmla="*/ 156 w 336"/>
                <a:gd name="T69" fmla="*/ 8 h 1048"/>
                <a:gd name="T70" fmla="*/ 169 w 336"/>
                <a:gd name="T71" fmla="*/ 0 h 1048"/>
                <a:gd name="T72" fmla="*/ 195 w 336"/>
                <a:gd name="T73" fmla="*/ 23 h 1048"/>
                <a:gd name="T74" fmla="*/ 195 w 336"/>
                <a:gd name="T75" fmla="*/ 23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6" h="1048">
                  <a:moveTo>
                    <a:pt x="195" y="23"/>
                  </a:moveTo>
                  <a:lnTo>
                    <a:pt x="208" y="89"/>
                  </a:lnTo>
                  <a:lnTo>
                    <a:pt x="203" y="158"/>
                  </a:lnTo>
                  <a:lnTo>
                    <a:pt x="186" y="230"/>
                  </a:lnTo>
                  <a:lnTo>
                    <a:pt x="165" y="306"/>
                  </a:lnTo>
                  <a:lnTo>
                    <a:pt x="141" y="464"/>
                  </a:lnTo>
                  <a:lnTo>
                    <a:pt x="153" y="547"/>
                  </a:lnTo>
                  <a:lnTo>
                    <a:pt x="168" y="588"/>
                  </a:lnTo>
                  <a:lnTo>
                    <a:pt x="190" y="629"/>
                  </a:lnTo>
                  <a:lnTo>
                    <a:pt x="222" y="674"/>
                  </a:lnTo>
                  <a:lnTo>
                    <a:pt x="257" y="718"/>
                  </a:lnTo>
                  <a:lnTo>
                    <a:pt x="289" y="763"/>
                  </a:lnTo>
                  <a:lnTo>
                    <a:pt x="316" y="812"/>
                  </a:lnTo>
                  <a:lnTo>
                    <a:pt x="336" y="961"/>
                  </a:lnTo>
                  <a:lnTo>
                    <a:pt x="333" y="1037"/>
                  </a:lnTo>
                  <a:lnTo>
                    <a:pt x="321" y="1048"/>
                  </a:lnTo>
                  <a:lnTo>
                    <a:pt x="300" y="1032"/>
                  </a:lnTo>
                  <a:lnTo>
                    <a:pt x="268" y="990"/>
                  </a:lnTo>
                  <a:lnTo>
                    <a:pt x="236" y="949"/>
                  </a:lnTo>
                  <a:lnTo>
                    <a:pt x="203" y="906"/>
                  </a:lnTo>
                  <a:lnTo>
                    <a:pt x="172" y="862"/>
                  </a:lnTo>
                  <a:lnTo>
                    <a:pt x="141" y="817"/>
                  </a:lnTo>
                  <a:lnTo>
                    <a:pt x="111" y="770"/>
                  </a:lnTo>
                  <a:lnTo>
                    <a:pt x="86" y="724"/>
                  </a:lnTo>
                  <a:lnTo>
                    <a:pt x="61" y="677"/>
                  </a:lnTo>
                  <a:lnTo>
                    <a:pt x="2" y="477"/>
                  </a:lnTo>
                  <a:lnTo>
                    <a:pt x="0" y="426"/>
                  </a:lnTo>
                  <a:lnTo>
                    <a:pt x="2" y="373"/>
                  </a:lnTo>
                  <a:lnTo>
                    <a:pt x="12" y="320"/>
                  </a:lnTo>
                  <a:lnTo>
                    <a:pt x="29" y="266"/>
                  </a:lnTo>
                  <a:lnTo>
                    <a:pt x="56" y="206"/>
                  </a:lnTo>
                  <a:lnTo>
                    <a:pt x="87" y="153"/>
                  </a:lnTo>
                  <a:lnTo>
                    <a:pt x="117" y="98"/>
                  </a:lnTo>
                  <a:lnTo>
                    <a:pt x="146" y="27"/>
                  </a:lnTo>
                  <a:lnTo>
                    <a:pt x="156" y="8"/>
                  </a:lnTo>
                  <a:lnTo>
                    <a:pt x="169" y="0"/>
                  </a:lnTo>
                  <a:lnTo>
                    <a:pt x="195" y="23"/>
                  </a:lnTo>
                  <a:lnTo>
                    <a:pt x="195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269" y="1259"/>
              <a:ext cx="894" cy="474"/>
            </a:xfrm>
            <a:custGeom>
              <a:avLst/>
              <a:gdLst>
                <a:gd name="T0" fmla="*/ 374 w 2683"/>
                <a:gd name="T1" fmla="*/ 224 h 1424"/>
                <a:gd name="T2" fmla="*/ 338 w 2683"/>
                <a:gd name="T3" fmla="*/ 402 h 1424"/>
                <a:gd name="T4" fmla="*/ 271 w 2683"/>
                <a:gd name="T5" fmla="*/ 544 h 1424"/>
                <a:gd name="T6" fmla="*/ 199 w 2683"/>
                <a:gd name="T7" fmla="*/ 670 h 1424"/>
                <a:gd name="T8" fmla="*/ 143 w 2683"/>
                <a:gd name="T9" fmla="*/ 929 h 1424"/>
                <a:gd name="T10" fmla="*/ 185 w 2683"/>
                <a:gd name="T11" fmla="*/ 1046 h 1424"/>
                <a:gd name="T12" fmla="*/ 242 w 2683"/>
                <a:gd name="T13" fmla="*/ 1136 h 1424"/>
                <a:gd name="T14" fmla="*/ 324 w 2683"/>
                <a:gd name="T15" fmla="*/ 1238 h 1424"/>
                <a:gd name="T16" fmla="*/ 377 w 2683"/>
                <a:gd name="T17" fmla="*/ 1293 h 1424"/>
                <a:gd name="T18" fmla="*/ 601 w 2683"/>
                <a:gd name="T19" fmla="*/ 1242 h 1424"/>
                <a:gd name="T20" fmla="*/ 692 w 2683"/>
                <a:gd name="T21" fmla="*/ 1199 h 1424"/>
                <a:gd name="T22" fmla="*/ 791 w 2683"/>
                <a:gd name="T23" fmla="*/ 1146 h 1424"/>
                <a:gd name="T24" fmla="*/ 896 w 2683"/>
                <a:gd name="T25" fmla="*/ 1089 h 1424"/>
                <a:gd name="T26" fmla="*/ 1008 w 2683"/>
                <a:gd name="T27" fmla="*/ 1024 h 1424"/>
                <a:gd name="T28" fmla="*/ 1066 w 2683"/>
                <a:gd name="T29" fmla="*/ 989 h 1424"/>
                <a:gd name="T30" fmla="*/ 1125 w 2683"/>
                <a:gd name="T31" fmla="*/ 956 h 1424"/>
                <a:gd name="T32" fmla="*/ 1186 w 2683"/>
                <a:gd name="T33" fmla="*/ 921 h 1424"/>
                <a:gd name="T34" fmla="*/ 1248 w 2683"/>
                <a:gd name="T35" fmla="*/ 887 h 1424"/>
                <a:gd name="T36" fmla="*/ 1309 w 2683"/>
                <a:gd name="T37" fmla="*/ 853 h 1424"/>
                <a:gd name="T38" fmla="*/ 1372 w 2683"/>
                <a:gd name="T39" fmla="*/ 818 h 1424"/>
                <a:gd name="T40" fmla="*/ 1437 w 2683"/>
                <a:gd name="T41" fmla="*/ 785 h 1424"/>
                <a:gd name="T42" fmla="*/ 1500 w 2683"/>
                <a:gd name="T43" fmla="*/ 753 h 1424"/>
                <a:gd name="T44" fmla="*/ 1631 w 2683"/>
                <a:gd name="T45" fmla="*/ 692 h 1424"/>
                <a:gd name="T46" fmla="*/ 1762 w 2683"/>
                <a:gd name="T47" fmla="*/ 638 h 1424"/>
                <a:gd name="T48" fmla="*/ 1896 w 2683"/>
                <a:gd name="T49" fmla="*/ 593 h 1424"/>
                <a:gd name="T50" fmla="*/ 2027 w 2683"/>
                <a:gd name="T51" fmla="*/ 559 h 1424"/>
                <a:gd name="T52" fmla="*/ 2328 w 2683"/>
                <a:gd name="T53" fmla="*/ 524 h 1424"/>
                <a:gd name="T54" fmla="*/ 2526 w 2683"/>
                <a:gd name="T55" fmla="*/ 543 h 1424"/>
                <a:gd name="T56" fmla="*/ 2585 w 2683"/>
                <a:gd name="T57" fmla="*/ 579 h 1424"/>
                <a:gd name="T58" fmla="*/ 2646 w 2683"/>
                <a:gd name="T59" fmla="*/ 616 h 1424"/>
                <a:gd name="T60" fmla="*/ 2108 w 2683"/>
                <a:gd name="T61" fmla="*/ 659 h 1424"/>
                <a:gd name="T62" fmla="*/ 1671 w 2683"/>
                <a:gd name="T63" fmla="*/ 741 h 1424"/>
                <a:gd name="T64" fmla="*/ 1559 w 2683"/>
                <a:gd name="T65" fmla="*/ 788 h 1424"/>
                <a:gd name="T66" fmla="*/ 1466 w 2683"/>
                <a:gd name="T67" fmla="*/ 843 h 1424"/>
                <a:gd name="T68" fmla="*/ 1401 w 2683"/>
                <a:gd name="T69" fmla="*/ 888 h 1424"/>
                <a:gd name="T70" fmla="*/ 1332 w 2683"/>
                <a:gd name="T71" fmla="*/ 938 h 1424"/>
                <a:gd name="T72" fmla="*/ 1226 w 2683"/>
                <a:gd name="T73" fmla="*/ 1018 h 1424"/>
                <a:gd name="T74" fmla="*/ 1151 w 2683"/>
                <a:gd name="T75" fmla="*/ 1073 h 1424"/>
                <a:gd name="T76" fmla="*/ 1074 w 2683"/>
                <a:gd name="T77" fmla="*/ 1130 h 1424"/>
                <a:gd name="T78" fmla="*/ 995 w 2683"/>
                <a:gd name="T79" fmla="*/ 1184 h 1424"/>
                <a:gd name="T80" fmla="*/ 914 w 2683"/>
                <a:gd name="T81" fmla="*/ 1236 h 1424"/>
                <a:gd name="T82" fmla="*/ 831 w 2683"/>
                <a:gd name="T83" fmla="*/ 1285 h 1424"/>
                <a:gd name="T84" fmla="*/ 746 w 2683"/>
                <a:gd name="T85" fmla="*/ 1328 h 1424"/>
                <a:gd name="T86" fmla="*/ 659 w 2683"/>
                <a:gd name="T87" fmla="*/ 1365 h 1424"/>
                <a:gd name="T88" fmla="*/ 570 w 2683"/>
                <a:gd name="T89" fmla="*/ 1395 h 1424"/>
                <a:gd name="T90" fmla="*/ 295 w 2683"/>
                <a:gd name="T91" fmla="*/ 1424 h 1424"/>
                <a:gd name="T92" fmla="*/ 230 w 2683"/>
                <a:gd name="T93" fmla="*/ 1360 h 1424"/>
                <a:gd name="T94" fmla="*/ 175 w 2683"/>
                <a:gd name="T95" fmla="*/ 1300 h 1424"/>
                <a:gd name="T96" fmla="*/ 89 w 2683"/>
                <a:gd name="T97" fmla="*/ 1186 h 1424"/>
                <a:gd name="T98" fmla="*/ 33 w 2683"/>
                <a:gd name="T99" fmla="*/ 1083 h 1424"/>
                <a:gd name="T100" fmla="*/ 0 w 2683"/>
                <a:gd name="T101" fmla="*/ 905 h 1424"/>
                <a:gd name="T102" fmla="*/ 35 w 2683"/>
                <a:gd name="T103" fmla="*/ 749 h 1424"/>
                <a:gd name="T104" fmla="*/ 72 w 2683"/>
                <a:gd name="T105" fmla="*/ 676 h 1424"/>
                <a:gd name="T106" fmla="*/ 141 w 2683"/>
                <a:gd name="T107" fmla="*/ 569 h 1424"/>
                <a:gd name="T108" fmla="*/ 189 w 2683"/>
                <a:gd name="T109" fmla="*/ 496 h 1424"/>
                <a:gd name="T110" fmla="*/ 256 w 2683"/>
                <a:gd name="T111" fmla="*/ 382 h 1424"/>
                <a:gd name="T112" fmla="*/ 320 w 2683"/>
                <a:gd name="T113" fmla="*/ 116 h 1424"/>
                <a:gd name="T114" fmla="*/ 355 w 2683"/>
                <a:gd name="T115" fmla="*/ 0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83" h="1424">
                  <a:moveTo>
                    <a:pt x="355" y="0"/>
                  </a:moveTo>
                  <a:lnTo>
                    <a:pt x="374" y="224"/>
                  </a:lnTo>
                  <a:lnTo>
                    <a:pt x="361" y="318"/>
                  </a:lnTo>
                  <a:lnTo>
                    <a:pt x="338" y="402"/>
                  </a:lnTo>
                  <a:lnTo>
                    <a:pt x="307" y="476"/>
                  </a:lnTo>
                  <a:lnTo>
                    <a:pt x="271" y="544"/>
                  </a:lnTo>
                  <a:lnTo>
                    <a:pt x="234" y="609"/>
                  </a:lnTo>
                  <a:lnTo>
                    <a:pt x="199" y="670"/>
                  </a:lnTo>
                  <a:lnTo>
                    <a:pt x="148" y="794"/>
                  </a:lnTo>
                  <a:lnTo>
                    <a:pt x="143" y="929"/>
                  </a:lnTo>
                  <a:lnTo>
                    <a:pt x="166" y="1005"/>
                  </a:lnTo>
                  <a:lnTo>
                    <a:pt x="185" y="1046"/>
                  </a:lnTo>
                  <a:lnTo>
                    <a:pt x="211" y="1090"/>
                  </a:lnTo>
                  <a:lnTo>
                    <a:pt x="242" y="1136"/>
                  </a:lnTo>
                  <a:lnTo>
                    <a:pt x="280" y="1185"/>
                  </a:lnTo>
                  <a:lnTo>
                    <a:pt x="324" y="1238"/>
                  </a:lnTo>
                  <a:lnTo>
                    <a:pt x="350" y="1265"/>
                  </a:lnTo>
                  <a:lnTo>
                    <a:pt x="377" y="1293"/>
                  </a:lnTo>
                  <a:lnTo>
                    <a:pt x="516" y="1272"/>
                  </a:lnTo>
                  <a:lnTo>
                    <a:pt x="601" y="1242"/>
                  </a:lnTo>
                  <a:lnTo>
                    <a:pt x="644" y="1221"/>
                  </a:lnTo>
                  <a:lnTo>
                    <a:pt x="692" y="1199"/>
                  </a:lnTo>
                  <a:lnTo>
                    <a:pt x="741" y="1173"/>
                  </a:lnTo>
                  <a:lnTo>
                    <a:pt x="791" y="1146"/>
                  </a:lnTo>
                  <a:lnTo>
                    <a:pt x="844" y="1118"/>
                  </a:lnTo>
                  <a:lnTo>
                    <a:pt x="896" y="1089"/>
                  </a:lnTo>
                  <a:lnTo>
                    <a:pt x="952" y="1056"/>
                  </a:lnTo>
                  <a:lnTo>
                    <a:pt x="1008" y="1024"/>
                  </a:lnTo>
                  <a:lnTo>
                    <a:pt x="1038" y="1008"/>
                  </a:lnTo>
                  <a:lnTo>
                    <a:pt x="1066" y="989"/>
                  </a:lnTo>
                  <a:lnTo>
                    <a:pt x="1096" y="973"/>
                  </a:lnTo>
                  <a:lnTo>
                    <a:pt x="1125" y="956"/>
                  </a:lnTo>
                  <a:lnTo>
                    <a:pt x="1156" y="939"/>
                  </a:lnTo>
                  <a:lnTo>
                    <a:pt x="1186" y="921"/>
                  </a:lnTo>
                  <a:lnTo>
                    <a:pt x="1217" y="905"/>
                  </a:lnTo>
                  <a:lnTo>
                    <a:pt x="1248" y="887"/>
                  </a:lnTo>
                  <a:lnTo>
                    <a:pt x="1278" y="870"/>
                  </a:lnTo>
                  <a:lnTo>
                    <a:pt x="1309" y="853"/>
                  </a:lnTo>
                  <a:lnTo>
                    <a:pt x="1340" y="835"/>
                  </a:lnTo>
                  <a:lnTo>
                    <a:pt x="1372" y="818"/>
                  </a:lnTo>
                  <a:lnTo>
                    <a:pt x="1404" y="802"/>
                  </a:lnTo>
                  <a:lnTo>
                    <a:pt x="1437" y="785"/>
                  </a:lnTo>
                  <a:lnTo>
                    <a:pt x="1467" y="770"/>
                  </a:lnTo>
                  <a:lnTo>
                    <a:pt x="1500" y="753"/>
                  </a:lnTo>
                  <a:lnTo>
                    <a:pt x="1565" y="722"/>
                  </a:lnTo>
                  <a:lnTo>
                    <a:pt x="1631" y="692"/>
                  </a:lnTo>
                  <a:lnTo>
                    <a:pt x="1696" y="664"/>
                  </a:lnTo>
                  <a:lnTo>
                    <a:pt x="1762" y="638"/>
                  </a:lnTo>
                  <a:lnTo>
                    <a:pt x="1829" y="615"/>
                  </a:lnTo>
                  <a:lnTo>
                    <a:pt x="1896" y="593"/>
                  </a:lnTo>
                  <a:lnTo>
                    <a:pt x="1961" y="575"/>
                  </a:lnTo>
                  <a:lnTo>
                    <a:pt x="2027" y="559"/>
                  </a:lnTo>
                  <a:lnTo>
                    <a:pt x="2159" y="538"/>
                  </a:lnTo>
                  <a:lnTo>
                    <a:pt x="2328" y="524"/>
                  </a:lnTo>
                  <a:lnTo>
                    <a:pt x="2489" y="524"/>
                  </a:lnTo>
                  <a:lnTo>
                    <a:pt x="2526" y="543"/>
                  </a:lnTo>
                  <a:lnTo>
                    <a:pt x="2554" y="560"/>
                  </a:lnTo>
                  <a:lnTo>
                    <a:pt x="2585" y="579"/>
                  </a:lnTo>
                  <a:lnTo>
                    <a:pt x="2617" y="600"/>
                  </a:lnTo>
                  <a:lnTo>
                    <a:pt x="2646" y="616"/>
                  </a:lnTo>
                  <a:lnTo>
                    <a:pt x="2683" y="640"/>
                  </a:lnTo>
                  <a:lnTo>
                    <a:pt x="2108" y="659"/>
                  </a:lnTo>
                  <a:lnTo>
                    <a:pt x="1804" y="705"/>
                  </a:lnTo>
                  <a:lnTo>
                    <a:pt x="1671" y="741"/>
                  </a:lnTo>
                  <a:lnTo>
                    <a:pt x="1612" y="763"/>
                  </a:lnTo>
                  <a:lnTo>
                    <a:pt x="1559" y="788"/>
                  </a:lnTo>
                  <a:lnTo>
                    <a:pt x="1498" y="822"/>
                  </a:lnTo>
                  <a:lnTo>
                    <a:pt x="1466" y="843"/>
                  </a:lnTo>
                  <a:lnTo>
                    <a:pt x="1434" y="865"/>
                  </a:lnTo>
                  <a:lnTo>
                    <a:pt x="1401" y="888"/>
                  </a:lnTo>
                  <a:lnTo>
                    <a:pt x="1367" y="912"/>
                  </a:lnTo>
                  <a:lnTo>
                    <a:pt x="1332" y="938"/>
                  </a:lnTo>
                  <a:lnTo>
                    <a:pt x="1298" y="964"/>
                  </a:lnTo>
                  <a:lnTo>
                    <a:pt x="1226" y="1018"/>
                  </a:lnTo>
                  <a:lnTo>
                    <a:pt x="1188" y="1046"/>
                  </a:lnTo>
                  <a:lnTo>
                    <a:pt x="1151" y="1073"/>
                  </a:lnTo>
                  <a:lnTo>
                    <a:pt x="1114" y="1101"/>
                  </a:lnTo>
                  <a:lnTo>
                    <a:pt x="1074" y="1130"/>
                  </a:lnTo>
                  <a:lnTo>
                    <a:pt x="1035" y="1157"/>
                  </a:lnTo>
                  <a:lnTo>
                    <a:pt x="995" y="1184"/>
                  </a:lnTo>
                  <a:lnTo>
                    <a:pt x="956" y="1211"/>
                  </a:lnTo>
                  <a:lnTo>
                    <a:pt x="914" y="1236"/>
                  </a:lnTo>
                  <a:lnTo>
                    <a:pt x="873" y="1261"/>
                  </a:lnTo>
                  <a:lnTo>
                    <a:pt x="831" y="1285"/>
                  </a:lnTo>
                  <a:lnTo>
                    <a:pt x="788" y="1307"/>
                  </a:lnTo>
                  <a:lnTo>
                    <a:pt x="746" y="1328"/>
                  </a:lnTo>
                  <a:lnTo>
                    <a:pt x="702" y="1348"/>
                  </a:lnTo>
                  <a:lnTo>
                    <a:pt x="659" y="1365"/>
                  </a:lnTo>
                  <a:lnTo>
                    <a:pt x="615" y="1381"/>
                  </a:lnTo>
                  <a:lnTo>
                    <a:pt x="570" y="1395"/>
                  </a:lnTo>
                  <a:lnTo>
                    <a:pt x="480" y="1415"/>
                  </a:lnTo>
                  <a:lnTo>
                    <a:pt x="295" y="1424"/>
                  </a:lnTo>
                  <a:lnTo>
                    <a:pt x="261" y="1392"/>
                  </a:lnTo>
                  <a:lnTo>
                    <a:pt x="230" y="1360"/>
                  </a:lnTo>
                  <a:lnTo>
                    <a:pt x="202" y="1329"/>
                  </a:lnTo>
                  <a:lnTo>
                    <a:pt x="175" y="1300"/>
                  </a:lnTo>
                  <a:lnTo>
                    <a:pt x="129" y="1242"/>
                  </a:lnTo>
                  <a:lnTo>
                    <a:pt x="89" y="1186"/>
                  </a:lnTo>
                  <a:lnTo>
                    <a:pt x="58" y="1134"/>
                  </a:lnTo>
                  <a:lnTo>
                    <a:pt x="33" y="1083"/>
                  </a:lnTo>
                  <a:lnTo>
                    <a:pt x="4" y="991"/>
                  </a:lnTo>
                  <a:lnTo>
                    <a:pt x="0" y="905"/>
                  </a:lnTo>
                  <a:lnTo>
                    <a:pt x="9" y="825"/>
                  </a:lnTo>
                  <a:lnTo>
                    <a:pt x="35" y="749"/>
                  </a:lnTo>
                  <a:lnTo>
                    <a:pt x="53" y="712"/>
                  </a:lnTo>
                  <a:lnTo>
                    <a:pt x="72" y="676"/>
                  </a:lnTo>
                  <a:lnTo>
                    <a:pt x="117" y="604"/>
                  </a:lnTo>
                  <a:lnTo>
                    <a:pt x="141" y="569"/>
                  </a:lnTo>
                  <a:lnTo>
                    <a:pt x="165" y="532"/>
                  </a:lnTo>
                  <a:lnTo>
                    <a:pt x="189" y="496"/>
                  </a:lnTo>
                  <a:lnTo>
                    <a:pt x="212" y="458"/>
                  </a:lnTo>
                  <a:lnTo>
                    <a:pt x="256" y="382"/>
                  </a:lnTo>
                  <a:lnTo>
                    <a:pt x="313" y="213"/>
                  </a:lnTo>
                  <a:lnTo>
                    <a:pt x="320" y="116"/>
                  </a:lnTo>
                  <a:lnTo>
                    <a:pt x="307" y="11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848" y="1200"/>
              <a:ext cx="130" cy="118"/>
            </a:xfrm>
            <a:custGeom>
              <a:avLst/>
              <a:gdLst>
                <a:gd name="T0" fmla="*/ 87 w 388"/>
                <a:gd name="T1" fmla="*/ 186 h 355"/>
                <a:gd name="T2" fmla="*/ 147 w 388"/>
                <a:gd name="T3" fmla="*/ 238 h 355"/>
                <a:gd name="T4" fmla="*/ 181 w 388"/>
                <a:gd name="T5" fmla="*/ 256 h 355"/>
                <a:gd name="T6" fmla="*/ 220 w 388"/>
                <a:gd name="T7" fmla="*/ 257 h 355"/>
                <a:gd name="T8" fmla="*/ 253 w 388"/>
                <a:gd name="T9" fmla="*/ 231 h 355"/>
                <a:gd name="T10" fmla="*/ 265 w 388"/>
                <a:gd name="T11" fmla="*/ 185 h 355"/>
                <a:gd name="T12" fmla="*/ 256 w 388"/>
                <a:gd name="T13" fmla="*/ 139 h 355"/>
                <a:gd name="T14" fmla="*/ 243 w 388"/>
                <a:gd name="T15" fmla="*/ 119 h 355"/>
                <a:gd name="T16" fmla="*/ 223 w 388"/>
                <a:gd name="T17" fmla="*/ 108 h 355"/>
                <a:gd name="T18" fmla="*/ 127 w 388"/>
                <a:gd name="T19" fmla="*/ 96 h 355"/>
                <a:gd name="T20" fmla="*/ 29 w 388"/>
                <a:gd name="T21" fmla="*/ 98 h 355"/>
                <a:gd name="T22" fmla="*/ 0 w 388"/>
                <a:gd name="T23" fmla="*/ 78 h 355"/>
                <a:gd name="T24" fmla="*/ 5 w 388"/>
                <a:gd name="T25" fmla="*/ 63 h 355"/>
                <a:gd name="T26" fmla="*/ 21 w 388"/>
                <a:gd name="T27" fmla="*/ 50 h 355"/>
                <a:gd name="T28" fmla="*/ 69 w 388"/>
                <a:gd name="T29" fmla="*/ 35 h 355"/>
                <a:gd name="T30" fmla="*/ 140 w 388"/>
                <a:gd name="T31" fmla="*/ 15 h 355"/>
                <a:gd name="T32" fmla="*/ 209 w 388"/>
                <a:gd name="T33" fmla="*/ 1 h 355"/>
                <a:gd name="T34" fmla="*/ 256 w 388"/>
                <a:gd name="T35" fmla="*/ 0 h 355"/>
                <a:gd name="T36" fmla="*/ 346 w 388"/>
                <a:gd name="T37" fmla="*/ 76 h 355"/>
                <a:gd name="T38" fmla="*/ 388 w 388"/>
                <a:gd name="T39" fmla="*/ 185 h 355"/>
                <a:gd name="T40" fmla="*/ 374 w 388"/>
                <a:gd name="T41" fmla="*/ 240 h 355"/>
                <a:gd name="T42" fmla="*/ 360 w 388"/>
                <a:gd name="T43" fmla="*/ 267 h 355"/>
                <a:gd name="T44" fmla="*/ 340 w 388"/>
                <a:gd name="T45" fmla="*/ 292 h 355"/>
                <a:gd name="T46" fmla="*/ 293 w 388"/>
                <a:gd name="T47" fmla="*/ 330 h 355"/>
                <a:gd name="T48" fmla="*/ 267 w 388"/>
                <a:gd name="T49" fmla="*/ 345 h 355"/>
                <a:gd name="T50" fmla="*/ 240 w 388"/>
                <a:gd name="T51" fmla="*/ 352 h 355"/>
                <a:gd name="T52" fmla="*/ 181 w 388"/>
                <a:gd name="T53" fmla="*/ 355 h 355"/>
                <a:gd name="T54" fmla="*/ 123 w 388"/>
                <a:gd name="T55" fmla="*/ 338 h 355"/>
                <a:gd name="T56" fmla="*/ 69 w 388"/>
                <a:gd name="T57" fmla="*/ 309 h 355"/>
                <a:gd name="T58" fmla="*/ 21 w 388"/>
                <a:gd name="T59" fmla="*/ 273 h 355"/>
                <a:gd name="T60" fmla="*/ 1 w 388"/>
                <a:gd name="T61" fmla="*/ 233 h 355"/>
                <a:gd name="T62" fmla="*/ 11 w 388"/>
                <a:gd name="T63" fmla="*/ 197 h 355"/>
                <a:gd name="T64" fmla="*/ 25 w 388"/>
                <a:gd name="T65" fmla="*/ 184 h 355"/>
                <a:gd name="T66" fmla="*/ 43 w 388"/>
                <a:gd name="T67" fmla="*/ 177 h 355"/>
                <a:gd name="T68" fmla="*/ 87 w 388"/>
                <a:gd name="T69" fmla="*/ 186 h 355"/>
                <a:gd name="T70" fmla="*/ 87 w 388"/>
                <a:gd name="T71" fmla="*/ 186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8" h="355">
                  <a:moveTo>
                    <a:pt x="87" y="186"/>
                  </a:moveTo>
                  <a:lnTo>
                    <a:pt x="147" y="238"/>
                  </a:lnTo>
                  <a:lnTo>
                    <a:pt x="181" y="256"/>
                  </a:lnTo>
                  <a:lnTo>
                    <a:pt x="220" y="257"/>
                  </a:lnTo>
                  <a:lnTo>
                    <a:pt x="253" y="231"/>
                  </a:lnTo>
                  <a:lnTo>
                    <a:pt x="265" y="185"/>
                  </a:lnTo>
                  <a:lnTo>
                    <a:pt x="256" y="139"/>
                  </a:lnTo>
                  <a:lnTo>
                    <a:pt x="243" y="119"/>
                  </a:lnTo>
                  <a:lnTo>
                    <a:pt x="223" y="108"/>
                  </a:lnTo>
                  <a:lnTo>
                    <a:pt x="127" y="96"/>
                  </a:lnTo>
                  <a:lnTo>
                    <a:pt x="29" y="98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21" y="50"/>
                  </a:lnTo>
                  <a:lnTo>
                    <a:pt x="69" y="35"/>
                  </a:lnTo>
                  <a:lnTo>
                    <a:pt x="140" y="15"/>
                  </a:lnTo>
                  <a:lnTo>
                    <a:pt x="209" y="1"/>
                  </a:lnTo>
                  <a:lnTo>
                    <a:pt x="256" y="0"/>
                  </a:lnTo>
                  <a:lnTo>
                    <a:pt x="346" y="76"/>
                  </a:lnTo>
                  <a:lnTo>
                    <a:pt x="388" y="185"/>
                  </a:lnTo>
                  <a:lnTo>
                    <a:pt x="374" y="240"/>
                  </a:lnTo>
                  <a:lnTo>
                    <a:pt x="360" y="267"/>
                  </a:lnTo>
                  <a:lnTo>
                    <a:pt x="340" y="292"/>
                  </a:lnTo>
                  <a:lnTo>
                    <a:pt x="293" y="330"/>
                  </a:lnTo>
                  <a:lnTo>
                    <a:pt x="267" y="345"/>
                  </a:lnTo>
                  <a:lnTo>
                    <a:pt x="240" y="352"/>
                  </a:lnTo>
                  <a:lnTo>
                    <a:pt x="181" y="355"/>
                  </a:lnTo>
                  <a:lnTo>
                    <a:pt x="123" y="338"/>
                  </a:lnTo>
                  <a:lnTo>
                    <a:pt x="69" y="309"/>
                  </a:lnTo>
                  <a:lnTo>
                    <a:pt x="21" y="273"/>
                  </a:lnTo>
                  <a:lnTo>
                    <a:pt x="1" y="233"/>
                  </a:lnTo>
                  <a:lnTo>
                    <a:pt x="11" y="197"/>
                  </a:lnTo>
                  <a:lnTo>
                    <a:pt x="25" y="184"/>
                  </a:lnTo>
                  <a:lnTo>
                    <a:pt x="43" y="177"/>
                  </a:lnTo>
                  <a:lnTo>
                    <a:pt x="87" y="186"/>
                  </a:lnTo>
                  <a:lnTo>
                    <a:pt x="87" y="1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980" y="1138"/>
              <a:ext cx="155" cy="151"/>
            </a:xfrm>
            <a:custGeom>
              <a:avLst/>
              <a:gdLst>
                <a:gd name="T0" fmla="*/ 79 w 465"/>
                <a:gd name="T1" fmla="*/ 321 h 451"/>
                <a:gd name="T2" fmla="*/ 144 w 465"/>
                <a:gd name="T3" fmla="*/ 346 h 451"/>
                <a:gd name="T4" fmla="*/ 202 w 465"/>
                <a:gd name="T5" fmla="*/ 365 h 451"/>
                <a:gd name="T6" fmla="*/ 260 w 465"/>
                <a:gd name="T7" fmla="*/ 364 h 451"/>
                <a:gd name="T8" fmla="*/ 325 w 465"/>
                <a:gd name="T9" fmla="*/ 325 h 451"/>
                <a:gd name="T10" fmla="*/ 350 w 465"/>
                <a:gd name="T11" fmla="*/ 291 h 451"/>
                <a:gd name="T12" fmla="*/ 357 w 465"/>
                <a:gd name="T13" fmla="*/ 247 h 451"/>
                <a:gd name="T14" fmla="*/ 350 w 465"/>
                <a:gd name="T15" fmla="*/ 203 h 451"/>
                <a:gd name="T16" fmla="*/ 329 w 465"/>
                <a:gd name="T17" fmla="*/ 165 h 451"/>
                <a:gd name="T18" fmla="*/ 302 w 465"/>
                <a:gd name="T19" fmla="*/ 136 h 451"/>
                <a:gd name="T20" fmla="*/ 272 w 465"/>
                <a:gd name="T21" fmla="*/ 118 h 451"/>
                <a:gd name="T22" fmla="*/ 209 w 465"/>
                <a:gd name="T23" fmla="*/ 103 h 451"/>
                <a:gd name="T24" fmla="*/ 73 w 465"/>
                <a:gd name="T25" fmla="*/ 130 h 451"/>
                <a:gd name="T26" fmla="*/ 31 w 465"/>
                <a:gd name="T27" fmla="*/ 132 h 451"/>
                <a:gd name="T28" fmla="*/ 5 w 465"/>
                <a:gd name="T29" fmla="*/ 112 h 451"/>
                <a:gd name="T30" fmla="*/ 0 w 465"/>
                <a:gd name="T31" fmla="*/ 80 h 451"/>
                <a:gd name="T32" fmla="*/ 7 w 465"/>
                <a:gd name="T33" fmla="*/ 62 h 451"/>
                <a:gd name="T34" fmla="*/ 24 w 465"/>
                <a:gd name="T35" fmla="*/ 46 h 451"/>
                <a:gd name="T36" fmla="*/ 67 w 465"/>
                <a:gd name="T37" fmla="*/ 20 h 451"/>
                <a:gd name="T38" fmla="*/ 117 w 465"/>
                <a:gd name="T39" fmla="*/ 5 h 451"/>
                <a:gd name="T40" fmla="*/ 231 w 465"/>
                <a:gd name="T41" fmla="*/ 0 h 451"/>
                <a:gd name="T42" fmla="*/ 343 w 465"/>
                <a:gd name="T43" fmla="*/ 28 h 451"/>
                <a:gd name="T44" fmla="*/ 425 w 465"/>
                <a:gd name="T45" fmla="*/ 89 h 451"/>
                <a:gd name="T46" fmla="*/ 460 w 465"/>
                <a:gd name="T47" fmla="*/ 166 h 451"/>
                <a:gd name="T48" fmla="*/ 465 w 465"/>
                <a:gd name="T49" fmla="*/ 256 h 451"/>
                <a:gd name="T50" fmla="*/ 456 w 465"/>
                <a:gd name="T51" fmla="*/ 302 h 451"/>
                <a:gd name="T52" fmla="*/ 441 w 465"/>
                <a:gd name="T53" fmla="*/ 345 h 451"/>
                <a:gd name="T54" fmla="*/ 419 w 465"/>
                <a:gd name="T55" fmla="*/ 381 h 451"/>
                <a:gd name="T56" fmla="*/ 391 w 465"/>
                <a:gd name="T57" fmla="*/ 410 h 451"/>
                <a:gd name="T58" fmla="*/ 355 w 465"/>
                <a:gd name="T59" fmla="*/ 433 h 451"/>
                <a:gd name="T60" fmla="*/ 317 w 465"/>
                <a:gd name="T61" fmla="*/ 446 h 451"/>
                <a:gd name="T62" fmla="*/ 243 w 465"/>
                <a:gd name="T63" fmla="*/ 451 h 451"/>
                <a:gd name="T64" fmla="*/ 173 w 465"/>
                <a:gd name="T65" fmla="*/ 435 h 451"/>
                <a:gd name="T66" fmla="*/ 112 w 465"/>
                <a:gd name="T67" fmla="*/ 404 h 451"/>
                <a:gd name="T68" fmla="*/ 42 w 465"/>
                <a:gd name="T69" fmla="*/ 337 h 451"/>
                <a:gd name="T70" fmla="*/ 45 w 465"/>
                <a:gd name="T71" fmla="*/ 319 h 451"/>
                <a:gd name="T72" fmla="*/ 79 w 465"/>
                <a:gd name="T73" fmla="*/ 321 h 451"/>
                <a:gd name="T74" fmla="*/ 79 w 465"/>
                <a:gd name="T75" fmla="*/ 3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5" h="451">
                  <a:moveTo>
                    <a:pt x="79" y="321"/>
                  </a:moveTo>
                  <a:lnTo>
                    <a:pt x="144" y="346"/>
                  </a:lnTo>
                  <a:lnTo>
                    <a:pt x="202" y="365"/>
                  </a:lnTo>
                  <a:lnTo>
                    <a:pt x="260" y="364"/>
                  </a:lnTo>
                  <a:lnTo>
                    <a:pt x="325" y="325"/>
                  </a:lnTo>
                  <a:lnTo>
                    <a:pt x="350" y="291"/>
                  </a:lnTo>
                  <a:lnTo>
                    <a:pt x="357" y="247"/>
                  </a:lnTo>
                  <a:lnTo>
                    <a:pt x="350" y="203"/>
                  </a:lnTo>
                  <a:lnTo>
                    <a:pt x="329" y="165"/>
                  </a:lnTo>
                  <a:lnTo>
                    <a:pt x="302" y="136"/>
                  </a:lnTo>
                  <a:lnTo>
                    <a:pt x="272" y="118"/>
                  </a:lnTo>
                  <a:lnTo>
                    <a:pt x="209" y="103"/>
                  </a:lnTo>
                  <a:lnTo>
                    <a:pt x="73" y="130"/>
                  </a:lnTo>
                  <a:lnTo>
                    <a:pt x="31" y="132"/>
                  </a:lnTo>
                  <a:lnTo>
                    <a:pt x="5" y="112"/>
                  </a:lnTo>
                  <a:lnTo>
                    <a:pt x="0" y="80"/>
                  </a:lnTo>
                  <a:lnTo>
                    <a:pt x="7" y="62"/>
                  </a:lnTo>
                  <a:lnTo>
                    <a:pt x="24" y="46"/>
                  </a:lnTo>
                  <a:lnTo>
                    <a:pt x="67" y="20"/>
                  </a:lnTo>
                  <a:lnTo>
                    <a:pt x="117" y="5"/>
                  </a:lnTo>
                  <a:lnTo>
                    <a:pt x="231" y="0"/>
                  </a:lnTo>
                  <a:lnTo>
                    <a:pt x="343" y="28"/>
                  </a:lnTo>
                  <a:lnTo>
                    <a:pt x="425" y="89"/>
                  </a:lnTo>
                  <a:lnTo>
                    <a:pt x="460" y="166"/>
                  </a:lnTo>
                  <a:lnTo>
                    <a:pt x="465" y="256"/>
                  </a:lnTo>
                  <a:lnTo>
                    <a:pt x="456" y="302"/>
                  </a:lnTo>
                  <a:lnTo>
                    <a:pt x="441" y="345"/>
                  </a:lnTo>
                  <a:lnTo>
                    <a:pt x="419" y="381"/>
                  </a:lnTo>
                  <a:lnTo>
                    <a:pt x="391" y="410"/>
                  </a:lnTo>
                  <a:lnTo>
                    <a:pt x="355" y="433"/>
                  </a:lnTo>
                  <a:lnTo>
                    <a:pt x="317" y="446"/>
                  </a:lnTo>
                  <a:lnTo>
                    <a:pt x="243" y="451"/>
                  </a:lnTo>
                  <a:lnTo>
                    <a:pt x="173" y="435"/>
                  </a:lnTo>
                  <a:lnTo>
                    <a:pt x="112" y="404"/>
                  </a:lnTo>
                  <a:lnTo>
                    <a:pt x="42" y="337"/>
                  </a:lnTo>
                  <a:lnTo>
                    <a:pt x="45" y="319"/>
                  </a:lnTo>
                  <a:lnTo>
                    <a:pt x="79" y="321"/>
                  </a:lnTo>
                  <a:lnTo>
                    <a:pt x="79" y="3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5120" y="1165"/>
              <a:ext cx="164" cy="132"/>
            </a:xfrm>
            <a:custGeom>
              <a:avLst/>
              <a:gdLst>
                <a:gd name="T0" fmla="*/ 43 w 492"/>
                <a:gd name="T1" fmla="*/ 272 h 396"/>
                <a:gd name="T2" fmla="*/ 85 w 492"/>
                <a:gd name="T3" fmla="*/ 307 h 396"/>
                <a:gd name="T4" fmla="*/ 108 w 492"/>
                <a:gd name="T5" fmla="*/ 321 h 396"/>
                <a:gd name="T6" fmla="*/ 135 w 492"/>
                <a:gd name="T7" fmla="*/ 331 h 396"/>
                <a:gd name="T8" fmla="*/ 206 w 492"/>
                <a:gd name="T9" fmla="*/ 338 h 396"/>
                <a:gd name="T10" fmla="*/ 286 w 492"/>
                <a:gd name="T11" fmla="*/ 324 h 396"/>
                <a:gd name="T12" fmla="*/ 354 w 492"/>
                <a:gd name="T13" fmla="*/ 286 h 396"/>
                <a:gd name="T14" fmla="*/ 389 w 492"/>
                <a:gd name="T15" fmla="*/ 226 h 396"/>
                <a:gd name="T16" fmla="*/ 380 w 492"/>
                <a:gd name="T17" fmla="*/ 173 h 396"/>
                <a:gd name="T18" fmla="*/ 366 w 492"/>
                <a:gd name="T19" fmla="*/ 150 h 396"/>
                <a:gd name="T20" fmla="*/ 348 w 492"/>
                <a:gd name="T21" fmla="*/ 131 h 396"/>
                <a:gd name="T22" fmla="*/ 315 w 492"/>
                <a:gd name="T23" fmla="*/ 105 h 396"/>
                <a:gd name="T24" fmla="*/ 287 w 492"/>
                <a:gd name="T25" fmla="*/ 88 h 396"/>
                <a:gd name="T26" fmla="*/ 233 w 492"/>
                <a:gd name="T27" fmla="*/ 73 h 396"/>
                <a:gd name="T28" fmla="*/ 107 w 492"/>
                <a:gd name="T29" fmla="*/ 74 h 396"/>
                <a:gd name="T30" fmla="*/ 75 w 492"/>
                <a:gd name="T31" fmla="*/ 57 h 396"/>
                <a:gd name="T32" fmla="*/ 76 w 492"/>
                <a:gd name="T33" fmla="*/ 43 h 396"/>
                <a:gd name="T34" fmla="*/ 92 w 492"/>
                <a:gd name="T35" fmla="*/ 28 h 396"/>
                <a:gd name="T36" fmla="*/ 124 w 492"/>
                <a:gd name="T37" fmla="*/ 12 h 396"/>
                <a:gd name="T38" fmla="*/ 162 w 492"/>
                <a:gd name="T39" fmla="*/ 2 h 396"/>
                <a:gd name="T40" fmla="*/ 255 w 492"/>
                <a:gd name="T41" fmla="*/ 0 h 396"/>
                <a:gd name="T42" fmla="*/ 346 w 492"/>
                <a:gd name="T43" fmla="*/ 15 h 396"/>
                <a:gd name="T44" fmla="*/ 416 w 492"/>
                <a:gd name="T45" fmla="*/ 48 h 396"/>
                <a:gd name="T46" fmla="*/ 447 w 492"/>
                <a:gd name="T47" fmla="*/ 86 h 396"/>
                <a:gd name="T48" fmla="*/ 474 w 492"/>
                <a:gd name="T49" fmla="*/ 140 h 396"/>
                <a:gd name="T50" fmla="*/ 492 w 492"/>
                <a:gd name="T51" fmla="*/ 247 h 396"/>
                <a:gd name="T52" fmla="*/ 480 w 492"/>
                <a:gd name="T53" fmla="*/ 277 h 396"/>
                <a:gd name="T54" fmla="*/ 462 w 492"/>
                <a:gd name="T55" fmla="*/ 304 h 396"/>
                <a:gd name="T56" fmla="*/ 436 w 492"/>
                <a:gd name="T57" fmla="*/ 329 h 396"/>
                <a:gd name="T58" fmla="*/ 405 w 492"/>
                <a:gd name="T59" fmla="*/ 349 h 396"/>
                <a:gd name="T60" fmla="*/ 371 w 492"/>
                <a:gd name="T61" fmla="*/ 366 h 396"/>
                <a:gd name="T62" fmla="*/ 332 w 492"/>
                <a:gd name="T63" fmla="*/ 380 h 396"/>
                <a:gd name="T64" fmla="*/ 248 w 492"/>
                <a:gd name="T65" fmla="*/ 396 h 396"/>
                <a:gd name="T66" fmla="*/ 90 w 492"/>
                <a:gd name="T67" fmla="*/ 379 h 396"/>
                <a:gd name="T68" fmla="*/ 32 w 492"/>
                <a:gd name="T69" fmla="*/ 347 h 396"/>
                <a:gd name="T70" fmla="*/ 0 w 492"/>
                <a:gd name="T71" fmla="*/ 297 h 396"/>
                <a:gd name="T72" fmla="*/ 8 w 492"/>
                <a:gd name="T73" fmla="*/ 263 h 396"/>
                <a:gd name="T74" fmla="*/ 43 w 492"/>
                <a:gd name="T75" fmla="*/ 272 h 396"/>
                <a:gd name="T76" fmla="*/ 43 w 492"/>
                <a:gd name="T77" fmla="*/ 27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2" h="396">
                  <a:moveTo>
                    <a:pt x="43" y="272"/>
                  </a:moveTo>
                  <a:lnTo>
                    <a:pt x="85" y="307"/>
                  </a:lnTo>
                  <a:lnTo>
                    <a:pt x="108" y="321"/>
                  </a:lnTo>
                  <a:lnTo>
                    <a:pt x="135" y="331"/>
                  </a:lnTo>
                  <a:lnTo>
                    <a:pt x="206" y="338"/>
                  </a:lnTo>
                  <a:lnTo>
                    <a:pt x="286" y="324"/>
                  </a:lnTo>
                  <a:lnTo>
                    <a:pt x="354" y="286"/>
                  </a:lnTo>
                  <a:lnTo>
                    <a:pt x="389" y="226"/>
                  </a:lnTo>
                  <a:lnTo>
                    <a:pt x="380" y="173"/>
                  </a:lnTo>
                  <a:lnTo>
                    <a:pt x="366" y="150"/>
                  </a:lnTo>
                  <a:lnTo>
                    <a:pt x="348" y="131"/>
                  </a:lnTo>
                  <a:lnTo>
                    <a:pt x="315" y="105"/>
                  </a:lnTo>
                  <a:lnTo>
                    <a:pt x="287" y="88"/>
                  </a:lnTo>
                  <a:lnTo>
                    <a:pt x="233" y="73"/>
                  </a:lnTo>
                  <a:lnTo>
                    <a:pt x="107" y="74"/>
                  </a:lnTo>
                  <a:lnTo>
                    <a:pt x="75" y="57"/>
                  </a:lnTo>
                  <a:lnTo>
                    <a:pt x="76" y="43"/>
                  </a:lnTo>
                  <a:lnTo>
                    <a:pt x="92" y="28"/>
                  </a:lnTo>
                  <a:lnTo>
                    <a:pt x="124" y="12"/>
                  </a:lnTo>
                  <a:lnTo>
                    <a:pt x="162" y="2"/>
                  </a:lnTo>
                  <a:lnTo>
                    <a:pt x="255" y="0"/>
                  </a:lnTo>
                  <a:lnTo>
                    <a:pt x="346" y="15"/>
                  </a:lnTo>
                  <a:lnTo>
                    <a:pt x="416" y="48"/>
                  </a:lnTo>
                  <a:lnTo>
                    <a:pt x="447" y="86"/>
                  </a:lnTo>
                  <a:lnTo>
                    <a:pt x="474" y="140"/>
                  </a:lnTo>
                  <a:lnTo>
                    <a:pt x="492" y="247"/>
                  </a:lnTo>
                  <a:lnTo>
                    <a:pt x="480" y="277"/>
                  </a:lnTo>
                  <a:lnTo>
                    <a:pt x="462" y="304"/>
                  </a:lnTo>
                  <a:lnTo>
                    <a:pt x="436" y="329"/>
                  </a:lnTo>
                  <a:lnTo>
                    <a:pt x="405" y="349"/>
                  </a:lnTo>
                  <a:lnTo>
                    <a:pt x="371" y="366"/>
                  </a:lnTo>
                  <a:lnTo>
                    <a:pt x="332" y="380"/>
                  </a:lnTo>
                  <a:lnTo>
                    <a:pt x="248" y="396"/>
                  </a:lnTo>
                  <a:lnTo>
                    <a:pt x="90" y="379"/>
                  </a:lnTo>
                  <a:lnTo>
                    <a:pt x="32" y="347"/>
                  </a:lnTo>
                  <a:lnTo>
                    <a:pt x="0" y="297"/>
                  </a:lnTo>
                  <a:lnTo>
                    <a:pt x="8" y="263"/>
                  </a:lnTo>
                  <a:lnTo>
                    <a:pt x="43" y="272"/>
                  </a:lnTo>
                  <a:lnTo>
                    <a:pt x="43" y="2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5240" y="1228"/>
              <a:ext cx="142" cy="126"/>
            </a:xfrm>
            <a:custGeom>
              <a:avLst/>
              <a:gdLst>
                <a:gd name="T0" fmla="*/ 325 w 427"/>
                <a:gd name="T1" fmla="*/ 127 h 379"/>
                <a:gd name="T2" fmla="*/ 288 w 427"/>
                <a:gd name="T3" fmla="*/ 92 h 379"/>
                <a:gd name="T4" fmla="*/ 261 w 427"/>
                <a:gd name="T5" fmla="*/ 76 h 379"/>
                <a:gd name="T6" fmla="*/ 186 w 427"/>
                <a:gd name="T7" fmla="*/ 47 h 379"/>
                <a:gd name="T8" fmla="*/ 161 w 427"/>
                <a:gd name="T9" fmla="*/ 32 h 379"/>
                <a:gd name="T10" fmla="*/ 158 w 427"/>
                <a:gd name="T11" fmla="*/ 24 h 379"/>
                <a:gd name="T12" fmla="*/ 161 w 427"/>
                <a:gd name="T13" fmla="*/ 16 h 379"/>
                <a:gd name="T14" fmla="*/ 181 w 427"/>
                <a:gd name="T15" fmla="*/ 6 h 379"/>
                <a:gd name="T16" fmla="*/ 218 w 427"/>
                <a:gd name="T17" fmla="*/ 0 h 379"/>
                <a:gd name="T18" fmla="*/ 319 w 427"/>
                <a:gd name="T19" fmla="*/ 14 h 379"/>
                <a:gd name="T20" fmla="*/ 422 w 427"/>
                <a:gd name="T21" fmla="*/ 76 h 379"/>
                <a:gd name="T22" fmla="*/ 427 w 427"/>
                <a:gd name="T23" fmla="*/ 199 h 379"/>
                <a:gd name="T24" fmla="*/ 414 w 427"/>
                <a:gd name="T25" fmla="*/ 248 h 379"/>
                <a:gd name="T26" fmla="*/ 392 w 427"/>
                <a:gd name="T27" fmla="*/ 289 h 379"/>
                <a:gd name="T28" fmla="*/ 364 w 427"/>
                <a:gd name="T29" fmla="*/ 321 h 379"/>
                <a:gd name="T30" fmla="*/ 329 w 427"/>
                <a:gd name="T31" fmla="*/ 347 h 379"/>
                <a:gd name="T32" fmla="*/ 290 w 427"/>
                <a:gd name="T33" fmla="*/ 365 h 379"/>
                <a:gd name="T34" fmla="*/ 249 w 427"/>
                <a:gd name="T35" fmla="*/ 375 h 379"/>
                <a:gd name="T36" fmla="*/ 164 w 427"/>
                <a:gd name="T37" fmla="*/ 379 h 379"/>
                <a:gd name="T38" fmla="*/ 87 w 427"/>
                <a:gd name="T39" fmla="*/ 357 h 379"/>
                <a:gd name="T40" fmla="*/ 28 w 427"/>
                <a:gd name="T41" fmla="*/ 315 h 379"/>
                <a:gd name="T42" fmla="*/ 0 w 427"/>
                <a:gd name="T43" fmla="*/ 256 h 379"/>
                <a:gd name="T44" fmla="*/ 2 w 427"/>
                <a:gd name="T45" fmla="*/ 234 h 379"/>
                <a:gd name="T46" fmla="*/ 14 w 427"/>
                <a:gd name="T47" fmla="*/ 224 h 379"/>
                <a:gd name="T48" fmla="*/ 46 w 427"/>
                <a:gd name="T49" fmla="*/ 239 h 379"/>
                <a:gd name="T50" fmla="*/ 71 w 427"/>
                <a:gd name="T51" fmla="*/ 267 h 379"/>
                <a:gd name="T52" fmla="*/ 99 w 427"/>
                <a:gd name="T53" fmla="*/ 289 h 379"/>
                <a:gd name="T54" fmla="*/ 127 w 427"/>
                <a:gd name="T55" fmla="*/ 303 h 379"/>
                <a:gd name="T56" fmla="*/ 159 w 427"/>
                <a:gd name="T57" fmla="*/ 310 h 379"/>
                <a:gd name="T58" fmla="*/ 224 w 427"/>
                <a:gd name="T59" fmla="*/ 303 h 379"/>
                <a:gd name="T60" fmla="*/ 288 w 427"/>
                <a:gd name="T61" fmla="*/ 267 h 379"/>
                <a:gd name="T62" fmla="*/ 329 w 427"/>
                <a:gd name="T63" fmla="*/ 204 h 379"/>
                <a:gd name="T64" fmla="*/ 325 w 427"/>
                <a:gd name="T65" fmla="*/ 127 h 379"/>
                <a:gd name="T66" fmla="*/ 325 w 427"/>
                <a:gd name="T67" fmla="*/ 127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379">
                  <a:moveTo>
                    <a:pt x="325" y="127"/>
                  </a:moveTo>
                  <a:lnTo>
                    <a:pt x="288" y="92"/>
                  </a:lnTo>
                  <a:lnTo>
                    <a:pt x="261" y="76"/>
                  </a:lnTo>
                  <a:lnTo>
                    <a:pt x="186" y="47"/>
                  </a:lnTo>
                  <a:lnTo>
                    <a:pt x="161" y="32"/>
                  </a:lnTo>
                  <a:lnTo>
                    <a:pt x="158" y="24"/>
                  </a:lnTo>
                  <a:lnTo>
                    <a:pt x="161" y="16"/>
                  </a:lnTo>
                  <a:lnTo>
                    <a:pt x="181" y="6"/>
                  </a:lnTo>
                  <a:lnTo>
                    <a:pt x="218" y="0"/>
                  </a:lnTo>
                  <a:lnTo>
                    <a:pt x="319" y="14"/>
                  </a:lnTo>
                  <a:lnTo>
                    <a:pt x="422" y="76"/>
                  </a:lnTo>
                  <a:lnTo>
                    <a:pt x="427" y="199"/>
                  </a:lnTo>
                  <a:lnTo>
                    <a:pt x="414" y="248"/>
                  </a:lnTo>
                  <a:lnTo>
                    <a:pt x="392" y="289"/>
                  </a:lnTo>
                  <a:lnTo>
                    <a:pt x="364" y="321"/>
                  </a:lnTo>
                  <a:lnTo>
                    <a:pt x="329" y="347"/>
                  </a:lnTo>
                  <a:lnTo>
                    <a:pt x="290" y="365"/>
                  </a:lnTo>
                  <a:lnTo>
                    <a:pt x="249" y="375"/>
                  </a:lnTo>
                  <a:lnTo>
                    <a:pt x="164" y="379"/>
                  </a:lnTo>
                  <a:lnTo>
                    <a:pt x="87" y="357"/>
                  </a:lnTo>
                  <a:lnTo>
                    <a:pt x="28" y="315"/>
                  </a:lnTo>
                  <a:lnTo>
                    <a:pt x="0" y="256"/>
                  </a:lnTo>
                  <a:lnTo>
                    <a:pt x="2" y="234"/>
                  </a:lnTo>
                  <a:lnTo>
                    <a:pt x="14" y="224"/>
                  </a:lnTo>
                  <a:lnTo>
                    <a:pt x="46" y="239"/>
                  </a:lnTo>
                  <a:lnTo>
                    <a:pt x="71" y="267"/>
                  </a:lnTo>
                  <a:lnTo>
                    <a:pt x="99" y="289"/>
                  </a:lnTo>
                  <a:lnTo>
                    <a:pt x="127" y="303"/>
                  </a:lnTo>
                  <a:lnTo>
                    <a:pt x="159" y="310"/>
                  </a:lnTo>
                  <a:lnTo>
                    <a:pt x="224" y="303"/>
                  </a:lnTo>
                  <a:lnTo>
                    <a:pt x="288" y="267"/>
                  </a:lnTo>
                  <a:lnTo>
                    <a:pt x="329" y="204"/>
                  </a:lnTo>
                  <a:lnTo>
                    <a:pt x="325" y="127"/>
                  </a:lnTo>
                  <a:lnTo>
                    <a:pt x="325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5290" y="1258"/>
              <a:ext cx="272" cy="237"/>
            </a:xfrm>
            <a:custGeom>
              <a:avLst/>
              <a:gdLst>
                <a:gd name="T0" fmla="*/ 611 w 818"/>
                <a:gd name="T1" fmla="*/ 148 h 710"/>
                <a:gd name="T2" fmla="*/ 326 w 818"/>
                <a:gd name="T3" fmla="*/ 129 h 710"/>
                <a:gd name="T4" fmla="*/ 296 w 818"/>
                <a:gd name="T5" fmla="*/ 116 h 710"/>
                <a:gd name="T6" fmla="*/ 310 w 818"/>
                <a:gd name="T7" fmla="*/ 98 h 710"/>
                <a:gd name="T8" fmla="*/ 355 w 818"/>
                <a:gd name="T9" fmla="*/ 76 h 710"/>
                <a:gd name="T10" fmla="*/ 420 w 818"/>
                <a:gd name="T11" fmla="*/ 53 h 710"/>
                <a:gd name="T12" fmla="*/ 493 w 818"/>
                <a:gd name="T13" fmla="*/ 32 h 710"/>
                <a:gd name="T14" fmla="*/ 561 w 818"/>
                <a:gd name="T15" fmla="*/ 15 h 710"/>
                <a:gd name="T16" fmla="*/ 638 w 818"/>
                <a:gd name="T17" fmla="*/ 0 h 710"/>
                <a:gd name="T18" fmla="*/ 701 w 818"/>
                <a:gd name="T19" fmla="*/ 35 h 710"/>
                <a:gd name="T20" fmla="*/ 759 w 818"/>
                <a:gd name="T21" fmla="*/ 95 h 710"/>
                <a:gd name="T22" fmla="*/ 802 w 818"/>
                <a:gd name="T23" fmla="*/ 167 h 710"/>
                <a:gd name="T24" fmla="*/ 818 w 818"/>
                <a:gd name="T25" fmla="*/ 238 h 710"/>
                <a:gd name="T26" fmla="*/ 813 w 818"/>
                <a:gd name="T27" fmla="*/ 305 h 710"/>
                <a:gd name="T28" fmla="*/ 794 w 818"/>
                <a:gd name="T29" fmla="*/ 370 h 710"/>
                <a:gd name="T30" fmla="*/ 763 w 818"/>
                <a:gd name="T31" fmla="*/ 432 h 710"/>
                <a:gd name="T32" fmla="*/ 744 w 818"/>
                <a:gd name="T33" fmla="*/ 462 h 710"/>
                <a:gd name="T34" fmla="*/ 722 w 818"/>
                <a:gd name="T35" fmla="*/ 490 h 710"/>
                <a:gd name="T36" fmla="*/ 699 w 818"/>
                <a:gd name="T37" fmla="*/ 517 h 710"/>
                <a:gd name="T38" fmla="*/ 673 w 818"/>
                <a:gd name="T39" fmla="*/ 543 h 710"/>
                <a:gd name="T40" fmla="*/ 616 w 818"/>
                <a:gd name="T41" fmla="*/ 590 h 710"/>
                <a:gd name="T42" fmla="*/ 587 w 818"/>
                <a:gd name="T43" fmla="*/ 611 h 710"/>
                <a:gd name="T44" fmla="*/ 556 w 818"/>
                <a:gd name="T45" fmla="*/ 632 h 710"/>
                <a:gd name="T46" fmla="*/ 522 w 818"/>
                <a:gd name="T47" fmla="*/ 648 h 710"/>
                <a:gd name="T48" fmla="*/ 490 w 818"/>
                <a:gd name="T49" fmla="*/ 664 h 710"/>
                <a:gd name="T50" fmla="*/ 422 w 818"/>
                <a:gd name="T51" fmla="*/ 689 h 710"/>
                <a:gd name="T52" fmla="*/ 354 w 818"/>
                <a:gd name="T53" fmla="*/ 706 h 710"/>
                <a:gd name="T54" fmla="*/ 222 w 818"/>
                <a:gd name="T55" fmla="*/ 710 h 710"/>
                <a:gd name="T56" fmla="*/ 106 w 818"/>
                <a:gd name="T57" fmla="*/ 670 h 710"/>
                <a:gd name="T58" fmla="*/ 18 w 818"/>
                <a:gd name="T59" fmla="*/ 578 h 710"/>
                <a:gd name="T60" fmla="*/ 0 w 818"/>
                <a:gd name="T61" fmla="*/ 521 h 710"/>
                <a:gd name="T62" fmla="*/ 7 w 818"/>
                <a:gd name="T63" fmla="*/ 458 h 710"/>
                <a:gd name="T64" fmla="*/ 27 w 818"/>
                <a:gd name="T65" fmla="*/ 399 h 710"/>
                <a:gd name="T66" fmla="*/ 59 w 818"/>
                <a:gd name="T67" fmla="*/ 347 h 710"/>
                <a:gd name="T68" fmla="*/ 75 w 818"/>
                <a:gd name="T69" fmla="*/ 334 h 710"/>
                <a:gd name="T70" fmla="*/ 86 w 818"/>
                <a:gd name="T71" fmla="*/ 341 h 710"/>
                <a:gd name="T72" fmla="*/ 102 w 818"/>
                <a:gd name="T73" fmla="*/ 390 h 710"/>
                <a:gd name="T74" fmla="*/ 113 w 818"/>
                <a:gd name="T75" fmla="*/ 457 h 710"/>
                <a:gd name="T76" fmla="*/ 129 w 818"/>
                <a:gd name="T77" fmla="*/ 507 h 710"/>
                <a:gd name="T78" fmla="*/ 152 w 818"/>
                <a:gd name="T79" fmla="*/ 534 h 710"/>
                <a:gd name="T80" fmla="*/ 178 w 818"/>
                <a:gd name="T81" fmla="*/ 553 h 710"/>
                <a:gd name="T82" fmla="*/ 240 w 818"/>
                <a:gd name="T83" fmla="*/ 572 h 710"/>
                <a:gd name="T84" fmla="*/ 373 w 818"/>
                <a:gd name="T85" fmla="*/ 566 h 710"/>
                <a:gd name="T86" fmla="*/ 503 w 818"/>
                <a:gd name="T87" fmla="*/ 509 h 710"/>
                <a:gd name="T88" fmla="*/ 566 w 818"/>
                <a:gd name="T89" fmla="*/ 461 h 710"/>
                <a:gd name="T90" fmla="*/ 620 w 818"/>
                <a:gd name="T91" fmla="*/ 403 h 710"/>
                <a:gd name="T92" fmla="*/ 659 w 818"/>
                <a:gd name="T93" fmla="*/ 338 h 710"/>
                <a:gd name="T94" fmla="*/ 674 w 818"/>
                <a:gd name="T95" fmla="*/ 273 h 710"/>
                <a:gd name="T96" fmla="*/ 660 w 818"/>
                <a:gd name="T97" fmla="*/ 208 h 710"/>
                <a:gd name="T98" fmla="*/ 641 w 818"/>
                <a:gd name="T99" fmla="*/ 178 h 710"/>
                <a:gd name="T100" fmla="*/ 611 w 818"/>
                <a:gd name="T101" fmla="*/ 148 h 710"/>
                <a:gd name="T102" fmla="*/ 611 w 818"/>
                <a:gd name="T103" fmla="*/ 148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18" h="710">
                  <a:moveTo>
                    <a:pt x="611" y="148"/>
                  </a:moveTo>
                  <a:lnTo>
                    <a:pt x="326" y="129"/>
                  </a:lnTo>
                  <a:lnTo>
                    <a:pt x="296" y="116"/>
                  </a:lnTo>
                  <a:lnTo>
                    <a:pt x="310" y="98"/>
                  </a:lnTo>
                  <a:lnTo>
                    <a:pt x="355" y="76"/>
                  </a:lnTo>
                  <a:lnTo>
                    <a:pt x="420" y="53"/>
                  </a:lnTo>
                  <a:lnTo>
                    <a:pt x="493" y="32"/>
                  </a:lnTo>
                  <a:lnTo>
                    <a:pt x="561" y="15"/>
                  </a:lnTo>
                  <a:lnTo>
                    <a:pt x="638" y="0"/>
                  </a:lnTo>
                  <a:lnTo>
                    <a:pt x="701" y="35"/>
                  </a:lnTo>
                  <a:lnTo>
                    <a:pt x="759" y="95"/>
                  </a:lnTo>
                  <a:lnTo>
                    <a:pt x="802" y="167"/>
                  </a:lnTo>
                  <a:lnTo>
                    <a:pt x="818" y="238"/>
                  </a:lnTo>
                  <a:lnTo>
                    <a:pt x="813" y="305"/>
                  </a:lnTo>
                  <a:lnTo>
                    <a:pt x="794" y="370"/>
                  </a:lnTo>
                  <a:lnTo>
                    <a:pt x="763" y="432"/>
                  </a:lnTo>
                  <a:lnTo>
                    <a:pt x="744" y="462"/>
                  </a:lnTo>
                  <a:lnTo>
                    <a:pt x="722" y="490"/>
                  </a:lnTo>
                  <a:lnTo>
                    <a:pt x="699" y="517"/>
                  </a:lnTo>
                  <a:lnTo>
                    <a:pt x="673" y="543"/>
                  </a:lnTo>
                  <a:lnTo>
                    <a:pt x="616" y="590"/>
                  </a:lnTo>
                  <a:lnTo>
                    <a:pt x="587" y="611"/>
                  </a:lnTo>
                  <a:lnTo>
                    <a:pt x="556" y="632"/>
                  </a:lnTo>
                  <a:lnTo>
                    <a:pt x="522" y="648"/>
                  </a:lnTo>
                  <a:lnTo>
                    <a:pt x="490" y="664"/>
                  </a:lnTo>
                  <a:lnTo>
                    <a:pt x="422" y="689"/>
                  </a:lnTo>
                  <a:lnTo>
                    <a:pt x="354" y="706"/>
                  </a:lnTo>
                  <a:lnTo>
                    <a:pt x="222" y="710"/>
                  </a:lnTo>
                  <a:lnTo>
                    <a:pt x="106" y="670"/>
                  </a:lnTo>
                  <a:lnTo>
                    <a:pt x="18" y="578"/>
                  </a:lnTo>
                  <a:lnTo>
                    <a:pt x="0" y="521"/>
                  </a:lnTo>
                  <a:lnTo>
                    <a:pt x="7" y="458"/>
                  </a:lnTo>
                  <a:lnTo>
                    <a:pt x="27" y="399"/>
                  </a:lnTo>
                  <a:lnTo>
                    <a:pt x="59" y="347"/>
                  </a:lnTo>
                  <a:lnTo>
                    <a:pt x="75" y="334"/>
                  </a:lnTo>
                  <a:lnTo>
                    <a:pt x="86" y="341"/>
                  </a:lnTo>
                  <a:lnTo>
                    <a:pt x="102" y="390"/>
                  </a:lnTo>
                  <a:lnTo>
                    <a:pt x="113" y="457"/>
                  </a:lnTo>
                  <a:lnTo>
                    <a:pt x="129" y="507"/>
                  </a:lnTo>
                  <a:lnTo>
                    <a:pt x="152" y="534"/>
                  </a:lnTo>
                  <a:lnTo>
                    <a:pt x="178" y="553"/>
                  </a:lnTo>
                  <a:lnTo>
                    <a:pt x="240" y="572"/>
                  </a:lnTo>
                  <a:lnTo>
                    <a:pt x="373" y="566"/>
                  </a:lnTo>
                  <a:lnTo>
                    <a:pt x="503" y="509"/>
                  </a:lnTo>
                  <a:lnTo>
                    <a:pt x="566" y="461"/>
                  </a:lnTo>
                  <a:lnTo>
                    <a:pt x="620" y="403"/>
                  </a:lnTo>
                  <a:lnTo>
                    <a:pt x="659" y="338"/>
                  </a:lnTo>
                  <a:lnTo>
                    <a:pt x="674" y="273"/>
                  </a:lnTo>
                  <a:lnTo>
                    <a:pt x="660" y="208"/>
                  </a:lnTo>
                  <a:lnTo>
                    <a:pt x="641" y="178"/>
                  </a:lnTo>
                  <a:lnTo>
                    <a:pt x="611" y="148"/>
                  </a:lnTo>
                  <a:lnTo>
                    <a:pt x="611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5222" y="1327"/>
              <a:ext cx="45" cy="91"/>
            </a:xfrm>
            <a:custGeom>
              <a:avLst/>
              <a:gdLst>
                <a:gd name="T0" fmla="*/ 98 w 134"/>
                <a:gd name="T1" fmla="*/ 26 h 273"/>
                <a:gd name="T2" fmla="*/ 89 w 134"/>
                <a:gd name="T3" fmla="*/ 180 h 273"/>
                <a:gd name="T4" fmla="*/ 103 w 134"/>
                <a:gd name="T5" fmla="*/ 207 h 273"/>
                <a:gd name="T6" fmla="*/ 125 w 134"/>
                <a:gd name="T7" fmla="*/ 229 h 273"/>
                <a:gd name="T8" fmla="*/ 134 w 134"/>
                <a:gd name="T9" fmla="*/ 262 h 273"/>
                <a:gd name="T10" fmla="*/ 121 w 134"/>
                <a:gd name="T11" fmla="*/ 273 h 273"/>
                <a:gd name="T12" fmla="*/ 100 w 134"/>
                <a:gd name="T13" fmla="*/ 270 h 273"/>
                <a:gd name="T14" fmla="*/ 18 w 134"/>
                <a:gd name="T15" fmla="*/ 234 h 273"/>
                <a:gd name="T16" fmla="*/ 0 w 134"/>
                <a:gd name="T17" fmla="*/ 193 h 273"/>
                <a:gd name="T18" fmla="*/ 12 w 134"/>
                <a:gd name="T19" fmla="*/ 134 h 273"/>
                <a:gd name="T20" fmla="*/ 34 w 134"/>
                <a:gd name="T21" fmla="*/ 73 h 273"/>
                <a:gd name="T22" fmla="*/ 49 w 134"/>
                <a:gd name="T23" fmla="*/ 24 h 273"/>
                <a:gd name="T24" fmla="*/ 59 w 134"/>
                <a:gd name="T25" fmla="*/ 5 h 273"/>
                <a:gd name="T26" fmla="*/ 75 w 134"/>
                <a:gd name="T27" fmla="*/ 0 h 273"/>
                <a:gd name="T28" fmla="*/ 98 w 134"/>
                <a:gd name="T29" fmla="*/ 26 h 273"/>
                <a:gd name="T30" fmla="*/ 98 w 134"/>
                <a:gd name="T31" fmla="*/ 2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4" h="273">
                  <a:moveTo>
                    <a:pt x="98" y="26"/>
                  </a:moveTo>
                  <a:lnTo>
                    <a:pt x="89" y="180"/>
                  </a:lnTo>
                  <a:lnTo>
                    <a:pt x="103" y="207"/>
                  </a:lnTo>
                  <a:lnTo>
                    <a:pt x="125" y="229"/>
                  </a:lnTo>
                  <a:lnTo>
                    <a:pt x="134" y="262"/>
                  </a:lnTo>
                  <a:lnTo>
                    <a:pt x="121" y="273"/>
                  </a:lnTo>
                  <a:lnTo>
                    <a:pt x="100" y="270"/>
                  </a:lnTo>
                  <a:lnTo>
                    <a:pt x="18" y="234"/>
                  </a:lnTo>
                  <a:lnTo>
                    <a:pt x="0" y="193"/>
                  </a:lnTo>
                  <a:lnTo>
                    <a:pt x="12" y="134"/>
                  </a:lnTo>
                  <a:lnTo>
                    <a:pt x="34" y="73"/>
                  </a:lnTo>
                  <a:lnTo>
                    <a:pt x="49" y="24"/>
                  </a:lnTo>
                  <a:lnTo>
                    <a:pt x="59" y="5"/>
                  </a:lnTo>
                  <a:lnTo>
                    <a:pt x="75" y="0"/>
                  </a:lnTo>
                  <a:lnTo>
                    <a:pt x="98" y="26"/>
                  </a:lnTo>
                  <a:lnTo>
                    <a:pt x="98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5182" y="1284"/>
              <a:ext cx="67" cy="67"/>
            </a:xfrm>
            <a:custGeom>
              <a:avLst/>
              <a:gdLst>
                <a:gd name="T0" fmla="*/ 95 w 203"/>
                <a:gd name="T1" fmla="*/ 122 h 202"/>
                <a:gd name="T2" fmla="*/ 138 w 203"/>
                <a:gd name="T3" fmla="*/ 139 h 202"/>
                <a:gd name="T4" fmla="*/ 182 w 203"/>
                <a:gd name="T5" fmla="*/ 153 h 202"/>
                <a:gd name="T6" fmla="*/ 203 w 203"/>
                <a:gd name="T7" fmla="*/ 180 h 202"/>
                <a:gd name="T8" fmla="*/ 196 w 203"/>
                <a:gd name="T9" fmla="*/ 195 h 202"/>
                <a:gd name="T10" fmla="*/ 176 w 203"/>
                <a:gd name="T11" fmla="*/ 202 h 202"/>
                <a:gd name="T12" fmla="*/ 49 w 203"/>
                <a:gd name="T13" fmla="*/ 175 h 202"/>
                <a:gd name="T14" fmla="*/ 18 w 203"/>
                <a:gd name="T15" fmla="*/ 105 h 202"/>
                <a:gd name="T16" fmla="*/ 0 w 203"/>
                <a:gd name="T17" fmla="*/ 32 h 202"/>
                <a:gd name="T18" fmla="*/ 3 w 203"/>
                <a:gd name="T19" fmla="*/ 12 h 202"/>
                <a:gd name="T20" fmla="*/ 16 w 203"/>
                <a:gd name="T21" fmla="*/ 0 h 202"/>
                <a:gd name="T22" fmla="*/ 46 w 203"/>
                <a:gd name="T23" fmla="*/ 15 h 202"/>
                <a:gd name="T24" fmla="*/ 68 w 203"/>
                <a:gd name="T25" fmla="*/ 69 h 202"/>
                <a:gd name="T26" fmla="*/ 95 w 203"/>
                <a:gd name="T27" fmla="*/ 122 h 202"/>
                <a:gd name="T28" fmla="*/ 95 w 203"/>
                <a:gd name="T29" fmla="*/ 12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" h="202">
                  <a:moveTo>
                    <a:pt x="95" y="122"/>
                  </a:moveTo>
                  <a:lnTo>
                    <a:pt x="138" y="139"/>
                  </a:lnTo>
                  <a:lnTo>
                    <a:pt x="182" y="153"/>
                  </a:lnTo>
                  <a:lnTo>
                    <a:pt x="203" y="180"/>
                  </a:lnTo>
                  <a:lnTo>
                    <a:pt x="196" y="195"/>
                  </a:lnTo>
                  <a:lnTo>
                    <a:pt x="176" y="202"/>
                  </a:lnTo>
                  <a:lnTo>
                    <a:pt x="49" y="175"/>
                  </a:lnTo>
                  <a:lnTo>
                    <a:pt x="18" y="105"/>
                  </a:lnTo>
                  <a:lnTo>
                    <a:pt x="0" y="32"/>
                  </a:lnTo>
                  <a:lnTo>
                    <a:pt x="3" y="12"/>
                  </a:lnTo>
                  <a:lnTo>
                    <a:pt x="16" y="0"/>
                  </a:lnTo>
                  <a:lnTo>
                    <a:pt x="46" y="15"/>
                  </a:lnTo>
                  <a:lnTo>
                    <a:pt x="68" y="69"/>
                  </a:lnTo>
                  <a:lnTo>
                    <a:pt x="95" y="122"/>
                  </a:lnTo>
                  <a:lnTo>
                    <a:pt x="95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071" y="1280"/>
              <a:ext cx="86" cy="30"/>
            </a:xfrm>
            <a:custGeom>
              <a:avLst/>
              <a:gdLst>
                <a:gd name="T0" fmla="*/ 35 w 259"/>
                <a:gd name="T1" fmla="*/ 5 h 90"/>
                <a:gd name="T2" fmla="*/ 85 w 259"/>
                <a:gd name="T3" fmla="*/ 26 h 90"/>
                <a:gd name="T4" fmla="*/ 124 w 259"/>
                <a:gd name="T5" fmla="*/ 34 h 90"/>
                <a:gd name="T6" fmla="*/ 212 w 259"/>
                <a:gd name="T7" fmla="*/ 4 h 90"/>
                <a:gd name="T8" fmla="*/ 255 w 259"/>
                <a:gd name="T9" fmla="*/ 0 h 90"/>
                <a:gd name="T10" fmla="*/ 259 w 259"/>
                <a:gd name="T11" fmla="*/ 38 h 90"/>
                <a:gd name="T12" fmla="*/ 235 w 259"/>
                <a:gd name="T13" fmla="*/ 58 h 90"/>
                <a:gd name="T14" fmla="*/ 202 w 259"/>
                <a:gd name="T15" fmla="*/ 75 h 90"/>
                <a:gd name="T16" fmla="*/ 134 w 259"/>
                <a:gd name="T17" fmla="*/ 90 h 90"/>
                <a:gd name="T18" fmla="*/ 63 w 259"/>
                <a:gd name="T19" fmla="*/ 88 h 90"/>
                <a:gd name="T20" fmla="*/ 7 w 259"/>
                <a:gd name="T21" fmla="*/ 45 h 90"/>
                <a:gd name="T22" fmla="*/ 0 w 259"/>
                <a:gd name="T23" fmla="*/ 11 h 90"/>
                <a:gd name="T24" fmla="*/ 14 w 259"/>
                <a:gd name="T25" fmla="*/ 3 h 90"/>
                <a:gd name="T26" fmla="*/ 35 w 259"/>
                <a:gd name="T27" fmla="*/ 5 h 90"/>
                <a:gd name="T28" fmla="*/ 35 w 259"/>
                <a:gd name="T29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90">
                  <a:moveTo>
                    <a:pt x="35" y="5"/>
                  </a:moveTo>
                  <a:lnTo>
                    <a:pt x="85" y="26"/>
                  </a:lnTo>
                  <a:lnTo>
                    <a:pt x="124" y="34"/>
                  </a:lnTo>
                  <a:lnTo>
                    <a:pt x="212" y="4"/>
                  </a:lnTo>
                  <a:lnTo>
                    <a:pt x="255" y="0"/>
                  </a:lnTo>
                  <a:lnTo>
                    <a:pt x="259" y="38"/>
                  </a:lnTo>
                  <a:lnTo>
                    <a:pt x="235" y="58"/>
                  </a:lnTo>
                  <a:lnTo>
                    <a:pt x="202" y="75"/>
                  </a:lnTo>
                  <a:lnTo>
                    <a:pt x="134" y="90"/>
                  </a:lnTo>
                  <a:lnTo>
                    <a:pt x="63" y="88"/>
                  </a:lnTo>
                  <a:lnTo>
                    <a:pt x="7" y="45"/>
                  </a:lnTo>
                  <a:lnTo>
                    <a:pt x="0" y="11"/>
                  </a:lnTo>
                  <a:lnTo>
                    <a:pt x="14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4930" y="1288"/>
              <a:ext cx="97" cy="33"/>
            </a:xfrm>
            <a:custGeom>
              <a:avLst/>
              <a:gdLst>
                <a:gd name="T0" fmla="*/ 33 w 291"/>
                <a:gd name="T1" fmla="*/ 9 h 98"/>
                <a:gd name="T2" fmla="*/ 144 w 291"/>
                <a:gd name="T3" fmla="*/ 22 h 98"/>
                <a:gd name="T4" fmla="*/ 256 w 291"/>
                <a:gd name="T5" fmla="*/ 0 h 98"/>
                <a:gd name="T6" fmla="*/ 289 w 291"/>
                <a:gd name="T7" fmla="*/ 10 h 98"/>
                <a:gd name="T8" fmla="*/ 291 w 291"/>
                <a:gd name="T9" fmla="*/ 27 h 98"/>
                <a:gd name="T10" fmla="*/ 278 w 291"/>
                <a:gd name="T11" fmla="*/ 44 h 98"/>
                <a:gd name="T12" fmla="*/ 255 w 291"/>
                <a:gd name="T13" fmla="*/ 59 h 98"/>
                <a:gd name="T14" fmla="*/ 230 w 291"/>
                <a:gd name="T15" fmla="*/ 75 h 98"/>
                <a:gd name="T16" fmla="*/ 203 w 291"/>
                <a:gd name="T17" fmla="*/ 89 h 98"/>
                <a:gd name="T18" fmla="*/ 177 w 291"/>
                <a:gd name="T19" fmla="*/ 98 h 98"/>
                <a:gd name="T20" fmla="*/ 93 w 291"/>
                <a:gd name="T21" fmla="*/ 90 h 98"/>
                <a:gd name="T22" fmla="*/ 13 w 291"/>
                <a:gd name="T23" fmla="*/ 54 h 98"/>
                <a:gd name="T24" fmla="*/ 0 w 291"/>
                <a:gd name="T25" fmla="*/ 21 h 98"/>
                <a:gd name="T26" fmla="*/ 13 w 291"/>
                <a:gd name="T27" fmla="*/ 10 h 98"/>
                <a:gd name="T28" fmla="*/ 33 w 291"/>
                <a:gd name="T29" fmla="*/ 9 h 98"/>
                <a:gd name="T30" fmla="*/ 33 w 291"/>
                <a:gd name="T31" fmla="*/ 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1" h="98">
                  <a:moveTo>
                    <a:pt x="33" y="9"/>
                  </a:moveTo>
                  <a:lnTo>
                    <a:pt x="144" y="22"/>
                  </a:lnTo>
                  <a:lnTo>
                    <a:pt x="256" y="0"/>
                  </a:lnTo>
                  <a:lnTo>
                    <a:pt x="289" y="10"/>
                  </a:lnTo>
                  <a:lnTo>
                    <a:pt x="291" y="27"/>
                  </a:lnTo>
                  <a:lnTo>
                    <a:pt x="278" y="44"/>
                  </a:lnTo>
                  <a:lnTo>
                    <a:pt x="255" y="59"/>
                  </a:lnTo>
                  <a:lnTo>
                    <a:pt x="230" y="75"/>
                  </a:lnTo>
                  <a:lnTo>
                    <a:pt x="203" y="89"/>
                  </a:lnTo>
                  <a:lnTo>
                    <a:pt x="177" y="98"/>
                  </a:lnTo>
                  <a:lnTo>
                    <a:pt x="93" y="90"/>
                  </a:lnTo>
                  <a:lnTo>
                    <a:pt x="13" y="54"/>
                  </a:lnTo>
                  <a:lnTo>
                    <a:pt x="0" y="21"/>
                  </a:lnTo>
                  <a:lnTo>
                    <a:pt x="13" y="10"/>
                  </a:lnTo>
                  <a:lnTo>
                    <a:pt x="33" y="9"/>
                  </a:lnTo>
                  <a:lnTo>
                    <a:pt x="33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4795" y="1276"/>
              <a:ext cx="109" cy="64"/>
            </a:xfrm>
            <a:custGeom>
              <a:avLst/>
              <a:gdLst>
                <a:gd name="T0" fmla="*/ 45 w 326"/>
                <a:gd name="T1" fmla="*/ 15 h 190"/>
                <a:gd name="T2" fmla="*/ 62 w 326"/>
                <a:gd name="T3" fmla="*/ 45 h 190"/>
                <a:gd name="T4" fmla="*/ 83 w 326"/>
                <a:gd name="T5" fmla="*/ 73 h 190"/>
                <a:gd name="T6" fmla="*/ 110 w 326"/>
                <a:gd name="T7" fmla="*/ 91 h 190"/>
                <a:gd name="T8" fmla="*/ 144 w 326"/>
                <a:gd name="T9" fmla="*/ 88 h 190"/>
                <a:gd name="T10" fmla="*/ 218 w 326"/>
                <a:gd name="T11" fmla="*/ 54 h 190"/>
                <a:gd name="T12" fmla="*/ 255 w 326"/>
                <a:gd name="T13" fmla="*/ 36 h 190"/>
                <a:gd name="T14" fmla="*/ 292 w 326"/>
                <a:gd name="T15" fmla="*/ 21 h 190"/>
                <a:gd name="T16" fmla="*/ 326 w 326"/>
                <a:gd name="T17" fmla="*/ 27 h 190"/>
                <a:gd name="T18" fmla="*/ 318 w 326"/>
                <a:gd name="T19" fmla="*/ 62 h 190"/>
                <a:gd name="T20" fmla="*/ 291 w 326"/>
                <a:gd name="T21" fmla="*/ 91 h 190"/>
                <a:gd name="T22" fmla="*/ 256 w 326"/>
                <a:gd name="T23" fmla="*/ 131 h 190"/>
                <a:gd name="T24" fmla="*/ 222 w 326"/>
                <a:gd name="T25" fmla="*/ 167 h 190"/>
                <a:gd name="T26" fmla="*/ 195 w 326"/>
                <a:gd name="T27" fmla="*/ 189 h 190"/>
                <a:gd name="T28" fmla="*/ 132 w 326"/>
                <a:gd name="T29" fmla="*/ 190 h 190"/>
                <a:gd name="T30" fmla="*/ 71 w 326"/>
                <a:gd name="T31" fmla="*/ 152 h 190"/>
                <a:gd name="T32" fmla="*/ 25 w 326"/>
                <a:gd name="T33" fmla="*/ 91 h 190"/>
                <a:gd name="T34" fmla="*/ 0 w 326"/>
                <a:gd name="T35" fmla="*/ 32 h 190"/>
                <a:gd name="T36" fmla="*/ 3 w 326"/>
                <a:gd name="T37" fmla="*/ 12 h 190"/>
                <a:gd name="T38" fmla="*/ 15 w 326"/>
                <a:gd name="T39" fmla="*/ 0 h 190"/>
                <a:gd name="T40" fmla="*/ 45 w 326"/>
                <a:gd name="T41" fmla="*/ 15 h 190"/>
                <a:gd name="T42" fmla="*/ 45 w 326"/>
                <a:gd name="T43" fmla="*/ 1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6" h="190">
                  <a:moveTo>
                    <a:pt x="45" y="15"/>
                  </a:moveTo>
                  <a:lnTo>
                    <a:pt x="62" y="45"/>
                  </a:lnTo>
                  <a:lnTo>
                    <a:pt x="83" y="73"/>
                  </a:lnTo>
                  <a:lnTo>
                    <a:pt x="110" y="91"/>
                  </a:lnTo>
                  <a:lnTo>
                    <a:pt x="144" y="88"/>
                  </a:lnTo>
                  <a:lnTo>
                    <a:pt x="218" y="54"/>
                  </a:lnTo>
                  <a:lnTo>
                    <a:pt x="255" y="36"/>
                  </a:lnTo>
                  <a:lnTo>
                    <a:pt x="292" y="21"/>
                  </a:lnTo>
                  <a:lnTo>
                    <a:pt x="326" y="27"/>
                  </a:lnTo>
                  <a:lnTo>
                    <a:pt x="318" y="62"/>
                  </a:lnTo>
                  <a:lnTo>
                    <a:pt x="291" y="91"/>
                  </a:lnTo>
                  <a:lnTo>
                    <a:pt x="256" y="131"/>
                  </a:lnTo>
                  <a:lnTo>
                    <a:pt x="222" y="167"/>
                  </a:lnTo>
                  <a:lnTo>
                    <a:pt x="195" y="189"/>
                  </a:lnTo>
                  <a:lnTo>
                    <a:pt x="132" y="190"/>
                  </a:lnTo>
                  <a:lnTo>
                    <a:pt x="71" y="152"/>
                  </a:lnTo>
                  <a:lnTo>
                    <a:pt x="25" y="91"/>
                  </a:lnTo>
                  <a:lnTo>
                    <a:pt x="0" y="32"/>
                  </a:lnTo>
                  <a:lnTo>
                    <a:pt x="3" y="12"/>
                  </a:lnTo>
                  <a:lnTo>
                    <a:pt x="15" y="0"/>
                  </a:lnTo>
                  <a:lnTo>
                    <a:pt x="45" y="15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4674" y="896"/>
              <a:ext cx="295" cy="285"/>
            </a:xfrm>
            <a:custGeom>
              <a:avLst/>
              <a:gdLst>
                <a:gd name="T0" fmla="*/ 54 w 885"/>
                <a:gd name="T1" fmla="*/ 18 h 854"/>
                <a:gd name="T2" fmla="*/ 86 w 885"/>
                <a:gd name="T3" fmla="*/ 93 h 854"/>
                <a:gd name="T4" fmla="*/ 93 w 885"/>
                <a:gd name="T5" fmla="*/ 165 h 854"/>
                <a:gd name="T6" fmla="*/ 80 w 885"/>
                <a:gd name="T7" fmla="*/ 305 h 854"/>
                <a:gd name="T8" fmla="*/ 86 w 885"/>
                <a:gd name="T9" fmla="*/ 378 h 854"/>
                <a:gd name="T10" fmla="*/ 98 w 885"/>
                <a:gd name="T11" fmla="*/ 416 h 854"/>
                <a:gd name="T12" fmla="*/ 118 w 885"/>
                <a:gd name="T13" fmla="*/ 455 h 854"/>
                <a:gd name="T14" fmla="*/ 148 w 885"/>
                <a:gd name="T15" fmla="*/ 497 h 854"/>
                <a:gd name="T16" fmla="*/ 188 w 885"/>
                <a:gd name="T17" fmla="*/ 539 h 854"/>
                <a:gd name="T18" fmla="*/ 242 w 885"/>
                <a:gd name="T19" fmla="*/ 584 h 854"/>
                <a:gd name="T20" fmla="*/ 274 w 885"/>
                <a:gd name="T21" fmla="*/ 609 h 854"/>
                <a:gd name="T22" fmla="*/ 310 w 885"/>
                <a:gd name="T23" fmla="*/ 632 h 854"/>
                <a:gd name="T24" fmla="*/ 338 w 885"/>
                <a:gd name="T25" fmla="*/ 648 h 854"/>
                <a:gd name="T26" fmla="*/ 368 w 885"/>
                <a:gd name="T27" fmla="*/ 663 h 854"/>
                <a:gd name="T28" fmla="*/ 428 w 885"/>
                <a:gd name="T29" fmla="*/ 687 h 854"/>
                <a:gd name="T30" fmla="*/ 491 w 885"/>
                <a:gd name="T31" fmla="*/ 706 h 854"/>
                <a:gd name="T32" fmla="*/ 554 w 885"/>
                <a:gd name="T33" fmla="*/ 723 h 854"/>
                <a:gd name="T34" fmla="*/ 629 w 885"/>
                <a:gd name="T35" fmla="*/ 745 h 854"/>
                <a:gd name="T36" fmla="*/ 705 w 885"/>
                <a:gd name="T37" fmla="*/ 767 h 854"/>
                <a:gd name="T38" fmla="*/ 782 w 885"/>
                <a:gd name="T39" fmla="*/ 785 h 854"/>
                <a:gd name="T40" fmla="*/ 861 w 885"/>
                <a:gd name="T41" fmla="*/ 791 h 854"/>
                <a:gd name="T42" fmla="*/ 885 w 885"/>
                <a:gd name="T43" fmla="*/ 816 h 854"/>
                <a:gd name="T44" fmla="*/ 879 w 885"/>
                <a:gd name="T45" fmla="*/ 832 h 854"/>
                <a:gd name="T46" fmla="*/ 861 w 885"/>
                <a:gd name="T47" fmla="*/ 840 h 854"/>
                <a:gd name="T48" fmla="*/ 692 w 885"/>
                <a:gd name="T49" fmla="*/ 854 h 854"/>
                <a:gd name="T50" fmla="*/ 525 w 885"/>
                <a:gd name="T51" fmla="*/ 850 h 854"/>
                <a:gd name="T52" fmla="*/ 364 w 885"/>
                <a:gd name="T53" fmla="*/ 803 h 854"/>
                <a:gd name="T54" fmla="*/ 286 w 885"/>
                <a:gd name="T55" fmla="*/ 765 h 854"/>
                <a:gd name="T56" fmla="*/ 248 w 885"/>
                <a:gd name="T57" fmla="*/ 745 h 854"/>
                <a:gd name="T58" fmla="*/ 212 w 885"/>
                <a:gd name="T59" fmla="*/ 720 h 854"/>
                <a:gd name="T60" fmla="*/ 145 w 885"/>
                <a:gd name="T61" fmla="*/ 668 h 854"/>
                <a:gd name="T62" fmla="*/ 89 w 885"/>
                <a:gd name="T63" fmla="*/ 605 h 854"/>
                <a:gd name="T64" fmla="*/ 64 w 885"/>
                <a:gd name="T65" fmla="*/ 571 h 854"/>
                <a:gd name="T66" fmla="*/ 44 w 885"/>
                <a:gd name="T67" fmla="*/ 535 h 854"/>
                <a:gd name="T68" fmla="*/ 13 w 885"/>
                <a:gd name="T69" fmla="*/ 455 h 854"/>
                <a:gd name="T70" fmla="*/ 0 w 885"/>
                <a:gd name="T71" fmla="*/ 176 h 854"/>
                <a:gd name="T72" fmla="*/ 13 w 885"/>
                <a:gd name="T73" fmla="*/ 28 h 854"/>
                <a:gd name="T74" fmla="*/ 28 w 885"/>
                <a:gd name="T75" fmla="*/ 0 h 854"/>
                <a:gd name="T76" fmla="*/ 54 w 885"/>
                <a:gd name="T77" fmla="*/ 18 h 854"/>
                <a:gd name="T78" fmla="*/ 54 w 885"/>
                <a:gd name="T79" fmla="*/ 18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5" h="854">
                  <a:moveTo>
                    <a:pt x="54" y="18"/>
                  </a:moveTo>
                  <a:lnTo>
                    <a:pt x="86" y="93"/>
                  </a:lnTo>
                  <a:lnTo>
                    <a:pt x="93" y="165"/>
                  </a:lnTo>
                  <a:lnTo>
                    <a:pt x="80" y="305"/>
                  </a:lnTo>
                  <a:lnTo>
                    <a:pt x="86" y="378"/>
                  </a:lnTo>
                  <a:lnTo>
                    <a:pt x="98" y="416"/>
                  </a:lnTo>
                  <a:lnTo>
                    <a:pt x="118" y="455"/>
                  </a:lnTo>
                  <a:lnTo>
                    <a:pt x="148" y="497"/>
                  </a:lnTo>
                  <a:lnTo>
                    <a:pt x="188" y="539"/>
                  </a:lnTo>
                  <a:lnTo>
                    <a:pt x="242" y="584"/>
                  </a:lnTo>
                  <a:lnTo>
                    <a:pt x="274" y="609"/>
                  </a:lnTo>
                  <a:lnTo>
                    <a:pt x="310" y="632"/>
                  </a:lnTo>
                  <a:lnTo>
                    <a:pt x="338" y="648"/>
                  </a:lnTo>
                  <a:lnTo>
                    <a:pt x="368" y="663"/>
                  </a:lnTo>
                  <a:lnTo>
                    <a:pt x="428" y="687"/>
                  </a:lnTo>
                  <a:lnTo>
                    <a:pt x="491" y="706"/>
                  </a:lnTo>
                  <a:lnTo>
                    <a:pt x="554" y="723"/>
                  </a:lnTo>
                  <a:lnTo>
                    <a:pt x="629" y="745"/>
                  </a:lnTo>
                  <a:lnTo>
                    <a:pt x="705" y="767"/>
                  </a:lnTo>
                  <a:lnTo>
                    <a:pt x="782" y="785"/>
                  </a:lnTo>
                  <a:lnTo>
                    <a:pt x="861" y="791"/>
                  </a:lnTo>
                  <a:lnTo>
                    <a:pt x="885" y="816"/>
                  </a:lnTo>
                  <a:lnTo>
                    <a:pt x="879" y="832"/>
                  </a:lnTo>
                  <a:lnTo>
                    <a:pt x="861" y="840"/>
                  </a:lnTo>
                  <a:lnTo>
                    <a:pt x="692" y="854"/>
                  </a:lnTo>
                  <a:lnTo>
                    <a:pt x="525" y="850"/>
                  </a:lnTo>
                  <a:lnTo>
                    <a:pt x="364" y="803"/>
                  </a:lnTo>
                  <a:lnTo>
                    <a:pt x="286" y="765"/>
                  </a:lnTo>
                  <a:lnTo>
                    <a:pt x="248" y="745"/>
                  </a:lnTo>
                  <a:lnTo>
                    <a:pt x="212" y="720"/>
                  </a:lnTo>
                  <a:lnTo>
                    <a:pt x="145" y="668"/>
                  </a:lnTo>
                  <a:lnTo>
                    <a:pt x="89" y="605"/>
                  </a:lnTo>
                  <a:lnTo>
                    <a:pt x="64" y="571"/>
                  </a:lnTo>
                  <a:lnTo>
                    <a:pt x="44" y="535"/>
                  </a:lnTo>
                  <a:lnTo>
                    <a:pt x="13" y="455"/>
                  </a:lnTo>
                  <a:lnTo>
                    <a:pt x="0" y="176"/>
                  </a:lnTo>
                  <a:lnTo>
                    <a:pt x="13" y="28"/>
                  </a:lnTo>
                  <a:lnTo>
                    <a:pt x="28" y="0"/>
                  </a:lnTo>
                  <a:lnTo>
                    <a:pt x="54" y="18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4377" y="1437"/>
              <a:ext cx="286" cy="209"/>
            </a:xfrm>
            <a:custGeom>
              <a:avLst/>
              <a:gdLst>
                <a:gd name="T0" fmla="*/ 835 w 858"/>
                <a:gd name="T1" fmla="*/ 63 h 629"/>
                <a:gd name="T2" fmla="*/ 723 w 858"/>
                <a:gd name="T3" fmla="*/ 104 h 629"/>
                <a:gd name="T4" fmla="*/ 685 w 858"/>
                <a:gd name="T5" fmla="*/ 125 h 629"/>
                <a:gd name="T6" fmla="*/ 643 w 858"/>
                <a:gd name="T7" fmla="*/ 148 h 629"/>
                <a:gd name="T8" fmla="*/ 600 w 858"/>
                <a:gd name="T9" fmla="*/ 173 h 629"/>
                <a:gd name="T10" fmla="*/ 556 w 858"/>
                <a:gd name="T11" fmla="*/ 200 h 629"/>
                <a:gd name="T12" fmla="*/ 512 w 858"/>
                <a:gd name="T13" fmla="*/ 227 h 629"/>
                <a:gd name="T14" fmla="*/ 470 w 858"/>
                <a:gd name="T15" fmla="*/ 254 h 629"/>
                <a:gd name="T16" fmla="*/ 429 w 858"/>
                <a:gd name="T17" fmla="*/ 281 h 629"/>
                <a:gd name="T18" fmla="*/ 390 w 858"/>
                <a:gd name="T19" fmla="*/ 306 h 629"/>
                <a:gd name="T20" fmla="*/ 354 w 858"/>
                <a:gd name="T21" fmla="*/ 331 h 629"/>
                <a:gd name="T22" fmla="*/ 323 w 858"/>
                <a:gd name="T23" fmla="*/ 351 h 629"/>
                <a:gd name="T24" fmla="*/ 277 w 858"/>
                <a:gd name="T25" fmla="*/ 385 h 629"/>
                <a:gd name="T26" fmla="*/ 252 w 858"/>
                <a:gd name="T27" fmla="*/ 401 h 629"/>
                <a:gd name="T28" fmla="*/ 231 w 858"/>
                <a:gd name="T29" fmla="*/ 417 h 629"/>
                <a:gd name="T30" fmla="*/ 195 w 858"/>
                <a:gd name="T31" fmla="*/ 440 h 629"/>
                <a:gd name="T32" fmla="*/ 144 w 858"/>
                <a:gd name="T33" fmla="*/ 475 h 629"/>
                <a:gd name="T34" fmla="*/ 48 w 858"/>
                <a:gd name="T35" fmla="*/ 607 h 629"/>
                <a:gd name="T36" fmla="*/ 21 w 858"/>
                <a:gd name="T37" fmla="*/ 629 h 629"/>
                <a:gd name="T38" fmla="*/ 0 w 858"/>
                <a:gd name="T39" fmla="*/ 601 h 629"/>
                <a:gd name="T40" fmla="*/ 2 w 858"/>
                <a:gd name="T41" fmla="*/ 519 h 629"/>
                <a:gd name="T42" fmla="*/ 17 w 858"/>
                <a:gd name="T43" fmla="*/ 475 h 629"/>
                <a:gd name="T44" fmla="*/ 39 w 858"/>
                <a:gd name="T45" fmla="*/ 431 h 629"/>
                <a:gd name="T46" fmla="*/ 69 w 858"/>
                <a:gd name="T47" fmla="*/ 386 h 629"/>
                <a:gd name="T48" fmla="*/ 105 w 858"/>
                <a:gd name="T49" fmla="*/ 341 h 629"/>
                <a:gd name="T50" fmla="*/ 144 w 858"/>
                <a:gd name="T51" fmla="*/ 297 h 629"/>
                <a:gd name="T52" fmla="*/ 187 w 858"/>
                <a:gd name="T53" fmla="*/ 255 h 629"/>
                <a:gd name="T54" fmla="*/ 233 w 858"/>
                <a:gd name="T55" fmla="*/ 214 h 629"/>
                <a:gd name="T56" fmla="*/ 281 w 858"/>
                <a:gd name="T57" fmla="*/ 174 h 629"/>
                <a:gd name="T58" fmla="*/ 328 w 858"/>
                <a:gd name="T59" fmla="*/ 139 h 629"/>
                <a:gd name="T60" fmla="*/ 353 w 858"/>
                <a:gd name="T61" fmla="*/ 121 h 629"/>
                <a:gd name="T62" fmla="*/ 376 w 858"/>
                <a:gd name="T63" fmla="*/ 106 h 629"/>
                <a:gd name="T64" fmla="*/ 422 w 858"/>
                <a:gd name="T65" fmla="*/ 76 h 629"/>
                <a:gd name="T66" fmla="*/ 465 w 858"/>
                <a:gd name="T67" fmla="*/ 52 h 629"/>
                <a:gd name="T68" fmla="*/ 503 w 858"/>
                <a:gd name="T69" fmla="*/ 31 h 629"/>
                <a:gd name="T70" fmla="*/ 538 w 858"/>
                <a:gd name="T71" fmla="*/ 17 h 629"/>
                <a:gd name="T72" fmla="*/ 613 w 858"/>
                <a:gd name="T73" fmla="*/ 0 h 629"/>
                <a:gd name="T74" fmla="*/ 686 w 858"/>
                <a:gd name="T75" fmla="*/ 1 h 629"/>
                <a:gd name="T76" fmla="*/ 835 w 858"/>
                <a:gd name="T77" fmla="*/ 14 h 629"/>
                <a:gd name="T78" fmla="*/ 858 w 858"/>
                <a:gd name="T79" fmla="*/ 39 h 629"/>
                <a:gd name="T80" fmla="*/ 853 w 858"/>
                <a:gd name="T81" fmla="*/ 55 h 629"/>
                <a:gd name="T82" fmla="*/ 835 w 858"/>
                <a:gd name="T83" fmla="*/ 63 h 629"/>
                <a:gd name="T84" fmla="*/ 835 w 858"/>
                <a:gd name="T85" fmla="*/ 6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8" h="629">
                  <a:moveTo>
                    <a:pt x="835" y="63"/>
                  </a:moveTo>
                  <a:lnTo>
                    <a:pt x="723" y="104"/>
                  </a:lnTo>
                  <a:lnTo>
                    <a:pt x="685" y="125"/>
                  </a:lnTo>
                  <a:lnTo>
                    <a:pt x="643" y="148"/>
                  </a:lnTo>
                  <a:lnTo>
                    <a:pt x="600" y="173"/>
                  </a:lnTo>
                  <a:lnTo>
                    <a:pt x="556" y="200"/>
                  </a:lnTo>
                  <a:lnTo>
                    <a:pt x="512" y="227"/>
                  </a:lnTo>
                  <a:lnTo>
                    <a:pt x="470" y="254"/>
                  </a:lnTo>
                  <a:lnTo>
                    <a:pt x="429" y="281"/>
                  </a:lnTo>
                  <a:lnTo>
                    <a:pt x="390" y="306"/>
                  </a:lnTo>
                  <a:lnTo>
                    <a:pt x="354" y="331"/>
                  </a:lnTo>
                  <a:lnTo>
                    <a:pt x="323" y="351"/>
                  </a:lnTo>
                  <a:lnTo>
                    <a:pt x="277" y="385"/>
                  </a:lnTo>
                  <a:lnTo>
                    <a:pt x="252" y="401"/>
                  </a:lnTo>
                  <a:lnTo>
                    <a:pt x="231" y="417"/>
                  </a:lnTo>
                  <a:lnTo>
                    <a:pt x="195" y="440"/>
                  </a:lnTo>
                  <a:lnTo>
                    <a:pt x="144" y="475"/>
                  </a:lnTo>
                  <a:lnTo>
                    <a:pt x="48" y="607"/>
                  </a:lnTo>
                  <a:lnTo>
                    <a:pt x="21" y="629"/>
                  </a:lnTo>
                  <a:lnTo>
                    <a:pt x="0" y="601"/>
                  </a:lnTo>
                  <a:lnTo>
                    <a:pt x="2" y="519"/>
                  </a:lnTo>
                  <a:lnTo>
                    <a:pt x="17" y="475"/>
                  </a:lnTo>
                  <a:lnTo>
                    <a:pt x="39" y="431"/>
                  </a:lnTo>
                  <a:lnTo>
                    <a:pt x="69" y="386"/>
                  </a:lnTo>
                  <a:lnTo>
                    <a:pt x="105" y="341"/>
                  </a:lnTo>
                  <a:lnTo>
                    <a:pt x="144" y="297"/>
                  </a:lnTo>
                  <a:lnTo>
                    <a:pt x="187" y="255"/>
                  </a:lnTo>
                  <a:lnTo>
                    <a:pt x="233" y="214"/>
                  </a:lnTo>
                  <a:lnTo>
                    <a:pt x="281" y="174"/>
                  </a:lnTo>
                  <a:lnTo>
                    <a:pt x="328" y="139"/>
                  </a:lnTo>
                  <a:lnTo>
                    <a:pt x="353" y="121"/>
                  </a:lnTo>
                  <a:lnTo>
                    <a:pt x="376" y="106"/>
                  </a:lnTo>
                  <a:lnTo>
                    <a:pt x="422" y="76"/>
                  </a:lnTo>
                  <a:lnTo>
                    <a:pt x="465" y="52"/>
                  </a:lnTo>
                  <a:lnTo>
                    <a:pt x="503" y="31"/>
                  </a:lnTo>
                  <a:lnTo>
                    <a:pt x="538" y="17"/>
                  </a:lnTo>
                  <a:lnTo>
                    <a:pt x="613" y="0"/>
                  </a:lnTo>
                  <a:lnTo>
                    <a:pt x="686" y="1"/>
                  </a:lnTo>
                  <a:lnTo>
                    <a:pt x="835" y="14"/>
                  </a:lnTo>
                  <a:lnTo>
                    <a:pt x="858" y="39"/>
                  </a:lnTo>
                  <a:lnTo>
                    <a:pt x="853" y="55"/>
                  </a:lnTo>
                  <a:lnTo>
                    <a:pt x="835" y="63"/>
                  </a:lnTo>
                  <a:lnTo>
                    <a:pt x="835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4751" y="1286"/>
              <a:ext cx="568" cy="205"/>
            </a:xfrm>
            <a:custGeom>
              <a:avLst/>
              <a:gdLst>
                <a:gd name="T0" fmla="*/ 58 w 1704"/>
                <a:gd name="T1" fmla="*/ 94 h 615"/>
                <a:gd name="T2" fmla="*/ 58 w 1704"/>
                <a:gd name="T3" fmla="*/ 166 h 615"/>
                <a:gd name="T4" fmla="*/ 75 w 1704"/>
                <a:gd name="T5" fmla="*/ 277 h 615"/>
                <a:gd name="T6" fmla="*/ 118 w 1704"/>
                <a:gd name="T7" fmla="*/ 339 h 615"/>
                <a:gd name="T8" fmla="*/ 206 w 1704"/>
                <a:gd name="T9" fmla="*/ 368 h 615"/>
                <a:gd name="T10" fmla="*/ 406 w 1704"/>
                <a:gd name="T11" fmla="*/ 325 h 615"/>
                <a:gd name="T12" fmla="*/ 538 w 1704"/>
                <a:gd name="T13" fmla="*/ 277 h 615"/>
                <a:gd name="T14" fmla="*/ 664 w 1704"/>
                <a:gd name="T15" fmla="*/ 240 h 615"/>
                <a:gd name="T16" fmla="*/ 881 w 1704"/>
                <a:gd name="T17" fmla="*/ 247 h 615"/>
                <a:gd name="T18" fmla="*/ 985 w 1704"/>
                <a:gd name="T19" fmla="*/ 292 h 615"/>
                <a:gd name="T20" fmla="*/ 1047 w 1704"/>
                <a:gd name="T21" fmla="*/ 334 h 615"/>
                <a:gd name="T22" fmla="*/ 1109 w 1704"/>
                <a:gd name="T23" fmla="*/ 375 h 615"/>
                <a:gd name="T24" fmla="*/ 1179 w 1704"/>
                <a:gd name="T25" fmla="*/ 411 h 615"/>
                <a:gd name="T26" fmla="*/ 1274 w 1704"/>
                <a:gd name="T27" fmla="*/ 448 h 615"/>
                <a:gd name="T28" fmla="*/ 1626 w 1704"/>
                <a:gd name="T29" fmla="*/ 454 h 615"/>
                <a:gd name="T30" fmla="*/ 1704 w 1704"/>
                <a:gd name="T31" fmla="*/ 502 h 615"/>
                <a:gd name="T32" fmla="*/ 1681 w 1704"/>
                <a:gd name="T33" fmla="*/ 561 h 615"/>
                <a:gd name="T34" fmla="*/ 1582 w 1704"/>
                <a:gd name="T35" fmla="*/ 598 h 615"/>
                <a:gd name="T36" fmla="*/ 1399 w 1704"/>
                <a:gd name="T37" fmla="*/ 615 h 615"/>
                <a:gd name="T38" fmla="*/ 1254 w 1704"/>
                <a:gd name="T39" fmla="*/ 573 h 615"/>
                <a:gd name="T40" fmla="*/ 1168 w 1704"/>
                <a:gd name="T41" fmla="*/ 524 h 615"/>
                <a:gd name="T42" fmla="*/ 1085 w 1704"/>
                <a:gd name="T43" fmla="*/ 469 h 615"/>
                <a:gd name="T44" fmla="*/ 999 w 1704"/>
                <a:gd name="T45" fmla="*/ 416 h 615"/>
                <a:gd name="T46" fmla="*/ 905 w 1704"/>
                <a:gd name="T47" fmla="*/ 373 h 615"/>
                <a:gd name="T48" fmla="*/ 718 w 1704"/>
                <a:gd name="T49" fmla="*/ 345 h 615"/>
                <a:gd name="T50" fmla="*/ 547 w 1704"/>
                <a:gd name="T51" fmla="*/ 386 h 615"/>
                <a:gd name="T52" fmla="*/ 431 w 1704"/>
                <a:gd name="T53" fmla="*/ 430 h 615"/>
                <a:gd name="T54" fmla="*/ 275 w 1704"/>
                <a:gd name="T55" fmla="*/ 462 h 615"/>
                <a:gd name="T56" fmla="*/ 103 w 1704"/>
                <a:gd name="T57" fmla="*/ 412 h 615"/>
                <a:gd name="T58" fmla="*/ 10 w 1704"/>
                <a:gd name="T59" fmla="*/ 247 h 615"/>
                <a:gd name="T60" fmla="*/ 9 w 1704"/>
                <a:gd name="T61" fmla="*/ 12 h 615"/>
                <a:gd name="T62" fmla="*/ 42 w 1704"/>
                <a:gd name="T63" fmla="*/ 2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4" h="615">
                  <a:moveTo>
                    <a:pt x="42" y="26"/>
                  </a:moveTo>
                  <a:lnTo>
                    <a:pt x="58" y="94"/>
                  </a:lnTo>
                  <a:lnTo>
                    <a:pt x="59" y="130"/>
                  </a:lnTo>
                  <a:lnTo>
                    <a:pt x="58" y="166"/>
                  </a:lnTo>
                  <a:lnTo>
                    <a:pt x="63" y="240"/>
                  </a:lnTo>
                  <a:lnTo>
                    <a:pt x="75" y="277"/>
                  </a:lnTo>
                  <a:lnTo>
                    <a:pt x="95" y="314"/>
                  </a:lnTo>
                  <a:lnTo>
                    <a:pt x="118" y="339"/>
                  </a:lnTo>
                  <a:lnTo>
                    <a:pt x="145" y="355"/>
                  </a:lnTo>
                  <a:lnTo>
                    <a:pt x="206" y="368"/>
                  </a:lnTo>
                  <a:lnTo>
                    <a:pt x="334" y="348"/>
                  </a:lnTo>
                  <a:lnTo>
                    <a:pt x="406" y="325"/>
                  </a:lnTo>
                  <a:lnTo>
                    <a:pt x="473" y="300"/>
                  </a:lnTo>
                  <a:lnTo>
                    <a:pt x="538" y="277"/>
                  </a:lnTo>
                  <a:lnTo>
                    <a:pt x="601" y="256"/>
                  </a:lnTo>
                  <a:lnTo>
                    <a:pt x="664" y="240"/>
                  </a:lnTo>
                  <a:lnTo>
                    <a:pt x="732" y="232"/>
                  </a:lnTo>
                  <a:lnTo>
                    <a:pt x="881" y="247"/>
                  </a:lnTo>
                  <a:lnTo>
                    <a:pt x="952" y="274"/>
                  </a:lnTo>
                  <a:lnTo>
                    <a:pt x="985" y="292"/>
                  </a:lnTo>
                  <a:lnTo>
                    <a:pt x="1016" y="312"/>
                  </a:lnTo>
                  <a:lnTo>
                    <a:pt x="1047" y="334"/>
                  </a:lnTo>
                  <a:lnTo>
                    <a:pt x="1078" y="354"/>
                  </a:lnTo>
                  <a:lnTo>
                    <a:pt x="1109" y="375"/>
                  </a:lnTo>
                  <a:lnTo>
                    <a:pt x="1142" y="393"/>
                  </a:lnTo>
                  <a:lnTo>
                    <a:pt x="1179" y="411"/>
                  </a:lnTo>
                  <a:lnTo>
                    <a:pt x="1213" y="426"/>
                  </a:lnTo>
                  <a:lnTo>
                    <a:pt x="1274" y="448"/>
                  </a:lnTo>
                  <a:lnTo>
                    <a:pt x="1380" y="467"/>
                  </a:lnTo>
                  <a:lnTo>
                    <a:pt x="1626" y="454"/>
                  </a:lnTo>
                  <a:lnTo>
                    <a:pt x="1680" y="467"/>
                  </a:lnTo>
                  <a:lnTo>
                    <a:pt x="1704" y="502"/>
                  </a:lnTo>
                  <a:lnTo>
                    <a:pt x="1698" y="543"/>
                  </a:lnTo>
                  <a:lnTo>
                    <a:pt x="1681" y="561"/>
                  </a:lnTo>
                  <a:lnTo>
                    <a:pt x="1654" y="575"/>
                  </a:lnTo>
                  <a:lnTo>
                    <a:pt x="1582" y="598"/>
                  </a:lnTo>
                  <a:lnTo>
                    <a:pt x="1516" y="613"/>
                  </a:lnTo>
                  <a:lnTo>
                    <a:pt x="1399" y="615"/>
                  </a:lnTo>
                  <a:lnTo>
                    <a:pt x="1299" y="592"/>
                  </a:lnTo>
                  <a:lnTo>
                    <a:pt x="1254" y="573"/>
                  </a:lnTo>
                  <a:lnTo>
                    <a:pt x="1210" y="550"/>
                  </a:lnTo>
                  <a:lnTo>
                    <a:pt x="1168" y="524"/>
                  </a:lnTo>
                  <a:lnTo>
                    <a:pt x="1127" y="497"/>
                  </a:lnTo>
                  <a:lnTo>
                    <a:pt x="1085" y="469"/>
                  </a:lnTo>
                  <a:lnTo>
                    <a:pt x="1043" y="442"/>
                  </a:lnTo>
                  <a:lnTo>
                    <a:pt x="999" y="416"/>
                  </a:lnTo>
                  <a:lnTo>
                    <a:pt x="954" y="393"/>
                  </a:lnTo>
                  <a:lnTo>
                    <a:pt x="905" y="373"/>
                  </a:lnTo>
                  <a:lnTo>
                    <a:pt x="854" y="358"/>
                  </a:lnTo>
                  <a:lnTo>
                    <a:pt x="718" y="345"/>
                  </a:lnTo>
                  <a:lnTo>
                    <a:pt x="602" y="367"/>
                  </a:lnTo>
                  <a:lnTo>
                    <a:pt x="547" y="386"/>
                  </a:lnTo>
                  <a:lnTo>
                    <a:pt x="490" y="408"/>
                  </a:lnTo>
                  <a:lnTo>
                    <a:pt x="431" y="430"/>
                  </a:lnTo>
                  <a:lnTo>
                    <a:pt x="366" y="449"/>
                  </a:lnTo>
                  <a:lnTo>
                    <a:pt x="275" y="462"/>
                  </a:lnTo>
                  <a:lnTo>
                    <a:pt x="184" y="449"/>
                  </a:lnTo>
                  <a:lnTo>
                    <a:pt x="103" y="412"/>
                  </a:lnTo>
                  <a:lnTo>
                    <a:pt x="40" y="348"/>
                  </a:lnTo>
                  <a:lnTo>
                    <a:pt x="10" y="247"/>
                  </a:lnTo>
                  <a:lnTo>
                    <a:pt x="0" y="111"/>
                  </a:lnTo>
                  <a:lnTo>
                    <a:pt x="9" y="12"/>
                  </a:lnTo>
                  <a:lnTo>
                    <a:pt x="22" y="0"/>
                  </a:lnTo>
                  <a:lnTo>
                    <a:pt x="42" y="26"/>
                  </a:lnTo>
                  <a:lnTo>
                    <a:pt x="42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Oval 1"/>
          <p:cNvSpPr/>
          <p:nvPr/>
        </p:nvSpPr>
        <p:spPr>
          <a:xfrm>
            <a:off x="6894414" y="5515096"/>
            <a:ext cx="729408" cy="415780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7757612" y="2825279"/>
            <a:ext cx="729408" cy="415780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598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5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821FDF-8968-4A91-841A-0FFCB5D51876}" type="slidenum">
              <a:rPr lang="en-US"/>
              <a:pPr/>
              <a:t>70</a:t>
            </a:fld>
            <a:endParaRPr lang="en-US"/>
          </a:p>
        </p:txBody>
      </p:sp>
      <p:sp>
        <p:nvSpPr>
          <p:cNvPr id="19456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809750"/>
            <a:ext cx="5902325" cy="4316413"/>
          </a:xfrm>
        </p:spPr>
        <p:txBody>
          <a:bodyPr/>
          <a:lstStyle/>
          <a:p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Requires </a:t>
            </a: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physician’s order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for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type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of therapy and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length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of time for application</a:t>
            </a:r>
          </a:p>
        </p:txBody>
      </p:sp>
      <p:sp>
        <p:nvSpPr>
          <p:cNvPr id="194585" name="Freeform 25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4599" name="Group 39"/>
          <p:cNvGrpSpPr>
            <a:grpSpLocks/>
          </p:cNvGrpSpPr>
          <p:nvPr/>
        </p:nvGrpSpPr>
        <p:grpSpPr bwMode="auto">
          <a:xfrm>
            <a:off x="6270625" y="2087563"/>
            <a:ext cx="2181225" cy="3286125"/>
            <a:chOff x="1072" y="1008"/>
            <a:chExt cx="1822" cy="2877"/>
          </a:xfrm>
        </p:grpSpPr>
        <p:sp>
          <p:nvSpPr>
            <p:cNvPr id="194600" name="Rectangle 40"/>
            <p:cNvSpPr>
              <a:spLocks noChangeArrowheads="1"/>
            </p:cNvSpPr>
            <p:nvPr/>
          </p:nvSpPr>
          <p:spPr bwMode="auto">
            <a:xfrm>
              <a:off x="1072" y="2017"/>
              <a:ext cx="1822" cy="1868"/>
            </a:xfrm>
            <a:prstGeom prst="rect">
              <a:avLst/>
            </a:prstGeom>
            <a:solidFill>
              <a:srgbClr val="002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1" name="Freeform 41"/>
            <p:cNvSpPr>
              <a:spLocks/>
            </p:cNvSpPr>
            <p:nvPr/>
          </p:nvSpPr>
          <p:spPr bwMode="auto">
            <a:xfrm>
              <a:off x="1621" y="3623"/>
              <a:ext cx="370" cy="262"/>
            </a:xfrm>
            <a:custGeom>
              <a:avLst/>
              <a:gdLst>
                <a:gd name="T0" fmla="*/ 0 w 370"/>
                <a:gd name="T1" fmla="*/ 0 h 262"/>
                <a:gd name="T2" fmla="*/ 0 w 370"/>
                <a:gd name="T3" fmla="*/ 252 h 262"/>
                <a:gd name="T4" fmla="*/ 355 w 370"/>
                <a:gd name="T5" fmla="*/ 262 h 262"/>
                <a:gd name="T6" fmla="*/ 370 w 370"/>
                <a:gd name="T7" fmla="*/ 42 h 262"/>
                <a:gd name="T8" fmla="*/ 0 w 370"/>
                <a:gd name="T9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62">
                  <a:moveTo>
                    <a:pt x="0" y="0"/>
                  </a:moveTo>
                  <a:lnTo>
                    <a:pt x="0" y="252"/>
                  </a:lnTo>
                  <a:lnTo>
                    <a:pt x="355" y="262"/>
                  </a:lnTo>
                  <a:lnTo>
                    <a:pt x="370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2" name="Freeform 42"/>
            <p:cNvSpPr>
              <a:spLocks/>
            </p:cNvSpPr>
            <p:nvPr/>
          </p:nvSpPr>
          <p:spPr bwMode="auto">
            <a:xfrm>
              <a:off x="2018" y="3636"/>
              <a:ext cx="369" cy="249"/>
            </a:xfrm>
            <a:custGeom>
              <a:avLst/>
              <a:gdLst>
                <a:gd name="T0" fmla="*/ 0 w 369"/>
                <a:gd name="T1" fmla="*/ 0 h 249"/>
                <a:gd name="T2" fmla="*/ 39 w 369"/>
                <a:gd name="T3" fmla="*/ 239 h 249"/>
                <a:gd name="T4" fmla="*/ 369 w 369"/>
                <a:gd name="T5" fmla="*/ 249 h 249"/>
                <a:gd name="T6" fmla="*/ 369 w 369"/>
                <a:gd name="T7" fmla="*/ 29 h 249"/>
                <a:gd name="T8" fmla="*/ 0 w 369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249">
                  <a:moveTo>
                    <a:pt x="0" y="0"/>
                  </a:moveTo>
                  <a:lnTo>
                    <a:pt x="39" y="239"/>
                  </a:lnTo>
                  <a:lnTo>
                    <a:pt x="369" y="249"/>
                  </a:lnTo>
                  <a:lnTo>
                    <a:pt x="369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3" name="Freeform 43"/>
            <p:cNvSpPr>
              <a:spLocks/>
            </p:cNvSpPr>
            <p:nvPr/>
          </p:nvSpPr>
          <p:spPr bwMode="auto">
            <a:xfrm>
              <a:off x="1386" y="1516"/>
              <a:ext cx="1231" cy="2192"/>
            </a:xfrm>
            <a:custGeom>
              <a:avLst/>
              <a:gdLst>
                <a:gd name="T0" fmla="*/ 325 w 1231"/>
                <a:gd name="T1" fmla="*/ 144 h 2192"/>
                <a:gd name="T2" fmla="*/ 271 w 1231"/>
                <a:gd name="T3" fmla="*/ 169 h 2192"/>
                <a:gd name="T4" fmla="*/ 229 w 1231"/>
                <a:gd name="T5" fmla="*/ 193 h 2192"/>
                <a:gd name="T6" fmla="*/ 196 w 1231"/>
                <a:gd name="T7" fmla="*/ 221 h 2192"/>
                <a:gd name="T8" fmla="*/ 170 w 1231"/>
                <a:gd name="T9" fmla="*/ 252 h 2192"/>
                <a:gd name="T10" fmla="*/ 147 w 1231"/>
                <a:gd name="T11" fmla="*/ 291 h 2192"/>
                <a:gd name="T12" fmla="*/ 124 w 1231"/>
                <a:gd name="T13" fmla="*/ 337 h 2192"/>
                <a:gd name="T14" fmla="*/ 99 w 1231"/>
                <a:gd name="T15" fmla="*/ 395 h 2192"/>
                <a:gd name="T16" fmla="*/ 60 w 1231"/>
                <a:gd name="T17" fmla="*/ 543 h 2192"/>
                <a:gd name="T18" fmla="*/ 1 w 1231"/>
                <a:gd name="T19" fmla="*/ 707 h 2192"/>
                <a:gd name="T20" fmla="*/ 7 w 1231"/>
                <a:gd name="T21" fmla="*/ 798 h 2192"/>
                <a:gd name="T22" fmla="*/ 45 w 1231"/>
                <a:gd name="T23" fmla="*/ 863 h 2192"/>
                <a:gd name="T24" fmla="*/ 114 w 1231"/>
                <a:gd name="T25" fmla="*/ 899 h 2192"/>
                <a:gd name="T26" fmla="*/ 204 w 1231"/>
                <a:gd name="T27" fmla="*/ 926 h 2192"/>
                <a:gd name="T28" fmla="*/ 178 w 1231"/>
                <a:gd name="T29" fmla="*/ 1283 h 2192"/>
                <a:gd name="T30" fmla="*/ 181 w 1231"/>
                <a:gd name="T31" fmla="*/ 1640 h 2192"/>
                <a:gd name="T32" fmla="*/ 191 w 1231"/>
                <a:gd name="T33" fmla="*/ 2160 h 2192"/>
                <a:gd name="T34" fmla="*/ 250 w 1231"/>
                <a:gd name="T35" fmla="*/ 2175 h 2192"/>
                <a:gd name="T36" fmla="*/ 320 w 1231"/>
                <a:gd name="T37" fmla="*/ 2183 h 2192"/>
                <a:gd name="T38" fmla="*/ 397 w 1231"/>
                <a:gd name="T39" fmla="*/ 2189 h 2192"/>
                <a:gd name="T40" fmla="*/ 478 w 1231"/>
                <a:gd name="T41" fmla="*/ 2190 h 2192"/>
                <a:gd name="T42" fmla="*/ 561 w 1231"/>
                <a:gd name="T43" fmla="*/ 2190 h 2192"/>
                <a:gd name="T44" fmla="*/ 642 w 1231"/>
                <a:gd name="T45" fmla="*/ 2190 h 2192"/>
                <a:gd name="T46" fmla="*/ 717 w 1231"/>
                <a:gd name="T47" fmla="*/ 2190 h 2192"/>
                <a:gd name="T48" fmla="*/ 1024 w 1231"/>
                <a:gd name="T49" fmla="*/ 2169 h 2192"/>
                <a:gd name="T50" fmla="*/ 1008 w 1231"/>
                <a:gd name="T51" fmla="*/ 903 h 2192"/>
                <a:gd name="T52" fmla="*/ 1109 w 1231"/>
                <a:gd name="T53" fmla="*/ 861 h 2192"/>
                <a:gd name="T54" fmla="*/ 1152 w 1231"/>
                <a:gd name="T55" fmla="*/ 838 h 2192"/>
                <a:gd name="T56" fmla="*/ 1184 w 1231"/>
                <a:gd name="T57" fmla="*/ 814 h 2192"/>
                <a:gd name="T58" fmla="*/ 1208 w 1231"/>
                <a:gd name="T59" fmla="*/ 789 h 2192"/>
                <a:gd name="T60" fmla="*/ 1230 w 1231"/>
                <a:gd name="T61" fmla="*/ 748 h 2192"/>
                <a:gd name="T62" fmla="*/ 1224 w 1231"/>
                <a:gd name="T63" fmla="*/ 683 h 2192"/>
                <a:gd name="T64" fmla="*/ 1195 w 1231"/>
                <a:gd name="T65" fmla="*/ 605 h 2192"/>
                <a:gd name="T66" fmla="*/ 1158 w 1231"/>
                <a:gd name="T67" fmla="*/ 507 h 2192"/>
                <a:gd name="T68" fmla="*/ 1096 w 1231"/>
                <a:gd name="T69" fmla="*/ 311 h 2192"/>
                <a:gd name="T70" fmla="*/ 1057 w 1231"/>
                <a:gd name="T71" fmla="*/ 247 h 2192"/>
                <a:gd name="T72" fmla="*/ 1024 w 1231"/>
                <a:gd name="T73" fmla="*/ 198 h 2192"/>
                <a:gd name="T74" fmla="*/ 991 w 1231"/>
                <a:gd name="T75" fmla="*/ 160 h 2192"/>
                <a:gd name="T76" fmla="*/ 956 w 1231"/>
                <a:gd name="T77" fmla="*/ 130 h 2192"/>
                <a:gd name="T78" fmla="*/ 917 w 1231"/>
                <a:gd name="T79" fmla="*/ 107 h 2192"/>
                <a:gd name="T80" fmla="*/ 871 w 1231"/>
                <a:gd name="T81" fmla="*/ 85 h 2192"/>
                <a:gd name="T82" fmla="*/ 815 w 1231"/>
                <a:gd name="T83" fmla="*/ 62 h 2192"/>
                <a:gd name="T84" fmla="*/ 746 w 1231"/>
                <a:gd name="T85" fmla="*/ 35 h 2192"/>
                <a:gd name="T86" fmla="*/ 730 w 1231"/>
                <a:gd name="T87" fmla="*/ 25 h 2192"/>
                <a:gd name="T88" fmla="*/ 695 w 1231"/>
                <a:gd name="T89" fmla="*/ 13 h 2192"/>
                <a:gd name="T90" fmla="*/ 646 w 1231"/>
                <a:gd name="T91" fmla="*/ 3 h 2192"/>
                <a:gd name="T92" fmla="*/ 590 w 1231"/>
                <a:gd name="T93" fmla="*/ 0 h 2192"/>
                <a:gd name="T94" fmla="*/ 528 w 1231"/>
                <a:gd name="T95" fmla="*/ 7 h 2192"/>
                <a:gd name="T96" fmla="*/ 466 w 1231"/>
                <a:gd name="T97" fmla="*/ 29 h 2192"/>
                <a:gd name="T98" fmla="*/ 407 w 1231"/>
                <a:gd name="T99" fmla="*/ 69 h 2192"/>
                <a:gd name="T100" fmla="*/ 358 w 1231"/>
                <a:gd name="T101" fmla="*/ 131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1" h="2192">
                  <a:moveTo>
                    <a:pt x="358" y="131"/>
                  </a:moveTo>
                  <a:lnTo>
                    <a:pt x="325" y="144"/>
                  </a:lnTo>
                  <a:lnTo>
                    <a:pt x="297" y="156"/>
                  </a:lnTo>
                  <a:lnTo>
                    <a:pt x="271" y="169"/>
                  </a:lnTo>
                  <a:lnTo>
                    <a:pt x="248" y="180"/>
                  </a:lnTo>
                  <a:lnTo>
                    <a:pt x="229" y="193"/>
                  </a:lnTo>
                  <a:lnTo>
                    <a:pt x="212" y="206"/>
                  </a:lnTo>
                  <a:lnTo>
                    <a:pt x="196" y="221"/>
                  </a:lnTo>
                  <a:lnTo>
                    <a:pt x="181" y="236"/>
                  </a:lnTo>
                  <a:lnTo>
                    <a:pt x="170" y="252"/>
                  </a:lnTo>
                  <a:lnTo>
                    <a:pt x="157" y="271"/>
                  </a:lnTo>
                  <a:lnTo>
                    <a:pt x="147" y="291"/>
                  </a:lnTo>
                  <a:lnTo>
                    <a:pt x="135" y="313"/>
                  </a:lnTo>
                  <a:lnTo>
                    <a:pt x="124" y="337"/>
                  </a:lnTo>
                  <a:lnTo>
                    <a:pt x="112" y="365"/>
                  </a:lnTo>
                  <a:lnTo>
                    <a:pt x="99" y="395"/>
                  </a:lnTo>
                  <a:lnTo>
                    <a:pt x="85" y="428"/>
                  </a:lnTo>
                  <a:lnTo>
                    <a:pt x="60" y="543"/>
                  </a:lnTo>
                  <a:lnTo>
                    <a:pt x="11" y="653"/>
                  </a:lnTo>
                  <a:lnTo>
                    <a:pt x="1" y="707"/>
                  </a:lnTo>
                  <a:lnTo>
                    <a:pt x="0" y="756"/>
                  </a:lnTo>
                  <a:lnTo>
                    <a:pt x="7" y="798"/>
                  </a:lnTo>
                  <a:lnTo>
                    <a:pt x="21" y="834"/>
                  </a:lnTo>
                  <a:lnTo>
                    <a:pt x="45" y="863"/>
                  </a:lnTo>
                  <a:lnTo>
                    <a:pt x="75" y="884"/>
                  </a:lnTo>
                  <a:lnTo>
                    <a:pt x="114" y="899"/>
                  </a:lnTo>
                  <a:lnTo>
                    <a:pt x="160" y="907"/>
                  </a:lnTo>
                  <a:lnTo>
                    <a:pt x="204" y="926"/>
                  </a:lnTo>
                  <a:lnTo>
                    <a:pt x="189" y="1109"/>
                  </a:lnTo>
                  <a:lnTo>
                    <a:pt x="178" y="1283"/>
                  </a:lnTo>
                  <a:lnTo>
                    <a:pt x="177" y="1456"/>
                  </a:lnTo>
                  <a:lnTo>
                    <a:pt x="181" y="1640"/>
                  </a:lnTo>
                  <a:lnTo>
                    <a:pt x="168" y="2150"/>
                  </a:lnTo>
                  <a:lnTo>
                    <a:pt x="191" y="2160"/>
                  </a:lnTo>
                  <a:lnTo>
                    <a:pt x="219" y="2167"/>
                  </a:lnTo>
                  <a:lnTo>
                    <a:pt x="250" y="2175"/>
                  </a:lnTo>
                  <a:lnTo>
                    <a:pt x="284" y="2179"/>
                  </a:lnTo>
                  <a:lnTo>
                    <a:pt x="320" y="2183"/>
                  </a:lnTo>
                  <a:lnTo>
                    <a:pt x="357" y="2186"/>
                  </a:lnTo>
                  <a:lnTo>
                    <a:pt x="397" y="2189"/>
                  </a:lnTo>
                  <a:lnTo>
                    <a:pt x="438" y="2190"/>
                  </a:lnTo>
                  <a:lnTo>
                    <a:pt x="478" y="2190"/>
                  </a:lnTo>
                  <a:lnTo>
                    <a:pt x="520" y="2190"/>
                  </a:lnTo>
                  <a:lnTo>
                    <a:pt x="561" y="2190"/>
                  </a:lnTo>
                  <a:lnTo>
                    <a:pt x="603" y="2190"/>
                  </a:lnTo>
                  <a:lnTo>
                    <a:pt x="642" y="2190"/>
                  </a:lnTo>
                  <a:lnTo>
                    <a:pt x="681" y="2190"/>
                  </a:lnTo>
                  <a:lnTo>
                    <a:pt x="717" y="2190"/>
                  </a:lnTo>
                  <a:lnTo>
                    <a:pt x="752" y="2192"/>
                  </a:lnTo>
                  <a:lnTo>
                    <a:pt x="1024" y="2169"/>
                  </a:lnTo>
                  <a:lnTo>
                    <a:pt x="1021" y="1738"/>
                  </a:lnTo>
                  <a:lnTo>
                    <a:pt x="1008" y="903"/>
                  </a:lnTo>
                  <a:lnTo>
                    <a:pt x="1084" y="874"/>
                  </a:lnTo>
                  <a:lnTo>
                    <a:pt x="1109" y="861"/>
                  </a:lnTo>
                  <a:lnTo>
                    <a:pt x="1132" y="850"/>
                  </a:lnTo>
                  <a:lnTo>
                    <a:pt x="1152" y="838"/>
                  </a:lnTo>
                  <a:lnTo>
                    <a:pt x="1169" y="825"/>
                  </a:lnTo>
                  <a:lnTo>
                    <a:pt x="1184" y="814"/>
                  </a:lnTo>
                  <a:lnTo>
                    <a:pt x="1198" y="802"/>
                  </a:lnTo>
                  <a:lnTo>
                    <a:pt x="1208" y="789"/>
                  </a:lnTo>
                  <a:lnTo>
                    <a:pt x="1218" y="776"/>
                  </a:lnTo>
                  <a:lnTo>
                    <a:pt x="1230" y="748"/>
                  </a:lnTo>
                  <a:lnTo>
                    <a:pt x="1231" y="716"/>
                  </a:lnTo>
                  <a:lnTo>
                    <a:pt x="1224" y="683"/>
                  </a:lnTo>
                  <a:lnTo>
                    <a:pt x="1211" y="645"/>
                  </a:lnTo>
                  <a:lnTo>
                    <a:pt x="1195" y="605"/>
                  </a:lnTo>
                  <a:lnTo>
                    <a:pt x="1176" y="559"/>
                  </a:lnTo>
                  <a:lnTo>
                    <a:pt x="1158" y="507"/>
                  </a:lnTo>
                  <a:lnTo>
                    <a:pt x="1142" y="450"/>
                  </a:lnTo>
                  <a:lnTo>
                    <a:pt x="1096" y="311"/>
                  </a:lnTo>
                  <a:lnTo>
                    <a:pt x="1076" y="277"/>
                  </a:lnTo>
                  <a:lnTo>
                    <a:pt x="1057" y="247"/>
                  </a:lnTo>
                  <a:lnTo>
                    <a:pt x="1040" y="221"/>
                  </a:lnTo>
                  <a:lnTo>
                    <a:pt x="1024" y="198"/>
                  </a:lnTo>
                  <a:lnTo>
                    <a:pt x="1006" y="177"/>
                  </a:lnTo>
                  <a:lnTo>
                    <a:pt x="991" y="160"/>
                  </a:lnTo>
                  <a:lnTo>
                    <a:pt x="973" y="144"/>
                  </a:lnTo>
                  <a:lnTo>
                    <a:pt x="956" y="130"/>
                  </a:lnTo>
                  <a:lnTo>
                    <a:pt x="937" y="118"/>
                  </a:lnTo>
                  <a:lnTo>
                    <a:pt x="917" y="107"/>
                  </a:lnTo>
                  <a:lnTo>
                    <a:pt x="896" y="95"/>
                  </a:lnTo>
                  <a:lnTo>
                    <a:pt x="871" y="85"/>
                  </a:lnTo>
                  <a:lnTo>
                    <a:pt x="845" y="74"/>
                  </a:lnTo>
                  <a:lnTo>
                    <a:pt x="815" y="62"/>
                  </a:lnTo>
                  <a:lnTo>
                    <a:pt x="782" y="49"/>
                  </a:lnTo>
                  <a:lnTo>
                    <a:pt x="746" y="35"/>
                  </a:lnTo>
                  <a:lnTo>
                    <a:pt x="740" y="31"/>
                  </a:lnTo>
                  <a:lnTo>
                    <a:pt x="730" y="25"/>
                  </a:lnTo>
                  <a:lnTo>
                    <a:pt x="714" y="19"/>
                  </a:lnTo>
                  <a:lnTo>
                    <a:pt x="695" y="13"/>
                  </a:lnTo>
                  <a:lnTo>
                    <a:pt x="672" y="7"/>
                  </a:lnTo>
                  <a:lnTo>
                    <a:pt x="646" y="3"/>
                  </a:lnTo>
                  <a:lnTo>
                    <a:pt x="619" y="2"/>
                  </a:lnTo>
                  <a:lnTo>
                    <a:pt x="590" y="0"/>
                  </a:lnTo>
                  <a:lnTo>
                    <a:pt x="559" y="3"/>
                  </a:lnTo>
                  <a:lnTo>
                    <a:pt x="528" y="7"/>
                  </a:lnTo>
                  <a:lnTo>
                    <a:pt x="497" y="16"/>
                  </a:lnTo>
                  <a:lnTo>
                    <a:pt x="466" y="29"/>
                  </a:lnTo>
                  <a:lnTo>
                    <a:pt x="436" y="46"/>
                  </a:lnTo>
                  <a:lnTo>
                    <a:pt x="407" y="69"/>
                  </a:lnTo>
                  <a:lnTo>
                    <a:pt x="381" y="97"/>
                  </a:lnTo>
                  <a:lnTo>
                    <a:pt x="358" y="131"/>
                  </a:lnTo>
                  <a:close/>
                </a:path>
              </a:pathLst>
            </a:custGeom>
            <a:solidFill>
              <a:srgbClr val="B5A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4" name="Freeform 44"/>
            <p:cNvSpPr>
              <a:spLocks/>
            </p:cNvSpPr>
            <p:nvPr/>
          </p:nvSpPr>
          <p:spPr bwMode="auto">
            <a:xfrm>
              <a:off x="1724" y="1008"/>
              <a:ext cx="509" cy="477"/>
            </a:xfrm>
            <a:custGeom>
              <a:avLst/>
              <a:gdLst>
                <a:gd name="T0" fmla="*/ 226 w 509"/>
                <a:gd name="T1" fmla="*/ 7 h 477"/>
                <a:gd name="T2" fmla="*/ 198 w 509"/>
                <a:gd name="T3" fmla="*/ 9 h 477"/>
                <a:gd name="T4" fmla="*/ 172 w 509"/>
                <a:gd name="T5" fmla="*/ 12 h 477"/>
                <a:gd name="T6" fmla="*/ 149 w 509"/>
                <a:gd name="T7" fmla="*/ 17 h 477"/>
                <a:gd name="T8" fmla="*/ 128 w 509"/>
                <a:gd name="T9" fmla="*/ 26 h 477"/>
                <a:gd name="T10" fmla="*/ 111 w 509"/>
                <a:gd name="T11" fmla="*/ 40 h 477"/>
                <a:gd name="T12" fmla="*/ 95 w 509"/>
                <a:gd name="T13" fmla="*/ 59 h 477"/>
                <a:gd name="T14" fmla="*/ 82 w 509"/>
                <a:gd name="T15" fmla="*/ 85 h 477"/>
                <a:gd name="T16" fmla="*/ 72 w 509"/>
                <a:gd name="T17" fmla="*/ 118 h 477"/>
                <a:gd name="T18" fmla="*/ 55 w 509"/>
                <a:gd name="T19" fmla="*/ 189 h 477"/>
                <a:gd name="T20" fmla="*/ 32 w 509"/>
                <a:gd name="T21" fmla="*/ 220 h 477"/>
                <a:gd name="T22" fmla="*/ 16 w 509"/>
                <a:gd name="T23" fmla="*/ 246 h 477"/>
                <a:gd name="T24" fmla="*/ 5 w 509"/>
                <a:gd name="T25" fmla="*/ 272 h 477"/>
                <a:gd name="T26" fmla="*/ 0 w 509"/>
                <a:gd name="T27" fmla="*/ 295 h 477"/>
                <a:gd name="T28" fmla="*/ 0 w 509"/>
                <a:gd name="T29" fmla="*/ 321 h 477"/>
                <a:gd name="T30" fmla="*/ 6 w 509"/>
                <a:gd name="T31" fmla="*/ 347 h 477"/>
                <a:gd name="T32" fmla="*/ 15 w 509"/>
                <a:gd name="T33" fmla="*/ 379 h 477"/>
                <a:gd name="T34" fmla="*/ 28 w 509"/>
                <a:gd name="T35" fmla="*/ 415 h 477"/>
                <a:gd name="T36" fmla="*/ 48 w 509"/>
                <a:gd name="T37" fmla="*/ 432 h 477"/>
                <a:gd name="T38" fmla="*/ 69 w 509"/>
                <a:gd name="T39" fmla="*/ 446 h 477"/>
                <a:gd name="T40" fmla="*/ 92 w 509"/>
                <a:gd name="T41" fmla="*/ 458 h 477"/>
                <a:gd name="T42" fmla="*/ 114 w 509"/>
                <a:gd name="T43" fmla="*/ 467 h 477"/>
                <a:gd name="T44" fmla="*/ 137 w 509"/>
                <a:gd name="T45" fmla="*/ 472 h 477"/>
                <a:gd name="T46" fmla="*/ 160 w 509"/>
                <a:gd name="T47" fmla="*/ 475 h 477"/>
                <a:gd name="T48" fmla="*/ 183 w 509"/>
                <a:gd name="T49" fmla="*/ 477 h 477"/>
                <a:gd name="T50" fmla="*/ 208 w 509"/>
                <a:gd name="T51" fmla="*/ 477 h 477"/>
                <a:gd name="T52" fmla="*/ 231 w 509"/>
                <a:gd name="T53" fmla="*/ 475 h 477"/>
                <a:gd name="T54" fmla="*/ 255 w 509"/>
                <a:gd name="T55" fmla="*/ 472 h 477"/>
                <a:gd name="T56" fmla="*/ 280 w 509"/>
                <a:gd name="T57" fmla="*/ 469 h 477"/>
                <a:gd name="T58" fmla="*/ 303 w 509"/>
                <a:gd name="T59" fmla="*/ 465 h 477"/>
                <a:gd name="T60" fmla="*/ 327 w 509"/>
                <a:gd name="T61" fmla="*/ 461 h 477"/>
                <a:gd name="T62" fmla="*/ 350 w 509"/>
                <a:gd name="T63" fmla="*/ 458 h 477"/>
                <a:gd name="T64" fmla="*/ 375 w 509"/>
                <a:gd name="T65" fmla="*/ 454 h 477"/>
                <a:gd name="T66" fmla="*/ 398 w 509"/>
                <a:gd name="T67" fmla="*/ 451 h 477"/>
                <a:gd name="T68" fmla="*/ 454 w 509"/>
                <a:gd name="T69" fmla="*/ 436 h 477"/>
                <a:gd name="T70" fmla="*/ 503 w 509"/>
                <a:gd name="T71" fmla="*/ 376 h 477"/>
                <a:gd name="T72" fmla="*/ 509 w 509"/>
                <a:gd name="T73" fmla="*/ 294 h 477"/>
                <a:gd name="T74" fmla="*/ 475 w 509"/>
                <a:gd name="T75" fmla="*/ 232 h 477"/>
                <a:gd name="T76" fmla="*/ 477 w 509"/>
                <a:gd name="T77" fmla="*/ 189 h 477"/>
                <a:gd name="T78" fmla="*/ 454 w 509"/>
                <a:gd name="T79" fmla="*/ 127 h 477"/>
                <a:gd name="T80" fmla="*/ 405 w 509"/>
                <a:gd name="T81" fmla="*/ 89 h 477"/>
                <a:gd name="T82" fmla="*/ 375 w 509"/>
                <a:gd name="T83" fmla="*/ 37 h 477"/>
                <a:gd name="T84" fmla="*/ 310 w 509"/>
                <a:gd name="T85" fmla="*/ 0 h 477"/>
                <a:gd name="T86" fmla="*/ 254 w 509"/>
                <a:gd name="T87" fmla="*/ 9 h 477"/>
                <a:gd name="T88" fmla="*/ 226 w 509"/>
                <a:gd name="T89" fmla="*/ 7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477">
                  <a:moveTo>
                    <a:pt x="226" y="7"/>
                  </a:moveTo>
                  <a:lnTo>
                    <a:pt x="198" y="9"/>
                  </a:lnTo>
                  <a:lnTo>
                    <a:pt x="172" y="12"/>
                  </a:lnTo>
                  <a:lnTo>
                    <a:pt x="149" y="17"/>
                  </a:lnTo>
                  <a:lnTo>
                    <a:pt x="128" y="26"/>
                  </a:lnTo>
                  <a:lnTo>
                    <a:pt x="111" y="40"/>
                  </a:lnTo>
                  <a:lnTo>
                    <a:pt x="95" y="59"/>
                  </a:lnTo>
                  <a:lnTo>
                    <a:pt x="82" y="85"/>
                  </a:lnTo>
                  <a:lnTo>
                    <a:pt x="72" y="118"/>
                  </a:lnTo>
                  <a:lnTo>
                    <a:pt x="55" y="189"/>
                  </a:lnTo>
                  <a:lnTo>
                    <a:pt x="32" y="220"/>
                  </a:lnTo>
                  <a:lnTo>
                    <a:pt x="16" y="246"/>
                  </a:lnTo>
                  <a:lnTo>
                    <a:pt x="5" y="272"/>
                  </a:lnTo>
                  <a:lnTo>
                    <a:pt x="0" y="295"/>
                  </a:lnTo>
                  <a:lnTo>
                    <a:pt x="0" y="321"/>
                  </a:lnTo>
                  <a:lnTo>
                    <a:pt x="6" y="347"/>
                  </a:lnTo>
                  <a:lnTo>
                    <a:pt x="15" y="379"/>
                  </a:lnTo>
                  <a:lnTo>
                    <a:pt x="28" y="415"/>
                  </a:lnTo>
                  <a:lnTo>
                    <a:pt x="48" y="432"/>
                  </a:lnTo>
                  <a:lnTo>
                    <a:pt x="69" y="446"/>
                  </a:lnTo>
                  <a:lnTo>
                    <a:pt x="92" y="458"/>
                  </a:lnTo>
                  <a:lnTo>
                    <a:pt x="114" y="467"/>
                  </a:lnTo>
                  <a:lnTo>
                    <a:pt x="137" y="472"/>
                  </a:lnTo>
                  <a:lnTo>
                    <a:pt x="160" y="475"/>
                  </a:lnTo>
                  <a:lnTo>
                    <a:pt x="183" y="477"/>
                  </a:lnTo>
                  <a:lnTo>
                    <a:pt x="208" y="477"/>
                  </a:lnTo>
                  <a:lnTo>
                    <a:pt x="231" y="475"/>
                  </a:lnTo>
                  <a:lnTo>
                    <a:pt x="255" y="472"/>
                  </a:lnTo>
                  <a:lnTo>
                    <a:pt x="280" y="469"/>
                  </a:lnTo>
                  <a:lnTo>
                    <a:pt x="303" y="465"/>
                  </a:lnTo>
                  <a:lnTo>
                    <a:pt x="327" y="461"/>
                  </a:lnTo>
                  <a:lnTo>
                    <a:pt x="350" y="458"/>
                  </a:lnTo>
                  <a:lnTo>
                    <a:pt x="375" y="454"/>
                  </a:lnTo>
                  <a:lnTo>
                    <a:pt x="398" y="451"/>
                  </a:lnTo>
                  <a:lnTo>
                    <a:pt x="454" y="436"/>
                  </a:lnTo>
                  <a:lnTo>
                    <a:pt x="503" y="376"/>
                  </a:lnTo>
                  <a:lnTo>
                    <a:pt x="509" y="294"/>
                  </a:lnTo>
                  <a:lnTo>
                    <a:pt x="475" y="232"/>
                  </a:lnTo>
                  <a:lnTo>
                    <a:pt x="477" y="189"/>
                  </a:lnTo>
                  <a:lnTo>
                    <a:pt x="454" y="127"/>
                  </a:lnTo>
                  <a:lnTo>
                    <a:pt x="405" y="89"/>
                  </a:lnTo>
                  <a:lnTo>
                    <a:pt x="375" y="37"/>
                  </a:lnTo>
                  <a:lnTo>
                    <a:pt x="310" y="0"/>
                  </a:lnTo>
                  <a:lnTo>
                    <a:pt x="254" y="9"/>
                  </a:lnTo>
                  <a:lnTo>
                    <a:pt x="226" y="7"/>
                  </a:lnTo>
                  <a:close/>
                </a:path>
              </a:pathLst>
            </a:custGeom>
            <a:solidFill>
              <a:srgbClr val="542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5" name="Freeform 45"/>
            <p:cNvSpPr>
              <a:spLocks/>
            </p:cNvSpPr>
            <p:nvPr/>
          </p:nvSpPr>
          <p:spPr bwMode="auto">
            <a:xfrm>
              <a:off x="1811" y="1518"/>
              <a:ext cx="360" cy="610"/>
            </a:xfrm>
            <a:custGeom>
              <a:avLst/>
              <a:gdLst>
                <a:gd name="T0" fmla="*/ 278 w 360"/>
                <a:gd name="T1" fmla="*/ 59 h 610"/>
                <a:gd name="T2" fmla="*/ 265 w 360"/>
                <a:gd name="T3" fmla="*/ 129 h 610"/>
                <a:gd name="T4" fmla="*/ 247 w 360"/>
                <a:gd name="T5" fmla="*/ 165 h 610"/>
                <a:gd name="T6" fmla="*/ 240 w 360"/>
                <a:gd name="T7" fmla="*/ 219 h 610"/>
                <a:gd name="T8" fmla="*/ 201 w 360"/>
                <a:gd name="T9" fmla="*/ 276 h 610"/>
                <a:gd name="T10" fmla="*/ 161 w 360"/>
                <a:gd name="T11" fmla="*/ 200 h 610"/>
                <a:gd name="T12" fmla="*/ 98 w 360"/>
                <a:gd name="T13" fmla="*/ 161 h 610"/>
                <a:gd name="T14" fmla="*/ 75 w 360"/>
                <a:gd name="T15" fmla="*/ 75 h 610"/>
                <a:gd name="T16" fmla="*/ 76 w 360"/>
                <a:gd name="T17" fmla="*/ 0 h 610"/>
                <a:gd name="T18" fmla="*/ 33 w 360"/>
                <a:gd name="T19" fmla="*/ 46 h 610"/>
                <a:gd name="T20" fmla="*/ 8 w 360"/>
                <a:gd name="T21" fmla="*/ 125 h 610"/>
                <a:gd name="T22" fmla="*/ 0 w 360"/>
                <a:gd name="T23" fmla="*/ 221 h 610"/>
                <a:gd name="T24" fmla="*/ 126 w 360"/>
                <a:gd name="T25" fmla="*/ 269 h 610"/>
                <a:gd name="T26" fmla="*/ 187 w 360"/>
                <a:gd name="T27" fmla="*/ 378 h 610"/>
                <a:gd name="T28" fmla="*/ 226 w 360"/>
                <a:gd name="T29" fmla="*/ 514 h 610"/>
                <a:gd name="T30" fmla="*/ 233 w 360"/>
                <a:gd name="T31" fmla="*/ 610 h 610"/>
                <a:gd name="T32" fmla="*/ 283 w 360"/>
                <a:gd name="T33" fmla="*/ 350 h 610"/>
                <a:gd name="T34" fmla="*/ 289 w 360"/>
                <a:gd name="T35" fmla="*/ 200 h 610"/>
                <a:gd name="T36" fmla="*/ 360 w 360"/>
                <a:gd name="T37" fmla="*/ 126 h 610"/>
                <a:gd name="T38" fmla="*/ 335 w 360"/>
                <a:gd name="T39" fmla="*/ 77 h 610"/>
                <a:gd name="T40" fmla="*/ 273 w 360"/>
                <a:gd name="T41" fmla="*/ 16 h 610"/>
                <a:gd name="T42" fmla="*/ 278 w 360"/>
                <a:gd name="T43" fmla="*/ 59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0" h="610">
                  <a:moveTo>
                    <a:pt x="278" y="59"/>
                  </a:moveTo>
                  <a:lnTo>
                    <a:pt x="265" y="129"/>
                  </a:lnTo>
                  <a:lnTo>
                    <a:pt x="247" y="165"/>
                  </a:lnTo>
                  <a:lnTo>
                    <a:pt x="240" y="219"/>
                  </a:lnTo>
                  <a:lnTo>
                    <a:pt x="201" y="276"/>
                  </a:lnTo>
                  <a:lnTo>
                    <a:pt x="161" y="200"/>
                  </a:lnTo>
                  <a:lnTo>
                    <a:pt x="98" y="161"/>
                  </a:lnTo>
                  <a:lnTo>
                    <a:pt x="75" y="75"/>
                  </a:lnTo>
                  <a:lnTo>
                    <a:pt x="76" y="0"/>
                  </a:lnTo>
                  <a:lnTo>
                    <a:pt x="33" y="46"/>
                  </a:lnTo>
                  <a:lnTo>
                    <a:pt x="8" y="125"/>
                  </a:lnTo>
                  <a:lnTo>
                    <a:pt x="0" y="221"/>
                  </a:lnTo>
                  <a:lnTo>
                    <a:pt x="126" y="269"/>
                  </a:lnTo>
                  <a:lnTo>
                    <a:pt x="187" y="378"/>
                  </a:lnTo>
                  <a:lnTo>
                    <a:pt x="226" y="514"/>
                  </a:lnTo>
                  <a:lnTo>
                    <a:pt x="233" y="610"/>
                  </a:lnTo>
                  <a:lnTo>
                    <a:pt x="283" y="350"/>
                  </a:lnTo>
                  <a:lnTo>
                    <a:pt x="289" y="200"/>
                  </a:lnTo>
                  <a:lnTo>
                    <a:pt x="360" y="126"/>
                  </a:lnTo>
                  <a:lnTo>
                    <a:pt x="335" y="77"/>
                  </a:lnTo>
                  <a:lnTo>
                    <a:pt x="273" y="16"/>
                  </a:lnTo>
                  <a:lnTo>
                    <a:pt x="278" y="59"/>
                  </a:lnTo>
                  <a:close/>
                </a:path>
              </a:pathLst>
            </a:custGeom>
            <a:solidFill>
              <a:srgbClr val="871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6" name="Freeform 46"/>
            <p:cNvSpPr>
              <a:spLocks/>
            </p:cNvSpPr>
            <p:nvPr/>
          </p:nvSpPr>
          <p:spPr bwMode="auto">
            <a:xfrm>
              <a:off x="1828" y="1153"/>
              <a:ext cx="322" cy="657"/>
            </a:xfrm>
            <a:custGeom>
              <a:avLst/>
              <a:gdLst>
                <a:gd name="T0" fmla="*/ 171 w 322"/>
                <a:gd name="T1" fmla="*/ 0 h 657"/>
                <a:gd name="T2" fmla="*/ 226 w 322"/>
                <a:gd name="T3" fmla="*/ 42 h 657"/>
                <a:gd name="T4" fmla="*/ 227 w 322"/>
                <a:gd name="T5" fmla="*/ 59 h 657"/>
                <a:gd name="T6" fmla="*/ 232 w 322"/>
                <a:gd name="T7" fmla="*/ 72 h 657"/>
                <a:gd name="T8" fmla="*/ 240 w 322"/>
                <a:gd name="T9" fmla="*/ 83 h 657"/>
                <a:gd name="T10" fmla="*/ 250 w 322"/>
                <a:gd name="T11" fmla="*/ 88 h 657"/>
                <a:gd name="T12" fmla="*/ 263 w 322"/>
                <a:gd name="T13" fmla="*/ 93 h 657"/>
                <a:gd name="T14" fmla="*/ 278 w 322"/>
                <a:gd name="T15" fmla="*/ 94 h 657"/>
                <a:gd name="T16" fmla="*/ 294 w 322"/>
                <a:gd name="T17" fmla="*/ 95 h 657"/>
                <a:gd name="T18" fmla="*/ 311 w 322"/>
                <a:gd name="T19" fmla="*/ 95 h 657"/>
                <a:gd name="T20" fmla="*/ 311 w 322"/>
                <a:gd name="T21" fmla="*/ 126 h 657"/>
                <a:gd name="T22" fmla="*/ 314 w 322"/>
                <a:gd name="T23" fmla="*/ 155 h 657"/>
                <a:gd name="T24" fmla="*/ 318 w 322"/>
                <a:gd name="T25" fmla="*/ 182 h 657"/>
                <a:gd name="T26" fmla="*/ 322 w 322"/>
                <a:gd name="T27" fmla="*/ 211 h 657"/>
                <a:gd name="T28" fmla="*/ 317 w 322"/>
                <a:gd name="T29" fmla="*/ 250 h 657"/>
                <a:gd name="T30" fmla="*/ 295 w 322"/>
                <a:gd name="T31" fmla="*/ 257 h 657"/>
                <a:gd name="T32" fmla="*/ 282 w 322"/>
                <a:gd name="T33" fmla="*/ 299 h 657"/>
                <a:gd name="T34" fmla="*/ 265 w 322"/>
                <a:gd name="T35" fmla="*/ 313 h 657"/>
                <a:gd name="T36" fmla="*/ 255 w 322"/>
                <a:gd name="T37" fmla="*/ 366 h 657"/>
                <a:gd name="T38" fmla="*/ 261 w 322"/>
                <a:gd name="T39" fmla="*/ 445 h 657"/>
                <a:gd name="T40" fmla="*/ 249 w 322"/>
                <a:gd name="T41" fmla="*/ 595 h 657"/>
                <a:gd name="T42" fmla="*/ 180 w 322"/>
                <a:gd name="T43" fmla="*/ 657 h 657"/>
                <a:gd name="T44" fmla="*/ 124 w 322"/>
                <a:gd name="T45" fmla="*/ 582 h 657"/>
                <a:gd name="T46" fmla="*/ 86 w 322"/>
                <a:gd name="T47" fmla="*/ 545 h 657"/>
                <a:gd name="T48" fmla="*/ 58 w 322"/>
                <a:gd name="T49" fmla="*/ 487 h 657"/>
                <a:gd name="T50" fmla="*/ 40 w 322"/>
                <a:gd name="T51" fmla="*/ 422 h 657"/>
                <a:gd name="T52" fmla="*/ 40 w 322"/>
                <a:gd name="T53" fmla="*/ 319 h 657"/>
                <a:gd name="T54" fmla="*/ 37 w 322"/>
                <a:gd name="T55" fmla="*/ 274 h 657"/>
                <a:gd name="T56" fmla="*/ 20 w 322"/>
                <a:gd name="T57" fmla="*/ 260 h 657"/>
                <a:gd name="T58" fmla="*/ 9 w 322"/>
                <a:gd name="T59" fmla="*/ 247 h 657"/>
                <a:gd name="T60" fmla="*/ 1 w 322"/>
                <a:gd name="T61" fmla="*/ 234 h 657"/>
                <a:gd name="T62" fmla="*/ 0 w 322"/>
                <a:gd name="T63" fmla="*/ 222 h 657"/>
                <a:gd name="T64" fmla="*/ 3 w 322"/>
                <a:gd name="T65" fmla="*/ 209 h 657"/>
                <a:gd name="T66" fmla="*/ 7 w 322"/>
                <a:gd name="T67" fmla="*/ 193 h 657"/>
                <a:gd name="T68" fmla="*/ 14 w 322"/>
                <a:gd name="T69" fmla="*/ 176 h 657"/>
                <a:gd name="T70" fmla="*/ 23 w 322"/>
                <a:gd name="T71" fmla="*/ 155 h 657"/>
                <a:gd name="T72" fmla="*/ 29 w 322"/>
                <a:gd name="T73" fmla="*/ 75 h 657"/>
                <a:gd name="T74" fmla="*/ 83 w 322"/>
                <a:gd name="T75" fmla="*/ 67 h 657"/>
                <a:gd name="T76" fmla="*/ 112 w 322"/>
                <a:gd name="T77" fmla="*/ 35 h 657"/>
                <a:gd name="T78" fmla="*/ 138 w 322"/>
                <a:gd name="T79" fmla="*/ 13 h 657"/>
                <a:gd name="T80" fmla="*/ 171 w 322"/>
                <a:gd name="T81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2" h="657">
                  <a:moveTo>
                    <a:pt x="171" y="0"/>
                  </a:moveTo>
                  <a:lnTo>
                    <a:pt x="226" y="42"/>
                  </a:lnTo>
                  <a:lnTo>
                    <a:pt x="227" y="59"/>
                  </a:lnTo>
                  <a:lnTo>
                    <a:pt x="232" y="72"/>
                  </a:lnTo>
                  <a:lnTo>
                    <a:pt x="240" y="83"/>
                  </a:lnTo>
                  <a:lnTo>
                    <a:pt x="250" y="88"/>
                  </a:lnTo>
                  <a:lnTo>
                    <a:pt x="263" y="93"/>
                  </a:lnTo>
                  <a:lnTo>
                    <a:pt x="278" y="94"/>
                  </a:lnTo>
                  <a:lnTo>
                    <a:pt x="294" y="95"/>
                  </a:lnTo>
                  <a:lnTo>
                    <a:pt x="311" y="95"/>
                  </a:lnTo>
                  <a:lnTo>
                    <a:pt x="311" y="126"/>
                  </a:lnTo>
                  <a:lnTo>
                    <a:pt x="314" y="155"/>
                  </a:lnTo>
                  <a:lnTo>
                    <a:pt x="318" y="182"/>
                  </a:lnTo>
                  <a:lnTo>
                    <a:pt x="322" y="211"/>
                  </a:lnTo>
                  <a:lnTo>
                    <a:pt x="317" y="250"/>
                  </a:lnTo>
                  <a:lnTo>
                    <a:pt x="295" y="257"/>
                  </a:lnTo>
                  <a:lnTo>
                    <a:pt x="282" y="299"/>
                  </a:lnTo>
                  <a:lnTo>
                    <a:pt x="265" y="313"/>
                  </a:lnTo>
                  <a:lnTo>
                    <a:pt x="255" y="366"/>
                  </a:lnTo>
                  <a:lnTo>
                    <a:pt x="261" y="445"/>
                  </a:lnTo>
                  <a:lnTo>
                    <a:pt x="249" y="595"/>
                  </a:lnTo>
                  <a:lnTo>
                    <a:pt x="180" y="657"/>
                  </a:lnTo>
                  <a:lnTo>
                    <a:pt x="124" y="582"/>
                  </a:lnTo>
                  <a:lnTo>
                    <a:pt x="86" y="545"/>
                  </a:lnTo>
                  <a:lnTo>
                    <a:pt x="58" y="487"/>
                  </a:lnTo>
                  <a:lnTo>
                    <a:pt x="40" y="422"/>
                  </a:lnTo>
                  <a:lnTo>
                    <a:pt x="40" y="319"/>
                  </a:lnTo>
                  <a:lnTo>
                    <a:pt x="37" y="274"/>
                  </a:lnTo>
                  <a:lnTo>
                    <a:pt x="20" y="260"/>
                  </a:lnTo>
                  <a:lnTo>
                    <a:pt x="9" y="247"/>
                  </a:lnTo>
                  <a:lnTo>
                    <a:pt x="1" y="234"/>
                  </a:lnTo>
                  <a:lnTo>
                    <a:pt x="0" y="222"/>
                  </a:lnTo>
                  <a:lnTo>
                    <a:pt x="3" y="209"/>
                  </a:lnTo>
                  <a:lnTo>
                    <a:pt x="7" y="193"/>
                  </a:lnTo>
                  <a:lnTo>
                    <a:pt x="14" y="176"/>
                  </a:lnTo>
                  <a:lnTo>
                    <a:pt x="23" y="155"/>
                  </a:lnTo>
                  <a:lnTo>
                    <a:pt x="29" y="75"/>
                  </a:lnTo>
                  <a:lnTo>
                    <a:pt x="83" y="67"/>
                  </a:lnTo>
                  <a:lnTo>
                    <a:pt x="112" y="35"/>
                  </a:lnTo>
                  <a:lnTo>
                    <a:pt x="138" y="1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7" name="Freeform 47"/>
            <p:cNvSpPr>
              <a:spLocks/>
            </p:cNvSpPr>
            <p:nvPr/>
          </p:nvSpPr>
          <p:spPr bwMode="auto">
            <a:xfrm>
              <a:off x="1996" y="1251"/>
              <a:ext cx="153" cy="249"/>
            </a:xfrm>
            <a:custGeom>
              <a:avLst/>
              <a:gdLst>
                <a:gd name="T0" fmla="*/ 139 w 153"/>
                <a:gd name="T1" fmla="*/ 3 h 249"/>
                <a:gd name="T2" fmla="*/ 106 w 153"/>
                <a:gd name="T3" fmla="*/ 0 h 249"/>
                <a:gd name="T4" fmla="*/ 101 w 153"/>
                <a:gd name="T5" fmla="*/ 19 h 249"/>
                <a:gd name="T6" fmla="*/ 117 w 153"/>
                <a:gd name="T7" fmla="*/ 38 h 249"/>
                <a:gd name="T8" fmla="*/ 113 w 153"/>
                <a:gd name="T9" fmla="*/ 49 h 249"/>
                <a:gd name="T10" fmla="*/ 94 w 153"/>
                <a:gd name="T11" fmla="*/ 58 h 249"/>
                <a:gd name="T12" fmla="*/ 75 w 153"/>
                <a:gd name="T13" fmla="*/ 62 h 249"/>
                <a:gd name="T14" fmla="*/ 48 w 153"/>
                <a:gd name="T15" fmla="*/ 71 h 249"/>
                <a:gd name="T16" fmla="*/ 26 w 153"/>
                <a:gd name="T17" fmla="*/ 55 h 249"/>
                <a:gd name="T18" fmla="*/ 26 w 153"/>
                <a:gd name="T19" fmla="*/ 36 h 249"/>
                <a:gd name="T20" fmla="*/ 5 w 153"/>
                <a:gd name="T21" fmla="*/ 45 h 249"/>
                <a:gd name="T22" fmla="*/ 5 w 153"/>
                <a:gd name="T23" fmla="*/ 84 h 249"/>
                <a:gd name="T24" fmla="*/ 0 w 153"/>
                <a:gd name="T25" fmla="*/ 98 h 249"/>
                <a:gd name="T26" fmla="*/ 0 w 153"/>
                <a:gd name="T27" fmla="*/ 108 h 249"/>
                <a:gd name="T28" fmla="*/ 3 w 153"/>
                <a:gd name="T29" fmla="*/ 116 h 249"/>
                <a:gd name="T30" fmla="*/ 8 w 153"/>
                <a:gd name="T31" fmla="*/ 118 h 249"/>
                <a:gd name="T32" fmla="*/ 13 w 153"/>
                <a:gd name="T33" fmla="*/ 120 h 249"/>
                <a:gd name="T34" fmla="*/ 22 w 153"/>
                <a:gd name="T35" fmla="*/ 117 h 249"/>
                <a:gd name="T36" fmla="*/ 31 w 153"/>
                <a:gd name="T37" fmla="*/ 114 h 249"/>
                <a:gd name="T38" fmla="*/ 39 w 153"/>
                <a:gd name="T39" fmla="*/ 108 h 249"/>
                <a:gd name="T40" fmla="*/ 39 w 153"/>
                <a:gd name="T41" fmla="*/ 91 h 249"/>
                <a:gd name="T42" fmla="*/ 68 w 153"/>
                <a:gd name="T43" fmla="*/ 104 h 249"/>
                <a:gd name="T44" fmla="*/ 95 w 153"/>
                <a:gd name="T45" fmla="*/ 101 h 249"/>
                <a:gd name="T46" fmla="*/ 103 w 153"/>
                <a:gd name="T47" fmla="*/ 140 h 249"/>
                <a:gd name="T48" fmla="*/ 97 w 153"/>
                <a:gd name="T49" fmla="*/ 159 h 249"/>
                <a:gd name="T50" fmla="*/ 81 w 153"/>
                <a:gd name="T51" fmla="*/ 170 h 249"/>
                <a:gd name="T52" fmla="*/ 81 w 153"/>
                <a:gd name="T53" fmla="*/ 195 h 249"/>
                <a:gd name="T54" fmla="*/ 68 w 153"/>
                <a:gd name="T55" fmla="*/ 211 h 249"/>
                <a:gd name="T56" fmla="*/ 57 w 153"/>
                <a:gd name="T57" fmla="*/ 172 h 249"/>
                <a:gd name="T58" fmla="*/ 12 w 153"/>
                <a:gd name="T59" fmla="*/ 180 h 249"/>
                <a:gd name="T60" fmla="*/ 12 w 153"/>
                <a:gd name="T61" fmla="*/ 195 h 249"/>
                <a:gd name="T62" fmla="*/ 39 w 153"/>
                <a:gd name="T63" fmla="*/ 195 h 249"/>
                <a:gd name="T64" fmla="*/ 38 w 153"/>
                <a:gd name="T65" fmla="*/ 218 h 249"/>
                <a:gd name="T66" fmla="*/ 16 w 153"/>
                <a:gd name="T67" fmla="*/ 222 h 249"/>
                <a:gd name="T68" fmla="*/ 18 w 153"/>
                <a:gd name="T69" fmla="*/ 235 h 249"/>
                <a:gd name="T70" fmla="*/ 21 w 153"/>
                <a:gd name="T71" fmla="*/ 244 h 249"/>
                <a:gd name="T72" fmla="*/ 28 w 153"/>
                <a:gd name="T73" fmla="*/ 249 h 249"/>
                <a:gd name="T74" fmla="*/ 35 w 153"/>
                <a:gd name="T75" fmla="*/ 249 h 249"/>
                <a:gd name="T76" fmla="*/ 44 w 153"/>
                <a:gd name="T77" fmla="*/ 248 h 249"/>
                <a:gd name="T78" fmla="*/ 54 w 153"/>
                <a:gd name="T79" fmla="*/ 245 h 249"/>
                <a:gd name="T80" fmla="*/ 65 w 153"/>
                <a:gd name="T81" fmla="*/ 239 h 249"/>
                <a:gd name="T82" fmla="*/ 75 w 153"/>
                <a:gd name="T83" fmla="*/ 234 h 249"/>
                <a:gd name="T84" fmla="*/ 114 w 153"/>
                <a:gd name="T85" fmla="*/ 188 h 249"/>
                <a:gd name="T86" fmla="*/ 118 w 153"/>
                <a:gd name="T87" fmla="*/ 162 h 249"/>
                <a:gd name="T88" fmla="*/ 146 w 153"/>
                <a:gd name="T89" fmla="*/ 154 h 249"/>
                <a:gd name="T90" fmla="*/ 153 w 153"/>
                <a:gd name="T91" fmla="*/ 123 h 249"/>
                <a:gd name="T92" fmla="*/ 137 w 153"/>
                <a:gd name="T93" fmla="*/ 131 h 249"/>
                <a:gd name="T94" fmla="*/ 131 w 153"/>
                <a:gd name="T95" fmla="*/ 143 h 249"/>
                <a:gd name="T96" fmla="*/ 130 w 153"/>
                <a:gd name="T97" fmla="*/ 113 h 249"/>
                <a:gd name="T98" fmla="*/ 139 w 153"/>
                <a:gd name="T99" fmla="*/ 103 h 249"/>
                <a:gd name="T100" fmla="*/ 144 w 153"/>
                <a:gd name="T101" fmla="*/ 82 h 249"/>
                <a:gd name="T102" fmla="*/ 144 w 153"/>
                <a:gd name="T103" fmla="*/ 51 h 249"/>
                <a:gd name="T104" fmla="*/ 139 w 153"/>
                <a:gd name="T105" fmla="*/ 3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" h="249">
                  <a:moveTo>
                    <a:pt x="139" y="3"/>
                  </a:moveTo>
                  <a:lnTo>
                    <a:pt x="106" y="0"/>
                  </a:lnTo>
                  <a:lnTo>
                    <a:pt x="101" y="19"/>
                  </a:lnTo>
                  <a:lnTo>
                    <a:pt x="117" y="38"/>
                  </a:lnTo>
                  <a:lnTo>
                    <a:pt x="113" y="49"/>
                  </a:lnTo>
                  <a:lnTo>
                    <a:pt x="94" y="58"/>
                  </a:lnTo>
                  <a:lnTo>
                    <a:pt x="75" y="62"/>
                  </a:lnTo>
                  <a:lnTo>
                    <a:pt x="48" y="71"/>
                  </a:lnTo>
                  <a:lnTo>
                    <a:pt x="26" y="55"/>
                  </a:lnTo>
                  <a:lnTo>
                    <a:pt x="26" y="36"/>
                  </a:lnTo>
                  <a:lnTo>
                    <a:pt x="5" y="45"/>
                  </a:lnTo>
                  <a:lnTo>
                    <a:pt x="5" y="84"/>
                  </a:lnTo>
                  <a:lnTo>
                    <a:pt x="0" y="98"/>
                  </a:lnTo>
                  <a:lnTo>
                    <a:pt x="0" y="108"/>
                  </a:lnTo>
                  <a:lnTo>
                    <a:pt x="3" y="116"/>
                  </a:lnTo>
                  <a:lnTo>
                    <a:pt x="8" y="118"/>
                  </a:lnTo>
                  <a:lnTo>
                    <a:pt x="13" y="120"/>
                  </a:lnTo>
                  <a:lnTo>
                    <a:pt x="22" y="117"/>
                  </a:lnTo>
                  <a:lnTo>
                    <a:pt x="31" y="114"/>
                  </a:lnTo>
                  <a:lnTo>
                    <a:pt x="39" y="108"/>
                  </a:lnTo>
                  <a:lnTo>
                    <a:pt x="39" y="91"/>
                  </a:lnTo>
                  <a:lnTo>
                    <a:pt x="68" y="104"/>
                  </a:lnTo>
                  <a:lnTo>
                    <a:pt x="95" y="101"/>
                  </a:lnTo>
                  <a:lnTo>
                    <a:pt x="103" y="140"/>
                  </a:lnTo>
                  <a:lnTo>
                    <a:pt x="97" y="159"/>
                  </a:lnTo>
                  <a:lnTo>
                    <a:pt x="81" y="170"/>
                  </a:lnTo>
                  <a:lnTo>
                    <a:pt x="81" y="195"/>
                  </a:lnTo>
                  <a:lnTo>
                    <a:pt x="68" y="211"/>
                  </a:lnTo>
                  <a:lnTo>
                    <a:pt x="57" y="172"/>
                  </a:lnTo>
                  <a:lnTo>
                    <a:pt x="12" y="180"/>
                  </a:lnTo>
                  <a:lnTo>
                    <a:pt x="12" y="195"/>
                  </a:lnTo>
                  <a:lnTo>
                    <a:pt x="39" y="195"/>
                  </a:lnTo>
                  <a:lnTo>
                    <a:pt x="38" y="218"/>
                  </a:lnTo>
                  <a:lnTo>
                    <a:pt x="16" y="222"/>
                  </a:lnTo>
                  <a:lnTo>
                    <a:pt x="18" y="235"/>
                  </a:lnTo>
                  <a:lnTo>
                    <a:pt x="21" y="244"/>
                  </a:lnTo>
                  <a:lnTo>
                    <a:pt x="28" y="249"/>
                  </a:lnTo>
                  <a:lnTo>
                    <a:pt x="35" y="249"/>
                  </a:lnTo>
                  <a:lnTo>
                    <a:pt x="44" y="248"/>
                  </a:lnTo>
                  <a:lnTo>
                    <a:pt x="54" y="245"/>
                  </a:lnTo>
                  <a:lnTo>
                    <a:pt x="65" y="239"/>
                  </a:lnTo>
                  <a:lnTo>
                    <a:pt x="75" y="234"/>
                  </a:lnTo>
                  <a:lnTo>
                    <a:pt x="114" y="188"/>
                  </a:lnTo>
                  <a:lnTo>
                    <a:pt x="118" y="162"/>
                  </a:lnTo>
                  <a:lnTo>
                    <a:pt x="146" y="154"/>
                  </a:lnTo>
                  <a:lnTo>
                    <a:pt x="153" y="123"/>
                  </a:lnTo>
                  <a:lnTo>
                    <a:pt x="137" y="131"/>
                  </a:lnTo>
                  <a:lnTo>
                    <a:pt x="131" y="143"/>
                  </a:lnTo>
                  <a:lnTo>
                    <a:pt x="130" y="113"/>
                  </a:lnTo>
                  <a:lnTo>
                    <a:pt x="139" y="103"/>
                  </a:lnTo>
                  <a:lnTo>
                    <a:pt x="144" y="82"/>
                  </a:lnTo>
                  <a:lnTo>
                    <a:pt x="144" y="51"/>
                  </a:lnTo>
                  <a:lnTo>
                    <a:pt x="139" y="3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8" name="Freeform 48"/>
            <p:cNvSpPr>
              <a:spLocks/>
            </p:cNvSpPr>
            <p:nvPr/>
          </p:nvSpPr>
          <p:spPr bwMode="auto">
            <a:xfrm>
              <a:off x="2008" y="1371"/>
              <a:ext cx="56" cy="40"/>
            </a:xfrm>
            <a:custGeom>
              <a:avLst/>
              <a:gdLst>
                <a:gd name="T0" fmla="*/ 56 w 56"/>
                <a:gd name="T1" fmla="*/ 23 h 40"/>
                <a:gd name="T2" fmla="*/ 34 w 56"/>
                <a:gd name="T3" fmla="*/ 11 h 40"/>
                <a:gd name="T4" fmla="*/ 30 w 56"/>
                <a:gd name="T5" fmla="*/ 0 h 40"/>
                <a:gd name="T6" fmla="*/ 11 w 56"/>
                <a:gd name="T7" fmla="*/ 11 h 40"/>
                <a:gd name="T8" fmla="*/ 1 w 56"/>
                <a:gd name="T9" fmla="*/ 17 h 40"/>
                <a:gd name="T10" fmla="*/ 0 w 56"/>
                <a:gd name="T11" fmla="*/ 40 h 40"/>
                <a:gd name="T12" fmla="*/ 32 w 56"/>
                <a:gd name="T13" fmla="*/ 40 h 40"/>
                <a:gd name="T14" fmla="*/ 52 w 56"/>
                <a:gd name="T15" fmla="*/ 37 h 40"/>
                <a:gd name="T16" fmla="*/ 56 w 56"/>
                <a:gd name="T1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0">
                  <a:moveTo>
                    <a:pt x="56" y="23"/>
                  </a:moveTo>
                  <a:lnTo>
                    <a:pt x="34" y="11"/>
                  </a:lnTo>
                  <a:lnTo>
                    <a:pt x="30" y="0"/>
                  </a:lnTo>
                  <a:lnTo>
                    <a:pt x="11" y="11"/>
                  </a:lnTo>
                  <a:lnTo>
                    <a:pt x="1" y="17"/>
                  </a:lnTo>
                  <a:lnTo>
                    <a:pt x="0" y="40"/>
                  </a:lnTo>
                  <a:lnTo>
                    <a:pt x="32" y="40"/>
                  </a:lnTo>
                  <a:lnTo>
                    <a:pt x="52" y="37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9" name="Freeform 49"/>
            <p:cNvSpPr>
              <a:spLocks/>
            </p:cNvSpPr>
            <p:nvPr/>
          </p:nvSpPr>
          <p:spPr bwMode="auto">
            <a:xfrm>
              <a:off x="2004" y="1477"/>
              <a:ext cx="85" cy="165"/>
            </a:xfrm>
            <a:custGeom>
              <a:avLst/>
              <a:gdLst>
                <a:gd name="T0" fmla="*/ 85 w 85"/>
                <a:gd name="T1" fmla="*/ 0 h 165"/>
                <a:gd name="T2" fmla="*/ 53 w 85"/>
                <a:gd name="T3" fmla="*/ 25 h 165"/>
                <a:gd name="T4" fmla="*/ 17 w 85"/>
                <a:gd name="T5" fmla="*/ 35 h 165"/>
                <a:gd name="T6" fmla="*/ 2 w 85"/>
                <a:gd name="T7" fmla="*/ 62 h 165"/>
                <a:gd name="T8" fmla="*/ 0 w 85"/>
                <a:gd name="T9" fmla="*/ 95 h 165"/>
                <a:gd name="T10" fmla="*/ 4 w 85"/>
                <a:gd name="T11" fmla="*/ 131 h 165"/>
                <a:gd name="T12" fmla="*/ 8 w 85"/>
                <a:gd name="T13" fmla="*/ 165 h 165"/>
                <a:gd name="T14" fmla="*/ 33 w 85"/>
                <a:gd name="T15" fmla="*/ 136 h 165"/>
                <a:gd name="T16" fmla="*/ 38 w 85"/>
                <a:gd name="T17" fmla="*/ 97 h 165"/>
                <a:gd name="T18" fmla="*/ 49 w 85"/>
                <a:gd name="T19" fmla="*/ 101 h 165"/>
                <a:gd name="T20" fmla="*/ 47 w 85"/>
                <a:gd name="T21" fmla="*/ 129 h 165"/>
                <a:gd name="T22" fmla="*/ 76 w 85"/>
                <a:gd name="T23" fmla="*/ 108 h 165"/>
                <a:gd name="T24" fmla="*/ 85 w 85"/>
                <a:gd name="T25" fmla="*/ 45 h 165"/>
                <a:gd name="T26" fmla="*/ 85 w 85"/>
                <a:gd name="T27" fmla="*/ 38 h 165"/>
                <a:gd name="T28" fmla="*/ 83 w 85"/>
                <a:gd name="T29" fmla="*/ 23 h 165"/>
                <a:gd name="T30" fmla="*/ 83 w 85"/>
                <a:gd name="T31" fmla="*/ 8 h 165"/>
                <a:gd name="T32" fmla="*/ 85 w 85"/>
                <a:gd name="T3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65">
                  <a:moveTo>
                    <a:pt x="85" y="0"/>
                  </a:moveTo>
                  <a:lnTo>
                    <a:pt x="53" y="25"/>
                  </a:lnTo>
                  <a:lnTo>
                    <a:pt x="17" y="35"/>
                  </a:lnTo>
                  <a:lnTo>
                    <a:pt x="2" y="62"/>
                  </a:lnTo>
                  <a:lnTo>
                    <a:pt x="0" y="95"/>
                  </a:lnTo>
                  <a:lnTo>
                    <a:pt x="4" y="131"/>
                  </a:lnTo>
                  <a:lnTo>
                    <a:pt x="8" y="165"/>
                  </a:lnTo>
                  <a:lnTo>
                    <a:pt x="33" y="136"/>
                  </a:lnTo>
                  <a:lnTo>
                    <a:pt x="38" y="97"/>
                  </a:lnTo>
                  <a:lnTo>
                    <a:pt x="49" y="101"/>
                  </a:lnTo>
                  <a:lnTo>
                    <a:pt x="47" y="129"/>
                  </a:lnTo>
                  <a:lnTo>
                    <a:pt x="76" y="108"/>
                  </a:lnTo>
                  <a:lnTo>
                    <a:pt x="85" y="45"/>
                  </a:lnTo>
                  <a:lnTo>
                    <a:pt x="85" y="38"/>
                  </a:lnTo>
                  <a:lnTo>
                    <a:pt x="83" y="23"/>
                  </a:lnTo>
                  <a:lnTo>
                    <a:pt x="83" y="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0" name="Freeform 50"/>
            <p:cNvSpPr>
              <a:spLocks/>
            </p:cNvSpPr>
            <p:nvPr/>
          </p:nvSpPr>
          <p:spPr bwMode="auto">
            <a:xfrm>
              <a:off x="1886" y="1247"/>
              <a:ext cx="90" cy="68"/>
            </a:xfrm>
            <a:custGeom>
              <a:avLst/>
              <a:gdLst>
                <a:gd name="T0" fmla="*/ 85 w 90"/>
                <a:gd name="T1" fmla="*/ 9 h 68"/>
                <a:gd name="T2" fmla="*/ 60 w 90"/>
                <a:gd name="T3" fmla="*/ 0 h 68"/>
                <a:gd name="T4" fmla="*/ 23 w 90"/>
                <a:gd name="T5" fmla="*/ 0 h 68"/>
                <a:gd name="T6" fmla="*/ 13 w 90"/>
                <a:gd name="T7" fmla="*/ 6 h 68"/>
                <a:gd name="T8" fmla="*/ 50 w 90"/>
                <a:gd name="T9" fmla="*/ 9 h 68"/>
                <a:gd name="T10" fmla="*/ 61 w 90"/>
                <a:gd name="T11" fmla="*/ 17 h 68"/>
                <a:gd name="T12" fmla="*/ 33 w 90"/>
                <a:gd name="T13" fmla="*/ 16 h 68"/>
                <a:gd name="T14" fmla="*/ 17 w 90"/>
                <a:gd name="T15" fmla="*/ 26 h 68"/>
                <a:gd name="T16" fmla="*/ 7 w 90"/>
                <a:gd name="T17" fmla="*/ 35 h 68"/>
                <a:gd name="T18" fmla="*/ 0 w 90"/>
                <a:gd name="T19" fmla="*/ 42 h 68"/>
                <a:gd name="T20" fmla="*/ 17 w 90"/>
                <a:gd name="T21" fmla="*/ 43 h 68"/>
                <a:gd name="T22" fmla="*/ 31 w 90"/>
                <a:gd name="T23" fmla="*/ 36 h 68"/>
                <a:gd name="T24" fmla="*/ 34 w 90"/>
                <a:gd name="T25" fmla="*/ 49 h 68"/>
                <a:gd name="T26" fmla="*/ 56 w 90"/>
                <a:gd name="T27" fmla="*/ 49 h 68"/>
                <a:gd name="T28" fmla="*/ 63 w 90"/>
                <a:gd name="T29" fmla="*/ 36 h 68"/>
                <a:gd name="T30" fmla="*/ 70 w 90"/>
                <a:gd name="T31" fmla="*/ 50 h 68"/>
                <a:gd name="T32" fmla="*/ 33 w 90"/>
                <a:gd name="T33" fmla="*/ 55 h 68"/>
                <a:gd name="T34" fmla="*/ 46 w 90"/>
                <a:gd name="T35" fmla="*/ 68 h 68"/>
                <a:gd name="T36" fmla="*/ 74 w 90"/>
                <a:gd name="T37" fmla="*/ 61 h 68"/>
                <a:gd name="T38" fmla="*/ 90 w 90"/>
                <a:gd name="T39" fmla="*/ 45 h 68"/>
                <a:gd name="T40" fmla="*/ 76 w 90"/>
                <a:gd name="T41" fmla="*/ 23 h 68"/>
                <a:gd name="T42" fmla="*/ 85 w 90"/>
                <a:gd name="T4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68">
                  <a:moveTo>
                    <a:pt x="85" y="9"/>
                  </a:moveTo>
                  <a:lnTo>
                    <a:pt x="60" y="0"/>
                  </a:lnTo>
                  <a:lnTo>
                    <a:pt x="23" y="0"/>
                  </a:lnTo>
                  <a:lnTo>
                    <a:pt x="13" y="6"/>
                  </a:lnTo>
                  <a:lnTo>
                    <a:pt x="50" y="9"/>
                  </a:lnTo>
                  <a:lnTo>
                    <a:pt x="61" y="17"/>
                  </a:lnTo>
                  <a:lnTo>
                    <a:pt x="33" y="16"/>
                  </a:lnTo>
                  <a:lnTo>
                    <a:pt x="17" y="26"/>
                  </a:lnTo>
                  <a:lnTo>
                    <a:pt x="7" y="35"/>
                  </a:lnTo>
                  <a:lnTo>
                    <a:pt x="0" y="42"/>
                  </a:lnTo>
                  <a:lnTo>
                    <a:pt x="17" y="43"/>
                  </a:lnTo>
                  <a:lnTo>
                    <a:pt x="31" y="36"/>
                  </a:lnTo>
                  <a:lnTo>
                    <a:pt x="34" y="49"/>
                  </a:lnTo>
                  <a:lnTo>
                    <a:pt x="56" y="49"/>
                  </a:lnTo>
                  <a:lnTo>
                    <a:pt x="63" y="36"/>
                  </a:lnTo>
                  <a:lnTo>
                    <a:pt x="70" y="50"/>
                  </a:lnTo>
                  <a:lnTo>
                    <a:pt x="33" y="55"/>
                  </a:lnTo>
                  <a:lnTo>
                    <a:pt x="46" y="68"/>
                  </a:lnTo>
                  <a:lnTo>
                    <a:pt x="74" y="61"/>
                  </a:lnTo>
                  <a:lnTo>
                    <a:pt x="90" y="45"/>
                  </a:lnTo>
                  <a:lnTo>
                    <a:pt x="76" y="23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60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1" name="Freeform 51"/>
            <p:cNvSpPr>
              <a:spLocks/>
            </p:cNvSpPr>
            <p:nvPr/>
          </p:nvSpPr>
          <p:spPr bwMode="auto">
            <a:xfrm>
              <a:off x="2021" y="1257"/>
              <a:ext cx="95" cy="61"/>
            </a:xfrm>
            <a:custGeom>
              <a:avLst/>
              <a:gdLst>
                <a:gd name="T0" fmla="*/ 76 w 95"/>
                <a:gd name="T1" fmla="*/ 2 h 61"/>
                <a:gd name="T2" fmla="*/ 27 w 95"/>
                <a:gd name="T3" fmla="*/ 0 h 61"/>
                <a:gd name="T4" fmla="*/ 1 w 95"/>
                <a:gd name="T5" fmla="*/ 16 h 61"/>
                <a:gd name="T6" fmla="*/ 0 w 95"/>
                <a:gd name="T7" fmla="*/ 36 h 61"/>
                <a:gd name="T8" fmla="*/ 13 w 95"/>
                <a:gd name="T9" fmla="*/ 59 h 61"/>
                <a:gd name="T10" fmla="*/ 55 w 95"/>
                <a:gd name="T11" fmla="*/ 61 h 61"/>
                <a:gd name="T12" fmla="*/ 55 w 95"/>
                <a:gd name="T13" fmla="*/ 51 h 61"/>
                <a:gd name="T14" fmla="*/ 36 w 95"/>
                <a:gd name="T15" fmla="*/ 48 h 61"/>
                <a:gd name="T16" fmla="*/ 27 w 95"/>
                <a:gd name="T17" fmla="*/ 42 h 61"/>
                <a:gd name="T18" fmla="*/ 14 w 95"/>
                <a:gd name="T19" fmla="*/ 39 h 61"/>
                <a:gd name="T20" fmla="*/ 26 w 95"/>
                <a:gd name="T21" fmla="*/ 26 h 61"/>
                <a:gd name="T22" fmla="*/ 34 w 95"/>
                <a:gd name="T23" fmla="*/ 42 h 61"/>
                <a:gd name="T24" fmla="*/ 60 w 95"/>
                <a:gd name="T25" fmla="*/ 42 h 61"/>
                <a:gd name="T26" fmla="*/ 60 w 95"/>
                <a:gd name="T27" fmla="*/ 29 h 61"/>
                <a:gd name="T28" fmla="*/ 76 w 95"/>
                <a:gd name="T29" fmla="*/ 36 h 61"/>
                <a:gd name="T30" fmla="*/ 95 w 95"/>
                <a:gd name="T31" fmla="*/ 46 h 61"/>
                <a:gd name="T32" fmla="*/ 92 w 95"/>
                <a:gd name="T33" fmla="*/ 33 h 61"/>
                <a:gd name="T34" fmla="*/ 70 w 95"/>
                <a:gd name="T35" fmla="*/ 22 h 61"/>
                <a:gd name="T36" fmla="*/ 34 w 95"/>
                <a:gd name="T37" fmla="*/ 10 h 61"/>
                <a:gd name="T38" fmla="*/ 57 w 95"/>
                <a:gd name="T39" fmla="*/ 7 h 61"/>
                <a:gd name="T40" fmla="*/ 76 w 95"/>
                <a:gd name="T4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61">
                  <a:moveTo>
                    <a:pt x="76" y="2"/>
                  </a:moveTo>
                  <a:lnTo>
                    <a:pt x="27" y="0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13" y="59"/>
                  </a:lnTo>
                  <a:lnTo>
                    <a:pt x="55" y="61"/>
                  </a:lnTo>
                  <a:lnTo>
                    <a:pt x="55" y="51"/>
                  </a:lnTo>
                  <a:lnTo>
                    <a:pt x="36" y="48"/>
                  </a:lnTo>
                  <a:lnTo>
                    <a:pt x="27" y="42"/>
                  </a:lnTo>
                  <a:lnTo>
                    <a:pt x="14" y="39"/>
                  </a:lnTo>
                  <a:lnTo>
                    <a:pt x="26" y="26"/>
                  </a:lnTo>
                  <a:lnTo>
                    <a:pt x="34" y="42"/>
                  </a:lnTo>
                  <a:lnTo>
                    <a:pt x="60" y="42"/>
                  </a:lnTo>
                  <a:lnTo>
                    <a:pt x="60" y="29"/>
                  </a:lnTo>
                  <a:lnTo>
                    <a:pt x="76" y="36"/>
                  </a:lnTo>
                  <a:lnTo>
                    <a:pt x="95" y="46"/>
                  </a:lnTo>
                  <a:lnTo>
                    <a:pt x="92" y="33"/>
                  </a:lnTo>
                  <a:lnTo>
                    <a:pt x="70" y="22"/>
                  </a:lnTo>
                  <a:lnTo>
                    <a:pt x="34" y="10"/>
                  </a:lnTo>
                  <a:lnTo>
                    <a:pt x="57" y="7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rgbClr val="60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2" name="Freeform 52"/>
            <p:cNvSpPr>
              <a:spLocks/>
            </p:cNvSpPr>
            <p:nvPr/>
          </p:nvSpPr>
          <p:spPr bwMode="auto">
            <a:xfrm>
              <a:off x="1805" y="1597"/>
              <a:ext cx="223" cy="354"/>
            </a:xfrm>
            <a:custGeom>
              <a:avLst/>
              <a:gdLst>
                <a:gd name="T0" fmla="*/ 49 w 223"/>
                <a:gd name="T1" fmla="*/ 0 h 354"/>
                <a:gd name="T2" fmla="*/ 29 w 223"/>
                <a:gd name="T3" fmla="*/ 85 h 354"/>
                <a:gd name="T4" fmla="*/ 0 w 223"/>
                <a:gd name="T5" fmla="*/ 158 h 354"/>
                <a:gd name="T6" fmla="*/ 79 w 223"/>
                <a:gd name="T7" fmla="*/ 167 h 354"/>
                <a:gd name="T8" fmla="*/ 170 w 223"/>
                <a:gd name="T9" fmla="*/ 239 h 354"/>
                <a:gd name="T10" fmla="*/ 223 w 223"/>
                <a:gd name="T11" fmla="*/ 354 h 354"/>
                <a:gd name="T12" fmla="*/ 206 w 223"/>
                <a:gd name="T13" fmla="*/ 225 h 354"/>
                <a:gd name="T14" fmla="*/ 106 w 223"/>
                <a:gd name="T15" fmla="*/ 141 h 354"/>
                <a:gd name="T16" fmla="*/ 72 w 223"/>
                <a:gd name="T17" fmla="*/ 86 h 354"/>
                <a:gd name="T18" fmla="*/ 134 w 223"/>
                <a:gd name="T19" fmla="*/ 137 h 354"/>
                <a:gd name="T20" fmla="*/ 176 w 223"/>
                <a:gd name="T21" fmla="*/ 164 h 354"/>
                <a:gd name="T22" fmla="*/ 163 w 223"/>
                <a:gd name="T23" fmla="*/ 89 h 354"/>
                <a:gd name="T24" fmla="*/ 99 w 223"/>
                <a:gd name="T25" fmla="*/ 60 h 354"/>
                <a:gd name="T26" fmla="*/ 49 w 223"/>
                <a:gd name="T27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3" h="354">
                  <a:moveTo>
                    <a:pt x="49" y="0"/>
                  </a:moveTo>
                  <a:lnTo>
                    <a:pt x="29" y="85"/>
                  </a:lnTo>
                  <a:lnTo>
                    <a:pt x="0" y="158"/>
                  </a:lnTo>
                  <a:lnTo>
                    <a:pt x="79" y="167"/>
                  </a:lnTo>
                  <a:lnTo>
                    <a:pt x="170" y="239"/>
                  </a:lnTo>
                  <a:lnTo>
                    <a:pt x="223" y="354"/>
                  </a:lnTo>
                  <a:lnTo>
                    <a:pt x="206" y="225"/>
                  </a:lnTo>
                  <a:lnTo>
                    <a:pt x="106" y="141"/>
                  </a:lnTo>
                  <a:lnTo>
                    <a:pt x="72" y="86"/>
                  </a:lnTo>
                  <a:lnTo>
                    <a:pt x="134" y="137"/>
                  </a:lnTo>
                  <a:lnTo>
                    <a:pt x="176" y="164"/>
                  </a:lnTo>
                  <a:lnTo>
                    <a:pt x="163" y="89"/>
                  </a:lnTo>
                  <a:lnTo>
                    <a:pt x="99" y="6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3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3" name="Freeform 53"/>
            <p:cNvSpPr>
              <a:spLocks/>
            </p:cNvSpPr>
            <p:nvPr/>
          </p:nvSpPr>
          <p:spPr bwMode="auto">
            <a:xfrm>
              <a:off x="2035" y="1718"/>
              <a:ext cx="84" cy="320"/>
            </a:xfrm>
            <a:custGeom>
              <a:avLst/>
              <a:gdLst>
                <a:gd name="T0" fmla="*/ 81 w 84"/>
                <a:gd name="T1" fmla="*/ 0 h 320"/>
                <a:gd name="T2" fmla="*/ 38 w 84"/>
                <a:gd name="T3" fmla="*/ 20 h 320"/>
                <a:gd name="T4" fmla="*/ 23 w 84"/>
                <a:gd name="T5" fmla="*/ 105 h 320"/>
                <a:gd name="T6" fmla="*/ 0 w 84"/>
                <a:gd name="T7" fmla="*/ 223 h 320"/>
                <a:gd name="T8" fmla="*/ 12 w 84"/>
                <a:gd name="T9" fmla="*/ 320 h 320"/>
                <a:gd name="T10" fmla="*/ 31 w 84"/>
                <a:gd name="T11" fmla="*/ 229 h 320"/>
                <a:gd name="T12" fmla="*/ 48 w 84"/>
                <a:gd name="T13" fmla="*/ 36 h 320"/>
                <a:gd name="T14" fmla="*/ 84 w 84"/>
                <a:gd name="T15" fmla="*/ 43 h 320"/>
                <a:gd name="T16" fmla="*/ 81 w 84"/>
                <a:gd name="T17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320">
                  <a:moveTo>
                    <a:pt x="81" y="0"/>
                  </a:moveTo>
                  <a:lnTo>
                    <a:pt x="38" y="20"/>
                  </a:lnTo>
                  <a:lnTo>
                    <a:pt x="23" y="105"/>
                  </a:lnTo>
                  <a:lnTo>
                    <a:pt x="0" y="223"/>
                  </a:lnTo>
                  <a:lnTo>
                    <a:pt x="12" y="320"/>
                  </a:lnTo>
                  <a:lnTo>
                    <a:pt x="31" y="229"/>
                  </a:lnTo>
                  <a:lnTo>
                    <a:pt x="48" y="36"/>
                  </a:lnTo>
                  <a:lnTo>
                    <a:pt x="84" y="4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3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4" name="Freeform 54"/>
            <p:cNvSpPr>
              <a:spLocks/>
            </p:cNvSpPr>
            <p:nvPr/>
          </p:nvSpPr>
          <p:spPr bwMode="auto">
            <a:xfrm>
              <a:off x="2055" y="1552"/>
              <a:ext cx="569" cy="880"/>
            </a:xfrm>
            <a:custGeom>
              <a:avLst/>
              <a:gdLst>
                <a:gd name="T0" fmla="*/ 283 w 569"/>
                <a:gd name="T1" fmla="*/ 82 h 880"/>
                <a:gd name="T2" fmla="*/ 502 w 569"/>
                <a:gd name="T3" fmla="*/ 367 h 880"/>
                <a:gd name="T4" fmla="*/ 550 w 569"/>
                <a:gd name="T5" fmla="*/ 514 h 880"/>
                <a:gd name="T6" fmla="*/ 565 w 569"/>
                <a:gd name="T7" fmla="*/ 589 h 880"/>
                <a:gd name="T8" fmla="*/ 569 w 569"/>
                <a:gd name="T9" fmla="*/ 648 h 880"/>
                <a:gd name="T10" fmla="*/ 553 w 569"/>
                <a:gd name="T11" fmla="*/ 704 h 880"/>
                <a:gd name="T12" fmla="*/ 506 w 569"/>
                <a:gd name="T13" fmla="*/ 762 h 880"/>
                <a:gd name="T14" fmla="*/ 460 w 569"/>
                <a:gd name="T15" fmla="*/ 789 h 880"/>
                <a:gd name="T16" fmla="*/ 418 w 569"/>
                <a:gd name="T17" fmla="*/ 814 h 880"/>
                <a:gd name="T18" fmla="*/ 373 w 569"/>
                <a:gd name="T19" fmla="*/ 831 h 880"/>
                <a:gd name="T20" fmla="*/ 322 w 569"/>
                <a:gd name="T21" fmla="*/ 837 h 880"/>
                <a:gd name="T22" fmla="*/ 252 w 569"/>
                <a:gd name="T23" fmla="*/ 812 h 880"/>
                <a:gd name="T24" fmla="*/ 241 w 569"/>
                <a:gd name="T25" fmla="*/ 873 h 880"/>
                <a:gd name="T26" fmla="*/ 219 w 569"/>
                <a:gd name="T27" fmla="*/ 874 h 880"/>
                <a:gd name="T28" fmla="*/ 201 w 569"/>
                <a:gd name="T29" fmla="*/ 844 h 880"/>
                <a:gd name="T30" fmla="*/ 185 w 569"/>
                <a:gd name="T31" fmla="*/ 795 h 880"/>
                <a:gd name="T32" fmla="*/ 215 w 569"/>
                <a:gd name="T33" fmla="*/ 673 h 880"/>
                <a:gd name="T34" fmla="*/ 252 w 569"/>
                <a:gd name="T35" fmla="*/ 684 h 880"/>
                <a:gd name="T36" fmla="*/ 286 w 569"/>
                <a:gd name="T37" fmla="*/ 637 h 880"/>
                <a:gd name="T38" fmla="*/ 395 w 569"/>
                <a:gd name="T39" fmla="*/ 710 h 880"/>
                <a:gd name="T40" fmla="*/ 432 w 569"/>
                <a:gd name="T41" fmla="*/ 722 h 880"/>
                <a:gd name="T42" fmla="*/ 450 w 569"/>
                <a:gd name="T43" fmla="*/ 670 h 880"/>
                <a:gd name="T44" fmla="*/ 515 w 569"/>
                <a:gd name="T45" fmla="*/ 650 h 880"/>
                <a:gd name="T46" fmla="*/ 473 w 569"/>
                <a:gd name="T47" fmla="*/ 617 h 880"/>
                <a:gd name="T48" fmla="*/ 394 w 569"/>
                <a:gd name="T49" fmla="*/ 585 h 880"/>
                <a:gd name="T50" fmla="*/ 336 w 569"/>
                <a:gd name="T51" fmla="*/ 545 h 880"/>
                <a:gd name="T52" fmla="*/ 383 w 569"/>
                <a:gd name="T53" fmla="*/ 406 h 880"/>
                <a:gd name="T54" fmla="*/ 335 w 569"/>
                <a:gd name="T55" fmla="*/ 427 h 880"/>
                <a:gd name="T56" fmla="*/ 350 w 569"/>
                <a:gd name="T57" fmla="*/ 277 h 880"/>
                <a:gd name="T58" fmla="*/ 299 w 569"/>
                <a:gd name="T59" fmla="*/ 403 h 880"/>
                <a:gd name="T60" fmla="*/ 281 w 569"/>
                <a:gd name="T61" fmla="*/ 627 h 880"/>
                <a:gd name="T62" fmla="*/ 162 w 569"/>
                <a:gd name="T63" fmla="*/ 660 h 880"/>
                <a:gd name="T64" fmla="*/ 172 w 569"/>
                <a:gd name="T65" fmla="*/ 519 h 880"/>
                <a:gd name="T66" fmla="*/ 113 w 569"/>
                <a:gd name="T67" fmla="*/ 702 h 880"/>
                <a:gd name="T68" fmla="*/ 0 w 569"/>
                <a:gd name="T69" fmla="*/ 687 h 880"/>
                <a:gd name="T70" fmla="*/ 38 w 569"/>
                <a:gd name="T71" fmla="*/ 213 h 880"/>
                <a:gd name="T72" fmla="*/ 106 w 569"/>
                <a:gd name="T73" fmla="*/ 103 h 880"/>
                <a:gd name="T74" fmla="*/ 143 w 569"/>
                <a:gd name="T75" fmla="*/ 238 h 880"/>
                <a:gd name="T76" fmla="*/ 119 w 569"/>
                <a:gd name="T77" fmla="*/ 500 h 880"/>
                <a:gd name="T78" fmla="*/ 166 w 569"/>
                <a:gd name="T79" fmla="*/ 202 h 880"/>
                <a:gd name="T80" fmla="*/ 199 w 569"/>
                <a:gd name="T81" fmla="*/ 170 h 880"/>
                <a:gd name="T82" fmla="*/ 265 w 569"/>
                <a:gd name="T83" fmla="*/ 419 h 880"/>
                <a:gd name="T84" fmla="*/ 201 w 569"/>
                <a:gd name="T85" fmla="*/ 133 h 880"/>
                <a:gd name="T86" fmla="*/ 137 w 569"/>
                <a:gd name="T87" fmla="*/ 88 h 880"/>
                <a:gd name="T88" fmla="*/ 67 w 569"/>
                <a:gd name="T89" fmla="*/ 32 h 880"/>
                <a:gd name="T90" fmla="*/ 72 w 569"/>
                <a:gd name="T91" fmla="*/ 6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9" h="880">
                  <a:moveTo>
                    <a:pt x="71" y="0"/>
                  </a:moveTo>
                  <a:lnTo>
                    <a:pt x="283" y="82"/>
                  </a:lnTo>
                  <a:lnTo>
                    <a:pt x="421" y="236"/>
                  </a:lnTo>
                  <a:lnTo>
                    <a:pt x="502" y="367"/>
                  </a:lnTo>
                  <a:lnTo>
                    <a:pt x="506" y="432"/>
                  </a:lnTo>
                  <a:lnTo>
                    <a:pt x="550" y="514"/>
                  </a:lnTo>
                  <a:lnTo>
                    <a:pt x="559" y="553"/>
                  </a:lnTo>
                  <a:lnTo>
                    <a:pt x="565" y="589"/>
                  </a:lnTo>
                  <a:lnTo>
                    <a:pt x="569" y="619"/>
                  </a:lnTo>
                  <a:lnTo>
                    <a:pt x="569" y="648"/>
                  </a:lnTo>
                  <a:lnTo>
                    <a:pt x="565" y="677"/>
                  </a:lnTo>
                  <a:lnTo>
                    <a:pt x="553" y="704"/>
                  </a:lnTo>
                  <a:lnTo>
                    <a:pt x="535" y="732"/>
                  </a:lnTo>
                  <a:lnTo>
                    <a:pt x="506" y="762"/>
                  </a:lnTo>
                  <a:lnTo>
                    <a:pt x="481" y="775"/>
                  </a:lnTo>
                  <a:lnTo>
                    <a:pt x="460" y="789"/>
                  </a:lnTo>
                  <a:lnTo>
                    <a:pt x="438" y="802"/>
                  </a:lnTo>
                  <a:lnTo>
                    <a:pt x="418" y="814"/>
                  </a:lnTo>
                  <a:lnTo>
                    <a:pt x="396" y="824"/>
                  </a:lnTo>
                  <a:lnTo>
                    <a:pt x="373" y="831"/>
                  </a:lnTo>
                  <a:lnTo>
                    <a:pt x="349" y="835"/>
                  </a:lnTo>
                  <a:lnTo>
                    <a:pt x="322" y="837"/>
                  </a:lnTo>
                  <a:lnTo>
                    <a:pt x="254" y="771"/>
                  </a:lnTo>
                  <a:lnTo>
                    <a:pt x="252" y="812"/>
                  </a:lnTo>
                  <a:lnTo>
                    <a:pt x="250" y="851"/>
                  </a:lnTo>
                  <a:lnTo>
                    <a:pt x="241" y="873"/>
                  </a:lnTo>
                  <a:lnTo>
                    <a:pt x="231" y="880"/>
                  </a:lnTo>
                  <a:lnTo>
                    <a:pt x="219" y="874"/>
                  </a:lnTo>
                  <a:lnTo>
                    <a:pt x="209" y="861"/>
                  </a:lnTo>
                  <a:lnTo>
                    <a:pt x="201" y="844"/>
                  </a:lnTo>
                  <a:lnTo>
                    <a:pt x="192" y="821"/>
                  </a:lnTo>
                  <a:lnTo>
                    <a:pt x="185" y="795"/>
                  </a:lnTo>
                  <a:lnTo>
                    <a:pt x="137" y="690"/>
                  </a:lnTo>
                  <a:lnTo>
                    <a:pt x="215" y="673"/>
                  </a:lnTo>
                  <a:lnTo>
                    <a:pt x="252" y="657"/>
                  </a:lnTo>
                  <a:lnTo>
                    <a:pt x="252" y="684"/>
                  </a:lnTo>
                  <a:lnTo>
                    <a:pt x="280" y="674"/>
                  </a:lnTo>
                  <a:lnTo>
                    <a:pt x="286" y="637"/>
                  </a:lnTo>
                  <a:lnTo>
                    <a:pt x="327" y="644"/>
                  </a:lnTo>
                  <a:lnTo>
                    <a:pt x="395" y="710"/>
                  </a:lnTo>
                  <a:lnTo>
                    <a:pt x="409" y="765"/>
                  </a:lnTo>
                  <a:lnTo>
                    <a:pt x="432" y="722"/>
                  </a:lnTo>
                  <a:lnTo>
                    <a:pt x="375" y="655"/>
                  </a:lnTo>
                  <a:lnTo>
                    <a:pt x="450" y="670"/>
                  </a:lnTo>
                  <a:lnTo>
                    <a:pt x="497" y="691"/>
                  </a:lnTo>
                  <a:lnTo>
                    <a:pt x="515" y="650"/>
                  </a:lnTo>
                  <a:lnTo>
                    <a:pt x="404" y="630"/>
                  </a:lnTo>
                  <a:lnTo>
                    <a:pt x="473" y="617"/>
                  </a:lnTo>
                  <a:lnTo>
                    <a:pt x="447" y="586"/>
                  </a:lnTo>
                  <a:lnTo>
                    <a:pt x="394" y="585"/>
                  </a:lnTo>
                  <a:lnTo>
                    <a:pt x="329" y="604"/>
                  </a:lnTo>
                  <a:lnTo>
                    <a:pt x="336" y="545"/>
                  </a:lnTo>
                  <a:lnTo>
                    <a:pt x="381" y="483"/>
                  </a:lnTo>
                  <a:lnTo>
                    <a:pt x="383" y="406"/>
                  </a:lnTo>
                  <a:lnTo>
                    <a:pt x="345" y="454"/>
                  </a:lnTo>
                  <a:lnTo>
                    <a:pt x="335" y="427"/>
                  </a:lnTo>
                  <a:lnTo>
                    <a:pt x="347" y="369"/>
                  </a:lnTo>
                  <a:lnTo>
                    <a:pt x="350" y="277"/>
                  </a:lnTo>
                  <a:lnTo>
                    <a:pt x="317" y="324"/>
                  </a:lnTo>
                  <a:lnTo>
                    <a:pt x="299" y="403"/>
                  </a:lnTo>
                  <a:lnTo>
                    <a:pt x="293" y="559"/>
                  </a:lnTo>
                  <a:lnTo>
                    <a:pt x="281" y="627"/>
                  </a:lnTo>
                  <a:lnTo>
                    <a:pt x="215" y="661"/>
                  </a:lnTo>
                  <a:lnTo>
                    <a:pt x="162" y="660"/>
                  </a:lnTo>
                  <a:lnTo>
                    <a:pt x="163" y="604"/>
                  </a:lnTo>
                  <a:lnTo>
                    <a:pt x="172" y="519"/>
                  </a:lnTo>
                  <a:lnTo>
                    <a:pt x="137" y="582"/>
                  </a:lnTo>
                  <a:lnTo>
                    <a:pt x="113" y="702"/>
                  </a:lnTo>
                  <a:lnTo>
                    <a:pt x="59" y="700"/>
                  </a:lnTo>
                  <a:lnTo>
                    <a:pt x="0" y="687"/>
                  </a:lnTo>
                  <a:lnTo>
                    <a:pt x="16" y="562"/>
                  </a:lnTo>
                  <a:lnTo>
                    <a:pt x="38" y="213"/>
                  </a:lnTo>
                  <a:lnTo>
                    <a:pt x="72" y="140"/>
                  </a:lnTo>
                  <a:lnTo>
                    <a:pt x="106" y="103"/>
                  </a:lnTo>
                  <a:lnTo>
                    <a:pt x="147" y="136"/>
                  </a:lnTo>
                  <a:lnTo>
                    <a:pt x="143" y="238"/>
                  </a:lnTo>
                  <a:lnTo>
                    <a:pt x="123" y="403"/>
                  </a:lnTo>
                  <a:lnTo>
                    <a:pt x="119" y="500"/>
                  </a:lnTo>
                  <a:lnTo>
                    <a:pt x="160" y="411"/>
                  </a:lnTo>
                  <a:lnTo>
                    <a:pt x="166" y="202"/>
                  </a:lnTo>
                  <a:lnTo>
                    <a:pt x="165" y="100"/>
                  </a:lnTo>
                  <a:lnTo>
                    <a:pt x="199" y="170"/>
                  </a:lnTo>
                  <a:lnTo>
                    <a:pt x="216" y="284"/>
                  </a:lnTo>
                  <a:lnTo>
                    <a:pt x="265" y="419"/>
                  </a:lnTo>
                  <a:lnTo>
                    <a:pt x="247" y="333"/>
                  </a:lnTo>
                  <a:lnTo>
                    <a:pt x="201" y="133"/>
                  </a:lnTo>
                  <a:lnTo>
                    <a:pt x="165" y="72"/>
                  </a:lnTo>
                  <a:lnTo>
                    <a:pt x="137" y="88"/>
                  </a:lnTo>
                  <a:lnTo>
                    <a:pt x="65" y="38"/>
                  </a:lnTo>
                  <a:lnTo>
                    <a:pt x="67" y="32"/>
                  </a:lnTo>
                  <a:lnTo>
                    <a:pt x="71" y="19"/>
                  </a:lnTo>
                  <a:lnTo>
                    <a:pt x="72" y="6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5" name="Freeform 55"/>
            <p:cNvSpPr>
              <a:spLocks/>
            </p:cNvSpPr>
            <p:nvPr/>
          </p:nvSpPr>
          <p:spPr bwMode="auto">
            <a:xfrm>
              <a:off x="1671" y="1768"/>
              <a:ext cx="363" cy="439"/>
            </a:xfrm>
            <a:custGeom>
              <a:avLst/>
              <a:gdLst>
                <a:gd name="T0" fmla="*/ 350 w 363"/>
                <a:gd name="T1" fmla="*/ 231 h 439"/>
                <a:gd name="T2" fmla="*/ 363 w 363"/>
                <a:gd name="T3" fmla="*/ 376 h 439"/>
                <a:gd name="T4" fmla="*/ 307 w 363"/>
                <a:gd name="T5" fmla="*/ 262 h 439"/>
                <a:gd name="T6" fmla="*/ 240 w 363"/>
                <a:gd name="T7" fmla="*/ 175 h 439"/>
                <a:gd name="T8" fmla="*/ 153 w 363"/>
                <a:gd name="T9" fmla="*/ 64 h 439"/>
                <a:gd name="T10" fmla="*/ 167 w 363"/>
                <a:gd name="T11" fmla="*/ 134 h 439"/>
                <a:gd name="T12" fmla="*/ 289 w 363"/>
                <a:gd name="T13" fmla="*/ 310 h 439"/>
                <a:gd name="T14" fmla="*/ 317 w 363"/>
                <a:gd name="T15" fmla="*/ 437 h 439"/>
                <a:gd name="T16" fmla="*/ 248 w 363"/>
                <a:gd name="T17" fmla="*/ 439 h 439"/>
                <a:gd name="T18" fmla="*/ 130 w 363"/>
                <a:gd name="T19" fmla="*/ 283 h 439"/>
                <a:gd name="T20" fmla="*/ 9 w 363"/>
                <a:gd name="T21" fmla="*/ 43 h 439"/>
                <a:gd name="T22" fmla="*/ 0 w 363"/>
                <a:gd name="T23" fmla="*/ 0 h 439"/>
                <a:gd name="T24" fmla="*/ 86 w 363"/>
                <a:gd name="T25" fmla="*/ 33 h 439"/>
                <a:gd name="T26" fmla="*/ 112 w 363"/>
                <a:gd name="T27" fmla="*/ 9 h 439"/>
                <a:gd name="T28" fmla="*/ 143 w 363"/>
                <a:gd name="T29" fmla="*/ 15 h 439"/>
                <a:gd name="T30" fmla="*/ 168 w 363"/>
                <a:gd name="T31" fmla="*/ 22 h 439"/>
                <a:gd name="T32" fmla="*/ 192 w 363"/>
                <a:gd name="T33" fmla="*/ 28 h 439"/>
                <a:gd name="T34" fmla="*/ 212 w 363"/>
                <a:gd name="T35" fmla="*/ 35 h 439"/>
                <a:gd name="T36" fmla="*/ 228 w 363"/>
                <a:gd name="T37" fmla="*/ 42 h 439"/>
                <a:gd name="T38" fmla="*/ 242 w 363"/>
                <a:gd name="T39" fmla="*/ 49 h 439"/>
                <a:gd name="T40" fmla="*/ 255 w 363"/>
                <a:gd name="T41" fmla="*/ 58 h 439"/>
                <a:gd name="T42" fmla="*/ 266 w 363"/>
                <a:gd name="T43" fmla="*/ 69 h 439"/>
                <a:gd name="T44" fmla="*/ 275 w 363"/>
                <a:gd name="T45" fmla="*/ 81 h 439"/>
                <a:gd name="T46" fmla="*/ 285 w 363"/>
                <a:gd name="T47" fmla="*/ 95 h 439"/>
                <a:gd name="T48" fmla="*/ 294 w 363"/>
                <a:gd name="T49" fmla="*/ 111 h 439"/>
                <a:gd name="T50" fmla="*/ 302 w 363"/>
                <a:gd name="T51" fmla="*/ 130 h 439"/>
                <a:gd name="T52" fmla="*/ 312 w 363"/>
                <a:gd name="T53" fmla="*/ 150 h 439"/>
                <a:gd name="T54" fmla="*/ 324 w 363"/>
                <a:gd name="T55" fmla="*/ 173 h 439"/>
                <a:gd name="T56" fmla="*/ 335 w 363"/>
                <a:gd name="T57" fmla="*/ 200 h 439"/>
                <a:gd name="T58" fmla="*/ 350 w 363"/>
                <a:gd name="T59" fmla="*/ 23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3" h="439">
                  <a:moveTo>
                    <a:pt x="350" y="231"/>
                  </a:moveTo>
                  <a:lnTo>
                    <a:pt x="363" y="376"/>
                  </a:lnTo>
                  <a:lnTo>
                    <a:pt x="307" y="262"/>
                  </a:lnTo>
                  <a:lnTo>
                    <a:pt x="240" y="175"/>
                  </a:lnTo>
                  <a:lnTo>
                    <a:pt x="153" y="64"/>
                  </a:lnTo>
                  <a:lnTo>
                    <a:pt x="167" y="134"/>
                  </a:lnTo>
                  <a:lnTo>
                    <a:pt x="289" y="310"/>
                  </a:lnTo>
                  <a:lnTo>
                    <a:pt x="317" y="437"/>
                  </a:lnTo>
                  <a:lnTo>
                    <a:pt x="248" y="439"/>
                  </a:lnTo>
                  <a:lnTo>
                    <a:pt x="130" y="283"/>
                  </a:lnTo>
                  <a:lnTo>
                    <a:pt x="9" y="43"/>
                  </a:lnTo>
                  <a:lnTo>
                    <a:pt x="0" y="0"/>
                  </a:lnTo>
                  <a:lnTo>
                    <a:pt x="86" y="33"/>
                  </a:lnTo>
                  <a:lnTo>
                    <a:pt x="112" y="9"/>
                  </a:lnTo>
                  <a:lnTo>
                    <a:pt x="143" y="15"/>
                  </a:lnTo>
                  <a:lnTo>
                    <a:pt x="168" y="22"/>
                  </a:lnTo>
                  <a:lnTo>
                    <a:pt x="192" y="28"/>
                  </a:lnTo>
                  <a:lnTo>
                    <a:pt x="212" y="35"/>
                  </a:lnTo>
                  <a:lnTo>
                    <a:pt x="228" y="42"/>
                  </a:lnTo>
                  <a:lnTo>
                    <a:pt x="242" y="49"/>
                  </a:lnTo>
                  <a:lnTo>
                    <a:pt x="255" y="58"/>
                  </a:lnTo>
                  <a:lnTo>
                    <a:pt x="266" y="69"/>
                  </a:lnTo>
                  <a:lnTo>
                    <a:pt x="275" y="81"/>
                  </a:lnTo>
                  <a:lnTo>
                    <a:pt x="285" y="95"/>
                  </a:lnTo>
                  <a:lnTo>
                    <a:pt x="294" y="111"/>
                  </a:lnTo>
                  <a:lnTo>
                    <a:pt x="302" y="130"/>
                  </a:lnTo>
                  <a:lnTo>
                    <a:pt x="312" y="150"/>
                  </a:lnTo>
                  <a:lnTo>
                    <a:pt x="324" y="173"/>
                  </a:lnTo>
                  <a:lnTo>
                    <a:pt x="335" y="200"/>
                  </a:lnTo>
                  <a:lnTo>
                    <a:pt x="350" y="231"/>
                  </a:lnTo>
                  <a:close/>
                </a:path>
              </a:pathLst>
            </a:custGeom>
            <a:solidFill>
              <a:srgbClr val="FF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6" name="Freeform 56"/>
            <p:cNvSpPr>
              <a:spLocks/>
            </p:cNvSpPr>
            <p:nvPr/>
          </p:nvSpPr>
          <p:spPr bwMode="auto">
            <a:xfrm>
              <a:off x="2073" y="2411"/>
              <a:ext cx="353" cy="1313"/>
            </a:xfrm>
            <a:custGeom>
              <a:avLst/>
              <a:gdLst>
                <a:gd name="T0" fmla="*/ 329 w 353"/>
                <a:gd name="T1" fmla="*/ 0 h 1313"/>
                <a:gd name="T2" fmla="*/ 324 w 353"/>
                <a:gd name="T3" fmla="*/ 161 h 1313"/>
                <a:gd name="T4" fmla="*/ 322 w 353"/>
                <a:gd name="T5" fmla="*/ 285 h 1313"/>
                <a:gd name="T6" fmla="*/ 353 w 353"/>
                <a:gd name="T7" fmla="*/ 797 h 1313"/>
                <a:gd name="T8" fmla="*/ 337 w 353"/>
                <a:gd name="T9" fmla="*/ 1294 h 1313"/>
                <a:gd name="T10" fmla="*/ 171 w 353"/>
                <a:gd name="T11" fmla="*/ 1313 h 1313"/>
                <a:gd name="T12" fmla="*/ 30 w 353"/>
                <a:gd name="T13" fmla="*/ 1308 h 1313"/>
                <a:gd name="T14" fmla="*/ 33 w 353"/>
                <a:gd name="T15" fmla="*/ 1225 h 1313"/>
                <a:gd name="T16" fmla="*/ 39 w 353"/>
                <a:gd name="T17" fmla="*/ 1048 h 1313"/>
                <a:gd name="T18" fmla="*/ 53 w 353"/>
                <a:gd name="T19" fmla="*/ 622 h 1313"/>
                <a:gd name="T20" fmla="*/ 72 w 353"/>
                <a:gd name="T21" fmla="*/ 730 h 1313"/>
                <a:gd name="T22" fmla="*/ 149 w 353"/>
                <a:gd name="T23" fmla="*/ 885 h 1313"/>
                <a:gd name="T24" fmla="*/ 165 w 353"/>
                <a:gd name="T25" fmla="*/ 1100 h 1313"/>
                <a:gd name="T26" fmla="*/ 193 w 353"/>
                <a:gd name="T27" fmla="*/ 993 h 1313"/>
                <a:gd name="T28" fmla="*/ 174 w 353"/>
                <a:gd name="T29" fmla="*/ 827 h 1313"/>
                <a:gd name="T30" fmla="*/ 89 w 353"/>
                <a:gd name="T31" fmla="*/ 564 h 1313"/>
                <a:gd name="T32" fmla="*/ 37 w 353"/>
                <a:gd name="T33" fmla="*/ 338 h 1313"/>
                <a:gd name="T34" fmla="*/ 0 w 353"/>
                <a:gd name="T35" fmla="*/ 51 h 1313"/>
                <a:gd name="T36" fmla="*/ 57 w 353"/>
                <a:gd name="T37" fmla="*/ 77 h 1313"/>
                <a:gd name="T38" fmla="*/ 101 w 353"/>
                <a:gd name="T39" fmla="*/ 185 h 1313"/>
                <a:gd name="T40" fmla="*/ 173 w 353"/>
                <a:gd name="T41" fmla="*/ 508 h 1313"/>
                <a:gd name="T42" fmla="*/ 155 w 353"/>
                <a:gd name="T43" fmla="*/ 341 h 1313"/>
                <a:gd name="T44" fmla="*/ 105 w 353"/>
                <a:gd name="T45" fmla="*/ 14 h 1313"/>
                <a:gd name="T46" fmla="*/ 187 w 353"/>
                <a:gd name="T47" fmla="*/ 82 h 1313"/>
                <a:gd name="T48" fmla="*/ 194 w 353"/>
                <a:gd name="T49" fmla="*/ 79 h 1313"/>
                <a:gd name="T50" fmla="*/ 210 w 353"/>
                <a:gd name="T51" fmla="*/ 70 h 1313"/>
                <a:gd name="T52" fmla="*/ 234 w 353"/>
                <a:gd name="T53" fmla="*/ 59 h 1313"/>
                <a:gd name="T54" fmla="*/ 262 w 353"/>
                <a:gd name="T55" fmla="*/ 44 h 1313"/>
                <a:gd name="T56" fmla="*/ 289 w 353"/>
                <a:gd name="T57" fmla="*/ 30 h 1313"/>
                <a:gd name="T58" fmla="*/ 311 w 353"/>
                <a:gd name="T59" fmla="*/ 17 h 1313"/>
                <a:gd name="T60" fmla="*/ 327 w 353"/>
                <a:gd name="T61" fmla="*/ 5 h 1313"/>
                <a:gd name="T62" fmla="*/ 329 w 353"/>
                <a:gd name="T63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1313">
                  <a:moveTo>
                    <a:pt x="329" y="0"/>
                  </a:moveTo>
                  <a:lnTo>
                    <a:pt x="324" y="161"/>
                  </a:lnTo>
                  <a:lnTo>
                    <a:pt x="322" y="285"/>
                  </a:lnTo>
                  <a:lnTo>
                    <a:pt x="353" y="797"/>
                  </a:lnTo>
                  <a:lnTo>
                    <a:pt x="337" y="1294"/>
                  </a:lnTo>
                  <a:lnTo>
                    <a:pt x="171" y="1313"/>
                  </a:lnTo>
                  <a:lnTo>
                    <a:pt x="30" y="1308"/>
                  </a:lnTo>
                  <a:lnTo>
                    <a:pt x="33" y="1225"/>
                  </a:lnTo>
                  <a:lnTo>
                    <a:pt x="39" y="1048"/>
                  </a:lnTo>
                  <a:lnTo>
                    <a:pt x="53" y="622"/>
                  </a:lnTo>
                  <a:lnTo>
                    <a:pt x="72" y="730"/>
                  </a:lnTo>
                  <a:lnTo>
                    <a:pt x="149" y="885"/>
                  </a:lnTo>
                  <a:lnTo>
                    <a:pt x="165" y="1100"/>
                  </a:lnTo>
                  <a:lnTo>
                    <a:pt x="193" y="993"/>
                  </a:lnTo>
                  <a:lnTo>
                    <a:pt x="174" y="827"/>
                  </a:lnTo>
                  <a:lnTo>
                    <a:pt x="89" y="564"/>
                  </a:lnTo>
                  <a:lnTo>
                    <a:pt x="37" y="338"/>
                  </a:lnTo>
                  <a:lnTo>
                    <a:pt x="0" y="51"/>
                  </a:lnTo>
                  <a:lnTo>
                    <a:pt x="57" y="77"/>
                  </a:lnTo>
                  <a:lnTo>
                    <a:pt x="101" y="185"/>
                  </a:lnTo>
                  <a:lnTo>
                    <a:pt x="173" y="508"/>
                  </a:lnTo>
                  <a:lnTo>
                    <a:pt x="155" y="341"/>
                  </a:lnTo>
                  <a:lnTo>
                    <a:pt x="105" y="14"/>
                  </a:lnTo>
                  <a:lnTo>
                    <a:pt x="187" y="82"/>
                  </a:lnTo>
                  <a:lnTo>
                    <a:pt x="194" y="79"/>
                  </a:lnTo>
                  <a:lnTo>
                    <a:pt x="210" y="70"/>
                  </a:lnTo>
                  <a:lnTo>
                    <a:pt x="234" y="59"/>
                  </a:lnTo>
                  <a:lnTo>
                    <a:pt x="262" y="44"/>
                  </a:lnTo>
                  <a:lnTo>
                    <a:pt x="289" y="30"/>
                  </a:lnTo>
                  <a:lnTo>
                    <a:pt x="311" y="17"/>
                  </a:lnTo>
                  <a:lnTo>
                    <a:pt x="327" y="5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FF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7" name="Freeform 57"/>
            <p:cNvSpPr>
              <a:spLocks/>
            </p:cNvSpPr>
            <p:nvPr/>
          </p:nvSpPr>
          <p:spPr bwMode="auto">
            <a:xfrm>
              <a:off x="1674" y="2444"/>
              <a:ext cx="412" cy="1288"/>
            </a:xfrm>
            <a:custGeom>
              <a:avLst/>
              <a:gdLst>
                <a:gd name="T0" fmla="*/ 361 w 412"/>
                <a:gd name="T1" fmla="*/ 89 h 1288"/>
                <a:gd name="T2" fmla="*/ 377 w 412"/>
                <a:gd name="T3" fmla="*/ 326 h 1288"/>
                <a:gd name="T4" fmla="*/ 412 w 412"/>
                <a:gd name="T5" fmla="*/ 682 h 1288"/>
                <a:gd name="T6" fmla="*/ 393 w 412"/>
                <a:gd name="T7" fmla="*/ 1288 h 1288"/>
                <a:gd name="T8" fmla="*/ 147 w 412"/>
                <a:gd name="T9" fmla="*/ 1257 h 1288"/>
                <a:gd name="T10" fmla="*/ 0 w 412"/>
                <a:gd name="T11" fmla="*/ 1249 h 1288"/>
                <a:gd name="T12" fmla="*/ 59 w 412"/>
                <a:gd name="T13" fmla="*/ 1038 h 1288"/>
                <a:gd name="T14" fmla="*/ 73 w 412"/>
                <a:gd name="T15" fmla="*/ 589 h 1288"/>
                <a:gd name="T16" fmla="*/ 106 w 412"/>
                <a:gd name="T17" fmla="*/ 685 h 1288"/>
                <a:gd name="T18" fmla="*/ 124 w 412"/>
                <a:gd name="T19" fmla="*/ 862 h 1288"/>
                <a:gd name="T20" fmla="*/ 284 w 412"/>
                <a:gd name="T21" fmla="*/ 1022 h 1288"/>
                <a:gd name="T22" fmla="*/ 255 w 412"/>
                <a:gd name="T23" fmla="*/ 832 h 1288"/>
                <a:gd name="T24" fmla="*/ 147 w 412"/>
                <a:gd name="T25" fmla="*/ 416 h 1288"/>
                <a:gd name="T26" fmla="*/ 151 w 412"/>
                <a:gd name="T27" fmla="*/ 374 h 1288"/>
                <a:gd name="T28" fmla="*/ 145 w 412"/>
                <a:gd name="T29" fmla="*/ 326 h 1288"/>
                <a:gd name="T30" fmla="*/ 134 w 412"/>
                <a:gd name="T31" fmla="*/ 276 h 1288"/>
                <a:gd name="T32" fmla="*/ 118 w 412"/>
                <a:gd name="T33" fmla="*/ 224 h 1288"/>
                <a:gd name="T34" fmla="*/ 102 w 412"/>
                <a:gd name="T35" fmla="*/ 175 h 1288"/>
                <a:gd name="T36" fmla="*/ 89 w 412"/>
                <a:gd name="T37" fmla="*/ 131 h 1288"/>
                <a:gd name="T38" fmla="*/ 81 w 412"/>
                <a:gd name="T39" fmla="*/ 95 h 1288"/>
                <a:gd name="T40" fmla="*/ 79 w 412"/>
                <a:gd name="T41" fmla="*/ 67 h 1288"/>
                <a:gd name="T42" fmla="*/ 82 w 412"/>
                <a:gd name="T43" fmla="*/ 56 h 1288"/>
                <a:gd name="T44" fmla="*/ 86 w 412"/>
                <a:gd name="T45" fmla="*/ 47 h 1288"/>
                <a:gd name="T46" fmla="*/ 92 w 412"/>
                <a:gd name="T47" fmla="*/ 44 h 1288"/>
                <a:gd name="T48" fmla="*/ 101 w 412"/>
                <a:gd name="T49" fmla="*/ 46 h 1288"/>
                <a:gd name="T50" fmla="*/ 109 w 412"/>
                <a:gd name="T51" fmla="*/ 51 h 1288"/>
                <a:gd name="T52" fmla="*/ 121 w 412"/>
                <a:gd name="T53" fmla="*/ 64 h 1288"/>
                <a:gd name="T54" fmla="*/ 134 w 412"/>
                <a:gd name="T55" fmla="*/ 82 h 1288"/>
                <a:gd name="T56" fmla="*/ 148 w 412"/>
                <a:gd name="T57" fmla="*/ 106 h 1288"/>
                <a:gd name="T58" fmla="*/ 298 w 412"/>
                <a:gd name="T59" fmla="*/ 229 h 1288"/>
                <a:gd name="T60" fmla="*/ 266 w 412"/>
                <a:gd name="T61" fmla="*/ 121 h 1288"/>
                <a:gd name="T62" fmla="*/ 176 w 412"/>
                <a:gd name="T63" fmla="*/ 0 h 1288"/>
                <a:gd name="T64" fmla="*/ 340 w 412"/>
                <a:gd name="T65" fmla="*/ 17 h 1288"/>
                <a:gd name="T66" fmla="*/ 361 w 412"/>
                <a:gd name="T67" fmla="*/ 89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2" h="1288">
                  <a:moveTo>
                    <a:pt x="361" y="89"/>
                  </a:moveTo>
                  <a:lnTo>
                    <a:pt x="377" y="326"/>
                  </a:lnTo>
                  <a:lnTo>
                    <a:pt x="412" y="682"/>
                  </a:lnTo>
                  <a:lnTo>
                    <a:pt x="393" y="1288"/>
                  </a:lnTo>
                  <a:lnTo>
                    <a:pt x="147" y="1257"/>
                  </a:lnTo>
                  <a:lnTo>
                    <a:pt x="0" y="1249"/>
                  </a:lnTo>
                  <a:lnTo>
                    <a:pt x="59" y="1038"/>
                  </a:lnTo>
                  <a:lnTo>
                    <a:pt x="73" y="589"/>
                  </a:lnTo>
                  <a:lnTo>
                    <a:pt x="106" y="685"/>
                  </a:lnTo>
                  <a:lnTo>
                    <a:pt x="124" y="862"/>
                  </a:lnTo>
                  <a:lnTo>
                    <a:pt x="284" y="1022"/>
                  </a:lnTo>
                  <a:lnTo>
                    <a:pt x="255" y="832"/>
                  </a:lnTo>
                  <a:lnTo>
                    <a:pt x="147" y="416"/>
                  </a:lnTo>
                  <a:lnTo>
                    <a:pt x="151" y="374"/>
                  </a:lnTo>
                  <a:lnTo>
                    <a:pt x="145" y="326"/>
                  </a:lnTo>
                  <a:lnTo>
                    <a:pt x="134" y="276"/>
                  </a:lnTo>
                  <a:lnTo>
                    <a:pt x="118" y="224"/>
                  </a:lnTo>
                  <a:lnTo>
                    <a:pt x="102" y="175"/>
                  </a:lnTo>
                  <a:lnTo>
                    <a:pt x="89" y="131"/>
                  </a:lnTo>
                  <a:lnTo>
                    <a:pt x="81" y="95"/>
                  </a:lnTo>
                  <a:lnTo>
                    <a:pt x="79" y="67"/>
                  </a:lnTo>
                  <a:lnTo>
                    <a:pt x="82" y="56"/>
                  </a:lnTo>
                  <a:lnTo>
                    <a:pt x="86" y="47"/>
                  </a:lnTo>
                  <a:lnTo>
                    <a:pt x="92" y="44"/>
                  </a:lnTo>
                  <a:lnTo>
                    <a:pt x="101" y="46"/>
                  </a:lnTo>
                  <a:lnTo>
                    <a:pt x="109" y="51"/>
                  </a:lnTo>
                  <a:lnTo>
                    <a:pt x="121" y="64"/>
                  </a:lnTo>
                  <a:lnTo>
                    <a:pt x="134" y="82"/>
                  </a:lnTo>
                  <a:lnTo>
                    <a:pt x="148" y="106"/>
                  </a:lnTo>
                  <a:lnTo>
                    <a:pt x="298" y="229"/>
                  </a:lnTo>
                  <a:lnTo>
                    <a:pt x="266" y="121"/>
                  </a:lnTo>
                  <a:lnTo>
                    <a:pt x="176" y="0"/>
                  </a:lnTo>
                  <a:lnTo>
                    <a:pt x="340" y="17"/>
                  </a:lnTo>
                  <a:lnTo>
                    <a:pt x="361" y="89"/>
                  </a:lnTo>
                  <a:close/>
                </a:path>
              </a:pathLst>
            </a:custGeom>
            <a:solidFill>
              <a:srgbClr val="FF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8" name="Freeform 58"/>
            <p:cNvSpPr>
              <a:spLocks/>
            </p:cNvSpPr>
            <p:nvPr/>
          </p:nvSpPr>
          <p:spPr bwMode="auto">
            <a:xfrm>
              <a:off x="1435" y="1739"/>
              <a:ext cx="602" cy="716"/>
            </a:xfrm>
            <a:custGeom>
              <a:avLst/>
              <a:gdLst>
                <a:gd name="T0" fmla="*/ 500 w 602"/>
                <a:gd name="T1" fmla="*/ 458 h 716"/>
                <a:gd name="T2" fmla="*/ 278 w 602"/>
                <a:gd name="T3" fmla="*/ 0 h 716"/>
                <a:gd name="T4" fmla="*/ 0 w 602"/>
                <a:gd name="T5" fmla="*/ 74 h 716"/>
                <a:gd name="T6" fmla="*/ 142 w 602"/>
                <a:gd name="T7" fmla="*/ 431 h 716"/>
                <a:gd name="T8" fmla="*/ 204 w 602"/>
                <a:gd name="T9" fmla="*/ 396 h 716"/>
                <a:gd name="T10" fmla="*/ 249 w 602"/>
                <a:gd name="T11" fmla="*/ 371 h 716"/>
                <a:gd name="T12" fmla="*/ 296 w 602"/>
                <a:gd name="T13" fmla="*/ 405 h 716"/>
                <a:gd name="T14" fmla="*/ 345 w 602"/>
                <a:gd name="T15" fmla="*/ 466 h 716"/>
                <a:gd name="T16" fmla="*/ 341 w 602"/>
                <a:gd name="T17" fmla="*/ 581 h 716"/>
                <a:gd name="T18" fmla="*/ 268 w 602"/>
                <a:gd name="T19" fmla="*/ 624 h 716"/>
                <a:gd name="T20" fmla="*/ 299 w 602"/>
                <a:gd name="T21" fmla="*/ 680 h 716"/>
                <a:gd name="T22" fmla="*/ 602 w 602"/>
                <a:gd name="T23" fmla="*/ 716 h 716"/>
                <a:gd name="T24" fmla="*/ 580 w 602"/>
                <a:gd name="T25" fmla="*/ 667 h 716"/>
                <a:gd name="T26" fmla="*/ 500 w 602"/>
                <a:gd name="T27" fmla="*/ 45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2" h="716">
                  <a:moveTo>
                    <a:pt x="500" y="458"/>
                  </a:moveTo>
                  <a:lnTo>
                    <a:pt x="278" y="0"/>
                  </a:lnTo>
                  <a:lnTo>
                    <a:pt x="0" y="74"/>
                  </a:lnTo>
                  <a:lnTo>
                    <a:pt x="142" y="431"/>
                  </a:lnTo>
                  <a:lnTo>
                    <a:pt x="204" y="396"/>
                  </a:lnTo>
                  <a:lnTo>
                    <a:pt x="249" y="371"/>
                  </a:lnTo>
                  <a:lnTo>
                    <a:pt x="296" y="405"/>
                  </a:lnTo>
                  <a:lnTo>
                    <a:pt x="345" y="466"/>
                  </a:lnTo>
                  <a:lnTo>
                    <a:pt x="341" y="581"/>
                  </a:lnTo>
                  <a:lnTo>
                    <a:pt x="268" y="624"/>
                  </a:lnTo>
                  <a:lnTo>
                    <a:pt x="299" y="680"/>
                  </a:lnTo>
                  <a:lnTo>
                    <a:pt x="602" y="716"/>
                  </a:lnTo>
                  <a:lnTo>
                    <a:pt x="580" y="667"/>
                  </a:lnTo>
                  <a:lnTo>
                    <a:pt x="500" y="458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9" name="Freeform 59"/>
            <p:cNvSpPr>
              <a:spLocks/>
            </p:cNvSpPr>
            <p:nvPr/>
          </p:nvSpPr>
          <p:spPr bwMode="auto">
            <a:xfrm>
              <a:off x="1839" y="2207"/>
              <a:ext cx="362" cy="204"/>
            </a:xfrm>
            <a:custGeom>
              <a:avLst/>
              <a:gdLst>
                <a:gd name="T0" fmla="*/ 342 w 362"/>
                <a:gd name="T1" fmla="*/ 54 h 204"/>
                <a:gd name="T2" fmla="*/ 258 w 362"/>
                <a:gd name="T3" fmla="*/ 52 h 204"/>
                <a:gd name="T4" fmla="*/ 178 w 362"/>
                <a:gd name="T5" fmla="*/ 5 h 204"/>
                <a:gd name="T6" fmla="*/ 107 w 362"/>
                <a:gd name="T7" fmla="*/ 2 h 204"/>
                <a:gd name="T8" fmla="*/ 51 w 362"/>
                <a:gd name="T9" fmla="*/ 0 h 204"/>
                <a:gd name="T10" fmla="*/ 67 w 362"/>
                <a:gd name="T11" fmla="*/ 29 h 204"/>
                <a:gd name="T12" fmla="*/ 12 w 362"/>
                <a:gd name="T13" fmla="*/ 11 h 204"/>
                <a:gd name="T14" fmla="*/ 5 w 362"/>
                <a:gd name="T15" fmla="*/ 44 h 204"/>
                <a:gd name="T16" fmla="*/ 0 w 362"/>
                <a:gd name="T17" fmla="*/ 80 h 204"/>
                <a:gd name="T18" fmla="*/ 31 w 362"/>
                <a:gd name="T19" fmla="*/ 111 h 204"/>
                <a:gd name="T20" fmla="*/ 41 w 362"/>
                <a:gd name="T21" fmla="*/ 156 h 204"/>
                <a:gd name="T22" fmla="*/ 107 w 362"/>
                <a:gd name="T23" fmla="*/ 202 h 204"/>
                <a:gd name="T24" fmla="*/ 166 w 362"/>
                <a:gd name="T25" fmla="*/ 204 h 204"/>
                <a:gd name="T26" fmla="*/ 359 w 362"/>
                <a:gd name="T27" fmla="*/ 172 h 204"/>
                <a:gd name="T28" fmla="*/ 362 w 362"/>
                <a:gd name="T29" fmla="*/ 110 h 204"/>
                <a:gd name="T30" fmla="*/ 342 w 362"/>
                <a:gd name="T31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2" h="204">
                  <a:moveTo>
                    <a:pt x="342" y="54"/>
                  </a:moveTo>
                  <a:lnTo>
                    <a:pt x="258" y="52"/>
                  </a:lnTo>
                  <a:lnTo>
                    <a:pt x="178" y="5"/>
                  </a:lnTo>
                  <a:lnTo>
                    <a:pt x="107" y="2"/>
                  </a:lnTo>
                  <a:lnTo>
                    <a:pt x="51" y="0"/>
                  </a:lnTo>
                  <a:lnTo>
                    <a:pt x="67" y="29"/>
                  </a:lnTo>
                  <a:lnTo>
                    <a:pt x="12" y="11"/>
                  </a:lnTo>
                  <a:lnTo>
                    <a:pt x="5" y="44"/>
                  </a:lnTo>
                  <a:lnTo>
                    <a:pt x="0" y="80"/>
                  </a:lnTo>
                  <a:lnTo>
                    <a:pt x="31" y="111"/>
                  </a:lnTo>
                  <a:lnTo>
                    <a:pt x="41" y="156"/>
                  </a:lnTo>
                  <a:lnTo>
                    <a:pt x="107" y="202"/>
                  </a:lnTo>
                  <a:lnTo>
                    <a:pt x="166" y="204"/>
                  </a:lnTo>
                  <a:lnTo>
                    <a:pt x="359" y="172"/>
                  </a:lnTo>
                  <a:lnTo>
                    <a:pt x="362" y="110"/>
                  </a:lnTo>
                  <a:lnTo>
                    <a:pt x="342" y="54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0" name="Freeform 60"/>
            <p:cNvSpPr>
              <a:spLocks/>
            </p:cNvSpPr>
            <p:nvPr/>
          </p:nvSpPr>
          <p:spPr bwMode="auto">
            <a:xfrm>
              <a:off x="1668" y="1911"/>
              <a:ext cx="220" cy="373"/>
            </a:xfrm>
            <a:custGeom>
              <a:avLst/>
              <a:gdLst>
                <a:gd name="T0" fmla="*/ 15 w 220"/>
                <a:gd name="T1" fmla="*/ 220 h 373"/>
                <a:gd name="T2" fmla="*/ 33 w 220"/>
                <a:gd name="T3" fmla="*/ 165 h 373"/>
                <a:gd name="T4" fmla="*/ 19 w 220"/>
                <a:gd name="T5" fmla="*/ 99 h 373"/>
                <a:gd name="T6" fmla="*/ 32 w 220"/>
                <a:gd name="T7" fmla="*/ 0 h 373"/>
                <a:gd name="T8" fmla="*/ 65 w 220"/>
                <a:gd name="T9" fmla="*/ 29 h 373"/>
                <a:gd name="T10" fmla="*/ 63 w 220"/>
                <a:gd name="T11" fmla="*/ 89 h 373"/>
                <a:gd name="T12" fmla="*/ 107 w 220"/>
                <a:gd name="T13" fmla="*/ 91 h 373"/>
                <a:gd name="T14" fmla="*/ 131 w 220"/>
                <a:gd name="T15" fmla="*/ 57 h 373"/>
                <a:gd name="T16" fmla="*/ 161 w 220"/>
                <a:gd name="T17" fmla="*/ 37 h 373"/>
                <a:gd name="T18" fmla="*/ 180 w 220"/>
                <a:gd name="T19" fmla="*/ 43 h 373"/>
                <a:gd name="T20" fmla="*/ 180 w 220"/>
                <a:gd name="T21" fmla="*/ 76 h 373"/>
                <a:gd name="T22" fmla="*/ 212 w 220"/>
                <a:gd name="T23" fmla="*/ 105 h 373"/>
                <a:gd name="T24" fmla="*/ 210 w 220"/>
                <a:gd name="T25" fmla="*/ 150 h 373"/>
                <a:gd name="T26" fmla="*/ 220 w 220"/>
                <a:gd name="T27" fmla="*/ 188 h 373"/>
                <a:gd name="T28" fmla="*/ 202 w 220"/>
                <a:gd name="T29" fmla="*/ 237 h 373"/>
                <a:gd name="T30" fmla="*/ 151 w 220"/>
                <a:gd name="T31" fmla="*/ 272 h 373"/>
                <a:gd name="T32" fmla="*/ 55 w 220"/>
                <a:gd name="T33" fmla="*/ 335 h 373"/>
                <a:gd name="T34" fmla="*/ 20 w 220"/>
                <a:gd name="T35" fmla="*/ 373 h 373"/>
                <a:gd name="T36" fmla="*/ 0 w 220"/>
                <a:gd name="T37" fmla="*/ 322 h 373"/>
                <a:gd name="T38" fmla="*/ 15 w 220"/>
                <a:gd name="T39" fmla="*/ 2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0" h="373">
                  <a:moveTo>
                    <a:pt x="15" y="220"/>
                  </a:moveTo>
                  <a:lnTo>
                    <a:pt x="33" y="165"/>
                  </a:lnTo>
                  <a:lnTo>
                    <a:pt x="19" y="99"/>
                  </a:lnTo>
                  <a:lnTo>
                    <a:pt x="32" y="0"/>
                  </a:lnTo>
                  <a:lnTo>
                    <a:pt x="65" y="29"/>
                  </a:lnTo>
                  <a:lnTo>
                    <a:pt x="63" y="89"/>
                  </a:lnTo>
                  <a:lnTo>
                    <a:pt x="107" y="91"/>
                  </a:lnTo>
                  <a:lnTo>
                    <a:pt x="131" y="57"/>
                  </a:lnTo>
                  <a:lnTo>
                    <a:pt x="161" y="37"/>
                  </a:lnTo>
                  <a:lnTo>
                    <a:pt x="180" y="43"/>
                  </a:lnTo>
                  <a:lnTo>
                    <a:pt x="180" y="76"/>
                  </a:lnTo>
                  <a:lnTo>
                    <a:pt x="212" y="105"/>
                  </a:lnTo>
                  <a:lnTo>
                    <a:pt x="210" y="150"/>
                  </a:lnTo>
                  <a:lnTo>
                    <a:pt x="220" y="188"/>
                  </a:lnTo>
                  <a:lnTo>
                    <a:pt x="202" y="237"/>
                  </a:lnTo>
                  <a:lnTo>
                    <a:pt x="151" y="272"/>
                  </a:lnTo>
                  <a:lnTo>
                    <a:pt x="55" y="335"/>
                  </a:lnTo>
                  <a:lnTo>
                    <a:pt x="20" y="373"/>
                  </a:lnTo>
                  <a:lnTo>
                    <a:pt x="0" y="322"/>
                  </a:lnTo>
                  <a:lnTo>
                    <a:pt x="15" y="220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1" name="Freeform 61"/>
            <p:cNvSpPr>
              <a:spLocks/>
            </p:cNvSpPr>
            <p:nvPr/>
          </p:nvSpPr>
          <p:spPr bwMode="auto">
            <a:xfrm>
              <a:off x="1426" y="2076"/>
              <a:ext cx="249" cy="299"/>
            </a:xfrm>
            <a:custGeom>
              <a:avLst/>
              <a:gdLst>
                <a:gd name="T0" fmla="*/ 241 w 249"/>
                <a:gd name="T1" fmla="*/ 49 h 299"/>
                <a:gd name="T2" fmla="*/ 173 w 249"/>
                <a:gd name="T3" fmla="*/ 87 h 299"/>
                <a:gd name="T4" fmla="*/ 144 w 249"/>
                <a:gd name="T5" fmla="*/ 133 h 299"/>
                <a:gd name="T6" fmla="*/ 110 w 249"/>
                <a:gd name="T7" fmla="*/ 192 h 299"/>
                <a:gd name="T8" fmla="*/ 105 w 249"/>
                <a:gd name="T9" fmla="*/ 147 h 299"/>
                <a:gd name="T10" fmla="*/ 140 w 249"/>
                <a:gd name="T11" fmla="*/ 85 h 299"/>
                <a:gd name="T12" fmla="*/ 79 w 249"/>
                <a:gd name="T13" fmla="*/ 93 h 299"/>
                <a:gd name="T14" fmla="*/ 87 w 249"/>
                <a:gd name="T15" fmla="*/ 55 h 299"/>
                <a:gd name="T16" fmla="*/ 114 w 249"/>
                <a:gd name="T17" fmla="*/ 45 h 299"/>
                <a:gd name="T18" fmla="*/ 71 w 249"/>
                <a:gd name="T19" fmla="*/ 0 h 299"/>
                <a:gd name="T20" fmla="*/ 59 w 249"/>
                <a:gd name="T21" fmla="*/ 44 h 299"/>
                <a:gd name="T22" fmla="*/ 25 w 249"/>
                <a:gd name="T23" fmla="*/ 71 h 299"/>
                <a:gd name="T24" fmla="*/ 0 w 249"/>
                <a:gd name="T25" fmla="*/ 130 h 299"/>
                <a:gd name="T26" fmla="*/ 3 w 249"/>
                <a:gd name="T27" fmla="*/ 185 h 299"/>
                <a:gd name="T28" fmla="*/ 6 w 249"/>
                <a:gd name="T29" fmla="*/ 225 h 299"/>
                <a:gd name="T30" fmla="*/ 10 w 249"/>
                <a:gd name="T31" fmla="*/ 254 h 299"/>
                <a:gd name="T32" fmla="*/ 17 w 249"/>
                <a:gd name="T33" fmla="*/ 273 h 299"/>
                <a:gd name="T34" fmla="*/ 30 w 249"/>
                <a:gd name="T35" fmla="*/ 283 h 299"/>
                <a:gd name="T36" fmla="*/ 48 w 249"/>
                <a:gd name="T37" fmla="*/ 290 h 299"/>
                <a:gd name="T38" fmla="*/ 74 w 249"/>
                <a:gd name="T39" fmla="*/ 294 h 299"/>
                <a:gd name="T40" fmla="*/ 108 w 249"/>
                <a:gd name="T41" fmla="*/ 299 h 299"/>
                <a:gd name="T42" fmla="*/ 249 w 249"/>
                <a:gd name="T43" fmla="*/ 291 h 299"/>
                <a:gd name="T44" fmla="*/ 235 w 249"/>
                <a:gd name="T45" fmla="*/ 241 h 299"/>
                <a:gd name="T46" fmla="*/ 226 w 249"/>
                <a:gd name="T47" fmla="*/ 163 h 299"/>
                <a:gd name="T48" fmla="*/ 241 w 249"/>
                <a:gd name="T49" fmla="*/ 4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9" h="299">
                  <a:moveTo>
                    <a:pt x="241" y="49"/>
                  </a:moveTo>
                  <a:lnTo>
                    <a:pt x="173" y="87"/>
                  </a:lnTo>
                  <a:lnTo>
                    <a:pt x="144" y="133"/>
                  </a:lnTo>
                  <a:lnTo>
                    <a:pt x="110" y="192"/>
                  </a:lnTo>
                  <a:lnTo>
                    <a:pt x="105" y="147"/>
                  </a:lnTo>
                  <a:lnTo>
                    <a:pt x="140" y="85"/>
                  </a:lnTo>
                  <a:lnTo>
                    <a:pt x="79" y="93"/>
                  </a:lnTo>
                  <a:lnTo>
                    <a:pt x="87" y="55"/>
                  </a:lnTo>
                  <a:lnTo>
                    <a:pt x="114" y="45"/>
                  </a:lnTo>
                  <a:lnTo>
                    <a:pt x="71" y="0"/>
                  </a:lnTo>
                  <a:lnTo>
                    <a:pt x="59" y="44"/>
                  </a:lnTo>
                  <a:lnTo>
                    <a:pt x="25" y="71"/>
                  </a:lnTo>
                  <a:lnTo>
                    <a:pt x="0" y="130"/>
                  </a:lnTo>
                  <a:lnTo>
                    <a:pt x="3" y="185"/>
                  </a:lnTo>
                  <a:lnTo>
                    <a:pt x="6" y="225"/>
                  </a:lnTo>
                  <a:lnTo>
                    <a:pt x="10" y="254"/>
                  </a:lnTo>
                  <a:lnTo>
                    <a:pt x="17" y="273"/>
                  </a:lnTo>
                  <a:lnTo>
                    <a:pt x="30" y="283"/>
                  </a:lnTo>
                  <a:lnTo>
                    <a:pt x="48" y="290"/>
                  </a:lnTo>
                  <a:lnTo>
                    <a:pt x="74" y="294"/>
                  </a:lnTo>
                  <a:lnTo>
                    <a:pt x="108" y="299"/>
                  </a:lnTo>
                  <a:lnTo>
                    <a:pt x="249" y="291"/>
                  </a:lnTo>
                  <a:lnTo>
                    <a:pt x="235" y="241"/>
                  </a:lnTo>
                  <a:lnTo>
                    <a:pt x="226" y="163"/>
                  </a:lnTo>
                  <a:lnTo>
                    <a:pt x="241" y="49"/>
                  </a:lnTo>
                  <a:close/>
                </a:path>
              </a:pathLst>
            </a:custGeom>
            <a:solidFill>
              <a:srgbClr val="D8C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2" name="Freeform 62"/>
            <p:cNvSpPr>
              <a:spLocks/>
            </p:cNvSpPr>
            <p:nvPr/>
          </p:nvSpPr>
          <p:spPr bwMode="auto">
            <a:xfrm>
              <a:off x="1667" y="2222"/>
              <a:ext cx="102" cy="124"/>
            </a:xfrm>
            <a:custGeom>
              <a:avLst/>
              <a:gdLst>
                <a:gd name="T0" fmla="*/ 96 w 102"/>
                <a:gd name="T1" fmla="*/ 0 h 124"/>
                <a:gd name="T2" fmla="*/ 49 w 102"/>
                <a:gd name="T3" fmla="*/ 23 h 124"/>
                <a:gd name="T4" fmla="*/ 1 w 102"/>
                <a:gd name="T5" fmla="*/ 11 h 124"/>
                <a:gd name="T6" fmla="*/ 0 w 102"/>
                <a:gd name="T7" fmla="*/ 73 h 124"/>
                <a:gd name="T8" fmla="*/ 26 w 102"/>
                <a:gd name="T9" fmla="*/ 124 h 124"/>
                <a:gd name="T10" fmla="*/ 96 w 102"/>
                <a:gd name="T11" fmla="*/ 89 h 124"/>
                <a:gd name="T12" fmla="*/ 102 w 102"/>
                <a:gd name="T13" fmla="*/ 37 h 124"/>
                <a:gd name="T14" fmla="*/ 96 w 102"/>
                <a:gd name="T1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124">
                  <a:moveTo>
                    <a:pt x="96" y="0"/>
                  </a:moveTo>
                  <a:lnTo>
                    <a:pt x="49" y="23"/>
                  </a:lnTo>
                  <a:lnTo>
                    <a:pt x="1" y="11"/>
                  </a:lnTo>
                  <a:lnTo>
                    <a:pt x="0" y="73"/>
                  </a:lnTo>
                  <a:lnTo>
                    <a:pt x="26" y="124"/>
                  </a:lnTo>
                  <a:lnTo>
                    <a:pt x="96" y="89"/>
                  </a:lnTo>
                  <a:lnTo>
                    <a:pt x="102" y="37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35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3" name="Freeform 63"/>
            <p:cNvSpPr>
              <a:spLocks/>
            </p:cNvSpPr>
            <p:nvPr/>
          </p:nvSpPr>
          <p:spPr bwMode="auto">
            <a:xfrm>
              <a:off x="1854" y="1525"/>
              <a:ext cx="154" cy="664"/>
            </a:xfrm>
            <a:custGeom>
              <a:avLst/>
              <a:gdLst>
                <a:gd name="T0" fmla="*/ 20 w 154"/>
                <a:gd name="T1" fmla="*/ 0 h 664"/>
                <a:gd name="T2" fmla="*/ 0 w 154"/>
                <a:gd name="T3" fmla="*/ 19 h 664"/>
                <a:gd name="T4" fmla="*/ 19 w 154"/>
                <a:gd name="T5" fmla="*/ 207 h 664"/>
                <a:gd name="T6" fmla="*/ 17 w 154"/>
                <a:gd name="T7" fmla="*/ 373 h 664"/>
                <a:gd name="T8" fmla="*/ 86 w 154"/>
                <a:gd name="T9" fmla="*/ 533 h 664"/>
                <a:gd name="T10" fmla="*/ 115 w 154"/>
                <a:gd name="T11" fmla="*/ 664 h 664"/>
                <a:gd name="T12" fmla="*/ 154 w 154"/>
                <a:gd name="T13" fmla="*/ 664 h 664"/>
                <a:gd name="T14" fmla="*/ 55 w 154"/>
                <a:gd name="T15" fmla="*/ 429 h 664"/>
                <a:gd name="T16" fmla="*/ 33 w 154"/>
                <a:gd name="T17" fmla="*/ 340 h 664"/>
                <a:gd name="T18" fmla="*/ 39 w 154"/>
                <a:gd name="T19" fmla="*/ 168 h 664"/>
                <a:gd name="T20" fmla="*/ 16 w 154"/>
                <a:gd name="T21" fmla="*/ 59 h 664"/>
                <a:gd name="T22" fmla="*/ 20 w 154"/>
                <a:gd name="T23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" h="664">
                  <a:moveTo>
                    <a:pt x="20" y="0"/>
                  </a:moveTo>
                  <a:lnTo>
                    <a:pt x="0" y="19"/>
                  </a:lnTo>
                  <a:lnTo>
                    <a:pt x="19" y="207"/>
                  </a:lnTo>
                  <a:lnTo>
                    <a:pt x="17" y="373"/>
                  </a:lnTo>
                  <a:lnTo>
                    <a:pt x="86" y="533"/>
                  </a:lnTo>
                  <a:lnTo>
                    <a:pt x="115" y="664"/>
                  </a:lnTo>
                  <a:lnTo>
                    <a:pt x="154" y="664"/>
                  </a:lnTo>
                  <a:lnTo>
                    <a:pt x="55" y="429"/>
                  </a:lnTo>
                  <a:lnTo>
                    <a:pt x="33" y="340"/>
                  </a:lnTo>
                  <a:lnTo>
                    <a:pt x="39" y="168"/>
                  </a:lnTo>
                  <a:lnTo>
                    <a:pt x="16" y="5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4" name="Freeform 64"/>
            <p:cNvSpPr>
              <a:spLocks/>
            </p:cNvSpPr>
            <p:nvPr/>
          </p:nvSpPr>
          <p:spPr bwMode="auto">
            <a:xfrm>
              <a:off x="2120" y="1541"/>
              <a:ext cx="208" cy="318"/>
            </a:xfrm>
            <a:custGeom>
              <a:avLst/>
              <a:gdLst>
                <a:gd name="T0" fmla="*/ 0 w 208"/>
                <a:gd name="T1" fmla="*/ 0 h 318"/>
                <a:gd name="T2" fmla="*/ 35 w 208"/>
                <a:gd name="T3" fmla="*/ 17 h 318"/>
                <a:gd name="T4" fmla="*/ 64 w 208"/>
                <a:gd name="T5" fmla="*/ 33 h 318"/>
                <a:gd name="T6" fmla="*/ 85 w 208"/>
                <a:gd name="T7" fmla="*/ 49 h 318"/>
                <a:gd name="T8" fmla="*/ 104 w 208"/>
                <a:gd name="T9" fmla="*/ 67 h 318"/>
                <a:gd name="T10" fmla="*/ 115 w 208"/>
                <a:gd name="T11" fmla="*/ 88 h 318"/>
                <a:gd name="T12" fmla="*/ 124 w 208"/>
                <a:gd name="T13" fmla="*/ 112 h 318"/>
                <a:gd name="T14" fmla="*/ 128 w 208"/>
                <a:gd name="T15" fmla="*/ 144 h 318"/>
                <a:gd name="T16" fmla="*/ 128 w 208"/>
                <a:gd name="T17" fmla="*/ 183 h 318"/>
                <a:gd name="T18" fmla="*/ 177 w 208"/>
                <a:gd name="T19" fmla="*/ 184 h 318"/>
                <a:gd name="T20" fmla="*/ 195 w 208"/>
                <a:gd name="T21" fmla="*/ 234 h 318"/>
                <a:gd name="T22" fmla="*/ 208 w 208"/>
                <a:gd name="T23" fmla="*/ 298 h 318"/>
                <a:gd name="T24" fmla="*/ 179 w 208"/>
                <a:gd name="T25" fmla="*/ 283 h 318"/>
                <a:gd name="T26" fmla="*/ 166 w 208"/>
                <a:gd name="T27" fmla="*/ 209 h 318"/>
                <a:gd name="T28" fmla="*/ 124 w 208"/>
                <a:gd name="T29" fmla="*/ 207 h 318"/>
                <a:gd name="T30" fmla="*/ 82 w 208"/>
                <a:gd name="T31" fmla="*/ 230 h 318"/>
                <a:gd name="T32" fmla="*/ 81 w 208"/>
                <a:gd name="T33" fmla="*/ 289 h 318"/>
                <a:gd name="T34" fmla="*/ 61 w 208"/>
                <a:gd name="T35" fmla="*/ 318 h 318"/>
                <a:gd name="T36" fmla="*/ 62 w 208"/>
                <a:gd name="T37" fmla="*/ 240 h 318"/>
                <a:gd name="T38" fmla="*/ 65 w 208"/>
                <a:gd name="T39" fmla="*/ 206 h 318"/>
                <a:gd name="T40" fmla="*/ 104 w 208"/>
                <a:gd name="T41" fmla="*/ 173 h 318"/>
                <a:gd name="T42" fmla="*/ 104 w 208"/>
                <a:gd name="T43" fmla="*/ 144 h 318"/>
                <a:gd name="T44" fmla="*/ 102 w 208"/>
                <a:gd name="T45" fmla="*/ 121 h 318"/>
                <a:gd name="T46" fmla="*/ 100 w 208"/>
                <a:gd name="T47" fmla="*/ 103 h 318"/>
                <a:gd name="T48" fmla="*/ 94 w 208"/>
                <a:gd name="T49" fmla="*/ 89 h 318"/>
                <a:gd name="T50" fmla="*/ 84 w 208"/>
                <a:gd name="T51" fmla="*/ 76 h 318"/>
                <a:gd name="T52" fmla="*/ 71 w 208"/>
                <a:gd name="T53" fmla="*/ 65 h 318"/>
                <a:gd name="T54" fmla="*/ 54 w 208"/>
                <a:gd name="T55" fmla="*/ 50 h 318"/>
                <a:gd name="T56" fmla="*/ 30 w 208"/>
                <a:gd name="T57" fmla="*/ 33 h 318"/>
                <a:gd name="T58" fmla="*/ 0 w 208"/>
                <a:gd name="T5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8" h="318">
                  <a:moveTo>
                    <a:pt x="0" y="0"/>
                  </a:moveTo>
                  <a:lnTo>
                    <a:pt x="35" y="17"/>
                  </a:lnTo>
                  <a:lnTo>
                    <a:pt x="64" y="33"/>
                  </a:lnTo>
                  <a:lnTo>
                    <a:pt x="85" y="49"/>
                  </a:lnTo>
                  <a:lnTo>
                    <a:pt x="104" y="67"/>
                  </a:lnTo>
                  <a:lnTo>
                    <a:pt x="115" y="88"/>
                  </a:lnTo>
                  <a:lnTo>
                    <a:pt x="124" y="112"/>
                  </a:lnTo>
                  <a:lnTo>
                    <a:pt x="128" y="144"/>
                  </a:lnTo>
                  <a:lnTo>
                    <a:pt x="128" y="183"/>
                  </a:lnTo>
                  <a:lnTo>
                    <a:pt x="177" y="184"/>
                  </a:lnTo>
                  <a:lnTo>
                    <a:pt x="195" y="234"/>
                  </a:lnTo>
                  <a:lnTo>
                    <a:pt x="208" y="298"/>
                  </a:lnTo>
                  <a:lnTo>
                    <a:pt x="179" y="283"/>
                  </a:lnTo>
                  <a:lnTo>
                    <a:pt x="166" y="209"/>
                  </a:lnTo>
                  <a:lnTo>
                    <a:pt x="124" y="207"/>
                  </a:lnTo>
                  <a:lnTo>
                    <a:pt x="82" y="230"/>
                  </a:lnTo>
                  <a:lnTo>
                    <a:pt x="81" y="289"/>
                  </a:lnTo>
                  <a:lnTo>
                    <a:pt x="61" y="318"/>
                  </a:lnTo>
                  <a:lnTo>
                    <a:pt x="62" y="240"/>
                  </a:lnTo>
                  <a:lnTo>
                    <a:pt x="65" y="206"/>
                  </a:lnTo>
                  <a:lnTo>
                    <a:pt x="104" y="173"/>
                  </a:lnTo>
                  <a:lnTo>
                    <a:pt x="104" y="144"/>
                  </a:lnTo>
                  <a:lnTo>
                    <a:pt x="102" y="121"/>
                  </a:lnTo>
                  <a:lnTo>
                    <a:pt x="100" y="103"/>
                  </a:lnTo>
                  <a:lnTo>
                    <a:pt x="94" y="89"/>
                  </a:lnTo>
                  <a:lnTo>
                    <a:pt x="84" y="76"/>
                  </a:lnTo>
                  <a:lnTo>
                    <a:pt x="71" y="65"/>
                  </a:lnTo>
                  <a:lnTo>
                    <a:pt x="54" y="50"/>
                  </a:lnTo>
                  <a:lnTo>
                    <a:pt x="30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5" name="Freeform 65"/>
            <p:cNvSpPr>
              <a:spLocks/>
            </p:cNvSpPr>
            <p:nvPr/>
          </p:nvSpPr>
          <p:spPr bwMode="auto">
            <a:xfrm>
              <a:off x="2274" y="1790"/>
              <a:ext cx="101" cy="328"/>
            </a:xfrm>
            <a:custGeom>
              <a:avLst/>
              <a:gdLst>
                <a:gd name="T0" fmla="*/ 49 w 101"/>
                <a:gd name="T1" fmla="*/ 34 h 328"/>
                <a:gd name="T2" fmla="*/ 101 w 101"/>
                <a:gd name="T3" fmla="*/ 227 h 328"/>
                <a:gd name="T4" fmla="*/ 100 w 101"/>
                <a:gd name="T5" fmla="*/ 286 h 328"/>
                <a:gd name="T6" fmla="*/ 98 w 101"/>
                <a:gd name="T7" fmla="*/ 321 h 328"/>
                <a:gd name="T8" fmla="*/ 45 w 101"/>
                <a:gd name="T9" fmla="*/ 324 h 328"/>
                <a:gd name="T10" fmla="*/ 0 w 101"/>
                <a:gd name="T11" fmla="*/ 328 h 328"/>
                <a:gd name="T12" fmla="*/ 2 w 101"/>
                <a:gd name="T13" fmla="*/ 294 h 328"/>
                <a:gd name="T14" fmla="*/ 36 w 101"/>
                <a:gd name="T15" fmla="*/ 285 h 328"/>
                <a:gd name="T16" fmla="*/ 35 w 101"/>
                <a:gd name="T17" fmla="*/ 314 h 328"/>
                <a:gd name="T18" fmla="*/ 84 w 101"/>
                <a:gd name="T19" fmla="*/ 301 h 328"/>
                <a:gd name="T20" fmla="*/ 87 w 101"/>
                <a:gd name="T21" fmla="*/ 232 h 328"/>
                <a:gd name="T22" fmla="*/ 32 w 101"/>
                <a:gd name="T23" fmla="*/ 0 h 328"/>
                <a:gd name="T24" fmla="*/ 49 w 101"/>
                <a:gd name="T25" fmla="*/ 3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328">
                  <a:moveTo>
                    <a:pt x="49" y="34"/>
                  </a:moveTo>
                  <a:lnTo>
                    <a:pt x="101" y="227"/>
                  </a:lnTo>
                  <a:lnTo>
                    <a:pt x="100" y="286"/>
                  </a:lnTo>
                  <a:lnTo>
                    <a:pt x="98" y="321"/>
                  </a:lnTo>
                  <a:lnTo>
                    <a:pt x="45" y="324"/>
                  </a:lnTo>
                  <a:lnTo>
                    <a:pt x="0" y="328"/>
                  </a:lnTo>
                  <a:lnTo>
                    <a:pt x="2" y="294"/>
                  </a:lnTo>
                  <a:lnTo>
                    <a:pt x="36" y="285"/>
                  </a:lnTo>
                  <a:lnTo>
                    <a:pt x="35" y="314"/>
                  </a:lnTo>
                  <a:lnTo>
                    <a:pt x="84" y="301"/>
                  </a:lnTo>
                  <a:lnTo>
                    <a:pt x="87" y="232"/>
                  </a:lnTo>
                  <a:lnTo>
                    <a:pt x="32" y="0"/>
                  </a:lnTo>
                  <a:lnTo>
                    <a:pt x="49" y="34"/>
                  </a:lnTo>
                  <a:close/>
                </a:path>
              </a:pathLst>
            </a:custGeom>
            <a:solidFill>
              <a:srgbClr val="5E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6" name="Freeform 66"/>
            <p:cNvSpPr>
              <a:spLocks/>
            </p:cNvSpPr>
            <p:nvPr/>
          </p:nvSpPr>
          <p:spPr bwMode="auto">
            <a:xfrm>
              <a:off x="2174" y="1796"/>
              <a:ext cx="72" cy="325"/>
            </a:xfrm>
            <a:custGeom>
              <a:avLst/>
              <a:gdLst>
                <a:gd name="T0" fmla="*/ 17 w 72"/>
                <a:gd name="T1" fmla="*/ 44 h 325"/>
                <a:gd name="T2" fmla="*/ 14 w 72"/>
                <a:gd name="T3" fmla="*/ 132 h 325"/>
                <a:gd name="T4" fmla="*/ 18 w 72"/>
                <a:gd name="T5" fmla="*/ 279 h 325"/>
                <a:gd name="T6" fmla="*/ 43 w 72"/>
                <a:gd name="T7" fmla="*/ 301 h 325"/>
                <a:gd name="T8" fmla="*/ 72 w 72"/>
                <a:gd name="T9" fmla="*/ 301 h 325"/>
                <a:gd name="T10" fmla="*/ 72 w 72"/>
                <a:gd name="T11" fmla="*/ 325 h 325"/>
                <a:gd name="T12" fmla="*/ 37 w 72"/>
                <a:gd name="T13" fmla="*/ 324 h 325"/>
                <a:gd name="T14" fmla="*/ 0 w 72"/>
                <a:gd name="T15" fmla="*/ 283 h 325"/>
                <a:gd name="T16" fmla="*/ 4 w 72"/>
                <a:gd name="T17" fmla="*/ 126 h 325"/>
                <a:gd name="T18" fmla="*/ 8 w 72"/>
                <a:gd name="T19" fmla="*/ 0 h 325"/>
                <a:gd name="T20" fmla="*/ 17 w 72"/>
                <a:gd name="T21" fmla="*/ 4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325">
                  <a:moveTo>
                    <a:pt x="17" y="44"/>
                  </a:moveTo>
                  <a:lnTo>
                    <a:pt x="14" y="132"/>
                  </a:lnTo>
                  <a:lnTo>
                    <a:pt x="18" y="279"/>
                  </a:lnTo>
                  <a:lnTo>
                    <a:pt x="43" y="301"/>
                  </a:lnTo>
                  <a:lnTo>
                    <a:pt x="72" y="301"/>
                  </a:lnTo>
                  <a:lnTo>
                    <a:pt x="72" y="325"/>
                  </a:lnTo>
                  <a:lnTo>
                    <a:pt x="37" y="324"/>
                  </a:lnTo>
                  <a:lnTo>
                    <a:pt x="0" y="283"/>
                  </a:lnTo>
                  <a:lnTo>
                    <a:pt x="4" y="126"/>
                  </a:lnTo>
                  <a:lnTo>
                    <a:pt x="8" y="0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5E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7" name="Freeform 67"/>
            <p:cNvSpPr>
              <a:spLocks/>
            </p:cNvSpPr>
            <p:nvPr/>
          </p:nvSpPr>
          <p:spPr bwMode="auto">
            <a:xfrm>
              <a:off x="2276" y="2075"/>
              <a:ext cx="62" cy="48"/>
            </a:xfrm>
            <a:custGeom>
              <a:avLst/>
              <a:gdLst>
                <a:gd name="T0" fmla="*/ 43 w 62"/>
                <a:gd name="T1" fmla="*/ 0 h 48"/>
                <a:gd name="T2" fmla="*/ 0 w 62"/>
                <a:gd name="T3" fmla="*/ 17 h 48"/>
                <a:gd name="T4" fmla="*/ 8 w 62"/>
                <a:gd name="T5" fmla="*/ 48 h 48"/>
                <a:gd name="T6" fmla="*/ 62 w 62"/>
                <a:gd name="T7" fmla="*/ 45 h 48"/>
                <a:gd name="T8" fmla="*/ 43 w 6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8">
                  <a:moveTo>
                    <a:pt x="43" y="0"/>
                  </a:moveTo>
                  <a:lnTo>
                    <a:pt x="0" y="17"/>
                  </a:lnTo>
                  <a:lnTo>
                    <a:pt x="8" y="48"/>
                  </a:lnTo>
                  <a:lnTo>
                    <a:pt x="62" y="4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8" name="Freeform 68"/>
            <p:cNvSpPr>
              <a:spLocks/>
            </p:cNvSpPr>
            <p:nvPr/>
          </p:nvSpPr>
          <p:spPr bwMode="auto">
            <a:xfrm>
              <a:off x="2197" y="2072"/>
              <a:ext cx="63" cy="48"/>
            </a:xfrm>
            <a:custGeom>
              <a:avLst/>
              <a:gdLst>
                <a:gd name="T0" fmla="*/ 44 w 63"/>
                <a:gd name="T1" fmla="*/ 0 h 48"/>
                <a:gd name="T2" fmla="*/ 0 w 63"/>
                <a:gd name="T3" fmla="*/ 19 h 48"/>
                <a:gd name="T4" fmla="*/ 8 w 63"/>
                <a:gd name="T5" fmla="*/ 48 h 48"/>
                <a:gd name="T6" fmla="*/ 63 w 63"/>
                <a:gd name="T7" fmla="*/ 45 h 48"/>
                <a:gd name="T8" fmla="*/ 44 w 6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44" y="0"/>
                  </a:moveTo>
                  <a:lnTo>
                    <a:pt x="0" y="19"/>
                  </a:lnTo>
                  <a:lnTo>
                    <a:pt x="8" y="48"/>
                  </a:lnTo>
                  <a:lnTo>
                    <a:pt x="63" y="4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9" name="Freeform 69"/>
            <p:cNvSpPr>
              <a:spLocks/>
            </p:cNvSpPr>
            <p:nvPr/>
          </p:nvSpPr>
          <p:spPr bwMode="auto">
            <a:xfrm>
              <a:off x="1775" y="1957"/>
              <a:ext cx="121" cy="183"/>
            </a:xfrm>
            <a:custGeom>
              <a:avLst/>
              <a:gdLst>
                <a:gd name="T0" fmla="*/ 83 w 121"/>
                <a:gd name="T1" fmla="*/ 37 h 183"/>
                <a:gd name="T2" fmla="*/ 85 w 121"/>
                <a:gd name="T3" fmla="*/ 10 h 183"/>
                <a:gd name="T4" fmla="*/ 56 w 121"/>
                <a:gd name="T5" fmla="*/ 0 h 183"/>
                <a:gd name="T6" fmla="*/ 26 w 121"/>
                <a:gd name="T7" fmla="*/ 26 h 183"/>
                <a:gd name="T8" fmla="*/ 0 w 121"/>
                <a:gd name="T9" fmla="*/ 55 h 183"/>
                <a:gd name="T10" fmla="*/ 11 w 121"/>
                <a:gd name="T11" fmla="*/ 85 h 183"/>
                <a:gd name="T12" fmla="*/ 30 w 121"/>
                <a:gd name="T13" fmla="*/ 85 h 183"/>
                <a:gd name="T14" fmla="*/ 30 w 121"/>
                <a:gd name="T15" fmla="*/ 115 h 183"/>
                <a:gd name="T16" fmla="*/ 49 w 121"/>
                <a:gd name="T17" fmla="*/ 122 h 183"/>
                <a:gd name="T18" fmla="*/ 49 w 121"/>
                <a:gd name="T19" fmla="*/ 147 h 183"/>
                <a:gd name="T20" fmla="*/ 70 w 121"/>
                <a:gd name="T21" fmla="*/ 153 h 183"/>
                <a:gd name="T22" fmla="*/ 69 w 121"/>
                <a:gd name="T23" fmla="*/ 176 h 183"/>
                <a:gd name="T24" fmla="*/ 83 w 121"/>
                <a:gd name="T25" fmla="*/ 183 h 183"/>
                <a:gd name="T26" fmla="*/ 119 w 121"/>
                <a:gd name="T27" fmla="*/ 157 h 183"/>
                <a:gd name="T28" fmla="*/ 121 w 121"/>
                <a:gd name="T29" fmla="*/ 118 h 183"/>
                <a:gd name="T30" fmla="*/ 105 w 121"/>
                <a:gd name="T31" fmla="*/ 112 h 183"/>
                <a:gd name="T32" fmla="*/ 106 w 121"/>
                <a:gd name="T33" fmla="*/ 91 h 183"/>
                <a:gd name="T34" fmla="*/ 92 w 121"/>
                <a:gd name="T35" fmla="*/ 78 h 183"/>
                <a:gd name="T36" fmla="*/ 100 w 121"/>
                <a:gd name="T37" fmla="*/ 56 h 183"/>
                <a:gd name="T38" fmla="*/ 83 w 121"/>
                <a:gd name="T39" fmla="*/ 3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" h="183">
                  <a:moveTo>
                    <a:pt x="83" y="37"/>
                  </a:moveTo>
                  <a:lnTo>
                    <a:pt x="85" y="10"/>
                  </a:lnTo>
                  <a:lnTo>
                    <a:pt x="56" y="0"/>
                  </a:lnTo>
                  <a:lnTo>
                    <a:pt x="26" y="26"/>
                  </a:lnTo>
                  <a:lnTo>
                    <a:pt x="0" y="55"/>
                  </a:lnTo>
                  <a:lnTo>
                    <a:pt x="11" y="85"/>
                  </a:lnTo>
                  <a:lnTo>
                    <a:pt x="30" y="85"/>
                  </a:lnTo>
                  <a:lnTo>
                    <a:pt x="30" y="115"/>
                  </a:lnTo>
                  <a:lnTo>
                    <a:pt x="49" y="122"/>
                  </a:lnTo>
                  <a:lnTo>
                    <a:pt x="49" y="147"/>
                  </a:lnTo>
                  <a:lnTo>
                    <a:pt x="70" y="153"/>
                  </a:lnTo>
                  <a:lnTo>
                    <a:pt x="69" y="176"/>
                  </a:lnTo>
                  <a:lnTo>
                    <a:pt x="83" y="183"/>
                  </a:lnTo>
                  <a:lnTo>
                    <a:pt x="119" y="157"/>
                  </a:lnTo>
                  <a:lnTo>
                    <a:pt x="121" y="118"/>
                  </a:lnTo>
                  <a:lnTo>
                    <a:pt x="105" y="112"/>
                  </a:lnTo>
                  <a:lnTo>
                    <a:pt x="106" y="91"/>
                  </a:lnTo>
                  <a:lnTo>
                    <a:pt x="92" y="78"/>
                  </a:lnTo>
                  <a:lnTo>
                    <a:pt x="100" y="56"/>
                  </a:lnTo>
                  <a:lnTo>
                    <a:pt x="83" y="37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0" name="Freeform 70"/>
            <p:cNvSpPr>
              <a:spLocks/>
            </p:cNvSpPr>
            <p:nvPr/>
          </p:nvSpPr>
          <p:spPr bwMode="auto">
            <a:xfrm>
              <a:off x="1976" y="2225"/>
              <a:ext cx="195" cy="109"/>
            </a:xfrm>
            <a:custGeom>
              <a:avLst/>
              <a:gdLst>
                <a:gd name="T0" fmla="*/ 172 w 195"/>
                <a:gd name="T1" fmla="*/ 37 h 109"/>
                <a:gd name="T2" fmla="*/ 138 w 195"/>
                <a:gd name="T3" fmla="*/ 36 h 109"/>
                <a:gd name="T4" fmla="*/ 102 w 195"/>
                <a:gd name="T5" fmla="*/ 13 h 109"/>
                <a:gd name="T6" fmla="*/ 59 w 195"/>
                <a:gd name="T7" fmla="*/ 0 h 109"/>
                <a:gd name="T8" fmla="*/ 29 w 195"/>
                <a:gd name="T9" fmla="*/ 6 h 109"/>
                <a:gd name="T10" fmla="*/ 2 w 195"/>
                <a:gd name="T11" fmla="*/ 24 h 109"/>
                <a:gd name="T12" fmla="*/ 0 w 195"/>
                <a:gd name="T13" fmla="*/ 59 h 109"/>
                <a:gd name="T14" fmla="*/ 35 w 195"/>
                <a:gd name="T15" fmla="*/ 62 h 109"/>
                <a:gd name="T16" fmla="*/ 41 w 195"/>
                <a:gd name="T17" fmla="*/ 85 h 109"/>
                <a:gd name="T18" fmla="*/ 48 w 195"/>
                <a:gd name="T19" fmla="*/ 99 h 109"/>
                <a:gd name="T20" fmla="*/ 72 w 195"/>
                <a:gd name="T21" fmla="*/ 101 h 109"/>
                <a:gd name="T22" fmla="*/ 136 w 195"/>
                <a:gd name="T23" fmla="*/ 109 h 109"/>
                <a:gd name="T24" fmla="*/ 193 w 195"/>
                <a:gd name="T25" fmla="*/ 78 h 109"/>
                <a:gd name="T26" fmla="*/ 195 w 195"/>
                <a:gd name="T27" fmla="*/ 37 h 109"/>
                <a:gd name="T28" fmla="*/ 172 w 195"/>
                <a:gd name="T29" fmla="*/ 3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09">
                  <a:moveTo>
                    <a:pt x="172" y="37"/>
                  </a:moveTo>
                  <a:lnTo>
                    <a:pt x="138" y="36"/>
                  </a:lnTo>
                  <a:lnTo>
                    <a:pt x="102" y="13"/>
                  </a:lnTo>
                  <a:lnTo>
                    <a:pt x="59" y="0"/>
                  </a:lnTo>
                  <a:lnTo>
                    <a:pt x="29" y="6"/>
                  </a:lnTo>
                  <a:lnTo>
                    <a:pt x="2" y="24"/>
                  </a:lnTo>
                  <a:lnTo>
                    <a:pt x="0" y="59"/>
                  </a:lnTo>
                  <a:lnTo>
                    <a:pt x="35" y="62"/>
                  </a:lnTo>
                  <a:lnTo>
                    <a:pt x="41" y="85"/>
                  </a:lnTo>
                  <a:lnTo>
                    <a:pt x="48" y="99"/>
                  </a:lnTo>
                  <a:lnTo>
                    <a:pt x="72" y="101"/>
                  </a:lnTo>
                  <a:lnTo>
                    <a:pt x="136" y="109"/>
                  </a:lnTo>
                  <a:lnTo>
                    <a:pt x="193" y="78"/>
                  </a:lnTo>
                  <a:lnTo>
                    <a:pt x="195" y="37"/>
                  </a:lnTo>
                  <a:lnTo>
                    <a:pt x="172" y="37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1" name="Freeform 71"/>
            <p:cNvSpPr>
              <a:spLocks/>
            </p:cNvSpPr>
            <p:nvPr/>
          </p:nvSpPr>
          <p:spPr bwMode="auto">
            <a:xfrm>
              <a:off x="1900" y="2205"/>
              <a:ext cx="111" cy="31"/>
            </a:xfrm>
            <a:custGeom>
              <a:avLst/>
              <a:gdLst>
                <a:gd name="T0" fmla="*/ 111 w 111"/>
                <a:gd name="T1" fmla="*/ 11 h 31"/>
                <a:gd name="T2" fmla="*/ 69 w 111"/>
                <a:gd name="T3" fmla="*/ 13 h 31"/>
                <a:gd name="T4" fmla="*/ 35 w 111"/>
                <a:gd name="T5" fmla="*/ 0 h 31"/>
                <a:gd name="T6" fmla="*/ 0 w 111"/>
                <a:gd name="T7" fmla="*/ 10 h 31"/>
                <a:gd name="T8" fmla="*/ 42 w 111"/>
                <a:gd name="T9" fmla="*/ 31 h 31"/>
                <a:gd name="T10" fmla="*/ 111 w 111"/>
                <a:gd name="T11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31">
                  <a:moveTo>
                    <a:pt x="111" y="11"/>
                  </a:moveTo>
                  <a:lnTo>
                    <a:pt x="69" y="13"/>
                  </a:lnTo>
                  <a:lnTo>
                    <a:pt x="35" y="0"/>
                  </a:lnTo>
                  <a:lnTo>
                    <a:pt x="0" y="10"/>
                  </a:lnTo>
                  <a:lnTo>
                    <a:pt x="42" y="31"/>
                  </a:lnTo>
                  <a:lnTo>
                    <a:pt x="111" y="11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2" name="Freeform 72"/>
            <p:cNvSpPr>
              <a:spLocks/>
            </p:cNvSpPr>
            <p:nvPr/>
          </p:nvSpPr>
          <p:spPr bwMode="auto">
            <a:xfrm>
              <a:off x="1878" y="2223"/>
              <a:ext cx="78" cy="38"/>
            </a:xfrm>
            <a:custGeom>
              <a:avLst/>
              <a:gdLst>
                <a:gd name="T0" fmla="*/ 78 w 78"/>
                <a:gd name="T1" fmla="*/ 23 h 38"/>
                <a:gd name="T2" fmla="*/ 31 w 78"/>
                <a:gd name="T3" fmla="*/ 12 h 38"/>
                <a:gd name="T4" fmla="*/ 0 w 78"/>
                <a:gd name="T5" fmla="*/ 0 h 38"/>
                <a:gd name="T6" fmla="*/ 28 w 78"/>
                <a:gd name="T7" fmla="*/ 26 h 38"/>
                <a:gd name="T8" fmla="*/ 68 w 78"/>
                <a:gd name="T9" fmla="*/ 38 h 38"/>
                <a:gd name="T10" fmla="*/ 78 w 78"/>
                <a:gd name="T11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38">
                  <a:moveTo>
                    <a:pt x="78" y="23"/>
                  </a:moveTo>
                  <a:lnTo>
                    <a:pt x="31" y="12"/>
                  </a:lnTo>
                  <a:lnTo>
                    <a:pt x="0" y="0"/>
                  </a:lnTo>
                  <a:lnTo>
                    <a:pt x="28" y="26"/>
                  </a:lnTo>
                  <a:lnTo>
                    <a:pt x="68" y="38"/>
                  </a:lnTo>
                  <a:lnTo>
                    <a:pt x="78" y="23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3" name="Freeform 73"/>
            <p:cNvSpPr>
              <a:spLocks/>
            </p:cNvSpPr>
            <p:nvPr/>
          </p:nvSpPr>
          <p:spPr bwMode="auto">
            <a:xfrm>
              <a:off x="2071" y="1257"/>
              <a:ext cx="67" cy="76"/>
            </a:xfrm>
            <a:custGeom>
              <a:avLst/>
              <a:gdLst>
                <a:gd name="T0" fmla="*/ 0 w 67"/>
                <a:gd name="T1" fmla="*/ 63 h 76"/>
                <a:gd name="T2" fmla="*/ 0 w 67"/>
                <a:gd name="T3" fmla="*/ 76 h 76"/>
                <a:gd name="T4" fmla="*/ 38 w 67"/>
                <a:gd name="T5" fmla="*/ 69 h 76"/>
                <a:gd name="T6" fmla="*/ 58 w 67"/>
                <a:gd name="T7" fmla="*/ 25 h 76"/>
                <a:gd name="T8" fmla="*/ 67 w 67"/>
                <a:gd name="T9" fmla="*/ 6 h 76"/>
                <a:gd name="T10" fmla="*/ 9 w 67"/>
                <a:gd name="T11" fmla="*/ 0 h 76"/>
                <a:gd name="T12" fmla="*/ 0 w 67"/>
                <a:gd name="T13" fmla="*/ 2 h 76"/>
                <a:gd name="T14" fmla="*/ 0 w 67"/>
                <a:gd name="T15" fmla="*/ 10 h 76"/>
                <a:gd name="T16" fmla="*/ 42 w 67"/>
                <a:gd name="T17" fmla="*/ 12 h 76"/>
                <a:gd name="T18" fmla="*/ 42 w 67"/>
                <a:gd name="T19" fmla="*/ 42 h 76"/>
                <a:gd name="T20" fmla="*/ 23 w 67"/>
                <a:gd name="T21" fmla="*/ 65 h 76"/>
                <a:gd name="T22" fmla="*/ 0 w 67"/>
                <a:gd name="T23" fmla="*/ 6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76">
                  <a:moveTo>
                    <a:pt x="0" y="63"/>
                  </a:moveTo>
                  <a:lnTo>
                    <a:pt x="0" y="76"/>
                  </a:lnTo>
                  <a:lnTo>
                    <a:pt x="38" y="69"/>
                  </a:lnTo>
                  <a:lnTo>
                    <a:pt x="58" y="25"/>
                  </a:lnTo>
                  <a:lnTo>
                    <a:pt x="67" y="6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10"/>
                  </a:lnTo>
                  <a:lnTo>
                    <a:pt x="42" y="12"/>
                  </a:lnTo>
                  <a:lnTo>
                    <a:pt x="42" y="42"/>
                  </a:lnTo>
                  <a:lnTo>
                    <a:pt x="23" y="6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4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4" name="Freeform 74"/>
            <p:cNvSpPr>
              <a:spLocks/>
            </p:cNvSpPr>
            <p:nvPr/>
          </p:nvSpPr>
          <p:spPr bwMode="auto">
            <a:xfrm>
              <a:off x="1932" y="1257"/>
              <a:ext cx="139" cy="79"/>
            </a:xfrm>
            <a:custGeom>
              <a:avLst/>
              <a:gdLst>
                <a:gd name="T0" fmla="*/ 139 w 139"/>
                <a:gd name="T1" fmla="*/ 10 h 79"/>
                <a:gd name="T2" fmla="*/ 139 w 139"/>
                <a:gd name="T3" fmla="*/ 2 h 79"/>
                <a:gd name="T4" fmla="*/ 110 w 139"/>
                <a:gd name="T5" fmla="*/ 10 h 79"/>
                <a:gd name="T6" fmla="*/ 46 w 139"/>
                <a:gd name="T7" fmla="*/ 4 h 79"/>
                <a:gd name="T8" fmla="*/ 0 w 139"/>
                <a:gd name="T9" fmla="*/ 0 h 79"/>
                <a:gd name="T10" fmla="*/ 0 w 139"/>
                <a:gd name="T11" fmla="*/ 12 h 79"/>
                <a:gd name="T12" fmla="*/ 43 w 139"/>
                <a:gd name="T13" fmla="*/ 13 h 79"/>
                <a:gd name="T14" fmla="*/ 43 w 139"/>
                <a:gd name="T15" fmla="*/ 43 h 79"/>
                <a:gd name="T16" fmla="*/ 23 w 139"/>
                <a:gd name="T17" fmla="*/ 66 h 79"/>
                <a:gd name="T18" fmla="*/ 0 w 139"/>
                <a:gd name="T19" fmla="*/ 65 h 79"/>
                <a:gd name="T20" fmla="*/ 0 w 139"/>
                <a:gd name="T21" fmla="*/ 79 h 79"/>
                <a:gd name="T22" fmla="*/ 14 w 139"/>
                <a:gd name="T23" fmla="*/ 79 h 79"/>
                <a:gd name="T24" fmla="*/ 44 w 139"/>
                <a:gd name="T25" fmla="*/ 69 h 79"/>
                <a:gd name="T26" fmla="*/ 53 w 139"/>
                <a:gd name="T27" fmla="*/ 19 h 79"/>
                <a:gd name="T28" fmla="*/ 83 w 139"/>
                <a:gd name="T29" fmla="*/ 25 h 79"/>
                <a:gd name="T30" fmla="*/ 93 w 139"/>
                <a:gd name="T31" fmla="*/ 62 h 79"/>
                <a:gd name="T32" fmla="*/ 126 w 139"/>
                <a:gd name="T33" fmla="*/ 79 h 79"/>
                <a:gd name="T34" fmla="*/ 139 w 139"/>
                <a:gd name="T35" fmla="*/ 76 h 79"/>
                <a:gd name="T36" fmla="*/ 139 w 139"/>
                <a:gd name="T37" fmla="*/ 63 h 79"/>
                <a:gd name="T38" fmla="*/ 132 w 139"/>
                <a:gd name="T39" fmla="*/ 63 h 79"/>
                <a:gd name="T40" fmla="*/ 110 w 139"/>
                <a:gd name="T41" fmla="*/ 59 h 79"/>
                <a:gd name="T42" fmla="*/ 98 w 139"/>
                <a:gd name="T43" fmla="*/ 39 h 79"/>
                <a:gd name="T44" fmla="*/ 99 w 139"/>
                <a:gd name="T45" fmla="*/ 22 h 79"/>
                <a:gd name="T46" fmla="*/ 132 w 139"/>
                <a:gd name="T47" fmla="*/ 10 h 79"/>
                <a:gd name="T48" fmla="*/ 139 w 139"/>
                <a:gd name="T49" fmla="*/ 1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9" h="79">
                  <a:moveTo>
                    <a:pt x="139" y="10"/>
                  </a:moveTo>
                  <a:lnTo>
                    <a:pt x="139" y="2"/>
                  </a:lnTo>
                  <a:lnTo>
                    <a:pt x="110" y="10"/>
                  </a:lnTo>
                  <a:lnTo>
                    <a:pt x="46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43" y="13"/>
                  </a:lnTo>
                  <a:lnTo>
                    <a:pt x="43" y="43"/>
                  </a:lnTo>
                  <a:lnTo>
                    <a:pt x="23" y="66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14" y="79"/>
                  </a:lnTo>
                  <a:lnTo>
                    <a:pt x="44" y="69"/>
                  </a:lnTo>
                  <a:lnTo>
                    <a:pt x="53" y="19"/>
                  </a:lnTo>
                  <a:lnTo>
                    <a:pt x="83" y="25"/>
                  </a:lnTo>
                  <a:lnTo>
                    <a:pt x="93" y="62"/>
                  </a:lnTo>
                  <a:lnTo>
                    <a:pt x="126" y="79"/>
                  </a:lnTo>
                  <a:lnTo>
                    <a:pt x="139" y="76"/>
                  </a:lnTo>
                  <a:lnTo>
                    <a:pt x="139" y="63"/>
                  </a:lnTo>
                  <a:lnTo>
                    <a:pt x="132" y="63"/>
                  </a:lnTo>
                  <a:lnTo>
                    <a:pt x="110" y="59"/>
                  </a:lnTo>
                  <a:lnTo>
                    <a:pt x="98" y="39"/>
                  </a:lnTo>
                  <a:lnTo>
                    <a:pt x="99" y="22"/>
                  </a:lnTo>
                  <a:lnTo>
                    <a:pt x="132" y="10"/>
                  </a:lnTo>
                  <a:lnTo>
                    <a:pt x="139" y="10"/>
                  </a:lnTo>
                  <a:close/>
                </a:path>
              </a:pathLst>
            </a:custGeom>
            <a:solidFill>
              <a:srgbClr val="44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5" name="Freeform 75"/>
            <p:cNvSpPr>
              <a:spLocks/>
            </p:cNvSpPr>
            <p:nvPr/>
          </p:nvSpPr>
          <p:spPr bwMode="auto">
            <a:xfrm>
              <a:off x="1828" y="1256"/>
              <a:ext cx="104" cy="80"/>
            </a:xfrm>
            <a:custGeom>
              <a:avLst/>
              <a:gdLst>
                <a:gd name="T0" fmla="*/ 104 w 104"/>
                <a:gd name="T1" fmla="*/ 13 h 80"/>
                <a:gd name="T2" fmla="*/ 104 w 104"/>
                <a:gd name="T3" fmla="*/ 1 h 80"/>
                <a:gd name="T4" fmla="*/ 89 w 104"/>
                <a:gd name="T5" fmla="*/ 0 h 80"/>
                <a:gd name="T6" fmla="*/ 66 w 104"/>
                <a:gd name="T7" fmla="*/ 5 h 80"/>
                <a:gd name="T8" fmla="*/ 1 w 104"/>
                <a:gd name="T9" fmla="*/ 20 h 80"/>
                <a:gd name="T10" fmla="*/ 0 w 104"/>
                <a:gd name="T11" fmla="*/ 39 h 80"/>
                <a:gd name="T12" fmla="*/ 56 w 104"/>
                <a:gd name="T13" fmla="*/ 28 h 80"/>
                <a:gd name="T14" fmla="*/ 58 w 104"/>
                <a:gd name="T15" fmla="*/ 59 h 80"/>
                <a:gd name="T16" fmla="*/ 86 w 104"/>
                <a:gd name="T17" fmla="*/ 79 h 80"/>
                <a:gd name="T18" fmla="*/ 104 w 104"/>
                <a:gd name="T19" fmla="*/ 80 h 80"/>
                <a:gd name="T20" fmla="*/ 104 w 104"/>
                <a:gd name="T21" fmla="*/ 66 h 80"/>
                <a:gd name="T22" fmla="*/ 95 w 104"/>
                <a:gd name="T23" fmla="*/ 66 h 80"/>
                <a:gd name="T24" fmla="*/ 76 w 104"/>
                <a:gd name="T25" fmla="*/ 62 h 80"/>
                <a:gd name="T26" fmla="*/ 63 w 104"/>
                <a:gd name="T27" fmla="*/ 41 h 80"/>
                <a:gd name="T28" fmla="*/ 63 w 104"/>
                <a:gd name="T29" fmla="*/ 24 h 80"/>
                <a:gd name="T30" fmla="*/ 96 w 104"/>
                <a:gd name="T31" fmla="*/ 13 h 80"/>
                <a:gd name="T32" fmla="*/ 104 w 104"/>
                <a:gd name="T33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80">
                  <a:moveTo>
                    <a:pt x="104" y="13"/>
                  </a:moveTo>
                  <a:lnTo>
                    <a:pt x="104" y="1"/>
                  </a:lnTo>
                  <a:lnTo>
                    <a:pt x="89" y="0"/>
                  </a:lnTo>
                  <a:lnTo>
                    <a:pt x="66" y="5"/>
                  </a:lnTo>
                  <a:lnTo>
                    <a:pt x="1" y="20"/>
                  </a:lnTo>
                  <a:lnTo>
                    <a:pt x="0" y="39"/>
                  </a:lnTo>
                  <a:lnTo>
                    <a:pt x="56" y="28"/>
                  </a:lnTo>
                  <a:lnTo>
                    <a:pt x="58" y="59"/>
                  </a:lnTo>
                  <a:lnTo>
                    <a:pt x="86" y="79"/>
                  </a:lnTo>
                  <a:lnTo>
                    <a:pt x="104" y="80"/>
                  </a:lnTo>
                  <a:lnTo>
                    <a:pt x="104" y="66"/>
                  </a:lnTo>
                  <a:lnTo>
                    <a:pt x="95" y="66"/>
                  </a:lnTo>
                  <a:lnTo>
                    <a:pt x="76" y="62"/>
                  </a:lnTo>
                  <a:lnTo>
                    <a:pt x="63" y="41"/>
                  </a:lnTo>
                  <a:lnTo>
                    <a:pt x="63" y="24"/>
                  </a:lnTo>
                  <a:lnTo>
                    <a:pt x="96" y="13"/>
                  </a:lnTo>
                  <a:lnTo>
                    <a:pt x="104" y="13"/>
                  </a:lnTo>
                  <a:close/>
                </a:path>
              </a:pathLst>
            </a:custGeom>
            <a:solidFill>
              <a:srgbClr val="44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6" name="Freeform 76"/>
            <p:cNvSpPr>
              <a:spLocks/>
            </p:cNvSpPr>
            <p:nvPr/>
          </p:nvSpPr>
          <p:spPr bwMode="auto">
            <a:xfrm>
              <a:off x="1871" y="1021"/>
              <a:ext cx="360" cy="406"/>
            </a:xfrm>
            <a:custGeom>
              <a:avLst/>
              <a:gdLst>
                <a:gd name="T0" fmla="*/ 176 w 360"/>
                <a:gd name="T1" fmla="*/ 9 h 406"/>
                <a:gd name="T2" fmla="*/ 192 w 360"/>
                <a:gd name="T3" fmla="*/ 11 h 406"/>
                <a:gd name="T4" fmla="*/ 206 w 360"/>
                <a:gd name="T5" fmla="*/ 16 h 406"/>
                <a:gd name="T6" fmla="*/ 220 w 360"/>
                <a:gd name="T7" fmla="*/ 20 h 406"/>
                <a:gd name="T8" fmla="*/ 233 w 360"/>
                <a:gd name="T9" fmla="*/ 26 h 406"/>
                <a:gd name="T10" fmla="*/ 245 w 360"/>
                <a:gd name="T11" fmla="*/ 35 h 406"/>
                <a:gd name="T12" fmla="*/ 255 w 360"/>
                <a:gd name="T13" fmla="*/ 47 h 406"/>
                <a:gd name="T14" fmla="*/ 262 w 360"/>
                <a:gd name="T15" fmla="*/ 65 h 406"/>
                <a:gd name="T16" fmla="*/ 267 w 360"/>
                <a:gd name="T17" fmla="*/ 88 h 406"/>
                <a:gd name="T18" fmla="*/ 285 w 360"/>
                <a:gd name="T19" fmla="*/ 99 h 406"/>
                <a:gd name="T20" fmla="*/ 300 w 360"/>
                <a:gd name="T21" fmla="*/ 109 h 406"/>
                <a:gd name="T22" fmla="*/ 311 w 360"/>
                <a:gd name="T23" fmla="*/ 122 h 406"/>
                <a:gd name="T24" fmla="*/ 320 w 360"/>
                <a:gd name="T25" fmla="*/ 135 h 406"/>
                <a:gd name="T26" fmla="*/ 326 w 360"/>
                <a:gd name="T27" fmla="*/ 150 h 406"/>
                <a:gd name="T28" fmla="*/ 328 w 360"/>
                <a:gd name="T29" fmla="*/ 167 h 406"/>
                <a:gd name="T30" fmla="*/ 331 w 360"/>
                <a:gd name="T31" fmla="*/ 186 h 406"/>
                <a:gd name="T32" fmla="*/ 331 w 360"/>
                <a:gd name="T33" fmla="*/ 207 h 406"/>
                <a:gd name="T34" fmla="*/ 354 w 360"/>
                <a:gd name="T35" fmla="*/ 242 h 406"/>
                <a:gd name="T36" fmla="*/ 360 w 360"/>
                <a:gd name="T37" fmla="*/ 287 h 406"/>
                <a:gd name="T38" fmla="*/ 359 w 360"/>
                <a:gd name="T39" fmla="*/ 318 h 406"/>
                <a:gd name="T40" fmla="*/ 351 w 360"/>
                <a:gd name="T41" fmla="*/ 347 h 406"/>
                <a:gd name="T42" fmla="*/ 339 w 360"/>
                <a:gd name="T43" fmla="*/ 383 h 406"/>
                <a:gd name="T44" fmla="*/ 308 w 360"/>
                <a:gd name="T45" fmla="*/ 406 h 406"/>
                <a:gd name="T46" fmla="*/ 308 w 360"/>
                <a:gd name="T47" fmla="*/ 371 h 406"/>
                <a:gd name="T48" fmla="*/ 324 w 360"/>
                <a:gd name="T49" fmla="*/ 295 h 406"/>
                <a:gd name="T50" fmla="*/ 294 w 360"/>
                <a:gd name="T51" fmla="*/ 210 h 406"/>
                <a:gd name="T52" fmla="*/ 255 w 360"/>
                <a:gd name="T53" fmla="*/ 131 h 406"/>
                <a:gd name="T54" fmla="*/ 226 w 360"/>
                <a:gd name="T55" fmla="*/ 157 h 406"/>
                <a:gd name="T56" fmla="*/ 179 w 360"/>
                <a:gd name="T57" fmla="*/ 138 h 406"/>
                <a:gd name="T58" fmla="*/ 130 w 360"/>
                <a:gd name="T59" fmla="*/ 115 h 406"/>
                <a:gd name="T60" fmla="*/ 160 w 360"/>
                <a:gd name="T61" fmla="*/ 73 h 406"/>
                <a:gd name="T62" fmla="*/ 153 w 360"/>
                <a:gd name="T63" fmla="*/ 35 h 406"/>
                <a:gd name="T64" fmla="*/ 123 w 360"/>
                <a:gd name="T65" fmla="*/ 69 h 406"/>
                <a:gd name="T66" fmla="*/ 105 w 360"/>
                <a:gd name="T67" fmla="*/ 115 h 406"/>
                <a:gd name="T68" fmla="*/ 95 w 360"/>
                <a:gd name="T69" fmla="*/ 131 h 406"/>
                <a:gd name="T70" fmla="*/ 85 w 360"/>
                <a:gd name="T71" fmla="*/ 145 h 406"/>
                <a:gd name="T72" fmla="*/ 74 w 360"/>
                <a:gd name="T73" fmla="*/ 160 h 406"/>
                <a:gd name="T74" fmla="*/ 61 w 360"/>
                <a:gd name="T75" fmla="*/ 171 h 406"/>
                <a:gd name="T76" fmla="*/ 48 w 360"/>
                <a:gd name="T77" fmla="*/ 179 h 406"/>
                <a:gd name="T78" fmla="*/ 33 w 360"/>
                <a:gd name="T79" fmla="*/ 181 h 406"/>
                <a:gd name="T80" fmla="*/ 17 w 360"/>
                <a:gd name="T81" fmla="*/ 179 h 406"/>
                <a:gd name="T82" fmla="*/ 0 w 360"/>
                <a:gd name="T83" fmla="*/ 168 h 406"/>
                <a:gd name="T84" fmla="*/ 23 w 360"/>
                <a:gd name="T85" fmla="*/ 164 h 406"/>
                <a:gd name="T86" fmla="*/ 40 w 360"/>
                <a:gd name="T87" fmla="*/ 158 h 406"/>
                <a:gd name="T88" fmla="*/ 53 w 360"/>
                <a:gd name="T89" fmla="*/ 154 h 406"/>
                <a:gd name="T90" fmla="*/ 62 w 360"/>
                <a:gd name="T91" fmla="*/ 147 h 406"/>
                <a:gd name="T92" fmla="*/ 68 w 360"/>
                <a:gd name="T93" fmla="*/ 138 h 406"/>
                <a:gd name="T94" fmla="*/ 71 w 360"/>
                <a:gd name="T95" fmla="*/ 125 h 406"/>
                <a:gd name="T96" fmla="*/ 72 w 360"/>
                <a:gd name="T97" fmla="*/ 108 h 406"/>
                <a:gd name="T98" fmla="*/ 72 w 360"/>
                <a:gd name="T99" fmla="*/ 85 h 406"/>
                <a:gd name="T100" fmla="*/ 46 w 360"/>
                <a:gd name="T101" fmla="*/ 69 h 406"/>
                <a:gd name="T102" fmla="*/ 65 w 360"/>
                <a:gd name="T103" fmla="*/ 35 h 406"/>
                <a:gd name="T104" fmla="*/ 100 w 360"/>
                <a:gd name="T105" fmla="*/ 32 h 406"/>
                <a:gd name="T106" fmla="*/ 118 w 360"/>
                <a:gd name="T107" fmla="*/ 0 h 406"/>
                <a:gd name="T108" fmla="*/ 176 w 360"/>
                <a:gd name="T109" fmla="*/ 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0" h="406">
                  <a:moveTo>
                    <a:pt x="176" y="9"/>
                  </a:moveTo>
                  <a:lnTo>
                    <a:pt x="192" y="11"/>
                  </a:lnTo>
                  <a:lnTo>
                    <a:pt x="206" y="16"/>
                  </a:lnTo>
                  <a:lnTo>
                    <a:pt x="220" y="20"/>
                  </a:lnTo>
                  <a:lnTo>
                    <a:pt x="233" y="26"/>
                  </a:lnTo>
                  <a:lnTo>
                    <a:pt x="245" y="35"/>
                  </a:lnTo>
                  <a:lnTo>
                    <a:pt x="255" y="47"/>
                  </a:lnTo>
                  <a:lnTo>
                    <a:pt x="262" y="65"/>
                  </a:lnTo>
                  <a:lnTo>
                    <a:pt x="267" y="88"/>
                  </a:lnTo>
                  <a:lnTo>
                    <a:pt x="285" y="99"/>
                  </a:lnTo>
                  <a:lnTo>
                    <a:pt x="300" y="109"/>
                  </a:lnTo>
                  <a:lnTo>
                    <a:pt x="311" y="122"/>
                  </a:lnTo>
                  <a:lnTo>
                    <a:pt x="320" y="135"/>
                  </a:lnTo>
                  <a:lnTo>
                    <a:pt x="326" y="150"/>
                  </a:lnTo>
                  <a:lnTo>
                    <a:pt x="328" y="167"/>
                  </a:lnTo>
                  <a:lnTo>
                    <a:pt x="331" y="186"/>
                  </a:lnTo>
                  <a:lnTo>
                    <a:pt x="331" y="207"/>
                  </a:lnTo>
                  <a:lnTo>
                    <a:pt x="354" y="242"/>
                  </a:lnTo>
                  <a:lnTo>
                    <a:pt x="360" y="287"/>
                  </a:lnTo>
                  <a:lnTo>
                    <a:pt x="359" y="318"/>
                  </a:lnTo>
                  <a:lnTo>
                    <a:pt x="351" y="347"/>
                  </a:lnTo>
                  <a:lnTo>
                    <a:pt x="339" y="383"/>
                  </a:lnTo>
                  <a:lnTo>
                    <a:pt x="308" y="406"/>
                  </a:lnTo>
                  <a:lnTo>
                    <a:pt x="308" y="371"/>
                  </a:lnTo>
                  <a:lnTo>
                    <a:pt x="324" y="295"/>
                  </a:lnTo>
                  <a:lnTo>
                    <a:pt x="294" y="210"/>
                  </a:lnTo>
                  <a:lnTo>
                    <a:pt x="255" y="131"/>
                  </a:lnTo>
                  <a:lnTo>
                    <a:pt x="226" y="157"/>
                  </a:lnTo>
                  <a:lnTo>
                    <a:pt x="179" y="138"/>
                  </a:lnTo>
                  <a:lnTo>
                    <a:pt x="130" y="115"/>
                  </a:lnTo>
                  <a:lnTo>
                    <a:pt x="160" y="73"/>
                  </a:lnTo>
                  <a:lnTo>
                    <a:pt x="153" y="35"/>
                  </a:lnTo>
                  <a:lnTo>
                    <a:pt x="123" y="69"/>
                  </a:lnTo>
                  <a:lnTo>
                    <a:pt x="105" y="115"/>
                  </a:lnTo>
                  <a:lnTo>
                    <a:pt x="95" y="131"/>
                  </a:lnTo>
                  <a:lnTo>
                    <a:pt x="85" y="145"/>
                  </a:lnTo>
                  <a:lnTo>
                    <a:pt x="74" y="160"/>
                  </a:lnTo>
                  <a:lnTo>
                    <a:pt x="61" y="171"/>
                  </a:lnTo>
                  <a:lnTo>
                    <a:pt x="48" y="179"/>
                  </a:lnTo>
                  <a:lnTo>
                    <a:pt x="33" y="181"/>
                  </a:lnTo>
                  <a:lnTo>
                    <a:pt x="17" y="179"/>
                  </a:lnTo>
                  <a:lnTo>
                    <a:pt x="0" y="168"/>
                  </a:lnTo>
                  <a:lnTo>
                    <a:pt x="23" y="164"/>
                  </a:lnTo>
                  <a:lnTo>
                    <a:pt x="40" y="158"/>
                  </a:lnTo>
                  <a:lnTo>
                    <a:pt x="53" y="154"/>
                  </a:lnTo>
                  <a:lnTo>
                    <a:pt x="62" y="147"/>
                  </a:lnTo>
                  <a:lnTo>
                    <a:pt x="68" y="138"/>
                  </a:lnTo>
                  <a:lnTo>
                    <a:pt x="71" y="125"/>
                  </a:lnTo>
                  <a:lnTo>
                    <a:pt x="72" y="108"/>
                  </a:lnTo>
                  <a:lnTo>
                    <a:pt x="72" y="85"/>
                  </a:lnTo>
                  <a:lnTo>
                    <a:pt x="46" y="69"/>
                  </a:lnTo>
                  <a:lnTo>
                    <a:pt x="65" y="35"/>
                  </a:lnTo>
                  <a:lnTo>
                    <a:pt x="100" y="32"/>
                  </a:lnTo>
                  <a:lnTo>
                    <a:pt x="118" y="0"/>
                  </a:lnTo>
                  <a:lnTo>
                    <a:pt x="176" y="9"/>
                  </a:lnTo>
                  <a:close/>
                </a:path>
              </a:pathLst>
            </a:custGeom>
            <a:solidFill>
              <a:srgbClr val="AA5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7" name="Freeform 77"/>
            <p:cNvSpPr>
              <a:spLocks/>
            </p:cNvSpPr>
            <p:nvPr/>
          </p:nvSpPr>
          <p:spPr bwMode="auto">
            <a:xfrm>
              <a:off x="1848" y="1292"/>
              <a:ext cx="117" cy="208"/>
            </a:xfrm>
            <a:custGeom>
              <a:avLst/>
              <a:gdLst>
                <a:gd name="T0" fmla="*/ 0 w 117"/>
                <a:gd name="T1" fmla="*/ 30 h 208"/>
                <a:gd name="T2" fmla="*/ 4 w 117"/>
                <a:gd name="T3" fmla="*/ 66 h 208"/>
                <a:gd name="T4" fmla="*/ 12 w 117"/>
                <a:gd name="T5" fmla="*/ 106 h 208"/>
                <a:gd name="T6" fmla="*/ 22 w 117"/>
                <a:gd name="T7" fmla="*/ 144 h 208"/>
                <a:gd name="T8" fmla="*/ 42 w 117"/>
                <a:gd name="T9" fmla="*/ 171 h 208"/>
                <a:gd name="T10" fmla="*/ 82 w 117"/>
                <a:gd name="T11" fmla="*/ 200 h 208"/>
                <a:gd name="T12" fmla="*/ 117 w 117"/>
                <a:gd name="T13" fmla="*/ 208 h 208"/>
                <a:gd name="T14" fmla="*/ 95 w 117"/>
                <a:gd name="T15" fmla="*/ 191 h 208"/>
                <a:gd name="T16" fmla="*/ 63 w 117"/>
                <a:gd name="T17" fmla="*/ 164 h 208"/>
                <a:gd name="T18" fmla="*/ 62 w 117"/>
                <a:gd name="T19" fmla="*/ 139 h 208"/>
                <a:gd name="T20" fmla="*/ 61 w 117"/>
                <a:gd name="T21" fmla="*/ 122 h 208"/>
                <a:gd name="T22" fmla="*/ 55 w 117"/>
                <a:gd name="T23" fmla="*/ 108 h 208"/>
                <a:gd name="T24" fmla="*/ 43 w 117"/>
                <a:gd name="T25" fmla="*/ 86 h 208"/>
                <a:gd name="T26" fmla="*/ 29 w 117"/>
                <a:gd name="T27" fmla="*/ 60 h 208"/>
                <a:gd name="T28" fmla="*/ 29 w 117"/>
                <a:gd name="T29" fmla="*/ 31 h 208"/>
                <a:gd name="T30" fmla="*/ 29 w 117"/>
                <a:gd name="T31" fmla="*/ 0 h 208"/>
                <a:gd name="T32" fmla="*/ 12 w 117"/>
                <a:gd name="T33" fmla="*/ 1 h 208"/>
                <a:gd name="T34" fmla="*/ 0 w 117"/>
                <a:gd name="T35" fmla="*/ 3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208">
                  <a:moveTo>
                    <a:pt x="0" y="30"/>
                  </a:moveTo>
                  <a:lnTo>
                    <a:pt x="4" y="66"/>
                  </a:lnTo>
                  <a:lnTo>
                    <a:pt x="12" y="106"/>
                  </a:lnTo>
                  <a:lnTo>
                    <a:pt x="22" y="144"/>
                  </a:lnTo>
                  <a:lnTo>
                    <a:pt x="42" y="171"/>
                  </a:lnTo>
                  <a:lnTo>
                    <a:pt x="82" y="200"/>
                  </a:lnTo>
                  <a:lnTo>
                    <a:pt x="117" y="208"/>
                  </a:lnTo>
                  <a:lnTo>
                    <a:pt x="95" y="191"/>
                  </a:lnTo>
                  <a:lnTo>
                    <a:pt x="63" y="164"/>
                  </a:lnTo>
                  <a:lnTo>
                    <a:pt x="62" y="139"/>
                  </a:lnTo>
                  <a:lnTo>
                    <a:pt x="61" y="122"/>
                  </a:lnTo>
                  <a:lnTo>
                    <a:pt x="55" y="108"/>
                  </a:lnTo>
                  <a:lnTo>
                    <a:pt x="43" y="86"/>
                  </a:lnTo>
                  <a:lnTo>
                    <a:pt x="29" y="60"/>
                  </a:lnTo>
                  <a:lnTo>
                    <a:pt x="29" y="31"/>
                  </a:lnTo>
                  <a:lnTo>
                    <a:pt x="29" y="0"/>
                  </a:lnTo>
                  <a:lnTo>
                    <a:pt x="12" y="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8" name="Freeform 78"/>
            <p:cNvSpPr>
              <a:spLocks/>
            </p:cNvSpPr>
            <p:nvPr/>
          </p:nvSpPr>
          <p:spPr bwMode="auto">
            <a:xfrm>
              <a:off x="1965" y="1341"/>
              <a:ext cx="23" cy="27"/>
            </a:xfrm>
            <a:custGeom>
              <a:avLst/>
              <a:gdLst>
                <a:gd name="T0" fmla="*/ 18 w 23"/>
                <a:gd name="T1" fmla="*/ 0 h 27"/>
                <a:gd name="T2" fmla="*/ 0 w 23"/>
                <a:gd name="T3" fmla="*/ 8 h 27"/>
                <a:gd name="T4" fmla="*/ 0 w 23"/>
                <a:gd name="T5" fmla="*/ 24 h 27"/>
                <a:gd name="T6" fmla="*/ 23 w 23"/>
                <a:gd name="T7" fmla="*/ 27 h 27"/>
                <a:gd name="T8" fmla="*/ 18 w 2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7">
                  <a:moveTo>
                    <a:pt x="18" y="0"/>
                  </a:moveTo>
                  <a:lnTo>
                    <a:pt x="0" y="8"/>
                  </a:lnTo>
                  <a:lnTo>
                    <a:pt x="0" y="24"/>
                  </a:lnTo>
                  <a:lnTo>
                    <a:pt x="23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9" name="Freeform 79"/>
            <p:cNvSpPr>
              <a:spLocks/>
            </p:cNvSpPr>
            <p:nvPr/>
          </p:nvSpPr>
          <p:spPr bwMode="auto">
            <a:xfrm>
              <a:off x="1930" y="1382"/>
              <a:ext cx="56" cy="35"/>
            </a:xfrm>
            <a:custGeom>
              <a:avLst/>
              <a:gdLst>
                <a:gd name="T0" fmla="*/ 12 w 56"/>
                <a:gd name="T1" fmla="*/ 10 h 35"/>
                <a:gd name="T2" fmla="*/ 29 w 56"/>
                <a:gd name="T3" fmla="*/ 0 h 35"/>
                <a:gd name="T4" fmla="*/ 41 w 56"/>
                <a:gd name="T5" fmla="*/ 5 h 35"/>
                <a:gd name="T6" fmla="*/ 56 w 56"/>
                <a:gd name="T7" fmla="*/ 8 h 35"/>
                <a:gd name="T8" fmla="*/ 56 w 56"/>
                <a:gd name="T9" fmla="*/ 32 h 35"/>
                <a:gd name="T10" fmla="*/ 33 w 56"/>
                <a:gd name="T11" fmla="*/ 35 h 35"/>
                <a:gd name="T12" fmla="*/ 16 w 56"/>
                <a:gd name="T13" fmla="*/ 34 h 35"/>
                <a:gd name="T14" fmla="*/ 0 w 56"/>
                <a:gd name="T15" fmla="*/ 26 h 35"/>
                <a:gd name="T16" fmla="*/ 3 w 56"/>
                <a:gd name="T17" fmla="*/ 19 h 35"/>
                <a:gd name="T18" fmla="*/ 12 w 56"/>
                <a:gd name="T19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35">
                  <a:moveTo>
                    <a:pt x="12" y="10"/>
                  </a:moveTo>
                  <a:lnTo>
                    <a:pt x="29" y="0"/>
                  </a:lnTo>
                  <a:lnTo>
                    <a:pt x="41" y="5"/>
                  </a:lnTo>
                  <a:lnTo>
                    <a:pt x="56" y="8"/>
                  </a:lnTo>
                  <a:lnTo>
                    <a:pt x="56" y="32"/>
                  </a:lnTo>
                  <a:lnTo>
                    <a:pt x="33" y="35"/>
                  </a:lnTo>
                  <a:lnTo>
                    <a:pt x="16" y="34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0" name="Freeform 80"/>
            <p:cNvSpPr>
              <a:spLocks/>
            </p:cNvSpPr>
            <p:nvPr/>
          </p:nvSpPr>
          <p:spPr bwMode="auto">
            <a:xfrm>
              <a:off x="1923" y="1436"/>
              <a:ext cx="82" cy="63"/>
            </a:xfrm>
            <a:custGeom>
              <a:avLst/>
              <a:gdLst>
                <a:gd name="T0" fmla="*/ 36 w 82"/>
                <a:gd name="T1" fmla="*/ 16 h 63"/>
                <a:gd name="T2" fmla="*/ 55 w 82"/>
                <a:gd name="T3" fmla="*/ 10 h 63"/>
                <a:gd name="T4" fmla="*/ 75 w 82"/>
                <a:gd name="T5" fmla="*/ 23 h 63"/>
                <a:gd name="T6" fmla="*/ 78 w 82"/>
                <a:gd name="T7" fmla="*/ 46 h 63"/>
                <a:gd name="T8" fmla="*/ 82 w 82"/>
                <a:gd name="T9" fmla="*/ 62 h 63"/>
                <a:gd name="T10" fmla="*/ 65 w 82"/>
                <a:gd name="T11" fmla="*/ 63 h 63"/>
                <a:gd name="T12" fmla="*/ 30 w 82"/>
                <a:gd name="T13" fmla="*/ 60 h 63"/>
                <a:gd name="T14" fmla="*/ 0 w 82"/>
                <a:gd name="T15" fmla="*/ 44 h 63"/>
                <a:gd name="T16" fmla="*/ 16 w 82"/>
                <a:gd name="T17" fmla="*/ 0 h 63"/>
                <a:gd name="T18" fmla="*/ 35 w 82"/>
                <a:gd name="T19" fmla="*/ 4 h 63"/>
                <a:gd name="T20" fmla="*/ 36 w 82"/>
                <a:gd name="T21" fmla="*/ 1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63">
                  <a:moveTo>
                    <a:pt x="36" y="16"/>
                  </a:moveTo>
                  <a:lnTo>
                    <a:pt x="55" y="10"/>
                  </a:lnTo>
                  <a:lnTo>
                    <a:pt x="75" y="23"/>
                  </a:lnTo>
                  <a:lnTo>
                    <a:pt x="78" y="46"/>
                  </a:lnTo>
                  <a:lnTo>
                    <a:pt x="82" y="62"/>
                  </a:lnTo>
                  <a:lnTo>
                    <a:pt x="65" y="63"/>
                  </a:lnTo>
                  <a:lnTo>
                    <a:pt x="30" y="60"/>
                  </a:lnTo>
                  <a:lnTo>
                    <a:pt x="0" y="44"/>
                  </a:lnTo>
                  <a:lnTo>
                    <a:pt x="16" y="0"/>
                  </a:lnTo>
                  <a:lnTo>
                    <a:pt x="35" y="4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1" name="Freeform 81"/>
            <p:cNvSpPr>
              <a:spLocks/>
            </p:cNvSpPr>
            <p:nvPr/>
          </p:nvSpPr>
          <p:spPr bwMode="auto">
            <a:xfrm>
              <a:off x="1868" y="1457"/>
              <a:ext cx="43" cy="187"/>
            </a:xfrm>
            <a:custGeom>
              <a:avLst/>
              <a:gdLst>
                <a:gd name="T0" fmla="*/ 3 w 43"/>
                <a:gd name="T1" fmla="*/ 18 h 187"/>
                <a:gd name="T2" fmla="*/ 3 w 43"/>
                <a:gd name="T3" fmla="*/ 85 h 187"/>
                <a:gd name="T4" fmla="*/ 3 w 43"/>
                <a:gd name="T5" fmla="*/ 121 h 187"/>
                <a:gd name="T6" fmla="*/ 10 w 43"/>
                <a:gd name="T7" fmla="*/ 163 h 187"/>
                <a:gd name="T8" fmla="*/ 32 w 43"/>
                <a:gd name="T9" fmla="*/ 187 h 187"/>
                <a:gd name="T10" fmla="*/ 41 w 43"/>
                <a:gd name="T11" fmla="*/ 170 h 187"/>
                <a:gd name="T12" fmla="*/ 41 w 43"/>
                <a:gd name="T13" fmla="*/ 138 h 187"/>
                <a:gd name="T14" fmla="*/ 43 w 43"/>
                <a:gd name="T15" fmla="*/ 85 h 187"/>
                <a:gd name="T16" fmla="*/ 36 w 43"/>
                <a:gd name="T17" fmla="*/ 54 h 187"/>
                <a:gd name="T18" fmla="*/ 19 w 43"/>
                <a:gd name="T19" fmla="*/ 69 h 187"/>
                <a:gd name="T20" fmla="*/ 19 w 43"/>
                <a:gd name="T21" fmla="*/ 33 h 187"/>
                <a:gd name="T22" fmla="*/ 0 w 43"/>
                <a:gd name="T23" fmla="*/ 0 h 187"/>
                <a:gd name="T24" fmla="*/ 3 w 43"/>
                <a:gd name="T25" fmla="*/ 1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187">
                  <a:moveTo>
                    <a:pt x="3" y="18"/>
                  </a:moveTo>
                  <a:lnTo>
                    <a:pt x="3" y="85"/>
                  </a:lnTo>
                  <a:lnTo>
                    <a:pt x="3" y="121"/>
                  </a:lnTo>
                  <a:lnTo>
                    <a:pt x="10" y="163"/>
                  </a:lnTo>
                  <a:lnTo>
                    <a:pt x="32" y="187"/>
                  </a:lnTo>
                  <a:lnTo>
                    <a:pt x="41" y="170"/>
                  </a:lnTo>
                  <a:lnTo>
                    <a:pt x="41" y="138"/>
                  </a:lnTo>
                  <a:lnTo>
                    <a:pt x="43" y="85"/>
                  </a:lnTo>
                  <a:lnTo>
                    <a:pt x="36" y="54"/>
                  </a:lnTo>
                  <a:lnTo>
                    <a:pt x="19" y="69"/>
                  </a:lnTo>
                  <a:lnTo>
                    <a:pt x="19" y="33"/>
                  </a:lnTo>
                  <a:lnTo>
                    <a:pt x="0" y="0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Warm and cold therapy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5663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3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170A5D-778A-4F26-9DED-E87EBC6AEB31}" type="slidenum">
              <a:rPr lang="en-US"/>
              <a:pPr/>
              <a:t>71</a:t>
            </a:fld>
            <a:endParaRPr lang="en-US"/>
          </a:p>
        </p:txBody>
      </p:sp>
      <p:sp>
        <p:nvSpPr>
          <p:cNvPr id="3031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06525"/>
            <a:ext cx="8118475" cy="4719638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Purposes and Effects 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WARMTH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dilates blood vessels  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increased blood supply to area 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blood brings oxygen &amp; nutrients for healing 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fluids are absorbed 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muscles relax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pain relieved</a:t>
            </a:r>
          </a:p>
        </p:txBody>
      </p:sp>
      <p:sp>
        <p:nvSpPr>
          <p:cNvPr id="303108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3109" name="Group 5"/>
          <p:cNvGrpSpPr>
            <a:grpSpLocks/>
          </p:cNvGrpSpPr>
          <p:nvPr/>
        </p:nvGrpSpPr>
        <p:grpSpPr bwMode="auto">
          <a:xfrm rot="1899344">
            <a:off x="6151563" y="3971925"/>
            <a:ext cx="1998662" cy="2076450"/>
            <a:chOff x="3596" y="2586"/>
            <a:chExt cx="1448" cy="1445"/>
          </a:xfrm>
        </p:grpSpPr>
        <p:sp>
          <p:nvSpPr>
            <p:cNvPr id="303110" name="Freeform 6"/>
            <p:cNvSpPr>
              <a:spLocks/>
            </p:cNvSpPr>
            <p:nvPr/>
          </p:nvSpPr>
          <p:spPr bwMode="auto">
            <a:xfrm>
              <a:off x="3596" y="2586"/>
              <a:ext cx="1448" cy="1445"/>
            </a:xfrm>
            <a:custGeom>
              <a:avLst/>
              <a:gdLst>
                <a:gd name="T0" fmla="*/ 2211 w 2896"/>
                <a:gd name="T1" fmla="*/ 217 h 2889"/>
                <a:gd name="T2" fmla="*/ 2465 w 2896"/>
                <a:gd name="T3" fmla="*/ 257 h 2889"/>
                <a:gd name="T4" fmla="*/ 2723 w 2896"/>
                <a:gd name="T5" fmla="*/ 294 h 2889"/>
                <a:gd name="T6" fmla="*/ 2862 w 2896"/>
                <a:gd name="T7" fmla="*/ 401 h 2889"/>
                <a:gd name="T8" fmla="*/ 2758 w 2896"/>
                <a:gd name="T9" fmla="*/ 635 h 2889"/>
                <a:gd name="T10" fmla="*/ 2651 w 2896"/>
                <a:gd name="T11" fmla="*/ 867 h 2889"/>
                <a:gd name="T12" fmla="*/ 2550 w 2896"/>
                <a:gd name="T13" fmla="*/ 1101 h 2889"/>
                <a:gd name="T14" fmla="*/ 2625 w 2896"/>
                <a:gd name="T15" fmla="*/ 1113 h 2889"/>
                <a:gd name="T16" fmla="*/ 2701 w 2896"/>
                <a:gd name="T17" fmla="*/ 1129 h 2889"/>
                <a:gd name="T18" fmla="*/ 2766 w 2896"/>
                <a:gd name="T19" fmla="*/ 1161 h 2889"/>
                <a:gd name="T20" fmla="*/ 2857 w 2896"/>
                <a:gd name="T21" fmla="*/ 1257 h 2889"/>
                <a:gd name="T22" fmla="*/ 2883 w 2896"/>
                <a:gd name="T23" fmla="*/ 1405 h 2889"/>
                <a:gd name="T24" fmla="*/ 2859 w 2896"/>
                <a:gd name="T25" fmla="*/ 1561 h 2889"/>
                <a:gd name="T26" fmla="*/ 2643 w 2896"/>
                <a:gd name="T27" fmla="*/ 2073 h 2889"/>
                <a:gd name="T28" fmla="*/ 2675 w 2896"/>
                <a:gd name="T29" fmla="*/ 2102 h 2889"/>
                <a:gd name="T30" fmla="*/ 2715 w 2896"/>
                <a:gd name="T31" fmla="*/ 2123 h 2889"/>
                <a:gd name="T32" fmla="*/ 2757 w 2896"/>
                <a:gd name="T33" fmla="*/ 2139 h 2889"/>
                <a:gd name="T34" fmla="*/ 2441 w 2896"/>
                <a:gd name="T35" fmla="*/ 2889 h 2889"/>
                <a:gd name="T36" fmla="*/ 2307 w 2896"/>
                <a:gd name="T37" fmla="*/ 2848 h 2889"/>
                <a:gd name="T38" fmla="*/ 2187 w 2896"/>
                <a:gd name="T39" fmla="*/ 2779 h 2889"/>
                <a:gd name="T40" fmla="*/ 2069 w 2896"/>
                <a:gd name="T41" fmla="*/ 2704 h 2889"/>
                <a:gd name="T42" fmla="*/ 2000 w 2896"/>
                <a:gd name="T43" fmla="*/ 2675 h 2889"/>
                <a:gd name="T44" fmla="*/ 1984 w 2896"/>
                <a:gd name="T45" fmla="*/ 2637 h 2889"/>
                <a:gd name="T46" fmla="*/ 1977 w 2896"/>
                <a:gd name="T47" fmla="*/ 2587 h 2889"/>
                <a:gd name="T48" fmla="*/ 2000 w 2896"/>
                <a:gd name="T49" fmla="*/ 2504 h 2889"/>
                <a:gd name="T50" fmla="*/ 2115 w 2896"/>
                <a:gd name="T51" fmla="*/ 2326 h 2889"/>
                <a:gd name="T52" fmla="*/ 2240 w 2896"/>
                <a:gd name="T53" fmla="*/ 2139 h 2889"/>
                <a:gd name="T54" fmla="*/ 2358 w 2896"/>
                <a:gd name="T55" fmla="*/ 1952 h 2889"/>
                <a:gd name="T56" fmla="*/ 2413 w 2896"/>
                <a:gd name="T57" fmla="*/ 1973 h 2889"/>
                <a:gd name="T58" fmla="*/ 2464 w 2896"/>
                <a:gd name="T59" fmla="*/ 2001 h 2889"/>
                <a:gd name="T60" fmla="*/ 2520 w 2896"/>
                <a:gd name="T61" fmla="*/ 2021 h 2889"/>
                <a:gd name="T62" fmla="*/ 2616 w 2896"/>
                <a:gd name="T63" fmla="*/ 1899 h 2889"/>
                <a:gd name="T64" fmla="*/ 2717 w 2896"/>
                <a:gd name="T65" fmla="*/ 1697 h 2889"/>
                <a:gd name="T66" fmla="*/ 2773 w 2896"/>
                <a:gd name="T67" fmla="*/ 1481 h 2889"/>
                <a:gd name="T68" fmla="*/ 2757 w 2896"/>
                <a:gd name="T69" fmla="*/ 1317 h 2889"/>
                <a:gd name="T70" fmla="*/ 2729 w 2896"/>
                <a:gd name="T71" fmla="*/ 1280 h 2889"/>
                <a:gd name="T72" fmla="*/ 2696 w 2896"/>
                <a:gd name="T73" fmla="*/ 1248 h 2889"/>
                <a:gd name="T74" fmla="*/ 2656 w 2896"/>
                <a:gd name="T75" fmla="*/ 1222 h 2889"/>
                <a:gd name="T76" fmla="*/ 2491 w 2896"/>
                <a:gd name="T77" fmla="*/ 1249 h 2889"/>
                <a:gd name="T78" fmla="*/ 2405 w 2896"/>
                <a:gd name="T79" fmla="*/ 1401 h 2889"/>
                <a:gd name="T80" fmla="*/ 2329 w 2896"/>
                <a:gd name="T81" fmla="*/ 1576 h 2889"/>
                <a:gd name="T82" fmla="*/ 2185 w 2896"/>
                <a:gd name="T83" fmla="*/ 1853 h 2889"/>
                <a:gd name="T84" fmla="*/ 2033 w 2896"/>
                <a:gd name="T85" fmla="*/ 2208 h 2889"/>
                <a:gd name="T86" fmla="*/ 1897 w 2896"/>
                <a:gd name="T87" fmla="*/ 2566 h 2889"/>
                <a:gd name="T88" fmla="*/ 1677 w 2896"/>
                <a:gd name="T89" fmla="*/ 2744 h 2889"/>
                <a:gd name="T90" fmla="*/ 1246 w 2896"/>
                <a:gd name="T91" fmla="*/ 2619 h 2889"/>
                <a:gd name="T92" fmla="*/ 793 w 2896"/>
                <a:gd name="T93" fmla="*/ 2525 h 2889"/>
                <a:gd name="T94" fmla="*/ 352 w 2896"/>
                <a:gd name="T95" fmla="*/ 2390 h 2889"/>
                <a:gd name="T96" fmla="*/ 86 w 2896"/>
                <a:gd name="T97" fmla="*/ 2075 h 2889"/>
                <a:gd name="T98" fmla="*/ 305 w 2896"/>
                <a:gd name="T99" fmla="*/ 1688 h 2889"/>
                <a:gd name="T100" fmla="*/ 486 w 2896"/>
                <a:gd name="T101" fmla="*/ 1286 h 2889"/>
                <a:gd name="T102" fmla="*/ 669 w 2896"/>
                <a:gd name="T103" fmla="*/ 883 h 2889"/>
                <a:gd name="T104" fmla="*/ 792 w 2896"/>
                <a:gd name="T105" fmla="*/ 661 h 2889"/>
                <a:gd name="T106" fmla="*/ 921 w 2896"/>
                <a:gd name="T107" fmla="*/ 438 h 2889"/>
                <a:gd name="T108" fmla="*/ 1029 w 2896"/>
                <a:gd name="T109" fmla="*/ 206 h 2889"/>
                <a:gd name="T110" fmla="*/ 1105 w 2896"/>
                <a:gd name="T111" fmla="*/ 17 h 2889"/>
                <a:gd name="T112" fmla="*/ 1254 w 2896"/>
                <a:gd name="T113" fmla="*/ 11 h 2889"/>
                <a:gd name="T114" fmla="*/ 1433 w 2896"/>
                <a:gd name="T115" fmla="*/ 75 h 2889"/>
                <a:gd name="T116" fmla="*/ 1593 w 2896"/>
                <a:gd name="T117" fmla="*/ 96 h 2889"/>
                <a:gd name="T118" fmla="*/ 1745 w 2896"/>
                <a:gd name="T119" fmla="*/ 113 h 2889"/>
                <a:gd name="T120" fmla="*/ 1894 w 2896"/>
                <a:gd name="T121" fmla="*/ 144 h 2889"/>
                <a:gd name="T122" fmla="*/ 2041 w 2896"/>
                <a:gd name="T123" fmla="*/ 179 h 2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96" h="2889">
                  <a:moveTo>
                    <a:pt x="2041" y="177"/>
                  </a:moveTo>
                  <a:lnTo>
                    <a:pt x="2126" y="200"/>
                  </a:lnTo>
                  <a:lnTo>
                    <a:pt x="2211" y="217"/>
                  </a:lnTo>
                  <a:lnTo>
                    <a:pt x="2296" y="232"/>
                  </a:lnTo>
                  <a:lnTo>
                    <a:pt x="2381" y="246"/>
                  </a:lnTo>
                  <a:lnTo>
                    <a:pt x="2465" y="257"/>
                  </a:lnTo>
                  <a:lnTo>
                    <a:pt x="2552" y="270"/>
                  </a:lnTo>
                  <a:lnTo>
                    <a:pt x="2637" y="281"/>
                  </a:lnTo>
                  <a:lnTo>
                    <a:pt x="2723" y="294"/>
                  </a:lnTo>
                  <a:lnTo>
                    <a:pt x="2809" y="307"/>
                  </a:lnTo>
                  <a:lnTo>
                    <a:pt x="2896" y="323"/>
                  </a:lnTo>
                  <a:lnTo>
                    <a:pt x="2862" y="401"/>
                  </a:lnTo>
                  <a:lnTo>
                    <a:pt x="2829" y="480"/>
                  </a:lnTo>
                  <a:lnTo>
                    <a:pt x="2793" y="557"/>
                  </a:lnTo>
                  <a:lnTo>
                    <a:pt x="2758" y="635"/>
                  </a:lnTo>
                  <a:lnTo>
                    <a:pt x="2721" y="712"/>
                  </a:lnTo>
                  <a:lnTo>
                    <a:pt x="2686" y="789"/>
                  </a:lnTo>
                  <a:lnTo>
                    <a:pt x="2651" y="867"/>
                  </a:lnTo>
                  <a:lnTo>
                    <a:pt x="2616" y="944"/>
                  </a:lnTo>
                  <a:lnTo>
                    <a:pt x="2582" y="1022"/>
                  </a:lnTo>
                  <a:lnTo>
                    <a:pt x="2550" y="1101"/>
                  </a:lnTo>
                  <a:lnTo>
                    <a:pt x="2576" y="1105"/>
                  </a:lnTo>
                  <a:lnTo>
                    <a:pt x="2600" y="1110"/>
                  </a:lnTo>
                  <a:lnTo>
                    <a:pt x="2625" y="1113"/>
                  </a:lnTo>
                  <a:lnTo>
                    <a:pt x="2651" y="1118"/>
                  </a:lnTo>
                  <a:lnTo>
                    <a:pt x="2675" y="1123"/>
                  </a:lnTo>
                  <a:lnTo>
                    <a:pt x="2701" y="1129"/>
                  </a:lnTo>
                  <a:lnTo>
                    <a:pt x="2723" y="1137"/>
                  </a:lnTo>
                  <a:lnTo>
                    <a:pt x="2745" y="1147"/>
                  </a:lnTo>
                  <a:lnTo>
                    <a:pt x="2766" y="1161"/>
                  </a:lnTo>
                  <a:lnTo>
                    <a:pt x="2787" y="1177"/>
                  </a:lnTo>
                  <a:lnTo>
                    <a:pt x="2829" y="1216"/>
                  </a:lnTo>
                  <a:lnTo>
                    <a:pt x="2857" y="1257"/>
                  </a:lnTo>
                  <a:lnTo>
                    <a:pt x="2873" y="1304"/>
                  </a:lnTo>
                  <a:lnTo>
                    <a:pt x="2881" y="1353"/>
                  </a:lnTo>
                  <a:lnTo>
                    <a:pt x="2883" y="1405"/>
                  </a:lnTo>
                  <a:lnTo>
                    <a:pt x="2877" y="1457"/>
                  </a:lnTo>
                  <a:lnTo>
                    <a:pt x="2869" y="1509"/>
                  </a:lnTo>
                  <a:lnTo>
                    <a:pt x="2859" y="1561"/>
                  </a:lnTo>
                  <a:lnTo>
                    <a:pt x="2849" y="1613"/>
                  </a:lnTo>
                  <a:lnTo>
                    <a:pt x="2841" y="1661"/>
                  </a:lnTo>
                  <a:lnTo>
                    <a:pt x="2643" y="2073"/>
                  </a:lnTo>
                  <a:lnTo>
                    <a:pt x="2653" y="2083"/>
                  </a:lnTo>
                  <a:lnTo>
                    <a:pt x="2664" y="2093"/>
                  </a:lnTo>
                  <a:lnTo>
                    <a:pt x="2675" y="2102"/>
                  </a:lnTo>
                  <a:lnTo>
                    <a:pt x="2688" y="2110"/>
                  </a:lnTo>
                  <a:lnTo>
                    <a:pt x="2701" y="2117"/>
                  </a:lnTo>
                  <a:lnTo>
                    <a:pt x="2715" y="2123"/>
                  </a:lnTo>
                  <a:lnTo>
                    <a:pt x="2728" y="2129"/>
                  </a:lnTo>
                  <a:lnTo>
                    <a:pt x="2742" y="2134"/>
                  </a:lnTo>
                  <a:lnTo>
                    <a:pt x="2757" y="2139"/>
                  </a:lnTo>
                  <a:lnTo>
                    <a:pt x="2771" y="2144"/>
                  </a:lnTo>
                  <a:lnTo>
                    <a:pt x="2809" y="2320"/>
                  </a:lnTo>
                  <a:lnTo>
                    <a:pt x="2441" y="2889"/>
                  </a:lnTo>
                  <a:lnTo>
                    <a:pt x="2395" y="2880"/>
                  </a:lnTo>
                  <a:lnTo>
                    <a:pt x="2350" y="2865"/>
                  </a:lnTo>
                  <a:lnTo>
                    <a:pt x="2307" y="2848"/>
                  </a:lnTo>
                  <a:lnTo>
                    <a:pt x="2267" y="2827"/>
                  </a:lnTo>
                  <a:lnTo>
                    <a:pt x="2227" y="2803"/>
                  </a:lnTo>
                  <a:lnTo>
                    <a:pt x="2187" y="2779"/>
                  </a:lnTo>
                  <a:lnTo>
                    <a:pt x="2149" y="2753"/>
                  </a:lnTo>
                  <a:lnTo>
                    <a:pt x="2109" y="2728"/>
                  </a:lnTo>
                  <a:lnTo>
                    <a:pt x="2069" y="2704"/>
                  </a:lnTo>
                  <a:lnTo>
                    <a:pt x="2029" y="2681"/>
                  </a:lnTo>
                  <a:lnTo>
                    <a:pt x="2011" y="2680"/>
                  </a:lnTo>
                  <a:lnTo>
                    <a:pt x="2000" y="2675"/>
                  </a:lnTo>
                  <a:lnTo>
                    <a:pt x="1992" y="2664"/>
                  </a:lnTo>
                  <a:lnTo>
                    <a:pt x="1987" y="2651"/>
                  </a:lnTo>
                  <a:lnTo>
                    <a:pt x="1984" y="2637"/>
                  </a:lnTo>
                  <a:lnTo>
                    <a:pt x="1982" y="2619"/>
                  </a:lnTo>
                  <a:lnTo>
                    <a:pt x="1981" y="2603"/>
                  </a:lnTo>
                  <a:lnTo>
                    <a:pt x="1977" y="2587"/>
                  </a:lnTo>
                  <a:lnTo>
                    <a:pt x="1973" y="2571"/>
                  </a:lnTo>
                  <a:lnTo>
                    <a:pt x="1965" y="2560"/>
                  </a:lnTo>
                  <a:lnTo>
                    <a:pt x="2000" y="2504"/>
                  </a:lnTo>
                  <a:lnTo>
                    <a:pt x="2037" y="2446"/>
                  </a:lnTo>
                  <a:lnTo>
                    <a:pt x="2075" y="2387"/>
                  </a:lnTo>
                  <a:lnTo>
                    <a:pt x="2115" y="2326"/>
                  </a:lnTo>
                  <a:lnTo>
                    <a:pt x="2157" y="2264"/>
                  </a:lnTo>
                  <a:lnTo>
                    <a:pt x="2198" y="2201"/>
                  </a:lnTo>
                  <a:lnTo>
                    <a:pt x="2240" y="2139"/>
                  </a:lnTo>
                  <a:lnTo>
                    <a:pt x="2280" y="2077"/>
                  </a:lnTo>
                  <a:lnTo>
                    <a:pt x="2320" y="2014"/>
                  </a:lnTo>
                  <a:lnTo>
                    <a:pt x="2358" y="1952"/>
                  </a:lnTo>
                  <a:lnTo>
                    <a:pt x="2377" y="1957"/>
                  </a:lnTo>
                  <a:lnTo>
                    <a:pt x="2395" y="1965"/>
                  </a:lnTo>
                  <a:lnTo>
                    <a:pt x="2413" y="1973"/>
                  </a:lnTo>
                  <a:lnTo>
                    <a:pt x="2430" y="1982"/>
                  </a:lnTo>
                  <a:lnTo>
                    <a:pt x="2446" y="1992"/>
                  </a:lnTo>
                  <a:lnTo>
                    <a:pt x="2464" y="2001"/>
                  </a:lnTo>
                  <a:lnTo>
                    <a:pt x="2481" y="2009"/>
                  </a:lnTo>
                  <a:lnTo>
                    <a:pt x="2501" y="2016"/>
                  </a:lnTo>
                  <a:lnTo>
                    <a:pt x="2520" y="2021"/>
                  </a:lnTo>
                  <a:lnTo>
                    <a:pt x="2541" y="2022"/>
                  </a:lnTo>
                  <a:lnTo>
                    <a:pt x="2577" y="1961"/>
                  </a:lnTo>
                  <a:lnTo>
                    <a:pt x="2616" y="1899"/>
                  </a:lnTo>
                  <a:lnTo>
                    <a:pt x="2653" y="1833"/>
                  </a:lnTo>
                  <a:lnTo>
                    <a:pt x="2686" y="1766"/>
                  </a:lnTo>
                  <a:lnTo>
                    <a:pt x="2717" y="1697"/>
                  </a:lnTo>
                  <a:lnTo>
                    <a:pt x="2742" y="1627"/>
                  </a:lnTo>
                  <a:lnTo>
                    <a:pt x="2761" y="1553"/>
                  </a:lnTo>
                  <a:lnTo>
                    <a:pt x="2773" y="1481"/>
                  </a:lnTo>
                  <a:lnTo>
                    <a:pt x="2774" y="1406"/>
                  </a:lnTo>
                  <a:lnTo>
                    <a:pt x="2765" y="1331"/>
                  </a:lnTo>
                  <a:lnTo>
                    <a:pt x="2757" y="1317"/>
                  </a:lnTo>
                  <a:lnTo>
                    <a:pt x="2749" y="1304"/>
                  </a:lnTo>
                  <a:lnTo>
                    <a:pt x="2739" y="1291"/>
                  </a:lnTo>
                  <a:lnTo>
                    <a:pt x="2729" y="1280"/>
                  </a:lnTo>
                  <a:lnTo>
                    <a:pt x="2718" y="1269"/>
                  </a:lnTo>
                  <a:lnTo>
                    <a:pt x="2707" y="1257"/>
                  </a:lnTo>
                  <a:lnTo>
                    <a:pt x="2696" y="1248"/>
                  </a:lnTo>
                  <a:lnTo>
                    <a:pt x="2683" y="1238"/>
                  </a:lnTo>
                  <a:lnTo>
                    <a:pt x="2670" y="1230"/>
                  </a:lnTo>
                  <a:lnTo>
                    <a:pt x="2656" y="1222"/>
                  </a:lnTo>
                  <a:lnTo>
                    <a:pt x="2589" y="1211"/>
                  </a:lnTo>
                  <a:lnTo>
                    <a:pt x="2534" y="1221"/>
                  </a:lnTo>
                  <a:lnTo>
                    <a:pt x="2491" y="1249"/>
                  </a:lnTo>
                  <a:lnTo>
                    <a:pt x="2457" y="1291"/>
                  </a:lnTo>
                  <a:lnTo>
                    <a:pt x="2429" y="1342"/>
                  </a:lnTo>
                  <a:lnTo>
                    <a:pt x="2405" y="1401"/>
                  </a:lnTo>
                  <a:lnTo>
                    <a:pt x="2381" y="1462"/>
                  </a:lnTo>
                  <a:lnTo>
                    <a:pt x="2357" y="1521"/>
                  </a:lnTo>
                  <a:lnTo>
                    <a:pt x="2329" y="1576"/>
                  </a:lnTo>
                  <a:lnTo>
                    <a:pt x="2297" y="1622"/>
                  </a:lnTo>
                  <a:lnTo>
                    <a:pt x="2240" y="1737"/>
                  </a:lnTo>
                  <a:lnTo>
                    <a:pt x="2185" y="1853"/>
                  </a:lnTo>
                  <a:lnTo>
                    <a:pt x="2133" y="1971"/>
                  </a:lnTo>
                  <a:lnTo>
                    <a:pt x="2083" y="2089"/>
                  </a:lnTo>
                  <a:lnTo>
                    <a:pt x="2033" y="2208"/>
                  </a:lnTo>
                  <a:lnTo>
                    <a:pt x="1987" y="2326"/>
                  </a:lnTo>
                  <a:lnTo>
                    <a:pt x="1941" y="2446"/>
                  </a:lnTo>
                  <a:lnTo>
                    <a:pt x="1897" y="2566"/>
                  </a:lnTo>
                  <a:lnTo>
                    <a:pt x="1854" y="2685"/>
                  </a:lnTo>
                  <a:lnTo>
                    <a:pt x="1811" y="2803"/>
                  </a:lnTo>
                  <a:lnTo>
                    <a:pt x="1677" y="2744"/>
                  </a:lnTo>
                  <a:lnTo>
                    <a:pt x="1537" y="2696"/>
                  </a:lnTo>
                  <a:lnTo>
                    <a:pt x="1393" y="2654"/>
                  </a:lnTo>
                  <a:lnTo>
                    <a:pt x="1246" y="2619"/>
                  </a:lnTo>
                  <a:lnTo>
                    <a:pt x="1096" y="2589"/>
                  </a:lnTo>
                  <a:lnTo>
                    <a:pt x="944" y="2557"/>
                  </a:lnTo>
                  <a:lnTo>
                    <a:pt x="793" y="2525"/>
                  </a:lnTo>
                  <a:lnTo>
                    <a:pt x="643" y="2488"/>
                  </a:lnTo>
                  <a:lnTo>
                    <a:pt x="496" y="2443"/>
                  </a:lnTo>
                  <a:lnTo>
                    <a:pt x="352" y="2390"/>
                  </a:lnTo>
                  <a:lnTo>
                    <a:pt x="0" y="2253"/>
                  </a:lnTo>
                  <a:lnTo>
                    <a:pt x="0" y="2198"/>
                  </a:lnTo>
                  <a:lnTo>
                    <a:pt x="86" y="2075"/>
                  </a:lnTo>
                  <a:lnTo>
                    <a:pt x="165" y="1949"/>
                  </a:lnTo>
                  <a:lnTo>
                    <a:pt x="238" y="1819"/>
                  </a:lnTo>
                  <a:lnTo>
                    <a:pt x="305" y="1688"/>
                  </a:lnTo>
                  <a:lnTo>
                    <a:pt x="368" y="1555"/>
                  </a:lnTo>
                  <a:lnTo>
                    <a:pt x="429" y="1421"/>
                  </a:lnTo>
                  <a:lnTo>
                    <a:pt x="486" y="1286"/>
                  </a:lnTo>
                  <a:lnTo>
                    <a:pt x="545" y="1150"/>
                  </a:lnTo>
                  <a:lnTo>
                    <a:pt x="606" y="1016"/>
                  </a:lnTo>
                  <a:lnTo>
                    <a:pt x="669" y="883"/>
                  </a:lnTo>
                  <a:lnTo>
                    <a:pt x="707" y="808"/>
                  </a:lnTo>
                  <a:lnTo>
                    <a:pt x="749" y="734"/>
                  </a:lnTo>
                  <a:lnTo>
                    <a:pt x="792" y="661"/>
                  </a:lnTo>
                  <a:lnTo>
                    <a:pt x="837" y="587"/>
                  </a:lnTo>
                  <a:lnTo>
                    <a:pt x="880" y="513"/>
                  </a:lnTo>
                  <a:lnTo>
                    <a:pt x="921" y="438"/>
                  </a:lnTo>
                  <a:lnTo>
                    <a:pt x="961" y="363"/>
                  </a:lnTo>
                  <a:lnTo>
                    <a:pt x="997" y="285"/>
                  </a:lnTo>
                  <a:lnTo>
                    <a:pt x="1029" y="206"/>
                  </a:lnTo>
                  <a:lnTo>
                    <a:pt x="1053" y="125"/>
                  </a:lnTo>
                  <a:lnTo>
                    <a:pt x="1073" y="57"/>
                  </a:lnTo>
                  <a:lnTo>
                    <a:pt x="1105" y="17"/>
                  </a:lnTo>
                  <a:lnTo>
                    <a:pt x="1149" y="0"/>
                  </a:lnTo>
                  <a:lnTo>
                    <a:pt x="1198" y="0"/>
                  </a:lnTo>
                  <a:lnTo>
                    <a:pt x="1254" y="11"/>
                  </a:lnTo>
                  <a:lnTo>
                    <a:pt x="1313" y="30"/>
                  </a:lnTo>
                  <a:lnTo>
                    <a:pt x="1373" y="54"/>
                  </a:lnTo>
                  <a:lnTo>
                    <a:pt x="1433" y="75"/>
                  </a:lnTo>
                  <a:lnTo>
                    <a:pt x="1489" y="89"/>
                  </a:lnTo>
                  <a:lnTo>
                    <a:pt x="1542" y="93"/>
                  </a:lnTo>
                  <a:lnTo>
                    <a:pt x="1593" y="96"/>
                  </a:lnTo>
                  <a:lnTo>
                    <a:pt x="1643" y="101"/>
                  </a:lnTo>
                  <a:lnTo>
                    <a:pt x="1694" y="105"/>
                  </a:lnTo>
                  <a:lnTo>
                    <a:pt x="1745" y="113"/>
                  </a:lnTo>
                  <a:lnTo>
                    <a:pt x="1795" y="123"/>
                  </a:lnTo>
                  <a:lnTo>
                    <a:pt x="1845" y="133"/>
                  </a:lnTo>
                  <a:lnTo>
                    <a:pt x="1894" y="144"/>
                  </a:lnTo>
                  <a:lnTo>
                    <a:pt x="1944" y="155"/>
                  </a:lnTo>
                  <a:lnTo>
                    <a:pt x="1993" y="166"/>
                  </a:lnTo>
                  <a:lnTo>
                    <a:pt x="2041" y="179"/>
                  </a:lnTo>
                  <a:lnTo>
                    <a:pt x="2041" y="179"/>
                  </a:lnTo>
                  <a:lnTo>
                    <a:pt x="2041" y="177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1" name="Freeform 7"/>
            <p:cNvSpPr>
              <a:spLocks/>
            </p:cNvSpPr>
            <p:nvPr/>
          </p:nvSpPr>
          <p:spPr bwMode="auto">
            <a:xfrm>
              <a:off x="4016" y="2599"/>
              <a:ext cx="1004" cy="499"/>
            </a:xfrm>
            <a:custGeom>
              <a:avLst/>
              <a:gdLst>
                <a:gd name="T0" fmla="*/ 1570 w 2010"/>
                <a:gd name="T1" fmla="*/ 248 h 999"/>
                <a:gd name="T2" fmla="*/ 1667 w 2010"/>
                <a:gd name="T3" fmla="*/ 266 h 999"/>
                <a:gd name="T4" fmla="*/ 1767 w 2010"/>
                <a:gd name="T5" fmla="*/ 276 h 999"/>
                <a:gd name="T6" fmla="*/ 1866 w 2010"/>
                <a:gd name="T7" fmla="*/ 285 h 999"/>
                <a:gd name="T8" fmla="*/ 1962 w 2010"/>
                <a:gd name="T9" fmla="*/ 298 h 999"/>
                <a:gd name="T10" fmla="*/ 1997 w 2010"/>
                <a:gd name="T11" fmla="*/ 381 h 999"/>
                <a:gd name="T12" fmla="*/ 1947 w 2010"/>
                <a:gd name="T13" fmla="*/ 520 h 999"/>
                <a:gd name="T14" fmla="*/ 1880 w 2010"/>
                <a:gd name="T15" fmla="*/ 655 h 999"/>
                <a:gd name="T16" fmla="*/ 1808 w 2010"/>
                <a:gd name="T17" fmla="*/ 788 h 999"/>
                <a:gd name="T18" fmla="*/ 1749 w 2010"/>
                <a:gd name="T19" fmla="*/ 927 h 999"/>
                <a:gd name="T20" fmla="*/ 1701 w 2010"/>
                <a:gd name="T21" fmla="*/ 996 h 999"/>
                <a:gd name="T22" fmla="*/ 1647 w 2010"/>
                <a:gd name="T23" fmla="*/ 986 h 999"/>
                <a:gd name="T24" fmla="*/ 1594 w 2010"/>
                <a:gd name="T25" fmla="*/ 975 h 999"/>
                <a:gd name="T26" fmla="*/ 1544 w 2010"/>
                <a:gd name="T27" fmla="*/ 959 h 999"/>
                <a:gd name="T28" fmla="*/ 1495 w 2010"/>
                <a:gd name="T29" fmla="*/ 940 h 999"/>
                <a:gd name="T30" fmla="*/ 1323 w 2010"/>
                <a:gd name="T31" fmla="*/ 908 h 999"/>
                <a:gd name="T32" fmla="*/ 1031 w 2010"/>
                <a:gd name="T33" fmla="*/ 842 h 999"/>
                <a:gd name="T34" fmla="*/ 741 w 2010"/>
                <a:gd name="T35" fmla="*/ 762 h 999"/>
                <a:gd name="T36" fmla="*/ 450 w 2010"/>
                <a:gd name="T37" fmla="*/ 687 h 999"/>
                <a:gd name="T38" fmla="*/ 152 w 2010"/>
                <a:gd name="T39" fmla="*/ 634 h 999"/>
                <a:gd name="T40" fmla="*/ 5 w 2010"/>
                <a:gd name="T41" fmla="*/ 599 h 999"/>
                <a:gd name="T42" fmla="*/ 21 w 2010"/>
                <a:gd name="T43" fmla="*/ 557 h 999"/>
                <a:gd name="T44" fmla="*/ 45 w 2010"/>
                <a:gd name="T45" fmla="*/ 522 h 999"/>
                <a:gd name="T46" fmla="*/ 71 w 2010"/>
                <a:gd name="T47" fmla="*/ 487 h 999"/>
                <a:gd name="T48" fmla="*/ 95 w 2010"/>
                <a:gd name="T49" fmla="*/ 450 h 999"/>
                <a:gd name="T50" fmla="*/ 120 w 2010"/>
                <a:gd name="T51" fmla="*/ 397 h 999"/>
                <a:gd name="T52" fmla="*/ 154 w 2010"/>
                <a:gd name="T53" fmla="*/ 333 h 999"/>
                <a:gd name="T54" fmla="*/ 187 w 2010"/>
                <a:gd name="T55" fmla="*/ 269 h 999"/>
                <a:gd name="T56" fmla="*/ 216 w 2010"/>
                <a:gd name="T57" fmla="*/ 205 h 999"/>
                <a:gd name="T58" fmla="*/ 237 w 2010"/>
                <a:gd name="T59" fmla="*/ 140 h 999"/>
                <a:gd name="T60" fmla="*/ 307 w 2010"/>
                <a:gd name="T61" fmla="*/ 0 h 999"/>
                <a:gd name="T62" fmla="*/ 551 w 2010"/>
                <a:gd name="T63" fmla="*/ 56 h 999"/>
                <a:gd name="T64" fmla="*/ 795 w 2010"/>
                <a:gd name="T65" fmla="*/ 96 h 999"/>
                <a:gd name="T66" fmla="*/ 1039 w 2010"/>
                <a:gd name="T67" fmla="*/ 132 h 999"/>
                <a:gd name="T68" fmla="*/ 1280 w 2010"/>
                <a:gd name="T69" fmla="*/ 175 h 999"/>
                <a:gd name="T70" fmla="*/ 1520 w 2010"/>
                <a:gd name="T71" fmla="*/ 237 h 999"/>
                <a:gd name="T72" fmla="*/ 1519 w 2010"/>
                <a:gd name="T73" fmla="*/ 237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10" h="999">
                  <a:moveTo>
                    <a:pt x="1519" y="237"/>
                  </a:moveTo>
                  <a:lnTo>
                    <a:pt x="1570" y="248"/>
                  </a:lnTo>
                  <a:lnTo>
                    <a:pt x="1618" y="258"/>
                  </a:lnTo>
                  <a:lnTo>
                    <a:pt x="1667" y="266"/>
                  </a:lnTo>
                  <a:lnTo>
                    <a:pt x="1717" y="271"/>
                  </a:lnTo>
                  <a:lnTo>
                    <a:pt x="1767" y="276"/>
                  </a:lnTo>
                  <a:lnTo>
                    <a:pt x="1816" y="280"/>
                  </a:lnTo>
                  <a:lnTo>
                    <a:pt x="1866" y="285"/>
                  </a:lnTo>
                  <a:lnTo>
                    <a:pt x="1914" y="292"/>
                  </a:lnTo>
                  <a:lnTo>
                    <a:pt x="1962" y="298"/>
                  </a:lnTo>
                  <a:lnTo>
                    <a:pt x="2010" y="308"/>
                  </a:lnTo>
                  <a:lnTo>
                    <a:pt x="1997" y="381"/>
                  </a:lnTo>
                  <a:lnTo>
                    <a:pt x="1976" y="452"/>
                  </a:lnTo>
                  <a:lnTo>
                    <a:pt x="1947" y="520"/>
                  </a:lnTo>
                  <a:lnTo>
                    <a:pt x="1915" y="588"/>
                  </a:lnTo>
                  <a:lnTo>
                    <a:pt x="1880" y="655"/>
                  </a:lnTo>
                  <a:lnTo>
                    <a:pt x="1843" y="720"/>
                  </a:lnTo>
                  <a:lnTo>
                    <a:pt x="1808" y="788"/>
                  </a:lnTo>
                  <a:lnTo>
                    <a:pt x="1776" y="856"/>
                  </a:lnTo>
                  <a:lnTo>
                    <a:pt x="1749" y="927"/>
                  </a:lnTo>
                  <a:lnTo>
                    <a:pt x="1728" y="999"/>
                  </a:lnTo>
                  <a:lnTo>
                    <a:pt x="1701" y="996"/>
                  </a:lnTo>
                  <a:lnTo>
                    <a:pt x="1674" y="991"/>
                  </a:lnTo>
                  <a:lnTo>
                    <a:pt x="1647" y="986"/>
                  </a:lnTo>
                  <a:lnTo>
                    <a:pt x="1619" y="981"/>
                  </a:lnTo>
                  <a:lnTo>
                    <a:pt x="1594" y="975"/>
                  </a:lnTo>
                  <a:lnTo>
                    <a:pt x="1568" y="967"/>
                  </a:lnTo>
                  <a:lnTo>
                    <a:pt x="1544" y="959"/>
                  </a:lnTo>
                  <a:lnTo>
                    <a:pt x="1519" y="949"/>
                  </a:lnTo>
                  <a:lnTo>
                    <a:pt x="1495" y="940"/>
                  </a:lnTo>
                  <a:lnTo>
                    <a:pt x="1472" y="928"/>
                  </a:lnTo>
                  <a:lnTo>
                    <a:pt x="1323" y="908"/>
                  </a:lnTo>
                  <a:lnTo>
                    <a:pt x="1176" y="877"/>
                  </a:lnTo>
                  <a:lnTo>
                    <a:pt x="1031" y="842"/>
                  </a:lnTo>
                  <a:lnTo>
                    <a:pt x="885" y="804"/>
                  </a:lnTo>
                  <a:lnTo>
                    <a:pt x="741" y="762"/>
                  </a:lnTo>
                  <a:lnTo>
                    <a:pt x="595" y="724"/>
                  </a:lnTo>
                  <a:lnTo>
                    <a:pt x="450" y="687"/>
                  </a:lnTo>
                  <a:lnTo>
                    <a:pt x="303" y="656"/>
                  </a:lnTo>
                  <a:lnTo>
                    <a:pt x="152" y="634"/>
                  </a:lnTo>
                  <a:lnTo>
                    <a:pt x="0" y="621"/>
                  </a:lnTo>
                  <a:lnTo>
                    <a:pt x="5" y="599"/>
                  </a:lnTo>
                  <a:lnTo>
                    <a:pt x="11" y="576"/>
                  </a:lnTo>
                  <a:lnTo>
                    <a:pt x="21" y="557"/>
                  </a:lnTo>
                  <a:lnTo>
                    <a:pt x="32" y="540"/>
                  </a:lnTo>
                  <a:lnTo>
                    <a:pt x="45" y="522"/>
                  </a:lnTo>
                  <a:lnTo>
                    <a:pt x="58" y="504"/>
                  </a:lnTo>
                  <a:lnTo>
                    <a:pt x="71" y="487"/>
                  </a:lnTo>
                  <a:lnTo>
                    <a:pt x="83" y="468"/>
                  </a:lnTo>
                  <a:lnTo>
                    <a:pt x="95" y="450"/>
                  </a:lnTo>
                  <a:lnTo>
                    <a:pt x="106" y="429"/>
                  </a:lnTo>
                  <a:lnTo>
                    <a:pt x="120" y="397"/>
                  </a:lnTo>
                  <a:lnTo>
                    <a:pt x="138" y="364"/>
                  </a:lnTo>
                  <a:lnTo>
                    <a:pt x="154" y="333"/>
                  </a:lnTo>
                  <a:lnTo>
                    <a:pt x="171" y="301"/>
                  </a:lnTo>
                  <a:lnTo>
                    <a:pt x="187" y="269"/>
                  </a:lnTo>
                  <a:lnTo>
                    <a:pt x="203" y="237"/>
                  </a:lnTo>
                  <a:lnTo>
                    <a:pt x="216" y="205"/>
                  </a:lnTo>
                  <a:lnTo>
                    <a:pt x="229" y="172"/>
                  </a:lnTo>
                  <a:lnTo>
                    <a:pt x="237" y="140"/>
                  </a:lnTo>
                  <a:lnTo>
                    <a:pt x="243" y="106"/>
                  </a:lnTo>
                  <a:lnTo>
                    <a:pt x="307" y="0"/>
                  </a:lnTo>
                  <a:lnTo>
                    <a:pt x="429" y="31"/>
                  </a:lnTo>
                  <a:lnTo>
                    <a:pt x="551" y="56"/>
                  </a:lnTo>
                  <a:lnTo>
                    <a:pt x="674" y="77"/>
                  </a:lnTo>
                  <a:lnTo>
                    <a:pt x="795" y="96"/>
                  </a:lnTo>
                  <a:lnTo>
                    <a:pt x="917" y="114"/>
                  </a:lnTo>
                  <a:lnTo>
                    <a:pt x="1039" y="132"/>
                  </a:lnTo>
                  <a:lnTo>
                    <a:pt x="1160" y="152"/>
                  </a:lnTo>
                  <a:lnTo>
                    <a:pt x="1280" y="175"/>
                  </a:lnTo>
                  <a:lnTo>
                    <a:pt x="1400" y="204"/>
                  </a:lnTo>
                  <a:lnTo>
                    <a:pt x="1520" y="237"/>
                  </a:lnTo>
                  <a:lnTo>
                    <a:pt x="1520" y="237"/>
                  </a:lnTo>
                  <a:lnTo>
                    <a:pt x="1519" y="237"/>
                  </a:lnTo>
                  <a:close/>
                </a:path>
              </a:pathLst>
            </a:cu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2" name="Freeform 8"/>
            <p:cNvSpPr>
              <a:spLocks/>
            </p:cNvSpPr>
            <p:nvPr/>
          </p:nvSpPr>
          <p:spPr bwMode="auto">
            <a:xfrm>
              <a:off x="4195" y="2639"/>
              <a:ext cx="373" cy="71"/>
            </a:xfrm>
            <a:custGeom>
              <a:avLst/>
              <a:gdLst>
                <a:gd name="T0" fmla="*/ 246 w 745"/>
                <a:gd name="T1" fmla="*/ 42 h 141"/>
                <a:gd name="T2" fmla="*/ 208 w 745"/>
                <a:gd name="T3" fmla="*/ 20 h 141"/>
                <a:gd name="T4" fmla="*/ 220 w 745"/>
                <a:gd name="T5" fmla="*/ 20 h 141"/>
                <a:gd name="T6" fmla="*/ 235 w 745"/>
                <a:gd name="T7" fmla="*/ 23 h 141"/>
                <a:gd name="T8" fmla="*/ 251 w 745"/>
                <a:gd name="T9" fmla="*/ 26 h 141"/>
                <a:gd name="T10" fmla="*/ 268 w 745"/>
                <a:gd name="T11" fmla="*/ 31 h 141"/>
                <a:gd name="T12" fmla="*/ 286 w 745"/>
                <a:gd name="T13" fmla="*/ 36 h 141"/>
                <a:gd name="T14" fmla="*/ 305 w 745"/>
                <a:gd name="T15" fmla="*/ 40 h 141"/>
                <a:gd name="T16" fmla="*/ 324 w 745"/>
                <a:gd name="T17" fmla="*/ 44 h 141"/>
                <a:gd name="T18" fmla="*/ 342 w 745"/>
                <a:gd name="T19" fmla="*/ 45 h 141"/>
                <a:gd name="T20" fmla="*/ 360 w 745"/>
                <a:gd name="T21" fmla="*/ 45 h 141"/>
                <a:gd name="T22" fmla="*/ 377 w 745"/>
                <a:gd name="T23" fmla="*/ 42 h 141"/>
                <a:gd name="T24" fmla="*/ 412 w 745"/>
                <a:gd name="T25" fmla="*/ 55 h 141"/>
                <a:gd name="T26" fmla="*/ 451 w 745"/>
                <a:gd name="T27" fmla="*/ 66 h 141"/>
                <a:gd name="T28" fmla="*/ 488 w 745"/>
                <a:gd name="T29" fmla="*/ 77 h 141"/>
                <a:gd name="T30" fmla="*/ 526 w 745"/>
                <a:gd name="T31" fmla="*/ 87 h 141"/>
                <a:gd name="T32" fmla="*/ 563 w 745"/>
                <a:gd name="T33" fmla="*/ 96 h 141"/>
                <a:gd name="T34" fmla="*/ 601 w 745"/>
                <a:gd name="T35" fmla="*/ 104 h 141"/>
                <a:gd name="T36" fmla="*/ 638 w 745"/>
                <a:gd name="T37" fmla="*/ 114 h 141"/>
                <a:gd name="T38" fmla="*/ 675 w 745"/>
                <a:gd name="T39" fmla="*/ 122 h 141"/>
                <a:gd name="T40" fmla="*/ 710 w 745"/>
                <a:gd name="T41" fmla="*/ 132 h 141"/>
                <a:gd name="T42" fmla="*/ 745 w 745"/>
                <a:gd name="T43" fmla="*/ 141 h 141"/>
                <a:gd name="T44" fmla="*/ 699 w 745"/>
                <a:gd name="T45" fmla="*/ 136 h 141"/>
                <a:gd name="T46" fmla="*/ 654 w 745"/>
                <a:gd name="T47" fmla="*/ 133 h 141"/>
                <a:gd name="T48" fmla="*/ 612 w 745"/>
                <a:gd name="T49" fmla="*/ 130 h 141"/>
                <a:gd name="T50" fmla="*/ 571 w 745"/>
                <a:gd name="T51" fmla="*/ 127 h 141"/>
                <a:gd name="T52" fmla="*/ 529 w 745"/>
                <a:gd name="T53" fmla="*/ 122 h 141"/>
                <a:gd name="T54" fmla="*/ 488 w 745"/>
                <a:gd name="T55" fmla="*/ 116 h 141"/>
                <a:gd name="T56" fmla="*/ 448 w 745"/>
                <a:gd name="T57" fmla="*/ 109 h 141"/>
                <a:gd name="T58" fmla="*/ 408 w 745"/>
                <a:gd name="T59" fmla="*/ 100 h 141"/>
                <a:gd name="T60" fmla="*/ 366 w 745"/>
                <a:gd name="T61" fmla="*/ 88 h 141"/>
                <a:gd name="T62" fmla="*/ 323 w 745"/>
                <a:gd name="T63" fmla="*/ 74 h 141"/>
                <a:gd name="T64" fmla="*/ 316 w 745"/>
                <a:gd name="T65" fmla="*/ 80 h 141"/>
                <a:gd name="T66" fmla="*/ 448 w 745"/>
                <a:gd name="T67" fmla="*/ 141 h 141"/>
                <a:gd name="T68" fmla="*/ 403 w 745"/>
                <a:gd name="T69" fmla="*/ 128 h 141"/>
                <a:gd name="T70" fmla="*/ 355 w 745"/>
                <a:gd name="T71" fmla="*/ 122 h 141"/>
                <a:gd name="T72" fmla="*/ 305 w 745"/>
                <a:gd name="T73" fmla="*/ 119 h 141"/>
                <a:gd name="T74" fmla="*/ 256 w 745"/>
                <a:gd name="T75" fmla="*/ 117 h 141"/>
                <a:gd name="T76" fmla="*/ 206 w 745"/>
                <a:gd name="T77" fmla="*/ 116 h 141"/>
                <a:gd name="T78" fmla="*/ 156 w 745"/>
                <a:gd name="T79" fmla="*/ 109 h 141"/>
                <a:gd name="T80" fmla="*/ 112 w 745"/>
                <a:gd name="T81" fmla="*/ 100 h 141"/>
                <a:gd name="T82" fmla="*/ 68 w 745"/>
                <a:gd name="T83" fmla="*/ 82 h 141"/>
                <a:gd name="T84" fmla="*/ 32 w 745"/>
                <a:gd name="T85" fmla="*/ 56 h 141"/>
                <a:gd name="T86" fmla="*/ 0 w 745"/>
                <a:gd name="T87" fmla="*/ 20 h 141"/>
                <a:gd name="T88" fmla="*/ 20 w 745"/>
                <a:gd name="T89" fmla="*/ 7 h 141"/>
                <a:gd name="T90" fmla="*/ 44 w 745"/>
                <a:gd name="T91" fmla="*/ 0 h 141"/>
                <a:gd name="T92" fmla="*/ 67 w 745"/>
                <a:gd name="T93" fmla="*/ 0 h 141"/>
                <a:gd name="T94" fmla="*/ 91 w 745"/>
                <a:gd name="T95" fmla="*/ 4 h 141"/>
                <a:gd name="T96" fmla="*/ 116 w 745"/>
                <a:gd name="T97" fmla="*/ 12 h 141"/>
                <a:gd name="T98" fmla="*/ 140 w 745"/>
                <a:gd name="T99" fmla="*/ 20 h 141"/>
                <a:gd name="T100" fmla="*/ 166 w 745"/>
                <a:gd name="T101" fmla="*/ 29 h 141"/>
                <a:gd name="T102" fmla="*/ 190 w 745"/>
                <a:gd name="T103" fmla="*/ 39 h 141"/>
                <a:gd name="T104" fmla="*/ 216 w 745"/>
                <a:gd name="T105" fmla="*/ 45 h 141"/>
                <a:gd name="T106" fmla="*/ 240 w 745"/>
                <a:gd name="T107" fmla="*/ 48 h 141"/>
                <a:gd name="T108" fmla="*/ 246 w 745"/>
                <a:gd name="T109" fmla="*/ 42 h 141"/>
                <a:gd name="T110" fmla="*/ 246 w 745"/>
                <a:gd name="T111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5" h="141">
                  <a:moveTo>
                    <a:pt x="246" y="42"/>
                  </a:moveTo>
                  <a:lnTo>
                    <a:pt x="208" y="20"/>
                  </a:lnTo>
                  <a:lnTo>
                    <a:pt x="220" y="20"/>
                  </a:lnTo>
                  <a:lnTo>
                    <a:pt x="235" y="23"/>
                  </a:lnTo>
                  <a:lnTo>
                    <a:pt x="251" y="26"/>
                  </a:lnTo>
                  <a:lnTo>
                    <a:pt x="268" y="31"/>
                  </a:lnTo>
                  <a:lnTo>
                    <a:pt x="286" y="36"/>
                  </a:lnTo>
                  <a:lnTo>
                    <a:pt x="305" y="40"/>
                  </a:lnTo>
                  <a:lnTo>
                    <a:pt x="324" y="44"/>
                  </a:lnTo>
                  <a:lnTo>
                    <a:pt x="342" y="45"/>
                  </a:lnTo>
                  <a:lnTo>
                    <a:pt x="360" y="45"/>
                  </a:lnTo>
                  <a:lnTo>
                    <a:pt x="377" y="42"/>
                  </a:lnTo>
                  <a:lnTo>
                    <a:pt x="412" y="55"/>
                  </a:lnTo>
                  <a:lnTo>
                    <a:pt x="451" y="66"/>
                  </a:lnTo>
                  <a:lnTo>
                    <a:pt x="488" y="77"/>
                  </a:lnTo>
                  <a:lnTo>
                    <a:pt x="526" y="87"/>
                  </a:lnTo>
                  <a:lnTo>
                    <a:pt x="563" y="96"/>
                  </a:lnTo>
                  <a:lnTo>
                    <a:pt x="601" y="104"/>
                  </a:lnTo>
                  <a:lnTo>
                    <a:pt x="638" y="114"/>
                  </a:lnTo>
                  <a:lnTo>
                    <a:pt x="675" y="122"/>
                  </a:lnTo>
                  <a:lnTo>
                    <a:pt x="710" y="132"/>
                  </a:lnTo>
                  <a:lnTo>
                    <a:pt x="745" y="141"/>
                  </a:lnTo>
                  <a:lnTo>
                    <a:pt x="699" y="136"/>
                  </a:lnTo>
                  <a:lnTo>
                    <a:pt x="654" y="133"/>
                  </a:lnTo>
                  <a:lnTo>
                    <a:pt x="612" y="130"/>
                  </a:lnTo>
                  <a:lnTo>
                    <a:pt x="571" y="127"/>
                  </a:lnTo>
                  <a:lnTo>
                    <a:pt x="529" y="122"/>
                  </a:lnTo>
                  <a:lnTo>
                    <a:pt x="488" y="116"/>
                  </a:lnTo>
                  <a:lnTo>
                    <a:pt x="448" y="109"/>
                  </a:lnTo>
                  <a:lnTo>
                    <a:pt x="408" y="100"/>
                  </a:lnTo>
                  <a:lnTo>
                    <a:pt x="366" y="88"/>
                  </a:lnTo>
                  <a:lnTo>
                    <a:pt x="323" y="74"/>
                  </a:lnTo>
                  <a:lnTo>
                    <a:pt x="316" y="80"/>
                  </a:lnTo>
                  <a:lnTo>
                    <a:pt x="448" y="141"/>
                  </a:lnTo>
                  <a:lnTo>
                    <a:pt x="403" y="128"/>
                  </a:lnTo>
                  <a:lnTo>
                    <a:pt x="355" y="122"/>
                  </a:lnTo>
                  <a:lnTo>
                    <a:pt x="305" y="119"/>
                  </a:lnTo>
                  <a:lnTo>
                    <a:pt x="256" y="117"/>
                  </a:lnTo>
                  <a:lnTo>
                    <a:pt x="206" y="116"/>
                  </a:lnTo>
                  <a:lnTo>
                    <a:pt x="156" y="109"/>
                  </a:lnTo>
                  <a:lnTo>
                    <a:pt x="112" y="100"/>
                  </a:lnTo>
                  <a:lnTo>
                    <a:pt x="68" y="82"/>
                  </a:lnTo>
                  <a:lnTo>
                    <a:pt x="32" y="56"/>
                  </a:lnTo>
                  <a:lnTo>
                    <a:pt x="0" y="20"/>
                  </a:lnTo>
                  <a:lnTo>
                    <a:pt x="20" y="7"/>
                  </a:lnTo>
                  <a:lnTo>
                    <a:pt x="44" y="0"/>
                  </a:lnTo>
                  <a:lnTo>
                    <a:pt x="67" y="0"/>
                  </a:lnTo>
                  <a:lnTo>
                    <a:pt x="91" y="4"/>
                  </a:lnTo>
                  <a:lnTo>
                    <a:pt x="116" y="12"/>
                  </a:lnTo>
                  <a:lnTo>
                    <a:pt x="140" y="20"/>
                  </a:lnTo>
                  <a:lnTo>
                    <a:pt x="166" y="29"/>
                  </a:lnTo>
                  <a:lnTo>
                    <a:pt x="190" y="39"/>
                  </a:lnTo>
                  <a:lnTo>
                    <a:pt x="216" y="45"/>
                  </a:lnTo>
                  <a:lnTo>
                    <a:pt x="240" y="48"/>
                  </a:lnTo>
                  <a:lnTo>
                    <a:pt x="246" y="42"/>
                  </a:lnTo>
                  <a:lnTo>
                    <a:pt x="246" y="42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3" name="Freeform 9"/>
            <p:cNvSpPr>
              <a:spLocks/>
            </p:cNvSpPr>
            <p:nvPr/>
          </p:nvSpPr>
          <p:spPr bwMode="auto">
            <a:xfrm>
              <a:off x="4107" y="2638"/>
              <a:ext cx="77" cy="211"/>
            </a:xfrm>
            <a:custGeom>
              <a:avLst/>
              <a:gdLst>
                <a:gd name="T0" fmla="*/ 108 w 155"/>
                <a:gd name="T1" fmla="*/ 336 h 423"/>
                <a:gd name="T2" fmla="*/ 99 w 155"/>
                <a:gd name="T3" fmla="*/ 347 h 423"/>
                <a:gd name="T4" fmla="*/ 88 w 155"/>
                <a:gd name="T5" fmla="*/ 357 h 423"/>
                <a:gd name="T6" fmla="*/ 78 w 155"/>
                <a:gd name="T7" fmla="*/ 365 h 423"/>
                <a:gd name="T8" fmla="*/ 67 w 155"/>
                <a:gd name="T9" fmla="*/ 373 h 423"/>
                <a:gd name="T10" fmla="*/ 56 w 155"/>
                <a:gd name="T11" fmla="*/ 381 h 423"/>
                <a:gd name="T12" fmla="*/ 44 w 155"/>
                <a:gd name="T13" fmla="*/ 387 h 423"/>
                <a:gd name="T14" fmla="*/ 33 w 155"/>
                <a:gd name="T15" fmla="*/ 395 h 423"/>
                <a:gd name="T16" fmla="*/ 20 w 155"/>
                <a:gd name="T17" fmla="*/ 403 h 423"/>
                <a:gd name="T18" fmla="*/ 11 w 155"/>
                <a:gd name="T19" fmla="*/ 413 h 423"/>
                <a:gd name="T20" fmla="*/ 0 w 155"/>
                <a:gd name="T21" fmla="*/ 423 h 423"/>
                <a:gd name="T22" fmla="*/ 14 w 155"/>
                <a:gd name="T23" fmla="*/ 383 h 423"/>
                <a:gd name="T24" fmla="*/ 28 w 155"/>
                <a:gd name="T25" fmla="*/ 341 h 423"/>
                <a:gd name="T26" fmla="*/ 41 w 155"/>
                <a:gd name="T27" fmla="*/ 296 h 423"/>
                <a:gd name="T28" fmla="*/ 54 w 155"/>
                <a:gd name="T29" fmla="*/ 251 h 423"/>
                <a:gd name="T30" fmla="*/ 65 w 155"/>
                <a:gd name="T31" fmla="*/ 207 h 423"/>
                <a:gd name="T32" fmla="*/ 76 w 155"/>
                <a:gd name="T33" fmla="*/ 162 h 423"/>
                <a:gd name="T34" fmla="*/ 89 w 155"/>
                <a:gd name="T35" fmla="*/ 119 h 423"/>
                <a:gd name="T36" fmla="*/ 100 w 155"/>
                <a:gd name="T37" fmla="*/ 75 h 423"/>
                <a:gd name="T38" fmla="*/ 112 w 155"/>
                <a:gd name="T39" fmla="*/ 37 h 423"/>
                <a:gd name="T40" fmla="*/ 124 w 155"/>
                <a:gd name="T41" fmla="*/ 0 h 423"/>
                <a:gd name="T42" fmla="*/ 137 w 155"/>
                <a:gd name="T43" fmla="*/ 29 h 423"/>
                <a:gd name="T44" fmla="*/ 147 w 155"/>
                <a:gd name="T45" fmla="*/ 61 h 423"/>
                <a:gd name="T46" fmla="*/ 153 w 155"/>
                <a:gd name="T47" fmla="*/ 95 h 423"/>
                <a:gd name="T48" fmla="*/ 155 w 155"/>
                <a:gd name="T49" fmla="*/ 130 h 423"/>
                <a:gd name="T50" fmla="*/ 155 w 155"/>
                <a:gd name="T51" fmla="*/ 167 h 423"/>
                <a:gd name="T52" fmla="*/ 150 w 155"/>
                <a:gd name="T53" fmla="*/ 203 h 423"/>
                <a:gd name="T54" fmla="*/ 144 w 155"/>
                <a:gd name="T55" fmla="*/ 240 h 423"/>
                <a:gd name="T56" fmla="*/ 134 w 155"/>
                <a:gd name="T57" fmla="*/ 274 h 423"/>
                <a:gd name="T58" fmla="*/ 123 w 155"/>
                <a:gd name="T59" fmla="*/ 306 h 423"/>
                <a:gd name="T60" fmla="*/ 108 w 155"/>
                <a:gd name="T61" fmla="*/ 336 h 423"/>
                <a:gd name="T62" fmla="*/ 108 w 155"/>
                <a:gd name="T63" fmla="*/ 3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" h="423">
                  <a:moveTo>
                    <a:pt x="108" y="336"/>
                  </a:moveTo>
                  <a:lnTo>
                    <a:pt x="99" y="347"/>
                  </a:lnTo>
                  <a:lnTo>
                    <a:pt x="88" y="357"/>
                  </a:lnTo>
                  <a:lnTo>
                    <a:pt x="78" y="365"/>
                  </a:lnTo>
                  <a:lnTo>
                    <a:pt x="67" y="373"/>
                  </a:lnTo>
                  <a:lnTo>
                    <a:pt x="56" y="381"/>
                  </a:lnTo>
                  <a:lnTo>
                    <a:pt x="44" y="387"/>
                  </a:lnTo>
                  <a:lnTo>
                    <a:pt x="33" y="395"/>
                  </a:lnTo>
                  <a:lnTo>
                    <a:pt x="20" y="403"/>
                  </a:lnTo>
                  <a:lnTo>
                    <a:pt x="11" y="413"/>
                  </a:lnTo>
                  <a:lnTo>
                    <a:pt x="0" y="423"/>
                  </a:lnTo>
                  <a:lnTo>
                    <a:pt x="14" y="383"/>
                  </a:lnTo>
                  <a:lnTo>
                    <a:pt x="28" y="341"/>
                  </a:lnTo>
                  <a:lnTo>
                    <a:pt x="41" y="296"/>
                  </a:lnTo>
                  <a:lnTo>
                    <a:pt x="54" y="251"/>
                  </a:lnTo>
                  <a:lnTo>
                    <a:pt x="65" y="207"/>
                  </a:lnTo>
                  <a:lnTo>
                    <a:pt x="76" y="162"/>
                  </a:lnTo>
                  <a:lnTo>
                    <a:pt x="89" y="119"/>
                  </a:lnTo>
                  <a:lnTo>
                    <a:pt x="100" y="75"/>
                  </a:lnTo>
                  <a:lnTo>
                    <a:pt x="112" y="37"/>
                  </a:lnTo>
                  <a:lnTo>
                    <a:pt x="124" y="0"/>
                  </a:lnTo>
                  <a:lnTo>
                    <a:pt x="137" y="29"/>
                  </a:lnTo>
                  <a:lnTo>
                    <a:pt x="147" y="61"/>
                  </a:lnTo>
                  <a:lnTo>
                    <a:pt x="153" y="95"/>
                  </a:lnTo>
                  <a:lnTo>
                    <a:pt x="155" y="130"/>
                  </a:lnTo>
                  <a:lnTo>
                    <a:pt x="155" y="167"/>
                  </a:lnTo>
                  <a:lnTo>
                    <a:pt x="150" y="203"/>
                  </a:lnTo>
                  <a:lnTo>
                    <a:pt x="144" y="240"/>
                  </a:lnTo>
                  <a:lnTo>
                    <a:pt x="134" y="274"/>
                  </a:lnTo>
                  <a:lnTo>
                    <a:pt x="123" y="306"/>
                  </a:lnTo>
                  <a:lnTo>
                    <a:pt x="108" y="336"/>
                  </a:lnTo>
                  <a:lnTo>
                    <a:pt x="108" y="336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4" name="Freeform 10"/>
            <p:cNvSpPr>
              <a:spLocks/>
            </p:cNvSpPr>
            <p:nvPr/>
          </p:nvSpPr>
          <p:spPr bwMode="auto">
            <a:xfrm>
              <a:off x="4337" y="2670"/>
              <a:ext cx="11" cy="6"/>
            </a:xfrm>
            <a:custGeom>
              <a:avLst/>
              <a:gdLst>
                <a:gd name="T0" fmla="*/ 0 w 23"/>
                <a:gd name="T1" fmla="*/ 0 h 11"/>
                <a:gd name="T2" fmla="*/ 23 w 23"/>
                <a:gd name="T3" fmla="*/ 11 h 11"/>
                <a:gd name="T4" fmla="*/ 0 w 23"/>
                <a:gd name="T5" fmla="*/ 1 h 11"/>
                <a:gd name="T6" fmla="*/ 0 w 23"/>
                <a:gd name="T7" fmla="*/ 1 h 11"/>
                <a:gd name="T8" fmla="*/ 0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0" y="0"/>
                  </a:moveTo>
                  <a:lnTo>
                    <a:pt x="23" y="1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3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5" name="Freeform 11"/>
            <p:cNvSpPr>
              <a:spLocks/>
            </p:cNvSpPr>
            <p:nvPr/>
          </p:nvSpPr>
          <p:spPr bwMode="auto">
            <a:xfrm>
              <a:off x="4268" y="2721"/>
              <a:ext cx="36" cy="8"/>
            </a:xfrm>
            <a:custGeom>
              <a:avLst/>
              <a:gdLst>
                <a:gd name="T0" fmla="*/ 0 w 70"/>
                <a:gd name="T1" fmla="*/ 0 h 16"/>
                <a:gd name="T2" fmla="*/ 70 w 70"/>
                <a:gd name="T3" fmla="*/ 16 h 16"/>
                <a:gd name="T4" fmla="*/ 0 w 70"/>
                <a:gd name="T5" fmla="*/ 0 h 16"/>
                <a:gd name="T6" fmla="*/ 0 w 7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6">
                  <a:moveTo>
                    <a:pt x="0" y="0"/>
                  </a:moveTo>
                  <a:lnTo>
                    <a:pt x="70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6" name="Freeform 12"/>
            <p:cNvSpPr>
              <a:spLocks/>
            </p:cNvSpPr>
            <p:nvPr/>
          </p:nvSpPr>
          <p:spPr bwMode="auto">
            <a:xfrm>
              <a:off x="4353" y="2740"/>
              <a:ext cx="50" cy="13"/>
            </a:xfrm>
            <a:custGeom>
              <a:avLst/>
              <a:gdLst>
                <a:gd name="T0" fmla="*/ 100 w 100"/>
                <a:gd name="T1" fmla="*/ 14 h 26"/>
                <a:gd name="T2" fmla="*/ 88 w 100"/>
                <a:gd name="T3" fmla="*/ 22 h 26"/>
                <a:gd name="T4" fmla="*/ 77 w 100"/>
                <a:gd name="T5" fmla="*/ 26 h 26"/>
                <a:gd name="T6" fmla="*/ 66 w 100"/>
                <a:gd name="T7" fmla="*/ 24 h 26"/>
                <a:gd name="T8" fmla="*/ 56 w 100"/>
                <a:gd name="T9" fmla="*/ 22 h 26"/>
                <a:gd name="T10" fmla="*/ 47 w 100"/>
                <a:gd name="T11" fmla="*/ 18 h 26"/>
                <a:gd name="T12" fmla="*/ 37 w 100"/>
                <a:gd name="T13" fmla="*/ 13 h 26"/>
                <a:gd name="T14" fmla="*/ 28 w 100"/>
                <a:gd name="T15" fmla="*/ 8 h 26"/>
                <a:gd name="T16" fmla="*/ 18 w 100"/>
                <a:gd name="T17" fmla="*/ 3 h 26"/>
                <a:gd name="T18" fmla="*/ 8 w 100"/>
                <a:gd name="T19" fmla="*/ 0 h 26"/>
                <a:gd name="T20" fmla="*/ 0 w 100"/>
                <a:gd name="T21" fmla="*/ 0 h 26"/>
                <a:gd name="T22" fmla="*/ 10 w 100"/>
                <a:gd name="T23" fmla="*/ 5 h 26"/>
                <a:gd name="T24" fmla="*/ 20 w 100"/>
                <a:gd name="T25" fmla="*/ 8 h 26"/>
                <a:gd name="T26" fmla="*/ 29 w 100"/>
                <a:gd name="T27" fmla="*/ 8 h 26"/>
                <a:gd name="T28" fmla="*/ 39 w 100"/>
                <a:gd name="T29" fmla="*/ 10 h 26"/>
                <a:gd name="T30" fmla="*/ 50 w 100"/>
                <a:gd name="T31" fmla="*/ 10 h 26"/>
                <a:gd name="T32" fmla="*/ 60 w 100"/>
                <a:gd name="T33" fmla="*/ 10 h 26"/>
                <a:gd name="T34" fmla="*/ 71 w 100"/>
                <a:gd name="T35" fmla="*/ 10 h 26"/>
                <a:gd name="T36" fmla="*/ 80 w 100"/>
                <a:gd name="T37" fmla="*/ 10 h 26"/>
                <a:gd name="T38" fmla="*/ 90 w 100"/>
                <a:gd name="T39" fmla="*/ 13 h 26"/>
                <a:gd name="T40" fmla="*/ 100 w 100"/>
                <a:gd name="T41" fmla="*/ 16 h 26"/>
                <a:gd name="T42" fmla="*/ 100 w 100"/>
                <a:gd name="T43" fmla="*/ 16 h 26"/>
                <a:gd name="T44" fmla="*/ 100 w 100"/>
                <a:gd name="T4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26">
                  <a:moveTo>
                    <a:pt x="100" y="14"/>
                  </a:moveTo>
                  <a:lnTo>
                    <a:pt x="88" y="22"/>
                  </a:lnTo>
                  <a:lnTo>
                    <a:pt x="77" y="26"/>
                  </a:lnTo>
                  <a:lnTo>
                    <a:pt x="66" y="24"/>
                  </a:lnTo>
                  <a:lnTo>
                    <a:pt x="56" y="22"/>
                  </a:lnTo>
                  <a:lnTo>
                    <a:pt x="47" y="18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8" y="3"/>
                  </a:lnTo>
                  <a:lnTo>
                    <a:pt x="8" y="0"/>
                  </a:lnTo>
                  <a:lnTo>
                    <a:pt x="0" y="0"/>
                  </a:lnTo>
                  <a:lnTo>
                    <a:pt x="10" y="5"/>
                  </a:lnTo>
                  <a:lnTo>
                    <a:pt x="20" y="8"/>
                  </a:lnTo>
                  <a:lnTo>
                    <a:pt x="29" y="8"/>
                  </a:lnTo>
                  <a:lnTo>
                    <a:pt x="39" y="10"/>
                  </a:lnTo>
                  <a:lnTo>
                    <a:pt x="50" y="10"/>
                  </a:lnTo>
                  <a:lnTo>
                    <a:pt x="60" y="10"/>
                  </a:lnTo>
                  <a:lnTo>
                    <a:pt x="71" y="10"/>
                  </a:lnTo>
                  <a:lnTo>
                    <a:pt x="80" y="10"/>
                  </a:lnTo>
                  <a:lnTo>
                    <a:pt x="90" y="13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4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7" name="Freeform 13"/>
            <p:cNvSpPr>
              <a:spLocks/>
            </p:cNvSpPr>
            <p:nvPr/>
          </p:nvSpPr>
          <p:spPr bwMode="auto">
            <a:xfrm>
              <a:off x="4680" y="2745"/>
              <a:ext cx="91" cy="8"/>
            </a:xfrm>
            <a:custGeom>
              <a:avLst/>
              <a:gdLst>
                <a:gd name="T0" fmla="*/ 0 w 183"/>
                <a:gd name="T1" fmla="*/ 0 h 16"/>
                <a:gd name="T2" fmla="*/ 183 w 183"/>
                <a:gd name="T3" fmla="*/ 16 h 16"/>
                <a:gd name="T4" fmla="*/ 0 w 183"/>
                <a:gd name="T5" fmla="*/ 0 h 16"/>
                <a:gd name="T6" fmla="*/ 0 w 18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16">
                  <a:moveTo>
                    <a:pt x="0" y="0"/>
                  </a:moveTo>
                  <a:lnTo>
                    <a:pt x="183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8" name="Freeform 14"/>
            <p:cNvSpPr>
              <a:spLocks/>
            </p:cNvSpPr>
            <p:nvPr/>
          </p:nvSpPr>
          <p:spPr bwMode="auto">
            <a:xfrm>
              <a:off x="4779" y="2747"/>
              <a:ext cx="161" cy="17"/>
            </a:xfrm>
            <a:custGeom>
              <a:avLst/>
              <a:gdLst>
                <a:gd name="T0" fmla="*/ 323 w 323"/>
                <a:gd name="T1" fmla="*/ 0 h 34"/>
                <a:gd name="T2" fmla="*/ 313 w 323"/>
                <a:gd name="T3" fmla="*/ 8 h 34"/>
                <a:gd name="T4" fmla="*/ 302 w 323"/>
                <a:gd name="T5" fmla="*/ 13 h 34"/>
                <a:gd name="T6" fmla="*/ 289 w 323"/>
                <a:gd name="T7" fmla="*/ 16 h 34"/>
                <a:gd name="T8" fmla="*/ 276 w 323"/>
                <a:gd name="T9" fmla="*/ 20 h 34"/>
                <a:gd name="T10" fmla="*/ 262 w 323"/>
                <a:gd name="T11" fmla="*/ 23 h 34"/>
                <a:gd name="T12" fmla="*/ 248 w 323"/>
                <a:gd name="T13" fmla="*/ 24 h 34"/>
                <a:gd name="T14" fmla="*/ 235 w 323"/>
                <a:gd name="T15" fmla="*/ 28 h 34"/>
                <a:gd name="T16" fmla="*/ 222 w 323"/>
                <a:gd name="T17" fmla="*/ 29 h 34"/>
                <a:gd name="T18" fmla="*/ 211 w 323"/>
                <a:gd name="T19" fmla="*/ 31 h 34"/>
                <a:gd name="T20" fmla="*/ 201 w 323"/>
                <a:gd name="T21" fmla="*/ 34 h 34"/>
                <a:gd name="T22" fmla="*/ 182 w 323"/>
                <a:gd name="T23" fmla="*/ 32 h 34"/>
                <a:gd name="T24" fmla="*/ 163 w 323"/>
                <a:gd name="T25" fmla="*/ 32 h 34"/>
                <a:gd name="T26" fmla="*/ 140 w 323"/>
                <a:gd name="T27" fmla="*/ 34 h 34"/>
                <a:gd name="T28" fmla="*/ 120 w 323"/>
                <a:gd name="T29" fmla="*/ 34 h 34"/>
                <a:gd name="T30" fmla="*/ 97 w 323"/>
                <a:gd name="T31" fmla="*/ 34 h 34"/>
                <a:gd name="T32" fmla="*/ 75 w 323"/>
                <a:gd name="T33" fmla="*/ 34 h 34"/>
                <a:gd name="T34" fmla="*/ 54 w 323"/>
                <a:gd name="T35" fmla="*/ 32 h 34"/>
                <a:gd name="T36" fmla="*/ 33 w 323"/>
                <a:gd name="T37" fmla="*/ 28 h 34"/>
                <a:gd name="T38" fmla="*/ 16 w 323"/>
                <a:gd name="T39" fmla="*/ 21 h 34"/>
                <a:gd name="T40" fmla="*/ 0 w 323"/>
                <a:gd name="T41" fmla="*/ 12 h 34"/>
                <a:gd name="T42" fmla="*/ 33 w 323"/>
                <a:gd name="T43" fmla="*/ 13 h 34"/>
                <a:gd name="T44" fmla="*/ 65 w 323"/>
                <a:gd name="T45" fmla="*/ 13 h 34"/>
                <a:gd name="T46" fmla="*/ 97 w 323"/>
                <a:gd name="T47" fmla="*/ 12 h 34"/>
                <a:gd name="T48" fmla="*/ 129 w 323"/>
                <a:gd name="T49" fmla="*/ 10 h 34"/>
                <a:gd name="T50" fmla="*/ 161 w 323"/>
                <a:gd name="T51" fmla="*/ 7 h 34"/>
                <a:gd name="T52" fmla="*/ 193 w 323"/>
                <a:gd name="T53" fmla="*/ 4 h 34"/>
                <a:gd name="T54" fmla="*/ 225 w 323"/>
                <a:gd name="T55" fmla="*/ 2 h 34"/>
                <a:gd name="T56" fmla="*/ 257 w 323"/>
                <a:gd name="T57" fmla="*/ 0 h 34"/>
                <a:gd name="T58" fmla="*/ 289 w 323"/>
                <a:gd name="T59" fmla="*/ 0 h 34"/>
                <a:gd name="T60" fmla="*/ 323 w 323"/>
                <a:gd name="T61" fmla="*/ 2 h 34"/>
                <a:gd name="T62" fmla="*/ 323 w 323"/>
                <a:gd name="T63" fmla="*/ 2 h 34"/>
                <a:gd name="T64" fmla="*/ 323 w 323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3" h="34">
                  <a:moveTo>
                    <a:pt x="323" y="0"/>
                  </a:moveTo>
                  <a:lnTo>
                    <a:pt x="313" y="8"/>
                  </a:lnTo>
                  <a:lnTo>
                    <a:pt x="302" y="13"/>
                  </a:lnTo>
                  <a:lnTo>
                    <a:pt x="289" y="16"/>
                  </a:lnTo>
                  <a:lnTo>
                    <a:pt x="276" y="20"/>
                  </a:lnTo>
                  <a:lnTo>
                    <a:pt x="262" y="23"/>
                  </a:lnTo>
                  <a:lnTo>
                    <a:pt x="248" y="24"/>
                  </a:lnTo>
                  <a:lnTo>
                    <a:pt x="235" y="28"/>
                  </a:lnTo>
                  <a:lnTo>
                    <a:pt x="222" y="29"/>
                  </a:lnTo>
                  <a:lnTo>
                    <a:pt x="211" y="31"/>
                  </a:lnTo>
                  <a:lnTo>
                    <a:pt x="201" y="34"/>
                  </a:lnTo>
                  <a:lnTo>
                    <a:pt x="182" y="32"/>
                  </a:lnTo>
                  <a:lnTo>
                    <a:pt x="163" y="32"/>
                  </a:lnTo>
                  <a:lnTo>
                    <a:pt x="140" y="34"/>
                  </a:lnTo>
                  <a:lnTo>
                    <a:pt x="120" y="34"/>
                  </a:lnTo>
                  <a:lnTo>
                    <a:pt x="97" y="34"/>
                  </a:lnTo>
                  <a:lnTo>
                    <a:pt x="75" y="34"/>
                  </a:lnTo>
                  <a:lnTo>
                    <a:pt x="54" y="32"/>
                  </a:lnTo>
                  <a:lnTo>
                    <a:pt x="33" y="28"/>
                  </a:lnTo>
                  <a:lnTo>
                    <a:pt x="16" y="21"/>
                  </a:lnTo>
                  <a:lnTo>
                    <a:pt x="0" y="12"/>
                  </a:lnTo>
                  <a:lnTo>
                    <a:pt x="33" y="13"/>
                  </a:lnTo>
                  <a:lnTo>
                    <a:pt x="65" y="13"/>
                  </a:lnTo>
                  <a:lnTo>
                    <a:pt x="97" y="12"/>
                  </a:lnTo>
                  <a:lnTo>
                    <a:pt x="129" y="10"/>
                  </a:lnTo>
                  <a:lnTo>
                    <a:pt x="161" y="7"/>
                  </a:lnTo>
                  <a:lnTo>
                    <a:pt x="193" y="4"/>
                  </a:lnTo>
                  <a:lnTo>
                    <a:pt x="225" y="2"/>
                  </a:lnTo>
                  <a:lnTo>
                    <a:pt x="257" y="0"/>
                  </a:lnTo>
                  <a:lnTo>
                    <a:pt x="289" y="0"/>
                  </a:lnTo>
                  <a:lnTo>
                    <a:pt x="323" y="2"/>
                  </a:lnTo>
                  <a:lnTo>
                    <a:pt x="323" y="2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9" name="Freeform 15"/>
            <p:cNvSpPr>
              <a:spLocks/>
            </p:cNvSpPr>
            <p:nvPr/>
          </p:nvSpPr>
          <p:spPr bwMode="auto">
            <a:xfrm>
              <a:off x="4784" y="2757"/>
              <a:ext cx="182" cy="64"/>
            </a:xfrm>
            <a:custGeom>
              <a:avLst/>
              <a:gdLst>
                <a:gd name="T0" fmla="*/ 352 w 365"/>
                <a:gd name="T1" fmla="*/ 51 h 128"/>
                <a:gd name="T2" fmla="*/ 322 w 365"/>
                <a:gd name="T3" fmla="*/ 70 h 128"/>
                <a:gd name="T4" fmla="*/ 290 w 365"/>
                <a:gd name="T5" fmla="*/ 86 h 128"/>
                <a:gd name="T6" fmla="*/ 255 w 365"/>
                <a:gd name="T7" fmla="*/ 100 h 128"/>
                <a:gd name="T8" fmla="*/ 218 w 365"/>
                <a:gd name="T9" fmla="*/ 113 h 128"/>
                <a:gd name="T10" fmla="*/ 181 w 365"/>
                <a:gd name="T11" fmla="*/ 121 h 128"/>
                <a:gd name="T12" fmla="*/ 143 w 365"/>
                <a:gd name="T13" fmla="*/ 128 h 128"/>
                <a:gd name="T14" fmla="*/ 106 w 365"/>
                <a:gd name="T15" fmla="*/ 128 h 128"/>
                <a:gd name="T16" fmla="*/ 69 w 365"/>
                <a:gd name="T17" fmla="*/ 121 h 128"/>
                <a:gd name="T18" fmla="*/ 34 w 365"/>
                <a:gd name="T19" fmla="*/ 110 h 128"/>
                <a:gd name="T20" fmla="*/ 0 w 365"/>
                <a:gd name="T21" fmla="*/ 91 h 128"/>
                <a:gd name="T22" fmla="*/ 23 w 365"/>
                <a:gd name="T23" fmla="*/ 80 h 128"/>
                <a:gd name="T24" fmla="*/ 48 w 365"/>
                <a:gd name="T25" fmla="*/ 72 h 128"/>
                <a:gd name="T26" fmla="*/ 75 w 365"/>
                <a:gd name="T27" fmla="*/ 68 h 128"/>
                <a:gd name="T28" fmla="*/ 103 w 365"/>
                <a:gd name="T29" fmla="*/ 65 h 128"/>
                <a:gd name="T30" fmla="*/ 131 w 365"/>
                <a:gd name="T31" fmla="*/ 64 h 128"/>
                <a:gd name="T32" fmla="*/ 160 w 365"/>
                <a:gd name="T33" fmla="*/ 62 h 128"/>
                <a:gd name="T34" fmla="*/ 189 w 365"/>
                <a:gd name="T35" fmla="*/ 59 h 128"/>
                <a:gd name="T36" fmla="*/ 215 w 365"/>
                <a:gd name="T37" fmla="*/ 52 h 128"/>
                <a:gd name="T38" fmla="*/ 239 w 365"/>
                <a:gd name="T39" fmla="*/ 43 h 128"/>
                <a:gd name="T40" fmla="*/ 259 w 365"/>
                <a:gd name="T41" fmla="*/ 30 h 128"/>
                <a:gd name="T42" fmla="*/ 269 w 365"/>
                <a:gd name="T43" fmla="*/ 44 h 128"/>
                <a:gd name="T44" fmla="*/ 283 w 365"/>
                <a:gd name="T45" fmla="*/ 46 h 128"/>
                <a:gd name="T46" fmla="*/ 299 w 365"/>
                <a:gd name="T47" fmla="*/ 40 h 128"/>
                <a:gd name="T48" fmla="*/ 317 w 365"/>
                <a:gd name="T49" fmla="*/ 28 h 128"/>
                <a:gd name="T50" fmla="*/ 335 w 365"/>
                <a:gd name="T51" fmla="*/ 16 h 128"/>
                <a:gd name="T52" fmla="*/ 349 w 365"/>
                <a:gd name="T53" fmla="*/ 4 h 128"/>
                <a:gd name="T54" fmla="*/ 360 w 365"/>
                <a:gd name="T55" fmla="*/ 0 h 128"/>
                <a:gd name="T56" fmla="*/ 365 w 365"/>
                <a:gd name="T57" fmla="*/ 4 h 128"/>
                <a:gd name="T58" fmla="*/ 363 w 365"/>
                <a:gd name="T59" fmla="*/ 20 h 128"/>
                <a:gd name="T60" fmla="*/ 352 w 365"/>
                <a:gd name="T61" fmla="*/ 52 h 128"/>
                <a:gd name="T62" fmla="*/ 352 w 365"/>
                <a:gd name="T63" fmla="*/ 52 h 128"/>
                <a:gd name="T64" fmla="*/ 352 w 365"/>
                <a:gd name="T65" fmla="*/ 5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" h="128">
                  <a:moveTo>
                    <a:pt x="352" y="51"/>
                  </a:moveTo>
                  <a:lnTo>
                    <a:pt x="322" y="70"/>
                  </a:lnTo>
                  <a:lnTo>
                    <a:pt x="290" y="86"/>
                  </a:lnTo>
                  <a:lnTo>
                    <a:pt x="255" y="100"/>
                  </a:lnTo>
                  <a:lnTo>
                    <a:pt x="218" y="113"/>
                  </a:lnTo>
                  <a:lnTo>
                    <a:pt x="181" y="121"/>
                  </a:lnTo>
                  <a:lnTo>
                    <a:pt x="143" y="128"/>
                  </a:lnTo>
                  <a:lnTo>
                    <a:pt x="106" y="128"/>
                  </a:lnTo>
                  <a:lnTo>
                    <a:pt x="69" y="121"/>
                  </a:lnTo>
                  <a:lnTo>
                    <a:pt x="34" y="110"/>
                  </a:lnTo>
                  <a:lnTo>
                    <a:pt x="0" y="91"/>
                  </a:lnTo>
                  <a:lnTo>
                    <a:pt x="23" y="80"/>
                  </a:lnTo>
                  <a:lnTo>
                    <a:pt x="48" y="72"/>
                  </a:lnTo>
                  <a:lnTo>
                    <a:pt x="75" y="68"/>
                  </a:lnTo>
                  <a:lnTo>
                    <a:pt x="103" y="65"/>
                  </a:lnTo>
                  <a:lnTo>
                    <a:pt x="131" y="64"/>
                  </a:lnTo>
                  <a:lnTo>
                    <a:pt x="160" y="62"/>
                  </a:lnTo>
                  <a:lnTo>
                    <a:pt x="189" y="59"/>
                  </a:lnTo>
                  <a:lnTo>
                    <a:pt x="215" y="52"/>
                  </a:lnTo>
                  <a:lnTo>
                    <a:pt x="239" y="43"/>
                  </a:lnTo>
                  <a:lnTo>
                    <a:pt x="259" y="30"/>
                  </a:lnTo>
                  <a:lnTo>
                    <a:pt x="269" y="44"/>
                  </a:lnTo>
                  <a:lnTo>
                    <a:pt x="283" y="46"/>
                  </a:lnTo>
                  <a:lnTo>
                    <a:pt x="299" y="40"/>
                  </a:lnTo>
                  <a:lnTo>
                    <a:pt x="317" y="28"/>
                  </a:lnTo>
                  <a:lnTo>
                    <a:pt x="335" y="16"/>
                  </a:lnTo>
                  <a:lnTo>
                    <a:pt x="349" y="4"/>
                  </a:lnTo>
                  <a:lnTo>
                    <a:pt x="360" y="0"/>
                  </a:lnTo>
                  <a:lnTo>
                    <a:pt x="365" y="4"/>
                  </a:lnTo>
                  <a:lnTo>
                    <a:pt x="363" y="20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1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0" name="Freeform 16"/>
            <p:cNvSpPr>
              <a:spLocks/>
            </p:cNvSpPr>
            <p:nvPr/>
          </p:nvSpPr>
          <p:spPr bwMode="auto">
            <a:xfrm>
              <a:off x="4819" y="2775"/>
              <a:ext cx="176" cy="304"/>
            </a:xfrm>
            <a:custGeom>
              <a:avLst/>
              <a:gdLst>
                <a:gd name="T0" fmla="*/ 265 w 352"/>
                <a:gd name="T1" fmla="*/ 154 h 608"/>
                <a:gd name="T2" fmla="*/ 248 w 352"/>
                <a:gd name="T3" fmla="*/ 199 h 608"/>
                <a:gd name="T4" fmla="*/ 228 w 352"/>
                <a:gd name="T5" fmla="*/ 244 h 608"/>
                <a:gd name="T6" fmla="*/ 208 w 352"/>
                <a:gd name="T7" fmla="*/ 288 h 608"/>
                <a:gd name="T8" fmla="*/ 185 w 352"/>
                <a:gd name="T9" fmla="*/ 333 h 608"/>
                <a:gd name="T10" fmla="*/ 163 w 352"/>
                <a:gd name="T11" fmla="*/ 376 h 608"/>
                <a:gd name="T12" fmla="*/ 142 w 352"/>
                <a:gd name="T13" fmla="*/ 420 h 608"/>
                <a:gd name="T14" fmla="*/ 120 w 352"/>
                <a:gd name="T15" fmla="*/ 464 h 608"/>
                <a:gd name="T16" fmla="*/ 100 w 352"/>
                <a:gd name="T17" fmla="*/ 508 h 608"/>
                <a:gd name="T18" fmla="*/ 83 w 352"/>
                <a:gd name="T19" fmla="*/ 552 h 608"/>
                <a:gd name="T20" fmla="*/ 67 w 352"/>
                <a:gd name="T21" fmla="*/ 599 h 608"/>
                <a:gd name="T22" fmla="*/ 6 w 352"/>
                <a:gd name="T23" fmla="*/ 608 h 608"/>
                <a:gd name="T24" fmla="*/ 0 w 352"/>
                <a:gd name="T25" fmla="*/ 583 h 608"/>
                <a:gd name="T26" fmla="*/ 1 w 352"/>
                <a:gd name="T27" fmla="*/ 557 h 608"/>
                <a:gd name="T28" fmla="*/ 9 w 352"/>
                <a:gd name="T29" fmla="*/ 535 h 608"/>
                <a:gd name="T30" fmla="*/ 20 w 352"/>
                <a:gd name="T31" fmla="*/ 511 h 608"/>
                <a:gd name="T32" fmla="*/ 35 w 352"/>
                <a:gd name="T33" fmla="*/ 488 h 608"/>
                <a:gd name="T34" fmla="*/ 49 w 352"/>
                <a:gd name="T35" fmla="*/ 468 h 608"/>
                <a:gd name="T36" fmla="*/ 60 w 352"/>
                <a:gd name="T37" fmla="*/ 447 h 608"/>
                <a:gd name="T38" fmla="*/ 67 w 352"/>
                <a:gd name="T39" fmla="*/ 428 h 608"/>
                <a:gd name="T40" fmla="*/ 67 w 352"/>
                <a:gd name="T41" fmla="*/ 408 h 608"/>
                <a:gd name="T42" fmla="*/ 57 w 352"/>
                <a:gd name="T43" fmla="*/ 391 h 608"/>
                <a:gd name="T44" fmla="*/ 83 w 352"/>
                <a:gd name="T45" fmla="*/ 407 h 608"/>
                <a:gd name="T46" fmla="*/ 105 w 352"/>
                <a:gd name="T47" fmla="*/ 365 h 608"/>
                <a:gd name="T48" fmla="*/ 128 w 352"/>
                <a:gd name="T49" fmla="*/ 322 h 608"/>
                <a:gd name="T50" fmla="*/ 152 w 352"/>
                <a:gd name="T51" fmla="*/ 280 h 608"/>
                <a:gd name="T52" fmla="*/ 177 w 352"/>
                <a:gd name="T53" fmla="*/ 240 h 608"/>
                <a:gd name="T54" fmla="*/ 204 w 352"/>
                <a:gd name="T55" fmla="*/ 199 h 608"/>
                <a:gd name="T56" fmla="*/ 232 w 352"/>
                <a:gd name="T57" fmla="*/ 159 h 608"/>
                <a:gd name="T58" fmla="*/ 260 w 352"/>
                <a:gd name="T59" fmla="*/ 117 h 608"/>
                <a:gd name="T60" fmla="*/ 289 w 352"/>
                <a:gd name="T61" fmla="*/ 79 h 608"/>
                <a:gd name="T62" fmla="*/ 320 w 352"/>
                <a:gd name="T63" fmla="*/ 39 h 608"/>
                <a:gd name="T64" fmla="*/ 352 w 352"/>
                <a:gd name="T65" fmla="*/ 0 h 608"/>
                <a:gd name="T66" fmla="*/ 350 w 352"/>
                <a:gd name="T67" fmla="*/ 13 h 608"/>
                <a:gd name="T68" fmla="*/ 344 w 352"/>
                <a:gd name="T69" fmla="*/ 28 h 608"/>
                <a:gd name="T70" fmla="*/ 337 w 352"/>
                <a:gd name="T71" fmla="*/ 44 h 608"/>
                <a:gd name="T72" fmla="*/ 326 w 352"/>
                <a:gd name="T73" fmla="*/ 58 h 608"/>
                <a:gd name="T74" fmla="*/ 315 w 352"/>
                <a:gd name="T75" fmla="*/ 74 h 608"/>
                <a:gd name="T76" fmla="*/ 304 w 352"/>
                <a:gd name="T77" fmla="*/ 88 h 608"/>
                <a:gd name="T78" fmla="*/ 292 w 352"/>
                <a:gd name="T79" fmla="*/ 104 h 608"/>
                <a:gd name="T80" fmla="*/ 281 w 352"/>
                <a:gd name="T81" fmla="*/ 122 h 608"/>
                <a:gd name="T82" fmla="*/ 272 w 352"/>
                <a:gd name="T83" fmla="*/ 138 h 608"/>
                <a:gd name="T84" fmla="*/ 265 w 352"/>
                <a:gd name="T85" fmla="*/ 154 h 608"/>
                <a:gd name="T86" fmla="*/ 265 w 352"/>
                <a:gd name="T87" fmla="*/ 15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2" h="608">
                  <a:moveTo>
                    <a:pt x="265" y="154"/>
                  </a:moveTo>
                  <a:lnTo>
                    <a:pt x="248" y="199"/>
                  </a:lnTo>
                  <a:lnTo>
                    <a:pt x="228" y="244"/>
                  </a:lnTo>
                  <a:lnTo>
                    <a:pt x="208" y="288"/>
                  </a:lnTo>
                  <a:lnTo>
                    <a:pt x="185" y="333"/>
                  </a:lnTo>
                  <a:lnTo>
                    <a:pt x="163" y="376"/>
                  </a:lnTo>
                  <a:lnTo>
                    <a:pt x="142" y="420"/>
                  </a:lnTo>
                  <a:lnTo>
                    <a:pt x="120" y="464"/>
                  </a:lnTo>
                  <a:lnTo>
                    <a:pt x="100" y="508"/>
                  </a:lnTo>
                  <a:lnTo>
                    <a:pt x="83" y="552"/>
                  </a:lnTo>
                  <a:lnTo>
                    <a:pt x="67" y="599"/>
                  </a:lnTo>
                  <a:lnTo>
                    <a:pt x="6" y="608"/>
                  </a:lnTo>
                  <a:lnTo>
                    <a:pt x="0" y="583"/>
                  </a:lnTo>
                  <a:lnTo>
                    <a:pt x="1" y="557"/>
                  </a:lnTo>
                  <a:lnTo>
                    <a:pt x="9" y="535"/>
                  </a:lnTo>
                  <a:lnTo>
                    <a:pt x="20" y="511"/>
                  </a:lnTo>
                  <a:lnTo>
                    <a:pt x="35" y="488"/>
                  </a:lnTo>
                  <a:lnTo>
                    <a:pt x="49" y="468"/>
                  </a:lnTo>
                  <a:lnTo>
                    <a:pt x="60" y="447"/>
                  </a:lnTo>
                  <a:lnTo>
                    <a:pt x="67" y="428"/>
                  </a:lnTo>
                  <a:lnTo>
                    <a:pt x="67" y="408"/>
                  </a:lnTo>
                  <a:lnTo>
                    <a:pt x="57" y="391"/>
                  </a:lnTo>
                  <a:lnTo>
                    <a:pt x="83" y="407"/>
                  </a:lnTo>
                  <a:lnTo>
                    <a:pt x="105" y="365"/>
                  </a:lnTo>
                  <a:lnTo>
                    <a:pt x="128" y="322"/>
                  </a:lnTo>
                  <a:lnTo>
                    <a:pt x="152" y="280"/>
                  </a:lnTo>
                  <a:lnTo>
                    <a:pt x="177" y="240"/>
                  </a:lnTo>
                  <a:lnTo>
                    <a:pt x="204" y="199"/>
                  </a:lnTo>
                  <a:lnTo>
                    <a:pt x="232" y="159"/>
                  </a:lnTo>
                  <a:lnTo>
                    <a:pt x="260" y="117"/>
                  </a:lnTo>
                  <a:lnTo>
                    <a:pt x="289" y="79"/>
                  </a:lnTo>
                  <a:lnTo>
                    <a:pt x="320" y="39"/>
                  </a:lnTo>
                  <a:lnTo>
                    <a:pt x="352" y="0"/>
                  </a:lnTo>
                  <a:lnTo>
                    <a:pt x="350" y="13"/>
                  </a:lnTo>
                  <a:lnTo>
                    <a:pt x="344" y="28"/>
                  </a:lnTo>
                  <a:lnTo>
                    <a:pt x="337" y="44"/>
                  </a:lnTo>
                  <a:lnTo>
                    <a:pt x="326" y="58"/>
                  </a:lnTo>
                  <a:lnTo>
                    <a:pt x="315" y="74"/>
                  </a:lnTo>
                  <a:lnTo>
                    <a:pt x="304" y="88"/>
                  </a:lnTo>
                  <a:lnTo>
                    <a:pt x="292" y="104"/>
                  </a:lnTo>
                  <a:lnTo>
                    <a:pt x="281" y="122"/>
                  </a:lnTo>
                  <a:lnTo>
                    <a:pt x="272" y="138"/>
                  </a:lnTo>
                  <a:lnTo>
                    <a:pt x="265" y="154"/>
                  </a:lnTo>
                  <a:lnTo>
                    <a:pt x="265" y="154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1" name="Freeform 17"/>
            <p:cNvSpPr>
              <a:spLocks/>
            </p:cNvSpPr>
            <p:nvPr/>
          </p:nvSpPr>
          <p:spPr bwMode="auto">
            <a:xfrm>
              <a:off x="3796" y="2921"/>
              <a:ext cx="1071" cy="657"/>
            </a:xfrm>
            <a:custGeom>
              <a:avLst/>
              <a:gdLst>
                <a:gd name="T0" fmla="*/ 1286 w 2141"/>
                <a:gd name="T1" fmla="*/ 212 h 1315"/>
                <a:gd name="T2" fmla="*/ 1443 w 2141"/>
                <a:gd name="T3" fmla="*/ 246 h 1315"/>
                <a:gd name="T4" fmla="*/ 1598 w 2141"/>
                <a:gd name="T5" fmla="*/ 270 h 1315"/>
                <a:gd name="T6" fmla="*/ 1753 w 2141"/>
                <a:gd name="T7" fmla="*/ 297 h 1315"/>
                <a:gd name="T8" fmla="*/ 1909 w 2141"/>
                <a:gd name="T9" fmla="*/ 336 h 1315"/>
                <a:gd name="T10" fmla="*/ 2003 w 2141"/>
                <a:gd name="T11" fmla="*/ 358 h 1315"/>
                <a:gd name="T12" fmla="*/ 2035 w 2141"/>
                <a:gd name="T13" fmla="*/ 361 h 1315"/>
                <a:gd name="T14" fmla="*/ 2065 w 2141"/>
                <a:gd name="T15" fmla="*/ 369 h 1315"/>
                <a:gd name="T16" fmla="*/ 2094 w 2141"/>
                <a:gd name="T17" fmla="*/ 379 h 1315"/>
                <a:gd name="T18" fmla="*/ 2125 w 2141"/>
                <a:gd name="T19" fmla="*/ 390 h 1315"/>
                <a:gd name="T20" fmla="*/ 2102 w 2141"/>
                <a:gd name="T21" fmla="*/ 488 h 1315"/>
                <a:gd name="T22" fmla="*/ 2017 w 2141"/>
                <a:gd name="T23" fmla="*/ 673 h 1315"/>
                <a:gd name="T24" fmla="*/ 1928 w 2141"/>
                <a:gd name="T25" fmla="*/ 856 h 1315"/>
                <a:gd name="T26" fmla="*/ 1837 w 2141"/>
                <a:gd name="T27" fmla="*/ 1036 h 1315"/>
                <a:gd name="T28" fmla="*/ 1747 w 2141"/>
                <a:gd name="T29" fmla="*/ 1220 h 1315"/>
                <a:gd name="T30" fmla="*/ 1558 w 2141"/>
                <a:gd name="T31" fmla="*/ 1268 h 1315"/>
                <a:gd name="T32" fmla="*/ 1257 w 2141"/>
                <a:gd name="T33" fmla="*/ 1182 h 1315"/>
                <a:gd name="T34" fmla="*/ 955 w 2141"/>
                <a:gd name="T35" fmla="*/ 1099 h 1315"/>
                <a:gd name="T36" fmla="*/ 651 w 2141"/>
                <a:gd name="T37" fmla="*/ 1016 h 1315"/>
                <a:gd name="T38" fmla="*/ 349 w 2141"/>
                <a:gd name="T39" fmla="*/ 929 h 1315"/>
                <a:gd name="T40" fmla="*/ 179 w 2141"/>
                <a:gd name="T41" fmla="*/ 875 h 1315"/>
                <a:gd name="T42" fmla="*/ 139 w 2141"/>
                <a:gd name="T43" fmla="*/ 868 h 1315"/>
                <a:gd name="T44" fmla="*/ 96 w 2141"/>
                <a:gd name="T45" fmla="*/ 868 h 1315"/>
                <a:gd name="T46" fmla="*/ 53 w 2141"/>
                <a:gd name="T47" fmla="*/ 867 h 1315"/>
                <a:gd name="T48" fmla="*/ 16 w 2141"/>
                <a:gd name="T49" fmla="*/ 852 h 1315"/>
                <a:gd name="T50" fmla="*/ 40 w 2141"/>
                <a:gd name="T51" fmla="*/ 755 h 1315"/>
                <a:gd name="T52" fmla="*/ 120 w 2141"/>
                <a:gd name="T53" fmla="*/ 585 h 1315"/>
                <a:gd name="T54" fmla="*/ 200 w 2141"/>
                <a:gd name="T55" fmla="*/ 416 h 1315"/>
                <a:gd name="T56" fmla="*/ 281 w 2141"/>
                <a:gd name="T57" fmla="*/ 248 h 1315"/>
                <a:gd name="T58" fmla="*/ 368 w 2141"/>
                <a:gd name="T59" fmla="*/ 81 h 1315"/>
                <a:gd name="T60" fmla="*/ 493 w 2141"/>
                <a:gd name="T61" fmla="*/ 28 h 1315"/>
                <a:gd name="T62" fmla="*/ 651 w 2141"/>
                <a:gd name="T63" fmla="*/ 67 h 1315"/>
                <a:gd name="T64" fmla="*/ 811 w 2141"/>
                <a:gd name="T65" fmla="*/ 92 h 1315"/>
                <a:gd name="T66" fmla="*/ 969 w 2141"/>
                <a:gd name="T67" fmla="*/ 120 h 1315"/>
                <a:gd name="T68" fmla="*/ 1128 w 2141"/>
                <a:gd name="T69" fmla="*/ 161 h 1315"/>
                <a:gd name="T70" fmla="*/ 1206 w 2141"/>
                <a:gd name="T71" fmla="*/ 192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41" h="1315">
                  <a:moveTo>
                    <a:pt x="1206" y="192"/>
                  </a:moveTo>
                  <a:lnTo>
                    <a:pt x="1286" y="212"/>
                  </a:lnTo>
                  <a:lnTo>
                    <a:pt x="1365" y="230"/>
                  </a:lnTo>
                  <a:lnTo>
                    <a:pt x="1443" y="246"/>
                  </a:lnTo>
                  <a:lnTo>
                    <a:pt x="1521" y="259"/>
                  </a:lnTo>
                  <a:lnTo>
                    <a:pt x="1598" y="270"/>
                  </a:lnTo>
                  <a:lnTo>
                    <a:pt x="1677" y="283"/>
                  </a:lnTo>
                  <a:lnTo>
                    <a:pt x="1753" y="297"/>
                  </a:lnTo>
                  <a:lnTo>
                    <a:pt x="1830" y="315"/>
                  </a:lnTo>
                  <a:lnTo>
                    <a:pt x="1909" y="336"/>
                  </a:lnTo>
                  <a:lnTo>
                    <a:pt x="1987" y="361"/>
                  </a:lnTo>
                  <a:lnTo>
                    <a:pt x="2003" y="358"/>
                  </a:lnTo>
                  <a:lnTo>
                    <a:pt x="2019" y="358"/>
                  </a:lnTo>
                  <a:lnTo>
                    <a:pt x="2035" y="361"/>
                  </a:lnTo>
                  <a:lnTo>
                    <a:pt x="2049" y="364"/>
                  </a:lnTo>
                  <a:lnTo>
                    <a:pt x="2065" y="369"/>
                  </a:lnTo>
                  <a:lnTo>
                    <a:pt x="2080" y="374"/>
                  </a:lnTo>
                  <a:lnTo>
                    <a:pt x="2094" y="379"/>
                  </a:lnTo>
                  <a:lnTo>
                    <a:pt x="2110" y="385"/>
                  </a:lnTo>
                  <a:lnTo>
                    <a:pt x="2125" y="390"/>
                  </a:lnTo>
                  <a:lnTo>
                    <a:pt x="2141" y="393"/>
                  </a:lnTo>
                  <a:lnTo>
                    <a:pt x="2102" y="488"/>
                  </a:lnTo>
                  <a:lnTo>
                    <a:pt x="2061" y="582"/>
                  </a:lnTo>
                  <a:lnTo>
                    <a:pt x="2017" y="673"/>
                  </a:lnTo>
                  <a:lnTo>
                    <a:pt x="1973" y="764"/>
                  </a:lnTo>
                  <a:lnTo>
                    <a:pt x="1928" y="856"/>
                  </a:lnTo>
                  <a:lnTo>
                    <a:pt x="1881" y="945"/>
                  </a:lnTo>
                  <a:lnTo>
                    <a:pt x="1837" y="1036"/>
                  </a:lnTo>
                  <a:lnTo>
                    <a:pt x="1792" y="1128"/>
                  </a:lnTo>
                  <a:lnTo>
                    <a:pt x="1747" y="1220"/>
                  </a:lnTo>
                  <a:lnTo>
                    <a:pt x="1705" y="1315"/>
                  </a:lnTo>
                  <a:lnTo>
                    <a:pt x="1558" y="1268"/>
                  </a:lnTo>
                  <a:lnTo>
                    <a:pt x="1408" y="1225"/>
                  </a:lnTo>
                  <a:lnTo>
                    <a:pt x="1257" y="1182"/>
                  </a:lnTo>
                  <a:lnTo>
                    <a:pt x="1107" y="1140"/>
                  </a:lnTo>
                  <a:lnTo>
                    <a:pt x="955" y="1099"/>
                  </a:lnTo>
                  <a:lnTo>
                    <a:pt x="803" y="1057"/>
                  </a:lnTo>
                  <a:lnTo>
                    <a:pt x="651" y="1016"/>
                  </a:lnTo>
                  <a:lnTo>
                    <a:pt x="499" y="972"/>
                  </a:lnTo>
                  <a:lnTo>
                    <a:pt x="349" y="929"/>
                  </a:lnTo>
                  <a:lnTo>
                    <a:pt x="198" y="883"/>
                  </a:lnTo>
                  <a:lnTo>
                    <a:pt x="179" y="875"/>
                  </a:lnTo>
                  <a:lnTo>
                    <a:pt x="160" y="870"/>
                  </a:lnTo>
                  <a:lnTo>
                    <a:pt x="139" y="868"/>
                  </a:lnTo>
                  <a:lnTo>
                    <a:pt x="117" y="868"/>
                  </a:lnTo>
                  <a:lnTo>
                    <a:pt x="96" y="868"/>
                  </a:lnTo>
                  <a:lnTo>
                    <a:pt x="73" y="868"/>
                  </a:lnTo>
                  <a:lnTo>
                    <a:pt x="53" y="867"/>
                  </a:lnTo>
                  <a:lnTo>
                    <a:pt x="33" y="862"/>
                  </a:lnTo>
                  <a:lnTo>
                    <a:pt x="16" y="852"/>
                  </a:lnTo>
                  <a:lnTo>
                    <a:pt x="0" y="838"/>
                  </a:lnTo>
                  <a:lnTo>
                    <a:pt x="40" y="755"/>
                  </a:lnTo>
                  <a:lnTo>
                    <a:pt x="81" y="670"/>
                  </a:lnTo>
                  <a:lnTo>
                    <a:pt x="120" y="585"/>
                  </a:lnTo>
                  <a:lnTo>
                    <a:pt x="160" y="500"/>
                  </a:lnTo>
                  <a:lnTo>
                    <a:pt x="200" y="416"/>
                  </a:lnTo>
                  <a:lnTo>
                    <a:pt x="240" y="332"/>
                  </a:lnTo>
                  <a:lnTo>
                    <a:pt x="281" y="248"/>
                  </a:lnTo>
                  <a:lnTo>
                    <a:pt x="323" y="164"/>
                  </a:lnTo>
                  <a:lnTo>
                    <a:pt x="368" y="81"/>
                  </a:lnTo>
                  <a:lnTo>
                    <a:pt x="413" y="0"/>
                  </a:lnTo>
                  <a:lnTo>
                    <a:pt x="493" y="28"/>
                  </a:lnTo>
                  <a:lnTo>
                    <a:pt x="571" y="51"/>
                  </a:lnTo>
                  <a:lnTo>
                    <a:pt x="651" y="67"/>
                  </a:lnTo>
                  <a:lnTo>
                    <a:pt x="731" y="81"/>
                  </a:lnTo>
                  <a:lnTo>
                    <a:pt x="811" y="92"/>
                  </a:lnTo>
                  <a:lnTo>
                    <a:pt x="889" y="105"/>
                  </a:lnTo>
                  <a:lnTo>
                    <a:pt x="969" y="120"/>
                  </a:lnTo>
                  <a:lnTo>
                    <a:pt x="1048" y="137"/>
                  </a:lnTo>
                  <a:lnTo>
                    <a:pt x="1128" y="161"/>
                  </a:lnTo>
                  <a:lnTo>
                    <a:pt x="1206" y="192"/>
                  </a:lnTo>
                  <a:lnTo>
                    <a:pt x="1206" y="192"/>
                  </a:lnTo>
                  <a:close/>
                </a:path>
              </a:pathLst>
            </a:cu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2" name="Freeform 18"/>
            <p:cNvSpPr>
              <a:spLocks/>
            </p:cNvSpPr>
            <p:nvPr/>
          </p:nvSpPr>
          <p:spPr bwMode="auto">
            <a:xfrm>
              <a:off x="4022" y="2945"/>
              <a:ext cx="150" cy="96"/>
            </a:xfrm>
            <a:custGeom>
              <a:avLst/>
              <a:gdLst>
                <a:gd name="T0" fmla="*/ 141 w 301"/>
                <a:gd name="T1" fmla="*/ 99 h 192"/>
                <a:gd name="T2" fmla="*/ 301 w 301"/>
                <a:gd name="T3" fmla="*/ 192 h 192"/>
                <a:gd name="T4" fmla="*/ 274 w 301"/>
                <a:gd name="T5" fmla="*/ 179 h 192"/>
                <a:gd name="T6" fmla="*/ 245 w 301"/>
                <a:gd name="T7" fmla="*/ 166 h 192"/>
                <a:gd name="T8" fmla="*/ 211 w 301"/>
                <a:gd name="T9" fmla="*/ 155 h 192"/>
                <a:gd name="T10" fmla="*/ 176 w 301"/>
                <a:gd name="T11" fmla="*/ 142 h 192"/>
                <a:gd name="T12" fmla="*/ 142 w 301"/>
                <a:gd name="T13" fmla="*/ 128 h 192"/>
                <a:gd name="T14" fmla="*/ 107 w 301"/>
                <a:gd name="T15" fmla="*/ 112 h 192"/>
                <a:gd name="T16" fmla="*/ 75 w 301"/>
                <a:gd name="T17" fmla="*/ 91 h 192"/>
                <a:gd name="T18" fmla="*/ 45 w 301"/>
                <a:gd name="T19" fmla="*/ 67 h 192"/>
                <a:gd name="T20" fmla="*/ 21 w 301"/>
                <a:gd name="T21" fmla="*/ 36 h 192"/>
                <a:gd name="T22" fmla="*/ 0 w 301"/>
                <a:gd name="T23" fmla="*/ 0 h 192"/>
                <a:gd name="T24" fmla="*/ 16 w 301"/>
                <a:gd name="T25" fmla="*/ 8 h 192"/>
                <a:gd name="T26" fmla="*/ 34 w 301"/>
                <a:gd name="T27" fmla="*/ 16 h 192"/>
                <a:gd name="T28" fmla="*/ 51 w 301"/>
                <a:gd name="T29" fmla="*/ 24 h 192"/>
                <a:gd name="T30" fmla="*/ 70 w 301"/>
                <a:gd name="T31" fmla="*/ 30 h 192"/>
                <a:gd name="T32" fmla="*/ 88 w 301"/>
                <a:gd name="T33" fmla="*/ 38 h 192"/>
                <a:gd name="T34" fmla="*/ 106 w 301"/>
                <a:gd name="T35" fmla="*/ 46 h 192"/>
                <a:gd name="T36" fmla="*/ 120 w 301"/>
                <a:gd name="T37" fmla="*/ 57 h 192"/>
                <a:gd name="T38" fmla="*/ 131 w 301"/>
                <a:gd name="T39" fmla="*/ 68 h 192"/>
                <a:gd name="T40" fmla="*/ 138 w 301"/>
                <a:gd name="T41" fmla="*/ 81 h 192"/>
                <a:gd name="T42" fmla="*/ 141 w 301"/>
                <a:gd name="T43" fmla="*/ 99 h 192"/>
                <a:gd name="T44" fmla="*/ 141 w 301"/>
                <a:gd name="T45" fmla="*/ 9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1" h="192">
                  <a:moveTo>
                    <a:pt x="141" y="99"/>
                  </a:moveTo>
                  <a:lnTo>
                    <a:pt x="301" y="192"/>
                  </a:lnTo>
                  <a:lnTo>
                    <a:pt x="274" y="179"/>
                  </a:lnTo>
                  <a:lnTo>
                    <a:pt x="245" y="166"/>
                  </a:lnTo>
                  <a:lnTo>
                    <a:pt x="211" y="155"/>
                  </a:lnTo>
                  <a:lnTo>
                    <a:pt x="176" y="142"/>
                  </a:lnTo>
                  <a:lnTo>
                    <a:pt x="142" y="128"/>
                  </a:lnTo>
                  <a:lnTo>
                    <a:pt x="107" y="112"/>
                  </a:lnTo>
                  <a:lnTo>
                    <a:pt x="75" y="91"/>
                  </a:lnTo>
                  <a:lnTo>
                    <a:pt x="45" y="67"/>
                  </a:lnTo>
                  <a:lnTo>
                    <a:pt x="21" y="36"/>
                  </a:lnTo>
                  <a:lnTo>
                    <a:pt x="0" y="0"/>
                  </a:lnTo>
                  <a:lnTo>
                    <a:pt x="16" y="8"/>
                  </a:lnTo>
                  <a:lnTo>
                    <a:pt x="34" y="16"/>
                  </a:lnTo>
                  <a:lnTo>
                    <a:pt x="51" y="24"/>
                  </a:lnTo>
                  <a:lnTo>
                    <a:pt x="70" y="30"/>
                  </a:lnTo>
                  <a:lnTo>
                    <a:pt x="88" y="38"/>
                  </a:lnTo>
                  <a:lnTo>
                    <a:pt x="106" y="46"/>
                  </a:lnTo>
                  <a:lnTo>
                    <a:pt x="120" y="57"/>
                  </a:lnTo>
                  <a:lnTo>
                    <a:pt x="131" y="68"/>
                  </a:lnTo>
                  <a:lnTo>
                    <a:pt x="138" y="81"/>
                  </a:lnTo>
                  <a:lnTo>
                    <a:pt x="141" y="99"/>
                  </a:lnTo>
                  <a:lnTo>
                    <a:pt x="141" y="99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3" name="Freeform 19"/>
            <p:cNvSpPr>
              <a:spLocks/>
            </p:cNvSpPr>
            <p:nvPr/>
          </p:nvSpPr>
          <p:spPr bwMode="auto">
            <a:xfrm>
              <a:off x="3950" y="2967"/>
              <a:ext cx="58" cy="131"/>
            </a:xfrm>
            <a:custGeom>
              <a:avLst/>
              <a:gdLst>
                <a:gd name="T0" fmla="*/ 115 w 115"/>
                <a:gd name="T1" fmla="*/ 0 h 263"/>
                <a:gd name="T2" fmla="*/ 114 w 115"/>
                <a:gd name="T3" fmla="*/ 29 h 263"/>
                <a:gd name="T4" fmla="*/ 110 w 115"/>
                <a:gd name="T5" fmla="*/ 58 h 263"/>
                <a:gd name="T6" fmla="*/ 104 w 115"/>
                <a:gd name="T7" fmla="*/ 87 h 263"/>
                <a:gd name="T8" fmla="*/ 96 w 115"/>
                <a:gd name="T9" fmla="*/ 116 h 263"/>
                <a:gd name="T10" fmla="*/ 86 w 115"/>
                <a:gd name="T11" fmla="*/ 144 h 263"/>
                <a:gd name="T12" fmla="*/ 74 w 115"/>
                <a:gd name="T13" fmla="*/ 172 h 263"/>
                <a:gd name="T14" fmla="*/ 59 w 115"/>
                <a:gd name="T15" fmla="*/ 199 h 263"/>
                <a:gd name="T16" fmla="*/ 42 w 115"/>
                <a:gd name="T17" fmla="*/ 223 h 263"/>
                <a:gd name="T18" fmla="*/ 22 w 115"/>
                <a:gd name="T19" fmla="*/ 244 h 263"/>
                <a:gd name="T20" fmla="*/ 0 w 115"/>
                <a:gd name="T21" fmla="*/ 263 h 263"/>
                <a:gd name="T22" fmla="*/ 5 w 115"/>
                <a:gd name="T23" fmla="*/ 237 h 263"/>
                <a:gd name="T24" fmla="*/ 11 w 115"/>
                <a:gd name="T25" fmla="*/ 212 h 263"/>
                <a:gd name="T26" fmla="*/ 21 w 115"/>
                <a:gd name="T27" fmla="*/ 184 h 263"/>
                <a:gd name="T28" fmla="*/ 32 w 115"/>
                <a:gd name="T29" fmla="*/ 157 h 263"/>
                <a:gd name="T30" fmla="*/ 45 w 115"/>
                <a:gd name="T31" fmla="*/ 130 h 263"/>
                <a:gd name="T32" fmla="*/ 59 w 115"/>
                <a:gd name="T33" fmla="*/ 103 h 263"/>
                <a:gd name="T34" fmla="*/ 74 w 115"/>
                <a:gd name="T35" fmla="*/ 77 h 263"/>
                <a:gd name="T36" fmla="*/ 88 w 115"/>
                <a:gd name="T37" fmla="*/ 50 h 263"/>
                <a:gd name="T38" fmla="*/ 102 w 115"/>
                <a:gd name="T39" fmla="*/ 24 h 263"/>
                <a:gd name="T40" fmla="*/ 115 w 115"/>
                <a:gd name="T41" fmla="*/ 0 h 263"/>
                <a:gd name="T42" fmla="*/ 115 w 115"/>
                <a:gd name="T4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263">
                  <a:moveTo>
                    <a:pt x="115" y="0"/>
                  </a:moveTo>
                  <a:lnTo>
                    <a:pt x="114" y="29"/>
                  </a:lnTo>
                  <a:lnTo>
                    <a:pt x="110" y="58"/>
                  </a:lnTo>
                  <a:lnTo>
                    <a:pt x="104" y="87"/>
                  </a:lnTo>
                  <a:lnTo>
                    <a:pt x="96" y="116"/>
                  </a:lnTo>
                  <a:lnTo>
                    <a:pt x="86" y="144"/>
                  </a:lnTo>
                  <a:lnTo>
                    <a:pt x="74" y="172"/>
                  </a:lnTo>
                  <a:lnTo>
                    <a:pt x="59" y="199"/>
                  </a:lnTo>
                  <a:lnTo>
                    <a:pt x="42" y="223"/>
                  </a:lnTo>
                  <a:lnTo>
                    <a:pt x="22" y="244"/>
                  </a:lnTo>
                  <a:lnTo>
                    <a:pt x="0" y="263"/>
                  </a:lnTo>
                  <a:lnTo>
                    <a:pt x="5" y="237"/>
                  </a:lnTo>
                  <a:lnTo>
                    <a:pt x="11" y="212"/>
                  </a:lnTo>
                  <a:lnTo>
                    <a:pt x="21" y="184"/>
                  </a:lnTo>
                  <a:lnTo>
                    <a:pt x="32" y="157"/>
                  </a:lnTo>
                  <a:lnTo>
                    <a:pt x="45" y="130"/>
                  </a:lnTo>
                  <a:lnTo>
                    <a:pt x="59" y="103"/>
                  </a:lnTo>
                  <a:lnTo>
                    <a:pt x="74" y="77"/>
                  </a:lnTo>
                  <a:lnTo>
                    <a:pt x="88" y="50"/>
                  </a:lnTo>
                  <a:lnTo>
                    <a:pt x="102" y="24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4" name="Freeform 20"/>
            <p:cNvSpPr>
              <a:spLocks/>
            </p:cNvSpPr>
            <p:nvPr/>
          </p:nvSpPr>
          <p:spPr bwMode="auto">
            <a:xfrm>
              <a:off x="4603" y="3118"/>
              <a:ext cx="214" cy="425"/>
            </a:xfrm>
            <a:custGeom>
              <a:avLst/>
              <a:gdLst>
                <a:gd name="T0" fmla="*/ 428 w 428"/>
                <a:gd name="T1" fmla="*/ 13 h 851"/>
                <a:gd name="T2" fmla="*/ 396 w 428"/>
                <a:gd name="T3" fmla="*/ 99 h 851"/>
                <a:gd name="T4" fmla="*/ 361 w 428"/>
                <a:gd name="T5" fmla="*/ 183 h 851"/>
                <a:gd name="T6" fmla="*/ 326 w 428"/>
                <a:gd name="T7" fmla="*/ 267 h 851"/>
                <a:gd name="T8" fmla="*/ 288 w 428"/>
                <a:gd name="T9" fmla="*/ 351 h 851"/>
                <a:gd name="T10" fmla="*/ 249 w 428"/>
                <a:gd name="T11" fmla="*/ 432 h 851"/>
                <a:gd name="T12" fmla="*/ 211 w 428"/>
                <a:gd name="T13" fmla="*/ 515 h 851"/>
                <a:gd name="T14" fmla="*/ 171 w 428"/>
                <a:gd name="T15" fmla="*/ 597 h 851"/>
                <a:gd name="T16" fmla="*/ 131 w 428"/>
                <a:gd name="T17" fmla="*/ 679 h 851"/>
                <a:gd name="T18" fmla="*/ 92 w 428"/>
                <a:gd name="T19" fmla="*/ 762 h 851"/>
                <a:gd name="T20" fmla="*/ 54 w 428"/>
                <a:gd name="T21" fmla="*/ 845 h 851"/>
                <a:gd name="T22" fmla="*/ 49 w 428"/>
                <a:gd name="T23" fmla="*/ 848 h 851"/>
                <a:gd name="T24" fmla="*/ 44 w 428"/>
                <a:gd name="T25" fmla="*/ 851 h 851"/>
                <a:gd name="T26" fmla="*/ 40 w 428"/>
                <a:gd name="T27" fmla="*/ 851 h 851"/>
                <a:gd name="T28" fmla="*/ 33 w 428"/>
                <a:gd name="T29" fmla="*/ 851 h 851"/>
                <a:gd name="T30" fmla="*/ 27 w 428"/>
                <a:gd name="T31" fmla="*/ 848 h 851"/>
                <a:gd name="T32" fmla="*/ 20 w 428"/>
                <a:gd name="T33" fmla="*/ 847 h 851"/>
                <a:gd name="T34" fmla="*/ 14 w 428"/>
                <a:gd name="T35" fmla="*/ 842 h 851"/>
                <a:gd name="T36" fmla="*/ 9 w 428"/>
                <a:gd name="T37" fmla="*/ 839 h 851"/>
                <a:gd name="T38" fmla="*/ 4 w 428"/>
                <a:gd name="T39" fmla="*/ 834 h 851"/>
                <a:gd name="T40" fmla="*/ 0 w 428"/>
                <a:gd name="T41" fmla="*/ 829 h 851"/>
                <a:gd name="T42" fmla="*/ 27 w 428"/>
                <a:gd name="T43" fmla="*/ 741 h 851"/>
                <a:gd name="T44" fmla="*/ 59 w 428"/>
                <a:gd name="T45" fmla="*/ 653 h 851"/>
                <a:gd name="T46" fmla="*/ 94 w 428"/>
                <a:gd name="T47" fmla="*/ 565 h 851"/>
                <a:gd name="T48" fmla="*/ 132 w 428"/>
                <a:gd name="T49" fmla="*/ 479 h 851"/>
                <a:gd name="T50" fmla="*/ 174 w 428"/>
                <a:gd name="T51" fmla="*/ 392 h 851"/>
                <a:gd name="T52" fmla="*/ 219 w 428"/>
                <a:gd name="T53" fmla="*/ 309 h 851"/>
                <a:gd name="T54" fmla="*/ 265 w 428"/>
                <a:gd name="T55" fmla="*/ 227 h 851"/>
                <a:gd name="T56" fmla="*/ 313 w 428"/>
                <a:gd name="T57" fmla="*/ 147 h 851"/>
                <a:gd name="T58" fmla="*/ 363 w 428"/>
                <a:gd name="T59" fmla="*/ 72 h 851"/>
                <a:gd name="T60" fmla="*/ 412 w 428"/>
                <a:gd name="T61" fmla="*/ 0 h 851"/>
                <a:gd name="T62" fmla="*/ 428 w 428"/>
                <a:gd name="T63" fmla="*/ 13 h 851"/>
                <a:gd name="T64" fmla="*/ 428 w 428"/>
                <a:gd name="T65" fmla="*/ 13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8" h="851">
                  <a:moveTo>
                    <a:pt x="428" y="13"/>
                  </a:moveTo>
                  <a:lnTo>
                    <a:pt x="396" y="99"/>
                  </a:lnTo>
                  <a:lnTo>
                    <a:pt x="361" y="183"/>
                  </a:lnTo>
                  <a:lnTo>
                    <a:pt x="326" y="267"/>
                  </a:lnTo>
                  <a:lnTo>
                    <a:pt x="288" y="351"/>
                  </a:lnTo>
                  <a:lnTo>
                    <a:pt x="249" y="432"/>
                  </a:lnTo>
                  <a:lnTo>
                    <a:pt x="211" y="515"/>
                  </a:lnTo>
                  <a:lnTo>
                    <a:pt x="171" y="597"/>
                  </a:lnTo>
                  <a:lnTo>
                    <a:pt x="131" y="679"/>
                  </a:lnTo>
                  <a:lnTo>
                    <a:pt x="92" y="762"/>
                  </a:lnTo>
                  <a:lnTo>
                    <a:pt x="54" y="845"/>
                  </a:lnTo>
                  <a:lnTo>
                    <a:pt x="49" y="848"/>
                  </a:lnTo>
                  <a:lnTo>
                    <a:pt x="44" y="851"/>
                  </a:lnTo>
                  <a:lnTo>
                    <a:pt x="40" y="851"/>
                  </a:lnTo>
                  <a:lnTo>
                    <a:pt x="33" y="851"/>
                  </a:lnTo>
                  <a:lnTo>
                    <a:pt x="27" y="848"/>
                  </a:lnTo>
                  <a:lnTo>
                    <a:pt x="20" y="847"/>
                  </a:lnTo>
                  <a:lnTo>
                    <a:pt x="14" y="842"/>
                  </a:lnTo>
                  <a:lnTo>
                    <a:pt x="9" y="839"/>
                  </a:lnTo>
                  <a:lnTo>
                    <a:pt x="4" y="834"/>
                  </a:lnTo>
                  <a:lnTo>
                    <a:pt x="0" y="829"/>
                  </a:lnTo>
                  <a:lnTo>
                    <a:pt x="27" y="741"/>
                  </a:lnTo>
                  <a:lnTo>
                    <a:pt x="59" y="653"/>
                  </a:lnTo>
                  <a:lnTo>
                    <a:pt x="94" y="565"/>
                  </a:lnTo>
                  <a:lnTo>
                    <a:pt x="132" y="479"/>
                  </a:lnTo>
                  <a:lnTo>
                    <a:pt x="174" y="392"/>
                  </a:lnTo>
                  <a:lnTo>
                    <a:pt x="219" y="309"/>
                  </a:lnTo>
                  <a:lnTo>
                    <a:pt x="265" y="227"/>
                  </a:lnTo>
                  <a:lnTo>
                    <a:pt x="313" y="147"/>
                  </a:lnTo>
                  <a:lnTo>
                    <a:pt x="363" y="72"/>
                  </a:lnTo>
                  <a:lnTo>
                    <a:pt x="412" y="0"/>
                  </a:lnTo>
                  <a:lnTo>
                    <a:pt x="428" y="13"/>
                  </a:lnTo>
                  <a:lnTo>
                    <a:pt x="428" y="13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5" name="Freeform 21"/>
            <p:cNvSpPr>
              <a:spLocks/>
            </p:cNvSpPr>
            <p:nvPr/>
          </p:nvSpPr>
          <p:spPr bwMode="auto">
            <a:xfrm>
              <a:off x="4899" y="3159"/>
              <a:ext cx="107" cy="423"/>
            </a:xfrm>
            <a:custGeom>
              <a:avLst/>
              <a:gdLst>
                <a:gd name="T0" fmla="*/ 208 w 214"/>
                <a:gd name="T1" fmla="*/ 103 h 845"/>
                <a:gd name="T2" fmla="*/ 206 w 214"/>
                <a:gd name="T3" fmla="*/ 101 h 845"/>
                <a:gd name="T4" fmla="*/ 198 w 214"/>
                <a:gd name="T5" fmla="*/ 96 h 845"/>
                <a:gd name="T6" fmla="*/ 187 w 214"/>
                <a:gd name="T7" fmla="*/ 93 h 845"/>
                <a:gd name="T8" fmla="*/ 179 w 214"/>
                <a:gd name="T9" fmla="*/ 100 h 845"/>
                <a:gd name="T10" fmla="*/ 200 w 214"/>
                <a:gd name="T11" fmla="*/ 164 h 845"/>
                <a:gd name="T12" fmla="*/ 214 w 214"/>
                <a:gd name="T13" fmla="*/ 277 h 845"/>
                <a:gd name="T14" fmla="*/ 196 w 214"/>
                <a:gd name="T15" fmla="*/ 391 h 845"/>
                <a:gd name="T16" fmla="*/ 161 w 214"/>
                <a:gd name="T17" fmla="*/ 504 h 845"/>
                <a:gd name="T18" fmla="*/ 121 w 214"/>
                <a:gd name="T19" fmla="*/ 615 h 845"/>
                <a:gd name="T20" fmla="*/ 0 w 214"/>
                <a:gd name="T21" fmla="*/ 845 h 845"/>
                <a:gd name="T22" fmla="*/ 17 w 214"/>
                <a:gd name="T23" fmla="*/ 797 h 845"/>
                <a:gd name="T24" fmla="*/ 41 w 214"/>
                <a:gd name="T25" fmla="*/ 749 h 845"/>
                <a:gd name="T26" fmla="*/ 67 w 214"/>
                <a:gd name="T27" fmla="*/ 700 h 845"/>
                <a:gd name="T28" fmla="*/ 92 w 214"/>
                <a:gd name="T29" fmla="*/ 650 h 845"/>
                <a:gd name="T30" fmla="*/ 115 w 214"/>
                <a:gd name="T31" fmla="*/ 599 h 845"/>
                <a:gd name="T32" fmla="*/ 153 w 214"/>
                <a:gd name="T33" fmla="*/ 501 h 845"/>
                <a:gd name="T34" fmla="*/ 184 w 214"/>
                <a:gd name="T35" fmla="*/ 394 h 845"/>
                <a:gd name="T36" fmla="*/ 198 w 214"/>
                <a:gd name="T37" fmla="*/ 282 h 845"/>
                <a:gd name="T38" fmla="*/ 187 w 214"/>
                <a:gd name="T39" fmla="*/ 175 h 845"/>
                <a:gd name="T40" fmla="*/ 137 w 214"/>
                <a:gd name="T41" fmla="*/ 77 h 845"/>
                <a:gd name="T42" fmla="*/ 113 w 214"/>
                <a:gd name="T43" fmla="*/ 52 h 845"/>
                <a:gd name="T44" fmla="*/ 89 w 214"/>
                <a:gd name="T45" fmla="*/ 32 h 845"/>
                <a:gd name="T46" fmla="*/ 62 w 214"/>
                <a:gd name="T47" fmla="*/ 20 h 845"/>
                <a:gd name="T48" fmla="*/ 32 w 214"/>
                <a:gd name="T49" fmla="*/ 13 h 845"/>
                <a:gd name="T50" fmla="*/ 0 w 214"/>
                <a:gd name="T51" fmla="*/ 16 h 845"/>
                <a:gd name="T52" fmla="*/ 19 w 214"/>
                <a:gd name="T53" fmla="*/ 0 h 845"/>
                <a:gd name="T54" fmla="*/ 65 w 214"/>
                <a:gd name="T55" fmla="*/ 5 h 845"/>
                <a:gd name="T56" fmla="*/ 113 w 214"/>
                <a:gd name="T57" fmla="*/ 18 h 845"/>
                <a:gd name="T58" fmla="*/ 158 w 214"/>
                <a:gd name="T59" fmla="*/ 42 h 845"/>
                <a:gd name="T60" fmla="*/ 192 w 214"/>
                <a:gd name="T61" fmla="*/ 77 h 845"/>
                <a:gd name="T62" fmla="*/ 204 w 214"/>
                <a:gd name="T63" fmla="*/ 10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4" h="845">
                  <a:moveTo>
                    <a:pt x="203" y="100"/>
                  </a:moveTo>
                  <a:lnTo>
                    <a:pt x="208" y="103"/>
                  </a:lnTo>
                  <a:lnTo>
                    <a:pt x="208" y="103"/>
                  </a:lnTo>
                  <a:lnTo>
                    <a:pt x="206" y="101"/>
                  </a:lnTo>
                  <a:lnTo>
                    <a:pt x="203" y="98"/>
                  </a:lnTo>
                  <a:lnTo>
                    <a:pt x="198" y="96"/>
                  </a:lnTo>
                  <a:lnTo>
                    <a:pt x="193" y="93"/>
                  </a:lnTo>
                  <a:lnTo>
                    <a:pt x="187" y="93"/>
                  </a:lnTo>
                  <a:lnTo>
                    <a:pt x="182" y="95"/>
                  </a:lnTo>
                  <a:lnTo>
                    <a:pt x="179" y="100"/>
                  </a:lnTo>
                  <a:lnTo>
                    <a:pt x="176" y="109"/>
                  </a:lnTo>
                  <a:lnTo>
                    <a:pt x="200" y="164"/>
                  </a:lnTo>
                  <a:lnTo>
                    <a:pt x="212" y="221"/>
                  </a:lnTo>
                  <a:lnTo>
                    <a:pt x="214" y="277"/>
                  </a:lnTo>
                  <a:lnTo>
                    <a:pt x="209" y="335"/>
                  </a:lnTo>
                  <a:lnTo>
                    <a:pt x="196" y="391"/>
                  </a:lnTo>
                  <a:lnTo>
                    <a:pt x="180" y="448"/>
                  </a:lnTo>
                  <a:lnTo>
                    <a:pt x="161" y="504"/>
                  </a:lnTo>
                  <a:lnTo>
                    <a:pt x="140" y="560"/>
                  </a:lnTo>
                  <a:lnTo>
                    <a:pt x="121" y="615"/>
                  </a:lnTo>
                  <a:lnTo>
                    <a:pt x="105" y="669"/>
                  </a:lnTo>
                  <a:lnTo>
                    <a:pt x="0" y="845"/>
                  </a:lnTo>
                  <a:lnTo>
                    <a:pt x="8" y="821"/>
                  </a:lnTo>
                  <a:lnTo>
                    <a:pt x="17" y="797"/>
                  </a:lnTo>
                  <a:lnTo>
                    <a:pt x="28" y="773"/>
                  </a:lnTo>
                  <a:lnTo>
                    <a:pt x="41" y="749"/>
                  </a:lnTo>
                  <a:lnTo>
                    <a:pt x="54" y="724"/>
                  </a:lnTo>
                  <a:lnTo>
                    <a:pt x="67" y="700"/>
                  </a:lnTo>
                  <a:lnTo>
                    <a:pt x="80" y="676"/>
                  </a:lnTo>
                  <a:lnTo>
                    <a:pt x="92" y="650"/>
                  </a:lnTo>
                  <a:lnTo>
                    <a:pt x="104" y="624"/>
                  </a:lnTo>
                  <a:lnTo>
                    <a:pt x="115" y="599"/>
                  </a:lnTo>
                  <a:lnTo>
                    <a:pt x="134" y="551"/>
                  </a:lnTo>
                  <a:lnTo>
                    <a:pt x="153" y="501"/>
                  </a:lnTo>
                  <a:lnTo>
                    <a:pt x="171" y="448"/>
                  </a:lnTo>
                  <a:lnTo>
                    <a:pt x="184" y="394"/>
                  </a:lnTo>
                  <a:lnTo>
                    <a:pt x="195" y="338"/>
                  </a:lnTo>
                  <a:lnTo>
                    <a:pt x="198" y="282"/>
                  </a:lnTo>
                  <a:lnTo>
                    <a:pt x="196" y="228"/>
                  </a:lnTo>
                  <a:lnTo>
                    <a:pt x="187" y="175"/>
                  </a:lnTo>
                  <a:lnTo>
                    <a:pt x="168" y="124"/>
                  </a:lnTo>
                  <a:lnTo>
                    <a:pt x="137" y="77"/>
                  </a:lnTo>
                  <a:lnTo>
                    <a:pt x="126" y="64"/>
                  </a:lnTo>
                  <a:lnTo>
                    <a:pt x="113" y="52"/>
                  </a:lnTo>
                  <a:lnTo>
                    <a:pt x="102" y="42"/>
                  </a:lnTo>
                  <a:lnTo>
                    <a:pt x="89" y="32"/>
                  </a:lnTo>
                  <a:lnTo>
                    <a:pt x="75" y="24"/>
                  </a:lnTo>
                  <a:lnTo>
                    <a:pt x="62" y="20"/>
                  </a:lnTo>
                  <a:lnTo>
                    <a:pt x="48" y="15"/>
                  </a:lnTo>
                  <a:lnTo>
                    <a:pt x="32" y="13"/>
                  </a:lnTo>
                  <a:lnTo>
                    <a:pt x="16" y="13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9" y="0"/>
                  </a:lnTo>
                  <a:lnTo>
                    <a:pt x="41" y="2"/>
                  </a:lnTo>
                  <a:lnTo>
                    <a:pt x="65" y="5"/>
                  </a:lnTo>
                  <a:lnTo>
                    <a:pt x="89" y="12"/>
                  </a:lnTo>
                  <a:lnTo>
                    <a:pt x="113" y="18"/>
                  </a:lnTo>
                  <a:lnTo>
                    <a:pt x="136" y="29"/>
                  </a:lnTo>
                  <a:lnTo>
                    <a:pt x="158" y="42"/>
                  </a:lnTo>
                  <a:lnTo>
                    <a:pt x="177" y="56"/>
                  </a:lnTo>
                  <a:lnTo>
                    <a:pt x="192" y="77"/>
                  </a:lnTo>
                  <a:lnTo>
                    <a:pt x="204" y="100"/>
                  </a:lnTo>
                  <a:lnTo>
                    <a:pt x="204" y="100"/>
                  </a:lnTo>
                  <a:lnTo>
                    <a:pt x="203" y="100"/>
                  </a:lnTo>
                  <a:close/>
                </a:path>
              </a:pathLst>
            </a:custGeom>
            <a:solidFill>
              <a:srgbClr val="A1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6" name="Freeform 22"/>
            <p:cNvSpPr>
              <a:spLocks/>
            </p:cNvSpPr>
            <p:nvPr/>
          </p:nvSpPr>
          <p:spPr bwMode="auto">
            <a:xfrm>
              <a:off x="3616" y="3370"/>
              <a:ext cx="1014" cy="596"/>
            </a:xfrm>
            <a:custGeom>
              <a:avLst/>
              <a:gdLst>
                <a:gd name="T0" fmla="*/ 2029 w 2029"/>
                <a:gd name="T1" fmla="*/ 445 h 1190"/>
                <a:gd name="T2" fmla="*/ 2027 w 2029"/>
                <a:gd name="T3" fmla="*/ 475 h 1190"/>
                <a:gd name="T4" fmla="*/ 2023 w 2029"/>
                <a:gd name="T5" fmla="*/ 505 h 1190"/>
                <a:gd name="T6" fmla="*/ 2015 w 2029"/>
                <a:gd name="T7" fmla="*/ 536 h 1190"/>
                <a:gd name="T8" fmla="*/ 2005 w 2029"/>
                <a:gd name="T9" fmla="*/ 565 h 1190"/>
                <a:gd name="T10" fmla="*/ 1992 w 2029"/>
                <a:gd name="T11" fmla="*/ 593 h 1190"/>
                <a:gd name="T12" fmla="*/ 1979 w 2029"/>
                <a:gd name="T13" fmla="*/ 622 h 1190"/>
                <a:gd name="T14" fmla="*/ 1965 w 2029"/>
                <a:gd name="T15" fmla="*/ 651 h 1190"/>
                <a:gd name="T16" fmla="*/ 1951 w 2029"/>
                <a:gd name="T17" fmla="*/ 678 h 1190"/>
                <a:gd name="T18" fmla="*/ 1938 w 2029"/>
                <a:gd name="T19" fmla="*/ 707 h 1190"/>
                <a:gd name="T20" fmla="*/ 1927 w 2029"/>
                <a:gd name="T21" fmla="*/ 736 h 1190"/>
                <a:gd name="T22" fmla="*/ 1767 w 2029"/>
                <a:gd name="T23" fmla="*/ 1190 h 1190"/>
                <a:gd name="T24" fmla="*/ 1693 w 2029"/>
                <a:gd name="T25" fmla="*/ 1177 h 1190"/>
                <a:gd name="T26" fmla="*/ 1621 w 2029"/>
                <a:gd name="T27" fmla="*/ 1158 h 1190"/>
                <a:gd name="T28" fmla="*/ 1551 w 2029"/>
                <a:gd name="T29" fmla="*/ 1137 h 1190"/>
                <a:gd name="T30" fmla="*/ 1480 w 2029"/>
                <a:gd name="T31" fmla="*/ 1112 h 1190"/>
                <a:gd name="T32" fmla="*/ 1410 w 2029"/>
                <a:gd name="T33" fmla="*/ 1086 h 1190"/>
                <a:gd name="T34" fmla="*/ 1339 w 2029"/>
                <a:gd name="T35" fmla="*/ 1061 h 1190"/>
                <a:gd name="T36" fmla="*/ 1267 w 2029"/>
                <a:gd name="T37" fmla="*/ 1037 h 1190"/>
                <a:gd name="T38" fmla="*/ 1194 w 2029"/>
                <a:gd name="T39" fmla="*/ 1016 h 1190"/>
                <a:gd name="T40" fmla="*/ 1120 w 2029"/>
                <a:gd name="T41" fmla="*/ 1001 h 1190"/>
                <a:gd name="T42" fmla="*/ 1043 w 2029"/>
                <a:gd name="T43" fmla="*/ 992 h 1190"/>
                <a:gd name="T44" fmla="*/ 939 w 2029"/>
                <a:gd name="T45" fmla="*/ 974 h 1190"/>
                <a:gd name="T46" fmla="*/ 834 w 2029"/>
                <a:gd name="T47" fmla="*/ 953 h 1190"/>
                <a:gd name="T48" fmla="*/ 728 w 2029"/>
                <a:gd name="T49" fmla="*/ 928 h 1190"/>
                <a:gd name="T50" fmla="*/ 623 w 2029"/>
                <a:gd name="T51" fmla="*/ 897 h 1190"/>
                <a:gd name="T52" fmla="*/ 517 w 2029"/>
                <a:gd name="T53" fmla="*/ 865 h 1190"/>
                <a:gd name="T54" fmla="*/ 411 w 2029"/>
                <a:gd name="T55" fmla="*/ 829 h 1190"/>
                <a:gd name="T56" fmla="*/ 307 w 2029"/>
                <a:gd name="T57" fmla="*/ 792 h 1190"/>
                <a:gd name="T58" fmla="*/ 203 w 2029"/>
                <a:gd name="T59" fmla="*/ 752 h 1190"/>
                <a:gd name="T60" fmla="*/ 101 w 2029"/>
                <a:gd name="T61" fmla="*/ 710 h 1190"/>
                <a:gd name="T62" fmla="*/ 0 w 2029"/>
                <a:gd name="T63" fmla="*/ 669 h 1190"/>
                <a:gd name="T64" fmla="*/ 11 w 2029"/>
                <a:gd name="T65" fmla="*/ 619 h 1190"/>
                <a:gd name="T66" fmla="*/ 29 w 2029"/>
                <a:gd name="T67" fmla="*/ 571 h 1190"/>
                <a:gd name="T68" fmla="*/ 53 w 2029"/>
                <a:gd name="T69" fmla="*/ 523 h 1190"/>
                <a:gd name="T70" fmla="*/ 80 w 2029"/>
                <a:gd name="T71" fmla="*/ 477 h 1190"/>
                <a:gd name="T72" fmla="*/ 111 w 2029"/>
                <a:gd name="T73" fmla="*/ 430 h 1190"/>
                <a:gd name="T74" fmla="*/ 143 w 2029"/>
                <a:gd name="T75" fmla="*/ 384 h 1190"/>
                <a:gd name="T76" fmla="*/ 173 w 2029"/>
                <a:gd name="T77" fmla="*/ 336 h 1190"/>
                <a:gd name="T78" fmla="*/ 203 w 2029"/>
                <a:gd name="T79" fmla="*/ 289 h 1190"/>
                <a:gd name="T80" fmla="*/ 231 w 2029"/>
                <a:gd name="T81" fmla="*/ 241 h 1190"/>
                <a:gd name="T82" fmla="*/ 253 w 2029"/>
                <a:gd name="T83" fmla="*/ 192 h 1190"/>
                <a:gd name="T84" fmla="*/ 253 w 2029"/>
                <a:gd name="T85" fmla="*/ 169 h 1190"/>
                <a:gd name="T86" fmla="*/ 258 w 2029"/>
                <a:gd name="T87" fmla="*/ 149 h 1190"/>
                <a:gd name="T88" fmla="*/ 266 w 2029"/>
                <a:gd name="T89" fmla="*/ 129 h 1190"/>
                <a:gd name="T90" fmla="*/ 275 w 2029"/>
                <a:gd name="T91" fmla="*/ 110 h 1190"/>
                <a:gd name="T92" fmla="*/ 288 w 2029"/>
                <a:gd name="T93" fmla="*/ 93 h 1190"/>
                <a:gd name="T94" fmla="*/ 299 w 2029"/>
                <a:gd name="T95" fmla="*/ 77 h 1190"/>
                <a:gd name="T96" fmla="*/ 311 w 2029"/>
                <a:gd name="T97" fmla="*/ 59 h 1190"/>
                <a:gd name="T98" fmla="*/ 320 w 2029"/>
                <a:gd name="T99" fmla="*/ 40 h 1190"/>
                <a:gd name="T100" fmla="*/ 327 w 2029"/>
                <a:gd name="T101" fmla="*/ 21 h 1190"/>
                <a:gd name="T102" fmla="*/ 330 w 2029"/>
                <a:gd name="T103" fmla="*/ 0 h 1190"/>
                <a:gd name="T104" fmla="*/ 499 w 2029"/>
                <a:gd name="T105" fmla="*/ 45 h 1190"/>
                <a:gd name="T106" fmla="*/ 669 w 2029"/>
                <a:gd name="T107" fmla="*/ 91 h 1190"/>
                <a:gd name="T108" fmla="*/ 837 w 2029"/>
                <a:gd name="T109" fmla="*/ 137 h 1190"/>
                <a:gd name="T110" fmla="*/ 1007 w 2029"/>
                <a:gd name="T111" fmla="*/ 184 h 1190"/>
                <a:gd name="T112" fmla="*/ 1176 w 2029"/>
                <a:gd name="T113" fmla="*/ 230 h 1190"/>
                <a:gd name="T114" fmla="*/ 1346 w 2029"/>
                <a:gd name="T115" fmla="*/ 277 h 1190"/>
                <a:gd name="T116" fmla="*/ 1515 w 2029"/>
                <a:gd name="T117" fmla="*/ 320 h 1190"/>
                <a:gd name="T118" fmla="*/ 1685 w 2029"/>
                <a:gd name="T119" fmla="*/ 363 h 1190"/>
                <a:gd name="T120" fmla="*/ 1856 w 2029"/>
                <a:gd name="T121" fmla="*/ 405 h 1190"/>
                <a:gd name="T122" fmla="*/ 2029 w 2029"/>
                <a:gd name="T123" fmla="*/ 445 h 1190"/>
                <a:gd name="T124" fmla="*/ 2029 w 2029"/>
                <a:gd name="T125" fmla="*/ 445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29" h="1190">
                  <a:moveTo>
                    <a:pt x="2029" y="445"/>
                  </a:moveTo>
                  <a:lnTo>
                    <a:pt x="2027" y="475"/>
                  </a:lnTo>
                  <a:lnTo>
                    <a:pt x="2023" y="505"/>
                  </a:lnTo>
                  <a:lnTo>
                    <a:pt x="2015" y="536"/>
                  </a:lnTo>
                  <a:lnTo>
                    <a:pt x="2005" y="565"/>
                  </a:lnTo>
                  <a:lnTo>
                    <a:pt x="1992" y="593"/>
                  </a:lnTo>
                  <a:lnTo>
                    <a:pt x="1979" y="622"/>
                  </a:lnTo>
                  <a:lnTo>
                    <a:pt x="1965" y="651"/>
                  </a:lnTo>
                  <a:lnTo>
                    <a:pt x="1951" y="678"/>
                  </a:lnTo>
                  <a:lnTo>
                    <a:pt x="1938" y="707"/>
                  </a:lnTo>
                  <a:lnTo>
                    <a:pt x="1927" y="736"/>
                  </a:lnTo>
                  <a:lnTo>
                    <a:pt x="1767" y="1190"/>
                  </a:lnTo>
                  <a:lnTo>
                    <a:pt x="1693" y="1177"/>
                  </a:lnTo>
                  <a:lnTo>
                    <a:pt x="1621" y="1158"/>
                  </a:lnTo>
                  <a:lnTo>
                    <a:pt x="1551" y="1137"/>
                  </a:lnTo>
                  <a:lnTo>
                    <a:pt x="1480" y="1112"/>
                  </a:lnTo>
                  <a:lnTo>
                    <a:pt x="1410" y="1086"/>
                  </a:lnTo>
                  <a:lnTo>
                    <a:pt x="1339" y="1061"/>
                  </a:lnTo>
                  <a:lnTo>
                    <a:pt x="1267" y="1037"/>
                  </a:lnTo>
                  <a:lnTo>
                    <a:pt x="1194" y="1016"/>
                  </a:lnTo>
                  <a:lnTo>
                    <a:pt x="1120" y="1001"/>
                  </a:lnTo>
                  <a:lnTo>
                    <a:pt x="1043" y="992"/>
                  </a:lnTo>
                  <a:lnTo>
                    <a:pt x="939" y="974"/>
                  </a:lnTo>
                  <a:lnTo>
                    <a:pt x="834" y="953"/>
                  </a:lnTo>
                  <a:lnTo>
                    <a:pt x="728" y="928"/>
                  </a:lnTo>
                  <a:lnTo>
                    <a:pt x="623" y="897"/>
                  </a:lnTo>
                  <a:lnTo>
                    <a:pt x="517" y="865"/>
                  </a:lnTo>
                  <a:lnTo>
                    <a:pt x="411" y="829"/>
                  </a:lnTo>
                  <a:lnTo>
                    <a:pt x="307" y="792"/>
                  </a:lnTo>
                  <a:lnTo>
                    <a:pt x="203" y="752"/>
                  </a:lnTo>
                  <a:lnTo>
                    <a:pt x="101" y="710"/>
                  </a:lnTo>
                  <a:lnTo>
                    <a:pt x="0" y="669"/>
                  </a:lnTo>
                  <a:lnTo>
                    <a:pt x="11" y="619"/>
                  </a:lnTo>
                  <a:lnTo>
                    <a:pt x="29" y="571"/>
                  </a:lnTo>
                  <a:lnTo>
                    <a:pt x="53" y="523"/>
                  </a:lnTo>
                  <a:lnTo>
                    <a:pt x="80" y="477"/>
                  </a:lnTo>
                  <a:lnTo>
                    <a:pt x="111" y="430"/>
                  </a:lnTo>
                  <a:lnTo>
                    <a:pt x="143" y="384"/>
                  </a:lnTo>
                  <a:lnTo>
                    <a:pt x="173" y="336"/>
                  </a:lnTo>
                  <a:lnTo>
                    <a:pt x="203" y="289"/>
                  </a:lnTo>
                  <a:lnTo>
                    <a:pt x="231" y="241"/>
                  </a:lnTo>
                  <a:lnTo>
                    <a:pt x="253" y="192"/>
                  </a:lnTo>
                  <a:lnTo>
                    <a:pt x="253" y="169"/>
                  </a:lnTo>
                  <a:lnTo>
                    <a:pt x="258" y="149"/>
                  </a:lnTo>
                  <a:lnTo>
                    <a:pt x="266" y="129"/>
                  </a:lnTo>
                  <a:lnTo>
                    <a:pt x="275" y="110"/>
                  </a:lnTo>
                  <a:lnTo>
                    <a:pt x="288" y="93"/>
                  </a:lnTo>
                  <a:lnTo>
                    <a:pt x="299" y="77"/>
                  </a:lnTo>
                  <a:lnTo>
                    <a:pt x="311" y="59"/>
                  </a:lnTo>
                  <a:lnTo>
                    <a:pt x="320" y="40"/>
                  </a:lnTo>
                  <a:lnTo>
                    <a:pt x="327" y="21"/>
                  </a:lnTo>
                  <a:lnTo>
                    <a:pt x="330" y="0"/>
                  </a:lnTo>
                  <a:lnTo>
                    <a:pt x="499" y="45"/>
                  </a:lnTo>
                  <a:lnTo>
                    <a:pt x="669" y="91"/>
                  </a:lnTo>
                  <a:lnTo>
                    <a:pt x="837" y="137"/>
                  </a:lnTo>
                  <a:lnTo>
                    <a:pt x="1007" y="184"/>
                  </a:lnTo>
                  <a:lnTo>
                    <a:pt x="1176" y="230"/>
                  </a:lnTo>
                  <a:lnTo>
                    <a:pt x="1346" y="277"/>
                  </a:lnTo>
                  <a:lnTo>
                    <a:pt x="1515" y="320"/>
                  </a:lnTo>
                  <a:lnTo>
                    <a:pt x="1685" y="363"/>
                  </a:lnTo>
                  <a:lnTo>
                    <a:pt x="1856" y="405"/>
                  </a:lnTo>
                  <a:lnTo>
                    <a:pt x="2029" y="445"/>
                  </a:lnTo>
                  <a:lnTo>
                    <a:pt x="2029" y="445"/>
                  </a:lnTo>
                  <a:close/>
                </a:path>
              </a:pathLst>
            </a:cu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7" name="Freeform 23"/>
            <p:cNvSpPr>
              <a:spLocks/>
            </p:cNvSpPr>
            <p:nvPr/>
          </p:nvSpPr>
          <p:spPr bwMode="auto">
            <a:xfrm>
              <a:off x="3808" y="3398"/>
              <a:ext cx="184" cy="60"/>
            </a:xfrm>
            <a:custGeom>
              <a:avLst/>
              <a:gdLst>
                <a:gd name="T0" fmla="*/ 368 w 368"/>
                <a:gd name="T1" fmla="*/ 122 h 122"/>
                <a:gd name="T2" fmla="*/ 328 w 368"/>
                <a:gd name="T3" fmla="*/ 117 h 122"/>
                <a:gd name="T4" fmla="*/ 288 w 368"/>
                <a:gd name="T5" fmla="*/ 114 h 122"/>
                <a:gd name="T6" fmla="*/ 250 w 368"/>
                <a:gd name="T7" fmla="*/ 109 h 122"/>
                <a:gd name="T8" fmla="*/ 213 w 368"/>
                <a:gd name="T9" fmla="*/ 104 h 122"/>
                <a:gd name="T10" fmla="*/ 176 w 368"/>
                <a:gd name="T11" fmla="*/ 98 h 122"/>
                <a:gd name="T12" fmla="*/ 139 w 368"/>
                <a:gd name="T13" fmla="*/ 90 h 122"/>
                <a:gd name="T14" fmla="*/ 104 w 368"/>
                <a:gd name="T15" fmla="*/ 80 h 122"/>
                <a:gd name="T16" fmla="*/ 69 w 368"/>
                <a:gd name="T17" fmla="*/ 66 h 122"/>
                <a:gd name="T18" fmla="*/ 34 w 368"/>
                <a:gd name="T19" fmla="*/ 50 h 122"/>
                <a:gd name="T20" fmla="*/ 0 w 368"/>
                <a:gd name="T21" fmla="*/ 29 h 122"/>
                <a:gd name="T22" fmla="*/ 0 w 368"/>
                <a:gd name="T23" fmla="*/ 0 h 122"/>
                <a:gd name="T24" fmla="*/ 35 w 368"/>
                <a:gd name="T25" fmla="*/ 15 h 122"/>
                <a:gd name="T26" fmla="*/ 72 w 368"/>
                <a:gd name="T27" fmla="*/ 27 h 122"/>
                <a:gd name="T28" fmla="*/ 109 w 368"/>
                <a:gd name="T29" fmla="*/ 40 h 122"/>
                <a:gd name="T30" fmla="*/ 146 w 368"/>
                <a:gd name="T31" fmla="*/ 53 h 122"/>
                <a:gd name="T32" fmla="*/ 183 w 368"/>
                <a:gd name="T33" fmla="*/ 64 h 122"/>
                <a:gd name="T34" fmla="*/ 219 w 368"/>
                <a:gd name="T35" fmla="*/ 75 h 122"/>
                <a:gd name="T36" fmla="*/ 258 w 368"/>
                <a:gd name="T37" fmla="*/ 88 h 122"/>
                <a:gd name="T38" fmla="*/ 295 w 368"/>
                <a:gd name="T39" fmla="*/ 99 h 122"/>
                <a:gd name="T40" fmla="*/ 331 w 368"/>
                <a:gd name="T41" fmla="*/ 111 h 122"/>
                <a:gd name="T42" fmla="*/ 368 w 368"/>
                <a:gd name="T43" fmla="*/ 122 h 122"/>
                <a:gd name="T44" fmla="*/ 368 w 368"/>
                <a:gd name="T4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8" h="122">
                  <a:moveTo>
                    <a:pt x="368" y="122"/>
                  </a:moveTo>
                  <a:lnTo>
                    <a:pt x="328" y="117"/>
                  </a:lnTo>
                  <a:lnTo>
                    <a:pt x="288" y="114"/>
                  </a:lnTo>
                  <a:lnTo>
                    <a:pt x="250" y="109"/>
                  </a:lnTo>
                  <a:lnTo>
                    <a:pt x="213" y="104"/>
                  </a:lnTo>
                  <a:lnTo>
                    <a:pt x="176" y="98"/>
                  </a:lnTo>
                  <a:lnTo>
                    <a:pt x="139" y="90"/>
                  </a:lnTo>
                  <a:lnTo>
                    <a:pt x="104" y="80"/>
                  </a:lnTo>
                  <a:lnTo>
                    <a:pt x="69" y="66"/>
                  </a:lnTo>
                  <a:lnTo>
                    <a:pt x="34" y="50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5" y="15"/>
                  </a:lnTo>
                  <a:lnTo>
                    <a:pt x="72" y="27"/>
                  </a:lnTo>
                  <a:lnTo>
                    <a:pt x="109" y="40"/>
                  </a:lnTo>
                  <a:lnTo>
                    <a:pt x="146" y="53"/>
                  </a:lnTo>
                  <a:lnTo>
                    <a:pt x="183" y="64"/>
                  </a:lnTo>
                  <a:lnTo>
                    <a:pt x="219" y="75"/>
                  </a:lnTo>
                  <a:lnTo>
                    <a:pt x="258" y="88"/>
                  </a:lnTo>
                  <a:lnTo>
                    <a:pt x="295" y="99"/>
                  </a:lnTo>
                  <a:lnTo>
                    <a:pt x="331" y="111"/>
                  </a:lnTo>
                  <a:lnTo>
                    <a:pt x="368" y="122"/>
                  </a:lnTo>
                  <a:lnTo>
                    <a:pt x="368" y="122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8" name="Freeform 24"/>
            <p:cNvSpPr>
              <a:spLocks/>
            </p:cNvSpPr>
            <p:nvPr/>
          </p:nvSpPr>
          <p:spPr bwMode="auto">
            <a:xfrm>
              <a:off x="3657" y="3521"/>
              <a:ext cx="93" cy="121"/>
            </a:xfrm>
            <a:custGeom>
              <a:avLst/>
              <a:gdLst>
                <a:gd name="T0" fmla="*/ 0 w 186"/>
                <a:gd name="T1" fmla="*/ 243 h 243"/>
                <a:gd name="T2" fmla="*/ 5 w 186"/>
                <a:gd name="T3" fmla="*/ 220 h 243"/>
                <a:gd name="T4" fmla="*/ 16 w 186"/>
                <a:gd name="T5" fmla="*/ 200 h 243"/>
                <a:gd name="T6" fmla="*/ 31 w 186"/>
                <a:gd name="T7" fmla="*/ 180 h 243"/>
                <a:gd name="T8" fmla="*/ 48 w 186"/>
                <a:gd name="T9" fmla="*/ 163 h 243"/>
                <a:gd name="T10" fmla="*/ 68 w 186"/>
                <a:gd name="T11" fmla="*/ 145 h 243"/>
                <a:gd name="T12" fmla="*/ 88 w 186"/>
                <a:gd name="T13" fmla="*/ 126 h 243"/>
                <a:gd name="T14" fmla="*/ 108 w 186"/>
                <a:gd name="T15" fmla="*/ 108 h 243"/>
                <a:gd name="T16" fmla="*/ 127 w 186"/>
                <a:gd name="T17" fmla="*/ 88 h 243"/>
                <a:gd name="T18" fmla="*/ 141 w 186"/>
                <a:gd name="T19" fmla="*/ 67 h 243"/>
                <a:gd name="T20" fmla="*/ 154 w 186"/>
                <a:gd name="T21" fmla="*/ 44 h 243"/>
                <a:gd name="T22" fmla="*/ 186 w 186"/>
                <a:gd name="T23" fmla="*/ 0 h 243"/>
                <a:gd name="T24" fmla="*/ 176 w 186"/>
                <a:gd name="T25" fmla="*/ 24 h 243"/>
                <a:gd name="T26" fmla="*/ 164 w 186"/>
                <a:gd name="T27" fmla="*/ 51 h 243"/>
                <a:gd name="T28" fmla="*/ 149 w 186"/>
                <a:gd name="T29" fmla="*/ 78 h 243"/>
                <a:gd name="T30" fmla="*/ 132 w 186"/>
                <a:gd name="T31" fmla="*/ 107 h 243"/>
                <a:gd name="T32" fmla="*/ 114 w 186"/>
                <a:gd name="T33" fmla="*/ 134 h 243"/>
                <a:gd name="T34" fmla="*/ 93 w 186"/>
                <a:gd name="T35" fmla="*/ 161 h 243"/>
                <a:gd name="T36" fmla="*/ 71 w 186"/>
                <a:gd name="T37" fmla="*/ 187 h 243"/>
                <a:gd name="T38" fmla="*/ 48 w 186"/>
                <a:gd name="T39" fmla="*/ 209 h 243"/>
                <a:gd name="T40" fmla="*/ 24 w 186"/>
                <a:gd name="T41" fmla="*/ 228 h 243"/>
                <a:gd name="T42" fmla="*/ 0 w 186"/>
                <a:gd name="T43" fmla="*/ 243 h 243"/>
                <a:gd name="T44" fmla="*/ 0 w 186"/>
                <a:gd name="T4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243">
                  <a:moveTo>
                    <a:pt x="0" y="243"/>
                  </a:moveTo>
                  <a:lnTo>
                    <a:pt x="5" y="220"/>
                  </a:lnTo>
                  <a:lnTo>
                    <a:pt x="16" y="200"/>
                  </a:lnTo>
                  <a:lnTo>
                    <a:pt x="31" y="180"/>
                  </a:lnTo>
                  <a:lnTo>
                    <a:pt x="48" y="163"/>
                  </a:lnTo>
                  <a:lnTo>
                    <a:pt x="68" y="145"/>
                  </a:lnTo>
                  <a:lnTo>
                    <a:pt x="88" y="126"/>
                  </a:lnTo>
                  <a:lnTo>
                    <a:pt x="108" y="108"/>
                  </a:lnTo>
                  <a:lnTo>
                    <a:pt x="127" y="88"/>
                  </a:lnTo>
                  <a:lnTo>
                    <a:pt x="141" y="67"/>
                  </a:lnTo>
                  <a:lnTo>
                    <a:pt x="154" y="44"/>
                  </a:lnTo>
                  <a:lnTo>
                    <a:pt x="186" y="0"/>
                  </a:lnTo>
                  <a:lnTo>
                    <a:pt x="176" y="24"/>
                  </a:lnTo>
                  <a:lnTo>
                    <a:pt x="164" y="51"/>
                  </a:lnTo>
                  <a:lnTo>
                    <a:pt x="149" y="78"/>
                  </a:lnTo>
                  <a:lnTo>
                    <a:pt x="132" y="107"/>
                  </a:lnTo>
                  <a:lnTo>
                    <a:pt x="114" y="134"/>
                  </a:lnTo>
                  <a:lnTo>
                    <a:pt x="93" y="161"/>
                  </a:lnTo>
                  <a:lnTo>
                    <a:pt x="71" y="187"/>
                  </a:lnTo>
                  <a:lnTo>
                    <a:pt x="48" y="209"/>
                  </a:lnTo>
                  <a:lnTo>
                    <a:pt x="24" y="228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9" name="Freeform 25"/>
            <p:cNvSpPr>
              <a:spLocks/>
            </p:cNvSpPr>
            <p:nvPr/>
          </p:nvSpPr>
          <p:spPr bwMode="auto">
            <a:xfrm>
              <a:off x="4595" y="3574"/>
              <a:ext cx="373" cy="388"/>
            </a:xfrm>
            <a:custGeom>
              <a:avLst/>
              <a:gdLst>
                <a:gd name="T0" fmla="*/ 744 w 745"/>
                <a:gd name="T1" fmla="*/ 186 h 778"/>
                <a:gd name="T2" fmla="*/ 713 w 745"/>
                <a:gd name="T3" fmla="*/ 247 h 778"/>
                <a:gd name="T4" fmla="*/ 678 w 745"/>
                <a:gd name="T5" fmla="*/ 307 h 778"/>
                <a:gd name="T6" fmla="*/ 641 w 745"/>
                <a:gd name="T7" fmla="*/ 367 h 778"/>
                <a:gd name="T8" fmla="*/ 604 w 745"/>
                <a:gd name="T9" fmla="*/ 424 h 778"/>
                <a:gd name="T10" fmla="*/ 564 w 745"/>
                <a:gd name="T11" fmla="*/ 482 h 778"/>
                <a:gd name="T12" fmla="*/ 524 w 745"/>
                <a:gd name="T13" fmla="*/ 539 h 778"/>
                <a:gd name="T14" fmla="*/ 484 w 745"/>
                <a:gd name="T15" fmla="*/ 597 h 778"/>
                <a:gd name="T16" fmla="*/ 444 w 745"/>
                <a:gd name="T17" fmla="*/ 656 h 778"/>
                <a:gd name="T18" fmla="*/ 406 w 745"/>
                <a:gd name="T19" fmla="*/ 715 h 778"/>
                <a:gd name="T20" fmla="*/ 368 w 745"/>
                <a:gd name="T21" fmla="*/ 778 h 778"/>
                <a:gd name="T22" fmla="*/ 328 w 745"/>
                <a:gd name="T23" fmla="*/ 762 h 778"/>
                <a:gd name="T24" fmla="*/ 289 w 745"/>
                <a:gd name="T25" fmla="*/ 744 h 778"/>
                <a:gd name="T26" fmla="*/ 251 w 745"/>
                <a:gd name="T27" fmla="*/ 723 h 778"/>
                <a:gd name="T28" fmla="*/ 212 w 745"/>
                <a:gd name="T29" fmla="*/ 701 h 778"/>
                <a:gd name="T30" fmla="*/ 176 w 745"/>
                <a:gd name="T31" fmla="*/ 679 h 778"/>
                <a:gd name="T32" fmla="*/ 139 w 745"/>
                <a:gd name="T33" fmla="*/ 655 h 778"/>
                <a:gd name="T34" fmla="*/ 102 w 745"/>
                <a:gd name="T35" fmla="*/ 631 h 778"/>
                <a:gd name="T36" fmla="*/ 67 w 745"/>
                <a:gd name="T37" fmla="*/ 607 h 778"/>
                <a:gd name="T38" fmla="*/ 33 w 745"/>
                <a:gd name="T39" fmla="*/ 583 h 778"/>
                <a:gd name="T40" fmla="*/ 0 w 745"/>
                <a:gd name="T41" fmla="*/ 560 h 778"/>
                <a:gd name="T42" fmla="*/ 38 w 745"/>
                <a:gd name="T43" fmla="*/ 506 h 778"/>
                <a:gd name="T44" fmla="*/ 78 w 745"/>
                <a:gd name="T45" fmla="*/ 451 h 778"/>
                <a:gd name="T46" fmla="*/ 118 w 745"/>
                <a:gd name="T47" fmla="*/ 395 h 778"/>
                <a:gd name="T48" fmla="*/ 156 w 745"/>
                <a:gd name="T49" fmla="*/ 339 h 778"/>
                <a:gd name="T50" fmla="*/ 195 w 745"/>
                <a:gd name="T51" fmla="*/ 282 h 778"/>
                <a:gd name="T52" fmla="*/ 233 w 745"/>
                <a:gd name="T53" fmla="*/ 226 h 778"/>
                <a:gd name="T54" fmla="*/ 272 w 745"/>
                <a:gd name="T55" fmla="*/ 168 h 778"/>
                <a:gd name="T56" fmla="*/ 310 w 745"/>
                <a:gd name="T57" fmla="*/ 112 h 778"/>
                <a:gd name="T58" fmla="*/ 347 w 745"/>
                <a:gd name="T59" fmla="*/ 55 h 778"/>
                <a:gd name="T60" fmla="*/ 384 w 745"/>
                <a:gd name="T61" fmla="*/ 0 h 778"/>
                <a:gd name="T62" fmla="*/ 745 w 745"/>
                <a:gd name="T63" fmla="*/ 186 h 778"/>
                <a:gd name="T64" fmla="*/ 745 w 745"/>
                <a:gd name="T65" fmla="*/ 186 h 778"/>
                <a:gd name="T66" fmla="*/ 744 w 745"/>
                <a:gd name="T67" fmla="*/ 18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5" h="778">
                  <a:moveTo>
                    <a:pt x="744" y="186"/>
                  </a:moveTo>
                  <a:lnTo>
                    <a:pt x="713" y="247"/>
                  </a:lnTo>
                  <a:lnTo>
                    <a:pt x="678" y="307"/>
                  </a:lnTo>
                  <a:lnTo>
                    <a:pt x="641" y="367"/>
                  </a:lnTo>
                  <a:lnTo>
                    <a:pt x="604" y="424"/>
                  </a:lnTo>
                  <a:lnTo>
                    <a:pt x="564" y="482"/>
                  </a:lnTo>
                  <a:lnTo>
                    <a:pt x="524" y="539"/>
                  </a:lnTo>
                  <a:lnTo>
                    <a:pt x="484" y="597"/>
                  </a:lnTo>
                  <a:lnTo>
                    <a:pt x="444" y="656"/>
                  </a:lnTo>
                  <a:lnTo>
                    <a:pt x="406" y="715"/>
                  </a:lnTo>
                  <a:lnTo>
                    <a:pt x="368" y="778"/>
                  </a:lnTo>
                  <a:lnTo>
                    <a:pt x="328" y="762"/>
                  </a:lnTo>
                  <a:lnTo>
                    <a:pt x="289" y="744"/>
                  </a:lnTo>
                  <a:lnTo>
                    <a:pt x="251" y="723"/>
                  </a:lnTo>
                  <a:lnTo>
                    <a:pt x="212" y="701"/>
                  </a:lnTo>
                  <a:lnTo>
                    <a:pt x="176" y="679"/>
                  </a:lnTo>
                  <a:lnTo>
                    <a:pt x="139" y="655"/>
                  </a:lnTo>
                  <a:lnTo>
                    <a:pt x="102" y="631"/>
                  </a:lnTo>
                  <a:lnTo>
                    <a:pt x="67" y="607"/>
                  </a:lnTo>
                  <a:lnTo>
                    <a:pt x="33" y="583"/>
                  </a:lnTo>
                  <a:lnTo>
                    <a:pt x="0" y="560"/>
                  </a:lnTo>
                  <a:lnTo>
                    <a:pt x="38" y="506"/>
                  </a:lnTo>
                  <a:lnTo>
                    <a:pt x="78" y="451"/>
                  </a:lnTo>
                  <a:lnTo>
                    <a:pt x="118" y="395"/>
                  </a:lnTo>
                  <a:lnTo>
                    <a:pt x="156" y="339"/>
                  </a:lnTo>
                  <a:lnTo>
                    <a:pt x="195" y="282"/>
                  </a:lnTo>
                  <a:lnTo>
                    <a:pt x="233" y="226"/>
                  </a:lnTo>
                  <a:lnTo>
                    <a:pt x="272" y="168"/>
                  </a:lnTo>
                  <a:lnTo>
                    <a:pt x="310" y="112"/>
                  </a:lnTo>
                  <a:lnTo>
                    <a:pt x="347" y="55"/>
                  </a:lnTo>
                  <a:lnTo>
                    <a:pt x="384" y="0"/>
                  </a:lnTo>
                  <a:lnTo>
                    <a:pt x="745" y="186"/>
                  </a:lnTo>
                  <a:lnTo>
                    <a:pt x="745" y="186"/>
                  </a:lnTo>
                  <a:lnTo>
                    <a:pt x="744" y="186"/>
                  </a:lnTo>
                  <a:close/>
                </a:path>
              </a:pathLst>
            </a:custGeom>
            <a:solidFill>
              <a:srgbClr val="A1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0" name="Freeform 26"/>
            <p:cNvSpPr>
              <a:spLocks/>
            </p:cNvSpPr>
            <p:nvPr/>
          </p:nvSpPr>
          <p:spPr bwMode="auto">
            <a:xfrm>
              <a:off x="4464" y="3639"/>
              <a:ext cx="112" cy="311"/>
            </a:xfrm>
            <a:custGeom>
              <a:avLst/>
              <a:gdLst>
                <a:gd name="T0" fmla="*/ 224 w 224"/>
                <a:gd name="T1" fmla="*/ 0 h 621"/>
                <a:gd name="T2" fmla="*/ 218 w 224"/>
                <a:gd name="T3" fmla="*/ 64 h 621"/>
                <a:gd name="T4" fmla="*/ 205 w 224"/>
                <a:gd name="T5" fmla="*/ 127 h 621"/>
                <a:gd name="T6" fmla="*/ 186 w 224"/>
                <a:gd name="T7" fmla="*/ 186 h 621"/>
                <a:gd name="T8" fmla="*/ 163 w 224"/>
                <a:gd name="T9" fmla="*/ 247 h 621"/>
                <a:gd name="T10" fmla="*/ 141 w 224"/>
                <a:gd name="T11" fmla="*/ 306 h 621"/>
                <a:gd name="T12" fmla="*/ 117 w 224"/>
                <a:gd name="T13" fmla="*/ 365 h 621"/>
                <a:gd name="T14" fmla="*/ 96 w 224"/>
                <a:gd name="T15" fmla="*/ 426 h 621"/>
                <a:gd name="T16" fmla="*/ 79 w 224"/>
                <a:gd name="T17" fmla="*/ 488 h 621"/>
                <a:gd name="T18" fmla="*/ 67 w 224"/>
                <a:gd name="T19" fmla="*/ 554 h 621"/>
                <a:gd name="T20" fmla="*/ 64 w 224"/>
                <a:gd name="T21" fmla="*/ 621 h 621"/>
                <a:gd name="T22" fmla="*/ 0 w 224"/>
                <a:gd name="T23" fmla="*/ 621 h 621"/>
                <a:gd name="T24" fmla="*/ 10 w 224"/>
                <a:gd name="T25" fmla="*/ 556 h 621"/>
                <a:gd name="T26" fmla="*/ 24 w 224"/>
                <a:gd name="T27" fmla="*/ 492 h 621"/>
                <a:gd name="T28" fmla="*/ 40 w 224"/>
                <a:gd name="T29" fmla="*/ 426 h 621"/>
                <a:gd name="T30" fmla="*/ 61 w 224"/>
                <a:gd name="T31" fmla="*/ 364 h 621"/>
                <a:gd name="T32" fmla="*/ 85 w 224"/>
                <a:gd name="T33" fmla="*/ 300 h 621"/>
                <a:gd name="T34" fmla="*/ 109 w 224"/>
                <a:gd name="T35" fmla="*/ 237 h 621"/>
                <a:gd name="T36" fmla="*/ 136 w 224"/>
                <a:gd name="T37" fmla="*/ 176 h 621"/>
                <a:gd name="T38" fmla="*/ 165 w 224"/>
                <a:gd name="T39" fmla="*/ 117 h 621"/>
                <a:gd name="T40" fmla="*/ 194 w 224"/>
                <a:gd name="T41" fmla="*/ 58 h 621"/>
                <a:gd name="T42" fmla="*/ 224 w 224"/>
                <a:gd name="T43" fmla="*/ 0 h 621"/>
                <a:gd name="T44" fmla="*/ 224 w 224"/>
                <a:gd name="T45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4" h="621">
                  <a:moveTo>
                    <a:pt x="224" y="0"/>
                  </a:moveTo>
                  <a:lnTo>
                    <a:pt x="218" y="64"/>
                  </a:lnTo>
                  <a:lnTo>
                    <a:pt x="205" y="127"/>
                  </a:lnTo>
                  <a:lnTo>
                    <a:pt x="186" y="186"/>
                  </a:lnTo>
                  <a:lnTo>
                    <a:pt x="163" y="247"/>
                  </a:lnTo>
                  <a:lnTo>
                    <a:pt x="141" y="306"/>
                  </a:lnTo>
                  <a:lnTo>
                    <a:pt x="117" y="365"/>
                  </a:lnTo>
                  <a:lnTo>
                    <a:pt x="96" y="426"/>
                  </a:lnTo>
                  <a:lnTo>
                    <a:pt x="79" y="488"/>
                  </a:lnTo>
                  <a:lnTo>
                    <a:pt x="67" y="554"/>
                  </a:lnTo>
                  <a:lnTo>
                    <a:pt x="64" y="621"/>
                  </a:lnTo>
                  <a:lnTo>
                    <a:pt x="0" y="621"/>
                  </a:lnTo>
                  <a:lnTo>
                    <a:pt x="10" y="556"/>
                  </a:lnTo>
                  <a:lnTo>
                    <a:pt x="24" y="492"/>
                  </a:lnTo>
                  <a:lnTo>
                    <a:pt x="40" y="426"/>
                  </a:lnTo>
                  <a:lnTo>
                    <a:pt x="61" y="364"/>
                  </a:lnTo>
                  <a:lnTo>
                    <a:pt x="85" y="300"/>
                  </a:lnTo>
                  <a:lnTo>
                    <a:pt x="109" y="237"/>
                  </a:lnTo>
                  <a:lnTo>
                    <a:pt x="136" y="176"/>
                  </a:lnTo>
                  <a:lnTo>
                    <a:pt x="165" y="117"/>
                  </a:lnTo>
                  <a:lnTo>
                    <a:pt x="194" y="58"/>
                  </a:lnTo>
                  <a:lnTo>
                    <a:pt x="224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1" name="Freeform 27"/>
            <p:cNvSpPr>
              <a:spLocks/>
            </p:cNvSpPr>
            <p:nvPr/>
          </p:nvSpPr>
          <p:spPr bwMode="auto">
            <a:xfrm>
              <a:off x="4803" y="3639"/>
              <a:ext cx="84" cy="58"/>
            </a:xfrm>
            <a:custGeom>
              <a:avLst/>
              <a:gdLst>
                <a:gd name="T0" fmla="*/ 60 w 168"/>
                <a:gd name="T1" fmla="*/ 39 h 116"/>
                <a:gd name="T2" fmla="*/ 67 w 168"/>
                <a:gd name="T3" fmla="*/ 23 h 116"/>
                <a:gd name="T4" fmla="*/ 76 w 168"/>
                <a:gd name="T5" fmla="*/ 28 h 116"/>
                <a:gd name="T6" fmla="*/ 88 w 168"/>
                <a:gd name="T7" fmla="*/ 32 h 116"/>
                <a:gd name="T8" fmla="*/ 99 w 168"/>
                <a:gd name="T9" fmla="*/ 37 h 116"/>
                <a:gd name="T10" fmla="*/ 110 w 168"/>
                <a:gd name="T11" fmla="*/ 42 h 116"/>
                <a:gd name="T12" fmla="*/ 121 w 168"/>
                <a:gd name="T13" fmla="*/ 47 h 116"/>
                <a:gd name="T14" fmla="*/ 132 w 168"/>
                <a:gd name="T15" fmla="*/ 52 h 116"/>
                <a:gd name="T16" fmla="*/ 142 w 168"/>
                <a:gd name="T17" fmla="*/ 56 h 116"/>
                <a:gd name="T18" fmla="*/ 152 w 168"/>
                <a:gd name="T19" fmla="*/ 63 h 116"/>
                <a:gd name="T20" fmla="*/ 160 w 168"/>
                <a:gd name="T21" fmla="*/ 69 h 116"/>
                <a:gd name="T22" fmla="*/ 166 w 168"/>
                <a:gd name="T23" fmla="*/ 77 h 116"/>
                <a:gd name="T24" fmla="*/ 166 w 168"/>
                <a:gd name="T25" fmla="*/ 82 h 116"/>
                <a:gd name="T26" fmla="*/ 168 w 168"/>
                <a:gd name="T27" fmla="*/ 87 h 116"/>
                <a:gd name="T28" fmla="*/ 168 w 168"/>
                <a:gd name="T29" fmla="*/ 90 h 116"/>
                <a:gd name="T30" fmla="*/ 166 w 168"/>
                <a:gd name="T31" fmla="*/ 95 h 116"/>
                <a:gd name="T32" fmla="*/ 166 w 168"/>
                <a:gd name="T33" fmla="*/ 98 h 116"/>
                <a:gd name="T34" fmla="*/ 164 w 168"/>
                <a:gd name="T35" fmla="*/ 103 h 116"/>
                <a:gd name="T36" fmla="*/ 163 w 168"/>
                <a:gd name="T37" fmla="*/ 106 h 116"/>
                <a:gd name="T38" fmla="*/ 160 w 168"/>
                <a:gd name="T39" fmla="*/ 109 h 116"/>
                <a:gd name="T40" fmla="*/ 156 w 168"/>
                <a:gd name="T41" fmla="*/ 112 h 116"/>
                <a:gd name="T42" fmla="*/ 153 w 168"/>
                <a:gd name="T43" fmla="*/ 116 h 116"/>
                <a:gd name="T44" fmla="*/ 136 w 168"/>
                <a:gd name="T45" fmla="*/ 112 h 116"/>
                <a:gd name="T46" fmla="*/ 120 w 168"/>
                <a:gd name="T47" fmla="*/ 108 h 116"/>
                <a:gd name="T48" fmla="*/ 104 w 168"/>
                <a:gd name="T49" fmla="*/ 101 h 116"/>
                <a:gd name="T50" fmla="*/ 88 w 168"/>
                <a:gd name="T51" fmla="*/ 95 h 116"/>
                <a:gd name="T52" fmla="*/ 73 w 168"/>
                <a:gd name="T53" fmla="*/ 87 h 116"/>
                <a:gd name="T54" fmla="*/ 57 w 168"/>
                <a:gd name="T55" fmla="*/ 79 h 116"/>
                <a:gd name="T56" fmla="*/ 43 w 168"/>
                <a:gd name="T57" fmla="*/ 69 h 116"/>
                <a:gd name="T58" fmla="*/ 28 w 168"/>
                <a:gd name="T59" fmla="*/ 60 h 116"/>
                <a:gd name="T60" fmla="*/ 14 w 168"/>
                <a:gd name="T61" fmla="*/ 48 h 116"/>
                <a:gd name="T62" fmla="*/ 0 w 168"/>
                <a:gd name="T63" fmla="*/ 39 h 116"/>
                <a:gd name="T64" fmla="*/ 28 w 168"/>
                <a:gd name="T65" fmla="*/ 0 h 116"/>
                <a:gd name="T66" fmla="*/ 32 w 168"/>
                <a:gd name="T67" fmla="*/ 5 h 116"/>
                <a:gd name="T68" fmla="*/ 35 w 168"/>
                <a:gd name="T69" fmla="*/ 10 h 116"/>
                <a:gd name="T70" fmla="*/ 36 w 168"/>
                <a:gd name="T71" fmla="*/ 16 h 116"/>
                <a:gd name="T72" fmla="*/ 38 w 168"/>
                <a:gd name="T73" fmla="*/ 23 h 116"/>
                <a:gd name="T74" fmla="*/ 38 w 168"/>
                <a:gd name="T75" fmla="*/ 28 h 116"/>
                <a:gd name="T76" fmla="*/ 40 w 168"/>
                <a:gd name="T77" fmla="*/ 32 h 116"/>
                <a:gd name="T78" fmla="*/ 43 w 168"/>
                <a:gd name="T79" fmla="*/ 37 h 116"/>
                <a:gd name="T80" fmla="*/ 46 w 168"/>
                <a:gd name="T81" fmla="*/ 39 h 116"/>
                <a:gd name="T82" fmla="*/ 52 w 168"/>
                <a:gd name="T83" fmla="*/ 40 h 116"/>
                <a:gd name="T84" fmla="*/ 60 w 168"/>
                <a:gd name="T85" fmla="*/ 39 h 116"/>
                <a:gd name="T86" fmla="*/ 60 w 168"/>
                <a:gd name="T87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116">
                  <a:moveTo>
                    <a:pt x="60" y="39"/>
                  </a:moveTo>
                  <a:lnTo>
                    <a:pt x="67" y="23"/>
                  </a:lnTo>
                  <a:lnTo>
                    <a:pt x="76" y="28"/>
                  </a:lnTo>
                  <a:lnTo>
                    <a:pt x="88" y="32"/>
                  </a:lnTo>
                  <a:lnTo>
                    <a:pt x="99" y="37"/>
                  </a:lnTo>
                  <a:lnTo>
                    <a:pt x="110" y="42"/>
                  </a:lnTo>
                  <a:lnTo>
                    <a:pt x="121" y="47"/>
                  </a:lnTo>
                  <a:lnTo>
                    <a:pt x="132" y="52"/>
                  </a:lnTo>
                  <a:lnTo>
                    <a:pt x="142" y="56"/>
                  </a:lnTo>
                  <a:lnTo>
                    <a:pt x="152" y="63"/>
                  </a:lnTo>
                  <a:lnTo>
                    <a:pt x="160" y="69"/>
                  </a:lnTo>
                  <a:lnTo>
                    <a:pt x="166" y="77"/>
                  </a:lnTo>
                  <a:lnTo>
                    <a:pt x="166" y="82"/>
                  </a:lnTo>
                  <a:lnTo>
                    <a:pt x="168" y="87"/>
                  </a:lnTo>
                  <a:lnTo>
                    <a:pt x="168" y="90"/>
                  </a:lnTo>
                  <a:lnTo>
                    <a:pt x="166" y="95"/>
                  </a:lnTo>
                  <a:lnTo>
                    <a:pt x="166" y="98"/>
                  </a:lnTo>
                  <a:lnTo>
                    <a:pt x="164" y="103"/>
                  </a:lnTo>
                  <a:lnTo>
                    <a:pt x="163" y="106"/>
                  </a:lnTo>
                  <a:lnTo>
                    <a:pt x="160" y="109"/>
                  </a:lnTo>
                  <a:lnTo>
                    <a:pt x="156" y="112"/>
                  </a:lnTo>
                  <a:lnTo>
                    <a:pt x="153" y="116"/>
                  </a:lnTo>
                  <a:lnTo>
                    <a:pt x="136" y="112"/>
                  </a:lnTo>
                  <a:lnTo>
                    <a:pt x="120" y="108"/>
                  </a:lnTo>
                  <a:lnTo>
                    <a:pt x="104" y="101"/>
                  </a:lnTo>
                  <a:lnTo>
                    <a:pt x="88" y="95"/>
                  </a:lnTo>
                  <a:lnTo>
                    <a:pt x="73" y="87"/>
                  </a:lnTo>
                  <a:lnTo>
                    <a:pt x="57" y="79"/>
                  </a:lnTo>
                  <a:lnTo>
                    <a:pt x="43" y="69"/>
                  </a:lnTo>
                  <a:lnTo>
                    <a:pt x="28" y="60"/>
                  </a:lnTo>
                  <a:lnTo>
                    <a:pt x="14" y="48"/>
                  </a:lnTo>
                  <a:lnTo>
                    <a:pt x="0" y="39"/>
                  </a:lnTo>
                  <a:lnTo>
                    <a:pt x="28" y="0"/>
                  </a:lnTo>
                  <a:lnTo>
                    <a:pt x="32" y="5"/>
                  </a:lnTo>
                  <a:lnTo>
                    <a:pt x="35" y="10"/>
                  </a:lnTo>
                  <a:lnTo>
                    <a:pt x="36" y="16"/>
                  </a:lnTo>
                  <a:lnTo>
                    <a:pt x="38" y="23"/>
                  </a:lnTo>
                  <a:lnTo>
                    <a:pt x="38" y="28"/>
                  </a:lnTo>
                  <a:lnTo>
                    <a:pt x="40" y="32"/>
                  </a:lnTo>
                  <a:lnTo>
                    <a:pt x="43" y="37"/>
                  </a:lnTo>
                  <a:lnTo>
                    <a:pt x="46" y="39"/>
                  </a:lnTo>
                  <a:lnTo>
                    <a:pt x="52" y="40"/>
                  </a:lnTo>
                  <a:lnTo>
                    <a:pt x="60" y="39"/>
                  </a:lnTo>
                  <a:lnTo>
                    <a:pt x="60" y="39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2" name="Freeform 28"/>
            <p:cNvSpPr>
              <a:spLocks/>
            </p:cNvSpPr>
            <p:nvPr/>
          </p:nvSpPr>
          <p:spPr bwMode="auto">
            <a:xfrm>
              <a:off x="3628" y="3670"/>
              <a:ext cx="287" cy="107"/>
            </a:xfrm>
            <a:custGeom>
              <a:avLst/>
              <a:gdLst>
                <a:gd name="T0" fmla="*/ 573 w 573"/>
                <a:gd name="T1" fmla="*/ 215 h 215"/>
                <a:gd name="T2" fmla="*/ 515 w 573"/>
                <a:gd name="T3" fmla="*/ 211 h 215"/>
                <a:gd name="T4" fmla="*/ 459 w 573"/>
                <a:gd name="T5" fmla="*/ 203 h 215"/>
                <a:gd name="T6" fmla="*/ 401 w 573"/>
                <a:gd name="T7" fmla="*/ 189 h 215"/>
                <a:gd name="T8" fmla="*/ 345 w 573"/>
                <a:gd name="T9" fmla="*/ 173 h 215"/>
                <a:gd name="T10" fmla="*/ 289 w 573"/>
                <a:gd name="T11" fmla="*/ 154 h 215"/>
                <a:gd name="T12" fmla="*/ 233 w 573"/>
                <a:gd name="T13" fmla="*/ 135 h 215"/>
                <a:gd name="T14" fmla="*/ 177 w 573"/>
                <a:gd name="T15" fmla="*/ 114 h 215"/>
                <a:gd name="T16" fmla="*/ 120 w 573"/>
                <a:gd name="T17" fmla="*/ 95 h 215"/>
                <a:gd name="T18" fmla="*/ 64 w 573"/>
                <a:gd name="T19" fmla="*/ 75 h 215"/>
                <a:gd name="T20" fmla="*/ 6 w 573"/>
                <a:gd name="T21" fmla="*/ 61 h 215"/>
                <a:gd name="T22" fmla="*/ 1 w 573"/>
                <a:gd name="T23" fmla="*/ 51 h 215"/>
                <a:gd name="T24" fmla="*/ 0 w 573"/>
                <a:gd name="T25" fmla="*/ 43 h 215"/>
                <a:gd name="T26" fmla="*/ 1 w 573"/>
                <a:gd name="T27" fmla="*/ 35 h 215"/>
                <a:gd name="T28" fmla="*/ 6 w 573"/>
                <a:gd name="T29" fmla="*/ 29 h 215"/>
                <a:gd name="T30" fmla="*/ 11 w 573"/>
                <a:gd name="T31" fmla="*/ 24 h 215"/>
                <a:gd name="T32" fmla="*/ 19 w 573"/>
                <a:gd name="T33" fmla="*/ 19 h 215"/>
                <a:gd name="T34" fmla="*/ 27 w 573"/>
                <a:gd name="T35" fmla="*/ 15 h 215"/>
                <a:gd name="T36" fmla="*/ 35 w 573"/>
                <a:gd name="T37" fmla="*/ 10 h 215"/>
                <a:gd name="T38" fmla="*/ 43 w 573"/>
                <a:gd name="T39" fmla="*/ 5 h 215"/>
                <a:gd name="T40" fmla="*/ 51 w 573"/>
                <a:gd name="T41" fmla="*/ 0 h 215"/>
                <a:gd name="T42" fmla="*/ 105 w 573"/>
                <a:gd name="T43" fmla="*/ 15 h 215"/>
                <a:gd name="T44" fmla="*/ 158 w 573"/>
                <a:gd name="T45" fmla="*/ 34 h 215"/>
                <a:gd name="T46" fmla="*/ 211 w 573"/>
                <a:gd name="T47" fmla="*/ 56 h 215"/>
                <a:gd name="T48" fmla="*/ 262 w 573"/>
                <a:gd name="T49" fmla="*/ 80 h 215"/>
                <a:gd name="T50" fmla="*/ 313 w 573"/>
                <a:gd name="T51" fmla="*/ 104 h 215"/>
                <a:gd name="T52" fmla="*/ 363 w 573"/>
                <a:gd name="T53" fmla="*/ 130 h 215"/>
                <a:gd name="T54" fmla="*/ 414 w 573"/>
                <a:gd name="T55" fmla="*/ 155 h 215"/>
                <a:gd name="T56" fmla="*/ 465 w 573"/>
                <a:gd name="T57" fmla="*/ 178 h 215"/>
                <a:gd name="T58" fmla="*/ 518 w 573"/>
                <a:gd name="T59" fmla="*/ 199 h 215"/>
                <a:gd name="T60" fmla="*/ 573 w 573"/>
                <a:gd name="T61" fmla="*/ 215 h 215"/>
                <a:gd name="T62" fmla="*/ 573 w 573"/>
                <a:gd name="T6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3" h="215">
                  <a:moveTo>
                    <a:pt x="573" y="215"/>
                  </a:moveTo>
                  <a:lnTo>
                    <a:pt x="515" y="211"/>
                  </a:lnTo>
                  <a:lnTo>
                    <a:pt x="459" y="203"/>
                  </a:lnTo>
                  <a:lnTo>
                    <a:pt x="401" y="189"/>
                  </a:lnTo>
                  <a:lnTo>
                    <a:pt x="345" y="173"/>
                  </a:lnTo>
                  <a:lnTo>
                    <a:pt x="289" y="154"/>
                  </a:lnTo>
                  <a:lnTo>
                    <a:pt x="233" y="135"/>
                  </a:lnTo>
                  <a:lnTo>
                    <a:pt x="177" y="114"/>
                  </a:lnTo>
                  <a:lnTo>
                    <a:pt x="120" y="95"/>
                  </a:lnTo>
                  <a:lnTo>
                    <a:pt x="64" y="75"/>
                  </a:lnTo>
                  <a:lnTo>
                    <a:pt x="6" y="61"/>
                  </a:lnTo>
                  <a:lnTo>
                    <a:pt x="1" y="51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9"/>
                  </a:lnTo>
                  <a:lnTo>
                    <a:pt x="27" y="15"/>
                  </a:lnTo>
                  <a:lnTo>
                    <a:pt x="35" y="10"/>
                  </a:lnTo>
                  <a:lnTo>
                    <a:pt x="43" y="5"/>
                  </a:lnTo>
                  <a:lnTo>
                    <a:pt x="51" y="0"/>
                  </a:lnTo>
                  <a:lnTo>
                    <a:pt x="105" y="15"/>
                  </a:lnTo>
                  <a:lnTo>
                    <a:pt x="158" y="34"/>
                  </a:lnTo>
                  <a:lnTo>
                    <a:pt x="211" y="56"/>
                  </a:lnTo>
                  <a:lnTo>
                    <a:pt x="262" y="80"/>
                  </a:lnTo>
                  <a:lnTo>
                    <a:pt x="313" y="104"/>
                  </a:lnTo>
                  <a:lnTo>
                    <a:pt x="363" y="130"/>
                  </a:lnTo>
                  <a:lnTo>
                    <a:pt x="414" y="155"/>
                  </a:lnTo>
                  <a:lnTo>
                    <a:pt x="465" y="178"/>
                  </a:lnTo>
                  <a:lnTo>
                    <a:pt x="518" y="199"/>
                  </a:lnTo>
                  <a:lnTo>
                    <a:pt x="573" y="215"/>
                  </a:lnTo>
                  <a:lnTo>
                    <a:pt x="573" y="215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3" name="Freeform 29"/>
            <p:cNvSpPr>
              <a:spLocks/>
            </p:cNvSpPr>
            <p:nvPr/>
          </p:nvSpPr>
          <p:spPr bwMode="auto">
            <a:xfrm>
              <a:off x="4967" y="3686"/>
              <a:ext cx="20" cy="65"/>
            </a:xfrm>
            <a:custGeom>
              <a:avLst/>
              <a:gdLst>
                <a:gd name="T0" fmla="*/ 40 w 40"/>
                <a:gd name="T1" fmla="*/ 115 h 131"/>
                <a:gd name="T2" fmla="*/ 8 w 40"/>
                <a:gd name="T3" fmla="*/ 131 h 131"/>
                <a:gd name="T4" fmla="*/ 20 w 40"/>
                <a:gd name="T5" fmla="*/ 120 h 131"/>
                <a:gd name="T6" fmla="*/ 25 w 40"/>
                <a:gd name="T7" fmla="*/ 109 h 131"/>
                <a:gd name="T8" fmla="*/ 24 w 40"/>
                <a:gd name="T9" fmla="*/ 99 h 131"/>
                <a:gd name="T10" fmla="*/ 19 w 40"/>
                <a:gd name="T11" fmla="*/ 91 h 131"/>
                <a:gd name="T12" fmla="*/ 12 w 40"/>
                <a:gd name="T13" fmla="*/ 83 h 131"/>
                <a:gd name="T14" fmla="*/ 6 w 40"/>
                <a:gd name="T15" fmla="*/ 75 h 131"/>
                <a:gd name="T16" fmla="*/ 1 w 40"/>
                <a:gd name="T17" fmla="*/ 67 h 131"/>
                <a:gd name="T18" fmla="*/ 0 w 40"/>
                <a:gd name="T19" fmla="*/ 59 h 131"/>
                <a:gd name="T20" fmla="*/ 4 w 40"/>
                <a:gd name="T21" fmla="*/ 50 h 131"/>
                <a:gd name="T22" fmla="*/ 17 w 40"/>
                <a:gd name="T23" fmla="*/ 39 h 131"/>
                <a:gd name="T24" fmla="*/ 17 w 40"/>
                <a:gd name="T25" fmla="*/ 0 h 131"/>
                <a:gd name="T26" fmla="*/ 22 w 40"/>
                <a:gd name="T27" fmla="*/ 8 h 131"/>
                <a:gd name="T28" fmla="*/ 27 w 40"/>
                <a:gd name="T29" fmla="*/ 18 h 131"/>
                <a:gd name="T30" fmla="*/ 32 w 40"/>
                <a:gd name="T31" fmla="*/ 29 h 131"/>
                <a:gd name="T32" fmla="*/ 35 w 40"/>
                <a:gd name="T33" fmla="*/ 40 h 131"/>
                <a:gd name="T34" fmla="*/ 36 w 40"/>
                <a:gd name="T35" fmla="*/ 51 h 131"/>
                <a:gd name="T36" fmla="*/ 38 w 40"/>
                <a:gd name="T37" fmla="*/ 64 h 131"/>
                <a:gd name="T38" fmla="*/ 40 w 40"/>
                <a:gd name="T39" fmla="*/ 77 h 131"/>
                <a:gd name="T40" fmla="*/ 40 w 40"/>
                <a:gd name="T41" fmla="*/ 90 h 131"/>
                <a:gd name="T42" fmla="*/ 40 w 40"/>
                <a:gd name="T43" fmla="*/ 103 h 131"/>
                <a:gd name="T44" fmla="*/ 40 w 40"/>
                <a:gd name="T45" fmla="*/ 115 h 131"/>
                <a:gd name="T46" fmla="*/ 40 w 40"/>
                <a:gd name="T47" fmla="*/ 11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131">
                  <a:moveTo>
                    <a:pt x="40" y="115"/>
                  </a:moveTo>
                  <a:lnTo>
                    <a:pt x="8" y="131"/>
                  </a:lnTo>
                  <a:lnTo>
                    <a:pt x="20" y="120"/>
                  </a:lnTo>
                  <a:lnTo>
                    <a:pt x="25" y="109"/>
                  </a:lnTo>
                  <a:lnTo>
                    <a:pt x="24" y="99"/>
                  </a:lnTo>
                  <a:lnTo>
                    <a:pt x="19" y="91"/>
                  </a:lnTo>
                  <a:lnTo>
                    <a:pt x="12" y="83"/>
                  </a:lnTo>
                  <a:lnTo>
                    <a:pt x="6" y="75"/>
                  </a:lnTo>
                  <a:lnTo>
                    <a:pt x="1" y="67"/>
                  </a:lnTo>
                  <a:lnTo>
                    <a:pt x="0" y="59"/>
                  </a:lnTo>
                  <a:lnTo>
                    <a:pt x="4" y="50"/>
                  </a:lnTo>
                  <a:lnTo>
                    <a:pt x="17" y="39"/>
                  </a:lnTo>
                  <a:lnTo>
                    <a:pt x="17" y="0"/>
                  </a:lnTo>
                  <a:lnTo>
                    <a:pt x="22" y="8"/>
                  </a:lnTo>
                  <a:lnTo>
                    <a:pt x="27" y="18"/>
                  </a:lnTo>
                  <a:lnTo>
                    <a:pt x="32" y="29"/>
                  </a:lnTo>
                  <a:lnTo>
                    <a:pt x="35" y="40"/>
                  </a:lnTo>
                  <a:lnTo>
                    <a:pt x="36" y="51"/>
                  </a:lnTo>
                  <a:lnTo>
                    <a:pt x="38" y="64"/>
                  </a:lnTo>
                  <a:lnTo>
                    <a:pt x="40" y="77"/>
                  </a:lnTo>
                  <a:lnTo>
                    <a:pt x="40" y="90"/>
                  </a:lnTo>
                  <a:lnTo>
                    <a:pt x="40" y="103"/>
                  </a:lnTo>
                  <a:lnTo>
                    <a:pt x="40" y="115"/>
                  </a:lnTo>
                  <a:lnTo>
                    <a:pt x="40" y="115"/>
                  </a:lnTo>
                  <a:close/>
                </a:path>
              </a:pathLst>
            </a:custGeom>
            <a:solidFill>
              <a:srgbClr val="A1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4" name="Freeform 30"/>
            <p:cNvSpPr>
              <a:spLocks/>
            </p:cNvSpPr>
            <p:nvPr/>
          </p:nvSpPr>
          <p:spPr bwMode="auto">
            <a:xfrm>
              <a:off x="4752" y="3716"/>
              <a:ext cx="75" cy="58"/>
            </a:xfrm>
            <a:custGeom>
              <a:avLst/>
              <a:gdLst>
                <a:gd name="T0" fmla="*/ 125 w 151"/>
                <a:gd name="T1" fmla="*/ 115 h 115"/>
                <a:gd name="T2" fmla="*/ 112 w 151"/>
                <a:gd name="T3" fmla="*/ 109 h 115"/>
                <a:gd name="T4" fmla="*/ 99 w 151"/>
                <a:gd name="T5" fmla="*/ 102 h 115"/>
                <a:gd name="T6" fmla="*/ 87 w 151"/>
                <a:gd name="T7" fmla="*/ 98 h 115"/>
                <a:gd name="T8" fmla="*/ 74 w 151"/>
                <a:gd name="T9" fmla="*/ 91 h 115"/>
                <a:gd name="T10" fmla="*/ 59 w 151"/>
                <a:gd name="T11" fmla="*/ 86 h 115"/>
                <a:gd name="T12" fmla="*/ 47 w 151"/>
                <a:gd name="T13" fmla="*/ 80 h 115"/>
                <a:gd name="T14" fmla="*/ 35 w 151"/>
                <a:gd name="T15" fmla="*/ 72 h 115"/>
                <a:gd name="T16" fmla="*/ 23 w 151"/>
                <a:gd name="T17" fmla="*/ 64 h 115"/>
                <a:gd name="T18" fmla="*/ 11 w 151"/>
                <a:gd name="T19" fmla="*/ 56 h 115"/>
                <a:gd name="T20" fmla="*/ 0 w 151"/>
                <a:gd name="T21" fmla="*/ 45 h 115"/>
                <a:gd name="T22" fmla="*/ 39 w 151"/>
                <a:gd name="T23" fmla="*/ 0 h 115"/>
                <a:gd name="T24" fmla="*/ 48 w 151"/>
                <a:gd name="T25" fmla="*/ 13 h 115"/>
                <a:gd name="T26" fmla="*/ 63 w 151"/>
                <a:gd name="T27" fmla="*/ 24 h 115"/>
                <a:gd name="T28" fmla="*/ 82 w 151"/>
                <a:gd name="T29" fmla="*/ 32 h 115"/>
                <a:gd name="T30" fmla="*/ 103 w 151"/>
                <a:gd name="T31" fmla="*/ 38 h 115"/>
                <a:gd name="T32" fmla="*/ 122 w 151"/>
                <a:gd name="T33" fmla="*/ 45 h 115"/>
                <a:gd name="T34" fmla="*/ 138 w 151"/>
                <a:gd name="T35" fmla="*/ 53 h 115"/>
                <a:gd name="T36" fmla="*/ 147 w 151"/>
                <a:gd name="T37" fmla="*/ 62 h 115"/>
                <a:gd name="T38" fmla="*/ 151 w 151"/>
                <a:gd name="T39" fmla="*/ 77 h 115"/>
                <a:gd name="T40" fmla="*/ 144 w 151"/>
                <a:gd name="T41" fmla="*/ 93 h 115"/>
                <a:gd name="T42" fmla="*/ 125 w 151"/>
                <a:gd name="T43" fmla="*/ 115 h 115"/>
                <a:gd name="T44" fmla="*/ 125 w 151"/>
                <a:gd name="T4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1" h="115">
                  <a:moveTo>
                    <a:pt x="125" y="115"/>
                  </a:moveTo>
                  <a:lnTo>
                    <a:pt x="112" y="109"/>
                  </a:lnTo>
                  <a:lnTo>
                    <a:pt x="99" y="102"/>
                  </a:lnTo>
                  <a:lnTo>
                    <a:pt x="87" y="98"/>
                  </a:lnTo>
                  <a:lnTo>
                    <a:pt x="74" y="91"/>
                  </a:lnTo>
                  <a:lnTo>
                    <a:pt x="59" y="86"/>
                  </a:lnTo>
                  <a:lnTo>
                    <a:pt x="47" y="80"/>
                  </a:lnTo>
                  <a:lnTo>
                    <a:pt x="35" y="72"/>
                  </a:lnTo>
                  <a:lnTo>
                    <a:pt x="23" y="64"/>
                  </a:lnTo>
                  <a:lnTo>
                    <a:pt x="11" y="56"/>
                  </a:lnTo>
                  <a:lnTo>
                    <a:pt x="0" y="45"/>
                  </a:lnTo>
                  <a:lnTo>
                    <a:pt x="39" y="0"/>
                  </a:lnTo>
                  <a:lnTo>
                    <a:pt x="48" y="13"/>
                  </a:lnTo>
                  <a:lnTo>
                    <a:pt x="63" y="24"/>
                  </a:lnTo>
                  <a:lnTo>
                    <a:pt x="82" y="32"/>
                  </a:lnTo>
                  <a:lnTo>
                    <a:pt x="103" y="38"/>
                  </a:lnTo>
                  <a:lnTo>
                    <a:pt x="122" y="45"/>
                  </a:lnTo>
                  <a:lnTo>
                    <a:pt x="138" y="53"/>
                  </a:lnTo>
                  <a:lnTo>
                    <a:pt x="147" y="62"/>
                  </a:lnTo>
                  <a:lnTo>
                    <a:pt x="151" y="77"/>
                  </a:lnTo>
                  <a:lnTo>
                    <a:pt x="144" y="93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5" name="Freeform 31"/>
            <p:cNvSpPr>
              <a:spLocks/>
            </p:cNvSpPr>
            <p:nvPr/>
          </p:nvSpPr>
          <p:spPr bwMode="auto">
            <a:xfrm>
              <a:off x="4667" y="3777"/>
              <a:ext cx="142" cy="101"/>
            </a:xfrm>
            <a:custGeom>
              <a:avLst/>
              <a:gdLst>
                <a:gd name="T0" fmla="*/ 284 w 284"/>
                <a:gd name="T1" fmla="*/ 131 h 203"/>
                <a:gd name="T2" fmla="*/ 278 w 284"/>
                <a:gd name="T3" fmla="*/ 139 h 203"/>
                <a:gd name="T4" fmla="*/ 273 w 284"/>
                <a:gd name="T5" fmla="*/ 150 h 203"/>
                <a:gd name="T6" fmla="*/ 267 w 284"/>
                <a:gd name="T7" fmla="*/ 161 h 203"/>
                <a:gd name="T8" fmla="*/ 262 w 284"/>
                <a:gd name="T9" fmla="*/ 172 h 203"/>
                <a:gd name="T10" fmla="*/ 254 w 284"/>
                <a:gd name="T11" fmla="*/ 184 h 203"/>
                <a:gd name="T12" fmla="*/ 248 w 284"/>
                <a:gd name="T13" fmla="*/ 193 h 203"/>
                <a:gd name="T14" fmla="*/ 238 w 284"/>
                <a:gd name="T15" fmla="*/ 200 h 203"/>
                <a:gd name="T16" fmla="*/ 227 w 284"/>
                <a:gd name="T17" fmla="*/ 203 h 203"/>
                <a:gd name="T18" fmla="*/ 216 w 284"/>
                <a:gd name="T19" fmla="*/ 200 h 203"/>
                <a:gd name="T20" fmla="*/ 201 w 284"/>
                <a:gd name="T21" fmla="*/ 192 h 203"/>
                <a:gd name="T22" fmla="*/ 9 w 284"/>
                <a:gd name="T23" fmla="*/ 86 h 203"/>
                <a:gd name="T24" fmla="*/ 3 w 284"/>
                <a:gd name="T25" fmla="*/ 76 h 203"/>
                <a:gd name="T26" fmla="*/ 0 w 284"/>
                <a:gd name="T27" fmla="*/ 67 h 203"/>
                <a:gd name="T28" fmla="*/ 1 w 284"/>
                <a:gd name="T29" fmla="*/ 57 h 203"/>
                <a:gd name="T30" fmla="*/ 4 w 284"/>
                <a:gd name="T31" fmla="*/ 49 h 203"/>
                <a:gd name="T32" fmla="*/ 11 w 284"/>
                <a:gd name="T33" fmla="*/ 40 h 203"/>
                <a:gd name="T34" fmla="*/ 17 w 284"/>
                <a:gd name="T35" fmla="*/ 32 h 203"/>
                <a:gd name="T36" fmla="*/ 25 w 284"/>
                <a:gd name="T37" fmla="*/ 24 h 203"/>
                <a:gd name="T38" fmla="*/ 32 w 284"/>
                <a:gd name="T39" fmla="*/ 16 h 203"/>
                <a:gd name="T40" fmla="*/ 36 w 284"/>
                <a:gd name="T41" fmla="*/ 8 h 203"/>
                <a:gd name="T42" fmla="*/ 41 w 284"/>
                <a:gd name="T43" fmla="*/ 0 h 203"/>
                <a:gd name="T44" fmla="*/ 284 w 284"/>
                <a:gd name="T45" fmla="*/ 131 h 203"/>
                <a:gd name="T46" fmla="*/ 284 w 284"/>
                <a:gd name="T47" fmla="*/ 13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4" h="203">
                  <a:moveTo>
                    <a:pt x="284" y="131"/>
                  </a:moveTo>
                  <a:lnTo>
                    <a:pt x="278" y="139"/>
                  </a:lnTo>
                  <a:lnTo>
                    <a:pt x="273" y="150"/>
                  </a:lnTo>
                  <a:lnTo>
                    <a:pt x="267" y="161"/>
                  </a:lnTo>
                  <a:lnTo>
                    <a:pt x="262" y="172"/>
                  </a:lnTo>
                  <a:lnTo>
                    <a:pt x="254" y="184"/>
                  </a:lnTo>
                  <a:lnTo>
                    <a:pt x="248" y="193"/>
                  </a:lnTo>
                  <a:lnTo>
                    <a:pt x="238" y="200"/>
                  </a:lnTo>
                  <a:lnTo>
                    <a:pt x="227" y="203"/>
                  </a:lnTo>
                  <a:lnTo>
                    <a:pt x="216" y="200"/>
                  </a:lnTo>
                  <a:lnTo>
                    <a:pt x="201" y="192"/>
                  </a:lnTo>
                  <a:lnTo>
                    <a:pt x="9" y="86"/>
                  </a:lnTo>
                  <a:lnTo>
                    <a:pt x="3" y="76"/>
                  </a:lnTo>
                  <a:lnTo>
                    <a:pt x="0" y="67"/>
                  </a:lnTo>
                  <a:lnTo>
                    <a:pt x="1" y="57"/>
                  </a:lnTo>
                  <a:lnTo>
                    <a:pt x="4" y="49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5" y="24"/>
                  </a:lnTo>
                  <a:lnTo>
                    <a:pt x="32" y="16"/>
                  </a:lnTo>
                  <a:lnTo>
                    <a:pt x="36" y="8"/>
                  </a:lnTo>
                  <a:lnTo>
                    <a:pt x="41" y="0"/>
                  </a:lnTo>
                  <a:lnTo>
                    <a:pt x="284" y="131"/>
                  </a:lnTo>
                  <a:lnTo>
                    <a:pt x="284" y="131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6" name="Freeform 32"/>
            <p:cNvSpPr>
              <a:spLocks/>
            </p:cNvSpPr>
            <p:nvPr/>
          </p:nvSpPr>
          <p:spPr bwMode="auto">
            <a:xfrm>
              <a:off x="4691" y="3790"/>
              <a:ext cx="88" cy="57"/>
            </a:xfrm>
            <a:custGeom>
              <a:avLst/>
              <a:gdLst>
                <a:gd name="T0" fmla="*/ 176 w 176"/>
                <a:gd name="T1" fmla="*/ 115 h 115"/>
                <a:gd name="T2" fmla="*/ 155 w 176"/>
                <a:gd name="T3" fmla="*/ 107 h 115"/>
                <a:gd name="T4" fmla="*/ 134 w 176"/>
                <a:gd name="T5" fmla="*/ 99 h 115"/>
                <a:gd name="T6" fmla="*/ 112 w 176"/>
                <a:gd name="T7" fmla="*/ 90 h 115"/>
                <a:gd name="T8" fmla="*/ 89 w 176"/>
                <a:gd name="T9" fmla="*/ 82 h 115"/>
                <a:gd name="T10" fmla="*/ 68 w 176"/>
                <a:gd name="T11" fmla="*/ 71 h 115"/>
                <a:gd name="T12" fmla="*/ 49 w 176"/>
                <a:gd name="T13" fmla="*/ 59 h 115"/>
                <a:gd name="T14" fmla="*/ 32 w 176"/>
                <a:gd name="T15" fmla="*/ 47 h 115"/>
                <a:gd name="T16" fmla="*/ 17 w 176"/>
                <a:gd name="T17" fmla="*/ 32 h 115"/>
                <a:gd name="T18" fmla="*/ 6 w 176"/>
                <a:gd name="T19" fmla="*/ 18 h 115"/>
                <a:gd name="T20" fmla="*/ 0 w 176"/>
                <a:gd name="T21" fmla="*/ 0 h 115"/>
                <a:gd name="T22" fmla="*/ 176 w 176"/>
                <a:gd name="T23" fmla="*/ 90 h 115"/>
                <a:gd name="T24" fmla="*/ 176 w 176"/>
                <a:gd name="T25" fmla="*/ 115 h 115"/>
                <a:gd name="T26" fmla="*/ 176 w 176"/>
                <a:gd name="T27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15">
                  <a:moveTo>
                    <a:pt x="176" y="115"/>
                  </a:moveTo>
                  <a:lnTo>
                    <a:pt x="155" y="107"/>
                  </a:lnTo>
                  <a:lnTo>
                    <a:pt x="134" y="99"/>
                  </a:lnTo>
                  <a:lnTo>
                    <a:pt x="112" y="90"/>
                  </a:lnTo>
                  <a:lnTo>
                    <a:pt x="89" y="82"/>
                  </a:lnTo>
                  <a:lnTo>
                    <a:pt x="68" y="71"/>
                  </a:lnTo>
                  <a:lnTo>
                    <a:pt x="49" y="59"/>
                  </a:lnTo>
                  <a:lnTo>
                    <a:pt x="32" y="47"/>
                  </a:lnTo>
                  <a:lnTo>
                    <a:pt x="17" y="32"/>
                  </a:lnTo>
                  <a:lnTo>
                    <a:pt x="6" y="18"/>
                  </a:lnTo>
                  <a:lnTo>
                    <a:pt x="0" y="0"/>
                  </a:lnTo>
                  <a:lnTo>
                    <a:pt x="176" y="90"/>
                  </a:lnTo>
                  <a:lnTo>
                    <a:pt x="176" y="115"/>
                  </a:lnTo>
                  <a:lnTo>
                    <a:pt x="176" y="11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7" name="Freeform 33"/>
            <p:cNvSpPr>
              <a:spLocks/>
            </p:cNvSpPr>
            <p:nvPr/>
          </p:nvSpPr>
          <p:spPr bwMode="auto">
            <a:xfrm>
              <a:off x="4019" y="3809"/>
              <a:ext cx="425" cy="126"/>
            </a:xfrm>
            <a:custGeom>
              <a:avLst/>
              <a:gdLst>
                <a:gd name="T0" fmla="*/ 851 w 851"/>
                <a:gd name="T1" fmla="*/ 252 h 252"/>
                <a:gd name="T2" fmla="*/ 766 w 851"/>
                <a:gd name="T3" fmla="*/ 227 h 252"/>
                <a:gd name="T4" fmla="*/ 680 w 851"/>
                <a:gd name="T5" fmla="*/ 201 h 252"/>
                <a:gd name="T6" fmla="*/ 593 w 851"/>
                <a:gd name="T7" fmla="*/ 176 h 252"/>
                <a:gd name="T8" fmla="*/ 505 w 851"/>
                <a:gd name="T9" fmla="*/ 150 h 252"/>
                <a:gd name="T10" fmla="*/ 419 w 851"/>
                <a:gd name="T11" fmla="*/ 124 h 252"/>
                <a:gd name="T12" fmla="*/ 332 w 851"/>
                <a:gd name="T13" fmla="*/ 99 h 252"/>
                <a:gd name="T14" fmla="*/ 248 w 851"/>
                <a:gd name="T15" fmla="*/ 75 h 252"/>
                <a:gd name="T16" fmla="*/ 163 w 851"/>
                <a:gd name="T17" fmla="*/ 49 h 252"/>
                <a:gd name="T18" fmla="*/ 80 w 851"/>
                <a:gd name="T19" fmla="*/ 25 h 252"/>
                <a:gd name="T20" fmla="*/ 0 w 851"/>
                <a:gd name="T21" fmla="*/ 0 h 252"/>
                <a:gd name="T22" fmla="*/ 88 w 851"/>
                <a:gd name="T23" fmla="*/ 8 h 252"/>
                <a:gd name="T24" fmla="*/ 179 w 851"/>
                <a:gd name="T25" fmla="*/ 14 h 252"/>
                <a:gd name="T26" fmla="*/ 272 w 851"/>
                <a:gd name="T27" fmla="*/ 24 h 252"/>
                <a:gd name="T28" fmla="*/ 366 w 851"/>
                <a:gd name="T29" fmla="*/ 35 h 252"/>
                <a:gd name="T30" fmla="*/ 457 w 851"/>
                <a:gd name="T31" fmla="*/ 51 h 252"/>
                <a:gd name="T32" fmla="*/ 547 w 851"/>
                <a:gd name="T33" fmla="*/ 72 h 252"/>
                <a:gd name="T34" fmla="*/ 632 w 851"/>
                <a:gd name="T35" fmla="*/ 102 h 252"/>
                <a:gd name="T36" fmla="*/ 712 w 851"/>
                <a:gd name="T37" fmla="*/ 140 h 252"/>
                <a:gd name="T38" fmla="*/ 785 w 851"/>
                <a:gd name="T39" fmla="*/ 190 h 252"/>
                <a:gd name="T40" fmla="*/ 851 w 851"/>
                <a:gd name="T41" fmla="*/ 252 h 252"/>
                <a:gd name="T42" fmla="*/ 851 w 851"/>
                <a:gd name="T43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1" h="252">
                  <a:moveTo>
                    <a:pt x="851" y="252"/>
                  </a:moveTo>
                  <a:lnTo>
                    <a:pt x="766" y="227"/>
                  </a:lnTo>
                  <a:lnTo>
                    <a:pt x="680" y="201"/>
                  </a:lnTo>
                  <a:lnTo>
                    <a:pt x="593" y="176"/>
                  </a:lnTo>
                  <a:lnTo>
                    <a:pt x="505" y="150"/>
                  </a:lnTo>
                  <a:lnTo>
                    <a:pt x="419" y="124"/>
                  </a:lnTo>
                  <a:lnTo>
                    <a:pt x="332" y="99"/>
                  </a:lnTo>
                  <a:lnTo>
                    <a:pt x="248" y="75"/>
                  </a:lnTo>
                  <a:lnTo>
                    <a:pt x="163" y="49"/>
                  </a:lnTo>
                  <a:lnTo>
                    <a:pt x="80" y="25"/>
                  </a:lnTo>
                  <a:lnTo>
                    <a:pt x="0" y="0"/>
                  </a:lnTo>
                  <a:lnTo>
                    <a:pt x="88" y="8"/>
                  </a:lnTo>
                  <a:lnTo>
                    <a:pt x="179" y="14"/>
                  </a:lnTo>
                  <a:lnTo>
                    <a:pt x="272" y="24"/>
                  </a:lnTo>
                  <a:lnTo>
                    <a:pt x="366" y="35"/>
                  </a:lnTo>
                  <a:lnTo>
                    <a:pt x="457" y="51"/>
                  </a:lnTo>
                  <a:lnTo>
                    <a:pt x="547" y="72"/>
                  </a:lnTo>
                  <a:lnTo>
                    <a:pt x="632" y="102"/>
                  </a:lnTo>
                  <a:lnTo>
                    <a:pt x="712" y="140"/>
                  </a:lnTo>
                  <a:lnTo>
                    <a:pt x="785" y="190"/>
                  </a:lnTo>
                  <a:lnTo>
                    <a:pt x="851" y="252"/>
                  </a:lnTo>
                  <a:lnTo>
                    <a:pt x="851" y="252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8" name="Freeform 34"/>
            <p:cNvSpPr>
              <a:spLocks/>
            </p:cNvSpPr>
            <p:nvPr/>
          </p:nvSpPr>
          <p:spPr bwMode="auto">
            <a:xfrm>
              <a:off x="4736" y="3969"/>
              <a:ext cx="43" cy="39"/>
            </a:xfrm>
            <a:custGeom>
              <a:avLst/>
              <a:gdLst>
                <a:gd name="T0" fmla="*/ 85 w 85"/>
                <a:gd name="T1" fmla="*/ 64 h 78"/>
                <a:gd name="T2" fmla="*/ 81 w 85"/>
                <a:gd name="T3" fmla="*/ 72 h 78"/>
                <a:gd name="T4" fmla="*/ 78 w 85"/>
                <a:gd name="T5" fmla="*/ 76 h 78"/>
                <a:gd name="T6" fmla="*/ 73 w 85"/>
                <a:gd name="T7" fmla="*/ 78 h 78"/>
                <a:gd name="T8" fmla="*/ 69 w 85"/>
                <a:gd name="T9" fmla="*/ 78 h 78"/>
                <a:gd name="T10" fmla="*/ 62 w 85"/>
                <a:gd name="T11" fmla="*/ 75 h 78"/>
                <a:gd name="T12" fmla="*/ 56 w 85"/>
                <a:gd name="T13" fmla="*/ 73 h 78"/>
                <a:gd name="T14" fmla="*/ 49 w 85"/>
                <a:gd name="T15" fmla="*/ 70 h 78"/>
                <a:gd name="T16" fmla="*/ 43 w 85"/>
                <a:gd name="T17" fmla="*/ 67 h 78"/>
                <a:gd name="T18" fmla="*/ 37 w 85"/>
                <a:gd name="T19" fmla="*/ 64 h 78"/>
                <a:gd name="T20" fmla="*/ 30 w 85"/>
                <a:gd name="T21" fmla="*/ 64 h 78"/>
                <a:gd name="T22" fmla="*/ 27 w 85"/>
                <a:gd name="T23" fmla="*/ 60 h 78"/>
                <a:gd name="T24" fmla="*/ 24 w 85"/>
                <a:gd name="T25" fmla="*/ 59 h 78"/>
                <a:gd name="T26" fmla="*/ 21 w 85"/>
                <a:gd name="T27" fmla="*/ 57 h 78"/>
                <a:gd name="T28" fmla="*/ 17 w 85"/>
                <a:gd name="T29" fmla="*/ 56 h 78"/>
                <a:gd name="T30" fmla="*/ 14 w 85"/>
                <a:gd name="T31" fmla="*/ 52 h 78"/>
                <a:gd name="T32" fmla="*/ 11 w 85"/>
                <a:gd name="T33" fmla="*/ 51 h 78"/>
                <a:gd name="T34" fmla="*/ 8 w 85"/>
                <a:gd name="T35" fmla="*/ 49 h 78"/>
                <a:gd name="T36" fmla="*/ 6 w 85"/>
                <a:gd name="T37" fmla="*/ 46 h 78"/>
                <a:gd name="T38" fmla="*/ 3 w 85"/>
                <a:gd name="T39" fmla="*/ 43 h 78"/>
                <a:gd name="T40" fmla="*/ 1 w 85"/>
                <a:gd name="T41" fmla="*/ 38 h 78"/>
                <a:gd name="T42" fmla="*/ 0 w 85"/>
                <a:gd name="T43" fmla="*/ 36 h 78"/>
                <a:gd name="T44" fmla="*/ 0 w 85"/>
                <a:gd name="T45" fmla="*/ 36 h 78"/>
                <a:gd name="T46" fmla="*/ 1 w 85"/>
                <a:gd name="T47" fmla="*/ 38 h 78"/>
                <a:gd name="T48" fmla="*/ 5 w 85"/>
                <a:gd name="T49" fmla="*/ 41 h 78"/>
                <a:gd name="T50" fmla="*/ 8 w 85"/>
                <a:gd name="T51" fmla="*/ 44 h 78"/>
                <a:gd name="T52" fmla="*/ 13 w 85"/>
                <a:gd name="T53" fmla="*/ 46 h 78"/>
                <a:gd name="T54" fmla="*/ 17 w 85"/>
                <a:gd name="T55" fmla="*/ 48 h 78"/>
                <a:gd name="T56" fmla="*/ 22 w 85"/>
                <a:gd name="T57" fmla="*/ 46 h 78"/>
                <a:gd name="T58" fmla="*/ 27 w 85"/>
                <a:gd name="T59" fmla="*/ 44 h 78"/>
                <a:gd name="T60" fmla="*/ 30 w 85"/>
                <a:gd name="T61" fmla="*/ 38 h 78"/>
                <a:gd name="T62" fmla="*/ 1 w 85"/>
                <a:gd name="T63" fmla="*/ 9 h 78"/>
                <a:gd name="T64" fmla="*/ 14 w 85"/>
                <a:gd name="T65" fmla="*/ 3 h 78"/>
                <a:gd name="T66" fmla="*/ 27 w 85"/>
                <a:gd name="T67" fmla="*/ 0 h 78"/>
                <a:gd name="T68" fmla="*/ 38 w 85"/>
                <a:gd name="T69" fmla="*/ 1 h 78"/>
                <a:gd name="T70" fmla="*/ 48 w 85"/>
                <a:gd name="T71" fmla="*/ 4 h 78"/>
                <a:gd name="T72" fmla="*/ 57 w 85"/>
                <a:gd name="T73" fmla="*/ 11 h 78"/>
                <a:gd name="T74" fmla="*/ 65 w 85"/>
                <a:gd name="T75" fmla="*/ 19 h 78"/>
                <a:gd name="T76" fmla="*/ 72 w 85"/>
                <a:gd name="T77" fmla="*/ 30 h 78"/>
                <a:gd name="T78" fmla="*/ 78 w 85"/>
                <a:gd name="T79" fmla="*/ 40 h 78"/>
                <a:gd name="T80" fmla="*/ 81 w 85"/>
                <a:gd name="T81" fmla="*/ 52 h 78"/>
                <a:gd name="T82" fmla="*/ 85 w 85"/>
                <a:gd name="T83" fmla="*/ 64 h 78"/>
                <a:gd name="T84" fmla="*/ 85 w 85"/>
                <a:gd name="T85" fmla="*/ 6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78">
                  <a:moveTo>
                    <a:pt x="85" y="64"/>
                  </a:moveTo>
                  <a:lnTo>
                    <a:pt x="81" y="72"/>
                  </a:lnTo>
                  <a:lnTo>
                    <a:pt x="78" y="76"/>
                  </a:lnTo>
                  <a:lnTo>
                    <a:pt x="73" y="78"/>
                  </a:lnTo>
                  <a:lnTo>
                    <a:pt x="69" y="78"/>
                  </a:lnTo>
                  <a:lnTo>
                    <a:pt x="62" y="75"/>
                  </a:lnTo>
                  <a:lnTo>
                    <a:pt x="56" y="73"/>
                  </a:lnTo>
                  <a:lnTo>
                    <a:pt x="49" y="70"/>
                  </a:lnTo>
                  <a:lnTo>
                    <a:pt x="43" y="67"/>
                  </a:lnTo>
                  <a:lnTo>
                    <a:pt x="37" y="64"/>
                  </a:lnTo>
                  <a:lnTo>
                    <a:pt x="30" y="64"/>
                  </a:lnTo>
                  <a:lnTo>
                    <a:pt x="27" y="60"/>
                  </a:lnTo>
                  <a:lnTo>
                    <a:pt x="24" y="59"/>
                  </a:lnTo>
                  <a:lnTo>
                    <a:pt x="21" y="57"/>
                  </a:lnTo>
                  <a:lnTo>
                    <a:pt x="17" y="56"/>
                  </a:lnTo>
                  <a:lnTo>
                    <a:pt x="14" y="52"/>
                  </a:lnTo>
                  <a:lnTo>
                    <a:pt x="11" y="51"/>
                  </a:lnTo>
                  <a:lnTo>
                    <a:pt x="8" y="49"/>
                  </a:lnTo>
                  <a:lnTo>
                    <a:pt x="6" y="46"/>
                  </a:lnTo>
                  <a:lnTo>
                    <a:pt x="3" y="43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41"/>
                  </a:lnTo>
                  <a:lnTo>
                    <a:pt x="8" y="44"/>
                  </a:lnTo>
                  <a:lnTo>
                    <a:pt x="13" y="46"/>
                  </a:lnTo>
                  <a:lnTo>
                    <a:pt x="17" y="48"/>
                  </a:lnTo>
                  <a:lnTo>
                    <a:pt x="22" y="46"/>
                  </a:lnTo>
                  <a:lnTo>
                    <a:pt x="27" y="44"/>
                  </a:lnTo>
                  <a:lnTo>
                    <a:pt x="30" y="38"/>
                  </a:lnTo>
                  <a:lnTo>
                    <a:pt x="1" y="9"/>
                  </a:lnTo>
                  <a:lnTo>
                    <a:pt x="14" y="3"/>
                  </a:lnTo>
                  <a:lnTo>
                    <a:pt x="27" y="0"/>
                  </a:lnTo>
                  <a:lnTo>
                    <a:pt x="38" y="1"/>
                  </a:lnTo>
                  <a:lnTo>
                    <a:pt x="48" y="4"/>
                  </a:lnTo>
                  <a:lnTo>
                    <a:pt x="57" y="11"/>
                  </a:lnTo>
                  <a:lnTo>
                    <a:pt x="65" y="19"/>
                  </a:lnTo>
                  <a:lnTo>
                    <a:pt x="72" y="30"/>
                  </a:lnTo>
                  <a:lnTo>
                    <a:pt x="78" y="40"/>
                  </a:lnTo>
                  <a:lnTo>
                    <a:pt x="81" y="52"/>
                  </a:lnTo>
                  <a:lnTo>
                    <a:pt x="85" y="64"/>
                  </a:lnTo>
                  <a:lnTo>
                    <a:pt x="85" y="64"/>
                  </a:lnTo>
                  <a:close/>
                </a:path>
              </a:pathLst>
            </a:custGeom>
            <a:solidFill>
              <a:srgbClr val="A1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Warm and cold therapy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197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28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43D175-E914-40FD-83B8-827A2B54CA24}" type="slidenum">
              <a:rPr lang="en-US"/>
              <a:pPr/>
              <a:t>72</a:t>
            </a:fld>
            <a:endParaRPr lang="en-US"/>
          </a:p>
        </p:txBody>
      </p:sp>
      <p:sp>
        <p:nvSpPr>
          <p:cNvPr id="20275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3075" y="1477963"/>
            <a:ext cx="8118475" cy="4525962"/>
          </a:xfrm>
        </p:spPr>
        <p:txBody>
          <a:bodyPr/>
          <a:lstStyle/>
          <a:p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Purposes and Effects </a:t>
            </a:r>
          </a:p>
          <a:p>
            <a:pPr lvl="1"/>
            <a:r>
              <a:rPr lang="en-US" sz="32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COLD</a:t>
            </a:r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constricts blood vessels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decreased blood supply to area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prevents swelling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controls bleeding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numbs skin, reducing pain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reduces body temperature</a:t>
            </a:r>
          </a:p>
        </p:txBody>
      </p:sp>
      <p:sp>
        <p:nvSpPr>
          <p:cNvPr id="202756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2909" name="Group 157"/>
          <p:cNvGrpSpPr>
            <a:grpSpLocks noChangeAspect="1"/>
          </p:cNvGrpSpPr>
          <p:nvPr/>
        </p:nvGrpSpPr>
        <p:grpSpPr bwMode="auto">
          <a:xfrm>
            <a:off x="6837363" y="3414713"/>
            <a:ext cx="1543050" cy="1522412"/>
            <a:chOff x="3995" y="2333"/>
            <a:chExt cx="1486" cy="1466"/>
          </a:xfrm>
        </p:grpSpPr>
        <p:sp>
          <p:nvSpPr>
            <p:cNvPr id="202908" name="AutoShape 156"/>
            <p:cNvSpPr>
              <a:spLocks noChangeAspect="1" noChangeArrowheads="1" noTextEdit="1"/>
            </p:cNvSpPr>
            <p:nvPr/>
          </p:nvSpPr>
          <p:spPr bwMode="auto">
            <a:xfrm>
              <a:off x="3995" y="2333"/>
              <a:ext cx="1486" cy="1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0" name="Freeform 158"/>
            <p:cNvSpPr>
              <a:spLocks/>
            </p:cNvSpPr>
            <p:nvPr/>
          </p:nvSpPr>
          <p:spPr bwMode="auto">
            <a:xfrm>
              <a:off x="4019" y="2425"/>
              <a:ext cx="1462" cy="1354"/>
            </a:xfrm>
            <a:custGeom>
              <a:avLst/>
              <a:gdLst>
                <a:gd name="T0" fmla="*/ 1457 w 1462"/>
                <a:gd name="T1" fmla="*/ 169 h 1354"/>
                <a:gd name="T2" fmla="*/ 1426 w 1462"/>
                <a:gd name="T3" fmla="*/ 94 h 1354"/>
                <a:gd name="T4" fmla="*/ 1368 w 1462"/>
                <a:gd name="T5" fmla="*/ 36 h 1354"/>
                <a:gd name="T6" fmla="*/ 1291 w 1462"/>
                <a:gd name="T7" fmla="*/ 5 h 1354"/>
                <a:gd name="T8" fmla="*/ 1214 w 1462"/>
                <a:gd name="T9" fmla="*/ 3 h 1354"/>
                <a:gd name="T10" fmla="*/ 1151 w 1462"/>
                <a:gd name="T11" fmla="*/ 24 h 1354"/>
                <a:gd name="T12" fmla="*/ 1100 w 1462"/>
                <a:gd name="T13" fmla="*/ 62 h 1354"/>
                <a:gd name="T14" fmla="*/ 1060 w 1462"/>
                <a:gd name="T15" fmla="*/ 115 h 1354"/>
                <a:gd name="T16" fmla="*/ 1027 w 1462"/>
                <a:gd name="T17" fmla="*/ 132 h 1354"/>
                <a:gd name="T18" fmla="*/ 985 w 1462"/>
                <a:gd name="T19" fmla="*/ 106 h 1354"/>
                <a:gd name="T20" fmla="*/ 939 w 1462"/>
                <a:gd name="T21" fmla="*/ 83 h 1354"/>
                <a:gd name="T22" fmla="*/ 893 w 1462"/>
                <a:gd name="T23" fmla="*/ 64 h 1354"/>
                <a:gd name="T24" fmla="*/ 844 w 1462"/>
                <a:gd name="T25" fmla="*/ 47 h 1354"/>
                <a:gd name="T26" fmla="*/ 795 w 1462"/>
                <a:gd name="T27" fmla="*/ 36 h 1354"/>
                <a:gd name="T28" fmla="*/ 743 w 1462"/>
                <a:gd name="T29" fmla="*/ 27 h 1354"/>
                <a:gd name="T30" fmla="*/ 692 w 1462"/>
                <a:gd name="T31" fmla="*/ 23 h 1354"/>
                <a:gd name="T32" fmla="*/ 597 w 1462"/>
                <a:gd name="T33" fmla="*/ 26 h 1354"/>
                <a:gd name="T34" fmla="*/ 467 w 1462"/>
                <a:gd name="T35" fmla="*/ 53 h 1354"/>
                <a:gd name="T36" fmla="*/ 348 w 1462"/>
                <a:gd name="T37" fmla="*/ 103 h 1354"/>
                <a:gd name="T38" fmla="*/ 242 w 1462"/>
                <a:gd name="T39" fmla="*/ 174 h 1354"/>
                <a:gd name="T40" fmla="*/ 151 w 1462"/>
                <a:gd name="T41" fmla="*/ 265 h 1354"/>
                <a:gd name="T42" fmla="*/ 80 w 1462"/>
                <a:gd name="T43" fmla="*/ 370 h 1354"/>
                <a:gd name="T44" fmla="*/ 30 w 1462"/>
                <a:gd name="T45" fmla="*/ 490 h 1354"/>
                <a:gd name="T46" fmla="*/ 3 w 1462"/>
                <a:gd name="T47" fmla="*/ 620 h 1354"/>
                <a:gd name="T48" fmla="*/ 3 w 1462"/>
                <a:gd name="T49" fmla="*/ 756 h 1354"/>
                <a:gd name="T50" fmla="*/ 30 w 1462"/>
                <a:gd name="T51" fmla="*/ 886 h 1354"/>
                <a:gd name="T52" fmla="*/ 80 w 1462"/>
                <a:gd name="T53" fmla="*/ 1005 h 1354"/>
                <a:gd name="T54" fmla="*/ 151 w 1462"/>
                <a:gd name="T55" fmla="*/ 1113 h 1354"/>
                <a:gd name="T56" fmla="*/ 242 w 1462"/>
                <a:gd name="T57" fmla="*/ 1202 h 1354"/>
                <a:gd name="T58" fmla="*/ 348 w 1462"/>
                <a:gd name="T59" fmla="*/ 1274 h 1354"/>
                <a:gd name="T60" fmla="*/ 467 w 1462"/>
                <a:gd name="T61" fmla="*/ 1324 h 1354"/>
                <a:gd name="T62" fmla="*/ 597 w 1462"/>
                <a:gd name="T63" fmla="*/ 1351 h 1354"/>
                <a:gd name="T64" fmla="*/ 733 w 1462"/>
                <a:gd name="T65" fmla="*/ 1351 h 1354"/>
                <a:gd name="T66" fmla="*/ 862 w 1462"/>
                <a:gd name="T67" fmla="*/ 1324 h 1354"/>
                <a:gd name="T68" fmla="*/ 982 w 1462"/>
                <a:gd name="T69" fmla="*/ 1274 h 1354"/>
                <a:gd name="T70" fmla="*/ 1087 w 1462"/>
                <a:gd name="T71" fmla="*/ 1202 h 1354"/>
                <a:gd name="T72" fmla="*/ 1178 w 1462"/>
                <a:gd name="T73" fmla="*/ 1113 h 1354"/>
                <a:gd name="T74" fmla="*/ 1249 w 1462"/>
                <a:gd name="T75" fmla="*/ 1005 h 1354"/>
                <a:gd name="T76" fmla="*/ 1299 w 1462"/>
                <a:gd name="T77" fmla="*/ 886 h 1354"/>
                <a:gd name="T78" fmla="*/ 1326 w 1462"/>
                <a:gd name="T79" fmla="*/ 756 h 1354"/>
                <a:gd name="T80" fmla="*/ 1328 w 1462"/>
                <a:gd name="T81" fmla="*/ 653 h 1354"/>
                <a:gd name="T82" fmla="*/ 1322 w 1462"/>
                <a:gd name="T83" fmla="*/ 585 h 1354"/>
                <a:gd name="T84" fmla="*/ 1306 w 1462"/>
                <a:gd name="T85" fmla="*/ 519 h 1354"/>
                <a:gd name="T86" fmla="*/ 1287 w 1462"/>
                <a:gd name="T87" fmla="*/ 454 h 1354"/>
                <a:gd name="T88" fmla="*/ 1312 w 1462"/>
                <a:gd name="T89" fmla="*/ 416 h 1354"/>
                <a:gd name="T90" fmla="*/ 1380 w 1462"/>
                <a:gd name="T91" fmla="*/ 380 h 1354"/>
                <a:gd name="T92" fmla="*/ 1430 w 1462"/>
                <a:gd name="T93" fmla="*/ 324 h 1354"/>
                <a:gd name="T94" fmla="*/ 1459 w 1462"/>
                <a:gd name="T95" fmla="*/ 251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62" h="1354">
                  <a:moveTo>
                    <a:pt x="1462" y="212"/>
                  </a:moveTo>
                  <a:lnTo>
                    <a:pt x="1457" y="169"/>
                  </a:lnTo>
                  <a:lnTo>
                    <a:pt x="1445" y="130"/>
                  </a:lnTo>
                  <a:lnTo>
                    <a:pt x="1426" y="94"/>
                  </a:lnTo>
                  <a:lnTo>
                    <a:pt x="1400" y="62"/>
                  </a:lnTo>
                  <a:lnTo>
                    <a:pt x="1368" y="36"/>
                  </a:lnTo>
                  <a:lnTo>
                    <a:pt x="1332" y="17"/>
                  </a:lnTo>
                  <a:lnTo>
                    <a:pt x="1291" y="5"/>
                  </a:lnTo>
                  <a:lnTo>
                    <a:pt x="1249" y="0"/>
                  </a:lnTo>
                  <a:lnTo>
                    <a:pt x="1214" y="3"/>
                  </a:lnTo>
                  <a:lnTo>
                    <a:pt x="1183" y="11"/>
                  </a:lnTo>
                  <a:lnTo>
                    <a:pt x="1151" y="24"/>
                  </a:lnTo>
                  <a:lnTo>
                    <a:pt x="1124" y="41"/>
                  </a:lnTo>
                  <a:lnTo>
                    <a:pt x="1100" y="62"/>
                  </a:lnTo>
                  <a:lnTo>
                    <a:pt x="1078" y="86"/>
                  </a:lnTo>
                  <a:lnTo>
                    <a:pt x="1060" y="115"/>
                  </a:lnTo>
                  <a:lnTo>
                    <a:pt x="1048" y="145"/>
                  </a:lnTo>
                  <a:lnTo>
                    <a:pt x="1027" y="132"/>
                  </a:lnTo>
                  <a:lnTo>
                    <a:pt x="1006" y="118"/>
                  </a:lnTo>
                  <a:lnTo>
                    <a:pt x="985" y="106"/>
                  </a:lnTo>
                  <a:lnTo>
                    <a:pt x="962" y="94"/>
                  </a:lnTo>
                  <a:lnTo>
                    <a:pt x="939" y="83"/>
                  </a:lnTo>
                  <a:lnTo>
                    <a:pt x="917" y="73"/>
                  </a:lnTo>
                  <a:lnTo>
                    <a:pt x="893" y="64"/>
                  </a:lnTo>
                  <a:lnTo>
                    <a:pt x="869" y="55"/>
                  </a:lnTo>
                  <a:lnTo>
                    <a:pt x="844" y="47"/>
                  </a:lnTo>
                  <a:lnTo>
                    <a:pt x="820" y="41"/>
                  </a:lnTo>
                  <a:lnTo>
                    <a:pt x="795" y="36"/>
                  </a:lnTo>
                  <a:lnTo>
                    <a:pt x="769" y="30"/>
                  </a:lnTo>
                  <a:lnTo>
                    <a:pt x="743" y="27"/>
                  </a:lnTo>
                  <a:lnTo>
                    <a:pt x="717" y="24"/>
                  </a:lnTo>
                  <a:lnTo>
                    <a:pt x="692" y="23"/>
                  </a:lnTo>
                  <a:lnTo>
                    <a:pt x="665" y="23"/>
                  </a:lnTo>
                  <a:lnTo>
                    <a:pt x="597" y="26"/>
                  </a:lnTo>
                  <a:lnTo>
                    <a:pt x="530" y="36"/>
                  </a:lnTo>
                  <a:lnTo>
                    <a:pt x="467" y="53"/>
                  </a:lnTo>
                  <a:lnTo>
                    <a:pt x="406" y="76"/>
                  </a:lnTo>
                  <a:lnTo>
                    <a:pt x="348" y="103"/>
                  </a:lnTo>
                  <a:lnTo>
                    <a:pt x="293" y="136"/>
                  </a:lnTo>
                  <a:lnTo>
                    <a:pt x="242" y="174"/>
                  </a:lnTo>
                  <a:lnTo>
                    <a:pt x="195" y="218"/>
                  </a:lnTo>
                  <a:lnTo>
                    <a:pt x="151" y="265"/>
                  </a:lnTo>
                  <a:lnTo>
                    <a:pt x="113" y="316"/>
                  </a:lnTo>
                  <a:lnTo>
                    <a:pt x="80" y="370"/>
                  </a:lnTo>
                  <a:lnTo>
                    <a:pt x="53" y="429"/>
                  </a:lnTo>
                  <a:lnTo>
                    <a:pt x="30" y="490"/>
                  </a:lnTo>
                  <a:lnTo>
                    <a:pt x="14" y="553"/>
                  </a:lnTo>
                  <a:lnTo>
                    <a:pt x="3" y="620"/>
                  </a:lnTo>
                  <a:lnTo>
                    <a:pt x="0" y="688"/>
                  </a:lnTo>
                  <a:lnTo>
                    <a:pt x="3" y="756"/>
                  </a:lnTo>
                  <a:lnTo>
                    <a:pt x="14" y="822"/>
                  </a:lnTo>
                  <a:lnTo>
                    <a:pt x="30" y="886"/>
                  </a:lnTo>
                  <a:lnTo>
                    <a:pt x="53" y="948"/>
                  </a:lnTo>
                  <a:lnTo>
                    <a:pt x="80" y="1005"/>
                  </a:lnTo>
                  <a:lnTo>
                    <a:pt x="113" y="1061"/>
                  </a:lnTo>
                  <a:lnTo>
                    <a:pt x="151" y="1113"/>
                  </a:lnTo>
                  <a:lnTo>
                    <a:pt x="195" y="1159"/>
                  </a:lnTo>
                  <a:lnTo>
                    <a:pt x="242" y="1202"/>
                  </a:lnTo>
                  <a:lnTo>
                    <a:pt x="293" y="1241"/>
                  </a:lnTo>
                  <a:lnTo>
                    <a:pt x="348" y="1274"/>
                  </a:lnTo>
                  <a:lnTo>
                    <a:pt x="406" y="1301"/>
                  </a:lnTo>
                  <a:lnTo>
                    <a:pt x="467" y="1324"/>
                  </a:lnTo>
                  <a:lnTo>
                    <a:pt x="530" y="1341"/>
                  </a:lnTo>
                  <a:lnTo>
                    <a:pt x="597" y="1351"/>
                  </a:lnTo>
                  <a:lnTo>
                    <a:pt x="665" y="1354"/>
                  </a:lnTo>
                  <a:lnTo>
                    <a:pt x="733" y="1351"/>
                  </a:lnTo>
                  <a:lnTo>
                    <a:pt x="799" y="1341"/>
                  </a:lnTo>
                  <a:lnTo>
                    <a:pt x="862" y="1324"/>
                  </a:lnTo>
                  <a:lnTo>
                    <a:pt x="923" y="1301"/>
                  </a:lnTo>
                  <a:lnTo>
                    <a:pt x="982" y="1274"/>
                  </a:lnTo>
                  <a:lnTo>
                    <a:pt x="1036" y="1241"/>
                  </a:lnTo>
                  <a:lnTo>
                    <a:pt x="1087" y="1202"/>
                  </a:lnTo>
                  <a:lnTo>
                    <a:pt x="1134" y="1159"/>
                  </a:lnTo>
                  <a:lnTo>
                    <a:pt x="1178" y="1113"/>
                  </a:lnTo>
                  <a:lnTo>
                    <a:pt x="1216" y="1061"/>
                  </a:lnTo>
                  <a:lnTo>
                    <a:pt x="1249" y="1005"/>
                  </a:lnTo>
                  <a:lnTo>
                    <a:pt x="1276" y="948"/>
                  </a:lnTo>
                  <a:lnTo>
                    <a:pt x="1299" y="886"/>
                  </a:lnTo>
                  <a:lnTo>
                    <a:pt x="1316" y="822"/>
                  </a:lnTo>
                  <a:lnTo>
                    <a:pt x="1326" y="756"/>
                  </a:lnTo>
                  <a:lnTo>
                    <a:pt x="1329" y="688"/>
                  </a:lnTo>
                  <a:lnTo>
                    <a:pt x="1328" y="653"/>
                  </a:lnTo>
                  <a:lnTo>
                    <a:pt x="1326" y="618"/>
                  </a:lnTo>
                  <a:lnTo>
                    <a:pt x="1322" y="585"/>
                  </a:lnTo>
                  <a:lnTo>
                    <a:pt x="1316" y="550"/>
                  </a:lnTo>
                  <a:lnTo>
                    <a:pt x="1306" y="519"/>
                  </a:lnTo>
                  <a:lnTo>
                    <a:pt x="1297" y="485"/>
                  </a:lnTo>
                  <a:lnTo>
                    <a:pt x="1287" y="454"/>
                  </a:lnTo>
                  <a:lnTo>
                    <a:pt x="1275" y="423"/>
                  </a:lnTo>
                  <a:lnTo>
                    <a:pt x="1312" y="416"/>
                  </a:lnTo>
                  <a:lnTo>
                    <a:pt x="1347" y="401"/>
                  </a:lnTo>
                  <a:lnTo>
                    <a:pt x="1380" y="380"/>
                  </a:lnTo>
                  <a:lnTo>
                    <a:pt x="1408" y="354"/>
                  </a:lnTo>
                  <a:lnTo>
                    <a:pt x="1430" y="324"/>
                  </a:lnTo>
                  <a:lnTo>
                    <a:pt x="1447" y="289"/>
                  </a:lnTo>
                  <a:lnTo>
                    <a:pt x="1459" y="251"/>
                  </a:lnTo>
                  <a:lnTo>
                    <a:pt x="1462" y="212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1" name="Freeform 159"/>
            <p:cNvSpPr>
              <a:spLocks/>
            </p:cNvSpPr>
            <p:nvPr/>
          </p:nvSpPr>
          <p:spPr bwMode="auto">
            <a:xfrm>
              <a:off x="4081" y="2590"/>
              <a:ext cx="1210" cy="975"/>
            </a:xfrm>
            <a:custGeom>
              <a:avLst/>
              <a:gdLst>
                <a:gd name="T0" fmla="*/ 1029 w 1210"/>
                <a:gd name="T1" fmla="*/ 357 h 975"/>
                <a:gd name="T2" fmla="*/ 986 w 1210"/>
                <a:gd name="T3" fmla="*/ 338 h 975"/>
                <a:gd name="T4" fmla="*/ 958 w 1210"/>
                <a:gd name="T5" fmla="*/ 317 h 975"/>
                <a:gd name="T6" fmla="*/ 935 w 1210"/>
                <a:gd name="T7" fmla="*/ 295 h 975"/>
                <a:gd name="T8" fmla="*/ 908 w 1210"/>
                <a:gd name="T9" fmla="*/ 270 h 975"/>
                <a:gd name="T10" fmla="*/ 915 w 1210"/>
                <a:gd name="T11" fmla="*/ 242 h 975"/>
                <a:gd name="T12" fmla="*/ 912 w 1210"/>
                <a:gd name="T13" fmla="*/ 133 h 975"/>
                <a:gd name="T14" fmla="*/ 873 w 1210"/>
                <a:gd name="T15" fmla="*/ 72 h 975"/>
                <a:gd name="T16" fmla="*/ 859 w 1210"/>
                <a:gd name="T17" fmla="*/ 62 h 975"/>
                <a:gd name="T18" fmla="*/ 819 w 1210"/>
                <a:gd name="T19" fmla="*/ 39 h 975"/>
                <a:gd name="T20" fmla="*/ 772 w 1210"/>
                <a:gd name="T21" fmla="*/ 23 h 975"/>
                <a:gd name="T22" fmla="*/ 719 w 1210"/>
                <a:gd name="T23" fmla="*/ 9 h 975"/>
                <a:gd name="T24" fmla="*/ 663 w 1210"/>
                <a:gd name="T25" fmla="*/ 3 h 975"/>
                <a:gd name="T26" fmla="*/ 606 w 1210"/>
                <a:gd name="T27" fmla="*/ 0 h 975"/>
                <a:gd name="T28" fmla="*/ 548 w 1210"/>
                <a:gd name="T29" fmla="*/ 3 h 975"/>
                <a:gd name="T30" fmla="*/ 491 w 1210"/>
                <a:gd name="T31" fmla="*/ 9 h 975"/>
                <a:gd name="T32" fmla="*/ 438 w 1210"/>
                <a:gd name="T33" fmla="*/ 23 h 975"/>
                <a:gd name="T34" fmla="*/ 391 w 1210"/>
                <a:gd name="T35" fmla="*/ 39 h 975"/>
                <a:gd name="T36" fmla="*/ 350 w 1210"/>
                <a:gd name="T37" fmla="*/ 62 h 975"/>
                <a:gd name="T38" fmla="*/ 337 w 1210"/>
                <a:gd name="T39" fmla="*/ 72 h 975"/>
                <a:gd name="T40" fmla="*/ 299 w 1210"/>
                <a:gd name="T41" fmla="*/ 133 h 975"/>
                <a:gd name="T42" fmla="*/ 296 w 1210"/>
                <a:gd name="T43" fmla="*/ 242 h 975"/>
                <a:gd name="T44" fmla="*/ 305 w 1210"/>
                <a:gd name="T45" fmla="*/ 275 h 975"/>
                <a:gd name="T46" fmla="*/ 293 w 1210"/>
                <a:gd name="T47" fmla="*/ 289 h 975"/>
                <a:gd name="T48" fmla="*/ 275 w 1210"/>
                <a:gd name="T49" fmla="*/ 307 h 975"/>
                <a:gd name="T50" fmla="*/ 248 w 1210"/>
                <a:gd name="T51" fmla="*/ 326 h 975"/>
                <a:gd name="T52" fmla="*/ 208 w 1210"/>
                <a:gd name="T53" fmla="*/ 343 h 975"/>
                <a:gd name="T54" fmla="*/ 144 w 1210"/>
                <a:gd name="T55" fmla="*/ 376 h 975"/>
                <a:gd name="T56" fmla="*/ 33 w 1210"/>
                <a:gd name="T57" fmla="*/ 493 h 975"/>
                <a:gd name="T58" fmla="*/ 2 w 1210"/>
                <a:gd name="T59" fmla="*/ 603 h 975"/>
                <a:gd name="T60" fmla="*/ 6 w 1210"/>
                <a:gd name="T61" fmla="*/ 688 h 975"/>
                <a:gd name="T62" fmla="*/ 32 w 1210"/>
                <a:gd name="T63" fmla="*/ 762 h 975"/>
                <a:gd name="T64" fmla="*/ 77 w 1210"/>
                <a:gd name="T65" fmla="*/ 822 h 975"/>
                <a:gd name="T66" fmla="*/ 113 w 1210"/>
                <a:gd name="T67" fmla="*/ 849 h 975"/>
                <a:gd name="T68" fmla="*/ 156 w 1210"/>
                <a:gd name="T69" fmla="*/ 869 h 975"/>
                <a:gd name="T70" fmla="*/ 204 w 1210"/>
                <a:gd name="T71" fmla="*/ 884 h 975"/>
                <a:gd name="T72" fmla="*/ 260 w 1210"/>
                <a:gd name="T73" fmla="*/ 893 h 975"/>
                <a:gd name="T74" fmla="*/ 322 w 1210"/>
                <a:gd name="T75" fmla="*/ 895 h 975"/>
                <a:gd name="T76" fmla="*/ 370 w 1210"/>
                <a:gd name="T77" fmla="*/ 917 h 975"/>
                <a:gd name="T78" fmla="*/ 421 w 1210"/>
                <a:gd name="T79" fmla="*/ 943 h 975"/>
                <a:gd name="T80" fmla="*/ 476 w 1210"/>
                <a:gd name="T81" fmla="*/ 960 h 975"/>
                <a:gd name="T82" fmla="*/ 527 w 1210"/>
                <a:gd name="T83" fmla="*/ 969 h 975"/>
                <a:gd name="T84" fmla="*/ 569 w 1210"/>
                <a:gd name="T85" fmla="*/ 973 h 975"/>
                <a:gd name="T86" fmla="*/ 601 w 1210"/>
                <a:gd name="T87" fmla="*/ 975 h 975"/>
                <a:gd name="T88" fmla="*/ 643 w 1210"/>
                <a:gd name="T89" fmla="*/ 973 h 975"/>
                <a:gd name="T90" fmla="*/ 699 w 1210"/>
                <a:gd name="T91" fmla="*/ 969 h 975"/>
                <a:gd name="T92" fmla="*/ 760 w 1210"/>
                <a:gd name="T93" fmla="*/ 955 h 975"/>
                <a:gd name="T94" fmla="*/ 817 w 1210"/>
                <a:gd name="T95" fmla="*/ 931 h 975"/>
                <a:gd name="T96" fmla="*/ 867 w 1210"/>
                <a:gd name="T97" fmla="*/ 895 h 975"/>
                <a:gd name="T98" fmla="*/ 930 w 1210"/>
                <a:gd name="T99" fmla="*/ 893 h 975"/>
                <a:gd name="T100" fmla="*/ 986 w 1210"/>
                <a:gd name="T101" fmla="*/ 887 h 975"/>
                <a:gd name="T102" fmla="*/ 1038 w 1210"/>
                <a:gd name="T103" fmla="*/ 873 h 975"/>
                <a:gd name="T104" fmla="*/ 1081 w 1210"/>
                <a:gd name="T105" fmla="*/ 855 h 975"/>
                <a:gd name="T106" fmla="*/ 1119 w 1210"/>
                <a:gd name="T107" fmla="*/ 830 h 975"/>
                <a:gd name="T108" fmla="*/ 1163 w 1210"/>
                <a:gd name="T109" fmla="*/ 783 h 975"/>
                <a:gd name="T110" fmla="*/ 1196 w 1210"/>
                <a:gd name="T111" fmla="*/ 715 h 975"/>
                <a:gd name="T112" fmla="*/ 1210 w 1210"/>
                <a:gd name="T113" fmla="*/ 632 h 975"/>
                <a:gd name="T114" fmla="*/ 1210 w 1210"/>
                <a:gd name="T115" fmla="*/ 630 h 975"/>
                <a:gd name="T116" fmla="*/ 1207 w 1210"/>
                <a:gd name="T117" fmla="*/ 568 h 975"/>
                <a:gd name="T118" fmla="*/ 1166 w 1210"/>
                <a:gd name="T119" fmla="*/ 458 h 975"/>
                <a:gd name="T120" fmla="*/ 1035 w 1210"/>
                <a:gd name="T121" fmla="*/ 358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0" h="975">
                  <a:moveTo>
                    <a:pt x="1035" y="358"/>
                  </a:moveTo>
                  <a:lnTo>
                    <a:pt x="1033" y="358"/>
                  </a:lnTo>
                  <a:lnTo>
                    <a:pt x="1029" y="357"/>
                  </a:lnTo>
                  <a:lnTo>
                    <a:pt x="1012" y="351"/>
                  </a:lnTo>
                  <a:lnTo>
                    <a:pt x="998" y="345"/>
                  </a:lnTo>
                  <a:lnTo>
                    <a:pt x="986" y="338"/>
                  </a:lnTo>
                  <a:lnTo>
                    <a:pt x="976" y="331"/>
                  </a:lnTo>
                  <a:lnTo>
                    <a:pt x="967" y="325"/>
                  </a:lnTo>
                  <a:lnTo>
                    <a:pt x="958" y="317"/>
                  </a:lnTo>
                  <a:lnTo>
                    <a:pt x="950" y="310"/>
                  </a:lnTo>
                  <a:lnTo>
                    <a:pt x="942" y="302"/>
                  </a:lnTo>
                  <a:lnTo>
                    <a:pt x="935" y="295"/>
                  </a:lnTo>
                  <a:lnTo>
                    <a:pt x="926" y="286"/>
                  </a:lnTo>
                  <a:lnTo>
                    <a:pt x="917" y="278"/>
                  </a:lnTo>
                  <a:lnTo>
                    <a:pt x="908" y="270"/>
                  </a:lnTo>
                  <a:lnTo>
                    <a:pt x="911" y="260"/>
                  </a:lnTo>
                  <a:lnTo>
                    <a:pt x="914" y="251"/>
                  </a:lnTo>
                  <a:lnTo>
                    <a:pt x="915" y="242"/>
                  </a:lnTo>
                  <a:lnTo>
                    <a:pt x="915" y="233"/>
                  </a:lnTo>
                  <a:lnTo>
                    <a:pt x="915" y="157"/>
                  </a:lnTo>
                  <a:lnTo>
                    <a:pt x="912" y="133"/>
                  </a:lnTo>
                  <a:lnTo>
                    <a:pt x="903" y="110"/>
                  </a:lnTo>
                  <a:lnTo>
                    <a:pt x="891" y="91"/>
                  </a:lnTo>
                  <a:lnTo>
                    <a:pt x="873" y="72"/>
                  </a:lnTo>
                  <a:lnTo>
                    <a:pt x="873" y="69"/>
                  </a:lnTo>
                  <a:lnTo>
                    <a:pt x="871" y="71"/>
                  </a:lnTo>
                  <a:lnTo>
                    <a:pt x="859" y="62"/>
                  </a:lnTo>
                  <a:lnTo>
                    <a:pt x="847" y="54"/>
                  </a:lnTo>
                  <a:lnTo>
                    <a:pt x="834" y="47"/>
                  </a:lnTo>
                  <a:lnTo>
                    <a:pt x="819" y="39"/>
                  </a:lnTo>
                  <a:lnTo>
                    <a:pt x="803" y="33"/>
                  </a:lnTo>
                  <a:lnTo>
                    <a:pt x="788" y="27"/>
                  </a:lnTo>
                  <a:lnTo>
                    <a:pt x="772" y="23"/>
                  </a:lnTo>
                  <a:lnTo>
                    <a:pt x="755" y="17"/>
                  </a:lnTo>
                  <a:lnTo>
                    <a:pt x="737" y="14"/>
                  </a:lnTo>
                  <a:lnTo>
                    <a:pt x="719" y="9"/>
                  </a:lnTo>
                  <a:lnTo>
                    <a:pt x="701" y="6"/>
                  </a:lnTo>
                  <a:lnTo>
                    <a:pt x="681" y="4"/>
                  </a:lnTo>
                  <a:lnTo>
                    <a:pt x="663" y="3"/>
                  </a:lnTo>
                  <a:lnTo>
                    <a:pt x="643" y="1"/>
                  </a:lnTo>
                  <a:lnTo>
                    <a:pt x="625" y="0"/>
                  </a:lnTo>
                  <a:lnTo>
                    <a:pt x="606" y="0"/>
                  </a:lnTo>
                  <a:lnTo>
                    <a:pt x="586" y="0"/>
                  </a:lnTo>
                  <a:lnTo>
                    <a:pt x="566" y="1"/>
                  </a:lnTo>
                  <a:lnTo>
                    <a:pt x="548" y="3"/>
                  </a:lnTo>
                  <a:lnTo>
                    <a:pt x="529" y="4"/>
                  </a:lnTo>
                  <a:lnTo>
                    <a:pt x="511" y="6"/>
                  </a:lnTo>
                  <a:lnTo>
                    <a:pt x="491" y="9"/>
                  </a:lnTo>
                  <a:lnTo>
                    <a:pt x="473" y="14"/>
                  </a:lnTo>
                  <a:lnTo>
                    <a:pt x="456" y="17"/>
                  </a:lnTo>
                  <a:lnTo>
                    <a:pt x="438" y="23"/>
                  </a:lnTo>
                  <a:lnTo>
                    <a:pt x="421" y="27"/>
                  </a:lnTo>
                  <a:lnTo>
                    <a:pt x="406" y="33"/>
                  </a:lnTo>
                  <a:lnTo>
                    <a:pt x="391" y="39"/>
                  </a:lnTo>
                  <a:lnTo>
                    <a:pt x="376" y="47"/>
                  </a:lnTo>
                  <a:lnTo>
                    <a:pt x="363" y="54"/>
                  </a:lnTo>
                  <a:lnTo>
                    <a:pt x="350" y="62"/>
                  </a:lnTo>
                  <a:lnTo>
                    <a:pt x="338" y="71"/>
                  </a:lnTo>
                  <a:lnTo>
                    <a:pt x="337" y="69"/>
                  </a:lnTo>
                  <a:lnTo>
                    <a:pt x="337" y="72"/>
                  </a:lnTo>
                  <a:lnTo>
                    <a:pt x="320" y="91"/>
                  </a:lnTo>
                  <a:lnTo>
                    <a:pt x="307" y="110"/>
                  </a:lnTo>
                  <a:lnTo>
                    <a:pt x="299" y="133"/>
                  </a:lnTo>
                  <a:lnTo>
                    <a:pt x="296" y="157"/>
                  </a:lnTo>
                  <a:lnTo>
                    <a:pt x="296" y="233"/>
                  </a:lnTo>
                  <a:lnTo>
                    <a:pt x="296" y="242"/>
                  </a:lnTo>
                  <a:lnTo>
                    <a:pt x="298" y="252"/>
                  </a:lnTo>
                  <a:lnTo>
                    <a:pt x="301" y="264"/>
                  </a:lnTo>
                  <a:lnTo>
                    <a:pt x="305" y="275"/>
                  </a:lnTo>
                  <a:lnTo>
                    <a:pt x="301" y="280"/>
                  </a:lnTo>
                  <a:lnTo>
                    <a:pt x="298" y="284"/>
                  </a:lnTo>
                  <a:lnTo>
                    <a:pt x="293" y="289"/>
                  </a:lnTo>
                  <a:lnTo>
                    <a:pt x="290" y="292"/>
                  </a:lnTo>
                  <a:lnTo>
                    <a:pt x="282" y="299"/>
                  </a:lnTo>
                  <a:lnTo>
                    <a:pt x="275" y="307"/>
                  </a:lnTo>
                  <a:lnTo>
                    <a:pt x="266" y="313"/>
                  </a:lnTo>
                  <a:lnTo>
                    <a:pt x="258" y="319"/>
                  </a:lnTo>
                  <a:lnTo>
                    <a:pt x="248" y="326"/>
                  </a:lnTo>
                  <a:lnTo>
                    <a:pt x="237" y="332"/>
                  </a:lnTo>
                  <a:lnTo>
                    <a:pt x="224" y="337"/>
                  </a:lnTo>
                  <a:lnTo>
                    <a:pt x="208" y="343"/>
                  </a:lnTo>
                  <a:lnTo>
                    <a:pt x="207" y="345"/>
                  </a:lnTo>
                  <a:lnTo>
                    <a:pt x="205" y="345"/>
                  </a:lnTo>
                  <a:lnTo>
                    <a:pt x="144" y="376"/>
                  </a:lnTo>
                  <a:lnTo>
                    <a:pt x="95" y="413"/>
                  </a:lnTo>
                  <a:lnTo>
                    <a:pt x="59" y="452"/>
                  </a:lnTo>
                  <a:lnTo>
                    <a:pt x="33" y="493"/>
                  </a:lnTo>
                  <a:lnTo>
                    <a:pt x="17" y="533"/>
                  </a:lnTo>
                  <a:lnTo>
                    <a:pt x="6" y="570"/>
                  </a:lnTo>
                  <a:lnTo>
                    <a:pt x="2" y="603"/>
                  </a:lnTo>
                  <a:lnTo>
                    <a:pt x="0" y="630"/>
                  </a:lnTo>
                  <a:lnTo>
                    <a:pt x="2" y="660"/>
                  </a:lnTo>
                  <a:lnTo>
                    <a:pt x="6" y="688"/>
                  </a:lnTo>
                  <a:lnTo>
                    <a:pt x="12" y="715"/>
                  </a:lnTo>
                  <a:lnTo>
                    <a:pt x="21" y="739"/>
                  </a:lnTo>
                  <a:lnTo>
                    <a:pt x="32" y="762"/>
                  </a:lnTo>
                  <a:lnTo>
                    <a:pt x="44" y="784"/>
                  </a:lnTo>
                  <a:lnTo>
                    <a:pt x="59" y="804"/>
                  </a:lnTo>
                  <a:lnTo>
                    <a:pt x="77" y="822"/>
                  </a:lnTo>
                  <a:lnTo>
                    <a:pt x="88" y="831"/>
                  </a:lnTo>
                  <a:lnTo>
                    <a:pt x="100" y="840"/>
                  </a:lnTo>
                  <a:lnTo>
                    <a:pt x="113" y="849"/>
                  </a:lnTo>
                  <a:lnTo>
                    <a:pt x="127" y="857"/>
                  </a:lnTo>
                  <a:lnTo>
                    <a:pt x="141" y="863"/>
                  </a:lnTo>
                  <a:lnTo>
                    <a:pt x="156" y="869"/>
                  </a:lnTo>
                  <a:lnTo>
                    <a:pt x="171" y="875"/>
                  </a:lnTo>
                  <a:lnTo>
                    <a:pt x="187" y="880"/>
                  </a:lnTo>
                  <a:lnTo>
                    <a:pt x="204" y="884"/>
                  </a:lnTo>
                  <a:lnTo>
                    <a:pt x="222" y="887"/>
                  </a:lnTo>
                  <a:lnTo>
                    <a:pt x="240" y="890"/>
                  </a:lnTo>
                  <a:lnTo>
                    <a:pt x="260" y="893"/>
                  </a:lnTo>
                  <a:lnTo>
                    <a:pt x="279" y="895"/>
                  </a:lnTo>
                  <a:lnTo>
                    <a:pt x="301" y="895"/>
                  </a:lnTo>
                  <a:lnTo>
                    <a:pt x="322" y="895"/>
                  </a:lnTo>
                  <a:lnTo>
                    <a:pt x="343" y="895"/>
                  </a:lnTo>
                  <a:lnTo>
                    <a:pt x="356" y="907"/>
                  </a:lnTo>
                  <a:lnTo>
                    <a:pt x="370" y="917"/>
                  </a:lnTo>
                  <a:lnTo>
                    <a:pt x="387" y="928"/>
                  </a:lnTo>
                  <a:lnTo>
                    <a:pt x="403" y="935"/>
                  </a:lnTo>
                  <a:lnTo>
                    <a:pt x="421" y="943"/>
                  </a:lnTo>
                  <a:lnTo>
                    <a:pt x="440" y="949"/>
                  </a:lnTo>
                  <a:lnTo>
                    <a:pt x="458" y="955"/>
                  </a:lnTo>
                  <a:lnTo>
                    <a:pt x="476" y="960"/>
                  </a:lnTo>
                  <a:lnTo>
                    <a:pt x="492" y="964"/>
                  </a:lnTo>
                  <a:lnTo>
                    <a:pt x="511" y="967"/>
                  </a:lnTo>
                  <a:lnTo>
                    <a:pt x="527" y="969"/>
                  </a:lnTo>
                  <a:lnTo>
                    <a:pt x="542" y="972"/>
                  </a:lnTo>
                  <a:lnTo>
                    <a:pt x="557" y="973"/>
                  </a:lnTo>
                  <a:lnTo>
                    <a:pt x="569" y="973"/>
                  </a:lnTo>
                  <a:lnTo>
                    <a:pt x="581" y="975"/>
                  </a:lnTo>
                  <a:lnTo>
                    <a:pt x="591" y="975"/>
                  </a:lnTo>
                  <a:lnTo>
                    <a:pt x="601" y="975"/>
                  </a:lnTo>
                  <a:lnTo>
                    <a:pt x="613" y="975"/>
                  </a:lnTo>
                  <a:lnTo>
                    <a:pt x="627" y="975"/>
                  </a:lnTo>
                  <a:lnTo>
                    <a:pt x="643" y="973"/>
                  </a:lnTo>
                  <a:lnTo>
                    <a:pt x="662" y="973"/>
                  </a:lnTo>
                  <a:lnTo>
                    <a:pt x="680" y="970"/>
                  </a:lnTo>
                  <a:lnTo>
                    <a:pt x="699" y="969"/>
                  </a:lnTo>
                  <a:lnTo>
                    <a:pt x="719" y="964"/>
                  </a:lnTo>
                  <a:lnTo>
                    <a:pt x="739" y="960"/>
                  </a:lnTo>
                  <a:lnTo>
                    <a:pt x="760" y="955"/>
                  </a:lnTo>
                  <a:lnTo>
                    <a:pt x="779" y="949"/>
                  </a:lnTo>
                  <a:lnTo>
                    <a:pt x="799" y="940"/>
                  </a:lnTo>
                  <a:lnTo>
                    <a:pt x="817" y="931"/>
                  </a:lnTo>
                  <a:lnTo>
                    <a:pt x="835" y="920"/>
                  </a:lnTo>
                  <a:lnTo>
                    <a:pt x="852" y="908"/>
                  </a:lnTo>
                  <a:lnTo>
                    <a:pt x="867" y="895"/>
                  </a:lnTo>
                  <a:lnTo>
                    <a:pt x="888" y="895"/>
                  </a:lnTo>
                  <a:lnTo>
                    <a:pt x="909" y="895"/>
                  </a:lnTo>
                  <a:lnTo>
                    <a:pt x="930" y="893"/>
                  </a:lnTo>
                  <a:lnTo>
                    <a:pt x="950" y="892"/>
                  </a:lnTo>
                  <a:lnTo>
                    <a:pt x="968" y="890"/>
                  </a:lnTo>
                  <a:lnTo>
                    <a:pt x="986" y="887"/>
                  </a:lnTo>
                  <a:lnTo>
                    <a:pt x="1004" y="883"/>
                  </a:lnTo>
                  <a:lnTo>
                    <a:pt x="1021" y="878"/>
                  </a:lnTo>
                  <a:lnTo>
                    <a:pt x="1038" y="873"/>
                  </a:lnTo>
                  <a:lnTo>
                    <a:pt x="1053" y="867"/>
                  </a:lnTo>
                  <a:lnTo>
                    <a:pt x="1068" y="861"/>
                  </a:lnTo>
                  <a:lnTo>
                    <a:pt x="1081" y="855"/>
                  </a:lnTo>
                  <a:lnTo>
                    <a:pt x="1095" y="848"/>
                  </a:lnTo>
                  <a:lnTo>
                    <a:pt x="1107" y="839"/>
                  </a:lnTo>
                  <a:lnTo>
                    <a:pt x="1119" y="830"/>
                  </a:lnTo>
                  <a:lnTo>
                    <a:pt x="1130" y="821"/>
                  </a:lnTo>
                  <a:lnTo>
                    <a:pt x="1148" y="802"/>
                  </a:lnTo>
                  <a:lnTo>
                    <a:pt x="1163" y="783"/>
                  </a:lnTo>
                  <a:lnTo>
                    <a:pt x="1176" y="762"/>
                  </a:lnTo>
                  <a:lnTo>
                    <a:pt x="1187" y="739"/>
                  </a:lnTo>
                  <a:lnTo>
                    <a:pt x="1196" y="715"/>
                  </a:lnTo>
                  <a:lnTo>
                    <a:pt x="1204" y="689"/>
                  </a:lnTo>
                  <a:lnTo>
                    <a:pt x="1208" y="660"/>
                  </a:lnTo>
                  <a:lnTo>
                    <a:pt x="1210" y="632"/>
                  </a:lnTo>
                  <a:lnTo>
                    <a:pt x="1210" y="632"/>
                  </a:lnTo>
                  <a:lnTo>
                    <a:pt x="1210" y="630"/>
                  </a:lnTo>
                  <a:lnTo>
                    <a:pt x="1210" y="630"/>
                  </a:lnTo>
                  <a:lnTo>
                    <a:pt x="1210" y="629"/>
                  </a:lnTo>
                  <a:lnTo>
                    <a:pt x="1210" y="600"/>
                  </a:lnTo>
                  <a:lnTo>
                    <a:pt x="1207" y="568"/>
                  </a:lnTo>
                  <a:lnTo>
                    <a:pt x="1201" y="532"/>
                  </a:lnTo>
                  <a:lnTo>
                    <a:pt x="1187" y="496"/>
                  </a:lnTo>
                  <a:lnTo>
                    <a:pt x="1166" y="458"/>
                  </a:lnTo>
                  <a:lnTo>
                    <a:pt x="1136" y="422"/>
                  </a:lnTo>
                  <a:lnTo>
                    <a:pt x="1092" y="388"/>
                  </a:lnTo>
                  <a:lnTo>
                    <a:pt x="1035" y="3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2" name="Freeform 160"/>
            <p:cNvSpPr>
              <a:spLocks/>
            </p:cNvSpPr>
            <p:nvPr/>
          </p:nvSpPr>
          <p:spPr bwMode="auto">
            <a:xfrm>
              <a:off x="4955" y="2333"/>
              <a:ext cx="150" cy="150"/>
            </a:xfrm>
            <a:custGeom>
              <a:avLst/>
              <a:gdLst>
                <a:gd name="T0" fmla="*/ 150 w 150"/>
                <a:gd name="T1" fmla="*/ 74 h 150"/>
                <a:gd name="T2" fmla="*/ 148 w 150"/>
                <a:gd name="T3" fmla="*/ 59 h 150"/>
                <a:gd name="T4" fmla="*/ 144 w 150"/>
                <a:gd name="T5" fmla="*/ 45 h 150"/>
                <a:gd name="T6" fmla="*/ 136 w 150"/>
                <a:gd name="T7" fmla="*/ 33 h 150"/>
                <a:gd name="T8" fmla="*/ 127 w 150"/>
                <a:gd name="T9" fmla="*/ 21 h 150"/>
                <a:gd name="T10" fmla="*/ 117 w 150"/>
                <a:gd name="T11" fmla="*/ 12 h 150"/>
                <a:gd name="T12" fmla="*/ 103 w 150"/>
                <a:gd name="T13" fmla="*/ 6 h 150"/>
                <a:gd name="T14" fmla="*/ 90 w 150"/>
                <a:gd name="T15" fmla="*/ 2 h 150"/>
                <a:gd name="T16" fmla="*/ 74 w 150"/>
                <a:gd name="T17" fmla="*/ 0 h 150"/>
                <a:gd name="T18" fmla="*/ 59 w 150"/>
                <a:gd name="T19" fmla="*/ 2 h 150"/>
                <a:gd name="T20" fmla="*/ 46 w 150"/>
                <a:gd name="T21" fmla="*/ 6 h 150"/>
                <a:gd name="T22" fmla="*/ 34 w 150"/>
                <a:gd name="T23" fmla="*/ 12 h 150"/>
                <a:gd name="T24" fmla="*/ 22 w 150"/>
                <a:gd name="T25" fmla="*/ 21 h 150"/>
                <a:gd name="T26" fmla="*/ 13 w 150"/>
                <a:gd name="T27" fmla="*/ 33 h 150"/>
                <a:gd name="T28" fmla="*/ 7 w 150"/>
                <a:gd name="T29" fmla="*/ 45 h 150"/>
                <a:gd name="T30" fmla="*/ 2 w 150"/>
                <a:gd name="T31" fmla="*/ 59 h 150"/>
                <a:gd name="T32" fmla="*/ 0 w 150"/>
                <a:gd name="T33" fmla="*/ 74 h 150"/>
                <a:gd name="T34" fmla="*/ 2 w 150"/>
                <a:gd name="T35" fmla="*/ 89 h 150"/>
                <a:gd name="T36" fmla="*/ 7 w 150"/>
                <a:gd name="T37" fmla="*/ 104 h 150"/>
                <a:gd name="T38" fmla="*/ 13 w 150"/>
                <a:gd name="T39" fmla="*/ 116 h 150"/>
                <a:gd name="T40" fmla="*/ 22 w 150"/>
                <a:gd name="T41" fmla="*/ 127 h 150"/>
                <a:gd name="T42" fmla="*/ 34 w 150"/>
                <a:gd name="T43" fmla="*/ 138 h 150"/>
                <a:gd name="T44" fmla="*/ 46 w 150"/>
                <a:gd name="T45" fmla="*/ 144 h 150"/>
                <a:gd name="T46" fmla="*/ 59 w 150"/>
                <a:gd name="T47" fmla="*/ 148 h 150"/>
                <a:gd name="T48" fmla="*/ 74 w 150"/>
                <a:gd name="T49" fmla="*/ 150 h 150"/>
                <a:gd name="T50" fmla="*/ 90 w 150"/>
                <a:gd name="T51" fmla="*/ 148 h 150"/>
                <a:gd name="T52" fmla="*/ 103 w 150"/>
                <a:gd name="T53" fmla="*/ 144 h 150"/>
                <a:gd name="T54" fmla="*/ 117 w 150"/>
                <a:gd name="T55" fmla="*/ 138 h 150"/>
                <a:gd name="T56" fmla="*/ 127 w 150"/>
                <a:gd name="T57" fmla="*/ 127 h 150"/>
                <a:gd name="T58" fmla="*/ 136 w 150"/>
                <a:gd name="T59" fmla="*/ 116 h 150"/>
                <a:gd name="T60" fmla="*/ 144 w 150"/>
                <a:gd name="T61" fmla="*/ 104 h 150"/>
                <a:gd name="T62" fmla="*/ 148 w 150"/>
                <a:gd name="T63" fmla="*/ 89 h 150"/>
                <a:gd name="T64" fmla="*/ 150 w 150"/>
                <a:gd name="T65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150">
                  <a:moveTo>
                    <a:pt x="150" y="74"/>
                  </a:moveTo>
                  <a:lnTo>
                    <a:pt x="148" y="59"/>
                  </a:lnTo>
                  <a:lnTo>
                    <a:pt x="144" y="45"/>
                  </a:lnTo>
                  <a:lnTo>
                    <a:pt x="136" y="33"/>
                  </a:lnTo>
                  <a:lnTo>
                    <a:pt x="127" y="21"/>
                  </a:lnTo>
                  <a:lnTo>
                    <a:pt x="117" y="12"/>
                  </a:lnTo>
                  <a:lnTo>
                    <a:pt x="103" y="6"/>
                  </a:lnTo>
                  <a:lnTo>
                    <a:pt x="90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6" y="6"/>
                  </a:lnTo>
                  <a:lnTo>
                    <a:pt x="34" y="12"/>
                  </a:lnTo>
                  <a:lnTo>
                    <a:pt x="22" y="21"/>
                  </a:lnTo>
                  <a:lnTo>
                    <a:pt x="13" y="33"/>
                  </a:lnTo>
                  <a:lnTo>
                    <a:pt x="7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2" y="89"/>
                  </a:lnTo>
                  <a:lnTo>
                    <a:pt x="7" y="104"/>
                  </a:lnTo>
                  <a:lnTo>
                    <a:pt x="13" y="116"/>
                  </a:lnTo>
                  <a:lnTo>
                    <a:pt x="22" y="127"/>
                  </a:lnTo>
                  <a:lnTo>
                    <a:pt x="34" y="138"/>
                  </a:lnTo>
                  <a:lnTo>
                    <a:pt x="46" y="144"/>
                  </a:lnTo>
                  <a:lnTo>
                    <a:pt x="59" y="148"/>
                  </a:lnTo>
                  <a:lnTo>
                    <a:pt x="74" y="150"/>
                  </a:lnTo>
                  <a:lnTo>
                    <a:pt x="90" y="148"/>
                  </a:lnTo>
                  <a:lnTo>
                    <a:pt x="103" y="144"/>
                  </a:lnTo>
                  <a:lnTo>
                    <a:pt x="117" y="138"/>
                  </a:lnTo>
                  <a:lnTo>
                    <a:pt x="127" y="127"/>
                  </a:lnTo>
                  <a:lnTo>
                    <a:pt x="136" y="116"/>
                  </a:lnTo>
                  <a:lnTo>
                    <a:pt x="144" y="104"/>
                  </a:lnTo>
                  <a:lnTo>
                    <a:pt x="148" y="89"/>
                  </a:lnTo>
                  <a:lnTo>
                    <a:pt x="150" y="74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3" name="Freeform 161"/>
            <p:cNvSpPr>
              <a:spLocks/>
            </p:cNvSpPr>
            <p:nvPr/>
          </p:nvSpPr>
          <p:spPr bwMode="auto">
            <a:xfrm>
              <a:off x="3995" y="3601"/>
              <a:ext cx="199" cy="198"/>
            </a:xfrm>
            <a:custGeom>
              <a:avLst/>
              <a:gdLst>
                <a:gd name="T0" fmla="*/ 199 w 199"/>
                <a:gd name="T1" fmla="*/ 100 h 198"/>
                <a:gd name="T2" fmla="*/ 198 w 199"/>
                <a:gd name="T3" fmla="*/ 80 h 198"/>
                <a:gd name="T4" fmla="*/ 192 w 199"/>
                <a:gd name="T5" fmla="*/ 60 h 198"/>
                <a:gd name="T6" fmla="*/ 183 w 199"/>
                <a:gd name="T7" fmla="*/ 44 h 198"/>
                <a:gd name="T8" fmla="*/ 171 w 199"/>
                <a:gd name="T9" fmla="*/ 29 h 198"/>
                <a:gd name="T10" fmla="*/ 156 w 199"/>
                <a:gd name="T11" fmla="*/ 17 h 198"/>
                <a:gd name="T12" fmla="*/ 139 w 199"/>
                <a:gd name="T13" fmla="*/ 8 h 198"/>
                <a:gd name="T14" fmla="*/ 119 w 199"/>
                <a:gd name="T15" fmla="*/ 2 h 198"/>
                <a:gd name="T16" fmla="*/ 100 w 199"/>
                <a:gd name="T17" fmla="*/ 0 h 198"/>
                <a:gd name="T18" fmla="*/ 80 w 199"/>
                <a:gd name="T19" fmla="*/ 2 h 198"/>
                <a:gd name="T20" fmla="*/ 62 w 199"/>
                <a:gd name="T21" fmla="*/ 8 h 198"/>
                <a:gd name="T22" fmla="*/ 44 w 199"/>
                <a:gd name="T23" fmla="*/ 17 h 198"/>
                <a:gd name="T24" fmla="*/ 30 w 199"/>
                <a:gd name="T25" fmla="*/ 29 h 198"/>
                <a:gd name="T26" fmla="*/ 17 w 199"/>
                <a:gd name="T27" fmla="*/ 44 h 198"/>
                <a:gd name="T28" fmla="*/ 8 w 199"/>
                <a:gd name="T29" fmla="*/ 60 h 198"/>
                <a:gd name="T30" fmla="*/ 2 w 199"/>
                <a:gd name="T31" fmla="*/ 80 h 198"/>
                <a:gd name="T32" fmla="*/ 0 w 199"/>
                <a:gd name="T33" fmla="*/ 100 h 198"/>
                <a:gd name="T34" fmla="*/ 2 w 199"/>
                <a:gd name="T35" fmla="*/ 119 h 198"/>
                <a:gd name="T36" fmla="*/ 8 w 199"/>
                <a:gd name="T37" fmla="*/ 138 h 198"/>
                <a:gd name="T38" fmla="*/ 17 w 199"/>
                <a:gd name="T39" fmla="*/ 154 h 198"/>
                <a:gd name="T40" fmla="*/ 30 w 199"/>
                <a:gd name="T41" fmla="*/ 169 h 198"/>
                <a:gd name="T42" fmla="*/ 44 w 199"/>
                <a:gd name="T43" fmla="*/ 181 h 198"/>
                <a:gd name="T44" fmla="*/ 62 w 199"/>
                <a:gd name="T45" fmla="*/ 190 h 198"/>
                <a:gd name="T46" fmla="*/ 80 w 199"/>
                <a:gd name="T47" fmla="*/ 196 h 198"/>
                <a:gd name="T48" fmla="*/ 100 w 199"/>
                <a:gd name="T49" fmla="*/ 198 h 198"/>
                <a:gd name="T50" fmla="*/ 119 w 199"/>
                <a:gd name="T51" fmla="*/ 196 h 198"/>
                <a:gd name="T52" fmla="*/ 139 w 199"/>
                <a:gd name="T53" fmla="*/ 190 h 198"/>
                <a:gd name="T54" fmla="*/ 156 w 199"/>
                <a:gd name="T55" fmla="*/ 181 h 198"/>
                <a:gd name="T56" fmla="*/ 171 w 199"/>
                <a:gd name="T57" fmla="*/ 169 h 198"/>
                <a:gd name="T58" fmla="*/ 183 w 199"/>
                <a:gd name="T59" fmla="*/ 154 h 198"/>
                <a:gd name="T60" fmla="*/ 192 w 199"/>
                <a:gd name="T61" fmla="*/ 138 h 198"/>
                <a:gd name="T62" fmla="*/ 198 w 199"/>
                <a:gd name="T63" fmla="*/ 119 h 198"/>
                <a:gd name="T64" fmla="*/ 199 w 199"/>
                <a:gd name="T65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9" h="198">
                  <a:moveTo>
                    <a:pt x="199" y="100"/>
                  </a:moveTo>
                  <a:lnTo>
                    <a:pt x="198" y="80"/>
                  </a:lnTo>
                  <a:lnTo>
                    <a:pt x="192" y="60"/>
                  </a:lnTo>
                  <a:lnTo>
                    <a:pt x="183" y="44"/>
                  </a:lnTo>
                  <a:lnTo>
                    <a:pt x="171" y="29"/>
                  </a:lnTo>
                  <a:lnTo>
                    <a:pt x="156" y="17"/>
                  </a:lnTo>
                  <a:lnTo>
                    <a:pt x="139" y="8"/>
                  </a:lnTo>
                  <a:lnTo>
                    <a:pt x="119" y="2"/>
                  </a:lnTo>
                  <a:lnTo>
                    <a:pt x="100" y="0"/>
                  </a:lnTo>
                  <a:lnTo>
                    <a:pt x="80" y="2"/>
                  </a:lnTo>
                  <a:lnTo>
                    <a:pt x="62" y="8"/>
                  </a:lnTo>
                  <a:lnTo>
                    <a:pt x="44" y="17"/>
                  </a:lnTo>
                  <a:lnTo>
                    <a:pt x="30" y="29"/>
                  </a:lnTo>
                  <a:lnTo>
                    <a:pt x="17" y="44"/>
                  </a:lnTo>
                  <a:lnTo>
                    <a:pt x="8" y="60"/>
                  </a:lnTo>
                  <a:lnTo>
                    <a:pt x="2" y="80"/>
                  </a:lnTo>
                  <a:lnTo>
                    <a:pt x="0" y="100"/>
                  </a:lnTo>
                  <a:lnTo>
                    <a:pt x="2" y="119"/>
                  </a:lnTo>
                  <a:lnTo>
                    <a:pt x="8" y="138"/>
                  </a:lnTo>
                  <a:lnTo>
                    <a:pt x="17" y="154"/>
                  </a:lnTo>
                  <a:lnTo>
                    <a:pt x="30" y="169"/>
                  </a:lnTo>
                  <a:lnTo>
                    <a:pt x="44" y="181"/>
                  </a:lnTo>
                  <a:lnTo>
                    <a:pt x="62" y="190"/>
                  </a:lnTo>
                  <a:lnTo>
                    <a:pt x="80" y="196"/>
                  </a:lnTo>
                  <a:lnTo>
                    <a:pt x="100" y="198"/>
                  </a:lnTo>
                  <a:lnTo>
                    <a:pt x="119" y="196"/>
                  </a:lnTo>
                  <a:lnTo>
                    <a:pt x="139" y="190"/>
                  </a:lnTo>
                  <a:lnTo>
                    <a:pt x="156" y="181"/>
                  </a:lnTo>
                  <a:lnTo>
                    <a:pt x="171" y="169"/>
                  </a:lnTo>
                  <a:lnTo>
                    <a:pt x="183" y="154"/>
                  </a:lnTo>
                  <a:lnTo>
                    <a:pt x="192" y="138"/>
                  </a:lnTo>
                  <a:lnTo>
                    <a:pt x="198" y="119"/>
                  </a:lnTo>
                  <a:lnTo>
                    <a:pt x="199" y="100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4" name="Freeform 162"/>
            <p:cNvSpPr>
              <a:spLocks/>
            </p:cNvSpPr>
            <p:nvPr/>
          </p:nvSpPr>
          <p:spPr bwMode="auto">
            <a:xfrm>
              <a:off x="4122" y="2631"/>
              <a:ext cx="1126" cy="891"/>
            </a:xfrm>
            <a:custGeom>
              <a:avLst/>
              <a:gdLst>
                <a:gd name="T0" fmla="*/ 975 w 1126"/>
                <a:gd name="T1" fmla="*/ 355 h 891"/>
                <a:gd name="T2" fmla="*/ 923 w 1126"/>
                <a:gd name="T3" fmla="*/ 332 h 891"/>
                <a:gd name="T4" fmla="*/ 889 w 1126"/>
                <a:gd name="T5" fmla="*/ 308 h 891"/>
                <a:gd name="T6" fmla="*/ 865 w 1126"/>
                <a:gd name="T7" fmla="*/ 284 h 891"/>
                <a:gd name="T8" fmla="*/ 844 w 1126"/>
                <a:gd name="T9" fmla="*/ 264 h 891"/>
                <a:gd name="T10" fmla="*/ 817 w 1126"/>
                <a:gd name="T11" fmla="*/ 248 h 891"/>
                <a:gd name="T12" fmla="*/ 826 w 1126"/>
                <a:gd name="T13" fmla="*/ 219 h 891"/>
                <a:gd name="T14" fmla="*/ 832 w 1126"/>
                <a:gd name="T15" fmla="*/ 116 h 891"/>
                <a:gd name="T16" fmla="*/ 818 w 1126"/>
                <a:gd name="T17" fmla="*/ 77 h 891"/>
                <a:gd name="T18" fmla="*/ 781 w 1126"/>
                <a:gd name="T19" fmla="*/ 47 h 891"/>
                <a:gd name="T20" fmla="*/ 726 w 1126"/>
                <a:gd name="T21" fmla="*/ 22 h 891"/>
                <a:gd name="T22" fmla="*/ 661 w 1126"/>
                <a:gd name="T23" fmla="*/ 7 h 891"/>
                <a:gd name="T24" fmla="*/ 589 w 1126"/>
                <a:gd name="T25" fmla="*/ 0 h 891"/>
                <a:gd name="T26" fmla="*/ 516 w 1126"/>
                <a:gd name="T27" fmla="*/ 1 h 891"/>
                <a:gd name="T28" fmla="*/ 445 w 1126"/>
                <a:gd name="T29" fmla="*/ 12 h 891"/>
                <a:gd name="T30" fmla="*/ 382 w 1126"/>
                <a:gd name="T31" fmla="*/ 30 h 891"/>
                <a:gd name="T32" fmla="*/ 332 w 1126"/>
                <a:gd name="T33" fmla="*/ 56 h 891"/>
                <a:gd name="T34" fmla="*/ 302 w 1126"/>
                <a:gd name="T35" fmla="*/ 89 h 891"/>
                <a:gd name="T36" fmla="*/ 296 w 1126"/>
                <a:gd name="T37" fmla="*/ 192 h 891"/>
                <a:gd name="T38" fmla="*/ 311 w 1126"/>
                <a:gd name="T39" fmla="*/ 232 h 891"/>
                <a:gd name="T40" fmla="*/ 297 w 1126"/>
                <a:gd name="T41" fmla="*/ 261 h 891"/>
                <a:gd name="T42" fmla="*/ 270 w 1126"/>
                <a:gd name="T43" fmla="*/ 288 h 891"/>
                <a:gd name="T44" fmla="*/ 241 w 1126"/>
                <a:gd name="T45" fmla="*/ 313 h 891"/>
                <a:gd name="T46" fmla="*/ 199 w 1126"/>
                <a:gd name="T47" fmla="*/ 335 h 891"/>
                <a:gd name="T48" fmla="*/ 180 w 1126"/>
                <a:gd name="T49" fmla="*/ 343 h 891"/>
                <a:gd name="T50" fmla="*/ 51 w 1126"/>
                <a:gd name="T51" fmla="*/ 435 h 891"/>
                <a:gd name="T52" fmla="*/ 6 w 1126"/>
                <a:gd name="T53" fmla="*/ 538 h 891"/>
                <a:gd name="T54" fmla="*/ 1 w 1126"/>
                <a:gd name="T55" fmla="*/ 615 h 891"/>
                <a:gd name="T56" fmla="*/ 16 w 1126"/>
                <a:gd name="T57" fmla="*/ 681 h 891"/>
                <a:gd name="T58" fmla="*/ 50 w 1126"/>
                <a:gd name="T59" fmla="*/ 734 h 891"/>
                <a:gd name="T60" fmla="*/ 86 w 1126"/>
                <a:gd name="T61" fmla="*/ 766 h 891"/>
                <a:gd name="T62" fmla="*/ 124 w 1126"/>
                <a:gd name="T63" fmla="*/ 787 h 891"/>
                <a:gd name="T64" fmla="*/ 169 w 1126"/>
                <a:gd name="T65" fmla="*/ 801 h 891"/>
                <a:gd name="T66" fmla="*/ 220 w 1126"/>
                <a:gd name="T67" fmla="*/ 810 h 891"/>
                <a:gd name="T68" fmla="*/ 278 w 1126"/>
                <a:gd name="T69" fmla="*/ 813 h 891"/>
                <a:gd name="T70" fmla="*/ 337 w 1126"/>
                <a:gd name="T71" fmla="*/ 831 h 891"/>
                <a:gd name="T72" fmla="*/ 418 w 1126"/>
                <a:gd name="T73" fmla="*/ 870 h 891"/>
                <a:gd name="T74" fmla="*/ 518 w 1126"/>
                <a:gd name="T75" fmla="*/ 890 h 891"/>
                <a:gd name="T76" fmla="*/ 589 w 1126"/>
                <a:gd name="T77" fmla="*/ 891 h 891"/>
                <a:gd name="T78" fmla="*/ 645 w 1126"/>
                <a:gd name="T79" fmla="*/ 887 h 891"/>
                <a:gd name="T80" fmla="*/ 699 w 1126"/>
                <a:gd name="T81" fmla="*/ 876 h 891"/>
                <a:gd name="T82" fmla="*/ 747 w 1126"/>
                <a:gd name="T83" fmla="*/ 858 h 891"/>
                <a:gd name="T84" fmla="*/ 787 w 1126"/>
                <a:gd name="T85" fmla="*/ 832 h 891"/>
                <a:gd name="T86" fmla="*/ 827 w 1126"/>
                <a:gd name="T87" fmla="*/ 813 h 891"/>
                <a:gd name="T88" fmla="*/ 888 w 1126"/>
                <a:gd name="T89" fmla="*/ 811 h 891"/>
                <a:gd name="T90" fmla="*/ 942 w 1126"/>
                <a:gd name="T91" fmla="*/ 804 h 891"/>
                <a:gd name="T92" fmla="*/ 988 w 1126"/>
                <a:gd name="T93" fmla="*/ 790 h 891"/>
                <a:gd name="T94" fmla="*/ 1028 w 1126"/>
                <a:gd name="T95" fmla="*/ 772 h 891"/>
                <a:gd name="T96" fmla="*/ 1061 w 1126"/>
                <a:gd name="T97" fmla="*/ 748 h 891"/>
                <a:gd name="T98" fmla="*/ 1099 w 1126"/>
                <a:gd name="T99" fmla="*/ 699 h 891"/>
                <a:gd name="T100" fmla="*/ 1122 w 1126"/>
                <a:gd name="T101" fmla="*/ 638 h 891"/>
                <a:gd name="T102" fmla="*/ 1126 w 1126"/>
                <a:gd name="T103" fmla="*/ 562 h 891"/>
                <a:gd name="T104" fmla="*/ 1108 w 1126"/>
                <a:gd name="T105" fmla="*/ 471 h 891"/>
                <a:gd name="T106" fmla="*/ 1027 w 1126"/>
                <a:gd name="T107" fmla="*/ 382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6" h="891">
                  <a:moveTo>
                    <a:pt x="977" y="356"/>
                  </a:moveTo>
                  <a:lnTo>
                    <a:pt x="975" y="356"/>
                  </a:lnTo>
                  <a:lnTo>
                    <a:pt x="975" y="355"/>
                  </a:lnTo>
                  <a:lnTo>
                    <a:pt x="956" y="347"/>
                  </a:lnTo>
                  <a:lnTo>
                    <a:pt x="938" y="340"/>
                  </a:lnTo>
                  <a:lnTo>
                    <a:pt x="923" y="332"/>
                  </a:lnTo>
                  <a:lnTo>
                    <a:pt x="910" y="325"/>
                  </a:lnTo>
                  <a:lnTo>
                    <a:pt x="898" y="316"/>
                  </a:lnTo>
                  <a:lnTo>
                    <a:pt x="889" y="308"/>
                  </a:lnTo>
                  <a:lnTo>
                    <a:pt x="880" y="299"/>
                  </a:lnTo>
                  <a:lnTo>
                    <a:pt x="871" y="290"/>
                  </a:lnTo>
                  <a:lnTo>
                    <a:pt x="865" y="284"/>
                  </a:lnTo>
                  <a:lnTo>
                    <a:pt x="858" y="278"/>
                  </a:lnTo>
                  <a:lnTo>
                    <a:pt x="850" y="270"/>
                  </a:lnTo>
                  <a:lnTo>
                    <a:pt x="844" y="264"/>
                  </a:lnTo>
                  <a:lnTo>
                    <a:pt x="835" y="258"/>
                  </a:lnTo>
                  <a:lnTo>
                    <a:pt x="826" y="254"/>
                  </a:lnTo>
                  <a:lnTo>
                    <a:pt x="817" y="248"/>
                  </a:lnTo>
                  <a:lnTo>
                    <a:pt x="806" y="243"/>
                  </a:lnTo>
                  <a:lnTo>
                    <a:pt x="817" y="231"/>
                  </a:lnTo>
                  <a:lnTo>
                    <a:pt x="826" y="219"/>
                  </a:lnTo>
                  <a:lnTo>
                    <a:pt x="830" y="205"/>
                  </a:lnTo>
                  <a:lnTo>
                    <a:pt x="832" y="192"/>
                  </a:lnTo>
                  <a:lnTo>
                    <a:pt x="832" y="116"/>
                  </a:lnTo>
                  <a:lnTo>
                    <a:pt x="830" y="103"/>
                  </a:lnTo>
                  <a:lnTo>
                    <a:pt x="826" y="89"/>
                  </a:lnTo>
                  <a:lnTo>
                    <a:pt x="818" y="77"/>
                  </a:lnTo>
                  <a:lnTo>
                    <a:pt x="808" y="66"/>
                  </a:lnTo>
                  <a:lnTo>
                    <a:pt x="796" y="56"/>
                  </a:lnTo>
                  <a:lnTo>
                    <a:pt x="781" y="47"/>
                  </a:lnTo>
                  <a:lnTo>
                    <a:pt x="764" y="38"/>
                  </a:lnTo>
                  <a:lnTo>
                    <a:pt x="746" y="30"/>
                  </a:lnTo>
                  <a:lnTo>
                    <a:pt x="726" y="22"/>
                  </a:lnTo>
                  <a:lnTo>
                    <a:pt x="705" y="16"/>
                  </a:lnTo>
                  <a:lnTo>
                    <a:pt x="684" y="12"/>
                  </a:lnTo>
                  <a:lnTo>
                    <a:pt x="661" y="7"/>
                  </a:lnTo>
                  <a:lnTo>
                    <a:pt x="637" y="4"/>
                  </a:lnTo>
                  <a:lnTo>
                    <a:pt x="613" y="1"/>
                  </a:lnTo>
                  <a:lnTo>
                    <a:pt x="589" y="0"/>
                  </a:lnTo>
                  <a:lnTo>
                    <a:pt x="565" y="0"/>
                  </a:lnTo>
                  <a:lnTo>
                    <a:pt x="540" y="0"/>
                  </a:lnTo>
                  <a:lnTo>
                    <a:pt x="516" y="1"/>
                  </a:lnTo>
                  <a:lnTo>
                    <a:pt x="492" y="4"/>
                  </a:lnTo>
                  <a:lnTo>
                    <a:pt x="468" y="7"/>
                  </a:lnTo>
                  <a:lnTo>
                    <a:pt x="445" y="12"/>
                  </a:lnTo>
                  <a:lnTo>
                    <a:pt x="423" y="16"/>
                  </a:lnTo>
                  <a:lnTo>
                    <a:pt x="402" y="22"/>
                  </a:lnTo>
                  <a:lnTo>
                    <a:pt x="382" y="30"/>
                  </a:lnTo>
                  <a:lnTo>
                    <a:pt x="364" y="38"/>
                  </a:lnTo>
                  <a:lnTo>
                    <a:pt x="347" y="47"/>
                  </a:lnTo>
                  <a:lnTo>
                    <a:pt x="332" y="56"/>
                  </a:lnTo>
                  <a:lnTo>
                    <a:pt x="320" y="66"/>
                  </a:lnTo>
                  <a:lnTo>
                    <a:pt x="309" y="77"/>
                  </a:lnTo>
                  <a:lnTo>
                    <a:pt x="302" y="89"/>
                  </a:lnTo>
                  <a:lnTo>
                    <a:pt x="297" y="103"/>
                  </a:lnTo>
                  <a:lnTo>
                    <a:pt x="296" y="116"/>
                  </a:lnTo>
                  <a:lnTo>
                    <a:pt x="296" y="192"/>
                  </a:lnTo>
                  <a:lnTo>
                    <a:pt x="297" y="207"/>
                  </a:lnTo>
                  <a:lnTo>
                    <a:pt x="303" y="219"/>
                  </a:lnTo>
                  <a:lnTo>
                    <a:pt x="311" y="232"/>
                  </a:lnTo>
                  <a:lnTo>
                    <a:pt x="322" y="243"/>
                  </a:lnTo>
                  <a:lnTo>
                    <a:pt x="309" y="252"/>
                  </a:lnTo>
                  <a:lnTo>
                    <a:pt x="297" y="261"/>
                  </a:lnTo>
                  <a:lnTo>
                    <a:pt x="288" y="270"/>
                  </a:lnTo>
                  <a:lnTo>
                    <a:pt x="278" y="279"/>
                  </a:lnTo>
                  <a:lnTo>
                    <a:pt x="270" y="288"/>
                  </a:lnTo>
                  <a:lnTo>
                    <a:pt x="261" y="296"/>
                  </a:lnTo>
                  <a:lnTo>
                    <a:pt x="252" y="305"/>
                  </a:lnTo>
                  <a:lnTo>
                    <a:pt x="241" y="313"/>
                  </a:lnTo>
                  <a:lnTo>
                    <a:pt x="229" y="320"/>
                  </a:lnTo>
                  <a:lnTo>
                    <a:pt x="216" y="328"/>
                  </a:lnTo>
                  <a:lnTo>
                    <a:pt x="199" y="335"/>
                  </a:lnTo>
                  <a:lnTo>
                    <a:pt x="181" y="343"/>
                  </a:lnTo>
                  <a:lnTo>
                    <a:pt x="181" y="343"/>
                  </a:lnTo>
                  <a:lnTo>
                    <a:pt x="180" y="343"/>
                  </a:lnTo>
                  <a:lnTo>
                    <a:pt x="125" y="370"/>
                  </a:lnTo>
                  <a:lnTo>
                    <a:pt x="83" y="402"/>
                  </a:lnTo>
                  <a:lnTo>
                    <a:pt x="51" y="435"/>
                  </a:lnTo>
                  <a:lnTo>
                    <a:pt x="29" y="470"/>
                  </a:lnTo>
                  <a:lnTo>
                    <a:pt x="13" y="505"/>
                  </a:lnTo>
                  <a:lnTo>
                    <a:pt x="6" y="538"/>
                  </a:lnTo>
                  <a:lnTo>
                    <a:pt x="1" y="566"/>
                  </a:lnTo>
                  <a:lnTo>
                    <a:pt x="0" y="589"/>
                  </a:lnTo>
                  <a:lnTo>
                    <a:pt x="1" y="615"/>
                  </a:lnTo>
                  <a:lnTo>
                    <a:pt x="4" y="638"/>
                  </a:lnTo>
                  <a:lnTo>
                    <a:pt x="10" y="660"/>
                  </a:lnTo>
                  <a:lnTo>
                    <a:pt x="16" y="681"/>
                  </a:lnTo>
                  <a:lnTo>
                    <a:pt x="26" y="701"/>
                  </a:lnTo>
                  <a:lnTo>
                    <a:pt x="38" y="718"/>
                  </a:lnTo>
                  <a:lnTo>
                    <a:pt x="50" y="734"/>
                  </a:lnTo>
                  <a:lnTo>
                    <a:pt x="65" y="749"/>
                  </a:lnTo>
                  <a:lnTo>
                    <a:pt x="75" y="758"/>
                  </a:lnTo>
                  <a:lnTo>
                    <a:pt x="86" y="766"/>
                  </a:lnTo>
                  <a:lnTo>
                    <a:pt x="98" y="774"/>
                  </a:lnTo>
                  <a:lnTo>
                    <a:pt x="110" y="781"/>
                  </a:lnTo>
                  <a:lnTo>
                    <a:pt x="124" y="787"/>
                  </a:lnTo>
                  <a:lnTo>
                    <a:pt x="139" y="792"/>
                  </a:lnTo>
                  <a:lnTo>
                    <a:pt x="152" y="798"/>
                  </a:lnTo>
                  <a:lnTo>
                    <a:pt x="169" y="801"/>
                  </a:lnTo>
                  <a:lnTo>
                    <a:pt x="186" y="805"/>
                  </a:lnTo>
                  <a:lnTo>
                    <a:pt x="202" y="808"/>
                  </a:lnTo>
                  <a:lnTo>
                    <a:pt x="220" y="810"/>
                  </a:lnTo>
                  <a:lnTo>
                    <a:pt x="238" y="811"/>
                  </a:lnTo>
                  <a:lnTo>
                    <a:pt x="258" y="813"/>
                  </a:lnTo>
                  <a:lnTo>
                    <a:pt x="278" y="813"/>
                  </a:lnTo>
                  <a:lnTo>
                    <a:pt x="299" y="813"/>
                  </a:lnTo>
                  <a:lnTo>
                    <a:pt x="320" y="811"/>
                  </a:lnTo>
                  <a:lnTo>
                    <a:pt x="337" y="831"/>
                  </a:lnTo>
                  <a:lnTo>
                    <a:pt x="359" y="846"/>
                  </a:lnTo>
                  <a:lnTo>
                    <a:pt x="386" y="860"/>
                  </a:lnTo>
                  <a:lnTo>
                    <a:pt x="418" y="870"/>
                  </a:lnTo>
                  <a:lnTo>
                    <a:pt x="450" y="879"/>
                  </a:lnTo>
                  <a:lnTo>
                    <a:pt x="485" y="885"/>
                  </a:lnTo>
                  <a:lnTo>
                    <a:pt x="518" y="890"/>
                  </a:lnTo>
                  <a:lnTo>
                    <a:pt x="551" y="891"/>
                  </a:lnTo>
                  <a:lnTo>
                    <a:pt x="569" y="891"/>
                  </a:lnTo>
                  <a:lnTo>
                    <a:pt x="589" y="891"/>
                  </a:lnTo>
                  <a:lnTo>
                    <a:pt x="607" y="890"/>
                  </a:lnTo>
                  <a:lnTo>
                    <a:pt x="627" y="888"/>
                  </a:lnTo>
                  <a:lnTo>
                    <a:pt x="645" y="887"/>
                  </a:lnTo>
                  <a:lnTo>
                    <a:pt x="663" y="884"/>
                  </a:lnTo>
                  <a:lnTo>
                    <a:pt x="681" y="881"/>
                  </a:lnTo>
                  <a:lnTo>
                    <a:pt x="699" y="876"/>
                  </a:lnTo>
                  <a:lnTo>
                    <a:pt x="716" y="872"/>
                  </a:lnTo>
                  <a:lnTo>
                    <a:pt x="732" y="866"/>
                  </a:lnTo>
                  <a:lnTo>
                    <a:pt x="747" y="858"/>
                  </a:lnTo>
                  <a:lnTo>
                    <a:pt x="762" y="851"/>
                  </a:lnTo>
                  <a:lnTo>
                    <a:pt x="775" y="843"/>
                  </a:lnTo>
                  <a:lnTo>
                    <a:pt x="787" y="832"/>
                  </a:lnTo>
                  <a:lnTo>
                    <a:pt x="797" y="823"/>
                  </a:lnTo>
                  <a:lnTo>
                    <a:pt x="806" y="811"/>
                  </a:lnTo>
                  <a:lnTo>
                    <a:pt x="827" y="813"/>
                  </a:lnTo>
                  <a:lnTo>
                    <a:pt x="849" y="813"/>
                  </a:lnTo>
                  <a:lnTo>
                    <a:pt x="868" y="811"/>
                  </a:lnTo>
                  <a:lnTo>
                    <a:pt x="888" y="811"/>
                  </a:lnTo>
                  <a:lnTo>
                    <a:pt x="907" y="808"/>
                  </a:lnTo>
                  <a:lnTo>
                    <a:pt x="924" y="807"/>
                  </a:lnTo>
                  <a:lnTo>
                    <a:pt x="942" y="804"/>
                  </a:lnTo>
                  <a:lnTo>
                    <a:pt x="957" y="799"/>
                  </a:lnTo>
                  <a:lnTo>
                    <a:pt x="974" y="796"/>
                  </a:lnTo>
                  <a:lnTo>
                    <a:pt x="988" y="790"/>
                  </a:lnTo>
                  <a:lnTo>
                    <a:pt x="1003" y="786"/>
                  </a:lnTo>
                  <a:lnTo>
                    <a:pt x="1015" y="780"/>
                  </a:lnTo>
                  <a:lnTo>
                    <a:pt x="1028" y="772"/>
                  </a:lnTo>
                  <a:lnTo>
                    <a:pt x="1040" y="764"/>
                  </a:lnTo>
                  <a:lnTo>
                    <a:pt x="1051" y="757"/>
                  </a:lnTo>
                  <a:lnTo>
                    <a:pt x="1061" y="748"/>
                  </a:lnTo>
                  <a:lnTo>
                    <a:pt x="1077" y="733"/>
                  </a:lnTo>
                  <a:lnTo>
                    <a:pt x="1089" y="716"/>
                  </a:lnTo>
                  <a:lnTo>
                    <a:pt x="1099" y="699"/>
                  </a:lnTo>
                  <a:lnTo>
                    <a:pt x="1108" y="680"/>
                  </a:lnTo>
                  <a:lnTo>
                    <a:pt x="1116" y="659"/>
                  </a:lnTo>
                  <a:lnTo>
                    <a:pt x="1122" y="638"/>
                  </a:lnTo>
                  <a:lnTo>
                    <a:pt x="1125" y="613"/>
                  </a:lnTo>
                  <a:lnTo>
                    <a:pt x="1126" y="589"/>
                  </a:lnTo>
                  <a:lnTo>
                    <a:pt x="1126" y="562"/>
                  </a:lnTo>
                  <a:lnTo>
                    <a:pt x="1123" y="533"/>
                  </a:lnTo>
                  <a:lnTo>
                    <a:pt x="1119" y="503"/>
                  </a:lnTo>
                  <a:lnTo>
                    <a:pt x="1108" y="471"/>
                  </a:lnTo>
                  <a:lnTo>
                    <a:pt x="1090" y="440"/>
                  </a:lnTo>
                  <a:lnTo>
                    <a:pt x="1063" y="409"/>
                  </a:lnTo>
                  <a:lnTo>
                    <a:pt x="1027" y="382"/>
                  </a:lnTo>
                  <a:lnTo>
                    <a:pt x="977" y="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5" name="Freeform 163"/>
            <p:cNvSpPr>
              <a:spLocks/>
            </p:cNvSpPr>
            <p:nvPr/>
          </p:nvSpPr>
          <p:spPr bwMode="auto">
            <a:xfrm>
              <a:off x="4477" y="2673"/>
              <a:ext cx="418" cy="113"/>
            </a:xfrm>
            <a:custGeom>
              <a:avLst/>
              <a:gdLst>
                <a:gd name="T0" fmla="*/ 7 w 418"/>
                <a:gd name="T1" fmla="*/ 44 h 113"/>
                <a:gd name="T2" fmla="*/ 22 w 418"/>
                <a:gd name="T3" fmla="*/ 35 h 113"/>
                <a:gd name="T4" fmla="*/ 41 w 418"/>
                <a:gd name="T5" fmla="*/ 27 h 113"/>
                <a:gd name="T6" fmla="*/ 62 w 418"/>
                <a:gd name="T7" fmla="*/ 20 h 113"/>
                <a:gd name="T8" fmla="*/ 86 w 418"/>
                <a:gd name="T9" fmla="*/ 14 h 113"/>
                <a:gd name="T10" fmla="*/ 113 w 418"/>
                <a:gd name="T11" fmla="*/ 8 h 113"/>
                <a:gd name="T12" fmla="*/ 142 w 418"/>
                <a:gd name="T13" fmla="*/ 3 h 113"/>
                <a:gd name="T14" fmla="*/ 175 w 418"/>
                <a:gd name="T15" fmla="*/ 2 h 113"/>
                <a:gd name="T16" fmla="*/ 210 w 418"/>
                <a:gd name="T17" fmla="*/ 0 h 113"/>
                <a:gd name="T18" fmla="*/ 244 w 418"/>
                <a:gd name="T19" fmla="*/ 2 h 113"/>
                <a:gd name="T20" fmla="*/ 276 w 418"/>
                <a:gd name="T21" fmla="*/ 3 h 113"/>
                <a:gd name="T22" fmla="*/ 306 w 418"/>
                <a:gd name="T23" fmla="*/ 8 h 113"/>
                <a:gd name="T24" fmla="*/ 333 w 418"/>
                <a:gd name="T25" fmla="*/ 14 h 113"/>
                <a:gd name="T26" fmla="*/ 356 w 418"/>
                <a:gd name="T27" fmla="*/ 20 h 113"/>
                <a:gd name="T28" fmla="*/ 377 w 418"/>
                <a:gd name="T29" fmla="*/ 27 h 113"/>
                <a:gd name="T30" fmla="*/ 395 w 418"/>
                <a:gd name="T31" fmla="*/ 35 h 113"/>
                <a:gd name="T32" fmla="*/ 411 w 418"/>
                <a:gd name="T33" fmla="*/ 44 h 113"/>
                <a:gd name="T34" fmla="*/ 414 w 418"/>
                <a:gd name="T35" fmla="*/ 47 h 113"/>
                <a:gd name="T36" fmla="*/ 417 w 418"/>
                <a:gd name="T37" fmla="*/ 50 h 113"/>
                <a:gd name="T38" fmla="*/ 418 w 418"/>
                <a:gd name="T39" fmla="*/ 53 h 113"/>
                <a:gd name="T40" fmla="*/ 418 w 418"/>
                <a:gd name="T41" fmla="*/ 56 h 113"/>
                <a:gd name="T42" fmla="*/ 414 w 418"/>
                <a:gd name="T43" fmla="*/ 65 h 113"/>
                <a:gd name="T44" fmla="*/ 403 w 418"/>
                <a:gd name="T45" fmla="*/ 74 h 113"/>
                <a:gd name="T46" fmla="*/ 385 w 418"/>
                <a:gd name="T47" fmla="*/ 85 h 113"/>
                <a:gd name="T48" fmla="*/ 361 w 418"/>
                <a:gd name="T49" fmla="*/ 94 h 113"/>
                <a:gd name="T50" fmla="*/ 330 w 418"/>
                <a:gd name="T51" fmla="*/ 101 h 113"/>
                <a:gd name="T52" fmla="*/ 296 w 418"/>
                <a:gd name="T53" fmla="*/ 107 h 113"/>
                <a:gd name="T54" fmla="*/ 255 w 418"/>
                <a:gd name="T55" fmla="*/ 112 h 113"/>
                <a:gd name="T56" fmla="*/ 210 w 418"/>
                <a:gd name="T57" fmla="*/ 113 h 113"/>
                <a:gd name="T58" fmla="*/ 164 w 418"/>
                <a:gd name="T59" fmla="*/ 112 h 113"/>
                <a:gd name="T60" fmla="*/ 124 w 418"/>
                <a:gd name="T61" fmla="*/ 107 h 113"/>
                <a:gd name="T62" fmla="*/ 87 w 418"/>
                <a:gd name="T63" fmla="*/ 101 h 113"/>
                <a:gd name="T64" fmla="*/ 57 w 418"/>
                <a:gd name="T65" fmla="*/ 94 h 113"/>
                <a:gd name="T66" fmla="*/ 33 w 418"/>
                <a:gd name="T67" fmla="*/ 85 h 113"/>
                <a:gd name="T68" fmla="*/ 15 w 418"/>
                <a:gd name="T69" fmla="*/ 74 h 113"/>
                <a:gd name="T70" fmla="*/ 4 w 418"/>
                <a:gd name="T71" fmla="*/ 65 h 113"/>
                <a:gd name="T72" fmla="*/ 0 w 418"/>
                <a:gd name="T73" fmla="*/ 56 h 113"/>
                <a:gd name="T74" fmla="*/ 0 w 418"/>
                <a:gd name="T75" fmla="*/ 53 h 113"/>
                <a:gd name="T76" fmla="*/ 1 w 418"/>
                <a:gd name="T77" fmla="*/ 50 h 113"/>
                <a:gd name="T78" fmla="*/ 4 w 418"/>
                <a:gd name="T79" fmla="*/ 47 h 113"/>
                <a:gd name="T80" fmla="*/ 7 w 418"/>
                <a:gd name="T81" fmla="*/ 4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8" h="113">
                  <a:moveTo>
                    <a:pt x="7" y="44"/>
                  </a:moveTo>
                  <a:lnTo>
                    <a:pt x="22" y="35"/>
                  </a:lnTo>
                  <a:lnTo>
                    <a:pt x="41" y="27"/>
                  </a:lnTo>
                  <a:lnTo>
                    <a:pt x="62" y="20"/>
                  </a:lnTo>
                  <a:lnTo>
                    <a:pt x="86" y="14"/>
                  </a:lnTo>
                  <a:lnTo>
                    <a:pt x="113" y="8"/>
                  </a:lnTo>
                  <a:lnTo>
                    <a:pt x="142" y="3"/>
                  </a:lnTo>
                  <a:lnTo>
                    <a:pt x="175" y="2"/>
                  </a:lnTo>
                  <a:lnTo>
                    <a:pt x="210" y="0"/>
                  </a:lnTo>
                  <a:lnTo>
                    <a:pt x="244" y="2"/>
                  </a:lnTo>
                  <a:lnTo>
                    <a:pt x="276" y="3"/>
                  </a:lnTo>
                  <a:lnTo>
                    <a:pt x="306" y="8"/>
                  </a:lnTo>
                  <a:lnTo>
                    <a:pt x="333" y="14"/>
                  </a:lnTo>
                  <a:lnTo>
                    <a:pt x="356" y="20"/>
                  </a:lnTo>
                  <a:lnTo>
                    <a:pt x="377" y="27"/>
                  </a:lnTo>
                  <a:lnTo>
                    <a:pt x="395" y="35"/>
                  </a:lnTo>
                  <a:lnTo>
                    <a:pt x="411" y="44"/>
                  </a:lnTo>
                  <a:lnTo>
                    <a:pt x="414" y="47"/>
                  </a:lnTo>
                  <a:lnTo>
                    <a:pt x="417" y="50"/>
                  </a:lnTo>
                  <a:lnTo>
                    <a:pt x="418" y="53"/>
                  </a:lnTo>
                  <a:lnTo>
                    <a:pt x="418" y="56"/>
                  </a:lnTo>
                  <a:lnTo>
                    <a:pt x="414" y="65"/>
                  </a:lnTo>
                  <a:lnTo>
                    <a:pt x="403" y="74"/>
                  </a:lnTo>
                  <a:lnTo>
                    <a:pt x="385" y="85"/>
                  </a:lnTo>
                  <a:lnTo>
                    <a:pt x="361" y="94"/>
                  </a:lnTo>
                  <a:lnTo>
                    <a:pt x="330" y="101"/>
                  </a:lnTo>
                  <a:lnTo>
                    <a:pt x="296" y="107"/>
                  </a:lnTo>
                  <a:lnTo>
                    <a:pt x="255" y="112"/>
                  </a:lnTo>
                  <a:lnTo>
                    <a:pt x="210" y="113"/>
                  </a:lnTo>
                  <a:lnTo>
                    <a:pt x="164" y="112"/>
                  </a:lnTo>
                  <a:lnTo>
                    <a:pt x="124" y="107"/>
                  </a:lnTo>
                  <a:lnTo>
                    <a:pt x="87" y="101"/>
                  </a:lnTo>
                  <a:lnTo>
                    <a:pt x="57" y="94"/>
                  </a:lnTo>
                  <a:lnTo>
                    <a:pt x="33" y="85"/>
                  </a:lnTo>
                  <a:lnTo>
                    <a:pt x="15" y="74"/>
                  </a:lnTo>
                  <a:lnTo>
                    <a:pt x="4" y="65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1" y="50"/>
                  </a:lnTo>
                  <a:lnTo>
                    <a:pt x="4" y="47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6" name="Freeform 164"/>
            <p:cNvSpPr>
              <a:spLocks/>
            </p:cNvSpPr>
            <p:nvPr/>
          </p:nvSpPr>
          <p:spPr bwMode="auto">
            <a:xfrm>
              <a:off x="4460" y="2762"/>
              <a:ext cx="452" cy="135"/>
            </a:xfrm>
            <a:custGeom>
              <a:avLst/>
              <a:gdLst>
                <a:gd name="T0" fmla="*/ 0 w 452"/>
                <a:gd name="T1" fmla="*/ 0 h 135"/>
                <a:gd name="T2" fmla="*/ 17 w 452"/>
                <a:gd name="T3" fmla="*/ 12 h 135"/>
                <a:gd name="T4" fmla="*/ 38 w 452"/>
                <a:gd name="T5" fmla="*/ 24 h 135"/>
                <a:gd name="T6" fmla="*/ 62 w 452"/>
                <a:gd name="T7" fmla="*/ 33 h 135"/>
                <a:gd name="T8" fmla="*/ 91 w 452"/>
                <a:gd name="T9" fmla="*/ 41 h 135"/>
                <a:gd name="T10" fmla="*/ 122 w 452"/>
                <a:gd name="T11" fmla="*/ 47 h 135"/>
                <a:gd name="T12" fmla="*/ 156 w 452"/>
                <a:gd name="T13" fmla="*/ 52 h 135"/>
                <a:gd name="T14" fmla="*/ 190 w 452"/>
                <a:gd name="T15" fmla="*/ 53 h 135"/>
                <a:gd name="T16" fmla="*/ 227 w 452"/>
                <a:gd name="T17" fmla="*/ 55 h 135"/>
                <a:gd name="T18" fmla="*/ 261 w 452"/>
                <a:gd name="T19" fmla="*/ 53 h 135"/>
                <a:gd name="T20" fmla="*/ 296 w 452"/>
                <a:gd name="T21" fmla="*/ 52 h 135"/>
                <a:gd name="T22" fmla="*/ 329 w 452"/>
                <a:gd name="T23" fmla="*/ 47 h 135"/>
                <a:gd name="T24" fmla="*/ 361 w 452"/>
                <a:gd name="T25" fmla="*/ 41 h 135"/>
                <a:gd name="T26" fmla="*/ 390 w 452"/>
                <a:gd name="T27" fmla="*/ 33 h 135"/>
                <a:gd name="T28" fmla="*/ 414 w 452"/>
                <a:gd name="T29" fmla="*/ 24 h 135"/>
                <a:gd name="T30" fmla="*/ 435 w 452"/>
                <a:gd name="T31" fmla="*/ 12 h 135"/>
                <a:gd name="T32" fmla="*/ 452 w 452"/>
                <a:gd name="T33" fmla="*/ 0 h 135"/>
                <a:gd name="T34" fmla="*/ 452 w 452"/>
                <a:gd name="T35" fmla="*/ 61 h 135"/>
                <a:gd name="T36" fmla="*/ 450 w 452"/>
                <a:gd name="T37" fmla="*/ 68 h 135"/>
                <a:gd name="T38" fmla="*/ 446 w 452"/>
                <a:gd name="T39" fmla="*/ 76 h 135"/>
                <a:gd name="T40" fmla="*/ 437 w 452"/>
                <a:gd name="T41" fmla="*/ 85 h 135"/>
                <a:gd name="T42" fmla="*/ 424 w 452"/>
                <a:gd name="T43" fmla="*/ 92 h 135"/>
                <a:gd name="T44" fmla="*/ 415 w 452"/>
                <a:gd name="T45" fmla="*/ 98 h 135"/>
                <a:gd name="T46" fmla="*/ 406 w 452"/>
                <a:gd name="T47" fmla="*/ 103 h 135"/>
                <a:gd name="T48" fmla="*/ 396 w 452"/>
                <a:gd name="T49" fmla="*/ 108 h 135"/>
                <a:gd name="T50" fmla="*/ 384 w 452"/>
                <a:gd name="T51" fmla="*/ 112 h 135"/>
                <a:gd name="T52" fmla="*/ 369 w 452"/>
                <a:gd name="T53" fmla="*/ 117 h 135"/>
                <a:gd name="T54" fmla="*/ 352 w 452"/>
                <a:gd name="T55" fmla="*/ 121 h 135"/>
                <a:gd name="T56" fmla="*/ 334 w 452"/>
                <a:gd name="T57" fmla="*/ 126 h 135"/>
                <a:gd name="T58" fmla="*/ 314 w 452"/>
                <a:gd name="T59" fmla="*/ 129 h 135"/>
                <a:gd name="T60" fmla="*/ 295 w 452"/>
                <a:gd name="T61" fmla="*/ 132 h 135"/>
                <a:gd name="T62" fmla="*/ 272 w 452"/>
                <a:gd name="T63" fmla="*/ 133 h 135"/>
                <a:gd name="T64" fmla="*/ 249 w 452"/>
                <a:gd name="T65" fmla="*/ 135 h 135"/>
                <a:gd name="T66" fmla="*/ 227 w 452"/>
                <a:gd name="T67" fmla="*/ 135 h 135"/>
                <a:gd name="T68" fmla="*/ 202 w 452"/>
                <a:gd name="T69" fmla="*/ 135 h 135"/>
                <a:gd name="T70" fmla="*/ 180 w 452"/>
                <a:gd name="T71" fmla="*/ 133 h 135"/>
                <a:gd name="T72" fmla="*/ 159 w 452"/>
                <a:gd name="T73" fmla="*/ 132 h 135"/>
                <a:gd name="T74" fmla="*/ 138 w 452"/>
                <a:gd name="T75" fmla="*/ 129 h 135"/>
                <a:gd name="T76" fmla="*/ 119 w 452"/>
                <a:gd name="T77" fmla="*/ 126 h 135"/>
                <a:gd name="T78" fmla="*/ 101 w 452"/>
                <a:gd name="T79" fmla="*/ 121 h 135"/>
                <a:gd name="T80" fmla="*/ 85 w 452"/>
                <a:gd name="T81" fmla="*/ 117 h 135"/>
                <a:gd name="T82" fmla="*/ 70 w 452"/>
                <a:gd name="T83" fmla="*/ 112 h 135"/>
                <a:gd name="T84" fmla="*/ 58 w 452"/>
                <a:gd name="T85" fmla="*/ 108 h 135"/>
                <a:gd name="T86" fmla="*/ 47 w 452"/>
                <a:gd name="T87" fmla="*/ 103 h 135"/>
                <a:gd name="T88" fmla="*/ 36 w 452"/>
                <a:gd name="T89" fmla="*/ 98 h 135"/>
                <a:gd name="T90" fmla="*/ 27 w 452"/>
                <a:gd name="T91" fmla="*/ 92 h 135"/>
                <a:gd name="T92" fmla="*/ 17 w 452"/>
                <a:gd name="T93" fmla="*/ 85 h 135"/>
                <a:gd name="T94" fmla="*/ 8 w 452"/>
                <a:gd name="T95" fmla="*/ 76 h 135"/>
                <a:gd name="T96" fmla="*/ 2 w 452"/>
                <a:gd name="T97" fmla="*/ 68 h 135"/>
                <a:gd name="T98" fmla="*/ 0 w 452"/>
                <a:gd name="T99" fmla="*/ 61 h 135"/>
                <a:gd name="T100" fmla="*/ 0 w 452"/>
                <a:gd name="T10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" h="135">
                  <a:moveTo>
                    <a:pt x="0" y="0"/>
                  </a:moveTo>
                  <a:lnTo>
                    <a:pt x="17" y="12"/>
                  </a:lnTo>
                  <a:lnTo>
                    <a:pt x="38" y="24"/>
                  </a:lnTo>
                  <a:lnTo>
                    <a:pt x="62" y="33"/>
                  </a:lnTo>
                  <a:lnTo>
                    <a:pt x="91" y="41"/>
                  </a:lnTo>
                  <a:lnTo>
                    <a:pt x="122" y="47"/>
                  </a:lnTo>
                  <a:lnTo>
                    <a:pt x="156" y="52"/>
                  </a:lnTo>
                  <a:lnTo>
                    <a:pt x="190" y="53"/>
                  </a:lnTo>
                  <a:lnTo>
                    <a:pt x="227" y="55"/>
                  </a:lnTo>
                  <a:lnTo>
                    <a:pt x="261" y="53"/>
                  </a:lnTo>
                  <a:lnTo>
                    <a:pt x="296" y="52"/>
                  </a:lnTo>
                  <a:lnTo>
                    <a:pt x="329" y="47"/>
                  </a:lnTo>
                  <a:lnTo>
                    <a:pt x="361" y="41"/>
                  </a:lnTo>
                  <a:lnTo>
                    <a:pt x="390" y="33"/>
                  </a:lnTo>
                  <a:lnTo>
                    <a:pt x="414" y="24"/>
                  </a:lnTo>
                  <a:lnTo>
                    <a:pt x="435" y="12"/>
                  </a:lnTo>
                  <a:lnTo>
                    <a:pt x="452" y="0"/>
                  </a:lnTo>
                  <a:lnTo>
                    <a:pt x="452" y="61"/>
                  </a:lnTo>
                  <a:lnTo>
                    <a:pt x="450" y="68"/>
                  </a:lnTo>
                  <a:lnTo>
                    <a:pt x="446" y="76"/>
                  </a:lnTo>
                  <a:lnTo>
                    <a:pt x="437" y="85"/>
                  </a:lnTo>
                  <a:lnTo>
                    <a:pt x="424" y="92"/>
                  </a:lnTo>
                  <a:lnTo>
                    <a:pt x="415" y="98"/>
                  </a:lnTo>
                  <a:lnTo>
                    <a:pt x="406" y="103"/>
                  </a:lnTo>
                  <a:lnTo>
                    <a:pt x="396" y="108"/>
                  </a:lnTo>
                  <a:lnTo>
                    <a:pt x="384" y="112"/>
                  </a:lnTo>
                  <a:lnTo>
                    <a:pt x="369" y="117"/>
                  </a:lnTo>
                  <a:lnTo>
                    <a:pt x="352" y="121"/>
                  </a:lnTo>
                  <a:lnTo>
                    <a:pt x="334" y="126"/>
                  </a:lnTo>
                  <a:lnTo>
                    <a:pt x="314" y="129"/>
                  </a:lnTo>
                  <a:lnTo>
                    <a:pt x="295" y="132"/>
                  </a:lnTo>
                  <a:lnTo>
                    <a:pt x="272" y="133"/>
                  </a:lnTo>
                  <a:lnTo>
                    <a:pt x="249" y="135"/>
                  </a:lnTo>
                  <a:lnTo>
                    <a:pt x="227" y="135"/>
                  </a:lnTo>
                  <a:lnTo>
                    <a:pt x="202" y="135"/>
                  </a:lnTo>
                  <a:lnTo>
                    <a:pt x="180" y="133"/>
                  </a:lnTo>
                  <a:lnTo>
                    <a:pt x="159" y="132"/>
                  </a:lnTo>
                  <a:lnTo>
                    <a:pt x="138" y="129"/>
                  </a:lnTo>
                  <a:lnTo>
                    <a:pt x="119" y="126"/>
                  </a:lnTo>
                  <a:lnTo>
                    <a:pt x="101" y="121"/>
                  </a:lnTo>
                  <a:lnTo>
                    <a:pt x="85" y="117"/>
                  </a:lnTo>
                  <a:lnTo>
                    <a:pt x="70" y="112"/>
                  </a:lnTo>
                  <a:lnTo>
                    <a:pt x="58" y="108"/>
                  </a:lnTo>
                  <a:lnTo>
                    <a:pt x="47" y="103"/>
                  </a:lnTo>
                  <a:lnTo>
                    <a:pt x="36" y="98"/>
                  </a:lnTo>
                  <a:lnTo>
                    <a:pt x="27" y="92"/>
                  </a:lnTo>
                  <a:lnTo>
                    <a:pt x="17" y="85"/>
                  </a:lnTo>
                  <a:lnTo>
                    <a:pt x="8" y="76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7" name="Freeform 165"/>
            <p:cNvSpPr>
              <a:spLocks/>
            </p:cNvSpPr>
            <p:nvPr/>
          </p:nvSpPr>
          <p:spPr bwMode="auto">
            <a:xfrm>
              <a:off x="4530" y="2918"/>
              <a:ext cx="314" cy="94"/>
            </a:xfrm>
            <a:custGeom>
              <a:avLst/>
              <a:gdLst>
                <a:gd name="T0" fmla="*/ 314 w 314"/>
                <a:gd name="T1" fmla="*/ 0 h 94"/>
                <a:gd name="T2" fmla="*/ 314 w 314"/>
                <a:gd name="T3" fmla="*/ 54 h 94"/>
                <a:gd name="T4" fmla="*/ 311 w 314"/>
                <a:gd name="T5" fmla="*/ 59 h 94"/>
                <a:gd name="T6" fmla="*/ 302 w 314"/>
                <a:gd name="T7" fmla="*/ 65 h 94"/>
                <a:gd name="T8" fmla="*/ 288 w 314"/>
                <a:gd name="T9" fmla="*/ 72 h 94"/>
                <a:gd name="T10" fmla="*/ 271 w 314"/>
                <a:gd name="T11" fmla="*/ 78 h 94"/>
                <a:gd name="T12" fmla="*/ 249 w 314"/>
                <a:gd name="T13" fmla="*/ 85 h 94"/>
                <a:gd name="T14" fmla="*/ 222 w 314"/>
                <a:gd name="T15" fmla="*/ 89 h 94"/>
                <a:gd name="T16" fmla="*/ 191 w 314"/>
                <a:gd name="T17" fmla="*/ 92 h 94"/>
                <a:gd name="T18" fmla="*/ 157 w 314"/>
                <a:gd name="T19" fmla="*/ 94 h 94"/>
                <a:gd name="T20" fmla="*/ 122 w 314"/>
                <a:gd name="T21" fmla="*/ 92 h 94"/>
                <a:gd name="T22" fmla="*/ 90 w 314"/>
                <a:gd name="T23" fmla="*/ 89 h 94"/>
                <a:gd name="T24" fmla="*/ 63 w 314"/>
                <a:gd name="T25" fmla="*/ 85 h 94"/>
                <a:gd name="T26" fmla="*/ 42 w 314"/>
                <a:gd name="T27" fmla="*/ 78 h 94"/>
                <a:gd name="T28" fmla="*/ 24 w 314"/>
                <a:gd name="T29" fmla="*/ 72 h 94"/>
                <a:gd name="T30" fmla="*/ 10 w 314"/>
                <a:gd name="T31" fmla="*/ 65 h 94"/>
                <a:gd name="T32" fmla="*/ 3 w 314"/>
                <a:gd name="T33" fmla="*/ 59 h 94"/>
                <a:gd name="T34" fmla="*/ 0 w 314"/>
                <a:gd name="T35" fmla="*/ 54 h 94"/>
                <a:gd name="T36" fmla="*/ 0 w 314"/>
                <a:gd name="T37" fmla="*/ 0 h 94"/>
                <a:gd name="T38" fmla="*/ 18 w 314"/>
                <a:gd name="T39" fmla="*/ 4 h 94"/>
                <a:gd name="T40" fmla="*/ 36 w 314"/>
                <a:gd name="T41" fmla="*/ 9 h 94"/>
                <a:gd name="T42" fmla="*/ 55 w 314"/>
                <a:gd name="T43" fmla="*/ 12 h 94"/>
                <a:gd name="T44" fmla="*/ 75 w 314"/>
                <a:gd name="T45" fmla="*/ 15 h 94"/>
                <a:gd name="T46" fmla="*/ 95 w 314"/>
                <a:gd name="T47" fmla="*/ 18 h 94"/>
                <a:gd name="T48" fmla="*/ 116 w 314"/>
                <a:gd name="T49" fmla="*/ 20 h 94"/>
                <a:gd name="T50" fmla="*/ 136 w 314"/>
                <a:gd name="T51" fmla="*/ 21 h 94"/>
                <a:gd name="T52" fmla="*/ 157 w 314"/>
                <a:gd name="T53" fmla="*/ 21 h 94"/>
                <a:gd name="T54" fmla="*/ 178 w 314"/>
                <a:gd name="T55" fmla="*/ 21 h 94"/>
                <a:gd name="T56" fmla="*/ 197 w 314"/>
                <a:gd name="T57" fmla="*/ 20 h 94"/>
                <a:gd name="T58" fmla="*/ 219 w 314"/>
                <a:gd name="T59" fmla="*/ 18 h 94"/>
                <a:gd name="T60" fmla="*/ 238 w 314"/>
                <a:gd name="T61" fmla="*/ 15 h 94"/>
                <a:gd name="T62" fmla="*/ 258 w 314"/>
                <a:gd name="T63" fmla="*/ 12 h 94"/>
                <a:gd name="T64" fmla="*/ 277 w 314"/>
                <a:gd name="T65" fmla="*/ 9 h 94"/>
                <a:gd name="T66" fmla="*/ 296 w 314"/>
                <a:gd name="T67" fmla="*/ 4 h 94"/>
                <a:gd name="T68" fmla="*/ 314 w 314"/>
                <a:gd name="T6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4" h="94">
                  <a:moveTo>
                    <a:pt x="314" y="0"/>
                  </a:moveTo>
                  <a:lnTo>
                    <a:pt x="314" y="54"/>
                  </a:lnTo>
                  <a:lnTo>
                    <a:pt x="311" y="59"/>
                  </a:lnTo>
                  <a:lnTo>
                    <a:pt x="302" y="65"/>
                  </a:lnTo>
                  <a:lnTo>
                    <a:pt x="288" y="72"/>
                  </a:lnTo>
                  <a:lnTo>
                    <a:pt x="271" y="78"/>
                  </a:lnTo>
                  <a:lnTo>
                    <a:pt x="249" y="85"/>
                  </a:lnTo>
                  <a:lnTo>
                    <a:pt x="222" y="89"/>
                  </a:lnTo>
                  <a:lnTo>
                    <a:pt x="191" y="92"/>
                  </a:lnTo>
                  <a:lnTo>
                    <a:pt x="157" y="94"/>
                  </a:lnTo>
                  <a:lnTo>
                    <a:pt x="122" y="92"/>
                  </a:lnTo>
                  <a:lnTo>
                    <a:pt x="90" y="89"/>
                  </a:lnTo>
                  <a:lnTo>
                    <a:pt x="63" y="85"/>
                  </a:lnTo>
                  <a:lnTo>
                    <a:pt x="42" y="78"/>
                  </a:lnTo>
                  <a:lnTo>
                    <a:pt x="24" y="72"/>
                  </a:lnTo>
                  <a:lnTo>
                    <a:pt x="10" y="65"/>
                  </a:lnTo>
                  <a:lnTo>
                    <a:pt x="3" y="59"/>
                  </a:lnTo>
                  <a:lnTo>
                    <a:pt x="0" y="54"/>
                  </a:lnTo>
                  <a:lnTo>
                    <a:pt x="0" y="0"/>
                  </a:lnTo>
                  <a:lnTo>
                    <a:pt x="18" y="4"/>
                  </a:lnTo>
                  <a:lnTo>
                    <a:pt x="36" y="9"/>
                  </a:lnTo>
                  <a:lnTo>
                    <a:pt x="55" y="12"/>
                  </a:lnTo>
                  <a:lnTo>
                    <a:pt x="75" y="15"/>
                  </a:lnTo>
                  <a:lnTo>
                    <a:pt x="95" y="18"/>
                  </a:lnTo>
                  <a:lnTo>
                    <a:pt x="116" y="20"/>
                  </a:lnTo>
                  <a:lnTo>
                    <a:pt x="136" y="21"/>
                  </a:lnTo>
                  <a:lnTo>
                    <a:pt x="157" y="21"/>
                  </a:lnTo>
                  <a:lnTo>
                    <a:pt x="178" y="21"/>
                  </a:lnTo>
                  <a:lnTo>
                    <a:pt x="197" y="20"/>
                  </a:lnTo>
                  <a:lnTo>
                    <a:pt x="219" y="18"/>
                  </a:lnTo>
                  <a:lnTo>
                    <a:pt x="238" y="15"/>
                  </a:lnTo>
                  <a:lnTo>
                    <a:pt x="258" y="12"/>
                  </a:lnTo>
                  <a:lnTo>
                    <a:pt x="277" y="9"/>
                  </a:lnTo>
                  <a:lnTo>
                    <a:pt x="296" y="4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8" name="Freeform 166"/>
            <p:cNvSpPr>
              <a:spLocks/>
            </p:cNvSpPr>
            <p:nvPr/>
          </p:nvSpPr>
          <p:spPr bwMode="auto">
            <a:xfrm>
              <a:off x="4164" y="2903"/>
              <a:ext cx="1042" cy="577"/>
            </a:xfrm>
            <a:custGeom>
              <a:avLst/>
              <a:gdLst>
                <a:gd name="T0" fmla="*/ 973 w 1042"/>
                <a:gd name="T1" fmla="*/ 459 h 577"/>
                <a:gd name="T2" fmla="*/ 926 w 1042"/>
                <a:gd name="T3" fmla="*/ 482 h 577"/>
                <a:gd name="T4" fmla="*/ 867 w 1042"/>
                <a:gd name="T5" fmla="*/ 495 h 577"/>
                <a:gd name="T6" fmla="*/ 794 w 1042"/>
                <a:gd name="T7" fmla="*/ 499 h 577"/>
                <a:gd name="T8" fmla="*/ 740 w 1042"/>
                <a:gd name="T9" fmla="*/ 495 h 577"/>
                <a:gd name="T10" fmla="*/ 724 w 1042"/>
                <a:gd name="T11" fmla="*/ 524 h 577"/>
                <a:gd name="T12" fmla="*/ 684 w 1042"/>
                <a:gd name="T13" fmla="*/ 551 h 577"/>
                <a:gd name="T14" fmla="*/ 625 w 1042"/>
                <a:gd name="T15" fmla="*/ 570 h 577"/>
                <a:gd name="T16" fmla="*/ 551 w 1042"/>
                <a:gd name="T17" fmla="*/ 577 h 577"/>
                <a:gd name="T18" fmla="*/ 474 w 1042"/>
                <a:gd name="T19" fmla="*/ 574 h 577"/>
                <a:gd name="T20" fmla="*/ 406 w 1042"/>
                <a:gd name="T21" fmla="*/ 564 h 577"/>
                <a:gd name="T22" fmla="*/ 352 w 1042"/>
                <a:gd name="T23" fmla="*/ 545 h 577"/>
                <a:gd name="T24" fmla="*/ 317 w 1042"/>
                <a:gd name="T25" fmla="*/ 523 h 577"/>
                <a:gd name="T26" fmla="*/ 304 w 1042"/>
                <a:gd name="T27" fmla="*/ 495 h 577"/>
                <a:gd name="T28" fmla="*/ 248 w 1042"/>
                <a:gd name="T29" fmla="*/ 499 h 577"/>
                <a:gd name="T30" fmla="*/ 177 w 1042"/>
                <a:gd name="T31" fmla="*/ 495 h 577"/>
                <a:gd name="T32" fmla="*/ 116 w 1042"/>
                <a:gd name="T33" fmla="*/ 483 h 577"/>
                <a:gd name="T34" fmla="*/ 70 w 1042"/>
                <a:gd name="T35" fmla="*/ 461 h 577"/>
                <a:gd name="T36" fmla="*/ 39 w 1042"/>
                <a:gd name="T37" fmla="*/ 435 h 577"/>
                <a:gd name="T38" fmla="*/ 21 w 1042"/>
                <a:gd name="T39" fmla="*/ 408 h 577"/>
                <a:gd name="T40" fmla="*/ 8 w 1042"/>
                <a:gd name="T41" fmla="*/ 376 h 577"/>
                <a:gd name="T42" fmla="*/ 2 w 1042"/>
                <a:gd name="T43" fmla="*/ 338 h 577"/>
                <a:gd name="T44" fmla="*/ 2 w 1042"/>
                <a:gd name="T45" fmla="*/ 298 h 577"/>
                <a:gd name="T46" fmla="*/ 12 w 1042"/>
                <a:gd name="T47" fmla="*/ 246 h 577"/>
                <a:gd name="T48" fmla="*/ 44 w 1042"/>
                <a:gd name="T49" fmla="*/ 189 h 577"/>
                <a:gd name="T50" fmla="*/ 107 w 1042"/>
                <a:gd name="T51" fmla="*/ 133 h 577"/>
                <a:gd name="T52" fmla="*/ 174 w 1042"/>
                <a:gd name="T53" fmla="*/ 103 h 577"/>
                <a:gd name="T54" fmla="*/ 210 w 1042"/>
                <a:gd name="T55" fmla="*/ 84 h 577"/>
                <a:gd name="T56" fmla="*/ 236 w 1042"/>
                <a:gd name="T57" fmla="*/ 65 h 577"/>
                <a:gd name="T58" fmla="*/ 257 w 1042"/>
                <a:gd name="T59" fmla="*/ 47 h 577"/>
                <a:gd name="T60" fmla="*/ 272 w 1042"/>
                <a:gd name="T61" fmla="*/ 30 h 577"/>
                <a:gd name="T62" fmla="*/ 286 w 1042"/>
                <a:gd name="T63" fmla="*/ 18 h 577"/>
                <a:gd name="T64" fmla="*/ 299 w 1042"/>
                <a:gd name="T65" fmla="*/ 9 h 577"/>
                <a:gd name="T66" fmla="*/ 314 w 1042"/>
                <a:gd name="T67" fmla="*/ 3 h 577"/>
                <a:gd name="T68" fmla="*/ 323 w 1042"/>
                <a:gd name="T69" fmla="*/ 0 h 577"/>
                <a:gd name="T70" fmla="*/ 323 w 1042"/>
                <a:gd name="T71" fmla="*/ 0 h 577"/>
                <a:gd name="T72" fmla="*/ 323 w 1042"/>
                <a:gd name="T73" fmla="*/ 75 h 577"/>
                <a:gd name="T74" fmla="*/ 343 w 1042"/>
                <a:gd name="T75" fmla="*/ 109 h 577"/>
                <a:gd name="T76" fmla="*/ 388 w 1042"/>
                <a:gd name="T77" fmla="*/ 133 h 577"/>
                <a:gd name="T78" fmla="*/ 452 w 1042"/>
                <a:gd name="T79" fmla="*/ 146 h 577"/>
                <a:gd name="T80" fmla="*/ 523 w 1042"/>
                <a:gd name="T81" fmla="*/ 152 h 577"/>
                <a:gd name="T82" fmla="*/ 592 w 1042"/>
                <a:gd name="T83" fmla="*/ 148 h 577"/>
                <a:gd name="T84" fmla="*/ 656 w 1042"/>
                <a:gd name="T85" fmla="*/ 133 h 577"/>
                <a:gd name="T86" fmla="*/ 701 w 1042"/>
                <a:gd name="T87" fmla="*/ 107 h 577"/>
                <a:gd name="T88" fmla="*/ 720 w 1042"/>
                <a:gd name="T89" fmla="*/ 72 h 577"/>
                <a:gd name="T90" fmla="*/ 734 w 1042"/>
                <a:gd name="T91" fmla="*/ 4 h 577"/>
                <a:gd name="T92" fmla="*/ 758 w 1042"/>
                <a:gd name="T93" fmla="*/ 13 h 577"/>
                <a:gd name="T94" fmla="*/ 776 w 1042"/>
                <a:gd name="T95" fmla="*/ 25 h 577"/>
                <a:gd name="T96" fmla="*/ 791 w 1042"/>
                <a:gd name="T97" fmla="*/ 41 h 577"/>
                <a:gd name="T98" fmla="*/ 808 w 1042"/>
                <a:gd name="T99" fmla="*/ 57 h 577"/>
                <a:gd name="T100" fmla="*/ 829 w 1042"/>
                <a:gd name="T101" fmla="*/ 77 h 577"/>
                <a:gd name="T102" fmla="*/ 858 w 1042"/>
                <a:gd name="T103" fmla="*/ 97 h 577"/>
                <a:gd name="T104" fmla="*/ 896 w 1042"/>
                <a:gd name="T105" fmla="*/ 115 h 577"/>
                <a:gd name="T106" fmla="*/ 959 w 1042"/>
                <a:gd name="T107" fmla="*/ 145 h 577"/>
                <a:gd name="T108" fmla="*/ 1012 w 1042"/>
                <a:gd name="T109" fmla="*/ 190 h 577"/>
                <a:gd name="T110" fmla="*/ 1036 w 1042"/>
                <a:gd name="T111" fmla="*/ 242 h 577"/>
                <a:gd name="T112" fmla="*/ 1042 w 1042"/>
                <a:gd name="T113" fmla="*/ 293 h 577"/>
                <a:gd name="T114" fmla="*/ 1041 w 1042"/>
                <a:gd name="T115" fmla="*/ 337 h 577"/>
                <a:gd name="T116" fmla="*/ 1035 w 1042"/>
                <a:gd name="T117" fmla="*/ 375 h 577"/>
                <a:gd name="T118" fmla="*/ 1021 w 1042"/>
                <a:gd name="T119" fmla="*/ 406 h 577"/>
                <a:gd name="T120" fmla="*/ 1003 w 1042"/>
                <a:gd name="T121" fmla="*/ 434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2" h="577">
                  <a:moveTo>
                    <a:pt x="991" y="446"/>
                  </a:moveTo>
                  <a:lnTo>
                    <a:pt x="973" y="459"/>
                  </a:lnTo>
                  <a:lnTo>
                    <a:pt x="950" y="471"/>
                  </a:lnTo>
                  <a:lnTo>
                    <a:pt x="926" y="482"/>
                  </a:lnTo>
                  <a:lnTo>
                    <a:pt x="897" y="489"/>
                  </a:lnTo>
                  <a:lnTo>
                    <a:pt x="867" y="495"/>
                  </a:lnTo>
                  <a:lnTo>
                    <a:pt x="832" y="499"/>
                  </a:lnTo>
                  <a:lnTo>
                    <a:pt x="794" y="499"/>
                  </a:lnTo>
                  <a:lnTo>
                    <a:pt x="755" y="497"/>
                  </a:lnTo>
                  <a:lnTo>
                    <a:pt x="740" y="495"/>
                  </a:lnTo>
                  <a:lnTo>
                    <a:pt x="734" y="509"/>
                  </a:lnTo>
                  <a:lnTo>
                    <a:pt x="724" y="524"/>
                  </a:lnTo>
                  <a:lnTo>
                    <a:pt x="705" y="539"/>
                  </a:lnTo>
                  <a:lnTo>
                    <a:pt x="684" y="551"/>
                  </a:lnTo>
                  <a:lnTo>
                    <a:pt x="657" y="560"/>
                  </a:lnTo>
                  <a:lnTo>
                    <a:pt x="625" y="570"/>
                  </a:lnTo>
                  <a:lnTo>
                    <a:pt x="589" y="574"/>
                  </a:lnTo>
                  <a:lnTo>
                    <a:pt x="551" y="577"/>
                  </a:lnTo>
                  <a:lnTo>
                    <a:pt x="511" y="577"/>
                  </a:lnTo>
                  <a:lnTo>
                    <a:pt x="474" y="574"/>
                  </a:lnTo>
                  <a:lnTo>
                    <a:pt x="440" y="570"/>
                  </a:lnTo>
                  <a:lnTo>
                    <a:pt x="406" y="564"/>
                  </a:lnTo>
                  <a:lnTo>
                    <a:pt x="378" y="556"/>
                  </a:lnTo>
                  <a:lnTo>
                    <a:pt x="352" y="545"/>
                  </a:lnTo>
                  <a:lnTo>
                    <a:pt x="332" y="535"/>
                  </a:lnTo>
                  <a:lnTo>
                    <a:pt x="317" y="523"/>
                  </a:lnTo>
                  <a:lnTo>
                    <a:pt x="308" y="509"/>
                  </a:lnTo>
                  <a:lnTo>
                    <a:pt x="304" y="495"/>
                  </a:lnTo>
                  <a:lnTo>
                    <a:pt x="289" y="497"/>
                  </a:lnTo>
                  <a:lnTo>
                    <a:pt x="248" y="499"/>
                  </a:lnTo>
                  <a:lnTo>
                    <a:pt x="210" y="499"/>
                  </a:lnTo>
                  <a:lnTo>
                    <a:pt x="177" y="495"/>
                  </a:lnTo>
                  <a:lnTo>
                    <a:pt x="145" y="491"/>
                  </a:lnTo>
                  <a:lnTo>
                    <a:pt x="116" y="483"/>
                  </a:lnTo>
                  <a:lnTo>
                    <a:pt x="92" y="473"/>
                  </a:lnTo>
                  <a:lnTo>
                    <a:pt x="70" y="461"/>
                  </a:lnTo>
                  <a:lnTo>
                    <a:pt x="51" y="447"/>
                  </a:lnTo>
                  <a:lnTo>
                    <a:pt x="39" y="435"/>
                  </a:lnTo>
                  <a:lnTo>
                    <a:pt x="30" y="421"/>
                  </a:lnTo>
                  <a:lnTo>
                    <a:pt x="21" y="408"/>
                  </a:lnTo>
                  <a:lnTo>
                    <a:pt x="14" y="393"/>
                  </a:lnTo>
                  <a:lnTo>
                    <a:pt x="8" y="376"/>
                  </a:lnTo>
                  <a:lnTo>
                    <a:pt x="5" y="358"/>
                  </a:lnTo>
                  <a:lnTo>
                    <a:pt x="2" y="338"/>
                  </a:lnTo>
                  <a:lnTo>
                    <a:pt x="0" y="317"/>
                  </a:lnTo>
                  <a:lnTo>
                    <a:pt x="2" y="298"/>
                  </a:lnTo>
                  <a:lnTo>
                    <a:pt x="5" y="273"/>
                  </a:lnTo>
                  <a:lnTo>
                    <a:pt x="12" y="246"/>
                  </a:lnTo>
                  <a:lnTo>
                    <a:pt x="24" y="217"/>
                  </a:lnTo>
                  <a:lnTo>
                    <a:pt x="44" y="189"/>
                  </a:lnTo>
                  <a:lnTo>
                    <a:pt x="71" y="160"/>
                  </a:lnTo>
                  <a:lnTo>
                    <a:pt x="107" y="133"/>
                  </a:lnTo>
                  <a:lnTo>
                    <a:pt x="153" y="110"/>
                  </a:lnTo>
                  <a:lnTo>
                    <a:pt x="174" y="103"/>
                  </a:lnTo>
                  <a:lnTo>
                    <a:pt x="193" y="93"/>
                  </a:lnTo>
                  <a:lnTo>
                    <a:pt x="210" y="84"/>
                  </a:lnTo>
                  <a:lnTo>
                    <a:pt x="224" y="74"/>
                  </a:lnTo>
                  <a:lnTo>
                    <a:pt x="236" y="65"/>
                  </a:lnTo>
                  <a:lnTo>
                    <a:pt x="248" y="56"/>
                  </a:lnTo>
                  <a:lnTo>
                    <a:pt x="257" y="47"/>
                  </a:lnTo>
                  <a:lnTo>
                    <a:pt x="266" y="38"/>
                  </a:lnTo>
                  <a:lnTo>
                    <a:pt x="272" y="30"/>
                  </a:lnTo>
                  <a:lnTo>
                    <a:pt x="280" y="24"/>
                  </a:lnTo>
                  <a:lnTo>
                    <a:pt x="286" y="18"/>
                  </a:lnTo>
                  <a:lnTo>
                    <a:pt x="292" y="13"/>
                  </a:lnTo>
                  <a:lnTo>
                    <a:pt x="299" y="9"/>
                  </a:lnTo>
                  <a:lnTo>
                    <a:pt x="307" y="6"/>
                  </a:lnTo>
                  <a:lnTo>
                    <a:pt x="314" y="3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75"/>
                  </a:lnTo>
                  <a:lnTo>
                    <a:pt x="329" y="93"/>
                  </a:lnTo>
                  <a:lnTo>
                    <a:pt x="343" y="109"/>
                  </a:lnTo>
                  <a:lnTo>
                    <a:pt x="364" y="121"/>
                  </a:lnTo>
                  <a:lnTo>
                    <a:pt x="388" y="133"/>
                  </a:lnTo>
                  <a:lnTo>
                    <a:pt x="418" y="140"/>
                  </a:lnTo>
                  <a:lnTo>
                    <a:pt x="452" y="146"/>
                  </a:lnTo>
                  <a:lnTo>
                    <a:pt x="486" y="151"/>
                  </a:lnTo>
                  <a:lnTo>
                    <a:pt x="523" y="152"/>
                  </a:lnTo>
                  <a:lnTo>
                    <a:pt x="557" y="151"/>
                  </a:lnTo>
                  <a:lnTo>
                    <a:pt x="592" y="148"/>
                  </a:lnTo>
                  <a:lnTo>
                    <a:pt x="625" y="142"/>
                  </a:lnTo>
                  <a:lnTo>
                    <a:pt x="656" y="133"/>
                  </a:lnTo>
                  <a:lnTo>
                    <a:pt x="680" y="122"/>
                  </a:lnTo>
                  <a:lnTo>
                    <a:pt x="701" y="107"/>
                  </a:lnTo>
                  <a:lnTo>
                    <a:pt x="714" y="92"/>
                  </a:lnTo>
                  <a:lnTo>
                    <a:pt x="720" y="72"/>
                  </a:lnTo>
                  <a:lnTo>
                    <a:pt x="720" y="1"/>
                  </a:lnTo>
                  <a:lnTo>
                    <a:pt x="734" y="4"/>
                  </a:lnTo>
                  <a:lnTo>
                    <a:pt x="748" y="9"/>
                  </a:lnTo>
                  <a:lnTo>
                    <a:pt x="758" y="13"/>
                  </a:lnTo>
                  <a:lnTo>
                    <a:pt x="767" y="19"/>
                  </a:lnTo>
                  <a:lnTo>
                    <a:pt x="776" y="25"/>
                  </a:lnTo>
                  <a:lnTo>
                    <a:pt x="784" y="33"/>
                  </a:lnTo>
                  <a:lnTo>
                    <a:pt x="791" y="41"/>
                  </a:lnTo>
                  <a:lnTo>
                    <a:pt x="799" y="48"/>
                  </a:lnTo>
                  <a:lnTo>
                    <a:pt x="808" y="57"/>
                  </a:lnTo>
                  <a:lnTo>
                    <a:pt x="819" y="66"/>
                  </a:lnTo>
                  <a:lnTo>
                    <a:pt x="829" y="77"/>
                  </a:lnTo>
                  <a:lnTo>
                    <a:pt x="843" y="86"/>
                  </a:lnTo>
                  <a:lnTo>
                    <a:pt x="858" y="97"/>
                  </a:lnTo>
                  <a:lnTo>
                    <a:pt x="875" y="106"/>
                  </a:lnTo>
                  <a:lnTo>
                    <a:pt x="896" y="115"/>
                  </a:lnTo>
                  <a:lnTo>
                    <a:pt x="918" y="124"/>
                  </a:lnTo>
                  <a:lnTo>
                    <a:pt x="959" y="145"/>
                  </a:lnTo>
                  <a:lnTo>
                    <a:pt x="989" y="166"/>
                  </a:lnTo>
                  <a:lnTo>
                    <a:pt x="1012" y="190"/>
                  </a:lnTo>
                  <a:lnTo>
                    <a:pt x="1027" y="216"/>
                  </a:lnTo>
                  <a:lnTo>
                    <a:pt x="1036" y="242"/>
                  </a:lnTo>
                  <a:lnTo>
                    <a:pt x="1041" y="267"/>
                  </a:lnTo>
                  <a:lnTo>
                    <a:pt x="1042" y="293"/>
                  </a:lnTo>
                  <a:lnTo>
                    <a:pt x="1042" y="317"/>
                  </a:lnTo>
                  <a:lnTo>
                    <a:pt x="1041" y="337"/>
                  </a:lnTo>
                  <a:lnTo>
                    <a:pt x="1038" y="356"/>
                  </a:lnTo>
                  <a:lnTo>
                    <a:pt x="1035" y="375"/>
                  </a:lnTo>
                  <a:lnTo>
                    <a:pt x="1029" y="391"/>
                  </a:lnTo>
                  <a:lnTo>
                    <a:pt x="1021" y="406"/>
                  </a:lnTo>
                  <a:lnTo>
                    <a:pt x="1012" y="420"/>
                  </a:lnTo>
                  <a:lnTo>
                    <a:pt x="1003" y="434"/>
                  </a:lnTo>
                  <a:lnTo>
                    <a:pt x="991" y="4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9" name="Freeform 167"/>
            <p:cNvSpPr>
              <a:spLocks/>
            </p:cNvSpPr>
            <p:nvPr/>
          </p:nvSpPr>
          <p:spPr bwMode="auto">
            <a:xfrm>
              <a:off x="4477" y="2673"/>
              <a:ext cx="418" cy="113"/>
            </a:xfrm>
            <a:custGeom>
              <a:avLst/>
              <a:gdLst>
                <a:gd name="T0" fmla="*/ 210 w 418"/>
                <a:gd name="T1" fmla="*/ 113 h 113"/>
                <a:gd name="T2" fmla="*/ 255 w 418"/>
                <a:gd name="T3" fmla="*/ 112 h 113"/>
                <a:gd name="T4" fmla="*/ 296 w 418"/>
                <a:gd name="T5" fmla="*/ 107 h 113"/>
                <a:gd name="T6" fmla="*/ 330 w 418"/>
                <a:gd name="T7" fmla="*/ 101 h 113"/>
                <a:gd name="T8" fmla="*/ 361 w 418"/>
                <a:gd name="T9" fmla="*/ 94 h 113"/>
                <a:gd name="T10" fmla="*/ 385 w 418"/>
                <a:gd name="T11" fmla="*/ 85 h 113"/>
                <a:gd name="T12" fmla="*/ 403 w 418"/>
                <a:gd name="T13" fmla="*/ 74 h 113"/>
                <a:gd name="T14" fmla="*/ 414 w 418"/>
                <a:gd name="T15" fmla="*/ 65 h 113"/>
                <a:gd name="T16" fmla="*/ 418 w 418"/>
                <a:gd name="T17" fmla="*/ 56 h 113"/>
                <a:gd name="T18" fmla="*/ 418 w 418"/>
                <a:gd name="T19" fmla="*/ 53 h 113"/>
                <a:gd name="T20" fmla="*/ 417 w 418"/>
                <a:gd name="T21" fmla="*/ 50 h 113"/>
                <a:gd name="T22" fmla="*/ 414 w 418"/>
                <a:gd name="T23" fmla="*/ 47 h 113"/>
                <a:gd name="T24" fmla="*/ 411 w 418"/>
                <a:gd name="T25" fmla="*/ 44 h 113"/>
                <a:gd name="T26" fmla="*/ 395 w 418"/>
                <a:gd name="T27" fmla="*/ 35 h 113"/>
                <a:gd name="T28" fmla="*/ 377 w 418"/>
                <a:gd name="T29" fmla="*/ 27 h 113"/>
                <a:gd name="T30" fmla="*/ 356 w 418"/>
                <a:gd name="T31" fmla="*/ 20 h 113"/>
                <a:gd name="T32" fmla="*/ 333 w 418"/>
                <a:gd name="T33" fmla="*/ 14 h 113"/>
                <a:gd name="T34" fmla="*/ 306 w 418"/>
                <a:gd name="T35" fmla="*/ 8 h 113"/>
                <a:gd name="T36" fmla="*/ 276 w 418"/>
                <a:gd name="T37" fmla="*/ 3 h 113"/>
                <a:gd name="T38" fmla="*/ 244 w 418"/>
                <a:gd name="T39" fmla="*/ 2 h 113"/>
                <a:gd name="T40" fmla="*/ 210 w 418"/>
                <a:gd name="T41" fmla="*/ 0 h 113"/>
                <a:gd name="T42" fmla="*/ 175 w 418"/>
                <a:gd name="T43" fmla="*/ 2 h 113"/>
                <a:gd name="T44" fmla="*/ 142 w 418"/>
                <a:gd name="T45" fmla="*/ 3 h 113"/>
                <a:gd name="T46" fmla="*/ 113 w 418"/>
                <a:gd name="T47" fmla="*/ 8 h 113"/>
                <a:gd name="T48" fmla="*/ 86 w 418"/>
                <a:gd name="T49" fmla="*/ 14 h 113"/>
                <a:gd name="T50" fmla="*/ 62 w 418"/>
                <a:gd name="T51" fmla="*/ 20 h 113"/>
                <a:gd name="T52" fmla="*/ 41 w 418"/>
                <a:gd name="T53" fmla="*/ 27 h 113"/>
                <a:gd name="T54" fmla="*/ 22 w 418"/>
                <a:gd name="T55" fmla="*/ 35 h 113"/>
                <a:gd name="T56" fmla="*/ 7 w 418"/>
                <a:gd name="T57" fmla="*/ 44 h 113"/>
                <a:gd name="T58" fmla="*/ 4 w 418"/>
                <a:gd name="T59" fmla="*/ 47 h 113"/>
                <a:gd name="T60" fmla="*/ 1 w 418"/>
                <a:gd name="T61" fmla="*/ 50 h 113"/>
                <a:gd name="T62" fmla="*/ 0 w 418"/>
                <a:gd name="T63" fmla="*/ 53 h 113"/>
                <a:gd name="T64" fmla="*/ 0 w 418"/>
                <a:gd name="T65" fmla="*/ 56 h 113"/>
                <a:gd name="T66" fmla="*/ 4 w 418"/>
                <a:gd name="T67" fmla="*/ 65 h 113"/>
                <a:gd name="T68" fmla="*/ 15 w 418"/>
                <a:gd name="T69" fmla="*/ 74 h 113"/>
                <a:gd name="T70" fmla="*/ 33 w 418"/>
                <a:gd name="T71" fmla="*/ 85 h 113"/>
                <a:gd name="T72" fmla="*/ 57 w 418"/>
                <a:gd name="T73" fmla="*/ 94 h 113"/>
                <a:gd name="T74" fmla="*/ 87 w 418"/>
                <a:gd name="T75" fmla="*/ 101 h 113"/>
                <a:gd name="T76" fmla="*/ 124 w 418"/>
                <a:gd name="T77" fmla="*/ 107 h 113"/>
                <a:gd name="T78" fmla="*/ 164 w 418"/>
                <a:gd name="T79" fmla="*/ 112 h 113"/>
                <a:gd name="T80" fmla="*/ 210 w 418"/>
                <a:gd name="T8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8" h="113">
                  <a:moveTo>
                    <a:pt x="210" y="113"/>
                  </a:moveTo>
                  <a:lnTo>
                    <a:pt x="255" y="112"/>
                  </a:lnTo>
                  <a:lnTo>
                    <a:pt x="296" y="107"/>
                  </a:lnTo>
                  <a:lnTo>
                    <a:pt x="330" y="101"/>
                  </a:lnTo>
                  <a:lnTo>
                    <a:pt x="361" y="94"/>
                  </a:lnTo>
                  <a:lnTo>
                    <a:pt x="385" y="85"/>
                  </a:lnTo>
                  <a:lnTo>
                    <a:pt x="403" y="74"/>
                  </a:lnTo>
                  <a:lnTo>
                    <a:pt x="414" y="65"/>
                  </a:lnTo>
                  <a:lnTo>
                    <a:pt x="418" y="56"/>
                  </a:lnTo>
                  <a:lnTo>
                    <a:pt x="418" y="53"/>
                  </a:lnTo>
                  <a:lnTo>
                    <a:pt x="417" y="50"/>
                  </a:lnTo>
                  <a:lnTo>
                    <a:pt x="414" y="47"/>
                  </a:lnTo>
                  <a:lnTo>
                    <a:pt x="411" y="44"/>
                  </a:lnTo>
                  <a:lnTo>
                    <a:pt x="395" y="35"/>
                  </a:lnTo>
                  <a:lnTo>
                    <a:pt x="377" y="27"/>
                  </a:lnTo>
                  <a:lnTo>
                    <a:pt x="356" y="20"/>
                  </a:lnTo>
                  <a:lnTo>
                    <a:pt x="333" y="14"/>
                  </a:lnTo>
                  <a:lnTo>
                    <a:pt x="306" y="8"/>
                  </a:lnTo>
                  <a:lnTo>
                    <a:pt x="276" y="3"/>
                  </a:lnTo>
                  <a:lnTo>
                    <a:pt x="244" y="2"/>
                  </a:lnTo>
                  <a:lnTo>
                    <a:pt x="210" y="0"/>
                  </a:lnTo>
                  <a:lnTo>
                    <a:pt x="175" y="2"/>
                  </a:lnTo>
                  <a:lnTo>
                    <a:pt x="142" y="3"/>
                  </a:lnTo>
                  <a:lnTo>
                    <a:pt x="113" y="8"/>
                  </a:lnTo>
                  <a:lnTo>
                    <a:pt x="86" y="14"/>
                  </a:lnTo>
                  <a:lnTo>
                    <a:pt x="62" y="20"/>
                  </a:lnTo>
                  <a:lnTo>
                    <a:pt x="41" y="27"/>
                  </a:lnTo>
                  <a:lnTo>
                    <a:pt x="22" y="35"/>
                  </a:lnTo>
                  <a:lnTo>
                    <a:pt x="7" y="44"/>
                  </a:lnTo>
                  <a:lnTo>
                    <a:pt x="4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4" y="65"/>
                  </a:lnTo>
                  <a:lnTo>
                    <a:pt x="15" y="74"/>
                  </a:lnTo>
                  <a:lnTo>
                    <a:pt x="33" y="85"/>
                  </a:lnTo>
                  <a:lnTo>
                    <a:pt x="57" y="94"/>
                  </a:lnTo>
                  <a:lnTo>
                    <a:pt x="87" y="101"/>
                  </a:lnTo>
                  <a:lnTo>
                    <a:pt x="124" y="107"/>
                  </a:lnTo>
                  <a:lnTo>
                    <a:pt x="164" y="112"/>
                  </a:lnTo>
                  <a:lnTo>
                    <a:pt x="210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0" name="Freeform 168"/>
            <p:cNvSpPr>
              <a:spLocks/>
            </p:cNvSpPr>
            <p:nvPr/>
          </p:nvSpPr>
          <p:spPr bwMode="auto">
            <a:xfrm>
              <a:off x="4460" y="2762"/>
              <a:ext cx="452" cy="135"/>
            </a:xfrm>
            <a:custGeom>
              <a:avLst/>
              <a:gdLst>
                <a:gd name="T0" fmla="*/ 27 w 452"/>
                <a:gd name="T1" fmla="*/ 92 h 135"/>
                <a:gd name="T2" fmla="*/ 36 w 452"/>
                <a:gd name="T3" fmla="*/ 98 h 135"/>
                <a:gd name="T4" fmla="*/ 47 w 452"/>
                <a:gd name="T5" fmla="*/ 103 h 135"/>
                <a:gd name="T6" fmla="*/ 58 w 452"/>
                <a:gd name="T7" fmla="*/ 108 h 135"/>
                <a:gd name="T8" fmla="*/ 70 w 452"/>
                <a:gd name="T9" fmla="*/ 112 h 135"/>
                <a:gd name="T10" fmla="*/ 85 w 452"/>
                <a:gd name="T11" fmla="*/ 117 h 135"/>
                <a:gd name="T12" fmla="*/ 101 w 452"/>
                <a:gd name="T13" fmla="*/ 121 h 135"/>
                <a:gd name="T14" fmla="*/ 119 w 452"/>
                <a:gd name="T15" fmla="*/ 126 h 135"/>
                <a:gd name="T16" fmla="*/ 138 w 452"/>
                <a:gd name="T17" fmla="*/ 129 h 135"/>
                <a:gd name="T18" fmla="*/ 159 w 452"/>
                <a:gd name="T19" fmla="*/ 132 h 135"/>
                <a:gd name="T20" fmla="*/ 180 w 452"/>
                <a:gd name="T21" fmla="*/ 133 h 135"/>
                <a:gd name="T22" fmla="*/ 202 w 452"/>
                <a:gd name="T23" fmla="*/ 135 h 135"/>
                <a:gd name="T24" fmla="*/ 227 w 452"/>
                <a:gd name="T25" fmla="*/ 135 h 135"/>
                <a:gd name="T26" fmla="*/ 249 w 452"/>
                <a:gd name="T27" fmla="*/ 135 h 135"/>
                <a:gd name="T28" fmla="*/ 272 w 452"/>
                <a:gd name="T29" fmla="*/ 133 h 135"/>
                <a:gd name="T30" fmla="*/ 295 w 452"/>
                <a:gd name="T31" fmla="*/ 132 h 135"/>
                <a:gd name="T32" fmla="*/ 314 w 452"/>
                <a:gd name="T33" fmla="*/ 129 h 135"/>
                <a:gd name="T34" fmla="*/ 334 w 452"/>
                <a:gd name="T35" fmla="*/ 126 h 135"/>
                <a:gd name="T36" fmla="*/ 352 w 452"/>
                <a:gd name="T37" fmla="*/ 121 h 135"/>
                <a:gd name="T38" fmla="*/ 369 w 452"/>
                <a:gd name="T39" fmla="*/ 117 h 135"/>
                <a:gd name="T40" fmla="*/ 384 w 452"/>
                <a:gd name="T41" fmla="*/ 112 h 135"/>
                <a:gd name="T42" fmla="*/ 396 w 452"/>
                <a:gd name="T43" fmla="*/ 108 h 135"/>
                <a:gd name="T44" fmla="*/ 406 w 452"/>
                <a:gd name="T45" fmla="*/ 103 h 135"/>
                <a:gd name="T46" fmla="*/ 415 w 452"/>
                <a:gd name="T47" fmla="*/ 98 h 135"/>
                <a:gd name="T48" fmla="*/ 424 w 452"/>
                <a:gd name="T49" fmla="*/ 92 h 135"/>
                <a:gd name="T50" fmla="*/ 437 w 452"/>
                <a:gd name="T51" fmla="*/ 85 h 135"/>
                <a:gd name="T52" fmla="*/ 446 w 452"/>
                <a:gd name="T53" fmla="*/ 76 h 135"/>
                <a:gd name="T54" fmla="*/ 450 w 452"/>
                <a:gd name="T55" fmla="*/ 68 h 135"/>
                <a:gd name="T56" fmla="*/ 452 w 452"/>
                <a:gd name="T57" fmla="*/ 61 h 135"/>
                <a:gd name="T58" fmla="*/ 452 w 452"/>
                <a:gd name="T59" fmla="*/ 0 h 135"/>
                <a:gd name="T60" fmla="*/ 435 w 452"/>
                <a:gd name="T61" fmla="*/ 12 h 135"/>
                <a:gd name="T62" fmla="*/ 414 w 452"/>
                <a:gd name="T63" fmla="*/ 24 h 135"/>
                <a:gd name="T64" fmla="*/ 390 w 452"/>
                <a:gd name="T65" fmla="*/ 33 h 135"/>
                <a:gd name="T66" fmla="*/ 361 w 452"/>
                <a:gd name="T67" fmla="*/ 41 h 135"/>
                <a:gd name="T68" fmla="*/ 329 w 452"/>
                <a:gd name="T69" fmla="*/ 47 h 135"/>
                <a:gd name="T70" fmla="*/ 296 w 452"/>
                <a:gd name="T71" fmla="*/ 52 h 135"/>
                <a:gd name="T72" fmla="*/ 261 w 452"/>
                <a:gd name="T73" fmla="*/ 53 h 135"/>
                <a:gd name="T74" fmla="*/ 227 w 452"/>
                <a:gd name="T75" fmla="*/ 55 h 135"/>
                <a:gd name="T76" fmla="*/ 190 w 452"/>
                <a:gd name="T77" fmla="*/ 53 h 135"/>
                <a:gd name="T78" fmla="*/ 156 w 452"/>
                <a:gd name="T79" fmla="*/ 52 h 135"/>
                <a:gd name="T80" fmla="*/ 122 w 452"/>
                <a:gd name="T81" fmla="*/ 47 h 135"/>
                <a:gd name="T82" fmla="*/ 91 w 452"/>
                <a:gd name="T83" fmla="*/ 41 h 135"/>
                <a:gd name="T84" fmla="*/ 62 w 452"/>
                <a:gd name="T85" fmla="*/ 33 h 135"/>
                <a:gd name="T86" fmla="*/ 38 w 452"/>
                <a:gd name="T87" fmla="*/ 24 h 135"/>
                <a:gd name="T88" fmla="*/ 17 w 452"/>
                <a:gd name="T89" fmla="*/ 12 h 135"/>
                <a:gd name="T90" fmla="*/ 0 w 452"/>
                <a:gd name="T91" fmla="*/ 0 h 135"/>
                <a:gd name="T92" fmla="*/ 0 w 452"/>
                <a:gd name="T93" fmla="*/ 61 h 135"/>
                <a:gd name="T94" fmla="*/ 2 w 452"/>
                <a:gd name="T95" fmla="*/ 68 h 135"/>
                <a:gd name="T96" fmla="*/ 8 w 452"/>
                <a:gd name="T97" fmla="*/ 76 h 135"/>
                <a:gd name="T98" fmla="*/ 17 w 452"/>
                <a:gd name="T99" fmla="*/ 85 h 135"/>
                <a:gd name="T100" fmla="*/ 27 w 452"/>
                <a:gd name="T101" fmla="*/ 9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" h="135">
                  <a:moveTo>
                    <a:pt x="27" y="92"/>
                  </a:moveTo>
                  <a:lnTo>
                    <a:pt x="36" y="98"/>
                  </a:lnTo>
                  <a:lnTo>
                    <a:pt x="47" y="103"/>
                  </a:lnTo>
                  <a:lnTo>
                    <a:pt x="58" y="108"/>
                  </a:lnTo>
                  <a:lnTo>
                    <a:pt x="70" y="112"/>
                  </a:lnTo>
                  <a:lnTo>
                    <a:pt x="85" y="117"/>
                  </a:lnTo>
                  <a:lnTo>
                    <a:pt x="101" y="121"/>
                  </a:lnTo>
                  <a:lnTo>
                    <a:pt x="119" y="126"/>
                  </a:lnTo>
                  <a:lnTo>
                    <a:pt x="138" y="129"/>
                  </a:lnTo>
                  <a:lnTo>
                    <a:pt x="159" y="132"/>
                  </a:lnTo>
                  <a:lnTo>
                    <a:pt x="180" y="133"/>
                  </a:lnTo>
                  <a:lnTo>
                    <a:pt x="202" y="135"/>
                  </a:lnTo>
                  <a:lnTo>
                    <a:pt x="227" y="135"/>
                  </a:lnTo>
                  <a:lnTo>
                    <a:pt x="249" y="135"/>
                  </a:lnTo>
                  <a:lnTo>
                    <a:pt x="272" y="133"/>
                  </a:lnTo>
                  <a:lnTo>
                    <a:pt x="295" y="132"/>
                  </a:lnTo>
                  <a:lnTo>
                    <a:pt x="314" y="129"/>
                  </a:lnTo>
                  <a:lnTo>
                    <a:pt x="334" y="126"/>
                  </a:lnTo>
                  <a:lnTo>
                    <a:pt x="352" y="121"/>
                  </a:lnTo>
                  <a:lnTo>
                    <a:pt x="369" y="117"/>
                  </a:lnTo>
                  <a:lnTo>
                    <a:pt x="384" y="112"/>
                  </a:lnTo>
                  <a:lnTo>
                    <a:pt x="396" y="108"/>
                  </a:lnTo>
                  <a:lnTo>
                    <a:pt x="406" y="103"/>
                  </a:lnTo>
                  <a:lnTo>
                    <a:pt x="415" y="98"/>
                  </a:lnTo>
                  <a:lnTo>
                    <a:pt x="424" y="92"/>
                  </a:lnTo>
                  <a:lnTo>
                    <a:pt x="437" y="85"/>
                  </a:lnTo>
                  <a:lnTo>
                    <a:pt x="446" y="76"/>
                  </a:lnTo>
                  <a:lnTo>
                    <a:pt x="450" y="68"/>
                  </a:lnTo>
                  <a:lnTo>
                    <a:pt x="452" y="61"/>
                  </a:lnTo>
                  <a:lnTo>
                    <a:pt x="452" y="0"/>
                  </a:lnTo>
                  <a:lnTo>
                    <a:pt x="435" y="12"/>
                  </a:lnTo>
                  <a:lnTo>
                    <a:pt x="414" y="24"/>
                  </a:lnTo>
                  <a:lnTo>
                    <a:pt x="390" y="33"/>
                  </a:lnTo>
                  <a:lnTo>
                    <a:pt x="361" y="41"/>
                  </a:lnTo>
                  <a:lnTo>
                    <a:pt x="329" y="47"/>
                  </a:lnTo>
                  <a:lnTo>
                    <a:pt x="296" y="52"/>
                  </a:lnTo>
                  <a:lnTo>
                    <a:pt x="261" y="53"/>
                  </a:lnTo>
                  <a:lnTo>
                    <a:pt x="227" y="55"/>
                  </a:lnTo>
                  <a:lnTo>
                    <a:pt x="190" y="53"/>
                  </a:lnTo>
                  <a:lnTo>
                    <a:pt x="156" y="52"/>
                  </a:lnTo>
                  <a:lnTo>
                    <a:pt x="122" y="47"/>
                  </a:lnTo>
                  <a:lnTo>
                    <a:pt x="91" y="41"/>
                  </a:lnTo>
                  <a:lnTo>
                    <a:pt x="62" y="33"/>
                  </a:lnTo>
                  <a:lnTo>
                    <a:pt x="38" y="24"/>
                  </a:lnTo>
                  <a:lnTo>
                    <a:pt x="17" y="12"/>
                  </a:lnTo>
                  <a:lnTo>
                    <a:pt x="0" y="0"/>
                  </a:lnTo>
                  <a:lnTo>
                    <a:pt x="0" y="61"/>
                  </a:lnTo>
                  <a:lnTo>
                    <a:pt x="2" y="68"/>
                  </a:lnTo>
                  <a:lnTo>
                    <a:pt x="8" y="76"/>
                  </a:lnTo>
                  <a:lnTo>
                    <a:pt x="17" y="85"/>
                  </a:lnTo>
                  <a:lnTo>
                    <a:pt x="27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1" name="Freeform 169"/>
            <p:cNvSpPr>
              <a:spLocks/>
            </p:cNvSpPr>
            <p:nvPr/>
          </p:nvSpPr>
          <p:spPr bwMode="auto">
            <a:xfrm>
              <a:off x="4496" y="2691"/>
              <a:ext cx="379" cy="95"/>
            </a:xfrm>
            <a:custGeom>
              <a:avLst/>
              <a:gdLst>
                <a:gd name="T0" fmla="*/ 379 w 379"/>
                <a:gd name="T1" fmla="*/ 52 h 95"/>
                <a:gd name="T2" fmla="*/ 379 w 379"/>
                <a:gd name="T3" fmla="*/ 49 h 95"/>
                <a:gd name="T4" fmla="*/ 378 w 379"/>
                <a:gd name="T5" fmla="*/ 46 h 95"/>
                <a:gd name="T6" fmla="*/ 376 w 379"/>
                <a:gd name="T7" fmla="*/ 44 h 95"/>
                <a:gd name="T8" fmla="*/ 373 w 379"/>
                <a:gd name="T9" fmla="*/ 41 h 95"/>
                <a:gd name="T10" fmla="*/ 360 w 379"/>
                <a:gd name="T11" fmla="*/ 33 h 95"/>
                <a:gd name="T12" fmla="*/ 343 w 379"/>
                <a:gd name="T13" fmla="*/ 26 h 95"/>
                <a:gd name="T14" fmla="*/ 325 w 379"/>
                <a:gd name="T15" fmla="*/ 18 h 95"/>
                <a:gd name="T16" fmla="*/ 302 w 379"/>
                <a:gd name="T17" fmla="*/ 12 h 95"/>
                <a:gd name="T18" fmla="*/ 278 w 379"/>
                <a:gd name="T19" fmla="*/ 8 h 95"/>
                <a:gd name="T20" fmla="*/ 251 w 379"/>
                <a:gd name="T21" fmla="*/ 3 h 95"/>
                <a:gd name="T22" fmla="*/ 222 w 379"/>
                <a:gd name="T23" fmla="*/ 2 h 95"/>
                <a:gd name="T24" fmla="*/ 191 w 379"/>
                <a:gd name="T25" fmla="*/ 0 h 95"/>
                <a:gd name="T26" fmla="*/ 159 w 379"/>
                <a:gd name="T27" fmla="*/ 2 h 95"/>
                <a:gd name="T28" fmla="*/ 129 w 379"/>
                <a:gd name="T29" fmla="*/ 3 h 95"/>
                <a:gd name="T30" fmla="*/ 102 w 379"/>
                <a:gd name="T31" fmla="*/ 8 h 95"/>
                <a:gd name="T32" fmla="*/ 77 w 379"/>
                <a:gd name="T33" fmla="*/ 12 h 95"/>
                <a:gd name="T34" fmla="*/ 56 w 379"/>
                <a:gd name="T35" fmla="*/ 18 h 95"/>
                <a:gd name="T36" fmla="*/ 37 w 379"/>
                <a:gd name="T37" fmla="*/ 26 h 95"/>
                <a:gd name="T38" fmla="*/ 20 w 379"/>
                <a:gd name="T39" fmla="*/ 33 h 95"/>
                <a:gd name="T40" fmla="*/ 6 w 379"/>
                <a:gd name="T41" fmla="*/ 41 h 95"/>
                <a:gd name="T42" fmla="*/ 3 w 379"/>
                <a:gd name="T43" fmla="*/ 44 h 95"/>
                <a:gd name="T44" fmla="*/ 2 w 379"/>
                <a:gd name="T45" fmla="*/ 46 h 95"/>
                <a:gd name="T46" fmla="*/ 0 w 379"/>
                <a:gd name="T47" fmla="*/ 49 h 95"/>
                <a:gd name="T48" fmla="*/ 0 w 379"/>
                <a:gd name="T49" fmla="*/ 52 h 95"/>
                <a:gd name="T50" fmla="*/ 0 w 379"/>
                <a:gd name="T51" fmla="*/ 55 h 95"/>
                <a:gd name="T52" fmla="*/ 2 w 379"/>
                <a:gd name="T53" fmla="*/ 56 h 95"/>
                <a:gd name="T54" fmla="*/ 3 w 379"/>
                <a:gd name="T55" fmla="*/ 59 h 95"/>
                <a:gd name="T56" fmla="*/ 6 w 379"/>
                <a:gd name="T57" fmla="*/ 62 h 95"/>
                <a:gd name="T58" fmla="*/ 20 w 379"/>
                <a:gd name="T59" fmla="*/ 68 h 95"/>
                <a:gd name="T60" fmla="*/ 37 w 379"/>
                <a:gd name="T61" fmla="*/ 74 h 95"/>
                <a:gd name="T62" fmla="*/ 56 w 379"/>
                <a:gd name="T63" fmla="*/ 80 h 95"/>
                <a:gd name="T64" fmla="*/ 79 w 379"/>
                <a:gd name="T65" fmla="*/ 85 h 95"/>
                <a:gd name="T66" fmla="*/ 103 w 379"/>
                <a:gd name="T67" fmla="*/ 89 h 95"/>
                <a:gd name="T68" fmla="*/ 130 w 379"/>
                <a:gd name="T69" fmla="*/ 92 h 95"/>
                <a:gd name="T70" fmla="*/ 159 w 379"/>
                <a:gd name="T71" fmla="*/ 95 h 95"/>
                <a:gd name="T72" fmla="*/ 191 w 379"/>
                <a:gd name="T73" fmla="*/ 95 h 95"/>
                <a:gd name="T74" fmla="*/ 221 w 379"/>
                <a:gd name="T75" fmla="*/ 95 h 95"/>
                <a:gd name="T76" fmla="*/ 250 w 379"/>
                <a:gd name="T77" fmla="*/ 92 h 95"/>
                <a:gd name="T78" fmla="*/ 277 w 379"/>
                <a:gd name="T79" fmla="*/ 89 h 95"/>
                <a:gd name="T80" fmla="*/ 301 w 379"/>
                <a:gd name="T81" fmla="*/ 85 h 95"/>
                <a:gd name="T82" fmla="*/ 324 w 379"/>
                <a:gd name="T83" fmla="*/ 80 h 95"/>
                <a:gd name="T84" fmla="*/ 343 w 379"/>
                <a:gd name="T85" fmla="*/ 74 h 95"/>
                <a:gd name="T86" fmla="*/ 360 w 379"/>
                <a:gd name="T87" fmla="*/ 68 h 95"/>
                <a:gd name="T88" fmla="*/ 373 w 379"/>
                <a:gd name="T89" fmla="*/ 62 h 95"/>
                <a:gd name="T90" fmla="*/ 376 w 379"/>
                <a:gd name="T91" fmla="*/ 59 h 95"/>
                <a:gd name="T92" fmla="*/ 378 w 379"/>
                <a:gd name="T93" fmla="*/ 56 h 95"/>
                <a:gd name="T94" fmla="*/ 379 w 379"/>
                <a:gd name="T95" fmla="*/ 55 h 95"/>
                <a:gd name="T96" fmla="*/ 379 w 379"/>
                <a:gd name="T97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9" h="95">
                  <a:moveTo>
                    <a:pt x="379" y="52"/>
                  </a:moveTo>
                  <a:lnTo>
                    <a:pt x="379" y="49"/>
                  </a:lnTo>
                  <a:lnTo>
                    <a:pt x="378" y="46"/>
                  </a:lnTo>
                  <a:lnTo>
                    <a:pt x="376" y="44"/>
                  </a:lnTo>
                  <a:lnTo>
                    <a:pt x="373" y="41"/>
                  </a:lnTo>
                  <a:lnTo>
                    <a:pt x="360" y="33"/>
                  </a:lnTo>
                  <a:lnTo>
                    <a:pt x="343" y="26"/>
                  </a:lnTo>
                  <a:lnTo>
                    <a:pt x="325" y="18"/>
                  </a:lnTo>
                  <a:lnTo>
                    <a:pt x="302" y="12"/>
                  </a:lnTo>
                  <a:lnTo>
                    <a:pt x="278" y="8"/>
                  </a:lnTo>
                  <a:lnTo>
                    <a:pt x="251" y="3"/>
                  </a:lnTo>
                  <a:lnTo>
                    <a:pt x="222" y="2"/>
                  </a:lnTo>
                  <a:lnTo>
                    <a:pt x="191" y="0"/>
                  </a:lnTo>
                  <a:lnTo>
                    <a:pt x="159" y="2"/>
                  </a:lnTo>
                  <a:lnTo>
                    <a:pt x="129" y="3"/>
                  </a:lnTo>
                  <a:lnTo>
                    <a:pt x="102" y="8"/>
                  </a:lnTo>
                  <a:lnTo>
                    <a:pt x="77" y="12"/>
                  </a:lnTo>
                  <a:lnTo>
                    <a:pt x="56" y="18"/>
                  </a:lnTo>
                  <a:lnTo>
                    <a:pt x="37" y="26"/>
                  </a:lnTo>
                  <a:lnTo>
                    <a:pt x="20" y="33"/>
                  </a:lnTo>
                  <a:lnTo>
                    <a:pt x="6" y="41"/>
                  </a:lnTo>
                  <a:lnTo>
                    <a:pt x="3" y="44"/>
                  </a:lnTo>
                  <a:lnTo>
                    <a:pt x="2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9"/>
                  </a:lnTo>
                  <a:lnTo>
                    <a:pt x="6" y="62"/>
                  </a:lnTo>
                  <a:lnTo>
                    <a:pt x="20" y="68"/>
                  </a:lnTo>
                  <a:lnTo>
                    <a:pt x="37" y="74"/>
                  </a:lnTo>
                  <a:lnTo>
                    <a:pt x="56" y="80"/>
                  </a:lnTo>
                  <a:lnTo>
                    <a:pt x="79" y="85"/>
                  </a:lnTo>
                  <a:lnTo>
                    <a:pt x="103" y="89"/>
                  </a:lnTo>
                  <a:lnTo>
                    <a:pt x="130" y="92"/>
                  </a:lnTo>
                  <a:lnTo>
                    <a:pt x="159" y="95"/>
                  </a:lnTo>
                  <a:lnTo>
                    <a:pt x="191" y="95"/>
                  </a:lnTo>
                  <a:lnTo>
                    <a:pt x="221" y="95"/>
                  </a:lnTo>
                  <a:lnTo>
                    <a:pt x="250" y="92"/>
                  </a:lnTo>
                  <a:lnTo>
                    <a:pt x="277" y="89"/>
                  </a:lnTo>
                  <a:lnTo>
                    <a:pt x="301" y="85"/>
                  </a:lnTo>
                  <a:lnTo>
                    <a:pt x="324" y="80"/>
                  </a:lnTo>
                  <a:lnTo>
                    <a:pt x="343" y="74"/>
                  </a:lnTo>
                  <a:lnTo>
                    <a:pt x="360" y="68"/>
                  </a:lnTo>
                  <a:lnTo>
                    <a:pt x="373" y="62"/>
                  </a:lnTo>
                  <a:lnTo>
                    <a:pt x="376" y="59"/>
                  </a:lnTo>
                  <a:lnTo>
                    <a:pt x="378" y="56"/>
                  </a:lnTo>
                  <a:lnTo>
                    <a:pt x="379" y="55"/>
                  </a:lnTo>
                  <a:lnTo>
                    <a:pt x="379" y="52"/>
                  </a:lnTo>
                  <a:close/>
                </a:path>
              </a:pathLst>
            </a:custGeom>
            <a:solidFill>
              <a:srgbClr val="3F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2" name="Freeform 170"/>
            <p:cNvSpPr>
              <a:spLocks/>
            </p:cNvSpPr>
            <p:nvPr/>
          </p:nvSpPr>
          <p:spPr bwMode="auto">
            <a:xfrm>
              <a:off x="4460" y="2783"/>
              <a:ext cx="452" cy="114"/>
            </a:xfrm>
            <a:custGeom>
              <a:avLst/>
              <a:gdLst>
                <a:gd name="T0" fmla="*/ 27 w 452"/>
                <a:gd name="T1" fmla="*/ 71 h 114"/>
                <a:gd name="T2" fmla="*/ 36 w 452"/>
                <a:gd name="T3" fmla="*/ 77 h 114"/>
                <a:gd name="T4" fmla="*/ 47 w 452"/>
                <a:gd name="T5" fmla="*/ 82 h 114"/>
                <a:gd name="T6" fmla="*/ 58 w 452"/>
                <a:gd name="T7" fmla="*/ 87 h 114"/>
                <a:gd name="T8" fmla="*/ 70 w 452"/>
                <a:gd name="T9" fmla="*/ 91 h 114"/>
                <a:gd name="T10" fmla="*/ 85 w 452"/>
                <a:gd name="T11" fmla="*/ 96 h 114"/>
                <a:gd name="T12" fmla="*/ 101 w 452"/>
                <a:gd name="T13" fmla="*/ 100 h 114"/>
                <a:gd name="T14" fmla="*/ 119 w 452"/>
                <a:gd name="T15" fmla="*/ 105 h 114"/>
                <a:gd name="T16" fmla="*/ 138 w 452"/>
                <a:gd name="T17" fmla="*/ 108 h 114"/>
                <a:gd name="T18" fmla="*/ 159 w 452"/>
                <a:gd name="T19" fmla="*/ 111 h 114"/>
                <a:gd name="T20" fmla="*/ 180 w 452"/>
                <a:gd name="T21" fmla="*/ 112 h 114"/>
                <a:gd name="T22" fmla="*/ 202 w 452"/>
                <a:gd name="T23" fmla="*/ 114 h 114"/>
                <a:gd name="T24" fmla="*/ 227 w 452"/>
                <a:gd name="T25" fmla="*/ 114 h 114"/>
                <a:gd name="T26" fmla="*/ 249 w 452"/>
                <a:gd name="T27" fmla="*/ 114 h 114"/>
                <a:gd name="T28" fmla="*/ 272 w 452"/>
                <a:gd name="T29" fmla="*/ 112 h 114"/>
                <a:gd name="T30" fmla="*/ 295 w 452"/>
                <a:gd name="T31" fmla="*/ 111 h 114"/>
                <a:gd name="T32" fmla="*/ 314 w 452"/>
                <a:gd name="T33" fmla="*/ 108 h 114"/>
                <a:gd name="T34" fmla="*/ 334 w 452"/>
                <a:gd name="T35" fmla="*/ 105 h 114"/>
                <a:gd name="T36" fmla="*/ 352 w 452"/>
                <a:gd name="T37" fmla="*/ 100 h 114"/>
                <a:gd name="T38" fmla="*/ 369 w 452"/>
                <a:gd name="T39" fmla="*/ 96 h 114"/>
                <a:gd name="T40" fmla="*/ 384 w 452"/>
                <a:gd name="T41" fmla="*/ 91 h 114"/>
                <a:gd name="T42" fmla="*/ 396 w 452"/>
                <a:gd name="T43" fmla="*/ 87 h 114"/>
                <a:gd name="T44" fmla="*/ 406 w 452"/>
                <a:gd name="T45" fmla="*/ 82 h 114"/>
                <a:gd name="T46" fmla="*/ 415 w 452"/>
                <a:gd name="T47" fmla="*/ 77 h 114"/>
                <a:gd name="T48" fmla="*/ 424 w 452"/>
                <a:gd name="T49" fmla="*/ 71 h 114"/>
                <a:gd name="T50" fmla="*/ 437 w 452"/>
                <a:gd name="T51" fmla="*/ 64 h 114"/>
                <a:gd name="T52" fmla="*/ 446 w 452"/>
                <a:gd name="T53" fmla="*/ 55 h 114"/>
                <a:gd name="T54" fmla="*/ 450 w 452"/>
                <a:gd name="T55" fmla="*/ 47 h 114"/>
                <a:gd name="T56" fmla="*/ 452 w 452"/>
                <a:gd name="T57" fmla="*/ 40 h 114"/>
                <a:gd name="T58" fmla="*/ 452 w 452"/>
                <a:gd name="T59" fmla="*/ 0 h 114"/>
                <a:gd name="T60" fmla="*/ 435 w 452"/>
                <a:gd name="T61" fmla="*/ 12 h 114"/>
                <a:gd name="T62" fmla="*/ 412 w 452"/>
                <a:gd name="T63" fmla="*/ 23 h 114"/>
                <a:gd name="T64" fmla="*/ 388 w 452"/>
                <a:gd name="T65" fmla="*/ 32 h 114"/>
                <a:gd name="T66" fmla="*/ 360 w 452"/>
                <a:gd name="T67" fmla="*/ 40 h 114"/>
                <a:gd name="T68" fmla="*/ 328 w 452"/>
                <a:gd name="T69" fmla="*/ 46 h 114"/>
                <a:gd name="T70" fmla="*/ 295 w 452"/>
                <a:gd name="T71" fmla="*/ 50 h 114"/>
                <a:gd name="T72" fmla="*/ 261 w 452"/>
                <a:gd name="T73" fmla="*/ 52 h 114"/>
                <a:gd name="T74" fmla="*/ 227 w 452"/>
                <a:gd name="T75" fmla="*/ 53 h 114"/>
                <a:gd name="T76" fmla="*/ 192 w 452"/>
                <a:gd name="T77" fmla="*/ 52 h 114"/>
                <a:gd name="T78" fmla="*/ 157 w 452"/>
                <a:gd name="T79" fmla="*/ 50 h 114"/>
                <a:gd name="T80" fmla="*/ 124 w 452"/>
                <a:gd name="T81" fmla="*/ 46 h 114"/>
                <a:gd name="T82" fmla="*/ 94 w 452"/>
                <a:gd name="T83" fmla="*/ 40 h 114"/>
                <a:gd name="T84" fmla="*/ 65 w 452"/>
                <a:gd name="T85" fmla="*/ 32 h 114"/>
                <a:gd name="T86" fmla="*/ 39 w 452"/>
                <a:gd name="T87" fmla="*/ 23 h 114"/>
                <a:gd name="T88" fmla="*/ 17 w 452"/>
                <a:gd name="T89" fmla="*/ 12 h 114"/>
                <a:gd name="T90" fmla="*/ 0 w 452"/>
                <a:gd name="T91" fmla="*/ 0 h 114"/>
                <a:gd name="T92" fmla="*/ 0 w 452"/>
                <a:gd name="T93" fmla="*/ 40 h 114"/>
                <a:gd name="T94" fmla="*/ 2 w 452"/>
                <a:gd name="T95" fmla="*/ 47 h 114"/>
                <a:gd name="T96" fmla="*/ 8 w 452"/>
                <a:gd name="T97" fmla="*/ 55 h 114"/>
                <a:gd name="T98" fmla="*/ 17 w 452"/>
                <a:gd name="T99" fmla="*/ 64 h 114"/>
                <a:gd name="T100" fmla="*/ 27 w 452"/>
                <a:gd name="T101" fmla="*/ 7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" h="114">
                  <a:moveTo>
                    <a:pt x="27" y="71"/>
                  </a:moveTo>
                  <a:lnTo>
                    <a:pt x="36" y="77"/>
                  </a:lnTo>
                  <a:lnTo>
                    <a:pt x="47" y="82"/>
                  </a:lnTo>
                  <a:lnTo>
                    <a:pt x="58" y="87"/>
                  </a:lnTo>
                  <a:lnTo>
                    <a:pt x="70" y="91"/>
                  </a:lnTo>
                  <a:lnTo>
                    <a:pt x="85" y="96"/>
                  </a:lnTo>
                  <a:lnTo>
                    <a:pt x="101" y="100"/>
                  </a:lnTo>
                  <a:lnTo>
                    <a:pt x="119" y="105"/>
                  </a:lnTo>
                  <a:lnTo>
                    <a:pt x="138" y="108"/>
                  </a:lnTo>
                  <a:lnTo>
                    <a:pt x="159" y="111"/>
                  </a:lnTo>
                  <a:lnTo>
                    <a:pt x="180" y="112"/>
                  </a:lnTo>
                  <a:lnTo>
                    <a:pt x="202" y="114"/>
                  </a:lnTo>
                  <a:lnTo>
                    <a:pt x="227" y="114"/>
                  </a:lnTo>
                  <a:lnTo>
                    <a:pt x="249" y="114"/>
                  </a:lnTo>
                  <a:lnTo>
                    <a:pt x="272" y="112"/>
                  </a:lnTo>
                  <a:lnTo>
                    <a:pt x="295" y="111"/>
                  </a:lnTo>
                  <a:lnTo>
                    <a:pt x="314" y="108"/>
                  </a:lnTo>
                  <a:lnTo>
                    <a:pt x="334" y="105"/>
                  </a:lnTo>
                  <a:lnTo>
                    <a:pt x="352" y="100"/>
                  </a:lnTo>
                  <a:lnTo>
                    <a:pt x="369" y="96"/>
                  </a:lnTo>
                  <a:lnTo>
                    <a:pt x="384" y="91"/>
                  </a:lnTo>
                  <a:lnTo>
                    <a:pt x="396" y="87"/>
                  </a:lnTo>
                  <a:lnTo>
                    <a:pt x="406" y="82"/>
                  </a:lnTo>
                  <a:lnTo>
                    <a:pt x="415" y="77"/>
                  </a:lnTo>
                  <a:lnTo>
                    <a:pt x="424" y="71"/>
                  </a:lnTo>
                  <a:lnTo>
                    <a:pt x="437" y="64"/>
                  </a:lnTo>
                  <a:lnTo>
                    <a:pt x="446" y="55"/>
                  </a:lnTo>
                  <a:lnTo>
                    <a:pt x="450" y="47"/>
                  </a:lnTo>
                  <a:lnTo>
                    <a:pt x="452" y="40"/>
                  </a:lnTo>
                  <a:lnTo>
                    <a:pt x="452" y="0"/>
                  </a:lnTo>
                  <a:lnTo>
                    <a:pt x="435" y="12"/>
                  </a:lnTo>
                  <a:lnTo>
                    <a:pt x="412" y="23"/>
                  </a:lnTo>
                  <a:lnTo>
                    <a:pt x="388" y="32"/>
                  </a:lnTo>
                  <a:lnTo>
                    <a:pt x="360" y="40"/>
                  </a:lnTo>
                  <a:lnTo>
                    <a:pt x="328" y="46"/>
                  </a:lnTo>
                  <a:lnTo>
                    <a:pt x="295" y="50"/>
                  </a:lnTo>
                  <a:lnTo>
                    <a:pt x="261" y="52"/>
                  </a:lnTo>
                  <a:lnTo>
                    <a:pt x="227" y="53"/>
                  </a:lnTo>
                  <a:lnTo>
                    <a:pt x="192" y="52"/>
                  </a:lnTo>
                  <a:lnTo>
                    <a:pt x="157" y="50"/>
                  </a:lnTo>
                  <a:lnTo>
                    <a:pt x="124" y="46"/>
                  </a:lnTo>
                  <a:lnTo>
                    <a:pt x="94" y="40"/>
                  </a:lnTo>
                  <a:lnTo>
                    <a:pt x="65" y="32"/>
                  </a:lnTo>
                  <a:lnTo>
                    <a:pt x="39" y="23"/>
                  </a:lnTo>
                  <a:lnTo>
                    <a:pt x="17" y="12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8" y="55"/>
                  </a:lnTo>
                  <a:lnTo>
                    <a:pt x="17" y="64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3F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3" name="Freeform 171"/>
            <p:cNvSpPr>
              <a:spLocks/>
            </p:cNvSpPr>
            <p:nvPr/>
          </p:nvSpPr>
          <p:spPr bwMode="auto">
            <a:xfrm>
              <a:off x="4164" y="2903"/>
              <a:ext cx="1042" cy="577"/>
            </a:xfrm>
            <a:custGeom>
              <a:avLst/>
              <a:gdLst>
                <a:gd name="T0" fmla="*/ 896 w 1042"/>
                <a:gd name="T1" fmla="*/ 115 h 577"/>
                <a:gd name="T2" fmla="*/ 858 w 1042"/>
                <a:gd name="T3" fmla="*/ 97 h 577"/>
                <a:gd name="T4" fmla="*/ 829 w 1042"/>
                <a:gd name="T5" fmla="*/ 77 h 577"/>
                <a:gd name="T6" fmla="*/ 808 w 1042"/>
                <a:gd name="T7" fmla="*/ 57 h 577"/>
                <a:gd name="T8" fmla="*/ 791 w 1042"/>
                <a:gd name="T9" fmla="*/ 41 h 577"/>
                <a:gd name="T10" fmla="*/ 776 w 1042"/>
                <a:gd name="T11" fmla="*/ 25 h 577"/>
                <a:gd name="T12" fmla="*/ 758 w 1042"/>
                <a:gd name="T13" fmla="*/ 13 h 577"/>
                <a:gd name="T14" fmla="*/ 734 w 1042"/>
                <a:gd name="T15" fmla="*/ 4 h 577"/>
                <a:gd name="T16" fmla="*/ 720 w 1042"/>
                <a:gd name="T17" fmla="*/ 72 h 577"/>
                <a:gd name="T18" fmla="*/ 701 w 1042"/>
                <a:gd name="T19" fmla="*/ 107 h 577"/>
                <a:gd name="T20" fmla="*/ 656 w 1042"/>
                <a:gd name="T21" fmla="*/ 133 h 577"/>
                <a:gd name="T22" fmla="*/ 592 w 1042"/>
                <a:gd name="T23" fmla="*/ 148 h 577"/>
                <a:gd name="T24" fmla="*/ 523 w 1042"/>
                <a:gd name="T25" fmla="*/ 152 h 577"/>
                <a:gd name="T26" fmla="*/ 452 w 1042"/>
                <a:gd name="T27" fmla="*/ 146 h 577"/>
                <a:gd name="T28" fmla="*/ 388 w 1042"/>
                <a:gd name="T29" fmla="*/ 133 h 577"/>
                <a:gd name="T30" fmla="*/ 343 w 1042"/>
                <a:gd name="T31" fmla="*/ 109 h 577"/>
                <a:gd name="T32" fmla="*/ 323 w 1042"/>
                <a:gd name="T33" fmla="*/ 75 h 577"/>
                <a:gd name="T34" fmla="*/ 323 w 1042"/>
                <a:gd name="T35" fmla="*/ 0 h 577"/>
                <a:gd name="T36" fmla="*/ 323 w 1042"/>
                <a:gd name="T37" fmla="*/ 0 h 577"/>
                <a:gd name="T38" fmla="*/ 314 w 1042"/>
                <a:gd name="T39" fmla="*/ 3 h 577"/>
                <a:gd name="T40" fmla="*/ 299 w 1042"/>
                <a:gd name="T41" fmla="*/ 9 h 577"/>
                <a:gd name="T42" fmla="*/ 286 w 1042"/>
                <a:gd name="T43" fmla="*/ 18 h 577"/>
                <a:gd name="T44" fmla="*/ 272 w 1042"/>
                <a:gd name="T45" fmla="*/ 30 h 577"/>
                <a:gd name="T46" fmla="*/ 257 w 1042"/>
                <a:gd name="T47" fmla="*/ 47 h 577"/>
                <a:gd name="T48" fmla="*/ 236 w 1042"/>
                <a:gd name="T49" fmla="*/ 65 h 577"/>
                <a:gd name="T50" fmla="*/ 210 w 1042"/>
                <a:gd name="T51" fmla="*/ 84 h 577"/>
                <a:gd name="T52" fmla="*/ 174 w 1042"/>
                <a:gd name="T53" fmla="*/ 103 h 577"/>
                <a:gd name="T54" fmla="*/ 107 w 1042"/>
                <a:gd name="T55" fmla="*/ 133 h 577"/>
                <a:gd name="T56" fmla="*/ 44 w 1042"/>
                <a:gd name="T57" fmla="*/ 189 h 577"/>
                <a:gd name="T58" fmla="*/ 12 w 1042"/>
                <a:gd name="T59" fmla="*/ 246 h 577"/>
                <a:gd name="T60" fmla="*/ 2 w 1042"/>
                <a:gd name="T61" fmla="*/ 298 h 577"/>
                <a:gd name="T62" fmla="*/ 2 w 1042"/>
                <a:gd name="T63" fmla="*/ 338 h 577"/>
                <a:gd name="T64" fmla="*/ 8 w 1042"/>
                <a:gd name="T65" fmla="*/ 376 h 577"/>
                <a:gd name="T66" fmla="*/ 21 w 1042"/>
                <a:gd name="T67" fmla="*/ 408 h 577"/>
                <a:gd name="T68" fmla="*/ 39 w 1042"/>
                <a:gd name="T69" fmla="*/ 435 h 577"/>
                <a:gd name="T70" fmla="*/ 70 w 1042"/>
                <a:gd name="T71" fmla="*/ 461 h 577"/>
                <a:gd name="T72" fmla="*/ 116 w 1042"/>
                <a:gd name="T73" fmla="*/ 483 h 577"/>
                <a:gd name="T74" fmla="*/ 177 w 1042"/>
                <a:gd name="T75" fmla="*/ 495 h 577"/>
                <a:gd name="T76" fmla="*/ 248 w 1042"/>
                <a:gd name="T77" fmla="*/ 499 h 577"/>
                <a:gd name="T78" fmla="*/ 304 w 1042"/>
                <a:gd name="T79" fmla="*/ 495 h 577"/>
                <a:gd name="T80" fmla="*/ 317 w 1042"/>
                <a:gd name="T81" fmla="*/ 523 h 577"/>
                <a:gd name="T82" fmla="*/ 352 w 1042"/>
                <a:gd name="T83" fmla="*/ 545 h 577"/>
                <a:gd name="T84" fmla="*/ 406 w 1042"/>
                <a:gd name="T85" fmla="*/ 564 h 577"/>
                <a:gd name="T86" fmla="*/ 474 w 1042"/>
                <a:gd name="T87" fmla="*/ 574 h 577"/>
                <a:gd name="T88" fmla="*/ 551 w 1042"/>
                <a:gd name="T89" fmla="*/ 577 h 577"/>
                <a:gd name="T90" fmla="*/ 625 w 1042"/>
                <a:gd name="T91" fmla="*/ 570 h 577"/>
                <a:gd name="T92" fmla="*/ 684 w 1042"/>
                <a:gd name="T93" fmla="*/ 551 h 577"/>
                <a:gd name="T94" fmla="*/ 724 w 1042"/>
                <a:gd name="T95" fmla="*/ 524 h 577"/>
                <a:gd name="T96" fmla="*/ 740 w 1042"/>
                <a:gd name="T97" fmla="*/ 495 h 577"/>
                <a:gd name="T98" fmla="*/ 794 w 1042"/>
                <a:gd name="T99" fmla="*/ 499 h 577"/>
                <a:gd name="T100" fmla="*/ 867 w 1042"/>
                <a:gd name="T101" fmla="*/ 495 h 577"/>
                <a:gd name="T102" fmla="*/ 926 w 1042"/>
                <a:gd name="T103" fmla="*/ 482 h 577"/>
                <a:gd name="T104" fmla="*/ 973 w 1042"/>
                <a:gd name="T105" fmla="*/ 459 h 577"/>
                <a:gd name="T106" fmla="*/ 1003 w 1042"/>
                <a:gd name="T107" fmla="*/ 434 h 577"/>
                <a:gd name="T108" fmla="*/ 1021 w 1042"/>
                <a:gd name="T109" fmla="*/ 406 h 577"/>
                <a:gd name="T110" fmla="*/ 1035 w 1042"/>
                <a:gd name="T111" fmla="*/ 375 h 577"/>
                <a:gd name="T112" fmla="*/ 1041 w 1042"/>
                <a:gd name="T113" fmla="*/ 337 h 577"/>
                <a:gd name="T114" fmla="*/ 1042 w 1042"/>
                <a:gd name="T115" fmla="*/ 293 h 577"/>
                <a:gd name="T116" fmla="*/ 1036 w 1042"/>
                <a:gd name="T117" fmla="*/ 242 h 577"/>
                <a:gd name="T118" fmla="*/ 1012 w 1042"/>
                <a:gd name="T119" fmla="*/ 190 h 577"/>
                <a:gd name="T120" fmla="*/ 959 w 1042"/>
                <a:gd name="T121" fmla="*/ 145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2" h="577">
                  <a:moveTo>
                    <a:pt x="918" y="124"/>
                  </a:moveTo>
                  <a:lnTo>
                    <a:pt x="896" y="115"/>
                  </a:lnTo>
                  <a:lnTo>
                    <a:pt x="875" y="106"/>
                  </a:lnTo>
                  <a:lnTo>
                    <a:pt x="858" y="97"/>
                  </a:lnTo>
                  <a:lnTo>
                    <a:pt x="843" y="86"/>
                  </a:lnTo>
                  <a:lnTo>
                    <a:pt x="829" y="77"/>
                  </a:lnTo>
                  <a:lnTo>
                    <a:pt x="819" y="66"/>
                  </a:lnTo>
                  <a:lnTo>
                    <a:pt x="808" y="57"/>
                  </a:lnTo>
                  <a:lnTo>
                    <a:pt x="799" y="48"/>
                  </a:lnTo>
                  <a:lnTo>
                    <a:pt x="791" y="41"/>
                  </a:lnTo>
                  <a:lnTo>
                    <a:pt x="784" y="33"/>
                  </a:lnTo>
                  <a:lnTo>
                    <a:pt x="776" y="25"/>
                  </a:lnTo>
                  <a:lnTo>
                    <a:pt x="767" y="19"/>
                  </a:lnTo>
                  <a:lnTo>
                    <a:pt x="758" y="13"/>
                  </a:lnTo>
                  <a:lnTo>
                    <a:pt x="748" y="9"/>
                  </a:lnTo>
                  <a:lnTo>
                    <a:pt x="734" y="4"/>
                  </a:lnTo>
                  <a:lnTo>
                    <a:pt x="720" y="1"/>
                  </a:lnTo>
                  <a:lnTo>
                    <a:pt x="720" y="72"/>
                  </a:lnTo>
                  <a:lnTo>
                    <a:pt x="714" y="92"/>
                  </a:lnTo>
                  <a:lnTo>
                    <a:pt x="701" y="107"/>
                  </a:lnTo>
                  <a:lnTo>
                    <a:pt x="680" y="122"/>
                  </a:lnTo>
                  <a:lnTo>
                    <a:pt x="656" y="133"/>
                  </a:lnTo>
                  <a:lnTo>
                    <a:pt x="625" y="142"/>
                  </a:lnTo>
                  <a:lnTo>
                    <a:pt x="592" y="148"/>
                  </a:lnTo>
                  <a:lnTo>
                    <a:pt x="557" y="151"/>
                  </a:lnTo>
                  <a:lnTo>
                    <a:pt x="523" y="152"/>
                  </a:lnTo>
                  <a:lnTo>
                    <a:pt x="486" y="151"/>
                  </a:lnTo>
                  <a:lnTo>
                    <a:pt x="452" y="146"/>
                  </a:lnTo>
                  <a:lnTo>
                    <a:pt x="418" y="140"/>
                  </a:lnTo>
                  <a:lnTo>
                    <a:pt x="388" y="133"/>
                  </a:lnTo>
                  <a:lnTo>
                    <a:pt x="364" y="121"/>
                  </a:lnTo>
                  <a:lnTo>
                    <a:pt x="343" y="109"/>
                  </a:lnTo>
                  <a:lnTo>
                    <a:pt x="329" y="93"/>
                  </a:lnTo>
                  <a:lnTo>
                    <a:pt x="323" y="75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3"/>
                  </a:lnTo>
                  <a:lnTo>
                    <a:pt x="307" y="6"/>
                  </a:lnTo>
                  <a:lnTo>
                    <a:pt x="299" y="9"/>
                  </a:lnTo>
                  <a:lnTo>
                    <a:pt x="292" y="13"/>
                  </a:lnTo>
                  <a:lnTo>
                    <a:pt x="286" y="18"/>
                  </a:lnTo>
                  <a:lnTo>
                    <a:pt x="280" y="24"/>
                  </a:lnTo>
                  <a:lnTo>
                    <a:pt x="272" y="30"/>
                  </a:lnTo>
                  <a:lnTo>
                    <a:pt x="266" y="38"/>
                  </a:lnTo>
                  <a:lnTo>
                    <a:pt x="257" y="47"/>
                  </a:lnTo>
                  <a:lnTo>
                    <a:pt x="248" y="56"/>
                  </a:lnTo>
                  <a:lnTo>
                    <a:pt x="236" y="65"/>
                  </a:lnTo>
                  <a:lnTo>
                    <a:pt x="224" y="74"/>
                  </a:lnTo>
                  <a:lnTo>
                    <a:pt x="210" y="84"/>
                  </a:lnTo>
                  <a:lnTo>
                    <a:pt x="193" y="93"/>
                  </a:lnTo>
                  <a:lnTo>
                    <a:pt x="174" y="103"/>
                  </a:lnTo>
                  <a:lnTo>
                    <a:pt x="153" y="110"/>
                  </a:lnTo>
                  <a:lnTo>
                    <a:pt x="107" y="133"/>
                  </a:lnTo>
                  <a:lnTo>
                    <a:pt x="71" y="160"/>
                  </a:lnTo>
                  <a:lnTo>
                    <a:pt x="44" y="189"/>
                  </a:lnTo>
                  <a:lnTo>
                    <a:pt x="24" y="217"/>
                  </a:lnTo>
                  <a:lnTo>
                    <a:pt x="12" y="246"/>
                  </a:lnTo>
                  <a:lnTo>
                    <a:pt x="5" y="273"/>
                  </a:lnTo>
                  <a:lnTo>
                    <a:pt x="2" y="298"/>
                  </a:lnTo>
                  <a:lnTo>
                    <a:pt x="0" y="317"/>
                  </a:lnTo>
                  <a:lnTo>
                    <a:pt x="2" y="338"/>
                  </a:lnTo>
                  <a:lnTo>
                    <a:pt x="5" y="358"/>
                  </a:lnTo>
                  <a:lnTo>
                    <a:pt x="8" y="376"/>
                  </a:lnTo>
                  <a:lnTo>
                    <a:pt x="14" y="393"/>
                  </a:lnTo>
                  <a:lnTo>
                    <a:pt x="21" y="408"/>
                  </a:lnTo>
                  <a:lnTo>
                    <a:pt x="30" y="421"/>
                  </a:lnTo>
                  <a:lnTo>
                    <a:pt x="39" y="435"/>
                  </a:lnTo>
                  <a:lnTo>
                    <a:pt x="51" y="447"/>
                  </a:lnTo>
                  <a:lnTo>
                    <a:pt x="70" y="461"/>
                  </a:lnTo>
                  <a:lnTo>
                    <a:pt x="92" y="473"/>
                  </a:lnTo>
                  <a:lnTo>
                    <a:pt x="116" y="483"/>
                  </a:lnTo>
                  <a:lnTo>
                    <a:pt x="145" y="491"/>
                  </a:lnTo>
                  <a:lnTo>
                    <a:pt x="177" y="495"/>
                  </a:lnTo>
                  <a:lnTo>
                    <a:pt x="210" y="499"/>
                  </a:lnTo>
                  <a:lnTo>
                    <a:pt x="248" y="499"/>
                  </a:lnTo>
                  <a:lnTo>
                    <a:pt x="289" y="497"/>
                  </a:lnTo>
                  <a:lnTo>
                    <a:pt x="304" y="495"/>
                  </a:lnTo>
                  <a:lnTo>
                    <a:pt x="308" y="509"/>
                  </a:lnTo>
                  <a:lnTo>
                    <a:pt x="317" y="523"/>
                  </a:lnTo>
                  <a:lnTo>
                    <a:pt x="332" y="535"/>
                  </a:lnTo>
                  <a:lnTo>
                    <a:pt x="352" y="545"/>
                  </a:lnTo>
                  <a:lnTo>
                    <a:pt x="378" y="556"/>
                  </a:lnTo>
                  <a:lnTo>
                    <a:pt x="406" y="564"/>
                  </a:lnTo>
                  <a:lnTo>
                    <a:pt x="440" y="570"/>
                  </a:lnTo>
                  <a:lnTo>
                    <a:pt x="474" y="574"/>
                  </a:lnTo>
                  <a:lnTo>
                    <a:pt x="511" y="577"/>
                  </a:lnTo>
                  <a:lnTo>
                    <a:pt x="551" y="577"/>
                  </a:lnTo>
                  <a:lnTo>
                    <a:pt x="589" y="574"/>
                  </a:lnTo>
                  <a:lnTo>
                    <a:pt x="625" y="570"/>
                  </a:lnTo>
                  <a:lnTo>
                    <a:pt x="657" y="560"/>
                  </a:lnTo>
                  <a:lnTo>
                    <a:pt x="684" y="551"/>
                  </a:lnTo>
                  <a:lnTo>
                    <a:pt x="705" y="539"/>
                  </a:lnTo>
                  <a:lnTo>
                    <a:pt x="724" y="524"/>
                  </a:lnTo>
                  <a:lnTo>
                    <a:pt x="734" y="509"/>
                  </a:lnTo>
                  <a:lnTo>
                    <a:pt x="740" y="495"/>
                  </a:lnTo>
                  <a:lnTo>
                    <a:pt x="755" y="497"/>
                  </a:lnTo>
                  <a:lnTo>
                    <a:pt x="794" y="499"/>
                  </a:lnTo>
                  <a:lnTo>
                    <a:pt x="832" y="499"/>
                  </a:lnTo>
                  <a:lnTo>
                    <a:pt x="867" y="495"/>
                  </a:lnTo>
                  <a:lnTo>
                    <a:pt x="897" y="489"/>
                  </a:lnTo>
                  <a:lnTo>
                    <a:pt x="926" y="482"/>
                  </a:lnTo>
                  <a:lnTo>
                    <a:pt x="950" y="471"/>
                  </a:lnTo>
                  <a:lnTo>
                    <a:pt x="973" y="459"/>
                  </a:lnTo>
                  <a:lnTo>
                    <a:pt x="991" y="446"/>
                  </a:lnTo>
                  <a:lnTo>
                    <a:pt x="1003" y="434"/>
                  </a:lnTo>
                  <a:lnTo>
                    <a:pt x="1012" y="420"/>
                  </a:lnTo>
                  <a:lnTo>
                    <a:pt x="1021" y="406"/>
                  </a:lnTo>
                  <a:lnTo>
                    <a:pt x="1029" y="391"/>
                  </a:lnTo>
                  <a:lnTo>
                    <a:pt x="1035" y="375"/>
                  </a:lnTo>
                  <a:lnTo>
                    <a:pt x="1038" y="356"/>
                  </a:lnTo>
                  <a:lnTo>
                    <a:pt x="1041" y="337"/>
                  </a:lnTo>
                  <a:lnTo>
                    <a:pt x="1042" y="317"/>
                  </a:lnTo>
                  <a:lnTo>
                    <a:pt x="1042" y="293"/>
                  </a:lnTo>
                  <a:lnTo>
                    <a:pt x="1041" y="267"/>
                  </a:lnTo>
                  <a:lnTo>
                    <a:pt x="1036" y="242"/>
                  </a:lnTo>
                  <a:lnTo>
                    <a:pt x="1027" y="216"/>
                  </a:lnTo>
                  <a:lnTo>
                    <a:pt x="1012" y="190"/>
                  </a:lnTo>
                  <a:lnTo>
                    <a:pt x="989" y="166"/>
                  </a:lnTo>
                  <a:lnTo>
                    <a:pt x="959" y="145"/>
                  </a:lnTo>
                  <a:lnTo>
                    <a:pt x="918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4" name="Freeform 172"/>
            <p:cNvSpPr>
              <a:spLocks/>
            </p:cNvSpPr>
            <p:nvPr/>
          </p:nvSpPr>
          <p:spPr bwMode="auto">
            <a:xfrm>
              <a:off x="4164" y="2903"/>
              <a:ext cx="1042" cy="548"/>
            </a:xfrm>
            <a:custGeom>
              <a:avLst/>
              <a:gdLst>
                <a:gd name="T0" fmla="*/ 301 w 1042"/>
                <a:gd name="T1" fmla="*/ 465 h 548"/>
                <a:gd name="T2" fmla="*/ 314 w 1042"/>
                <a:gd name="T3" fmla="*/ 494 h 548"/>
                <a:gd name="T4" fmla="*/ 350 w 1042"/>
                <a:gd name="T5" fmla="*/ 517 h 548"/>
                <a:gd name="T6" fmla="*/ 405 w 1042"/>
                <a:gd name="T7" fmla="*/ 535 h 548"/>
                <a:gd name="T8" fmla="*/ 473 w 1042"/>
                <a:gd name="T9" fmla="*/ 545 h 548"/>
                <a:gd name="T10" fmla="*/ 551 w 1042"/>
                <a:gd name="T11" fmla="*/ 548 h 548"/>
                <a:gd name="T12" fmla="*/ 627 w 1042"/>
                <a:gd name="T13" fmla="*/ 541 h 548"/>
                <a:gd name="T14" fmla="*/ 686 w 1042"/>
                <a:gd name="T15" fmla="*/ 523 h 548"/>
                <a:gd name="T16" fmla="*/ 727 w 1042"/>
                <a:gd name="T17" fmla="*/ 495 h 548"/>
                <a:gd name="T18" fmla="*/ 743 w 1042"/>
                <a:gd name="T19" fmla="*/ 465 h 548"/>
                <a:gd name="T20" fmla="*/ 799 w 1042"/>
                <a:gd name="T21" fmla="*/ 468 h 548"/>
                <a:gd name="T22" fmla="*/ 872 w 1042"/>
                <a:gd name="T23" fmla="*/ 465 h 548"/>
                <a:gd name="T24" fmla="*/ 932 w 1042"/>
                <a:gd name="T25" fmla="*/ 452 h 548"/>
                <a:gd name="T26" fmla="*/ 979 w 1042"/>
                <a:gd name="T27" fmla="*/ 429 h 548"/>
                <a:gd name="T28" fmla="*/ 1012 w 1042"/>
                <a:gd name="T29" fmla="*/ 400 h 548"/>
                <a:gd name="T30" fmla="*/ 1033 w 1042"/>
                <a:gd name="T31" fmla="*/ 367 h 548"/>
                <a:gd name="T32" fmla="*/ 1041 w 1042"/>
                <a:gd name="T33" fmla="*/ 340 h 548"/>
                <a:gd name="T34" fmla="*/ 1042 w 1042"/>
                <a:gd name="T35" fmla="*/ 325 h 548"/>
                <a:gd name="T36" fmla="*/ 1042 w 1042"/>
                <a:gd name="T37" fmla="*/ 293 h 548"/>
                <a:gd name="T38" fmla="*/ 1036 w 1042"/>
                <a:gd name="T39" fmla="*/ 242 h 548"/>
                <a:gd name="T40" fmla="*/ 1012 w 1042"/>
                <a:gd name="T41" fmla="*/ 190 h 548"/>
                <a:gd name="T42" fmla="*/ 959 w 1042"/>
                <a:gd name="T43" fmla="*/ 145 h 548"/>
                <a:gd name="T44" fmla="*/ 896 w 1042"/>
                <a:gd name="T45" fmla="*/ 115 h 548"/>
                <a:gd name="T46" fmla="*/ 858 w 1042"/>
                <a:gd name="T47" fmla="*/ 97 h 548"/>
                <a:gd name="T48" fmla="*/ 829 w 1042"/>
                <a:gd name="T49" fmla="*/ 77 h 548"/>
                <a:gd name="T50" fmla="*/ 808 w 1042"/>
                <a:gd name="T51" fmla="*/ 57 h 548"/>
                <a:gd name="T52" fmla="*/ 791 w 1042"/>
                <a:gd name="T53" fmla="*/ 41 h 548"/>
                <a:gd name="T54" fmla="*/ 776 w 1042"/>
                <a:gd name="T55" fmla="*/ 25 h 548"/>
                <a:gd name="T56" fmla="*/ 758 w 1042"/>
                <a:gd name="T57" fmla="*/ 13 h 548"/>
                <a:gd name="T58" fmla="*/ 734 w 1042"/>
                <a:gd name="T59" fmla="*/ 4 h 548"/>
                <a:gd name="T60" fmla="*/ 720 w 1042"/>
                <a:gd name="T61" fmla="*/ 72 h 548"/>
                <a:gd name="T62" fmla="*/ 701 w 1042"/>
                <a:gd name="T63" fmla="*/ 107 h 548"/>
                <a:gd name="T64" fmla="*/ 656 w 1042"/>
                <a:gd name="T65" fmla="*/ 133 h 548"/>
                <a:gd name="T66" fmla="*/ 592 w 1042"/>
                <a:gd name="T67" fmla="*/ 148 h 548"/>
                <a:gd name="T68" fmla="*/ 523 w 1042"/>
                <a:gd name="T69" fmla="*/ 152 h 548"/>
                <a:gd name="T70" fmla="*/ 452 w 1042"/>
                <a:gd name="T71" fmla="*/ 146 h 548"/>
                <a:gd name="T72" fmla="*/ 388 w 1042"/>
                <a:gd name="T73" fmla="*/ 133 h 548"/>
                <a:gd name="T74" fmla="*/ 343 w 1042"/>
                <a:gd name="T75" fmla="*/ 109 h 548"/>
                <a:gd name="T76" fmla="*/ 323 w 1042"/>
                <a:gd name="T77" fmla="*/ 75 h 548"/>
                <a:gd name="T78" fmla="*/ 323 w 1042"/>
                <a:gd name="T79" fmla="*/ 0 h 548"/>
                <a:gd name="T80" fmla="*/ 323 w 1042"/>
                <a:gd name="T81" fmla="*/ 0 h 548"/>
                <a:gd name="T82" fmla="*/ 314 w 1042"/>
                <a:gd name="T83" fmla="*/ 3 h 548"/>
                <a:gd name="T84" fmla="*/ 299 w 1042"/>
                <a:gd name="T85" fmla="*/ 9 h 548"/>
                <a:gd name="T86" fmla="*/ 286 w 1042"/>
                <a:gd name="T87" fmla="*/ 18 h 548"/>
                <a:gd name="T88" fmla="*/ 272 w 1042"/>
                <a:gd name="T89" fmla="*/ 30 h 548"/>
                <a:gd name="T90" fmla="*/ 257 w 1042"/>
                <a:gd name="T91" fmla="*/ 47 h 548"/>
                <a:gd name="T92" fmla="*/ 236 w 1042"/>
                <a:gd name="T93" fmla="*/ 65 h 548"/>
                <a:gd name="T94" fmla="*/ 210 w 1042"/>
                <a:gd name="T95" fmla="*/ 84 h 548"/>
                <a:gd name="T96" fmla="*/ 174 w 1042"/>
                <a:gd name="T97" fmla="*/ 103 h 548"/>
                <a:gd name="T98" fmla="*/ 107 w 1042"/>
                <a:gd name="T99" fmla="*/ 133 h 548"/>
                <a:gd name="T100" fmla="*/ 44 w 1042"/>
                <a:gd name="T101" fmla="*/ 189 h 548"/>
                <a:gd name="T102" fmla="*/ 12 w 1042"/>
                <a:gd name="T103" fmla="*/ 246 h 548"/>
                <a:gd name="T104" fmla="*/ 2 w 1042"/>
                <a:gd name="T105" fmla="*/ 298 h 548"/>
                <a:gd name="T106" fmla="*/ 0 w 1042"/>
                <a:gd name="T107" fmla="*/ 325 h 548"/>
                <a:gd name="T108" fmla="*/ 2 w 1042"/>
                <a:gd name="T109" fmla="*/ 343 h 548"/>
                <a:gd name="T110" fmla="*/ 11 w 1042"/>
                <a:gd name="T111" fmla="*/ 369 h 548"/>
                <a:gd name="T112" fmla="*/ 30 w 1042"/>
                <a:gd name="T113" fmla="*/ 402 h 548"/>
                <a:gd name="T114" fmla="*/ 64 w 1042"/>
                <a:gd name="T115" fmla="*/ 431 h 548"/>
                <a:gd name="T116" fmla="*/ 110 w 1042"/>
                <a:gd name="T117" fmla="*/ 453 h 548"/>
                <a:gd name="T118" fmla="*/ 171 w 1042"/>
                <a:gd name="T119" fmla="*/ 465 h 548"/>
                <a:gd name="T120" fmla="*/ 243 w 1042"/>
                <a:gd name="T121" fmla="*/ 46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2" h="548">
                  <a:moveTo>
                    <a:pt x="284" y="467"/>
                  </a:moveTo>
                  <a:lnTo>
                    <a:pt x="301" y="465"/>
                  </a:lnTo>
                  <a:lnTo>
                    <a:pt x="305" y="480"/>
                  </a:lnTo>
                  <a:lnTo>
                    <a:pt x="314" y="494"/>
                  </a:lnTo>
                  <a:lnTo>
                    <a:pt x="329" y="506"/>
                  </a:lnTo>
                  <a:lnTo>
                    <a:pt x="350" y="517"/>
                  </a:lnTo>
                  <a:lnTo>
                    <a:pt x="376" y="527"/>
                  </a:lnTo>
                  <a:lnTo>
                    <a:pt x="405" y="535"/>
                  </a:lnTo>
                  <a:lnTo>
                    <a:pt x="438" y="541"/>
                  </a:lnTo>
                  <a:lnTo>
                    <a:pt x="473" y="545"/>
                  </a:lnTo>
                  <a:lnTo>
                    <a:pt x="511" y="548"/>
                  </a:lnTo>
                  <a:lnTo>
                    <a:pt x="551" y="548"/>
                  </a:lnTo>
                  <a:lnTo>
                    <a:pt x="591" y="545"/>
                  </a:lnTo>
                  <a:lnTo>
                    <a:pt x="627" y="541"/>
                  </a:lnTo>
                  <a:lnTo>
                    <a:pt x="659" y="532"/>
                  </a:lnTo>
                  <a:lnTo>
                    <a:pt x="686" y="523"/>
                  </a:lnTo>
                  <a:lnTo>
                    <a:pt x="708" y="509"/>
                  </a:lnTo>
                  <a:lnTo>
                    <a:pt x="727" y="495"/>
                  </a:lnTo>
                  <a:lnTo>
                    <a:pt x="737" y="479"/>
                  </a:lnTo>
                  <a:lnTo>
                    <a:pt x="743" y="465"/>
                  </a:lnTo>
                  <a:lnTo>
                    <a:pt x="758" y="467"/>
                  </a:lnTo>
                  <a:lnTo>
                    <a:pt x="799" y="468"/>
                  </a:lnTo>
                  <a:lnTo>
                    <a:pt x="837" y="468"/>
                  </a:lnTo>
                  <a:lnTo>
                    <a:pt x="872" y="465"/>
                  </a:lnTo>
                  <a:lnTo>
                    <a:pt x="903" y="459"/>
                  </a:lnTo>
                  <a:lnTo>
                    <a:pt x="932" y="452"/>
                  </a:lnTo>
                  <a:lnTo>
                    <a:pt x="956" y="441"/>
                  </a:lnTo>
                  <a:lnTo>
                    <a:pt x="979" y="429"/>
                  </a:lnTo>
                  <a:lnTo>
                    <a:pt x="998" y="414"/>
                  </a:lnTo>
                  <a:lnTo>
                    <a:pt x="1012" y="400"/>
                  </a:lnTo>
                  <a:lnTo>
                    <a:pt x="1024" y="384"/>
                  </a:lnTo>
                  <a:lnTo>
                    <a:pt x="1033" y="367"/>
                  </a:lnTo>
                  <a:lnTo>
                    <a:pt x="1039" y="347"/>
                  </a:lnTo>
                  <a:lnTo>
                    <a:pt x="1041" y="340"/>
                  </a:lnTo>
                  <a:lnTo>
                    <a:pt x="1041" y="332"/>
                  </a:lnTo>
                  <a:lnTo>
                    <a:pt x="1042" y="325"/>
                  </a:lnTo>
                  <a:lnTo>
                    <a:pt x="1042" y="317"/>
                  </a:lnTo>
                  <a:lnTo>
                    <a:pt x="1042" y="293"/>
                  </a:lnTo>
                  <a:lnTo>
                    <a:pt x="1041" y="267"/>
                  </a:lnTo>
                  <a:lnTo>
                    <a:pt x="1036" y="242"/>
                  </a:lnTo>
                  <a:lnTo>
                    <a:pt x="1027" y="216"/>
                  </a:lnTo>
                  <a:lnTo>
                    <a:pt x="1012" y="190"/>
                  </a:lnTo>
                  <a:lnTo>
                    <a:pt x="989" y="166"/>
                  </a:lnTo>
                  <a:lnTo>
                    <a:pt x="959" y="145"/>
                  </a:lnTo>
                  <a:lnTo>
                    <a:pt x="918" y="124"/>
                  </a:lnTo>
                  <a:lnTo>
                    <a:pt x="896" y="115"/>
                  </a:lnTo>
                  <a:lnTo>
                    <a:pt x="875" y="106"/>
                  </a:lnTo>
                  <a:lnTo>
                    <a:pt x="858" y="97"/>
                  </a:lnTo>
                  <a:lnTo>
                    <a:pt x="843" y="86"/>
                  </a:lnTo>
                  <a:lnTo>
                    <a:pt x="829" y="77"/>
                  </a:lnTo>
                  <a:lnTo>
                    <a:pt x="819" y="66"/>
                  </a:lnTo>
                  <a:lnTo>
                    <a:pt x="808" y="57"/>
                  </a:lnTo>
                  <a:lnTo>
                    <a:pt x="799" y="48"/>
                  </a:lnTo>
                  <a:lnTo>
                    <a:pt x="791" y="41"/>
                  </a:lnTo>
                  <a:lnTo>
                    <a:pt x="784" y="33"/>
                  </a:lnTo>
                  <a:lnTo>
                    <a:pt x="776" y="25"/>
                  </a:lnTo>
                  <a:lnTo>
                    <a:pt x="767" y="19"/>
                  </a:lnTo>
                  <a:lnTo>
                    <a:pt x="758" y="13"/>
                  </a:lnTo>
                  <a:lnTo>
                    <a:pt x="748" y="9"/>
                  </a:lnTo>
                  <a:lnTo>
                    <a:pt x="734" y="4"/>
                  </a:lnTo>
                  <a:lnTo>
                    <a:pt x="720" y="1"/>
                  </a:lnTo>
                  <a:lnTo>
                    <a:pt x="720" y="72"/>
                  </a:lnTo>
                  <a:lnTo>
                    <a:pt x="714" y="92"/>
                  </a:lnTo>
                  <a:lnTo>
                    <a:pt x="701" y="107"/>
                  </a:lnTo>
                  <a:lnTo>
                    <a:pt x="680" y="122"/>
                  </a:lnTo>
                  <a:lnTo>
                    <a:pt x="656" y="133"/>
                  </a:lnTo>
                  <a:lnTo>
                    <a:pt x="625" y="142"/>
                  </a:lnTo>
                  <a:lnTo>
                    <a:pt x="592" y="148"/>
                  </a:lnTo>
                  <a:lnTo>
                    <a:pt x="557" y="151"/>
                  </a:lnTo>
                  <a:lnTo>
                    <a:pt x="523" y="152"/>
                  </a:lnTo>
                  <a:lnTo>
                    <a:pt x="486" y="151"/>
                  </a:lnTo>
                  <a:lnTo>
                    <a:pt x="452" y="146"/>
                  </a:lnTo>
                  <a:lnTo>
                    <a:pt x="418" y="140"/>
                  </a:lnTo>
                  <a:lnTo>
                    <a:pt x="388" y="133"/>
                  </a:lnTo>
                  <a:lnTo>
                    <a:pt x="364" y="121"/>
                  </a:lnTo>
                  <a:lnTo>
                    <a:pt x="343" y="109"/>
                  </a:lnTo>
                  <a:lnTo>
                    <a:pt x="329" y="93"/>
                  </a:lnTo>
                  <a:lnTo>
                    <a:pt x="323" y="75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3"/>
                  </a:lnTo>
                  <a:lnTo>
                    <a:pt x="307" y="6"/>
                  </a:lnTo>
                  <a:lnTo>
                    <a:pt x="299" y="9"/>
                  </a:lnTo>
                  <a:lnTo>
                    <a:pt x="292" y="13"/>
                  </a:lnTo>
                  <a:lnTo>
                    <a:pt x="286" y="18"/>
                  </a:lnTo>
                  <a:lnTo>
                    <a:pt x="280" y="24"/>
                  </a:lnTo>
                  <a:lnTo>
                    <a:pt x="272" y="30"/>
                  </a:lnTo>
                  <a:lnTo>
                    <a:pt x="266" y="38"/>
                  </a:lnTo>
                  <a:lnTo>
                    <a:pt x="257" y="47"/>
                  </a:lnTo>
                  <a:lnTo>
                    <a:pt x="248" y="56"/>
                  </a:lnTo>
                  <a:lnTo>
                    <a:pt x="236" y="65"/>
                  </a:lnTo>
                  <a:lnTo>
                    <a:pt x="224" y="74"/>
                  </a:lnTo>
                  <a:lnTo>
                    <a:pt x="210" y="84"/>
                  </a:lnTo>
                  <a:lnTo>
                    <a:pt x="193" y="93"/>
                  </a:lnTo>
                  <a:lnTo>
                    <a:pt x="174" y="103"/>
                  </a:lnTo>
                  <a:lnTo>
                    <a:pt x="153" y="110"/>
                  </a:lnTo>
                  <a:lnTo>
                    <a:pt x="107" y="133"/>
                  </a:lnTo>
                  <a:lnTo>
                    <a:pt x="71" y="160"/>
                  </a:lnTo>
                  <a:lnTo>
                    <a:pt x="44" y="189"/>
                  </a:lnTo>
                  <a:lnTo>
                    <a:pt x="24" y="217"/>
                  </a:lnTo>
                  <a:lnTo>
                    <a:pt x="12" y="246"/>
                  </a:lnTo>
                  <a:lnTo>
                    <a:pt x="5" y="273"/>
                  </a:lnTo>
                  <a:lnTo>
                    <a:pt x="2" y="298"/>
                  </a:lnTo>
                  <a:lnTo>
                    <a:pt x="0" y="317"/>
                  </a:lnTo>
                  <a:lnTo>
                    <a:pt x="0" y="325"/>
                  </a:lnTo>
                  <a:lnTo>
                    <a:pt x="2" y="334"/>
                  </a:lnTo>
                  <a:lnTo>
                    <a:pt x="2" y="343"/>
                  </a:lnTo>
                  <a:lnTo>
                    <a:pt x="3" y="350"/>
                  </a:lnTo>
                  <a:lnTo>
                    <a:pt x="11" y="369"/>
                  </a:lnTo>
                  <a:lnTo>
                    <a:pt x="20" y="387"/>
                  </a:lnTo>
                  <a:lnTo>
                    <a:pt x="30" y="402"/>
                  </a:lnTo>
                  <a:lnTo>
                    <a:pt x="44" y="415"/>
                  </a:lnTo>
                  <a:lnTo>
                    <a:pt x="64" y="431"/>
                  </a:lnTo>
                  <a:lnTo>
                    <a:pt x="86" y="443"/>
                  </a:lnTo>
                  <a:lnTo>
                    <a:pt x="110" y="453"/>
                  </a:lnTo>
                  <a:lnTo>
                    <a:pt x="139" y="461"/>
                  </a:lnTo>
                  <a:lnTo>
                    <a:pt x="171" y="465"/>
                  </a:lnTo>
                  <a:lnTo>
                    <a:pt x="206" y="468"/>
                  </a:lnTo>
                  <a:lnTo>
                    <a:pt x="243" y="468"/>
                  </a:lnTo>
                  <a:lnTo>
                    <a:pt x="284" y="467"/>
                  </a:lnTo>
                  <a:close/>
                </a:path>
              </a:pathLst>
            </a:custGeom>
            <a:solidFill>
              <a:srgbClr val="BFD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5" name="Freeform 173"/>
            <p:cNvSpPr>
              <a:spLocks/>
            </p:cNvSpPr>
            <p:nvPr/>
          </p:nvSpPr>
          <p:spPr bwMode="auto">
            <a:xfrm>
              <a:off x="4530" y="2918"/>
              <a:ext cx="314" cy="94"/>
            </a:xfrm>
            <a:custGeom>
              <a:avLst/>
              <a:gdLst>
                <a:gd name="T0" fmla="*/ 0 w 314"/>
                <a:gd name="T1" fmla="*/ 0 h 94"/>
                <a:gd name="T2" fmla="*/ 0 w 314"/>
                <a:gd name="T3" fmla="*/ 54 h 94"/>
                <a:gd name="T4" fmla="*/ 3 w 314"/>
                <a:gd name="T5" fmla="*/ 59 h 94"/>
                <a:gd name="T6" fmla="*/ 10 w 314"/>
                <a:gd name="T7" fmla="*/ 65 h 94"/>
                <a:gd name="T8" fmla="*/ 24 w 314"/>
                <a:gd name="T9" fmla="*/ 72 h 94"/>
                <a:gd name="T10" fmla="*/ 42 w 314"/>
                <a:gd name="T11" fmla="*/ 78 h 94"/>
                <a:gd name="T12" fmla="*/ 63 w 314"/>
                <a:gd name="T13" fmla="*/ 85 h 94"/>
                <a:gd name="T14" fmla="*/ 90 w 314"/>
                <a:gd name="T15" fmla="*/ 89 h 94"/>
                <a:gd name="T16" fmla="*/ 122 w 314"/>
                <a:gd name="T17" fmla="*/ 92 h 94"/>
                <a:gd name="T18" fmla="*/ 157 w 314"/>
                <a:gd name="T19" fmla="*/ 94 h 94"/>
                <a:gd name="T20" fmla="*/ 191 w 314"/>
                <a:gd name="T21" fmla="*/ 92 h 94"/>
                <a:gd name="T22" fmla="*/ 222 w 314"/>
                <a:gd name="T23" fmla="*/ 89 h 94"/>
                <a:gd name="T24" fmla="*/ 249 w 314"/>
                <a:gd name="T25" fmla="*/ 85 h 94"/>
                <a:gd name="T26" fmla="*/ 271 w 314"/>
                <a:gd name="T27" fmla="*/ 78 h 94"/>
                <a:gd name="T28" fmla="*/ 288 w 314"/>
                <a:gd name="T29" fmla="*/ 72 h 94"/>
                <a:gd name="T30" fmla="*/ 302 w 314"/>
                <a:gd name="T31" fmla="*/ 65 h 94"/>
                <a:gd name="T32" fmla="*/ 311 w 314"/>
                <a:gd name="T33" fmla="*/ 59 h 94"/>
                <a:gd name="T34" fmla="*/ 314 w 314"/>
                <a:gd name="T35" fmla="*/ 54 h 94"/>
                <a:gd name="T36" fmla="*/ 314 w 314"/>
                <a:gd name="T37" fmla="*/ 0 h 94"/>
                <a:gd name="T38" fmla="*/ 296 w 314"/>
                <a:gd name="T39" fmla="*/ 4 h 94"/>
                <a:gd name="T40" fmla="*/ 277 w 314"/>
                <a:gd name="T41" fmla="*/ 9 h 94"/>
                <a:gd name="T42" fmla="*/ 258 w 314"/>
                <a:gd name="T43" fmla="*/ 12 h 94"/>
                <a:gd name="T44" fmla="*/ 238 w 314"/>
                <a:gd name="T45" fmla="*/ 15 h 94"/>
                <a:gd name="T46" fmla="*/ 219 w 314"/>
                <a:gd name="T47" fmla="*/ 18 h 94"/>
                <a:gd name="T48" fmla="*/ 197 w 314"/>
                <a:gd name="T49" fmla="*/ 20 h 94"/>
                <a:gd name="T50" fmla="*/ 178 w 314"/>
                <a:gd name="T51" fmla="*/ 21 h 94"/>
                <a:gd name="T52" fmla="*/ 157 w 314"/>
                <a:gd name="T53" fmla="*/ 21 h 94"/>
                <a:gd name="T54" fmla="*/ 136 w 314"/>
                <a:gd name="T55" fmla="*/ 21 h 94"/>
                <a:gd name="T56" fmla="*/ 116 w 314"/>
                <a:gd name="T57" fmla="*/ 20 h 94"/>
                <a:gd name="T58" fmla="*/ 95 w 314"/>
                <a:gd name="T59" fmla="*/ 18 h 94"/>
                <a:gd name="T60" fmla="*/ 75 w 314"/>
                <a:gd name="T61" fmla="*/ 15 h 94"/>
                <a:gd name="T62" fmla="*/ 55 w 314"/>
                <a:gd name="T63" fmla="*/ 12 h 94"/>
                <a:gd name="T64" fmla="*/ 36 w 314"/>
                <a:gd name="T65" fmla="*/ 9 h 94"/>
                <a:gd name="T66" fmla="*/ 18 w 314"/>
                <a:gd name="T67" fmla="*/ 4 h 94"/>
                <a:gd name="T68" fmla="*/ 0 w 314"/>
                <a:gd name="T6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4" h="94">
                  <a:moveTo>
                    <a:pt x="0" y="0"/>
                  </a:moveTo>
                  <a:lnTo>
                    <a:pt x="0" y="54"/>
                  </a:lnTo>
                  <a:lnTo>
                    <a:pt x="3" y="59"/>
                  </a:lnTo>
                  <a:lnTo>
                    <a:pt x="10" y="65"/>
                  </a:lnTo>
                  <a:lnTo>
                    <a:pt x="24" y="72"/>
                  </a:lnTo>
                  <a:lnTo>
                    <a:pt x="42" y="78"/>
                  </a:lnTo>
                  <a:lnTo>
                    <a:pt x="63" y="85"/>
                  </a:lnTo>
                  <a:lnTo>
                    <a:pt x="90" y="89"/>
                  </a:lnTo>
                  <a:lnTo>
                    <a:pt x="122" y="92"/>
                  </a:lnTo>
                  <a:lnTo>
                    <a:pt x="157" y="94"/>
                  </a:lnTo>
                  <a:lnTo>
                    <a:pt x="191" y="92"/>
                  </a:lnTo>
                  <a:lnTo>
                    <a:pt x="222" y="89"/>
                  </a:lnTo>
                  <a:lnTo>
                    <a:pt x="249" y="85"/>
                  </a:lnTo>
                  <a:lnTo>
                    <a:pt x="271" y="78"/>
                  </a:lnTo>
                  <a:lnTo>
                    <a:pt x="288" y="72"/>
                  </a:lnTo>
                  <a:lnTo>
                    <a:pt x="302" y="65"/>
                  </a:lnTo>
                  <a:lnTo>
                    <a:pt x="311" y="59"/>
                  </a:lnTo>
                  <a:lnTo>
                    <a:pt x="314" y="54"/>
                  </a:lnTo>
                  <a:lnTo>
                    <a:pt x="314" y="0"/>
                  </a:lnTo>
                  <a:lnTo>
                    <a:pt x="296" y="4"/>
                  </a:lnTo>
                  <a:lnTo>
                    <a:pt x="277" y="9"/>
                  </a:lnTo>
                  <a:lnTo>
                    <a:pt x="258" y="12"/>
                  </a:lnTo>
                  <a:lnTo>
                    <a:pt x="238" y="15"/>
                  </a:lnTo>
                  <a:lnTo>
                    <a:pt x="219" y="18"/>
                  </a:lnTo>
                  <a:lnTo>
                    <a:pt x="197" y="20"/>
                  </a:lnTo>
                  <a:lnTo>
                    <a:pt x="178" y="21"/>
                  </a:lnTo>
                  <a:lnTo>
                    <a:pt x="157" y="21"/>
                  </a:lnTo>
                  <a:lnTo>
                    <a:pt x="136" y="21"/>
                  </a:lnTo>
                  <a:lnTo>
                    <a:pt x="116" y="20"/>
                  </a:lnTo>
                  <a:lnTo>
                    <a:pt x="95" y="18"/>
                  </a:lnTo>
                  <a:lnTo>
                    <a:pt x="75" y="15"/>
                  </a:lnTo>
                  <a:lnTo>
                    <a:pt x="55" y="12"/>
                  </a:lnTo>
                  <a:lnTo>
                    <a:pt x="36" y="9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6" name="Freeform 174"/>
            <p:cNvSpPr>
              <a:spLocks/>
            </p:cNvSpPr>
            <p:nvPr/>
          </p:nvSpPr>
          <p:spPr bwMode="auto">
            <a:xfrm>
              <a:off x="4367" y="3146"/>
              <a:ext cx="267" cy="126"/>
            </a:xfrm>
            <a:custGeom>
              <a:avLst/>
              <a:gdLst>
                <a:gd name="T0" fmla="*/ 267 w 267"/>
                <a:gd name="T1" fmla="*/ 29 h 126"/>
                <a:gd name="T2" fmla="*/ 226 w 267"/>
                <a:gd name="T3" fmla="*/ 29 h 126"/>
                <a:gd name="T4" fmla="*/ 194 w 267"/>
                <a:gd name="T5" fmla="*/ 32 h 126"/>
                <a:gd name="T6" fmla="*/ 169 w 267"/>
                <a:gd name="T7" fmla="*/ 36 h 126"/>
                <a:gd name="T8" fmla="*/ 151 w 267"/>
                <a:gd name="T9" fmla="*/ 45 h 126"/>
                <a:gd name="T10" fmla="*/ 135 w 267"/>
                <a:gd name="T11" fmla="*/ 58 h 126"/>
                <a:gd name="T12" fmla="*/ 126 w 267"/>
                <a:gd name="T13" fmla="*/ 74 h 126"/>
                <a:gd name="T14" fmla="*/ 119 w 267"/>
                <a:gd name="T15" fmla="*/ 97 h 126"/>
                <a:gd name="T16" fmla="*/ 113 w 267"/>
                <a:gd name="T17" fmla="*/ 126 h 126"/>
                <a:gd name="T18" fmla="*/ 108 w 267"/>
                <a:gd name="T19" fmla="*/ 92 h 126"/>
                <a:gd name="T20" fmla="*/ 104 w 267"/>
                <a:gd name="T21" fmla="*/ 67 h 126"/>
                <a:gd name="T22" fmla="*/ 96 w 267"/>
                <a:gd name="T23" fmla="*/ 47 h 126"/>
                <a:gd name="T24" fmla="*/ 87 w 267"/>
                <a:gd name="T25" fmla="*/ 32 h 126"/>
                <a:gd name="T26" fmla="*/ 73 w 267"/>
                <a:gd name="T27" fmla="*/ 21 h 126"/>
                <a:gd name="T28" fmla="*/ 54 w 267"/>
                <a:gd name="T29" fmla="*/ 12 h 126"/>
                <a:gd name="T30" fmla="*/ 30 w 267"/>
                <a:gd name="T31" fmla="*/ 6 h 126"/>
                <a:gd name="T32" fmla="*/ 0 w 267"/>
                <a:gd name="T33" fmla="*/ 0 h 126"/>
                <a:gd name="T34" fmla="*/ 1 w 267"/>
                <a:gd name="T35" fmla="*/ 0 h 126"/>
                <a:gd name="T36" fmla="*/ 7 w 267"/>
                <a:gd name="T37" fmla="*/ 0 h 126"/>
                <a:gd name="T38" fmla="*/ 16 w 267"/>
                <a:gd name="T39" fmla="*/ 0 h 126"/>
                <a:gd name="T40" fmla="*/ 28 w 267"/>
                <a:gd name="T41" fmla="*/ 0 h 126"/>
                <a:gd name="T42" fmla="*/ 43 w 267"/>
                <a:gd name="T43" fmla="*/ 2 h 126"/>
                <a:gd name="T44" fmla="*/ 58 w 267"/>
                <a:gd name="T45" fmla="*/ 2 h 126"/>
                <a:gd name="T46" fmla="*/ 75 w 267"/>
                <a:gd name="T47" fmla="*/ 3 h 126"/>
                <a:gd name="T48" fmla="*/ 93 w 267"/>
                <a:gd name="T49" fmla="*/ 6 h 126"/>
                <a:gd name="T50" fmla="*/ 110 w 267"/>
                <a:gd name="T51" fmla="*/ 15 h 126"/>
                <a:gd name="T52" fmla="*/ 117 w 267"/>
                <a:gd name="T53" fmla="*/ 27 h 126"/>
                <a:gd name="T54" fmla="*/ 120 w 267"/>
                <a:gd name="T55" fmla="*/ 39 h 126"/>
                <a:gd name="T56" fmla="*/ 120 w 267"/>
                <a:gd name="T57" fmla="*/ 45 h 126"/>
                <a:gd name="T58" fmla="*/ 122 w 267"/>
                <a:gd name="T59" fmla="*/ 44 h 126"/>
                <a:gd name="T60" fmla="*/ 123 w 267"/>
                <a:gd name="T61" fmla="*/ 39 h 126"/>
                <a:gd name="T62" fmla="*/ 128 w 267"/>
                <a:gd name="T63" fmla="*/ 35 h 126"/>
                <a:gd name="T64" fmla="*/ 134 w 267"/>
                <a:gd name="T65" fmla="*/ 29 h 126"/>
                <a:gd name="T66" fmla="*/ 141 w 267"/>
                <a:gd name="T67" fmla="*/ 23 h 126"/>
                <a:gd name="T68" fmla="*/ 149 w 267"/>
                <a:gd name="T69" fmla="*/ 17 h 126"/>
                <a:gd name="T70" fmla="*/ 158 w 267"/>
                <a:gd name="T71" fmla="*/ 14 h 126"/>
                <a:gd name="T72" fmla="*/ 169 w 267"/>
                <a:gd name="T73" fmla="*/ 14 h 126"/>
                <a:gd name="T74" fmla="*/ 170 w 267"/>
                <a:gd name="T75" fmla="*/ 14 h 126"/>
                <a:gd name="T76" fmla="*/ 176 w 267"/>
                <a:gd name="T77" fmla="*/ 12 h 126"/>
                <a:gd name="T78" fmla="*/ 185 w 267"/>
                <a:gd name="T79" fmla="*/ 12 h 126"/>
                <a:gd name="T80" fmla="*/ 197 w 267"/>
                <a:gd name="T81" fmla="*/ 12 h 126"/>
                <a:gd name="T82" fmla="*/ 211 w 267"/>
                <a:gd name="T83" fmla="*/ 14 h 126"/>
                <a:gd name="T84" fmla="*/ 228 w 267"/>
                <a:gd name="T85" fmla="*/ 17 h 126"/>
                <a:gd name="T86" fmla="*/ 247 w 267"/>
                <a:gd name="T87" fmla="*/ 21 h 126"/>
                <a:gd name="T88" fmla="*/ 267 w 267"/>
                <a:gd name="T89" fmla="*/ 2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7" h="126">
                  <a:moveTo>
                    <a:pt x="267" y="29"/>
                  </a:moveTo>
                  <a:lnTo>
                    <a:pt x="226" y="29"/>
                  </a:lnTo>
                  <a:lnTo>
                    <a:pt x="194" y="32"/>
                  </a:lnTo>
                  <a:lnTo>
                    <a:pt x="169" y="36"/>
                  </a:lnTo>
                  <a:lnTo>
                    <a:pt x="151" y="45"/>
                  </a:lnTo>
                  <a:lnTo>
                    <a:pt x="135" y="58"/>
                  </a:lnTo>
                  <a:lnTo>
                    <a:pt x="126" y="74"/>
                  </a:lnTo>
                  <a:lnTo>
                    <a:pt x="119" y="97"/>
                  </a:lnTo>
                  <a:lnTo>
                    <a:pt x="113" y="126"/>
                  </a:lnTo>
                  <a:lnTo>
                    <a:pt x="108" y="92"/>
                  </a:lnTo>
                  <a:lnTo>
                    <a:pt x="104" y="67"/>
                  </a:lnTo>
                  <a:lnTo>
                    <a:pt x="96" y="47"/>
                  </a:lnTo>
                  <a:lnTo>
                    <a:pt x="87" y="32"/>
                  </a:lnTo>
                  <a:lnTo>
                    <a:pt x="73" y="21"/>
                  </a:lnTo>
                  <a:lnTo>
                    <a:pt x="54" y="12"/>
                  </a:lnTo>
                  <a:lnTo>
                    <a:pt x="30" y="6"/>
                  </a:lnTo>
                  <a:lnTo>
                    <a:pt x="0" y="0"/>
                  </a:lnTo>
                  <a:lnTo>
                    <a:pt x="1" y="0"/>
                  </a:lnTo>
                  <a:lnTo>
                    <a:pt x="7" y="0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75" y="3"/>
                  </a:lnTo>
                  <a:lnTo>
                    <a:pt x="93" y="6"/>
                  </a:lnTo>
                  <a:lnTo>
                    <a:pt x="110" y="15"/>
                  </a:lnTo>
                  <a:lnTo>
                    <a:pt x="117" y="27"/>
                  </a:lnTo>
                  <a:lnTo>
                    <a:pt x="120" y="39"/>
                  </a:lnTo>
                  <a:lnTo>
                    <a:pt x="120" y="45"/>
                  </a:lnTo>
                  <a:lnTo>
                    <a:pt x="122" y="44"/>
                  </a:lnTo>
                  <a:lnTo>
                    <a:pt x="123" y="39"/>
                  </a:lnTo>
                  <a:lnTo>
                    <a:pt x="128" y="35"/>
                  </a:lnTo>
                  <a:lnTo>
                    <a:pt x="134" y="29"/>
                  </a:lnTo>
                  <a:lnTo>
                    <a:pt x="141" y="23"/>
                  </a:lnTo>
                  <a:lnTo>
                    <a:pt x="149" y="17"/>
                  </a:lnTo>
                  <a:lnTo>
                    <a:pt x="158" y="14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6" y="12"/>
                  </a:lnTo>
                  <a:lnTo>
                    <a:pt x="185" y="12"/>
                  </a:lnTo>
                  <a:lnTo>
                    <a:pt x="197" y="12"/>
                  </a:lnTo>
                  <a:lnTo>
                    <a:pt x="211" y="14"/>
                  </a:lnTo>
                  <a:lnTo>
                    <a:pt x="228" y="17"/>
                  </a:lnTo>
                  <a:lnTo>
                    <a:pt x="247" y="21"/>
                  </a:lnTo>
                  <a:lnTo>
                    <a:pt x="267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7" name="Freeform 175"/>
            <p:cNvSpPr>
              <a:spLocks/>
            </p:cNvSpPr>
            <p:nvPr/>
          </p:nvSpPr>
          <p:spPr bwMode="auto">
            <a:xfrm>
              <a:off x="4753" y="3201"/>
              <a:ext cx="148" cy="107"/>
            </a:xfrm>
            <a:custGeom>
              <a:avLst/>
              <a:gdLst>
                <a:gd name="T0" fmla="*/ 0 w 148"/>
                <a:gd name="T1" fmla="*/ 6 h 107"/>
                <a:gd name="T2" fmla="*/ 35 w 148"/>
                <a:gd name="T3" fmla="*/ 9 h 107"/>
                <a:gd name="T4" fmla="*/ 64 w 148"/>
                <a:gd name="T5" fmla="*/ 13 h 107"/>
                <a:gd name="T6" fmla="*/ 86 w 148"/>
                <a:gd name="T7" fmla="*/ 21 h 107"/>
                <a:gd name="T8" fmla="*/ 106 w 148"/>
                <a:gd name="T9" fmla="*/ 30 h 107"/>
                <a:gd name="T10" fmla="*/ 121 w 148"/>
                <a:gd name="T11" fmla="*/ 43 h 107"/>
                <a:gd name="T12" fmla="*/ 133 w 148"/>
                <a:gd name="T13" fmla="*/ 60 h 107"/>
                <a:gd name="T14" fmla="*/ 141 w 148"/>
                <a:gd name="T15" fmla="*/ 81 h 107"/>
                <a:gd name="T16" fmla="*/ 145 w 148"/>
                <a:gd name="T17" fmla="*/ 107 h 107"/>
                <a:gd name="T18" fmla="*/ 148 w 148"/>
                <a:gd name="T19" fmla="*/ 81 h 107"/>
                <a:gd name="T20" fmla="*/ 148 w 148"/>
                <a:gd name="T21" fmla="*/ 57 h 107"/>
                <a:gd name="T22" fmla="*/ 144 w 148"/>
                <a:gd name="T23" fmla="*/ 36 h 107"/>
                <a:gd name="T24" fmla="*/ 133 w 148"/>
                <a:gd name="T25" fmla="*/ 19 h 107"/>
                <a:gd name="T26" fmla="*/ 115 w 148"/>
                <a:gd name="T27" fmla="*/ 7 h 107"/>
                <a:gd name="T28" fmla="*/ 88 w 148"/>
                <a:gd name="T29" fmla="*/ 0 h 107"/>
                <a:gd name="T30" fmla="*/ 50 w 148"/>
                <a:gd name="T31" fmla="*/ 0 h 107"/>
                <a:gd name="T32" fmla="*/ 0 w 148"/>
                <a:gd name="T33" fmla="*/ 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107">
                  <a:moveTo>
                    <a:pt x="0" y="6"/>
                  </a:moveTo>
                  <a:lnTo>
                    <a:pt x="35" y="9"/>
                  </a:lnTo>
                  <a:lnTo>
                    <a:pt x="64" y="13"/>
                  </a:lnTo>
                  <a:lnTo>
                    <a:pt x="86" y="21"/>
                  </a:lnTo>
                  <a:lnTo>
                    <a:pt x="106" y="30"/>
                  </a:lnTo>
                  <a:lnTo>
                    <a:pt x="121" y="43"/>
                  </a:lnTo>
                  <a:lnTo>
                    <a:pt x="133" y="60"/>
                  </a:lnTo>
                  <a:lnTo>
                    <a:pt x="141" y="81"/>
                  </a:lnTo>
                  <a:lnTo>
                    <a:pt x="145" y="107"/>
                  </a:lnTo>
                  <a:lnTo>
                    <a:pt x="148" y="81"/>
                  </a:lnTo>
                  <a:lnTo>
                    <a:pt x="148" y="57"/>
                  </a:lnTo>
                  <a:lnTo>
                    <a:pt x="144" y="36"/>
                  </a:lnTo>
                  <a:lnTo>
                    <a:pt x="133" y="19"/>
                  </a:lnTo>
                  <a:lnTo>
                    <a:pt x="115" y="7"/>
                  </a:lnTo>
                  <a:lnTo>
                    <a:pt x="88" y="0"/>
                  </a:lnTo>
                  <a:lnTo>
                    <a:pt x="5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8" name="Freeform 176"/>
            <p:cNvSpPr>
              <a:spLocks/>
            </p:cNvSpPr>
            <p:nvPr/>
          </p:nvSpPr>
          <p:spPr bwMode="auto">
            <a:xfrm>
              <a:off x="4924" y="3108"/>
              <a:ext cx="127" cy="99"/>
            </a:xfrm>
            <a:custGeom>
              <a:avLst/>
              <a:gdLst>
                <a:gd name="T0" fmla="*/ 127 w 127"/>
                <a:gd name="T1" fmla="*/ 5 h 99"/>
                <a:gd name="T2" fmla="*/ 98 w 127"/>
                <a:gd name="T3" fmla="*/ 8 h 99"/>
                <a:gd name="T4" fmla="*/ 75 w 127"/>
                <a:gd name="T5" fmla="*/ 12 h 99"/>
                <a:gd name="T6" fmla="*/ 56 w 127"/>
                <a:gd name="T7" fmla="*/ 20 h 99"/>
                <a:gd name="T8" fmla="*/ 41 w 127"/>
                <a:gd name="T9" fmla="*/ 29 h 99"/>
                <a:gd name="T10" fmla="*/ 27 w 127"/>
                <a:gd name="T11" fmla="*/ 41 h 99"/>
                <a:gd name="T12" fmla="*/ 16 w 127"/>
                <a:gd name="T13" fmla="*/ 56 h 99"/>
                <a:gd name="T14" fmla="*/ 9 w 127"/>
                <a:gd name="T15" fmla="*/ 76 h 99"/>
                <a:gd name="T16" fmla="*/ 1 w 127"/>
                <a:gd name="T17" fmla="*/ 99 h 99"/>
                <a:gd name="T18" fmla="*/ 0 w 127"/>
                <a:gd name="T19" fmla="*/ 74 h 99"/>
                <a:gd name="T20" fmla="*/ 0 w 127"/>
                <a:gd name="T21" fmla="*/ 52 h 99"/>
                <a:gd name="T22" fmla="*/ 4 w 127"/>
                <a:gd name="T23" fmla="*/ 34 h 99"/>
                <a:gd name="T24" fmla="*/ 15 w 127"/>
                <a:gd name="T25" fmla="*/ 17 h 99"/>
                <a:gd name="T26" fmla="*/ 31 w 127"/>
                <a:gd name="T27" fmla="*/ 6 h 99"/>
                <a:gd name="T28" fmla="*/ 54 w 127"/>
                <a:gd name="T29" fmla="*/ 0 h 99"/>
                <a:gd name="T30" fmla="*/ 86 w 127"/>
                <a:gd name="T31" fmla="*/ 0 h 99"/>
                <a:gd name="T32" fmla="*/ 127 w 127"/>
                <a:gd name="T3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99">
                  <a:moveTo>
                    <a:pt x="127" y="5"/>
                  </a:moveTo>
                  <a:lnTo>
                    <a:pt x="98" y="8"/>
                  </a:lnTo>
                  <a:lnTo>
                    <a:pt x="75" y="12"/>
                  </a:lnTo>
                  <a:lnTo>
                    <a:pt x="56" y="20"/>
                  </a:lnTo>
                  <a:lnTo>
                    <a:pt x="41" y="29"/>
                  </a:lnTo>
                  <a:lnTo>
                    <a:pt x="27" y="41"/>
                  </a:lnTo>
                  <a:lnTo>
                    <a:pt x="16" y="56"/>
                  </a:lnTo>
                  <a:lnTo>
                    <a:pt x="9" y="76"/>
                  </a:lnTo>
                  <a:lnTo>
                    <a:pt x="1" y="99"/>
                  </a:lnTo>
                  <a:lnTo>
                    <a:pt x="0" y="74"/>
                  </a:lnTo>
                  <a:lnTo>
                    <a:pt x="0" y="52"/>
                  </a:lnTo>
                  <a:lnTo>
                    <a:pt x="4" y="34"/>
                  </a:lnTo>
                  <a:lnTo>
                    <a:pt x="15" y="17"/>
                  </a:lnTo>
                  <a:lnTo>
                    <a:pt x="31" y="6"/>
                  </a:lnTo>
                  <a:lnTo>
                    <a:pt x="54" y="0"/>
                  </a:lnTo>
                  <a:lnTo>
                    <a:pt x="86" y="0"/>
                  </a:lnTo>
                  <a:lnTo>
                    <a:pt x="12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Warm and cold therapy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5703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3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6A3333-BB1F-478A-AC2E-94B8B1A11738}" type="slidenum">
              <a:rPr lang="en-US"/>
              <a:pPr/>
              <a:t>73</a:t>
            </a:fld>
            <a:endParaRPr lang="en-US"/>
          </a:p>
        </p:txBody>
      </p:sp>
      <p:sp>
        <p:nvSpPr>
          <p:cNvPr id="20377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7364413" cy="4525963"/>
          </a:xfrm>
        </p:spPr>
        <p:txBody>
          <a:bodyPr/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Dry cold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- water does not touch skin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ice bags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ice caps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ice collars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disposable cold pack</a:t>
            </a:r>
          </a:p>
        </p:txBody>
      </p:sp>
      <p:sp>
        <p:nvSpPr>
          <p:cNvPr id="203780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4202" name="Group 426"/>
          <p:cNvGrpSpPr>
            <a:grpSpLocks noChangeAspect="1"/>
          </p:cNvGrpSpPr>
          <p:nvPr/>
        </p:nvGrpSpPr>
        <p:grpSpPr bwMode="auto">
          <a:xfrm>
            <a:off x="5654675" y="2833688"/>
            <a:ext cx="2843213" cy="1809750"/>
            <a:chOff x="2928" y="1670"/>
            <a:chExt cx="2544" cy="1526"/>
          </a:xfrm>
        </p:grpSpPr>
        <p:sp>
          <p:nvSpPr>
            <p:cNvPr id="204203" name="AutoShape 427"/>
            <p:cNvSpPr>
              <a:spLocks noChangeAspect="1" noChangeArrowheads="1" noTextEdit="1"/>
            </p:cNvSpPr>
            <p:nvPr/>
          </p:nvSpPr>
          <p:spPr bwMode="auto">
            <a:xfrm>
              <a:off x="2928" y="1670"/>
              <a:ext cx="2544" cy="1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4" name="Freeform 428"/>
            <p:cNvSpPr>
              <a:spLocks/>
            </p:cNvSpPr>
            <p:nvPr/>
          </p:nvSpPr>
          <p:spPr bwMode="auto">
            <a:xfrm>
              <a:off x="5376" y="2578"/>
              <a:ext cx="74" cy="257"/>
            </a:xfrm>
            <a:custGeom>
              <a:avLst/>
              <a:gdLst>
                <a:gd name="T0" fmla="*/ 144 w 147"/>
                <a:gd name="T1" fmla="*/ 515 h 515"/>
                <a:gd name="T2" fmla="*/ 144 w 147"/>
                <a:gd name="T3" fmla="*/ 505 h 515"/>
                <a:gd name="T4" fmla="*/ 144 w 147"/>
                <a:gd name="T5" fmla="*/ 495 h 515"/>
                <a:gd name="T6" fmla="*/ 144 w 147"/>
                <a:gd name="T7" fmla="*/ 484 h 515"/>
                <a:gd name="T8" fmla="*/ 146 w 147"/>
                <a:gd name="T9" fmla="*/ 474 h 515"/>
                <a:gd name="T10" fmla="*/ 146 w 147"/>
                <a:gd name="T11" fmla="*/ 464 h 515"/>
                <a:gd name="T12" fmla="*/ 146 w 147"/>
                <a:gd name="T13" fmla="*/ 454 h 515"/>
                <a:gd name="T14" fmla="*/ 146 w 147"/>
                <a:gd name="T15" fmla="*/ 444 h 515"/>
                <a:gd name="T16" fmla="*/ 147 w 147"/>
                <a:gd name="T17" fmla="*/ 436 h 515"/>
                <a:gd name="T18" fmla="*/ 146 w 147"/>
                <a:gd name="T19" fmla="*/ 426 h 515"/>
                <a:gd name="T20" fmla="*/ 146 w 147"/>
                <a:gd name="T21" fmla="*/ 416 h 515"/>
                <a:gd name="T22" fmla="*/ 146 w 147"/>
                <a:gd name="T23" fmla="*/ 406 h 515"/>
                <a:gd name="T24" fmla="*/ 146 w 147"/>
                <a:gd name="T25" fmla="*/ 397 h 515"/>
                <a:gd name="T26" fmla="*/ 144 w 147"/>
                <a:gd name="T27" fmla="*/ 379 h 515"/>
                <a:gd name="T28" fmla="*/ 144 w 147"/>
                <a:gd name="T29" fmla="*/ 362 h 515"/>
                <a:gd name="T30" fmla="*/ 142 w 147"/>
                <a:gd name="T31" fmla="*/ 352 h 515"/>
                <a:gd name="T32" fmla="*/ 141 w 147"/>
                <a:gd name="T33" fmla="*/ 342 h 515"/>
                <a:gd name="T34" fmla="*/ 139 w 147"/>
                <a:gd name="T35" fmla="*/ 334 h 515"/>
                <a:gd name="T36" fmla="*/ 139 w 147"/>
                <a:gd name="T37" fmla="*/ 325 h 515"/>
                <a:gd name="T38" fmla="*/ 136 w 147"/>
                <a:gd name="T39" fmla="*/ 307 h 515"/>
                <a:gd name="T40" fmla="*/ 134 w 147"/>
                <a:gd name="T41" fmla="*/ 290 h 515"/>
                <a:gd name="T42" fmla="*/ 131 w 147"/>
                <a:gd name="T43" fmla="*/ 272 h 515"/>
                <a:gd name="T44" fmla="*/ 127 w 147"/>
                <a:gd name="T45" fmla="*/ 255 h 515"/>
                <a:gd name="T46" fmla="*/ 124 w 147"/>
                <a:gd name="T47" fmla="*/ 238 h 515"/>
                <a:gd name="T48" fmla="*/ 121 w 147"/>
                <a:gd name="T49" fmla="*/ 223 h 515"/>
                <a:gd name="T50" fmla="*/ 114 w 147"/>
                <a:gd name="T51" fmla="*/ 205 h 515"/>
                <a:gd name="T52" fmla="*/ 109 w 147"/>
                <a:gd name="T53" fmla="*/ 188 h 515"/>
                <a:gd name="T54" fmla="*/ 102 w 147"/>
                <a:gd name="T55" fmla="*/ 173 h 515"/>
                <a:gd name="T56" fmla="*/ 97 w 147"/>
                <a:gd name="T57" fmla="*/ 158 h 515"/>
                <a:gd name="T58" fmla="*/ 90 w 147"/>
                <a:gd name="T59" fmla="*/ 141 h 515"/>
                <a:gd name="T60" fmla="*/ 84 w 147"/>
                <a:gd name="T61" fmla="*/ 126 h 515"/>
                <a:gd name="T62" fmla="*/ 77 w 147"/>
                <a:gd name="T63" fmla="*/ 112 h 515"/>
                <a:gd name="T64" fmla="*/ 70 w 147"/>
                <a:gd name="T65" fmla="*/ 99 h 515"/>
                <a:gd name="T66" fmla="*/ 62 w 147"/>
                <a:gd name="T67" fmla="*/ 84 h 515"/>
                <a:gd name="T68" fmla="*/ 54 w 147"/>
                <a:gd name="T69" fmla="*/ 71 h 515"/>
                <a:gd name="T70" fmla="*/ 45 w 147"/>
                <a:gd name="T71" fmla="*/ 57 h 515"/>
                <a:gd name="T72" fmla="*/ 37 w 147"/>
                <a:gd name="T73" fmla="*/ 45 h 515"/>
                <a:gd name="T74" fmla="*/ 27 w 147"/>
                <a:gd name="T75" fmla="*/ 32 h 515"/>
                <a:gd name="T76" fmla="*/ 18 w 147"/>
                <a:gd name="T77" fmla="*/ 20 h 515"/>
                <a:gd name="T78" fmla="*/ 8 w 147"/>
                <a:gd name="T79" fmla="*/ 10 h 515"/>
                <a:gd name="T80" fmla="*/ 0 w 147"/>
                <a:gd name="T81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7" h="515">
                  <a:moveTo>
                    <a:pt x="144" y="515"/>
                  </a:moveTo>
                  <a:lnTo>
                    <a:pt x="144" y="505"/>
                  </a:lnTo>
                  <a:lnTo>
                    <a:pt x="144" y="495"/>
                  </a:lnTo>
                  <a:lnTo>
                    <a:pt x="144" y="484"/>
                  </a:lnTo>
                  <a:lnTo>
                    <a:pt x="146" y="474"/>
                  </a:lnTo>
                  <a:lnTo>
                    <a:pt x="146" y="464"/>
                  </a:lnTo>
                  <a:lnTo>
                    <a:pt x="146" y="454"/>
                  </a:lnTo>
                  <a:lnTo>
                    <a:pt x="146" y="444"/>
                  </a:lnTo>
                  <a:lnTo>
                    <a:pt x="147" y="436"/>
                  </a:lnTo>
                  <a:lnTo>
                    <a:pt x="146" y="426"/>
                  </a:lnTo>
                  <a:lnTo>
                    <a:pt x="146" y="416"/>
                  </a:lnTo>
                  <a:lnTo>
                    <a:pt x="146" y="406"/>
                  </a:lnTo>
                  <a:lnTo>
                    <a:pt x="146" y="397"/>
                  </a:lnTo>
                  <a:lnTo>
                    <a:pt x="144" y="379"/>
                  </a:lnTo>
                  <a:lnTo>
                    <a:pt x="144" y="362"/>
                  </a:lnTo>
                  <a:lnTo>
                    <a:pt x="142" y="352"/>
                  </a:lnTo>
                  <a:lnTo>
                    <a:pt x="141" y="342"/>
                  </a:lnTo>
                  <a:lnTo>
                    <a:pt x="139" y="334"/>
                  </a:lnTo>
                  <a:lnTo>
                    <a:pt x="139" y="325"/>
                  </a:lnTo>
                  <a:lnTo>
                    <a:pt x="136" y="307"/>
                  </a:lnTo>
                  <a:lnTo>
                    <a:pt x="134" y="290"/>
                  </a:lnTo>
                  <a:lnTo>
                    <a:pt x="131" y="272"/>
                  </a:lnTo>
                  <a:lnTo>
                    <a:pt x="127" y="255"/>
                  </a:lnTo>
                  <a:lnTo>
                    <a:pt x="124" y="238"/>
                  </a:lnTo>
                  <a:lnTo>
                    <a:pt x="121" y="223"/>
                  </a:lnTo>
                  <a:lnTo>
                    <a:pt x="114" y="205"/>
                  </a:lnTo>
                  <a:lnTo>
                    <a:pt x="109" y="188"/>
                  </a:lnTo>
                  <a:lnTo>
                    <a:pt x="102" y="173"/>
                  </a:lnTo>
                  <a:lnTo>
                    <a:pt x="97" y="158"/>
                  </a:lnTo>
                  <a:lnTo>
                    <a:pt x="90" y="141"/>
                  </a:lnTo>
                  <a:lnTo>
                    <a:pt x="84" y="126"/>
                  </a:lnTo>
                  <a:lnTo>
                    <a:pt x="77" y="112"/>
                  </a:lnTo>
                  <a:lnTo>
                    <a:pt x="70" y="99"/>
                  </a:lnTo>
                  <a:lnTo>
                    <a:pt x="62" y="84"/>
                  </a:lnTo>
                  <a:lnTo>
                    <a:pt x="54" y="71"/>
                  </a:lnTo>
                  <a:lnTo>
                    <a:pt x="45" y="57"/>
                  </a:lnTo>
                  <a:lnTo>
                    <a:pt x="37" y="45"/>
                  </a:lnTo>
                  <a:lnTo>
                    <a:pt x="27" y="32"/>
                  </a:lnTo>
                  <a:lnTo>
                    <a:pt x="18" y="20"/>
                  </a:lnTo>
                  <a:lnTo>
                    <a:pt x="8" y="1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5" name="Freeform 429"/>
            <p:cNvSpPr>
              <a:spLocks/>
            </p:cNvSpPr>
            <p:nvPr/>
          </p:nvSpPr>
          <p:spPr bwMode="auto">
            <a:xfrm>
              <a:off x="4802" y="2353"/>
              <a:ext cx="574" cy="225"/>
            </a:xfrm>
            <a:custGeom>
              <a:avLst/>
              <a:gdLst>
                <a:gd name="T0" fmla="*/ 1136 w 1148"/>
                <a:gd name="T1" fmla="*/ 439 h 449"/>
                <a:gd name="T2" fmla="*/ 1114 w 1148"/>
                <a:gd name="T3" fmla="*/ 419 h 449"/>
                <a:gd name="T4" fmla="*/ 1091 w 1148"/>
                <a:gd name="T5" fmla="*/ 399 h 449"/>
                <a:gd name="T6" fmla="*/ 1064 w 1148"/>
                <a:gd name="T7" fmla="*/ 380 h 449"/>
                <a:gd name="T8" fmla="*/ 1034 w 1148"/>
                <a:gd name="T9" fmla="*/ 362 h 449"/>
                <a:gd name="T10" fmla="*/ 1004 w 1148"/>
                <a:gd name="T11" fmla="*/ 344 h 449"/>
                <a:gd name="T12" fmla="*/ 970 w 1148"/>
                <a:gd name="T13" fmla="*/ 325 h 449"/>
                <a:gd name="T14" fmla="*/ 937 w 1148"/>
                <a:gd name="T15" fmla="*/ 308 h 449"/>
                <a:gd name="T16" fmla="*/ 900 w 1148"/>
                <a:gd name="T17" fmla="*/ 290 h 449"/>
                <a:gd name="T18" fmla="*/ 861 w 1148"/>
                <a:gd name="T19" fmla="*/ 273 h 449"/>
                <a:gd name="T20" fmla="*/ 823 w 1148"/>
                <a:gd name="T21" fmla="*/ 255 h 449"/>
                <a:gd name="T22" fmla="*/ 782 w 1148"/>
                <a:gd name="T23" fmla="*/ 238 h 449"/>
                <a:gd name="T24" fmla="*/ 742 w 1148"/>
                <a:gd name="T25" fmla="*/ 221 h 449"/>
                <a:gd name="T26" fmla="*/ 700 w 1148"/>
                <a:gd name="T27" fmla="*/ 206 h 449"/>
                <a:gd name="T28" fmla="*/ 658 w 1148"/>
                <a:gd name="T29" fmla="*/ 191 h 449"/>
                <a:gd name="T30" fmla="*/ 616 w 1148"/>
                <a:gd name="T31" fmla="*/ 176 h 449"/>
                <a:gd name="T32" fmla="*/ 573 w 1148"/>
                <a:gd name="T33" fmla="*/ 163 h 449"/>
                <a:gd name="T34" fmla="*/ 529 w 1148"/>
                <a:gd name="T35" fmla="*/ 147 h 449"/>
                <a:gd name="T36" fmla="*/ 486 w 1148"/>
                <a:gd name="T37" fmla="*/ 134 h 449"/>
                <a:gd name="T38" fmla="*/ 442 w 1148"/>
                <a:gd name="T39" fmla="*/ 121 h 449"/>
                <a:gd name="T40" fmla="*/ 400 w 1148"/>
                <a:gd name="T41" fmla="*/ 109 h 449"/>
                <a:gd name="T42" fmla="*/ 358 w 1148"/>
                <a:gd name="T43" fmla="*/ 95 h 449"/>
                <a:gd name="T44" fmla="*/ 318 w 1148"/>
                <a:gd name="T45" fmla="*/ 84 h 449"/>
                <a:gd name="T46" fmla="*/ 278 w 1148"/>
                <a:gd name="T47" fmla="*/ 74 h 449"/>
                <a:gd name="T48" fmla="*/ 239 w 1148"/>
                <a:gd name="T49" fmla="*/ 62 h 449"/>
                <a:gd name="T50" fmla="*/ 201 w 1148"/>
                <a:gd name="T51" fmla="*/ 52 h 449"/>
                <a:gd name="T52" fmla="*/ 164 w 1148"/>
                <a:gd name="T53" fmla="*/ 42 h 449"/>
                <a:gd name="T54" fmla="*/ 129 w 1148"/>
                <a:gd name="T55" fmla="*/ 32 h 449"/>
                <a:gd name="T56" fmla="*/ 97 w 1148"/>
                <a:gd name="T57" fmla="*/ 23 h 449"/>
                <a:gd name="T58" fmla="*/ 65 w 1148"/>
                <a:gd name="T59" fmla="*/ 17 h 449"/>
                <a:gd name="T60" fmla="*/ 36 w 1148"/>
                <a:gd name="T61" fmla="*/ 8 h 449"/>
                <a:gd name="T62" fmla="*/ 10 w 1148"/>
                <a:gd name="T63" fmla="*/ 2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8" h="449">
                  <a:moveTo>
                    <a:pt x="1148" y="449"/>
                  </a:moveTo>
                  <a:lnTo>
                    <a:pt x="1136" y="439"/>
                  </a:lnTo>
                  <a:lnTo>
                    <a:pt x="1126" y="429"/>
                  </a:lnTo>
                  <a:lnTo>
                    <a:pt x="1114" y="419"/>
                  </a:lnTo>
                  <a:lnTo>
                    <a:pt x="1104" y="409"/>
                  </a:lnTo>
                  <a:lnTo>
                    <a:pt x="1091" y="399"/>
                  </a:lnTo>
                  <a:lnTo>
                    <a:pt x="1077" y="390"/>
                  </a:lnTo>
                  <a:lnTo>
                    <a:pt x="1064" y="380"/>
                  </a:lnTo>
                  <a:lnTo>
                    <a:pt x="1051" y="372"/>
                  </a:lnTo>
                  <a:lnTo>
                    <a:pt x="1034" y="362"/>
                  </a:lnTo>
                  <a:lnTo>
                    <a:pt x="1019" y="352"/>
                  </a:lnTo>
                  <a:lnTo>
                    <a:pt x="1004" y="344"/>
                  </a:lnTo>
                  <a:lnTo>
                    <a:pt x="989" y="335"/>
                  </a:lnTo>
                  <a:lnTo>
                    <a:pt x="970" y="325"/>
                  </a:lnTo>
                  <a:lnTo>
                    <a:pt x="953" y="317"/>
                  </a:lnTo>
                  <a:lnTo>
                    <a:pt x="937" y="308"/>
                  </a:lnTo>
                  <a:lnTo>
                    <a:pt x="920" y="300"/>
                  </a:lnTo>
                  <a:lnTo>
                    <a:pt x="900" y="290"/>
                  </a:lnTo>
                  <a:lnTo>
                    <a:pt x="881" y="282"/>
                  </a:lnTo>
                  <a:lnTo>
                    <a:pt x="861" y="273"/>
                  </a:lnTo>
                  <a:lnTo>
                    <a:pt x="843" y="265"/>
                  </a:lnTo>
                  <a:lnTo>
                    <a:pt x="823" y="255"/>
                  </a:lnTo>
                  <a:lnTo>
                    <a:pt x="803" y="246"/>
                  </a:lnTo>
                  <a:lnTo>
                    <a:pt x="782" y="238"/>
                  </a:lnTo>
                  <a:lnTo>
                    <a:pt x="764" y="231"/>
                  </a:lnTo>
                  <a:lnTo>
                    <a:pt x="742" y="221"/>
                  </a:lnTo>
                  <a:lnTo>
                    <a:pt x="722" y="214"/>
                  </a:lnTo>
                  <a:lnTo>
                    <a:pt x="700" y="206"/>
                  </a:lnTo>
                  <a:lnTo>
                    <a:pt x="680" y="199"/>
                  </a:lnTo>
                  <a:lnTo>
                    <a:pt x="658" y="191"/>
                  </a:lnTo>
                  <a:lnTo>
                    <a:pt x="638" y="184"/>
                  </a:lnTo>
                  <a:lnTo>
                    <a:pt x="616" y="176"/>
                  </a:lnTo>
                  <a:lnTo>
                    <a:pt x="596" y="171"/>
                  </a:lnTo>
                  <a:lnTo>
                    <a:pt x="573" y="163"/>
                  </a:lnTo>
                  <a:lnTo>
                    <a:pt x="551" y="156"/>
                  </a:lnTo>
                  <a:lnTo>
                    <a:pt x="529" y="147"/>
                  </a:lnTo>
                  <a:lnTo>
                    <a:pt x="507" y="141"/>
                  </a:lnTo>
                  <a:lnTo>
                    <a:pt x="486" y="134"/>
                  </a:lnTo>
                  <a:lnTo>
                    <a:pt x="464" y="127"/>
                  </a:lnTo>
                  <a:lnTo>
                    <a:pt x="442" y="121"/>
                  </a:lnTo>
                  <a:lnTo>
                    <a:pt x="422" y="116"/>
                  </a:lnTo>
                  <a:lnTo>
                    <a:pt x="400" y="109"/>
                  </a:lnTo>
                  <a:lnTo>
                    <a:pt x="380" y="102"/>
                  </a:lnTo>
                  <a:lnTo>
                    <a:pt x="358" y="95"/>
                  </a:lnTo>
                  <a:lnTo>
                    <a:pt x="338" y="90"/>
                  </a:lnTo>
                  <a:lnTo>
                    <a:pt x="318" y="84"/>
                  </a:lnTo>
                  <a:lnTo>
                    <a:pt x="298" y="79"/>
                  </a:lnTo>
                  <a:lnTo>
                    <a:pt x="278" y="74"/>
                  </a:lnTo>
                  <a:lnTo>
                    <a:pt x="259" y="69"/>
                  </a:lnTo>
                  <a:lnTo>
                    <a:pt x="239" y="62"/>
                  </a:lnTo>
                  <a:lnTo>
                    <a:pt x="219" y="57"/>
                  </a:lnTo>
                  <a:lnTo>
                    <a:pt x="201" y="52"/>
                  </a:lnTo>
                  <a:lnTo>
                    <a:pt x="182" y="47"/>
                  </a:lnTo>
                  <a:lnTo>
                    <a:pt x="164" y="42"/>
                  </a:lnTo>
                  <a:lnTo>
                    <a:pt x="147" y="37"/>
                  </a:lnTo>
                  <a:lnTo>
                    <a:pt x="129" y="32"/>
                  </a:lnTo>
                  <a:lnTo>
                    <a:pt x="114" y="28"/>
                  </a:lnTo>
                  <a:lnTo>
                    <a:pt x="97" y="23"/>
                  </a:lnTo>
                  <a:lnTo>
                    <a:pt x="80" y="20"/>
                  </a:lnTo>
                  <a:lnTo>
                    <a:pt x="65" y="17"/>
                  </a:lnTo>
                  <a:lnTo>
                    <a:pt x="51" y="13"/>
                  </a:lnTo>
                  <a:lnTo>
                    <a:pt x="36" y="8"/>
                  </a:lnTo>
                  <a:lnTo>
                    <a:pt x="23" y="5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6" name="Line 430"/>
            <p:cNvSpPr>
              <a:spLocks noChangeShapeType="1"/>
            </p:cNvSpPr>
            <p:nvPr/>
          </p:nvSpPr>
          <p:spPr bwMode="auto">
            <a:xfrm flipH="1" flipV="1">
              <a:off x="4754" y="2341"/>
              <a:ext cx="48" cy="12"/>
            </a:xfrm>
            <a:prstGeom prst="line">
              <a:avLst/>
            </a:prstGeom>
            <a:noFill/>
            <a:ln w="42863">
              <a:solidFill>
                <a:srgbClr val="7A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7" name="Freeform 431"/>
            <p:cNvSpPr>
              <a:spLocks/>
            </p:cNvSpPr>
            <p:nvPr/>
          </p:nvSpPr>
          <p:spPr bwMode="auto">
            <a:xfrm>
              <a:off x="4691" y="2126"/>
              <a:ext cx="63" cy="215"/>
            </a:xfrm>
            <a:custGeom>
              <a:avLst/>
              <a:gdLst>
                <a:gd name="T0" fmla="*/ 127 w 127"/>
                <a:gd name="T1" fmla="*/ 430 h 430"/>
                <a:gd name="T2" fmla="*/ 117 w 127"/>
                <a:gd name="T3" fmla="*/ 425 h 430"/>
                <a:gd name="T4" fmla="*/ 110 w 127"/>
                <a:gd name="T5" fmla="*/ 422 h 430"/>
                <a:gd name="T6" fmla="*/ 102 w 127"/>
                <a:gd name="T7" fmla="*/ 415 h 430"/>
                <a:gd name="T8" fmla="*/ 95 w 127"/>
                <a:gd name="T9" fmla="*/ 409 h 430"/>
                <a:gd name="T10" fmla="*/ 88 w 127"/>
                <a:gd name="T11" fmla="*/ 399 h 430"/>
                <a:gd name="T12" fmla="*/ 82 w 127"/>
                <a:gd name="T13" fmla="*/ 389 h 430"/>
                <a:gd name="T14" fmla="*/ 75 w 127"/>
                <a:gd name="T15" fmla="*/ 377 h 430"/>
                <a:gd name="T16" fmla="*/ 70 w 127"/>
                <a:gd name="T17" fmla="*/ 367 h 430"/>
                <a:gd name="T18" fmla="*/ 63 w 127"/>
                <a:gd name="T19" fmla="*/ 352 h 430"/>
                <a:gd name="T20" fmla="*/ 58 w 127"/>
                <a:gd name="T21" fmla="*/ 338 h 430"/>
                <a:gd name="T22" fmla="*/ 53 w 127"/>
                <a:gd name="T23" fmla="*/ 323 h 430"/>
                <a:gd name="T24" fmla="*/ 48 w 127"/>
                <a:gd name="T25" fmla="*/ 310 h 430"/>
                <a:gd name="T26" fmla="*/ 43 w 127"/>
                <a:gd name="T27" fmla="*/ 293 h 430"/>
                <a:gd name="T28" fmla="*/ 40 w 127"/>
                <a:gd name="T29" fmla="*/ 278 h 430"/>
                <a:gd name="T30" fmla="*/ 36 w 127"/>
                <a:gd name="T31" fmla="*/ 263 h 430"/>
                <a:gd name="T32" fmla="*/ 33 w 127"/>
                <a:gd name="T33" fmla="*/ 248 h 430"/>
                <a:gd name="T34" fmla="*/ 28 w 127"/>
                <a:gd name="T35" fmla="*/ 229 h 430"/>
                <a:gd name="T36" fmla="*/ 25 w 127"/>
                <a:gd name="T37" fmla="*/ 213 h 430"/>
                <a:gd name="T38" fmla="*/ 21 w 127"/>
                <a:gd name="T39" fmla="*/ 194 h 430"/>
                <a:gd name="T40" fmla="*/ 18 w 127"/>
                <a:gd name="T41" fmla="*/ 177 h 430"/>
                <a:gd name="T42" fmla="*/ 15 w 127"/>
                <a:gd name="T43" fmla="*/ 159 h 430"/>
                <a:gd name="T44" fmla="*/ 13 w 127"/>
                <a:gd name="T45" fmla="*/ 142 h 430"/>
                <a:gd name="T46" fmla="*/ 10 w 127"/>
                <a:gd name="T47" fmla="*/ 125 h 430"/>
                <a:gd name="T48" fmla="*/ 10 w 127"/>
                <a:gd name="T49" fmla="*/ 110 h 430"/>
                <a:gd name="T50" fmla="*/ 6 w 127"/>
                <a:gd name="T51" fmla="*/ 94 h 430"/>
                <a:gd name="T52" fmla="*/ 5 w 127"/>
                <a:gd name="T53" fmla="*/ 77 h 430"/>
                <a:gd name="T54" fmla="*/ 3 w 127"/>
                <a:gd name="T55" fmla="*/ 62 h 430"/>
                <a:gd name="T56" fmla="*/ 3 w 127"/>
                <a:gd name="T57" fmla="*/ 48 h 430"/>
                <a:gd name="T58" fmla="*/ 1 w 127"/>
                <a:gd name="T59" fmla="*/ 33 h 430"/>
                <a:gd name="T60" fmla="*/ 0 w 127"/>
                <a:gd name="T61" fmla="*/ 22 h 430"/>
                <a:gd name="T62" fmla="*/ 0 w 127"/>
                <a:gd name="T63" fmla="*/ 10 h 430"/>
                <a:gd name="T64" fmla="*/ 0 w 127"/>
                <a:gd name="T65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430">
                  <a:moveTo>
                    <a:pt x="127" y="430"/>
                  </a:moveTo>
                  <a:lnTo>
                    <a:pt x="117" y="425"/>
                  </a:lnTo>
                  <a:lnTo>
                    <a:pt x="110" y="422"/>
                  </a:lnTo>
                  <a:lnTo>
                    <a:pt x="102" y="415"/>
                  </a:lnTo>
                  <a:lnTo>
                    <a:pt x="95" y="409"/>
                  </a:lnTo>
                  <a:lnTo>
                    <a:pt x="88" y="399"/>
                  </a:lnTo>
                  <a:lnTo>
                    <a:pt x="82" y="389"/>
                  </a:lnTo>
                  <a:lnTo>
                    <a:pt x="75" y="377"/>
                  </a:lnTo>
                  <a:lnTo>
                    <a:pt x="70" y="367"/>
                  </a:lnTo>
                  <a:lnTo>
                    <a:pt x="63" y="352"/>
                  </a:lnTo>
                  <a:lnTo>
                    <a:pt x="58" y="338"/>
                  </a:lnTo>
                  <a:lnTo>
                    <a:pt x="53" y="323"/>
                  </a:lnTo>
                  <a:lnTo>
                    <a:pt x="48" y="310"/>
                  </a:lnTo>
                  <a:lnTo>
                    <a:pt x="43" y="293"/>
                  </a:lnTo>
                  <a:lnTo>
                    <a:pt x="40" y="278"/>
                  </a:lnTo>
                  <a:lnTo>
                    <a:pt x="36" y="263"/>
                  </a:lnTo>
                  <a:lnTo>
                    <a:pt x="33" y="248"/>
                  </a:lnTo>
                  <a:lnTo>
                    <a:pt x="28" y="229"/>
                  </a:lnTo>
                  <a:lnTo>
                    <a:pt x="25" y="213"/>
                  </a:lnTo>
                  <a:lnTo>
                    <a:pt x="21" y="194"/>
                  </a:lnTo>
                  <a:lnTo>
                    <a:pt x="18" y="177"/>
                  </a:lnTo>
                  <a:lnTo>
                    <a:pt x="15" y="159"/>
                  </a:lnTo>
                  <a:lnTo>
                    <a:pt x="13" y="142"/>
                  </a:lnTo>
                  <a:lnTo>
                    <a:pt x="10" y="125"/>
                  </a:lnTo>
                  <a:lnTo>
                    <a:pt x="10" y="110"/>
                  </a:lnTo>
                  <a:lnTo>
                    <a:pt x="6" y="94"/>
                  </a:lnTo>
                  <a:lnTo>
                    <a:pt x="5" y="77"/>
                  </a:lnTo>
                  <a:lnTo>
                    <a:pt x="3" y="62"/>
                  </a:lnTo>
                  <a:lnTo>
                    <a:pt x="3" y="48"/>
                  </a:lnTo>
                  <a:lnTo>
                    <a:pt x="1" y="33"/>
                  </a:lnTo>
                  <a:lnTo>
                    <a:pt x="0" y="22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8" name="Freeform 432"/>
            <p:cNvSpPr>
              <a:spLocks/>
            </p:cNvSpPr>
            <p:nvPr/>
          </p:nvSpPr>
          <p:spPr bwMode="auto">
            <a:xfrm>
              <a:off x="4691" y="2118"/>
              <a:ext cx="9" cy="8"/>
            </a:xfrm>
            <a:custGeom>
              <a:avLst/>
              <a:gdLst>
                <a:gd name="T0" fmla="*/ 0 w 18"/>
                <a:gd name="T1" fmla="*/ 15 h 15"/>
                <a:gd name="T2" fmla="*/ 10 w 18"/>
                <a:gd name="T3" fmla="*/ 6 h 15"/>
                <a:gd name="T4" fmla="*/ 18 w 1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lnTo>
                    <a:pt x="10" y="6"/>
                  </a:lnTo>
                  <a:lnTo>
                    <a:pt x="18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9" name="Freeform 433"/>
            <p:cNvSpPr>
              <a:spLocks/>
            </p:cNvSpPr>
            <p:nvPr/>
          </p:nvSpPr>
          <p:spPr bwMode="auto">
            <a:xfrm>
              <a:off x="4700" y="1924"/>
              <a:ext cx="31" cy="194"/>
            </a:xfrm>
            <a:custGeom>
              <a:avLst/>
              <a:gdLst>
                <a:gd name="T0" fmla="*/ 0 w 62"/>
                <a:gd name="T1" fmla="*/ 389 h 389"/>
                <a:gd name="T2" fmla="*/ 3 w 62"/>
                <a:gd name="T3" fmla="*/ 380 h 389"/>
                <a:gd name="T4" fmla="*/ 8 w 62"/>
                <a:gd name="T5" fmla="*/ 374 h 389"/>
                <a:gd name="T6" fmla="*/ 13 w 62"/>
                <a:gd name="T7" fmla="*/ 364 h 389"/>
                <a:gd name="T8" fmla="*/ 18 w 62"/>
                <a:gd name="T9" fmla="*/ 355 h 389"/>
                <a:gd name="T10" fmla="*/ 22 w 62"/>
                <a:gd name="T11" fmla="*/ 343 h 389"/>
                <a:gd name="T12" fmla="*/ 25 w 62"/>
                <a:gd name="T13" fmla="*/ 332 h 389"/>
                <a:gd name="T14" fmla="*/ 28 w 62"/>
                <a:gd name="T15" fmla="*/ 318 h 389"/>
                <a:gd name="T16" fmla="*/ 34 w 62"/>
                <a:gd name="T17" fmla="*/ 307 h 389"/>
                <a:gd name="T18" fmla="*/ 35 w 62"/>
                <a:gd name="T19" fmla="*/ 291 h 389"/>
                <a:gd name="T20" fmla="*/ 39 w 62"/>
                <a:gd name="T21" fmla="*/ 276 h 389"/>
                <a:gd name="T22" fmla="*/ 42 w 62"/>
                <a:gd name="T23" fmla="*/ 261 h 389"/>
                <a:gd name="T24" fmla="*/ 45 w 62"/>
                <a:gd name="T25" fmla="*/ 246 h 389"/>
                <a:gd name="T26" fmla="*/ 47 w 62"/>
                <a:gd name="T27" fmla="*/ 229 h 389"/>
                <a:gd name="T28" fmla="*/ 49 w 62"/>
                <a:gd name="T29" fmla="*/ 214 h 389"/>
                <a:gd name="T30" fmla="*/ 50 w 62"/>
                <a:gd name="T31" fmla="*/ 199 h 389"/>
                <a:gd name="T32" fmla="*/ 54 w 62"/>
                <a:gd name="T33" fmla="*/ 184 h 389"/>
                <a:gd name="T34" fmla="*/ 54 w 62"/>
                <a:gd name="T35" fmla="*/ 167 h 389"/>
                <a:gd name="T36" fmla="*/ 55 w 62"/>
                <a:gd name="T37" fmla="*/ 151 h 389"/>
                <a:gd name="T38" fmla="*/ 55 w 62"/>
                <a:gd name="T39" fmla="*/ 136 h 389"/>
                <a:gd name="T40" fmla="*/ 57 w 62"/>
                <a:gd name="T41" fmla="*/ 121 h 389"/>
                <a:gd name="T42" fmla="*/ 57 w 62"/>
                <a:gd name="T43" fmla="*/ 105 h 389"/>
                <a:gd name="T44" fmla="*/ 59 w 62"/>
                <a:gd name="T45" fmla="*/ 90 h 389"/>
                <a:gd name="T46" fmla="*/ 59 w 62"/>
                <a:gd name="T47" fmla="*/ 77 h 389"/>
                <a:gd name="T48" fmla="*/ 60 w 62"/>
                <a:gd name="T49" fmla="*/ 65 h 389"/>
                <a:gd name="T50" fmla="*/ 60 w 62"/>
                <a:gd name="T51" fmla="*/ 52 h 389"/>
                <a:gd name="T52" fmla="*/ 60 w 62"/>
                <a:gd name="T53" fmla="*/ 40 h 389"/>
                <a:gd name="T54" fmla="*/ 60 w 62"/>
                <a:gd name="T55" fmla="*/ 30 h 389"/>
                <a:gd name="T56" fmla="*/ 60 w 62"/>
                <a:gd name="T57" fmla="*/ 22 h 389"/>
                <a:gd name="T58" fmla="*/ 60 w 62"/>
                <a:gd name="T59" fmla="*/ 8 h 389"/>
                <a:gd name="T60" fmla="*/ 62 w 62"/>
                <a:gd name="T61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389">
                  <a:moveTo>
                    <a:pt x="0" y="389"/>
                  </a:moveTo>
                  <a:lnTo>
                    <a:pt x="3" y="380"/>
                  </a:lnTo>
                  <a:lnTo>
                    <a:pt x="8" y="374"/>
                  </a:lnTo>
                  <a:lnTo>
                    <a:pt x="13" y="364"/>
                  </a:lnTo>
                  <a:lnTo>
                    <a:pt x="18" y="355"/>
                  </a:lnTo>
                  <a:lnTo>
                    <a:pt x="22" y="343"/>
                  </a:lnTo>
                  <a:lnTo>
                    <a:pt x="25" y="332"/>
                  </a:lnTo>
                  <a:lnTo>
                    <a:pt x="28" y="318"/>
                  </a:lnTo>
                  <a:lnTo>
                    <a:pt x="34" y="307"/>
                  </a:lnTo>
                  <a:lnTo>
                    <a:pt x="35" y="291"/>
                  </a:lnTo>
                  <a:lnTo>
                    <a:pt x="39" y="276"/>
                  </a:lnTo>
                  <a:lnTo>
                    <a:pt x="42" y="261"/>
                  </a:lnTo>
                  <a:lnTo>
                    <a:pt x="45" y="246"/>
                  </a:lnTo>
                  <a:lnTo>
                    <a:pt x="47" y="229"/>
                  </a:lnTo>
                  <a:lnTo>
                    <a:pt x="49" y="214"/>
                  </a:lnTo>
                  <a:lnTo>
                    <a:pt x="50" y="199"/>
                  </a:lnTo>
                  <a:lnTo>
                    <a:pt x="54" y="184"/>
                  </a:lnTo>
                  <a:lnTo>
                    <a:pt x="54" y="167"/>
                  </a:lnTo>
                  <a:lnTo>
                    <a:pt x="55" y="151"/>
                  </a:lnTo>
                  <a:lnTo>
                    <a:pt x="55" y="136"/>
                  </a:lnTo>
                  <a:lnTo>
                    <a:pt x="57" y="121"/>
                  </a:lnTo>
                  <a:lnTo>
                    <a:pt x="57" y="105"/>
                  </a:lnTo>
                  <a:lnTo>
                    <a:pt x="59" y="90"/>
                  </a:lnTo>
                  <a:lnTo>
                    <a:pt x="59" y="77"/>
                  </a:lnTo>
                  <a:lnTo>
                    <a:pt x="60" y="65"/>
                  </a:lnTo>
                  <a:lnTo>
                    <a:pt x="60" y="52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60" y="22"/>
                  </a:lnTo>
                  <a:lnTo>
                    <a:pt x="60" y="8"/>
                  </a:lnTo>
                  <a:lnTo>
                    <a:pt x="62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0" name="Freeform 434"/>
            <p:cNvSpPr>
              <a:spLocks/>
            </p:cNvSpPr>
            <p:nvPr/>
          </p:nvSpPr>
          <p:spPr bwMode="auto">
            <a:xfrm>
              <a:off x="4731" y="1924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1" name="Freeform 435"/>
            <p:cNvSpPr>
              <a:spLocks/>
            </p:cNvSpPr>
            <p:nvPr/>
          </p:nvSpPr>
          <p:spPr bwMode="auto">
            <a:xfrm>
              <a:off x="4306" y="1693"/>
              <a:ext cx="425" cy="231"/>
            </a:xfrm>
            <a:custGeom>
              <a:avLst/>
              <a:gdLst>
                <a:gd name="T0" fmla="*/ 848 w 850"/>
                <a:gd name="T1" fmla="*/ 449 h 461"/>
                <a:gd name="T2" fmla="*/ 845 w 850"/>
                <a:gd name="T3" fmla="*/ 426 h 461"/>
                <a:gd name="T4" fmla="*/ 838 w 850"/>
                <a:gd name="T5" fmla="*/ 406 h 461"/>
                <a:gd name="T6" fmla="*/ 830 w 850"/>
                <a:gd name="T7" fmla="*/ 385 h 461"/>
                <a:gd name="T8" fmla="*/ 816 w 850"/>
                <a:gd name="T9" fmla="*/ 364 h 461"/>
                <a:gd name="T10" fmla="*/ 801 w 850"/>
                <a:gd name="T11" fmla="*/ 344 h 461"/>
                <a:gd name="T12" fmla="*/ 785 w 850"/>
                <a:gd name="T13" fmla="*/ 323 h 461"/>
                <a:gd name="T14" fmla="*/ 765 w 850"/>
                <a:gd name="T15" fmla="*/ 303 h 461"/>
                <a:gd name="T16" fmla="*/ 743 w 850"/>
                <a:gd name="T17" fmla="*/ 285 h 461"/>
                <a:gd name="T18" fmla="*/ 718 w 850"/>
                <a:gd name="T19" fmla="*/ 265 h 461"/>
                <a:gd name="T20" fmla="*/ 691 w 850"/>
                <a:gd name="T21" fmla="*/ 245 h 461"/>
                <a:gd name="T22" fmla="*/ 664 w 850"/>
                <a:gd name="T23" fmla="*/ 228 h 461"/>
                <a:gd name="T24" fmla="*/ 634 w 850"/>
                <a:gd name="T25" fmla="*/ 209 h 461"/>
                <a:gd name="T26" fmla="*/ 604 w 850"/>
                <a:gd name="T27" fmla="*/ 193 h 461"/>
                <a:gd name="T28" fmla="*/ 572 w 850"/>
                <a:gd name="T29" fmla="*/ 176 h 461"/>
                <a:gd name="T30" fmla="*/ 538 w 850"/>
                <a:gd name="T31" fmla="*/ 161 h 461"/>
                <a:gd name="T32" fmla="*/ 505 w 850"/>
                <a:gd name="T33" fmla="*/ 144 h 461"/>
                <a:gd name="T34" fmla="*/ 468 w 850"/>
                <a:gd name="T35" fmla="*/ 129 h 461"/>
                <a:gd name="T36" fmla="*/ 433 w 850"/>
                <a:gd name="T37" fmla="*/ 114 h 461"/>
                <a:gd name="T38" fmla="*/ 397 w 850"/>
                <a:gd name="T39" fmla="*/ 100 h 461"/>
                <a:gd name="T40" fmla="*/ 362 w 850"/>
                <a:gd name="T41" fmla="*/ 89 h 461"/>
                <a:gd name="T42" fmla="*/ 325 w 850"/>
                <a:gd name="T43" fmla="*/ 75 h 461"/>
                <a:gd name="T44" fmla="*/ 290 w 850"/>
                <a:gd name="T45" fmla="*/ 65 h 461"/>
                <a:gd name="T46" fmla="*/ 255 w 850"/>
                <a:gd name="T47" fmla="*/ 55 h 461"/>
                <a:gd name="T48" fmla="*/ 221 w 850"/>
                <a:gd name="T49" fmla="*/ 47 h 461"/>
                <a:gd name="T50" fmla="*/ 186 w 850"/>
                <a:gd name="T51" fmla="*/ 37 h 461"/>
                <a:gd name="T52" fmla="*/ 154 w 850"/>
                <a:gd name="T53" fmla="*/ 27 h 461"/>
                <a:gd name="T54" fmla="*/ 122 w 850"/>
                <a:gd name="T55" fmla="*/ 20 h 461"/>
                <a:gd name="T56" fmla="*/ 92 w 850"/>
                <a:gd name="T57" fmla="*/ 13 h 461"/>
                <a:gd name="T58" fmla="*/ 62 w 850"/>
                <a:gd name="T59" fmla="*/ 7 h 461"/>
                <a:gd name="T60" fmla="*/ 35 w 850"/>
                <a:gd name="T61" fmla="*/ 3 h 461"/>
                <a:gd name="T62" fmla="*/ 10 w 850"/>
                <a:gd name="T63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0" h="461">
                  <a:moveTo>
                    <a:pt x="850" y="461"/>
                  </a:moveTo>
                  <a:lnTo>
                    <a:pt x="848" y="449"/>
                  </a:lnTo>
                  <a:lnTo>
                    <a:pt x="847" y="437"/>
                  </a:lnTo>
                  <a:lnTo>
                    <a:pt x="845" y="426"/>
                  </a:lnTo>
                  <a:lnTo>
                    <a:pt x="843" y="416"/>
                  </a:lnTo>
                  <a:lnTo>
                    <a:pt x="838" y="406"/>
                  </a:lnTo>
                  <a:lnTo>
                    <a:pt x="835" y="395"/>
                  </a:lnTo>
                  <a:lnTo>
                    <a:pt x="830" y="385"/>
                  </a:lnTo>
                  <a:lnTo>
                    <a:pt x="825" y="375"/>
                  </a:lnTo>
                  <a:lnTo>
                    <a:pt x="816" y="364"/>
                  </a:lnTo>
                  <a:lnTo>
                    <a:pt x="810" y="354"/>
                  </a:lnTo>
                  <a:lnTo>
                    <a:pt x="801" y="344"/>
                  </a:lnTo>
                  <a:lnTo>
                    <a:pt x="795" y="333"/>
                  </a:lnTo>
                  <a:lnTo>
                    <a:pt x="785" y="323"/>
                  </a:lnTo>
                  <a:lnTo>
                    <a:pt x="775" y="313"/>
                  </a:lnTo>
                  <a:lnTo>
                    <a:pt x="765" y="303"/>
                  </a:lnTo>
                  <a:lnTo>
                    <a:pt x="756" y="295"/>
                  </a:lnTo>
                  <a:lnTo>
                    <a:pt x="743" y="285"/>
                  </a:lnTo>
                  <a:lnTo>
                    <a:pt x="731" y="275"/>
                  </a:lnTo>
                  <a:lnTo>
                    <a:pt x="718" y="265"/>
                  </a:lnTo>
                  <a:lnTo>
                    <a:pt x="706" y="255"/>
                  </a:lnTo>
                  <a:lnTo>
                    <a:pt x="691" y="245"/>
                  </a:lnTo>
                  <a:lnTo>
                    <a:pt x="677" y="236"/>
                  </a:lnTo>
                  <a:lnTo>
                    <a:pt x="664" y="228"/>
                  </a:lnTo>
                  <a:lnTo>
                    <a:pt x="651" y="219"/>
                  </a:lnTo>
                  <a:lnTo>
                    <a:pt x="634" y="209"/>
                  </a:lnTo>
                  <a:lnTo>
                    <a:pt x="619" y="201"/>
                  </a:lnTo>
                  <a:lnTo>
                    <a:pt x="604" y="193"/>
                  </a:lnTo>
                  <a:lnTo>
                    <a:pt x="589" y="184"/>
                  </a:lnTo>
                  <a:lnTo>
                    <a:pt x="572" y="176"/>
                  </a:lnTo>
                  <a:lnTo>
                    <a:pt x="555" y="169"/>
                  </a:lnTo>
                  <a:lnTo>
                    <a:pt x="538" y="161"/>
                  </a:lnTo>
                  <a:lnTo>
                    <a:pt x="523" y="154"/>
                  </a:lnTo>
                  <a:lnTo>
                    <a:pt x="505" y="144"/>
                  </a:lnTo>
                  <a:lnTo>
                    <a:pt x="486" y="137"/>
                  </a:lnTo>
                  <a:lnTo>
                    <a:pt x="468" y="129"/>
                  </a:lnTo>
                  <a:lnTo>
                    <a:pt x="451" y="122"/>
                  </a:lnTo>
                  <a:lnTo>
                    <a:pt x="433" y="114"/>
                  </a:lnTo>
                  <a:lnTo>
                    <a:pt x="416" y="109"/>
                  </a:lnTo>
                  <a:lnTo>
                    <a:pt x="397" y="100"/>
                  </a:lnTo>
                  <a:lnTo>
                    <a:pt x="381" y="95"/>
                  </a:lnTo>
                  <a:lnTo>
                    <a:pt x="362" y="89"/>
                  </a:lnTo>
                  <a:lnTo>
                    <a:pt x="344" y="82"/>
                  </a:lnTo>
                  <a:lnTo>
                    <a:pt x="325" y="75"/>
                  </a:lnTo>
                  <a:lnTo>
                    <a:pt x="309" y="70"/>
                  </a:lnTo>
                  <a:lnTo>
                    <a:pt x="290" y="65"/>
                  </a:lnTo>
                  <a:lnTo>
                    <a:pt x="273" y="60"/>
                  </a:lnTo>
                  <a:lnTo>
                    <a:pt x="255" y="55"/>
                  </a:lnTo>
                  <a:lnTo>
                    <a:pt x="240" y="52"/>
                  </a:lnTo>
                  <a:lnTo>
                    <a:pt x="221" y="47"/>
                  </a:lnTo>
                  <a:lnTo>
                    <a:pt x="205" y="42"/>
                  </a:lnTo>
                  <a:lnTo>
                    <a:pt x="186" y="37"/>
                  </a:lnTo>
                  <a:lnTo>
                    <a:pt x="171" y="32"/>
                  </a:lnTo>
                  <a:lnTo>
                    <a:pt x="154" y="27"/>
                  </a:lnTo>
                  <a:lnTo>
                    <a:pt x="138" y="23"/>
                  </a:lnTo>
                  <a:lnTo>
                    <a:pt x="122" y="20"/>
                  </a:lnTo>
                  <a:lnTo>
                    <a:pt x="107" y="18"/>
                  </a:lnTo>
                  <a:lnTo>
                    <a:pt x="92" y="13"/>
                  </a:lnTo>
                  <a:lnTo>
                    <a:pt x="77" y="10"/>
                  </a:lnTo>
                  <a:lnTo>
                    <a:pt x="62" y="7"/>
                  </a:lnTo>
                  <a:lnTo>
                    <a:pt x="49" y="7"/>
                  </a:lnTo>
                  <a:lnTo>
                    <a:pt x="35" y="3"/>
                  </a:lnTo>
                  <a:lnTo>
                    <a:pt x="24" y="2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2" name="Freeform 436"/>
            <p:cNvSpPr>
              <a:spLocks/>
            </p:cNvSpPr>
            <p:nvPr/>
          </p:nvSpPr>
          <p:spPr bwMode="auto">
            <a:xfrm>
              <a:off x="3915" y="1688"/>
              <a:ext cx="391" cy="83"/>
            </a:xfrm>
            <a:custGeom>
              <a:avLst/>
              <a:gdLst>
                <a:gd name="T0" fmla="*/ 781 w 781"/>
                <a:gd name="T1" fmla="*/ 10 h 164"/>
                <a:gd name="T2" fmla="*/ 766 w 781"/>
                <a:gd name="T3" fmla="*/ 7 h 164"/>
                <a:gd name="T4" fmla="*/ 753 w 781"/>
                <a:gd name="T5" fmla="*/ 5 h 164"/>
                <a:gd name="T6" fmla="*/ 739 w 781"/>
                <a:gd name="T7" fmla="*/ 3 h 164"/>
                <a:gd name="T8" fmla="*/ 726 w 781"/>
                <a:gd name="T9" fmla="*/ 3 h 164"/>
                <a:gd name="T10" fmla="*/ 711 w 781"/>
                <a:gd name="T11" fmla="*/ 2 h 164"/>
                <a:gd name="T12" fmla="*/ 697 w 781"/>
                <a:gd name="T13" fmla="*/ 0 h 164"/>
                <a:gd name="T14" fmla="*/ 684 w 781"/>
                <a:gd name="T15" fmla="*/ 0 h 164"/>
                <a:gd name="T16" fmla="*/ 670 w 781"/>
                <a:gd name="T17" fmla="*/ 0 h 164"/>
                <a:gd name="T18" fmla="*/ 655 w 781"/>
                <a:gd name="T19" fmla="*/ 0 h 164"/>
                <a:gd name="T20" fmla="*/ 640 w 781"/>
                <a:gd name="T21" fmla="*/ 0 h 164"/>
                <a:gd name="T22" fmla="*/ 625 w 781"/>
                <a:gd name="T23" fmla="*/ 0 h 164"/>
                <a:gd name="T24" fmla="*/ 612 w 781"/>
                <a:gd name="T25" fmla="*/ 0 h 164"/>
                <a:gd name="T26" fmla="*/ 597 w 781"/>
                <a:gd name="T27" fmla="*/ 0 h 164"/>
                <a:gd name="T28" fmla="*/ 583 w 781"/>
                <a:gd name="T29" fmla="*/ 0 h 164"/>
                <a:gd name="T30" fmla="*/ 568 w 781"/>
                <a:gd name="T31" fmla="*/ 2 h 164"/>
                <a:gd name="T32" fmla="*/ 555 w 781"/>
                <a:gd name="T33" fmla="*/ 3 h 164"/>
                <a:gd name="T34" fmla="*/ 540 w 781"/>
                <a:gd name="T35" fmla="*/ 3 h 164"/>
                <a:gd name="T36" fmla="*/ 525 w 781"/>
                <a:gd name="T37" fmla="*/ 3 h 164"/>
                <a:gd name="T38" fmla="*/ 509 w 781"/>
                <a:gd name="T39" fmla="*/ 5 h 164"/>
                <a:gd name="T40" fmla="*/ 494 w 781"/>
                <a:gd name="T41" fmla="*/ 7 h 164"/>
                <a:gd name="T42" fmla="*/ 479 w 781"/>
                <a:gd name="T43" fmla="*/ 7 h 164"/>
                <a:gd name="T44" fmla="*/ 464 w 781"/>
                <a:gd name="T45" fmla="*/ 8 h 164"/>
                <a:gd name="T46" fmla="*/ 449 w 781"/>
                <a:gd name="T47" fmla="*/ 10 h 164"/>
                <a:gd name="T48" fmla="*/ 436 w 781"/>
                <a:gd name="T49" fmla="*/ 12 h 164"/>
                <a:gd name="T50" fmla="*/ 421 w 781"/>
                <a:gd name="T51" fmla="*/ 12 h 164"/>
                <a:gd name="T52" fmla="*/ 406 w 781"/>
                <a:gd name="T53" fmla="*/ 15 h 164"/>
                <a:gd name="T54" fmla="*/ 390 w 781"/>
                <a:gd name="T55" fmla="*/ 17 h 164"/>
                <a:gd name="T56" fmla="*/ 377 w 781"/>
                <a:gd name="T57" fmla="*/ 20 h 164"/>
                <a:gd name="T58" fmla="*/ 362 w 781"/>
                <a:gd name="T59" fmla="*/ 22 h 164"/>
                <a:gd name="T60" fmla="*/ 349 w 781"/>
                <a:gd name="T61" fmla="*/ 25 h 164"/>
                <a:gd name="T62" fmla="*/ 335 w 781"/>
                <a:gd name="T63" fmla="*/ 27 h 164"/>
                <a:gd name="T64" fmla="*/ 322 w 781"/>
                <a:gd name="T65" fmla="*/ 32 h 164"/>
                <a:gd name="T66" fmla="*/ 307 w 781"/>
                <a:gd name="T67" fmla="*/ 33 h 164"/>
                <a:gd name="T68" fmla="*/ 292 w 781"/>
                <a:gd name="T69" fmla="*/ 37 h 164"/>
                <a:gd name="T70" fmla="*/ 278 w 781"/>
                <a:gd name="T71" fmla="*/ 38 h 164"/>
                <a:gd name="T72" fmla="*/ 265 w 781"/>
                <a:gd name="T73" fmla="*/ 42 h 164"/>
                <a:gd name="T74" fmla="*/ 251 w 781"/>
                <a:gd name="T75" fmla="*/ 45 h 164"/>
                <a:gd name="T76" fmla="*/ 240 w 781"/>
                <a:gd name="T77" fmla="*/ 48 h 164"/>
                <a:gd name="T78" fmla="*/ 226 w 781"/>
                <a:gd name="T79" fmla="*/ 52 h 164"/>
                <a:gd name="T80" fmla="*/ 214 w 781"/>
                <a:gd name="T81" fmla="*/ 57 h 164"/>
                <a:gd name="T82" fmla="*/ 201 w 781"/>
                <a:gd name="T83" fmla="*/ 59 h 164"/>
                <a:gd name="T84" fmla="*/ 189 w 781"/>
                <a:gd name="T85" fmla="*/ 62 h 164"/>
                <a:gd name="T86" fmla="*/ 176 w 781"/>
                <a:gd name="T87" fmla="*/ 65 h 164"/>
                <a:gd name="T88" fmla="*/ 166 w 781"/>
                <a:gd name="T89" fmla="*/ 70 h 164"/>
                <a:gd name="T90" fmla="*/ 152 w 781"/>
                <a:gd name="T91" fmla="*/ 74 h 164"/>
                <a:gd name="T92" fmla="*/ 142 w 781"/>
                <a:gd name="T93" fmla="*/ 77 h 164"/>
                <a:gd name="T94" fmla="*/ 132 w 781"/>
                <a:gd name="T95" fmla="*/ 82 h 164"/>
                <a:gd name="T96" fmla="*/ 122 w 781"/>
                <a:gd name="T97" fmla="*/ 87 h 164"/>
                <a:gd name="T98" fmla="*/ 110 w 781"/>
                <a:gd name="T99" fmla="*/ 90 h 164"/>
                <a:gd name="T100" fmla="*/ 100 w 781"/>
                <a:gd name="T101" fmla="*/ 95 h 164"/>
                <a:gd name="T102" fmla="*/ 90 w 781"/>
                <a:gd name="T103" fmla="*/ 99 h 164"/>
                <a:gd name="T104" fmla="*/ 82 w 781"/>
                <a:gd name="T105" fmla="*/ 104 h 164"/>
                <a:gd name="T106" fmla="*/ 72 w 781"/>
                <a:gd name="T107" fmla="*/ 107 h 164"/>
                <a:gd name="T108" fmla="*/ 64 w 781"/>
                <a:gd name="T109" fmla="*/ 112 h 164"/>
                <a:gd name="T110" fmla="*/ 55 w 781"/>
                <a:gd name="T111" fmla="*/ 117 h 164"/>
                <a:gd name="T112" fmla="*/ 48 w 781"/>
                <a:gd name="T113" fmla="*/ 122 h 164"/>
                <a:gd name="T114" fmla="*/ 38 w 781"/>
                <a:gd name="T115" fmla="*/ 127 h 164"/>
                <a:gd name="T116" fmla="*/ 32 w 781"/>
                <a:gd name="T117" fmla="*/ 132 h 164"/>
                <a:gd name="T118" fmla="*/ 25 w 781"/>
                <a:gd name="T119" fmla="*/ 137 h 164"/>
                <a:gd name="T120" fmla="*/ 20 w 781"/>
                <a:gd name="T121" fmla="*/ 142 h 164"/>
                <a:gd name="T122" fmla="*/ 8 w 781"/>
                <a:gd name="T123" fmla="*/ 152 h 164"/>
                <a:gd name="T124" fmla="*/ 0 w 781"/>
                <a:gd name="T12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1" h="164">
                  <a:moveTo>
                    <a:pt x="781" y="10"/>
                  </a:moveTo>
                  <a:lnTo>
                    <a:pt x="766" y="7"/>
                  </a:lnTo>
                  <a:lnTo>
                    <a:pt x="753" y="5"/>
                  </a:lnTo>
                  <a:lnTo>
                    <a:pt x="739" y="3"/>
                  </a:lnTo>
                  <a:lnTo>
                    <a:pt x="726" y="3"/>
                  </a:lnTo>
                  <a:lnTo>
                    <a:pt x="711" y="2"/>
                  </a:lnTo>
                  <a:lnTo>
                    <a:pt x="697" y="0"/>
                  </a:lnTo>
                  <a:lnTo>
                    <a:pt x="684" y="0"/>
                  </a:lnTo>
                  <a:lnTo>
                    <a:pt x="670" y="0"/>
                  </a:lnTo>
                  <a:lnTo>
                    <a:pt x="655" y="0"/>
                  </a:lnTo>
                  <a:lnTo>
                    <a:pt x="640" y="0"/>
                  </a:lnTo>
                  <a:lnTo>
                    <a:pt x="625" y="0"/>
                  </a:lnTo>
                  <a:lnTo>
                    <a:pt x="612" y="0"/>
                  </a:lnTo>
                  <a:lnTo>
                    <a:pt x="597" y="0"/>
                  </a:lnTo>
                  <a:lnTo>
                    <a:pt x="583" y="0"/>
                  </a:lnTo>
                  <a:lnTo>
                    <a:pt x="568" y="2"/>
                  </a:lnTo>
                  <a:lnTo>
                    <a:pt x="555" y="3"/>
                  </a:lnTo>
                  <a:lnTo>
                    <a:pt x="540" y="3"/>
                  </a:lnTo>
                  <a:lnTo>
                    <a:pt x="525" y="3"/>
                  </a:lnTo>
                  <a:lnTo>
                    <a:pt x="509" y="5"/>
                  </a:lnTo>
                  <a:lnTo>
                    <a:pt x="494" y="7"/>
                  </a:lnTo>
                  <a:lnTo>
                    <a:pt x="479" y="7"/>
                  </a:lnTo>
                  <a:lnTo>
                    <a:pt x="464" y="8"/>
                  </a:lnTo>
                  <a:lnTo>
                    <a:pt x="449" y="10"/>
                  </a:lnTo>
                  <a:lnTo>
                    <a:pt x="436" y="12"/>
                  </a:lnTo>
                  <a:lnTo>
                    <a:pt x="421" y="12"/>
                  </a:lnTo>
                  <a:lnTo>
                    <a:pt x="406" y="15"/>
                  </a:lnTo>
                  <a:lnTo>
                    <a:pt x="390" y="17"/>
                  </a:lnTo>
                  <a:lnTo>
                    <a:pt x="377" y="20"/>
                  </a:lnTo>
                  <a:lnTo>
                    <a:pt x="362" y="22"/>
                  </a:lnTo>
                  <a:lnTo>
                    <a:pt x="349" y="25"/>
                  </a:lnTo>
                  <a:lnTo>
                    <a:pt x="335" y="27"/>
                  </a:lnTo>
                  <a:lnTo>
                    <a:pt x="322" y="32"/>
                  </a:lnTo>
                  <a:lnTo>
                    <a:pt x="307" y="33"/>
                  </a:lnTo>
                  <a:lnTo>
                    <a:pt x="292" y="37"/>
                  </a:lnTo>
                  <a:lnTo>
                    <a:pt x="278" y="38"/>
                  </a:lnTo>
                  <a:lnTo>
                    <a:pt x="265" y="42"/>
                  </a:lnTo>
                  <a:lnTo>
                    <a:pt x="251" y="45"/>
                  </a:lnTo>
                  <a:lnTo>
                    <a:pt x="240" y="48"/>
                  </a:lnTo>
                  <a:lnTo>
                    <a:pt x="226" y="52"/>
                  </a:lnTo>
                  <a:lnTo>
                    <a:pt x="214" y="57"/>
                  </a:lnTo>
                  <a:lnTo>
                    <a:pt x="201" y="59"/>
                  </a:lnTo>
                  <a:lnTo>
                    <a:pt x="189" y="62"/>
                  </a:lnTo>
                  <a:lnTo>
                    <a:pt x="176" y="65"/>
                  </a:lnTo>
                  <a:lnTo>
                    <a:pt x="166" y="70"/>
                  </a:lnTo>
                  <a:lnTo>
                    <a:pt x="152" y="74"/>
                  </a:lnTo>
                  <a:lnTo>
                    <a:pt x="142" y="77"/>
                  </a:lnTo>
                  <a:lnTo>
                    <a:pt x="132" y="82"/>
                  </a:lnTo>
                  <a:lnTo>
                    <a:pt x="122" y="87"/>
                  </a:lnTo>
                  <a:lnTo>
                    <a:pt x="110" y="90"/>
                  </a:lnTo>
                  <a:lnTo>
                    <a:pt x="100" y="95"/>
                  </a:lnTo>
                  <a:lnTo>
                    <a:pt x="90" y="99"/>
                  </a:lnTo>
                  <a:lnTo>
                    <a:pt x="82" y="104"/>
                  </a:lnTo>
                  <a:lnTo>
                    <a:pt x="72" y="107"/>
                  </a:lnTo>
                  <a:lnTo>
                    <a:pt x="64" y="112"/>
                  </a:lnTo>
                  <a:lnTo>
                    <a:pt x="55" y="117"/>
                  </a:lnTo>
                  <a:lnTo>
                    <a:pt x="48" y="122"/>
                  </a:lnTo>
                  <a:lnTo>
                    <a:pt x="38" y="127"/>
                  </a:lnTo>
                  <a:lnTo>
                    <a:pt x="32" y="132"/>
                  </a:lnTo>
                  <a:lnTo>
                    <a:pt x="25" y="137"/>
                  </a:lnTo>
                  <a:lnTo>
                    <a:pt x="20" y="142"/>
                  </a:lnTo>
                  <a:lnTo>
                    <a:pt x="8" y="152"/>
                  </a:lnTo>
                  <a:lnTo>
                    <a:pt x="0" y="164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3" name="Freeform 437"/>
            <p:cNvSpPr>
              <a:spLocks/>
            </p:cNvSpPr>
            <p:nvPr/>
          </p:nvSpPr>
          <p:spPr bwMode="auto">
            <a:xfrm>
              <a:off x="3876" y="1771"/>
              <a:ext cx="39" cy="88"/>
            </a:xfrm>
            <a:custGeom>
              <a:avLst/>
              <a:gdLst>
                <a:gd name="T0" fmla="*/ 79 w 79"/>
                <a:gd name="T1" fmla="*/ 0 h 176"/>
                <a:gd name="T2" fmla="*/ 69 w 79"/>
                <a:gd name="T3" fmla="*/ 10 h 176"/>
                <a:gd name="T4" fmla="*/ 60 w 79"/>
                <a:gd name="T5" fmla="*/ 20 h 176"/>
                <a:gd name="T6" fmla="*/ 52 w 79"/>
                <a:gd name="T7" fmla="*/ 30 h 176"/>
                <a:gd name="T8" fmla="*/ 45 w 79"/>
                <a:gd name="T9" fmla="*/ 40 h 176"/>
                <a:gd name="T10" fmla="*/ 37 w 79"/>
                <a:gd name="T11" fmla="*/ 50 h 176"/>
                <a:gd name="T12" fmla="*/ 32 w 79"/>
                <a:gd name="T13" fmla="*/ 62 h 176"/>
                <a:gd name="T14" fmla="*/ 27 w 79"/>
                <a:gd name="T15" fmla="*/ 74 h 176"/>
                <a:gd name="T16" fmla="*/ 22 w 79"/>
                <a:gd name="T17" fmla="*/ 86 h 176"/>
                <a:gd name="T18" fmla="*/ 17 w 79"/>
                <a:gd name="T19" fmla="*/ 96 h 176"/>
                <a:gd name="T20" fmla="*/ 12 w 79"/>
                <a:gd name="T21" fmla="*/ 106 h 176"/>
                <a:gd name="T22" fmla="*/ 8 w 79"/>
                <a:gd name="T23" fmla="*/ 117 h 176"/>
                <a:gd name="T24" fmla="*/ 7 w 79"/>
                <a:gd name="T25" fmla="*/ 129 h 176"/>
                <a:gd name="T26" fmla="*/ 3 w 79"/>
                <a:gd name="T27" fmla="*/ 139 h 176"/>
                <a:gd name="T28" fmla="*/ 2 w 79"/>
                <a:gd name="T29" fmla="*/ 153 h 176"/>
                <a:gd name="T30" fmla="*/ 0 w 79"/>
                <a:gd name="T31" fmla="*/ 163 h 176"/>
                <a:gd name="T32" fmla="*/ 0 w 79"/>
                <a:gd name="T33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76">
                  <a:moveTo>
                    <a:pt x="79" y="0"/>
                  </a:moveTo>
                  <a:lnTo>
                    <a:pt x="69" y="10"/>
                  </a:lnTo>
                  <a:lnTo>
                    <a:pt x="60" y="20"/>
                  </a:lnTo>
                  <a:lnTo>
                    <a:pt x="52" y="30"/>
                  </a:lnTo>
                  <a:lnTo>
                    <a:pt x="45" y="40"/>
                  </a:lnTo>
                  <a:lnTo>
                    <a:pt x="37" y="50"/>
                  </a:lnTo>
                  <a:lnTo>
                    <a:pt x="32" y="62"/>
                  </a:lnTo>
                  <a:lnTo>
                    <a:pt x="27" y="74"/>
                  </a:lnTo>
                  <a:lnTo>
                    <a:pt x="22" y="86"/>
                  </a:lnTo>
                  <a:lnTo>
                    <a:pt x="17" y="96"/>
                  </a:lnTo>
                  <a:lnTo>
                    <a:pt x="12" y="106"/>
                  </a:lnTo>
                  <a:lnTo>
                    <a:pt x="8" y="117"/>
                  </a:lnTo>
                  <a:lnTo>
                    <a:pt x="7" y="129"/>
                  </a:lnTo>
                  <a:lnTo>
                    <a:pt x="3" y="139"/>
                  </a:lnTo>
                  <a:lnTo>
                    <a:pt x="2" y="153"/>
                  </a:lnTo>
                  <a:lnTo>
                    <a:pt x="0" y="163"/>
                  </a:lnTo>
                  <a:lnTo>
                    <a:pt x="0" y="176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4" name="Freeform 438"/>
            <p:cNvSpPr>
              <a:spLocks/>
            </p:cNvSpPr>
            <p:nvPr/>
          </p:nvSpPr>
          <p:spPr bwMode="auto">
            <a:xfrm>
              <a:off x="3874" y="1859"/>
              <a:ext cx="2" cy="3"/>
            </a:xfrm>
            <a:custGeom>
              <a:avLst/>
              <a:gdLst>
                <a:gd name="T0" fmla="*/ 5 w 5"/>
                <a:gd name="T1" fmla="*/ 0 h 7"/>
                <a:gd name="T2" fmla="*/ 2 w 5"/>
                <a:gd name="T3" fmla="*/ 2 h 7"/>
                <a:gd name="T4" fmla="*/ 0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2" y="2"/>
                  </a:lnTo>
                  <a:lnTo>
                    <a:pt x="0" y="7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5" name="Freeform 439"/>
            <p:cNvSpPr>
              <a:spLocks/>
            </p:cNvSpPr>
            <p:nvPr/>
          </p:nvSpPr>
          <p:spPr bwMode="auto">
            <a:xfrm>
              <a:off x="3859" y="1862"/>
              <a:ext cx="22" cy="176"/>
            </a:xfrm>
            <a:custGeom>
              <a:avLst/>
              <a:gdLst>
                <a:gd name="T0" fmla="*/ 28 w 43"/>
                <a:gd name="T1" fmla="*/ 0 h 352"/>
                <a:gd name="T2" fmla="*/ 25 w 43"/>
                <a:gd name="T3" fmla="*/ 3 h 352"/>
                <a:gd name="T4" fmla="*/ 23 w 43"/>
                <a:gd name="T5" fmla="*/ 12 h 352"/>
                <a:gd name="T6" fmla="*/ 20 w 43"/>
                <a:gd name="T7" fmla="*/ 17 h 352"/>
                <a:gd name="T8" fmla="*/ 20 w 43"/>
                <a:gd name="T9" fmla="*/ 25 h 352"/>
                <a:gd name="T10" fmla="*/ 16 w 43"/>
                <a:gd name="T11" fmla="*/ 35 h 352"/>
                <a:gd name="T12" fmla="*/ 16 w 43"/>
                <a:gd name="T13" fmla="*/ 45 h 352"/>
                <a:gd name="T14" fmla="*/ 13 w 43"/>
                <a:gd name="T15" fmla="*/ 53 h 352"/>
                <a:gd name="T16" fmla="*/ 11 w 43"/>
                <a:gd name="T17" fmla="*/ 63 h 352"/>
                <a:gd name="T18" fmla="*/ 10 w 43"/>
                <a:gd name="T19" fmla="*/ 75 h 352"/>
                <a:gd name="T20" fmla="*/ 8 w 43"/>
                <a:gd name="T21" fmla="*/ 89 h 352"/>
                <a:gd name="T22" fmla="*/ 6 w 43"/>
                <a:gd name="T23" fmla="*/ 100 h 352"/>
                <a:gd name="T24" fmla="*/ 5 w 43"/>
                <a:gd name="T25" fmla="*/ 114 h 352"/>
                <a:gd name="T26" fmla="*/ 3 w 43"/>
                <a:gd name="T27" fmla="*/ 127 h 352"/>
                <a:gd name="T28" fmla="*/ 3 w 43"/>
                <a:gd name="T29" fmla="*/ 142 h 352"/>
                <a:gd name="T30" fmla="*/ 1 w 43"/>
                <a:gd name="T31" fmla="*/ 156 h 352"/>
                <a:gd name="T32" fmla="*/ 0 w 43"/>
                <a:gd name="T33" fmla="*/ 169 h 352"/>
                <a:gd name="T34" fmla="*/ 0 w 43"/>
                <a:gd name="T35" fmla="*/ 184 h 352"/>
                <a:gd name="T36" fmla="*/ 0 w 43"/>
                <a:gd name="T37" fmla="*/ 199 h 352"/>
                <a:gd name="T38" fmla="*/ 0 w 43"/>
                <a:gd name="T39" fmla="*/ 213 h 352"/>
                <a:gd name="T40" fmla="*/ 0 w 43"/>
                <a:gd name="T41" fmla="*/ 228 h 352"/>
                <a:gd name="T42" fmla="*/ 1 w 43"/>
                <a:gd name="T43" fmla="*/ 241 h 352"/>
                <a:gd name="T44" fmla="*/ 5 w 43"/>
                <a:gd name="T45" fmla="*/ 256 h 352"/>
                <a:gd name="T46" fmla="*/ 5 w 43"/>
                <a:gd name="T47" fmla="*/ 268 h 352"/>
                <a:gd name="T48" fmla="*/ 8 w 43"/>
                <a:gd name="T49" fmla="*/ 281 h 352"/>
                <a:gd name="T50" fmla="*/ 11 w 43"/>
                <a:gd name="T51" fmla="*/ 295 h 352"/>
                <a:gd name="T52" fmla="*/ 16 w 43"/>
                <a:gd name="T53" fmla="*/ 308 h 352"/>
                <a:gd name="T54" fmla="*/ 21 w 43"/>
                <a:gd name="T55" fmla="*/ 318 h 352"/>
                <a:gd name="T56" fmla="*/ 26 w 43"/>
                <a:gd name="T57" fmla="*/ 330 h 352"/>
                <a:gd name="T58" fmla="*/ 33 w 43"/>
                <a:gd name="T59" fmla="*/ 340 h 352"/>
                <a:gd name="T60" fmla="*/ 43 w 43"/>
                <a:gd name="T61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352">
                  <a:moveTo>
                    <a:pt x="28" y="0"/>
                  </a:moveTo>
                  <a:lnTo>
                    <a:pt x="25" y="3"/>
                  </a:lnTo>
                  <a:lnTo>
                    <a:pt x="23" y="12"/>
                  </a:lnTo>
                  <a:lnTo>
                    <a:pt x="20" y="17"/>
                  </a:lnTo>
                  <a:lnTo>
                    <a:pt x="20" y="25"/>
                  </a:lnTo>
                  <a:lnTo>
                    <a:pt x="16" y="35"/>
                  </a:lnTo>
                  <a:lnTo>
                    <a:pt x="16" y="45"/>
                  </a:lnTo>
                  <a:lnTo>
                    <a:pt x="13" y="53"/>
                  </a:lnTo>
                  <a:lnTo>
                    <a:pt x="11" y="63"/>
                  </a:lnTo>
                  <a:lnTo>
                    <a:pt x="10" y="75"/>
                  </a:lnTo>
                  <a:lnTo>
                    <a:pt x="8" y="89"/>
                  </a:lnTo>
                  <a:lnTo>
                    <a:pt x="6" y="100"/>
                  </a:lnTo>
                  <a:lnTo>
                    <a:pt x="5" y="114"/>
                  </a:lnTo>
                  <a:lnTo>
                    <a:pt x="3" y="127"/>
                  </a:lnTo>
                  <a:lnTo>
                    <a:pt x="3" y="142"/>
                  </a:lnTo>
                  <a:lnTo>
                    <a:pt x="1" y="156"/>
                  </a:lnTo>
                  <a:lnTo>
                    <a:pt x="0" y="169"/>
                  </a:lnTo>
                  <a:lnTo>
                    <a:pt x="0" y="184"/>
                  </a:lnTo>
                  <a:lnTo>
                    <a:pt x="0" y="199"/>
                  </a:lnTo>
                  <a:lnTo>
                    <a:pt x="0" y="213"/>
                  </a:lnTo>
                  <a:lnTo>
                    <a:pt x="0" y="228"/>
                  </a:lnTo>
                  <a:lnTo>
                    <a:pt x="1" y="241"/>
                  </a:lnTo>
                  <a:lnTo>
                    <a:pt x="5" y="256"/>
                  </a:lnTo>
                  <a:lnTo>
                    <a:pt x="5" y="268"/>
                  </a:lnTo>
                  <a:lnTo>
                    <a:pt x="8" y="281"/>
                  </a:lnTo>
                  <a:lnTo>
                    <a:pt x="11" y="295"/>
                  </a:lnTo>
                  <a:lnTo>
                    <a:pt x="16" y="308"/>
                  </a:lnTo>
                  <a:lnTo>
                    <a:pt x="21" y="318"/>
                  </a:lnTo>
                  <a:lnTo>
                    <a:pt x="26" y="330"/>
                  </a:lnTo>
                  <a:lnTo>
                    <a:pt x="33" y="340"/>
                  </a:lnTo>
                  <a:lnTo>
                    <a:pt x="43" y="352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6" name="Freeform 440"/>
            <p:cNvSpPr>
              <a:spLocks/>
            </p:cNvSpPr>
            <p:nvPr/>
          </p:nvSpPr>
          <p:spPr bwMode="auto">
            <a:xfrm>
              <a:off x="3881" y="2038"/>
              <a:ext cx="10" cy="10"/>
            </a:xfrm>
            <a:custGeom>
              <a:avLst/>
              <a:gdLst>
                <a:gd name="T0" fmla="*/ 0 w 20"/>
                <a:gd name="T1" fmla="*/ 0 h 20"/>
                <a:gd name="T2" fmla="*/ 8 w 20"/>
                <a:gd name="T3" fmla="*/ 10 h 20"/>
                <a:gd name="T4" fmla="*/ 20 w 2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8" y="10"/>
                  </a:lnTo>
                  <a:lnTo>
                    <a:pt x="20" y="2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7" name="Freeform 441"/>
            <p:cNvSpPr>
              <a:spLocks/>
            </p:cNvSpPr>
            <p:nvPr/>
          </p:nvSpPr>
          <p:spPr bwMode="auto">
            <a:xfrm>
              <a:off x="3891" y="2048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8" name="Freeform 442"/>
            <p:cNvSpPr>
              <a:spLocks/>
            </p:cNvSpPr>
            <p:nvPr/>
          </p:nvSpPr>
          <p:spPr bwMode="auto">
            <a:xfrm>
              <a:off x="3791" y="2048"/>
              <a:ext cx="100" cy="191"/>
            </a:xfrm>
            <a:custGeom>
              <a:avLst/>
              <a:gdLst>
                <a:gd name="T0" fmla="*/ 201 w 201"/>
                <a:gd name="T1" fmla="*/ 0 h 382"/>
                <a:gd name="T2" fmla="*/ 198 w 201"/>
                <a:gd name="T3" fmla="*/ 2 h 382"/>
                <a:gd name="T4" fmla="*/ 196 w 201"/>
                <a:gd name="T5" fmla="*/ 12 h 382"/>
                <a:gd name="T6" fmla="*/ 193 w 201"/>
                <a:gd name="T7" fmla="*/ 17 h 382"/>
                <a:gd name="T8" fmla="*/ 191 w 201"/>
                <a:gd name="T9" fmla="*/ 25 h 382"/>
                <a:gd name="T10" fmla="*/ 188 w 201"/>
                <a:gd name="T11" fmla="*/ 33 h 382"/>
                <a:gd name="T12" fmla="*/ 186 w 201"/>
                <a:gd name="T13" fmla="*/ 45 h 382"/>
                <a:gd name="T14" fmla="*/ 181 w 201"/>
                <a:gd name="T15" fmla="*/ 55 h 382"/>
                <a:gd name="T16" fmla="*/ 178 w 201"/>
                <a:gd name="T17" fmla="*/ 65 h 382"/>
                <a:gd name="T18" fmla="*/ 173 w 201"/>
                <a:gd name="T19" fmla="*/ 77 h 382"/>
                <a:gd name="T20" fmla="*/ 169 w 201"/>
                <a:gd name="T21" fmla="*/ 92 h 382"/>
                <a:gd name="T22" fmla="*/ 163 w 201"/>
                <a:gd name="T23" fmla="*/ 104 h 382"/>
                <a:gd name="T24" fmla="*/ 158 w 201"/>
                <a:gd name="T25" fmla="*/ 119 h 382"/>
                <a:gd name="T26" fmla="*/ 153 w 201"/>
                <a:gd name="T27" fmla="*/ 134 h 382"/>
                <a:gd name="T28" fmla="*/ 148 w 201"/>
                <a:gd name="T29" fmla="*/ 151 h 382"/>
                <a:gd name="T30" fmla="*/ 139 w 201"/>
                <a:gd name="T31" fmla="*/ 166 h 382"/>
                <a:gd name="T32" fmla="*/ 132 w 201"/>
                <a:gd name="T33" fmla="*/ 181 h 382"/>
                <a:gd name="T34" fmla="*/ 126 w 201"/>
                <a:gd name="T35" fmla="*/ 196 h 382"/>
                <a:gd name="T36" fmla="*/ 119 w 201"/>
                <a:gd name="T37" fmla="*/ 213 h 382"/>
                <a:gd name="T38" fmla="*/ 109 w 201"/>
                <a:gd name="T39" fmla="*/ 228 h 382"/>
                <a:gd name="T40" fmla="*/ 102 w 201"/>
                <a:gd name="T41" fmla="*/ 243 h 382"/>
                <a:gd name="T42" fmla="*/ 97 w 201"/>
                <a:gd name="T43" fmla="*/ 250 h 382"/>
                <a:gd name="T44" fmla="*/ 92 w 201"/>
                <a:gd name="T45" fmla="*/ 260 h 382"/>
                <a:gd name="T46" fmla="*/ 89 w 201"/>
                <a:gd name="T47" fmla="*/ 266 h 382"/>
                <a:gd name="T48" fmla="*/ 86 w 201"/>
                <a:gd name="T49" fmla="*/ 276 h 382"/>
                <a:gd name="T50" fmla="*/ 75 w 201"/>
                <a:gd name="T51" fmla="*/ 290 h 382"/>
                <a:gd name="T52" fmla="*/ 65 w 201"/>
                <a:gd name="T53" fmla="*/ 305 h 382"/>
                <a:gd name="T54" fmla="*/ 55 w 201"/>
                <a:gd name="T55" fmla="*/ 318 h 382"/>
                <a:gd name="T56" fmla="*/ 45 w 201"/>
                <a:gd name="T57" fmla="*/ 333 h 382"/>
                <a:gd name="T58" fmla="*/ 34 w 201"/>
                <a:gd name="T59" fmla="*/ 345 h 382"/>
                <a:gd name="T60" fmla="*/ 22 w 201"/>
                <a:gd name="T61" fmla="*/ 357 h 382"/>
                <a:gd name="T62" fmla="*/ 10 w 201"/>
                <a:gd name="T63" fmla="*/ 369 h 382"/>
                <a:gd name="T64" fmla="*/ 0 w 201"/>
                <a:gd name="T65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1" h="382">
                  <a:moveTo>
                    <a:pt x="201" y="0"/>
                  </a:moveTo>
                  <a:lnTo>
                    <a:pt x="198" y="2"/>
                  </a:lnTo>
                  <a:lnTo>
                    <a:pt x="196" y="12"/>
                  </a:lnTo>
                  <a:lnTo>
                    <a:pt x="193" y="17"/>
                  </a:lnTo>
                  <a:lnTo>
                    <a:pt x="191" y="25"/>
                  </a:lnTo>
                  <a:lnTo>
                    <a:pt x="188" y="33"/>
                  </a:lnTo>
                  <a:lnTo>
                    <a:pt x="186" y="45"/>
                  </a:lnTo>
                  <a:lnTo>
                    <a:pt x="181" y="55"/>
                  </a:lnTo>
                  <a:lnTo>
                    <a:pt x="178" y="65"/>
                  </a:lnTo>
                  <a:lnTo>
                    <a:pt x="173" y="77"/>
                  </a:lnTo>
                  <a:lnTo>
                    <a:pt x="169" y="92"/>
                  </a:lnTo>
                  <a:lnTo>
                    <a:pt x="163" y="104"/>
                  </a:lnTo>
                  <a:lnTo>
                    <a:pt x="158" y="119"/>
                  </a:lnTo>
                  <a:lnTo>
                    <a:pt x="153" y="134"/>
                  </a:lnTo>
                  <a:lnTo>
                    <a:pt x="148" y="151"/>
                  </a:lnTo>
                  <a:lnTo>
                    <a:pt x="139" y="166"/>
                  </a:lnTo>
                  <a:lnTo>
                    <a:pt x="132" y="181"/>
                  </a:lnTo>
                  <a:lnTo>
                    <a:pt x="126" y="196"/>
                  </a:lnTo>
                  <a:lnTo>
                    <a:pt x="119" y="213"/>
                  </a:lnTo>
                  <a:lnTo>
                    <a:pt x="109" y="228"/>
                  </a:lnTo>
                  <a:lnTo>
                    <a:pt x="102" y="243"/>
                  </a:lnTo>
                  <a:lnTo>
                    <a:pt x="97" y="250"/>
                  </a:lnTo>
                  <a:lnTo>
                    <a:pt x="92" y="260"/>
                  </a:lnTo>
                  <a:lnTo>
                    <a:pt x="89" y="266"/>
                  </a:lnTo>
                  <a:lnTo>
                    <a:pt x="86" y="276"/>
                  </a:lnTo>
                  <a:lnTo>
                    <a:pt x="75" y="290"/>
                  </a:lnTo>
                  <a:lnTo>
                    <a:pt x="65" y="305"/>
                  </a:lnTo>
                  <a:lnTo>
                    <a:pt x="55" y="318"/>
                  </a:lnTo>
                  <a:lnTo>
                    <a:pt x="45" y="333"/>
                  </a:lnTo>
                  <a:lnTo>
                    <a:pt x="34" y="345"/>
                  </a:lnTo>
                  <a:lnTo>
                    <a:pt x="22" y="357"/>
                  </a:lnTo>
                  <a:lnTo>
                    <a:pt x="10" y="369"/>
                  </a:lnTo>
                  <a:lnTo>
                    <a:pt x="0" y="382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9" name="Freeform 443"/>
            <p:cNvSpPr>
              <a:spLocks/>
            </p:cNvSpPr>
            <p:nvPr/>
          </p:nvSpPr>
          <p:spPr bwMode="auto">
            <a:xfrm>
              <a:off x="3567" y="2239"/>
              <a:ext cx="224" cy="69"/>
            </a:xfrm>
            <a:custGeom>
              <a:avLst/>
              <a:gdLst>
                <a:gd name="T0" fmla="*/ 448 w 448"/>
                <a:gd name="T1" fmla="*/ 0 h 137"/>
                <a:gd name="T2" fmla="*/ 436 w 448"/>
                <a:gd name="T3" fmla="*/ 7 h 137"/>
                <a:gd name="T4" fmla="*/ 421 w 448"/>
                <a:gd name="T5" fmla="*/ 15 h 137"/>
                <a:gd name="T6" fmla="*/ 413 w 448"/>
                <a:gd name="T7" fmla="*/ 18 h 137"/>
                <a:gd name="T8" fmla="*/ 404 w 448"/>
                <a:gd name="T9" fmla="*/ 22 h 137"/>
                <a:gd name="T10" fmla="*/ 394 w 448"/>
                <a:gd name="T11" fmla="*/ 25 h 137"/>
                <a:gd name="T12" fmla="*/ 386 w 448"/>
                <a:gd name="T13" fmla="*/ 30 h 137"/>
                <a:gd name="T14" fmla="*/ 374 w 448"/>
                <a:gd name="T15" fmla="*/ 34 h 137"/>
                <a:gd name="T16" fmla="*/ 363 w 448"/>
                <a:gd name="T17" fmla="*/ 37 h 137"/>
                <a:gd name="T18" fmla="*/ 351 w 448"/>
                <a:gd name="T19" fmla="*/ 40 h 137"/>
                <a:gd name="T20" fmla="*/ 339 w 448"/>
                <a:gd name="T21" fmla="*/ 45 h 137"/>
                <a:gd name="T22" fmla="*/ 326 w 448"/>
                <a:gd name="T23" fmla="*/ 49 h 137"/>
                <a:gd name="T24" fmla="*/ 312 w 448"/>
                <a:gd name="T25" fmla="*/ 54 h 137"/>
                <a:gd name="T26" fmla="*/ 299 w 448"/>
                <a:gd name="T27" fmla="*/ 59 h 137"/>
                <a:gd name="T28" fmla="*/ 285 w 448"/>
                <a:gd name="T29" fmla="*/ 64 h 137"/>
                <a:gd name="T30" fmla="*/ 269 w 448"/>
                <a:gd name="T31" fmla="*/ 67 h 137"/>
                <a:gd name="T32" fmla="*/ 254 w 448"/>
                <a:gd name="T33" fmla="*/ 72 h 137"/>
                <a:gd name="T34" fmla="*/ 237 w 448"/>
                <a:gd name="T35" fmla="*/ 75 h 137"/>
                <a:gd name="T36" fmla="*/ 222 w 448"/>
                <a:gd name="T37" fmla="*/ 80 h 137"/>
                <a:gd name="T38" fmla="*/ 203 w 448"/>
                <a:gd name="T39" fmla="*/ 84 h 137"/>
                <a:gd name="T40" fmla="*/ 187 w 448"/>
                <a:gd name="T41" fmla="*/ 89 h 137"/>
                <a:gd name="T42" fmla="*/ 170 w 448"/>
                <a:gd name="T43" fmla="*/ 94 h 137"/>
                <a:gd name="T44" fmla="*/ 153 w 448"/>
                <a:gd name="T45" fmla="*/ 99 h 137"/>
                <a:gd name="T46" fmla="*/ 143 w 448"/>
                <a:gd name="T47" fmla="*/ 99 h 137"/>
                <a:gd name="T48" fmla="*/ 133 w 448"/>
                <a:gd name="T49" fmla="*/ 102 h 137"/>
                <a:gd name="T50" fmla="*/ 123 w 448"/>
                <a:gd name="T51" fmla="*/ 104 h 137"/>
                <a:gd name="T52" fmla="*/ 114 w 448"/>
                <a:gd name="T53" fmla="*/ 107 h 137"/>
                <a:gd name="T54" fmla="*/ 104 w 448"/>
                <a:gd name="T55" fmla="*/ 109 h 137"/>
                <a:gd name="T56" fmla="*/ 96 w 448"/>
                <a:gd name="T57" fmla="*/ 112 h 137"/>
                <a:gd name="T58" fmla="*/ 86 w 448"/>
                <a:gd name="T59" fmla="*/ 114 h 137"/>
                <a:gd name="T60" fmla="*/ 78 w 448"/>
                <a:gd name="T61" fmla="*/ 117 h 137"/>
                <a:gd name="T62" fmla="*/ 68 w 448"/>
                <a:gd name="T63" fmla="*/ 119 h 137"/>
                <a:gd name="T64" fmla="*/ 57 w 448"/>
                <a:gd name="T65" fmla="*/ 122 h 137"/>
                <a:gd name="T66" fmla="*/ 47 w 448"/>
                <a:gd name="T67" fmla="*/ 124 h 137"/>
                <a:gd name="T68" fmla="*/ 39 w 448"/>
                <a:gd name="T69" fmla="*/ 127 h 137"/>
                <a:gd name="T70" fmla="*/ 29 w 448"/>
                <a:gd name="T71" fmla="*/ 129 h 137"/>
                <a:gd name="T72" fmla="*/ 19 w 448"/>
                <a:gd name="T73" fmla="*/ 132 h 137"/>
                <a:gd name="T74" fmla="*/ 9 w 448"/>
                <a:gd name="T75" fmla="*/ 134 h 137"/>
                <a:gd name="T76" fmla="*/ 0 w 448"/>
                <a:gd name="T77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137">
                  <a:moveTo>
                    <a:pt x="448" y="0"/>
                  </a:moveTo>
                  <a:lnTo>
                    <a:pt x="436" y="7"/>
                  </a:lnTo>
                  <a:lnTo>
                    <a:pt x="421" y="15"/>
                  </a:lnTo>
                  <a:lnTo>
                    <a:pt x="413" y="18"/>
                  </a:lnTo>
                  <a:lnTo>
                    <a:pt x="404" y="22"/>
                  </a:lnTo>
                  <a:lnTo>
                    <a:pt x="394" y="25"/>
                  </a:lnTo>
                  <a:lnTo>
                    <a:pt x="386" y="30"/>
                  </a:lnTo>
                  <a:lnTo>
                    <a:pt x="374" y="34"/>
                  </a:lnTo>
                  <a:lnTo>
                    <a:pt x="363" y="37"/>
                  </a:lnTo>
                  <a:lnTo>
                    <a:pt x="351" y="40"/>
                  </a:lnTo>
                  <a:lnTo>
                    <a:pt x="339" y="45"/>
                  </a:lnTo>
                  <a:lnTo>
                    <a:pt x="326" y="49"/>
                  </a:lnTo>
                  <a:lnTo>
                    <a:pt x="312" y="54"/>
                  </a:lnTo>
                  <a:lnTo>
                    <a:pt x="299" y="59"/>
                  </a:lnTo>
                  <a:lnTo>
                    <a:pt x="285" y="64"/>
                  </a:lnTo>
                  <a:lnTo>
                    <a:pt x="269" y="67"/>
                  </a:lnTo>
                  <a:lnTo>
                    <a:pt x="254" y="72"/>
                  </a:lnTo>
                  <a:lnTo>
                    <a:pt x="237" y="75"/>
                  </a:lnTo>
                  <a:lnTo>
                    <a:pt x="222" y="80"/>
                  </a:lnTo>
                  <a:lnTo>
                    <a:pt x="203" y="84"/>
                  </a:lnTo>
                  <a:lnTo>
                    <a:pt x="187" y="89"/>
                  </a:lnTo>
                  <a:lnTo>
                    <a:pt x="170" y="94"/>
                  </a:lnTo>
                  <a:lnTo>
                    <a:pt x="153" y="99"/>
                  </a:lnTo>
                  <a:lnTo>
                    <a:pt x="143" y="99"/>
                  </a:lnTo>
                  <a:lnTo>
                    <a:pt x="133" y="102"/>
                  </a:lnTo>
                  <a:lnTo>
                    <a:pt x="123" y="104"/>
                  </a:lnTo>
                  <a:lnTo>
                    <a:pt x="114" y="107"/>
                  </a:lnTo>
                  <a:lnTo>
                    <a:pt x="104" y="109"/>
                  </a:lnTo>
                  <a:lnTo>
                    <a:pt x="96" y="112"/>
                  </a:lnTo>
                  <a:lnTo>
                    <a:pt x="86" y="114"/>
                  </a:lnTo>
                  <a:lnTo>
                    <a:pt x="78" y="117"/>
                  </a:lnTo>
                  <a:lnTo>
                    <a:pt x="68" y="119"/>
                  </a:lnTo>
                  <a:lnTo>
                    <a:pt x="57" y="122"/>
                  </a:lnTo>
                  <a:lnTo>
                    <a:pt x="47" y="124"/>
                  </a:lnTo>
                  <a:lnTo>
                    <a:pt x="39" y="127"/>
                  </a:lnTo>
                  <a:lnTo>
                    <a:pt x="29" y="129"/>
                  </a:lnTo>
                  <a:lnTo>
                    <a:pt x="19" y="132"/>
                  </a:lnTo>
                  <a:lnTo>
                    <a:pt x="9" y="134"/>
                  </a:lnTo>
                  <a:lnTo>
                    <a:pt x="0" y="137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0" name="Freeform 444"/>
            <p:cNvSpPr>
              <a:spLocks/>
            </p:cNvSpPr>
            <p:nvPr/>
          </p:nvSpPr>
          <p:spPr bwMode="auto">
            <a:xfrm>
              <a:off x="3028" y="2308"/>
              <a:ext cx="539" cy="207"/>
            </a:xfrm>
            <a:custGeom>
              <a:avLst/>
              <a:gdLst>
                <a:gd name="T0" fmla="*/ 1060 w 1078"/>
                <a:gd name="T1" fmla="*/ 4 h 414"/>
                <a:gd name="T2" fmla="*/ 1023 w 1078"/>
                <a:gd name="T3" fmla="*/ 10 h 414"/>
                <a:gd name="T4" fmla="*/ 986 w 1078"/>
                <a:gd name="T5" fmla="*/ 19 h 414"/>
                <a:gd name="T6" fmla="*/ 949 w 1078"/>
                <a:gd name="T7" fmla="*/ 29 h 414"/>
                <a:gd name="T8" fmla="*/ 911 w 1078"/>
                <a:gd name="T9" fmla="*/ 39 h 414"/>
                <a:gd name="T10" fmla="*/ 872 w 1078"/>
                <a:gd name="T11" fmla="*/ 49 h 414"/>
                <a:gd name="T12" fmla="*/ 834 w 1078"/>
                <a:gd name="T13" fmla="*/ 59 h 414"/>
                <a:gd name="T14" fmla="*/ 795 w 1078"/>
                <a:gd name="T15" fmla="*/ 69 h 414"/>
                <a:gd name="T16" fmla="*/ 757 w 1078"/>
                <a:gd name="T17" fmla="*/ 79 h 414"/>
                <a:gd name="T18" fmla="*/ 716 w 1078"/>
                <a:gd name="T19" fmla="*/ 89 h 414"/>
                <a:gd name="T20" fmla="*/ 678 w 1078"/>
                <a:gd name="T21" fmla="*/ 99 h 414"/>
                <a:gd name="T22" fmla="*/ 639 w 1078"/>
                <a:gd name="T23" fmla="*/ 111 h 414"/>
                <a:gd name="T24" fmla="*/ 601 w 1078"/>
                <a:gd name="T25" fmla="*/ 123 h 414"/>
                <a:gd name="T26" fmla="*/ 562 w 1078"/>
                <a:gd name="T27" fmla="*/ 135 h 414"/>
                <a:gd name="T28" fmla="*/ 524 w 1078"/>
                <a:gd name="T29" fmla="*/ 146 h 414"/>
                <a:gd name="T30" fmla="*/ 487 w 1078"/>
                <a:gd name="T31" fmla="*/ 160 h 414"/>
                <a:gd name="T32" fmla="*/ 450 w 1078"/>
                <a:gd name="T33" fmla="*/ 171 h 414"/>
                <a:gd name="T34" fmla="*/ 413 w 1078"/>
                <a:gd name="T35" fmla="*/ 185 h 414"/>
                <a:gd name="T36" fmla="*/ 376 w 1078"/>
                <a:gd name="T37" fmla="*/ 197 h 414"/>
                <a:gd name="T38" fmla="*/ 341 w 1078"/>
                <a:gd name="T39" fmla="*/ 210 h 414"/>
                <a:gd name="T40" fmla="*/ 306 w 1078"/>
                <a:gd name="T41" fmla="*/ 223 h 414"/>
                <a:gd name="T42" fmla="*/ 272 w 1078"/>
                <a:gd name="T43" fmla="*/ 238 h 414"/>
                <a:gd name="T44" fmla="*/ 240 w 1078"/>
                <a:gd name="T45" fmla="*/ 254 h 414"/>
                <a:gd name="T46" fmla="*/ 210 w 1078"/>
                <a:gd name="T47" fmla="*/ 269 h 414"/>
                <a:gd name="T48" fmla="*/ 180 w 1078"/>
                <a:gd name="T49" fmla="*/ 284 h 414"/>
                <a:gd name="T50" fmla="*/ 150 w 1078"/>
                <a:gd name="T51" fmla="*/ 299 h 414"/>
                <a:gd name="T52" fmla="*/ 121 w 1078"/>
                <a:gd name="T53" fmla="*/ 316 h 414"/>
                <a:gd name="T54" fmla="*/ 96 w 1078"/>
                <a:gd name="T55" fmla="*/ 332 h 414"/>
                <a:gd name="T56" fmla="*/ 71 w 1078"/>
                <a:gd name="T57" fmla="*/ 349 h 414"/>
                <a:gd name="T58" fmla="*/ 49 w 1078"/>
                <a:gd name="T59" fmla="*/ 366 h 414"/>
                <a:gd name="T60" fmla="*/ 27 w 1078"/>
                <a:gd name="T61" fmla="*/ 384 h 414"/>
                <a:gd name="T62" fmla="*/ 9 w 1078"/>
                <a:gd name="T63" fmla="*/ 40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8" h="414">
                  <a:moveTo>
                    <a:pt x="1078" y="0"/>
                  </a:moveTo>
                  <a:lnTo>
                    <a:pt x="1060" y="4"/>
                  </a:lnTo>
                  <a:lnTo>
                    <a:pt x="1042" y="7"/>
                  </a:lnTo>
                  <a:lnTo>
                    <a:pt x="1023" y="10"/>
                  </a:lnTo>
                  <a:lnTo>
                    <a:pt x="1005" y="16"/>
                  </a:lnTo>
                  <a:lnTo>
                    <a:pt x="986" y="19"/>
                  </a:lnTo>
                  <a:lnTo>
                    <a:pt x="968" y="24"/>
                  </a:lnTo>
                  <a:lnTo>
                    <a:pt x="949" y="29"/>
                  </a:lnTo>
                  <a:lnTo>
                    <a:pt x="931" y="34"/>
                  </a:lnTo>
                  <a:lnTo>
                    <a:pt x="911" y="39"/>
                  </a:lnTo>
                  <a:lnTo>
                    <a:pt x="892" y="44"/>
                  </a:lnTo>
                  <a:lnTo>
                    <a:pt x="872" y="49"/>
                  </a:lnTo>
                  <a:lnTo>
                    <a:pt x="854" y="54"/>
                  </a:lnTo>
                  <a:lnTo>
                    <a:pt x="834" y="59"/>
                  </a:lnTo>
                  <a:lnTo>
                    <a:pt x="815" y="64"/>
                  </a:lnTo>
                  <a:lnTo>
                    <a:pt x="795" y="69"/>
                  </a:lnTo>
                  <a:lnTo>
                    <a:pt x="777" y="74"/>
                  </a:lnTo>
                  <a:lnTo>
                    <a:pt x="757" y="79"/>
                  </a:lnTo>
                  <a:lnTo>
                    <a:pt x="736" y="84"/>
                  </a:lnTo>
                  <a:lnTo>
                    <a:pt x="716" y="89"/>
                  </a:lnTo>
                  <a:lnTo>
                    <a:pt x="698" y="94"/>
                  </a:lnTo>
                  <a:lnTo>
                    <a:pt x="678" y="99"/>
                  </a:lnTo>
                  <a:lnTo>
                    <a:pt x="659" y="106"/>
                  </a:lnTo>
                  <a:lnTo>
                    <a:pt x="639" y="111"/>
                  </a:lnTo>
                  <a:lnTo>
                    <a:pt x="621" y="118"/>
                  </a:lnTo>
                  <a:lnTo>
                    <a:pt x="601" y="123"/>
                  </a:lnTo>
                  <a:lnTo>
                    <a:pt x="581" y="128"/>
                  </a:lnTo>
                  <a:lnTo>
                    <a:pt x="562" y="135"/>
                  </a:lnTo>
                  <a:lnTo>
                    <a:pt x="544" y="141"/>
                  </a:lnTo>
                  <a:lnTo>
                    <a:pt x="524" y="146"/>
                  </a:lnTo>
                  <a:lnTo>
                    <a:pt x="505" y="153"/>
                  </a:lnTo>
                  <a:lnTo>
                    <a:pt x="487" y="160"/>
                  </a:lnTo>
                  <a:lnTo>
                    <a:pt x="470" y="166"/>
                  </a:lnTo>
                  <a:lnTo>
                    <a:pt x="450" y="171"/>
                  </a:lnTo>
                  <a:lnTo>
                    <a:pt x="431" y="178"/>
                  </a:lnTo>
                  <a:lnTo>
                    <a:pt x="413" y="185"/>
                  </a:lnTo>
                  <a:lnTo>
                    <a:pt x="394" y="192"/>
                  </a:lnTo>
                  <a:lnTo>
                    <a:pt x="376" y="197"/>
                  </a:lnTo>
                  <a:lnTo>
                    <a:pt x="359" y="203"/>
                  </a:lnTo>
                  <a:lnTo>
                    <a:pt x="341" y="210"/>
                  </a:lnTo>
                  <a:lnTo>
                    <a:pt x="324" y="218"/>
                  </a:lnTo>
                  <a:lnTo>
                    <a:pt x="306" y="223"/>
                  </a:lnTo>
                  <a:lnTo>
                    <a:pt x="289" y="232"/>
                  </a:lnTo>
                  <a:lnTo>
                    <a:pt x="272" y="238"/>
                  </a:lnTo>
                  <a:lnTo>
                    <a:pt x="257" y="247"/>
                  </a:lnTo>
                  <a:lnTo>
                    <a:pt x="240" y="254"/>
                  </a:lnTo>
                  <a:lnTo>
                    <a:pt x="225" y="262"/>
                  </a:lnTo>
                  <a:lnTo>
                    <a:pt x="210" y="269"/>
                  </a:lnTo>
                  <a:lnTo>
                    <a:pt x="195" y="277"/>
                  </a:lnTo>
                  <a:lnTo>
                    <a:pt x="180" y="284"/>
                  </a:lnTo>
                  <a:lnTo>
                    <a:pt x="165" y="292"/>
                  </a:lnTo>
                  <a:lnTo>
                    <a:pt x="150" y="299"/>
                  </a:lnTo>
                  <a:lnTo>
                    <a:pt x="136" y="307"/>
                  </a:lnTo>
                  <a:lnTo>
                    <a:pt x="121" y="316"/>
                  </a:lnTo>
                  <a:lnTo>
                    <a:pt x="109" y="324"/>
                  </a:lnTo>
                  <a:lnTo>
                    <a:pt x="96" y="332"/>
                  </a:lnTo>
                  <a:lnTo>
                    <a:pt x="84" y="342"/>
                  </a:lnTo>
                  <a:lnTo>
                    <a:pt x="71" y="349"/>
                  </a:lnTo>
                  <a:lnTo>
                    <a:pt x="59" y="357"/>
                  </a:lnTo>
                  <a:lnTo>
                    <a:pt x="49" y="366"/>
                  </a:lnTo>
                  <a:lnTo>
                    <a:pt x="39" y="376"/>
                  </a:lnTo>
                  <a:lnTo>
                    <a:pt x="27" y="384"/>
                  </a:lnTo>
                  <a:lnTo>
                    <a:pt x="17" y="394"/>
                  </a:lnTo>
                  <a:lnTo>
                    <a:pt x="9" y="404"/>
                  </a:lnTo>
                  <a:lnTo>
                    <a:pt x="0" y="414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1" name="Freeform 445"/>
            <p:cNvSpPr>
              <a:spLocks/>
            </p:cNvSpPr>
            <p:nvPr/>
          </p:nvSpPr>
          <p:spPr bwMode="auto">
            <a:xfrm>
              <a:off x="2944" y="2515"/>
              <a:ext cx="84" cy="247"/>
            </a:xfrm>
            <a:custGeom>
              <a:avLst/>
              <a:gdLst>
                <a:gd name="T0" fmla="*/ 167 w 167"/>
                <a:gd name="T1" fmla="*/ 0 h 495"/>
                <a:gd name="T2" fmla="*/ 154 w 167"/>
                <a:gd name="T3" fmla="*/ 12 h 495"/>
                <a:gd name="T4" fmla="*/ 142 w 167"/>
                <a:gd name="T5" fmla="*/ 26 h 495"/>
                <a:gd name="T6" fmla="*/ 131 w 167"/>
                <a:gd name="T7" fmla="*/ 37 h 495"/>
                <a:gd name="T8" fmla="*/ 121 w 167"/>
                <a:gd name="T9" fmla="*/ 51 h 495"/>
                <a:gd name="T10" fmla="*/ 109 w 167"/>
                <a:gd name="T11" fmla="*/ 64 h 495"/>
                <a:gd name="T12" fmla="*/ 99 w 167"/>
                <a:gd name="T13" fmla="*/ 78 h 495"/>
                <a:gd name="T14" fmla="*/ 90 w 167"/>
                <a:gd name="T15" fmla="*/ 93 h 495"/>
                <a:gd name="T16" fmla="*/ 82 w 167"/>
                <a:gd name="T17" fmla="*/ 108 h 495"/>
                <a:gd name="T18" fmla="*/ 72 w 167"/>
                <a:gd name="T19" fmla="*/ 121 h 495"/>
                <a:gd name="T20" fmla="*/ 65 w 167"/>
                <a:gd name="T21" fmla="*/ 136 h 495"/>
                <a:gd name="T22" fmla="*/ 57 w 167"/>
                <a:gd name="T23" fmla="*/ 151 h 495"/>
                <a:gd name="T24" fmla="*/ 52 w 167"/>
                <a:gd name="T25" fmla="*/ 166 h 495"/>
                <a:gd name="T26" fmla="*/ 43 w 167"/>
                <a:gd name="T27" fmla="*/ 181 h 495"/>
                <a:gd name="T28" fmla="*/ 38 w 167"/>
                <a:gd name="T29" fmla="*/ 197 h 495"/>
                <a:gd name="T30" fmla="*/ 33 w 167"/>
                <a:gd name="T31" fmla="*/ 212 h 495"/>
                <a:gd name="T32" fmla="*/ 28 w 167"/>
                <a:gd name="T33" fmla="*/ 228 h 495"/>
                <a:gd name="T34" fmla="*/ 23 w 167"/>
                <a:gd name="T35" fmla="*/ 243 h 495"/>
                <a:gd name="T36" fmla="*/ 18 w 167"/>
                <a:gd name="T37" fmla="*/ 259 h 495"/>
                <a:gd name="T38" fmla="*/ 13 w 167"/>
                <a:gd name="T39" fmla="*/ 275 h 495"/>
                <a:gd name="T40" fmla="*/ 12 w 167"/>
                <a:gd name="T41" fmla="*/ 292 h 495"/>
                <a:gd name="T42" fmla="*/ 7 w 167"/>
                <a:gd name="T43" fmla="*/ 307 h 495"/>
                <a:gd name="T44" fmla="*/ 5 w 167"/>
                <a:gd name="T45" fmla="*/ 324 h 495"/>
                <a:gd name="T46" fmla="*/ 3 w 167"/>
                <a:gd name="T47" fmla="*/ 341 h 495"/>
                <a:gd name="T48" fmla="*/ 3 w 167"/>
                <a:gd name="T49" fmla="*/ 357 h 495"/>
                <a:gd name="T50" fmla="*/ 2 w 167"/>
                <a:gd name="T51" fmla="*/ 372 h 495"/>
                <a:gd name="T52" fmla="*/ 0 w 167"/>
                <a:gd name="T53" fmla="*/ 391 h 495"/>
                <a:gd name="T54" fmla="*/ 0 w 167"/>
                <a:gd name="T55" fmla="*/ 406 h 495"/>
                <a:gd name="T56" fmla="*/ 2 w 167"/>
                <a:gd name="T57" fmla="*/ 424 h 495"/>
                <a:gd name="T58" fmla="*/ 2 w 167"/>
                <a:gd name="T59" fmla="*/ 441 h 495"/>
                <a:gd name="T60" fmla="*/ 3 w 167"/>
                <a:gd name="T61" fmla="*/ 460 h 495"/>
                <a:gd name="T62" fmla="*/ 5 w 167"/>
                <a:gd name="T63" fmla="*/ 476 h 495"/>
                <a:gd name="T64" fmla="*/ 10 w 167"/>
                <a:gd name="T65" fmla="*/ 495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495">
                  <a:moveTo>
                    <a:pt x="167" y="0"/>
                  </a:moveTo>
                  <a:lnTo>
                    <a:pt x="154" y="12"/>
                  </a:lnTo>
                  <a:lnTo>
                    <a:pt x="142" y="26"/>
                  </a:lnTo>
                  <a:lnTo>
                    <a:pt x="131" y="37"/>
                  </a:lnTo>
                  <a:lnTo>
                    <a:pt x="121" y="51"/>
                  </a:lnTo>
                  <a:lnTo>
                    <a:pt x="109" y="64"/>
                  </a:lnTo>
                  <a:lnTo>
                    <a:pt x="99" y="78"/>
                  </a:lnTo>
                  <a:lnTo>
                    <a:pt x="90" y="93"/>
                  </a:lnTo>
                  <a:lnTo>
                    <a:pt x="82" y="108"/>
                  </a:lnTo>
                  <a:lnTo>
                    <a:pt x="72" y="121"/>
                  </a:lnTo>
                  <a:lnTo>
                    <a:pt x="65" y="136"/>
                  </a:lnTo>
                  <a:lnTo>
                    <a:pt x="57" y="151"/>
                  </a:lnTo>
                  <a:lnTo>
                    <a:pt x="52" y="166"/>
                  </a:lnTo>
                  <a:lnTo>
                    <a:pt x="43" y="181"/>
                  </a:lnTo>
                  <a:lnTo>
                    <a:pt x="38" y="197"/>
                  </a:lnTo>
                  <a:lnTo>
                    <a:pt x="33" y="212"/>
                  </a:lnTo>
                  <a:lnTo>
                    <a:pt x="28" y="228"/>
                  </a:lnTo>
                  <a:lnTo>
                    <a:pt x="23" y="243"/>
                  </a:lnTo>
                  <a:lnTo>
                    <a:pt x="18" y="259"/>
                  </a:lnTo>
                  <a:lnTo>
                    <a:pt x="13" y="275"/>
                  </a:lnTo>
                  <a:lnTo>
                    <a:pt x="12" y="292"/>
                  </a:lnTo>
                  <a:lnTo>
                    <a:pt x="7" y="307"/>
                  </a:lnTo>
                  <a:lnTo>
                    <a:pt x="5" y="324"/>
                  </a:lnTo>
                  <a:lnTo>
                    <a:pt x="3" y="341"/>
                  </a:lnTo>
                  <a:lnTo>
                    <a:pt x="3" y="357"/>
                  </a:lnTo>
                  <a:lnTo>
                    <a:pt x="2" y="372"/>
                  </a:lnTo>
                  <a:lnTo>
                    <a:pt x="0" y="391"/>
                  </a:lnTo>
                  <a:lnTo>
                    <a:pt x="0" y="406"/>
                  </a:lnTo>
                  <a:lnTo>
                    <a:pt x="2" y="424"/>
                  </a:lnTo>
                  <a:lnTo>
                    <a:pt x="2" y="441"/>
                  </a:lnTo>
                  <a:lnTo>
                    <a:pt x="3" y="460"/>
                  </a:lnTo>
                  <a:lnTo>
                    <a:pt x="5" y="476"/>
                  </a:lnTo>
                  <a:lnTo>
                    <a:pt x="10" y="495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2" name="Freeform 446"/>
            <p:cNvSpPr>
              <a:spLocks/>
            </p:cNvSpPr>
            <p:nvPr/>
          </p:nvSpPr>
          <p:spPr bwMode="auto">
            <a:xfrm>
              <a:off x="2949" y="2762"/>
              <a:ext cx="212" cy="280"/>
            </a:xfrm>
            <a:custGeom>
              <a:avLst/>
              <a:gdLst>
                <a:gd name="T0" fmla="*/ 0 w 424"/>
                <a:gd name="T1" fmla="*/ 10 h 560"/>
                <a:gd name="T2" fmla="*/ 3 w 424"/>
                <a:gd name="T3" fmla="*/ 30 h 560"/>
                <a:gd name="T4" fmla="*/ 8 w 424"/>
                <a:gd name="T5" fmla="*/ 50 h 560"/>
                <a:gd name="T6" fmla="*/ 13 w 424"/>
                <a:gd name="T7" fmla="*/ 70 h 560"/>
                <a:gd name="T8" fmla="*/ 18 w 424"/>
                <a:gd name="T9" fmla="*/ 92 h 560"/>
                <a:gd name="T10" fmla="*/ 25 w 424"/>
                <a:gd name="T11" fmla="*/ 112 h 560"/>
                <a:gd name="T12" fmla="*/ 33 w 424"/>
                <a:gd name="T13" fmla="*/ 132 h 560"/>
                <a:gd name="T14" fmla="*/ 42 w 424"/>
                <a:gd name="T15" fmla="*/ 152 h 560"/>
                <a:gd name="T16" fmla="*/ 50 w 424"/>
                <a:gd name="T17" fmla="*/ 172 h 560"/>
                <a:gd name="T18" fmla="*/ 60 w 424"/>
                <a:gd name="T19" fmla="*/ 193 h 560"/>
                <a:gd name="T20" fmla="*/ 70 w 424"/>
                <a:gd name="T21" fmla="*/ 211 h 560"/>
                <a:gd name="T22" fmla="*/ 80 w 424"/>
                <a:gd name="T23" fmla="*/ 231 h 560"/>
                <a:gd name="T24" fmla="*/ 92 w 424"/>
                <a:gd name="T25" fmla="*/ 250 h 560"/>
                <a:gd name="T26" fmla="*/ 104 w 424"/>
                <a:gd name="T27" fmla="*/ 268 h 560"/>
                <a:gd name="T28" fmla="*/ 117 w 424"/>
                <a:gd name="T29" fmla="*/ 286 h 560"/>
                <a:gd name="T30" fmla="*/ 131 w 424"/>
                <a:gd name="T31" fmla="*/ 307 h 560"/>
                <a:gd name="T32" fmla="*/ 144 w 424"/>
                <a:gd name="T33" fmla="*/ 325 h 560"/>
                <a:gd name="T34" fmla="*/ 157 w 424"/>
                <a:gd name="T35" fmla="*/ 342 h 560"/>
                <a:gd name="T36" fmla="*/ 173 w 424"/>
                <a:gd name="T37" fmla="*/ 358 h 560"/>
                <a:gd name="T38" fmla="*/ 188 w 424"/>
                <a:gd name="T39" fmla="*/ 375 h 560"/>
                <a:gd name="T40" fmla="*/ 203 w 424"/>
                <a:gd name="T41" fmla="*/ 392 h 560"/>
                <a:gd name="T42" fmla="*/ 220 w 424"/>
                <a:gd name="T43" fmla="*/ 409 h 560"/>
                <a:gd name="T44" fmla="*/ 236 w 424"/>
                <a:gd name="T45" fmla="*/ 426 h 560"/>
                <a:gd name="T46" fmla="*/ 255 w 424"/>
                <a:gd name="T47" fmla="*/ 442 h 560"/>
                <a:gd name="T48" fmla="*/ 273 w 424"/>
                <a:gd name="T49" fmla="*/ 457 h 560"/>
                <a:gd name="T50" fmla="*/ 290 w 424"/>
                <a:gd name="T51" fmla="*/ 471 h 560"/>
                <a:gd name="T52" fmla="*/ 308 w 424"/>
                <a:gd name="T53" fmla="*/ 486 h 560"/>
                <a:gd name="T54" fmla="*/ 328 w 424"/>
                <a:gd name="T55" fmla="*/ 499 h 560"/>
                <a:gd name="T56" fmla="*/ 349 w 424"/>
                <a:gd name="T57" fmla="*/ 513 h 560"/>
                <a:gd name="T58" fmla="*/ 369 w 424"/>
                <a:gd name="T59" fmla="*/ 526 h 560"/>
                <a:gd name="T60" fmla="*/ 389 w 424"/>
                <a:gd name="T61" fmla="*/ 540 h 560"/>
                <a:gd name="T62" fmla="*/ 412 w 424"/>
                <a:gd name="T63" fmla="*/ 553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4" h="560">
                  <a:moveTo>
                    <a:pt x="0" y="0"/>
                  </a:moveTo>
                  <a:lnTo>
                    <a:pt x="0" y="10"/>
                  </a:lnTo>
                  <a:lnTo>
                    <a:pt x="2" y="20"/>
                  </a:lnTo>
                  <a:lnTo>
                    <a:pt x="3" y="30"/>
                  </a:lnTo>
                  <a:lnTo>
                    <a:pt x="7" y="40"/>
                  </a:lnTo>
                  <a:lnTo>
                    <a:pt x="8" y="50"/>
                  </a:lnTo>
                  <a:lnTo>
                    <a:pt x="12" y="60"/>
                  </a:lnTo>
                  <a:lnTo>
                    <a:pt x="13" y="70"/>
                  </a:lnTo>
                  <a:lnTo>
                    <a:pt x="17" y="82"/>
                  </a:lnTo>
                  <a:lnTo>
                    <a:pt x="18" y="92"/>
                  </a:lnTo>
                  <a:lnTo>
                    <a:pt x="22" y="102"/>
                  </a:lnTo>
                  <a:lnTo>
                    <a:pt x="25" y="112"/>
                  </a:lnTo>
                  <a:lnTo>
                    <a:pt x="30" y="122"/>
                  </a:lnTo>
                  <a:lnTo>
                    <a:pt x="33" y="132"/>
                  </a:lnTo>
                  <a:lnTo>
                    <a:pt x="37" y="142"/>
                  </a:lnTo>
                  <a:lnTo>
                    <a:pt x="42" y="152"/>
                  </a:lnTo>
                  <a:lnTo>
                    <a:pt x="47" y="164"/>
                  </a:lnTo>
                  <a:lnTo>
                    <a:pt x="50" y="172"/>
                  </a:lnTo>
                  <a:lnTo>
                    <a:pt x="55" y="183"/>
                  </a:lnTo>
                  <a:lnTo>
                    <a:pt x="60" y="193"/>
                  </a:lnTo>
                  <a:lnTo>
                    <a:pt x="65" y="203"/>
                  </a:lnTo>
                  <a:lnTo>
                    <a:pt x="70" y="211"/>
                  </a:lnTo>
                  <a:lnTo>
                    <a:pt x="75" y="221"/>
                  </a:lnTo>
                  <a:lnTo>
                    <a:pt x="80" y="231"/>
                  </a:lnTo>
                  <a:lnTo>
                    <a:pt x="87" y="241"/>
                  </a:lnTo>
                  <a:lnTo>
                    <a:pt x="92" y="250"/>
                  </a:lnTo>
                  <a:lnTo>
                    <a:pt x="97" y="260"/>
                  </a:lnTo>
                  <a:lnTo>
                    <a:pt x="104" y="268"/>
                  </a:lnTo>
                  <a:lnTo>
                    <a:pt x="111" y="278"/>
                  </a:lnTo>
                  <a:lnTo>
                    <a:pt x="117" y="286"/>
                  </a:lnTo>
                  <a:lnTo>
                    <a:pt x="124" y="296"/>
                  </a:lnTo>
                  <a:lnTo>
                    <a:pt x="131" y="307"/>
                  </a:lnTo>
                  <a:lnTo>
                    <a:pt x="139" y="317"/>
                  </a:lnTo>
                  <a:lnTo>
                    <a:pt x="144" y="325"/>
                  </a:lnTo>
                  <a:lnTo>
                    <a:pt x="151" y="333"/>
                  </a:lnTo>
                  <a:lnTo>
                    <a:pt x="157" y="342"/>
                  </a:lnTo>
                  <a:lnTo>
                    <a:pt x="166" y="350"/>
                  </a:lnTo>
                  <a:lnTo>
                    <a:pt x="173" y="358"/>
                  </a:lnTo>
                  <a:lnTo>
                    <a:pt x="181" y="367"/>
                  </a:lnTo>
                  <a:lnTo>
                    <a:pt x="188" y="375"/>
                  </a:lnTo>
                  <a:lnTo>
                    <a:pt x="196" y="385"/>
                  </a:lnTo>
                  <a:lnTo>
                    <a:pt x="203" y="392"/>
                  </a:lnTo>
                  <a:lnTo>
                    <a:pt x="211" y="402"/>
                  </a:lnTo>
                  <a:lnTo>
                    <a:pt x="220" y="409"/>
                  </a:lnTo>
                  <a:lnTo>
                    <a:pt x="228" y="419"/>
                  </a:lnTo>
                  <a:lnTo>
                    <a:pt x="236" y="426"/>
                  </a:lnTo>
                  <a:lnTo>
                    <a:pt x="245" y="434"/>
                  </a:lnTo>
                  <a:lnTo>
                    <a:pt x="255" y="442"/>
                  </a:lnTo>
                  <a:lnTo>
                    <a:pt x="265" y="451"/>
                  </a:lnTo>
                  <a:lnTo>
                    <a:pt x="273" y="457"/>
                  </a:lnTo>
                  <a:lnTo>
                    <a:pt x="282" y="464"/>
                  </a:lnTo>
                  <a:lnTo>
                    <a:pt x="290" y="471"/>
                  </a:lnTo>
                  <a:lnTo>
                    <a:pt x="300" y="479"/>
                  </a:lnTo>
                  <a:lnTo>
                    <a:pt x="308" y="486"/>
                  </a:lnTo>
                  <a:lnTo>
                    <a:pt x="318" y="493"/>
                  </a:lnTo>
                  <a:lnTo>
                    <a:pt x="328" y="499"/>
                  </a:lnTo>
                  <a:lnTo>
                    <a:pt x="339" y="508"/>
                  </a:lnTo>
                  <a:lnTo>
                    <a:pt x="349" y="513"/>
                  </a:lnTo>
                  <a:lnTo>
                    <a:pt x="359" y="519"/>
                  </a:lnTo>
                  <a:lnTo>
                    <a:pt x="369" y="526"/>
                  </a:lnTo>
                  <a:lnTo>
                    <a:pt x="379" y="533"/>
                  </a:lnTo>
                  <a:lnTo>
                    <a:pt x="389" y="540"/>
                  </a:lnTo>
                  <a:lnTo>
                    <a:pt x="401" y="546"/>
                  </a:lnTo>
                  <a:lnTo>
                    <a:pt x="412" y="553"/>
                  </a:lnTo>
                  <a:lnTo>
                    <a:pt x="424" y="56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3" name="Freeform 447"/>
            <p:cNvSpPr>
              <a:spLocks/>
            </p:cNvSpPr>
            <p:nvPr/>
          </p:nvSpPr>
          <p:spPr bwMode="auto">
            <a:xfrm>
              <a:off x="3161" y="3042"/>
              <a:ext cx="1231" cy="138"/>
            </a:xfrm>
            <a:custGeom>
              <a:avLst/>
              <a:gdLst>
                <a:gd name="T0" fmla="*/ 18 w 2461"/>
                <a:gd name="T1" fmla="*/ 10 h 276"/>
                <a:gd name="T2" fmla="*/ 65 w 2461"/>
                <a:gd name="T3" fmla="*/ 30 h 276"/>
                <a:gd name="T4" fmla="*/ 119 w 2461"/>
                <a:gd name="T5" fmla="*/ 48 h 276"/>
                <a:gd name="T6" fmla="*/ 179 w 2461"/>
                <a:gd name="T7" fmla="*/ 67 h 276"/>
                <a:gd name="T8" fmla="*/ 246 w 2461"/>
                <a:gd name="T9" fmla="*/ 83 h 276"/>
                <a:gd name="T10" fmla="*/ 317 w 2461"/>
                <a:gd name="T11" fmla="*/ 100 h 276"/>
                <a:gd name="T12" fmla="*/ 394 w 2461"/>
                <a:gd name="T13" fmla="*/ 117 h 276"/>
                <a:gd name="T14" fmla="*/ 476 w 2461"/>
                <a:gd name="T15" fmla="*/ 134 h 276"/>
                <a:gd name="T16" fmla="*/ 560 w 2461"/>
                <a:gd name="T17" fmla="*/ 147 h 276"/>
                <a:gd name="T18" fmla="*/ 649 w 2461"/>
                <a:gd name="T19" fmla="*/ 161 h 276"/>
                <a:gd name="T20" fmla="*/ 741 w 2461"/>
                <a:gd name="T21" fmla="*/ 172 h 276"/>
                <a:gd name="T22" fmla="*/ 835 w 2461"/>
                <a:gd name="T23" fmla="*/ 184 h 276"/>
                <a:gd name="T24" fmla="*/ 930 w 2461"/>
                <a:gd name="T25" fmla="*/ 196 h 276"/>
                <a:gd name="T26" fmla="*/ 1026 w 2461"/>
                <a:gd name="T27" fmla="*/ 206 h 276"/>
                <a:gd name="T28" fmla="*/ 1125 w 2461"/>
                <a:gd name="T29" fmla="*/ 214 h 276"/>
                <a:gd name="T30" fmla="*/ 1224 w 2461"/>
                <a:gd name="T31" fmla="*/ 224 h 276"/>
                <a:gd name="T32" fmla="*/ 1321 w 2461"/>
                <a:gd name="T33" fmla="*/ 231 h 276"/>
                <a:gd name="T34" fmla="*/ 1418 w 2461"/>
                <a:gd name="T35" fmla="*/ 238 h 276"/>
                <a:gd name="T36" fmla="*/ 1516 w 2461"/>
                <a:gd name="T37" fmla="*/ 244 h 276"/>
                <a:gd name="T38" fmla="*/ 1609 w 2461"/>
                <a:gd name="T39" fmla="*/ 251 h 276"/>
                <a:gd name="T40" fmla="*/ 1703 w 2461"/>
                <a:gd name="T41" fmla="*/ 256 h 276"/>
                <a:gd name="T42" fmla="*/ 1792 w 2461"/>
                <a:gd name="T43" fmla="*/ 259 h 276"/>
                <a:gd name="T44" fmla="*/ 1879 w 2461"/>
                <a:gd name="T45" fmla="*/ 263 h 276"/>
                <a:gd name="T46" fmla="*/ 1963 w 2461"/>
                <a:gd name="T47" fmla="*/ 266 h 276"/>
                <a:gd name="T48" fmla="*/ 2042 w 2461"/>
                <a:gd name="T49" fmla="*/ 269 h 276"/>
                <a:gd name="T50" fmla="*/ 2117 w 2461"/>
                <a:gd name="T51" fmla="*/ 271 h 276"/>
                <a:gd name="T52" fmla="*/ 2188 w 2461"/>
                <a:gd name="T53" fmla="*/ 273 h 276"/>
                <a:gd name="T54" fmla="*/ 2252 w 2461"/>
                <a:gd name="T55" fmla="*/ 274 h 276"/>
                <a:gd name="T56" fmla="*/ 2310 w 2461"/>
                <a:gd name="T57" fmla="*/ 276 h 276"/>
                <a:gd name="T58" fmla="*/ 2360 w 2461"/>
                <a:gd name="T59" fmla="*/ 276 h 276"/>
                <a:gd name="T60" fmla="*/ 2406 w 2461"/>
                <a:gd name="T61" fmla="*/ 276 h 276"/>
                <a:gd name="T62" fmla="*/ 2444 w 2461"/>
                <a:gd name="T63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61" h="276">
                  <a:moveTo>
                    <a:pt x="0" y="0"/>
                  </a:moveTo>
                  <a:lnTo>
                    <a:pt x="18" y="10"/>
                  </a:lnTo>
                  <a:lnTo>
                    <a:pt x="42" y="20"/>
                  </a:lnTo>
                  <a:lnTo>
                    <a:pt x="65" y="30"/>
                  </a:lnTo>
                  <a:lnTo>
                    <a:pt x="92" y="40"/>
                  </a:lnTo>
                  <a:lnTo>
                    <a:pt x="119" y="48"/>
                  </a:lnTo>
                  <a:lnTo>
                    <a:pt x="149" y="58"/>
                  </a:lnTo>
                  <a:lnTo>
                    <a:pt x="179" y="67"/>
                  </a:lnTo>
                  <a:lnTo>
                    <a:pt x="215" y="77"/>
                  </a:lnTo>
                  <a:lnTo>
                    <a:pt x="246" y="83"/>
                  </a:lnTo>
                  <a:lnTo>
                    <a:pt x="282" y="93"/>
                  </a:lnTo>
                  <a:lnTo>
                    <a:pt x="317" y="100"/>
                  </a:lnTo>
                  <a:lnTo>
                    <a:pt x="357" y="110"/>
                  </a:lnTo>
                  <a:lnTo>
                    <a:pt x="394" y="117"/>
                  </a:lnTo>
                  <a:lnTo>
                    <a:pt x="436" y="125"/>
                  </a:lnTo>
                  <a:lnTo>
                    <a:pt x="476" y="134"/>
                  </a:lnTo>
                  <a:lnTo>
                    <a:pt x="520" y="142"/>
                  </a:lnTo>
                  <a:lnTo>
                    <a:pt x="560" y="147"/>
                  </a:lnTo>
                  <a:lnTo>
                    <a:pt x="605" y="154"/>
                  </a:lnTo>
                  <a:lnTo>
                    <a:pt x="649" y="161"/>
                  </a:lnTo>
                  <a:lnTo>
                    <a:pt x="696" y="167"/>
                  </a:lnTo>
                  <a:lnTo>
                    <a:pt x="741" y="172"/>
                  </a:lnTo>
                  <a:lnTo>
                    <a:pt x="788" y="179"/>
                  </a:lnTo>
                  <a:lnTo>
                    <a:pt x="835" y="184"/>
                  </a:lnTo>
                  <a:lnTo>
                    <a:pt x="884" y="191"/>
                  </a:lnTo>
                  <a:lnTo>
                    <a:pt x="930" y="196"/>
                  </a:lnTo>
                  <a:lnTo>
                    <a:pt x="979" y="201"/>
                  </a:lnTo>
                  <a:lnTo>
                    <a:pt x="1026" y="206"/>
                  </a:lnTo>
                  <a:lnTo>
                    <a:pt x="1076" y="211"/>
                  </a:lnTo>
                  <a:lnTo>
                    <a:pt x="1125" y="214"/>
                  </a:lnTo>
                  <a:lnTo>
                    <a:pt x="1175" y="219"/>
                  </a:lnTo>
                  <a:lnTo>
                    <a:pt x="1224" y="224"/>
                  </a:lnTo>
                  <a:lnTo>
                    <a:pt x="1274" y="229"/>
                  </a:lnTo>
                  <a:lnTo>
                    <a:pt x="1321" y="231"/>
                  </a:lnTo>
                  <a:lnTo>
                    <a:pt x="1371" y="236"/>
                  </a:lnTo>
                  <a:lnTo>
                    <a:pt x="1418" y="238"/>
                  </a:lnTo>
                  <a:lnTo>
                    <a:pt x="1469" y="243"/>
                  </a:lnTo>
                  <a:lnTo>
                    <a:pt x="1516" y="244"/>
                  </a:lnTo>
                  <a:lnTo>
                    <a:pt x="1562" y="248"/>
                  </a:lnTo>
                  <a:lnTo>
                    <a:pt x="1609" y="251"/>
                  </a:lnTo>
                  <a:lnTo>
                    <a:pt x="1658" y="254"/>
                  </a:lnTo>
                  <a:lnTo>
                    <a:pt x="1703" y="256"/>
                  </a:lnTo>
                  <a:lnTo>
                    <a:pt x="1749" y="258"/>
                  </a:lnTo>
                  <a:lnTo>
                    <a:pt x="1792" y="259"/>
                  </a:lnTo>
                  <a:lnTo>
                    <a:pt x="1837" y="263"/>
                  </a:lnTo>
                  <a:lnTo>
                    <a:pt x="1879" y="263"/>
                  </a:lnTo>
                  <a:lnTo>
                    <a:pt x="1923" y="266"/>
                  </a:lnTo>
                  <a:lnTo>
                    <a:pt x="1963" y="266"/>
                  </a:lnTo>
                  <a:lnTo>
                    <a:pt x="2005" y="269"/>
                  </a:lnTo>
                  <a:lnTo>
                    <a:pt x="2042" y="269"/>
                  </a:lnTo>
                  <a:lnTo>
                    <a:pt x="2081" y="271"/>
                  </a:lnTo>
                  <a:lnTo>
                    <a:pt x="2117" y="271"/>
                  </a:lnTo>
                  <a:lnTo>
                    <a:pt x="2154" y="273"/>
                  </a:lnTo>
                  <a:lnTo>
                    <a:pt x="2188" y="273"/>
                  </a:lnTo>
                  <a:lnTo>
                    <a:pt x="2221" y="274"/>
                  </a:lnTo>
                  <a:lnTo>
                    <a:pt x="2252" y="274"/>
                  </a:lnTo>
                  <a:lnTo>
                    <a:pt x="2283" y="276"/>
                  </a:lnTo>
                  <a:lnTo>
                    <a:pt x="2310" y="276"/>
                  </a:lnTo>
                  <a:lnTo>
                    <a:pt x="2337" y="276"/>
                  </a:lnTo>
                  <a:lnTo>
                    <a:pt x="2360" y="276"/>
                  </a:lnTo>
                  <a:lnTo>
                    <a:pt x="2386" y="276"/>
                  </a:lnTo>
                  <a:lnTo>
                    <a:pt x="2406" y="276"/>
                  </a:lnTo>
                  <a:lnTo>
                    <a:pt x="2426" y="276"/>
                  </a:lnTo>
                  <a:lnTo>
                    <a:pt x="2444" y="276"/>
                  </a:lnTo>
                  <a:lnTo>
                    <a:pt x="2461" y="276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4" name="Freeform 448"/>
            <p:cNvSpPr>
              <a:spLocks/>
            </p:cNvSpPr>
            <p:nvPr/>
          </p:nvSpPr>
          <p:spPr bwMode="auto">
            <a:xfrm>
              <a:off x="4392" y="3179"/>
              <a:ext cx="131" cy="1"/>
            </a:xfrm>
            <a:custGeom>
              <a:avLst/>
              <a:gdLst>
                <a:gd name="T0" fmla="*/ 0 w 263"/>
                <a:gd name="T1" fmla="*/ 2 h 2"/>
                <a:gd name="T2" fmla="*/ 10 w 263"/>
                <a:gd name="T3" fmla="*/ 0 h 2"/>
                <a:gd name="T4" fmla="*/ 22 w 263"/>
                <a:gd name="T5" fmla="*/ 0 h 2"/>
                <a:gd name="T6" fmla="*/ 34 w 263"/>
                <a:gd name="T7" fmla="*/ 0 h 2"/>
                <a:gd name="T8" fmla="*/ 49 w 263"/>
                <a:gd name="T9" fmla="*/ 0 h 2"/>
                <a:gd name="T10" fmla="*/ 62 w 263"/>
                <a:gd name="T11" fmla="*/ 0 h 2"/>
                <a:gd name="T12" fmla="*/ 77 w 263"/>
                <a:gd name="T13" fmla="*/ 0 h 2"/>
                <a:gd name="T14" fmla="*/ 92 w 263"/>
                <a:gd name="T15" fmla="*/ 0 h 2"/>
                <a:gd name="T16" fmla="*/ 109 w 263"/>
                <a:gd name="T17" fmla="*/ 0 h 2"/>
                <a:gd name="T18" fmla="*/ 124 w 263"/>
                <a:gd name="T19" fmla="*/ 0 h 2"/>
                <a:gd name="T20" fmla="*/ 143 w 263"/>
                <a:gd name="T21" fmla="*/ 0 h 2"/>
                <a:gd name="T22" fmla="*/ 151 w 263"/>
                <a:gd name="T23" fmla="*/ 0 h 2"/>
                <a:gd name="T24" fmla="*/ 159 w 263"/>
                <a:gd name="T25" fmla="*/ 0 h 2"/>
                <a:gd name="T26" fmla="*/ 169 w 263"/>
                <a:gd name="T27" fmla="*/ 0 h 2"/>
                <a:gd name="T28" fmla="*/ 179 w 263"/>
                <a:gd name="T29" fmla="*/ 0 h 2"/>
                <a:gd name="T30" fmla="*/ 190 w 263"/>
                <a:gd name="T31" fmla="*/ 0 h 2"/>
                <a:gd name="T32" fmla="*/ 200 w 263"/>
                <a:gd name="T33" fmla="*/ 0 h 2"/>
                <a:gd name="T34" fmla="*/ 210 w 263"/>
                <a:gd name="T35" fmla="*/ 0 h 2"/>
                <a:gd name="T36" fmla="*/ 220 w 263"/>
                <a:gd name="T37" fmla="*/ 0 h 2"/>
                <a:gd name="T38" fmla="*/ 230 w 263"/>
                <a:gd name="T39" fmla="*/ 0 h 2"/>
                <a:gd name="T40" fmla="*/ 240 w 263"/>
                <a:gd name="T41" fmla="*/ 0 h 2"/>
                <a:gd name="T42" fmla="*/ 252 w 263"/>
                <a:gd name="T43" fmla="*/ 0 h 2"/>
                <a:gd name="T44" fmla="*/ 263 w 263"/>
                <a:gd name="T4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3" h="2">
                  <a:moveTo>
                    <a:pt x="0" y="2"/>
                  </a:moveTo>
                  <a:lnTo>
                    <a:pt x="10" y="0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9" y="0"/>
                  </a:lnTo>
                  <a:lnTo>
                    <a:pt x="62" y="0"/>
                  </a:lnTo>
                  <a:lnTo>
                    <a:pt x="77" y="0"/>
                  </a:lnTo>
                  <a:lnTo>
                    <a:pt x="92" y="0"/>
                  </a:lnTo>
                  <a:lnTo>
                    <a:pt x="109" y="0"/>
                  </a:lnTo>
                  <a:lnTo>
                    <a:pt x="124" y="0"/>
                  </a:lnTo>
                  <a:lnTo>
                    <a:pt x="143" y="0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90" y="0"/>
                  </a:lnTo>
                  <a:lnTo>
                    <a:pt x="200" y="0"/>
                  </a:lnTo>
                  <a:lnTo>
                    <a:pt x="210" y="0"/>
                  </a:lnTo>
                  <a:lnTo>
                    <a:pt x="220" y="0"/>
                  </a:lnTo>
                  <a:lnTo>
                    <a:pt x="230" y="0"/>
                  </a:lnTo>
                  <a:lnTo>
                    <a:pt x="240" y="0"/>
                  </a:lnTo>
                  <a:lnTo>
                    <a:pt x="252" y="0"/>
                  </a:lnTo>
                  <a:lnTo>
                    <a:pt x="263" y="2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5" name="Freeform 449"/>
            <p:cNvSpPr>
              <a:spLocks/>
            </p:cNvSpPr>
            <p:nvPr/>
          </p:nvSpPr>
          <p:spPr bwMode="auto">
            <a:xfrm>
              <a:off x="4523" y="3093"/>
              <a:ext cx="790" cy="87"/>
            </a:xfrm>
            <a:custGeom>
              <a:avLst/>
              <a:gdLst>
                <a:gd name="T0" fmla="*/ 22 w 1579"/>
                <a:gd name="T1" fmla="*/ 172 h 174"/>
                <a:gd name="T2" fmla="*/ 71 w 1579"/>
                <a:gd name="T3" fmla="*/ 172 h 174"/>
                <a:gd name="T4" fmla="*/ 121 w 1579"/>
                <a:gd name="T5" fmla="*/ 172 h 174"/>
                <a:gd name="T6" fmla="*/ 173 w 1579"/>
                <a:gd name="T7" fmla="*/ 172 h 174"/>
                <a:gd name="T8" fmla="*/ 225 w 1579"/>
                <a:gd name="T9" fmla="*/ 171 h 174"/>
                <a:gd name="T10" fmla="*/ 279 w 1579"/>
                <a:gd name="T11" fmla="*/ 171 h 174"/>
                <a:gd name="T12" fmla="*/ 334 w 1579"/>
                <a:gd name="T13" fmla="*/ 171 h 174"/>
                <a:gd name="T14" fmla="*/ 389 w 1579"/>
                <a:gd name="T15" fmla="*/ 171 h 174"/>
                <a:gd name="T16" fmla="*/ 446 w 1579"/>
                <a:gd name="T17" fmla="*/ 169 h 174"/>
                <a:gd name="T18" fmla="*/ 503 w 1579"/>
                <a:gd name="T19" fmla="*/ 167 h 174"/>
                <a:gd name="T20" fmla="*/ 562 w 1579"/>
                <a:gd name="T21" fmla="*/ 166 h 174"/>
                <a:gd name="T22" fmla="*/ 619 w 1579"/>
                <a:gd name="T23" fmla="*/ 164 h 174"/>
                <a:gd name="T24" fmla="*/ 678 w 1579"/>
                <a:gd name="T25" fmla="*/ 162 h 174"/>
                <a:gd name="T26" fmla="*/ 735 w 1579"/>
                <a:gd name="T27" fmla="*/ 159 h 174"/>
                <a:gd name="T28" fmla="*/ 793 w 1579"/>
                <a:gd name="T29" fmla="*/ 157 h 174"/>
                <a:gd name="T30" fmla="*/ 850 w 1579"/>
                <a:gd name="T31" fmla="*/ 154 h 174"/>
                <a:gd name="T32" fmla="*/ 907 w 1579"/>
                <a:gd name="T33" fmla="*/ 151 h 174"/>
                <a:gd name="T34" fmla="*/ 961 w 1579"/>
                <a:gd name="T35" fmla="*/ 144 h 174"/>
                <a:gd name="T36" fmla="*/ 1016 w 1579"/>
                <a:gd name="T37" fmla="*/ 139 h 174"/>
                <a:gd name="T38" fmla="*/ 1070 w 1579"/>
                <a:gd name="T39" fmla="*/ 134 h 174"/>
                <a:gd name="T40" fmla="*/ 1122 w 1579"/>
                <a:gd name="T41" fmla="*/ 127 h 174"/>
                <a:gd name="T42" fmla="*/ 1172 w 1579"/>
                <a:gd name="T43" fmla="*/ 121 h 174"/>
                <a:gd name="T44" fmla="*/ 1221 w 1579"/>
                <a:gd name="T45" fmla="*/ 112 h 174"/>
                <a:gd name="T46" fmla="*/ 1269 w 1579"/>
                <a:gd name="T47" fmla="*/ 105 h 174"/>
                <a:gd name="T48" fmla="*/ 1316 w 1579"/>
                <a:gd name="T49" fmla="*/ 95 h 174"/>
                <a:gd name="T50" fmla="*/ 1358 w 1579"/>
                <a:gd name="T51" fmla="*/ 85 h 174"/>
                <a:gd name="T52" fmla="*/ 1398 w 1579"/>
                <a:gd name="T53" fmla="*/ 74 h 174"/>
                <a:gd name="T54" fmla="*/ 1437 w 1579"/>
                <a:gd name="T55" fmla="*/ 62 h 174"/>
                <a:gd name="T56" fmla="*/ 1474 w 1579"/>
                <a:gd name="T57" fmla="*/ 48 h 174"/>
                <a:gd name="T58" fmla="*/ 1507 w 1579"/>
                <a:gd name="T59" fmla="*/ 35 h 174"/>
                <a:gd name="T60" fmla="*/ 1538 w 1579"/>
                <a:gd name="T61" fmla="*/ 22 h 174"/>
                <a:gd name="T62" fmla="*/ 1566 w 1579"/>
                <a:gd name="T63" fmla="*/ 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9" h="174">
                  <a:moveTo>
                    <a:pt x="0" y="174"/>
                  </a:moveTo>
                  <a:lnTo>
                    <a:pt x="22" y="172"/>
                  </a:lnTo>
                  <a:lnTo>
                    <a:pt x="46" y="172"/>
                  </a:lnTo>
                  <a:lnTo>
                    <a:pt x="71" y="172"/>
                  </a:lnTo>
                  <a:lnTo>
                    <a:pt x="96" y="172"/>
                  </a:lnTo>
                  <a:lnTo>
                    <a:pt x="121" y="172"/>
                  </a:lnTo>
                  <a:lnTo>
                    <a:pt x="146" y="172"/>
                  </a:lnTo>
                  <a:lnTo>
                    <a:pt x="173" y="172"/>
                  </a:lnTo>
                  <a:lnTo>
                    <a:pt x="200" y="172"/>
                  </a:lnTo>
                  <a:lnTo>
                    <a:pt x="225" y="171"/>
                  </a:lnTo>
                  <a:lnTo>
                    <a:pt x="252" y="171"/>
                  </a:lnTo>
                  <a:lnTo>
                    <a:pt x="279" y="171"/>
                  </a:lnTo>
                  <a:lnTo>
                    <a:pt x="307" y="171"/>
                  </a:lnTo>
                  <a:lnTo>
                    <a:pt x="334" y="171"/>
                  </a:lnTo>
                  <a:lnTo>
                    <a:pt x="362" y="171"/>
                  </a:lnTo>
                  <a:lnTo>
                    <a:pt x="389" y="171"/>
                  </a:lnTo>
                  <a:lnTo>
                    <a:pt x="419" y="171"/>
                  </a:lnTo>
                  <a:lnTo>
                    <a:pt x="446" y="169"/>
                  </a:lnTo>
                  <a:lnTo>
                    <a:pt x="475" y="169"/>
                  </a:lnTo>
                  <a:lnTo>
                    <a:pt x="503" y="167"/>
                  </a:lnTo>
                  <a:lnTo>
                    <a:pt x="533" y="167"/>
                  </a:lnTo>
                  <a:lnTo>
                    <a:pt x="562" y="166"/>
                  </a:lnTo>
                  <a:lnTo>
                    <a:pt x="590" y="166"/>
                  </a:lnTo>
                  <a:lnTo>
                    <a:pt x="619" y="164"/>
                  </a:lnTo>
                  <a:lnTo>
                    <a:pt x="649" y="164"/>
                  </a:lnTo>
                  <a:lnTo>
                    <a:pt x="678" y="162"/>
                  </a:lnTo>
                  <a:lnTo>
                    <a:pt x="706" y="161"/>
                  </a:lnTo>
                  <a:lnTo>
                    <a:pt x="735" y="159"/>
                  </a:lnTo>
                  <a:lnTo>
                    <a:pt x="765" y="159"/>
                  </a:lnTo>
                  <a:lnTo>
                    <a:pt x="793" y="157"/>
                  </a:lnTo>
                  <a:lnTo>
                    <a:pt x="822" y="156"/>
                  </a:lnTo>
                  <a:lnTo>
                    <a:pt x="850" y="154"/>
                  </a:lnTo>
                  <a:lnTo>
                    <a:pt x="880" y="154"/>
                  </a:lnTo>
                  <a:lnTo>
                    <a:pt x="907" y="151"/>
                  </a:lnTo>
                  <a:lnTo>
                    <a:pt x="934" y="147"/>
                  </a:lnTo>
                  <a:lnTo>
                    <a:pt x="961" y="144"/>
                  </a:lnTo>
                  <a:lnTo>
                    <a:pt x="989" y="142"/>
                  </a:lnTo>
                  <a:lnTo>
                    <a:pt x="1016" y="139"/>
                  </a:lnTo>
                  <a:lnTo>
                    <a:pt x="1043" y="137"/>
                  </a:lnTo>
                  <a:lnTo>
                    <a:pt x="1070" y="134"/>
                  </a:lnTo>
                  <a:lnTo>
                    <a:pt x="1097" y="132"/>
                  </a:lnTo>
                  <a:lnTo>
                    <a:pt x="1122" y="127"/>
                  </a:lnTo>
                  <a:lnTo>
                    <a:pt x="1147" y="124"/>
                  </a:lnTo>
                  <a:lnTo>
                    <a:pt x="1172" y="121"/>
                  </a:lnTo>
                  <a:lnTo>
                    <a:pt x="1197" y="117"/>
                  </a:lnTo>
                  <a:lnTo>
                    <a:pt x="1221" y="112"/>
                  </a:lnTo>
                  <a:lnTo>
                    <a:pt x="1246" y="109"/>
                  </a:lnTo>
                  <a:lnTo>
                    <a:pt x="1269" y="105"/>
                  </a:lnTo>
                  <a:lnTo>
                    <a:pt x="1294" y="102"/>
                  </a:lnTo>
                  <a:lnTo>
                    <a:pt x="1316" y="95"/>
                  </a:lnTo>
                  <a:lnTo>
                    <a:pt x="1338" y="90"/>
                  </a:lnTo>
                  <a:lnTo>
                    <a:pt x="1358" y="85"/>
                  </a:lnTo>
                  <a:lnTo>
                    <a:pt x="1380" y="80"/>
                  </a:lnTo>
                  <a:lnTo>
                    <a:pt x="1398" y="74"/>
                  </a:lnTo>
                  <a:lnTo>
                    <a:pt x="1419" y="69"/>
                  </a:lnTo>
                  <a:lnTo>
                    <a:pt x="1437" y="62"/>
                  </a:lnTo>
                  <a:lnTo>
                    <a:pt x="1457" y="57"/>
                  </a:lnTo>
                  <a:lnTo>
                    <a:pt x="1474" y="48"/>
                  </a:lnTo>
                  <a:lnTo>
                    <a:pt x="1491" y="43"/>
                  </a:lnTo>
                  <a:lnTo>
                    <a:pt x="1507" y="35"/>
                  </a:lnTo>
                  <a:lnTo>
                    <a:pt x="1524" y="30"/>
                  </a:lnTo>
                  <a:lnTo>
                    <a:pt x="1538" y="22"/>
                  </a:lnTo>
                  <a:lnTo>
                    <a:pt x="1553" y="15"/>
                  </a:lnTo>
                  <a:lnTo>
                    <a:pt x="1566" y="7"/>
                  </a:lnTo>
                  <a:lnTo>
                    <a:pt x="1579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6" name="Freeform 450"/>
            <p:cNvSpPr>
              <a:spLocks/>
            </p:cNvSpPr>
            <p:nvPr/>
          </p:nvSpPr>
          <p:spPr bwMode="auto">
            <a:xfrm>
              <a:off x="5313" y="2835"/>
              <a:ext cx="136" cy="258"/>
            </a:xfrm>
            <a:custGeom>
              <a:avLst/>
              <a:gdLst>
                <a:gd name="T0" fmla="*/ 0 w 272"/>
                <a:gd name="T1" fmla="*/ 516 h 516"/>
                <a:gd name="T2" fmla="*/ 12 w 272"/>
                <a:gd name="T3" fmla="*/ 504 h 516"/>
                <a:gd name="T4" fmla="*/ 26 w 272"/>
                <a:gd name="T5" fmla="*/ 494 h 516"/>
                <a:gd name="T6" fmla="*/ 39 w 272"/>
                <a:gd name="T7" fmla="*/ 482 h 516"/>
                <a:gd name="T8" fmla="*/ 52 w 272"/>
                <a:gd name="T9" fmla="*/ 471 h 516"/>
                <a:gd name="T10" fmla="*/ 64 w 272"/>
                <a:gd name="T11" fmla="*/ 457 h 516"/>
                <a:gd name="T12" fmla="*/ 76 w 272"/>
                <a:gd name="T13" fmla="*/ 445 h 516"/>
                <a:gd name="T14" fmla="*/ 88 w 272"/>
                <a:gd name="T15" fmla="*/ 432 h 516"/>
                <a:gd name="T16" fmla="*/ 101 w 272"/>
                <a:gd name="T17" fmla="*/ 420 h 516"/>
                <a:gd name="T18" fmla="*/ 111 w 272"/>
                <a:gd name="T19" fmla="*/ 405 h 516"/>
                <a:gd name="T20" fmla="*/ 123 w 272"/>
                <a:gd name="T21" fmla="*/ 392 h 516"/>
                <a:gd name="T22" fmla="*/ 133 w 272"/>
                <a:gd name="T23" fmla="*/ 377 h 516"/>
                <a:gd name="T24" fmla="*/ 145 w 272"/>
                <a:gd name="T25" fmla="*/ 362 h 516"/>
                <a:gd name="T26" fmla="*/ 153 w 272"/>
                <a:gd name="T27" fmla="*/ 345 h 516"/>
                <a:gd name="T28" fmla="*/ 163 w 272"/>
                <a:gd name="T29" fmla="*/ 330 h 516"/>
                <a:gd name="T30" fmla="*/ 173 w 272"/>
                <a:gd name="T31" fmla="*/ 315 h 516"/>
                <a:gd name="T32" fmla="*/ 183 w 272"/>
                <a:gd name="T33" fmla="*/ 300 h 516"/>
                <a:gd name="T34" fmla="*/ 190 w 272"/>
                <a:gd name="T35" fmla="*/ 281 h 516"/>
                <a:gd name="T36" fmla="*/ 198 w 272"/>
                <a:gd name="T37" fmla="*/ 264 h 516"/>
                <a:gd name="T38" fmla="*/ 205 w 272"/>
                <a:gd name="T39" fmla="*/ 248 h 516"/>
                <a:gd name="T40" fmla="*/ 213 w 272"/>
                <a:gd name="T41" fmla="*/ 231 h 516"/>
                <a:gd name="T42" fmla="*/ 215 w 272"/>
                <a:gd name="T43" fmla="*/ 221 h 516"/>
                <a:gd name="T44" fmla="*/ 220 w 272"/>
                <a:gd name="T45" fmla="*/ 211 h 516"/>
                <a:gd name="T46" fmla="*/ 222 w 272"/>
                <a:gd name="T47" fmla="*/ 202 h 516"/>
                <a:gd name="T48" fmla="*/ 227 w 272"/>
                <a:gd name="T49" fmla="*/ 194 h 516"/>
                <a:gd name="T50" fmla="*/ 228 w 272"/>
                <a:gd name="T51" fmla="*/ 184 h 516"/>
                <a:gd name="T52" fmla="*/ 234 w 272"/>
                <a:gd name="T53" fmla="*/ 174 h 516"/>
                <a:gd name="T54" fmla="*/ 235 w 272"/>
                <a:gd name="T55" fmla="*/ 166 h 516"/>
                <a:gd name="T56" fmla="*/ 240 w 272"/>
                <a:gd name="T57" fmla="*/ 157 h 516"/>
                <a:gd name="T58" fmla="*/ 242 w 272"/>
                <a:gd name="T59" fmla="*/ 147 h 516"/>
                <a:gd name="T60" fmla="*/ 244 w 272"/>
                <a:gd name="T61" fmla="*/ 137 h 516"/>
                <a:gd name="T62" fmla="*/ 245 w 272"/>
                <a:gd name="T63" fmla="*/ 127 h 516"/>
                <a:gd name="T64" fmla="*/ 249 w 272"/>
                <a:gd name="T65" fmla="*/ 117 h 516"/>
                <a:gd name="T66" fmla="*/ 250 w 272"/>
                <a:gd name="T67" fmla="*/ 107 h 516"/>
                <a:gd name="T68" fmla="*/ 254 w 272"/>
                <a:gd name="T69" fmla="*/ 97 h 516"/>
                <a:gd name="T70" fmla="*/ 255 w 272"/>
                <a:gd name="T71" fmla="*/ 87 h 516"/>
                <a:gd name="T72" fmla="*/ 259 w 272"/>
                <a:gd name="T73" fmla="*/ 78 h 516"/>
                <a:gd name="T74" fmla="*/ 259 w 272"/>
                <a:gd name="T75" fmla="*/ 68 h 516"/>
                <a:gd name="T76" fmla="*/ 262 w 272"/>
                <a:gd name="T77" fmla="*/ 58 h 516"/>
                <a:gd name="T78" fmla="*/ 262 w 272"/>
                <a:gd name="T79" fmla="*/ 48 h 516"/>
                <a:gd name="T80" fmla="*/ 265 w 272"/>
                <a:gd name="T81" fmla="*/ 38 h 516"/>
                <a:gd name="T82" fmla="*/ 265 w 272"/>
                <a:gd name="T83" fmla="*/ 28 h 516"/>
                <a:gd name="T84" fmla="*/ 269 w 272"/>
                <a:gd name="T85" fmla="*/ 18 h 516"/>
                <a:gd name="T86" fmla="*/ 269 w 272"/>
                <a:gd name="T87" fmla="*/ 8 h 516"/>
                <a:gd name="T88" fmla="*/ 272 w 272"/>
                <a:gd name="T8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516">
                  <a:moveTo>
                    <a:pt x="0" y="516"/>
                  </a:moveTo>
                  <a:lnTo>
                    <a:pt x="12" y="504"/>
                  </a:lnTo>
                  <a:lnTo>
                    <a:pt x="26" y="494"/>
                  </a:lnTo>
                  <a:lnTo>
                    <a:pt x="39" y="482"/>
                  </a:lnTo>
                  <a:lnTo>
                    <a:pt x="52" y="471"/>
                  </a:lnTo>
                  <a:lnTo>
                    <a:pt x="64" y="457"/>
                  </a:lnTo>
                  <a:lnTo>
                    <a:pt x="76" y="445"/>
                  </a:lnTo>
                  <a:lnTo>
                    <a:pt x="88" y="432"/>
                  </a:lnTo>
                  <a:lnTo>
                    <a:pt x="101" y="420"/>
                  </a:lnTo>
                  <a:lnTo>
                    <a:pt x="111" y="405"/>
                  </a:lnTo>
                  <a:lnTo>
                    <a:pt x="123" y="392"/>
                  </a:lnTo>
                  <a:lnTo>
                    <a:pt x="133" y="377"/>
                  </a:lnTo>
                  <a:lnTo>
                    <a:pt x="145" y="362"/>
                  </a:lnTo>
                  <a:lnTo>
                    <a:pt x="153" y="345"/>
                  </a:lnTo>
                  <a:lnTo>
                    <a:pt x="163" y="330"/>
                  </a:lnTo>
                  <a:lnTo>
                    <a:pt x="173" y="315"/>
                  </a:lnTo>
                  <a:lnTo>
                    <a:pt x="183" y="300"/>
                  </a:lnTo>
                  <a:lnTo>
                    <a:pt x="190" y="281"/>
                  </a:lnTo>
                  <a:lnTo>
                    <a:pt x="198" y="264"/>
                  </a:lnTo>
                  <a:lnTo>
                    <a:pt x="205" y="248"/>
                  </a:lnTo>
                  <a:lnTo>
                    <a:pt x="213" y="231"/>
                  </a:lnTo>
                  <a:lnTo>
                    <a:pt x="215" y="221"/>
                  </a:lnTo>
                  <a:lnTo>
                    <a:pt x="220" y="211"/>
                  </a:lnTo>
                  <a:lnTo>
                    <a:pt x="222" y="202"/>
                  </a:lnTo>
                  <a:lnTo>
                    <a:pt x="227" y="194"/>
                  </a:lnTo>
                  <a:lnTo>
                    <a:pt x="228" y="184"/>
                  </a:lnTo>
                  <a:lnTo>
                    <a:pt x="234" y="174"/>
                  </a:lnTo>
                  <a:lnTo>
                    <a:pt x="235" y="166"/>
                  </a:lnTo>
                  <a:lnTo>
                    <a:pt x="240" y="157"/>
                  </a:lnTo>
                  <a:lnTo>
                    <a:pt x="242" y="147"/>
                  </a:lnTo>
                  <a:lnTo>
                    <a:pt x="244" y="137"/>
                  </a:lnTo>
                  <a:lnTo>
                    <a:pt x="245" y="127"/>
                  </a:lnTo>
                  <a:lnTo>
                    <a:pt x="249" y="117"/>
                  </a:lnTo>
                  <a:lnTo>
                    <a:pt x="250" y="107"/>
                  </a:lnTo>
                  <a:lnTo>
                    <a:pt x="254" y="97"/>
                  </a:lnTo>
                  <a:lnTo>
                    <a:pt x="255" y="87"/>
                  </a:lnTo>
                  <a:lnTo>
                    <a:pt x="259" y="78"/>
                  </a:lnTo>
                  <a:lnTo>
                    <a:pt x="259" y="68"/>
                  </a:lnTo>
                  <a:lnTo>
                    <a:pt x="262" y="58"/>
                  </a:lnTo>
                  <a:lnTo>
                    <a:pt x="262" y="48"/>
                  </a:lnTo>
                  <a:lnTo>
                    <a:pt x="265" y="38"/>
                  </a:lnTo>
                  <a:lnTo>
                    <a:pt x="265" y="28"/>
                  </a:lnTo>
                  <a:lnTo>
                    <a:pt x="269" y="18"/>
                  </a:lnTo>
                  <a:lnTo>
                    <a:pt x="269" y="8"/>
                  </a:lnTo>
                  <a:lnTo>
                    <a:pt x="272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7" name="Freeform 451"/>
            <p:cNvSpPr>
              <a:spLocks/>
            </p:cNvSpPr>
            <p:nvPr/>
          </p:nvSpPr>
          <p:spPr bwMode="auto">
            <a:xfrm>
              <a:off x="2944" y="1688"/>
              <a:ext cx="2506" cy="1492"/>
            </a:xfrm>
            <a:custGeom>
              <a:avLst/>
              <a:gdLst>
                <a:gd name="T0" fmla="*/ 4882 w 5012"/>
                <a:gd name="T1" fmla="*/ 2655 h 2983"/>
                <a:gd name="T2" fmla="*/ 4965 w 5012"/>
                <a:gd name="T3" fmla="*/ 2477 h 2983"/>
                <a:gd name="T4" fmla="*/ 4999 w 5012"/>
                <a:gd name="T5" fmla="*/ 2351 h 2983"/>
                <a:gd name="T6" fmla="*/ 5011 w 5012"/>
                <a:gd name="T7" fmla="*/ 2222 h 2983"/>
                <a:gd name="T8" fmla="*/ 4999 w 5012"/>
                <a:gd name="T9" fmla="*/ 2068 h 2983"/>
                <a:gd name="T10" fmla="*/ 4927 w 5012"/>
                <a:gd name="T11" fmla="*/ 1862 h 2983"/>
                <a:gd name="T12" fmla="*/ 4794 w 5012"/>
                <a:gd name="T13" fmla="*/ 1719 h 2983"/>
                <a:gd name="T14" fmla="*/ 4578 w 5012"/>
                <a:gd name="T15" fmla="*/ 1602 h 2983"/>
                <a:gd name="T16" fmla="*/ 4313 w 5012"/>
                <a:gd name="T17" fmla="*/ 1500 h 2983"/>
                <a:gd name="T18" fmla="*/ 4035 w 5012"/>
                <a:gd name="T19" fmla="*/ 1413 h 2983"/>
                <a:gd name="T20" fmla="*/ 3797 w 5012"/>
                <a:gd name="T21" fmla="*/ 1349 h 2983"/>
                <a:gd name="T22" fmla="*/ 3576 w 5012"/>
                <a:gd name="T23" fmla="*/ 1264 h 2983"/>
                <a:gd name="T24" fmla="*/ 3515 w 5012"/>
                <a:gd name="T25" fmla="*/ 1069 h 2983"/>
                <a:gd name="T26" fmla="*/ 3494 w 5012"/>
                <a:gd name="T27" fmla="*/ 875 h 2983"/>
                <a:gd name="T28" fmla="*/ 3554 w 5012"/>
                <a:gd name="T29" fmla="*/ 732 h 2983"/>
                <a:gd name="T30" fmla="*/ 3572 w 5012"/>
                <a:gd name="T31" fmla="*/ 536 h 2983"/>
                <a:gd name="T32" fmla="*/ 3562 w 5012"/>
                <a:gd name="T33" fmla="*/ 416 h 2983"/>
                <a:gd name="T34" fmla="*/ 3455 w 5012"/>
                <a:gd name="T35" fmla="*/ 285 h 2983"/>
                <a:gd name="T36" fmla="*/ 3262 w 5012"/>
                <a:gd name="T37" fmla="*/ 171 h 2983"/>
                <a:gd name="T38" fmla="*/ 3033 w 5012"/>
                <a:gd name="T39" fmla="*/ 80 h 2983"/>
                <a:gd name="T40" fmla="*/ 2816 w 5012"/>
                <a:gd name="T41" fmla="*/ 23 h 2983"/>
                <a:gd name="T42" fmla="*/ 2640 w 5012"/>
                <a:gd name="T43" fmla="*/ 0 h 2983"/>
                <a:gd name="T44" fmla="*/ 2452 w 5012"/>
                <a:gd name="T45" fmla="*/ 5 h 2983"/>
                <a:gd name="T46" fmla="*/ 2265 w 5012"/>
                <a:gd name="T47" fmla="*/ 32 h 2983"/>
                <a:gd name="T48" fmla="*/ 2095 w 5012"/>
                <a:gd name="T49" fmla="*/ 74 h 2983"/>
                <a:gd name="T50" fmla="*/ 1975 w 5012"/>
                <a:gd name="T51" fmla="*/ 132 h 2983"/>
                <a:gd name="T52" fmla="*/ 1881 w 5012"/>
                <a:gd name="T53" fmla="*/ 260 h 2983"/>
                <a:gd name="T54" fmla="*/ 1851 w 5012"/>
                <a:gd name="T55" fmla="*/ 372 h 2983"/>
                <a:gd name="T56" fmla="*/ 1831 w 5012"/>
                <a:gd name="T57" fmla="*/ 531 h 2983"/>
                <a:gd name="T58" fmla="*/ 1874 w 5012"/>
                <a:gd name="T59" fmla="*/ 699 h 2983"/>
                <a:gd name="T60" fmla="*/ 1866 w 5012"/>
                <a:gd name="T61" fmla="*/ 796 h 2983"/>
                <a:gd name="T62" fmla="*/ 1785 w 5012"/>
                <a:gd name="T63" fmla="*/ 979 h 2983"/>
                <a:gd name="T64" fmla="*/ 1658 w 5012"/>
                <a:gd name="T65" fmla="*/ 1119 h 2983"/>
                <a:gd name="T66" fmla="*/ 1499 w 5012"/>
                <a:gd name="T67" fmla="*/ 1173 h 2983"/>
                <a:gd name="T68" fmla="*/ 1331 w 5012"/>
                <a:gd name="T69" fmla="*/ 1215 h 2983"/>
                <a:gd name="T70" fmla="*/ 1172 w 5012"/>
                <a:gd name="T71" fmla="*/ 1254 h 2983"/>
                <a:gd name="T72" fmla="*/ 924 w 5012"/>
                <a:gd name="T73" fmla="*/ 1317 h 2983"/>
                <a:gd name="T74" fmla="*/ 672 w 5012"/>
                <a:gd name="T75" fmla="*/ 1391 h 2983"/>
                <a:gd name="T76" fmla="*/ 439 w 5012"/>
                <a:gd name="T77" fmla="*/ 1476 h 2983"/>
                <a:gd name="T78" fmla="*/ 251 w 5012"/>
                <a:gd name="T79" fmla="*/ 1580 h 2983"/>
                <a:gd name="T80" fmla="*/ 109 w 5012"/>
                <a:gd name="T81" fmla="*/ 1716 h 2983"/>
                <a:gd name="T82" fmla="*/ 18 w 5012"/>
                <a:gd name="T83" fmla="*/ 1911 h 2983"/>
                <a:gd name="T84" fmla="*/ 5 w 5012"/>
                <a:gd name="T85" fmla="*/ 2128 h 2983"/>
                <a:gd name="T86" fmla="*/ 40 w 5012"/>
                <a:gd name="T87" fmla="*/ 2269 h 2983"/>
                <a:gd name="T88" fmla="*/ 102 w 5012"/>
                <a:gd name="T89" fmla="*/ 2397 h 2983"/>
                <a:gd name="T90" fmla="*/ 191 w 5012"/>
                <a:gd name="T91" fmla="*/ 2514 h 2983"/>
                <a:gd name="T92" fmla="*/ 300 w 5012"/>
                <a:gd name="T93" fmla="*/ 2618 h 2983"/>
                <a:gd name="T94" fmla="*/ 434 w 5012"/>
                <a:gd name="T95" fmla="*/ 2707 h 2983"/>
                <a:gd name="T96" fmla="*/ 828 w 5012"/>
                <a:gd name="T97" fmla="*/ 2824 h 2983"/>
                <a:gd name="T98" fmla="*/ 1413 w 5012"/>
                <a:gd name="T99" fmla="*/ 2908 h 2983"/>
                <a:gd name="T100" fmla="*/ 2043 w 5012"/>
                <a:gd name="T101" fmla="*/ 2958 h 2983"/>
                <a:gd name="T102" fmla="*/ 2588 w 5012"/>
                <a:gd name="T103" fmla="*/ 2980 h 2983"/>
                <a:gd name="T104" fmla="*/ 2905 w 5012"/>
                <a:gd name="T105" fmla="*/ 2981 h 2983"/>
                <a:gd name="T106" fmla="*/ 3074 w 5012"/>
                <a:gd name="T107" fmla="*/ 2981 h 2983"/>
                <a:gd name="T108" fmla="*/ 3279 w 5012"/>
                <a:gd name="T109" fmla="*/ 2981 h 2983"/>
                <a:gd name="T110" fmla="*/ 3633 w 5012"/>
                <a:gd name="T111" fmla="*/ 2978 h 2983"/>
                <a:gd name="T112" fmla="*/ 4008 w 5012"/>
                <a:gd name="T113" fmla="*/ 2963 h 2983"/>
                <a:gd name="T114" fmla="*/ 4355 w 5012"/>
                <a:gd name="T115" fmla="*/ 2926 h 2983"/>
                <a:gd name="T116" fmla="*/ 4632 w 5012"/>
                <a:gd name="T117" fmla="*/ 2857 h 2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12" h="2983">
                  <a:moveTo>
                    <a:pt x="4737" y="2809"/>
                  </a:moveTo>
                  <a:lnTo>
                    <a:pt x="4749" y="2797"/>
                  </a:lnTo>
                  <a:lnTo>
                    <a:pt x="4763" y="2787"/>
                  </a:lnTo>
                  <a:lnTo>
                    <a:pt x="4776" y="2775"/>
                  </a:lnTo>
                  <a:lnTo>
                    <a:pt x="4789" y="2764"/>
                  </a:lnTo>
                  <a:lnTo>
                    <a:pt x="4801" y="2750"/>
                  </a:lnTo>
                  <a:lnTo>
                    <a:pt x="4813" y="2738"/>
                  </a:lnTo>
                  <a:lnTo>
                    <a:pt x="4825" y="2725"/>
                  </a:lnTo>
                  <a:lnTo>
                    <a:pt x="4838" y="2713"/>
                  </a:lnTo>
                  <a:lnTo>
                    <a:pt x="4848" y="2698"/>
                  </a:lnTo>
                  <a:lnTo>
                    <a:pt x="4860" y="2685"/>
                  </a:lnTo>
                  <a:lnTo>
                    <a:pt x="4870" y="2670"/>
                  </a:lnTo>
                  <a:lnTo>
                    <a:pt x="4882" y="2655"/>
                  </a:lnTo>
                  <a:lnTo>
                    <a:pt x="4890" y="2638"/>
                  </a:lnTo>
                  <a:lnTo>
                    <a:pt x="4900" y="2623"/>
                  </a:lnTo>
                  <a:lnTo>
                    <a:pt x="4910" y="2608"/>
                  </a:lnTo>
                  <a:lnTo>
                    <a:pt x="4920" y="2593"/>
                  </a:lnTo>
                  <a:lnTo>
                    <a:pt x="4927" y="2574"/>
                  </a:lnTo>
                  <a:lnTo>
                    <a:pt x="4935" y="2557"/>
                  </a:lnTo>
                  <a:lnTo>
                    <a:pt x="4942" y="2541"/>
                  </a:lnTo>
                  <a:lnTo>
                    <a:pt x="4950" y="2524"/>
                  </a:lnTo>
                  <a:lnTo>
                    <a:pt x="4952" y="2514"/>
                  </a:lnTo>
                  <a:lnTo>
                    <a:pt x="4957" y="2504"/>
                  </a:lnTo>
                  <a:lnTo>
                    <a:pt x="4959" y="2495"/>
                  </a:lnTo>
                  <a:lnTo>
                    <a:pt x="4964" y="2487"/>
                  </a:lnTo>
                  <a:lnTo>
                    <a:pt x="4965" y="2477"/>
                  </a:lnTo>
                  <a:lnTo>
                    <a:pt x="4971" y="2467"/>
                  </a:lnTo>
                  <a:lnTo>
                    <a:pt x="4972" y="2459"/>
                  </a:lnTo>
                  <a:lnTo>
                    <a:pt x="4977" y="2450"/>
                  </a:lnTo>
                  <a:lnTo>
                    <a:pt x="4979" y="2440"/>
                  </a:lnTo>
                  <a:lnTo>
                    <a:pt x="4981" y="2430"/>
                  </a:lnTo>
                  <a:lnTo>
                    <a:pt x="4982" y="2420"/>
                  </a:lnTo>
                  <a:lnTo>
                    <a:pt x="4986" y="2410"/>
                  </a:lnTo>
                  <a:lnTo>
                    <a:pt x="4987" y="2400"/>
                  </a:lnTo>
                  <a:lnTo>
                    <a:pt x="4991" y="2390"/>
                  </a:lnTo>
                  <a:lnTo>
                    <a:pt x="4992" y="2380"/>
                  </a:lnTo>
                  <a:lnTo>
                    <a:pt x="4996" y="2371"/>
                  </a:lnTo>
                  <a:lnTo>
                    <a:pt x="4996" y="2361"/>
                  </a:lnTo>
                  <a:lnTo>
                    <a:pt x="4999" y="2351"/>
                  </a:lnTo>
                  <a:lnTo>
                    <a:pt x="4999" y="2341"/>
                  </a:lnTo>
                  <a:lnTo>
                    <a:pt x="5002" y="2331"/>
                  </a:lnTo>
                  <a:lnTo>
                    <a:pt x="5002" y="2321"/>
                  </a:lnTo>
                  <a:lnTo>
                    <a:pt x="5006" y="2311"/>
                  </a:lnTo>
                  <a:lnTo>
                    <a:pt x="5006" y="2301"/>
                  </a:lnTo>
                  <a:lnTo>
                    <a:pt x="5009" y="2293"/>
                  </a:lnTo>
                  <a:lnTo>
                    <a:pt x="5009" y="2283"/>
                  </a:lnTo>
                  <a:lnTo>
                    <a:pt x="5009" y="2273"/>
                  </a:lnTo>
                  <a:lnTo>
                    <a:pt x="5009" y="2262"/>
                  </a:lnTo>
                  <a:lnTo>
                    <a:pt x="5011" y="2252"/>
                  </a:lnTo>
                  <a:lnTo>
                    <a:pt x="5011" y="2242"/>
                  </a:lnTo>
                  <a:lnTo>
                    <a:pt x="5011" y="2232"/>
                  </a:lnTo>
                  <a:lnTo>
                    <a:pt x="5011" y="2222"/>
                  </a:lnTo>
                  <a:lnTo>
                    <a:pt x="5012" y="2214"/>
                  </a:lnTo>
                  <a:lnTo>
                    <a:pt x="5011" y="2204"/>
                  </a:lnTo>
                  <a:lnTo>
                    <a:pt x="5011" y="2194"/>
                  </a:lnTo>
                  <a:lnTo>
                    <a:pt x="5011" y="2184"/>
                  </a:lnTo>
                  <a:lnTo>
                    <a:pt x="5011" y="2175"/>
                  </a:lnTo>
                  <a:lnTo>
                    <a:pt x="5009" y="2157"/>
                  </a:lnTo>
                  <a:lnTo>
                    <a:pt x="5009" y="2140"/>
                  </a:lnTo>
                  <a:lnTo>
                    <a:pt x="5007" y="2130"/>
                  </a:lnTo>
                  <a:lnTo>
                    <a:pt x="5006" y="2120"/>
                  </a:lnTo>
                  <a:lnTo>
                    <a:pt x="5004" y="2112"/>
                  </a:lnTo>
                  <a:lnTo>
                    <a:pt x="5004" y="2103"/>
                  </a:lnTo>
                  <a:lnTo>
                    <a:pt x="5001" y="2085"/>
                  </a:lnTo>
                  <a:lnTo>
                    <a:pt x="4999" y="2068"/>
                  </a:lnTo>
                  <a:lnTo>
                    <a:pt x="4996" y="2050"/>
                  </a:lnTo>
                  <a:lnTo>
                    <a:pt x="4992" y="2033"/>
                  </a:lnTo>
                  <a:lnTo>
                    <a:pt x="4989" y="2016"/>
                  </a:lnTo>
                  <a:lnTo>
                    <a:pt x="4986" y="2001"/>
                  </a:lnTo>
                  <a:lnTo>
                    <a:pt x="4979" y="1983"/>
                  </a:lnTo>
                  <a:lnTo>
                    <a:pt x="4974" y="1966"/>
                  </a:lnTo>
                  <a:lnTo>
                    <a:pt x="4967" y="1951"/>
                  </a:lnTo>
                  <a:lnTo>
                    <a:pt x="4962" y="1936"/>
                  </a:lnTo>
                  <a:lnTo>
                    <a:pt x="4955" y="1919"/>
                  </a:lnTo>
                  <a:lnTo>
                    <a:pt x="4949" y="1904"/>
                  </a:lnTo>
                  <a:lnTo>
                    <a:pt x="4942" y="1890"/>
                  </a:lnTo>
                  <a:lnTo>
                    <a:pt x="4935" y="1877"/>
                  </a:lnTo>
                  <a:lnTo>
                    <a:pt x="4927" y="1862"/>
                  </a:lnTo>
                  <a:lnTo>
                    <a:pt x="4919" y="1849"/>
                  </a:lnTo>
                  <a:lnTo>
                    <a:pt x="4910" y="1835"/>
                  </a:lnTo>
                  <a:lnTo>
                    <a:pt x="4902" y="1823"/>
                  </a:lnTo>
                  <a:lnTo>
                    <a:pt x="4892" y="1810"/>
                  </a:lnTo>
                  <a:lnTo>
                    <a:pt x="4883" y="1798"/>
                  </a:lnTo>
                  <a:lnTo>
                    <a:pt x="4873" y="1788"/>
                  </a:lnTo>
                  <a:lnTo>
                    <a:pt x="4865" y="1778"/>
                  </a:lnTo>
                  <a:lnTo>
                    <a:pt x="4853" y="1768"/>
                  </a:lnTo>
                  <a:lnTo>
                    <a:pt x="4843" y="1758"/>
                  </a:lnTo>
                  <a:lnTo>
                    <a:pt x="4831" y="1748"/>
                  </a:lnTo>
                  <a:lnTo>
                    <a:pt x="4821" y="1738"/>
                  </a:lnTo>
                  <a:lnTo>
                    <a:pt x="4808" y="1728"/>
                  </a:lnTo>
                  <a:lnTo>
                    <a:pt x="4794" y="1719"/>
                  </a:lnTo>
                  <a:lnTo>
                    <a:pt x="4781" y="1709"/>
                  </a:lnTo>
                  <a:lnTo>
                    <a:pt x="4768" y="1701"/>
                  </a:lnTo>
                  <a:lnTo>
                    <a:pt x="4751" y="1691"/>
                  </a:lnTo>
                  <a:lnTo>
                    <a:pt x="4736" y="1681"/>
                  </a:lnTo>
                  <a:lnTo>
                    <a:pt x="4721" y="1673"/>
                  </a:lnTo>
                  <a:lnTo>
                    <a:pt x="4706" y="1664"/>
                  </a:lnTo>
                  <a:lnTo>
                    <a:pt x="4687" y="1654"/>
                  </a:lnTo>
                  <a:lnTo>
                    <a:pt x="4670" y="1646"/>
                  </a:lnTo>
                  <a:lnTo>
                    <a:pt x="4654" y="1637"/>
                  </a:lnTo>
                  <a:lnTo>
                    <a:pt x="4637" y="1629"/>
                  </a:lnTo>
                  <a:lnTo>
                    <a:pt x="4617" y="1619"/>
                  </a:lnTo>
                  <a:lnTo>
                    <a:pt x="4598" y="1611"/>
                  </a:lnTo>
                  <a:lnTo>
                    <a:pt x="4578" y="1602"/>
                  </a:lnTo>
                  <a:lnTo>
                    <a:pt x="4560" y="1594"/>
                  </a:lnTo>
                  <a:lnTo>
                    <a:pt x="4540" y="1584"/>
                  </a:lnTo>
                  <a:lnTo>
                    <a:pt x="4520" y="1575"/>
                  </a:lnTo>
                  <a:lnTo>
                    <a:pt x="4499" y="1567"/>
                  </a:lnTo>
                  <a:lnTo>
                    <a:pt x="4481" y="1560"/>
                  </a:lnTo>
                  <a:lnTo>
                    <a:pt x="4459" y="1550"/>
                  </a:lnTo>
                  <a:lnTo>
                    <a:pt x="4439" y="1543"/>
                  </a:lnTo>
                  <a:lnTo>
                    <a:pt x="4417" y="1535"/>
                  </a:lnTo>
                  <a:lnTo>
                    <a:pt x="4397" y="1528"/>
                  </a:lnTo>
                  <a:lnTo>
                    <a:pt x="4375" y="1520"/>
                  </a:lnTo>
                  <a:lnTo>
                    <a:pt x="4355" y="1513"/>
                  </a:lnTo>
                  <a:lnTo>
                    <a:pt x="4333" y="1505"/>
                  </a:lnTo>
                  <a:lnTo>
                    <a:pt x="4313" y="1500"/>
                  </a:lnTo>
                  <a:lnTo>
                    <a:pt x="4290" y="1492"/>
                  </a:lnTo>
                  <a:lnTo>
                    <a:pt x="4268" y="1485"/>
                  </a:lnTo>
                  <a:lnTo>
                    <a:pt x="4246" y="1476"/>
                  </a:lnTo>
                  <a:lnTo>
                    <a:pt x="4224" y="1470"/>
                  </a:lnTo>
                  <a:lnTo>
                    <a:pt x="4203" y="1463"/>
                  </a:lnTo>
                  <a:lnTo>
                    <a:pt x="4181" y="1456"/>
                  </a:lnTo>
                  <a:lnTo>
                    <a:pt x="4159" y="1450"/>
                  </a:lnTo>
                  <a:lnTo>
                    <a:pt x="4139" y="1445"/>
                  </a:lnTo>
                  <a:lnTo>
                    <a:pt x="4117" y="1438"/>
                  </a:lnTo>
                  <a:lnTo>
                    <a:pt x="4097" y="1431"/>
                  </a:lnTo>
                  <a:lnTo>
                    <a:pt x="4075" y="1424"/>
                  </a:lnTo>
                  <a:lnTo>
                    <a:pt x="4055" y="1419"/>
                  </a:lnTo>
                  <a:lnTo>
                    <a:pt x="4035" y="1413"/>
                  </a:lnTo>
                  <a:lnTo>
                    <a:pt x="4015" y="1408"/>
                  </a:lnTo>
                  <a:lnTo>
                    <a:pt x="3995" y="1403"/>
                  </a:lnTo>
                  <a:lnTo>
                    <a:pt x="3976" y="1398"/>
                  </a:lnTo>
                  <a:lnTo>
                    <a:pt x="3956" y="1391"/>
                  </a:lnTo>
                  <a:lnTo>
                    <a:pt x="3936" y="1386"/>
                  </a:lnTo>
                  <a:lnTo>
                    <a:pt x="3918" y="1381"/>
                  </a:lnTo>
                  <a:lnTo>
                    <a:pt x="3899" y="1376"/>
                  </a:lnTo>
                  <a:lnTo>
                    <a:pt x="3881" y="1371"/>
                  </a:lnTo>
                  <a:lnTo>
                    <a:pt x="3864" y="1366"/>
                  </a:lnTo>
                  <a:lnTo>
                    <a:pt x="3846" y="1361"/>
                  </a:lnTo>
                  <a:lnTo>
                    <a:pt x="3831" y="1357"/>
                  </a:lnTo>
                  <a:lnTo>
                    <a:pt x="3814" y="1352"/>
                  </a:lnTo>
                  <a:lnTo>
                    <a:pt x="3797" y="1349"/>
                  </a:lnTo>
                  <a:lnTo>
                    <a:pt x="3782" y="1346"/>
                  </a:lnTo>
                  <a:lnTo>
                    <a:pt x="3768" y="1342"/>
                  </a:lnTo>
                  <a:lnTo>
                    <a:pt x="3753" y="1337"/>
                  </a:lnTo>
                  <a:lnTo>
                    <a:pt x="3740" y="1334"/>
                  </a:lnTo>
                  <a:lnTo>
                    <a:pt x="3727" y="1331"/>
                  </a:lnTo>
                  <a:lnTo>
                    <a:pt x="3717" y="1329"/>
                  </a:lnTo>
                  <a:lnTo>
                    <a:pt x="3621" y="1305"/>
                  </a:lnTo>
                  <a:lnTo>
                    <a:pt x="3611" y="1300"/>
                  </a:lnTo>
                  <a:lnTo>
                    <a:pt x="3604" y="1297"/>
                  </a:lnTo>
                  <a:lnTo>
                    <a:pt x="3596" y="1290"/>
                  </a:lnTo>
                  <a:lnTo>
                    <a:pt x="3589" y="1284"/>
                  </a:lnTo>
                  <a:lnTo>
                    <a:pt x="3582" y="1274"/>
                  </a:lnTo>
                  <a:lnTo>
                    <a:pt x="3576" y="1264"/>
                  </a:lnTo>
                  <a:lnTo>
                    <a:pt x="3569" y="1252"/>
                  </a:lnTo>
                  <a:lnTo>
                    <a:pt x="3564" y="1242"/>
                  </a:lnTo>
                  <a:lnTo>
                    <a:pt x="3557" y="1227"/>
                  </a:lnTo>
                  <a:lnTo>
                    <a:pt x="3552" y="1213"/>
                  </a:lnTo>
                  <a:lnTo>
                    <a:pt x="3547" y="1198"/>
                  </a:lnTo>
                  <a:lnTo>
                    <a:pt x="3542" y="1185"/>
                  </a:lnTo>
                  <a:lnTo>
                    <a:pt x="3537" y="1168"/>
                  </a:lnTo>
                  <a:lnTo>
                    <a:pt x="3534" y="1153"/>
                  </a:lnTo>
                  <a:lnTo>
                    <a:pt x="3530" y="1138"/>
                  </a:lnTo>
                  <a:lnTo>
                    <a:pt x="3527" y="1123"/>
                  </a:lnTo>
                  <a:lnTo>
                    <a:pt x="3522" y="1104"/>
                  </a:lnTo>
                  <a:lnTo>
                    <a:pt x="3519" y="1088"/>
                  </a:lnTo>
                  <a:lnTo>
                    <a:pt x="3515" y="1069"/>
                  </a:lnTo>
                  <a:lnTo>
                    <a:pt x="3512" y="1052"/>
                  </a:lnTo>
                  <a:lnTo>
                    <a:pt x="3509" y="1034"/>
                  </a:lnTo>
                  <a:lnTo>
                    <a:pt x="3507" y="1017"/>
                  </a:lnTo>
                  <a:lnTo>
                    <a:pt x="3504" y="1000"/>
                  </a:lnTo>
                  <a:lnTo>
                    <a:pt x="3504" y="985"/>
                  </a:lnTo>
                  <a:lnTo>
                    <a:pt x="3500" y="969"/>
                  </a:lnTo>
                  <a:lnTo>
                    <a:pt x="3499" y="952"/>
                  </a:lnTo>
                  <a:lnTo>
                    <a:pt x="3497" y="937"/>
                  </a:lnTo>
                  <a:lnTo>
                    <a:pt x="3497" y="923"/>
                  </a:lnTo>
                  <a:lnTo>
                    <a:pt x="3495" y="908"/>
                  </a:lnTo>
                  <a:lnTo>
                    <a:pt x="3494" y="897"/>
                  </a:lnTo>
                  <a:lnTo>
                    <a:pt x="3494" y="885"/>
                  </a:lnTo>
                  <a:lnTo>
                    <a:pt x="3494" y="875"/>
                  </a:lnTo>
                  <a:lnTo>
                    <a:pt x="3504" y="866"/>
                  </a:lnTo>
                  <a:lnTo>
                    <a:pt x="3512" y="860"/>
                  </a:lnTo>
                  <a:lnTo>
                    <a:pt x="3515" y="851"/>
                  </a:lnTo>
                  <a:lnTo>
                    <a:pt x="3520" y="845"/>
                  </a:lnTo>
                  <a:lnTo>
                    <a:pt x="3525" y="835"/>
                  </a:lnTo>
                  <a:lnTo>
                    <a:pt x="3530" y="826"/>
                  </a:lnTo>
                  <a:lnTo>
                    <a:pt x="3534" y="814"/>
                  </a:lnTo>
                  <a:lnTo>
                    <a:pt x="3537" y="803"/>
                  </a:lnTo>
                  <a:lnTo>
                    <a:pt x="3540" y="789"/>
                  </a:lnTo>
                  <a:lnTo>
                    <a:pt x="3546" y="778"/>
                  </a:lnTo>
                  <a:lnTo>
                    <a:pt x="3547" y="762"/>
                  </a:lnTo>
                  <a:lnTo>
                    <a:pt x="3551" y="747"/>
                  </a:lnTo>
                  <a:lnTo>
                    <a:pt x="3554" y="732"/>
                  </a:lnTo>
                  <a:lnTo>
                    <a:pt x="3557" y="717"/>
                  </a:lnTo>
                  <a:lnTo>
                    <a:pt x="3559" y="700"/>
                  </a:lnTo>
                  <a:lnTo>
                    <a:pt x="3561" y="685"/>
                  </a:lnTo>
                  <a:lnTo>
                    <a:pt x="3562" y="670"/>
                  </a:lnTo>
                  <a:lnTo>
                    <a:pt x="3566" y="655"/>
                  </a:lnTo>
                  <a:lnTo>
                    <a:pt x="3566" y="638"/>
                  </a:lnTo>
                  <a:lnTo>
                    <a:pt x="3567" y="622"/>
                  </a:lnTo>
                  <a:lnTo>
                    <a:pt x="3567" y="607"/>
                  </a:lnTo>
                  <a:lnTo>
                    <a:pt x="3569" y="592"/>
                  </a:lnTo>
                  <a:lnTo>
                    <a:pt x="3569" y="576"/>
                  </a:lnTo>
                  <a:lnTo>
                    <a:pt x="3571" y="561"/>
                  </a:lnTo>
                  <a:lnTo>
                    <a:pt x="3571" y="548"/>
                  </a:lnTo>
                  <a:lnTo>
                    <a:pt x="3572" y="536"/>
                  </a:lnTo>
                  <a:lnTo>
                    <a:pt x="3572" y="523"/>
                  </a:lnTo>
                  <a:lnTo>
                    <a:pt x="3572" y="511"/>
                  </a:lnTo>
                  <a:lnTo>
                    <a:pt x="3572" y="501"/>
                  </a:lnTo>
                  <a:lnTo>
                    <a:pt x="3572" y="493"/>
                  </a:lnTo>
                  <a:lnTo>
                    <a:pt x="3572" y="479"/>
                  </a:lnTo>
                  <a:lnTo>
                    <a:pt x="3574" y="471"/>
                  </a:lnTo>
                  <a:lnTo>
                    <a:pt x="3574" y="471"/>
                  </a:lnTo>
                  <a:lnTo>
                    <a:pt x="3574" y="471"/>
                  </a:lnTo>
                  <a:lnTo>
                    <a:pt x="3572" y="459"/>
                  </a:lnTo>
                  <a:lnTo>
                    <a:pt x="3571" y="447"/>
                  </a:lnTo>
                  <a:lnTo>
                    <a:pt x="3569" y="436"/>
                  </a:lnTo>
                  <a:lnTo>
                    <a:pt x="3567" y="426"/>
                  </a:lnTo>
                  <a:lnTo>
                    <a:pt x="3562" y="416"/>
                  </a:lnTo>
                  <a:lnTo>
                    <a:pt x="3559" y="405"/>
                  </a:lnTo>
                  <a:lnTo>
                    <a:pt x="3554" y="395"/>
                  </a:lnTo>
                  <a:lnTo>
                    <a:pt x="3549" y="385"/>
                  </a:lnTo>
                  <a:lnTo>
                    <a:pt x="3540" y="374"/>
                  </a:lnTo>
                  <a:lnTo>
                    <a:pt x="3534" y="364"/>
                  </a:lnTo>
                  <a:lnTo>
                    <a:pt x="3525" y="354"/>
                  </a:lnTo>
                  <a:lnTo>
                    <a:pt x="3519" y="343"/>
                  </a:lnTo>
                  <a:lnTo>
                    <a:pt x="3509" y="333"/>
                  </a:lnTo>
                  <a:lnTo>
                    <a:pt x="3499" y="323"/>
                  </a:lnTo>
                  <a:lnTo>
                    <a:pt x="3489" y="313"/>
                  </a:lnTo>
                  <a:lnTo>
                    <a:pt x="3480" y="305"/>
                  </a:lnTo>
                  <a:lnTo>
                    <a:pt x="3467" y="295"/>
                  </a:lnTo>
                  <a:lnTo>
                    <a:pt x="3455" y="285"/>
                  </a:lnTo>
                  <a:lnTo>
                    <a:pt x="3442" y="275"/>
                  </a:lnTo>
                  <a:lnTo>
                    <a:pt x="3430" y="265"/>
                  </a:lnTo>
                  <a:lnTo>
                    <a:pt x="3415" y="255"/>
                  </a:lnTo>
                  <a:lnTo>
                    <a:pt x="3401" y="246"/>
                  </a:lnTo>
                  <a:lnTo>
                    <a:pt x="3388" y="238"/>
                  </a:lnTo>
                  <a:lnTo>
                    <a:pt x="3375" y="229"/>
                  </a:lnTo>
                  <a:lnTo>
                    <a:pt x="3358" y="219"/>
                  </a:lnTo>
                  <a:lnTo>
                    <a:pt x="3343" y="211"/>
                  </a:lnTo>
                  <a:lnTo>
                    <a:pt x="3328" y="203"/>
                  </a:lnTo>
                  <a:lnTo>
                    <a:pt x="3313" y="194"/>
                  </a:lnTo>
                  <a:lnTo>
                    <a:pt x="3296" y="186"/>
                  </a:lnTo>
                  <a:lnTo>
                    <a:pt x="3279" y="179"/>
                  </a:lnTo>
                  <a:lnTo>
                    <a:pt x="3262" y="171"/>
                  </a:lnTo>
                  <a:lnTo>
                    <a:pt x="3247" y="164"/>
                  </a:lnTo>
                  <a:lnTo>
                    <a:pt x="3229" y="154"/>
                  </a:lnTo>
                  <a:lnTo>
                    <a:pt x="3210" y="147"/>
                  </a:lnTo>
                  <a:lnTo>
                    <a:pt x="3192" y="139"/>
                  </a:lnTo>
                  <a:lnTo>
                    <a:pt x="3175" y="132"/>
                  </a:lnTo>
                  <a:lnTo>
                    <a:pt x="3157" y="124"/>
                  </a:lnTo>
                  <a:lnTo>
                    <a:pt x="3140" y="119"/>
                  </a:lnTo>
                  <a:lnTo>
                    <a:pt x="3121" y="110"/>
                  </a:lnTo>
                  <a:lnTo>
                    <a:pt x="3105" y="105"/>
                  </a:lnTo>
                  <a:lnTo>
                    <a:pt x="3086" y="99"/>
                  </a:lnTo>
                  <a:lnTo>
                    <a:pt x="3068" y="92"/>
                  </a:lnTo>
                  <a:lnTo>
                    <a:pt x="3049" y="85"/>
                  </a:lnTo>
                  <a:lnTo>
                    <a:pt x="3033" y="80"/>
                  </a:lnTo>
                  <a:lnTo>
                    <a:pt x="3014" y="75"/>
                  </a:lnTo>
                  <a:lnTo>
                    <a:pt x="2997" y="70"/>
                  </a:lnTo>
                  <a:lnTo>
                    <a:pt x="2979" y="65"/>
                  </a:lnTo>
                  <a:lnTo>
                    <a:pt x="2964" y="62"/>
                  </a:lnTo>
                  <a:lnTo>
                    <a:pt x="2945" y="57"/>
                  </a:lnTo>
                  <a:lnTo>
                    <a:pt x="2929" y="52"/>
                  </a:lnTo>
                  <a:lnTo>
                    <a:pt x="2910" y="47"/>
                  </a:lnTo>
                  <a:lnTo>
                    <a:pt x="2895" y="42"/>
                  </a:lnTo>
                  <a:lnTo>
                    <a:pt x="2878" y="37"/>
                  </a:lnTo>
                  <a:lnTo>
                    <a:pt x="2862" y="33"/>
                  </a:lnTo>
                  <a:lnTo>
                    <a:pt x="2846" y="30"/>
                  </a:lnTo>
                  <a:lnTo>
                    <a:pt x="2831" y="28"/>
                  </a:lnTo>
                  <a:lnTo>
                    <a:pt x="2816" y="23"/>
                  </a:lnTo>
                  <a:lnTo>
                    <a:pt x="2801" y="20"/>
                  </a:lnTo>
                  <a:lnTo>
                    <a:pt x="2786" y="17"/>
                  </a:lnTo>
                  <a:lnTo>
                    <a:pt x="2773" y="17"/>
                  </a:lnTo>
                  <a:lnTo>
                    <a:pt x="2759" y="13"/>
                  </a:lnTo>
                  <a:lnTo>
                    <a:pt x="2748" y="12"/>
                  </a:lnTo>
                  <a:lnTo>
                    <a:pt x="2734" y="10"/>
                  </a:lnTo>
                  <a:lnTo>
                    <a:pt x="2724" y="10"/>
                  </a:lnTo>
                  <a:lnTo>
                    <a:pt x="2709" y="7"/>
                  </a:lnTo>
                  <a:lnTo>
                    <a:pt x="2696" y="5"/>
                  </a:lnTo>
                  <a:lnTo>
                    <a:pt x="2682" y="3"/>
                  </a:lnTo>
                  <a:lnTo>
                    <a:pt x="2669" y="3"/>
                  </a:lnTo>
                  <a:lnTo>
                    <a:pt x="2654" y="2"/>
                  </a:lnTo>
                  <a:lnTo>
                    <a:pt x="2640" y="0"/>
                  </a:lnTo>
                  <a:lnTo>
                    <a:pt x="2627" y="0"/>
                  </a:lnTo>
                  <a:lnTo>
                    <a:pt x="2613" y="0"/>
                  </a:lnTo>
                  <a:lnTo>
                    <a:pt x="2598" y="0"/>
                  </a:lnTo>
                  <a:lnTo>
                    <a:pt x="2583" y="0"/>
                  </a:lnTo>
                  <a:lnTo>
                    <a:pt x="2568" y="0"/>
                  </a:lnTo>
                  <a:lnTo>
                    <a:pt x="2555" y="0"/>
                  </a:lnTo>
                  <a:lnTo>
                    <a:pt x="2540" y="0"/>
                  </a:lnTo>
                  <a:lnTo>
                    <a:pt x="2526" y="0"/>
                  </a:lnTo>
                  <a:lnTo>
                    <a:pt x="2511" y="2"/>
                  </a:lnTo>
                  <a:lnTo>
                    <a:pt x="2498" y="3"/>
                  </a:lnTo>
                  <a:lnTo>
                    <a:pt x="2483" y="3"/>
                  </a:lnTo>
                  <a:lnTo>
                    <a:pt x="2468" y="3"/>
                  </a:lnTo>
                  <a:lnTo>
                    <a:pt x="2452" y="5"/>
                  </a:lnTo>
                  <a:lnTo>
                    <a:pt x="2437" y="7"/>
                  </a:lnTo>
                  <a:lnTo>
                    <a:pt x="2422" y="7"/>
                  </a:lnTo>
                  <a:lnTo>
                    <a:pt x="2407" y="8"/>
                  </a:lnTo>
                  <a:lnTo>
                    <a:pt x="2392" y="10"/>
                  </a:lnTo>
                  <a:lnTo>
                    <a:pt x="2379" y="12"/>
                  </a:lnTo>
                  <a:lnTo>
                    <a:pt x="2364" y="12"/>
                  </a:lnTo>
                  <a:lnTo>
                    <a:pt x="2349" y="15"/>
                  </a:lnTo>
                  <a:lnTo>
                    <a:pt x="2333" y="17"/>
                  </a:lnTo>
                  <a:lnTo>
                    <a:pt x="2320" y="20"/>
                  </a:lnTo>
                  <a:lnTo>
                    <a:pt x="2305" y="22"/>
                  </a:lnTo>
                  <a:lnTo>
                    <a:pt x="2292" y="25"/>
                  </a:lnTo>
                  <a:lnTo>
                    <a:pt x="2278" y="27"/>
                  </a:lnTo>
                  <a:lnTo>
                    <a:pt x="2265" y="32"/>
                  </a:lnTo>
                  <a:lnTo>
                    <a:pt x="2250" y="33"/>
                  </a:lnTo>
                  <a:lnTo>
                    <a:pt x="2235" y="37"/>
                  </a:lnTo>
                  <a:lnTo>
                    <a:pt x="2221" y="38"/>
                  </a:lnTo>
                  <a:lnTo>
                    <a:pt x="2208" y="42"/>
                  </a:lnTo>
                  <a:lnTo>
                    <a:pt x="2194" y="45"/>
                  </a:lnTo>
                  <a:lnTo>
                    <a:pt x="2183" y="48"/>
                  </a:lnTo>
                  <a:lnTo>
                    <a:pt x="2169" y="52"/>
                  </a:lnTo>
                  <a:lnTo>
                    <a:pt x="2157" y="57"/>
                  </a:lnTo>
                  <a:lnTo>
                    <a:pt x="2144" y="59"/>
                  </a:lnTo>
                  <a:lnTo>
                    <a:pt x="2132" y="62"/>
                  </a:lnTo>
                  <a:lnTo>
                    <a:pt x="2119" y="65"/>
                  </a:lnTo>
                  <a:lnTo>
                    <a:pt x="2109" y="70"/>
                  </a:lnTo>
                  <a:lnTo>
                    <a:pt x="2095" y="74"/>
                  </a:lnTo>
                  <a:lnTo>
                    <a:pt x="2085" y="77"/>
                  </a:lnTo>
                  <a:lnTo>
                    <a:pt x="2075" y="82"/>
                  </a:lnTo>
                  <a:lnTo>
                    <a:pt x="2065" y="87"/>
                  </a:lnTo>
                  <a:lnTo>
                    <a:pt x="2053" y="90"/>
                  </a:lnTo>
                  <a:lnTo>
                    <a:pt x="2043" y="95"/>
                  </a:lnTo>
                  <a:lnTo>
                    <a:pt x="2033" y="99"/>
                  </a:lnTo>
                  <a:lnTo>
                    <a:pt x="2025" y="104"/>
                  </a:lnTo>
                  <a:lnTo>
                    <a:pt x="2015" y="107"/>
                  </a:lnTo>
                  <a:lnTo>
                    <a:pt x="2007" y="112"/>
                  </a:lnTo>
                  <a:lnTo>
                    <a:pt x="1998" y="117"/>
                  </a:lnTo>
                  <a:lnTo>
                    <a:pt x="1991" y="122"/>
                  </a:lnTo>
                  <a:lnTo>
                    <a:pt x="1981" y="127"/>
                  </a:lnTo>
                  <a:lnTo>
                    <a:pt x="1975" y="132"/>
                  </a:lnTo>
                  <a:lnTo>
                    <a:pt x="1968" y="137"/>
                  </a:lnTo>
                  <a:lnTo>
                    <a:pt x="1963" y="142"/>
                  </a:lnTo>
                  <a:lnTo>
                    <a:pt x="1951" y="152"/>
                  </a:lnTo>
                  <a:lnTo>
                    <a:pt x="1943" y="164"/>
                  </a:lnTo>
                  <a:lnTo>
                    <a:pt x="1933" y="174"/>
                  </a:lnTo>
                  <a:lnTo>
                    <a:pt x="1924" y="184"/>
                  </a:lnTo>
                  <a:lnTo>
                    <a:pt x="1916" y="194"/>
                  </a:lnTo>
                  <a:lnTo>
                    <a:pt x="1909" y="204"/>
                  </a:lnTo>
                  <a:lnTo>
                    <a:pt x="1901" y="214"/>
                  </a:lnTo>
                  <a:lnTo>
                    <a:pt x="1896" y="226"/>
                  </a:lnTo>
                  <a:lnTo>
                    <a:pt x="1891" y="238"/>
                  </a:lnTo>
                  <a:lnTo>
                    <a:pt x="1886" y="250"/>
                  </a:lnTo>
                  <a:lnTo>
                    <a:pt x="1881" y="260"/>
                  </a:lnTo>
                  <a:lnTo>
                    <a:pt x="1876" y="270"/>
                  </a:lnTo>
                  <a:lnTo>
                    <a:pt x="1872" y="281"/>
                  </a:lnTo>
                  <a:lnTo>
                    <a:pt x="1871" y="293"/>
                  </a:lnTo>
                  <a:lnTo>
                    <a:pt x="1867" y="303"/>
                  </a:lnTo>
                  <a:lnTo>
                    <a:pt x="1866" y="317"/>
                  </a:lnTo>
                  <a:lnTo>
                    <a:pt x="1864" y="327"/>
                  </a:lnTo>
                  <a:lnTo>
                    <a:pt x="1864" y="340"/>
                  </a:lnTo>
                  <a:lnTo>
                    <a:pt x="1861" y="342"/>
                  </a:lnTo>
                  <a:lnTo>
                    <a:pt x="1859" y="347"/>
                  </a:lnTo>
                  <a:lnTo>
                    <a:pt x="1856" y="350"/>
                  </a:lnTo>
                  <a:lnTo>
                    <a:pt x="1854" y="359"/>
                  </a:lnTo>
                  <a:lnTo>
                    <a:pt x="1851" y="364"/>
                  </a:lnTo>
                  <a:lnTo>
                    <a:pt x="1851" y="372"/>
                  </a:lnTo>
                  <a:lnTo>
                    <a:pt x="1847" y="382"/>
                  </a:lnTo>
                  <a:lnTo>
                    <a:pt x="1847" y="392"/>
                  </a:lnTo>
                  <a:lnTo>
                    <a:pt x="1844" y="400"/>
                  </a:lnTo>
                  <a:lnTo>
                    <a:pt x="1842" y="410"/>
                  </a:lnTo>
                  <a:lnTo>
                    <a:pt x="1841" y="422"/>
                  </a:lnTo>
                  <a:lnTo>
                    <a:pt x="1839" y="436"/>
                  </a:lnTo>
                  <a:lnTo>
                    <a:pt x="1837" y="447"/>
                  </a:lnTo>
                  <a:lnTo>
                    <a:pt x="1836" y="461"/>
                  </a:lnTo>
                  <a:lnTo>
                    <a:pt x="1834" y="474"/>
                  </a:lnTo>
                  <a:lnTo>
                    <a:pt x="1834" y="489"/>
                  </a:lnTo>
                  <a:lnTo>
                    <a:pt x="1832" y="503"/>
                  </a:lnTo>
                  <a:lnTo>
                    <a:pt x="1831" y="516"/>
                  </a:lnTo>
                  <a:lnTo>
                    <a:pt x="1831" y="531"/>
                  </a:lnTo>
                  <a:lnTo>
                    <a:pt x="1831" y="546"/>
                  </a:lnTo>
                  <a:lnTo>
                    <a:pt x="1831" y="560"/>
                  </a:lnTo>
                  <a:lnTo>
                    <a:pt x="1831" y="575"/>
                  </a:lnTo>
                  <a:lnTo>
                    <a:pt x="1832" y="588"/>
                  </a:lnTo>
                  <a:lnTo>
                    <a:pt x="1836" y="603"/>
                  </a:lnTo>
                  <a:lnTo>
                    <a:pt x="1836" y="615"/>
                  </a:lnTo>
                  <a:lnTo>
                    <a:pt x="1839" y="628"/>
                  </a:lnTo>
                  <a:lnTo>
                    <a:pt x="1842" y="642"/>
                  </a:lnTo>
                  <a:lnTo>
                    <a:pt x="1847" y="655"/>
                  </a:lnTo>
                  <a:lnTo>
                    <a:pt x="1852" y="665"/>
                  </a:lnTo>
                  <a:lnTo>
                    <a:pt x="1857" y="677"/>
                  </a:lnTo>
                  <a:lnTo>
                    <a:pt x="1864" y="687"/>
                  </a:lnTo>
                  <a:lnTo>
                    <a:pt x="1874" y="699"/>
                  </a:lnTo>
                  <a:lnTo>
                    <a:pt x="1882" y="709"/>
                  </a:lnTo>
                  <a:lnTo>
                    <a:pt x="1894" y="719"/>
                  </a:lnTo>
                  <a:lnTo>
                    <a:pt x="1894" y="719"/>
                  </a:lnTo>
                  <a:lnTo>
                    <a:pt x="1894" y="719"/>
                  </a:lnTo>
                  <a:lnTo>
                    <a:pt x="1891" y="721"/>
                  </a:lnTo>
                  <a:lnTo>
                    <a:pt x="1889" y="731"/>
                  </a:lnTo>
                  <a:lnTo>
                    <a:pt x="1886" y="736"/>
                  </a:lnTo>
                  <a:lnTo>
                    <a:pt x="1884" y="744"/>
                  </a:lnTo>
                  <a:lnTo>
                    <a:pt x="1881" y="752"/>
                  </a:lnTo>
                  <a:lnTo>
                    <a:pt x="1879" y="764"/>
                  </a:lnTo>
                  <a:lnTo>
                    <a:pt x="1874" y="774"/>
                  </a:lnTo>
                  <a:lnTo>
                    <a:pt x="1871" y="784"/>
                  </a:lnTo>
                  <a:lnTo>
                    <a:pt x="1866" y="796"/>
                  </a:lnTo>
                  <a:lnTo>
                    <a:pt x="1862" y="811"/>
                  </a:lnTo>
                  <a:lnTo>
                    <a:pt x="1856" y="823"/>
                  </a:lnTo>
                  <a:lnTo>
                    <a:pt x="1851" y="838"/>
                  </a:lnTo>
                  <a:lnTo>
                    <a:pt x="1846" y="853"/>
                  </a:lnTo>
                  <a:lnTo>
                    <a:pt x="1841" y="870"/>
                  </a:lnTo>
                  <a:lnTo>
                    <a:pt x="1832" y="885"/>
                  </a:lnTo>
                  <a:lnTo>
                    <a:pt x="1825" y="900"/>
                  </a:lnTo>
                  <a:lnTo>
                    <a:pt x="1819" y="915"/>
                  </a:lnTo>
                  <a:lnTo>
                    <a:pt x="1812" y="932"/>
                  </a:lnTo>
                  <a:lnTo>
                    <a:pt x="1802" y="947"/>
                  </a:lnTo>
                  <a:lnTo>
                    <a:pt x="1795" y="962"/>
                  </a:lnTo>
                  <a:lnTo>
                    <a:pt x="1790" y="969"/>
                  </a:lnTo>
                  <a:lnTo>
                    <a:pt x="1785" y="979"/>
                  </a:lnTo>
                  <a:lnTo>
                    <a:pt x="1782" y="985"/>
                  </a:lnTo>
                  <a:lnTo>
                    <a:pt x="1779" y="995"/>
                  </a:lnTo>
                  <a:lnTo>
                    <a:pt x="1768" y="1009"/>
                  </a:lnTo>
                  <a:lnTo>
                    <a:pt x="1758" y="1024"/>
                  </a:lnTo>
                  <a:lnTo>
                    <a:pt x="1748" y="1037"/>
                  </a:lnTo>
                  <a:lnTo>
                    <a:pt x="1738" y="1052"/>
                  </a:lnTo>
                  <a:lnTo>
                    <a:pt x="1727" y="1064"/>
                  </a:lnTo>
                  <a:lnTo>
                    <a:pt x="1715" y="1076"/>
                  </a:lnTo>
                  <a:lnTo>
                    <a:pt x="1703" y="1088"/>
                  </a:lnTo>
                  <a:lnTo>
                    <a:pt x="1693" y="1101"/>
                  </a:lnTo>
                  <a:lnTo>
                    <a:pt x="1681" y="1108"/>
                  </a:lnTo>
                  <a:lnTo>
                    <a:pt x="1666" y="1116"/>
                  </a:lnTo>
                  <a:lnTo>
                    <a:pt x="1658" y="1119"/>
                  </a:lnTo>
                  <a:lnTo>
                    <a:pt x="1649" y="1123"/>
                  </a:lnTo>
                  <a:lnTo>
                    <a:pt x="1639" y="1126"/>
                  </a:lnTo>
                  <a:lnTo>
                    <a:pt x="1631" y="1131"/>
                  </a:lnTo>
                  <a:lnTo>
                    <a:pt x="1619" y="1135"/>
                  </a:lnTo>
                  <a:lnTo>
                    <a:pt x="1608" y="1138"/>
                  </a:lnTo>
                  <a:lnTo>
                    <a:pt x="1596" y="1141"/>
                  </a:lnTo>
                  <a:lnTo>
                    <a:pt x="1584" y="1146"/>
                  </a:lnTo>
                  <a:lnTo>
                    <a:pt x="1571" y="1150"/>
                  </a:lnTo>
                  <a:lnTo>
                    <a:pt x="1557" y="1155"/>
                  </a:lnTo>
                  <a:lnTo>
                    <a:pt x="1544" y="1160"/>
                  </a:lnTo>
                  <a:lnTo>
                    <a:pt x="1530" y="1165"/>
                  </a:lnTo>
                  <a:lnTo>
                    <a:pt x="1514" y="1168"/>
                  </a:lnTo>
                  <a:lnTo>
                    <a:pt x="1499" y="1173"/>
                  </a:lnTo>
                  <a:lnTo>
                    <a:pt x="1482" y="1176"/>
                  </a:lnTo>
                  <a:lnTo>
                    <a:pt x="1467" y="1181"/>
                  </a:lnTo>
                  <a:lnTo>
                    <a:pt x="1448" y="1185"/>
                  </a:lnTo>
                  <a:lnTo>
                    <a:pt x="1432" y="1190"/>
                  </a:lnTo>
                  <a:lnTo>
                    <a:pt x="1415" y="1195"/>
                  </a:lnTo>
                  <a:lnTo>
                    <a:pt x="1398" y="1200"/>
                  </a:lnTo>
                  <a:lnTo>
                    <a:pt x="1388" y="1200"/>
                  </a:lnTo>
                  <a:lnTo>
                    <a:pt x="1378" y="1203"/>
                  </a:lnTo>
                  <a:lnTo>
                    <a:pt x="1368" y="1205"/>
                  </a:lnTo>
                  <a:lnTo>
                    <a:pt x="1359" y="1208"/>
                  </a:lnTo>
                  <a:lnTo>
                    <a:pt x="1349" y="1210"/>
                  </a:lnTo>
                  <a:lnTo>
                    <a:pt x="1341" y="1213"/>
                  </a:lnTo>
                  <a:lnTo>
                    <a:pt x="1331" y="1215"/>
                  </a:lnTo>
                  <a:lnTo>
                    <a:pt x="1323" y="1218"/>
                  </a:lnTo>
                  <a:lnTo>
                    <a:pt x="1313" y="1220"/>
                  </a:lnTo>
                  <a:lnTo>
                    <a:pt x="1302" y="1223"/>
                  </a:lnTo>
                  <a:lnTo>
                    <a:pt x="1292" y="1225"/>
                  </a:lnTo>
                  <a:lnTo>
                    <a:pt x="1284" y="1228"/>
                  </a:lnTo>
                  <a:lnTo>
                    <a:pt x="1274" y="1230"/>
                  </a:lnTo>
                  <a:lnTo>
                    <a:pt x="1264" y="1233"/>
                  </a:lnTo>
                  <a:lnTo>
                    <a:pt x="1254" y="1235"/>
                  </a:lnTo>
                  <a:lnTo>
                    <a:pt x="1245" y="1238"/>
                  </a:lnTo>
                  <a:lnTo>
                    <a:pt x="1227" y="1242"/>
                  </a:lnTo>
                  <a:lnTo>
                    <a:pt x="1209" y="1245"/>
                  </a:lnTo>
                  <a:lnTo>
                    <a:pt x="1190" y="1248"/>
                  </a:lnTo>
                  <a:lnTo>
                    <a:pt x="1172" y="1254"/>
                  </a:lnTo>
                  <a:lnTo>
                    <a:pt x="1153" y="1257"/>
                  </a:lnTo>
                  <a:lnTo>
                    <a:pt x="1135" y="1262"/>
                  </a:lnTo>
                  <a:lnTo>
                    <a:pt x="1116" y="1267"/>
                  </a:lnTo>
                  <a:lnTo>
                    <a:pt x="1098" y="1272"/>
                  </a:lnTo>
                  <a:lnTo>
                    <a:pt x="1078" y="1277"/>
                  </a:lnTo>
                  <a:lnTo>
                    <a:pt x="1059" y="1282"/>
                  </a:lnTo>
                  <a:lnTo>
                    <a:pt x="1039" y="1287"/>
                  </a:lnTo>
                  <a:lnTo>
                    <a:pt x="1021" y="1292"/>
                  </a:lnTo>
                  <a:lnTo>
                    <a:pt x="1001" y="1297"/>
                  </a:lnTo>
                  <a:lnTo>
                    <a:pt x="982" y="1302"/>
                  </a:lnTo>
                  <a:lnTo>
                    <a:pt x="962" y="1307"/>
                  </a:lnTo>
                  <a:lnTo>
                    <a:pt x="944" y="1312"/>
                  </a:lnTo>
                  <a:lnTo>
                    <a:pt x="924" y="1317"/>
                  </a:lnTo>
                  <a:lnTo>
                    <a:pt x="903" y="1322"/>
                  </a:lnTo>
                  <a:lnTo>
                    <a:pt x="883" y="1327"/>
                  </a:lnTo>
                  <a:lnTo>
                    <a:pt x="865" y="1332"/>
                  </a:lnTo>
                  <a:lnTo>
                    <a:pt x="845" y="1337"/>
                  </a:lnTo>
                  <a:lnTo>
                    <a:pt x="826" y="1344"/>
                  </a:lnTo>
                  <a:lnTo>
                    <a:pt x="806" y="1349"/>
                  </a:lnTo>
                  <a:lnTo>
                    <a:pt x="788" y="1356"/>
                  </a:lnTo>
                  <a:lnTo>
                    <a:pt x="768" y="1361"/>
                  </a:lnTo>
                  <a:lnTo>
                    <a:pt x="748" y="1366"/>
                  </a:lnTo>
                  <a:lnTo>
                    <a:pt x="729" y="1373"/>
                  </a:lnTo>
                  <a:lnTo>
                    <a:pt x="711" y="1379"/>
                  </a:lnTo>
                  <a:lnTo>
                    <a:pt x="691" y="1384"/>
                  </a:lnTo>
                  <a:lnTo>
                    <a:pt x="672" y="1391"/>
                  </a:lnTo>
                  <a:lnTo>
                    <a:pt x="654" y="1398"/>
                  </a:lnTo>
                  <a:lnTo>
                    <a:pt x="637" y="1404"/>
                  </a:lnTo>
                  <a:lnTo>
                    <a:pt x="617" y="1409"/>
                  </a:lnTo>
                  <a:lnTo>
                    <a:pt x="598" y="1416"/>
                  </a:lnTo>
                  <a:lnTo>
                    <a:pt x="580" y="1423"/>
                  </a:lnTo>
                  <a:lnTo>
                    <a:pt x="561" y="1430"/>
                  </a:lnTo>
                  <a:lnTo>
                    <a:pt x="543" y="1435"/>
                  </a:lnTo>
                  <a:lnTo>
                    <a:pt x="526" y="1441"/>
                  </a:lnTo>
                  <a:lnTo>
                    <a:pt x="508" y="1448"/>
                  </a:lnTo>
                  <a:lnTo>
                    <a:pt x="491" y="1456"/>
                  </a:lnTo>
                  <a:lnTo>
                    <a:pt x="473" y="1461"/>
                  </a:lnTo>
                  <a:lnTo>
                    <a:pt x="456" y="1470"/>
                  </a:lnTo>
                  <a:lnTo>
                    <a:pt x="439" y="1476"/>
                  </a:lnTo>
                  <a:lnTo>
                    <a:pt x="424" y="1485"/>
                  </a:lnTo>
                  <a:lnTo>
                    <a:pt x="407" y="1492"/>
                  </a:lnTo>
                  <a:lnTo>
                    <a:pt x="392" y="1500"/>
                  </a:lnTo>
                  <a:lnTo>
                    <a:pt x="377" y="1507"/>
                  </a:lnTo>
                  <a:lnTo>
                    <a:pt x="362" y="1515"/>
                  </a:lnTo>
                  <a:lnTo>
                    <a:pt x="347" y="1522"/>
                  </a:lnTo>
                  <a:lnTo>
                    <a:pt x="332" y="1530"/>
                  </a:lnTo>
                  <a:lnTo>
                    <a:pt x="317" y="1537"/>
                  </a:lnTo>
                  <a:lnTo>
                    <a:pt x="303" y="1545"/>
                  </a:lnTo>
                  <a:lnTo>
                    <a:pt x="288" y="1554"/>
                  </a:lnTo>
                  <a:lnTo>
                    <a:pt x="276" y="1562"/>
                  </a:lnTo>
                  <a:lnTo>
                    <a:pt x="263" y="1570"/>
                  </a:lnTo>
                  <a:lnTo>
                    <a:pt x="251" y="1580"/>
                  </a:lnTo>
                  <a:lnTo>
                    <a:pt x="238" y="1587"/>
                  </a:lnTo>
                  <a:lnTo>
                    <a:pt x="226" y="1595"/>
                  </a:lnTo>
                  <a:lnTo>
                    <a:pt x="216" y="1604"/>
                  </a:lnTo>
                  <a:lnTo>
                    <a:pt x="206" y="1614"/>
                  </a:lnTo>
                  <a:lnTo>
                    <a:pt x="194" y="1622"/>
                  </a:lnTo>
                  <a:lnTo>
                    <a:pt x="184" y="1632"/>
                  </a:lnTo>
                  <a:lnTo>
                    <a:pt x="176" y="1642"/>
                  </a:lnTo>
                  <a:lnTo>
                    <a:pt x="167" y="1652"/>
                  </a:lnTo>
                  <a:lnTo>
                    <a:pt x="154" y="1664"/>
                  </a:lnTo>
                  <a:lnTo>
                    <a:pt x="142" y="1678"/>
                  </a:lnTo>
                  <a:lnTo>
                    <a:pt x="131" y="1689"/>
                  </a:lnTo>
                  <a:lnTo>
                    <a:pt x="121" y="1703"/>
                  </a:lnTo>
                  <a:lnTo>
                    <a:pt x="109" y="1716"/>
                  </a:lnTo>
                  <a:lnTo>
                    <a:pt x="99" y="1730"/>
                  </a:lnTo>
                  <a:lnTo>
                    <a:pt x="90" y="1745"/>
                  </a:lnTo>
                  <a:lnTo>
                    <a:pt x="82" y="1760"/>
                  </a:lnTo>
                  <a:lnTo>
                    <a:pt x="72" y="1773"/>
                  </a:lnTo>
                  <a:lnTo>
                    <a:pt x="65" y="1788"/>
                  </a:lnTo>
                  <a:lnTo>
                    <a:pt x="57" y="1803"/>
                  </a:lnTo>
                  <a:lnTo>
                    <a:pt x="52" y="1818"/>
                  </a:lnTo>
                  <a:lnTo>
                    <a:pt x="43" y="1833"/>
                  </a:lnTo>
                  <a:lnTo>
                    <a:pt x="38" y="1849"/>
                  </a:lnTo>
                  <a:lnTo>
                    <a:pt x="33" y="1864"/>
                  </a:lnTo>
                  <a:lnTo>
                    <a:pt x="28" y="1880"/>
                  </a:lnTo>
                  <a:lnTo>
                    <a:pt x="23" y="1895"/>
                  </a:lnTo>
                  <a:lnTo>
                    <a:pt x="18" y="1911"/>
                  </a:lnTo>
                  <a:lnTo>
                    <a:pt x="13" y="1927"/>
                  </a:lnTo>
                  <a:lnTo>
                    <a:pt x="12" y="1944"/>
                  </a:lnTo>
                  <a:lnTo>
                    <a:pt x="7" y="1959"/>
                  </a:lnTo>
                  <a:lnTo>
                    <a:pt x="5" y="1976"/>
                  </a:lnTo>
                  <a:lnTo>
                    <a:pt x="3" y="1993"/>
                  </a:lnTo>
                  <a:lnTo>
                    <a:pt x="3" y="2009"/>
                  </a:lnTo>
                  <a:lnTo>
                    <a:pt x="2" y="2024"/>
                  </a:lnTo>
                  <a:lnTo>
                    <a:pt x="0" y="2043"/>
                  </a:lnTo>
                  <a:lnTo>
                    <a:pt x="0" y="2058"/>
                  </a:lnTo>
                  <a:lnTo>
                    <a:pt x="2" y="2076"/>
                  </a:lnTo>
                  <a:lnTo>
                    <a:pt x="2" y="2093"/>
                  </a:lnTo>
                  <a:lnTo>
                    <a:pt x="3" y="2112"/>
                  </a:lnTo>
                  <a:lnTo>
                    <a:pt x="5" y="2128"/>
                  </a:lnTo>
                  <a:lnTo>
                    <a:pt x="10" y="2147"/>
                  </a:lnTo>
                  <a:lnTo>
                    <a:pt x="10" y="2157"/>
                  </a:lnTo>
                  <a:lnTo>
                    <a:pt x="12" y="2167"/>
                  </a:lnTo>
                  <a:lnTo>
                    <a:pt x="13" y="2177"/>
                  </a:lnTo>
                  <a:lnTo>
                    <a:pt x="17" y="2187"/>
                  </a:lnTo>
                  <a:lnTo>
                    <a:pt x="18" y="2197"/>
                  </a:lnTo>
                  <a:lnTo>
                    <a:pt x="22" y="2207"/>
                  </a:lnTo>
                  <a:lnTo>
                    <a:pt x="23" y="2217"/>
                  </a:lnTo>
                  <a:lnTo>
                    <a:pt x="27" y="2229"/>
                  </a:lnTo>
                  <a:lnTo>
                    <a:pt x="28" y="2239"/>
                  </a:lnTo>
                  <a:lnTo>
                    <a:pt x="32" y="2249"/>
                  </a:lnTo>
                  <a:lnTo>
                    <a:pt x="35" y="2259"/>
                  </a:lnTo>
                  <a:lnTo>
                    <a:pt x="40" y="2269"/>
                  </a:lnTo>
                  <a:lnTo>
                    <a:pt x="43" y="2279"/>
                  </a:lnTo>
                  <a:lnTo>
                    <a:pt x="47" y="2289"/>
                  </a:lnTo>
                  <a:lnTo>
                    <a:pt x="52" y="2299"/>
                  </a:lnTo>
                  <a:lnTo>
                    <a:pt x="57" y="2311"/>
                  </a:lnTo>
                  <a:lnTo>
                    <a:pt x="60" y="2319"/>
                  </a:lnTo>
                  <a:lnTo>
                    <a:pt x="65" y="2330"/>
                  </a:lnTo>
                  <a:lnTo>
                    <a:pt x="70" y="2340"/>
                  </a:lnTo>
                  <a:lnTo>
                    <a:pt x="75" y="2350"/>
                  </a:lnTo>
                  <a:lnTo>
                    <a:pt x="80" y="2358"/>
                  </a:lnTo>
                  <a:lnTo>
                    <a:pt x="85" y="2368"/>
                  </a:lnTo>
                  <a:lnTo>
                    <a:pt x="90" y="2378"/>
                  </a:lnTo>
                  <a:lnTo>
                    <a:pt x="97" y="2388"/>
                  </a:lnTo>
                  <a:lnTo>
                    <a:pt x="102" y="2397"/>
                  </a:lnTo>
                  <a:lnTo>
                    <a:pt x="107" y="2407"/>
                  </a:lnTo>
                  <a:lnTo>
                    <a:pt x="114" y="2415"/>
                  </a:lnTo>
                  <a:lnTo>
                    <a:pt x="121" y="2425"/>
                  </a:lnTo>
                  <a:lnTo>
                    <a:pt x="127" y="2433"/>
                  </a:lnTo>
                  <a:lnTo>
                    <a:pt x="134" y="2443"/>
                  </a:lnTo>
                  <a:lnTo>
                    <a:pt x="141" y="2454"/>
                  </a:lnTo>
                  <a:lnTo>
                    <a:pt x="149" y="2464"/>
                  </a:lnTo>
                  <a:lnTo>
                    <a:pt x="154" y="2472"/>
                  </a:lnTo>
                  <a:lnTo>
                    <a:pt x="161" y="2480"/>
                  </a:lnTo>
                  <a:lnTo>
                    <a:pt x="167" y="2489"/>
                  </a:lnTo>
                  <a:lnTo>
                    <a:pt x="176" y="2497"/>
                  </a:lnTo>
                  <a:lnTo>
                    <a:pt x="183" y="2505"/>
                  </a:lnTo>
                  <a:lnTo>
                    <a:pt x="191" y="2514"/>
                  </a:lnTo>
                  <a:lnTo>
                    <a:pt x="198" y="2522"/>
                  </a:lnTo>
                  <a:lnTo>
                    <a:pt x="206" y="2532"/>
                  </a:lnTo>
                  <a:lnTo>
                    <a:pt x="213" y="2539"/>
                  </a:lnTo>
                  <a:lnTo>
                    <a:pt x="221" y="2549"/>
                  </a:lnTo>
                  <a:lnTo>
                    <a:pt x="230" y="2556"/>
                  </a:lnTo>
                  <a:lnTo>
                    <a:pt x="238" y="2566"/>
                  </a:lnTo>
                  <a:lnTo>
                    <a:pt x="246" y="2573"/>
                  </a:lnTo>
                  <a:lnTo>
                    <a:pt x="255" y="2581"/>
                  </a:lnTo>
                  <a:lnTo>
                    <a:pt x="265" y="2589"/>
                  </a:lnTo>
                  <a:lnTo>
                    <a:pt x="275" y="2598"/>
                  </a:lnTo>
                  <a:lnTo>
                    <a:pt x="283" y="2604"/>
                  </a:lnTo>
                  <a:lnTo>
                    <a:pt x="292" y="2611"/>
                  </a:lnTo>
                  <a:lnTo>
                    <a:pt x="300" y="2618"/>
                  </a:lnTo>
                  <a:lnTo>
                    <a:pt x="310" y="2626"/>
                  </a:lnTo>
                  <a:lnTo>
                    <a:pt x="318" y="2633"/>
                  </a:lnTo>
                  <a:lnTo>
                    <a:pt x="328" y="2640"/>
                  </a:lnTo>
                  <a:lnTo>
                    <a:pt x="338" y="2646"/>
                  </a:lnTo>
                  <a:lnTo>
                    <a:pt x="349" y="2655"/>
                  </a:lnTo>
                  <a:lnTo>
                    <a:pt x="359" y="2660"/>
                  </a:lnTo>
                  <a:lnTo>
                    <a:pt x="369" y="2666"/>
                  </a:lnTo>
                  <a:lnTo>
                    <a:pt x="379" y="2673"/>
                  </a:lnTo>
                  <a:lnTo>
                    <a:pt x="389" y="2680"/>
                  </a:lnTo>
                  <a:lnTo>
                    <a:pt x="399" y="2687"/>
                  </a:lnTo>
                  <a:lnTo>
                    <a:pt x="411" y="2693"/>
                  </a:lnTo>
                  <a:lnTo>
                    <a:pt x="422" y="2700"/>
                  </a:lnTo>
                  <a:lnTo>
                    <a:pt x="434" y="2707"/>
                  </a:lnTo>
                  <a:lnTo>
                    <a:pt x="452" y="2717"/>
                  </a:lnTo>
                  <a:lnTo>
                    <a:pt x="476" y="2727"/>
                  </a:lnTo>
                  <a:lnTo>
                    <a:pt x="499" y="2737"/>
                  </a:lnTo>
                  <a:lnTo>
                    <a:pt x="526" y="2747"/>
                  </a:lnTo>
                  <a:lnTo>
                    <a:pt x="553" y="2755"/>
                  </a:lnTo>
                  <a:lnTo>
                    <a:pt x="583" y="2765"/>
                  </a:lnTo>
                  <a:lnTo>
                    <a:pt x="613" y="2774"/>
                  </a:lnTo>
                  <a:lnTo>
                    <a:pt x="649" y="2784"/>
                  </a:lnTo>
                  <a:lnTo>
                    <a:pt x="680" y="2790"/>
                  </a:lnTo>
                  <a:lnTo>
                    <a:pt x="716" y="2800"/>
                  </a:lnTo>
                  <a:lnTo>
                    <a:pt x="751" y="2807"/>
                  </a:lnTo>
                  <a:lnTo>
                    <a:pt x="791" y="2817"/>
                  </a:lnTo>
                  <a:lnTo>
                    <a:pt x="828" y="2824"/>
                  </a:lnTo>
                  <a:lnTo>
                    <a:pt x="870" y="2832"/>
                  </a:lnTo>
                  <a:lnTo>
                    <a:pt x="910" y="2841"/>
                  </a:lnTo>
                  <a:lnTo>
                    <a:pt x="954" y="2849"/>
                  </a:lnTo>
                  <a:lnTo>
                    <a:pt x="994" y="2854"/>
                  </a:lnTo>
                  <a:lnTo>
                    <a:pt x="1039" y="2861"/>
                  </a:lnTo>
                  <a:lnTo>
                    <a:pt x="1083" y="2868"/>
                  </a:lnTo>
                  <a:lnTo>
                    <a:pt x="1130" y="2874"/>
                  </a:lnTo>
                  <a:lnTo>
                    <a:pt x="1175" y="2879"/>
                  </a:lnTo>
                  <a:lnTo>
                    <a:pt x="1222" y="2886"/>
                  </a:lnTo>
                  <a:lnTo>
                    <a:pt x="1269" y="2891"/>
                  </a:lnTo>
                  <a:lnTo>
                    <a:pt x="1318" y="2898"/>
                  </a:lnTo>
                  <a:lnTo>
                    <a:pt x="1364" y="2903"/>
                  </a:lnTo>
                  <a:lnTo>
                    <a:pt x="1413" y="2908"/>
                  </a:lnTo>
                  <a:lnTo>
                    <a:pt x="1460" y="2913"/>
                  </a:lnTo>
                  <a:lnTo>
                    <a:pt x="1510" y="2918"/>
                  </a:lnTo>
                  <a:lnTo>
                    <a:pt x="1559" y="2921"/>
                  </a:lnTo>
                  <a:lnTo>
                    <a:pt x="1609" y="2926"/>
                  </a:lnTo>
                  <a:lnTo>
                    <a:pt x="1658" y="2931"/>
                  </a:lnTo>
                  <a:lnTo>
                    <a:pt x="1708" y="2936"/>
                  </a:lnTo>
                  <a:lnTo>
                    <a:pt x="1755" y="2938"/>
                  </a:lnTo>
                  <a:lnTo>
                    <a:pt x="1805" y="2943"/>
                  </a:lnTo>
                  <a:lnTo>
                    <a:pt x="1852" y="2945"/>
                  </a:lnTo>
                  <a:lnTo>
                    <a:pt x="1903" y="2950"/>
                  </a:lnTo>
                  <a:lnTo>
                    <a:pt x="1950" y="2951"/>
                  </a:lnTo>
                  <a:lnTo>
                    <a:pt x="1996" y="2955"/>
                  </a:lnTo>
                  <a:lnTo>
                    <a:pt x="2043" y="2958"/>
                  </a:lnTo>
                  <a:lnTo>
                    <a:pt x="2092" y="2961"/>
                  </a:lnTo>
                  <a:lnTo>
                    <a:pt x="2137" y="2963"/>
                  </a:lnTo>
                  <a:lnTo>
                    <a:pt x="2183" y="2965"/>
                  </a:lnTo>
                  <a:lnTo>
                    <a:pt x="2226" y="2966"/>
                  </a:lnTo>
                  <a:lnTo>
                    <a:pt x="2271" y="2970"/>
                  </a:lnTo>
                  <a:lnTo>
                    <a:pt x="2313" y="2970"/>
                  </a:lnTo>
                  <a:lnTo>
                    <a:pt x="2357" y="2973"/>
                  </a:lnTo>
                  <a:lnTo>
                    <a:pt x="2397" y="2973"/>
                  </a:lnTo>
                  <a:lnTo>
                    <a:pt x="2439" y="2976"/>
                  </a:lnTo>
                  <a:lnTo>
                    <a:pt x="2476" y="2976"/>
                  </a:lnTo>
                  <a:lnTo>
                    <a:pt x="2515" y="2978"/>
                  </a:lnTo>
                  <a:lnTo>
                    <a:pt x="2551" y="2978"/>
                  </a:lnTo>
                  <a:lnTo>
                    <a:pt x="2588" y="2980"/>
                  </a:lnTo>
                  <a:lnTo>
                    <a:pt x="2622" y="2980"/>
                  </a:lnTo>
                  <a:lnTo>
                    <a:pt x="2655" y="2981"/>
                  </a:lnTo>
                  <a:lnTo>
                    <a:pt x="2686" y="2981"/>
                  </a:lnTo>
                  <a:lnTo>
                    <a:pt x="2717" y="2983"/>
                  </a:lnTo>
                  <a:lnTo>
                    <a:pt x="2744" y="2983"/>
                  </a:lnTo>
                  <a:lnTo>
                    <a:pt x="2771" y="2983"/>
                  </a:lnTo>
                  <a:lnTo>
                    <a:pt x="2794" y="2983"/>
                  </a:lnTo>
                  <a:lnTo>
                    <a:pt x="2820" y="2983"/>
                  </a:lnTo>
                  <a:lnTo>
                    <a:pt x="2840" y="2983"/>
                  </a:lnTo>
                  <a:lnTo>
                    <a:pt x="2860" y="2983"/>
                  </a:lnTo>
                  <a:lnTo>
                    <a:pt x="2878" y="2983"/>
                  </a:lnTo>
                  <a:lnTo>
                    <a:pt x="2895" y="2983"/>
                  </a:lnTo>
                  <a:lnTo>
                    <a:pt x="2905" y="2981"/>
                  </a:lnTo>
                  <a:lnTo>
                    <a:pt x="2917" y="2981"/>
                  </a:lnTo>
                  <a:lnTo>
                    <a:pt x="2929" y="2981"/>
                  </a:lnTo>
                  <a:lnTo>
                    <a:pt x="2944" y="2981"/>
                  </a:lnTo>
                  <a:lnTo>
                    <a:pt x="2957" y="2981"/>
                  </a:lnTo>
                  <a:lnTo>
                    <a:pt x="2972" y="2981"/>
                  </a:lnTo>
                  <a:lnTo>
                    <a:pt x="2987" y="2981"/>
                  </a:lnTo>
                  <a:lnTo>
                    <a:pt x="3004" y="2981"/>
                  </a:lnTo>
                  <a:lnTo>
                    <a:pt x="3019" y="2981"/>
                  </a:lnTo>
                  <a:lnTo>
                    <a:pt x="3038" y="2981"/>
                  </a:lnTo>
                  <a:lnTo>
                    <a:pt x="3046" y="2981"/>
                  </a:lnTo>
                  <a:lnTo>
                    <a:pt x="3054" y="2981"/>
                  </a:lnTo>
                  <a:lnTo>
                    <a:pt x="3064" y="2981"/>
                  </a:lnTo>
                  <a:lnTo>
                    <a:pt x="3074" y="2981"/>
                  </a:lnTo>
                  <a:lnTo>
                    <a:pt x="3085" y="2981"/>
                  </a:lnTo>
                  <a:lnTo>
                    <a:pt x="3095" y="2981"/>
                  </a:lnTo>
                  <a:lnTo>
                    <a:pt x="3105" y="2981"/>
                  </a:lnTo>
                  <a:lnTo>
                    <a:pt x="3115" y="2981"/>
                  </a:lnTo>
                  <a:lnTo>
                    <a:pt x="3125" y="2981"/>
                  </a:lnTo>
                  <a:lnTo>
                    <a:pt x="3135" y="2981"/>
                  </a:lnTo>
                  <a:lnTo>
                    <a:pt x="3147" y="2981"/>
                  </a:lnTo>
                  <a:lnTo>
                    <a:pt x="3158" y="2983"/>
                  </a:lnTo>
                  <a:lnTo>
                    <a:pt x="3180" y="2981"/>
                  </a:lnTo>
                  <a:lnTo>
                    <a:pt x="3204" y="2981"/>
                  </a:lnTo>
                  <a:lnTo>
                    <a:pt x="3229" y="2981"/>
                  </a:lnTo>
                  <a:lnTo>
                    <a:pt x="3254" y="2981"/>
                  </a:lnTo>
                  <a:lnTo>
                    <a:pt x="3279" y="2981"/>
                  </a:lnTo>
                  <a:lnTo>
                    <a:pt x="3304" y="2981"/>
                  </a:lnTo>
                  <a:lnTo>
                    <a:pt x="3331" y="2981"/>
                  </a:lnTo>
                  <a:lnTo>
                    <a:pt x="3358" y="2981"/>
                  </a:lnTo>
                  <a:lnTo>
                    <a:pt x="3383" y="2980"/>
                  </a:lnTo>
                  <a:lnTo>
                    <a:pt x="3410" y="2980"/>
                  </a:lnTo>
                  <a:lnTo>
                    <a:pt x="3437" y="2980"/>
                  </a:lnTo>
                  <a:lnTo>
                    <a:pt x="3465" y="2980"/>
                  </a:lnTo>
                  <a:lnTo>
                    <a:pt x="3492" y="2980"/>
                  </a:lnTo>
                  <a:lnTo>
                    <a:pt x="3520" y="2980"/>
                  </a:lnTo>
                  <a:lnTo>
                    <a:pt x="3547" y="2980"/>
                  </a:lnTo>
                  <a:lnTo>
                    <a:pt x="3577" y="2980"/>
                  </a:lnTo>
                  <a:lnTo>
                    <a:pt x="3604" y="2978"/>
                  </a:lnTo>
                  <a:lnTo>
                    <a:pt x="3633" y="2978"/>
                  </a:lnTo>
                  <a:lnTo>
                    <a:pt x="3661" y="2976"/>
                  </a:lnTo>
                  <a:lnTo>
                    <a:pt x="3691" y="2976"/>
                  </a:lnTo>
                  <a:lnTo>
                    <a:pt x="3720" y="2975"/>
                  </a:lnTo>
                  <a:lnTo>
                    <a:pt x="3748" y="2975"/>
                  </a:lnTo>
                  <a:lnTo>
                    <a:pt x="3777" y="2973"/>
                  </a:lnTo>
                  <a:lnTo>
                    <a:pt x="3807" y="2973"/>
                  </a:lnTo>
                  <a:lnTo>
                    <a:pt x="3836" y="2971"/>
                  </a:lnTo>
                  <a:lnTo>
                    <a:pt x="3864" y="2970"/>
                  </a:lnTo>
                  <a:lnTo>
                    <a:pt x="3893" y="2968"/>
                  </a:lnTo>
                  <a:lnTo>
                    <a:pt x="3923" y="2968"/>
                  </a:lnTo>
                  <a:lnTo>
                    <a:pt x="3951" y="2966"/>
                  </a:lnTo>
                  <a:lnTo>
                    <a:pt x="3980" y="2965"/>
                  </a:lnTo>
                  <a:lnTo>
                    <a:pt x="4008" y="2963"/>
                  </a:lnTo>
                  <a:lnTo>
                    <a:pt x="4038" y="2963"/>
                  </a:lnTo>
                  <a:lnTo>
                    <a:pt x="4065" y="2960"/>
                  </a:lnTo>
                  <a:lnTo>
                    <a:pt x="4092" y="2956"/>
                  </a:lnTo>
                  <a:lnTo>
                    <a:pt x="4119" y="2953"/>
                  </a:lnTo>
                  <a:lnTo>
                    <a:pt x="4147" y="2951"/>
                  </a:lnTo>
                  <a:lnTo>
                    <a:pt x="4174" y="2948"/>
                  </a:lnTo>
                  <a:lnTo>
                    <a:pt x="4201" y="2946"/>
                  </a:lnTo>
                  <a:lnTo>
                    <a:pt x="4228" y="2943"/>
                  </a:lnTo>
                  <a:lnTo>
                    <a:pt x="4255" y="2941"/>
                  </a:lnTo>
                  <a:lnTo>
                    <a:pt x="4280" y="2936"/>
                  </a:lnTo>
                  <a:lnTo>
                    <a:pt x="4305" y="2933"/>
                  </a:lnTo>
                  <a:lnTo>
                    <a:pt x="4330" y="2930"/>
                  </a:lnTo>
                  <a:lnTo>
                    <a:pt x="4355" y="2926"/>
                  </a:lnTo>
                  <a:lnTo>
                    <a:pt x="4379" y="2921"/>
                  </a:lnTo>
                  <a:lnTo>
                    <a:pt x="4404" y="2918"/>
                  </a:lnTo>
                  <a:lnTo>
                    <a:pt x="4427" y="2914"/>
                  </a:lnTo>
                  <a:lnTo>
                    <a:pt x="4452" y="2911"/>
                  </a:lnTo>
                  <a:lnTo>
                    <a:pt x="4474" y="2904"/>
                  </a:lnTo>
                  <a:lnTo>
                    <a:pt x="4496" y="2899"/>
                  </a:lnTo>
                  <a:lnTo>
                    <a:pt x="4516" y="2894"/>
                  </a:lnTo>
                  <a:lnTo>
                    <a:pt x="4538" y="2889"/>
                  </a:lnTo>
                  <a:lnTo>
                    <a:pt x="4556" y="2883"/>
                  </a:lnTo>
                  <a:lnTo>
                    <a:pt x="4577" y="2878"/>
                  </a:lnTo>
                  <a:lnTo>
                    <a:pt x="4595" y="2871"/>
                  </a:lnTo>
                  <a:lnTo>
                    <a:pt x="4615" y="2866"/>
                  </a:lnTo>
                  <a:lnTo>
                    <a:pt x="4632" y="2857"/>
                  </a:lnTo>
                  <a:lnTo>
                    <a:pt x="4649" y="2852"/>
                  </a:lnTo>
                  <a:lnTo>
                    <a:pt x="4665" y="2844"/>
                  </a:lnTo>
                  <a:lnTo>
                    <a:pt x="4682" y="2839"/>
                  </a:lnTo>
                  <a:lnTo>
                    <a:pt x="4696" y="2831"/>
                  </a:lnTo>
                  <a:lnTo>
                    <a:pt x="4711" y="2824"/>
                  </a:lnTo>
                  <a:lnTo>
                    <a:pt x="4724" y="2816"/>
                  </a:lnTo>
                  <a:lnTo>
                    <a:pt x="4737" y="2809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8" name="Freeform 452"/>
            <p:cNvSpPr>
              <a:spLocks/>
            </p:cNvSpPr>
            <p:nvPr/>
          </p:nvSpPr>
          <p:spPr bwMode="auto">
            <a:xfrm>
              <a:off x="3889" y="1703"/>
              <a:ext cx="827" cy="346"/>
            </a:xfrm>
            <a:custGeom>
              <a:avLst/>
              <a:gdLst>
                <a:gd name="T0" fmla="*/ 105 w 1653"/>
                <a:gd name="T1" fmla="*/ 126 h 693"/>
                <a:gd name="T2" fmla="*/ 171 w 1653"/>
                <a:gd name="T3" fmla="*/ 93 h 693"/>
                <a:gd name="T4" fmla="*/ 223 w 1653"/>
                <a:gd name="T5" fmla="*/ 72 h 693"/>
                <a:gd name="T6" fmla="*/ 282 w 1653"/>
                <a:gd name="T7" fmla="*/ 56 h 693"/>
                <a:gd name="T8" fmla="*/ 344 w 1653"/>
                <a:gd name="T9" fmla="*/ 39 h 693"/>
                <a:gd name="T10" fmla="*/ 411 w 1653"/>
                <a:gd name="T11" fmla="*/ 27 h 693"/>
                <a:gd name="T12" fmla="*/ 481 w 1653"/>
                <a:gd name="T13" fmla="*/ 14 h 693"/>
                <a:gd name="T14" fmla="*/ 553 w 1653"/>
                <a:gd name="T15" fmla="*/ 7 h 693"/>
                <a:gd name="T16" fmla="*/ 625 w 1653"/>
                <a:gd name="T17" fmla="*/ 2 h 693"/>
                <a:gd name="T18" fmla="*/ 694 w 1653"/>
                <a:gd name="T19" fmla="*/ 0 h 693"/>
                <a:gd name="T20" fmla="*/ 763 w 1653"/>
                <a:gd name="T21" fmla="*/ 2 h 693"/>
                <a:gd name="T22" fmla="*/ 830 w 1653"/>
                <a:gd name="T23" fmla="*/ 10 h 693"/>
                <a:gd name="T24" fmla="*/ 900 w 1653"/>
                <a:gd name="T25" fmla="*/ 19 h 693"/>
                <a:gd name="T26" fmla="*/ 977 w 1653"/>
                <a:gd name="T27" fmla="*/ 37 h 693"/>
                <a:gd name="T28" fmla="*/ 1063 w 1653"/>
                <a:gd name="T29" fmla="*/ 61 h 693"/>
                <a:gd name="T30" fmla="*/ 1148 w 1653"/>
                <a:gd name="T31" fmla="*/ 88 h 693"/>
                <a:gd name="T32" fmla="*/ 1234 w 1653"/>
                <a:gd name="T33" fmla="*/ 118 h 693"/>
                <a:gd name="T34" fmla="*/ 1319 w 1653"/>
                <a:gd name="T35" fmla="*/ 155 h 693"/>
                <a:gd name="T36" fmla="*/ 1398 w 1653"/>
                <a:gd name="T37" fmla="*/ 191 h 693"/>
                <a:gd name="T38" fmla="*/ 1472 w 1653"/>
                <a:gd name="T39" fmla="*/ 232 h 693"/>
                <a:gd name="T40" fmla="*/ 1534 w 1653"/>
                <a:gd name="T41" fmla="*/ 274 h 693"/>
                <a:gd name="T42" fmla="*/ 1586 w 1653"/>
                <a:gd name="T43" fmla="*/ 317 h 693"/>
                <a:gd name="T44" fmla="*/ 1624 w 1653"/>
                <a:gd name="T45" fmla="*/ 361 h 693"/>
                <a:gd name="T46" fmla="*/ 1646 w 1653"/>
                <a:gd name="T47" fmla="*/ 406 h 693"/>
                <a:gd name="T48" fmla="*/ 1649 w 1653"/>
                <a:gd name="T49" fmla="*/ 455 h 693"/>
                <a:gd name="T50" fmla="*/ 1618 w 1653"/>
                <a:gd name="T51" fmla="*/ 520 h 693"/>
                <a:gd name="T52" fmla="*/ 1557 w 1653"/>
                <a:gd name="T53" fmla="*/ 569 h 693"/>
                <a:gd name="T54" fmla="*/ 1515 w 1653"/>
                <a:gd name="T55" fmla="*/ 592 h 693"/>
                <a:gd name="T56" fmla="*/ 1467 w 1653"/>
                <a:gd name="T57" fmla="*/ 614 h 693"/>
                <a:gd name="T58" fmla="*/ 1415 w 1653"/>
                <a:gd name="T59" fmla="*/ 632 h 693"/>
                <a:gd name="T60" fmla="*/ 1358 w 1653"/>
                <a:gd name="T61" fmla="*/ 647 h 693"/>
                <a:gd name="T62" fmla="*/ 1299 w 1653"/>
                <a:gd name="T63" fmla="*/ 661 h 693"/>
                <a:gd name="T64" fmla="*/ 1239 w 1653"/>
                <a:gd name="T65" fmla="*/ 671 h 693"/>
                <a:gd name="T66" fmla="*/ 1180 w 1653"/>
                <a:gd name="T67" fmla="*/ 681 h 693"/>
                <a:gd name="T68" fmla="*/ 1121 w 1653"/>
                <a:gd name="T69" fmla="*/ 686 h 693"/>
                <a:gd name="T70" fmla="*/ 1063 w 1653"/>
                <a:gd name="T71" fmla="*/ 691 h 693"/>
                <a:gd name="T72" fmla="*/ 1009 w 1653"/>
                <a:gd name="T73" fmla="*/ 691 h 693"/>
                <a:gd name="T74" fmla="*/ 959 w 1653"/>
                <a:gd name="T75" fmla="*/ 691 h 693"/>
                <a:gd name="T76" fmla="*/ 883 w 1653"/>
                <a:gd name="T77" fmla="*/ 684 h 693"/>
                <a:gd name="T78" fmla="*/ 811 w 1653"/>
                <a:gd name="T79" fmla="*/ 676 h 693"/>
                <a:gd name="T80" fmla="*/ 731 w 1653"/>
                <a:gd name="T81" fmla="*/ 661 h 693"/>
                <a:gd name="T82" fmla="*/ 647 w 1653"/>
                <a:gd name="T83" fmla="*/ 644 h 693"/>
                <a:gd name="T84" fmla="*/ 560 w 1653"/>
                <a:gd name="T85" fmla="*/ 627 h 693"/>
                <a:gd name="T86" fmla="*/ 474 w 1653"/>
                <a:gd name="T87" fmla="*/ 607 h 693"/>
                <a:gd name="T88" fmla="*/ 389 w 1653"/>
                <a:gd name="T89" fmla="*/ 585 h 693"/>
                <a:gd name="T90" fmla="*/ 307 w 1653"/>
                <a:gd name="T91" fmla="*/ 560 h 693"/>
                <a:gd name="T92" fmla="*/ 231 w 1653"/>
                <a:gd name="T93" fmla="*/ 537 h 693"/>
                <a:gd name="T94" fmla="*/ 168 w 1653"/>
                <a:gd name="T95" fmla="*/ 515 h 693"/>
                <a:gd name="T96" fmla="*/ 111 w 1653"/>
                <a:gd name="T97" fmla="*/ 490 h 693"/>
                <a:gd name="T98" fmla="*/ 69 w 1653"/>
                <a:gd name="T99" fmla="*/ 468 h 693"/>
                <a:gd name="T100" fmla="*/ 35 w 1653"/>
                <a:gd name="T101" fmla="*/ 436 h 693"/>
                <a:gd name="T102" fmla="*/ 8 w 1653"/>
                <a:gd name="T103" fmla="*/ 377 h 693"/>
                <a:gd name="T104" fmla="*/ 0 w 1653"/>
                <a:gd name="T105" fmla="*/ 331 h 693"/>
                <a:gd name="T106" fmla="*/ 5 w 1653"/>
                <a:gd name="T107" fmla="*/ 284 h 693"/>
                <a:gd name="T108" fmla="*/ 20 w 1653"/>
                <a:gd name="T109" fmla="*/ 235 h 693"/>
                <a:gd name="T110" fmla="*/ 45 w 1653"/>
                <a:gd name="T111" fmla="*/ 19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53" h="693">
                  <a:moveTo>
                    <a:pt x="75" y="156"/>
                  </a:moveTo>
                  <a:lnTo>
                    <a:pt x="75" y="156"/>
                  </a:lnTo>
                  <a:lnTo>
                    <a:pt x="82" y="146"/>
                  </a:lnTo>
                  <a:lnTo>
                    <a:pt x="94" y="136"/>
                  </a:lnTo>
                  <a:lnTo>
                    <a:pt x="105" y="126"/>
                  </a:lnTo>
                  <a:lnTo>
                    <a:pt x="121" y="118"/>
                  </a:lnTo>
                  <a:lnTo>
                    <a:pt x="136" y="108"/>
                  </a:lnTo>
                  <a:lnTo>
                    <a:pt x="152" y="101"/>
                  </a:lnTo>
                  <a:lnTo>
                    <a:pt x="161" y="96"/>
                  </a:lnTo>
                  <a:lnTo>
                    <a:pt x="171" y="93"/>
                  </a:lnTo>
                  <a:lnTo>
                    <a:pt x="181" y="89"/>
                  </a:lnTo>
                  <a:lnTo>
                    <a:pt x="193" y="86"/>
                  </a:lnTo>
                  <a:lnTo>
                    <a:pt x="203" y="81"/>
                  </a:lnTo>
                  <a:lnTo>
                    <a:pt x="213" y="76"/>
                  </a:lnTo>
                  <a:lnTo>
                    <a:pt x="223" y="72"/>
                  </a:lnTo>
                  <a:lnTo>
                    <a:pt x="235" y="69"/>
                  </a:lnTo>
                  <a:lnTo>
                    <a:pt x="245" y="64"/>
                  </a:lnTo>
                  <a:lnTo>
                    <a:pt x="256" y="61"/>
                  </a:lnTo>
                  <a:lnTo>
                    <a:pt x="268" y="57"/>
                  </a:lnTo>
                  <a:lnTo>
                    <a:pt x="282" y="56"/>
                  </a:lnTo>
                  <a:lnTo>
                    <a:pt x="292" y="51"/>
                  </a:lnTo>
                  <a:lnTo>
                    <a:pt x="305" y="47"/>
                  </a:lnTo>
                  <a:lnTo>
                    <a:pt x="317" y="44"/>
                  </a:lnTo>
                  <a:lnTo>
                    <a:pt x="330" y="42"/>
                  </a:lnTo>
                  <a:lnTo>
                    <a:pt x="344" y="39"/>
                  </a:lnTo>
                  <a:lnTo>
                    <a:pt x="357" y="37"/>
                  </a:lnTo>
                  <a:lnTo>
                    <a:pt x="370" y="34"/>
                  </a:lnTo>
                  <a:lnTo>
                    <a:pt x="385" y="32"/>
                  </a:lnTo>
                  <a:lnTo>
                    <a:pt x="397" y="29"/>
                  </a:lnTo>
                  <a:lnTo>
                    <a:pt x="411" y="27"/>
                  </a:lnTo>
                  <a:lnTo>
                    <a:pt x="424" y="24"/>
                  </a:lnTo>
                  <a:lnTo>
                    <a:pt x="439" y="22"/>
                  </a:lnTo>
                  <a:lnTo>
                    <a:pt x="453" y="19"/>
                  </a:lnTo>
                  <a:lnTo>
                    <a:pt x="466" y="17"/>
                  </a:lnTo>
                  <a:lnTo>
                    <a:pt x="481" y="14"/>
                  </a:lnTo>
                  <a:lnTo>
                    <a:pt x="496" y="14"/>
                  </a:lnTo>
                  <a:lnTo>
                    <a:pt x="510" y="10"/>
                  </a:lnTo>
                  <a:lnTo>
                    <a:pt x="525" y="9"/>
                  </a:lnTo>
                  <a:lnTo>
                    <a:pt x="538" y="7"/>
                  </a:lnTo>
                  <a:lnTo>
                    <a:pt x="553" y="7"/>
                  </a:lnTo>
                  <a:lnTo>
                    <a:pt x="567" y="5"/>
                  </a:lnTo>
                  <a:lnTo>
                    <a:pt x="582" y="4"/>
                  </a:lnTo>
                  <a:lnTo>
                    <a:pt x="597" y="4"/>
                  </a:lnTo>
                  <a:lnTo>
                    <a:pt x="612" y="4"/>
                  </a:lnTo>
                  <a:lnTo>
                    <a:pt x="625" y="2"/>
                  </a:lnTo>
                  <a:lnTo>
                    <a:pt x="639" y="2"/>
                  </a:lnTo>
                  <a:lnTo>
                    <a:pt x="652" y="0"/>
                  </a:lnTo>
                  <a:lnTo>
                    <a:pt x="667" y="0"/>
                  </a:lnTo>
                  <a:lnTo>
                    <a:pt x="681" y="0"/>
                  </a:lnTo>
                  <a:lnTo>
                    <a:pt x="694" y="0"/>
                  </a:lnTo>
                  <a:lnTo>
                    <a:pt x="707" y="0"/>
                  </a:lnTo>
                  <a:lnTo>
                    <a:pt x="722" y="2"/>
                  </a:lnTo>
                  <a:lnTo>
                    <a:pt x="736" y="2"/>
                  </a:lnTo>
                  <a:lnTo>
                    <a:pt x="749" y="2"/>
                  </a:lnTo>
                  <a:lnTo>
                    <a:pt x="763" y="2"/>
                  </a:lnTo>
                  <a:lnTo>
                    <a:pt x="776" y="4"/>
                  </a:lnTo>
                  <a:lnTo>
                    <a:pt x="789" y="4"/>
                  </a:lnTo>
                  <a:lnTo>
                    <a:pt x="803" y="5"/>
                  </a:lnTo>
                  <a:lnTo>
                    <a:pt x="816" y="7"/>
                  </a:lnTo>
                  <a:lnTo>
                    <a:pt x="830" y="10"/>
                  </a:lnTo>
                  <a:lnTo>
                    <a:pt x="841" y="10"/>
                  </a:lnTo>
                  <a:lnTo>
                    <a:pt x="855" y="12"/>
                  </a:lnTo>
                  <a:lnTo>
                    <a:pt x="870" y="14"/>
                  </a:lnTo>
                  <a:lnTo>
                    <a:pt x="885" y="17"/>
                  </a:lnTo>
                  <a:lnTo>
                    <a:pt x="900" y="19"/>
                  </a:lnTo>
                  <a:lnTo>
                    <a:pt x="915" y="22"/>
                  </a:lnTo>
                  <a:lnTo>
                    <a:pt x="930" y="26"/>
                  </a:lnTo>
                  <a:lnTo>
                    <a:pt x="947" y="31"/>
                  </a:lnTo>
                  <a:lnTo>
                    <a:pt x="962" y="34"/>
                  </a:lnTo>
                  <a:lnTo>
                    <a:pt x="977" y="37"/>
                  </a:lnTo>
                  <a:lnTo>
                    <a:pt x="994" y="41"/>
                  </a:lnTo>
                  <a:lnTo>
                    <a:pt x="1011" y="46"/>
                  </a:lnTo>
                  <a:lnTo>
                    <a:pt x="1028" y="51"/>
                  </a:lnTo>
                  <a:lnTo>
                    <a:pt x="1046" y="56"/>
                  </a:lnTo>
                  <a:lnTo>
                    <a:pt x="1063" y="61"/>
                  </a:lnTo>
                  <a:lnTo>
                    <a:pt x="1081" y="66"/>
                  </a:lnTo>
                  <a:lnTo>
                    <a:pt x="1096" y="71"/>
                  </a:lnTo>
                  <a:lnTo>
                    <a:pt x="1115" y="76"/>
                  </a:lnTo>
                  <a:lnTo>
                    <a:pt x="1130" y="81"/>
                  </a:lnTo>
                  <a:lnTo>
                    <a:pt x="1148" y="88"/>
                  </a:lnTo>
                  <a:lnTo>
                    <a:pt x="1165" y="93"/>
                  </a:lnTo>
                  <a:lnTo>
                    <a:pt x="1183" y="99"/>
                  </a:lnTo>
                  <a:lnTo>
                    <a:pt x="1200" y="106"/>
                  </a:lnTo>
                  <a:lnTo>
                    <a:pt x="1219" y="113"/>
                  </a:lnTo>
                  <a:lnTo>
                    <a:pt x="1234" y="118"/>
                  </a:lnTo>
                  <a:lnTo>
                    <a:pt x="1252" y="124"/>
                  </a:lnTo>
                  <a:lnTo>
                    <a:pt x="1267" y="131"/>
                  </a:lnTo>
                  <a:lnTo>
                    <a:pt x="1286" y="139"/>
                  </a:lnTo>
                  <a:lnTo>
                    <a:pt x="1301" y="146"/>
                  </a:lnTo>
                  <a:lnTo>
                    <a:pt x="1319" y="155"/>
                  </a:lnTo>
                  <a:lnTo>
                    <a:pt x="1334" y="161"/>
                  </a:lnTo>
                  <a:lnTo>
                    <a:pt x="1353" y="170"/>
                  </a:lnTo>
                  <a:lnTo>
                    <a:pt x="1368" y="176"/>
                  </a:lnTo>
                  <a:lnTo>
                    <a:pt x="1383" y="185"/>
                  </a:lnTo>
                  <a:lnTo>
                    <a:pt x="1398" y="191"/>
                  </a:lnTo>
                  <a:lnTo>
                    <a:pt x="1413" y="200"/>
                  </a:lnTo>
                  <a:lnTo>
                    <a:pt x="1427" y="207"/>
                  </a:lnTo>
                  <a:lnTo>
                    <a:pt x="1442" y="215"/>
                  </a:lnTo>
                  <a:lnTo>
                    <a:pt x="1457" y="222"/>
                  </a:lnTo>
                  <a:lnTo>
                    <a:pt x="1472" y="232"/>
                  </a:lnTo>
                  <a:lnTo>
                    <a:pt x="1484" y="238"/>
                  </a:lnTo>
                  <a:lnTo>
                    <a:pt x="1497" y="247"/>
                  </a:lnTo>
                  <a:lnTo>
                    <a:pt x="1509" y="255"/>
                  </a:lnTo>
                  <a:lnTo>
                    <a:pt x="1522" y="265"/>
                  </a:lnTo>
                  <a:lnTo>
                    <a:pt x="1534" y="274"/>
                  </a:lnTo>
                  <a:lnTo>
                    <a:pt x="1546" y="282"/>
                  </a:lnTo>
                  <a:lnTo>
                    <a:pt x="1556" y="290"/>
                  </a:lnTo>
                  <a:lnTo>
                    <a:pt x="1567" y="300"/>
                  </a:lnTo>
                  <a:lnTo>
                    <a:pt x="1576" y="309"/>
                  </a:lnTo>
                  <a:lnTo>
                    <a:pt x="1586" y="317"/>
                  </a:lnTo>
                  <a:lnTo>
                    <a:pt x="1594" y="326"/>
                  </a:lnTo>
                  <a:lnTo>
                    <a:pt x="1603" y="336"/>
                  </a:lnTo>
                  <a:lnTo>
                    <a:pt x="1609" y="344"/>
                  </a:lnTo>
                  <a:lnTo>
                    <a:pt x="1618" y="352"/>
                  </a:lnTo>
                  <a:lnTo>
                    <a:pt x="1624" y="361"/>
                  </a:lnTo>
                  <a:lnTo>
                    <a:pt x="1631" y="371"/>
                  </a:lnTo>
                  <a:lnTo>
                    <a:pt x="1634" y="379"/>
                  </a:lnTo>
                  <a:lnTo>
                    <a:pt x="1639" y="388"/>
                  </a:lnTo>
                  <a:lnTo>
                    <a:pt x="1643" y="396"/>
                  </a:lnTo>
                  <a:lnTo>
                    <a:pt x="1646" y="406"/>
                  </a:lnTo>
                  <a:lnTo>
                    <a:pt x="1648" y="414"/>
                  </a:lnTo>
                  <a:lnTo>
                    <a:pt x="1651" y="424"/>
                  </a:lnTo>
                  <a:lnTo>
                    <a:pt x="1651" y="433"/>
                  </a:lnTo>
                  <a:lnTo>
                    <a:pt x="1653" y="443"/>
                  </a:lnTo>
                  <a:lnTo>
                    <a:pt x="1649" y="455"/>
                  </a:lnTo>
                  <a:lnTo>
                    <a:pt x="1646" y="468"/>
                  </a:lnTo>
                  <a:lnTo>
                    <a:pt x="1641" y="481"/>
                  </a:lnTo>
                  <a:lnTo>
                    <a:pt x="1636" y="495"/>
                  </a:lnTo>
                  <a:lnTo>
                    <a:pt x="1626" y="507"/>
                  </a:lnTo>
                  <a:lnTo>
                    <a:pt x="1618" y="520"/>
                  </a:lnTo>
                  <a:lnTo>
                    <a:pt x="1606" y="532"/>
                  </a:lnTo>
                  <a:lnTo>
                    <a:pt x="1596" y="545"/>
                  </a:lnTo>
                  <a:lnTo>
                    <a:pt x="1581" y="553"/>
                  </a:lnTo>
                  <a:lnTo>
                    <a:pt x="1566" y="564"/>
                  </a:lnTo>
                  <a:lnTo>
                    <a:pt x="1557" y="569"/>
                  </a:lnTo>
                  <a:lnTo>
                    <a:pt x="1549" y="574"/>
                  </a:lnTo>
                  <a:lnTo>
                    <a:pt x="1541" y="579"/>
                  </a:lnTo>
                  <a:lnTo>
                    <a:pt x="1534" y="584"/>
                  </a:lnTo>
                  <a:lnTo>
                    <a:pt x="1524" y="587"/>
                  </a:lnTo>
                  <a:lnTo>
                    <a:pt x="1515" y="592"/>
                  </a:lnTo>
                  <a:lnTo>
                    <a:pt x="1505" y="597"/>
                  </a:lnTo>
                  <a:lnTo>
                    <a:pt x="1497" y="602"/>
                  </a:lnTo>
                  <a:lnTo>
                    <a:pt x="1487" y="605"/>
                  </a:lnTo>
                  <a:lnTo>
                    <a:pt x="1477" y="610"/>
                  </a:lnTo>
                  <a:lnTo>
                    <a:pt x="1467" y="614"/>
                  </a:lnTo>
                  <a:lnTo>
                    <a:pt x="1458" y="619"/>
                  </a:lnTo>
                  <a:lnTo>
                    <a:pt x="1447" y="620"/>
                  </a:lnTo>
                  <a:lnTo>
                    <a:pt x="1437" y="626"/>
                  </a:lnTo>
                  <a:lnTo>
                    <a:pt x="1425" y="627"/>
                  </a:lnTo>
                  <a:lnTo>
                    <a:pt x="1415" y="632"/>
                  </a:lnTo>
                  <a:lnTo>
                    <a:pt x="1403" y="634"/>
                  </a:lnTo>
                  <a:lnTo>
                    <a:pt x="1391" y="639"/>
                  </a:lnTo>
                  <a:lnTo>
                    <a:pt x="1380" y="641"/>
                  </a:lnTo>
                  <a:lnTo>
                    <a:pt x="1370" y="646"/>
                  </a:lnTo>
                  <a:lnTo>
                    <a:pt x="1358" y="647"/>
                  </a:lnTo>
                  <a:lnTo>
                    <a:pt x="1346" y="651"/>
                  </a:lnTo>
                  <a:lnTo>
                    <a:pt x="1334" y="652"/>
                  </a:lnTo>
                  <a:lnTo>
                    <a:pt x="1323" y="656"/>
                  </a:lnTo>
                  <a:lnTo>
                    <a:pt x="1311" y="657"/>
                  </a:lnTo>
                  <a:lnTo>
                    <a:pt x="1299" y="661"/>
                  </a:lnTo>
                  <a:lnTo>
                    <a:pt x="1287" y="664"/>
                  </a:lnTo>
                  <a:lnTo>
                    <a:pt x="1277" y="667"/>
                  </a:lnTo>
                  <a:lnTo>
                    <a:pt x="1264" y="667"/>
                  </a:lnTo>
                  <a:lnTo>
                    <a:pt x="1252" y="671"/>
                  </a:lnTo>
                  <a:lnTo>
                    <a:pt x="1239" y="671"/>
                  </a:lnTo>
                  <a:lnTo>
                    <a:pt x="1229" y="674"/>
                  </a:lnTo>
                  <a:lnTo>
                    <a:pt x="1215" y="674"/>
                  </a:lnTo>
                  <a:lnTo>
                    <a:pt x="1204" y="677"/>
                  </a:lnTo>
                  <a:lnTo>
                    <a:pt x="1190" y="677"/>
                  </a:lnTo>
                  <a:lnTo>
                    <a:pt x="1180" y="681"/>
                  </a:lnTo>
                  <a:lnTo>
                    <a:pt x="1167" y="681"/>
                  </a:lnTo>
                  <a:lnTo>
                    <a:pt x="1155" y="682"/>
                  </a:lnTo>
                  <a:lnTo>
                    <a:pt x="1143" y="684"/>
                  </a:lnTo>
                  <a:lnTo>
                    <a:pt x="1133" y="686"/>
                  </a:lnTo>
                  <a:lnTo>
                    <a:pt x="1121" y="686"/>
                  </a:lnTo>
                  <a:lnTo>
                    <a:pt x="1110" y="688"/>
                  </a:lnTo>
                  <a:lnTo>
                    <a:pt x="1098" y="689"/>
                  </a:lnTo>
                  <a:lnTo>
                    <a:pt x="1088" y="691"/>
                  </a:lnTo>
                  <a:lnTo>
                    <a:pt x="1074" y="691"/>
                  </a:lnTo>
                  <a:lnTo>
                    <a:pt x="1063" y="691"/>
                  </a:lnTo>
                  <a:lnTo>
                    <a:pt x="1051" y="691"/>
                  </a:lnTo>
                  <a:lnTo>
                    <a:pt x="1041" y="691"/>
                  </a:lnTo>
                  <a:lnTo>
                    <a:pt x="1029" y="691"/>
                  </a:lnTo>
                  <a:lnTo>
                    <a:pt x="1019" y="691"/>
                  </a:lnTo>
                  <a:lnTo>
                    <a:pt x="1009" y="691"/>
                  </a:lnTo>
                  <a:lnTo>
                    <a:pt x="999" y="693"/>
                  </a:lnTo>
                  <a:lnTo>
                    <a:pt x="989" y="691"/>
                  </a:lnTo>
                  <a:lnTo>
                    <a:pt x="979" y="691"/>
                  </a:lnTo>
                  <a:lnTo>
                    <a:pt x="969" y="691"/>
                  </a:lnTo>
                  <a:lnTo>
                    <a:pt x="959" y="691"/>
                  </a:lnTo>
                  <a:lnTo>
                    <a:pt x="940" y="691"/>
                  </a:lnTo>
                  <a:lnTo>
                    <a:pt x="924" y="691"/>
                  </a:lnTo>
                  <a:lnTo>
                    <a:pt x="910" y="688"/>
                  </a:lnTo>
                  <a:lnTo>
                    <a:pt x="897" y="688"/>
                  </a:lnTo>
                  <a:lnTo>
                    <a:pt x="883" y="684"/>
                  </a:lnTo>
                  <a:lnTo>
                    <a:pt x="870" y="684"/>
                  </a:lnTo>
                  <a:lnTo>
                    <a:pt x="855" y="681"/>
                  </a:lnTo>
                  <a:lnTo>
                    <a:pt x="840" y="679"/>
                  </a:lnTo>
                  <a:lnTo>
                    <a:pt x="825" y="677"/>
                  </a:lnTo>
                  <a:lnTo>
                    <a:pt x="811" y="676"/>
                  </a:lnTo>
                  <a:lnTo>
                    <a:pt x="795" y="672"/>
                  </a:lnTo>
                  <a:lnTo>
                    <a:pt x="779" y="669"/>
                  </a:lnTo>
                  <a:lnTo>
                    <a:pt x="763" y="666"/>
                  </a:lnTo>
                  <a:lnTo>
                    <a:pt x="748" y="664"/>
                  </a:lnTo>
                  <a:lnTo>
                    <a:pt x="731" y="661"/>
                  </a:lnTo>
                  <a:lnTo>
                    <a:pt x="714" y="657"/>
                  </a:lnTo>
                  <a:lnTo>
                    <a:pt x="697" y="654"/>
                  </a:lnTo>
                  <a:lnTo>
                    <a:pt x="682" y="652"/>
                  </a:lnTo>
                  <a:lnTo>
                    <a:pt x="664" y="647"/>
                  </a:lnTo>
                  <a:lnTo>
                    <a:pt x="647" y="644"/>
                  </a:lnTo>
                  <a:lnTo>
                    <a:pt x="629" y="641"/>
                  </a:lnTo>
                  <a:lnTo>
                    <a:pt x="613" y="637"/>
                  </a:lnTo>
                  <a:lnTo>
                    <a:pt x="595" y="634"/>
                  </a:lnTo>
                  <a:lnTo>
                    <a:pt x="578" y="631"/>
                  </a:lnTo>
                  <a:lnTo>
                    <a:pt x="560" y="627"/>
                  </a:lnTo>
                  <a:lnTo>
                    <a:pt x="545" y="624"/>
                  </a:lnTo>
                  <a:lnTo>
                    <a:pt x="526" y="619"/>
                  </a:lnTo>
                  <a:lnTo>
                    <a:pt x="510" y="614"/>
                  </a:lnTo>
                  <a:lnTo>
                    <a:pt x="491" y="610"/>
                  </a:lnTo>
                  <a:lnTo>
                    <a:pt x="474" y="607"/>
                  </a:lnTo>
                  <a:lnTo>
                    <a:pt x="456" y="602"/>
                  </a:lnTo>
                  <a:lnTo>
                    <a:pt x="439" y="597"/>
                  </a:lnTo>
                  <a:lnTo>
                    <a:pt x="422" y="594"/>
                  </a:lnTo>
                  <a:lnTo>
                    <a:pt x="407" y="590"/>
                  </a:lnTo>
                  <a:lnTo>
                    <a:pt x="389" y="585"/>
                  </a:lnTo>
                  <a:lnTo>
                    <a:pt x="372" y="580"/>
                  </a:lnTo>
                  <a:lnTo>
                    <a:pt x="355" y="575"/>
                  </a:lnTo>
                  <a:lnTo>
                    <a:pt x="340" y="570"/>
                  </a:lnTo>
                  <a:lnTo>
                    <a:pt x="323" y="565"/>
                  </a:lnTo>
                  <a:lnTo>
                    <a:pt x="307" y="560"/>
                  </a:lnTo>
                  <a:lnTo>
                    <a:pt x="292" y="555"/>
                  </a:lnTo>
                  <a:lnTo>
                    <a:pt x="276" y="552"/>
                  </a:lnTo>
                  <a:lnTo>
                    <a:pt x="261" y="547"/>
                  </a:lnTo>
                  <a:lnTo>
                    <a:pt x="246" y="542"/>
                  </a:lnTo>
                  <a:lnTo>
                    <a:pt x="231" y="537"/>
                  </a:lnTo>
                  <a:lnTo>
                    <a:pt x="218" y="533"/>
                  </a:lnTo>
                  <a:lnTo>
                    <a:pt x="203" y="528"/>
                  </a:lnTo>
                  <a:lnTo>
                    <a:pt x="191" y="523"/>
                  </a:lnTo>
                  <a:lnTo>
                    <a:pt x="178" y="518"/>
                  </a:lnTo>
                  <a:lnTo>
                    <a:pt x="168" y="515"/>
                  </a:lnTo>
                  <a:lnTo>
                    <a:pt x="154" y="510"/>
                  </a:lnTo>
                  <a:lnTo>
                    <a:pt x="142" y="505"/>
                  </a:lnTo>
                  <a:lnTo>
                    <a:pt x="131" y="500"/>
                  </a:lnTo>
                  <a:lnTo>
                    <a:pt x="121" y="495"/>
                  </a:lnTo>
                  <a:lnTo>
                    <a:pt x="111" y="490"/>
                  </a:lnTo>
                  <a:lnTo>
                    <a:pt x="100" y="486"/>
                  </a:lnTo>
                  <a:lnTo>
                    <a:pt x="92" y="481"/>
                  </a:lnTo>
                  <a:lnTo>
                    <a:pt x="85" y="478"/>
                  </a:lnTo>
                  <a:lnTo>
                    <a:pt x="75" y="473"/>
                  </a:lnTo>
                  <a:lnTo>
                    <a:pt x="69" y="468"/>
                  </a:lnTo>
                  <a:lnTo>
                    <a:pt x="62" y="465"/>
                  </a:lnTo>
                  <a:lnTo>
                    <a:pt x="57" y="461"/>
                  </a:lnTo>
                  <a:lnTo>
                    <a:pt x="47" y="453"/>
                  </a:lnTo>
                  <a:lnTo>
                    <a:pt x="42" y="446"/>
                  </a:lnTo>
                  <a:lnTo>
                    <a:pt x="35" y="436"/>
                  </a:lnTo>
                  <a:lnTo>
                    <a:pt x="30" y="428"/>
                  </a:lnTo>
                  <a:lnTo>
                    <a:pt x="25" y="419"/>
                  </a:lnTo>
                  <a:lnTo>
                    <a:pt x="20" y="411"/>
                  </a:lnTo>
                  <a:lnTo>
                    <a:pt x="13" y="394"/>
                  </a:lnTo>
                  <a:lnTo>
                    <a:pt x="8" y="377"/>
                  </a:lnTo>
                  <a:lnTo>
                    <a:pt x="5" y="367"/>
                  </a:lnTo>
                  <a:lnTo>
                    <a:pt x="3" y="359"/>
                  </a:lnTo>
                  <a:lnTo>
                    <a:pt x="2" y="349"/>
                  </a:lnTo>
                  <a:lnTo>
                    <a:pt x="2" y="341"/>
                  </a:lnTo>
                  <a:lnTo>
                    <a:pt x="0" y="331"/>
                  </a:lnTo>
                  <a:lnTo>
                    <a:pt x="0" y="322"/>
                  </a:lnTo>
                  <a:lnTo>
                    <a:pt x="2" y="312"/>
                  </a:lnTo>
                  <a:lnTo>
                    <a:pt x="3" y="304"/>
                  </a:lnTo>
                  <a:lnTo>
                    <a:pt x="3" y="294"/>
                  </a:lnTo>
                  <a:lnTo>
                    <a:pt x="5" y="284"/>
                  </a:lnTo>
                  <a:lnTo>
                    <a:pt x="7" y="274"/>
                  </a:lnTo>
                  <a:lnTo>
                    <a:pt x="10" y="265"/>
                  </a:lnTo>
                  <a:lnTo>
                    <a:pt x="12" y="255"/>
                  </a:lnTo>
                  <a:lnTo>
                    <a:pt x="15" y="245"/>
                  </a:lnTo>
                  <a:lnTo>
                    <a:pt x="20" y="235"/>
                  </a:lnTo>
                  <a:lnTo>
                    <a:pt x="25" y="227"/>
                  </a:lnTo>
                  <a:lnTo>
                    <a:pt x="28" y="217"/>
                  </a:lnTo>
                  <a:lnTo>
                    <a:pt x="33" y="208"/>
                  </a:lnTo>
                  <a:lnTo>
                    <a:pt x="38" y="198"/>
                  </a:lnTo>
                  <a:lnTo>
                    <a:pt x="45" y="190"/>
                  </a:lnTo>
                  <a:lnTo>
                    <a:pt x="50" y="180"/>
                  </a:lnTo>
                  <a:lnTo>
                    <a:pt x="59" y="171"/>
                  </a:lnTo>
                  <a:lnTo>
                    <a:pt x="65" y="163"/>
                  </a:lnTo>
                  <a:lnTo>
                    <a:pt x="75" y="156"/>
                  </a:lnTo>
                  <a:close/>
                </a:path>
              </a:pathLst>
            </a:custGeom>
            <a:solidFill>
              <a:srgbClr val="FFC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9" name="Freeform 453"/>
            <p:cNvSpPr>
              <a:spLocks/>
            </p:cNvSpPr>
            <p:nvPr/>
          </p:nvSpPr>
          <p:spPr bwMode="auto">
            <a:xfrm>
              <a:off x="3874" y="1900"/>
              <a:ext cx="841" cy="269"/>
            </a:xfrm>
            <a:custGeom>
              <a:avLst/>
              <a:gdLst>
                <a:gd name="T0" fmla="*/ 35 w 1681"/>
                <a:gd name="T1" fmla="*/ 50 h 536"/>
                <a:gd name="T2" fmla="*/ 70 w 1681"/>
                <a:gd name="T3" fmla="*/ 92 h 536"/>
                <a:gd name="T4" fmla="*/ 115 w 1681"/>
                <a:gd name="T5" fmla="*/ 117 h 536"/>
                <a:gd name="T6" fmla="*/ 174 w 1681"/>
                <a:gd name="T7" fmla="*/ 142 h 536"/>
                <a:gd name="T8" fmla="*/ 244 w 1681"/>
                <a:gd name="T9" fmla="*/ 166 h 536"/>
                <a:gd name="T10" fmla="*/ 322 w 1681"/>
                <a:gd name="T11" fmla="*/ 191 h 536"/>
                <a:gd name="T12" fmla="*/ 409 w 1681"/>
                <a:gd name="T13" fmla="*/ 216 h 536"/>
                <a:gd name="T14" fmla="*/ 498 w 1681"/>
                <a:gd name="T15" fmla="*/ 238 h 536"/>
                <a:gd name="T16" fmla="*/ 590 w 1681"/>
                <a:gd name="T17" fmla="*/ 260 h 536"/>
                <a:gd name="T18" fmla="*/ 675 w 1681"/>
                <a:gd name="T19" fmla="*/ 278 h 536"/>
                <a:gd name="T20" fmla="*/ 761 w 1681"/>
                <a:gd name="T21" fmla="*/ 295 h 536"/>
                <a:gd name="T22" fmla="*/ 838 w 1681"/>
                <a:gd name="T23" fmla="*/ 308 h 536"/>
                <a:gd name="T24" fmla="*/ 905 w 1681"/>
                <a:gd name="T25" fmla="*/ 318 h 536"/>
                <a:gd name="T26" fmla="*/ 969 w 1681"/>
                <a:gd name="T27" fmla="*/ 325 h 536"/>
                <a:gd name="T28" fmla="*/ 1029 w 1681"/>
                <a:gd name="T29" fmla="*/ 327 h 536"/>
                <a:gd name="T30" fmla="*/ 1081 w 1681"/>
                <a:gd name="T31" fmla="*/ 325 h 536"/>
                <a:gd name="T32" fmla="*/ 1140 w 1681"/>
                <a:gd name="T33" fmla="*/ 322 h 536"/>
                <a:gd name="T34" fmla="*/ 1200 w 1681"/>
                <a:gd name="T35" fmla="*/ 317 h 536"/>
                <a:gd name="T36" fmla="*/ 1262 w 1681"/>
                <a:gd name="T37" fmla="*/ 310 h 536"/>
                <a:gd name="T38" fmla="*/ 1322 w 1681"/>
                <a:gd name="T39" fmla="*/ 300 h 536"/>
                <a:gd name="T40" fmla="*/ 1383 w 1681"/>
                <a:gd name="T41" fmla="*/ 285 h 536"/>
                <a:gd name="T42" fmla="*/ 1441 w 1681"/>
                <a:gd name="T43" fmla="*/ 268 h 536"/>
                <a:gd name="T44" fmla="*/ 1498 w 1681"/>
                <a:gd name="T45" fmla="*/ 251 h 536"/>
                <a:gd name="T46" fmla="*/ 1547 w 1681"/>
                <a:gd name="T47" fmla="*/ 228 h 536"/>
                <a:gd name="T48" fmla="*/ 1594 w 1681"/>
                <a:gd name="T49" fmla="*/ 203 h 536"/>
                <a:gd name="T50" fmla="*/ 1636 w 1681"/>
                <a:gd name="T51" fmla="*/ 176 h 536"/>
                <a:gd name="T52" fmla="*/ 1681 w 1681"/>
                <a:gd name="T53" fmla="*/ 132 h 536"/>
                <a:gd name="T54" fmla="*/ 1676 w 1681"/>
                <a:gd name="T55" fmla="*/ 186 h 536"/>
                <a:gd name="T56" fmla="*/ 1671 w 1681"/>
                <a:gd name="T57" fmla="*/ 241 h 536"/>
                <a:gd name="T58" fmla="*/ 1664 w 1681"/>
                <a:gd name="T59" fmla="*/ 293 h 536"/>
                <a:gd name="T60" fmla="*/ 1649 w 1681"/>
                <a:gd name="T61" fmla="*/ 372 h 536"/>
                <a:gd name="T62" fmla="*/ 1619 w 1681"/>
                <a:gd name="T63" fmla="*/ 422 h 536"/>
                <a:gd name="T64" fmla="*/ 1567 w 1681"/>
                <a:gd name="T65" fmla="*/ 447 h 536"/>
                <a:gd name="T66" fmla="*/ 1497 w 1681"/>
                <a:gd name="T67" fmla="*/ 468 h 536"/>
                <a:gd name="T68" fmla="*/ 1438 w 1681"/>
                <a:gd name="T69" fmla="*/ 479 h 536"/>
                <a:gd name="T70" fmla="*/ 1374 w 1681"/>
                <a:gd name="T71" fmla="*/ 494 h 536"/>
                <a:gd name="T72" fmla="*/ 1321 w 1681"/>
                <a:gd name="T73" fmla="*/ 503 h 536"/>
                <a:gd name="T74" fmla="*/ 1277 w 1681"/>
                <a:gd name="T75" fmla="*/ 508 h 536"/>
                <a:gd name="T76" fmla="*/ 1240 w 1681"/>
                <a:gd name="T77" fmla="*/ 514 h 536"/>
                <a:gd name="T78" fmla="*/ 1182 w 1681"/>
                <a:gd name="T79" fmla="*/ 519 h 536"/>
                <a:gd name="T80" fmla="*/ 1120 w 1681"/>
                <a:gd name="T81" fmla="*/ 524 h 536"/>
                <a:gd name="T82" fmla="*/ 1056 w 1681"/>
                <a:gd name="T83" fmla="*/ 530 h 536"/>
                <a:gd name="T84" fmla="*/ 990 w 1681"/>
                <a:gd name="T85" fmla="*/ 531 h 536"/>
                <a:gd name="T86" fmla="*/ 920 w 1681"/>
                <a:gd name="T87" fmla="*/ 533 h 536"/>
                <a:gd name="T88" fmla="*/ 850 w 1681"/>
                <a:gd name="T89" fmla="*/ 536 h 536"/>
                <a:gd name="T90" fmla="*/ 754 w 1681"/>
                <a:gd name="T91" fmla="*/ 531 h 536"/>
                <a:gd name="T92" fmla="*/ 667 w 1681"/>
                <a:gd name="T93" fmla="*/ 521 h 536"/>
                <a:gd name="T94" fmla="*/ 580 w 1681"/>
                <a:gd name="T95" fmla="*/ 506 h 536"/>
                <a:gd name="T96" fmla="*/ 498 w 1681"/>
                <a:gd name="T97" fmla="*/ 488 h 536"/>
                <a:gd name="T98" fmla="*/ 422 w 1681"/>
                <a:gd name="T99" fmla="*/ 466 h 536"/>
                <a:gd name="T100" fmla="*/ 350 w 1681"/>
                <a:gd name="T101" fmla="*/ 441 h 536"/>
                <a:gd name="T102" fmla="*/ 283 w 1681"/>
                <a:gd name="T103" fmla="*/ 414 h 536"/>
                <a:gd name="T104" fmla="*/ 224 w 1681"/>
                <a:gd name="T105" fmla="*/ 385 h 536"/>
                <a:gd name="T106" fmla="*/ 169 w 1681"/>
                <a:gd name="T107" fmla="*/ 355 h 536"/>
                <a:gd name="T108" fmla="*/ 122 w 1681"/>
                <a:gd name="T109" fmla="*/ 327 h 536"/>
                <a:gd name="T110" fmla="*/ 84 w 1681"/>
                <a:gd name="T111" fmla="*/ 298 h 536"/>
                <a:gd name="T112" fmla="*/ 37 w 1681"/>
                <a:gd name="T113" fmla="*/ 255 h 536"/>
                <a:gd name="T114" fmla="*/ 5 w 1681"/>
                <a:gd name="T115" fmla="*/ 184 h 536"/>
                <a:gd name="T116" fmla="*/ 0 w 1681"/>
                <a:gd name="T117" fmla="*/ 116 h 536"/>
                <a:gd name="T118" fmla="*/ 5 w 1681"/>
                <a:gd name="T119" fmla="*/ 4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1" h="536">
                  <a:moveTo>
                    <a:pt x="13" y="0"/>
                  </a:moveTo>
                  <a:lnTo>
                    <a:pt x="18" y="17"/>
                  </a:lnTo>
                  <a:lnTo>
                    <a:pt x="27" y="33"/>
                  </a:lnTo>
                  <a:lnTo>
                    <a:pt x="30" y="42"/>
                  </a:lnTo>
                  <a:lnTo>
                    <a:pt x="35" y="50"/>
                  </a:lnTo>
                  <a:lnTo>
                    <a:pt x="40" y="59"/>
                  </a:lnTo>
                  <a:lnTo>
                    <a:pt x="47" y="69"/>
                  </a:lnTo>
                  <a:lnTo>
                    <a:pt x="53" y="77"/>
                  </a:lnTo>
                  <a:lnTo>
                    <a:pt x="65" y="87"/>
                  </a:lnTo>
                  <a:lnTo>
                    <a:pt x="70" y="92"/>
                  </a:lnTo>
                  <a:lnTo>
                    <a:pt x="78" y="97"/>
                  </a:lnTo>
                  <a:lnTo>
                    <a:pt x="87" y="102"/>
                  </a:lnTo>
                  <a:lnTo>
                    <a:pt x="97" y="107"/>
                  </a:lnTo>
                  <a:lnTo>
                    <a:pt x="105" y="112"/>
                  </a:lnTo>
                  <a:lnTo>
                    <a:pt x="115" y="117"/>
                  </a:lnTo>
                  <a:lnTo>
                    <a:pt x="125" y="122"/>
                  </a:lnTo>
                  <a:lnTo>
                    <a:pt x="137" y="127"/>
                  </a:lnTo>
                  <a:lnTo>
                    <a:pt x="149" y="132"/>
                  </a:lnTo>
                  <a:lnTo>
                    <a:pt x="162" y="137"/>
                  </a:lnTo>
                  <a:lnTo>
                    <a:pt x="174" y="142"/>
                  </a:lnTo>
                  <a:lnTo>
                    <a:pt x="189" y="147"/>
                  </a:lnTo>
                  <a:lnTo>
                    <a:pt x="201" y="151"/>
                  </a:lnTo>
                  <a:lnTo>
                    <a:pt x="214" y="156"/>
                  </a:lnTo>
                  <a:lnTo>
                    <a:pt x="229" y="161"/>
                  </a:lnTo>
                  <a:lnTo>
                    <a:pt x="244" y="166"/>
                  </a:lnTo>
                  <a:lnTo>
                    <a:pt x="260" y="171"/>
                  </a:lnTo>
                  <a:lnTo>
                    <a:pt x="275" y="176"/>
                  </a:lnTo>
                  <a:lnTo>
                    <a:pt x="290" y="181"/>
                  </a:lnTo>
                  <a:lnTo>
                    <a:pt x="306" y="186"/>
                  </a:lnTo>
                  <a:lnTo>
                    <a:pt x="322" y="191"/>
                  </a:lnTo>
                  <a:lnTo>
                    <a:pt x="338" y="196"/>
                  </a:lnTo>
                  <a:lnTo>
                    <a:pt x="355" y="201"/>
                  </a:lnTo>
                  <a:lnTo>
                    <a:pt x="374" y="206"/>
                  </a:lnTo>
                  <a:lnTo>
                    <a:pt x="390" y="211"/>
                  </a:lnTo>
                  <a:lnTo>
                    <a:pt x="409" y="216"/>
                  </a:lnTo>
                  <a:lnTo>
                    <a:pt x="426" y="221"/>
                  </a:lnTo>
                  <a:lnTo>
                    <a:pt x="446" y="226"/>
                  </a:lnTo>
                  <a:lnTo>
                    <a:pt x="462" y="230"/>
                  </a:lnTo>
                  <a:lnTo>
                    <a:pt x="481" y="235"/>
                  </a:lnTo>
                  <a:lnTo>
                    <a:pt x="498" y="238"/>
                  </a:lnTo>
                  <a:lnTo>
                    <a:pt x="516" y="243"/>
                  </a:lnTo>
                  <a:lnTo>
                    <a:pt x="533" y="246"/>
                  </a:lnTo>
                  <a:lnTo>
                    <a:pt x="553" y="251"/>
                  </a:lnTo>
                  <a:lnTo>
                    <a:pt x="570" y="255"/>
                  </a:lnTo>
                  <a:lnTo>
                    <a:pt x="590" y="260"/>
                  </a:lnTo>
                  <a:lnTo>
                    <a:pt x="607" y="263"/>
                  </a:lnTo>
                  <a:lnTo>
                    <a:pt x="623" y="266"/>
                  </a:lnTo>
                  <a:lnTo>
                    <a:pt x="640" y="270"/>
                  </a:lnTo>
                  <a:lnTo>
                    <a:pt x="659" y="275"/>
                  </a:lnTo>
                  <a:lnTo>
                    <a:pt x="675" y="278"/>
                  </a:lnTo>
                  <a:lnTo>
                    <a:pt x="694" y="281"/>
                  </a:lnTo>
                  <a:lnTo>
                    <a:pt x="711" y="285"/>
                  </a:lnTo>
                  <a:lnTo>
                    <a:pt x="729" y="290"/>
                  </a:lnTo>
                  <a:lnTo>
                    <a:pt x="744" y="292"/>
                  </a:lnTo>
                  <a:lnTo>
                    <a:pt x="761" y="295"/>
                  </a:lnTo>
                  <a:lnTo>
                    <a:pt x="776" y="297"/>
                  </a:lnTo>
                  <a:lnTo>
                    <a:pt x="793" y="300"/>
                  </a:lnTo>
                  <a:lnTo>
                    <a:pt x="808" y="302"/>
                  </a:lnTo>
                  <a:lnTo>
                    <a:pt x="823" y="305"/>
                  </a:lnTo>
                  <a:lnTo>
                    <a:pt x="838" y="308"/>
                  </a:lnTo>
                  <a:lnTo>
                    <a:pt x="853" y="312"/>
                  </a:lnTo>
                  <a:lnTo>
                    <a:pt x="865" y="312"/>
                  </a:lnTo>
                  <a:lnTo>
                    <a:pt x="878" y="315"/>
                  </a:lnTo>
                  <a:lnTo>
                    <a:pt x="892" y="315"/>
                  </a:lnTo>
                  <a:lnTo>
                    <a:pt x="905" y="318"/>
                  </a:lnTo>
                  <a:lnTo>
                    <a:pt x="917" y="318"/>
                  </a:lnTo>
                  <a:lnTo>
                    <a:pt x="928" y="322"/>
                  </a:lnTo>
                  <a:lnTo>
                    <a:pt x="940" y="322"/>
                  </a:lnTo>
                  <a:lnTo>
                    <a:pt x="952" y="325"/>
                  </a:lnTo>
                  <a:lnTo>
                    <a:pt x="969" y="325"/>
                  </a:lnTo>
                  <a:lnTo>
                    <a:pt x="987" y="325"/>
                  </a:lnTo>
                  <a:lnTo>
                    <a:pt x="997" y="325"/>
                  </a:lnTo>
                  <a:lnTo>
                    <a:pt x="1007" y="325"/>
                  </a:lnTo>
                  <a:lnTo>
                    <a:pt x="1017" y="325"/>
                  </a:lnTo>
                  <a:lnTo>
                    <a:pt x="1029" y="327"/>
                  </a:lnTo>
                  <a:lnTo>
                    <a:pt x="1039" y="325"/>
                  </a:lnTo>
                  <a:lnTo>
                    <a:pt x="1049" y="325"/>
                  </a:lnTo>
                  <a:lnTo>
                    <a:pt x="1059" y="325"/>
                  </a:lnTo>
                  <a:lnTo>
                    <a:pt x="1071" y="325"/>
                  </a:lnTo>
                  <a:lnTo>
                    <a:pt x="1081" y="325"/>
                  </a:lnTo>
                  <a:lnTo>
                    <a:pt x="1093" y="325"/>
                  </a:lnTo>
                  <a:lnTo>
                    <a:pt x="1104" y="325"/>
                  </a:lnTo>
                  <a:lnTo>
                    <a:pt x="1118" y="325"/>
                  </a:lnTo>
                  <a:lnTo>
                    <a:pt x="1128" y="323"/>
                  </a:lnTo>
                  <a:lnTo>
                    <a:pt x="1140" y="322"/>
                  </a:lnTo>
                  <a:lnTo>
                    <a:pt x="1151" y="320"/>
                  </a:lnTo>
                  <a:lnTo>
                    <a:pt x="1163" y="320"/>
                  </a:lnTo>
                  <a:lnTo>
                    <a:pt x="1175" y="318"/>
                  </a:lnTo>
                  <a:lnTo>
                    <a:pt x="1188" y="318"/>
                  </a:lnTo>
                  <a:lnTo>
                    <a:pt x="1200" y="317"/>
                  </a:lnTo>
                  <a:lnTo>
                    <a:pt x="1213" y="317"/>
                  </a:lnTo>
                  <a:lnTo>
                    <a:pt x="1224" y="313"/>
                  </a:lnTo>
                  <a:lnTo>
                    <a:pt x="1237" y="313"/>
                  </a:lnTo>
                  <a:lnTo>
                    <a:pt x="1249" y="310"/>
                  </a:lnTo>
                  <a:lnTo>
                    <a:pt x="1262" y="310"/>
                  </a:lnTo>
                  <a:lnTo>
                    <a:pt x="1274" y="307"/>
                  </a:lnTo>
                  <a:lnTo>
                    <a:pt x="1287" y="307"/>
                  </a:lnTo>
                  <a:lnTo>
                    <a:pt x="1299" y="303"/>
                  </a:lnTo>
                  <a:lnTo>
                    <a:pt x="1312" y="303"/>
                  </a:lnTo>
                  <a:lnTo>
                    <a:pt x="1322" y="300"/>
                  </a:lnTo>
                  <a:lnTo>
                    <a:pt x="1336" y="297"/>
                  </a:lnTo>
                  <a:lnTo>
                    <a:pt x="1346" y="293"/>
                  </a:lnTo>
                  <a:lnTo>
                    <a:pt x="1359" y="292"/>
                  </a:lnTo>
                  <a:lnTo>
                    <a:pt x="1371" y="288"/>
                  </a:lnTo>
                  <a:lnTo>
                    <a:pt x="1383" y="285"/>
                  </a:lnTo>
                  <a:lnTo>
                    <a:pt x="1395" y="281"/>
                  </a:lnTo>
                  <a:lnTo>
                    <a:pt x="1408" y="280"/>
                  </a:lnTo>
                  <a:lnTo>
                    <a:pt x="1418" y="275"/>
                  </a:lnTo>
                  <a:lnTo>
                    <a:pt x="1430" y="271"/>
                  </a:lnTo>
                  <a:lnTo>
                    <a:pt x="1441" y="268"/>
                  </a:lnTo>
                  <a:lnTo>
                    <a:pt x="1453" y="265"/>
                  </a:lnTo>
                  <a:lnTo>
                    <a:pt x="1463" y="261"/>
                  </a:lnTo>
                  <a:lnTo>
                    <a:pt x="1475" y="258"/>
                  </a:lnTo>
                  <a:lnTo>
                    <a:pt x="1487" y="255"/>
                  </a:lnTo>
                  <a:lnTo>
                    <a:pt x="1498" y="251"/>
                  </a:lnTo>
                  <a:lnTo>
                    <a:pt x="1508" y="246"/>
                  </a:lnTo>
                  <a:lnTo>
                    <a:pt x="1519" y="241"/>
                  </a:lnTo>
                  <a:lnTo>
                    <a:pt x="1529" y="236"/>
                  </a:lnTo>
                  <a:lnTo>
                    <a:pt x="1539" y="233"/>
                  </a:lnTo>
                  <a:lnTo>
                    <a:pt x="1547" y="228"/>
                  </a:lnTo>
                  <a:lnTo>
                    <a:pt x="1557" y="223"/>
                  </a:lnTo>
                  <a:lnTo>
                    <a:pt x="1567" y="218"/>
                  </a:lnTo>
                  <a:lnTo>
                    <a:pt x="1577" y="214"/>
                  </a:lnTo>
                  <a:lnTo>
                    <a:pt x="1586" y="208"/>
                  </a:lnTo>
                  <a:lnTo>
                    <a:pt x="1594" y="203"/>
                  </a:lnTo>
                  <a:lnTo>
                    <a:pt x="1602" y="198"/>
                  </a:lnTo>
                  <a:lnTo>
                    <a:pt x="1612" y="193"/>
                  </a:lnTo>
                  <a:lnTo>
                    <a:pt x="1619" y="186"/>
                  </a:lnTo>
                  <a:lnTo>
                    <a:pt x="1628" y="181"/>
                  </a:lnTo>
                  <a:lnTo>
                    <a:pt x="1636" y="176"/>
                  </a:lnTo>
                  <a:lnTo>
                    <a:pt x="1644" y="171"/>
                  </a:lnTo>
                  <a:lnTo>
                    <a:pt x="1654" y="161"/>
                  </a:lnTo>
                  <a:lnTo>
                    <a:pt x="1664" y="151"/>
                  </a:lnTo>
                  <a:lnTo>
                    <a:pt x="1673" y="141"/>
                  </a:lnTo>
                  <a:lnTo>
                    <a:pt x="1681" y="132"/>
                  </a:lnTo>
                  <a:lnTo>
                    <a:pt x="1679" y="142"/>
                  </a:lnTo>
                  <a:lnTo>
                    <a:pt x="1678" y="152"/>
                  </a:lnTo>
                  <a:lnTo>
                    <a:pt x="1678" y="164"/>
                  </a:lnTo>
                  <a:lnTo>
                    <a:pt x="1678" y="176"/>
                  </a:lnTo>
                  <a:lnTo>
                    <a:pt x="1676" y="186"/>
                  </a:lnTo>
                  <a:lnTo>
                    <a:pt x="1674" y="198"/>
                  </a:lnTo>
                  <a:lnTo>
                    <a:pt x="1674" y="209"/>
                  </a:lnTo>
                  <a:lnTo>
                    <a:pt x="1674" y="221"/>
                  </a:lnTo>
                  <a:lnTo>
                    <a:pt x="1673" y="231"/>
                  </a:lnTo>
                  <a:lnTo>
                    <a:pt x="1671" y="241"/>
                  </a:lnTo>
                  <a:lnTo>
                    <a:pt x="1669" y="251"/>
                  </a:lnTo>
                  <a:lnTo>
                    <a:pt x="1669" y="263"/>
                  </a:lnTo>
                  <a:lnTo>
                    <a:pt x="1668" y="273"/>
                  </a:lnTo>
                  <a:lnTo>
                    <a:pt x="1666" y="283"/>
                  </a:lnTo>
                  <a:lnTo>
                    <a:pt x="1664" y="293"/>
                  </a:lnTo>
                  <a:lnTo>
                    <a:pt x="1664" y="305"/>
                  </a:lnTo>
                  <a:lnTo>
                    <a:pt x="1659" y="322"/>
                  </a:lnTo>
                  <a:lnTo>
                    <a:pt x="1656" y="340"/>
                  </a:lnTo>
                  <a:lnTo>
                    <a:pt x="1653" y="355"/>
                  </a:lnTo>
                  <a:lnTo>
                    <a:pt x="1649" y="372"/>
                  </a:lnTo>
                  <a:lnTo>
                    <a:pt x="1644" y="385"/>
                  </a:lnTo>
                  <a:lnTo>
                    <a:pt x="1639" y="397"/>
                  </a:lnTo>
                  <a:lnTo>
                    <a:pt x="1634" y="407"/>
                  </a:lnTo>
                  <a:lnTo>
                    <a:pt x="1629" y="416"/>
                  </a:lnTo>
                  <a:lnTo>
                    <a:pt x="1619" y="422"/>
                  </a:lnTo>
                  <a:lnTo>
                    <a:pt x="1606" y="431"/>
                  </a:lnTo>
                  <a:lnTo>
                    <a:pt x="1596" y="434"/>
                  </a:lnTo>
                  <a:lnTo>
                    <a:pt x="1587" y="437"/>
                  </a:lnTo>
                  <a:lnTo>
                    <a:pt x="1577" y="442"/>
                  </a:lnTo>
                  <a:lnTo>
                    <a:pt x="1567" y="447"/>
                  </a:lnTo>
                  <a:lnTo>
                    <a:pt x="1554" y="451"/>
                  </a:lnTo>
                  <a:lnTo>
                    <a:pt x="1542" y="456"/>
                  </a:lnTo>
                  <a:lnTo>
                    <a:pt x="1527" y="459"/>
                  </a:lnTo>
                  <a:lnTo>
                    <a:pt x="1514" y="464"/>
                  </a:lnTo>
                  <a:lnTo>
                    <a:pt x="1497" y="468"/>
                  </a:lnTo>
                  <a:lnTo>
                    <a:pt x="1482" y="473"/>
                  </a:lnTo>
                  <a:lnTo>
                    <a:pt x="1465" y="476"/>
                  </a:lnTo>
                  <a:lnTo>
                    <a:pt x="1448" y="481"/>
                  </a:lnTo>
                  <a:lnTo>
                    <a:pt x="1443" y="479"/>
                  </a:lnTo>
                  <a:lnTo>
                    <a:pt x="1438" y="479"/>
                  </a:lnTo>
                  <a:lnTo>
                    <a:pt x="1431" y="481"/>
                  </a:lnTo>
                  <a:lnTo>
                    <a:pt x="1428" y="486"/>
                  </a:lnTo>
                  <a:lnTo>
                    <a:pt x="1410" y="488"/>
                  </a:lnTo>
                  <a:lnTo>
                    <a:pt x="1393" y="491"/>
                  </a:lnTo>
                  <a:lnTo>
                    <a:pt x="1374" y="494"/>
                  </a:lnTo>
                  <a:lnTo>
                    <a:pt x="1358" y="498"/>
                  </a:lnTo>
                  <a:lnTo>
                    <a:pt x="1348" y="498"/>
                  </a:lnTo>
                  <a:lnTo>
                    <a:pt x="1339" y="499"/>
                  </a:lnTo>
                  <a:lnTo>
                    <a:pt x="1329" y="501"/>
                  </a:lnTo>
                  <a:lnTo>
                    <a:pt x="1321" y="503"/>
                  </a:lnTo>
                  <a:lnTo>
                    <a:pt x="1311" y="503"/>
                  </a:lnTo>
                  <a:lnTo>
                    <a:pt x="1301" y="506"/>
                  </a:lnTo>
                  <a:lnTo>
                    <a:pt x="1291" y="506"/>
                  </a:lnTo>
                  <a:lnTo>
                    <a:pt x="1282" y="509"/>
                  </a:lnTo>
                  <a:lnTo>
                    <a:pt x="1277" y="508"/>
                  </a:lnTo>
                  <a:lnTo>
                    <a:pt x="1272" y="508"/>
                  </a:lnTo>
                  <a:lnTo>
                    <a:pt x="1267" y="508"/>
                  </a:lnTo>
                  <a:lnTo>
                    <a:pt x="1264" y="513"/>
                  </a:lnTo>
                  <a:lnTo>
                    <a:pt x="1252" y="513"/>
                  </a:lnTo>
                  <a:lnTo>
                    <a:pt x="1240" y="514"/>
                  </a:lnTo>
                  <a:lnTo>
                    <a:pt x="1229" y="514"/>
                  </a:lnTo>
                  <a:lnTo>
                    <a:pt x="1217" y="516"/>
                  </a:lnTo>
                  <a:lnTo>
                    <a:pt x="1205" y="516"/>
                  </a:lnTo>
                  <a:lnTo>
                    <a:pt x="1193" y="518"/>
                  </a:lnTo>
                  <a:lnTo>
                    <a:pt x="1182" y="519"/>
                  </a:lnTo>
                  <a:lnTo>
                    <a:pt x="1170" y="521"/>
                  </a:lnTo>
                  <a:lnTo>
                    <a:pt x="1156" y="521"/>
                  </a:lnTo>
                  <a:lnTo>
                    <a:pt x="1145" y="523"/>
                  </a:lnTo>
                  <a:lnTo>
                    <a:pt x="1131" y="523"/>
                  </a:lnTo>
                  <a:lnTo>
                    <a:pt x="1120" y="524"/>
                  </a:lnTo>
                  <a:lnTo>
                    <a:pt x="1106" y="524"/>
                  </a:lnTo>
                  <a:lnTo>
                    <a:pt x="1094" y="526"/>
                  </a:lnTo>
                  <a:lnTo>
                    <a:pt x="1083" y="528"/>
                  </a:lnTo>
                  <a:lnTo>
                    <a:pt x="1071" y="530"/>
                  </a:lnTo>
                  <a:lnTo>
                    <a:pt x="1056" y="530"/>
                  </a:lnTo>
                  <a:lnTo>
                    <a:pt x="1044" y="530"/>
                  </a:lnTo>
                  <a:lnTo>
                    <a:pt x="1029" y="530"/>
                  </a:lnTo>
                  <a:lnTo>
                    <a:pt x="1017" y="531"/>
                  </a:lnTo>
                  <a:lnTo>
                    <a:pt x="1002" y="531"/>
                  </a:lnTo>
                  <a:lnTo>
                    <a:pt x="990" y="531"/>
                  </a:lnTo>
                  <a:lnTo>
                    <a:pt x="975" y="531"/>
                  </a:lnTo>
                  <a:lnTo>
                    <a:pt x="964" y="533"/>
                  </a:lnTo>
                  <a:lnTo>
                    <a:pt x="949" y="533"/>
                  </a:lnTo>
                  <a:lnTo>
                    <a:pt x="935" y="533"/>
                  </a:lnTo>
                  <a:lnTo>
                    <a:pt x="920" y="533"/>
                  </a:lnTo>
                  <a:lnTo>
                    <a:pt x="907" y="535"/>
                  </a:lnTo>
                  <a:lnTo>
                    <a:pt x="892" y="535"/>
                  </a:lnTo>
                  <a:lnTo>
                    <a:pt x="878" y="535"/>
                  </a:lnTo>
                  <a:lnTo>
                    <a:pt x="863" y="535"/>
                  </a:lnTo>
                  <a:lnTo>
                    <a:pt x="850" y="536"/>
                  </a:lnTo>
                  <a:lnTo>
                    <a:pt x="830" y="535"/>
                  </a:lnTo>
                  <a:lnTo>
                    <a:pt x="811" y="535"/>
                  </a:lnTo>
                  <a:lnTo>
                    <a:pt x="793" y="533"/>
                  </a:lnTo>
                  <a:lnTo>
                    <a:pt x="774" y="533"/>
                  </a:lnTo>
                  <a:lnTo>
                    <a:pt x="754" y="531"/>
                  </a:lnTo>
                  <a:lnTo>
                    <a:pt x="737" y="530"/>
                  </a:lnTo>
                  <a:lnTo>
                    <a:pt x="719" y="528"/>
                  </a:lnTo>
                  <a:lnTo>
                    <a:pt x="702" y="528"/>
                  </a:lnTo>
                  <a:lnTo>
                    <a:pt x="684" y="524"/>
                  </a:lnTo>
                  <a:lnTo>
                    <a:pt x="667" y="521"/>
                  </a:lnTo>
                  <a:lnTo>
                    <a:pt x="648" y="518"/>
                  </a:lnTo>
                  <a:lnTo>
                    <a:pt x="632" y="516"/>
                  </a:lnTo>
                  <a:lnTo>
                    <a:pt x="613" y="513"/>
                  </a:lnTo>
                  <a:lnTo>
                    <a:pt x="597" y="509"/>
                  </a:lnTo>
                  <a:lnTo>
                    <a:pt x="580" y="506"/>
                  </a:lnTo>
                  <a:lnTo>
                    <a:pt x="565" y="504"/>
                  </a:lnTo>
                  <a:lnTo>
                    <a:pt x="546" y="499"/>
                  </a:lnTo>
                  <a:lnTo>
                    <a:pt x="529" y="496"/>
                  </a:lnTo>
                  <a:lnTo>
                    <a:pt x="513" y="491"/>
                  </a:lnTo>
                  <a:lnTo>
                    <a:pt x="498" y="488"/>
                  </a:lnTo>
                  <a:lnTo>
                    <a:pt x="483" y="483"/>
                  </a:lnTo>
                  <a:lnTo>
                    <a:pt x="467" y="479"/>
                  </a:lnTo>
                  <a:lnTo>
                    <a:pt x="452" y="474"/>
                  </a:lnTo>
                  <a:lnTo>
                    <a:pt x="437" y="471"/>
                  </a:lnTo>
                  <a:lnTo>
                    <a:pt x="422" y="466"/>
                  </a:lnTo>
                  <a:lnTo>
                    <a:pt x="407" y="461"/>
                  </a:lnTo>
                  <a:lnTo>
                    <a:pt x="392" y="456"/>
                  </a:lnTo>
                  <a:lnTo>
                    <a:pt x="379" y="451"/>
                  </a:lnTo>
                  <a:lnTo>
                    <a:pt x="363" y="446"/>
                  </a:lnTo>
                  <a:lnTo>
                    <a:pt x="350" y="441"/>
                  </a:lnTo>
                  <a:lnTo>
                    <a:pt x="337" y="436"/>
                  </a:lnTo>
                  <a:lnTo>
                    <a:pt x="325" y="432"/>
                  </a:lnTo>
                  <a:lnTo>
                    <a:pt x="310" y="426"/>
                  </a:lnTo>
                  <a:lnTo>
                    <a:pt x="296" y="419"/>
                  </a:lnTo>
                  <a:lnTo>
                    <a:pt x="283" y="414"/>
                  </a:lnTo>
                  <a:lnTo>
                    <a:pt x="271" y="409"/>
                  </a:lnTo>
                  <a:lnTo>
                    <a:pt x="258" y="402"/>
                  </a:lnTo>
                  <a:lnTo>
                    <a:pt x="246" y="395"/>
                  </a:lnTo>
                  <a:lnTo>
                    <a:pt x="234" y="390"/>
                  </a:lnTo>
                  <a:lnTo>
                    <a:pt x="224" y="385"/>
                  </a:lnTo>
                  <a:lnTo>
                    <a:pt x="213" y="379"/>
                  </a:lnTo>
                  <a:lnTo>
                    <a:pt x="201" y="372"/>
                  </a:lnTo>
                  <a:lnTo>
                    <a:pt x="191" y="367"/>
                  </a:lnTo>
                  <a:lnTo>
                    <a:pt x="181" y="362"/>
                  </a:lnTo>
                  <a:lnTo>
                    <a:pt x="169" y="355"/>
                  </a:lnTo>
                  <a:lnTo>
                    <a:pt x="159" y="349"/>
                  </a:lnTo>
                  <a:lnTo>
                    <a:pt x="151" y="343"/>
                  </a:lnTo>
                  <a:lnTo>
                    <a:pt x="142" y="338"/>
                  </a:lnTo>
                  <a:lnTo>
                    <a:pt x="132" y="332"/>
                  </a:lnTo>
                  <a:lnTo>
                    <a:pt x="122" y="327"/>
                  </a:lnTo>
                  <a:lnTo>
                    <a:pt x="114" y="320"/>
                  </a:lnTo>
                  <a:lnTo>
                    <a:pt x="107" y="315"/>
                  </a:lnTo>
                  <a:lnTo>
                    <a:pt x="97" y="308"/>
                  </a:lnTo>
                  <a:lnTo>
                    <a:pt x="90" y="303"/>
                  </a:lnTo>
                  <a:lnTo>
                    <a:pt x="84" y="298"/>
                  </a:lnTo>
                  <a:lnTo>
                    <a:pt x="78" y="293"/>
                  </a:lnTo>
                  <a:lnTo>
                    <a:pt x="63" y="283"/>
                  </a:lnTo>
                  <a:lnTo>
                    <a:pt x="53" y="273"/>
                  </a:lnTo>
                  <a:lnTo>
                    <a:pt x="43" y="263"/>
                  </a:lnTo>
                  <a:lnTo>
                    <a:pt x="37" y="255"/>
                  </a:lnTo>
                  <a:lnTo>
                    <a:pt x="27" y="241"/>
                  </a:lnTo>
                  <a:lnTo>
                    <a:pt x="20" y="230"/>
                  </a:lnTo>
                  <a:lnTo>
                    <a:pt x="13" y="214"/>
                  </a:lnTo>
                  <a:lnTo>
                    <a:pt x="10" y="201"/>
                  </a:lnTo>
                  <a:lnTo>
                    <a:pt x="5" y="184"/>
                  </a:lnTo>
                  <a:lnTo>
                    <a:pt x="3" y="168"/>
                  </a:lnTo>
                  <a:lnTo>
                    <a:pt x="1" y="151"/>
                  </a:lnTo>
                  <a:lnTo>
                    <a:pt x="1" y="134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0" y="105"/>
                  </a:lnTo>
                  <a:lnTo>
                    <a:pt x="0" y="97"/>
                  </a:lnTo>
                  <a:lnTo>
                    <a:pt x="1" y="79"/>
                  </a:lnTo>
                  <a:lnTo>
                    <a:pt x="3" y="64"/>
                  </a:lnTo>
                  <a:lnTo>
                    <a:pt x="5" y="45"/>
                  </a:lnTo>
                  <a:lnTo>
                    <a:pt x="8" y="28"/>
                  </a:lnTo>
                  <a:lnTo>
                    <a:pt x="10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B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0" name="Freeform 454"/>
            <p:cNvSpPr>
              <a:spLocks/>
            </p:cNvSpPr>
            <p:nvPr/>
          </p:nvSpPr>
          <p:spPr bwMode="auto">
            <a:xfrm>
              <a:off x="2960" y="2059"/>
              <a:ext cx="2475" cy="1106"/>
            </a:xfrm>
            <a:custGeom>
              <a:avLst/>
              <a:gdLst>
                <a:gd name="T0" fmla="*/ 2923 w 4950"/>
                <a:gd name="T1" fmla="*/ 2210 h 2212"/>
                <a:gd name="T2" fmla="*/ 2519 w 4950"/>
                <a:gd name="T3" fmla="*/ 2207 h 2212"/>
                <a:gd name="T4" fmla="*/ 1728 w 4950"/>
                <a:gd name="T5" fmla="*/ 2167 h 2212"/>
                <a:gd name="T6" fmla="*/ 888 w 4950"/>
                <a:gd name="T7" fmla="*/ 2071 h 2212"/>
                <a:gd name="T8" fmla="*/ 384 w 4950"/>
                <a:gd name="T9" fmla="*/ 1920 h 2212"/>
                <a:gd name="T10" fmla="*/ 219 w 4950"/>
                <a:gd name="T11" fmla="*/ 1795 h 2212"/>
                <a:gd name="T12" fmla="*/ 97 w 4950"/>
                <a:gd name="T13" fmla="*/ 1642 h 2212"/>
                <a:gd name="T14" fmla="*/ 21 w 4950"/>
                <a:gd name="T15" fmla="*/ 1470 h 2212"/>
                <a:gd name="T16" fmla="*/ 5 w 4950"/>
                <a:gd name="T17" fmla="*/ 1223 h 2212"/>
                <a:gd name="T18" fmla="*/ 122 w 4950"/>
                <a:gd name="T19" fmla="*/ 967 h 2212"/>
                <a:gd name="T20" fmla="*/ 333 w 4950"/>
                <a:gd name="T21" fmla="*/ 806 h 2212"/>
                <a:gd name="T22" fmla="*/ 635 w 4950"/>
                <a:gd name="T23" fmla="*/ 683 h 2212"/>
                <a:gd name="T24" fmla="*/ 977 w 4950"/>
                <a:gd name="T25" fmla="*/ 585 h 2212"/>
                <a:gd name="T26" fmla="*/ 1270 w 4950"/>
                <a:gd name="T27" fmla="*/ 513 h 2212"/>
                <a:gd name="T28" fmla="*/ 1497 w 4950"/>
                <a:gd name="T29" fmla="*/ 454 h 2212"/>
                <a:gd name="T30" fmla="*/ 1710 w 4950"/>
                <a:gd name="T31" fmla="*/ 350 h 2212"/>
                <a:gd name="T32" fmla="*/ 1849 w 4950"/>
                <a:gd name="T33" fmla="*/ 104 h 2212"/>
                <a:gd name="T34" fmla="*/ 1966 w 4950"/>
                <a:gd name="T35" fmla="*/ 53 h 2212"/>
                <a:gd name="T36" fmla="*/ 2033 w 4950"/>
                <a:gd name="T37" fmla="*/ 211 h 2212"/>
                <a:gd name="T38" fmla="*/ 1953 w 4950"/>
                <a:gd name="T39" fmla="*/ 429 h 2212"/>
                <a:gd name="T40" fmla="*/ 1710 w 4950"/>
                <a:gd name="T41" fmla="*/ 673 h 2212"/>
                <a:gd name="T42" fmla="*/ 1633 w 4950"/>
                <a:gd name="T43" fmla="*/ 754 h 2212"/>
                <a:gd name="T44" fmla="*/ 1924 w 4950"/>
                <a:gd name="T45" fmla="*/ 523 h 2212"/>
                <a:gd name="T46" fmla="*/ 2047 w 4950"/>
                <a:gd name="T47" fmla="*/ 290 h 2212"/>
                <a:gd name="T48" fmla="*/ 2085 w 4950"/>
                <a:gd name="T49" fmla="*/ 119 h 2212"/>
                <a:gd name="T50" fmla="*/ 2291 w 4950"/>
                <a:gd name="T51" fmla="*/ 219 h 2212"/>
                <a:gd name="T52" fmla="*/ 2216 w 4950"/>
                <a:gd name="T53" fmla="*/ 447 h 2212"/>
                <a:gd name="T54" fmla="*/ 2050 w 4950"/>
                <a:gd name="T55" fmla="*/ 667 h 2212"/>
                <a:gd name="T56" fmla="*/ 1802 w 4950"/>
                <a:gd name="T57" fmla="*/ 866 h 2212"/>
                <a:gd name="T58" fmla="*/ 2090 w 4950"/>
                <a:gd name="T59" fmla="*/ 668 h 2212"/>
                <a:gd name="T60" fmla="*/ 2249 w 4950"/>
                <a:gd name="T61" fmla="*/ 447 h 2212"/>
                <a:gd name="T62" fmla="*/ 2315 w 4950"/>
                <a:gd name="T63" fmla="*/ 259 h 2212"/>
                <a:gd name="T64" fmla="*/ 2457 w 4950"/>
                <a:gd name="T65" fmla="*/ 231 h 2212"/>
                <a:gd name="T66" fmla="*/ 2665 w 4950"/>
                <a:gd name="T67" fmla="*/ 248 h 2212"/>
                <a:gd name="T68" fmla="*/ 2908 w 4950"/>
                <a:gd name="T69" fmla="*/ 241 h 2212"/>
                <a:gd name="T70" fmla="*/ 3091 w 4950"/>
                <a:gd name="T71" fmla="*/ 253 h 2212"/>
                <a:gd name="T72" fmla="*/ 3145 w 4950"/>
                <a:gd name="T73" fmla="*/ 469 h 2212"/>
                <a:gd name="T74" fmla="*/ 3229 w 4950"/>
                <a:gd name="T75" fmla="*/ 638 h 2212"/>
                <a:gd name="T76" fmla="*/ 3341 w 4950"/>
                <a:gd name="T77" fmla="*/ 709 h 2212"/>
                <a:gd name="T78" fmla="*/ 3202 w 4950"/>
                <a:gd name="T79" fmla="*/ 531 h 2212"/>
                <a:gd name="T80" fmla="*/ 3140 w 4950"/>
                <a:gd name="T81" fmla="*/ 335 h 2212"/>
                <a:gd name="T82" fmla="*/ 3257 w 4950"/>
                <a:gd name="T83" fmla="*/ 207 h 2212"/>
                <a:gd name="T84" fmla="*/ 3306 w 4950"/>
                <a:gd name="T85" fmla="*/ 425 h 2212"/>
                <a:gd name="T86" fmla="*/ 3389 w 4950"/>
                <a:gd name="T87" fmla="*/ 593 h 2212"/>
                <a:gd name="T88" fmla="*/ 3540 w 4950"/>
                <a:gd name="T89" fmla="*/ 685 h 2212"/>
                <a:gd name="T90" fmla="*/ 3379 w 4950"/>
                <a:gd name="T91" fmla="*/ 519 h 2212"/>
                <a:gd name="T92" fmla="*/ 3316 w 4950"/>
                <a:gd name="T93" fmla="*/ 352 h 2212"/>
                <a:gd name="T94" fmla="*/ 3339 w 4950"/>
                <a:gd name="T95" fmla="*/ 179 h 2212"/>
                <a:gd name="T96" fmla="*/ 3446 w 4950"/>
                <a:gd name="T97" fmla="*/ 298 h 2212"/>
                <a:gd name="T98" fmla="*/ 3530 w 4950"/>
                <a:gd name="T99" fmla="*/ 556 h 2212"/>
                <a:gd name="T100" fmla="*/ 3859 w 4950"/>
                <a:gd name="T101" fmla="*/ 663 h 2212"/>
                <a:gd name="T102" fmla="*/ 4224 w 4950"/>
                <a:gd name="T103" fmla="*/ 771 h 2212"/>
                <a:gd name="T104" fmla="*/ 4586 w 4950"/>
                <a:gd name="T105" fmla="*/ 911 h 2212"/>
                <a:gd name="T106" fmla="*/ 4828 w 4950"/>
                <a:gd name="T107" fmla="*/ 1079 h 2212"/>
                <a:gd name="T108" fmla="*/ 4939 w 4950"/>
                <a:gd name="T109" fmla="*/ 1334 h 2212"/>
                <a:gd name="T110" fmla="*/ 4944 w 4950"/>
                <a:gd name="T111" fmla="*/ 1568 h 2212"/>
                <a:gd name="T112" fmla="*/ 4892 w 4950"/>
                <a:gd name="T113" fmla="*/ 1770 h 2212"/>
                <a:gd name="T114" fmla="*/ 4712 w 4950"/>
                <a:gd name="T115" fmla="*/ 2023 h 2212"/>
                <a:gd name="T116" fmla="*/ 4404 w 4950"/>
                <a:gd name="T117" fmla="*/ 2142 h 2212"/>
                <a:gd name="T118" fmla="*/ 3928 w 4950"/>
                <a:gd name="T119" fmla="*/ 2195 h 2212"/>
                <a:gd name="T120" fmla="*/ 3418 w 4950"/>
                <a:gd name="T121" fmla="*/ 2210 h 2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50" h="2212">
                  <a:moveTo>
                    <a:pt x="3126" y="2212"/>
                  </a:moveTo>
                  <a:lnTo>
                    <a:pt x="3115" y="2210"/>
                  </a:lnTo>
                  <a:lnTo>
                    <a:pt x="3103" y="2210"/>
                  </a:lnTo>
                  <a:lnTo>
                    <a:pt x="3093" y="2210"/>
                  </a:lnTo>
                  <a:lnTo>
                    <a:pt x="3083" y="2210"/>
                  </a:lnTo>
                  <a:lnTo>
                    <a:pt x="3073" y="2210"/>
                  </a:lnTo>
                  <a:lnTo>
                    <a:pt x="3063" y="2210"/>
                  </a:lnTo>
                  <a:lnTo>
                    <a:pt x="3053" y="2210"/>
                  </a:lnTo>
                  <a:lnTo>
                    <a:pt x="3042" y="2210"/>
                  </a:lnTo>
                  <a:lnTo>
                    <a:pt x="3032" y="2210"/>
                  </a:lnTo>
                  <a:lnTo>
                    <a:pt x="3022" y="2210"/>
                  </a:lnTo>
                  <a:lnTo>
                    <a:pt x="3014" y="2210"/>
                  </a:lnTo>
                  <a:lnTo>
                    <a:pt x="3006" y="2210"/>
                  </a:lnTo>
                  <a:lnTo>
                    <a:pt x="2987" y="2210"/>
                  </a:lnTo>
                  <a:lnTo>
                    <a:pt x="2972" y="2210"/>
                  </a:lnTo>
                  <a:lnTo>
                    <a:pt x="2954" y="2210"/>
                  </a:lnTo>
                  <a:lnTo>
                    <a:pt x="2939" y="2210"/>
                  </a:lnTo>
                  <a:lnTo>
                    <a:pt x="2923" y="2210"/>
                  </a:lnTo>
                  <a:lnTo>
                    <a:pt x="2910" y="2210"/>
                  </a:lnTo>
                  <a:lnTo>
                    <a:pt x="2895" y="2210"/>
                  </a:lnTo>
                  <a:lnTo>
                    <a:pt x="2883" y="2210"/>
                  </a:lnTo>
                  <a:lnTo>
                    <a:pt x="2871" y="2210"/>
                  </a:lnTo>
                  <a:lnTo>
                    <a:pt x="2861" y="2212"/>
                  </a:lnTo>
                  <a:lnTo>
                    <a:pt x="2845" y="2212"/>
                  </a:lnTo>
                  <a:lnTo>
                    <a:pt x="2826" y="2212"/>
                  </a:lnTo>
                  <a:lnTo>
                    <a:pt x="2806" y="2212"/>
                  </a:lnTo>
                  <a:lnTo>
                    <a:pt x="2788" y="2212"/>
                  </a:lnTo>
                  <a:lnTo>
                    <a:pt x="2762" y="2212"/>
                  </a:lnTo>
                  <a:lnTo>
                    <a:pt x="2739" y="2212"/>
                  </a:lnTo>
                  <a:lnTo>
                    <a:pt x="2712" y="2212"/>
                  </a:lnTo>
                  <a:lnTo>
                    <a:pt x="2685" y="2212"/>
                  </a:lnTo>
                  <a:lnTo>
                    <a:pt x="2654" y="2210"/>
                  </a:lnTo>
                  <a:lnTo>
                    <a:pt x="2623" y="2210"/>
                  </a:lnTo>
                  <a:lnTo>
                    <a:pt x="2590" y="2209"/>
                  </a:lnTo>
                  <a:lnTo>
                    <a:pt x="2556" y="2209"/>
                  </a:lnTo>
                  <a:lnTo>
                    <a:pt x="2519" y="2207"/>
                  </a:lnTo>
                  <a:lnTo>
                    <a:pt x="2484" y="2207"/>
                  </a:lnTo>
                  <a:lnTo>
                    <a:pt x="2446" y="2205"/>
                  </a:lnTo>
                  <a:lnTo>
                    <a:pt x="2409" y="2205"/>
                  </a:lnTo>
                  <a:lnTo>
                    <a:pt x="2367" y="2202"/>
                  </a:lnTo>
                  <a:lnTo>
                    <a:pt x="2327" y="2202"/>
                  </a:lnTo>
                  <a:lnTo>
                    <a:pt x="2283" y="2199"/>
                  </a:lnTo>
                  <a:lnTo>
                    <a:pt x="2241" y="2199"/>
                  </a:lnTo>
                  <a:lnTo>
                    <a:pt x="2196" y="2195"/>
                  </a:lnTo>
                  <a:lnTo>
                    <a:pt x="2152" y="2194"/>
                  </a:lnTo>
                  <a:lnTo>
                    <a:pt x="2107" y="2192"/>
                  </a:lnTo>
                  <a:lnTo>
                    <a:pt x="2062" y="2190"/>
                  </a:lnTo>
                  <a:lnTo>
                    <a:pt x="2015" y="2187"/>
                  </a:lnTo>
                  <a:lnTo>
                    <a:pt x="1968" y="2183"/>
                  </a:lnTo>
                  <a:lnTo>
                    <a:pt x="1921" y="2180"/>
                  </a:lnTo>
                  <a:lnTo>
                    <a:pt x="1874" y="2178"/>
                  </a:lnTo>
                  <a:lnTo>
                    <a:pt x="1825" y="2173"/>
                  </a:lnTo>
                  <a:lnTo>
                    <a:pt x="1777" y="2172"/>
                  </a:lnTo>
                  <a:lnTo>
                    <a:pt x="1728" y="2167"/>
                  </a:lnTo>
                  <a:lnTo>
                    <a:pt x="1681" y="2165"/>
                  </a:lnTo>
                  <a:lnTo>
                    <a:pt x="1631" y="2160"/>
                  </a:lnTo>
                  <a:lnTo>
                    <a:pt x="1582" y="2155"/>
                  </a:lnTo>
                  <a:lnTo>
                    <a:pt x="1534" y="2150"/>
                  </a:lnTo>
                  <a:lnTo>
                    <a:pt x="1485" y="2147"/>
                  </a:lnTo>
                  <a:lnTo>
                    <a:pt x="1435" y="2142"/>
                  </a:lnTo>
                  <a:lnTo>
                    <a:pt x="1388" y="2137"/>
                  </a:lnTo>
                  <a:lnTo>
                    <a:pt x="1339" y="2132"/>
                  </a:lnTo>
                  <a:lnTo>
                    <a:pt x="1292" y="2128"/>
                  </a:lnTo>
                  <a:lnTo>
                    <a:pt x="1244" y="2121"/>
                  </a:lnTo>
                  <a:lnTo>
                    <a:pt x="1197" y="2116"/>
                  </a:lnTo>
                  <a:lnTo>
                    <a:pt x="1151" y="2110"/>
                  </a:lnTo>
                  <a:lnTo>
                    <a:pt x="1106" y="2105"/>
                  </a:lnTo>
                  <a:lnTo>
                    <a:pt x="1061" y="2098"/>
                  </a:lnTo>
                  <a:lnTo>
                    <a:pt x="1016" y="2091"/>
                  </a:lnTo>
                  <a:lnTo>
                    <a:pt x="972" y="2085"/>
                  </a:lnTo>
                  <a:lnTo>
                    <a:pt x="932" y="2080"/>
                  </a:lnTo>
                  <a:lnTo>
                    <a:pt x="888" y="2071"/>
                  </a:lnTo>
                  <a:lnTo>
                    <a:pt x="848" y="2064"/>
                  </a:lnTo>
                  <a:lnTo>
                    <a:pt x="808" y="2056"/>
                  </a:lnTo>
                  <a:lnTo>
                    <a:pt x="769" y="2049"/>
                  </a:lnTo>
                  <a:lnTo>
                    <a:pt x="731" y="2039"/>
                  </a:lnTo>
                  <a:lnTo>
                    <a:pt x="695" y="2033"/>
                  </a:lnTo>
                  <a:lnTo>
                    <a:pt x="660" y="2023"/>
                  </a:lnTo>
                  <a:lnTo>
                    <a:pt x="628" y="2016"/>
                  </a:lnTo>
                  <a:lnTo>
                    <a:pt x="595" y="2006"/>
                  </a:lnTo>
                  <a:lnTo>
                    <a:pt x="565" y="1997"/>
                  </a:lnTo>
                  <a:lnTo>
                    <a:pt x="534" y="1987"/>
                  </a:lnTo>
                  <a:lnTo>
                    <a:pt x="509" y="1979"/>
                  </a:lnTo>
                  <a:lnTo>
                    <a:pt x="483" y="1969"/>
                  </a:lnTo>
                  <a:lnTo>
                    <a:pt x="459" y="1959"/>
                  </a:lnTo>
                  <a:lnTo>
                    <a:pt x="436" y="1949"/>
                  </a:lnTo>
                  <a:lnTo>
                    <a:pt x="417" y="1940"/>
                  </a:lnTo>
                  <a:lnTo>
                    <a:pt x="405" y="1934"/>
                  </a:lnTo>
                  <a:lnTo>
                    <a:pt x="395" y="1927"/>
                  </a:lnTo>
                  <a:lnTo>
                    <a:pt x="384" y="1920"/>
                  </a:lnTo>
                  <a:lnTo>
                    <a:pt x="374" y="1915"/>
                  </a:lnTo>
                  <a:lnTo>
                    <a:pt x="363" y="1909"/>
                  </a:lnTo>
                  <a:lnTo>
                    <a:pt x="353" y="1902"/>
                  </a:lnTo>
                  <a:lnTo>
                    <a:pt x="343" y="1895"/>
                  </a:lnTo>
                  <a:lnTo>
                    <a:pt x="335" y="1890"/>
                  </a:lnTo>
                  <a:lnTo>
                    <a:pt x="325" y="1882"/>
                  </a:lnTo>
                  <a:lnTo>
                    <a:pt x="315" y="1877"/>
                  </a:lnTo>
                  <a:lnTo>
                    <a:pt x="305" y="1868"/>
                  </a:lnTo>
                  <a:lnTo>
                    <a:pt x="296" y="1863"/>
                  </a:lnTo>
                  <a:lnTo>
                    <a:pt x="286" y="1855"/>
                  </a:lnTo>
                  <a:lnTo>
                    <a:pt x="278" y="1848"/>
                  </a:lnTo>
                  <a:lnTo>
                    <a:pt x="270" y="1842"/>
                  </a:lnTo>
                  <a:lnTo>
                    <a:pt x="263" y="1835"/>
                  </a:lnTo>
                  <a:lnTo>
                    <a:pt x="253" y="1827"/>
                  </a:lnTo>
                  <a:lnTo>
                    <a:pt x="244" y="1818"/>
                  </a:lnTo>
                  <a:lnTo>
                    <a:pt x="236" y="1810"/>
                  </a:lnTo>
                  <a:lnTo>
                    <a:pt x="228" y="1803"/>
                  </a:lnTo>
                  <a:lnTo>
                    <a:pt x="219" y="1795"/>
                  </a:lnTo>
                  <a:lnTo>
                    <a:pt x="211" y="1788"/>
                  </a:lnTo>
                  <a:lnTo>
                    <a:pt x="203" y="1780"/>
                  </a:lnTo>
                  <a:lnTo>
                    <a:pt x="196" y="1773"/>
                  </a:lnTo>
                  <a:lnTo>
                    <a:pt x="187" y="1763"/>
                  </a:lnTo>
                  <a:lnTo>
                    <a:pt x="181" y="1756"/>
                  </a:lnTo>
                  <a:lnTo>
                    <a:pt x="172" y="1746"/>
                  </a:lnTo>
                  <a:lnTo>
                    <a:pt x="166" y="1739"/>
                  </a:lnTo>
                  <a:lnTo>
                    <a:pt x="159" y="1729"/>
                  </a:lnTo>
                  <a:lnTo>
                    <a:pt x="152" y="1723"/>
                  </a:lnTo>
                  <a:lnTo>
                    <a:pt x="146" y="1713"/>
                  </a:lnTo>
                  <a:lnTo>
                    <a:pt x="141" y="1706"/>
                  </a:lnTo>
                  <a:lnTo>
                    <a:pt x="132" y="1696"/>
                  </a:lnTo>
                  <a:lnTo>
                    <a:pt x="125" y="1687"/>
                  </a:lnTo>
                  <a:lnTo>
                    <a:pt x="119" y="1677"/>
                  </a:lnTo>
                  <a:lnTo>
                    <a:pt x="114" y="1669"/>
                  </a:lnTo>
                  <a:lnTo>
                    <a:pt x="107" y="1659"/>
                  </a:lnTo>
                  <a:lnTo>
                    <a:pt x="102" y="1651"/>
                  </a:lnTo>
                  <a:lnTo>
                    <a:pt x="97" y="1642"/>
                  </a:lnTo>
                  <a:lnTo>
                    <a:pt x="92" y="1634"/>
                  </a:lnTo>
                  <a:lnTo>
                    <a:pt x="85" y="1624"/>
                  </a:lnTo>
                  <a:lnTo>
                    <a:pt x="80" y="1614"/>
                  </a:lnTo>
                  <a:lnTo>
                    <a:pt x="75" y="1604"/>
                  </a:lnTo>
                  <a:lnTo>
                    <a:pt x="70" y="1595"/>
                  </a:lnTo>
                  <a:lnTo>
                    <a:pt x="65" y="1585"/>
                  </a:lnTo>
                  <a:lnTo>
                    <a:pt x="60" y="1577"/>
                  </a:lnTo>
                  <a:lnTo>
                    <a:pt x="57" y="1567"/>
                  </a:lnTo>
                  <a:lnTo>
                    <a:pt x="53" y="1558"/>
                  </a:lnTo>
                  <a:lnTo>
                    <a:pt x="48" y="1548"/>
                  </a:lnTo>
                  <a:lnTo>
                    <a:pt x="43" y="1538"/>
                  </a:lnTo>
                  <a:lnTo>
                    <a:pt x="40" y="1528"/>
                  </a:lnTo>
                  <a:lnTo>
                    <a:pt x="37" y="1518"/>
                  </a:lnTo>
                  <a:lnTo>
                    <a:pt x="33" y="1508"/>
                  </a:lnTo>
                  <a:lnTo>
                    <a:pt x="30" y="1498"/>
                  </a:lnTo>
                  <a:lnTo>
                    <a:pt x="27" y="1488"/>
                  </a:lnTo>
                  <a:lnTo>
                    <a:pt x="25" y="1480"/>
                  </a:lnTo>
                  <a:lnTo>
                    <a:pt x="21" y="1470"/>
                  </a:lnTo>
                  <a:lnTo>
                    <a:pt x="20" y="1459"/>
                  </a:lnTo>
                  <a:lnTo>
                    <a:pt x="16" y="1449"/>
                  </a:lnTo>
                  <a:lnTo>
                    <a:pt x="15" y="1439"/>
                  </a:lnTo>
                  <a:lnTo>
                    <a:pt x="11" y="1429"/>
                  </a:lnTo>
                  <a:lnTo>
                    <a:pt x="10" y="1419"/>
                  </a:lnTo>
                  <a:lnTo>
                    <a:pt x="8" y="1409"/>
                  </a:lnTo>
                  <a:lnTo>
                    <a:pt x="8" y="1401"/>
                  </a:lnTo>
                  <a:lnTo>
                    <a:pt x="5" y="1384"/>
                  </a:lnTo>
                  <a:lnTo>
                    <a:pt x="3" y="1367"/>
                  </a:lnTo>
                  <a:lnTo>
                    <a:pt x="0" y="1351"/>
                  </a:lnTo>
                  <a:lnTo>
                    <a:pt x="0" y="1335"/>
                  </a:lnTo>
                  <a:lnTo>
                    <a:pt x="0" y="1319"/>
                  </a:lnTo>
                  <a:lnTo>
                    <a:pt x="0" y="1302"/>
                  </a:lnTo>
                  <a:lnTo>
                    <a:pt x="0" y="1287"/>
                  </a:lnTo>
                  <a:lnTo>
                    <a:pt x="1" y="1272"/>
                  </a:lnTo>
                  <a:lnTo>
                    <a:pt x="1" y="1255"/>
                  </a:lnTo>
                  <a:lnTo>
                    <a:pt x="3" y="1238"/>
                  </a:lnTo>
                  <a:lnTo>
                    <a:pt x="5" y="1223"/>
                  </a:lnTo>
                  <a:lnTo>
                    <a:pt x="8" y="1208"/>
                  </a:lnTo>
                  <a:lnTo>
                    <a:pt x="11" y="1193"/>
                  </a:lnTo>
                  <a:lnTo>
                    <a:pt x="15" y="1178"/>
                  </a:lnTo>
                  <a:lnTo>
                    <a:pt x="20" y="1163"/>
                  </a:lnTo>
                  <a:lnTo>
                    <a:pt x="25" y="1148"/>
                  </a:lnTo>
                  <a:lnTo>
                    <a:pt x="28" y="1133"/>
                  </a:lnTo>
                  <a:lnTo>
                    <a:pt x="33" y="1118"/>
                  </a:lnTo>
                  <a:lnTo>
                    <a:pt x="40" y="1102"/>
                  </a:lnTo>
                  <a:lnTo>
                    <a:pt x="47" y="1087"/>
                  </a:lnTo>
                  <a:lnTo>
                    <a:pt x="52" y="1072"/>
                  </a:lnTo>
                  <a:lnTo>
                    <a:pt x="60" y="1059"/>
                  </a:lnTo>
                  <a:lnTo>
                    <a:pt x="67" y="1045"/>
                  </a:lnTo>
                  <a:lnTo>
                    <a:pt x="77" y="1034"/>
                  </a:lnTo>
                  <a:lnTo>
                    <a:pt x="84" y="1019"/>
                  </a:lnTo>
                  <a:lnTo>
                    <a:pt x="92" y="1005"/>
                  </a:lnTo>
                  <a:lnTo>
                    <a:pt x="102" y="992"/>
                  </a:lnTo>
                  <a:lnTo>
                    <a:pt x="112" y="980"/>
                  </a:lnTo>
                  <a:lnTo>
                    <a:pt x="122" y="967"/>
                  </a:lnTo>
                  <a:lnTo>
                    <a:pt x="132" y="955"/>
                  </a:lnTo>
                  <a:lnTo>
                    <a:pt x="144" y="942"/>
                  </a:lnTo>
                  <a:lnTo>
                    <a:pt x="157" y="932"/>
                  </a:lnTo>
                  <a:lnTo>
                    <a:pt x="164" y="921"/>
                  </a:lnTo>
                  <a:lnTo>
                    <a:pt x="174" y="911"/>
                  </a:lnTo>
                  <a:lnTo>
                    <a:pt x="184" y="903"/>
                  </a:lnTo>
                  <a:lnTo>
                    <a:pt x="194" y="895"/>
                  </a:lnTo>
                  <a:lnTo>
                    <a:pt x="204" y="885"/>
                  </a:lnTo>
                  <a:lnTo>
                    <a:pt x="214" y="876"/>
                  </a:lnTo>
                  <a:lnTo>
                    <a:pt x="226" y="868"/>
                  </a:lnTo>
                  <a:lnTo>
                    <a:pt x="239" y="861"/>
                  </a:lnTo>
                  <a:lnTo>
                    <a:pt x="249" y="851"/>
                  </a:lnTo>
                  <a:lnTo>
                    <a:pt x="263" y="844"/>
                  </a:lnTo>
                  <a:lnTo>
                    <a:pt x="275" y="836"/>
                  </a:lnTo>
                  <a:lnTo>
                    <a:pt x="290" y="829"/>
                  </a:lnTo>
                  <a:lnTo>
                    <a:pt x="303" y="821"/>
                  </a:lnTo>
                  <a:lnTo>
                    <a:pt x="318" y="814"/>
                  </a:lnTo>
                  <a:lnTo>
                    <a:pt x="333" y="806"/>
                  </a:lnTo>
                  <a:lnTo>
                    <a:pt x="348" y="799"/>
                  </a:lnTo>
                  <a:lnTo>
                    <a:pt x="362" y="791"/>
                  </a:lnTo>
                  <a:lnTo>
                    <a:pt x="377" y="784"/>
                  </a:lnTo>
                  <a:lnTo>
                    <a:pt x="392" y="776"/>
                  </a:lnTo>
                  <a:lnTo>
                    <a:pt x="409" y="769"/>
                  </a:lnTo>
                  <a:lnTo>
                    <a:pt x="424" y="761"/>
                  </a:lnTo>
                  <a:lnTo>
                    <a:pt x="441" y="754"/>
                  </a:lnTo>
                  <a:lnTo>
                    <a:pt x="457" y="747"/>
                  </a:lnTo>
                  <a:lnTo>
                    <a:pt x="476" y="742"/>
                  </a:lnTo>
                  <a:lnTo>
                    <a:pt x="491" y="734"/>
                  </a:lnTo>
                  <a:lnTo>
                    <a:pt x="509" y="727"/>
                  </a:lnTo>
                  <a:lnTo>
                    <a:pt x="526" y="720"/>
                  </a:lnTo>
                  <a:lnTo>
                    <a:pt x="545" y="715"/>
                  </a:lnTo>
                  <a:lnTo>
                    <a:pt x="561" y="709"/>
                  </a:lnTo>
                  <a:lnTo>
                    <a:pt x="580" y="702"/>
                  </a:lnTo>
                  <a:lnTo>
                    <a:pt x="598" y="695"/>
                  </a:lnTo>
                  <a:lnTo>
                    <a:pt x="618" y="690"/>
                  </a:lnTo>
                  <a:lnTo>
                    <a:pt x="635" y="683"/>
                  </a:lnTo>
                  <a:lnTo>
                    <a:pt x="654" y="677"/>
                  </a:lnTo>
                  <a:lnTo>
                    <a:pt x="672" y="670"/>
                  </a:lnTo>
                  <a:lnTo>
                    <a:pt x="692" y="665"/>
                  </a:lnTo>
                  <a:lnTo>
                    <a:pt x="711" y="658"/>
                  </a:lnTo>
                  <a:lnTo>
                    <a:pt x="729" y="652"/>
                  </a:lnTo>
                  <a:lnTo>
                    <a:pt x="747" y="647"/>
                  </a:lnTo>
                  <a:lnTo>
                    <a:pt x="768" y="642"/>
                  </a:lnTo>
                  <a:lnTo>
                    <a:pt x="786" y="635"/>
                  </a:lnTo>
                  <a:lnTo>
                    <a:pt x="804" y="630"/>
                  </a:lnTo>
                  <a:lnTo>
                    <a:pt x="823" y="625"/>
                  </a:lnTo>
                  <a:lnTo>
                    <a:pt x="843" y="620"/>
                  </a:lnTo>
                  <a:lnTo>
                    <a:pt x="861" y="615"/>
                  </a:lnTo>
                  <a:lnTo>
                    <a:pt x="882" y="610"/>
                  </a:lnTo>
                  <a:lnTo>
                    <a:pt x="902" y="605"/>
                  </a:lnTo>
                  <a:lnTo>
                    <a:pt x="922" y="600"/>
                  </a:lnTo>
                  <a:lnTo>
                    <a:pt x="940" y="595"/>
                  </a:lnTo>
                  <a:lnTo>
                    <a:pt x="959" y="590"/>
                  </a:lnTo>
                  <a:lnTo>
                    <a:pt x="977" y="585"/>
                  </a:lnTo>
                  <a:lnTo>
                    <a:pt x="997" y="580"/>
                  </a:lnTo>
                  <a:lnTo>
                    <a:pt x="1016" y="575"/>
                  </a:lnTo>
                  <a:lnTo>
                    <a:pt x="1036" y="570"/>
                  </a:lnTo>
                  <a:lnTo>
                    <a:pt x="1054" y="564"/>
                  </a:lnTo>
                  <a:lnTo>
                    <a:pt x="1074" y="559"/>
                  </a:lnTo>
                  <a:lnTo>
                    <a:pt x="1091" y="554"/>
                  </a:lnTo>
                  <a:lnTo>
                    <a:pt x="1111" y="549"/>
                  </a:lnTo>
                  <a:lnTo>
                    <a:pt x="1128" y="544"/>
                  </a:lnTo>
                  <a:lnTo>
                    <a:pt x="1148" y="541"/>
                  </a:lnTo>
                  <a:lnTo>
                    <a:pt x="1165" y="536"/>
                  </a:lnTo>
                  <a:lnTo>
                    <a:pt x="1183" y="533"/>
                  </a:lnTo>
                  <a:lnTo>
                    <a:pt x="1202" y="529"/>
                  </a:lnTo>
                  <a:lnTo>
                    <a:pt x="1220" y="526"/>
                  </a:lnTo>
                  <a:lnTo>
                    <a:pt x="1230" y="523"/>
                  </a:lnTo>
                  <a:lnTo>
                    <a:pt x="1240" y="521"/>
                  </a:lnTo>
                  <a:lnTo>
                    <a:pt x="1250" y="518"/>
                  </a:lnTo>
                  <a:lnTo>
                    <a:pt x="1260" y="516"/>
                  </a:lnTo>
                  <a:lnTo>
                    <a:pt x="1270" y="513"/>
                  </a:lnTo>
                  <a:lnTo>
                    <a:pt x="1281" y="511"/>
                  </a:lnTo>
                  <a:lnTo>
                    <a:pt x="1291" y="507"/>
                  </a:lnTo>
                  <a:lnTo>
                    <a:pt x="1301" y="506"/>
                  </a:lnTo>
                  <a:lnTo>
                    <a:pt x="1309" y="502"/>
                  </a:lnTo>
                  <a:lnTo>
                    <a:pt x="1319" y="501"/>
                  </a:lnTo>
                  <a:lnTo>
                    <a:pt x="1329" y="497"/>
                  </a:lnTo>
                  <a:lnTo>
                    <a:pt x="1339" y="496"/>
                  </a:lnTo>
                  <a:lnTo>
                    <a:pt x="1349" y="492"/>
                  </a:lnTo>
                  <a:lnTo>
                    <a:pt x="1359" y="491"/>
                  </a:lnTo>
                  <a:lnTo>
                    <a:pt x="1369" y="487"/>
                  </a:lnTo>
                  <a:lnTo>
                    <a:pt x="1379" y="486"/>
                  </a:lnTo>
                  <a:lnTo>
                    <a:pt x="1396" y="481"/>
                  </a:lnTo>
                  <a:lnTo>
                    <a:pt x="1413" y="476"/>
                  </a:lnTo>
                  <a:lnTo>
                    <a:pt x="1430" y="471"/>
                  </a:lnTo>
                  <a:lnTo>
                    <a:pt x="1448" y="467"/>
                  </a:lnTo>
                  <a:lnTo>
                    <a:pt x="1465" y="462"/>
                  </a:lnTo>
                  <a:lnTo>
                    <a:pt x="1482" y="459"/>
                  </a:lnTo>
                  <a:lnTo>
                    <a:pt x="1497" y="454"/>
                  </a:lnTo>
                  <a:lnTo>
                    <a:pt x="1514" y="451"/>
                  </a:lnTo>
                  <a:lnTo>
                    <a:pt x="1527" y="445"/>
                  </a:lnTo>
                  <a:lnTo>
                    <a:pt x="1542" y="440"/>
                  </a:lnTo>
                  <a:lnTo>
                    <a:pt x="1555" y="435"/>
                  </a:lnTo>
                  <a:lnTo>
                    <a:pt x="1569" y="432"/>
                  </a:lnTo>
                  <a:lnTo>
                    <a:pt x="1581" y="427"/>
                  </a:lnTo>
                  <a:lnTo>
                    <a:pt x="1592" y="424"/>
                  </a:lnTo>
                  <a:lnTo>
                    <a:pt x="1604" y="419"/>
                  </a:lnTo>
                  <a:lnTo>
                    <a:pt x="1616" y="415"/>
                  </a:lnTo>
                  <a:lnTo>
                    <a:pt x="1624" y="410"/>
                  </a:lnTo>
                  <a:lnTo>
                    <a:pt x="1634" y="407"/>
                  </a:lnTo>
                  <a:lnTo>
                    <a:pt x="1643" y="402"/>
                  </a:lnTo>
                  <a:lnTo>
                    <a:pt x="1653" y="399"/>
                  </a:lnTo>
                  <a:lnTo>
                    <a:pt x="1666" y="390"/>
                  </a:lnTo>
                  <a:lnTo>
                    <a:pt x="1679" y="383"/>
                  </a:lnTo>
                  <a:lnTo>
                    <a:pt x="1690" y="372"/>
                  </a:lnTo>
                  <a:lnTo>
                    <a:pt x="1700" y="362"/>
                  </a:lnTo>
                  <a:lnTo>
                    <a:pt x="1710" y="350"/>
                  </a:lnTo>
                  <a:lnTo>
                    <a:pt x="1721" y="338"/>
                  </a:lnTo>
                  <a:lnTo>
                    <a:pt x="1731" y="325"/>
                  </a:lnTo>
                  <a:lnTo>
                    <a:pt x="1742" y="313"/>
                  </a:lnTo>
                  <a:lnTo>
                    <a:pt x="1752" y="300"/>
                  </a:lnTo>
                  <a:lnTo>
                    <a:pt x="1762" y="288"/>
                  </a:lnTo>
                  <a:lnTo>
                    <a:pt x="1768" y="273"/>
                  </a:lnTo>
                  <a:lnTo>
                    <a:pt x="1777" y="259"/>
                  </a:lnTo>
                  <a:lnTo>
                    <a:pt x="1785" y="244"/>
                  </a:lnTo>
                  <a:lnTo>
                    <a:pt x="1793" y="231"/>
                  </a:lnTo>
                  <a:lnTo>
                    <a:pt x="1800" y="216"/>
                  </a:lnTo>
                  <a:lnTo>
                    <a:pt x="1809" y="202"/>
                  </a:lnTo>
                  <a:lnTo>
                    <a:pt x="1815" y="187"/>
                  </a:lnTo>
                  <a:lnTo>
                    <a:pt x="1824" y="174"/>
                  </a:lnTo>
                  <a:lnTo>
                    <a:pt x="1829" y="159"/>
                  </a:lnTo>
                  <a:lnTo>
                    <a:pt x="1834" y="144"/>
                  </a:lnTo>
                  <a:lnTo>
                    <a:pt x="1839" y="130"/>
                  </a:lnTo>
                  <a:lnTo>
                    <a:pt x="1845" y="117"/>
                  </a:lnTo>
                  <a:lnTo>
                    <a:pt x="1849" y="104"/>
                  </a:lnTo>
                  <a:lnTo>
                    <a:pt x="1854" y="92"/>
                  </a:lnTo>
                  <a:lnTo>
                    <a:pt x="1859" y="78"/>
                  </a:lnTo>
                  <a:lnTo>
                    <a:pt x="1864" y="68"/>
                  </a:lnTo>
                  <a:lnTo>
                    <a:pt x="1867" y="57"/>
                  </a:lnTo>
                  <a:lnTo>
                    <a:pt x="1871" y="45"/>
                  </a:lnTo>
                  <a:lnTo>
                    <a:pt x="1874" y="35"/>
                  </a:lnTo>
                  <a:lnTo>
                    <a:pt x="1877" y="26"/>
                  </a:lnTo>
                  <a:lnTo>
                    <a:pt x="1882" y="10"/>
                  </a:lnTo>
                  <a:lnTo>
                    <a:pt x="1887" y="0"/>
                  </a:lnTo>
                  <a:lnTo>
                    <a:pt x="1892" y="5"/>
                  </a:lnTo>
                  <a:lnTo>
                    <a:pt x="1901" y="10"/>
                  </a:lnTo>
                  <a:lnTo>
                    <a:pt x="1907" y="16"/>
                  </a:lnTo>
                  <a:lnTo>
                    <a:pt x="1918" y="23"/>
                  </a:lnTo>
                  <a:lnTo>
                    <a:pt x="1926" y="28"/>
                  </a:lnTo>
                  <a:lnTo>
                    <a:pt x="1936" y="35"/>
                  </a:lnTo>
                  <a:lnTo>
                    <a:pt x="1946" y="42"/>
                  </a:lnTo>
                  <a:lnTo>
                    <a:pt x="1956" y="48"/>
                  </a:lnTo>
                  <a:lnTo>
                    <a:pt x="1966" y="53"/>
                  </a:lnTo>
                  <a:lnTo>
                    <a:pt x="1976" y="60"/>
                  </a:lnTo>
                  <a:lnTo>
                    <a:pt x="1986" y="67"/>
                  </a:lnTo>
                  <a:lnTo>
                    <a:pt x="1998" y="73"/>
                  </a:lnTo>
                  <a:lnTo>
                    <a:pt x="2008" y="78"/>
                  </a:lnTo>
                  <a:lnTo>
                    <a:pt x="2021" y="87"/>
                  </a:lnTo>
                  <a:lnTo>
                    <a:pt x="2033" y="92"/>
                  </a:lnTo>
                  <a:lnTo>
                    <a:pt x="2047" y="100"/>
                  </a:lnTo>
                  <a:lnTo>
                    <a:pt x="2045" y="105"/>
                  </a:lnTo>
                  <a:lnTo>
                    <a:pt x="2045" y="110"/>
                  </a:lnTo>
                  <a:lnTo>
                    <a:pt x="2045" y="114"/>
                  </a:lnTo>
                  <a:lnTo>
                    <a:pt x="2045" y="129"/>
                  </a:lnTo>
                  <a:lnTo>
                    <a:pt x="2043" y="139"/>
                  </a:lnTo>
                  <a:lnTo>
                    <a:pt x="2042" y="152"/>
                  </a:lnTo>
                  <a:lnTo>
                    <a:pt x="2040" y="166"/>
                  </a:lnTo>
                  <a:lnTo>
                    <a:pt x="2040" y="184"/>
                  </a:lnTo>
                  <a:lnTo>
                    <a:pt x="2037" y="192"/>
                  </a:lnTo>
                  <a:lnTo>
                    <a:pt x="2037" y="201"/>
                  </a:lnTo>
                  <a:lnTo>
                    <a:pt x="2033" y="211"/>
                  </a:lnTo>
                  <a:lnTo>
                    <a:pt x="2033" y="221"/>
                  </a:lnTo>
                  <a:lnTo>
                    <a:pt x="2030" y="231"/>
                  </a:lnTo>
                  <a:lnTo>
                    <a:pt x="2028" y="241"/>
                  </a:lnTo>
                  <a:lnTo>
                    <a:pt x="2027" y="253"/>
                  </a:lnTo>
                  <a:lnTo>
                    <a:pt x="2025" y="264"/>
                  </a:lnTo>
                  <a:lnTo>
                    <a:pt x="2020" y="275"/>
                  </a:lnTo>
                  <a:lnTo>
                    <a:pt x="2016" y="286"/>
                  </a:lnTo>
                  <a:lnTo>
                    <a:pt x="2013" y="298"/>
                  </a:lnTo>
                  <a:lnTo>
                    <a:pt x="2010" y="311"/>
                  </a:lnTo>
                  <a:lnTo>
                    <a:pt x="2005" y="323"/>
                  </a:lnTo>
                  <a:lnTo>
                    <a:pt x="2000" y="337"/>
                  </a:lnTo>
                  <a:lnTo>
                    <a:pt x="1995" y="348"/>
                  </a:lnTo>
                  <a:lnTo>
                    <a:pt x="1990" y="363"/>
                  </a:lnTo>
                  <a:lnTo>
                    <a:pt x="1981" y="375"/>
                  </a:lnTo>
                  <a:lnTo>
                    <a:pt x="1975" y="388"/>
                  </a:lnTo>
                  <a:lnTo>
                    <a:pt x="1968" y="400"/>
                  </a:lnTo>
                  <a:lnTo>
                    <a:pt x="1961" y="415"/>
                  </a:lnTo>
                  <a:lnTo>
                    <a:pt x="1953" y="429"/>
                  </a:lnTo>
                  <a:lnTo>
                    <a:pt x="1944" y="442"/>
                  </a:lnTo>
                  <a:lnTo>
                    <a:pt x="1936" y="456"/>
                  </a:lnTo>
                  <a:lnTo>
                    <a:pt x="1928" y="471"/>
                  </a:lnTo>
                  <a:lnTo>
                    <a:pt x="1916" y="484"/>
                  </a:lnTo>
                  <a:lnTo>
                    <a:pt x="1906" y="497"/>
                  </a:lnTo>
                  <a:lnTo>
                    <a:pt x="1894" y="511"/>
                  </a:lnTo>
                  <a:lnTo>
                    <a:pt x="1882" y="526"/>
                  </a:lnTo>
                  <a:lnTo>
                    <a:pt x="1869" y="539"/>
                  </a:lnTo>
                  <a:lnTo>
                    <a:pt x="1857" y="553"/>
                  </a:lnTo>
                  <a:lnTo>
                    <a:pt x="1844" y="566"/>
                  </a:lnTo>
                  <a:lnTo>
                    <a:pt x="1830" y="581"/>
                  </a:lnTo>
                  <a:lnTo>
                    <a:pt x="1814" y="593"/>
                  </a:lnTo>
                  <a:lnTo>
                    <a:pt x="1799" y="608"/>
                  </a:lnTo>
                  <a:lnTo>
                    <a:pt x="1782" y="620"/>
                  </a:lnTo>
                  <a:lnTo>
                    <a:pt x="1765" y="635"/>
                  </a:lnTo>
                  <a:lnTo>
                    <a:pt x="1747" y="647"/>
                  </a:lnTo>
                  <a:lnTo>
                    <a:pt x="1730" y="660"/>
                  </a:lnTo>
                  <a:lnTo>
                    <a:pt x="1710" y="673"/>
                  </a:lnTo>
                  <a:lnTo>
                    <a:pt x="1691" y="687"/>
                  </a:lnTo>
                  <a:lnTo>
                    <a:pt x="1669" y="699"/>
                  </a:lnTo>
                  <a:lnTo>
                    <a:pt x="1648" y="710"/>
                  </a:lnTo>
                  <a:lnTo>
                    <a:pt x="1626" y="722"/>
                  </a:lnTo>
                  <a:lnTo>
                    <a:pt x="1604" y="735"/>
                  </a:lnTo>
                  <a:lnTo>
                    <a:pt x="1579" y="745"/>
                  </a:lnTo>
                  <a:lnTo>
                    <a:pt x="1554" y="757"/>
                  </a:lnTo>
                  <a:lnTo>
                    <a:pt x="1529" y="769"/>
                  </a:lnTo>
                  <a:lnTo>
                    <a:pt x="1503" y="781"/>
                  </a:lnTo>
                  <a:lnTo>
                    <a:pt x="1495" y="789"/>
                  </a:lnTo>
                  <a:lnTo>
                    <a:pt x="1495" y="801"/>
                  </a:lnTo>
                  <a:lnTo>
                    <a:pt x="1502" y="809"/>
                  </a:lnTo>
                  <a:lnTo>
                    <a:pt x="1515" y="809"/>
                  </a:lnTo>
                  <a:lnTo>
                    <a:pt x="1539" y="797"/>
                  </a:lnTo>
                  <a:lnTo>
                    <a:pt x="1564" y="787"/>
                  </a:lnTo>
                  <a:lnTo>
                    <a:pt x="1587" y="776"/>
                  </a:lnTo>
                  <a:lnTo>
                    <a:pt x="1611" y="766"/>
                  </a:lnTo>
                  <a:lnTo>
                    <a:pt x="1633" y="754"/>
                  </a:lnTo>
                  <a:lnTo>
                    <a:pt x="1656" y="742"/>
                  </a:lnTo>
                  <a:lnTo>
                    <a:pt x="1676" y="730"/>
                  </a:lnTo>
                  <a:lnTo>
                    <a:pt x="1698" y="719"/>
                  </a:lnTo>
                  <a:lnTo>
                    <a:pt x="1716" y="705"/>
                  </a:lnTo>
                  <a:lnTo>
                    <a:pt x="1735" y="694"/>
                  </a:lnTo>
                  <a:lnTo>
                    <a:pt x="1753" y="680"/>
                  </a:lnTo>
                  <a:lnTo>
                    <a:pt x="1772" y="668"/>
                  </a:lnTo>
                  <a:lnTo>
                    <a:pt x="1788" y="655"/>
                  </a:lnTo>
                  <a:lnTo>
                    <a:pt x="1805" y="643"/>
                  </a:lnTo>
                  <a:lnTo>
                    <a:pt x="1820" y="630"/>
                  </a:lnTo>
                  <a:lnTo>
                    <a:pt x="1837" y="618"/>
                  </a:lnTo>
                  <a:lnTo>
                    <a:pt x="1850" y="603"/>
                  </a:lnTo>
                  <a:lnTo>
                    <a:pt x="1864" y="590"/>
                  </a:lnTo>
                  <a:lnTo>
                    <a:pt x="1877" y="576"/>
                  </a:lnTo>
                  <a:lnTo>
                    <a:pt x="1891" y="563"/>
                  </a:lnTo>
                  <a:lnTo>
                    <a:pt x="1902" y="549"/>
                  </a:lnTo>
                  <a:lnTo>
                    <a:pt x="1914" y="536"/>
                  </a:lnTo>
                  <a:lnTo>
                    <a:pt x="1924" y="523"/>
                  </a:lnTo>
                  <a:lnTo>
                    <a:pt x="1936" y="509"/>
                  </a:lnTo>
                  <a:lnTo>
                    <a:pt x="1944" y="494"/>
                  </a:lnTo>
                  <a:lnTo>
                    <a:pt x="1954" y="481"/>
                  </a:lnTo>
                  <a:lnTo>
                    <a:pt x="1963" y="467"/>
                  </a:lnTo>
                  <a:lnTo>
                    <a:pt x="1973" y="456"/>
                  </a:lnTo>
                  <a:lnTo>
                    <a:pt x="1980" y="440"/>
                  </a:lnTo>
                  <a:lnTo>
                    <a:pt x="1988" y="429"/>
                  </a:lnTo>
                  <a:lnTo>
                    <a:pt x="1996" y="415"/>
                  </a:lnTo>
                  <a:lnTo>
                    <a:pt x="2005" y="404"/>
                  </a:lnTo>
                  <a:lnTo>
                    <a:pt x="2010" y="388"/>
                  </a:lnTo>
                  <a:lnTo>
                    <a:pt x="2015" y="377"/>
                  </a:lnTo>
                  <a:lnTo>
                    <a:pt x="2020" y="362"/>
                  </a:lnTo>
                  <a:lnTo>
                    <a:pt x="2027" y="350"/>
                  </a:lnTo>
                  <a:lnTo>
                    <a:pt x="2030" y="337"/>
                  </a:lnTo>
                  <a:lnTo>
                    <a:pt x="2035" y="325"/>
                  </a:lnTo>
                  <a:lnTo>
                    <a:pt x="2040" y="313"/>
                  </a:lnTo>
                  <a:lnTo>
                    <a:pt x="2045" y="303"/>
                  </a:lnTo>
                  <a:lnTo>
                    <a:pt x="2047" y="290"/>
                  </a:lnTo>
                  <a:lnTo>
                    <a:pt x="2050" y="278"/>
                  </a:lnTo>
                  <a:lnTo>
                    <a:pt x="2053" y="268"/>
                  </a:lnTo>
                  <a:lnTo>
                    <a:pt x="2057" y="258"/>
                  </a:lnTo>
                  <a:lnTo>
                    <a:pt x="2058" y="246"/>
                  </a:lnTo>
                  <a:lnTo>
                    <a:pt x="2062" y="236"/>
                  </a:lnTo>
                  <a:lnTo>
                    <a:pt x="2063" y="226"/>
                  </a:lnTo>
                  <a:lnTo>
                    <a:pt x="2067" y="218"/>
                  </a:lnTo>
                  <a:lnTo>
                    <a:pt x="2067" y="207"/>
                  </a:lnTo>
                  <a:lnTo>
                    <a:pt x="2068" y="197"/>
                  </a:lnTo>
                  <a:lnTo>
                    <a:pt x="2068" y="187"/>
                  </a:lnTo>
                  <a:lnTo>
                    <a:pt x="2070" y="181"/>
                  </a:lnTo>
                  <a:lnTo>
                    <a:pt x="2072" y="164"/>
                  </a:lnTo>
                  <a:lnTo>
                    <a:pt x="2073" y="151"/>
                  </a:lnTo>
                  <a:lnTo>
                    <a:pt x="2073" y="137"/>
                  </a:lnTo>
                  <a:lnTo>
                    <a:pt x="2073" y="127"/>
                  </a:lnTo>
                  <a:lnTo>
                    <a:pt x="2073" y="119"/>
                  </a:lnTo>
                  <a:lnTo>
                    <a:pt x="2075" y="114"/>
                  </a:lnTo>
                  <a:lnTo>
                    <a:pt x="2085" y="119"/>
                  </a:lnTo>
                  <a:lnTo>
                    <a:pt x="2099" y="124"/>
                  </a:lnTo>
                  <a:lnTo>
                    <a:pt x="2110" y="129"/>
                  </a:lnTo>
                  <a:lnTo>
                    <a:pt x="2124" y="135"/>
                  </a:lnTo>
                  <a:lnTo>
                    <a:pt x="2135" y="140"/>
                  </a:lnTo>
                  <a:lnTo>
                    <a:pt x="2149" y="145"/>
                  </a:lnTo>
                  <a:lnTo>
                    <a:pt x="2162" y="151"/>
                  </a:lnTo>
                  <a:lnTo>
                    <a:pt x="2177" y="157"/>
                  </a:lnTo>
                  <a:lnTo>
                    <a:pt x="2191" y="162"/>
                  </a:lnTo>
                  <a:lnTo>
                    <a:pt x="2204" y="167"/>
                  </a:lnTo>
                  <a:lnTo>
                    <a:pt x="2219" y="172"/>
                  </a:lnTo>
                  <a:lnTo>
                    <a:pt x="2234" y="177"/>
                  </a:lnTo>
                  <a:lnTo>
                    <a:pt x="2249" y="182"/>
                  </a:lnTo>
                  <a:lnTo>
                    <a:pt x="2265" y="187"/>
                  </a:lnTo>
                  <a:lnTo>
                    <a:pt x="2280" y="192"/>
                  </a:lnTo>
                  <a:lnTo>
                    <a:pt x="2296" y="197"/>
                  </a:lnTo>
                  <a:lnTo>
                    <a:pt x="2295" y="202"/>
                  </a:lnTo>
                  <a:lnTo>
                    <a:pt x="2293" y="211"/>
                  </a:lnTo>
                  <a:lnTo>
                    <a:pt x="2291" y="219"/>
                  </a:lnTo>
                  <a:lnTo>
                    <a:pt x="2290" y="233"/>
                  </a:lnTo>
                  <a:lnTo>
                    <a:pt x="2286" y="243"/>
                  </a:lnTo>
                  <a:lnTo>
                    <a:pt x="2285" y="258"/>
                  </a:lnTo>
                  <a:lnTo>
                    <a:pt x="2281" y="273"/>
                  </a:lnTo>
                  <a:lnTo>
                    <a:pt x="2278" y="291"/>
                  </a:lnTo>
                  <a:lnTo>
                    <a:pt x="2271" y="308"/>
                  </a:lnTo>
                  <a:lnTo>
                    <a:pt x="2266" y="326"/>
                  </a:lnTo>
                  <a:lnTo>
                    <a:pt x="2261" y="337"/>
                  </a:lnTo>
                  <a:lnTo>
                    <a:pt x="2258" y="347"/>
                  </a:lnTo>
                  <a:lnTo>
                    <a:pt x="2255" y="357"/>
                  </a:lnTo>
                  <a:lnTo>
                    <a:pt x="2251" y="368"/>
                  </a:lnTo>
                  <a:lnTo>
                    <a:pt x="2246" y="378"/>
                  </a:lnTo>
                  <a:lnTo>
                    <a:pt x="2241" y="388"/>
                  </a:lnTo>
                  <a:lnTo>
                    <a:pt x="2236" y="400"/>
                  </a:lnTo>
                  <a:lnTo>
                    <a:pt x="2233" y="412"/>
                  </a:lnTo>
                  <a:lnTo>
                    <a:pt x="2226" y="424"/>
                  </a:lnTo>
                  <a:lnTo>
                    <a:pt x="2221" y="435"/>
                  </a:lnTo>
                  <a:lnTo>
                    <a:pt x="2216" y="447"/>
                  </a:lnTo>
                  <a:lnTo>
                    <a:pt x="2211" y="461"/>
                  </a:lnTo>
                  <a:lnTo>
                    <a:pt x="2203" y="471"/>
                  </a:lnTo>
                  <a:lnTo>
                    <a:pt x="2196" y="482"/>
                  </a:lnTo>
                  <a:lnTo>
                    <a:pt x="2189" y="494"/>
                  </a:lnTo>
                  <a:lnTo>
                    <a:pt x="2182" y="507"/>
                  </a:lnTo>
                  <a:lnTo>
                    <a:pt x="2172" y="518"/>
                  </a:lnTo>
                  <a:lnTo>
                    <a:pt x="2166" y="531"/>
                  </a:lnTo>
                  <a:lnTo>
                    <a:pt x="2156" y="543"/>
                  </a:lnTo>
                  <a:lnTo>
                    <a:pt x="2149" y="556"/>
                  </a:lnTo>
                  <a:lnTo>
                    <a:pt x="2139" y="568"/>
                  </a:lnTo>
                  <a:lnTo>
                    <a:pt x="2129" y="581"/>
                  </a:lnTo>
                  <a:lnTo>
                    <a:pt x="2119" y="593"/>
                  </a:lnTo>
                  <a:lnTo>
                    <a:pt x="2109" y="606"/>
                  </a:lnTo>
                  <a:lnTo>
                    <a:pt x="2097" y="618"/>
                  </a:lnTo>
                  <a:lnTo>
                    <a:pt x="2085" y="632"/>
                  </a:lnTo>
                  <a:lnTo>
                    <a:pt x="2073" y="643"/>
                  </a:lnTo>
                  <a:lnTo>
                    <a:pt x="2063" y="657"/>
                  </a:lnTo>
                  <a:lnTo>
                    <a:pt x="2050" y="667"/>
                  </a:lnTo>
                  <a:lnTo>
                    <a:pt x="2037" y="680"/>
                  </a:lnTo>
                  <a:lnTo>
                    <a:pt x="2021" y="690"/>
                  </a:lnTo>
                  <a:lnTo>
                    <a:pt x="2008" y="704"/>
                  </a:lnTo>
                  <a:lnTo>
                    <a:pt x="1993" y="715"/>
                  </a:lnTo>
                  <a:lnTo>
                    <a:pt x="1978" y="727"/>
                  </a:lnTo>
                  <a:lnTo>
                    <a:pt x="1963" y="739"/>
                  </a:lnTo>
                  <a:lnTo>
                    <a:pt x="1948" y="752"/>
                  </a:lnTo>
                  <a:lnTo>
                    <a:pt x="1929" y="762"/>
                  </a:lnTo>
                  <a:lnTo>
                    <a:pt x="1913" y="774"/>
                  </a:lnTo>
                  <a:lnTo>
                    <a:pt x="1894" y="784"/>
                  </a:lnTo>
                  <a:lnTo>
                    <a:pt x="1877" y="796"/>
                  </a:lnTo>
                  <a:lnTo>
                    <a:pt x="1859" y="806"/>
                  </a:lnTo>
                  <a:lnTo>
                    <a:pt x="1840" y="818"/>
                  </a:lnTo>
                  <a:lnTo>
                    <a:pt x="1820" y="828"/>
                  </a:lnTo>
                  <a:lnTo>
                    <a:pt x="1802" y="839"/>
                  </a:lnTo>
                  <a:lnTo>
                    <a:pt x="1792" y="848"/>
                  </a:lnTo>
                  <a:lnTo>
                    <a:pt x="1793" y="859"/>
                  </a:lnTo>
                  <a:lnTo>
                    <a:pt x="1802" y="866"/>
                  </a:lnTo>
                  <a:lnTo>
                    <a:pt x="1814" y="866"/>
                  </a:lnTo>
                  <a:lnTo>
                    <a:pt x="1832" y="854"/>
                  </a:lnTo>
                  <a:lnTo>
                    <a:pt x="1852" y="844"/>
                  </a:lnTo>
                  <a:lnTo>
                    <a:pt x="1871" y="833"/>
                  </a:lnTo>
                  <a:lnTo>
                    <a:pt x="1891" y="823"/>
                  </a:lnTo>
                  <a:lnTo>
                    <a:pt x="1907" y="811"/>
                  </a:lnTo>
                  <a:lnTo>
                    <a:pt x="1926" y="801"/>
                  </a:lnTo>
                  <a:lnTo>
                    <a:pt x="1943" y="789"/>
                  </a:lnTo>
                  <a:lnTo>
                    <a:pt x="1961" y="779"/>
                  </a:lnTo>
                  <a:lnTo>
                    <a:pt x="1976" y="766"/>
                  </a:lnTo>
                  <a:lnTo>
                    <a:pt x="1991" y="754"/>
                  </a:lnTo>
                  <a:lnTo>
                    <a:pt x="2006" y="742"/>
                  </a:lnTo>
                  <a:lnTo>
                    <a:pt x="2021" y="730"/>
                  </a:lnTo>
                  <a:lnTo>
                    <a:pt x="2035" y="717"/>
                  </a:lnTo>
                  <a:lnTo>
                    <a:pt x="2050" y="705"/>
                  </a:lnTo>
                  <a:lnTo>
                    <a:pt x="2063" y="694"/>
                  </a:lnTo>
                  <a:lnTo>
                    <a:pt x="2078" y="682"/>
                  </a:lnTo>
                  <a:lnTo>
                    <a:pt x="2090" y="668"/>
                  </a:lnTo>
                  <a:lnTo>
                    <a:pt x="2102" y="657"/>
                  </a:lnTo>
                  <a:lnTo>
                    <a:pt x="2114" y="643"/>
                  </a:lnTo>
                  <a:lnTo>
                    <a:pt x="2125" y="632"/>
                  </a:lnTo>
                  <a:lnTo>
                    <a:pt x="2135" y="618"/>
                  </a:lnTo>
                  <a:lnTo>
                    <a:pt x="2146" y="606"/>
                  </a:lnTo>
                  <a:lnTo>
                    <a:pt x="2156" y="593"/>
                  </a:lnTo>
                  <a:lnTo>
                    <a:pt x="2167" y="581"/>
                  </a:lnTo>
                  <a:lnTo>
                    <a:pt x="2176" y="568"/>
                  </a:lnTo>
                  <a:lnTo>
                    <a:pt x="2184" y="556"/>
                  </a:lnTo>
                  <a:lnTo>
                    <a:pt x="2192" y="543"/>
                  </a:lnTo>
                  <a:lnTo>
                    <a:pt x="2203" y="531"/>
                  </a:lnTo>
                  <a:lnTo>
                    <a:pt x="2209" y="518"/>
                  </a:lnTo>
                  <a:lnTo>
                    <a:pt x="2218" y="507"/>
                  </a:lnTo>
                  <a:lnTo>
                    <a:pt x="2224" y="494"/>
                  </a:lnTo>
                  <a:lnTo>
                    <a:pt x="2233" y="484"/>
                  </a:lnTo>
                  <a:lnTo>
                    <a:pt x="2238" y="471"/>
                  </a:lnTo>
                  <a:lnTo>
                    <a:pt x="2244" y="459"/>
                  </a:lnTo>
                  <a:lnTo>
                    <a:pt x="2249" y="447"/>
                  </a:lnTo>
                  <a:lnTo>
                    <a:pt x="2256" y="435"/>
                  </a:lnTo>
                  <a:lnTo>
                    <a:pt x="2260" y="424"/>
                  </a:lnTo>
                  <a:lnTo>
                    <a:pt x="2265" y="412"/>
                  </a:lnTo>
                  <a:lnTo>
                    <a:pt x="2270" y="402"/>
                  </a:lnTo>
                  <a:lnTo>
                    <a:pt x="2275" y="392"/>
                  </a:lnTo>
                  <a:lnTo>
                    <a:pt x="2278" y="380"/>
                  </a:lnTo>
                  <a:lnTo>
                    <a:pt x="2281" y="368"/>
                  </a:lnTo>
                  <a:lnTo>
                    <a:pt x="2285" y="358"/>
                  </a:lnTo>
                  <a:lnTo>
                    <a:pt x="2290" y="348"/>
                  </a:lnTo>
                  <a:lnTo>
                    <a:pt x="2293" y="338"/>
                  </a:lnTo>
                  <a:lnTo>
                    <a:pt x="2296" y="328"/>
                  </a:lnTo>
                  <a:lnTo>
                    <a:pt x="2300" y="320"/>
                  </a:lnTo>
                  <a:lnTo>
                    <a:pt x="2303" y="311"/>
                  </a:lnTo>
                  <a:lnTo>
                    <a:pt x="2305" y="301"/>
                  </a:lnTo>
                  <a:lnTo>
                    <a:pt x="2306" y="291"/>
                  </a:lnTo>
                  <a:lnTo>
                    <a:pt x="2308" y="283"/>
                  </a:lnTo>
                  <a:lnTo>
                    <a:pt x="2312" y="276"/>
                  </a:lnTo>
                  <a:lnTo>
                    <a:pt x="2315" y="259"/>
                  </a:lnTo>
                  <a:lnTo>
                    <a:pt x="2318" y="246"/>
                  </a:lnTo>
                  <a:lnTo>
                    <a:pt x="2320" y="233"/>
                  </a:lnTo>
                  <a:lnTo>
                    <a:pt x="2322" y="223"/>
                  </a:lnTo>
                  <a:lnTo>
                    <a:pt x="2323" y="213"/>
                  </a:lnTo>
                  <a:lnTo>
                    <a:pt x="2325" y="206"/>
                  </a:lnTo>
                  <a:lnTo>
                    <a:pt x="2335" y="207"/>
                  </a:lnTo>
                  <a:lnTo>
                    <a:pt x="2345" y="209"/>
                  </a:lnTo>
                  <a:lnTo>
                    <a:pt x="2355" y="211"/>
                  </a:lnTo>
                  <a:lnTo>
                    <a:pt x="2365" y="214"/>
                  </a:lnTo>
                  <a:lnTo>
                    <a:pt x="2375" y="216"/>
                  </a:lnTo>
                  <a:lnTo>
                    <a:pt x="2385" y="218"/>
                  </a:lnTo>
                  <a:lnTo>
                    <a:pt x="2395" y="219"/>
                  </a:lnTo>
                  <a:lnTo>
                    <a:pt x="2405" y="223"/>
                  </a:lnTo>
                  <a:lnTo>
                    <a:pt x="2415" y="223"/>
                  </a:lnTo>
                  <a:lnTo>
                    <a:pt x="2426" y="226"/>
                  </a:lnTo>
                  <a:lnTo>
                    <a:pt x="2436" y="226"/>
                  </a:lnTo>
                  <a:lnTo>
                    <a:pt x="2447" y="229"/>
                  </a:lnTo>
                  <a:lnTo>
                    <a:pt x="2457" y="231"/>
                  </a:lnTo>
                  <a:lnTo>
                    <a:pt x="2469" y="233"/>
                  </a:lnTo>
                  <a:lnTo>
                    <a:pt x="2481" y="234"/>
                  </a:lnTo>
                  <a:lnTo>
                    <a:pt x="2493" y="238"/>
                  </a:lnTo>
                  <a:lnTo>
                    <a:pt x="2503" y="238"/>
                  </a:lnTo>
                  <a:lnTo>
                    <a:pt x="2513" y="239"/>
                  </a:lnTo>
                  <a:lnTo>
                    <a:pt x="2524" y="239"/>
                  </a:lnTo>
                  <a:lnTo>
                    <a:pt x="2536" y="241"/>
                  </a:lnTo>
                  <a:lnTo>
                    <a:pt x="2546" y="241"/>
                  </a:lnTo>
                  <a:lnTo>
                    <a:pt x="2558" y="243"/>
                  </a:lnTo>
                  <a:lnTo>
                    <a:pt x="2570" y="244"/>
                  </a:lnTo>
                  <a:lnTo>
                    <a:pt x="2583" y="246"/>
                  </a:lnTo>
                  <a:lnTo>
                    <a:pt x="2593" y="246"/>
                  </a:lnTo>
                  <a:lnTo>
                    <a:pt x="2605" y="246"/>
                  </a:lnTo>
                  <a:lnTo>
                    <a:pt x="2617" y="246"/>
                  </a:lnTo>
                  <a:lnTo>
                    <a:pt x="2628" y="248"/>
                  </a:lnTo>
                  <a:lnTo>
                    <a:pt x="2640" y="248"/>
                  </a:lnTo>
                  <a:lnTo>
                    <a:pt x="2654" y="248"/>
                  </a:lnTo>
                  <a:lnTo>
                    <a:pt x="2665" y="248"/>
                  </a:lnTo>
                  <a:lnTo>
                    <a:pt x="2679" y="249"/>
                  </a:lnTo>
                  <a:lnTo>
                    <a:pt x="2692" y="248"/>
                  </a:lnTo>
                  <a:lnTo>
                    <a:pt x="2705" y="248"/>
                  </a:lnTo>
                  <a:lnTo>
                    <a:pt x="2719" y="248"/>
                  </a:lnTo>
                  <a:lnTo>
                    <a:pt x="2734" y="248"/>
                  </a:lnTo>
                  <a:lnTo>
                    <a:pt x="2747" y="246"/>
                  </a:lnTo>
                  <a:lnTo>
                    <a:pt x="2761" y="246"/>
                  </a:lnTo>
                  <a:lnTo>
                    <a:pt x="2774" y="246"/>
                  </a:lnTo>
                  <a:lnTo>
                    <a:pt x="2789" y="246"/>
                  </a:lnTo>
                  <a:lnTo>
                    <a:pt x="2801" y="244"/>
                  </a:lnTo>
                  <a:lnTo>
                    <a:pt x="2816" y="244"/>
                  </a:lnTo>
                  <a:lnTo>
                    <a:pt x="2828" y="244"/>
                  </a:lnTo>
                  <a:lnTo>
                    <a:pt x="2843" y="244"/>
                  </a:lnTo>
                  <a:lnTo>
                    <a:pt x="2855" y="243"/>
                  </a:lnTo>
                  <a:lnTo>
                    <a:pt x="2870" y="243"/>
                  </a:lnTo>
                  <a:lnTo>
                    <a:pt x="2882" y="243"/>
                  </a:lnTo>
                  <a:lnTo>
                    <a:pt x="2897" y="243"/>
                  </a:lnTo>
                  <a:lnTo>
                    <a:pt x="2908" y="241"/>
                  </a:lnTo>
                  <a:lnTo>
                    <a:pt x="2920" y="239"/>
                  </a:lnTo>
                  <a:lnTo>
                    <a:pt x="2932" y="238"/>
                  </a:lnTo>
                  <a:lnTo>
                    <a:pt x="2945" y="238"/>
                  </a:lnTo>
                  <a:lnTo>
                    <a:pt x="2957" y="236"/>
                  </a:lnTo>
                  <a:lnTo>
                    <a:pt x="2970" y="236"/>
                  </a:lnTo>
                  <a:lnTo>
                    <a:pt x="2982" y="234"/>
                  </a:lnTo>
                  <a:lnTo>
                    <a:pt x="2996" y="234"/>
                  </a:lnTo>
                  <a:lnTo>
                    <a:pt x="3007" y="233"/>
                  </a:lnTo>
                  <a:lnTo>
                    <a:pt x="3019" y="231"/>
                  </a:lnTo>
                  <a:lnTo>
                    <a:pt x="3031" y="229"/>
                  </a:lnTo>
                  <a:lnTo>
                    <a:pt x="3042" y="229"/>
                  </a:lnTo>
                  <a:lnTo>
                    <a:pt x="3054" y="228"/>
                  </a:lnTo>
                  <a:lnTo>
                    <a:pt x="3066" y="228"/>
                  </a:lnTo>
                  <a:lnTo>
                    <a:pt x="3078" y="226"/>
                  </a:lnTo>
                  <a:lnTo>
                    <a:pt x="3089" y="226"/>
                  </a:lnTo>
                  <a:lnTo>
                    <a:pt x="3089" y="233"/>
                  </a:lnTo>
                  <a:lnTo>
                    <a:pt x="3089" y="243"/>
                  </a:lnTo>
                  <a:lnTo>
                    <a:pt x="3091" y="253"/>
                  </a:lnTo>
                  <a:lnTo>
                    <a:pt x="3094" y="266"/>
                  </a:lnTo>
                  <a:lnTo>
                    <a:pt x="3094" y="280"/>
                  </a:lnTo>
                  <a:lnTo>
                    <a:pt x="3098" y="295"/>
                  </a:lnTo>
                  <a:lnTo>
                    <a:pt x="3101" y="310"/>
                  </a:lnTo>
                  <a:lnTo>
                    <a:pt x="3106" y="326"/>
                  </a:lnTo>
                  <a:lnTo>
                    <a:pt x="3110" y="342"/>
                  </a:lnTo>
                  <a:lnTo>
                    <a:pt x="3113" y="360"/>
                  </a:lnTo>
                  <a:lnTo>
                    <a:pt x="3115" y="368"/>
                  </a:lnTo>
                  <a:lnTo>
                    <a:pt x="3118" y="378"/>
                  </a:lnTo>
                  <a:lnTo>
                    <a:pt x="3120" y="388"/>
                  </a:lnTo>
                  <a:lnTo>
                    <a:pt x="3123" y="399"/>
                  </a:lnTo>
                  <a:lnTo>
                    <a:pt x="3125" y="409"/>
                  </a:lnTo>
                  <a:lnTo>
                    <a:pt x="3128" y="419"/>
                  </a:lnTo>
                  <a:lnTo>
                    <a:pt x="3131" y="429"/>
                  </a:lnTo>
                  <a:lnTo>
                    <a:pt x="3135" y="439"/>
                  </a:lnTo>
                  <a:lnTo>
                    <a:pt x="3138" y="449"/>
                  </a:lnTo>
                  <a:lnTo>
                    <a:pt x="3141" y="459"/>
                  </a:lnTo>
                  <a:lnTo>
                    <a:pt x="3145" y="469"/>
                  </a:lnTo>
                  <a:lnTo>
                    <a:pt x="3150" y="479"/>
                  </a:lnTo>
                  <a:lnTo>
                    <a:pt x="3151" y="487"/>
                  </a:lnTo>
                  <a:lnTo>
                    <a:pt x="3155" y="497"/>
                  </a:lnTo>
                  <a:lnTo>
                    <a:pt x="3158" y="507"/>
                  </a:lnTo>
                  <a:lnTo>
                    <a:pt x="3163" y="518"/>
                  </a:lnTo>
                  <a:lnTo>
                    <a:pt x="3167" y="526"/>
                  </a:lnTo>
                  <a:lnTo>
                    <a:pt x="3172" y="536"/>
                  </a:lnTo>
                  <a:lnTo>
                    <a:pt x="3177" y="546"/>
                  </a:lnTo>
                  <a:lnTo>
                    <a:pt x="3182" y="556"/>
                  </a:lnTo>
                  <a:lnTo>
                    <a:pt x="3185" y="564"/>
                  </a:lnTo>
                  <a:lnTo>
                    <a:pt x="3190" y="575"/>
                  </a:lnTo>
                  <a:lnTo>
                    <a:pt x="3195" y="585"/>
                  </a:lnTo>
                  <a:lnTo>
                    <a:pt x="3200" y="595"/>
                  </a:lnTo>
                  <a:lnTo>
                    <a:pt x="3205" y="603"/>
                  </a:lnTo>
                  <a:lnTo>
                    <a:pt x="3212" y="613"/>
                  </a:lnTo>
                  <a:lnTo>
                    <a:pt x="3217" y="621"/>
                  </a:lnTo>
                  <a:lnTo>
                    <a:pt x="3224" y="632"/>
                  </a:lnTo>
                  <a:lnTo>
                    <a:pt x="3229" y="638"/>
                  </a:lnTo>
                  <a:lnTo>
                    <a:pt x="3234" y="647"/>
                  </a:lnTo>
                  <a:lnTo>
                    <a:pt x="3240" y="655"/>
                  </a:lnTo>
                  <a:lnTo>
                    <a:pt x="3247" y="663"/>
                  </a:lnTo>
                  <a:lnTo>
                    <a:pt x="3252" y="670"/>
                  </a:lnTo>
                  <a:lnTo>
                    <a:pt x="3259" y="678"/>
                  </a:lnTo>
                  <a:lnTo>
                    <a:pt x="3265" y="685"/>
                  </a:lnTo>
                  <a:lnTo>
                    <a:pt x="3274" y="694"/>
                  </a:lnTo>
                  <a:lnTo>
                    <a:pt x="3287" y="705"/>
                  </a:lnTo>
                  <a:lnTo>
                    <a:pt x="3302" y="719"/>
                  </a:lnTo>
                  <a:lnTo>
                    <a:pt x="3309" y="724"/>
                  </a:lnTo>
                  <a:lnTo>
                    <a:pt x="3317" y="729"/>
                  </a:lnTo>
                  <a:lnTo>
                    <a:pt x="3326" y="734"/>
                  </a:lnTo>
                  <a:lnTo>
                    <a:pt x="3336" y="740"/>
                  </a:lnTo>
                  <a:lnTo>
                    <a:pt x="3348" y="740"/>
                  </a:lnTo>
                  <a:lnTo>
                    <a:pt x="3358" y="734"/>
                  </a:lnTo>
                  <a:lnTo>
                    <a:pt x="3358" y="722"/>
                  </a:lnTo>
                  <a:lnTo>
                    <a:pt x="3351" y="714"/>
                  </a:lnTo>
                  <a:lnTo>
                    <a:pt x="3341" y="709"/>
                  </a:lnTo>
                  <a:lnTo>
                    <a:pt x="3334" y="704"/>
                  </a:lnTo>
                  <a:lnTo>
                    <a:pt x="3326" y="699"/>
                  </a:lnTo>
                  <a:lnTo>
                    <a:pt x="3319" y="694"/>
                  </a:lnTo>
                  <a:lnTo>
                    <a:pt x="3306" y="682"/>
                  </a:lnTo>
                  <a:lnTo>
                    <a:pt x="3294" y="670"/>
                  </a:lnTo>
                  <a:lnTo>
                    <a:pt x="3279" y="655"/>
                  </a:lnTo>
                  <a:lnTo>
                    <a:pt x="3267" y="642"/>
                  </a:lnTo>
                  <a:lnTo>
                    <a:pt x="3257" y="626"/>
                  </a:lnTo>
                  <a:lnTo>
                    <a:pt x="3247" y="611"/>
                  </a:lnTo>
                  <a:lnTo>
                    <a:pt x="3240" y="601"/>
                  </a:lnTo>
                  <a:lnTo>
                    <a:pt x="3235" y="593"/>
                  </a:lnTo>
                  <a:lnTo>
                    <a:pt x="3230" y="585"/>
                  </a:lnTo>
                  <a:lnTo>
                    <a:pt x="3225" y="576"/>
                  </a:lnTo>
                  <a:lnTo>
                    <a:pt x="3220" y="566"/>
                  </a:lnTo>
                  <a:lnTo>
                    <a:pt x="3215" y="558"/>
                  </a:lnTo>
                  <a:lnTo>
                    <a:pt x="3210" y="549"/>
                  </a:lnTo>
                  <a:lnTo>
                    <a:pt x="3207" y="541"/>
                  </a:lnTo>
                  <a:lnTo>
                    <a:pt x="3202" y="531"/>
                  </a:lnTo>
                  <a:lnTo>
                    <a:pt x="3198" y="521"/>
                  </a:lnTo>
                  <a:lnTo>
                    <a:pt x="3195" y="511"/>
                  </a:lnTo>
                  <a:lnTo>
                    <a:pt x="3192" y="502"/>
                  </a:lnTo>
                  <a:lnTo>
                    <a:pt x="3187" y="492"/>
                  </a:lnTo>
                  <a:lnTo>
                    <a:pt x="3183" y="484"/>
                  </a:lnTo>
                  <a:lnTo>
                    <a:pt x="3180" y="474"/>
                  </a:lnTo>
                  <a:lnTo>
                    <a:pt x="3178" y="466"/>
                  </a:lnTo>
                  <a:lnTo>
                    <a:pt x="3173" y="456"/>
                  </a:lnTo>
                  <a:lnTo>
                    <a:pt x="3170" y="445"/>
                  </a:lnTo>
                  <a:lnTo>
                    <a:pt x="3167" y="435"/>
                  </a:lnTo>
                  <a:lnTo>
                    <a:pt x="3163" y="425"/>
                  </a:lnTo>
                  <a:lnTo>
                    <a:pt x="3160" y="415"/>
                  </a:lnTo>
                  <a:lnTo>
                    <a:pt x="3158" y="407"/>
                  </a:lnTo>
                  <a:lnTo>
                    <a:pt x="3155" y="397"/>
                  </a:lnTo>
                  <a:lnTo>
                    <a:pt x="3153" y="388"/>
                  </a:lnTo>
                  <a:lnTo>
                    <a:pt x="3148" y="370"/>
                  </a:lnTo>
                  <a:lnTo>
                    <a:pt x="3143" y="353"/>
                  </a:lnTo>
                  <a:lnTo>
                    <a:pt x="3140" y="335"/>
                  </a:lnTo>
                  <a:lnTo>
                    <a:pt x="3136" y="320"/>
                  </a:lnTo>
                  <a:lnTo>
                    <a:pt x="3131" y="303"/>
                  </a:lnTo>
                  <a:lnTo>
                    <a:pt x="3128" y="288"/>
                  </a:lnTo>
                  <a:lnTo>
                    <a:pt x="3125" y="275"/>
                  </a:lnTo>
                  <a:lnTo>
                    <a:pt x="3125" y="263"/>
                  </a:lnTo>
                  <a:lnTo>
                    <a:pt x="3121" y="249"/>
                  </a:lnTo>
                  <a:lnTo>
                    <a:pt x="3120" y="239"/>
                  </a:lnTo>
                  <a:lnTo>
                    <a:pt x="3120" y="229"/>
                  </a:lnTo>
                  <a:lnTo>
                    <a:pt x="3120" y="223"/>
                  </a:lnTo>
                  <a:lnTo>
                    <a:pt x="3136" y="219"/>
                  </a:lnTo>
                  <a:lnTo>
                    <a:pt x="3155" y="216"/>
                  </a:lnTo>
                  <a:lnTo>
                    <a:pt x="3172" y="213"/>
                  </a:lnTo>
                  <a:lnTo>
                    <a:pt x="3190" y="211"/>
                  </a:lnTo>
                  <a:lnTo>
                    <a:pt x="3207" y="207"/>
                  </a:lnTo>
                  <a:lnTo>
                    <a:pt x="3224" y="206"/>
                  </a:lnTo>
                  <a:lnTo>
                    <a:pt x="3240" y="202"/>
                  </a:lnTo>
                  <a:lnTo>
                    <a:pt x="3257" y="201"/>
                  </a:lnTo>
                  <a:lnTo>
                    <a:pt x="3257" y="207"/>
                  </a:lnTo>
                  <a:lnTo>
                    <a:pt x="3257" y="219"/>
                  </a:lnTo>
                  <a:lnTo>
                    <a:pt x="3259" y="229"/>
                  </a:lnTo>
                  <a:lnTo>
                    <a:pt x="3262" y="243"/>
                  </a:lnTo>
                  <a:lnTo>
                    <a:pt x="3262" y="256"/>
                  </a:lnTo>
                  <a:lnTo>
                    <a:pt x="3265" y="271"/>
                  </a:lnTo>
                  <a:lnTo>
                    <a:pt x="3269" y="286"/>
                  </a:lnTo>
                  <a:lnTo>
                    <a:pt x="3274" y="305"/>
                  </a:lnTo>
                  <a:lnTo>
                    <a:pt x="3277" y="320"/>
                  </a:lnTo>
                  <a:lnTo>
                    <a:pt x="3281" y="338"/>
                  </a:lnTo>
                  <a:lnTo>
                    <a:pt x="3282" y="347"/>
                  </a:lnTo>
                  <a:lnTo>
                    <a:pt x="3286" y="357"/>
                  </a:lnTo>
                  <a:lnTo>
                    <a:pt x="3287" y="367"/>
                  </a:lnTo>
                  <a:lnTo>
                    <a:pt x="3291" y="377"/>
                  </a:lnTo>
                  <a:lnTo>
                    <a:pt x="3292" y="385"/>
                  </a:lnTo>
                  <a:lnTo>
                    <a:pt x="3296" y="395"/>
                  </a:lnTo>
                  <a:lnTo>
                    <a:pt x="3299" y="405"/>
                  </a:lnTo>
                  <a:lnTo>
                    <a:pt x="3302" y="415"/>
                  </a:lnTo>
                  <a:lnTo>
                    <a:pt x="3306" y="425"/>
                  </a:lnTo>
                  <a:lnTo>
                    <a:pt x="3309" y="435"/>
                  </a:lnTo>
                  <a:lnTo>
                    <a:pt x="3312" y="445"/>
                  </a:lnTo>
                  <a:lnTo>
                    <a:pt x="3317" y="456"/>
                  </a:lnTo>
                  <a:lnTo>
                    <a:pt x="3321" y="464"/>
                  </a:lnTo>
                  <a:lnTo>
                    <a:pt x="3324" y="474"/>
                  </a:lnTo>
                  <a:lnTo>
                    <a:pt x="3327" y="482"/>
                  </a:lnTo>
                  <a:lnTo>
                    <a:pt x="3332" y="492"/>
                  </a:lnTo>
                  <a:lnTo>
                    <a:pt x="3336" y="501"/>
                  </a:lnTo>
                  <a:lnTo>
                    <a:pt x="3341" y="511"/>
                  </a:lnTo>
                  <a:lnTo>
                    <a:pt x="3346" y="521"/>
                  </a:lnTo>
                  <a:lnTo>
                    <a:pt x="3351" y="531"/>
                  </a:lnTo>
                  <a:lnTo>
                    <a:pt x="3356" y="539"/>
                  </a:lnTo>
                  <a:lnTo>
                    <a:pt x="3361" y="549"/>
                  </a:lnTo>
                  <a:lnTo>
                    <a:pt x="3366" y="558"/>
                  </a:lnTo>
                  <a:lnTo>
                    <a:pt x="3371" y="568"/>
                  </a:lnTo>
                  <a:lnTo>
                    <a:pt x="3376" y="576"/>
                  </a:lnTo>
                  <a:lnTo>
                    <a:pt x="3383" y="585"/>
                  </a:lnTo>
                  <a:lnTo>
                    <a:pt x="3389" y="593"/>
                  </a:lnTo>
                  <a:lnTo>
                    <a:pt x="3396" y="603"/>
                  </a:lnTo>
                  <a:lnTo>
                    <a:pt x="3408" y="618"/>
                  </a:lnTo>
                  <a:lnTo>
                    <a:pt x="3421" y="633"/>
                  </a:lnTo>
                  <a:lnTo>
                    <a:pt x="3428" y="640"/>
                  </a:lnTo>
                  <a:lnTo>
                    <a:pt x="3436" y="648"/>
                  </a:lnTo>
                  <a:lnTo>
                    <a:pt x="3443" y="655"/>
                  </a:lnTo>
                  <a:lnTo>
                    <a:pt x="3451" y="663"/>
                  </a:lnTo>
                  <a:lnTo>
                    <a:pt x="3458" y="668"/>
                  </a:lnTo>
                  <a:lnTo>
                    <a:pt x="3467" y="675"/>
                  </a:lnTo>
                  <a:lnTo>
                    <a:pt x="3473" y="680"/>
                  </a:lnTo>
                  <a:lnTo>
                    <a:pt x="3483" y="687"/>
                  </a:lnTo>
                  <a:lnTo>
                    <a:pt x="3492" y="692"/>
                  </a:lnTo>
                  <a:lnTo>
                    <a:pt x="3500" y="697"/>
                  </a:lnTo>
                  <a:lnTo>
                    <a:pt x="3510" y="702"/>
                  </a:lnTo>
                  <a:lnTo>
                    <a:pt x="3520" y="707"/>
                  </a:lnTo>
                  <a:lnTo>
                    <a:pt x="3532" y="707"/>
                  </a:lnTo>
                  <a:lnTo>
                    <a:pt x="3540" y="699"/>
                  </a:lnTo>
                  <a:lnTo>
                    <a:pt x="3540" y="685"/>
                  </a:lnTo>
                  <a:lnTo>
                    <a:pt x="3532" y="678"/>
                  </a:lnTo>
                  <a:lnTo>
                    <a:pt x="3522" y="673"/>
                  </a:lnTo>
                  <a:lnTo>
                    <a:pt x="3514" y="668"/>
                  </a:lnTo>
                  <a:lnTo>
                    <a:pt x="3505" y="663"/>
                  </a:lnTo>
                  <a:lnTo>
                    <a:pt x="3498" y="660"/>
                  </a:lnTo>
                  <a:lnTo>
                    <a:pt x="3483" y="648"/>
                  </a:lnTo>
                  <a:lnTo>
                    <a:pt x="3468" y="637"/>
                  </a:lnTo>
                  <a:lnTo>
                    <a:pt x="3453" y="623"/>
                  </a:lnTo>
                  <a:lnTo>
                    <a:pt x="3441" y="610"/>
                  </a:lnTo>
                  <a:lnTo>
                    <a:pt x="3428" y="595"/>
                  </a:lnTo>
                  <a:lnTo>
                    <a:pt x="3418" y="581"/>
                  </a:lnTo>
                  <a:lnTo>
                    <a:pt x="3411" y="571"/>
                  </a:lnTo>
                  <a:lnTo>
                    <a:pt x="3406" y="563"/>
                  </a:lnTo>
                  <a:lnTo>
                    <a:pt x="3400" y="554"/>
                  </a:lnTo>
                  <a:lnTo>
                    <a:pt x="3394" y="546"/>
                  </a:lnTo>
                  <a:lnTo>
                    <a:pt x="3389" y="536"/>
                  </a:lnTo>
                  <a:lnTo>
                    <a:pt x="3384" y="528"/>
                  </a:lnTo>
                  <a:lnTo>
                    <a:pt x="3379" y="519"/>
                  </a:lnTo>
                  <a:lnTo>
                    <a:pt x="3376" y="511"/>
                  </a:lnTo>
                  <a:lnTo>
                    <a:pt x="3371" y="501"/>
                  </a:lnTo>
                  <a:lnTo>
                    <a:pt x="3366" y="492"/>
                  </a:lnTo>
                  <a:lnTo>
                    <a:pt x="3361" y="482"/>
                  </a:lnTo>
                  <a:lnTo>
                    <a:pt x="3358" y="474"/>
                  </a:lnTo>
                  <a:lnTo>
                    <a:pt x="3353" y="464"/>
                  </a:lnTo>
                  <a:lnTo>
                    <a:pt x="3349" y="456"/>
                  </a:lnTo>
                  <a:lnTo>
                    <a:pt x="3346" y="445"/>
                  </a:lnTo>
                  <a:lnTo>
                    <a:pt x="3344" y="437"/>
                  </a:lnTo>
                  <a:lnTo>
                    <a:pt x="3339" y="427"/>
                  </a:lnTo>
                  <a:lnTo>
                    <a:pt x="3336" y="417"/>
                  </a:lnTo>
                  <a:lnTo>
                    <a:pt x="3332" y="407"/>
                  </a:lnTo>
                  <a:lnTo>
                    <a:pt x="3329" y="399"/>
                  </a:lnTo>
                  <a:lnTo>
                    <a:pt x="3326" y="388"/>
                  </a:lnTo>
                  <a:lnTo>
                    <a:pt x="3324" y="378"/>
                  </a:lnTo>
                  <a:lnTo>
                    <a:pt x="3321" y="370"/>
                  </a:lnTo>
                  <a:lnTo>
                    <a:pt x="3319" y="362"/>
                  </a:lnTo>
                  <a:lnTo>
                    <a:pt x="3316" y="352"/>
                  </a:lnTo>
                  <a:lnTo>
                    <a:pt x="3314" y="342"/>
                  </a:lnTo>
                  <a:lnTo>
                    <a:pt x="3311" y="333"/>
                  </a:lnTo>
                  <a:lnTo>
                    <a:pt x="3309" y="325"/>
                  </a:lnTo>
                  <a:lnTo>
                    <a:pt x="3306" y="308"/>
                  </a:lnTo>
                  <a:lnTo>
                    <a:pt x="3302" y="293"/>
                  </a:lnTo>
                  <a:lnTo>
                    <a:pt x="3297" y="276"/>
                  </a:lnTo>
                  <a:lnTo>
                    <a:pt x="3296" y="261"/>
                  </a:lnTo>
                  <a:lnTo>
                    <a:pt x="3292" y="246"/>
                  </a:lnTo>
                  <a:lnTo>
                    <a:pt x="3292" y="234"/>
                  </a:lnTo>
                  <a:lnTo>
                    <a:pt x="3289" y="221"/>
                  </a:lnTo>
                  <a:lnTo>
                    <a:pt x="3287" y="211"/>
                  </a:lnTo>
                  <a:lnTo>
                    <a:pt x="3287" y="201"/>
                  </a:lnTo>
                  <a:lnTo>
                    <a:pt x="3287" y="194"/>
                  </a:lnTo>
                  <a:lnTo>
                    <a:pt x="3297" y="191"/>
                  </a:lnTo>
                  <a:lnTo>
                    <a:pt x="3307" y="187"/>
                  </a:lnTo>
                  <a:lnTo>
                    <a:pt x="3317" y="184"/>
                  </a:lnTo>
                  <a:lnTo>
                    <a:pt x="3329" y="182"/>
                  </a:lnTo>
                  <a:lnTo>
                    <a:pt x="3339" y="179"/>
                  </a:lnTo>
                  <a:lnTo>
                    <a:pt x="3349" y="176"/>
                  </a:lnTo>
                  <a:lnTo>
                    <a:pt x="3359" y="172"/>
                  </a:lnTo>
                  <a:lnTo>
                    <a:pt x="3369" y="171"/>
                  </a:lnTo>
                  <a:lnTo>
                    <a:pt x="3386" y="164"/>
                  </a:lnTo>
                  <a:lnTo>
                    <a:pt x="3403" y="159"/>
                  </a:lnTo>
                  <a:lnTo>
                    <a:pt x="3418" y="154"/>
                  </a:lnTo>
                  <a:lnTo>
                    <a:pt x="3433" y="149"/>
                  </a:lnTo>
                  <a:lnTo>
                    <a:pt x="3433" y="156"/>
                  </a:lnTo>
                  <a:lnTo>
                    <a:pt x="3433" y="166"/>
                  </a:lnTo>
                  <a:lnTo>
                    <a:pt x="3433" y="176"/>
                  </a:lnTo>
                  <a:lnTo>
                    <a:pt x="3435" y="189"/>
                  </a:lnTo>
                  <a:lnTo>
                    <a:pt x="3435" y="201"/>
                  </a:lnTo>
                  <a:lnTo>
                    <a:pt x="3436" y="216"/>
                  </a:lnTo>
                  <a:lnTo>
                    <a:pt x="3438" y="231"/>
                  </a:lnTo>
                  <a:lnTo>
                    <a:pt x="3441" y="248"/>
                  </a:lnTo>
                  <a:lnTo>
                    <a:pt x="3441" y="263"/>
                  </a:lnTo>
                  <a:lnTo>
                    <a:pt x="3445" y="281"/>
                  </a:lnTo>
                  <a:lnTo>
                    <a:pt x="3446" y="298"/>
                  </a:lnTo>
                  <a:lnTo>
                    <a:pt x="3451" y="316"/>
                  </a:lnTo>
                  <a:lnTo>
                    <a:pt x="3453" y="333"/>
                  </a:lnTo>
                  <a:lnTo>
                    <a:pt x="3457" y="352"/>
                  </a:lnTo>
                  <a:lnTo>
                    <a:pt x="3458" y="360"/>
                  </a:lnTo>
                  <a:lnTo>
                    <a:pt x="3462" y="370"/>
                  </a:lnTo>
                  <a:lnTo>
                    <a:pt x="3463" y="380"/>
                  </a:lnTo>
                  <a:lnTo>
                    <a:pt x="3467" y="390"/>
                  </a:lnTo>
                  <a:lnTo>
                    <a:pt x="3470" y="407"/>
                  </a:lnTo>
                  <a:lnTo>
                    <a:pt x="3473" y="424"/>
                  </a:lnTo>
                  <a:lnTo>
                    <a:pt x="3478" y="440"/>
                  </a:lnTo>
                  <a:lnTo>
                    <a:pt x="3485" y="459"/>
                  </a:lnTo>
                  <a:lnTo>
                    <a:pt x="3490" y="474"/>
                  </a:lnTo>
                  <a:lnTo>
                    <a:pt x="3495" y="491"/>
                  </a:lnTo>
                  <a:lnTo>
                    <a:pt x="3502" y="506"/>
                  </a:lnTo>
                  <a:lnTo>
                    <a:pt x="3510" y="521"/>
                  </a:lnTo>
                  <a:lnTo>
                    <a:pt x="3515" y="533"/>
                  </a:lnTo>
                  <a:lnTo>
                    <a:pt x="3524" y="546"/>
                  </a:lnTo>
                  <a:lnTo>
                    <a:pt x="3530" y="556"/>
                  </a:lnTo>
                  <a:lnTo>
                    <a:pt x="3540" y="566"/>
                  </a:lnTo>
                  <a:lnTo>
                    <a:pt x="3549" y="575"/>
                  </a:lnTo>
                  <a:lnTo>
                    <a:pt x="3559" y="581"/>
                  </a:lnTo>
                  <a:lnTo>
                    <a:pt x="3569" y="586"/>
                  </a:lnTo>
                  <a:lnTo>
                    <a:pt x="3581" y="593"/>
                  </a:lnTo>
                  <a:lnTo>
                    <a:pt x="3676" y="618"/>
                  </a:lnTo>
                  <a:lnTo>
                    <a:pt x="3686" y="620"/>
                  </a:lnTo>
                  <a:lnTo>
                    <a:pt x="3700" y="623"/>
                  </a:lnTo>
                  <a:lnTo>
                    <a:pt x="3713" y="625"/>
                  </a:lnTo>
                  <a:lnTo>
                    <a:pt x="3728" y="630"/>
                  </a:lnTo>
                  <a:lnTo>
                    <a:pt x="3742" y="633"/>
                  </a:lnTo>
                  <a:lnTo>
                    <a:pt x="3757" y="637"/>
                  </a:lnTo>
                  <a:lnTo>
                    <a:pt x="3773" y="642"/>
                  </a:lnTo>
                  <a:lnTo>
                    <a:pt x="3790" y="647"/>
                  </a:lnTo>
                  <a:lnTo>
                    <a:pt x="3805" y="650"/>
                  </a:lnTo>
                  <a:lnTo>
                    <a:pt x="3822" y="653"/>
                  </a:lnTo>
                  <a:lnTo>
                    <a:pt x="3839" y="658"/>
                  </a:lnTo>
                  <a:lnTo>
                    <a:pt x="3859" y="663"/>
                  </a:lnTo>
                  <a:lnTo>
                    <a:pt x="3876" y="668"/>
                  </a:lnTo>
                  <a:lnTo>
                    <a:pt x="3894" y="673"/>
                  </a:lnTo>
                  <a:lnTo>
                    <a:pt x="3914" y="678"/>
                  </a:lnTo>
                  <a:lnTo>
                    <a:pt x="3934" y="685"/>
                  </a:lnTo>
                  <a:lnTo>
                    <a:pt x="3953" y="690"/>
                  </a:lnTo>
                  <a:lnTo>
                    <a:pt x="3973" y="695"/>
                  </a:lnTo>
                  <a:lnTo>
                    <a:pt x="3993" y="700"/>
                  </a:lnTo>
                  <a:lnTo>
                    <a:pt x="4013" y="705"/>
                  </a:lnTo>
                  <a:lnTo>
                    <a:pt x="4033" y="710"/>
                  </a:lnTo>
                  <a:lnTo>
                    <a:pt x="4053" y="717"/>
                  </a:lnTo>
                  <a:lnTo>
                    <a:pt x="4075" y="724"/>
                  </a:lnTo>
                  <a:lnTo>
                    <a:pt x="4097" y="730"/>
                  </a:lnTo>
                  <a:lnTo>
                    <a:pt x="4117" y="735"/>
                  </a:lnTo>
                  <a:lnTo>
                    <a:pt x="4137" y="742"/>
                  </a:lnTo>
                  <a:lnTo>
                    <a:pt x="4159" y="749"/>
                  </a:lnTo>
                  <a:lnTo>
                    <a:pt x="4181" y="756"/>
                  </a:lnTo>
                  <a:lnTo>
                    <a:pt x="4201" y="762"/>
                  </a:lnTo>
                  <a:lnTo>
                    <a:pt x="4224" y="771"/>
                  </a:lnTo>
                  <a:lnTo>
                    <a:pt x="4244" y="777"/>
                  </a:lnTo>
                  <a:lnTo>
                    <a:pt x="4268" y="786"/>
                  </a:lnTo>
                  <a:lnTo>
                    <a:pt x="4288" y="791"/>
                  </a:lnTo>
                  <a:lnTo>
                    <a:pt x="4308" y="799"/>
                  </a:lnTo>
                  <a:lnTo>
                    <a:pt x="4328" y="806"/>
                  </a:lnTo>
                  <a:lnTo>
                    <a:pt x="4350" y="814"/>
                  </a:lnTo>
                  <a:lnTo>
                    <a:pt x="4370" y="821"/>
                  </a:lnTo>
                  <a:lnTo>
                    <a:pt x="4392" y="829"/>
                  </a:lnTo>
                  <a:lnTo>
                    <a:pt x="4412" y="836"/>
                  </a:lnTo>
                  <a:lnTo>
                    <a:pt x="4434" y="846"/>
                  </a:lnTo>
                  <a:lnTo>
                    <a:pt x="4452" y="853"/>
                  </a:lnTo>
                  <a:lnTo>
                    <a:pt x="4472" y="861"/>
                  </a:lnTo>
                  <a:lnTo>
                    <a:pt x="4493" y="868"/>
                  </a:lnTo>
                  <a:lnTo>
                    <a:pt x="4513" y="876"/>
                  </a:lnTo>
                  <a:lnTo>
                    <a:pt x="4531" y="885"/>
                  </a:lnTo>
                  <a:lnTo>
                    <a:pt x="4550" y="893"/>
                  </a:lnTo>
                  <a:lnTo>
                    <a:pt x="4568" y="901"/>
                  </a:lnTo>
                  <a:lnTo>
                    <a:pt x="4586" y="911"/>
                  </a:lnTo>
                  <a:lnTo>
                    <a:pt x="4603" y="920"/>
                  </a:lnTo>
                  <a:lnTo>
                    <a:pt x="4620" y="928"/>
                  </a:lnTo>
                  <a:lnTo>
                    <a:pt x="4637" y="937"/>
                  </a:lnTo>
                  <a:lnTo>
                    <a:pt x="4654" y="947"/>
                  </a:lnTo>
                  <a:lnTo>
                    <a:pt x="4669" y="955"/>
                  </a:lnTo>
                  <a:lnTo>
                    <a:pt x="4684" y="963"/>
                  </a:lnTo>
                  <a:lnTo>
                    <a:pt x="4699" y="972"/>
                  </a:lnTo>
                  <a:lnTo>
                    <a:pt x="4716" y="982"/>
                  </a:lnTo>
                  <a:lnTo>
                    <a:pt x="4729" y="990"/>
                  </a:lnTo>
                  <a:lnTo>
                    <a:pt x="4742" y="1000"/>
                  </a:lnTo>
                  <a:lnTo>
                    <a:pt x="4754" y="1009"/>
                  </a:lnTo>
                  <a:lnTo>
                    <a:pt x="4768" y="1019"/>
                  </a:lnTo>
                  <a:lnTo>
                    <a:pt x="4778" y="1029"/>
                  </a:lnTo>
                  <a:lnTo>
                    <a:pt x="4789" y="1039"/>
                  </a:lnTo>
                  <a:lnTo>
                    <a:pt x="4799" y="1049"/>
                  </a:lnTo>
                  <a:lnTo>
                    <a:pt x="4811" y="1059"/>
                  </a:lnTo>
                  <a:lnTo>
                    <a:pt x="4819" y="1069"/>
                  </a:lnTo>
                  <a:lnTo>
                    <a:pt x="4828" y="1079"/>
                  </a:lnTo>
                  <a:lnTo>
                    <a:pt x="4836" y="1089"/>
                  </a:lnTo>
                  <a:lnTo>
                    <a:pt x="4846" y="1102"/>
                  </a:lnTo>
                  <a:lnTo>
                    <a:pt x="4853" y="1113"/>
                  </a:lnTo>
                  <a:lnTo>
                    <a:pt x="4861" y="1126"/>
                  </a:lnTo>
                  <a:lnTo>
                    <a:pt x="4870" y="1138"/>
                  </a:lnTo>
                  <a:lnTo>
                    <a:pt x="4878" y="1153"/>
                  </a:lnTo>
                  <a:lnTo>
                    <a:pt x="4883" y="1164"/>
                  </a:lnTo>
                  <a:lnTo>
                    <a:pt x="4890" y="1178"/>
                  </a:lnTo>
                  <a:lnTo>
                    <a:pt x="4897" y="1193"/>
                  </a:lnTo>
                  <a:lnTo>
                    <a:pt x="4903" y="1208"/>
                  </a:lnTo>
                  <a:lnTo>
                    <a:pt x="4908" y="1223"/>
                  </a:lnTo>
                  <a:lnTo>
                    <a:pt x="4913" y="1238"/>
                  </a:lnTo>
                  <a:lnTo>
                    <a:pt x="4918" y="1253"/>
                  </a:lnTo>
                  <a:lnTo>
                    <a:pt x="4925" y="1270"/>
                  </a:lnTo>
                  <a:lnTo>
                    <a:pt x="4928" y="1285"/>
                  </a:lnTo>
                  <a:lnTo>
                    <a:pt x="4932" y="1300"/>
                  </a:lnTo>
                  <a:lnTo>
                    <a:pt x="4935" y="1317"/>
                  </a:lnTo>
                  <a:lnTo>
                    <a:pt x="4939" y="1334"/>
                  </a:lnTo>
                  <a:lnTo>
                    <a:pt x="4940" y="1351"/>
                  </a:lnTo>
                  <a:lnTo>
                    <a:pt x="4944" y="1369"/>
                  </a:lnTo>
                  <a:lnTo>
                    <a:pt x="4945" y="1386"/>
                  </a:lnTo>
                  <a:lnTo>
                    <a:pt x="4949" y="1404"/>
                  </a:lnTo>
                  <a:lnTo>
                    <a:pt x="4949" y="1421"/>
                  </a:lnTo>
                  <a:lnTo>
                    <a:pt x="4949" y="1439"/>
                  </a:lnTo>
                  <a:lnTo>
                    <a:pt x="4949" y="1456"/>
                  </a:lnTo>
                  <a:lnTo>
                    <a:pt x="4950" y="1475"/>
                  </a:lnTo>
                  <a:lnTo>
                    <a:pt x="4949" y="1483"/>
                  </a:lnTo>
                  <a:lnTo>
                    <a:pt x="4949" y="1493"/>
                  </a:lnTo>
                  <a:lnTo>
                    <a:pt x="4949" y="1501"/>
                  </a:lnTo>
                  <a:lnTo>
                    <a:pt x="4949" y="1511"/>
                  </a:lnTo>
                  <a:lnTo>
                    <a:pt x="4947" y="1520"/>
                  </a:lnTo>
                  <a:lnTo>
                    <a:pt x="4947" y="1530"/>
                  </a:lnTo>
                  <a:lnTo>
                    <a:pt x="4947" y="1540"/>
                  </a:lnTo>
                  <a:lnTo>
                    <a:pt x="4947" y="1550"/>
                  </a:lnTo>
                  <a:lnTo>
                    <a:pt x="4945" y="1558"/>
                  </a:lnTo>
                  <a:lnTo>
                    <a:pt x="4944" y="1568"/>
                  </a:lnTo>
                  <a:lnTo>
                    <a:pt x="4942" y="1577"/>
                  </a:lnTo>
                  <a:lnTo>
                    <a:pt x="4940" y="1587"/>
                  </a:lnTo>
                  <a:lnTo>
                    <a:pt x="4939" y="1595"/>
                  </a:lnTo>
                  <a:lnTo>
                    <a:pt x="4937" y="1605"/>
                  </a:lnTo>
                  <a:lnTo>
                    <a:pt x="4935" y="1615"/>
                  </a:lnTo>
                  <a:lnTo>
                    <a:pt x="4935" y="1625"/>
                  </a:lnTo>
                  <a:lnTo>
                    <a:pt x="4932" y="1634"/>
                  </a:lnTo>
                  <a:lnTo>
                    <a:pt x="4930" y="1644"/>
                  </a:lnTo>
                  <a:lnTo>
                    <a:pt x="4927" y="1652"/>
                  </a:lnTo>
                  <a:lnTo>
                    <a:pt x="4925" y="1662"/>
                  </a:lnTo>
                  <a:lnTo>
                    <a:pt x="4922" y="1671"/>
                  </a:lnTo>
                  <a:lnTo>
                    <a:pt x="4920" y="1681"/>
                  </a:lnTo>
                  <a:lnTo>
                    <a:pt x="4918" y="1691"/>
                  </a:lnTo>
                  <a:lnTo>
                    <a:pt x="4917" y="1701"/>
                  </a:lnTo>
                  <a:lnTo>
                    <a:pt x="4910" y="1718"/>
                  </a:lnTo>
                  <a:lnTo>
                    <a:pt x="4903" y="1734"/>
                  </a:lnTo>
                  <a:lnTo>
                    <a:pt x="4897" y="1751"/>
                  </a:lnTo>
                  <a:lnTo>
                    <a:pt x="4892" y="1770"/>
                  </a:lnTo>
                  <a:lnTo>
                    <a:pt x="4883" y="1786"/>
                  </a:lnTo>
                  <a:lnTo>
                    <a:pt x="4876" y="1803"/>
                  </a:lnTo>
                  <a:lnTo>
                    <a:pt x="4868" y="1820"/>
                  </a:lnTo>
                  <a:lnTo>
                    <a:pt x="4861" y="1837"/>
                  </a:lnTo>
                  <a:lnTo>
                    <a:pt x="4851" y="1852"/>
                  </a:lnTo>
                  <a:lnTo>
                    <a:pt x="4843" y="1867"/>
                  </a:lnTo>
                  <a:lnTo>
                    <a:pt x="4833" y="1882"/>
                  </a:lnTo>
                  <a:lnTo>
                    <a:pt x="4825" y="1897"/>
                  </a:lnTo>
                  <a:lnTo>
                    <a:pt x="4814" y="1910"/>
                  </a:lnTo>
                  <a:lnTo>
                    <a:pt x="4804" y="1925"/>
                  </a:lnTo>
                  <a:lnTo>
                    <a:pt x="4794" y="1939"/>
                  </a:lnTo>
                  <a:lnTo>
                    <a:pt x="4784" y="1952"/>
                  </a:lnTo>
                  <a:lnTo>
                    <a:pt x="4771" y="1964"/>
                  </a:lnTo>
                  <a:lnTo>
                    <a:pt x="4761" y="1976"/>
                  </a:lnTo>
                  <a:lnTo>
                    <a:pt x="4747" y="1987"/>
                  </a:lnTo>
                  <a:lnTo>
                    <a:pt x="4737" y="2001"/>
                  </a:lnTo>
                  <a:lnTo>
                    <a:pt x="4724" y="2011"/>
                  </a:lnTo>
                  <a:lnTo>
                    <a:pt x="4712" y="2023"/>
                  </a:lnTo>
                  <a:lnTo>
                    <a:pt x="4699" y="2033"/>
                  </a:lnTo>
                  <a:lnTo>
                    <a:pt x="4687" y="2044"/>
                  </a:lnTo>
                  <a:lnTo>
                    <a:pt x="4674" y="2051"/>
                  </a:lnTo>
                  <a:lnTo>
                    <a:pt x="4660" y="2058"/>
                  </a:lnTo>
                  <a:lnTo>
                    <a:pt x="4645" y="2064"/>
                  </a:lnTo>
                  <a:lnTo>
                    <a:pt x="4632" y="2073"/>
                  </a:lnTo>
                  <a:lnTo>
                    <a:pt x="4617" y="2078"/>
                  </a:lnTo>
                  <a:lnTo>
                    <a:pt x="4602" y="2086"/>
                  </a:lnTo>
                  <a:lnTo>
                    <a:pt x="4585" y="2091"/>
                  </a:lnTo>
                  <a:lnTo>
                    <a:pt x="4568" y="2100"/>
                  </a:lnTo>
                  <a:lnTo>
                    <a:pt x="4548" y="2105"/>
                  </a:lnTo>
                  <a:lnTo>
                    <a:pt x="4529" y="2110"/>
                  </a:lnTo>
                  <a:lnTo>
                    <a:pt x="4509" y="2115"/>
                  </a:lnTo>
                  <a:lnTo>
                    <a:pt x="4489" y="2121"/>
                  </a:lnTo>
                  <a:lnTo>
                    <a:pt x="4467" y="2127"/>
                  </a:lnTo>
                  <a:lnTo>
                    <a:pt x="4447" y="2132"/>
                  </a:lnTo>
                  <a:lnTo>
                    <a:pt x="4426" y="2137"/>
                  </a:lnTo>
                  <a:lnTo>
                    <a:pt x="4404" y="2142"/>
                  </a:lnTo>
                  <a:lnTo>
                    <a:pt x="4379" y="2145"/>
                  </a:lnTo>
                  <a:lnTo>
                    <a:pt x="4355" y="2148"/>
                  </a:lnTo>
                  <a:lnTo>
                    <a:pt x="4330" y="2152"/>
                  </a:lnTo>
                  <a:lnTo>
                    <a:pt x="4306" y="2157"/>
                  </a:lnTo>
                  <a:lnTo>
                    <a:pt x="4280" y="2160"/>
                  </a:lnTo>
                  <a:lnTo>
                    <a:pt x="4255" y="2163"/>
                  </a:lnTo>
                  <a:lnTo>
                    <a:pt x="4229" y="2167"/>
                  </a:lnTo>
                  <a:lnTo>
                    <a:pt x="4204" y="2172"/>
                  </a:lnTo>
                  <a:lnTo>
                    <a:pt x="4177" y="2173"/>
                  </a:lnTo>
                  <a:lnTo>
                    <a:pt x="4151" y="2177"/>
                  </a:lnTo>
                  <a:lnTo>
                    <a:pt x="4124" y="2178"/>
                  </a:lnTo>
                  <a:lnTo>
                    <a:pt x="4097" y="2182"/>
                  </a:lnTo>
                  <a:lnTo>
                    <a:pt x="4068" y="2183"/>
                  </a:lnTo>
                  <a:lnTo>
                    <a:pt x="4042" y="2187"/>
                  </a:lnTo>
                  <a:lnTo>
                    <a:pt x="4013" y="2190"/>
                  </a:lnTo>
                  <a:lnTo>
                    <a:pt x="3986" y="2194"/>
                  </a:lnTo>
                  <a:lnTo>
                    <a:pt x="3956" y="2194"/>
                  </a:lnTo>
                  <a:lnTo>
                    <a:pt x="3928" y="2195"/>
                  </a:lnTo>
                  <a:lnTo>
                    <a:pt x="3899" y="2197"/>
                  </a:lnTo>
                  <a:lnTo>
                    <a:pt x="3871" y="2199"/>
                  </a:lnTo>
                  <a:lnTo>
                    <a:pt x="3842" y="2199"/>
                  </a:lnTo>
                  <a:lnTo>
                    <a:pt x="3814" y="2200"/>
                  </a:lnTo>
                  <a:lnTo>
                    <a:pt x="3785" y="2202"/>
                  </a:lnTo>
                  <a:lnTo>
                    <a:pt x="3757" y="2204"/>
                  </a:lnTo>
                  <a:lnTo>
                    <a:pt x="3726" y="2204"/>
                  </a:lnTo>
                  <a:lnTo>
                    <a:pt x="3698" y="2205"/>
                  </a:lnTo>
                  <a:lnTo>
                    <a:pt x="3669" y="2205"/>
                  </a:lnTo>
                  <a:lnTo>
                    <a:pt x="3641" y="2207"/>
                  </a:lnTo>
                  <a:lnTo>
                    <a:pt x="3611" y="2207"/>
                  </a:lnTo>
                  <a:lnTo>
                    <a:pt x="3584" y="2209"/>
                  </a:lnTo>
                  <a:lnTo>
                    <a:pt x="3555" y="2209"/>
                  </a:lnTo>
                  <a:lnTo>
                    <a:pt x="3529" y="2210"/>
                  </a:lnTo>
                  <a:lnTo>
                    <a:pt x="3498" y="2210"/>
                  </a:lnTo>
                  <a:lnTo>
                    <a:pt x="3472" y="2210"/>
                  </a:lnTo>
                  <a:lnTo>
                    <a:pt x="3443" y="2210"/>
                  </a:lnTo>
                  <a:lnTo>
                    <a:pt x="3418" y="2210"/>
                  </a:lnTo>
                  <a:lnTo>
                    <a:pt x="3389" y="2210"/>
                  </a:lnTo>
                  <a:lnTo>
                    <a:pt x="3364" y="2210"/>
                  </a:lnTo>
                  <a:lnTo>
                    <a:pt x="3339" y="2210"/>
                  </a:lnTo>
                  <a:lnTo>
                    <a:pt x="3314" y="2210"/>
                  </a:lnTo>
                  <a:lnTo>
                    <a:pt x="3287" y="2210"/>
                  </a:lnTo>
                  <a:lnTo>
                    <a:pt x="3262" y="2210"/>
                  </a:lnTo>
                  <a:lnTo>
                    <a:pt x="3239" y="2210"/>
                  </a:lnTo>
                  <a:lnTo>
                    <a:pt x="3215" y="2210"/>
                  </a:lnTo>
                  <a:lnTo>
                    <a:pt x="3190" y="2210"/>
                  </a:lnTo>
                  <a:lnTo>
                    <a:pt x="3168" y="2210"/>
                  </a:lnTo>
                  <a:lnTo>
                    <a:pt x="3146" y="2210"/>
                  </a:lnTo>
                  <a:lnTo>
                    <a:pt x="3126" y="2212"/>
                  </a:lnTo>
                  <a:close/>
                </a:path>
              </a:pathLst>
            </a:custGeom>
            <a:solidFill>
              <a:srgbClr val="D1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1" name="Freeform 455"/>
            <p:cNvSpPr>
              <a:spLocks/>
            </p:cNvSpPr>
            <p:nvPr/>
          </p:nvSpPr>
          <p:spPr bwMode="auto">
            <a:xfrm>
              <a:off x="3075" y="2345"/>
              <a:ext cx="1042" cy="618"/>
            </a:xfrm>
            <a:custGeom>
              <a:avLst/>
              <a:gdLst>
                <a:gd name="T0" fmla="*/ 1077 w 2084"/>
                <a:gd name="T1" fmla="*/ 7 h 1235"/>
                <a:gd name="T2" fmla="*/ 991 w 2084"/>
                <a:gd name="T3" fmla="*/ 32 h 1235"/>
                <a:gd name="T4" fmla="*/ 875 w 2084"/>
                <a:gd name="T5" fmla="*/ 69 h 1235"/>
                <a:gd name="T6" fmla="*/ 735 w 2084"/>
                <a:gd name="T7" fmla="*/ 119 h 1235"/>
                <a:gd name="T8" fmla="*/ 582 w 2084"/>
                <a:gd name="T9" fmla="*/ 181 h 1235"/>
                <a:gd name="T10" fmla="*/ 426 w 2084"/>
                <a:gd name="T11" fmla="*/ 251 h 1235"/>
                <a:gd name="T12" fmla="*/ 279 w 2084"/>
                <a:gd name="T13" fmla="*/ 332 h 1235"/>
                <a:gd name="T14" fmla="*/ 153 w 2084"/>
                <a:gd name="T15" fmla="*/ 422 h 1235"/>
                <a:gd name="T16" fmla="*/ 57 w 2084"/>
                <a:gd name="T17" fmla="*/ 518 h 1235"/>
                <a:gd name="T18" fmla="*/ 5 w 2084"/>
                <a:gd name="T19" fmla="*/ 622 h 1235"/>
                <a:gd name="T20" fmla="*/ 2 w 2084"/>
                <a:gd name="T21" fmla="*/ 729 h 1235"/>
                <a:gd name="T22" fmla="*/ 32 w 2084"/>
                <a:gd name="T23" fmla="*/ 823 h 1235"/>
                <a:gd name="T24" fmla="*/ 88 w 2084"/>
                <a:gd name="T25" fmla="*/ 903 h 1235"/>
                <a:gd name="T26" fmla="*/ 160 w 2084"/>
                <a:gd name="T27" fmla="*/ 970 h 1235"/>
                <a:gd name="T28" fmla="*/ 247 w 2084"/>
                <a:gd name="T29" fmla="*/ 1026 h 1235"/>
                <a:gd name="T30" fmla="*/ 342 w 2084"/>
                <a:gd name="T31" fmla="*/ 1071 h 1235"/>
                <a:gd name="T32" fmla="*/ 436 w 2084"/>
                <a:gd name="T33" fmla="*/ 1104 h 1235"/>
                <a:gd name="T34" fmla="*/ 527 w 2084"/>
                <a:gd name="T35" fmla="*/ 1129 h 1235"/>
                <a:gd name="T36" fmla="*/ 609 w 2084"/>
                <a:gd name="T37" fmla="*/ 1146 h 1235"/>
                <a:gd name="T38" fmla="*/ 676 w 2084"/>
                <a:gd name="T39" fmla="*/ 1156 h 1235"/>
                <a:gd name="T40" fmla="*/ 731 w 2084"/>
                <a:gd name="T41" fmla="*/ 1163 h 1235"/>
                <a:gd name="T42" fmla="*/ 797 w 2084"/>
                <a:gd name="T43" fmla="*/ 1163 h 1235"/>
                <a:gd name="T44" fmla="*/ 907 w 2084"/>
                <a:gd name="T45" fmla="*/ 1168 h 1235"/>
                <a:gd name="T46" fmla="*/ 1055 w 2084"/>
                <a:gd name="T47" fmla="*/ 1176 h 1235"/>
                <a:gd name="T48" fmla="*/ 1226 w 2084"/>
                <a:gd name="T49" fmla="*/ 1183 h 1235"/>
                <a:gd name="T50" fmla="*/ 1410 w 2084"/>
                <a:gd name="T51" fmla="*/ 1195 h 1235"/>
                <a:gd name="T52" fmla="*/ 1590 w 2084"/>
                <a:gd name="T53" fmla="*/ 1203 h 1235"/>
                <a:gd name="T54" fmla="*/ 1759 w 2084"/>
                <a:gd name="T55" fmla="*/ 1213 h 1235"/>
                <a:gd name="T56" fmla="*/ 1905 w 2084"/>
                <a:gd name="T57" fmla="*/ 1223 h 1235"/>
                <a:gd name="T58" fmla="*/ 2014 w 2084"/>
                <a:gd name="T59" fmla="*/ 1230 h 1235"/>
                <a:gd name="T60" fmla="*/ 2079 w 2084"/>
                <a:gd name="T61" fmla="*/ 1233 h 1235"/>
                <a:gd name="T62" fmla="*/ 2042 w 2084"/>
                <a:gd name="T63" fmla="*/ 1217 h 1235"/>
                <a:gd name="T64" fmla="*/ 1977 w 2084"/>
                <a:gd name="T65" fmla="*/ 1190 h 1235"/>
                <a:gd name="T66" fmla="*/ 1900 w 2084"/>
                <a:gd name="T67" fmla="*/ 1158 h 1235"/>
                <a:gd name="T68" fmla="*/ 1811 w 2084"/>
                <a:gd name="T69" fmla="*/ 1119 h 1235"/>
                <a:gd name="T70" fmla="*/ 1714 w 2084"/>
                <a:gd name="T71" fmla="*/ 1078 h 1235"/>
                <a:gd name="T72" fmla="*/ 1613 w 2084"/>
                <a:gd name="T73" fmla="*/ 1036 h 1235"/>
                <a:gd name="T74" fmla="*/ 1516 w 2084"/>
                <a:gd name="T75" fmla="*/ 994 h 1235"/>
                <a:gd name="T76" fmla="*/ 1422 w 2084"/>
                <a:gd name="T77" fmla="*/ 955 h 1235"/>
                <a:gd name="T78" fmla="*/ 1338 w 2084"/>
                <a:gd name="T79" fmla="*/ 920 h 1235"/>
                <a:gd name="T80" fmla="*/ 1273 w 2084"/>
                <a:gd name="T81" fmla="*/ 891 h 1235"/>
                <a:gd name="T82" fmla="*/ 1204 w 2084"/>
                <a:gd name="T83" fmla="*/ 866 h 1235"/>
                <a:gd name="T84" fmla="*/ 1127 w 2084"/>
                <a:gd name="T85" fmla="*/ 845 h 1235"/>
                <a:gd name="T86" fmla="*/ 1048 w 2084"/>
                <a:gd name="T87" fmla="*/ 826 h 1235"/>
                <a:gd name="T88" fmla="*/ 966 w 2084"/>
                <a:gd name="T89" fmla="*/ 811 h 1235"/>
                <a:gd name="T90" fmla="*/ 889 w 2084"/>
                <a:gd name="T91" fmla="*/ 798 h 1235"/>
                <a:gd name="T92" fmla="*/ 817 w 2084"/>
                <a:gd name="T93" fmla="*/ 781 h 1235"/>
                <a:gd name="T94" fmla="*/ 753 w 2084"/>
                <a:gd name="T95" fmla="*/ 762 h 1235"/>
                <a:gd name="T96" fmla="*/ 696 w 2084"/>
                <a:gd name="T97" fmla="*/ 741 h 1235"/>
                <a:gd name="T98" fmla="*/ 654 w 2084"/>
                <a:gd name="T99" fmla="*/ 689 h 1235"/>
                <a:gd name="T100" fmla="*/ 676 w 2084"/>
                <a:gd name="T101" fmla="*/ 622 h 1235"/>
                <a:gd name="T102" fmla="*/ 711 w 2084"/>
                <a:gd name="T103" fmla="*/ 556 h 1235"/>
                <a:gd name="T104" fmla="*/ 760 w 2084"/>
                <a:gd name="T105" fmla="*/ 479 h 1235"/>
                <a:gd name="T106" fmla="*/ 820 w 2084"/>
                <a:gd name="T107" fmla="*/ 394 h 1235"/>
                <a:gd name="T108" fmla="*/ 882 w 2084"/>
                <a:gd name="T109" fmla="*/ 307 h 1235"/>
                <a:gd name="T110" fmla="*/ 944 w 2084"/>
                <a:gd name="T111" fmla="*/ 219 h 1235"/>
                <a:gd name="T112" fmla="*/ 1001 w 2084"/>
                <a:gd name="T113" fmla="*/ 142 h 1235"/>
                <a:gd name="T114" fmla="*/ 1053 w 2084"/>
                <a:gd name="T115" fmla="*/ 77 h 1235"/>
                <a:gd name="T116" fmla="*/ 1102 w 2084"/>
                <a:gd name="T117" fmla="*/ 12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84" h="1235">
                  <a:moveTo>
                    <a:pt x="1115" y="0"/>
                  </a:moveTo>
                  <a:lnTo>
                    <a:pt x="1110" y="0"/>
                  </a:lnTo>
                  <a:lnTo>
                    <a:pt x="1102" y="2"/>
                  </a:lnTo>
                  <a:lnTo>
                    <a:pt x="1093" y="2"/>
                  </a:lnTo>
                  <a:lnTo>
                    <a:pt x="1087" y="5"/>
                  </a:lnTo>
                  <a:lnTo>
                    <a:pt x="1077" y="7"/>
                  </a:lnTo>
                  <a:lnTo>
                    <a:pt x="1067" y="12"/>
                  </a:lnTo>
                  <a:lnTo>
                    <a:pt x="1053" y="13"/>
                  </a:lnTo>
                  <a:lnTo>
                    <a:pt x="1040" y="17"/>
                  </a:lnTo>
                  <a:lnTo>
                    <a:pt x="1025" y="22"/>
                  </a:lnTo>
                  <a:lnTo>
                    <a:pt x="1010" y="27"/>
                  </a:lnTo>
                  <a:lnTo>
                    <a:pt x="991" y="32"/>
                  </a:lnTo>
                  <a:lnTo>
                    <a:pt x="974" y="37"/>
                  </a:lnTo>
                  <a:lnTo>
                    <a:pt x="956" y="43"/>
                  </a:lnTo>
                  <a:lnTo>
                    <a:pt x="939" y="50"/>
                  </a:lnTo>
                  <a:lnTo>
                    <a:pt x="917" y="55"/>
                  </a:lnTo>
                  <a:lnTo>
                    <a:pt x="897" y="62"/>
                  </a:lnTo>
                  <a:lnTo>
                    <a:pt x="875" y="69"/>
                  </a:lnTo>
                  <a:lnTo>
                    <a:pt x="854" y="77"/>
                  </a:lnTo>
                  <a:lnTo>
                    <a:pt x="830" y="84"/>
                  </a:lnTo>
                  <a:lnTo>
                    <a:pt x="807" y="92"/>
                  </a:lnTo>
                  <a:lnTo>
                    <a:pt x="783" y="100"/>
                  </a:lnTo>
                  <a:lnTo>
                    <a:pt x="760" y="110"/>
                  </a:lnTo>
                  <a:lnTo>
                    <a:pt x="735" y="119"/>
                  </a:lnTo>
                  <a:lnTo>
                    <a:pt x="710" y="127"/>
                  </a:lnTo>
                  <a:lnTo>
                    <a:pt x="684" y="137"/>
                  </a:lnTo>
                  <a:lnTo>
                    <a:pt x="659" y="149"/>
                  </a:lnTo>
                  <a:lnTo>
                    <a:pt x="632" y="159"/>
                  </a:lnTo>
                  <a:lnTo>
                    <a:pt x="607" y="169"/>
                  </a:lnTo>
                  <a:lnTo>
                    <a:pt x="582" y="181"/>
                  </a:lnTo>
                  <a:lnTo>
                    <a:pt x="557" y="193"/>
                  </a:lnTo>
                  <a:lnTo>
                    <a:pt x="530" y="203"/>
                  </a:lnTo>
                  <a:lnTo>
                    <a:pt x="503" y="214"/>
                  </a:lnTo>
                  <a:lnTo>
                    <a:pt x="476" y="226"/>
                  </a:lnTo>
                  <a:lnTo>
                    <a:pt x="451" y="240"/>
                  </a:lnTo>
                  <a:lnTo>
                    <a:pt x="426" y="251"/>
                  </a:lnTo>
                  <a:lnTo>
                    <a:pt x="401" y="265"/>
                  </a:lnTo>
                  <a:lnTo>
                    <a:pt x="376" y="276"/>
                  </a:lnTo>
                  <a:lnTo>
                    <a:pt x="352" y="291"/>
                  </a:lnTo>
                  <a:lnTo>
                    <a:pt x="327" y="305"/>
                  </a:lnTo>
                  <a:lnTo>
                    <a:pt x="302" y="318"/>
                  </a:lnTo>
                  <a:lnTo>
                    <a:pt x="279" y="332"/>
                  </a:lnTo>
                  <a:lnTo>
                    <a:pt x="257" y="347"/>
                  </a:lnTo>
                  <a:lnTo>
                    <a:pt x="233" y="362"/>
                  </a:lnTo>
                  <a:lnTo>
                    <a:pt x="212" y="377"/>
                  </a:lnTo>
                  <a:lnTo>
                    <a:pt x="191" y="392"/>
                  </a:lnTo>
                  <a:lnTo>
                    <a:pt x="173" y="407"/>
                  </a:lnTo>
                  <a:lnTo>
                    <a:pt x="153" y="422"/>
                  </a:lnTo>
                  <a:lnTo>
                    <a:pt x="134" y="437"/>
                  </a:lnTo>
                  <a:lnTo>
                    <a:pt x="116" y="452"/>
                  </a:lnTo>
                  <a:lnTo>
                    <a:pt x="101" y="469"/>
                  </a:lnTo>
                  <a:lnTo>
                    <a:pt x="86" y="484"/>
                  </a:lnTo>
                  <a:lnTo>
                    <a:pt x="71" y="501"/>
                  </a:lnTo>
                  <a:lnTo>
                    <a:pt x="57" y="518"/>
                  </a:lnTo>
                  <a:lnTo>
                    <a:pt x="47" y="536"/>
                  </a:lnTo>
                  <a:lnTo>
                    <a:pt x="36" y="551"/>
                  </a:lnTo>
                  <a:lnTo>
                    <a:pt x="27" y="570"/>
                  </a:lnTo>
                  <a:lnTo>
                    <a:pt x="17" y="586"/>
                  </a:lnTo>
                  <a:lnTo>
                    <a:pt x="12" y="605"/>
                  </a:lnTo>
                  <a:lnTo>
                    <a:pt x="5" y="622"/>
                  </a:lnTo>
                  <a:lnTo>
                    <a:pt x="2" y="642"/>
                  </a:lnTo>
                  <a:lnTo>
                    <a:pt x="0" y="659"/>
                  </a:lnTo>
                  <a:lnTo>
                    <a:pt x="0" y="679"/>
                  </a:lnTo>
                  <a:lnTo>
                    <a:pt x="0" y="695"/>
                  </a:lnTo>
                  <a:lnTo>
                    <a:pt x="0" y="712"/>
                  </a:lnTo>
                  <a:lnTo>
                    <a:pt x="2" y="729"/>
                  </a:lnTo>
                  <a:lnTo>
                    <a:pt x="5" y="746"/>
                  </a:lnTo>
                  <a:lnTo>
                    <a:pt x="9" y="761"/>
                  </a:lnTo>
                  <a:lnTo>
                    <a:pt x="14" y="778"/>
                  </a:lnTo>
                  <a:lnTo>
                    <a:pt x="19" y="793"/>
                  </a:lnTo>
                  <a:lnTo>
                    <a:pt x="27" y="809"/>
                  </a:lnTo>
                  <a:lnTo>
                    <a:pt x="32" y="823"/>
                  </a:lnTo>
                  <a:lnTo>
                    <a:pt x="41" y="836"/>
                  </a:lnTo>
                  <a:lnTo>
                    <a:pt x="47" y="850"/>
                  </a:lnTo>
                  <a:lnTo>
                    <a:pt x="57" y="865"/>
                  </a:lnTo>
                  <a:lnTo>
                    <a:pt x="66" y="876"/>
                  </a:lnTo>
                  <a:lnTo>
                    <a:pt x="76" y="890"/>
                  </a:lnTo>
                  <a:lnTo>
                    <a:pt x="88" y="903"/>
                  </a:lnTo>
                  <a:lnTo>
                    <a:pt x="99" y="917"/>
                  </a:lnTo>
                  <a:lnTo>
                    <a:pt x="109" y="927"/>
                  </a:lnTo>
                  <a:lnTo>
                    <a:pt x="121" y="938"/>
                  </a:lnTo>
                  <a:lnTo>
                    <a:pt x="133" y="948"/>
                  </a:lnTo>
                  <a:lnTo>
                    <a:pt x="148" y="960"/>
                  </a:lnTo>
                  <a:lnTo>
                    <a:pt x="160" y="970"/>
                  </a:lnTo>
                  <a:lnTo>
                    <a:pt x="173" y="980"/>
                  </a:lnTo>
                  <a:lnTo>
                    <a:pt x="188" y="990"/>
                  </a:lnTo>
                  <a:lnTo>
                    <a:pt x="203" y="1000"/>
                  </a:lnTo>
                  <a:lnTo>
                    <a:pt x="217" y="1009"/>
                  </a:lnTo>
                  <a:lnTo>
                    <a:pt x="232" y="1017"/>
                  </a:lnTo>
                  <a:lnTo>
                    <a:pt x="247" y="1026"/>
                  </a:lnTo>
                  <a:lnTo>
                    <a:pt x="262" y="1036"/>
                  </a:lnTo>
                  <a:lnTo>
                    <a:pt x="277" y="1042"/>
                  </a:lnTo>
                  <a:lnTo>
                    <a:pt x="294" y="1051"/>
                  </a:lnTo>
                  <a:lnTo>
                    <a:pt x="311" y="1057"/>
                  </a:lnTo>
                  <a:lnTo>
                    <a:pt x="327" y="1066"/>
                  </a:lnTo>
                  <a:lnTo>
                    <a:pt x="342" y="1071"/>
                  </a:lnTo>
                  <a:lnTo>
                    <a:pt x="357" y="1078"/>
                  </a:lnTo>
                  <a:lnTo>
                    <a:pt x="373" y="1083"/>
                  </a:lnTo>
                  <a:lnTo>
                    <a:pt x="389" y="1089"/>
                  </a:lnTo>
                  <a:lnTo>
                    <a:pt x="404" y="1094"/>
                  </a:lnTo>
                  <a:lnTo>
                    <a:pt x="421" y="1099"/>
                  </a:lnTo>
                  <a:lnTo>
                    <a:pt x="436" y="1104"/>
                  </a:lnTo>
                  <a:lnTo>
                    <a:pt x="453" y="1111"/>
                  </a:lnTo>
                  <a:lnTo>
                    <a:pt x="468" y="1114"/>
                  </a:lnTo>
                  <a:lnTo>
                    <a:pt x="483" y="1118"/>
                  </a:lnTo>
                  <a:lnTo>
                    <a:pt x="498" y="1121"/>
                  </a:lnTo>
                  <a:lnTo>
                    <a:pt x="513" y="1126"/>
                  </a:lnTo>
                  <a:lnTo>
                    <a:pt x="527" y="1129"/>
                  </a:lnTo>
                  <a:lnTo>
                    <a:pt x="542" y="1133"/>
                  </a:lnTo>
                  <a:lnTo>
                    <a:pt x="557" y="1136"/>
                  </a:lnTo>
                  <a:lnTo>
                    <a:pt x="572" y="1141"/>
                  </a:lnTo>
                  <a:lnTo>
                    <a:pt x="584" y="1143"/>
                  </a:lnTo>
                  <a:lnTo>
                    <a:pt x="597" y="1145"/>
                  </a:lnTo>
                  <a:lnTo>
                    <a:pt x="609" y="1146"/>
                  </a:lnTo>
                  <a:lnTo>
                    <a:pt x="622" y="1150"/>
                  </a:lnTo>
                  <a:lnTo>
                    <a:pt x="634" y="1150"/>
                  </a:lnTo>
                  <a:lnTo>
                    <a:pt x="646" y="1153"/>
                  </a:lnTo>
                  <a:lnTo>
                    <a:pt x="656" y="1153"/>
                  </a:lnTo>
                  <a:lnTo>
                    <a:pt x="668" y="1156"/>
                  </a:lnTo>
                  <a:lnTo>
                    <a:pt x="676" y="1156"/>
                  </a:lnTo>
                  <a:lnTo>
                    <a:pt x="686" y="1158"/>
                  </a:lnTo>
                  <a:lnTo>
                    <a:pt x="694" y="1160"/>
                  </a:lnTo>
                  <a:lnTo>
                    <a:pt x="703" y="1161"/>
                  </a:lnTo>
                  <a:lnTo>
                    <a:pt x="716" y="1161"/>
                  </a:lnTo>
                  <a:lnTo>
                    <a:pt x="728" y="1163"/>
                  </a:lnTo>
                  <a:lnTo>
                    <a:pt x="731" y="1163"/>
                  </a:lnTo>
                  <a:lnTo>
                    <a:pt x="738" y="1163"/>
                  </a:lnTo>
                  <a:lnTo>
                    <a:pt x="746" y="1163"/>
                  </a:lnTo>
                  <a:lnTo>
                    <a:pt x="758" y="1163"/>
                  </a:lnTo>
                  <a:lnTo>
                    <a:pt x="768" y="1163"/>
                  </a:lnTo>
                  <a:lnTo>
                    <a:pt x="783" y="1163"/>
                  </a:lnTo>
                  <a:lnTo>
                    <a:pt x="797" y="1163"/>
                  </a:lnTo>
                  <a:lnTo>
                    <a:pt x="813" y="1165"/>
                  </a:lnTo>
                  <a:lnTo>
                    <a:pt x="829" y="1165"/>
                  </a:lnTo>
                  <a:lnTo>
                    <a:pt x="847" y="1165"/>
                  </a:lnTo>
                  <a:lnTo>
                    <a:pt x="867" y="1166"/>
                  </a:lnTo>
                  <a:lnTo>
                    <a:pt x="887" y="1168"/>
                  </a:lnTo>
                  <a:lnTo>
                    <a:pt x="907" y="1168"/>
                  </a:lnTo>
                  <a:lnTo>
                    <a:pt x="931" y="1170"/>
                  </a:lnTo>
                  <a:lnTo>
                    <a:pt x="954" y="1171"/>
                  </a:lnTo>
                  <a:lnTo>
                    <a:pt x="979" y="1173"/>
                  </a:lnTo>
                  <a:lnTo>
                    <a:pt x="1003" y="1173"/>
                  </a:lnTo>
                  <a:lnTo>
                    <a:pt x="1028" y="1175"/>
                  </a:lnTo>
                  <a:lnTo>
                    <a:pt x="1055" y="1176"/>
                  </a:lnTo>
                  <a:lnTo>
                    <a:pt x="1083" y="1178"/>
                  </a:lnTo>
                  <a:lnTo>
                    <a:pt x="1110" y="1178"/>
                  </a:lnTo>
                  <a:lnTo>
                    <a:pt x="1139" y="1180"/>
                  </a:lnTo>
                  <a:lnTo>
                    <a:pt x="1167" y="1181"/>
                  </a:lnTo>
                  <a:lnTo>
                    <a:pt x="1197" y="1183"/>
                  </a:lnTo>
                  <a:lnTo>
                    <a:pt x="1226" y="1183"/>
                  </a:lnTo>
                  <a:lnTo>
                    <a:pt x="1256" y="1186"/>
                  </a:lnTo>
                  <a:lnTo>
                    <a:pt x="1286" y="1186"/>
                  </a:lnTo>
                  <a:lnTo>
                    <a:pt x="1318" y="1190"/>
                  </a:lnTo>
                  <a:lnTo>
                    <a:pt x="1348" y="1191"/>
                  </a:lnTo>
                  <a:lnTo>
                    <a:pt x="1378" y="1193"/>
                  </a:lnTo>
                  <a:lnTo>
                    <a:pt x="1410" y="1195"/>
                  </a:lnTo>
                  <a:lnTo>
                    <a:pt x="1442" y="1198"/>
                  </a:lnTo>
                  <a:lnTo>
                    <a:pt x="1471" y="1198"/>
                  </a:lnTo>
                  <a:lnTo>
                    <a:pt x="1501" y="1200"/>
                  </a:lnTo>
                  <a:lnTo>
                    <a:pt x="1531" y="1202"/>
                  </a:lnTo>
                  <a:lnTo>
                    <a:pt x="1561" y="1203"/>
                  </a:lnTo>
                  <a:lnTo>
                    <a:pt x="1590" y="1203"/>
                  </a:lnTo>
                  <a:lnTo>
                    <a:pt x="1620" y="1207"/>
                  </a:lnTo>
                  <a:lnTo>
                    <a:pt x="1648" y="1207"/>
                  </a:lnTo>
                  <a:lnTo>
                    <a:pt x="1678" y="1210"/>
                  </a:lnTo>
                  <a:lnTo>
                    <a:pt x="1705" y="1210"/>
                  </a:lnTo>
                  <a:lnTo>
                    <a:pt x="1732" y="1213"/>
                  </a:lnTo>
                  <a:lnTo>
                    <a:pt x="1759" y="1213"/>
                  </a:lnTo>
                  <a:lnTo>
                    <a:pt x="1786" y="1217"/>
                  </a:lnTo>
                  <a:lnTo>
                    <a:pt x="1811" y="1217"/>
                  </a:lnTo>
                  <a:lnTo>
                    <a:pt x="1836" y="1220"/>
                  </a:lnTo>
                  <a:lnTo>
                    <a:pt x="1860" y="1220"/>
                  </a:lnTo>
                  <a:lnTo>
                    <a:pt x="1885" y="1223"/>
                  </a:lnTo>
                  <a:lnTo>
                    <a:pt x="1905" y="1223"/>
                  </a:lnTo>
                  <a:lnTo>
                    <a:pt x="1927" y="1225"/>
                  </a:lnTo>
                  <a:lnTo>
                    <a:pt x="1945" y="1225"/>
                  </a:lnTo>
                  <a:lnTo>
                    <a:pt x="1965" y="1227"/>
                  </a:lnTo>
                  <a:lnTo>
                    <a:pt x="1982" y="1227"/>
                  </a:lnTo>
                  <a:lnTo>
                    <a:pt x="1999" y="1228"/>
                  </a:lnTo>
                  <a:lnTo>
                    <a:pt x="2014" y="1230"/>
                  </a:lnTo>
                  <a:lnTo>
                    <a:pt x="2029" y="1232"/>
                  </a:lnTo>
                  <a:lnTo>
                    <a:pt x="2039" y="1232"/>
                  </a:lnTo>
                  <a:lnTo>
                    <a:pt x="2051" y="1232"/>
                  </a:lnTo>
                  <a:lnTo>
                    <a:pt x="2059" y="1232"/>
                  </a:lnTo>
                  <a:lnTo>
                    <a:pt x="2069" y="1233"/>
                  </a:lnTo>
                  <a:lnTo>
                    <a:pt x="2079" y="1233"/>
                  </a:lnTo>
                  <a:lnTo>
                    <a:pt x="2084" y="1235"/>
                  </a:lnTo>
                  <a:lnTo>
                    <a:pt x="2081" y="1233"/>
                  </a:lnTo>
                  <a:lnTo>
                    <a:pt x="2076" y="1232"/>
                  </a:lnTo>
                  <a:lnTo>
                    <a:pt x="2067" y="1227"/>
                  </a:lnTo>
                  <a:lnTo>
                    <a:pt x="2057" y="1223"/>
                  </a:lnTo>
                  <a:lnTo>
                    <a:pt x="2042" y="1217"/>
                  </a:lnTo>
                  <a:lnTo>
                    <a:pt x="2027" y="1210"/>
                  </a:lnTo>
                  <a:lnTo>
                    <a:pt x="2017" y="1205"/>
                  </a:lnTo>
                  <a:lnTo>
                    <a:pt x="2007" y="1202"/>
                  </a:lnTo>
                  <a:lnTo>
                    <a:pt x="1997" y="1198"/>
                  </a:lnTo>
                  <a:lnTo>
                    <a:pt x="1989" y="1195"/>
                  </a:lnTo>
                  <a:lnTo>
                    <a:pt x="1977" y="1190"/>
                  </a:lnTo>
                  <a:lnTo>
                    <a:pt x="1965" y="1185"/>
                  </a:lnTo>
                  <a:lnTo>
                    <a:pt x="1952" y="1180"/>
                  </a:lnTo>
                  <a:lnTo>
                    <a:pt x="1940" y="1175"/>
                  </a:lnTo>
                  <a:lnTo>
                    <a:pt x="1927" y="1168"/>
                  </a:lnTo>
                  <a:lnTo>
                    <a:pt x="1913" y="1163"/>
                  </a:lnTo>
                  <a:lnTo>
                    <a:pt x="1900" y="1158"/>
                  </a:lnTo>
                  <a:lnTo>
                    <a:pt x="1886" y="1153"/>
                  </a:lnTo>
                  <a:lnTo>
                    <a:pt x="1871" y="1146"/>
                  </a:lnTo>
                  <a:lnTo>
                    <a:pt x="1856" y="1140"/>
                  </a:lnTo>
                  <a:lnTo>
                    <a:pt x="1841" y="1133"/>
                  </a:lnTo>
                  <a:lnTo>
                    <a:pt x="1828" y="1126"/>
                  </a:lnTo>
                  <a:lnTo>
                    <a:pt x="1811" y="1119"/>
                  </a:lnTo>
                  <a:lnTo>
                    <a:pt x="1796" y="1113"/>
                  </a:lnTo>
                  <a:lnTo>
                    <a:pt x="1781" y="1106"/>
                  </a:lnTo>
                  <a:lnTo>
                    <a:pt x="1766" y="1101"/>
                  </a:lnTo>
                  <a:lnTo>
                    <a:pt x="1747" y="1093"/>
                  </a:lnTo>
                  <a:lnTo>
                    <a:pt x="1732" y="1086"/>
                  </a:lnTo>
                  <a:lnTo>
                    <a:pt x="1714" y="1078"/>
                  </a:lnTo>
                  <a:lnTo>
                    <a:pt x="1699" y="1072"/>
                  </a:lnTo>
                  <a:lnTo>
                    <a:pt x="1680" y="1064"/>
                  </a:lnTo>
                  <a:lnTo>
                    <a:pt x="1665" y="1057"/>
                  </a:lnTo>
                  <a:lnTo>
                    <a:pt x="1647" y="1049"/>
                  </a:lnTo>
                  <a:lnTo>
                    <a:pt x="1632" y="1044"/>
                  </a:lnTo>
                  <a:lnTo>
                    <a:pt x="1613" y="1036"/>
                  </a:lnTo>
                  <a:lnTo>
                    <a:pt x="1598" y="1029"/>
                  </a:lnTo>
                  <a:lnTo>
                    <a:pt x="1580" y="1022"/>
                  </a:lnTo>
                  <a:lnTo>
                    <a:pt x="1564" y="1016"/>
                  </a:lnTo>
                  <a:lnTo>
                    <a:pt x="1548" y="1007"/>
                  </a:lnTo>
                  <a:lnTo>
                    <a:pt x="1531" y="1002"/>
                  </a:lnTo>
                  <a:lnTo>
                    <a:pt x="1516" y="994"/>
                  </a:lnTo>
                  <a:lnTo>
                    <a:pt x="1501" y="989"/>
                  </a:lnTo>
                  <a:lnTo>
                    <a:pt x="1484" y="980"/>
                  </a:lnTo>
                  <a:lnTo>
                    <a:pt x="1467" y="974"/>
                  </a:lnTo>
                  <a:lnTo>
                    <a:pt x="1452" y="967"/>
                  </a:lnTo>
                  <a:lnTo>
                    <a:pt x="1437" y="962"/>
                  </a:lnTo>
                  <a:lnTo>
                    <a:pt x="1422" y="955"/>
                  </a:lnTo>
                  <a:lnTo>
                    <a:pt x="1407" y="948"/>
                  </a:lnTo>
                  <a:lnTo>
                    <a:pt x="1394" y="942"/>
                  </a:lnTo>
                  <a:lnTo>
                    <a:pt x="1380" y="937"/>
                  </a:lnTo>
                  <a:lnTo>
                    <a:pt x="1365" y="930"/>
                  </a:lnTo>
                  <a:lnTo>
                    <a:pt x="1352" y="925"/>
                  </a:lnTo>
                  <a:lnTo>
                    <a:pt x="1338" y="920"/>
                  </a:lnTo>
                  <a:lnTo>
                    <a:pt x="1328" y="915"/>
                  </a:lnTo>
                  <a:lnTo>
                    <a:pt x="1315" y="910"/>
                  </a:lnTo>
                  <a:lnTo>
                    <a:pt x="1305" y="905"/>
                  </a:lnTo>
                  <a:lnTo>
                    <a:pt x="1295" y="900"/>
                  </a:lnTo>
                  <a:lnTo>
                    <a:pt x="1285" y="897"/>
                  </a:lnTo>
                  <a:lnTo>
                    <a:pt x="1273" y="891"/>
                  </a:lnTo>
                  <a:lnTo>
                    <a:pt x="1261" y="886"/>
                  </a:lnTo>
                  <a:lnTo>
                    <a:pt x="1249" y="881"/>
                  </a:lnTo>
                  <a:lnTo>
                    <a:pt x="1239" y="878"/>
                  </a:lnTo>
                  <a:lnTo>
                    <a:pt x="1228" y="873"/>
                  </a:lnTo>
                  <a:lnTo>
                    <a:pt x="1216" y="870"/>
                  </a:lnTo>
                  <a:lnTo>
                    <a:pt x="1204" y="866"/>
                  </a:lnTo>
                  <a:lnTo>
                    <a:pt x="1192" y="863"/>
                  </a:lnTo>
                  <a:lnTo>
                    <a:pt x="1179" y="858"/>
                  </a:lnTo>
                  <a:lnTo>
                    <a:pt x="1166" y="855"/>
                  </a:lnTo>
                  <a:lnTo>
                    <a:pt x="1152" y="851"/>
                  </a:lnTo>
                  <a:lnTo>
                    <a:pt x="1140" y="848"/>
                  </a:lnTo>
                  <a:lnTo>
                    <a:pt x="1127" y="845"/>
                  </a:lnTo>
                  <a:lnTo>
                    <a:pt x="1115" y="843"/>
                  </a:lnTo>
                  <a:lnTo>
                    <a:pt x="1102" y="840"/>
                  </a:lnTo>
                  <a:lnTo>
                    <a:pt x="1090" y="838"/>
                  </a:lnTo>
                  <a:lnTo>
                    <a:pt x="1075" y="833"/>
                  </a:lnTo>
                  <a:lnTo>
                    <a:pt x="1062" y="831"/>
                  </a:lnTo>
                  <a:lnTo>
                    <a:pt x="1048" y="826"/>
                  </a:lnTo>
                  <a:lnTo>
                    <a:pt x="1035" y="824"/>
                  </a:lnTo>
                  <a:lnTo>
                    <a:pt x="1020" y="821"/>
                  </a:lnTo>
                  <a:lnTo>
                    <a:pt x="1006" y="819"/>
                  </a:lnTo>
                  <a:lnTo>
                    <a:pt x="993" y="816"/>
                  </a:lnTo>
                  <a:lnTo>
                    <a:pt x="981" y="814"/>
                  </a:lnTo>
                  <a:lnTo>
                    <a:pt x="966" y="811"/>
                  </a:lnTo>
                  <a:lnTo>
                    <a:pt x="954" y="809"/>
                  </a:lnTo>
                  <a:lnTo>
                    <a:pt x="939" y="806"/>
                  </a:lnTo>
                  <a:lnTo>
                    <a:pt x="927" y="804"/>
                  </a:lnTo>
                  <a:lnTo>
                    <a:pt x="914" y="801"/>
                  </a:lnTo>
                  <a:lnTo>
                    <a:pt x="902" y="799"/>
                  </a:lnTo>
                  <a:lnTo>
                    <a:pt x="889" y="798"/>
                  </a:lnTo>
                  <a:lnTo>
                    <a:pt x="879" y="796"/>
                  </a:lnTo>
                  <a:lnTo>
                    <a:pt x="865" y="793"/>
                  </a:lnTo>
                  <a:lnTo>
                    <a:pt x="854" y="789"/>
                  </a:lnTo>
                  <a:lnTo>
                    <a:pt x="840" y="786"/>
                  </a:lnTo>
                  <a:lnTo>
                    <a:pt x="829" y="784"/>
                  </a:lnTo>
                  <a:lnTo>
                    <a:pt x="817" y="781"/>
                  </a:lnTo>
                  <a:lnTo>
                    <a:pt x="805" y="779"/>
                  </a:lnTo>
                  <a:lnTo>
                    <a:pt x="795" y="776"/>
                  </a:lnTo>
                  <a:lnTo>
                    <a:pt x="785" y="774"/>
                  </a:lnTo>
                  <a:lnTo>
                    <a:pt x="773" y="769"/>
                  </a:lnTo>
                  <a:lnTo>
                    <a:pt x="763" y="767"/>
                  </a:lnTo>
                  <a:lnTo>
                    <a:pt x="753" y="762"/>
                  </a:lnTo>
                  <a:lnTo>
                    <a:pt x="745" y="761"/>
                  </a:lnTo>
                  <a:lnTo>
                    <a:pt x="735" y="757"/>
                  </a:lnTo>
                  <a:lnTo>
                    <a:pt x="726" y="754"/>
                  </a:lnTo>
                  <a:lnTo>
                    <a:pt x="718" y="751"/>
                  </a:lnTo>
                  <a:lnTo>
                    <a:pt x="711" y="749"/>
                  </a:lnTo>
                  <a:lnTo>
                    <a:pt x="696" y="741"/>
                  </a:lnTo>
                  <a:lnTo>
                    <a:pt x="683" y="732"/>
                  </a:lnTo>
                  <a:lnTo>
                    <a:pt x="673" y="724"/>
                  </a:lnTo>
                  <a:lnTo>
                    <a:pt x="666" y="717"/>
                  </a:lnTo>
                  <a:lnTo>
                    <a:pt x="659" y="707"/>
                  </a:lnTo>
                  <a:lnTo>
                    <a:pt x="656" y="699"/>
                  </a:lnTo>
                  <a:lnTo>
                    <a:pt x="654" y="689"/>
                  </a:lnTo>
                  <a:lnTo>
                    <a:pt x="656" y="679"/>
                  </a:lnTo>
                  <a:lnTo>
                    <a:pt x="658" y="664"/>
                  </a:lnTo>
                  <a:lnTo>
                    <a:pt x="663" y="650"/>
                  </a:lnTo>
                  <a:lnTo>
                    <a:pt x="666" y="640"/>
                  </a:lnTo>
                  <a:lnTo>
                    <a:pt x="671" y="632"/>
                  </a:lnTo>
                  <a:lnTo>
                    <a:pt x="676" y="622"/>
                  </a:lnTo>
                  <a:lnTo>
                    <a:pt x="681" y="613"/>
                  </a:lnTo>
                  <a:lnTo>
                    <a:pt x="686" y="602"/>
                  </a:lnTo>
                  <a:lnTo>
                    <a:pt x="691" y="591"/>
                  </a:lnTo>
                  <a:lnTo>
                    <a:pt x="698" y="580"/>
                  </a:lnTo>
                  <a:lnTo>
                    <a:pt x="704" y="570"/>
                  </a:lnTo>
                  <a:lnTo>
                    <a:pt x="711" y="556"/>
                  </a:lnTo>
                  <a:lnTo>
                    <a:pt x="720" y="545"/>
                  </a:lnTo>
                  <a:lnTo>
                    <a:pt x="726" y="533"/>
                  </a:lnTo>
                  <a:lnTo>
                    <a:pt x="736" y="521"/>
                  </a:lnTo>
                  <a:lnTo>
                    <a:pt x="743" y="506"/>
                  </a:lnTo>
                  <a:lnTo>
                    <a:pt x="751" y="493"/>
                  </a:lnTo>
                  <a:lnTo>
                    <a:pt x="760" y="479"/>
                  </a:lnTo>
                  <a:lnTo>
                    <a:pt x="770" y="466"/>
                  </a:lnTo>
                  <a:lnTo>
                    <a:pt x="780" y="451"/>
                  </a:lnTo>
                  <a:lnTo>
                    <a:pt x="790" y="437"/>
                  </a:lnTo>
                  <a:lnTo>
                    <a:pt x="800" y="422"/>
                  </a:lnTo>
                  <a:lnTo>
                    <a:pt x="810" y="409"/>
                  </a:lnTo>
                  <a:lnTo>
                    <a:pt x="820" y="394"/>
                  </a:lnTo>
                  <a:lnTo>
                    <a:pt x="830" y="379"/>
                  </a:lnTo>
                  <a:lnTo>
                    <a:pt x="840" y="364"/>
                  </a:lnTo>
                  <a:lnTo>
                    <a:pt x="850" y="350"/>
                  </a:lnTo>
                  <a:lnTo>
                    <a:pt x="860" y="335"/>
                  </a:lnTo>
                  <a:lnTo>
                    <a:pt x="872" y="322"/>
                  </a:lnTo>
                  <a:lnTo>
                    <a:pt x="882" y="307"/>
                  </a:lnTo>
                  <a:lnTo>
                    <a:pt x="894" y="293"/>
                  </a:lnTo>
                  <a:lnTo>
                    <a:pt x="904" y="278"/>
                  </a:lnTo>
                  <a:lnTo>
                    <a:pt x="914" y="263"/>
                  </a:lnTo>
                  <a:lnTo>
                    <a:pt x="924" y="248"/>
                  </a:lnTo>
                  <a:lnTo>
                    <a:pt x="934" y="234"/>
                  </a:lnTo>
                  <a:lnTo>
                    <a:pt x="944" y="219"/>
                  </a:lnTo>
                  <a:lnTo>
                    <a:pt x="954" y="206"/>
                  </a:lnTo>
                  <a:lnTo>
                    <a:pt x="964" y="193"/>
                  </a:lnTo>
                  <a:lnTo>
                    <a:pt x="974" y="181"/>
                  </a:lnTo>
                  <a:lnTo>
                    <a:pt x="983" y="167"/>
                  </a:lnTo>
                  <a:lnTo>
                    <a:pt x="993" y="156"/>
                  </a:lnTo>
                  <a:lnTo>
                    <a:pt x="1001" y="142"/>
                  </a:lnTo>
                  <a:lnTo>
                    <a:pt x="1011" y="132"/>
                  </a:lnTo>
                  <a:lnTo>
                    <a:pt x="1020" y="119"/>
                  </a:lnTo>
                  <a:lnTo>
                    <a:pt x="1028" y="109"/>
                  </a:lnTo>
                  <a:lnTo>
                    <a:pt x="1036" y="99"/>
                  </a:lnTo>
                  <a:lnTo>
                    <a:pt x="1046" y="89"/>
                  </a:lnTo>
                  <a:lnTo>
                    <a:pt x="1053" y="77"/>
                  </a:lnTo>
                  <a:lnTo>
                    <a:pt x="1060" y="67"/>
                  </a:lnTo>
                  <a:lnTo>
                    <a:pt x="1067" y="59"/>
                  </a:lnTo>
                  <a:lnTo>
                    <a:pt x="1073" y="50"/>
                  </a:lnTo>
                  <a:lnTo>
                    <a:pt x="1083" y="35"/>
                  </a:lnTo>
                  <a:lnTo>
                    <a:pt x="1095" y="23"/>
                  </a:lnTo>
                  <a:lnTo>
                    <a:pt x="1102" y="12"/>
                  </a:lnTo>
                  <a:lnTo>
                    <a:pt x="1109" y="5"/>
                  </a:lnTo>
                  <a:lnTo>
                    <a:pt x="1112" y="0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DB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2" name="Freeform 456"/>
            <p:cNvSpPr>
              <a:spLocks/>
            </p:cNvSpPr>
            <p:nvPr/>
          </p:nvSpPr>
          <p:spPr bwMode="auto">
            <a:xfrm>
              <a:off x="3991" y="1765"/>
              <a:ext cx="259" cy="205"/>
            </a:xfrm>
            <a:custGeom>
              <a:avLst/>
              <a:gdLst>
                <a:gd name="T0" fmla="*/ 390 w 518"/>
                <a:gd name="T1" fmla="*/ 0 h 411"/>
                <a:gd name="T2" fmla="*/ 364 w 518"/>
                <a:gd name="T3" fmla="*/ 9 h 411"/>
                <a:gd name="T4" fmla="*/ 325 w 518"/>
                <a:gd name="T5" fmla="*/ 24 h 411"/>
                <a:gd name="T6" fmla="*/ 280 w 518"/>
                <a:gd name="T7" fmla="*/ 39 h 411"/>
                <a:gd name="T8" fmla="*/ 253 w 518"/>
                <a:gd name="T9" fmla="*/ 51 h 411"/>
                <a:gd name="T10" fmla="*/ 223 w 518"/>
                <a:gd name="T11" fmla="*/ 62 h 411"/>
                <a:gd name="T12" fmla="*/ 194 w 518"/>
                <a:gd name="T13" fmla="*/ 77 h 411"/>
                <a:gd name="T14" fmla="*/ 166 w 518"/>
                <a:gd name="T15" fmla="*/ 91 h 411"/>
                <a:gd name="T16" fmla="*/ 136 w 518"/>
                <a:gd name="T17" fmla="*/ 106 h 411"/>
                <a:gd name="T18" fmla="*/ 107 w 518"/>
                <a:gd name="T19" fmla="*/ 121 h 411"/>
                <a:gd name="T20" fmla="*/ 80 w 518"/>
                <a:gd name="T21" fmla="*/ 136 h 411"/>
                <a:gd name="T22" fmla="*/ 50 w 518"/>
                <a:gd name="T23" fmla="*/ 160 h 411"/>
                <a:gd name="T24" fmla="*/ 16 w 518"/>
                <a:gd name="T25" fmla="*/ 195 h 411"/>
                <a:gd name="T26" fmla="*/ 0 w 518"/>
                <a:gd name="T27" fmla="*/ 230 h 411"/>
                <a:gd name="T28" fmla="*/ 10 w 518"/>
                <a:gd name="T29" fmla="*/ 267 h 411"/>
                <a:gd name="T30" fmla="*/ 35 w 518"/>
                <a:gd name="T31" fmla="*/ 297 h 411"/>
                <a:gd name="T32" fmla="*/ 80 w 518"/>
                <a:gd name="T33" fmla="*/ 322 h 411"/>
                <a:gd name="T34" fmla="*/ 109 w 518"/>
                <a:gd name="T35" fmla="*/ 334 h 411"/>
                <a:gd name="T36" fmla="*/ 137 w 518"/>
                <a:gd name="T37" fmla="*/ 346 h 411"/>
                <a:gd name="T38" fmla="*/ 167 w 518"/>
                <a:gd name="T39" fmla="*/ 354 h 411"/>
                <a:gd name="T40" fmla="*/ 201 w 518"/>
                <a:gd name="T41" fmla="*/ 364 h 411"/>
                <a:gd name="T42" fmla="*/ 233 w 518"/>
                <a:gd name="T43" fmla="*/ 371 h 411"/>
                <a:gd name="T44" fmla="*/ 266 w 518"/>
                <a:gd name="T45" fmla="*/ 379 h 411"/>
                <a:gd name="T46" fmla="*/ 300 w 518"/>
                <a:gd name="T47" fmla="*/ 384 h 411"/>
                <a:gd name="T48" fmla="*/ 332 w 518"/>
                <a:gd name="T49" fmla="*/ 389 h 411"/>
                <a:gd name="T50" fmla="*/ 362 w 518"/>
                <a:gd name="T51" fmla="*/ 394 h 411"/>
                <a:gd name="T52" fmla="*/ 392 w 518"/>
                <a:gd name="T53" fmla="*/ 398 h 411"/>
                <a:gd name="T54" fmla="*/ 429 w 518"/>
                <a:gd name="T55" fmla="*/ 401 h 411"/>
                <a:gd name="T56" fmla="*/ 474 w 518"/>
                <a:gd name="T57" fmla="*/ 406 h 411"/>
                <a:gd name="T58" fmla="*/ 511 w 518"/>
                <a:gd name="T59" fmla="*/ 409 h 411"/>
                <a:gd name="T60" fmla="*/ 501 w 518"/>
                <a:gd name="T61" fmla="*/ 403 h 411"/>
                <a:gd name="T62" fmla="*/ 474 w 518"/>
                <a:gd name="T63" fmla="*/ 384 h 411"/>
                <a:gd name="T64" fmla="*/ 439 w 518"/>
                <a:gd name="T65" fmla="*/ 361 h 411"/>
                <a:gd name="T66" fmla="*/ 400 w 518"/>
                <a:gd name="T67" fmla="*/ 331 h 411"/>
                <a:gd name="T68" fmla="*/ 365 w 518"/>
                <a:gd name="T69" fmla="*/ 295 h 411"/>
                <a:gd name="T70" fmla="*/ 333 w 518"/>
                <a:gd name="T71" fmla="*/ 250 h 411"/>
                <a:gd name="T72" fmla="*/ 315 w 518"/>
                <a:gd name="T73" fmla="*/ 200 h 411"/>
                <a:gd name="T74" fmla="*/ 312 w 518"/>
                <a:gd name="T75" fmla="*/ 155 h 411"/>
                <a:gd name="T76" fmla="*/ 315 w 518"/>
                <a:gd name="T77" fmla="*/ 126 h 411"/>
                <a:gd name="T78" fmla="*/ 325 w 518"/>
                <a:gd name="T79" fmla="*/ 96 h 411"/>
                <a:gd name="T80" fmla="*/ 340 w 518"/>
                <a:gd name="T81" fmla="*/ 64 h 411"/>
                <a:gd name="T82" fmla="*/ 364 w 518"/>
                <a:gd name="T83" fmla="*/ 32 h 411"/>
                <a:gd name="T84" fmla="*/ 397 w 518"/>
                <a:gd name="T8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18" h="411">
                  <a:moveTo>
                    <a:pt x="397" y="0"/>
                  </a:moveTo>
                  <a:lnTo>
                    <a:pt x="394" y="0"/>
                  </a:lnTo>
                  <a:lnTo>
                    <a:pt x="390" y="0"/>
                  </a:lnTo>
                  <a:lnTo>
                    <a:pt x="384" y="2"/>
                  </a:lnTo>
                  <a:lnTo>
                    <a:pt x="375" y="5"/>
                  </a:lnTo>
                  <a:lnTo>
                    <a:pt x="364" y="9"/>
                  </a:lnTo>
                  <a:lnTo>
                    <a:pt x="352" y="12"/>
                  </a:lnTo>
                  <a:lnTo>
                    <a:pt x="338" y="17"/>
                  </a:lnTo>
                  <a:lnTo>
                    <a:pt x="325" y="24"/>
                  </a:lnTo>
                  <a:lnTo>
                    <a:pt x="307" y="29"/>
                  </a:lnTo>
                  <a:lnTo>
                    <a:pt x="290" y="36"/>
                  </a:lnTo>
                  <a:lnTo>
                    <a:pt x="280" y="39"/>
                  </a:lnTo>
                  <a:lnTo>
                    <a:pt x="271" y="42"/>
                  </a:lnTo>
                  <a:lnTo>
                    <a:pt x="261" y="46"/>
                  </a:lnTo>
                  <a:lnTo>
                    <a:pt x="253" y="51"/>
                  </a:lnTo>
                  <a:lnTo>
                    <a:pt x="243" y="54"/>
                  </a:lnTo>
                  <a:lnTo>
                    <a:pt x="233" y="57"/>
                  </a:lnTo>
                  <a:lnTo>
                    <a:pt x="223" y="62"/>
                  </a:lnTo>
                  <a:lnTo>
                    <a:pt x="214" y="67"/>
                  </a:lnTo>
                  <a:lnTo>
                    <a:pt x="204" y="72"/>
                  </a:lnTo>
                  <a:lnTo>
                    <a:pt x="194" y="77"/>
                  </a:lnTo>
                  <a:lnTo>
                    <a:pt x="184" y="83"/>
                  </a:lnTo>
                  <a:lnTo>
                    <a:pt x="176" y="88"/>
                  </a:lnTo>
                  <a:lnTo>
                    <a:pt x="166" y="91"/>
                  </a:lnTo>
                  <a:lnTo>
                    <a:pt x="156" y="96"/>
                  </a:lnTo>
                  <a:lnTo>
                    <a:pt x="146" y="101"/>
                  </a:lnTo>
                  <a:lnTo>
                    <a:pt x="136" y="106"/>
                  </a:lnTo>
                  <a:lnTo>
                    <a:pt x="125" y="111"/>
                  </a:lnTo>
                  <a:lnTo>
                    <a:pt x="115" y="116"/>
                  </a:lnTo>
                  <a:lnTo>
                    <a:pt x="107" y="121"/>
                  </a:lnTo>
                  <a:lnTo>
                    <a:pt x="99" y="126"/>
                  </a:lnTo>
                  <a:lnTo>
                    <a:pt x="89" y="131"/>
                  </a:lnTo>
                  <a:lnTo>
                    <a:pt x="80" y="136"/>
                  </a:lnTo>
                  <a:lnTo>
                    <a:pt x="72" y="141"/>
                  </a:lnTo>
                  <a:lnTo>
                    <a:pt x="65" y="148"/>
                  </a:lnTo>
                  <a:lnTo>
                    <a:pt x="50" y="160"/>
                  </a:lnTo>
                  <a:lnTo>
                    <a:pt x="38" y="171"/>
                  </a:lnTo>
                  <a:lnTo>
                    <a:pt x="25" y="181"/>
                  </a:lnTo>
                  <a:lnTo>
                    <a:pt x="16" y="195"/>
                  </a:lnTo>
                  <a:lnTo>
                    <a:pt x="8" y="205"/>
                  </a:lnTo>
                  <a:lnTo>
                    <a:pt x="3" y="218"/>
                  </a:lnTo>
                  <a:lnTo>
                    <a:pt x="0" y="230"/>
                  </a:lnTo>
                  <a:lnTo>
                    <a:pt x="0" y="242"/>
                  </a:lnTo>
                  <a:lnTo>
                    <a:pt x="3" y="253"/>
                  </a:lnTo>
                  <a:lnTo>
                    <a:pt x="10" y="267"/>
                  </a:lnTo>
                  <a:lnTo>
                    <a:pt x="15" y="277"/>
                  </a:lnTo>
                  <a:lnTo>
                    <a:pt x="25" y="287"/>
                  </a:lnTo>
                  <a:lnTo>
                    <a:pt x="35" y="297"/>
                  </a:lnTo>
                  <a:lnTo>
                    <a:pt x="50" y="307"/>
                  </a:lnTo>
                  <a:lnTo>
                    <a:pt x="63" y="314"/>
                  </a:lnTo>
                  <a:lnTo>
                    <a:pt x="80" y="322"/>
                  </a:lnTo>
                  <a:lnTo>
                    <a:pt x="89" y="326"/>
                  </a:lnTo>
                  <a:lnTo>
                    <a:pt x="99" y="331"/>
                  </a:lnTo>
                  <a:lnTo>
                    <a:pt x="109" y="334"/>
                  </a:lnTo>
                  <a:lnTo>
                    <a:pt x="119" y="339"/>
                  </a:lnTo>
                  <a:lnTo>
                    <a:pt x="127" y="341"/>
                  </a:lnTo>
                  <a:lnTo>
                    <a:pt x="137" y="346"/>
                  </a:lnTo>
                  <a:lnTo>
                    <a:pt x="147" y="347"/>
                  </a:lnTo>
                  <a:lnTo>
                    <a:pt x="157" y="352"/>
                  </a:lnTo>
                  <a:lnTo>
                    <a:pt x="167" y="354"/>
                  </a:lnTo>
                  <a:lnTo>
                    <a:pt x="177" y="357"/>
                  </a:lnTo>
                  <a:lnTo>
                    <a:pt x="189" y="361"/>
                  </a:lnTo>
                  <a:lnTo>
                    <a:pt x="201" y="364"/>
                  </a:lnTo>
                  <a:lnTo>
                    <a:pt x="211" y="366"/>
                  </a:lnTo>
                  <a:lnTo>
                    <a:pt x="221" y="369"/>
                  </a:lnTo>
                  <a:lnTo>
                    <a:pt x="233" y="371"/>
                  </a:lnTo>
                  <a:lnTo>
                    <a:pt x="244" y="374"/>
                  </a:lnTo>
                  <a:lnTo>
                    <a:pt x="255" y="376"/>
                  </a:lnTo>
                  <a:lnTo>
                    <a:pt x="266" y="379"/>
                  </a:lnTo>
                  <a:lnTo>
                    <a:pt x="278" y="381"/>
                  </a:lnTo>
                  <a:lnTo>
                    <a:pt x="290" y="384"/>
                  </a:lnTo>
                  <a:lnTo>
                    <a:pt x="300" y="384"/>
                  </a:lnTo>
                  <a:lnTo>
                    <a:pt x="310" y="386"/>
                  </a:lnTo>
                  <a:lnTo>
                    <a:pt x="320" y="388"/>
                  </a:lnTo>
                  <a:lnTo>
                    <a:pt x="332" y="389"/>
                  </a:lnTo>
                  <a:lnTo>
                    <a:pt x="342" y="391"/>
                  </a:lnTo>
                  <a:lnTo>
                    <a:pt x="352" y="393"/>
                  </a:lnTo>
                  <a:lnTo>
                    <a:pt x="362" y="394"/>
                  </a:lnTo>
                  <a:lnTo>
                    <a:pt x="374" y="396"/>
                  </a:lnTo>
                  <a:lnTo>
                    <a:pt x="382" y="396"/>
                  </a:lnTo>
                  <a:lnTo>
                    <a:pt x="392" y="398"/>
                  </a:lnTo>
                  <a:lnTo>
                    <a:pt x="402" y="398"/>
                  </a:lnTo>
                  <a:lnTo>
                    <a:pt x="412" y="399"/>
                  </a:lnTo>
                  <a:lnTo>
                    <a:pt x="429" y="401"/>
                  </a:lnTo>
                  <a:lnTo>
                    <a:pt x="447" y="404"/>
                  </a:lnTo>
                  <a:lnTo>
                    <a:pt x="461" y="404"/>
                  </a:lnTo>
                  <a:lnTo>
                    <a:pt x="474" y="406"/>
                  </a:lnTo>
                  <a:lnTo>
                    <a:pt x="486" y="408"/>
                  </a:lnTo>
                  <a:lnTo>
                    <a:pt x="498" y="409"/>
                  </a:lnTo>
                  <a:lnTo>
                    <a:pt x="511" y="409"/>
                  </a:lnTo>
                  <a:lnTo>
                    <a:pt x="518" y="411"/>
                  </a:lnTo>
                  <a:lnTo>
                    <a:pt x="513" y="408"/>
                  </a:lnTo>
                  <a:lnTo>
                    <a:pt x="501" y="403"/>
                  </a:lnTo>
                  <a:lnTo>
                    <a:pt x="493" y="396"/>
                  </a:lnTo>
                  <a:lnTo>
                    <a:pt x="484" y="391"/>
                  </a:lnTo>
                  <a:lnTo>
                    <a:pt x="474" y="384"/>
                  </a:lnTo>
                  <a:lnTo>
                    <a:pt x="464" y="379"/>
                  </a:lnTo>
                  <a:lnTo>
                    <a:pt x="451" y="369"/>
                  </a:lnTo>
                  <a:lnTo>
                    <a:pt x="439" y="361"/>
                  </a:lnTo>
                  <a:lnTo>
                    <a:pt x="426" y="351"/>
                  </a:lnTo>
                  <a:lnTo>
                    <a:pt x="414" y="342"/>
                  </a:lnTo>
                  <a:lnTo>
                    <a:pt x="400" y="331"/>
                  </a:lnTo>
                  <a:lnTo>
                    <a:pt x="389" y="319"/>
                  </a:lnTo>
                  <a:lnTo>
                    <a:pt x="375" y="307"/>
                  </a:lnTo>
                  <a:lnTo>
                    <a:pt x="365" y="295"/>
                  </a:lnTo>
                  <a:lnTo>
                    <a:pt x="353" y="280"/>
                  </a:lnTo>
                  <a:lnTo>
                    <a:pt x="343" y="265"/>
                  </a:lnTo>
                  <a:lnTo>
                    <a:pt x="333" y="250"/>
                  </a:lnTo>
                  <a:lnTo>
                    <a:pt x="327" y="235"/>
                  </a:lnTo>
                  <a:lnTo>
                    <a:pt x="318" y="217"/>
                  </a:lnTo>
                  <a:lnTo>
                    <a:pt x="315" y="200"/>
                  </a:lnTo>
                  <a:lnTo>
                    <a:pt x="312" y="181"/>
                  </a:lnTo>
                  <a:lnTo>
                    <a:pt x="312" y="165"/>
                  </a:lnTo>
                  <a:lnTo>
                    <a:pt x="312" y="155"/>
                  </a:lnTo>
                  <a:lnTo>
                    <a:pt x="312" y="145"/>
                  </a:lnTo>
                  <a:lnTo>
                    <a:pt x="312" y="134"/>
                  </a:lnTo>
                  <a:lnTo>
                    <a:pt x="315" y="126"/>
                  </a:lnTo>
                  <a:lnTo>
                    <a:pt x="317" y="116"/>
                  </a:lnTo>
                  <a:lnTo>
                    <a:pt x="320" y="106"/>
                  </a:lnTo>
                  <a:lnTo>
                    <a:pt x="325" y="96"/>
                  </a:lnTo>
                  <a:lnTo>
                    <a:pt x="330" y="86"/>
                  </a:lnTo>
                  <a:lnTo>
                    <a:pt x="335" y="74"/>
                  </a:lnTo>
                  <a:lnTo>
                    <a:pt x="340" y="64"/>
                  </a:lnTo>
                  <a:lnTo>
                    <a:pt x="347" y="54"/>
                  </a:lnTo>
                  <a:lnTo>
                    <a:pt x="355" y="44"/>
                  </a:lnTo>
                  <a:lnTo>
                    <a:pt x="364" y="32"/>
                  </a:lnTo>
                  <a:lnTo>
                    <a:pt x="374" y="22"/>
                  </a:lnTo>
                  <a:lnTo>
                    <a:pt x="384" y="10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Types of Warm and cold therapy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424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73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5982D9-DCE4-4AEC-8695-E799532A527D}" type="slidenum">
              <a:rPr lang="en-US"/>
              <a:pPr/>
              <a:t>74</a:t>
            </a:fld>
            <a:endParaRPr lang="en-US"/>
          </a:p>
        </p:txBody>
      </p:sp>
      <p:sp>
        <p:nvSpPr>
          <p:cNvPr id="304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92275"/>
            <a:ext cx="6092825" cy="4433888"/>
          </a:xfrm>
        </p:spPr>
        <p:txBody>
          <a:bodyPr/>
          <a:lstStyle/>
          <a:p>
            <a:pPr>
              <a:spcBef>
                <a:spcPct val="10000"/>
              </a:spcBef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Moist cold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water touches skin</a:t>
            </a:r>
          </a:p>
          <a:p>
            <a:pPr lvl="1">
              <a:spcBef>
                <a:spcPct val="10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compresses – localized application</a:t>
            </a:r>
          </a:p>
          <a:p>
            <a:pPr lvl="1">
              <a:spcBef>
                <a:spcPct val="10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soaks - body part immersed in water</a:t>
            </a:r>
          </a:p>
          <a:p>
            <a:pPr lvl="1">
              <a:spcBef>
                <a:spcPct val="10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cool sponge bath </a:t>
            </a:r>
          </a:p>
        </p:txBody>
      </p:sp>
      <p:sp>
        <p:nvSpPr>
          <p:cNvPr id="304132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4302" name="Group 174"/>
          <p:cNvGrpSpPr>
            <a:grpSpLocks/>
          </p:cNvGrpSpPr>
          <p:nvPr/>
        </p:nvGrpSpPr>
        <p:grpSpPr bwMode="auto">
          <a:xfrm>
            <a:off x="6149975" y="2698750"/>
            <a:ext cx="2484438" cy="2865438"/>
            <a:chOff x="3826" y="1622"/>
            <a:chExt cx="1565" cy="1805"/>
          </a:xfrm>
        </p:grpSpPr>
        <p:sp>
          <p:nvSpPr>
            <p:cNvPr id="304135" name="AutoShape 7"/>
            <p:cNvSpPr>
              <a:spLocks noChangeAspect="1" noChangeArrowheads="1" noTextEdit="1"/>
            </p:cNvSpPr>
            <p:nvPr/>
          </p:nvSpPr>
          <p:spPr bwMode="auto">
            <a:xfrm>
              <a:off x="3826" y="1622"/>
              <a:ext cx="1397" cy="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36" name="Freeform 8"/>
            <p:cNvSpPr>
              <a:spLocks/>
            </p:cNvSpPr>
            <p:nvPr/>
          </p:nvSpPr>
          <p:spPr bwMode="auto">
            <a:xfrm>
              <a:off x="3848" y="1644"/>
              <a:ext cx="1353" cy="1619"/>
            </a:xfrm>
            <a:custGeom>
              <a:avLst/>
              <a:gdLst>
                <a:gd name="T0" fmla="*/ 81 w 1353"/>
                <a:gd name="T1" fmla="*/ 576 h 1619"/>
                <a:gd name="T2" fmla="*/ 123 w 1353"/>
                <a:gd name="T3" fmla="*/ 567 h 1619"/>
                <a:gd name="T4" fmla="*/ 184 w 1353"/>
                <a:gd name="T5" fmla="*/ 555 h 1619"/>
                <a:gd name="T6" fmla="*/ 261 w 1353"/>
                <a:gd name="T7" fmla="*/ 544 h 1619"/>
                <a:gd name="T8" fmla="*/ 349 w 1353"/>
                <a:gd name="T9" fmla="*/ 532 h 1619"/>
                <a:gd name="T10" fmla="*/ 446 w 1353"/>
                <a:gd name="T11" fmla="*/ 522 h 1619"/>
                <a:gd name="T12" fmla="*/ 547 w 1353"/>
                <a:gd name="T13" fmla="*/ 516 h 1619"/>
                <a:gd name="T14" fmla="*/ 636 w 1353"/>
                <a:gd name="T15" fmla="*/ 438 h 1619"/>
                <a:gd name="T16" fmla="*/ 619 w 1353"/>
                <a:gd name="T17" fmla="*/ 423 h 1619"/>
                <a:gd name="T18" fmla="*/ 594 w 1353"/>
                <a:gd name="T19" fmla="*/ 400 h 1619"/>
                <a:gd name="T20" fmla="*/ 570 w 1353"/>
                <a:gd name="T21" fmla="*/ 367 h 1619"/>
                <a:gd name="T22" fmla="*/ 553 w 1353"/>
                <a:gd name="T23" fmla="*/ 326 h 1619"/>
                <a:gd name="T24" fmla="*/ 551 w 1353"/>
                <a:gd name="T25" fmla="*/ 281 h 1619"/>
                <a:gd name="T26" fmla="*/ 571 w 1353"/>
                <a:gd name="T27" fmla="*/ 233 h 1619"/>
                <a:gd name="T28" fmla="*/ 622 w 1353"/>
                <a:gd name="T29" fmla="*/ 181 h 1619"/>
                <a:gd name="T30" fmla="*/ 673 w 1353"/>
                <a:gd name="T31" fmla="*/ 149 h 1619"/>
                <a:gd name="T32" fmla="*/ 698 w 1353"/>
                <a:gd name="T33" fmla="*/ 137 h 1619"/>
                <a:gd name="T34" fmla="*/ 727 w 1353"/>
                <a:gd name="T35" fmla="*/ 127 h 1619"/>
                <a:gd name="T36" fmla="*/ 760 w 1353"/>
                <a:gd name="T37" fmla="*/ 119 h 1619"/>
                <a:gd name="T38" fmla="*/ 797 w 1353"/>
                <a:gd name="T39" fmla="*/ 113 h 1619"/>
                <a:gd name="T40" fmla="*/ 834 w 1353"/>
                <a:gd name="T41" fmla="*/ 114 h 1619"/>
                <a:gd name="T42" fmla="*/ 873 w 1353"/>
                <a:gd name="T43" fmla="*/ 123 h 1619"/>
                <a:gd name="T44" fmla="*/ 1007 w 1353"/>
                <a:gd name="T45" fmla="*/ 7 h 1619"/>
                <a:gd name="T46" fmla="*/ 1028 w 1353"/>
                <a:gd name="T47" fmla="*/ 35 h 1619"/>
                <a:gd name="T48" fmla="*/ 1056 w 1353"/>
                <a:gd name="T49" fmla="*/ 85 h 1619"/>
                <a:gd name="T50" fmla="*/ 1084 w 1353"/>
                <a:gd name="T51" fmla="*/ 149 h 1619"/>
                <a:gd name="T52" fmla="*/ 1100 w 1353"/>
                <a:gd name="T53" fmla="*/ 228 h 1619"/>
                <a:gd name="T54" fmla="*/ 1099 w 1353"/>
                <a:gd name="T55" fmla="*/ 316 h 1619"/>
                <a:gd name="T56" fmla="*/ 1069 w 1353"/>
                <a:gd name="T57" fmla="*/ 412 h 1619"/>
                <a:gd name="T58" fmla="*/ 1005 w 1353"/>
                <a:gd name="T59" fmla="*/ 511 h 1619"/>
                <a:gd name="T60" fmla="*/ 1253 w 1353"/>
                <a:gd name="T61" fmla="*/ 550 h 1619"/>
                <a:gd name="T62" fmla="*/ 1274 w 1353"/>
                <a:gd name="T63" fmla="*/ 554 h 1619"/>
                <a:gd name="T64" fmla="*/ 1300 w 1353"/>
                <a:gd name="T65" fmla="*/ 560 h 1619"/>
                <a:gd name="T66" fmla="*/ 1325 w 1353"/>
                <a:gd name="T67" fmla="*/ 572 h 1619"/>
                <a:gd name="T68" fmla="*/ 1344 w 1353"/>
                <a:gd name="T69" fmla="*/ 591 h 1619"/>
                <a:gd name="T70" fmla="*/ 1353 w 1353"/>
                <a:gd name="T71" fmla="*/ 618 h 1619"/>
                <a:gd name="T72" fmla="*/ 1346 w 1353"/>
                <a:gd name="T73" fmla="*/ 655 h 1619"/>
                <a:gd name="T74" fmla="*/ 1165 w 1353"/>
                <a:gd name="T75" fmla="*/ 1503 h 1619"/>
                <a:gd name="T76" fmla="*/ 1170 w 1353"/>
                <a:gd name="T77" fmla="*/ 1526 h 1619"/>
                <a:gd name="T78" fmla="*/ 1163 w 1353"/>
                <a:gd name="T79" fmla="*/ 1553 h 1619"/>
                <a:gd name="T80" fmla="*/ 1135 w 1353"/>
                <a:gd name="T81" fmla="*/ 1572 h 1619"/>
                <a:gd name="T82" fmla="*/ 1114 w 1353"/>
                <a:gd name="T83" fmla="*/ 1578 h 1619"/>
                <a:gd name="T84" fmla="*/ 1082 w 1353"/>
                <a:gd name="T85" fmla="*/ 1582 h 1619"/>
                <a:gd name="T86" fmla="*/ 1017 w 1353"/>
                <a:gd name="T87" fmla="*/ 1589 h 1619"/>
                <a:gd name="T88" fmla="*/ 923 w 1353"/>
                <a:gd name="T89" fmla="*/ 1598 h 1619"/>
                <a:gd name="T90" fmla="*/ 810 w 1353"/>
                <a:gd name="T91" fmla="*/ 1608 h 1619"/>
                <a:gd name="T92" fmla="*/ 681 w 1353"/>
                <a:gd name="T93" fmla="*/ 1615 h 1619"/>
                <a:gd name="T94" fmla="*/ 545 w 1353"/>
                <a:gd name="T95" fmla="*/ 1619 h 1619"/>
                <a:gd name="T96" fmla="*/ 410 w 1353"/>
                <a:gd name="T97" fmla="*/ 1618 h 1619"/>
                <a:gd name="T98" fmla="*/ 305 w 1353"/>
                <a:gd name="T99" fmla="*/ 1612 h 1619"/>
                <a:gd name="T100" fmla="*/ 275 w 1353"/>
                <a:gd name="T101" fmla="*/ 1607 h 1619"/>
                <a:gd name="T102" fmla="*/ 243 w 1353"/>
                <a:gd name="T103" fmla="*/ 1586 h 1619"/>
                <a:gd name="T104" fmla="*/ 236 w 1353"/>
                <a:gd name="T105" fmla="*/ 1555 h 1619"/>
                <a:gd name="T106" fmla="*/ 246 w 1353"/>
                <a:gd name="T107" fmla="*/ 1526 h 1619"/>
                <a:gd name="T108" fmla="*/ 7 w 1353"/>
                <a:gd name="T109" fmla="*/ 681 h 1619"/>
                <a:gd name="T110" fmla="*/ 0 w 1353"/>
                <a:gd name="T111" fmla="*/ 657 h 1619"/>
                <a:gd name="T112" fmla="*/ 5 w 1353"/>
                <a:gd name="T113" fmla="*/ 622 h 1619"/>
                <a:gd name="T114" fmla="*/ 28 w 1353"/>
                <a:gd name="T115" fmla="*/ 593 h 1619"/>
                <a:gd name="T116" fmla="*/ 56 w 1353"/>
                <a:gd name="T117" fmla="*/ 581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3" h="1619">
                  <a:moveTo>
                    <a:pt x="65" y="580"/>
                  </a:moveTo>
                  <a:lnTo>
                    <a:pt x="66" y="579"/>
                  </a:lnTo>
                  <a:lnTo>
                    <a:pt x="68" y="579"/>
                  </a:lnTo>
                  <a:lnTo>
                    <a:pt x="69" y="578"/>
                  </a:lnTo>
                  <a:lnTo>
                    <a:pt x="73" y="578"/>
                  </a:lnTo>
                  <a:lnTo>
                    <a:pt x="75" y="577"/>
                  </a:lnTo>
                  <a:lnTo>
                    <a:pt x="78" y="577"/>
                  </a:lnTo>
                  <a:lnTo>
                    <a:pt x="81" y="576"/>
                  </a:lnTo>
                  <a:lnTo>
                    <a:pt x="86" y="574"/>
                  </a:lnTo>
                  <a:lnTo>
                    <a:pt x="89" y="573"/>
                  </a:lnTo>
                  <a:lnTo>
                    <a:pt x="95" y="572"/>
                  </a:lnTo>
                  <a:lnTo>
                    <a:pt x="99" y="571"/>
                  </a:lnTo>
                  <a:lnTo>
                    <a:pt x="105" y="570"/>
                  </a:lnTo>
                  <a:lnTo>
                    <a:pt x="110" y="569"/>
                  </a:lnTo>
                  <a:lnTo>
                    <a:pt x="117" y="568"/>
                  </a:lnTo>
                  <a:lnTo>
                    <a:pt x="123" y="567"/>
                  </a:lnTo>
                  <a:lnTo>
                    <a:pt x="129" y="566"/>
                  </a:lnTo>
                  <a:lnTo>
                    <a:pt x="136" y="565"/>
                  </a:lnTo>
                  <a:lnTo>
                    <a:pt x="144" y="562"/>
                  </a:lnTo>
                  <a:lnTo>
                    <a:pt x="150" y="561"/>
                  </a:lnTo>
                  <a:lnTo>
                    <a:pt x="158" y="560"/>
                  </a:lnTo>
                  <a:lnTo>
                    <a:pt x="167" y="558"/>
                  </a:lnTo>
                  <a:lnTo>
                    <a:pt x="175" y="557"/>
                  </a:lnTo>
                  <a:lnTo>
                    <a:pt x="184" y="555"/>
                  </a:lnTo>
                  <a:lnTo>
                    <a:pt x="192" y="554"/>
                  </a:lnTo>
                  <a:lnTo>
                    <a:pt x="202" y="552"/>
                  </a:lnTo>
                  <a:lnTo>
                    <a:pt x="210" y="550"/>
                  </a:lnTo>
                  <a:lnTo>
                    <a:pt x="220" y="549"/>
                  </a:lnTo>
                  <a:lnTo>
                    <a:pt x="229" y="548"/>
                  </a:lnTo>
                  <a:lnTo>
                    <a:pt x="239" y="547"/>
                  </a:lnTo>
                  <a:lnTo>
                    <a:pt x="251" y="545"/>
                  </a:lnTo>
                  <a:lnTo>
                    <a:pt x="261" y="544"/>
                  </a:lnTo>
                  <a:lnTo>
                    <a:pt x="271" y="541"/>
                  </a:lnTo>
                  <a:lnTo>
                    <a:pt x="282" y="540"/>
                  </a:lnTo>
                  <a:lnTo>
                    <a:pt x="293" y="538"/>
                  </a:lnTo>
                  <a:lnTo>
                    <a:pt x="304" y="537"/>
                  </a:lnTo>
                  <a:lnTo>
                    <a:pt x="315" y="536"/>
                  </a:lnTo>
                  <a:lnTo>
                    <a:pt x="326" y="534"/>
                  </a:lnTo>
                  <a:lnTo>
                    <a:pt x="338" y="533"/>
                  </a:lnTo>
                  <a:lnTo>
                    <a:pt x="349" y="532"/>
                  </a:lnTo>
                  <a:lnTo>
                    <a:pt x="362" y="531"/>
                  </a:lnTo>
                  <a:lnTo>
                    <a:pt x="373" y="528"/>
                  </a:lnTo>
                  <a:lnTo>
                    <a:pt x="385" y="527"/>
                  </a:lnTo>
                  <a:lnTo>
                    <a:pt x="397" y="526"/>
                  </a:lnTo>
                  <a:lnTo>
                    <a:pt x="410" y="525"/>
                  </a:lnTo>
                  <a:lnTo>
                    <a:pt x="422" y="524"/>
                  </a:lnTo>
                  <a:lnTo>
                    <a:pt x="434" y="523"/>
                  </a:lnTo>
                  <a:lnTo>
                    <a:pt x="446" y="522"/>
                  </a:lnTo>
                  <a:lnTo>
                    <a:pt x="458" y="521"/>
                  </a:lnTo>
                  <a:lnTo>
                    <a:pt x="472" y="520"/>
                  </a:lnTo>
                  <a:lnTo>
                    <a:pt x="484" y="520"/>
                  </a:lnTo>
                  <a:lnTo>
                    <a:pt x="496" y="518"/>
                  </a:lnTo>
                  <a:lnTo>
                    <a:pt x="510" y="517"/>
                  </a:lnTo>
                  <a:lnTo>
                    <a:pt x="522" y="516"/>
                  </a:lnTo>
                  <a:lnTo>
                    <a:pt x="535" y="516"/>
                  </a:lnTo>
                  <a:lnTo>
                    <a:pt x="547" y="516"/>
                  </a:lnTo>
                  <a:lnTo>
                    <a:pt x="561" y="516"/>
                  </a:lnTo>
                  <a:lnTo>
                    <a:pt x="573" y="516"/>
                  </a:lnTo>
                  <a:lnTo>
                    <a:pt x="586" y="516"/>
                  </a:lnTo>
                  <a:lnTo>
                    <a:pt x="599" y="516"/>
                  </a:lnTo>
                  <a:lnTo>
                    <a:pt x="611" y="516"/>
                  </a:lnTo>
                  <a:lnTo>
                    <a:pt x="624" y="516"/>
                  </a:lnTo>
                  <a:lnTo>
                    <a:pt x="636" y="516"/>
                  </a:lnTo>
                  <a:lnTo>
                    <a:pt x="636" y="438"/>
                  </a:lnTo>
                  <a:lnTo>
                    <a:pt x="635" y="437"/>
                  </a:lnTo>
                  <a:lnTo>
                    <a:pt x="634" y="437"/>
                  </a:lnTo>
                  <a:lnTo>
                    <a:pt x="631" y="434"/>
                  </a:lnTo>
                  <a:lnTo>
                    <a:pt x="628" y="432"/>
                  </a:lnTo>
                  <a:lnTo>
                    <a:pt x="625" y="429"/>
                  </a:lnTo>
                  <a:lnTo>
                    <a:pt x="623" y="427"/>
                  </a:lnTo>
                  <a:lnTo>
                    <a:pt x="621" y="425"/>
                  </a:lnTo>
                  <a:lnTo>
                    <a:pt x="619" y="423"/>
                  </a:lnTo>
                  <a:lnTo>
                    <a:pt x="615" y="421"/>
                  </a:lnTo>
                  <a:lnTo>
                    <a:pt x="612" y="418"/>
                  </a:lnTo>
                  <a:lnTo>
                    <a:pt x="610" y="415"/>
                  </a:lnTo>
                  <a:lnTo>
                    <a:pt x="608" y="413"/>
                  </a:lnTo>
                  <a:lnTo>
                    <a:pt x="604" y="410"/>
                  </a:lnTo>
                  <a:lnTo>
                    <a:pt x="600" y="406"/>
                  </a:lnTo>
                  <a:lnTo>
                    <a:pt x="598" y="403"/>
                  </a:lnTo>
                  <a:lnTo>
                    <a:pt x="594" y="400"/>
                  </a:lnTo>
                  <a:lnTo>
                    <a:pt x="591" y="395"/>
                  </a:lnTo>
                  <a:lnTo>
                    <a:pt x="588" y="392"/>
                  </a:lnTo>
                  <a:lnTo>
                    <a:pt x="584" y="389"/>
                  </a:lnTo>
                  <a:lnTo>
                    <a:pt x="582" y="384"/>
                  </a:lnTo>
                  <a:lnTo>
                    <a:pt x="579" y="380"/>
                  </a:lnTo>
                  <a:lnTo>
                    <a:pt x="575" y="376"/>
                  </a:lnTo>
                  <a:lnTo>
                    <a:pt x="573" y="371"/>
                  </a:lnTo>
                  <a:lnTo>
                    <a:pt x="570" y="367"/>
                  </a:lnTo>
                  <a:lnTo>
                    <a:pt x="567" y="362"/>
                  </a:lnTo>
                  <a:lnTo>
                    <a:pt x="565" y="357"/>
                  </a:lnTo>
                  <a:lnTo>
                    <a:pt x="562" y="353"/>
                  </a:lnTo>
                  <a:lnTo>
                    <a:pt x="561" y="348"/>
                  </a:lnTo>
                  <a:lnTo>
                    <a:pt x="557" y="343"/>
                  </a:lnTo>
                  <a:lnTo>
                    <a:pt x="555" y="337"/>
                  </a:lnTo>
                  <a:lnTo>
                    <a:pt x="554" y="332"/>
                  </a:lnTo>
                  <a:lnTo>
                    <a:pt x="553" y="326"/>
                  </a:lnTo>
                  <a:lnTo>
                    <a:pt x="552" y="321"/>
                  </a:lnTo>
                  <a:lnTo>
                    <a:pt x="551" y="316"/>
                  </a:lnTo>
                  <a:lnTo>
                    <a:pt x="550" y="310"/>
                  </a:lnTo>
                  <a:lnTo>
                    <a:pt x="550" y="305"/>
                  </a:lnTo>
                  <a:lnTo>
                    <a:pt x="549" y="299"/>
                  </a:lnTo>
                  <a:lnTo>
                    <a:pt x="549" y="293"/>
                  </a:lnTo>
                  <a:lnTo>
                    <a:pt x="549" y="287"/>
                  </a:lnTo>
                  <a:lnTo>
                    <a:pt x="551" y="281"/>
                  </a:lnTo>
                  <a:lnTo>
                    <a:pt x="552" y="275"/>
                  </a:lnTo>
                  <a:lnTo>
                    <a:pt x="553" y="269"/>
                  </a:lnTo>
                  <a:lnTo>
                    <a:pt x="555" y="264"/>
                  </a:lnTo>
                  <a:lnTo>
                    <a:pt x="557" y="257"/>
                  </a:lnTo>
                  <a:lnTo>
                    <a:pt x="560" y="250"/>
                  </a:lnTo>
                  <a:lnTo>
                    <a:pt x="563" y="245"/>
                  </a:lnTo>
                  <a:lnTo>
                    <a:pt x="566" y="238"/>
                  </a:lnTo>
                  <a:lnTo>
                    <a:pt x="571" y="233"/>
                  </a:lnTo>
                  <a:lnTo>
                    <a:pt x="575" y="226"/>
                  </a:lnTo>
                  <a:lnTo>
                    <a:pt x="580" y="220"/>
                  </a:lnTo>
                  <a:lnTo>
                    <a:pt x="586" y="213"/>
                  </a:lnTo>
                  <a:lnTo>
                    <a:pt x="592" y="208"/>
                  </a:lnTo>
                  <a:lnTo>
                    <a:pt x="599" y="201"/>
                  </a:lnTo>
                  <a:lnTo>
                    <a:pt x="605" y="194"/>
                  </a:lnTo>
                  <a:lnTo>
                    <a:pt x="613" y="188"/>
                  </a:lnTo>
                  <a:lnTo>
                    <a:pt x="622" y="181"/>
                  </a:lnTo>
                  <a:lnTo>
                    <a:pt x="631" y="175"/>
                  </a:lnTo>
                  <a:lnTo>
                    <a:pt x="640" y="169"/>
                  </a:lnTo>
                  <a:lnTo>
                    <a:pt x="650" y="163"/>
                  </a:lnTo>
                  <a:lnTo>
                    <a:pt x="662" y="157"/>
                  </a:lnTo>
                  <a:lnTo>
                    <a:pt x="663" y="156"/>
                  </a:lnTo>
                  <a:lnTo>
                    <a:pt x="666" y="154"/>
                  </a:lnTo>
                  <a:lnTo>
                    <a:pt x="670" y="152"/>
                  </a:lnTo>
                  <a:lnTo>
                    <a:pt x="673" y="149"/>
                  </a:lnTo>
                  <a:lnTo>
                    <a:pt x="677" y="147"/>
                  </a:lnTo>
                  <a:lnTo>
                    <a:pt x="682" y="146"/>
                  </a:lnTo>
                  <a:lnTo>
                    <a:pt x="684" y="144"/>
                  </a:lnTo>
                  <a:lnTo>
                    <a:pt x="687" y="143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5" y="139"/>
                  </a:lnTo>
                  <a:lnTo>
                    <a:pt x="698" y="137"/>
                  </a:lnTo>
                  <a:lnTo>
                    <a:pt x="701" y="136"/>
                  </a:lnTo>
                  <a:lnTo>
                    <a:pt x="704" y="135"/>
                  </a:lnTo>
                  <a:lnTo>
                    <a:pt x="708" y="134"/>
                  </a:lnTo>
                  <a:lnTo>
                    <a:pt x="712" y="133"/>
                  </a:lnTo>
                  <a:lnTo>
                    <a:pt x="714" y="131"/>
                  </a:lnTo>
                  <a:lnTo>
                    <a:pt x="719" y="130"/>
                  </a:lnTo>
                  <a:lnTo>
                    <a:pt x="722" y="128"/>
                  </a:lnTo>
                  <a:lnTo>
                    <a:pt x="727" y="127"/>
                  </a:lnTo>
                  <a:lnTo>
                    <a:pt x="731" y="126"/>
                  </a:lnTo>
                  <a:lnTo>
                    <a:pt x="735" y="125"/>
                  </a:lnTo>
                  <a:lnTo>
                    <a:pt x="739" y="124"/>
                  </a:lnTo>
                  <a:lnTo>
                    <a:pt x="742" y="123"/>
                  </a:lnTo>
                  <a:lnTo>
                    <a:pt x="747" y="122"/>
                  </a:lnTo>
                  <a:lnTo>
                    <a:pt x="751" y="121"/>
                  </a:lnTo>
                  <a:lnTo>
                    <a:pt x="755" y="119"/>
                  </a:lnTo>
                  <a:lnTo>
                    <a:pt x="760" y="119"/>
                  </a:lnTo>
                  <a:lnTo>
                    <a:pt x="764" y="117"/>
                  </a:lnTo>
                  <a:lnTo>
                    <a:pt x="769" y="117"/>
                  </a:lnTo>
                  <a:lnTo>
                    <a:pt x="773" y="115"/>
                  </a:lnTo>
                  <a:lnTo>
                    <a:pt x="778" y="115"/>
                  </a:lnTo>
                  <a:lnTo>
                    <a:pt x="782" y="114"/>
                  </a:lnTo>
                  <a:lnTo>
                    <a:pt x="788" y="114"/>
                  </a:lnTo>
                  <a:lnTo>
                    <a:pt x="791" y="113"/>
                  </a:lnTo>
                  <a:lnTo>
                    <a:pt x="797" y="113"/>
                  </a:lnTo>
                  <a:lnTo>
                    <a:pt x="801" y="113"/>
                  </a:lnTo>
                  <a:lnTo>
                    <a:pt x="807" y="113"/>
                  </a:lnTo>
                  <a:lnTo>
                    <a:pt x="811" y="113"/>
                  </a:lnTo>
                  <a:lnTo>
                    <a:pt x="816" y="113"/>
                  </a:lnTo>
                  <a:lnTo>
                    <a:pt x="820" y="113"/>
                  </a:lnTo>
                  <a:lnTo>
                    <a:pt x="826" y="113"/>
                  </a:lnTo>
                  <a:lnTo>
                    <a:pt x="830" y="113"/>
                  </a:lnTo>
                  <a:lnTo>
                    <a:pt x="834" y="114"/>
                  </a:lnTo>
                  <a:lnTo>
                    <a:pt x="840" y="114"/>
                  </a:lnTo>
                  <a:lnTo>
                    <a:pt x="844" y="115"/>
                  </a:lnTo>
                  <a:lnTo>
                    <a:pt x="849" y="116"/>
                  </a:lnTo>
                  <a:lnTo>
                    <a:pt x="854" y="117"/>
                  </a:lnTo>
                  <a:lnTo>
                    <a:pt x="859" y="119"/>
                  </a:lnTo>
                  <a:lnTo>
                    <a:pt x="864" y="120"/>
                  </a:lnTo>
                  <a:lnTo>
                    <a:pt x="868" y="122"/>
                  </a:lnTo>
                  <a:lnTo>
                    <a:pt x="873" y="123"/>
                  </a:lnTo>
                  <a:lnTo>
                    <a:pt x="878" y="125"/>
                  </a:lnTo>
                  <a:lnTo>
                    <a:pt x="883" y="127"/>
                  </a:lnTo>
                  <a:lnTo>
                    <a:pt x="868" y="68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5" y="2"/>
                  </a:lnTo>
                  <a:lnTo>
                    <a:pt x="1006" y="4"/>
                  </a:lnTo>
                  <a:lnTo>
                    <a:pt x="1007" y="7"/>
                  </a:lnTo>
                  <a:lnTo>
                    <a:pt x="1009" y="9"/>
                  </a:lnTo>
                  <a:lnTo>
                    <a:pt x="1011" y="12"/>
                  </a:lnTo>
                  <a:lnTo>
                    <a:pt x="1014" y="14"/>
                  </a:lnTo>
                  <a:lnTo>
                    <a:pt x="1016" y="19"/>
                  </a:lnTo>
                  <a:lnTo>
                    <a:pt x="1019" y="22"/>
                  </a:lnTo>
                  <a:lnTo>
                    <a:pt x="1021" y="26"/>
                  </a:lnTo>
                  <a:lnTo>
                    <a:pt x="1025" y="31"/>
                  </a:lnTo>
                  <a:lnTo>
                    <a:pt x="1028" y="35"/>
                  </a:lnTo>
                  <a:lnTo>
                    <a:pt x="1031" y="41"/>
                  </a:lnTo>
                  <a:lnTo>
                    <a:pt x="1035" y="46"/>
                  </a:lnTo>
                  <a:lnTo>
                    <a:pt x="1038" y="52"/>
                  </a:lnTo>
                  <a:lnTo>
                    <a:pt x="1041" y="57"/>
                  </a:lnTo>
                  <a:lnTo>
                    <a:pt x="1045" y="64"/>
                  </a:lnTo>
                  <a:lnTo>
                    <a:pt x="1049" y="70"/>
                  </a:lnTo>
                  <a:lnTo>
                    <a:pt x="1052" y="77"/>
                  </a:lnTo>
                  <a:lnTo>
                    <a:pt x="1056" y="85"/>
                  </a:lnTo>
                  <a:lnTo>
                    <a:pt x="1060" y="91"/>
                  </a:lnTo>
                  <a:lnTo>
                    <a:pt x="1064" y="100"/>
                  </a:lnTo>
                  <a:lnTo>
                    <a:pt x="1067" y="107"/>
                  </a:lnTo>
                  <a:lnTo>
                    <a:pt x="1070" y="115"/>
                  </a:lnTo>
                  <a:lnTo>
                    <a:pt x="1074" y="123"/>
                  </a:lnTo>
                  <a:lnTo>
                    <a:pt x="1077" y="132"/>
                  </a:lnTo>
                  <a:lnTo>
                    <a:pt x="1080" y="141"/>
                  </a:lnTo>
                  <a:lnTo>
                    <a:pt x="1084" y="149"/>
                  </a:lnTo>
                  <a:lnTo>
                    <a:pt x="1086" y="159"/>
                  </a:lnTo>
                  <a:lnTo>
                    <a:pt x="1089" y="169"/>
                  </a:lnTo>
                  <a:lnTo>
                    <a:pt x="1091" y="178"/>
                  </a:lnTo>
                  <a:lnTo>
                    <a:pt x="1094" y="188"/>
                  </a:lnTo>
                  <a:lnTo>
                    <a:pt x="1096" y="198"/>
                  </a:lnTo>
                  <a:lnTo>
                    <a:pt x="1098" y="208"/>
                  </a:lnTo>
                  <a:lnTo>
                    <a:pt x="1099" y="217"/>
                  </a:lnTo>
                  <a:lnTo>
                    <a:pt x="1100" y="228"/>
                  </a:lnTo>
                  <a:lnTo>
                    <a:pt x="1101" y="238"/>
                  </a:lnTo>
                  <a:lnTo>
                    <a:pt x="1102" y="250"/>
                  </a:lnTo>
                  <a:lnTo>
                    <a:pt x="1102" y="260"/>
                  </a:lnTo>
                  <a:lnTo>
                    <a:pt x="1102" y="271"/>
                  </a:lnTo>
                  <a:lnTo>
                    <a:pt x="1101" y="282"/>
                  </a:lnTo>
                  <a:lnTo>
                    <a:pt x="1101" y="294"/>
                  </a:lnTo>
                  <a:lnTo>
                    <a:pt x="1100" y="305"/>
                  </a:lnTo>
                  <a:lnTo>
                    <a:pt x="1099" y="316"/>
                  </a:lnTo>
                  <a:lnTo>
                    <a:pt x="1097" y="328"/>
                  </a:lnTo>
                  <a:lnTo>
                    <a:pt x="1095" y="340"/>
                  </a:lnTo>
                  <a:lnTo>
                    <a:pt x="1091" y="351"/>
                  </a:lnTo>
                  <a:lnTo>
                    <a:pt x="1088" y="364"/>
                  </a:lnTo>
                  <a:lnTo>
                    <a:pt x="1084" y="376"/>
                  </a:lnTo>
                  <a:lnTo>
                    <a:pt x="1080" y="388"/>
                  </a:lnTo>
                  <a:lnTo>
                    <a:pt x="1075" y="400"/>
                  </a:lnTo>
                  <a:lnTo>
                    <a:pt x="1069" y="412"/>
                  </a:lnTo>
                  <a:lnTo>
                    <a:pt x="1064" y="424"/>
                  </a:lnTo>
                  <a:lnTo>
                    <a:pt x="1057" y="437"/>
                  </a:lnTo>
                  <a:lnTo>
                    <a:pt x="1049" y="448"/>
                  </a:lnTo>
                  <a:lnTo>
                    <a:pt x="1041" y="460"/>
                  </a:lnTo>
                  <a:lnTo>
                    <a:pt x="1034" y="473"/>
                  </a:lnTo>
                  <a:lnTo>
                    <a:pt x="1025" y="485"/>
                  </a:lnTo>
                  <a:lnTo>
                    <a:pt x="1015" y="499"/>
                  </a:lnTo>
                  <a:lnTo>
                    <a:pt x="1005" y="511"/>
                  </a:lnTo>
                  <a:lnTo>
                    <a:pt x="993" y="523"/>
                  </a:lnTo>
                  <a:lnTo>
                    <a:pt x="982" y="536"/>
                  </a:lnTo>
                  <a:lnTo>
                    <a:pt x="1238" y="550"/>
                  </a:lnTo>
                  <a:lnTo>
                    <a:pt x="1239" y="550"/>
                  </a:lnTo>
                  <a:lnTo>
                    <a:pt x="1242" y="550"/>
                  </a:lnTo>
                  <a:lnTo>
                    <a:pt x="1245" y="550"/>
                  </a:lnTo>
                  <a:lnTo>
                    <a:pt x="1248" y="550"/>
                  </a:lnTo>
                  <a:lnTo>
                    <a:pt x="1253" y="550"/>
                  </a:lnTo>
                  <a:lnTo>
                    <a:pt x="1255" y="550"/>
                  </a:lnTo>
                  <a:lnTo>
                    <a:pt x="1257" y="551"/>
                  </a:lnTo>
                  <a:lnTo>
                    <a:pt x="1260" y="551"/>
                  </a:lnTo>
                  <a:lnTo>
                    <a:pt x="1264" y="552"/>
                  </a:lnTo>
                  <a:lnTo>
                    <a:pt x="1266" y="552"/>
                  </a:lnTo>
                  <a:lnTo>
                    <a:pt x="1268" y="552"/>
                  </a:lnTo>
                  <a:lnTo>
                    <a:pt x="1272" y="554"/>
                  </a:lnTo>
                  <a:lnTo>
                    <a:pt x="1274" y="554"/>
                  </a:lnTo>
                  <a:lnTo>
                    <a:pt x="1277" y="555"/>
                  </a:lnTo>
                  <a:lnTo>
                    <a:pt x="1280" y="555"/>
                  </a:lnTo>
                  <a:lnTo>
                    <a:pt x="1284" y="556"/>
                  </a:lnTo>
                  <a:lnTo>
                    <a:pt x="1287" y="557"/>
                  </a:lnTo>
                  <a:lnTo>
                    <a:pt x="1290" y="557"/>
                  </a:lnTo>
                  <a:lnTo>
                    <a:pt x="1294" y="558"/>
                  </a:lnTo>
                  <a:lnTo>
                    <a:pt x="1297" y="559"/>
                  </a:lnTo>
                  <a:lnTo>
                    <a:pt x="1300" y="560"/>
                  </a:lnTo>
                  <a:lnTo>
                    <a:pt x="1303" y="561"/>
                  </a:lnTo>
                  <a:lnTo>
                    <a:pt x="1306" y="562"/>
                  </a:lnTo>
                  <a:lnTo>
                    <a:pt x="1309" y="565"/>
                  </a:lnTo>
                  <a:lnTo>
                    <a:pt x="1313" y="566"/>
                  </a:lnTo>
                  <a:lnTo>
                    <a:pt x="1316" y="568"/>
                  </a:lnTo>
                  <a:lnTo>
                    <a:pt x="1318" y="569"/>
                  </a:lnTo>
                  <a:lnTo>
                    <a:pt x="1322" y="570"/>
                  </a:lnTo>
                  <a:lnTo>
                    <a:pt x="1325" y="572"/>
                  </a:lnTo>
                  <a:lnTo>
                    <a:pt x="1327" y="574"/>
                  </a:lnTo>
                  <a:lnTo>
                    <a:pt x="1329" y="577"/>
                  </a:lnTo>
                  <a:lnTo>
                    <a:pt x="1333" y="579"/>
                  </a:lnTo>
                  <a:lnTo>
                    <a:pt x="1336" y="581"/>
                  </a:lnTo>
                  <a:lnTo>
                    <a:pt x="1337" y="583"/>
                  </a:lnTo>
                  <a:lnTo>
                    <a:pt x="1339" y="585"/>
                  </a:lnTo>
                  <a:lnTo>
                    <a:pt x="1342" y="589"/>
                  </a:lnTo>
                  <a:lnTo>
                    <a:pt x="1344" y="591"/>
                  </a:lnTo>
                  <a:lnTo>
                    <a:pt x="1345" y="594"/>
                  </a:lnTo>
                  <a:lnTo>
                    <a:pt x="1347" y="596"/>
                  </a:lnTo>
                  <a:lnTo>
                    <a:pt x="1348" y="600"/>
                  </a:lnTo>
                  <a:lnTo>
                    <a:pt x="1351" y="604"/>
                  </a:lnTo>
                  <a:lnTo>
                    <a:pt x="1351" y="606"/>
                  </a:lnTo>
                  <a:lnTo>
                    <a:pt x="1352" y="611"/>
                  </a:lnTo>
                  <a:lnTo>
                    <a:pt x="1352" y="614"/>
                  </a:lnTo>
                  <a:lnTo>
                    <a:pt x="1353" y="618"/>
                  </a:lnTo>
                  <a:lnTo>
                    <a:pt x="1353" y="622"/>
                  </a:lnTo>
                  <a:lnTo>
                    <a:pt x="1353" y="626"/>
                  </a:lnTo>
                  <a:lnTo>
                    <a:pt x="1352" y="630"/>
                  </a:lnTo>
                  <a:lnTo>
                    <a:pt x="1352" y="635"/>
                  </a:lnTo>
                  <a:lnTo>
                    <a:pt x="1351" y="639"/>
                  </a:lnTo>
                  <a:lnTo>
                    <a:pt x="1349" y="645"/>
                  </a:lnTo>
                  <a:lnTo>
                    <a:pt x="1348" y="649"/>
                  </a:lnTo>
                  <a:lnTo>
                    <a:pt x="1346" y="655"/>
                  </a:lnTo>
                  <a:lnTo>
                    <a:pt x="1344" y="660"/>
                  </a:lnTo>
                  <a:lnTo>
                    <a:pt x="1343" y="666"/>
                  </a:lnTo>
                  <a:lnTo>
                    <a:pt x="1339" y="672"/>
                  </a:lnTo>
                  <a:lnTo>
                    <a:pt x="1336" y="678"/>
                  </a:lnTo>
                  <a:lnTo>
                    <a:pt x="1080" y="1404"/>
                  </a:lnTo>
                  <a:lnTo>
                    <a:pt x="1164" y="1500"/>
                  </a:lnTo>
                  <a:lnTo>
                    <a:pt x="1164" y="1502"/>
                  </a:lnTo>
                  <a:lnTo>
                    <a:pt x="1165" y="1503"/>
                  </a:lnTo>
                  <a:lnTo>
                    <a:pt x="1166" y="1506"/>
                  </a:lnTo>
                  <a:lnTo>
                    <a:pt x="1168" y="1510"/>
                  </a:lnTo>
                  <a:lnTo>
                    <a:pt x="1168" y="1511"/>
                  </a:lnTo>
                  <a:lnTo>
                    <a:pt x="1169" y="1515"/>
                  </a:lnTo>
                  <a:lnTo>
                    <a:pt x="1169" y="1518"/>
                  </a:lnTo>
                  <a:lnTo>
                    <a:pt x="1170" y="1520"/>
                  </a:lnTo>
                  <a:lnTo>
                    <a:pt x="1170" y="1523"/>
                  </a:lnTo>
                  <a:lnTo>
                    <a:pt x="1170" y="1526"/>
                  </a:lnTo>
                  <a:lnTo>
                    <a:pt x="1170" y="1529"/>
                  </a:lnTo>
                  <a:lnTo>
                    <a:pt x="1170" y="1533"/>
                  </a:lnTo>
                  <a:lnTo>
                    <a:pt x="1169" y="1536"/>
                  </a:lnTo>
                  <a:lnTo>
                    <a:pt x="1169" y="1539"/>
                  </a:lnTo>
                  <a:lnTo>
                    <a:pt x="1168" y="1543"/>
                  </a:lnTo>
                  <a:lnTo>
                    <a:pt x="1167" y="1547"/>
                  </a:lnTo>
                  <a:lnTo>
                    <a:pt x="1165" y="1550"/>
                  </a:lnTo>
                  <a:lnTo>
                    <a:pt x="1163" y="1553"/>
                  </a:lnTo>
                  <a:lnTo>
                    <a:pt x="1160" y="1556"/>
                  </a:lnTo>
                  <a:lnTo>
                    <a:pt x="1158" y="1560"/>
                  </a:lnTo>
                  <a:lnTo>
                    <a:pt x="1154" y="1562"/>
                  </a:lnTo>
                  <a:lnTo>
                    <a:pt x="1150" y="1564"/>
                  </a:lnTo>
                  <a:lnTo>
                    <a:pt x="1145" y="1567"/>
                  </a:lnTo>
                  <a:lnTo>
                    <a:pt x="1140" y="1570"/>
                  </a:lnTo>
                  <a:lnTo>
                    <a:pt x="1138" y="1571"/>
                  </a:lnTo>
                  <a:lnTo>
                    <a:pt x="1135" y="1572"/>
                  </a:lnTo>
                  <a:lnTo>
                    <a:pt x="1131" y="1573"/>
                  </a:lnTo>
                  <a:lnTo>
                    <a:pt x="1129" y="1574"/>
                  </a:lnTo>
                  <a:lnTo>
                    <a:pt x="1125" y="1575"/>
                  </a:lnTo>
                  <a:lnTo>
                    <a:pt x="1121" y="1576"/>
                  </a:lnTo>
                  <a:lnTo>
                    <a:pt x="1118" y="1577"/>
                  </a:lnTo>
                  <a:lnTo>
                    <a:pt x="1115" y="1578"/>
                  </a:lnTo>
                  <a:lnTo>
                    <a:pt x="1114" y="1578"/>
                  </a:lnTo>
                  <a:lnTo>
                    <a:pt x="1114" y="1578"/>
                  </a:lnTo>
                  <a:lnTo>
                    <a:pt x="1111" y="1578"/>
                  </a:lnTo>
                  <a:lnTo>
                    <a:pt x="1109" y="1579"/>
                  </a:lnTo>
                  <a:lnTo>
                    <a:pt x="1106" y="1579"/>
                  </a:lnTo>
                  <a:lnTo>
                    <a:pt x="1102" y="1579"/>
                  </a:lnTo>
                  <a:lnTo>
                    <a:pt x="1098" y="1581"/>
                  </a:lnTo>
                  <a:lnTo>
                    <a:pt x="1094" y="1581"/>
                  </a:lnTo>
                  <a:lnTo>
                    <a:pt x="1088" y="1581"/>
                  </a:lnTo>
                  <a:lnTo>
                    <a:pt x="1082" y="1582"/>
                  </a:lnTo>
                  <a:lnTo>
                    <a:pt x="1076" y="1583"/>
                  </a:lnTo>
                  <a:lnTo>
                    <a:pt x="1069" y="1584"/>
                  </a:lnTo>
                  <a:lnTo>
                    <a:pt x="1061" y="1584"/>
                  </a:lnTo>
                  <a:lnTo>
                    <a:pt x="1054" y="1585"/>
                  </a:lnTo>
                  <a:lnTo>
                    <a:pt x="1045" y="1586"/>
                  </a:lnTo>
                  <a:lnTo>
                    <a:pt x="1037" y="1588"/>
                  </a:lnTo>
                  <a:lnTo>
                    <a:pt x="1027" y="1588"/>
                  </a:lnTo>
                  <a:lnTo>
                    <a:pt x="1017" y="1589"/>
                  </a:lnTo>
                  <a:lnTo>
                    <a:pt x="1007" y="1590"/>
                  </a:lnTo>
                  <a:lnTo>
                    <a:pt x="996" y="1592"/>
                  </a:lnTo>
                  <a:lnTo>
                    <a:pt x="985" y="1593"/>
                  </a:lnTo>
                  <a:lnTo>
                    <a:pt x="973" y="1594"/>
                  </a:lnTo>
                  <a:lnTo>
                    <a:pt x="961" y="1595"/>
                  </a:lnTo>
                  <a:lnTo>
                    <a:pt x="950" y="1596"/>
                  </a:lnTo>
                  <a:lnTo>
                    <a:pt x="937" y="1597"/>
                  </a:lnTo>
                  <a:lnTo>
                    <a:pt x="923" y="1598"/>
                  </a:lnTo>
                  <a:lnTo>
                    <a:pt x="910" y="1599"/>
                  </a:lnTo>
                  <a:lnTo>
                    <a:pt x="897" y="1600"/>
                  </a:lnTo>
                  <a:lnTo>
                    <a:pt x="883" y="1601"/>
                  </a:lnTo>
                  <a:lnTo>
                    <a:pt x="869" y="1603"/>
                  </a:lnTo>
                  <a:lnTo>
                    <a:pt x="854" y="1605"/>
                  </a:lnTo>
                  <a:lnTo>
                    <a:pt x="840" y="1606"/>
                  </a:lnTo>
                  <a:lnTo>
                    <a:pt x="826" y="1606"/>
                  </a:lnTo>
                  <a:lnTo>
                    <a:pt x="810" y="1608"/>
                  </a:lnTo>
                  <a:lnTo>
                    <a:pt x="794" y="1608"/>
                  </a:lnTo>
                  <a:lnTo>
                    <a:pt x="779" y="1609"/>
                  </a:lnTo>
                  <a:lnTo>
                    <a:pt x="763" y="1610"/>
                  </a:lnTo>
                  <a:lnTo>
                    <a:pt x="747" y="1611"/>
                  </a:lnTo>
                  <a:lnTo>
                    <a:pt x="731" y="1612"/>
                  </a:lnTo>
                  <a:lnTo>
                    <a:pt x="714" y="1614"/>
                  </a:lnTo>
                  <a:lnTo>
                    <a:pt x="698" y="1614"/>
                  </a:lnTo>
                  <a:lnTo>
                    <a:pt x="681" y="1615"/>
                  </a:lnTo>
                  <a:lnTo>
                    <a:pt x="664" y="1615"/>
                  </a:lnTo>
                  <a:lnTo>
                    <a:pt x="648" y="1616"/>
                  </a:lnTo>
                  <a:lnTo>
                    <a:pt x="631" y="1617"/>
                  </a:lnTo>
                  <a:lnTo>
                    <a:pt x="614" y="1617"/>
                  </a:lnTo>
                  <a:lnTo>
                    <a:pt x="598" y="1618"/>
                  </a:lnTo>
                  <a:lnTo>
                    <a:pt x="580" y="1619"/>
                  </a:lnTo>
                  <a:lnTo>
                    <a:pt x="563" y="1619"/>
                  </a:lnTo>
                  <a:lnTo>
                    <a:pt x="545" y="1619"/>
                  </a:lnTo>
                  <a:lnTo>
                    <a:pt x="529" y="1619"/>
                  </a:lnTo>
                  <a:lnTo>
                    <a:pt x="512" y="1619"/>
                  </a:lnTo>
                  <a:lnTo>
                    <a:pt x="494" y="1619"/>
                  </a:lnTo>
                  <a:lnTo>
                    <a:pt x="477" y="1619"/>
                  </a:lnTo>
                  <a:lnTo>
                    <a:pt x="460" y="1619"/>
                  </a:lnTo>
                  <a:lnTo>
                    <a:pt x="443" y="1619"/>
                  </a:lnTo>
                  <a:lnTo>
                    <a:pt x="426" y="1619"/>
                  </a:lnTo>
                  <a:lnTo>
                    <a:pt x="410" y="1618"/>
                  </a:lnTo>
                  <a:lnTo>
                    <a:pt x="392" y="1618"/>
                  </a:lnTo>
                  <a:lnTo>
                    <a:pt x="376" y="1617"/>
                  </a:lnTo>
                  <a:lnTo>
                    <a:pt x="360" y="1616"/>
                  </a:lnTo>
                  <a:lnTo>
                    <a:pt x="343" y="1615"/>
                  </a:lnTo>
                  <a:lnTo>
                    <a:pt x="327" y="1615"/>
                  </a:lnTo>
                  <a:lnTo>
                    <a:pt x="312" y="1614"/>
                  </a:lnTo>
                  <a:lnTo>
                    <a:pt x="309" y="1612"/>
                  </a:lnTo>
                  <a:lnTo>
                    <a:pt x="305" y="1612"/>
                  </a:lnTo>
                  <a:lnTo>
                    <a:pt x="303" y="1612"/>
                  </a:lnTo>
                  <a:lnTo>
                    <a:pt x="299" y="1612"/>
                  </a:lnTo>
                  <a:lnTo>
                    <a:pt x="296" y="1611"/>
                  </a:lnTo>
                  <a:lnTo>
                    <a:pt x="293" y="1611"/>
                  </a:lnTo>
                  <a:lnTo>
                    <a:pt x="288" y="1610"/>
                  </a:lnTo>
                  <a:lnTo>
                    <a:pt x="284" y="1609"/>
                  </a:lnTo>
                  <a:lnTo>
                    <a:pt x="279" y="1608"/>
                  </a:lnTo>
                  <a:lnTo>
                    <a:pt x="275" y="1607"/>
                  </a:lnTo>
                  <a:lnTo>
                    <a:pt x="271" y="1605"/>
                  </a:lnTo>
                  <a:lnTo>
                    <a:pt x="266" y="1604"/>
                  </a:lnTo>
                  <a:lnTo>
                    <a:pt x="262" y="1601"/>
                  </a:lnTo>
                  <a:lnTo>
                    <a:pt x="258" y="1599"/>
                  </a:lnTo>
                  <a:lnTo>
                    <a:pt x="254" y="1596"/>
                  </a:lnTo>
                  <a:lnTo>
                    <a:pt x="251" y="1594"/>
                  </a:lnTo>
                  <a:lnTo>
                    <a:pt x="246" y="1589"/>
                  </a:lnTo>
                  <a:lnTo>
                    <a:pt x="243" y="1586"/>
                  </a:lnTo>
                  <a:lnTo>
                    <a:pt x="240" y="1582"/>
                  </a:lnTo>
                  <a:lnTo>
                    <a:pt x="238" y="1577"/>
                  </a:lnTo>
                  <a:lnTo>
                    <a:pt x="236" y="1573"/>
                  </a:lnTo>
                  <a:lnTo>
                    <a:pt x="236" y="1567"/>
                  </a:lnTo>
                  <a:lnTo>
                    <a:pt x="236" y="1564"/>
                  </a:lnTo>
                  <a:lnTo>
                    <a:pt x="236" y="1562"/>
                  </a:lnTo>
                  <a:lnTo>
                    <a:pt x="236" y="1559"/>
                  </a:lnTo>
                  <a:lnTo>
                    <a:pt x="236" y="1555"/>
                  </a:lnTo>
                  <a:lnTo>
                    <a:pt x="236" y="1552"/>
                  </a:lnTo>
                  <a:lnTo>
                    <a:pt x="237" y="1549"/>
                  </a:lnTo>
                  <a:lnTo>
                    <a:pt x="238" y="1545"/>
                  </a:lnTo>
                  <a:lnTo>
                    <a:pt x="239" y="1542"/>
                  </a:lnTo>
                  <a:lnTo>
                    <a:pt x="240" y="1538"/>
                  </a:lnTo>
                  <a:lnTo>
                    <a:pt x="242" y="1533"/>
                  </a:lnTo>
                  <a:lnTo>
                    <a:pt x="244" y="1529"/>
                  </a:lnTo>
                  <a:lnTo>
                    <a:pt x="246" y="1526"/>
                  </a:lnTo>
                  <a:lnTo>
                    <a:pt x="248" y="1521"/>
                  </a:lnTo>
                  <a:lnTo>
                    <a:pt x="251" y="1517"/>
                  </a:lnTo>
                  <a:lnTo>
                    <a:pt x="254" y="1512"/>
                  </a:lnTo>
                  <a:lnTo>
                    <a:pt x="257" y="1508"/>
                  </a:lnTo>
                  <a:lnTo>
                    <a:pt x="299" y="1449"/>
                  </a:lnTo>
                  <a:lnTo>
                    <a:pt x="8" y="684"/>
                  </a:lnTo>
                  <a:lnTo>
                    <a:pt x="7" y="683"/>
                  </a:lnTo>
                  <a:lnTo>
                    <a:pt x="7" y="681"/>
                  </a:lnTo>
                  <a:lnTo>
                    <a:pt x="6" y="679"/>
                  </a:lnTo>
                  <a:lnTo>
                    <a:pt x="5" y="677"/>
                  </a:lnTo>
                  <a:lnTo>
                    <a:pt x="4" y="673"/>
                  </a:lnTo>
                  <a:lnTo>
                    <a:pt x="4" y="671"/>
                  </a:lnTo>
                  <a:lnTo>
                    <a:pt x="2" y="667"/>
                  </a:lnTo>
                  <a:lnTo>
                    <a:pt x="2" y="663"/>
                  </a:lnTo>
                  <a:lnTo>
                    <a:pt x="1" y="660"/>
                  </a:lnTo>
                  <a:lnTo>
                    <a:pt x="0" y="657"/>
                  </a:lnTo>
                  <a:lnTo>
                    <a:pt x="0" y="652"/>
                  </a:lnTo>
                  <a:lnTo>
                    <a:pt x="0" y="648"/>
                  </a:lnTo>
                  <a:lnTo>
                    <a:pt x="0" y="645"/>
                  </a:lnTo>
                  <a:lnTo>
                    <a:pt x="0" y="640"/>
                  </a:lnTo>
                  <a:lnTo>
                    <a:pt x="0" y="636"/>
                  </a:lnTo>
                  <a:lnTo>
                    <a:pt x="1" y="630"/>
                  </a:lnTo>
                  <a:lnTo>
                    <a:pt x="2" y="626"/>
                  </a:lnTo>
                  <a:lnTo>
                    <a:pt x="5" y="622"/>
                  </a:lnTo>
                  <a:lnTo>
                    <a:pt x="6" y="617"/>
                  </a:lnTo>
                  <a:lnTo>
                    <a:pt x="9" y="613"/>
                  </a:lnTo>
                  <a:lnTo>
                    <a:pt x="11" y="608"/>
                  </a:lnTo>
                  <a:lnTo>
                    <a:pt x="16" y="605"/>
                  </a:lnTo>
                  <a:lnTo>
                    <a:pt x="19" y="601"/>
                  </a:lnTo>
                  <a:lnTo>
                    <a:pt x="24" y="596"/>
                  </a:lnTo>
                  <a:lnTo>
                    <a:pt x="26" y="595"/>
                  </a:lnTo>
                  <a:lnTo>
                    <a:pt x="28" y="593"/>
                  </a:lnTo>
                  <a:lnTo>
                    <a:pt x="31" y="592"/>
                  </a:lnTo>
                  <a:lnTo>
                    <a:pt x="35" y="590"/>
                  </a:lnTo>
                  <a:lnTo>
                    <a:pt x="38" y="589"/>
                  </a:lnTo>
                  <a:lnTo>
                    <a:pt x="41" y="587"/>
                  </a:lnTo>
                  <a:lnTo>
                    <a:pt x="45" y="585"/>
                  </a:lnTo>
                  <a:lnTo>
                    <a:pt x="48" y="584"/>
                  </a:lnTo>
                  <a:lnTo>
                    <a:pt x="53" y="582"/>
                  </a:lnTo>
                  <a:lnTo>
                    <a:pt x="56" y="581"/>
                  </a:lnTo>
                  <a:lnTo>
                    <a:pt x="60" y="580"/>
                  </a:lnTo>
                  <a:lnTo>
                    <a:pt x="65" y="580"/>
                  </a:lnTo>
                  <a:lnTo>
                    <a:pt x="65" y="580"/>
                  </a:lnTo>
                  <a:close/>
                </a:path>
              </a:pathLst>
            </a:custGeom>
            <a:solidFill>
              <a:srgbClr val="E6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37" name="Freeform 9"/>
            <p:cNvSpPr>
              <a:spLocks/>
            </p:cNvSpPr>
            <p:nvPr/>
          </p:nvSpPr>
          <p:spPr bwMode="auto">
            <a:xfrm>
              <a:off x="4541" y="1807"/>
              <a:ext cx="257" cy="502"/>
            </a:xfrm>
            <a:custGeom>
              <a:avLst/>
              <a:gdLst>
                <a:gd name="T0" fmla="*/ 42 w 257"/>
                <a:gd name="T1" fmla="*/ 39 h 502"/>
                <a:gd name="T2" fmla="*/ 78 w 257"/>
                <a:gd name="T3" fmla="*/ 2 h 502"/>
                <a:gd name="T4" fmla="*/ 144 w 257"/>
                <a:gd name="T5" fmla="*/ 0 h 502"/>
                <a:gd name="T6" fmla="*/ 220 w 257"/>
                <a:gd name="T7" fmla="*/ 37 h 502"/>
                <a:gd name="T8" fmla="*/ 256 w 257"/>
                <a:gd name="T9" fmla="*/ 90 h 502"/>
                <a:gd name="T10" fmla="*/ 257 w 257"/>
                <a:gd name="T11" fmla="*/ 168 h 502"/>
                <a:gd name="T12" fmla="*/ 240 w 257"/>
                <a:gd name="T13" fmla="*/ 247 h 502"/>
                <a:gd name="T14" fmla="*/ 209 w 257"/>
                <a:gd name="T15" fmla="*/ 305 h 502"/>
                <a:gd name="T16" fmla="*/ 196 w 257"/>
                <a:gd name="T17" fmla="*/ 373 h 502"/>
                <a:gd name="T18" fmla="*/ 208 w 257"/>
                <a:gd name="T19" fmla="*/ 454 h 502"/>
                <a:gd name="T20" fmla="*/ 141 w 257"/>
                <a:gd name="T21" fmla="*/ 502 h 502"/>
                <a:gd name="T22" fmla="*/ 81 w 257"/>
                <a:gd name="T23" fmla="*/ 464 h 502"/>
                <a:gd name="T24" fmla="*/ 98 w 257"/>
                <a:gd name="T25" fmla="*/ 438 h 502"/>
                <a:gd name="T26" fmla="*/ 98 w 257"/>
                <a:gd name="T27" fmla="*/ 397 h 502"/>
                <a:gd name="T28" fmla="*/ 64 w 257"/>
                <a:gd name="T29" fmla="*/ 346 h 502"/>
                <a:gd name="T30" fmla="*/ 70 w 257"/>
                <a:gd name="T31" fmla="*/ 326 h 502"/>
                <a:gd name="T32" fmla="*/ 107 w 257"/>
                <a:gd name="T33" fmla="*/ 325 h 502"/>
                <a:gd name="T34" fmla="*/ 119 w 257"/>
                <a:gd name="T35" fmla="*/ 298 h 502"/>
                <a:gd name="T36" fmla="*/ 104 w 257"/>
                <a:gd name="T37" fmla="*/ 275 h 502"/>
                <a:gd name="T38" fmla="*/ 69 w 257"/>
                <a:gd name="T39" fmla="*/ 265 h 502"/>
                <a:gd name="T40" fmla="*/ 67 w 257"/>
                <a:gd name="T41" fmla="*/ 236 h 502"/>
                <a:gd name="T42" fmla="*/ 0 w 257"/>
                <a:gd name="T43" fmla="*/ 236 h 502"/>
                <a:gd name="T44" fmla="*/ 9 w 257"/>
                <a:gd name="T45" fmla="*/ 198 h 502"/>
                <a:gd name="T46" fmla="*/ 56 w 257"/>
                <a:gd name="T47" fmla="*/ 195 h 502"/>
                <a:gd name="T48" fmla="*/ 149 w 257"/>
                <a:gd name="T49" fmla="*/ 205 h 502"/>
                <a:gd name="T50" fmla="*/ 194 w 257"/>
                <a:gd name="T51" fmla="*/ 194 h 502"/>
                <a:gd name="T52" fmla="*/ 220 w 257"/>
                <a:gd name="T53" fmla="*/ 135 h 502"/>
                <a:gd name="T54" fmla="*/ 215 w 257"/>
                <a:gd name="T55" fmla="*/ 92 h 502"/>
                <a:gd name="T56" fmla="*/ 151 w 257"/>
                <a:gd name="T57" fmla="*/ 53 h 502"/>
                <a:gd name="T58" fmla="*/ 42 w 257"/>
                <a:gd name="T59" fmla="*/ 39 h 502"/>
                <a:gd name="T60" fmla="*/ 42 w 257"/>
                <a:gd name="T61" fmla="*/ 39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7" h="502">
                  <a:moveTo>
                    <a:pt x="42" y="39"/>
                  </a:moveTo>
                  <a:lnTo>
                    <a:pt x="78" y="2"/>
                  </a:lnTo>
                  <a:lnTo>
                    <a:pt x="144" y="0"/>
                  </a:lnTo>
                  <a:lnTo>
                    <a:pt x="220" y="37"/>
                  </a:lnTo>
                  <a:lnTo>
                    <a:pt x="256" y="90"/>
                  </a:lnTo>
                  <a:lnTo>
                    <a:pt x="257" y="168"/>
                  </a:lnTo>
                  <a:lnTo>
                    <a:pt x="240" y="247"/>
                  </a:lnTo>
                  <a:lnTo>
                    <a:pt x="209" y="305"/>
                  </a:lnTo>
                  <a:lnTo>
                    <a:pt x="196" y="373"/>
                  </a:lnTo>
                  <a:lnTo>
                    <a:pt x="208" y="454"/>
                  </a:lnTo>
                  <a:lnTo>
                    <a:pt x="141" y="502"/>
                  </a:lnTo>
                  <a:lnTo>
                    <a:pt x="81" y="464"/>
                  </a:lnTo>
                  <a:lnTo>
                    <a:pt x="98" y="438"/>
                  </a:lnTo>
                  <a:lnTo>
                    <a:pt x="98" y="397"/>
                  </a:lnTo>
                  <a:lnTo>
                    <a:pt x="64" y="346"/>
                  </a:lnTo>
                  <a:lnTo>
                    <a:pt x="70" y="326"/>
                  </a:lnTo>
                  <a:lnTo>
                    <a:pt x="107" y="325"/>
                  </a:lnTo>
                  <a:lnTo>
                    <a:pt x="119" y="298"/>
                  </a:lnTo>
                  <a:lnTo>
                    <a:pt x="104" y="275"/>
                  </a:lnTo>
                  <a:lnTo>
                    <a:pt x="69" y="265"/>
                  </a:lnTo>
                  <a:lnTo>
                    <a:pt x="67" y="236"/>
                  </a:lnTo>
                  <a:lnTo>
                    <a:pt x="0" y="236"/>
                  </a:lnTo>
                  <a:lnTo>
                    <a:pt x="9" y="198"/>
                  </a:lnTo>
                  <a:lnTo>
                    <a:pt x="56" y="195"/>
                  </a:lnTo>
                  <a:lnTo>
                    <a:pt x="149" y="205"/>
                  </a:lnTo>
                  <a:lnTo>
                    <a:pt x="194" y="194"/>
                  </a:lnTo>
                  <a:lnTo>
                    <a:pt x="220" y="135"/>
                  </a:lnTo>
                  <a:lnTo>
                    <a:pt x="215" y="92"/>
                  </a:lnTo>
                  <a:lnTo>
                    <a:pt x="151" y="53"/>
                  </a:lnTo>
                  <a:lnTo>
                    <a:pt x="42" y="39"/>
                  </a:lnTo>
                  <a:lnTo>
                    <a:pt x="42" y="39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38" name="Freeform 10"/>
            <p:cNvSpPr>
              <a:spLocks/>
            </p:cNvSpPr>
            <p:nvPr/>
          </p:nvSpPr>
          <p:spPr bwMode="auto">
            <a:xfrm>
              <a:off x="4468" y="1886"/>
              <a:ext cx="53" cy="46"/>
            </a:xfrm>
            <a:custGeom>
              <a:avLst/>
              <a:gdLst>
                <a:gd name="T0" fmla="*/ 20 w 53"/>
                <a:gd name="T1" fmla="*/ 0 h 46"/>
                <a:gd name="T2" fmla="*/ 53 w 53"/>
                <a:gd name="T3" fmla="*/ 23 h 46"/>
                <a:gd name="T4" fmla="*/ 41 w 53"/>
                <a:gd name="T5" fmla="*/ 46 h 46"/>
                <a:gd name="T6" fmla="*/ 0 w 53"/>
                <a:gd name="T7" fmla="*/ 18 h 46"/>
                <a:gd name="T8" fmla="*/ 20 w 53"/>
                <a:gd name="T9" fmla="*/ 0 h 46"/>
                <a:gd name="T10" fmla="*/ 20 w 53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6">
                  <a:moveTo>
                    <a:pt x="20" y="0"/>
                  </a:moveTo>
                  <a:lnTo>
                    <a:pt x="53" y="23"/>
                  </a:lnTo>
                  <a:lnTo>
                    <a:pt x="41" y="46"/>
                  </a:lnTo>
                  <a:lnTo>
                    <a:pt x="0" y="18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39" name="Freeform 11"/>
            <p:cNvSpPr>
              <a:spLocks/>
            </p:cNvSpPr>
            <p:nvPr/>
          </p:nvSpPr>
          <p:spPr bwMode="auto">
            <a:xfrm>
              <a:off x="4509" y="1887"/>
              <a:ext cx="213" cy="86"/>
            </a:xfrm>
            <a:custGeom>
              <a:avLst/>
              <a:gdLst>
                <a:gd name="T0" fmla="*/ 20 w 213"/>
                <a:gd name="T1" fmla="*/ 17 h 86"/>
                <a:gd name="T2" fmla="*/ 71 w 213"/>
                <a:gd name="T3" fmla="*/ 0 h 86"/>
                <a:gd name="T4" fmla="*/ 142 w 213"/>
                <a:gd name="T5" fmla="*/ 2 h 86"/>
                <a:gd name="T6" fmla="*/ 203 w 213"/>
                <a:gd name="T7" fmla="*/ 24 h 86"/>
                <a:gd name="T8" fmla="*/ 213 w 213"/>
                <a:gd name="T9" fmla="*/ 63 h 86"/>
                <a:gd name="T10" fmla="*/ 189 w 213"/>
                <a:gd name="T11" fmla="*/ 86 h 86"/>
                <a:gd name="T12" fmla="*/ 189 w 213"/>
                <a:gd name="T13" fmla="*/ 86 h 86"/>
                <a:gd name="T14" fmla="*/ 187 w 213"/>
                <a:gd name="T15" fmla="*/ 86 h 86"/>
                <a:gd name="T16" fmla="*/ 185 w 213"/>
                <a:gd name="T17" fmla="*/ 85 h 86"/>
                <a:gd name="T18" fmla="*/ 181 w 213"/>
                <a:gd name="T19" fmla="*/ 85 h 86"/>
                <a:gd name="T20" fmla="*/ 176 w 213"/>
                <a:gd name="T21" fmla="*/ 85 h 86"/>
                <a:gd name="T22" fmla="*/ 172 w 213"/>
                <a:gd name="T23" fmla="*/ 85 h 86"/>
                <a:gd name="T24" fmla="*/ 167 w 213"/>
                <a:gd name="T25" fmla="*/ 85 h 86"/>
                <a:gd name="T26" fmla="*/ 161 w 213"/>
                <a:gd name="T27" fmla="*/ 85 h 86"/>
                <a:gd name="T28" fmla="*/ 159 w 213"/>
                <a:gd name="T29" fmla="*/ 84 h 86"/>
                <a:gd name="T30" fmla="*/ 156 w 213"/>
                <a:gd name="T31" fmla="*/ 84 h 86"/>
                <a:gd name="T32" fmla="*/ 153 w 213"/>
                <a:gd name="T33" fmla="*/ 84 h 86"/>
                <a:gd name="T34" fmla="*/ 151 w 213"/>
                <a:gd name="T35" fmla="*/ 84 h 86"/>
                <a:gd name="T36" fmla="*/ 146 w 213"/>
                <a:gd name="T37" fmla="*/ 83 h 86"/>
                <a:gd name="T38" fmla="*/ 141 w 213"/>
                <a:gd name="T39" fmla="*/ 83 h 86"/>
                <a:gd name="T40" fmla="*/ 137 w 213"/>
                <a:gd name="T41" fmla="*/ 83 h 86"/>
                <a:gd name="T42" fmla="*/ 133 w 213"/>
                <a:gd name="T43" fmla="*/ 83 h 86"/>
                <a:gd name="T44" fmla="*/ 130 w 213"/>
                <a:gd name="T45" fmla="*/ 83 h 86"/>
                <a:gd name="T46" fmla="*/ 129 w 213"/>
                <a:gd name="T47" fmla="*/ 83 h 86"/>
                <a:gd name="T48" fmla="*/ 126 w 213"/>
                <a:gd name="T49" fmla="*/ 83 h 86"/>
                <a:gd name="T50" fmla="*/ 123 w 213"/>
                <a:gd name="T51" fmla="*/ 82 h 86"/>
                <a:gd name="T52" fmla="*/ 119 w 213"/>
                <a:gd name="T53" fmla="*/ 82 h 86"/>
                <a:gd name="T54" fmla="*/ 114 w 213"/>
                <a:gd name="T55" fmla="*/ 82 h 86"/>
                <a:gd name="T56" fmla="*/ 112 w 213"/>
                <a:gd name="T57" fmla="*/ 81 h 86"/>
                <a:gd name="T58" fmla="*/ 109 w 213"/>
                <a:gd name="T59" fmla="*/ 81 h 86"/>
                <a:gd name="T60" fmla="*/ 106 w 213"/>
                <a:gd name="T61" fmla="*/ 81 h 86"/>
                <a:gd name="T62" fmla="*/ 103 w 213"/>
                <a:gd name="T63" fmla="*/ 81 h 86"/>
                <a:gd name="T64" fmla="*/ 101 w 213"/>
                <a:gd name="T65" fmla="*/ 80 h 86"/>
                <a:gd name="T66" fmla="*/ 98 w 213"/>
                <a:gd name="T67" fmla="*/ 80 h 86"/>
                <a:gd name="T68" fmla="*/ 96 w 213"/>
                <a:gd name="T69" fmla="*/ 80 h 86"/>
                <a:gd name="T70" fmla="*/ 92 w 213"/>
                <a:gd name="T71" fmla="*/ 80 h 86"/>
                <a:gd name="T72" fmla="*/ 90 w 213"/>
                <a:gd name="T73" fmla="*/ 80 h 86"/>
                <a:gd name="T74" fmla="*/ 87 w 213"/>
                <a:gd name="T75" fmla="*/ 80 h 86"/>
                <a:gd name="T76" fmla="*/ 84 w 213"/>
                <a:gd name="T77" fmla="*/ 80 h 86"/>
                <a:gd name="T78" fmla="*/ 81 w 213"/>
                <a:gd name="T79" fmla="*/ 80 h 86"/>
                <a:gd name="T80" fmla="*/ 76 w 213"/>
                <a:gd name="T81" fmla="*/ 79 h 86"/>
                <a:gd name="T82" fmla="*/ 72 w 213"/>
                <a:gd name="T83" fmla="*/ 79 h 86"/>
                <a:gd name="T84" fmla="*/ 68 w 213"/>
                <a:gd name="T85" fmla="*/ 79 h 86"/>
                <a:gd name="T86" fmla="*/ 66 w 213"/>
                <a:gd name="T87" fmla="*/ 79 h 86"/>
                <a:gd name="T88" fmla="*/ 63 w 213"/>
                <a:gd name="T89" fmla="*/ 79 h 86"/>
                <a:gd name="T90" fmla="*/ 11 w 213"/>
                <a:gd name="T91" fmla="*/ 85 h 86"/>
                <a:gd name="T92" fmla="*/ 0 w 213"/>
                <a:gd name="T93" fmla="*/ 50 h 86"/>
                <a:gd name="T94" fmla="*/ 20 w 213"/>
                <a:gd name="T95" fmla="*/ 17 h 86"/>
                <a:gd name="T96" fmla="*/ 20 w 213"/>
                <a:gd name="T97" fmla="*/ 1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" h="86">
                  <a:moveTo>
                    <a:pt x="20" y="17"/>
                  </a:moveTo>
                  <a:lnTo>
                    <a:pt x="71" y="0"/>
                  </a:lnTo>
                  <a:lnTo>
                    <a:pt x="142" y="2"/>
                  </a:lnTo>
                  <a:lnTo>
                    <a:pt x="203" y="24"/>
                  </a:lnTo>
                  <a:lnTo>
                    <a:pt x="213" y="63"/>
                  </a:lnTo>
                  <a:lnTo>
                    <a:pt x="189" y="86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5" y="85"/>
                  </a:lnTo>
                  <a:lnTo>
                    <a:pt x="181" y="85"/>
                  </a:lnTo>
                  <a:lnTo>
                    <a:pt x="176" y="85"/>
                  </a:lnTo>
                  <a:lnTo>
                    <a:pt x="172" y="85"/>
                  </a:lnTo>
                  <a:lnTo>
                    <a:pt x="167" y="85"/>
                  </a:lnTo>
                  <a:lnTo>
                    <a:pt x="161" y="85"/>
                  </a:lnTo>
                  <a:lnTo>
                    <a:pt x="159" y="84"/>
                  </a:lnTo>
                  <a:lnTo>
                    <a:pt x="156" y="84"/>
                  </a:lnTo>
                  <a:lnTo>
                    <a:pt x="153" y="84"/>
                  </a:lnTo>
                  <a:lnTo>
                    <a:pt x="151" y="84"/>
                  </a:lnTo>
                  <a:lnTo>
                    <a:pt x="146" y="83"/>
                  </a:lnTo>
                  <a:lnTo>
                    <a:pt x="141" y="83"/>
                  </a:lnTo>
                  <a:lnTo>
                    <a:pt x="137" y="83"/>
                  </a:lnTo>
                  <a:lnTo>
                    <a:pt x="133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6" y="83"/>
                  </a:lnTo>
                  <a:lnTo>
                    <a:pt x="123" y="82"/>
                  </a:lnTo>
                  <a:lnTo>
                    <a:pt x="119" y="82"/>
                  </a:lnTo>
                  <a:lnTo>
                    <a:pt x="114" y="82"/>
                  </a:lnTo>
                  <a:lnTo>
                    <a:pt x="112" y="81"/>
                  </a:lnTo>
                  <a:lnTo>
                    <a:pt x="109" y="81"/>
                  </a:lnTo>
                  <a:lnTo>
                    <a:pt x="106" y="81"/>
                  </a:lnTo>
                  <a:lnTo>
                    <a:pt x="103" y="81"/>
                  </a:lnTo>
                  <a:lnTo>
                    <a:pt x="101" y="80"/>
                  </a:lnTo>
                  <a:lnTo>
                    <a:pt x="98" y="80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0" y="80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1" y="80"/>
                  </a:lnTo>
                  <a:lnTo>
                    <a:pt x="76" y="79"/>
                  </a:lnTo>
                  <a:lnTo>
                    <a:pt x="72" y="79"/>
                  </a:lnTo>
                  <a:lnTo>
                    <a:pt x="68" y="79"/>
                  </a:lnTo>
                  <a:lnTo>
                    <a:pt x="66" y="79"/>
                  </a:lnTo>
                  <a:lnTo>
                    <a:pt x="63" y="79"/>
                  </a:lnTo>
                  <a:lnTo>
                    <a:pt x="11" y="85"/>
                  </a:lnTo>
                  <a:lnTo>
                    <a:pt x="0" y="50"/>
                  </a:lnTo>
                  <a:lnTo>
                    <a:pt x="20" y="17"/>
                  </a:lnTo>
                  <a:lnTo>
                    <a:pt x="20" y="17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0" name="Freeform 12"/>
            <p:cNvSpPr>
              <a:spLocks/>
            </p:cNvSpPr>
            <p:nvPr/>
          </p:nvSpPr>
          <p:spPr bwMode="auto">
            <a:xfrm>
              <a:off x="4563" y="1711"/>
              <a:ext cx="316" cy="490"/>
            </a:xfrm>
            <a:custGeom>
              <a:avLst/>
              <a:gdLst>
                <a:gd name="T0" fmla="*/ 32 w 316"/>
                <a:gd name="T1" fmla="*/ 367 h 490"/>
                <a:gd name="T2" fmla="*/ 64 w 316"/>
                <a:gd name="T3" fmla="*/ 393 h 490"/>
                <a:gd name="T4" fmla="*/ 42 w 316"/>
                <a:gd name="T5" fmla="*/ 435 h 490"/>
                <a:gd name="T6" fmla="*/ 57 w 316"/>
                <a:gd name="T7" fmla="*/ 454 h 490"/>
                <a:gd name="T8" fmla="*/ 107 w 316"/>
                <a:gd name="T9" fmla="*/ 451 h 490"/>
                <a:gd name="T10" fmla="*/ 181 w 316"/>
                <a:gd name="T11" fmla="*/ 411 h 490"/>
                <a:gd name="T12" fmla="*/ 253 w 316"/>
                <a:gd name="T13" fmla="*/ 316 h 490"/>
                <a:gd name="T14" fmla="*/ 286 w 316"/>
                <a:gd name="T15" fmla="*/ 199 h 490"/>
                <a:gd name="T16" fmla="*/ 267 w 316"/>
                <a:gd name="T17" fmla="*/ 102 h 490"/>
                <a:gd name="T18" fmla="*/ 228 w 316"/>
                <a:gd name="T19" fmla="*/ 26 h 490"/>
                <a:gd name="T20" fmla="*/ 256 w 316"/>
                <a:gd name="T21" fmla="*/ 0 h 490"/>
                <a:gd name="T22" fmla="*/ 311 w 316"/>
                <a:gd name="T23" fmla="*/ 76 h 490"/>
                <a:gd name="T24" fmla="*/ 316 w 316"/>
                <a:gd name="T25" fmla="*/ 148 h 490"/>
                <a:gd name="T26" fmla="*/ 315 w 316"/>
                <a:gd name="T27" fmla="*/ 258 h 490"/>
                <a:gd name="T28" fmla="*/ 281 w 316"/>
                <a:gd name="T29" fmla="*/ 342 h 490"/>
                <a:gd name="T30" fmla="*/ 245 w 316"/>
                <a:gd name="T31" fmla="*/ 410 h 490"/>
                <a:gd name="T32" fmla="*/ 186 w 316"/>
                <a:gd name="T33" fmla="*/ 462 h 490"/>
                <a:gd name="T34" fmla="*/ 124 w 316"/>
                <a:gd name="T35" fmla="*/ 488 h 490"/>
                <a:gd name="T36" fmla="*/ 49 w 316"/>
                <a:gd name="T37" fmla="*/ 490 h 490"/>
                <a:gd name="T38" fmla="*/ 3 w 316"/>
                <a:gd name="T39" fmla="*/ 455 h 490"/>
                <a:gd name="T40" fmla="*/ 0 w 316"/>
                <a:gd name="T41" fmla="*/ 399 h 490"/>
                <a:gd name="T42" fmla="*/ 32 w 316"/>
                <a:gd name="T43" fmla="*/ 367 h 490"/>
                <a:gd name="T44" fmla="*/ 32 w 316"/>
                <a:gd name="T45" fmla="*/ 36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6" h="490">
                  <a:moveTo>
                    <a:pt x="32" y="367"/>
                  </a:moveTo>
                  <a:lnTo>
                    <a:pt x="64" y="393"/>
                  </a:lnTo>
                  <a:lnTo>
                    <a:pt x="42" y="435"/>
                  </a:lnTo>
                  <a:lnTo>
                    <a:pt x="57" y="454"/>
                  </a:lnTo>
                  <a:lnTo>
                    <a:pt x="107" y="451"/>
                  </a:lnTo>
                  <a:lnTo>
                    <a:pt x="181" y="411"/>
                  </a:lnTo>
                  <a:lnTo>
                    <a:pt x="253" y="316"/>
                  </a:lnTo>
                  <a:lnTo>
                    <a:pt x="286" y="199"/>
                  </a:lnTo>
                  <a:lnTo>
                    <a:pt x="267" y="102"/>
                  </a:lnTo>
                  <a:lnTo>
                    <a:pt x="228" y="26"/>
                  </a:lnTo>
                  <a:lnTo>
                    <a:pt x="256" y="0"/>
                  </a:lnTo>
                  <a:lnTo>
                    <a:pt x="311" y="76"/>
                  </a:lnTo>
                  <a:lnTo>
                    <a:pt x="316" y="148"/>
                  </a:lnTo>
                  <a:lnTo>
                    <a:pt x="315" y="258"/>
                  </a:lnTo>
                  <a:lnTo>
                    <a:pt x="281" y="342"/>
                  </a:lnTo>
                  <a:lnTo>
                    <a:pt x="245" y="410"/>
                  </a:lnTo>
                  <a:lnTo>
                    <a:pt x="186" y="462"/>
                  </a:lnTo>
                  <a:lnTo>
                    <a:pt x="124" y="488"/>
                  </a:lnTo>
                  <a:lnTo>
                    <a:pt x="49" y="490"/>
                  </a:lnTo>
                  <a:lnTo>
                    <a:pt x="3" y="455"/>
                  </a:lnTo>
                  <a:lnTo>
                    <a:pt x="0" y="399"/>
                  </a:lnTo>
                  <a:lnTo>
                    <a:pt x="32" y="367"/>
                  </a:lnTo>
                  <a:lnTo>
                    <a:pt x="32" y="367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1" name="Freeform 13"/>
            <p:cNvSpPr>
              <a:spLocks/>
            </p:cNvSpPr>
            <p:nvPr/>
          </p:nvSpPr>
          <p:spPr bwMode="auto">
            <a:xfrm>
              <a:off x="4460" y="1847"/>
              <a:ext cx="305" cy="167"/>
            </a:xfrm>
            <a:custGeom>
              <a:avLst/>
              <a:gdLst>
                <a:gd name="T0" fmla="*/ 90 w 305"/>
                <a:gd name="T1" fmla="*/ 44 h 167"/>
                <a:gd name="T2" fmla="*/ 96 w 305"/>
                <a:gd name="T3" fmla="*/ 43 h 167"/>
                <a:gd name="T4" fmla="*/ 102 w 305"/>
                <a:gd name="T5" fmla="*/ 43 h 167"/>
                <a:gd name="T6" fmla="*/ 112 w 305"/>
                <a:gd name="T7" fmla="*/ 42 h 167"/>
                <a:gd name="T8" fmla="*/ 123 w 305"/>
                <a:gd name="T9" fmla="*/ 42 h 167"/>
                <a:gd name="T10" fmla="*/ 135 w 305"/>
                <a:gd name="T11" fmla="*/ 41 h 167"/>
                <a:gd name="T12" fmla="*/ 146 w 305"/>
                <a:gd name="T13" fmla="*/ 41 h 167"/>
                <a:gd name="T14" fmla="*/ 156 w 305"/>
                <a:gd name="T15" fmla="*/ 40 h 167"/>
                <a:gd name="T16" fmla="*/ 165 w 305"/>
                <a:gd name="T17" fmla="*/ 40 h 167"/>
                <a:gd name="T18" fmla="*/ 172 w 305"/>
                <a:gd name="T19" fmla="*/ 40 h 167"/>
                <a:gd name="T20" fmla="*/ 177 w 305"/>
                <a:gd name="T21" fmla="*/ 40 h 167"/>
                <a:gd name="T22" fmla="*/ 188 w 305"/>
                <a:gd name="T23" fmla="*/ 43 h 167"/>
                <a:gd name="T24" fmla="*/ 197 w 305"/>
                <a:gd name="T25" fmla="*/ 45 h 167"/>
                <a:gd name="T26" fmla="*/ 207 w 305"/>
                <a:gd name="T27" fmla="*/ 47 h 167"/>
                <a:gd name="T28" fmla="*/ 217 w 305"/>
                <a:gd name="T29" fmla="*/ 51 h 167"/>
                <a:gd name="T30" fmla="*/ 226 w 305"/>
                <a:gd name="T31" fmla="*/ 53 h 167"/>
                <a:gd name="T32" fmla="*/ 235 w 305"/>
                <a:gd name="T33" fmla="*/ 55 h 167"/>
                <a:gd name="T34" fmla="*/ 245 w 305"/>
                <a:gd name="T35" fmla="*/ 58 h 167"/>
                <a:gd name="T36" fmla="*/ 249 w 305"/>
                <a:gd name="T37" fmla="*/ 124 h 167"/>
                <a:gd name="T38" fmla="*/ 68 w 305"/>
                <a:gd name="T39" fmla="*/ 124 h 167"/>
                <a:gd name="T40" fmla="*/ 12 w 305"/>
                <a:gd name="T41" fmla="*/ 57 h 167"/>
                <a:gd name="T42" fmla="*/ 51 w 305"/>
                <a:gd name="T43" fmla="*/ 167 h 167"/>
                <a:gd name="T44" fmla="*/ 257 w 305"/>
                <a:gd name="T45" fmla="*/ 166 h 167"/>
                <a:gd name="T46" fmla="*/ 301 w 305"/>
                <a:gd name="T47" fmla="*/ 122 h 167"/>
                <a:gd name="T48" fmla="*/ 301 w 305"/>
                <a:gd name="T49" fmla="*/ 112 h 167"/>
                <a:gd name="T50" fmla="*/ 304 w 305"/>
                <a:gd name="T51" fmla="*/ 99 h 167"/>
                <a:gd name="T52" fmla="*/ 304 w 305"/>
                <a:gd name="T53" fmla="*/ 85 h 167"/>
                <a:gd name="T54" fmla="*/ 304 w 305"/>
                <a:gd name="T55" fmla="*/ 75 h 167"/>
                <a:gd name="T56" fmla="*/ 304 w 305"/>
                <a:gd name="T57" fmla="*/ 72 h 167"/>
                <a:gd name="T58" fmla="*/ 300 w 305"/>
                <a:gd name="T59" fmla="*/ 64 h 167"/>
                <a:gd name="T60" fmla="*/ 291 w 305"/>
                <a:gd name="T61" fmla="*/ 54 h 167"/>
                <a:gd name="T62" fmla="*/ 284 w 305"/>
                <a:gd name="T63" fmla="*/ 43 h 167"/>
                <a:gd name="T64" fmla="*/ 275 w 305"/>
                <a:gd name="T65" fmla="*/ 33 h 167"/>
                <a:gd name="T66" fmla="*/ 270 w 305"/>
                <a:gd name="T67" fmla="*/ 30 h 167"/>
                <a:gd name="T68" fmla="*/ 260 w 305"/>
                <a:gd name="T69" fmla="*/ 27 h 167"/>
                <a:gd name="T70" fmla="*/ 252 w 305"/>
                <a:gd name="T71" fmla="*/ 23 h 167"/>
                <a:gd name="T72" fmla="*/ 244 w 305"/>
                <a:gd name="T73" fmla="*/ 20 h 167"/>
                <a:gd name="T74" fmla="*/ 234 w 305"/>
                <a:gd name="T75" fmla="*/ 17 h 167"/>
                <a:gd name="T76" fmla="*/ 225 w 305"/>
                <a:gd name="T77" fmla="*/ 13 h 167"/>
                <a:gd name="T78" fmla="*/ 217 w 305"/>
                <a:gd name="T79" fmla="*/ 11 h 167"/>
                <a:gd name="T80" fmla="*/ 207 w 305"/>
                <a:gd name="T81" fmla="*/ 8 h 167"/>
                <a:gd name="T82" fmla="*/ 201 w 305"/>
                <a:gd name="T83" fmla="*/ 6 h 167"/>
                <a:gd name="T84" fmla="*/ 195 w 305"/>
                <a:gd name="T85" fmla="*/ 6 h 167"/>
                <a:gd name="T86" fmla="*/ 186 w 305"/>
                <a:gd name="T87" fmla="*/ 5 h 167"/>
                <a:gd name="T88" fmla="*/ 176 w 305"/>
                <a:gd name="T89" fmla="*/ 3 h 167"/>
                <a:gd name="T90" fmla="*/ 166 w 305"/>
                <a:gd name="T91" fmla="*/ 3 h 167"/>
                <a:gd name="T92" fmla="*/ 153 w 305"/>
                <a:gd name="T93" fmla="*/ 2 h 167"/>
                <a:gd name="T94" fmla="*/ 143 w 305"/>
                <a:gd name="T95" fmla="*/ 1 h 167"/>
                <a:gd name="T96" fmla="*/ 133 w 305"/>
                <a:gd name="T97" fmla="*/ 0 h 167"/>
                <a:gd name="T98" fmla="*/ 126 w 305"/>
                <a:gd name="T99" fmla="*/ 0 h 167"/>
                <a:gd name="T100" fmla="*/ 116 w 305"/>
                <a:gd name="T101" fmla="*/ 0 h 167"/>
                <a:gd name="T102" fmla="*/ 102 w 305"/>
                <a:gd name="T103" fmla="*/ 2 h 167"/>
                <a:gd name="T104" fmla="*/ 95 w 305"/>
                <a:gd name="T105" fmla="*/ 5 h 167"/>
                <a:gd name="T106" fmla="*/ 86 w 305"/>
                <a:gd name="T107" fmla="*/ 8 h 167"/>
                <a:gd name="T108" fmla="*/ 77 w 305"/>
                <a:gd name="T109" fmla="*/ 10 h 167"/>
                <a:gd name="T110" fmla="*/ 68 w 305"/>
                <a:gd name="T111" fmla="*/ 12 h 167"/>
                <a:gd name="T112" fmla="*/ 54 w 305"/>
                <a:gd name="T113" fmla="*/ 17 h 167"/>
                <a:gd name="T114" fmla="*/ 50 w 305"/>
                <a:gd name="T115" fmla="*/ 1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" h="167">
                  <a:moveTo>
                    <a:pt x="21" y="47"/>
                  </a:moveTo>
                  <a:lnTo>
                    <a:pt x="57" y="65"/>
                  </a:lnTo>
                  <a:lnTo>
                    <a:pt x="90" y="44"/>
                  </a:lnTo>
                  <a:lnTo>
                    <a:pt x="91" y="43"/>
                  </a:lnTo>
                  <a:lnTo>
                    <a:pt x="93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100" y="43"/>
                  </a:lnTo>
                  <a:lnTo>
                    <a:pt x="102" y="43"/>
                  </a:lnTo>
                  <a:lnTo>
                    <a:pt x="106" y="43"/>
                  </a:lnTo>
                  <a:lnTo>
                    <a:pt x="109" y="43"/>
                  </a:lnTo>
                  <a:lnTo>
                    <a:pt x="112" y="42"/>
                  </a:lnTo>
                  <a:lnTo>
                    <a:pt x="116" y="42"/>
                  </a:lnTo>
                  <a:lnTo>
                    <a:pt x="119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31" y="42"/>
                  </a:lnTo>
                  <a:lnTo>
                    <a:pt x="135" y="41"/>
                  </a:lnTo>
                  <a:lnTo>
                    <a:pt x="138" y="41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49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59" y="40"/>
                  </a:lnTo>
                  <a:lnTo>
                    <a:pt x="162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9" y="40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75" y="40"/>
                  </a:lnTo>
                  <a:lnTo>
                    <a:pt x="177" y="40"/>
                  </a:lnTo>
                  <a:lnTo>
                    <a:pt x="181" y="41"/>
                  </a:lnTo>
                  <a:lnTo>
                    <a:pt x="186" y="43"/>
                  </a:lnTo>
                  <a:lnTo>
                    <a:pt x="188" y="43"/>
                  </a:lnTo>
                  <a:lnTo>
                    <a:pt x="191" y="44"/>
                  </a:lnTo>
                  <a:lnTo>
                    <a:pt x="194" y="44"/>
                  </a:lnTo>
                  <a:lnTo>
                    <a:pt x="197" y="45"/>
                  </a:lnTo>
                  <a:lnTo>
                    <a:pt x="200" y="46"/>
                  </a:lnTo>
                  <a:lnTo>
                    <a:pt x="204" y="47"/>
                  </a:lnTo>
                  <a:lnTo>
                    <a:pt x="207" y="47"/>
                  </a:lnTo>
                  <a:lnTo>
                    <a:pt x="210" y="50"/>
                  </a:lnTo>
                  <a:lnTo>
                    <a:pt x="214" y="50"/>
                  </a:lnTo>
                  <a:lnTo>
                    <a:pt x="217" y="51"/>
                  </a:lnTo>
                  <a:lnTo>
                    <a:pt x="220" y="52"/>
                  </a:lnTo>
                  <a:lnTo>
                    <a:pt x="224" y="53"/>
                  </a:lnTo>
                  <a:lnTo>
                    <a:pt x="226" y="53"/>
                  </a:lnTo>
                  <a:lnTo>
                    <a:pt x="229" y="54"/>
                  </a:lnTo>
                  <a:lnTo>
                    <a:pt x="231" y="54"/>
                  </a:lnTo>
                  <a:lnTo>
                    <a:pt x="235" y="55"/>
                  </a:lnTo>
                  <a:lnTo>
                    <a:pt x="239" y="56"/>
                  </a:lnTo>
                  <a:lnTo>
                    <a:pt x="242" y="57"/>
                  </a:lnTo>
                  <a:lnTo>
                    <a:pt x="245" y="58"/>
                  </a:lnTo>
                  <a:lnTo>
                    <a:pt x="246" y="58"/>
                  </a:lnTo>
                  <a:lnTo>
                    <a:pt x="267" y="99"/>
                  </a:lnTo>
                  <a:lnTo>
                    <a:pt x="249" y="124"/>
                  </a:lnTo>
                  <a:lnTo>
                    <a:pt x="204" y="125"/>
                  </a:lnTo>
                  <a:lnTo>
                    <a:pt x="140" y="120"/>
                  </a:lnTo>
                  <a:lnTo>
                    <a:pt x="68" y="124"/>
                  </a:lnTo>
                  <a:lnTo>
                    <a:pt x="49" y="109"/>
                  </a:lnTo>
                  <a:lnTo>
                    <a:pt x="53" y="78"/>
                  </a:lnTo>
                  <a:lnTo>
                    <a:pt x="12" y="57"/>
                  </a:lnTo>
                  <a:lnTo>
                    <a:pt x="0" y="103"/>
                  </a:lnTo>
                  <a:lnTo>
                    <a:pt x="17" y="147"/>
                  </a:lnTo>
                  <a:lnTo>
                    <a:pt x="51" y="167"/>
                  </a:lnTo>
                  <a:lnTo>
                    <a:pt x="126" y="157"/>
                  </a:lnTo>
                  <a:lnTo>
                    <a:pt x="210" y="165"/>
                  </a:lnTo>
                  <a:lnTo>
                    <a:pt x="257" y="166"/>
                  </a:lnTo>
                  <a:lnTo>
                    <a:pt x="301" y="124"/>
                  </a:lnTo>
                  <a:lnTo>
                    <a:pt x="301" y="123"/>
                  </a:lnTo>
                  <a:lnTo>
                    <a:pt x="301" y="122"/>
                  </a:lnTo>
                  <a:lnTo>
                    <a:pt x="301" y="119"/>
                  </a:lnTo>
                  <a:lnTo>
                    <a:pt x="301" y="116"/>
                  </a:lnTo>
                  <a:lnTo>
                    <a:pt x="301" y="112"/>
                  </a:lnTo>
                  <a:lnTo>
                    <a:pt x="303" y="108"/>
                  </a:lnTo>
                  <a:lnTo>
                    <a:pt x="303" y="103"/>
                  </a:lnTo>
                  <a:lnTo>
                    <a:pt x="304" y="99"/>
                  </a:lnTo>
                  <a:lnTo>
                    <a:pt x="304" y="94"/>
                  </a:lnTo>
                  <a:lnTo>
                    <a:pt x="304" y="89"/>
                  </a:lnTo>
                  <a:lnTo>
                    <a:pt x="304" y="85"/>
                  </a:lnTo>
                  <a:lnTo>
                    <a:pt x="304" y="81"/>
                  </a:lnTo>
                  <a:lnTo>
                    <a:pt x="304" y="77"/>
                  </a:lnTo>
                  <a:lnTo>
                    <a:pt x="304" y="75"/>
                  </a:lnTo>
                  <a:lnTo>
                    <a:pt x="304" y="73"/>
                  </a:lnTo>
                  <a:lnTo>
                    <a:pt x="305" y="73"/>
                  </a:lnTo>
                  <a:lnTo>
                    <a:pt x="304" y="72"/>
                  </a:lnTo>
                  <a:lnTo>
                    <a:pt x="304" y="69"/>
                  </a:lnTo>
                  <a:lnTo>
                    <a:pt x="301" y="67"/>
                  </a:lnTo>
                  <a:lnTo>
                    <a:pt x="300" y="64"/>
                  </a:lnTo>
                  <a:lnTo>
                    <a:pt x="297" y="62"/>
                  </a:lnTo>
                  <a:lnTo>
                    <a:pt x="295" y="57"/>
                  </a:lnTo>
                  <a:lnTo>
                    <a:pt x="291" y="54"/>
                  </a:lnTo>
                  <a:lnTo>
                    <a:pt x="289" y="51"/>
                  </a:lnTo>
                  <a:lnTo>
                    <a:pt x="287" y="46"/>
                  </a:lnTo>
                  <a:lnTo>
                    <a:pt x="284" y="43"/>
                  </a:lnTo>
                  <a:lnTo>
                    <a:pt x="280" y="40"/>
                  </a:lnTo>
                  <a:lnTo>
                    <a:pt x="279" y="36"/>
                  </a:lnTo>
                  <a:lnTo>
                    <a:pt x="275" y="33"/>
                  </a:lnTo>
                  <a:lnTo>
                    <a:pt x="274" y="31"/>
                  </a:lnTo>
                  <a:lnTo>
                    <a:pt x="272" y="31"/>
                  </a:lnTo>
                  <a:lnTo>
                    <a:pt x="270" y="30"/>
                  </a:lnTo>
                  <a:lnTo>
                    <a:pt x="267" y="29"/>
                  </a:lnTo>
                  <a:lnTo>
                    <a:pt x="264" y="28"/>
                  </a:lnTo>
                  <a:lnTo>
                    <a:pt x="260" y="27"/>
                  </a:lnTo>
                  <a:lnTo>
                    <a:pt x="258" y="25"/>
                  </a:lnTo>
                  <a:lnTo>
                    <a:pt x="255" y="24"/>
                  </a:lnTo>
                  <a:lnTo>
                    <a:pt x="252" y="23"/>
                  </a:lnTo>
                  <a:lnTo>
                    <a:pt x="249" y="22"/>
                  </a:lnTo>
                  <a:lnTo>
                    <a:pt x="246" y="21"/>
                  </a:lnTo>
                  <a:lnTo>
                    <a:pt x="244" y="20"/>
                  </a:lnTo>
                  <a:lnTo>
                    <a:pt x="240" y="19"/>
                  </a:lnTo>
                  <a:lnTo>
                    <a:pt x="237" y="18"/>
                  </a:lnTo>
                  <a:lnTo>
                    <a:pt x="234" y="17"/>
                  </a:lnTo>
                  <a:lnTo>
                    <a:pt x="231" y="17"/>
                  </a:lnTo>
                  <a:lnTo>
                    <a:pt x="228" y="16"/>
                  </a:lnTo>
                  <a:lnTo>
                    <a:pt x="225" y="13"/>
                  </a:lnTo>
                  <a:lnTo>
                    <a:pt x="221" y="12"/>
                  </a:lnTo>
                  <a:lnTo>
                    <a:pt x="219" y="12"/>
                  </a:lnTo>
                  <a:lnTo>
                    <a:pt x="217" y="11"/>
                  </a:lnTo>
                  <a:lnTo>
                    <a:pt x="212" y="9"/>
                  </a:lnTo>
                  <a:lnTo>
                    <a:pt x="209" y="9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4" y="7"/>
                  </a:lnTo>
                  <a:lnTo>
                    <a:pt x="201" y="6"/>
                  </a:lnTo>
                  <a:lnTo>
                    <a:pt x="199" y="6"/>
                  </a:lnTo>
                  <a:lnTo>
                    <a:pt x="197" y="6"/>
                  </a:lnTo>
                  <a:lnTo>
                    <a:pt x="195" y="6"/>
                  </a:lnTo>
                  <a:lnTo>
                    <a:pt x="192" y="6"/>
                  </a:lnTo>
                  <a:lnTo>
                    <a:pt x="189" y="5"/>
                  </a:lnTo>
                  <a:lnTo>
                    <a:pt x="186" y="5"/>
                  </a:lnTo>
                  <a:lnTo>
                    <a:pt x="182" y="5"/>
                  </a:lnTo>
                  <a:lnTo>
                    <a:pt x="179" y="5"/>
                  </a:lnTo>
                  <a:lnTo>
                    <a:pt x="176" y="3"/>
                  </a:lnTo>
                  <a:lnTo>
                    <a:pt x="172" y="3"/>
                  </a:lnTo>
                  <a:lnTo>
                    <a:pt x="169" y="3"/>
                  </a:lnTo>
                  <a:lnTo>
                    <a:pt x="166" y="3"/>
                  </a:lnTo>
                  <a:lnTo>
                    <a:pt x="161" y="2"/>
                  </a:lnTo>
                  <a:lnTo>
                    <a:pt x="158" y="2"/>
                  </a:lnTo>
                  <a:lnTo>
                    <a:pt x="153" y="2"/>
                  </a:lnTo>
                  <a:lnTo>
                    <a:pt x="150" y="2"/>
                  </a:lnTo>
                  <a:lnTo>
                    <a:pt x="147" y="1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7" y="1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2" y="1"/>
                  </a:lnTo>
                  <a:lnTo>
                    <a:pt x="108" y="1"/>
                  </a:lnTo>
                  <a:lnTo>
                    <a:pt x="102" y="2"/>
                  </a:lnTo>
                  <a:lnTo>
                    <a:pt x="100" y="3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1" y="6"/>
                  </a:lnTo>
                  <a:lnTo>
                    <a:pt x="89" y="6"/>
                  </a:lnTo>
                  <a:lnTo>
                    <a:pt x="86" y="8"/>
                  </a:lnTo>
                  <a:lnTo>
                    <a:pt x="82" y="8"/>
                  </a:lnTo>
                  <a:lnTo>
                    <a:pt x="80" y="9"/>
                  </a:lnTo>
                  <a:lnTo>
                    <a:pt x="77" y="10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12"/>
                  </a:lnTo>
                  <a:lnTo>
                    <a:pt x="62" y="13"/>
                  </a:lnTo>
                  <a:lnTo>
                    <a:pt x="59" y="16"/>
                  </a:lnTo>
                  <a:lnTo>
                    <a:pt x="54" y="17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21" y="47"/>
                  </a:lnTo>
                  <a:lnTo>
                    <a:pt x="21" y="47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2" name="Freeform 14"/>
            <p:cNvSpPr>
              <a:spLocks/>
            </p:cNvSpPr>
            <p:nvPr/>
          </p:nvSpPr>
          <p:spPr bwMode="auto">
            <a:xfrm>
              <a:off x="4543" y="2326"/>
              <a:ext cx="548" cy="855"/>
            </a:xfrm>
            <a:custGeom>
              <a:avLst/>
              <a:gdLst>
                <a:gd name="T0" fmla="*/ 488 w 548"/>
                <a:gd name="T1" fmla="*/ 70 h 855"/>
                <a:gd name="T2" fmla="*/ 356 w 548"/>
                <a:gd name="T3" fmla="*/ 189 h 855"/>
                <a:gd name="T4" fmla="*/ 234 w 548"/>
                <a:gd name="T5" fmla="*/ 259 h 855"/>
                <a:gd name="T6" fmla="*/ 128 w 548"/>
                <a:gd name="T7" fmla="*/ 345 h 855"/>
                <a:gd name="T8" fmla="*/ 171 w 548"/>
                <a:gd name="T9" fmla="*/ 366 h 855"/>
                <a:gd name="T10" fmla="*/ 175 w 548"/>
                <a:gd name="T11" fmla="*/ 366 h 855"/>
                <a:gd name="T12" fmla="*/ 181 w 548"/>
                <a:gd name="T13" fmla="*/ 366 h 855"/>
                <a:gd name="T14" fmla="*/ 187 w 548"/>
                <a:gd name="T15" fmla="*/ 367 h 855"/>
                <a:gd name="T16" fmla="*/ 195 w 548"/>
                <a:gd name="T17" fmla="*/ 368 h 855"/>
                <a:gd name="T18" fmla="*/ 204 w 548"/>
                <a:gd name="T19" fmla="*/ 368 h 855"/>
                <a:gd name="T20" fmla="*/ 213 w 548"/>
                <a:gd name="T21" fmla="*/ 369 h 855"/>
                <a:gd name="T22" fmla="*/ 222 w 548"/>
                <a:gd name="T23" fmla="*/ 370 h 855"/>
                <a:gd name="T24" fmla="*/ 231 w 548"/>
                <a:gd name="T25" fmla="*/ 370 h 855"/>
                <a:gd name="T26" fmla="*/ 240 w 548"/>
                <a:gd name="T27" fmla="*/ 371 h 855"/>
                <a:gd name="T28" fmla="*/ 247 w 548"/>
                <a:gd name="T29" fmla="*/ 372 h 855"/>
                <a:gd name="T30" fmla="*/ 255 w 548"/>
                <a:gd name="T31" fmla="*/ 372 h 855"/>
                <a:gd name="T32" fmla="*/ 261 w 548"/>
                <a:gd name="T33" fmla="*/ 374 h 855"/>
                <a:gd name="T34" fmla="*/ 267 w 548"/>
                <a:gd name="T35" fmla="*/ 374 h 855"/>
                <a:gd name="T36" fmla="*/ 272 w 548"/>
                <a:gd name="T37" fmla="*/ 376 h 855"/>
                <a:gd name="T38" fmla="*/ 278 w 548"/>
                <a:gd name="T39" fmla="*/ 380 h 855"/>
                <a:gd name="T40" fmla="*/ 284 w 548"/>
                <a:gd name="T41" fmla="*/ 383 h 855"/>
                <a:gd name="T42" fmla="*/ 290 w 548"/>
                <a:gd name="T43" fmla="*/ 388 h 855"/>
                <a:gd name="T44" fmla="*/ 295 w 548"/>
                <a:gd name="T45" fmla="*/ 391 h 855"/>
                <a:gd name="T46" fmla="*/ 301 w 548"/>
                <a:gd name="T47" fmla="*/ 396 h 855"/>
                <a:gd name="T48" fmla="*/ 284 w 548"/>
                <a:gd name="T49" fmla="*/ 432 h 855"/>
                <a:gd name="T50" fmla="*/ 145 w 548"/>
                <a:gd name="T51" fmla="*/ 501 h 855"/>
                <a:gd name="T52" fmla="*/ 96 w 548"/>
                <a:gd name="T53" fmla="*/ 578 h 855"/>
                <a:gd name="T54" fmla="*/ 34 w 548"/>
                <a:gd name="T55" fmla="*/ 615 h 855"/>
                <a:gd name="T56" fmla="*/ 49 w 548"/>
                <a:gd name="T57" fmla="*/ 714 h 855"/>
                <a:gd name="T58" fmla="*/ 117 w 548"/>
                <a:gd name="T59" fmla="*/ 762 h 855"/>
                <a:gd name="T60" fmla="*/ 128 w 548"/>
                <a:gd name="T61" fmla="*/ 823 h 855"/>
                <a:gd name="T62" fmla="*/ 254 w 548"/>
                <a:gd name="T63" fmla="*/ 829 h 855"/>
                <a:gd name="T64" fmla="*/ 381 w 548"/>
                <a:gd name="T65" fmla="*/ 840 h 855"/>
                <a:gd name="T66" fmla="*/ 402 w 548"/>
                <a:gd name="T67" fmla="*/ 431 h 855"/>
                <a:gd name="T68" fmla="*/ 548 w 548"/>
                <a:gd name="T69" fmla="*/ 0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8" h="855">
                  <a:moveTo>
                    <a:pt x="548" y="0"/>
                  </a:moveTo>
                  <a:lnTo>
                    <a:pt x="488" y="70"/>
                  </a:lnTo>
                  <a:lnTo>
                    <a:pt x="416" y="135"/>
                  </a:lnTo>
                  <a:lnTo>
                    <a:pt x="356" y="189"/>
                  </a:lnTo>
                  <a:lnTo>
                    <a:pt x="298" y="226"/>
                  </a:lnTo>
                  <a:lnTo>
                    <a:pt x="234" y="259"/>
                  </a:lnTo>
                  <a:lnTo>
                    <a:pt x="149" y="296"/>
                  </a:lnTo>
                  <a:lnTo>
                    <a:pt x="128" y="345"/>
                  </a:lnTo>
                  <a:lnTo>
                    <a:pt x="169" y="366"/>
                  </a:lnTo>
                  <a:lnTo>
                    <a:pt x="171" y="366"/>
                  </a:lnTo>
                  <a:lnTo>
                    <a:pt x="173" y="366"/>
                  </a:lnTo>
                  <a:lnTo>
                    <a:pt x="175" y="366"/>
                  </a:lnTo>
                  <a:lnTo>
                    <a:pt x="177" y="366"/>
                  </a:lnTo>
                  <a:lnTo>
                    <a:pt x="181" y="366"/>
                  </a:lnTo>
                  <a:lnTo>
                    <a:pt x="184" y="367"/>
                  </a:lnTo>
                  <a:lnTo>
                    <a:pt x="187" y="367"/>
                  </a:lnTo>
                  <a:lnTo>
                    <a:pt x="191" y="367"/>
                  </a:lnTo>
                  <a:lnTo>
                    <a:pt x="195" y="368"/>
                  </a:lnTo>
                  <a:lnTo>
                    <a:pt x="200" y="368"/>
                  </a:lnTo>
                  <a:lnTo>
                    <a:pt x="204" y="368"/>
                  </a:lnTo>
                  <a:lnTo>
                    <a:pt x="208" y="369"/>
                  </a:lnTo>
                  <a:lnTo>
                    <a:pt x="213" y="369"/>
                  </a:lnTo>
                  <a:lnTo>
                    <a:pt x="218" y="370"/>
                  </a:lnTo>
                  <a:lnTo>
                    <a:pt x="222" y="370"/>
                  </a:lnTo>
                  <a:lnTo>
                    <a:pt x="226" y="370"/>
                  </a:lnTo>
                  <a:lnTo>
                    <a:pt x="231" y="370"/>
                  </a:lnTo>
                  <a:lnTo>
                    <a:pt x="235" y="371"/>
                  </a:lnTo>
                  <a:lnTo>
                    <a:pt x="240" y="371"/>
                  </a:lnTo>
                  <a:lnTo>
                    <a:pt x="244" y="371"/>
                  </a:lnTo>
                  <a:lnTo>
                    <a:pt x="247" y="372"/>
                  </a:lnTo>
                  <a:lnTo>
                    <a:pt x="252" y="372"/>
                  </a:lnTo>
                  <a:lnTo>
                    <a:pt x="255" y="372"/>
                  </a:lnTo>
                  <a:lnTo>
                    <a:pt x="258" y="374"/>
                  </a:lnTo>
                  <a:lnTo>
                    <a:pt x="261" y="374"/>
                  </a:lnTo>
                  <a:lnTo>
                    <a:pt x="263" y="374"/>
                  </a:lnTo>
                  <a:lnTo>
                    <a:pt x="267" y="374"/>
                  </a:lnTo>
                  <a:lnTo>
                    <a:pt x="270" y="375"/>
                  </a:lnTo>
                  <a:lnTo>
                    <a:pt x="272" y="376"/>
                  </a:lnTo>
                  <a:lnTo>
                    <a:pt x="276" y="378"/>
                  </a:lnTo>
                  <a:lnTo>
                    <a:pt x="278" y="380"/>
                  </a:lnTo>
                  <a:lnTo>
                    <a:pt x="282" y="381"/>
                  </a:lnTo>
                  <a:lnTo>
                    <a:pt x="284" y="383"/>
                  </a:lnTo>
                  <a:lnTo>
                    <a:pt x="287" y="386"/>
                  </a:lnTo>
                  <a:lnTo>
                    <a:pt x="290" y="388"/>
                  </a:lnTo>
                  <a:lnTo>
                    <a:pt x="293" y="390"/>
                  </a:lnTo>
                  <a:lnTo>
                    <a:pt x="295" y="391"/>
                  </a:lnTo>
                  <a:lnTo>
                    <a:pt x="297" y="393"/>
                  </a:lnTo>
                  <a:lnTo>
                    <a:pt x="301" y="396"/>
                  </a:lnTo>
                  <a:lnTo>
                    <a:pt x="302" y="398"/>
                  </a:lnTo>
                  <a:lnTo>
                    <a:pt x="284" y="432"/>
                  </a:lnTo>
                  <a:lnTo>
                    <a:pt x="234" y="463"/>
                  </a:lnTo>
                  <a:lnTo>
                    <a:pt x="145" y="501"/>
                  </a:lnTo>
                  <a:lnTo>
                    <a:pt x="99" y="536"/>
                  </a:lnTo>
                  <a:lnTo>
                    <a:pt x="96" y="578"/>
                  </a:lnTo>
                  <a:lnTo>
                    <a:pt x="117" y="610"/>
                  </a:lnTo>
                  <a:lnTo>
                    <a:pt x="34" y="615"/>
                  </a:lnTo>
                  <a:lnTo>
                    <a:pt x="0" y="649"/>
                  </a:lnTo>
                  <a:lnTo>
                    <a:pt x="49" y="714"/>
                  </a:lnTo>
                  <a:lnTo>
                    <a:pt x="67" y="756"/>
                  </a:lnTo>
                  <a:lnTo>
                    <a:pt x="117" y="762"/>
                  </a:lnTo>
                  <a:lnTo>
                    <a:pt x="138" y="793"/>
                  </a:lnTo>
                  <a:lnTo>
                    <a:pt x="128" y="823"/>
                  </a:lnTo>
                  <a:lnTo>
                    <a:pt x="192" y="812"/>
                  </a:lnTo>
                  <a:lnTo>
                    <a:pt x="254" y="829"/>
                  </a:lnTo>
                  <a:lnTo>
                    <a:pt x="266" y="855"/>
                  </a:lnTo>
                  <a:lnTo>
                    <a:pt x="381" y="840"/>
                  </a:lnTo>
                  <a:lnTo>
                    <a:pt x="304" y="751"/>
                  </a:lnTo>
                  <a:lnTo>
                    <a:pt x="402" y="431"/>
                  </a:lnTo>
                  <a:lnTo>
                    <a:pt x="488" y="189"/>
                  </a:lnTo>
                  <a:lnTo>
                    <a:pt x="548" y="0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3" name="Freeform 15"/>
            <p:cNvSpPr>
              <a:spLocks/>
            </p:cNvSpPr>
            <p:nvPr/>
          </p:nvSpPr>
          <p:spPr bwMode="auto">
            <a:xfrm>
              <a:off x="4750" y="2247"/>
              <a:ext cx="347" cy="142"/>
            </a:xfrm>
            <a:custGeom>
              <a:avLst/>
              <a:gdLst>
                <a:gd name="T0" fmla="*/ 0 w 347"/>
                <a:gd name="T1" fmla="*/ 0 h 142"/>
                <a:gd name="T2" fmla="*/ 153 w 347"/>
                <a:gd name="T3" fmla="*/ 7 h 142"/>
                <a:gd name="T4" fmla="*/ 347 w 347"/>
                <a:gd name="T5" fmla="*/ 14 h 142"/>
                <a:gd name="T6" fmla="*/ 226 w 347"/>
                <a:gd name="T7" fmla="*/ 142 h 142"/>
                <a:gd name="T8" fmla="*/ 122 w 347"/>
                <a:gd name="T9" fmla="*/ 132 h 142"/>
                <a:gd name="T10" fmla="*/ 116 w 347"/>
                <a:gd name="T11" fmla="*/ 77 h 142"/>
                <a:gd name="T12" fmla="*/ 77 w 347"/>
                <a:gd name="T13" fmla="*/ 47 h 142"/>
                <a:gd name="T14" fmla="*/ 30 w 347"/>
                <a:gd name="T15" fmla="*/ 36 h 142"/>
                <a:gd name="T16" fmla="*/ 0 w 347"/>
                <a:gd name="T17" fmla="*/ 0 h 142"/>
                <a:gd name="T18" fmla="*/ 0 w 347"/>
                <a:gd name="T1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142">
                  <a:moveTo>
                    <a:pt x="0" y="0"/>
                  </a:moveTo>
                  <a:lnTo>
                    <a:pt x="153" y="7"/>
                  </a:lnTo>
                  <a:lnTo>
                    <a:pt x="347" y="14"/>
                  </a:lnTo>
                  <a:lnTo>
                    <a:pt x="226" y="142"/>
                  </a:lnTo>
                  <a:lnTo>
                    <a:pt x="122" y="132"/>
                  </a:lnTo>
                  <a:lnTo>
                    <a:pt x="116" y="77"/>
                  </a:lnTo>
                  <a:lnTo>
                    <a:pt x="77" y="47"/>
                  </a:lnTo>
                  <a:lnTo>
                    <a:pt x="30" y="3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4" name="Freeform 16"/>
            <p:cNvSpPr>
              <a:spLocks/>
            </p:cNvSpPr>
            <p:nvPr/>
          </p:nvSpPr>
          <p:spPr bwMode="auto">
            <a:xfrm>
              <a:off x="3975" y="2418"/>
              <a:ext cx="866" cy="782"/>
            </a:xfrm>
            <a:custGeom>
              <a:avLst/>
              <a:gdLst>
                <a:gd name="T0" fmla="*/ 100 w 866"/>
                <a:gd name="T1" fmla="*/ 84 h 782"/>
                <a:gd name="T2" fmla="*/ 337 w 866"/>
                <a:gd name="T3" fmla="*/ 196 h 782"/>
                <a:gd name="T4" fmla="*/ 575 w 866"/>
                <a:gd name="T5" fmla="*/ 229 h 782"/>
                <a:gd name="T6" fmla="*/ 695 w 866"/>
                <a:gd name="T7" fmla="*/ 245 h 782"/>
                <a:gd name="T8" fmla="*/ 823 w 866"/>
                <a:gd name="T9" fmla="*/ 274 h 782"/>
                <a:gd name="T10" fmla="*/ 864 w 866"/>
                <a:gd name="T11" fmla="*/ 323 h 782"/>
                <a:gd name="T12" fmla="*/ 713 w 866"/>
                <a:gd name="T13" fmla="*/ 409 h 782"/>
                <a:gd name="T14" fmla="*/ 670 w 866"/>
                <a:gd name="T15" fmla="*/ 498 h 782"/>
                <a:gd name="T16" fmla="*/ 616 w 866"/>
                <a:gd name="T17" fmla="*/ 521 h 782"/>
                <a:gd name="T18" fmla="*/ 574 w 866"/>
                <a:gd name="T19" fmla="*/ 577 h 782"/>
                <a:gd name="T20" fmla="*/ 635 w 866"/>
                <a:gd name="T21" fmla="*/ 664 h 782"/>
                <a:gd name="T22" fmla="*/ 702 w 866"/>
                <a:gd name="T23" fmla="*/ 709 h 782"/>
                <a:gd name="T24" fmla="*/ 782 w 866"/>
                <a:gd name="T25" fmla="*/ 721 h 782"/>
                <a:gd name="T26" fmla="*/ 828 w 866"/>
                <a:gd name="T27" fmla="*/ 760 h 782"/>
                <a:gd name="T28" fmla="*/ 822 w 866"/>
                <a:gd name="T29" fmla="*/ 760 h 782"/>
                <a:gd name="T30" fmla="*/ 816 w 866"/>
                <a:gd name="T31" fmla="*/ 760 h 782"/>
                <a:gd name="T32" fmla="*/ 809 w 866"/>
                <a:gd name="T33" fmla="*/ 760 h 782"/>
                <a:gd name="T34" fmla="*/ 800 w 866"/>
                <a:gd name="T35" fmla="*/ 760 h 782"/>
                <a:gd name="T36" fmla="*/ 790 w 866"/>
                <a:gd name="T37" fmla="*/ 762 h 782"/>
                <a:gd name="T38" fmla="*/ 784 w 866"/>
                <a:gd name="T39" fmla="*/ 762 h 782"/>
                <a:gd name="T40" fmla="*/ 779 w 866"/>
                <a:gd name="T41" fmla="*/ 762 h 782"/>
                <a:gd name="T42" fmla="*/ 773 w 866"/>
                <a:gd name="T43" fmla="*/ 762 h 782"/>
                <a:gd name="T44" fmla="*/ 768 w 866"/>
                <a:gd name="T45" fmla="*/ 762 h 782"/>
                <a:gd name="T46" fmla="*/ 761 w 866"/>
                <a:gd name="T47" fmla="*/ 762 h 782"/>
                <a:gd name="T48" fmla="*/ 755 w 866"/>
                <a:gd name="T49" fmla="*/ 762 h 782"/>
                <a:gd name="T50" fmla="*/ 750 w 866"/>
                <a:gd name="T51" fmla="*/ 762 h 782"/>
                <a:gd name="T52" fmla="*/ 744 w 866"/>
                <a:gd name="T53" fmla="*/ 763 h 782"/>
                <a:gd name="T54" fmla="*/ 739 w 866"/>
                <a:gd name="T55" fmla="*/ 763 h 782"/>
                <a:gd name="T56" fmla="*/ 734 w 866"/>
                <a:gd name="T57" fmla="*/ 763 h 782"/>
                <a:gd name="T58" fmla="*/ 724 w 866"/>
                <a:gd name="T59" fmla="*/ 764 h 782"/>
                <a:gd name="T60" fmla="*/ 715 w 866"/>
                <a:gd name="T61" fmla="*/ 765 h 782"/>
                <a:gd name="T62" fmla="*/ 707 w 866"/>
                <a:gd name="T63" fmla="*/ 765 h 782"/>
                <a:gd name="T64" fmla="*/ 702 w 866"/>
                <a:gd name="T65" fmla="*/ 766 h 782"/>
                <a:gd name="T66" fmla="*/ 700 w 866"/>
                <a:gd name="T67" fmla="*/ 767 h 782"/>
                <a:gd name="T68" fmla="*/ 695 w 866"/>
                <a:gd name="T69" fmla="*/ 768 h 782"/>
                <a:gd name="T70" fmla="*/ 691 w 866"/>
                <a:gd name="T71" fmla="*/ 768 h 782"/>
                <a:gd name="T72" fmla="*/ 683 w 866"/>
                <a:gd name="T73" fmla="*/ 768 h 782"/>
                <a:gd name="T74" fmla="*/ 674 w 866"/>
                <a:gd name="T75" fmla="*/ 769 h 782"/>
                <a:gd name="T76" fmla="*/ 669 w 866"/>
                <a:gd name="T77" fmla="*/ 769 h 782"/>
                <a:gd name="T78" fmla="*/ 664 w 866"/>
                <a:gd name="T79" fmla="*/ 769 h 782"/>
                <a:gd name="T80" fmla="*/ 657 w 866"/>
                <a:gd name="T81" fmla="*/ 769 h 782"/>
                <a:gd name="T82" fmla="*/ 653 w 866"/>
                <a:gd name="T83" fmla="*/ 769 h 782"/>
                <a:gd name="T84" fmla="*/ 647 w 866"/>
                <a:gd name="T85" fmla="*/ 769 h 782"/>
                <a:gd name="T86" fmla="*/ 641 w 866"/>
                <a:gd name="T87" fmla="*/ 769 h 782"/>
                <a:gd name="T88" fmla="*/ 635 w 866"/>
                <a:gd name="T89" fmla="*/ 769 h 782"/>
                <a:gd name="T90" fmla="*/ 630 w 866"/>
                <a:gd name="T91" fmla="*/ 769 h 782"/>
                <a:gd name="T92" fmla="*/ 623 w 866"/>
                <a:gd name="T93" fmla="*/ 769 h 782"/>
                <a:gd name="T94" fmla="*/ 617 w 866"/>
                <a:gd name="T95" fmla="*/ 769 h 782"/>
                <a:gd name="T96" fmla="*/ 612 w 866"/>
                <a:gd name="T97" fmla="*/ 769 h 782"/>
                <a:gd name="T98" fmla="*/ 606 w 866"/>
                <a:gd name="T99" fmla="*/ 769 h 782"/>
                <a:gd name="T100" fmla="*/ 601 w 866"/>
                <a:gd name="T101" fmla="*/ 768 h 782"/>
                <a:gd name="T102" fmla="*/ 596 w 866"/>
                <a:gd name="T103" fmla="*/ 768 h 782"/>
                <a:gd name="T104" fmla="*/ 587 w 866"/>
                <a:gd name="T105" fmla="*/ 768 h 782"/>
                <a:gd name="T106" fmla="*/ 580 w 866"/>
                <a:gd name="T107" fmla="*/ 768 h 782"/>
                <a:gd name="T108" fmla="*/ 574 w 866"/>
                <a:gd name="T109" fmla="*/ 768 h 782"/>
                <a:gd name="T110" fmla="*/ 568 w 866"/>
                <a:gd name="T111" fmla="*/ 768 h 782"/>
                <a:gd name="T112" fmla="*/ 196 w 866"/>
                <a:gd name="T113" fmla="*/ 782 h 782"/>
                <a:gd name="T114" fmla="*/ 179 w 866"/>
                <a:gd name="T115" fmla="*/ 508 h 782"/>
                <a:gd name="T116" fmla="*/ 68 w 866"/>
                <a:gd name="T117" fmla="*/ 190 h 782"/>
                <a:gd name="T118" fmla="*/ 0 w 866"/>
                <a:gd name="T119" fmla="*/ 0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6" h="782">
                  <a:moveTo>
                    <a:pt x="0" y="0"/>
                  </a:moveTo>
                  <a:lnTo>
                    <a:pt x="100" y="84"/>
                  </a:lnTo>
                  <a:lnTo>
                    <a:pt x="209" y="146"/>
                  </a:lnTo>
                  <a:lnTo>
                    <a:pt x="337" y="196"/>
                  </a:lnTo>
                  <a:lnTo>
                    <a:pt x="446" y="220"/>
                  </a:lnTo>
                  <a:lnTo>
                    <a:pt x="575" y="229"/>
                  </a:lnTo>
                  <a:lnTo>
                    <a:pt x="717" y="204"/>
                  </a:lnTo>
                  <a:lnTo>
                    <a:pt x="695" y="245"/>
                  </a:lnTo>
                  <a:lnTo>
                    <a:pt x="713" y="271"/>
                  </a:lnTo>
                  <a:lnTo>
                    <a:pt x="823" y="274"/>
                  </a:lnTo>
                  <a:lnTo>
                    <a:pt x="866" y="298"/>
                  </a:lnTo>
                  <a:lnTo>
                    <a:pt x="864" y="323"/>
                  </a:lnTo>
                  <a:lnTo>
                    <a:pt x="816" y="367"/>
                  </a:lnTo>
                  <a:lnTo>
                    <a:pt x="713" y="409"/>
                  </a:lnTo>
                  <a:lnTo>
                    <a:pt x="664" y="459"/>
                  </a:lnTo>
                  <a:lnTo>
                    <a:pt x="670" y="498"/>
                  </a:lnTo>
                  <a:lnTo>
                    <a:pt x="695" y="520"/>
                  </a:lnTo>
                  <a:lnTo>
                    <a:pt x="616" y="521"/>
                  </a:lnTo>
                  <a:lnTo>
                    <a:pt x="574" y="543"/>
                  </a:lnTo>
                  <a:lnTo>
                    <a:pt x="574" y="577"/>
                  </a:lnTo>
                  <a:lnTo>
                    <a:pt x="617" y="622"/>
                  </a:lnTo>
                  <a:lnTo>
                    <a:pt x="635" y="664"/>
                  </a:lnTo>
                  <a:lnTo>
                    <a:pt x="685" y="670"/>
                  </a:lnTo>
                  <a:lnTo>
                    <a:pt x="702" y="709"/>
                  </a:lnTo>
                  <a:lnTo>
                    <a:pt x="706" y="731"/>
                  </a:lnTo>
                  <a:lnTo>
                    <a:pt x="782" y="721"/>
                  </a:lnTo>
                  <a:lnTo>
                    <a:pt x="830" y="743"/>
                  </a:lnTo>
                  <a:lnTo>
                    <a:pt x="828" y="760"/>
                  </a:lnTo>
                  <a:lnTo>
                    <a:pt x="826" y="760"/>
                  </a:lnTo>
                  <a:lnTo>
                    <a:pt x="822" y="760"/>
                  </a:lnTo>
                  <a:lnTo>
                    <a:pt x="819" y="760"/>
                  </a:lnTo>
                  <a:lnTo>
                    <a:pt x="816" y="760"/>
                  </a:lnTo>
                  <a:lnTo>
                    <a:pt x="812" y="760"/>
                  </a:lnTo>
                  <a:lnTo>
                    <a:pt x="809" y="760"/>
                  </a:lnTo>
                  <a:lnTo>
                    <a:pt x="804" y="760"/>
                  </a:lnTo>
                  <a:lnTo>
                    <a:pt x="800" y="760"/>
                  </a:lnTo>
                  <a:lnTo>
                    <a:pt x="794" y="760"/>
                  </a:lnTo>
                  <a:lnTo>
                    <a:pt x="790" y="762"/>
                  </a:lnTo>
                  <a:lnTo>
                    <a:pt x="786" y="762"/>
                  </a:lnTo>
                  <a:lnTo>
                    <a:pt x="784" y="762"/>
                  </a:lnTo>
                  <a:lnTo>
                    <a:pt x="781" y="762"/>
                  </a:lnTo>
                  <a:lnTo>
                    <a:pt x="779" y="762"/>
                  </a:lnTo>
                  <a:lnTo>
                    <a:pt x="775" y="762"/>
                  </a:lnTo>
                  <a:lnTo>
                    <a:pt x="773" y="762"/>
                  </a:lnTo>
                  <a:lnTo>
                    <a:pt x="770" y="762"/>
                  </a:lnTo>
                  <a:lnTo>
                    <a:pt x="768" y="762"/>
                  </a:lnTo>
                  <a:lnTo>
                    <a:pt x="764" y="762"/>
                  </a:lnTo>
                  <a:lnTo>
                    <a:pt x="761" y="762"/>
                  </a:lnTo>
                  <a:lnTo>
                    <a:pt x="759" y="762"/>
                  </a:lnTo>
                  <a:lnTo>
                    <a:pt x="755" y="762"/>
                  </a:lnTo>
                  <a:lnTo>
                    <a:pt x="753" y="762"/>
                  </a:lnTo>
                  <a:lnTo>
                    <a:pt x="750" y="762"/>
                  </a:lnTo>
                  <a:lnTo>
                    <a:pt x="747" y="762"/>
                  </a:lnTo>
                  <a:lnTo>
                    <a:pt x="744" y="763"/>
                  </a:lnTo>
                  <a:lnTo>
                    <a:pt x="742" y="763"/>
                  </a:lnTo>
                  <a:lnTo>
                    <a:pt x="739" y="763"/>
                  </a:lnTo>
                  <a:lnTo>
                    <a:pt x="736" y="763"/>
                  </a:lnTo>
                  <a:lnTo>
                    <a:pt x="734" y="763"/>
                  </a:lnTo>
                  <a:lnTo>
                    <a:pt x="729" y="764"/>
                  </a:lnTo>
                  <a:lnTo>
                    <a:pt x="724" y="764"/>
                  </a:lnTo>
                  <a:lnTo>
                    <a:pt x="720" y="764"/>
                  </a:lnTo>
                  <a:lnTo>
                    <a:pt x="715" y="765"/>
                  </a:lnTo>
                  <a:lnTo>
                    <a:pt x="711" y="765"/>
                  </a:lnTo>
                  <a:lnTo>
                    <a:pt x="707" y="765"/>
                  </a:lnTo>
                  <a:lnTo>
                    <a:pt x="704" y="765"/>
                  </a:lnTo>
                  <a:lnTo>
                    <a:pt x="702" y="766"/>
                  </a:lnTo>
                  <a:lnTo>
                    <a:pt x="701" y="766"/>
                  </a:lnTo>
                  <a:lnTo>
                    <a:pt x="700" y="767"/>
                  </a:lnTo>
                  <a:lnTo>
                    <a:pt x="697" y="767"/>
                  </a:lnTo>
                  <a:lnTo>
                    <a:pt x="695" y="768"/>
                  </a:lnTo>
                  <a:lnTo>
                    <a:pt x="693" y="768"/>
                  </a:lnTo>
                  <a:lnTo>
                    <a:pt x="691" y="768"/>
                  </a:lnTo>
                  <a:lnTo>
                    <a:pt x="686" y="768"/>
                  </a:lnTo>
                  <a:lnTo>
                    <a:pt x="683" y="768"/>
                  </a:lnTo>
                  <a:lnTo>
                    <a:pt x="679" y="768"/>
                  </a:lnTo>
                  <a:lnTo>
                    <a:pt x="674" y="769"/>
                  </a:lnTo>
                  <a:lnTo>
                    <a:pt x="672" y="769"/>
                  </a:lnTo>
                  <a:lnTo>
                    <a:pt x="669" y="769"/>
                  </a:lnTo>
                  <a:lnTo>
                    <a:pt x="666" y="769"/>
                  </a:lnTo>
                  <a:lnTo>
                    <a:pt x="664" y="769"/>
                  </a:lnTo>
                  <a:lnTo>
                    <a:pt x="661" y="769"/>
                  </a:lnTo>
                  <a:lnTo>
                    <a:pt x="657" y="769"/>
                  </a:lnTo>
                  <a:lnTo>
                    <a:pt x="655" y="769"/>
                  </a:lnTo>
                  <a:lnTo>
                    <a:pt x="653" y="769"/>
                  </a:lnTo>
                  <a:lnTo>
                    <a:pt x="650" y="769"/>
                  </a:lnTo>
                  <a:lnTo>
                    <a:pt x="647" y="769"/>
                  </a:lnTo>
                  <a:lnTo>
                    <a:pt x="644" y="769"/>
                  </a:lnTo>
                  <a:lnTo>
                    <a:pt x="641" y="769"/>
                  </a:lnTo>
                  <a:lnTo>
                    <a:pt x="638" y="769"/>
                  </a:lnTo>
                  <a:lnTo>
                    <a:pt x="635" y="769"/>
                  </a:lnTo>
                  <a:lnTo>
                    <a:pt x="633" y="769"/>
                  </a:lnTo>
                  <a:lnTo>
                    <a:pt x="630" y="769"/>
                  </a:lnTo>
                  <a:lnTo>
                    <a:pt x="626" y="769"/>
                  </a:lnTo>
                  <a:lnTo>
                    <a:pt x="623" y="769"/>
                  </a:lnTo>
                  <a:lnTo>
                    <a:pt x="621" y="769"/>
                  </a:lnTo>
                  <a:lnTo>
                    <a:pt x="617" y="769"/>
                  </a:lnTo>
                  <a:lnTo>
                    <a:pt x="615" y="769"/>
                  </a:lnTo>
                  <a:lnTo>
                    <a:pt x="612" y="769"/>
                  </a:lnTo>
                  <a:lnTo>
                    <a:pt x="608" y="769"/>
                  </a:lnTo>
                  <a:lnTo>
                    <a:pt x="606" y="769"/>
                  </a:lnTo>
                  <a:lnTo>
                    <a:pt x="604" y="768"/>
                  </a:lnTo>
                  <a:lnTo>
                    <a:pt x="601" y="768"/>
                  </a:lnTo>
                  <a:lnTo>
                    <a:pt x="598" y="768"/>
                  </a:lnTo>
                  <a:lnTo>
                    <a:pt x="596" y="768"/>
                  </a:lnTo>
                  <a:lnTo>
                    <a:pt x="592" y="768"/>
                  </a:lnTo>
                  <a:lnTo>
                    <a:pt x="587" y="768"/>
                  </a:lnTo>
                  <a:lnTo>
                    <a:pt x="583" y="768"/>
                  </a:lnTo>
                  <a:lnTo>
                    <a:pt x="580" y="768"/>
                  </a:lnTo>
                  <a:lnTo>
                    <a:pt x="576" y="768"/>
                  </a:lnTo>
                  <a:lnTo>
                    <a:pt x="574" y="768"/>
                  </a:lnTo>
                  <a:lnTo>
                    <a:pt x="570" y="768"/>
                  </a:lnTo>
                  <a:lnTo>
                    <a:pt x="568" y="768"/>
                  </a:lnTo>
                  <a:lnTo>
                    <a:pt x="352" y="775"/>
                  </a:lnTo>
                  <a:lnTo>
                    <a:pt x="196" y="782"/>
                  </a:lnTo>
                  <a:lnTo>
                    <a:pt x="248" y="685"/>
                  </a:lnTo>
                  <a:lnTo>
                    <a:pt x="179" y="508"/>
                  </a:lnTo>
                  <a:lnTo>
                    <a:pt x="148" y="388"/>
                  </a:lnTo>
                  <a:lnTo>
                    <a:pt x="68" y="19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D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5" name="Freeform 17"/>
            <p:cNvSpPr>
              <a:spLocks/>
            </p:cNvSpPr>
            <p:nvPr/>
          </p:nvSpPr>
          <p:spPr bwMode="auto">
            <a:xfrm>
              <a:off x="3938" y="2239"/>
              <a:ext cx="701" cy="173"/>
            </a:xfrm>
            <a:custGeom>
              <a:avLst/>
              <a:gdLst>
                <a:gd name="T0" fmla="*/ 0 w 701"/>
                <a:gd name="T1" fmla="*/ 52 h 173"/>
                <a:gd name="T2" fmla="*/ 5 w 701"/>
                <a:gd name="T3" fmla="*/ 52 h 173"/>
                <a:gd name="T4" fmla="*/ 13 w 701"/>
                <a:gd name="T5" fmla="*/ 50 h 173"/>
                <a:gd name="T6" fmla="*/ 19 w 701"/>
                <a:gd name="T7" fmla="*/ 49 h 173"/>
                <a:gd name="T8" fmla="*/ 25 w 701"/>
                <a:gd name="T9" fmla="*/ 48 h 173"/>
                <a:gd name="T10" fmla="*/ 29 w 701"/>
                <a:gd name="T11" fmla="*/ 46 h 173"/>
                <a:gd name="T12" fmla="*/ 35 w 701"/>
                <a:gd name="T13" fmla="*/ 45 h 173"/>
                <a:gd name="T14" fmla="*/ 41 w 701"/>
                <a:gd name="T15" fmla="*/ 43 h 173"/>
                <a:gd name="T16" fmla="*/ 48 w 701"/>
                <a:gd name="T17" fmla="*/ 42 h 173"/>
                <a:gd name="T18" fmla="*/ 55 w 701"/>
                <a:gd name="T19" fmla="*/ 41 h 173"/>
                <a:gd name="T20" fmla="*/ 62 w 701"/>
                <a:gd name="T21" fmla="*/ 40 h 173"/>
                <a:gd name="T22" fmla="*/ 68 w 701"/>
                <a:gd name="T23" fmla="*/ 39 h 173"/>
                <a:gd name="T24" fmla="*/ 76 w 701"/>
                <a:gd name="T25" fmla="*/ 38 h 173"/>
                <a:gd name="T26" fmla="*/ 83 w 701"/>
                <a:gd name="T27" fmla="*/ 37 h 173"/>
                <a:gd name="T28" fmla="*/ 89 w 701"/>
                <a:gd name="T29" fmla="*/ 35 h 173"/>
                <a:gd name="T30" fmla="*/ 96 w 701"/>
                <a:gd name="T31" fmla="*/ 33 h 173"/>
                <a:gd name="T32" fmla="*/ 103 w 701"/>
                <a:gd name="T33" fmla="*/ 32 h 173"/>
                <a:gd name="T34" fmla="*/ 108 w 701"/>
                <a:gd name="T35" fmla="*/ 31 h 173"/>
                <a:gd name="T36" fmla="*/ 115 w 701"/>
                <a:gd name="T37" fmla="*/ 30 h 173"/>
                <a:gd name="T38" fmla="*/ 120 w 701"/>
                <a:gd name="T39" fmla="*/ 29 h 173"/>
                <a:gd name="T40" fmla="*/ 126 w 701"/>
                <a:gd name="T41" fmla="*/ 28 h 173"/>
                <a:gd name="T42" fmla="*/ 134 w 701"/>
                <a:gd name="T43" fmla="*/ 27 h 173"/>
                <a:gd name="T44" fmla="*/ 142 w 701"/>
                <a:gd name="T45" fmla="*/ 26 h 173"/>
                <a:gd name="T46" fmla="*/ 148 w 701"/>
                <a:gd name="T47" fmla="*/ 24 h 173"/>
                <a:gd name="T48" fmla="*/ 150 w 701"/>
                <a:gd name="T49" fmla="*/ 24 h 173"/>
                <a:gd name="T50" fmla="*/ 362 w 701"/>
                <a:gd name="T51" fmla="*/ 0 h 173"/>
                <a:gd name="T52" fmla="*/ 701 w 701"/>
                <a:gd name="T53" fmla="*/ 6 h 173"/>
                <a:gd name="T54" fmla="*/ 621 w 701"/>
                <a:gd name="T55" fmla="*/ 51 h 173"/>
                <a:gd name="T56" fmla="*/ 561 w 701"/>
                <a:gd name="T57" fmla="*/ 129 h 173"/>
                <a:gd name="T58" fmla="*/ 372 w 701"/>
                <a:gd name="T59" fmla="*/ 140 h 173"/>
                <a:gd name="T60" fmla="*/ 85 w 701"/>
                <a:gd name="T61" fmla="*/ 173 h 173"/>
                <a:gd name="T62" fmla="*/ 0 w 701"/>
                <a:gd name="T63" fmla="*/ 5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1" h="173">
                  <a:moveTo>
                    <a:pt x="0" y="53"/>
                  </a:moveTo>
                  <a:lnTo>
                    <a:pt x="0" y="52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9" y="51"/>
                  </a:lnTo>
                  <a:lnTo>
                    <a:pt x="13" y="50"/>
                  </a:lnTo>
                  <a:lnTo>
                    <a:pt x="17" y="50"/>
                  </a:lnTo>
                  <a:lnTo>
                    <a:pt x="19" y="49"/>
                  </a:lnTo>
                  <a:lnTo>
                    <a:pt x="21" y="48"/>
                  </a:lnTo>
                  <a:lnTo>
                    <a:pt x="25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9" y="44"/>
                  </a:lnTo>
                  <a:lnTo>
                    <a:pt x="41" y="43"/>
                  </a:lnTo>
                  <a:lnTo>
                    <a:pt x="45" y="43"/>
                  </a:lnTo>
                  <a:lnTo>
                    <a:pt x="48" y="42"/>
                  </a:lnTo>
                  <a:lnTo>
                    <a:pt x="52" y="42"/>
                  </a:lnTo>
                  <a:lnTo>
                    <a:pt x="55" y="41"/>
                  </a:lnTo>
                  <a:lnTo>
                    <a:pt x="58" y="41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8" y="39"/>
                  </a:lnTo>
                  <a:lnTo>
                    <a:pt x="73" y="39"/>
                  </a:lnTo>
                  <a:lnTo>
                    <a:pt x="76" y="38"/>
                  </a:lnTo>
                  <a:lnTo>
                    <a:pt x="79" y="38"/>
                  </a:lnTo>
                  <a:lnTo>
                    <a:pt x="83" y="37"/>
                  </a:lnTo>
                  <a:lnTo>
                    <a:pt x="86" y="35"/>
                  </a:lnTo>
                  <a:lnTo>
                    <a:pt x="89" y="35"/>
                  </a:lnTo>
                  <a:lnTo>
                    <a:pt x="93" y="34"/>
                  </a:lnTo>
                  <a:lnTo>
                    <a:pt x="96" y="33"/>
                  </a:lnTo>
                  <a:lnTo>
                    <a:pt x="99" y="33"/>
                  </a:lnTo>
                  <a:lnTo>
                    <a:pt x="103" y="32"/>
                  </a:lnTo>
                  <a:lnTo>
                    <a:pt x="106" y="32"/>
                  </a:lnTo>
                  <a:lnTo>
                    <a:pt x="108" y="31"/>
                  </a:lnTo>
                  <a:lnTo>
                    <a:pt x="112" y="31"/>
                  </a:lnTo>
                  <a:lnTo>
                    <a:pt x="115" y="30"/>
                  </a:lnTo>
                  <a:lnTo>
                    <a:pt x="118" y="30"/>
                  </a:lnTo>
                  <a:lnTo>
                    <a:pt x="120" y="29"/>
                  </a:lnTo>
                  <a:lnTo>
                    <a:pt x="124" y="29"/>
                  </a:lnTo>
                  <a:lnTo>
                    <a:pt x="126" y="28"/>
                  </a:lnTo>
                  <a:lnTo>
                    <a:pt x="129" y="28"/>
                  </a:lnTo>
                  <a:lnTo>
                    <a:pt x="134" y="27"/>
                  </a:lnTo>
                  <a:lnTo>
                    <a:pt x="138" y="26"/>
                  </a:lnTo>
                  <a:lnTo>
                    <a:pt x="142" y="26"/>
                  </a:lnTo>
                  <a:lnTo>
                    <a:pt x="146" y="26"/>
                  </a:lnTo>
                  <a:lnTo>
                    <a:pt x="148" y="24"/>
                  </a:lnTo>
                  <a:lnTo>
                    <a:pt x="149" y="24"/>
                  </a:lnTo>
                  <a:lnTo>
                    <a:pt x="150" y="24"/>
                  </a:lnTo>
                  <a:lnTo>
                    <a:pt x="152" y="24"/>
                  </a:lnTo>
                  <a:lnTo>
                    <a:pt x="362" y="0"/>
                  </a:lnTo>
                  <a:lnTo>
                    <a:pt x="520" y="0"/>
                  </a:lnTo>
                  <a:lnTo>
                    <a:pt x="701" y="6"/>
                  </a:lnTo>
                  <a:lnTo>
                    <a:pt x="690" y="30"/>
                  </a:lnTo>
                  <a:lnTo>
                    <a:pt x="621" y="51"/>
                  </a:lnTo>
                  <a:lnTo>
                    <a:pt x="573" y="91"/>
                  </a:lnTo>
                  <a:lnTo>
                    <a:pt x="561" y="129"/>
                  </a:lnTo>
                  <a:lnTo>
                    <a:pt x="463" y="133"/>
                  </a:lnTo>
                  <a:lnTo>
                    <a:pt x="372" y="140"/>
                  </a:lnTo>
                  <a:lnTo>
                    <a:pt x="256" y="150"/>
                  </a:lnTo>
                  <a:lnTo>
                    <a:pt x="85" y="173"/>
                  </a:lnTo>
                  <a:lnTo>
                    <a:pt x="29" y="99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BD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6" name="Freeform 18"/>
            <p:cNvSpPr>
              <a:spLocks/>
            </p:cNvSpPr>
            <p:nvPr/>
          </p:nvSpPr>
          <p:spPr bwMode="auto">
            <a:xfrm>
              <a:off x="3896" y="2258"/>
              <a:ext cx="1237" cy="388"/>
            </a:xfrm>
            <a:custGeom>
              <a:avLst/>
              <a:gdLst>
                <a:gd name="T0" fmla="*/ 42 w 1237"/>
                <a:gd name="T1" fmla="*/ 34 h 388"/>
                <a:gd name="T2" fmla="*/ 111 w 1237"/>
                <a:gd name="T3" fmla="*/ 138 h 388"/>
                <a:gd name="T4" fmla="*/ 227 w 1237"/>
                <a:gd name="T5" fmla="*/ 225 h 388"/>
                <a:gd name="T6" fmla="*/ 355 w 1237"/>
                <a:gd name="T7" fmla="*/ 288 h 388"/>
                <a:gd name="T8" fmla="*/ 476 w 1237"/>
                <a:gd name="T9" fmla="*/ 324 h 388"/>
                <a:gd name="T10" fmla="*/ 639 w 1237"/>
                <a:gd name="T11" fmla="*/ 356 h 388"/>
                <a:gd name="T12" fmla="*/ 760 w 1237"/>
                <a:gd name="T13" fmla="*/ 327 h 388"/>
                <a:gd name="T14" fmla="*/ 899 w 1237"/>
                <a:gd name="T15" fmla="*/ 271 h 388"/>
                <a:gd name="T16" fmla="*/ 1030 w 1237"/>
                <a:gd name="T17" fmla="*/ 176 h 388"/>
                <a:gd name="T18" fmla="*/ 1152 w 1237"/>
                <a:gd name="T19" fmla="*/ 69 h 388"/>
                <a:gd name="T20" fmla="*/ 1195 w 1237"/>
                <a:gd name="T21" fmla="*/ 0 h 388"/>
                <a:gd name="T22" fmla="*/ 1237 w 1237"/>
                <a:gd name="T23" fmla="*/ 10 h 388"/>
                <a:gd name="T24" fmla="*/ 1182 w 1237"/>
                <a:gd name="T25" fmla="*/ 87 h 388"/>
                <a:gd name="T26" fmla="*/ 1086 w 1237"/>
                <a:gd name="T27" fmla="*/ 187 h 388"/>
                <a:gd name="T28" fmla="*/ 983 w 1237"/>
                <a:gd name="T29" fmla="*/ 267 h 388"/>
                <a:gd name="T30" fmla="*/ 881 w 1237"/>
                <a:gd name="T31" fmla="*/ 327 h 388"/>
                <a:gd name="T32" fmla="*/ 749 w 1237"/>
                <a:gd name="T33" fmla="*/ 372 h 388"/>
                <a:gd name="T34" fmla="*/ 660 w 1237"/>
                <a:gd name="T35" fmla="*/ 388 h 388"/>
                <a:gd name="T36" fmla="*/ 525 w 1237"/>
                <a:gd name="T37" fmla="*/ 380 h 388"/>
                <a:gd name="T38" fmla="*/ 370 w 1237"/>
                <a:gd name="T39" fmla="*/ 338 h 388"/>
                <a:gd name="T40" fmla="*/ 263 w 1237"/>
                <a:gd name="T41" fmla="*/ 291 h 388"/>
                <a:gd name="T42" fmla="*/ 158 w 1237"/>
                <a:gd name="T43" fmla="*/ 228 h 388"/>
                <a:gd name="T44" fmla="*/ 50 w 1237"/>
                <a:gd name="T45" fmla="*/ 131 h 388"/>
                <a:gd name="T46" fmla="*/ 0 w 1237"/>
                <a:gd name="T47" fmla="*/ 54 h 388"/>
                <a:gd name="T48" fmla="*/ 42 w 1237"/>
                <a:gd name="T49" fmla="*/ 34 h 388"/>
                <a:gd name="T50" fmla="*/ 42 w 1237"/>
                <a:gd name="T51" fmla="*/ 34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7" h="388">
                  <a:moveTo>
                    <a:pt x="42" y="34"/>
                  </a:moveTo>
                  <a:lnTo>
                    <a:pt x="111" y="138"/>
                  </a:lnTo>
                  <a:lnTo>
                    <a:pt x="227" y="225"/>
                  </a:lnTo>
                  <a:lnTo>
                    <a:pt x="355" y="288"/>
                  </a:lnTo>
                  <a:lnTo>
                    <a:pt x="476" y="324"/>
                  </a:lnTo>
                  <a:lnTo>
                    <a:pt x="639" y="356"/>
                  </a:lnTo>
                  <a:lnTo>
                    <a:pt x="760" y="327"/>
                  </a:lnTo>
                  <a:lnTo>
                    <a:pt x="899" y="271"/>
                  </a:lnTo>
                  <a:lnTo>
                    <a:pt x="1030" y="176"/>
                  </a:lnTo>
                  <a:lnTo>
                    <a:pt x="1152" y="69"/>
                  </a:lnTo>
                  <a:lnTo>
                    <a:pt x="1195" y="0"/>
                  </a:lnTo>
                  <a:lnTo>
                    <a:pt x="1237" y="10"/>
                  </a:lnTo>
                  <a:lnTo>
                    <a:pt x="1182" y="87"/>
                  </a:lnTo>
                  <a:lnTo>
                    <a:pt x="1086" y="187"/>
                  </a:lnTo>
                  <a:lnTo>
                    <a:pt x="983" y="267"/>
                  </a:lnTo>
                  <a:lnTo>
                    <a:pt x="881" y="327"/>
                  </a:lnTo>
                  <a:lnTo>
                    <a:pt x="749" y="372"/>
                  </a:lnTo>
                  <a:lnTo>
                    <a:pt x="660" y="388"/>
                  </a:lnTo>
                  <a:lnTo>
                    <a:pt x="525" y="380"/>
                  </a:lnTo>
                  <a:lnTo>
                    <a:pt x="370" y="338"/>
                  </a:lnTo>
                  <a:lnTo>
                    <a:pt x="263" y="291"/>
                  </a:lnTo>
                  <a:lnTo>
                    <a:pt x="158" y="228"/>
                  </a:lnTo>
                  <a:lnTo>
                    <a:pt x="50" y="131"/>
                  </a:lnTo>
                  <a:lnTo>
                    <a:pt x="0" y="54"/>
                  </a:lnTo>
                  <a:lnTo>
                    <a:pt x="42" y="34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7" name="Freeform 19"/>
            <p:cNvSpPr>
              <a:spLocks/>
            </p:cNvSpPr>
            <p:nvPr/>
          </p:nvSpPr>
          <p:spPr bwMode="auto">
            <a:xfrm>
              <a:off x="4032" y="2368"/>
              <a:ext cx="944" cy="243"/>
            </a:xfrm>
            <a:custGeom>
              <a:avLst/>
              <a:gdLst>
                <a:gd name="T0" fmla="*/ 0 w 944"/>
                <a:gd name="T1" fmla="*/ 43 h 243"/>
                <a:gd name="T2" fmla="*/ 162 w 944"/>
                <a:gd name="T3" fmla="*/ 21 h 243"/>
                <a:gd name="T4" fmla="*/ 332 w 944"/>
                <a:gd name="T5" fmla="*/ 4 h 243"/>
                <a:gd name="T6" fmla="*/ 467 w 944"/>
                <a:gd name="T7" fmla="*/ 0 h 243"/>
                <a:gd name="T8" fmla="*/ 846 w 944"/>
                <a:gd name="T9" fmla="*/ 13 h 243"/>
                <a:gd name="T10" fmla="*/ 944 w 944"/>
                <a:gd name="T11" fmla="*/ 21 h 243"/>
                <a:gd name="T12" fmla="*/ 802 w 944"/>
                <a:gd name="T13" fmla="*/ 139 h 243"/>
                <a:gd name="T14" fmla="*/ 692 w 944"/>
                <a:gd name="T15" fmla="*/ 190 h 243"/>
                <a:gd name="T16" fmla="*/ 529 w 944"/>
                <a:gd name="T17" fmla="*/ 243 h 243"/>
                <a:gd name="T18" fmla="*/ 427 w 944"/>
                <a:gd name="T19" fmla="*/ 238 h 243"/>
                <a:gd name="T20" fmla="*/ 257 w 944"/>
                <a:gd name="T21" fmla="*/ 193 h 243"/>
                <a:gd name="T22" fmla="*/ 109 w 944"/>
                <a:gd name="T23" fmla="*/ 133 h 243"/>
                <a:gd name="T24" fmla="*/ 0 w 944"/>
                <a:gd name="T25" fmla="*/ 43 h 243"/>
                <a:gd name="T26" fmla="*/ 0 w 944"/>
                <a:gd name="T27" fmla="*/ 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4" h="243">
                  <a:moveTo>
                    <a:pt x="0" y="43"/>
                  </a:moveTo>
                  <a:lnTo>
                    <a:pt x="162" y="21"/>
                  </a:lnTo>
                  <a:lnTo>
                    <a:pt x="332" y="4"/>
                  </a:lnTo>
                  <a:lnTo>
                    <a:pt x="467" y="0"/>
                  </a:lnTo>
                  <a:lnTo>
                    <a:pt x="846" y="13"/>
                  </a:lnTo>
                  <a:lnTo>
                    <a:pt x="944" y="21"/>
                  </a:lnTo>
                  <a:lnTo>
                    <a:pt x="802" y="139"/>
                  </a:lnTo>
                  <a:lnTo>
                    <a:pt x="692" y="190"/>
                  </a:lnTo>
                  <a:lnTo>
                    <a:pt x="529" y="243"/>
                  </a:lnTo>
                  <a:lnTo>
                    <a:pt x="427" y="238"/>
                  </a:lnTo>
                  <a:lnTo>
                    <a:pt x="257" y="193"/>
                  </a:lnTo>
                  <a:lnTo>
                    <a:pt x="109" y="13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2E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8" name="Freeform 20"/>
            <p:cNvSpPr>
              <a:spLocks/>
            </p:cNvSpPr>
            <p:nvPr/>
          </p:nvSpPr>
          <p:spPr bwMode="auto">
            <a:xfrm>
              <a:off x="4054" y="2838"/>
              <a:ext cx="201" cy="98"/>
            </a:xfrm>
            <a:custGeom>
              <a:avLst/>
              <a:gdLst>
                <a:gd name="T0" fmla="*/ 37 w 201"/>
                <a:gd name="T1" fmla="*/ 0 h 98"/>
                <a:gd name="T2" fmla="*/ 39 w 201"/>
                <a:gd name="T3" fmla="*/ 0 h 98"/>
                <a:gd name="T4" fmla="*/ 42 w 201"/>
                <a:gd name="T5" fmla="*/ 2 h 98"/>
                <a:gd name="T6" fmla="*/ 43 w 201"/>
                <a:gd name="T7" fmla="*/ 2 h 98"/>
                <a:gd name="T8" fmla="*/ 46 w 201"/>
                <a:gd name="T9" fmla="*/ 3 h 98"/>
                <a:gd name="T10" fmla="*/ 49 w 201"/>
                <a:gd name="T11" fmla="*/ 3 h 98"/>
                <a:gd name="T12" fmla="*/ 51 w 201"/>
                <a:gd name="T13" fmla="*/ 5 h 98"/>
                <a:gd name="T14" fmla="*/ 55 w 201"/>
                <a:gd name="T15" fmla="*/ 5 h 98"/>
                <a:gd name="T16" fmla="*/ 57 w 201"/>
                <a:gd name="T17" fmla="*/ 7 h 98"/>
                <a:gd name="T18" fmla="*/ 60 w 201"/>
                <a:gd name="T19" fmla="*/ 7 h 98"/>
                <a:gd name="T20" fmla="*/ 63 w 201"/>
                <a:gd name="T21" fmla="*/ 9 h 98"/>
                <a:gd name="T22" fmla="*/ 66 w 201"/>
                <a:gd name="T23" fmla="*/ 9 h 98"/>
                <a:gd name="T24" fmla="*/ 70 w 201"/>
                <a:gd name="T25" fmla="*/ 10 h 98"/>
                <a:gd name="T26" fmla="*/ 72 w 201"/>
                <a:gd name="T27" fmla="*/ 11 h 98"/>
                <a:gd name="T28" fmla="*/ 77 w 201"/>
                <a:gd name="T29" fmla="*/ 12 h 98"/>
                <a:gd name="T30" fmla="*/ 79 w 201"/>
                <a:gd name="T31" fmla="*/ 13 h 98"/>
                <a:gd name="T32" fmla="*/ 82 w 201"/>
                <a:gd name="T33" fmla="*/ 13 h 98"/>
                <a:gd name="T34" fmla="*/ 86 w 201"/>
                <a:gd name="T35" fmla="*/ 14 h 98"/>
                <a:gd name="T36" fmla="*/ 89 w 201"/>
                <a:gd name="T37" fmla="*/ 15 h 98"/>
                <a:gd name="T38" fmla="*/ 91 w 201"/>
                <a:gd name="T39" fmla="*/ 15 h 98"/>
                <a:gd name="T40" fmla="*/ 95 w 201"/>
                <a:gd name="T41" fmla="*/ 16 h 98"/>
                <a:gd name="T42" fmla="*/ 97 w 201"/>
                <a:gd name="T43" fmla="*/ 16 h 98"/>
                <a:gd name="T44" fmla="*/ 100 w 201"/>
                <a:gd name="T45" fmla="*/ 18 h 98"/>
                <a:gd name="T46" fmla="*/ 105 w 201"/>
                <a:gd name="T47" fmla="*/ 19 h 98"/>
                <a:gd name="T48" fmla="*/ 108 w 201"/>
                <a:gd name="T49" fmla="*/ 20 h 98"/>
                <a:gd name="T50" fmla="*/ 110 w 201"/>
                <a:gd name="T51" fmla="*/ 21 h 98"/>
                <a:gd name="T52" fmla="*/ 111 w 201"/>
                <a:gd name="T53" fmla="*/ 21 h 98"/>
                <a:gd name="T54" fmla="*/ 201 w 201"/>
                <a:gd name="T55" fmla="*/ 29 h 98"/>
                <a:gd name="T56" fmla="*/ 171 w 201"/>
                <a:gd name="T57" fmla="*/ 98 h 98"/>
                <a:gd name="T58" fmla="*/ 79 w 201"/>
                <a:gd name="T59" fmla="*/ 78 h 98"/>
                <a:gd name="T60" fmla="*/ 0 w 201"/>
                <a:gd name="T61" fmla="*/ 46 h 98"/>
                <a:gd name="T62" fmla="*/ 37 w 201"/>
                <a:gd name="T63" fmla="*/ 0 h 98"/>
                <a:gd name="T64" fmla="*/ 37 w 201"/>
                <a:gd name="T6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1" h="98">
                  <a:moveTo>
                    <a:pt x="37" y="0"/>
                  </a:moveTo>
                  <a:lnTo>
                    <a:pt x="39" y="0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3" y="9"/>
                  </a:lnTo>
                  <a:lnTo>
                    <a:pt x="66" y="9"/>
                  </a:lnTo>
                  <a:lnTo>
                    <a:pt x="70" y="10"/>
                  </a:lnTo>
                  <a:lnTo>
                    <a:pt x="72" y="11"/>
                  </a:lnTo>
                  <a:lnTo>
                    <a:pt x="77" y="12"/>
                  </a:lnTo>
                  <a:lnTo>
                    <a:pt x="79" y="13"/>
                  </a:lnTo>
                  <a:lnTo>
                    <a:pt x="82" y="13"/>
                  </a:lnTo>
                  <a:lnTo>
                    <a:pt x="86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100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201" y="29"/>
                  </a:lnTo>
                  <a:lnTo>
                    <a:pt x="171" y="98"/>
                  </a:lnTo>
                  <a:lnTo>
                    <a:pt x="79" y="78"/>
                  </a:lnTo>
                  <a:lnTo>
                    <a:pt x="0" y="46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9" name="Freeform 21"/>
            <p:cNvSpPr>
              <a:spLocks/>
            </p:cNvSpPr>
            <p:nvPr/>
          </p:nvSpPr>
          <p:spPr bwMode="auto">
            <a:xfrm>
              <a:off x="3957" y="2378"/>
              <a:ext cx="205" cy="472"/>
            </a:xfrm>
            <a:custGeom>
              <a:avLst/>
              <a:gdLst>
                <a:gd name="T0" fmla="*/ 0 w 205"/>
                <a:gd name="T1" fmla="*/ 0 h 472"/>
                <a:gd name="T2" fmla="*/ 176 w 205"/>
                <a:gd name="T3" fmla="*/ 472 h 472"/>
                <a:gd name="T4" fmla="*/ 205 w 205"/>
                <a:gd name="T5" fmla="*/ 472 h 472"/>
                <a:gd name="T6" fmla="*/ 33 w 205"/>
                <a:gd name="T7" fmla="*/ 30 h 472"/>
                <a:gd name="T8" fmla="*/ 0 w 205"/>
                <a:gd name="T9" fmla="*/ 0 h 472"/>
                <a:gd name="T10" fmla="*/ 0 w 205"/>
                <a:gd name="T11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5" h="472">
                  <a:moveTo>
                    <a:pt x="0" y="0"/>
                  </a:moveTo>
                  <a:lnTo>
                    <a:pt x="176" y="472"/>
                  </a:lnTo>
                  <a:lnTo>
                    <a:pt x="205" y="472"/>
                  </a:lnTo>
                  <a:lnTo>
                    <a:pt x="33" y="3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0" name="Freeform 22"/>
            <p:cNvSpPr>
              <a:spLocks/>
            </p:cNvSpPr>
            <p:nvPr/>
          </p:nvSpPr>
          <p:spPr bwMode="auto">
            <a:xfrm>
              <a:off x="4490" y="2260"/>
              <a:ext cx="379" cy="241"/>
            </a:xfrm>
            <a:custGeom>
              <a:avLst/>
              <a:gdLst>
                <a:gd name="T0" fmla="*/ 0 w 379"/>
                <a:gd name="T1" fmla="*/ 236 h 241"/>
                <a:gd name="T2" fmla="*/ 9 w 379"/>
                <a:gd name="T3" fmla="*/ 108 h 241"/>
                <a:gd name="T4" fmla="*/ 21 w 379"/>
                <a:gd name="T5" fmla="*/ 70 h 241"/>
                <a:gd name="T6" fmla="*/ 69 w 379"/>
                <a:gd name="T7" fmla="*/ 30 h 241"/>
                <a:gd name="T8" fmla="*/ 125 w 379"/>
                <a:gd name="T9" fmla="*/ 11 h 241"/>
                <a:gd name="T10" fmla="*/ 192 w 379"/>
                <a:gd name="T11" fmla="*/ 49 h 241"/>
                <a:gd name="T12" fmla="*/ 264 w 379"/>
                <a:gd name="T13" fmla="*/ 0 h 241"/>
                <a:gd name="T14" fmla="*/ 297 w 379"/>
                <a:gd name="T15" fmla="*/ 29 h 241"/>
                <a:gd name="T16" fmla="*/ 360 w 379"/>
                <a:gd name="T17" fmla="*/ 42 h 241"/>
                <a:gd name="T18" fmla="*/ 379 w 379"/>
                <a:gd name="T19" fmla="*/ 85 h 241"/>
                <a:gd name="T20" fmla="*/ 379 w 379"/>
                <a:gd name="T21" fmla="*/ 151 h 241"/>
                <a:gd name="T22" fmla="*/ 365 w 379"/>
                <a:gd name="T23" fmla="*/ 223 h 241"/>
                <a:gd name="T24" fmla="*/ 286 w 379"/>
                <a:gd name="T25" fmla="*/ 225 h 241"/>
                <a:gd name="T26" fmla="*/ 237 w 379"/>
                <a:gd name="T27" fmla="*/ 230 h 241"/>
                <a:gd name="T28" fmla="*/ 221 w 379"/>
                <a:gd name="T29" fmla="*/ 203 h 241"/>
                <a:gd name="T30" fmla="*/ 184 w 379"/>
                <a:gd name="T31" fmla="*/ 237 h 241"/>
                <a:gd name="T32" fmla="*/ 150 w 379"/>
                <a:gd name="T33" fmla="*/ 236 h 241"/>
                <a:gd name="T34" fmla="*/ 132 w 379"/>
                <a:gd name="T35" fmla="*/ 214 h 241"/>
                <a:gd name="T36" fmla="*/ 98 w 379"/>
                <a:gd name="T37" fmla="*/ 241 h 241"/>
                <a:gd name="T38" fmla="*/ 62 w 379"/>
                <a:gd name="T39" fmla="*/ 229 h 241"/>
                <a:gd name="T40" fmla="*/ 50 w 379"/>
                <a:gd name="T41" fmla="*/ 203 h 241"/>
                <a:gd name="T42" fmla="*/ 0 w 379"/>
                <a:gd name="T43" fmla="*/ 236 h 241"/>
                <a:gd name="T44" fmla="*/ 0 w 379"/>
                <a:gd name="T45" fmla="*/ 23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9" h="241">
                  <a:moveTo>
                    <a:pt x="0" y="236"/>
                  </a:moveTo>
                  <a:lnTo>
                    <a:pt x="9" y="108"/>
                  </a:lnTo>
                  <a:lnTo>
                    <a:pt x="21" y="70"/>
                  </a:lnTo>
                  <a:lnTo>
                    <a:pt x="69" y="30"/>
                  </a:lnTo>
                  <a:lnTo>
                    <a:pt x="125" y="11"/>
                  </a:lnTo>
                  <a:lnTo>
                    <a:pt x="192" y="49"/>
                  </a:lnTo>
                  <a:lnTo>
                    <a:pt x="264" y="0"/>
                  </a:lnTo>
                  <a:lnTo>
                    <a:pt x="297" y="29"/>
                  </a:lnTo>
                  <a:lnTo>
                    <a:pt x="360" y="42"/>
                  </a:lnTo>
                  <a:lnTo>
                    <a:pt x="379" y="85"/>
                  </a:lnTo>
                  <a:lnTo>
                    <a:pt x="379" y="151"/>
                  </a:lnTo>
                  <a:lnTo>
                    <a:pt x="365" y="223"/>
                  </a:lnTo>
                  <a:lnTo>
                    <a:pt x="286" y="225"/>
                  </a:lnTo>
                  <a:lnTo>
                    <a:pt x="237" y="230"/>
                  </a:lnTo>
                  <a:lnTo>
                    <a:pt x="221" y="203"/>
                  </a:lnTo>
                  <a:lnTo>
                    <a:pt x="184" y="237"/>
                  </a:lnTo>
                  <a:lnTo>
                    <a:pt x="150" y="236"/>
                  </a:lnTo>
                  <a:lnTo>
                    <a:pt x="132" y="214"/>
                  </a:lnTo>
                  <a:lnTo>
                    <a:pt x="98" y="241"/>
                  </a:lnTo>
                  <a:lnTo>
                    <a:pt x="62" y="229"/>
                  </a:lnTo>
                  <a:lnTo>
                    <a:pt x="50" y="203"/>
                  </a:ln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1" name="Freeform 23"/>
            <p:cNvSpPr>
              <a:spLocks/>
            </p:cNvSpPr>
            <p:nvPr/>
          </p:nvSpPr>
          <p:spPr bwMode="auto">
            <a:xfrm>
              <a:off x="3964" y="2478"/>
              <a:ext cx="107" cy="406"/>
            </a:xfrm>
            <a:custGeom>
              <a:avLst/>
              <a:gdLst>
                <a:gd name="T0" fmla="*/ 48 w 107"/>
                <a:gd name="T1" fmla="*/ 37 h 406"/>
                <a:gd name="T2" fmla="*/ 46 w 107"/>
                <a:gd name="T3" fmla="*/ 41 h 406"/>
                <a:gd name="T4" fmla="*/ 43 w 107"/>
                <a:gd name="T5" fmla="*/ 48 h 406"/>
                <a:gd name="T6" fmla="*/ 41 w 107"/>
                <a:gd name="T7" fmla="*/ 53 h 406"/>
                <a:gd name="T8" fmla="*/ 40 w 107"/>
                <a:gd name="T9" fmla="*/ 60 h 406"/>
                <a:gd name="T10" fmla="*/ 38 w 107"/>
                <a:gd name="T11" fmla="*/ 69 h 406"/>
                <a:gd name="T12" fmla="*/ 36 w 107"/>
                <a:gd name="T13" fmla="*/ 78 h 406"/>
                <a:gd name="T14" fmla="*/ 33 w 107"/>
                <a:gd name="T15" fmla="*/ 86 h 406"/>
                <a:gd name="T16" fmla="*/ 31 w 107"/>
                <a:gd name="T17" fmla="*/ 96 h 406"/>
                <a:gd name="T18" fmla="*/ 30 w 107"/>
                <a:gd name="T19" fmla="*/ 107 h 406"/>
                <a:gd name="T20" fmla="*/ 28 w 107"/>
                <a:gd name="T21" fmla="*/ 119 h 406"/>
                <a:gd name="T22" fmla="*/ 27 w 107"/>
                <a:gd name="T23" fmla="*/ 131 h 406"/>
                <a:gd name="T24" fmla="*/ 26 w 107"/>
                <a:gd name="T25" fmla="*/ 144 h 406"/>
                <a:gd name="T26" fmla="*/ 24 w 107"/>
                <a:gd name="T27" fmla="*/ 157 h 406"/>
                <a:gd name="T28" fmla="*/ 24 w 107"/>
                <a:gd name="T29" fmla="*/ 171 h 406"/>
                <a:gd name="T30" fmla="*/ 23 w 107"/>
                <a:gd name="T31" fmla="*/ 184 h 406"/>
                <a:gd name="T32" fmla="*/ 24 w 107"/>
                <a:gd name="T33" fmla="*/ 198 h 406"/>
                <a:gd name="T34" fmla="*/ 26 w 107"/>
                <a:gd name="T35" fmla="*/ 213 h 406"/>
                <a:gd name="T36" fmla="*/ 27 w 107"/>
                <a:gd name="T37" fmla="*/ 227 h 406"/>
                <a:gd name="T38" fmla="*/ 29 w 107"/>
                <a:gd name="T39" fmla="*/ 242 h 406"/>
                <a:gd name="T40" fmla="*/ 32 w 107"/>
                <a:gd name="T41" fmla="*/ 257 h 406"/>
                <a:gd name="T42" fmla="*/ 36 w 107"/>
                <a:gd name="T43" fmla="*/ 272 h 406"/>
                <a:gd name="T44" fmla="*/ 40 w 107"/>
                <a:gd name="T45" fmla="*/ 286 h 406"/>
                <a:gd name="T46" fmla="*/ 46 w 107"/>
                <a:gd name="T47" fmla="*/ 301 h 406"/>
                <a:gd name="T48" fmla="*/ 51 w 107"/>
                <a:gd name="T49" fmla="*/ 315 h 406"/>
                <a:gd name="T50" fmla="*/ 60 w 107"/>
                <a:gd name="T51" fmla="*/ 329 h 406"/>
                <a:gd name="T52" fmla="*/ 68 w 107"/>
                <a:gd name="T53" fmla="*/ 342 h 406"/>
                <a:gd name="T54" fmla="*/ 77 w 107"/>
                <a:gd name="T55" fmla="*/ 357 h 406"/>
                <a:gd name="T56" fmla="*/ 88 w 107"/>
                <a:gd name="T57" fmla="*/ 370 h 406"/>
                <a:gd name="T58" fmla="*/ 100 w 107"/>
                <a:gd name="T59" fmla="*/ 383 h 406"/>
                <a:gd name="T60" fmla="*/ 90 w 107"/>
                <a:gd name="T61" fmla="*/ 406 h 406"/>
                <a:gd name="T62" fmla="*/ 88 w 107"/>
                <a:gd name="T63" fmla="*/ 405 h 406"/>
                <a:gd name="T64" fmla="*/ 83 w 107"/>
                <a:gd name="T65" fmla="*/ 399 h 406"/>
                <a:gd name="T66" fmla="*/ 76 w 107"/>
                <a:gd name="T67" fmla="*/ 392 h 406"/>
                <a:gd name="T68" fmla="*/ 71 w 107"/>
                <a:gd name="T69" fmla="*/ 386 h 406"/>
                <a:gd name="T70" fmla="*/ 67 w 107"/>
                <a:gd name="T71" fmla="*/ 381 h 406"/>
                <a:gd name="T72" fmla="*/ 61 w 107"/>
                <a:gd name="T73" fmla="*/ 373 h 406"/>
                <a:gd name="T74" fmla="*/ 57 w 107"/>
                <a:gd name="T75" fmla="*/ 367 h 406"/>
                <a:gd name="T76" fmla="*/ 51 w 107"/>
                <a:gd name="T77" fmla="*/ 358 h 406"/>
                <a:gd name="T78" fmla="*/ 46 w 107"/>
                <a:gd name="T79" fmla="*/ 349 h 406"/>
                <a:gd name="T80" fmla="*/ 40 w 107"/>
                <a:gd name="T81" fmla="*/ 338 h 406"/>
                <a:gd name="T82" fmla="*/ 34 w 107"/>
                <a:gd name="T83" fmla="*/ 328 h 406"/>
                <a:gd name="T84" fmla="*/ 29 w 107"/>
                <a:gd name="T85" fmla="*/ 316 h 406"/>
                <a:gd name="T86" fmla="*/ 24 w 107"/>
                <a:gd name="T87" fmla="*/ 304 h 406"/>
                <a:gd name="T88" fmla="*/ 20 w 107"/>
                <a:gd name="T89" fmla="*/ 291 h 406"/>
                <a:gd name="T90" fmla="*/ 15 w 107"/>
                <a:gd name="T91" fmla="*/ 276 h 406"/>
                <a:gd name="T92" fmla="*/ 11 w 107"/>
                <a:gd name="T93" fmla="*/ 262 h 406"/>
                <a:gd name="T94" fmla="*/ 8 w 107"/>
                <a:gd name="T95" fmla="*/ 247 h 406"/>
                <a:gd name="T96" fmla="*/ 4 w 107"/>
                <a:gd name="T97" fmla="*/ 230 h 406"/>
                <a:gd name="T98" fmla="*/ 2 w 107"/>
                <a:gd name="T99" fmla="*/ 213 h 406"/>
                <a:gd name="T100" fmla="*/ 1 w 107"/>
                <a:gd name="T101" fmla="*/ 195 h 406"/>
                <a:gd name="T102" fmla="*/ 0 w 107"/>
                <a:gd name="T103" fmla="*/ 177 h 406"/>
                <a:gd name="T104" fmla="*/ 0 w 107"/>
                <a:gd name="T105" fmla="*/ 157 h 406"/>
                <a:gd name="T106" fmla="*/ 1 w 107"/>
                <a:gd name="T107" fmla="*/ 137 h 406"/>
                <a:gd name="T108" fmla="*/ 3 w 107"/>
                <a:gd name="T109" fmla="*/ 116 h 406"/>
                <a:gd name="T110" fmla="*/ 7 w 107"/>
                <a:gd name="T111" fmla="*/ 94 h 406"/>
                <a:gd name="T112" fmla="*/ 11 w 107"/>
                <a:gd name="T113" fmla="*/ 71 h 406"/>
                <a:gd name="T114" fmla="*/ 17 w 107"/>
                <a:gd name="T115" fmla="*/ 49 h 406"/>
                <a:gd name="T116" fmla="*/ 24 w 107"/>
                <a:gd name="T117" fmla="*/ 24 h 406"/>
                <a:gd name="T118" fmla="*/ 33 w 107"/>
                <a:gd name="T119" fmla="*/ 0 h 406"/>
                <a:gd name="T120" fmla="*/ 48 w 107"/>
                <a:gd name="T121" fmla="*/ 3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406">
                  <a:moveTo>
                    <a:pt x="48" y="36"/>
                  </a:moveTo>
                  <a:lnTo>
                    <a:pt x="48" y="37"/>
                  </a:lnTo>
                  <a:lnTo>
                    <a:pt x="47" y="38"/>
                  </a:lnTo>
                  <a:lnTo>
                    <a:pt x="46" y="41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1" y="53"/>
                  </a:lnTo>
                  <a:lnTo>
                    <a:pt x="41" y="57"/>
                  </a:lnTo>
                  <a:lnTo>
                    <a:pt x="40" y="60"/>
                  </a:lnTo>
                  <a:lnTo>
                    <a:pt x="39" y="64"/>
                  </a:lnTo>
                  <a:lnTo>
                    <a:pt x="38" y="69"/>
                  </a:lnTo>
                  <a:lnTo>
                    <a:pt x="37" y="73"/>
                  </a:lnTo>
                  <a:lnTo>
                    <a:pt x="36" y="78"/>
                  </a:lnTo>
                  <a:lnTo>
                    <a:pt x="34" y="82"/>
                  </a:lnTo>
                  <a:lnTo>
                    <a:pt x="33" y="86"/>
                  </a:lnTo>
                  <a:lnTo>
                    <a:pt x="33" y="92"/>
                  </a:lnTo>
                  <a:lnTo>
                    <a:pt x="31" y="96"/>
                  </a:lnTo>
                  <a:lnTo>
                    <a:pt x="31" y="102"/>
                  </a:lnTo>
                  <a:lnTo>
                    <a:pt x="30" y="107"/>
                  </a:lnTo>
                  <a:lnTo>
                    <a:pt x="30" y="114"/>
                  </a:lnTo>
                  <a:lnTo>
                    <a:pt x="28" y="119"/>
                  </a:lnTo>
                  <a:lnTo>
                    <a:pt x="28" y="125"/>
                  </a:lnTo>
                  <a:lnTo>
                    <a:pt x="27" y="131"/>
                  </a:lnTo>
                  <a:lnTo>
                    <a:pt x="27" y="138"/>
                  </a:lnTo>
                  <a:lnTo>
                    <a:pt x="26" y="144"/>
                  </a:lnTo>
                  <a:lnTo>
                    <a:pt x="24" y="150"/>
                  </a:lnTo>
                  <a:lnTo>
                    <a:pt x="24" y="157"/>
                  </a:lnTo>
                  <a:lnTo>
                    <a:pt x="24" y="164"/>
                  </a:lnTo>
                  <a:lnTo>
                    <a:pt x="24" y="171"/>
                  </a:lnTo>
                  <a:lnTo>
                    <a:pt x="23" y="178"/>
                  </a:lnTo>
                  <a:lnTo>
                    <a:pt x="23" y="18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6"/>
                  </a:lnTo>
                  <a:lnTo>
                    <a:pt x="26" y="213"/>
                  </a:lnTo>
                  <a:lnTo>
                    <a:pt x="27" y="220"/>
                  </a:lnTo>
                  <a:lnTo>
                    <a:pt x="27" y="227"/>
                  </a:lnTo>
                  <a:lnTo>
                    <a:pt x="28" y="235"/>
                  </a:lnTo>
                  <a:lnTo>
                    <a:pt x="29" y="242"/>
                  </a:lnTo>
                  <a:lnTo>
                    <a:pt x="30" y="249"/>
                  </a:lnTo>
                  <a:lnTo>
                    <a:pt x="32" y="257"/>
                  </a:lnTo>
                  <a:lnTo>
                    <a:pt x="33" y="264"/>
                  </a:lnTo>
                  <a:lnTo>
                    <a:pt x="36" y="272"/>
                  </a:lnTo>
                  <a:lnTo>
                    <a:pt x="38" y="280"/>
                  </a:lnTo>
                  <a:lnTo>
                    <a:pt x="40" y="286"/>
                  </a:lnTo>
                  <a:lnTo>
                    <a:pt x="43" y="294"/>
                  </a:lnTo>
                  <a:lnTo>
                    <a:pt x="46" y="301"/>
                  </a:lnTo>
                  <a:lnTo>
                    <a:pt x="49" y="308"/>
                  </a:lnTo>
                  <a:lnTo>
                    <a:pt x="51" y="315"/>
                  </a:lnTo>
                  <a:lnTo>
                    <a:pt x="56" y="322"/>
                  </a:lnTo>
                  <a:lnTo>
                    <a:pt x="60" y="329"/>
                  </a:lnTo>
                  <a:lnTo>
                    <a:pt x="64" y="336"/>
                  </a:lnTo>
                  <a:lnTo>
                    <a:pt x="68" y="342"/>
                  </a:lnTo>
                  <a:lnTo>
                    <a:pt x="72" y="350"/>
                  </a:lnTo>
                  <a:lnTo>
                    <a:pt x="77" y="357"/>
                  </a:lnTo>
                  <a:lnTo>
                    <a:pt x="82" y="363"/>
                  </a:lnTo>
                  <a:lnTo>
                    <a:pt x="88" y="370"/>
                  </a:lnTo>
                  <a:lnTo>
                    <a:pt x="94" y="376"/>
                  </a:lnTo>
                  <a:lnTo>
                    <a:pt x="100" y="383"/>
                  </a:lnTo>
                  <a:lnTo>
                    <a:pt x="107" y="390"/>
                  </a:lnTo>
                  <a:lnTo>
                    <a:pt x="90" y="406"/>
                  </a:lnTo>
                  <a:lnTo>
                    <a:pt x="89" y="405"/>
                  </a:lnTo>
                  <a:lnTo>
                    <a:pt x="88" y="405"/>
                  </a:lnTo>
                  <a:lnTo>
                    <a:pt x="86" y="402"/>
                  </a:lnTo>
                  <a:lnTo>
                    <a:pt x="83" y="399"/>
                  </a:lnTo>
                  <a:lnTo>
                    <a:pt x="79" y="396"/>
                  </a:lnTo>
                  <a:lnTo>
                    <a:pt x="76" y="392"/>
                  </a:lnTo>
                  <a:lnTo>
                    <a:pt x="73" y="389"/>
                  </a:lnTo>
                  <a:lnTo>
                    <a:pt x="71" y="386"/>
                  </a:lnTo>
                  <a:lnTo>
                    <a:pt x="69" y="384"/>
                  </a:lnTo>
                  <a:lnTo>
                    <a:pt x="67" y="381"/>
                  </a:lnTo>
                  <a:lnTo>
                    <a:pt x="64" y="376"/>
                  </a:lnTo>
                  <a:lnTo>
                    <a:pt x="61" y="373"/>
                  </a:lnTo>
                  <a:lnTo>
                    <a:pt x="59" y="370"/>
                  </a:lnTo>
                  <a:lnTo>
                    <a:pt x="57" y="367"/>
                  </a:lnTo>
                  <a:lnTo>
                    <a:pt x="53" y="362"/>
                  </a:lnTo>
                  <a:lnTo>
                    <a:pt x="51" y="358"/>
                  </a:lnTo>
                  <a:lnTo>
                    <a:pt x="48" y="353"/>
                  </a:lnTo>
                  <a:lnTo>
                    <a:pt x="46" y="349"/>
                  </a:lnTo>
                  <a:lnTo>
                    <a:pt x="43" y="343"/>
                  </a:lnTo>
                  <a:lnTo>
                    <a:pt x="40" y="338"/>
                  </a:lnTo>
                  <a:lnTo>
                    <a:pt x="37" y="332"/>
                  </a:lnTo>
                  <a:lnTo>
                    <a:pt x="34" y="328"/>
                  </a:lnTo>
                  <a:lnTo>
                    <a:pt x="31" y="322"/>
                  </a:lnTo>
                  <a:lnTo>
                    <a:pt x="29" y="316"/>
                  </a:lnTo>
                  <a:lnTo>
                    <a:pt x="27" y="309"/>
                  </a:lnTo>
                  <a:lnTo>
                    <a:pt x="24" y="304"/>
                  </a:lnTo>
                  <a:lnTo>
                    <a:pt x="22" y="297"/>
                  </a:lnTo>
                  <a:lnTo>
                    <a:pt x="20" y="291"/>
                  </a:lnTo>
                  <a:lnTo>
                    <a:pt x="17" y="283"/>
                  </a:lnTo>
                  <a:lnTo>
                    <a:pt x="15" y="276"/>
                  </a:lnTo>
                  <a:lnTo>
                    <a:pt x="13" y="269"/>
                  </a:lnTo>
                  <a:lnTo>
                    <a:pt x="11" y="262"/>
                  </a:lnTo>
                  <a:lnTo>
                    <a:pt x="9" y="254"/>
                  </a:lnTo>
                  <a:lnTo>
                    <a:pt x="8" y="247"/>
                  </a:lnTo>
                  <a:lnTo>
                    <a:pt x="5" y="238"/>
                  </a:lnTo>
                  <a:lnTo>
                    <a:pt x="4" y="230"/>
                  </a:lnTo>
                  <a:lnTo>
                    <a:pt x="3" y="222"/>
                  </a:lnTo>
                  <a:lnTo>
                    <a:pt x="2" y="213"/>
                  </a:lnTo>
                  <a:lnTo>
                    <a:pt x="1" y="204"/>
                  </a:lnTo>
                  <a:lnTo>
                    <a:pt x="1" y="195"/>
                  </a:lnTo>
                  <a:lnTo>
                    <a:pt x="0" y="186"/>
                  </a:lnTo>
                  <a:lnTo>
                    <a:pt x="0" y="177"/>
                  </a:lnTo>
                  <a:lnTo>
                    <a:pt x="0" y="167"/>
                  </a:lnTo>
                  <a:lnTo>
                    <a:pt x="0" y="157"/>
                  </a:lnTo>
                  <a:lnTo>
                    <a:pt x="0" y="147"/>
                  </a:lnTo>
                  <a:lnTo>
                    <a:pt x="1" y="137"/>
                  </a:lnTo>
                  <a:lnTo>
                    <a:pt x="2" y="126"/>
                  </a:lnTo>
                  <a:lnTo>
                    <a:pt x="3" y="116"/>
                  </a:lnTo>
                  <a:lnTo>
                    <a:pt x="4" y="105"/>
                  </a:lnTo>
                  <a:lnTo>
                    <a:pt x="7" y="94"/>
                  </a:lnTo>
                  <a:lnTo>
                    <a:pt x="9" y="83"/>
                  </a:lnTo>
                  <a:lnTo>
                    <a:pt x="11" y="71"/>
                  </a:lnTo>
                  <a:lnTo>
                    <a:pt x="13" y="60"/>
                  </a:lnTo>
                  <a:lnTo>
                    <a:pt x="17" y="49"/>
                  </a:lnTo>
                  <a:lnTo>
                    <a:pt x="20" y="36"/>
                  </a:lnTo>
                  <a:lnTo>
                    <a:pt x="24" y="24"/>
                  </a:lnTo>
                  <a:lnTo>
                    <a:pt x="29" y="12"/>
                  </a:lnTo>
                  <a:lnTo>
                    <a:pt x="33" y="0"/>
                  </a:lnTo>
                  <a:lnTo>
                    <a:pt x="48" y="36"/>
                  </a:lnTo>
                  <a:lnTo>
                    <a:pt x="48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2" name="Freeform 24"/>
            <p:cNvSpPr>
              <a:spLocks/>
            </p:cNvSpPr>
            <p:nvPr/>
          </p:nvSpPr>
          <p:spPr bwMode="auto">
            <a:xfrm>
              <a:off x="4571" y="1909"/>
              <a:ext cx="29" cy="24"/>
            </a:xfrm>
            <a:custGeom>
              <a:avLst/>
              <a:gdLst>
                <a:gd name="T0" fmla="*/ 1 w 29"/>
                <a:gd name="T1" fmla="*/ 16 h 24"/>
                <a:gd name="T2" fmla="*/ 1 w 29"/>
                <a:gd name="T3" fmla="*/ 15 h 24"/>
                <a:gd name="T4" fmla="*/ 1 w 29"/>
                <a:gd name="T5" fmla="*/ 13 h 24"/>
                <a:gd name="T6" fmla="*/ 0 w 29"/>
                <a:gd name="T7" fmla="*/ 10 h 24"/>
                <a:gd name="T8" fmla="*/ 2 w 29"/>
                <a:gd name="T9" fmla="*/ 6 h 24"/>
                <a:gd name="T10" fmla="*/ 2 w 29"/>
                <a:gd name="T11" fmla="*/ 4 h 24"/>
                <a:gd name="T12" fmla="*/ 4 w 29"/>
                <a:gd name="T13" fmla="*/ 2 h 24"/>
                <a:gd name="T14" fmla="*/ 6 w 29"/>
                <a:gd name="T15" fmla="*/ 1 h 24"/>
                <a:gd name="T16" fmla="*/ 9 w 29"/>
                <a:gd name="T17" fmla="*/ 1 h 24"/>
                <a:gd name="T18" fmla="*/ 11 w 29"/>
                <a:gd name="T19" fmla="*/ 0 h 24"/>
                <a:gd name="T20" fmla="*/ 15 w 29"/>
                <a:gd name="T21" fmla="*/ 0 h 24"/>
                <a:gd name="T22" fmla="*/ 17 w 29"/>
                <a:gd name="T23" fmla="*/ 0 h 24"/>
                <a:gd name="T24" fmla="*/ 19 w 29"/>
                <a:gd name="T25" fmla="*/ 0 h 24"/>
                <a:gd name="T26" fmla="*/ 21 w 29"/>
                <a:gd name="T27" fmla="*/ 0 h 24"/>
                <a:gd name="T28" fmla="*/ 24 w 29"/>
                <a:gd name="T29" fmla="*/ 1 h 24"/>
                <a:gd name="T30" fmla="*/ 26 w 29"/>
                <a:gd name="T31" fmla="*/ 2 h 24"/>
                <a:gd name="T32" fmla="*/ 27 w 29"/>
                <a:gd name="T33" fmla="*/ 4 h 24"/>
                <a:gd name="T34" fmla="*/ 28 w 29"/>
                <a:gd name="T35" fmla="*/ 7 h 24"/>
                <a:gd name="T36" fmla="*/ 29 w 29"/>
                <a:gd name="T37" fmla="*/ 10 h 24"/>
                <a:gd name="T38" fmla="*/ 29 w 29"/>
                <a:gd name="T39" fmla="*/ 14 h 24"/>
                <a:gd name="T40" fmla="*/ 27 w 29"/>
                <a:gd name="T41" fmla="*/ 17 h 24"/>
                <a:gd name="T42" fmla="*/ 24 w 29"/>
                <a:gd name="T43" fmla="*/ 22 h 24"/>
                <a:gd name="T44" fmla="*/ 19 w 29"/>
                <a:gd name="T45" fmla="*/ 23 h 24"/>
                <a:gd name="T46" fmla="*/ 15 w 29"/>
                <a:gd name="T47" fmla="*/ 24 h 24"/>
                <a:gd name="T48" fmla="*/ 10 w 29"/>
                <a:gd name="T49" fmla="*/ 23 h 24"/>
                <a:gd name="T50" fmla="*/ 8 w 29"/>
                <a:gd name="T51" fmla="*/ 22 h 24"/>
                <a:gd name="T52" fmla="*/ 5 w 29"/>
                <a:gd name="T53" fmla="*/ 19 h 24"/>
                <a:gd name="T54" fmla="*/ 2 w 29"/>
                <a:gd name="T55" fmla="*/ 18 h 24"/>
                <a:gd name="T56" fmla="*/ 1 w 29"/>
                <a:gd name="T57" fmla="*/ 16 h 24"/>
                <a:gd name="T58" fmla="*/ 1 w 29"/>
                <a:gd name="T5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" h="24">
                  <a:moveTo>
                    <a:pt x="1" y="16"/>
                  </a:move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29" y="14"/>
                  </a:lnTo>
                  <a:lnTo>
                    <a:pt x="27" y="17"/>
                  </a:lnTo>
                  <a:lnTo>
                    <a:pt x="24" y="22"/>
                  </a:lnTo>
                  <a:lnTo>
                    <a:pt x="19" y="23"/>
                  </a:lnTo>
                  <a:lnTo>
                    <a:pt x="15" y="24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5" y="19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3" name="Freeform 25"/>
            <p:cNvSpPr>
              <a:spLocks/>
            </p:cNvSpPr>
            <p:nvPr/>
          </p:nvSpPr>
          <p:spPr bwMode="auto">
            <a:xfrm>
              <a:off x="4640" y="1920"/>
              <a:ext cx="28" cy="27"/>
            </a:xfrm>
            <a:custGeom>
              <a:avLst/>
              <a:gdLst>
                <a:gd name="T0" fmla="*/ 1 w 28"/>
                <a:gd name="T1" fmla="*/ 11 h 27"/>
                <a:gd name="T2" fmla="*/ 1 w 28"/>
                <a:gd name="T3" fmla="*/ 10 h 27"/>
                <a:gd name="T4" fmla="*/ 2 w 28"/>
                <a:gd name="T5" fmla="*/ 7 h 27"/>
                <a:gd name="T6" fmla="*/ 4 w 28"/>
                <a:gd name="T7" fmla="*/ 4 h 27"/>
                <a:gd name="T8" fmla="*/ 7 w 28"/>
                <a:gd name="T9" fmla="*/ 2 h 27"/>
                <a:gd name="T10" fmla="*/ 10 w 28"/>
                <a:gd name="T11" fmla="*/ 0 h 27"/>
                <a:gd name="T12" fmla="*/ 16 w 28"/>
                <a:gd name="T13" fmla="*/ 0 h 27"/>
                <a:gd name="T14" fmla="*/ 18 w 28"/>
                <a:gd name="T15" fmla="*/ 1 h 27"/>
                <a:gd name="T16" fmla="*/ 20 w 28"/>
                <a:gd name="T17" fmla="*/ 2 h 27"/>
                <a:gd name="T18" fmla="*/ 24 w 28"/>
                <a:gd name="T19" fmla="*/ 5 h 27"/>
                <a:gd name="T20" fmla="*/ 27 w 28"/>
                <a:gd name="T21" fmla="*/ 8 h 27"/>
                <a:gd name="T22" fmla="*/ 27 w 28"/>
                <a:gd name="T23" fmla="*/ 8 h 27"/>
                <a:gd name="T24" fmla="*/ 28 w 28"/>
                <a:gd name="T25" fmla="*/ 11 h 27"/>
                <a:gd name="T26" fmla="*/ 28 w 28"/>
                <a:gd name="T27" fmla="*/ 13 h 27"/>
                <a:gd name="T28" fmla="*/ 28 w 28"/>
                <a:gd name="T29" fmla="*/ 16 h 27"/>
                <a:gd name="T30" fmla="*/ 27 w 28"/>
                <a:gd name="T31" fmla="*/ 19 h 27"/>
                <a:gd name="T32" fmla="*/ 25 w 28"/>
                <a:gd name="T33" fmla="*/ 23 h 27"/>
                <a:gd name="T34" fmla="*/ 22 w 28"/>
                <a:gd name="T35" fmla="*/ 24 h 27"/>
                <a:gd name="T36" fmla="*/ 20 w 28"/>
                <a:gd name="T37" fmla="*/ 26 h 27"/>
                <a:gd name="T38" fmla="*/ 17 w 28"/>
                <a:gd name="T39" fmla="*/ 26 h 27"/>
                <a:gd name="T40" fmla="*/ 15 w 28"/>
                <a:gd name="T41" fmla="*/ 27 h 27"/>
                <a:gd name="T42" fmla="*/ 14 w 28"/>
                <a:gd name="T43" fmla="*/ 26 h 27"/>
                <a:gd name="T44" fmla="*/ 12 w 28"/>
                <a:gd name="T45" fmla="*/ 25 h 27"/>
                <a:gd name="T46" fmla="*/ 9 w 28"/>
                <a:gd name="T47" fmla="*/ 23 h 27"/>
                <a:gd name="T48" fmla="*/ 7 w 28"/>
                <a:gd name="T49" fmla="*/ 22 h 27"/>
                <a:gd name="T50" fmla="*/ 4 w 28"/>
                <a:gd name="T51" fmla="*/ 19 h 27"/>
                <a:gd name="T52" fmla="*/ 1 w 28"/>
                <a:gd name="T53" fmla="*/ 16 h 27"/>
                <a:gd name="T54" fmla="*/ 0 w 28"/>
                <a:gd name="T55" fmla="*/ 13 h 27"/>
                <a:gd name="T56" fmla="*/ 1 w 28"/>
                <a:gd name="T57" fmla="*/ 11 h 27"/>
                <a:gd name="T58" fmla="*/ 1 w 28"/>
                <a:gd name="T59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27">
                  <a:moveTo>
                    <a:pt x="1" y="11"/>
                  </a:moveTo>
                  <a:lnTo>
                    <a:pt x="1" y="10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0" y="2"/>
                  </a:lnTo>
                  <a:lnTo>
                    <a:pt x="24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6"/>
                  </a:lnTo>
                  <a:lnTo>
                    <a:pt x="27" y="19"/>
                  </a:lnTo>
                  <a:lnTo>
                    <a:pt x="25" y="23"/>
                  </a:lnTo>
                  <a:lnTo>
                    <a:pt x="22" y="24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5" y="27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9" y="23"/>
                  </a:lnTo>
                  <a:lnTo>
                    <a:pt x="7" y="22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4" name="Freeform 26"/>
            <p:cNvSpPr>
              <a:spLocks/>
            </p:cNvSpPr>
            <p:nvPr/>
          </p:nvSpPr>
          <p:spPr bwMode="auto">
            <a:xfrm>
              <a:off x="4450" y="1913"/>
              <a:ext cx="22" cy="32"/>
            </a:xfrm>
            <a:custGeom>
              <a:avLst/>
              <a:gdLst>
                <a:gd name="T0" fmla="*/ 0 w 22"/>
                <a:gd name="T1" fmla="*/ 22 h 32"/>
                <a:gd name="T2" fmla="*/ 3 w 22"/>
                <a:gd name="T3" fmla="*/ 7 h 32"/>
                <a:gd name="T4" fmla="*/ 14 w 22"/>
                <a:gd name="T5" fmla="*/ 0 h 32"/>
                <a:gd name="T6" fmla="*/ 22 w 22"/>
                <a:gd name="T7" fmla="*/ 8 h 32"/>
                <a:gd name="T8" fmla="*/ 19 w 22"/>
                <a:gd name="T9" fmla="*/ 25 h 32"/>
                <a:gd name="T10" fmla="*/ 10 w 22"/>
                <a:gd name="T11" fmla="*/ 32 h 32"/>
                <a:gd name="T12" fmla="*/ 0 w 22"/>
                <a:gd name="T13" fmla="*/ 22 h 32"/>
                <a:gd name="T14" fmla="*/ 0 w 22"/>
                <a:gd name="T15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2">
                  <a:moveTo>
                    <a:pt x="0" y="22"/>
                  </a:moveTo>
                  <a:lnTo>
                    <a:pt x="3" y="7"/>
                  </a:lnTo>
                  <a:lnTo>
                    <a:pt x="14" y="0"/>
                  </a:lnTo>
                  <a:lnTo>
                    <a:pt x="22" y="8"/>
                  </a:lnTo>
                  <a:lnTo>
                    <a:pt x="19" y="25"/>
                  </a:lnTo>
                  <a:lnTo>
                    <a:pt x="10" y="32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5" name="Freeform 27"/>
            <p:cNvSpPr>
              <a:spLocks/>
            </p:cNvSpPr>
            <p:nvPr/>
          </p:nvSpPr>
          <p:spPr bwMode="auto">
            <a:xfrm>
              <a:off x="4022" y="1793"/>
              <a:ext cx="210" cy="132"/>
            </a:xfrm>
            <a:custGeom>
              <a:avLst/>
              <a:gdLst>
                <a:gd name="T0" fmla="*/ 0 w 210"/>
                <a:gd name="T1" fmla="*/ 120 h 132"/>
                <a:gd name="T2" fmla="*/ 203 w 210"/>
                <a:gd name="T3" fmla="*/ 0 h 132"/>
                <a:gd name="T4" fmla="*/ 210 w 210"/>
                <a:gd name="T5" fmla="*/ 12 h 132"/>
                <a:gd name="T6" fmla="*/ 8 w 210"/>
                <a:gd name="T7" fmla="*/ 132 h 132"/>
                <a:gd name="T8" fmla="*/ 0 w 210"/>
                <a:gd name="T9" fmla="*/ 120 h 132"/>
                <a:gd name="T10" fmla="*/ 0 w 210"/>
                <a:gd name="T11" fmla="*/ 12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132">
                  <a:moveTo>
                    <a:pt x="0" y="120"/>
                  </a:moveTo>
                  <a:lnTo>
                    <a:pt x="203" y="0"/>
                  </a:lnTo>
                  <a:lnTo>
                    <a:pt x="210" y="12"/>
                  </a:lnTo>
                  <a:lnTo>
                    <a:pt x="8" y="132"/>
                  </a:lnTo>
                  <a:lnTo>
                    <a:pt x="0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6" name="Freeform 28"/>
            <p:cNvSpPr>
              <a:spLocks/>
            </p:cNvSpPr>
            <p:nvPr/>
          </p:nvSpPr>
          <p:spPr bwMode="auto">
            <a:xfrm>
              <a:off x="4043" y="1824"/>
              <a:ext cx="213" cy="69"/>
            </a:xfrm>
            <a:custGeom>
              <a:avLst/>
              <a:gdLst>
                <a:gd name="T0" fmla="*/ 2 w 213"/>
                <a:gd name="T1" fmla="*/ 0 h 69"/>
                <a:gd name="T2" fmla="*/ 7 w 213"/>
                <a:gd name="T3" fmla="*/ 2 h 69"/>
                <a:gd name="T4" fmla="*/ 13 w 213"/>
                <a:gd name="T5" fmla="*/ 5 h 69"/>
                <a:gd name="T6" fmla="*/ 17 w 213"/>
                <a:gd name="T7" fmla="*/ 6 h 69"/>
                <a:gd name="T8" fmla="*/ 23 w 213"/>
                <a:gd name="T9" fmla="*/ 8 h 69"/>
                <a:gd name="T10" fmla="*/ 28 w 213"/>
                <a:gd name="T11" fmla="*/ 10 h 69"/>
                <a:gd name="T12" fmla="*/ 34 w 213"/>
                <a:gd name="T13" fmla="*/ 12 h 69"/>
                <a:gd name="T14" fmla="*/ 41 w 213"/>
                <a:gd name="T15" fmla="*/ 14 h 69"/>
                <a:gd name="T16" fmla="*/ 48 w 213"/>
                <a:gd name="T17" fmla="*/ 17 h 69"/>
                <a:gd name="T18" fmla="*/ 56 w 213"/>
                <a:gd name="T19" fmla="*/ 19 h 69"/>
                <a:gd name="T20" fmla="*/ 62 w 213"/>
                <a:gd name="T21" fmla="*/ 21 h 69"/>
                <a:gd name="T22" fmla="*/ 70 w 213"/>
                <a:gd name="T23" fmla="*/ 23 h 69"/>
                <a:gd name="T24" fmla="*/ 79 w 213"/>
                <a:gd name="T25" fmla="*/ 26 h 69"/>
                <a:gd name="T26" fmla="*/ 87 w 213"/>
                <a:gd name="T27" fmla="*/ 29 h 69"/>
                <a:gd name="T28" fmla="*/ 96 w 213"/>
                <a:gd name="T29" fmla="*/ 31 h 69"/>
                <a:gd name="T30" fmla="*/ 104 w 213"/>
                <a:gd name="T31" fmla="*/ 33 h 69"/>
                <a:gd name="T32" fmla="*/ 113 w 213"/>
                <a:gd name="T33" fmla="*/ 35 h 69"/>
                <a:gd name="T34" fmla="*/ 121 w 213"/>
                <a:gd name="T35" fmla="*/ 37 h 69"/>
                <a:gd name="T36" fmla="*/ 130 w 213"/>
                <a:gd name="T37" fmla="*/ 40 h 69"/>
                <a:gd name="T38" fmla="*/ 139 w 213"/>
                <a:gd name="T39" fmla="*/ 42 h 69"/>
                <a:gd name="T40" fmla="*/ 149 w 213"/>
                <a:gd name="T41" fmla="*/ 45 h 69"/>
                <a:gd name="T42" fmla="*/ 157 w 213"/>
                <a:gd name="T43" fmla="*/ 46 h 69"/>
                <a:gd name="T44" fmla="*/ 166 w 213"/>
                <a:gd name="T45" fmla="*/ 48 h 69"/>
                <a:gd name="T46" fmla="*/ 173 w 213"/>
                <a:gd name="T47" fmla="*/ 50 h 69"/>
                <a:gd name="T48" fmla="*/ 182 w 213"/>
                <a:gd name="T49" fmla="*/ 51 h 69"/>
                <a:gd name="T50" fmla="*/ 190 w 213"/>
                <a:gd name="T51" fmla="*/ 52 h 69"/>
                <a:gd name="T52" fmla="*/ 198 w 213"/>
                <a:gd name="T53" fmla="*/ 53 h 69"/>
                <a:gd name="T54" fmla="*/ 206 w 213"/>
                <a:gd name="T55" fmla="*/ 53 h 69"/>
                <a:gd name="T56" fmla="*/ 213 w 213"/>
                <a:gd name="T57" fmla="*/ 54 h 69"/>
                <a:gd name="T58" fmla="*/ 210 w 213"/>
                <a:gd name="T59" fmla="*/ 68 h 69"/>
                <a:gd name="T60" fmla="*/ 202 w 213"/>
                <a:gd name="T61" fmla="*/ 67 h 69"/>
                <a:gd name="T62" fmla="*/ 195 w 213"/>
                <a:gd name="T63" fmla="*/ 66 h 69"/>
                <a:gd name="T64" fmla="*/ 187 w 213"/>
                <a:gd name="T65" fmla="*/ 65 h 69"/>
                <a:gd name="T66" fmla="*/ 181 w 213"/>
                <a:gd name="T67" fmla="*/ 64 h 69"/>
                <a:gd name="T68" fmla="*/ 176 w 213"/>
                <a:gd name="T69" fmla="*/ 63 h 69"/>
                <a:gd name="T70" fmla="*/ 169 w 213"/>
                <a:gd name="T71" fmla="*/ 62 h 69"/>
                <a:gd name="T72" fmla="*/ 162 w 213"/>
                <a:gd name="T73" fmla="*/ 61 h 69"/>
                <a:gd name="T74" fmla="*/ 156 w 213"/>
                <a:gd name="T75" fmla="*/ 59 h 69"/>
                <a:gd name="T76" fmla="*/ 149 w 213"/>
                <a:gd name="T77" fmla="*/ 57 h 69"/>
                <a:gd name="T78" fmla="*/ 141 w 213"/>
                <a:gd name="T79" fmla="*/ 56 h 69"/>
                <a:gd name="T80" fmla="*/ 133 w 213"/>
                <a:gd name="T81" fmla="*/ 55 h 69"/>
                <a:gd name="T82" fmla="*/ 124 w 213"/>
                <a:gd name="T83" fmla="*/ 53 h 69"/>
                <a:gd name="T84" fmla="*/ 117 w 213"/>
                <a:gd name="T85" fmla="*/ 51 h 69"/>
                <a:gd name="T86" fmla="*/ 108 w 213"/>
                <a:gd name="T87" fmla="*/ 50 h 69"/>
                <a:gd name="T88" fmla="*/ 99 w 213"/>
                <a:gd name="T89" fmla="*/ 47 h 69"/>
                <a:gd name="T90" fmla="*/ 90 w 213"/>
                <a:gd name="T91" fmla="*/ 45 h 69"/>
                <a:gd name="T92" fmla="*/ 82 w 213"/>
                <a:gd name="T93" fmla="*/ 42 h 69"/>
                <a:gd name="T94" fmla="*/ 73 w 213"/>
                <a:gd name="T95" fmla="*/ 40 h 69"/>
                <a:gd name="T96" fmla="*/ 64 w 213"/>
                <a:gd name="T97" fmla="*/ 37 h 69"/>
                <a:gd name="T98" fmla="*/ 56 w 213"/>
                <a:gd name="T99" fmla="*/ 34 h 69"/>
                <a:gd name="T100" fmla="*/ 47 w 213"/>
                <a:gd name="T101" fmla="*/ 32 h 69"/>
                <a:gd name="T102" fmla="*/ 38 w 213"/>
                <a:gd name="T103" fmla="*/ 29 h 69"/>
                <a:gd name="T104" fmla="*/ 29 w 213"/>
                <a:gd name="T105" fmla="*/ 25 h 69"/>
                <a:gd name="T106" fmla="*/ 21 w 213"/>
                <a:gd name="T107" fmla="*/ 22 h 69"/>
                <a:gd name="T108" fmla="*/ 12 w 213"/>
                <a:gd name="T109" fmla="*/ 19 h 69"/>
                <a:gd name="T110" fmla="*/ 4 w 213"/>
                <a:gd name="T111" fmla="*/ 15 h 69"/>
                <a:gd name="T112" fmla="*/ 0 w 213"/>
                <a:gd name="T1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3" h="69">
                  <a:moveTo>
                    <a:pt x="0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7" y="2"/>
                  </a:lnTo>
                  <a:lnTo>
                    <a:pt x="9" y="3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7" y="6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8" y="10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8" y="13"/>
                  </a:lnTo>
                  <a:lnTo>
                    <a:pt x="41" y="14"/>
                  </a:lnTo>
                  <a:lnTo>
                    <a:pt x="44" y="14"/>
                  </a:lnTo>
                  <a:lnTo>
                    <a:pt x="48" y="17"/>
                  </a:lnTo>
                  <a:lnTo>
                    <a:pt x="51" y="18"/>
                  </a:lnTo>
                  <a:lnTo>
                    <a:pt x="56" y="19"/>
                  </a:lnTo>
                  <a:lnTo>
                    <a:pt x="59" y="20"/>
                  </a:lnTo>
                  <a:lnTo>
                    <a:pt x="62" y="21"/>
                  </a:lnTo>
                  <a:lnTo>
                    <a:pt x="67" y="22"/>
                  </a:lnTo>
                  <a:lnTo>
                    <a:pt x="70" y="23"/>
                  </a:lnTo>
                  <a:lnTo>
                    <a:pt x="74" y="25"/>
                  </a:lnTo>
                  <a:lnTo>
                    <a:pt x="79" y="26"/>
                  </a:lnTo>
                  <a:lnTo>
                    <a:pt x="82" y="28"/>
                  </a:lnTo>
                  <a:lnTo>
                    <a:pt x="87" y="29"/>
                  </a:lnTo>
                  <a:lnTo>
                    <a:pt x="91" y="30"/>
                  </a:lnTo>
                  <a:lnTo>
                    <a:pt x="96" y="31"/>
                  </a:lnTo>
                  <a:lnTo>
                    <a:pt x="100" y="32"/>
                  </a:lnTo>
                  <a:lnTo>
                    <a:pt x="104" y="33"/>
                  </a:lnTo>
                  <a:lnTo>
                    <a:pt x="109" y="34"/>
                  </a:lnTo>
                  <a:lnTo>
                    <a:pt x="113" y="35"/>
                  </a:lnTo>
                  <a:lnTo>
                    <a:pt x="118" y="36"/>
                  </a:lnTo>
                  <a:lnTo>
                    <a:pt x="121" y="37"/>
                  </a:lnTo>
                  <a:lnTo>
                    <a:pt x="126" y="39"/>
                  </a:lnTo>
                  <a:lnTo>
                    <a:pt x="130" y="40"/>
                  </a:lnTo>
                  <a:lnTo>
                    <a:pt x="134" y="41"/>
                  </a:lnTo>
                  <a:lnTo>
                    <a:pt x="139" y="42"/>
                  </a:lnTo>
                  <a:lnTo>
                    <a:pt x="143" y="43"/>
                  </a:lnTo>
                  <a:lnTo>
                    <a:pt x="149" y="45"/>
                  </a:lnTo>
                  <a:lnTo>
                    <a:pt x="152" y="45"/>
                  </a:lnTo>
                  <a:lnTo>
                    <a:pt x="157" y="46"/>
                  </a:lnTo>
                  <a:lnTo>
                    <a:pt x="161" y="47"/>
                  </a:lnTo>
                  <a:lnTo>
                    <a:pt x="166" y="48"/>
                  </a:lnTo>
                  <a:lnTo>
                    <a:pt x="169" y="48"/>
                  </a:lnTo>
                  <a:lnTo>
                    <a:pt x="173" y="50"/>
                  </a:lnTo>
                  <a:lnTo>
                    <a:pt x="178" y="50"/>
                  </a:lnTo>
                  <a:lnTo>
                    <a:pt x="182" y="51"/>
                  </a:lnTo>
                  <a:lnTo>
                    <a:pt x="187" y="52"/>
                  </a:lnTo>
                  <a:lnTo>
                    <a:pt x="190" y="52"/>
                  </a:lnTo>
                  <a:lnTo>
                    <a:pt x="195" y="53"/>
                  </a:lnTo>
                  <a:lnTo>
                    <a:pt x="198" y="53"/>
                  </a:lnTo>
                  <a:lnTo>
                    <a:pt x="202" y="53"/>
                  </a:lnTo>
                  <a:lnTo>
                    <a:pt x="206" y="53"/>
                  </a:lnTo>
                  <a:lnTo>
                    <a:pt x="210" y="54"/>
                  </a:lnTo>
                  <a:lnTo>
                    <a:pt x="213" y="54"/>
                  </a:lnTo>
                  <a:lnTo>
                    <a:pt x="211" y="69"/>
                  </a:lnTo>
                  <a:lnTo>
                    <a:pt x="210" y="68"/>
                  </a:lnTo>
                  <a:lnTo>
                    <a:pt x="206" y="68"/>
                  </a:lnTo>
                  <a:lnTo>
                    <a:pt x="202" y="67"/>
                  </a:lnTo>
                  <a:lnTo>
                    <a:pt x="199" y="66"/>
                  </a:lnTo>
                  <a:lnTo>
                    <a:pt x="195" y="66"/>
                  </a:lnTo>
                  <a:lnTo>
                    <a:pt x="190" y="66"/>
                  </a:lnTo>
                  <a:lnTo>
                    <a:pt x="187" y="65"/>
                  </a:lnTo>
                  <a:lnTo>
                    <a:pt x="185" y="65"/>
                  </a:lnTo>
                  <a:lnTo>
                    <a:pt x="181" y="64"/>
                  </a:lnTo>
                  <a:lnTo>
                    <a:pt x="179" y="64"/>
                  </a:lnTo>
                  <a:lnTo>
                    <a:pt x="176" y="63"/>
                  </a:lnTo>
                  <a:lnTo>
                    <a:pt x="173" y="63"/>
                  </a:lnTo>
                  <a:lnTo>
                    <a:pt x="169" y="62"/>
                  </a:lnTo>
                  <a:lnTo>
                    <a:pt x="167" y="62"/>
                  </a:lnTo>
                  <a:lnTo>
                    <a:pt x="162" y="61"/>
                  </a:lnTo>
                  <a:lnTo>
                    <a:pt x="159" y="59"/>
                  </a:lnTo>
                  <a:lnTo>
                    <a:pt x="156" y="59"/>
                  </a:lnTo>
                  <a:lnTo>
                    <a:pt x="152" y="58"/>
                  </a:lnTo>
                  <a:lnTo>
                    <a:pt x="149" y="57"/>
                  </a:lnTo>
                  <a:lnTo>
                    <a:pt x="144" y="57"/>
                  </a:lnTo>
                  <a:lnTo>
                    <a:pt x="141" y="56"/>
                  </a:lnTo>
                  <a:lnTo>
                    <a:pt x="138" y="56"/>
                  </a:lnTo>
                  <a:lnTo>
                    <a:pt x="133" y="55"/>
                  </a:lnTo>
                  <a:lnTo>
                    <a:pt x="129" y="54"/>
                  </a:lnTo>
                  <a:lnTo>
                    <a:pt x="124" y="53"/>
                  </a:lnTo>
                  <a:lnTo>
                    <a:pt x="121" y="53"/>
                  </a:lnTo>
                  <a:lnTo>
                    <a:pt x="117" y="51"/>
                  </a:lnTo>
                  <a:lnTo>
                    <a:pt x="112" y="51"/>
                  </a:lnTo>
                  <a:lnTo>
                    <a:pt x="108" y="50"/>
                  </a:lnTo>
                  <a:lnTo>
                    <a:pt x="103" y="48"/>
                  </a:lnTo>
                  <a:lnTo>
                    <a:pt x="99" y="47"/>
                  </a:lnTo>
                  <a:lnTo>
                    <a:pt x="94" y="46"/>
                  </a:lnTo>
                  <a:lnTo>
                    <a:pt x="90" y="45"/>
                  </a:lnTo>
                  <a:lnTo>
                    <a:pt x="87" y="44"/>
                  </a:lnTo>
                  <a:lnTo>
                    <a:pt x="82" y="42"/>
                  </a:lnTo>
                  <a:lnTo>
                    <a:pt x="78" y="42"/>
                  </a:lnTo>
                  <a:lnTo>
                    <a:pt x="73" y="40"/>
                  </a:lnTo>
                  <a:lnTo>
                    <a:pt x="69" y="40"/>
                  </a:lnTo>
                  <a:lnTo>
                    <a:pt x="64" y="37"/>
                  </a:lnTo>
                  <a:lnTo>
                    <a:pt x="60" y="35"/>
                  </a:lnTo>
                  <a:lnTo>
                    <a:pt x="56" y="34"/>
                  </a:lnTo>
                  <a:lnTo>
                    <a:pt x="51" y="33"/>
                  </a:lnTo>
                  <a:lnTo>
                    <a:pt x="47" y="32"/>
                  </a:lnTo>
                  <a:lnTo>
                    <a:pt x="42" y="30"/>
                  </a:lnTo>
                  <a:lnTo>
                    <a:pt x="38" y="29"/>
                  </a:lnTo>
                  <a:lnTo>
                    <a:pt x="33" y="28"/>
                  </a:lnTo>
                  <a:lnTo>
                    <a:pt x="29" y="25"/>
                  </a:lnTo>
                  <a:lnTo>
                    <a:pt x="24" y="24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2" y="19"/>
                  </a:lnTo>
                  <a:lnTo>
                    <a:pt x="8" y="18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7" name="Freeform 29"/>
            <p:cNvSpPr>
              <a:spLocks/>
            </p:cNvSpPr>
            <p:nvPr/>
          </p:nvSpPr>
          <p:spPr bwMode="auto">
            <a:xfrm>
              <a:off x="4103" y="1710"/>
              <a:ext cx="64" cy="288"/>
            </a:xfrm>
            <a:custGeom>
              <a:avLst/>
              <a:gdLst>
                <a:gd name="T0" fmla="*/ 16 w 64"/>
                <a:gd name="T1" fmla="*/ 2 h 288"/>
                <a:gd name="T2" fmla="*/ 16 w 64"/>
                <a:gd name="T3" fmla="*/ 5 h 288"/>
                <a:gd name="T4" fmla="*/ 16 w 64"/>
                <a:gd name="T5" fmla="*/ 11 h 288"/>
                <a:gd name="T6" fmla="*/ 16 w 64"/>
                <a:gd name="T7" fmla="*/ 16 h 288"/>
                <a:gd name="T8" fmla="*/ 16 w 64"/>
                <a:gd name="T9" fmla="*/ 22 h 288"/>
                <a:gd name="T10" fmla="*/ 16 w 64"/>
                <a:gd name="T11" fmla="*/ 27 h 288"/>
                <a:gd name="T12" fmla="*/ 16 w 64"/>
                <a:gd name="T13" fmla="*/ 33 h 288"/>
                <a:gd name="T14" fmla="*/ 16 w 64"/>
                <a:gd name="T15" fmla="*/ 39 h 288"/>
                <a:gd name="T16" fmla="*/ 16 w 64"/>
                <a:gd name="T17" fmla="*/ 46 h 288"/>
                <a:gd name="T18" fmla="*/ 16 w 64"/>
                <a:gd name="T19" fmla="*/ 54 h 288"/>
                <a:gd name="T20" fmla="*/ 17 w 64"/>
                <a:gd name="T21" fmla="*/ 62 h 288"/>
                <a:gd name="T22" fmla="*/ 17 w 64"/>
                <a:gd name="T23" fmla="*/ 71 h 288"/>
                <a:gd name="T24" fmla="*/ 18 w 64"/>
                <a:gd name="T25" fmla="*/ 80 h 288"/>
                <a:gd name="T26" fmla="*/ 19 w 64"/>
                <a:gd name="T27" fmla="*/ 90 h 288"/>
                <a:gd name="T28" fmla="*/ 20 w 64"/>
                <a:gd name="T29" fmla="*/ 100 h 288"/>
                <a:gd name="T30" fmla="*/ 21 w 64"/>
                <a:gd name="T31" fmla="*/ 110 h 288"/>
                <a:gd name="T32" fmla="*/ 22 w 64"/>
                <a:gd name="T33" fmla="*/ 121 h 288"/>
                <a:gd name="T34" fmla="*/ 24 w 64"/>
                <a:gd name="T35" fmla="*/ 132 h 288"/>
                <a:gd name="T36" fmla="*/ 27 w 64"/>
                <a:gd name="T37" fmla="*/ 143 h 288"/>
                <a:gd name="T38" fmla="*/ 29 w 64"/>
                <a:gd name="T39" fmla="*/ 155 h 288"/>
                <a:gd name="T40" fmla="*/ 31 w 64"/>
                <a:gd name="T41" fmla="*/ 167 h 288"/>
                <a:gd name="T42" fmla="*/ 33 w 64"/>
                <a:gd name="T43" fmla="*/ 180 h 288"/>
                <a:gd name="T44" fmla="*/ 37 w 64"/>
                <a:gd name="T45" fmla="*/ 192 h 288"/>
                <a:gd name="T46" fmla="*/ 40 w 64"/>
                <a:gd name="T47" fmla="*/ 205 h 288"/>
                <a:gd name="T48" fmla="*/ 43 w 64"/>
                <a:gd name="T49" fmla="*/ 218 h 288"/>
                <a:gd name="T50" fmla="*/ 48 w 64"/>
                <a:gd name="T51" fmla="*/ 233 h 288"/>
                <a:gd name="T52" fmla="*/ 51 w 64"/>
                <a:gd name="T53" fmla="*/ 246 h 288"/>
                <a:gd name="T54" fmla="*/ 57 w 64"/>
                <a:gd name="T55" fmla="*/ 260 h 288"/>
                <a:gd name="T56" fmla="*/ 61 w 64"/>
                <a:gd name="T57" fmla="*/ 274 h 288"/>
                <a:gd name="T58" fmla="*/ 49 w 64"/>
                <a:gd name="T59" fmla="*/ 288 h 288"/>
                <a:gd name="T60" fmla="*/ 48 w 64"/>
                <a:gd name="T61" fmla="*/ 285 h 288"/>
                <a:gd name="T62" fmla="*/ 47 w 64"/>
                <a:gd name="T63" fmla="*/ 280 h 288"/>
                <a:gd name="T64" fmla="*/ 44 w 64"/>
                <a:gd name="T65" fmla="*/ 276 h 288"/>
                <a:gd name="T66" fmla="*/ 43 w 64"/>
                <a:gd name="T67" fmla="*/ 270 h 288"/>
                <a:gd name="T68" fmla="*/ 41 w 64"/>
                <a:gd name="T69" fmla="*/ 265 h 288"/>
                <a:gd name="T70" fmla="*/ 40 w 64"/>
                <a:gd name="T71" fmla="*/ 258 h 288"/>
                <a:gd name="T72" fmla="*/ 38 w 64"/>
                <a:gd name="T73" fmla="*/ 250 h 288"/>
                <a:gd name="T74" fmla="*/ 36 w 64"/>
                <a:gd name="T75" fmla="*/ 243 h 288"/>
                <a:gd name="T76" fmla="*/ 33 w 64"/>
                <a:gd name="T77" fmla="*/ 235 h 288"/>
                <a:gd name="T78" fmla="*/ 30 w 64"/>
                <a:gd name="T79" fmla="*/ 226 h 288"/>
                <a:gd name="T80" fmla="*/ 28 w 64"/>
                <a:gd name="T81" fmla="*/ 216 h 288"/>
                <a:gd name="T82" fmla="*/ 26 w 64"/>
                <a:gd name="T83" fmla="*/ 206 h 288"/>
                <a:gd name="T84" fmla="*/ 23 w 64"/>
                <a:gd name="T85" fmla="*/ 196 h 288"/>
                <a:gd name="T86" fmla="*/ 21 w 64"/>
                <a:gd name="T87" fmla="*/ 187 h 288"/>
                <a:gd name="T88" fmla="*/ 18 w 64"/>
                <a:gd name="T89" fmla="*/ 175 h 288"/>
                <a:gd name="T90" fmla="*/ 16 w 64"/>
                <a:gd name="T91" fmla="*/ 164 h 288"/>
                <a:gd name="T92" fmla="*/ 13 w 64"/>
                <a:gd name="T93" fmla="*/ 151 h 288"/>
                <a:gd name="T94" fmla="*/ 11 w 64"/>
                <a:gd name="T95" fmla="*/ 140 h 288"/>
                <a:gd name="T96" fmla="*/ 9 w 64"/>
                <a:gd name="T97" fmla="*/ 128 h 288"/>
                <a:gd name="T98" fmla="*/ 7 w 64"/>
                <a:gd name="T99" fmla="*/ 116 h 288"/>
                <a:gd name="T100" fmla="*/ 6 w 64"/>
                <a:gd name="T101" fmla="*/ 104 h 288"/>
                <a:gd name="T102" fmla="*/ 4 w 64"/>
                <a:gd name="T103" fmla="*/ 92 h 288"/>
                <a:gd name="T104" fmla="*/ 2 w 64"/>
                <a:gd name="T105" fmla="*/ 80 h 288"/>
                <a:gd name="T106" fmla="*/ 1 w 64"/>
                <a:gd name="T107" fmla="*/ 68 h 288"/>
                <a:gd name="T108" fmla="*/ 0 w 64"/>
                <a:gd name="T109" fmla="*/ 56 h 288"/>
                <a:gd name="T110" fmla="*/ 0 w 64"/>
                <a:gd name="T111" fmla="*/ 45 h 288"/>
                <a:gd name="T112" fmla="*/ 0 w 64"/>
                <a:gd name="T113" fmla="*/ 33 h 288"/>
                <a:gd name="T114" fmla="*/ 1 w 64"/>
                <a:gd name="T115" fmla="*/ 22 h 288"/>
                <a:gd name="T116" fmla="*/ 1 w 64"/>
                <a:gd name="T117" fmla="*/ 10 h 288"/>
                <a:gd name="T118" fmla="*/ 2 w 64"/>
                <a:gd name="T119" fmla="*/ 0 h 288"/>
                <a:gd name="T120" fmla="*/ 17 w 64"/>
                <a:gd name="T121" fmla="*/ 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288">
                  <a:moveTo>
                    <a:pt x="17" y="2"/>
                  </a:move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5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6" y="33"/>
                  </a:lnTo>
                  <a:lnTo>
                    <a:pt x="16" y="36"/>
                  </a:lnTo>
                  <a:lnTo>
                    <a:pt x="16" y="39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7" y="62"/>
                  </a:lnTo>
                  <a:lnTo>
                    <a:pt x="17" y="67"/>
                  </a:lnTo>
                  <a:lnTo>
                    <a:pt x="17" y="71"/>
                  </a:lnTo>
                  <a:lnTo>
                    <a:pt x="18" y="76"/>
                  </a:lnTo>
                  <a:lnTo>
                    <a:pt x="18" y="80"/>
                  </a:lnTo>
                  <a:lnTo>
                    <a:pt x="19" y="86"/>
                  </a:lnTo>
                  <a:lnTo>
                    <a:pt x="19" y="90"/>
                  </a:lnTo>
                  <a:lnTo>
                    <a:pt x="20" y="94"/>
                  </a:lnTo>
                  <a:lnTo>
                    <a:pt x="20" y="100"/>
                  </a:lnTo>
                  <a:lnTo>
                    <a:pt x="21" y="105"/>
                  </a:lnTo>
                  <a:lnTo>
                    <a:pt x="21" y="110"/>
                  </a:lnTo>
                  <a:lnTo>
                    <a:pt x="22" y="115"/>
                  </a:lnTo>
                  <a:lnTo>
                    <a:pt x="22" y="121"/>
                  </a:lnTo>
                  <a:lnTo>
                    <a:pt x="23" y="126"/>
                  </a:lnTo>
                  <a:lnTo>
                    <a:pt x="24" y="132"/>
                  </a:lnTo>
                  <a:lnTo>
                    <a:pt x="26" y="137"/>
                  </a:lnTo>
                  <a:lnTo>
                    <a:pt x="27" y="143"/>
                  </a:lnTo>
                  <a:lnTo>
                    <a:pt x="28" y="149"/>
                  </a:lnTo>
                  <a:lnTo>
                    <a:pt x="29" y="155"/>
                  </a:lnTo>
                  <a:lnTo>
                    <a:pt x="30" y="161"/>
                  </a:lnTo>
                  <a:lnTo>
                    <a:pt x="31" y="167"/>
                  </a:lnTo>
                  <a:lnTo>
                    <a:pt x="33" y="173"/>
                  </a:lnTo>
                  <a:lnTo>
                    <a:pt x="33" y="180"/>
                  </a:lnTo>
                  <a:lnTo>
                    <a:pt x="36" y="187"/>
                  </a:lnTo>
                  <a:lnTo>
                    <a:pt x="37" y="192"/>
                  </a:lnTo>
                  <a:lnTo>
                    <a:pt x="39" y="199"/>
                  </a:lnTo>
                  <a:lnTo>
                    <a:pt x="40" y="205"/>
                  </a:lnTo>
                  <a:lnTo>
                    <a:pt x="41" y="212"/>
                  </a:lnTo>
                  <a:lnTo>
                    <a:pt x="43" y="218"/>
                  </a:lnTo>
                  <a:lnTo>
                    <a:pt x="46" y="225"/>
                  </a:lnTo>
                  <a:lnTo>
                    <a:pt x="48" y="233"/>
                  </a:lnTo>
                  <a:lnTo>
                    <a:pt x="50" y="239"/>
                  </a:lnTo>
                  <a:lnTo>
                    <a:pt x="51" y="246"/>
                  </a:lnTo>
                  <a:lnTo>
                    <a:pt x="54" y="253"/>
                  </a:lnTo>
                  <a:lnTo>
                    <a:pt x="57" y="260"/>
                  </a:lnTo>
                  <a:lnTo>
                    <a:pt x="59" y="267"/>
                  </a:lnTo>
                  <a:lnTo>
                    <a:pt x="61" y="274"/>
                  </a:lnTo>
                  <a:lnTo>
                    <a:pt x="64" y="281"/>
                  </a:lnTo>
                  <a:lnTo>
                    <a:pt x="49" y="288"/>
                  </a:lnTo>
                  <a:lnTo>
                    <a:pt x="49" y="287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4" y="276"/>
                  </a:lnTo>
                  <a:lnTo>
                    <a:pt x="43" y="272"/>
                  </a:lnTo>
                  <a:lnTo>
                    <a:pt x="43" y="270"/>
                  </a:lnTo>
                  <a:lnTo>
                    <a:pt x="42" y="267"/>
                  </a:lnTo>
                  <a:lnTo>
                    <a:pt x="41" y="265"/>
                  </a:lnTo>
                  <a:lnTo>
                    <a:pt x="41" y="261"/>
                  </a:lnTo>
                  <a:lnTo>
                    <a:pt x="40" y="258"/>
                  </a:lnTo>
                  <a:lnTo>
                    <a:pt x="39" y="255"/>
                  </a:lnTo>
                  <a:lnTo>
                    <a:pt x="38" y="250"/>
                  </a:lnTo>
                  <a:lnTo>
                    <a:pt x="37" y="247"/>
                  </a:lnTo>
                  <a:lnTo>
                    <a:pt x="36" y="243"/>
                  </a:lnTo>
                  <a:lnTo>
                    <a:pt x="33" y="239"/>
                  </a:lnTo>
                  <a:lnTo>
                    <a:pt x="33" y="235"/>
                  </a:lnTo>
                  <a:lnTo>
                    <a:pt x="31" y="231"/>
                  </a:lnTo>
                  <a:lnTo>
                    <a:pt x="30" y="226"/>
                  </a:lnTo>
                  <a:lnTo>
                    <a:pt x="29" y="222"/>
                  </a:lnTo>
                  <a:lnTo>
                    <a:pt x="28" y="216"/>
                  </a:lnTo>
                  <a:lnTo>
                    <a:pt x="27" y="212"/>
                  </a:lnTo>
                  <a:lnTo>
                    <a:pt x="26" y="206"/>
                  </a:lnTo>
                  <a:lnTo>
                    <a:pt x="24" y="201"/>
                  </a:lnTo>
                  <a:lnTo>
                    <a:pt x="23" y="196"/>
                  </a:lnTo>
                  <a:lnTo>
                    <a:pt x="22" y="191"/>
                  </a:lnTo>
                  <a:lnTo>
                    <a:pt x="21" y="187"/>
                  </a:lnTo>
                  <a:lnTo>
                    <a:pt x="20" y="180"/>
                  </a:lnTo>
                  <a:lnTo>
                    <a:pt x="18" y="175"/>
                  </a:lnTo>
                  <a:lnTo>
                    <a:pt x="17" y="169"/>
                  </a:lnTo>
                  <a:lnTo>
                    <a:pt x="16" y="164"/>
                  </a:lnTo>
                  <a:lnTo>
                    <a:pt x="14" y="157"/>
                  </a:lnTo>
                  <a:lnTo>
                    <a:pt x="13" y="151"/>
                  </a:lnTo>
                  <a:lnTo>
                    <a:pt x="12" y="146"/>
                  </a:lnTo>
                  <a:lnTo>
                    <a:pt x="11" y="140"/>
                  </a:lnTo>
                  <a:lnTo>
                    <a:pt x="10" y="134"/>
                  </a:lnTo>
                  <a:lnTo>
                    <a:pt x="9" y="128"/>
                  </a:lnTo>
                  <a:lnTo>
                    <a:pt x="8" y="122"/>
                  </a:lnTo>
                  <a:lnTo>
                    <a:pt x="7" y="116"/>
                  </a:lnTo>
                  <a:lnTo>
                    <a:pt x="6" y="110"/>
                  </a:lnTo>
                  <a:lnTo>
                    <a:pt x="6" y="104"/>
                  </a:lnTo>
                  <a:lnTo>
                    <a:pt x="4" y="98"/>
                  </a:lnTo>
                  <a:lnTo>
                    <a:pt x="4" y="92"/>
                  </a:lnTo>
                  <a:lnTo>
                    <a:pt x="3" y="87"/>
                  </a:lnTo>
                  <a:lnTo>
                    <a:pt x="2" y="80"/>
                  </a:lnTo>
                  <a:lnTo>
                    <a:pt x="2" y="73"/>
                  </a:lnTo>
                  <a:lnTo>
                    <a:pt x="1" y="68"/>
                  </a:lnTo>
                  <a:lnTo>
                    <a:pt x="1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1" y="22"/>
                  </a:lnTo>
                  <a:lnTo>
                    <a:pt x="1" y="15"/>
                  </a:lnTo>
                  <a:lnTo>
                    <a:pt x="1" y="10"/>
                  </a:lnTo>
                  <a:lnTo>
                    <a:pt x="2" y="4"/>
                  </a:lnTo>
                  <a:lnTo>
                    <a:pt x="2" y="0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8" name="Freeform 30"/>
            <p:cNvSpPr>
              <a:spLocks/>
            </p:cNvSpPr>
            <p:nvPr/>
          </p:nvSpPr>
          <p:spPr bwMode="auto">
            <a:xfrm>
              <a:off x="4501" y="1925"/>
              <a:ext cx="17" cy="24"/>
            </a:xfrm>
            <a:custGeom>
              <a:avLst/>
              <a:gdLst>
                <a:gd name="T0" fmla="*/ 0 w 17"/>
                <a:gd name="T1" fmla="*/ 9 h 24"/>
                <a:gd name="T2" fmla="*/ 0 w 17"/>
                <a:gd name="T3" fmla="*/ 19 h 24"/>
                <a:gd name="T4" fmla="*/ 8 w 17"/>
                <a:gd name="T5" fmla="*/ 24 h 24"/>
                <a:gd name="T6" fmla="*/ 15 w 17"/>
                <a:gd name="T7" fmla="*/ 19 h 24"/>
                <a:gd name="T8" fmla="*/ 17 w 17"/>
                <a:gd name="T9" fmla="*/ 9 h 24"/>
                <a:gd name="T10" fmla="*/ 12 w 17"/>
                <a:gd name="T11" fmla="*/ 0 h 24"/>
                <a:gd name="T12" fmla="*/ 0 w 17"/>
                <a:gd name="T13" fmla="*/ 9 h 24"/>
                <a:gd name="T14" fmla="*/ 0 w 17"/>
                <a:gd name="T15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0" y="9"/>
                  </a:moveTo>
                  <a:lnTo>
                    <a:pt x="0" y="19"/>
                  </a:lnTo>
                  <a:lnTo>
                    <a:pt x="8" y="24"/>
                  </a:lnTo>
                  <a:lnTo>
                    <a:pt x="15" y="19"/>
                  </a:lnTo>
                  <a:lnTo>
                    <a:pt x="17" y="9"/>
                  </a:lnTo>
                  <a:lnTo>
                    <a:pt x="12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9" name="Freeform 31"/>
            <p:cNvSpPr>
              <a:spLocks/>
            </p:cNvSpPr>
            <p:nvPr/>
          </p:nvSpPr>
          <p:spPr bwMode="auto">
            <a:xfrm>
              <a:off x="3933" y="2246"/>
              <a:ext cx="1179" cy="362"/>
            </a:xfrm>
            <a:custGeom>
              <a:avLst/>
              <a:gdLst>
                <a:gd name="T0" fmla="*/ 19 w 1179"/>
                <a:gd name="T1" fmla="*/ 41 h 362"/>
                <a:gd name="T2" fmla="*/ 24 w 1179"/>
                <a:gd name="T3" fmla="*/ 50 h 362"/>
                <a:gd name="T4" fmla="*/ 33 w 1179"/>
                <a:gd name="T5" fmla="*/ 66 h 362"/>
                <a:gd name="T6" fmla="*/ 45 w 1179"/>
                <a:gd name="T7" fmla="*/ 83 h 362"/>
                <a:gd name="T8" fmla="*/ 63 w 1179"/>
                <a:gd name="T9" fmla="*/ 105 h 362"/>
                <a:gd name="T10" fmla="*/ 85 w 1179"/>
                <a:gd name="T11" fmla="*/ 130 h 362"/>
                <a:gd name="T12" fmla="*/ 112 w 1179"/>
                <a:gd name="T13" fmla="*/ 156 h 362"/>
                <a:gd name="T14" fmla="*/ 144 w 1179"/>
                <a:gd name="T15" fmla="*/ 184 h 362"/>
                <a:gd name="T16" fmla="*/ 182 w 1179"/>
                <a:gd name="T17" fmla="*/ 211 h 362"/>
                <a:gd name="T18" fmla="*/ 226 w 1179"/>
                <a:gd name="T19" fmla="*/ 237 h 362"/>
                <a:gd name="T20" fmla="*/ 276 w 1179"/>
                <a:gd name="T21" fmla="*/ 264 h 362"/>
                <a:gd name="T22" fmla="*/ 332 w 1179"/>
                <a:gd name="T23" fmla="*/ 287 h 362"/>
                <a:gd name="T24" fmla="*/ 396 w 1179"/>
                <a:gd name="T25" fmla="*/ 306 h 362"/>
                <a:gd name="T26" fmla="*/ 467 w 1179"/>
                <a:gd name="T27" fmla="*/ 324 h 362"/>
                <a:gd name="T28" fmla="*/ 546 w 1179"/>
                <a:gd name="T29" fmla="*/ 336 h 362"/>
                <a:gd name="T30" fmla="*/ 612 w 1179"/>
                <a:gd name="T31" fmla="*/ 343 h 362"/>
                <a:gd name="T32" fmla="*/ 620 w 1179"/>
                <a:gd name="T33" fmla="*/ 342 h 362"/>
                <a:gd name="T34" fmla="*/ 635 w 1179"/>
                <a:gd name="T35" fmla="*/ 339 h 362"/>
                <a:gd name="T36" fmla="*/ 655 w 1179"/>
                <a:gd name="T37" fmla="*/ 336 h 362"/>
                <a:gd name="T38" fmla="*/ 679 w 1179"/>
                <a:gd name="T39" fmla="*/ 329 h 362"/>
                <a:gd name="T40" fmla="*/ 709 w 1179"/>
                <a:gd name="T41" fmla="*/ 321 h 362"/>
                <a:gd name="T42" fmla="*/ 743 w 1179"/>
                <a:gd name="T43" fmla="*/ 309 h 362"/>
                <a:gd name="T44" fmla="*/ 781 w 1179"/>
                <a:gd name="T45" fmla="*/ 294 h 362"/>
                <a:gd name="T46" fmla="*/ 821 w 1179"/>
                <a:gd name="T47" fmla="*/ 277 h 362"/>
                <a:gd name="T48" fmla="*/ 863 w 1179"/>
                <a:gd name="T49" fmla="*/ 254 h 362"/>
                <a:gd name="T50" fmla="*/ 908 w 1179"/>
                <a:gd name="T51" fmla="*/ 227 h 362"/>
                <a:gd name="T52" fmla="*/ 955 w 1179"/>
                <a:gd name="T53" fmla="*/ 197 h 362"/>
                <a:gd name="T54" fmla="*/ 1002 w 1179"/>
                <a:gd name="T55" fmla="*/ 159 h 362"/>
                <a:gd name="T56" fmla="*/ 1050 w 1179"/>
                <a:gd name="T57" fmla="*/ 116 h 362"/>
                <a:gd name="T58" fmla="*/ 1098 w 1179"/>
                <a:gd name="T59" fmla="*/ 69 h 362"/>
                <a:gd name="T60" fmla="*/ 1145 w 1179"/>
                <a:gd name="T61" fmla="*/ 14 h 362"/>
                <a:gd name="T62" fmla="*/ 1175 w 1179"/>
                <a:gd name="T63" fmla="*/ 8 h 362"/>
                <a:gd name="T64" fmla="*/ 1169 w 1179"/>
                <a:gd name="T65" fmla="*/ 17 h 362"/>
                <a:gd name="T66" fmla="*/ 1157 w 1179"/>
                <a:gd name="T67" fmla="*/ 32 h 362"/>
                <a:gd name="T68" fmla="*/ 1140 w 1179"/>
                <a:gd name="T69" fmla="*/ 53 h 362"/>
                <a:gd name="T70" fmla="*/ 1119 w 1179"/>
                <a:gd name="T71" fmla="*/ 76 h 362"/>
                <a:gd name="T72" fmla="*/ 1094 w 1179"/>
                <a:gd name="T73" fmla="*/ 102 h 362"/>
                <a:gd name="T74" fmla="*/ 1064 w 1179"/>
                <a:gd name="T75" fmla="*/ 132 h 362"/>
                <a:gd name="T76" fmla="*/ 1030 w 1179"/>
                <a:gd name="T77" fmla="*/ 162 h 362"/>
                <a:gd name="T78" fmla="*/ 991 w 1179"/>
                <a:gd name="T79" fmla="*/ 193 h 362"/>
                <a:gd name="T80" fmla="*/ 950 w 1179"/>
                <a:gd name="T81" fmla="*/ 224 h 362"/>
                <a:gd name="T82" fmla="*/ 902 w 1179"/>
                <a:gd name="T83" fmla="*/ 254 h 362"/>
                <a:gd name="T84" fmla="*/ 852 w 1179"/>
                <a:gd name="T85" fmla="*/ 283 h 362"/>
                <a:gd name="T86" fmla="*/ 797 w 1179"/>
                <a:gd name="T87" fmla="*/ 309 h 362"/>
                <a:gd name="T88" fmla="*/ 738 w 1179"/>
                <a:gd name="T89" fmla="*/ 331 h 362"/>
                <a:gd name="T90" fmla="*/ 676 w 1179"/>
                <a:gd name="T91" fmla="*/ 349 h 362"/>
                <a:gd name="T92" fmla="*/ 610 w 1179"/>
                <a:gd name="T93" fmla="*/ 362 h 362"/>
                <a:gd name="T94" fmla="*/ 599 w 1179"/>
                <a:gd name="T95" fmla="*/ 361 h 362"/>
                <a:gd name="T96" fmla="*/ 580 w 1179"/>
                <a:gd name="T97" fmla="*/ 359 h 362"/>
                <a:gd name="T98" fmla="*/ 554 w 1179"/>
                <a:gd name="T99" fmla="*/ 357 h 362"/>
                <a:gd name="T100" fmla="*/ 520 w 1179"/>
                <a:gd name="T101" fmla="*/ 351 h 362"/>
                <a:gd name="T102" fmla="*/ 481 w 1179"/>
                <a:gd name="T103" fmla="*/ 345 h 362"/>
                <a:gd name="T104" fmla="*/ 438 w 1179"/>
                <a:gd name="T105" fmla="*/ 336 h 362"/>
                <a:gd name="T106" fmla="*/ 391 w 1179"/>
                <a:gd name="T107" fmla="*/ 324 h 362"/>
                <a:gd name="T108" fmla="*/ 342 w 1179"/>
                <a:gd name="T109" fmla="*/ 309 h 362"/>
                <a:gd name="T110" fmla="*/ 290 w 1179"/>
                <a:gd name="T111" fmla="*/ 289 h 362"/>
                <a:gd name="T112" fmla="*/ 239 w 1179"/>
                <a:gd name="T113" fmla="*/ 265 h 362"/>
                <a:gd name="T114" fmla="*/ 189 w 1179"/>
                <a:gd name="T115" fmla="*/ 237 h 362"/>
                <a:gd name="T116" fmla="*/ 141 w 1179"/>
                <a:gd name="T117" fmla="*/ 205 h 362"/>
                <a:gd name="T118" fmla="*/ 94 w 1179"/>
                <a:gd name="T119" fmla="*/ 167 h 362"/>
                <a:gd name="T120" fmla="*/ 53 w 1179"/>
                <a:gd name="T121" fmla="*/ 123 h 362"/>
                <a:gd name="T122" fmla="*/ 16 w 1179"/>
                <a:gd name="T123" fmla="*/ 73 h 362"/>
                <a:gd name="T124" fmla="*/ 16 w 1179"/>
                <a:gd name="T125" fmla="*/ 36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9" h="362">
                  <a:moveTo>
                    <a:pt x="16" y="36"/>
                  </a:moveTo>
                  <a:lnTo>
                    <a:pt x="16" y="37"/>
                  </a:lnTo>
                  <a:lnTo>
                    <a:pt x="18" y="39"/>
                  </a:lnTo>
                  <a:lnTo>
                    <a:pt x="19" y="41"/>
                  </a:lnTo>
                  <a:lnTo>
                    <a:pt x="20" y="43"/>
                  </a:lnTo>
                  <a:lnTo>
                    <a:pt x="21" y="45"/>
                  </a:lnTo>
                  <a:lnTo>
                    <a:pt x="23" y="48"/>
                  </a:lnTo>
                  <a:lnTo>
                    <a:pt x="24" y="50"/>
                  </a:lnTo>
                  <a:lnTo>
                    <a:pt x="26" y="54"/>
                  </a:lnTo>
                  <a:lnTo>
                    <a:pt x="28" y="57"/>
                  </a:lnTo>
                  <a:lnTo>
                    <a:pt x="30" y="61"/>
                  </a:lnTo>
                  <a:lnTo>
                    <a:pt x="33" y="66"/>
                  </a:lnTo>
                  <a:lnTo>
                    <a:pt x="35" y="70"/>
                  </a:lnTo>
                  <a:lnTo>
                    <a:pt x="39" y="75"/>
                  </a:lnTo>
                  <a:lnTo>
                    <a:pt x="43" y="80"/>
                  </a:lnTo>
                  <a:lnTo>
                    <a:pt x="45" y="83"/>
                  </a:lnTo>
                  <a:lnTo>
                    <a:pt x="50" y="89"/>
                  </a:lnTo>
                  <a:lnTo>
                    <a:pt x="54" y="94"/>
                  </a:lnTo>
                  <a:lnTo>
                    <a:pt x="59" y="101"/>
                  </a:lnTo>
                  <a:lnTo>
                    <a:pt x="63" y="105"/>
                  </a:lnTo>
                  <a:lnTo>
                    <a:pt x="68" y="111"/>
                  </a:lnTo>
                  <a:lnTo>
                    <a:pt x="74" y="117"/>
                  </a:lnTo>
                  <a:lnTo>
                    <a:pt x="80" y="124"/>
                  </a:lnTo>
                  <a:lnTo>
                    <a:pt x="85" y="130"/>
                  </a:lnTo>
                  <a:lnTo>
                    <a:pt x="92" y="136"/>
                  </a:lnTo>
                  <a:lnTo>
                    <a:pt x="98" y="143"/>
                  </a:lnTo>
                  <a:lnTo>
                    <a:pt x="105" y="149"/>
                  </a:lnTo>
                  <a:lnTo>
                    <a:pt x="112" y="156"/>
                  </a:lnTo>
                  <a:lnTo>
                    <a:pt x="120" y="162"/>
                  </a:lnTo>
                  <a:lnTo>
                    <a:pt x="128" y="170"/>
                  </a:lnTo>
                  <a:lnTo>
                    <a:pt x="137" y="177"/>
                  </a:lnTo>
                  <a:lnTo>
                    <a:pt x="144" y="184"/>
                  </a:lnTo>
                  <a:lnTo>
                    <a:pt x="153" y="191"/>
                  </a:lnTo>
                  <a:lnTo>
                    <a:pt x="162" y="198"/>
                  </a:lnTo>
                  <a:lnTo>
                    <a:pt x="172" y="204"/>
                  </a:lnTo>
                  <a:lnTo>
                    <a:pt x="182" y="211"/>
                  </a:lnTo>
                  <a:lnTo>
                    <a:pt x="192" y="217"/>
                  </a:lnTo>
                  <a:lnTo>
                    <a:pt x="203" y="224"/>
                  </a:lnTo>
                  <a:lnTo>
                    <a:pt x="214" y="232"/>
                  </a:lnTo>
                  <a:lnTo>
                    <a:pt x="226" y="237"/>
                  </a:lnTo>
                  <a:lnTo>
                    <a:pt x="238" y="244"/>
                  </a:lnTo>
                  <a:lnTo>
                    <a:pt x="250" y="250"/>
                  </a:lnTo>
                  <a:lnTo>
                    <a:pt x="262" y="257"/>
                  </a:lnTo>
                  <a:lnTo>
                    <a:pt x="276" y="264"/>
                  </a:lnTo>
                  <a:lnTo>
                    <a:pt x="290" y="269"/>
                  </a:lnTo>
                  <a:lnTo>
                    <a:pt x="303" y="275"/>
                  </a:lnTo>
                  <a:lnTo>
                    <a:pt x="318" y="281"/>
                  </a:lnTo>
                  <a:lnTo>
                    <a:pt x="332" y="287"/>
                  </a:lnTo>
                  <a:lnTo>
                    <a:pt x="348" y="292"/>
                  </a:lnTo>
                  <a:lnTo>
                    <a:pt x="363" y="296"/>
                  </a:lnTo>
                  <a:lnTo>
                    <a:pt x="380" y="302"/>
                  </a:lnTo>
                  <a:lnTo>
                    <a:pt x="396" y="306"/>
                  </a:lnTo>
                  <a:lnTo>
                    <a:pt x="414" y="312"/>
                  </a:lnTo>
                  <a:lnTo>
                    <a:pt x="430" y="315"/>
                  </a:lnTo>
                  <a:lnTo>
                    <a:pt x="449" y="321"/>
                  </a:lnTo>
                  <a:lnTo>
                    <a:pt x="467" y="324"/>
                  </a:lnTo>
                  <a:lnTo>
                    <a:pt x="486" y="327"/>
                  </a:lnTo>
                  <a:lnTo>
                    <a:pt x="506" y="331"/>
                  </a:lnTo>
                  <a:lnTo>
                    <a:pt x="526" y="334"/>
                  </a:lnTo>
                  <a:lnTo>
                    <a:pt x="546" y="336"/>
                  </a:lnTo>
                  <a:lnTo>
                    <a:pt x="567" y="339"/>
                  </a:lnTo>
                  <a:lnTo>
                    <a:pt x="588" y="342"/>
                  </a:lnTo>
                  <a:lnTo>
                    <a:pt x="610" y="344"/>
                  </a:lnTo>
                  <a:lnTo>
                    <a:pt x="612" y="343"/>
                  </a:lnTo>
                  <a:lnTo>
                    <a:pt x="614" y="343"/>
                  </a:lnTo>
                  <a:lnTo>
                    <a:pt x="615" y="343"/>
                  </a:lnTo>
                  <a:lnTo>
                    <a:pt x="618" y="343"/>
                  </a:lnTo>
                  <a:lnTo>
                    <a:pt x="620" y="342"/>
                  </a:lnTo>
                  <a:lnTo>
                    <a:pt x="624" y="342"/>
                  </a:lnTo>
                  <a:lnTo>
                    <a:pt x="627" y="340"/>
                  </a:lnTo>
                  <a:lnTo>
                    <a:pt x="630" y="340"/>
                  </a:lnTo>
                  <a:lnTo>
                    <a:pt x="635" y="339"/>
                  </a:lnTo>
                  <a:lnTo>
                    <a:pt x="639" y="339"/>
                  </a:lnTo>
                  <a:lnTo>
                    <a:pt x="644" y="337"/>
                  </a:lnTo>
                  <a:lnTo>
                    <a:pt x="649" y="336"/>
                  </a:lnTo>
                  <a:lnTo>
                    <a:pt x="655" y="336"/>
                  </a:lnTo>
                  <a:lnTo>
                    <a:pt x="662" y="335"/>
                  </a:lnTo>
                  <a:lnTo>
                    <a:pt x="667" y="333"/>
                  </a:lnTo>
                  <a:lnTo>
                    <a:pt x="673" y="332"/>
                  </a:lnTo>
                  <a:lnTo>
                    <a:pt x="679" y="329"/>
                  </a:lnTo>
                  <a:lnTo>
                    <a:pt x="687" y="327"/>
                  </a:lnTo>
                  <a:lnTo>
                    <a:pt x="694" y="325"/>
                  </a:lnTo>
                  <a:lnTo>
                    <a:pt x="702" y="323"/>
                  </a:lnTo>
                  <a:lnTo>
                    <a:pt x="709" y="321"/>
                  </a:lnTo>
                  <a:lnTo>
                    <a:pt x="717" y="318"/>
                  </a:lnTo>
                  <a:lnTo>
                    <a:pt x="726" y="315"/>
                  </a:lnTo>
                  <a:lnTo>
                    <a:pt x="734" y="312"/>
                  </a:lnTo>
                  <a:lnTo>
                    <a:pt x="743" y="309"/>
                  </a:lnTo>
                  <a:lnTo>
                    <a:pt x="752" y="306"/>
                  </a:lnTo>
                  <a:lnTo>
                    <a:pt x="762" y="302"/>
                  </a:lnTo>
                  <a:lnTo>
                    <a:pt x="771" y="299"/>
                  </a:lnTo>
                  <a:lnTo>
                    <a:pt x="781" y="294"/>
                  </a:lnTo>
                  <a:lnTo>
                    <a:pt x="791" y="291"/>
                  </a:lnTo>
                  <a:lnTo>
                    <a:pt x="801" y="287"/>
                  </a:lnTo>
                  <a:lnTo>
                    <a:pt x="811" y="281"/>
                  </a:lnTo>
                  <a:lnTo>
                    <a:pt x="821" y="277"/>
                  </a:lnTo>
                  <a:lnTo>
                    <a:pt x="832" y="271"/>
                  </a:lnTo>
                  <a:lnTo>
                    <a:pt x="842" y="266"/>
                  </a:lnTo>
                  <a:lnTo>
                    <a:pt x="853" y="260"/>
                  </a:lnTo>
                  <a:lnTo>
                    <a:pt x="863" y="254"/>
                  </a:lnTo>
                  <a:lnTo>
                    <a:pt x="875" y="248"/>
                  </a:lnTo>
                  <a:lnTo>
                    <a:pt x="886" y="242"/>
                  </a:lnTo>
                  <a:lnTo>
                    <a:pt x="897" y="235"/>
                  </a:lnTo>
                  <a:lnTo>
                    <a:pt x="908" y="227"/>
                  </a:lnTo>
                  <a:lnTo>
                    <a:pt x="920" y="221"/>
                  </a:lnTo>
                  <a:lnTo>
                    <a:pt x="932" y="212"/>
                  </a:lnTo>
                  <a:lnTo>
                    <a:pt x="943" y="205"/>
                  </a:lnTo>
                  <a:lnTo>
                    <a:pt x="955" y="197"/>
                  </a:lnTo>
                  <a:lnTo>
                    <a:pt x="966" y="188"/>
                  </a:lnTo>
                  <a:lnTo>
                    <a:pt x="979" y="178"/>
                  </a:lnTo>
                  <a:lnTo>
                    <a:pt x="991" y="169"/>
                  </a:lnTo>
                  <a:lnTo>
                    <a:pt x="1002" y="159"/>
                  </a:lnTo>
                  <a:lnTo>
                    <a:pt x="1014" y="149"/>
                  </a:lnTo>
                  <a:lnTo>
                    <a:pt x="1025" y="138"/>
                  </a:lnTo>
                  <a:lnTo>
                    <a:pt x="1039" y="128"/>
                  </a:lnTo>
                  <a:lnTo>
                    <a:pt x="1050" y="116"/>
                  </a:lnTo>
                  <a:lnTo>
                    <a:pt x="1062" y="105"/>
                  </a:lnTo>
                  <a:lnTo>
                    <a:pt x="1074" y="93"/>
                  </a:lnTo>
                  <a:lnTo>
                    <a:pt x="1086" y="81"/>
                  </a:lnTo>
                  <a:lnTo>
                    <a:pt x="1098" y="69"/>
                  </a:lnTo>
                  <a:lnTo>
                    <a:pt x="1110" y="56"/>
                  </a:lnTo>
                  <a:lnTo>
                    <a:pt x="1122" y="43"/>
                  </a:lnTo>
                  <a:lnTo>
                    <a:pt x="1133" y="28"/>
                  </a:lnTo>
                  <a:lnTo>
                    <a:pt x="1145" y="14"/>
                  </a:lnTo>
                  <a:lnTo>
                    <a:pt x="1158" y="0"/>
                  </a:lnTo>
                  <a:lnTo>
                    <a:pt x="1179" y="4"/>
                  </a:lnTo>
                  <a:lnTo>
                    <a:pt x="1178" y="4"/>
                  </a:lnTo>
                  <a:lnTo>
                    <a:pt x="1175" y="8"/>
                  </a:lnTo>
                  <a:lnTo>
                    <a:pt x="1174" y="9"/>
                  </a:lnTo>
                  <a:lnTo>
                    <a:pt x="1172" y="11"/>
                  </a:lnTo>
                  <a:lnTo>
                    <a:pt x="1171" y="14"/>
                  </a:lnTo>
                  <a:lnTo>
                    <a:pt x="1169" y="17"/>
                  </a:lnTo>
                  <a:lnTo>
                    <a:pt x="1165" y="20"/>
                  </a:lnTo>
                  <a:lnTo>
                    <a:pt x="1163" y="24"/>
                  </a:lnTo>
                  <a:lnTo>
                    <a:pt x="1160" y="27"/>
                  </a:lnTo>
                  <a:lnTo>
                    <a:pt x="1157" y="32"/>
                  </a:lnTo>
                  <a:lnTo>
                    <a:pt x="1153" y="36"/>
                  </a:lnTo>
                  <a:lnTo>
                    <a:pt x="1149" y="42"/>
                  </a:lnTo>
                  <a:lnTo>
                    <a:pt x="1144" y="46"/>
                  </a:lnTo>
                  <a:lnTo>
                    <a:pt x="1140" y="53"/>
                  </a:lnTo>
                  <a:lnTo>
                    <a:pt x="1135" y="57"/>
                  </a:lnTo>
                  <a:lnTo>
                    <a:pt x="1130" y="63"/>
                  </a:lnTo>
                  <a:lnTo>
                    <a:pt x="1124" y="69"/>
                  </a:lnTo>
                  <a:lnTo>
                    <a:pt x="1119" y="76"/>
                  </a:lnTo>
                  <a:lnTo>
                    <a:pt x="1113" y="81"/>
                  </a:lnTo>
                  <a:lnTo>
                    <a:pt x="1106" y="88"/>
                  </a:lnTo>
                  <a:lnTo>
                    <a:pt x="1100" y="95"/>
                  </a:lnTo>
                  <a:lnTo>
                    <a:pt x="1094" y="102"/>
                  </a:lnTo>
                  <a:lnTo>
                    <a:pt x="1086" y="109"/>
                  </a:lnTo>
                  <a:lnTo>
                    <a:pt x="1080" y="116"/>
                  </a:lnTo>
                  <a:lnTo>
                    <a:pt x="1072" y="124"/>
                  </a:lnTo>
                  <a:lnTo>
                    <a:pt x="1064" y="132"/>
                  </a:lnTo>
                  <a:lnTo>
                    <a:pt x="1055" y="138"/>
                  </a:lnTo>
                  <a:lnTo>
                    <a:pt x="1048" y="146"/>
                  </a:lnTo>
                  <a:lnTo>
                    <a:pt x="1039" y="154"/>
                  </a:lnTo>
                  <a:lnTo>
                    <a:pt x="1030" y="162"/>
                  </a:lnTo>
                  <a:lnTo>
                    <a:pt x="1021" y="169"/>
                  </a:lnTo>
                  <a:lnTo>
                    <a:pt x="1011" y="177"/>
                  </a:lnTo>
                  <a:lnTo>
                    <a:pt x="1001" y="184"/>
                  </a:lnTo>
                  <a:lnTo>
                    <a:pt x="991" y="193"/>
                  </a:lnTo>
                  <a:lnTo>
                    <a:pt x="981" y="201"/>
                  </a:lnTo>
                  <a:lnTo>
                    <a:pt x="971" y="209"/>
                  </a:lnTo>
                  <a:lnTo>
                    <a:pt x="960" y="216"/>
                  </a:lnTo>
                  <a:lnTo>
                    <a:pt x="950" y="224"/>
                  </a:lnTo>
                  <a:lnTo>
                    <a:pt x="937" y="232"/>
                  </a:lnTo>
                  <a:lnTo>
                    <a:pt x="926" y="239"/>
                  </a:lnTo>
                  <a:lnTo>
                    <a:pt x="914" y="246"/>
                  </a:lnTo>
                  <a:lnTo>
                    <a:pt x="902" y="254"/>
                  </a:lnTo>
                  <a:lnTo>
                    <a:pt x="890" y="261"/>
                  </a:lnTo>
                  <a:lnTo>
                    <a:pt x="877" y="268"/>
                  </a:lnTo>
                  <a:lnTo>
                    <a:pt x="864" y="276"/>
                  </a:lnTo>
                  <a:lnTo>
                    <a:pt x="852" y="283"/>
                  </a:lnTo>
                  <a:lnTo>
                    <a:pt x="837" y="289"/>
                  </a:lnTo>
                  <a:lnTo>
                    <a:pt x="824" y="295"/>
                  </a:lnTo>
                  <a:lnTo>
                    <a:pt x="811" y="302"/>
                  </a:lnTo>
                  <a:lnTo>
                    <a:pt x="797" y="309"/>
                  </a:lnTo>
                  <a:lnTo>
                    <a:pt x="783" y="314"/>
                  </a:lnTo>
                  <a:lnTo>
                    <a:pt x="768" y="320"/>
                  </a:lnTo>
                  <a:lnTo>
                    <a:pt x="753" y="325"/>
                  </a:lnTo>
                  <a:lnTo>
                    <a:pt x="738" y="331"/>
                  </a:lnTo>
                  <a:lnTo>
                    <a:pt x="723" y="336"/>
                  </a:lnTo>
                  <a:lnTo>
                    <a:pt x="707" y="340"/>
                  </a:lnTo>
                  <a:lnTo>
                    <a:pt x="692" y="345"/>
                  </a:lnTo>
                  <a:lnTo>
                    <a:pt x="676" y="349"/>
                  </a:lnTo>
                  <a:lnTo>
                    <a:pt x="660" y="352"/>
                  </a:lnTo>
                  <a:lnTo>
                    <a:pt x="644" y="357"/>
                  </a:lnTo>
                  <a:lnTo>
                    <a:pt x="627" y="359"/>
                  </a:lnTo>
                  <a:lnTo>
                    <a:pt x="610" y="362"/>
                  </a:lnTo>
                  <a:lnTo>
                    <a:pt x="609" y="362"/>
                  </a:lnTo>
                  <a:lnTo>
                    <a:pt x="606" y="362"/>
                  </a:lnTo>
                  <a:lnTo>
                    <a:pt x="602" y="361"/>
                  </a:lnTo>
                  <a:lnTo>
                    <a:pt x="599" y="361"/>
                  </a:lnTo>
                  <a:lnTo>
                    <a:pt x="595" y="360"/>
                  </a:lnTo>
                  <a:lnTo>
                    <a:pt x="592" y="360"/>
                  </a:lnTo>
                  <a:lnTo>
                    <a:pt x="585" y="360"/>
                  </a:lnTo>
                  <a:lnTo>
                    <a:pt x="580" y="359"/>
                  </a:lnTo>
                  <a:lnTo>
                    <a:pt x="574" y="359"/>
                  </a:lnTo>
                  <a:lnTo>
                    <a:pt x="568" y="358"/>
                  </a:lnTo>
                  <a:lnTo>
                    <a:pt x="560" y="357"/>
                  </a:lnTo>
                  <a:lnTo>
                    <a:pt x="554" y="357"/>
                  </a:lnTo>
                  <a:lnTo>
                    <a:pt x="546" y="356"/>
                  </a:lnTo>
                  <a:lnTo>
                    <a:pt x="538" y="355"/>
                  </a:lnTo>
                  <a:lnTo>
                    <a:pt x="529" y="354"/>
                  </a:lnTo>
                  <a:lnTo>
                    <a:pt x="520" y="351"/>
                  </a:lnTo>
                  <a:lnTo>
                    <a:pt x="511" y="350"/>
                  </a:lnTo>
                  <a:lnTo>
                    <a:pt x="501" y="349"/>
                  </a:lnTo>
                  <a:lnTo>
                    <a:pt x="491" y="347"/>
                  </a:lnTo>
                  <a:lnTo>
                    <a:pt x="481" y="345"/>
                  </a:lnTo>
                  <a:lnTo>
                    <a:pt x="470" y="343"/>
                  </a:lnTo>
                  <a:lnTo>
                    <a:pt x="460" y="342"/>
                  </a:lnTo>
                  <a:lnTo>
                    <a:pt x="449" y="338"/>
                  </a:lnTo>
                  <a:lnTo>
                    <a:pt x="438" y="336"/>
                  </a:lnTo>
                  <a:lnTo>
                    <a:pt x="426" y="333"/>
                  </a:lnTo>
                  <a:lnTo>
                    <a:pt x="415" y="331"/>
                  </a:lnTo>
                  <a:lnTo>
                    <a:pt x="404" y="327"/>
                  </a:lnTo>
                  <a:lnTo>
                    <a:pt x="391" y="324"/>
                  </a:lnTo>
                  <a:lnTo>
                    <a:pt x="379" y="320"/>
                  </a:lnTo>
                  <a:lnTo>
                    <a:pt x="367" y="316"/>
                  </a:lnTo>
                  <a:lnTo>
                    <a:pt x="355" y="312"/>
                  </a:lnTo>
                  <a:lnTo>
                    <a:pt x="342" y="309"/>
                  </a:lnTo>
                  <a:lnTo>
                    <a:pt x="329" y="303"/>
                  </a:lnTo>
                  <a:lnTo>
                    <a:pt x="317" y="299"/>
                  </a:lnTo>
                  <a:lnTo>
                    <a:pt x="303" y="294"/>
                  </a:lnTo>
                  <a:lnTo>
                    <a:pt x="290" y="289"/>
                  </a:lnTo>
                  <a:lnTo>
                    <a:pt x="278" y="283"/>
                  </a:lnTo>
                  <a:lnTo>
                    <a:pt x="266" y="278"/>
                  </a:lnTo>
                  <a:lnTo>
                    <a:pt x="252" y="271"/>
                  </a:lnTo>
                  <a:lnTo>
                    <a:pt x="239" y="265"/>
                  </a:lnTo>
                  <a:lnTo>
                    <a:pt x="227" y="258"/>
                  </a:lnTo>
                  <a:lnTo>
                    <a:pt x="214" y="251"/>
                  </a:lnTo>
                  <a:lnTo>
                    <a:pt x="201" y="245"/>
                  </a:lnTo>
                  <a:lnTo>
                    <a:pt x="189" y="237"/>
                  </a:lnTo>
                  <a:lnTo>
                    <a:pt x="177" y="229"/>
                  </a:lnTo>
                  <a:lnTo>
                    <a:pt x="166" y="222"/>
                  </a:lnTo>
                  <a:lnTo>
                    <a:pt x="152" y="213"/>
                  </a:lnTo>
                  <a:lnTo>
                    <a:pt x="141" y="205"/>
                  </a:lnTo>
                  <a:lnTo>
                    <a:pt x="129" y="195"/>
                  </a:lnTo>
                  <a:lnTo>
                    <a:pt x="117" y="187"/>
                  </a:lnTo>
                  <a:lnTo>
                    <a:pt x="105" y="177"/>
                  </a:lnTo>
                  <a:lnTo>
                    <a:pt x="94" y="167"/>
                  </a:lnTo>
                  <a:lnTo>
                    <a:pt x="83" y="156"/>
                  </a:lnTo>
                  <a:lnTo>
                    <a:pt x="73" y="146"/>
                  </a:lnTo>
                  <a:lnTo>
                    <a:pt x="63" y="134"/>
                  </a:lnTo>
                  <a:lnTo>
                    <a:pt x="53" y="123"/>
                  </a:lnTo>
                  <a:lnTo>
                    <a:pt x="43" y="111"/>
                  </a:lnTo>
                  <a:lnTo>
                    <a:pt x="33" y="99"/>
                  </a:lnTo>
                  <a:lnTo>
                    <a:pt x="24" y="87"/>
                  </a:lnTo>
                  <a:lnTo>
                    <a:pt x="16" y="73"/>
                  </a:lnTo>
                  <a:lnTo>
                    <a:pt x="8" y="59"/>
                  </a:lnTo>
                  <a:lnTo>
                    <a:pt x="0" y="46"/>
                  </a:lnTo>
                  <a:lnTo>
                    <a:pt x="16" y="36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0" name="Freeform 32"/>
            <p:cNvSpPr>
              <a:spLocks/>
            </p:cNvSpPr>
            <p:nvPr/>
          </p:nvSpPr>
          <p:spPr bwMode="auto">
            <a:xfrm>
              <a:off x="3894" y="2258"/>
              <a:ext cx="1247" cy="388"/>
            </a:xfrm>
            <a:custGeom>
              <a:avLst/>
              <a:gdLst>
                <a:gd name="T0" fmla="*/ 19 w 1247"/>
                <a:gd name="T1" fmla="*/ 46 h 388"/>
                <a:gd name="T2" fmla="*/ 24 w 1247"/>
                <a:gd name="T3" fmla="*/ 58 h 388"/>
                <a:gd name="T4" fmla="*/ 34 w 1247"/>
                <a:gd name="T5" fmla="*/ 74 h 388"/>
                <a:gd name="T6" fmla="*/ 49 w 1247"/>
                <a:gd name="T7" fmla="*/ 94 h 388"/>
                <a:gd name="T8" fmla="*/ 67 w 1247"/>
                <a:gd name="T9" fmla="*/ 118 h 388"/>
                <a:gd name="T10" fmla="*/ 90 w 1247"/>
                <a:gd name="T11" fmla="*/ 144 h 388"/>
                <a:gd name="T12" fmla="*/ 118 w 1247"/>
                <a:gd name="T13" fmla="*/ 172 h 388"/>
                <a:gd name="T14" fmla="*/ 152 w 1247"/>
                <a:gd name="T15" fmla="*/ 202 h 388"/>
                <a:gd name="T16" fmla="*/ 192 w 1247"/>
                <a:gd name="T17" fmla="*/ 231 h 388"/>
                <a:gd name="T18" fmla="*/ 239 w 1247"/>
                <a:gd name="T19" fmla="*/ 260 h 388"/>
                <a:gd name="T20" fmla="*/ 291 w 1247"/>
                <a:gd name="T21" fmla="*/ 288 h 388"/>
                <a:gd name="T22" fmla="*/ 352 w 1247"/>
                <a:gd name="T23" fmla="*/ 313 h 388"/>
                <a:gd name="T24" fmla="*/ 419 w 1247"/>
                <a:gd name="T25" fmla="*/ 334 h 388"/>
                <a:gd name="T26" fmla="*/ 494 w 1247"/>
                <a:gd name="T27" fmla="*/ 351 h 388"/>
                <a:gd name="T28" fmla="*/ 577 w 1247"/>
                <a:gd name="T29" fmla="*/ 365 h 388"/>
                <a:gd name="T30" fmla="*/ 646 w 1247"/>
                <a:gd name="T31" fmla="*/ 370 h 388"/>
                <a:gd name="T32" fmla="*/ 656 w 1247"/>
                <a:gd name="T33" fmla="*/ 369 h 388"/>
                <a:gd name="T34" fmla="*/ 672 w 1247"/>
                <a:gd name="T35" fmla="*/ 368 h 388"/>
                <a:gd name="T36" fmla="*/ 694 w 1247"/>
                <a:gd name="T37" fmla="*/ 365 h 388"/>
                <a:gd name="T38" fmla="*/ 722 w 1247"/>
                <a:gd name="T39" fmla="*/ 359 h 388"/>
                <a:gd name="T40" fmla="*/ 755 w 1247"/>
                <a:gd name="T41" fmla="*/ 351 h 388"/>
                <a:gd name="T42" fmla="*/ 792 w 1247"/>
                <a:gd name="T43" fmla="*/ 340 h 388"/>
                <a:gd name="T44" fmla="*/ 832 w 1247"/>
                <a:gd name="T45" fmla="*/ 326 h 388"/>
                <a:gd name="T46" fmla="*/ 875 w 1247"/>
                <a:gd name="T47" fmla="*/ 306 h 388"/>
                <a:gd name="T48" fmla="*/ 922 w 1247"/>
                <a:gd name="T49" fmla="*/ 283 h 388"/>
                <a:gd name="T50" fmla="*/ 970 w 1247"/>
                <a:gd name="T51" fmla="*/ 255 h 388"/>
                <a:gd name="T52" fmla="*/ 1019 w 1247"/>
                <a:gd name="T53" fmla="*/ 221 h 388"/>
                <a:gd name="T54" fmla="*/ 1068 w 1247"/>
                <a:gd name="T55" fmla="*/ 180 h 388"/>
                <a:gd name="T56" fmla="*/ 1118 w 1247"/>
                <a:gd name="T57" fmla="*/ 133 h 388"/>
                <a:gd name="T58" fmla="*/ 1167 w 1247"/>
                <a:gd name="T59" fmla="*/ 78 h 388"/>
                <a:gd name="T60" fmla="*/ 1214 w 1247"/>
                <a:gd name="T61" fmla="*/ 16 h 388"/>
                <a:gd name="T62" fmla="*/ 1244 w 1247"/>
                <a:gd name="T63" fmla="*/ 3 h 388"/>
                <a:gd name="T64" fmla="*/ 1236 w 1247"/>
                <a:gd name="T65" fmla="*/ 16 h 388"/>
                <a:gd name="T66" fmla="*/ 1221 w 1247"/>
                <a:gd name="T67" fmla="*/ 35 h 388"/>
                <a:gd name="T68" fmla="*/ 1203 w 1247"/>
                <a:gd name="T69" fmla="*/ 59 h 388"/>
                <a:gd name="T70" fmla="*/ 1179 w 1247"/>
                <a:gd name="T71" fmla="*/ 89 h 388"/>
                <a:gd name="T72" fmla="*/ 1151 w 1247"/>
                <a:gd name="T73" fmla="*/ 121 h 388"/>
                <a:gd name="T74" fmla="*/ 1118 w 1247"/>
                <a:gd name="T75" fmla="*/ 156 h 388"/>
                <a:gd name="T76" fmla="*/ 1081 w 1247"/>
                <a:gd name="T77" fmla="*/ 192 h 388"/>
                <a:gd name="T78" fmla="*/ 1039 w 1247"/>
                <a:gd name="T79" fmla="*/ 228 h 388"/>
                <a:gd name="T80" fmla="*/ 992 w 1247"/>
                <a:gd name="T81" fmla="*/ 263 h 388"/>
                <a:gd name="T82" fmla="*/ 943 w 1247"/>
                <a:gd name="T83" fmla="*/ 295 h 388"/>
                <a:gd name="T84" fmla="*/ 890 w 1247"/>
                <a:gd name="T85" fmla="*/ 325 h 388"/>
                <a:gd name="T86" fmla="*/ 832 w 1247"/>
                <a:gd name="T87" fmla="*/ 350 h 388"/>
                <a:gd name="T88" fmla="*/ 773 w 1247"/>
                <a:gd name="T89" fmla="*/ 369 h 388"/>
                <a:gd name="T90" fmla="*/ 708 w 1247"/>
                <a:gd name="T91" fmla="*/ 382 h 388"/>
                <a:gd name="T92" fmla="*/ 643 w 1247"/>
                <a:gd name="T93" fmla="*/ 388 h 388"/>
                <a:gd name="T94" fmla="*/ 575 w 1247"/>
                <a:gd name="T95" fmla="*/ 384 h 388"/>
                <a:gd name="T96" fmla="*/ 511 w 1247"/>
                <a:gd name="T97" fmla="*/ 377 h 388"/>
                <a:gd name="T98" fmla="*/ 450 w 1247"/>
                <a:gd name="T99" fmla="*/ 365 h 388"/>
                <a:gd name="T100" fmla="*/ 392 w 1247"/>
                <a:gd name="T101" fmla="*/ 348 h 388"/>
                <a:gd name="T102" fmla="*/ 337 w 1247"/>
                <a:gd name="T103" fmla="*/ 327 h 388"/>
                <a:gd name="T104" fmla="*/ 286 w 1247"/>
                <a:gd name="T105" fmla="*/ 305 h 388"/>
                <a:gd name="T106" fmla="*/ 238 w 1247"/>
                <a:gd name="T107" fmla="*/ 279 h 388"/>
                <a:gd name="T108" fmla="*/ 194 w 1247"/>
                <a:gd name="T109" fmla="*/ 253 h 388"/>
                <a:gd name="T110" fmla="*/ 153 w 1247"/>
                <a:gd name="T111" fmla="*/ 224 h 388"/>
                <a:gd name="T112" fmla="*/ 118 w 1247"/>
                <a:gd name="T113" fmla="*/ 196 h 388"/>
                <a:gd name="T114" fmla="*/ 87 w 1247"/>
                <a:gd name="T115" fmla="*/ 167 h 388"/>
                <a:gd name="T116" fmla="*/ 59 w 1247"/>
                <a:gd name="T117" fmla="*/ 138 h 388"/>
                <a:gd name="T118" fmla="*/ 37 w 1247"/>
                <a:gd name="T119" fmla="*/ 111 h 388"/>
                <a:gd name="T120" fmla="*/ 19 w 1247"/>
                <a:gd name="T121" fmla="*/ 86 h 388"/>
                <a:gd name="T122" fmla="*/ 7 w 1247"/>
                <a:gd name="T123" fmla="*/ 64 h 388"/>
                <a:gd name="T124" fmla="*/ 0 w 1247"/>
                <a:gd name="T125" fmla="*/ 44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7" h="388">
                  <a:moveTo>
                    <a:pt x="17" y="42"/>
                  </a:moveTo>
                  <a:lnTo>
                    <a:pt x="17" y="43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20" y="49"/>
                  </a:lnTo>
                  <a:lnTo>
                    <a:pt x="21" y="52"/>
                  </a:lnTo>
                  <a:lnTo>
                    <a:pt x="23" y="55"/>
                  </a:lnTo>
                  <a:lnTo>
                    <a:pt x="24" y="58"/>
                  </a:lnTo>
                  <a:lnTo>
                    <a:pt x="28" y="61"/>
                  </a:lnTo>
                  <a:lnTo>
                    <a:pt x="29" y="65"/>
                  </a:lnTo>
                  <a:lnTo>
                    <a:pt x="32" y="69"/>
                  </a:lnTo>
                  <a:lnTo>
                    <a:pt x="34" y="74"/>
                  </a:lnTo>
                  <a:lnTo>
                    <a:pt x="38" y="78"/>
                  </a:lnTo>
                  <a:lnTo>
                    <a:pt x="41" y="83"/>
                  </a:lnTo>
                  <a:lnTo>
                    <a:pt x="44" y="89"/>
                  </a:lnTo>
                  <a:lnTo>
                    <a:pt x="49" y="94"/>
                  </a:lnTo>
                  <a:lnTo>
                    <a:pt x="52" y="100"/>
                  </a:lnTo>
                  <a:lnTo>
                    <a:pt x="57" y="105"/>
                  </a:lnTo>
                  <a:lnTo>
                    <a:pt x="62" y="112"/>
                  </a:lnTo>
                  <a:lnTo>
                    <a:pt x="67" y="118"/>
                  </a:lnTo>
                  <a:lnTo>
                    <a:pt x="72" y="124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44"/>
                  </a:lnTo>
                  <a:lnTo>
                    <a:pt x="97" y="150"/>
                  </a:lnTo>
                  <a:lnTo>
                    <a:pt x="103" y="158"/>
                  </a:lnTo>
                  <a:lnTo>
                    <a:pt x="111" y="166"/>
                  </a:lnTo>
                  <a:lnTo>
                    <a:pt x="118" y="172"/>
                  </a:lnTo>
                  <a:lnTo>
                    <a:pt x="127" y="180"/>
                  </a:lnTo>
                  <a:lnTo>
                    <a:pt x="136" y="188"/>
                  </a:lnTo>
                  <a:lnTo>
                    <a:pt x="144" y="196"/>
                  </a:lnTo>
                  <a:lnTo>
                    <a:pt x="152" y="202"/>
                  </a:lnTo>
                  <a:lnTo>
                    <a:pt x="162" y="210"/>
                  </a:lnTo>
                  <a:lnTo>
                    <a:pt x="172" y="216"/>
                  </a:lnTo>
                  <a:lnTo>
                    <a:pt x="182" y="224"/>
                  </a:lnTo>
                  <a:lnTo>
                    <a:pt x="192" y="231"/>
                  </a:lnTo>
                  <a:lnTo>
                    <a:pt x="205" y="238"/>
                  </a:lnTo>
                  <a:lnTo>
                    <a:pt x="215" y="246"/>
                  </a:lnTo>
                  <a:lnTo>
                    <a:pt x="227" y="254"/>
                  </a:lnTo>
                  <a:lnTo>
                    <a:pt x="239" y="260"/>
                  </a:lnTo>
                  <a:lnTo>
                    <a:pt x="251" y="267"/>
                  </a:lnTo>
                  <a:lnTo>
                    <a:pt x="265" y="273"/>
                  </a:lnTo>
                  <a:lnTo>
                    <a:pt x="278" y="281"/>
                  </a:lnTo>
                  <a:lnTo>
                    <a:pt x="291" y="288"/>
                  </a:lnTo>
                  <a:lnTo>
                    <a:pt x="307" y="294"/>
                  </a:lnTo>
                  <a:lnTo>
                    <a:pt x="321" y="300"/>
                  </a:lnTo>
                  <a:lnTo>
                    <a:pt x="337" y="306"/>
                  </a:lnTo>
                  <a:lnTo>
                    <a:pt x="352" y="313"/>
                  </a:lnTo>
                  <a:lnTo>
                    <a:pt x="368" y="319"/>
                  </a:lnTo>
                  <a:lnTo>
                    <a:pt x="385" y="324"/>
                  </a:lnTo>
                  <a:lnTo>
                    <a:pt x="401" y="330"/>
                  </a:lnTo>
                  <a:lnTo>
                    <a:pt x="419" y="334"/>
                  </a:lnTo>
                  <a:lnTo>
                    <a:pt x="437" y="338"/>
                  </a:lnTo>
                  <a:lnTo>
                    <a:pt x="456" y="344"/>
                  </a:lnTo>
                  <a:lnTo>
                    <a:pt x="475" y="348"/>
                  </a:lnTo>
                  <a:lnTo>
                    <a:pt x="494" y="351"/>
                  </a:lnTo>
                  <a:lnTo>
                    <a:pt x="514" y="355"/>
                  </a:lnTo>
                  <a:lnTo>
                    <a:pt x="534" y="358"/>
                  </a:lnTo>
                  <a:lnTo>
                    <a:pt x="556" y="361"/>
                  </a:lnTo>
                  <a:lnTo>
                    <a:pt x="577" y="365"/>
                  </a:lnTo>
                  <a:lnTo>
                    <a:pt x="599" y="367"/>
                  </a:lnTo>
                  <a:lnTo>
                    <a:pt x="622" y="369"/>
                  </a:lnTo>
                  <a:lnTo>
                    <a:pt x="645" y="371"/>
                  </a:lnTo>
                  <a:lnTo>
                    <a:pt x="646" y="370"/>
                  </a:lnTo>
                  <a:lnTo>
                    <a:pt x="648" y="370"/>
                  </a:lnTo>
                  <a:lnTo>
                    <a:pt x="651" y="370"/>
                  </a:lnTo>
                  <a:lnTo>
                    <a:pt x="653" y="370"/>
                  </a:lnTo>
                  <a:lnTo>
                    <a:pt x="656" y="369"/>
                  </a:lnTo>
                  <a:lnTo>
                    <a:pt x="659" y="369"/>
                  </a:lnTo>
                  <a:lnTo>
                    <a:pt x="663" y="369"/>
                  </a:lnTo>
                  <a:lnTo>
                    <a:pt x="667" y="369"/>
                  </a:lnTo>
                  <a:lnTo>
                    <a:pt x="672" y="368"/>
                  </a:lnTo>
                  <a:lnTo>
                    <a:pt x="677" y="368"/>
                  </a:lnTo>
                  <a:lnTo>
                    <a:pt x="683" y="367"/>
                  </a:lnTo>
                  <a:lnTo>
                    <a:pt x="688" y="366"/>
                  </a:lnTo>
                  <a:lnTo>
                    <a:pt x="694" y="365"/>
                  </a:lnTo>
                  <a:lnTo>
                    <a:pt x="701" y="365"/>
                  </a:lnTo>
                  <a:lnTo>
                    <a:pt x="707" y="362"/>
                  </a:lnTo>
                  <a:lnTo>
                    <a:pt x="714" y="361"/>
                  </a:lnTo>
                  <a:lnTo>
                    <a:pt x="722" y="359"/>
                  </a:lnTo>
                  <a:lnTo>
                    <a:pt x="729" y="358"/>
                  </a:lnTo>
                  <a:lnTo>
                    <a:pt x="737" y="356"/>
                  </a:lnTo>
                  <a:lnTo>
                    <a:pt x="746" y="354"/>
                  </a:lnTo>
                  <a:lnTo>
                    <a:pt x="755" y="351"/>
                  </a:lnTo>
                  <a:lnTo>
                    <a:pt x="764" y="349"/>
                  </a:lnTo>
                  <a:lnTo>
                    <a:pt x="773" y="346"/>
                  </a:lnTo>
                  <a:lnTo>
                    <a:pt x="782" y="344"/>
                  </a:lnTo>
                  <a:lnTo>
                    <a:pt x="792" y="340"/>
                  </a:lnTo>
                  <a:lnTo>
                    <a:pt x="802" y="337"/>
                  </a:lnTo>
                  <a:lnTo>
                    <a:pt x="812" y="334"/>
                  </a:lnTo>
                  <a:lnTo>
                    <a:pt x="822" y="331"/>
                  </a:lnTo>
                  <a:lnTo>
                    <a:pt x="832" y="326"/>
                  </a:lnTo>
                  <a:lnTo>
                    <a:pt x="843" y="322"/>
                  </a:lnTo>
                  <a:lnTo>
                    <a:pt x="853" y="316"/>
                  </a:lnTo>
                  <a:lnTo>
                    <a:pt x="864" y="312"/>
                  </a:lnTo>
                  <a:lnTo>
                    <a:pt x="875" y="306"/>
                  </a:lnTo>
                  <a:lnTo>
                    <a:pt x="887" y="302"/>
                  </a:lnTo>
                  <a:lnTo>
                    <a:pt x="899" y="295"/>
                  </a:lnTo>
                  <a:lnTo>
                    <a:pt x="910" y="290"/>
                  </a:lnTo>
                  <a:lnTo>
                    <a:pt x="922" y="283"/>
                  </a:lnTo>
                  <a:lnTo>
                    <a:pt x="934" y="277"/>
                  </a:lnTo>
                  <a:lnTo>
                    <a:pt x="945" y="270"/>
                  </a:lnTo>
                  <a:lnTo>
                    <a:pt x="958" y="263"/>
                  </a:lnTo>
                  <a:lnTo>
                    <a:pt x="970" y="255"/>
                  </a:lnTo>
                  <a:lnTo>
                    <a:pt x="982" y="247"/>
                  </a:lnTo>
                  <a:lnTo>
                    <a:pt x="994" y="238"/>
                  </a:lnTo>
                  <a:lnTo>
                    <a:pt x="1006" y="231"/>
                  </a:lnTo>
                  <a:lnTo>
                    <a:pt x="1019" y="221"/>
                  </a:lnTo>
                  <a:lnTo>
                    <a:pt x="1031" y="212"/>
                  </a:lnTo>
                  <a:lnTo>
                    <a:pt x="1043" y="201"/>
                  </a:lnTo>
                  <a:lnTo>
                    <a:pt x="1055" y="191"/>
                  </a:lnTo>
                  <a:lnTo>
                    <a:pt x="1068" y="180"/>
                  </a:lnTo>
                  <a:lnTo>
                    <a:pt x="1081" y="169"/>
                  </a:lnTo>
                  <a:lnTo>
                    <a:pt x="1092" y="157"/>
                  </a:lnTo>
                  <a:lnTo>
                    <a:pt x="1105" y="145"/>
                  </a:lnTo>
                  <a:lnTo>
                    <a:pt x="1118" y="133"/>
                  </a:lnTo>
                  <a:lnTo>
                    <a:pt x="1130" y="120"/>
                  </a:lnTo>
                  <a:lnTo>
                    <a:pt x="1142" y="107"/>
                  </a:lnTo>
                  <a:lnTo>
                    <a:pt x="1154" y="92"/>
                  </a:lnTo>
                  <a:lnTo>
                    <a:pt x="1167" y="78"/>
                  </a:lnTo>
                  <a:lnTo>
                    <a:pt x="1179" y="64"/>
                  </a:lnTo>
                  <a:lnTo>
                    <a:pt x="1190" y="48"/>
                  </a:lnTo>
                  <a:lnTo>
                    <a:pt x="1202" y="33"/>
                  </a:lnTo>
                  <a:lnTo>
                    <a:pt x="1214" y="16"/>
                  </a:lnTo>
                  <a:lnTo>
                    <a:pt x="1227" y="0"/>
                  </a:lnTo>
                  <a:lnTo>
                    <a:pt x="1247" y="0"/>
                  </a:lnTo>
                  <a:lnTo>
                    <a:pt x="1246" y="1"/>
                  </a:lnTo>
                  <a:lnTo>
                    <a:pt x="1244" y="3"/>
                  </a:lnTo>
                  <a:lnTo>
                    <a:pt x="1242" y="5"/>
                  </a:lnTo>
                  <a:lnTo>
                    <a:pt x="1240" y="9"/>
                  </a:lnTo>
                  <a:lnTo>
                    <a:pt x="1238" y="12"/>
                  </a:lnTo>
                  <a:lnTo>
                    <a:pt x="1236" y="16"/>
                  </a:lnTo>
                  <a:lnTo>
                    <a:pt x="1232" y="20"/>
                  </a:lnTo>
                  <a:lnTo>
                    <a:pt x="1229" y="24"/>
                  </a:lnTo>
                  <a:lnTo>
                    <a:pt x="1226" y="30"/>
                  </a:lnTo>
                  <a:lnTo>
                    <a:pt x="1221" y="35"/>
                  </a:lnTo>
                  <a:lnTo>
                    <a:pt x="1218" y="41"/>
                  </a:lnTo>
                  <a:lnTo>
                    <a:pt x="1213" y="46"/>
                  </a:lnTo>
                  <a:lnTo>
                    <a:pt x="1208" y="53"/>
                  </a:lnTo>
                  <a:lnTo>
                    <a:pt x="1203" y="59"/>
                  </a:lnTo>
                  <a:lnTo>
                    <a:pt x="1198" y="66"/>
                  </a:lnTo>
                  <a:lnTo>
                    <a:pt x="1192" y="74"/>
                  </a:lnTo>
                  <a:lnTo>
                    <a:pt x="1186" y="80"/>
                  </a:lnTo>
                  <a:lnTo>
                    <a:pt x="1179" y="89"/>
                  </a:lnTo>
                  <a:lnTo>
                    <a:pt x="1172" y="96"/>
                  </a:lnTo>
                  <a:lnTo>
                    <a:pt x="1165" y="104"/>
                  </a:lnTo>
                  <a:lnTo>
                    <a:pt x="1158" y="113"/>
                  </a:lnTo>
                  <a:lnTo>
                    <a:pt x="1151" y="121"/>
                  </a:lnTo>
                  <a:lnTo>
                    <a:pt x="1142" y="130"/>
                  </a:lnTo>
                  <a:lnTo>
                    <a:pt x="1134" y="138"/>
                  </a:lnTo>
                  <a:lnTo>
                    <a:pt x="1127" y="147"/>
                  </a:lnTo>
                  <a:lnTo>
                    <a:pt x="1118" y="156"/>
                  </a:lnTo>
                  <a:lnTo>
                    <a:pt x="1109" y="165"/>
                  </a:lnTo>
                  <a:lnTo>
                    <a:pt x="1099" y="174"/>
                  </a:lnTo>
                  <a:lnTo>
                    <a:pt x="1090" y="182"/>
                  </a:lnTo>
                  <a:lnTo>
                    <a:pt x="1081" y="192"/>
                  </a:lnTo>
                  <a:lnTo>
                    <a:pt x="1070" y="201"/>
                  </a:lnTo>
                  <a:lnTo>
                    <a:pt x="1060" y="210"/>
                  </a:lnTo>
                  <a:lnTo>
                    <a:pt x="1049" y="219"/>
                  </a:lnTo>
                  <a:lnTo>
                    <a:pt x="1039" y="228"/>
                  </a:lnTo>
                  <a:lnTo>
                    <a:pt x="1026" y="237"/>
                  </a:lnTo>
                  <a:lnTo>
                    <a:pt x="1015" y="245"/>
                  </a:lnTo>
                  <a:lnTo>
                    <a:pt x="1004" y="254"/>
                  </a:lnTo>
                  <a:lnTo>
                    <a:pt x="992" y="263"/>
                  </a:lnTo>
                  <a:lnTo>
                    <a:pt x="980" y="271"/>
                  </a:lnTo>
                  <a:lnTo>
                    <a:pt x="968" y="279"/>
                  </a:lnTo>
                  <a:lnTo>
                    <a:pt x="955" y="288"/>
                  </a:lnTo>
                  <a:lnTo>
                    <a:pt x="943" y="295"/>
                  </a:lnTo>
                  <a:lnTo>
                    <a:pt x="930" y="303"/>
                  </a:lnTo>
                  <a:lnTo>
                    <a:pt x="916" y="311"/>
                  </a:lnTo>
                  <a:lnTo>
                    <a:pt x="903" y="317"/>
                  </a:lnTo>
                  <a:lnTo>
                    <a:pt x="890" y="325"/>
                  </a:lnTo>
                  <a:lnTo>
                    <a:pt x="875" y="332"/>
                  </a:lnTo>
                  <a:lnTo>
                    <a:pt x="861" y="338"/>
                  </a:lnTo>
                  <a:lnTo>
                    <a:pt x="846" y="344"/>
                  </a:lnTo>
                  <a:lnTo>
                    <a:pt x="832" y="350"/>
                  </a:lnTo>
                  <a:lnTo>
                    <a:pt x="817" y="355"/>
                  </a:lnTo>
                  <a:lnTo>
                    <a:pt x="803" y="360"/>
                  </a:lnTo>
                  <a:lnTo>
                    <a:pt x="787" y="365"/>
                  </a:lnTo>
                  <a:lnTo>
                    <a:pt x="773" y="369"/>
                  </a:lnTo>
                  <a:lnTo>
                    <a:pt x="756" y="372"/>
                  </a:lnTo>
                  <a:lnTo>
                    <a:pt x="741" y="377"/>
                  </a:lnTo>
                  <a:lnTo>
                    <a:pt x="724" y="380"/>
                  </a:lnTo>
                  <a:lnTo>
                    <a:pt x="708" y="382"/>
                  </a:lnTo>
                  <a:lnTo>
                    <a:pt x="692" y="383"/>
                  </a:lnTo>
                  <a:lnTo>
                    <a:pt x="676" y="386"/>
                  </a:lnTo>
                  <a:lnTo>
                    <a:pt x="658" y="387"/>
                  </a:lnTo>
                  <a:lnTo>
                    <a:pt x="643" y="388"/>
                  </a:lnTo>
                  <a:lnTo>
                    <a:pt x="625" y="387"/>
                  </a:lnTo>
                  <a:lnTo>
                    <a:pt x="608" y="387"/>
                  </a:lnTo>
                  <a:lnTo>
                    <a:pt x="592" y="386"/>
                  </a:lnTo>
                  <a:lnTo>
                    <a:pt x="575" y="384"/>
                  </a:lnTo>
                  <a:lnTo>
                    <a:pt x="559" y="382"/>
                  </a:lnTo>
                  <a:lnTo>
                    <a:pt x="543" y="381"/>
                  </a:lnTo>
                  <a:lnTo>
                    <a:pt x="527" y="379"/>
                  </a:lnTo>
                  <a:lnTo>
                    <a:pt x="511" y="377"/>
                  </a:lnTo>
                  <a:lnTo>
                    <a:pt x="496" y="375"/>
                  </a:lnTo>
                  <a:lnTo>
                    <a:pt x="480" y="371"/>
                  </a:lnTo>
                  <a:lnTo>
                    <a:pt x="465" y="368"/>
                  </a:lnTo>
                  <a:lnTo>
                    <a:pt x="450" y="365"/>
                  </a:lnTo>
                  <a:lnTo>
                    <a:pt x="435" y="360"/>
                  </a:lnTo>
                  <a:lnTo>
                    <a:pt x="420" y="357"/>
                  </a:lnTo>
                  <a:lnTo>
                    <a:pt x="406" y="353"/>
                  </a:lnTo>
                  <a:lnTo>
                    <a:pt x="392" y="348"/>
                  </a:lnTo>
                  <a:lnTo>
                    <a:pt x="378" y="343"/>
                  </a:lnTo>
                  <a:lnTo>
                    <a:pt x="364" y="338"/>
                  </a:lnTo>
                  <a:lnTo>
                    <a:pt x="350" y="333"/>
                  </a:lnTo>
                  <a:lnTo>
                    <a:pt x="337" y="327"/>
                  </a:lnTo>
                  <a:lnTo>
                    <a:pt x="324" y="322"/>
                  </a:lnTo>
                  <a:lnTo>
                    <a:pt x="311" y="316"/>
                  </a:lnTo>
                  <a:lnTo>
                    <a:pt x="298" y="311"/>
                  </a:lnTo>
                  <a:lnTo>
                    <a:pt x="286" y="305"/>
                  </a:lnTo>
                  <a:lnTo>
                    <a:pt x="273" y="299"/>
                  </a:lnTo>
                  <a:lnTo>
                    <a:pt x="261" y="292"/>
                  </a:lnTo>
                  <a:lnTo>
                    <a:pt x="250" y="286"/>
                  </a:lnTo>
                  <a:lnTo>
                    <a:pt x="238" y="279"/>
                  </a:lnTo>
                  <a:lnTo>
                    <a:pt x="227" y="272"/>
                  </a:lnTo>
                  <a:lnTo>
                    <a:pt x="216" y="266"/>
                  </a:lnTo>
                  <a:lnTo>
                    <a:pt x="205" y="259"/>
                  </a:lnTo>
                  <a:lnTo>
                    <a:pt x="194" y="253"/>
                  </a:lnTo>
                  <a:lnTo>
                    <a:pt x="183" y="246"/>
                  </a:lnTo>
                  <a:lnTo>
                    <a:pt x="173" y="238"/>
                  </a:lnTo>
                  <a:lnTo>
                    <a:pt x="163" y="232"/>
                  </a:lnTo>
                  <a:lnTo>
                    <a:pt x="153" y="224"/>
                  </a:lnTo>
                  <a:lnTo>
                    <a:pt x="143" y="216"/>
                  </a:lnTo>
                  <a:lnTo>
                    <a:pt x="136" y="210"/>
                  </a:lnTo>
                  <a:lnTo>
                    <a:pt x="126" y="203"/>
                  </a:lnTo>
                  <a:lnTo>
                    <a:pt x="118" y="196"/>
                  </a:lnTo>
                  <a:lnTo>
                    <a:pt x="109" y="188"/>
                  </a:lnTo>
                  <a:lnTo>
                    <a:pt x="101" y="181"/>
                  </a:lnTo>
                  <a:lnTo>
                    <a:pt x="93" y="174"/>
                  </a:lnTo>
                  <a:lnTo>
                    <a:pt x="87" y="167"/>
                  </a:lnTo>
                  <a:lnTo>
                    <a:pt x="79" y="159"/>
                  </a:lnTo>
                  <a:lnTo>
                    <a:pt x="72" y="153"/>
                  </a:lnTo>
                  <a:lnTo>
                    <a:pt x="65" y="145"/>
                  </a:lnTo>
                  <a:lnTo>
                    <a:pt x="59" y="138"/>
                  </a:lnTo>
                  <a:lnTo>
                    <a:pt x="52" y="132"/>
                  </a:lnTo>
                  <a:lnTo>
                    <a:pt x="47" y="124"/>
                  </a:lnTo>
                  <a:lnTo>
                    <a:pt x="41" y="118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27" y="99"/>
                  </a:lnTo>
                  <a:lnTo>
                    <a:pt x="22" y="92"/>
                  </a:lnTo>
                  <a:lnTo>
                    <a:pt x="19" y="86"/>
                  </a:lnTo>
                  <a:lnTo>
                    <a:pt x="14" y="80"/>
                  </a:lnTo>
                  <a:lnTo>
                    <a:pt x="12" y="75"/>
                  </a:lnTo>
                  <a:lnTo>
                    <a:pt x="9" y="68"/>
                  </a:lnTo>
                  <a:lnTo>
                    <a:pt x="7" y="64"/>
                  </a:lnTo>
                  <a:lnTo>
                    <a:pt x="3" y="58"/>
                  </a:lnTo>
                  <a:lnTo>
                    <a:pt x="2" y="53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17" y="42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1" name="Freeform 33"/>
            <p:cNvSpPr>
              <a:spLocks/>
            </p:cNvSpPr>
            <p:nvPr/>
          </p:nvSpPr>
          <p:spPr bwMode="auto">
            <a:xfrm>
              <a:off x="4238" y="2519"/>
              <a:ext cx="634" cy="378"/>
            </a:xfrm>
            <a:custGeom>
              <a:avLst/>
              <a:gdLst>
                <a:gd name="T0" fmla="*/ 10 w 634"/>
                <a:gd name="T1" fmla="*/ 362 h 378"/>
                <a:gd name="T2" fmla="*/ 16 w 634"/>
                <a:gd name="T3" fmla="*/ 362 h 378"/>
                <a:gd name="T4" fmla="*/ 30 w 634"/>
                <a:gd name="T5" fmla="*/ 362 h 378"/>
                <a:gd name="T6" fmla="*/ 44 w 634"/>
                <a:gd name="T7" fmla="*/ 362 h 378"/>
                <a:gd name="T8" fmla="*/ 64 w 634"/>
                <a:gd name="T9" fmla="*/ 361 h 378"/>
                <a:gd name="T10" fmla="*/ 86 w 634"/>
                <a:gd name="T11" fmla="*/ 357 h 378"/>
                <a:gd name="T12" fmla="*/ 111 w 634"/>
                <a:gd name="T13" fmla="*/ 354 h 378"/>
                <a:gd name="T14" fmla="*/ 137 w 634"/>
                <a:gd name="T15" fmla="*/ 350 h 378"/>
                <a:gd name="T16" fmla="*/ 169 w 634"/>
                <a:gd name="T17" fmla="*/ 343 h 378"/>
                <a:gd name="T18" fmla="*/ 200 w 634"/>
                <a:gd name="T19" fmla="*/ 333 h 378"/>
                <a:gd name="T20" fmla="*/ 233 w 634"/>
                <a:gd name="T21" fmla="*/ 322 h 378"/>
                <a:gd name="T22" fmla="*/ 268 w 634"/>
                <a:gd name="T23" fmla="*/ 308 h 378"/>
                <a:gd name="T24" fmla="*/ 304 w 634"/>
                <a:gd name="T25" fmla="*/ 291 h 378"/>
                <a:gd name="T26" fmla="*/ 341 w 634"/>
                <a:gd name="T27" fmla="*/ 271 h 378"/>
                <a:gd name="T28" fmla="*/ 378 w 634"/>
                <a:gd name="T29" fmla="*/ 248 h 378"/>
                <a:gd name="T30" fmla="*/ 416 w 634"/>
                <a:gd name="T31" fmla="*/ 220 h 378"/>
                <a:gd name="T32" fmla="*/ 453 w 634"/>
                <a:gd name="T33" fmla="*/ 189 h 378"/>
                <a:gd name="T34" fmla="*/ 490 w 634"/>
                <a:gd name="T35" fmla="*/ 153 h 378"/>
                <a:gd name="T36" fmla="*/ 527 w 634"/>
                <a:gd name="T37" fmla="*/ 114 h 378"/>
                <a:gd name="T38" fmla="*/ 562 w 634"/>
                <a:gd name="T39" fmla="*/ 69 h 378"/>
                <a:gd name="T40" fmla="*/ 597 w 634"/>
                <a:gd name="T41" fmla="*/ 20 h 378"/>
                <a:gd name="T42" fmla="*/ 631 w 634"/>
                <a:gd name="T43" fmla="*/ 5 h 378"/>
                <a:gd name="T44" fmla="*/ 627 w 634"/>
                <a:gd name="T45" fmla="*/ 14 h 378"/>
                <a:gd name="T46" fmla="*/ 619 w 634"/>
                <a:gd name="T47" fmla="*/ 26 h 378"/>
                <a:gd name="T48" fmla="*/ 609 w 634"/>
                <a:gd name="T49" fmla="*/ 42 h 378"/>
                <a:gd name="T50" fmla="*/ 597 w 634"/>
                <a:gd name="T51" fmla="*/ 62 h 378"/>
                <a:gd name="T52" fmla="*/ 581 w 634"/>
                <a:gd name="T53" fmla="*/ 83 h 378"/>
                <a:gd name="T54" fmla="*/ 562 w 634"/>
                <a:gd name="T55" fmla="*/ 107 h 378"/>
                <a:gd name="T56" fmla="*/ 541 w 634"/>
                <a:gd name="T57" fmla="*/ 132 h 378"/>
                <a:gd name="T58" fmla="*/ 518 w 634"/>
                <a:gd name="T59" fmla="*/ 160 h 378"/>
                <a:gd name="T60" fmla="*/ 491 w 634"/>
                <a:gd name="T61" fmla="*/ 186 h 378"/>
                <a:gd name="T62" fmla="*/ 462 w 634"/>
                <a:gd name="T63" fmla="*/ 213 h 378"/>
                <a:gd name="T64" fmla="*/ 429 w 634"/>
                <a:gd name="T65" fmla="*/ 240 h 378"/>
                <a:gd name="T66" fmla="*/ 394 w 634"/>
                <a:gd name="T67" fmla="*/ 266 h 378"/>
                <a:gd name="T68" fmla="*/ 355 w 634"/>
                <a:gd name="T69" fmla="*/ 289 h 378"/>
                <a:gd name="T70" fmla="*/ 314 w 634"/>
                <a:gd name="T71" fmla="*/ 312 h 378"/>
                <a:gd name="T72" fmla="*/ 269 w 634"/>
                <a:gd name="T73" fmla="*/ 332 h 378"/>
                <a:gd name="T74" fmla="*/ 221 w 634"/>
                <a:gd name="T75" fmla="*/ 349 h 378"/>
                <a:gd name="T76" fmla="*/ 171 w 634"/>
                <a:gd name="T77" fmla="*/ 362 h 378"/>
                <a:gd name="T78" fmla="*/ 116 w 634"/>
                <a:gd name="T79" fmla="*/ 372 h 378"/>
                <a:gd name="T80" fmla="*/ 60 w 634"/>
                <a:gd name="T81" fmla="*/ 377 h 378"/>
                <a:gd name="T82" fmla="*/ 0 w 634"/>
                <a:gd name="T83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4" h="378">
                  <a:moveTo>
                    <a:pt x="6" y="362"/>
                  </a:moveTo>
                  <a:lnTo>
                    <a:pt x="6" y="362"/>
                  </a:lnTo>
                  <a:lnTo>
                    <a:pt x="10" y="362"/>
                  </a:lnTo>
                  <a:lnTo>
                    <a:pt x="11" y="362"/>
                  </a:lnTo>
                  <a:lnTo>
                    <a:pt x="14" y="362"/>
                  </a:lnTo>
                  <a:lnTo>
                    <a:pt x="16" y="362"/>
                  </a:lnTo>
                  <a:lnTo>
                    <a:pt x="21" y="363"/>
                  </a:lnTo>
                  <a:lnTo>
                    <a:pt x="24" y="362"/>
                  </a:lnTo>
                  <a:lnTo>
                    <a:pt x="30" y="362"/>
                  </a:lnTo>
                  <a:lnTo>
                    <a:pt x="34" y="362"/>
                  </a:lnTo>
                  <a:lnTo>
                    <a:pt x="40" y="362"/>
                  </a:lnTo>
                  <a:lnTo>
                    <a:pt x="44" y="362"/>
                  </a:lnTo>
                  <a:lnTo>
                    <a:pt x="51" y="361"/>
                  </a:lnTo>
                  <a:lnTo>
                    <a:pt x="57" y="361"/>
                  </a:lnTo>
                  <a:lnTo>
                    <a:pt x="64" y="361"/>
                  </a:lnTo>
                  <a:lnTo>
                    <a:pt x="71" y="360"/>
                  </a:lnTo>
                  <a:lnTo>
                    <a:pt x="79" y="358"/>
                  </a:lnTo>
                  <a:lnTo>
                    <a:pt x="86" y="357"/>
                  </a:lnTo>
                  <a:lnTo>
                    <a:pt x="94" y="357"/>
                  </a:lnTo>
                  <a:lnTo>
                    <a:pt x="102" y="356"/>
                  </a:lnTo>
                  <a:lnTo>
                    <a:pt x="111" y="354"/>
                  </a:lnTo>
                  <a:lnTo>
                    <a:pt x="120" y="353"/>
                  </a:lnTo>
                  <a:lnTo>
                    <a:pt x="129" y="352"/>
                  </a:lnTo>
                  <a:lnTo>
                    <a:pt x="137" y="350"/>
                  </a:lnTo>
                  <a:lnTo>
                    <a:pt x="147" y="348"/>
                  </a:lnTo>
                  <a:lnTo>
                    <a:pt x="157" y="345"/>
                  </a:lnTo>
                  <a:lnTo>
                    <a:pt x="169" y="343"/>
                  </a:lnTo>
                  <a:lnTo>
                    <a:pt x="179" y="340"/>
                  </a:lnTo>
                  <a:lnTo>
                    <a:pt x="190" y="337"/>
                  </a:lnTo>
                  <a:lnTo>
                    <a:pt x="200" y="333"/>
                  </a:lnTo>
                  <a:lnTo>
                    <a:pt x="211" y="331"/>
                  </a:lnTo>
                  <a:lnTo>
                    <a:pt x="222" y="327"/>
                  </a:lnTo>
                  <a:lnTo>
                    <a:pt x="233" y="322"/>
                  </a:lnTo>
                  <a:lnTo>
                    <a:pt x="245" y="318"/>
                  </a:lnTo>
                  <a:lnTo>
                    <a:pt x="256" y="313"/>
                  </a:lnTo>
                  <a:lnTo>
                    <a:pt x="268" y="308"/>
                  </a:lnTo>
                  <a:lnTo>
                    <a:pt x="280" y="304"/>
                  </a:lnTo>
                  <a:lnTo>
                    <a:pt x="292" y="298"/>
                  </a:lnTo>
                  <a:lnTo>
                    <a:pt x="304" y="291"/>
                  </a:lnTo>
                  <a:lnTo>
                    <a:pt x="317" y="285"/>
                  </a:lnTo>
                  <a:lnTo>
                    <a:pt x="329" y="278"/>
                  </a:lnTo>
                  <a:lnTo>
                    <a:pt x="341" y="271"/>
                  </a:lnTo>
                  <a:lnTo>
                    <a:pt x="353" y="264"/>
                  </a:lnTo>
                  <a:lnTo>
                    <a:pt x="365" y="256"/>
                  </a:lnTo>
                  <a:lnTo>
                    <a:pt x="378" y="248"/>
                  </a:lnTo>
                  <a:lnTo>
                    <a:pt x="391" y="239"/>
                  </a:lnTo>
                  <a:lnTo>
                    <a:pt x="403" y="230"/>
                  </a:lnTo>
                  <a:lnTo>
                    <a:pt x="416" y="220"/>
                  </a:lnTo>
                  <a:lnTo>
                    <a:pt x="428" y="210"/>
                  </a:lnTo>
                  <a:lnTo>
                    <a:pt x="440" y="200"/>
                  </a:lnTo>
                  <a:lnTo>
                    <a:pt x="453" y="189"/>
                  </a:lnTo>
                  <a:lnTo>
                    <a:pt x="466" y="177"/>
                  </a:lnTo>
                  <a:lnTo>
                    <a:pt x="478" y="166"/>
                  </a:lnTo>
                  <a:lnTo>
                    <a:pt x="490" y="153"/>
                  </a:lnTo>
                  <a:lnTo>
                    <a:pt x="502" y="141"/>
                  </a:lnTo>
                  <a:lnTo>
                    <a:pt x="515" y="128"/>
                  </a:lnTo>
                  <a:lnTo>
                    <a:pt x="527" y="114"/>
                  </a:lnTo>
                  <a:lnTo>
                    <a:pt x="539" y="99"/>
                  </a:lnTo>
                  <a:lnTo>
                    <a:pt x="551" y="85"/>
                  </a:lnTo>
                  <a:lnTo>
                    <a:pt x="562" y="69"/>
                  </a:lnTo>
                  <a:lnTo>
                    <a:pt x="573" y="53"/>
                  </a:lnTo>
                  <a:lnTo>
                    <a:pt x="586" y="37"/>
                  </a:lnTo>
                  <a:lnTo>
                    <a:pt x="597" y="20"/>
                  </a:lnTo>
                  <a:lnTo>
                    <a:pt x="634" y="0"/>
                  </a:lnTo>
                  <a:lnTo>
                    <a:pt x="634" y="2"/>
                  </a:lnTo>
                  <a:lnTo>
                    <a:pt x="631" y="5"/>
                  </a:lnTo>
                  <a:lnTo>
                    <a:pt x="630" y="7"/>
                  </a:lnTo>
                  <a:lnTo>
                    <a:pt x="628" y="10"/>
                  </a:lnTo>
                  <a:lnTo>
                    <a:pt x="627" y="14"/>
                  </a:lnTo>
                  <a:lnTo>
                    <a:pt x="625" y="18"/>
                  </a:lnTo>
                  <a:lnTo>
                    <a:pt x="621" y="21"/>
                  </a:lnTo>
                  <a:lnTo>
                    <a:pt x="619" y="26"/>
                  </a:lnTo>
                  <a:lnTo>
                    <a:pt x="616" y="31"/>
                  </a:lnTo>
                  <a:lnTo>
                    <a:pt x="612" y="37"/>
                  </a:lnTo>
                  <a:lnTo>
                    <a:pt x="609" y="42"/>
                  </a:lnTo>
                  <a:lnTo>
                    <a:pt x="606" y="49"/>
                  </a:lnTo>
                  <a:lnTo>
                    <a:pt x="601" y="55"/>
                  </a:lnTo>
                  <a:lnTo>
                    <a:pt x="597" y="62"/>
                  </a:lnTo>
                  <a:lnTo>
                    <a:pt x="591" y="69"/>
                  </a:lnTo>
                  <a:lnTo>
                    <a:pt x="587" y="76"/>
                  </a:lnTo>
                  <a:lnTo>
                    <a:pt x="581" y="83"/>
                  </a:lnTo>
                  <a:lnTo>
                    <a:pt x="575" y="90"/>
                  </a:lnTo>
                  <a:lnTo>
                    <a:pt x="569" y="98"/>
                  </a:lnTo>
                  <a:lnTo>
                    <a:pt x="562" y="107"/>
                  </a:lnTo>
                  <a:lnTo>
                    <a:pt x="556" y="116"/>
                  </a:lnTo>
                  <a:lnTo>
                    <a:pt x="549" y="125"/>
                  </a:lnTo>
                  <a:lnTo>
                    <a:pt x="541" y="132"/>
                  </a:lnTo>
                  <a:lnTo>
                    <a:pt x="533" y="141"/>
                  </a:lnTo>
                  <a:lnTo>
                    <a:pt x="526" y="150"/>
                  </a:lnTo>
                  <a:lnTo>
                    <a:pt x="518" y="160"/>
                  </a:lnTo>
                  <a:lnTo>
                    <a:pt x="509" y="167"/>
                  </a:lnTo>
                  <a:lnTo>
                    <a:pt x="501" y="177"/>
                  </a:lnTo>
                  <a:lnTo>
                    <a:pt x="491" y="186"/>
                  </a:lnTo>
                  <a:lnTo>
                    <a:pt x="482" y="196"/>
                  </a:lnTo>
                  <a:lnTo>
                    <a:pt x="472" y="205"/>
                  </a:lnTo>
                  <a:lnTo>
                    <a:pt x="462" y="213"/>
                  </a:lnTo>
                  <a:lnTo>
                    <a:pt x="451" y="222"/>
                  </a:lnTo>
                  <a:lnTo>
                    <a:pt x="440" y="231"/>
                  </a:lnTo>
                  <a:lnTo>
                    <a:pt x="429" y="240"/>
                  </a:lnTo>
                  <a:lnTo>
                    <a:pt x="418" y="249"/>
                  </a:lnTo>
                  <a:lnTo>
                    <a:pt x="406" y="256"/>
                  </a:lnTo>
                  <a:lnTo>
                    <a:pt x="394" y="266"/>
                  </a:lnTo>
                  <a:lnTo>
                    <a:pt x="381" y="274"/>
                  </a:lnTo>
                  <a:lnTo>
                    <a:pt x="369" y="282"/>
                  </a:lnTo>
                  <a:lnTo>
                    <a:pt x="355" y="289"/>
                  </a:lnTo>
                  <a:lnTo>
                    <a:pt x="342" y="298"/>
                  </a:lnTo>
                  <a:lnTo>
                    <a:pt x="328" y="305"/>
                  </a:lnTo>
                  <a:lnTo>
                    <a:pt x="314" y="312"/>
                  </a:lnTo>
                  <a:lnTo>
                    <a:pt x="299" y="319"/>
                  </a:lnTo>
                  <a:lnTo>
                    <a:pt x="284" y="326"/>
                  </a:lnTo>
                  <a:lnTo>
                    <a:pt x="269" y="332"/>
                  </a:lnTo>
                  <a:lnTo>
                    <a:pt x="253" y="338"/>
                  </a:lnTo>
                  <a:lnTo>
                    <a:pt x="238" y="343"/>
                  </a:lnTo>
                  <a:lnTo>
                    <a:pt x="221" y="349"/>
                  </a:lnTo>
                  <a:lnTo>
                    <a:pt x="204" y="353"/>
                  </a:lnTo>
                  <a:lnTo>
                    <a:pt x="188" y="358"/>
                  </a:lnTo>
                  <a:lnTo>
                    <a:pt x="171" y="362"/>
                  </a:lnTo>
                  <a:lnTo>
                    <a:pt x="153" y="366"/>
                  </a:lnTo>
                  <a:lnTo>
                    <a:pt x="135" y="369"/>
                  </a:lnTo>
                  <a:lnTo>
                    <a:pt x="116" y="372"/>
                  </a:lnTo>
                  <a:lnTo>
                    <a:pt x="99" y="374"/>
                  </a:lnTo>
                  <a:lnTo>
                    <a:pt x="80" y="376"/>
                  </a:lnTo>
                  <a:lnTo>
                    <a:pt x="60" y="377"/>
                  </a:lnTo>
                  <a:lnTo>
                    <a:pt x="41" y="378"/>
                  </a:lnTo>
                  <a:lnTo>
                    <a:pt x="20" y="378"/>
                  </a:lnTo>
                  <a:lnTo>
                    <a:pt x="0" y="378"/>
                  </a:lnTo>
                  <a:lnTo>
                    <a:pt x="6" y="362"/>
                  </a:lnTo>
                  <a:lnTo>
                    <a:pt x="6" y="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2" name="Freeform 34"/>
            <p:cNvSpPr>
              <a:spLocks/>
            </p:cNvSpPr>
            <p:nvPr/>
          </p:nvSpPr>
          <p:spPr bwMode="auto">
            <a:xfrm>
              <a:off x="4161" y="2289"/>
              <a:ext cx="973" cy="805"/>
            </a:xfrm>
            <a:custGeom>
              <a:avLst/>
              <a:gdLst>
                <a:gd name="T0" fmla="*/ 693 w 973"/>
                <a:gd name="T1" fmla="*/ 765 h 805"/>
                <a:gd name="T2" fmla="*/ 695 w 973"/>
                <a:gd name="T3" fmla="*/ 754 h 805"/>
                <a:gd name="T4" fmla="*/ 703 w 973"/>
                <a:gd name="T5" fmla="*/ 730 h 805"/>
                <a:gd name="T6" fmla="*/ 714 w 973"/>
                <a:gd name="T7" fmla="*/ 695 h 805"/>
                <a:gd name="T8" fmla="*/ 728 w 973"/>
                <a:gd name="T9" fmla="*/ 651 h 805"/>
                <a:gd name="T10" fmla="*/ 745 w 973"/>
                <a:gd name="T11" fmla="*/ 597 h 805"/>
                <a:gd name="T12" fmla="*/ 764 w 973"/>
                <a:gd name="T13" fmla="*/ 540 h 805"/>
                <a:gd name="T14" fmla="*/ 785 w 973"/>
                <a:gd name="T15" fmla="*/ 478 h 805"/>
                <a:gd name="T16" fmla="*/ 806 w 973"/>
                <a:gd name="T17" fmla="*/ 414 h 805"/>
                <a:gd name="T18" fmla="*/ 828 w 973"/>
                <a:gd name="T19" fmla="*/ 348 h 805"/>
                <a:gd name="T20" fmla="*/ 850 w 973"/>
                <a:gd name="T21" fmla="*/ 283 h 805"/>
                <a:gd name="T22" fmla="*/ 871 w 973"/>
                <a:gd name="T23" fmla="*/ 222 h 805"/>
                <a:gd name="T24" fmla="*/ 891 w 973"/>
                <a:gd name="T25" fmla="*/ 165 h 805"/>
                <a:gd name="T26" fmla="*/ 910 w 973"/>
                <a:gd name="T27" fmla="*/ 114 h 805"/>
                <a:gd name="T28" fmla="*/ 925 w 973"/>
                <a:gd name="T29" fmla="*/ 72 h 805"/>
                <a:gd name="T30" fmla="*/ 940 w 973"/>
                <a:gd name="T31" fmla="*/ 39 h 805"/>
                <a:gd name="T32" fmla="*/ 973 w 973"/>
                <a:gd name="T33" fmla="*/ 0 h 805"/>
                <a:gd name="T34" fmla="*/ 964 w 973"/>
                <a:gd name="T35" fmla="*/ 24 h 805"/>
                <a:gd name="T36" fmla="*/ 951 w 973"/>
                <a:gd name="T37" fmla="*/ 61 h 805"/>
                <a:gd name="T38" fmla="*/ 934 w 973"/>
                <a:gd name="T39" fmla="*/ 107 h 805"/>
                <a:gd name="T40" fmla="*/ 915 w 973"/>
                <a:gd name="T41" fmla="*/ 162 h 805"/>
                <a:gd name="T42" fmla="*/ 894 w 973"/>
                <a:gd name="T43" fmla="*/ 224 h 805"/>
                <a:gd name="T44" fmla="*/ 871 w 973"/>
                <a:gd name="T45" fmla="*/ 290 h 805"/>
                <a:gd name="T46" fmla="*/ 847 w 973"/>
                <a:gd name="T47" fmla="*/ 358 h 805"/>
                <a:gd name="T48" fmla="*/ 823 w 973"/>
                <a:gd name="T49" fmla="*/ 427 h 805"/>
                <a:gd name="T50" fmla="*/ 801 w 973"/>
                <a:gd name="T51" fmla="*/ 496 h 805"/>
                <a:gd name="T52" fmla="*/ 778 w 973"/>
                <a:gd name="T53" fmla="*/ 562 h 805"/>
                <a:gd name="T54" fmla="*/ 758 w 973"/>
                <a:gd name="T55" fmla="*/ 624 h 805"/>
                <a:gd name="T56" fmla="*/ 742 w 973"/>
                <a:gd name="T57" fmla="*/ 679 h 805"/>
                <a:gd name="T58" fmla="*/ 728 w 973"/>
                <a:gd name="T59" fmla="*/ 727 h 805"/>
                <a:gd name="T60" fmla="*/ 718 w 973"/>
                <a:gd name="T61" fmla="*/ 764 h 805"/>
                <a:gd name="T62" fmla="*/ 714 w 973"/>
                <a:gd name="T63" fmla="*/ 785 h 805"/>
                <a:gd name="T64" fmla="*/ 704 w 973"/>
                <a:gd name="T65" fmla="*/ 785 h 805"/>
                <a:gd name="T66" fmla="*/ 683 w 973"/>
                <a:gd name="T67" fmla="*/ 786 h 805"/>
                <a:gd name="T68" fmla="*/ 652 w 973"/>
                <a:gd name="T69" fmla="*/ 787 h 805"/>
                <a:gd name="T70" fmla="*/ 614 w 973"/>
                <a:gd name="T71" fmla="*/ 788 h 805"/>
                <a:gd name="T72" fmla="*/ 567 w 973"/>
                <a:gd name="T73" fmla="*/ 791 h 805"/>
                <a:gd name="T74" fmla="*/ 516 w 973"/>
                <a:gd name="T75" fmla="*/ 793 h 805"/>
                <a:gd name="T76" fmla="*/ 462 w 973"/>
                <a:gd name="T77" fmla="*/ 795 h 805"/>
                <a:gd name="T78" fmla="*/ 406 w 973"/>
                <a:gd name="T79" fmla="*/ 797 h 805"/>
                <a:gd name="T80" fmla="*/ 349 w 973"/>
                <a:gd name="T81" fmla="*/ 798 h 805"/>
                <a:gd name="T82" fmla="*/ 293 w 973"/>
                <a:gd name="T83" fmla="*/ 800 h 805"/>
                <a:gd name="T84" fmla="*/ 240 w 973"/>
                <a:gd name="T85" fmla="*/ 802 h 805"/>
                <a:gd name="T86" fmla="*/ 192 w 973"/>
                <a:gd name="T87" fmla="*/ 804 h 805"/>
                <a:gd name="T88" fmla="*/ 149 w 973"/>
                <a:gd name="T89" fmla="*/ 804 h 805"/>
                <a:gd name="T90" fmla="*/ 114 w 973"/>
                <a:gd name="T91" fmla="*/ 805 h 805"/>
                <a:gd name="T92" fmla="*/ 88 w 973"/>
                <a:gd name="T93" fmla="*/ 804 h 805"/>
                <a:gd name="T94" fmla="*/ 0 w 973"/>
                <a:gd name="T95" fmla="*/ 614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73" h="805">
                  <a:moveTo>
                    <a:pt x="30" y="621"/>
                  </a:moveTo>
                  <a:lnTo>
                    <a:pt x="93" y="787"/>
                  </a:lnTo>
                  <a:lnTo>
                    <a:pt x="693" y="766"/>
                  </a:lnTo>
                  <a:lnTo>
                    <a:pt x="693" y="765"/>
                  </a:lnTo>
                  <a:lnTo>
                    <a:pt x="693" y="763"/>
                  </a:lnTo>
                  <a:lnTo>
                    <a:pt x="693" y="761"/>
                  </a:lnTo>
                  <a:lnTo>
                    <a:pt x="694" y="759"/>
                  </a:lnTo>
                  <a:lnTo>
                    <a:pt x="695" y="754"/>
                  </a:lnTo>
                  <a:lnTo>
                    <a:pt x="697" y="749"/>
                  </a:lnTo>
                  <a:lnTo>
                    <a:pt x="698" y="743"/>
                  </a:lnTo>
                  <a:lnTo>
                    <a:pt x="701" y="738"/>
                  </a:lnTo>
                  <a:lnTo>
                    <a:pt x="703" y="730"/>
                  </a:lnTo>
                  <a:lnTo>
                    <a:pt x="705" y="722"/>
                  </a:lnTo>
                  <a:lnTo>
                    <a:pt x="708" y="714"/>
                  </a:lnTo>
                  <a:lnTo>
                    <a:pt x="711" y="705"/>
                  </a:lnTo>
                  <a:lnTo>
                    <a:pt x="714" y="695"/>
                  </a:lnTo>
                  <a:lnTo>
                    <a:pt x="717" y="685"/>
                  </a:lnTo>
                  <a:lnTo>
                    <a:pt x="721" y="674"/>
                  </a:lnTo>
                  <a:lnTo>
                    <a:pt x="725" y="663"/>
                  </a:lnTo>
                  <a:lnTo>
                    <a:pt x="728" y="651"/>
                  </a:lnTo>
                  <a:lnTo>
                    <a:pt x="732" y="639"/>
                  </a:lnTo>
                  <a:lnTo>
                    <a:pt x="736" y="625"/>
                  </a:lnTo>
                  <a:lnTo>
                    <a:pt x="741" y="612"/>
                  </a:lnTo>
                  <a:lnTo>
                    <a:pt x="745" y="597"/>
                  </a:lnTo>
                  <a:lnTo>
                    <a:pt x="749" y="584"/>
                  </a:lnTo>
                  <a:lnTo>
                    <a:pt x="754" y="570"/>
                  </a:lnTo>
                  <a:lnTo>
                    <a:pt x="759" y="556"/>
                  </a:lnTo>
                  <a:lnTo>
                    <a:pt x="764" y="540"/>
                  </a:lnTo>
                  <a:lnTo>
                    <a:pt x="769" y="525"/>
                  </a:lnTo>
                  <a:lnTo>
                    <a:pt x="774" y="509"/>
                  </a:lnTo>
                  <a:lnTo>
                    <a:pt x="779" y="494"/>
                  </a:lnTo>
                  <a:lnTo>
                    <a:pt x="785" y="478"/>
                  </a:lnTo>
                  <a:lnTo>
                    <a:pt x="791" y="462"/>
                  </a:lnTo>
                  <a:lnTo>
                    <a:pt x="795" y="446"/>
                  </a:lnTo>
                  <a:lnTo>
                    <a:pt x="801" y="430"/>
                  </a:lnTo>
                  <a:lnTo>
                    <a:pt x="806" y="414"/>
                  </a:lnTo>
                  <a:lnTo>
                    <a:pt x="812" y="396"/>
                  </a:lnTo>
                  <a:lnTo>
                    <a:pt x="817" y="380"/>
                  </a:lnTo>
                  <a:lnTo>
                    <a:pt x="823" y="364"/>
                  </a:lnTo>
                  <a:lnTo>
                    <a:pt x="828" y="348"/>
                  </a:lnTo>
                  <a:lnTo>
                    <a:pt x="833" y="331"/>
                  </a:lnTo>
                  <a:lnTo>
                    <a:pt x="838" y="315"/>
                  </a:lnTo>
                  <a:lnTo>
                    <a:pt x="844" y="300"/>
                  </a:lnTo>
                  <a:lnTo>
                    <a:pt x="850" y="283"/>
                  </a:lnTo>
                  <a:lnTo>
                    <a:pt x="855" y="268"/>
                  </a:lnTo>
                  <a:lnTo>
                    <a:pt x="860" y="251"/>
                  </a:lnTo>
                  <a:lnTo>
                    <a:pt x="866" y="237"/>
                  </a:lnTo>
                  <a:lnTo>
                    <a:pt x="871" y="222"/>
                  </a:lnTo>
                  <a:lnTo>
                    <a:pt x="876" y="207"/>
                  </a:lnTo>
                  <a:lnTo>
                    <a:pt x="881" y="193"/>
                  </a:lnTo>
                  <a:lnTo>
                    <a:pt x="886" y="179"/>
                  </a:lnTo>
                  <a:lnTo>
                    <a:pt x="891" y="165"/>
                  </a:lnTo>
                  <a:lnTo>
                    <a:pt x="895" y="151"/>
                  </a:lnTo>
                  <a:lnTo>
                    <a:pt x="901" y="138"/>
                  </a:lnTo>
                  <a:lnTo>
                    <a:pt x="905" y="126"/>
                  </a:lnTo>
                  <a:lnTo>
                    <a:pt x="910" y="114"/>
                  </a:lnTo>
                  <a:lnTo>
                    <a:pt x="914" y="103"/>
                  </a:lnTo>
                  <a:lnTo>
                    <a:pt x="919" y="92"/>
                  </a:lnTo>
                  <a:lnTo>
                    <a:pt x="923" y="82"/>
                  </a:lnTo>
                  <a:lnTo>
                    <a:pt x="925" y="72"/>
                  </a:lnTo>
                  <a:lnTo>
                    <a:pt x="930" y="62"/>
                  </a:lnTo>
                  <a:lnTo>
                    <a:pt x="933" y="54"/>
                  </a:lnTo>
                  <a:lnTo>
                    <a:pt x="936" y="47"/>
                  </a:lnTo>
                  <a:lnTo>
                    <a:pt x="940" y="39"/>
                  </a:lnTo>
                  <a:lnTo>
                    <a:pt x="943" y="33"/>
                  </a:lnTo>
                  <a:lnTo>
                    <a:pt x="945" y="27"/>
                  </a:lnTo>
                  <a:lnTo>
                    <a:pt x="949" y="23"/>
                  </a:lnTo>
                  <a:lnTo>
                    <a:pt x="973" y="0"/>
                  </a:lnTo>
                  <a:lnTo>
                    <a:pt x="971" y="5"/>
                  </a:lnTo>
                  <a:lnTo>
                    <a:pt x="969" y="11"/>
                  </a:lnTo>
                  <a:lnTo>
                    <a:pt x="967" y="17"/>
                  </a:lnTo>
                  <a:lnTo>
                    <a:pt x="964" y="24"/>
                  </a:lnTo>
                  <a:lnTo>
                    <a:pt x="961" y="33"/>
                  </a:lnTo>
                  <a:lnTo>
                    <a:pt x="957" y="41"/>
                  </a:lnTo>
                  <a:lnTo>
                    <a:pt x="954" y="51"/>
                  </a:lnTo>
                  <a:lnTo>
                    <a:pt x="951" y="61"/>
                  </a:lnTo>
                  <a:lnTo>
                    <a:pt x="947" y="72"/>
                  </a:lnTo>
                  <a:lnTo>
                    <a:pt x="943" y="83"/>
                  </a:lnTo>
                  <a:lnTo>
                    <a:pt x="940" y="96"/>
                  </a:lnTo>
                  <a:lnTo>
                    <a:pt x="934" y="107"/>
                  </a:lnTo>
                  <a:lnTo>
                    <a:pt x="930" y="121"/>
                  </a:lnTo>
                  <a:lnTo>
                    <a:pt x="925" y="134"/>
                  </a:lnTo>
                  <a:lnTo>
                    <a:pt x="920" y="148"/>
                  </a:lnTo>
                  <a:lnTo>
                    <a:pt x="915" y="162"/>
                  </a:lnTo>
                  <a:lnTo>
                    <a:pt x="910" y="178"/>
                  </a:lnTo>
                  <a:lnTo>
                    <a:pt x="904" y="193"/>
                  </a:lnTo>
                  <a:lnTo>
                    <a:pt x="900" y="208"/>
                  </a:lnTo>
                  <a:lnTo>
                    <a:pt x="894" y="224"/>
                  </a:lnTo>
                  <a:lnTo>
                    <a:pt x="887" y="239"/>
                  </a:lnTo>
                  <a:lnTo>
                    <a:pt x="882" y="256"/>
                  </a:lnTo>
                  <a:lnTo>
                    <a:pt x="876" y="272"/>
                  </a:lnTo>
                  <a:lnTo>
                    <a:pt x="871" y="290"/>
                  </a:lnTo>
                  <a:lnTo>
                    <a:pt x="865" y="306"/>
                  </a:lnTo>
                  <a:lnTo>
                    <a:pt x="860" y="324"/>
                  </a:lnTo>
                  <a:lnTo>
                    <a:pt x="853" y="341"/>
                  </a:lnTo>
                  <a:lnTo>
                    <a:pt x="847" y="358"/>
                  </a:lnTo>
                  <a:lnTo>
                    <a:pt x="841" y="375"/>
                  </a:lnTo>
                  <a:lnTo>
                    <a:pt x="835" y="393"/>
                  </a:lnTo>
                  <a:lnTo>
                    <a:pt x="830" y="411"/>
                  </a:lnTo>
                  <a:lnTo>
                    <a:pt x="823" y="427"/>
                  </a:lnTo>
                  <a:lnTo>
                    <a:pt x="817" y="445"/>
                  </a:lnTo>
                  <a:lnTo>
                    <a:pt x="812" y="462"/>
                  </a:lnTo>
                  <a:lnTo>
                    <a:pt x="806" y="480"/>
                  </a:lnTo>
                  <a:lnTo>
                    <a:pt x="801" y="496"/>
                  </a:lnTo>
                  <a:lnTo>
                    <a:pt x="794" y="513"/>
                  </a:lnTo>
                  <a:lnTo>
                    <a:pt x="788" y="529"/>
                  </a:lnTo>
                  <a:lnTo>
                    <a:pt x="784" y="546"/>
                  </a:lnTo>
                  <a:lnTo>
                    <a:pt x="778" y="562"/>
                  </a:lnTo>
                  <a:lnTo>
                    <a:pt x="773" y="578"/>
                  </a:lnTo>
                  <a:lnTo>
                    <a:pt x="768" y="594"/>
                  </a:lnTo>
                  <a:lnTo>
                    <a:pt x="764" y="609"/>
                  </a:lnTo>
                  <a:lnTo>
                    <a:pt x="758" y="624"/>
                  </a:lnTo>
                  <a:lnTo>
                    <a:pt x="754" y="638"/>
                  </a:lnTo>
                  <a:lnTo>
                    <a:pt x="749" y="652"/>
                  </a:lnTo>
                  <a:lnTo>
                    <a:pt x="745" y="666"/>
                  </a:lnTo>
                  <a:lnTo>
                    <a:pt x="742" y="679"/>
                  </a:lnTo>
                  <a:lnTo>
                    <a:pt x="738" y="692"/>
                  </a:lnTo>
                  <a:lnTo>
                    <a:pt x="734" y="704"/>
                  </a:lnTo>
                  <a:lnTo>
                    <a:pt x="732" y="716"/>
                  </a:lnTo>
                  <a:lnTo>
                    <a:pt x="728" y="727"/>
                  </a:lnTo>
                  <a:lnTo>
                    <a:pt x="725" y="737"/>
                  </a:lnTo>
                  <a:lnTo>
                    <a:pt x="723" y="747"/>
                  </a:lnTo>
                  <a:lnTo>
                    <a:pt x="721" y="757"/>
                  </a:lnTo>
                  <a:lnTo>
                    <a:pt x="718" y="764"/>
                  </a:lnTo>
                  <a:lnTo>
                    <a:pt x="717" y="772"/>
                  </a:lnTo>
                  <a:lnTo>
                    <a:pt x="715" y="779"/>
                  </a:lnTo>
                  <a:lnTo>
                    <a:pt x="715" y="785"/>
                  </a:lnTo>
                  <a:lnTo>
                    <a:pt x="714" y="785"/>
                  </a:lnTo>
                  <a:lnTo>
                    <a:pt x="713" y="785"/>
                  </a:lnTo>
                  <a:lnTo>
                    <a:pt x="711" y="785"/>
                  </a:lnTo>
                  <a:lnTo>
                    <a:pt x="708" y="785"/>
                  </a:lnTo>
                  <a:lnTo>
                    <a:pt x="704" y="785"/>
                  </a:lnTo>
                  <a:lnTo>
                    <a:pt x="701" y="785"/>
                  </a:lnTo>
                  <a:lnTo>
                    <a:pt x="695" y="786"/>
                  </a:lnTo>
                  <a:lnTo>
                    <a:pt x="689" y="786"/>
                  </a:lnTo>
                  <a:lnTo>
                    <a:pt x="683" y="786"/>
                  </a:lnTo>
                  <a:lnTo>
                    <a:pt x="676" y="786"/>
                  </a:lnTo>
                  <a:lnTo>
                    <a:pt x="669" y="787"/>
                  </a:lnTo>
                  <a:lnTo>
                    <a:pt x="662" y="787"/>
                  </a:lnTo>
                  <a:lnTo>
                    <a:pt x="652" y="787"/>
                  </a:lnTo>
                  <a:lnTo>
                    <a:pt x="644" y="787"/>
                  </a:lnTo>
                  <a:lnTo>
                    <a:pt x="634" y="788"/>
                  </a:lnTo>
                  <a:lnTo>
                    <a:pt x="624" y="788"/>
                  </a:lnTo>
                  <a:lnTo>
                    <a:pt x="614" y="788"/>
                  </a:lnTo>
                  <a:lnTo>
                    <a:pt x="603" y="789"/>
                  </a:lnTo>
                  <a:lnTo>
                    <a:pt x="592" y="789"/>
                  </a:lnTo>
                  <a:lnTo>
                    <a:pt x="579" y="791"/>
                  </a:lnTo>
                  <a:lnTo>
                    <a:pt x="567" y="791"/>
                  </a:lnTo>
                  <a:lnTo>
                    <a:pt x="555" y="791"/>
                  </a:lnTo>
                  <a:lnTo>
                    <a:pt x="543" y="792"/>
                  </a:lnTo>
                  <a:lnTo>
                    <a:pt x="530" y="793"/>
                  </a:lnTo>
                  <a:lnTo>
                    <a:pt x="516" y="793"/>
                  </a:lnTo>
                  <a:lnTo>
                    <a:pt x="503" y="794"/>
                  </a:lnTo>
                  <a:lnTo>
                    <a:pt x="489" y="794"/>
                  </a:lnTo>
                  <a:lnTo>
                    <a:pt x="476" y="794"/>
                  </a:lnTo>
                  <a:lnTo>
                    <a:pt x="462" y="795"/>
                  </a:lnTo>
                  <a:lnTo>
                    <a:pt x="448" y="795"/>
                  </a:lnTo>
                  <a:lnTo>
                    <a:pt x="435" y="796"/>
                  </a:lnTo>
                  <a:lnTo>
                    <a:pt x="420" y="797"/>
                  </a:lnTo>
                  <a:lnTo>
                    <a:pt x="406" y="797"/>
                  </a:lnTo>
                  <a:lnTo>
                    <a:pt x="391" y="797"/>
                  </a:lnTo>
                  <a:lnTo>
                    <a:pt x="378" y="797"/>
                  </a:lnTo>
                  <a:lnTo>
                    <a:pt x="364" y="798"/>
                  </a:lnTo>
                  <a:lnTo>
                    <a:pt x="349" y="798"/>
                  </a:lnTo>
                  <a:lnTo>
                    <a:pt x="335" y="799"/>
                  </a:lnTo>
                  <a:lnTo>
                    <a:pt x="320" y="799"/>
                  </a:lnTo>
                  <a:lnTo>
                    <a:pt x="307" y="800"/>
                  </a:lnTo>
                  <a:lnTo>
                    <a:pt x="293" y="800"/>
                  </a:lnTo>
                  <a:lnTo>
                    <a:pt x="280" y="802"/>
                  </a:lnTo>
                  <a:lnTo>
                    <a:pt x="267" y="802"/>
                  </a:lnTo>
                  <a:lnTo>
                    <a:pt x="253" y="802"/>
                  </a:lnTo>
                  <a:lnTo>
                    <a:pt x="240" y="802"/>
                  </a:lnTo>
                  <a:lnTo>
                    <a:pt x="228" y="803"/>
                  </a:lnTo>
                  <a:lnTo>
                    <a:pt x="216" y="803"/>
                  </a:lnTo>
                  <a:lnTo>
                    <a:pt x="204" y="804"/>
                  </a:lnTo>
                  <a:lnTo>
                    <a:pt x="192" y="804"/>
                  </a:lnTo>
                  <a:lnTo>
                    <a:pt x="181" y="804"/>
                  </a:lnTo>
                  <a:lnTo>
                    <a:pt x="170" y="804"/>
                  </a:lnTo>
                  <a:lnTo>
                    <a:pt x="159" y="804"/>
                  </a:lnTo>
                  <a:lnTo>
                    <a:pt x="149" y="804"/>
                  </a:lnTo>
                  <a:lnTo>
                    <a:pt x="140" y="804"/>
                  </a:lnTo>
                  <a:lnTo>
                    <a:pt x="131" y="804"/>
                  </a:lnTo>
                  <a:lnTo>
                    <a:pt x="122" y="805"/>
                  </a:lnTo>
                  <a:lnTo>
                    <a:pt x="114" y="805"/>
                  </a:lnTo>
                  <a:lnTo>
                    <a:pt x="107" y="805"/>
                  </a:lnTo>
                  <a:lnTo>
                    <a:pt x="100" y="805"/>
                  </a:lnTo>
                  <a:lnTo>
                    <a:pt x="93" y="805"/>
                  </a:lnTo>
                  <a:lnTo>
                    <a:pt x="88" y="804"/>
                  </a:lnTo>
                  <a:lnTo>
                    <a:pt x="83" y="804"/>
                  </a:lnTo>
                  <a:lnTo>
                    <a:pt x="79" y="804"/>
                  </a:lnTo>
                  <a:lnTo>
                    <a:pt x="77" y="804"/>
                  </a:lnTo>
                  <a:lnTo>
                    <a:pt x="0" y="614"/>
                  </a:lnTo>
                  <a:lnTo>
                    <a:pt x="30" y="621"/>
                  </a:lnTo>
                  <a:lnTo>
                    <a:pt x="30" y="6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3" name="Freeform 35"/>
            <p:cNvSpPr>
              <a:spLocks/>
            </p:cNvSpPr>
            <p:nvPr/>
          </p:nvSpPr>
          <p:spPr bwMode="auto">
            <a:xfrm>
              <a:off x="4156" y="3059"/>
              <a:ext cx="802" cy="145"/>
            </a:xfrm>
            <a:custGeom>
              <a:avLst/>
              <a:gdLst>
                <a:gd name="T0" fmla="*/ 4 w 802"/>
                <a:gd name="T1" fmla="*/ 145 h 145"/>
                <a:gd name="T2" fmla="*/ 14 w 802"/>
                <a:gd name="T3" fmla="*/ 144 h 145"/>
                <a:gd name="T4" fmla="*/ 30 w 802"/>
                <a:gd name="T5" fmla="*/ 143 h 145"/>
                <a:gd name="T6" fmla="*/ 53 w 802"/>
                <a:gd name="T7" fmla="*/ 141 h 145"/>
                <a:gd name="T8" fmla="*/ 78 w 802"/>
                <a:gd name="T9" fmla="*/ 139 h 145"/>
                <a:gd name="T10" fmla="*/ 108 w 802"/>
                <a:gd name="T11" fmla="*/ 138 h 145"/>
                <a:gd name="T12" fmla="*/ 140 w 802"/>
                <a:gd name="T13" fmla="*/ 136 h 145"/>
                <a:gd name="T14" fmla="*/ 176 w 802"/>
                <a:gd name="T15" fmla="*/ 135 h 145"/>
                <a:gd name="T16" fmla="*/ 213 w 802"/>
                <a:gd name="T17" fmla="*/ 133 h 145"/>
                <a:gd name="T18" fmla="*/ 249 w 802"/>
                <a:gd name="T19" fmla="*/ 132 h 145"/>
                <a:gd name="T20" fmla="*/ 286 w 802"/>
                <a:gd name="T21" fmla="*/ 129 h 145"/>
                <a:gd name="T22" fmla="*/ 323 w 802"/>
                <a:gd name="T23" fmla="*/ 129 h 145"/>
                <a:gd name="T24" fmla="*/ 356 w 802"/>
                <a:gd name="T25" fmla="*/ 129 h 145"/>
                <a:gd name="T26" fmla="*/ 389 w 802"/>
                <a:gd name="T27" fmla="*/ 129 h 145"/>
                <a:gd name="T28" fmla="*/ 417 w 802"/>
                <a:gd name="T29" fmla="*/ 130 h 145"/>
                <a:gd name="T30" fmla="*/ 443 w 802"/>
                <a:gd name="T31" fmla="*/ 133 h 145"/>
                <a:gd name="T32" fmla="*/ 450 w 802"/>
                <a:gd name="T33" fmla="*/ 132 h 145"/>
                <a:gd name="T34" fmla="*/ 462 w 802"/>
                <a:gd name="T35" fmla="*/ 132 h 145"/>
                <a:gd name="T36" fmla="*/ 480 w 802"/>
                <a:gd name="T37" fmla="*/ 130 h 145"/>
                <a:gd name="T38" fmla="*/ 501 w 802"/>
                <a:gd name="T39" fmla="*/ 128 h 145"/>
                <a:gd name="T40" fmla="*/ 526 w 802"/>
                <a:gd name="T41" fmla="*/ 127 h 145"/>
                <a:gd name="T42" fmla="*/ 554 w 802"/>
                <a:gd name="T43" fmla="*/ 126 h 145"/>
                <a:gd name="T44" fmla="*/ 584 w 802"/>
                <a:gd name="T45" fmla="*/ 124 h 145"/>
                <a:gd name="T46" fmla="*/ 614 w 802"/>
                <a:gd name="T47" fmla="*/ 122 h 145"/>
                <a:gd name="T48" fmla="*/ 645 w 802"/>
                <a:gd name="T49" fmla="*/ 119 h 145"/>
                <a:gd name="T50" fmla="*/ 677 w 802"/>
                <a:gd name="T51" fmla="*/ 117 h 145"/>
                <a:gd name="T52" fmla="*/ 706 w 802"/>
                <a:gd name="T53" fmla="*/ 115 h 145"/>
                <a:gd name="T54" fmla="*/ 733 w 802"/>
                <a:gd name="T55" fmla="*/ 113 h 145"/>
                <a:gd name="T56" fmla="*/ 758 w 802"/>
                <a:gd name="T57" fmla="*/ 110 h 145"/>
                <a:gd name="T58" fmla="*/ 779 w 802"/>
                <a:gd name="T59" fmla="*/ 107 h 145"/>
                <a:gd name="T60" fmla="*/ 796 w 802"/>
                <a:gd name="T61" fmla="*/ 106 h 145"/>
                <a:gd name="T62" fmla="*/ 694 w 802"/>
                <a:gd name="T63" fmla="*/ 11 h 145"/>
                <a:gd name="T64" fmla="*/ 757 w 802"/>
                <a:gd name="T65" fmla="*/ 90 h 145"/>
                <a:gd name="T66" fmla="*/ 743 w 802"/>
                <a:gd name="T67" fmla="*/ 91 h 145"/>
                <a:gd name="T68" fmla="*/ 729 w 802"/>
                <a:gd name="T69" fmla="*/ 93 h 145"/>
                <a:gd name="T70" fmla="*/ 710 w 802"/>
                <a:gd name="T71" fmla="*/ 95 h 145"/>
                <a:gd name="T72" fmla="*/ 689 w 802"/>
                <a:gd name="T73" fmla="*/ 97 h 145"/>
                <a:gd name="T74" fmla="*/ 664 w 802"/>
                <a:gd name="T75" fmla="*/ 101 h 145"/>
                <a:gd name="T76" fmla="*/ 640 w 802"/>
                <a:gd name="T77" fmla="*/ 103 h 145"/>
                <a:gd name="T78" fmla="*/ 613 w 802"/>
                <a:gd name="T79" fmla="*/ 105 h 145"/>
                <a:gd name="T80" fmla="*/ 587 w 802"/>
                <a:gd name="T81" fmla="*/ 107 h 145"/>
                <a:gd name="T82" fmla="*/ 559 w 802"/>
                <a:gd name="T83" fmla="*/ 110 h 145"/>
                <a:gd name="T84" fmla="*/ 533 w 802"/>
                <a:gd name="T85" fmla="*/ 112 h 145"/>
                <a:gd name="T86" fmla="*/ 509 w 802"/>
                <a:gd name="T87" fmla="*/ 113 h 145"/>
                <a:gd name="T88" fmla="*/ 485 w 802"/>
                <a:gd name="T89" fmla="*/ 113 h 145"/>
                <a:gd name="T90" fmla="*/ 465 w 802"/>
                <a:gd name="T91" fmla="*/ 113 h 145"/>
                <a:gd name="T92" fmla="*/ 447 w 802"/>
                <a:gd name="T93" fmla="*/ 112 h 145"/>
                <a:gd name="T94" fmla="*/ 437 w 802"/>
                <a:gd name="T95" fmla="*/ 112 h 145"/>
                <a:gd name="T96" fmla="*/ 422 w 802"/>
                <a:gd name="T97" fmla="*/ 112 h 145"/>
                <a:gd name="T98" fmla="*/ 405 w 802"/>
                <a:gd name="T99" fmla="*/ 112 h 145"/>
                <a:gd name="T100" fmla="*/ 384 w 802"/>
                <a:gd name="T101" fmla="*/ 112 h 145"/>
                <a:gd name="T102" fmla="*/ 360 w 802"/>
                <a:gd name="T103" fmla="*/ 113 h 145"/>
                <a:gd name="T104" fmla="*/ 333 w 802"/>
                <a:gd name="T105" fmla="*/ 113 h 145"/>
                <a:gd name="T106" fmla="*/ 303 w 802"/>
                <a:gd name="T107" fmla="*/ 114 h 145"/>
                <a:gd name="T108" fmla="*/ 272 w 802"/>
                <a:gd name="T109" fmla="*/ 115 h 145"/>
                <a:gd name="T110" fmla="*/ 238 w 802"/>
                <a:gd name="T111" fmla="*/ 116 h 145"/>
                <a:gd name="T112" fmla="*/ 205 w 802"/>
                <a:gd name="T113" fmla="*/ 117 h 145"/>
                <a:gd name="T114" fmla="*/ 171 w 802"/>
                <a:gd name="T115" fmla="*/ 118 h 145"/>
                <a:gd name="T116" fmla="*/ 137 w 802"/>
                <a:gd name="T117" fmla="*/ 119 h 145"/>
                <a:gd name="T118" fmla="*/ 105 w 802"/>
                <a:gd name="T119" fmla="*/ 121 h 145"/>
                <a:gd name="T120" fmla="*/ 74 w 802"/>
                <a:gd name="T121" fmla="*/ 123 h 145"/>
                <a:gd name="T122" fmla="*/ 45 w 802"/>
                <a:gd name="T123" fmla="*/ 124 h 145"/>
                <a:gd name="T124" fmla="*/ 79 w 802"/>
                <a:gd name="T12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2" h="145">
                  <a:moveTo>
                    <a:pt x="79" y="16"/>
                  </a:moveTo>
                  <a:lnTo>
                    <a:pt x="0" y="145"/>
                  </a:lnTo>
                  <a:lnTo>
                    <a:pt x="1" y="145"/>
                  </a:lnTo>
                  <a:lnTo>
                    <a:pt x="4" y="145"/>
                  </a:lnTo>
                  <a:lnTo>
                    <a:pt x="5" y="145"/>
                  </a:lnTo>
                  <a:lnTo>
                    <a:pt x="8" y="145"/>
                  </a:lnTo>
                  <a:lnTo>
                    <a:pt x="10" y="144"/>
                  </a:lnTo>
                  <a:lnTo>
                    <a:pt x="14" y="144"/>
                  </a:lnTo>
                  <a:lnTo>
                    <a:pt x="17" y="144"/>
                  </a:lnTo>
                  <a:lnTo>
                    <a:pt x="21" y="143"/>
                  </a:lnTo>
                  <a:lnTo>
                    <a:pt x="25" y="143"/>
                  </a:lnTo>
                  <a:lnTo>
                    <a:pt x="30" y="143"/>
                  </a:lnTo>
                  <a:lnTo>
                    <a:pt x="35" y="141"/>
                  </a:lnTo>
                  <a:lnTo>
                    <a:pt x="40" y="141"/>
                  </a:lnTo>
                  <a:lnTo>
                    <a:pt x="46" y="141"/>
                  </a:lnTo>
                  <a:lnTo>
                    <a:pt x="53" y="141"/>
                  </a:lnTo>
                  <a:lnTo>
                    <a:pt x="58" y="140"/>
                  </a:lnTo>
                  <a:lnTo>
                    <a:pt x="64" y="140"/>
                  </a:lnTo>
                  <a:lnTo>
                    <a:pt x="70" y="139"/>
                  </a:lnTo>
                  <a:lnTo>
                    <a:pt x="78" y="139"/>
                  </a:lnTo>
                  <a:lnTo>
                    <a:pt x="85" y="138"/>
                  </a:lnTo>
                  <a:lnTo>
                    <a:pt x="93" y="138"/>
                  </a:lnTo>
                  <a:lnTo>
                    <a:pt x="100" y="138"/>
                  </a:lnTo>
                  <a:lnTo>
                    <a:pt x="108" y="138"/>
                  </a:lnTo>
                  <a:lnTo>
                    <a:pt x="116" y="137"/>
                  </a:lnTo>
                  <a:lnTo>
                    <a:pt x="124" y="137"/>
                  </a:lnTo>
                  <a:lnTo>
                    <a:pt x="133" y="136"/>
                  </a:lnTo>
                  <a:lnTo>
                    <a:pt x="140" y="136"/>
                  </a:lnTo>
                  <a:lnTo>
                    <a:pt x="149" y="135"/>
                  </a:lnTo>
                  <a:lnTo>
                    <a:pt x="158" y="135"/>
                  </a:lnTo>
                  <a:lnTo>
                    <a:pt x="167" y="135"/>
                  </a:lnTo>
                  <a:lnTo>
                    <a:pt x="176" y="135"/>
                  </a:lnTo>
                  <a:lnTo>
                    <a:pt x="185" y="134"/>
                  </a:lnTo>
                  <a:lnTo>
                    <a:pt x="194" y="133"/>
                  </a:lnTo>
                  <a:lnTo>
                    <a:pt x="203" y="133"/>
                  </a:lnTo>
                  <a:lnTo>
                    <a:pt x="213" y="133"/>
                  </a:lnTo>
                  <a:lnTo>
                    <a:pt x="221" y="132"/>
                  </a:lnTo>
                  <a:lnTo>
                    <a:pt x="231" y="132"/>
                  </a:lnTo>
                  <a:lnTo>
                    <a:pt x="239" y="132"/>
                  </a:lnTo>
                  <a:lnTo>
                    <a:pt x="249" y="132"/>
                  </a:lnTo>
                  <a:lnTo>
                    <a:pt x="258" y="130"/>
                  </a:lnTo>
                  <a:lnTo>
                    <a:pt x="267" y="130"/>
                  </a:lnTo>
                  <a:lnTo>
                    <a:pt x="276" y="129"/>
                  </a:lnTo>
                  <a:lnTo>
                    <a:pt x="286" y="129"/>
                  </a:lnTo>
                  <a:lnTo>
                    <a:pt x="295" y="129"/>
                  </a:lnTo>
                  <a:lnTo>
                    <a:pt x="304" y="129"/>
                  </a:lnTo>
                  <a:lnTo>
                    <a:pt x="313" y="129"/>
                  </a:lnTo>
                  <a:lnTo>
                    <a:pt x="323" y="129"/>
                  </a:lnTo>
                  <a:lnTo>
                    <a:pt x="331" y="129"/>
                  </a:lnTo>
                  <a:lnTo>
                    <a:pt x="340" y="129"/>
                  </a:lnTo>
                  <a:lnTo>
                    <a:pt x="348" y="129"/>
                  </a:lnTo>
                  <a:lnTo>
                    <a:pt x="356" y="129"/>
                  </a:lnTo>
                  <a:lnTo>
                    <a:pt x="365" y="129"/>
                  </a:lnTo>
                  <a:lnTo>
                    <a:pt x="373" y="129"/>
                  </a:lnTo>
                  <a:lnTo>
                    <a:pt x="381" y="129"/>
                  </a:lnTo>
                  <a:lnTo>
                    <a:pt x="389" y="129"/>
                  </a:lnTo>
                  <a:lnTo>
                    <a:pt x="396" y="129"/>
                  </a:lnTo>
                  <a:lnTo>
                    <a:pt x="403" y="129"/>
                  </a:lnTo>
                  <a:lnTo>
                    <a:pt x="411" y="130"/>
                  </a:lnTo>
                  <a:lnTo>
                    <a:pt x="417" y="130"/>
                  </a:lnTo>
                  <a:lnTo>
                    <a:pt x="424" y="130"/>
                  </a:lnTo>
                  <a:lnTo>
                    <a:pt x="431" y="132"/>
                  </a:lnTo>
                  <a:lnTo>
                    <a:pt x="436" y="132"/>
                  </a:lnTo>
                  <a:lnTo>
                    <a:pt x="443" y="133"/>
                  </a:lnTo>
                  <a:lnTo>
                    <a:pt x="443" y="132"/>
                  </a:lnTo>
                  <a:lnTo>
                    <a:pt x="445" y="132"/>
                  </a:lnTo>
                  <a:lnTo>
                    <a:pt x="447" y="132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5" y="132"/>
                  </a:lnTo>
                  <a:lnTo>
                    <a:pt x="459" y="132"/>
                  </a:lnTo>
                  <a:lnTo>
                    <a:pt x="462" y="132"/>
                  </a:lnTo>
                  <a:lnTo>
                    <a:pt x="466" y="130"/>
                  </a:lnTo>
                  <a:lnTo>
                    <a:pt x="471" y="130"/>
                  </a:lnTo>
                  <a:lnTo>
                    <a:pt x="475" y="130"/>
                  </a:lnTo>
                  <a:lnTo>
                    <a:pt x="480" y="130"/>
                  </a:lnTo>
                  <a:lnTo>
                    <a:pt x="484" y="129"/>
                  </a:lnTo>
                  <a:lnTo>
                    <a:pt x="491" y="129"/>
                  </a:lnTo>
                  <a:lnTo>
                    <a:pt x="495" y="129"/>
                  </a:lnTo>
                  <a:lnTo>
                    <a:pt x="501" y="128"/>
                  </a:lnTo>
                  <a:lnTo>
                    <a:pt x="508" y="128"/>
                  </a:lnTo>
                  <a:lnTo>
                    <a:pt x="513" y="128"/>
                  </a:lnTo>
                  <a:lnTo>
                    <a:pt x="520" y="128"/>
                  </a:lnTo>
                  <a:lnTo>
                    <a:pt x="526" y="127"/>
                  </a:lnTo>
                  <a:lnTo>
                    <a:pt x="533" y="127"/>
                  </a:lnTo>
                  <a:lnTo>
                    <a:pt x="540" y="127"/>
                  </a:lnTo>
                  <a:lnTo>
                    <a:pt x="546" y="126"/>
                  </a:lnTo>
                  <a:lnTo>
                    <a:pt x="554" y="126"/>
                  </a:lnTo>
                  <a:lnTo>
                    <a:pt x="561" y="125"/>
                  </a:lnTo>
                  <a:lnTo>
                    <a:pt x="569" y="125"/>
                  </a:lnTo>
                  <a:lnTo>
                    <a:pt x="576" y="124"/>
                  </a:lnTo>
                  <a:lnTo>
                    <a:pt x="584" y="124"/>
                  </a:lnTo>
                  <a:lnTo>
                    <a:pt x="591" y="124"/>
                  </a:lnTo>
                  <a:lnTo>
                    <a:pt x="600" y="124"/>
                  </a:lnTo>
                  <a:lnTo>
                    <a:pt x="607" y="123"/>
                  </a:lnTo>
                  <a:lnTo>
                    <a:pt x="614" y="122"/>
                  </a:lnTo>
                  <a:lnTo>
                    <a:pt x="622" y="122"/>
                  </a:lnTo>
                  <a:lnTo>
                    <a:pt x="630" y="121"/>
                  </a:lnTo>
                  <a:lnTo>
                    <a:pt x="638" y="121"/>
                  </a:lnTo>
                  <a:lnTo>
                    <a:pt x="645" y="119"/>
                  </a:lnTo>
                  <a:lnTo>
                    <a:pt x="653" y="119"/>
                  </a:lnTo>
                  <a:lnTo>
                    <a:pt x="661" y="118"/>
                  </a:lnTo>
                  <a:lnTo>
                    <a:pt x="669" y="117"/>
                  </a:lnTo>
                  <a:lnTo>
                    <a:pt x="677" y="117"/>
                  </a:lnTo>
                  <a:lnTo>
                    <a:pt x="684" y="117"/>
                  </a:lnTo>
                  <a:lnTo>
                    <a:pt x="691" y="116"/>
                  </a:lnTo>
                  <a:lnTo>
                    <a:pt x="699" y="115"/>
                  </a:lnTo>
                  <a:lnTo>
                    <a:pt x="706" y="115"/>
                  </a:lnTo>
                  <a:lnTo>
                    <a:pt x="713" y="114"/>
                  </a:lnTo>
                  <a:lnTo>
                    <a:pt x="720" y="114"/>
                  </a:lnTo>
                  <a:lnTo>
                    <a:pt x="727" y="114"/>
                  </a:lnTo>
                  <a:lnTo>
                    <a:pt x="733" y="113"/>
                  </a:lnTo>
                  <a:lnTo>
                    <a:pt x="740" y="112"/>
                  </a:lnTo>
                  <a:lnTo>
                    <a:pt x="747" y="112"/>
                  </a:lnTo>
                  <a:lnTo>
                    <a:pt x="752" y="111"/>
                  </a:lnTo>
                  <a:lnTo>
                    <a:pt x="758" y="110"/>
                  </a:lnTo>
                  <a:lnTo>
                    <a:pt x="763" y="110"/>
                  </a:lnTo>
                  <a:lnTo>
                    <a:pt x="769" y="110"/>
                  </a:lnTo>
                  <a:lnTo>
                    <a:pt x="774" y="108"/>
                  </a:lnTo>
                  <a:lnTo>
                    <a:pt x="779" y="107"/>
                  </a:lnTo>
                  <a:lnTo>
                    <a:pt x="783" y="107"/>
                  </a:lnTo>
                  <a:lnTo>
                    <a:pt x="788" y="107"/>
                  </a:lnTo>
                  <a:lnTo>
                    <a:pt x="792" y="106"/>
                  </a:lnTo>
                  <a:lnTo>
                    <a:pt x="796" y="106"/>
                  </a:lnTo>
                  <a:lnTo>
                    <a:pt x="799" y="105"/>
                  </a:lnTo>
                  <a:lnTo>
                    <a:pt x="802" y="105"/>
                  </a:lnTo>
                  <a:lnTo>
                    <a:pt x="710" y="0"/>
                  </a:lnTo>
                  <a:lnTo>
                    <a:pt x="694" y="11"/>
                  </a:lnTo>
                  <a:lnTo>
                    <a:pt x="764" y="90"/>
                  </a:lnTo>
                  <a:lnTo>
                    <a:pt x="763" y="90"/>
                  </a:lnTo>
                  <a:lnTo>
                    <a:pt x="761" y="90"/>
                  </a:lnTo>
                  <a:lnTo>
                    <a:pt x="757" y="90"/>
                  </a:lnTo>
                  <a:lnTo>
                    <a:pt x="753" y="90"/>
                  </a:lnTo>
                  <a:lnTo>
                    <a:pt x="750" y="90"/>
                  </a:lnTo>
                  <a:lnTo>
                    <a:pt x="747" y="91"/>
                  </a:lnTo>
                  <a:lnTo>
                    <a:pt x="743" y="91"/>
                  </a:lnTo>
                  <a:lnTo>
                    <a:pt x="740" y="92"/>
                  </a:lnTo>
                  <a:lnTo>
                    <a:pt x="737" y="92"/>
                  </a:lnTo>
                  <a:lnTo>
                    <a:pt x="733" y="93"/>
                  </a:lnTo>
                  <a:lnTo>
                    <a:pt x="729" y="93"/>
                  </a:lnTo>
                  <a:lnTo>
                    <a:pt x="724" y="94"/>
                  </a:lnTo>
                  <a:lnTo>
                    <a:pt x="720" y="94"/>
                  </a:lnTo>
                  <a:lnTo>
                    <a:pt x="716" y="95"/>
                  </a:lnTo>
                  <a:lnTo>
                    <a:pt x="710" y="95"/>
                  </a:lnTo>
                  <a:lnTo>
                    <a:pt x="706" y="96"/>
                  </a:lnTo>
                  <a:lnTo>
                    <a:pt x="700" y="96"/>
                  </a:lnTo>
                  <a:lnTo>
                    <a:pt x="694" y="97"/>
                  </a:lnTo>
                  <a:lnTo>
                    <a:pt x="689" y="97"/>
                  </a:lnTo>
                  <a:lnTo>
                    <a:pt x="683" y="99"/>
                  </a:lnTo>
                  <a:lnTo>
                    <a:pt x="678" y="100"/>
                  </a:lnTo>
                  <a:lnTo>
                    <a:pt x="671" y="100"/>
                  </a:lnTo>
                  <a:lnTo>
                    <a:pt x="664" y="101"/>
                  </a:lnTo>
                  <a:lnTo>
                    <a:pt x="659" y="102"/>
                  </a:lnTo>
                  <a:lnTo>
                    <a:pt x="652" y="102"/>
                  </a:lnTo>
                  <a:lnTo>
                    <a:pt x="647" y="103"/>
                  </a:lnTo>
                  <a:lnTo>
                    <a:pt x="640" y="103"/>
                  </a:lnTo>
                  <a:lnTo>
                    <a:pt x="633" y="104"/>
                  </a:lnTo>
                  <a:lnTo>
                    <a:pt x="627" y="104"/>
                  </a:lnTo>
                  <a:lnTo>
                    <a:pt x="620" y="105"/>
                  </a:lnTo>
                  <a:lnTo>
                    <a:pt x="613" y="105"/>
                  </a:lnTo>
                  <a:lnTo>
                    <a:pt x="607" y="106"/>
                  </a:lnTo>
                  <a:lnTo>
                    <a:pt x="600" y="107"/>
                  </a:lnTo>
                  <a:lnTo>
                    <a:pt x="593" y="107"/>
                  </a:lnTo>
                  <a:lnTo>
                    <a:pt x="587" y="107"/>
                  </a:lnTo>
                  <a:lnTo>
                    <a:pt x="580" y="108"/>
                  </a:lnTo>
                  <a:lnTo>
                    <a:pt x="572" y="108"/>
                  </a:lnTo>
                  <a:lnTo>
                    <a:pt x="566" y="110"/>
                  </a:lnTo>
                  <a:lnTo>
                    <a:pt x="559" y="110"/>
                  </a:lnTo>
                  <a:lnTo>
                    <a:pt x="553" y="110"/>
                  </a:lnTo>
                  <a:lnTo>
                    <a:pt x="546" y="111"/>
                  </a:lnTo>
                  <a:lnTo>
                    <a:pt x="540" y="111"/>
                  </a:lnTo>
                  <a:lnTo>
                    <a:pt x="533" y="112"/>
                  </a:lnTo>
                  <a:lnTo>
                    <a:pt x="528" y="112"/>
                  </a:lnTo>
                  <a:lnTo>
                    <a:pt x="521" y="112"/>
                  </a:lnTo>
                  <a:lnTo>
                    <a:pt x="514" y="113"/>
                  </a:lnTo>
                  <a:lnTo>
                    <a:pt x="509" y="113"/>
                  </a:lnTo>
                  <a:lnTo>
                    <a:pt x="503" y="113"/>
                  </a:lnTo>
                  <a:lnTo>
                    <a:pt x="496" y="113"/>
                  </a:lnTo>
                  <a:lnTo>
                    <a:pt x="491" y="113"/>
                  </a:lnTo>
                  <a:lnTo>
                    <a:pt x="485" y="113"/>
                  </a:lnTo>
                  <a:lnTo>
                    <a:pt x="480" y="113"/>
                  </a:lnTo>
                  <a:lnTo>
                    <a:pt x="474" y="113"/>
                  </a:lnTo>
                  <a:lnTo>
                    <a:pt x="470" y="113"/>
                  </a:lnTo>
                  <a:lnTo>
                    <a:pt x="465" y="113"/>
                  </a:lnTo>
                  <a:lnTo>
                    <a:pt x="461" y="113"/>
                  </a:lnTo>
                  <a:lnTo>
                    <a:pt x="455" y="112"/>
                  </a:lnTo>
                  <a:lnTo>
                    <a:pt x="452" y="112"/>
                  </a:lnTo>
                  <a:lnTo>
                    <a:pt x="447" y="112"/>
                  </a:lnTo>
                  <a:lnTo>
                    <a:pt x="444" y="112"/>
                  </a:lnTo>
                  <a:lnTo>
                    <a:pt x="443" y="112"/>
                  </a:lnTo>
                  <a:lnTo>
                    <a:pt x="441" y="112"/>
                  </a:lnTo>
                  <a:lnTo>
                    <a:pt x="437" y="112"/>
                  </a:lnTo>
                  <a:lnTo>
                    <a:pt x="433" y="112"/>
                  </a:lnTo>
                  <a:lnTo>
                    <a:pt x="430" y="112"/>
                  </a:lnTo>
                  <a:lnTo>
                    <a:pt x="426" y="112"/>
                  </a:lnTo>
                  <a:lnTo>
                    <a:pt x="422" y="112"/>
                  </a:lnTo>
                  <a:lnTo>
                    <a:pt x="419" y="112"/>
                  </a:lnTo>
                  <a:lnTo>
                    <a:pt x="414" y="112"/>
                  </a:lnTo>
                  <a:lnTo>
                    <a:pt x="411" y="112"/>
                  </a:lnTo>
                  <a:lnTo>
                    <a:pt x="405" y="112"/>
                  </a:lnTo>
                  <a:lnTo>
                    <a:pt x="401" y="112"/>
                  </a:lnTo>
                  <a:lnTo>
                    <a:pt x="395" y="112"/>
                  </a:lnTo>
                  <a:lnTo>
                    <a:pt x="390" y="112"/>
                  </a:lnTo>
                  <a:lnTo>
                    <a:pt x="384" y="112"/>
                  </a:lnTo>
                  <a:lnTo>
                    <a:pt x="379" y="112"/>
                  </a:lnTo>
                  <a:lnTo>
                    <a:pt x="372" y="112"/>
                  </a:lnTo>
                  <a:lnTo>
                    <a:pt x="366" y="113"/>
                  </a:lnTo>
                  <a:lnTo>
                    <a:pt x="360" y="113"/>
                  </a:lnTo>
                  <a:lnTo>
                    <a:pt x="354" y="113"/>
                  </a:lnTo>
                  <a:lnTo>
                    <a:pt x="346" y="113"/>
                  </a:lnTo>
                  <a:lnTo>
                    <a:pt x="340" y="113"/>
                  </a:lnTo>
                  <a:lnTo>
                    <a:pt x="333" y="113"/>
                  </a:lnTo>
                  <a:lnTo>
                    <a:pt x="325" y="114"/>
                  </a:lnTo>
                  <a:lnTo>
                    <a:pt x="317" y="114"/>
                  </a:lnTo>
                  <a:lnTo>
                    <a:pt x="311" y="114"/>
                  </a:lnTo>
                  <a:lnTo>
                    <a:pt x="303" y="114"/>
                  </a:lnTo>
                  <a:lnTo>
                    <a:pt x="296" y="115"/>
                  </a:lnTo>
                  <a:lnTo>
                    <a:pt x="287" y="115"/>
                  </a:lnTo>
                  <a:lnTo>
                    <a:pt x="280" y="115"/>
                  </a:lnTo>
                  <a:lnTo>
                    <a:pt x="272" y="115"/>
                  </a:lnTo>
                  <a:lnTo>
                    <a:pt x="263" y="115"/>
                  </a:lnTo>
                  <a:lnTo>
                    <a:pt x="254" y="115"/>
                  </a:lnTo>
                  <a:lnTo>
                    <a:pt x="246" y="116"/>
                  </a:lnTo>
                  <a:lnTo>
                    <a:pt x="238" y="116"/>
                  </a:lnTo>
                  <a:lnTo>
                    <a:pt x="231" y="116"/>
                  </a:lnTo>
                  <a:lnTo>
                    <a:pt x="222" y="116"/>
                  </a:lnTo>
                  <a:lnTo>
                    <a:pt x="213" y="117"/>
                  </a:lnTo>
                  <a:lnTo>
                    <a:pt x="205" y="117"/>
                  </a:lnTo>
                  <a:lnTo>
                    <a:pt x="196" y="117"/>
                  </a:lnTo>
                  <a:lnTo>
                    <a:pt x="188" y="117"/>
                  </a:lnTo>
                  <a:lnTo>
                    <a:pt x="179" y="117"/>
                  </a:lnTo>
                  <a:lnTo>
                    <a:pt x="171" y="118"/>
                  </a:lnTo>
                  <a:lnTo>
                    <a:pt x="163" y="118"/>
                  </a:lnTo>
                  <a:lnTo>
                    <a:pt x="154" y="118"/>
                  </a:lnTo>
                  <a:lnTo>
                    <a:pt x="146" y="119"/>
                  </a:lnTo>
                  <a:lnTo>
                    <a:pt x="137" y="119"/>
                  </a:lnTo>
                  <a:lnTo>
                    <a:pt x="129" y="121"/>
                  </a:lnTo>
                  <a:lnTo>
                    <a:pt x="120" y="121"/>
                  </a:lnTo>
                  <a:lnTo>
                    <a:pt x="113" y="121"/>
                  </a:lnTo>
                  <a:lnTo>
                    <a:pt x="105" y="121"/>
                  </a:lnTo>
                  <a:lnTo>
                    <a:pt x="97" y="122"/>
                  </a:lnTo>
                  <a:lnTo>
                    <a:pt x="89" y="122"/>
                  </a:lnTo>
                  <a:lnTo>
                    <a:pt x="82" y="122"/>
                  </a:lnTo>
                  <a:lnTo>
                    <a:pt x="74" y="123"/>
                  </a:lnTo>
                  <a:lnTo>
                    <a:pt x="67" y="124"/>
                  </a:lnTo>
                  <a:lnTo>
                    <a:pt x="59" y="124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38" y="125"/>
                  </a:lnTo>
                  <a:lnTo>
                    <a:pt x="94" y="34"/>
                  </a:lnTo>
                  <a:lnTo>
                    <a:pt x="79" y="16"/>
                  </a:lnTo>
                  <a:lnTo>
                    <a:pt x="79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4" name="Freeform 36"/>
            <p:cNvSpPr>
              <a:spLocks/>
            </p:cNvSpPr>
            <p:nvPr/>
          </p:nvSpPr>
          <p:spPr bwMode="auto">
            <a:xfrm>
              <a:off x="4075" y="2816"/>
              <a:ext cx="210" cy="116"/>
            </a:xfrm>
            <a:custGeom>
              <a:avLst/>
              <a:gdLst>
                <a:gd name="T0" fmla="*/ 9 w 210"/>
                <a:gd name="T1" fmla="*/ 0 h 116"/>
                <a:gd name="T2" fmla="*/ 13 w 210"/>
                <a:gd name="T3" fmla="*/ 1 h 116"/>
                <a:gd name="T4" fmla="*/ 20 w 210"/>
                <a:gd name="T5" fmla="*/ 3 h 116"/>
                <a:gd name="T6" fmla="*/ 27 w 210"/>
                <a:gd name="T7" fmla="*/ 5 h 116"/>
                <a:gd name="T8" fmla="*/ 34 w 210"/>
                <a:gd name="T9" fmla="*/ 8 h 116"/>
                <a:gd name="T10" fmla="*/ 38 w 210"/>
                <a:gd name="T11" fmla="*/ 9 h 116"/>
                <a:gd name="T12" fmla="*/ 44 w 210"/>
                <a:gd name="T13" fmla="*/ 10 h 116"/>
                <a:gd name="T14" fmla="*/ 49 w 210"/>
                <a:gd name="T15" fmla="*/ 11 h 116"/>
                <a:gd name="T16" fmla="*/ 55 w 210"/>
                <a:gd name="T17" fmla="*/ 13 h 116"/>
                <a:gd name="T18" fmla="*/ 61 w 210"/>
                <a:gd name="T19" fmla="*/ 14 h 116"/>
                <a:gd name="T20" fmla="*/ 68 w 210"/>
                <a:gd name="T21" fmla="*/ 16 h 116"/>
                <a:gd name="T22" fmla="*/ 75 w 210"/>
                <a:gd name="T23" fmla="*/ 18 h 116"/>
                <a:gd name="T24" fmla="*/ 82 w 210"/>
                <a:gd name="T25" fmla="*/ 19 h 116"/>
                <a:gd name="T26" fmla="*/ 89 w 210"/>
                <a:gd name="T27" fmla="*/ 21 h 116"/>
                <a:gd name="T28" fmla="*/ 98 w 210"/>
                <a:gd name="T29" fmla="*/ 22 h 116"/>
                <a:gd name="T30" fmla="*/ 106 w 210"/>
                <a:gd name="T31" fmla="*/ 23 h 116"/>
                <a:gd name="T32" fmla="*/ 115 w 210"/>
                <a:gd name="T33" fmla="*/ 24 h 116"/>
                <a:gd name="T34" fmla="*/ 124 w 210"/>
                <a:gd name="T35" fmla="*/ 25 h 116"/>
                <a:gd name="T36" fmla="*/ 133 w 210"/>
                <a:gd name="T37" fmla="*/ 26 h 116"/>
                <a:gd name="T38" fmla="*/ 141 w 210"/>
                <a:gd name="T39" fmla="*/ 27 h 116"/>
                <a:gd name="T40" fmla="*/ 151 w 210"/>
                <a:gd name="T41" fmla="*/ 29 h 116"/>
                <a:gd name="T42" fmla="*/ 161 w 210"/>
                <a:gd name="T43" fmla="*/ 30 h 116"/>
                <a:gd name="T44" fmla="*/ 171 w 210"/>
                <a:gd name="T45" fmla="*/ 30 h 116"/>
                <a:gd name="T46" fmla="*/ 183 w 210"/>
                <a:gd name="T47" fmla="*/ 30 h 116"/>
                <a:gd name="T48" fmla="*/ 194 w 210"/>
                <a:gd name="T49" fmla="*/ 31 h 116"/>
                <a:gd name="T50" fmla="*/ 205 w 210"/>
                <a:gd name="T51" fmla="*/ 31 h 116"/>
                <a:gd name="T52" fmla="*/ 170 w 210"/>
                <a:gd name="T53" fmla="*/ 116 h 116"/>
                <a:gd name="T54" fmla="*/ 184 w 210"/>
                <a:gd name="T55" fmla="*/ 45 h 116"/>
                <a:gd name="T56" fmla="*/ 179 w 210"/>
                <a:gd name="T57" fmla="*/ 45 h 116"/>
                <a:gd name="T58" fmla="*/ 176 w 210"/>
                <a:gd name="T59" fmla="*/ 45 h 116"/>
                <a:gd name="T60" fmla="*/ 170 w 210"/>
                <a:gd name="T61" fmla="*/ 46 h 116"/>
                <a:gd name="T62" fmla="*/ 164 w 210"/>
                <a:gd name="T63" fmla="*/ 46 h 116"/>
                <a:gd name="T64" fmla="*/ 155 w 210"/>
                <a:gd name="T65" fmla="*/ 47 h 116"/>
                <a:gd name="T66" fmla="*/ 145 w 210"/>
                <a:gd name="T67" fmla="*/ 46 h 116"/>
                <a:gd name="T68" fmla="*/ 139 w 210"/>
                <a:gd name="T69" fmla="*/ 46 h 116"/>
                <a:gd name="T70" fmla="*/ 135 w 210"/>
                <a:gd name="T71" fmla="*/ 46 h 116"/>
                <a:gd name="T72" fmla="*/ 127 w 210"/>
                <a:gd name="T73" fmla="*/ 46 h 116"/>
                <a:gd name="T74" fmla="*/ 121 w 210"/>
                <a:gd name="T75" fmla="*/ 45 h 116"/>
                <a:gd name="T76" fmla="*/ 114 w 210"/>
                <a:gd name="T77" fmla="*/ 44 h 116"/>
                <a:gd name="T78" fmla="*/ 107 w 210"/>
                <a:gd name="T79" fmla="*/ 44 h 116"/>
                <a:gd name="T80" fmla="*/ 99 w 210"/>
                <a:gd name="T81" fmla="*/ 43 h 116"/>
                <a:gd name="T82" fmla="*/ 92 w 210"/>
                <a:gd name="T83" fmla="*/ 41 h 116"/>
                <a:gd name="T84" fmla="*/ 84 w 210"/>
                <a:gd name="T85" fmla="*/ 40 h 116"/>
                <a:gd name="T86" fmla="*/ 76 w 210"/>
                <a:gd name="T87" fmla="*/ 38 h 116"/>
                <a:gd name="T88" fmla="*/ 68 w 210"/>
                <a:gd name="T89" fmla="*/ 35 h 116"/>
                <a:gd name="T90" fmla="*/ 59 w 210"/>
                <a:gd name="T91" fmla="*/ 34 h 116"/>
                <a:gd name="T92" fmla="*/ 49 w 210"/>
                <a:gd name="T93" fmla="*/ 31 h 116"/>
                <a:gd name="T94" fmla="*/ 40 w 210"/>
                <a:gd name="T95" fmla="*/ 29 h 116"/>
                <a:gd name="T96" fmla="*/ 30 w 210"/>
                <a:gd name="T97" fmla="*/ 25 h 116"/>
                <a:gd name="T98" fmla="*/ 20 w 210"/>
                <a:gd name="T99" fmla="*/ 22 h 116"/>
                <a:gd name="T100" fmla="*/ 10 w 210"/>
                <a:gd name="T101" fmla="*/ 18 h 116"/>
                <a:gd name="T102" fmla="*/ 0 w 210"/>
                <a:gd name="T103" fmla="*/ 14 h 116"/>
                <a:gd name="T104" fmla="*/ 9 w 210"/>
                <a:gd name="T10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116">
                  <a:moveTo>
                    <a:pt x="9" y="0"/>
                  </a:moveTo>
                  <a:lnTo>
                    <a:pt x="9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7" y="2"/>
                  </a:lnTo>
                  <a:lnTo>
                    <a:pt x="20" y="3"/>
                  </a:lnTo>
                  <a:lnTo>
                    <a:pt x="24" y="4"/>
                  </a:lnTo>
                  <a:lnTo>
                    <a:pt x="27" y="5"/>
                  </a:lnTo>
                  <a:lnTo>
                    <a:pt x="31" y="7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4" y="10"/>
                  </a:lnTo>
                  <a:lnTo>
                    <a:pt x="46" y="11"/>
                  </a:lnTo>
                  <a:lnTo>
                    <a:pt x="49" y="11"/>
                  </a:lnTo>
                  <a:lnTo>
                    <a:pt x="52" y="12"/>
                  </a:lnTo>
                  <a:lnTo>
                    <a:pt x="55" y="13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65" y="15"/>
                  </a:lnTo>
                  <a:lnTo>
                    <a:pt x="68" y="16"/>
                  </a:lnTo>
                  <a:lnTo>
                    <a:pt x="71" y="18"/>
                  </a:lnTo>
                  <a:lnTo>
                    <a:pt x="75" y="18"/>
                  </a:lnTo>
                  <a:lnTo>
                    <a:pt x="78" y="19"/>
                  </a:lnTo>
                  <a:lnTo>
                    <a:pt x="82" y="19"/>
                  </a:lnTo>
                  <a:lnTo>
                    <a:pt x="86" y="20"/>
                  </a:lnTo>
                  <a:lnTo>
                    <a:pt x="89" y="21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1" y="22"/>
                  </a:lnTo>
                  <a:lnTo>
                    <a:pt x="106" y="23"/>
                  </a:lnTo>
                  <a:lnTo>
                    <a:pt x="110" y="24"/>
                  </a:lnTo>
                  <a:lnTo>
                    <a:pt x="115" y="24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28" y="26"/>
                  </a:lnTo>
                  <a:lnTo>
                    <a:pt x="133" y="26"/>
                  </a:lnTo>
                  <a:lnTo>
                    <a:pt x="137" y="27"/>
                  </a:lnTo>
                  <a:lnTo>
                    <a:pt x="141" y="27"/>
                  </a:lnTo>
                  <a:lnTo>
                    <a:pt x="147" y="29"/>
                  </a:lnTo>
                  <a:lnTo>
                    <a:pt x="151" y="29"/>
                  </a:lnTo>
                  <a:lnTo>
                    <a:pt x="157" y="29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1" y="30"/>
                  </a:lnTo>
                  <a:lnTo>
                    <a:pt x="177" y="30"/>
                  </a:lnTo>
                  <a:lnTo>
                    <a:pt x="183" y="30"/>
                  </a:lnTo>
                  <a:lnTo>
                    <a:pt x="188" y="31"/>
                  </a:lnTo>
                  <a:lnTo>
                    <a:pt x="194" y="31"/>
                  </a:lnTo>
                  <a:lnTo>
                    <a:pt x="199" y="31"/>
                  </a:lnTo>
                  <a:lnTo>
                    <a:pt x="205" y="31"/>
                  </a:lnTo>
                  <a:lnTo>
                    <a:pt x="210" y="31"/>
                  </a:lnTo>
                  <a:lnTo>
                    <a:pt x="170" y="116"/>
                  </a:lnTo>
                  <a:lnTo>
                    <a:pt x="151" y="109"/>
                  </a:lnTo>
                  <a:lnTo>
                    <a:pt x="184" y="45"/>
                  </a:lnTo>
                  <a:lnTo>
                    <a:pt x="183" y="45"/>
                  </a:lnTo>
                  <a:lnTo>
                    <a:pt x="179" y="45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3" y="46"/>
                  </a:lnTo>
                  <a:lnTo>
                    <a:pt x="170" y="46"/>
                  </a:lnTo>
                  <a:lnTo>
                    <a:pt x="167" y="46"/>
                  </a:lnTo>
                  <a:lnTo>
                    <a:pt x="164" y="46"/>
                  </a:lnTo>
                  <a:lnTo>
                    <a:pt x="159" y="46"/>
                  </a:lnTo>
                  <a:lnTo>
                    <a:pt x="155" y="47"/>
                  </a:lnTo>
                  <a:lnTo>
                    <a:pt x="150" y="46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39" y="46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0" y="46"/>
                  </a:lnTo>
                  <a:lnTo>
                    <a:pt x="127" y="46"/>
                  </a:lnTo>
                  <a:lnTo>
                    <a:pt x="124" y="45"/>
                  </a:lnTo>
                  <a:lnTo>
                    <a:pt x="121" y="45"/>
                  </a:lnTo>
                  <a:lnTo>
                    <a:pt x="117" y="45"/>
                  </a:lnTo>
                  <a:lnTo>
                    <a:pt x="114" y="44"/>
                  </a:lnTo>
                  <a:lnTo>
                    <a:pt x="110" y="44"/>
                  </a:lnTo>
                  <a:lnTo>
                    <a:pt x="107" y="44"/>
                  </a:lnTo>
                  <a:lnTo>
                    <a:pt x="104" y="43"/>
                  </a:lnTo>
                  <a:lnTo>
                    <a:pt x="99" y="43"/>
                  </a:lnTo>
                  <a:lnTo>
                    <a:pt x="96" y="42"/>
                  </a:lnTo>
                  <a:lnTo>
                    <a:pt x="92" y="41"/>
                  </a:lnTo>
                  <a:lnTo>
                    <a:pt x="88" y="40"/>
                  </a:lnTo>
                  <a:lnTo>
                    <a:pt x="84" y="40"/>
                  </a:lnTo>
                  <a:lnTo>
                    <a:pt x="80" y="38"/>
                  </a:lnTo>
                  <a:lnTo>
                    <a:pt x="76" y="38"/>
                  </a:lnTo>
                  <a:lnTo>
                    <a:pt x="71" y="36"/>
                  </a:lnTo>
                  <a:lnTo>
                    <a:pt x="68" y="35"/>
                  </a:lnTo>
                  <a:lnTo>
                    <a:pt x="64" y="35"/>
                  </a:lnTo>
                  <a:lnTo>
                    <a:pt x="59" y="34"/>
                  </a:lnTo>
                  <a:lnTo>
                    <a:pt x="55" y="32"/>
                  </a:lnTo>
                  <a:lnTo>
                    <a:pt x="49" y="31"/>
                  </a:lnTo>
                  <a:lnTo>
                    <a:pt x="45" y="30"/>
                  </a:lnTo>
                  <a:lnTo>
                    <a:pt x="40" y="29"/>
                  </a:lnTo>
                  <a:lnTo>
                    <a:pt x="35" y="26"/>
                  </a:lnTo>
                  <a:lnTo>
                    <a:pt x="30" y="25"/>
                  </a:lnTo>
                  <a:lnTo>
                    <a:pt x="25" y="23"/>
                  </a:lnTo>
                  <a:lnTo>
                    <a:pt x="20" y="22"/>
                  </a:lnTo>
                  <a:lnTo>
                    <a:pt x="15" y="20"/>
                  </a:lnTo>
                  <a:lnTo>
                    <a:pt x="10" y="18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5" name="Freeform 37"/>
            <p:cNvSpPr>
              <a:spLocks/>
            </p:cNvSpPr>
            <p:nvPr/>
          </p:nvSpPr>
          <p:spPr bwMode="auto">
            <a:xfrm>
              <a:off x="4045" y="2824"/>
              <a:ext cx="214" cy="114"/>
            </a:xfrm>
            <a:custGeom>
              <a:avLst/>
              <a:gdLst>
                <a:gd name="T0" fmla="*/ 0 w 214"/>
                <a:gd name="T1" fmla="*/ 59 h 114"/>
                <a:gd name="T2" fmla="*/ 5 w 214"/>
                <a:gd name="T3" fmla="*/ 60 h 114"/>
                <a:gd name="T4" fmla="*/ 11 w 214"/>
                <a:gd name="T5" fmla="*/ 62 h 114"/>
                <a:gd name="T6" fmla="*/ 20 w 214"/>
                <a:gd name="T7" fmla="*/ 66 h 114"/>
                <a:gd name="T8" fmla="*/ 25 w 214"/>
                <a:gd name="T9" fmla="*/ 67 h 114"/>
                <a:gd name="T10" fmla="*/ 30 w 214"/>
                <a:gd name="T11" fmla="*/ 69 h 114"/>
                <a:gd name="T12" fmla="*/ 36 w 214"/>
                <a:gd name="T13" fmla="*/ 70 h 114"/>
                <a:gd name="T14" fmla="*/ 43 w 214"/>
                <a:gd name="T15" fmla="*/ 72 h 114"/>
                <a:gd name="T16" fmla="*/ 50 w 214"/>
                <a:gd name="T17" fmla="*/ 74 h 114"/>
                <a:gd name="T18" fmla="*/ 57 w 214"/>
                <a:gd name="T19" fmla="*/ 77 h 114"/>
                <a:gd name="T20" fmla="*/ 65 w 214"/>
                <a:gd name="T21" fmla="*/ 80 h 114"/>
                <a:gd name="T22" fmla="*/ 72 w 214"/>
                <a:gd name="T23" fmla="*/ 82 h 114"/>
                <a:gd name="T24" fmla="*/ 80 w 214"/>
                <a:gd name="T25" fmla="*/ 84 h 114"/>
                <a:gd name="T26" fmla="*/ 88 w 214"/>
                <a:gd name="T27" fmla="*/ 86 h 114"/>
                <a:gd name="T28" fmla="*/ 97 w 214"/>
                <a:gd name="T29" fmla="*/ 89 h 114"/>
                <a:gd name="T30" fmla="*/ 106 w 214"/>
                <a:gd name="T31" fmla="*/ 91 h 114"/>
                <a:gd name="T32" fmla="*/ 115 w 214"/>
                <a:gd name="T33" fmla="*/ 93 h 114"/>
                <a:gd name="T34" fmla="*/ 122 w 214"/>
                <a:gd name="T35" fmla="*/ 96 h 114"/>
                <a:gd name="T36" fmla="*/ 132 w 214"/>
                <a:gd name="T37" fmla="*/ 99 h 114"/>
                <a:gd name="T38" fmla="*/ 141 w 214"/>
                <a:gd name="T39" fmla="*/ 101 h 114"/>
                <a:gd name="T40" fmla="*/ 150 w 214"/>
                <a:gd name="T41" fmla="*/ 103 h 114"/>
                <a:gd name="T42" fmla="*/ 159 w 214"/>
                <a:gd name="T43" fmla="*/ 104 h 114"/>
                <a:gd name="T44" fmla="*/ 168 w 214"/>
                <a:gd name="T45" fmla="*/ 106 h 114"/>
                <a:gd name="T46" fmla="*/ 178 w 214"/>
                <a:gd name="T47" fmla="*/ 108 h 114"/>
                <a:gd name="T48" fmla="*/ 187 w 214"/>
                <a:gd name="T49" fmla="*/ 110 h 114"/>
                <a:gd name="T50" fmla="*/ 196 w 214"/>
                <a:gd name="T51" fmla="*/ 112 h 114"/>
                <a:gd name="T52" fmla="*/ 205 w 214"/>
                <a:gd name="T53" fmla="*/ 113 h 114"/>
                <a:gd name="T54" fmla="*/ 214 w 214"/>
                <a:gd name="T55" fmla="*/ 114 h 114"/>
                <a:gd name="T56" fmla="*/ 210 w 214"/>
                <a:gd name="T57" fmla="*/ 96 h 114"/>
                <a:gd name="T58" fmla="*/ 208 w 214"/>
                <a:gd name="T59" fmla="*/ 96 h 114"/>
                <a:gd name="T60" fmla="*/ 201 w 214"/>
                <a:gd name="T61" fmla="*/ 95 h 114"/>
                <a:gd name="T62" fmla="*/ 194 w 214"/>
                <a:gd name="T63" fmla="*/ 93 h 114"/>
                <a:gd name="T64" fmla="*/ 187 w 214"/>
                <a:gd name="T65" fmla="*/ 92 h 114"/>
                <a:gd name="T66" fmla="*/ 181 w 214"/>
                <a:gd name="T67" fmla="*/ 91 h 114"/>
                <a:gd name="T68" fmla="*/ 175 w 214"/>
                <a:gd name="T69" fmla="*/ 90 h 114"/>
                <a:gd name="T70" fmla="*/ 169 w 214"/>
                <a:gd name="T71" fmla="*/ 89 h 114"/>
                <a:gd name="T72" fmla="*/ 163 w 214"/>
                <a:gd name="T73" fmla="*/ 88 h 114"/>
                <a:gd name="T74" fmla="*/ 156 w 214"/>
                <a:gd name="T75" fmla="*/ 86 h 114"/>
                <a:gd name="T76" fmla="*/ 149 w 214"/>
                <a:gd name="T77" fmla="*/ 84 h 114"/>
                <a:gd name="T78" fmla="*/ 142 w 214"/>
                <a:gd name="T79" fmla="*/ 83 h 114"/>
                <a:gd name="T80" fmla="*/ 135 w 214"/>
                <a:gd name="T81" fmla="*/ 81 h 114"/>
                <a:gd name="T82" fmla="*/ 127 w 214"/>
                <a:gd name="T83" fmla="*/ 80 h 114"/>
                <a:gd name="T84" fmla="*/ 120 w 214"/>
                <a:gd name="T85" fmla="*/ 78 h 114"/>
                <a:gd name="T86" fmla="*/ 112 w 214"/>
                <a:gd name="T87" fmla="*/ 75 h 114"/>
                <a:gd name="T88" fmla="*/ 105 w 214"/>
                <a:gd name="T89" fmla="*/ 74 h 114"/>
                <a:gd name="T90" fmla="*/ 98 w 214"/>
                <a:gd name="T91" fmla="*/ 72 h 114"/>
                <a:gd name="T92" fmla="*/ 90 w 214"/>
                <a:gd name="T93" fmla="*/ 70 h 114"/>
                <a:gd name="T94" fmla="*/ 84 w 214"/>
                <a:gd name="T95" fmla="*/ 69 h 114"/>
                <a:gd name="T96" fmla="*/ 76 w 214"/>
                <a:gd name="T97" fmla="*/ 67 h 114"/>
                <a:gd name="T98" fmla="*/ 69 w 214"/>
                <a:gd name="T99" fmla="*/ 64 h 114"/>
                <a:gd name="T100" fmla="*/ 62 w 214"/>
                <a:gd name="T101" fmla="*/ 62 h 114"/>
                <a:gd name="T102" fmla="*/ 57 w 214"/>
                <a:gd name="T103" fmla="*/ 61 h 114"/>
                <a:gd name="T104" fmla="*/ 50 w 214"/>
                <a:gd name="T105" fmla="*/ 59 h 114"/>
                <a:gd name="T106" fmla="*/ 45 w 214"/>
                <a:gd name="T107" fmla="*/ 57 h 114"/>
                <a:gd name="T108" fmla="*/ 38 w 214"/>
                <a:gd name="T109" fmla="*/ 53 h 114"/>
                <a:gd name="T110" fmla="*/ 69 w 214"/>
                <a:gd name="T111" fmla="*/ 10 h 114"/>
                <a:gd name="T112" fmla="*/ 50 w 214"/>
                <a:gd name="T1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4" h="114">
                  <a:moveTo>
                    <a:pt x="50" y="0"/>
                  </a:moveTo>
                  <a:lnTo>
                    <a:pt x="0" y="59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1"/>
                  </a:lnTo>
                  <a:lnTo>
                    <a:pt x="11" y="62"/>
                  </a:lnTo>
                  <a:lnTo>
                    <a:pt x="16" y="63"/>
                  </a:lnTo>
                  <a:lnTo>
                    <a:pt x="20" y="66"/>
                  </a:lnTo>
                  <a:lnTo>
                    <a:pt x="22" y="66"/>
                  </a:lnTo>
                  <a:lnTo>
                    <a:pt x="25" y="67"/>
                  </a:lnTo>
                  <a:lnTo>
                    <a:pt x="28" y="68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6" y="70"/>
                  </a:lnTo>
                  <a:lnTo>
                    <a:pt x="39" y="71"/>
                  </a:lnTo>
                  <a:lnTo>
                    <a:pt x="43" y="72"/>
                  </a:lnTo>
                  <a:lnTo>
                    <a:pt x="46" y="73"/>
                  </a:lnTo>
                  <a:lnTo>
                    <a:pt x="50" y="74"/>
                  </a:lnTo>
                  <a:lnTo>
                    <a:pt x="54" y="75"/>
                  </a:lnTo>
                  <a:lnTo>
                    <a:pt x="57" y="77"/>
                  </a:lnTo>
                  <a:lnTo>
                    <a:pt x="60" y="78"/>
                  </a:lnTo>
                  <a:lnTo>
                    <a:pt x="65" y="80"/>
                  </a:lnTo>
                  <a:lnTo>
                    <a:pt x="68" y="81"/>
                  </a:lnTo>
                  <a:lnTo>
                    <a:pt x="72" y="82"/>
                  </a:lnTo>
                  <a:lnTo>
                    <a:pt x="76" y="83"/>
                  </a:lnTo>
                  <a:lnTo>
                    <a:pt x="80" y="84"/>
                  </a:lnTo>
                  <a:lnTo>
                    <a:pt x="85" y="85"/>
                  </a:lnTo>
                  <a:lnTo>
                    <a:pt x="88" y="86"/>
                  </a:lnTo>
                  <a:lnTo>
                    <a:pt x="92" y="88"/>
                  </a:lnTo>
                  <a:lnTo>
                    <a:pt x="97" y="89"/>
                  </a:lnTo>
                  <a:lnTo>
                    <a:pt x="101" y="90"/>
                  </a:lnTo>
                  <a:lnTo>
                    <a:pt x="106" y="91"/>
                  </a:lnTo>
                  <a:lnTo>
                    <a:pt x="110" y="92"/>
                  </a:lnTo>
                  <a:lnTo>
                    <a:pt x="115" y="93"/>
                  </a:lnTo>
                  <a:lnTo>
                    <a:pt x="119" y="94"/>
                  </a:lnTo>
                  <a:lnTo>
                    <a:pt x="122" y="96"/>
                  </a:lnTo>
                  <a:lnTo>
                    <a:pt x="127" y="96"/>
                  </a:lnTo>
                  <a:lnTo>
                    <a:pt x="132" y="99"/>
                  </a:lnTo>
                  <a:lnTo>
                    <a:pt x="137" y="100"/>
                  </a:lnTo>
                  <a:lnTo>
                    <a:pt x="141" y="101"/>
                  </a:lnTo>
                  <a:lnTo>
                    <a:pt x="146" y="101"/>
                  </a:lnTo>
                  <a:lnTo>
                    <a:pt x="150" y="103"/>
                  </a:lnTo>
                  <a:lnTo>
                    <a:pt x="155" y="103"/>
                  </a:lnTo>
                  <a:lnTo>
                    <a:pt x="159" y="104"/>
                  </a:lnTo>
                  <a:lnTo>
                    <a:pt x="164" y="105"/>
                  </a:lnTo>
                  <a:lnTo>
                    <a:pt x="168" y="106"/>
                  </a:lnTo>
                  <a:lnTo>
                    <a:pt x="173" y="106"/>
                  </a:lnTo>
                  <a:lnTo>
                    <a:pt x="178" y="108"/>
                  </a:lnTo>
                  <a:lnTo>
                    <a:pt x="181" y="108"/>
                  </a:lnTo>
                  <a:lnTo>
                    <a:pt x="187" y="110"/>
                  </a:lnTo>
                  <a:lnTo>
                    <a:pt x="191" y="111"/>
                  </a:lnTo>
                  <a:lnTo>
                    <a:pt x="196" y="112"/>
                  </a:lnTo>
                  <a:lnTo>
                    <a:pt x="200" y="112"/>
                  </a:lnTo>
                  <a:lnTo>
                    <a:pt x="205" y="113"/>
                  </a:lnTo>
                  <a:lnTo>
                    <a:pt x="209" y="114"/>
                  </a:lnTo>
                  <a:lnTo>
                    <a:pt x="214" y="114"/>
                  </a:lnTo>
                  <a:lnTo>
                    <a:pt x="211" y="97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8" y="96"/>
                  </a:lnTo>
                  <a:lnTo>
                    <a:pt x="206" y="96"/>
                  </a:lnTo>
                  <a:lnTo>
                    <a:pt x="201" y="95"/>
                  </a:lnTo>
                  <a:lnTo>
                    <a:pt x="198" y="94"/>
                  </a:lnTo>
                  <a:lnTo>
                    <a:pt x="194" y="93"/>
                  </a:lnTo>
                  <a:lnTo>
                    <a:pt x="189" y="93"/>
                  </a:lnTo>
                  <a:lnTo>
                    <a:pt x="187" y="92"/>
                  </a:lnTo>
                  <a:lnTo>
                    <a:pt x="184" y="92"/>
                  </a:lnTo>
                  <a:lnTo>
                    <a:pt x="181" y="91"/>
                  </a:lnTo>
                  <a:lnTo>
                    <a:pt x="178" y="91"/>
                  </a:lnTo>
                  <a:lnTo>
                    <a:pt x="175" y="90"/>
                  </a:lnTo>
                  <a:lnTo>
                    <a:pt x="173" y="90"/>
                  </a:lnTo>
                  <a:lnTo>
                    <a:pt x="169" y="89"/>
                  </a:lnTo>
                  <a:lnTo>
                    <a:pt x="167" y="89"/>
                  </a:lnTo>
                  <a:lnTo>
                    <a:pt x="163" y="88"/>
                  </a:lnTo>
                  <a:lnTo>
                    <a:pt x="160" y="86"/>
                  </a:lnTo>
                  <a:lnTo>
                    <a:pt x="156" y="86"/>
                  </a:lnTo>
                  <a:lnTo>
                    <a:pt x="154" y="85"/>
                  </a:lnTo>
                  <a:lnTo>
                    <a:pt x="149" y="84"/>
                  </a:lnTo>
                  <a:lnTo>
                    <a:pt x="146" y="84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5" y="81"/>
                  </a:lnTo>
                  <a:lnTo>
                    <a:pt x="131" y="81"/>
                  </a:lnTo>
                  <a:lnTo>
                    <a:pt x="127" y="80"/>
                  </a:lnTo>
                  <a:lnTo>
                    <a:pt x="124" y="79"/>
                  </a:lnTo>
                  <a:lnTo>
                    <a:pt x="120" y="78"/>
                  </a:lnTo>
                  <a:lnTo>
                    <a:pt x="116" y="77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5" y="74"/>
                  </a:lnTo>
                  <a:lnTo>
                    <a:pt x="101" y="73"/>
                  </a:lnTo>
                  <a:lnTo>
                    <a:pt x="98" y="72"/>
                  </a:lnTo>
                  <a:lnTo>
                    <a:pt x="95" y="72"/>
                  </a:lnTo>
                  <a:lnTo>
                    <a:pt x="90" y="70"/>
                  </a:lnTo>
                  <a:lnTo>
                    <a:pt x="87" y="69"/>
                  </a:lnTo>
                  <a:lnTo>
                    <a:pt x="84" y="69"/>
                  </a:lnTo>
                  <a:lnTo>
                    <a:pt x="80" y="68"/>
                  </a:lnTo>
                  <a:lnTo>
                    <a:pt x="76" y="67"/>
                  </a:lnTo>
                  <a:lnTo>
                    <a:pt x="72" y="66"/>
                  </a:lnTo>
                  <a:lnTo>
                    <a:pt x="69" y="64"/>
                  </a:lnTo>
                  <a:lnTo>
                    <a:pt x="66" y="63"/>
                  </a:lnTo>
                  <a:lnTo>
                    <a:pt x="62" y="62"/>
                  </a:lnTo>
                  <a:lnTo>
                    <a:pt x="60" y="62"/>
                  </a:lnTo>
                  <a:lnTo>
                    <a:pt x="57" y="61"/>
                  </a:lnTo>
                  <a:lnTo>
                    <a:pt x="54" y="60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5" y="57"/>
                  </a:lnTo>
                  <a:lnTo>
                    <a:pt x="42" y="56"/>
                  </a:lnTo>
                  <a:lnTo>
                    <a:pt x="38" y="53"/>
                  </a:lnTo>
                  <a:lnTo>
                    <a:pt x="33" y="52"/>
                  </a:lnTo>
                  <a:lnTo>
                    <a:pt x="69" y="1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6" name="Freeform 38"/>
            <p:cNvSpPr>
              <a:spLocks/>
            </p:cNvSpPr>
            <p:nvPr/>
          </p:nvSpPr>
          <p:spPr bwMode="auto">
            <a:xfrm>
              <a:off x="4203" y="2868"/>
              <a:ext cx="61" cy="70"/>
            </a:xfrm>
            <a:custGeom>
              <a:avLst/>
              <a:gdLst>
                <a:gd name="T0" fmla="*/ 61 w 61"/>
                <a:gd name="T1" fmla="*/ 3 h 70"/>
                <a:gd name="T2" fmla="*/ 60 w 61"/>
                <a:gd name="T3" fmla="*/ 3 h 70"/>
                <a:gd name="T4" fmla="*/ 58 w 61"/>
                <a:gd name="T5" fmla="*/ 3 h 70"/>
                <a:gd name="T6" fmla="*/ 55 w 61"/>
                <a:gd name="T7" fmla="*/ 4 h 70"/>
                <a:gd name="T8" fmla="*/ 51 w 61"/>
                <a:gd name="T9" fmla="*/ 6 h 70"/>
                <a:gd name="T10" fmla="*/ 47 w 61"/>
                <a:gd name="T11" fmla="*/ 8 h 70"/>
                <a:gd name="T12" fmla="*/ 42 w 61"/>
                <a:gd name="T13" fmla="*/ 11 h 70"/>
                <a:gd name="T14" fmla="*/ 37 w 61"/>
                <a:gd name="T15" fmla="*/ 14 h 70"/>
                <a:gd name="T16" fmla="*/ 32 w 61"/>
                <a:gd name="T17" fmla="*/ 18 h 70"/>
                <a:gd name="T18" fmla="*/ 28 w 61"/>
                <a:gd name="T19" fmla="*/ 22 h 70"/>
                <a:gd name="T20" fmla="*/ 23 w 61"/>
                <a:gd name="T21" fmla="*/ 27 h 70"/>
                <a:gd name="T22" fmla="*/ 22 w 61"/>
                <a:gd name="T23" fmla="*/ 29 h 70"/>
                <a:gd name="T24" fmla="*/ 20 w 61"/>
                <a:gd name="T25" fmla="*/ 33 h 70"/>
                <a:gd name="T26" fmla="*/ 19 w 61"/>
                <a:gd name="T27" fmla="*/ 36 h 70"/>
                <a:gd name="T28" fmla="*/ 19 w 61"/>
                <a:gd name="T29" fmla="*/ 39 h 70"/>
                <a:gd name="T30" fmla="*/ 18 w 61"/>
                <a:gd name="T31" fmla="*/ 42 h 70"/>
                <a:gd name="T32" fmla="*/ 18 w 61"/>
                <a:gd name="T33" fmla="*/ 46 h 70"/>
                <a:gd name="T34" fmla="*/ 17 w 61"/>
                <a:gd name="T35" fmla="*/ 49 h 70"/>
                <a:gd name="T36" fmla="*/ 18 w 61"/>
                <a:gd name="T37" fmla="*/ 52 h 70"/>
                <a:gd name="T38" fmla="*/ 19 w 61"/>
                <a:gd name="T39" fmla="*/ 57 h 70"/>
                <a:gd name="T40" fmla="*/ 20 w 61"/>
                <a:gd name="T41" fmla="*/ 61 h 70"/>
                <a:gd name="T42" fmla="*/ 22 w 61"/>
                <a:gd name="T43" fmla="*/ 66 h 70"/>
                <a:gd name="T44" fmla="*/ 25 w 61"/>
                <a:gd name="T45" fmla="*/ 70 h 70"/>
                <a:gd name="T46" fmla="*/ 5 w 61"/>
                <a:gd name="T47" fmla="*/ 68 h 70"/>
                <a:gd name="T48" fmla="*/ 5 w 61"/>
                <a:gd name="T49" fmla="*/ 67 h 70"/>
                <a:gd name="T50" fmla="*/ 3 w 61"/>
                <a:gd name="T51" fmla="*/ 66 h 70"/>
                <a:gd name="T52" fmla="*/ 2 w 61"/>
                <a:gd name="T53" fmla="*/ 62 h 70"/>
                <a:gd name="T54" fmla="*/ 2 w 61"/>
                <a:gd name="T55" fmla="*/ 60 h 70"/>
                <a:gd name="T56" fmla="*/ 1 w 61"/>
                <a:gd name="T57" fmla="*/ 56 h 70"/>
                <a:gd name="T58" fmla="*/ 0 w 61"/>
                <a:gd name="T59" fmla="*/ 51 h 70"/>
                <a:gd name="T60" fmla="*/ 0 w 61"/>
                <a:gd name="T61" fmla="*/ 46 h 70"/>
                <a:gd name="T62" fmla="*/ 1 w 61"/>
                <a:gd name="T63" fmla="*/ 41 h 70"/>
                <a:gd name="T64" fmla="*/ 1 w 61"/>
                <a:gd name="T65" fmla="*/ 39 h 70"/>
                <a:gd name="T66" fmla="*/ 2 w 61"/>
                <a:gd name="T67" fmla="*/ 36 h 70"/>
                <a:gd name="T68" fmla="*/ 2 w 61"/>
                <a:gd name="T69" fmla="*/ 33 h 70"/>
                <a:gd name="T70" fmla="*/ 5 w 61"/>
                <a:gd name="T71" fmla="*/ 30 h 70"/>
                <a:gd name="T72" fmla="*/ 6 w 61"/>
                <a:gd name="T73" fmla="*/ 27 h 70"/>
                <a:gd name="T74" fmla="*/ 7 w 61"/>
                <a:gd name="T75" fmla="*/ 25 h 70"/>
                <a:gd name="T76" fmla="*/ 9 w 61"/>
                <a:gd name="T77" fmla="*/ 22 h 70"/>
                <a:gd name="T78" fmla="*/ 11 w 61"/>
                <a:gd name="T79" fmla="*/ 18 h 70"/>
                <a:gd name="T80" fmla="*/ 13 w 61"/>
                <a:gd name="T81" fmla="*/ 16 h 70"/>
                <a:gd name="T82" fmla="*/ 17 w 61"/>
                <a:gd name="T83" fmla="*/ 13 h 70"/>
                <a:gd name="T84" fmla="*/ 20 w 61"/>
                <a:gd name="T85" fmla="*/ 11 h 70"/>
                <a:gd name="T86" fmla="*/ 23 w 61"/>
                <a:gd name="T87" fmla="*/ 8 h 70"/>
                <a:gd name="T88" fmla="*/ 27 w 61"/>
                <a:gd name="T89" fmla="*/ 5 h 70"/>
                <a:gd name="T90" fmla="*/ 32 w 61"/>
                <a:gd name="T91" fmla="*/ 3 h 70"/>
                <a:gd name="T92" fmla="*/ 35 w 61"/>
                <a:gd name="T93" fmla="*/ 2 h 70"/>
                <a:gd name="T94" fmla="*/ 37 w 61"/>
                <a:gd name="T95" fmla="*/ 1 h 70"/>
                <a:gd name="T96" fmla="*/ 40 w 61"/>
                <a:gd name="T97" fmla="*/ 0 h 70"/>
                <a:gd name="T98" fmla="*/ 42 w 61"/>
                <a:gd name="T99" fmla="*/ 0 h 70"/>
                <a:gd name="T100" fmla="*/ 61 w 61"/>
                <a:gd name="T101" fmla="*/ 3 h 70"/>
                <a:gd name="T102" fmla="*/ 61 w 61"/>
                <a:gd name="T103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70">
                  <a:moveTo>
                    <a:pt x="61" y="3"/>
                  </a:moveTo>
                  <a:lnTo>
                    <a:pt x="60" y="3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2" y="11"/>
                  </a:lnTo>
                  <a:lnTo>
                    <a:pt x="37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3" y="27"/>
                  </a:lnTo>
                  <a:lnTo>
                    <a:pt x="22" y="29"/>
                  </a:lnTo>
                  <a:lnTo>
                    <a:pt x="20" y="33"/>
                  </a:lnTo>
                  <a:lnTo>
                    <a:pt x="19" y="36"/>
                  </a:lnTo>
                  <a:lnTo>
                    <a:pt x="19" y="39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17" y="49"/>
                  </a:lnTo>
                  <a:lnTo>
                    <a:pt x="18" y="52"/>
                  </a:lnTo>
                  <a:lnTo>
                    <a:pt x="19" y="57"/>
                  </a:lnTo>
                  <a:lnTo>
                    <a:pt x="20" y="61"/>
                  </a:lnTo>
                  <a:lnTo>
                    <a:pt x="22" y="66"/>
                  </a:lnTo>
                  <a:lnTo>
                    <a:pt x="25" y="70"/>
                  </a:lnTo>
                  <a:lnTo>
                    <a:pt x="5" y="68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1" y="56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5" y="30"/>
                  </a:lnTo>
                  <a:lnTo>
                    <a:pt x="6" y="27"/>
                  </a:lnTo>
                  <a:lnTo>
                    <a:pt x="7" y="25"/>
                  </a:lnTo>
                  <a:lnTo>
                    <a:pt x="9" y="22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7" y="13"/>
                  </a:lnTo>
                  <a:lnTo>
                    <a:pt x="20" y="11"/>
                  </a:lnTo>
                  <a:lnTo>
                    <a:pt x="23" y="8"/>
                  </a:lnTo>
                  <a:lnTo>
                    <a:pt x="27" y="5"/>
                  </a:lnTo>
                  <a:lnTo>
                    <a:pt x="32" y="3"/>
                  </a:lnTo>
                  <a:lnTo>
                    <a:pt x="35" y="2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7" name="Freeform 39"/>
            <p:cNvSpPr>
              <a:spLocks/>
            </p:cNvSpPr>
            <p:nvPr/>
          </p:nvSpPr>
          <p:spPr bwMode="auto">
            <a:xfrm>
              <a:off x="4580" y="1894"/>
              <a:ext cx="28" cy="25"/>
            </a:xfrm>
            <a:custGeom>
              <a:avLst/>
              <a:gdLst>
                <a:gd name="T0" fmla="*/ 1 w 28"/>
                <a:gd name="T1" fmla="*/ 18 h 25"/>
                <a:gd name="T2" fmla="*/ 0 w 28"/>
                <a:gd name="T3" fmla="*/ 17 h 25"/>
                <a:gd name="T4" fmla="*/ 0 w 28"/>
                <a:gd name="T5" fmla="*/ 15 h 25"/>
                <a:gd name="T6" fmla="*/ 0 w 28"/>
                <a:gd name="T7" fmla="*/ 11 h 25"/>
                <a:gd name="T8" fmla="*/ 2 w 28"/>
                <a:gd name="T9" fmla="*/ 8 h 25"/>
                <a:gd name="T10" fmla="*/ 3 w 28"/>
                <a:gd name="T11" fmla="*/ 4 h 25"/>
                <a:gd name="T12" fmla="*/ 8 w 28"/>
                <a:gd name="T13" fmla="*/ 3 h 25"/>
                <a:gd name="T14" fmla="*/ 10 w 28"/>
                <a:gd name="T15" fmla="*/ 0 h 25"/>
                <a:gd name="T16" fmla="*/ 15 w 28"/>
                <a:gd name="T17" fmla="*/ 0 h 25"/>
                <a:gd name="T18" fmla="*/ 18 w 28"/>
                <a:gd name="T19" fmla="*/ 2 h 25"/>
                <a:gd name="T20" fmla="*/ 23 w 28"/>
                <a:gd name="T21" fmla="*/ 3 h 25"/>
                <a:gd name="T22" fmla="*/ 25 w 28"/>
                <a:gd name="T23" fmla="*/ 5 h 25"/>
                <a:gd name="T24" fmla="*/ 26 w 28"/>
                <a:gd name="T25" fmla="*/ 7 h 25"/>
                <a:gd name="T26" fmla="*/ 28 w 28"/>
                <a:gd name="T27" fmla="*/ 9 h 25"/>
                <a:gd name="T28" fmla="*/ 28 w 28"/>
                <a:gd name="T29" fmla="*/ 12 h 25"/>
                <a:gd name="T30" fmla="*/ 28 w 28"/>
                <a:gd name="T31" fmla="*/ 16 h 25"/>
                <a:gd name="T32" fmla="*/ 26 w 28"/>
                <a:gd name="T33" fmla="*/ 19 h 25"/>
                <a:gd name="T34" fmla="*/ 23 w 28"/>
                <a:gd name="T35" fmla="*/ 22 h 25"/>
                <a:gd name="T36" fmla="*/ 18 w 28"/>
                <a:gd name="T37" fmla="*/ 25 h 25"/>
                <a:gd name="T38" fmla="*/ 15 w 28"/>
                <a:gd name="T39" fmla="*/ 25 h 25"/>
                <a:gd name="T40" fmla="*/ 10 w 28"/>
                <a:gd name="T41" fmla="*/ 25 h 25"/>
                <a:gd name="T42" fmla="*/ 8 w 28"/>
                <a:gd name="T43" fmla="*/ 23 h 25"/>
                <a:gd name="T44" fmla="*/ 5 w 28"/>
                <a:gd name="T45" fmla="*/ 21 h 25"/>
                <a:gd name="T46" fmla="*/ 2 w 28"/>
                <a:gd name="T47" fmla="*/ 20 h 25"/>
                <a:gd name="T48" fmla="*/ 1 w 28"/>
                <a:gd name="T49" fmla="*/ 18 h 25"/>
                <a:gd name="T50" fmla="*/ 1 w 28"/>
                <a:gd name="T5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5">
                  <a:moveTo>
                    <a:pt x="1" y="18"/>
                  </a:move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4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6" y="19"/>
                  </a:lnTo>
                  <a:lnTo>
                    <a:pt x="23" y="22"/>
                  </a:lnTo>
                  <a:lnTo>
                    <a:pt x="18" y="25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8" name="Freeform 40"/>
            <p:cNvSpPr>
              <a:spLocks/>
            </p:cNvSpPr>
            <p:nvPr/>
          </p:nvSpPr>
          <p:spPr bwMode="auto">
            <a:xfrm>
              <a:off x="4649" y="1906"/>
              <a:ext cx="28" cy="28"/>
            </a:xfrm>
            <a:custGeom>
              <a:avLst/>
              <a:gdLst>
                <a:gd name="T0" fmla="*/ 0 w 28"/>
                <a:gd name="T1" fmla="*/ 10 h 28"/>
                <a:gd name="T2" fmla="*/ 0 w 28"/>
                <a:gd name="T3" fmla="*/ 9 h 28"/>
                <a:gd name="T4" fmla="*/ 2 w 28"/>
                <a:gd name="T5" fmla="*/ 7 h 28"/>
                <a:gd name="T6" fmla="*/ 3 w 28"/>
                <a:gd name="T7" fmla="*/ 5 h 28"/>
                <a:gd name="T8" fmla="*/ 7 w 28"/>
                <a:gd name="T9" fmla="*/ 3 h 28"/>
                <a:gd name="T10" fmla="*/ 10 w 28"/>
                <a:gd name="T11" fmla="*/ 0 h 28"/>
                <a:gd name="T12" fmla="*/ 15 w 28"/>
                <a:gd name="T13" fmla="*/ 0 h 28"/>
                <a:gd name="T14" fmla="*/ 18 w 28"/>
                <a:gd name="T15" fmla="*/ 2 h 28"/>
                <a:gd name="T16" fmla="*/ 20 w 28"/>
                <a:gd name="T17" fmla="*/ 3 h 28"/>
                <a:gd name="T18" fmla="*/ 23 w 28"/>
                <a:gd name="T19" fmla="*/ 5 h 28"/>
                <a:gd name="T20" fmla="*/ 27 w 28"/>
                <a:gd name="T21" fmla="*/ 8 h 28"/>
                <a:gd name="T22" fmla="*/ 27 w 28"/>
                <a:gd name="T23" fmla="*/ 9 h 28"/>
                <a:gd name="T24" fmla="*/ 27 w 28"/>
                <a:gd name="T25" fmla="*/ 10 h 28"/>
                <a:gd name="T26" fmla="*/ 27 w 28"/>
                <a:gd name="T27" fmla="*/ 14 h 28"/>
                <a:gd name="T28" fmla="*/ 28 w 28"/>
                <a:gd name="T29" fmla="*/ 17 h 28"/>
                <a:gd name="T30" fmla="*/ 26 w 28"/>
                <a:gd name="T31" fmla="*/ 20 h 28"/>
                <a:gd name="T32" fmla="*/ 23 w 28"/>
                <a:gd name="T33" fmla="*/ 24 h 28"/>
                <a:gd name="T34" fmla="*/ 21 w 28"/>
                <a:gd name="T35" fmla="*/ 25 h 28"/>
                <a:gd name="T36" fmla="*/ 20 w 28"/>
                <a:gd name="T37" fmla="*/ 26 h 28"/>
                <a:gd name="T38" fmla="*/ 17 w 28"/>
                <a:gd name="T39" fmla="*/ 27 h 28"/>
                <a:gd name="T40" fmla="*/ 15 w 28"/>
                <a:gd name="T41" fmla="*/ 28 h 28"/>
                <a:gd name="T42" fmla="*/ 13 w 28"/>
                <a:gd name="T43" fmla="*/ 27 h 28"/>
                <a:gd name="T44" fmla="*/ 11 w 28"/>
                <a:gd name="T45" fmla="*/ 26 h 28"/>
                <a:gd name="T46" fmla="*/ 9 w 28"/>
                <a:gd name="T47" fmla="*/ 25 h 28"/>
                <a:gd name="T48" fmla="*/ 7 w 28"/>
                <a:gd name="T49" fmla="*/ 22 h 28"/>
                <a:gd name="T50" fmla="*/ 3 w 28"/>
                <a:gd name="T51" fmla="*/ 20 h 28"/>
                <a:gd name="T52" fmla="*/ 1 w 28"/>
                <a:gd name="T53" fmla="*/ 17 h 28"/>
                <a:gd name="T54" fmla="*/ 0 w 28"/>
                <a:gd name="T55" fmla="*/ 14 h 28"/>
                <a:gd name="T56" fmla="*/ 0 w 28"/>
                <a:gd name="T57" fmla="*/ 10 h 28"/>
                <a:gd name="T58" fmla="*/ 0 w 28"/>
                <a:gd name="T5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28">
                  <a:moveTo>
                    <a:pt x="0" y="10"/>
                  </a:moveTo>
                  <a:lnTo>
                    <a:pt x="0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4"/>
                  </a:lnTo>
                  <a:lnTo>
                    <a:pt x="21" y="25"/>
                  </a:lnTo>
                  <a:lnTo>
                    <a:pt x="20" y="26"/>
                  </a:lnTo>
                  <a:lnTo>
                    <a:pt x="17" y="27"/>
                  </a:lnTo>
                  <a:lnTo>
                    <a:pt x="15" y="28"/>
                  </a:lnTo>
                  <a:lnTo>
                    <a:pt x="13" y="27"/>
                  </a:lnTo>
                  <a:lnTo>
                    <a:pt x="11" y="26"/>
                  </a:lnTo>
                  <a:lnTo>
                    <a:pt x="9" y="25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9" name="Freeform 41"/>
            <p:cNvSpPr>
              <a:spLocks/>
            </p:cNvSpPr>
            <p:nvPr/>
          </p:nvSpPr>
          <p:spPr bwMode="auto">
            <a:xfrm>
              <a:off x="4540" y="2603"/>
              <a:ext cx="318" cy="473"/>
            </a:xfrm>
            <a:custGeom>
              <a:avLst/>
              <a:gdLst>
                <a:gd name="T0" fmla="*/ 175 w 318"/>
                <a:gd name="T1" fmla="*/ 12 h 473"/>
                <a:gd name="T2" fmla="*/ 157 w 318"/>
                <a:gd name="T3" fmla="*/ 35 h 473"/>
                <a:gd name="T4" fmla="*/ 154 w 318"/>
                <a:gd name="T5" fmla="*/ 58 h 473"/>
                <a:gd name="T6" fmla="*/ 174 w 318"/>
                <a:gd name="T7" fmla="*/ 69 h 473"/>
                <a:gd name="T8" fmla="*/ 200 w 318"/>
                <a:gd name="T9" fmla="*/ 71 h 473"/>
                <a:gd name="T10" fmla="*/ 237 w 318"/>
                <a:gd name="T11" fmla="*/ 69 h 473"/>
                <a:gd name="T12" fmla="*/ 268 w 318"/>
                <a:gd name="T13" fmla="*/ 73 h 473"/>
                <a:gd name="T14" fmla="*/ 294 w 318"/>
                <a:gd name="T15" fmla="*/ 81 h 473"/>
                <a:gd name="T16" fmla="*/ 314 w 318"/>
                <a:gd name="T17" fmla="*/ 98 h 473"/>
                <a:gd name="T18" fmla="*/ 316 w 318"/>
                <a:gd name="T19" fmla="*/ 125 h 473"/>
                <a:gd name="T20" fmla="*/ 304 w 318"/>
                <a:gd name="T21" fmla="*/ 145 h 473"/>
                <a:gd name="T22" fmla="*/ 277 w 318"/>
                <a:gd name="T23" fmla="*/ 166 h 473"/>
                <a:gd name="T24" fmla="*/ 238 w 318"/>
                <a:gd name="T25" fmla="*/ 189 h 473"/>
                <a:gd name="T26" fmla="*/ 186 w 318"/>
                <a:gd name="T27" fmla="*/ 211 h 473"/>
                <a:gd name="T28" fmla="*/ 148 w 318"/>
                <a:gd name="T29" fmla="*/ 232 h 473"/>
                <a:gd name="T30" fmla="*/ 125 w 318"/>
                <a:gd name="T31" fmla="*/ 251 h 473"/>
                <a:gd name="T32" fmla="*/ 116 w 318"/>
                <a:gd name="T33" fmla="*/ 269 h 473"/>
                <a:gd name="T34" fmla="*/ 121 w 318"/>
                <a:gd name="T35" fmla="*/ 299 h 473"/>
                <a:gd name="T36" fmla="*/ 141 w 318"/>
                <a:gd name="T37" fmla="*/ 318 h 473"/>
                <a:gd name="T38" fmla="*/ 140 w 318"/>
                <a:gd name="T39" fmla="*/ 331 h 473"/>
                <a:gd name="T40" fmla="*/ 117 w 318"/>
                <a:gd name="T41" fmla="*/ 331 h 473"/>
                <a:gd name="T42" fmla="*/ 94 w 318"/>
                <a:gd name="T43" fmla="*/ 331 h 473"/>
                <a:gd name="T44" fmla="*/ 68 w 318"/>
                <a:gd name="T45" fmla="*/ 333 h 473"/>
                <a:gd name="T46" fmla="*/ 46 w 318"/>
                <a:gd name="T47" fmla="*/ 339 h 473"/>
                <a:gd name="T48" fmla="*/ 25 w 318"/>
                <a:gd name="T49" fmla="*/ 354 h 473"/>
                <a:gd name="T50" fmla="*/ 27 w 318"/>
                <a:gd name="T51" fmla="*/ 379 h 473"/>
                <a:gd name="T52" fmla="*/ 48 w 318"/>
                <a:gd name="T53" fmla="*/ 404 h 473"/>
                <a:gd name="T54" fmla="*/ 68 w 318"/>
                <a:gd name="T55" fmla="*/ 425 h 473"/>
                <a:gd name="T56" fmla="*/ 83 w 318"/>
                <a:gd name="T57" fmla="*/ 449 h 473"/>
                <a:gd name="T58" fmla="*/ 71 w 318"/>
                <a:gd name="T59" fmla="*/ 470 h 473"/>
                <a:gd name="T60" fmla="*/ 66 w 318"/>
                <a:gd name="T61" fmla="*/ 449 h 473"/>
                <a:gd name="T62" fmla="*/ 49 w 318"/>
                <a:gd name="T63" fmla="*/ 424 h 473"/>
                <a:gd name="T64" fmla="*/ 28 w 318"/>
                <a:gd name="T65" fmla="*/ 401 h 473"/>
                <a:gd name="T66" fmla="*/ 9 w 318"/>
                <a:gd name="T67" fmla="*/ 380 h 473"/>
                <a:gd name="T68" fmla="*/ 0 w 318"/>
                <a:gd name="T69" fmla="*/ 356 h 473"/>
                <a:gd name="T70" fmla="*/ 21 w 318"/>
                <a:gd name="T71" fmla="*/ 332 h 473"/>
                <a:gd name="T72" fmla="*/ 40 w 318"/>
                <a:gd name="T73" fmla="*/ 324 h 473"/>
                <a:gd name="T74" fmla="*/ 61 w 318"/>
                <a:gd name="T75" fmla="*/ 318 h 473"/>
                <a:gd name="T76" fmla="*/ 82 w 318"/>
                <a:gd name="T77" fmla="*/ 316 h 473"/>
                <a:gd name="T78" fmla="*/ 102 w 318"/>
                <a:gd name="T79" fmla="*/ 315 h 473"/>
                <a:gd name="T80" fmla="*/ 114 w 318"/>
                <a:gd name="T81" fmla="*/ 312 h 473"/>
                <a:gd name="T82" fmla="*/ 99 w 318"/>
                <a:gd name="T83" fmla="*/ 292 h 473"/>
                <a:gd name="T84" fmla="*/ 97 w 318"/>
                <a:gd name="T85" fmla="*/ 260 h 473"/>
                <a:gd name="T86" fmla="*/ 109 w 318"/>
                <a:gd name="T87" fmla="*/ 239 h 473"/>
                <a:gd name="T88" fmla="*/ 134 w 318"/>
                <a:gd name="T89" fmla="*/ 218 h 473"/>
                <a:gd name="T90" fmla="*/ 170 w 318"/>
                <a:gd name="T91" fmla="*/ 199 h 473"/>
                <a:gd name="T92" fmla="*/ 220 w 318"/>
                <a:gd name="T93" fmla="*/ 178 h 473"/>
                <a:gd name="T94" fmla="*/ 261 w 318"/>
                <a:gd name="T95" fmla="*/ 158 h 473"/>
                <a:gd name="T96" fmla="*/ 287 w 318"/>
                <a:gd name="T97" fmla="*/ 142 h 473"/>
                <a:gd name="T98" fmla="*/ 303 w 318"/>
                <a:gd name="T99" fmla="*/ 119 h 473"/>
                <a:gd name="T100" fmla="*/ 288 w 318"/>
                <a:gd name="T101" fmla="*/ 99 h 473"/>
                <a:gd name="T102" fmla="*/ 269 w 318"/>
                <a:gd name="T103" fmla="*/ 92 h 473"/>
                <a:gd name="T104" fmla="*/ 245 w 318"/>
                <a:gd name="T105" fmla="*/ 88 h 473"/>
                <a:gd name="T106" fmla="*/ 215 w 318"/>
                <a:gd name="T107" fmla="*/ 87 h 473"/>
                <a:gd name="T108" fmla="*/ 190 w 318"/>
                <a:gd name="T109" fmla="*/ 87 h 473"/>
                <a:gd name="T110" fmla="*/ 160 w 318"/>
                <a:gd name="T111" fmla="*/ 82 h 473"/>
                <a:gd name="T112" fmla="*/ 136 w 318"/>
                <a:gd name="T113" fmla="*/ 66 h 473"/>
                <a:gd name="T114" fmla="*/ 135 w 318"/>
                <a:gd name="T115" fmla="*/ 41 h 473"/>
                <a:gd name="T116" fmla="*/ 149 w 318"/>
                <a:gd name="T117" fmla="*/ 17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473">
                  <a:moveTo>
                    <a:pt x="187" y="0"/>
                  </a:moveTo>
                  <a:lnTo>
                    <a:pt x="186" y="0"/>
                  </a:lnTo>
                  <a:lnTo>
                    <a:pt x="182" y="3"/>
                  </a:lnTo>
                  <a:lnTo>
                    <a:pt x="180" y="4"/>
                  </a:lnTo>
                  <a:lnTo>
                    <a:pt x="179" y="6"/>
                  </a:lnTo>
                  <a:lnTo>
                    <a:pt x="176" y="9"/>
                  </a:lnTo>
                  <a:lnTo>
                    <a:pt x="175" y="12"/>
                  </a:lnTo>
                  <a:lnTo>
                    <a:pt x="171" y="14"/>
                  </a:lnTo>
                  <a:lnTo>
                    <a:pt x="169" y="17"/>
                  </a:lnTo>
                  <a:lnTo>
                    <a:pt x="166" y="21"/>
                  </a:lnTo>
                  <a:lnTo>
                    <a:pt x="164" y="24"/>
                  </a:lnTo>
                  <a:lnTo>
                    <a:pt x="161" y="27"/>
                  </a:lnTo>
                  <a:lnTo>
                    <a:pt x="159" y="31"/>
                  </a:lnTo>
                  <a:lnTo>
                    <a:pt x="157" y="35"/>
                  </a:lnTo>
                  <a:lnTo>
                    <a:pt x="156" y="38"/>
                  </a:lnTo>
                  <a:lnTo>
                    <a:pt x="154" y="42"/>
                  </a:lnTo>
                  <a:lnTo>
                    <a:pt x="152" y="45"/>
                  </a:lnTo>
                  <a:lnTo>
                    <a:pt x="151" y="48"/>
                  </a:lnTo>
                  <a:lnTo>
                    <a:pt x="152" y="52"/>
                  </a:lnTo>
                  <a:lnTo>
                    <a:pt x="152" y="55"/>
                  </a:lnTo>
                  <a:lnTo>
                    <a:pt x="154" y="58"/>
                  </a:lnTo>
                  <a:lnTo>
                    <a:pt x="155" y="60"/>
                  </a:lnTo>
                  <a:lnTo>
                    <a:pt x="158" y="64"/>
                  </a:lnTo>
                  <a:lnTo>
                    <a:pt x="161" y="66"/>
                  </a:lnTo>
                  <a:lnTo>
                    <a:pt x="166" y="68"/>
                  </a:lnTo>
                  <a:lnTo>
                    <a:pt x="168" y="68"/>
                  </a:lnTo>
                  <a:lnTo>
                    <a:pt x="170" y="69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79" y="70"/>
                  </a:lnTo>
                  <a:lnTo>
                    <a:pt x="184" y="71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6" y="71"/>
                  </a:lnTo>
                  <a:lnTo>
                    <a:pt x="200" y="71"/>
                  </a:lnTo>
                  <a:lnTo>
                    <a:pt x="206" y="71"/>
                  </a:lnTo>
                  <a:lnTo>
                    <a:pt x="211" y="71"/>
                  </a:lnTo>
                  <a:lnTo>
                    <a:pt x="217" y="70"/>
                  </a:lnTo>
                  <a:lnTo>
                    <a:pt x="221" y="69"/>
                  </a:lnTo>
                  <a:lnTo>
                    <a:pt x="227" y="69"/>
                  </a:lnTo>
                  <a:lnTo>
                    <a:pt x="233" y="69"/>
                  </a:lnTo>
                  <a:lnTo>
                    <a:pt x="237" y="69"/>
                  </a:lnTo>
                  <a:lnTo>
                    <a:pt x="241" y="69"/>
                  </a:lnTo>
                  <a:lnTo>
                    <a:pt x="247" y="70"/>
                  </a:lnTo>
                  <a:lnTo>
                    <a:pt x="251" y="70"/>
                  </a:lnTo>
                  <a:lnTo>
                    <a:pt x="256" y="70"/>
                  </a:lnTo>
                  <a:lnTo>
                    <a:pt x="259" y="71"/>
                  </a:lnTo>
                  <a:lnTo>
                    <a:pt x="264" y="72"/>
                  </a:lnTo>
                  <a:lnTo>
                    <a:pt x="268" y="73"/>
                  </a:lnTo>
                  <a:lnTo>
                    <a:pt x="273" y="73"/>
                  </a:lnTo>
                  <a:lnTo>
                    <a:pt x="276" y="75"/>
                  </a:lnTo>
                  <a:lnTo>
                    <a:pt x="280" y="76"/>
                  </a:lnTo>
                  <a:lnTo>
                    <a:pt x="284" y="78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4" y="81"/>
                  </a:lnTo>
                  <a:lnTo>
                    <a:pt x="297" y="82"/>
                  </a:lnTo>
                  <a:lnTo>
                    <a:pt x="299" y="84"/>
                  </a:lnTo>
                  <a:lnTo>
                    <a:pt x="301" y="87"/>
                  </a:lnTo>
                  <a:lnTo>
                    <a:pt x="304" y="88"/>
                  </a:lnTo>
                  <a:lnTo>
                    <a:pt x="307" y="90"/>
                  </a:lnTo>
                  <a:lnTo>
                    <a:pt x="310" y="93"/>
                  </a:lnTo>
                  <a:lnTo>
                    <a:pt x="314" y="98"/>
                  </a:lnTo>
                  <a:lnTo>
                    <a:pt x="316" y="102"/>
                  </a:lnTo>
                  <a:lnTo>
                    <a:pt x="318" y="108"/>
                  </a:lnTo>
                  <a:lnTo>
                    <a:pt x="318" y="112"/>
                  </a:lnTo>
                  <a:lnTo>
                    <a:pt x="318" y="117"/>
                  </a:lnTo>
                  <a:lnTo>
                    <a:pt x="317" y="120"/>
                  </a:lnTo>
                  <a:lnTo>
                    <a:pt x="317" y="122"/>
                  </a:lnTo>
                  <a:lnTo>
                    <a:pt x="316" y="125"/>
                  </a:lnTo>
                  <a:lnTo>
                    <a:pt x="315" y="127"/>
                  </a:lnTo>
                  <a:lnTo>
                    <a:pt x="314" y="131"/>
                  </a:lnTo>
                  <a:lnTo>
                    <a:pt x="312" y="134"/>
                  </a:lnTo>
                  <a:lnTo>
                    <a:pt x="310" y="136"/>
                  </a:lnTo>
                  <a:lnTo>
                    <a:pt x="308" y="139"/>
                  </a:lnTo>
                  <a:lnTo>
                    <a:pt x="306" y="142"/>
                  </a:lnTo>
                  <a:lnTo>
                    <a:pt x="304" y="145"/>
                  </a:lnTo>
                  <a:lnTo>
                    <a:pt x="300" y="148"/>
                  </a:lnTo>
                  <a:lnTo>
                    <a:pt x="297" y="151"/>
                  </a:lnTo>
                  <a:lnTo>
                    <a:pt x="294" y="155"/>
                  </a:lnTo>
                  <a:lnTo>
                    <a:pt x="290" y="157"/>
                  </a:lnTo>
                  <a:lnTo>
                    <a:pt x="286" y="160"/>
                  </a:lnTo>
                  <a:lnTo>
                    <a:pt x="283" y="164"/>
                  </a:lnTo>
                  <a:lnTo>
                    <a:pt x="277" y="166"/>
                  </a:lnTo>
                  <a:lnTo>
                    <a:pt x="273" y="169"/>
                  </a:lnTo>
                  <a:lnTo>
                    <a:pt x="267" y="172"/>
                  </a:lnTo>
                  <a:lnTo>
                    <a:pt x="263" y="176"/>
                  </a:lnTo>
                  <a:lnTo>
                    <a:pt x="256" y="179"/>
                  </a:lnTo>
                  <a:lnTo>
                    <a:pt x="250" y="182"/>
                  </a:lnTo>
                  <a:lnTo>
                    <a:pt x="244" y="186"/>
                  </a:lnTo>
                  <a:lnTo>
                    <a:pt x="238" y="189"/>
                  </a:lnTo>
                  <a:lnTo>
                    <a:pt x="230" y="192"/>
                  </a:lnTo>
                  <a:lnTo>
                    <a:pt x="224" y="195"/>
                  </a:lnTo>
                  <a:lnTo>
                    <a:pt x="216" y="199"/>
                  </a:lnTo>
                  <a:lnTo>
                    <a:pt x="209" y="202"/>
                  </a:lnTo>
                  <a:lnTo>
                    <a:pt x="200" y="204"/>
                  </a:lnTo>
                  <a:lnTo>
                    <a:pt x="192" y="207"/>
                  </a:lnTo>
                  <a:lnTo>
                    <a:pt x="186" y="211"/>
                  </a:lnTo>
                  <a:lnTo>
                    <a:pt x="179" y="214"/>
                  </a:lnTo>
                  <a:lnTo>
                    <a:pt x="172" y="216"/>
                  </a:lnTo>
                  <a:lnTo>
                    <a:pt x="168" y="220"/>
                  </a:lnTo>
                  <a:lnTo>
                    <a:pt x="162" y="223"/>
                  </a:lnTo>
                  <a:lnTo>
                    <a:pt x="157" y="226"/>
                  </a:lnTo>
                  <a:lnTo>
                    <a:pt x="151" y="228"/>
                  </a:lnTo>
                  <a:lnTo>
                    <a:pt x="148" y="232"/>
                  </a:lnTo>
                  <a:lnTo>
                    <a:pt x="144" y="235"/>
                  </a:lnTo>
                  <a:lnTo>
                    <a:pt x="140" y="237"/>
                  </a:lnTo>
                  <a:lnTo>
                    <a:pt x="136" y="240"/>
                  </a:lnTo>
                  <a:lnTo>
                    <a:pt x="134" y="243"/>
                  </a:lnTo>
                  <a:lnTo>
                    <a:pt x="130" y="246"/>
                  </a:lnTo>
                  <a:lnTo>
                    <a:pt x="128" y="248"/>
                  </a:lnTo>
                  <a:lnTo>
                    <a:pt x="125" y="251"/>
                  </a:lnTo>
                  <a:lnTo>
                    <a:pt x="124" y="254"/>
                  </a:lnTo>
                  <a:lnTo>
                    <a:pt x="121" y="256"/>
                  </a:lnTo>
                  <a:lnTo>
                    <a:pt x="120" y="259"/>
                  </a:lnTo>
                  <a:lnTo>
                    <a:pt x="118" y="261"/>
                  </a:lnTo>
                  <a:lnTo>
                    <a:pt x="117" y="265"/>
                  </a:lnTo>
                  <a:lnTo>
                    <a:pt x="116" y="267"/>
                  </a:lnTo>
                  <a:lnTo>
                    <a:pt x="116" y="269"/>
                  </a:lnTo>
                  <a:lnTo>
                    <a:pt x="114" y="274"/>
                  </a:lnTo>
                  <a:lnTo>
                    <a:pt x="114" y="279"/>
                  </a:lnTo>
                  <a:lnTo>
                    <a:pt x="115" y="283"/>
                  </a:lnTo>
                  <a:lnTo>
                    <a:pt x="116" y="288"/>
                  </a:lnTo>
                  <a:lnTo>
                    <a:pt x="117" y="292"/>
                  </a:lnTo>
                  <a:lnTo>
                    <a:pt x="119" y="295"/>
                  </a:lnTo>
                  <a:lnTo>
                    <a:pt x="121" y="299"/>
                  </a:lnTo>
                  <a:lnTo>
                    <a:pt x="124" y="303"/>
                  </a:lnTo>
                  <a:lnTo>
                    <a:pt x="127" y="305"/>
                  </a:lnTo>
                  <a:lnTo>
                    <a:pt x="130" y="309"/>
                  </a:lnTo>
                  <a:lnTo>
                    <a:pt x="132" y="312"/>
                  </a:lnTo>
                  <a:lnTo>
                    <a:pt x="136" y="314"/>
                  </a:lnTo>
                  <a:lnTo>
                    <a:pt x="138" y="316"/>
                  </a:lnTo>
                  <a:lnTo>
                    <a:pt x="141" y="318"/>
                  </a:lnTo>
                  <a:lnTo>
                    <a:pt x="144" y="320"/>
                  </a:lnTo>
                  <a:lnTo>
                    <a:pt x="147" y="322"/>
                  </a:lnTo>
                  <a:lnTo>
                    <a:pt x="150" y="324"/>
                  </a:lnTo>
                  <a:lnTo>
                    <a:pt x="151" y="325"/>
                  </a:lnTo>
                  <a:lnTo>
                    <a:pt x="142" y="332"/>
                  </a:lnTo>
                  <a:lnTo>
                    <a:pt x="141" y="331"/>
                  </a:lnTo>
                  <a:lnTo>
                    <a:pt x="140" y="331"/>
                  </a:lnTo>
                  <a:lnTo>
                    <a:pt x="137" y="331"/>
                  </a:lnTo>
                  <a:lnTo>
                    <a:pt x="135" y="331"/>
                  </a:lnTo>
                  <a:lnTo>
                    <a:pt x="130" y="331"/>
                  </a:lnTo>
                  <a:lnTo>
                    <a:pt x="125" y="331"/>
                  </a:lnTo>
                  <a:lnTo>
                    <a:pt x="122" y="331"/>
                  </a:lnTo>
                  <a:lnTo>
                    <a:pt x="119" y="331"/>
                  </a:lnTo>
                  <a:lnTo>
                    <a:pt x="117" y="331"/>
                  </a:lnTo>
                  <a:lnTo>
                    <a:pt x="114" y="331"/>
                  </a:lnTo>
                  <a:lnTo>
                    <a:pt x="110" y="331"/>
                  </a:lnTo>
                  <a:lnTo>
                    <a:pt x="107" y="331"/>
                  </a:lnTo>
                  <a:lnTo>
                    <a:pt x="104" y="331"/>
                  </a:lnTo>
                  <a:lnTo>
                    <a:pt x="100" y="331"/>
                  </a:lnTo>
                  <a:lnTo>
                    <a:pt x="97" y="331"/>
                  </a:lnTo>
                  <a:lnTo>
                    <a:pt x="94" y="331"/>
                  </a:lnTo>
                  <a:lnTo>
                    <a:pt x="90" y="332"/>
                  </a:lnTo>
                  <a:lnTo>
                    <a:pt x="87" y="332"/>
                  </a:lnTo>
                  <a:lnTo>
                    <a:pt x="82" y="332"/>
                  </a:lnTo>
                  <a:lnTo>
                    <a:pt x="79" y="332"/>
                  </a:lnTo>
                  <a:lnTo>
                    <a:pt x="76" y="332"/>
                  </a:lnTo>
                  <a:lnTo>
                    <a:pt x="72" y="333"/>
                  </a:lnTo>
                  <a:lnTo>
                    <a:pt x="68" y="333"/>
                  </a:lnTo>
                  <a:lnTo>
                    <a:pt x="65" y="334"/>
                  </a:lnTo>
                  <a:lnTo>
                    <a:pt x="61" y="335"/>
                  </a:lnTo>
                  <a:lnTo>
                    <a:pt x="59" y="336"/>
                  </a:lnTo>
                  <a:lnTo>
                    <a:pt x="55" y="336"/>
                  </a:lnTo>
                  <a:lnTo>
                    <a:pt x="51" y="337"/>
                  </a:lnTo>
                  <a:lnTo>
                    <a:pt x="49" y="338"/>
                  </a:lnTo>
                  <a:lnTo>
                    <a:pt x="46" y="339"/>
                  </a:lnTo>
                  <a:lnTo>
                    <a:pt x="43" y="339"/>
                  </a:lnTo>
                  <a:lnTo>
                    <a:pt x="40" y="341"/>
                  </a:lnTo>
                  <a:lnTo>
                    <a:pt x="37" y="343"/>
                  </a:lnTo>
                  <a:lnTo>
                    <a:pt x="36" y="344"/>
                  </a:lnTo>
                  <a:lnTo>
                    <a:pt x="30" y="347"/>
                  </a:lnTo>
                  <a:lnTo>
                    <a:pt x="27" y="350"/>
                  </a:lnTo>
                  <a:lnTo>
                    <a:pt x="25" y="354"/>
                  </a:lnTo>
                  <a:lnTo>
                    <a:pt x="23" y="358"/>
                  </a:lnTo>
                  <a:lnTo>
                    <a:pt x="22" y="362"/>
                  </a:lnTo>
                  <a:lnTo>
                    <a:pt x="22" y="367"/>
                  </a:lnTo>
                  <a:lnTo>
                    <a:pt x="22" y="370"/>
                  </a:lnTo>
                  <a:lnTo>
                    <a:pt x="23" y="372"/>
                  </a:lnTo>
                  <a:lnTo>
                    <a:pt x="25" y="376"/>
                  </a:lnTo>
                  <a:lnTo>
                    <a:pt x="27" y="379"/>
                  </a:lnTo>
                  <a:lnTo>
                    <a:pt x="28" y="382"/>
                  </a:lnTo>
                  <a:lnTo>
                    <a:pt x="31" y="385"/>
                  </a:lnTo>
                  <a:lnTo>
                    <a:pt x="33" y="389"/>
                  </a:lnTo>
                  <a:lnTo>
                    <a:pt x="37" y="393"/>
                  </a:lnTo>
                  <a:lnTo>
                    <a:pt x="40" y="396"/>
                  </a:lnTo>
                  <a:lnTo>
                    <a:pt x="43" y="401"/>
                  </a:lnTo>
                  <a:lnTo>
                    <a:pt x="48" y="404"/>
                  </a:lnTo>
                  <a:lnTo>
                    <a:pt x="53" y="408"/>
                  </a:lnTo>
                  <a:lnTo>
                    <a:pt x="55" y="411"/>
                  </a:lnTo>
                  <a:lnTo>
                    <a:pt x="56" y="412"/>
                  </a:lnTo>
                  <a:lnTo>
                    <a:pt x="59" y="415"/>
                  </a:lnTo>
                  <a:lnTo>
                    <a:pt x="61" y="417"/>
                  </a:lnTo>
                  <a:lnTo>
                    <a:pt x="65" y="422"/>
                  </a:lnTo>
                  <a:lnTo>
                    <a:pt x="68" y="425"/>
                  </a:lnTo>
                  <a:lnTo>
                    <a:pt x="72" y="429"/>
                  </a:lnTo>
                  <a:lnTo>
                    <a:pt x="75" y="434"/>
                  </a:lnTo>
                  <a:lnTo>
                    <a:pt x="78" y="439"/>
                  </a:lnTo>
                  <a:lnTo>
                    <a:pt x="80" y="441"/>
                  </a:lnTo>
                  <a:lnTo>
                    <a:pt x="81" y="444"/>
                  </a:lnTo>
                  <a:lnTo>
                    <a:pt x="82" y="447"/>
                  </a:lnTo>
                  <a:lnTo>
                    <a:pt x="83" y="449"/>
                  </a:lnTo>
                  <a:lnTo>
                    <a:pt x="85" y="455"/>
                  </a:lnTo>
                  <a:lnTo>
                    <a:pt x="86" y="459"/>
                  </a:lnTo>
                  <a:lnTo>
                    <a:pt x="86" y="465"/>
                  </a:lnTo>
                  <a:lnTo>
                    <a:pt x="85" y="469"/>
                  </a:lnTo>
                  <a:lnTo>
                    <a:pt x="70" y="473"/>
                  </a:lnTo>
                  <a:lnTo>
                    <a:pt x="70" y="473"/>
                  </a:lnTo>
                  <a:lnTo>
                    <a:pt x="71" y="470"/>
                  </a:lnTo>
                  <a:lnTo>
                    <a:pt x="71" y="468"/>
                  </a:lnTo>
                  <a:lnTo>
                    <a:pt x="71" y="466"/>
                  </a:lnTo>
                  <a:lnTo>
                    <a:pt x="71" y="461"/>
                  </a:lnTo>
                  <a:lnTo>
                    <a:pt x="70" y="458"/>
                  </a:lnTo>
                  <a:lnTo>
                    <a:pt x="68" y="455"/>
                  </a:lnTo>
                  <a:lnTo>
                    <a:pt x="68" y="452"/>
                  </a:lnTo>
                  <a:lnTo>
                    <a:pt x="66" y="449"/>
                  </a:lnTo>
                  <a:lnTo>
                    <a:pt x="65" y="447"/>
                  </a:lnTo>
                  <a:lnTo>
                    <a:pt x="62" y="443"/>
                  </a:lnTo>
                  <a:lnTo>
                    <a:pt x="60" y="439"/>
                  </a:lnTo>
                  <a:lnTo>
                    <a:pt x="58" y="436"/>
                  </a:lnTo>
                  <a:lnTo>
                    <a:pt x="56" y="433"/>
                  </a:lnTo>
                  <a:lnTo>
                    <a:pt x="52" y="428"/>
                  </a:lnTo>
                  <a:lnTo>
                    <a:pt x="49" y="424"/>
                  </a:lnTo>
                  <a:lnTo>
                    <a:pt x="45" y="419"/>
                  </a:lnTo>
                  <a:lnTo>
                    <a:pt x="40" y="415"/>
                  </a:lnTo>
                  <a:lnTo>
                    <a:pt x="38" y="412"/>
                  </a:lnTo>
                  <a:lnTo>
                    <a:pt x="36" y="408"/>
                  </a:lnTo>
                  <a:lnTo>
                    <a:pt x="33" y="406"/>
                  </a:lnTo>
                  <a:lnTo>
                    <a:pt x="30" y="404"/>
                  </a:lnTo>
                  <a:lnTo>
                    <a:pt x="28" y="401"/>
                  </a:lnTo>
                  <a:lnTo>
                    <a:pt x="25" y="398"/>
                  </a:lnTo>
                  <a:lnTo>
                    <a:pt x="22" y="395"/>
                  </a:lnTo>
                  <a:lnTo>
                    <a:pt x="20" y="392"/>
                  </a:lnTo>
                  <a:lnTo>
                    <a:pt x="16" y="389"/>
                  </a:lnTo>
                  <a:lnTo>
                    <a:pt x="13" y="385"/>
                  </a:lnTo>
                  <a:lnTo>
                    <a:pt x="10" y="383"/>
                  </a:lnTo>
                  <a:lnTo>
                    <a:pt x="9" y="380"/>
                  </a:lnTo>
                  <a:lnTo>
                    <a:pt x="7" y="377"/>
                  </a:lnTo>
                  <a:lnTo>
                    <a:pt x="6" y="374"/>
                  </a:lnTo>
                  <a:lnTo>
                    <a:pt x="3" y="372"/>
                  </a:lnTo>
                  <a:lnTo>
                    <a:pt x="2" y="370"/>
                  </a:lnTo>
                  <a:lnTo>
                    <a:pt x="1" y="365"/>
                  </a:lnTo>
                  <a:lnTo>
                    <a:pt x="0" y="360"/>
                  </a:lnTo>
                  <a:lnTo>
                    <a:pt x="0" y="356"/>
                  </a:lnTo>
                  <a:lnTo>
                    <a:pt x="2" y="352"/>
                  </a:lnTo>
                  <a:lnTo>
                    <a:pt x="3" y="348"/>
                  </a:lnTo>
                  <a:lnTo>
                    <a:pt x="6" y="344"/>
                  </a:lnTo>
                  <a:lnTo>
                    <a:pt x="9" y="340"/>
                  </a:lnTo>
                  <a:lnTo>
                    <a:pt x="12" y="337"/>
                  </a:lnTo>
                  <a:lnTo>
                    <a:pt x="16" y="335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7" y="329"/>
                  </a:lnTo>
                  <a:lnTo>
                    <a:pt x="29" y="328"/>
                  </a:lnTo>
                  <a:lnTo>
                    <a:pt x="32" y="327"/>
                  </a:lnTo>
                  <a:lnTo>
                    <a:pt x="35" y="326"/>
                  </a:lnTo>
                  <a:lnTo>
                    <a:pt x="37" y="325"/>
                  </a:lnTo>
                  <a:lnTo>
                    <a:pt x="40" y="324"/>
                  </a:lnTo>
                  <a:lnTo>
                    <a:pt x="43" y="323"/>
                  </a:lnTo>
                  <a:lnTo>
                    <a:pt x="46" y="322"/>
                  </a:lnTo>
                  <a:lnTo>
                    <a:pt x="49" y="322"/>
                  </a:lnTo>
                  <a:lnTo>
                    <a:pt x="52" y="321"/>
                  </a:lnTo>
                  <a:lnTo>
                    <a:pt x="56" y="321"/>
                  </a:lnTo>
                  <a:lnTo>
                    <a:pt x="58" y="320"/>
                  </a:lnTo>
                  <a:lnTo>
                    <a:pt x="61" y="318"/>
                  </a:lnTo>
                  <a:lnTo>
                    <a:pt x="65" y="317"/>
                  </a:lnTo>
                  <a:lnTo>
                    <a:pt x="68" y="317"/>
                  </a:lnTo>
                  <a:lnTo>
                    <a:pt x="71" y="317"/>
                  </a:lnTo>
                  <a:lnTo>
                    <a:pt x="73" y="316"/>
                  </a:lnTo>
                  <a:lnTo>
                    <a:pt x="77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6" y="315"/>
                  </a:lnTo>
                  <a:lnTo>
                    <a:pt x="89" y="315"/>
                  </a:lnTo>
                  <a:lnTo>
                    <a:pt x="91" y="315"/>
                  </a:lnTo>
                  <a:lnTo>
                    <a:pt x="94" y="315"/>
                  </a:lnTo>
                  <a:lnTo>
                    <a:pt x="97" y="315"/>
                  </a:lnTo>
                  <a:lnTo>
                    <a:pt x="99" y="315"/>
                  </a:lnTo>
                  <a:lnTo>
                    <a:pt x="102" y="315"/>
                  </a:lnTo>
                  <a:lnTo>
                    <a:pt x="107" y="315"/>
                  </a:lnTo>
                  <a:lnTo>
                    <a:pt x="111" y="316"/>
                  </a:lnTo>
                  <a:lnTo>
                    <a:pt x="115" y="316"/>
                  </a:lnTo>
                  <a:lnTo>
                    <a:pt x="119" y="317"/>
                  </a:lnTo>
                  <a:lnTo>
                    <a:pt x="117" y="316"/>
                  </a:lnTo>
                  <a:lnTo>
                    <a:pt x="115" y="314"/>
                  </a:lnTo>
                  <a:lnTo>
                    <a:pt x="114" y="312"/>
                  </a:lnTo>
                  <a:lnTo>
                    <a:pt x="111" y="311"/>
                  </a:lnTo>
                  <a:lnTo>
                    <a:pt x="109" y="307"/>
                  </a:lnTo>
                  <a:lnTo>
                    <a:pt x="107" y="305"/>
                  </a:lnTo>
                  <a:lnTo>
                    <a:pt x="105" y="302"/>
                  </a:lnTo>
                  <a:lnTo>
                    <a:pt x="102" y="300"/>
                  </a:lnTo>
                  <a:lnTo>
                    <a:pt x="101" y="295"/>
                  </a:lnTo>
                  <a:lnTo>
                    <a:pt x="99" y="292"/>
                  </a:lnTo>
                  <a:lnTo>
                    <a:pt x="98" y="288"/>
                  </a:lnTo>
                  <a:lnTo>
                    <a:pt x="97" y="284"/>
                  </a:lnTo>
                  <a:lnTo>
                    <a:pt x="96" y="280"/>
                  </a:lnTo>
                  <a:lnTo>
                    <a:pt x="96" y="276"/>
                  </a:lnTo>
                  <a:lnTo>
                    <a:pt x="96" y="270"/>
                  </a:lnTo>
                  <a:lnTo>
                    <a:pt x="96" y="266"/>
                  </a:lnTo>
                  <a:lnTo>
                    <a:pt x="97" y="260"/>
                  </a:lnTo>
                  <a:lnTo>
                    <a:pt x="99" y="256"/>
                  </a:lnTo>
                  <a:lnTo>
                    <a:pt x="100" y="253"/>
                  </a:lnTo>
                  <a:lnTo>
                    <a:pt x="102" y="250"/>
                  </a:lnTo>
                  <a:lnTo>
                    <a:pt x="104" y="247"/>
                  </a:lnTo>
                  <a:lnTo>
                    <a:pt x="106" y="245"/>
                  </a:lnTo>
                  <a:lnTo>
                    <a:pt x="107" y="242"/>
                  </a:lnTo>
                  <a:lnTo>
                    <a:pt x="109" y="239"/>
                  </a:lnTo>
                  <a:lnTo>
                    <a:pt x="112" y="236"/>
                  </a:lnTo>
                  <a:lnTo>
                    <a:pt x="116" y="234"/>
                  </a:lnTo>
                  <a:lnTo>
                    <a:pt x="119" y="231"/>
                  </a:lnTo>
                  <a:lnTo>
                    <a:pt x="121" y="228"/>
                  </a:lnTo>
                  <a:lnTo>
                    <a:pt x="125" y="225"/>
                  </a:lnTo>
                  <a:lnTo>
                    <a:pt x="129" y="222"/>
                  </a:lnTo>
                  <a:lnTo>
                    <a:pt x="134" y="218"/>
                  </a:lnTo>
                  <a:lnTo>
                    <a:pt x="137" y="216"/>
                  </a:lnTo>
                  <a:lnTo>
                    <a:pt x="141" y="213"/>
                  </a:lnTo>
                  <a:lnTo>
                    <a:pt x="148" y="211"/>
                  </a:lnTo>
                  <a:lnTo>
                    <a:pt x="152" y="207"/>
                  </a:lnTo>
                  <a:lnTo>
                    <a:pt x="158" y="204"/>
                  </a:lnTo>
                  <a:lnTo>
                    <a:pt x="164" y="201"/>
                  </a:lnTo>
                  <a:lnTo>
                    <a:pt x="170" y="199"/>
                  </a:lnTo>
                  <a:lnTo>
                    <a:pt x="177" y="195"/>
                  </a:lnTo>
                  <a:lnTo>
                    <a:pt x="184" y="193"/>
                  </a:lnTo>
                  <a:lnTo>
                    <a:pt x="191" y="190"/>
                  </a:lnTo>
                  <a:lnTo>
                    <a:pt x="199" y="187"/>
                  </a:lnTo>
                  <a:lnTo>
                    <a:pt x="207" y="183"/>
                  </a:lnTo>
                  <a:lnTo>
                    <a:pt x="214" y="181"/>
                  </a:lnTo>
                  <a:lnTo>
                    <a:pt x="220" y="178"/>
                  </a:lnTo>
                  <a:lnTo>
                    <a:pt x="228" y="176"/>
                  </a:lnTo>
                  <a:lnTo>
                    <a:pt x="234" y="172"/>
                  </a:lnTo>
                  <a:lnTo>
                    <a:pt x="240" y="169"/>
                  </a:lnTo>
                  <a:lnTo>
                    <a:pt x="246" y="167"/>
                  </a:lnTo>
                  <a:lnTo>
                    <a:pt x="251" y="164"/>
                  </a:lnTo>
                  <a:lnTo>
                    <a:pt x="256" y="161"/>
                  </a:lnTo>
                  <a:lnTo>
                    <a:pt x="261" y="158"/>
                  </a:lnTo>
                  <a:lnTo>
                    <a:pt x="266" y="156"/>
                  </a:lnTo>
                  <a:lnTo>
                    <a:pt x="270" y="154"/>
                  </a:lnTo>
                  <a:lnTo>
                    <a:pt x="274" y="150"/>
                  </a:lnTo>
                  <a:lnTo>
                    <a:pt x="277" y="148"/>
                  </a:lnTo>
                  <a:lnTo>
                    <a:pt x="280" y="146"/>
                  </a:lnTo>
                  <a:lnTo>
                    <a:pt x="285" y="144"/>
                  </a:lnTo>
                  <a:lnTo>
                    <a:pt x="287" y="142"/>
                  </a:lnTo>
                  <a:lnTo>
                    <a:pt x="290" y="139"/>
                  </a:lnTo>
                  <a:lnTo>
                    <a:pt x="293" y="136"/>
                  </a:lnTo>
                  <a:lnTo>
                    <a:pt x="295" y="134"/>
                  </a:lnTo>
                  <a:lnTo>
                    <a:pt x="297" y="131"/>
                  </a:lnTo>
                  <a:lnTo>
                    <a:pt x="300" y="126"/>
                  </a:lnTo>
                  <a:lnTo>
                    <a:pt x="301" y="122"/>
                  </a:lnTo>
                  <a:lnTo>
                    <a:pt x="303" y="119"/>
                  </a:lnTo>
                  <a:lnTo>
                    <a:pt x="303" y="115"/>
                  </a:lnTo>
                  <a:lnTo>
                    <a:pt x="303" y="112"/>
                  </a:lnTo>
                  <a:lnTo>
                    <a:pt x="300" y="109"/>
                  </a:lnTo>
                  <a:lnTo>
                    <a:pt x="298" y="105"/>
                  </a:lnTo>
                  <a:lnTo>
                    <a:pt x="295" y="103"/>
                  </a:lnTo>
                  <a:lnTo>
                    <a:pt x="290" y="100"/>
                  </a:lnTo>
                  <a:lnTo>
                    <a:pt x="288" y="99"/>
                  </a:lnTo>
                  <a:lnTo>
                    <a:pt x="286" y="98"/>
                  </a:lnTo>
                  <a:lnTo>
                    <a:pt x="284" y="97"/>
                  </a:lnTo>
                  <a:lnTo>
                    <a:pt x="281" y="95"/>
                  </a:lnTo>
                  <a:lnTo>
                    <a:pt x="278" y="94"/>
                  </a:lnTo>
                  <a:lnTo>
                    <a:pt x="276" y="93"/>
                  </a:lnTo>
                  <a:lnTo>
                    <a:pt x="273" y="93"/>
                  </a:lnTo>
                  <a:lnTo>
                    <a:pt x="269" y="92"/>
                  </a:lnTo>
                  <a:lnTo>
                    <a:pt x="266" y="91"/>
                  </a:lnTo>
                  <a:lnTo>
                    <a:pt x="263" y="91"/>
                  </a:lnTo>
                  <a:lnTo>
                    <a:pt x="259" y="90"/>
                  </a:lnTo>
                  <a:lnTo>
                    <a:pt x="256" y="89"/>
                  </a:lnTo>
                  <a:lnTo>
                    <a:pt x="251" y="89"/>
                  </a:lnTo>
                  <a:lnTo>
                    <a:pt x="248" y="89"/>
                  </a:lnTo>
                  <a:lnTo>
                    <a:pt x="245" y="88"/>
                  </a:lnTo>
                  <a:lnTo>
                    <a:pt x="240" y="88"/>
                  </a:lnTo>
                  <a:lnTo>
                    <a:pt x="236" y="88"/>
                  </a:lnTo>
                  <a:lnTo>
                    <a:pt x="231" y="87"/>
                  </a:lnTo>
                  <a:lnTo>
                    <a:pt x="228" y="87"/>
                  </a:lnTo>
                  <a:lnTo>
                    <a:pt x="224" y="87"/>
                  </a:lnTo>
                  <a:lnTo>
                    <a:pt x="219" y="87"/>
                  </a:lnTo>
                  <a:lnTo>
                    <a:pt x="215" y="87"/>
                  </a:lnTo>
                  <a:lnTo>
                    <a:pt x="210" y="88"/>
                  </a:lnTo>
                  <a:lnTo>
                    <a:pt x="206" y="88"/>
                  </a:lnTo>
                  <a:lnTo>
                    <a:pt x="204" y="88"/>
                  </a:lnTo>
                  <a:lnTo>
                    <a:pt x="200" y="88"/>
                  </a:lnTo>
                  <a:lnTo>
                    <a:pt x="197" y="87"/>
                  </a:lnTo>
                  <a:lnTo>
                    <a:pt x="194" y="87"/>
                  </a:lnTo>
                  <a:lnTo>
                    <a:pt x="190" y="87"/>
                  </a:lnTo>
                  <a:lnTo>
                    <a:pt x="187" y="87"/>
                  </a:lnTo>
                  <a:lnTo>
                    <a:pt x="182" y="87"/>
                  </a:lnTo>
                  <a:lnTo>
                    <a:pt x="178" y="86"/>
                  </a:lnTo>
                  <a:lnTo>
                    <a:pt x="174" y="84"/>
                  </a:lnTo>
                  <a:lnTo>
                    <a:pt x="169" y="84"/>
                  </a:lnTo>
                  <a:lnTo>
                    <a:pt x="165" y="82"/>
                  </a:lnTo>
                  <a:lnTo>
                    <a:pt x="160" y="82"/>
                  </a:lnTo>
                  <a:lnTo>
                    <a:pt x="156" y="80"/>
                  </a:lnTo>
                  <a:lnTo>
                    <a:pt x="152" y="79"/>
                  </a:lnTo>
                  <a:lnTo>
                    <a:pt x="148" y="77"/>
                  </a:lnTo>
                  <a:lnTo>
                    <a:pt x="145" y="75"/>
                  </a:lnTo>
                  <a:lnTo>
                    <a:pt x="141" y="72"/>
                  </a:lnTo>
                  <a:lnTo>
                    <a:pt x="138" y="69"/>
                  </a:lnTo>
                  <a:lnTo>
                    <a:pt x="136" y="66"/>
                  </a:lnTo>
                  <a:lnTo>
                    <a:pt x="135" y="62"/>
                  </a:lnTo>
                  <a:lnTo>
                    <a:pt x="132" y="59"/>
                  </a:lnTo>
                  <a:lnTo>
                    <a:pt x="132" y="55"/>
                  </a:lnTo>
                  <a:lnTo>
                    <a:pt x="132" y="50"/>
                  </a:lnTo>
                  <a:lnTo>
                    <a:pt x="134" y="46"/>
                  </a:lnTo>
                  <a:lnTo>
                    <a:pt x="135" y="43"/>
                  </a:lnTo>
                  <a:lnTo>
                    <a:pt x="135" y="41"/>
                  </a:lnTo>
                  <a:lnTo>
                    <a:pt x="137" y="37"/>
                  </a:lnTo>
                  <a:lnTo>
                    <a:pt x="138" y="35"/>
                  </a:lnTo>
                  <a:lnTo>
                    <a:pt x="139" y="32"/>
                  </a:lnTo>
                  <a:lnTo>
                    <a:pt x="141" y="28"/>
                  </a:lnTo>
                  <a:lnTo>
                    <a:pt x="144" y="25"/>
                  </a:lnTo>
                  <a:lnTo>
                    <a:pt x="147" y="22"/>
                  </a:lnTo>
                  <a:lnTo>
                    <a:pt x="149" y="17"/>
                  </a:lnTo>
                  <a:lnTo>
                    <a:pt x="152" y="14"/>
                  </a:lnTo>
                  <a:lnTo>
                    <a:pt x="155" y="11"/>
                  </a:lnTo>
                  <a:lnTo>
                    <a:pt x="159" y="8"/>
                  </a:lnTo>
                  <a:lnTo>
                    <a:pt x="187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0" name="Freeform 42"/>
            <p:cNvSpPr>
              <a:spLocks/>
            </p:cNvSpPr>
            <p:nvPr/>
          </p:nvSpPr>
          <p:spPr bwMode="auto">
            <a:xfrm>
              <a:off x="4651" y="3074"/>
              <a:ext cx="172" cy="85"/>
            </a:xfrm>
            <a:custGeom>
              <a:avLst/>
              <a:gdLst>
                <a:gd name="T0" fmla="*/ 5 w 172"/>
                <a:gd name="T1" fmla="*/ 8 h 85"/>
                <a:gd name="T2" fmla="*/ 16 w 172"/>
                <a:gd name="T3" fmla="*/ 13 h 85"/>
                <a:gd name="T4" fmla="*/ 26 w 172"/>
                <a:gd name="T5" fmla="*/ 24 h 85"/>
                <a:gd name="T6" fmla="*/ 28 w 172"/>
                <a:gd name="T7" fmla="*/ 34 h 85"/>
                <a:gd name="T8" fmla="*/ 26 w 172"/>
                <a:gd name="T9" fmla="*/ 43 h 85"/>
                <a:gd name="T10" fmla="*/ 20 w 172"/>
                <a:gd name="T11" fmla="*/ 54 h 85"/>
                <a:gd name="T12" fmla="*/ 10 w 172"/>
                <a:gd name="T13" fmla="*/ 67 h 85"/>
                <a:gd name="T14" fmla="*/ 18 w 172"/>
                <a:gd name="T15" fmla="*/ 79 h 85"/>
                <a:gd name="T16" fmla="*/ 27 w 172"/>
                <a:gd name="T17" fmla="*/ 75 h 85"/>
                <a:gd name="T18" fmla="*/ 37 w 172"/>
                <a:gd name="T19" fmla="*/ 70 h 85"/>
                <a:gd name="T20" fmla="*/ 51 w 172"/>
                <a:gd name="T21" fmla="*/ 66 h 85"/>
                <a:gd name="T22" fmla="*/ 59 w 172"/>
                <a:gd name="T23" fmla="*/ 64 h 85"/>
                <a:gd name="T24" fmla="*/ 68 w 172"/>
                <a:gd name="T25" fmla="*/ 62 h 85"/>
                <a:gd name="T26" fmla="*/ 77 w 172"/>
                <a:gd name="T27" fmla="*/ 61 h 85"/>
                <a:gd name="T28" fmla="*/ 85 w 172"/>
                <a:gd name="T29" fmla="*/ 58 h 85"/>
                <a:gd name="T30" fmla="*/ 94 w 172"/>
                <a:gd name="T31" fmla="*/ 58 h 85"/>
                <a:gd name="T32" fmla="*/ 103 w 172"/>
                <a:gd name="T33" fmla="*/ 57 h 85"/>
                <a:gd name="T34" fmla="*/ 112 w 172"/>
                <a:gd name="T35" fmla="*/ 58 h 85"/>
                <a:gd name="T36" fmla="*/ 120 w 172"/>
                <a:gd name="T37" fmla="*/ 61 h 85"/>
                <a:gd name="T38" fmla="*/ 129 w 172"/>
                <a:gd name="T39" fmla="*/ 62 h 85"/>
                <a:gd name="T40" fmla="*/ 137 w 172"/>
                <a:gd name="T41" fmla="*/ 65 h 85"/>
                <a:gd name="T42" fmla="*/ 147 w 172"/>
                <a:gd name="T43" fmla="*/ 72 h 85"/>
                <a:gd name="T44" fmla="*/ 156 w 172"/>
                <a:gd name="T45" fmla="*/ 79 h 85"/>
                <a:gd name="T46" fmla="*/ 172 w 172"/>
                <a:gd name="T47" fmla="*/ 70 h 85"/>
                <a:gd name="T48" fmla="*/ 166 w 172"/>
                <a:gd name="T49" fmla="*/ 66 h 85"/>
                <a:gd name="T50" fmla="*/ 157 w 172"/>
                <a:gd name="T51" fmla="*/ 61 h 85"/>
                <a:gd name="T52" fmla="*/ 147 w 172"/>
                <a:gd name="T53" fmla="*/ 55 h 85"/>
                <a:gd name="T54" fmla="*/ 137 w 172"/>
                <a:gd name="T55" fmla="*/ 51 h 85"/>
                <a:gd name="T56" fmla="*/ 123 w 172"/>
                <a:gd name="T57" fmla="*/ 47 h 85"/>
                <a:gd name="T58" fmla="*/ 112 w 172"/>
                <a:gd name="T59" fmla="*/ 45 h 85"/>
                <a:gd name="T60" fmla="*/ 103 w 172"/>
                <a:gd name="T61" fmla="*/ 44 h 85"/>
                <a:gd name="T62" fmla="*/ 95 w 172"/>
                <a:gd name="T63" fmla="*/ 44 h 85"/>
                <a:gd name="T64" fmla="*/ 85 w 172"/>
                <a:gd name="T65" fmla="*/ 44 h 85"/>
                <a:gd name="T66" fmla="*/ 75 w 172"/>
                <a:gd name="T67" fmla="*/ 45 h 85"/>
                <a:gd name="T68" fmla="*/ 64 w 172"/>
                <a:gd name="T69" fmla="*/ 47 h 85"/>
                <a:gd name="T70" fmla="*/ 53 w 172"/>
                <a:gd name="T71" fmla="*/ 51 h 85"/>
                <a:gd name="T72" fmla="*/ 40 w 172"/>
                <a:gd name="T73" fmla="*/ 54 h 85"/>
                <a:gd name="T74" fmla="*/ 38 w 172"/>
                <a:gd name="T75" fmla="*/ 54 h 85"/>
                <a:gd name="T76" fmla="*/ 41 w 172"/>
                <a:gd name="T77" fmla="*/ 45 h 85"/>
                <a:gd name="T78" fmla="*/ 45 w 172"/>
                <a:gd name="T79" fmla="*/ 34 h 85"/>
                <a:gd name="T80" fmla="*/ 43 w 172"/>
                <a:gd name="T81" fmla="*/ 20 h 85"/>
                <a:gd name="T82" fmla="*/ 37 w 172"/>
                <a:gd name="T83" fmla="*/ 11 h 85"/>
                <a:gd name="T84" fmla="*/ 28 w 172"/>
                <a:gd name="T85" fmla="*/ 6 h 85"/>
                <a:gd name="T86" fmla="*/ 17 w 172"/>
                <a:gd name="T8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85">
                  <a:moveTo>
                    <a:pt x="0" y="7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9" y="17"/>
                  </a:lnTo>
                  <a:lnTo>
                    <a:pt x="24" y="20"/>
                  </a:lnTo>
                  <a:lnTo>
                    <a:pt x="26" y="24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8" y="34"/>
                  </a:lnTo>
                  <a:lnTo>
                    <a:pt x="27" y="36"/>
                  </a:lnTo>
                  <a:lnTo>
                    <a:pt x="27" y="41"/>
                  </a:lnTo>
                  <a:lnTo>
                    <a:pt x="26" y="43"/>
                  </a:lnTo>
                  <a:lnTo>
                    <a:pt x="25" y="47"/>
                  </a:lnTo>
                  <a:lnTo>
                    <a:pt x="23" y="51"/>
                  </a:lnTo>
                  <a:lnTo>
                    <a:pt x="20" y="54"/>
                  </a:lnTo>
                  <a:lnTo>
                    <a:pt x="17" y="58"/>
                  </a:lnTo>
                  <a:lnTo>
                    <a:pt x="15" y="63"/>
                  </a:lnTo>
                  <a:lnTo>
                    <a:pt x="10" y="67"/>
                  </a:lnTo>
                  <a:lnTo>
                    <a:pt x="6" y="73"/>
                  </a:lnTo>
                  <a:lnTo>
                    <a:pt x="17" y="80"/>
                  </a:lnTo>
                  <a:lnTo>
                    <a:pt x="18" y="79"/>
                  </a:lnTo>
                  <a:lnTo>
                    <a:pt x="21" y="78"/>
                  </a:lnTo>
                  <a:lnTo>
                    <a:pt x="24" y="76"/>
                  </a:lnTo>
                  <a:lnTo>
                    <a:pt x="27" y="75"/>
                  </a:lnTo>
                  <a:lnTo>
                    <a:pt x="30" y="74"/>
                  </a:lnTo>
                  <a:lnTo>
                    <a:pt x="34" y="73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7" y="68"/>
                  </a:lnTo>
                  <a:lnTo>
                    <a:pt x="51" y="66"/>
                  </a:lnTo>
                  <a:lnTo>
                    <a:pt x="54" y="65"/>
                  </a:lnTo>
                  <a:lnTo>
                    <a:pt x="57" y="65"/>
                  </a:lnTo>
                  <a:lnTo>
                    <a:pt x="59" y="64"/>
                  </a:lnTo>
                  <a:lnTo>
                    <a:pt x="63" y="64"/>
                  </a:lnTo>
                  <a:lnTo>
                    <a:pt x="65" y="63"/>
                  </a:lnTo>
                  <a:lnTo>
                    <a:pt x="68" y="62"/>
                  </a:lnTo>
                  <a:lnTo>
                    <a:pt x="71" y="62"/>
                  </a:lnTo>
                  <a:lnTo>
                    <a:pt x="74" y="62"/>
                  </a:lnTo>
                  <a:lnTo>
                    <a:pt x="77" y="61"/>
                  </a:lnTo>
                  <a:lnTo>
                    <a:pt x="79" y="59"/>
                  </a:lnTo>
                  <a:lnTo>
                    <a:pt x="83" y="59"/>
                  </a:lnTo>
                  <a:lnTo>
                    <a:pt x="85" y="58"/>
                  </a:lnTo>
                  <a:lnTo>
                    <a:pt x="88" y="58"/>
                  </a:lnTo>
                  <a:lnTo>
                    <a:pt x="92" y="58"/>
                  </a:lnTo>
                  <a:lnTo>
                    <a:pt x="94" y="58"/>
                  </a:lnTo>
                  <a:lnTo>
                    <a:pt x="97" y="58"/>
                  </a:lnTo>
                  <a:lnTo>
                    <a:pt x="100" y="57"/>
                  </a:lnTo>
                  <a:lnTo>
                    <a:pt x="103" y="57"/>
                  </a:lnTo>
                  <a:lnTo>
                    <a:pt x="106" y="57"/>
                  </a:lnTo>
                  <a:lnTo>
                    <a:pt x="109" y="58"/>
                  </a:lnTo>
                  <a:lnTo>
                    <a:pt x="112" y="58"/>
                  </a:lnTo>
                  <a:lnTo>
                    <a:pt x="115" y="58"/>
                  </a:lnTo>
                  <a:lnTo>
                    <a:pt x="117" y="59"/>
                  </a:lnTo>
                  <a:lnTo>
                    <a:pt x="120" y="61"/>
                  </a:lnTo>
                  <a:lnTo>
                    <a:pt x="124" y="61"/>
                  </a:lnTo>
                  <a:lnTo>
                    <a:pt x="126" y="62"/>
                  </a:lnTo>
                  <a:lnTo>
                    <a:pt x="129" y="62"/>
                  </a:lnTo>
                  <a:lnTo>
                    <a:pt x="132" y="63"/>
                  </a:lnTo>
                  <a:lnTo>
                    <a:pt x="134" y="64"/>
                  </a:lnTo>
                  <a:lnTo>
                    <a:pt x="137" y="65"/>
                  </a:lnTo>
                  <a:lnTo>
                    <a:pt x="139" y="67"/>
                  </a:lnTo>
                  <a:lnTo>
                    <a:pt x="143" y="68"/>
                  </a:lnTo>
                  <a:lnTo>
                    <a:pt x="147" y="72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8" y="82"/>
                  </a:lnTo>
                  <a:lnTo>
                    <a:pt x="160" y="85"/>
                  </a:lnTo>
                  <a:lnTo>
                    <a:pt x="172" y="70"/>
                  </a:lnTo>
                  <a:lnTo>
                    <a:pt x="170" y="69"/>
                  </a:lnTo>
                  <a:lnTo>
                    <a:pt x="169" y="68"/>
                  </a:lnTo>
                  <a:lnTo>
                    <a:pt x="166" y="66"/>
                  </a:lnTo>
                  <a:lnTo>
                    <a:pt x="163" y="64"/>
                  </a:lnTo>
                  <a:lnTo>
                    <a:pt x="159" y="62"/>
                  </a:lnTo>
                  <a:lnTo>
                    <a:pt x="157" y="61"/>
                  </a:lnTo>
                  <a:lnTo>
                    <a:pt x="155" y="58"/>
                  </a:lnTo>
                  <a:lnTo>
                    <a:pt x="152" y="57"/>
                  </a:lnTo>
                  <a:lnTo>
                    <a:pt x="147" y="55"/>
                  </a:lnTo>
                  <a:lnTo>
                    <a:pt x="145" y="54"/>
                  </a:lnTo>
                  <a:lnTo>
                    <a:pt x="140" y="53"/>
                  </a:lnTo>
                  <a:lnTo>
                    <a:pt x="137" y="51"/>
                  </a:lnTo>
                  <a:lnTo>
                    <a:pt x="132" y="50"/>
                  </a:lnTo>
                  <a:lnTo>
                    <a:pt x="127" y="48"/>
                  </a:lnTo>
                  <a:lnTo>
                    <a:pt x="123" y="47"/>
                  </a:lnTo>
                  <a:lnTo>
                    <a:pt x="117" y="46"/>
                  </a:lnTo>
                  <a:lnTo>
                    <a:pt x="115" y="45"/>
                  </a:lnTo>
                  <a:lnTo>
                    <a:pt x="112" y="45"/>
                  </a:lnTo>
                  <a:lnTo>
                    <a:pt x="109" y="44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100" y="44"/>
                  </a:lnTo>
                  <a:lnTo>
                    <a:pt x="97" y="44"/>
                  </a:lnTo>
                  <a:lnTo>
                    <a:pt x="95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5" y="44"/>
                  </a:lnTo>
                  <a:lnTo>
                    <a:pt x="81" y="45"/>
                  </a:lnTo>
                  <a:lnTo>
                    <a:pt x="78" y="45"/>
                  </a:lnTo>
                  <a:lnTo>
                    <a:pt x="75" y="45"/>
                  </a:lnTo>
                  <a:lnTo>
                    <a:pt x="71" y="46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3" y="51"/>
                  </a:lnTo>
                  <a:lnTo>
                    <a:pt x="48" y="51"/>
                  </a:lnTo>
                  <a:lnTo>
                    <a:pt x="45" y="53"/>
                  </a:lnTo>
                  <a:lnTo>
                    <a:pt x="40" y="54"/>
                  </a:lnTo>
                  <a:lnTo>
                    <a:pt x="37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9" y="51"/>
                  </a:lnTo>
                  <a:lnTo>
                    <a:pt x="40" y="48"/>
                  </a:lnTo>
                  <a:lnTo>
                    <a:pt x="41" y="45"/>
                  </a:lnTo>
                  <a:lnTo>
                    <a:pt x="44" y="42"/>
                  </a:lnTo>
                  <a:lnTo>
                    <a:pt x="44" y="37"/>
                  </a:lnTo>
                  <a:lnTo>
                    <a:pt x="45" y="34"/>
                  </a:lnTo>
                  <a:lnTo>
                    <a:pt x="45" y="30"/>
                  </a:lnTo>
                  <a:lnTo>
                    <a:pt x="44" y="25"/>
                  </a:lnTo>
                  <a:lnTo>
                    <a:pt x="43" y="20"/>
                  </a:lnTo>
                  <a:lnTo>
                    <a:pt x="40" y="17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1" name="Freeform 43"/>
            <p:cNvSpPr>
              <a:spLocks/>
            </p:cNvSpPr>
            <p:nvPr/>
          </p:nvSpPr>
          <p:spPr bwMode="auto">
            <a:xfrm>
              <a:off x="4459" y="1833"/>
              <a:ext cx="326" cy="186"/>
            </a:xfrm>
            <a:custGeom>
              <a:avLst/>
              <a:gdLst>
                <a:gd name="T0" fmla="*/ 10 w 326"/>
                <a:gd name="T1" fmla="*/ 64 h 186"/>
                <a:gd name="T2" fmla="*/ 32 w 326"/>
                <a:gd name="T3" fmla="*/ 36 h 186"/>
                <a:gd name="T4" fmla="*/ 53 w 326"/>
                <a:gd name="T5" fmla="*/ 21 h 186"/>
                <a:gd name="T6" fmla="*/ 81 w 326"/>
                <a:gd name="T7" fmla="*/ 9 h 186"/>
                <a:gd name="T8" fmla="*/ 118 w 326"/>
                <a:gd name="T9" fmla="*/ 1 h 186"/>
                <a:gd name="T10" fmla="*/ 164 w 326"/>
                <a:gd name="T11" fmla="*/ 1 h 186"/>
                <a:gd name="T12" fmla="*/ 222 w 326"/>
                <a:gd name="T13" fmla="*/ 10 h 186"/>
                <a:gd name="T14" fmla="*/ 273 w 326"/>
                <a:gd name="T15" fmla="*/ 26 h 186"/>
                <a:gd name="T16" fmla="*/ 307 w 326"/>
                <a:gd name="T17" fmla="*/ 50 h 186"/>
                <a:gd name="T18" fmla="*/ 322 w 326"/>
                <a:gd name="T19" fmla="*/ 79 h 186"/>
                <a:gd name="T20" fmla="*/ 325 w 326"/>
                <a:gd name="T21" fmla="*/ 109 h 186"/>
                <a:gd name="T22" fmla="*/ 315 w 326"/>
                <a:gd name="T23" fmla="*/ 136 h 186"/>
                <a:gd name="T24" fmla="*/ 297 w 326"/>
                <a:gd name="T25" fmla="*/ 160 h 186"/>
                <a:gd name="T26" fmla="*/ 272 w 326"/>
                <a:gd name="T27" fmla="*/ 178 h 186"/>
                <a:gd name="T28" fmla="*/ 245 w 326"/>
                <a:gd name="T29" fmla="*/ 186 h 186"/>
                <a:gd name="T30" fmla="*/ 215 w 326"/>
                <a:gd name="T31" fmla="*/ 181 h 186"/>
                <a:gd name="T32" fmla="*/ 198 w 326"/>
                <a:gd name="T33" fmla="*/ 177 h 186"/>
                <a:gd name="T34" fmla="*/ 171 w 326"/>
                <a:gd name="T35" fmla="*/ 175 h 186"/>
                <a:gd name="T36" fmla="*/ 150 w 326"/>
                <a:gd name="T37" fmla="*/ 173 h 186"/>
                <a:gd name="T38" fmla="*/ 130 w 326"/>
                <a:gd name="T39" fmla="*/ 173 h 186"/>
                <a:gd name="T40" fmla="*/ 109 w 326"/>
                <a:gd name="T41" fmla="*/ 175 h 186"/>
                <a:gd name="T42" fmla="*/ 87 w 326"/>
                <a:gd name="T43" fmla="*/ 178 h 186"/>
                <a:gd name="T44" fmla="*/ 67 w 326"/>
                <a:gd name="T45" fmla="*/ 181 h 186"/>
                <a:gd name="T46" fmla="*/ 43 w 326"/>
                <a:gd name="T47" fmla="*/ 175 h 186"/>
                <a:gd name="T48" fmla="*/ 20 w 326"/>
                <a:gd name="T49" fmla="*/ 159 h 186"/>
                <a:gd name="T50" fmla="*/ 3 w 326"/>
                <a:gd name="T51" fmla="*/ 132 h 186"/>
                <a:gd name="T52" fmla="*/ 0 w 326"/>
                <a:gd name="T53" fmla="*/ 110 h 186"/>
                <a:gd name="T54" fmla="*/ 20 w 326"/>
                <a:gd name="T55" fmla="*/ 101 h 186"/>
                <a:gd name="T56" fmla="*/ 21 w 326"/>
                <a:gd name="T57" fmla="*/ 123 h 186"/>
                <a:gd name="T58" fmla="*/ 30 w 326"/>
                <a:gd name="T59" fmla="*/ 144 h 186"/>
                <a:gd name="T60" fmla="*/ 50 w 326"/>
                <a:gd name="T61" fmla="*/ 160 h 186"/>
                <a:gd name="T62" fmla="*/ 73 w 326"/>
                <a:gd name="T63" fmla="*/ 165 h 186"/>
                <a:gd name="T64" fmla="*/ 89 w 326"/>
                <a:gd name="T65" fmla="*/ 159 h 186"/>
                <a:gd name="T66" fmla="*/ 117 w 326"/>
                <a:gd name="T67" fmla="*/ 157 h 186"/>
                <a:gd name="T68" fmla="*/ 136 w 326"/>
                <a:gd name="T69" fmla="*/ 156 h 186"/>
                <a:gd name="T70" fmla="*/ 158 w 326"/>
                <a:gd name="T71" fmla="*/ 157 h 186"/>
                <a:gd name="T72" fmla="*/ 183 w 326"/>
                <a:gd name="T73" fmla="*/ 159 h 186"/>
                <a:gd name="T74" fmla="*/ 215 w 326"/>
                <a:gd name="T75" fmla="*/ 166 h 186"/>
                <a:gd name="T76" fmla="*/ 230 w 326"/>
                <a:gd name="T77" fmla="*/ 168 h 186"/>
                <a:gd name="T78" fmla="*/ 257 w 326"/>
                <a:gd name="T79" fmla="*/ 165 h 186"/>
                <a:gd name="T80" fmla="*/ 285 w 326"/>
                <a:gd name="T81" fmla="*/ 150 h 186"/>
                <a:gd name="T82" fmla="*/ 299 w 326"/>
                <a:gd name="T83" fmla="*/ 127 h 186"/>
                <a:gd name="T84" fmla="*/ 305 w 326"/>
                <a:gd name="T85" fmla="*/ 103 h 186"/>
                <a:gd name="T86" fmla="*/ 305 w 326"/>
                <a:gd name="T87" fmla="*/ 80 h 186"/>
                <a:gd name="T88" fmla="*/ 294 w 326"/>
                <a:gd name="T89" fmla="*/ 60 h 186"/>
                <a:gd name="T90" fmla="*/ 270 w 326"/>
                <a:gd name="T91" fmla="*/ 43 h 186"/>
                <a:gd name="T92" fmla="*/ 248 w 326"/>
                <a:gd name="T93" fmla="*/ 34 h 186"/>
                <a:gd name="T94" fmla="*/ 219 w 326"/>
                <a:gd name="T95" fmla="*/ 28 h 186"/>
                <a:gd name="T96" fmla="*/ 188 w 326"/>
                <a:gd name="T97" fmla="*/ 23 h 186"/>
                <a:gd name="T98" fmla="*/ 158 w 326"/>
                <a:gd name="T99" fmla="*/ 20 h 186"/>
                <a:gd name="T100" fmla="*/ 131 w 326"/>
                <a:gd name="T101" fmla="*/ 20 h 186"/>
                <a:gd name="T102" fmla="*/ 108 w 326"/>
                <a:gd name="T103" fmla="*/ 22 h 186"/>
                <a:gd name="T104" fmla="*/ 87 w 326"/>
                <a:gd name="T105" fmla="*/ 25 h 186"/>
                <a:gd name="T106" fmla="*/ 68 w 326"/>
                <a:gd name="T107" fmla="*/ 33 h 186"/>
                <a:gd name="T108" fmla="*/ 40 w 326"/>
                <a:gd name="T109" fmla="*/ 54 h 186"/>
                <a:gd name="T110" fmla="*/ 24 w 326"/>
                <a:gd name="T111" fmla="*/ 7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86">
                  <a:moveTo>
                    <a:pt x="3" y="80"/>
                  </a:moveTo>
                  <a:lnTo>
                    <a:pt x="3" y="79"/>
                  </a:lnTo>
                  <a:lnTo>
                    <a:pt x="4" y="76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0" y="64"/>
                  </a:lnTo>
                  <a:lnTo>
                    <a:pt x="12" y="59"/>
                  </a:lnTo>
                  <a:lnTo>
                    <a:pt x="14" y="55"/>
                  </a:lnTo>
                  <a:lnTo>
                    <a:pt x="18" y="50"/>
                  </a:lnTo>
                  <a:lnTo>
                    <a:pt x="21" y="47"/>
                  </a:lnTo>
                  <a:lnTo>
                    <a:pt x="25" y="43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4" y="34"/>
                  </a:lnTo>
                  <a:lnTo>
                    <a:pt x="38" y="32"/>
                  </a:lnTo>
                  <a:lnTo>
                    <a:pt x="41" y="30"/>
                  </a:lnTo>
                  <a:lnTo>
                    <a:pt x="43" y="27"/>
                  </a:lnTo>
                  <a:lnTo>
                    <a:pt x="47" y="25"/>
                  </a:lnTo>
                  <a:lnTo>
                    <a:pt x="49" y="23"/>
                  </a:lnTo>
                  <a:lnTo>
                    <a:pt x="53" y="21"/>
                  </a:lnTo>
                  <a:lnTo>
                    <a:pt x="57" y="19"/>
                  </a:lnTo>
                  <a:lnTo>
                    <a:pt x="60" y="16"/>
                  </a:lnTo>
                  <a:lnTo>
                    <a:pt x="64" y="15"/>
                  </a:lnTo>
                  <a:lnTo>
                    <a:pt x="69" y="13"/>
                  </a:lnTo>
                  <a:lnTo>
                    <a:pt x="72" y="12"/>
                  </a:lnTo>
                  <a:lnTo>
                    <a:pt x="77" y="10"/>
                  </a:lnTo>
                  <a:lnTo>
                    <a:pt x="81" y="9"/>
                  </a:lnTo>
                  <a:lnTo>
                    <a:pt x="87" y="8"/>
                  </a:lnTo>
                  <a:lnTo>
                    <a:pt x="90" y="5"/>
                  </a:lnTo>
                  <a:lnTo>
                    <a:pt x="96" y="4"/>
                  </a:lnTo>
                  <a:lnTo>
                    <a:pt x="101" y="3"/>
                  </a:lnTo>
                  <a:lnTo>
                    <a:pt x="107" y="3"/>
                  </a:lnTo>
                  <a:lnTo>
                    <a:pt x="112" y="2"/>
                  </a:lnTo>
                  <a:lnTo>
                    <a:pt x="118" y="1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8" y="1"/>
                  </a:lnTo>
                  <a:lnTo>
                    <a:pt x="164" y="1"/>
                  </a:lnTo>
                  <a:lnTo>
                    <a:pt x="172" y="2"/>
                  </a:lnTo>
                  <a:lnTo>
                    <a:pt x="180" y="2"/>
                  </a:lnTo>
                  <a:lnTo>
                    <a:pt x="188" y="3"/>
                  </a:lnTo>
                  <a:lnTo>
                    <a:pt x="196" y="4"/>
                  </a:lnTo>
                  <a:lnTo>
                    <a:pt x="205" y="5"/>
                  </a:lnTo>
                  <a:lnTo>
                    <a:pt x="213" y="8"/>
                  </a:lnTo>
                  <a:lnTo>
                    <a:pt x="222" y="10"/>
                  </a:lnTo>
                  <a:lnTo>
                    <a:pt x="230" y="11"/>
                  </a:lnTo>
                  <a:lnTo>
                    <a:pt x="239" y="13"/>
                  </a:lnTo>
                  <a:lnTo>
                    <a:pt x="246" y="15"/>
                  </a:lnTo>
                  <a:lnTo>
                    <a:pt x="253" y="19"/>
                  </a:lnTo>
                  <a:lnTo>
                    <a:pt x="260" y="21"/>
                  </a:lnTo>
                  <a:lnTo>
                    <a:pt x="267" y="23"/>
                  </a:lnTo>
                  <a:lnTo>
                    <a:pt x="273" y="26"/>
                  </a:lnTo>
                  <a:lnTo>
                    <a:pt x="280" y="31"/>
                  </a:lnTo>
                  <a:lnTo>
                    <a:pt x="285" y="33"/>
                  </a:lnTo>
                  <a:lnTo>
                    <a:pt x="290" y="36"/>
                  </a:lnTo>
                  <a:lnTo>
                    <a:pt x="295" y="39"/>
                  </a:lnTo>
                  <a:lnTo>
                    <a:pt x="299" y="44"/>
                  </a:lnTo>
                  <a:lnTo>
                    <a:pt x="302" y="47"/>
                  </a:lnTo>
                  <a:lnTo>
                    <a:pt x="307" y="50"/>
                  </a:lnTo>
                  <a:lnTo>
                    <a:pt x="310" y="55"/>
                  </a:lnTo>
                  <a:lnTo>
                    <a:pt x="314" y="59"/>
                  </a:lnTo>
                  <a:lnTo>
                    <a:pt x="316" y="63"/>
                  </a:lnTo>
                  <a:lnTo>
                    <a:pt x="318" y="67"/>
                  </a:lnTo>
                  <a:lnTo>
                    <a:pt x="319" y="70"/>
                  </a:lnTo>
                  <a:lnTo>
                    <a:pt x="321" y="75"/>
                  </a:lnTo>
                  <a:lnTo>
                    <a:pt x="322" y="79"/>
                  </a:lnTo>
                  <a:lnTo>
                    <a:pt x="324" y="83"/>
                  </a:lnTo>
                  <a:lnTo>
                    <a:pt x="325" y="88"/>
                  </a:lnTo>
                  <a:lnTo>
                    <a:pt x="326" y="92"/>
                  </a:lnTo>
                  <a:lnTo>
                    <a:pt x="326" y="95"/>
                  </a:lnTo>
                  <a:lnTo>
                    <a:pt x="326" y="100"/>
                  </a:lnTo>
                  <a:lnTo>
                    <a:pt x="325" y="104"/>
                  </a:lnTo>
                  <a:lnTo>
                    <a:pt x="325" y="109"/>
                  </a:lnTo>
                  <a:lnTo>
                    <a:pt x="324" y="113"/>
                  </a:lnTo>
                  <a:lnTo>
                    <a:pt x="322" y="116"/>
                  </a:lnTo>
                  <a:lnTo>
                    <a:pt x="322" y="121"/>
                  </a:lnTo>
                  <a:lnTo>
                    <a:pt x="321" y="125"/>
                  </a:lnTo>
                  <a:lnTo>
                    <a:pt x="319" y="128"/>
                  </a:lnTo>
                  <a:lnTo>
                    <a:pt x="317" y="133"/>
                  </a:lnTo>
                  <a:lnTo>
                    <a:pt x="315" y="136"/>
                  </a:lnTo>
                  <a:lnTo>
                    <a:pt x="312" y="140"/>
                  </a:lnTo>
                  <a:lnTo>
                    <a:pt x="310" y="144"/>
                  </a:lnTo>
                  <a:lnTo>
                    <a:pt x="308" y="147"/>
                  </a:lnTo>
                  <a:lnTo>
                    <a:pt x="305" y="150"/>
                  </a:lnTo>
                  <a:lnTo>
                    <a:pt x="302" y="155"/>
                  </a:lnTo>
                  <a:lnTo>
                    <a:pt x="299" y="157"/>
                  </a:lnTo>
                  <a:lnTo>
                    <a:pt x="297" y="160"/>
                  </a:lnTo>
                  <a:lnTo>
                    <a:pt x="294" y="164"/>
                  </a:lnTo>
                  <a:lnTo>
                    <a:pt x="290" y="166"/>
                  </a:lnTo>
                  <a:lnTo>
                    <a:pt x="287" y="168"/>
                  </a:lnTo>
                  <a:lnTo>
                    <a:pt x="284" y="171"/>
                  </a:lnTo>
                  <a:lnTo>
                    <a:pt x="280" y="173"/>
                  </a:lnTo>
                  <a:lnTo>
                    <a:pt x="277" y="176"/>
                  </a:lnTo>
                  <a:lnTo>
                    <a:pt x="272" y="178"/>
                  </a:lnTo>
                  <a:lnTo>
                    <a:pt x="268" y="179"/>
                  </a:lnTo>
                  <a:lnTo>
                    <a:pt x="265" y="181"/>
                  </a:lnTo>
                  <a:lnTo>
                    <a:pt x="260" y="182"/>
                  </a:lnTo>
                  <a:lnTo>
                    <a:pt x="257" y="183"/>
                  </a:lnTo>
                  <a:lnTo>
                    <a:pt x="252" y="184"/>
                  </a:lnTo>
                  <a:lnTo>
                    <a:pt x="248" y="184"/>
                  </a:lnTo>
                  <a:lnTo>
                    <a:pt x="245" y="186"/>
                  </a:lnTo>
                  <a:lnTo>
                    <a:pt x="240" y="186"/>
                  </a:lnTo>
                  <a:lnTo>
                    <a:pt x="236" y="186"/>
                  </a:lnTo>
                  <a:lnTo>
                    <a:pt x="231" y="186"/>
                  </a:lnTo>
                  <a:lnTo>
                    <a:pt x="227" y="184"/>
                  </a:lnTo>
                  <a:lnTo>
                    <a:pt x="222" y="183"/>
                  </a:lnTo>
                  <a:lnTo>
                    <a:pt x="219" y="182"/>
                  </a:lnTo>
                  <a:lnTo>
                    <a:pt x="215" y="181"/>
                  </a:lnTo>
                  <a:lnTo>
                    <a:pt x="211" y="179"/>
                  </a:lnTo>
                  <a:lnTo>
                    <a:pt x="210" y="179"/>
                  </a:lnTo>
                  <a:lnTo>
                    <a:pt x="208" y="179"/>
                  </a:lnTo>
                  <a:lnTo>
                    <a:pt x="205" y="178"/>
                  </a:lnTo>
                  <a:lnTo>
                    <a:pt x="203" y="178"/>
                  </a:lnTo>
                  <a:lnTo>
                    <a:pt x="201" y="177"/>
                  </a:lnTo>
                  <a:lnTo>
                    <a:pt x="198" y="177"/>
                  </a:lnTo>
                  <a:lnTo>
                    <a:pt x="195" y="176"/>
                  </a:lnTo>
                  <a:lnTo>
                    <a:pt x="191" y="176"/>
                  </a:lnTo>
                  <a:lnTo>
                    <a:pt x="188" y="175"/>
                  </a:lnTo>
                  <a:lnTo>
                    <a:pt x="185" y="175"/>
                  </a:lnTo>
                  <a:lnTo>
                    <a:pt x="180" y="175"/>
                  </a:lnTo>
                  <a:lnTo>
                    <a:pt x="176" y="175"/>
                  </a:lnTo>
                  <a:lnTo>
                    <a:pt x="171" y="175"/>
                  </a:lnTo>
                  <a:lnTo>
                    <a:pt x="167" y="175"/>
                  </a:lnTo>
                  <a:lnTo>
                    <a:pt x="163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56" y="173"/>
                  </a:lnTo>
                  <a:lnTo>
                    <a:pt x="153" y="173"/>
                  </a:lnTo>
                  <a:lnTo>
                    <a:pt x="150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2" y="173"/>
                  </a:lnTo>
                  <a:lnTo>
                    <a:pt x="139" y="173"/>
                  </a:lnTo>
                  <a:lnTo>
                    <a:pt x="136" y="173"/>
                  </a:lnTo>
                  <a:lnTo>
                    <a:pt x="133" y="173"/>
                  </a:lnTo>
                  <a:lnTo>
                    <a:pt x="130" y="173"/>
                  </a:lnTo>
                  <a:lnTo>
                    <a:pt x="128" y="173"/>
                  </a:lnTo>
                  <a:lnTo>
                    <a:pt x="124" y="173"/>
                  </a:lnTo>
                  <a:lnTo>
                    <a:pt x="121" y="175"/>
                  </a:lnTo>
                  <a:lnTo>
                    <a:pt x="118" y="175"/>
                  </a:lnTo>
                  <a:lnTo>
                    <a:pt x="114" y="175"/>
                  </a:lnTo>
                  <a:lnTo>
                    <a:pt x="111" y="175"/>
                  </a:lnTo>
                  <a:lnTo>
                    <a:pt x="109" y="175"/>
                  </a:lnTo>
                  <a:lnTo>
                    <a:pt x="106" y="175"/>
                  </a:lnTo>
                  <a:lnTo>
                    <a:pt x="102" y="175"/>
                  </a:lnTo>
                  <a:lnTo>
                    <a:pt x="99" y="176"/>
                  </a:lnTo>
                  <a:lnTo>
                    <a:pt x="97" y="177"/>
                  </a:lnTo>
                  <a:lnTo>
                    <a:pt x="93" y="177"/>
                  </a:lnTo>
                  <a:lnTo>
                    <a:pt x="90" y="178"/>
                  </a:lnTo>
                  <a:lnTo>
                    <a:pt x="87" y="178"/>
                  </a:lnTo>
                  <a:lnTo>
                    <a:pt x="83" y="179"/>
                  </a:lnTo>
                  <a:lnTo>
                    <a:pt x="80" y="179"/>
                  </a:lnTo>
                  <a:lnTo>
                    <a:pt x="77" y="180"/>
                  </a:lnTo>
                  <a:lnTo>
                    <a:pt x="73" y="180"/>
                  </a:lnTo>
                  <a:lnTo>
                    <a:pt x="70" y="182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2" y="180"/>
                  </a:lnTo>
                  <a:lnTo>
                    <a:pt x="59" y="180"/>
                  </a:lnTo>
                  <a:lnTo>
                    <a:pt x="55" y="179"/>
                  </a:lnTo>
                  <a:lnTo>
                    <a:pt x="52" y="178"/>
                  </a:lnTo>
                  <a:lnTo>
                    <a:pt x="49" y="177"/>
                  </a:lnTo>
                  <a:lnTo>
                    <a:pt x="47" y="176"/>
                  </a:lnTo>
                  <a:lnTo>
                    <a:pt x="43" y="175"/>
                  </a:lnTo>
                  <a:lnTo>
                    <a:pt x="40" y="172"/>
                  </a:lnTo>
                  <a:lnTo>
                    <a:pt x="37" y="171"/>
                  </a:lnTo>
                  <a:lnTo>
                    <a:pt x="33" y="170"/>
                  </a:lnTo>
                  <a:lnTo>
                    <a:pt x="30" y="167"/>
                  </a:lnTo>
                  <a:lnTo>
                    <a:pt x="27" y="165"/>
                  </a:lnTo>
                  <a:lnTo>
                    <a:pt x="23" y="161"/>
                  </a:lnTo>
                  <a:lnTo>
                    <a:pt x="20" y="159"/>
                  </a:lnTo>
                  <a:lnTo>
                    <a:pt x="17" y="156"/>
                  </a:lnTo>
                  <a:lnTo>
                    <a:pt x="14" y="153"/>
                  </a:lnTo>
                  <a:lnTo>
                    <a:pt x="11" y="148"/>
                  </a:lnTo>
                  <a:lnTo>
                    <a:pt x="9" y="144"/>
                  </a:lnTo>
                  <a:lnTo>
                    <a:pt x="7" y="139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101"/>
                  </a:lnTo>
                  <a:lnTo>
                    <a:pt x="20" y="104"/>
                  </a:lnTo>
                  <a:lnTo>
                    <a:pt x="20" y="109"/>
                  </a:lnTo>
                  <a:lnTo>
                    <a:pt x="20" y="111"/>
                  </a:lnTo>
                  <a:lnTo>
                    <a:pt x="20" y="114"/>
                  </a:lnTo>
                  <a:lnTo>
                    <a:pt x="20" y="116"/>
                  </a:lnTo>
                  <a:lnTo>
                    <a:pt x="21" y="120"/>
                  </a:lnTo>
                  <a:lnTo>
                    <a:pt x="21" y="123"/>
                  </a:lnTo>
                  <a:lnTo>
                    <a:pt x="22" y="126"/>
                  </a:lnTo>
                  <a:lnTo>
                    <a:pt x="23" y="130"/>
                  </a:lnTo>
                  <a:lnTo>
                    <a:pt x="24" y="133"/>
                  </a:lnTo>
                  <a:lnTo>
                    <a:pt x="25" y="135"/>
                  </a:lnTo>
                  <a:lnTo>
                    <a:pt x="27" y="138"/>
                  </a:lnTo>
                  <a:lnTo>
                    <a:pt x="28" y="140"/>
                  </a:lnTo>
                  <a:lnTo>
                    <a:pt x="30" y="144"/>
                  </a:lnTo>
                  <a:lnTo>
                    <a:pt x="31" y="147"/>
                  </a:lnTo>
                  <a:lnTo>
                    <a:pt x="34" y="150"/>
                  </a:lnTo>
                  <a:lnTo>
                    <a:pt x="37" y="153"/>
                  </a:lnTo>
                  <a:lnTo>
                    <a:pt x="40" y="155"/>
                  </a:lnTo>
                  <a:lnTo>
                    <a:pt x="43" y="157"/>
                  </a:lnTo>
                  <a:lnTo>
                    <a:pt x="47" y="159"/>
                  </a:lnTo>
                  <a:lnTo>
                    <a:pt x="50" y="160"/>
                  </a:lnTo>
                  <a:lnTo>
                    <a:pt x="54" y="162"/>
                  </a:lnTo>
                  <a:lnTo>
                    <a:pt x="59" y="162"/>
                  </a:lnTo>
                  <a:lnTo>
                    <a:pt x="63" y="164"/>
                  </a:lnTo>
                  <a:lnTo>
                    <a:pt x="66" y="164"/>
                  </a:lnTo>
                  <a:lnTo>
                    <a:pt x="68" y="165"/>
                  </a:lnTo>
                  <a:lnTo>
                    <a:pt x="71" y="16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6" y="164"/>
                  </a:lnTo>
                  <a:lnTo>
                    <a:pt x="78" y="162"/>
                  </a:lnTo>
                  <a:lnTo>
                    <a:pt x="82" y="161"/>
                  </a:lnTo>
                  <a:lnTo>
                    <a:pt x="83" y="161"/>
                  </a:lnTo>
                  <a:lnTo>
                    <a:pt x="87" y="160"/>
                  </a:lnTo>
                  <a:lnTo>
                    <a:pt x="89" y="159"/>
                  </a:lnTo>
                  <a:lnTo>
                    <a:pt x="92" y="159"/>
                  </a:lnTo>
                  <a:lnTo>
                    <a:pt x="94" y="158"/>
                  </a:lnTo>
                  <a:lnTo>
                    <a:pt x="99" y="158"/>
                  </a:lnTo>
                  <a:lnTo>
                    <a:pt x="103" y="158"/>
                  </a:lnTo>
                  <a:lnTo>
                    <a:pt x="108" y="158"/>
                  </a:lnTo>
                  <a:lnTo>
                    <a:pt x="111" y="157"/>
                  </a:lnTo>
                  <a:lnTo>
                    <a:pt x="117" y="157"/>
                  </a:lnTo>
                  <a:lnTo>
                    <a:pt x="118" y="157"/>
                  </a:lnTo>
                  <a:lnTo>
                    <a:pt x="121" y="157"/>
                  </a:lnTo>
                  <a:lnTo>
                    <a:pt x="124" y="157"/>
                  </a:lnTo>
                  <a:lnTo>
                    <a:pt x="127" y="157"/>
                  </a:lnTo>
                  <a:lnTo>
                    <a:pt x="129" y="156"/>
                  </a:lnTo>
                  <a:lnTo>
                    <a:pt x="132" y="156"/>
                  </a:lnTo>
                  <a:lnTo>
                    <a:pt x="136" y="156"/>
                  </a:lnTo>
                  <a:lnTo>
                    <a:pt x="139" y="156"/>
                  </a:lnTo>
                  <a:lnTo>
                    <a:pt x="141" y="156"/>
                  </a:lnTo>
                  <a:lnTo>
                    <a:pt x="144" y="157"/>
                  </a:lnTo>
                  <a:lnTo>
                    <a:pt x="148" y="157"/>
                  </a:lnTo>
                  <a:lnTo>
                    <a:pt x="151" y="157"/>
                  </a:lnTo>
                  <a:lnTo>
                    <a:pt x="154" y="157"/>
                  </a:lnTo>
                  <a:lnTo>
                    <a:pt x="158" y="157"/>
                  </a:lnTo>
                  <a:lnTo>
                    <a:pt x="161" y="157"/>
                  </a:lnTo>
                  <a:lnTo>
                    <a:pt x="164" y="158"/>
                  </a:lnTo>
                  <a:lnTo>
                    <a:pt x="168" y="158"/>
                  </a:lnTo>
                  <a:lnTo>
                    <a:pt x="172" y="158"/>
                  </a:lnTo>
                  <a:lnTo>
                    <a:pt x="176" y="158"/>
                  </a:lnTo>
                  <a:lnTo>
                    <a:pt x="180" y="159"/>
                  </a:lnTo>
                  <a:lnTo>
                    <a:pt x="183" y="159"/>
                  </a:lnTo>
                  <a:lnTo>
                    <a:pt x="188" y="160"/>
                  </a:lnTo>
                  <a:lnTo>
                    <a:pt x="192" y="161"/>
                  </a:lnTo>
                  <a:lnTo>
                    <a:pt x="197" y="161"/>
                  </a:lnTo>
                  <a:lnTo>
                    <a:pt x="201" y="162"/>
                  </a:lnTo>
                  <a:lnTo>
                    <a:pt x="205" y="164"/>
                  </a:lnTo>
                  <a:lnTo>
                    <a:pt x="210" y="165"/>
                  </a:lnTo>
                  <a:lnTo>
                    <a:pt x="215" y="166"/>
                  </a:lnTo>
                  <a:lnTo>
                    <a:pt x="216" y="166"/>
                  </a:lnTo>
                  <a:lnTo>
                    <a:pt x="218" y="166"/>
                  </a:lnTo>
                  <a:lnTo>
                    <a:pt x="219" y="166"/>
                  </a:lnTo>
                  <a:lnTo>
                    <a:pt x="222" y="167"/>
                  </a:lnTo>
                  <a:lnTo>
                    <a:pt x="225" y="167"/>
                  </a:lnTo>
                  <a:lnTo>
                    <a:pt x="228" y="168"/>
                  </a:lnTo>
                  <a:lnTo>
                    <a:pt x="230" y="168"/>
                  </a:lnTo>
                  <a:lnTo>
                    <a:pt x="233" y="168"/>
                  </a:lnTo>
                  <a:lnTo>
                    <a:pt x="237" y="168"/>
                  </a:lnTo>
                  <a:lnTo>
                    <a:pt x="241" y="168"/>
                  </a:lnTo>
                  <a:lnTo>
                    <a:pt x="245" y="167"/>
                  </a:lnTo>
                  <a:lnTo>
                    <a:pt x="249" y="167"/>
                  </a:lnTo>
                  <a:lnTo>
                    <a:pt x="253" y="166"/>
                  </a:lnTo>
                  <a:lnTo>
                    <a:pt x="257" y="165"/>
                  </a:lnTo>
                  <a:lnTo>
                    <a:pt x="261" y="164"/>
                  </a:lnTo>
                  <a:lnTo>
                    <a:pt x="266" y="162"/>
                  </a:lnTo>
                  <a:lnTo>
                    <a:pt x="269" y="160"/>
                  </a:lnTo>
                  <a:lnTo>
                    <a:pt x="273" y="158"/>
                  </a:lnTo>
                  <a:lnTo>
                    <a:pt x="277" y="156"/>
                  </a:lnTo>
                  <a:lnTo>
                    <a:pt x="281" y="154"/>
                  </a:lnTo>
                  <a:lnTo>
                    <a:pt x="285" y="150"/>
                  </a:lnTo>
                  <a:lnTo>
                    <a:pt x="288" y="147"/>
                  </a:lnTo>
                  <a:lnTo>
                    <a:pt x="291" y="142"/>
                  </a:lnTo>
                  <a:lnTo>
                    <a:pt x="295" y="137"/>
                  </a:lnTo>
                  <a:lnTo>
                    <a:pt x="295" y="135"/>
                  </a:lnTo>
                  <a:lnTo>
                    <a:pt x="297" y="133"/>
                  </a:lnTo>
                  <a:lnTo>
                    <a:pt x="298" y="130"/>
                  </a:lnTo>
                  <a:lnTo>
                    <a:pt x="299" y="127"/>
                  </a:lnTo>
                  <a:lnTo>
                    <a:pt x="300" y="124"/>
                  </a:lnTo>
                  <a:lnTo>
                    <a:pt x="301" y="121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4" y="110"/>
                  </a:lnTo>
                  <a:lnTo>
                    <a:pt x="305" y="106"/>
                  </a:lnTo>
                  <a:lnTo>
                    <a:pt x="305" y="103"/>
                  </a:lnTo>
                  <a:lnTo>
                    <a:pt x="306" y="99"/>
                  </a:lnTo>
                  <a:lnTo>
                    <a:pt x="306" y="99"/>
                  </a:lnTo>
                  <a:lnTo>
                    <a:pt x="306" y="97"/>
                  </a:lnTo>
                  <a:lnTo>
                    <a:pt x="306" y="93"/>
                  </a:lnTo>
                  <a:lnTo>
                    <a:pt x="306" y="90"/>
                  </a:lnTo>
                  <a:lnTo>
                    <a:pt x="305" y="86"/>
                  </a:lnTo>
                  <a:lnTo>
                    <a:pt x="305" y="80"/>
                  </a:lnTo>
                  <a:lnTo>
                    <a:pt x="304" y="78"/>
                  </a:lnTo>
                  <a:lnTo>
                    <a:pt x="302" y="75"/>
                  </a:lnTo>
                  <a:lnTo>
                    <a:pt x="301" y="71"/>
                  </a:lnTo>
                  <a:lnTo>
                    <a:pt x="300" y="69"/>
                  </a:lnTo>
                  <a:lnTo>
                    <a:pt x="298" y="66"/>
                  </a:lnTo>
                  <a:lnTo>
                    <a:pt x="296" y="63"/>
                  </a:lnTo>
                  <a:lnTo>
                    <a:pt x="294" y="60"/>
                  </a:lnTo>
                  <a:lnTo>
                    <a:pt x="290" y="57"/>
                  </a:lnTo>
                  <a:lnTo>
                    <a:pt x="287" y="54"/>
                  </a:lnTo>
                  <a:lnTo>
                    <a:pt x="284" y="50"/>
                  </a:lnTo>
                  <a:lnTo>
                    <a:pt x="279" y="48"/>
                  </a:lnTo>
                  <a:lnTo>
                    <a:pt x="275" y="45"/>
                  </a:lnTo>
                  <a:lnTo>
                    <a:pt x="272" y="44"/>
                  </a:lnTo>
                  <a:lnTo>
                    <a:pt x="270" y="43"/>
                  </a:lnTo>
                  <a:lnTo>
                    <a:pt x="267" y="41"/>
                  </a:lnTo>
                  <a:lnTo>
                    <a:pt x="265" y="39"/>
                  </a:lnTo>
                  <a:lnTo>
                    <a:pt x="261" y="38"/>
                  </a:lnTo>
                  <a:lnTo>
                    <a:pt x="258" y="37"/>
                  </a:lnTo>
                  <a:lnTo>
                    <a:pt x="255" y="36"/>
                  </a:lnTo>
                  <a:lnTo>
                    <a:pt x="251" y="35"/>
                  </a:lnTo>
                  <a:lnTo>
                    <a:pt x="248" y="34"/>
                  </a:lnTo>
                  <a:lnTo>
                    <a:pt x="243" y="33"/>
                  </a:lnTo>
                  <a:lnTo>
                    <a:pt x="240" y="32"/>
                  </a:lnTo>
                  <a:lnTo>
                    <a:pt x="237" y="31"/>
                  </a:lnTo>
                  <a:lnTo>
                    <a:pt x="232" y="31"/>
                  </a:lnTo>
                  <a:lnTo>
                    <a:pt x="228" y="30"/>
                  </a:lnTo>
                  <a:lnTo>
                    <a:pt x="223" y="28"/>
                  </a:lnTo>
                  <a:lnTo>
                    <a:pt x="219" y="28"/>
                  </a:lnTo>
                  <a:lnTo>
                    <a:pt x="215" y="26"/>
                  </a:lnTo>
                  <a:lnTo>
                    <a:pt x="209" y="26"/>
                  </a:lnTo>
                  <a:lnTo>
                    <a:pt x="205" y="25"/>
                  </a:lnTo>
                  <a:lnTo>
                    <a:pt x="200" y="25"/>
                  </a:lnTo>
                  <a:lnTo>
                    <a:pt x="196" y="24"/>
                  </a:lnTo>
                  <a:lnTo>
                    <a:pt x="191" y="23"/>
                  </a:lnTo>
                  <a:lnTo>
                    <a:pt x="188" y="23"/>
                  </a:lnTo>
                  <a:lnTo>
                    <a:pt x="183" y="23"/>
                  </a:lnTo>
                  <a:lnTo>
                    <a:pt x="179" y="22"/>
                  </a:lnTo>
                  <a:lnTo>
                    <a:pt x="175" y="22"/>
                  </a:lnTo>
                  <a:lnTo>
                    <a:pt x="170" y="21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8" y="20"/>
                  </a:lnTo>
                  <a:lnTo>
                    <a:pt x="153" y="20"/>
                  </a:lnTo>
                  <a:lnTo>
                    <a:pt x="150" y="20"/>
                  </a:lnTo>
                  <a:lnTo>
                    <a:pt x="146" y="20"/>
                  </a:lnTo>
                  <a:lnTo>
                    <a:pt x="142" y="20"/>
                  </a:lnTo>
                  <a:lnTo>
                    <a:pt x="139" y="20"/>
                  </a:lnTo>
                  <a:lnTo>
                    <a:pt x="136" y="20"/>
                  </a:lnTo>
                  <a:lnTo>
                    <a:pt x="131" y="20"/>
                  </a:lnTo>
                  <a:lnTo>
                    <a:pt x="129" y="20"/>
                  </a:lnTo>
                  <a:lnTo>
                    <a:pt x="124" y="20"/>
                  </a:lnTo>
                  <a:lnTo>
                    <a:pt x="121" y="21"/>
                  </a:lnTo>
                  <a:lnTo>
                    <a:pt x="118" y="21"/>
                  </a:lnTo>
                  <a:lnTo>
                    <a:pt x="114" y="21"/>
                  </a:lnTo>
                  <a:lnTo>
                    <a:pt x="111" y="21"/>
                  </a:lnTo>
                  <a:lnTo>
                    <a:pt x="108" y="22"/>
                  </a:lnTo>
                  <a:lnTo>
                    <a:pt x="104" y="22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7" y="24"/>
                  </a:lnTo>
                  <a:lnTo>
                    <a:pt x="93" y="24"/>
                  </a:lnTo>
                  <a:lnTo>
                    <a:pt x="90" y="25"/>
                  </a:lnTo>
                  <a:lnTo>
                    <a:pt x="87" y="25"/>
                  </a:lnTo>
                  <a:lnTo>
                    <a:pt x="84" y="26"/>
                  </a:lnTo>
                  <a:lnTo>
                    <a:pt x="81" y="27"/>
                  </a:lnTo>
                  <a:lnTo>
                    <a:pt x="79" y="28"/>
                  </a:lnTo>
                  <a:lnTo>
                    <a:pt x="76" y="30"/>
                  </a:lnTo>
                  <a:lnTo>
                    <a:pt x="73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6" y="34"/>
                  </a:lnTo>
                  <a:lnTo>
                    <a:pt x="62" y="36"/>
                  </a:lnTo>
                  <a:lnTo>
                    <a:pt x="58" y="39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5" y="59"/>
                  </a:lnTo>
                  <a:lnTo>
                    <a:pt x="34" y="61"/>
                  </a:lnTo>
                  <a:lnTo>
                    <a:pt x="32" y="64"/>
                  </a:lnTo>
                  <a:lnTo>
                    <a:pt x="30" y="67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4" y="75"/>
                  </a:lnTo>
                  <a:lnTo>
                    <a:pt x="23" y="78"/>
                  </a:lnTo>
                  <a:lnTo>
                    <a:pt x="22" y="81"/>
                  </a:lnTo>
                  <a:lnTo>
                    <a:pt x="3" y="80"/>
                  </a:lnTo>
                  <a:lnTo>
                    <a:pt x="3" y="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2" name="Freeform 44"/>
            <p:cNvSpPr>
              <a:spLocks/>
            </p:cNvSpPr>
            <p:nvPr/>
          </p:nvSpPr>
          <p:spPr bwMode="auto">
            <a:xfrm>
              <a:off x="4507" y="1870"/>
              <a:ext cx="232" cy="105"/>
            </a:xfrm>
            <a:custGeom>
              <a:avLst/>
              <a:gdLst>
                <a:gd name="T0" fmla="*/ 4 w 232"/>
                <a:gd name="T1" fmla="*/ 44 h 105"/>
                <a:gd name="T2" fmla="*/ 13 w 232"/>
                <a:gd name="T3" fmla="*/ 31 h 105"/>
                <a:gd name="T4" fmla="*/ 32 w 232"/>
                <a:gd name="T5" fmla="*/ 17 h 105"/>
                <a:gd name="T6" fmla="*/ 44 w 232"/>
                <a:gd name="T7" fmla="*/ 10 h 105"/>
                <a:gd name="T8" fmla="*/ 60 w 232"/>
                <a:gd name="T9" fmla="*/ 5 h 105"/>
                <a:gd name="T10" fmla="*/ 78 w 232"/>
                <a:gd name="T11" fmla="*/ 1 h 105"/>
                <a:gd name="T12" fmla="*/ 101 w 232"/>
                <a:gd name="T13" fmla="*/ 0 h 105"/>
                <a:gd name="T14" fmla="*/ 127 w 232"/>
                <a:gd name="T15" fmla="*/ 1 h 105"/>
                <a:gd name="T16" fmla="*/ 149 w 232"/>
                <a:gd name="T17" fmla="*/ 4 h 105"/>
                <a:gd name="T18" fmla="*/ 164 w 232"/>
                <a:gd name="T19" fmla="*/ 7 h 105"/>
                <a:gd name="T20" fmla="*/ 188 w 232"/>
                <a:gd name="T21" fmla="*/ 12 h 105"/>
                <a:gd name="T22" fmla="*/ 209 w 232"/>
                <a:gd name="T23" fmla="*/ 23 h 105"/>
                <a:gd name="T24" fmla="*/ 227 w 232"/>
                <a:gd name="T25" fmla="*/ 40 h 105"/>
                <a:gd name="T26" fmla="*/ 232 w 232"/>
                <a:gd name="T27" fmla="*/ 55 h 105"/>
                <a:gd name="T28" fmla="*/ 231 w 232"/>
                <a:gd name="T29" fmla="*/ 69 h 105"/>
                <a:gd name="T30" fmla="*/ 227 w 232"/>
                <a:gd name="T31" fmla="*/ 83 h 105"/>
                <a:gd name="T32" fmla="*/ 213 w 232"/>
                <a:gd name="T33" fmla="*/ 97 h 105"/>
                <a:gd name="T34" fmla="*/ 198 w 232"/>
                <a:gd name="T35" fmla="*/ 100 h 105"/>
                <a:gd name="T36" fmla="*/ 175 w 232"/>
                <a:gd name="T37" fmla="*/ 103 h 105"/>
                <a:gd name="T38" fmla="*/ 162 w 232"/>
                <a:gd name="T39" fmla="*/ 102 h 105"/>
                <a:gd name="T40" fmla="*/ 145 w 232"/>
                <a:gd name="T41" fmla="*/ 100 h 105"/>
                <a:gd name="T42" fmla="*/ 132 w 232"/>
                <a:gd name="T43" fmla="*/ 99 h 105"/>
                <a:gd name="T44" fmla="*/ 118 w 232"/>
                <a:gd name="T45" fmla="*/ 97 h 105"/>
                <a:gd name="T46" fmla="*/ 99 w 232"/>
                <a:gd name="T47" fmla="*/ 96 h 105"/>
                <a:gd name="T48" fmla="*/ 76 w 232"/>
                <a:gd name="T49" fmla="*/ 96 h 105"/>
                <a:gd name="T50" fmla="*/ 53 w 232"/>
                <a:gd name="T51" fmla="*/ 98 h 105"/>
                <a:gd name="T52" fmla="*/ 29 w 232"/>
                <a:gd name="T53" fmla="*/ 105 h 105"/>
                <a:gd name="T54" fmla="*/ 15 w 232"/>
                <a:gd name="T55" fmla="*/ 101 h 105"/>
                <a:gd name="T56" fmla="*/ 3 w 232"/>
                <a:gd name="T57" fmla="*/ 89 h 105"/>
                <a:gd name="T58" fmla="*/ 0 w 232"/>
                <a:gd name="T59" fmla="*/ 76 h 105"/>
                <a:gd name="T60" fmla="*/ 15 w 232"/>
                <a:gd name="T61" fmla="*/ 67 h 105"/>
                <a:gd name="T62" fmla="*/ 23 w 232"/>
                <a:gd name="T63" fmla="*/ 86 h 105"/>
                <a:gd name="T64" fmla="*/ 40 w 232"/>
                <a:gd name="T65" fmla="*/ 85 h 105"/>
                <a:gd name="T66" fmla="*/ 56 w 232"/>
                <a:gd name="T67" fmla="*/ 83 h 105"/>
                <a:gd name="T68" fmla="*/ 79 w 232"/>
                <a:gd name="T69" fmla="*/ 82 h 105"/>
                <a:gd name="T70" fmla="*/ 99 w 232"/>
                <a:gd name="T71" fmla="*/ 83 h 105"/>
                <a:gd name="T72" fmla="*/ 116 w 232"/>
                <a:gd name="T73" fmla="*/ 83 h 105"/>
                <a:gd name="T74" fmla="*/ 131 w 232"/>
                <a:gd name="T75" fmla="*/ 84 h 105"/>
                <a:gd name="T76" fmla="*/ 144 w 232"/>
                <a:gd name="T77" fmla="*/ 85 h 105"/>
                <a:gd name="T78" fmla="*/ 162 w 232"/>
                <a:gd name="T79" fmla="*/ 86 h 105"/>
                <a:gd name="T80" fmla="*/ 182 w 232"/>
                <a:gd name="T81" fmla="*/ 89 h 105"/>
                <a:gd name="T82" fmla="*/ 197 w 232"/>
                <a:gd name="T83" fmla="*/ 87 h 105"/>
                <a:gd name="T84" fmla="*/ 210 w 232"/>
                <a:gd name="T85" fmla="*/ 77 h 105"/>
                <a:gd name="T86" fmla="*/ 213 w 232"/>
                <a:gd name="T87" fmla="*/ 57 h 105"/>
                <a:gd name="T88" fmla="*/ 207 w 232"/>
                <a:gd name="T89" fmla="*/ 42 h 105"/>
                <a:gd name="T90" fmla="*/ 189 w 232"/>
                <a:gd name="T91" fmla="*/ 28 h 105"/>
                <a:gd name="T92" fmla="*/ 167 w 232"/>
                <a:gd name="T93" fmla="*/ 20 h 105"/>
                <a:gd name="T94" fmla="*/ 153 w 232"/>
                <a:gd name="T95" fmla="*/ 18 h 105"/>
                <a:gd name="T96" fmla="*/ 137 w 232"/>
                <a:gd name="T97" fmla="*/ 16 h 105"/>
                <a:gd name="T98" fmla="*/ 115 w 232"/>
                <a:gd name="T99" fmla="*/ 15 h 105"/>
                <a:gd name="T100" fmla="*/ 90 w 232"/>
                <a:gd name="T101" fmla="*/ 15 h 105"/>
                <a:gd name="T102" fmla="*/ 65 w 232"/>
                <a:gd name="T103" fmla="*/ 19 h 105"/>
                <a:gd name="T104" fmla="*/ 42 w 232"/>
                <a:gd name="T105" fmla="*/ 27 h 105"/>
                <a:gd name="T106" fmla="*/ 25 w 232"/>
                <a:gd name="T107" fmla="*/ 40 h 105"/>
                <a:gd name="T108" fmla="*/ 0 w 232"/>
                <a:gd name="T109" fmla="*/ 5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2" h="105">
                  <a:moveTo>
                    <a:pt x="0" y="55"/>
                  </a:moveTo>
                  <a:lnTo>
                    <a:pt x="0" y="54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4" y="44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7" y="35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6" y="28"/>
                  </a:lnTo>
                  <a:lnTo>
                    <a:pt x="19" y="24"/>
                  </a:lnTo>
                  <a:lnTo>
                    <a:pt x="23" y="22"/>
                  </a:lnTo>
                  <a:lnTo>
                    <a:pt x="26" y="19"/>
                  </a:lnTo>
                  <a:lnTo>
                    <a:pt x="32" y="17"/>
                  </a:lnTo>
                  <a:lnTo>
                    <a:pt x="33" y="15"/>
                  </a:lnTo>
                  <a:lnTo>
                    <a:pt x="35" y="13"/>
                  </a:lnTo>
                  <a:lnTo>
                    <a:pt x="39" y="12"/>
                  </a:lnTo>
                  <a:lnTo>
                    <a:pt x="42" y="11"/>
                  </a:lnTo>
                  <a:lnTo>
                    <a:pt x="44" y="10"/>
                  </a:lnTo>
                  <a:lnTo>
                    <a:pt x="46" y="8"/>
                  </a:lnTo>
                  <a:lnTo>
                    <a:pt x="50" y="7"/>
                  </a:lnTo>
                  <a:lnTo>
                    <a:pt x="53" y="7"/>
                  </a:lnTo>
                  <a:lnTo>
                    <a:pt x="55" y="6"/>
                  </a:lnTo>
                  <a:lnTo>
                    <a:pt x="60" y="5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4" y="2"/>
                  </a:lnTo>
                  <a:lnTo>
                    <a:pt x="78" y="1"/>
                  </a:lnTo>
                  <a:lnTo>
                    <a:pt x="82" y="1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1"/>
                  </a:lnTo>
                  <a:lnTo>
                    <a:pt x="132" y="2"/>
                  </a:lnTo>
                  <a:lnTo>
                    <a:pt x="139" y="2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9" y="4"/>
                  </a:lnTo>
                  <a:lnTo>
                    <a:pt x="151" y="4"/>
                  </a:lnTo>
                  <a:lnTo>
                    <a:pt x="154" y="5"/>
                  </a:lnTo>
                  <a:lnTo>
                    <a:pt x="157" y="5"/>
                  </a:lnTo>
                  <a:lnTo>
                    <a:pt x="161" y="6"/>
                  </a:lnTo>
                  <a:lnTo>
                    <a:pt x="164" y="7"/>
                  </a:lnTo>
                  <a:lnTo>
                    <a:pt x="169" y="7"/>
                  </a:lnTo>
                  <a:lnTo>
                    <a:pt x="173" y="8"/>
                  </a:lnTo>
                  <a:lnTo>
                    <a:pt x="178" y="10"/>
                  </a:lnTo>
                  <a:lnTo>
                    <a:pt x="182" y="11"/>
                  </a:lnTo>
                  <a:lnTo>
                    <a:pt x="188" y="12"/>
                  </a:lnTo>
                  <a:lnTo>
                    <a:pt x="191" y="13"/>
                  </a:lnTo>
                  <a:lnTo>
                    <a:pt x="197" y="17"/>
                  </a:lnTo>
                  <a:lnTo>
                    <a:pt x="201" y="18"/>
                  </a:lnTo>
                  <a:lnTo>
                    <a:pt x="205" y="20"/>
                  </a:lnTo>
                  <a:lnTo>
                    <a:pt x="209" y="23"/>
                  </a:lnTo>
                  <a:lnTo>
                    <a:pt x="213" y="26"/>
                  </a:lnTo>
                  <a:lnTo>
                    <a:pt x="217" y="29"/>
                  </a:lnTo>
                  <a:lnTo>
                    <a:pt x="221" y="32"/>
                  </a:lnTo>
                  <a:lnTo>
                    <a:pt x="223" y="35"/>
                  </a:lnTo>
                  <a:lnTo>
                    <a:pt x="227" y="40"/>
                  </a:lnTo>
                  <a:lnTo>
                    <a:pt x="229" y="43"/>
                  </a:lnTo>
                  <a:lnTo>
                    <a:pt x="230" y="49"/>
                  </a:lnTo>
                  <a:lnTo>
                    <a:pt x="231" y="50"/>
                  </a:lnTo>
                  <a:lnTo>
                    <a:pt x="231" y="52"/>
                  </a:lnTo>
                  <a:lnTo>
                    <a:pt x="232" y="55"/>
                  </a:lnTo>
                  <a:lnTo>
                    <a:pt x="232" y="58"/>
                  </a:lnTo>
                  <a:lnTo>
                    <a:pt x="232" y="61"/>
                  </a:lnTo>
                  <a:lnTo>
                    <a:pt x="232" y="63"/>
                  </a:lnTo>
                  <a:lnTo>
                    <a:pt x="231" y="66"/>
                  </a:lnTo>
                  <a:lnTo>
                    <a:pt x="231" y="69"/>
                  </a:lnTo>
                  <a:lnTo>
                    <a:pt x="230" y="72"/>
                  </a:lnTo>
                  <a:lnTo>
                    <a:pt x="230" y="75"/>
                  </a:lnTo>
                  <a:lnTo>
                    <a:pt x="229" y="78"/>
                  </a:lnTo>
                  <a:lnTo>
                    <a:pt x="228" y="82"/>
                  </a:lnTo>
                  <a:lnTo>
                    <a:pt x="227" y="83"/>
                  </a:lnTo>
                  <a:lnTo>
                    <a:pt x="225" y="86"/>
                  </a:lnTo>
                  <a:lnTo>
                    <a:pt x="222" y="88"/>
                  </a:lnTo>
                  <a:lnTo>
                    <a:pt x="220" y="91"/>
                  </a:lnTo>
                  <a:lnTo>
                    <a:pt x="217" y="94"/>
                  </a:lnTo>
                  <a:lnTo>
                    <a:pt x="213" y="97"/>
                  </a:lnTo>
                  <a:lnTo>
                    <a:pt x="210" y="97"/>
                  </a:lnTo>
                  <a:lnTo>
                    <a:pt x="208" y="98"/>
                  </a:lnTo>
                  <a:lnTo>
                    <a:pt x="204" y="99"/>
                  </a:lnTo>
                  <a:lnTo>
                    <a:pt x="202" y="100"/>
                  </a:lnTo>
                  <a:lnTo>
                    <a:pt x="198" y="100"/>
                  </a:lnTo>
                  <a:lnTo>
                    <a:pt x="194" y="101"/>
                  </a:lnTo>
                  <a:lnTo>
                    <a:pt x="190" y="102"/>
                  </a:lnTo>
                  <a:lnTo>
                    <a:pt x="185" y="103"/>
                  </a:lnTo>
                  <a:lnTo>
                    <a:pt x="181" y="103"/>
                  </a:lnTo>
                  <a:lnTo>
                    <a:pt x="175" y="103"/>
                  </a:lnTo>
                  <a:lnTo>
                    <a:pt x="173" y="103"/>
                  </a:lnTo>
                  <a:lnTo>
                    <a:pt x="170" y="103"/>
                  </a:lnTo>
                  <a:lnTo>
                    <a:pt x="168" y="103"/>
                  </a:lnTo>
                  <a:lnTo>
                    <a:pt x="165" y="103"/>
                  </a:lnTo>
                  <a:lnTo>
                    <a:pt x="162" y="102"/>
                  </a:lnTo>
                  <a:lnTo>
                    <a:pt x="159" y="102"/>
                  </a:lnTo>
                  <a:lnTo>
                    <a:pt x="155" y="101"/>
                  </a:lnTo>
                  <a:lnTo>
                    <a:pt x="152" y="101"/>
                  </a:lnTo>
                  <a:lnTo>
                    <a:pt x="149" y="101"/>
                  </a:lnTo>
                  <a:lnTo>
                    <a:pt x="145" y="100"/>
                  </a:lnTo>
                  <a:lnTo>
                    <a:pt x="142" y="100"/>
                  </a:lnTo>
                  <a:lnTo>
                    <a:pt x="139" y="100"/>
                  </a:lnTo>
                  <a:lnTo>
                    <a:pt x="138" y="100"/>
                  </a:lnTo>
                  <a:lnTo>
                    <a:pt x="135" y="99"/>
                  </a:lnTo>
                  <a:lnTo>
                    <a:pt x="132" y="99"/>
                  </a:lnTo>
                  <a:lnTo>
                    <a:pt x="129" y="98"/>
                  </a:lnTo>
                  <a:lnTo>
                    <a:pt x="125" y="98"/>
                  </a:lnTo>
                  <a:lnTo>
                    <a:pt x="123" y="97"/>
                  </a:lnTo>
                  <a:lnTo>
                    <a:pt x="120" y="97"/>
                  </a:lnTo>
                  <a:lnTo>
                    <a:pt x="118" y="97"/>
                  </a:lnTo>
                  <a:lnTo>
                    <a:pt x="114" y="97"/>
                  </a:lnTo>
                  <a:lnTo>
                    <a:pt x="111" y="97"/>
                  </a:lnTo>
                  <a:lnTo>
                    <a:pt x="106" y="97"/>
                  </a:lnTo>
                  <a:lnTo>
                    <a:pt x="103" y="97"/>
                  </a:lnTo>
                  <a:lnTo>
                    <a:pt x="99" y="96"/>
                  </a:lnTo>
                  <a:lnTo>
                    <a:pt x="94" y="96"/>
                  </a:lnTo>
                  <a:lnTo>
                    <a:pt x="91" y="96"/>
                  </a:lnTo>
                  <a:lnTo>
                    <a:pt x="86" y="96"/>
                  </a:lnTo>
                  <a:lnTo>
                    <a:pt x="81" y="96"/>
                  </a:lnTo>
                  <a:lnTo>
                    <a:pt x="76" y="96"/>
                  </a:lnTo>
                  <a:lnTo>
                    <a:pt x="72" y="97"/>
                  </a:lnTo>
                  <a:lnTo>
                    <a:pt x="68" y="97"/>
                  </a:lnTo>
                  <a:lnTo>
                    <a:pt x="63" y="97"/>
                  </a:lnTo>
                  <a:lnTo>
                    <a:pt x="58" y="97"/>
                  </a:lnTo>
                  <a:lnTo>
                    <a:pt x="53" y="98"/>
                  </a:lnTo>
                  <a:lnTo>
                    <a:pt x="49" y="99"/>
                  </a:lnTo>
                  <a:lnTo>
                    <a:pt x="43" y="100"/>
                  </a:lnTo>
                  <a:lnTo>
                    <a:pt x="39" y="101"/>
                  </a:lnTo>
                  <a:lnTo>
                    <a:pt x="33" y="102"/>
                  </a:lnTo>
                  <a:lnTo>
                    <a:pt x="29" y="105"/>
                  </a:lnTo>
                  <a:lnTo>
                    <a:pt x="26" y="103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3" y="100"/>
                  </a:lnTo>
                  <a:lnTo>
                    <a:pt x="10" y="98"/>
                  </a:lnTo>
                  <a:lnTo>
                    <a:pt x="7" y="96"/>
                  </a:lnTo>
                  <a:lnTo>
                    <a:pt x="4" y="93"/>
                  </a:lnTo>
                  <a:lnTo>
                    <a:pt x="3" y="89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15" y="66"/>
                  </a:lnTo>
                  <a:lnTo>
                    <a:pt x="15" y="67"/>
                  </a:lnTo>
                  <a:lnTo>
                    <a:pt x="15" y="71"/>
                  </a:lnTo>
                  <a:lnTo>
                    <a:pt x="15" y="74"/>
                  </a:lnTo>
                  <a:lnTo>
                    <a:pt x="16" y="79"/>
                  </a:lnTo>
                  <a:lnTo>
                    <a:pt x="19" y="83"/>
                  </a:lnTo>
                  <a:lnTo>
                    <a:pt x="23" y="86"/>
                  </a:lnTo>
                  <a:lnTo>
                    <a:pt x="25" y="87"/>
                  </a:lnTo>
                  <a:lnTo>
                    <a:pt x="29" y="88"/>
                  </a:lnTo>
                  <a:lnTo>
                    <a:pt x="33" y="87"/>
                  </a:lnTo>
                  <a:lnTo>
                    <a:pt x="38" y="86"/>
                  </a:lnTo>
                  <a:lnTo>
                    <a:pt x="40" y="85"/>
                  </a:lnTo>
                  <a:lnTo>
                    <a:pt x="43" y="85"/>
                  </a:lnTo>
                  <a:lnTo>
                    <a:pt x="45" y="84"/>
                  </a:lnTo>
                  <a:lnTo>
                    <a:pt x="50" y="84"/>
                  </a:lnTo>
                  <a:lnTo>
                    <a:pt x="53" y="83"/>
                  </a:lnTo>
                  <a:lnTo>
                    <a:pt x="56" y="83"/>
                  </a:lnTo>
                  <a:lnTo>
                    <a:pt x="61" y="83"/>
                  </a:lnTo>
                  <a:lnTo>
                    <a:pt x="65" y="83"/>
                  </a:lnTo>
                  <a:lnTo>
                    <a:pt x="70" y="82"/>
                  </a:lnTo>
                  <a:lnTo>
                    <a:pt x="74" y="82"/>
                  </a:lnTo>
                  <a:lnTo>
                    <a:pt x="79" y="82"/>
                  </a:lnTo>
                  <a:lnTo>
                    <a:pt x="83" y="82"/>
                  </a:lnTo>
                  <a:lnTo>
                    <a:pt x="89" y="82"/>
                  </a:lnTo>
                  <a:lnTo>
                    <a:pt x="94" y="82"/>
                  </a:lnTo>
                  <a:lnTo>
                    <a:pt x="96" y="82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4" y="83"/>
                  </a:lnTo>
                  <a:lnTo>
                    <a:pt x="109" y="83"/>
                  </a:lnTo>
                  <a:lnTo>
                    <a:pt x="114" y="83"/>
                  </a:lnTo>
                  <a:lnTo>
                    <a:pt x="116" y="83"/>
                  </a:lnTo>
                  <a:lnTo>
                    <a:pt x="120" y="83"/>
                  </a:lnTo>
                  <a:lnTo>
                    <a:pt x="122" y="83"/>
                  </a:lnTo>
                  <a:lnTo>
                    <a:pt x="125" y="84"/>
                  </a:lnTo>
                  <a:lnTo>
                    <a:pt x="128" y="84"/>
                  </a:lnTo>
                  <a:lnTo>
                    <a:pt x="131" y="84"/>
                  </a:lnTo>
                  <a:lnTo>
                    <a:pt x="133" y="84"/>
                  </a:lnTo>
                  <a:lnTo>
                    <a:pt x="135" y="85"/>
                  </a:lnTo>
                  <a:lnTo>
                    <a:pt x="139" y="85"/>
                  </a:lnTo>
                  <a:lnTo>
                    <a:pt x="141" y="85"/>
                  </a:lnTo>
                  <a:lnTo>
                    <a:pt x="144" y="85"/>
                  </a:lnTo>
                  <a:lnTo>
                    <a:pt x="147" y="86"/>
                  </a:lnTo>
                  <a:lnTo>
                    <a:pt x="152" y="86"/>
                  </a:lnTo>
                  <a:lnTo>
                    <a:pt x="157" y="86"/>
                  </a:lnTo>
                  <a:lnTo>
                    <a:pt x="160" y="86"/>
                  </a:lnTo>
                  <a:lnTo>
                    <a:pt x="162" y="86"/>
                  </a:lnTo>
                  <a:lnTo>
                    <a:pt x="164" y="87"/>
                  </a:lnTo>
                  <a:lnTo>
                    <a:pt x="168" y="87"/>
                  </a:lnTo>
                  <a:lnTo>
                    <a:pt x="172" y="88"/>
                  </a:lnTo>
                  <a:lnTo>
                    <a:pt x="178" y="88"/>
                  </a:lnTo>
                  <a:lnTo>
                    <a:pt x="182" y="89"/>
                  </a:lnTo>
                  <a:lnTo>
                    <a:pt x="188" y="90"/>
                  </a:lnTo>
                  <a:lnTo>
                    <a:pt x="188" y="89"/>
                  </a:lnTo>
                  <a:lnTo>
                    <a:pt x="192" y="88"/>
                  </a:lnTo>
                  <a:lnTo>
                    <a:pt x="194" y="87"/>
                  </a:lnTo>
                  <a:lnTo>
                    <a:pt x="197" y="87"/>
                  </a:lnTo>
                  <a:lnTo>
                    <a:pt x="200" y="86"/>
                  </a:lnTo>
                  <a:lnTo>
                    <a:pt x="203" y="84"/>
                  </a:lnTo>
                  <a:lnTo>
                    <a:pt x="205" y="82"/>
                  </a:lnTo>
                  <a:lnTo>
                    <a:pt x="209" y="79"/>
                  </a:lnTo>
                  <a:lnTo>
                    <a:pt x="210" y="77"/>
                  </a:lnTo>
                  <a:lnTo>
                    <a:pt x="212" y="74"/>
                  </a:lnTo>
                  <a:lnTo>
                    <a:pt x="213" y="71"/>
                  </a:lnTo>
                  <a:lnTo>
                    <a:pt x="214" y="66"/>
                  </a:lnTo>
                  <a:lnTo>
                    <a:pt x="213" y="62"/>
                  </a:lnTo>
                  <a:lnTo>
                    <a:pt x="213" y="57"/>
                  </a:lnTo>
                  <a:lnTo>
                    <a:pt x="212" y="54"/>
                  </a:lnTo>
                  <a:lnTo>
                    <a:pt x="211" y="52"/>
                  </a:lnTo>
                  <a:lnTo>
                    <a:pt x="210" y="49"/>
                  </a:lnTo>
                  <a:lnTo>
                    <a:pt x="209" y="46"/>
                  </a:lnTo>
                  <a:lnTo>
                    <a:pt x="207" y="42"/>
                  </a:lnTo>
                  <a:lnTo>
                    <a:pt x="204" y="39"/>
                  </a:lnTo>
                  <a:lnTo>
                    <a:pt x="200" y="35"/>
                  </a:lnTo>
                  <a:lnTo>
                    <a:pt x="197" y="33"/>
                  </a:lnTo>
                  <a:lnTo>
                    <a:pt x="193" y="30"/>
                  </a:lnTo>
                  <a:lnTo>
                    <a:pt x="189" y="28"/>
                  </a:lnTo>
                  <a:lnTo>
                    <a:pt x="184" y="26"/>
                  </a:lnTo>
                  <a:lnTo>
                    <a:pt x="180" y="24"/>
                  </a:lnTo>
                  <a:lnTo>
                    <a:pt x="174" y="22"/>
                  </a:lnTo>
                  <a:lnTo>
                    <a:pt x="170" y="21"/>
                  </a:lnTo>
                  <a:lnTo>
                    <a:pt x="167" y="20"/>
                  </a:lnTo>
                  <a:lnTo>
                    <a:pt x="163" y="20"/>
                  </a:lnTo>
                  <a:lnTo>
                    <a:pt x="161" y="20"/>
                  </a:lnTo>
                  <a:lnTo>
                    <a:pt x="159" y="19"/>
                  </a:lnTo>
                  <a:lnTo>
                    <a:pt x="155" y="19"/>
                  </a:lnTo>
                  <a:lnTo>
                    <a:pt x="153" y="18"/>
                  </a:lnTo>
                  <a:lnTo>
                    <a:pt x="150" y="18"/>
                  </a:lnTo>
                  <a:lnTo>
                    <a:pt x="148" y="18"/>
                  </a:lnTo>
                  <a:lnTo>
                    <a:pt x="143" y="17"/>
                  </a:lnTo>
                  <a:lnTo>
                    <a:pt x="140" y="17"/>
                  </a:lnTo>
                  <a:lnTo>
                    <a:pt x="137" y="16"/>
                  </a:lnTo>
                  <a:lnTo>
                    <a:pt x="132" y="16"/>
                  </a:lnTo>
                  <a:lnTo>
                    <a:pt x="129" y="16"/>
                  </a:lnTo>
                  <a:lnTo>
                    <a:pt x="124" y="15"/>
                  </a:lnTo>
                  <a:lnTo>
                    <a:pt x="119" y="15"/>
                  </a:lnTo>
                  <a:lnTo>
                    <a:pt x="115" y="15"/>
                  </a:lnTo>
                  <a:lnTo>
                    <a:pt x="110" y="15"/>
                  </a:lnTo>
                  <a:lnTo>
                    <a:pt x="104" y="15"/>
                  </a:lnTo>
                  <a:lnTo>
                    <a:pt x="100" y="15"/>
                  </a:lnTo>
                  <a:lnTo>
                    <a:pt x="95" y="15"/>
                  </a:lnTo>
                  <a:lnTo>
                    <a:pt x="90" y="15"/>
                  </a:lnTo>
                  <a:lnTo>
                    <a:pt x="85" y="16"/>
                  </a:lnTo>
                  <a:lnTo>
                    <a:pt x="80" y="16"/>
                  </a:lnTo>
                  <a:lnTo>
                    <a:pt x="75" y="17"/>
                  </a:lnTo>
                  <a:lnTo>
                    <a:pt x="70" y="18"/>
                  </a:lnTo>
                  <a:lnTo>
                    <a:pt x="65" y="19"/>
                  </a:lnTo>
                  <a:lnTo>
                    <a:pt x="60" y="20"/>
                  </a:lnTo>
                  <a:lnTo>
                    <a:pt x="55" y="21"/>
                  </a:lnTo>
                  <a:lnTo>
                    <a:pt x="51" y="23"/>
                  </a:lnTo>
                  <a:lnTo>
                    <a:pt x="46" y="24"/>
                  </a:lnTo>
                  <a:lnTo>
                    <a:pt x="42" y="27"/>
                  </a:lnTo>
                  <a:lnTo>
                    <a:pt x="39" y="29"/>
                  </a:lnTo>
                  <a:lnTo>
                    <a:pt x="34" y="31"/>
                  </a:lnTo>
                  <a:lnTo>
                    <a:pt x="31" y="33"/>
                  </a:lnTo>
                  <a:lnTo>
                    <a:pt x="28" y="36"/>
                  </a:lnTo>
                  <a:lnTo>
                    <a:pt x="25" y="40"/>
                  </a:lnTo>
                  <a:lnTo>
                    <a:pt x="22" y="42"/>
                  </a:lnTo>
                  <a:lnTo>
                    <a:pt x="21" y="46"/>
                  </a:lnTo>
                  <a:lnTo>
                    <a:pt x="19" y="51"/>
                  </a:lnTo>
                  <a:lnTo>
                    <a:pt x="18" y="55"/>
                  </a:lnTo>
                  <a:lnTo>
                    <a:pt x="0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3" name="Freeform 45"/>
            <p:cNvSpPr>
              <a:spLocks/>
            </p:cNvSpPr>
            <p:nvPr/>
          </p:nvSpPr>
          <p:spPr bwMode="auto">
            <a:xfrm>
              <a:off x="4548" y="1990"/>
              <a:ext cx="84" cy="86"/>
            </a:xfrm>
            <a:custGeom>
              <a:avLst/>
              <a:gdLst>
                <a:gd name="T0" fmla="*/ 24 w 84"/>
                <a:gd name="T1" fmla="*/ 0 h 86"/>
                <a:gd name="T2" fmla="*/ 18 w 84"/>
                <a:gd name="T3" fmla="*/ 41 h 86"/>
                <a:gd name="T4" fmla="*/ 84 w 84"/>
                <a:gd name="T5" fmla="*/ 37 h 86"/>
                <a:gd name="T6" fmla="*/ 81 w 84"/>
                <a:gd name="T7" fmla="*/ 86 h 86"/>
                <a:gd name="T8" fmla="*/ 65 w 84"/>
                <a:gd name="T9" fmla="*/ 78 h 86"/>
                <a:gd name="T10" fmla="*/ 67 w 84"/>
                <a:gd name="T11" fmla="*/ 49 h 86"/>
                <a:gd name="T12" fmla="*/ 0 w 84"/>
                <a:gd name="T13" fmla="*/ 53 h 86"/>
                <a:gd name="T14" fmla="*/ 10 w 84"/>
                <a:gd name="T15" fmla="*/ 3 h 86"/>
                <a:gd name="T16" fmla="*/ 24 w 84"/>
                <a:gd name="T17" fmla="*/ 0 h 86"/>
                <a:gd name="T18" fmla="*/ 24 w 84"/>
                <a:gd name="T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6">
                  <a:moveTo>
                    <a:pt x="24" y="0"/>
                  </a:moveTo>
                  <a:lnTo>
                    <a:pt x="18" y="41"/>
                  </a:lnTo>
                  <a:lnTo>
                    <a:pt x="84" y="37"/>
                  </a:lnTo>
                  <a:lnTo>
                    <a:pt x="81" y="86"/>
                  </a:lnTo>
                  <a:lnTo>
                    <a:pt x="65" y="78"/>
                  </a:lnTo>
                  <a:lnTo>
                    <a:pt x="67" y="49"/>
                  </a:lnTo>
                  <a:lnTo>
                    <a:pt x="0" y="53"/>
                  </a:lnTo>
                  <a:lnTo>
                    <a:pt x="10" y="3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4" name="Freeform 46"/>
            <p:cNvSpPr>
              <a:spLocks/>
            </p:cNvSpPr>
            <p:nvPr/>
          </p:nvSpPr>
          <p:spPr bwMode="auto">
            <a:xfrm>
              <a:off x="4588" y="1790"/>
              <a:ext cx="231" cy="308"/>
            </a:xfrm>
            <a:custGeom>
              <a:avLst/>
              <a:gdLst>
                <a:gd name="T0" fmla="*/ 20 w 231"/>
                <a:gd name="T1" fmla="*/ 42 h 308"/>
                <a:gd name="T2" fmla="*/ 30 w 231"/>
                <a:gd name="T3" fmla="*/ 31 h 308"/>
                <a:gd name="T4" fmla="*/ 44 w 231"/>
                <a:gd name="T5" fmla="*/ 21 h 308"/>
                <a:gd name="T6" fmla="*/ 57 w 231"/>
                <a:gd name="T7" fmla="*/ 17 h 308"/>
                <a:gd name="T8" fmla="*/ 68 w 231"/>
                <a:gd name="T9" fmla="*/ 14 h 308"/>
                <a:gd name="T10" fmla="*/ 80 w 231"/>
                <a:gd name="T11" fmla="*/ 14 h 308"/>
                <a:gd name="T12" fmla="*/ 94 w 231"/>
                <a:gd name="T13" fmla="*/ 15 h 308"/>
                <a:gd name="T14" fmla="*/ 111 w 231"/>
                <a:gd name="T15" fmla="*/ 20 h 308"/>
                <a:gd name="T16" fmla="*/ 129 w 231"/>
                <a:gd name="T17" fmla="*/ 26 h 308"/>
                <a:gd name="T18" fmla="*/ 149 w 231"/>
                <a:gd name="T19" fmla="*/ 37 h 308"/>
                <a:gd name="T20" fmla="*/ 171 w 231"/>
                <a:gd name="T21" fmla="*/ 52 h 308"/>
                <a:gd name="T22" fmla="*/ 182 w 231"/>
                <a:gd name="T23" fmla="*/ 59 h 308"/>
                <a:gd name="T24" fmla="*/ 192 w 231"/>
                <a:gd name="T25" fmla="*/ 70 h 308"/>
                <a:gd name="T26" fmla="*/ 201 w 231"/>
                <a:gd name="T27" fmla="*/ 86 h 308"/>
                <a:gd name="T28" fmla="*/ 206 w 231"/>
                <a:gd name="T29" fmla="*/ 98 h 308"/>
                <a:gd name="T30" fmla="*/ 210 w 231"/>
                <a:gd name="T31" fmla="*/ 112 h 308"/>
                <a:gd name="T32" fmla="*/ 212 w 231"/>
                <a:gd name="T33" fmla="*/ 129 h 308"/>
                <a:gd name="T34" fmla="*/ 213 w 231"/>
                <a:gd name="T35" fmla="*/ 146 h 308"/>
                <a:gd name="T36" fmla="*/ 212 w 231"/>
                <a:gd name="T37" fmla="*/ 168 h 308"/>
                <a:gd name="T38" fmla="*/ 209 w 231"/>
                <a:gd name="T39" fmla="*/ 191 h 308"/>
                <a:gd name="T40" fmla="*/ 202 w 231"/>
                <a:gd name="T41" fmla="*/ 218 h 308"/>
                <a:gd name="T42" fmla="*/ 192 w 231"/>
                <a:gd name="T43" fmla="*/ 247 h 308"/>
                <a:gd name="T44" fmla="*/ 180 w 231"/>
                <a:gd name="T45" fmla="*/ 280 h 308"/>
                <a:gd name="T46" fmla="*/ 190 w 231"/>
                <a:gd name="T47" fmla="*/ 301 h 308"/>
                <a:gd name="T48" fmla="*/ 193 w 231"/>
                <a:gd name="T49" fmla="*/ 292 h 308"/>
                <a:gd name="T50" fmla="*/ 197 w 231"/>
                <a:gd name="T51" fmla="*/ 283 h 308"/>
                <a:gd name="T52" fmla="*/ 203 w 231"/>
                <a:gd name="T53" fmla="*/ 271 h 308"/>
                <a:gd name="T54" fmla="*/ 209 w 231"/>
                <a:gd name="T55" fmla="*/ 256 h 308"/>
                <a:gd name="T56" fmla="*/ 215 w 231"/>
                <a:gd name="T57" fmla="*/ 238 h 308"/>
                <a:gd name="T58" fmla="*/ 220 w 231"/>
                <a:gd name="T59" fmla="*/ 220 h 308"/>
                <a:gd name="T60" fmla="*/ 226 w 231"/>
                <a:gd name="T61" fmla="*/ 200 h 308"/>
                <a:gd name="T62" fmla="*/ 229 w 231"/>
                <a:gd name="T63" fmla="*/ 179 h 308"/>
                <a:gd name="T64" fmla="*/ 231 w 231"/>
                <a:gd name="T65" fmla="*/ 157 h 308"/>
                <a:gd name="T66" fmla="*/ 231 w 231"/>
                <a:gd name="T67" fmla="*/ 135 h 308"/>
                <a:gd name="T68" fmla="*/ 229 w 231"/>
                <a:gd name="T69" fmla="*/ 114 h 308"/>
                <a:gd name="T70" fmla="*/ 223 w 231"/>
                <a:gd name="T71" fmla="*/ 95 h 308"/>
                <a:gd name="T72" fmla="*/ 215 w 231"/>
                <a:gd name="T73" fmla="*/ 76 h 308"/>
                <a:gd name="T74" fmla="*/ 202 w 231"/>
                <a:gd name="T75" fmla="*/ 58 h 308"/>
                <a:gd name="T76" fmla="*/ 186 w 231"/>
                <a:gd name="T77" fmla="*/ 44 h 308"/>
                <a:gd name="T78" fmla="*/ 167 w 231"/>
                <a:gd name="T79" fmla="*/ 31 h 308"/>
                <a:gd name="T80" fmla="*/ 148 w 231"/>
                <a:gd name="T81" fmla="*/ 21 h 308"/>
                <a:gd name="T82" fmla="*/ 131 w 231"/>
                <a:gd name="T83" fmla="*/ 13 h 308"/>
                <a:gd name="T84" fmla="*/ 116 w 231"/>
                <a:gd name="T85" fmla="*/ 8 h 308"/>
                <a:gd name="T86" fmla="*/ 100 w 231"/>
                <a:gd name="T87" fmla="*/ 3 h 308"/>
                <a:gd name="T88" fmla="*/ 86 w 231"/>
                <a:gd name="T89" fmla="*/ 0 h 308"/>
                <a:gd name="T90" fmla="*/ 72 w 231"/>
                <a:gd name="T91" fmla="*/ 0 h 308"/>
                <a:gd name="T92" fmla="*/ 60 w 231"/>
                <a:gd name="T93" fmla="*/ 1 h 308"/>
                <a:gd name="T94" fmla="*/ 48 w 231"/>
                <a:gd name="T95" fmla="*/ 3 h 308"/>
                <a:gd name="T96" fmla="*/ 29 w 231"/>
                <a:gd name="T97" fmla="*/ 11 h 308"/>
                <a:gd name="T98" fmla="*/ 13 w 231"/>
                <a:gd name="T99" fmla="*/ 24 h 308"/>
                <a:gd name="T100" fmla="*/ 2 w 231"/>
                <a:gd name="T101" fmla="*/ 40 h 308"/>
                <a:gd name="T102" fmla="*/ 17 w 231"/>
                <a:gd name="T103" fmla="*/ 4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1" h="308">
                  <a:moveTo>
                    <a:pt x="17" y="49"/>
                  </a:moveTo>
                  <a:lnTo>
                    <a:pt x="17" y="48"/>
                  </a:lnTo>
                  <a:lnTo>
                    <a:pt x="18" y="46"/>
                  </a:lnTo>
                  <a:lnTo>
                    <a:pt x="20" y="42"/>
                  </a:lnTo>
                  <a:lnTo>
                    <a:pt x="23" y="39"/>
                  </a:lnTo>
                  <a:lnTo>
                    <a:pt x="25" y="35"/>
                  </a:lnTo>
                  <a:lnTo>
                    <a:pt x="28" y="33"/>
                  </a:lnTo>
                  <a:lnTo>
                    <a:pt x="30" y="31"/>
                  </a:lnTo>
                  <a:lnTo>
                    <a:pt x="34" y="29"/>
                  </a:lnTo>
                  <a:lnTo>
                    <a:pt x="37" y="25"/>
                  </a:lnTo>
                  <a:lnTo>
                    <a:pt x="41" y="23"/>
                  </a:lnTo>
                  <a:lnTo>
                    <a:pt x="44" y="21"/>
                  </a:lnTo>
                  <a:lnTo>
                    <a:pt x="50" y="20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7"/>
                  </a:lnTo>
                  <a:lnTo>
                    <a:pt x="60" y="17"/>
                  </a:lnTo>
                  <a:lnTo>
                    <a:pt x="62" y="15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1" y="14"/>
                  </a:lnTo>
                  <a:lnTo>
                    <a:pt x="74" y="14"/>
                  </a:lnTo>
                  <a:lnTo>
                    <a:pt x="77" y="14"/>
                  </a:lnTo>
                  <a:lnTo>
                    <a:pt x="80" y="14"/>
                  </a:lnTo>
                  <a:lnTo>
                    <a:pt x="84" y="14"/>
                  </a:lnTo>
                  <a:lnTo>
                    <a:pt x="87" y="14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9" y="18"/>
                  </a:lnTo>
                  <a:lnTo>
                    <a:pt x="103" y="18"/>
                  </a:lnTo>
                  <a:lnTo>
                    <a:pt x="107" y="19"/>
                  </a:lnTo>
                  <a:lnTo>
                    <a:pt x="111" y="20"/>
                  </a:lnTo>
                  <a:lnTo>
                    <a:pt x="116" y="22"/>
                  </a:lnTo>
                  <a:lnTo>
                    <a:pt x="120" y="23"/>
                  </a:lnTo>
                  <a:lnTo>
                    <a:pt x="124" y="24"/>
                  </a:lnTo>
                  <a:lnTo>
                    <a:pt x="129" y="26"/>
                  </a:lnTo>
                  <a:lnTo>
                    <a:pt x="134" y="30"/>
                  </a:lnTo>
                  <a:lnTo>
                    <a:pt x="139" y="31"/>
                  </a:lnTo>
                  <a:lnTo>
                    <a:pt x="144" y="34"/>
                  </a:lnTo>
                  <a:lnTo>
                    <a:pt x="149" y="37"/>
                  </a:lnTo>
                  <a:lnTo>
                    <a:pt x="155" y="41"/>
                  </a:lnTo>
                  <a:lnTo>
                    <a:pt x="160" y="43"/>
                  </a:lnTo>
                  <a:lnTo>
                    <a:pt x="166" y="47"/>
                  </a:lnTo>
                  <a:lnTo>
                    <a:pt x="171" y="52"/>
                  </a:lnTo>
                  <a:lnTo>
                    <a:pt x="178" y="55"/>
                  </a:lnTo>
                  <a:lnTo>
                    <a:pt x="178" y="56"/>
                  </a:lnTo>
                  <a:lnTo>
                    <a:pt x="181" y="58"/>
                  </a:lnTo>
                  <a:lnTo>
                    <a:pt x="182" y="59"/>
                  </a:lnTo>
                  <a:lnTo>
                    <a:pt x="185" y="62"/>
                  </a:lnTo>
                  <a:lnTo>
                    <a:pt x="187" y="64"/>
                  </a:lnTo>
                  <a:lnTo>
                    <a:pt x="190" y="67"/>
                  </a:lnTo>
                  <a:lnTo>
                    <a:pt x="192" y="70"/>
                  </a:lnTo>
                  <a:lnTo>
                    <a:pt x="195" y="75"/>
                  </a:lnTo>
                  <a:lnTo>
                    <a:pt x="197" y="78"/>
                  </a:lnTo>
                  <a:lnTo>
                    <a:pt x="200" y="84"/>
                  </a:lnTo>
                  <a:lnTo>
                    <a:pt x="201" y="86"/>
                  </a:lnTo>
                  <a:lnTo>
                    <a:pt x="202" y="89"/>
                  </a:lnTo>
                  <a:lnTo>
                    <a:pt x="203" y="91"/>
                  </a:lnTo>
                  <a:lnTo>
                    <a:pt x="205" y="95"/>
                  </a:lnTo>
                  <a:lnTo>
                    <a:pt x="206" y="98"/>
                  </a:lnTo>
                  <a:lnTo>
                    <a:pt x="208" y="101"/>
                  </a:lnTo>
                  <a:lnTo>
                    <a:pt x="208" y="104"/>
                  </a:lnTo>
                  <a:lnTo>
                    <a:pt x="210" y="109"/>
                  </a:lnTo>
                  <a:lnTo>
                    <a:pt x="210" y="112"/>
                  </a:lnTo>
                  <a:lnTo>
                    <a:pt x="211" y="115"/>
                  </a:lnTo>
                  <a:lnTo>
                    <a:pt x="211" y="120"/>
                  </a:lnTo>
                  <a:lnTo>
                    <a:pt x="212" y="124"/>
                  </a:lnTo>
                  <a:lnTo>
                    <a:pt x="212" y="129"/>
                  </a:lnTo>
                  <a:lnTo>
                    <a:pt x="213" y="132"/>
                  </a:lnTo>
                  <a:lnTo>
                    <a:pt x="213" y="137"/>
                  </a:lnTo>
                  <a:lnTo>
                    <a:pt x="215" y="142"/>
                  </a:lnTo>
                  <a:lnTo>
                    <a:pt x="213" y="146"/>
                  </a:lnTo>
                  <a:lnTo>
                    <a:pt x="213" y="152"/>
                  </a:lnTo>
                  <a:lnTo>
                    <a:pt x="213" y="157"/>
                  </a:lnTo>
                  <a:lnTo>
                    <a:pt x="213" y="163"/>
                  </a:lnTo>
                  <a:lnTo>
                    <a:pt x="212" y="168"/>
                  </a:lnTo>
                  <a:lnTo>
                    <a:pt x="212" y="174"/>
                  </a:lnTo>
                  <a:lnTo>
                    <a:pt x="211" y="179"/>
                  </a:lnTo>
                  <a:lnTo>
                    <a:pt x="210" y="186"/>
                  </a:lnTo>
                  <a:lnTo>
                    <a:pt x="209" y="191"/>
                  </a:lnTo>
                  <a:lnTo>
                    <a:pt x="208" y="198"/>
                  </a:lnTo>
                  <a:lnTo>
                    <a:pt x="206" y="204"/>
                  </a:lnTo>
                  <a:lnTo>
                    <a:pt x="205" y="211"/>
                  </a:lnTo>
                  <a:lnTo>
                    <a:pt x="202" y="218"/>
                  </a:lnTo>
                  <a:lnTo>
                    <a:pt x="200" y="225"/>
                  </a:lnTo>
                  <a:lnTo>
                    <a:pt x="198" y="233"/>
                  </a:lnTo>
                  <a:lnTo>
                    <a:pt x="196" y="241"/>
                  </a:lnTo>
                  <a:lnTo>
                    <a:pt x="192" y="247"/>
                  </a:lnTo>
                  <a:lnTo>
                    <a:pt x="190" y="256"/>
                  </a:lnTo>
                  <a:lnTo>
                    <a:pt x="187" y="264"/>
                  </a:lnTo>
                  <a:lnTo>
                    <a:pt x="183" y="272"/>
                  </a:lnTo>
                  <a:lnTo>
                    <a:pt x="180" y="280"/>
                  </a:lnTo>
                  <a:lnTo>
                    <a:pt x="176" y="289"/>
                  </a:lnTo>
                  <a:lnTo>
                    <a:pt x="171" y="298"/>
                  </a:lnTo>
                  <a:lnTo>
                    <a:pt x="167" y="308"/>
                  </a:lnTo>
                  <a:lnTo>
                    <a:pt x="190" y="301"/>
                  </a:lnTo>
                  <a:lnTo>
                    <a:pt x="190" y="300"/>
                  </a:lnTo>
                  <a:lnTo>
                    <a:pt x="190" y="299"/>
                  </a:lnTo>
                  <a:lnTo>
                    <a:pt x="191" y="296"/>
                  </a:lnTo>
                  <a:lnTo>
                    <a:pt x="193" y="292"/>
                  </a:lnTo>
                  <a:lnTo>
                    <a:pt x="193" y="290"/>
                  </a:lnTo>
                  <a:lnTo>
                    <a:pt x="195" y="288"/>
                  </a:lnTo>
                  <a:lnTo>
                    <a:pt x="196" y="286"/>
                  </a:lnTo>
                  <a:lnTo>
                    <a:pt x="197" y="283"/>
                  </a:lnTo>
                  <a:lnTo>
                    <a:pt x="199" y="280"/>
                  </a:lnTo>
                  <a:lnTo>
                    <a:pt x="200" y="277"/>
                  </a:lnTo>
                  <a:lnTo>
                    <a:pt x="201" y="274"/>
                  </a:lnTo>
                  <a:lnTo>
                    <a:pt x="203" y="271"/>
                  </a:lnTo>
                  <a:lnTo>
                    <a:pt x="205" y="267"/>
                  </a:lnTo>
                  <a:lnTo>
                    <a:pt x="206" y="264"/>
                  </a:lnTo>
                  <a:lnTo>
                    <a:pt x="208" y="259"/>
                  </a:lnTo>
                  <a:lnTo>
                    <a:pt x="209" y="256"/>
                  </a:lnTo>
                  <a:lnTo>
                    <a:pt x="210" y="252"/>
                  </a:lnTo>
                  <a:lnTo>
                    <a:pt x="211" y="247"/>
                  </a:lnTo>
                  <a:lnTo>
                    <a:pt x="213" y="243"/>
                  </a:lnTo>
                  <a:lnTo>
                    <a:pt x="215" y="238"/>
                  </a:lnTo>
                  <a:lnTo>
                    <a:pt x="216" y="234"/>
                  </a:lnTo>
                  <a:lnTo>
                    <a:pt x="218" y="230"/>
                  </a:lnTo>
                  <a:lnTo>
                    <a:pt x="219" y="224"/>
                  </a:lnTo>
                  <a:lnTo>
                    <a:pt x="220" y="220"/>
                  </a:lnTo>
                  <a:lnTo>
                    <a:pt x="221" y="215"/>
                  </a:lnTo>
                  <a:lnTo>
                    <a:pt x="222" y="210"/>
                  </a:lnTo>
                  <a:lnTo>
                    <a:pt x="225" y="204"/>
                  </a:lnTo>
                  <a:lnTo>
                    <a:pt x="226" y="200"/>
                  </a:lnTo>
                  <a:lnTo>
                    <a:pt x="226" y="194"/>
                  </a:lnTo>
                  <a:lnTo>
                    <a:pt x="227" y="189"/>
                  </a:lnTo>
                  <a:lnTo>
                    <a:pt x="228" y="183"/>
                  </a:lnTo>
                  <a:lnTo>
                    <a:pt x="229" y="179"/>
                  </a:lnTo>
                  <a:lnTo>
                    <a:pt x="229" y="173"/>
                  </a:lnTo>
                  <a:lnTo>
                    <a:pt x="230" y="168"/>
                  </a:lnTo>
                  <a:lnTo>
                    <a:pt x="230" y="163"/>
                  </a:lnTo>
                  <a:lnTo>
                    <a:pt x="231" y="157"/>
                  </a:lnTo>
                  <a:lnTo>
                    <a:pt x="231" y="152"/>
                  </a:lnTo>
                  <a:lnTo>
                    <a:pt x="231" y="146"/>
                  </a:lnTo>
                  <a:lnTo>
                    <a:pt x="231" y="141"/>
                  </a:lnTo>
                  <a:lnTo>
                    <a:pt x="231" y="135"/>
                  </a:lnTo>
                  <a:lnTo>
                    <a:pt x="230" y="130"/>
                  </a:lnTo>
                  <a:lnTo>
                    <a:pt x="230" y="125"/>
                  </a:lnTo>
                  <a:lnTo>
                    <a:pt x="229" y="120"/>
                  </a:lnTo>
                  <a:lnTo>
                    <a:pt x="229" y="114"/>
                  </a:lnTo>
                  <a:lnTo>
                    <a:pt x="228" y="109"/>
                  </a:lnTo>
                  <a:lnTo>
                    <a:pt x="226" y="104"/>
                  </a:lnTo>
                  <a:lnTo>
                    <a:pt x="225" y="99"/>
                  </a:lnTo>
                  <a:lnTo>
                    <a:pt x="223" y="95"/>
                  </a:lnTo>
                  <a:lnTo>
                    <a:pt x="221" y="89"/>
                  </a:lnTo>
                  <a:lnTo>
                    <a:pt x="219" y="85"/>
                  </a:lnTo>
                  <a:lnTo>
                    <a:pt x="217" y="80"/>
                  </a:lnTo>
                  <a:lnTo>
                    <a:pt x="215" y="76"/>
                  </a:lnTo>
                  <a:lnTo>
                    <a:pt x="211" y="71"/>
                  </a:lnTo>
                  <a:lnTo>
                    <a:pt x="209" y="67"/>
                  </a:lnTo>
                  <a:lnTo>
                    <a:pt x="206" y="63"/>
                  </a:lnTo>
                  <a:lnTo>
                    <a:pt x="202" y="58"/>
                  </a:lnTo>
                  <a:lnTo>
                    <a:pt x="198" y="54"/>
                  </a:lnTo>
                  <a:lnTo>
                    <a:pt x="195" y="51"/>
                  </a:lnTo>
                  <a:lnTo>
                    <a:pt x="190" y="47"/>
                  </a:lnTo>
                  <a:lnTo>
                    <a:pt x="186" y="44"/>
                  </a:lnTo>
                  <a:lnTo>
                    <a:pt x="180" y="41"/>
                  </a:lnTo>
                  <a:lnTo>
                    <a:pt x="176" y="37"/>
                  </a:lnTo>
                  <a:lnTo>
                    <a:pt x="171" y="34"/>
                  </a:lnTo>
                  <a:lnTo>
                    <a:pt x="167" y="31"/>
                  </a:lnTo>
                  <a:lnTo>
                    <a:pt x="162" y="29"/>
                  </a:lnTo>
                  <a:lnTo>
                    <a:pt x="157" y="25"/>
                  </a:lnTo>
                  <a:lnTo>
                    <a:pt x="152" y="23"/>
                  </a:lnTo>
                  <a:lnTo>
                    <a:pt x="148" y="21"/>
                  </a:lnTo>
                  <a:lnTo>
                    <a:pt x="144" y="18"/>
                  </a:lnTo>
                  <a:lnTo>
                    <a:pt x="140" y="17"/>
                  </a:lnTo>
                  <a:lnTo>
                    <a:pt x="136" y="14"/>
                  </a:lnTo>
                  <a:lnTo>
                    <a:pt x="131" y="13"/>
                  </a:lnTo>
                  <a:lnTo>
                    <a:pt x="127" y="11"/>
                  </a:lnTo>
                  <a:lnTo>
                    <a:pt x="123" y="10"/>
                  </a:lnTo>
                  <a:lnTo>
                    <a:pt x="119" y="8"/>
                  </a:lnTo>
                  <a:lnTo>
                    <a:pt x="116" y="8"/>
                  </a:lnTo>
                  <a:lnTo>
                    <a:pt x="111" y="6"/>
                  </a:lnTo>
                  <a:lnTo>
                    <a:pt x="108" y="4"/>
                  </a:lnTo>
                  <a:lnTo>
                    <a:pt x="103" y="3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3" y="4"/>
                  </a:lnTo>
                  <a:lnTo>
                    <a:pt x="38" y="7"/>
                  </a:lnTo>
                  <a:lnTo>
                    <a:pt x="33" y="9"/>
                  </a:lnTo>
                  <a:lnTo>
                    <a:pt x="29" y="11"/>
                  </a:lnTo>
                  <a:lnTo>
                    <a:pt x="24" y="14"/>
                  </a:lnTo>
                  <a:lnTo>
                    <a:pt x="21" y="18"/>
                  </a:lnTo>
                  <a:lnTo>
                    <a:pt x="17" y="21"/>
                  </a:lnTo>
                  <a:lnTo>
                    <a:pt x="13" y="24"/>
                  </a:lnTo>
                  <a:lnTo>
                    <a:pt x="10" y="28"/>
                  </a:lnTo>
                  <a:lnTo>
                    <a:pt x="8" y="32"/>
                  </a:lnTo>
                  <a:lnTo>
                    <a:pt x="4" y="35"/>
                  </a:lnTo>
                  <a:lnTo>
                    <a:pt x="2" y="40"/>
                  </a:lnTo>
                  <a:lnTo>
                    <a:pt x="1" y="44"/>
                  </a:lnTo>
                  <a:lnTo>
                    <a:pt x="0" y="48"/>
                  </a:lnTo>
                  <a:lnTo>
                    <a:pt x="17" y="49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5" name="Freeform 47"/>
            <p:cNvSpPr>
              <a:spLocks/>
            </p:cNvSpPr>
            <p:nvPr/>
          </p:nvSpPr>
          <p:spPr bwMode="auto">
            <a:xfrm>
              <a:off x="4560" y="1703"/>
              <a:ext cx="346" cy="508"/>
            </a:xfrm>
            <a:custGeom>
              <a:avLst/>
              <a:gdLst>
                <a:gd name="T0" fmla="*/ 70 w 346"/>
                <a:gd name="T1" fmla="*/ 454 h 508"/>
                <a:gd name="T2" fmla="*/ 107 w 346"/>
                <a:gd name="T3" fmla="*/ 455 h 508"/>
                <a:gd name="T4" fmla="*/ 156 w 346"/>
                <a:gd name="T5" fmla="*/ 435 h 508"/>
                <a:gd name="T6" fmla="*/ 197 w 346"/>
                <a:gd name="T7" fmla="*/ 406 h 508"/>
                <a:gd name="T8" fmla="*/ 223 w 346"/>
                <a:gd name="T9" fmla="*/ 378 h 508"/>
                <a:gd name="T10" fmla="*/ 243 w 346"/>
                <a:gd name="T11" fmla="*/ 348 h 508"/>
                <a:gd name="T12" fmla="*/ 265 w 346"/>
                <a:gd name="T13" fmla="*/ 302 h 508"/>
                <a:gd name="T14" fmla="*/ 283 w 346"/>
                <a:gd name="T15" fmla="*/ 240 h 508"/>
                <a:gd name="T16" fmla="*/ 285 w 346"/>
                <a:gd name="T17" fmla="*/ 169 h 508"/>
                <a:gd name="T18" fmla="*/ 261 w 346"/>
                <a:gd name="T19" fmla="*/ 91 h 508"/>
                <a:gd name="T20" fmla="*/ 274 w 346"/>
                <a:gd name="T21" fmla="*/ 4 h 508"/>
                <a:gd name="T22" fmla="*/ 300 w 346"/>
                <a:gd name="T23" fmla="*/ 34 h 508"/>
                <a:gd name="T24" fmla="*/ 320 w 346"/>
                <a:gd name="T25" fmla="*/ 68 h 508"/>
                <a:gd name="T26" fmla="*/ 337 w 346"/>
                <a:gd name="T27" fmla="*/ 116 h 508"/>
                <a:gd name="T28" fmla="*/ 345 w 346"/>
                <a:gd name="T29" fmla="*/ 174 h 508"/>
                <a:gd name="T30" fmla="*/ 339 w 346"/>
                <a:gd name="T31" fmla="*/ 244 h 508"/>
                <a:gd name="T32" fmla="*/ 320 w 346"/>
                <a:gd name="T33" fmla="*/ 316 h 508"/>
                <a:gd name="T34" fmla="*/ 293 w 346"/>
                <a:gd name="T35" fmla="*/ 380 h 508"/>
                <a:gd name="T36" fmla="*/ 256 w 346"/>
                <a:gd name="T37" fmla="*/ 433 h 508"/>
                <a:gd name="T38" fmla="*/ 210 w 346"/>
                <a:gd name="T39" fmla="*/ 474 h 508"/>
                <a:gd name="T40" fmla="*/ 156 w 346"/>
                <a:gd name="T41" fmla="*/ 498 h 508"/>
                <a:gd name="T42" fmla="*/ 94 w 346"/>
                <a:gd name="T43" fmla="*/ 508 h 508"/>
                <a:gd name="T44" fmla="*/ 52 w 346"/>
                <a:gd name="T45" fmla="*/ 501 h 508"/>
                <a:gd name="T46" fmla="*/ 18 w 346"/>
                <a:gd name="T47" fmla="*/ 478 h 508"/>
                <a:gd name="T48" fmla="*/ 0 w 346"/>
                <a:gd name="T49" fmla="*/ 435 h 508"/>
                <a:gd name="T50" fmla="*/ 8 w 346"/>
                <a:gd name="T51" fmla="*/ 406 h 508"/>
                <a:gd name="T52" fmla="*/ 30 w 346"/>
                <a:gd name="T53" fmla="*/ 378 h 508"/>
                <a:gd name="T54" fmla="*/ 65 w 346"/>
                <a:gd name="T55" fmla="*/ 375 h 508"/>
                <a:gd name="T56" fmla="*/ 84 w 346"/>
                <a:gd name="T57" fmla="*/ 397 h 508"/>
                <a:gd name="T58" fmla="*/ 58 w 346"/>
                <a:gd name="T59" fmla="*/ 395 h 508"/>
                <a:gd name="T60" fmla="*/ 28 w 346"/>
                <a:gd name="T61" fmla="*/ 404 h 508"/>
                <a:gd name="T62" fmla="*/ 19 w 346"/>
                <a:gd name="T63" fmla="*/ 432 h 508"/>
                <a:gd name="T64" fmla="*/ 26 w 346"/>
                <a:gd name="T65" fmla="*/ 465 h 508"/>
                <a:gd name="T66" fmla="*/ 59 w 346"/>
                <a:gd name="T67" fmla="*/ 489 h 508"/>
                <a:gd name="T68" fmla="*/ 94 w 346"/>
                <a:gd name="T69" fmla="*/ 495 h 508"/>
                <a:gd name="T70" fmla="*/ 125 w 346"/>
                <a:gd name="T71" fmla="*/ 491 h 508"/>
                <a:gd name="T72" fmla="*/ 164 w 346"/>
                <a:gd name="T73" fmla="*/ 479 h 508"/>
                <a:gd name="T74" fmla="*/ 210 w 346"/>
                <a:gd name="T75" fmla="*/ 451 h 508"/>
                <a:gd name="T76" fmla="*/ 258 w 346"/>
                <a:gd name="T77" fmla="*/ 400 h 508"/>
                <a:gd name="T78" fmla="*/ 300 w 346"/>
                <a:gd name="T79" fmla="*/ 319 h 508"/>
                <a:gd name="T80" fmla="*/ 323 w 346"/>
                <a:gd name="T81" fmla="*/ 239 h 508"/>
                <a:gd name="T82" fmla="*/ 325 w 346"/>
                <a:gd name="T83" fmla="*/ 208 h 508"/>
                <a:gd name="T84" fmla="*/ 325 w 346"/>
                <a:gd name="T85" fmla="*/ 171 h 508"/>
                <a:gd name="T86" fmla="*/ 319 w 346"/>
                <a:gd name="T87" fmla="*/ 126 h 508"/>
                <a:gd name="T88" fmla="*/ 307 w 346"/>
                <a:gd name="T89" fmla="*/ 80 h 508"/>
                <a:gd name="T90" fmla="*/ 284 w 346"/>
                <a:gd name="T91" fmla="*/ 39 h 508"/>
                <a:gd name="T92" fmla="*/ 258 w 346"/>
                <a:gd name="T93" fmla="*/ 50 h 508"/>
                <a:gd name="T94" fmla="*/ 275 w 346"/>
                <a:gd name="T95" fmla="*/ 82 h 508"/>
                <a:gd name="T96" fmla="*/ 290 w 346"/>
                <a:gd name="T97" fmla="*/ 121 h 508"/>
                <a:gd name="T98" fmla="*/ 300 w 346"/>
                <a:gd name="T99" fmla="*/ 171 h 508"/>
                <a:gd name="T100" fmla="*/ 302 w 346"/>
                <a:gd name="T101" fmla="*/ 227 h 508"/>
                <a:gd name="T102" fmla="*/ 289 w 346"/>
                <a:gd name="T103" fmla="*/ 291 h 508"/>
                <a:gd name="T104" fmla="*/ 277 w 346"/>
                <a:gd name="T105" fmla="*/ 319 h 508"/>
                <a:gd name="T106" fmla="*/ 257 w 346"/>
                <a:gd name="T107" fmla="*/ 354 h 508"/>
                <a:gd name="T108" fmla="*/ 228 w 346"/>
                <a:gd name="T109" fmla="*/ 395 h 508"/>
                <a:gd name="T110" fmla="*/ 188 w 346"/>
                <a:gd name="T111" fmla="*/ 432 h 508"/>
                <a:gd name="T112" fmla="*/ 139 w 346"/>
                <a:gd name="T113" fmla="*/ 461 h 508"/>
                <a:gd name="T114" fmla="*/ 89 w 346"/>
                <a:gd name="T115" fmla="*/ 469 h 508"/>
                <a:gd name="T116" fmla="*/ 60 w 346"/>
                <a:gd name="T117" fmla="*/ 465 h 508"/>
                <a:gd name="T118" fmla="*/ 53 w 346"/>
                <a:gd name="T119" fmla="*/ 43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508">
                  <a:moveTo>
                    <a:pt x="69" y="434"/>
                  </a:moveTo>
                  <a:lnTo>
                    <a:pt x="68" y="435"/>
                  </a:lnTo>
                  <a:lnTo>
                    <a:pt x="66" y="437"/>
                  </a:lnTo>
                  <a:lnTo>
                    <a:pt x="63" y="442"/>
                  </a:lnTo>
                  <a:lnTo>
                    <a:pt x="63" y="446"/>
                  </a:lnTo>
                  <a:lnTo>
                    <a:pt x="63" y="448"/>
                  </a:lnTo>
                  <a:lnTo>
                    <a:pt x="65" y="451"/>
                  </a:lnTo>
                  <a:lnTo>
                    <a:pt x="66" y="452"/>
                  </a:lnTo>
                  <a:lnTo>
                    <a:pt x="69" y="454"/>
                  </a:lnTo>
                  <a:lnTo>
                    <a:pt x="70" y="454"/>
                  </a:lnTo>
                  <a:lnTo>
                    <a:pt x="72" y="455"/>
                  </a:lnTo>
                  <a:lnTo>
                    <a:pt x="76" y="455"/>
                  </a:lnTo>
                  <a:lnTo>
                    <a:pt x="78" y="456"/>
                  </a:lnTo>
                  <a:lnTo>
                    <a:pt x="81" y="457"/>
                  </a:lnTo>
                  <a:lnTo>
                    <a:pt x="85" y="457"/>
                  </a:lnTo>
                  <a:lnTo>
                    <a:pt x="89" y="457"/>
                  </a:lnTo>
                  <a:lnTo>
                    <a:pt x="94" y="457"/>
                  </a:lnTo>
                  <a:lnTo>
                    <a:pt x="98" y="457"/>
                  </a:lnTo>
                  <a:lnTo>
                    <a:pt x="102" y="456"/>
                  </a:lnTo>
                  <a:lnTo>
                    <a:pt x="107" y="455"/>
                  </a:lnTo>
                  <a:lnTo>
                    <a:pt x="111" y="454"/>
                  </a:lnTo>
                  <a:lnTo>
                    <a:pt x="117" y="453"/>
                  </a:lnTo>
                  <a:lnTo>
                    <a:pt x="121" y="452"/>
                  </a:lnTo>
                  <a:lnTo>
                    <a:pt x="126" y="450"/>
                  </a:lnTo>
                  <a:lnTo>
                    <a:pt x="131" y="447"/>
                  </a:lnTo>
                  <a:lnTo>
                    <a:pt x="136" y="445"/>
                  </a:lnTo>
                  <a:lnTo>
                    <a:pt x="141" y="443"/>
                  </a:lnTo>
                  <a:lnTo>
                    <a:pt x="146" y="441"/>
                  </a:lnTo>
                  <a:lnTo>
                    <a:pt x="151" y="439"/>
                  </a:lnTo>
                  <a:lnTo>
                    <a:pt x="156" y="435"/>
                  </a:lnTo>
                  <a:lnTo>
                    <a:pt x="160" y="433"/>
                  </a:lnTo>
                  <a:lnTo>
                    <a:pt x="165" y="430"/>
                  </a:lnTo>
                  <a:lnTo>
                    <a:pt x="170" y="426"/>
                  </a:lnTo>
                  <a:lnTo>
                    <a:pt x="174" y="423"/>
                  </a:lnTo>
                  <a:lnTo>
                    <a:pt x="178" y="420"/>
                  </a:lnTo>
                  <a:lnTo>
                    <a:pt x="183" y="417"/>
                  </a:lnTo>
                  <a:lnTo>
                    <a:pt x="187" y="414"/>
                  </a:lnTo>
                  <a:lnTo>
                    <a:pt x="190" y="411"/>
                  </a:lnTo>
                  <a:lnTo>
                    <a:pt x="194" y="408"/>
                  </a:lnTo>
                  <a:lnTo>
                    <a:pt x="197" y="406"/>
                  </a:lnTo>
                  <a:lnTo>
                    <a:pt x="201" y="402"/>
                  </a:lnTo>
                  <a:lnTo>
                    <a:pt x="204" y="399"/>
                  </a:lnTo>
                  <a:lnTo>
                    <a:pt x="207" y="397"/>
                  </a:lnTo>
                  <a:lnTo>
                    <a:pt x="209" y="394"/>
                  </a:lnTo>
                  <a:lnTo>
                    <a:pt x="213" y="391"/>
                  </a:lnTo>
                  <a:lnTo>
                    <a:pt x="217" y="387"/>
                  </a:lnTo>
                  <a:lnTo>
                    <a:pt x="219" y="384"/>
                  </a:lnTo>
                  <a:lnTo>
                    <a:pt x="219" y="383"/>
                  </a:lnTo>
                  <a:lnTo>
                    <a:pt x="221" y="381"/>
                  </a:lnTo>
                  <a:lnTo>
                    <a:pt x="223" y="378"/>
                  </a:lnTo>
                  <a:lnTo>
                    <a:pt x="225" y="375"/>
                  </a:lnTo>
                  <a:lnTo>
                    <a:pt x="227" y="373"/>
                  </a:lnTo>
                  <a:lnTo>
                    <a:pt x="228" y="370"/>
                  </a:lnTo>
                  <a:lnTo>
                    <a:pt x="229" y="367"/>
                  </a:lnTo>
                  <a:lnTo>
                    <a:pt x="231" y="365"/>
                  </a:lnTo>
                  <a:lnTo>
                    <a:pt x="234" y="362"/>
                  </a:lnTo>
                  <a:lnTo>
                    <a:pt x="236" y="359"/>
                  </a:lnTo>
                  <a:lnTo>
                    <a:pt x="238" y="356"/>
                  </a:lnTo>
                  <a:lnTo>
                    <a:pt x="240" y="353"/>
                  </a:lnTo>
                  <a:lnTo>
                    <a:pt x="243" y="348"/>
                  </a:lnTo>
                  <a:lnTo>
                    <a:pt x="245" y="344"/>
                  </a:lnTo>
                  <a:lnTo>
                    <a:pt x="246" y="340"/>
                  </a:lnTo>
                  <a:lnTo>
                    <a:pt x="249" y="336"/>
                  </a:lnTo>
                  <a:lnTo>
                    <a:pt x="250" y="332"/>
                  </a:lnTo>
                  <a:lnTo>
                    <a:pt x="254" y="328"/>
                  </a:lnTo>
                  <a:lnTo>
                    <a:pt x="256" y="322"/>
                  </a:lnTo>
                  <a:lnTo>
                    <a:pt x="258" y="318"/>
                  </a:lnTo>
                  <a:lnTo>
                    <a:pt x="260" y="312"/>
                  </a:lnTo>
                  <a:lnTo>
                    <a:pt x="263" y="308"/>
                  </a:lnTo>
                  <a:lnTo>
                    <a:pt x="265" y="302"/>
                  </a:lnTo>
                  <a:lnTo>
                    <a:pt x="267" y="297"/>
                  </a:lnTo>
                  <a:lnTo>
                    <a:pt x="269" y="290"/>
                  </a:lnTo>
                  <a:lnTo>
                    <a:pt x="271" y="285"/>
                  </a:lnTo>
                  <a:lnTo>
                    <a:pt x="274" y="279"/>
                  </a:lnTo>
                  <a:lnTo>
                    <a:pt x="276" y="274"/>
                  </a:lnTo>
                  <a:lnTo>
                    <a:pt x="277" y="267"/>
                  </a:lnTo>
                  <a:lnTo>
                    <a:pt x="278" y="260"/>
                  </a:lnTo>
                  <a:lnTo>
                    <a:pt x="280" y="253"/>
                  </a:lnTo>
                  <a:lnTo>
                    <a:pt x="281" y="247"/>
                  </a:lnTo>
                  <a:lnTo>
                    <a:pt x="283" y="240"/>
                  </a:lnTo>
                  <a:lnTo>
                    <a:pt x="284" y="233"/>
                  </a:lnTo>
                  <a:lnTo>
                    <a:pt x="285" y="227"/>
                  </a:lnTo>
                  <a:lnTo>
                    <a:pt x="286" y="220"/>
                  </a:lnTo>
                  <a:lnTo>
                    <a:pt x="286" y="212"/>
                  </a:lnTo>
                  <a:lnTo>
                    <a:pt x="286" y="206"/>
                  </a:lnTo>
                  <a:lnTo>
                    <a:pt x="286" y="198"/>
                  </a:lnTo>
                  <a:lnTo>
                    <a:pt x="287" y="191"/>
                  </a:lnTo>
                  <a:lnTo>
                    <a:pt x="286" y="184"/>
                  </a:lnTo>
                  <a:lnTo>
                    <a:pt x="286" y="177"/>
                  </a:lnTo>
                  <a:lnTo>
                    <a:pt x="285" y="169"/>
                  </a:lnTo>
                  <a:lnTo>
                    <a:pt x="284" y="162"/>
                  </a:lnTo>
                  <a:lnTo>
                    <a:pt x="283" y="154"/>
                  </a:lnTo>
                  <a:lnTo>
                    <a:pt x="281" y="146"/>
                  </a:lnTo>
                  <a:lnTo>
                    <a:pt x="279" y="139"/>
                  </a:lnTo>
                  <a:lnTo>
                    <a:pt x="277" y="131"/>
                  </a:lnTo>
                  <a:lnTo>
                    <a:pt x="275" y="122"/>
                  </a:lnTo>
                  <a:lnTo>
                    <a:pt x="273" y="116"/>
                  </a:lnTo>
                  <a:lnTo>
                    <a:pt x="269" y="108"/>
                  </a:lnTo>
                  <a:lnTo>
                    <a:pt x="266" y="100"/>
                  </a:lnTo>
                  <a:lnTo>
                    <a:pt x="261" y="91"/>
                  </a:lnTo>
                  <a:lnTo>
                    <a:pt x="258" y="84"/>
                  </a:lnTo>
                  <a:lnTo>
                    <a:pt x="253" y="76"/>
                  </a:lnTo>
                  <a:lnTo>
                    <a:pt x="249" y="68"/>
                  </a:lnTo>
                  <a:lnTo>
                    <a:pt x="243" y="60"/>
                  </a:lnTo>
                  <a:lnTo>
                    <a:pt x="238" y="53"/>
                  </a:lnTo>
                  <a:lnTo>
                    <a:pt x="231" y="44"/>
                  </a:lnTo>
                  <a:lnTo>
                    <a:pt x="226" y="37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4" y="4"/>
                  </a:lnTo>
                  <a:lnTo>
                    <a:pt x="276" y="6"/>
                  </a:lnTo>
                  <a:lnTo>
                    <a:pt x="279" y="8"/>
                  </a:lnTo>
                  <a:lnTo>
                    <a:pt x="281" y="11"/>
                  </a:lnTo>
                  <a:lnTo>
                    <a:pt x="285" y="16"/>
                  </a:lnTo>
                  <a:lnTo>
                    <a:pt x="288" y="19"/>
                  </a:lnTo>
                  <a:lnTo>
                    <a:pt x="292" y="23"/>
                  </a:lnTo>
                  <a:lnTo>
                    <a:pt x="294" y="26"/>
                  </a:lnTo>
                  <a:lnTo>
                    <a:pt x="296" y="29"/>
                  </a:lnTo>
                  <a:lnTo>
                    <a:pt x="298" y="32"/>
                  </a:lnTo>
                  <a:lnTo>
                    <a:pt x="300" y="34"/>
                  </a:lnTo>
                  <a:lnTo>
                    <a:pt x="302" y="38"/>
                  </a:lnTo>
                  <a:lnTo>
                    <a:pt x="304" y="40"/>
                  </a:lnTo>
                  <a:lnTo>
                    <a:pt x="306" y="43"/>
                  </a:lnTo>
                  <a:lnTo>
                    <a:pt x="308" y="46"/>
                  </a:lnTo>
                  <a:lnTo>
                    <a:pt x="310" y="50"/>
                  </a:lnTo>
                  <a:lnTo>
                    <a:pt x="313" y="53"/>
                  </a:lnTo>
                  <a:lnTo>
                    <a:pt x="315" y="57"/>
                  </a:lnTo>
                  <a:lnTo>
                    <a:pt x="317" y="62"/>
                  </a:lnTo>
                  <a:lnTo>
                    <a:pt x="318" y="65"/>
                  </a:lnTo>
                  <a:lnTo>
                    <a:pt x="320" y="68"/>
                  </a:lnTo>
                  <a:lnTo>
                    <a:pt x="323" y="73"/>
                  </a:lnTo>
                  <a:lnTo>
                    <a:pt x="324" y="77"/>
                  </a:lnTo>
                  <a:lnTo>
                    <a:pt x="325" y="82"/>
                  </a:lnTo>
                  <a:lnTo>
                    <a:pt x="327" y="86"/>
                  </a:lnTo>
                  <a:lnTo>
                    <a:pt x="329" y="90"/>
                  </a:lnTo>
                  <a:lnTo>
                    <a:pt x="332" y="96"/>
                  </a:lnTo>
                  <a:lnTo>
                    <a:pt x="333" y="100"/>
                  </a:lnTo>
                  <a:lnTo>
                    <a:pt x="334" y="105"/>
                  </a:lnTo>
                  <a:lnTo>
                    <a:pt x="336" y="110"/>
                  </a:lnTo>
                  <a:lnTo>
                    <a:pt x="337" y="116"/>
                  </a:lnTo>
                  <a:lnTo>
                    <a:pt x="338" y="121"/>
                  </a:lnTo>
                  <a:lnTo>
                    <a:pt x="339" y="126"/>
                  </a:lnTo>
                  <a:lnTo>
                    <a:pt x="340" y="132"/>
                  </a:lnTo>
                  <a:lnTo>
                    <a:pt x="342" y="138"/>
                  </a:lnTo>
                  <a:lnTo>
                    <a:pt x="343" y="143"/>
                  </a:lnTo>
                  <a:lnTo>
                    <a:pt x="343" y="150"/>
                  </a:lnTo>
                  <a:lnTo>
                    <a:pt x="343" y="155"/>
                  </a:lnTo>
                  <a:lnTo>
                    <a:pt x="344" y="161"/>
                  </a:lnTo>
                  <a:lnTo>
                    <a:pt x="345" y="167"/>
                  </a:lnTo>
                  <a:lnTo>
                    <a:pt x="345" y="174"/>
                  </a:lnTo>
                  <a:lnTo>
                    <a:pt x="345" y="180"/>
                  </a:lnTo>
                  <a:lnTo>
                    <a:pt x="346" y="187"/>
                  </a:lnTo>
                  <a:lnTo>
                    <a:pt x="345" y="194"/>
                  </a:lnTo>
                  <a:lnTo>
                    <a:pt x="345" y="200"/>
                  </a:lnTo>
                  <a:lnTo>
                    <a:pt x="344" y="207"/>
                  </a:lnTo>
                  <a:lnTo>
                    <a:pt x="344" y="214"/>
                  </a:lnTo>
                  <a:lnTo>
                    <a:pt x="343" y="221"/>
                  </a:lnTo>
                  <a:lnTo>
                    <a:pt x="342" y="229"/>
                  </a:lnTo>
                  <a:lnTo>
                    <a:pt x="340" y="236"/>
                  </a:lnTo>
                  <a:lnTo>
                    <a:pt x="339" y="244"/>
                  </a:lnTo>
                  <a:lnTo>
                    <a:pt x="338" y="251"/>
                  </a:lnTo>
                  <a:lnTo>
                    <a:pt x="336" y="258"/>
                  </a:lnTo>
                  <a:lnTo>
                    <a:pt x="335" y="266"/>
                  </a:lnTo>
                  <a:lnTo>
                    <a:pt x="333" y="274"/>
                  </a:lnTo>
                  <a:lnTo>
                    <a:pt x="330" y="280"/>
                  </a:lnTo>
                  <a:lnTo>
                    <a:pt x="329" y="288"/>
                  </a:lnTo>
                  <a:lnTo>
                    <a:pt x="327" y="295"/>
                  </a:lnTo>
                  <a:lnTo>
                    <a:pt x="325" y="302"/>
                  </a:lnTo>
                  <a:lnTo>
                    <a:pt x="323" y="309"/>
                  </a:lnTo>
                  <a:lnTo>
                    <a:pt x="320" y="316"/>
                  </a:lnTo>
                  <a:lnTo>
                    <a:pt x="318" y="322"/>
                  </a:lnTo>
                  <a:lnTo>
                    <a:pt x="316" y="330"/>
                  </a:lnTo>
                  <a:lnTo>
                    <a:pt x="313" y="336"/>
                  </a:lnTo>
                  <a:lnTo>
                    <a:pt x="310" y="343"/>
                  </a:lnTo>
                  <a:lnTo>
                    <a:pt x="307" y="350"/>
                  </a:lnTo>
                  <a:lnTo>
                    <a:pt x="305" y="356"/>
                  </a:lnTo>
                  <a:lnTo>
                    <a:pt x="302" y="362"/>
                  </a:lnTo>
                  <a:lnTo>
                    <a:pt x="298" y="367"/>
                  </a:lnTo>
                  <a:lnTo>
                    <a:pt x="295" y="374"/>
                  </a:lnTo>
                  <a:lnTo>
                    <a:pt x="293" y="380"/>
                  </a:lnTo>
                  <a:lnTo>
                    <a:pt x="289" y="386"/>
                  </a:lnTo>
                  <a:lnTo>
                    <a:pt x="286" y="391"/>
                  </a:lnTo>
                  <a:lnTo>
                    <a:pt x="283" y="397"/>
                  </a:lnTo>
                  <a:lnTo>
                    <a:pt x="279" y="402"/>
                  </a:lnTo>
                  <a:lnTo>
                    <a:pt x="275" y="408"/>
                  </a:lnTo>
                  <a:lnTo>
                    <a:pt x="271" y="413"/>
                  </a:lnTo>
                  <a:lnTo>
                    <a:pt x="267" y="419"/>
                  </a:lnTo>
                  <a:lnTo>
                    <a:pt x="264" y="423"/>
                  </a:lnTo>
                  <a:lnTo>
                    <a:pt x="259" y="429"/>
                  </a:lnTo>
                  <a:lnTo>
                    <a:pt x="256" y="433"/>
                  </a:lnTo>
                  <a:lnTo>
                    <a:pt x="251" y="437"/>
                  </a:lnTo>
                  <a:lnTo>
                    <a:pt x="247" y="443"/>
                  </a:lnTo>
                  <a:lnTo>
                    <a:pt x="243" y="446"/>
                  </a:lnTo>
                  <a:lnTo>
                    <a:pt x="238" y="451"/>
                  </a:lnTo>
                  <a:lnTo>
                    <a:pt x="234" y="455"/>
                  </a:lnTo>
                  <a:lnTo>
                    <a:pt x="229" y="459"/>
                  </a:lnTo>
                  <a:lnTo>
                    <a:pt x="225" y="463"/>
                  </a:lnTo>
                  <a:lnTo>
                    <a:pt x="219" y="466"/>
                  </a:lnTo>
                  <a:lnTo>
                    <a:pt x="215" y="469"/>
                  </a:lnTo>
                  <a:lnTo>
                    <a:pt x="210" y="474"/>
                  </a:lnTo>
                  <a:lnTo>
                    <a:pt x="205" y="476"/>
                  </a:lnTo>
                  <a:lnTo>
                    <a:pt x="199" y="479"/>
                  </a:lnTo>
                  <a:lnTo>
                    <a:pt x="194" y="482"/>
                  </a:lnTo>
                  <a:lnTo>
                    <a:pt x="189" y="485"/>
                  </a:lnTo>
                  <a:lnTo>
                    <a:pt x="184" y="488"/>
                  </a:lnTo>
                  <a:lnTo>
                    <a:pt x="178" y="490"/>
                  </a:lnTo>
                  <a:lnTo>
                    <a:pt x="172" y="492"/>
                  </a:lnTo>
                  <a:lnTo>
                    <a:pt x="167" y="496"/>
                  </a:lnTo>
                  <a:lnTo>
                    <a:pt x="161" y="497"/>
                  </a:lnTo>
                  <a:lnTo>
                    <a:pt x="156" y="498"/>
                  </a:lnTo>
                  <a:lnTo>
                    <a:pt x="149" y="500"/>
                  </a:lnTo>
                  <a:lnTo>
                    <a:pt x="144" y="502"/>
                  </a:lnTo>
                  <a:lnTo>
                    <a:pt x="137" y="502"/>
                  </a:lnTo>
                  <a:lnTo>
                    <a:pt x="131" y="504"/>
                  </a:lnTo>
                  <a:lnTo>
                    <a:pt x="125" y="506"/>
                  </a:lnTo>
                  <a:lnTo>
                    <a:pt x="119" y="506"/>
                  </a:lnTo>
                  <a:lnTo>
                    <a:pt x="112" y="507"/>
                  </a:lnTo>
                  <a:lnTo>
                    <a:pt x="106" y="507"/>
                  </a:lnTo>
                  <a:lnTo>
                    <a:pt x="99" y="507"/>
                  </a:lnTo>
                  <a:lnTo>
                    <a:pt x="94" y="508"/>
                  </a:lnTo>
                  <a:lnTo>
                    <a:pt x="86" y="507"/>
                  </a:lnTo>
                  <a:lnTo>
                    <a:pt x="79" y="507"/>
                  </a:lnTo>
                  <a:lnTo>
                    <a:pt x="72" y="507"/>
                  </a:lnTo>
                  <a:lnTo>
                    <a:pt x="66" y="506"/>
                  </a:lnTo>
                  <a:lnTo>
                    <a:pt x="65" y="506"/>
                  </a:lnTo>
                  <a:lnTo>
                    <a:pt x="62" y="504"/>
                  </a:lnTo>
                  <a:lnTo>
                    <a:pt x="59" y="503"/>
                  </a:lnTo>
                  <a:lnTo>
                    <a:pt x="58" y="502"/>
                  </a:lnTo>
                  <a:lnTo>
                    <a:pt x="55" y="502"/>
                  </a:lnTo>
                  <a:lnTo>
                    <a:pt x="52" y="501"/>
                  </a:lnTo>
                  <a:lnTo>
                    <a:pt x="49" y="499"/>
                  </a:lnTo>
                  <a:lnTo>
                    <a:pt x="46" y="498"/>
                  </a:lnTo>
                  <a:lnTo>
                    <a:pt x="42" y="496"/>
                  </a:lnTo>
                  <a:lnTo>
                    <a:pt x="39" y="493"/>
                  </a:lnTo>
                  <a:lnTo>
                    <a:pt x="35" y="491"/>
                  </a:lnTo>
                  <a:lnTo>
                    <a:pt x="31" y="489"/>
                  </a:lnTo>
                  <a:lnTo>
                    <a:pt x="28" y="487"/>
                  </a:lnTo>
                  <a:lnTo>
                    <a:pt x="25" y="485"/>
                  </a:lnTo>
                  <a:lnTo>
                    <a:pt x="21" y="481"/>
                  </a:lnTo>
                  <a:lnTo>
                    <a:pt x="18" y="478"/>
                  </a:lnTo>
                  <a:lnTo>
                    <a:pt x="15" y="475"/>
                  </a:lnTo>
                  <a:lnTo>
                    <a:pt x="11" y="472"/>
                  </a:lnTo>
                  <a:lnTo>
                    <a:pt x="9" y="467"/>
                  </a:lnTo>
                  <a:lnTo>
                    <a:pt x="7" y="464"/>
                  </a:lnTo>
                  <a:lnTo>
                    <a:pt x="5" y="459"/>
                  </a:lnTo>
                  <a:lnTo>
                    <a:pt x="2" y="455"/>
                  </a:lnTo>
                  <a:lnTo>
                    <a:pt x="1" y="450"/>
                  </a:lnTo>
                  <a:lnTo>
                    <a:pt x="0" y="445"/>
                  </a:lnTo>
                  <a:lnTo>
                    <a:pt x="0" y="440"/>
                  </a:lnTo>
                  <a:lnTo>
                    <a:pt x="0" y="435"/>
                  </a:lnTo>
                  <a:lnTo>
                    <a:pt x="0" y="432"/>
                  </a:lnTo>
                  <a:lnTo>
                    <a:pt x="0" y="430"/>
                  </a:lnTo>
                  <a:lnTo>
                    <a:pt x="0" y="426"/>
                  </a:lnTo>
                  <a:lnTo>
                    <a:pt x="1" y="423"/>
                  </a:lnTo>
                  <a:lnTo>
                    <a:pt x="1" y="420"/>
                  </a:lnTo>
                  <a:lnTo>
                    <a:pt x="2" y="418"/>
                  </a:lnTo>
                  <a:lnTo>
                    <a:pt x="3" y="414"/>
                  </a:lnTo>
                  <a:lnTo>
                    <a:pt x="6" y="412"/>
                  </a:lnTo>
                  <a:lnTo>
                    <a:pt x="7" y="408"/>
                  </a:lnTo>
                  <a:lnTo>
                    <a:pt x="8" y="406"/>
                  </a:lnTo>
                  <a:lnTo>
                    <a:pt x="9" y="402"/>
                  </a:lnTo>
                  <a:lnTo>
                    <a:pt x="10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5" y="391"/>
                  </a:lnTo>
                  <a:lnTo>
                    <a:pt x="17" y="390"/>
                  </a:lnTo>
                  <a:lnTo>
                    <a:pt x="19" y="386"/>
                  </a:lnTo>
                  <a:lnTo>
                    <a:pt x="23" y="383"/>
                  </a:lnTo>
                  <a:lnTo>
                    <a:pt x="27" y="379"/>
                  </a:lnTo>
                  <a:lnTo>
                    <a:pt x="30" y="378"/>
                  </a:lnTo>
                  <a:lnTo>
                    <a:pt x="33" y="375"/>
                  </a:lnTo>
                  <a:lnTo>
                    <a:pt x="38" y="374"/>
                  </a:lnTo>
                  <a:lnTo>
                    <a:pt x="41" y="373"/>
                  </a:lnTo>
                  <a:lnTo>
                    <a:pt x="45" y="373"/>
                  </a:lnTo>
                  <a:lnTo>
                    <a:pt x="48" y="372"/>
                  </a:lnTo>
                  <a:lnTo>
                    <a:pt x="51" y="372"/>
                  </a:lnTo>
                  <a:lnTo>
                    <a:pt x="55" y="372"/>
                  </a:lnTo>
                  <a:lnTo>
                    <a:pt x="58" y="374"/>
                  </a:lnTo>
                  <a:lnTo>
                    <a:pt x="61" y="374"/>
                  </a:lnTo>
                  <a:lnTo>
                    <a:pt x="65" y="375"/>
                  </a:lnTo>
                  <a:lnTo>
                    <a:pt x="67" y="376"/>
                  </a:lnTo>
                  <a:lnTo>
                    <a:pt x="70" y="378"/>
                  </a:lnTo>
                  <a:lnTo>
                    <a:pt x="72" y="379"/>
                  </a:lnTo>
                  <a:lnTo>
                    <a:pt x="75" y="381"/>
                  </a:lnTo>
                  <a:lnTo>
                    <a:pt x="77" y="385"/>
                  </a:lnTo>
                  <a:lnTo>
                    <a:pt x="79" y="387"/>
                  </a:lnTo>
                  <a:lnTo>
                    <a:pt x="80" y="389"/>
                  </a:lnTo>
                  <a:lnTo>
                    <a:pt x="82" y="391"/>
                  </a:lnTo>
                  <a:lnTo>
                    <a:pt x="82" y="395"/>
                  </a:lnTo>
                  <a:lnTo>
                    <a:pt x="84" y="397"/>
                  </a:lnTo>
                  <a:lnTo>
                    <a:pt x="84" y="399"/>
                  </a:lnTo>
                  <a:lnTo>
                    <a:pt x="84" y="402"/>
                  </a:lnTo>
                  <a:lnTo>
                    <a:pt x="82" y="406"/>
                  </a:lnTo>
                  <a:lnTo>
                    <a:pt x="82" y="408"/>
                  </a:lnTo>
                  <a:lnTo>
                    <a:pt x="72" y="408"/>
                  </a:lnTo>
                  <a:lnTo>
                    <a:pt x="70" y="406"/>
                  </a:lnTo>
                  <a:lnTo>
                    <a:pt x="67" y="401"/>
                  </a:lnTo>
                  <a:lnTo>
                    <a:pt x="65" y="399"/>
                  </a:lnTo>
                  <a:lnTo>
                    <a:pt x="61" y="397"/>
                  </a:lnTo>
                  <a:lnTo>
                    <a:pt x="58" y="395"/>
                  </a:lnTo>
                  <a:lnTo>
                    <a:pt x="55" y="392"/>
                  </a:lnTo>
                  <a:lnTo>
                    <a:pt x="51" y="391"/>
                  </a:lnTo>
                  <a:lnTo>
                    <a:pt x="47" y="391"/>
                  </a:lnTo>
                  <a:lnTo>
                    <a:pt x="42" y="391"/>
                  </a:lnTo>
                  <a:lnTo>
                    <a:pt x="39" y="394"/>
                  </a:lnTo>
                  <a:lnTo>
                    <a:pt x="37" y="395"/>
                  </a:lnTo>
                  <a:lnTo>
                    <a:pt x="35" y="396"/>
                  </a:lnTo>
                  <a:lnTo>
                    <a:pt x="32" y="399"/>
                  </a:lnTo>
                  <a:lnTo>
                    <a:pt x="30" y="401"/>
                  </a:lnTo>
                  <a:lnTo>
                    <a:pt x="28" y="404"/>
                  </a:lnTo>
                  <a:lnTo>
                    <a:pt x="26" y="409"/>
                  </a:lnTo>
                  <a:lnTo>
                    <a:pt x="23" y="412"/>
                  </a:lnTo>
                  <a:lnTo>
                    <a:pt x="22" y="418"/>
                  </a:lnTo>
                  <a:lnTo>
                    <a:pt x="21" y="418"/>
                  </a:lnTo>
                  <a:lnTo>
                    <a:pt x="20" y="420"/>
                  </a:lnTo>
                  <a:lnTo>
                    <a:pt x="20" y="422"/>
                  </a:lnTo>
                  <a:lnTo>
                    <a:pt x="20" y="424"/>
                  </a:lnTo>
                  <a:lnTo>
                    <a:pt x="20" y="426"/>
                  </a:lnTo>
                  <a:lnTo>
                    <a:pt x="20" y="430"/>
                  </a:lnTo>
                  <a:lnTo>
                    <a:pt x="19" y="432"/>
                  </a:lnTo>
                  <a:lnTo>
                    <a:pt x="19" y="434"/>
                  </a:lnTo>
                  <a:lnTo>
                    <a:pt x="19" y="437"/>
                  </a:lnTo>
                  <a:lnTo>
                    <a:pt x="19" y="441"/>
                  </a:lnTo>
                  <a:lnTo>
                    <a:pt x="19" y="444"/>
                  </a:lnTo>
                  <a:lnTo>
                    <a:pt x="20" y="448"/>
                  </a:lnTo>
                  <a:lnTo>
                    <a:pt x="20" y="452"/>
                  </a:lnTo>
                  <a:lnTo>
                    <a:pt x="22" y="455"/>
                  </a:lnTo>
                  <a:lnTo>
                    <a:pt x="23" y="458"/>
                  </a:lnTo>
                  <a:lnTo>
                    <a:pt x="25" y="462"/>
                  </a:lnTo>
                  <a:lnTo>
                    <a:pt x="26" y="465"/>
                  </a:lnTo>
                  <a:lnTo>
                    <a:pt x="29" y="469"/>
                  </a:lnTo>
                  <a:lnTo>
                    <a:pt x="30" y="473"/>
                  </a:lnTo>
                  <a:lnTo>
                    <a:pt x="35" y="476"/>
                  </a:lnTo>
                  <a:lnTo>
                    <a:pt x="38" y="478"/>
                  </a:lnTo>
                  <a:lnTo>
                    <a:pt x="41" y="481"/>
                  </a:lnTo>
                  <a:lnTo>
                    <a:pt x="46" y="485"/>
                  </a:lnTo>
                  <a:lnTo>
                    <a:pt x="51" y="487"/>
                  </a:lnTo>
                  <a:lnTo>
                    <a:pt x="53" y="488"/>
                  </a:lnTo>
                  <a:lnTo>
                    <a:pt x="57" y="489"/>
                  </a:lnTo>
                  <a:lnTo>
                    <a:pt x="59" y="489"/>
                  </a:lnTo>
                  <a:lnTo>
                    <a:pt x="62" y="491"/>
                  </a:lnTo>
                  <a:lnTo>
                    <a:pt x="66" y="491"/>
                  </a:lnTo>
                  <a:lnTo>
                    <a:pt x="69" y="492"/>
                  </a:lnTo>
                  <a:lnTo>
                    <a:pt x="72" y="492"/>
                  </a:lnTo>
                  <a:lnTo>
                    <a:pt x="77" y="493"/>
                  </a:lnTo>
                  <a:lnTo>
                    <a:pt x="80" y="493"/>
                  </a:lnTo>
                  <a:lnTo>
                    <a:pt x="85" y="495"/>
                  </a:lnTo>
                  <a:lnTo>
                    <a:pt x="89" y="495"/>
                  </a:lnTo>
                  <a:lnTo>
                    <a:pt x="94" y="496"/>
                  </a:lnTo>
                  <a:lnTo>
                    <a:pt x="94" y="495"/>
                  </a:lnTo>
                  <a:lnTo>
                    <a:pt x="95" y="495"/>
                  </a:lnTo>
                  <a:lnTo>
                    <a:pt x="97" y="495"/>
                  </a:lnTo>
                  <a:lnTo>
                    <a:pt x="100" y="495"/>
                  </a:lnTo>
                  <a:lnTo>
                    <a:pt x="105" y="495"/>
                  </a:lnTo>
                  <a:lnTo>
                    <a:pt x="109" y="495"/>
                  </a:lnTo>
                  <a:lnTo>
                    <a:pt x="111" y="493"/>
                  </a:lnTo>
                  <a:lnTo>
                    <a:pt x="115" y="493"/>
                  </a:lnTo>
                  <a:lnTo>
                    <a:pt x="118" y="492"/>
                  </a:lnTo>
                  <a:lnTo>
                    <a:pt x="121" y="492"/>
                  </a:lnTo>
                  <a:lnTo>
                    <a:pt x="125" y="491"/>
                  </a:lnTo>
                  <a:lnTo>
                    <a:pt x="128" y="491"/>
                  </a:lnTo>
                  <a:lnTo>
                    <a:pt x="131" y="490"/>
                  </a:lnTo>
                  <a:lnTo>
                    <a:pt x="135" y="489"/>
                  </a:lnTo>
                  <a:lnTo>
                    <a:pt x="138" y="488"/>
                  </a:lnTo>
                  <a:lnTo>
                    <a:pt x="142" y="487"/>
                  </a:lnTo>
                  <a:lnTo>
                    <a:pt x="147" y="486"/>
                  </a:lnTo>
                  <a:lnTo>
                    <a:pt x="151" y="485"/>
                  </a:lnTo>
                  <a:lnTo>
                    <a:pt x="156" y="482"/>
                  </a:lnTo>
                  <a:lnTo>
                    <a:pt x="159" y="481"/>
                  </a:lnTo>
                  <a:lnTo>
                    <a:pt x="164" y="479"/>
                  </a:lnTo>
                  <a:lnTo>
                    <a:pt x="168" y="477"/>
                  </a:lnTo>
                  <a:lnTo>
                    <a:pt x="172" y="475"/>
                  </a:lnTo>
                  <a:lnTo>
                    <a:pt x="177" y="473"/>
                  </a:lnTo>
                  <a:lnTo>
                    <a:pt x="183" y="470"/>
                  </a:lnTo>
                  <a:lnTo>
                    <a:pt x="187" y="468"/>
                  </a:lnTo>
                  <a:lnTo>
                    <a:pt x="191" y="465"/>
                  </a:lnTo>
                  <a:lnTo>
                    <a:pt x="197" y="462"/>
                  </a:lnTo>
                  <a:lnTo>
                    <a:pt x="201" y="458"/>
                  </a:lnTo>
                  <a:lnTo>
                    <a:pt x="206" y="455"/>
                  </a:lnTo>
                  <a:lnTo>
                    <a:pt x="210" y="451"/>
                  </a:lnTo>
                  <a:lnTo>
                    <a:pt x="216" y="446"/>
                  </a:lnTo>
                  <a:lnTo>
                    <a:pt x="220" y="443"/>
                  </a:lnTo>
                  <a:lnTo>
                    <a:pt x="225" y="439"/>
                  </a:lnTo>
                  <a:lnTo>
                    <a:pt x="229" y="433"/>
                  </a:lnTo>
                  <a:lnTo>
                    <a:pt x="235" y="429"/>
                  </a:lnTo>
                  <a:lnTo>
                    <a:pt x="239" y="423"/>
                  </a:lnTo>
                  <a:lnTo>
                    <a:pt x="245" y="419"/>
                  </a:lnTo>
                  <a:lnTo>
                    <a:pt x="249" y="412"/>
                  </a:lnTo>
                  <a:lnTo>
                    <a:pt x="254" y="407"/>
                  </a:lnTo>
                  <a:lnTo>
                    <a:pt x="258" y="400"/>
                  </a:lnTo>
                  <a:lnTo>
                    <a:pt x="264" y="394"/>
                  </a:lnTo>
                  <a:lnTo>
                    <a:pt x="268" y="387"/>
                  </a:lnTo>
                  <a:lnTo>
                    <a:pt x="273" y="379"/>
                  </a:lnTo>
                  <a:lnTo>
                    <a:pt x="277" y="372"/>
                  </a:lnTo>
                  <a:lnTo>
                    <a:pt x="280" y="364"/>
                  </a:lnTo>
                  <a:lnTo>
                    <a:pt x="285" y="355"/>
                  </a:lnTo>
                  <a:lnTo>
                    <a:pt x="288" y="347"/>
                  </a:lnTo>
                  <a:lnTo>
                    <a:pt x="293" y="339"/>
                  </a:lnTo>
                  <a:lnTo>
                    <a:pt x="297" y="330"/>
                  </a:lnTo>
                  <a:lnTo>
                    <a:pt x="300" y="319"/>
                  </a:lnTo>
                  <a:lnTo>
                    <a:pt x="304" y="310"/>
                  </a:lnTo>
                  <a:lnTo>
                    <a:pt x="307" y="299"/>
                  </a:lnTo>
                  <a:lnTo>
                    <a:pt x="312" y="289"/>
                  </a:lnTo>
                  <a:lnTo>
                    <a:pt x="314" y="277"/>
                  </a:lnTo>
                  <a:lnTo>
                    <a:pt x="317" y="267"/>
                  </a:lnTo>
                  <a:lnTo>
                    <a:pt x="319" y="255"/>
                  </a:lnTo>
                  <a:lnTo>
                    <a:pt x="323" y="243"/>
                  </a:lnTo>
                  <a:lnTo>
                    <a:pt x="323" y="242"/>
                  </a:lnTo>
                  <a:lnTo>
                    <a:pt x="323" y="241"/>
                  </a:lnTo>
                  <a:lnTo>
                    <a:pt x="323" y="239"/>
                  </a:lnTo>
                  <a:lnTo>
                    <a:pt x="324" y="236"/>
                  </a:lnTo>
                  <a:lnTo>
                    <a:pt x="324" y="232"/>
                  </a:lnTo>
                  <a:lnTo>
                    <a:pt x="324" y="228"/>
                  </a:lnTo>
                  <a:lnTo>
                    <a:pt x="324" y="225"/>
                  </a:lnTo>
                  <a:lnTo>
                    <a:pt x="325" y="223"/>
                  </a:lnTo>
                  <a:lnTo>
                    <a:pt x="325" y="220"/>
                  </a:lnTo>
                  <a:lnTo>
                    <a:pt x="325" y="218"/>
                  </a:lnTo>
                  <a:lnTo>
                    <a:pt x="325" y="214"/>
                  </a:lnTo>
                  <a:lnTo>
                    <a:pt x="325" y="211"/>
                  </a:lnTo>
                  <a:lnTo>
                    <a:pt x="325" y="208"/>
                  </a:lnTo>
                  <a:lnTo>
                    <a:pt x="325" y="205"/>
                  </a:lnTo>
                  <a:lnTo>
                    <a:pt x="325" y="201"/>
                  </a:lnTo>
                  <a:lnTo>
                    <a:pt x="325" y="198"/>
                  </a:lnTo>
                  <a:lnTo>
                    <a:pt x="325" y="194"/>
                  </a:lnTo>
                  <a:lnTo>
                    <a:pt x="325" y="190"/>
                  </a:lnTo>
                  <a:lnTo>
                    <a:pt x="325" y="186"/>
                  </a:lnTo>
                  <a:lnTo>
                    <a:pt x="325" y="183"/>
                  </a:lnTo>
                  <a:lnTo>
                    <a:pt x="325" y="178"/>
                  </a:lnTo>
                  <a:lnTo>
                    <a:pt x="325" y="174"/>
                  </a:lnTo>
                  <a:lnTo>
                    <a:pt x="325" y="171"/>
                  </a:lnTo>
                  <a:lnTo>
                    <a:pt x="325" y="166"/>
                  </a:lnTo>
                  <a:lnTo>
                    <a:pt x="325" y="162"/>
                  </a:lnTo>
                  <a:lnTo>
                    <a:pt x="325" y="157"/>
                  </a:lnTo>
                  <a:lnTo>
                    <a:pt x="324" y="153"/>
                  </a:lnTo>
                  <a:lnTo>
                    <a:pt x="323" y="149"/>
                  </a:lnTo>
                  <a:lnTo>
                    <a:pt x="323" y="143"/>
                  </a:lnTo>
                  <a:lnTo>
                    <a:pt x="323" y="140"/>
                  </a:lnTo>
                  <a:lnTo>
                    <a:pt x="322" y="134"/>
                  </a:lnTo>
                  <a:lnTo>
                    <a:pt x="320" y="130"/>
                  </a:lnTo>
                  <a:lnTo>
                    <a:pt x="319" y="126"/>
                  </a:lnTo>
                  <a:lnTo>
                    <a:pt x="319" y="121"/>
                  </a:lnTo>
                  <a:lnTo>
                    <a:pt x="318" y="117"/>
                  </a:lnTo>
                  <a:lnTo>
                    <a:pt x="317" y="111"/>
                  </a:lnTo>
                  <a:lnTo>
                    <a:pt x="316" y="107"/>
                  </a:lnTo>
                  <a:lnTo>
                    <a:pt x="315" y="102"/>
                  </a:lnTo>
                  <a:lnTo>
                    <a:pt x="314" y="98"/>
                  </a:lnTo>
                  <a:lnTo>
                    <a:pt x="312" y="94"/>
                  </a:lnTo>
                  <a:lnTo>
                    <a:pt x="310" y="89"/>
                  </a:lnTo>
                  <a:lnTo>
                    <a:pt x="309" y="85"/>
                  </a:lnTo>
                  <a:lnTo>
                    <a:pt x="307" y="80"/>
                  </a:lnTo>
                  <a:lnTo>
                    <a:pt x="305" y="76"/>
                  </a:lnTo>
                  <a:lnTo>
                    <a:pt x="304" y="71"/>
                  </a:lnTo>
                  <a:lnTo>
                    <a:pt x="302" y="66"/>
                  </a:lnTo>
                  <a:lnTo>
                    <a:pt x="299" y="63"/>
                  </a:lnTo>
                  <a:lnTo>
                    <a:pt x="297" y="58"/>
                  </a:lnTo>
                  <a:lnTo>
                    <a:pt x="295" y="54"/>
                  </a:lnTo>
                  <a:lnTo>
                    <a:pt x="293" y="51"/>
                  </a:lnTo>
                  <a:lnTo>
                    <a:pt x="289" y="46"/>
                  </a:lnTo>
                  <a:lnTo>
                    <a:pt x="287" y="43"/>
                  </a:lnTo>
                  <a:lnTo>
                    <a:pt x="284" y="39"/>
                  </a:lnTo>
                  <a:lnTo>
                    <a:pt x="281" y="35"/>
                  </a:lnTo>
                  <a:lnTo>
                    <a:pt x="278" y="32"/>
                  </a:lnTo>
                  <a:lnTo>
                    <a:pt x="275" y="29"/>
                  </a:lnTo>
                  <a:lnTo>
                    <a:pt x="271" y="26"/>
                  </a:lnTo>
                  <a:lnTo>
                    <a:pt x="268" y="22"/>
                  </a:lnTo>
                  <a:lnTo>
                    <a:pt x="251" y="39"/>
                  </a:lnTo>
                  <a:lnTo>
                    <a:pt x="253" y="40"/>
                  </a:lnTo>
                  <a:lnTo>
                    <a:pt x="255" y="43"/>
                  </a:lnTo>
                  <a:lnTo>
                    <a:pt x="256" y="45"/>
                  </a:lnTo>
                  <a:lnTo>
                    <a:pt x="258" y="50"/>
                  </a:lnTo>
                  <a:lnTo>
                    <a:pt x="260" y="53"/>
                  </a:lnTo>
                  <a:lnTo>
                    <a:pt x="264" y="58"/>
                  </a:lnTo>
                  <a:lnTo>
                    <a:pt x="265" y="60"/>
                  </a:lnTo>
                  <a:lnTo>
                    <a:pt x="266" y="63"/>
                  </a:lnTo>
                  <a:lnTo>
                    <a:pt x="267" y="66"/>
                  </a:lnTo>
                  <a:lnTo>
                    <a:pt x="269" y="68"/>
                  </a:lnTo>
                  <a:lnTo>
                    <a:pt x="270" y="72"/>
                  </a:lnTo>
                  <a:lnTo>
                    <a:pt x="271" y="74"/>
                  </a:lnTo>
                  <a:lnTo>
                    <a:pt x="274" y="77"/>
                  </a:lnTo>
                  <a:lnTo>
                    <a:pt x="275" y="82"/>
                  </a:lnTo>
                  <a:lnTo>
                    <a:pt x="277" y="84"/>
                  </a:lnTo>
                  <a:lnTo>
                    <a:pt x="278" y="88"/>
                  </a:lnTo>
                  <a:lnTo>
                    <a:pt x="279" y="91"/>
                  </a:lnTo>
                  <a:lnTo>
                    <a:pt x="281" y="96"/>
                  </a:lnTo>
                  <a:lnTo>
                    <a:pt x="283" y="99"/>
                  </a:lnTo>
                  <a:lnTo>
                    <a:pt x="284" y="104"/>
                  </a:lnTo>
                  <a:lnTo>
                    <a:pt x="286" y="108"/>
                  </a:lnTo>
                  <a:lnTo>
                    <a:pt x="287" y="112"/>
                  </a:lnTo>
                  <a:lnTo>
                    <a:pt x="288" y="117"/>
                  </a:lnTo>
                  <a:lnTo>
                    <a:pt x="290" y="121"/>
                  </a:lnTo>
                  <a:lnTo>
                    <a:pt x="292" y="126"/>
                  </a:lnTo>
                  <a:lnTo>
                    <a:pt x="293" y="130"/>
                  </a:lnTo>
                  <a:lnTo>
                    <a:pt x="294" y="134"/>
                  </a:lnTo>
                  <a:lnTo>
                    <a:pt x="295" y="140"/>
                  </a:lnTo>
                  <a:lnTo>
                    <a:pt x="296" y="144"/>
                  </a:lnTo>
                  <a:lnTo>
                    <a:pt x="297" y="150"/>
                  </a:lnTo>
                  <a:lnTo>
                    <a:pt x="298" y="154"/>
                  </a:lnTo>
                  <a:lnTo>
                    <a:pt x="298" y="160"/>
                  </a:lnTo>
                  <a:lnTo>
                    <a:pt x="299" y="164"/>
                  </a:lnTo>
                  <a:lnTo>
                    <a:pt x="300" y="171"/>
                  </a:lnTo>
                  <a:lnTo>
                    <a:pt x="302" y="175"/>
                  </a:lnTo>
                  <a:lnTo>
                    <a:pt x="302" y="180"/>
                  </a:lnTo>
                  <a:lnTo>
                    <a:pt x="302" y="187"/>
                  </a:lnTo>
                  <a:lnTo>
                    <a:pt x="303" y="193"/>
                  </a:lnTo>
                  <a:lnTo>
                    <a:pt x="302" y="198"/>
                  </a:lnTo>
                  <a:lnTo>
                    <a:pt x="302" y="203"/>
                  </a:lnTo>
                  <a:lnTo>
                    <a:pt x="302" y="209"/>
                  </a:lnTo>
                  <a:lnTo>
                    <a:pt x="302" y="216"/>
                  </a:lnTo>
                  <a:lnTo>
                    <a:pt x="302" y="221"/>
                  </a:lnTo>
                  <a:lnTo>
                    <a:pt x="302" y="227"/>
                  </a:lnTo>
                  <a:lnTo>
                    <a:pt x="302" y="233"/>
                  </a:lnTo>
                  <a:lnTo>
                    <a:pt x="300" y="240"/>
                  </a:lnTo>
                  <a:lnTo>
                    <a:pt x="299" y="246"/>
                  </a:lnTo>
                  <a:lnTo>
                    <a:pt x="298" y="253"/>
                  </a:lnTo>
                  <a:lnTo>
                    <a:pt x="297" y="258"/>
                  </a:lnTo>
                  <a:lnTo>
                    <a:pt x="296" y="265"/>
                  </a:lnTo>
                  <a:lnTo>
                    <a:pt x="294" y="272"/>
                  </a:lnTo>
                  <a:lnTo>
                    <a:pt x="293" y="278"/>
                  </a:lnTo>
                  <a:lnTo>
                    <a:pt x="290" y="285"/>
                  </a:lnTo>
                  <a:lnTo>
                    <a:pt x="289" y="291"/>
                  </a:lnTo>
                  <a:lnTo>
                    <a:pt x="288" y="291"/>
                  </a:lnTo>
                  <a:lnTo>
                    <a:pt x="288" y="294"/>
                  </a:lnTo>
                  <a:lnTo>
                    <a:pt x="287" y="296"/>
                  </a:lnTo>
                  <a:lnTo>
                    <a:pt x="286" y="299"/>
                  </a:lnTo>
                  <a:lnTo>
                    <a:pt x="284" y="302"/>
                  </a:lnTo>
                  <a:lnTo>
                    <a:pt x="281" y="307"/>
                  </a:lnTo>
                  <a:lnTo>
                    <a:pt x="280" y="309"/>
                  </a:lnTo>
                  <a:lnTo>
                    <a:pt x="279" y="312"/>
                  </a:lnTo>
                  <a:lnTo>
                    <a:pt x="278" y="316"/>
                  </a:lnTo>
                  <a:lnTo>
                    <a:pt x="277" y="319"/>
                  </a:lnTo>
                  <a:lnTo>
                    <a:pt x="275" y="321"/>
                  </a:lnTo>
                  <a:lnTo>
                    <a:pt x="274" y="324"/>
                  </a:lnTo>
                  <a:lnTo>
                    <a:pt x="271" y="328"/>
                  </a:lnTo>
                  <a:lnTo>
                    <a:pt x="270" y="331"/>
                  </a:lnTo>
                  <a:lnTo>
                    <a:pt x="268" y="334"/>
                  </a:lnTo>
                  <a:lnTo>
                    <a:pt x="266" y="339"/>
                  </a:lnTo>
                  <a:lnTo>
                    <a:pt x="264" y="342"/>
                  </a:lnTo>
                  <a:lnTo>
                    <a:pt x="263" y="346"/>
                  </a:lnTo>
                  <a:lnTo>
                    <a:pt x="259" y="350"/>
                  </a:lnTo>
                  <a:lnTo>
                    <a:pt x="257" y="354"/>
                  </a:lnTo>
                  <a:lnTo>
                    <a:pt x="255" y="357"/>
                  </a:lnTo>
                  <a:lnTo>
                    <a:pt x="253" y="362"/>
                  </a:lnTo>
                  <a:lnTo>
                    <a:pt x="249" y="366"/>
                  </a:lnTo>
                  <a:lnTo>
                    <a:pt x="246" y="370"/>
                  </a:lnTo>
                  <a:lnTo>
                    <a:pt x="244" y="374"/>
                  </a:lnTo>
                  <a:lnTo>
                    <a:pt x="241" y="378"/>
                  </a:lnTo>
                  <a:lnTo>
                    <a:pt x="238" y="383"/>
                  </a:lnTo>
                  <a:lnTo>
                    <a:pt x="235" y="387"/>
                  </a:lnTo>
                  <a:lnTo>
                    <a:pt x="231" y="390"/>
                  </a:lnTo>
                  <a:lnTo>
                    <a:pt x="228" y="395"/>
                  </a:lnTo>
                  <a:lnTo>
                    <a:pt x="224" y="399"/>
                  </a:lnTo>
                  <a:lnTo>
                    <a:pt x="220" y="402"/>
                  </a:lnTo>
                  <a:lnTo>
                    <a:pt x="217" y="406"/>
                  </a:lnTo>
                  <a:lnTo>
                    <a:pt x="214" y="410"/>
                  </a:lnTo>
                  <a:lnTo>
                    <a:pt x="209" y="413"/>
                  </a:lnTo>
                  <a:lnTo>
                    <a:pt x="205" y="418"/>
                  </a:lnTo>
                  <a:lnTo>
                    <a:pt x="201" y="421"/>
                  </a:lnTo>
                  <a:lnTo>
                    <a:pt x="197" y="425"/>
                  </a:lnTo>
                  <a:lnTo>
                    <a:pt x="193" y="429"/>
                  </a:lnTo>
                  <a:lnTo>
                    <a:pt x="188" y="432"/>
                  </a:lnTo>
                  <a:lnTo>
                    <a:pt x="184" y="435"/>
                  </a:lnTo>
                  <a:lnTo>
                    <a:pt x="180" y="440"/>
                  </a:lnTo>
                  <a:lnTo>
                    <a:pt x="175" y="442"/>
                  </a:lnTo>
                  <a:lnTo>
                    <a:pt x="169" y="445"/>
                  </a:lnTo>
                  <a:lnTo>
                    <a:pt x="165" y="447"/>
                  </a:lnTo>
                  <a:lnTo>
                    <a:pt x="160" y="451"/>
                  </a:lnTo>
                  <a:lnTo>
                    <a:pt x="155" y="453"/>
                  </a:lnTo>
                  <a:lnTo>
                    <a:pt x="149" y="455"/>
                  </a:lnTo>
                  <a:lnTo>
                    <a:pt x="145" y="457"/>
                  </a:lnTo>
                  <a:lnTo>
                    <a:pt x="139" y="461"/>
                  </a:lnTo>
                  <a:lnTo>
                    <a:pt x="134" y="462"/>
                  </a:lnTo>
                  <a:lnTo>
                    <a:pt x="128" y="464"/>
                  </a:lnTo>
                  <a:lnTo>
                    <a:pt x="122" y="465"/>
                  </a:lnTo>
                  <a:lnTo>
                    <a:pt x="117" y="466"/>
                  </a:lnTo>
                  <a:lnTo>
                    <a:pt x="110" y="467"/>
                  </a:lnTo>
                  <a:lnTo>
                    <a:pt x="105" y="468"/>
                  </a:lnTo>
                  <a:lnTo>
                    <a:pt x="98" y="468"/>
                  </a:lnTo>
                  <a:lnTo>
                    <a:pt x="92" y="469"/>
                  </a:lnTo>
                  <a:lnTo>
                    <a:pt x="91" y="469"/>
                  </a:lnTo>
                  <a:lnTo>
                    <a:pt x="89" y="469"/>
                  </a:lnTo>
                  <a:lnTo>
                    <a:pt x="86" y="469"/>
                  </a:lnTo>
                  <a:lnTo>
                    <a:pt x="81" y="469"/>
                  </a:lnTo>
                  <a:lnTo>
                    <a:pt x="78" y="468"/>
                  </a:lnTo>
                  <a:lnTo>
                    <a:pt x="76" y="468"/>
                  </a:lnTo>
                  <a:lnTo>
                    <a:pt x="72" y="467"/>
                  </a:lnTo>
                  <a:lnTo>
                    <a:pt x="70" y="467"/>
                  </a:lnTo>
                  <a:lnTo>
                    <a:pt x="68" y="467"/>
                  </a:lnTo>
                  <a:lnTo>
                    <a:pt x="65" y="466"/>
                  </a:lnTo>
                  <a:lnTo>
                    <a:pt x="62" y="465"/>
                  </a:lnTo>
                  <a:lnTo>
                    <a:pt x="60" y="465"/>
                  </a:lnTo>
                  <a:lnTo>
                    <a:pt x="55" y="462"/>
                  </a:lnTo>
                  <a:lnTo>
                    <a:pt x="51" y="458"/>
                  </a:lnTo>
                  <a:lnTo>
                    <a:pt x="48" y="454"/>
                  </a:lnTo>
                  <a:lnTo>
                    <a:pt x="47" y="451"/>
                  </a:lnTo>
                  <a:lnTo>
                    <a:pt x="46" y="446"/>
                  </a:lnTo>
                  <a:lnTo>
                    <a:pt x="47" y="444"/>
                  </a:lnTo>
                  <a:lnTo>
                    <a:pt x="48" y="441"/>
                  </a:lnTo>
                  <a:lnTo>
                    <a:pt x="49" y="437"/>
                  </a:lnTo>
                  <a:lnTo>
                    <a:pt x="50" y="433"/>
                  </a:lnTo>
                  <a:lnTo>
                    <a:pt x="53" y="430"/>
                  </a:lnTo>
                  <a:lnTo>
                    <a:pt x="57" y="424"/>
                  </a:lnTo>
                  <a:lnTo>
                    <a:pt x="61" y="420"/>
                  </a:lnTo>
                  <a:lnTo>
                    <a:pt x="69" y="434"/>
                  </a:lnTo>
                  <a:lnTo>
                    <a:pt x="69" y="4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7" name="Freeform 49"/>
            <p:cNvSpPr>
              <a:spLocks/>
            </p:cNvSpPr>
            <p:nvPr/>
          </p:nvSpPr>
          <p:spPr bwMode="auto">
            <a:xfrm>
              <a:off x="4437" y="2436"/>
              <a:ext cx="360" cy="58"/>
            </a:xfrm>
            <a:custGeom>
              <a:avLst/>
              <a:gdLst>
                <a:gd name="T0" fmla="*/ 26 w 360"/>
                <a:gd name="T1" fmla="*/ 33 h 58"/>
                <a:gd name="T2" fmla="*/ 41 w 360"/>
                <a:gd name="T3" fmla="*/ 38 h 58"/>
                <a:gd name="T4" fmla="*/ 54 w 360"/>
                <a:gd name="T5" fmla="*/ 41 h 58"/>
                <a:gd name="T6" fmla="*/ 69 w 360"/>
                <a:gd name="T7" fmla="*/ 38 h 58"/>
                <a:gd name="T8" fmla="*/ 84 w 360"/>
                <a:gd name="T9" fmla="*/ 30 h 58"/>
                <a:gd name="T10" fmla="*/ 99 w 360"/>
                <a:gd name="T11" fmla="*/ 14 h 58"/>
                <a:gd name="T12" fmla="*/ 106 w 360"/>
                <a:gd name="T13" fmla="*/ 3 h 58"/>
                <a:gd name="T14" fmla="*/ 123 w 360"/>
                <a:gd name="T15" fmla="*/ 15 h 58"/>
                <a:gd name="T16" fmla="*/ 133 w 360"/>
                <a:gd name="T17" fmla="*/ 33 h 58"/>
                <a:gd name="T18" fmla="*/ 144 w 360"/>
                <a:gd name="T19" fmla="*/ 41 h 58"/>
                <a:gd name="T20" fmla="*/ 156 w 360"/>
                <a:gd name="T21" fmla="*/ 42 h 58"/>
                <a:gd name="T22" fmla="*/ 169 w 360"/>
                <a:gd name="T23" fmla="*/ 35 h 58"/>
                <a:gd name="T24" fmla="*/ 183 w 360"/>
                <a:gd name="T25" fmla="*/ 21 h 58"/>
                <a:gd name="T26" fmla="*/ 203 w 360"/>
                <a:gd name="T27" fmla="*/ 16 h 58"/>
                <a:gd name="T28" fmla="*/ 208 w 360"/>
                <a:gd name="T29" fmla="*/ 25 h 58"/>
                <a:gd name="T30" fmla="*/ 223 w 360"/>
                <a:gd name="T31" fmla="*/ 39 h 58"/>
                <a:gd name="T32" fmla="*/ 233 w 360"/>
                <a:gd name="T33" fmla="*/ 42 h 58"/>
                <a:gd name="T34" fmla="*/ 247 w 360"/>
                <a:gd name="T35" fmla="*/ 38 h 58"/>
                <a:gd name="T36" fmla="*/ 261 w 360"/>
                <a:gd name="T37" fmla="*/ 25 h 58"/>
                <a:gd name="T38" fmla="*/ 270 w 360"/>
                <a:gd name="T39" fmla="*/ 13 h 58"/>
                <a:gd name="T40" fmla="*/ 279 w 360"/>
                <a:gd name="T41" fmla="*/ 0 h 58"/>
                <a:gd name="T42" fmla="*/ 293 w 360"/>
                <a:gd name="T43" fmla="*/ 15 h 58"/>
                <a:gd name="T44" fmla="*/ 300 w 360"/>
                <a:gd name="T45" fmla="*/ 27 h 58"/>
                <a:gd name="T46" fmla="*/ 313 w 360"/>
                <a:gd name="T47" fmla="*/ 32 h 58"/>
                <a:gd name="T48" fmla="*/ 327 w 360"/>
                <a:gd name="T49" fmla="*/ 32 h 58"/>
                <a:gd name="T50" fmla="*/ 344 w 360"/>
                <a:gd name="T51" fmla="*/ 26 h 58"/>
                <a:gd name="T52" fmla="*/ 357 w 360"/>
                <a:gd name="T53" fmla="*/ 22 h 58"/>
                <a:gd name="T54" fmla="*/ 353 w 360"/>
                <a:gd name="T55" fmla="*/ 38 h 58"/>
                <a:gd name="T56" fmla="*/ 340 w 360"/>
                <a:gd name="T57" fmla="*/ 43 h 58"/>
                <a:gd name="T58" fmla="*/ 327 w 360"/>
                <a:gd name="T59" fmla="*/ 47 h 58"/>
                <a:gd name="T60" fmla="*/ 313 w 360"/>
                <a:gd name="T61" fmla="*/ 48 h 58"/>
                <a:gd name="T62" fmla="*/ 300 w 360"/>
                <a:gd name="T63" fmla="*/ 47 h 58"/>
                <a:gd name="T64" fmla="*/ 289 w 360"/>
                <a:gd name="T65" fmla="*/ 42 h 58"/>
                <a:gd name="T66" fmla="*/ 282 w 360"/>
                <a:gd name="T67" fmla="*/ 32 h 58"/>
                <a:gd name="T68" fmla="*/ 275 w 360"/>
                <a:gd name="T69" fmla="*/ 33 h 58"/>
                <a:gd name="T70" fmla="*/ 261 w 360"/>
                <a:gd name="T71" fmla="*/ 46 h 58"/>
                <a:gd name="T72" fmla="*/ 249 w 360"/>
                <a:gd name="T73" fmla="*/ 54 h 58"/>
                <a:gd name="T74" fmla="*/ 235 w 360"/>
                <a:gd name="T75" fmla="*/ 58 h 58"/>
                <a:gd name="T76" fmla="*/ 220 w 360"/>
                <a:gd name="T77" fmla="*/ 57 h 58"/>
                <a:gd name="T78" fmla="*/ 203 w 360"/>
                <a:gd name="T79" fmla="*/ 49 h 58"/>
                <a:gd name="T80" fmla="*/ 190 w 360"/>
                <a:gd name="T81" fmla="*/ 38 h 58"/>
                <a:gd name="T82" fmla="*/ 180 w 360"/>
                <a:gd name="T83" fmla="*/ 46 h 58"/>
                <a:gd name="T84" fmla="*/ 170 w 360"/>
                <a:gd name="T85" fmla="*/ 53 h 58"/>
                <a:gd name="T86" fmla="*/ 158 w 360"/>
                <a:gd name="T87" fmla="*/ 57 h 58"/>
                <a:gd name="T88" fmla="*/ 143 w 360"/>
                <a:gd name="T89" fmla="*/ 58 h 58"/>
                <a:gd name="T90" fmla="*/ 130 w 360"/>
                <a:gd name="T91" fmla="*/ 54 h 58"/>
                <a:gd name="T92" fmla="*/ 116 w 360"/>
                <a:gd name="T93" fmla="*/ 42 h 58"/>
                <a:gd name="T94" fmla="*/ 109 w 360"/>
                <a:gd name="T95" fmla="*/ 31 h 58"/>
                <a:gd name="T96" fmla="*/ 102 w 360"/>
                <a:gd name="T97" fmla="*/ 33 h 58"/>
                <a:gd name="T98" fmla="*/ 89 w 360"/>
                <a:gd name="T99" fmla="*/ 42 h 58"/>
                <a:gd name="T100" fmla="*/ 75 w 360"/>
                <a:gd name="T101" fmla="*/ 49 h 58"/>
                <a:gd name="T102" fmla="*/ 60 w 360"/>
                <a:gd name="T103" fmla="*/ 54 h 58"/>
                <a:gd name="T104" fmla="*/ 42 w 360"/>
                <a:gd name="T105" fmla="*/ 55 h 58"/>
                <a:gd name="T106" fmla="*/ 22 w 360"/>
                <a:gd name="T107" fmla="*/ 48 h 58"/>
                <a:gd name="T108" fmla="*/ 6 w 360"/>
                <a:gd name="T109" fmla="*/ 36 h 58"/>
                <a:gd name="T110" fmla="*/ 19 w 360"/>
                <a:gd name="T111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0" h="58">
                  <a:moveTo>
                    <a:pt x="19" y="27"/>
                  </a:moveTo>
                  <a:lnTo>
                    <a:pt x="20" y="28"/>
                  </a:lnTo>
                  <a:lnTo>
                    <a:pt x="22" y="30"/>
                  </a:lnTo>
                  <a:lnTo>
                    <a:pt x="26" y="33"/>
                  </a:lnTo>
                  <a:lnTo>
                    <a:pt x="30" y="35"/>
                  </a:lnTo>
                  <a:lnTo>
                    <a:pt x="35" y="37"/>
                  </a:lnTo>
                  <a:lnTo>
                    <a:pt x="39" y="37"/>
                  </a:lnTo>
                  <a:lnTo>
                    <a:pt x="41" y="38"/>
                  </a:lnTo>
                  <a:lnTo>
                    <a:pt x="44" y="39"/>
                  </a:lnTo>
                  <a:lnTo>
                    <a:pt x="47" y="41"/>
                  </a:lnTo>
                  <a:lnTo>
                    <a:pt x="51" y="41"/>
                  </a:lnTo>
                  <a:lnTo>
                    <a:pt x="54" y="41"/>
                  </a:lnTo>
                  <a:lnTo>
                    <a:pt x="57" y="41"/>
                  </a:lnTo>
                  <a:lnTo>
                    <a:pt x="61" y="41"/>
                  </a:lnTo>
                  <a:lnTo>
                    <a:pt x="64" y="39"/>
                  </a:lnTo>
                  <a:lnTo>
                    <a:pt x="69" y="38"/>
                  </a:lnTo>
                  <a:lnTo>
                    <a:pt x="72" y="36"/>
                  </a:lnTo>
                  <a:lnTo>
                    <a:pt x="76" y="35"/>
                  </a:lnTo>
                  <a:lnTo>
                    <a:pt x="80" y="32"/>
                  </a:lnTo>
                  <a:lnTo>
                    <a:pt x="84" y="30"/>
                  </a:lnTo>
                  <a:lnTo>
                    <a:pt x="88" y="26"/>
                  </a:lnTo>
                  <a:lnTo>
                    <a:pt x="91" y="23"/>
                  </a:lnTo>
                  <a:lnTo>
                    <a:pt x="95" y="19"/>
                  </a:lnTo>
                  <a:lnTo>
                    <a:pt x="99" y="14"/>
                  </a:lnTo>
                  <a:lnTo>
                    <a:pt x="100" y="11"/>
                  </a:lnTo>
                  <a:lnTo>
                    <a:pt x="102" y="9"/>
                  </a:lnTo>
                  <a:lnTo>
                    <a:pt x="104" y="5"/>
                  </a:lnTo>
                  <a:lnTo>
                    <a:pt x="106" y="3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12"/>
                  </a:lnTo>
                  <a:lnTo>
                    <a:pt x="123" y="15"/>
                  </a:lnTo>
                  <a:lnTo>
                    <a:pt x="125" y="20"/>
                  </a:lnTo>
                  <a:lnTo>
                    <a:pt x="126" y="24"/>
                  </a:lnTo>
                  <a:lnTo>
                    <a:pt x="130" y="28"/>
                  </a:lnTo>
                  <a:lnTo>
                    <a:pt x="133" y="33"/>
                  </a:lnTo>
                  <a:lnTo>
                    <a:pt x="138" y="37"/>
                  </a:lnTo>
                  <a:lnTo>
                    <a:pt x="140" y="38"/>
                  </a:lnTo>
                  <a:lnTo>
                    <a:pt x="142" y="39"/>
                  </a:lnTo>
                  <a:lnTo>
                    <a:pt x="144" y="41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39"/>
                  </a:lnTo>
                  <a:lnTo>
                    <a:pt x="165" y="38"/>
                  </a:lnTo>
                  <a:lnTo>
                    <a:pt x="169" y="35"/>
                  </a:lnTo>
                  <a:lnTo>
                    <a:pt x="173" y="32"/>
                  </a:lnTo>
                  <a:lnTo>
                    <a:pt x="176" y="28"/>
                  </a:lnTo>
                  <a:lnTo>
                    <a:pt x="181" y="24"/>
                  </a:lnTo>
                  <a:lnTo>
                    <a:pt x="183" y="21"/>
                  </a:lnTo>
                  <a:lnTo>
                    <a:pt x="185" y="18"/>
                  </a:lnTo>
                  <a:lnTo>
                    <a:pt x="188" y="15"/>
                  </a:lnTo>
                  <a:lnTo>
                    <a:pt x="190" y="12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4" y="19"/>
                  </a:lnTo>
                  <a:lnTo>
                    <a:pt x="205" y="22"/>
                  </a:lnTo>
                  <a:lnTo>
                    <a:pt x="208" y="25"/>
                  </a:lnTo>
                  <a:lnTo>
                    <a:pt x="210" y="28"/>
                  </a:lnTo>
                  <a:lnTo>
                    <a:pt x="213" y="33"/>
                  </a:lnTo>
                  <a:lnTo>
                    <a:pt x="218" y="36"/>
                  </a:lnTo>
                  <a:lnTo>
                    <a:pt x="223" y="39"/>
                  </a:lnTo>
                  <a:lnTo>
                    <a:pt x="224" y="41"/>
                  </a:lnTo>
                  <a:lnTo>
                    <a:pt x="227" y="42"/>
                  </a:lnTo>
                  <a:lnTo>
                    <a:pt x="230" y="42"/>
                  </a:lnTo>
                  <a:lnTo>
                    <a:pt x="233" y="42"/>
                  </a:lnTo>
                  <a:lnTo>
                    <a:pt x="235" y="42"/>
                  </a:lnTo>
                  <a:lnTo>
                    <a:pt x="239" y="41"/>
                  </a:lnTo>
                  <a:lnTo>
                    <a:pt x="242" y="39"/>
                  </a:lnTo>
                  <a:lnTo>
                    <a:pt x="247" y="38"/>
                  </a:lnTo>
                  <a:lnTo>
                    <a:pt x="250" y="35"/>
                  </a:lnTo>
                  <a:lnTo>
                    <a:pt x="253" y="32"/>
                  </a:lnTo>
                  <a:lnTo>
                    <a:pt x="258" y="28"/>
                  </a:lnTo>
                  <a:lnTo>
                    <a:pt x="261" y="25"/>
                  </a:lnTo>
                  <a:lnTo>
                    <a:pt x="263" y="22"/>
                  </a:lnTo>
                  <a:lnTo>
                    <a:pt x="265" y="19"/>
                  </a:lnTo>
                  <a:lnTo>
                    <a:pt x="268" y="16"/>
                  </a:lnTo>
                  <a:lnTo>
                    <a:pt x="270" y="13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7" y="3"/>
                  </a:lnTo>
                  <a:lnTo>
                    <a:pt x="279" y="0"/>
                  </a:lnTo>
                  <a:lnTo>
                    <a:pt x="292" y="9"/>
                  </a:lnTo>
                  <a:lnTo>
                    <a:pt x="292" y="10"/>
                  </a:lnTo>
                  <a:lnTo>
                    <a:pt x="292" y="12"/>
                  </a:lnTo>
                  <a:lnTo>
                    <a:pt x="293" y="15"/>
                  </a:lnTo>
                  <a:lnTo>
                    <a:pt x="293" y="18"/>
                  </a:lnTo>
                  <a:lnTo>
                    <a:pt x="295" y="21"/>
                  </a:lnTo>
                  <a:lnTo>
                    <a:pt x="297" y="24"/>
                  </a:lnTo>
                  <a:lnTo>
                    <a:pt x="300" y="27"/>
                  </a:lnTo>
                  <a:lnTo>
                    <a:pt x="303" y="28"/>
                  </a:lnTo>
                  <a:lnTo>
                    <a:pt x="308" y="32"/>
                  </a:lnTo>
                  <a:lnTo>
                    <a:pt x="310" y="32"/>
                  </a:lnTo>
                  <a:lnTo>
                    <a:pt x="313" y="32"/>
                  </a:lnTo>
                  <a:lnTo>
                    <a:pt x="316" y="32"/>
                  </a:lnTo>
                  <a:lnTo>
                    <a:pt x="320" y="33"/>
                  </a:lnTo>
                  <a:lnTo>
                    <a:pt x="322" y="32"/>
                  </a:lnTo>
                  <a:lnTo>
                    <a:pt x="327" y="32"/>
                  </a:lnTo>
                  <a:lnTo>
                    <a:pt x="331" y="31"/>
                  </a:lnTo>
                  <a:lnTo>
                    <a:pt x="336" y="30"/>
                  </a:lnTo>
                  <a:lnTo>
                    <a:pt x="340" y="28"/>
                  </a:lnTo>
                  <a:lnTo>
                    <a:pt x="344" y="26"/>
                  </a:lnTo>
                  <a:lnTo>
                    <a:pt x="348" y="25"/>
                  </a:lnTo>
                  <a:lnTo>
                    <a:pt x="350" y="24"/>
                  </a:lnTo>
                  <a:lnTo>
                    <a:pt x="353" y="22"/>
                  </a:lnTo>
                  <a:lnTo>
                    <a:pt x="357" y="22"/>
                  </a:lnTo>
                  <a:lnTo>
                    <a:pt x="360" y="36"/>
                  </a:lnTo>
                  <a:lnTo>
                    <a:pt x="359" y="36"/>
                  </a:lnTo>
                  <a:lnTo>
                    <a:pt x="357" y="37"/>
                  </a:lnTo>
                  <a:lnTo>
                    <a:pt x="353" y="38"/>
                  </a:lnTo>
                  <a:lnTo>
                    <a:pt x="349" y="41"/>
                  </a:lnTo>
                  <a:lnTo>
                    <a:pt x="346" y="42"/>
                  </a:lnTo>
                  <a:lnTo>
                    <a:pt x="343" y="42"/>
                  </a:lnTo>
                  <a:lnTo>
                    <a:pt x="340" y="43"/>
                  </a:lnTo>
                  <a:lnTo>
                    <a:pt x="338" y="44"/>
                  </a:lnTo>
                  <a:lnTo>
                    <a:pt x="333" y="45"/>
                  </a:lnTo>
                  <a:lnTo>
                    <a:pt x="331" y="46"/>
                  </a:lnTo>
                  <a:lnTo>
                    <a:pt x="327" y="47"/>
                  </a:lnTo>
                  <a:lnTo>
                    <a:pt x="324" y="48"/>
                  </a:lnTo>
                  <a:lnTo>
                    <a:pt x="320" y="48"/>
                  </a:lnTo>
                  <a:lnTo>
                    <a:pt x="317" y="48"/>
                  </a:lnTo>
                  <a:lnTo>
                    <a:pt x="313" y="48"/>
                  </a:lnTo>
                  <a:lnTo>
                    <a:pt x="310" y="49"/>
                  </a:lnTo>
                  <a:lnTo>
                    <a:pt x="307" y="48"/>
                  </a:lnTo>
                  <a:lnTo>
                    <a:pt x="303" y="48"/>
                  </a:lnTo>
                  <a:lnTo>
                    <a:pt x="300" y="47"/>
                  </a:lnTo>
                  <a:lnTo>
                    <a:pt x="298" y="47"/>
                  </a:lnTo>
                  <a:lnTo>
                    <a:pt x="294" y="46"/>
                  </a:lnTo>
                  <a:lnTo>
                    <a:pt x="292" y="44"/>
                  </a:lnTo>
                  <a:lnTo>
                    <a:pt x="289" y="42"/>
                  </a:lnTo>
                  <a:lnTo>
                    <a:pt x="287" y="41"/>
                  </a:lnTo>
                  <a:lnTo>
                    <a:pt x="285" y="37"/>
                  </a:lnTo>
                  <a:lnTo>
                    <a:pt x="283" y="35"/>
                  </a:lnTo>
                  <a:lnTo>
                    <a:pt x="282" y="32"/>
                  </a:lnTo>
                  <a:lnTo>
                    <a:pt x="281" y="28"/>
                  </a:lnTo>
                  <a:lnTo>
                    <a:pt x="280" y="28"/>
                  </a:lnTo>
                  <a:lnTo>
                    <a:pt x="279" y="31"/>
                  </a:lnTo>
                  <a:lnTo>
                    <a:pt x="275" y="33"/>
                  </a:lnTo>
                  <a:lnTo>
                    <a:pt x="273" y="36"/>
                  </a:lnTo>
                  <a:lnTo>
                    <a:pt x="269" y="41"/>
                  </a:lnTo>
                  <a:lnTo>
                    <a:pt x="264" y="45"/>
                  </a:lnTo>
                  <a:lnTo>
                    <a:pt x="261" y="46"/>
                  </a:lnTo>
                  <a:lnTo>
                    <a:pt x="258" y="48"/>
                  </a:lnTo>
                  <a:lnTo>
                    <a:pt x="255" y="50"/>
                  </a:lnTo>
                  <a:lnTo>
                    <a:pt x="253" y="53"/>
                  </a:lnTo>
                  <a:lnTo>
                    <a:pt x="249" y="54"/>
                  </a:lnTo>
                  <a:lnTo>
                    <a:pt x="245" y="55"/>
                  </a:lnTo>
                  <a:lnTo>
                    <a:pt x="242" y="56"/>
                  </a:lnTo>
                  <a:lnTo>
                    <a:pt x="239" y="57"/>
                  </a:lnTo>
                  <a:lnTo>
                    <a:pt x="235" y="58"/>
                  </a:lnTo>
                  <a:lnTo>
                    <a:pt x="231" y="58"/>
                  </a:lnTo>
                  <a:lnTo>
                    <a:pt x="228" y="58"/>
                  </a:lnTo>
                  <a:lnTo>
                    <a:pt x="224" y="58"/>
                  </a:lnTo>
                  <a:lnTo>
                    <a:pt x="220" y="57"/>
                  </a:lnTo>
                  <a:lnTo>
                    <a:pt x="215" y="56"/>
                  </a:lnTo>
                  <a:lnTo>
                    <a:pt x="211" y="54"/>
                  </a:lnTo>
                  <a:lnTo>
                    <a:pt x="208" y="53"/>
                  </a:lnTo>
                  <a:lnTo>
                    <a:pt x="203" y="49"/>
                  </a:lnTo>
                  <a:lnTo>
                    <a:pt x="199" y="46"/>
                  </a:lnTo>
                  <a:lnTo>
                    <a:pt x="195" y="42"/>
                  </a:lnTo>
                  <a:lnTo>
                    <a:pt x="191" y="38"/>
                  </a:lnTo>
                  <a:lnTo>
                    <a:pt x="190" y="38"/>
                  </a:lnTo>
                  <a:lnTo>
                    <a:pt x="189" y="39"/>
                  </a:lnTo>
                  <a:lnTo>
                    <a:pt x="185" y="42"/>
                  </a:lnTo>
                  <a:lnTo>
                    <a:pt x="182" y="45"/>
                  </a:lnTo>
                  <a:lnTo>
                    <a:pt x="180" y="46"/>
                  </a:lnTo>
                  <a:lnTo>
                    <a:pt x="178" y="48"/>
                  </a:lnTo>
                  <a:lnTo>
                    <a:pt x="174" y="49"/>
                  </a:lnTo>
                  <a:lnTo>
                    <a:pt x="172" y="50"/>
                  </a:lnTo>
                  <a:lnTo>
                    <a:pt x="170" y="53"/>
                  </a:lnTo>
                  <a:lnTo>
                    <a:pt x="166" y="54"/>
                  </a:lnTo>
                  <a:lnTo>
                    <a:pt x="164" y="55"/>
                  </a:lnTo>
                  <a:lnTo>
                    <a:pt x="161" y="56"/>
                  </a:lnTo>
                  <a:lnTo>
                    <a:pt x="158" y="57"/>
                  </a:lnTo>
                  <a:lnTo>
                    <a:pt x="154" y="57"/>
                  </a:lnTo>
                  <a:lnTo>
                    <a:pt x="151" y="58"/>
                  </a:lnTo>
                  <a:lnTo>
                    <a:pt x="148" y="58"/>
                  </a:lnTo>
                  <a:lnTo>
                    <a:pt x="143" y="58"/>
                  </a:lnTo>
                  <a:lnTo>
                    <a:pt x="140" y="57"/>
                  </a:lnTo>
                  <a:lnTo>
                    <a:pt x="136" y="56"/>
                  </a:lnTo>
                  <a:lnTo>
                    <a:pt x="133" y="56"/>
                  </a:lnTo>
                  <a:lnTo>
                    <a:pt x="130" y="54"/>
                  </a:lnTo>
                  <a:lnTo>
                    <a:pt x="126" y="52"/>
                  </a:lnTo>
                  <a:lnTo>
                    <a:pt x="123" y="48"/>
                  </a:lnTo>
                  <a:lnTo>
                    <a:pt x="120" y="46"/>
                  </a:lnTo>
                  <a:lnTo>
                    <a:pt x="116" y="42"/>
                  </a:lnTo>
                  <a:lnTo>
                    <a:pt x="113" y="38"/>
                  </a:lnTo>
                  <a:lnTo>
                    <a:pt x="112" y="35"/>
                  </a:lnTo>
                  <a:lnTo>
                    <a:pt x="111" y="33"/>
                  </a:lnTo>
                  <a:lnTo>
                    <a:pt x="109" y="31"/>
                  </a:lnTo>
                  <a:lnTo>
                    <a:pt x="108" y="28"/>
                  </a:lnTo>
                  <a:lnTo>
                    <a:pt x="106" y="28"/>
                  </a:lnTo>
                  <a:lnTo>
                    <a:pt x="105" y="31"/>
                  </a:lnTo>
                  <a:lnTo>
                    <a:pt x="102" y="33"/>
                  </a:lnTo>
                  <a:lnTo>
                    <a:pt x="98" y="36"/>
                  </a:lnTo>
                  <a:lnTo>
                    <a:pt x="95" y="38"/>
                  </a:lnTo>
                  <a:lnTo>
                    <a:pt x="92" y="39"/>
                  </a:lnTo>
                  <a:lnTo>
                    <a:pt x="89" y="42"/>
                  </a:lnTo>
                  <a:lnTo>
                    <a:pt x="86" y="44"/>
                  </a:lnTo>
                  <a:lnTo>
                    <a:pt x="82" y="46"/>
                  </a:lnTo>
                  <a:lnTo>
                    <a:pt x="79" y="47"/>
                  </a:lnTo>
                  <a:lnTo>
                    <a:pt x="75" y="49"/>
                  </a:lnTo>
                  <a:lnTo>
                    <a:pt x="72" y="52"/>
                  </a:lnTo>
                  <a:lnTo>
                    <a:pt x="67" y="53"/>
                  </a:lnTo>
                  <a:lnTo>
                    <a:pt x="64" y="54"/>
                  </a:lnTo>
                  <a:lnTo>
                    <a:pt x="60" y="54"/>
                  </a:lnTo>
                  <a:lnTo>
                    <a:pt x="55" y="55"/>
                  </a:lnTo>
                  <a:lnTo>
                    <a:pt x="51" y="55"/>
                  </a:lnTo>
                  <a:lnTo>
                    <a:pt x="46" y="55"/>
                  </a:lnTo>
                  <a:lnTo>
                    <a:pt x="42" y="55"/>
                  </a:lnTo>
                  <a:lnTo>
                    <a:pt x="37" y="54"/>
                  </a:lnTo>
                  <a:lnTo>
                    <a:pt x="32" y="53"/>
                  </a:lnTo>
                  <a:lnTo>
                    <a:pt x="27" y="50"/>
                  </a:lnTo>
                  <a:lnTo>
                    <a:pt x="22" y="48"/>
                  </a:lnTo>
                  <a:lnTo>
                    <a:pt x="19" y="46"/>
                  </a:lnTo>
                  <a:lnTo>
                    <a:pt x="13" y="43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9" y="27"/>
                  </a:lnTo>
                  <a:lnTo>
                    <a:pt x="19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8" name="Freeform 50"/>
            <p:cNvSpPr>
              <a:spLocks/>
            </p:cNvSpPr>
            <p:nvPr/>
          </p:nvSpPr>
          <p:spPr bwMode="auto">
            <a:xfrm>
              <a:off x="4744" y="2161"/>
              <a:ext cx="146" cy="322"/>
            </a:xfrm>
            <a:custGeom>
              <a:avLst/>
              <a:gdLst>
                <a:gd name="T0" fmla="*/ 19 w 146"/>
                <a:gd name="T1" fmla="*/ 7 h 322"/>
                <a:gd name="T2" fmla="*/ 17 w 146"/>
                <a:gd name="T3" fmla="*/ 20 h 322"/>
                <a:gd name="T4" fmla="*/ 17 w 146"/>
                <a:gd name="T5" fmla="*/ 38 h 322"/>
                <a:gd name="T6" fmla="*/ 17 w 146"/>
                <a:gd name="T7" fmla="*/ 51 h 322"/>
                <a:gd name="T8" fmla="*/ 21 w 146"/>
                <a:gd name="T9" fmla="*/ 65 h 322"/>
                <a:gd name="T10" fmla="*/ 25 w 146"/>
                <a:gd name="T11" fmla="*/ 78 h 322"/>
                <a:gd name="T12" fmla="*/ 36 w 146"/>
                <a:gd name="T13" fmla="*/ 96 h 322"/>
                <a:gd name="T14" fmla="*/ 52 w 146"/>
                <a:gd name="T15" fmla="*/ 108 h 322"/>
                <a:gd name="T16" fmla="*/ 63 w 146"/>
                <a:gd name="T17" fmla="*/ 113 h 322"/>
                <a:gd name="T18" fmla="*/ 76 w 146"/>
                <a:gd name="T19" fmla="*/ 117 h 322"/>
                <a:gd name="T20" fmla="*/ 90 w 146"/>
                <a:gd name="T21" fmla="*/ 119 h 322"/>
                <a:gd name="T22" fmla="*/ 100 w 146"/>
                <a:gd name="T23" fmla="*/ 122 h 322"/>
                <a:gd name="T24" fmla="*/ 113 w 146"/>
                <a:gd name="T25" fmla="*/ 128 h 322"/>
                <a:gd name="T26" fmla="*/ 130 w 146"/>
                <a:gd name="T27" fmla="*/ 138 h 322"/>
                <a:gd name="T28" fmla="*/ 140 w 146"/>
                <a:gd name="T29" fmla="*/ 151 h 322"/>
                <a:gd name="T30" fmla="*/ 143 w 146"/>
                <a:gd name="T31" fmla="*/ 162 h 322"/>
                <a:gd name="T32" fmla="*/ 145 w 146"/>
                <a:gd name="T33" fmla="*/ 173 h 322"/>
                <a:gd name="T34" fmla="*/ 146 w 146"/>
                <a:gd name="T35" fmla="*/ 186 h 322"/>
                <a:gd name="T36" fmla="*/ 146 w 146"/>
                <a:gd name="T37" fmla="*/ 201 h 322"/>
                <a:gd name="T38" fmla="*/ 145 w 146"/>
                <a:gd name="T39" fmla="*/ 219 h 322"/>
                <a:gd name="T40" fmla="*/ 142 w 146"/>
                <a:gd name="T41" fmla="*/ 240 h 322"/>
                <a:gd name="T42" fmla="*/ 139 w 146"/>
                <a:gd name="T43" fmla="*/ 262 h 322"/>
                <a:gd name="T44" fmla="*/ 133 w 146"/>
                <a:gd name="T45" fmla="*/ 288 h 322"/>
                <a:gd name="T46" fmla="*/ 108 w 146"/>
                <a:gd name="T47" fmla="*/ 322 h 322"/>
                <a:gd name="T48" fmla="*/ 110 w 146"/>
                <a:gd name="T49" fmla="*/ 313 h 322"/>
                <a:gd name="T50" fmla="*/ 114 w 146"/>
                <a:gd name="T51" fmla="*/ 298 h 322"/>
                <a:gd name="T52" fmla="*/ 118 w 146"/>
                <a:gd name="T53" fmla="*/ 284 h 322"/>
                <a:gd name="T54" fmla="*/ 121 w 146"/>
                <a:gd name="T55" fmla="*/ 269 h 322"/>
                <a:gd name="T56" fmla="*/ 124 w 146"/>
                <a:gd name="T57" fmla="*/ 252 h 322"/>
                <a:gd name="T58" fmla="*/ 128 w 146"/>
                <a:gd name="T59" fmla="*/ 234 h 322"/>
                <a:gd name="T60" fmla="*/ 130 w 146"/>
                <a:gd name="T61" fmla="*/ 217 h 322"/>
                <a:gd name="T62" fmla="*/ 130 w 146"/>
                <a:gd name="T63" fmla="*/ 199 h 322"/>
                <a:gd name="T64" fmla="*/ 128 w 146"/>
                <a:gd name="T65" fmla="*/ 182 h 322"/>
                <a:gd name="T66" fmla="*/ 125 w 146"/>
                <a:gd name="T67" fmla="*/ 167 h 322"/>
                <a:gd name="T68" fmla="*/ 120 w 146"/>
                <a:gd name="T69" fmla="*/ 155 h 322"/>
                <a:gd name="T70" fmla="*/ 111 w 146"/>
                <a:gd name="T71" fmla="*/ 144 h 322"/>
                <a:gd name="T72" fmla="*/ 100 w 146"/>
                <a:gd name="T73" fmla="*/ 138 h 322"/>
                <a:gd name="T74" fmla="*/ 85 w 146"/>
                <a:gd name="T75" fmla="*/ 134 h 322"/>
                <a:gd name="T76" fmla="*/ 73 w 146"/>
                <a:gd name="T77" fmla="*/ 134 h 322"/>
                <a:gd name="T78" fmla="*/ 62 w 146"/>
                <a:gd name="T79" fmla="*/ 131 h 322"/>
                <a:gd name="T80" fmla="*/ 47 w 146"/>
                <a:gd name="T81" fmla="*/ 126 h 322"/>
                <a:gd name="T82" fmla="*/ 32 w 146"/>
                <a:gd name="T83" fmla="*/ 116 h 322"/>
                <a:gd name="T84" fmla="*/ 17 w 146"/>
                <a:gd name="T85" fmla="*/ 100 h 322"/>
                <a:gd name="T86" fmla="*/ 7 w 146"/>
                <a:gd name="T87" fmla="*/ 85 h 322"/>
                <a:gd name="T88" fmla="*/ 3 w 146"/>
                <a:gd name="T89" fmla="*/ 72 h 322"/>
                <a:gd name="T90" fmla="*/ 0 w 146"/>
                <a:gd name="T91" fmla="*/ 57 h 322"/>
                <a:gd name="T92" fmla="*/ 0 w 146"/>
                <a:gd name="T93" fmla="*/ 41 h 322"/>
                <a:gd name="T94" fmla="*/ 1 w 146"/>
                <a:gd name="T95" fmla="*/ 23 h 322"/>
                <a:gd name="T96" fmla="*/ 20 w 146"/>
                <a:gd name="T9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6" h="322">
                  <a:moveTo>
                    <a:pt x="20" y="0"/>
                  </a:moveTo>
                  <a:lnTo>
                    <a:pt x="20" y="1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7" y="17"/>
                  </a:lnTo>
                  <a:lnTo>
                    <a:pt x="17" y="20"/>
                  </a:lnTo>
                  <a:lnTo>
                    <a:pt x="17" y="24"/>
                  </a:lnTo>
                  <a:lnTo>
                    <a:pt x="17" y="29"/>
                  </a:lnTo>
                  <a:lnTo>
                    <a:pt x="17" y="33"/>
                  </a:lnTo>
                  <a:lnTo>
                    <a:pt x="17" y="38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8"/>
                  </a:lnTo>
                  <a:lnTo>
                    <a:pt x="17" y="51"/>
                  </a:lnTo>
                  <a:lnTo>
                    <a:pt x="19" y="53"/>
                  </a:lnTo>
                  <a:lnTo>
                    <a:pt x="20" y="59"/>
                  </a:lnTo>
                  <a:lnTo>
                    <a:pt x="20" y="63"/>
                  </a:lnTo>
                  <a:lnTo>
                    <a:pt x="21" y="65"/>
                  </a:lnTo>
                  <a:lnTo>
                    <a:pt x="22" y="68"/>
                  </a:lnTo>
                  <a:lnTo>
                    <a:pt x="22" y="71"/>
                  </a:lnTo>
                  <a:lnTo>
                    <a:pt x="24" y="74"/>
                  </a:lnTo>
                  <a:lnTo>
                    <a:pt x="25" y="78"/>
                  </a:lnTo>
                  <a:lnTo>
                    <a:pt x="27" y="83"/>
                  </a:lnTo>
                  <a:lnTo>
                    <a:pt x="31" y="88"/>
                  </a:lnTo>
                  <a:lnTo>
                    <a:pt x="34" y="93"/>
                  </a:lnTo>
                  <a:lnTo>
                    <a:pt x="36" y="96"/>
                  </a:lnTo>
                  <a:lnTo>
                    <a:pt x="41" y="100"/>
                  </a:lnTo>
                  <a:lnTo>
                    <a:pt x="45" y="104"/>
                  </a:lnTo>
                  <a:lnTo>
                    <a:pt x="50" y="107"/>
                  </a:lnTo>
                  <a:lnTo>
                    <a:pt x="52" y="108"/>
                  </a:lnTo>
                  <a:lnTo>
                    <a:pt x="54" y="110"/>
                  </a:lnTo>
                  <a:lnTo>
                    <a:pt x="57" y="111"/>
                  </a:lnTo>
                  <a:lnTo>
                    <a:pt x="60" y="112"/>
                  </a:lnTo>
                  <a:lnTo>
                    <a:pt x="63" y="113"/>
                  </a:lnTo>
                  <a:lnTo>
                    <a:pt x="66" y="115"/>
                  </a:lnTo>
                  <a:lnTo>
                    <a:pt x="70" y="116"/>
                  </a:lnTo>
                  <a:lnTo>
                    <a:pt x="73" y="117"/>
                  </a:lnTo>
                  <a:lnTo>
                    <a:pt x="76" y="117"/>
                  </a:lnTo>
                  <a:lnTo>
                    <a:pt x="80" y="118"/>
                  </a:lnTo>
                  <a:lnTo>
                    <a:pt x="83" y="118"/>
                  </a:lnTo>
                  <a:lnTo>
                    <a:pt x="86" y="119"/>
                  </a:lnTo>
                  <a:lnTo>
                    <a:pt x="90" y="119"/>
                  </a:lnTo>
                  <a:lnTo>
                    <a:pt x="92" y="120"/>
                  </a:lnTo>
                  <a:lnTo>
                    <a:pt x="95" y="120"/>
                  </a:lnTo>
                  <a:lnTo>
                    <a:pt x="97" y="122"/>
                  </a:lnTo>
                  <a:lnTo>
                    <a:pt x="100" y="122"/>
                  </a:lnTo>
                  <a:lnTo>
                    <a:pt x="103" y="123"/>
                  </a:lnTo>
                  <a:lnTo>
                    <a:pt x="105" y="123"/>
                  </a:lnTo>
                  <a:lnTo>
                    <a:pt x="109" y="126"/>
                  </a:lnTo>
                  <a:lnTo>
                    <a:pt x="113" y="128"/>
                  </a:lnTo>
                  <a:lnTo>
                    <a:pt x="118" y="130"/>
                  </a:lnTo>
                  <a:lnTo>
                    <a:pt x="122" y="132"/>
                  </a:lnTo>
                  <a:lnTo>
                    <a:pt x="126" y="135"/>
                  </a:lnTo>
                  <a:lnTo>
                    <a:pt x="130" y="138"/>
                  </a:lnTo>
                  <a:lnTo>
                    <a:pt x="133" y="142"/>
                  </a:lnTo>
                  <a:lnTo>
                    <a:pt x="135" y="145"/>
                  </a:lnTo>
                  <a:lnTo>
                    <a:pt x="139" y="150"/>
                  </a:lnTo>
                  <a:lnTo>
                    <a:pt x="140" y="151"/>
                  </a:lnTo>
                  <a:lnTo>
                    <a:pt x="141" y="154"/>
                  </a:lnTo>
                  <a:lnTo>
                    <a:pt x="141" y="156"/>
                  </a:lnTo>
                  <a:lnTo>
                    <a:pt x="143" y="160"/>
                  </a:lnTo>
                  <a:lnTo>
                    <a:pt x="143" y="162"/>
                  </a:lnTo>
                  <a:lnTo>
                    <a:pt x="144" y="164"/>
                  </a:lnTo>
                  <a:lnTo>
                    <a:pt x="144" y="167"/>
                  </a:lnTo>
                  <a:lnTo>
                    <a:pt x="145" y="169"/>
                  </a:lnTo>
                  <a:lnTo>
                    <a:pt x="145" y="173"/>
                  </a:lnTo>
                  <a:lnTo>
                    <a:pt x="145" y="175"/>
                  </a:lnTo>
                  <a:lnTo>
                    <a:pt x="146" y="179"/>
                  </a:lnTo>
                  <a:lnTo>
                    <a:pt x="146" y="183"/>
                  </a:lnTo>
                  <a:lnTo>
                    <a:pt x="146" y="186"/>
                  </a:lnTo>
                  <a:lnTo>
                    <a:pt x="146" y="189"/>
                  </a:lnTo>
                  <a:lnTo>
                    <a:pt x="146" y="193"/>
                  </a:lnTo>
                  <a:lnTo>
                    <a:pt x="146" y="197"/>
                  </a:lnTo>
                  <a:lnTo>
                    <a:pt x="146" y="201"/>
                  </a:lnTo>
                  <a:lnTo>
                    <a:pt x="146" y="206"/>
                  </a:lnTo>
                  <a:lnTo>
                    <a:pt x="145" y="210"/>
                  </a:lnTo>
                  <a:lnTo>
                    <a:pt x="145" y="215"/>
                  </a:lnTo>
                  <a:lnTo>
                    <a:pt x="145" y="219"/>
                  </a:lnTo>
                  <a:lnTo>
                    <a:pt x="144" y="224"/>
                  </a:lnTo>
                  <a:lnTo>
                    <a:pt x="144" y="229"/>
                  </a:lnTo>
                  <a:lnTo>
                    <a:pt x="143" y="234"/>
                  </a:lnTo>
                  <a:lnTo>
                    <a:pt x="142" y="240"/>
                  </a:lnTo>
                  <a:lnTo>
                    <a:pt x="141" y="245"/>
                  </a:lnTo>
                  <a:lnTo>
                    <a:pt x="141" y="251"/>
                  </a:lnTo>
                  <a:lnTo>
                    <a:pt x="140" y="256"/>
                  </a:lnTo>
                  <a:lnTo>
                    <a:pt x="139" y="262"/>
                  </a:lnTo>
                  <a:lnTo>
                    <a:pt x="138" y="268"/>
                  </a:lnTo>
                  <a:lnTo>
                    <a:pt x="135" y="275"/>
                  </a:lnTo>
                  <a:lnTo>
                    <a:pt x="134" y="282"/>
                  </a:lnTo>
                  <a:lnTo>
                    <a:pt x="133" y="288"/>
                  </a:lnTo>
                  <a:lnTo>
                    <a:pt x="132" y="295"/>
                  </a:lnTo>
                  <a:lnTo>
                    <a:pt x="131" y="301"/>
                  </a:lnTo>
                  <a:lnTo>
                    <a:pt x="129" y="309"/>
                  </a:lnTo>
                  <a:lnTo>
                    <a:pt x="108" y="322"/>
                  </a:lnTo>
                  <a:lnTo>
                    <a:pt x="108" y="321"/>
                  </a:lnTo>
                  <a:lnTo>
                    <a:pt x="108" y="320"/>
                  </a:lnTo>
                  <a:lnTo>
                    <a:pt x="109" y="317"/>
                  </a:lnTo>
                  <a:lnTo>
                    <a:pt x="110" y="313"/>
                  </a:lnTo>
                  <a:lnTo>
                    <a:pt x="111" y="309"/>
                  </a:lnTo>
                  <a:lnTo>
                    <a:pt x="112" y="303"/>
                  </a:lnTo>
                  <a:lnTo>
                    <a:pt x="113" y="300"/>
                  </a:lnTo>
                  <a:lnTo>
                    <a:pt x="114" y="298"/>
                  </a:lnTo>
                  <a:lnTo>
                    <a:pt x="114" y="295"/>
                  </a:lnTo>
                  <a:lnTo>
                    <a:pt x="116" y="291"/>
                  </a:lnTo>
                  <a:lnTo>
                    <a:pt x="116" y="288"/>
                  </a:lnTo>
                  <a:lnTo>
                    <a:pt x="118" y="284"/>
                  </a:lnTo>
                  <a:lnTo>
                    <a:pt x="119" y="280"/>
                  </a:lnTo>
                  <a:lnTo>
                    <a:pt x="120" y="277"/>
                  </a:lnTo>
                  <a:lnTo>
                    <a:pt x="120" y="273"/>
                  </a:lnTo>
                  <a:lnTo>
                    <a:pt x="121" y="269"/>
                  </a:lnTo>
                  <a:lnTo>
                    <a:pt x="122" y="265"/>
                  </a:lnTo>
                  <a:lnTo>
                    <a:pt x="123" y="261"/>
                  </a:lnTo>
                  <a:lnTo>
                    <a:pt x="124" y="256"/>
                  </a:lnTo>
                  <a:lnTo>
                    <a:pt x="124" y="252"/>
                  </a:lnTo>
                  <a:lnTo>
                    <a:pt x="125" y="247"/>
                  </a:lnTo>
                  <a:lnTo>
                    <a:pt x="126" y="243"/>
                  </a:lnTo>
                  <a:lnTo>
                    <a:pt x="126" y="239"/>
                  </a:lnTo>
                  <a:lnTo>
                    <a:pt x="128" y="234"/>
                  </a:lnTo>
                  <a:lnTo>
                    <a:pt x="128" y="230"/>
                  </a:lnTo>
                  <a:lnTo>
                    <a:pt x="129" y="225"/>
                  </a:lnTo>
                  <a:lnTo>
                    <a:pt x="129" y="221"/>
                  </a:lnTo>
                  <a:lnTo>
                    <a:pt x="130" y="217"/>
                  </a:lnTo>
                  <a:lnTo>
                    <a:pt x="130" y="212"/>
                  </a:lnTo>
                  <a:lnTo>
                    <a:pt x="130" y="208"/>
                  </a:lnTo>
                  <a:lnTo>
                    <a:pt x="130" y="204"/>
                  </a:lnTo>
                  <a:lnTo>
                    <a:pt x="130" y="199"/>
                  </a:lnTo>
                  <a:lnTo>
                    <a:pt x="130" y="195"/>
                  </a:lnTo>
                  <a:lnTo>
                    <a:pt x="130" y="190"/>
                  </a:lnTo>
                  <a:lnTo>
                    <a:pt x="129" y="186"/>
                  </a:lnTo>
                  <a:lnTo>
                    <a:pt x="128" y="182"/>
                  </a:lnTo>
                  <a:lnTo>
                    <a:pt x="128" y="178"/>
                  </a:lnTo>
                  <a:lnTo>
                    <a:pt x="128" y="175"/>
                  </a:lnTo>
                  <a:lnTo>
                    <a:pt x="126" y="171"/>
                  </a:lnTo>
                  <a:lnTo>
                    <a:pt x="125" y="167"/>
                  </a:lnTo>
                  <a:lnTo>
                    <a:pt x="124" y="164"/>
                  </a:lnTo>
                  <a:lnTo>
                    <a:pt x="123" y="162"/>
                  </a:lnTo>
                  <a:lnTo>
                    <a:pt x="121" y="158"/>
                  </a:lnTo>
                  <a:lnTo>
                    <a:pt x="120" y="155"/>
                  </a:lnTo>
                  <a:lnTo>
                    <a:pt x="118" y="152"/>
                  </a:lnTo>
                  <a:lnTo>
                    <a:pt x="116" y="150"/>
                  </a:lnTo>
                  <a:lnTo>
                    <a:pt x="114" y="146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6" y="141"/>
                  </a:lnTo>
                  <a:lnTo>
                    <a:pt x="103" y="139"/>
                  </a:lnTo>
                  <a:lnTo>
                    <a:pt x="100" y="138"/>
                  </a:lnTo>
                  <a:lnTo>
                    <a:pt x="96" y="137"/>
                  </a:lnTo>
                  <a:lnTo>
                    <a:pt x="93" y="135"/>
                  </a:lnTo>
                  <a:lnTo>
                    <a:pt x="90" y="134"/>
                  </a:lnTo>
                  <a:lnTo>
                    <a:pt x="85" y="134"/>
                  </a:lnTo>
                  <a:lnTo>
                    <a:pt x="81" y="134"/>
                  </a:lnTo>
                  <a:lnTo>
                    <a:pt x="77" y="135"/>
                  </a:lnTo>
                  <a:lnTo>
                    <a:pt x="75" y="134"/>
                  </a:lnTo>
                  <a:lnTo>
                    <a:pt x="73" y="134"/>
                  </a:lnTo>
                  <a:lnTo>
                    <a:pt x="71" y="133"/>
                  </a:lnTo>
                  <a:lnTo>
                    <a:pt x="69" y="133"/>
                  </a:lnTo>
                  <a:lnTo>
                    <a:pt x="65" y="132"/>
                  </a:lnTo>
                  <a:lnTo>
                    <a:pt x="62" y="131"/>
                  </a:lnTo>
                  <a:lnTo>
                    <a:pt x="59" y="130"/>
                  </a:lnTo>
                  <a:lnTo>
                    <a:pt x="55" y="129"/>
                  </a:lnTo>
                  <a:lnTo>
                    <a:pt x="52" y="127"/>
                  </a:lnTo>
                  <a:lnTo>
                    <a:pt x="47" y="126"/>
                  </a:lnTo>
                  <a:lnTo>
                    <a:pt x="44" y="123"/>
                  </a:lnTo>
                  <a:lnTo>
                    <a:pt x="40" y="121"/>
                  </a:lnTo>
                  <a:lnTo>
                    <a:pt x="36" y="118"/>
                  </a:lnTo>
                  <a:lnTo>
                    <a:pt x="32" y="116"/>
                  </a:lnTo>
                  <a:lnTo>
                    <a:pt x="27" y="112"/>
                  </a:lnTo>
                  <a:lnTo>
                    <a:pt x="24" y="109"/>
                  </a:lnTo>
                  <a:lnTo>
                    <a:pt x="20" y="105"/>
                  </a:lnTo>
                  <a:lnTo>
                    <a:pt x="17" y="100"/>
                  </a:lnTo>
                  <a:lnTo>
                    <a:pt x="13" y="95"/>
                  </a:lnTo>
                  <a:lnTo>
                    <a:pt x="10" y="90"/>
                  </a:lnTo>
                  <a:lnTo>
                    <a:pt x="9" y="87"/>
                  </a:lnTo>
                  <a:lnTo>
                    <a:pt x="7" y="85"/>
                  </a:lnTo>
                  <a:lnTo>
                    <a:pt x="6" y="82"/>
                  </a:lnTo>
                  <a:lnTo>
                    <a:pt x="5" y="78"/>
                  </a:lnTo>
                  <a:lnTo>
                    <a:pt x="4" y="75"/>
                  </a:lnTo>
                  <a:lnTo>
                    <a:pt x="3" y="72"/>
                  </a:lnTo>
                  <a:lnTo>
                    <a:pt x="2" y="68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9" name="Freeform 51"/>
            <p:cNvSpPr>
              <a:spLocks/>
            </p:cNvSpPr>
            <p:nvPr/>
          </p:nvSpPr>
          <p:spPr bwMode="auto">
            <a:xfrm>
              <a:off x="4496" y="2196"/>
              <a:ext cx="162" cy="298"/>
            </a:xfrm>
            <a:custGeom>
              <a:avLst/>
              <a:gdLst>
                <a:gd name="T0" fmla="*/ 158 w 162"/>
                <a:gd name="T1" fmla="*/ 3 h 298"/>
                <a:gd name="T2" fmla="*/ 159 w 162"/>
                <a:gd name="T3" fmla="*/ 9 h 298"/>
                <a:gd name="T4" fmla="*/ 160 w 162"/>
                <a:gd name="T5" fmla="*/ 18 h 298"/>
                <a:gd name="T6" fmla="*/ 161 w 162"/>
                <a:gd name="T7" fmla="*/ 28 h 298"/>
                <a:gd name="T8" fmla="*/ 162 w 162"/>
                <a:gd name="T9" fmla="*/ 40 h 298"/>
                <a:gd name="T10" fmla="*/ 162 w 162"/>
                <a:gd name="T11" fmla="*/ 50 h 298"/>
                <a:gd name="T12" fmla="*/ 161 w 162"/>
                <a:gd name="T13" fmla="*/ 60 h 298"/>
                <a:gd name="T14" fmla="*/ 158 w 162"/>
                <a:gd name="T15" fmla="*/ 69 h 298"/>
                <a:gd name="T16" fmla="*/ 153 w 162"/>
                <a:gd name="T17" fmla="*/ 75 h 298"/>
                <a:gd name="T18" fmla="*/ 146 w 162"/>
                <a:gd name="T19" fmla="*/ 78 h 298"/>
                <a:gd name="T20" fmla="*/ 140 w 162"/>
                <a:gd name="T21" fmla="*/ 78 h 298"/>
                <a:gd name="T22" fmla="*/ 131 w 162"/>
                <a:gd name="T23" fmla="*/ 81 h 298"/>
                <a:gd name="T24" fmla="*/ 119 w 162"/>
                <a:gd name="T25" fmla="*/ 85 h 298"/>
                <a:gd name="T26" fmla="*/ 104 w 162"/>
                <a:gd name="T27" fmla="*/ 89 h 298"/>
                <a:gd name="T28" fmla="*/ 89 w 162"/>
                <a:gd name="T29" fmla="*/ 97 h 298"/>
                <a:gd name="T30" fmla="*/ 81 w 162"/>
                <a:gd name="T31" fmla="*/ 102 h 298"/>
                <a:gd name="T32" fmla="*/ 73 w 162"/>
                <a:gd name="T33" fmla="*/ 106 h 298"/>
                <a:gd name="T34" fmla="*/ 62 w 162"/>
                <a:gd name="T35" fmla="*/ 113 h 298"/>
                <a:gd name="T36" fmla="*/ 49 w 162"/>
                <a:gd name="T37" fmla="*/ 126 h 298"/>
                <a:gd name="T38" fmla="*/ 37 w 162"/>
                <a:gd name="T39" fmla="*/ 138 h 298"/>
                <a:gd name="T40" fmla="*/ 33 w 162"/>
                <a:gd name="T41" fmla="*/ 147 h 298"/>
                <a:gd name="T42" fmla="*/ 29 w 162"/>
                <a:gd name="T43" fmla="*/ 154 h 298"/>
                <a:gd name="T44" fmla="*/ 26 w 162"/>
                <a:gd name="T45" fmla="*/ 165 h 298"/>
                <a:gd name="T46" fmla="*/ 25 w 162"/>
                <a:gd name="T47" fmla="*/ 173 h 298"/>
                <a:gd name="T48" fmla="*/ 25 w 162"/>
                <a:gd name="T49" fmla="*/ 180 h 298"/>
                <a:gd name="T50" fmla="*/ 24 w 162"/>
                <a:gd name="T51" fmla="*/ 190 h 298"/>
                <a:gd name="T52" fmla="*/ 23 w 162"/>
                <a:gd name="T53" fmla="*/ 205 h 298"/>
                <a:gd name="T54" fmla="*/ 22 w 162"/>
                <a:gd name="T55" fmla="*/ 212 h 298"/>
                <a:gd name="T56" fmla="*/ 22 w 162"/>
                <a:gd name="T57" fmla="*/ 220 h 298"/>
                <a:gd name="T58" fmla="*/ 21 w 162"/>
                <a:gd name="T59" fmla="*/ 229 h 298"/>
                <a:gd name="T60" fmla="*/ 21 w 162"/>
                <a:gd name="T61" fmla="*/ 238 h 298"/>
                <a:gd name="T62" fmla="*/ 20 w 162"/>
                <a:gd name="T63" fmla="*/ 247 h 298"/>
                <a:gd name="T64" fmla="*/ 20 w 162"/>
                <a:gd name="T65" fmla="*/ 254 h 298"/>
                <a:gd name="T66" fmla="*/ 18 w 162"/>
                <a:gd name="T67" fmla="*/ 265 h 298"/>
                <a:gd name="T68" fmla="*/ 18 w 162"/>
                <a:gd name="T69" fmla="*/ 278 h 298"/>
                <a:gd name="T70" fmla="*/ 17 w 162"/>
                <a:gd name="T71" fmla="*/ 289 h 298"/>
                <a:gd name="T72" fmla="*/ 17 w 162"/>
                <a:gd name="T73" fmla="*/ 297 h 298"/>
                <a:gd name="T74" fmla="*/ 7 w 162"/>
                <a:gd name="T75" fmla="*/ 170 h 298"/>
                <a:gd name="T76" fmla="*/ 8 w 162"/>
                <a:gd name="T77" fmla="*/ 162 h 298"/>
                <a:gd name="T78" fmla="*/ 11 w 162"/>
                <a:gd name="T79" fmla="*/ 153 h 298"/>
                <a:gd name="T80" fmla="*/ 15 w 162"/>
                <a:gd name="T81" fmla="*/ 142 h 298"/>
                <a:gd name="T82" fmla="*/ 22 w 162"/>
                <a:gd name="T83" fmla="*/ 130 h 298"/>
                <a:gd name="T84" fmla="*/ 31 w 162"/>
                <a:gd name="T85" fmla="*/ 116 h 298"/>
                <a:gd name="T86" fmla="*/ 41 w 162"/>
                <a:gd name="T87" fmla="*/ 106 h 298"/>
                <a:gd name="T88" fmla="*/ 49 w 162"/>
                <a:gd name="T89" fmla="*/ 99 h 298"/>
                <a:gd name="T90" fmla="*/ 57 w 162"/>
                <a:gd name="T91" fmla="*/ 93 h 298"/>
                <a:gd name="T92" fmla="*/ 66 w 162"/>
                <a:gd name="T93" fmla="*/ 87 h 298"/>
                <a:gd name="T94" fmla="*/ 77 w 162"/>
                <a:gd name="T95" fmla="*/ 82 h 298"/>
                <a:gd name="T96" fmla="*/ 89 w 162"/>
                <a:gd name="T97" fmla="*/ 77 h 298"/>
                <a:gd name="T98" fmla="*/ 102 w 162"/>
                <a:gd name="T99" fmla="*/ 73 h 298"/>
                <a:gd name="T100" fmla="*/ 116 w 162"/>
                <a:gd name="T101" fmla="*/ 71 h 298"/>
                <a:gd name="T102" fmla="*/ 127 w 162"/>
                <a:gd name="T103" fmla="*/ 69 h 298"/>
                <a:gd name="T104" fmla="*/ 135 w 162"/>
                <a:gd name="T105" fmla="*/ 65 h 298"/>
                <a:gd name="T106" fmla="*/ 142 w 162"/>
                <a:gd name="T107" fmla="*/ 58 h 298"/>
                <a:gd name="T108" fmla="*/ 144 w 162"/>
                <a:gd name="T109" fmla="*/ 48 h 298"/>
                <a:gd name="T110" fmla="*/ 146 w 162"/>
                <a:gd name="T111" fmla="*/ 39 h 298"/>
                <a:gd name="T112" fmla="*/ 146 w 162"/>
                <a:gd name="T113" fmla="*/ 27 h 298"/>
                <a:gd name="T114" fmla="*/ 145 w 162"/>
                <a:gd name="T115" fmla="*/ 14 h 298"/>
                <a:gd name="T116" fmla="*/ 144 w 162"/>
                <a:gd name="T117" fmla="*/ 5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2" h="298">
                  <a:moveTo>
                    <a:pt x="158" y="0"/>
                  </a:moveTo>
                  <a:lnTo>
                    <a:pt x="158" y="0"/>
                  </a:lnTo>
                  <a:lnTo>
                    <a:pt x="158" y="3"/>
                  </a:lnTo>
                  <a:lnTo>
                    <a:pt x="158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60" y="18"/>
                  </a:lnTo>
                  <a:lnTo>
                    <a:pt x="161" y="21"/>
                  </a:lnTo>
                  <a:lnTo>
                    <a:pt x="161" y="25"/>
                  </a:lnTo>
                  <a:lnTo>
                    <a:pt x="161" y="28"/>
                  </a:lnTo>
                  <a:lnTo>
                    <a:pt x="161" y="32"/>
                  </a:lnTo>
                  <a:lnTo>
                    <a:pt x="162" y="36"/>
                  </a:lnTo>
                  <a:lnTo>
                    <a:pt x="162" y="40"/>
                  </a:lnTo>
                  <a:lnTo>
                    <a:pt x="162" y="43"/>
                  </a:lnTo>
                  <a:lnTo>
                    <a:pt x="162" y="47"/>
                  </a:lnTo>
                  <a:lnTo>
                    <a:pt x="162" y="50"/>
                  </a:lnTo>
                  <a:lnTo>
                    <a:pt x="162" y="53"/>
                  </a:lnTo>
                  <a:lnTo>
                    <a:pt x="161" y="56"/>
                  </a:lnTo>
                  <a:lnTo>
                    <a:pt x="161" y="60"/>
                  </a:lnTo>
                  <a:lnTo>
                    <a:pt x="160" y="63"/>
                  </a:lnTo>
                  <a:lnTo>
                    <a:pt x="160" y="66"/>
                  </a:lnTo>
                  <a:lnTo>
                    <a:pt x="158" y="69"/>
                  </a:lnTo>
                  <a:lnTo>
                    <a:pt x="156" y="71"/>
                  </a:lnTo>
                  <a:lnTo>
                    <a:pt x="155" y="73"/>
                  </a:lnTo>
                  <a:lnTo>
                    <a:pt x="153" y="75"/>
                  </a:lnTo>
                  <a:lnTo>
                    <a:pt x="151" y="76"/>
                  </a:lnTo>
                  <a:lnTo>
                    <a:pt x="150" y="77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0" y="78"/>
                  </a:lnTo>
                  <a:lnTo>
                    <a:pt x="136" y="80"/>
                  </a:lnTo>
                  <a:lnTo>
                    <a:pt x="134" y="81"/>
                  </a:lnTo>
                  <a:lnTo>
                    <a:pt x="131" y="81"/>
                  </a:lnTo>
                  <a:lnTo>
                    <a:pt x="127" y="82"/>
                  </a:lnTo>
                  <a:lnTo>
                    <a:pt x="123" y="83"/>
                  </a:lnTo>
                  <a:lnTo>
                    <a:pt x="119" y="85"/>
                  </a:lnTo>
                  <a:lnTo>
                    <a:pt x="114" y="86"/>
                  </a:lnTo>
                  <a:lnTo>
                    <a:pt x="109" y="88"/>
                  </a:lnTo>
                  <a:lnTo>
                    <a:pt x="104" y="89"/>
                  </a:lnTo>
                  <a:lnTo>
                    <a:pt x="99" y="93"/>
                  </a:lnTo>
                  <a:lnTo>
                    <a:pt x="94" y="95"/>
                  </a:lnTo>
                  <a:lnTo>
                    <a:pt x="89" y="97"/>
                  </a:lnTo>
                  <a:lnTo>
                    <a:pt x="86" y="98"/>
                  </a:lnTo>
                  <a:lnTo>
                    <a:pt x="83" y="99"/>
                  </a:lnTo>
                  <a:lnTo>
                    <a:pt x="81" y="102"/>
                  </a:lnTo>
                  <a:lnTo>
                    <a:pt x="77" y="103"/>
                  </a:lnTo>
                  <a:lnTo>
                    <a:pt x="75" y="104"/>
                  </a:lnTo>
                  <a:lnTo>
                    <a:pt x="73" y="106"/>
                  </a:lnTo>
                  <a:lnTo>
                    <a:pt x="70" y="107"/>
                  </a:lnTo>
                  <a:lnTo>
                    <a:pt x="67" y="109"/>
                  </a:lnTo>
                  <a:lnTo>
                    <a:pt x="62" y="113"/>
                  </a:lnTo>
                  <a:lnTo>
                    <a:pt x="57" y="117"/>
                  </a:lnTo>
                  <a:lnTo>
                    <a:pt x="53" y="121"/>
                  </a:lnTo>
                  <a:lnTo>
                    <a:pt x="49" y="126"/>
                  </a:lnTo>
                  <a:lnTo>
                    <a:pt x="44" y="130"/>
                  </a:lnTo>
                  <a:lnTo>
                    <a:pt x="40" y="136"/>
                  </a:lnTo>
                  <a:lnTo>
                    <a:pt x="37" y="138"/>
                  </a:lnTo>
                  <a:lnTo>
                    <a:pt x="36" y="140"/>
                  </a:lnTo>
                  <a:lnTo>
                    <a:pt x="35" y="143"/>
                  </a:lnTo>
                  <a:lnTo>
                    <a:pt x="33" y="147"/>
                  </a:lnTo>
                  <a:lnTo>
                    <a:pt x="32" y="149"/>
                  </a:lnTo>
                  <a:lnTo>
                    <a:pt x="31" y="152"/>
                  </a:lnTo>
                  <a:lnTo>
                    <a:pt x="29" y="154"/>
                  </a:lnTo>
                  <a:lnTo>
                    <a:pt x="29" y="158"/>
                  </a:lnTo>
                  <a:lnTo>
                    <a:pt x="27" y="161"/>
                  </a:lnTo>
                  <a:lnTo>
                    <a:pt x="26" y="165"/>
                  </a:lnTo>
                  <a:lnTo>
                    <a:pt x="25" y="169"/>
                  </a:lnTo>
                  <a:lnTo>
                    <a:pt x="25" y="172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6"/>
                  </a:lnTo>
                  <a:lnTo>
                    <a:pt x="25" y="180"/>
                  </a:lnTo>
                  <a:lnTo>
                    <a:pt x="24" y="183"/>
                  </a:lnTo>
                  <a:lnTo>
                    <a:pt x="24" y="186"/>
                  </a:lnTo>
                  <a:lnTo>
                    <a:pt x="24" y="190"/>
                  </a:lnTo>
                  <a:lnTo>
                    <a:pt x="24" y="195"/>
                  </a:lnTo>
                  <a:lnTo>
                    <a:pt x="23" y="199"/>
                  </a:lnTo>
                  <a:lnTo>
                    <a:pt x="23" y="205"/>
                  </a:lnTo>
                  <a:lnTo>
                    <a:pt x="22" y="207"/>
                  </a:lnTo>
                  <a:lnTo>
                    <a:pt x="22" y="210"/>
                  </a:lnTo>
                  <a:lnTo>
                    <a:pt x="22" y="212"/>
                  </a:lnTo>
                  <a:lnTo>
                    <a:pt x="22" y="216"/>
                  </a:lnTo>
                  <a:lnTo>
                    <a:pt x="22" y="218"/>
                  </a:lnTo>
                  <a:lnTo>
                    <a:pt x="22" y="220"/>
                  </a:lnTo>
                  <a:lnTo>
                    <a:pt x="22" y="223"/>
                  </a:lnTo>
                  <a:lnTo>
                    <a:pt x="22" y="227"/>
                  </a:lnTo>
                  <a:lnTo>
                    <a:pt x="21" y="229"/>
                  </a:lnTo>
                  <a:lnTo>
                    <a:pt x="21" y="232"/>
                  </a:lnTo>
                  <a:lnTo>
                    <a:pt x="21" y="234"/>
                  </a:lnTo>
                  <a:lnTo>
                    <a:pt x="21" y="238"/>
                  </a:lnTo>
                  <a:lnTo>
                    <a:pt x="21" y="241"/>
                  </a:lnTo>
                  <a:lnTo>
                    <a:pt x="21" y="243"/>
                  </a:lnTo>
                  <a:lnTo>
                    <a:pt x="20" y="247"/>
                  </a:lnTo>
                  <a:lnTo>
                    <a:pt x="20" y="249"/>
                  </a:lnTo>
                  <a:lnTo>
                    <a:pt x="20" y="251"/>
                  </a:lnTo>
                  <a:lnTo>
                    <a:pt x="20" y="254"/>
                  </a:lnTo>
                  <a:lnTo>
                    <a:pt x="20" y="258"/>
                  </a:lnTo>
                  <a:lnTo>
                    <a:pt x="20" y="260"/>
                  </a:lnTo>
                  <a:lnTo>
                    <a:pt x="18" y="265"/>
                  </a:lnTo>
                  <a:lnTo>
                    <a:pt x="18" y="270"/>
                  </a:lnTo>
                  <a:lnTo>
                    <a:pt x="18" y="274"/>
                  </a:lnTo>
                  <a:lnTo>
                    <a:pt x="18" y="278"/>
                  </a:lnTo>
                  <a:lnTo>
                    <a:pt x="18" y="282"/>
                  </a:lnTo>
                  <a:lnTo>
                    <a:pt x="17" y="286"/>
                  </a:lnTo>
                  <a:lnTo>
                    <a:pt x="17" y="289"/>
                  </a:lnTo>
                  <a:lnTo>
                    <a:pt x="17" y="293"/>
                  </a:lnTo>
                  <a:lnTo>
                    <a:pt x="17" y="296"/>
                  </a:lnTo>
                  <a:lnTo>
                    <a:pt x="17" y="297"/>
                  </a:lnTo>
                  <a:lnTo>
                    <a:pt x="0" y="298"/>
                  </a:lnTo>
                  <a:lnTo>
                    <a:pt x="7" y="171"/>
                  </a:lnTo>
                  <a:lnTo>
                    <a:pt x="7" y="170"/>
                  </a:lnTo>
                  <a:lnTo>
                    <a:pt x="7" y="166"/>
                  </a:lnTo>
                  <a:lnTo>
                    <a:pt x="7" y="164"/>
                  </a:lnTo>
                  <a:lnTo>
                    <a:pt x="8" y="162"/>
                  </a:lnTo>
                  <a:lnTo>
                    <a:pt x="8" y="160"/>
                  </a:lnTo>
                  <a:lnTo>
                    <a:pt x="10" y="158"/>
                  </a:lnTo>
                  <a:lnTo>
                    <a:pt x="11" y="153"/>
                  </a:lnTo>
                  <a:lnTo>
                    <a:pt x="12" y="150"/>
                  </a:lnTo>
                  <a:lnTo>
                    <a:pt x="13" y="147"/>
                  </a:lnTo>
                  <a:lnTo>
                    <a:pt x="15" y="142"/>
                  </a:lnTo>
                  <a:lnTo>
                    <a:pt x="16" y="138"/>
                  </a:lnTo>
                  <a:lnTo>
                    <a:pt x="18" y="133"/>
                  </a:lnTo>
                  <a:lnTo>
                    <a:pt x="22" y="130"/>
                  </a:lnTo>
                  <a:lnTo>
                    <a:pt x="25" y="126"/>
                  </a:lnTo>
                  <a:lnTo>
                    <a:pt x="27" y="121"/>
                  </a:lnTo>
                  <a:lnTo>
                    <a:pt x="31" y="116"/>
                  </a:lnTo>
                  <a:lnTo>
                    <a:pt x="35" y="113"/>
                  </a:lnTo>
                  <a:lnTo>
                    <a:pt x="39" y="108"/>
                  </a:lnTo>
                  <a:lnTo>
                    <a:pt x="41" y="106"/>
                  </a:lnTo>
                  <a:lnTo>
                    <a:pt x="43" y="104"/>
                  </a:lnTo>
                  <a:lnTo>
                    <a:pt x="46" y="102"/>
                  </a:lnTo>
                  <a:lnTo>
                    <a:pt x="49" y="99"/>
                  </a:lnTo>
                  <a:lnTo>
                    <a:pt x="51" y="97"/>
                  </a:lnTo>
                  <a:lnTo>
                    <a:pt x="54" y="95"/>
                  </a:lnTo>
                  <a:lnTo>
                    <a:pt x="57" y="93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7"/>
                  </a:lnTo>
                  <a:lnTo>
                    <a:pt x="70" y="85"/>
                  </a:lnTo>
                  <a:lnTo>
                    <a:pt x="74" y="84"/>
                  </a:lnTo>
                  <a:lnTo>
                    <a:pt x="77" y="82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9" y="77"/>
                  </a:lnTo>
                  <a:lnTo>
                    <a:pt x="93" y="76"/>
                  </a:lnTo>
                  <a:lnTo>
                    <a:pt x="97" y="75"/>
                  </a:lnTo>
                  <a:lnTo>
                    <a:pt x="102" y="73"/>
                  </a:lnTo>
                  <a:lnTo>
                    <a:pt x="106" y="72"/>
                  </a:lnTo>
                  <a:lnTo>
                    <a:pt x="111" y="71"/>
                  </a:lnTo>
                  <a:lnTo>
                    <a:pt x="116" y="71"/>
                  </a:lnTo>
                  <a:lnTo>
                    <a:pt x="121" y="70"/>
                  </a:lnTo>
                  <a:lnTo>
                    <a:pt x="126" y="69"/>
                  </a:lnTo>
                  <a:lnTo>
                    <a:pt x="127" y="69"/>
                  </a:lnTo>
                  <a:lnTo>
                    <a:pt x="131" y="69"/>
                  </a:lnTo>
                  <a:lnTo>
                    <a:pt x="133" y="66"/>
                  </a:lnTo>
                  <a:lnTo>
                    <a:pt x="135" y="65"/>
                  </a:lnTo>
                  <a:lnTo>
                    <a:pt x="138" y="64"/>
                  </a:lnTo>
                  <a:lnTo>
                    <a:pt x="140" y="61"/>
                  </a:lnTo>
                  <a:lnTo>
                    <a:pt x="142" y="58"/>
                  </a:lnTo>
                  <a:lnTo>
                    <a:pt x="143" y="54"/>
                  </a:lnTo>
                  <a:lnTo>
                    <a:pt x="144" y="51"/>
                  </a:lnTo>
                  <a:lnTo>
                    <a:pt x="144" y="48"/>
                  </a:lnTo>
                  <a:lnTo>
                    <a:pt x="145" y="46"/>
                  </a:lnTo>
                  <a:lnTo>
                    <a:pt x="146" y="42"/>
                  </a:lnTo>
                  <a:lnTo>
                    <a:pt x="146" y="39"/>
                  </a:lnTo>
                  <a:lnTo>
                    <a:pt x="146" y="35"/>
                  </a:lnTo>
                  <a:lnTo>
                    <a:pt x="146" y="30"/>
                  </a:lnTo>
                  <a:lnTo>
                    <a:pt x="146" y="27"/>
                  </a:lnTo>
                  <a:lnTo>
                    <a:pt x="146" y="21"/>
                  </a:lnTo>
                  <a:lnTo>
                    <a:pt x="145" y="16"/>
                  </a:lnTo>
                  <a:lnTo>
                    <a:pt x="145" y="14"/>
                  </a:lnTo>
                  <a:lnTo>
                    <a:pt x="145" y="10"/>
                  </a:lnTo>
                  <a:lnTo>
                    <a:pt x="144" y="8"/>
                  </a:lnTo>
                  <a:lnTo>
                    <a:pt x="144" y="5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0" name="Freeform 52"/>
            <p:cNvSpPr>
              <a:spLocks/>
            </p:cNvSpPr>
            <p:nvPr/>
          </p:nvSpPr>
          <p:spPr bwMode="auto">
            <a:xfrm>
              <a:off x="4109" y="2408"/>
              <a:ext cx="106" cy="39"/>
            </a:xfrm>
            <a:custGeom>
              <a:avLst/>
              <a:gdLst>
                <a:gd name="T0" fmla="*/ 12 w 106"/>
                <a:gd name="T1" fmla="*/ 7 h 39"/>
                <a:gd name="T2" fmla="*/ 13 w 106"/>
                <a:gd name="T3" fmla="*/ 8 h 39"/>
                <a:gd name="T4" fmla="*/ 15 w 106"/>
                <a:gd name="T5" fmla="*/ 10 h 39"/>
                <a:gd name="T6" fmla="*/ 18 w 106"/>
                <a:gd name="T7" fmla="*/ 13 h 39"/>
                <a:gd name="T8" fmla="*/ 22 w 106"/>
                <a:gd name="T9" fmla="*/ 15 h 39"/>
                <a:gd name="T10" fmla="*/ 26 w 106"/>
                <a:gd name="T11" fmla="*/ 17 h 39"/>
                <a:gd name="T12" fmla="*/ 28 w 106"/>
                <a:gd name="T13" fmla="*/ 18 h 39"/>
                <a:gd name="T14" fmla="*/ 31 w 106"/>
                <a:gd name="T15" fmla="*/ 19 h 39"/>
                <a:gd name="T16" fmla="*/ 34 w 106"/>
                <a:gd name="T17" fmla="*/ 20 h 39"/>
                <a:gd name="T18" fmla="*/ 37 w 106"/>
                <a:gd name="T19" fmla="*/ 21 h 39"/>
                <a:gd name="T20" fmla="*/ 41 w 106"/>
                <a:gd name="T21" fmla="*/ 22 h 39"/>
                <a:gd name="T22" fmla="*/ 43 w 106"/>
                <a:gd name="T23" fmla="*/ 22 h 39"/>
                <a:gd name="T24" fmla="*/ 46 w 106"/>
                <a:gd name="T25" fmla="*/ 22 h 39"/>
                <a:gd name="T26" fmla="*/ 51 w 106"/>
                <a:gd name="T27" fmla="*/ 22 h 39"/>
                <a:gd name="T28" fmla="*/ 53 w 106"/>
                <a:gd name="T29" fmla="*/ 22 h 39"/>
                <a:gd name="T30" fmla="*/ 57 w 106"/>
                <a:gd name="T31" fmla="*/ 22 h 39"/>
                <a:gd name="T32" fmla="*/ 61 w 106"/>
                <a:gd name="T33" fmla="*/ 21 h 39"/>
                <a:gd name="T34" fmla="*/ 65 w 106"/>
                <a:gd name="T35" fmla="*/ 21 h 39"/>
                <a:gd name="T36" fmla="*/ 68 w 106"/>
                <a:gd name="T37" fmla="*/ 19 h 39"/>
                <a:gd name="T38" fmla="*/ 72 w 106"/>
                <a:gd name="T39" fmla="*/ 18 h 39"/>
                <a:gd name="T40" fmla="*/ 76 w 106"/>
                <a:gd name="T41" fmla="*/ 16 h 39"/>
                <a:gd name="T42" fmla="*/ 80 w 106"/>
                <a:gd name="T43" fmla="*/ 14 h 39"/>
                <a:gd name="T44" fmla="*/ 84 w 106"/>
                <a:gd name="T45" fmla="*/ 10 h 39"/>
                <a:gd name="T46" fmla="*/ 88 w 106"/>
                <a:gd name="T47" fmla="*/ 8 h 39"/>
                <a:gd name="T48" fmla="*/ 93 w 106"/>
                <a:gd name="T49" fmla="*/ 4 h 39"/>
                <a:gd name="T50" fmla="*/ 96 w 106"/>
                <a:gd name="T51" fmla="*/ 0 h 39"/>
                <a:gd name="T52" fmla="*/ 106 w 106"/>
                <a:gd name="T53" fmla="*/ 7 h 39"/>
                <a:gd name="T54" fmla="*/ 105 w 106"/>
                <a:gd name="T55" fmla="*/ 8 h 39"/>
                <a:gd name="T56" fmla="*/ 103 w 106"/>
                <a:gd name="T57" fmla="*/ 9 h 39"/>
                <a:gd name="T58" fmla="*/ 101 w 106"/>
                <a:gd name="T59" fmla="*/ 13 h 39"/>
                <a:gd name="T60" fmla="*/ 97 w 106"/>
                <a:gd name="T61" fmla="*/ 17 h 39"/>
                <a:gd name="T62" fmla="*/ 95 w 106"/>
                <a:gd name="T63" fmla="*/ 18 h 39"/>
                <a:gd name="T64" fmla="*/ 93 w 106"/>
                <a:gd name="T65" fmla="*/ 20 h 39"/>
                <a:gd name="T66" fmla="*/ 90 w 106"/>
                <a:gd name="T67" fmla="*/ 22 h 39"/>
                <a:gd name="T68" fmla="*/ 87 w 106"/>
                <a:gd name="T69" fmla="*/ 25 h 39"/>
                <a:gd name="T70" fmla="*/ 84 w 106"/>
                <a:gd name="T71" fmla="*/ 27 h 39"/>
                <a:gd name="T72" fmla="*/ 81 w 106"/>
                <a:gd name="T73" fmla="*/ 29 h 39"/>
                <a:gd name="T74" fmla="*/ 77 w 106"/>
                <a:gd name="T75" fmla="*/ 31 h 39"/>
                <a:gd name="T76" fmla="*/ 74 w 106"/>
                <a:gd name="T77" fmla="*/ 33 h 39"/>
                <a:gd name="T78" fmla="*/ 71 w 106"/>
                <a:gd name="T79" fmla="*/ 35 h 39"/>
                <a:gd name="T80" fmla="*/ 66 w 106"/>
                <a:gd name="T81" fmla="*/ 36 h 39"/>
                <a:gd name="T82" fmla="*/ 62 w 106"/>
                <a:gd name="T83" fmla="*/ 37 h 39"/>
                <a:gd name="T84" fmla="*/ 58 w 106"/>
                <a:gd name="T85" fmla="*/ 38 h 39"/>
                <a:gd name="T86" fmla="*/ 54 w 106"/>
                <a:gd name="T87" fmla="*/ 39 h 39"/>
                <a:gd name="T88" fmla="*/ 50 w 106"/>
                <a:gd name="T89" fmla="*/ 39 h 39"/>
                <a:gd name="T90" fmla="*/ 44 w 106"/>
                <a:gd name="T91" fmla="*/ 39 h 39"/>
                <a:gd name="T92" fmla="*/ 41 w 106"/>
                <a:gd name="T93" fmla="*/ 39 h 39"/>
                <a:gd name="T94" fmla="*/ 35 w 106"/>
                <a:gd name="T95" fmla="*/ 37 h 39"/>
                <a:gd name="T96" fmla="*/ 31 w 106"/>
                <a:gd name="T97" fmla="*/ 36 h 39"/>
                <a:gd name="T98" fmla="*/ 25 w 106"/>
                <a:gd name="T99" fmla="*/ 33 h 39"/>
                <a:gd name="T100" fmla="*/ 21 w 106"/>
                <a:gd name="T101" fmla="*/ 31 h 39"/>
                <a:gd name="T102" fmla="*/ 17 w 106"/>
                <a:gd name="T103" fmla="*/ 29 h 39"/>
                <a:gd name="T104" fmla="*/ 15 w 106"/>
                <a:gd name="T105" fmla="*/ 27 h 39"/>
                <a:gd name="T106" fmla="*/ 13 w 106"/>
                <a:gd name="T107" fmla="*/ 25 h 39"/>
                <a:gd name="T108" fmla="*/ 10 w 106"/>
                <a:gd name="T109" fmla="*/ 24 h 39"/>
                <a:gd name="T110" fmla="*/ 7 w 106"/>
                <a:gd name="T111" fmla="*/ 21 h 39"/>
                <a:gd name="T112" fmla="*/ 4 w 106"/>
                <a:gd name="T113" fmla="*/ 18 h 39"/>
                <a:gd name="T114" fmla="*/ 2 w 106"/>
                <a:gd name="T115" fmla="*/ 16 h 39"/>
                <a:gd name="T116" fmla="*/ 0 w 106"/>
                <a:gd name="T117" fmla="*/ 14 h 39"/>
                <a:gd name="T118" fmla="*/ 12 w 106"/>
                <a:gd name="T119" fmla="*/ 7 h 39"/>
                <a:gd name="T120" fmla="*/ 12 w 106"/>
                <a:gd name="T121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39">
                  <a:moveTo>
                    <a:pt x="12" y="7"/>
                  </a:moveTo>
                  <a:lnTo>
                    <a:pt x="13" y="8"/>
                  </a:lnTo>
                  <a:lnTo>
                    <a:pt x="15" y="10"/>
                  </a:lnTo>
                  <a:lnTo>
                    <a:pt x="18" y="13"/>
                  </a:lnTo>
                  <a:lnTo>
                    <a:pt x="22" y="15"/>
                  </a:lnTo>
                  <a:lnTo>
                    <a:pt x="26" y="17"/>
                  </a:lnTo>
                  <a:lnTo>
                    <a:pt x="28" y="18"/>
                  </a:lnTo>
                  <a:lnTo>
                    <a:pt x="31" y="19"/>
                  </a:lnTo>
                  <a:lnTo>
                    <a:pt x="34" y="20"/>
                  </a:lnTo>
                  <a:lnTo>
                    <a:pt x="37" y="21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6" y="22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57" y="22"/>
                  </a:lnTo>
                  <a:lnTo>
                    <a:pt x="61" y="21"/>
                  </a:lnTo>
                  <a:lnTo>
                    <a:pt x="65" y="21"/>
                  </a:lnTo>
                  <a:lnTo>
                    <a:pt x="68" y="19"/>
                  </a:lnTo>
                  <a:lnTo>
                    <a:pt x="72" y="18"/>
                  </a:lnTo>
                  <a:lnTo>
                    <a:pt x="76" y="16"/>
                  </a:lnTo>
                  <a:lnTo>
                    <a:pt x="80" y="14"/>
                  </a:lnTo>
                  <a:lnTo>
                    <a:pt x="84" y="10"/>
                  </a:lnTo>
                  <a:lnTo>
                    <a:pt x="88" y="8"/>
                  </a:lnTo>
                  <a:lnTo>
                    <a:pt x="93" y="4"/>
                  </a:lnTo>
                  <a:lnTo>
                    <a:pt x="96" y="0"/>
                  </a:lnTo>
                  <a:lnTo>
                    <a:pt x="106" y="7"/>
                  </a:lnTo>
                  <a:lnTo>
                    <a:pt x="105" y="8"/>
                  </a:lnTo>
                  <a:lnTo>
                    <a:pt x="103" y="9"/>
                  </a:lnTo>
                  <a:lnTo>
                    <a:pt x="101" y="13"/>
                  </a:lnTo>
                  <a:lnTo>
                    <a:pt x="97" y="17"/>
                  </a:lnTo>
                  <a:lnTo>
                    <a:pt x="95" y="18"/>
                  </a:lnTo>
                  <a:lnTo>
                    <a:pt x="93" y="20"/>
                  </a:lnTo>
                  <a:lnTo>
                    <a:pt x="90" y="22"/>
                  </a:lnTo>
                  <a:lnTo>
                    <a:pt x="87" y="25"/>
                  </a:lnTo>
                  <a:lnTo>
                    <a:pt x="84" y="27"/>
                  </a:lnTo>
                  <a:lnTo>
                    <a:pt x="81" y="29"/>
                  </a:lnTo>
                  <a:lnTo>
                    <a:pt x="77" y="31"/>
                  </a:lnTo>
                  <a:lnTo>
                    <a:pt x="74" y="33"/>
                  </a:lnTo>
                  <a:lnTo>
                    <a:pt x="71" y="35"/>
                  </a:lnTo>
                  <a:lnTo>
                    <a:pt x="66" y="36"/>
                  </a:lnTo>
                  <a:lnTo>
                    <a:pt x="62" y="37"/>
                  </a:lnTo>
                  <a:lnTo>
                    <a:pt x="58" y="38"/>
                  </a:lnTo>
                  <a:lnTo>
                    <a:pt x="54" y="39"/>
                  </a:lnTo>
                  <a:lnTo>
                    <a:pt x="50" y="39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35" y="37"/>
                  </a:lnTo>
                  <a:lnTo>
                    <a:pt x="31" y="36"/>
                  </a:lnTo>
                  <a:lnTo>
                    <a:pt x="25" y="33"/>
                  </a:lnTo>
                  <a:lnTo>
                    <a:pt x="21" y="31"/>
                  </a:lnTo>
                  <a:lnTo>
                    <a:pt x="17" y="29"/>
                  </a:lnTo>
                  <a:lnTo>
                    <a:pt x="15" y="27"/>
                  </a:lnTo>
                  <a:lnTo>
                    <a:pt x="13" y="25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1" name="Freeform 53"/>
            <p:cNvSpPr>
              <a:spLocks/>
            </p:cNvSpPr>
            <p:nvPr/>
          </p:nvSpPr>
          <p:spPr bwMode="auto">
            <a:xfrm>
              <a:off x="4222" y="2450"/>
              <a:ext cx="102" cy="40"/>
            </a:xfrm>
            <a:custGeom>
              <a:avLst/>
              <a:gdLst>
                <a:gd name="T0" fmla="*/ 16 w 102"/>
                <a:gd name="T1" fmla="*/ 0 h 40"/>
                <a:gd name="T2" fmla="*/ 17 w 102"/>
                <a:gd name="T3" fmla="*/ 2 h 40"/>
                <a:gd name="T4" fmla="*/ 18 w 102"/>
                <a:gd name="T5" fmla="*/ 4 h 40"/>
                <a:gd name="T6" fmla="*/ 19 w 102"/>
                <a:gd name="T7" fmla="*/ 7 h 40"/>
                <a:gd name="T8" fmla="*/ 21 w 102"/>
                <a:gd name="T9" fmla="*/ 10 h 40"/>
                <a:gd name="T10" fmla="*/ 24 w 102"/>
                <a:gd name="T11" fmla="*/ 13 h 40"/>
                <a:gd name="T12" fmla="*/ 27 w 102"/>
                <a:gd name="T13" fmla="*/ 16 h 40"/>
                <a:gd name="T14" fmla="*/ 32 w 102"/>
                <a:gd name="T15" fmla="*/ 19 h 40"/>
                <a:gd name="T16" fmla="*/ 33 w 102"/>
                <a:gd name="T17" fmla="*/ 20 h 40"/>
                <a:gd name="T18" fmla="*/ 36 w 102"/>
                <a:gd name="T19" fmla="*/ 21 h 40"/>
                <a:gd name="T20" fmla="*/ 39 w 102"/>
                <a:gd name="T21" fmla="*/ 22 h 40"/>
                <a:gd name="T22" fmla="*/ 42 w 102"/>
                <a:gd name="T23" fmla="*/ 23 h 40"/>
                <a:gd name="T24" fmla="*/ 44 w 102"/>
                <a:gd name="T25" fmla="*/ 24 h 40"/>
                <a:gd name="T26" fmla="*/ 48 w 102"/>
                <a:gd name="T27" fmla="*/ 24 h 40"/>
                <a:gd name="T28" fmla="*/ 51 w 102"/>
                <a:gd name="T29" fmla="*/ 24 h 40"/>
                <a:gd name="T30" fmla="*/ 54 w 102"/>
                <a:gd name="T31" fmla="*/ 24 h 40"/>
                <a:gd name="T32" fmla="*/ 58 w 102"/>
                <a:gd name="T33" fmla="*/ 24 h 40"/>
                <a:gd name="T34" fmla="*/ 62 w 102"/>
                <a:gd name="T35" fmla="*/ 24 h 40"/>
                <a:gd name="T36" fmla="*/ 67 w 102"/>
                <a:gd name="T37" fmla="*/ 23 h 40"/>
                <a:gd name="T38" fmla="*/ 71 w 102"/>
                <a:gd name="T39" fmla="*/ 22 h 40"/>
                <a:gd name="T40" fmla="*/ 76 w 102"/>
                <a:gd name="T41" fmla="*/ 20 h 40"/>
                <a:gd name="T42" fmla="*/ 81 w 102"/>
                <a:gd name="T43" fmla="*/ 19 h 40"/>
                <a:gd name="T44" fmla="*/ 83 w 102"/>
                <a:gd name="T45" fmla="*/ 18 h 40"/>
                <a:gd name="T46" fmla="*/ 87 w 102"/>
                <a:gd name="T47" fmla="*/ 17 h 40"/>
                <a:gd name="T48" fmla="*/ 89 w 102"/>
                <a:gd name="T49" fmla="*/ 14 h 40"/>
                <a:gd name="T50" fmla="*/ 92 w 102"/>
                <a:gd name="T51" fmla="*/ 14 h 40"/>
                <a:gd name="T52" fmla="*/ 102 w 102"/>
                <a:gd name="T53" fmla="*/ 24 h 40"/>
                <a:gd name="T54" fmla="*/ 101 w 102"/>
                <a:gd name="T55" fmla="*/ 24 h 40"/>
                <a:gd name="T56" fmla="*/ 99 w 102"/>
                <a:gd name="T57" fmla="*/ 25 h 40"/>
                <a:gd name="T58" fmla="*/ 96 w 102"/>
                <a:gd name="T59" fmla="*/ 28 h 40"/>
                <a:gd name="T60" fmla="*/ 91 w 102"/>
                <a:gd name="T61" fmla="*/ 30 h 40"/>
                <a:gd name="T62" fmla="*/ 88 w 102"/>
                <a:gd name="T63" fmla="*/ 31 h 40"/>
                <a:gd name="T64" fmla="*/ 86 w 102"/>
                <a:gd name="T65" fmla="*/ 32 h 40"/>
                <a:gd name="T66" fmla="*/ 82 w 102"/>
                <a:gd name="T67" fmla="*/ 33 h 40"/>
                <a:gd name="T68" fmla="*/ 79 w 102"/>
                <a:gd name="T69" fmla="*/ 35 h 40"/>
                <a:gd name="T70" fmla="*/ 76 w 102"/>
                <a:gd name="T71" fmla="*/ 35 h 40"/>
                <a:gd name="T72" fmla="*/ 72 w 102"/>
                <a:gd name="T73" fmla="*/ 38 h 40"/>
                <a:gd name="T74" fmla="*/ 68 w 102"/>
                <a:gd name="T75" fmla="*/ 39 h 40"/>
                <a:gd name="T76" fmla="*/ 64 w 102"/>
                <a:gd name="T77" fmla="*/ 39 h 40"/>
                <a:gd name="T78" fmla="*/ 60 w 102"/>
                <a:gd name="T79" fmla="*/ 39 h 40"/>
                <a:gd name="T80" fmla="*/ 57 w 102"/>
                <a:gd name="T81" fmla="*/ 40 h 40"/>
                <a:gd name="T82" fmla="*/ 52 w 102"/>
                <a:gd name="T83" fmla="*/ 40 h 40"/>
                <a:gd name="T84" fmla="*/ 48 w 102"/>
                <a:gd name="T85" fmla="*/ 40 h 40"/>
                <a:gd name="T86" fmla="*/ 43 w 102"/>
                <a:gd name="T87" fmla="*/ 39 h 40"/>
                <a:gd name="T88" fmla="*/ 39 w 102"/>
                <a:gd name="T89" fmla="*/ 39 h 40"/>
                <a:gd name="T90" fmla="*/ 36 w 102"/>
                <a:gd name="T91" fmla="*/ 36 h 40"/>
                <a:gd name="T92" fmla="*/ 31 w 102"/>
                <a:gd name="T93" fmla="*/ 35 h 40"/>
                <a:gd name="T94" fmla="*/ 27 w 102"/>
                <a:gd name="T95" fmla="*/ 33 h 40"/>
                <a:gd name="T96" fmla="*/ 22 w 102"/>
                <a:gd name="T97" fmla="*/ 31 h 40"/>
                <a:gd name="T98" fmla="*/ 18 w 102"/>
                <a:gd name="T99" fmla="*/ 28 h 40"/>
                <a:gd name="T100" fmla="*/ 14 w 102"/>
                <a:gd name="T101" fmla="*/ 24 h 40"/>
                <a:gd name="T102" fmla="*/ 10 w 102"/>
                <a:gd name="T103" fmla="*/ 19 h 40"/>
                <a:gd name="T104" fmla="*/ 7 w 102"/>
                <a:gd name="T105" fmla="*/ 14 h 40"/>
                <a:gd name="T106" fmla="*/ 4 w 102"/>
                <a:gd name="T107" fmla="*/ 12 h 40"/>
                <a:gd name="T108" fmla="*/ 3 w 102"/>
                <a:gd name="T109" fmla="*/ 9 h 40"/>
                <a:gd name="T110" fmla="*/ 1 w 102"/>
                <a:gd name="T111" fmla="*/ 7 h 40"/>
                <a:gd name="T112" fmla="*/ 0 w 102"/>
                <a:gd name="T113" fmla="*/ 4 h 40"/>
                <a:gd name="T114" fmla="*/ 16 w 102"/>
                <a:gd name="T115" fmla="*/ 0 h 40"/>
                <a:gd name="T116" fmla="*/ 16 w 102"/>
                <a:gd name="T1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40">
                  <a:moveTo>
                    <a:pt x="16" y="0"/>
                  </a:moveTo>
                  <a:lnTo>
                    <a:pt x="17" y="2"/>
                  </a:lnTo>
                  <a:lnTo>
                    <a:pt x="18" y="4"/>
                  </a:lnTo>
                  <a:lnTo>
                    <a:pt x="19" y="7"/>
                  </a:lnTo>
                  <a:lnTo>
                    <a:pt x="21" y="10"/>
                  </a:lnTo>
                  <a:lnTo>
                    <a:pt x="24" y="13"/>
                  </a:lnTo>
                  <a:lnTo>
                    <a:pt x="27" y="16"/>
                  </a:lnTo>
                  <a:lnTo>
                    <a:pt x="32" y="19"/>
                  </a:lnTo>
                  <a:lnTo>
                    <a:pt x="33" y="20"/>
                  </a:lnTo>
                  <a:lnTo>
                    <a:pt x="36" y="21"/>
                  </a:lnTo>
                  <a:lnTo>
                    <a:pt x="39" y="22"/>
                  </a:lnTo>
                  <a:lnTo>
                    <a:pt x="42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1" y="24"/>
                  </a:lnTo>
                  <a:lnTo>
                    <a:pt x="54" y="24"/>
                  </a:lnTo>
                  <a:lnTo>
                    <a:pt x="58" y="24"/>
                  </a:lnTo>
                  <a:lnTo>
                    <a:pt x="62" y="24"/>
                  </a:lnTo>
                  <a:lnTo>
                    <a:pt x="67" y="23"/>
                  </a:lnTo>
                  <a:lnTo>
                    <a:pt x="71" y="22"/>
                  </a:lnTo>
                  <a:lnTo>
                    <a:pt x="76" y="20"/>
                  </a:lnTo>
                  <a:lnTo>
                    <a:pt x="81" y="19"/>
                  </a:lnTo>
                  <a:lnTo>
                    <a:pt x="83" y="18"/>
                  </a:lnTo>
                  <a:lnTo>
                    <a:pt x="87" y="17"/>
                  </a:lnTo>
                  <a:lnTo>
                    <a:pt x="89" y="14"/>
                  </a:lnTo>
                  <a:lnTo>
                    <a:pt x="92" y="14"/>
                  </a:lnTo>
                  <a:lnTo>
                    <a:pt x="102" y="24"/>
                  </a:lnTo>
                  <a:lnTo>
                    <a:pt x="101" y="24"/>
                  </a:lnTo>
                  <a:lnTo>
                    <a:pt x="99" y="25"/>
                  </a:lnTo>
                  <a:lnTo>
                    <a:pt x="96" y="28"/>
                  </a:lnTo>
                  <a:lnTo>
                    <a:pt x="91" y="30"/>
                  </a:lnTo>
                  <a:lnTo>
                    <a:pt x="88" y="31"/>
                  </a:lnTo>
                  <a:lnTo>
                    <a:pt x="86" y="32"/>
                  </a:lnTo>
                  <a:lnTo>
                    <a:pt x="82" y="33"/>
                  </a:lnTo>
                  <a:lnTo>
                    <a:pt x="79" y="35"/>
                  </a:lnTo>
                  <a:lnTo>
                    <a:pt x="76" y="35"/>
                  </a:lnTo>
                  <a:lnTo>
                    <a:pt x="72" y="38"/>
                  </a:lnTo>
                  <a:lnTo>
                    <a:pt x="68" y="39"/>
                  </a:lnTo>
                  <a:lnTo>
                    <a:pt x="64" y="39"/>
                  </a:lnTo>
                  <a:lnTo>
                    <a:pt x="60" y="39"/>
                  </a:lnTo>
                  <a:lnTo>
                    <a:pt x="57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3" y="39"/>
                  </a:lnTo>
                  <a:lnTo>
                    <a:pt x="39" y="39"/>
                  </a:lnTo>
                  <a:lnTo>
                    <a:pt x="36" y="36"/>
                  </a:lnTo>
                  <a:lnTo>
                    <a:pt x="31" y="35"/>
                  </a:lnTo>
                  <a:lnTo>
                    <a:pt x="27" y="33"/>
                  </a:lnTo>
                  <a:lnTo>
                    <a:pt x="22" y="31"/>
                  </a:lnTo>
                  <a:lnTo>
                    <a:pt x="18" y="28"/>
                  </a:lnTo>
                  <a:lnTo>
                    <a:pt x="14" y="24"/>
                  </a:lnTo>
                  <a:lnTo>
                    <a:pt x="10" y="19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4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2" name="Freeform 54"/>
            <p:cNvSpPr>
              <a:spLocks/>
            </p:cNvSpPr>
            <p:nvPr/>
          </p:nvSpPr>
          <p:spPr bwMode="auto">
            <a:xfrm>
              <a:off x="4244" y="2385"/>
              <a:ext cx="97" cy="36"/>
            </a:xfrm>
            <a:custGeom>
              <a:avLst/>
              <a:gdLst>
                <a:gd name="T0" fmla="*/ 12 w 97"/>
                <a:gd name="T1" fmla="*/ 0 h 36"/>
                <a:gd name="T2" fmla="*/ 14 w 97"/>
                <a:gd name="T3" fmla="*/ 1 h 36"/>
                <a:gd name="T4" fmla="*/ 17 w 97"/>
                <a:gd name="T5" fmla="*/ 6 h 36"/>
                <a:gd name="T6" fmla="*/ 20 w 97"/>
                <a:gd name="T7" fmla="*/ 8 h 36"/>
                <a:gd name="T8" fmla="*/ 24 w 97"/>
                <a:gd name="T9" fmla="*/ 11 h 36"/>
                <a:gd name="T10" fmla="*/ 28 w 97"/>
                <a:gd name="T11" fmla="*/ 14 h 36"/>
                <a:gd name="T12" fmla="*/ 32 w 97"/>
                <a:gd name="T13" fmla="*/ 17 h 36"/>
                <a:gd name="T14" fmla="*/ 35 w 97"/>
                <a:gd name="T15" fmla="*/ 17 h 36"/>
                <a:gd name="T16" fmla="*/ 37 w 97"/>
                <a:gd name="T17" fmla="*/ 18 h 36"/>
                <a:gd name="T18" fmla="*/ 40 w 97"/>
                <a:gd name="T19" fmla="*/ 19 h 36"/>
                <a:gd name="T20" fmla="*/ 42 w 97"/>
                <a:gd name="T21" fmla="*/ 20 h 36"/>
                <a:gd name="T22" fmla="*/ 46 w 97"/>
                <a:gd name="T23" fmla="*/ 21 h 36"/>
                <a:gd name="T24" fmla="*/ 48 w 97"/>
                <a:gd name="T25" fmla="*/ 21 h 36"/>
                <a:gd name="T26" fmla="*/ 51 w 97"/>
                <a:gd name="T27" fmla="*/ 21 h 36"/>
                <a:gd name="T28" fmla="*/ 56 w 97"/>
                <a:gd name="T29" fmla="*/ 21 h 36"/>
                <a:gd name="T30" fmla="*/ 59 w 97"/>
                <a:gd name="T31" fmla="*/ 21 h 36"/>
                <a:gd name="T32" fmla="*/ 62 w 97"/>
                <a:gd name="T33" fmla="*/ 20 h 36"/>
                <a:gd name="T34" fmla="*/ 66 w 97"/>
                <a:gd name="T35" fmla="*/ 19 h 36"/>
                <a:gd name="T36" fmla="*/ 70 w 97"/>
                <a:gd name="T37" fmla="*/ 19 h 36"/>
                <a:gd name="T38" fmla="*/ 75 w 97"/>
                <a:gd name="T39" fmla="*/ 17 h 36"/>
                <a:gd name="T40" fmla="*/ 79 w 97"/>
                <a:gd name="T41" fmla="*/ 16 h 36"/>
                <a:gd name="T42" fmla="*/ 83 w 97"/>
                <a:gd name="T43" fmla="*/ 14 h 36"/>
                <a:gd name="T44" fmla="*/ 88 w 97"/>
                <a:gd name="T45" fmla="*/ 11 h 36"/>
                <a:gd name="T46" fmla="*/ 97 w 97"/>
                <a:gd name="T47" fmla="*/ 20 h 36"/>
                <a:gd name="T48" fmla="*/ 96 w 97"/>
                <a:gd name="T49" fmla="*/ 20 h 36"/>
                <a:gd name="T50" fmla="*/ 94 w 97"/>
                <a:gd name="T51" fmla="*/ 21 h 36"/>
                <a:gd name="T52" fmla="*/ 90 w 97"/>
                <a:gd name="T53" fmla="*/ 23 h 36"/>
                <a:gd name="T54" fmla="*/ 87 w 97"/>
                <a:gd name="T55" fmla="*/ 26 h 36"/>
                <a:gd name="T56" fmla="*/ 84 w 97"/>
                <a:gd name="T57" fmla="*/ 27 h 36"/>
                <a:gd name="T58" fmla="*/ 81 w 97"/>
                <a:gd name="T59" fmla="*/ 28 h 36"/>
                <a:gd name="T60" fmla="*/ 78 w 97"/>
                <a:gd name="T61" fmla="*/ 29 h 36"/>
                <a:gd name="T62" fmla="*/ 76 w 97"/>
                <a:gd name="T63" fmla="*/ 31 h 36"/>
                <a:gd name="T64" fmla="*/ 73 w 97"/>
                <a:gd name="T65" fmla="*/ 31 h 36"/>
                <a:gd name="T66" fmla="*/ 69 w 97"/>
                <a:gd name="T67" fmla="*/ 33 h 36"/>
                <a:gd name="T68" fmla="*/ 66 w 97"/>
                <a:gd name="T69" fmla="*/ 34 h 36"/>
                <a:gd name="T70" fmla="*/ 62 w 97"/>
                <a:gd name="T71" fmla="*/ 34 h 36"/>
                <a:gd name="T72" fmla="*/ 58 w 97"/>
                <a:gd name="T73" fmla="*/ 34 h 36"/>
                <a:gd name="T74" fmla="*/ 55 w 97"/>
                <a:gd name="T75" fmla="*/ 36 h 36"/>
                <a:gd name="T76" fmla="*/ 50 w 97"/>
                <a:gd name="T77" fmla="*/ 36 h 36"/>
                <a:gd name="T78" fmla="*/ 47 w 97"/>
                <a:gd name="T79" fmla="*/ 36 h 36"/>
                <a:gd name="T80" fmla="*/ 42 w 97"/>
                <a:gd name="T81" fmla="*/ 34 h 36"/>
                <a:gd name="T82" fmla="*/ 38 w 97"/>
                <a:gd name="T83" fmla="*/ 34 h 36"/>
                <a:gd name="T84" fmla="*/ 35 w 97"/>
                <a:gd name="T85" fmla="*/ 33 h 36"/>
                <a:gd name="T86" fmla="*/ 31 w 97"/>
                <a:gd name="T87" fmla="*/ 32 h 36"/>
                <a:gd name="T88" fmla="*/ 27 w 97"/>
                <a:gd name="T89" fmla="*/ 30 h 36"/>
                <a:gd name="T90" fmla="*/ 22 w 97"/>
                <a:gd name="T91" fmla="*/ 28 h 36"/>
                <a:gd name="T92" fmla="*/ 19 w 97"/>
                <a:gd name="T93" fmla="*/ 25 h 36"/>
                <a:gd name="T94" fmla="*/ 15 w 97"/>
                <a:gd name="T95" fmla="*/ 22 h 36"/>
                <a:gd name="T96" fmla="*/ 10 w 97"/>
                <a:gd name="T97" fmla="*/ 19 h 36"/>
                <a:gd name="T98" fmla="*/ 7 w 97"/>
                <a:gd name="T99" fmla="*/ 15 h 36"/>
                <a:gd name="T100" fmla="*/ 4 w 97"/>
                <a:gd name="T101" fmla="*/ 10 h 36"/>
                <a:gd name="T102" fmla="*/ 0 w 97"/>
                <a:gd name="T103" fmla="*/ 6 h 36"/>
                <a:gd name="T104" fmla="*/ 12 w 97"/>
                <a:gd name="T105" fmla="*/ 0 h 36"/>
                <a:gd name="T106" fmla="*/ 12 w 97"/>
                <a:gd name="T10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" h="36">
                  <a:moveTo>
                    <a:pt x="12" y="0"/>
                  </a:moveTo>
                  <a:lnTo>
                    <a:pt x="14" y="1"/>
                  </a:lnTo>
                  <a:lnTo>
                    <a:pt x="17" y="6"/>
                  </a:lnTo>
                  <a:lnTo>
                    <a:pt x="20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37" y="18"/>
                  </a:lnTo>
                  <a:lnTo>
                    <a:pt x="40" y="19"/>
                  </a:lnTo>
                  <a:lnTo>
                    <a:pt x="42" y="20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51" y="21"/>
                  </a:lnTo>
                  <a:lnTo>
                    <a:pt x="56" y="21"/>
                  </a:lnTo>
                  <a:lnTo>
                    <a:pt x="59" y="21"/>
                  </a:lnTo>
                  <a:lnTo>
                    <a:pt x="62" y="20"/>
                  </a:lnTo>
                  <a:lnTo>
                    <a:pt x="66" y="19"/>
                  </a:lnTo>
                  <a:lnTo>
                    <a:pt x="70" y="19"/>
                  </a:lnTo>
                  <a:lnTo>
                    <a:pt x="75" y="17"/>
                  </a:lnTo>
                  <a:lnTo>
                    <a:pt x="79" y="16"/>
                  </a:lnTo>
                  <a:lnTo>
                    <a:pt x="83" y="14"/>
                  </a:lnTo>
                  <a:lnTo>
                    <a:pt x="88" y="11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4" y="21"/>
                  </a:lnTo>
                  <a:lnTo>
                    <a:pt x="90" y="23"/>
                  </a:lnTo>
                  <a:lnTo>
                    <a:pt x="87" y="26"/>
                  </a:lnTo>
                  <a:lnTo>
                    <a:pt x="84" y="27"/>
                  </a:lnTo>
                  <a:lnTo>
                    <a:pt x="81" y="28"/>
                  </a:lnTo>
                  <a:lnTo>
                    <a:pt x="78" y="29"/>
                  </a:lnTo>
                  <a:lnTo>
                    <a:pt x="76" y="31"/>
                  </a:lnTo>
                  <a:lnTo>
                    <a:pt x="73" y="31"/>
                  </a:lnTo>
                  <a:lnTo>
                    <a:pt x="69" y="33"/>
                  </a:lnTo>
                  <a:lnTo>
                    <a:pt x="66" y="34"/>
                  </a:lnTo>
                  <a:lnTo>
                    <a:pt x="62" y="34"/>
                  </a:lnTo>
                  <a:lnTo>
                    <a:pt x="58" y="34"/>
                  </a:lnTo>
                  <a:lnTo>
                    <a:pt x="55" y="36"/>
                  </a:lnTo>
                  <a:lnTo>
                    <a:pt x="50" y="36"/>
                  </a:lnTo>
                  <a:lnTo>
                    <a:pt x="47" y="36"/>
                  </a:lnTo>
                  <a:lnTo>
                    <a:pt x="42" y="34"/>
                  </a:lnTo>
                  <a:lnTo>
                    <a:pt x="38" y="34"/>
                  </a:lnTo>
                  <a:lnTo>
                    <a:pt x="35" y="33"/>
                  </a:lnTo>
                  <a:lnTo>
                    <a:pt x="31" y="32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9" y="25"/>
                  </a:lnTo>
                  <a:lnTo>
                    <a:pt x="15" y="22"/>
                  </a:lnTo>
                  <a:lnTo>
                    <a:pt x="10" y="19"/>
                  </a:lnTo>
                  <a:lnTo>
                    <a:pt x="7" y="15"/>
                  </a:lnTo>
                  <a:lnTo>
                    <a:pt x="4" y="10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3" name="Freeform 55"/>
            <p:cNvSpPr>
              <a:spLocks/>
            </p:cNvSpPr>
            <p:nvPr/>
          </p:nvSpPr>
          <p:spPr bwMode="auto">
            <a:xfrm>
              <a:off x="4338" y="2414"/>
              <a:ext cx="80" cy="32"/>
            </a:xfrm>
            <a:custGeom>
              <a:avLst/>
              <a:gdLst>
                <a:gd name="T0" fmla="*/ 11 w 80"/>
                <a:gd name="T1" fmla="*/ 5 h 32"/>
                <a:gd name="T2" fmla="*/ 12 w 80"/>
                <a:gd name="T3" fmla="*/ 7 h 32"/>
                <a:gd name="T4" fmla="*/ 14 w 80"/>
                <a:gd name="T5" fmla="*/ 10 h 32"/>
                <a:gd name="T6" fmla="*/ 15 w 80"/>
                <a:gd name="T7" fmla="*/ 11 h 32"/>
                <a:gd name="T8" fmla="*/ 17 w 80"/>
                <a:gd name="T9" fmla="*/ 12 h 32"/>
                <a:gd name="T10" fmla="*/ 21 w 80"/>
                <a:gd name="T11" fmla="*/ 14 h 32"/>
                <a:gd name="T12" fmla="*/ 23 w 80"/>
                <a:gd name="T13" fmla="*/ 16 h 32"/>
                <a:gd name="T14" fmla="*/ 26 w 80"/>
                <a:gd name="T15" fmla="*/ 16 h 32"/>
                <a:gd name="T16" fmla="*/ 31 w 80"/>
                <a:gd name="T17" fmla="*/ 16 h 32"/>
                <a:gd name="T18" fmla="*/ 33 w 80"/>
                <a:gd name="T19" fmla="*/ 16 h 32"/>
                <a:gd name="T20" fmla="*/ 35 w 80"/>
                <a:gd name="T21" fmla="*/ 16 h 32"/>
                <a:gd name="T22" fmla="*/ 39 w 80"/>
                <a:gd name="T23" fmla="*/ 16 h 32"/>
                <a:gd name="T24" fmla="*/ 41 w 80"/>
                <a:gd name="T25" fmla="*/ 15 h 32"/>
                <a:gd name="T26" fmla="*/ 44 w 80"/>
                <a:gd name="T27" fmla="*/ 14 h 32"/>
                <a:gd name="T28" fmla="*/ 47 w 80"/>
                <a:gd name="T29" fmla="*/ 13 h 32"/>
                <a:gd name="T30" fmla="*/ 50 w 80"/>
                <a:gd name="T31" fmla="*/ 11 h 32"/>
                <a:gd name="T32" fmla="*/ 54 w 80"/>
                <a:gd name="T33" fmla="*/ 10 h 32"/>
                <a:gd name="T34" fmla="*/ 57 w 80"/>
                <a:gd name="T35" fmla="*/ 8 h 32"/>
                <a:gd name="T36" fmla="*/ 61 w 80"/>
                <a:gd name="T37" fmla="*/ 5 h 32"/>
                <a:gd name="T38" fmla="*/ 65 w 80"/>
                <a:gd name="T39" fmla="*/ 2 h 32"/>
                <a:gd name="T40" fmla="*/ 70 w 80"/>
                <a:gd name="T41" fmla="*/ 0 h 32"/>
                <a:gd name="T42" fmla="*/ 80 w 80"/>
                <a:gd name="T43" fmla="*/ 10 h 32"/>
                <a:gd name="T44" fmla="*/ 79 w 80"/>
                <a:gd name="T45" fmla="*/ 10 h 32"/>
                <a:gd name="T46" fmla="*/ 76 w 80"/>
                <a:gd name="T47" fmla="*/ 12 h 32"/>
                <a:gd name="T48" fmla="*/ 73 w 80"/>
                <a:gd name="T49" fmla="*/ 13 h 32"/>
                <a:gd name="T50" fmla="*/ 70 w 80"/>
                <a:gd name="T51" fmla="*/ 16 h 32"/>
                <a:gd name="T52" fmla="*/ 67 w 80"/>
                <a:gd name="T53" fmla="*/ 18 h 32"/>
                <a:gd name="T54" fmla="*/ 65 w 80"/>
                <a:gd name="T55" fmla="*/ 19 h 32"/>
                <a:gd name="T56" fmla="*/ 62 w 80"/>
                <a:gd name="T57" fmla="*/ 21 h 32"/>
                <a:gd name="T58" fmla="*/ 60 w 80"/>
                <a:gd name="T59" fmla="*/ 23 h 32"/>
                <a:gd name="T60" fmla="*/ 56 w 80"/>
                <a:gd name="T61" fmla="*/ 24 h 32"/>
                <a:gd name="T62" fmla="*/ 54 w 80"/>
                <a:gd name="T63" fmla="*/ 25 h 32"/>
                <a:gd name="T64" fmla="*/ 51 w 80"/>
                <a:gd name="T65" fmla="*/ 26 h 32"/>
                <a:gd name="T66" fmla="*/ 49 w 80"/>
                <a:gd name="T67" fmla="*/ 29 h 32"/>
                <a:gd name="T68" fmla="*/ 44 w 80"/>
                <a:gd name="T69" fmla="*/ 30 h 32"/>
                <a:gd name="T70" fmla="*/ 41 w 80"/>
                <a:gd name="T71" fmla="*/ 31 h 32"/>
                <a:gd name="T72" fmla="*/ 37 w 80"/>
                <a:gd name="T73" fmla="*/ 31 h 32"/>
                <a:gd name="T74" fmla="*/ 34 w 80"/>
                <a:gd name="T75" fmla="*/ 32 h 32"/>
                <a:gd name="T76" fmla="*/ 31 w 80"/>
                <a:gd name="T77" fmla="*/ 32 h 32"/>
                <a:gd name="T78" fmla="*/ 27 w 80"/>
                <a:gd name="T79" fmla="*/ 32 h 32"/>
                <a:gd name="T80" fmla="*/ 24 w 80"/>
                <a:gd name="T81" fmla="*/ 32 h 32"/>
                <a:gd name="T82" fmla="*/ 22 w 80"/>
                <a:gd name="T83" fmla="*/ 32 h 32"/>
                <a:gd name="T84" fmla="*/ 19 w 80"/>
                <a:gd name="T85" fmla="*/ 30 h 32"/>
                <a:gd name="T86" fmla="*/ 15 w 80"/>
                <a:gd name="T87" fmla="*/ 29 h 32"/>
                <a:gd name="T88" fmla="*/ 12 w 80"/>
                <a:gd name="T89" fmla="*/ 26 h 32"/>
                <a:gd name="T90" fmla="*/ 10 w 80"/>
                <a:gd name="T91" fmla="*/ 25 h 32"/>
                <a:gd name="T92" fmla="*/ 6 w 80"/>
                <a:gd name="T93" fmla="*/ 22 h 32"/>
                <a:gd name="T94" fmla="*/ 3 w 80"/>
                <a:gd name="T95" fmla="*/ 19 h 32"/>
                <a:gd name="T96" fmla="*/ 1 w 80"/>
                <a:gd name="T97" fmla="*/ 15 h 32"/>
                <a:gd name="T98" fmla="*/ 0 w 80"/>
                <a:gd name="T99" fmla="*/ 12 h 32"/>
                <a:gd name="T100" fmla="*/ 11 w 80"/>
                <a:gd name="T101" fmla="*/ 5 h 32"/>
                <a:gd name="T102" fmla="*/ 11 w 80"/>
                <a:gd name="T10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32">
                  <a:moveTo>
                    <a:pt x="11" y="5"/>
                  </a:moveTo>
                  <a:lnTo>
                    <a:pt x="12" y="7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6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9" y="16"/>
                  </a:lnTo>
                  <a:lnTo>
                    <a:pt x="41" y="15"/>
                  </a:lnTo>
                  <a:lnTo>
                    <a:pt x="44" y="14"/>
                  </a:lnTo>
                  <a:lnTo>
                    <a:pt x="47" y="13"/>
                  </a:lnTo>
                  <a:lnTo>
                    <a:pt x="50" y="11"/>
                  </a:lnTo>
                  <a:lnTo>
                    <a:pt x="54" y="10"/>
                  </a:lnTo>
                  <a:lnTo>
                    <a:pt x="57" y="8"/>
                  </a:lnTo>
                  <a:lnTo>
                    <a:pt x="61" y="5"/>
                  </a:lnTo>
                  <a:lnTo>
                    <a:pt x="65" y="2"/>
                  </a:lnTo>
                  <a:lnTo>
                    <a:pt x="70" y="0"/>
                  </a:lnTo>
                  <a:lnTo>
                    <a:pt x="80" y="10"/>
                  </a:lnTo>
                  <a:lnTo>
                    <a:pt x="79" y="10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0" y="16"/>
                  </a:lnTo>
                  <a:lnTo>
                    <a:pt x="67" y="18"/>
                  </a:lnTo>
                  <a:lnTo>
                    <a:pt x="65" y="19"/>
                  </a:lnTo>
                  <a:lnTo>
                    <a:pt x="62" y="21"/>
                  </a:lnTo>
                  <a:lnTo>
                    <a:pt x="60" y="23"/>
                  </a:lnTo>
                  <a:lnTo>
                    <a:pt x="56" y="24"/>
                  </a:lnTo>
                  <a:lnTo>
                    <a:pt x="54" y="25"/>
                  </a:lnTo>
                  <a:lnTo>
                    <a:pt x="51" y="26"/>
                  </a:lnTo>
                  <a:lnTo>
                    <a:pt x="49" y="29"/>
                  </a:lnTo>
                  <a:lnTo>
                    <a:pt x="44" y="30"/>
                  </a:lnTo>
                  <a:lnTo>
                    <a:pt x="41" y="31"/>
                  </a:lnTo>
                  <a:lnTo>
                    <a:pt x="37" y="31"/>
                  </a:lnTo>
                  <a:lnTo>
                    <a:pt x="34" y="32"/>
                  </a:lnTo>
                  <a:lnTo>
                    <a:pt x="31" y="32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19" y="30"/>
                  </a:lnTo>
                  <a:lnTo>
                    <a:pt x="15" y="29"/>
                  </a:lnTo>
                  <a:lnTo>
                    <a:pt x="12" y="26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4" name="Freeform 56"/>
            <p:cNvSpPr>
              <a:spLocks/>
            </p:cNvSpPr>
            <p:nvPr/>
          </p:nvSpPr>
          <p:spPr bwMode="auto">
            <a:xfrm>
              <a:off x="4343" y="2485"/>
              <a:ext cx="96" cy="32"/>
            </a:xfrm>
            <a:custGeom>
              <a:avLst/>
              <a:gdLst>
                <a:gd name="T0" fmla="*/ 15 w 96"/>
                <a:gd name="T1" fmla="*/ 0 h 32"/>
                <a:gd name="T2" fmla="*/ 16 w 96"/>
                <a:gd name="T3" fmla="*/ 0 h 32"/>
                <a:gd name="T4" fmla="*/ 18 w 96"/>
                <a:gd name="T5" fmla="*/ 3 h 32"/>
                <a:gd name="T6" fmla="*/ 20 w 96"/>
                <a:gd name="T7" fmla="*/ 5 h 32"/>
                <a:gd name="T8" fmla="*/ 22 w 96"/>
                <a:gd name="T9" fmla="*/ 7 h 32"/>
                <a:gd name="T10" fmla="*/ 27 w 96"/>
                <a:gd name="T11" fmla="*/ 10 h 32"/>
                <a:gd name="T12" fmla="*/ 31 w 96"/>
                <a:gd name="T13" fmla="*/ 12 h 32"/>
                <a:gd name="T14" fmla="*/ 36 w 96"/>
                <a:gd name="T15" fmla="*/ 15 h 32"/>
                <a:gd name="T16" fmla="*/ 38 w 96"/>
                <a:gd name="T17" fmla="*/ 15 h 32"/>
                <a:gd name="T18" fmla="*/ 41 w 96"/>
                <a:gd name="T19" fmla="*/ 16 h 32"/>
                <a:gd name="T20" fmla="*/ 44 w 96"/>
                <a:gd name="T21" fmla="*/ 17 h 32"/>
                <a:gd name="T22" fmla="*/ 47 w 96"/>
                <a:gd name="T23" fmla="*/ 18 h 32"/>
                <a:gd name="T24" fmla="*/ 50 w 96"/>
                <a:gd name="T25" fmla="*/ 18 h 32"/>
                <a:gd name="T26" fmla="*/ 52 w 96"/>
                <a:gd name="T27" fmla="*/ 18 h 32"/>
                <a:gd name="T28" fmla="*/ 56 w 96"/>
                <a:gd name="T29" fmla="*/ 18 h 32"/>
                <a:gd name="T30" fmla="*/ 59 w 96"/>
                <a:gd name="T31" fmla="*/ 18 h 32"/>
                <a:gd name="T32" fmla="*/ 62 w 96"/>
                <a:gd name="T33" fmla="*/ 18 h 32"/>
                <a:gd name="T34" fmla="*/ 66 w 96"/>
                <a:gd name="T35" fmla="*/ 17 h 32"/>
                <a:gd name="T36" fmla="*/ 69 w 96"/>
                <a:gd name="T37" fmla="*/ 16 h 32"/>
                <a:gd name="T38" fmla="*/ 72 w 96"/>
                <a:gd name="T39" fmla="*/ 15 h 32"/>
                <a:gd name="T40" fmla="*/ 76 w 96"/>
                <a:gd name="T41" fmla="*/ 14 h 32"/>
                <a:gd name="T42" fmla="*/ 80 w 96"/>
                <a:gd name="T43" fmla="*/ 11 h 32"/>
                <a:gd name="T44" fmla="*/ 84 w 96"/>
                <a:gd name="T45" fmla="*/ 9 h 32"/>
                <a:gd name="T46" fmla="*/ 88 w 96"/>
                <a:gd name="T47" fmla="*/ 7 h 32"/>
                <a:gd name="T48" fmla="*/ 96 w 96"/>
                <a:gd name="T49" fmla="*/ 16 h 32"/>
                <a:gd name="T50" fmla="*/ 96 w 96"/>
                <a:gd name="T51" fmla="*/ 16 h 32"/>
                <a:gd name="T52" fmla="*/ 94 w 96"/>
                <a:gd name="T53" fmla="*/ 17 h 32"/>
                <a:gd name="T54" fmla="*/ 90 w 96"/>
                <a:gd name="T55" fmla="*/ 19 h 32"/>
                <a:gd name="T56" fmla="*/ 87 w 96"/>
                <a:gd name="T57" fmla="*/ 21 h 32"/>
                <a:gd name="T58" fmla="*/ 85 w 96"/>
                <a:gd name="T59" fmla="*/ 22 h 32"/>
                <a:gd name="T60" fmla="*/ 81 w 96"/>
                <a:gd name="T61" fmla="*/ 25 h 32"/>
                <a:gd name="T62" fmla="*/ 79 w 96"/>
                <a:gd name="T63" fmla="*/ 25 h 32"/>
                <a:gd name="T64" fmla="*/ 77 w 96"/>
                <a:gd name="T65" fmla="*/ 27 h 32"/>
                <a:gd name="T66" fmla="*/ 74 w 96"/>
                <a:gd name="T67" fmla="*/ 28 h 32"/>
                <a:gd name="T68" fmla="*/ 70 w 96"/>
                <a:gd name="T69" fmla="*/ 29 h 32"/>
                <a:gd name="T70" fmla="*/ 67 w 96"/>
                <a:gd name="T71" fmla="*/ 30 h 32"/>
                <a:gd name="T72" fmla="*/ 64 w 96"/>
                <a:gd name="T73" fmla="*/ 31 h 32"/>
                <a:gd name="T74" fmla="*/ 60 w 96"/>
                <a:gd name="T75" fmla="*/ 31 h 32"/>
                <a:gd name="T76" fmla="*/ 57 w 96"/>
                <a:gd name="T77" fmla="*/ 32 h 32"/>
                <a:gd name="T78" fmla="*/ 52 w 96"/>
                <a:gd name="T79" fmla="*/ 32 h 32"/>
                <a:gd name="T80" fmla="*/ 49 w 96"/>
                <a:gd name="T81" fmla="*/ 32 h 32"/>
                <a:gd name="T82" fmla="*/ 45 w 96"/>
                <a:gd name="T83" fmla="*/ 32 h 32"/>
                <a:gd name="T84" fmla="*/ 40 w 96"/>
                <a:gd name="T85" fmla="*/ 31 h 32"/>
                <a:gd name="T86" fmla="*/ 37 w 96"/>
                <a:gd name="T87" fmla="*/ 31 h 32"/>
                <a:gd name="T88" fmla="*/ 32 w 96"/>
                <a:gd name="T89" fmla="*/ 30 h 32"/>
                <a:gd name="T90" fmla="*/ 29 w 96"/>
                <a:gd name="T91" fmla="*/ 28 h 32"/>
                <a:gd name="T92" fmla="*/ 25 w 96"/>
                <a:gd name="T93" fmla="*/ 26 h 32"/>
                <a:gd name="T94" fmla="*/ 20 w 96"/>
                <a:gd name="T95" fmla="*/ 22 h 32"/>
                <a:gd name="T96" fmla="*/ 16 w 96"/>
                <a:gd name="T97" fmla="*/ 20 h 32"/>
                <a:gd name="T98" fmla="*/ 11 w 96"/>
                <a:gd name="T99" fmla="*/ 17 h 32"/>
                <a:gd name="T100" fmla="*/ 8 w 96"/>
                <a:gd name="T101" fmla="*/ 12 h 32"/>
                <a:gd name="T102" fmla="*/ 4 w 96"/>
                <a:gd name="T103" fmla="*/ 8 h 32"/>
                <a:gd name="T104" fmla="*/ 0 w 96"/>
                <a:gd name="T105" fmla="*/ 4 h 32"/>
                <a:gd name="T106" fmla="*/ 15 w 96"/>
                <a:gd name="T107" fmla="*/ 0 h 32"/>
                <a:gd name="T108" fmla="*/ 15 w 96"/>
                <a:gd name="T10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" h="32">
                  <a:moveTo>
                    <a:pt x="15" y="0"/>
                  </a:moveTo>
                  <a:lnTo>
                    <a:pt x="16" y="0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2" y="7"/>
                  </a:lnTo>
                  <a:lnTo>
                    <a:pt x="27" y="10"/>
                  </a:lnTo>
                  <a:lnTo>
                    <a:pt x="31" y="12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41" y="16"/>
                  </a:lnTo>
                  <a:lnTo>
                    <a:pt x="44" y="17"/>
                  </a:lnTo>
                  <a:lnTo>
                    <a:pt x="47" y="18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62" y="18"/>
                  </a:lnTo>
                  <a:lnTo>
                    <a:pt x="66" y="17"/>
                  </a:lnTo>
                  <a:lnTo>
                    <a:pt x="69" y="16"/>
                  </a:lnTo>
                  <a:lnTo>
                    <a:pt x="72" y="15"/>
                  </a:lnTo>
                  <a:lnTo>
                    <a:pt x="76" y="14"/>
                  </a:lnTo>
                  <a:lnTo>
                    <a:pt x="80" y="11"/>
                  </a:lnTo>
                  <a:lnTo>
                    <a:pt x="84" y="9"/>
                  </a:lnTo>
                  <a:lnTo>
                    <a:pt x="88" y="7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4" y="17"/>
                  </a:lnTo>
                  <a:lnTo>
                    <a:pt x="90" y="19"/>
                  </a:lnTo>
                  <a:lnTo>
                    <a:pt x="87" y="21"/>
                  </a:lnTo>
                  <a:lnTo>
                    <a:pt x="85" y="22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7" y="27"/>
                  </a:lnTo>
                  <a:lnTo>
                    <a:pt x="74" y="28"/>
                  </a:lnTo>
                  <a:lnTo>
                    <a:pt x="70" y="29"/>
                  </a:lnTo>
                  <a:lnTo>
                    <a:pt x="67" y="30"/>
                  </a:lnTo>
                  <a:lnTo>
                    <a:pt x="64" y="31"/>
                  </a:lnTo>
                  <a:lnTo>
                    <a:pt x="60" y="31"/>
                  </a:lnTo>
                  <a:lnTo>
                    <a:pt x="57" y="32"/>
                  </a:lnTo>
                  <a:lnTo>
                    <a:pt x="52" y="32"/>
                  </a:lnTo>
                  <a:lnTo>
                    <a:pt x="49" y="32"/>
                  </a:lnTo>
                  <a:lnTo>
                    <a:pt x="45" y="32"/>
                  </a:lnTo>
                  <a:lnTo>
                    <a:pt x="40" y="31"/>
                  </a:lnTo>
                  <a:lnTo>
                    <a:pt x="37" y="31"/>
                  </a:lnTo>
                  <a:lnTo>
                    <a:pt x="32" y="30"/>
                  </a:lnTo>
                  <a:lnTo>
                    <a:pt x="29" y="28"/>
                  </a:lnTo>
                  <a:lnTo>
                    <a:pt x="25" y="26"/>
                  </a:lnTo>
                  <a:lnTo>
                    <a:pt x="20" y="22"/>
                  </a:lnTo>
                  <a:lnTo>
                    <a:pt x="16" y="20"/>
                  </a:lnTo>
                  <a:lnTo>
                    <a:pt x="11" y="17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5" name="Freeform 57"/>
            <p:cNvSpPr>
              <a:spLocks/>
            </p:cNvSpPr>
            <p:nvPr/>
          </p:nvSpPr>
          <p:spPr bwMode="auto">
            <a:xfrm>
              <a:off x="4490" y="2519"/>
              <a:ext cx="96" cy="33"/>
            </a:xfrm>
            <a:custGeom>
              <a:avLst/>
              <a:gdLst>
                <a:gd name="T0" fmla="*/ 10 w 96"/>
                <a:gd name="T1" fmla="*/ 10 h 33"/>
                <a:gd name="T2" fmla="*/ 11 w 96"/>
                <a:gd name="T3" fmla="*/ 10 h 33"/>
                <a:gd name="T4" fmla="*/ 14 w 96"/>
                <a:gd name="T5" fmla="*/ 14 h 33"/>
                <a:gd name="T6" fmla="*/ 18 w 96"/>
                <a:gd name="T7" fmla="*/ 15 h 33"/>
                <a:gd name="T8" fmla="*/ 21 w 96"/>
                <a:gd name="T9" fmla="*/ 17 h 33"/>
                <a:gd name="T10" fmla="*/ 24 w 96"/>
                <a:gd name="T11" fmla="*/ 18 h 33"/>
                <a:gd name="T12" fmla="*/ 30 w 96"/>
                <a:gd name="T13" fmla="*/ 19 h 33"/>
                <a:gd name="T14" fmla="*/ 32 w 96"/>
                <a:gd name="T15" fmla="*/ 19 h 33"/>
                <a:gd name="T16" fmla="*/ 35 w 96"/>
                <a:gd name="T17" fmla="*/ 19 h 33"/>
                <a:gd name="T18" fmla="*/ 38 w 96"/>
                <a:gd name="T19" fmla="*/ 19 h 33"/>
                <a:gd name="T20" fmla="*/ 41 w 96"/>
                <a:gd name="T21" fmla="*/ 20 h 33"/>
                <a:gd name="T22" fmla="*/ 43 w 96"/>
                <a:gd name="T23" fmla="*/ 19 h 33"/>
                <a:gd name="T24" fmla="*/ 47 w 96"/>
                <a:gd name="T25" fmla="*/ 19 h 33"/>
                <a:gd name="T26" fmla="*/ 50 w 96"/>
                <a:gd name="T27" fmla="*/ 18 h 33"/>
                <a:gd name="T28" fmla="*/ 53 w 96"/>
                <a:gd name="T29" fmla="*/ 18 h 33"/>
                <a:gd name="T30" fmla="*/ 57 w 96"/>
                <a:gd name="T31" fmla="*/ 17 h 33"/>
                <a:gd name="T32" fmla="*/ 60 w 96"/>
                <a:gd name="T33" fmla="*/ 15 h 33"/>
                <a:gd name="T34" fmla="*/ 63 w 96"/>
                <a:gd name="T35" fmla="*/ 14 h 33"/>
                <a:gd name="T36" fmla="*/ 68 w 96"/>
                <a:gd name="T37" fmla="*/ 11 h 33"/>
                <a:gd name="T38" fmla="*/ 72 w 96"/>
                <a:gd name="T39" fmla="*/ 9 h 33"/>
                <a:gd name="T40" fmla="*/ 76 w 96"/>
                <a:gd name="T41" fmla="*/ 7 h 33"/>
                <a:gd name="T42" fmla="*/ 80 w 96"/>
                <a:gd name="T43" fmla="*/ 4 h 33"/>
                <a:gd name="T44" fmla="*/ 85 w 96"/>
                <a:gd name="T45" fmla="*/ 0 h 33"/>
                <a:gd name="T46" fmla="*/ 96 w 96"/>
                <a:gd name="T47" fmla="*/ 10 h 33"/>
                <a:gd name="T48" fmla="*/ 95 w 96"/>
                <a:gd name="T49" fmla="*/ 10 h 33"/>
                <a:gd name="T50" fmla="*/ 93 w 96"/>
                <a:gd name="T51" fmla="*/ 11 h 33"/>
                <a:gd name="T52" fmla="*/ 90 w 96"/>
                <a:gd name="T53" fmla="*/ 14 h 33"/>
                <a:gd name="T54" fmla="*/ 87 w 96"/>
                <a:gd name="T55" fmla="*/ 17 h 33"/>
                <a:gd name="T56" fmla="*/ 82 w 96"/>
                <a:gd name="T57" fmla="*/ 19 h 33"/>
                <a:gd name="T58" fmla="*/ 77 w 96"/>
                <a:gd name="T59" fmla="*/ 22 h 33"/>
                <a:gd name="T60" fmla="*/ 73 w 96"/>
                <a:gd name="T61" fmla="*/ 25 h 33"/>
                <a:gd name="T62" fmla="*/ 71 w 96"/>
                <a:gd name="T63" fmla="*/ 26 h 33"/>
                <a:gd name="T64" fmla="*/ 68 w 96"/>
                <a:gd name="T65" fmla="*/ 28 h 33"/>
                <a:gd name="T66" fmla="*/ 65 w 96"/>
                <a:gd name="T67" fmla="*/ 29 h 33"/>
                <a:gd name="T68" fmla="*/ 61 w 96"/>
                <a:gd name="T69" fmla="*/ 30 h 33"/>
                <a:gd name="T70" fmla="*/ 57 w 96"/>
                <a:gd name="T71" fmla="*/ 31 h 33"/>
                <a:gd name="T72" fmla="*/ 53 w 96"/>
                <a:gd name="T73" fmla="*/ 32 h 33"/>
                <a:gd name="T74" fmla="*/ 50 w 96"/>
                <a:gd name="T75" fmla="*/ 33 h 33"/>
                <a:gd name="T76" fmla="*/ 46 w 96"/>
                <a:gd name="T77" fmla="*/ 33 h 33"/>
                <a:gd name="T78" fmla="*/ 42 w 96"/>
                <a:gd name="T79" fmla="*/ 33 h 33"/>
                <a:gd name="T80" fmla="*/ 38 w 96"/>
                <a:gd name="T81" fmla="*/ 33 h 33"/>
                <a:gd name="T82" fmla="*/ 35 w 96"/>
                <a:gd name="T83" fmla="*/ 33 h 33"/>
                <a:gd name="T84" fmla="*/ 30 w 96"/>
                <a:gd name="T85" fmla="*/ 32 h 33"/>
                <a:gd name="T86" fmla="*/ 26 w 96"/>
                <a:gd name="T87" fmla="*/ 31 h 33"/>
                <a:gd name="T88" fmla="*/ 21 w 96"/>
                <a:gd name="T89" fmla="*/ 30 h 33"/>
                <a:gd name="T90" fmla="*/ 17 w 96"/>
                <a:gd name="T91" fmla="*/ 29 h 33"/>
                <a:gd name="T92" fmla="*/ 12 w 96"/>
                <a:gd name="T93" fmla="*/ 27 h 33"/>
                <a:gd name="T94" fmla="*/ 8 w 96"/>
                <a:gd name="T95" fmla="*/ 25 h 33"/>
                <a:gd name="T96" fmla="*/ 3 w 96"/>
                <a:gd name="T97" fmla="*/ 21 h 33"/>
                <a:gd name="T98" fmla="*/ 0 w 96"/>
                <a:gd name="T99" fmla="*/ 18 h 33"/>
                <a:gd name="T100" fmla="*/ 10 w 96"/>
                <a:gd name="T101" fmla="*/ 10 h 33"/>
                <a:gd name="T102" fmla="*/ 10 w 96"/>
                <a:gd name="T103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6" h="33">
                  <a:moveTo>
                    <a:pt x="10" y="10"/>
                  </a:moveTo>
                  <a:lnTo>
                    <a:pt x="11" y="10"/>
                  </a:lnTo>
                  <a:lnTo>
                    <a:pt x="14" y="14"/>
                  </a:lnTo>
                  <a:lnTo>
                    <a:pt x="18" y="15"/>
                  </a:lnTo>
                  <a:lnTo>
                    <a:pt x="21" y="17"/>
                  </a:lnTo>
                  <a:lnTo>
                    <a:pt x="24" y="18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41" y="20"/>
                  </a:lnTo>
                  <a:lnTo>
                    <a:pt x="43" y="19"/>
                  </a:lnTo>
                  <a:lnTo>
                    <a:pt x="47" y="19"/>
                  </a:lnTo>
                  <a:lnTo>
                    <a:pt x="50" y="18"/>
                  </a:lnTo>
                  <a:lnTo>
                    <a:pt x="53" y="18"/>
                  </a:lnTo>
                  <a:lnTo>
                    <a:pt x="57" y="17"/>
                  </a:lnTo>
                  <a:lnTo>
                    <a:pt x="60" y="15"/>
                  </a:lnTo>
                  <a:lnTo>
                    <a:pt x="63" y="14"/>
                  </a:lnTo>
                  <a:lnTo>
                    <a:pt x="68" y="11"/>
                  </a:lnTo>
                  <a:lnTo>
                    <a:pt x="72" y="9"/>
                  </a:lnTo>
                  <a:lnTo>
                    <a:pt x="76" y="7"/>
                  </a:lnTo>
                  <a:lnTo>
                    <a:pt x="80" y="4"/>
                  </a:lnTo>
                  <a:lnTo>
                    <a:pt x="85" y="0"/>
                  </a:lnTo>
                  <a:lnTo>
                    <a:pt x="96" y="10"/>
                  </a:lnTo>
                  <a:lnTo>
                    <a:pt x="95" y="10"/>
                  </a:lnTo>
                  <a:lnTo>
                    <a:pt x="93" y="11"/>
                  </a:lnTo>
                  <a:lnTo>
                    <a:pt x="90" y="14"/>
                  </a:lnTo>
                  <a:lnTo>
                    <a:pt x="87" y="17"/>
                  </a:lnTo>
                  <a:lnTo>
                    <a:pt x="82" y="19"/>
                  </a:lnTo>
                  <a:lnTo>
                    <a:pt x="77" y="22"/>
                  </a:lnTo>
                  <a:lnTo>
                    <a:pt x="73" y="25"/>
                  </a:lnTo>
                  <a:lnTo>
                    <a:pt x="71" y="26"/>
                  </a:lnTo>
                  <a:lnTo>
                    <a:pt x="68" y="28"/>
                  </a:lnTo>
                  <a:lnTo>
                    <a:pt x="65" y="29"/>
                  </a:lnTo>
                  <a:lnTo>
                    <a:pt x="61" y="30"/>
                  </a:lnTo>
                  <a:lnTo>
                    <a:pt x="57" y="31"/>
                  </a:lnTo>
                  <a:lnTo>
                    <a:pt x="53" y="32"/>
                  </a:lnTo>
                  <a:lnTo>
                    <a:pt x="50" y="33"/>
                  </a:lnTo>
                  <a:lnTo>
                    <a:pt x="46" y="33"/>
                  </a:lnTo>
                  <a:lnTo>
                    <a:pt x="42" y="33"/>
                  </a:lnTo>
                  <a:lnTo>
                    <a:pt x="38" y="33"/>
                  </a:lnTo>
                  <a:lnTo>
                    <a:pt x="35" y="33"/>
                  </a:lnTo>
                  <a:lnTo>
                    <a:pt x="30" y="32"/>
                  </a:lnTo>
                  <a:lnTo>
                    <a:pt x="26" y="31"/>
                  </a:lnTo>
                  <a:lnTo>
                    <a:pt x="21" y="30"/>
                  </a:lnTo>
                  <a:lnTo>
                    <a:pt x="17" y="29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10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6" name="Freeform 58"/>
            <p:cNvSpPr>
              <a:spLocks/>
            </p:cNvSpPr>
            <p:nvPr/>
          </p:nvSpPr>
          <p:spPr bwMode="auto">
            <a:xfrm>
              <a:off x="4630" y="2508"/>
              <a:ext cx="81" cy="26"/>
            </a:xfrm>
            <a:custGeom>
              <a:avLst/>
              <a:gdLst>
                <a:gd name="T0" fmla="*/ 16 w 81"/>
                <a:gd name="T1" fmla="*/ 0 h 26"/>
                <a:gd name="T2" fmla="*/ 17 w 81"/>
                <a:gd name="T3" fmla="*/ 2 h 26"/>
                <a:gd name="T4" fmla="*/ 19 w 81"/>
                <a:gd name="T5" fmla="*/ 4 h 26"/>
                <a:gd name="T6" fmla="*/ 20 w 81"/>
                <a:gd name="T7" fmla="*/ 5 h 26"/>
                <a:gd name="T8" fmla="*/ 24 w 81"/>
                <a:gd name="T9" fmla="*/ 7 h 26"/>
                <a:gd name="T10" fmla="*/ 26 w 81"/>
                <a:gd name="T11" fmla="*/ 8 h 26"/>
                <a:gd name="T12" fmla="*/ 29 w 81"/>
                <a:gd name="T13" fmla="*/ 10 h 26"/>
                <a:gd name="T14" fmla="*/ 31 w 81"/>
                <a:gd name="T15" fmla="*/ 10 h 26"/>
                <a:gd name="T16" fmla="*/ 36 w 81"/>
                <a:gd name="T17" fmla="*/ 11 h 26"/>
                <a:gd name="T18" fmla="*/ 40 w 81"/>
                <a:gd name="T19" fmla="*/ 11 h 26"/>
                <a:gd name="T20" fmla="*/ 46 w 81"/>
                <a:gd name="T21" fmla="*/ 11 h 26"/>
                <a:gd name="T22" fmla="*/ 48 w 81"/>
                <a:gd name="T23" fmla="*/ 10 h 26"/>
                <a:gd name="T24" fmla="*/ 50 w 81"/>
                <a:gd name="T25" fmla="*/ 9 h 26"/>
                <a:gd name="T26" fmla="*/ 54 w 81"/>
                <a:gd name="T27" fmla="*/ 8 h 26"/>
                <a:gd name="T28" fmla="*/ 57 w 81"/>
                <a:gd name="T29" fmla="*/ 8 h 26"/>
                <a:gd name="T30" fmla="*/ 59 w 81"/>
                <a:gd name="T31" fmla="*/ 6 h 26"/>
                <a:gd name="T32" fmla="*/ 62 w 81"/>
                <a:gd name="T33" fmla="*/ 5 h 26"/>
                <a:gd name="T34" fmla="*/ 66 w 81"/>
                <a:gd name="T35" fmla="*/ 2 h 26"/>
                <a:gd name="T36" fmla="*/ 69 w 81"/>
                <a:gd name="T37" fmla="*/ 0 h 26"/>
                <a:gd name="T38" fmla="*/ 81 w 81"/>
                <a:gd name="T39" fmla="*/ 5 h 26"/>
                <a:gd name="T40" fmla="*/ 80 w 81"/>
                <a:gd name="T41" fmla="*/ 5 h 26"/>
                <a:gd name="T42" fmla="*/ 79 w 81"/>
                <a:gd name="T43" fmla="*/ 6 h 26"/>
                <a:gd name="T44" fmla="*/ 76 w 81"/>
                <a:gd name="T45" fmla="*/ 8 h 26"/>
                <a:gd name="T46" fmla="*/ 72 w 81"/>
                <a:gd name="T47" fmla="*/ 11 h 26"/>
                <a:gd name="T48" fmla="*/ 68 w 81"/>
                <a:gd name="T49" fmla="*/ 14 h 26"/>
                <a:gd name="T50" fmla="*/ 64 w 81"/>
                <a:gd name="T51" fmla="*/ 17 h 26"/>
                <a:gd name="T52" fmla="*/ 60 w 81"/>
                <a:gd name="T53" fmla="*/ 18 h 26"/>
                <a:gd name="T54" fmla="*/ 58 w 81"/>
                <a:gd name="T55" fmla="*/ 19 h 26"/>
                <a:gd name="T56" fmla="*/ 55 w 81"/>
                <a:gd name="T57" fmla="*/ 21 h 26"/>
                <a:gd name="T58" fmla="*/ 52 w 81"/>
                <a:gd name="T59" fmla="*/ 22 h 26"/>
                <a:gd name="T60" fmla="*/ 49 w 81"/>
                <a:gd name="T61" fmla="*/ 22 h 26"/>
                <a:gd name="T62" fmla="*/ 46 w 81"/>
                <a:gd name="T63" fmla="*/ 23 h 26"/>
                <a:gd name="T64" fmla="*/ 42 w 81"/>
                <a:gd name="T65" fmla="*/ 25 h 26"/>
                <a:gd name="T66" fmla="*/ 40 w 81"/>
                <a:gd name="T67" fmla="*/ 26 h 26"/>
                <a:gd name="T68" fmla="*/ 36 w 81"/>
                <a:gd name="T69" fmla="*/ 26 h 26"/>
                <a:gd name="T70" fmla="*/ 34 w 81"/>
                <a:gd name="T71" fmla="*/ 26 h 26"/>
                <a:gd name="T72" fmla="*/ 29 w 81"/>
                <a:gd name="T73" fmla="*/ 25 h 26"/>
                <a:gd name="T74" fmla="*/ 27 w 81"/>
                <a:gd name="T75" fmla="*/ 25 h 26"/>
                <a:gd name="T76" fmla="*/ 22 w 81"/>
                <a:gd name="T77" fmla="*/ 22 h 26"/>
                <a:gd name="T78" fmla="*/ 19 w 81"/>
                <a:gd name="T79" fmla="*/ 21 h 26"/>
                <a:gd name="T80" fmla="*/ 16 w 81"/>
                <a:gd name="T81" fmla="*/ 19 h 26"/>
                <a:gd name="T82" fmla="*/ 12 w 81"/>
                <a:gd name="T83" fmla="*/ 17 h 26"/>
                <a:gd name="T84" fmla="*/ 9 w 81"/>
                <a:gd name="T85" fmla="*/ 14 h 26"/>
                <a:gd name="T86" fmla="*/ 6 w 81"/>
                <a:gd name="T87" fmla="*/ 11 h 26"/>
                <a:gd name="T88" fmla="*/ 2 w 81"/>
                <a:gd name="T89" fmla="*/ 7 h 26"/>
                <a:gd name="T90" fmla="*/ 0 w 81"/>
                <a:gd name="T91" fmla="*/ 4 h 26"/>
                <a:gd name="T92" fmla="*/ 16 w 81"/>
                <a:gd name="T93" fmla="*/ 0 h 26"/>
                <a:gd name="T94" fmla="*/ 16 w 81"/>
                <a:gd name="T9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" h="26">
                  <a:moveTo>
                    <a:pt x="16" y="0"/>
                  </a:moveTo>
                  <a:lnTo>
                    <a:pt x="17" y="2"/>
                  </a:lnTo>
                  <a:lnTo>
                    <a:pt x="19" y="4"/>
                  </a:lnTo>
                  <a:lnTo>
                    <a:pt x="20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6" y="11"/>
                  </a:lnTo>
                  <a:lnTo>
                    <a:pt x="40" y="11"/>
                  </a:lnTo>
                  <a:lnTo>
                    <a:pt x="46" y="11"/>
                  </a:lnTo>
                  <a:lnTo>
                    <a:pt x="48" y="10"/>
                  </a:lnTo>
                  <a:lnTo>
                    <a:pt x="50" y="9"/>
                  </a:lnTo>
                  <a:lnTo>
                    <a:pt x="54" y="8"/>
                  </a:lnTo>
                  <a:lnTo>
                    <a:pt x="57" y="8"/>
                  </a:lnTo>
                  <a:lnTo>
                    <a:pt x="59" y="6"/>
                  </a:lnTo>
                  <a:lnTo>
                    <a:pt x="62" y="5"/>
                  </a:lnTo>
                  <a:lnTo>
                    <a:pt x="66" y="2"/>
                  </a:lnTo>
                  <a:lnTo>
                    <a:pt x="69" y="0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9" y="6"/>
                  </a:lnTo>
                  <a:lnTo>
                    <a:pt x="76" y="8"/>
                  </a:lnTo>
                  <a:lnTo>
                    <a:pt x="72" y="11"/>
                  </a:lnTo>
                  <a:lnTo>
                    <a:pt x="68" y="14"/>
                  </a:lnTo>
                  <a:lnTo>
                    <a:pt x="64" y="17"/>
                  </a:lnTo>
                  <a:lnTo>
                    <a:pt x="60" y="18"/>
                  </a:lnTo>
                  <a:lnTo>
                    <a:pt x="58" y="19"/>
                  </a:lnTo>
                  <a:lnTo>
                    <a:pt x="55" y="21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6" y="23"/>
                  </a:lnTo>
                  <a:lnTo>
                    <a:pt x="42" y="25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2" y="22"/>
                  </a:lnTo>
                  <a:lnTo>
                    <a:pt x="19" y="21"/>
                  </a:lnTo>
                  <a:lnTo>
                    <a:pt x="16" y="19"/>
                  </a:lnTo>
                  <a:lnTo>
                    <a:pt x="12" y="17"/>
                  </a:lnTo>
                  <a:lnTo>
                    <a:pt x="9" y="14"/>
                  </a:lnTo>
                  <a:lnTo>
                    <a:pt x="6" y="11"/>
                  </a:lnTo>
                  <a:lnTo>
                    <a:pt x="2" y="7"/>
                  </a:lnTo>
                  <a:lnTo>
                    <a:pt x="0" y="4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7" name="Freeform 59"/>
            <p:cNvSpPr>
              <a:spLocks/>
            </p:cNvSpPr>
            <p:nvPr/>
          </p:nvSpPr>
          <p:spPr bwMode="auto">
            <a:xfrm>
              <a:off x="4414" y="2358"/>
              <a:ext cx="58" cy="38"/>
            </a:xfrm>
            <a:custGeom>
              <a:avLst/>
              <a:gdLst>
                <a:gd name="T0" fmla="*/ 17 w 58"/>
                <a:gd name="T1" fmla="*/ 5 h 38"/>
                <a:gd name="T2" fmla="*/ 17 w 58"/>
                <a:gd name="T3" fmla="*/ 7 h 38"/>
                <a:gd name="T4" fmla="*/ 16 w 58"/>
                <a:gd name="T5" fmla="*/ 10 h 38"/>
                <a:gd name="T6" fmla="*/ 16 w 58"/>
                <a:gd name="T7" fmla="*/ 13 h 38"/>
                <a:gd name="T8" fmla="*/ 18 w 58"/>
                <a:gd name="T9" fmla="*/ 19 h 38"/>
                <a:gd name="T10" fmla="*/ 19 w 58"/>
                <a:gd name="T11" fmla="*/ 20 h 38"/>
                <a:gd name="T12" fmla="*/ 22 w 58"/>
                <a:gd name="T13" fmla="*/ 22 h 38"/>
                <a:gd name="T14" fmla="*/ 24 w 58"/>
                <a:gd name="T15" fmla="*/ 23 h 38"/>
                <a:gd name="T16" fmla="*/ 27 w 58"/>
                <a:gd name="T17" fmla="*/ 25 h 38"/>
                <a:gd name="T18" fmla="*/ 29 w 58"/>
                <a:gd name="T19" fmla="*/ 25 h 38"/>
                <a:gd name="T20" fmla="*/ 32 w 58"/>
                <a:gd name="T21" fmla="*/ 25 h 38"/>
                <a:gd name="T22" fmla="*/ 35 w 58"/>
                <a:gd name="T23" fmla="*/ 25 h 38"/>
                <a:gd name="T24" fmla="*/ 38 w 58"/>
                <a:gd name="T25" fmla="*/ 25 h 38"/>
                <a:gd name="T26" fmla="*/ 40 w 58"/>
                <a:gd name="T27" fmla="*/ 25 h 38"/>
                <a:gd name="T28" fmla="*/ 44 w 58"/>
                <a:gd name="T29" fmla="*/ 25 h 38"/>
                <a:gd name="T30" fmla="*/ 48 w 58"/>
                <a:gd name="T31" fmla="*/ 24 h 38"/>
                <a:gd name="T32" fmla="*/ 53 w 58"/>
                <a:gd name="T33" fmla="*/ 23 h 38"/>
                <a:gd name="T34" fmla="*/ 58 w 58"/>
                <a:gd name="T35" fmla="*/ 35 h 38"/>
                <a:gd name="T36" fmla="*/ 57 w 58"/>
                <a:gd name="T37" fmla="*/ 35 h 38"/>
                <a:gd name="T38" fmla="*/ 55 w 58"/>
                <a:gd name="T39" fmla="*/ 36 h 38"/>
                <a:gd name="T40" fmla="*/ 52 w 58"/>
                <a:gd name="T41" fmla="*/ 36 h 38"/>
                <a:gd name="T42" fmla="*/ 48 w 58"/>
                <a:gd name="T43" fmla="*/ 37 h 38"/>
                <a:gd name="T44" fmla="*/ 45 w 58"/>
                <a:gd name="T45" fmla="*/ 37 h 38"/>
                <a:gd name="T46" fmla="*/ 43 w 58"/>
                <a:gd name="T47" fmla="*/ 38 h 38"/>
                <a:gd name="T48" fmla="*/ 40 w 58"/>
                <a:gd name="T49" fmla="*/ 38 h 38"/>
                <a:gd name="T50" fmla="*/ 38 w 58"/>
                <a:gd name="T51" fmla="*/ 38 h 38"/>
                <a:gd name="T52" fmla="*/ 35 w 58"/>
                <a:gd name="T53" fmla="*/ 38 h 38"/>
                <a:gd name="T54" fmla="*/ 32 w 58"/>
                <a:gd name="T55" fmla="*/ 38 h 38"/>
                <a:gd name="T56" fmla="*/ 29 w 58"/>
                <a:gd name="T57" fmla="*/ 38 h 38"/>
                <a:gd name="T58" fmla="*/ 27 w 58"/>
                <a:gd name="T59" fmla="*/ 38 h 38"/>
                <a:gd name="T60" fmla="*/ 24 w 58"/>
                <a:gd name="T61" fmla="*/ 37 h 38"/>
                <a:gd name="T62" fmla="*/ 20 w 58"/>
                <a:gd name="T63" fmla="*/ 37 h 38"/>
                <a:gd name="T64" fmla="*/ 18 w 58"/>
                <a:gd name="T65" fmla="*/ 36 h 38"/>
                <a:gd name="T66" fmla="*/ 16 w 58"/>
                <a:gd name="T67" fmla="*/ 36 h 38"/>
                <a:gd name="T68" fmla="*/ 10 w 58"/>
                <a:gd name="T69" fmla="*/ 33 h 38"/>
                <a:gd name="T70" fmla="*/ 7 w 58"/>
                <a:gd name="T71" fmla="*/ 30 h 38"/>
                <a:gd name="T72" fmla="*/ 5 w 58"/>
                <a:gd name="T73" fmla="*/ 26 h 38"/>
                <a:gd name="T74" fmla="*/ 4 w 58"/>
                <a:gd name="T75" fmla="*/ 23 h 38"/>
                <a:gd name="T76" fmla="*/ 3 w 58"/>
                <a:gd name="T77" fmla="*/ 20 h 38"/>
                <a:gd name="T78" fmla="*/ 1 w 58"/>
                <a:gd name="T79" fmla="*/ 18 h 38"/>
                <a:gd name="T80" fmla="*/ 0 w 58"/>
                <a:gd name="T81" fmla="*/ 13 h 38"/>
                <a:gd name="T82" fmla="*/ 0 w 58"/>
                <a:gd name="T83" fmla="*/ 10 h 38"/>
                <a:gd name="T84" fmla="*/ 0 w 58"/>
                <a:gd name="T85" fmla="*/ 4 h 38"/>
                <a:gd name="T86" fmla="*/ 1 w 58"/>
                <a:gd name="T87" fmla="*/ 0 h 38"/>
                <a:gd name="T88" fmla="*/ 17 w 58"/>
                <a:gd name="T89" fmla="*/ 5 h 38"/>
                <a:gd name="T90" fmla="*/ 17 w 58"/>
                <a:gd name="T91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" h="38">
                  <a:moveTo>
                    <a:pt x="17" y="5"/>
                  </a:moveTo>
                  <a:lnTo>
                    <a:pt x="17" y="7"/>
                  </a:lnTo>
                  <a:lnTo>
                    <a:pt x="16" y="10"/>
                  </a:lnTo>
                  <a:lnTo>
                    <a:pt x="16" y="13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2" y="22"/>
                  </a:lnTo>
                  <a:lnTo>
                    <a:pt x="24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32" y="25"/>
                  </a:lnTo>
                  <a:lnTo>
                    <a:pt x="35" y="25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8" y="24"/>
                  </a:lnTo>
                  <a:lnTo>
                    <a:pt x="53" y="23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5" y="36"/>
                  </a:lnTo>
                  <a:lnTo>
                    <a:pt x="52" y="36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4" y="37"/>
                  </a:lnTo>
                  <a:lnTo>
                    <a:pt x="20" y="37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0" y="33"/>
                  </a:lnTo>
                  <a:lnTo>
                    <a:pt x="7" y="30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3" y="20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8" name="Freeform 60"/>
            <p:cNvSpPr>
              <a:spLocks/>
            </p:cNvSpPr>
            <p:nvPr/>
          </p:nvSpPr>
          <p:spPr bwMode="auto">
            <a:xfrm>
              <a:off x="4040" y="2348"/>
              <a:ext cx="473" cy="56"/>
            </a:xfrm>
            <a:custGeom>
              <a:avLst/>
              <a:gdLst>
                <a:gd name="T0" fmla="*/ 3 w 473"/>
                <a:gd name="T1" fmla="*/ 41 h 56"/>
                <a:gd name="T2" fmla="*/ 10 w 473"/>
                <a:gd name="T3" fmla="*/ 40 h 56"/>
                <a:gd name="T4" fmla="*/ 20 w 473"/>
                <a:gd name="T5" fmla="*/ 37 h 56"/>
                <a:gd name="T6" fmla="*/ 32 w 473"/>
                <a:gd name="T7" fmla="*/ 35 h 56"/>
                <a:gd name="T8" fmla="*/ 48 w 473"/>
                <a:gd name="T9" fmla="*/ 33 h 56"/>
                <a:gd name="T10" fmla="*/ 65 w 473"/>
                <a:gd name="T11" fmla="*/ 30 h 56"/>
                <a:gd name="T12" fmla="*/ 86 w 473"/>
                <a:gd name="T13" fmla="*/ 28 h 56"/>
                <a:gd name="T14" fmla="*/ 110 w 473"/>
                <a:gd name="T15" fmla="*/ 24 h 56"/>
                <a:gd name="T16" fmla="*/ 134 w 473"/>
                <a:gd name="T17" fmla="*/ 21 h 56"/>
                <a:gd name="T18" fmla="*/ 160 w 473"/>
                <a:gd name="T19" fmla="*/ 19 h 56"/>
                <a:gd name="T20" fmla="*/ 186 w 473"/>
                <a:gd name="T21" fmla="*/ 15 h 56"/>
                <a:gd name="T22" fmla="*/ 214 w 473"/>
                <a:gd name="T23" fmla="*/ 12 h 56"/>
                <a:gd name="T24" fmla="*/ 244 w 473"/>
                <a:gd name="T25" fmla="*/ 9 h 56"/>
                <a:gd name="T26" fmla="*/ 273 w 473"/>
                <a:gd name="T27" fmla="*/ 6 h 56"/>
                <a:gd name="T28" fmla="*/ 303 w 473"/>
                <a:gd name="T29" fmla="*/ 4 h 56"/>
                <a:gd name="T30" fmla="*/ 333 w 473"/>
                <a:gd name="T31" fmla="*/ 2 h 56"/>
                <a:gd name="T32" fmla="*/ 362 w 473"/>
                <a:gd name="T33" fmla="*/ 1 h 56"/>
                <a:gd name="T34" fmla="*/ 391 w 473"/>
                <a:gd name="T35" fmla="*/ 0 h 56"/>
                <a:gd name="T36" fmla="*/ 419 w 473"/>
                <a:gd name="T37" fmla="*/ 0 h 56"/>
                <a:gd name="T38" fmla="*/ 447 w 473"/>
                <a:gd name="T39" fmla="*/ 0 h 56"/>
                <a:gd name="T40" fmla="*/ 473 w 473"/>
                <a:gd name="T41" fmla="*/ 2 h 56"/>
                <a:gd name="T42" fmla="*/ 468 w 473"/>
                <a:gd name="T43" fmla="*/ 15 h 56"/>
                <a:gd name="T44" fmla="*/ 461 w 473"/>
                <a:gd name="T45" fmla="*/ 15 h 56"/>
                <a:gd name="T46" fmla="*/ 451 w 473"/>
                <a:gd name="T47" fmla="*/ 15 h 56"/>
                <a:gd name="T48" fmla="*/ 439 w 473"/>
                <a:gd name="T49" fmla="*/ 15 h 56"/>
                <a:gd name="T50" fmla="*/ 424 w 473"/>
                <a:gd name="T51" fmla="*/ 15 h 56"/>
                <a:gd name="T52" fmla="*/ 407 w 473"/>
                <a:gd name="T53" fmla="*/ 15 h 56"/>
                <a:gd name="T54" fmla="*/ 388 w 473"/>
                <a:gd name="T55" fmla="*/ 17 h 56"/>
                <a:gd name="T56" fmla="*/ 367 w 473"/>
                <a:gd name="T57" fmla="*/ 18 h 56"/>
                <a:gd name="T58" fmla="*/ 343 w 473"/>
                <a:gd name="T59" fmla="*/ 19 h 56"/>
                <a:gd name="T60" fmla="*/ 319 w 473"/>
                <a:gd name="T61" fmla="*/ 20 h 56"/>
                <a:gd name="T62" fmla="*/ 293 w 473"/>
                <a:gd name="T63" fmla="*/ 21 h 56"/>
                <a:gd name="T64" fmla="*/ 265 w 473"/>
                <a:gd name="T65" fmla="*/ 23 h 56"/>
                <a:gd name="T66" fmla="*/ 239 w 473"/>
                <a:gd name="T67" fmla="*/ 25 h 56"/>
                <a:gd name="T68" fmla="*/ 209 w 473"/>
                <a:gd name="T69" fmla="*/ 28 h 56"/>
                <a:gd name="T70" fmla="*/ 181 w 473"/>
                <a:gd name="T71" fmla="*/ 30 h 56"/>
                <a:gd name="T72" fmla="*/ 152 w 473"/>
                <a:gd name="T73" fmla="*/ 33 h 56"/>
                <a:gd name="T74" fmla="*/ 122 w 473"/>
                <a:gd name="T75" fmla="*/ 37 h 56"/>
                <a:gd name="T76" fmla="*/ 93 w 473"/>
                <a:gd name="T77" fmla="*/ 41 h 56"/>
                <a:gd name="T78" fmla="*/ 65 w 473"/>
                <a:gd name="T79" fmla="*/ 46 h 56"/>
                <a:gd name="T80" fmla="*/ 37 w 473"/>
                <a:gd name="T81" fmla="*/ 51 h 56"/>
                <a:gd name="T82" fmla="*/ 11 w 473"/>
                <a:gd name="T8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3" h="56">
                  <a:moveTo>
                    <a:pt x="0" y="42"/>
                  </a:moveTo>
                  <a:lnTo>
                    <a:pt x="1" y="41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10" y="40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20" y="37"/>
                  </a:lnTo>
                  <a:lnTo>
                    <a:pt x="23" y="37"/>
                  </a:lnTo>
                  <a:lnTo>
                    <a:pt x="27" y="36"/>
                  </a:lnTo>
                  <a:lnTo>
                    <a:pt x="32" y="35"/>
                  </a:lnTo>
                  <a:lnTo>
                    <a:pt x="37" y="35"/>
                  </a:lnTo>
                  <a:lnTo>
                    <a:pt x="43" y="34"/>
                  </a:lnTo>
                  <a:lnTo>
                    <a:pt x="48" y="33"/>
                  </a:lnTo>
                  <a:lnTo>
                    <a:pt x="54" y="32"/>
                  </a:lnTo>
                  <a:lnTo>
                    <a:pt x="60" y="31"/>
                  </a:lnTo>
                  <a:lnTo>
                    <a:pt x="65" y="30"/>
                  </a:lnTo>
                  <a:lnTo>
                    <a:pt x="73" y="30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4" y="26"/>
                  </a:lnTo>
                  <a:lnTo>
                    <a:pt x="102" y="25"/>
                  </a:lnTo>
                  <a:lnTo>
                    <a:pt x="110" y="24"/>
                  </a:lnTo>
                  <a:lnTo>
                    <a:pt x="117" y="23"/>
                  </a:lnTo>
                  <a:lnTo>
                    <a:pt x="125" y="22"/>
                  </a:lnTo>
                  <a:lnTo>
                    <a:pt x="134" y="21"/>
                  </a:lnTo>
                  <a:lnTo>
                    <a:pt x="142" y="20"/>
                  </a:lnTo>
                  <a:lnTo>
                    <a:pt x="151" y="20"/>
                  </a:lnTo>
                  <a:lnTo>
                    <a:pt x="160" y="19"/>
                  </a:lnTo>
                  <a:lnTo>
                    <a:pt x="170" y="18"/>
                  </a:lnTo>
                  <a:lnTo>
                    <a:pt x="178" y="17"/>
                  </a:lnTo>
                  <a:lnTo>
                    <a:pt x="186" y="15"/>
                  </a:lnTo>
                  <a:lnTo>
                    <a:pt x="196" y="14"/>
                  </a:lnTo>
                  <a:lnTo>
                    <a:pt x="205" y="13"/>
                  </a:lnTo>
                  <a:lnTo>
                    <a:pt x="214" y="12"/>
                  </a:lnTo>
                  <a:lnTo>
                    <a:pt x="224" y="11"/>
                  </a:lnTo>
                  <a:lnTo>
                    <a:pt x="234" y="10"/>
                  </a:lnTo>
                  <a:lnTo>
                    <a:pt x="244" y="9"/>
                  </a:lnTo>
                  <a:lnTo>
                    <a:pt x="253" y="8"/>
                  </a:lnTo>
                  <a:lnTo>
                    <a:pt x="263" y="7"/>
                  </a:lnTo>
                  <a:lnTo>
                    <a:pt x="273" y="6"/>
                  </a:lnTo>
                  <a:lnTo>
                    <a:pt x="283" y="6"/>
                  </a:lnTo>
                  <a:lnTo>
                    <a:pt x="293" y="4"/>
                  </a:lnTo>
                  <a:lnTo>
                    <a:pt x="303" y="4"/>
                  </a:lnTo>
                  <a:lnTo>
                    <a:pt x="313" y="3"/>
                  </a:lnTo>
                  <a:lnTo>
                    <a:pt x="323" y="3"/>
                  </a:lnTo>
                  <a:lnTo>
                    <a:pt x="333" y="2"/>
                  </a:lnTo>
                  <a:lnTo>
                    <a:pt x="342" y="2"/>
                  </a:lnTo>
                  <a:lnTo>
                    <a:pt x="352" y="1"/>
                  </a:lnTo>
                  <a:lnTo>
                    <a:pt x="362" y="1"/>
                  </a:lnTo>
                  <a:lnTo>
                    <a:pt x="372" y="0"/>
                  </a:lnTo>
                  <a:lnTo>
                    <a:pt x="381" y="0"/>
                  </a:lnTo>
                  <a:lnTo>
                    <a:pt x="391" y="0"/>
                  </a:lnTo>
                  <a:lnTo>
                    <a:pt x="401" y="0"/>
                  </a:lnTo>
                  <a:lnTo>
                    <a:pt x="410" y="0"/>
                  </a:lnTo>
                  <a:lnTo>
                    <a:pt x="419" y="0"/>
                  </a:lnTo>
                  <a:lnTo>
                    <a:pt x="429" y="0"/>
                  </a:lnTo>
                  <a:lnTo>
                    <a:pt x="438" y="0"/>
                  </a:lnTo>
                  <a:lnTo>
                    <a:pt x="447" y="0"/>
                  </a:lnTo>
                  <a:lnTo>
                    <a:pt x="456" y="1"/>
                  </a:lnTo>
                  <a:lnTo>
                    <a:pt x="464" y="1"/>
                  </a:lnTo>
                  <a:lnTo>
                    <a:pt x="473" y="2"/>
                  </a:lnTo>
                  <a:lnTo>
                    <a:pt x="471" y="15"/>
                  </a:lnTo>
                  <a:lnTo>
                    <a:pt x="470" y="15"/>
                  </a:lnTo>
                  <a:lnTo>
                    <a:pt x="468" y="15"/>
                  </a:lnTo>
                  <a:lnTo>
                    <a:pt x="466" y="15"/>
                  </a:lnTo>
                  <a:lnTo>
                    <a:pt x="463" y="15"/>
                  </a:lnTo>
                  <a:lnTo>
                    <a:pt x="461" y="15"/>
                  </a:lnTo>
                  <a:lnTo>
                    <a:pt x="458" y="15"/>
                  </a:lnTo>
                  <a:lnTo>
                    <a:pt x="454" y="15"/>
                  </a:lnTo>
                  <a:lnTo>
                    <a:pt x="451" y="15"/>
                  </a:lnTo>
                  <a:lnTo>
                    <a:pt x="448" y="15"/>
                  </a:lnTo>
                  <a:lnTo>
                    <a:pt x="443" y="15"/>
                  </a:lnTo>
                  <a:lnTo>
                    <a:pt x="439" y="15"/>
                  </a:lnTo>
                  <a:lnTo>
                    <a:pt x="434" y="15"/>
                  </a:lnTo>
                  <a:lnTo>
                    <a:pt x="429" y="15"/>
                  </a:lnTo>
                  <a:lnTo>
                    <a:pt x="424" y="15"/>
                  </a:lnTo>
                  <a:lnTo>
                    <a:pt x="419" y="15"/>
                  </a:lnTo>
                  <a:lnTo>
                    <a:pt x="413" y="15"/>
                  </a:lnTo>
                  <a:lnTo>
                    <a:pt x="407" y="15"/>
                  </a:lnTo>
                  <a:lnTo>
                    <a:pt x="401" y="17"/>
                  </a:lnTo>
                  <a:lnTo>
                    <a:pt x="394" y="17"/>
                  </a:lnTo>
                  <a:lnTo>
                    <a:pt x="388" y="17"/>
                  </a:lnTo>
                  <a:lnTo>
                    <a:pt x="381" y="17"/>
                  </a:lnTo>
                  <a:lnTo>
                    <a:pt x="373" y="18"/>
                  </a:lnTo>
                  <a:lnTo>
                    <a:pt x="367" y="18"/>
                  </a:lnTo>
                  <a:lnTo>
                    <a:pt x="359" y="18"/>
                  </a:lnTo>
                  <a:lnTo>
                    <a:pt x="351" y="18"/>
                  </a:lnTo>
                  <a:lnTo>
                    <a:pt x="343" y="19"/>
                  </a:lnTo>
                  <a:lnTo>
                    <a:pt x="335" y="19"/>
                  </a:lnTo>
                  <a:lnTo>
                    <a:pt x="327" y="20"/>
                  </a:lnTo>
                  <a:lnTo>
                    <a:pt x="319" y="20"/>
                  </a:lnTo>
                  <a:lnTo>
                    <a:pt x="311" y="21"/>
                  </a:lnTo>
                  <a:lnTo>
                    <a:pt x="301" y="21"/>
                  </a:lnTo>
                  <a:lnTo>
                    <a:pt x="293" y="21"/>
                  </a:lnTo>
                  <a:lnTo>
                    <a:pt x="284" y="22"/>
                  </a:lnTo>
                  <a:lnTo>
                    <a:pt x="275" y="22"/>
                  </a:lnTo>
                  <a:lnTo>
                    <a:pt x="265" y="23"/>
                  </a:lnTo>
                  <a:lnTo>
                    <a:pt x="256" y="23"/>
                  </a:lnTo>
                  <a:lnTo>
                    <a:pt x="248" y="24"/>
                  </a:lnTo>
                  <a:lnTo>
                    <a:pt x="239" y="25"/>
                  </a:lnTo>
                  <a:lnTo>
                    <a:pt x="228" y="25"/>
                  </a:lnTo>
                  <a:lnTo>
                    <a:pt x="219" y="26"/>
                  </a:lnTo>
                  <a:lnTo>
                    <a:pt x="209" y="28"/>
                  </a:lnTo>
                  <a:lnTo>
                    <a:pt x="200" y="29"/>
                  </a:lnTo>
                  <a:lnTo>
                    <a:pt x="190" y="30"/>
                  </a:lnTo>
                  <a:lnTo>
                    <a:pt x="181" y="30"/>
                  </a:lnTo>
                  <a:lnTo>
                    <a:pt x="171" y="31"/>
                  </a:lnTo>
                  <a:lnTo>
                    <a:pt x="162" y="33"/>
                  </a:lnTo>
                  <a:lnTo>
                    <a:pt x="152" y="33"/>
                  </a:lnTo>
                  <a:lnTo>
                    <a:pt x="142" y="34"/>
                  </a:lnTo>
                  <a:lnTo>
                    <a:pt x="132" y="35"/>
                  </a:lnTo>
                  <a:lnTo>
                    <a:pt x="122" y="37"/>
                  </a:lnTo>
                  <a:lnTo>
                    <a:pt x="112" y="38"/>
                  </a:lnTo>
                  <a:lnTo>
                    <a:pt x="103" y="40"/>
                  </a:lnTo>
                  <a:lnTo>
                    <a:pt x="93" y="41"/>
                  </a:lnTo>
                  <a:lnTo>
                    <a:pt x="84" y="43"/>
                  </a:lnTo>
                  <a:lnTo>
                    <a:pt x="74" y="44"/>
                  </a:lnTo>
                  <a:lnTo>
                    <a:pt x="65" y="46"/>
                  </a:lnTo>
                  <a:lnTo>
                    <a:pt x="55" y="47"/>
                  </a:lnTo>
                  <a:lnTo>
                    <a:pt x="46" y="48"/>
                  </a:lnTo>
                  <a:lnTo>
                    <a:pt x="37" y="51"/>
                  </a:lnTo>
                  <a:lnTo>
                    <a:pt x="28" y="52"/>
                  </a:lnTo>
                  <a:lnTo>
                    <a:pt x="20" y="54"/>
                  </a:lnTo>
                  <a:lnTo>
                    <a:pt x="11" y="56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9" name="Freeform 61"/>
            <p:cNvSpPr>
              <a:spLocks/>
            </p:cNvSpPr>
            <p:nvPr/>
          </p:nvSpPr>
          <p:spPr bwMode="auto">
            <a:xfrm>
              <a:off x="4878" y="2359"/>
              <a:ext cx="110" cy="25"/>
            </a:xfrm>
            <a:custGeom>
              <a:avLst/>
              <a:gdLst>
                <a:gd name="T0" fmla="*/ 0 w 110"/>
                <a:gd name="T1" fmla="*/ 0 h 25"/>
                <a:gd name="T2" fmla="*/ 0 w 110"/>
                <a:gd name="T3" fmla="*/ 0 h 25"/>
                <a:gd name="T4" fmla="*/ 4 w 110"/>
                <a:gd name="T5" fmla="*/ 0 h 25"/>
                <a:gd name="T6" fmla="*/ 5 w 110"/>
                <a:gd name="T7" fmla="*/ 0 h 25"/>
                <a:gd name="T8" fmla="*/ 8 w 110"/>
                <a:gd name="T9" fmla="*/ 0 h 25"/>
                <a:gd name="T10" fmla="*/ 11 w 110"/>
                <a:gd name="T11" fmla="*/ 0 h 25"/>
                <a:gd name="T12" fmla="*/ 15 w 110"/>
                <a:gd name="T13" fmla="*/ 1 h 25"/>
                <a:gd name="T14" fmla="*/ 18 w 110"/>
                <a:gd name="T15" fmla="*/ 1 h 25"/>
                <a:gd name="T16" fmla="*/ 21 w 110"/>
                <a:gd name="T17" fmla="*/ 1 h 25"/>
                <a:gd name="T18" fmla="*/ 26 w 110"/>
                <a:gd name="T19" fmla="*/ 1 h 25"/>
                <a:gd name="T20" fmla="*/ 30 w 110"/>
                <a:gd name="T21" fmla="*/ 1 h 25"/>
                <a:gd name="T22" fmla="*/ 35 w 110"/>
                <a:gd name="T23" fmla="*/ 1 h 25"/>
                <a:gd name="T24" fmla="*/ 39 w 110"/>
                <a:gd name="T25" fmla="*/ 2 h 25"/>
                <a:gd name="T26" fmla="*/ 44 w 110"/>
                <a:gd name="T27" fmla="*/ 2 h 25"/>
                <a:gd name="T28" fmla="*/ 49 w 110"/>
                <a:gd name="T29" fmla="*/ 2 h 25"/>
                <a:gd name="T30" fmla="*/ 54 w 110"/>
                <a:gd name="T31" fmla="*/ 2 h 25"/>
                <a:gd name="T32" fmla="*/ 59 w 110"/>
                <a:gd name="T33" fmla="*/ 3 h 25"/>
                <a:gd name="T34" fmla="*/ 64 w 110"/>
                <a:gd name="T35" fmla="*/ 3 h 25"/>
                <a:gd name="T36" fmla="*/ 68 w 110"/>
                <a:gd name="T37" fmla="*/ 4 h 25"/>
                <a:gd name="T38" fmla="*/ 72 w 110"/>
                <a:gd name="T39" fmla="*/ 4 h 25"/>
                <a:gd name="T40" fmla="*/ 77 w 110"/>
                <a:gd name="T41" fmla="*/ 4 h 25"/>
                <a:gd name="T42" fmla="*/ 81 w 110"/>
                <a:gd name="T43" fmla="*/ 6 h 25"/>
                <a:gd name="T44" fmla="*/ 86 w 110"/>
                <a:gd name="T45" fmla="*/ 6 h 25"/>
                <a:gd name="T46" fmla="*/ 90 w 110"/>
                <a:gd name="T47" fmla="*/ 6 h 25"/>
                <a:gd name="T48" fmla="*/ 94 w 110"/>
                <a:gd name="T49" fmla="*/ 7 h 25"/>
                <a:gd name="T50" fmla="*/ 97 w 110"/>
                <a:gd name="T51" fmla="*/ 7 h 25"/>
                <a:gd name="T52" fmla="*/ 100 w 110"/>
                <a:gd name="T53" fmla="*/ 8 h 25"/>
                <a:gd name="T54" fmla="*/ 103 w 110"/>
                <a:gd name="T55" fmla="*/ 9 h 25"/>
                <a:gd name="T56" fmla="*/ 106 w 110"/>
                <a:gd name="T57" fmla="*/ 9 h 25"/>
                <a:gd name="T58" fmla="*/ 108 w 110"/>
                <a:gd name="T59" fmla="*/ 10 h 25"/>
                <a:gd name="T60" fmla="*/ 110 w 110"/>
                <a:gd name="T61" fmla="*/ 11 h 25"/>
                <a:gd name="T62" fmla="*/ 100 w 110"/>
                <a:gd name="T63" fmla="*/ 25 h 25"/>
                <a:gd name="T64" fmla="*/ 99 w 110"/>
                <a:gd name="T65" fmla="*/ 25 h 25"/>
                <a:gd name="T66" fmla="*/ 98 w 110"/>
                <a:gd name="T67" fmla="*/ 24 h 25"/>
                <a:gd name="T68" fmla="*/ 95 w 110"/>
                <a:gd name="T69" fmla="*/ 24 h 25"/>
                <a:gd name="T70" fmla="*/ 91 w 110"/>
                <a:gd name="T71" fmla="*/ 23 h 25"/>
                <a:gd name="T72" fmla="*/ 87 w 110"/>
                <a:gd name="T73" fmla="*/ 22 h 25"/>
                <a:gd name="T74" fmla="*/ 83 w 110"/>
                <a:gd name="T75" fmla="*/ 22 h 25"/>
                <a:gd name="T76" fmla="*/ 79 w 110"/>
                <a:gd name="T77" fmla="*/ 21 h 25"/>
                <a:gd name="T78" fmla="*/ 76 w 110"/>
                <a:gd name="T79" fmla="*/ 21 h 25"/>
                <a:gd name="T80" fmla="*/ 72 w 110"/>
                <a:gd name="T81" fmla="*/ 20 h 25"/>
                <a:gd name="T82" fmla="*/ 70 w 110"/>
                <a:gd name="T83" fmla="*/ 20 h 25"/>
                <a:gd name="T84" fmla="*/ 66 w 110"/>
                <a:gd name="T85" fmla="*/ 19 h 25"/>
                <a:gd name="T86" fmla="*/ 62 w 110"/>
                <a:gd name="T87" fmla="*/ 19 h 25"/>
                <a:gd name="T88" fmla="*/ 58 w 110"/>
                <a:gd name="T89" fmla="*/ 19 h 25"/>
                <a:gd name="T90" fmla="*/ 55 w 110"/>
                <a:gd name="T91" fmla="*/ 18 h 25"/>
                <a:gd name="T92" fmla="*/ 50 w 110"/>
                <a:gd name="T93" fmla="*/ 18 h 25"/>
                <a:gd name="T94" fmla="*/ 46 w 110"/>
                <a:gd name="T95" fmla="*/ 17 h 25"/>
                <a:gd name="T96" fmla="*/ 42 w 110"/>
                <a:gd name="T97" fmla="*/ 17 h 25"/>
                <a:gd name="T98" fmla="*/ 38 w 110"/>
                <a:gd name="T99" fmla="*/ 17 h 25"/>
                <a:gd name="T100" fmla="*/ 34 w 110"/>
                <a:gd name="T101" fmla="*/ 15 h 25"/>
                <a:gd name="T102" fmla="*/ 29 w 110"/>
                <a:gd name="T103" fmla="*/ 15 h 25"/>
                <a:gd name="T104" fmla="*/ 25 w 110"/>
                <a:gd name="T105" fmla="*/ 15 h 25"/>
                <a:gd name="T106" fmla="*/ 20 w 110"/>
                <a:gd name="T107" fmla="*/ 15 h 25"/>
                <a:gd name="T108" fmla="*/ 15 w 110"/>
                <a:gd name="T109" fmla="*/ 15 h 25"/>
                <a:gd name="T110" fmla="*/ 11 w 110"/>
                <a:gd name="T111" fmla="*/ 15 h 25"/>
                <a:gd name="T112" fmla="*/ 7 w 110"/>
                <a:gd name="T113" fmla="*/ 15 h 25"/>
                <a:gd name="T114" fmla="*/ 2 w 110"/>
                <a:gd name="T115" fmla="*/ 15 h 25"/>
                <a:gd name="T116" fmla="*/ 0 w 110"/>
                <a:gd name="T117" fmla="*/ 0 h 25"/>
                <a:gd name="T118" fmla="*/ 0 w 110"/>
                <a:gd name="T1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5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6" y="1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39" y="2"/>
                  </a:lnTo>
                  <a:lnTo>
                    <a:pt x="44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9" y="3"/>
                  </a:lnTo>
                  <a:lnTo>
                    <a:pt x="64" y="3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7" y="4"/>
                  </a:lnTo>
                  <a:lnTo>
                    <a:pt x="81" y="6"/>
                  </a:lnTo>
                  <a:lnTo>
                    <a:pt x="86" y="6"/>
                  </a:lnTo>
                  <a:lnTo>
                    <a:pt x="90" y="6"/>
                  </a:lnTo>
                  <a:lnTo>
                    <a:pt x="94" y="7"/>
                  </a:lnTo>
                  <a:lnTo>
                    <a:pt x="97" y="7"/>
                  </a:lnTo>
                  <a:lnTo>
                    <a:pt x="100" y="8"/>
                  </a:lnTo>
                  <a:lnTo>
                    <a:pt x="103" y="9"/>
                  </a:lnTo>
                  <a:lnTo>
                    <a:pt x="106" y="9"/>
                  </a:lnTo>
                  <a:lnTo>
                    <a:pt x="108" y="10"/>
                  </a:lnTo>
                  <a:lnTo>
                    <a:pt x="110" y="11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8" y="24"/>
                  </a:lnTo>
                  <a:lnTo>
                    <a:pt x="95" y="24"/>
                  </a:lnTo>
                  <a:lnTo>
                    <a:pt x="91" y="23"/>
                  </a:lnTo>
                  <a:lnTo>
                    <a:pt x="87" y="22"/>
                  </a:lnTo>
                  <a:lnTo>
                    <a:pt x="83" y="22"/>
                  </a:lnTo>
                  <a:lnTo>
                    <a:pt x="79" y="21"/>
                  </a:lnTo>
                  <a:lnTo>
                    <a:pt x="76" y="21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66" y="19"/>
                  </a:lnTo>
                  <a:lnTo>
                    <a:pt x="62" y="19"/>
                  </a:lnTo>
                  <a:lnTo>
                    <a:pt x="58" y="19"/>
                  </a:lnTo>
                  <a:lnTo>
                    <a:pt x="55" y="18"/>
                  </a:lnTo>
                  <a:lnTo>
                    <a:pt x="50" y="18"/>
                  </a:lnTo>
                  <a:lnTo>
                    <a:pt x="46" y="17"/>
                  </a:lnTo>
                  <a:lnTo>
                    <a:pt x="42" y="17"/>
                  </a:lnTo>
                  <a:lnTo>
                    <a:pt x="38" y="17"/>
                  </a:lnTo>
                  <a:lnTo>
                    <a:pt x="34" y="15"/>
                  </a:lnTo>
                  <a:lnTo>
                    <a:pt x="29" y="15"/>
                  </a:lnTo>
                  <a:lnTo>
                    <a:pt x="25" y="15"/>
                  </a:lnTo>
                  <a:lnTo>
                    <a:pt x="20" y="15"/>
                  </a:lnTo>
                  <a:lnTo>
                    <a:pt x="15" y="15"/>
                  </a:lnTo>
                  <a:lnTo>
                    <a:pt x="11" y="15"/>
                  </a:lnTo>
                  <a:lnTo>
                    <a:pt x="7" y="15"/>
                  </a:lnTo>
                  <a:lnTo>
                    <a:pt x="2" y="1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0" name="Freeform 62"/>
            <p:cNvSpPr>
              <a:spLocks/>
            </p:cNvSpPr>
            <p:nvPr/>
          </p:nvSpPr>
          <p:spPr bwMode="auto">
            <a:xfrm>
              <a:off x="3899" y="2216"/>
              <a:ext cx="755" cy="85"/>
            </a:xfrm>
            <a:custGeom>
              <a:avLst/>
              <a:gdLst>
                <a:gd name="T0" fmla="*/ 4 w 755"/>
                <a:gd name="T1" fmla="*/ 66 h 85"/>
                <a:gd name="T2" fmla="*/ 12 w 755"/>
                <a:gd name="T3" fmla="*/ 64 h 85"/>
                <a:gd name="T4" fmla="*/ 24 w 755"/>
                <a:gd name="T5" fmla="*/ 61 h 85"/>
                <a:gd name="T6" fmla="*/ 40 w 755"/>
                <a:gd name="T7" fmla="*/ 57 h 85"/>
                <a:gd name="T8" fmla="*/ 60 w 755"/>
                <a:gd name="T9" fmla="*/ 53 h 85"/>
                <a:gd name="T10" fmla="*/ 84 w 755"/>
                <a:gd name="T11" fmla="*/ 47 h 85"/>
                <a:gd name="T12" fmla="*/ 112 w 755"/>
                <a:gd name="T13" fmla="*/ 43 h 85"/>
                <a:gd name="T14" fmla="*/ 142 w 755"/>
                <a:gd name="T15" fmla="*/ 38 h 85"/>
                <a:gd name="T16" fmla="*/ 175 w 755"/>
                <a:gd name="T17" fmla="*/ 32 h 85"/>
                <a:gd name="T18" fmla="*/ 213 w 755"/>
                <a:gd name="T19" fmla="*/ 27 h 85"/>
                <a:gd name="T20" fmla="*/ 252 w 755"/>
                <a:gd name="T21" fmla="*/ 21 h 85"/>
                <a:gd name="T22" fmla="*/ 293 w 755"/>
                <a:gd name="T23" fmla="*/ 17 h 85"/>
                <a:gd name="T24" fmla="*/ 337 w 755"/>
                <a:gd name="T25" fmla="*/ 12 h 85"/>
                <a:gd name="T26" fmla="*/ 384 w 755"/>
                <a:gd name="T27" fmla="*/ 8 h 85"/>
                <a:gd name="T28" fmla="*/ 432 w 755"/>
                <a:gd name="T29" fmla="*/ 5 h 85"/>
                <a:gd name="T30" fmla="*/ 482 w 755"/>
                <a:gd name="T31" fmla="*/ 2 h 85"/>
                <a:gd name="T32" fmla="*/ 534 w 755"/>
                <a:gd name="T33" fmla="*/ 0 h 85"/>
                <a:gd name="T34" fmla="*/ 588 w 755"/>
                <a:gd name="T35" fmla="*/ 0 h 85"/>
                <a:gd name="T36" fmla="*/ 642 w 755"/>
                <a:gd name="T37" fmla="*/ 1 h 85"/>
                <a:gd name="T38" fmla="*/ 698 w 755"/>
                <a:gd name="T39" fmla="*/ 5 h 85"/>
                <a:gd name="T40" fmla="*/ 755 w 755"/>
                <a:gd name="T41" fmla="*/ 9 h 85"/>
                <a:gd name="T42" fmla="*/ 733 w 755"/>
                <a:gd name="T43" fmla="*/ 23 h 85"/>
                <a:gd name="T44" fmla="*/ 724 w 755"/>
                <a:gd name="T45" fmla="*/ 22 h 85"/>
                <a:gd name="T46" fmla="*/ 710 w 755"/>
                <a:gd name="T47" fmla="*/ 22 h 85"/>
                <a:gd name="T48" fmla="*/ 692 w 755"/>
                <a:gd name="T49" fmla="*/ 21 h 85"/>
                <a:gd name="T50" fmla="*/ 671 w 755"/>
                <a:gd name="T51" fmla="*/ 21 h 85"/>
                <a:gd name="T52" fmla="*/ 646 w 755"/>
                <a:gd name="T53" fmla="*/ 20 h 85"/>
                <a:gd name="T54" fmla="*/ 615 w 755"/>
                <a:gd name="T55" fmla="*/ 20 h 85"/>
                <a:gd name="T56" fmla="*/ 584 w 755"/>
                <a:gd name="T57" fmla="*/ 20 h 85"/>
                <a:gd name="T58" fmla="*/ 549 w 755"/>
                <a:gd name="T59" fmla="*/ 20 h 85"/>
                <a:gd name="T60" fmla="*/ 511 w 755"/>
                <a:gd name="T61" fmla="*/ 21 h 85"/>
                <a:gd name="T62" fmla="*/ 472 w 755"/>
                <a:gd name="T63" fmla="*/ 23 h 85"/>
                <a:gd name="T64" fmla="*/ 430 w 755"/>
                <a:gd name="T65" fmla="*/ 24 h 85"/>
                <a:gd name="T66" fmla="*/ 386 w 755"/>
                <a:gd name="T67" fmla="*/ 28 h 85"/>
                <a:gd name="T68" fmla="*/ 341 w 755"/>
                <a:gd name="T69" fmla="*/ 31 h 85"/>
                <a:gd name="T70" fmla="*/ 294 w 755"/>
                <a:gd name="T71" fmla="*/ 35 h 85"/>
                <a:gd name="T72" fmla="*/ 247 w 755"/>
                <a:gd name="T73" fmla="*/ 41 h 85"/>
                <a:gd name="T74" fmla="*/ 200 w 755"/>
                <a:gd name="T75" fmla="*/ 47 h 85"/>
                <a:gd name="T76" fmla="*/ 152 w 755"/>
                <a:gd name="T77" fmla="*/ 55 h 85"/>
                <a:gd name="T78" fmla="*/ 104 w 755"/>
                <a:gd name="T79" fmla="*/ 63 h 85"/>
                <a:gd name="T80" fmla="*/ 56 w 755"/>
                <a:gd name="T81" fmla="*/ 73 h 85"/>
                <a:gd name="T82" fmla="*/ 9 w 755"/>
                <a:gd name="T83" fmla="*/ 85 h 85"/>
                <a:gd name="T84" fmla="*/ 5 w 755"/>
                <a:gd name="T85" fmla="*/ 79 h 85"/>
                <a:gd name="T86" fmla="*/ 2 w 755"/>
                <a:gd name="T87" fmla="*/ 69 h 85"/>
                <a:gd name="T88" fmla="*/ 0 w 755"/>
                <a:gd name="T89" fmla="*/ 6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5" h="85">
                  <a:moveTo>
                    <a:pt x="0" y="67"/>
                  </a:moveTo>
                  <a:lnTo>
                    <a:pt x="0" y="67"/>
                  </a:lnTo>
                  <a:lnTo>
                    <a:pt x="4" y="66"/>
                  </a:lnTo>
                  <a:lnTo>
                    <a:pt x="5" y="65"/>
                  </a:lnTo>
                  <a:lnTo>
                    <a:pt x="8" y="65"/>
                  </a:lnTo>
                  <a:lnTo>
                    <a:pt x="12" y="64"/>
                  </a:lnTo>
                  <a:lnTo>
                    <a:pt x="16" y="63"/>
                  </a:lnTo>
                  <a:lnTo>
                    <a:pt x="19" y="62"/>
                  </a:lnTo>
                  <a:lnTo>
                    <a:pt x="24" y="61"/>
                  </a:lnTo>
                  <a:lnTo>
                    <a:pt x="29" y="60"/>
                  </a:lnTo>
                  <a:lnTo>
                    <a:pt x="35" y="58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4" y="54"/>
                  </a:lnTo>
                  <a:lnTo>
                    <a:pt x="60" y="53"/>
                  </a:lnTo>
                  <a:lnTo>
                    <a:pt x="68" y="51"/>
                  </a:lnTo>
                  <a:lnTo>
                    <a:pt x="76" y="50"/>
                  </a:lnTo>
                  <a:lnTo>
                    <a:pt x="84" y="47"/>
                  </a:lnTo>
                  <a:lnTo>
                    <a:pt x="93" y="46"/>
                  </a:lnTo>
                  <a:lnTo>
                    <a:pt x="102" y="44"/>
                  </a:lnTo>
                  <a:lnTo>
                    <a:pt x="112" y="43"/>
                  </a:lnTo>
                  <a:lnTo>
                    <a:pt x="121" y="41"/>
                  </a:lnTo>
                  <a:lnTo>
                    <a:pt x="132" y="40"/>
                  </a:lnTo>
                  <a:lnTo>
                    <a:pt x="142" y="38"/>
                  </a:lnTo>
                  <a:lnTo>
                    <a:pt x="153" y="35"/>
                  </a:lnTo>
                  <a:lnTo>
                    <a:pt x="164" y="34"/>
                  </a:lnTo>
                  <a:lnTo>
                    <a:pt x="175" y="32"/>
                  </a:lnTo>
                  <a:lnTo>
                    <a:pt x="187" y="30"/>
                  </a:lnTo>
                  <a:lnTo>
                    <a:pt x="200" y="29"/>
                  </a:lnTo>
                  <a:lnTo>
                    <a:pt x="213" y="27"/>
                  </a:lnTo>
                  <a:lnTo>
                    <a:pt x="225" y="26"/>
                  </a:lnTo>
                  <a:lnTo>
                    <a:pt x="238" y="23"/>
                  </a:lnTo>
                  <a:lnTo>
                    <a:pt x="252" y="21"/>
                  </a:lnTo>
                  <a:lnTo>
                    <a:pt x="265" y="20"/>
                  </a:lnTo>
                  <a:lnTo>
                    <a:pt x="278" y="18"/>
                  </a:lnTo>
                  <a:lnTo>
                    <a:pt x="293" y="17"/>
                  </a:lnTo>
                  <a:lnTo>
                    <a:pt x="307" y="15"/>
                  </a:lnTo>
                  <a:lnTo>
                    <a:pt x="322" y="13"/>
                  </a:lnTo>
                  <a:lnTo>
                    <a:pt x="337" y="12"/>
                  </a:lnTo>
                  <a:lnTo>
                    <a:pt x="352" y="10"/>
                  </a:lnTo>
                  <a:lnTo>
                    <a:pt x="369" y="9"/>
                  </a:lnTo>
                  <a:lnTo>
                    <a:pt x="384" y="8"/>
                  </a:lnTo>
                  <a:lnTo>
                    <a:pt x="400" y="7"/>
                  </a:lnTo>
                  <a:lnTo>
                    <a:pt x="415" y="6"/>
                  </a:lnTo>
                  <a:lnTo>
                    <a:pt x="432" y="5"/>
                  </a:lnTo>
                  <a:lnTo>
                    <a:pt x="449" y="4"/>
                  </a:lnTo>
                  <a:lnTo>
                    <a:pt x="466" y="4"/>
                  </a:lnTo>
                  <a:lnTo>
                    <a:pt x="482" y="2"/>
                  </a:lnTo>
                  <a:lnTo>
                    <a:pt x="500" y="1"/>
                  </a:lnTo>
                  <a:lnTo>
                    <a:pt x="516" y="0"/>
                  </a:lnTo>
                  <a:lnTo>
                    <a:pt x="534" y="0"/>
                  </a:lnTo>
                  <a:lnTo>
                    <a:pt x="552" y="0"/>
                  </a:lnTo>
                  <a:lnTo>
                    <a:pt x="570" y="0"/>
                  </a:lnTo>
                  <a:lnTo>
                    <a:pt x="588" y="0"/>
                  </a:lnTo>
                  <a:lnTo>
                    <a:pt x="605" y="1"/>
                  </a:lnTo>
                  <a:lnTo>
                    <a:pt x="623" y="1"/>
                  </a:lnTo>
                  <a:lnTo>
                    <a:pt x="642" y="1"/>
                  </a:lnTo>
                  <a:lnTo>
                    <a:pt x="660" y="2"/>
                  </a:lnTo>
                  <a:lnTo>
                    <a:pt x="679" y="4"/>
                  </a:lnTo>
                  <a:lnTo>
                    <a:pt x="698" y="5"/>
                  </a:lnTo>
                  <a:lnTo>
                    <a:pt x="716" y="6"/>
                  </a:lnTo>
                  <a:lnTo>
                    <a:pt x="736" y="7"/>
                  </a:lnTo>
                  <a:lnTo>
                    <a:pt x="755" y="9"/>
                  </a:lnTo>
                  <a:lnTo>
                    <a:pt x="739" y="23"/>
                  </a:lnTo>
                  <a:lnTo>
                    <a:pt x="737" y="23"/>
                  </a:lnTo>
                  <a:lnTo>
                    <a:pt x="733" y="23"/>
                  </a:lnTo>
                  <a:lnTo>
                    <a:pt x="731" y="22"/>
                  </a:lnTo>
                  <a:lnTo>
                    <a:pt x="728" y="22"/>
                  </a:lnTo>
                  <a:lnTo>
                    <a:pt x="724" y="22"/>
                  </a:lnTo>
                  <a:lnTo>
                    <a:pt x="720" y="22"/>
                  </a:lnTo>
                  <a:lnTo>
                    <a:pt x="716" y="22"/>
                  </a:lnTo>
                  <a:lnTo>
                    <a:pt x="710" y="22"/>
                  </a:lnTo>
                  <a:lnTo>
                    <a:pt x="704" y="21"/>
                  </a:lnTo>
                  <a:lnTo>
                    <a:pt x="699" y="21"/>
                  </a:lnTo>
                  <a:lnTo>
                    <a:pt x="692" y="21"/>
                  </a:lnTo>
                  <a:lnTo>
                    <a:pt x="686" y="21"/>
                  </a:lnTo>
                  <a:lnTo>
                    <a:pt x="678" y="21"/>
                  </a:lnTo>
                  <a:lnTo>
                    <a:pt x="671" y="21"/>
                  </a:lnTo>
                  <a:lnTo>
                    <a:pt x="662" y="20"/>
                  </a:lnTo>
                  <a:lnTo>
                    <a:pt x="654" y="20"/>
                  </a:lnTo>
                  <a:lnTo>
                    <a:pt x="646" y="20"/>
                  </a:lnTo>
                  <a:lnTo>
                    <a:pt x="636" y="20"/>
                  </a:lnTo>
                  <a:lnTo>
                    <a:pt x="626" y="20"/>
                  </a:lnTo>
                  <a:lnTo>
                    <a:pt x="615" y="20"/>
                  </a:lnTo>
                  <a:lnTo>
                    <a:pt x="605" y="20"/>
                  </a:lnTo>
                  <a:lnTo>
                    <a:pt x="595" y="20"/>
                  </a:lnTo>
                  <a:lnTo>
                    <a:pt x="584" y="20"/>
                  </a:lnTo>
                  <a:lnTo>
                    <a:pt x="572" y="20"/>
                  </a:lnTo>
                  <a:lnTo>
                    <a:pt x="561" y="20"/>
                  </a:lnTo>
                  <a:lnTo>
                    <a:pt x="549" y="20"/>
                  </a:lnTo>
                  <a:lnTo>
                    <a:pt x="537" y="20"/>
                  </a:lnTo>
                  <a:lnTo>
                    <a:pt x="524" y="21"/>
                  </a:lnTo>
                  <a:lnTo>
                    <a:pt x="511" y="21"/>
                  </a:lnTo>
                  <a:lnTo>
                    <a:pt x="499" y="22"/>
                  </a:lnTo>
                  <a:lnTo>
                    <a:pt x="485" y="22"/>
                  </a:lnTo>
                  <a:lnTo>
                    <a:pt x="472" y="23"/>
                  </a:lnTo>
                  <a:lnTo>
                    <a:pt x="458" y="23"/>
                  </a:lnTo>
                  <a:lnTo>
                    <a:pt x="444" y="24"/>
                  </a:lnTo>
                  <a:lnTo>
                    <a:pt x="430" y="24"/>
                  </a:lnTo>
                  <a:lnTo>
                    <a:pt x="415" y="26"/>
                  </a:lnTo>
                  <a:lnTo>
                    <a:pt x="401" y="27"/>
                  </a:lnTo>
                  <a:lnTo>
                    <a:pt x="386" y="28"/>
                  </a:lnTo>
                  <a:lnTo>
                    <a:pt x="371" y="29"/>
                  </a:lnTo>
                  <a:lnTo>
                    <a:pt x="355" y="30"/>
                  </a:lnTo>
                  <a:lnTo>
                    <a:pt x="341" y="31"/>
                  </a:lnTo>
                  <a:lnTo>
                    <a:pt x="325" y="32"/>
                  </a:lnTo>
                  <a:lnTo>
                    <a:pt x="310" y="34"/>
                  </a:lnTo>
                  <a:lnTo>
                    <a:pt x="294" y="35"/>
                  </a:lnTo>
                  <a:lnTo>
                    <a:pt x="278" y="38"/>
                  </a:lnTo>
                  <a:lnTo>
                    <a:pt x="264" y="40"/>
                  </a:lnTo>
                  <a:lnTo>
                    <a:pt x="247" y="41"/>
                  </a:lnTo>
                  <a:lnTo>
                    <a:pt x="232" y="43"/>
                  </a:lnTo>
                  <a:lnTo>
                    <a:pt x="216" y="44"/>
                  </a:lnTo>
                  <a:lnTo>
                    <a:pt x="200" y="47"/>
                  </a:lnTo>
                  <a:lnTo>
                    <a:pt x="184" y="50"/>
                  </a:lnTo>
                  <a:lnTo>
                    <a:pt x="168" y="52"/>
                  </a:lnTo>
                  <a:lnTo>
                    <a:pt x="152" y="55"/>
                  </a:lnTo>
                  <a:lnTo>
                    <a:pt x="136" y="58"/>
                  </a:lnTo>
                  <a:lnTo>
                    <a:pt x="119" y="61"/>
                  </a:lnTo>
                  <a:lnTo>
                    <a:pt x="104" y="63"/>
                  </a:lnTo>
                  <a:lnTo>
                    <a:pt x="88" y="66"/>
                  </a:lnTo>
                  <a:lnTo>
                    <a:pt x="72" y="69"/>
                  </a:lnTo>
                  <a:lnTo>
                    <a:pt x="56" y="73"/>
                  </a:lnTo>
                  <a:lnTo>
                    <a:pt x="40" y="77"/>
                  </a:lnTo>
                  <a:lnTo>
                    <a:pt x="25" y="80"/>
                  </a:lnTo>
                  <a:lnTo>
                    <a:pt x="9" y="85"/>
                  </a:lnTo>
                  <a:lnTo>
                    <a:pt x="8" y="84"/>
                  </a:lnTo>
                  <a:lnTo>
                    <a:pt x="6" y="83"/>
                  </a:lnTo>
                  <a:lnTo>
                    <a:pt x="5" y="79"/>
                  </a:lnTo>
                  <a:lnTo>
                    <a:pt x="4" y="76"/>
                  </a:lnTo>
                  <a:lnTo>
                    <a:pt x="2" y="73"/>
                  </a:lnTo>
                  <a:lnTo>
                    <a:pt x="2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1" name="Freeform 63"/>
            <p:cNvSpPr>
              <a:spLocks/>
            </p:cNvSpPr>
            <p:nvPr/>
          </p:nvSpPr>
          <p:spPr bwMode="auto">
            <a:xfrm>
              <a:off x="4753" y="2225"/>
              <a:ext cx="403" cy="42"/>
            </a:xfrm>
            <a:custGeom>
              <a:avLst/>
              <a:gdLst>
                <a:gd name="T0" fmla="*/ 1 w 403"/>
                <a:gd name="T1" fmla="*/ 0 h 42"/>
                <a:gd name="T2" fmla="*/ 5 w 403"/>
                <a:gd name="T3" fmla="*/ 0 h 42"/>
                <a:gd name="T4" fmla="*/ 12 w 403"/>
                <a:gd name="T5" fmla="*/ 0 h 42"/>
                <a:gd name="T6" fmla="*/ 17 w 403"/>
                <a:gd name="T7" fmla="*/ 0 h 42"/>
                <a:gd name="T8" fmla="*/ 25 w 403"/>
                <a:gd name="T9" fmla="*/ 0 h 42"/>
                <a:gd name="T10" fmla="*/ 33 w 403"/>
                <a:gd name="T11" fmla="*/ 0 h 42"/>
                <a:gd name="T12" fmla="*/ 43 w 403"/>
                <a:gd name="T13" fmla="*/ 1 h 42"/>
                <a:gd name="T14" fmla="*/ 52 w 403"/>
                <a:gd name="T15" fmla="*/ 1 h 42"/>
                <a:gd name="T16" fmla="*/ 63 w 403"/>
                <a:gd name="T17" fmla="*/ 1 h 42"/>
                <a:gd name="T18" fmla="*/ 75 w 403"/>
                <a:gd name="T19" fmla="*/ 1 h 42"/>
                <a:gd name="T20" fmla="*/ 87 w 403"/>
                <a:gd name="T21" fmla="*/ 1 h 42"/>
                <a:gd name="T22" fmla="*/ 101 w 403"/>
                <a:gd name="T23" fmla="*/ 2 h 42"/>
                <a:gd name="T24" fmla="*/ 114 w 403"/>
                <a:gd name="T25" fmla="*/ 2 h 42"/>
                <a:gd name="T26" fmla="*/ 130 w 403"/>
                <a:gd name="T27" fmla="*/ 3 h 42"/>
                <a:gd name="T28" fmla="*/ 144 w 403"/>
                <a:gd name="T29" fmla="*/ 4 h 42"/>
                <a:gd name="T30" fmla="*/ 159 w 403"/>
                <a:gd name="T31" fmla="*/ 4 h 42"/>
                <a:gd name="T32" fmla="*/ 174 w 403"/>
                <a:gd name="T33" fmla="*/ 4 h 42"/>
                <a:gd name="T34" fmla="*/ 191 w 403"/>
                <a:gd name="T35" fmla="*/ 6 h 42"/>
                <a:gd name="T36" fmla="*/ 208 w 403"/>
                <a:gd name="T37" fmla="*/ 7 h 42"/>
                <a:gd name="T38" fmla="*/ 224 w 403"/>
                <a:gd name="T39" fmla="*/ 8 h 42"/>
                <a:gd name="T40" fmla="*/ 242 w 403"/>
                <a:gd name="T41" fmla="*/ 8 h 42"/>
                <a:gd name="T42" fmla="*/ 259 w 403"/>
                <a:gd name="T43" fmla="*/ 9 h 42"/>
                <a:gd name="T44" fmla="*/ 276 w 403"/>
                <a:gd name="T45" fmla="*/ 10 h 42"/>
                <a:gd name="T46" fmla="*/ 293 w 403"/>
                <a:gd name="T47" fmla="*/ 11 h 42"/>
                <a:gd name="T48" fmla="*/ 311 w 403"/>
                <a:gd name="T49" fmla="*/ 12 h 42"/>
                <a:gd name="T50" fmla="*/ 328 w 403"/>
                <a:gd name="T51" fmla="*/ 13 h 42"/>
                <a:gd name="T52" fmla="*/ 344 w 403"/>
                <a:gd name="T53" fmla="*/ 14 h 42"/>
                <a:gd name="T54" fmla="*/ 362 w 403"/>
                <a:gd name="T55" fmla="*/ 17 h 42"/>
                <a:gd name="T56" fmla="*/ 379 w 403"/>
                <a:gd name="T57" fmla="*/ 18 h 42"/>
                <a:gd name="T58" fmla="*/ 395 w 403"/>
                <a:gd name="T59" fmla="*/ 19 h 42"/>
                <a:gd name="T60" fmla="*/ 399 w 403"/>
                <a:gd name="T61" fmla="*/ 42 h 42"/>
                <a:gd name="T62" fmla="*/ 397 w 403"/>
                <a:gd name="T63" fmla="*/ 41 h 42"/>
                <a:gd name="T64" fmla="*/ 394 w 403"/>
                <a:gd name="T65" fmla="*/ 40 h 42"/>
                <a:gd name="T66" fmla="*/ 390 w 403"/>
                <a:gd name="T67" fmla="*/ 40 h 42"/>
                <a:gd name="T68" fmla="*/ 382 w 403"/>
                <a:gd name="T69" fmla="*/ 38 h 42"/>
                <a:gd name="T70" fmla="*/ 378 w 403"/>
                <a:gd name="T71" fmla="*/ 37 h 42"/>
                <a:gd name="T72" fmla="*/ 372 w 403"/>
                <a:gd name="T73" fmla="*/ 36 h 42"/>
                <a:gd name="T74" fmla="*/ 365 w 403"/>
                <a:gd name="T75" fmla="*/ 35 h 42"/>
                <a:gd name="T76" fmla="*/ 359 w 403"/>
                <a:gd name="T77" fmla="*/ 35 h 42"/>
                <a:gd name="T78" fmla="*/ 351 w 403"/>
                <a:gd name="T79" fmla="*/ 34 h 42"/>
                <a:gd name="T80" fmla="*/ 342 w 403"/>
                <a:gd name="T81" fmla="*/ 34 h 42"/>
                <a:gd name="T82" fmla="*/ 331 w 403"/>
                <a:gd name="T83" fmla="*/ 32 h 42"/>
                <a:gd name="T84" fmla="*/ 320 w 403"/>
                <a:gd name="T85" fmla="*/ 32 h 42"/>
                <a:gd name="T86" fmla="*/ 308 w 403"/>
                <a:gd name="T87" fmla="*/ 31 h 42"/>
                <a:gd name="T88" fmla="*/ 293 w 403"/>
                <a:gd name="T89" fmla="*/ 30 h 42"/>
                <a:gd name="T90" fmla="*/ 279 w 403"/>
                <a:gd name="T91" fmla="*/ 29 h 42"/>
                <a:gd name="T92" fmla="*/ 262 w 403"/>
                <a:gd name="T93" fmla="*/ 27 h 42"/>
                <a:gd name="T94" fmla="*/ 244 w 403"/>
                <a:gd name="T95" fmla="*/ 26 h 42"/>
                <a:gd name="T96" fmla="*/ 224 w 403"/>
                <a:gd name="T97" fmla="*/ 25 h 42"/>
                <a:gd name="T98" fmla="*/ 203 w 403"/>
                <a:gd name="T99" fmla="*/ 24 h 42"/>
                <a:gd name="T100" fmla="*/ 181 w 403"/>
                <a:gd name="T101" fmla="*/ 23 h 42"/>
                <a:gd name="T102" fmla="*/ 156 w 403"/>
                <a:gd name="T103" fmla="*/ 22 h 42"/>
                <a:gd name="T104" fmla="*/ 130 w 403"/>
                <a:gd name="T105" fmla="*/ 21 h 42"/>
                <a:gd name="T106" fmla="*/ 102 w 403"/>
                <a:gd name="T107" fmla="*/ 20 h 42"/>
                <a:gd name="T108" fmla="*/ 72 w 403"/>
                <a:gd name="T109" fmla="*/ 19 h 42"/>
                <a:gd name="T110" fmla="*/ 40 w 403"/>
                <a:gd name="T111" fmla="*/ 19 h 42"/>
                <a:gd name="T112" fmla="*/ 7 w 403"/>
                <a:gd name="T113" fmla="*/ 18 h 42"/>
                <a:gd name="T114" fmla="*/ 0 w 403"/>
                <a:gd name="T1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3" h="4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57" y="1"/>
                  </a:lnTo>
                  <a:lnTo>
                    <a:pt x="63" y="1"/>
                  </a:lnTo>
                  <a:lnTo>
                    <a:pt x="70" y="1"/>
                  </a:lnTo>
                  <a:lnTo>
                    <a:pt x="75" y="1"/>
                  </a:lnTo>
                  <a:lnTo>
                    <a:pt x="82" y="1"/>
                  </a:lnTo>
                  <a:lnTo>
                    <a:pt x="87" y="1"/>
                  </a:lnTo>
                  <a:lnTo>
                    <a:pt x="94" y="2"/>
                  </a:lnTo>
                  <a:lnTo>
                    <a:pt x="101" y="2"/>
                  </a:lnTo>
                  <a:lnTo>
                    <a:pt x="107" y="2"/>
                  </a:lnTo>
                  <a:lnTo>
                    <a:pt x="114" y="2"/>
                  </a:lnTo>
                  <a:lnTo>
                    <a:pt x="122" y="3"/>
                  </a:lnTo>
                  <a:lnTo>
                    <a:pt x="130" y="3"/>
                  </a:lnTo>
                  <a:lnTo>
                    <a:pt x="136" y="4"/>
                  </a:lnTo>
                  <a:lnTo>
                    <a:pt x="144" y="4"/>
                  </a:lnTo>
                  <a:lnTo>
                    <a:pt x="151" y="4"/>
                  </a:lnTo>
                  <a:lnTo>
                    <a:pt x="159" y="4"/>
                  </a:lnTo>
                  <a:lnTo>
                    <a:pt x="167" y="4"/>
                  </a:lnTo>
                  <a:lnTo>
                    <a:pt x="174" y="4"/>
                  </a:lnTo>
                  <a:lnTo>
                    <a:pt x="183" y="6"/>
                  </a:lnTo>
                  <a:lnTo>
                    <a:pt x="191" y="6"/>
                  </a:lnTo>
                  <a:lnTo>
                    <a:pt x="200" y="7"/>
                  </a:lnTo>
                  <a:lnTo>
                    <a:pt x="208" y="7"/>
                  </a:lnTo>
                  <a:lnTo>
                    <a:pt x="216" y="7"/>
                  </a:lnTo>
                  <a:lnTo>
                    <a:pt x="224" y="8"/>
                  </a:lnTo>
                  <a:lnTo>
                    <a:pt x="233" y="8"/>
                  </a:lnTo>
                  <a:lnTo>
                    <a:pt x="242" y="8"/>
                  </a:lnTo>
                  <a:lnTo>
                    <a:pt x="251" y="9"/>
                  </a:lnTo>
                  <a:lnTo>
                    <a:pt x="259" y="9"/>
                  </a:lnTo>
                  <a:lnTo>
                    <a:pt x="268" y="10"/>
                  </a:lnTo>
                  <a:lnTo>
                    <a:pt x="276" y="10"/>
                  </a:lnTo>
                  <a:lnTo>
                    <a:pt x="285" y="11"/>
                  </a:lnTo>
                  <a:lnTo>
                    <a:pt x="293" y="11"/>
                  </a:lnTo>
                  <a:lnTo>
                    <a:pt x="302" y="12"/>
                  </a:lnTo>
                  <a:lnTo>
                    <a:pt x="311" y="12"/>
                  </a:lnTo>
                  <a:lnTo>
                    <a:pt x="320" y="13"/>
                  </a:lnTo>
                  <a:lnTo>
                    <a:pt x="328" y="13"/>
                  </a:lnTo>
                  <a:lnTo>
                    <a:pt x="337" y="14"/>
                  </a:lnTo>
                  <a:lnTo>
                    <a:pt x="344" y="14"/>
                  </a:lnTo>
                  <a:lnTo>
                    <a:pt x="353" y="15"/>
                  </a:lnTo>
                  <a:lnTo>
                    <a:pt x="362" y="17"/>
                  </a:lnTo>
                  <a:lnTo>
                    <a:pt x="371" y="18"/>
                  </a:lnTo>
                  <a:lnTo>
                    <a:pt x="379" y="18"/>
                  </a:lnTo>
                  <a:lnTo>
                    <a:pt x="387" y="19"/>
                  </a:lnTo>
                  <a:lnTo>
                    <a:pt x="395" y="19"/>
                  </a:lnTo>
                  <a:lnTo>
                    <a:pt x="403" y="20"/>
                  </a:lnTo>
                  <a:lnTo>
                    <a:pt x="399" y="42"/>
                  </a:lnTo>
                  <a:lnTo>
                    <a:pt x="399" y="42"/>
                  </a:lnTo>
                  <a:lnTo>
                    <a:pt x="397" y="41"/>
                  </a:lnTo>
                  <a:lnTo>
                    <a:pt x="395" y="41"/>
                  </a:lnTo>
                  <a:lnTo>
                    <a:pt x="394" y="40"/>
                  </a:lnTo>
                  <a:lnTo>
                    <a:pt x="392" y="40"/>
                  </a:lnTo>
                  <a:lnTo>
                    <a:pt x="390" y="40"/>
                  </a:lnTo>
                  <a:lnTo>
                    <a:pt x="385" y="38"/>
                  </a:lnTo>
                  <a:lnTo>
                    <a:pt x="382" y="38"/>
                  </a:lnTo>
                  <a:lnTo>
                    <a:pt x="380" y="37"/>
                  </a:lnTo>
                  <a:lnTo>
                    <a:pt x="378" y="37"/>
                  </a:lnTo>
                  <a:lnTo>
                    <a:pt x="374" y="36"/>
                  </a:lnTo>
                  <a:lnTo>
                    <a:pt x="372" y="36"/>
                  </a:lnTo>
                  <a:lnTo>
                    <a:pt x="369" y="36"/>
                  </a:lnTo>
                  <a:lnTo>
                    <a:pt x="365" y="35"/>
                  </a:lnTo>
                  <a:lnTo>
                    <a:pt x="362" y="35"/>
                  </a:lnTo>
                  <a:lnTo>
                    <a:pt x="359" y="35"/>
                  </a:lnTo>
                  <a:lnTo>
                    <a:pt x="354" y="35"/>
                  </a:lnTo>
                  <a:lnTo>
                    <a:pt x="351" y="34"/>
                  </a:lnTo>
                  <a:lnTo>
                    <a:pt x="347" y="34"/>
                  </a:lnTo>
                  <a:lnTo>
                    <a:pt x="342" y="34"/>
                  </a:lnTo>
                  <a:lnTo>
                    <a:pt x="337" y="33"/>
                  </a:lnTo>
                  <a:lnTo>
                    <a:pt x="331" y="32"/>
                  </a:lnTo>
                  <a:lnTo>
                    <a:pt x="325" y="32"/>
                  </a:lnTo>
                  <a:lnTo>
                    <a:pt x="320" y="32"/>
                  </a:lnTo>
                  <a:lnTo>
                    <a:pt x="313" y="31"/>
                  </a:lnTo>
                  <a:lnTo>
                    <a:pt x="308" y="31"/>
                  </a:lnTo>
                  <a:lnTo>
                    <a:pt x="300" y="30"/>
                  </a:lnTo>
                  <a:lnTo>
                    <a:pt x="293" y="30"/>
                  </a:lnTo>
                  <a:lnTo>
                    <a:pt x="285" y="29"/>
                  </a:lnTo>
                  <a:lnTo>
                    <a:pt x="279" y="29"/>
                  </a:lnTo>
                  <a:lnTo>
                    <a:pt x="270" y="27"/>
                  </a:lnTo>
                  <a:lnTo>
                    <a:pt x="262" y="27"/>
                  </a:lnTo>
                  <a:lnTo>
                    <a:pt x="253" y="26"/>
                  </a:lnTo>
                  <a:lnTo>
                    <a:pt x="244" y="26"/>
                  </a:lnTo>
                  <a:lnTo>
                    <a:pt x="234" y="25"/>
                  </a:lnTo>
                  <a:lnTo>
                    <a:pt x="224" y="25"/>
                  </a:lnTo>
                  <a:lnTo>
                    <a:pt x="213" y="25"/>
                  </a:lnTo>
                  <a:lnTo>
                    <a:pt x="203" y="24"/>
                  </a:lnTo>
                  <a:lnTo>
                    <a:pt x="192" y="24"/>
                  </a:lnTo>
                  <a:lnTo>
                    <a:pt x="181" y="23"/>
                  </a:lnTo>
                  <a:lnTo>
                    <a:pt x="167" y="22"/>
                  </a:lnTo>
                  <a:lnTo>
                    <a:pt x="156" y="22"/>
                  </a:lnTo>
                  <a:lnTo>
                    <a:pt x="143" y="21"/>
                  </a:lnTo>
                  <a:lnTo>
                    <a:pt x="130" y="21"/>
                  </a:lnTo>
                  <a:lnTo>
                    <a:pt x="115" y="21"/>
                  </a:lnTo>
                  <a:lnTo>
                    <a:pt x="102" y="20"/>
                  </a:lnTo>
                  <a:lnTo>
                    <a:pt x="87" y="20"/>
                  </a:lnTo>
                  <a:lnTo>
                    <a:pt x="72" y="19"/>
                  </a:lnTo>
                  <a:lnTo>
                    <a:pt x="56" y="19"/>
                  </a:lnTo>
                  <a:lnTo>
                    <a:pt x="40" y="19"/>
                  </a:lnTo>
                  <a:lnTo>
                    <a:pt x="24" y="18"/>
                  </a:lnTo>
                  <a:lnTo>
                    <a:pt x="7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2" name="Freeform 64"/>
            <p:cNvSpPr>
              <a:spLocks/>
            </p:cNvSpPr>
            <p:nvPr/>
          </p:nvSpPr>
          <p:spPr bwMode="auto">
            <a:xfrm>
              <a:off x="4099" y="2553"/>
              <a:ext cx="78" cy="164"/>
            </a:xfrm>
            <a:custGeom>
              <a:avLst/>
              <a:gdLst>
                <a:gd name="T0" fmla="*/ 0 w 78"/>
                <a:gd name="T1" fmla="*/ 8 h 164"/>
                <a:gd name="T2" fmla="*/ 20 w 78"/>
                <a:gd name="T3" fmla="*/ 0 h 164"/>
                <a:gd name="T4" fmla="*/ 78 w 78"/>
                <a:gd name="T5" fmla="*/ 158 h 164"/>
                <a:gd name="T6" fmla="*/ 60 w 78"/>
                <a:gd name="T7" fmla="*/ 164 h 164"/>
                <a:gd name="T8" fmla="*/ 0 w 78"/>
                <a:gd name="T9" fmla="*/ 8 h 164"/>
                <a:gd name="T10" fmla="*/ 0 w 78"/>
                <a:gd name="T11" fmla="*/ 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64">
                  <a:moveTo>
                    <a:pt x="0" y="8"/>
                  </a:moveTo>
                  <a:lnTo>
                    <a:pt x="20" y="0"/>
                  </a:lnTo>
                  <a:lnTo>
                    <a:pt x="78" y="158"/>
                  </a:lnTo>
                  <a:lnTo>
                    <a:pt x="60" y="164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3" name="Freeform 65"/>
            <p:cNvSpPr>
              <a:spLocks/>
            </p:cNvSpPr>
            <p:nvPr/>
          </p:nvSpPr>
          <p:spPr bwMode="auto">
            <a:xfrm>
              <a:off x="4334" y="2497"/>
              <a:ext cx="97" cy="33"/>
            </a:xfrm>
            <a:custGeom>
              <a:avLst/>
              <a:gdLst>
                <a:gd name="T0" fmla="*/ 15 w 97"/>
                <a:gd name="T1" fmla="*/ 0 h 33"/>
                <a:gd name="T2" fmla="*/ 17 w 97"/>
                <a:gd name="T3" fmla="*/ 2 h 33"/>
                <a:gd name="T4" fmla="*/ 18 w 97"/>
                <a:gd name="T5" fmla="*/ 3 h 33"/>
                <a:gd name="T6" fmla="*/ 20 w 97"/>
                <a:gd name="T7" fmla="*/ 6 h 33"/>
                <a:gd name="T8" fmla="*/ 24 w 97"/>
                <a:gd name="T9" fmla="*/ 8 h 33"/>
                <a:gd name="T10" fmla="*/ 27 w 97"/>
                <a:gd name="T11" fmla="*/ 10 h 33"/>
                <a:gd name="T12" fmla="*/ 31 w 97"/>
                <a:gd name="T13" fmla="*/ 13 h 33"/>
                <a:gd name="T14" fmla="*/ 37 w 97"/>
                <a:gd name="T15" fmla="*/ 16 h 33"/>
                <a:gd name="T16" fmla="*/ 39 w 97"/>
                <a:gd name="T17" fmla="*/ 16 h 33"/>
                <a:gd name="T18" fmla="*/ 41 w 97"/>
                <a:gd name="T19" fmla="*/ 17 h 33"/>
                <a:gd name="T20" fmla="*/ 45 w 97"/>
                <a:gd name="T21" fmla="*/ 18 h 33"/>
                <a:gd name="T22" fmla="*/ 47 w 97"/>
                <a:gd name="T23" fmla="*/ 19 h 33"/>
                <a:gd name="T24" fmla="*/ 50 w 97"/>
                <a:gd name="T25" fmla="*/ 19 h 33"/>
                <a:gd name="T26" fmla="*/ 53 w 97"/>
                <a:gd name="T27" fmla="*/ 19 h 33"/>
                <a:gd name="T28" fmla="*/ 56 w 97"/>
                <a:gd name="T29" fmla="*/ 19 h 33"/>
                <a:gd name="T30" fmla="*/ 59 w 97"/>
                <a:gd name="T31" fmla="*/ 19 h 33"/>
                <a:gd name="T32" fmla="*/ 63 w 97"/>
                <a:gd name="T33" fmla="*/ 18 h 33"/>
                <a:gd name="T34" fmla="*/ 66 w 97"/>
                <a:gd name="T35" fmla="*/ 18 h 33"/>
                <a:gd name="T36" fmla="*/ 69 w 97"/>
                <a:gd name="T37" fmla="*/ 17 h 33"/>
                <a:gd name="T38" fmla="*/ 74 w 97"/>
                <a:gd name="T39" fmla="*/ 16 h 33"/>
                <a:gd name="T40" fmla="*/ 77 w 97"/>
                <a:gd name="T41" fmla="*/ 14 h 33"/>
                <a:gd name="T42" fmla="*/ 80 w 97"/>
                <a:gd name="T43" fmla="*/ 13 h 33"/>
                <a:gd name="T44" fmla="*/ 84 w 97"/>
                <a:gd name="T45" fmla="*/ 10 h 33"/>
                <a:gd name="T46" fmla="*/ 88 w 97"/>
                <a:gd name="T47" fmla="*/ 8 h 33"/>
                <a:gd name="T48" fmla="*/ 97 w 97"/>
                <a:gd name="T49" fmla="*/ 17 h 33"/>
                <a:gd name="T50" fmla="*/ 96 w 97"/>
                <a:gd name="T51" fmla="*/ 17 h 33"/>
                <a:gd name="T52" fmla="*/ 95 w 97"/>
                <a:gd name="T53" fmla="*/ 19 h 33"/>
                <a:gd name="T54" fmla="*/ 92 w 97"/>
                <a:gd name="T55" fmla="*/ 20 h 33"/>
                <a:gd name="T56" fmla="*/ 88 w 97"/>
                <a:gd name="T57" fmla="*/ 24 h 33"/>
                <a:gd name="T58" fmla="*/ 85 w 97"/>
                <a:gd name="T59" fmla="*/ 25 h 33"/>
                <a:gd name="T60" fmla="*/ 83 w 97"/>
                <a:gd name="T61" fmla="*/ 26 h 33"/>
                <a:gd name="T62" fmla="*/ 79 w 97"/>
                <a:gd name="T63" fmla="*/ 27 h 33"/>
                <a:gd name="T64" fmla="*/ 77 w 97"/>
                <a:gd name="T65" fmla="*/ 28 h 33"/>
                <a:gd name="T66" fmla="*/ 74 w 97"/>
                <a:gd name="T67" fmla="*/ 29 h 33"/>
                <a:gd name="T68" fmla="*/ 71 w 97"/>
                <a:gd name="T69" fmla="*/ 30 h 33"/>
                <a:gd name="T70" fmla="*/ 68 w 97"/>
                <a:gd name="T71" fmla="*/ 31 h 33"/>
                <a:gd name="T72" fmla="*/ 65 w 97"/>
                <a:gd name="T73" fmla="*/ 32 h 33"/>
                <a:gd name="T74" fmla="*/ 61 w 97"/>
                <a:gd name="T75" fmla="*/ 33 h 33"/>
                <a:gd name="T76" fmla="*/ 57 w 97"/>
                <a:gd name="T77" fmla="*/ 33 h 33"/>
                <a:gd name="T78" fmla="*/ 54 w 97"/>
                <a:gd name="T79" fmla="*/ 33 h 33"/>
                <a:gd name="T80" fmla="*/ 49 w 97"/>
                <a:gd name="T81" fmla="*/ 33 h 33"/>
                <a:gd name="T82" fmla="*/ 45 w 97"/>
                <a:gd name="T83" fmla="*/ 33 h 33"/>
                <a:gd name="T84" fmla="*/ 41 w 97"/>
                <a:gd name="T85" fmla="*/ 32 h 33"/>
                <a:gd name="T86" fmla="*/ 37 w 97"/>
                <a:gd name="T87" fmla="*/ 32 h 33"/>
                <a:gd name="T88" fmla="*/ 34 w 97"/>
                <a:gd name="T89" fmla="*/ 31 h 33"/>
                <a:gd name="T90" fmla="*/ 29 w 97"/>
                <a:gd name="T91" fmla="*/ 29 h 33"/>
                <a:gd name="T92" fmla="*/ 25 w 97"/>
                <a:gd name="T93" fmla="*/ 27 h 33"/>
                <a:gd name="T94" fmla="*/ 20 w 97"/>
                <a:gd name="T95" fmla="*/ 24 h 33"/>
                <a:gd name="T96" fmla="*/ 17 w 97"/>
                <a:gd name="T97" fmla="*/ 21 h 33"/>
                <a:gd name="T98" fmla="*/ 13 w 97"/>
                <a:gd name="T99" fmla="*/ 18 h 33"/>
                <a:gd name="T100" fmla="*/ 8 w 97"/>
                <a:gd name="T101" fmla="*/ 14 h 33"/>
                <a:gd name="T102" fmla="*/ 4 w 97"/>
                <a:gd name="T103" fmla="*/ 9 h 33"/>
                <a:gd name="T104" fmla="*/ 0 w 97"/>
                <a:gd name="T105" fmla="*/ 5 h 33"/>
                <a:gd name="T106" fmla="*/ 15 w 97"/>
                <a:gd name="T107" fmla="*/ 0 h 33"/>
                <a:gd name="T108" fmla="*/ 15 w 97"/>
                <a:gd name="T10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33">
                  <a:moveTo>
                    <a:pt x="15" y="0"/>
                  </a:moveTo>
                  <a:lnTo>
                    <a:pt x="17" y="2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7" y="16"/>
                  </a:lnTo>
                  <a:lnTo>
                    <a:pt x="39" y="16"/>
                  </a:lnTo>
                  <a:lnTo>
                    <a:pt x="41" y="17"/>
                  </a:lnTo>
                  <a:lnTo>
                    <a:pt x="45" y="18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6" y="19"/>
                  </a:lnTo>
                  <a:lnTo>
                    <a:pt x="59" y="19"/>
                  </a:lnTo>
                  <a:lnTo>
                    <a:pt x="63" y="18"/>
                  </a:lnTo>
                  <a:lnTo>
                    <a:pt x="66" y="18"/>
                  </a:lnTo>
                  <a:lnTo>
                    <a:pt x="69" y="17"/>
                  </a:lnTo>
                  <a:lnTo>
                    <a:pt x="74" y="16"/>
                  </a:lnTo>
                  <a:lnTo>
                    <a:pt x="77" y="14"/>
                  </a:lnTo>
                  <a:lnTo>
                    <a:pt x="80" y="13"/>
                  </a:lnTo>
                  <a:lnTo>
                    <a:pt x="84" y="10"/>
                  </a:lnTo>
                  <a:lnTo>
                    <a:pt x="88" y="8"/>
                  </a:lnTo>
                  <a:lnTo>
                    <a:pt x="97" y="17"/>
                  </a:lnTo>
                  <a:lnTo>
                    <a:pt x="96" y="17"/>
                  </a:lnTo>
                  <a:lnTo>
                    <a:pt x="95" y="19"/>
                  </a:lnTo>
                  <a:lnTo>
                    <a:pt x="92" y="20"/>
                  </a:lnTo>
                  <a:lnTo>
                    <a:pt x="88" y="24"/>
                  </a:lnTo>
                  <a:lnTo>
                    <a:pt x="85" y="25"/>
                  </a:lnTo>
                  <a:lnTo>
                    <a:pt x="83" y="26"/>
                  </a:lnTo>
                  <a:lnTo>
                    <a:pt x="79" y="27"/>
                  </a:lnTo>
                  <a:lnTo>
                    <a:pt x="77" y="28"/>
                  </a:lnTo>
                  <a:lnTo>
                    <a:pt x="74" y="29"/>
                  </a:lnTo>
                  <a:lnTo>
                    <a:pt x="71" y="30"/>
                  </a:lnTo>
                  <a:lnTo>
                    <a:pt x="68" y="31"/>
                  </a:lnTo>
                  <a:lnTo>
                    <a:pt x="65" y="32"/>
                  </a:lnTo>
                  <a:lnTo>
                    <a:pt x="61" y="33"/>
                  </a:lnTo>
                  <a:lnTo>
                    <a:pt x="57" y="33"/>
                  </a:lnTo>
                  <a:lnTo>
                    <a:pt x="54" y="33"/>
                  </a:lnTo>
                  <a:lnTo>
                    <a:pt x="49" y="33"/>
                  </a:lnTo>
                  <a:lnTo>
                    <a:pt x="45" y="33"/>
                  </a:lnTo>
                  <a:lnTo>
                    <a:pt x="41" y="32"/>
                  </a:lnTo>
                  <a:lnTo>
                    <a:pt x="37" y="32"/>
                  </a:lnTo>
                  <a:lnTo>
                    <a:pt x="34" y="31"/>
                  </a:lnTo>
                  <a:lnTo>
                    <a:pt x="29" y="29"/>
                  </a:lnTo>
                  <a:lnTo>
                    <a:pt x="25" y="27"/>
                  </a:lnTo>
                  <a:lnTo>
                    <a:pt x="20" y="24"/>
                  </a:lnTo>
                  <a:lnTo>
                    <a:pt x="17" y="21"/>
                  </a:lnTo>
                  <a:lnTo>
                    <a:pt x="13" y="18"/>
                  </a:lnTo>
                  <a:lnTo>
                    <a:pt x="8" y="14"/>
                  </a:lnTo>
                  <a:lnTo>
                    <a:pt x="4" y="9"/>
                  </a:lnTo>
                  <a:lnTo>
                    <a:pt x="0" y="5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4" name="Freeform 66"/>
            <p:cNvSpPr>
              <a:spLocks/>
            </p:cNvSpPr>
            <p:nvPr/>
          </p:nvSpPr>
          <p:spPr bwMode="auto">
            <a:xfrm>
              <a:off x="4214" y="2464"/>
              <a:ext cx="103" cy="39"/>
            </a:xfrm>
            <a:custGeom>
              <a:avLst/>
              <a:gdLst>
                <a:gd name="T0" fmla="*/ 16 w 103"/>
                <a:gd name="T1" fmla="*/ 0 h 39"/>
                <a:gd name="T2" fmla="*/ 16 w 103"/>
                <a:gd name="T3" fmla="*/ 2 h 39"/>
                <a:gd name="T4" fmla="*/ 17 w 103"/>
                <a:gd name="T5" fmla="*/ 4 h 39"/>
                <a:gd name="T6" fmla="*/ 19 w 103"/>
                <a:gd name="T7" fmla="*/ 6 h 39"/>
                <a:gd name="T8" fmla="*/ 20 w 103"/>
                <a:gd name="T9" fmla="*/ 9 h 39"/>
                <a:gd name="T10" fmla="*/ 24 w 103"/>
                <a:gd name="T11" fmla="*/ 13 h 39"/>
                <a:gd name="T12" fmla="*/ 27 w 103"/>
                <a:gd name="T13" fmla="*/ 15 h 39"/>
                <a:gd name="T14" fmla="*/ 31 w 103"/>
                <a:gd name="T15" fmla="*/ 18 h 39"/>
                <a:gd name="T16" fmla="*/ 32 w 103"/>
                <a:gd name="T17" fmla="*/ 19 h 39"/>
                <a:gd name="T18" fmla="*/ 35 w 103"/>
                <a:gd name="T19" fmla="*/ 20 h 39"/>
                <a:gd name="T20" fmla="*/ 38 w 103"/>
                <a:gd name="T21" fmla="*/ 21 h 39"/>
                <a:gd name="T22" fmla="*/ 40 w 103"/>
                <a:gd name="T23" fmla="*/ 22 h 39"/>
                <a:gd name="T24" fmla="*/ 44 w 103"/>
                <a:gd name="T25" fmla="*/ 24 h 39"/>
                <a:gd name="T26" fmla="*/ 47 w 103"/>
                <a:gd name="T27" fmla="*/ 24 h 39"/>
                <a:gd name="T28" fmla="*/ 50 w 103"/>
                <a:gd name="T29" fmla="*/ 25 h 39"/>
                <a:gd name="T30" fmla="*/ 54 w 103"/>
                <a:gd name="T31" fmla="*/ 25 h 39"/>
                <a:gd name="T32" fmla="*/ 57 w 103"/>
                <a:gd name="T33" fmla="*/ 24 h 39"/>
                <a:gd name="T34" fmla="*/ 61 w 103"/>
                <a:gd name="T35" fmla="*/ 24 h 39"/>
                <a:gd name="T36" fmla="*/ 66 w 103"/>
                <a:gd name="T37" fmla="*/ 22 h 39"/>
                <a:gd name="T38" fmla="*/ 70 w 103"/>
                <a:gd name="T39" fmla="*/ 21 h 39"/>
                <a:gd name="T40" fmla="*/ 75 w 103"/>
                <a:gd name="T41" fmla="*/ 20 h 39"/>
                <a:gd name="T42" fmla="*/ 80 w 103"/>
                <a:gd name="T43" fmla="*/ 18 h 39"/>
                <a:gd name="T44" fmla="*/ 82 w 103"/>
                <a:gd name="T45" fmla="*/ 17 h 39"/>
                <a:gd name="T46" fmla="*/ 86 w 103"/>
                <a:gd name="T47" fmla="*/ 16 h 39"/>
                <a:gd name="T48" fmla="*/ 88 w 103"/>
                <a:gd name="T49" fmla="*/ 15 h 39"/>
                <a:gd name="T50" fmla="*/ 91 w 103"/>
                <a:gd name="T51" fmla="*/ 14 h 39"/>
                <a:gd name="T52" fmla="*/ 103 w 103"/>
                <a:gd name="T53" fmla="*/ 22 h 39"/>
                <a:gd name="T54" fmla="*/ 101 w 103"/>
                <a:gd name="T55" fmla="*/ 22 h 39"/>
                <a:gd name="T56" fmla="*/ 99 w 103"/>
                <a:gd name="T57" fmla="*/ 25 h 39"/>
                <a:gd name="T58" fmla="*/ 96 w 103"/>
                <a:gd name="T59" fmla="*/ 26 h 39"/>
                <a:gd name="T60" fmla="*/ 91 w 103"/>
                <a:gd name="T61" fmla="*/ 29 h 39"/>
                <a:gd name="T62" fmla="*/ 88 w 103"/>
                <a:gd name="T63" fmla="*/ 30 h 39"/>
                <a:gd name="T64" fmla="*/ 85 w 103"/>
                <a:gd name="T65" fmla="*/ 31 h 39"/>
                <a:gd name="T66" fmla="*/ 81 w 103"/>
                <a:gd name="T67" fmla="*/ 32 h 39"/>
                <a:gd name="T68" fmla="*/ 78 w 103"/>
                <a:gd name="T69" fmla="*/ 33 h 39"/>
                <a:gd name="T70" fmla="*/ 75 w 103"/>
                <a:gd name="T71" fmla="*/ 35 h 39"/>
                <a:gd name="T72" fmla="*/ 71 w 103"/>
                <a:gd name="T73" fmla="*/ 36 h 39"/>
                <a:gd name="T74" fmla="*/ 68 w 103"/>
                <a:gd name="T75" fmla="*/ 37 h 39"/>
                <a:gd name="T76" fmla="*/ 65 w 103"/>
                <a:gd name="T77" fmla="*/ 38 h 39"/>
                <a:gd name="T78" fmla="*/ 60 w 103"/>
                <a:gd name="T79" fmla="*/ 38 h 39"/>
                <a:gd name="T80" fmla="*/ 56 w 103"/>
                <a:gd name="T81" fmla="*/ 39 h 39"/>
                <a:gd name="T82" fmla="*/ 51 w 103"/>
                <a:gd name="T83" fmla="*/ 39 h 39"/>
                <a:gd name="T84" fmla="*/ 47 w 103"/>
                <a:gd name="T85" fmla="*/ 39 h 39"/>
                <a:gd name="T86" fmla="*/ 44 w 103"/>
                <a:gd name="T87" fmla="*/ 38 h 39"/>
                <a:gd name="T88" fmla="*/ 39 w 103"/>
                <a:gd name="T89" fmla="*/ 37 h 39"/>
                <a:gd name="T90" fmla="*/ 35 w 103"/>
                <a:gd name="T91" fmla="*/ 36 h 39"/>
                <a:gd name="T92" fmla="*/ 30 w 103"/>
                <a:gd name="T93" fmla="*/ 35 h 39"/>
                <a:gd name="T94" fmla="*/ 26 w 103"/>
                <a:gd name="T95" fmla="*/ 32 h 39"/>
                <a:gd name="T96" fmla="*/ 22 w 103"/>
                <a:gd name="T97" fmla="*/ 30 h 39"/>
                <a:gd name="T98" fmla="*/ 18 w 103"/>
                <a:gd name="T99" fmla="*/ 27 h 39"/>
                <a:gd name="T100" fmla="*/ 15 w 103"/>
                <a:gd name="T101" fmla="*/ 24 h 39"/>
                <a:gd name="T102" fmla="*/ 10 w 103"/>
                <a:gd name="T103" fmla="*/ 19 h 39"/>
                <a:gd name="T104" fmla="*/ 7 w 103"/>
                <a:gd name="T105" fmla="*/ 15 h 39"/>
                <a:gd name="T106" fmla="*/ 5 w 103"/>
                <a:gd name="T107" fmla="*/ 11 h 39"/>
                <a:gd name="T108" fmla="*/ 2 w 103"/>
                <a:gd name="T109" fmla="*/ 9 h 39"/>
                <a:gd name="T110" fmla="*/ 1 w 103"/>
                <a:gd name="T111" fmla="*/ 6 h 39"/>
                <a:gd name="T112" fmla="*/ 0 w 103"/>
                <a:gd name="T113" fmla="*/ 4 h 39"/>
                <a:gd name="T114" fmla="*/ 16 w 103"/>
                <a:gd name="T115" fmla="*/ 0 h 39"/>
                <a:gd name="T116" fmla="*/ 16 w 103"/>
                <a:gd name="T1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39">
                  <a:moveTo>
                    <a:pt x="16" y="0"/>
                  </a:moveTo>
                  <a:lnTo>
                    <a:pt x="16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0" y="9"/>
                  </a:lnTo>
                  <a:lnTo>
                    <a:pt x="24" y="13"/>
                  </a:lnTo>
                  <a:lnTo>
                    <a:pt x="27" y="15"/>
                  </a:lnTo>
                  <a:lnTo>
                    <a:pt x="31" y="18"/>
                  </a:lnTo>
                  <a:lnTo>
                    <a:pt x="32" y="19"/>
                  </a:lnTo>
                  <a:lnTo>
                    <a:pt x="35" y="20"/>
                  </a:lnTo>
                  <a:lnTo>
                    <a:pt x="38" y="21"/>
                  </a:lnTo>
                  <a:lnTo>
                    <a:pt x="40" y="22"/>
                  </a:lnTo>
                  <a:lnTo>
                    <a:pt x="44" y="24"/>
                  </a:lnTo>
                  <a:lnTo>
                    <a:pt x="47" y="24"/>
                  </a:lnTo>
                  <a:lnTo>
                    <a:pt x="50" y="25"/>
                  </a:lnTo>
                  <a:lnTo>
                    <a:pt x="54" y="25"/>
                  </a:lnTo>
                  <a:lnTo>
                    <a:pt x="57" y="24"/>
                  </a:lnTo>
                  <a:lnTo>
                    <a:pt x="61" y="24"/>
                  </a:lnTo>
                  <a:lnTo>
                    <a:pt x="66" y="22"/>
                  </a:lnTo>
                  <a:lnTo>
                    <a:pt x="70" y="21"/>
                  </a:lnTo>
                  <a:lnTo>
                    <a:pt x="75" y="20"/>
                  </a:lnTo>
                  <a:lnTo>
                    <a:pt x="80" y="18"/>
                  </a:lnTo>
                  <a:lnTo>
                    <a:pt x="82" y="17"/>
                  </a:lnTo>
                  <a:lnTo>
                    <a:pt x="86" y="16"/>
                  </a:lnTo>
                  <a:lnTo>
                    <a:pt x="88" y="15"/>
                  </a:lnTo>
                  <a:lnTo>
                    <a:pt x="91" y="14"/>
                  </a:lnTo>
                  <a:lnTo>
                    <a:pt x="103" y="22"/>
                  </a:lnTo>
                  <a:lnTo>
                    <a:pt x="101" y="22"/>
                  </a:lnTo>
                  <a:lnTo>
                    <a:pt x="99" y="25"/>
                  </a:lnTo>
                  <a:lnTo>
                    <a:pt x="96" y="26"/>
                  </a:lnTo>
                  <a:lnTo>
                    <a:pt x="91" y="29"/>
                  </a:lnTo>
                  <a:lnTo>
                    <a:pt x="88" y="30"/>
                  </a:lnTo>
                  <a:lnTo>
                    <a:pt x="85" y="31"/>
                  </a:lnTo>
                  <a:lnTo>
                    <a:pt x="81" y="32"/>
                  </a:lnTo>
                  <a:lnTo>
                    <a:pt x="78" y="33"/>
                  </a:lnTo>
                  <a:lnTo>
                    <a:pt x="75" y="35"/>
                  </a:lnTo>
                  <a:lnTo>
                    <a:pt x="71" y="36"/>
                  </a:lnTo>
                  <a:lnTo>
                    <a:pt x="68" y="37"/>
                  </a:lnTo>
                  <a:lnTo>
                    <a:pt x="65" y="38"/>
                  </a:lnTo>
                  <a:lnTo>
                    <a:pt x="60" y="38"/>
                  </a:lnTo>
                  <a:lnTo>
                    <a:pt x="56" y="39"/>
                  </a:lnTo>
                  <a:lnTo>
                    <a:pt x="51" y="39"/>
                  </a:lnTo>
                  <a:lnTo>
                    <a:pt x="47" y="39"/>
                  </a:lnTo>
                  <a:lnTo>
                    <a:pt x="44" y="38"/>
                  </a:lnTo>
                  <a:lnTo>
                    <a:pt x="39" y="37"/>
                  </a:lnTo>
                  <a:lnTo>
                    <a:pt x="35" y="36"/>
                  </a:lnTo>
                  <a:lnTo>
                    <a:pt x="30" y="35"/>
                  </a:lnTo>
                  <a:lnTo>
                    <a:pt x="26" y="32"/>
                  </a:lnTo>
                  <a:lnTo>
                    <a:pt x="22" y="30"/>
                  </a:lnTo>
                  <a:lnTo>
                    <a:pt x="18" y="27"/>
                  </a:lnTo>
                  <a:lnTo>
                    <a:pt x="15" y="24"/>
                  </a:lnTo>
                  <a:lnTo>
                    <a:pt x="10" y="19"/>
                  </a:lnTo>
                  <a:lnTo>
                    <a:pt x="7" y="15"/>
                  </a:lnTo>
                  <a:lnTo>
                    <a:pt x="5" y="11"/>
                  </a:lnTo>
                  <a:lnTo>
                    <a:pt x="2" y="9"/>
                  </a:lnTo>
                  <a:lnTo>
                    <a:pt x="1" y="6"/>
                  </a:lnTo>
                  <a:lnTo>
                    <a:pt x="0" y="4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5" name="Freeform 67"/>
            <p:cNvSpPr>
              <a:spLocks/>
            </p:cNvSpPr>
            <p:nvPr/>
          </p:nvSpPr>
          <p:spPr bwMode="auto">
            <a:xfrm>
              <a:off x="4099" y="2422"/>
              <a:ext cx="107" cy="38"/>
            </a:xfrm>
            <a:custGeom>
              <a:avLst/>
              <a:gdLst>
                <a:gd name="T0" fmla="*/ 13 w 107"/>
                <a:gd name="T1" fmla="*/ 7 h 38"/>
                <a:gd name="T2" fmla="*/ 14 w 107"/>
                <a:gd name="T3" fmla="*/ 8 h 38"/>
                <a:gd name="T4" fmla="*/ 16 w 107"/>
                <a:gd name="T5" fmla="*/ 10 h 38"/>
                <a:gd name="T6" fmla="*/ 20 w 107"/>
                <a:gd name="T7" fmla="*/ 12 h 38"/>
                <a:gd name="T8" fmla="*/ 23 w 107"/>
                <a:gd name="T9" fmla="*/ 14 h 38"/>
                <a:gd name="T10" fmla="*/ 27 w 107"/>
                <a:gd name="T11" fmla="*/ 16 h 38"/>
                <a:gd name="T12" fmla="*/ 31 w 107"/>
                <a:gd name="T13" fmla="*/ 17 h 38"/>
                <a:gd name="T14" fmla="*/ 33 w 107"/>
                <a:gd name="T15" fmla="*/ 18 h 38"/>
                <a:gd name="T16" fmla="*/ 35 w 107"/>
                <a:gd name="T17" fmla="*/ 19 h 38"/>
                <a:gd name="T18" fmla="*/ 38 w 107"/>
                <a:gd name="T19" fmla="*/ 21 h 38"/>
                <a:gd name="T20" fmla="*/ 42 w 107"/>
                <a:gd name="T21" fmla="*/ 22 h 38"/>
                <a:gd name="T22" fmla="*/ 45 w 107"/>
                <a:gd name="T23" fmla="*/ 22 h 38"/>
                <a:gd name="T24" fmla="*/ 47 w 107"/>
                <a:gd name="T25" fmla="*/ 22 h 38"/>
                <a:gd name="T26" fmla="*/ 52 w 107"/>
                <a:gd name="T27" fmla="*/ 22 h 38"/>
                <a:gd name="T28" fmla="*/ 54 w 107"/>
                <a:gd name="T29" fmla="*/ 22 h 38"/>
                <a:gd name="T30" fmla="*/ 58 w 107"/>
                <a:gd name="T31" fmla="*/ 22 h 38"/>
                <a:gd name="T32" fmla="*/ 62 w 107"/>
                <a:gd name="T33" fmla="*/ 21 h 38"/>
                <a:gd name="T34" fmla="*/ 65 w 107"/>
                <a:gd name="T35" fmla="*/ 21 h 38"/>
                <a:gd name="T36" fmla="*/ 68 w 107"/>
                <a:gd name="T37" fmla="*/ 18 h 38"/>
                <a:gd name="T38" fmla="*/ 73 w 107"/>
                <a:gd name="T39" fmla="*/ 17 h 38"/>
                <a:gd name="T40" fmla="*/ 76 w 107"/>
                <a:gd name="T41" fmla="*/ 15 h 38"/>
                <a:gd name="T42" fmla="*/ 81 w 107"/>
                <a:gd name="T43" fmla="*/ 13 h 38"/>
                <a:gd name="T44" fmla="*/ 85 w 107"/>
                <a:gd name="T45" fmla="*/ 10 h 38"/>
                <a:gd name="T46" fmla="*/ 88 w 107"/>
                <a:gd name="T47" fmla="*/ 7 h 38"/>
                <a:gd name="T48" fmla="*/ 93 w 107"/>
                <a:gd name="T49" fmla="*/ 4 h 38"/>
                <a:gd name="T50" fmla="*/ 97 w 107"/>
                <a:gd name="T51" fmla="*/ 0 h 38"/>
                <a:gd name="T52" fmla="*/ 107 w 107"/>
                <a:gd name="T53" fmla="*/ 7 h 38"/>
                <a:gd name="T54" fmla="*/ 106 w 107"/>
                <a:gd name="T55" fmla="*/ 7 h 38"/>
                <a:gd name="T56" fmla="*/ 105 w 107"/>
                <a:gd name="T57" fmla="*/ 10 h 38"/>
                <a:gd name="T58" fmla="*/ 103 w 107"/>
                <a:gd name="T59" fmla="*/ 12 h 38"/>
                <a:gd name="T60" fmla="*/ 100 w 107"/>
                <a:gd name="T61" fmla="*/ 16 h 38"/>
                <a:gd name="T62" fmla="*/ 96 w 107"/>
                <a:gd name="T63" fmla="*/ 18 h 38"/>
                <a:gd name="T64" fmla="*/ 94 w 107"/>
                <a:gd name="T65" fmla="*/ 21 h 38"/>
                <a:gd name="T66" fmla="*/ 92 w 107"/>
                <a:gd name="T67" fmla="*/ 22 h 38"/>
                <a:gd name="T68" fmla="*/ 90 w 107"/>
                <a:gd name="T69" fmla="*/ 25 h 38"/>
                <a:gd name="T70" fmla="*/ 86 w 107"/>
                <a:gd name="T71" fmla="*/ 26 h 38"/>
                <a:gd name="T72" fmla="*/ 83 w 107"/>
                <a:gd name="T73" fmla="*/ 29 h 38"/>
                <a:gd name="T74" fmla="*/ 80 w 107"/>
                <a:gd name="T75" fmla="*/ 30 h 38"/>
                <a:gd name="T76" fmla="*/ 76 w 107"/>
                <a:gd name="T77" fmla="*/ 33 h 38"/>
                <a:gd name="T78" fmla="*/ 72 w 107"/>
                <a:gd name="T79" fmla="*/ 34 h 38"/>
                <a:gd name="T80" fmla="*/ 68 w 107"/>
                <a:gd name="T81" fmla="*/ 36 h 38"/>
                <a:gd name="T82" fmla="*/ 64 w 107"/>
                <a:gd name="T83" fmla="*/ 36 h 38"/>
                <a:gd name="T84" fmla="*/ 60 w 107"/>
                <a:gd name="T85" fmla="*/ 38 h 38"/>
                <a:gd name="T86" fmla="*/ 55 w 107"/>
                <a:gd name="T87" fmla="*/ 38 h 38"/>
                <a:gd name="T88" fmla="*/ 51 w 107"/>
                <a:gd name="T89" fmla="*/ 38 h 38"/>
                <a:gd name="T90" fmla="*/ 46 w 107"/>
                <a:gd name="T91" fmla="*/ 38 h 38"/>
                <a:gd name="T92" fmla="*/ 42 w 107"/>
                <a:gd name="T93" fmla="*/ 38 h 38"/>
                <a:gd name="T94" fmla="*/ 36 w 107"/>
                <a:gd name="T95" fmla="*/ 36 h 38"/>
                <a:gd name="T96" fmla="*/ 32 w 107"/>
                <a:gd name="T97" fmla="*/ 35 h 38"/>
                <a:gd name="T98" fmla="*/ 26 w 107"/>
                <a:gd name="T99" fmla="*/ 32 h 38"/>
                <a:gd name="T100" fmla="*/ 22 w 107"/>
                <a:gd name="T101" fmla="*/ 29 h 38"/>
                <a:gd name="T102" fmla="*/ 18 w 107"/>
                <a:gd name="T103" fmla="*/ 28 h 38"/>
                <a:gd name="T104" fmla="*/ 16 w 107"/>
                <a:gd name="T105" fmla="*/ 26 h 38"/>
                <a:gd name="T106" fmla="*/ 13 w 107"/>
                <a:gd name="T107" fmla="*/ 25 h 38"/>
                <a:gd name="T108" fmla="*/ 11 w 107"/>
                <a:gd name="T109" fmla="*/ 23 h 38"/>
                <a:gd name="T110" fmla="*/ 7 w 107"/>
                <a:gd name="T111" fmla="*/ 21 h 38"/>
                <a:gd name="T112" fmla="*/ 5 w 107"/>
                <a:gd name="T113" fmla="*/ 18 h 38"/>
                <a:gd name="T114" fmla="*/ 3 w 107"/>
                <a:gd name="T115" fmla="*/ 15 h 38"/>
                <a:gd name="T116" fmla="*/ 0 w 107"/>
                <a:gd name="T117" fmla="*/ 13 h 38"/>
                <a:gd name="T118" fmla="*/ 13 w 107"/>
                <a:gd name="T119" fmla="*/ 7 h 38"/>
                <a:gd name="T120" fmla="*/ 13 w 107"/>
                <a:gd name="T12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38">
                  <a:moveTo>
                    <a:pt x="13" y="7"/>
                  </a:moveTo>
                  <a:lnTo>
                    <a:pt x="14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7" y="16"/>
                  </a:lnTo>
                  <a:lnTo>
                    <a:pt x="31" y="17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8" y="21"/>
                  </a:lnTo>
                  <a:lnTo>
                    <a:pt x="42" y="22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8" y="22"/>
                  </a:lnTo>
                  <a:lnTo>
                    <a:pt x="62" y="21"/>
                  </a:lnTo>
                  <a:lnTo>
                    <a:pt x="65" y="21"/>
                  </a:lnTo>
                  <a:lnTo>
                    <a:pt x="68" y="18"/>
                  </a:lnTo>
                  <a:lnTo>
                    <a:pt x="73" y="17"/>
                  </a:lnTo>
                  <a:lnTo>
                    <a:pt x="76" y="15"/>
                  </a:lnTo>
                  <a:lnTo>
                    <a:pt x="81" y="13"/>
                  </a:lnTo>
                  <a:lnTo>
                    <a:pt x="85" y="10"/>
                  </a:lnTo>
                  <a:lnTo>
                    <a:pt x="88" y="7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7" y="7"/>
                  </a:lnTo>
                  <a:lnTo>
                    <a:pt x="106" y="7"/>
                  </a:lnTo>
                  <a:lnTo>
                    <a:pt x="105" y="10"/>
                  </a:lnTo>
                  <a:lnTo>
                    <a:pt x="103" y="12"/>
                  </a:lnTo>
                  <a:lnTo>
                    <a:pt x="100" y="16"/>
                  </a:lnTo>
                  <a:lnTo>
                    <a:pt x="96" y="18"/>
                  </a:lnTo>
                  <a:lnTo>
                    <a:pt x="94" y="21"/>
                  </a:lnTo>
                  <a:lnTo>
                    <a:pt x="92" y="22"/>
                  </a:lnTo>
                  <a:lnTo>
                    <a:pt x="90" y="25"/>
                  </a:lnTo>
                  <a:lnTo>
                    <a:pt x="86" y="26"/>
                  </a:lnTo>
                  <a:lnTo>
                    <a:pt x="83" y="29"/>
                  </a:lnTo>
                  <a:lnTo>
                    <a:pt x="80" y="30"/>
                  </a:lnTo>
                  <a:lnTo>
                    <a:pt x="76" y="33"/>
                  </a:lnTo>
                  <a:lnTo>
                    <a:pt x="72" y="34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0" y="38"/>
                  </a:lnTo>
                  <a:lnTo>
                    <a:pt x="55" y="38"/>
                  </a:lnTo>
                  <a:lnTo>
                    <a:pt x="51" y="38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36" y="36"/>
                  </a:lnTo>
                  <a:lnTo>
                    <a:pt x="32" y="35"/>
                  </a:lnTo>
                  <a:lnTo>
                    <a:pt x="26" y="32"/>
                  </a:lnTo>
                  <a:lnTo>
                    <a:pt x="22" y="29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7" y="21"/>
                  </a:lnTo>
                  <a:lnTo>
                    <a:pt x="5" y="18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6" name="Freeform 68"/>
            <p:cNvSpPr>
              <a:spLocks/>
            </p:cNvSpPr>
            <p:nvPr/>
          </p:nvSpPr>
          <p:spPr bwMode="auto">
            <a:xfrm>
              <a:off x="4236" y="2399"/>
              <a:ext cx="96" cy="35"/>
            </a:xfrm>
            <a:custGeom>
              <a:avLst/>
              <a:gdLst>
                <a:gd name="T0" fmla="*/ 13 w 96"/>
                <a:gd name="T1" fmla="*/ 0 h 35"/>
                <a:gd name="T2" fmla="*/ 14 w 96"/>
                <a:gd name="T3" fmla="*/ 1 h 35"/>
                <a:gd name="T4" fmla="*/ 17 w 96"/>
                <a:gd name="T5" fmla="*/ 5 h 35"/>
                <a:gd name="T6" fmla="*/ 19 w 96"/>
                <a:gd name="T7" fmla="*/ 7 h 35"/>
                <a:gd name="T8" fmla="*/ 23 w 96"/>
                <a:gd name="T9" fmla="*/ 9 h 35"/>
                <a:gd name="T10" fmla="*/ 27 w 96"/>
                <a:gd name="T11" fmla="*/ 13 h 35"/>
                <a:gd name="T12" fmla="*/ 32 w 96"/>
                <a:gd name="T13" fmla="*/ 15 h 35"/>
                <a:gd name="T14" fmla="*/ 34 w 96"/>
                <a:gd name="T15" fmla="*/ 16 h 35"/>
                <a:gd name="T16" fmla="*/ 36 w 96"/>
                <a:gd name="T17" fmla="*/ 17 h 35"/>
                <a:gd name="T18" fmla="*/ 39 w 96"/>
                <a:gd name="T19" fmla="*/ 18 h 35"/>
                <a:gd name="T20" fmla="*/ 43 w 96"/>
                <a:gd name="T21" fmla="*/ 19 h 35"/>
                <a:gd name="T22" fmla="*/ 45 w 96"/>
                <a:gd name="T23" fmla="*/ 19 h 35"/>
                <a:gd name="T24" fmla="*/ 48 w 96"/>
                <a:gd name="T25" fmla="*/ 20 h 35"/>
                <a:gd name="T26" fmla="*/ 52 w 96"/>
                <a:gd name="T27" fmla="*/ 20 h 35"/>
                <a:gd name="T28" fmla="*/ 55 w 96"/>
                <a:gd name="T29" fmla="*/ 20 h 35"/>
                <a:gd name="T30" fmla="*/ 58 w 96"/>
                <a:gd name="T31" fmla="*/ 19 h 35"/>
                <a:gd name="T32" fmla="*/ 62 w 96"/>
                <a:gd name="T33" fmla="*/ 19 h 35"/>
                <a:gd name="T34" fmla="*/ 66 w 96"/>
                <a:gd name="T35" fmla="*/ 18 h 35"/>
                <a:gd name="T36" fmla="*/ 70 w 96"/>
                <a:gd name="T37" fmla="*/ 17 h 35"/>
                <a:gd name="T38" fmla="*/ 74 w 96"/>
                <a:gd name="T39" fmla="*/ 16 h 35"/>
                <a:gd name="T40" fmla="*/ 78 w 96"/>
                <a:gd name="T41" fmla="*/ 14 h 35"/>
                <a:gd name="T42" fmla="*/ 83 w 96"/>
                <a:gd name="T43" fmla="*/ 12 h 35"/>
                <a:gd name="T44" fmla="*/ 87 w 96"/>
                <a:gd name="T45" fmla="*/ 9 h 35"/>
                <a:gd name="T46" fmla="*/ 96 w 96"/>
                <a:gd name="T47" fmla="*/ 20 h 35"/>
                <a:gd name="T48" fmla="*/ 95 w 96"/>
                <a:gd name="T49" fmla="*/ 20 h 35"/>
                <a:gd name="T50" fmla="*/ 93 w 96"/>
                <a:gd name="T51" fmla="*/ 22 h 35"/>
                <a:gd name="T52" fmla="*/ 89 w 96"/>
                <a:gd name="T53" fmla="*/ 23 h 35"/>
                <a:gd name="T54" fmla="*/ 86 w 96"/>
                <a:gd name="T55" fmla="*/ 26 h 35"/>
                <a:gd name="T56" fmla="*/ 83 w 96"/>
                <a:gd name="T57" fmla="*/ 27 h 35"/>
                <a:gd name="T58" fmla="*/ 81 w 96"/>
                <a:gd name="T59" fmla="*/ 28 h 35"/>
                <a:gd name="T60" fmla="*/ 77 w 96"/>
                <a:gd name="T61" fmla="*/ 29 h 35"/>
                <a:gd name="T62" fmla="*/ 75 w 96"/>
                <a:gd name="T63" fmla="*/ 30 h 35"/>
                <a:gd name="T64" fmla="*/ 72 w 96"/>
                <a:gd name="T65" fmla="*/ 31 h 35"/>
                <a:gd name="T66" fmla="*/ 68 w 96"/>
                <a:gd name="T67" fmla="*/ 33 h 35"/>
                <a:gd name="T68" fmla="*/ 65 w 96"/>
                <a:gd name="T69" fmla="*/ 34 h 35"/>
                <a:gd name="T70" fmla="*/ 62 w 96"/>
                <a:gd name="T71" fmla="*/ 35 h 35"/>
                <a:gd name="T72" fmla="*/ 58 w 96"/>
                <a:gd name="T73" fmla="*/ 35 h 35"/>
                <a:gd name="T74" fmla="*/ 54 w 96"/>
                <a:gd name="T75" fmla="*/ 35 h 35"/>
                <a:gd name="T76" fmla="*/ 50 w 96"/>
                <a:gd name="T77" fmla="*/ 35 h 35"/>
                <a:gd name="T78" fmla="*/ 46 w 96"/>
                <a:gd name="T79" fmla="*/ 35 h 35"/>
                <a:gd name="T80" fmla="*/ 43 w 96"/>
                <a:gd name="T81" fmla="*/ 34 h 35"/>
                <a:gd name="T82" fmla="*/ 38 w 96"/>
                <a:gd name="T83" fmla="*/ 34 h 35"/>
                <a:gd name="T84" fmla="*/ 35 w 96"/>
                <a:gd name="T85" fmla="*/ 33 h 35"/>
                <a:gd name="T86" fmla="*/ 30 w 96"/>
                <a:gd name="T87" fmla="*/ 31 h 35"/>
                <a:gd name="T88" fmla="*/ 26 w 96"/>
                <a:gd name="T89" fmla="*/ 30 h 35"/>
                <a:gd name="T90" fmla="*/ 23 w 96"/>
                <a:gd name="T91" fmla="*/ 27 h 35"/>
                <a:gd name="T92" fmla="*/ 18 w 96"/>
                <a:gd name="T93" fmla="*/ 25 h 35"/>
                <a:gd name="T94" fmla="*/ 15 w 96"/>
                <a:gd name="T95" fmla="*/ 23 h 35"/>
                <a:gd name="T96" fmla="*/ 10 w 96"/>
                <a:gd name="T97" fmla="*/ 18 h 35"/>
                <a:gd name="T98" fmla="*/ 7 w 96"/>
                <a:gd name="T99" fmla="*/ 15 h 35"/>
                <a:gd name="T100" fmla="*/ 4 w 96"/>
                <a:gd name="T101" fmla="*/ 9 h 35"/>
                <a:gd name="T102" fmla="*/ 0 w 96"/>
                <a:gd name="T103" fmla="*/ 5 h 35"/>
                <a:gd name="T104" fmla="*/ 13 w 96"/>
                <a:gd name="T105" fmla="*/ 0 h 35"/>
                <a:gd name="T106" fmla="*/ 13 w 96"/>
                <a:gd name="T10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35">
                  <a:moveTo>
                    <a:pt x="13" y="0"/>
                  </a:moveTo>
                  <a:lnTo>
                    <a:pt x="14" y="1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23" y="9"/>
                  </a:lnTo>
                  <a:lnTo>
                    <a:pt x="27" y="13"/>
                  </a:lnTo>
                  <a:lnTo>
                    <a:pt x="32" y="15"/>
                  </a:lnTo>
                  <a:lnTo>
                    <a:pt x="34" y="16"/>
                  </a:lnTo>
                  <a:lnTo>
                    <a:pt x="36" y="17"/>
                  </a:lnTo>
                  <a:lnTo>
                    <a:pt x="39" y="18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8" y="19"/>
                  </a:lnTo>
                  <a:lnTo>
                    <a:pt x="62" y="19"/>
                  </a:lnTo>
                  <a:lnTo>
                    <a:pt x="66" y="18"/>
                  </a:lnTo>
                  <a:lnTo>
                    <a:pt x="70" y="17"/>
                  </a:lnTo>
                  <a:lnTo>
                    <a:pt x="74" y="16"/>
                  </a:lnTo>
                  <a:lnTo>
                    <a:pt x="78" y="14"/>
                  </a:lnTo>
                  <a:lnTo>
                    <a:pt x="83" y="12"/>
                  </a:lnTo>
                  <a:lnTo>
                    <a:pt x="87" y="9"/>
                  </a:lnTo>
                  <a:lnTo>
                    <a:pt x="96" y="20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89" y="23"/>
                  </a:lnTo>
                  <a:lnTo>
                    <a:pt x="86" y="26"/>
                  </a:lnTo>
                  <a:lnTo>
                    <a:pt x="83" y="27"/>
                  </a:lnTo>
                  <a:lnTo>
                    <a:pt x="81" y="28"/>
                  </a:lnTo>
                  <a:lnTo>
                    <a:pt x="77" y="29"/>
                  </a:lnTo>
                  <a:lnTo>
                    <a:pt x="75" y="30"/>
                  </a:lnTo>
                  <a:lnTo>
                    <a:pt x="72" y="31"/>
                  </a:lnTo>
                  <a:lnTo>
                    <a:pt x="68" y="33"/>
                  </a:lnTo>
                  <a:lnTo>
                    <a:pt x="65" y="34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5"/>
                  </a:lnTo>
                  <a:lnTo>
                    <a:pt x="50" y="35"/>
                  </a:lnTo>
                  <a:lnTo>
                    <a:pt x="46" y="35"/>
                  </a:lnTo>
                  <a:lnTo>
                    <a:pt x="43" y="34"/>
                  </a:lnTo>
                  <a:lnTo>
                    <a:pt x="38" y="34"/>
                  </a:lnTo>
                  <a:lnTo>
                    <a:pt x="35" y="33"/>
                  </a:lnTo>
                  <a:lnTo>
                    <a:pt x="30" y="31"/>
                  </a:lnTo>
                  <a:lnTo>
                    <a:pt x="26" y="30"/>
                  </a:lnTo>
                  <a:lnTo>
                    <a:pt x="23" y="27"/>
                  </a:lnTo>
                  <a:lnTo>
                    <a:pt x="18" y="25"/>
                  </a:lnTo>
                  <a:lnTo>
                    <a:pt x="15" y="23"/>
                  </a:lnTo>
                  <a:lnTo>
                    <a:pt x="10" y="18"/>
                  </a:lnTo>
                  <a:lnTo>
                    <a:pt x="7" y="15"/>
                  </a:lnTo>
                  <a:lnTo>
                    <a:pt x="4" y="9"/>
                  </a:lnTo>
                  <a:lnTo>
                    <a:pt x="0" y="5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7" name="Freeform 69"/>
            <p:cNvSpPr>
              <a:spLocks/>
            </p:cNvSpPr>
            <p:nvPr/>
          </p:nvSpPr>
          <p:spPr bwMode="auto">
            <a:xfrm>
              <a:off x="4328" y="2427"/>
              <a:ext cx="81" cy="32"/>
            </a:xfrm>
            <a:custGeom>
              <a:avLst/>
              <a:gdLst>
                <a:gd name="T0" fmla="*/ 13 w 81"/>
                <a:gd name="T1" fmla="*/ 7 h 32"/>
                <a:gd name="T2" fmla="*/ 13 w 81"/>
                <a:gd name="T3" fmla="*/ 8 h 32"/>
                <a:gd name="T4" fmla="*/ 15 w 81"/>
                <a:gd name="T5" fmla="*/ 10 h 32"/>
                <a:gd name="T6" fmla="*/ 16 w 81"/>
                <a:gd name="T7" fmla="*/ 11 h 32"/>
                <a:gd name="T8" fmla="*/ 19 w 81"/>
                <a:gd name="T9" fmla="*/ 13 h 32"/>
                <a:gd name="T10" fmla="*/ 22 w 81"/>
                <a:gd name="T11" fmla="*/ 14 h 32"/>
                <a:gd name="T12" fmla="*/ 25 w 81"/>
                <a:gd name="T13" fmla="*/ 17 h 32"/>
                <a:gd name="T14" fmla="*/ 27 w 81"/>
                <a:gd name="T15" fmla="*/ 17 h 32"/>
                <a:gd name="T16" fmla="*/ 32 w 81"/>
                <a:gd name="T17" fmla="*/ 17 h 32"/>
                <a:gd name="T18" fmla="*/ 34 w 81"/>
                <a:gd name="T19" fmla="*/ 17 h 32"/>
                <a:gd name="T20" fmla="*/ 36 w 81"/>
                <a:gd name="T21" fmla="*/ 17 h 32"/>
                <a:gd name="T22" fmla="*/ 40 w 81"/>
                <a:gd name="T23" fmla="*/ 16 h 32"/>
                <a:gd name="T24" fmla="*/ 42 w 81"/>
                <a:gd name="T25" fmla="*/ 16 h 32"/>
                <a:gd name="T26" fmla="*/ 45 w 81"/>
                <a:gd name="T27" fmla="*/ 13 h 32"/>
                <a:gd name="T28" fmla="*/ 47 w 81"/>
                <a:gd name="T29" fmla="*/ 13 h 32"/>
                <a:gd name="T30" fmla="*/ 51 w 81"/>
                <a:gd name="T31" fmla="*/ 11 h 32"/>
                <a:gd name="T32" fmla="*/ 54 w 81"/>
                <a:gd name="T33" fmla="*/ 10 h 32"/>
                <a:gd name="T34" fmla="*/ 59 w 81"/>
                <a:gd name="T35" fmla="*/ 7 h 32"/>
                <a:gd name="T36" fmla="*/ 62 w 81"/>
                <a:gd name="T37" fmla="*/ 6 h 32"/>
                <a:gd name="T38" fmla="*/ 66 w 81"/>
                <a:gd name="T39" fmla="*/ 2 h 32"/>
                <a:gd name="T40" fmla="*/ 71 w 81"/>
                <a:gd name="T41" fmla="*/ 0 h 32"/>
                <a:gd name="T42" fmla="*/ 81 w 81"/>
                <a:gd name="T43" fmla="*/ 10 h 32"/>
                <a:gd name="T44" fmla="*/ 80 w 81"/>
                <a:gd name="T45" fmla="*/ 10 h 32"/>
                <a:gd name="T46" fmla="*/ 77 w 81"/>
                <a:gd name="T47" fmla="*/ 12 h 32"/>
                <a:gd name="T48" fmla="*/ 75 w 81"/>
                <a:gd name="T49" fmla="*/ 14 h 32"/>
                <a:gd name="T50" fmla="*/ 72 w 81"/>
                <a:gd name="T51" fmla="*/ 17 h 32"/>
                <a:gd name="T52" fmla="*/ 69 w 81"/>
                <a:gd name="T53" fmla="*/ 19 h 32"/>
                <a:gd name="T54" fmla="*/ 66 w 81"/>
                <a:gd name="T55" fmla="*/ 20 h 32"/>
                <a:gd name="T56" fmla="*/ 64 w 81"/>
                <a:gd name="T57" fmla="*/ 21 h 32"/>
                <a:gd name="T58" fmla="*/ 62 w 81"/>
                <a:gd name="T59" fmla="*/ 23 h 32"/>
                <a:gd name="T60" fmla="*/ 59 w 81"/>
                <a:gd name="T61" fmla="*/ 24 h 32"/>
                <a:gd name="T62" fmla="*/ 55 w 81"/>
                <a:gd name="T63" fmla="*/ 25 h 32"/>
                <a:gd name="T64" fmla="*/ 52 w 81"/>
                <a:gd name="T65" fmla="*/ 27 h 32"/>
                <a:gd name="T66" fmla="*/ 50 w 81"/>
                <a:gd name="T67" fmla="*/ 29 h 32"/>
                <a:gd name="T68" fmla="*/ 45 w 81"/>
                <a:gd name="T69" fmla="*/ 30 h 32"/>
                <a:gd name="T70" fmla="*/ 43 w 81"/>
                <a:gd name="T71" fmla="*/ 31 h 32"/>
                <a:gd name="T72" fmla="*/ 39 w 81"/>
                <a:gd name="T73" fmla="*/ 31 h 32"/>
                <a:gd name="T74" fmla="*/ 36 w 81"/>
                <a:gd name="T75" fmla="*/ 32 h 32"/>
                <a:gd name="T76" fmla="*/ 33 w 81"/>
                <a:gd name="T77" fmla="*/ 32 h 32"/>
                <a:gd name="T78" fmla="*/ 30 w 81"/>
                <a:gd name="T79" fmla="*/ 32 h 32"/>
                <a:gd name="T80" fmla="*/ 26 w 81"/>
                <a:gd name="T81" fmla="*/ 31 h 32"/>
                <a:gd name="T82" fmla="*/ 23 w 81"/>
                <a:gd name="T83" fmla="*/ 31 h 32"/>
                <a:gd name="T84" fmla="*/ 20 w 81"/>
                <a:gd name="T85" fmla="*/ 30 h 32"/>
                <a:gd name="T86" fmla="*/ 16 w 81"/>
                <a:gd name="T87" fmla="*/ 29 h 32"/>
                <a:gd name="T88" fmla="*/ 13 w 81"/>
                <a:gd name="T89" fmla="*/ 27 h 32"/>
                <a:gd name="T90" fmla="*/ 11 w 81"/>
                <a:gd name="T91" fmla="*/ 24 h 32"/>
                <a:gd name="T92" fmla="*/ 7 w 81"/>
                <a:gd name="T93" fmla="*/ 22 h 32"/>
                <a:gd name="T94" fmla="*/ 5 w 81"/>
                <a:gd name="T95" fmla="*/ 19 h 32"/>
                <a:gd name="T96" fmla="*/ 2 w 81"/>
                <a:gd name="T97" fmla="*/ 16 h 32"/>
                <a:gd name="T98" fmla="*/ 0 w 81"/>
                <a:gd name="T99" fmla="*/ 11 h 32"/>
                <a:gd name="T100" fmla="*/ 13 w 81"/>
                <a:gd name="T101" fmla="*/ 7 h 32"/>
                <a:gd name="T102" fmla="*/ 13 w 81"/>
                <a:gd name="T10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1" h="32">
                  <a:moveTo>
                    <a:pt x="13" y="7"/>
                  </a:moveTo>
                  <a:lnTo>
                    <a:pt x="13" y="8"/>
                  </a:lnTo>
                  <a:lnTo>
                    <a:pt x="15" y="10"/>
                  </a:lnTo>
                  <a:lnTo>
                    <a:pt x="16" y="11"/>
                  </a:lnTo>
                  <a:lnTo>
                    <a:pt x="19" y="13"/>
                  </a:lnTo>
                  <a:lnTo>
                    <a:pt x="22" y="14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51" y="11"/>
                  </a:lnTo>
                  <a:lnTo>
                    <a:pt x="54" y="10"/>
                  </a:lnTo>
                  <a:lnTo>
                    <a:pt x="59" y="7"/>
                  </a:lnTo>
                  <a:lnTo>
                    <a:pt x="62" y="6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81" y="10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2" y="17"/>
                  </a:lnTo>
                  <a:lnTo>
                    <a:pt x="69" y="19"/>
                  </a:lnTo>
                  <a:lnTo>
                    <a:pt x="66" y="20"/>
                  </a:lnTo>
                  <a:lnTo>
                    <a:pt x="64" y="21"/>
                  </a:lnTo>
                  <a:lnTo>
                    <a:pt x="62" y="23"/>
                  </a:lnTo>
                  <a:lnTo>
                    <a:pt x="59" y="24"/>
                  </a:lnTo>
                  <a:lnTo>
                    <a:pt x="55" y="25"/>
                  </a:lnTo>
                  <a:lnTo>
                    <a:pt x="52" y="27"/>
                  </a:lnTo>
                  <a:lnTo>
                    <a:pt x="50" y="29"/>
                  </a:lnTo>
                  <a:lnTo>
                    <a:pt x="45" y="30"/>
                  </a:lnTo>
                  <a:lnTo>
                    <a:pt x="43" y="31"/>
                  </a:lnTo>
                  <a:lnTo>
                    <a:pt x="39" y="31"/>
                  </a:lnTo>
                  <a:lnTo>
                    <a:pt x="36" y="32"/>
                  </a:lnTo>
                  <a:lnTo>
                    <a:pt x="33" y="32"/>
                  </a:lnTo>
                  <a:lnTo>
                    <a:pt x="30" y="32"/>
                  </a:lnTo>
                  <a:lnTo>
                    <a:pt x="26" y="31"/>
                  </a:lnTo>
                  <a:lnTo>
                    <a:pt x="23" y="31"/>
                  </a:lnTo>
                  <a:lnTo>
                    <a:pt x="20" y="30"/>
                  </a:lnTo>
                  <a:lnTo>
                    <a:pt x="16" y="29"/>
                  </a:lnTo>
                  <a:lnTo>
                    <a:pt x="13" y="27"/>
                  </a:lnTo>
                  <a:lnTo>
                    <a:pt x="11" y="24"/>
                  </a:lnTo>
                  <a:lnTo>
                    <a:pt x="7" y="22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1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8" name="Freeform 70"/>
            <p:cNvSpPr>
              <a:spLocks/>
            </p:cNvSpPr>
            <p:nvPr/>
          </p:nvSpPr>
          <p:spPr bwMode="auto">
            <a:xfrm>
              <a:off x="4404" y="2371"/>
              <a:ext cx="58" cy="40"/>
            </a:xfrm>
            <a:custGeom>
              <a:avLst/>
              <a:gdLst>
                <a:gd name="T0" fmla="*/ 18 w 58"/>
                <a:gd name="T1" fmla="*/ 5 h 40"/>
                <a:gd name="T2" fmla="*/ 18 w 58"/>
                <a:gd name="T3" fmla="*/ 6 h 40"/>
                <a:gd name="T4" fmla="*/ 17 w 58"/>
                <a:gd name="T5" fmla="*/ 9 h 40"/>
                <a:gd name="T6" fmla="*/ 17 w 58"/>
                <a:gd name="T7" fmla="*/ 13 h 40"/>
                <a:gd name="T8" fmla="*/ 19 w 58"/>
                <a:gd name="T9" fmla="*/ 19 h 40"/>
                <a:gd name="T10" fmla="*/ 20 w 58"/>
                <a:gd name="T11" fmla="*/ 21 h 40"/>
                <a:gd name="T12" fmla="*/ 23 w 58"/>
                <a:gd name="T13" fmla="*/ 22 h 40"/>
                <a:gd name="T14" fmla="*/ 25 w 58"/>
                <a:gd name="T15" fmla="*/ 24 h 40"/>
                <a:gd name="T16" fmla="*/ 29 w 58"/>
                <a:gd name="T17" fmla="*/ 25 h 40"/>
                <a:gd name="T18" fmla="*/ 30 w 58"/>
                <a:gd name="T19" fmla="*/ 25 h 40"/>
                <a:gd name="T20" fmla="*/ 34 w 58"/>
                <a:gd name="T21" fmla="*/ 25 h 40"/>
                <a:gd name="T22" fmla="*/ 36 w 58"/>
                <a:gd name="T23" fmla="*/ 25 h 40"/>
                <a:gd name="T24" fmla="*/ 39 w 58"/>
                <a:gd name="T25" fmla="*/ 25 h 40"/>
                <a:gd name="T26" fmla="*/ 42 w 58"/>
                <a:gd name="T27" fmla="*/ 25 h 40"/>
                <a:gd name="T28" fmla="*/ 46 w 58"/>
                <a:gd name="T29" fmla="*/ 24 h 40"/>
                <a:gd name="T30" fmla="*/ 49 w 58"/>
                <a:gd name="T31" fmla="*/ 24 h 40"/>
                <a:gd name="T32" fmla="*/ 54 w 58"/>
                <a:gd name="T33" fmla="*/ 23 h 40"/>
                <a:gd name="T34" fmla="*/ 58 w 58"/>
                <a:gd name="T35" fmla="*/ 36 h 40"/>
                <a:gd name="T36" fmla="*/ 57 w 58"/>
                <a:gd name="T37" fmla="*/ 36 h 40"/>
                <a:gd name="T38" fmla="*/ 55 w 58"/>
                <a:gd name="T39" fmla="*/ 36 h 40"/>
                <a:gd name="T40" fmla="*/ 52 w 58"/>
                <a:gd name="T41" fmla="*/ 37 h 40"/>
                <a:gd name="T42" fmla="*/ 48 w 58"/>
                <a:gd name="T43" fmla="*/ 39 h 40"/>
                <a:gd name="T44" fmla="*/ 46 w 58"/>
                <a:gd name="T45" fmla="*/ 39 h 40"/>
                <a:gd name="T46" fmla="*/ 44 w 58"/>
                <a:gd name="T47" fmla="*/ 39 h 40"/>
                <a:gd name="T48" fmla="*/ 40 w 58"/>
                <a:gd name="T49" fmla="*/ 39 h 40"/>
                <a:gd name="T50" fmla="*/ 38 w 58"/>
                <a:gd name="T51" fmla="*/ 40 h 40"/>
                <a:gd name="T52" fmla="*/ 35 w 58"/>
                <a:gd name="T53" fmla="*/ 40 h 40"/>
                <a:gd name="T54" fmla="*/ 33 w 58"/>
                <a:gd name="T55" fmla="*/ 40 h 40"/>
                <a:gd name="T56" fmla="*/ 30 w 58"/>
                <a:gd name="T57" fmla="*/ 40 h 40"/>
                <a:gd name="T58" fmla="*/ 27 w 58"/>
                <a:gd name="T59" fmla="*/ 40 h 40"/>
                <a:gd name="T60" fmla="*/ 25 w 58"/>
                <a:gd name="T61" fmla="*/ 39 h 40"/>
                <a:gd name="T62" fmla="*/ 22 w 58"/>
                <a:gd name="T63" fmla="*/ 37 h 40"/>
                <a:gd name="T64" fmla="*/ 19 w 58"/>
                <a:gd name="T65" fmla="*/ 37 h 40"/>
                <a:gd name="T66" fmla="*/ 17 w 58"/>
                <a:gd name="T67" fmla="*/ 36 h 40"/>
                <a:gd name="T68" fmla="*/ 11 w 58"/>
                <a:gd name="T69" fmla="*/ 34 h 40"/>
                <a:gd name="T70" fmla="*/ 8 w 58"/>
                <a:gd name="T71" fmla="*/ 30 h 40"/>
                <a:gd name="T72" fmla="*/ 6 w 58"/>
                <a:gd name="T73" fmla="*/ 28 h 40"/>
                <a:gd name="T74" fmla="*/ 5 w 58"/>
                <a:gd name="T75" fmla="*/ 24 h 40"/>
                <a:gd name="T76" fmla="*/ 3 w 58"/>
                <a:gd name="T77" fmla="*/ 21 h 40"/>
                <a:gd name="T78" fmla="*/ 3 w 58"/>
                <a:gd name="T79" fmla="*/ 18 h 40"/>
                <a:gd name="T80" fmla="*/ 1 w 58"/>
                <a:gd name="T81" fmla="*/ 14 h 40"/>
                <a:gd name="T82" fmla="*/ 1 w 58"/>
                <a:gd name="T83" fmla="*/ 10 h 40"/>
                <a:gd name="T84" fmla="*/ 0 w 58"/>
                <a:gd name="T85" fmla="*/ 6 h 40"/>
                <a:gd name="T86" fmla="*/ 1 w 58"/>
                <a:gd name="T87" fmla="*/ 0 h 40"/>
                <a:gd name="T88" fmla="*/ 18 w 58"/>
                <a:gd name="T89" fmla="*/ 5 h 40"/>
                <a:gd name="T90" fmla="*/ 18 w 58"/>
                <a:gd name="T91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" h="40">
                  <a:moveTo>
                    <a:pt x="18" y="5"/>
                  </a:moveTo>
                  <a:lnTo>
                    <a:pt x="18" y="6"/>
                  </a:lnTo>
                  <a:lnTo>
                    <a:pt x="17" y="9"/>
                  </a:lnTo>
                  <a:lnTo>
                    <a:pt x="17" y="13"/>
                  </a:lnTo>
                  <a:lnTo>
                    <a:pt x="19" y="19"/>
                  </a:lnTo>
                  <a:lnTo>
                    <a:pt x="20" y="21"/>
                  </a:lnTo>
                  <a:lnTo>
                    <a:pt x="23" y="22"/>
                  </a:lnTo>
                  <a:lnTo>
                    <a:pt x="25" y="24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9" y="25"/>
                  </a:lnTo>
                  <a:lnTo>
                    <a:pt x="42" y="25"/>
                  </a:lnTo>
                  <a:lnTo>
                    <a:pt x="46" y="24"/>
                  </a:lnTo>
                  <a:lnTo>
                    <a:pt x="49" y="24"/>
                  </a:lnTo>
                  <a:lnTo>
                    <a:pt x="54" y="23"/>
                  </a:lnTo>
                  <a:lnTo>
                    <a:pt x="58" y="36"/>
                  </a:lnTo>
                  <a:lnTo>
                    <a:pt x="57" y="36"/>
                  </a:lnTo>
                  <a:lnTo>
                    <a:pt x="55" y="36"/>
                  </a:lnTo>
                  <a:lnTo>
                    <a:pt x="52" y="37"/>
                  </a:lnTo>
                  <a:lnTo>
                    <a:pt x="48" y="39"/>
                  </a:lnTo>
                  <a:lnTo>
                    <a:pt x="46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38" y="40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0" y="40"/>
                  </a:lnTo>
                  <a:lnTo>
                    <a:pt x="27" y="40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7" y="36"/>
                  </a:lnTo>
                  <a:lnTo>
                    <a:pt x="11" y="34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1" y="10"/>
                  </a:lnTo>
                  <a:lnTo>
                    <a:pt x="0" y="6"/>
                  </a:lnTo>
                  <a:lnTo>
                    <a:pt x="1" y="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9" name="Freeform 71"/>
            <p:cNvSpPr>
              <a:spLocks/>
            </p:cNvSpPr>
            <p:nvPr/>
          </p:nvSpPr>
          <p:spPr bwMode="auto">
            <a:xfrm>
              <a:off x="4428" y="2449"/>
              <a:ext cx="360" cy="59"/>
            </a:xfrm>
            <a:custGeom>
              <a:avLst/>
              <a:gdLst>
                <a:gd name="T0" fmla="*/ 26 w 360"/>
                <a:gd name="T1" fmla="*/ 33 h 59"/>
                <a:gd name="T2" fmla="*/ 36 w 360"/>
                <a:gd name="T3" fmla="*/ 36 h 59"/>
                <a:gd name="T4" fmla="*/ 49 w 360"/>
                <a:gd name="T5" fmla="*/ 40 h 59"/>
                <a:gd name="T6" fmla="*/ 62 w 360"/>
                <a:gd name="T7" fmla="*/ 40 h 59"/>
                <a:gd name="T8" fmla="*/ 76 w 360"/>
                <a:gd name="T9" fmla="*/ 35 h 59"/>
                <a:gd name="T10" fmla="*/ 92 w 360"/>
                <a:gd name="T11" fmla="*/ 24 h 59"/>
                <a:gd name="T12" fmla="*/ 103 w 360"/>
                <a:gd name="T13" fmla="*/ 9 h 59"/>
                <a:gd name="T14" fmla="*/ 121 w 360"/>
                <a:gd name="T15" fmla="*/ 11 h 59"/>
                <a:gd name="T16" fmla="*/ 127 w 360"/>
                <a:gd name="T17" fmla="*/ 24 h 59"/>
                <a:gd name="T18" fmla="*/ 140 w 360"/>
                <a:gd name="T19" fmla="*/ 40 h 59"/>
                <a:gd name="T20" fmla="*/ 150 w 360"/>
                <a:gd name="T21" fmla="*/ 43 h 59"/>
                <a:gd name="T22" fmla="*/ 162 w 360"/>
                <a:gd name="T23" fmla="*/ 40 h 59"/>
                <a:gd name="T24" fmla="*/ 177 w 360"/>
                <a:gd name="T25" fmla="*/ 28 h 59"/>
                <a:gd name="T26" fmla="*/ 188 w 360"/>
                <a:gd name="T27" fmla="*/ 15 h 59"/>
                <a:gd name="T28" fmla="*/ 204 w 360"/>
                <a:gd name="T29" fmla="*/ 19 h 59"/>
                <a:gd name="T30" fmla="*/ 214 w 360"/>
                <a:gd name="T31" fmla="*/ 33 h 59"/>
                <a:gd name="T32" fmla="*/ 227 w 360"/>
                <a:gd name="T33" fmla="*/ 42 h 59"/>
                <a:gd name="T34" fmla="*/ 239 w 360"/>
                <a:gd name="T35" fmla="*/ 41 h 59"/>
                <a:gd name="T36" fmla="*/ 253 w 360"/>
                <a:gd name="T37" fmla="*/ 33 h 59"/>
                <a:gd name="T38" fmla="*/ 266 w 360"/>
                <a:gd name="T39" fmla="*/ 20 h 59"/>
                <a:gd name="T40" fmla="*/ 274 w 360"/>
                <a:gd name="T41" fmla="*/ 8 h 59"/>
                <a:gd name="T42" fmla="*/ 292 w 360"/>
                <a:gd name="T43" fmla="*/ 10 h 59"/>
                <a:gd name="T44" fmla="*/ 296 w 360"/>
                <a:gd name="T45" fmla="*/ 21 h 59"/>
                <a:gd name="T46" fmla="*/ 308 w 360"/>
                <a:gd name="T47" fmla="*/ 32 h 59"/>
                <a:gd name="T48" fmla="*/ 319 w 360"/>
                <a:gd name="T49" fmla="*/ 33 h 59"/>
                <a:gd name="T50" fmla="*/ 335 w 360"/>
                <a:gd name="T51" fmla="*/ 30 h 59"/>
                <a:gd name="T52" fmla="*/ 350 w 360"/>
                <a:gd name="T53" fmla="*/ 24 h 59"/>
                <a:gd name="T54" fmla="*/ 359 w 360"/>
                <a:gd name="T55" fmla="*/ 36 h 59"/>
                <a:gd name="T56" fmla="*/ 346 w 360"/>
                <a:gd name="T57" fmla="*/ 42 h 59"/>
                <a:gd name="T58" fmla="*/ 333 w 360"/>
                <a:gd name="T59" fmla="*/ 45 h 59"/>
                <a:gd name="T60" fmla="*/ 320 w 360"/>
                <a:gd name="T61" fmla="*/ 48 h 59"/>
                <a:gd name="T62" fmla="*/ 307 w 360"/>
                <a:gd name="T63" fmla="*/ 48 h 59"/>
                <a:gd name="T64" fmla="*/ 294 w 360"/>
                <a:gd name="T65" fmla="*/ 46 h 59"/>
                <a:gd name="T66" fmla="*/ 284 w 360"/>
                <a:gd name="T67" fmla="*/ 37 h 59"/>
                <a:gd name="T68" fmla="*/ 280 w 360"/>
                <a:gd name="T69" fmla="*/ 29 h 59"/>
                <a:gd name="T70" fmla="*/ 269 w 360"/>
                <a:gd name="T71" fmla="*/ 41 h 59"/>
                <a:gd name="T72" fmla="*/ 256 w 360"/>
                <a:gd name="T73" fmla="*/ 51 h 59"/>
                <a:gd name="T74" fmla="*/ 242 w 360"/>
                <a:gd name="T75" fmla="*/ 57 h 59"/>
                <a:gd name="T76" fmla="*/ 228 w 360"/>
                <a:gd name="T77" fmla="*/ 59 h 59"/>
                <a:gd name="T78" fmla="*/ 211 w 360"/>
                <a:gd name="T79" fmla="*/ 54 h 59"/>
                <a:gd name="T80" fmla="*/ 194 w 360"/>
                <a:gd name="T81" fmla="*/ 42 h 59"/>
                <a:gd name="T82" fmla="*/ 185 w 360"/>
                <a:gd name="T83" fmla="*/ 42 h 59"/>
                <a:gd name="T84" fmla="*/ 170 w 360"/>
                <a:gd name="T85" fmla="*/ 53 h 59"/>
                <a:gd name="T86" fmla="*/ 158 w 360"/>
                <a:gd name="T87" fmla="*/ 57 h 59"/>
                <a:gd name="T88" fmla="*/ 144 w 360"/>
                <a:gd name="T89" fmla="*/ 58 h 59"/>
                <a:gd name="T90" fmla="*/ 130 w 360"/>
                <a:gd name="T91" fmla="*/ 54 h 59"/>
                <a:gd name="T92" fmla="*/ 118 w 360"/>
                <a:gd name="T93" fmla="*/ 43 h 59"/>
                <a:gd name="T94" fmla="*/ 110 w 360"/>
                <a:gd name="T95" fmla="*/ 31 h 59"/>
                <a:gd name="T96" fmla="*/ 102 w 360"/>
                <a:gd name="T97" fmla="*/ 33 h 59"/>
                <a:gd name="T98" fmla="*/ 90 w 360"/>
                <a:gd name="T99" fmla="*/ 43 h 59"/>
                <a:gd name="T100" fmla="*/ 76 w 360"/>
                <a:gd name="T101" fmla="*/ 50 h 59"/>
                <a:gd name="T102" fmla="*/ 60 w 360"/>
                <a:gd name="T103" fmla="*/ 54 h 59"/>
                <a:gd name="T104" fmla="*/ 42 w 360"/>
                <a:gd name="T105" fmla="*/ 55 h 59"/>
                <a:gd name="T106" fmla="*/ 23 w 360"/>
                <a:gd name="T107" fmla="*/ 48 h 59"/>
                <a:gd name="T108" fmla="*/ 4 w 360"/>
                <a:gd name="T109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0" h="59">
                  <a:moveTo>
                    <a:pt x="19" y="26"/>
                  </a:moveTo>
                  <a:lnTo>
                    <a:pt x="20" y="29"/>
                  </a:lnTo>
                  <a:lnTo>
                    <a:pt x="23" y="30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31" y="34"/>
                  </a:lnTo>
                  <a:lnTo>
                    <a:pt x="33" y="35"/>
                  </a:lnTo>
                  <a:lnTo>
                    <a:pt x="36" y="36"/>
                  </a:lnTo>
                  <a:lnTo>
                    <a:pt x="39" y="37"/>
                  </a:lnTo>
                  <a:lnTo>
                    <a:pt x="41" y="39"/>
                  </a:lnTo>
                  <a:lnTo>
                    <a:pt x="45" y="40"/>
                  </a:lnTo>
                  <a:lnTo>
                    <a:pt x="49" y="40"/>
                  </a:lnTo>
                  <a:lnTo>
                    <a:pt x="52" y="40"/>
                  </a:lnTo>
                  <a:lnTo>
                    <a:pt x="55" y="40"/>
                  </a:lnTo>
                  <a:lnTo>
                    <a:pt x="59" y="40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9" y="39"/>
                  </a:lnTo>
                  <a:lnTo>
                    <a:pt x="73" y="36"/>
                  </a:lnTo>
                  <a:lnTo>
                    <a:pt x="76" y="35"/>
                  </a:lnTo>
                  <a:lnTo>
                    <a:pt x="80" y="33"/>
                  </a:lnTo>
                  <a:lnTo>
                    <a:pt x="84" y="30"/>
                  </a:lnTo>
                  <a:lnTo>
                    <a:pt x="88" y="26"/>
                  </a:lnTo>
                  <a:lnTo>
                    <a:pt x="92" y="24"/>
                  </a:lnTo>
                  <a:lnTo>
                    <a:pt x="95" y="19"/>
                  </a:lnTo>
                  <a:lnTo>
                    <a:pt x="99" y="15"/>
                  </a:lnTo>
                  <a:lnTo>
                    <a:pt x="100" y="12"/>
                  </a:lnTo>
                  <a:lnTo>
                    <a:pt x="103" y="9"/>
                  </a:lnTo>
                  <a:lnTo>
                    <a:pt x="104" y="7"/>
                  </a:lnTo>
                  <a:lnTo>
                    <a:pt x="107" y="5"/>
                  </a:lnTo>
                  <a:lnTo>
                    <a:pt x="121" y="10"/>
                  </a:lnTo>
                  <a:lnTo>
                    <a:pt x="121" y="11"/>
                  </a:lnTo>
                  <a:lnTo>
                    <a:pt x="121" y="13"/>
                  </a:lnTo>
                  <a:lnTo>
                    <a:pt x="122" y="15"/>
                  </a:lnTo>
                  <a:lnTo>
                    <a:pt x="124" y="20"/>
                  </a:lnTo>
                  <a:lnTo>
                    <a:pt x="127" y="24"/>
                  </a:lnTo>
                  <a:lnTo>
                    <a:pt x="130" y="29"/>
                  </a:lnTo>
                  <a:lnTo>
                    <a:pt x="133" y="33"/>
                  </a:lnTo>
                  <a:lnTo>
                    <a:pt x="138" y="37"/>
                  </a:lnTo>
                  <a:lnTo>
                    <a:pt x="140" y="40"/>
                  </a:lnTo>
                  <a:lnTo>
                    <a:pt x="142" y="41"/>
                  </a:lnTo>
                  <a:lnTo>
                    <a:pt x="144" y="42"/>
                  </a:lnTo>
                  <a:lnTo>
                    <a:pt x="148" y="43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5" y="42"/>
                  </a:lnTo>
                  <a:lnTo>
                    <a:pt x="160" y="42"/>
                  </a:lnTo>
                  <a:lnTo>
                    <a:pt x="162" y="40"/>
                  </a:lnTo>
                  <a:lnTo>
                    <a:pt x="167" y="37"/>
                  </a:lnTo>
                  <a:lnTo>
                    <a:pt x="170" y="35"/>
                  </a:lnTo>
                  <a:lnTo>
                    <a:pt x="173" y="32"/>
                  </a:lnTo>
                  <a:lnTo>
                    <a:pt x="177" y="28"/>
                  </a:lnTo>
                  <a:lnTo>
                    <a:pt x="181" y="23"/>
                  </a:lnTo>
                  <a:lnTo>
                    <a:pt x="183" y="21"/>
                  </a:lnTo>
                  <a:lnTo>
                    <a:pt x="185" y="18"/>
                  </a:lnTo>
                  <a:lnTo>
                    <a:pt x="188" y="15"/>
                  </a:lnTo>
                  <a:lnTo>
                    <a:pt x="190" y="12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5"/>
                  </a:lnTo>
                  <a:lnTo>
                    <a:pt x="211" y="29"/>
                  </a:lnTo>
                  <a:lnTo>
                    <a:pt x="214" y="33"/>
                  </a:lnTo>
                  <a:lnTo>
                    <a:pt x="218" y="36"/>
                  </a:lnTo>
                  <a:lnTo>
                    <a:pt x="222" y="40"/>
                  </a:lnTo>
                  <a:lnTo>
                    <a:pt x="224" y="41"/>
                  </a:lnTo>
                  <a:lnTo>
                    <a:pt x="227" y="42"/>
                  </a:lnTo>
                  <a:lnTo>
                    <a:pt x="230" y="42"/>
                  </a:lnTo>
                  <a:lnTo>
                    <a:pt x="232" y="43"/>
                  </a:lnTo>
                  <a:lnTo>
                    <a:pt x="236" y="42"/>
                  </a:lnTo>
                  <a:lnTo>
                    <a:pt x="239" y="41"/>
                  </a:lnTo>
                  <a:lnTo>
                    <a:pt x="242" y="40"/>
                  </a:lnTo>
                  <a:lnTo>
                    <a:pt x="247" y="39"/>
                  </a:lnTo>
                  <a:lnTo>
                    <a:pt x="249" y="36"/>
                  </a:lnTo>
                  <a:lnTo>
                    <a:pt x="253" y="33"/>
                  </a:lnTo>
                  <a:lnTo>
                    <a:pt x="257" y="29"/>
                  </a:lnTo>
                  <a:lnTo>
                    <a:pt x="261" y="25"/>
                  </a:lnTo>
                  <a:lnTo>
                    <a:pt x="263" y="22"/>
                  </a:lnTo>
                  <a:lnTo>
                    <a:pt x="266" y="20"/>
                  </a:lnTo>
                  <a:lnTo>
                    <a:pt x="268" y="17"/>
                  </a:lnTo>
                  <a:lnTo>
                    <a:pt x="270" y="14"/>
                  </a:lnTo>
                  <a:lnTo>
                    <a:pt x="272" y="11"/>
                  </a:lnTo>
                  <a:lnTo>
                    <a:pt x="274" y="8"/>
                  </a:lnTo>
                  <a:lnTo>
                    <a:pt x="277" y="3"/>
                  </a:lnTo>
                  <a:lnTo>
                    <a:pt x="280" y="0"/>
                  </a:lnTo>
                  <a:lnTo>
                    <a:pt x="292" y="9"/>
                  </a:lnTo>
                  <a:lnTo>
                    <a:pt x="292" y="10"/>
                  </a:lnTo>
                  <a:lnTo>
                    <a:pt x="292" y="12"/>
                  </a:lnTo>
                  <a:lnTo>
                    <a:pt x="293" y="15"/>
                  </a:lnTo>
                  <a:lnTo>
                    <a:pt x="294" y="18"/>
                  </a:lnTo>
                  <a:lnTo>
                    <a:pt x="296" y="21"/>
                  </a:lnTo>
                  <a:lnTo>
                    <a:pt x="298" y="24"/>
                  </a:lnTo>
                  <a:lnTo>
                    <a:pt x="301" y="28"/>
                  </a:lnTo>
                  <a:lnTo>
                    <a:pt x="303" y="29"/>
                  </a:lnTo>
                  <a:lnTo>
                    <a:pt x="308" y="32"/>
                  </a:lnTo>
                  <a:lnTo>
                    <a:pt x="310" y="32"/>
                  </a:lnTo>
                  <a:lnTo>
                    <a:pt x="313" y="33"/>
                  </a:lnTo>
                  <a:lnTo>
                    <a:pt x="316" y="33"/>
                  </a:lnTo>
                  <a:lnTo>
                    <a:pt x="319" y="33"/>
                  </a:lnTo>
                  <a:lnTo>
                    <a:pt x="322" y="33"/>
                  </a:lnTo>
                  <a:lnTo>
                    <a:pt x="326" y="32"/>
                  </a:lnTo>
                  <a:lnTo>
                    <a:pt x="330" y="31"/>
                  </a:lnTo>
                  <a:lnTo>
                    <a:pt x="335" y="30"/>
                  </a:lnTo>
                  <a:lnTo>
                    <a:pt x="339" y="29"/>
                  </a:lnTo>
                  <a:lnTo>
                    <a:pt x="345" y="26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2" y="23"/>
                  </a:lnTo>
                  <a:lnTo>
                    <a:pt x="356" y="22"/>
                  </a:lnTo>
                  <a:lnTo>
                    <a:pt x="360" y="36"/>
                  </a:lnTo>
                  <a:lnTo>
                    <a:pt x="359" y="36"/>
                  </a:lnTo>
                  <a:lnTo>
                    <a:pt x="357" y="37"/>
                  </a:lnTo>
                  <a:lnTo>
                    <a:pt x="353" y="40"/>
                  </a:lnTo>
                  <a:lnTo>
                    <a:pt x="349" y="41"/>
                  </a:lnTo>
                  <a:lnTo>
                    <a:pt x="346" y="42"/>
                  </a:lnTo>
                  <a:lnTo>
                    <a:pt x="342" y="43"/>
                  </a:lnTo>
                  <a:lnTo>
                    <a:pt x="340" y="44"/>
                  </a:lnTo>
                  <a:lnTo>
                    <a:pt x="337" y="45"/>
                  </a:lnTo>
                  <a:lnTo>
                    <a:pt x="333" y="45"/>
                  </a:lnTo>
                  <a:lnTo>
                    <a:pt x="330" y="46"/>
                  </a:lnTo>
                  <a:lnTo>
                    <a:pt x="327" y="47"/>
                  </a:lnTo>
                  <a:lnTo>
                    <a:pt x="325" y="48"/>
                  </a:lnTo>
                  <a:lnTo>
                    <a:pt x="320" y="48"/>
                  </a:lnTo>
                  <a:lnTo>
                    <a:pt x="317" y="48"/>
                  </a:lnTo>
                  <a:lnTo>
                    <a:pt x="313" y="48"/>
                  </a:lnTo>
                  <a:lnTo>
                    <a:pt x="310" y="50"/>
                  </a:lnTo>
                  <a:lnTo>
                    <a:pt x="307" y="48"/>
                  </a:lnTo>
                  <a:lnTo>
                    <a:pt x="303" y="48"/>
                  </a:lnTo>
                  <a:lnTo>
                    <a:pt x="300" y="47"/>
                  </a:lnTo>
                  <a:lnTo>
                    <a:pt x="298" y="47"/>
                  </a:lnTo>
                  <a:lnTo>
                    <a:pt x="294" y="46"/>
                  </a:lnTo>
                  <a:lnTo>
                    <a:pt x="291" y="44"/>
                  </a:lnTo>
                  <a:lnTo>
                    <a:pt x="289" y="43"/>
                  </a:lnTo>
                  <a:lnTo>
                    <a:pt x="287" y="41"/>
                  </a:lnTo>
                  <a:lnTo>
                    <a:pt x="284" y="37"/>
                  </a:lnTo>
                  <a:lnTo>
                    <a:pt x="283" y="35"/>
                  </a:lnTo>
                  <a:lnTo>
                    <a:pt x="281" y="32"/>
                  </a:lnTo>
                  <a:lnTo>
                    <a:pt x="281" y="29"/>
                  </a:lnTo>
                  <a:lnTo>
                    <a:pt x="280" y="29"/>
                  </a:lnTo>
                  <a:lnTo>
                    <a:pt x="279" y="31"/>
                  </a:lnTo>
                  <a:lnTo>
                    <a:pt x="276" y="33"/>
                  </a:lnTo>
                  <a:lnTo>
                    <a:pt x="273" y="37"/>
                  </a:lnTo>
                  <a:lnTo>
                    <a:pt x="269" y="41"/>
                  </a:lnTo>
                  <a:lnTo>
                    <a:pt x="263" y="45"/>
                  </a:lnTo>
                  <a:lnTo>
                    <a:pt x="261" y="47"/>
                  </a:lnTo>
                  <a:lnTo>
                    <a:pt x="258" y="50"/>
                  </a:lnTo>
                  <a:lnTo>
                    <a:pt x="256" y="51"/>
                  </a:lnTo>
                  <a:lnTo>
                    <a:pt x="253" y="54"/>
                  </a:lnTo>
                  <a:lnTo>
                    <a:pt x="249" y="54"/>
                  </a:lnTo>
                  <a:lnTo>
                    <a:pt x="246" y="56"/>
                  </a:lnTo>
                  <a:lnTo>
                    <a:pt x="242" y="57"/>
                  </a:lnTo>
                  <a:lnTo>
                    <a:pt x="239" y="58"/>
                  </a:lnTo>
                  <a:lnTo>
                    <a:pt x="236" y="58"/>
                  </a:lnTo>
                  <a:lnTo>
                    <a:pt x="231" y="59"/>
                  </a:lnTo>
                  <a:lnTo>
                    <a:pt x="228" y="59"/>
                  </a:lnTo>
                  <a:lnTo>
                    <a:pt x="224" y="59"/>
                  </a:lnTo>
                  <a:lnTo>
                    <a:pt x="220" y="57"/>
                  </a:lnTo>
                  <a:lnTo>
                    <a:pt x="216" y="56"/>
                  </a:lnTo>
                  <a:lnTo>
                    <a:pt x="211" y="54"/>
                  </a:lnTo>
                  <a:lnTo>
                    <a:pt x="208" y="53"/>
                  </a:lnTo>
                  <a:lnTo>
                    <a:pt x="203" y="50"/>
                  </a:lnTo>
                  <a:lnTo>
                    <a:pt x="199" y="46"/>
                  </a:lnTo>
                  <a:lnTo>
                    <a:pt x="194" y="42"/>
                  </a:lnTo>
                  <a:lnTo>
                    <a:pt x="191" y="37"/>
                  </a:lnTo>
                  <a:lnTo>
                    <a:pt x="190" y="37"/>
                  </a:lnTo>
                  <a:lnTo>
                    <a:pt x="189" y="40"/>
                  </a:lnTo>
                  <a:lnTo>
                    <a:pt x="185" y="42"/>
                  </a:lnTo>
                  <a:lnTo>
                    <a:pt x="182" y="45"/>
                  </a:lnTo>
                  <a:lnTo>
                    <a:pt x="178" y="47"/>
                  </a:lnTo>
                  <a:lnTo>
                    <a:pt x="173" y="51"/>
                  </a:lnTo>
                  <a:lnTo>
                    <a:pt x="170" y="53"/>
                  </a:lnTo>
                  <a:lnTo>
                    <a:pt x="167" y="54"/>
                  </a:lnTo>
                  <a:lnTo>
                    <a:pt x="164" y="55"/>
                  </a:lnTo>
                  <a:lnTo>
                    <a:pt x="161" y="57"/>
                  </a:lnTo>
                  <a:lnTo>
                    <a:pt x="158" y="57"/>
                  </a:lnTo>
                  <a:lnTo>
                    <a:pt x="154" y="58"/>
                  </a:lnTo>
                  <a:lnTo>
                    <a:pt x="151" y="58"/>
                  </a:lnTo>
                  <a:lnTo>
                    <a:pt x="148" y="58"/>
                  </a:lnTo>
                  <a:lnTo>
                    <a:pt x="144" y="58"/>
                  </a:lnTo>
                  <a:lnTo>
                    <a:pt x="141" y="58"/>
                  </a:lnTo>
                  <a:lnTo>
                    <a:pt x="138" y="57"/>
                  </a:lnTo>
                  <a:lnTo>
                    <a:pt x="134" y="56"/>
                  </a:lnTo>
                  <a:lnTo>
                    <a:pt x="130" y="54"/>
                  </a:lnTo>
                  <a:lnTo>
                    <a:pt x="127" y="52"/>
                  </a:lnTo>
                  <a:lnTo>
                    <a:pt x="123" y="50"/>
                  </a:lnTo>
                  <a:lnTo>
                    <a:pt x="121" y="47"/>
                  </a:lnTo>
                  <a:lnTo>
                    <a:pt x="118" y="43"/>
                  </a:lnTo>
                  <a:lnTo>
                    <a:pt x="114" y="39"/>
                  </a:lnTo>
                  <a:lnTo>
                    <a:pt x="113" y="36"/>
                  </a:lnTo>
                  <a:lnTo>
                    <a:pt x="111" y="34"/>
                  </a:lnTo>
                  <a:lnTo>
                    <a:pt x="110" y="31"/>
                  </a:lnTo>
                  <a:lnTo>
                    <a:pt x="109" y="29"/>
                  </a:lnTo>
                  <a:lnTo>
                    <a:pt x="108" y="29"/>
                  </a:lnTo>
                  <a:lnTo>
                    <a:pt x="105" y="31"/>
                  </a:lnTo>
                  <a:lnTo>
                    <a:pt x="102" y="33"/>
                  </a:lnTo>
                  <a:lnTo>
                    <a:pt x="99" y="37"/>
                  </a:lnTo>
                  <a:lnTo>
                    <a:pt x="95" y="39"/>
                  </a:lnTo>
                  <a:lnTo>
                    <a:pt x="93" y="41"/>
                  </a:lnTo>
                  <a:lnTo>
                    <a:pt x="90" y="43"/>
                  </a:lnTo>
                  <a:lnTo>
                    <a:pt x="86" y="44"/>
                  </a:lnTo>
                  <a:lnTo>
                    <a:pt x="83" y="46"/>
                  </a:lnTo>
                  <a:lnTo>
                    <a:pt x="80" y="48"/>
                  </a:lnTo>
                  <a:lnTo>
                    <a:pt x="76" y="50"/>
                  </a:lnTo>
                  <a:lnTo>
                    <a:pt x="73" y="52"/>
                  </a:lnTo>
                  <a:lnTo>
                    <a:pt x="69" y="53"/>
                  </a:lnTo>
                  <a:lnTo>
                    <a:pt x="64" y="54"/>
                  </a:lnTo>
                  <a:lnTo>
                    <a:pt x="60" y="54"/>
                  </a:lnTo>
                  <a:lnTo>
                    <a:pt x="55" y="55"/>
                  </a:lnTo>
                  <a:lnTo>
                    <a:pt x="51" y="55"/>
                  </a:lnTo>
                  <a:lnTo>
                    <a:pt x="46" y="55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32" y="53"/>
                  </a:lnTo>
                  <a:lnTo>
                    <a:pt x="28" y="52"/>
                  </a:lnTo>
                  <a:lnTo>
                    <a:pt x="23" y="48"/>
                  </a:lnTo>
                  <a:lnTo>
                    <a:pt x="19" y="46"/>
                  </a:lnTo>
                  <a:lnTo>
                    <a:pt x="13" y="43"/>
                  </a:lnTo>
                  <a:lnTo>
                    <a:pt x="9" y="40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19" y="26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0" name="Freeform 72"/>
            <p:cNvSpPr>
              <a:spLocks/>
            </p:cNvSpPr>
            <p:nvPr/>
          </p:nvSpPr>
          <p:spPr bwMode="auto">
            <a:xfrm>
              <a:off x="4481" y="2534"/>
              <a:ext cx="96" cy="32"/>
            </a:xfrm>
            <a:custGeom>
              <a:avLst/>
              <a:gdLst>
                <a:gd name="T0" fmla="*/ 10 w 96"/>
                <a:gd name="T1" fmla="*/ 7 h 32"/>
                <a:gd name="T2" fmla="*/ 11 w 96"/>
                <a:gd name="T3" fmla="*/ 8 h 32"/>
                <a:gd name="T4" fmla="*/ 16 w 96"/>
                <a:gd name="T5" fmla="*/ 12 h 32"/>
                <a:gd name="T6" fmla="*/ 18 w 96"/>
                <a:gd name="T7" fmla="*/ 13 h 32"/>
                <a:gd name="T8" fmla="*/ 21 w 96"/>
                <a:gd name="T9" fmla="*/ 14 h 32"/>
                <a:gd name="T10" fmla="*/ 26 w 96"/>
                <a:gd name="T11" fmla="*/ 16 h 32"/>
                <a:gd name="T12" fmla="*/ 30 w 96"/>
                <a:gd name="T13" fmla="*/ 17 h 32"/>
                <a:gd name="T14" fmla="*/ 33 w 96"/>
                <a:gd name="T15" fmla="*/ 17 h 32"/>
                <a:gd name="T16" fmla="*/ 36 w 96"/>
                <a:gd name="T17" fmla="*/ 17 h 32"/>
                <a:gd name="T18" fmla="*/ 38 w 96"/>
                <a:gd name="T19" fmla="*/ 17 h 32"/>
                <a:gd name="T20" fmla="*/ 41 w 96"/>
                <a:gd name="T21" fmla="*/ 18 h 32"/>
                <a:gd name="T22" fmla="*/ 44 w 96"/>
                <a:gd name="T23" fmla="*/ 17 h 32"/>
                <a:gd name="T24" fmla="*/ 47 w 96"/>
                <a:gd name="T25" fmla="*/ 17 h 32"/>
                <a:gd name="T26" fmla="*/ 50 w 96"/>
                <a:gd name="T27" fmla="*/ 16 h 32"/>
                <a:gd name="T28" fmla="*/ 54 w 96"/>
                <a:gd name="T29" fmla="*/ 16 h 32"/>
                <a:gd name="T30" fmla="*/ 58 w 96"/>
                <a:gd name="T31" fmla="*/ 15 h 32"/>
                <a:gd name="T32" fmla="*/ 61 w 96"/>
                <a:gd name="T33" fmla="*/ 14 h 32"/>
                <a:gd name="T34" fmla="*/ 65 w 96"/>
                <a:gd name="T35" fmla="*/ 12 h 32"/>
                <a:gd name="T36" fmla="*/ 69 w 96"/>
                <a:gd name="T37" fmla="*/ 10 h 32"/>
                <a:gd name="T38" fmla="*/ 72 w 96"/>
                <a:gd name="T39" fmla="*/ 7 h 32"/>
                <a:gd name="T40" fmla="*/ 77 w 96"/>
                <a:gd name="T41" fmla="*/ 5 h 32"/>
                <a:gd name="T42" fmla="*/ 81 w 96"/>
                <a:gd name="T43" fmla="*/ 3 h 32"/>
                <a:gd name="T44" fmla="*/ 86 w 96"/>
                <a:gd name="T45" fmla="*/ 0 h 32"/>
                <a:gd name="T46" fmla="*/ 96 w 96"/>
                <a:gd name="T47" fmla="*/ 7 h 32"/>
                <a:gd name="T48" fmla="*/ 96 w 96"/>
                <a:gd name="T49" fmla="*/ 7 h 32"/>
                <a:gd name="T50" fmla="*/ 94 w 96"/>
                <a:gd name="T51" fmla="*/ 10 h 32"/>
                <a:gd name="T52" fmla="*/ 91 w 96"/>
                <a:gd name="T53" fmla="*/ 12 h 32"/>
                <a:gd name="T54" fmla="*/ 88 w 96"/>
                <a:gd name="T55" fmla="*/ 15 h 32"/>
                <a:gd name="T56" fmla="*/ 82 w 96"/>
                <a:gd name="T57" fmla="*/ 17 h 32"/>
                <a:gd name="T58" fmla="*/ 78 w 96"/>
                <a:gd name="T59" fmla="*/ 21 h 32"/>
                <a:gd name="T60" fmla="*/ 75 w 96"/>
                <a:gd name="T61" fmla="*/ 23 h 32"/>
                <a:gd name="T62" fmla="*/ 71 w 96"/>
                <a:gd name="T63" fmla="*/ 24 h 32"/>
                <a:gd name="T64" fmla="*/ 68 w 96"/>
                <a:gd name="T65" fmla="*/ 26 h 32"/>
                <a:gd name="T66" fmla="*/ 66 w 96"/>
                <a:gd name="T67" fmla="*/ 27 h 32"/>
                <a:gd name="T68" fmla="*/ 61 w 96"/>
                <a:gd name="T69" fmla="*/ 28 h 32"/>
                <a:gd name="T70" fmla="*/ 58 w 96"/>
                <a:gd name="T71" fmla="*/ 29 h 32"/>
                <a:gd name="T72" fmla="*/ 54 w 96"/>
                <a:gd name="T73" fmla="*/ 30 h 32"/>
                <a:gd name="T74" fmla="*/ 51 w 96"/>
                <a:gd name="T75" fmla="*/ 32 h 32"/>
                <a:gd name="T76" fmla="*/ 47 w 96"/>
                <a:gd name="T77" fmla="*/ 32 h 32"/>
                <a:gd name="T78" fmla="*/ 42 w 96"/>
                <a:gd name="T79" fmla="*/ 32 h 32"/>
                <a:gd name="T80" fmla="*/ 38 w 96"/>
                <a:gd name="T81" fmla="*/ 32 h 32"/>
                <a:gd name="T82" fmla="*/ 35 w 96"/>
                <a:gd name="T83" fmla="*/ 32 h 32"/>
                <a:gd name="T84" fmla="*/ 30 w 96"/>
                <a:gd name="T85" fmla="*/ 30 h 32"/>
                <a:gd name="T86" fmla="*/ 26 w 96"/>
                <a:gd name="T87" fmla="*/ 30 h 32"/>
                <a:gd name="T88" fmla="*/ 21 w 96"/>
                <a:gd name="T89" fmla="*/ 28 h 32"/>
                <a:gd name="T90" fmla="*/ 17 w 96"/>
                <a:gd name="T91" fmla="*/ 27 h 32"/>
                <a:gd name="T92" fmla="*/ 12 w 96"/>
                <a:gd name="T93" fmla="*/ 24 h 32"/>
                <a:gd name="T94" fmla="*/ 9 w 96"/>
                <a:gd name="T95" fmla="*/ 22 h 32"/>
                <a:gd name="T96" fmla="*/ 5 w 96"/>
                <a:gd name="T97" fmla="*/ 18 h 32"/>
                <a:gd name="T98" fmla="*/ 0 w 96"/>
                <a:gd name="T99" fmla="*/ 15 h 32"/>
                <a:gd name="T100" fmla="*/ 10 w 96"/>
                <a:gd name="T101" fmla="*/ 7 h 32"/>
                <a:gd name="T102" fmla="*/ 10 w 96"/>
                <a:gd name="T10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6" h="32">
                  <a:moveTo>
                    <a:pt x="10" y="7"/>
                  </a:moveTo>
                  <a:lnTo>
                    <a:pt x="11" y="8"/>
                  </a:lnTo>
                  <a:lnTo>
                    <a:pt x="16" y="12"/>
                  </a:lnTo>
                  <a:lnTo>
                    <a:pt x="18" y="13"/>
                  </a:lnTo>
                  <a:lnTo>
                    <a:pt x="21" y="14"/>
                  </a:lnTo>
                  <a:lnTo>
                    <a:pt x="26" y="16"/>
                  </a:lnTo>
                  <a:lnTo>
                    <a:pt x="30" y="17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41" y="18"/>
                  </a:lnTo>
                  <a:lnTo>
                    <a:pt x="44" y="17"/>
                  </a:lnTo>
                  <a:lnTo>
                    <a:pt x="47" y="17"/>
                  </a:lnTo>
                  <a:lnTo>
                    <a:pt x="50" y="16"/>
                  </a:lnTo>
                  <a:lnTo>
                    <a:pt x="54" y="16"/>
                  </a:lnTo>
                  <a:lnTo>
                    <a:pt x="58" y="15"/>
                  </a:lnTo>
                  <a:lnTo>
                    <a:pt x="61" y="14"/>
                  </a:lnTo>
                  <a:lnTo>
                    <a:pt x="65" y="12"/>
                  </a:lnTo>
                  <a:lnTo>
                    <a:pt x="69" y="10"/>
                  </a:lnTo>
                  <a:lnTo>
                    <a:pt x="72" y="7"/>
                  </a:lnTo>
                  <a:lnTo>
                    <a:pt x="77" y="5"/>
                  </a:lnTo>
                  <a:lnTo>
                    <a:pt x="81" y="3"/>
                  </a:lnTo>
                  <a:lnTo>
                    <a:pt x="86" y="0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4" y="10"/>
                  </a:lnTo>
                  <a:lnTo>
                    <a:pt x="91" y="12"/>
                  </a:lnTo>
                  <a:lnTo>
                    <a:pt x="88" y="15"/>
                  </a:lnTo>
                  <a:lnTo>
                    <a:pt x="82" y="17"/>
                  </a:lnTo>
                  <a:lnTo>
                    <a:pt x="78" y="21"/>
                  </a:lnTo>
                  <a:lnTo>
                    <a:pt x="75" y="23"/>
                  </a:lnTo>
                  <a:lnTo>
                    <a:pt x="71" y="24"/>
                  </a:lnTo>
                  <a:lnTo>
                    <a:pt x="68" y="26"/>
                  </a:lnTo>
                  <a:lnTo>
                    <a:pt x="66" y="27"/>
                  </a:lnTo>
                  <a:lnTo>
                    <a:pt x="61" y="28"/>
                  </a:lnTo>
                  <a:lnTo>
                    <a:pt x="58" y="29"/>
                  </a:lnTo>
                  <a:lnTo>
                    <a:pt x="54" y="30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2" y="32"/>
                  </a:lnTo>
                  <a:lnTo>
                    <a:pt x="38" y="32"/>
                  </a:lnTo>
                  <a:lnTo>
                    <a:pt x="35" y="32"/>
                  </a:lnTo>
                  <a:lnTo>
                    <a:pt x="30" y="30"/>
                  </a:lnTo>
                  <a:lnTo>
                    <a:pt x="26" y="30"/>
                  </a:lnTo>
                  <a:lnTo>
                    <a:pt x="21" y="28"/>
                  </a:lnTo>
                  <a:lnTo>
                    <a:pt x="17" y="27"/>
                  </a:lnTo>
                  <a:lnTo>
                    <a:pt x="12" y="24"/>
                  </a:lnTo>
                  <a:lnTo>
                    <a:pt x="9" y="22"/>
                  </a:lnTo>
                  <a:lnTo>
                    <a:pt x="5" y="18"/>
                  </a:lnTo>
                  <a:lnTo>
                    <a:pt x="0" y="15"/>
                  </a:lnTo>
                  <a:lnTo>
                    <a:pt x="10" y="7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1" name="Freeform 73"/>
            <p:cNvSpPr>
              <a:spLocks/>
            </p:cNvSpPr>
            <p:nvPr/>
          </p:nvSpPr>
          <p:spPr bwMode="auto">
            <a:xfrm>
              <a:off x="4622" y="2522"/>
              <a:ext cx="79" cy="25"/>
            </a:xfrm>
            <a:custGeom>
              <a:avLst/>
              <a:gdLst>
                <a:gd name="T0" fmla="*/ 16 w 79"/>
                <a:gd name="T1" fmla="*/ 0 h 25"/>
                <a:gd name="T2" fmla="*/ 16 w 79"/>
                <a:gd name="T3" fmla="*/ 1 h 25"/>
                <a:gd name="T4" fmla="*/ 18 w 79"/>
                <a:gd name="T5" fmla="*/ 3 h 25"/>
                <a:gd name="T6" fmla="*/ 20 w 79"/>
                <a:gd name="T7" fmla="*/ 5 h 25"/>
                <a:gd name="T8" fmla="*/ 23 w 79"/>
                <a:gd name="T9" fmla="*/ 6 h 25"/>
                <a:gd name="T10" fmla="*/ 25 w 79"/>
                <a:gd name="T11" fmla="*/ 7 h 25"/>
                <a:gd name="T12" fmla="*/ 28 w 79"/>
                <a:gd name="T13" fmla="*/ 9 h 25"/>
                <a:gd name="T14" fmla="*/ 32 w 79"/>
                <a:gd name="T15" fmla="*/ 11 h 25"/>
                <a:gd name="T16" fmla="*/ 36 w 79"/>
                <a:gd name="T17" fmla="*/ 12 h 25"/>
                <a:gd name="T18" fmla="*/ 39 w 79"/>
                <a:gd name="T19" fmla="*/ 11 h 25"/>
                <a:gd name="T20" fmla="*/ 45 w 79"/>
                <a:gd name="T21" fmla="*/ 11 h 25"/>
                <a:gd name="T22" fmla="*/ 47 w 79"/>
                <a:gd name="T23" fmla="*/ 9 h 25"/>
                <a:gd name="T24" fmla="*/ 49 w 79"/>
                <a:gd name="T25" fmla="*/ 9 h 25"/>
                <a:gd name="T26" fmla="*/ 53 w 79"/>
                <a:gd name="T27" fmla="*/ 8 h 25"/>
                <a:gd name="T28" fmla="*/ 55 w 79"/>
                <a:gd name="T29" fmla="*/ 7 h 25"/>
                <a:gd name="T30" fmla="*/ 58 w 79"/>
                <a:gd name="T31" fmla="*/ 5 h 25"/>
                <a:gd name="T32" fmla="*/ 62 w 79"/>
                <a:gd name="T33" fmla="*/ 4 h 25"/>
                <a:gd name="T34" fmla="*/ 65 w 79"/>
                <a:gd name="T35" fmla="*/ 2 h 25"/>
                <a:gd name="T36" fmla="*/ 68 w 79"/>
                <a:gd name="T37" fmla="*/ 0 h 25"/>
                <a:gd name="T38" fmla="*/ 79 w 79"/>
                <a:gd name="T39" fmla="*/ 4 h 25"/>
                <a:gd name="T40" fmla="*/ 78 w 79"/>
                <a:gd name="T41" fmla="*/ 4 h 25"/>
                <a:gd name="T42" fmla="*/ 77 w 79"/>
                <a:gd name="T43" fmla="*/ 6 h 25"/>
                <a:gd name="T44" fmla="*/ 74 w 79"/>
                <a:gd name="T45" fmla="*/ 7 h 25"/>
                <a:gd name="T46" fmla="*/ 72 w 79"/>
                <a:gd name="T47" fmla="*/ 11 h 25"/>
                <a:gd name="T48" fmla="*/ 66 w 79"/>
                <a:gd name="T49" fmla="*/ 14 h 25"/>
                <a:gd name="T50" fmla="*/ 63 w 79"/>
                <a:gd name="T51" fmla="*/ 16 h 25"/>
                <a:gd name="T52" fmla="*/ 59 w 79"/>
                <a:gd name="T53" fmla="*/ 18 h 25"/>
                <a:gd name="T54" fmla="*/ 56 w 79"/>
                <a:gd name="T55" fmla="*/ 19 h 25"/>
                <a:gd name="T56" fmla="*/ 54 w 79"/>
                <a:gd name="T57" fmla="*/ 20 h 25"/>
                <a:gd name="T58" fmla="*/ 52 w 79"/>
                <a:gd name="T59" fmla="*/ 22 h 25"/>
                <a:gd name="T60" fmla="*/ 48 w 79"/>
                <a:gd name="T61" fmla="*/ 23 h 25"/>
                <a:gd name="T62" fmla="*/ 45 w 79"/>
                <a:gd name="T63" fmla="*/ 24 h 25"/>
                <a:gd name="T64" fmla="*/ 42 w 79"/>
                <a:gd name="T65" fmla="*/ 24 h 25"/>
                <a:gd name="T66" fmla="*/ 38 w 79"/>
                <a:gd name="T67" fmla="*/ 25 h 25"/>
                <a:gd name="T68" fmla="*/ 35 w 79"/>
                <a:gd name="T69" fmla="*/ 25 h 25"/>
                <a:gd name="T70" fmla="*/ 32 w 79"/>
                <a:gd name="T71" fmla="*/ 25 h 25"/>
                <a:gd name="T72" fmla="*/ 28 w 79"/>
                <a:gd name="T73" fmla="*/ 25 h 25"/>
                <a:gd name="T74" fmla="*/ 25 w 79"/>
                <a:gd name="T75" fmla="*/ 24 h 25"/>
                <a:gd name="T76" fmla="*/ 22 w 79"/>
                <a:gd name="T77" fmla="*/ 23 h 25"/>
                <a:gd name="T78" fmla="*/ 18 w 79"/>
                <a:gd name="T79" fmla="*/ 22 h 25"/>
                <a:gd name="T80" fmla="*/ 15 w 79"/>
                <a:gd name="T81" fmla="*/ 19 h 25"/>
                <a:gd name="T82" fmla="*/ 12 w 79"/>
                <a:gd name="T83" fmla="*/ 17 h 25"/>
                <a:gd name="T84" fmla="*/ 8 w 79"/>
                <a:gd name="T85" fmla="*/ 14 h 25"/>
                <a:gd name="T86" fmla="*/ 6 w 79"/>
                <a:gd name="T87" fmla="*/ 11 h 25"/>
                <a:gd name="T88" fmla="*/ 3 w 79"/>
                <a:gd name="T89" fmla="*/ 7 h 25"/>
                <a:gd name="T90" fmla="*/ 0 w 79"/>
                <a:gd name="T91" fmla="*/ 3 h 25"/>
                <a:gd name="T92" fmla="*/ 16 w 79"/>
                <a:gd name="T93" fmla="*/ 0 h 25"/>
                <a:gd name="T94" fmla="*/ 16 w 79"/>
                <a:gd name="T9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5">
                  <a:moveTo>
                    <a:pt x="16" y="0"/>
                  </a:moveTo>
                  <a:lnTo>
                    <a:pt x="16" y="1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5" y="7"/>
                  </a:lnTo>
                  <a:lnTo>
                    <a:pt x="28" y="9"/>
                  </a:lnTo>
                  <a:lnTo>
                    <a:pt x="32" y="11"/>
                  </a:lnTo>
                  <a:lnTo>
                    <a:pt x="36" y="12"/>
                  </a:lnTo>
                  <a:lnTo>
                    <a:pt x="39" y="11"/>
                  </a:lnTo>
                  <a:lnTo>
                    <a:pt x="45" y="11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53" y="8"/>
                  </a:lnTo>
                  <a:lnTo>
                    <a:pt x="55" y="7"/>
                  </a:lnTo>
                  <a:lnTo>
                    <a:pt x="58" y="5"/>
                  </a:lnTo>
                  <a:lnTo>
                    <a:pt x="62" y="4"/>
                  </a:lnTo>
                  <a:lnTo>
                    <a:pt x="65" y="2"/>
                  </a:lnTo>
                  <a:lnTo>
                    <a:pt x="68" y="0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7" y="6"/>
                  </a:lnTo>
                  <a:lnTo>
                    <a:pt x="74" y="7"/>
                  </a:lnTo>
                  <a:lnTo>
                    <a:pt x="72" y="11"/>
                  </a:lnTo>
                  <a:lnTo>
                    <a:pt x="66" y="14"/>
                  </a:lnTo>
                  <a:lnTo>
                    <a:pt x="63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4" y="20"/>
                  </a:lnTo>
                  <a:lnTo>
                    <a:pt x="52" y="22"/>
                  </a:lnTo>
                  <a:lnTo>
                    <a:pt x="48" y="23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38" y="25"/>
                  </a:lnTo>
                  <a:lnTo>
                    <a:pt x="35" y="25"/>
                  </a:lnTo>
                  <a:lnTo>
                    <a:pt x="32" y="25"/>
                  </a:lnTo>
                  <a:lnTo>
                    <a:pt x="28" y="25"/>
                  </a:lnTo>
                  <a:lnTo>
                    <a:pt x="25" y="24"/>
                  </a:lnTo>
                  <a:lnTo>
                    <a:pt x="22" y="23"/>
                  </a:lnTo>
                  <a:lnTo>
                    <a:pt x="18" y="22"/>
                  </a:lnTo>
                  <a:lnTo>
                    <a:pt x="15" y="19"/>
                  </a:lnTo>
                  <a:lnTo>
                    <a:pt x="12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3" y="7"/>
                  </a:lnTo>
                  <a:lnTo>
                    <a:pt x="0" y="3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2" name="Freeform 74"/>
            <p:cNvSpPr>
              <a:spLocks/>
            </p:cNvSpPr>
            <p:nvPr/>
          </p:nvSpPr>
          <p:spPr bwMode="auto">
            <a:xfrm>
              <a:off x="4032" y="2361"/>
              <a:ext cx="472" cy="57"/>
            </a:xfrm>
            <a:custGeom>
              <a:avLst/>
              <a:gdLst>
                <a:gd name="T0" fmla="*/ 2 w 472"/>
                <a:gd name="T1" fmla="*/ 41 h 57"/>
                <a:gd name="T2" fmla="*/ 9 w 472"/>
                <a:gd name="T3" fmla="*/ 40 h 57"/>
                <a:gd name="T4" fmla="*/ 19 w 472"/>
                <a:gd name="T5" fmla="*/ 39 h 57"/>
                <a:gd name="T6" fmla="*/ 32 w 472"/>
                <a:gd name="T7" fmla="*/ 36 h 57"/>
                <a:gd name="T8" fmla="*/ 48 w 472"/>
                <a:gd name="T9" fmla="*/ 34 h 57"/>
                <a:gd name="T10" fmla="*/ 65 w 472"/>
                <a:gd name="T11" fmla="*/ 31 h 57"/>
                <a:gd name="T12" fmla="*/ 87 w 472"/>
                <a:gd name="T13" fmla="*/ 28 h 57"/>
                <a:gd name="T14" fmla="*/ 108 w 472"/>
                <a:gd name="T15" fmla="*/ 24 h 57"/>
                <a:gd name="T16" fmla="*/ 133 w 472"/>
                <a:gd name="T17" fmla="*/ 22 h 57"/>
                <a:gd name="T18" fmla="*/ 159 w 472"/>
                <a:gd name="T19" fmla="*/ 19 h 57"/>
                <a:gd name="T20" fmla="*/ 186 w 472"/>
                <a:gd name="T21" fmla="*/ 16 h 57"/>
                <a:gd name="T22" fmla="*/ 213 w 472"/>
                <a:gd name="T23" fmla="*/ 12 h 57"/>
                <a:gd name="T24" fmla="*/ 243 w 472"/>
                <a:gd name="T25" fmla="*/ 10 h 57"/>
                <a:gd name="T26" fmla="*/ 272 w 472"/>
                <a:gd name="T27" fmla="*/ 7 h 57"/>
                <a:gd name="T28" fmla="*/ 302 w 472"/>
                <a:gd name="T29" fmla="*/ 5 h 57"/>
                <a:gd name="T30" fmla="*/ 332 w 472"/>
                <a:gd name="T31" fmla="*/ 4 h 57"/>
                <a:gd name="T32" fmla="*/ 361 w 472"/>
                <a:gd name="T33" fmla="*/ 1 h 57"/>
                <a:gd name="T34" fmla="*/ 390 w 472"/>
                <a:gd name="T35" fmla="*/ 0 h 57"/>
                <a:gd name="T36" fmla="*/ 418 w 472"/>
                <a:gd name="T37" fmla="*/ 0 h 57"/>
                <a:gd name="T38" fmla="*/ 446 w 472"/>
                <a:gd name="T39" fmla="*/ 1 h 57"/>
                <a:gd name="T40" fmla="*/ 472 w 472"/>
                <a:gd name="T41" fmla="*/ 4 h 57"/>
                <a:gd name="T42" fmla="*/ 467 w 472"/>
                <a:gd name="T43" fmla="*/ 15 h 57"/>
                <a:gd name="T44" fmla="*/ 460 w 472"/>
                <a:gd name="T45" fmla="*/ 15 h 57"/>
                <a:gd name="T46" fmla="*/ 451 w 472"/>
                <a:gd name="T47" fmla="*/ 15 h 57"/>
                <a:gd name="T48" fmla="*/ 438 w 472"/>
                <a:gd name="T49" fmla="*/ 15 h 57"/>
                <a:gd name="T50" fmla="*/ 425 w 472"/>
                <a:gd name="T51" fmla="*/ 16 h 57"/>
                <a:gd name="T52" fmla="*/ 407 w 472"/>
                <a:gd name="T53" fmla="*/ 16 h 57"/>
                <a:gd name="T54" fmla="*/ 388 w 472"/>
                <a:gd name="T55" fmla="*/ 17 h 57"/>
                <a:gd name="T56" fmla="*/ 366 w 472"/>
                <a:gd name="T57" fmla="*/ 17 h 57"/>
                <a:gd name="T58" fmla="*/ 343 w 472"/>
                <a:gd name="T59" fmla="*/ 19 h 57"/>
                <a:gd name="T60" fmla="*/ 319 w 472"/>
                <a:gd name="T61" fmla="*/ 20 h 57"/>
                <a:gd name="T62" fmla="*/ 292 w 472"/>
                <a:gd name="T63" fmla="*/ 22 h 57"/>
                <a:gd name="T64" fmla="*/ 264 w 472"/>
                <a:gd name="T65" fmla="*/ 23 h 57"/>
                <a:gd name="T66" fmla="*/ 238 w 472"/>
                <a:gd name="T67" fmla="*/ 25 h 57"/>
                <a:gd name="T68" fmla="*/ 209 w 472"/>
                <a:gd name="T69" fmla="*/ 28 h 57"/>
                <a:gd name="T70" fmla="*/ 180 w 472"/>
                <a:gd name="T71" fmla="*/ 31 h 57"/>
                <a:gd name="T72" fmla="*/ 151 w 472"/>
                <a:gd name="T73" fmla="*/ 34 h 57"/>
                <a:gd name="T74" fmla="*/ 121 w 472"/>
                <a:gd name="T75" fmla="*/ 38 h 57"/>
                <a:gd name="T76" fmla="*/ 92 w 472"/>
                <a:gd name="T77" fmla="*/ 42 h 57"/>
                <a:gd name="T78" fmla="*/ 64 w 472"/>
                <a:gd name="T79" fmla="*/ 46 h 57"/>
                <a:gd name="T80" fmla="*/ 36 w 472"/>
                <a:gd name="T81" fmla="*/ 51 h 57"/>
                <a:gd name="T82" fmla="*/ 11 w 472"/>
                <a:gd name="T8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2" h="57">
                  <a:moveTo>
                    <a:pt x="0" y="42"/>
                  </a:moveTo>
                  <a:lnTo>
                    <a:pt x="0" y="42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2" y="40"/>
                  </a:lnTo>
                  <a:lnTo>
                    <a:pt x="14" y="39"/>
                  </a:lnTo>
                  <a:lnTo>
                    <a:pt x="19" y="39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32" y="36"/>
                  </a:lnTo>
                  <a:lnTo>
                    <a:pt x="36" y="35"/>
                  </a:lnTo>
                  <a:lnTo>
                    <a:pt x="42" y="34"/>
                  </a:lnTo>
                  <a:lnTo>
                    <a:pt x="48" y="34"/>
                  </a:lnTo>
                  <a:lnTo>
                    <a:pt x="53" y="33"/>
                  </a:lnTo>
                  <a:lnTo>
                    <a:pt x="59" y="32"/>
                  </a:lnTo>
                  <a:lnTo>
                    <a:pt x="65" y="31"/>
                  </a:lnTo>
                  <a:lnTo>
                    <a:pt x="72" y="30"/>
                  </a:lnTo>
                  <a:lnTo>
                    <a:pt x="79" y="29"/>
                  </a:lnTo>
                  <a:lnTo>
                    <a:pt x="87" y="28"/>
                  </a:lnTo>
                  <a:lnTo>
                    <a:pt x="93" y="27"/>
                  </a:lnTo>
                  <a:lnTo>
                    <a:pt x="101" y="27"/>
                  </a:lnTo>
                  <a:lnTo>
                    <a:pt x="108" y="24"/>
                  </a:lnTo>
                  <a:lnTo>
                    <a:pt x="117" y="24"/>
                  </a:lnTo>
                  <a:lnTo>
                    <a:pt x="124" y="23"/>
                  </a:lnTo>
                  <a:lnTo>
                    <a:pt x="133" y="22"/>
                  </a:lnTo>
                  <a:lnTo>
                    <a:pt x="141" y="21"/>
                  </a:lnTo>
                  <a:lnTo>
                    <a:pt x="150" y="20"/>
                  </a:lnTo>
                  <a:lnTo>
                    <a:pt x="159" y="19"/>
                  </a:lnTo>
                  <a:lnTo>
                    <a:pt x="168" y="18"/>
                  </a:lnTo>
                  <a:lnTo>
                    <a:pt x="177" y="17"/>
                  </a:lnTo>
                  <a:lnTo>
                    <a:pt x="186" y="16"/>
                  </a:lnTo>
                  <a:lnTo>
                    <a:pt x="194" y="15"/>
                  </a:lnTo>
                  <a:lnTo>
                    <a:pt x="204" y="13"/>
                  </a:lnTo>
                  <a:lnTo>
                    <a:pt x="213" y="12"/>
                  </a:lnTo>
                  <a:lnTo>
                    <a:pt x="223" y="11"/>
                  </a:lnTo>
                  <a:lnTo>
                    <a:pt x="233" y="10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2" y="8"/>
                  </a:lnTo>
                  <a:lnTo>
                    <a:pt x="272" y="7"/>
                  </a:lnTo>
                  <a:lnTo>
                    <a:pt x="282" y="7"/>
                  </a:lnTo>
                  <a:lnTo>
                    <a:pt x="292" y="6"/>
                  </a:lnTo>
                  <a:lnTo>
                    <a:pt x="302" y="5"/>
                  </a:lnTo>
                  <a:lnTo>
                    <a:pt x="312" y="4"/>
                  </a:lnTo>
                  <a:lnTo>
                    <a:pt x="322" y="4"/>
                  </a:lnTo>
                  <a:lnTo>
                    <a:pt x="332" y="4"/>
                  </a:lnTo>
                  <a:lnTo>
                    <a:pt x="341" y="2"/>
                  </a:lnTo>
                  <a:lnTo>
                    <a:pt x="351" y="1"/>
                  </a:lnTo>
                  <a:lnTo>
                    <a:pt x="361" y="1"/>
                  </a:lnTo>
                  <a:lnTo>
                    <a:pt x="371" y="1"/>
                  </a:lnTo>
                  <a:lnTo>
                    <a:pt x="380" y="0"/>
                  </a:lnTo>
                  <a:lnTo>
                    <a:pt x="390" y="0"/>
                  </a:lnTo>
                  <a:lnTo>
                    <a:pt x="400" y="0"/>
                  </a:lnTo>
                  <a:lnTo>
                    <a:pt x="409" y="0"/>
                  </a:lnTo>
                  <a:lnTo>
                    <a:pt x="418" y="0"/>
                  </a:lnTo>
                  <a:lnTo>
                    <a:pt x="427" y="0"/>
                  </a:lnTo>
                  <a:lnTo>
                    <a:pt x="437" y="1"/>
                  </a:lnTo>
                  <a:lnTo>
                    <a:pt x="446" y="1"/>
                  </a:lnTo>
                  <a:lnTo>
                    <a:pt x="455" y="1"/>
                  </a:lnTo>
                  <a:lnTo>
                    <a:pt x="464" y="2"/>
                  </a:lnTo>
                  <a:lnTo>
                    <a:pt x="472" y="4"/>
                  </a:lnTo>
                  <a:lnTo>
                    <a:pt x="470" y="15"/>
                  </a:lnTo>
                  <a:lnTo>
                    <a:pt x="469" y="15"/>
                  </a:lnTo>
                  <a:lnTo>
                    <a:pt x="467" y="15"/>
                  </a:lnTo>
                  <a:lnTo>
                    <a:pt x="465" y="15"/>
                  </a:lnTo>
                  <a:lnTo>
                    <a:pt x="462" y="15"/>
                  </a:lnTo>
                  <a:lnTo>
                    <a:pt x="460" y="15"/>
                  </a:lnTo>
                  <a:lnTo>
                    <a:pt x="458" y="15"/>
                  </a:lnTo>
                  <a:lnTo>
                    <a:pt x="455" y="15"/>
                  </a:lnTo>
                  <a:lnTo>
                    <a:pt x="451" y="15"/>
                  </a:lnTo>
                  <a:lnTo>
                    <a:pt x="447" y="15"/>
                  </a:lnTo>
                  <a:lnTo>
                    <a:pt x="444" y="15"/>
                  </a:lnTo>
                  <a:lnTo>
                    <a:pt x="438" y="15"/>
                  </a:lnTo>
                  <a:lnTo>
                    <a:pt x="435" y="16"/>
                  </a:lnTo>
                  <a:lnTo>
                    <a:pt x="429" y="16"/>
                  </a:lnTo>
                  <a:lnTo>
                    <a:pt x="425" y="16"/>
                  </a:lnTo>
                  <a:lnTo>
                    <a:pt x="419" y="16"/>
                  </a:lnTo>
                  <a:lnTo>
                    <a:pt x="414" y="16"/>
                  </a:lnTo>
                  <a:lnTo>
                    <a:pt x="407" y="16"/>
                  </a:lnTo>
                  <a:lnTo>
                    <a:pt x="400" y="16"/>
                  </a:lnTo>
                  <a:lnTo>
                    <a:pt x="394" y="16"/>
                  </a:lnTo>
                  <a:lnTo>
                    <a:pt x="388" y="17"/>
                  </a:lnTo>
                  <a:lnTo>
                    <a:pt x="380" y="17"/>
                  </a:lnTo>
                  <a:lnTo>
                    <a:pt x="373" y="17"/>
                  </a:lnTo>
                  <a:lnTo>
                    <a:pt x="366" y="17"/>
                  </a:lnTo>
                  <a:lnTo>
                    <a:pt x="358" y="18"/>
                  </a:lnTo>
                  <a:lnTo>
                    <a:pt x="350" y="18"/>
                  </a:lnTo>
                  <a:lnTo>
                    <a:pt x="343" y="19"/>
                  </a:lnTo>
                  <a:lnTo>
                    <a:pt x="335" y="19"/>
                  </a:lnTo>
                  <a:lnTo>
                    <a:pt x="327" y="20"/>
                  </a:lnTo>
                  <a:lnTo>
                    <a:pt x="319" y="20"/>
                  </a:lnTo>
                  <a:lnTo>
                    <a:pt x="310" y="21"/>
                  </a:lnTo>
                  <a:lnTo>
                    <a:pt x="301" y="21"/>
                  </a:lnTo>
                  <a:lnTo>
                    <a:pt x="292" y="22"/>
                  </a:lnTo>
                  <a:lnTo>
                    <a:pt x="283" y="22"/>
                  </a:lnTo>
                  <a:lnTo>
                    <a:pt x="274" y="23"/>
                  </a:lnTo>
                  <a:lnTo>
                    <a:pt x="264" y="23"/>
                  </a:lnTo>
                  <a:lnTo>
                    <a:pt x="256" y="24"/>
                  </a:lnTo>
                  <a:lnTo>
                    <a:pt x="247" y="24"/>
                  </a:lnTo>
                  <a:lnTo>
                    <a:pt x="238" y="25"/>
                  </a:lnTo>
                  <a:lnTo>
                    <a:pt x="228" y="27"/>
                  </a:lnTo>
                  <a:lnTo>
                    <a:pt x="219" y="27"/>
                  </a:lnTo>
                  <a:lnTo>
                    <a:pt x="209" y="28"/>
                  </a:lnTo>
                  <a:lnTo>
                    <a:pt x="199" y="29"/>
                  </a:lnTo>
                  <a:lnTo>
                    <a:pt x="190" y="30"/>
                  </a:lnTo>
                  <a:lnTo>
                    <a:pt x="180" y="31"/>
                  </a:lnTo>
                  <a:lnTo>
                    <a:pt x="170" y="32"/>
                  </a:lnTo>
                  <a:lnTo>
                    <a:pt x="161" y="33"/>
                  </a:lnTo>
                  <a:lnTo>
                    <a:pt x="151" y="34"/>
                  </a:lnTo>
                  <a:lnTo>
                    <a:pt x="141" y="35"/>
                  </a:lnTo>
                  <a:lnTo>
                    <a:pt x="131" y="36"/>
                  </a:lnTo>
                  <a:lnTo>
                    <a:pt x="121" y="38"/>
                  </a:lnTo>
                  <a:lnTo>
                    <a:pt x="112" y="39"/>
                  </a:lnTo>
                  <a:lnTo>
                    <a:pt x="102" y="41"/>
                  </a:lnTo>
                  <a:lnTo>
                    <a:pt x="92" y="42"/>
                  </a:lnTo>
                  <a:lnTo>
                    <a:pt x="83" y="44"/>
                  </a:lnTo>
                  <a:lnTo>
                    <a:pt x="73" y="45"/>
                  </a:lnTo>
                  <a:lnTo>
                    <a:pt x="64" y="46"/>
                  </a:lnTo>
                  <a:lnTo>
                    <a:pt x="55" y="47"/>
                  </a:lnTo>
                  <a:lnTo>
                    <a:pt x="45" y="50"/>
                  </a:lnTo>
                  <a:lnTo>
                    <a:pt x="36" y="51"/>
                  </a:lnTo>
                  <a:lnTo>
                    <a:pt x="28" y="53"/>
                  </a:lnTo>
                  <a:lnTo>
                    <a:pt x="19" y="55"/>
                  </a:lnTo>
                  <a:lnTo>
                    <a:pt x="11" y="57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4" name="Freeform 76"/>
            <p:cNvSpPr>
              <a:spLocks/>
            </p:cNvSpPr>
            <p:nvPr/>
          </p:nvSpPr>
          <p:spPr bwMode="auto">
            <a:xfrm>
              <a:off x="4484" y="2196"/>
              <a:ext cx="163" cy="298"/>
            </a:xfrm>
            <a:custGeom>
              <a:avLst/>
              <a:gdLst>
                <a:gd name="T0" fmla="*/ 158 w 163"/>
                <a:gd name="T1" fmla="*/ 3 h 298"/>
                <a:gd name="T2" fmla="*/ 160 w 163"/>
                <a:gd name="T3" fmla="*/ 9 h 298"/>
                <a:gd name="T4" fmla="*/ 161 w 163"/>
                <a:gd name="T5" fmla="*/ 18 h 298"/>
                <a:gd name="T6" fmla="*/ 162 w 163"/>
                <a:gd name="T7" fmla="*/ 28 h 298"/>
                <a:gd name="T8" fmla="*/ 163 w 163"/>
                <a:gd name="T9" fmla="*/ 40 h 298"/>
                <a:gd name="T10" fmla="*/ 163 w 163"/>
                <a:gd name="T11" fmla="*/ 50 h 298"/>
                <a:gd name="T12" fmla="*/ 162 w 163"/>
                <a:gd name="T13" fmla="*/ 60 h 298"/>
                <a:gd name="T14" fmla="*/ 158 w 163"/>
                <a:gd name="T15" fmla="*/ 69 h 298"/>
                <a:gd name="T16" fmla="*/ 154 w 163"/>
                <a:gd name="T17" fmla="*/ 75 h 298"/>
                <a:gd name="T18" fmla="*/ 147 w 163"/>
                <a:gd name="T19" fmla="*/ 78 h 298"/>
                <a:gd name="T20" fmla="*/ 139 w 163"/>
                <a:gd name="T21" fmla="*/ 78 h 298"/>
                <a:gd name="T22" fmla="*/ 131 w 163"/>
                <a:gd name="T23" fmla="*/ 81 h 298"/>
                <a:gd name="T24" fmla="*/ 118 w 163"/>
                <a:gd name="T25" fmla="*/ 84 h 298"/>
                <a:gd name="T26" fmla="*/ 106 w 163"/>
                <a:gd name="T27" fmla="*/ 88 h 298"/>
                <a:gd name="T28" fmla="*/ 98 w 163"/>
                <a:gd name="T29" fmla="*/ 92 h 298"/>
                <a:gd name="T30" fmla="*/ 85 w 163"/>
                <a:gd name="T31" fmla="*/ 97 h 298"/>
                <a:gd name="T32" fmla="*/ 77 w 163"/>
                <a:gd name="T33" fmla="*/ 102 h 298"/>
                <a:gd name="T34" fmla="*/ 68 w 163"/>
                <a:gd name="T35" fmla="*/ 106 h 298"/>
                <a:gd name="T36" fmla="*/ 61 w 163"/>
                <a:gd name="T37" fmla="*/ 111 h 298"/>
                <a:gd name="T38" fmla="*/ 52 w 163"/>
                <a:gd name="T39" fmla="*/ 120 h 298"/>
                <a:gd name="T40" fmla="*/ 39 w 163"/>
                <a:gd name="T41" fmla="*/ 134 h 298"/>
                <a:gd name="T42" fmla="*/ 34 w 163"/>
                <a:gd name="T43" fmla="*/ 142 h 298"/>
                <a:gd name="T44" fmla="*/ 30 w 163"/>
                <a:gd name="T45" fmla="*/ 151 h 298"/>
                <a:gd name="T46" fmla="*/ 27 w 163"/>
                <a:gd name="T47" fmla="*/ 161 h 298"/>
                <a:gd name="T48" fmla="*/ 27 w 163"/>
                <a:gd name="T49" fmla="*/ 172 h 298"/>
                <a:gd name="T50" fmla="*/ 8 w 163"/>
                <a:gd name="T51" fmla="*/ 171 h 298"/>
                <a:gd name="T52" fmla="*/ 8 w 163"/>
                <a:gd name="T53" fmla="*/ 164 h 298"/>
                <a:gd name="T54" fmla="*/ 10 w 163"/>
                <a:gd name="T55" fmla="*/ 158 h 298"/>
                <a:gd name="T56" fmla="*/ 14 w 163"/>
                <a:gd name="T57" fmla="*/ 147 h 298"/>
                <a:gd name="T58" fmla="*/ 20 w 163"/>
                <a:gd name="T59" fmla="*/ 133 h 298"/>
                <a:gd name="T60" fmla="*/ 28 w 163"/>
                <a:gd name="T61" fmla="*/ 121 h 298"/>
                <a:gd name="T62" fmla="*/ 41 w 163"/>
                <a:gd name="T63" fmla="*/ 108 h 298"/>
                <a:gd name="T64" fmla="*/ 47 w 163"/>
                <a:gd name="T65" fmla="*/ 102 h 298"/>
                <a:gd name="T66" fmla="*/ 55 w 163"/>
                <a:gd name="T67" fmla="*/ 95 h 298"/>
                <a:gd name="T68" fmla="*/ 65 w 163"/>
                <a:gd name="T69" fmla="*/ 89 h 298"/>
                <a:gd name="T70" fmla="*/ 75 w 163"/>
                <a:gd name="T71" fmla="*/ 84 h 298"/>
                <a:gd name="T72" fmla="*/ 86 w 163"/>
                <a:gd name="T73" fmla="*/ 78 h 298"/>
                <a:gd name="T74" fmla="*/ 98 w 163"/>
                <a:gd name="T75" fmla="*/ 75 h 298"/>
                <a:gd name="T76" fmla="*/ 112 w 163"/>
                <a:gd name="T77" fmla="*/ 71 h 298"/>
                <a:gd name="T78" fmla="*/ 127 w 163"/>
                <a:gd name="T79" fmla="*/ 69 h 298"/>
                <a:gd name="T80" fmla="*/ 134 w 163"/>
                <a:gd name="T81" fmla="*/ 66 h 298"/>
                <a:gd name="T82" fmla="*/ 141 w 163"/>
                <a:gd name="T83" fmla="*/ 61 h 298"/>
                <a:gd name="T84" fmla="*/ 145 w 163"/>
                <a:gd name="T85" fmla="*/ 51 h 298"/>
                <a:gd name="T86" fmla="*/ 147 w 163"/>
                <a:gd name="T87" fmla="*/ 42 h 298"/>
                <a:gd name="T88" fmla="*/ 147 w 163"/>
                <a:gd name="T89" fmla="*/ 30 h 298"/>
                <a:gd name="T90" fmla="*/ 146 w 163"/>
                <a:gd name="T91" fmla="*/ 16 h 298"/>
                <a:gd name="T92" fmla="*/ 145 w 163"/>
                <a:gd name="T93" fmla="*/ 8 h 298"/>
                <a:gd name="T94" fmla="*/ 158 w 163"/>
                <a:gd name="T95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298">
                  <a:moveTo>
                    <a:pt x="158" y="0"/>
                  </a:moveTo>
                  <a:lnTo>
                    <a:pt x="158" y="0"/>
                  </a:lnTo>
                  <a:lnTo>
                    <a:pt x="158" y="3"/>
                  </a:lnTo>
                  <a:lnTo>
                    <a:pt x="158" y="5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61" y="18"/>
                  </a:lnTo>
                  <a:lnTo>
                    <a:pt x="161" y="21"/>
                  </a:lnTo>
                  <a:lnTo>
                    <a:pt x="162" y="25"/>
                  </a:lnTo>
                  <a:lnTo>
                    <a:pt x="162" y="28"/>
                  </a:lnTo>
                  <a:lnTo>
                    <a:pt x="163" y="32"/>
                  </a:lnTo>
                  <a:lnTo>
                    <a:pt x="163" y="36"/>
                  </a:lnTo>
                  <a:lnTo>
                    <a:pt x="163" y="40"/>
                  </a:lnTo>
                  <a:lnTo>
                    <a:pt x="163" y="43"/>
                  </a:lnTo>
                  <a:lnTo>
                    <a:pt x="163" y="47"/>
                  </a:lnTo>
                  <a:lnTo>
                    <a:pt x="163" y="50"/>
                  </a:lnTo>
                  <a:lnTo>
                    <a:pt x="163" y="53"/>
                  </a:lnTo>
                  <a:lnTo>
                    <a:pt x="162" y="56"/>
                  </a:lnTo>
                  <a:lnTo>
                    <a:pt x="162" y="60"/>
                  </a:lnTo>
                  <a:lnTo>
                    <a:pt x="161" y="63"/>
                  </a:lnTo>
                  <a:lnTo>
                    <a:pt x="160" y="66"/>
                  </a:lnTo>
                  <a:lnTo>
                    <a:pt x="158" y="69"/>
                  </a:lnTo>
                  <a:lnTo>
                    <a:pt x="157" y="71"/>
                  </a:lnTo>
                  <a:lnTo>
                    <a:pt x="155" y="73"/>
                  </a:lnTo>
                  <a:lnTo>
                    <a:pt x="154" y="75"/>
                  </a:lnTo>
                  <a:lnTo>
                    <a:pt x="152" y="76"/>
                  </a:lnTo>
                  <a:lnTo>
                    <a:pt x="150" y="77"/>
                  </a:lnTo>
                  <a:lnTo>
                    <a:pt x="147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39" y="78"/>
                  </a:lnTo>
                  <a:lnTo>
                    <a:pt x="137" y="80"/>
                  </a:lnTo>
                  <a:lnTo>
                    <a:pt x="134" y="81"/>
                  </a:lnTo>
                  <a:lnTo>
                    <a:pt x="131" y="81"/>
                  </a:lnTo>
                  <a:lnTo>
                    <a:pt x="127" y="82"/>
                  </a:lnTo>
                  <a:lnTo>
                    <a:pt x="123" y="83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08" y="87"/>
                  </a:lnTo>
                  <a:lnTo>
                    <a:pt x="106" y="88"/>
                  </a:lnTo>
                  <a:lnTo>
                    <a:pt x="104" y="88"/>
                  </a:lnTo>
                  <a:lnTo>
                    <a:pt x="101" y="89"/>
                  </a:lnTo>
                  <a:lnTo>
                    <a:pt x="98" y="92"/>
                  </a:lnTo>
                  <a:lnTo>
                    <a:pt x="93" y="94"/>
                  </a:lnTo>
                  <a:lnTo>
                    <a:pt x="88" y="96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79" y="100"/>
                  </a:lnTo>
                  <a:lnTo>
                    <a:pt x="77" y="102"/>
                  </a:lnTo>
                  <a:lnTo>
                    <a:pt x="74" y="103"/>
                  </a:lnTo>
                  <a:lnTo>
                    <a:pt x="72" y="105"/>
                  </a:lnTo>
                  <a:lnTo>
                    <a:pt x="68" y="106"/>
                  </a:lnTo>
                  <a:lnTo>
                    <a:pt x="66" y="108"/>
                  </a:lnTo>
                  <a:lnTo>
                    <a:pt x="64" y="109"/>
                  </a:lnTo>
                  <a:lnTo>
                    <a:pt x="61" y="111"/>
                  </a:lnTo>
                  <a:lnTo>
                    <a:pt x="58" y="114"/>
                  </a:lnTo>
                  <a:lnTo>
                    <a:pt x="56" y="116"/>
                  </a:lnTo>
                  <a:lnTo>
                    <a:pt x="52" y="120"/>
                  </a:lnTo>
                  <a:lnTo>
                    <a:pt x="47" y="125"/>
                  </a:lnTo>
                  <a:lnTo>
                    <a:pt x="43" y="129"/>
                  </a:lnTo>
                  <a:lnTo>
                    <a:pt x="39" y="134"/>
                  </a:lnTo>
                  <a:lnTo>
                    <a:pt x="37" y="137"/>
                  </a:lnTo>
                  <a:lnTo>
                    <a:pt x="36" y="140"/>
                  </a:lnTo>
                  <a:lnTo>
                    <a:pt x="34" y="142"/>
                  </a:lnTo>
                  <a:lnTo>
                    <a:pt x="34" y="145"/>
                  </a:lnTo>
                  <a:lnTo>
                    <a:pt x="32" y="149"/>
                  </a:lnTo>
                  <a:lnTo>
                    <a:pt x="30" y="151"/>
                  </a:lnTo>
                  <a:lnTo>
                    <a:pt x="29" y="154"/>
                  </a:lnTo>
                  <a:lnTo>
                    <a:pt x="28" y="158"/>
                  </a:lnTo>
                  <a:lnTo>
                    <a:pt x="27" y="161"/>
                  </a:lnTo>
                  <a:lnTo>
                    <a:pt x="27" y="165"/>
                  </a:lnTo>
                  <a:lnTo>
                    <a:pt x="27" y="169"/>
                  </a:lnTo>
                  <a:lnTo>
                    <a:pt x="27" y="172"/>
                  </a:lnTo>
                  <a:lnTo>
                    <a:pt x="18" y="297"/>
                  </a:lnTo>
                  <a:lnTo>
                    <a:pt x="0" y="298"/>
                  </a:lnTo>
                  <a:lnTo>
                    <a:pt x="8" y="171"/>
                  </a:lnTo>
                  <a:lnTo>
                    <a:pt x="8" y="170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2" y="153"/>
                  </a:lnTo>
                  <a:lnTo>
                    <a:pt x="13" y="150"/>
                  </a:lnTo>
                  <a:lnTo>
                    <a:pt x="14" y="147"/>
                  </a:lnTo>
                  <a:lnTo>
                    <a:pt x="16" y="142"/>
                  </a:lnTo>
                  <a:lnTo>
                    <a:pt x="17" y="138"/>
                  </a:lnTo>
                  <a:lnTo>
                    <a:pt x="20" y="133"/>
                  </a:lnTo>
                  <a:lnTo>
                    <a:pt x="23" y="130"/>
                  </a:lnTo>
                  <a:lnTo>
                    <a:pt x="26" y="126"/>
                  </a:lnTo>
                  <a:lnTo>
                    <a:pt x="28" y="121"/>
                  </a:lnTo>
                  <a:lnTo>
                    <a:pt x="32" y="116"/>
                  </a:lnTo>
                  <a:lnTo>
                    <a:pt x="36" y="113"/>
                  </a:lnTo>
                  <a:lnTo>
                    <a:pt x="41" y="108"/>
                  </a:lnTo>
                  <a:lnTo>
                    <a:pt x="42" y="106"/>
                  </a:lnTo>
                  <a:lnTo>
                    <a:pt x="44" y="104"/>
                  </a:lnTo>
                  <a:lnTo>
                    <a:pt x="47" y="102"/>
                  </a:lnTo>
                  <a:lnTo>
                    <a:pt x="49" y="99"/>
                  </a:lnTo>
                  <a:lnTo>
                    <a:pt x="52" y="97"/>
                  </a:lnTo>
                  <a:lnTo>
                    <a:pt x="55" y="95"/>
                  </a:lnTo>
                  <a:lnTo>
                    <a:pt x="58" y="93"/>
                  </a:lnTo>
                  <a:lnTo>
                    <a:pt x="62" y="92"/>
                  </a:lnTo>
                  <a:lnTo>
                    <a:pt x="65" y="89"/>
                  </a:lnTo>
                  <a:lnTo>
                    <a:pt x="67" y="87"/>
                  </a:lnTo>
                  <a:lnTo>
                    <a:pt x="71" y="85"/>
                  </a:lnTo>
                  <a:lnTo>
                    <a:pt x="75" y="84"/>
                  </a:lnTo>
                  <a:lnTo>
                    <a:pt x="78" y="82"/>
                  </a:lnTo>
                  <a:lnTo>
                    <a:pt x="82" y="81"/>
                  </a:lnTo>
                  <a:lnTo>
                    <a:pt x="86" y="78"/>
                  </a:lnTo>
                  <a:lnTo>
                    <a:pt x="89" y="77"/>
                  </a:lnTo>
                  <a:lnTo>
                    <a:pt x="94" y="76"/>
                  </a:lnTo>
                  <a:lnTo>
                    <a:pt x="98" y="75"/>
                  </a:lnTo>
                  <a:lnTo>
                    <a:pt x="103" y="73"/>
                  </a:lnTo>
                  <a:lnTo>
                    <a:pt x="107" y="72"/>
                  </a:lnTo>
                  <a:lnTo>
                    <a:pt x="112" y="71"/>
                  </a:lnTo>
                  <a:lnTo>
                    <a:pt x="117" y="71"/>
                  </a:lnTo>
                  <a:lnTo>
                    <a:pt x="122" y="70"/>
                  </a:lnTo>
                  <a:lnTo>
                    <a:pt x="127" y="69"/>
                  </a:lnTo>
                  <a:lnTo>
                    <a:pt x="128" y="69"/>
                  </a:lnTo>
                  <a:lnTo>
                    <a:pt x="132" y="69"/>
                  </a:lnTo>
                  <a:lnTo>
                    <a:pt x="134" y="66"/>
                  </a:lnTo>
                  <a:lnTo>
                    <a:pt x="136" y="65"/>
                  </a:lnTo>
                  <a:lnTo>
                    <a:pt x="138" y="64"/>
                  </a:lnTo>
                  <a:lnTo>
                    <a:pt x="141" y="61"/>
                  </a:lnTo>
                  <a:lnTo>
                    <a:pt x="143" y="58"/>
                  </a:lnTo>
                  <a:lnTo>
                    <a:pt x="145" y="54"/>
                  </a:lnTo>
                  <a:lnTo>
                    <a:pt x="145" y="51"/>
                  </a:lnTo>
                  <a:lnTo>
                    <a:pt x="145" y="48"/>
                  </a:lnTo>
                  <a:lnTo>
                    <a:pt x="146" y="46"/>
                  </a:lnTo>
                  <a:lnTo>
                    <a:pt x="147" y="42"/>
                  </a:lnTo>
                  <a:lnTo>
                    <a:pt x="147" y="39"/>
                  </a:lnTo>
                  <a:lnTo>
                    <a:pt x="147" y="35"/>
                  </a:lnTo>
                  <a:lnTo>
                    <a:pt x="147" y="30"/>
                  </a:lnTo>
                  <a:lnTo>
                    <a:pt x="147" y="27"/>
                  </a:lnTo>
                  <a:lnTo>
                    <a:pt x="147" y="21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5" y="10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5" name="Freeform 77"/>
            <p:cNvSpPr>
              <a:spLocks/>
            </p:cNvSpPr>
            <p:nvPr/>
          </p:nvSpPr>
          <p:spPr bwMode="auto">
            <a:xfrm>
              <a:off x="3933" y="2258"/>
              <a:ext cx="1179" cy="364"/>
            </a:xfrm>
            <a:custGeom>
              <a:avLst/>
              <a:gdLst>
                <a:gd name="T0" fmla="*/ 19 w 1179"/>
                <a:gd name="T1" fmla="*/ 41 h 364"/>
                <a:gd name="T2" fmla="*/ 24 w 1179"/>
                <a:gd name="T3" fmla="*/ 51 h 364"/>
                <a:gd name="T4" fmla="*/ 33 w 1179"/>
                <a:gd name="T5" fmla="*/ 65 h 364"/>
                <a:gd name="T6" fmla="*/ 45 w 1179"/>
                <a:gd name="T7" fmla="*/ 83 h 364"/>
                <a:gd name="T8" fmla="*/ 63 w 1179"/>
                <a:gd name="T9" fmla="*/ 105 h 364"/>
                <a:gd name="T10" fmla="*/ 85 w 1179"/>
                <a:gd name="T11" fmla="*/ 130 h 364"/>
                <a:gd name="T12" fmla="*/ 112 w 1179"/>
                <a:gd name="T13" fmla="*/ 156 h 364"/>
                <a:gd name="T14" fmla="*/ 144 w 1179"/>
                <a:gd name="T15" fmla="*/ 183 h 364"/>
                <a:gd name="T16" fmla="*/ 182 w 1179"/>
                <a:gd name="T17" fmla="*/ 211 h 364"/>
                <a:gd name="T18" fmla="*/ 226 w 1179"/>
                <a:gd name="T19" fmla="*/ 237 h 364"/>
                <a:gd name="T20" fmla="*/ 276 w 1179"/>
                <a:gd name="T21" fmla="*/ 263 h 364"/>
                <a:gd name="T22" fmla="*/ 332 w 1179"/>
                <a:gd name="T23" fmla="*/ 286 h 364"/>
                <a:gd name="T24" fmla="*/ 396 w 1179"/>
                <a:gd name="T25" fmla="*/ 306 h 364"/>
                <a:gd name="T26" fmla="*/ 467 w 1179"/>
                <a:gd name="T27" fmla="*/ 324 h 364"/>
                <a:gd name="T28" fmla="*/ 546 w 1179"/>
                <a:gd name="T29" fmla="*/ 336 h 364"/>
                <a:gd name="T30" fmla="*/ 612 w 1179"/>
                <a:gd name="T31" fmla="*/ 343 h 364"/>
                <a:gd name="T32" fmla="*/ 620 w 1179"/>
                <a:gd name="T33" fmla="*/ 342 h 364"/>
                <a:gd name="T34" fmla="*/ 635 w 1179"/>
                <a:gd name="T35" fmla="*/ 339 h 364"/>
                <a:gd name="T36" fmla="*/ 655 w 1179"/>
                <a:gd name="T37" fmla="*/ 335 h 364"/>
                <a:gd name="T38" fmla="*/ 679 w 1179"/>
                <a:gd name="T39" fmla="*/ 330 h 364"/>
                <a:gd name="T40" fmla="*/ 709 w 1179"/>
                <a:gd name="T41" fmla="*/ 321 h 364"/>
                <a:gd name="T42" fmla="*/ 743 w 1179"/>
                <a:gd name="T43" fmla="*/ 310 h 364"/>
                <a:gd name="T44" fmla="*/ 781 w 1179"/>
                <a:gd name="T45" fmla="*/ 295 h 364"/>
                <a:gd name="T46" fmla="*/ 821 w 1179"/>
                <a:gd name="T47" fmla="*/ 277 h 364"/>
                <a:gd name="T48" fmla="*/ 863 w 1179"/>
                <a:gd name="T49" fmla="*/ 255 h 364"/>
                <a:gd name="T50" fmla="*/ 908 w 1179"/>
                <a:gd name="T51" fmla="*/ 227 h 364"/>
                <a:gd name="T52" fmla="*/ 955 w 1179"/>
                <a:gd name="T53" fmla="*/ 197 h 364"/>
                <a:gd name="T54" fmla="*/ 1002 w 1179"/>
                <a:gd name="T55" fmla="*/ 159 h 364"/>
                <a:gd name="T56" fmla="*/ 1050 w 1179"/>
                <a:gd name="T57" fmla="*/ 116 h 364"/>
                <a:gd name="T58" fmla="*/ 1098 w 1179"/>
                <a:gd name="T59" fmla="*/ 68 h 364"/>
                <a:gd name="T60" fmla="*/ 1145 w 1179"/>
                <a:gd name="T61" fmla="*/ 14 h 364"/>
                <a:gd name="T62" fmla="*/ 1175 w 1179"/>
                <a:gd name="T63" fmla="*/ 8 h 364"/>
                <a:gd name="T64" fmla="*/ 1169 w 1179"/>
                <a:gd name="T65" fmla="*/ 18 h 364"/>
                <a:gd name="T66" fmla="*/ 1157 w 1179"/>
                <a:gd name="T67" fmla="*/ 33 h 364"/>
                <a:gd name="T68" fmla="*/ 1140 w 1179"/>
                <a:gd name="T69" fmla="*/ 53 h 364"/>
                <a:gd name="T70" fmla="*/ 1119 w 1179"/>
                <a:gd name="T71" fmla="*/ 76 h 364"/>
                <a:gd name="T72" fmla="*/ 1094 w 1179"/>
                <a:gd name="T73" fmla="*/ 103 h 364"/>
                <a:gd name="T74" fmla="*/ 1064 w 1179"/>
                <a:gd name="T75" fmla="*/ 132 h 364"/>
                <a:gd name="T76" fmla="*/ 1030 w 1179"/>
                <a:gd name="T77" fmla="*/ 163 h 364"/>
                <a:gd name="T78" fmla="*/ 991 w 1179"/>
                <a:gd name="T79" fmla="*/ 193 h 364"/>
                <a:gd name="T80" fmla="*/ 950 w 1179"/>
                <a:gd name="T81" fmla="*/ 224 h 364"/>
                <a:gd name="T82" fmla="*/ 902 w 1179"/>
                <a:gd name="T83" fmla="*/ 255 h 364"/>
                <a:gd name="T84" fmla="*/ 852 w 1179"/>
                <a:gd name="T85" fmla="*/ 283 h 364"/>
                <a:gd name="T86" fmla="*/ 797 w 1179"/>
                <a:gd name="T87" fmla="*/ 309 h 364"/>
                <a:gd name="T88" fmla="*/ 738 w 1179"/>
                <a:gd name="T89" fmla="*/ 331 h 364"/>
                <a:gd name="T90" fmla="*/ 676 w 1179"/>
                <a:gd name="T91" fmla="*/ 349 h 364"/>
                <a:gd name="T92" fmla="*/ 610 w 1179"/>
                <a:gd name="T93" fmla="*/ 364 h 364"/>
                <a:gd name="T94" fmla="*/ 599 w 1179"/>
                <a:gd name="T95" fmla="*/ 361 h 364"/>
                <a:gd name="T96" fmla="*/ 580 w 1179"/>
                <a:gd name="T97" fmla="*/ 360 h 364"/>
                <a:gd name="T98" fmla="*/ 554 w 1179"/>
                <a:gd name="T99" fmla="*/ 357 h 364"/>
                <a:gd name="T100" fmla="*/ 520 w 1179"/>
                <a:gd name="T101" fmla="*/ 353 h 364"/>
                <a:gd name="T102" fmla="*/ 481 w 1179"/>
                <a:gd name="T103" fmla="*/ 346 h 364"/>
                <a:gd name="T104" fmla="*/ 438 w 1179"/>
                <a:gd name="T105" fmla="*/ 336 h 364"/>
                <a:gd name="T106" fmla="*/ 391 w 1179"/>
                <a:gd name="T107" fmla="*/ 324 h 364"/>
                <a:gd name="T108" fmla="*/ 342 w 1179"/>
                <a:gd name="T109" fmla="*/ 309 h 364"/>
                <a:gd name="T110" fmla="*/ 290 w 1179"/>
                <a:gd name="T111" fmla="*/ 289 h 364"/>
                <a:gd name="T112" fmla="*/ 239 w 1179"/>
                <a:gd name="T113" fmla="*/ 265 h 364"/>
                <a:gd name="T114" fmla="*/ 189 w 1179"/>
                <a:gd name="T115" fmla="*/ 238 h 364"/>
                <a:gd name="T116" fmla="*/ 141 w 1179"/>
                <a:gd name="T117" fmla="*/ 204 h 364"/>
                <a:gd name="T118" fmla="*/ 94 w 1179"/>
                <a:gd name="T119" fmla="*/ 166 h 364"/>
                <a:gd name="T120" fmla="*/ 53 w 1179"/>
                <a:gd name="T121" fmla="*/ 123 h 364"/>
                <a:gd name="T122" fmla="*/ 16 w 1179"/>
                <a:gd name="T123" fmla="*/ 74 h 364"/>
                <a:gd name="T124" fmla="*/ 16 w 1179"/>
                <a:gd name="T125" fmla="*/ 3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9" h="364">
                  <a:moveTo>
                    <a:pt x="16" y="36"/>
                  </a:moveTo>
                  <a:lnTo>
                    <a:pt x="16" y="37"/>
                  </a:lnTo>
                  <a:lnTo>
                    <a:pt x="18" y="40"/>
                  </a:lnTo>
                  <a:lnTo>
                    <a:pt x="19" y="41"/>
                  </a:lnTo>
                  <a:lnTo>
                    <a:pt x="20" y="43"/>
                  </a:lnTo>
                  <a:lnTo>
                    <a:pt x="21" y="45"/>
                  </a:lnTo>
                  <a:lnTo>
                    <a:pt x="23" y="47"/>
                  </a:lnTo>
                  <a:lnTo>
                    <a:pt x="24" y="51"/>
                  </a:lnTo>
                  <a:lnTo>
                    <a:pt x="26" y="54"/>
                  </a:lnTo>
                  <a:lnTo>
                    <a:pt x="28" y="57"/>
                  </a:lnTo>
                  <a:lnTo>
                    <a:pt x="30" y="61"/>
                  </a:lnTo>
                  <a:lnTo>
                    <a:pt x="33" y="65"/>
                  </a:lnTo>
                  <a:lnTo>
                    <a:pt x="35" y="69"/>
                  </a:lnTo>
                  <a:lnTo>
                    <a:pt x="39" y="75"/>
                  </a:lnTo>
                  <a:lnTo>
                    <a:pt x="43" y="79"/>
                  </a:lnTo>
                  <a:lnTo>
                    <a:pt x="45" y="83"/>
                  </a:lnTo>
                  <a:lnTo>
                    <a:pt x="50" y="89"/>
                  </a:lnTo>
                  <a:lnTo>
                    <a:pt x="54" y="94"/>
                  </a:lnTo>
                  <a:lnTo>
                    <a:pt x="59" y="100"/>
                  </a:lnTo>
                  <a:lnTo>
                    <a:pt x="63" y="105"/>
                  </a:lnTo>
                  <a:lnTo>
                    <a:pt x="68" y="111"/>
                  </a:lnTo>
                  <a:lnTo>
                    <a:pt x="74" y="118"/>
                  </a:lnTo>
                  <a:lnTo>
                    <a:pt x="80" y="124"/>
                  </a:lnTo>
                  <a:lnTo>
                    <a:pt x="85" y="130"/>
                  </a:lnTo>
                  <a:lnTo>
                    <a:pt x="92" y="136"/>
                  </a:lnTo>
                  <a:lnTo>
                    <a:pt x="98" y="143"/>
                  </a:lnTo>
                  <a:lnTo>
                    <a:pt x="105" y="149"/>
                  </a:lnTo>
                  <a:lnTo>
                    <a:pt x="112" y="156"/>
                  </a:lnTo>
                  <a:lnTo>
                    <a:pt x="120" y="163"/>
                  </a:lnTo>
                  <a:lnTo>
                    <a:pt x="128" y="170"/>
                  </a:lnTo>
                  <a:lnTo>
                    <a:pt x="137" y="177"/>
                  </a:lnTo>
                  <a:lnTo>
                    <a:pt x="144" y="183"/>
                  </a:lnTo>
                  <a:lnTo>
                    <a:pt x="153" y="190"/>
                  </a:lnTo>
                  <a:lnTo>
                    <a:pt x="162" y="197"/>
                  </a:lnTo>
                  <a:lnTo>
                    <a:pt x="172" y="204"/>
                  </a:lnTo>
                  <a:lnTo>
                    <a:pt x="182" y="211"/>
                  </a:lnTo>
                  <a:lnTo>
                    <a:pt x="192" y="217"/>
                  </a:lnTo>
                  <a:lnTo>
                    <a:pt x="203" y="224"/>
                  </a:lnTo>
                  <a:lnTo>
                    <a:pt x="214" y="231"/>
                  </a:lnTo>
                  <a:lnTo>
                    <a:pt x="226" y="237"/>
                  </a:lnTo>
                  <a:lnTo>
                    <a:pt x="238" y="244"/>
                  </a:lnTo>
                  <a:lnTo>
                    <a:pt x="250" y="250"/>
                  </a:lnTo>
                  <a:lnTo>
                    <a:pt x="262" y="257"/>
                  </a:lnTo>
                  <a:lnTo>
                    <a:pt x="276" y="263"/>
                  </a:lnTo>
                  <a:lnTo>
                    <a:pt x="290" y="269"/>
                  </a:lnTo>
                  <a:lnTo>
                    <a:pt x="303" y="275"/>
                  </a:lnTo>
                  <a:lnTo>
                    <a:pt x="318" y="281"/>
                  </a:lnTo>
                  <a:lnTo>
                    <a:pt x="332" y="286"/>
                  </a:lnTo>
                  <a:lnTo>
                    <a:pt x="348" y="292"/>
                  </a:lnTo>
                  <a:lnTo>
                    <a:pt x="363" y="297"/>
                  </a:lnTo>
                  <a:lnTo>
                    <a:pt x="380" y="302"/>
                  </a:lnTo>
                  <a:lnTo>
                    <a:pt x="396" y="306"/>
                  </a:lnTo>
                  <a:lnTo>
                    <a:pt x="414" y="311"/>
                  </a:lnTo>
                  <a:lnTo>
                    <a:pt x="430" y="315"/>
                  </a:lnTo>
                  <a:lnTo>
                    <a:pt x="449" y="321"/>
                  </a:lnTo>
                  <a:lnTo>
                    <a:pt x="467" y="324"/>
                  </a:lnTo>
                  <a:lnTo>
                    <a:pt x="486" y="327"/>
                  </a:lnTo>
                  <a:lnTo>
                    <a:pt x="506" y="331"/>
                  </a:lnTo>
                  <a:lnTo>
                    <a:pt x="526" y="334"/>
                  </a:lnTo>
                  <a:lnTo>
                    <a:pt x="546" y="336"/>
                  </a:lnTo>
                  <a:lnTo>
                    <a:pt x="567" y="339"/>
                  </a:lnTo>
                  <a:lnTo>
                    <a:pt x="588" y="342"/>
                  </a:lnTo>
                  <a:lnTo>
                    <a:pt x="610" y="344"/>
                  </a:lnTo>
                  <a:lnTo>
                    <a:pt x="612" y="343"/>
                  </a:lnTo>
                  <a:lnTo>
                    <a:pt x="614" y="343"/>
                  </a:lnTo>
                  <a:lnTo>
                    <a:pt x="615" y="343"/>
                  </a:lnTo>
                  <a:lnTo>
                    <a:pt x="618" y="342"/>
                  </a:lnTo>
                  <a:lnTo>
                    <a:pt x="620" y="342"/>
                  </a:lnTo>
                  <a:lnTo>
                    <a:pt x="624" y="342"/>
                  </a:lnTo>
                  <a:lnTo>
                    <a:pt x="627" y="340"/>
                  </a:lnTo>
                  <a:lnTo>
                    <a:pt x="630" y="340"/>
                  </a:lnTo>
                  <a:lnTo>
                    <a:pt x="635" y="339"/>
                  </a:lnTo>
                  <a:lnTo>
                    <a:pt x="639" y="338"/>
                  </a:lnTo>
                  <a:lnTo>
                    <a:pt x="644" y="337"/>
                  </a:lnTo>
                  <a:lnTo>
                    <a:pt x="649" y="336"/>
                  </a:lnTo>
                  <a:lnTo>
                    <a:pt x="655" y="335"/>
                  </a:lnTo>
                  <a:lnTo>
                    <a:pt x="662" y="335"/>
                  </a:lnTo>
                  <a:lnTo>
                    <a:pt x="667" y="333"/>
                  </a:lnTo>
                  <a:lnTo>
                    <a:pt x="673" y="331"/>
                  </a:lnTo>
                  <a:lnTo>
                    <a:pt x="679" y="330"/>
                  </a:lnTo>
                  <a:lnTo>
                    <a:pt x="687" y="327"/>
                  </a:lnTo>
                  <a:lnTo>
                    <a:pt x="694" y="325"/>
                  </a:lnTo>
                  <a:lnTo>
                    <a:pt x="702" y="323"/>
                  </a:lnTo>
                  <a:lnTo>
                    <a:pt x="709" y="321"/>
                  </a:lnTo>
                  <a:lnTo>
                    <a:pt x="717" y="319"/>
                  </a:lnTo>
                  <a:lnTo>
                    <a:pt x="726" y="315"/>
                  </a:lnTo>
                  <a:lnTo>
                    <a:pt x="734" y="313"/>
                  </a:lnTo>
                  <a:lnTo>
                    <a:pt x="743" y="310"/>
                  </a:lnTo>
                  <a:lnTo>
                    <a:pt x="752" y="306"/>
                  </a:lnTo>
                  <a:lnTo>
                    <a:pt x="762" y="303"/>
                  </a:lnTo>
                  <a:lnTo>
                    <a:pt x="771" y="299"/>
                  </a:lnTo>
                  <a:lnTo>
                    <a:pt x="781" y="295"/>
                  </a:lnTo>
                  <a:lnTo>
                    <a:pt x="791" y="291"/>
                  </a:lnTo>
                  <a:lnTo>
                    <a:pt x="801" y="287"/>
                  </a:lnTo>
                  <a:lnTo>
                    <a:pt x="811" y="282"/>
                  </a:lnTo>
                  <a:lnTo>
                    <a:pt x="821" y="277"/>
                  </a:lnTo>
                  <a:lnTo>
                    <a:pt x="832" y="271"/>
                  </a:lnTo>
                  <a:lnTo>
                    <a:pt x="842" y="266"/>
                  </a:lnTo>
                  <a:lnTo>
                    <a:pt x="853" y="260"/>
                  </a:lnTo>
                  <a:lnTo>
                    <a:pt x="863" y="255"/>
                  </a:lnTo>
                  <a:lnTo>
                    <a:pt x="875" y="248"/>
                  </a:lnTo>
                  <a:lnTo>
                    <a:pt x="886" y="242"/>
                  </a:lnTo>
                  <a:lnTo>
                    <a:pt x="897" y="235"/>
                  </a:lnTo>
                  <a:lnTo>
                    <a:pt x="908" y="227"/>
                  </a:lnTo>
                  <a:lnTo>
                    <a:pt x="920" y="221"/>
                  </a:lnTo>
                  <a:lnTo>
                    <a:pt x="932" y="213"/>
                  </a:lnTo>
                  <a:lnTo>
                    <a:pt x="943" y="205"/>
                  </a:lnTo>
                  <a:lnTo>
                    <a:pt x="955" y="197"/>
                  </a:lnTo>
                  <a:lnTo>
                    <a:pt x="966" y="188"/>
                  </a:lnTo>
                  <a:lnTo>
                    <a:pt x="979" y="179"/>
                  </a:lnTo>
                  <a:lnTo>
                    <a:pt x="991" y="169"/>
                  </a:lnTo>
                  <a:lnTo>
                    <a:pt x="1002" y="159"/>
                  </a:lnTo>
                  <a:lnTo>
                    <a:pt x="1014" y="149"/>
                  </a:lnTo>
                  <a:lnTo>
                    <a:pt x="1025" y="138"/>
                  </a:lnTo>
                  <a:lnTo>
                    <a:pt x="1039" y="128"/>
                  </a:lnTo>
                  <a:lnTo>
                    <a:pt x="1050" y="116"/>
                  </a:lnTo>
                  <a:lnTo>
                    <a:pt x="1062" y="107"/>
                  </a:lnTo>
                  <a:lnTo>
                    <a:pt x="1074" y="93"/>
                  </a:lnTo>
                  <a:lnTo>
                    <a:pt x="1086" y="81"/>
                  </a:lnTo>
                  <a:lnTo>
                    <a:pt x="1098" y="68"/>
                  </a:lnTo>
                  <a:lnTo>
                    <a:pt x="1110" y="56"/>
                  </a:lnTo>
                  <a:lnTo>
                    <a:pt x="1122" y="42"/>
                  </a:lnTo>
                  <a:lnTo>
                    <a:pt x="1133" y="29"/>
                  </a:lnTo>
                  <a:lnTo>
                    <a:pt x="1145" y="14"/>
                  </a:lnTo>
                  <a:lnTo>
                    <a:pt x="1158" y="0"/>
                  </a:lnTo>
                  <a:lnTo>
                    <a:pt x="1179" y="5"/>
                  </a:lnTo>
                  <a:lnTo>
                    <a:pt x="1178" y="5"/>
                  </a:lnTo>
                  <a:lnTo>
                    <a:pt x="1175" y="8"/>
                  </a:lnTo>
                  <a:lnTo>
                    <a:pt x="1174" y="9"/>
                  </a:lnTo>
                  <a:lnTo>
                    <a:pt x="1172" y="12"/>
                  </a:lnTo>
                  <a:lnTo>
                    <a:pt x="1171" y="14"/>
                  </a:lnTo>
                  <a:lnTo>
                    <a:pt x="1169" y="18"/>
                  </a:lnTo>
                  <a:lnTo>
                    <a:pt x="1165" y="21"/>
                  </a:lnTo>
                  <a:lnTo>
                    <a:pt x="1163" y="24"/>
                  </a:lnTo>
                  <a:lnTo>
                    <a:pt x="1160" y="29"/>
                  </a:lnTo>
                  <a:lnTo>
                    <a:pt x="1157" y="33"/>
                  </a:lnTo>
                  <a:lnTo>
                    <a:pt x="1153" y="37"/>
                  </a:lnTo>
                  <a:lnTo>
                    <a:pt x="1149" y="42"/>
                  </a:lnTo>
                  <a:lnTo>
                    <a:pt x="1144" y="47"/>
                  </a:lnTo>
                  <a:lnTo>
                    <a:pt x="1140" y="53"/>
                  </a:lnTo>
                  <a:lnTo>
                    <a:pt x="1135" y="58"/>
                  </a:lnTo>
                  <a:lnTo>
                    <a:pt x="1130" y="64"/>
                  </a:lnTo>
                  <a:lnTo>
                    <a:pt x="1124" y="69"/>
                  </a:lnTo>
                  <a:lnTo>
                    <a:pt x="1119" y="76"/>
                  </a:lnTo>
                  <a:lnTo>
                    <a:pt x="1113" y="82"/>
                  </a:lnTo>
                  <a:lnTo>
                    <a:pt x="1106" y="89"/>
                  </a:lnTo>
                  <a:lnTo>
                    <a:pt x="1100" y="96"/>
                  </a:lnTo>
                  <a:lnTo>
                    <a:pt x="1094" y="103"/>
                  </a:lnTo>
                  <a:lnTo>
                    <a:pt x="1086" y="110"/>
                  </a:lnTo>
                  <a:lnTo>
                    <a:pt x="1080" y="116"/>
                  </a:lnTo>
                  <a:lnTo>
                    <a:pt x="1072" y="124"/>
                  </a:lnTo>
                  <a:lnTo>
                    <a:pt x="1064" y="132"/>
                  </a:lnTo>
                  <a:lnTo>
                    <a:pt x="1055" y="139"/>
                  </a:lnTo>
                  <a:lnTo>
                    <a:pt x="1048" y="147"/>
                  </a:lnTo>
                  <a:lnTo>
                    <a:pt x="1039" y="155"/>
                  </a:lnTo>
                  <a:lnTo>
                    <a:pt x="1030" y="163"/>
                  </a:lnTo>
                  <a:lnTo>
                    <a:pt x="1021" y="170"/>
                  </a:lnTo>
                  <a:lnTo>
                    <a:pt x="1011" y="178"/>
                  </a:lnTo>
                  <a:lnTo>
                    <a:pt x="1001" y="186"/>
                  </a:lnTo>
                  <a:lnTo>
                    <a:pt x="991" y="193"/>
                  </a:lnTo>
                  <a:lnTo>
                    <a:pt x="981" y="201"/>
                  </a:lnTo>
                  <a:lnTo>
                    <a:pt x="971" y="209"/>
                  </a:lnTo>
                  <a:lnTo>
                    <a:pt x="960" y="216"/>
                  </a:lnTo>
                  <a:lnTo>
                    <a:pt x="950" y="224"/>
                  </a:lnTo>
                  <a:lnTo>
                    <a:pt x="937" y="232"/>
                  </a:lnTo>
                  <a:lnTo>
                    <a:pt x="926" y="239"/>
                  </a:lnTo>
                  <a:lnTo>
                    <a:pt x="914" y="247"/>
                  </a:lnTo>
                  <a:lnTo>
                    <a:pt x="902" y="255"/>
                  </a:lnTo>
                  <a:lnTo>
                    <a:pt x="890" y="261"/>
                  </a:lnTo>
                  <a:lnTo>
                    <a:pt x="877" y="269"/>
                  </a:lnTo>
                  <a:lnTo>
                    <a:pt x="864" y="276"/>
                  </a:lnTo>
                  <a:lnTo>
                    <a:pt x="852" y="283"/>
                  </a:lnTo>
                  <a:lnTo>
                    <a:pt x="837" y="290"/>
                  </a:lnTo>
                  <a:lnTo>
                    <a:pt x="824" y="297"/>
                  </a:lnTo>
                  <a:lnTo>
                    <a:pt x="811" y="302"/>
                  </a:lnTo>
                  <a:lnTo>
                    <a:pt x="797" y="309"/>
                  </a:lnTo>
                  <a:lnTo>
                    <a:pt x="783" y="314"/>
                  </a:lnTo>
                  <a:lnTo>
                    <a:pt x="768" y="320"/>
                  </a:lnTo>
                  <a:lnTo>
                    <a:pt x="753" y="325"/>
                  </a:lnTo>
                  <a:lnTo>
                    <a:pt x="738" y="331"/>
                  </a:lnTo>
                  <a:lnTo>
                    <a:pt x="723" y="336"/>
                  </a:lnTo>
                  <a:lnTo>
                    <a:pt x="707" y="340"/>
                  </a:lnTo>
                  <a:lnTo>
                    <a:pt x="692" y="345"/>
                  </a:lnTo>
                  <a:lnTo>
                    <a:pt x="676" y="349"/>
                  </a:lnTo>
                  <a:lnTo>
                    <a:pt x="660" y="353"/>
                  </a:lnTo>
                  <a:lnTo>
                    <a:pt x="644" y="357"/>
                  </a:lnTo>
                  <a:lnTo>
                    <a:pt x="627" y="360"/>
                  </a:lnTo>
                  <a:lnTo>
                    <a:pt x="610" y="364"/>
                  </a:lnTo>
                  <a:lnTo>
                    <a:pt x="609" y="362"/>
                  </a:lnTo>
                  <a:lnTo>
                    <a:pt x="606" y="362"/>
                  </a:lnTo>
                  <a:lnTo>
                    <a:pt x="602" y="362"/>
                  </a:lnTo>
                  <a:lnTo>
                    <a:pt x="599" y="361"/>
                  </a:lnTo>
                  <a:lnTo>
                    <a:pt x="595" y="361"/>
                  </a:lnTo>
                  <a:lnTo>
                    <a:pt x="592" y="361"/>
                  </a:lnTo>
                  <a:lnTo>
                    <a:pt x="585" y="360"/>
                  </a:lnTo>
                  <a:lnTo>
                    <a:pt x="580" y="360"/>
                  </a:lnTo>
                  <a:lnTo>
                    <a:pt x="574" y="359"/>
                  </a:lnTo>
                  <a:lnTo>
                    <a:pt x="568" y="359"/>
                  </a:lnTo>
                  <a:lnTo>
                    <a:pt x="560" y="358"/>
                  </a:lnTo>
                  <a:lnTo>
                    <a:pt x="554" y="357"/>
                  </a:lnTo>
                  <a:lnTo>
                    <a:pt x="546" y="356"/>
                  </a:lnTo>
                  <a:lnTo>
                    <a:pt x="538" y="356"/>
                  </a:lnTo>
                  <a:lnTo>
                    <a:pt x="529" y="354"/>
                  </a:lnTo>
                  <a:lnTo>
                    <a:pt x="520" y="353"/>
                  </a:lnTo>
                  <a:lnTo>
                    <a:pt x="511" y="351"/>
                  </a:lnTo>
                  <a:lnTo>
                    <a:pt x="501" y="349"/>
                  </a:lnTo>
                  <a:lnTo>
                    <a:pt x="491" y="348"/>
                  </a:lnTo>
                  <a:lnTo>
                    <a:pt x="481" y="346"/>
                  </a:lnTo>
                  <a:lnTo>
                    <a:pt x="470" y="344"/>
                  </a:lnTo>
                  <a:lnTo>
                    <a:pt x="460" y="342"/>
                  </a:lnTo>
                  <a:lnTo>
                    <a:pt x="449" y="338"/>
                  </a:lnTo>
                  <a:lnTo>
                    <a:pt x="438" y="336"/>
                  </a:lnTo>
                  <a:lnTo>
                    <a:pt x="426" y="334"/>
                  </a:lnTo>
                  <a:lnTo>
                    <a:pt x="415" y="331"/>
                  </a:lnTo>
                  <a:lnTo>
                    <a:pt x="404" y="327"/>
                  </a:lnTo>
                  <a:lnTo>
                    <a:pt x="391" y="324"/>
                  </a:lnTo>
                  <a:lnTo>
                    <a:pt x="379" y="321"/>
                  </a:lnTo>
                  <a:lnTo>
                    <a:pt x="367" y="316"/>
                  </a:lnTo>
                  <a:lnTo>
                    <a:pt x="355" y="313"/>
                  </a:lnTo>
                  <a:lnTo>
                    <a:pt x="342" y="309"/>
                  </a:lnTo>
                  <a:lnTo>
                    <a:pt x="329" y="303"/>
                  </a:lnTo>
                  <a:lnTo>
                    <a:pt x="317" y="300"/>
                  </a:lnTo>
                  <a:lnTo>
                    <a:pt x="303" y="294"/>
                  </a:lnTo>
                  <a:lnTo>
                    <a:pt x="290" y="289"/>
                  </a:lnTo>
                  <a:lnTo>
                    <a:pt x="278" y="283"/>
                  </a:lnTo>
                  <a:lnTo>
                    <a:pt x="266" y="278"/>
                  </a:lnTo>
                  <a:lnTo>
                    <a:pt x="252" y="271"/>
                  </a:lnTo>
                  <a:lnTo>
                    <a:pt x="239" y="265"/>
                  </a:lnTo>
                  <a:lnTo>
                    <a:pt x="227" y="258"/>
                  </a:lnTo>
                  <a:lnTo>
                    <a:pt x="214" y="252"/>
                  </a:lnTo>
                  <a:lnTo>
                    <a:pt x="201" y="245"/>
                  </a:lnTo>
                  <a:lnTo>
                    <a:pt x="189" y="238"/>
                  </a:lnTo>
                  <a:lnTo>
                    <a:pt x="177" y="230"/>
                  </a:lnTo>
                  <a:lnTo>
                    <a:pt x="166" y="222"/>
                  </a:lnTo>
                  <a:lnTo>
                    <a:pt x="152" y="213"/>
                  </a:lnTo>
                  <a:lnTo>
                    <a:pt x="141" y="204"/>
                  </a:lnTo>
                  <a:lnTo>
                    <a:pt x="129" y="196"/>
                  </a:lnTo>
                  <a:lnTo>
                    <a:pt x="117" y="186"/>
                  </a:lnTo>
                  <a:lnTo>
                    <a:pt x="105" y="176"/>
                  </a:lnTo>
                  <a:lnTo>
                    <a:pt x="94" y="166"/>
                  </a:lnTo>
                  <a:lnTo>
                    <a:pt x="83" y="156"/>
                  </a:lnTo>
                  <a:lnTo>
                    <a:pt x="73" y="145"/>
                  </a:lnTo>
                  <a:lnTo>
                    <a:pt x="63" y="134"/>
                  </a:lnTo>
                  <a:lnTo>
                    <a:pt x="53" y="123"/>
                  </a:lnTo>
                  <a:lnTo>
                    <a:pt x="43" y="111"/>
                  </a:lnTo>
                  <a:lnTo>
                    <a:pt x="33" y="99"/>
                  </a:lnTo>
                  <a:lnTo>
                    <a:pt x="24" y="86"/>
                  </a:lnTo>
                  <a:lnTo>
                    <a:pt x="16" y="74"/>
                  </a:lnTo>
                  <a:lnTo>
                    <a:pt x="8" y="59"/>
                  </a:lnTo>
                  <a:lnTo>
                    <a:pt x="0" y="46"/>
                  </a:lnTo>
                  <a:lnTo>
                    <a:pt x="16" y="36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6" name="Freeform 78"/>
            <p:cNvSpPr>
              <a:spLocks/>
            </p:cNvSpPr>
            <p:nvPr/>
          </p:nvSpPr>
          <p:spPr bwMode="auto">
            <a:xfrm>
              <a:off x="3896" y="2268"/>
              <a:ext cx="1247" cy="388"/>
            </a:xfrm>
            <a:custGeom>
              <a:avLst/>
              <a:gdLst>
                <a:gd name="T0" fmla="*/ 19 w 1247"/>
                <a:gd name="T1" fmla="*/ 45 h 388"/>
                <a:gd name="T2" fmla="*/ 25 w 1247"/>
                <a:gd name="T3" fmla="*/ 57 h 388"/>
                <a:gd name="T4" fmla="*/ 35 w 1247"/>
                <a:gd name="T5" fmla="*/ 72 h 388"/>
                <a:gd name="T6" fmla="*/ 48 w 1247"/>
                <a:gd name="T7" fmla="*/ 93 h 388"/>
                <a:gd name="T8" fmla="*/ 67 w 1247"/>
                <a:gd name="T9" fmla="*/ 116 h 388"/>
                <a:gd name="T10" fmla="*/ 90 w 1247"/>
                <a:gd name="T11" fmla="*/ 144 h 388"/>
                <a:gd name="T12" fmla="*/ 118 w 1247"/>
                <a:gd name="T13" fmla="*/ 172 h 388"/>
                <a:gd name="T14" fmla="*/ 152 w 1247"/>
                <a:gd name="T15" fmla="*/ 201 h 388"/>
                <a:gd name="T16" fmla="*/ 192 w 1247"/>
                <a:gd name="T17" fmla="*/ 231 h 388"/>
                <a:gd name="T18" fmla="*/ 238 w 1247"/>
                <a:gd name="T19" fmla="*/ 259 h 388"/>
                <a:gd name="T20" fmla="*/ 291 w 1247"/>
                <a:gd name="T21" fmla="*/ 287 h 388"/>
                <a:gd name="T22" fmla="*/ 352 w 1247"/>
                <a:gd name="T23" fmla="*/ 312 h 388"/>
                <a:gd name="T24" fmla="*/ 419 w 1247"/>
                <a:gd name="T25" fmla="*/ 333 h 388"/>
                <a:gd name="T26" fmla="*/ 494 w 1247"/>
                <a:gd name="T27" fmla="*/ 350 h 388"/>
                <a:gd name="T28" fmla="*/ 577 w 1247"/>
                <a:gd name="T29" fmla="*/ 363 h 388"/>
                <a:gd name="T30" fmla="*/ 646 w 1247"/>
                <a:gd name="T31" fmla="*/ 370 h 388"/>
                <a:gd name="T32" fmla="*/ 656 w 1247"/>
                <a:gd name="T33" fmla="*/ 369 h 388"/>
                <a:gd name="T34" fmla="*/ 672 w 1247"/>
                <a:gd name="T35" fmla="*/ 367 h 388"/>
                <a:gd name="T36" fmla="*/ 694 w 1247"/>
                <a:gd name="T37" fmla="*/ 363 h 388"/>
                <a:gd name="T38" fmla="*/ 722 w 1247"/>
                <a:gd name="T39" fmla="*/ 359 h 388"/>
                <a:gd name="T40" fmla="*/ 755 w 1247"/>
                <a:gd name="T41" fmla="*/ 351 h 388"/>
                <a:gd name="T42" fmla="*/ 792 w 1247"/>
                <a:gd name="T43" fmla="*/ 340 h 388"/>
                <a:gd name="T44" fmla="*/ 833 w 1247"/>
                <a:gd name="T45" fmla="*/ 326 h 388"/>
                <a:gd name="T46" fmla="*/ 875 w 1247"/>
                <a:gd name="T47" fmla="*/ 306 h 388"/>
                <a:gd name="T48" fmla="*/ 922 w 1247"/>
                <a:gd name="T49" fmla="*/ 283 h 388"/>
                <a:gd name="T50" fmla="*/ 970 w 1247"/>
                <a:gd name="T51" fmla="*/ 255 h 388"/>
                <a:gd name="T52" fmla="*/ 1019 w 1247"/>
                <a:gd name="T53" fmla="*/ 221 h 388"/>
                <a:gd name="T54" fmla="*/ 1069 w 1247"/>
                <a:gd name="T55" fmla="*/ 180 h 388"/>
                <a:gd name="T56" fmla="*/ 1118 w 1247"/>
                <a:gd name="T57" fmla="*/ 133 h 388"/>
                <a:gd name="T58" fmla="*/ 1167 w 1247"/>
                <a:gd name="T59" fmla="*/ 79 h 388"/>
                <a:gd name="T60" fmla="*/ 1216 w 1247"/>
                <a:gd name="T61" fmla="*/ 16 h 388"/>
                <a:gd name="T62" fmla="*/ 1244 w 1247"/>
                <a:gd name="T63" fmla="*/ 3 h 388"/>
                <a:gd name="T64" fmla="*/ 1236 w 1247"/>
                <a:gd name="T65" fmla="*/ 16 h 388"/>
                <a:gd name="T66" fmla="*/ 1221 w 1247"/>
                <a:gd name="T67" fmla="*/ 35 h 388"/>
                <a:gd name="T68" fmla="*/ 1204 w 1247"/>
                <a:gd name="T69" fmla="*/ 59 h 388"/>
                <a:gd name="T70" fmla="*/ 1179 w 1247"/>
                <a:gd name="T71" fmla="*/ 89 h 388"/>
                <a:gd name="T72" fmla="*/ 1151 w 1247"/>
                <a:gd name="T73" fmla="*/ 121 h 388"/>
                <a:gd name="T74" fmla="*/ 1118 w 1247"/>
                <a:gd name="T75" fmla="*/ 156 h 388"/>
                <a:gd name="T76" fmla="*/ 1081 w 1247"/>
                <a:gd name="T77" fmla="*/ 192 h 388"/>
                <a:gd name="T78" fmla="*/ 1039 w 1247"/>
                <a:gd name="T79" fmla="*/ 228 h 388"/>
                <a:gd name="T80" fmla="*/ 993 w 1247"/>
                <a:gd name="T81" fmla="*/ 262 h 388"/>
                <a:gd name="T82" fmla="*/ 943 w 1247"/>
                <a:gd name="T83" fmla="*/ 295 h 388"/>
                <a:gd name="T84" fmla="*/ 890 w 1247"/>
                <a:gd name="T85" fmla="*/ 325 h 388"/>
                <a:gd name="T86" fmla="*/ 833 w 1247"/>
                <a:gd name="T87" fmla="*/ 350 h 388"/>
                <a:gd name="T88" fmla="*/ 773 w 1247"/>
                <a:gd name="T89" fmla="*/ 370 h 388"/>
                <a:gd name="T90" fmla="*/ 710 w 1247"/>
                <a:gd name="T91" fmla="*/ 382 h 388"/>
                <a:gd name="T92" fmla="*/ 643 w 1247"/>
                <a:gd name="T93" fmla="*/ 388 h 388"/>
                <a:gd name="T94" fmla="*/ 576 w 1247"/>
                <a:gd name="T95" fmla="*/ 384 h 388"/>
                <a:gd name="T96" fmla="*/ 513 w 1247"/>
                <a:gd name="T97" fmla="*/ 377 h 388"/>
                <a:gd name="T98" fmla="*/ 451 w 1247"/>
                <a:gd name="T99" fmla="*/ 365 h 388"/>
                <a:gd name="T100" fmla="*/ 393 w 1247"/>
                <a:gd name="T101" fmla="*/ 348 h 388"/>
                <a:gd name="T102" fmla="*/ 338 w 1247"/>
                <a:gd name="T103" fmla="*/ 327 h 388"/>
                <a:gd name="T104" fmla="*/ 287 w 1247"/>
                <a:gd name="T105" fmla="*/ 304 h 388"/>
                <a:gd name="T106" fmla="*/ 238 w 1247"/>
                <a:gd name="T107" fmla="*/ 279 h 388"/>
                <a:gd name="T108" fmla="*/ 195 w 1247"/>
                <a:gd name="T109" fmla="*/ 253 h 388"/>
                <a:gd name="T110" fmla="*/ 154 w 1247"/>
                <a:gd name="T111" fmla="*/ 224 h 388"/>
                <a:gd name="T112" fmla="*/ 118 w 1247"/>
                <a:gd name="T113" fmla="*/ 195 h 388"/>
                <a:gd name="T114" fmla="*/ 87 w 1247"/>
                <a:gd name="T115" fmla="*/ 166 h 388"/>
                <a:gd name="T116" fmla="*/ 60 w 1247"/>
                <a:gd name="T117" fmla="*/ 138 h 388"/>
                <a:gd name="T118" fmla="*/ 37 w 1247"/>
                <a:gd name="T119" fmla="*/ 111 h 388"/>
                <a:gd name="T120" fmla="*/ 19 w 1247"/>
                <a:gd name="T121" fmla="*/ 86 h 388"/>
                <a:gd name="T122" fmla="*/ 7 w 1247"/>
                <a:gd name="T123" fmla="*/ 64 h 388"/>
                <a:gd name="T124" fmla="*/ 0 w 1247"/>
                <a:gd name="T125" fmla="*/ 44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7" h="388">
                  <a:moveTo>
                    <a:pt x="17" y="41"/>
                  </a:moveTo>
                  <a:lnTo>
                    <a:pt x="17" y="42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0" y="48"/>
                  </a:lnTo>
                  <a:lnTo>
                    <a:pt x="21" y="50"/>
                  </a:lnTo>
                  <a:lnTo>
                    <a:pt x="23" y="54"/>
                  </a:lnTo>
                  <a:lnTo>
                    <a:pt x="25" y="57"/>
                  </a:lnTo>
                  <a:lnTo>
                    <a:pt x="27" y="60"/>
                  </a:lnTo>
                  <a:lnTo>
                    <a:pt x="29" y="65"/>
                  </a:lnTo>
                  <a:lnTo>
                    <a:pt x="32" y="68"/>
                  </a:lnTo>
                  <a:lnTo>
                    <a:pt x="35" y="72"/>
                  </a:lnTo>
                  <a:lnTo>
                    <a:pt x="38" y="78"/>
                  </a:lnTo>
                  <a:lnTo>
                    <a:pt x="40" y="82"/>
                  </a:lnTo>
                  <a:lnTo>
                    <a:pt x="45" y="88"/>
                  </a:lnTo>
                  <a:lnTo>
                    <a:pt x="48" y="93"/>
                  </a:lnTo>
                  <a:lnTo>
                    <a:pt x="52" y="99"/>
                  </a:lnTo>
                  <a:lnTo>
                    <a:pt x="57" y="104"/>
                  </a:lnTo>
                  <a:lnTo>
                    <a:pt x="62" y="111"/>
                  </a:lnTo>
                  <a:lnTo>
                    <a:pt x="67" y="116"/>
                  </a:lnTo>
                  <a:lnTo>
                    <a:pt x="72" y="123"/>
                  </a:lnTo>
                  <a:lnTo>
                    <a:pt x="78" y="129"/>
                  </a:lnTo>
                  <a:lnTo>
                    <a:pt x="85" y="137"/>
                  </a:lnTo>
                  <a:lnTo>
                    <a:pt x="90" y="144"/>
                  </a:lnTo>
                  <a:lnTo>
                    <a:pt x="97" y="150"/>
                  </a:lnTo>
                  <a:lnTo>
                    <a:pt x="104" y="157"/>
                  </a:lnTo>
                  <a:lnTo>
                    <a:pt x="111" y="165"/>
                  </a:lnTo>
                  <a:lnTo>
                    <a:pt x="118" y="172"/>
                  </a:lnTo>
                  <a:lnTo>
                    <a:pt x="127" y="179"/>
                  </a:lnTo>
                  <a:lnTo>
                    <a:pt x="135" y="187"/>
                  </a:lnTo>
                  <a:lnTo>
                    <a:pt x="144" y="194"/>
                  </a:lnTo>
                  <a:lnTo>
                    <a:pt x="152" y="201"/>
                  </a:lnTo>
                  <a:lnTo>
                    <a:pt x="162" y="209"/>
                  </a:lnTo>
                  <a:lnTo>
                    <a:pt x="171" y="215"/>
                  </a:lnTo>
                  <a:lnTo>
                    <a:pt x="182" y="223"/>
                  </a:lnTo>
                  <a:lnTo>
                    <a:pt x="192" y="231"/>
                  </a:lnTo>
                  <a:lnTo>
                    <a:pt x="204" y="238"/>
                  </a:lnTo>
                  <a:lnTo>
                    <a:pt x="215" y="245"/>
                  </a:lnTo>
                  <a:lnTo>
                    <a:pt x="227" y="253"/>
                  </a:lnTo>
                  <a:lnTo>
                    <a:pt x="238" y="259"/>
                  </a:lnTo>
                  <a:lnTo>
                    <a:pt x="251" y="266"/>
                  </a:lnTo>
                  <a:lnTo>
                    <a:pt x="265" y="272"/>
                  </a:lnTo>
                  <a:lnTo>
                    <a:pt x="278" y="280"/>
                  </a:lnTo>
                  <a:lnTo>
                    <a:pt x="291" y="287"/>
                  </a:lnTo>
                  <a:lnTo>
                    <a:pt x="306" y="293"/>
                  </a:lnTo>
                  <a:lnTo>
                    <a:pt x="320" y="300"/>
                  </a:lnTo>
                  <a:lnTo>
                    <a:pt x="337" y="306"/>
                  </a:lnTo>
                  <a:lnTo>
                    <a:pt x="352" y="312"/>
                  </a:lnTo>
                  <a:lnTo>
                    <a:pt x="368" y="317"/>
                  </a:lnTo>
                  <a:lnTo>
                    <a:pt x="385" y="323"/>
                  </a:lnTo>
                  <a:lnTo>
                    <a:pt x="402" y="328"/>
                  </a:lnTo>
                  <a:lnTo>
                    <a:pt x="419" y="333"/>
                  </a:lnTo>
                  <a:lnTo>
                    <a:pt x="437" y="338"/>
                  </a:lnTo>
                  <a:lnTo>
                    <a:pt x="456" y="343"/>
                  </a:lnTo>
                  <a:lnTo>
                    <a:pt x="475" y="347"/>
                  </a:lnTo>
                  <a:lnTo>
                    <a:pt x="494" y="350"/>
                  </a:lnTo>
                  <a:lnTo>
                    <a:pt x="514" y="355"/>
                  </a:lnTo>
                  <a:lnTo>
                    <a:pt x="534" y="358"/>
                  </a:lnTo>
                  <a:lnTo>
                    <a:pt x="556" y="361"/>
                  </a:lnTo>
                  <a:lnTo>
                    <a:pt x="577" y="363"/>
                  </a:lnTo>
                  <a:lnTo>
                    <a:pt x="600" y="366"/>
                  </a:lnTo>
                  <a:lnTo>
                    <a:pt x="622" y="368"/>
                  </a:lnTo>
                  <a:lnTo>
                    <a:pt x="645" y="370"/>
                  </a:lnTo>
                  <a:lnTo>
                    <a:pt x="646" y="370"/>
                  </a:lnTo>
                  <a:lnTo>
                    <a:pt x="649" y="370"/>
                  </a:lnTo>
                  <a:lnTo>
                    <a:pt x="650" y="369"/>
                  </a:lnTo>
                  <a:lnTo>
                    <a:pt x="653" y="369"/>
                  </a:lnTo>
                  <a:lnTo>
                    <a:pt x="656" y="369"/>
                  </a:lnTo>
                  <a:lnTo>
                    <a:pt x="660" y="369"/>
                  </a:lnTo>
                  <a:lnTo>
                    <a:pt x="663" y="368"/>
                  </a:lnTo>
                  <a:lnTo>
                    <a:pt x="667" y="368"/>
                  </a:lnTo>
                  <a:lnTo>
                    <a:pt x="672" y="367"/>
                  </a:lnTo>
                  <a:lnTo>
                    <a:pt x="677" y="367"/>
                  </a:lnTo>
                  <a:lnTo>
                    <a:pt x="682" y="366"/>
                  </a:lnTo>
                  <a:lnTo>
                    <a:pt x="689" y="365"/>
                  </a:lnTo>
                  <a:lnTo>
                    <a:pt x="694" y="363"/>
                  </a:lnTo>
                  <a:lnTo>
                    <a:pt x="702" y="363"/>
                  </a:lnTo>
                  <a:lnTo>
                    <a:pt x="707" y="361"/>
                  </a:lnTo>
                  <a:lnTo>
                    <a:pt x="715" y="360"/>
                  </a:lnTo>
                  <a:lnTo>
                    <a:pt x="722" y="359"/>
                  </a:lnTo>
                  <a:lnTo>
                    <a:pt x="730" y="357"/>
                  </a:lnTo>
                  <a:lnTo>
                    <a:pt x="738" y="356"/>
                  </a:lnTo>
                  <a:lnTo>
                    <a:pt x="746" y="354"/>
                  </a:lnTo>
                  <a:lnTo>
                    <a:pt x="755" y="351"/>
                  </a:lnTo>
                  <a:lnTo>
                    <a:pt x="764" y="349"/>
                  </a:lnTo>
                  <a:lnTo>
                    <a:pt x="773" y="346"/>
                  </a:lnTo>
                  <a:lnTo>
                    <a:pt x="782" y="344"/>
                  </a:lnTo>
                  <a:lnTo>
                    <a:pt x="792" y="340"/>
                  </a:lnTo>
                  <a:lnTo>
                    <a:pt x="802" y="337"/>
                  </a:lnTo>
                  <a:lnTo>
                    <a:pt x="812" y="334"/>
                  </a:lnTo>
                  <a:lnTo>
                    <a:pt x="822" y="329"/>
                  </a:lnTo>
                  <a:lnTo>
                    <a:pt x="833" y="326"/>
                  </a:lnTo>
                  <a:lnTo>
                    <a:pt x="844" y="322"/>
                  </a:lnTo>
                  <a:lnTo>
                    <a:pt x="854" y="317"/>
                  </a:lnTo>
                  <a:lnTo>
                    <a:pt x="865" y="312"/>
                  </a:lnTo>
                  <a:lnTo>
                    <a:pt x="875" y="306"/>
                  </a:lnTo>
                  <a:lnTo>
                    <a:pt x="888" y="302"/>
                  </a:lnTo>
                  <a:lnTo>
                    <a:pt x="899" y="296"/>
                  </a:lnTo>
                  <a:lnTo>
                    <a:pt x="910" y="290"/>
                  </a:lnTo>
                  <a:lnTo>
                    <a:pt x="922" y="283"/>
                  </a:lnTo>
                  <a:lnTo>
                    <a:pt x="934" y="278"/>
                  </a:lnTo>
                  <a:lnTo>
                    <a:pt x="945" y="270"/>
                  </a:lnTo>
                  <a:lnTo>
                    <a:pt x="958" y="262"/>
                  </a:lnTo>
                  <a:lnTo>
                    <a:pt x="970" y="255"/>
                  </a:lnTo>
                  <a:lnTo>
                    <a:pt x="982" y="247"/>
                  </a:lnTo>
                  <a:lnTo>
                    <a:pt x="994" y="238"/>
                  </a:lnTo>
                  <a:lnTo>
                    <a:pt x="1007" y="231"/>
                  </a:lnTo>
                  <a:lnTo>
                    <a:pt x="1019" y="221"/>
                  </a:lnTo>
                  <a:lnTo>
                    <a:pt x="1032" y="212"/>
                  </a:lnTo>
                  <a:lnTo>
                    <a:pt x="1044" y="201"/>
                  </a:lnTo>
                  <a:lnTo>
                    <a:pt x="1057" y="191"/>
                  </a:lnTo>
                  <a:lnTo>
                    <a:pt x="1069" y="180"/>
                  </a:lnTo>
                  <a:lnTo>
                    <a:pt x="1081" y="169"/>
                  </a:lnTo>
                  <a:lnTo>
                    <a:pt x="1093" y="158"/>
                  </a:lnTo>
                  <a:lnTo>
                    <a:pt x="1106" y="146"/>
                  </a:lnTo>
                  <a:lnTo>
                    <a:pt x="1118" y="133"/>
                  </a:lnTo>
                  <a:lnTo>
                    <a:pt x="1131" y="121"/>
                  </a:lnTo>
                  <a:lnTo>
                    <a:pt x="1142" y="106"/>
                  </a:lnTo>
                  <a:lnTo>
                    <a:pt x="1156" y="93"/>
                  </a:lnTo>
                  <a:lnTo>
                    <a:pt x="1167" y="79"/>
                  </a:lnTo>
                  <a:lnTo>
                    <a:pt x="1180" y="64"/>
                  </a:lnTo>
                  <a:lnTo>
                    <a:pt x="1191" y="48"/>
                  </a:lnTo>
                  <a:lnTo>
                    <a:pt x="1204" y="33"/>
                  </a:lnTo>
                  <a:lnTo>
                    <a:pt x="1216" y="16"/>
                  </a:lnTo>
                  <a:lnTo>
                    <a:pt x="1227" y="0"/>
                  </a:lnTo>
                  <a:lnTo>
                    <a:pt x="1247" y="0"/>
                  </a:lnTo>
                  <a:lnTo>
                    <a:pt x="1246" y="1"/>
                  </a:lnTo>
                  <a:lnTo>
                    <a:pt x="1244" y="3"/>
                  </a:lnTo>
                  <a:lnTo>
                    <a:pt x="1242" y="5"/>
                  </a:lnTo>
                  <a:lnTo>
                    <a:pt x="1240" y="9"/>
                  </a:lnTo>
                  <a:lnTo>
                    <a:pt x="1238" y="12"/>
                  </a:lnTo>
                  <a:lnTo>
                    <a:pt x="1236" y="16"/>
                  </a:lnTo>
                  <a:lnTo>
                    <a:pt x="1232" y="20"/>
                  </a:lnTo>
                  <a:lnTo>
                    <a:pt x="1229" y="24"/>
                  </a:lnTo>
                  <a:lnTo>
                    <a:pt x="1226" y="30"/>
                  </a:lnTo>
                  <a:lnTo>
                    <a:pt x="1221" y="35"/>
                  </a:lnTo>
                  <a:lnTo>
                    <a:pt x="1217" y="41"/>
                  </a:lnTo>
                  <a:lnTo>
                    <a:pt x="1212" y="46"/>
                  </a:lnTo>
                  <a:lnTo>
                    <a:pt x="1208" y="53"/>
                  </a:lnTo>
                  <a:lnTo>
                    <a:pt x="1204" y="59"/>
                  </a:lnTo>
                  <a:lnTo>
                    <a:pt x="1197" y="66"/>
                  </a:lnTo>
                  <a:lnTo>
                    <a:pt x="1191" y="73"/>
                  </a:lnTo>
                  <a:lnTo>
                    <a:pt x="1186" y="80"/>
                  </a:lnTo>
                  <a:lnTo>
                    <a:pt x="1179" y="89"/>
                  </a:lnTo>
                  <a:lnTo>
                    <a:pt x="1172" y="97"/>
                  </a:lnTo>
                  <a:lnTo>
                    <a:pt x="1166" y="104"/>
                  </a:lnTo>
                  <a:lnTo>
                    <a:pt x="1158" y="113"/>
                  </a:lnTo>
                  <a:lnTo>
                    <a:pt x="1151" y="121"/>
                  </a:lnTo>
                  <a:lnTo>
                    <a:pt x="1142" y="129"/>
                  </a:lnTo>
                  <a:lnTo>
                    <a:pt x="1136" y="138"/>
                  </a:lnTo>
                  <a:lnTo>
                    <a:pt x="1127" y="147"/>
                  </a:lnTo>
                  <a:lnTo>
                    <a:pt x="1118" y="156"/>
                  </a:lnTo>
                  <a:lnTo>
                    <a:pt x="1109" y="165"/>
                  </a:lnTo>
                  <a:lnTo>
                    <a:pt x="1100" y="173"/>
                  </a:lnTo>
                  <a:lnTo>
                    <a:pt x="1090" y="183"/>
                  </a:lnTo>
                  <a:lnTo>
                    <a:pt x="1081" y="192"/>
                  </a:lnTo>
                  <a:lnTo>
                    <a:pt x="1070" y="201"/>
                  </a:lnTo>
                  <a:lnTo>
                    <a:pt x="1060" y="210"/>
                  </a:lnTo>
                  <a:lnTo>
                    <a:pt x="1049" y="218"/>
                  </a:lnTo>
                  <a:lnTo>
                    <a:pt x="1039" y="228"/>
                  </a:lnTo>
                  <a:lnTo>
                    <a:pt x="1028" y="237"/>
                  </a:lnTo>
                  <a:lnTo>
                    <a:pt x="1016" y="245"/>
                  </a:lnTo>
                  <a:lnTo>
                    <a:pt x="1004" y="254"/>
                  </a:lnTo>
                  <a:lnTo>
                    <a:pt x="993" y="262"/>
                  </a:lnTo>
                  <a:lnTo>
                    <a:pt x="980" y="271"/>
                  </a:lnTo>
                  <a:lnTo>
                    <a:pt x="969" y="280"/>
                  </a:lnTo>
                  <a:lnTo>
                    <a:pt x="956" y="288"/>
                  </a:lnTo>
                  <a:lnTo>
                    <a:pt x="943" y="295"/>
                  </a:lnTo>
                  <a:lnTo>
                    <a:pt x="930" y="303"/>
                  </a:lnTo>
                  <a:lnTo>
                    <a:pt x="917" y="311"/>
                  </a:lnTo>
                  <a:lnTo>
                    <a:pt x="903" y="317"/>
                  </a:lnTo>
                  <a:lnTo>
                    <a:pt x="890" y="325"/>
                  </a:lnTo>
                  <a:lnTo>
                    <a:pt x="875" y="332"/>
                  </a:lnTo>
                  <a:lnTo>
                    <a:pt x="862" y="338"/>
                  </a:lnTo>
                  <a:lnTo>
                    <a:pt x="848" y="344"/>
                  </a:lnTo>
                  <a:lnTo>
                    <a:pt x="833" y="350"/>
                  </a:lnTo>
                  <a:lnTo>
                    <a:pt x="819" y="355"/>
                  </a:lnTo>
                  <a:lnTo>
                    <a:pt x="803" y="360"/>
                  </a:lnTo>
                  <a:lnTo>
                    <a:pt x="789" y="365"/>
                  </a:lnTo>
                  <a:lnTo>
                    <a:pt x="773" y="370"/>
                  </a:lnTo>
                  <a:lnTo>
                    <a:pt x="758" y="372"/>
                  </a:lnTo>
                  <a:lnTo>
                    <a:pt x="742" y="377"/>
                  </a:lnTo>
                  <a:lnTo>
                    <a:pt x="725" y="379"/>
                  </a:lnTo>
                  <a:lnTo>
                    <a:pt x="710" y="382"/>
                  </a:lnTo>
                  <a:lnTo>
                    <a:pt x="693" y="383"/>
                  </a:lnTo>
                  <a:lnTo>
                    <a:pt x="676" y="385"/>
                  </a:lnTo>
                  <a:lnTo>
                    <a:pt x="660" y="387"/>
                  </a:lnTo>
                  <a:lnTo>
                    <a:pt x="643" y="388"/>
                  </a:lnTo>
                  <a:lnTo>
                    <a:pt x="626" y="387"/>
                  </a:lnTo>
                  <a:lnTo>
                    <a:pt x="610" y="387"/>
                  </a:lnTo>
                  <a:lnTo>
                    <a:pt x="593" y="385"/>
                  </a:lnTo>
                  <a:lnTo>
                    <a:pt x="576" y="384"/>
                  </a:lnTo>
                  <a:lnTo>
                    <a:pt x="560" y="383"/>
                  </a:lnTo>
                  <a:lnTo>
                    <a:pt x="544" y="381"/>
                  </a:lnTo>
                  <a:lnTo>
                    <a:pt x="528" y="379"/>
                  </a:lnTo>
                  <a:lnTo>
                    <a:pt x="513" y="377"/>
                  </a:lnTo>
                  <a:lnTo>
                    <a:pt x="497" y="374"/>
                  </a:lnTo>
                  <a:lnTo>
                    <a:pt x="481" y="371"/>
                  </a:lnTo>
                  <a:lnTo>
                    <a:pt x="465" y="368"/>
                  </a:lnTo>
                  <a:lnTo>
                    <a:pt x="451" y="365"/>
                  </a:lnTo>
                  <a:lnTo>
                    <a:pt x="436" y="360"/>
                  </a:lnTo>
                  <a:lnTo>
                    <a:pt x="422" y="357"/>
                  </a:lnTo>
                  <a:lnTo>
                    <a:pt x="407" y="352"/>
                  </a:lnTo>
                  <a:lnTo>
                    <a:pt x="393" y="348"/>
                  </a:lnTo>
                  <a:lnTo>
                    <a:pt x="379" y="343"/>
                  </a:lnTo>
                  <a:lnTo>
                    <a:pt x="365" y="338"/>
                  </a:lnTo>
                  <a:lnTo>
                    <a:pt x="350" y="333"/>
                  </a:lnTo>
                  <a:lnTo>
                    <a:pt x="338" y="327"/>
                  </a:lnTo>
                  <a:lnTo>
                    <a:pt x="325" y="322"/>
                  </a:lnTo>
                  <a:lnTo>
                    <a:pt x="312" y="316"/>
                  </a:lnTo>
                  <a:lnTo>
                    <a:pt x="299" y="311"/>
                  </a:lnTo>
                  <a:lnTo>
                    <a:pt x="287" y="304"/>
                  </a:lnTo>
                  <a:lnTo>
                    <a:pt x="274" y="298"/>
                  </a:lnTo>
                  <a:lnTo>
                    <a:pt x="261" y="292"/>
                  </a:lnTo>
                  <a:lnTo>
                    <a:pt x="250" y="285"/>
                  </a:lnTo>
                  <a:lnTo>
                    <a:pt x="238" y="279"/>
                  </a:lnTo>
                  <a:lnTo>
                    <a:pt x="227" y="272"/>
                  </a:lnTo>
                  <a:lnTo>
                    <a:pt x="216" y="266"/>
                  </a:lnTo>
                  <a:lnTo>
                    <a:pt x="205" y="259"/>
                  </a:lnTo>
                  <a:lnTo>
                    <a:pt x="195" y="253"/>
                  </a:lnTo>
                  <a:lnTo>
                    <a:pt x="184" y="245"/>
                  </a:lnTo>
                  <a:lnTo>
                    <a:pt x="174" y="238"/>
                  </a:lnTo>
                  <a:lnTo>
                    <a:pt x="164" y="231"/>
                  </a:lnTo>
                  <a:lnTo>
                    <a:pt x="154" y="224"/>
                  </a:lnTo>
                  <a:lnTo>
                    <a:pt x="144" y="216"/>
                  </a:lnTo>
                  <a:lnTo>
                    <a:pt x="136" y="210"/>
                  </a:lnTo>
                  <a:lnTo>
                    <a:pt x="126" y="202"/>
                  </a:lnTo>
                  <a:lnTo>
                    <a:pt x="118" y="195"/>
                  </a:lnTo>
                  <a:lnTo>
                    <a:pt x="109" y="188"/>
                  </a:lnTo>
                  <a:lnTo>
                    <a:pt x="101" y="180"/>
                  </a:lnTo>
                  <a:lnTo>
                    <a:pt x="94" y="173"/>
                  </a:lnTo>
                  <a:lnTo>
                    <a:pt x="87" y="166"/>
                  </a:lnTo>
                  <a:lnTo>
                    <a:pt x="79" y="159"/>
                  </a:lnTo>
                  <a:lnTo>
                    <a:pt x="72" y="151"/>
                  </a:lnTo>
                  <a:lnTo>
                    <a:pt x="66" y="145"/>
                  </a:lnTo>
                  <a:lnTo>
                    <a:pt x="60" y="138"/>
                  </a:lnTo>
                  <a:lnTo>
                    <a:pt x="53" y="131"/>
                  </a:lnTo>
                  <a:lnTo>
                    <a:pt x="47" y="124"/>
                  </a:lnTo>
                  <a:lnTo>
                    <a:pt x="41" y="117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27" y="98"/>
                  </a:lnTo>
                  <a:lnTo>
                    <a:pt x="22" y="92"/>
                  </a:lnTo>
                  <a:lnTo>
                    <a:pt x="19" y="86"/>
                  </a:lnTo>
                  <a:lnTo>
                    <a:pt x="15" y="80"/>
                  </a:lnTo>
                  <a:lnTo>
                    <a:pt x="12" y="75"/>
                  </a:lnTo>
                  <a:lnTo>
                    <a:pt x="9" y="68"/>
                  </a:lnTo>
                  <a:lnTo>
                    <a:pt x="7" y="64"/>
                  </a:lnTo>
                  <a:lnTo>
                    <a:pt x="5" y="58"/>
                  </a:lnTo>
                  <a:lnTo>
                    <a:pt x="2" y="53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17" y="41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7" name="Freeform 79"/>
            <p:cNvSpPr>
              <a:spLocks/>
            </p:cNvSpPr>
            <p:nvPr/>
          </p:nvSpPr>
          <p:spPr bwMode="auto">
            <a:xfrm>
              <a:off x="4869" y="2372"/>
              <a:ext cx="109" cy="27"/>
            </a:xfrm>
            <a:custGeom>
              <a:avLst/>
              <a:gdLst>
                <a:gd name="T0" fmla="*/ 0 w 109"/>
                <a:gd name="T1" fmla="*/ 0 h 27"/>
                <a:gd name="T2" fmla="*/ 1 w 109"/>
                <a:gd name="T3" fmla="*/ 0 h 27"/>
                <a:gd name="T4" fmla="*/ 4 w 109"/>
                <a:gd name="T5" fmla="*/ 0 h 27"/>
                <a:gd name="T6" fmla="*/ 6 w 109"/>
                <a:gd name="T7" fmla="*/ 0 h 27"/>
                <a:gd name="T8" fmla="*/ 8 w 109"/>
                <a:gd name="T9" fmla="*/ 0 h 27"/>
                <a:gd name="T10" fmla="*/ 11 w 109"/>
                <a:gd name="T11" fmla="*/ 0 h 27"/>
                <a:gd name="T12" fmla="*/ 15 w 109"/>
                <a:gd name="T13" fmla="*/ 0 h 27"/>
                <a:gd name="T14" fmla="*/ 18 w 109"/>
                <a:gd name="T15" fmla="*/ 0 h 27"/>
                <a:gd name="T16" fmla="*/ 21 w 109"/>
                <a:gd name="T17" fmla="*/ 0 h 27"/>
                <a:gd name="T18" fmla="*/ 26 w 109"/>
                <a:gd name="T19" fmla="*/ 1 h 27"/>
                <a:gd name="T20" fmla="*/ 30 w 109"/>
                <a:gd name="T21" fmla="*/ 1 h 27"/>
                <a:gd name="T22" fmla="*/ 35 w 109"/>
                <a:gd name="T23" fmla="*/ 1 h 27"/>
                <a:gd name="T24" fmla="*/ 39 w 109"/>
                <a:gd name="T25" fmla="*/ 2 h 27"/>
                <a:gd name="T26" fmla="*/ 44 w 109"/>
                <a:gd name="T27" fmla="*/ 2 h 27"/>
                <a:gd name="T28" fmla="*/ 49 w 109"/>
                <a:gd name="T29" fmla="*/ 2 h 27"/>
                <a:gd name="T30" fmla="*/ 54 w 109"/>
                <a:gd name="T31" fmla="*/ 2 h 27"/>
                <a:gd name="T32" fmla="*/ 58 w 109"/>
                <a:gd name="T33" fmla="*/ 4 h 27"/>
                <a:gd name="T34" fmla="*/ 63 w 109"/>
                <a:gd name="T35" fmla="*/ 4 h 27"/>
                <a:gd name="T36" fmla="*/ 68 w 109"/>
                <a:gd name="T37" fmla="*/ 5 h 27"/>
                <a:gd name="T38" fmla="*/ 73 w 109"/>
                <a:gd name="T39" fmla="*/ 5 h 27"/>
                <a:gd name="T40" fmla="*/ 77 w 109"/>
                <a:gd name="T41" fmla="*/ 6 h 27"/>
                <a:gd name="T42" fmla="*/ 81 w 109"/>
                <a:gd name="T43" fmla="*/ 6 h 27"/>
                <a:gd name="T44" fmla="*/ 86 w 109"/>
                <a:gd name="T45" fmla="*/ 7 h 27"/>
                <a:gd name="T46" fmla="*/ 89 w 109"/>
                <a:gd name="T47" fmla="*/ 7 h 27"/>
                <a:gd name="T48" fmla="*/ 93 w 109"/>
                <a:gd name="T49" fmla="*/ 8 h 27"/>
                <a:gd name="T50" fmla="*/ 96 w 109"/>
                <a:gd name="T51" fmla="*/ 8 h 27"/>
                <a:gd name="T52" fmla="*/ 100 w 109"/>
                <a:gd name="T53" fmla="*/ 9 h 27"/>
                <a:gd name="T54" fmla="*/ 103 w 109"/>
                <a:gd name="T55" fmla="*/ 9 h 27"/>
                <a:gd name="T56" fmla="*/ 105 w 109"/>
                <a:gd name="T57" fmla="*/ 10 h 27"/>
                <a:gd name="T58" fmla="*/ 107 w 109"/>
                <a:gd name="T59" fmla="*/ 10 h 27"/>
                <a:gd name="T60" fmla="*/ 109 w 109"/>
                <a:gd name="T61" fmla="*/ 11 h 27"/>
                <a:gd name="T62" fmla="*/ 102 w 109"/>
                <a:gd name="T63" fmla="*/ 27 h 27"/>
                <a:gd name="T64" fmla="*/ 100 w 109"/>
                <a:gd name="T65" fmla="*/ 25 h 27"/>
                <a:gd name="T66" fmla="*/ 99 w 109"/>
                <a:gd name="T67" fmla="*/ 25 h 27"/>
                <a:gd name="T68" fmla="*/ 96 w 109"/>
                <a:gd name="T69" fmla="*/ 24 h 27"/>
                <a:gd name="T70" fmla="*/ 93 w 109"/>
                <a:gd name="T71" fmla="*/ 24 h 27"/>
                <a:gd name="T72" fmla="*/ 90 w 109"/>
                <a:gd name="T73" fmla="*/ 23 h 27"/>
                <a:gd name="T74" fmla="*/ 88 w 109"/>
                <a:gd name="T75" fmla="*/ 23 h 27"/>
                <a:gd name="T76" fmla="*/ 85 w 109"/>
                <a:gd name="T77" fmla="*/ 22 h 27"/>
                <a:gd name="T78" fmla="*/ 83 w 109"/>
                <a:gd name="T79" fmla="*/ 22 h 27"/>
                <a:gd name="T80" fmla="*/ 79 w 109"/>
                <a:gd name="T81" fmla="*/ 21 h 27"/>
                <a:gd name="T82" fmla="*/ 76 w 109"/>
                <a:gd name="T83" fmla="*/ 21 h 27"/>
                <a:gd name="T84" fmla="*/ 73 w 109"/>
                <a:gd name="T85" fmla="*/ 20 h 27"/>
                <a:gd name="T86" fmla="*/ 70 w 109"/>
                <a:gd name="T87" fmla="*/ 20 h 27"/>
                <a:gd name="T88" fmla="*/ 66 w 109"/>
                <a:gd name="T89" fmla="*/ 20 h 27"/>
                <a:gd name="T90" fmla="*/ 63 w 109"/>
                <a:gd name="T91" fmla="*/ 19 h 27"/>
                <a:gd name="T92" fmla="*/ 58 w 109"/>
                <a:gd name="T93" fmla="*/ 19 h 27"/>
                <a:gd name="T94" fmla="*/ 55 w 109"/>
                <a:gd name="T95" fmla="*/ 18 h 27"/>
                <a:gd name="T96" fmla="*/ 50 w 109"/>
                <a:gd name="T97" fmla="*/ 17 h 27"/>
                <a:gd name="T98" fmla="*/ 47 w 109"/>
                <a:gd name="T99" fmla="*/ 17 h 27"/>
                <a:gd name="T100" fmla="*/ 43 w 109"/>
                <a:gd name="T101" fmla="*/ 16 h 27"/>
                <a:gd name="T102" fmla="*/ 38 w 109"/>
                <a:gd name="T103" fmla="*/ 16 h 27"/>
                <a:gd name="T104" fmla="*/ 34 w 109"/>
                <a:gd name="T105" fmla="*/ 16 h 27"/>
                <a:gd name="T106" fmla="*/ 29 w 109"/>
                <a:gd name="T107" fmla="*/ 16 h 27"/>
                <a:gd name="T108" fmla="*/ 25 w 109"/>
                <a:gd name="T109" fmla="*/ 14 h 27"/>
                <a:gd name="T110" fmla="*/ 20 w 109"/>
                <a:gd name="T111" fmla="*/ 14 h 27"/>
                <a:gd name="T112" fmla="*/ 16 w 109"/>
                <a:gd name="T113" fmla="*/ 14 h 27"/>
                <a:gd name="T114" fmla="*/ 11 w 109"/>
                <a:gd name="T115" fmla="*/ 14 h 27"/>
                <a:gd name="T116" fmla="*/ 7 w 109"/>
                <a:gd name="T117" fmla="*/ 14 h 27"/>
                <a:gd name="T118" fmla="*/ 3 w 109"/>
                <a:gd name="T119" fmla="*/ 14 h 27"/>
                <a:gd name="T120" fmla="*/ 0 w 109"/>
                <a:gd name="T121" fmla="*/ 0 h 27"/>
                <a:gd name="T122" fmla="*/ 0 w 109"/>
                <a:gd name="T1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" h="27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6" y="1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39" y="2"/>
                  </a:lnTo>
                  <a:lnTo>
                    <a:pt x="44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63" y="4"/>
                  </a:lnTo>
                  <a:lnTo>
                    <a:pt x="68" y="5"/>
                  </a:lnTo>
                  <a:lnTo>
                    <a:pt x="73" y="5"/>
                  </a:lnTo>
                  <a:lnTo>
                    <a:pt x="77" y="6"/>
                  </a:lnTo>
                  <a:lnTo>
                    <a:pt x="81" y="6"/>
                  </a:lnTo>
                  <a:lnTo>
                    <a:pt x="86" y="7"/>
                  </a:lnTo>
                  <a:lnTo>
                    <a:pt x="89" y="7"/>
                  </a:lnTo>
                  <a:lnTo>
                    <a:pt x="93" y="8"/>
                  </a:lnTo>
                  <a:lnTo>
                    <a:pt x="96" y="8"/>
                  </a:lnTo>
                  <a:lnTo>
                    <a:pt x="100" y="9"/>
                  </a:lnTo>
                  <a:lnTo>
                    <a:pt x="103" y="9"/>
                  </a:lnTo>
                  <a:lnTo>
                    <a:pt x="105" y="10"/>
                  </a:lnTo>
                  <a:lnTo>
                    <a:pt x="107" y="10"/>
                  </a:lnTo>
                  <a:lnTo>
                    <a:pt x="109" y="11"/>
                  </a:lnTo>
                  <a:lnTo>
                    <a:pt x="102" y="27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0" y="23"/>
                  </a:lnTo>
                  <a:lnTo>
                    <a:pt x="88" y="23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79" y="21"/>
                  </a:lnTo>
                  <a:lnTo>
                    <a:pt x="76" y="21"/>
                  </a:lnTo>
                  <a:lnTo>
                    <a:pt x="73" y="20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3" y="19"/>
                  </a:lnTo>
                  <a:lnTo>
                    <a:pt x="58" y="19"/>
                  </a:lnTo>
                  <a:lnTo>
                    <a:pt x="55" y="18"/>
                  </a:lnTo>
                  <a:lnTo>
                    <a:pt x="50" y="17"/>
                  </a:lnTo>
                  <a:lnTo>
                    <a:pt x="47" y="17"/>
                  </a:lnTo>
                  <a:lnTo>
                    <a:pt x="43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29" y="16"/>
                  </a:lnTo>
                  <a:lnTo>
                    <a:pt x="25" y="14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8" name="Freeform 80"/>
            <p:cNvSpPr>
              <a:spLocks/>
            </p:cNvSpPr>
            <p:nvPr/>
          </p:nvSpPr>
          <p:spPr bwMode="auto">
            <a:xfrm>
              <a:off x="4744" y="2238"/>
              <a:ext cx="404" cy="42"/>
            </a:xfrm>
            <a:custGeom>
              <a:avLst/>
              <a:gdLst>
                <a:gd name="T0" fmla="*/ 1 w 404"/>
                <a:gd name="T1" fmla="*/ 0 h 42"/>
                <a:gd name="T2" fmla="*/ 5 w 404"/>
                <a:gd name="T3" fmla="*/ 0 h 42"/>
                <a:gd name="T4" fmla="*/ 13 w 404"/>
                <a:gd name="T5" fmla="*/ 0 h 42"/>
                <a:gd name="T6" fmla="*/ 19 w 404"/>
                <a:gd name="T7" fmla="*/ 0 h 42"/>
                <a:gd name="T8" fmla="*/ 25 w 404"/>
                <a:gd name="T9" fmla="*/ 0 h 42"/>
                <a:gd name="T10" fmla="*/ 34 w 404"/>
                <a:gd name="T11" fmla="*/ 0 h 42"/>
                <a:gd name="T12" fmla="*/ 43 w 404"/>
                <a:gd name="T13" fmla="*/ 1 h 42"/>
                <a:gd name="T14" fmla="*/ 52 w 404"/>
                <a:gd name="T15" fmla="*/ 1 h 42"/>
                <a:gd name="T16" fmla="*/ 64 w 404"/>
                <a:gd name="T17" fmla="*/ 1 h 42"/>
                <a:gd name="T18" fmla="*/ 75 w 404"/>
                <a:gd name="T19" fmla="*/ 1 h 42"/>
                <a:gd name="T20" fmla="*/ 87 w 404"/>
                <a:gd name="T21" fmla="*/ 2 h 42"/>
                <a:gd name="T22" fmla="*/ 101 w 404"/>
                <a:gd name="T23" fmla="*/ 2 h 42"/>
                <a:gd name="T24" fmla="*/ 114 w 404"/>
                <a:gd name="T25" fmla="*/ 2 h 42"/>
                <a:gd name="T26" fmla="*/ 130 w 404"/>
                <a:gd name="T27" fmla="*/ 4 h 42"/>
                <a:gd name="T28" fmla="*/ 144 w 404"/>
                <a:gd name="T29" fmla="*/ 5 h 42"/>
                <a:gd name="T30" fmla="*/ 159 w 404"/>
                <a:gd name="T31" fmla="*/ 5 h 42"/>
                <a:gd name="T32" fmla="*/ 175 w 404"/>
                <a:gd name="T33" fmla="*/ 6 h 42"/>
                <a:gd name="T34" fmla="*/ 191 w 404"/>
                <a:gd name="T35" fmla="*/ 6 h 42"/>
                <a:gd name="T36" fmla="*/ 208 w 404"/>
                <a:gd name="T37" fmla="*/ 7 h 42"/>
                <a:gd name="T38" fmla="*/ 224 w 404"/>
                <a:gd name="T39" fmla="*/ 8 h 42"/>
                <a:gd name="T40" fmla="*/ 242 w 404"/>
                <a:gd name="T41" fmla="*/ 8 h 42"/>
                <a:gd name="T42" fmla="*/ 259 w 404"/>
                <a:gd name="T43" fmla="*/ 9 h 42"/>
                <a:gd name="T44" fmla="*/ 277 w 404"/>
                <a:gd name="T45" fmla="*/ 10 h 42"/>
                <a:gd name="T46" fmla="*/ 293 w 404"/>
                <a:gd name="T47" fmla="*/ 11 h 42"/>
                <a:gd name="T48" fmla="*/ 311 w 404"/>
                <a:gd name="T49" fmla="*/ 12 h 42"/>
                <a:gd name="T50" fmla="*/ 328 w 404"/>
                <a:gd name="T51" fmla="*/ 13 h 42"/>
                <a:gd name="T52" fmla="*/ 344 w 404"/>
                <a:gd name="T53" fmla="*/ 14 h 42"/>
                <a:gd name="T54" fmla="*/ 362 w 404"/>
                <a:gd name="T55" fmla="*/ 16 h 42"/>
                <a:gd name="T56" fmla="*/ 379 w 404"/>
                <a:gd name="T57" fmla="*/ 18 h 42"/>
                <a:gd name="T58" fmla="*/ 396 w 404"/>
                <a:gd name="T59" fmla="*/ 19 h 42"/>
                <a:gd name="T60" fmla="*/ 399 w 404"/>
                <a:gd name="T61" fmla="*/ 42 h 42"/>
                <a:gd name="T62" fmla="*/ 397 w 404"/>
                <a:gd name="T63" fmla="*/ 41 h 42"/>
                <a:gd name="T64" fmla="*/ 394 w 404"/>
                <a:gd name="T65" fmla="*/ 40 h 42"/>
                <a:gd name="T66" fmla="*/ 390 w 404"/>
                <a:gd name="T67" fmla="*/ 40 h 42"/>
                <a:gd name="T68" fmla="*/ 382 w 404"/>
                <a:gd name="T69" fmla="*/ 38 h 42"/>
                <a:gd name="T70" fmla="*/ 378 w 404"/>
                <a:gd name="T71" fmla="*/ 36 h 42"/>
                <a:gd name="T72" fmla="*/ 372 w 404"/>
                <a:gd name="T73" fmla="*/ 36 h 42"/>
                <a:gd name="T74" fmla="*/ 366 w 404"/>
                <a:gd name="T75" fmla="*/ 35 h 42"/>
                <a:gd name="T76" fmla="*/ 359 w 404"/>
                <a:gd name="T77" fmla="*/ 35 h 42"/>
                <a:gd name="T78" fmla="*/ 351 w 404"/>
                <a:gd name="T79" fmla="*/ 34 h 42"/>
                <a:gd name="T80" fmla="*/ 342 w 404"/>
                <a:gd name="T81" fmla="*/ 34 h 42"/>
                <a:gd name="T82" fmla="*/ 332 w 404"/>
                <a:gd name="T83" fmla="*/ 33 h 42"/>
                <a:gd name="T84" fmla="*/ 320 w 404"/>
                <a:gd name="T85" fmla="*/ 32 h 42"/>
                <a:gd name="T86" fmla="*/ 308 w 404"/>
                <a:gd name="T87" fmla="*/ 31 h 42"/>
                <a:gd name="T88" fmla="*/ 294 w 404"/>
                <a:gd name="T89" fmla="*/ 30 h 42"/>
                <a:gd name="T90" fmla="*/ 279 w 404"/>
                <a:gd name="T91" fmla="*/ 29 h 42"/>
                <a:gd name="T92" fmla="*/ 262 w 404"/>
                <a:gd name="T93" fmla="*/ 29 h 42"/>
                <a:gd name="T94" fmla="*/ 244 w 404"/>
                <a:gd name="T95" fmla="*/ 27 h 42"/>
                <a:gd name="T96" fmla="*/ 225 w 404"/>
                <a:gd name="T97" fmla="*/ 27 h 42"/>
                <a:gd name="T98" fmla="*/ 203 w 404"/>
                <a:gd name="T99" fmla="*/ 25 h 42"/>
                <a:gd name="T100" fmla="*/ 181 w 404"/>
                <a:gd name="T101" fmla="*/ 24 h 42"/>
                <a:gd name="T102" fmla="*/ 155 w 404"/>
                <a:gd name="T103" fmla="*/ 23 h 42"/>
                <a:gd name="T104" fmla="*/ 130 w 404"/>
                <a:gd name="T105" fmla="*/ 22 h 42"/>
                <a:gd name="T106" fmla="*/ 102 w 404"/>
                <a:gd name="T107" fmla="*/ 21 h 42"/>
                <a:gd name="T108" fmla="*/ 72 w 404"/>
                <a:gd name="T109" fmla="*/ 20 h 42"/>
                <a:gd name="T110" fmla="*/ 41 w 404"/>
                <a:gd name="T111" fmla="*/ 19 h 42"/>
                <a:gd name="T112" fmla="*/ 6 w 404"/>
                <a:gd name="T113" fmla="*/ 18 h 42"/>
                <a:gd name="T114" fmla="*/ 0 w 404"/>
                <a:gd name="T1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4" h="42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9" y="1"/>
                  </a:lnTo>
                  <a:lnTo>
                    <a:pt x="43" y="1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70" y="1"/>
                  </a:lnTo>
                  <a:lnTo>
                    <a:pt x="75" y="1"/>
                  </a:lnTo>
                  <a:lnTo>
                    <a:pt x="82" y="2"/>
                  </a:lnTo>
                  <a:lnTo>
                    <a:pt x="87" y="2"/>
                  </a:lnTo>
                  <a:lnTo>
                    <a:pt x="94" y="2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22" y="4"/>
                  </a:lnTo>
                  <a:lnTo>
                    <a:pt x="130" y="4"/>
                  </a:lnTo>
                  <a:lnTo>
                    <a:pt x="138" y="5"/>
                  </a:lnTo>
                  <a:lnTo>
                    <a:pt x="144" y="5"/>
                  </a:lnTo>
                  <a:lnTo>
                    <a:pt x="152" y="5"/>
                  </a:lnTo>
                  <a:lnTo>
                    <a:pt x="159" y="5"/>
                  </a:lnTo>
                  <a:lnTo>
                    <a:pt x="168" y="6"/>
                  </a:lnTo>
                  <a:lnTo>
                    <a:pt x="175" y="6"/>
                  </a:lnTo>
                  <a:lnTo>
                    <a:pt x="183" y="6"/>
                  </a:lnTo>
                  <a:lnTo>
                    <a:pt x="191" y="6"/>
                  </a:lnTo>
                  <a:lnTo>
                    <a:pt x="200" y="7"/>
                  </a:lnTo>
                  <a:lnTo>
                    <a:pt x="208" y="7"/>
                  </a:lnTo>
                  <a:lnTo>
                    <a:pt x="215" y="7"/>
                  </a:lnTo>
                  <a:lnTo>
                    <a:pt x="224" y="8"/>
                  </a:lnTo>
                  <a:lnTo>
                    <a:pt x="233" y="8"/>
                  </a:lnTo>
                  <a:lnTo>
                    <a:pt x="242" y="8"/>
                  </a:lnTo>
                  <a:lnTo>
                    <a:pt x="250" y="9"/>
                  </a:lnTo>
                  <a:lnTo>
                    <a:pt x="259" y="9"/>
                  </a:lnTo>
                  <a:lnTo>
                    <a:pt x="268" y="10"/>
                  </a:lnTo>
                  <a:lnTo>
                    <a:pt x="277" y="10"/>
                  </a:lnTo>
                  <a:lnTo>
                    <a:pt x="284" y="11"/>
                  </a:lnTo>
                  <a:lnTo>
                    <a:pt x="293" y="11"/>
                  </a:lnTo>
                  <a:lnTo>
                    <a:pt x="302" y="12"/>
                  </a:lnTo>
                  <a:lnTo>
                    <a:pt x="311" y="12"/>
                  </a:lnTo>
                  <a:lnTo>
                    <a:pt x="319" y="12"/>
                  </a:lnTo>
                  <a:lnTo>
                    <a:pt x="328" y="13"/>
                  </a:lnTo>
                  <a:lnTo>
                    <a:pt x="337" y="14"/>
                  </a:lnTo>
                  <a:lnTo>
                    <a:pt x="344" y="14"/>
                  </a:lnTo>
                  <a:lnTo>
                    <a:pt x="353" y="16"/>
                  </a:lnTo>
                  <a:lnTo>
                    <a:pt x="362" y="16"/>
                  </a:lnTo>
                  <a:lnTo>
                    <a:pt x="370" y="17"/>
                  </a:lnTo>
                  <a:lnTo>
                    <a:pt x="379" y="18"/>
                  </a:lnTo>
                  <a:lnTo>
                    <a:pt x="388" y="19"/>
                  </a:lnTo>
                  <a:lnTo>
                    <a:pt x="396" y="19"/>
                  </a:lnTo>
                  <a:lnTo>
                    <a:pt x="404" y="20"/>
                  </a:lnTo>
                  <a:lnTo>
                    <a:pt x="399" y="42"/>
                  </a:lnTo>
                  <a:lnTo>
                    <a:pt x="398" y="41"/>
                  </a:lnTo>
                  <a:lnTo>
                    <a:pt x="397" y="41"/>
                  </a:lnTo>
                  <a:lnTo>
                    <a:pt x="396" y="40"/>
                  </a:lnTo>
                  <a:lnTo>
                    <a:pt x="394" y="40"/>
                  </a:lnTo>
                  <a:lnTo>
                    <a:pt x="392" y="40"/>
                  </a:lnTo>
                  <a:lnTo>
                    <a:pt x="390" y="40"/>
                  </a:lnTo>
                  <a:lnTo>
                    <a:pt x="387" y="39"/>
                  </a:lnTo>
                  <a:lnTo>
                    <a:pt x="382" y="38"/>
                  </a:lnTo>
                  <a:lnTo>
                    <a:pt x="380" y="38"/>
                  </a:lnTo>
                  <a:lnTo>
                    <a:pt x="378" y="36"/>
                  </a:lnTo>
                  <a:lnTo>
                    <a:pt x="374" y="36"/>
                  </a:lnTo>
                  <a:lnTo>
                    <a:pt x="372" y="36"/>
                  </a:lnTo>
                  <a:lnTo>
                    <a:pt x="369" y="36"/>
                  </a:lnTo>
                  <a:lnTo>
                    <a:pt x="366" y="35"/>
                  </a:lnTo>
                  <a:lnTo>
                    <a:pt x="362" y="35"/>
                  </a:lnTo>
                  <a:lnTo>
                    <a:pt x="359" y="35"/>
                  </a:lnTo>
                  <a:lnTo>
                    <a:pt x="354" y="34"/>
                  </a:lnTo>
                  <a:lnTo>
                    <a:pt x="351" y="34"/>
                  </a:lnTo>
                  <a:lnTo>
                    <a:pt x="347" y="34"/>
                  </a:lnTo>
                  <a:lnTo>
                    <a:pt x="342" y="34"/>
                  </a:lnTo>
                  <a:lnTo>
                    <a:pt x="337" y="33"/>
                  </a:lnTo>
                  <a:lnTo>
                    <a:pt x="332" y="33"/>
                  </a:lnTo>
                  <a:lnTo>
                    <a:pt x="326" y="32"/>
                  </a:lnTo>
                  <a:lnTo>
                    <a:pt x="320" y="32"/>
                  </a:lnTo>
                  <a:lnTo>
                    <a:pt x="314" y="31"/>
                  </a:lnTo>
                  <a:lnTo>
                    <a:pt x="308" y="31"/>
                  </a:lnTo>
                  <a:lnTo>
                    <a:pt x="301" y="30"/>
                  </a:lnTo>
                  <a:lnTo>
                    <a:pt x="294" y="30"/>
                  </a:lnTo>
                  <a:lnTo>
                    <a:pt x="287" y="29"/>
                  </a:lnTo>
                  <a:lnTo>
                    <a:pt x="279" y="29"/>
                  </a:lnTo>
                  <a:lnTo>
                    <a:pt x="270" y="29"/>
                  </a:lnTo>
                  <a:lnTo>
                    <a:pt x="262" y="29"/>
                  </a:lnTo>
                  <a:lnTo>
                    <a:pt x="253" y="28"/>
                  </a:lnTo>
                  <a:lnTo>
                    <a:pt x="244" y="27"/>
                  </a:lnTo>
                  <a:lnTo>
                    <a:pt x="234" y="27"/>
                  </a:lnTo>
                  <a:lnTo>
                    <a:pt x="225" y="27"/>
                  </a:lnTo>
                  <a:lnTo>
                    <a:pt x="214" y="25"/>
                  </a:lnTo>
                  <a:lnTo>
                    <a:pt x="203" y="25"/>
                  </a:lnTo>
                  <a:lnTo>
                    <a:pt x="192" y="24"/>
                  </a:lnTo>
                  <a:lnTo>
                    <a:pt x="181" y="24"/>
                  </a:lnTo>
                  <a:lnTo>
                    <a:pt x="169" y="23"/>
                  </a:lnTo>
                  <a:lnTo>
                    <a:pt x="155" y="23"/>
                  </a:lnTo>
                  <a:lnTo>
                    <a:pt x="143" y="22"/>
                  </a:lnTo>
                  <a:lnTo>
                    <a:pt x="130" y="22"/>
                  </a:lnTo>
                  <a:lnTo>
                    <a:pt x="115" y="21"/>
                  </a:lnTo>
                  <a:lnTo>
                    <a:pt x="102" y="21"/>
                  </a:lnTo>
                  <a:lnTo>
                    <a:pt x="86" y="20"/>
                  </a:lnTo>
                  <a:lnTo>
                    <a:pt x="72" y="20"/>
                  </a:lnTo>
                  <a:lnTo>
                    <a:pt x="56" y="19"/>
                  </a:lnTo>
                  <a:lnTo>
                    <a:pt x="41" y="19"/>
                  </a:lnTo>
                  <a:lnTo>
                    <a:pt x="24" y="18"/>
                  </a:lnTo>
                  <a:lnTo>
                    <a:pt x="6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9" name="Freeform 81"/>
            <p:cNvSpPr>
              <a:spLocks/>
            </p:cNvSpPr>
            <p:nvPr/>
          </p:nvSpPr>
          <p:spPr bwMode="auto">
            <a:xfrm>
              <a:off x="3889" y="2231"/>
              <a:ext cx="756" cy="84"/>
            </a:xfrm>
            <a:custGeom>
              <a:avLst/>
              <a:gdLst>
                <a:gd name="T0" fmla="*/ 5 w 756"/>
                <a:gd name="T1" fmla="*/ 64 h 84"/>
                <a:gd name="T2" fmla="*/ 12 w 756"/>
                <a:gd name="T3" fmla="*/ 62 h 84"/>
                <a:gd name="T4" fmla="*/ 25 w 756"/>
                <a:gd name="T5" fmla="*/ 60 h 84"/>
                <a:gd name="T6" fmla="*/ 40 w 756"/>
                <a:gd name="T7" fmla="*/ 56 h 84"/>
                <a:gd name="T8" fmla="*/ 62 w 756"/>
                <a:gd name="T9" fmla="*/ 52 h 84"/>
                <a:gd name="T10" fmla="*/ 85 w 756"/>
                <a:gd name="T11" fmla="*/ 47 h 84"/>
                <a:gd name="T12" fmla="*/ 112 w 756"/>
                <a:gd name="T13" fmla="*/ 41 h 84"/>
                <a:gd name="T14" fmla="*/ 143 w 756"/>
                <a:gd name="T15" fmla="*/ 36 h 84"/>
                <a:gd name="T16" fmla="*/ 176 w 756"/>
                <a:gd name="T17" fmla="*/ 31 h 84"/>
                <a:gd name="T18" fmla="*/ 213 w 756"/>
                <a:gd name="T19" fmla="*/ 26 h 84"/>
                <a:gd name="T20" fmla="*/ 252 w 756"/>
                <a:gd name="T21" fmla="*/ 20 h 84"/>
                <a:gd name="T22" fmla="*/ 294 w 756"/>
                <a:gd name="T23" fmla="*/ 15 h 84"/>
                <a:gd name="T24" fmla="*/ 339 w 756"/>
                <a:gd name="T25" fmla="*/ 11 h 84"/>
                <a:gd name="T26" fmla="*/ 385 w 756"/>
                <a:gd name="T27" fmla="*/ 6 h 84"/>
                <a:gd name="T28" fmla="*/ 433 w 756"/>
                <a:gd name="T29" fmla="*/ 4 h 84"/>
                <a:gd name="T30" fmla="*/ 483 w 756"/>
                <a:gd name="T31" fmla="*/ 1 h 84"/>
                <a:gd name="T32" fmla="*/ 535 w 756"/>
                <a:gd name="T33" fmla="*/ 0 h 84"/>
                <a:gd name="T34" fmla="*/ 589 w 756"/>
                <a:gd name="T35" fmla="*/ 0 h 84"/>
                <a:gd name="T36" fmla="*/ 643 w 756"/>
                <a:gd name="T37" fmla="*/ 1 h 84"/>
                <a:gd name="T38" fmla="*/ 699 w 756"/>
                <a:gd name="T39" fmla="*/ 3 h 84"/>
                <a:gd name="T40" fmla="*/ 756 w 756"/>
                <a:gd name="T41" fmla="*/ 7 h 84"/>
                <a:gd name="T42" fmla="*/ 736 w 756"/>
                <a:gd name="T43" fmla="*/ 21 h 84"/>
                <a:gd name="T44" fmla="*/ 726 w 756"/>
                <a:gd name="T45" fmla="*/ 21 h 84"/>
                <a:gd name="T46" fmla="*/ 712 w 756"/>
                <a:gd name="T47" fmla="*/ 20 h 84"/>
                <a:gd name="T48" fmla="*/ 694 w 756"/>
                <a:gd name="T49" fmla="*/ 19 h 84"/>
                <a:gd name="T50" fmla="*/ 672 w 756"/>
                <a:gd name="T51" fmla="*/ 19 h 84"/>
                <a:gd name="T52" fmla="*/ 647 w 756"/>
                <a:gd name="T53" fmla="*/ 19 h 84"/>
                <a:gd name="T54" fmla="*/ 618 w 756"/>
                <a:gd name="T55" fmla="*/ 19 h 84"/>
                <a:gd name="T56" fmla="*/ 585 w 756"/>
                <a:gd name="T57" fmla="*/ 19 h 84"/>
                <a:gd name="T58" fmla="*/ 551 w 756"/>
                <a:gd name="T59" fmla="*/ 19 h 84"/>
                <a:gd name="T60" fmla="*/ 513 w 756"/>
                <a:gd name="T61" fmla="*/ 20 h 84"/>
                <a:gd name="T62" fmla="*/ 473 w 756"/>
                <a:gd name="T63" fmla="*/ 21 h 84"/>
                <a:gd name="T64" fmla="*/ 431 w 756"/>
                <a:gd name="T65" fmla="*/ 24 h 84"/>
                <a:gd name="T66" fmla="*/ 387 w 756"/>
                <a:gd name="T67" fmla="*/ 27 h 84"/>
                <a:gd name="T68" fmla="*/ 342 w 756"/>
                <a:gd name="T69" fmla="*/ 29 h 84"/>
                <a:gd name="T70" fmla="*/ 296 w 756"/>
                <a:gd name="T71" fmla="*/ 34 h 84"/>
                <a:gd name="T72" fmla="*/ 250 w 756"/>
                <a:gd name="T73" fmla="*/ 40 h 84"/>
                <a:gd name="T74" fmla="*/ 202 w 756"/>
                <a:gd name="T75" fmla="*/ 47 h 84"/>
                <a:gd name="T76" fmla="*/ 154 w 756"/>
                <a:gd name="T77" fmla="*/ 53 h 84"/>
                <a:gd name="T78" fmla="*/ 106 w 756"/>
                <a:gd name="T79" fmla="*/ 62 h 84"/>
                <a:gd name="T80" fmla="*/ 58 w 756"/>
                <a:gd name="T81" fmla="*/ 72 h 84"/>
                <a:gd name="T82" fmla="*/ 12 w 756"/>
                <a:gd name="T83" fmla="*/ 84 h 84"/>
                <a:gd name="T84" fmla="*/ 6 w 756"/>
                <a:gd name="T85" fmla="*/ 78 h 84"/>
                <a:gd name="T86" fmla="*/ 2 w 756"/>
                <a:gd name="T87" fmla="*/ 69 h 84"/>
                <a:gd name="T88" fmla="*/ 0 w 756"/>
                <a:gd name="T89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6" h="84">
                  <a:moveTo>
                    <a:pt x="0" y="67"/>
                  </a:moveTo>
                  <a:lnTo>
                    <a:pt x="0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12" y="62"/>
                  </a:lnTo>
                  <a:lnTo>
                    <a:pt x="16" y="62"/>
                  </a:lnTo>
                  <a:lnTo>
                    <a:pt x="19" y="60"/>
                  </a:lnTo>
                  <a:lnTo>
                    <a:pt x="25" y="60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7" y="54"/>
                  </a:lnTo>
                  <a:lnTo>
                    <a:pt x="54" y="53"/>
                  </a:lnTo>
                  <a:lnTo>
                    <a:pt x="62" y="52"/>
                  </a:lnTo>
                  <a:lnTo>
                    <a:pt x="68" y="50"/>
                  </a:lnTo>
                  <a:lnTo>
                    <a:pt x="77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103" y="43"/>
                  </a:lnTo>
                  <a:lnTo>
                    <a:pt x="112" y="41"/>
                  </a:lnTo>
                  <a:lnTo>
                    <a:pt x="122" y="40"/>
                  </a:lnTo>
                  <a:lnTo>
                    <a:pt x="133" y="38"/>
                  </a:lnTo>
                  <a:lnTo>
                    <a:pt x="143" y="36"/>
                  </a:lnTo>
                  <a:lnTo>
                    <a:pt x="154" y="35"/>
                  </a:lnTo>
                  <a:lnTo>
                    <a:pt x="165" y="32"/>
                  </a:lnTo>
                  <a:lnTo>
                    <a:pt x="176" y="31"/>
                  </a:lnTo>
                  <a:lnTo>
                    <a:pt x="188" y="29"/>
                  </a:lnTo>
                  <a:lnTo>
                    <a:pt x="201" y="27"/>
                  </a:lnTo>
                  <a:lnTo>
                    <a:pt x="213" y="26"/>
                  </a:lnTo>
                  <a:lnTo>
                    <a:pt x="226" y="24"/>
                  </a:lnTo>
                  <a:lnTo>
                    <a:pt x="240" y="23"/>
                  </a:lnTo>
                  <a:lnTo>
                    <a:pt x="252" y="20"/>
                  </a:lnTo>
                  <a:lnTo>
                    <a:pt x="265" y="18"/>
                  </a:lnTo>
                  <a:lnTo>
                    <a:pt x="280" y="17"/>
                  </a:lnTo>
                  <a:lnTo>
                    <a:pt x="294" y="15"/>
                  </a:lnTo>
                  <a:lnTo>
                    <a:pt x="308" y="14"/>
                  </a:lnTo>
                  <a:lnTo>
                    <a:pt x="323" y="13"/>
                  </a:lnTo>
                  <a:lnTo>
                    <a:pt x="339" y="11"/>
                  </a:lnTo>
                  <a:lnTo>
                    <a:pt x="353" y="9"/>
                  </a:lnTo>
                  <a:lnTo>
                    <a:pt x="369" y="8"/>
                  </a:lnTo>
                  <a:lnTo>
                    <a:pt x="385" y="6"/>
                  </a:lnTo>
                  <a:lnTo>
                    <a:pt x="401" y="5"/>
                  </a:lnTo>
                  <a:lnTo>
                    <a:pt x="416" y="4"/>
                  </a:lnTo>
                  <a:lnTo>
                    <a:pt x="433" y="4"/>
                  </a:lnTo>
                  <a:lnTo>
                    <a:pt x="450" y="3"/>
                  </a:lnTo>
                  <a:lnTo>
                    <a:pt x="466" y="2"/>
                  </a:lnTo>
                  <a:lnTo>
                    <a:pt x="483" y="1"/>
                  </a:lnTo>
                  <a:lnTo>
                    <a:pt x="501" y="1"/>
                  </a:lnTo>
                  <a:lnTo>
                    <a:pt x="518" y="0"/>
                  </a:lnTo>
                  <a:lnTo>
                    <a:pt x="535" y="0"/>
                  </a:lnTo>
                  <a:lnTo>
                    <a:pt x="552" y="0"/>
                  </a:lnTo>
                  <a:lnTo>
                    <a:pt x="571" y="0"/>
                  </a:lnTo>
                  <a:lnTo>
                    <a:pt x="589" y="0"/>
                  </a:lnTo>
                  <a:lnTo>
                    <a:pt x="607" y="0"/>
                  </a:lnTo>
                  <a:lnTo>
                    <a:pt x="624" y="0"/>
                  </a:lnTo>
                  <a:lnTo>
                    <a:pt x="643" y="1"/>
                  </a:lnTo>
                  <a:lnTo>
                    <a:pt x="661" y="1"/>
                  </a:lnTo>
                  <a:lnTo>
                    <a:pt x="680" y="2"/>
                  </a:lnTo>
                  <a:lnTo>
                    <a:pt x="699" y="3"/>
                  </a:lnTo>
                  <a:lnTo>
                    <a:pt x="718" y="4"/>
                  </a:lnTo>
                  <a:lnTo>
                    <a:pt x="737" y="5"/>
                  </a:lnTo>
                  <a:lnTo>
                    <a:pt x="756" y="7"/>
                  </a:lnTo>
                  <a:lnTo>
                    <a:pt x="740" y="23"/>
                  </a:lnTo>
                  <a:lnTo>
                    <a:pt x="739" y="21"/>
                  </a:lnTo>
                  <a:lnTo>
                    <a:pt x="736" y="21"/>
                  </a:lnTo>
                  <a:lnTo>
                    <a:pt x="732" y="21"/>
                  </a:lnTo>
                  <a:lnTo>
                    <a:pt x="729" y="21"/>
                  </a:lnTo>
                  <a:lnTo>
                    <a:pt x="726" y="21"/>
                  </a:lnTo>
                  <a:lnTo>
                    <a:pt x="722" y="21"/>
                  </a:lnTo>
                  <a:lnTo>
                    <a:pt x="717" y="20"/>
                  </a:lnTo>
                  <a:lnTo>
                    <a:pt x="712" y="20"/>
                  </a:lnTo>
                  <a:lnTo>
                    <a:pt x="706" y="20"/>
                  </a:lnTo>
                  <a:lnTo>
                    <a:pt x="701" y="20"/>
                  </a:lnTo>
                  <a:lnTo>
                    <a:pt x="694" y="19"/>
                  </a:lnTo>
                  <a:lnTo>
                    <a:pt x="688" y="19"/>
                  </a:lnTo>
                  <a:lnTo>
                    <a:pt x="680" y="19"/>
                  </a:lnTo>
                  <a:lnTo>
                    <a:pt x="672" y="19"/>
                  </a:lnTo>
                  <a:lnTo>
                    <a:pt x="663" y="19"/>
                  </a:lnTo>
                  <a:lnTo>
                    <a:pt x="656" y="19"/>
                  </a:lnTo>
                  <a:lnTo>
                    <a:pt x="647" y="19"/>
                  </a:lnTo>
                  <a:lnTo>
                    <a:pt x="638" y="19"/>
                  </a:lnTo>
                  <a:lnTo>
                    <a:pt x="628" y="19"/>
                  </a:lnTo>
                  <a:lnTo>
                    <a:pt x="618" y="19"/>
                  </a:lnTo>
                  <a:lnTo>
                    <a:pt x="607" y="19"/>
                  </a:lnTo>
                  <a:lnTo>
                    <a:pt x="597" y="19"/>
                  </a:lnTo>
                  <a:lnTo>
                    <a:pt x="585" y="19"/>
                  </a:lnTo>
                  <a:lnTo>
                    <a:pt x="573" y="19"/>
                  </a:lnTo>
                  <a:lnTo>
                    <a:pt x="562" y="19"/>
                  </a:lnTo>
                  <a:lnTo>
                    <a:pt x="551" y="19"/>
                  </a:lnTo>
                  <a:lnTo>
                    <a:pt x="539" y="19"/>
                  </a:lnTo>
                  <a:lnTo>
                    <a:pt x="525" y="19"/>
                  </a:lnTo>
                  <a:lnTo>
                    <a:pt x="513" y="20"/>
                  </a:lnTo>
                  <a:lnTo>
                    <a:pt x="501" y="21"/>
                  </a:lnTo>
                  <a:lnTo>
                    <a:pt x="486" y="21"/>
                  </a:lnTo>
                  <a:lnTo>
                    <a:pt x="473" y="21"/>
                  </a:lnTo>
                  <a:lnTo>
                    <a:pt x="459" y="23"/>
                  </a:lnTo>
                  <a:lnTo>
                    <a:pt x="445" y="23"/>
                  </a:lnTo>
                  <a:lnTo>
                    <a:pt x="431" y="24"/>
                  </a:lnTo>
                  <a:lnTo>
                    <a:pt x="416" y="25"/>
                  </a:lnTo>
                  <a:lnTo>
                    <a:pt x="402" y="26"/>
                  </a:lnTo>
                  <a:lnTo>
                    <a:pt x="387" y="27"/>
                  </a:lnTo>
                  <a:lnTo>
                    <a:pt x="372" y="27"/>
                  </a:lnTo>
                  <a:lnTo>
                    <a:pt x="357" y="28"/>
                  </a:lnTo>
                  <a:lnTo>
                    <a:pt x="342" y="29"/>
                  </a:lnTo>
                  <a:lnTo>
                    <a:pt x="327" y="31"/>
                  </a:lnTo>
                  <a:lnTo>
                    <a:pt x="312" y="32"/>
                  </a:lnTo>
                  <a:lnTo>
                    <a:pt x="296" y="34"/>
                  </a:lnTo>
                  <a:lnTo>
                    <a:pt x="281" y="36"/>
                  </a:lnTo>
                  <a:lnTo>
                    <a:pt x="265" y="38"/>
                  </a:lnTo>
                  <a:lnTo>
                    <a:pt x="250" y="40"/>
                  </a:lnTo>
                  <a:lnTo>
                    <a:pt x="234" y="41"/>
                  </a:lnTo>
                  <a:lnTo>
                    <a:pt x="217" y="43"/>
                  </a:lnTo>
                  <a:lnTo>
                    <a:pt x="202" y="47"/>
                  </a:lnTo>
                  <a:lnTo>
                    <a:pt x="185" y="48"/>
                  </a:lnTo>
                  <a:lnTo>
                    <a:pt x="169" y="51"/>
                  </a:lnTo>
                  <a:lnTo>
                    <a:pt x="154" y="53"/>
                  </a:lnTo>
                  <a:lnTo>
                    <a:pt x="138" y="57"/>
                  </a:lnTo>
                  <a:lnTo>
                    <a:pt x="122" y="59"/>
                  </a:lnTo>
                  <a:lnTo>
                    <a:pt x="106" y="62"/>
                  </a:lnTo>
                  <a:lnTo>
                    <a:pt x="89" y="65"/>
                  </a:lnTo>
                  <a:lnTo>
                    <a:pt x="74" y="69"/>
                  </a:lnTo>
                  <a:lnTo>
                    <a:pt x="58" y="72"/>
                  </a:lnTo>
                  <a:lnTo>
                    <a:pt x="43" y="75"/>
                  </a:lnTo>
                  <a:lnTo>
                    <a:pt x="26" y="80"/>
                  </a:lnTo>
                  <a:lnTo>
                    <a:pt x="12" y="84"/>
                  </a:lnTo>
                  <a:lnTo>
                    <a:pt x="9" y="83"/>
                  </a:lnTo>
                  <a:lnTo>
                    <a:pt x="8" y="81"/>
                  </a:lnTo>
                  <a:lnTo>
                    <a:pt x="6" y="78"/>
                  </a:lnTo>
                  <a:lnTo>
                    <a:pt x="5" y="74"/>
                  </a:lnTo>
                  <a:lnTo>
                    <a:pt x="3" y="71"/>
                  </a:lnTo>
                  <a:lnTo>
                    <a:pt x="2" y="6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0" name="Freeform 82"/>
            <p:cNvSpPr>
              <a:spLocks/>
            </p:cNvSpPr>
            <p:nvPr/>
          </p:nvSpPr>
          <p:spPr bwMode="auto">
            <a:xfrm>
              <a:off x="4501" y="1879"/>
              <a:ext cx="233" cy="105"/>
            </a:xfrm>
            <a:custGeom>
              <a:avLst/>
              <a:gdLst>
                <a:gd name="T0" fmla="*/ 5 w 233"/>
                <a:gd name="T1" fmla="*/ 44 h 105"/>
                <a:gd name="T2" fmla="*/ 13 w 233"/>
                <a:gd name="T3" fmla="*/ 31 h 105"/>
                <a:gd name="T4" fmla="*/ 31 w 233"/>
                <a:gd name="T5" fmla="*/ 17 h 105"/>
                <a:gd name="T6" fmla="*/ 45 w 233"/>
                <a:gd name="T7" fmla="*/ 10 h 105"/>
                <a:gd name="T8" fmla="*/ 59 w 233"/>
                <a:gd name="T9" fmla="*/ 4 h 105"/>
                <a:gd name="T10" fmla="*/ 78 w 233"/>
                <a:gd name="T11" fmla="*/ 1 h 105"/>
                <a:gd name="T12" fmla="*/ 100 w 233"/>
                <a:gd name="T13" fmla="*/ 0 h 105"/>
                <a:gd name="T14" fmla="*/ 127 w 233"/>
                <a:gd name="T15" fmla="*/ 0 h 105"/>
                <a:gd name="T16" fmla="*/ 149 w 233"/>
                <a:gd name="T17" fmla="*/ 3 h 105"/>
                <a:gd name="T18" fmla="*/ 165 w 233"/>
                <a:gd name="T19" fmla="*/ 6 h 105"/>
                <a:gd name="T20" fmla="*/ 187 w 233"/>
                <a:gd name="T21" fmla="*/ 11 h 105"/>
                <a:gd name="T22" fmla="*/ 209 w 233"/>
                <a:gd name="T23" fmla="*/ 22 h 105"/>
                <a:gd name="T24" fmla="*/ 227 w 233"/>
                <a:gd name="T25" fmla="*/ 38 h 105"/>
                <a:gd name="T26" fmla="*/ 231 w 233"/>
                <a:gd name="T27" fmla="*/ 54 h 105"/>
                <a:gd name="T28" fmla="*/ 231 w 233"/>
                <a:gd name="T29" fmla="*/ 68 h 105"/>
                <a:gd name="T30" fmla="*/ 227 w 233"/>
                <a:gd name="T31" fmla="*/ 81 h 105"/>
                <a:gd name="T32" fmla="*/ 214 w 233"/>
                <a:gd name="T33" fmla="*/ 96 h 105"/>
                <a:gd name="T34" fmla="*/ 198 w 233"/>
                <a:gd name="T35" fmla="*/ 100 h 105"/>
                <a:gd name="T36" fmla="*/ 176 w 233"/>
                <a:gd name="T37" fmla="*/ 102 h 105"/>
                <a:gd name="T38" fmla="*/ 161 w 233"/>
                <a:gd name="T39" fmla="*/ 101 h 105"/>
                <a:gd name="T40" fmla="*/ 146 w 233"/>
                <a:gd name="T41" fmla="*/ 100 h 105"/>
                <a:gd name="T42" fmla="*/ 133 w 233"/>
                <a:gd name="T43" fmla="*/ 98 h 105"/>
                <a:gd name="T44" fmla="*/ 117 w 233"/>
                <a:gd name="T45" fmla="*/ 97 h 105"/>
                <a:gd name="T46" fmla="*/ 99 w 233"/>
                <a:gd name="T47" fmla="*/ 94 h 105"/>
                <a:gd name="T48" fmla="*/ 77 w 233"/>
                <a:gd name="T49" fmla="*/ 96 h 105"/>
                <a:gd name="T50" fmla="*/ 52 w 233"/>
                <a:gd name="T51" fmla="*/ 98 h 105"/>
                <a:gd name="T52" fmla="*/ 28 w 233"/>
                <a:gd name="T53" fmla="*/ 105 h 105"/>
                <a:gd name="T54" fmla="*/ 15 w 233"/>
                <a:gd name="T55" fmla="*/ 102 h 105"/>
                <a:gd name="T56" fmla="*/ 2 w 233"/>
                <a:gd name="T57" fmla="*/ 89 h 105"/>
                <a:gd name="T58" fmla="*/ 0 w 233"/>
                <a:gd name="T59" fmla="*/ 76 h 105"/>
                <a:gd name="T60" fmla="*/ 15 w 233"/>
                <a:gd name="T61" fmla="*/ 66 h 105"/>
                <a:gd name="T62" fmla="*/ 22 w 233"/>
                <a:gd name="T63" fmla="*/ 87 h 105"/>
                <a:gd name="T64" fmla="*/ 36 w 233"/>
                <a:gd name="T65" fmla="*/ 87 h 105"/>
                <a:gd name="T66" fmla="*/ 50 w 233"/>
                <a:gd name="T67" fmla="*/ 84 h 105"/>
                <a:gd name="T68" fmla="*/ 70 w 233"/>
                <a:gd name="T69" fmla="*/ 81 h 105"/>
                <a:gd name="T70" fmla="*/ 95 w 233"/>
                <a:gd name="T71" fmla="*/ 81 h 105"/>
                <a:gd name="T72" fmla="*/ 110 w 233"/>
                <a:gd name="T73" fmla="*/ 82 h 105"/>
                <a:gd name="T74" fmla="*/ 126 w 233"/>
                <a:gd name="T75" fmla="*/ 84 h 105"/>
                <a:gd name="T76" fmla="*/ 139 w 233"/>
                <a:gd name="T77" fmla="*/ 85 h 105"/>
                <a:gd name="T78" fmla="*/ 158 w 233"/>
                <a:gd name="T79" fmla="*/ 87 h 105"/>
                <a:gd name="T80" fmla="*/ 174 w 233"/>
                <a:gd name="T81" fmla="*/ 88 h 105"/>
                <a:gd name="T82" fmla="*/ 193 w 233"/>
                <a:gd name="T83" fmla="*/ 89 h 105"/>
                <a:gd name="T84" fmla="*/ 206 w 233"/>
                <a:gd name="T85" fmla="*/ 81 h 105"/>
                <a:gd name="T86" fmla="*/ 215 w 233"/>
                <a:gd name="T87" fmla="*/ 66 h 105"/>
                <a:gd name="T88" fmla="*/ 210 w 233"/>
                <a:gd name="T89" fmla="*/ 48 h 105"/>
                <a:gd name="T90" fmla="*/ 197 w 233"/>
                <a:gd name="T91" fmla="*/ 32 h 105"/>
                <a:gd name="T92" fmla="*/ 175 w 233"/>
                <a:gd name="T93" fmla="*/ 22 h 105"/>
                <a:gd name="T94" fmla="*/ 158 w 233"/>
                <a:gd name="T95" fmla="*/ 19 h 105"/>
                <a:gd name="T96" fmla="*/ 143 w 233"/>
                <a:gd name="T97" fmla="*/ 17 h 105"/>
                <a:gd name="T98" fmla="*/ 124 w 233"/>
                <a:gd name="T99" fmla="*/ 14 h 105"/>
                <a:gd name="T100" fmla="*/ 100 w 233"/>
                <a:gd name="T101" fmla="*/ 14 h 105"/>
                <a:gd name="T102" fmla="*/ 75 w 233"/>
                <a:gd name="T103" fmla="*/ 17 h 105"/>
                <a:gd name="T104" fmla="*/ 51 w 233"/>
                <a:gd name="T105" fmla="*/ 22 h 105"/>
                <a:gd name="T106" fmla="*/ 31 w 233"/>
                <a:gd name="T107" fmla="*/ 33 h 105"/>
                <a:gd name="T108" fmla="*/ 18 w 233"/>
                <a:gd name="T109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" h="105">
                  <a:moveTo>
                    <a:pt x="0" y="55"/>
                  </a:moveTo>
                  <a:lnTo>
                    <a:pt x="0" y="54"/>
                  </a:lnTo>
                  <a:lnTo>
                    <a:pt x="1" y="52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7" y="38"/>
                  </a:lnTo>
                  <a:lnTo>
                    <a:pt x="9" y="36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7" y="27"/>
                  </a:lnTo>
                  <a:lnTo>
                    <a:pt x="19" y="25"/>
                  </a:lnTo>
                  <a:lnTo>
                    <a:pt x="24" y="22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4" y="15"/>
                  </a:lnTo>
                  <a:lnTo>
                    <a:pt x="36" y="13"/>
                  </a:lnTo>
                  <a:lnTo>
                    <a:pt x="39" y="12"/>
                  </a:lnTo>
                  <a:lnTo>
                    <a:pt x="41" y="11"/>
                  </a:lnTo>
                  <a:lnTo>
                    <a:pt x="45" y="10"/>
                  </a:lnTo>
                  <a:lnTo>
                    <a:pt x="47" y="8"/>
                  </a:lnTo>
                  <a:lnTo>
                    <a:pt x="50" y="8"/>
                  </a:lnTo>
                  <a:lnTo>
                    <a:pt x="54" y="7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62" y="3"/>
                  </a:lnTo>
                  <a:lnTo>
                    <a:pt x="67" y="3"/>
                  </a:lnTo>
                  <a:lnTo>
                    <a:pt x="70" y="2"/>
                  </a:lnTo>
                  <a:lnTo>
                    <a:pt x="75" y="1"/>
                  </a:lnTo>
                  <a:lnTo>
                    <a:pt x="78" y="1"/>
                  </a:lnTo>
                  <a:lnTo>
                    <a:pt x="82" y="1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33" y="1"/>
                  </a:lnTo>
                  <a:lnTo>
                    <a:pt x="138" y="1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49" y="3"/>
                  </a:lnTo>
                  <a:lnTo>
                    <a:pt x="151" y="3"/>
                  </a:lnTo>
                  <a:lnTo>
                    <a:pt x="155" y="3"/>
                  </a:lnTo>
                  <a:lnTo>
                    <a:pt x="157" y="4"/>
                  </a:lnTo>
                  <a:lnTo>
                    <a:pt x="161" y="4"/>
                  </a:lnTo>
                  <a:lnTo>
                    <a:pt x="165" y="6"/>
                  </a:lnTo>
                  <a:lnTo>
                    <a:pt x="169" y="7"/>
                  </a:lnTo>
                  <a:lnTo>
                    <a:pt x="174" y="8"/>
                  </a:lnTo>
                  <a:lnTo>
                    <a:pt x="178" y="9"/>
                  </a:lnTo>
                  <a:lnTo>
                    <a:pt x="183" y="10"/>
                  </a:lnTo>
                  <a:lnTo>
                    <a:pt x="187" y="11"/>
                  </a:lnTo>
                  <a:lnTo>
                    <a:pt x="191" y="13"/>
                  </a:lnTo>
                  <a:lnTo>
                    <a:pt x="197" y="15"/>
                  </a:lnTo>
                  <a:lnTo>
                    <a:pt x="201" y="17"/>
                  </a:lnTo>
                  <a:lnTo>
                    <a:pt x="205" y="19"/>
                  </a:lnTo>
                  <a:lnTo>
                    <a:pt x="209" y="22"/>
                  </a:lnTo>
                  <a:lnTo>
                    <a:pt x="214" y="25"/>
                  </a:lnTo>
                  <a:lnTo>
                    <a:pt x="217" y="27"/>
                  </a:lnTo>
                  <a:lnTo>
                    <a:pt x="221" y="31"/>
                  </a:lnTo>
                  <a:lnTo>
                    <a:pt x="224" y="34"/>
                  </a:lnTo>
                  <a:lnTo>
                    <a:pt x="227" y="38"/>
                  </a:lnTo>
                  <a:lnTo>
                    <a:pt x="228" y="43"/>
                  </a:lnTo>
                  <a:lnTo>
                    <a:pt x="230" y="47"/>
                  </a:lnTo>
                  <a:lnTo>
                    <a:pt x="231" y="49"/>
                  </a:lnTo>
                  <a:lnTo>
                    <a:pt x="231" y="52"/>
                  </a:lnTo>
                  <a:lnTo>
                    <a:pt x="231" y="54"/>
                  </a:lnTo>
                  <a:lnTo>
                    <a:pt x="233" y="57"/>
                  </a:lnTo>
                  <a:lnTo>
                    <a:pt x="231" y="59"/>
                  </a:lnTo>
                  <a:lnTo>
                    <a:pt x="231" y="63"/>
                  </a:lnTo>
                  <a:lnTo>
                    <a:pt x="231" y="65"/>
                  </a:lnTo>
                  <a:lnTo>
                    <a:pt x="231" y="68"/>
                  </a:lnTo>
                  <a:lnTo>
                    <a:pt x="230" y="70"/>
                  </a:lnTo>
                  <a:lnTo>
                    <a:pt x="230" y="74"/>
                  </a:lnTo>
                  <a:lnTo>
                    <a:pt x="229" y="77"/>
                  </a:lnTo>
                  <a:lnTo>
                    <a:pt x="228" y="81"/>
                  </a:lnTo>
                  <a:lnTo>
                    <a:pt x="227" y="81"/>
                  </a:lnTo>
                  <a:lnTo>
                    <a:pt x="225" y="86"/>
                  </a:lnTo>
                  <a:lnTo>
                    <a:pt x="223" y="88"/>
                  </a:lnTo>
                  <a:lnTo>
                    <a:pt x="220" y="90"/>
                  </a:lnTo>
                  <a:lnTo>
                    <a:pt x="217" y="92"/>
                  </a:lnTo>
                  <a:lnTo>
                    <a:pt x="214" y="96"/>
                  </a:lnTo>
                  <a:lnTo>
                    <a:pt x="210" y="97"/>
                  </a:lnTo>
                  <a:lnTo>
                    <a:pt x="208" y="98"/>
                  </a:lnTo>
                  <a:lnTo>
                    <a:pt x="205" y="98"/>
                  </a:lnTo>
                  <a:lnTo>
                    <a:pt x="201" y="99"/>
                  </a:lnTo>
                  <a:lnTo>
                    <a:pt x="198" y="100"/>
                  </a:lnTo>
                  <a:lnTo>
                    <a:pt x="195" y="101"/>
                  </a:lnTo>
                  <a:lnTo>
                    <a:pt x="190" y="101"/>
                  </a:lnTo>
                  <a:lnTo>
                    <a:pt x="186" y="102"/>
                  </a:lnTo>
                  <a:lnTo>
                    <a:pt x="180" y="102"/>
                  </a:lnTo>
                  <a:lnTo>
                    <a:pt x="176" y="102"/>
                  </a:lnTo>
                  <a:lnTo>
                    <a:pt x="174" y="102"/>
                  </a:lnTo>
                  <a:lnTo>
                    <a:pt x="170" y="102"/>
                  </a:lnTo>
                  <a:lnTo>
                    <a:pt x="167" y="102"/>
                  </a:lnTo>
                  <a:lnTo>
                    <a:pt x="165" y="102"/>
                  </a:lnTo>
                  <a:lnTo>
                    <a:pt x="161" y="101"/>
                  </a:lnTo>
                  <a:lnTo>
                    <a:pt x="159" y="101"/>
                  </a:lnTo>
                  <a:lnTo>
                    <a:pt x="156" y="101"/>
                  </a:lnTo>
                  <a:lnTo>
                    <a:pt x="153" y="101"/>
                  </a:lnTo>
                  <a:lnTo>
                    <a:pt x="148" y="100"/>
                  </a:lnTo>
                  <a:lnTo>
                    <a:pt x="146" y="100"/>
                  </a:lnTo>
                  <a:lnTo>
                    <a:pt x="141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6" y="98"/>
                  </a:lnTo>
                  <a:lnTo>
                    <a:pt x="133" y="98"/>
                  </a:lnTo>
                  <a:lnTo>
                    <a:pt x="128" y="98"/>
                  </a:lnTo>
                  <a:lnTo>
                    <a:pt x="126" y="97"/>
                  </a:lnTo>
                  <a:lnTo>
                    <a:pt x="122" y="97"/>
                  </a:lnTo>
                  <a:lnTo>
                    <a:pt x="120" y="97"/>
                  </a:lnTo>
                  <a:lnTo>
                    <a:pt x="117" y="97"/>
                  </a:lnTo>
                  <a:lnTo>
                    <a:pt x="114" y="96"/>
                  </a:lnTo>
                  <a:lnTo>
                    <a:pt x="110" y="96"/>
                  </a:lnTo>
                  <a:lnTo>
                    <a:pt x="107" y="96"/>
                  </a:lnTo>
                  <a:lnTo>
                    <a:pt x="104" y="96"/>
                  </a:lnTo>
                  <a:lnTo>
                    <a:pt x="99" y="94"/>
                  </a:lnTo>
                  <a:lnTo>
                    <a:pt x="95" y="94"/>
                  </a:lnTo>
                  <a:lnTo>
                    <a:pt x="90" y="94"/>
                  </a:lnTo>
                  <a:lnTo>
                    <a:pt x="86" y="94"/>
                  </a:lnTo>
                  <a:lnTo>
                    <a:pt x="81" y="94"/>
                  </a:lnTo>
                  <a:lnTo>
                    <a:pt x="77" y="96"/>
                  </a:lnTo>
                  <a:lnTo>
                    <a:pt x="72" y="96"/>
                  </a:lnTo>
                  <a:lnTo>
                    <a:pt x="68" y="97"/>
                  </a:lnTo>
                  <a:lnTo>
                    <a:pt x="62" y="97"/>
                  </a:lnTo>
                  <a:lnTo>
                    <a:pt x="58" y="98"/>
                  </a:lnTo>
                  <a:lnTo>
                    <a:pt x="52" y="98"/>
                  </a:lnTo>
                  <a:lnTo>
                    <a:pt x="48" y="99"/>
                  </a:lnTo>
                  <a:lnTo>
                    <a:pt x="42" y="100"/>
                  </a:lnTo>
                  <a:lnTo>
                    <a:pt x="38" y="101"/>
                  </a:lnTo>
                  <a:lnTo>
                    <a:pt x="32" y="103"/>
                  </a:lnTo>
                  <a:lnTo>
                    <a:pt x="28" y="105"/>
                  </a:lnTo>
                  <a:lnTo>
                    <a:pt x="27" y="104"/>
                  </a:lnTo>
                  <a:lnTo>
                    <a:pt x="24" y="104"/>
                  </a:lnTo>
                  <a:lnTo>
                    <a:pt x="20" y="103"/>
                  </a:lnTo>
                  <a:lnTo>
                    <a:pt x="18" y="103"/>
                  </a:lnTo>
                  <a:lnTo>
                    <a:pt x="15" y="102"/>
                  </a:lnTo>
                  <a:lnTo>
                    <a:pt x="12" y="101"/>
                  </a:lnTo>
                  <a:lnTo>
                    <a:pt x="10" y="99"/>
                  </a:lnTo>
                  <a:lnTo>
                    <a:pt x="7" y="97"/>
                  </a:lnTo>
                  <a:lnTo>
                    <a:pt x="3" y="93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5" y="69"/>
                  </a:lnTo>
                  <a:lnTo>
                    <a:pt x="15" y="74"/>
                  </a:lnTo>
                  <a:lnTo>
                    <a:pt x="16" y="79"/>
                  </a:lnTo>
                  <a:lnTo>
                    <a:pt x="18" y="84"/>
                  </a:lnTo>
                  <a:lnTo>
                    <a:pt x="22" y="87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4" y="88"/>
                  </a:lnTo>
                  <a:lnTo>
                    <a:pt x="36" y="87"/>
                  </a:lnTo>
                  <a:lnTo>
                    <a:pt x="38" y="87"/>
                  </a:lnTo>
                  <a:lnTo>
                    <a:pt x="41" y="85"/>
                  </a:lnTo>
                  <a:lnTo>
                    <a:pt x="44" y="85"/>
                  </a:lnTo>
                  <a:lnTo>
                    <a:pt x="47" y="84"/>
                  </a:lnTo>
                  <a:lnTo>
                    <a:pt x="50" y="84"/>
                  </a:lnTo>
                  <a:lnTo>
                    <a:pt x="54" y="82"/>
                  </a:lnTo>
                  <a:lnTo>
                    <a:pt x="58" y="82"/>
                  </a:lnTo>
                  <a:lnTo>
                    <a:pt x="61" y="82"/>
                  </a:lnTo>
                  <a:lnTo>
                    <a:pt x="66" y="82"/>
                  </a:lnTo>
                  <a:lnTo>
                    <a:pt x="70" y="81"/>
                  </a:lnTo>
                  <a:lnTo>
                    <a:pt x="75" y="81"/>
                  </a:lnTo>
                  <a:lnTo>
                    <a:pt x="79" y="81"/>
                  </a:lnTo>
                  <a:lnTo>
                    <a:pt x="85" y="81"/>
                  </a:lnTo>
                  <a:lnTo>
                    <a:pt x="89" y="81"/>
                  </a:lnTo>
                  <a:lnTo>
                    <a:pt x="95" y="81"/>
                  </a:lnTo>
                  <a:lnTo>
                    <a:pt x="97" y="81"/>
                  </a:lnTo>
                  <a:lnTo>
                    <a:pt x="99" y="82"/>
                  </a:lnTo>
                  <a:lnTo>
                    <a:pt x="102" y="82"/>
                  </a:lnTo>
                  <a:lnTo>
                    <a:pt x="105" y="82"/>
                  </a:lnTo>
                  <a:lnTo>
                    <a:pt x="110" y="82"/>
                  </a:lnTo>
                  <a:lnTo>
                    <a:pt x="115" y="82"/>
                  </a:lnTo>
                  <a:lnTo>
                    <a:pt x="117" y="82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6" y="84"/>
                  </a:lnTo>
                  <a:lnTo>
                    <a:pt x="128" y="84"/>
                  </a:lnTo>
                  <a:lnTo>
                    <a:pt x="131" y="84"/>
                  </a:lnTo>
                  <a:lnTo>
                    <a:pt x="134" y="84"/>
                  </a:lnTo>
                  <a:lnTo>
                    <a:pt x="137" y="85"/>
                  </a:lnTo>
                  <a:lnTo>
                    <a:pt x="139" y="85"/>
                  </a:lnTo>
                  <a:lnTo>
                    <a:pt x="141" y="85"/>
                  </a:lnTo>
                  <a:lnTo>
                    <a:pt x="145" y="85"/>
                  </a:lnTo>
                  <a:lnTo>
                    <a:pt x="148" y="86"/>
                  </a:lnTo>
                  <a:lnTo>
                    <a:pt x="153" y="86"/>
                  </a:lnTo>
                  <a:lnTo>
                    <a:pt x="158" y="87"/>
                  </a:lnTo>
                  <a:lnTo>
                    <a:pt x="160" y="87"/>
                  </a:lnTo>
                  <a:lnTo>
                    <a:pt x="163" y="87"/>
                  </a:lnTo>
                  <a:lnTo>
                    <a:pt x="166" y="88"/>
                  </a:lnTo>
                  <a:lnTo>
                    <a:pt x="168" y="88"/>
                  </a:lnTo>
                  <a:lnTo>
                    <a:pt x="174" y="88"/>
                  </a:lnTo>
                  <a:lnTo>
                    <a:pt x="178" y="89"/>
                  </a:lnTo>
                  <a:lnTo>
                    <a:pt x="183" y="89"/>
                  </a:lnTo>
                  <a:lnTo>
                    <a:pt x="187" y="90"/>
                  </a:lnTo>
                  <a:lnTo>
                    <a:pt x="188" y="90"/>
                  </a:lnTo>
                  <a:lnTo>
                    <a:pt x="193" y="89"/>
                  </a:lnTo>
                  <a:lnTo>
                    <a:pt x="194" y="88"/>
                  </a:lnTo>
                  <a:lnTo>
                    <a:pt x="197" y="87"/>
                  </a:lnTo>
                  <a:lnTo>
                    <a:pt x="200" y="86"/>
                  </a:lnTo>
                  <a:lnTo>
                    <a:pt x="204" y="84"/>
                  </a:lnTo>
                  <a:lnTo>
                    <a:pt x="206" y="81"/>
                  </a:lnTo>
                  <a:lnTo>
                    <a:pt x="208" y="79"/>
                  </a:lnTo>
                  <a:lnTo>
                    <a:pt x="210" y="77"/>
                  </a:lnTo>
                  <a:lnTo>
                    <a:pt x="213" y="74"/>
                  </a:lnTo>
                  <a:lnTo>
                    <a:pt x="214" y="69"/>
                  </a:lnTo>
                  <a:lnTo>
                    <a:pt x="215" y="66"/>
                  </a:lnTo>
                  <a:lnTo>
                    <a:pt x="214" y="60"/>
                  </a:lnTo>
                  <a:lnTo>
                    <a:pt x="214" y="56"/>
                  </a:lnTo>
                  <a:lnTo>
                    <a:pt x="211" y="53"/>
                  </a:lnTo>
                  <a:lnTo>
                    <a:pt x="211" y="51"/>
                  </a:lnTo>
                  <a:lnTo>
                    <a:pt x="210" y="48"/>
                  </a:lnTo>
                  <a:lnTo>
                    <a:pt x="209" y="46"/>
                  </a:lnTo>
                  <a:lnTo>
                    <a:pt x="206" y="42"/>
                  </a:lnTo>
                  <a:lnTo>
                    <a:pt x="204" y="38"/>
                  </a:lnTo>
                  <a:lnTo>
                    <a:pt x="200" y="34"/>
                  </a:lnTo>
                  <a:lnTo>
                    <a:pt x="197" y="32"/>
                  </a:lnTo>
                  <a:lnTo>
                    <a:pt x="194" y="30"/>
                  </a:lnTo>
                  <a:lnTo>
                    <a:pt x="189" y="27"/>
                  </a:lnTo>
                  <a:lnTo>
                    <a:pt x="185" y="25"/>
                  </a:lnTo>
                  <a:lnTo>
                    <a:pt x="180" y="24"/>
                  </a:lnTo>
                  <a:lnTo>
                    <a:pt x="175" y="22"/>
                  </a:lnTo>
                  <a:lnTo>
                    <a:pt x="169" y="21"/>
                  </a:lnTo>
                  <a:lnTo>
                    <a:pt x="167" y="20"/>
                  </a:lnTo>
                  <a:lnTo>
                    <a:pt x="164" y="20"/>
                  </a:lnTo>
                  <a:lnTo>
                    <a:pt x="161" y="19"/>
                  </a:lnTo>
                  <a:lnTo>
                    <a:pt x="158" y="19"/>
                  </a:lnTo>
                  <a:lnTo>
                    <a:pt x="156" y="19"/>
                  </a:lnTo>
                  <a:lnTo>
                    <a:pt x="153" y="19"/>
                  </a:lnTo>
                  <a:lnTo>
                    <a:pt x="149" y="18"/>
                  </a:lnTo>
                  <a:lnTo>
                    <a:pt x="147" y="18"/>
                  </a:lnTo>
                  <a:lnTo>
                    <a:pt x="143" y="17"/>
                  </a:lnTo>
                  <a:lnTo>
                    <a:pt x="139" y="17"/>
                  </a:lnTo>
                  <a:lnTo>
                    <a:pt x="136" y="15"/>
                  </a:lnTo>
                  <a:lnTo>
                    <a:pt x="131" y="15"/>
                  </a:lnTo>
                  <a:lnTo>
                    <a:pt x="128" y="15"/>
                  </a:lnTo>
                  <a:lnTo>
                    <a:pt x="124" y="14"/>
                  </a:lnTo>
                  <a:lnTo>
                    <a:pt x="119" y="14"/>
                  </a:lnTo>
                  <a:lnTo>
                    <a:pt x="115" y="14"/>
                  </a:lnTo>
                  <a:lnTo>
                    <a:pt x="109" y="14"/>
                  </a:lnTo>
                  <a:lnTo>
                    <a:pt x="105" y="14"/>
                  </a:lnTo>
                  <a:lnTo>
                    <a:pt x="100" y="14"/>
                  </a:lnTo>
                  <a:lnTo>
                    <a:pt x="95" y="14"/>
                  </a:lnTo>
                  <a:lnTo>
                    <a:pt x="89" y="14"/>
                  </a:lnTo>
                  <a:lnTo>
                    <a:pt x="85" y="15"/>
                  </a:lnTo>
                  <a:lnTo>
                    <a:pt x="79" y="15"/>
                  </a:lnTo>
                  <a:lnTo>
                    <a:pt x="75" y="17"/>
                  </a:lnTo>
                  <a:lnTo>
                    <a:pt x="69" y="18"/>
                  </a:lnTo>
                  <a:lnTo>
                    <a:pt x="65" y="19"/>
                  </a:lnTo>
                  <a:lnTo>
                    <a:pt x="59" y="20"/>
                  </a:lnTo>
                  <a:lnTo>
                    <a:pt x="55" y="21"/>
                  </a:lnTo>
                  <a:lnTo>
                    <a:pt x="51" y="22"/>
                  </a:lnTo>
                  <a:lnTo>
                    <a:pt x="47" y="24"/>
                  </a:lnTo>
                  <a:lnTo>
                    <a:pt x="42" y="25"/>
                  </a:lnTo>
                  <a:lnTo>
                    <a:pt x="38" y="29"/>
                  </a:lnTo>
                  <a:lnTo>
                    <a:pt x="34" y="31"/>
                  </a:lnTo>
                  <a:lnTo>
                    <a:pt x="31" y="33"/>
                  </a:lnTo>
                  <a:lnTo>
                    <a:pt x="28" y="36"/>
                  </a:lnTo>
                  <a:lnTo>
                    <a:pt x="25" y="40"/>
                  </a:lnTo>
                  <a:lnTo>
                    <a:pt x="22" y="43"/>
                  </a:lnTo>
                  <a:lnTo>
                    <a:pt x="20" y="46"/>
                  </a:lnTo>
                  <a:lnTo>
                    <a:pt x="18" y="51"/>
                  </a:lnTo>
                  <a:lnTo>
                    <a:pt x="17" y="55"/>
                  </a:lnTo>
                  <a:lnTo>
                    <a:pt x="0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1" name="Freeform 83"/>
            <p:cNvSpPr>
              <a:spLocks/>
            </p:cNvSpPr>
            <p:nvPr/>
          </p:nvSpPr>
          <p:spPr bwMode="auto">
            <a:xfrm>
              <a:off x="4449" y="1839"/>
              <a:ext cx="326" cy="185"/>
            </a:xfrm>
            <a:custGeom>
              <a:avLst/>
              <a:gdLst>
                <a:gd name="T0" fmla="*/ 11 w 326"/>
                <a:gd name="T1" fmla="*/ 63 h 185"/>
                <a:gd name="T2" fmla="*/ 32 w 326"/>
                <a:gd name="T3" fmla="*/ 36 h 185"/>
                <a:gd name="T4" fmla="*/ 53 w 326"/>
                <a:gd name="T5" fmla="*/ 21 h 185"/>
                <a:gd name="T6" fmla="*/ 81 w 326"/>
                <a:gd name="T7" fmla="*/ 9 h 185"/>
                <a:gd name="T8" fmla="*/ 118 w 326"/>
                <a:gd name="T9" fmla="*/ 2 h 185"/>
                <a:gd name="T10" fmla="*/ 164 w 326"/>
                <a:gd name="T11" fmla="*/ 0 h 185"/>
                <a:gd name="T12" fmla="*/ 221 w 326"/>
                <a:gd name="T13" fmla="*/ 10 h 185"/>
                <a:gd name="T14" fmla="*/ 273 w 326"/>
                <a:gd name="T15" fmla="*/ 27 h 185"/>
                <a:gd name="T16" fmla="*/ 306 w 326"/>
                <a:gd name="T17" fmla="*/ 51 h 185"/>
                <a:gd name="T18" fmla="*/ 321 w 326"/>
                <a:gd name="T19" fmla="*/ 80 h 185"/>
                <a:gd name="T20" fmla="*/ 325 w 326"/>
                <a:gd name="T21" fmla="*/ 108 h 185"/>
                <a:gd name="T22" fmla="*/ 315 w 326"/>
                <a:gd name="T23" fmla="*/ 137 h 185"/>
                <a:gd name="T24" fmla="*/ 297 w 326"/>
                <a:gd name="T25" fmla="*/ 160 h 185"/>
                <a:gd name="T26" fmla="*/ 272 w 326"/>
                <a:gd name="T27" fmla="*/ 177 h 185"/>
                <a:gd name="T28" fmla="*/ 245 w 326"/>
                <a:gd name="T29" fmla="*/ 185 h 185"/>
                <a:gd name="T30" fmla="*/ 215 w 326"/>
                <a:gd name="T31" fmla="*/ 180 h 185"/>
                <a:gd name="T32" fmla="*/ 198 w 326"/>
                <a:gd name="T33" fmla="*/ 176 h 185"/>
                <a:gd name="T34" fmla="*/ 171 w 326"/>
                <a:gd name="T35" fmla="*/ 174 h 185"/>
                <a:gd name="T36" fmla="*/ 150 w 326"/>
                <a:gd name="T37" fmla="*/ 173 h 185"/>
                <a:gd name="T38" fmla="*/ 130 w 326"/>
                <a:gd name="T39" fmla="*/ 173 h 185"/>
                <a:gd name="T40" fmla="*/ 109 w 326"/>
                <a:gd name="T41" fmla="*/ 175 h 185"/>
                <a:gd name="T42" fmla="*/ 86 w 326"/>
                <a:gd name="T43" fmla="*/ 177 h 185"/>
                <a:gd name="T44" fmla="*/ 68 w 326"/>
                <a:gd name="T45" fmla="*/ 181 h 185"/>
                <a:gd name="T46" fmla="*/ 43 w 326"/>
                <a:gd name="T47" fmla="*/ 174 h 185"/>
                <a:gd name="T48" fmla="*/ 20 w 326"/>
                <a:gd name="T49" fmla="*/ 159 h 185"/>
                <a:gd name="T50" fmla="*/ 3 w 326"/>
                <a:gd name="T51" fmla="*/ 131 h 185"/>
                <a:gd name="T52" fmla="*/ 0 w 326"/>
                <a:gd name="T53" fmla="*/ 110 h 185"/>
                <a:gd name="T54" fmla="*/ 20 w 326"/>
                <a:gd name="T55" fmla="*/ 102 h 185"/>
                <a:gd name="T56" fmla="*/ 21 w 326"/>
                <a:gd name="T57" fmla="*/ 124 h 185"/>
                <a:gd name="T58" fmla="*/ 31 w 326"/>
                <a:gd name="T59" fmla="*/ 145 h 185"/>
                <a:gd name="T60" fmla="*/ 51 w 326"/>
                <a:gd name="T61" fmla="*/ 161 h 185"/>
                <a:gd name="T62" fmla="*/ 74 w 326"/>
                <a:gd name="T63" fmla="*/ 165 h 185"/>
                <a:gd name="T64" fmla="*/ 90 w 326"/>
                <a:gd name="T65" fmla="*/ 160 h 185"/>
                <a:gd name="T66" fmla="*/ 117 w 326"/>
                <a:gd name="T67" fmla="*/ 156 h 185"/>
                <a:gd name="T68" fmla="*/ 134 w 326"/>
                <a:gd name="T69" fmla="*/ 156 h 185"/>
                <a:gd name="T70" fmla="*/ 158 w 326"/>
                <a:gd name="T71" fmla="*/ 158 h 185"/>
                <a:gd name="T72" fmla="*/ 183 w 326"/>
                <a:gd name="T73" fmla="*/ 160 h 185"/>
                <a:gd name="T74" fmla="*/ 215 w 326"/>
                <a:gd name="T75" fmla="*/ 166 h 185"/>
                <a:gd name="T76" fmla="*/ 230 w 326"/>
                <a:gd name="T77" fmla="*/ 167 h 185"/>
                <a:gd name="T78" fmla="*/ 258 w 326"/>
                <a:gd name="T79" fmla="*/ 166 h 185"/>
                <a:gd name="T80" fmla="*/ 285 w 326"/>
                <a:gd name="T81" fmla="*/ 150 h 185"/>
                <a:gd name="T82" fmla="*/ 299 w 326"/>
                <a:gd name="T83" fmla="*/ 128 h 185"/>
                <a:gd name="T84" fmla="*/ 305 w 326"/>
                <a:gd name="T85" fmla="*/ 104 h 185"/>
                <a:gd name="T86" fmla="*/ 305 w 326"/>
                <a:gd name="T87" fmla="*/ 81 h 185"/>
                <a:gd name="T88" fmla="*/ 292 w 326"/>
                <a:gd name="T89" fmla="*/ 60 h 185"/>
                <a:gd name="T90" fmla="*/ 269 w 326"/>
                <a:gd name="T91" fmla="*/ 43 h 185"/>
                <a:gd name="T92" fmla="*/ 248 w 326"/>
                <a:gd name="T93" fmla="*/ 35 h 185"/>
                <a:gd name="T94" fmla="*/ 219 w 326"/>
                <a:gd name="T95" fmla="*/ 28 h 185"/>
                <a:gd name="T96" fmla="*/ 187 w 326"/>
                <a:gd name="T97" fmla="*/ 22 h 185"/>
                <a:gd name="T98" fmla="*/ 158 w 326"/>
                <a:gd name="T99" fmla="*/ 20 h 185"/>
                <a:gd name="T100" fmla="*/ 131 w 326"/>
                <a:gd name="T101" fmla="*/ 19 h 185"/>
                <a:gd name="T102" fmla="*/ 108 w 326"/>
                <a:gd name="T103" fmla="*/ 20 h 185"/>
                <a:gd name="T104" fmla="*/ 87 w 326"/>
                <a:gd name="T105" fmla="*/ 25 h 185"/>
                <a:gd name="T106" fmla="*/ 68 w 326"/>
                <a:gd name="T107" fmla="*/ 32 h 185"/>
                <a:gd name="T108" fmla="*/ 41 w 326"/>
                <a:gd name="T109" fmla="*/ 54 h 185"/>
                <a:gd name="T110" fmla="*/ 25 w 326"/>
                <a:gd name="T111" fmla="*/ 7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85">
                  <a:moveTo>
                    <a:pt x="4" y="81"/>
                  </a:moveTo>
                  <a:lnTo>
                    <a:pt x="4" y="80"/>
                  </a:lnTo>
                  <a:lnTo>
                    <a:pt x="5" y="75"/>
                  </a:lnTo>
                  <a:lnTo>
                    <a:pt x="7" y="72"/>
                  </a:lnTo>
                  <a:lnTo>
                    <a:pt x="7" y="70"/>
                  </a:lnTo>
                  <a:lnTo>
                    <a:pt x="9" y="66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19" y="51"/>
                  </a:lnTo>
                  <a:lnTo>
                    <a:pt x="22" y="47"/>
                  </a:lnTo>
                  <a:lnTo>
                    <a:pt x="25" y="42"/>
                  </a:lnTo>
                  <a:lnTo>
                    <a:pt x="31" y="38"/>
                  </a:lnTo>
                  <a:lnTo>
                    <a:pt x="32" y="36"/>
                  </a:lnTo>
                  <a:lnTo>
                    <a:pt x="35" y="35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44" y="27"/>
                  </a:lnTo>
                  <a:lnTo>
                    <a:pt x="47" y="26"/>
                  </a:lnTo>
                  <a:lnTo>
                    <a:pt x="50" y="24"/>
                  </a:lnTo>
                  <a:lnTo>
                    <a:pt x="53" y="21"/>
                  </a:lnTo>
                  <a:lnTo>
                    <a:pt x="57" y="19"/>
                  </a:lnTo>
                  <a:lnTo>
                    <a:pt x="60" y="17"/>
                  </a:lnTo>
                  <a:lnTo>
                    <a:pt x="64" y="15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7" y="10"/>
                  </a:lnTo>
                  <a:lnTo>
                    <a:pt x="81" y="9"/>
                  </a:lnTo>
                  <a:lnTo>
                    <a:pt x="86" y="7"/>
                  </a:lnTo>
                  <a:lnTo>
                    <a:pt x="90" y="6"/>
                  </a:lnTo>
                  <a:lnTo>
                    <a:pt x="96" y="5"/>
                  </a:lnTo>
                  <a:lnTo>
                    <a:pt x="101" y="4"/>
                  </a:lnTo>
                  <a:lnTo>
                    <a:pt x="107" y="4"/>
                  </a:lnTo>
                  <a:lnTo>
                    <a:pt x="112" y="2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71" y="2"/>
                  </a:lnTo>
                  <a:lnTo>
                    <a:pt x="179" y="3"/>
                  </a:lnTo>
                  <a:lnTo>
                    <a:pt x="187" y="4"/>
                  </a:lnTo>
                  <a:lnTo>
                    <a:pt x="196" y="5"/>
                  </a:lnTo>
                  <a:lnTo>
                    <a:pt x="205" y="6"/>
                  </a:lnTo>
                  <a:lnTo>
                    <a:pt x="212" y="7"/>
                  </a:lnTo>
                  <a:lnTo>
                    <a:pt x="221" y="10"/>
                  </a:lnTo>
                  <a:lnTo>
                    <a:pt x="230" y="11"/>
                  </a:lnTo>
                  <a:lnTo>
                    <a:pt x="238" y="14"/>
                  </a:lnTo>
                  <a:lnTo>
                    <a:pt x="246" y="16"/>
                  </a:lnTo>
                  <a:lnTo>
                    <a:pt x="253" y="18"/>
                  </a:lnTo>
                  <a:lnTo>
                    <a:pt x="260" y="20"/>
                  </a:lnTo>
                  <a:lnTo>
                    <a:pt x="267" y="24"/>
                  </a:lnTo>
                  <a:lnTo>
                    <a:pt x="273" y="27"/>
                  </a:lnTo>
                  <a:lnTo>
                    <a:pt x="279" y="30"/>
                  </a:lnTo>
                  <a:lnTo>
                    <a:pt x="283" y="33"/>
                  </a:lnTo>
                  <a:lnTo>
                    <a:pt x="289" y="37"/>
                  </a:lnTo>
                  <a:lnTo>
                    <a:pt x="294" y="40"/>
                  </a:lnTo>
                  <a:lnTo>
                    <a:pt x="298" y="43"/>
                  </a:lnTo>
                  <a:lnTo>
                    <a:pt x="302" y="47"/>
                  </a:lnTo>
                  <a:lnTo>
                    <a:pt x="306" y="51"/>
                  </a:lnTo>
                  <a:lnTo>
                    <a:pt x="309" y="55"/>
                  </a:lnTo>
                  <a:lnTo>
                    <a:pt x="312" y="59"/>
                  </a:lnTo>
                  <a:lnTo>
                    <a:pt x="315" y="63"/>
                  </a:lnTo>
                  <a:lnTo>
                    <a:pt x="317" y="66"/>
                  </a:lnTo>
                  <a:lnTo>
                    <a:pt x="319" y="71"/>
                  </a:lnTo>
                  <a:lnTo>
                    <a:pt x="321" y="75"/>
                  </a:lnTo>
                  <a:lnTo>
                    <a:pt x="321" y="80"/>
                  </a:lnTo>
                  <a:lnTo>
                    <a:pt x="324" y="83"/>
                  </a:lnTo>
                  <a:lnTo>
                    <a:pt x="325" y="87"/>
                  </a:lnTo>
                  <a:lnTo>
                    <a:pt x="326" y="92"/>
                  </a:lnTo>
                  <a:lnTo>
                    <a:pt x="326" y="96"/>
                  </a:lnTo>
                  <a:lnTo>
                    <a:pt x="326" y="100"/>
                  </a:lnTo>
                  <a:lnTo>
                    <a:pt x="325" y="104"/>
                  </a:lnTo>
                  <a:lnTo>
                    <a:pt x="325" y="108"/>
                  </a:lnTo>
                  <a:lnTo>
                    <a:pt x="324" y="113"/>
                  </a:lnTo>
                  <a:lnTo>
                    <a:pt x="322" y="117"/>
                  </a:lnTo>
                  <a:lnTo>
                    <a:pt x="321" y="121"/>
                  </a:lnTo>
                  <a:lnTo>
                    <a:pt x="321" y="126"/>
                  </a:lnTo>
                  <a:lnTo>
                    <a:pt x="319" y="129"/>
                  </a:lnTo>
                  <a:lnTo>
                    <a:pt x="317" y="132"/>
                  </a:lnTo>
                  <a:lnTo>
                    <a:pt x="315" y="137"/>
                  </a:lnTo>
                  <a:lnTo>
                    <a:pt x="314" y="140"/>
                  </a:lnTo>
                  <a:lnTo>
                    <a:pt x="311" y="143"/>
                  </a:lnTo>
                  <a:lnTo>
                    <a:pt x="308" y="147"/>
                  </a:lnTo>
                  <a:lnTo>
                    <a:pt x="306" y="150"/>
                  </a:lnTo>
                  <a:lnTo>
                    <a:pt x="304" y="154"/>
                  </a:lnTo>
                  <a:lnTo>
                    <a:pt x="300" y="156"/>
                  </a:lnTo>
                  <a:lnTo>
                    <a:pt x="297" y="160"/>
                  </a:lnTo>
                  <a:lnTo>
                    <a:pt x="294" y="163"/>
                  </a:lnTo>
                  <a:lnTo>
                    <a:pt x="290" y="166"/>
                  </a:lnTo>
                  <a:lnTo>
                    <a:pt x="287" y="169"/>
                  </a:lnTo>
                  <a:lnTo>
                    <a:pt x="283" y="171"/>
                  </a:lnTo>
                  <a:lnTo>
                    <a:pt x="280" y="173"/>
                  </a:lnTo>
                  <a:lnTo>
                    <a:pt x="277" y="176"/>
                  </a:lnTo>
                  <a:lnTo>
                    <a:pt x="272" y="177"/>
                  </a:lnTo>
                  <a:lnTo>
                    <a:pt x="268" y="180"/>
                  </a:lnTo>
                  <a:lnTo>
                    <a:pt x="265" y="181"/>
                  </a:lnTo>
                  <a:lnTo>
                    <a:pt x="260" y="182"/>
                  </a:lnTo>
                  <a:lnTo>
                    <a:pt x="256" y="183"/>
                  </a:lnTo>
                  <a:lnTo>
                    <a:pt x="252" y="183"/>
                  </a:lnTo>
                  <a:lnTo>
                    <a:pt x="248" y="184"/>
                  </a:lnTo>
                  <a:lnTo>
                    <a:pt x="245" y="185"/>
                  </a:lnTo>
                  <a:lnTo>
                    <a:pt x="240" y="185"/>
                  </a:lnTo>
                  <a:lnTo>
                    <a:pt x="236" y="185"/>
                  </a:lnTo>
                  <a:lnTo>
                    <a:pt x="231" y="184"/>
                  </a:lnTo>
                  <a:lnTo>
                    <a:pt x="228" y="184"/>
                  </a:lnTo>
                  <a:lnTo>
                    <a:pt x="223" y="183"/>
                  </a:lnTo>
                  <a:lnTo>
                    <a:pt x="219" y="182"/>
                  </a:lnTo>
                  <a:lnTo>
                    <a:pt x="215" y="180"/>
                  </a:lnTo>
                  <a:lnTo>
                    <a:pt x="211" y="178"/>
                  </a:lnTo>
                  <a:lnTo>
                    <a:pt x="210" y="178"/>
                  </a:lnTo>
                  <a:lnTo>
                    <a:pt x="208" y="177"/>
                  </a:lnTo>
                  <a:lnTo>
                    <a:pt x="205" y="177"/>
                  </a:lnTo>
                  <a:lnTo>
                    <a:pt x="203" y="177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5" y="176"/>
                  </a:lnTo>
                  <a:lnTo>
                    <a:pt x="191" y="176"/>
                  </a:lnTo>
                  <a:lnTo>
                    <a:pt x="188" y="175"/>
                  </a:lnTo>
                  <a:lnTo>
                    <a:pt x="185" y="175"/>
                  </a:lnTo>
                  <a:lnTo>
                    <a:pt x="180" y="174"/>
                  </a:lnTo>
                  <a:lnTo>
                    <a:pt x="176" y="174"/>
                  </a:lnTo>
                  <a:lnTo>
                    <a:pt x="171" y="174"/>
                  </a:lnTo>
                  <a:lnTo>
                    <a:pt x="167" y="174"/>
                  </a:lnTo>
                  <a:lnTo>
                    <a:pt x="163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56" y="173"/>
                  </a:lnTo>
                  <a:lnTo>
                    <a:pt x="153" y="173"/>
                  </a:lnTo>
                  <a:lnTo>
                    <a:pt x="150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1" y="173"/>
                  </a:lnTo>
                  <a:lnTo>
                    <a:pt x="139" y="173"/>
                  </a:lnTo>
                  <a:lnTo>
                    <a:pt x="136" y="173"/>
                  </a:lnTo>
                  <a:lnTo>
                    <a:pt x="133" y="173"/>
                  </a:lnTo>
                  <a:lnTo>
                    <a:pt x="130" y="173"/>
                  </a:lnTo>
                  <a:lnTo>
                    <a:pt x="128" y="173"/>
                  </a:lnTo>
                  <a:lnTo>
                    <a:pt x="124" y="173"/>
                  </a:lnTo>
                  <a:lnTo>
                    <a:pt x="121" y="174"/>
                  </a:lnTo>
                  <a:lnTo>
                    <a:pt x="118" y="174"/>
                  </a:lnTo>
                  <a:lnTo>
                    <a:pt x="114" y="174"/>
                  </a:lnTo>
                  <a:lnTo>
                    <a:pt x="111" y="174"/>
                  </a:lnTo>
                  <a:lnTo>
                    <a:pt x="109" y="175"/>
                  </a:lnTo>
                  <a:lnTo>
                    <a:pt x="106" y="175"/>
                  </a:lnTo>
                  <a:lnTo>
                    <a:pt x="102" y="175"/>
                  </a:lnTo>
                  <a:lnTo>
                    <a:pt x="99" y="176"/>
                  </a:lnTo>
                  <a:lnTo>
                    <a:pt x="97" y="176"/>
                  </a:lnTo>
                  <a:lnTo>
                    <a:pt x="93" y="176"/>
                  </a:lnTo>
                  <a:lnTo>
                    <a:pt x="90" y="177"/>
                  </a:lnTo>
                  <a:lnTo>
                    <a:pt x="86" y="177"/>
                  </a:lnTo>
                  <a:lnTo>
                    <a:pt x="83" y="178"/>
                  </a:lnTo>
                  <a:lnTo>
                    <a:pt x="80" y="178"/>
                  </a:lnTo>
                  <a:lnTo>
                    <a:pt x="77" y="180"/>
                  </a:lnTo>
                  <a:lnTo>
                    <a:pt x="73" y="180"/>
                  </a:lnTo>
                  <a:lnTo>
                    <a:pt x="71" y="182"/>
                  </a:lnTo>
                  <a:lnTo>
                    <a:pt x="70" y="181"/>
                  </a:lnTo>
                  <a:lnTo>
                    <a:pt x="68" y="181"/>
                  </a:lnTo>
                  <a:lnTo>
                    <a:pt x="63" y="180"/>
                  </a:lnTo>
                  <a:lnTo>
                    <a:pt x="59" y="180"/>
                  </a:lnTo>
                  <a:lnTo>
                    <a:pt x="55" y="178"/>
                  </a:lnTo>
                  <a:lnTo>
                    <a:pt x="52" y="177"/>
                  </a:lnTo>
                  <a:lnTo>
                    <a:pt x="50" y="176"/>
                  </a:lnTo>
                  <a:lnTo>
                    <a:pt x="47" y="176"/>
                  </a:lnTo>
                  <a:lnTo>
                    <a:pt x="43" y="174"/>
                  </a:lnTo>
                  <a:lnTo>
                    <a:pt x="40" y="173"/>
                  </a:lnTo>
                  <a:lnTo>
                    <a:pt x="37" y="171"/>
                  </a:lnTo>
                  <a:lnTo>
                    <a:pt x="33" y="170"/>
                  </a:lnTo>
                  <a:lnTo>
                    <a:pt x="30" y="166"/>
                  </a:lnTo>
                  <a:lnTo>
                    <a:pt x="27" y="164"/>
                  </a:lnTo>
                  <a:lnTo>
                    <a:pt x="23" y="162"/>
                  </a:lnTo>
                  <a:lnTo>
                    <a:pt x="20" y="159"/>
                  </a:lnTo>
                  <a:lnTo>
                    <a:pt x="17" y="155"/>
                  </a:lnTo>
                  <a:lnTo>
                    <a:pt x="13" y="152"/>
                  </a:lnTo>
                  <a:lnTo>
                    <a:pt x="11" y="148"/>
                  </a:lnTo>
                  <a:lnTo>
                    <a:pt x="9" y="144"/>
                  </a:lnTo>
                  <a:lnTo>
                    <a:pt x="7" y="139"/>
                  </a:lnTo>
                  <a:lnTo>
                    <a:pt x="4" y="134"/>
                  </a:lnTo>
                  <a:lnTo>
                    <a:pt x="3" y="131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2" y="124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1" y="99"/>
                  </a:lnTo>
                  <a:lnTo>
                    <a:pt x="1" y="96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102"/>
                  </a:lnTo>
                  <a:lnTo>
                    <a:pt x="20" y="105"/>
                  </a:lnTo>
                  <a:lnTo>
                    <a:pt x="20" y="109"/>
                  </a:lnTo>
                  <a:lnTo>
                    <a:pt x="20" y="111"/>
                  </a:lnTo>
                  <a:lnTo>
                    <a:pt x="20" y="115"/>
                  </a:lnTo>
                  <a:lnTo>
                    <a:pt x="20" y="117"/>
                  </a:lnTo>
                  <a:lnTo>
                    <a:pt x="21" y="120"/>
                  </a:lnTo>
                  <a:lnTo>
                    <a:pt x="21" y="124"/>
                  </a:lnTo>
                  <a:lnTo>
                    <a:pt x="22" y="127"/>
                  </a:lnTo>
                  <a:lnTo>
                    <a:pt x="23" y="130"/>
                  </a:lnTo>
                  <a:lnTo>
                    <a:pt x="24" y="133"/>
                  </a:lnTo>
                  <a:lnTo>
                    <a:pt x="25" y="136"/>
                  </a:lnTo>
                  <a:lnTo>
                    <a:pt x="27" y="139"/>
                  </a:lnTo>
                  <a:lnTo>
                    <a:pt x="29" y="141"/>
                  </a:lnTo>
                  <a:lnTo>
                    <a:pt x="31" y="145"/>
                  </a:lnTo>
                  <a:lnTo>
                    <a:pt x="32" y="148"/>
                  </a:lnTo>
                  <a:lnTo>
                    <a:pt x="34" y="151"/>
                  </a:lnTo>
                  <a:lnTo>
                    <a:pt x="38" y="153"/>
                  </a:lnTo>
                  <a:lnTo>
                    <a:pt x="41" y="155"/>
                  </a:lnTo>
                  <a:lnTo>
                    <a:pt x="43" y="158"/>
                  </a:lnTo>
                  <a:lnTo>
                    <a:pt x="47" y="160"/>
                  </a:lnTo>
                  <a:lnTo>
                    <a:pt x="51" y="161"/>
                  </a:lnTo>
                  <a:lnTo>
                    <a:pt x="55" y="163"/>
                  </a:lnTo>
                  <a:lnTo>
                    <a:pt x="59" y="163"/>
                  </a:lnTo>
                  <a:lnTo>
                    <a:pt x="64" y="164"/>
                  </a:lnTo>
                  <a:lnTo>
                    <a:pt x="65" y="164"/>
                  </a:lnTo>
                  <a:lnTo>
                    <a:pt x="69" y="164"/>
                  </a:lnTo>
                  <a:lnTo>
                    <a:pt x="72" y="164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6" y="164"/>
                  </a:lnTo>
                  <a:lnTo>
                    <a:pt x="79" y="163"/>
                  </a:lnTo>
                  <a:lnTo>
                    <a:pt x="82" y="162"/>
                  </a:lnTo>
                  <a:lnTo>
                    <a:pt x="84" y="161"/>
                  </a:lnTo>
                  <a:lnTo>
                    <a:pt x="87" y="161"/>
                  </a:lnTo>
                  <a:lnTo>
                    <a:pt x="90" y="160"/>
                  </a:lnTo>
                  <a:lnTo>
                    <a:pt x="93" y="160"/>
                  </a:lnTo>
                  <a:lnTo>
                    <a:pt x="96" y="159"/>
                  </a:lnTo>
                  <a:lnTo>
                    <a:pt x="100" y="159"/>
                  </a:lnTo>
                  <a:lnTo>
                    <a:pt x="103" y="158"/>
                  </a:lnTo>
                  <a:lnTo>
                    <a:pt x="108" y="158"/>
                  </a:lnTo>
                  <a:lnTo>
                    <a:pt x="112" y="158"/>
                  </a:lnTo>
                  <a:lnTo>
                    <a:pt x="117" y="156"/>
                  </a:lnTo>
                  <a:lnTo>
                    <a:pt x="119" y="156"/>
                  </a:lnTo>
                  <a:lnTo>
                    <a:pt x="121" y="156"/>
                  </a:lnTo>
                  <a:lnTo>
                    <a:pt x="124" y="156"/>
                  </a:lnTo>
                  <a:lnTo>
                    <a:pt x="127" y="156"/>
                  </a:lnTo>
                  <a:lnTo>
                    <a:pt x="129" y="156"/>
                  </a:lnTo>
                  <a:lnTo>
                    <a:pt x="132" y="156"/>
                  </a:lnTo>
                  <a:lnTo>
                    <a:pt x="134" y="156"/>
                  </a:lnTo>
                  <a:lnTo>
                    <a:pt x="139" y="156"/>
                  </a:lnTo>
                  <a:lnTo>
                    <a:pt x="141" y="156"/>
                  </a:lnTo>
                  <a:lnTo>
                    <a:pt x="144" y="156"/>
                  </a:lnTo>
                  <a:lnTo>
                    <a:pt x="148" y="156"/>
                  </a:lnTo>
                  <a:lnTo>
                    <a:pt x="151" y="158"/>
                  </a:lnTo>
                  <a:lnTo>
                    <a:pt x="154" y="158"/>
                  </a:lnTo>
                  <a:lnTo>
                    <a:pt x="158" y="158"/>
                  </a:lnTo>
                  <a:lnTo>
                    <a:pt x="161" y="158"/>
                  </a:lnTo>
                  <a:lnTo>
                    <a:pt x="164" y="158"/>
                  </a:lnTo>
                  <a:lnTo>
                    <a:pt x="168" y="158"/>
                  </a:lnTo>
                  <a:lnTo>
                    <a:pt x="172" y="159"/>
                  </a:lnTo>
                  <a:lnTo>
                    <a:pt x="176" y="159"/>
                  </a:lnTo>
                  <a:lnTo>
                    <a:pt x="180" y="160"/>
                  </a:lnTo>
                  <a:lnTo>
                    <a:pt x="183" y="160"/>
                  </a:lnTo>
                  <a:lnTo>
                    <a:pt x="188" y="161"/>
                  </a:lnTo>
                  <a:lnTo>
                    <a:pt x="192" y="161"/>
                  </a:lnTo>
                  <a:lnTo>
                    <a:pt x="197" y="162"/>
                  </a:lnTo>
                  <a:lnTo>
                    <a:pt x="200" y="162"/>
                  </a:lnTo>
                  <a:lnTo>
                    <a:pt x="205" y="163"/>
                  </a:lnTo>
                  <a:lnTo>
                    <a:pt x="210" y="164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8" y="166"/>
                  </a:lnTo>
                  <a:lnTo>
                    <a:pt x="219" y="166"/>
                  </a:lnTo>
                  <a:lnTo>
                    <a:pt x="221" y="166"/>
                  </a:lnTo>
                  <a:lnTo>
                    <a:pt x="225" y="167"/>
                  </a:lnTo>
                  <a:lnTo>
                    <a:pt x="228" y="167"/>
                  </a:lnTo>
                  <a:lnTo>
                    <a:pt x="230" y="167"/>
                  </a:lnTo>
                  <a:lnTo>
                    <a:pt x="233" y="167"/>
                  </a:lnTo>
                  <a:lnTo>
                    <a:pt x="237" y="167"/>
                  </a:lnTo>
                  <a:lnTo>
                    <a:pt x="241" y="167"/>
                  </a:lnTo>
                  <a:lnTo>
                    <a:pt x="246" y="167"/>
                  </a:lnTo>
                  <a:lnTo>
                    <a:pt x="249" y="166"/>
                  </a:lnTo>
                  <a:lnTo>
                    <a:pt x="253" y="166"/>
                  </a:lnTo>
                  <a:lnTo>
                    <a:pt x="258" y="166"/>
                  </a:lnTo>
                  <a:lnTo>
                    <a:pt x="261" y="164"/>
                  </a:lnTo>
                  <a:lnTo>
                    <a:pt x="266" y="163"/>
                  </a:lnTo>
                  <a:lnTo>
                    <a:pt x="269" y="161"/>
                  </a:lnTo>
                  <a:lnTo>
                    <a:pt x="273" y="159"/>
                  </a:lnTo>
                  <a:lnTo>
                    <a:pt x="277" y="156"/>
                  </a:lnTo>
                  <a:lnTo>
                    <a:pt x="281" y="153"/>
                  </a:lnTo>
                  <a:lnTo>
                    <a:pt x="285" y="150"/>
                  </a:lnTo>
                  <a:lnTo>
                    <a:pt x="288" y="147"/>
                  </a:lnTo>
                  <a:lnTo>
                    <a:pt x="291" y="142"/>
                  </a:lnTo>
                  <a:lnTo>
                    <a:pt x="295" y="138"/>
                  </a:lnTo>
                  <a:lnTo>
                    <a:pt x="295" y="134"/>
                  </a:lnTo>
                  <a:lnTo>
                    <a:pt x="297" y="132"/>
                  </a:lnTo>
                  <a:lnTo>
                    <a:pt x="298" y="130"/>
                  </a:lnTo>
                  <a:lnTo>
                    <a:pt x="299" y="128"/>
                  </a:lnTo>
                  <a:lnTo>
                    <a:pt x="300" y="124"/>
                  </a:lnTo>
                  <a:lnTo>
                    <a:pt x="301" y="121"/>
                  </a:lnTo>
                  <a:lnTo>
                    <a:pt x="301" y="118"/>
                  </a:lnTo>
                  <a:lnTo>
                    <a:pt x="302" y="115"/>
                  </a:lnTo>
                  <a:lnTo>
                    <a:pt x="304" y="110"/>
                  </a:lnTo>
                  <a:lnTo>
                    <a:pt x="304" y="107"/>
                  </a:lnTo>
                  <a:lnTo>
                    <a:pt x="305" y="104"/>
                  </a:lnTo>
                  <a:lnTo>
                    <a:pt x="305" y="100"/>
                  </a:lnTo>
                  <a:lnTo>
                    <a:pt x="305" y="99"/>
                  </a:lnTo>
                  <a:lnTo>
                    <a:pt x="305" y="97"/>
                  </a:lnTo>
                  <a:lnTo>
                    <a:pt x="305" y="94"/>
                  </a:lnTo>
                  <a:lnTo>
                    <a:pt x="306" y="91"/>
                  </a:lnTo>
                  <a:lnTo>
                    <a:pt x="305" y="86"/>
                  </a:lnTo>
                  <a:lnTo>
                    <a:pt x="305" y="81"/>
                  </a:lnTo>
                  <a:lnTo>
                    <a:pt x="304" y="78"/>
                  </a:lnTo>
                  <a:lnTo>
                    <a:pt x="302" y="75"/>
                  </a:lnTo>
                  <a:lnTo>
                    <a:pt x="301" y="72"/>
                  </a:lnTo>
                  <a:lnTo>
                    <a:pt x="300" y="70"/>
                  </a:lnTo>
                  <a:lnTo>
                    <a:pt x="298" y="66"/>
                  </a:lnTo>
                  <a:lnTo>
                    <a:pt x="296" y="63"/>
                  </a:lnTo>
                  <a:lnTo>
                    <a:pt x="292" y="60"/>
                  </a:lnTo>
                  <a:lnTo>
                    <a:pt x="290" y="58"/>
                  </a:lnTo>
                  <a:lnTo>
                    <a:pt x="287" y="54"/>
                  </a:lnTo>
                  <a:lnTo>
                    <a:pt x="283" y="51"/>
                  </a:lnTo>
                  <a:lnTo>
                    <a:pt x="279" y="48"/>
                  </a:lnTo>
                  <a:lnTo>
                    <a:pt x="275" y="46"/>
                  </a:lnTo>
                  <a:lnTo>
                    <a:pt x="272" y="44"/>
                  </a:lnTo>
                  <a:lnTo>
                    <a:pt x="269" y="43"/>
                  </a:lnTo>
                  <a:lnTo>
                    <a:pt x="267" y="41"/>
                  </a:lnTo>
                  <a:lnTo>
                    <a:pt x="263" y="40"/>
                  </a:lnTo>
                  <a:lnTo>
                    <a:pt x="260" y="39"/>
                  </a:lnTo>
                  <a:lnTo>
                    <a:pt x="258" y="38"/>
                  </a:lnTo>
                  <a:lnTo>
                    <a:pt x="255" y="37"/>
                  </a:lnTo>
                  <a:lnTo>
                    <a:pt x="251" y="36"/>
                  </a:lnTo>
                  <a:lnTo>
                    <a:pt x="248" y="35"/>
                  </a:lnTo>
                  <a:lnTo>
                    <a:pt x="243" y="33"/>
                  </a:lnTo>
                  <a:lnTo>
                    <a:pt x="240" y="32"/>
                  </a:lnTo>
                  <a:lnTo>
                    <a:pt x="237" y="31"/>
                  </a:lnTo>
                  <a:lnTo>
                    <a:pt x="232" y="30"/>
                  </a:lnTo>
                  <a:lnTo>
                    <a:pt x="228" y="30"/>
                  </a:lnTo>
                  <a:lnTo>
                    <a:pt x="223" y="29"/>
                  </a:lnTo>
                  <a:lnTo>
                    <a:pt x="219" y="28"/>
                  </a:lnTo>
                  <a:lnTo>
                    <a:pt x="215" y="27"/>
                  </a:lnTo>
                  <a:lnTo>
                    <a:pt x="209" y="27"/>
                  </a:lnTo>
                  <a:lnTo>
                    <a:pt x="205" y="26"/>
                  </a:lnTo>
                  <a:lnTo>
                    <a:pt x="200" y="25"/>
                  </a:lnTo>
                  <a:lnTo>
                    <a:pt x="196" y="25"/>
                  </a:lnTo>
                  <a:lnTo>
                    <a:pt x="191" y="24"/>
                  </a:lnTo>
                  <a:lnTo>
                    <a:pt x="187" y="22"/>
                  </a:lnTo>
                  <a:lnTo>
                    <a:pt x="183" y="22"/>
                  </a:lnTo>
                  <a:lnTo>
                    <a:pt x="179" y="21"/>
                  </a:lnTo>
                  <a:lnTo>
                    <a:pt x="174" y="21"/>
                  </a:lnTo>
                  <a:lnTo>
                    <a:pt x="170" y="20"/>
                  </a:lnTo>
                  <a:lnTo>
                    <a:pt x="166" y="20"/>
                  </a:lnTo>
                  <a:lnTo>
                    <a:pt x="161" y="20"/>
                  </a:lnTo>
                  <a:lnTo>
                    <a:pt x="158" y="20"/>
                  </a:lnTo>
                  <a:lnTo>
                    <a:pt x="153" y="20"/>
                  </a:lnTo>
                  <a:lnTo>
                    <a:pt x="150" y="20"/>
                  </a:lnTo>
                  <a:lnTo>
                    <a:pt x="146" y="19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1" y="19"/>
                  </a:lnTo>
                  <a:lnTo>
                    <a:pt x="128" y="19"/>
                  </a:lnTo>
                  <a:lnTo>
                    <a:pt x="124" y="19"/>
                  </a:lnTo>
                  <a:lnTo>
                    <a:pt x="121" y="20"/>
                  </a:lnTo>
                  <a:lnTo>
                    <a:pt x="118" y="20"/>
                  </a:lnTo>
                  <a:lnTo>
                    <a:pt x="114" y="20"/>
                  </a:lnTo>
                  <a:lnTo>
                    <a:pt x="111" y="20"/>
                  </a:lnTo>
                  <a:lnTo>
                    <a:pt x="108" y="20"/>
                  </a:lnTo>
                  <a:lnTo>
                    <a:pt x="104" y="21"/>
                  </a:lnTo>
                  <a:lnTo>
                    <a:pt x="102" y="22"/>
                  </a:lnTo>
                  <a:lnTo>
                    <a:pt x="99" y="22"/>
                  </a:lnTo>
                  <a:lnTo>
                    <a:pt x="97" y="24"/>
                  </a:lnTo>
                  <a:lnTo>
                    <a:pt x="93" y="24"/>
                  </a:lnTo>
                  <a:lnTo>
                    <a:pt x="90" y="25"/>
                  </a:lnTo>
                  <a:lnTo>
                    <a:pt x="87" y="25"/>
                  </a:lnTo>
                  <a:lnTo>
                    <a:pt x="84" y="27"/>
                  </a:lnTo>
                  <a:lnTo>
                    <a:pt x="81" y="27"/>
                  </a:lnTo>
                  <a:lnTo>
                    <a:pt x="79" y="28"/>
                  </a:lnTo>
                  <a:lnTo>
                    <a:pt x="76" y="29"/>
                  </a:lnTo>
                  <a:lnTo>
                    <a:pt x="73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5" y="35"/>
                  </a:lnTo>
                  <a:lnTo>
                    <a:pt x="62" y="36"/>
                  </a:lnTo>
                  <a:lnTo>
                    <a:pt x="58" y="39"/>
                  </a:lnTo>
                  <a:lnTo>
                    <a:pt x="53" y="42"/>
                  </a:lnTo>
                  <a:lnTo>
                    <a:pt x="49" y="46"/>
                  </a:lnTo>
                  <a:lnTo>
                    <a:pt x="44" y="50"/>
                  </a:lnTo>
                  <a:lnTo>
                    <a:pt x="41" y="54"/>
                  </a:lnTo>
                  <a:lnTo>
                    <a:pt x="37" y="59"/>
                  </a:lnTo>
                  <a:lnTo>
                    <a:pt x="34" y="62"/>
                  </a:lnTo>
                  <a:lnTo>
                    <a:pt x="32" y="64"/>
                  </a:lnTo>
                  <a:lnTo>
                    <a:pt x="31" y="66"/>
                  </a:lnTo>
                  <a:lnTo>
                    <a:pt x="29" y="70"/>
                  </a:lnTo>
                  <a:lnTo>
                    <a:pt x="27" y="72"/>
                  </a:lnTo>
                  <a:lnTo>
                    <a:pt x="25" y="75"/>
                  </a:lnTo>
                  <a:lnTo>
                    <a:pt x="24" y="78"/>
                  </a:lnTo>
                  <a:lnTo>
                    <a:pt x="23" y="82"/>
                  </a:lnTo>
                  <a:lnTo>
                    <a:pt x="4" y="81"/>
                  </a:lnTo>
                  <a:lnTo>
                    <a:pt x="4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2" name="Freeform 84"/>
            <p:cNvSpPr>
              <a:spLocks/>
            </p:cNvSpPr>
            <p:nvPr/>
          </p:nvSpPr>
          <p:spPr bwMode="auto">
            <a:xfrm>
              <a:off x="4579" y="1798"/>
              <a:ext cx="231" cy="307"/>
            </a:xfrm>
            <a:custGeom>
              <a:avLst/>
              <a:gdLst>
                <a:gd name="T0" fmla="*/ 19 w 231"/>
                <a:gd name="T1" fmla="*/ 44 h 307"/>
                <a:gd name="T2" fmla="*/ 30 w 231"/>
                <a:gd name="T3" fmla="*/ 31 h 307"/>
                <a:gd name="T4" fmla="*/ 44 w 231"/>
                <a:gd name="T5" fmla="*/ 22 h 307"/>
                <a:gd name="T6" fmla="*/ 57 w 231"/>
                <a:gd name="T7" fmla="*/ 16 h 307"/>
                <a:gd name="T8" fmla="*/ 68 w 231"/>
                <a:gd name="T9" fmla="*/ 15 h 307"/>
                <a:gd name="T10" fmla="*/ 80 w 231"/>
                <a:gd name="T11" fmla="*/ 14 h 307"/>
                <a:gd name="T12" fmla="*/ 95 w 231"/>
                <a:gd name="T13" fmla="*/ 16 h 307"/>
                <a:gd name="T14" fmla="*/ 111 w 231"/>
                <a:gd name="T15" fmla="*/ 21 h 307"/>
                <a:gd name="T16" fmla="*/ 129 w 231"/>
                <a:gd name="T17" fmla="*/ 27 h 307"/>
                <a:gd name="T18" fmla="*/ 148 w 231"/>
                <a:gd name="T19" fmla="*/ 37 h 307"/>
                <a:gd name="T20" fmla="*/ 171 w 231"/>
                <a:gd name="T21" fmla="*/ 51 h 307"/>
                <a:gd name="T22" fmla="*/ 182 w 231"/>
                <a:gd name="T23" fmla="*/ 59 h 307"/>
                <a:gd name="T24" fmla="*/ 191 w 231"/>
                <a:gd name="T25" fmla="*/ 70 h 307"/>
                <a:gd name="T26" fmla="*/ 199 w 231"/>
                <a:gd name="T27" fmla="*/ 81 h 307"/>
                <a:gd name="T28" fmla="*/ 204 w 231"/>
                <a:gd name="T29" fmla="*/ 92 h 307"/>
                <a:gd name="T30" fmla="*/ 208 w 231"/>
                <a:gd name="T31" fmla="*/ 105 h 307"/>
                <a:gd name="T32" fmla="*/ 211 w 231"/>
                <a:gd name="T33" fmla="*/ 121 h 307"/>
                <a:gd name="T34" fmla="*/ 214 w 231"/>
                <a:gd name="T35" fmla="*/ 137 h 307"/>
                <a:gd name="T36" fmla="*/ 214 w 231"/>
                <a:gd name="T37" fmla="*/ 158 h 307"/>
                <a:gd name="T38" fmla="*/ 211 w 231"/>
                <a:gd name="T39" fmla="*/ 180 h 307"/>
                <a:gd name="T40" fmla="*/ 207 w 231"/>
                <a:gd name="T41" fmla="*/ 205 h 307"/>
                <a:gd name="T42" fmla="*/ 199 w 231"/>
                <a:gd name="T43" fmla="*/ 234 h 307"/>
                <a:gd name="T44" fmla="*/ 187 w 231"/>
                <a:gd name="T45" fmla="*/ 264 h 307"/>
                <a:gd name="T46" fmla="*/ 172 w 231"/>
                <a:gd name="T47" fmla="*/ 299 h 307"/>
                <a:gd name="T48" fmla="*/ 191 w 231"/>
                <a:gd name="T49" fmla="*/ 300 h 307"/>
                <a:gd name="T50" fmla="*/ 198 w 231"/>
                <a:gd name="T51" fmla="*/ 284 h 307"/>
                <a:gd name="T52" fmla="*/ 204 w 231"/>
                <a:gd name="T53" fmla="*/ 272 h 307"/>
                <a:gd name="T54" fmla="*/ 209 w 231"/>
                <a:gd name="T55" fmla="*/ 257 h 307"/>
                <a:gd name="T56" fmla="*/ 216 w 231"/>
                <a:gd name="T57" fmla="*/ 239 h 307"/>
                <a:gd name="T58" fmla="*/ 220 w 231"/>
                <a:gd name="T59" fmla="*/ 221 h 307"/>
                <a:gd name="T60" fmla="*/ 227 w 231"/>
                <a:gd name="T61" fmla="*/ 201 h 307"/>
                <a:gd name="T62" fmla="*/ 230 w 231"/>
                <a:gd name="T63" fmla="*/ 179 h 307"/>
                <a:gd name="T64" fmla="*/ 231 w 231"/>
                <a:gd name="T65" fmla="*/ 158 h 307"/>
                <a:gd name="T66" fmla="*/ 231 w 231"/>
                <a:gd name="T67" fmla="*/ 136 h 307"/>
                <a:gd name="T68" fmla="*/ 230 w 231"/>
                <a:gd name="T69" fmla="*/ 115 h 307"/>
                <a:gd name="T70" fmla="*/ 224 w 231"/>
                <a:gd name="T71" fmla="*/ 95 h 307"/>
                <a:gd name="T72" fmla="*/ 216 w 231"/>
                <a:gd name="T73" fmla="*/ 77 h 307"/>
                <a:gd name="T74" fmla="*/ 202 w 231"/>
                <a:gd name="T75" fmla="*/ 59 h 307"/>
                <a:gd name="T76" fmla="*/ 187 w 231"/>
                <a:gd name="T77" fmla="*/ 45 h 307"/>
                <a:gd name="T78" fmla="*/ 168 w 231"/>
                <a:gd name="T79" fmla="*/ 32 h 307"/>
                <a:gd name="T80" fmla="*/ 149 w 231"/>
                <a:gd name="T81" fmla="*/ 22 h 307"/>
                <a:gd name="T82" fmla="*/ 131 w 231"/>
                <a:gd name="T83" fmla="*/ 13 h 307"/>
                <a:gd name="T84" fmla="*/ 116 w 231"/>
                <a:gd name="T85" fmla="*/ 7 h 307"/>
                <a:gd name="T86" fmla="*/ 100 w 231"/>
                <a:gd name="T87" fmla="*/ 3 h 307"/>
                <a:gd name="T88" fmla="*/ 86 w 231"/>
                <a:gd name="T89" fmla="*/ 1 h 307"/>
                <a:gd name="T90" fmla="*/ 72 w 231"/>
                <a:gd name="T91" fmla="*/ 0 h 307"/>
                <a:gd name="T92" fmla="*/ 60 w 231"/>
                <a:gd name="T93" fmla="*/ 2 h 307"/>
                <a:gd name="T94" fmla="*/ 49 w 231"/>
                <a:gd name="T95" fmla="*/ 3 h 307"/>
                <a:gd name="T96" fmla="*/ 29 w 231"/>
                <a:gd name="T97" fmla="*/ 12 h 307"/>
                <a:gd name="T98" fmla="*/ 14 w 231"/>
                <a:gd name="T99" fmla="*/ 25 h 307"/>
                <a:gd name="T100" fmla="*/ 3 w 231"/>
                <a:gd name="T101" fmla="*/ 40 h 307"/>
                <a:gd name="T102" fmla="*/ 16 w 231"/>
                <a:gd name="T103" fmla="*/ 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1" h="307">
                  <a:moveTo>
                    <a:pt x="16" y="51"/>
                  </a:moveTo>
                  <a:lnTo>
                    <a:pt x="16" y="49"/>
                  </a:lnTo>
                  <a:lnTo>
                    <a:pt x="18" y="47"/>
                  </a:lnTo>
                  <a:lnTo>
                    <a:pt x="19" y="44"/>
                  </a:lnTo>
                  <a:lnTo>
                    <a:pt x="23" y="39"/>
                  </a:lnTo>
                  <a:lnTo>
                    <a:pt x="26" y="36"/>
                  </a:lnTo>
                  <a:lnTo>
                    <a:pt x="28" y="34"/>
                  </a:lnTo>
                  <a:lnTo>
                    <a:pt x="30" y="31"/>
                  </a:lnTo>
                  <a:lnTo>
                    <a:pt x="33" y="28"/>
                  </a:lnTo>
                  <a:lnTo>
                    <a:pt x="37" y="26"/>
                  </a:lnTo>
                  <a:lnTo>
                    <a:pt x="41" y="24"/>
                  </a:lnTo>
                  <a:lnTo>
                    <a:pt x="44" y="22"/>
                  </a:lnTo>
                  <a:lnTo>
                    <a:pt x="50" y="21"/>
                  </a:lnTo>
                  <a:lnTo>
                    <a:pt x="51" y="18"/>
                  </a:lnTo>
                  <a:lnTo>
                    <a:pt x="53" y="17"/>
                  </a:lnTo>
                  <a:lnTo>
                    <a:pt x="57" y="16"/>
                  </a:lnTo>
                  <a:lnTo>
                    <a:pt x="60" y="16"/>
                  </a:lnTo>
                  <a:lnTo>
                    <a:pt x="62" y="15"/>
                  </a:lnTo>
                  <a:lnTo>
                    <a:pt x="65" y="15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80" y="14"/>
                  </a:lnTo>
                  <a:lnTo>
                    <a:pt x="85" y="15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5" y="16"/>
                  </a:lnTo>
                  <a:lnTo>
                    <a:pt x="99" y="17"/>
                  </a:lnTo>
                  <a:lnTo>
                    <a:pt x="102" y="17"/>
                  </a:lnTo>
                  <a:lnTo>
                    <a:pt x="107" y="18"/>
                  </a:lnTo>
                  <a:lnTo>
                    <a:pt x="111" y="21"/>
                  </a:lnTo>
                  <a:lnTo>
                    <a:pt x="116" y="22"/>
                  </a:lnTo>
                  <a:lnTo>
                    <a:pt x="119" y="23"/>
                  </a:lnTo>
                  <a:lnTo>
                    <a:pt x="123" y="25"/>
                  </a:lnTo>
                  <a:lnTo>
                    <a:pt x="129" y="27"/>
                  </a:lnTo>
                  <a:lnTo>
                    <a:pt x="133" y="29"/>
                  </a:lnTo>
                  <a:lnTo>
                    <a:pt x="138" y="32"/>
                  </a:lnTo>
                  <a:lnTo>
                    <a:pt x="143" y="34"/>
                  </a:lnTo>
                  <a:lnTo>
                    <a:pt x="148" y="37"/>
                  </a:lnTo>
                  <a:lnTo>
                    <a:pt x="153" y="40"/>
                  </a:lnTo>
                  <a:lnTo>
                    <a:pt x="159" y="44"/>
                  </a:lnTo>
                  <a:lnTo>
                    <a:pt x="165" y="47"/>
                  </a:lnTo>
                  <a:lnTo>
                    <a:pt x="171" y="51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80" y="58"/>
                  </a:lnTo>
                  <a:lnTo>
                    <a:pt x="182" y="59"/>
                  </a:lnTo>
                  <a:lnTo>
                    <a:pt x="185" y="61"/>
                  </a:lnTo>
                  <a:lnTo>
                    <a:pt x="187" y="65"/>
                  </a:lnTo>
                  <a:lnTo>
                    <a:pt x="189" y="68"/>
                  </a:lnTo>
                  <a:lnTo>
                    <a:pt x="191" y="70"/>
                  </a:lnTo>
                  <a:lnTo>
                    <a:pt x="195" y="74"/>
                  </a:lnTo>
                  <a:lnTo>
                    <a:pt x="196" y="77"/>
                  </a:lnTo>
                  <a:lnTo>
                    <a:pt x="197" y="79"/>
                  </a:lnTo>
                  <a:lnTo>
                    <a:pt x="199" y="81"/>
                  </a:lnTo>
                  <a:lnTo>
                    <a:pt x="200" y="84"/>
                  </a:lnTo>
                  <a:lnTo>
                    <a:pt x="201" y="87"/>
                  </a:lnTo>
                  <a:lnTo>
                    <a:pt x="202" y="89"/>
                  </a:lnTo>
                  <a:lnTo>
                    <a:pt x="204" y="92"/>
                  </a:lnTo>
                  <a:lnTo>
                    <a:pt x="205" y="95"/>
                  </a:lnTo>
                  <a:lnTo>
                    <a:pt x="206" y="99"/>
                  </a:lnTo>
                  <a:lnTo>
                    <a:pt x="207" y="102"/>
                  </a:lnTo>
                  <a:lnTo>
                    <a:pt x="208" y="105"/>
                  </a:lnTo>
                  <a:lnTo>
                    <a:pt x="210" y="110"/>
                  </a:lnTo>
                  <a:lnTo>
                    <a:pt x="210" y="113"/>
                  </a:lnTo>
                  <a:lnTo>
                    <a:pt x="211" y="116"/>
                  </a:lnTo>
                  <a:lnTo>
                    <a:pt x="211" y="121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4" y="133"/>
                  </a:lnTo>
                  <a:lnTo>
                    <a:pt x="214" y="137"/>
                  </a:lnTo>
                  <a:lnTo>
                    <a:pt x="215" y="143"/>
                  </a:lnTo>
                  <a:lnTo>
                    <a:pt x="214" y="147"/>
                  </a:lnTo>
                  <a:lnTo>
                    <a:pt x="214" y="152"/>
                  </a:lnTo>
                  <a:lnTo>
                    <a:pt x="214" y="158"/>
                  </a:lnTo>
                  <a:lnTo>
                    <a:pt x="214" y="163"/>
                  </a:lnTo>
                  <a:lnTo>
                    <a:pt x="212" y="169"/>
                  </a:lnTo>
                  <a:lnTo>
                    <a:pt x="212" y="174"/>
                  </a:lnTo>
                  <a:lnTo>
                    <a:pt x="211" y="180"/>
                  </a:lnTo>
                  <a:lnTo>
                    <a:pt x="211" y="186"/>
                  </a:lnTo>
                  <a:lnTo>
                    <a:pt x="210" y="192"/>
                  </a:lnTo>
                  <a:lnTo>
                    <a:pt x="208" y="199"/>
                  </a:lnTo>
                  <a:lnTo>
                    <a:pt x="207" y="205"/>
                  </a:lnTo>
                  <a:lnTo>
                    <a:pt x="206" y="212"/>
                  </a:lnTo>
                  <a:lnTo>
                    <a:pt x="202" y="218"/>
                  </a:lnTo>
                  <a:lnTo>
                    <a:pt x="201" y="226"/>
                  </a:lnTo>
                  <a:lnTo>
                    <a:pt x="199" y="234"/>
                  </a:lnTo>
                  <a:lnTo>
                    <a:pt x="197" y="241"/>
                  </a:lnTo>
                  <a:lnTo>
                    <a:pt x="194" y="248"/>
                  </a:lnTo>
                  <a:lnTo>
                    <a:pt x="190" y="256"/>
                  </a:lnTo>
                  <a:lnTo>
                    <a:pt x="187" y="264"/>
                  </a:lnTo>
                  <a:lnTo>
                    <a:pt x="185" y="272"/>
                  </a:lnTo>
                  <a:lnTo>
                    <a:pt x="180" y="281"/>
                  </a:lnTo>
                  <a:lnTo>
                    <a:pt x="177" y="290"/>
                  </a:lnTo>
                  <a:lnTo>
                    <a:pt x="172" y="299"/>
                  </a:lnTo>
                  <a:lnTo>
                    <a:pt x="168" y="307"/>
                  </a:lnTo>
                  <a:lnTo>
                    <a:pt x="190" y="302"/>
                  </a:lnTo>
                  <a:lnTo>
                    <a:pt x="190" y="301"/>
                  </a:lnTo>
                  <a:lnTo>
                    <a:pt x="191" y="300"/>
                  </a:lnTo>
                  <a:lnTo>
                    <a:pt x="191" y="296"/>
                  </a:lnTo>
                  <a:lnTo>
                    <a:pt x="194" y="293"/>
                  </a:lnTo>
                  <a:lnTo>
                    <a:pt x="196" y="289"/>
                  </a:lnTo>
                  <a:lnTo>
                    <a:pt x="198" y="284"/>
                  </a:lnTo>
                  <a:lnTo>
                    <a:pt x="199" y="281"/>
                  </a:lnTo>
                  <a:lnTo>
                    <a:pt x="200" y="278"/>
                  </a:lnTo>
                  <a:lnTo>
                    <a:pt x="202" y="274"/>
                  </a:lnTo>
                  <a:lnTo>
                    <a:pt x="204" y="272"/>
                  </a:lnTo>
                  <a:lnTo>
                    <a:pt x="205" y="268"/>
                  </a:lnTo>
                  <a:lnTo>
                    <a:pt x="206" y="264"/>
                  </a:lnTo>
                  <a:lnTo>
                    <a:pt x="208" y="260"/>
                  </a:lnTo>
                  <a:lnTo>
                    <a:pt x="209" y="257"/>
                  </a:lnTo>
                  <a:lnTo>
                    <a:pt x="210" y="252"/>
                  </a:lnTo>
                  <a:lnTo>
                    <a:pt x="212" y="248"/>
                  </a:lnTo>
                  <a:lnTo>
                    <a:pt x="214" y="244"/>
                  </a:lnTo>
                  <a:lnTo>
                    <a:pt x="216" y="239"/>
                  </a:lnTo>
                  <a:lnTo>
                    <a:pt x="217" y="235"/>
                  </a:lnTo>
                  <a:lnTo>
                    <a:pt x="218" y="230"/>
                  </a:lnTo>
                  <a:lnTo>
                    <a:pt x="219" y="225"/>
                  </a:lnTo>
                  <a:lnTo>
                    <a:pt x="220" y="221"/>
                  </a:lnTo>
                  <a:lnTo>
                    <a:pt x="222" y="215"/>
                  </a:lnTo>
                  <a:lnTo>
                    <a:pt x="224" y="211"/>
                  </a:lnTo>
                  <a:lnTo>
                    <a:pt x="225" y="205"/>
                  </a:lnTo>
                  <a:lnTo>
                    <a:pt x="227" y="201"/>
                  </a:lnTo>
                  <a:lnTo>
                    <a:pt x="227" y="195"/>
                  </a:lnTo>
                  <a:lnTo>
                    <a:pt x="228" y="190"/>
                  </a:lnTo>
                  <a:lnTo>
                    <a:pt x="229" y="184"/>
                  </a:lnTo>
                  <a:lnTo>
                    <a:pt x="230" y="179"/>
                  </a:lnTo>
                  <a:lnTo>
                    <a:pt x="230" y="173"/>
                  </a:lnTo>
                  <a:lnTo>
                    <a:pt x="230" y="169"/>
                  </a:lnTo>
                  <a:lnTo>
                    <a:pt x="231" y="163"/>
                  </a:lnTo>
                  <a:lnTo>
                    <a:pt x="231" y="158"/>
                  </a:lnTo>
                  <a:lnTo>
                    <a:pt x="231" y="152"/>
                  </a:lnTo>
                  <a:lnTo>
                    <a:pt x="231" y="147"/>
                  </a:lnTo>
                  <a:lnTo>
                    <a:pt x="231" y="141"/>
                  </a:lnTo>
                  <a:lnTo>
                    <a:pt x="231" y="136"/>
                  </a:lnTo>
                  <a:lnTo>
                    <a:pt x="231" y="130"/>
                  </a:lnTo>
                  <a:lnTo>
                    <a:pt x="230" y="125"/>
                  </a:lnTo>
                  <a:lnTo>
                    <a:pt x="230" y="121"/>
                  </a:lnTo>
                  <a:lnTo>
                    <a:pt x="230" y="115"/>
                  </a:lnTo>
                  <a:lnTo>
                    <a:pt x="228" y="110"/>
                  </a:lnTo>
                  <a:lnTo>
                    <a:pt x="227" y="105"/>
                  </a:lnTo>
                  <a:lnTo>
                    <a:pt x="226" y="100"/>
                  </a:lnTo>
                  <a:lnTo>
                    <a:pt x="224" y="95"/>
                  </a:lnTo>
                  <a:lnTo>
                    <a:pt x="221" y="90"/>
                  </a:lnTo>
                  <a:lnTo>
                    <a:pt x="219" y="85"/>
                  </a:lnTo>
                  <a:lnTo>
                    <a:pt x="217" y="81"/>
                  </a:lnTo>
                  <a:lnTo>
                    <a:pt x="216" y="77"/>
                  </a:lnTo>
                  <a:lnTo>
                    <a:pt x="212" y="72"/>
                  </a:lnTo>
                  <a:lnTo>
                    <a:pt x="210" y="68"/>
                  </a:lnTo>
                  <a:lnTo>
                    <a:pt x="206" y="63"/>
                  </a:lnTo>
                  <a:lnTo>
                    <a:pt x="202" y="59"/>
                  </a:lnTo>
                  <a:lnTo>
                    <a:pt x="199" y="55"/>
                  </a:lnTo>
                  <a:lnTo>
                    <a:pt x="196" y="51"/>
                  </a:lnTo>
                  <a:lnTo>
                    <a:pt x="191" y="47"/>
                  </a:lnTo>
                  <a:lnTo>
                    <a:pt x="187" y="45"/>
                  </a:lnTo>
                  <a:lnTo>
                    <a:pt x="181" y="40"/>
                  </a:lnTo>
                  <a:lnTo>
                    <a:pt x="177" y="37"/>
                  </a:lnTo>
                  <a:lnTo>
                    <a:pt x="171" y="34"/>
                  </a:lnTo>
                  <a:lnTo>
                    <a:pt x="168" y="32"/>
                  </a:lnTo>
                  <a:lnTo>
                    <a:pt x="162" y="28"/>
                  </a:lnTo>
                  <a:lnTo>
                    <a:pt x="158" y="26"/>
                  </a:lnTo>
                  <a:lnTo>
                    <a:pt x="153" y="23"/>
                  </a:lnTo>
                  <a:lnTo>
                    <a:pt x="149" y="22"/>
                  </a:lnTo>
                  <a:lnTo>
                    <a:pt x="145" y="18"/>
                  </a:lnTo>
                  <a:lnTo>
                    <a:pt x="140" y="16"/>
                  </a:lnTo>
                  <a:lnTo>
                    <a:pt x="136" y="14"/>
                  </a:lnTo>
                  <a:lnTo>
                    <a:pt x="131" y="13"/>
                  </a:lnTo>
                  <a:lnTo>
                    <a:pt x="127" y="11"/>
                  </a:lnTo>
                  <a:lnTo>
                    <a:pt x="123" y="10"/>
                  </a:lnTo>
                  <a:lnTo>
                    <a:pt x="119" y="9"/>
                  </a:lnTo>
                  <a:lnTo>
                    <a:pt x="116" y="7"/>
                  </a:lnTo>
                  <a:lnTo>
                    <a:pt x="111" y="6"/>
                  </a:lnTo>
                  <a:lnTo>
                    <a:pt x="108" y="4"/>
                  </a:lnTo>
                  <a:lnTo>
                    <a:pt x="103" y="3"/>
                  </a:lnTo>
                  <a:lnTo>
                    <a:pt x="100" y="3"/>
                  </a:lnTo>
                  <a:lnTo>
                    <a:pt x="96" y="2"/>
                  </a:lnTo>
                  <a:lnTo>
                    <a:pt x="92" y="1"/>
                  </a:lnTo>
                  <a:lnTo>
                    <a:pt x="89" y="1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0" y="2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9" y="7"/>
                  </a:lnTo>
                  <a:lnTo>
                    <a:pt x="33" y="10"/>
                  </a:lnTo>
                  <a:lnTo>
                    <a:pt x="29" y="12"/>
                  </a:lnTo>
                  <a:lnTo>
                    <a:pt x="24" y="15"/>
                  </a:lnTo>
                  <a:lnTo>
                    <a:pt x="21" y="18"/>
                  </a:lnTo>
                  <a:lnTo>
                    <a:pt x="17" y="21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9" y="33"/>
                  </a:lnTo>
                  <a:lnTo>
                    <a:pt x="6" y="36"/>
                  </a:lnTo>
                  <a:lnTo>
                    <a:pt x="3" y="40"/>
                  </a:lnTo>
                  <a:lnTo>
                    <a:pt x="1" y="45"/>
                  </a:lnTo>
                  <a:lnTo>
                    <a:pt x="0" y="49"/>
                  </a:lnTo>
                  <a:lnTo>
                    <a:pt x="16" y="51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3" name="Freeform 85"/>
            <p:cNvSpPr>
              <a:spLocks/>
            </p:cNvSpPr>
            <p:nvPr/>
          </p:nvSpPr>
          <p:spPr bwMode="auto">
            <a:xfrm>
              <a:off x="4535" y="1999"/>
              <a:ext cx="84" cy="78"/>
            </a:xfrm>
            <a:custGeom>
              <a:avLst/>
              <a:gdLst>
                <a:gd name="T0" fmla="*/ 24 w 84"/>
                <a:gd name="T1" fmla="*/ 0 h 78"/>
                <a:gd name="T2" fmla="*/ 16 w 84"/>
                <a:gd name="T3" fmla="*/ 40 h 78"/>
                <a:gd name="T4" fmla="*/ 84 w 84"/>
                <a:gd name="T5" fmla="*/ 37 h 78"/>
                <a:gd name="T6" fmla="*/ 82 w 84"/>
                <a:gd name="T7" fmla="*/ 76 h 78"/>
                <a:gd name="T8" fmla="*/ 64 w 84"/>
                <a:gd name="T9" fmla="*/ 78 h 78"/>
                <a:gd name="T10" fmla="*/ 67 w 84"/>
                <a:gd name="T11" fmla="*/ 50 h 78"/>
                <a:gd name="T12" fmla="*/ 0 w 84"/>
                <a:gd name="T13" fmla="*/ 54 h 78"/>
                <a:gd name="T14" fmla="*/ 8 w 84"/>
                <a:gd name="T15" fmla="*/ 2 h 78"/>
                <a:gd name="T16" fmla="*/ 24 w 84"/>
                <a:gd name="T17" fmla="*/ 0 h 78"/>
                <a:gd name="T18" fmla="*/ 24 w 84"/>
                <a:gd name="T1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78">
                  <a:moveTo>
                    <a:pt x="24" y="0"/>
                  </a:moveTo>
                  <a:lnTo>
                    <a:pt x="16" y="40"/>
                  </a:lnTo>
                  <a:lnTo>
                    <a:pt x="84" y="37"/>
                  </a:lnTo>
                  <a:lnTo>
                    <a:pt x="82" y="76"/>
                  </a:lnTo>
                  <a:lnTo>
                    <a:pt x="64" y="78"/>
                  </a:lnTo>
                  <a:lnTo>
                    <a:pt x="67" y="50"/>
                  </a:lnTo>
                  <a:lnTo>
                    <a:pt x="0" y="54"/>
                  </a:lnTo>
                  <a:lnTo>
                    <a:pt x="8" y="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4" name="Freeform 86"/>
            <p:cNvSpPr>
              <a:spLocks/>
            </p:cNvSpPr>
            <p:nvPr/>
          </p:nvSpPr>
          <p:spPr bwMode="auto">
            <a:xfrm>
              <a:off x="4605" y="2069"/>
              <a:ext cx="62" cy="69"/>
            </a:xfrm>
            <a:custGeom>
              <a:avLst/>
              <a:gdLst>
                <a:gd name="T0" fmla="*/ 0 w 62"/>
                <a:gd name="T1" fmla="*/ 1 h 69"/>
                <a:gd name="T2" fmla="*/ 4 w 62"/>
                <a:gd name="T3" fmla="*/ 0 h 69"/>
                <a:gd name="T4" fmla="*/ 12 w 62"/>
                <a:gd name="T5" fmla="*/ 0 h 69"/>
                <a:gd name="T6" fmla="*/ 20 w 62"/>
                <a:gd name="T7" fmla="*/ 0 h 69"/>
                <a:gd name="T8" fmla="*/ 25 w 62"/>
                <a:gd name="T9" fmla="*/ 0 h 69"/>
                <a:gd name="T10" fmla="*/ 31 w 62"/>
                <a:gd name="T11" fmla="*/ 1 h 69"/>
                <a:gd name="T12" fmla="*/ 36 w 62"/>
                <a:gd name="T13" fmla="*/ 3 h 69"/>
                <a:gd name="T14" fmla="*/ 42 w 62"/>
                <a:gd name="T15" fmla="*/ 6 h 69"/>
                <a:gd name="T16" fmla="*/ 46 w 62"/>
                <a:gd name="T17" fmla="*/ 9 h 69"/>
                <a:gd name="T18" fmla="*/ 52 w 62"/>
                <a:gd name="T19" fmla="*/ 13 h 69"/>
                <a:gd name="T20" fmla="*/ 55 w 62"/>
                <a:gd name="T21" fmla="*/ 19 h 69"/>
                <a:gd name="T22" fmla="*/ 59 w 62"/>
                <a:gd name="T23" fmla="*/ 26 h 69"/>
                <a:gd name="T24" fmla="*/ 61 w 62"/>
                <a:gd name="T25" fmla="*/ 34 h 69"/>
                <a:gd name="T26" fmla="*/ 62 w 62"/>
                <a:gd name="T27" fmla="*/ 40 h 69"/>
                <a:gd name="T28" fmla="*/ 62 w 62"/>
                <a:gd name="T29" fmla="*/ 43 h 69"/>
                <a:gd name="T30" fmla="*/ 61 w 62"/>
                <a:gd name="T31" fmla="*/ 48 h 69"/>
                <a:gd name="T32" fmla="*/ 59 w 62"/>
                <a:gd name="T33" fmla="*/ 55 h 69"/>
                <a:gd name="T34" fmla="*/ 54 w 62"/>
                <a:gd name="T35" fmla="*/ 62 h 69"/>
                <a:gd name="T36" fmla="*/ 47 w 62"/>
                <a:gd name="T37" fmla="*/ 66 h 69"/>
                <a:gd name="T38" fmla="*/ 40 w 62"/>
                <a:gd name="T39" fmla="*/ 68 h 69"/>
                <a:gd name="T40" fmla="*/ 33 w 62"/>
                <a:gd name="T41" fmla="*/ 69 h 69"/>
                <a:gd name="T42" fmla="*/ 25 w 62"/>
                <a:gd name="T43" fmla="*/ 68 h 69"/>
                <a:gd name="T44" fmla="*/ 17 w 62"/>
                <a:gd name="T45" fmla="*/ 67 h 69"/>
                <a:gd name="T46" fmla="*/ 17 w 62"/>
                <a:gd name="T47" fmla="*/ 55 h 69"/>
                <a:gd name="T48" fmla="*/ 22 w 62"/>
                <a:gd name="T49" fmla="*/ 55 h 69"/>
                <a:gd name="T50" fmla="*/ 26 w 62"/>
                <a:gd name="T51" fmla="*/ 56 h 69"/>
                <a:gd name="T52" fmla="*/ 32 w 62"/>
                <a:gd name="T53" fmla="*/ 56 h 69"/>
                <a:gd name="T54" fmla="*/ 37 w 62"/>
                <a:gd name="T55" fmla="*/ 55 h 69"/>
                <a:gd name="T56" fmla="*/ 42 w 62"/>
                <a:gd name="T57" fmla="*/ 52 h 69"/>
                <a:gd name="T58" fmla="*/ 44 w 62"/>
                <a:gd name="T59" fmla="*/ 47 h 69"/>
                <a:gd name="T60" fmla="*/ 44 w 62"/>
                <a:gd name="T61" fmla="*/ 41 h 69"/>
                <a:gd name="T62" fmla="*/ 43 w 62"/>
                <a:gd name="T63" fmla="*/ 35 h 69"/>
                <a:gd name="T64" fmla="*/ 42 w 62"/>
                <a:gd name="T65" fmla="*/ 30 h 69"/>
                <a:gd name="T66" fmla="*/ 40 w 62"/>
                <a:gd name="T67" fmla="*/ 25 h 69"/>
                <a:gd name="T68" fmla="*/ 34 w 62"/>
                <a:gd name="T69" fmla="*/ 20 h 69"/>
                <a:gd name="T70" fmla="*/ 27 w 62"/>
                <a:gd name="T71" fmla="*/ 17 h 69"/>
                <a:gd name="T72" fmla="*/ 22 w 62"/>
                <a:gd name="T73" fmla="*/ 15 h 69"/>
                <a:gd name="T74" fmla="*/ 16 w 62"/>
                <a:gd name="T75" fmla="*/ 15 h 69"/>
                <a:gd name="T76" fmla="*/ 8 w 62"/>
                <a:gd name="T77" fmla="*/ 15 h 69"/>
                <a:gd name="T78" fmla="*/ 1 w 62"/>
                <a:gd name="T79" fmla="*/ 17 h 69"/>
                <a:gd name="T80" fmla="*/ 0 w 62"/>
                <a:gd name="T81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69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31" y="1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9" y="4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50" y="12"/>
                  </a:lnTo>
                  <a:lnTo>
                    <a:pt x="52" y="13"/>
                  </a:lnTo>
                  <a:lnTo>
                    <a:pt x="53" y="17"/>
                  </a:lnTo>
                  <a:lnTo>
                    <a:pt x="55" y="19"/>
                  </a:lnTo>
                  <a:lnTo>
                    <a:pt x="57" y="23"/>
                  </a:lnTo>
                  <a:lnTo>
                    <a:pt x="59" y="26"/>
                  </a:lnTo>
                  <a:lnTo>
                    <a:pt x="60" y="31"/>
                  </a:lnTo>
                  <a:lnTo>
                    <a:pt x="61" y="34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6"/>
                  </a:lnTo>
                  <a:lnTo>
                    <a:pt x="61" y="48"/>
                  </a:lnTo>
                  <a:lnTo>
                    <a:pt x="60" y="52"/>
                  </a:lnTo>
                  <a:lnTo>
                    <a:pt x="59" y="55"/>
                  </a:lnTo>
                  <a:lnTo>
                    <a:pt x="57" y="58"/>
                  </a:lnTo>
                  <a:lnTo>
                    <a:pt x="54" y="62"/>
                  </a:lnTo>
                  <a:lnTo>
                    <a:pt x="52" y="64"/>
                  </a:lnTo>
                  <a:lnTo>
                    <a:pt x="47" y="66"/>
                  </a:lnTo>
                  <a:lnTo>
                    <a:pt x="43" y="68"/>
                  </a:lnTo>
                  <a:lnTo>
                    <a:pt x="40" y="68"/>
                  </a:lnTo>
                  <a:lnTo>
                    <a:pt x="36" y="69"/>
                  </a:lnTo>
                  <a:lnTo>
                    <a:pt x="33" y="69"/>
                  </a:lnTo>
                  <a:lnTo>
                    <a:pt x="30" y="69"/>
                  </a:lnTo>
                  <a:lnTo>
                    <a:pt x="25" y="68"/>
                  </a:lnTo>
                  <a:lnTo>
                    <a:pt x="22" y="68"/>
                  </a:lnTo>
                  <a:lnTo>
                    <a:pt x="17" y="67"/>
                  </a:lnTo>
                  <a:lnTo>
                    <a:pt x="13" y="66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4" y="55"/>
                  </a:lnTo>
                  <a:lnTo>
                    <a:pt x="37" y="55"/>
                  </a:lnTo>
                  <a:lnTo>
                    <a:pt x="40" y="53"/>
                  </a:lnTo>
                  <a:lnTo>
                    <a:pt x="42" y="52"/>
                  </a:lnTo>
                  <a:lnTo>
                    <a:pt x="43" y="49"/>
                  </a:lnTo>
                  <a:lnTo>
                    <a:pt x="44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2" y="33"/>
                  </a:lnTo>
                  <a:lnTo>
                    <a:pt x="42" y="30"/>
                  </a:lnTo>
                  <a:lnTo>
                    <a:pt x="41" y="28"/>
                  </a:lnTo>
                  <a:lnTo>
                    <a:pt x="40" y="25"/>
                  </a:lnTo>
                  <a:lnTo>
                    <a:pt x="37" y="22"/>
                  </a:lnTo>
                  <a:lnTo>
                    <a:pt x="34" y="20"/>
                  </a:lnTo>
                  <a:lnTo>
                    <a:pt x="31" y="19"/>
                  </a:lnTo>
                  <a:lnTo>
                    <a:pt x="27" y="17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18" y="15"/>
                  </a:lnTo>
                  <a:lnTo>
                    <a:pt x="16" y="15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1" y="1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5" name="Freeform 87"/>
            <p:cNvSpPr>
              <a:spLocks/>
            </p:cNvSpPr>
            <p:nvPr/>
          </p:nvSpPr>
          <p:spPr bwMode="auto">
            <a:xfrm>
              <a:off x="4549" y="1701"/>
              <a:ext cx="346" cy="508"/>
            </a:xfrm>
            <a:custGeom>
              <a:avLst/>
              <a:gdLst>
                <a:gd name="T0" fmla="*/ 70 w 346"/>
                <a:gd name="T1" fmla="*/ 455 h 508"/>
                <a:gd name="T2" fmla="*/ 107 w 346"/>
                <a:gd name="T3" fmla="*/ 455 h 508"/>
                <a:gd name="T4" fmla="*/ 156 w 346"/>
                <a:gd name="T5" fmla="*/ 435 h 508"/>
                <a:gd name="T6" fmla="*/ 198 w 346"/>
                <a:gd name="T7" fmla="*/ 404 h 508"/>
                <a:gd name="T8" fmla="*/ 221 w 346"/>
                <a:gd name="T9" fmla="*/ 377 h 508"/>
                <a:gd name="T10" fmla="*/ 241 w 346"/>
                <a:gd name="T11" fmla="*/ 347 h 508"/>
                <a:gd name="T12" fmla="*/ 265 w 346"/>
                <a:gd name="T13" fmla="*/ 301 h 508"/>
                <a:gd name="T14" fmla="*/ 282 w 346"/>
                <a:gd name="T15" fmla="*/ 240 h 508"/>
                <a:gd name="T16" fmla="*/ 285 w 346"/>
                <a:gd name="T17" fmla="*/ 169 h 508"/>
                <a:gd name="T18" fmla="*/ 261 w 346"/>
                <a:gd name="T19" fmla="*/ 91 h 508"/>
                <a:gd name="T20" fmla="*/ 275 w 346"/>
                <a:gd name="T21" fmla="*/ 3 h 508"/>
                <a:gd name="T22" fmla="*/ 300 w 346"/>
                <a:gd name="T23" fmla="*/ 34 h 508"/>
                <a:gd name="T24" fmla="*/ 319 w 346"/>
                <a:gd name="T25" fmla="*/ 68 h 508"/>
                <a:gd name="T26" fmla="*/ 336 w 346"/>
                <a:gd name="T27" fmla="*/ 115 h 508"/>
                <a:gd name="T28" fmla="*/ 345 w 346"/>
                <a:gd name="T29" fmla="*/ 174 h 508"/>
                <a:gd name="T30" fmla="*/ 340 w 346"/>
                <a:gd name="T31" fmla="*/ 244 h 508"/>
                <a:gd name="T32" fmla="*/ 320 w 346"/>
                <a:gd name="T33" fmla="*/ 315 h 508"/>
                <a:gd name="T34" fmla="*/ 292 w 346"/>
                <a:gd name="T35" fmla="*/ 380 h 508"/>
                <a:gd name="T36" fmla="*/ 256 w 346"/>
                <a:gd name="T37" fmla="*/ 433 h 508"/>
                <a:gd name="T38" fmla="*/ 210 w 346"/>
                <a:gd name="T39" fmla="*/ 474 h 508"/>
                <a:gd name="T40" fmla="*/ 155 w 346"/>
                <a:gd name="T41" fmla="*/ 498 h 508"/>
                <a:gd name="T42" fmla="*/ 92 w 346"/>
                <a:gd name="T43" fmla="*/ 508 h 508"/>
                <a:gd name="T44" fmla="*/ 52 w 346"/>
                <a:gd name="T45" fmla="*/ 501 h 508"/>
                <a:gd name="T46" fmla="*/ 18 w 346"/>
                <a:gd name="T47" fmla="*/ 478 h 508"/>
                <a:gd name="T48" fmla="*/ 0 w 346"/>
                <a:gd name="T49" fmla="*/ 435 h 508"/>
                <a:gd name="T50" fmla="*/ 8 w 346"/>
                <a:gd name="T51" fmla="*/ 404 h 508"/>
                <a:gd name="T52" fmla="*/ 30 w 346"/>
                <a:gd name="T53" fmla="*/ 377 h 508"/>
                <a:gd name="T54" fmla="*/ 64 w 346"/>
                <a:gd name="T55" fmla="*/ 375 h 508"/>
                <a:gd name="T56" fmla="*/ 83 w 346"/>
                <a:gd name="T57" fmla="*/ 397 h 508"/>
                <a:gd name="T58" fmla="*/ 64 w 346"/>
                <a:gd name="T59" fmla="*/ 398 h 508"/>
                <a:gd name="T60" fmla="*/ 32 w 346"/>
                <a:gd name="T61" fmla="*/ 398 h 508"/>
                <a:gd name="T62" fmla="*/ 20 w 346"/>
                <a:gd name="T63" fmla="*/ 422 h 508"/>
                <a:gd name="T64" fmla="*/ 21 w 346"/>
                <a:gd name="T65" fmla="*/ 452 h 508"/>
                <a:gd name="T66" fmla="*/ 46 w 346"/>
                <a:gd name="T67" fmla="*/ 483 h 508"/>
                <a:gd name="T68" fmla="*/ 80 w 346"/>
                <a:gd name="T69" fmla="*/ 493 h 508"/>
                <a:gd name="T70" fmla="*/ 111 w 346"/>
                <a:gd name="T71" fmla="*/ 493 h 508"/>
                <a:gd name="T72" fmla="*/ 146 w 346"/>
                <a:gd name="T73" fmla="*/ 486 h 508"/>
                <a:gd name="T74" fmla="*/ 191 w 346"/>
                <a:gd name="T75" fmla="*/ 465 h 508"/>
                <a:gd name="T76" fmla="*/ 239 w 346"/>
                <a:gd name="T77" fmla="*/ 423 h 508"/>
                <a:gd name="T78" fmla="*/ 285 w 346"/>
                <a:gd name="T79" fmla="*/ 355 h 508"/>
                <a:gd name="T80" fmla="*/ 319 w 346"/>
                <a:gd name="T81" fmla="*/ 255 h 508"/>
                <a:gd name="T82" fmla="*/ 325 w 346"/>
                <a:gd name="T83" fmla="*/ 220 h 508"/>
                <a:gd name="T84" fmla="*/ 325 w 346"/>
                <a:gd name="T85" fmla="*/ 186 h 508"/>
                <a:gd name="T86" fmla="*/ 323 w 346"/>
                <a:gd name="T87" fmla="*/ 143 h 508"/>
                <a:gd name="T88" fmla="*/ 313 w 346"/>
                <a:gd name="T89" fmla="*/ 98 h 508"/>
                <a:gd name="T90" fmla="*/ 295 w 346"/>
                <a:gd name="T91" fmla="*/ 55 h 508"/>
                <a:gd name="T92" fmla="*/ 251 w 346"/>
                <a:gd name="T93" fmla="*/ 37 h 508"/>
                <a:gd name="T94" fmla="*/ 269 w 346"/>
                <a:gd name="T95" fmla="*/ 68 h 508"/>
                <a:gd name="T96" fmla="*/ 285 w 346"/>
                <a:gd name="T97" fmla="*/ 103 h 508"/>
                <a:gd name="T98" fmla="*/ 297 w 346"/>
                <a:gd name="T99" fmla="*/ 148 h 508"/>
                <a:gd name="T100" fmla="*/ 301 w 346"/>
                <a:gd name="T101" fmla="*/ 203 h 508"/>
                <a:gd name="T102" fmla="*/ 296 w 346"/>
                <a:gd name="T103" fmla="*/ 266 h 508"/>
                <a:gd name="T104" fmla="*/ 281 w 346"/>
                <a:gd name="T105" fmla="*/ 307 h 508"/>
                <a:gd name="T106" fmla="*/ 266 w 346"/>
                <a:gd name="T107" fmla="*/ 338 h 508"/>
                <a:gd name="T108" fmla="*/ 241 w 346"/>
                <a:gd name="T109" fmla="*/ 378 h 508"/>
                <a:gd name="T110" fmla="*/ 205 w 346"/>
                <a:gd name="T111" fmla="*/ 417 h 508"/>
                <a:gd name="T112" fmla="*/ 160 w 346"/>
                <a:gd name="T113" fmla="*/ 450 h 508"/>
                <a:gd name="T114" fmla="*/ 105 w 346"/>
                <a:gd name="T115" fmla="*/ 468 h 508"/>
                <a:gd name="T116" fmla="*/ 70 w 346"/>
                <a:gd name="T117" fmla="*/ 467 h 508"/>
                <a:gd name="T118" fmla="*/ 47 w 346"/>
                <a:gd name="T119" fmla="*/ 44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508">
                  <a:moveTo>
                    <a:pt x="69" y="434"/>
                  </a:moveTo>
                  <a:lnTo>
                    <a:pt x="68" y="435"/>
                  </a:lnTo>
                  <a:lnTo>
                    <a:pt x="66" y="438"/>
                  </a:lnTo>
                  <a:lnTo>
                    <a:pt x="63" y="442"/>
                  </a:lnTo>
                  <a:lnTo>
                    <a:pt x="63" y="446"/>
                  </a:lnTo>
                  <a:lnTo>
                    <a:pt x="63" y="448"/>
                  </a:lnTo>
                  <a:lnTo>
                    <a:pt x="64" y="449"/>
                  </a:lnTo>
                  <a:lnTo>
                    <a:pt x="66" y="452"/>
                  </a:lnTo>
                  <a:lnTo>
                    <a:pt x="69" y="454"/>
                  </a:lnTo>
                  <a:lnTo>
                    <a:pt x="70" y="455"/>
                  </a:lnTo>
                  <a:lnTo>
                    <a:pt x="73" y="455"/>
                  </a:lnTo>
                  <a:lnTo>
                    <a:pt x="76" y="456"/>
                  </a:lnTo>
                  <a:lnTo>
                    <a:pt x="78" y="456"/>
                  </a:lnTo>
                  <a:lnTo>
                    <a:pt x="81" y="456"/>
                  </a:lnTo>
                  <a:lnTo>
                    <a:pt x="85" y="456"/>
                  </a:lnTo>
                  <a:lnTo>
                    <a:pt x="88" y="456"/>
                  </a:lnTo>
                  <a:lnTo>
                    <a:pt x="93" y="457"/>
                  </a:lnTo>
                  <a:lnTo>
                    <a:pt x="98" y="456"/>
                  </a:lnTo>
                  <a:lnTo>
                    <a:pt x="101" y="456"/>
                  </a:lnTo>
                  <a:lnTo>
                    <a:pt x="107" y="455"/>
                  </a:lnTo>
                  <a:lnTo>
                    <a:pt x="111" y="454"/>
                  </a:lnTo>
                  <a:lnTo>
                    <a:pt x="116" y="453"/>
                  </a:lnTo>
                  <a:lnTo>
                    <a:pt x="121" y="450"/>
                  </a:lnTo>
                  <a:lnTo>
                    <a:pt x="126" y="448"/>
                  </a:lnTo>
                  <a:lnTo>
                    <a:pt x="131" y="447"/>
                  </a:lnTo>
                  <a:lnTo>
                    <a:pt x="136" y="445"/>
                  </a:lnTo>
                  <a:lnTo>
                    <a:pt x="141" y="442"/>
                  </a:lnTo>
                  <a:lnTo>
                    <a:pt x="146" y="439"/>
                  </a:lnTo>
                  <a:lnTo>
                    <a:pt x="150" y="437"/>
                  </a:lnTo>
                  <a:lnTo>
                    <a:pt x="156" y="435"/>
                  </a:lnTo>
                  <a:lnTo>
                    <a:pt x="160" y="432"/>
                  </a:lnTo>
                  <a:lnTo>
                    <a:pt x="165" y="428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8" y="420"/>
                  </a:lnTo>
                  <a:lnTo>
                    <a:pt x="182" y="416"/>
                  </a:lnTo>
                  <a:lnTo>
                    <a:pt x="187" y="413"/>
                  </a:lnTo>
                  <a:lnTo>
                    <a:pt x="190" y="410"/>
                  </a:lnTo>
                  <a:lnTo>
                    <a:pt x="195" y="408"/>
                  </a:lnTo>
                  <a:lnTo>
                    <a:pt x="198" y="404"/>
                  </a:lnTo>
                  <a:lnTo>
                    <a:pt x="201" y="401"/>
                  </a:lnTo>
                  <a:lnTo>
                    <a:pt x="205" y="399"/>
                  </a:lnTo>
                  <a:lnTo>
                    <a:pt x="207" y="396"/>
                  </a:lnTo>
                  <a:lnTo>
                    <a:pt x="209" y="393"/>
                  </a:lnTo>
                  <a:lnTo>
                    <a:pt x="212" y="390"/>
                  </a:lnTo>
                  <a:lnTo>
                    <a:pt x="216" y="386"/>
                  </a:lnTo>
                  <a:lnTo>
                    <a:pt x="219" y="382"/>
                  </a:lnTo>
                  <a:lnTo>
                    <a:pt x="219" y="381"/>
                  </a:lnTo>
                  <a:lnTo>
                    <a:pt x="220" y="380"/>
                  </a:lnTo>
                  <a:lnTo>
                    <a:pt x="221" y="377"/>
                  </a:lnTo>
                  <a:lnTo>
                    <a:pt x="225" y="374"/>
                  </a:lnTo>
                  <a:lnTo>
                    <a:pt x="226" y="371"/>
                  </a:lnTo>
                  <a:lnTo>
                    <a:pt x="228" y="369"/>
                  </a:lnTo>
                  <a:lnTo>
                    <a:pt x="229" y="366"/>
                  </a:lnTo>
                  <a:lnTo>
                    <a:pt x="231" y="364"/>
                  </a:lnTo>
                  <a:lnTo>
                    <a:pt x="232" y="361"/>
                  </a:lnTo>
                  <a:lnTo>
                    <a:pt x="236" y="358"/>
                  </a:lnTo>
                  <a:lnTo>
                    <a:pt x="237" y="355"/>
                  </a:lnTo>
                  <a:lnTo>
                    <a:pt x="240" y="352"/>
                  </a:lnTo>
                  <a:lnTo>
                    <a:pt x="241" y="347"/>
                  </a:lnTo>
                  <a:lnTo>
                    <a:pt x="244" y="344"/>
                  </a:lnTo>
                  <a:lnTo>
                    <a:pt x="246" y="339"/>
                  </a:lnTo>
                  <a:lnTo>
                    <a:pt x="249" y="335"/>
                  </a:lnTo>
                  <a:lnTo>
                    <a:pt x="250" y="331"/>
                  </a:lnTo>
                  <a:lnTo>
                    <a:pt x="254" y="326"/>
                  </a:lnTo>
                  <a:lnTo>
                    <a:pt x="256" y="322"/>
                  </a:lnTo>
                  <a:lnTo>
                    <a:pt x="258" y="318"/>
                  </a:lnTo>
                  <a:lnTo>
                    <a:pt x="260" y="312"/>
                  </a:lnTo>
                  <a:lnTo>
                    <a:pt x="262" y="307"/>
                  </a:lnTo>
                  <a:lnTo>
                    <a:pt x="265" y="301"/>
                  </a:lnTo>
                  <a:lnTo>
                    <a:pt x="267" y="296"/>
                  </a:lnTo>
                  <a:lnTo>
                    <a:pt x="269" y="290"/>
                  </a:lnTo>
                  <a:lnTo>
                    <a:pt x="271" y="283"/>
                  </a:lnTo>
                  <a:lnTo>
                    <a:pt x="274" y="278"/>
                  </a:lnTo>
                  <a:lnTo>
                    <a:pt x="276" y="272"/>
                  </a:lnTo>
                  <a:lnTo>
                    <a:pt x="277" y="266"/>
                  </a:lnTo>
                  <a:lnTo>
                    <a:pt x="278" y="259"/>
                  </a:lnTo>
                  <a:lnTo>
                    <a:pt x="280" y="253"/>
                  </a:lnTo>
                  <a:lnTo>
                    <a:pt x="281" y="247"/>
                  </a:lnTo>
                  <a:lnTo>
                    <a:pt x="282" y="240"/>
                  </a:lnTo>
                  <a:lnTo>
                    <a:pt x="284" y="233"/>
                  </a:lnTo>
                  <a:lnTo>
                    <a:pt x="285" y="226"/>
                  </a:lnTo>
                  <a:lnTo>
                    <a:pt x="286" y="220"/>
                  </a:lnTo>
                  <a:lnTo>
                    <a:pt x="286" y="212"/>
                  </a:lnTo>
                  <a:lnTo>
                    <a:pt x="286" y="205"/>
                  </a:lnTo>
                  <a:lnTo>
                    <a:pt x="286" y="198"/>
                  </a:lnTo>
                  <a:lnTo>
                    <a:pt x="287" y="191"/>
                  </a:lnTo>
                  <a:lnTo>
                    <a:pt x="286" y="184"/>
                  </a:lnTo>
                  <a:lnTo>
                    <a:pt x="286" y="176"/>
                  </a:lnTo>
                  <a:lnTo>
                    <a:pt x="285" y="169"/>
                  </a:lnTo>
                  <a:lnTo>
                    <a:pt x="285" y="162"/>
                  </a:lnTo>
                  <a:lnTo>
                    <a:pt x="282" y="154"/>
                  </a:lnTo>
                  <a:lnTo>
                    <a:pt x="281" y="146"/>
                  </a:lnTo>
                  <a:lnTo>
                    <a:pt x="279" y="137"/>
                  </a:lnTo>
                  <a:lnTo>
                    <a:pt x="278" y="131"/>
                  </a:lnTo>
                  <a:lnTo>
                    <a:pt x="275" y="122"/>
                  </a:lnTo>
                  <a:lnTo>
                    <a:pt x="272" y="114"/>
                  </a:lnTo>
                  <a:lnTo>
                    <a:pt x="269" y="107"/>
                  </a:lnTo>
                  <a:lnTo>
                    <a:pt x="266" y="100"/>
                  </a:lnTo>
                  <a:lnTo>
                    <a:pt x="261" y="91"/>
                  </a:lnTo>
                  <a:lnTo>
                    <a:pt x="258" y="84"/>
                  </a:lnTo>
                  <a:lnTo>
                    <a:pt x="254" y="76"/>
                  </a:lnTo>
                  <a:lnTo>
                    <a:pt x="249" y="68"/>
                  </a:lnTo>
                  <a:lnTo>
                    <a:pt x="242" y="60"/>
                  </a:lnTo>
                  <a:lnTo>
                    <a:pt x="238" y="53"/>
                  </a:lnTo>
                  <a:lnTo>
                    <a:pt x="231" y="45"/>
                  </a:lnTo>
                  <a:lnTo>
                    <a:pt x="226" y="37"/>
                  </a:lnTo>
                  <a:lnTo>
                    <a:pt x="270" y="0"/>
                  </a:lnTo>
                  <a:lnTo>
                    <a:pt x="271" y="1"/>
                  </a:lnTo>
                  <a:lnTo>
                    <a:pt x="275" y="3"/>
                  </a:lnTo>
                  <a:lnTo>
                    <a:pt x="276" y="6"/>
                  </a:lnTo>
                  <a:lnTo>
                    <a:pt x="279" y="9"/>
                  </a:lnTo>
                  <a:lnTo>
                    <a:pt x="281" y="11"/>
                  </a:lnTo>
                  <a:lnTo>
                    <a:pt x="285" y="15"/>
                  </a:lnTo>
                  <a:lnTo>
                    <a:pt x="288" y="19"/>
                  </a:lnTo>
                  <a:lnTo>
                    <a:pt x="291" y="23"/>
                  </a:lnTo>
                  <a:lnTo>
                    <a:pt x="294" y="25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4" y="40"/>
                  </a:lnTo>
                  <a:lnTo>
                    <a:pt x="306" y="43"/>
                  </a:lnTo>
                  <a:lnTo>
                    <a:pt x="308" y="46"/>
                  </a:lnTo>
                  <a:lnTo>
                    <a:pt x="309" y="50"/>
                  </a:lnTo>
                  <a:lnTo>
                    <a:pt x="313" y="53"/>
                  </a:lnTo>
                  <a:lnTo>
                    <a:pt x="314" y="57"/>
                  </a:lnTo>
                  <a:lnTo>
                    <a:pt x="316" y="62"/>
                  </a:lnTo>
                  <a:lnTo>
                    <a:pt x="318" y="65"/>
                  </a:lnTo>
                  <a:lnTo>
                    <a:pt x="319" y="68"/>
                  </a:lnTo>
                  <a:lnTo>
                    <a:pt x="321" y="73"/>
                  </a:lnTo>
                  <a:lnTo>
                    <a:pt x="324" y="77"/>
                  </a:lnTo>
                  <a:lnTo>
                    <a:pt x="325" y="81"/>
                  </a:lnTo>
                  <a:lnTo>
                    <a:pt x="327" y="86"/>
                  </a:lnTo>
                  <a:lnTo>
                    <a:pt x="329" y="90"/>
                  </a:lnTo>
                  <a:lnTo>
                    <a:pt x="330" y="96"/>
                  </a:lnTo>
                  <a:lnTo>
                    <a:pt x="333" y="100"/>
                  </a:lnTo>
                  <a:lnTo>
                    <a:pt x="334" y="104"/>
                  </a:lnTo>
                  <a:lnTo>
                    <a:pt x="335" y="110"/>
                  </a:lnTo>
                  <a:lnTo>
                    <a:pt x="336" y="115"/>
                  </a:lnTo>
                  <a:lnTo>
                    <a:pt x="337" y="120"/>
                  </a:lnTo>
                  <a:lnTo>
                    <a:pt x="339" y="125"/>
                  </a:lnTo>
                  <a:lnTo>
                    <a:pt x="340" y="131"/>
                  </a:lnTo>
                  <a:lnTo>
                    <a:pt x="341" y="137"/>
                  </a:lnTo>
                  <a:lnTo>
                    <a:pt x="343" y="143"/>
                  </a:lnTo>
                  <a:lnTo>
                    <a:pt x="343" y="148"/>
                  </a:lnTo>
                  <a:lnTo>
                    <a:pt x="344" y="155"/>
                  </a:lnTo>
                  <a:lnTo>
                    <a:pt x="344" y="160"/>
                  </a:lnTo>
                  <a:lnTo>
                    <a:pt x="345" y="167"/>
                  </a:lnTo>
                  <a:lnTo>
                    <a:pt x="345" y="174"/>
                  </a:lnTo>
                  <a:lnTo>
                    <a:pt x="345" y="179"/>
                  </a:lnTo>
                  <a:lnTo>
                    <a:pt x="346" y="187"/>
                  </a:lnTo>
                  <a:lnTo>
                    <a:pt x="345" y="193"/>
                  </a:lnTo>
                  <a:lnTo>
                    <a:pt x="345" y="200"/>
                  </a:lnTo>
                  <a:lnTo>
                    <a:pt x="344" y="208"/>
                  </a:lnTo>
                  <a:lnTo>
                    <a:pt x="344" y="214"/>
                  </a:lnTo>
                  <a:lnTo>
                    <a:pt x="343" y="221"/>
                  </a:lnTo>
                  <a:lnTo>
                    <a:pt x="341" y="229"/>
                  </a:lnTo>
                  <a:lnTo>
                    <a:pt x="340" y="236"/>
                  </a:lnTo>
                  <a:lnTo>
                    <a:pt x="340" y="244"/>
                  </a:lnTo>
                  <a:lnTo>
                    <a:pt x="338" y="252"/>
                  </a:lnTo>
                  <a:lnTo>
                    <a:pt x="336" y="259"/>
                  </a:lnTo>
                  <a:lnTo>
                    <a:pt x="335" y="266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9" y="288"/>
                  </a:lnTo>
                  <a:lnTo>
                    <a:pt x="327" y="294"/>
                  </a:lnTo>
                  <a:lnTo>
                    <a:pt x="325" y="302"/>
                  </a:lnTo>
                  <a:lnTo>
                    <a:pt x="323" y="309"/>
                  </a:lnTo>
                  <a:lnTo>
                    <a:pt x="320" y="315"/>
                  </a:lnTo>
                  <a:lnTo>
                    <a:pt x="318" y="322"/>
                  </a:lnTo>
                  <a:lnTo>
                    <a:pt x="316" y="330"/>
                  </a:lnTo>
                  <a:lnTo>
                    <a:pt x="313" y="335"/>
                  </a:lnTo>
                  <a:lnTo>
                    <a:pt x="310" y="342"/>
                  </a:lnTo>
                  <a:lnTo>
                    <a:pt x="307" y="349"/>
                  </a:lnTo>
                  <a:lnTo>
                    <a:pt x="305" y="356"/>
                  </a:lnTo>
                  <a:lnTo>
                    <a:pt x="301" y="361"/>
                  </a:lnTo>
                  <a:lnTo>
                    <a:pt x="298" y="367"/>
                  </a:lnTo>
                  <a:lnTo>
                    <a:pt x="295" y="374"/>
                  </a:lnTo>
                  <a:lnTo>
                    <a:pt x="292" y="380"/>
                  </a:lnTo>
                  <a:lnTo>
                    <a:pt x="289" y="386"/>
                  </a:lnTo>
                  <a:lnTo>
                    <a:pt x="286" y="391"/>
                  </a:lnTo>
                  <a:lnTo>
                    <a:pt x="282" y="397"/>
                  </a:lnTo>
                  <a:lnTo>
                    <a:pt x="279" y="402"/>
                  </a:lnTo>
                  <a:lnTo>
                    <a:pt x="275" y="408"/>
                  </a:lnTo>
                  <a:lnTo>
                    <a:pt x="271" y="413"/>
                  </a:lnTo>
                  <a:lnTo>
                    <a:pt x="267" y="417"/>
                  </a:lnTo>
                  <a:lnTo>
                    <a:pt x="264" y="423"/>
                  </a:lnTo>
                  <a:lnTo>
                    <a:pt x="259" y="428"/>
                  </a:lnTo>
                  <a:lnTo>
                    <a:pt x="256" y="433"/>
                  </a:lnTo>
                  <a:lnTo>
                    <a:pt x="251" y="437"/>
                  </a:lnTo>
                  <a:lnTo>
                    <a:pt x="247" y="442"/>
                  </a:lnTo>
                  <a:lnTo>
                    <a:pt x="242" y="446"/>
                  </a:lnTo>
                  <a:lnTo>
                    <a:pt x="238" y="450"/>
                  </a:lnTo>
                  <a:lnTo>
                    <a:pt x="234" y="455"/>
                  </a:lnTo>
                  <a:lnTo>
                    <a:pt x="229" y="459"/>
                  </a:lnTo>
                  <a:lnTo>
                    <a:pt x="225" y="463"/>
                  </a:lnTo>
                  <a:lnTo>
                    <a:pt x="219" y="466"/>
                  </a:lnTo>
                  <a:lnTo>
                    <a:pt x="215" y="469"/>
                  </a:lnTo>
                  <a:lnTo>
                    <a:pt x="210" y="474"/>
                  </a:lnTo>
                  <a:lnTo>
                    <a:pt x="205" y="476"/>
                  </a:lnTo>
                  <a:lnTo>
                    <a:pt x="199" y="479"/>
                  </a:lnTo>
                  <a:lnTo>
                    <a:pt x="195" y="482"/>
                  </a:lnTo>
                  <a:lnTo>
                    <a:pt x="189" y="484"/>
                  </a:lnTo>
                  <a:lnTo>
                    <a:pt x="183" y="487"/>
                  </a:lnTo>
                  <a:lnTo>
                    <a:pt x="178" y="490"/>
                  </a:lnTo>
                  <a:lnTo>
                    <a:pt x="172" y="492"/>
                  </a:lnTo>
                  <a:lnTo>
                    <a:pt x="167" y="494"/>
                  </a:lnTo>
                  <a:lnTo>
                    <a:pt x="160" y="497"/>
                  </a:lnTo>
                  <a:lnTo>
                    <a:pt x="155" y="498"/>
                  </a:lnTo>
                  <a:lnTo>
                    <a:pt x="149" y="500"/>
                  </a:lnTo>
                  <a:lnTo>
                    <a:pt x="143" y="501"/>
                  </a:lnTo>
                  <a:lnTo>
                    <a:pt x="137" y="502"/>
                  </a:lnTo>
                  <a:lnTo>
                    <a:pt x="131" y="504"/>
                  </a:lnTo>
                  <a:lnTo>
                    <a:pt x="125" y="504"/>
                  </a:lnTo>
                  <a:lnTo>
                    <a:pt x="118" y="505"/>
                  </a:lnTo>
                  <a:lnTo>
                    <a:pt x="111" y="506"/>
                  </a:lnTo>
                  <a:lnTo>
                    <a:pt x="106" y="506"/>
                  </a:lnTo>
                  <a:lnTo>
                    <a:pt x="99" y="506"/>
                  </a:lnTo>
                  <a:lnTo>
                    <a:pt x="92" y="508"/>
                  </a:lnTo>
                  <a:lnTo>
                    <a:pt x="86" y="506"/>
                  </a:lnTo>
                  <a:lnTo>
                    <a:pt x="79" y="506"/>
                  </a:lnTo>
                  <a:lnTo>
                    <a:pt x="72" y="506"/>
                  </a:lnTo>
                  <a:lnTo>
                    <a:pt x="66" y="506"/>
                  </a:lnTo>
                  <a:lnTo>
                    <a:pt x="63" y="505"/>
                  </a:lnTo>
                  <a:lnTo>
                    <a:pt x="61" y="504"/>
                  </a:lnTo>
                  <a:lnTo>
                    <a:pt x="59" y="504"/>
                  </a:lnTo>
                  <a:lnTo>
                    <a:pt x="57" y="503"/>
                  </a:lnTo>
                  <a:lnTo>
                    <a:pt x="54" y="502"/>
                  </a:lnTo>
                  <a:lnTo>
                    <a:pt x="52" y="501"/>
                  </a:lnTo>
                  <a:lnTo>
                    <a:pt x="49" y="499"/>
                  </a:lnTo>
                  <a:lnTo>
                    <a:pt x="46" y="498"/>
                  </a:lnTo>
                  <a:lnTo>
                    <a:pt x="41" y="495"/>
                  </a:lnTo>
                  <a:lnTo>
                    <a:pt x="39" y="493"/>
                  </a:lnTo>
                  <a:lnTo>
                    <a:pt x="34" y="491"/>
                  </a:lnTo>
                  <a:lnTo>
                    <a:pt x="31" y="489"/>
                  </a:lnTo>
                  <a:lnTo>
                    <a:pt x="28" y="487"/>
                  </a:lnTo>
                  <a:lnTo>
                    <a:pt x="24" y="484"/>
                  </a:lnTo>
                  <a:lnTo>
                    <a:pt x="21" y="481"/>
                  </a:lnTo>
                  <a:lnTo>
                    <a:pt x="18" y="478"/>
                  </a:lnTo>
                  <a:lnTo>
                    <a:pt x="14" y="475"/>
                  </a:lnTo>
                  <a:lnTo>
                    <a:pt x="12" y="471"/>
                  </a:lnTo>
                  <a:lnTo>
                    <a:pt x="9" y="467"/>
                  </a:lnTo>
                  <a:lnTo>
                    <a:pt x="7" y="463"/>
                  </a:lnTo>
                  <a:lnTo>
                    <a:pt x="4" y="459"/>
                  </a:lnTo>
                  <a:lnTo>
                    <a:pt x="3" y="455"/>
                  </a:lnTo>
                  <a:lnTo>
                    <a:pt x="1" y="449"/>
                  </a:lnTo>
                  <a:lnTo>
                    <a:pt x="0" y="445"/>
                  </a:lnTo>
                  <a:lnTo>
                    <a:pt x="0" y="439"/>
                  </a:lnTo>
                  <a:lnTo>
                    <a:pt x="0" y="435"/>
                  </a:lnTo>
                  <a:lnTo>
                    <a:pt x="0" y="432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1" y="423"/>
                  </a:lnTo>
                  <a:lnTo>
                    <a:pt x="1" y="420"/>
                  </a:lnTo>
                  <a:lnTo>
                    <a:pt x="2" y="416"/>
                  </a:lnTo>
                  <a:lnTo>
                    <a:pt x="3" y="414"/>
                  </a:lnTo>
                  <a:lnTo>
                    <a:pt x="6" y="411"/>
                  </a:lnTo>
                  <a:lnTo>
                    <a:pt x="7" y="408"/>
                  </a:lnTo>
                  <a:lnTo>
                    <a:pt x="8" y="404"/>
                  </a:lnTo>
                  <a:lnTo>
                    <a:pt x="9" y="401"/>
                  </a:lnTo>
                  <a:lnTo>
                    <a:pt x="11" y="399"/>
                  </a:lnTo>
                  <a:lnTo>
                    <a:pt x="12" y="396"/>
                  </a:lnTo>
                  <a:lnTo>
                    <a:pt x="13" y="393"/>
                  </a:lnTo>
                  <a:lnTo>
                    <a:pt x="14" y="391"/>
                  </a:lnTo>
                  <a:lnTo>
                    <a:pt x="17" y="389"/>
                  </a:lnTo>
                  <a:lnTo>
                    <a:pt x="19" y="385"/>
                  </a:lnTo>
                  <a:lnTo>
                    <a:pt x="23" y="381"/>
                  </a:lnTo>
                  <a:lnTo>
                    <a:pt x="27" y="379"/>
                  </a:lnTo>
                  <a:lnTo>
                    <a:pt x="30" y="377"/>
                  </a:lnTo>
                  <a:lnTo>
                    <a:pt x="33" y="375"/>
                  </a:lnTo>
                  <a:lnTo>
                    <a:pt x="38" y="372"/>
                  </a:lnTo>
                  <a:lnTo>
                    <a:pt x="41" y="371"/>
                  </a:lnTo>
                  <a:lnTo>
                    <a:pt x="44" y="371"/>
                  </a:lnTo>
                  <a:lnTo>
                    <a:pt x="48" y="371"/>
                  </a:lnTo>
                  <a:lnTo>
                    <a:pt x="52" y="371"/>
                  </a:lnTo>
                  <a:lnTo>
                    <a:pt x="56" y="371"/>
                  </a:lnTo>
                  <a:lnTo>
                    <a:pt x="59" y="372"/>
                  </a:lnTo>
                  <a:lnTo>
                    <a:pt x="62" y="374"/>
                  </a:lnTo>
                  <a:lnTo>
                    <a:pt x="64" y="375"/>
                  </a:lnTo>
                  <a:lnTo>
                    <a:pt x="68" y="376"/>
                  </a:lnTo>
                  <a:lnTo>
                    <a:pt x="70" y="378"/>
                  </a:lnTo>
                  <a:lnTo>
                    <a:pt x="73" y="380"/>
                  </a:lnTo>
                  <a:lnTo>
                    <a:pt x="76" y="382"/>
                  </a:lnTo>
                  <a:lnTo>
                    <a:pt x="77" y="383"/>
                  </a:lnTo>
                  <a:lnTo>
                    <a:pt x="80" y="387"/>
                  </a:lnTo>
                  <a:lnTo>
                    <a:pt x="81" y="389"/>
                  </a:lnTo>
                  <a:lnTo>
                    <a:pt x="82" y="391"/>
                  </a:lnTo>
                  <a:lnTo>
                    <a:pt x="83" y="394"/>
                  </a:lnTo>
                  <a:lnTo>
                    <a:pt x="83" y="397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8"/>
                  </a:lnTo>
                  <a:lnTo>
                    <a:pt x="72" y="408"/>
                  </a:lnTo>
                  <a:lnTo>
                    <a:pt x="71" y="406"/>
                  </a:lnTo>
                  <a:lnTo>
                    <a:pt x="70" y="405"/>
                  </a:lnTo>
                  <a:lnTo>
                    <a:pt x="69" y="403"/>
                  </a:lnTo>
                  <a:lnTo>
                    <a:pt x="67" y="401"/>
                  </a:lnTo>
                  <a:lnTo>
                    <a:pt x="64" y="398"/>
                  </a:lnTo>
                  <a:lnTo>
                    <a:pt x="61" y="396"/>
                  </a:lnTo>
                  <a:lnTo>
                    <a:pt x="58" y="393"/>
                  </a:lnTo>
                  <a:lnTo>
                    <a:pt x="56" y="392"/>
                  </a:lnTo>
                  <a:lnTo>
                    <a:pt x="51" y="390"/>
                  </a:lnTo>
                  <a:lnTo>
                    <a:pt x="47" y="390"/>
                  </a:lnTo>
                  <a:lnTo>
                    <a:pt x="42" y="390"/>
                  </a:lnTo>
                  <a:lnTo>
                    <a:pt x="39" y="393"/>
                  </a:lnTo>
                  <a:lnTo>
                    <a:pt x="37" y="393"/>
                  </a:lnTo>
                  <a:lnTo>
                    <a:pt x="34" y="396"/>
                  </a:lnTo>
                  <a:lnTo>
                    <a:pt x="32" y="398"/>
                  </a:lnTo>
                  <a:lnTo>
                    <a:pt x="30" y="401"/>
                  </a:lnTo>
                  <a:lnTo>
                    <a:pt x="28" y="403"/>
                  </a:lnTo>
                  <a:lnTo>
                    <a:pt x="26" y="408"/>
                  </a:lnTo>
                  <a:lnTo>
                    <a:pt x="24" y="410"/>
                  </a:lnTo>
                  <a:lnTo>
                    <a:pt x="23" y="412"/>
                  </a:lnTo>
                  <a:lnTo>
                    <a:pt x="22" y="414"/>
                  </a:lnTo>
                  <a:lnTo>
                    <a:pt x="22" y="417"/>
                  </a:lnTo>
                  <a:lnTo>
                    <a:pt x="21" y="417"/>
                  </a:lnTo>
                  <a:lnTo>
                    <a:pt x="21" y="421"/>
                  </a:lnTo>
                  <a:lnTo>
                    <a:pt x="20" y="422"/>
                  </a:lnTo>
                  <a:lnTo>
                    <a:pt x="20" y="424"/>
                  </a:lnTo>
                  <a:lnTo>
                    <a:pt x="20" y="426"/>
                  </a:lnTo>
                  <a:lnTo>
                    <a:pt x="20" y="428"/>
                  </a:lnTo>
                  <a:lnTo>
                    <a:pt x="19" y="432"/>
                  </a:lnTo>
                  <a:lnTo>
                    <a:pt x="19" y="434"/>
                  </a:lnTo>
                  <a:lnTo>
                    <a:pt x="19" y="437"/>
                  </a:lnTo>
                  <a:lnTo>
                    <a:pt x="19" y="441"/>
                  </a:lnTo>
                  <a:lnTo>
                    <a:pt x="19" y="444"/>
                  </a:lnTo>
                  <a:lnTo>
                    <a:pt x="20" y="448"/>
                  </a:lnTo>
                  <a:lnTo>
                    <a:pt x="21" y="452"/>
                  </a:lnTo>
                  <a:lnTo>
                    <a:pt x="22" y="455"/>
                  </a:lnTo>
                  <a:lnTo>
                    <a:pt x="23" y="458"/>
                  </a:lnTo>
                  <a:lnTo>
                    <a:pt x="24" y="461"/>
                  </a:lnTo>
                  <a:lnTo>
                    <a:pt x="26" y="465"/>
                  </a:lnTo>
                  <a:lnTo>
                    <a:pt x="29" y="469"/>
                  </a:lnTo>
                  <a:lnTo>
                    <a:pt x="31" y="472"/>
                  </a:lnTo>
                  <a:lnTo>
                    <a:pt x="34" y="476"/>
                  </a:lnTo>
                  <a:lnTo>
                    <a:pt x="38" y="478"/>
                  </a:lnTo>
                  <a:lnTo>
                    <a:pt x="41" y="481"/>
                  </a:lnTo>
                  <a:lnTo>
                    <a:pt x="46" y="483"/>
                  </a:lnTo>
                  <a:lnTo>
                    <a:pt x="50" y="487"/>
                  </a:lnTo>
                  <a:lnTo>
                    <a:pt x="53" y="487"/>
                  </a:lnTo>
                  <a:lnTo>
                    <a:pt x="56" y="488"/>
                  </a:lnTo>
                  <a:lnTo>
                    <a:pt x="59" y="489"/>
                  </a:lnTo>
                  <a:lnTo>
                    <a:pt x="62" y="491"/>
                  </a:lnTo>
                  <a:lnTo>
                    <a:pt x="66" y="491"/>
                  </a:lnTo>
                  <a:lnTo>
                    <a:pt x="69" y="492"/>
                  </a:lnTo>
                  <a:lnTo>
                    <a:pt x="72" y="492"/>
                  </a:lnTo>
                  <a:lnTo>
                    <a:pt x="77" y="493"/>
                  </a:lnTo>
                  <a:lnTo>
                    <a:pt x="80" y="493"/>
                  </a:lnTo>
                  <a:lnTo>
                    <a:pt x="83" y="494"/>
                  </a:lnTo>
                  <a:lnTo>
                    <a:pt x="88" y="494"/>
                  </a:lnTo>
                  <a:lnTo>
                    <a:pt x="93" y="495"/>
                  </a:lnTo>
                  <a:lnTo>
                    <a:pt x="93" y="494"/>
                  </a:lnTo>
                  <a:lnTo>
                    <a:pt x="95" y="494"/>
                  </a:lnTo>
                  <a:lnTo>
                    <a:pt x="97" y="494"/>
                  </a:lnTo>
                  <a:lnTo>
                    <a:pt x="100" y="494"/>
                  </a:lnTo>
                  <a:lnTo>
                    <a:pt x="105" y="494"/>
                  </a:lnTo>
                  <a:lnTo>
                    <a:pt x="109" y="494"/>
                  </a:lnTo>
                  <a:lnTo>
                    <a:pt x="111" y="493"/>
                  </a:lnTo>
                  <a:lnTo>
                    <a:pt x="115" y="493"/>
                  </a:lnTo>
                  <a:lnTo>
                    <a:pt x="118" y="493"/>
                  </a:lnTo>
                  <a:lnTo>
                    <a:pt x="121" y="493"/>
                  </a:lnTo>
                  <a:lnTo>
                    <a:pt x="123" y="492"/>
                  </a:lnTo>
                  <a:lnTo>
                    <a:pt x="127" y="491"/>
                  </a:lnTo>
                  <a:lnTo>
                    <a:pt x="130" y="490"/>
                  </a:lnTo>
                  <a:lnTo>
                    <a:pt x="135" y="489"/>
                  </a:lnTo>
                  <a:lnTo>
                    <a:pt x="138" y="488"/>
                  </a:lnTo>
                  <a:lnTo>
                    <a:pt x="142" y="487"/>
                  </a:lnTo>
                  <a:lnTo>
                    <a:pt x="146" y="486"/>
                  </a:lnTo>
                  <a:lnTo>
                    <a:pt x="150" y="484"/>
                  </a:lnTo>
                  <a:lnTo>
                    <a:pt x="155" y="482"/>
                  </a:lnTo>
                  <a:lnTo>
                    <a:pt x="159" y="481"/>
                  </a:lnTo>
                  <a:lnTo>
                    <a:pt x="163" y="479"/>
                  </a:lnTo>
                  <a:lnTo>
                    <a:pt x="168" y="477"/>
                  </a:lnTo>
                  <a:lnTo>
                    <a:pt x="172" y="475"/>
                  </a:lnTo>
                  <a:lnTo>
                    <a:pt x="177" y="472"/>
                  </a:lnTo>
                  <a:lnTo>
                    <a:pt x="181" y="470"/>
                  </a:lnTo>
                  <a:lnTo>
                    <a:pt x="187" y="468"/>
                  </a:lnTo>
                  <a:lnTo>
                    <a:pt x="191" y="465"/>
                  </a:lnTo>
                  <a:lnTo>
                    <a:pt x="196" y="461"/>
                  </a:lnTo>
                  <a:lnTo>
                    <a:pt x="201" y="458"/>
                  </a:lnTo>
                  <a:lnTo>
                    <a:pt x="206" y="455"/>
                  </a:lnTo>
                  <a:lnTo>
                    <a:pt x="210" y="450"/>
                  </a:lnTo>
                  <a:lnTo>
                    <a:pt x="215" y="446"/>
                  </a:lnTo>
                  <a:lnTo>
                    <a:pt x="220" y="442"/>
                  </a:lnTo>
                  <a:lnTo>
                    <a:pt x="226" y="438"/>
                  </a:lnTo>
                  <a:lnTo>
                    <a:pt x="229" y="433"/>
                  </a:lnTo>
                  <a:lnTo>
                    <a:pt x="235" y="428"/>
                  </a:lnTo>
                  <a:lnTo>
                    <a:pt x="239" y="423"/>
                  </a:lnTo>
                  <a:lnTo>
                    <a:pt x="245" y="417"/>
                  </a:lnTo>
                  <a:lnTo>
                    <a:pt x="249" y="412"/>
                  </a:lnTo>
                  <a:lnTo>
                    <a:pt x="254" y="406"/>
                  </a:lnTo>
                  <a:lnTo>
                    <a:pt x="258" y="400"/>
                  </a:lnTo>
                  <a:lnTo>
                    <a:pt x="264" y="393"/>
                  </a:lnTo>
                  <a:lnTo>
                    <a:pt x="268" y="387"/>
                  </a:lnTo>
                  <a:lnTo>
                    <a:pt x="272" y="379"/>
                  </a:lnTo>
                  <a:lnTo>
                    <a:pt x="277" y="371"/>
                  </a:lnTo>
                  <a:lnTo>
                    <a:pt x="281" y="364"/>
                  </a:lnTo>
                  <a:lnTo>
                    <a:pt x="285" y="355"/>
                  </a:lnTo>
                  <a:lnTo>
                    <a:pt x="288" y="347"/>
                  </a:lnTo>
                  <a:lnTo>
                    <a:pt x="292" y="338"/>
                  </a:lnTo>
                  <a:lnTo>
                    <a:pt x="297" y="329"/>
                  </a:lnTo>
                  <a:lnTo>
                    <a:pt x="300" y="319"/>
                  </a:lnTo>
                  <a:lnTo>
                    <a:pt x="304" y="310"/>
                  </a:lnTo>
                  <a:lnTo>
                    <a:pt x="307" y="299"/>
                  </a:lnTo>
                  <a:lnTo>
                    <a:pt x="311" y="289"/>
                  </a:lnTo>
                  <a:lnTo>
                    <a:pt x="314" y="277"/>
                  </a:lnTo>
                  <a:lnTo>
                    <a:pt x="317" y="266"/>
                  </a:lnTo>
                  <a:lnTo>
                    <a:pt x="319" y="255"/>
                  </a:lnTo>
                  <a:lnTo>
                    <a:pt x="323" y="243"/>
                  </a:lnTo>
                  <a:lnTo>
                    <a:pt x="323" y="242"/>
                  </a:lnTo>
                  <a:lnTo>
                    <a:pt x="323" y="241"/>
                  </a:lnTo>
                  <a:lnTo>
                    <a:pt x="323" y="238"/>
                  </a:lnTo>
                  <a:lnTo>
                    <a:pt x="324" y="235"/>
                  </a:lnTo>
                  <a:lnTo>
                    <a:pt x="324" y="232"/>
                  </a:lnTo>
                  <a:lnTo>
                    <a:pt x="324" y="227"/>
                  </a:lnTo>
                  <a:lnTo>
                    <a:pt x="324" y="225"/>
                  </a:lnTo>
                  <a:lnTo>
                    <a:pt x="325" y="223"/>
                  </a:lnTo>
                  <a:lnTo>
                    <a:pt x="325" y="220"/>
                  </a:lnTo>
                  <a:lnTo>
                    <a:pt x="325" y="218"/>
                  </a:lnTo>
                  <a:lnTo>
                    <a:pt x="325" y="214"/>
                  </a:lnTo>
                  <a:lnTo>
                    <a:pt x="325" y="211"/>
                  </a:lnTo>
                  <a:lnTo>
                    <a:pt x="325" y="208"/>
                  </a:lnTo>
                  <a:lnTo>
                    <a:pt x="325" y="204"/>
                  </a:lnTo>
                  <a:lnTo>
                    <a:pt x="325" y="200"/>
                  </a:lnTo>
                  <a:lnTo>
                    <a:pt x="325" y="197"/>
                  </a:lnTo>
                  <a:lnTo>
                    <a:pt x="325" y="193"/>
                  </a:lnTo>
                  <a:lnTo>
                    <a:pt x="326" y="190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5" y="178"/>
                  </a:lnTo>
                  <a:lnTo>
                    <a:pt x="325" y="174"/>
                  </a:lnTo>
                  <a:lnTo>
                    <a:pt x="325" y="169"/>
                  </a:lnTo>
                  <a:lnTo>
                    <a:pt x="325" y="165"/>
                  </a:lnTo>
                  <a:lnTo>
                    <a:pt x="325" y="162"/>
                  </a:lnTo>
                  <a:lnTo>
                    <a:pt x="325" y="157"/>
                  </a:lnTo>
                  <a:lnTo>
                    <a:pt x="324" y="153"/>
                  </a:lnTo>
                  <a:lnTo>
                    <a:pt x="323" y="148"/>
                  </a:lnTo>
                  <a:lnTo>
                    <a:pt x="323" y="143"/>
                  </a:lnTo>
                  <a:lnTo>
                    <a:pt x="323" y="138"/>
                  </a:lnTo>
                  <a:lnTo>
                    <a:pt x="321" y="134"/>
                  </a:lnTo>
                  <a:lnTo>
                    <a:pt x="320" y="130"/>
                  </a:lnTo>
                  <a:lnTo>
                    <a:pt x="319" y="125"/>
                  </a:lnTo>
                  <a:lnTo>
                    <a:pt x="319" y="121"/>
                  </a:lnTo>
                  <a:lnTo>
                    <a:pt x="317" y="117"/>
                  </a:lnTo>
                  <a:lnTo>
                    <a:pt x="316" y="111"/>
                  </a:lnTo>
                  <a:lnTo>
                    <a:pt x="316" y="107"/>
                  </a:lnTo>
                  <a:lnTo>
                    <a:pt x="315" y="103"/>
                  </a:lnTo>
                  <a:lnTo>
                    <a:pt x="313" y="98"/>
                  </a:lnTo>
                  <a:lnTo>
                    <a:pt x="311" y="93"/>
                  </a:lnTo>
                  <a:lnTo>
                    <a:pt x="310" y="89"/>
                  </a:lnTo>
                  <a:lnTo>
                    <a:pt x="309" y="85"/>
                  </a:lnTo>
                  <a:lnTo>
                    <a:pt x="307" y="80"/>
                  </a:lnTo>
                  <a:lnTo>
                    <a:pt x="306" y="76"/>
                  </a:lnTo>
                  <a:lnTo>
                    <a:pt x="304" y="71"/>
                  </a:lnTo>
                  <a:lnTo>
                    <a:pt x="301" y="67"/>
                  </a:lnTo>
                  <a:lnTo>
                    <a:pt x="299" y="63"/>
                  </a:lnTo>
                  <a:lnTo>
                    <a:pt x="297" y="58"/>
                  </a:lnTo>
                  <a:lnTo>
                    <a:pt x="295" y="55"/>
                  </a:lnTo>
                  <a:lnTo>
                    <a:pt x="292" y="51"/>
                  </a:lnTo>
                  <a:lnTo>
                    <a:pt x="289" y="46"/>
                  </a:lnTo>
                  <a:lnTo>
                    <a:pt x="287" y="43"/>
                  </a:lnTo>
                  <a:lnTo>
                    <a:pt x="284" y="39"/>
                  </a:lnTo>
                  <a:lnTo>
                    <a:pt x="281" y="35"/>
                  </a:lnTo>
                  <a:lnTo>
                    <a:pt x="278" y="32"/>
                  </a:lnTo>
                  <a:lnTo>
                    <a:pt x="275" y="29"/>
                  </a:lnTo>
                  <a:lnTo>
                    <a:pt x="271" y="25"/>
                  </a:lnTo>
                  <a:lnTo>
                    <a:pt x="268" y="22"/>
                  </a:lnTo>
                  <a:lnTo>
                    <a:pt x="251" y="37"/>
                  </a:lnTo>
                  <a:lnTo>
                    <a:pt x="252" y="39"/>
                  </a:lnTo>
                  <a:lnTo>
                    <a:pt x="255" y="43"/>
                  </a:lnTo>
                  <a:lnTo>
                    <a:pt x="257" y="45"/>
                  </a:lnTo>
                  <a:lnTo>
                    <a:pt x="258" y="48"/>
                  </a:lnTo>
                  <a:lnTo>
                    <a:pt x="260" y="53"/>
                  </a:lnTo>
                  <a:lnTo>
                    <a:pt x="264" y="57"/>
                  </a:lnTo>
                  <a:lnTo>
                    <a:pt x="265" y="59"/>
                  </a:lnTo>
                  <a:lnTo>
                    <a:pt x="266" y="62"/>
                  </a:lnTo>
                  <a:lnTo>
                    <a:pt x="267" y="65"/>
                  </a:lnTo>
                  <a:lnTo>
                    <a:pt x="269" y="68"/>
                  </a:lnTo>
                  <a:lnTo>
                    <a:pt x="270" y="70"/>
                  </a:lnTo>
                  <a:lnTo>
                    <a:pt x="271" y="74"/>
                  </a:lnTo>
                  <a:lnTo>
                    <a:pt x="274" y="77"/>
                  </a:lnTo>
                  <a:lnTo>
                    <a:pt x="275" y="80"/>
                  </a:lnTo>
                  <a:lnTo>
                    <a:pt x="277" y="84"/>
                  </a:lnTo>
                  <a:lnTo>
                    <a:pt x="278" y="87"/>
                  </a:lnTo>
                  <a:lnTo>
                    <a:pt x="279" y="90"/>
                  </a:lnTo>
                  <a:lnTo>
                    <a:pt x="281" y="95"/>
                  </a:lnTo>
                  <a:lnTo>
                    <a:pt x="282" y="99"/>
                  </a:lnTo>
                  <a:lnTo>
                    <a:pt x="285" y="103"/>
                  </a:lnTo>
                  <a:lnTo>
                    <a:pt x="286" y="107"/>
                  </a:lnTo>
                  <a:lnTo>
                    <a:pt x="288" y="111"/>
                  </a:lnTo>
                  <a:lnTo>
                    <a:pt x="288" y="115"/>
                  </a:lnTo>
                  <a:lnTo>
                    <a:pt x="290" y="120"/>
                  </a:lnTo>
                  <a:lnTo>
                    <a:pt x="291" y="124"/>
                  </a:lnTo>
                  <a:lnTo>
                    <a:pt x="292" y="129"/>
                  </a:lnTo>
                  <a:lnTo>
                    <a:pt x="294" y="133"/>
                  </a:lnTo>
                  <a:lnTo>
                    <a:pt x="295" y="138"/>
                  </a:lnTo>
                  <a:lnTo>
                    <a:pt x="296" y="143"/>
                  </a:lnTo>
                  <a:lnTo>
                    <a:pt x="297" y="148"/>
                  </a:lnTo>
                  <a:lnTo>
                    <a:pt x="298" y="154"/>
                  </a:lnTo>
                  <a:lnTo>
                    <a:pt x="298" y="158"/>
                  </a:lnTo>
                  <a:lnTo>
                    <a:pt x="299" y="164"/>
                  </a:lnTo>
                  <a:lnTo>
                    <a:pt x="300" y="169"/>
                  </a:lnTo>
                  <a:lnTo>
                    <a:pt x="300" y="175"/>
                  </a:lnTo>
                  <a:lnTo>
                    <a:pt x="301" y="180"/>
                  </a:lnTo>
                  <a:lnTo>
                    <a:pt x="301" y="186"/>
                  </a:lnTo>
                  <a:lnTo>
                    <a:pt x="303" y="192"/>
                  </a:lnTo>
                  <a:lnTo>
                    <a:pt x="301" y="198"/>
                  </a:lnTo>
                  <a:lnTo>
                    <a:pt x="301" y="203"/>
                  </a:lnTo>
                  <a:lnTo>
                    <a:pt x="301" y="209"/>
                  </a:lnTo>
                  <a:lnTo>
                    <a:pt x="301" y="215"/>
                  </a:lnTo>
                  <a:lnTo>
                    <a:pt x="301" y="221"/>
                  </a:lnTo>
                  <a:lnTo>
                    <a:pt x="301" y="227"/>
                  </a:lnTo>
                  <a:lnTo>
                    <a:pt x="300" y="233"/>
                  </a:lnTo>
                  <a:lnTo>
                    <a:pt x="300" y="240"/>
                  </a:lnTo>
                  <a:lnTo>
                    <a:pt x="299" y="246"/>
                  </a:lnTo>
                  <a:lnTo>
                    <a:pt x="298" y="253"/>
                  </a:lnTo>
                  <a:lnTo>
                    <a:pt x="297" y="259"/>
                  </a:lnTo>
                  <a:lnTo>
                    <a:pt x="296" y="266"/>
                  </a:lnTo>
                  <a:lnTo>
                    <a:pt x="294" y="271"/>
                  </a:lnTo>
                  <a:lnTo>
                    <a:pt x="292" y="278"/>
                  </a:lnTo>
                  <a:lnTo>
                    <a:pt x="290" y="285"/>
                  </a:lnTo>
                  <a:lnTo>
                    <a:pt x="288" y="292"/>
                  </a:lnTo>
                  <a:lnTo>
                    <a:pt x="288" y="292"/>
                  </a:lnTo>
                  <a:lnTo>
                    <a:pt x="288" y="293"/>
                  </a:lnTo>
                  <a:lnTo>
                    <a:pt x="286" y="296"/>
                  </a:lnTo>
                  <a:lnTo>
                    <a:pt x="285" y="299"/>
                  </a:lnTo>
                  <a:lnTo>
                    <a:pt x="284" y="303"/>
                  </a:lnTo>
                  <a:lnTo>
                    <a:pt x="281" y="307"/>
                  </a:lnTo>
                  <a:lnTo>
                    <a:pt x="280" y="310"/>
                  </a:lnTo>
                  <a:lnTo>
                    <a:pt x="279" y="312"/>
                  </a:lnTo>
                  <a:lnTo>
                    <a:pt x="278" y="315"/>
                  </a:lnTo>
                  <a:lnTo>
                    <a:pt x="277" y="319"/>
                  </a:lnTo>
                  <a:lnTo>
                    <a:pt x="275" y="321"/>
                  </a:lnTo>
                  <a:lnTo>
                    <a:pt x="274" y="324"/>
                  </a:lnTo>
                  <a:lnTo>
                    <a:pt x="271" y="327"/>
                  </a:lnTo>
                  <a:lnTo>
                    <a:pt x="270" y="332"/>
                  </a:lnTo>
                  <a:lnTo>
                    <a:pt x="267" y="335"/>
                  </a:lnTo>
                  <a:lnTo>
                    <a:pt x="266" y="338"/>
                  </a:lnTo>
                  <a:lnTo>
                    <a:pt x="264" y="342"/>
                  </a:lnTo>
                  <a:lnTo>
                    <a:pt x="261" y="346"/>
                  </a:lnTo>
                  <a:lnTo>
                    <a:pt x="259" y="349"/>
                  </a:lnTo>
                  <a:lnTo>
                    <a:pt x="257" y="354"/>
                  </a:lnTo>
                  <a:lnTo>
                    <a:pt x="255" y="357"/>
                  </a:lnTo>
                  <a:lnTo>
                    <a:pt x="252" y="361"/>
                  </a:lnTo>
                  <a:lnTo>
                    <a:pt x="249" y="366"/>
                  </a:lnTo>
                  <a:lnTo>
                    <a:pt x="247" y="369"/>
                  </a:lnTo>
                  <a:lnTo>
                    <a:pt x="244" y="374"/>
                  </a:lnTo>
                  <a:lnTo>
                    <a:pt x="241" y="378"/>
                  </a:lnTo>
                  <a:lnTo>
                    <a:pt x="238" y="382"/>
                  </a:lnTo>
                  <a:lnTo>
                    <a:pt x="235" y="387"/>
                  </a:lnTo>
                  <a:lnTo>
                    <a:pt x="231" y="390"/>
                  </a:lnTo>
                  <a:lnTo>
                    <a:pt x="228" y="394"/>
                  </a:lnTo>
                  <a:lnTo>
                    <a:pt x="224" y="398"/>
                  </a:lnTo>
                  <a:lnTo>
                    <a:pt x="220" y="402"/>
                  </a:lnTo>
                  <a:lnTo>
                    <a:pt x="217" y="405"/>
                  </a:lnTo>
                  <a:lnTo>
                    <a:pt x="214" y="410"/>
                  </a:lnTo>
                  <a:lnTo>
                    <a:pt x="209" y="413"/>
                  </a:lnTo>
                  <a:lnTo>
                    <a:pt x="205" y="417"/>
                  </a:lnTo>
                  <a:lnTo>
                    <a:pt x="201" y="421"/>
                  </a:lnTo>
                  <a:lnTo>
                    <a:pt x="197" y="425"/>
                  </a:lnTo>
                  <a:lnTo>
                    <a:pt x="192" y="428"/>
                  </a:lnTo>
                  <a:lnTo>
                    <a:pt x="188" y="432"/>
                  </a:lnTo>
                  <a:lnTo>
                    <a:pt x="183" y="435"/>
                  </a:lnTo>
                  <a:lnTo>
                    <a:pt x="180" y="438"/>
                  </a:lnTo>
                  <a:lnTo>
                    <a:pt x="175" y="442"/>
                  </a:lnTo>
                  <a:lnTo>
                    <a:pt x="170" y="445"/>
                  </a:lnTo>
                  <a:lnTo>
                    <a:pt x="165" y="447"/>
                  </a:lnTo>
                  <a:lnTo>
                    <a:pt x="160" y="450"/>
                  </a:lnTo>
                  <a:lnTo>
                    <a:pt x="155" y="453"/>
                  </a:lnTo>
                  <a:lnTo>
                    <a:pt x="149" y="455"/>
                  </a:lnTo>
                  <a:lnTo>
                    <a:pt x="143" y="457"/>
                  </a:lnTo>
                  <a:lnTo>
                    <a:pt x="139" y="459"/>
                  </a:lnTo>
                  <a:lnTo>
                    <a:pt x="133" y="461"/>
                  </a:lnTo>
                  <a:lnTo>
                    <a:pt x="128" y="463"/>
                  </a:lnTo>
                  <a:lnTo>
                    <a:pt x="121" y="465"/>
                  </a:lnTo>
                  <a:lnTo>
                    <a:pt x="116" y="466"/>
                  </a:lnTo>
                  <a:lnTo>
                    <a:pt x="110" y="467"/>
                  </a:lnTo>
                  <a:lnTo>
                    <a:pt x="105" y="468"/>
                  </a:lnTo>
                  <a:lnTo>
                    <a:pt x="98" y="469"/>
                  </a:lnTo>
                  <a:lnTo>
                    <a:pt x="92" y="469"/>
                  </a:lnTo>
                  <a:lnTo>
                    <a:pt x="91" y="469"/>
                  </a:lnTo>
                  <a:lnTo>
                    <a:pt x="89" y="469"/>
                  </a:lnTo>
                  <a:lnTo>
                    <a:pt x="85" y="469"/>
                  </a:lnTo>
                  <a:lnTo>
                    <a:pt x="80" y="469"/>
                  </a:lnTo>
                  <a:lnTo>
                    <a:pt x="78" y="469"/>
                  </a:lnTo>
                  <a:lnTo>
                    <a:pt x="76" y="468"/>
                  </a:lnTo>
                  <a:lnTo>
                    <a:pt x="72" y="468"/>
                  </a:lnTo>
                  <a:lnTo>
                    <a:pt x="70" y="467"/>
                  </a:lnTo>
                  <a:lnTo>
                    <a:pt x="67" y="466"/>
                  </a:lnTo>
                  <a:lnTo>
                    <a:pt x="64" y="466"/>
                  </a:lnTo>
                  <a:lnTo>
                    <a:pt x="62" y="465"/>
                  </a:lnTo>
                  <a:lnTo>
                    <a:pt x="59" y="465"/>
                  </a:lnTo>
                  <a:lnTo>
                    <a:pt x="54" y="461"/>
                  </a:lnTo>
                  <a:lnTo>
                    <a:pt x="51" y="458"/>
                  </a:lnTo>
                  <a:lnTo>
                    <a:pt x="48" y="454"/>
                  </a:lnTo>
                  <a:lnTo>
                    <a:pt x="47" y="449"/>
                  </a:lnTo>
                  <a:lnTo>
                    <a:pt x="46" y="446"/>
                  </a:lnTo>
                  <a:lnTo>
                    <a:pt x="47" y="444"/>
                  </a:lnTo>
                  <a:lnTo>
                    <a:pt x="47" y="439"/>
                  </a:lnTo>
                  <a:lnTo>
                    <a:pt x="49" y="436"/>
                  </a:lnTo>
                  <a:lnTo>
                    <a:pt x="50" y="432"/>
                  </a:lnTo>
                  <a:lnTo>
                    <a:pt x="53" y="428"/>
                  </a:lnTo>
                  <a:lnTo>
                    <a:pt x="57" y="424"/>
                  </a:lnTo>
                  <a:lnTo>
                    <a:pt x="61" y="420"/>
                  </a:lnTo>
                  <a:lnTo>
                    <a:pt x="69" y="434"/>
                  </a:lnTo>
                  <a:lnTo>
                    <a:pt x="69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6" name="Freeform 88"/>
            <p:cNvSpPr>
              <a:spLocks/>
            </p:cNvSpPr>
            <p:nvPr/>
          </p:nvSpPr>
          <p:spPr bwMode="auto">
            <a:xfrm>
              <a:off x="4610" y="2098"/>
              <a:ext cx="25" cy="37"/>
            </a:xfrm>
            <a:custGeom>
              <a:avLst/>
              <a:gdLst>
                <a:gd name="T0" fmla="*/ 11 w 25"/>
                <a:gd name="T1" fmla="*/ 11 h 37"/>
                <a:gd name="T2" fmla="*/ 0 w 25"/>
                <a:gd name="T3" fmla="*/ 23 h 37"/>
                <a:gd name="T4" fmla="*/ 1 w 25"/>
                <a:gd name="T5" fmla="*/ 35 h 37"/>
                <a:gd name="T6" fmla="*/ 7 w 25"/>
                <a:gd name="T7" fmla="*/ 37 h 37"/>
                <a:gd name="T8" fmla="*/ 15 w 25"/>
                <a:gd name="T9" fmla="*/ 27 h 37"/>
                <a:gd name="T10" fmla="*/ 15 w 25"/>
                <a:gd name="T11" fmla="*/ 26 h 37"/>
                <a:gd name="T12" fmla="*/ 16 w 25"/>
                <a:gd name="T13" fmla="*/ 24 h 37"/>
                <a:gd name="T14" fmla="*/ 18 w 25"/>
                <a:gd name="T15" fmla="*/ 22 h 37"/>
                <a:gd name="T16" fmla="*/ 20 w 25"/>
                <a:gd name="T17" fmla="*/ 19 h 37"/>
                <a:gd name="T18" fmla="*/ 22 w 25"/>
                <a:gd name="T19" fmla="*/ 15 h 37"/>
                <a:gd name="T20" fmla="*/ 24 w 25"/>
                <a:gd name="T21" fmla="*/ 11 h 37"/>
                <a:gd name="T22" fmla="*/ 24 w 25"/>
                <a:gd name="T23" fmla="*/ 8 h 37"/>
                <a:gd name="T24" fmla="*/ 25 w 25"/>
                <a:gd name="T25" fmla="*/ 5 h 37"/>
                <a:gd name="T26" fmla="*/ 24 w 25"/>
                <a:gd name="T27" fmla="*/ 3 h 37"/>
                <a:gd name="T28" fmla="*/ 24 w 25"/>
                <a:gd name="T29" fmla="*/ 0 h 37"/>
                <a:gd name="T30" fmla="*/ 11 w 25"/>
                <a:gd name="T31" fmla="*/ 11 h 37"/>
                <a:gd name="T32" fmla="*/ 11 w 25"/>
                <a:gd name="T3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7">
                  <a:moveTo>
                    <a:pt x="11" y="11"/>
                  </a:moveTo>
                  <a:lnTo>
                    <a:pt x="0" y="23"/>
                  </a:lnTo>
                  <a:lnTo>
                    <a:pt x="1" y="35"/>
                  </a:lnTo>
                  <a:lnTo>
                    <a:pt x="7" y="3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20" y="19"/>
                  </a:lnTo>
                  <a:lnTo>
                    <a:pt x="22" y="15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5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7" name="Freeform 89"/>
            <p:cNvSpPr>
              <a:spLocks/>
            </p:cNvSpPr>
            <p:nvPr/>
          </p:nvSpPr>
          <p:spPr bwMode="auto">
            <a:xfrm>
              <a:off x="3945" y="2380"/>
              <a:ext cx="206" cy="472"/>
            </a:xfrm>
            <a:custGeom>
              <a:avLst/>
              <a:gdLst>
                <a:gd name="T0" fmla="*/ 0 w 206"/>
                <a:gd name="T1" fmla="*/ 0 h 472"/>
                <a:gd name="T2" fmla="*/ 176 w 206"/>
                <a:gd name="T3" fmla="*/ 472 h 472"/>
                <a:gd name="T4" fmla="*/ 206 w 206"/>
                <a:gd name="T5" fmla="*/ 472 h 472"/>
                <a:gd name="T6" fmla="*/ 32 w 206"/>
                <a:gd name="T7" fmla="*/ 32 h 472"/>
                <a:gd name="T8" fmla="*/ 0 w 206"/>
                <a:gd name="T9" fmla="*/ 0 h 472"/>
                <a:gd name="T10" fmla="*/ 0 w 206"/>
                <a:gd name="T11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472">
                  <a:moveTo>
                    <a:pt x="0" y="0"/>
                  </a:moveTo>
                  <a:lnTo>
                    <a:pt x="176" y="472"/>
                  </a:lnTo>
                  <a:lnTo>
                    <a:pt x="206" y="472"/>
                  </a:lnTo>
                  <a:lnTo>
                    <a:pt x="32" y="3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8" name="Freeform 90"/>
            <p:cNvSpPr>
              <a:spLocks/>
            </p:cNvSpPr>
            <p:nvPr/>
          </p:nvSpPr>
          <p:spPr bwMode="auto">
            <a:xfrm>
              <a:off x="4091" y="2568"/>
              <a:ext cx="79" cy="162"/>
            </a:xfrm>
            <a:custGeom>
              <a:avLst/>
              <a:gdLst>
                <a:gd name="T0" fmla="*/ 0 w 79"/>
                <a:gd name="T1" fmla="*/ 6 h 162"/>
                <a:gd name="T2" fmla="*/ 20 w 79"/>
                <a:gd name="T3" fmla="*/ 0 h 162"/>
                <a:gd name="T4" fmla="*/ 79 w 79"/>
                <a:gd name="T5" fmla="*/ 156 h 162"/>
                <a:gd name="T6" fmla="*/ 60 w 79"/>
                <a:gd name="T7" fmla="*/ 162 h 162"/>
                <a:gd name="T8" fmla="*/ 0 w 79"/>
                <a:gd name="T9" fmla="*/ 6 h 162"/>
                <a:gd name="T10" fmla="*/ 0 w 79"/>
                <a:gd name="T11" fmla="*/ 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62">
                  <a:moveTo>
                    <a:pt x="0" y="6"/>
                  </a:moveTo>
                  <a:lnTo>
                    <a:pt x="20" y="0"/>
                  </a:lnTo>
                  <a:lnTo>
                    <a:pt x="79" y="156"/>
                  </a:lnTo>
                  <a:lnTo>
                    <a:pt x="60" y="162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9" name="Freeform 91"/>
            <p:cNvSpPr>
              <a:spLocks/>
            </p:cNvSpPr>
            <p:nvPr/>
          </p:nvSpPr>
          <p:spPr bwMode="auto">
            <a:xfrm>
              <a:off x="4238" y="2537"/>
              <a:ext cx="634" cy="377"/>
            </a:xfrm>
            <a:custGeom>
              <a:avLst/>
              <a:gdLst>
                <a:gd name="T0" fmla="*/ 10 w 634"/>
                <a:gd name="T1" fmla="*/ 359 h 377"/>
                <a:gd name="T2" fmla="*/ 16 w 634"/>
                <a:gd name="T3" fmla="*/ 359 h 377"/>
                <a:gd name="T4" fmla="*/ 30 w 634"/>
                <a:gd name="T5" fmla="*/ 359 h 377"/>
                <a:gd name="T6" fmla="*/ 44 w 634"/>
                <a:gd name="T7" fmla="*/ 359 h 377"/>
                <a:gd name="T8" fmla="*/ 64 w 634"/>
                <a:gd name="T9" fmla="*/ 358 h 377"/>
                <a:gd name="T10" fmla="*/ 86 w 634"/>
                <a:gd name="T11" fmla="*/ 356 h 377"/>
                <a:gd name="T12" fmla="*/ 111 w 634"/>
                <a:gd name="T13" fmla="*/ 353 h 377"/>
                <a:gd name="T14" fmla="*/ 137 w 634"/>
                <a:gd name="T15" fmla="*/ 347 h 377"/>
                <a:gd name="T16" fmla="*/ 169 w 634"/>
                <a:gd name="T17" fmla="*/ 340 h 377"/>
                <a:gd name="T18" fmla="*/ 200 w 634"/>
                <a:gd name="T19" fmla="*/ 332 h 377"/>
                <a:gd name="T20" fmla="*/ 233 w 634"/>
                <a:gd name="T21" fmla="*/ 320 h 377"/>
                <a:gd name="T22" fmla="*/ 268 w 634"/>
                <a:gd name="T23" fmla="*/ 306 h 377"/>
                <a:gd name="T24" fmla="*/ 304 w 634"/>
                <a:gd name="T25" fmla="*/ 290 h 377"/>
                <a:gd name="T26" fmla="*/ 341 w 634"/>
                <a:gd name="T27" fmla="*/ 269 h 377"/>
                <a:gd name="T28" fmla="*/ 378 w 634"/>
                <a:gd name="T29" fmla="*/ 246 h 377"/>
                <a:gd name="T30" fmla="*/ 416 w 634"/>
                <a:gd name="T31" fmla="*/ 219 h 377"/>
                <a:gd name="T32" fmla="*/ 453 w 634"/>
                <a:gd name="T33" fmla="*/ 188 h 377"/>
                <a:gd name="T34" fmla="*/ 490 w 634"/>
                <a:gd name="T35" fmla="*/ 153 h 377"/>
                <a:gd name="T36" fmla="*/ 527 w 634"/>
                <a:gd name="T37" fmla="*/ 112 h 377"/>
                <a:gd name="T38" fmla="*/ 562 w 634"/>
                <a:gd name="T39" fmla="*/ 67 h 377"/>
                <a:gd name="T40" fmla="*/ 597 w 634"/>
                <a:gd name="T41" fmla="*/ 19 h 377"/>
                <a:gd name="T42" fmla="*/ 631 w 634"/>
                <a:gd name="T43" fmla="*/ 3 h 377"/>
                <a:gd name="T44" fmla="*/ 627 w 634"/>
                <a:gd name="T45" fmla="*/ 12 h 377"/>
                <a:gd name="T46" fmla="*/ 619 w 634"/>
                <a:gd name="T47" fmla="*/ 24 h 377"/>
                <a:gd name="T48" fmla="*/ 609 w 634"/>
                <a:gd name="T49" fmla="*/ 41 h 377"/>
                <a:gd name="T50" fmla="*/ 597 w 634"/>
                <a:gd name="T51" fmla="*/ 60 h 377"/>
                <a:gd name="T52" fmla="*/ 581 w 634"/>
                <a:gd name="T53" fmla="*/ 81 h 377"/>
                <a:gd name="T54" fmla="*/ 562 w 634"/>
                <a:gd name="T55" fmla="*/ 105 h 377"/>
                <a:gd name="T56" fmla="*/ 541 w 634"/>
                <a:gd name="T57" fmla="*/ 132 h 377"/>
                <a:gd name="T58" fmla="*/ 518 w 634"/>
                <a:gd name="T59" fmla="*/ 158 h 377"/>
                <a:gd name="T60" fmla="*/ 491 w 634"/>
                <a:gd name="T61" fmla="*/ 185 h 377"/>
                <a:gd name="T62" fmla="*/ 462 w 634"/>
                <a:gd name="T63" fmla="*/ 212 h 377"/>
                <a:gd name="T64" fmla="*/ 429 w 634"/>
                <a:gd name="T65" fmla="*/ 238 h 377"/>
                <a:gd name="T66" fmla="*/ 394 w 634"/>
                <a:gd name="T67" fmla="*/ 265 h 377"/>
                <a:gd name="T68" fmla="*/ 355 w 634"/>
                <a:gd name="T69" fmla="*/ 288 h 377"/>
                <a:gd name="T70" fmla="*/ 314 w 634"/>
                <a:gd name="T71" fmla="*/ 311 h 377"/>
                <a:gd name="T72" fmla="*/ 269 w 634"/>
                <a:gd name="T73" fmla="*/ 331 h 377"/>
                <a:gd name="T74" fmla="*/ 221 w 634"/>
                <a:gd name="T75" fmla="*/ 347 h 377"/>
                <a:gd name="T76" fmla="*/ 171 w 634"/>
                <a:gd name="T77" fmla="*/ 360 h 377"/>
                <a:gd name="T78" fmla="*/ 116 w 634"/>
                <a:gd name="T79" fmla="*/ 370 h 377"/>
                <a:gd name="T80" fmla="*/ 60 w 634"/>
                <a:gd name="T81" fmla="*/ 376 h 377"/>
                <a:gd name="T82" fmla="*/ 0 w 634"/>
                <a:gd name="T83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4" h="377">
                  <a:moveTo>
                    <a:pt x="6" y="359"/>
                  </a:moveTo>
                  <a:lnTo>
                    <a:pt x="6" y="359"/>
                  </a:lnTo>
                  <a:lnTo>
                    <a:pt x="10" y="359"/>
                  </a:lnTo>
                  <a:lnTo>
                    <a:pt x="11" y="359"/>
                  </a:lnTo>
                  <a:lnTo>
                    <a:pt x="14" y="359"/>
                  </a:lnTo>
                  <a:lnTo>
                    <a:pt x="16" y="359"/>
                  </a:lnTo>
                  <a:lnTo>
                    <a:pt x="21" y="359"/>
                  </a:lnTo>
                  <a:lnTo>
                    <a:pt x="24" y="359"/>
                  </a:lnTo>
                  <a:lnTo>
                    <a:pt x="30" y="359"/>
                  </a:lnTo>
                  <a:lnTo>
                    <a:pt x="34" y="359"/>
                  </a:lnTo>
                  <a:lnTo>
                    <a:pt x="40" y="359"/>
                  </a:lnTo>
                  <a:lnTo>
                    <a:pt x="44" y="359"/>
                  </a:lnTo>
                  <a:lnTo>
                    <a:pt x="51" y="359"/>
                  </a:lnTo>
                  <a:lnTo>
                    <a:pt x="57" y="358"/>
                  </a:lnTo>
                  <a:lnTo>
                    <a:pt x="64" y="358"/>
                  </a:lnTo>
                  <a:lnTo>
                    <a:pt x="71" y="357"/>
                  </a:lnTo>
                  <a:lnTo>
                    <a:pt x="79" y="356"/>
                  </a:lnTo>
                  <a:lnTo>
                    <a:pt x="86" y="356"/>
                  </a:lnTo>
                  <a:lnTo>
                    <a:pt x="94" y="355"/>
                  </a:lnTo>
                  <a:lnTo>
                    <a:pt x="102" y="354"/>
                  </a:lnTo>
                  <a:lnTo>
                    <a:pt x="111" y="353"/>
                  </a:lnTo>
                  <a:lnTo>
                    <a:pt x="120" y="350"/>
                  </a:lnTo>
                  <a:lnTo>
                    <a:pt x="129" y="349"/>
                  </a:lnTo>
                  <a:lnTo>
                    <a:pt x="137" y="347"/>
                  </a:lnTo>
                  <a:lnTo>
                    <a:pt x="147" y="345"/>
                  </a:lnTo>
                  <a:lnTo>
                    <a:pt x="157" y="343"/>
                  </a:lnTo>
                  <a:lnTo>
                    <a:pt x="169" y="340"/>
                  </a:lnTo>
                  <a:lnTo>
                    <a:pt x="179" y="337"/>
                  </a:lnTo>
                  <a:lnTo>
                    <a:pt x="190" y="335"/>
                  </a:lnTo>
                  <a:lnTo>
                    <a:pt x="200" y="332"/>
                  </a:lnTo>
                  <a:lnTo>
                    <a:pt x="211" y="328"/>
                  </a:lnTo>
                  <a:lnTo>
                    <a:pt x="222" y="324"/>
                  </a:lnTo>
                  <a:lnTo>
                    <a:pt x="233" y="320"/>
                  </a:lnTo>
                  <a:lnTo>
                    <a:pt x="245" y="315"/>
                  </a:lnTo>
                  <a:lnTo>
                    <a:pt x="256" y="311"/>
                  </a:lnTo>
                  <a:lnTo>
                    <a:pt x="268" y="306"/>
                  </a:lnTo>
                  <a:lnTo>
                    <a:pt x="280" y="301"/>
                  </a:lnTo>
                  <a:lnTo>
                    <a:pt x="292" y="295"/>
                  </a:lnTo>
                  <a:lnTo>
                    <a:pt x="304" y="290"/>
                  </a:lnTo>
                  <a:lnTo>
                    <a:pt x="317" y="283"/>
                  </a:lnTo>
                  <a:lnTo>
                    <a:pt x="329" y="277"/>
                  </a:lnTo>
                  <a:lnTo>
                    <a:pt x="341" y="269"/>
                  </a:lnTo>
                  <a:lnTo>
                    <a:pt x="353" y="263"/>
                  </a:lnTo>
                  <a:lnTo>
                    <a:pt x="365" y="254"/>
                  </a:lnTo>
                  <a:lnTo>
                    <a:pt x="378" y="246"/>
                  </a:lnTo>
                  <a:lnTo>
                    <a:pt x="391" y="237"/>
                  </a:lnTo>
                  <a:lnTo>
                    <a:pt x="403" y="228"/>
                  </a:lnTo>
                  <a:lnTo>
                    <a:pt x="416" y="219"/>
                  </a:lnTo>
                  <a:lnTo>
                    <a:pt x="428" y="209"/>
                  </a:lnTo>
                  <a:lnTo>
                    <a:pt x="440" y="198"/>
                  </a:lnTo>
                  <a:lnTo>
                    <a:pt x="453" y="188"/>
                  </a:lnTo>
                  <a:lnTo>
                    <a:pt x="466" y="176"/>
                  </a:lnTo>
                  <a:lnTo>
                    <a:pt x="478" y="165"/>
                  </a:lnTo>
                  <a:lnTo>
                    <a:pt x="490" y="153"/>
                  </a:lnTo>
                  <a:lnTo>
                    <a:pt x="502" y="139"/>
                  </a:lnTo>
                  <a:lnTo>
                    <a:pt x="515" y="126"/>
                  </a:lnTo>
                  <a:lnTo>
                    <a:pt x="527" y="112"/>
                  </a:lnTo>
                  <a:lnTo>
                    <a:pt x="539" y="98"/>
                  </a:lnTo>
                  <a:lnTo>
                    <a:pt x="551" y="83"/>
                  </a:lnTo>
                  <a:lnTo>
                    <a:pt x="562" y="67"/>
                  </a:lnTo>
                  <a:lnTo>
                    <a:pt x="573" y="52"/>
                  </a:lnTo>
                  <a:lnTo>
                    <a:pt x="586" y="35"/>
                  </a:lnTo>
                  <a:lnTo>
                    <a:pt x="597" y="19"/>
                  </a:lnTo>
                  <a:lnTo>
                    <a:pt x="634" y="0"/>
                  </a:lnTo>
                  <a:lnTo>
                    <a:pt x="634" y="0"/>
                  </a:lnTo>
                  <a:lnTo>
                    <a:pt x="631" y="3"/>
                  </a:lnTo>
                  <a:lnTo>
                    <a:pt x="630" y="5"/>
                  </a:lnTo>
                  <a:lnTo>
                    <a:pt x="628" y="9"/>
                  </a:lnTo>
                  <a:lnTo>
                    <a:pt x="627" y="12"/>
                  </a:lnTo>
                  <a:lnTo>
                    <a:pt x="625" y="16"/>
                  </a:lnTo>
                  <a:lnTo>
                    <a:pt x="621" y="20"/>
                  </a:lnTo>
                  <a:lnTo>
                    <a:pt x="619" y="24"/>
                  </a:lnTo>
                  <a:lnTo>
                    <a:pt x="616" y="30"/>
                  </a:lnTo>
                  <a:lnTo>
                    <a:pt x="612" y="35"/>
                  </a:lnTo>
                  <a:lnTo>
                    <a:pt x="609" y="41"/>
                  </a:lnTo>
                  <a:lnTo>
                    <a:pt x="606" y="47"/>
                  </a:lnTo>
                  <a:lnTo>
                    <a:pt x="601" y="54"/>
                  </a:lnTo>
                  <a:lnTo>
                    <a:pt x="597" y="60"/>
                  </a:lnTo>
                  <a:lnTo>
                    <a:pt x="591" y="67"/>
                  </a:lnTo>
                  <a:lnTo>
                    <a:pt x="587" y="75"/>
                  </a:lnTo>
                  <a:lnTo>
                    <a:pt x="581" y="81"/>
                  </a:lnTo>
                  <a:lnTo>
                    <a:pt x="575" y="90"/>
                  </a:lnTo>
                  <a:lnTo>
                    <a:pt x="569" y="97"/>
                  </a:lnTo>
                  <a:lnTo>
                    <a:pt x="562" y="105"/>
                  </a:lnTo>
                  <a:lnTo>
                    <a:pt x="556" y="114"/>
                  </a:lnTo>
                  <a:lnTo>
                    <a:pt x="549" y="123"/>
                  </a:lnTo>
                  <a:lnTo>
                    <a:pt x="541" y="132"/>
                  </a:lnTo>
                  <a:lnTo>
                    <a:pt x="533" y="139"/>
                  </a:lnTo>
                  <a:lnTo>
                    <a:pt x="526" y="148"/>
                  </a:lnTo>
                  <a:lnTo>
                    <a:pt x="518" y="158"/>
                  </a:lnTo>
                  <a:lnTo>
                    <a:pt x="509" y="166"/>
                  </a:lnTo>
                  <a:lnTo>
                    <a:pt x="501" y="176"/>
                  </a:lnTo>
                  <a:lnTo>
                    <a:pt x="491" y="185"/>
                  </a:lnTo>
                  <a:lnTo>
                    <a:pt x="482" y="194"/>
                  </a:lnTo>
                  <a:lnTo>
                    <a:pt x="472" y="203"/>
                  </a:lnTo>
                  <a:lnTo>
                    <a:pt x="462" y="212"/>
                  </a:lnTo>
                  <a:lnTo>
                    <a:pt x="451" y="221"/>
                  </a:lnTo>
                  <a:lnTo>
                    <a:pt x="440" y="230"/>
                  </a:lnTo>
                  <a:lnTo>
                    <a:pt x="429" y="238"/>
                  </a:lnTo>
                  <a:lnTo>
                    <a:pt x="418" y="247"/>
                  </a:lnTo>
                  <a:lnTo>
                    <a:pt x="406" y="256"/>
                  </a:lnTo>
                  <a:lnTo>
                    <a:pt x="394" y="265"/>
                  </a:lnTo>
                  <a:lnTo>
                    <a:pt x="381" y="272"/>
                  </a:lnTo>
                  <a:lnTo>
                    <a:pt x="369" y="280"/>
                  </a:lnTo>
                  <a:lnTo>
                    <a:pt x="355" y="288"/>
                  </a:lnTo>
                  <a:lnTo>
                    <a:pt x="342" y="297"/>
                  </a:lnTo>
                  <a:lnTo>
                    <a:pt x="328" y="303"/>
                  </a:lnTo>
                  <a:lnTo>
                    <a:pt x="314" y="311"/>
                  </a:lnTo>
                  <a:lnTo>
                    <a:pt x="299" y="317"/>
                  </a:lnTo>
                  <a:lnTo>
                    <a:pt x="284" y="325"/>
                  </a:lnTo>
                  <a:lnTo>
                    <a:pt x="269" y="331"/>
                  </a:lnTo>
                  <a:lnTo>
                    <a:pt x="253" y="336"/>
                  </a:lnTo>
                  <a:lnTo>
                    <a:pt x="238" y="342"/>
                  </a:lnTo>
                  <a:lnTo>
                    <a:pt x="221" y="347"/>
                  </a:lnTo>
                  <a:lnTo>
                    <a:pt x="204" y="353"/>
                  </a:lnTo>
                  <a:lnTo>
                    <a:pt x="188" y="357"/>
                  </a:lnTo>
                  <a:lnTo>
                    <a:pt x="171" y="360"/>
                  </a:lnTo>
                  <a:lnTo>
                    <a:pt x="153" y="365"/>
                  </a:lnTo>
                  <a:lnTo>
                    <a:pt x="135" y="368"/>
                  </a:lnTo>
                  <a:lnTo>
                    <a:pt x="116" y="370"/>
                  </a:lnTo>
                  <a:lnTo>
                    <a:pt x="99" y="372"/>
                  </a:lnTo>
                  <a:lnTo>
                    <a:pt x="80" y="375"/>
                  </a:lnTo>
                  <a:lnTo>
                    <a:pt x="60" y="376"/>
                  </a:lnTo>
                  <a:lnTo>
                    <a:pt x="41" y="377"/>
                  </a:lnTo>
                  <a:lnTo>
                    <a:pt x="20" y="377"/>
                  </a:lnTo>
                  <a:lnTo>
                    <a:pt x="0" y="377"/>
                  </a:lnTo>
                  <a:lnTo>
                    <a:pt x="6" y="359"/>
                  </a:lnTo>
                  <a:lnTo>
                    <a:pt x="6" y="3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0" name="Freeform 92"/>
            <p:cNvSpPr>
              <a:spLocks/>
            </p:cNvSpPr>
            <p:nvPr/>
          </p:nvSpPr>
          <p:spPr bwMode="auto">
            <a:xfrm>
              <a:off x="4532" y="2613"/>
              <a:ext cx="318" cy="475"/>
            </a:xfrm>
            <a:custGeom>
              <a:avLst/>
              <a:gdLst>
                <a:gd name="T0" fmla="*/ 174 w 318"/>
                <a:gd name="T1" fmla="*/ 12 h 475"/>
                <a:gd name="T2" fmla="*/ 157 w 318"/>
                <a:gd name="T3" fmla="*/ 35 h 475"/>
                <a:gd name="T4" fmla="*/ 154 w 318"/>
                <a:gd name="T5" fmla="*/ 58 h 475"/>
                <a:gd name="T6" fmla="*/ 173 w 318"/>
                <a:gd name="T7" fmla="*/ 70 h 475"/>
                <a:gd name="T8" fmla="*/ 200 w 318"/>
                <a:gd name="T9" fmla="*/ 72 h 475"/>
                <a:gd name="T10" fmla="*/ 237 w 318"/>
                <a:gd name="T11" fmla="*/ 70 h 475"/>
                <a:gd name="T12" fmla="*/ 269 w 318"/>
                <a:gd name="T13" fmla="*/ 73 h 475"/>
                <a:gd name="T14" fmla="*/ 294 w 318"/>
                <a:gd name="T15" fmla="*/ 82 h 475"/>
                <a:gd name="T16" fmla="*/ 314 w 318"/>
                <a:gd name="T17" fmla="*/ 99 h 475"/>
                <a:gd name="T18" fmla="*/ 316 w 318"/>
                <a:gd name="T19" fmla="*/ 125 h 475"/>
                <a:gd name="T20" fmla="*/ 304 w 318"/>
                <a:gd name="T21" fmla="*/ 145 h 475"/>
                <a:gd name="T22" fmla="*/ 277 w 318"/>
                <a:gd name="T23" fmla="*/ 166 h 475"/>
                <a:gd name="T24" fmla="*/ 238 w 318"/>
                <a:gd name="T25" fmla="*/ 189 h 475"/>
                <a:gd name="T26" fmla="*/ 186 w 318"/>
                <a:gd name="T27" fmla="*/ 211 h 475"/>
                <a:gd name="T28" fmla="*/ 147 w 318"/>
                <a:gd name="T29" fmla="*/ 232 h 475"/>
                <a:gd name="T30" fmla="*/ 125 w 318"/>
                <a:gd name="T31" fmla="*/ 251 h 475"/>
                <a:gd name="T32" fmla="*/ 115 w 318"/>
                <a:gd name="T33" fmla="*/ 270 h 475"/>
                <a:gd name="T34" fmla="*/ 122 w 318"/>
                <a:gd name="T35" fmla="*/ 300 h 475"/>
                <a:gd name="T36" fmla="*/ 140 w 318"/>
                <a:gd name="T37" fmla="*/ 318 h 475"/>
                <a:gd name="T38" fmla="*/ 140 w 318"/>
                <a:gd name="T39" fmla="*/ 330 h 475"/>
                <a:gd name="T40" fmla="*/ 122 w 318"/>
                <a:gd name="T41" fmla="*/ 330 h 475"/>
                <a:gd name="T42" fmla="*/ 100 w 318"/>
                <a:gd name="T43" fmla="*/ 330 h 475"/>
                <a:gd name="T44" fmla="*/ 76 w 318"/>
                <a:gd name="T45" fmla="*/ 333 h 475"/>
                <a:gd name="T46" fmla="*/ 51 w 318"/>
                <a:gd name="T47" fmla="*/ 338 h 475"/>
                <a:gd name="T48" fmla="*/ 30 w 318"/>
                <a:gd name="T49" fmla="*/ 347 h 475"/>
                <a:gd name="T50" fmla="*/ 24 w 318"/>
                <a:gd name="T51" fmla="*/ 373 h 475"/>
                <a:gd name="T52" fmla="*/ 39 w 318"/>
                <a:gd name="T53" fmla="*/ 396 h 475"/>
                <a:gd name="T54" fmla="*/ 61 w 318"/>
                <a:gd name="T55" fmla="*/ 417 h 475"/>
                <a:gd name="T56" fmla="*/ 84 w 318"/>
                <a:gd name="T57" fmla="*/ 449 h 475"/>
                <a:gd name="T58" fmla="*/ 71 w 318"/>
                <a:gd name="T59" fmla="*/ 471 h 475"/>
                <a:gd name="T60" fmla="*/ 66 w 318"/>
                <a:gd name="T61" fmla="*/ 450 h 475"/>
                <a:gd name="T62" fmla="*/ 48 w 318"/>
                <a:gd name="T63" fmla="*/ 425 h 475"/>
                <a:gd name="T64" fmla="*/ 28 w 318"/>
                <a:gd name="T65" fmla="*/ 402 h 475"/>
                <a:gd name="T66" fmla="*/ 9 w 318"/>
                <a:gd name="T67" fmla="*/ 381 h 475"/>
                <a:gd name="T68" fmla="*/ 0 w 318"/>
                <a:gd name="T69" fmla="*/ 362 h 475"/>
                <a:gd name="T70" fmla="*/ 13 w 318"/>
                <a:gd name="T71" fmla="*/ 338 h 475"/>
                <a:gd name="T72" fmla="*/ 35 w 318"/>
                <a:gd name="T73" fmla="*/ 326 h 475"/>
                <a:gd name="T74" fmla="*/ 56 w 318"/>
                <a:gd name="T75" fmla="*/ 321 h 475"/>
                <a:gd name="T76" fmla="*/ 77 w 318"/>
                <a:gd name="T77" fmla="*/ 316 h 475"/>
                <a:gd name="T78" fmla="*/ 97 w 318"/>
                <a:gd name="T79" fmla="*/ 315 h 475"/>
                <a:gd name="T80" fmla="*/ 118 w 318"/>
                <a:gd name="T81" fmla="*/ 316 h 475"/>
                <a:gd name="T82" fmla="*/ 104 w 318"/>
                <a:gd name="T83" fmla="*/ 300 h 475"/>
                <a:gd name="T84" fmla="*/ 96 w 318"/>
                <a:gd name="T85" fmla="*/ 270 h 475"/>
                <a:gd name="T86" fmla="*/ 106 w 318"/>
                <a:gd name="T87" fmla="*/ 245 h 475"/>
                <a:gd name="T88" fmla="*/ 125 w 318"/>
                <a:gd name="T89" fmla="*/ 225 h 475"/>
                <a:gd name="T90" fmla="*/ 158 w 318"/>
                <a:gd name="T91" fmla="*/ 204 h 475"/>
                <a:gd name="T92" fmla="*/ 206 w 318"/>
                <a:gd name="T93" fmla="*/ 183 h 475"/>
                <a:gd name="T94" fmla="*/ 252 w 318"/>
                <a:gd name="T95" fmla="*/ 163 h 475"/>
                <a:gd name="T96" fmla="*/ 281 w 318"/>
                <a:gd name="T97" fmla="*/ 146 h 475"/>
                <a:gd name="T98" fmla="*/ 301 w 318"/>
                <a:gd name="T99" fmla="*/ 126 h 475"/>
                <a:gd name="T100" fmla="*/ 295 w 318"/>
                <a:gd name="T101" fmla="*/ 103 h 475"/>
                <a:gd name="T102" fmla="*/ 276 w 318"/>
                <a:gd name="T103" fmla="*/ 94 h 475"/>
                <a:gd name="T104" fmla="*/ 253 w 318"/>
                <a:gd name="T105" fmla="*/ 89 h 475"/>
                <a:gd name="T106" fmla="*/ 224 w 318"/>
                <a:gd name="T107" fmla="*/ 88 h 475"/>
                <a:gd name="T108" fmla="*/ 197 w 318"/>
                <a:gd name="T109" fmla="*/ 88 h 475"/>
                <a:gd name="T110" fmla="*/ 169 w 318"/>
                <a:gd name="T111" fmla="*/ 84 h 475"/>
                <a:gd name="T112" fmla="*/ 140 w 318"/>
                <a:gd name="T113" fmla="*/ 72 h 475"/>
                <a:gd name="T114" fmla="*/ 134 w 318"/>
                <a:gd name="T115" fmla="*/ 46 h 475"/>
                <a:gd name="T116" fmla="*/ 144 w 318"/>
                <a:gd name="T117" fmla="*/ 26 h 475"/>
                <a:gd name="T118" fmla="*/ 187 w 318"/>
                <a:gd name="T1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75">
                  <a:moveTo>
                    <a:pt x="187" y="0"/>
                  </a:moveTo>
                  <a:lnTo>
                    <a:pt x="186" y="0"/>
                  </a:lnTo>
                  <a:lnTo>
                    <a:pt x="183" y="3"/>
                  </a:lnTo>
                  <a:lnTo>
                    <a:pt x="180" y="4"/>
                  </a:lnTo>
                  <a:lnTo>
                    <a:pt x="178" y="6"/>
                  </a:lnTo>
                  <a:lnTo>
                    <a:pt x="176" y="9"/>
                  </a:lnTo>
                  <a:lnTo>
                    <a:pt x="174" y="12"/>
                  </a:lnTo>
                  <a:lnTo>
                    <a:pt x="172" y="14"/>
                  </a:lnTo>
                  <a:lnTo>
                    <a:pt x="169" y="17"/>
                  </a:lnTo>
                  <a:lnTo>
                    <a:pt x="166" y="21"/>
                  </a:lnTo>
                  <a:lnTo>
                    <a:pt x="164" y="25"/>
                  </a:lnTo>
                  <a:lnTo>
                    <a:pt x="160" y="27"/>
                  </a:lnTo>
                  <a:lnTo>
                    <a:pt x="159" y="32"/>
                  </a:lnTo>
                  <a:lnTo>
                    <a:pt x="157" y="35"/>
                  </a:lnTo>
                  <a:lnTo>
                    <a:pt x="156" y="38"/>
                  </a:lnTo>
                  <a:lnTo>
                    <a:pt x="154" y="42"/>
                  </a:lnTo>
                  <a:lnTo>
                    <a:pt x="153" y="45"/>
                  </a:lnTo>
                  <a:lnTo>
                    <a:pt x="152" y="48"/>
                  </a:lnTo>
                  <a:lnTo>
                    <a:pt x="153" y="52"/>
                  </a:lnTo>
                  <a:lnTo>
                    <a:pt x="153" y="56"/>
                  </a:lnTo>
                  <a:lnTo>
                    <a:pt x="154" y="58"/>
                  </a:lnTo>
                  <a:lnTo>
                    <a:pt x="155" y="61"/>
                  </a:lnTo>
                  <a:lnTo>
                    <a:pt x="158" y="63"/>
                  </a:lnTo>
                  <a:lnTo>
                    <a:pt x="162" y="66"/>
                  </a:lnTo>
                  <a:lnTo>
                    <a:pt x="166" y="68"/>
                  </a:lnTo>
                  <a:lnTo>
                    <a:pt x="167" y="69"/>
                  </a:lnTo>
                  <a:lnTo>
                    <a:pt x="170" y="69"/>
                  </a:lnTo>
                  <a:lnTo>
                    <a:pt x="173" y="70"/>
                  </a:lnTo>
                  <a:lnTo>
                    <a:pt x="177" y="71"/>
                  </a:lnTo>
                  <a:lnTo>
                    <a:pt x="179" y="71"/>
                  </a:lnTo>
                  <a:lnTo>
                    <a:pt x="184" y="71"/>
                  </a:lnTo>
                  <a:lnTo>
                    <a:pt x="187" y="71"/>
                  </a:lnTo>
                  <a:lnTo>
                    <a:pt x="192" y="72"/>
                  </a:lnTo>
                  <a:lnTo>
                    <a:pt x="196" y="72"/>
                  </a:lnTo>
                  <a:lnTo>
                    <a:pt x="200" y="72"/>
                  </a:lnTo>
                  <a:lnTo>
                    <a:pt x="206" y="72"/>
                  </a:lnTo>
                  <a:lnTo>
                    <a:pt x="212" y="72"/>
                  </a:lnTo>
                  <a:lnTo>
                    <a:pt x="217" y="71"/>
                  </a:lnTo>
                  <a:lnTo>
                    <a:pt x="222" y="70"/>
                  </a:lnTo>
                  <a:lnTo>
                    <a:pt x="227" y="70"/>
                  </a:lnTo>
                  <a:lnTo>
                    <a:pt x="233" y="70"/>
                  </a:lnTo>
                  <a:lnTo>
                    <a:pt x="237" y="70"/>
                  </a:lnTo>
                  <a:lnTo>
                    <a:pt x="243" y="70"/>
                  </a:lnTo>
                  <a:lnTo>
                    <a:pt x="247" y="71"/>
                  </a:lnTo>
                  <a:lnTo>
                    <a:pt x="253" y="71"/>
                  </a:lnTo>
                  <a:lnTo>
                    <a:pt x="256" y="71"/>
                  </a:lnTo>
                  <a:lnTo>
                    <a:pt x="261" y="72"/>
                  </a:lnTo>
                  <a:lnTo>
                    <a:pt x="265" y="72"/>
                  </a:lnTo>
                  <a:lnTo>
                    <a:pt x="269" y="73"/>
                  </a:lnTo>
                  <a:lnTo>
                    <a:pt x="273" y="74"/>
                  </a:lnTo>
                  <a:lnTo>
                    <a:pt x="277" y="76"/>
                  </a:lnTo>
                  <a:lnTo>
                    <a:pt x="281" y="77"/>
                  </a:lnTo>
                  <a:lnTo>
                    <a:pt x="285" y="78"/>
                  </a:lnTo>
                  <a:lnTo>
                    <a:pt x="287" y="79"/>
                  </a:lnTo>
                  <a:lnTo>
                    <a:pt x="292" y="80"/>
                  </a:lnTo>
                  <a:lnTo>
                    <a:pt x="294" y="82"/>
                  </a:lnTo>
                  <a:lnTo>
                    <a:pt x="297" y="83"/>
                  </a:lnTo>
                  <a:lnTo>
                    <a:pt x="299" y="84"/>
                  </a:lnTo>
                  <a:lnTo>
                    <a:pt x="303" y="87"/>
                  </a:lnTo>
                  <a:lnTo>
                    <a:pt x="305" y="89"/>
                  </a:lnTo>
                  <a:lnTo>
                    <a:pt x="307" y="90"/>
                  </a:lnTo>
                  <a:lnTo>
                    <a:pt x="312" y="94"/>
                  </a:lnTo>
                  <a:lnTo>
                    <a:pt x="314" y="99"/>
                  </a:lnTo>
                  <a:lnTo>
                    <a:pt x="316" y="103"/>
                  </a:lnTo>
                  <a:lnTo>
                    <a:pt x="318" y="107"/>
                  </a:lnTo>
                  <a:lnTo>
                    <a:pt x="318" y="112"/>
                  </a:lnTo>
                  <a:lnTo>
                    <a:pt x="318" y="117"/>
                  </a:lnTo>
                  <a:lnTo>
                    <a:pt x="317" y="119"/>
                  </a:lnTo>
                  <a:lnTo>
                    <a:pt x="317" y="123"/>
                  </a:lnTo>
                  <a:lnTo>
                    <a:pt x="316" y="125"/>
                  </a:lnTo>
                  <a:lnTo>
                    <a:pt x="315" y="128"/>
                  </a:lnTo>
                  <a:lnTo>
                    <a:pt x="314" y="130"/>
                  </a:lnTo>
                  <a:lnTo>
                    <a:pt x="313" y="134"/>
                  </a:lnTo>
                  <a:lnTo>
                    <a:pt x="311" y="136"/>
                  </a:lnTo>
                  <a:lnTo>
                    <a:pt x="308" y="139"/>
                  </a:lnTo>
                  <a:lnTo>
                    <a:pt x="306" y="141"/>
                  </a:lnTo>
                  <a:lnTo>
                    <a:pt x="304" y="145"/>
                  </a:lnTo>
                  <a:lnTo>
                    <a:pt x="302" y="148"/>
                  </a:lnTo>
                  <a:lnTo>
                    <a:pt x="298" y="151"/>
                  </a:lnTo>
                  <a:lnTo>
                    <a:pt x="295" y="155"/>
                  </a:lnTo>
                  <a:lnTo>
                    <a:pt x="291" y="157"/>
                  </a:lnTo>
                  <a:lnTo>
                    <a:pt x="286" y="160"/>
                  </a:lnTo>
                  <a:lnTo>
                    <a:pt x="283" y="163"/>
                  </a:lnTo>
                  <a:lnTo>
                    <a:pt x="277" y="166"/>
                  </a:lnTo>
                  <a:lnTo>
                    <a:pt x="273" y="169"/>
                  </a:lnTo>
                  <a:lnTo>
                    <a:pt x="267" y="173"/>
                  </a:lnTo>
                  <a:lnTo>
                    <a:pt x="263" y="176"/>
                  </a:lnTo>
                  <a:lnTo>
                    <a:pt x="257" y="179"/>
                  </a:lnTo>
                  <a:lnTo>
                    <a:pt x="251" y="182"/>
                  </a:lnTo>
                  <a:lnTo>
                    <a:pt x="244" y="185"/>
                  </a:lnTo>
                  <a:lnTo>
                    <a:pt x="238" y="189"/>
                  </a:lnTo>
                  <a:lnTo>
                    <a:pt x="231" y="192"/>
                  </a:lnTo>
                  <a:lnTo>
                    <a:pt x="224" y="195"/>
                  </a:lnTo>
                  <a:lnTo>
                    <a:pt x="216" y="199"/>
                  </a:lnTo>
                  <a:lnTo>
                    <a:pt x="209" y="202"/>
                  </a:lnTo>
                  <a:lnTo>
                    <a:pt x="200" y="204"/>
                  </a:lnTo>
                  <a:lnTo>
                    <a:pt x="194" y="207"/>
                  </a:lnTo>
                  <a:lnTo>
                    <a:pt x="186" y="211"/>
                  </a:lnTo>
                  <a:lnTo>
                    <a:pt x="180" y="214"/>
                  </a:lnTo>
                  <a:lnTo>
                    <a:pt x="173" y="216"/>
                  </a:lnTo>
                  <a:lnTo>
                    <a:pt x="167" y="219"/>
                  </a:lnTo>
                  <a:lnTo>
                    <a:pt x="162" y="223"/>
                  </a:lnTo>
                  <a:lnTo>
                    <a:pt x="157" y="226"/>
                  </a:lnTo>
                  <a:lnTo>
                    <a:pt x="152" y="228"/>
                  </a:lnTo>
                  <a:lnTo>
                    <a:pt x="147" y="232"/>
                  </a:lnTo>
                  <a:lnTo>
                    <a:pt x="143" y="235"/>
                  </a:lnTo>
                  <a:lnTo>
                    <a:pt x="139" y="237"/>
                  </a:lnTo>
                  <a:lnTo>
                    <a:pt x="136" y="240"/>
                  </a:lnTo>
                  <a:lnTo>
                    <a:pt x="133" y="243"/>
                  </a:lnTo>
                  <a:lnTo>
                    <a:pt x="130" y="246"/>
                  </a:lnTo>
                  <a:lnTo>
                    <a:pt x="128" y="249"/>
                  </a:lnTo>
                  <a:lnTo>
                    <a:pt x="125" y="251"/>
                  </a:lnTo>
                  <a:lnTo>
                    <a:pt x="123" y="255"/>
                  </a:lnTo>
                  <a:lnTo>
                    <a:pt x="122" y="257"/>
                  </a:lnTo>
                  <a:lnTo>
                    <a:pt x="119" y="259"/>
                  </a:lnTo>
                  <a:lnTo>
                    <a:pt x="118" y="262"/>
                  </a:lnTo>
                  <a:lnTo>
                    <a:pt x="117" y="264"/>
                  </a:lnTo>
                  <a:lnTo>
                    <a:pt x="116" y="267"/>
                  </a:lnTo>
                  <a:lnTo>
                    <a:pt x="115" y="270"/>
                  </a:lnTo>
                  <a:lnTo>
                    <a:pt x="114" y="274"/>
                  </a:lnTo>
                  <a:lnTo>
                    <a:pt x="114" y="280"/>
                  </a:lnTo>
                  <a:lnTo>
                    <a:pt x="115" y="283"/>
                  </a:lnTo>
                  <a:lnTo>
                    <a:pt x="116" y="289"/>
                  </a:lnTo>
                  <a:lnTo>
                    <a:pt x="117" y="292"/>
                  </a:lnTo>
                  <a:lnTo>
                    <a:pt x="118" y="296"/>
                  </a:lnTo>
                  <a:lnTo>
                    <a:pt x="122" y="300"/>
                  </a:lnTo>
                  <a:lnTo>
                    <a:pt x="124" y="303"/>
                  </a:lnTo>
                  <a:lnTo>
                    <a:pt x="126" y="306"/>
                  </a:lnTo>
                  <a:lnTo>
                    <a:pt x="129" y="310"/>
                  </a:lnTo>
                  <a:lnTo>
                    <a:pt x="132" y="312"/>
                  </a:lnTo>
                  <a:lnTo>
                    <a:pt x="135" y="315"/>
                  </a:lnTo>
                  <a:lnTo>
                    <a:pt x="138" y="317"/>
                  </a:lnTo>
                  <a:lnTo>
                    <a:pt x="140" y="318"/>
                  </a:lnTo>
                  <a:lnTo>
                    <a:pt x="143" y="321"/>
                  </a:lnTo>
                  <a:lnTo>
                    <a:pt x="146" y="322"/>
                  </a:lnTo>
                  <a:lnTo>
                    <a:pt x="149" y="324"/>
                  </a:lnTo>
                  <a:lnTo>
                    <a:pt x="150" y="325"/>
                  </a:lnTo>
                  <a:lnTo>
                    <a:pt x="143" y="331"/>
                  </a:lnTo>
                  <a:lnTo>
                    <a:pt x="142" y="330"/>
                  </a:lnTo>
                  <a:lnTo>
                    <a:pt x="140" y="330"/>
                  </a:lnTo>
                  <a:lnTo>
                    <a:pt x="137" y="330"/>
                  </a:lnTo>
                  <a:lnTo>
                    <a:pt x="135" y="330"/>
                  </a:lnTo>
                  <a:lnTo>
                    <a:pt x="132" y="330"/>
                  </a:lnTo>
                  <a:lnTo>
                    <a:pt x="129" y="330"/>
                  </a:lnTo>
                  <a:lnTo>
                    <a:pt x="127" y="330"/>
                  </a:lnTo>
                  <a:lnTo>
                    <a:pt x="125" y="330"/>
                  </a:lnTo>
                  <a:lnTo>
                    <a:pt x="122" y="330"/>
                  </a:lnTo>
                  <a:lnTo>
                    <a:pt x="119" y="330"/>
                  </a:lnTo>
                  <a:lnTo>
                    <a:pt x="116" y="330"/>
                  </a:lnTo>
                  <a:lnTo>
                    <a:pt x="114" y="330"/>
                  </a:lnTo>
                  <a:lnTo>
                    <a:pt x="110" y="330"/>
                  </a:lnTo>
                  <a:lnTo>
                    <a:pt x="107" y="330"/>
                  </a:lnTo>
                  <a:lnTo>
                    <a:pt x="104" y="330"/>
                  </a:lnTo>
                  <a:lnTo>
                    <a:pt x="100" y="330"/>
                  </a:lnTo>
                  <a:lnTo>
                    <a:pt x="97" y="330"/>
                  </a:lnTo>
                  <a:lnTo>
                    <a:pt x="94" y="330"/>
                  </a:lnTo>
                  <a:lnTo>
                    <a:pt x="90" y="331"/>
                  </a:lnTo>
                  <a:lnTo>
                    <a:pt x="87" y="331"/>
                  </a:lnTo>
                  <a:lnTo>
                    <a:pt x="83" y="331"/>
                  </a:lnTo>
                  <a:lnTo>
                    <a:pt x="79" y="331"/>
                  </a:lnTo>
                  <a:lnTo>
                    <a:pt x="76" y="333"/>
                  </a:lnTo>
                  <a:lnTo>
                    <a:pt x="73" y="333"/>
                  </a:lnTo>
                  <a:lnTo>
                    <a:pt x="69" y="334"/>
                  </a:lnTo>
                  <a:lnTo>
                    <a:pt x="66" y="335"/>
                  </a:lnTo>
                  <a:lnTo>
                    <a:pt x="63" y="335"/>
                  </a:lnTo>
                  <a:lnTo>
                    <a:pt x="59" y="336"/>
                  </a:lnTo>
                  <a:lnTo>
                    <a:pt x="56" y="337"/>
                  </a:lnTo>
                  <a:lnTo>
                    <a:pt x="51" y="338"/>
                  </a:lnTo>
                  <a:lnTo>
                    <a:pt x="49" y="338"/>
                  </a:lnTo>
                  <a:lnTo>
                    <a:pt x="46" y="339"/>
                  </a:lnTo>
                  <a:lnTo>
                    <a:pt x="44" y="340"/>
                  </a:lnTo>
                  <a:lnTo>
                    <a:pt x="40" y="341"/>
                  </a:lnTo>
                  <a:lnTo>
                    <a:pt x="38" y="342"/>
                  </a:lnTo>
                  <a:lnTo>
                    <a:pt x="36" y="345"/>
                  </a:lnTo>
                  <a:lnTo>
                    <a:pt x="30" y="347"/>
                  </a:lnTo>
                  <a:lnTo>
                    <a:pt x="28" y="350"/>
                  </a:lnTo>
                  <a:lnTo>
                    <a:pt x="25" y="355"/>
                  </a:lnTo>
                  <a:lnTo>
                    <a:pt x="24" y="359"/>
                  </a:lnTo>
                  <a:lnTo>
                    <a:pt x="23" y="362"/>
                  </a:lnTo>
                  <a:lnTo>
                    <a:pt x="23" y="368"/>
                  </a:lnTo>
                  <a:lnTo>
                    <a:pt x="23" y="370"/>
                  </a:lnTo>
                  <a:lnTo>
                    <a:pt x="24" y="373"/>
                  </a:lnTo>
                  <a:lnTo>
                    <a:pt x="25" y="377"/>
                  </a:lnTo>
                  <a:lnTo>
                    <a:pt x="27" y="380"/>
                  </a:lnTo>
                  <a:lnTo>
                    <a:pt x="28" y="382"/>
                  </a:lnTo>
                  <a:lnTo>
                    <a:pt x="30" y="385"/>
                  </a:lnTo>
                  <a:lnTo>
                    <a:pt x="34" y="389"/>
                  </a:lnTo>
                  <a:lnTo>
                    <a:pt x="37" y="393"/>
                  </a:lnTo>
                  <a:lnTo>
                    <a:pt x="39" y="396"/>
                  </a:lnTo>
                  <a:lnTo>
                    <a:pt x="44" y="401"/>
                  </a:lnTo>
                  <a:lnTo>
                    <a:pt x="48" y="405"/>
                  </a:lnTo>
                  <a:lnTo>
                    <a:pt x="53" y="408"/>
                  </a:lnTo>
                  <a:lnTo>
                    <a:pt x="55" y="411"/>
                  </a:lnTo>
                  <a:lnTo>
                    <a:pt x="56" y="412"/>
                  </a:lnTo>
                  <a:lnTo>
                    <a:pt x="59" y="414"/>
                  </a:lnTo>
                  <a:lnTo>
                    <a:pt x="61" y="417"/>
                  </a:lnTo>
                  <a:lnTo>
                    <a:pt x="65" y="422"/>
                  </a:lnTo>
                  <a:lnTo>
                    <a:pt x="69" y="425"/>
                  </a:lnTo>
                  <a:lnTo>
                    <a:pt x="73" y="430"/>
                  </a:lnTo>
                  <a:lnTo>
                    <a:pt x="76" y="435"/>
                  </a:lnTo>
                  <a:lnTo>
                    <a:pt x="79" y="439"/>
                  </a:lnTo>
                  <a:lnTo>
                    <a:pt x="81" y="445"/>
                  </a:lnTo>
                  <a:lnTo>
                    <a:pt x="84" y="449"/>
                  </a:lnTo>
                  <a:lnTo>
                    <a:pt x="85" y="455"/>
                  </a:lnTo>
                  <a:lnTo>
                    <a:pt x="86" y="459"/>
                  </a:lnTo>
                  <a:lnTo>
                    <a:pt x="86" y="464"/>
                  </a:lnTo>
                  <a:lnTo>
                    <a:pt x="85" y="470"/>
                  </a:lnTo>
                  <a:lnTo>
                    <a:pt x="70" y="475"/>
                  </a:lnTo>
                  <a:lnTo>
                    <a:pt x="70" y="473"/>
                  </a:lnTo>
                  <a:lnTo>
                    <a:pt x="71" y="471"/>
                  </a:lnTo>
                  <a:lnTo>
                    <a:pt x="71" y="469"/>
                  </a:lnTo>
                  <a:lnTo>
                    <a:pt x="71" y="467"/>
                  </a:lnTo>
                  <a:lnTo>
                    <a:pt x="70" y="462"/>
                  </a:lnTo>
                  <a:lnTo>
                    <a:pt x="69" y="459"/>
                  </a:lnTo>
                  <a:lnTo>
                    <a:pt x="68" y="456"/>
                  </a:lnTo>
                  <a:lnTo>
                    <a:pt x="67" y="452"/>
                  </a:lnTo>
                  <a:lnTo>
                    <a:pt x="66" y="450"/>
                  </a:lnTo>
                  <a:lnTo>
                    <a:pt x="65" y="447"/>
                  </a:lnTo>
                  <a:lnTo>
                    <a:pt x="63" y="444"/>
                  </a:lnTo>
                  <a:lnTo>
                    <a:pt x="60" y="440"/>
                  </a:lnTo>
                  <a:lnTo>
                    <a:pt x="58" y="437"/>
                  </a:lnTo>
                  <a:lnTo>
                    <a:pt x="56" y="434"/>
                  </a:lnTo>
                  <a:lnTo>
                    <a:pt x="51" y="428"/>
                  </a:lnTo>
                  <a:lnTo>
                    <a:pt x="48" y="425"/>
                  </a:lnTo>
                  <a:lnTo>
                    <a:pt x="44" y="419"/>
                  </a:lnTo>
                  <a:lnTo>
                    <a:pt x="40" y="415"/>
                  </a:lnTo>
                  <a:lnTo>
                    <a:pt x="38" y="413"/>
                  </a:lnTo>
                  <a:lnTo>
                    <a:pt x="35" y="411"/>
                  </a:lnTo>
                  <a:lnTo>
                    <a:pt x="33" y="407"/>
                  </a:lnTo>
                  <a:lnTo>
                    <a:pt x="30" y="405"/>
                  </a:lnTo>
                  <a:lnTo>
                    <a:pt x="28" y="402"/>
                  </a:lnTo>
                  <a:lnTo>
                    <a:pt x="25" y="400"/>
                  </a:lnTo>
                  <a:lnTo>
                    <a:pt x="21" y="396"/>
                  </a:lnTo>
                  <a:lnTo>
                    <a:pt x="19" y="394"/>
                  </a:lnTo>
                  <a:lnTo>
                    <a:pt x="16" y="391"/>
                  </a:lnTo>
                  <a:lnTo>
                    <a:pt x="14" y="388"/>
                  </a:lnTo>
                  <a:lnTo>
                    <a:pt x="10" y="384"/>
                  </a:lnTo>
                  <a:lnTo>
                    <a:pt x="9" y="381"/>
                  </a:lnTo>
                  <a:lnTo>
                    <a:pt x="7" y="379"/>
                  </a:lnTo>
                  <a:lnTo>
                    <a:pt x="5" y="375"/>
                  </a:lnTo>
                  <a:lnTo>
                    <a:pt x="4" y="373"/>
                  </a:lnTo>
                  <a:lnTo>
                    <a:pt x="3" y="371"/>
                  </a:lnTo>
                  <a:lnTo>
                    <a:pt x="1" y="368"/>
                  </a:lnTo>
                  <a:lnTo>
                    <a:pt x="0" y="366"/>
                  </a:lnTo>
                  <a:lnTo>
                    <a:pt x="0" y="362"/>
                  </a:lnTo>
                  <a:lnTo>
                    <a:pt x="0" y="361"/>
                  </a:lnTo>
                  <a:lnTo>
                    <a:pt x="0" y="356"/>
                  </a:lnTo>
                  <a:lnTo>
                    <a:pt x="1" y="352"/>
                  </a:lnTo>
                  <a:lnTo>
                    <a:pt x="3" y="348"/>
                  </a:lnTo>
                  <a:lnTo>
                    <a:pt x="6" y="345"/>
                  </a:lnTo>
                  <a:lnTo>
                    <a:pt x="8" y="340"/>
                  </a:lnTo>
                  <a:lnTo>
                    <a:pt x="13" y="338"/>
                  </a:lnTo>
                  <a:lnTo>
                    <a:pt x="16" y="335"/>
                  </a:lnTo>
                  <a:lnTo>
                    <a:pt x="20" y="331"/>
                  </a:lnTo>
                  <a:lnTo>
                    <a:pt x="24" y="330"/>
                  </a:lnTo>
                  <a:lnTo>
                    <a:pt x="26" y="329"/>
                  </a:lnTo>
                  <a:lnTo>
                    <a:pt x="29" y="328"/>
                  </a:lnTo>
                  <a:lnTo>
                    <a:pt x="31" y="328"/>
                  </a:lnTo>
                  <a:lnTo>
                    <a:pt x="35" y="326"/>
                  </a:lnTo>
                  <a:lnTo>
                    <a:pt x="37" y="325"/>
                  </a:lnTo>
                  <a:lnTo>
                    <a:pt x="40" y="324"/>
                  </a:lnTo>
                  <a:lnTo>
                    <a:pt x="43" y="323"/>
                  </a:lnTo>
                  <a:lnTo>
                    <a:pt x="46" y="322"/>
                  </a:lnTo>
                  <a:lnTo>
                    <a:pt x="49" y="322"/>
                  </a:lnTo>
                  <a:lnTo>
                    <a:pt x="51" y="321"/>
                  </a:lnTo>
                  <a:lnTo>
                    <a:pt x="56" y="321"/>
                  </a:lnTo>
                  <a:lnTo>
                    <a:pt x="58" y="319"/>
                  </a:lnTo>
                  <a:lnTo>
                    <a:pt x="61" y="318"/>
                  </a:lnTo>
                  <a:lnTo>
                    <a:pt x="65" y="317"/>
                  </a:lnTo>
                  <a:lnTo>
                    <a:pt x="68" y="317"/>
                  </a:lnTo>
                  <a:lnTo>
                    <a:pt x="70" y="317"/>
                  </a:lnTo>
                  <a:lnTo>
                    <a:pt x="74" y="317"/>
                  </a:lnTo>
                  <a:lnTo>
                    <a:pt x="77" y="316"/>
                  </a:lnTo>
                  <a:lnTo>
                    <a:pt x="80" y="316"/>
                  </a:lnTo>
                  <a:lnTo>
                    <a:pt x="83" y="316"/>
                  </a:lnTo>
                  <a:lnTo>
                    <a:pt x="86" y="315"/>
                  </a:lnTo>
                  <a:lnTo>
                    <a:pt x="89" y="315"/>
                  </a:lnTo>
                  <a:lnTo>
                    <a:pt x="91" y="315"/>
                  </a:lnTo>
                  <a:lnTo>
                    <a:pt x="94" y="315"/>
                  </a:lnTo>
                  <a:lnTo>
                    <a:pt x="97" y="315"/>
                  </a:lnTo>
                  <a:lnTo>
                    <a:pt x="100" y="315"/>
                  </a:lnTo>
                  <a:lnTo>
                    <a:pt x="103" y="315"/>
                  </a:lnTo>
                  <a:lnTo>
                    <a:pt x="107" y="315"/>
                  </a:lnTo>
                  <a:lnTo>
                    <a:pt x="112" y="316"/>
                  </a:lnTo>
                  <a:lnTo>
                    <a:pt x="116" y="316"/>
                  </a:lnTo>
                  <a:lnTo>
                    <a:pt x="119" y="317"/>
                  </a:lnTo>
                  <a:lnTo>
                    <a:pt x="118" y="316"/>
                  </a:lnTo>
                  <a:lnTo>
                    <a:pt x="116" y="314"/>
                  </a:lnTo>
                  <a:lnTo>
                    <a:pt x="114" y="312"/>
                  </a:lnTo>
                  <a:lnTo>
                    <a:pt x="112" y="311"/>
                  </a:lnTo>
                  <a:lnTo>
                    <a:pt x="110" y="307"/>
                  </a:lnTo>
                  <a:lnTo>
                    <a:pt x="108" y="305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2" y="295"/>
                  </a:lnTo>
                  <a:lnTo>
                    <a:pt x="100" y="292"/>
                  </a:lnTo>
                  <a:lnTo>
                    <a:pt x="98" y="288"/>
                  </a:lnTo>
                  <a:lnTo>
                    <a:pt x="97" y="284"/>
                  </a:lnTo>
                  <a:lnTo>
                    <a:pt x="96" y="280"/>
                  </a:lnTo>
                  <a:lnTo>
                    <a:pt x="96" y="275"/>
                  </a:lnTo>
                  <a:lnTo>
                    <a:pt x="96" y="270"/>
                  </a:lnTo>
                  <a:lnTo>
                    <a:pt x="97" y="266"/>
                  </a:lnTo>
                  <a:lnTo>
                    <a:pt x="97" y="260"/>
                  </a:lnTo>
                  <a:lnTo>
                    <a:pt x="100" y="256"/>
                  </a:lnTo>
                  <a:lnTo>
                    <a:pt x="100" y="252"/>
                  </a:lnTo>
                  <a:lnTo>
                    <a:pt x="103" y="250"/>
                  </a:lnTo>
                  <a:lnTo>
                    <a:pt x="104" y="247"/>
                  </a:lnTo>
                  <a:lnTo>
                    <a:pt x="106" y="245"/>
                  </a:lnTo>
                  <a:lnTo>
                    <a:pt x="107" y="241"/>
                  </a:lnTo>
                  <a:lnTo>
                    <a:pt x="110" y="239"/>
                  </a:lnTo>
                  <a:lnTo>
                    <a:pt x="113" y="236"/>
                  </a:lnTo>
                  <a:lnTo>
                    <a:pt x="116" y="234"/>
                  </a:lnTo>
                  <a:lnTo>
                    <a:pt x="118" y="230"/>
                  </a:lnTo>
                  <a:lnTo>
                    <a:pt x="122" y="228"/>
                  </a:lnTo>
                  <a:lnTo>
                    <a:pt x="125" y="225"/>
                  </a:lnTo>
                  <a:lnTo>
                    <a:pt x="129" y="222"/>
                  </a:lnTo>
                  <a:lnTo>
                    <a:pt x="133" y="218"/>
                  </a:lnTo>
                  <a:lnTo>
                    <a:pt x="137" y="216"/>
                  </a:lnTo>
                  <a:lnTo>
                    <a:pt x="142" y="213"/>
                  </a:lnTo>
                  <a:lnTo>
                    <a:pt x="147" y="211"/>
                  </a:lnTo>
                  <a:lnTo>
                    <a:pt x="153" y="207"/>
                  </a:lnTo>
                  <a:lnTo>
                    <a:pt x="158" y="204"/>
                  </a:lnTo>
                  <a:lnTo>
                    <a:pt x="164" y="201"/>
                  </a:lnTo>
                  <a:lnTo>
                    <a:pt x="170" y="199"/>
                  </a:lnTo>
                  <a:lnTo>
                    <a:pt x="177" y="195"/>
                  </a:lnTo>
                  <a:lnTo>
                    <a:pt x="184" y="193"/>
                  </a:lnTo>
                  <a:lnTo>
                    <a:pt x="190" y="190"/>
                  </a:lnTo>
                  <a:lnTo>
                    <a:pt x="199" y="187"/>
                  </a:lnTo>
                  <a:lnTo>
                    <a:pt x="206" y="183"/>
                  </a:lnTo>
                  <a:lnTo>
                    <a:pt x="214" y="181"/>
                  </a:lnTo>
                  <a:lnTo>
                    <a:pt x="221" y="178"/>
                  </a:lnTo>
                  <a:lnTo>
                    <a:pt x="227" y="176"/>
                  </a:lnTo>
                  <a:lnTo>
                    <a:pt x="234" y="172"/>
                  </a:lnTo>
                  <a:lnTo>
                    <a:pt x="239" y="169"/>
                  </a:lnTo>
                  <a:lnTo>
                    <a:pt x="246" y="167"/>
                  </a:lnTo>
                  <a:lnTo>
                    <a:pt x="252" y="163"/>
                  </a:lnTo>
                  <a:lnTo>
                    <a:pt x="256" y="161"/>
                  </a:lnTo>
                  <a:lnTo>
                    <a:pt x="261" y="158"/>
                  </a:lnTo>
                  <a:lnTo>
                    <a:pt x="265" y="156"/>
                  </a:lnTo>
                  <a:lnTo>
                    <a:pt x="271" y="154"/>
                  </a:lnTo>
                  <a:lnTo>
                    <a:pt x="274" y="150"/>
                  </a:lnTo>
                  <a:lnTo>
                    <a:pt x="277" y="148"/>
                  </a:lnTo>
                  <a:lnTo>
                    <a:pt x="281" y="146"/>
                  </a:lnTo>
                  <a:lnTo>
                    <a:pt x="284" y="144"/>
                  </a:lnTo>
                  <a:lnTo>
                    <a:pt x="287" y="141"/>
                  </a:lnTo>
                  <a:lnTo>
                    <a:pt x="289" y="139"/>
                  </a:lnTo>
                  <a:lnTo>
                    <a:pt x="292" y="136"/>
                  </a:lnTo>
                  <a:lnTo>
                    <a:pt x="295" y="135"/>
                  </a:lnTo>
                  <a:lnTo>
                    <a:pt x="298" y="130"/>
                  </a:lnTo>
                  <a:lnTo>
                    <a:pt x="301" y="126"/>
                  </a:lnTo>
                  <a:lnTo>
                    <a:pt x="302" y="122"/>
                  </a:lnTo>
                  <a:lnTo>
                    <a:pt x="303" y="118"/>
                  </a:lnTo>
                  <a:lnTo>
                    <a:pt x="303" y="115"/>
                  </a:lnTo>
                  <a:lnTo>
                    <a:pt x="303" y="112"/>
                  </a:lnTo>
                  <a:lnTo>
                    <a:pt x="301" y="109"/>
                  </a:lnTo>
                  <a:lnTo>
                    <a:pt x="298" y="105"/>
                  </a:lnTo>
                  <a:lnTo>
                    <a:pt x="295" y="103"/>
                  </a:lnTo>
                  <a:lnTo>
                    <a:pt x="292" y="100"/>
                  </a:lnTo>
                  <a:lnTo>
                    <a:pt x="288" y="99"/>
                  </a:lnTo>
                  <a:lnTo>
                    <a:pt x="286" y="98"/>
                  </a:lnTo>
                  <a:lnTo>
                    <a:pt x="284" y="96"/>
                  </a:lnTo>
                  <a:lnTo>
                    <a:pt x="282" y="95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3" y="93"/>
                  </a:lnTo>
                  <a:lnTo>
                    <a:pt x="271" y="93"/>
                  </a:lnTo>
                  <a:lnTo>
                    <a:pt x="266" y="91"/>
                  </a:lnTo>
                  <a:lnTo>
                    <a:pt x="263" y="91"/>
                  </a:lnTo>
                  <a:lnTo>
                    <a:pt x="259" y="90"/>
                  </a:lnTo>
                  <a:lnTo>
                    <a:pt x="256" y="90"/>
                  </a:lnTo>
                  <a:lnTo>
                    <a:pt x="253" y="89"/>
                  </a:lnTo>
                  <a:lnTo>
                    <a:pt x="248" y="89"/>
                  </a:lnTo>
                  <a:lnTo>
                    <a:pt x="245" y="89"/>
                  </a:lnTo>
                  <a:lnTo>
                    <a:pt x="241" y="89"/>
                  </a:lnTo>
                  <a:lnTo>
                    <a:pt x="236" y="88"/>
                  </a:lnTo>
                  <a:lnTo>
                    <a:pt x="232" y="88"/>
                  </a:lnTo>
                  <a:lnTo>
                    <a:pt x="228" y="88"/>
                  </a:lnTo>
                  <a:lnTo>
                    <a:pt x="224" y="88"/>
                  </a:lnTo>
                  <a:lnTo>
                    <a:pt x="218" y="88"/>
                  </a:lnTo>
                  <a:lnTo>
                    <a:pt x="215" y="88"/>
                  </a:lnTo>
                  <a:lnTo>
                    <a:pt x="211" y="88"/>
                  </a:lnTo>
                  <a:lnTo>
                    <a:pt x="206" y="89"/>
                  </a:lnTo>
                  <a:lnTo>
                    <a:pt x="204" y="88"/>
                  </a:lnTo>
                  <a:lnTo>
                    <a:pt x="200" y="88"/>
                  </a:lnTo>
                  <a:lnTo>
                    <a:pt x="197" y="88"/>
                  </a:lnTo>
                  <a:lnTo>
                    <a:pt x="194" y="88"/>
                  </a:lnTo>
                  <a:lnTo>
                    <a:pt x="190" y="88"/>
                  </a:lnTo>
                  <a:lnTo>
                    <a:pt x="187" y="88"/>
                  </a:lnTo>
                  <a:lnTo>
                    <a:pt x="183" y="87"/>
                  </a:lnTo>
                  <a:lnTo>
                    <a:pt x="178" y="87"/>
                  </a:lnTo>
                  <a:lnTo>
                    <a:pt x="174" y="85"/>
                  </a:lnTo>
                  <a:lnTo>
                    <a:pt x="169" y="84"/>
                  </a:lnTo>
                  <a:lnTo>
                    <a:pt x="165" y="83"/>
                  </a:lnTo>
                  <a:lnTo>
                    <a:pt x="160" y="82"/>
                  </a:lnTo>
                  <a:lnTo>
                    <a:pt x="156" y="81"/>
                  </a:lnTo>
                  <a:lnTo>
                    <a:pt x="153" y="79"/>
                  </a:lnTo>
                  <a:lnTo>
                    <a:pt x="148" y="77"/>
                  </a:lnTo>
                  <a:lnTo>
                    <a:pt x="144" y="76"/>
                  </a:lnTo>
                  <a:lnTo>
                    <a:pt x="140" y="72"/>
                  </a:lnTo>
                  <a:lnTo>
                    <a:pt x="138" y="70"/>
                  </a:lnTo>
                  <a:lnTo>
                    <a:pt x="135" y="67"/>
                  </a:lnTo>
                  <a:lnTo>
                    <a:pt x="134" y="63"/>
                  </a:lnTo>
                  <a:lnTo>
                    <a:pt x="133" y="59"/>
                  </a:lnTo>
                  <a:lnTo>
                    <a:pt x="133" y="56"/>
                  </a:lnTo>
                  <a:lnTo>
                    <a:pt x="133" y="51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5" y="40"/>
                  </a:lnTo>
                  <a:lnTo>
                    <a:pt x="136" y="38"/>
                  </a:lnTo>
                  <a:lnTo>
                    <a:pt x="138" y="35"/>
                  </a:lnTo>
                  <a:lnTo>
                    <a:pt x="139" y="32"/>
                  </a:lnTo>
                  <a:lnTo>
                    <a:pt x="143" y="29"/>
                  </a:lnTo>
                  <a:lnTo>
                    <a:pt x="144" y="26"/>
                  </a:lnTo>
                  <a:lnTo>
                    <a:pt x="147" y="23"/>
                  </a:lnTo>
                  <a:lnTo>
                    <a:pt x="149" y="18"/>
                  </a:lnTo>
                  <a:lnTo>
                    <a:pt x="153" y="15"/>
                  </a:lnTo>
                  <a:lnTo>
                    <a:pt x="156" y="12"/>
                  </a:lnTo>
                  <a:lnTo>
                    <a:pt x="160" y="9"/>
                  </a:lnTo>
                  <a:lnTo>
                    <a:pt x="187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1" name="Freeform 93"/>
            <p:cNvSpPr>
              <a:spLocks/>
            </p:cNvSpPr>
            <p:nvPr/>
          </p:nvSpPr>
          <p:spPr bwMode="auto">
            <a:xfrm>
              <a:off x="4642" y="3088"/>
              <a:ext cx="172" cy="85"/>
            </a:xfrm>
            <a:custGeom>
              <a:avLst/>
              <a:gdLst>
                <a:gd name="T0" fmla="*/ 5 w 172"/>
                <a:gd name="T1" fmla="*/ 6 h 85"/>
                <a:gd name="T2" fmla="*/ 15 w 172"/>
                <a:gd name="T3" fmla="*/ 12 h 85"/>
                <a:gd name="T4" fmla="*/ 25 w 172"/>
                <a:gd name="T5" fmla="*/ 22 h 85"/>
                <a:gd name="T6" fmla="*/ 28 w 172"/>
                <a:gd name="T7" fmla="*/ 33 h 85"/>
                <a:gd name="T8" fmla="*/ 26 w 172"/>
                <a:gd name="T9" fmla="*/ 42 h 85"/>
                <a:gd name="T10" fmla="*/ 22 w 172"/>
                <a:gd name="T11" fmla="*/ 53 h 85"/>
                <a:gd name="T12" fmla="*/ 10 w 172"/>
                <a:gd name="T13" fmla="*/ 66 h 85"/>
                <a:gd name="T14" fmla="*/ 18 w 172"/>
                <a:gd name="T15" fmla="*/ 78 h 85"/>
                <a:gd name="T16" fmla="*/ 27 w 172"/>
                <a:gd name="T17" fmla="*/ 74 h 85"/>
                <a:gd name="T18" fmla="*/ 38 w 172"/>
                <a:gd name="T19" fmla="*/ 70 h 85"/>
                <a:gd name="T20" fmla="*/ 53 w 172"/>
                <a:gd name="T21" fmla="*/ 65 h 85"/>
                <a:gd name="T22" fmla="*/ 60 w 172"/>
                <a:gd name="T23" fmla="*/ 63 h 85"/>
                <a:gd name="T24" fmla="*/ 68 w 172"/>
                <a:gd name="T25" fmla="*/ 61 h 85"/>
                <a:gd name="T26" fmla="*/ 77 w 172"/>
                <a:gd name="T27" fmla="*/ 60 h 85"/>
                <a:gd name="T28" fmla="*/ 86 w 172"/>
                <a:gd name="T29" fmla="*/ 58 h 85"/>
                <a:gd name="T30" fmla="*/ 94 w 172"/>
                <a:gd name="T31" fmla="*/ 58 h 85"/>
                <a:gd name="T32" fmla="*/ 104 w 172"/>
                <a:gd name="T33" fmla="*/ 58 h 85"/>
                <a:gd name="T34" fmla="*/ 113 w 172"/>
                <a:gd name="T35" fmla="*/ 58 h 85"/>
                <a:gd name="T36" fmla="*/ 122 w 172"/>
                <a:gd name="T37" fmla="*/ 60 h 85"/>
                <a:gd name="T38" fmla="*/ 129 w 172"/>
                <a:gd name="T39" fmla="*/ 61 h 85"/>
                <a:gd name="T40" fmla="*/ 137 w 172"/>
                <a:gd name="T41" fmla="*/ 64 h 85"/>
                <a:gd name="T42" fmla="*/ 147 w 172"/>
                <a:gd name="T43" fmla="*/ 71 h 85"/>
                <a:gd name="T44" fmla="*/ 156 w 172"/>
                <a:gd name="T45" fmla="*/ 79 h 85"/>
                <a:gd name="T46" fmla="*/ 172 w 172"/>
                <a:gd name="T47" fmla="*/ 70 h 85"/>
                <a:gd name="T48" fmla="*/ 166 w 172"/>
                <a:gd name="T49" fmla="*/ 65 h 85"/>
                <a:gd name="T50" fmla="*/ 157 w 172"/>
                <a:gd name="T51" fmla="*/ 60 h 85"/>
                <a:gd name="T52" fmla="*/ 147 w 172"/>
                <a:gd name="T53" fmla="*/ 54 h 85"/>
                <a:gd name="T54" fmla="*/ 136 w 172"/>
                <a:gd name="T55" fmla="*/ 50 h 85"/>
                <a:gd name="T56" fmla="*/ 122 w 172"/>
                <a:gd name="T57" fmla="*/ 47 h 85"/>
                <a:gd name="T58" fmla="*/ 112 w 172"/>
                <a:gd name="T59" fmla="*/ 44 h 85"/>
                <a:gd name="T60" fmla="*/ 103 w 172"/>
                <a:gd name="T61" fmla="*/ 43 h 85"/>
                <a:gd name="T62" fmla="*/ 94 w 172"/>
                <a:gd name="T63" fmla="*/ 43 h 85"/>
                <a:gd name="T64" fmla="*/ 84 w 172"/>
                <a:gd name="T65" fmla="*/ 43 h 85"/>
                <a:gd name="T66" fmla="*/ 74 w 172"/>
                <a:gd name="T67" fmla="*/ 45 h 85"/>
                <a:gd name="T68" fmla="*/ 64 w 172"/>
                <a:gd name="T69" fmla="*/ 47 h 85"/>
                <a:gd name="T70" fmla="*/ 53 w 172"/>
                <a:gd name="T71" fmla="*/ 50 h 85"/>
                <a:gd name="T72" fmla="*/ 40 w 172"/>
                <a:gd name="T73" fmla="*/ 53 h 85"/>
                <a:gd name="T74" fmla="*/ 38 w 172"/>
                <a:gd name="T75" fmla="*/ 53 h 85"/>
                <a:gd name="T76" fmla="*/ 43 w 172"/>
                <a:gd name="T77" fmla="*/ 45 h 85"/>
                <a:gd name="T78" fmla="*/ 46 w 172"/>
                <a:gd name="T79" fmla="*/ 33 h 85"/>
                <a:gd name="T80" fmla="*/ 43 w 172"/>
                <a:gd name="T81" fmla="*/ 19 h 85"/>
                <a:gd name="T82" fmla="*/ 37 w 172"/>
                <a:gd name="T83" fmla="*/ 11 h 85"/>
                <a:gd name="T84" fmla="*/ 28 w 172"/>
                <a:gd name="T85" fmla="*/ 5 h 85"/>
                <a:gd name="T86" fmla="*/ 18 w 172"/>
                <a:gd name="T8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85">
                  <a:moveTo>
                    <a:pt x="0" y="5"/>
                  </a:moveTo>
                  <a:lnTo>
                    <a:pt x="2" y="6"/>
                  </a:lnTo>
                  <a:lnTo>
                    <a:pt x="5" y="6"/>
                  </a:lnTo>
                  <a:lnTo>
                    <a:pt x="8" y="8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9" y="15"/>
                  </a:lnTo>
                  <a:lnTo>
                    <a:pt x="23" y="19"/>
                  </a:lnTo>
                  <a:lnTo>
                    <a:pt x="25" y="22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8" y="33"/>
                  </a:lnTo>
                  <a:lnTo>
                    <a:pt x="28" y="36"/>
                  </a:lnTo>
                  <a:lnTo>
                    <a:pt x="28" y="39"/>
                  </a:lnTo>
                  <a:lnTo>
                    <a:pt x="26" y="42"/>
                  </a:lnTo>
                  <a:lnTo>
                    <a:pt x="25" y="45"/>
                  </a:lnTo>
                  <a:lnTo>
                    <a:pt x="23" y="49"/>
                  </a:lnTo>
                  <a:lnTo>
                    <a:pt x="22" y="53"/>
                  </a:lnTo>
                  <a:lnTo>
                    <a:pt x="18" y="58"/>
                  </a:lnTo>
                  <a:lnTo>
                    <a:pt x="15" y="62"/>
                  </a:lnTo>
                  <a:lnTo>
                    <a:pt x="10" y="66"/>
                  </a:lnTo>
                  <a:lnTo>
                    <a:pt x="7" y="71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2" y="76"/>
                  </a:lnTo>
                  <a:lnTo>
                    <a:pt x="24" y="75"/>
                  </a:lnTo>
                  <a:lnTo>
                    <a:pt x="27" y="74"/>
                  </a:lnTo>
                  <a:lnTo>
                    <a:pt x="30" y="73"/>
                  </a:lnTo>
                  <a:lnTo>
                    <a:pt x="35" y="72"/>
                  </a:lnTo>
                  <a:lnTo>
                    <a:pt x="38" y="70"/>
                  </a:lnTo>
                  <a:lnTo>
                    <a:pt x="43" y="68"/>
                  </a:lnTo>
                  <a:lnTo>
                    <a:pt x="47" y="66"/>
                  </a:lnTo>
                  <a:lnTo>
                    <a:pt x="53" y="65"/>
                  </a:lnTo>
                  <a:lnTo>
                    <a:pt x="55" y="64"/>
                  </a:lnTo>
                  <a:lnTo>
                    <a:pt x="57" y="64"/>
                  </a:lnTo>
                  <a:lnTo>
                    <a:pt x="60" y="63"/>
                  </a:lnTo>
                  <a:lnTo>
                    <a:pt x="63" y="62"/>
                  </a:lnTo>
                  <a:lnTo>
                    <a:pt x="66" y="61"/>
                  </a:lnTo>
                  <a:lnTo>
                    <a:pt x="68" y="61"/>
                  </a:lnTo>
                  <a:lnTo>
                    <a:pt x="72" y="61"/>
                  </a:lnTo>
                  <a:lnTo>
                    <a:pt x="74" y="61"/>
                  </a:lnTo>
                  <a:lnTo>
                    <a:pt x="77" y="60"/>
                  </a:lnTo>
                  <a:lnTo>
                    <a:pt x="80" y="59"/>
                  </a:lnTo>
                  <a:lnTo>
                    <a:pt x="83" y="59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92" y="58"/>
                  </a:lnTo>
                  <a:lnTo>
                    <a:pt x="94" y="58"/>
                  </a:lnTo>
                  <a:lnTo>
                    <a:pt x="98" y="58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6" y="58"/>
                  </a:lnTo>
                  <a:lnTo>
                    <a:pt x="109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8" y="59"/>
                  </a:lnTo>
                  <a:lnTo>
                    <a:pt x="122" y="60"/>
                  </a:lnTo>
                  <a:lnTo>
                    <a:pt x="124" y="60"/>
                  </a:lnTo>
                  <a:lnTo>
                    <a:pt x="127" y="61"/>
                  </a:lnTo>
                  <a:lnTo>
                    <a:pt x="129" y="61"/>
                  </a:lnTo>
                  <a:lnTo>
                    <a:pt x="133" y="62"/>
                  </a:lnTo>
                  <a:lnTo>
                    <a:pt x="135" y="63"/>
                  </a:lnTo>
                  <a:lnTo>
                    <a:pt x="137" y="64"/>
                  </a:lnTo>
                  <a:lnTo>
                    <a:pt x="139" y="66"/>
                  </a:lnTo>
                  <a:lnTo>
                    <a:pt x="143" y="67"/>
                  </a:lnTo>
                  <a:lnTo>
                    <a:pt x="147" y="71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8" y="82"/>
                  </a:lnTo>
                  <a:lnTo>
                    <a:pt x="161" y="85"/>
                  </a:lnTo>
                  <a:lnTo>
                    <a:pt x="172" y="70"/>
                  </a:lnTo>
                  <a:lnTo>
                    <a:pt x="171" y="68"/>
                  </a:lnTo>
                  <a:lnTo>
                    <a:pt x="169" y="67"/>
                  </a:lnTo>
                  <a:lnTo>
                    <a:pt x="166" y="65"/>
                  </a:lnTo>
                  <a:lnTo>
                    <a:pt x="163" y="63"/>
                  </a:lnTo>
                  <a:lnTo>
                    <a:pt x="159" y="61"/>
                  </a:lnTo>
                  <a:lnTo>
                    <a:pt x="157" y="60"/>
                  </a:lnTo>
                  <a:lnTo>
                    <a:pt x="154" y="58"/>
                  </a:lnTo>
                  <a:lnTo>
                    <a:pt x="152" y="56"/>
                  </a:lnTo>
                  <a:lnTo>
                    <a:pt x="147" y="54"/>
                  </a:lnTo>
                  <a:lnTo>
                    <a:pt x="144" y="53"/>
                  </a:lnTo>
                  <a:lnTo>
                    <a:pt x="141" y="52"/>
                  </a:lnTo>
                  <a:lnTo>
                    <a:pt x="136" y="50"/>
                  </a:lnTo>
                  <a:lnTo>
                    <a:pt x="132" y="49"/>
                  </a:lnTo>
                  <a:lnTo>
                    <a:pt x="127" y="48"/>
                  </a:lnTo>
                  <a:lnTo>
                    <a:pt x="122" y="47"/>
                  </a:lnTo>
                  <a:lnTo>
                    <a:pt x="117" y="45"/>
                  </a:lnTo>
                  <a:lnTo>
                    <a:pt x="115" y="44"/>
                  </a:lnTo>
                  <a:lnTo>
                    <a:pt x="112" y="44"/>
                  </a:lnTo>
                  <a:lnTo>
                    <a:pt x="108" y="43"/>
                  </a:lnTo>
                  <a:lnTo>
                    <a:pt x="106" y="43"/>
                  </a:lnTo>
                  <a:lnTo>
                    <a:pt x="103" y="43"/>
                  </a:lnTo>
                  <a:lnTo>
                    <a:pt x="101" y="43"/>
                  </a:lnTo>
                  <a:lnTo>
                    <a:pt x="97" y="43"/>
                  </a:lnTo>
                  <a:lnTo>
                    <a:pt x="94" y="43"/>
                  </a:lnTo>
                  <a:lnTo>
                    <a:pt x="90" y="43"/>
                  </a:lnTo>
                  <a:lnTo>
                    <a:pt x="87" y="43"/>
                  </a:lnTo>
                  <a:lnTo>
                    <a:pt x="84" y="43"/>
                  </a:lnTo>
                  <a:lnTo>
                    <a:pt x="82" y="44"/>
                  </a:lnTo>
                  <a:lnTo>
                    <a:pt x="77" y="44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67" y="47"/>
                  </a:lnTo>
                  <a:lnTo>
                    <a:pt x="64" y="47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3" y="50"/>
                  </a:lnTo>
                  <a:lnTo>
                    <a:pt x="48" y="50"/>
                  </a:lnTo>
                  <a:lnTo>
                    <a:pt x="45" y="52"/>
                  </a:lnTo>
                  <a:lnTo>
                    <a:pt x="40" y="53"/>
                  </a:lnTo>
                  <a:lnTo>
                    <a:pt x="37" y="55"/>
                  </a:lnTo>
                  <a:lnTo>
                    <a:pt x="37" y="54"/>
                  </a:lnTo>
                  <a:lnTo>
                    <a:pt x="38" y="53"/>
                  </a:lnTo>
                  <a:lnTo>
                    <a:pt x="39" y="51"/>
                  </a:lnTo>
                  <a:lnTo>
                    <a:pt x="40" y="49"/>
                  </a:lnTo>
                  <a:lnTo>
                    <a:pt x="43" y="45"/>
                  </a:lnTo>
                  <a:lnTo>
                    <a:pt x="44" y="41"/>
                  </a:lnTo>
                  <a:lnTo>
                    <a:pt x="45" y="37"/>
                  </a:lnTo>
                  <a:lnTo>
                    <a:pt x="46" y="33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3" y="19"/>
                  </a:lnTo>
                  <a:lnTo>
                    <a:pt x="40" y="16"/>
                  </a:lnTo>
                  <a:lnTo>
                    <a:pt x="39" y="12"/>
                  </a:lnTo>
                  <a:lnTo>
                    <a:pt x="37" y="11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28" y="5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2" name="Freeform 94"/>
            <p:cNvSpPr>
              <a:spLocks/>
            </p:cNvSpPr>
            <p:nvPr/>
          </p:nvSpPr>
          <p:spPr bwMode="auto">
            <a:xfrm>
              <a:off x="4144" y="2300"/>
              <a:ext cx="976" cy="808"/>
            </a:xfrm>
            <a:custGeom>
              <a:avLst/>
              <a:gdLst>
                <a:gd name="T0" fmla="*/ 692 w 976"/>
                <a:gd name="T1" fmla="*/ 769 h 808"/>
                <a:gd name="T2" fmla="*/ 695 w 976"/>
                <a:gd name="T3" fmla="*/ 758 h 808"/>
                <a:gd name="T4" fmla="*/ 703 w 976"/>
                <a:gd name="T5" fmla="*/ 733 h 808"/>
                <a:gd name="T6" fmla="*/ 714 w 976"/>
                <a:gd name="T7" fmla="*/ 698 h 808"/>
                <a:gd name="T8" fmla="*/ 728 w 976"/>
                <a:gd name="T9" fmla="*/ 654 h 808"/>
                <a:gd name="T10" fmla="*/ 745 w 976"/>
                <a:gd name="T11" fmla="*/ 602 h 808"/>
                <a:gd name="T12" fmla="*/ 763 w 976"/>
                <a:gd name="T13" fmla="*/ 543 h 808"/>
                <a:gd name="T14" fmla="*/ 784 w 976"/>
                <a:gd name="T15" fmla="*/ 482 h 808"/>
                <a:gd name="T16" fmla="*/ 806 w 976"/>
                <a:gd name="T17" fmla="*/ 417 h 808"/>
                <a:gd name="T18" fmla="*/ 828 w 976"/>
                <a:gd name="T19" fmla="*/ 351 h 808"/>
                <a:gd name="T20" fmla="*/ 849 w 976"/>
                <a:gd name="T21" fmla="*/ 286 h 808"/>
                <a:gd name="T22" fmla="*/ 870 w 976"/>
                <a:gd name="T23" fmla="*/ 225 h 808"/>
                <a:gd name="T24" fmla="*/ 891 w 976"/>
                <a:gd name="T25" fmla="*/ 168 h 808"/>
                <a:gd name="T26" fmla="*/ 909 w 976"/>
                <a:gd name="T27" fmla="*/ 117 h 808"/>
                <a:gd name="T28" fmla="*/ 926 w 976"/>
                <a:gd name="T29" fmla="*/ 76 h 808"/>
                <a:gd name="T30" fmla="*/ 940 w 976"/>
                <a:gd name="T31" fmla="*/ 43 h 808"/>
                <a:gd name="T32" fmla="*/ 976 w 976"/>
                <a:gd name="T33" fmla="*/ 0 h 808"/>
                <a:gd name="T34" fmla="*/ 968 w 976"/>
                <a:gd name="T35" fmla="*/ 22 h 808"/>
                <a:gd name="T36" fmla="*/ 954 w 976"/>
                <a:gd name="T37" fmla="*/ 55 h 808"/>
                <a:gd name="T38" fmla="*/ 940 w 976"/>
                <a:gd name="T39" fmla="*/ 100 h 808"/>
                <a:gd name="T40" fmla="*/ 920 w 976"/>
                <a:gd name="T41" fmla="*/ 152 h 808"/>
                <a:gd name="T42" fmla="*/ 899 w 976"/>
                <a:gd name="T43" fmla="*/ 212 h 808"/>
                <a:gd name="T44" fmla="*/ 877 w 976"/>
                <a:gd name="T45" fmla="*/ 277 h 808"/>
                <a:gd name="T46" fmla="*/ 853 w 976"/>
                <a:gd name="T47" fmla="*/ 345 h 808"/>
                <a:gd name="T48" fmla="*/ 829 w 976"/>
                <a:gd name="T49" fmla="*/ 414 h 808"/>
                <a:gd name="T50" fmla="*/ 805 w 976"/>
                <a:gd name="T51" fmla="*/ 483 h 808"/>
                <a:gd name="T52" fmla="*/ 783 w 976"/>
                <a:gd name="T53" fmla="*/ 550 h 808"/>
                <a:gd name="T54" fmla="*/ 763 w 976"/>
                <a:gd name="T55" fmla="*/ 613 h 808"/>
                <a:gd name="T56" fmla="*/ 745 w 976"/>
                <a:gd name="T57" fmla="*/ 670 h 808"/>
                <a:gd name="T58" fmla="*/ 731 w 976"/>
                <a:gd name="T59" fmla="*/ 719 h 808"/>
                <a:gd name="T60" fmla="*/ 720 w 976"/>
                <a:gd name="T61" fmla="*/ 760 h 808"/>
                <a:gd name="T62" fmla="*/ 714 w 976"/>
                <a:gd name="T63" fmla="*/ 789 h 808"/>
                <a:gd name="T64" fmla="*/ 708 w 976"/>
                <a:gd name="T65" fmla="*/ 789 h 808"/>
                <a:gd name="T66" fmla="*/ 690 w 976"/>
                <a:gd name="T67" fmla="*/ 791 h 808"/>
                <a:gd name="T68" fmla="*/ 661 w 976"/>
                <a:gd name="T69" fmla="*/ 791 h 808"/>
                <a:gd name="T70" fmla="*/ 624 w 976"/>
                <a:gd name="T71" fmla="*/ 793 h 808"/>
                <a:gd name="T72" fmla="*/ 578 w 976"/>
                <a:gd name="T73" fmla="*/ 794 h 808"/>
                <a:gd name="T74" fmla="*/ 530 w 976"/>
                <a:gd name="T75" fmla="*/ 796 h 808"/>
                <a:gd name="T76" fmla="*/ 475 w 976"/>
                <a:gd name="T77" fmla="*/ 798 h 808"/>
                <a:gd name="T78" fmla="*/ 419 w 976"/>
                <a:gd name="T79" fmla="*/ 800 h 808"/>
                <a:gd name="T80" fmla="*/ 363 w 976"/>
                <a:gd name="T81" fmla="*/ 803 h 808"/>
                <a:gd name="T82" fmla="*/ 306 w 976"/>
                <a:gd name="T83" fmla="*/ 804 h 808"/>
                <a:gd name="T84" fmla="*/ 253 w 976"/>
                <a:gd name="T85" fmla="*/ 806 h 808"/>
                <a:gd name="T86" fmla="*/ 204 w 976"/>
                <a:gd name="T87" fmla="*/ 807 h 808"/>
                <a:gd name="T88" fmla="*/ 159 w 976"/>
                <a:gd name="T89" fmla="*/ 808 h 808"/>
                <a:gd name="T90" fmla="*/ 121 w 976"/>
                <a:gd name="T91" fmla="*/ 808 h 808"/>
                <a:gd name="T92" fmla="*/ 94 w 976"/>
                <a:gd name="T93" fmla="*/ 808 h 808"/>
                <a:gd name="T94" fmla="*/ 76 w 976"/>
                <a:gd name="T95" fmla="*/ 808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76" h="808">
                  <a:moveTo>
                    <a:pt x="29" y="626"/>
                  </a:moveTo>
                  <a:lnTo>
                    <a:pt x="94" y="792"/>
                  </a:lnTo>
                  <a:lnTo>
                    <a:pt x="692" y="770"/>
                  </a:lnTo>
                  <a:lnTo>
                    <a:pt x="692" y="769"/>
                  </a:lnTo>
                  <a:lnTo>
                    <a:pt x="692" y="768"/>
                  </a:lnTo>
                  <a:lnTo>
                    <a:pt x="693" y="765"/>
                  </a:lnTo>
                  <a:lnTo>
                    <a:pt x="694" y="762"/>
                  </a:lnTo>
                  <a:lnTo>
                    <a:pt x="695" y="758"/>
                  </a:lnTo>
                  <a:lnTo>
                    <a:pt x="696" y="753"/>
                  </a:lnTo>
                  <a:lnTo>
                    <a:pt x="699" y="748"/>
                  </a:lnTo>
                  <a:lnTo>
                    <a:pt x="701" y="741"/>
                  </a:lnTo>
                  <a:lnTo>
                    <a:pt x="703" y="733"/>
                  </a:lnTo>
                  <a:lnTo>
                    <a:pt x="705" y="726"/>
                  </a:lnTo>
                  <a:lnTo>
                    <a:pt x="708" y="718"/>
                  </a:lnTo>
                  <a:lnTo>
                    <a:pt x="711" y="708"/>
                  </a:lnTo>
                  <a:lnTo>
                    <a:pt x="714" y="698"/>
                  </a:lnTo>
                  <a:lnTo>
                    <a:pt x="718" y="688"/>
                  </a:lnTo>
                  <a:lnTo>
                    <a:pt x="721" y="677"/>
                  </a:lnTo>
                  <a:lnTo>
                    <a:pt x="724" y="666"/>
                  </a:lnTo>
                  <a:lnTo>
                    <a:pt x="728" y="654"/>
                  </a:lnTo>
                  <a:lnTo>
                    <a:pt x="732" y="642"/>
                  </a:lnTo>
                  <a:lnTo>
                    <a:pt x="736" y="629"/>
                  </a:lnTo>
                  <a:lnTo>
                    <a:pt x="741" y="616"/>
                  </a:lnTo>
                  <a:lnTo>
                    <a:pt x="745" y="602"/>
                  </a:lnTo>
                  <a:lnTo>
                    <a:pt x="749" y="587"/>
                  </a:lnTo>
                  <a:lnTo>
                    <a:pt x="754" y="573"/>
                  </a:lnTo>
                  <a:lnTo>
                    <a:pt x="759" y="559"/>
                  </a:lnTo>
                  <a:lnTo>
                    <a:pt x="763" y="543"/>
                  </a:lnTo>
                  <a:lnTo>
                    <a:pt x="769" y="528"/>
                  </a:lnTo>
                  <a:lnTo>
                    <a:pt x="773" y="513"/>
                  </a:lnTo>
                  <a:lnTo>
                    <a:pt x="780" y="497"/>
                  </a:lnTo>
                  <a:lnTo>
                    <a:pt x="784" y="482"/>
                  </a:lnTo>
                  <a:lnTo>
                    <a:pt x="790" y="465"/>
                  </a:lnTo>
                  <a:lnTo>
                    <a:pt x="795" y="449"/>
                  </a:lnTo>
                  <a:lnTo>
                    <a:pt x="801" y="434"/>
                  </a:lnTo>
                  <a:lnTo>
                    <a:pt x="806" y="417"/>
                  </a:lnTo>
                  <a:lnTo>
                    <a:pt x="811" y="401"/>
                  </a:lnTo>
                  <a:lnTo>
                    <a:pt x="817" y="384"/>
                  </a:lnTo>
                  <a:lnTo>
                    <a:pt x="822" y="368"/>
                  </a:lnTo>
                  <a:lnTo>
                    <a:pt x="828" y="351"/>
                  </a:lnTo>
                  <a:lnTo>
                    <a:pt x="833" y="335"/>
                  </a:lnTo>
                  <a:lnTo>
                    <a:pt x="839" y="318"/>
                  </a:lnTo>
                  <a:lnTo>
                    <a:pt x="844" y="303"/>
                  </a:lnTo>
                  <a:lnTo>
                    <a:pt x="849" y="286"/>
                  </a:lnTo>
                  <a:lnTo>
                    <a:pt x="854" y="271"/>
                  </a:lnTo>
                  <a:lnTo>
                    <a:pt x="860" y="256"/>
                  </a:lnTo>
                  <a:lnTo>
                    <a:pt x="865" y="240"/>
                  </a:lnTo>
                  <a:lnTo>
                    <a:pt x="870" y="225"/>
                  </a:lnTo>
                  <a:lnTo>
                    <a:pt x="875" y="211"/>
                  </a:lnTo>
                  <a:lnTo>
                    <a:pt x="881" y="196"/>
                  </a:lnTo>
                  <a:lnTo>
                    <a:pt x="887" y="182"/>
                  </a:lnTo>
                  <a:lnTo>
                    <a:pt x="891" y="168"/>
                  </a:lnTo>
                  <a:lnTo>
                    <a:pt x="895" y="156"/>
                  </a:lnTo>
                  <a:lnTo>
                    <a:pt x="900" y="143"/>
                  </a:lnTo>
                  <a:lnTo>
                    <a:pt x="904" y="130"/>
                  </a:lnTo>
                  <a:lnTo>
                    <a:pt x="909" y="117"/>
                  </a:lnTo>
                  <a:lnTo>
                    <a:pt x="913" y="106"/>
                  </a:lnTo>
                  <a:lnTo>
                    <a:pt x="918" y="95"/>
                  </a:lnTo>
                  <a:lnTo>
                    <a:pt x="922" y="85"/>
                  </a:lnTo>
                  <a:lnTo>
                    <a:pt x="926" y="76"/>
                  </a:lnTo>
                  <a:lnTo>
                    <a:pt x="929" y="67"/>
                  </a:lnTo>
                  <a:lnTo>
                    <a:pt x="932" y="58"/>
                  </a:lnTo>
                  <a:lnTo>
                    <a:pt x="937" y="50"/>
                  </a:lnTo>
                  <a:lnTo>
                    <a:pt x="940" y="43"/>
                  </a:lnTo>
                  <a:lnTo>
                    <a:pt x="942" y="36"/>
                  </a:lnTo>
                  <a:lnTo>
                    <a:pt x="946" y="30"/>
                  </a:lnTo>
                  <a:lnTo>
                    <a:pt x="949" y="26"/>
                  </a:lnTo>
                  <a:lnTo>
                    <a:pt x="976" y="0"/>
                  </a:lnTo>
                  <a:lnTo>
                    <a:pt x="973" y="3"/>
                  </a:lnTo>
                  <a:lnTo>
                    <a:pt x="971" y="9"/>
                  </a:lnTo>
                  <a:lnTo>
                    <a:pt x="969" y="14"/>
                  </a:lnTo>
                  <a:lnTo>
                    <a:pt x="968" y="22"/>
                  </a:lnTo>
                  <a:lnTo>
                    <a:pt x="964" y="28"/>
                  </a:lnTo>
                  <a:lnTo>
                    <a:pt x="961" y="36"/>
                  </a:lnTo>
                  <a:lnTo>
                    <a:pt x="958" y="45"/>
                  </a:lnTo>
                  <a:lnTo>
                    <a:pt x="954" y="55"/>
                  </a:lnTo>
                  <a:lnTo>
                    <a:pt x="951" y="65"/>
                  </a:lnTo>
                  <a:lnTo>
                    <a:pt x="948" y="76"/>
                  </a:lnTo>
                  <a:lnTo>
                    <a:pt x="943" y="88"/>
                  </a:lnTo>
                  <a:lnTo>
                    <a:pt x="940" y="100"/>
                  </a:lnTo>
                  <a:lnTo>
                    <a:pt x="934" y="112"/>
                  </a:lnTo>
                  <a:lnTo>
                    <a:pt x="930" y="125"/>
                  </a:lnTo>
                  <a:lnTo>
                    <a:pt x="926" y="138"/>
                  </a:lnTo>
                  <a:lnTo>
                    <a:pt x="920" y="152"/>
                  </a:lnTo>
                  <a:lnTo>
                    <a:pt x="915" y="166"/>
                  </a:lnTo>
                  <a:lnTo>
                    <a:pt x="910" y="181"/>
                  </a:lnTo>
                  <a:lnTo>
                    <a:pt x="904" y="196"/>
                  </a:lnTo>
                  <a:lnTo>
                    <a:pt x="899" y="212"/>
                  </a:lnTo>
                  <a:lnTo>
                    <a:pt x="893" y="227"/>
                  </a:lnTo>
                  <a:lnTo>
                    <a:pt x="888" y="244"/>
                  </a:lnTo>
                  <a:lnTo>
                    <a:pt x="882" y="259"/>
                  </a:lnTo>
                  <a:lnTo>
                    <a:pt x="877" y="277"/>
                  </a:lnTo>
                  <a:lnTo>
                    <a:pt x="870" y="293"/>
                  </a:lnTo>
                  <a:lnTo>
                    <a:pt x="864" y="309"/>
                  </a:lnTo>
                  <a:lnTo>
                    <a:pt x="859" y="327"/>
                  </a:lnTo>
                  <a:lnTo>
                    <a:pt x="853" y="345"/>
                  </a:lnTo>
                  <a:lnTo>
                    <a:pt x="847" y="361"/>
                  </a:lnTo>
                  <a:lnTo>
                    <a:pt x="841" y="379"/>
                  </a:lnTo>
                  <a:lnTo>
                    <a:pt x="835" y="396"/>
                  </a:lnTo>
                  <a:lnTo>
                    <a:pt x="829" y="414"/>
                  </a:lnTo>
                  <a:lnTo>
                    <a:pt x="823" y="430"/>
                  </a:lnTo>
                  <a:lnTo>
                    <a:pt x="818" y="448"/>
                  </a:lnTo>
                  <a:lnTo>
                    <a:pt x="811" y="465"/>
                  </a:lnTo>
                  <a:lnTo>
                    <a:pt x="805" y="483"/>
                  </a:lnTo>
                  <a:lnTo>
                    <a:pt x="800" y="500"/>
                  </a:lnTo>
                  <a:lnTo>
                    <a:pt x="794" y="517"/>
                  </a:lnTo>
                  <a:lnTo>
                    <a:pt x="789" y="534"/>
                  </a:lnTo>
                  <a:lnTo>
                    <a:pt x="783" y="550"/>
                  </a:lnTo>
                  <a:lnTo>
                    <a:pt x="778" y="565"/>
                  </a:lnTo>
                  <a:lnTo>
                    <a:pt x="773" y="582"/>
                  </a:lnTo>
                  <a:lnTo>
                    <a:pt x="768" y="597"/>
                  </a:lnTo>
                  <a:lnTo>
                    <a:pt x="763" y="613"/>
                  </a:lnTo>
                  <a:lnTo>
                    <a:pt x="759" y="627"/>
                  </a:lnTo>
                  <a:lnTo>
                    <a:pt x="753" y="641"/>
                  </a:lnTo>
                  <a:lnTo>
                    <a:pt x="749" y="655"/>
                  </a:lnTo>
                  <a:lnTo>
                    <a:pt x="745" y="670"/>
                  </a:lnTo>
                  <a:lnTo>
                    <a:pt x="741" y="683"/>
                  </a:lnTo>
                  <a:lnTo>
                    <a:pt x="738" y="695"/>
                  </a:lnTo>
                  <a:lnTo>
                    <a:pt x="734" y="707"/>
                  </a:lnTo>
                  <a:lnTo>
                    <a:pt x="731" y="719"/>
                  </a:lnTo>
                  <a:lnTo>
                    <a:pt x="728" y="730"/>
                  </a:lnTo>
                  <a:lnTo>
                    <a:pt x="724" y="741"/>
                  </a:lnTo>
                  <a:lnTo>
                    <a:pt x="722" y="750"/>
                  </a:lnTo>
                  <a:lnTo>
                    <a:pt x="720" y="760"/>
                  </a:lnTo>
                  <a:lnTo>
                    <a:pt x="718" y="768"/>
                  </a:lnTo>
                  <a:lnTo>
                    <a:pt x="716" y="775"/>
                  </a:lnTo>
                  <a:lnTo>
                    <a:pt x="714" y="783"/>
                  </a:lnTo>
                  <a:lnTo>
                    <a:pt x="714" y="789"/>
                  </a:lnTo>
                  <a:lnTo>
                    <a:pt x="713" y="789"/>
                  </a:lnTo>
                  <a:lnTo>
                    <a:pt x="712" y="789"/>
                  </a:lnTo>
                  <a:lnTo>
                    <a:pt x="710" y="789"/>
                  </a:lnTo>
                  <a:lnTo>
                    <a:pt x="708" y="789"/>
                  </a:lnTo>
                  <a:lnTo>
                    <a:pt x="703" y="789"/>
                  </a:lnTo>
                  <a:lnTo>
                    <a:pt x="700" y="789"/>
                  </a:lnTo>
                  <a:lnTo>
                    <a:pt x="694" y="789"/>
                  </a:lnTo>
                  <a:lnTo>
                    <a:pt x="690" y="791"/>
                  </a:lnTo>
                  <a:lnTo>
                    <a:pt x="683" y="791"/>
                  </a:lnTo>
                  <a:lnTo>
                    <a:pt x="675" y="791"/>
                  </a:lnTo>
                  <a:lnTo>
                    <a:pt x="669" y="791"/>
                  </a:lnTo>
                  <a:lnTo>
                    <a:pt x="661" y="791"/>
                  </a:lnTo>
                  <a:lnTo>
                    <a:pt x="652" y="791"/>
                  </a:lnTo>
                  <a:lnTo>
                    <a:pt x="643" y="792"/>
                  </a:lnTo>
                  <a:lnTo>
                    <a:pt x="633" y="792"/>
                  </a:lnTo>
                  <a:lnTo>
                    <a:pt x="624" y="793"/>
                  </a:lnTo>
                  <a:lnTo>
                    <a:pt x="613" y="793"/>
                  </a:lnTo>
                  <a:lnTo>
                    <a:pt x="602" y="793"/>
                  </a:lnTo>
                  <a:lnTo>
                    <a:pt x="591" y="793"/>
                  </a:lnTo>
                  <a:lnTo>
                    <a:pt x="578" y="794"/>
                  </a:lnTo>
                  <a:lnTo>
                    <a:pt x="566" y="794"/>
                  </a:lnTo>
                  <a:lnTo>
                    <a:pt x="554" y="795"/>
                  </a:lnTo>
                  <a:lnTo>
                    <a:pt x="542" y="795"/>
                  </a:lnTo>
                  <a:lnTo>
                    <a:pt x="530" y="796"/>
                  </a:lnTo>
                  <a:lnTo>
                    <a:pt x="516" y="796"/>
                  </a:lnTo>
                  <a:lnTo>
                    <a:pt x="503" y="797"/>
                  </a:lnTo>
                  <a:lnTo>
                    <a:pt x="488" y="797"/>
                  </a:lnTo>
                  <a:lnTo>
                    <a:pt x="475" y="798"/>
                  </a:lnTo>
                  <a:lnTo>
                    <a:pt x="462" y="798"/>
                  </a:lnTo>
                  <a:lnTo>
                    <a:pt x="447" y="799"/>
                  </a:lnTo>
                  <a:lnTo>
                    <a:pt x="434" y="799"/>
                  </a:lnTo>
                  <a:lnTo>
                    <a:pt x="419" y="800"/>
                  </a:lnTo>
                  <a:lnTo>
                    <a:pt x="405" y="800"/>
                  </a:lnTo>
                  <a:lnTo>
                    <a:pt x="391" y="800"/>
                  </a:lnTo>
                  <a:lnTo>
                    <a:pt x="377" y="802"/>
                  </a:lnTo>
                  <a:lnTo>
                    <a:pt x="363" y="803"/>
                  </a:lnTo>
                  <a:lnTo>
                    <a:pt x="348" y="803"/>
                  </a:lnTo>
                  <a:lnTo>
                    <a:pt x="334" y="803"/>
                  </a:lnTo>
                  <a:lnTo>
                    <a:pt x="319" y="804"/>
                  </a:lnTo>
                  <a:lnTo>
                    <a:pt x="306" y="804"/>
                  </a:lnTo>
                  <a:lnTo>
                    <a:pt x="293" y="804"/>
                  </a:lnTo>
                  <a:lnTo>
                    <a:pt x="279" y="805"/>
                  </a:lnTo>
                  <a:lnTo>
                    <a:pt x="266" y="805"/>
                  </a:lnTo>
                  <a:lnTo>
                    <a:pt x="253" y="806"/>
                  </a:lnTo>
                  <a:lnTo>
                    <a:pt x="239" y="806"/>
                  </a:lnTo>
                  <a:lnTo>
                    <a:pt x="227" y="806"/>
                  </a:lnTo>
                  <a:lnTo>
                    <a:pt x="215" y="807"/>
                  </a:lnTo>
                  <a:lnTo>
                    <a:pt x="204" y="807"/>
                  </a:lnTo>
                  <a:lnTo>
                    <a:pt x="191" y="807"/>
                  </a:lnTo>
                  <a:lnTo>
                    <a:pt x="180" y="807"/>
                  </a:lnTo>
                  <a:lnTo>
                    <a:pt x="169" y="807"/>
                  </a:lnTo>
                  <a:lnTo>
                    <a:pt x="159" y="808"/>
                  </a:lnTo>
                  <a:lnTo>
                    <a:pt x="148" y="808"/>
                  </a:lnTo>
                  <a:lnTo>
                    <a:pt x="139" y="808"/>
                  </a:lnTo>
                  <a:lnTo>
                    <a:pt x="130" y="808"/>
                  </a:lnTo>
                  <a:lnTo>
                    <a:pt x="121" y="808"/>
                  </a:lnTo>
                  <a:lnTo>
                    <a:pt x="114" y="808"/>
                  </a:lnTo>
                  <a:lnTo>
                    <a:pt x="106" y="808"/>
                  </a:lnTo>
                  <a:lnTo>
                    <a:pt x="99" y="808"/>
                  </a:lnTo>
                  <a:lnTo>
                    <a:pt x="94" y="808"/>
                  </a:lnTo>
                  <a:lnTo>
                    <a:pt x="88" y="808"/>
                  </a:lnTo>
                  <a:lnTo>
                    <a:pt x="82" y="808"/>
                  </a:lnTo>
                  <a:lnTo>
                    <a:pt x="79" y="808"/>
                  </a:lnTo>
                  <a:lnTo>
                    <a:pt x="76" y="808"/>
                  </a:lnTo>
                  <a:lnTo>
                    <a:pt x="0" y="617"/>
                  </a:lnTo>
                  <a:lnTo>
                    <a:pt x="29" y="626"/>
                  </a:lnTo>
                  <a:lnTo>
                    <a:pt x="29" y="6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3" name="Freeform 95"/>
            <p:cNvSpPr>
              <a:spLocks/>
            </p:cNvSpPr>
            <p:nvPr/>
          </p:nvSpPr>
          <p:spPr bwMode="auto">
            <a:xfrm>
              <a:off x="4141" y="3066"/>
              <a:ext cx="803" cy="148"/>
            </a:xfrm>
            <a:custGeom>
              <a:avLst/>
              <a:gdLst>
                <a:gd name="T0" fmla="*/ 3 w 803"/>
                <a:gd name="T1" fmla="*/ 148 h 148"/>
                <a:gd name="T2" fmla="*/ 13 w 803"/>
                <a:gd name="T3" fmla="*/ 147 h 148"/>
                <a:gd name="T4" fmla="*/ 30 w 803"/>
                <a:gd name="T5" fmla="*/ 145 h 148"/>
                <a:gd name="T6" fmla="*/ 51 w 803"/>
                <a:gd name="T7" fmla="*/ 143 h 148"/>
                <a:gd name="T8" fmla="*/ 78 w 803"/>
                <a:gd name="T9" fmla="*/ 141 h 148"/>
                <a:gd name="T10" fmla="*/ 108 w 803"/>
                <a:gd name="T11" fmla="*/ 140 h 148"/>
                <a:gd name="T12" fmla="*/ 140 w 803"/>
                <a:gd name="T13" fmla="*/ 138 h 148"/>
                <a:gd name="T14" fmla="*/ 176 w 803"/>
                <a:gd name="T15" fmla="*/ 137 h 148"/>
                <a:gd name="T16" fmla="*/ 211 w 803"/>
                <a:gd name="T17" fmla="*/ 134 h 148"/>
                <a:gd name="T18" fmla="*/ 249 w 803"/>
                <a:gd name="T19" fmla="*/ 133 h 148"/>
                <a:gd name="T20" fmla="*/ 286 w 803"/>
                <a:gd name="T21" fmla="*/ 131 h 148"/>
                <a:gd name="T22" fmla="*/ 322 w 803"/>
                <a:gd name="T23" fmla="*/ 131 h 148"/>
                <a:gd name="T24" fmla="*/ 356 w 803"/>
                <a:gd name="T25" fmla="*/ 131 h 148"/>
                <a:gd name="T26" fmla="*/ 388 w 803"/>
                <a:gd name="T27" fmla="*/ 131 h 148"/>
                <a:gd name="T28" fmla="*/ 418 w 803"/>
                <a:gd name="T29" fmla="*/ 132 h 148"/>
                <a:gd name="T30" fmla="*/ 442 w 803"/>
                <a:gd name="T31" fmla="*/ 134 h 148"/>
                <a:gd name="T32" fmla="*/ 450 w 803"/>
                <a:gd name="T33" fmla="*/ 133 h 148"/>
                <a:gd name="T34" fmla="*/ 462 w 803"/>
                <a:gd name="T35" fmla="*/ 132 h 148"/>
                <a:gd name="T36" fmla="*/ 480 w 803"/>
                <a:gd name="T37" fmla="*/ 131 h 148"/>
                <a:gd name="T38" fmla="*/ 501 w 803"/>
                <a:gd name="T39" fmla="*/ 130 h 148"/>
                <a:gd name="T40" fmla="*/ 526 w 803"/>
                <a:gd name="T41" fmla="*/ 129 h 148"/>
                <a:gd name="T42" fmla="*/ 554 w 803"/>
                <a:gd name="T43" fmla="*/ 128 h 148"/>
                <a:gd name="T44" fmla="*/ 584 w 803"/>
                <a:gd name="T45" fmla="*/ 126 h 148"/>
                <a:gd name="T46" fmla="*/ 615 w 803"/>
                <a:gd name="T47" fmla="*/ 123 h 148"/>
                <a:gd name="T48" fmla="*/ 646 w 803"/>
                <a:gd name="T49" fmla="*/ 121 h 148"/>
                <a:gd name="T50" fmla="*/ 676 w 803"/>
                <a:gd name="T51" fmla="*/ 119 h 148"/>
                <a:gd name="T52" fmla="*/ 706 w 803"/>
                <a:gd name="T53" fmla="*/ 117 h 148"/>
                <a:gd name="T54" fmla="*/ 734 w 803"/>
                <a:gd name="T55" fmla="*/ 115 h 148"/>
                <a:gd name="T56" fmla="*/ 758 w 803"/>
                <a:gd name="T57" fmla="*/ 112 h 148"/>
                <a:gd name="T58" fmla="*/ 779 w 803"/>
                <a:gd name="T59" fmla="*/ 110 h 148"/>
                <a:gd name="T60" fmla="*/ 796 w 803"/>
                <a:gd name="T61" fmla="*/ 108 h 148"/>
                <a:gd name="T62" fmla="*/ 694 w 803"/>
                <a:gd name="T63" fmla="*/ 11 h 148"/>
                <a:gd name="T64" fmla="*/ 758 w 803"/>
                <a:gd name="T65" fmla="*/ 93 h 148"/>
                <a:gd name="T66" fmla="*/ 744 w 803"/>
                <a:gd name="T67" fmla="*/ 94 h 148"/>
                <a:gd name="T68" fmla="*/ 729 w 803"/>
                <a:gd name="T69" fmla="*/ 95 h 148"/>
                <a:gd name="T70" fmla="*/ 711 w 803"/>
                <a:gd name="T71" fmla="*/ 97 h 148"/>
                <a:gd name="T72" fmla="*/ 689 w 803"/>
                <a:gd name="T73" fmla="*/ 100 h 148"/>
                <a:gd name="T74" fmla="*/ 665 w 803"/>
                <a:gd name="T75" fmla="*/ 103 h 148"/>
                <a:gd name="T76" fmla="*/ 640 w 803"/>
                <a:gd name="T77" fmla="*/ 105 h 148"/>
                <a:gd name="T78" fmla="*/ 613 w 803"/>
                <a:gd name="T79" fmla="*/ 107 h 148"/>
                <a:gd name="T80" fmla="*/ 586 w 803"/>
                <a:gd name="T81" fmla="*/ 109 h 148"/>
                <a:gd name="T82" fmla="*/ 559 w 803"/>
                <a:gd name="T83" fmla="*/ 111 h 148"/>
                <a:gd name="T84" fmla="*/ 533 w 803"/>
                <a:gd name="T85" fmla="*/ 114 h 148"/>
                <a:gd name="T86" fmla="*/ 508 w 803"/>
                <a:gd name="T87" fmla="*/ 114 h 148"/>
                <a:gd name="T88" fmla="*/ 485 w 803"/>
                <a:gd name="T89" fmla="*/ 114 h 148"/>
                <a:gd name="T90" fmla="*/ 465 w 803"/>
                <a:gd name="T91" fmla="*/ 114 h 148"/>
                <a:gd name="T92" fmla="*/ 447 w 803"/>
                <a:gd name="T93" fmla="*/ 112 h 148"/>
                <a:gd name="T94" fmla="*/ 437 w 803"/>
                <a:gd name="T95" fmla="*/ 112 h 148"/>
                <a:gd name="T96" fmla="*/ 421 w 803"/>
                <a:gd name="T97" fmla="*/ 112 h 148"/>
                <a:gd name="T98" fmla="*/ 405 w 803"/>
                <a:gd name="T99" fmla="*/ 114 h 148"/>
                <a:gd name="T100" fmla="*/ 384 w 803"/>
                <a:gd name="T101" fmla="*/ 114 h 148"/>
                <a:gd name="T102" fmla="*/ 360 w 803"/>
                <a:gd name="T103" fmla="*/ 114 h 148"/>
                <a:gd name="T104" fmla="*/ 332 w 803"/>
                <a:gd name="T105" fmla="*/ 115 h 148"/>
                <a:gd name="T106" fmla="*/ 302 w 803"/>
                <a:gd name="T107" fmla="*/ 116 h 148"/>
                <a:gd name="T108" fmla="*/ 271 w 803"/>
                <a:gd name="T109" fmla="*/ 117 h 148"/>
                <a:gd name="T110" fmla="*/ 238 w 803"/>
                <a:gd name="T111" fmla="*/ 117 h 148"/>
                <a:gd name="T112" fmla="*/ 204 w 803"/>
                <a:gd name="T113" fmla="*/ 119 h 148"/>
                <a:gd name="T114" fmla="*/ 171 w 803"/>
                <a:gd name="T115" fmla="*/ 120 h 148"/>
                <a:gd name="T116" fmla="*/ 138 w 803"/>
                <a:gd name="T117" fmla="*/ 121 h 148"/>
                <a:gd name="T118" fmla="*/ 104 w 803"/>
                <a:gd name="T119" fmla="*/ 122 h 148"/>
                <a:gd name="T120" fmla="*/ 74 w 803"/>
                <a:gd name="T121" fmla="*/ 125 h 148"/>
                <a:gd name="T122" fmla="*/ 45 w 803"/>
                <a:gd name="T123" fmla="*/ 126 h 148"/>
                <a:gd name="T124" fmla="*/ 79 w 803"/>
                <a:gd name="T125" fmla="*/ 1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3" h="148">
                  <a:moveTo>
                    <a:pt x="79" y="18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3" y="148"/>
                  </a:lnTo>
                  <a:lnTo>
                    <a:pt x="4" y="147"/>
                  </a:lnTo>
                  <a:lnTo>
                    <a:pt x="8" y="147"/>
                  </a:lnTo>
                  <a:lnTo>
                    <a:pt x="10" y="147"/>
                  </a:lnTo>
                  <a:lnTo>
                    <a:pt x="13" y="147"/>
                  </a:lnTo>
                  <a:lnTo>
                    <a:pt x="16" y="145"/>
                  </a:lnTo>
                  <a:lnTo>
                    <a:pt x="20" y="145"/>
                  </a:lnTo>
                  <a:lnTo>
                    <a:pt x="24" y="145"/>
                  </a:lnTo>
                  <a:lnTo>
                    <a:pt x="30" y="145"/>
                  </a:lnTo>
                  <a:lnTo>
                    <a:pt x="33" y="144"/>
                  </a:lnTo>
                  <a:lnTo>
                    <a:pt x="40" y="144"/>
                  </a:lnTo>
                  <a:lnTo>
                    <a:pt x="45" y="143"/>
                  </a:lnTo>
                  <a:lnTo>
                    <a:pt x="51" y="143"/>
                  </a:lnTo>
                  <a:lnTo>
                    <a:pt x="58" y="142"/>
                  </a:lnTo>
                  <a:lnTo>
                    <a:pt x="63" y="142"/>
                  </a:lnTo>
                  <a:lnTo>
                    <a:pt x="70" y="141"/>
                  </a:lnTo>
                  <a:lnTo>
                    <a:pt x="78" y="141"/>
                  </a:lnTo>
                  <a:lnTo>
                    <a:pt x="84" y="141"/>
                  </a:lnTo>
                  <a:lnTo>
                    <a:pt x="92" y="141"/>
                  </a:lnTo>
                  <a:lnTo>
                    <a:pt x="99" y="140"/>
                  </a:lnTo>
                  <a:lnTo>
                    <a:pt x="108" y="140"/>
                  </a:lnTo>
                  <a:lnTo>
                    <a:pt x="115" y="139"/>
                  </a:lnTo>
                  <a:lnTo>
                    <a:pt x="123" y="139"/>
                  </a:lnTo>
                  <a:lnTo>
                    <a:pt x="131" y="138"/>
                  </a:lnTo>
                  <a:lnTo>
                    <a:pt x="140" y="138"/>
                  </a:lnTo>
                  <a:lnTo>
                    <a:pt x="149" y="138"/>
                  </a:lnTo>
                  <a:lnTo>
                    <a:pt x="158" y="137"/>
                  </a:lnTo>
                  <a:lnTo>
                    <a:pt x="167" y="137"/>
                  </a:lnTo>
                  <a:lnTo>
                    <a:pt x="176" y="137"/>
                  </a:lnTo>
                  <a:lnTo>
                    <a:pt x="184" y="136"/>
                  </a:lnTo>
                  <a:lnTo>
                    <a:pt x="193" y="134"/>
                  </a:lnTo>
                  <a:lnTo>
                    <a:pt x="202" y="134"/>
                  </a:lnTo>
                  <a:lnTo>
                    <a:pt x="211" y="134"/>
                  </a:lnTo>
                  <a:lnTo>
                    <a:pt x="220" y="134"/>
                  </a:lnTo>
                  <a:lnTo>
                    <a:pt x="230" y="133"/>
                  </a:lnTo>
                  <a:lnTo>
                    <a:pt x="239" y="133"/>
                  </a:lnTo>
                  <a:lnTo>
                    <a:pt x="249" y="133"/>
                  </a:lnTo>
                  <a:lnTo>
                    <a:pt x="258" y="132"/>
                  </a:lnTo>
                  <a:lnTo>
                    <a:pt x="267" y="132"/>
                  </a:lnTo>
                  <a:lnTo>
                    <a:pt x="276" y="131"/>
                  </a:lnTo>
                  <a:lnTo>
                    <a:pt x="286" y="131"/>
                  </a:lnTo>
                  <a:lnTo>
                    <a:pt x="295" y="131"/>
                  </a:lnTo>
                  <a:lnTo>
                    <a:pt x="303" y="131"/>
                  </a:lnTo>
                  <a:lnTo>
                    <a:pt x="312" y="131"/>
                  </a:lnTo>
                  <a:lnTo>
                    <a:pt x="322" y="131"/>
                  </a:lnTo>
                  <a:lnTo>
                    <a:pt x="330" y="131"/>
                  </a:lnTo>
                  <a:lnTo>
                    <a:pt x="339" y="131"/>
                  </a:lnTo>
                  <a:lnTo>
                    <a:pt x="348" y="131"/>
                  </a:lnTo>
                  <a:lnTo>
                    <a:pt x="356" y="131"/>
                  </a:lnTo>
                  <a:lnTo>
                    <a:pt x="365" y="131"/>
                  </a:lnTo>
                  <a:lnTo>
                    <a:pt x="372" y="131"/>
                  </a:lnTo>
                  <a:lnTo>
                    <a:pt x="380" y="131"/>
                  </a:lnTo>
                  <a:lnTo>
                    <a:pt x="388" y="131"/>
                  </a:lnTo>
                  <a:lnTo>
                    <a:pt x="396" y="131"/>
                  </a:lnTo>
                  <a:lnTo>
                    <a:pt x="404" y="131"/>
                  </a:lnTo>
                  <a:lnTo>
                    <a:pt x="410" y="131"/>
                  </a:lnTo>
                  <a:lnTo>
                    <a:pt x="418" y="132"/>
                  </a:lnTo>
                  <a:lnTo>
                    <a:pt x="424" y="132"/>
                  </a:lnTo>
                  <a:lnTo>
                    <a:pt x="430" y="132"/>
                  </a:lnTo>
                  <a:lnTo>
                    <a:pt x="437" y="133"/>
                  </a:lnTo>
                  <a:lnTo>
                    <a:pt x="442" y="134"/>
                  </a:lnTo>
                  <a:lnTo>
                    <a:pt x="444" y="133"/>
                  </a:lnTo>
                  <a:lnTo>
                    <a:pt x="446" y="133"/>
                  </a:lnTo>
                  <a:lnTo>
                    <a:pt x="447" y="133"/>
                  </a:lnTo>
                  <a:lnTo>
                    <a:pt x="450" y="133"/>
                  </a:lnTo>
                  <a:lnTo>
                    <a:pt x="452" y="133"/>
                  </a:lnTo>
                  <a:lnTo>
                    <a:pt x="456" y="133"/>
                  </a:lnTo>
                  <a:lnTo>
                    <a:pt x="459" y="132"/>
                  </a:lnTo>
                  <a:lnTo>
                    <a:pt x="462" y="132"/>
                  </a:lnTo>
                  <a:lnTo>
                    <a:pt x="467" y="132"/>
                  </a:lnTo>
                  <a:lnTo>
                    <a:pt x="470" y="132"/>
                  </a:lnTo>
                  <a:lnTo>
                    <a:pt x="475" y="131"/>
                  </a:lnTo>
                  <a:lnTo>
                    <a:pt x="480" y="131"/>
                  </a:lnTo>
                  <a:lnTo>
                    <a:pt x="485" y="131"/>
                  </a:lnTo>
                  <a:lnTo>
                    <a:pt x="490" y="131"/>
                  </a:lnTo>
                  <a:lnTo>
                    <a:pt x="496" y="131"/>
                  </a:lnTo>
                  <a:lnTo>
                    <a:pt x="501" y="130"/>
                  </a:lnTo>
                  <a:lnTo>
                    <a:pt x="507" y="130"/>
                  </a:lnTo>
                  <a:lnTo>
                    <a:pt x="514" y="130"/>
                  </a:lnTo>
                  <a:lnTo>
                    <a:pt x="519" y="129"/>
                  </a:lnTo>
                  <a:lnTo>
                    <a:pt x="526" y="129"/>
                  </a:lnTo>
                  <a:lnTo>
                    <a:pt x="534" y="128"/>
                  </a:lnTo>
                  <a:lnTo>
                    <a:pt x="540" y="128"/>
                  </a:lnTo>
                  <a:lnTo>
                    <a:pt x="547" y="128"/>
                  </a:lnTo>
                  <a:lnTo>
                    <a:pt x="554" y="128"/>
                  </a:lnTo>
                  <a:lnTo>
                    <a:pt x="561" y="127"/>
                  </a:lnTo>
                  <a:lnTo>
                    <a:pt x="569" y="127"/>
                  </a:lnTo>
                  <a:lnTo>
                    <a:pt x="576" y="126"/>
                  </a:lnTo>
                  <a:lnTo>
                    <a:pt x="584" y="126"/>
                  </a:lnTo>
                  <a:lnTo>
                    <a:pt x="591" y="125"/>
                  </a:lnTo>
                  <a:lnTo>
                    <a:pt x="599" y="125"/>
                  </a:lnTo>
                  <a:lnTo>
                    <a:pt x="607" y="125"/>
                  </a:lnTo>
                  <a:lnTo>
                    <a:pt x="615" y="123"/>
                  </a:lnTo>
                  <a:lnTo>
                    <a:pt x="623" y="123"/>
                  </a:lnTo>
                  <a:lnTo>
                    <a:pt x="630" y="122"/>
                  </a:lnTo>
                  <a:lnTo>
                    <a:pt x="638" y="121"/>
                  </a:lnTo>
                  <a:lnTo>
                    <a:pt x="646" y="121"/>
                  </a:lnTo>
                  <a:lnTo>
                    <a:pt x="654" y="121"/>
                  </a:lnTo>
                  <a:lnTo>
                    <a:pt x="662" y="120"/>
                  </a:lnTo>
                  <a:lnTo>
                    <a:pt x="668" y="119"/>
                  </a:lnTo>
                  <a:lnTo>
                    <a:pt x="676" y="119"/>
                  </a:lnTo>
                  <a:lnTo>
                    <a:pt x="684" y="118"/>
                  </a:lnTo>
                  <a:lnTo>
                    <a:pt x="692" y="118"/>
                  </a:lnTo>
                  <a:lnTo>
                    <a:pt x="699" y="117"/>
                  </a:lnTo>
                  <a:lnTo>
                    <a:pt x="706" y="117"/>
                  </a:lnTo>
                  <a:lnTo>
                    <a:pt x="714" y="116"/>
                  </a:lnTo>
                  <a:lnTo>
                    <a:pt x="721" y="116"/>
                  </a:lnTo>
                  <a:lnTo>
                    <a:pt x="727" y="115"/>
                  </a:lnTo>
                  <a:lnTo>
                    <a:pt x="734" y="115"/>
                  </a:lnTo>
                  <a:lnTo>
                    <a:pt x="739" y="114"/>
                  </a:lnTo>
                  <a:lnTo>
                    <a:pt x="746" y="114"/>
                  </a:lnTo>
                  <a:lnTo>
                    <a:pt x="752" y="112"/>
                  </a:lnTo>
                  <a:lnTo>
                    <a:pt x="758" y="112"/>
                  </a:lnTo>
                  <a:lnTo>
                    <a:pt x="764" y="111"/>
                  </a:lnTo>
                  <a:lnTo>
                    <a:pt x="769" y="111"/>
                  </a:lnTo>
                  <a:lnTo>
                    <a:pt x="774" y="110"/>
                  </a:lnTo>
                  <a:lnTo>
                    <a:pt x="779" y="110"/>
                  </a:lnTo>
                  <a:lnTo>
                    <a:pt x="783" y="109"/>
                  </a:lnTo>
                  <a:lnTo>
                    <a:pt x="788" y="109"/>
                  </a:lnTo>
                  <a:lnTo>
                    <a:pt x="792" y="108"/>
                  </a:lnTo>
                  <a:lnTo>
                    <a:pt x="796" y="108"/>
                  </a:lnTo>
                  <a:lnTo>
                    <a:pt x="799" y="107"/>
                  </a:lnTo>
                  <a:lnTo>
                    <a:pt x="803" y="107"/>
                  </a:lnTo>
                  <a:lnTo>
                    <a:pt x="709" y="0"/>
                  </a:lnTo>
                  <a:lnTo>
                    <a:pt x="694" y="11"/>
                  </a:lnTo>
                  <a:lnTo>
                    <a:pt x="765" y="92"/>
                  </a:lnTo>
                  <a:lnTo>
                    <a:pt x="764" y="92"/>
                  </a:lnTo>
                  <a:lnTo>
                    <a:pt x="762" y="92"/>
                  </a:lnTo>
                  <a:lnTo>
                    <a:pt x="758" y="93"/>
                  </a:lnTo>
                  <a:lnTo>
                    <a:pt x="754" y="93"/>
                  </a:lnTo>
                  <a:lnTo>
                    <a:pt x="751" y="93"/>
                  </a:lnTo>
                  <a:lnTo>
                    <a:pt x="748" y="93"/>
                  </a:lnTo>
                  <a:lnTo>
                    <a:pt x="744" y="94"/>
                  </a:lnTo>
                  <a:lnTo>
                    <a:pt x="742" y="94"/>
                  </a:lnTo>
                  <a:lnTo>
                    <a:pt x="737" y="94"/>
                  </a:lnTo>
                  <a:lnTo>
                    <a:pt x="734" y="95"/>
                  </a:lnTo>
                  <a:lnTo>
                    <a:pt x="729" y="95"/>
                  </a:lnTo>
                  <a:lnTo>
                    <a:pt x="725" y="96"/>
                  </a:lnTo>
                  <a:lnTo>
                    <a:pt x="721" y="96"/>
                  </a:lnTo>
                  <a:lnTo>
                    <a:pt x="715" y="97"/>
                  </a:lnTo>
                  <a:lnTo>
                    <a:pt x="711" y="97"/>
                  </a:lnTo>
                  <a:lnTo>
                    <a:pt x="706" y="98"/>
                  </a:lnTo>
                  <a:lnTo>
                    <a:pt x="699" y="98"/>
                  </a:lnTo>
                  <a:lnTo>
                    <a:pt x="695" y="99"/>
                  </a:lnTo>
                  <a:lnTo>
                    <a:pt x="689" y="100"/>
                  </a:lnTo>
                  <a:lnTo>
                    <a:pt x="684" y="100"/>
                  </a:lnTo>
                  <a:lnTo>
                    <a:pt x="677" y="100"/>
                  </a:lnTo>
                  <a:lnTo>
                    <a:pt x="672" y="101"/>
                  </a:lnTo>
                  <a:lnTo>
                    <a:pt x="665" y="103"/>
                  </a:lnTo>
                  <a:lnTo>
                    <a:pt x="659" y="103"/>
                  </a:lnTo>
                  <a:lnTo>
                    <a:pt x="653" y="104"/>
                  </a:lnTo>
                  <a:lnTo>
                    <a:pt x="646" y="105"/>
                  </a:lnTo>
                  <a:lnTo>
                    <a:pt x="640" y="105"/>
                  </a:lnTo>
                  <a:lnTo>
                    <a:pt x="634" y="106"/>
                  </a:lnTo>
                  <a:lnTo>
                    <a:pt x="627" y="106"/>
                  </a:lnTo>
                  <a:lnTo>
                    <a:pt x="620" y="107"/>
                  </a:lnTo>
                  <a:lnTo>
                    <a:pt x="613" y="107"/>
                  </a:lnTo>
                  <a:lnTo>
                    <a:pt x="606" y="108"/>
                  </a:lnTo>
                  <a:lnTo>
                    <a:pt x="599" y="108"/>
                  </a:lnTo>
                  <a:lnTo>
                    <a:pt x="593" y="109"/>
                  </a:lnTo>
                  <a:lnTo>
                    <a:pt x="586" y="109"/>
                  </a:lnTo>
                  <a:lnTo>
                    <a:pt x="579" y="110"/>
                  </a:lnTo>
                  <a:lnTo>
                    <a:pt x="573" y="110"/>
                  </a:lnTo>
                  <a:lnTo>
                    <a:pt x="566" y="110"/>
                  </a:lnTo>
                  <a:lnTo>
                    <a:pt x="559" y="111"/>
                  </a:lnTo>
                  <a:lnTo>
                    <a:pt x="553" y="111"/>
                  </a:lnTo>
                  <a:lnTo>
                    <a:pt x="546" y="112"/>
                  </a:lnTo>
                  <a:lnTo>
                    <a:pt x="539" y="112"/>
                  </a:lnTo>
                  <a:lnTo>
                    <a:pt x="533" y="114"/>
                  </a:lnTo>
                  <a:lnTo>
                    <a:pt x="527" y="114"/>
                  </a:lnTo>
                  <a:lnTo>
                    <a:pt x="520" y="114"/>
                  </a:lnTo>
                  <a:lnTo>
                    <a:pt x="514" y="114"/>
                  </a:lnTo>
                  <a:lnTo>
                    <a:pt x="508" y="114"/>
                  </a:lnTo>
                  <a:lnTo>
                    <a:pt x="503" y="114"/>
                  </a:lnTo>
                  <a:lnTo>
                    <a:pt x="496" y="114"/>
                  </a:lnTo>
                  <a:lnTo>
                    <a:pt x="490" y="114"/>
                  </a:lnTo>
                  <a:lnTo>
                    <a:pt x="485" y="114"/>
                  </a:lnTo>
                  <a:lnTo>
                    <a:pt x="480" y="115"/>
                  </a:lnTo>
                  <a:lnTo>
                    <a:pt x="474" y="114"/>
                  </a:lnTo>
                  <a:lnTo>
                    <a:pt x="469" y="114"/>
                  </a:lnTo>
                  <a:lnTo>
                    <a:pt x="465" y="114"/>
                  </a:lnTo>
                  <a:lnTo>
                    <a:pt x="460" y="114"/>
                  </a:lnTo>
                  <a:lnTo>
                    <a:pt x="456" y="114"/>
                  </a:lnTo>
                  <a:lnTo>
                    <a:pt x="451" y="114"/>
                  </a:lnTo>
                  <a:lnTo>
                    <a:pt x="447" y="112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0" y="112"/>
                  </a:lnTo>
                  <a:lnTo>
                    <a:pt x="437" y="112"/>
                  </a:lnTo>
                  <a:lnTo>
                    <a:pt x="432" y="112"/>
                  </a:lnTo>
                  <a:lnTo>
                    <a:pt x="429" y="112"/>
                  </a:lnTo>
                  <a:lnTo>
                    <a:pt x="426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5" y="112"/>
                  </a:lnTo>
                  <a:lnTo>
                    <a:pt x="410" y="114"/>
                  </a:lnTo>
                  <a:lnTo>
                    <a:pt x="405" y="114"/>
                  </a:lnTo>
                  <a:lnTo>
                    <a:pt x="401" y="114"/>
                  </a:lnTo>
                  <a:lnTo>
                    <a:pt x="395" y="114"/>
                  </a:lnTo>
                  <a:lnTo>
                    <a:pt x="390" y="114"/>
                  </a:lnTo>
                  <a:lnTo>
                    <a:pt x="384" y="114"/>
                  </a:lnTo>
                  <a:lnTo>
                    <a:pt x="378" y="114"/>
                  </a:lnTo>
                  <a:lnTo>
                    <a:pt x="372" y="114"/>
                  </a:lnTo>
                  <a:lnTo>
                    <a:pt x="366" y="114"/>
                  </a:lnTo>
                  <a:lnTo>
                    <a:pt x="360" y="114"/>
                  </a:lnTo>
                  <a:lnTo>
                    <a:pt x="353" y="115"/>
                  </a:lnTo>
                  <a:lnTo>
                    <a:pt x="346" y="115"/>
                  </a:lnTo>
                  <a:lnTo>
                    <a:pt x="339" y="115"/>
                  </a:lnTo>
                  <a:lnTo>
                    <a:pt x="332" y="115"/>
                  </a:lnTo>
                  <a:lnTo>
                    <a:pt x="326" y="115"/>
                  </a:lnTo>
                  <a:lnTo>
                    <a:pt x="318" y="115"/>
                  </a:lnTo>
                  <a:lnTo>
                    <a:pt x="310" y="116"/>
                  </a:lnTo>
                  <a:lnTo>
                    <a:pt x="302" y="116"/>
                  </a:lnTo>
                  <a:lnTo>
                    <a:pt x="296" y="117"/>
                  </a:lnTo>
                  <a:lnTo>
                    <a:pt x="287" y="117"/>
                  </a:lnTo>
                  <a:lnTo>
                    <a:pt x="279" y="117"/>
                  </a:lnTo>
                  <a:lnTo>
                    <a:pt x="271" y="117"/>
                  </a:lnTo>
                  <a:lnTo>
                    <a:pt x="262" y="117"/>
                  </a:lnTo>
                  <a:lnTo>
                    <a:pt x="254" y="117"/>
                  </a:lnTo>
                  <a:lnTo>
                    <a:pt x="246" y="117"/>
                  </a:lnTo>
                  <a:lnTo>
                    <a:pt x="238" y="117"/>
                  </a:lnTo>
                  <a:lnTo>
                    <a:pt x="230" y="118"/>
                  </a:lnTo>
                  <a:lnTo>
                    <a:pt x="221" y="118"/>
                  </a:lnTo>
                  <a:lnTo>
                    <a:pt x="213" y="118"/>
                  </a:lnTo>
                  <a:lnTo>
                    <a:pt x="204" y="119"/>
                  </a:lnTo>
                  <a:lnTo>
                    <a:pt x="197" y="119"/>
                  </a:lnTo>
                  <a:lnTo>
                    <a:pt x="188" y="119"/>
                  </a:lnTo>
                  <a:lnTo>
                    <a:pt x="179" y="120"/>
                  </a:lnTo>
                  <a:lnTo>
                    <a:pt x="171" y="120"/>
                  </a:lnTo>
                  <a:lnTo>
                    <a:pt x="162" y="121"/>
                  </a:lnTo>
                  <a:lnTo>
                    <a:pt x="154" y="121"/>
                  </a:lnTo>
                  <a:lnTo>
                    <a:pt x="145" y="121"/>
                  </a:lnTo>
                  <a:lnTo>
                    <a:pt x="138" y="121"/>
                  </a:lnTo>
                  <a:lnTo>
                    <a:pt x="129" y="121"/>
                  </a:lnTo>
                  <a:lnTo>
                    <a:pt x="120" y="121"/>
                  </a:lnTo>
                  <a:lnTo>
                    <a:pt x="113" y="122"/>
                  </a:lnTo>
                  <a:lnTo>
                    <a:pt x="104" y="122"/>
                  </a:lnTo>
                  <a:lnTo>
                    <a:pt x="98" y="123"/>
                  </a:lnTo>
                  <a:lnTo>
                    <a:pt x="89" y="123"/>
                  </a:lnTo>
                  <a:lnTo>
                    <a:pt x="82" y="123"/>
                  </a:lnTo>
                  <a:lnTo>
                    <a:pt x="74" y="125"/>
                  </a:lnTo>
                  <a:lnTo>
                    <a:pt x="67" y="125"/>
                  </a:lnTo>
                  <a:lnTo>
                    <a:pt x="60" y="125"/>
                  </a:lnTo>
                  <a:lnTo>
                    <a:pt x="52" y="125"/>
                  </a:lnTo>
                  <a:lnTo>
                    <a:pt x="45" y="126"/>
                  </a:lnTo>
                  <a:lnTo>
                    <a:pt x="39" y="127"/>
                  </a:lnTo>
                  <a:lnTo>
                    <a:pt x="92" y="37"/>
                  </a:lnTo>
                  <a:lnTo>
                    <a:pt x="79" y="18"/>
                  </a:lnTo>
                  <a:lnTo>
                    <a:pt x="7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4" name="Freeform 96"/>
            <p:cNvSpPr>
              <a:spLocks/>
            </p:cNvSpPr>
            <p:nvPr/>
          </p:nvSpPr>
          <p:spPr bwMode="auto">
            <a:xfrm>
              <a:off x="4032" y="2834"/>
              <a:ext cx="212" cy="114"/>
            </a:xfrm>
            <a:custGeom>
              <a:avLst/>
              <a:gdLst>
                <a:gd name="T0" fmla="*/ 0 w 212"/>
                <a:gd name="T1" fmla="*/ 58 h 114"/>
                <a:gd name="T2" fmla="*/ 4 w 212"/>
                <a:gd name="T3" fmla="*/ 59 h 114"/>
                <a:gd name="T4" fmla="*/ 11 w 212"/>
                <a:gd name="T5" fmla="*/ 61 h 114"/>
                <a:gd name="T6" fmla="*/ 20 w 212"/>
                <a:gd name="T7" fmla="*/ 64 h 114"/>
                <a:gd name="T8" fmla="*/ 24 w 212"/>
                <a:gd name="T9" fmla="*/ 65 h 114"/>
                <a:gd name="T10" fmla="*/ 30 w 212"/>
                <a:gd name="T11" fmla="*/ 68 h 114"/>
                <a:gd name="T12" fmla="*/ 35 w 212"/>
                <a:gd name="T13" fmla="*/ 70 h 114"/>
                <a:gd name="T14" fmla="*/ 42 w 212"/>
                <a:gd name="T15" fmla="*/ 72 h 114"/>
                <a:gd name="T16" fmla="*/ 49 w 212"/>
                <a:gd name="T17" fmla="*/ 74 h 114"/>
                <a:gd name="T18" fmla="*/ 56 w 212"/>
                <a:gd name="T19" fmla="*/ 76 h 114"/>
                <a:gd name="T20" fmla="*/ 63 w 212"/>
                <a:gd name="T21" fmla="*/ 79 h 114"/>
                <a:gd name="T22" fmla="*/ 72 w 212"/>
                <a:gd name="T23" fmla="*/ 82 h 114"/>
                <a:gd name="T24" fmla="*/ 79 w 212"/>
                <a:gd name="T25" fmla="*/ 83 h 114"/>
                <a:gd name="T26" fmla="*/ 88 w 212"/>
                <a:gd name="T27" fmla="*/ 86 h 114"/>
                <a:gd name="T28" fmla="*/ 95 w 212"/>
                <a:gd name="T29" fmla="*/ 89 h 114"/>
                <a:gd name="T30" fmla="*/ 104 w 212"/>
                <a:gd name="T31" fmla="*/ 91 h 114"/>
                <a:gd name="T32" fmla="*/ 113 w 212"/>
                <a:gd name="T33" fmla="*/ 93 h 114"/>
                <a:gd name="T34" fmla="*/ 122 w 212"/>
                <a:gd name="T35" fmla="*/ 95 h 114"/>
                <a:gd name="T36" fmla="*/ 131 w 212"/>
                <a:gd name="T37" fmla="*/ 97 h 114"/>
                <a:gd name="T38" fmla="*/ 141 w 212"/>
                <a:gd name="T39" fmla="*/ 101 h 114"/>
                <a:gd name="T40" fmla="*/ 149 w 212"/>
                <a:gd name="T41" fmla="*/ 102 h 114"/>
                <a:gd name="T42" fmla="*/ 159 w 212"/>
                <a:gd name="T43" fmla="*/ 104 h 114"/>
                <a:gd name="T44" fmla="*/ 168 w 212"/>
                <a:gd name="T45" fmla="*/ 106 h 114"/>
                <a:gd name="T46" fmla="*/ 177 w 212"/>
                <a:gd name="T47" fmla="*/ 107 h 114"/>
                <a:gd name="T48" fmla="*/ 186 w 212"/>
                <a:gd name="T49" fmla="*/ 109 h 114"/>
                <a:gd name="T50" fmla="*/ 194 w 212"/>
                <a:gd name="T51" fmla="*/ 110 h 114"/>
                <a:gd name="T52" fmla="*/ 203 w 212"/>
                <a:gd name="T53" fmla="*/ 113 h 114"/>
                <a:gd name="T54" fmla="*/ 212 w 212"/>
                <a:gd name="T55" fmla="*/ 114 h 114"/>
                <a:gd name="T56" fmla="*/ 209 w 212"/>
                <a:gd name="T57" fmla="*/ 96 h 114"/>
                <a:gd name="T58" fmla="*/ 206 w 212"/>
                <a:gd name="T59" fmla="*/ 95 h 114"/>
                <a:gd name="T60" fmla="*/ 200 w 212"/>
                <a:gd name="T61" fmla="*/ 94 h 114"/>
                <a:gd name="T62" fmla="*/ 192 w 212"/>
                <a:gd name="T63" fmla="*/ 93 h 114"/>
                <a:gd name="T64" fmla="*/ 186 w 212"/>
                <a:gd name="T65" fmla="*/ 91 h 114"/>
                <a:gd name="T66" fmla="*/ 180 w 212"/>
                <a:gd name="T67" fmla="*/ 90 h 114"/>
                <a:gd name="T68" fmla="*/ 173 w 212"/>
                <a:gd name="T69" fmla="*/ 89 h 114"/>
                <a:gd name="T70" fmla="*/ 168 w 212"/>
                <a:gd name="T71" fmla="*/ 87 h 114"/>
                <a:gd name="T72" fmla="*/ 161 w 212"/>
                <a:gd name="T73" fmla="*/ 86 h 114"/>
                <a:gd name="T74" fmla="*/ 154 w 212"/>
                <a:gd name="T75" fmla="*/ 85 h 114"/>
                <a:gd name="T76" fmla="*/ 148 w 212"/>
                <a:gd name="T77" fmla="*/ 84 h 114"/>
                <a:gd name="T78" fmla="*/ 141 w 212"/>
                <a:gd name="T79" fmla="*/ 83 h 114"/>
                <a:gd name="T80" fmla="*/ 133 w 212"/>
                <a:gd name="T81" fmla="*/ 81 h 114"/>
                <a:gd name="T82" fmla="*/ 125 w 212"/>
                <a:gd name="T83" fmla="*/ 79 h 114"/>
                <a:gd name="T84" fmla="*/ 119 w 212"/>
                <a:gd name="T85" fmla="*/ 78 h 114"/>
                <a:gd name="T86" fmla="*/ 111 w 212"/>
                <a:gd name="T87" fmla="*/ 75 h 114"/>
                <a:gd name="T88" fmla="*/ 104 w 212"/>
                <a:gd name="T89" fmla="*/ 73 h 114"/>
                <a:gd name="T90" fmla="*/ 97 w 212"/>
                <a:gd name="T91" fmla="*/ 72 h 114"/>
                <a:gd name="T92" fmla="*/ 89 w 212"/>
                <a:gd name="T93" fmla="*/ 70 h 114"/>
                <a:gd name="T94" fmla="*/ 82 w 212"/>
                <a:gd name="T95" fmla="*/ 68 h 114"/>
                <a:gd name="T96" fmla="*/ 75 w 212"/>
                <a:gd name="T97" fmla="*/ 65 h 114"/>
                <a:gd name="T98" fmla="*/ 68 w 212"/>
                <a:gd name="T99" fmla="*/ 64 h 114"/>
                <a:gd name="T100" fmla="*/ 62 w 212"/>
                <a:gd name="T101" fmla="*/ 62 h 114"/>
                <a:gd name="T102" fmla="*/ 55 w 212"/>
                <a:gd name="T103" fmla="*/ 60 h 114"/>
                <a:gd name="T104" fmla="*/ 50 w 212"/>
                <a:gd name="T105" fmla="*/ 58 h 114"/>
                <a:gd name="T106" fmla="*/ 44 w 212"/>
                <a:gd name="T107" fmla="*/ 56 h 114"/>
                <a:gd name="T108" fmla="*/ 36 w 212"/>
                <a:gd name="T109" fmla="*/ 52 h 114"/>
                <a:gd name="T110" fmla="*/ 67 w 212"/>
                <a:gd name="T111" fmla="*/ 9 h 114"/>
                <a:gd name="T112" fmla="*/ 49 w 212"/>
                <a:gd name="T1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2" h="114">
                  <a:moveTo>
                    <a:pt x="49" y="0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4" y="59"/>
                  </a:lnTo>
                  <a:lnTo>
                    <a:pt x="6" y="60"/>
                  </a:lnTo>
                  <a:lnTo>
                    <a:pt x="11" y="61"/>
                  </a:lnTo>
                  <a:lnTo>
                    <a:pt x="14" y="62"/>
                  </a:lnTo>
                  <a:lnTo>
                    <a:pt x="20" y="64"/>
                  </a:lnTo>
                  <a:lnTo>
                    <a:pt x="21" y="65"/>
                  </a:lnTo>
                  <a:lnTo>
                    <a:pt x="24" y="65"/>
                  </a:lnTo>
                  <a:lnTo>
                    <a:pt x="26" y="67"/>
                  </a:lnTo>
                  <a:lnTo>
                    <a:pt x="30" y="68"/>
                  </a:lnTo>
                  <a:lnTo>
                    <a:pt x="32" y="69"/>
                  </a:lnTo>
                  <a:lnTo>
                    <a:pt x="35" y="70"/>
                  </a:lnTo>
                  <a:lnTo>
                    <a:pt x="39" y="71"/>
                  </a:lnTo>
                  <a:lnTo>
                    <a:pt x="42" y="72"/>
                  </a:lnTo>
                  <a:lnTo>
                    <a:pt x="45" y="73"/>
                  </a:lnTo>
                  <a:lnTo>
                    <a:pt x="49" y="74"/>
                  </a:lnTo>
                  <a:lnTo>
                    <a:pt x="52" y="75"/>
                  </a:lnTo>
                  <a:lnTo>
                    <a:pt x="56" y="76"/>
                  </a:lnTo>
                  <a:lnTo>
                    <a:pt x="60" y="78"/>
                  </a:lnTo>
                  <a:lnTo>
                    <a:pt x="63" y="79"/>
                  </a:lnTo>
                  <a:lnTo>
                    <a:pt x="68" y="80"/>
                  </a:lnTo>
                  <a:lnTo>
                    <a:pt x="72" y="82"/>
                  </a:lnTo>
                  <a:lnTo>
                    <a:pt x="75" y="83"/>
                  </a:lnTo>
                  <a:lnTo>
                    <a:pt x="79" y="83"/>
                  </a:lnTo>
                  <a:lnTo>
                    <a:pt x="83" y="84"/>
                  </a:lnTo>
                  <a:lnTo>
                    <a:pt x="88" y="86"/>
                  </a:lnTo>
                  <a:lnTo>
                    <a:pt x="91" y="86"/>
                  </a:lnTo>
                  <a:lnTo>
                    <a:pt x="95" y="89"/>
                  </a:lnTo>
                  <a:lnTo>
                    <a:pt x="100" y="90"/>
                  </a:lnTo>
                  <a:lnTo>
                    <a:pt x="104" y="91"/>
                  </a:lnTo>
                  <a:lnTo>
                    <a:pt x="109" y="92"/>
                  </a:lnTo>
                  <a:lnTo>
                    <a:pt x="113" y="93"/>
                  </a:lnTo>
                  <a:lnTo>
                    <a:pt x="118" y="94"/>
                  </a:lnTo>
                  <a:lnTo>
                    <a:pt x="122" y="95"/>
                  </a:lnTo>
                  <a:lnTo>
                    <a:pt x="127" y="96"/>
                  </a:lnTo>
                  <a:lnTo>
                    <a:pt x="131" y="97"/>
                  </a:lnTo>
                  <a:lnTo>
                    <a:pt x="135" y="98"/>
                  </a:lnTo>
                  <a:lnTo>
                    <a:pt x="141" y="101"/>
                  </a:lnTo>
                  <a:lnTo>
                    <a:pt x="145" y="101"/>
                  </a:lnTo>
                  <a:lnTo>
                    <a:pt x="149" y="102"/>
                  </a:lnTo>
                  <a:lnTo>
                    <a:pt x="153" y="103"/>
                  </a:lnTo>
                  <a:lnTo>
                    <a:pt x="159" y="104"/>
                  </a:lnTo>
                  <a:lnTo>
                    <a:pt x="163" y="104"/>
                  </a:lnTo>
                  <a:lnTo>
                    <a:pt x="168" y="106"/>
                  </a:lnTo>
                  <a:lnTo>
                    <a:pt x="172" y="106"/>
                  </a:lnTo>
                  <a:lnTo>
                    <a:pt x="177" y="107"/>
                  </a:lnTo>
                  <a:lnTo>
                    <a:pt x="181" y="108"/>
                  </a:lnTo>
                  <a:lnTo>
                    <a:pt x="186" y="109"/>
                  </a:lnTo>
                  <a:lnTo>
                    <a:pt x="190" y="110"/>
                  </a:lnTo>
                  <a:lnTo>
                    <a:pt x="194" y="110"/>
                  </a:lnTo>
                  <a:lnTo>
                    <a:pt x="199" y="112"/>
                  </a:lnTo>
                  <a:lnTo>
                    <a:pt x="203" y="113"/>
                  </a:lnTo>
                  <a:lnTo>
                    <a:pt x="208" y="113"/>
                  </a:lnTo>
                  <a:lnTo>
                    <a:pt x="212" y="114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8" y="96"/>
                  </a:lnTo>
                  <a:lnTo>
                    <a:pt x="206" y="95"/>
                  </a:lnTo>
                  <a:lnTo>
                    <a:pt x="203" y="95"/>
                  </a:lnTo>
                  <a:lnTo>
                    <a:pt x="200" y="94"/>
                  </a:lnTo>
                  <a:lnTo>
                    <a:pt x="197" y="94"/>
                  </a:lnTo>
                  <a:lnTo>
                    <a:pt x="192" y="93"/>
                  </a:lnTo>
                  <a:lnTo>
                    <a:pt x="188" y="92"/>
                  </a:lnTo>
                  <a:lnTo>
                    <a:pt x="186" y="91"/>
                  </a:lnTo>
                  <a:lnTo>
                    <a:pt x="182" y="91"/>
                  </a:lnTo>
                  <a:lnTo>
                    <a:pt x="180" y="90"/>
                  </a:lnTo>
                  <a:lnTo>
                    <a:pt x="178" y="90"/>
                  </a:lnTo>
                  <a:lnTo>
                    <a:pt x="173" y="89"/>
                  </a:lnTo>
                  <a:lnTo>
                    <a:pt x="171" y="89"/>
                  </a:lnTo>
                  <a:lnTo>
                    <a:pt x="168" y="87"/>
                  </a:lnTo>
                  <a:lnTo>
                    <a:pt x="165" y="87"/>
                  </a:lnTo>
                  <a:lnTo>
                    <a:pt x="161" y="86"/>
                  </a:lnTo>
                  <a:lnTo>
                    <a:pt x="159" y="86"/>
                  </a:lnTo>
                  <a:lnTo>
                    <a:pt x="154" y="85"/>
                  </a:lnTo>
                  <a:lnTo>
                    <a:pt x="152" y="85"/>
                  </a:lnTo>
                  <a:lnTo>
                    <a:pt x="148" y="84"/>
                  </a:lnTo>
                  <a:lnTo>
                    <a:pt x="144" y="83"/>
                  </a:lnTo>
                  <a:lnTo>
                    <a:pt x="141" y="83"/>
                  </a:lnTo>
                  <a:lnTo>
                    <a:pt x="138" y="82"/>
                  </a:lnTo>
                  <a:lnTo>
                    <a:pt x="133" y="81"/>
                  </a:lnTo>
                  <a:lnTo>
                    <a:pt x="130" y="80"/>
                  </a:lnTo>
                  <a:lnTo>
                    <a:pt x="125" y="79"/>
                  </a:lnTo>
                  <a:lnTo>
                    <a:pt x="122" y="79"/>
                  </a:lnTo>
                  <a:lnTo>
                    <a:pt x="119" y="78"/>
                  </a:lnTo>
                  <a:lnTo>
                    <a:pt x="114" y="76"/>
                  </a:lnTo>
                  <a:lnTo>
                    <a:pt x="111" y="75"/>
                  </a:lnTo>
                  <a:lnTo>
                    <a:pt x="108" y="75"/>
                  </a:lnTo>
                  <a:lnTo>
                    <a:pt x="104" y="73"/>
                  </a:lnTo>
                  <a:lnTo>
                    <a:pt x="100" y="73"/>
                  </a:lnTo>
                  <a:lnTo>
                    <a:pt x="97" y="72"/>
                  </a:lnTo>
                  <a:lnTo>
                    <a:pt x="93" y="71"/>
                  </a:lnTo>
                  <a:lnTo>
                    <a:pt x="89" y="70"/>
                  </a:lnTo>
                  <a:lnTo>
                    <a:pt x="85" y="69"/>
                  </a:lnTo>
                  <a:lnTo>
                    <a:pt x="82" y="68"/>
                  </a:lnTo>
                  <a:lnTo>
                    <a:pt x="79" y="68"/>
                  </a:lnTo>
                  <a:lnTo>
                    <a:pt x="75" y="65"/>
                  </a:lnTo>
                  <a:lnTo>
                    <a:pt x="72" y="65"/>
                  </a:lnTo>
                  <a:lnTo>
                    <a:pt x="68" y="64"/>
                  </a:lnTo>
                  <a:lnTo>
                    <a:pt x="65" y="63"/>
                  </a:lnTo>
                  <a:lnTo>
                    <a:pt x="62" y="62"/>
                  </a:lnTo>
                  <a:lnTo>
                    <a:pt x="59" y="61"/>
                  </a:lnTo>
                  <a:lnTo>
                    <a:pt x="55" y="60"/>
                  </a:lnTo>
                  <a:lnTo>
                    <a:pt x="53" y="59"/>
                  </a:lnTo>
                  <a:lnTo>
                    <a:pt x="50" y="58"/>
                  </a:lnTo>
                  <a:lnTo>
                    <a:pt x="46" y="57"/>
                  </a:lnTo>
                  <a:lnTo>
                    <a:pt x="44" y="56"/>
                  </a:lnTo>
                  <a:lnTo>
                    <a:pt x="42" y="56"/>
                  </a:lnTo>
                  <a:lnTo>
                    <a:pt x="36" y="52"/>
                  </a:lnTo>
                  <a:lnTo>
                    <a:pt x="33" y="51"/>
                  </a:lnTo>
                  <a:lnTo>
                    <a:pt x="67" y="9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5" name="Freeform 97"/>
            <p:cNvSpPr>
              <a:spLocks/>
            </p:cNvSpPr>
            <p:nvPr/>
          </p:nvSpPr>
          <p:spPr bwMode="auto">
            <a:xfrm>
              <a:off x="4064" y="2824"/>
              <a:ext cx="210" cy="116"/>
            </a:xfrm>
            <a:custGeom>
              <a:avLst/>
              <a:gdLst>
                <a:gd name="T0" fmla="*/ 10 w 210"/>
                <a:gd name="T1" fmla="*/ 0 h 116"/>
                <a:gd name="T2" fmla="*/ 13 w 210"/>
                <a:gd name="T3" fmla="*/ 1 h 116"/>
                <a:gd name="T4" fmla="*/ 20 w 210"/>
                <a:gd name="T5" fmla="*/ 3 h 116"/>
                <a:gd name="T6" fmla="*/ 27 w 210"/>
                <a:gd name="T7" fmla="*/ 5 h 116"/>
                <a:gd name="T8" fmla="*/ 33 w 210"/>
                <a:gd name="T9" fmla="*/ 7 h 116"/>
                <a:gd name="T10" fmla="*/ 38 w 210"/>
                <a:gd name="T11" fmla="*/ 8 h 116"/>
                <a:gd name="T12" fmla="*/ 43 w 210"/>
                <a:gd name="T13" fmla="*/ 10 h 116"/>
                <a:gd name="T14" fmla="*/ 49 w 210"/>
                <a:gd name="T15" fmla="*/ 11 h 116"/>
                <a:gd name="T16" fmla="*/ 55 w 210"/>
                <a:gd name="T17" fmla="*/ 13 h 116"/>
                <a:gd name="T18" fmla="*/ 61 w 210"/>
                <a:gd name="T19" fmla="*/ 14 h 116"/>
                <a:gd name="T20" fmla="*/ 68 w 210"/>
                <a:gd name="T21" fmla="*/ 16 h 116"/>
                <a:gd name="T22" fmla="*/ 75 w 210"/>
                <a:gd name="T23" fmla="*/ 17 h 116"/>
                <a:gd name="T24" fmla="*/ 82 w 210"/>
                <a:gd name="T25" fmla="*/ 18 h 116"/>
                <a:gd name="T26" fmla="*/ 89 w 210"/>
                <a:gd name="T27" fmla="*/ 21 h 116"/>
                <a:gd name="T28" fmla="*/ 98 w 210"/>
                <a:gd name="T29" fmla="*/ 22 h 116"/>
                <a:gd name="T30" fmla="*/ 106 w 210"/>
                <a:gd name="T31" fmla="*/ 23 h 116"/>
                <a:gd name="T32" fmla="*/ 115 w 210"/>
                <a:gd name="T33" fmla="*/ 24 h 116"/>
                <a:gd name="T34" fmla="*/ 123 w 210"/>
                <a:gd name="T35" fmla="*/ 25 h 116"/>
                <a:gd name="T36" fmla="*/ 132 w 210"/>
                <a:gd name="T37" fmla="*/ 26 h 116"/>
                <a:gd name="T38" fmla="*/ 141 w 210"/>
                <a:gd name="T39" fmla="*/ 27 h 116"/>
                <a:gd name="T40" fmla="*/ 151 w 210"/>
                <a:gd name="T41" fmla="*/ 28 h 116"/>
                <a:gd name="T42" fmla="*/ 161 w 210"/>
                <a:gd name="T43" fmla="*/ 29 h 116"/>
                <a:gd name="T44" fmla="*/ 172 w 210"/>
                <a:gd name="T45" fmla="*/ 29 h 116"/>
                <a:gd name="T46" fmla="*/ 182 w 210"/>
                <a:gd name="T47" fmla="*/ 30 h 116"/>
                <a:gd name="T48" fmla="*/ 194 w 210"/>
                <a:gd name="T49" fmla="*/ 30 h 116"/>
                <a:gd name="T50" fmla="*/ 205 w 210"/>
                <a:gd name="T51" fmla="*/ 30 h 116"/>
                <a:gd name="T52" fmla="*/ 170 w 210"/>
                <a:gd name="T53" fmla="*/ 116 h 116"/>
                <a:gd name="T54" fmla="*/ 184 w 210"/>
                <a:gd name="T55" fmla="*/ 45 h 116"/>
                <a:gd name="T56" fmla="*/ 180 w 210"/>
                <a:gd name="T57" fmla="*/ 45 h 116"/>
                <a:gd name="T58" fmla="*/ 176 w 210"/>
                <a:gd name="T59" fmla="*/ 45 h 116"/>
                <a:gd name="T60" fmla="*/ 170 w 210"/>
                <a:gd name="T61" fmla="*/ 46 h 116"/>
                <a:gd name="T62" fmla="*/ 164 w 210"/>
                <a:gd name="T63" fmla="*/ 46 h 116"/>
                <a:gd name="T64" fmla="*/ 155 w 210"/>
                <a:gd name="T65" fmla="*/ 47 h 116"/>
                <a:gd name="T66" fmla="*/ 146 w 210"/>
                <a:gd name="T67" fmla="*/ 46 h 116"/>
                <a:gd name="T68" fmla="*/ 139 w 210"/>
                <a:gd name="T69" fmla="*/ 46 h 116"/>
                <a:gd name="T70" fmla="*/ 135 w 210"/>
                <a:gd name="T71" fmla="*/ 46 h 116"/>
                <a:gd name="T72" fmla="*/ 128 w 210"/>
                <a:gd name="T73" fmla="*/ 45 h 116"/>
                <a:gd name="T74" fmla="*/ 121 w 210"/>
                <a:gd name="T75" fmla="*/ 45 h 116"/>
                <a:gd name="T76" fmla="*/ 113 w 210"/>
                <a:gd name="T77" fmla="*/ 44 h 116"/>
                <a:gd name="T78" fmla="*/ 107 w 210"/>
                <a:gd name="T79" fmla="*/ 44 h 116"/>
                <a:gd name="T80" fmla="*/ 100 w 210"/>
                <a:gd name="T81" fmla="*/ 41 h 116"/>
                <a:gd name="T82" fmla="*/ 92 w 210"/>
                <a:gd name="T83" fmla="*/ 41 h 116"/>
                <a:gd name="T84" fmla="*/ 83 w 210"/>
                <a:gd name="T85" fmla="*/ 39 h 116"/>
                <a:gd name="T86" fmla="*/ 76 w 210"/>
                <a:gd name="T87" fmla="*/ 38 h 116"/>
                <a:gd name="T88" fmla="*/ 68 w 210"/>
                <a:gd name="T89" fmla="*/ 36 h 116"/>
                <a:gd name="T90" fmla="*/ 59 w 210"/>
                <a:gd name="T91" fmla="*/ 34 h 116"/>
                <a:gd name="T92" fmla="*/ 49 w 210"/>
                <a:gd name="T93" fmla="*/ 30 h 116"/>
                <a:gd name="T94" fmla="*/ 40 w 210"/>
                <a:gd name="T95" fmla="*/ 28 h 116"/>
                <a:gd name="T96" fmla="*/ 30 w 210"/>
                <a:gd name="T97" fmla="*/ 25 h 116"/>
                <a:gd name="T98" fmla="*/ 20 w 210"/>
                <a:gd name="T99" fmla="*/ 22 h 116"/>
                <a:gd name="T100" fmla="*/ 10 w 210"/>
                <a:gd name="T101" fmla="*/ 17 h 116"/>
                <a:gd name="T102" fmla="*/ 0 w 210"/>
                <a:gd name="T103" fmla="*/ 14 h 116"/>
                <a:gd name="T104" fmla="*/ 9 w 210"/>
                <a:gd name="T10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116">
                  <a:moveTo>
                    <a:pt x="9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7" y="2"/>
                  </a:lnTo>
                  <a:lnTo>
                    <a:pt x="20" y="3"/>
                  </a:lnTo>
                  <a:lnTo>
                    <a:pt x="23" y="4"/>
                  </a:lnTo>
                  <a:lnTo>
                    <a:pt x="27" y="5"/>
                  </a:lnTo>
                  <a:lnTo>
                    <a:pt x="31" y="6"/>
                  </a:lnTo>
                  <a:lnTo>
                    <a:pt x="33" y="7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3" y="10"/>
                  </a:lnTo>
                  <a:lnTo>
                    <a:pt x="46" y="11"/>
                  </a:lnTo>
                  <a:lnTo>
                    <a:pt x="49" y="11"/>
                  </a:lnTo>
                  <a:lnTo>
                    <a:pt x="52" y="12"/>
                  </a:lnTo>
                  <a:lnTo>
                    <a:pt x="55" y="13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66" y="15"/>
                  </a:lnTo>
                  <a:lnTo>
                    <a:pt x="68" y="16"/>
                  </a:lnTo>
                  <a:lnTo>
                    <a:pt x="71" y="17"/>
                  </a:lnTo>
                  <a:lnTo>
                    <a:pt x="75" y="17"/>
                  </a:lnTo>
                  <a:lnTo>
                    <a:pt x="79" y="18"/>
                  </a:lnTo>
                  <a:lnTo>
                    <a:pt x="82" y="18"/>
                  </a:lnTo>
                  <a:lnTo>
                    <a:pt x="86" y="19"/>
                  </a:lnTo>
                  <a:lnTo>
                    <a:pt x="89" y="21"/>
                  </a:lnTo>
                  <a:lnTo>
                    <a:pt x="93" y="21"/>
                  </a:lnTo>
                  <a:lnTo>
                    <a:pt x="98" y="22"/>
                  </a:lnTo>
                  <a:lnTo>
                    <a:pt x="101" y="22"/>
                  </a:lnTo>
                  <a:lnTo>
                    <a:pt x="106" y="23"/>
                  </a:lnTo>
                  <a:lnTo>
                    <a:pt x="110" y="24"/>
                  </a:lnTo>
                  <a:lnTo>
                    <a:pt x="115" y="24"/>
                  </a:lnTo>
                  <a:lnTo>
                    <a:pt x="119" y="25"/>
                  </a:lnTo>
                  <a:lnTo>
                    <a:pt x="123" y="25"/>
                  </a:lnTo>
                  <a:lnTo>
                    <a:pt x="128" y="26"/>
                  </a:lnTo>
                  <a:lnTo>
                    <a:pt x="132" y="26"/>
                  </a:lnTo>
                  <a:lnTo>
                    <a:pt x="137" y="27"/>
                  </a:lnTo>
                  <a:lnTo>
                    <a:pt x="141" y="27"/>
                  </a:lnTo>
                  <a:lnTo>
                    <a:pt x="147" y="27"/>
                  </a:lnTo>
                  <a:lnTo>
                    <a:pt x="151" y="28"/>
                  </a:lnTo>
                  <a:lnTo>
                    <a:pt x="157" y="28"/>
                  </a:lnTo>
                  <a:lnTo>
                    <a:pt x="161" y="29"/>
                  </a:lnTo>
                  <a:lnTo>
                    <a:pt x="167" y="29"/>
                  </a:lnTo>
                  <a:lnTo>
                    <a:pt x="172" y="29"/>
                  </a:lnTo>
                  <a:lnTo>
                    <a:pt x="177" y="30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199" y="30"/>
                  </a:lnTo>
                  <a:lnTo>
                    <a:pt x="205" y="30"/>
                  </a:lnTo>
                  <a:lnTo>
                    <a:pt x="210" y="30"/>
                  </a:lnTo>
                  <a:lnTo>
                    <a:pt x="170" y="116"/>
                  </a:lnTo>
                  <a:lnTo>
                    <a:pt x="151" y="110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5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4" y="45"/>
                  </a:lnTo>
                  <a:lnTo>
                    <a:pt x="170" y="46"/>
                  </a:lnTo>
                  <a:lnTo>
                    <a:pt x="167" y="46"/>
                  </a:lnTo>
                  <a:lnTo>
                    <a:pt x="164" y="46"/>
                  </a:lnTo>
                  <a:lnTo>
                    <a:pt x="159" y="46"/>
                  </a:lnTo>
                  <a:lnTo>
                    <a:pt x="155" y="47"/>
                  </a:lnTo>
                  <a:lnTo>
                    <a:pt x="150" y="46"/>
                  </a:lnTo>
                  <a:lnTo>
                    <a:pt x="146" y="46"/>
                  </a:lnTo>
                  <a:lnTo>
                    <a:pt x="142" y="46"/>
                  </a:lnTo>
                  <a:lnTo>
                    <a:pt x="139" y="46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1" y="46"/>
                  </a:lnTo>
                  <a:lnTo>
                    <a:pt x="128" y="45"/>
                  </a:lnTo>
                  <a:lnTo>
                    <a:pt x="125" y="45"/>
                  </a:lnTo>
                  <a:lnTo>
                    <a:pt x="121" y="45"/>
                  </a:lnTo>
                  <a:lnTo>
                    <a:pt x="117" y="45"/>
                  </a:lnTo>
                  <a:lnTo>
                    <a:pt x="113" y="44"/>
                  </a:lnTo>
                  <a:lnTo>
                    <a:pt x="110" y="44"/>
                  </a:lnTo>
                  <a:lnTo>
                    <a:pt x="107" y="44"/>
                  </a:lnTo>
                  <a:lnTo>
                    <a:pt x="103" y="43"/>
                  </a:lnTo>
                  <a:lnTo>
                    <a:pt x="100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8" y="40"/>
                  </a:lnTo>
                  <a:lnTo>
                    <a:pt x="83" y="39"/>
                  </a:lnTo>
                  <a:lnTo>
                    <a:pt x="80" y="38"/>
                  </a:lnTo>
                  <a:lnTo>
                    <a:pt x="76" y="38"/>
                  </a:lnTo>
                  <a:lnTo>
                    <a:pt x="72" y="37"/>
                  </a:lnTo>
                  <a:lnTo>
                    <a:pt x="68" y="36"/>
                  </a:lnTo>
                  <a:lnTo>
                    <a:pt x="63" y="35"/>
                  </a:lnTo>
                  <a:lnTo>
                    <a:pt x="59" y="34"/>
                  </a:lnTo>
                  <a:lnTo>
                    <a:pt x="55" y="32"/>
                  </a:lnTo>
                  <a:lnTo>
                    <a:pt x="49" y="30"/>
                  </a:lnTo>
                  <a:lnTo>
                    <a:pt x="45" y="29"/>
                  </a:lnTo>
                  <a:lnTo>
                    <a:pt x="40" y="28"/>
                  </a:lnTo>
                  <a:lnTo>
                    <a:pt x="35" y="26"/>
                  </a:lnTo>
                  <a:lnTo>
                    <a:pt x="30" y="25"/>
                  </a:lnTo>
                  <a:lnTo>
                    <a:pt x="24" y="23"/>
                  </a:lnTo>
                  <a:lnTo>
                    <a:pt x="20" y="22"/>
                  </a:lnTo>
                  <a:lnTo>
                    <a:pt x="14" y="19"/>
                  </a:lnTo>
                  <a:lnTo>
                    <a:pt x="10" y="17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6" name="Freeform 98"/>
            <p:cNvSpPr>
              <a:spLocks/>
            </p:cNvSpPr>
            <p:nvPr/>
          </p:nvSpPr>
          <p:spPr bwMode="auto">
            <a:xfrm>
              <a:off x="4195" y="2862"/>
              <a:ext cx="60" cy="72"/>
            </a:xfrm>
            <a:custGeom>
              <a:avLst/>
              <a:gdLst>
                <a:gd name="T0" fmla="*/ 60 w 60"/>
                <a:gd name="T1" fmla="*/ 5 h 72"/>
                <a:gd name="T2" fmla="*/ 59 w 60"/>
                <a:gd name="T3" fmla="*/ 5 h 72"/>
                <a:gd name="T4" fmla="*/ 58 w 60"/>
                <a:gd name="T5" fmla="*/ 5 h 72"/>
                <a:gd name="T6" fmla="*/ 55 w 60"/>
                <a:gd name="T7" fmla="*/ 6 h 72"/>
                <a:gd name="T8" fmla="*/ 50 w 60"/>
                <a:gd name="T9" fmla="*/ 8 h 72"/>
                <a:gd name="T10" fmla="*/ 46 w 60"/>
                <a:gd name="T11" fmla="*/ 10 h 72"/>
                <a:gd name="T12" fmla="*/ 41 w 60"/>
                <a:gd name="T13" fmla="*/ 12 h 72"/>
                <a:gd name="T14" fmla="*/ 36 w 60"/>
                <a:gd name="T15" fmla="*/ 15 h 72"/>
                <a:gd name="T16" fmla="*/ 31 w 60"/>
                <a:gd name="T17" fmla="*/ 20 h 72"/>
                <a:gd name="T18" fmla="*/ 27 w 60"/>
                <a:gd name="T19" fmla="*/ 23 h 72"/>
                <a:gd name="T20" fmla="*/ 24 w 60"/>
                <a:gd name="T21" fmla="*/ 29 h 72"/>
                <a:gd name="T22" fmla="*/ 21 w 60"/>
                <a:gd name="T23" fmla="*/ 31 h 72"/>
                <a:gd name="T24" fmla="*/ 20 w 60"/>
                <a:gd name="T25" fmla="*/ 34 h 72"/>
                <a:gd name="T26" fmla="*/ 18 w 60"/>
                <a:gd name="T27" fmla="*/ 37 h 72"/>
                <a:gd name="T28" fmla="*/ 18 w 60"/>
                <a:gd name="T29" fmla="*/ 41 h 72"/>
                <a:gd name="T30" fmla="*/ 17 w 60"/>
                <a:gd name="T31" fmla="*/ 43 h 72"/>
                <a:gd name="T32" fmla="*/ 17 w 60"/>
                <a:gd name="T33" fmla="*/ 46 h 72"/>
                <a:gd name="T34" fmla="*/ 17 w 60"/>
                <a:gd name="T35" fmla="*/ 50 h 72"/>
                <a:gd name="T36" fmla="*/ 17 w 60"/>
                <a:gd name="T37" fmla="*/ 54 h 72"/>
                <a:gd name="T38" fmla="*/ 18 w 60"/>
                <a:gd name="T39" fmla="*/ 58 h 72"/>
                <a:gd name="T40" fmla="*/ 20 w 60"/>
                <a:gd name="T41" fmla="*/ 62 h 72"/>
                <a:gd name="T42" fmla="*/ 21 w 60"/>
                <a:gd name="T43" fmla="*/ 66 h 72"/>
                <a:gd name="T44" fmla="*/ 25 w 60"/>
                <a:gd name="T45" fmla="*/ 72 h 72"/>
                <a:gd name="T46" fmla="*/ 4 w 60"/>
                <a:gd name="T47" fmla="*/ 68 h 72"/>
                <a:gd name="T48" fmla="*/ 4 w 60"/>
                <a:gd name="T49" fmla="*/ 67 h 72"/>
                <a:gd name="T50" fmla="*/ 4 w 60"/>
                <a:gd name="T51" fmla="*/ 66 h 72"/>
                <a:gd name="T52" fmla="*/ 2 w 60"/>
                <a:gd name="T53" fmla="*/ 63 h 72"/>
                <a:gd name="T54" fmla="*/ 1 w 60"/>
                <a:gd name="T55" fmla="*/ 61 h 72"/>
                <a:gd name="T56" fmla="*/ 0 w 60"/>
                <a:gd name="T57" fmla="*/ 56 h 72"/>
                <a:gd name="T58" fmla="*/ 0 w 60"/>
                <a:gd name="T59" fmla="*/ 52 h 72"/>
                <a:gd name="T60" fmla="*/ 0 w 60"/>
                <a:gd name="T61" fmla="*/ 47 h 72"/>
                <a:gd name="T62" fmla="*/ 0 w 60"/>
                <a:gd name="T63" fmla="*/ 42 h 72"/>
                <a:gd name="T64" fmla="*/ 0 w 60"/>
                <a:gd name="T65" fmla="*/ 40 h 72"/>
                <a:gd name="T66" fmla="*/ 1 w 60"/>
                <a:gd name="T67" fmla="*/ 36 h 72"/>
                <a:gd name="T68" fmla="*/ 2 w 60"/>
                <a:gd name="T69" fmla="*/ 34 h 72"/>
                <a:gd name="T70" fmla="*/ 4 w 60"/>
                <a:gd name="T71" fmla="*/ 31 h 72"/>
                <a:gd name="T72" fmla="*/ 5 w 60"/>
                <a:gd name="T73" fmla="*/ 28 h 72"/>
                <a:gd name="T74" fmla="*/ 7 w 60"/>
                <a:gd name="T75" fmla="*/ 25 h 72"/>
                <a:gd name="T76" fmla="*/ 8 w 60"/>
                <a:gd name="T77" fmla="*/ 22 h 72"/>
                <a:gd name="T78" fmla="*/ 10 w 60"/>
                <a:gd name="T79" fmla="*/ 20 h 72"/>
                <a:gd name="T80" fmla="*/ 13 w 60"/>
                <a:gd name="T81" fmla="*/ 17 h 72"/>
                <a:gd name="T82" fmla="*/ 16 w 60"/>
                <a:gd name="T83" fmla="*/ 14 h 72"/>
                <a:gd name="T84" fmla="*/ 19 w 60"/>
                <a:gd name="T85" fmla="*/ 12 h 72"/>
                <a:gd name="T86" fmla="*/ 23 w 60"/>
                <a:gd name="T87" fmla="*/ 10 h 72"/>
                <a:gd name="T88" fmla="*/ 27 w 60"/>
                <a:gd name="T89" fmla="*/ 7 h 72"/>
                <a:gd name="T90" fmla="*/ 31 w 60"/>
                <a:gd name="T91" fmla="*/ 5 h 72"/>
                <a:gd name="T92" fmla="*/ 34 w 60"/>
                <a:gd name="T93" fmla="*/ 3 h 72"/>
                <a:gd name="T94" fmla="*/ 36 w 60"/>
                <a:gd name="T95" fmla="*/ 2 h 72"/>
                <a:gd name="T96" fmla="*/ 39 w 60"/>
                <a:gd name="T97" fmla="*/ 1 h 72"/>
                <a:gd name="T98" fmla="*/ 43 w 60"/>
                <a:gd name="T99" fmla="*/ 0 h 72"/>
                <a:gd name="T100" fmla="*/ 60 w 60"/>
                <a:gd name="T101" fmla="*/ 5 h 72"/>
                <a:gd name="T102" fmla="*/ 60 w 60"/>
                <a:gd name="T103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72">
                  <a:moveTo>
                    <a:pt x="60" y="5"/>
                  </a:moveTo>
                  <a:lnTo>
                    <a:pt x="59" y="5"/>
                  </a:lnTo>
                  <a:lnTo>
                    <a:pt x="58" y="5"/>
                  </a:lnTo>
                  <a:lnTo>
                    <a:pt x="55" y="6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1" y="12"/>
                  </a:lnTo>
                  <a:lnTo>
                    <a:pt x="36" y="15"/>
                  </a:lnTo>
                  <a:lnTo>
                    <a:pt x="31" y="20"/>
                  </a:lnTo>
                  <a:lnTo>
                    <a:pt x="27" y="23"/>
                  </a:lnTo>
                  <a:lnTo>
                    <a:pt x="24" y="29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8" y="37"/>
                  </a:lnTo>
                  <a:lnTo>
                    <a:pt x="18" y="41"/>
                  </a:lnTo>
                  <a:lnTo>
                    <a:pt x="17" y="43"/>
                  </a:lnTo>
                  <a:lnTo>
                    <a:pt x="17" y="46"/>
                  </a:lnTo>
                  <a:lnTo>
                    <a:pt x="17" y="50"/>
                  </a:lnTo>
                  <a:lnTo>
                    <a:pt x="17" y="54"/>
                  </a:lnTo>
                  <a:lnTo>
                    <a:pt x="18" y="58"/>
                  </a:lnTo>
                  <a:lnTo>
                    <a:pt x="20" y="62"/>
                  </a:lnTo>
                  <a:lnTo>
                    <a:pt x="21" y="66"/>
                  </a:lnTo>
                  <a:lnTo>
                    <a:pt x="25" y="72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2" y="63"/>
                  </a:lnTo>
                  <a:lnTo>
                    <a:pt x="1" y="61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5" y="28"/>
                  </a:lnTo>
                  <a:lnTo>
                    <a:pt x="7" y="25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3" y="17"/>
                  </a:lnTo>
                  <a:lnTo>
                    <a:pt x="16" y="14"/>
                  </a:lnTo>
                  <a:lnTo>
                    <a:pt x="19" y="12"/>
                  </a:lnTo>
                  <a:lnTo>
                    <a:pt x="23" y="10"/>
                  </a:lnTo>
                  <a:lnTo>
                    <a:pt x="27" y="7"/>
                  </a:lnTo>
                  <a:lnTo>
                    <a:pt x="31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60" y="5"/>
                  </a:lnTo>
                  <a:lnTo>
                    <a:pt x="6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7" name="Freeform 99"/>
            <p:cNvSpPr>
              <a:spLocks/>
            </p:cNvSpPr>
            <p:nvPr/>
          </p:nvSpPr>
          <p:spPr bwMode="auto">
            <a:xfrm>
              <a:off x="4732" y="2168"/>
              <a:ext cx="147" cy="322"/>
            </a:xfrm>
            <a:custGeom>
              <a:avLst/>
              <a:gdLst>
                <a:gd name="T0" fmla="*/ 19 w 147"/>
                <a:gd name="T1" fmla="*/ 7 h 322"/>
                <a:gd name="T2" fmla="*/ 18 w 147"/>
                <a:gd name="T3" fmla="*/ 20 h 322"/>
                <a:gd name="T4" fmla="*/ 18 w 147"/>
                <a:gd name="T5" fmla="*/ 37 h 322"/>
                <a:gd name="T6" fmla="*/ 18 w 147"/>
                <a:gd name="T7" fmla="*/ 49 h 322"/>
                <a:gd name="T8" fmla="*/ 22 w 147"/>
                <a:gd name="T9" fmla="*/ 65 h 322"/>
                <a:gd name="T10" fmla="*/ 26 w 147"/>
                <a:gd name="T11" fmla="*/ 78 h 322"/>
                <a:gd name="T12" fmla="*/ 37 w 147"/>
                <a:gd name="T13" fmla="*/ 95 h 322"/>
                <a:gd name="T14" fmla="*/ 53 w 147"/>
                <a:gd name="T15" fmla="*/ 108 h 322"/>
                <a:gd name="T16" fmla="*/ 64 w 147"/>
                <a:gd name="T17" fmla="*/ 113 h 322"/>
                <a:gd name="T18" fmla="*/ 77 w 147"/>
                <a:gd name="T19" fmla="*/ 115 h 322"/>
                <a:gd name="T20" fmla="*/ 91 w 147"/>
                <a:gd name="T21" fmla="*/ 119 h 322"/>
                <a:gd name="T22" fmla="*/ 102 w 147"/>
                <a:gd name="T23" fmla="*/ 121 h 322"/>
                <a:gd name="T24" fmla="*/ 114 w 147"/>
                <a:gd name="T25" fmla="*/ 126 h 322"/>
                <a:gd name="T26" fmla="*/ 130 w 147"/>
                <a:gd name="T27" fmla="*/ 137 h 322"/>
                <a:gd name="T28" fmla="*/ 140 w 147"/>
                <a:gd name="T29" fmla="*/ 150 h 322"/>
                <a:gd name="T30" fmla="*/ 144 w 147"/>
                <a:gd name="T31" fmla="*/ 160 h 322"/>
                <a:gd name="T32" fmla="*/ 146 w 147"/>
                <a:gd name="T33" fmla="*/ 171 h 322"/>
                <a:gd name="T34" fmla="*/ 147 w 147"/>
                <a:gd name="T35" fmla="*/ 184 h 322"/>
                <a:gd name="T36" fmla="*/ 147 w 147"/>
                <a:gd name="T37" fmla="*/ 200 h 322"/>
                <a:gd name="T38" fmla="*/ 146 w 147"/>
                <a:gd name="T39" fmla="*/ 217 h 322"/>
                <a:gd name="T40" fmla="*/ 144 w 147"/>
                <a:gd name="T41" fmla="*/ 238 h 322"/>
                <a:gd name="T42" fmla="*/ 140 w 147"/>
                <a:gd name="T43" fmla="*/ 260 h 322"/>
                <a:gd name="T44" fmla="*/ 134 w 147"/>
                <a:gd name="T45" fmla="*/ 286 h 322"/>
                <a:gd name="T46" fmla="*/ 109 w 147"/>
                <a:gd name="T47" fmla="*/ 322 h 322"/>
                <a:gd name="T48" fmla="*/ 112 w 147"/>
                <a:gd name="T49" fmla="*/ 313 h 322"/>
                <a:gd name="T50" fmla="*/ 116 w 147"/>
                <a:gd name="T51" fmla="*/ 298 h 322"/>
                <a:gd name="T52" fmla="*/ 120 w 147"/>
                <a:gd name="T53" fmla="*/ 283 h 322"/>
                <a:gd name="T54" fmla="*/ 123 w 147"/>
                <a:gd name="T55" fmla="*/ 269 h 322"/>
                <a:gd name="T56" fmla="*/ 126 w 147"/>
                <a:gd name="T57" fmla="*/ 251 h 322"/>
                <a:gd name="T58" fmla="*/ 130 w 147"/>
                <a:gd name="T59" fmla="*/ 234 h 322"/>
                <a:gd name="T60" fmla="*/ 131 w 147"/>
                <a:gd name="T61" fmla="*/ 216 h 322"/>
                <a:gd name="T62" fmla="*/ 131 w 147"/>
                <a:gd name="T63" fmla="*/ 199 h 322"/>
                <a:gd name="T64" fmla="*/ 130 w 147"/>
                <a:gd name="T65" fmla="*/ 182 h 322"/>
                <a:gd name="T66" fmla="*/ 126 w 147"/>
                <a:gd name="T67" fmla="*/ 167 h 322"/>
                <a:gd name="T68" fmla="*/ 121 w 147"/>
                <a:gd name="T69" fmla="*/ 154 h 322"/>
                <a:gd name="T70" fmla="*/ 112 w 147"/>
                <a:gd name="T71" fmla="*/ 144 h 322"/>
                <a:gd name="T72" fmla="*/ 101 w 147"/>
                <a:gd name="T73" fmla="*/ 137 h 322"/>
                <a:gd name="T74" fmla="*/ 86 w 147"/>
                <a:gd name="T75" fmla="*/ 134 h 322"/>
                <a:gd name="T76" fmla="*/ 74 w 147"/>
                <a:gd name="T77" fmla="*/ 133 h 322"/>
                <a:gd name="T78" fmla="*/ 63 w 147"/>
                <a:gd name="T79" fmla="*/ 131 h 322"/>
                <a:gd name="T80" fmla="*/ 48 w 147"/>
                <a:gd name="T81" fmla="*/ 124 h 322"/>
                <a:gd name="T82" fmla="*/ 33 w 147"/>
                <a:gd name="T83" fmla="*/ 114 h 322"/>
                <a:gd name="T84" fmla="*/ 18 w 147"/>
                <a:gd name="T85" fmla="*/ 99 h 322"/>
                <a:gd name="T86" fmla="*/ 8 w 147"/>
                <a:gd name="T87" fmla="*/ 82 h 322"/>
                <a:gd name="T88" fmla="*/ 4 w 147"/>
                <a:gd name="T89" fmla="*/ 70 h 322"/>
                <a:gd name="T90" fmla="*/ 2 w 147"/>
                <a:gd name="T91" fmla="*/ 56 h 322"/>
                <a:gd name="T92" fmla="*/ 0 w 147"/>
                <a:gd name="T93" fmla="*/ 39 h 322"/>
                <a:gd name="T94" fmla="*/ 3 w 147"/>
                <a:gd name="T95" fmla="*/ 21 h 322"/>
                <a:gd name="T96" fmla="*/ 21 w 147"/>
                <a:gd name="T9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" h="322">
                  <a:moveTo>
                    <a:pt x="21" y="0"/>
                  </a:moveTo>
                  <a:lnTo>
                    <a:pt x="21" y="1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8" y="33"/>
                  </a:lnTo>
                  <a:lnTo>
                    <a:pt x="18" y="37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7"/>
                  </a:lnTo>
                  <a:lnTo>
                    <a:pt x="18" y="49"/>
                  </a:lnTo>
                  <a:lnTo>
                    <a:pt x="19" y="53"/>
                  </a:lnTo>
                  <a:lnTo>
                    <a:pt x="21" y="57"/>
                  </a:lnTo>
                  <a:lnTo>
                    <a:pt x="22" y="63"/>
                  </a:lnTo>
                  <a:lnTo>
                    <a:pt x="22" y="65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5" y="72"/>
                  </a:lnTo>
                  <a:lnTo>
                    <a:pt x="26" y="78"/>
                  </a:lnTo>
                  <a:lnTo>
                    <a:pt x="29" y="82"/>
                  </a:lnTo>
                  <a:lnTo>
                    <a:pt x="32" y="87"/>
                  </a:lnTo>
                  <a:lnTo>
                    <a:pt x="35" y="92"/>
                  </a:lnTo>
                  <a:lnTo>
                    <a:pt x="37" y="95"/>
                  </a:lnTo>
                  <a:lnTo>
                    <a:pt x="42" y="99"/>
                  </a:lnTo>
                  <a:lnTo>
                    <a:pt x="46" y="103"/>
                  </a:lnTo>
                  <a:lnTo>
                    <a:pt x="51" y="106"/>
                  </a:lnTo>
                  <a:lnTo>
                    <a:pt x="53" y="108"/>
                  </a:lnTo>
                  <a:lnTo>
                    <a:pt x="55" y="109"/>
                  </a:lnTo>
                  <a:lnTo>
                    <a:pt x="58" y="110"/>
                  </a:lnTo>
                  <a:lnTo>
                    <a:pt x="61" y="112"/>
                  </a:lnTo>
                  <a:lnTo>
                    <a:pt x="64" y="113"/>
                  </a:lnTo>
                  <a:lnTo>
                    <a:pt x="67" y="113"/>
                  </a:lnTo>
                  <a:lnTo>
                    <a:pt x="71" y="114"/>
                  </a:lnTo>
                  <a:lnTo>
                    <a:pt x="74" y="115"/>
                  </a:lnTo>
                  <a:lnTo>
                    <a:pt x="77" y="115"/>
                  </a:lnTo>
                  <a:lnTo>
                    <a:pt x="81" y="116"/>
                  </a:lnTo>
                  <a:lnTo>
                    <a:pt x="84" y="116"/>
                  </a:lnTo>
                  <a:lnTo>
                    <a:pt x="87" y="117"/>
                  </a:lnTo>
                  <a:lnTo>
                    <a:pt x="91" y="119"/>
                  </a:lnTo>
                  <a:lnTo>
                    <a:pt x="93" y="120"/>
                  </a:lnTo>
                  <a:lnTo>
                    <a:pt x="96" y="120"/>
                  </a:lnTo>
                  <a:lnTo>
                    <a:pt x="98" y="121"/>
                  </a:lnTo>
                  <a:lnTo>
                    <a:pt x="102" y="121"/>
                  </a:lnTo>
                  <a:lnTo>
                    <a:pt x="104" y="122"/>
                  </a:lnTo>
                  <a:lnTo>
                    <a:pt x="106" y="123"/>
                  </a:lnTo>
                  <a:lnTo>
                    <a:pt x="109" y="124"/>
                  </a:lnTo>
                  <a:lnTo>
                    <a:pt x="114" y="126"/>
                  </a:lnTo>
                  <a:lnTo>
                    <a:pt x="118" y="128"/>
                  </a:lnTo>
                  <a:lnTo>
                    <a:pt x="123" y="131"/>
                  </a:lnTo>
                  <a:lnTo>
                    <a:pt x="126" y="134"/>
                  </a:lnTo>
                  <a:lnTo>
                    <a:pt x="130" y="137"/>
                  </a:lnTo>
                  <a:lnTo>
                    <a:pt x="133" y="141"/>
                  </a:lnTo>
                  <a:lnTo>
                    <a:pt x="136" y="144"/>
                  </a:lnTo>
                  <a:lnTo>
                    <a:pt x="140" y="148"/>
                  </a:lnTo>
                  <a:lnTo>
                    <a:pt x="140" y="150"/>
                  </a:lnTo>
                  <a:lnTo>
                    <a:pt x="141" y="153"/>
                  </a:lnTo>
                  <a:lnTo>
                    <a:pt x="142" y="155"/>
                  </a:lnTo>
                  <a:lnTo>
                    <a:pt x="144" y="158"/>
                  </a:lnTo>
                  <a:lnTo>
                    <a:pt x="144" y="160"/>
                  </a:lnTo>
                  <a:lnTo>
                    <a:pt x="145" y="162"/>
                  </a:lnTo>
                  <a:lnTo>
                    <a:pt x="145" y="166"/>
                  </a:lnTo>
                  <a:lnTo>
                    <a:pt x="146" y="168"/>
                  </a:lnTo>
                  <a:lnTo>
                    <a:pt x="146" y="171"/>
                  </a:lnTo>
                  <a:lnTo>
                    <a:pt x="146" y="175"/>
                  </a:lnTo>
                  <a:lnTo>
                    <a:pt x="147" y="178"/>
                  </a:lnTo>
                  <a:lnTo>
                    <a:pt x="147" y="181"/>
                  </a:lnTo>
                  <a:lnTo>
                    <a:pt x="147" y="184"/>
                  </a:lnTo>
                  <a:lnTo>
                    <a:pt x="147" y="189"/>
                  </a:lnTo>
                  <a:lnTo>
                    <a:pt x="147" y="192"/>
                  </a:lnTo>
                  <a:lnTo>
                    <a:pt x="147" y="197"/>
                  </a:lnTo>
                  <a:lnTo>
                    <a:pt x="147" y="200"/>
                  </a:lnTo>
                  <a:lnTo>
                    <a:pt x="147" y="204"/>
                  </a:lnTo>
                  <a:lnTo>
                    <a:pt x="146" y="209"/>
                  </a:lnTo>
                  <a:lnTo>
                    <a:pt x="146" y="213"/>
                  </a:lnTo>
                  <a:lnTo>
                    <a:pt x="146" y="217"/>
                  </a:lnTo>
                  <a:lnTo>
                    <a:pt x="145" y="223"/>
                  </a:lnTo>
                  <a:lnTo>
                    <a:pt x="145" y="227"/>
                  </a:lnTo>
                  <a:lnTo>
                    <a:pt x="144" y="233"/>
                  </a:lnTo>
                  <a:lnTo>
                    <a:pt x="144" y="238"/>
                  </a:lnTo>
                  <a:lnTo>
                    <a:pt x="143" y="243"/>
                  </a:lnTo>
                  <a:lnTo>
                    <a:pt x="142" y="248"/>
                  </a:lnTo>
                  <a:lnTo>
                    <a:pt x="141" y="255"/>
                  </a:lnTo>
                  <a:lnTo>
                    <a:pt x="140" y="260"/>
                  </a:lnTo>
                  <a:lnTo>
                    <a:pt x="138" y="267"/>
                  </a:lnTo>
                  <a:lnTo>
                    <a:pt x="136" y="272"/>
                  </a:lnTo>
                  <a:lnTo>
                    <a:pt x="136" y="279"/>
                  </a:lnTo>
                  <a:lnTo>
                    <a:pt x="134" y="286"/>
                  </a:lnTo>
                  <a:lnTo>
                    <a:pt x="133" y="293"/>
                  </a:lnTo>
                  <a:lnTo>
                    <a:pt x="132" y="300"/>
                  </a:lnTo>
                  <a:lnTo>
                    <a:pt x="130" y="307"/>
                  </a:lnTo>
                  <a:lnTo>
                    <a:pt x="109" y="322"/>
                  </a:lnTo>
                  <a:lnTo>
                    <a:pt x="109" y="321"/>
                  </a:lnTo>
                  <a:lnTo>
                    <a:pt x="109" y="320"/>
                  </a:lnTo>
                  <a:lnTo>
                    <a:pt x="111" y="316"/>
                  </a:lnTo>
                  <a:lnTo>
                    <a:pt x="112" y="313"/>
                  </a:lnTo>
                  <a:lnTo>
                    <a:pt x="113" y="309"/>
                  </a:lnTo>
                  <a:lnTo>
                    <a:pt x="114" y="303"/>
                  </a:lnTo>
                  <a:lnTo>
                    <a:pt x="115" y="300"/>
                  </a:lnTo>
                  <a:lnTo>
                    <a:pt x="116" y="298"/>
                  </a:lnTo>
                  <a:lnTo>
                    <a:pt x="116" y="294"/>
                  </a:lnTo>
                  <a:lnTo>
                    <a:pt x="118" y="291"/>
                  </a:lnTo>
                  <a:lnTo>
                    <a:pt x="118" y="288"/>
                  </a:lnTo>
                  <a:lnTo>
                    <a:pt x="120" y="283"/>
                  </a:lnTo>
                  <a:lnTo>
                    <a:pt x="121" y="280"/>
                  </a:lnTo>
                  <a:lnTo>
                    <a:pt x="122" y="277"/>
                  </a:lnTo>
                  <a:lnTo>
                    <a:pt x="122" y="272"/>
                  </a:lnTo>
                  <a:lnTo>
                    <a:pt x="123" y="269"/>
                  </a:lnTo>
                  <a:lnTo>
                    <a:pt x="124" y="265"/>
                  </a:lnTo>
                  <a:lnTo>
                    <a:pt x="125" y="260"/>
                  </a:lnTo>
                  <a:lnTo>
                    <a:pt x="125" y="256"/>
                  </a:lnTo>
                  <a:lnTo>
                    <a:pt x="126" y="251"/>
                  </a:lnTo>
                  <a:lnTo>
                    <a:pt x="126" y="247"/>
                  </a:lnTo>
                  <a:lnTo>
                    <a:pt x="127" y="243"/>
                  </a:lnTo>
                  <a:lnTo>
                    <a:pt x="128" y="238"/>
                  </a:lnTo>
                  <a:lnTo>
                    <a:pt x="130" y="234"/>
                  </a:lnTo>
                  <a:lnTo>
                    <a:pt x="130" y="229"/>
                  </a:lnTo>
                  <a:lnTo>
                    <a:pt x="131" y="225"/>
                  </a:lnTo>
                  <a:lnTo>
                    <a:pt x="131" y="221"/>
                  </a:lnTo>
                  <a:lnTo>
                    <a:pt x="131" y="216"/>
                  </a:lnTo>
                  <a:lnTo>
                    <a:pt x="131" y="212"/>
                  </a:lnTo>
                  <a:lnTo>
                    <a:pt x="132" y="208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31" y="194"/>
                  </a:lnTo>
                  <a:lnTo>
                    <a:pt x="131" y="190"/>
                  </a:lnTo>
                  <a:lnTo>
                    <a:pt x="130" y="186"/>
                  </a:lnTo>
                  <a:lnTo>
                    <a:pt x="130" y="182"/>
                  </a:lnTo>
                  <a:lnTo>
                    <a:pt x="130" y="178"/>
                  </a:lnTo>
                  <a:lnTo>
                    <a:pt x="128" y="175"/>
                  </a:lnTo>
                  <a:lnTo>
                    <a:pt x="127" y="170"/>
                  </a:lnTo>
                  <a:lnTo>
                    <a:pt x="126" y="167"/>
                  </a:lnTo>
                  <a:lnTo>
                    <a:pt x="125" y="164"/>
                  </a:lnTo>
                  <a:lnTo>
                    <a:pt x="124" y="160"/>
                  </a:lnTo>
                  <a:lnTo>
                    <a:pt x="123" y="157"/>
                  </a:lnTo>
                  <a:lnTo>
                    <a:pt x="121" y="154"/>
                  </a:lnTo>
                  <a:lnTo>
                    <a:pt x="118" y="151"/>
                  </a:lnTo>
                  <a:lnTo>
                    <a:pt x="117" y="148"/>
                  </a:lnTo>
                  <a:lnTo>
                    <a:pt x="115" y="146"/>
                  </a:lnTo>
                  <a:lnTo>
                    <a:pt x="112" y="144"/>
                  </a:lnTo>
                  <a:lnTo>
                    <a:pt x="109" y="142"/>
                  </a:lnTo>
                  <a:lnTo>
                    <a:pt x="107" y="141"/>
                  </a:lnTo>
                  <a:lnTo>
                    <a:pt x="104" y="138"/>
                  </a:lnTo>
                  <a:lnTo>
                    <a:pt x="101" y="137"/>
                  </a:lnTo>
                  <a:lnTo>
                    <a:pt x="97" y="135"/>
                  </a:lnTo>
                  <a:lnTo>
                    <a:pt x="94" y="135"/>
                  </a:lnTo>
                  <a:lnTo>
                    <a:pt x="89" y="134"/>
                  </a:lnTo>
                  <a:lnTo>
                    <a:pt x="86" y="134"/>
                  </a:lnTo>
                  <a:lnTo>
                    <a:pt x="82" y="134"/>
                  </a:lnTo>
                  <a:lnTo>
                    <a:pt x="77" y="134"/>
                  </a:lnTo>
                  <a:lnTo>
                    <a:pt x="76" y="134"/>
                  </a:lnTo>
                  <a:lnTo>
                    <a:pt x="74" y="133"/>
                  </a:lnTo>
                  <a:lnTo>
                    <a:pt x="71" y="132"/>
                  </a:lnTo>
                  <a:lnTo>
                    <a:pt x="68" y="132"/>
                  </a:lnTo>
                  <a:lnTo>
                    <a:pt x="66" y="131"/>
                  </a:lnTo>
                  <a:lnTo>
                    <a:pt x="63" y="131"/>
                  </a:lnTo>
                  <a:lnTo>
                    <a:pt x="59" y="128"/>
                  </a:lnTo>
                  <a:lnTo>
                    <a:pt x="56" y="127"/>
                  </a:lnTo>
                  <a:lnTo>
                    <a:pt x="52" y="125"/>
                  </a:lnTo>
                  <a:lnTo>
                    <a:pt x="48" y="124"/>
                  </a:lnTo>
                  <a:lnTo>
                    <a:pt x="44" y="122"/>
                  </a:lnTo>
                  <a:lnTo>
                    <a:pt x="41" y="120"/>
                  </a:lnTo>
                  <a:lnTo>
                    <a:pt x="36" y="116"/>
                  </a:lnTo>
                  <a:lnTo>
                    <a:pt x="33" y="114"/>
                  </a:lnTo>
                  <a:lnTo>
                    <a:pt x="29" y="110"/>
                  </a:lnTo>
                  <a:lnTo>
                    <a:pt x="25" y="106"/>
                  </a:lnTo>
                  <a:lnTo>
                    <a:pt x="22" y="103"/>
                  </a:lnTo>
                  <a:lnTo>
                    <a:pt x="18" y="99"/>
                  </a:lnTo>
                  <a:lnTo>
                    <a:pt x="15" y="93"/>
                  </a:lnTo>
                  <a:lnTo>
                    <a:pt x="12" y="89"/>
                  </a:lnTo>
                  <a:lnTo>
                    <a:pt x="11" y="86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7" y="77"/>
                  </a:lnTo>
                  <a:lnTo>
                    <a:pt x="5" y="74"/>
                  </a:lnTo>
                  <a:lnTo>
                    <a:pt x="4" y="70"/>
                  </a:lnTo>
                  <a:lnTo>
                    <a:pt x="4" y="67"/>
                  </a:lnTo>
                  <a:lnTo>
                    <a:pt x="3" y="64"/>
                  </a:lnTo>
                  <a:lnTo>
                    <a:pt x="2" y="59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2" y="48"/>
                  </a:lnTo>
                  <a:lnTo>
                    <a:pt x="0" y="44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2" y="31"/>
                  </a:lnTo>
                  <a:lnTo>
                    <a:pt x="2" y="26"/>
                  </a:lnTo>
                  <a:lnTo>
                    <a:pt x="3" y="21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4228" name="Group 100"/>
            <p:cNvGrpSpPr>
              <a:grpSpLocks/>
            </p:cNvGrpSpPr>
            <p:nvPr/>
          </p:nvGrpSpPr>
          <p:grpSpPr bwMode="auto">
            <a:xfrm>
              <a:off x="4646" y="2933"/>
              <a:ext cx="745" cy="494"/>
              <a:chOff x="4585" y="2563"/>
              <a:chExt cx="917" cy="612"/>
            </a:xfrm>
          </p:grpSpPr>
          <p:sp>
            <p:nvSpPr>
              <p:cNvPr id="304229" name="Freeform 101"/>
              <p:cNvSpPr>
                <a:spLocks/>
              </p:cNvSpPr>
              <p:nvPr/>
            </p:nvSpPr>
            <p:spPr bwMode="auto">
              <a:xfrm>
                <a:off x="4611" y="2576"/>
                <a:ext cx="539" cy="422"/>
              </a:xfrm>
              <a:custGeom>
                <a:avLst/>
                <a:gdLst>
                  <a:gd name="T0" fmla="*/ 141 w 1428"/>
                  <a:gd name="T1" fmla="*/ 83 h 1376"/>
                  <a:gd name="T2" fmla="*/ 256 w 1428"/>
                  <a:gd name="T3" fmla="*/ 74 h 1376"/>
                  <a:gd name="T4" fmla="*/ 419 w 1428"/>
                  <a:gd name="T5" fmla="*/ 59 h 1376"/>
                  <a:gd name="T6" fmla="*/ 585 w 1428"/>
                  <a:gd name="T7" fmla="*/ 40 h 1376"/>
                  <a:gd name="T8" fmla="*/ 707 w 1428"/>
                  <a:gd name="T9" fmla="*/ 19 h 1376"/>
                  <a:gd name="T10" fmla="*/ 748 w 1428"/>
                  <a:gd name="T11" fmla="*/ 1 h 1376"/>
                  <a:gd name="T12" fmla="*/ 788 w 1428"/>
                  <a:gd name="T13" fmla="*/ 3 h 1376"/>
                  <a:gd name="T14" fmla="*/ 844 w 1428"/>
                  <a:gd name="T15" fmla="*/ 19 h 1376"/>
                  <a:gd name="T16" fmla="*/ 902 w 1428"/>
                  <a:gd name="T17" fmla="*/ 42 h 1376"/>
                  <a:gd name="T18" fmla="*/ 948 w 1428"/>
                  <a:gd name="T19" fmla="*/ 62 h 1376"/>
                  <a:gd name="T20" fmla="*/ 966 w 1428"/>
                  <a:gd name="T21" fmla="*/ 71 h 1376"/>
                  <a:gd name="T22" fmla="*/ 988 w 1428"/>
                  <a:gd name="T23" fmla="*/ 78 h 1376"/>
                  <a:gd name="T24" fmla="*/ 1042 w 1428"/>
                  <a:gd name="T25" fmla="*/ 93 h 1376"/>
                  <a:gd name="T26" fmla="*/ 1109 w 1428"/>
                  <a:gd name="T27" fmla="*/ 111 h 1376"/>
                  <a:gd name="T28" fmla="*/ 1171 w 1428"/>
                  <a:gd name="T29" fmla="*/ 125 h 1376"/>
                  <a:gd name="T30" fmla="*/ 1210 w 1428"/>
                  <a:gd name="T31" fmla="*/ 127 h 1376"/>
                  <a:gd name="T32" fmla="*/ 1230 w 1428"/>
                  <a:gd name="T33" fmla="*/ 128 h 1376"/>
                  <a:gd name="T34" fmla="*/ 1275 w 1428"/>
                  <a:gd name="T35" fmla="*/ 169 h 1376"/>
                  <a:gd name="T36" fmla="*/ 1332 w 1428"/>
                  <a:gd name="T37" fmla="*/ 236 h 1376"/>
                  <a:gd name="T38" fmla="*/ 1386 w 1428"/>
                  <a:gd name="T39" fmla="*/ 313 h 1376"/>
                  <a:gd name="T40" fmla="*/ 1420 w 1428"/>
                  <a:gd name="T41" fmla="*/ 383 h 1376"/>
                  <a:gd name="T42" fmla="*/ 1406 w 1428"/>
                  <a:gd name="T43" fmla="*/ 511 h 1376"/>
                  <a:gd name="T44" fmla="*/ 1401 w 1428"/>
                  <a:gd name="T45" fmla="*/ 852 h 1376"/>
                  <a:gd name="T46" fmla="*/ 1386 w 1428"/>
                  <a:gd name="T47" fmla="*/ 958 h 1376"/>
                  <a:gd name="T48" fmla="*/ 1386 w 1428"/>
                  <a:gd name="T49" fmla="*/ 1111 h 1376"/>
                  <a:gd name="T50" fmla="*/ 1428 w 1428"/>
                  <a:gd name="T51" fmla="*/ 1167 h 1376"/>
                  <a:gd name="T52" fmla="*/ 1366 w 1428"/>
                  <a:gd name="T53" fmla="*/ 1190 h 1376"/>
                  <a:gd name="T54" fmla="*/ 1236 w 1428"/>
                  <a:gd name="T55" fmla="*/ 1225 h 1376"/>
                  <a:gd name="T56" fmla="*/ 1074 w 1428"/>
                  <a:gd name="T57" fmla="*/ 1267 h 1376"/>
                  <a:gd name="T58" fmla="*/ 916 w 1428"/>
                  <a:gd name="T59" fmla="*/ 1308 h 1376"/>
                  <a:gd name="T60" fmla="*/ 802 w 1428"/>
                  <a:gd name="T61" fmla="*/ 1339 h 1376"/>
                  <a:gd name="T62" fmla="*/ 714 w 1428"/>
                  <a:gd name="T63" fmla="*/ 1361 h 1376"/>
                  <a:gd name="T64" fmla="*/ 625 w 1428"/>
                  <a:gd name="T65" fmla="*/ 1372 h 1376"/>
                  <a:gd name="T66" fmla="*/ 541 w 1428"/>
                  <a:gd name="T67" fmla="*/ 1376 h 1376"/>
                  <a:gd name="T68" fmla="*/ 474 w 1428"/>
                  <a:gd name="T69" fmla="*/ 1374 h 1376"/>
                  <a:gd name="T70" fmla="*/ 437 w 1428"/>
                  <a:gd name="T71" fmla="*/ 1365 h 1376"/>
                  <a:gd name="T72" fmla="*/ 410 w 1428"/>
                  <a:gd name="T73" fmla="*/ 1337 h 1376"/>
                  <a:gd name="T74" fmla="*/ 328 w 1428"/>
                  <a:gd name="T75" fmla="*/ 1268 h 1376"/>
                  <a:gd name="T76" fmla="*/ 216 w 1428"/>
                  <a:gd name="T77" fmla="*/ 1176 h 1376"/>
                  <a:gd name="T78" fmla="*/ 103 w 1428"/>
                  <a:gd name="T79" fmla="*/ 1082 h 1376"/>
                  <a:gd name="T80" fmla="*/ 23 w 1428"/>
                  <a:gd name="T81" fmla="*/ 1008 h 1376"/>
                  <a:gd name="T82" fmla="*/ 3 w 1428"/>
                  <a:gd name="T83" fmla="*/ 870 h 1376"/>
                  <a:gd name="T84" fmla="*/ 4 w 1428"/>
                  <a:gd name="T85" fmla="*/ 306 h 1376"/>
                  <a:gd name="T86" fmla="*/ 7 w 1428"/>
                  <a:gd name="T87" fmla="*/ 207 h 1376"/>
                  <a:gd name="T88" fmla="*/ 54 w 1428"/>
                  <a:gd name="T89" fmla="*/ 112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28" h="1376">
                    <a:moveTo>
                      <a:pt x="116" y="85"/>
                    </a:moveTo>
                    <a:lnTo>
                      <a:pt x="122" y="85"/>
                    </a:lnTo>
                    <a:lnTo>
                      <a:pt x="141" y="83"/>
                    </a:lnTo>
                    <a:lnTo>
                      <a:pt x="171" y="81"/>
                    </a:lnTo>
                    <a:lnTo>
                      <a:pt x="210" y="78"/>
                    </a:lnTo>
                    <a:lnTo>
                      <a:pt x="256" y="74"/>
                    </a:lnTo>
                    <a:lnTo>
                      <a:pt x="307" y="69"/>
                    </a:lnTo>
                    <a:lnTo>
                      <a:pt x="362" y="64"/>
                    </a:lnTo>
                    <a:lnTo>
                      <a:pt x="419" y="59"/>
                    </a:lnTo>
                    <a:lnTo>
                      <a:pt x="477" y="52"/>
                    </a:lnTo>
                    <a:lnTo>
                      <a:pt x="532" y="46"/>
                    </a:lnTo>
                    <a:lnTo>
                      <a:pt x="585" y="40"/>
                    </a:lnTo>
                    <a:lnTo>
                      <a:pt x="632" y="33"/>
                    </a:lnTo>
                    <a:lnTo>
                      <a:pt x="675" y="26"/>
                    </a:lnTo>
                    <a:lnTo>
                      <a:pt x="707" y="19"/>
                    </a:lnTo>
                    <a:lnTo>
                      <a:pt x="730" y="13"/>
                    </a:lnTo>
                    <a:lnTo>
                      <a:pt x="741" y="7"/>
                    </a:lnTo>
                    <a:lnTo>
                      <a:pt x="748" y="1"/>
                    </a:lnTo>
                    <a:lnTo>
                      <a:pt x="759" y="0"/>
                    </a:lnTo>
                    <a:lnTo>
                      <a:pt x="772" y="0"/>
                    </a:lnTo>
                    <a:lnTo>
                      <a:pt x="788" y="3"/>
                    </a:lnTo>
                    <a:lnTo>
                      <a:pt x="806" y="7"/>
                    </a:lnTo>
                    <a:lnTo>
                      <a:pt x="825" y="13"/>
                    </a:lnTo>
                    <a:lnTo>
                      <a:pt x="844" y="19"/>
                    </a:lnTo>
                    <a:lnTo>
                      <a:pt x="863" y="27"/>
                    </a:lnTo>
                    <a:lnTo>
                      <a:pt x="884" y="34"/>
                    </a:lnTo>
                    <a:lnTo>
                      <a:pt x="902" y="42"/>
                    </a:lnTo>
                    <a:lnTo>
                      <a:pt x="920" y="50"/>
                    </a:lnTo>
                    <a:lnTo>
                      <a:pt x="935" y="56"/>
                    </a:lnTo>
                    <a:lnTo>
                      <a:pt x="948" y="62"/>
                    </a:lnTo>
                    <a:lnTo>
                      <a:pt x="957" y="67"/>
                    </a:lnTo>
                    <a:lnTo>
                      <a:pt x="964" y="70"/>
                    </a:lnTo>
                    <a:lnTo>
                      <a:pt x="966" y="71"/>
                    </a:lnTo>
                    <a:lnTo>
                      <a:pt x="969" y="73"/>
                    </a:lnTo>
                    <a:lnTo>
                      <a:pt x="977" y="74"/>
                    </a:lnTo>
                    <a:lnTo>
                      <a:pt x="988" y="78"/>
                    </a:lnTo>
                    <a:lnTo>
                      <a:pt x="1004" y="83"/>
                    </a:lnTo>
                    <a:lnTo>
                      <a:pt x="1022" y="88"/>
                    </a:lnTo>
                    <a:lnTo>
                      <a:pt x="1042" y="93"/>
                    </a:lnTo>
                    <a:lnTo>
                      <a:pt x="1064" y="99"/>
                    </a:lnTo>
                    <a:lnTo>
                      <a:pt x="1086" y="105"/>
                    </a:lnTo>
                    <a:lnTo>
                      <a:pt x="1109" y="111"/>
                    </a:lnTo>
                    <a:lnTo>
                      <a:pt x="1131" y="116"/>
                    </a:lnTo>
                    <a:lnTo>
                      <a:pt x="1153" y="121"/>
                    </a:lnTo>
                    <a:lnTo>
                      <a:pt x="1171" y="125"/>
                    </a:lnTo>
                    <a:lnTo>
                      <a:pt x="1187" y="127"/>
                    </a:lnTo>
                    <a:lnTo>
                      <a:pt x="1201" y="128"/>
                    </a:lnTo>
                    <a:lnTo>
                      <a:pt x="1210" y="127"/>
                    </a:lnTo>
                    <a:lnTo>
                      <a:pt x="1216" y="125"/>
                    </a:lnTo>
                    <a:lnTo>
                      <a:pt x="1221" y="123"/>
                    </a:lnTo>
                    <a:lnTo>
                      <a:pt x="1230" y="128"/>
                    </a:lnTo>
                    <a:lnTo>
                      <a:pt x="1241" y="137"/>
                    </a:lnTo>
                    <a:lnTo>
                      <a:pt x="1257" y="151"/>
                    </a:lnTo>
                    <a:lnTo>
                      <a:pt x="1275" y="169"/>
                    </a:lnTo>
                    <a:lnTo>
                      <a:pt x="1293" y="189"/>
                    </a:lnTo>
                    <a:lnTo>
                      <a:pt x="1313" y="212"/>
                    </a:lnTo>
                    <a:lnTo>
                      <a:pt x="1332" y="236"/>
                    </a:lnTo>
                    <a:lnTo>
                      <a:pt x="1352" y="261"/>
                    </a:lnTo>
                    <a:lnTo>
                      <a:pt x="1371" y="288"/>
                    </a:lnTo>
                    <a:lnTo>
                      <a:pt x="1386" y="313"/>
                    </a:lnTo>
                    <a:lnTo>
                      <a:pt x="1401" y="339"/>
                    </a:lnTo>
                    <a:lnTo>
                      <a:pt x="1412" y="362"/>
                    </a:lnTo>
                    <a:lnTo>
                      <a:pt x="1420" y="383"/>
                    </a:lnTo>
                    <a:lnTo>
                      <a:pt x="1422" y="402"/>
                    </a:lnTo>
                    <a:lnTo>
                      <a:pt x="1420" y="417"/>
                    </a:lnTo>
                    <a:lnTo>
                      <a:pt x="1406" y="511"/>
                    </a:lnTo>
                    <a:lnTo>
                      <a:pt x="1401" y="652"/>
                    </a:lnTo>
                    <a:lnTo>
                      <a:pt x="1401" y="784"/>
                    </a:lnTo>
                    <a:lnTo>
                      <a:pt x="1401" y="852"/>
                    </a:lnTo>
                    <a:lnTo>
                      <a:pt x="1398" y="873"/>
                    </a:lnTo>
                    <a:lnTo>
                      <a:pt x="1393" y="910"/>
                    </a:lnTo>
                    <a:lnTo>
                      <a:pt x="1386" y="958"/>
                    </a:lnTo>
                    <a:lnTo>
                      <a:pt x="1381" y="1011"/>
                    </a:lnTo>
                    <a:lnTo>
                      <a:pt x="1381" y="1064"/>
                    </a:lnTo>
                    <a:lnTo>
                      <a:pt x="1386" y="1111"/>
                    </a:lnTo>
                    <a:lnTo>
                      <a:pt x="1401" y="1147"/>
                    </a:lnTo>
                    <a:lnTo>
                      <a:pt x="1426" y="1164"/>
                    </a:lnTo>
                    <a:lnTo>
                      <a:pt x="1428" y="1167"/>
                    </a:lnTo>
                    <a:lnTo>
                      <a:pt x="1417" y="1173"/>
                    </a:lnTo>
                    <a:lnTo>
                      <a:pt x="1395" y="1180"/>
                    </a:lnTo>
                    <a:lnTo>
                      <a:pt x="1366" y="1190"/>
                    </a:lnTo>
                    <a:lnTo>
                      <a:pt x="1329" y="1200"/>
                    </a:lnTo>
                    <a:lnTo>
                      <a:pt x="1285" y="1213"/>
                    </a:lnTo>
                    <a:lnTo>
                      <a:pt x="1236" y="1225"/>
                    </a:lnTo>
                    <a:lnTo>
                      <a:pt x="1183" y="1238"/>
                    </a:lnTo>
                    <a:lnTo>
                      <a:pt x="1129" y="1253"/>
                    </a:lnTo>
                    <a:lnTo>
                      <a:pt x="1074" y="1267"/>
                    </a:lnTo>
                    <a:lnTo>
                      <a:pt x="1019" y="1281"/>
                    </a:lnTo>
                    <a:lnTo>
                      <a:pt x="966" y="1295"/>
                    </a:lnTo>
                    <a:lnTo>
                      <a:pt x="916" y="1308"/>
                    </a:lnTo>
                    <a:lnTo>
                      <a:pt x="872" y="1319"/>
                    </a:lnTo>
                    <a:lnTo>
                      <a:pt x="833" y="1331"/>
                    </a:lnTo>
                    <a:lnTo>
                      <a:pt x="802" y="1339"/>
                    </a:lnTo>
                    <a:lnTo>
                      <a:pt x="774" y="1347"/>
                    </a:lnTo>
                    <a:lnTo>
                      <a:pt x="745" y="1355"/>
                    </a:lnTo>
                    <a:lnTo>
                      <a:pt x="714" y="1361"/>
                    </a:lnTo>
                    <a:lnTo>
                      <a:pt x="685" y="1365"/>
                    </a:lnTo>
                    <a:lnTo>
                      <a:pt x="654" y="1370"/>
                    </a:lnTo>
                    <a:lnTo>
                      <a:pt x="625" y="1372"/>
                    </a:lnTo>
                    <a:lnTo>
                      <a:pt x="595" y="1375"/>
                    </a:lnTo>
                    <a:lnTo>
                      <a:pt x="567" y="1376"/>
                    </a:lnTo>
                    <a:lnTo>
                      <a:pt x="541" y="1376"/>
                    </a:lnTo>
                    <a:lnTo>
                      <a:pt x="517" y="1376"/>
                    </a:lnTo>
                    <a:lnTo>
                      <a:pt x="493" y="1375"/>
                    </a:lnTo>
                    <a:lnTo>
                      <a:pt x="474" y="1374"/>
                    </a:lnTo>
                    <a:lnTo>
                      <a:pt x="459" y="1371"/>
                    </a:lnTo>
                    <a:lnTo>
                      <a:pt x="446" y="1369"/>
                    </a:lnTo>
                    <a:lnTo>
                      <a:pt x="437" y="1365"/>
                    </a:lnTo>
                    <a:lnTo>
                      <a:pt x="432" y="1360"/>
                    </a:lnTo>
                    <a:lnTo>
                      <a:pt x="425" y="1352"/>
                    </a:lnTo>
                    <a:lnTo>
                      <a:pt x="410" y="1337"/>
                    </a:lnTo>
                    <a:lnTo>
                      <a:pt x="388" y="1318"/>
                    </a:lnTo>
                    <a:lnTo>
                      <a:pt x="360" y="1295"/>
                    </a:lnTo>
                    <a:lnTo>
                      <a:pt x="328" y="1268"/>
                    </a:lnTo>
                    <a:lnTo>
                      <a:pt x="293" y="1239"/>
                    </a:lnTo>
                    <a:lnTo>
                      <a:pt x="254" y="1208"/>
                    </a:lnTo>
                    <a:lnTo>
                      <a:pt x="216" y="1176"/>
                    </a:lnTo>
                    <a:lnTo>
                      <a:pt x="176" y="1143"/>
                    </a:lnTo>
                    <a:lnTo>
                      <a:pt x="139" y="1111"/>
                    </a:lnTo>
                    <a:lnTo>
                      <a:pt x="103" y="1082"/>
                    </a:lnTo>
                    <a:lnTo>
                      <a:pt x="72" y="1054"/>
                    </a:lnTo>
                    <a:lnTo>
                      <a:pt x="45" y="1029"/>
                    </a:lnTo>
                    <a:lnTo>
                      <a:pt x="23" y="1008"/>
                    </a:lnTo>
                    <a:lnTo>
                      <a:pt x="9" y="992"/>
                    </a:lnTo>
                    <a:lnTo>
                      <a:pt x="4" y="982"/>
                    </a:lnTo>
                    <a:lnTo>
                      <a:pt x="3" y="870"/>
                    </a:lnTo>
                    <a:lnTo>
                      <a:pt x="7" y="656"/>
                    </a:lnTo>
                    <a:lnTo>
                      <a:pt x="8" y="436"/>
                    </a:lnTo>
                    <a:lnTo>
                      <a:pt x="4" y="306"/>
                    </a:lnTo>
                    <a:lnTo>
                      <a:pt x="0" y="277"/>
                    </a:lnTo>
                    <a:lnTo>
                      <a:pt x="1" y="242"/>
                    </a:lnTo>
                    <a:lnTo>
                      <a:pt x="7" y="207"/>
                    </a:lnTo>
                    <a:lnTo>
                      <a:pt x="18" y="171"/>
                    </a:lnTo>
                    <a:lnTo>
                      <a:pt x="33" y="138"/>
                    </a:lnTo>
                    <a:lnTo>
                      <a:pt x="54" y="112"/>
                    </a:lnTo>
                    <a:lnTo>
                      <a:pt x="82" y="94"/>
                    </a:lnTo>
                    <a:lnTo>
                      <a:pt x="116" y="85"/>
                    </a:lnTo>
                    <a:close/>
                  </a:path>
                </a:pathLst>
              </a:custGeom>
              <a:solidFill>
                <a:srgbClr val="D1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0" name="Freeform 102"/>
              <p:cNvSpPr>
                <a:spLocks/>
              </p:cNvSpPr>
              <p:nvPr/>
            </p:nvSpPr>
            <p:spPr bwMode="auto">
              <a:xfrm>
                <a:off x="4946" y="2695"/>
                <a:ext cx="1" cy="3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3 h 10"/>
                  <a:gd name="T4" fmla="*/ 1 w 4"/>
                  <a:gd name="T5" fmla="*/ 5 h 10"/>
                  <a:gd name="T6" fmla="*/ 3 w 4"/>
                  <a:gd name="T7" fmla="*/ 8 h 10"/>
                  <a:gd name="T8" fmla="*/ 3 w 4"/>
                  <a:gd name="T9" fmla="*/ 10 h 10"/>
                  <a:gd name="T10" fmla="*/ 4 w 4"/>
                  <a:gd name="T11" fmla="*/ 9 h 10"/>
                  <a:gd name="T12" fmla="*/ 4 w 4"/>
                  <a:gd name="T13" fmla="*/ 9 h 10"/>
                  <a:gd name="T14" fmla="*/ 4 w 4"/>
                  <a:gd name="T15" fmla="*/ 9 h 10"/>
                  <a:gd name="T16" fmla="*/ 4 w 4"/>
                  <a:gd name="T17" fmla="*/ 9 h 10"/>
                  <a:gd name="T18" fmla="*/ 3 w 4"/>
                  <a:gd name="T19" fmla="*/ 6 h 10"/>
                  <a:gd name="T20" fmla="*/ 3 w 4"/>
                  <a:gd name="T21" fmla="*/ 4 h 10"/>
                  <a:gd name="T22" fmla="*/ 1 w 4"/>
                  <a:gd name="T23" fmla="*/ 3 h 10"/>
                  <a:gd name="T24" fmla="*/ 0 w 4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1" name="Freeform 103"/>
              <p:cNvSpPr>
                <a:spLocks/>
              </p:cNvSpPr>
              <p:nvPr/>
            </p:nvSpPr>
            <p:spPr bwMode="auto">
              <a:xfrm>
                <a:off x="4965" y="2702"/>
                <a:ext cx="6" cy="13"/>
              </a:xfrm>
              <a:custGeom>
                <a:avLst/>
                <a:gdLst>
                  <a:gd name="T0" fmla="*/ 14 w 14"/>
                  <a:gd name="T1" fmla="*/ 42 h 42"/>
                  <a:gd name="T2" fmla="*/ 11 w 14"/>
                  <a:gd name="T3" fmla="*/ 29 h 42"/>
                  <a:gd name="T4" fmla="*/ 9 w 14"/>
                  <a:gd name="T5" fmla="*/ 18 h 42"/>
                  <a:gd name="T6" fmla="*/ 5 w 14"/>
                  <a:gd name="T7" fmla="*/ 7 h 42"/>
                  <a:gd name="T8" fmla="*/ 0 w 14"/>
                  <a:gd name="T9" fmla="*/ 0 h 42"/>
                  <a:gd name="T10" fmla="*/ 3 w 14"/>
                  <a:gd name="T11" fmla="*/ 9 h 42"/>
                  <a:gd name="T12" fmla="*/ 7 w 14"/>
                  <a:gd name="T13" fmla="*/ 19 h 42"/>
                  <a:gd name="T14" fmla="*/ 10 w 14"/>
                  <a:gd name="T15" fmla="*/ 30 h 42"/>
                  <a:gd name="T16" fmla="*/ 11 w 14"/>
                  <a:gd name="T17" fmla="*/ 42 h 42"/>
                  <a:gd name="T18" fmla="*/ 12 w 14"/>
                  <a:gd name="T19" fmla="*/ 42 h 42"/>
                  <a:gd name="T20" fmla="*/ 12 w 14"/>
                  <a:gd name="T21" fmla="*/ 42 h 42"/>
                  <a:gd name="T22" fmla="*/ 14 w 14"/>
                  <a:gd name="T23" fmla="*/ 42 h 42"/>
                  <a:gd name="T24" fmla="*/ 14 w 14"/>
                  <a:gd name="T2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42">
                    <a:moveTo>
                      <a:pt x="14" y="42"/>
                    </a:moveTo>
                    <a:lnTo>
                      <a:pt x="11" y="29"/>
                    </a:lnTo>
                    <a:lnTo>
                      <a:pt x="9" y="18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3" y="9"/>
                    </a:lnTo>
                    <a:lnTo>
                      <a:pt x="7" y="19"/>
                    </a:lnTo>
                    <a:lnTo>
                      <a:pt x="10" y="30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2" name="Freeform 104"/>
              <p:cNvSpPr>
                <a:spLocks/>
              </p:cNvSpPr>
              <p:nvPr/>
            </p:nvSpPr>
            <p:spPr bwMode="auto">
              <a:xfrm>
                <a:off x="4918" y="2673"/>
                <a:ext cx="7" cy="23"/>
              </a:xfrm>
              <a:custGeom>
                <a:avLst/>
                <a:gdLst>
                  <a:gd name="T0" fmla="*/ 0 w 16"/>
                  <a:gd name="T1" fmla="*/ 73 h 73"/>
                  <a:gd name="T2" fmla="*/ 1 w 16"/>
                  <a:gd name="T3" fmla="*/ 73 h 73"/>
                  <a:gd name="T4" fmla="*/ 2 w 16"/>
                  <a:gd name="T5" fmla="*/ 73 h 73"/>
                  <a:gd name="T6" fmla="*/ 4 w 16"/>
                  <a:gd name="T7" fmla="*/ 73 h 73"/>
                  <a:gd name="T8" fmla="*/ 5 w 16"/>
                  <a:gd name="T9" fmla="*/ 73 h 73"/>
                  <a:gd name="T10" fmla="*/ 14 w 16"/>
                  <a:gd name="T11" fmla="*/ 54 h 73"/>
                  <a:gd name="T12" fmla="*/ 16 w 16"/>
                  <a:gd name="T13" fmla="*/ 34 h 73"/>
                  <a:gd name="T14" fmla="*/ 13 w 16"/>
                  <a:gd name="T15" fmla="*/ 16 h 73"/>
                  <a:gd name="T16" fmla="*/ 4 w 16"/>
                  <a:gd name="T17" fmla="*/ 0 h 73"/>
                  <a:gd name="T18" fmla="*/ 11 w 16"/>
                  <a:gd name="T19" fmla="*/ 16 h 73"/>
                  <a:gd name="T20" fmla="*/ 14 w 16"/>
                  <a:gd name="T21" fmla="*/ 35 h 73"/>
                  <a:gd name="T22" fmla="*/ 10 w 16"/>
                  <a:gd name="T23" fmla="*/ 54 h 73"/>
                  <a:gd name="T24" fmla="*/ 0 w 16"/>
                  <a:gd name="T2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73">
                    <a:moveTo>
                      <a:pt x="0" y="73"/>
                    </a:moveTo>
                    <a:lnTo>
                      <a:pt x="1" y="73"/>
                    </a:lnTo>
                    <a:lnTo>
                      <a:pt x="2" y="73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14" y="54"/>
                    </a:lnTo>
                    <a:lnTo>
                      <a:pt x="16" y="34"/>
                    </a:lnTo>
                    <a:lnTo>
                      <a:pt x="13" y="16"/>
                    </a:lnTo>
                    <a:lnTo>
                      <a:pt x="4" y="0"/>
                    </a:lnTo>
                    <a:lnTo>
                      <a:pt x="11" y="16"/>
                    </a:lnTo>
                    <a:lnTo>
                      <a:pt x="14" y="35"/>
                    </a:lnTo>
                    <a:lnTo>
                      <a:pt x="10" y="5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3" name="Freeform 105"/>
              <p:cNvSpPr>
                <a:spLocks/>
              </p:cNvSpPr>
              <p:nvPr/>
            </p:nvSpPr>
            <p:spPr bwMode="auto">
              <a:xfrm>
                <a:off x="4913" y="2652"/>
                <a:ext cx="3" cy="16"/>
              </a:xfrm>
              <a:custGeom>
                <a:avLst/>
                <a:gdLst>
                  <a:gd name="T0" fmla="*/ 1 w 5"/>
                  <a:gd name="T1" fmla="*/ 20 h 51"/>
                  <a:gd name="T2" fmla="*/ 0 w 5"/>
                  <a:gd name="T3" fmla="*/ 28 h 51"/>
                  <a:gd name="T4" fmla="*/ 0 w 5"/>
                  <a:gd name="T5" fmla="*/ 35 h 51"/>
                  <a:gd name="T6" fmla="*/ 0 w 5"/>
                  <a:gd name="T7" fmla="*/ 42 h 51"/>
                  <a:gd name="T8" fmla="*/ 1 w 5"/>
                  <a:gd name="T9" fmla="*/ 48 h 51"/>
                  <a:gd name="T10" fmla="*/ 3 w 5"/>
                  <a:gd name="T11" fmla="*/ 49 h 51"/>
                  <a:gd name="T12" fmla="*/ 3 w 5"/>
                  <a:gd name="T13" fmla="*/ 49 h 51"/>
                  <a:gd name="T14" fmla="*/ 3 w 5"/>
                  <a:gd name="T15" fmla="*/ 49 h 51"/>
                  <a:gd name="T16" fmla="*/ 4 w 5"/>
                  <a:gd name="T17" fmla="*/ 51 h 51"/>
                  <a:gd name="T18" fmla="*/ 3 w 5"/>
                  <a:gd name="T19" fmla="*/ 44 h 51"/>
                  <a:gd name="T20" fmla="*/ 3 w 5"/>
                  <a:gd name="T21" fmla="*/ 38 h 51"/>
                  <a:gd name="T22" fmla="*/ 3 w 5"/>
                  <a:gd name="T23" fmla="*/ 31 h 51"/>
                  <a:gd name="T24" fmla="*/ 4 w 5"/>
                  <a:gd name="T25" fmla="*/ 24 h 51"/>
                  <a:gd name="T26" fmla="*/ 5 w 5"/>
                  <a:gd name="T27" fmla="*/ 14 h 51"/>
                  <a:gd name="T28" fmla="*/ 5 w 5"/>
                  <a:gd name="T29" fmla="*/ 6 h 51"/>
                  <a:gd name="T30" fmla="*/ 4 w 5"/>
                  <a:gd name="T31" fmla="*/ 2 h 51"/>
                  <a:gd name="T32" fmla="*/ 3 w 5"/>
                  <a:gd name="T33" fmla="*/ 0 h 51"/>
                  <a:gd name="T34" fmla="*/ 4 w 5"/>
                  <a:gd name="T35" fmla="*/ 4 h 51"/>
                  <a:gd name="T36" fmla="*/ 4 w 5"/>
                  <a:gd name="T37" fmla="*/ 7 h 51"/>
                  <a:gd name="T38" fmla="*/ 3 w 5"/>
                  <a:gd name="T39" fmla="*/ 14 h 51"/>
                  <a:gd name="T40" fmla="*/ 1 w 5"/>
                  <a:gd name="T41" fmla="*/ 2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1">
                    <a:moveTo>
                      <a:pt x="1" y="20"/>
                    </a:moveTo>
                    <a:lnTo>
                      <a:pt x="0" y="28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3" y="44"/>
                    </a:lnTo>
                    <a:lnTo>
                      <a:pt x="3" y="38"/>
                    </a:lnTo>
                    <a:lnTo>
                      <a:pt x="3" y="31"/>
                    </a:lnTo>
                    <a:lnTo>
                      <a:pt x="4" y="24"/>
                    </a:lnTo>
                    <a:lnTo>
                      <a:pt x="5" y="14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3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4" name="Freeform 106"/>
              <p:cNvSpPr>
                <a:spLocks/>
              </p:cNvSpPr>
              <p:nvPr/>
            </p:nvSpPr>
            <p:spPr bwMode="auto">
              <a:xfrm>
                <a:off x="4868" y="2668"/>
                <a:ext cx="7" cy="5"/>
              </a:xfrm>
              <a:custGeom>
                <a:avLst/>
                <a:gdLst>
                  <a:gd name="T0" fmla="*/ 0 w 18"/>
                  <a:gd name="T1" fmla="*/ 0 h 19"/>
                  <a:gd name="T2" fmla="*/ 0 w 18"/>
                  <a:gd name="T3" fmla="*/ 0 h 19"/>
                  <a:gd name="T4" fmla="*/ 0 w 18"/>
                  <a:gd name="T5" fmla="*/ 0 h 19"/>
                  <a:gd name="T6" fmla="*/ 0 w 18"/>
                  <a:gd name="T7" fmla="*/ 0 h 19"/>
                  <a:gd name="T8" fmla="*/ 0 w 18"/>
                  <a:gd name="T9" fmla="*/ 0 h 19"/>
                  <a:gd name="T10" fmla="*/ 4 w 18"/>
                  <a:gd name="T11" fmla="*/ 5 h 19"/>
                  <a:gd name="T12" fmla="*/ 8 w 18"/>
                  <a:gd name="T13" fmla="*/ 10 h 19"/>
                  <a:gd name="T14" fmla="*/ 12 w 18"/>
                  <a:gd name="T15" fmla="*/ 15 h 19"/>
                  <a:gd name="T16" fmla="*/ 17 w 18"/>
                  <a:gd name="T17" fmla="*/ 19 h 19"/>
                  <a:gd name="T18" fmla="*/ 18 w 18"/>
                  <a:gd name="T19" fmla="*/ 19 h 19"/>
                  <a:gd name="T20" fmla="*/ 18 w 18"/>
                  <a:gd name="T21" fmla="*/ 18 h 19"/>
                  <a:gd name="T22" fmla="*/ 18 w 18"/>
                  <a:gd name="T23" fmla="*/ 18 h 19"/>
                  <a:gd name="T24" fmla="*/ 18 w 18"/>
                  <a:gd name="T25" fmla="*/ 18 h 19"/>
                  <a:gd name="T26" fmla="*/ 13 w 18"/>
                  <a:gd name="T27" fmla="*/ 14 h 19"/>
                  <a:gd name="T28" fmla="*/ 8 w 18"/>
                  <a:gd name="T29" fmla="*/ 9 h 19"/>
                  <a:gd name="T30" fmla="*/ 4 w 18"/>
                  <a:gd name="T31" fmla="*/ 5 h 19"/>
                  <a:gd name="T32" fmla="*/ 0 w 18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3" y="14"/>
                    </a:lnTo>
                    <a:lnTo>
                      <a:pt x="8" y="9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5" name="Freeform 107"/>
              <p:cNvSpPr>
                <a:spLocks/>
              </p:cNvSpPr>
              <p:nvPr/>
            </p:nvSpPr>
            <p:spPr bwMode="auto">
              <a:xfrm>
                <a:off x="4902" y="2563"/>
                <a:ext cx="136" cy="34"/>
              </a:xfrm>
              <a:custGeom>
                <a:avLst/>
                <a:gdLst>
                  <a:gd name="T0" fmla="*/ 172 w 361"/>
                  <a:gd name="T1" fmla="*/ 52 h 111"/>
                  <a:gd name="T2" fmla="*/ 166 w 361"/>
                  <a:gd name="T3" fmla="*/ 49 h 111"/>
                  <a:gd name="T4" fmla="*/ 150 w 361"/>
                  <a:gd name="T5" fmla="*/ 41 h 111"/>
                  <a:gd name="T6" fmla="*/ 126 w 361"/>
                  <a:gd name="T7" fmla="*/ 30 h 111"/>
                  <a:gd name="T8" fmla="*/ 99 w 361"/>
                  <a:gd name="T9" fmla="*/ 18 h 111"/>
                  <a:gd name="T10" fmla="*/ 69 w 361"/>
                  <a:gd name="T11" fmla="*/ 8 h 111"/>
                  <a:gd name="T12" fmla="*/ 42 w 361"/>
                  <a:gd name="T13" fmla="*/ 0 h 111"/>
                  <a:gd name="T14" fmla="*/ 19 w 361"/>
                  <a:gd name="T15" fmla="*/ 0 h 111"/>
                  <a:gd name="T16" fmla="*/ 5 w 361"/>
                  <a:gd name="T17" fmla="*/ 8 h 111"/>
                  <a:gd name="T18" fmla="*/ 4 w 361"/>
                  <a:gd name="T19" fmla="*/ 9 h 111"/>
                  <a:gd name="T20" fmla="*/ 3 w 361"/>
                  <a:gd name="T21" fmla="*/ 9 h 111"/>
                  <a:gd name="T22" fmla="*/ 1 w 361"/>
                  <a:gd name="T23" fmla="*/ 11 h 111"/>
                  <a:gd name="T24" fmla="*/ 0 w 361"/>
                  <a:gd name="T25" fmla="*/ 12 h 111"/>
                  <a:gd name="T26" fmla="*/ 12 w 361"/>
                  <a:gd name="T27" fmla="*/ 12 h 111"/>
                  <a:gd name="T28" fmla="*/ 24 w 361"/>
                  <a:gd name="T29" fmla="*/ 13 h 111"/>
                  <a:gd name="T30" fmla="*/ 39 w 361"/>
                  <a:gd name="T31" fmla="*/ 16 h 111"/>
                  <a:gd name="T32" fmla="*/ 55 w 361"/>
                  <a:gd name="T33" fmla="*/ 21 h 111"/>
                  <a:gd name="T34" fmla="*/ 72 w 361"/>
                  <a:gd name="T35" fmla="*/ 26 h 111"/>
                  <a:gd name="T36" fmla="*/ 90 w 361"/>
                  <a:gd name="T37" fmla="*/ 32 h 111"/>
                  <a:gd name="T38" fmla="*/ 107 w 361"/>
                  <a:gd name="T39" fmla="*/ 38 h 111"/>
                  <a:gd name="T40" fmla="*/ 125 w 361"/>
                  <a:gd name="T41" fmla="*/ 45 h 111"/>
                  <a:gd name="T42" fmla="*/ 141 w 361"/>
                  <a:gd name="T43" fmla="*/ 52 h 111"/>
                  <a:gd name="T44" fmla="*/ 157 w 361"/>
                  <a:gd name="T45" fmla="*/ 59 h 111"/>
                  <a:gd name="T46" fmla="*/ 171 w 361"/>
                  <a:gd name="T47" fmla="*/ 65 h 111"/>
                  <a:gd name="T48" fmla="*/ 184 w 361"/>
                  <a:gd name="T49" fmla="*/ 71 h 111"/>
                  <a:gd name="T50" fmla="*/ 194 w 361"/>
                  <a:gd name="T51" fmla="*/ 75 h 111"/>
                  <a:gd name="T52" fmla="*/ 203 w 361"/>
                  <a:gd name="T53" fmla="*/ 79 h 111"/>
                  <a:gd name="T54" fmla="*/ 208 w 361"/>
                  <a:gd name="T55" fmla="*/ 82 h 111"/>
                  <a:gd name="T56" fmla="*/ 209 w 361"/>
                  <a:gd name="T57" fmla="*/ 83 h 111"/>
                  <a:gd name="T58" fmla="*/ 213 w 361"/>
                  <a:gd name="T59" fmla="*/ 84 h 111"/>
                  <a:gd name="T60" fmla="*/ 222 w 361"/>
                  <a:gd name="T61" fmla="*/ 87 h 111"/>
                  <a:gd name="T62" fmla="*/ 238 w 361"/>
                  <a:gd name="T63" fmla="*/ 92 h 111"/>
                  <a:gd name="T64" fmla="*/ 257 w 361"/>
                  <a:gd name="T65" fmla="*/ 97 h 111"/>
                  <a:gd name="T66" fmla="*/ 280 w 361"/>
                  <a:gd name="T67" fmla="*/ 102 h 111"/>
                  <a:gd name="T68" fmla="*/ 304 w 361"/>
                  <a:gd name="T69" fmla="*/ 107 h 111"/>
                  <a:gd name="T70" fmla="*/ 331 w 361"/>
                  <a:gd name="T71" fmla="*/ 109 h 111"/>
                  <a:gd name="T72" fmla="*/ 358 w 361"/>
                  <a:gd name="T73" fmla="*/ 111 h 111"/>
                  <a:gd name="T74" fmla="*/ 361 w 361"/>
                  <a:gd name="T75" fmla="*/ 109 h 111"/>
                  <a:gd name="T76" fmla="*/ 357 w 361"/>
                  <a:gd name="T77" fmla="*/ 108 h 111"/>
                  <a:gd name="T78" fmla="*/ 351 w 361"/>
                  <a:gd name="T79" fmla="*/ 106 h 111"/>
                  <a:gd name="T80" fmla="*/ 339 w 361"/>
                  <a:gd name="T81" fmla="*/ 102 h 111"/>
                  <a:gd name="T82" fmla="*/ 326 w 361"/>
                  <a:gd name="T83" fmla="*/ 97 h 111"/>
                  <a:gd name="T84" fmla="*/ 310 w 361"/>
                  <a:gd name="T85" fmla="*/ 92 h 111"/>
                  <a:gd name="T86" fmla="*/ 293 w 361"/>
                  <a:gd name="T87" fmla="*/ 87 h 111"/>
                  <a:gd name="T88" fmla="*/ 275 w 361"/>
                  <a:gd name="T89" fmla="*/ 82 h 111"/>
                  <a:gd name="T90" fmla="*/ 256 w 361"/>
                  <a:gd name="T91" fmla="*/ 76 h 111"/>
                  <a:gd name="T92" fmla="*/ 238 w 361"/>
                  <a:gd name="T93" fmla="*/ 71 h 111"/>
                  <a:gd name="T94" fmla="*/ 220 w 361"/>
                  <a:gd name="T95" fmla="*/ 66 h 111"/>
                  <a:gd name="T96" fmla="*/ 204 w 361"/>
                  <a:gd name="T97" fmla="*/ 61 h 111"/>
                  <a:gd name="T98" fmla="*/ 191 w 361"/>
                  <a:gd name="T99" fmla="*/ 57 h 111"/>
                  <a:gd name="T100" fmla="*/ 181 w 361"/>
                  <a:gd name="T101" fmla="*/ 55 h 111"/>
                  <a:gd name="T102" fmla="*/ 175 w 361"/>
                  <a:gd name="T103" fmla="*/ 54 h 111"/>
                  <a:gd name="T104" fmla="*/ 172 w 361"/>
                  <a:gd name="T105" fmla="*/ 5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1" h="111">
                    <a:moveTo>
                      <a:pt x="172" y="52"/>
                    </a:moveTo>
                    <a:lnTo>
                      <a:pt x="166" y="49"/>
                    </a:lnTo>
                    <a:lnTo>
                      <a:pt x="150" y="41"/>
                    </a:lnTo>
                    <a:lnTo>
                      <a:pt x="126" y="30"/>
                    </a:lnTo>
                    <a:lnTo>
                      <a:pt x="99" y="18"/>
                    </a:lnTo>
                    <a:lnTo>
                      <a:pt x="69" y="8"/>
                    </a:lnTo>
                    <a:lnTo>
                      <a:pt x="42" y="0"/>
                    </a:lnTo>
                    <a:lnTo>
                      <a:pt x="19" y="0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12" y="12"/>
                    </a:lnTo>
                    <a:lnTo>
                      <a:pt x="24" y="13"/>
                    </a:lnTo>
                    <a:lnTo>
                      <a:pt x="39" y="16"/>
                    </a:lnTo>
                    <a:lnTo>
                      <a:pt x="55" y="21"/>
                    </a:lnTo>
                    <a:lnTo>
                      <a:pt x="72" y="26"/>
                    </a:lnTo>
                    <a:lnTo>
                      <a:pt x="90" y="32"/>
                    </a:lnTo>
                    <a:lnTo>
                      <a:pt x="107" y="38"/>
                    </a:lnTo>
                    <a:lnTo>
                      <a:pt x="125" y="45"/>
                    </a:lnTo>
                    <a:lnTo>
                      <a:pt x="141" y="52"/>
                    </a:lnTo>
                    <a:lnTo>
                      <a:pt x="157" y="59"/>
                    </a:lnTo>
                    <a:lnTo>
                      <a:pt x="171" y="65"/>
                    </a:lnTo>
                    <a:lnTo>
                      <a:pt x="184" y="71"/>
                    </a:lnTo>
                    <a:lnTo>
                      <a:pt x="194" y="75"/>
                    </a:lnTo>
                    <a:lnTo>
                      <a:pt x="203" y="79"/>
                    </a:lnTo>
                    <a:lnTo>
                      <a:pt x="208" y="82"/>
                    </a:lnTo>
                    <a:lnTo>
                      <a:pt x="209" y="83"/>
                    </a:lnTo>
                    <a:lnTo>
                      <a:pt x="213" y="84"/>
                    </a:lnTo>
                    <a:lnTo>
                      <a:pt x="222" y="87"/>
                    </a:lnTo>
                    <a:lnTo>
                      <a:pt x="238" y="92"/>
                    </a:lnTo>
                    <a:lnTo>
                      <a:pt x="257" y="97"/>
                    </a:lnTo>
                    <a:lnTo>
                      <a:pt x="280" y="102"/>
                    </a:lnTo>
                    <a:lnTo>
                      <a:pt x="304" y="107"/>
                    </a:lnTo>
                    <a:lnTo>
                      <a:pt x="331" y="109"/>
                    </a:lnTo>
                    <a:lnTo>
                      <a:pt x="358" y="111"/>
                    </a:lnTo>
                    <a:lnTo>
                      <a:pt x="361" y="109"/>
                    </a:lnTo>
                    <a:lnTo>
                      <a:pt x="357" y="108"/>
                    </a:lnTo>
                    <a:lnTo>
                      <a:pt x="351" y="106"/>
                    </a:lnTo>
                    <a:lnTo>
                      <a:pt x="339" y="102"/>
                    </a:lnTo>
                    <a:lnTo>
                      <a:pt x="326" y="97"/>
                    </a:lnTo>
                    <a:lnTo>
                      <a:pt x="310" y="92"/>
                    </a:lnTo>
                    <a:lnTo>
                      <a:pt x="293" y="87"/>
                    </a:lnTo>
                    <a:lnTo>
                      <a:pt x="275" y="82"/>
                    </a:lnTo>
                    <a:lnTo>
                      <a:pt x="256" y="76"/>
                    </a:lnTo>
                    <a:lnTo>
                      <a:pt x="238" y="71"/>
                    </a:lnTo>
                    <a:lnTo>
                      <a:pt x="220" y="66"/>
                    </a:lnTo>
                    <a:lnTo>
                      <a:pt x="204" y="61"/>
                    </a:lnTo>
                    <a:lnTo>
                      <a:pt x="191" y="57"/>
                    </a:lnTo>
                    <a:lnTo>
                      <a:pt x="181" y="55"/>
                    </a:lnTo>
                    <a:lnTo>
                      <a:pt x="175" y="54"/>
                    </a:lnTo>
                    <a:lnTo>
                      <a:pt x="17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6" name="Freeform 108"/>
              <p:cNvSpPr>
                <a:spLocks/>
              </p:cNvSpPr>
              <p:nvPr/>
            </p:nvSpPr>
            <p:spPr bwMode="auto">
              <a:xfrm>
                <a:off x="4683" y="2569"/>
                <a:ext cx="213" cy="18"/>
              </a:xfrm>
              <a:custGeom>
                <a:avLst/>
                <a:gdLst>
                  <a:gd name="T0" fmla="*/ 44 w 564"/>
                  <a:gd name="T1" fmla="*/ 35 h 61"/>
                  <a:gd name="T2" fmla="*/ 37 w 564"/>
                  <a:gd name="T3" fmla="*/ 37 h 61"/>
                  <a:gd name="T4" fmla="*/ 31 w 564"/>
                  <a:gd name="T5" fmla="*/ 39 h 61"/>
                  <a:gd name="T6" fmla="*/ 26 w 564"/>
                  <a:gd name="T7" fmla="*/ 42 h 61"/>
                  <a:gd name="T8" fmla="*/ 21 w 564"/>
                  <a:gd name="T9" fmla="*/ 46 h 61"/>
                  <a:gd name="T10" fmla="*/ 16 w 564"/>
                  <a:gd name="T11" fmla="*/ 49 h 61"/>
                  <a:gd name="T12" fmla="*/ 10 w 564"/>
                  <a:gd name="T13" fmla="*/ 53 h 61"/>
                  <a:gd name="T14" fmla="*/ 5 w 564"/>
                  <a:gd name="T15" fmla="*/ 57 h 61"/>
                  <a:gd name="T16" fmla="*/ 0 w 564"/>
                  <a:gd name="T17" fmla="*/ 61 h 61"/>
                  <a:gd name="T18" fmla="*/ 7 w 564"/>
                  <a:gd name="T19" fmla="*/ 58 h 61"/>
                  <a:gd name="T20" fmla="*/ 13 w 564"/>
                  <a:gd name="T21" fmla="*/ 57 h 61"/>
                  <a:gd name="T22" fmla="*/ 19 w 564"/>
                  <a:gd name="T23" fmla="*/ 56 h 61"/>
                  <a:gd name="T24" fmla="*/ 27 w 564"/>
                  <a:gd name="T25" fmla="*/ 54 h 61"/>
                  <a:gd name="T26" fmla="*/ 32 w 564"/>
                  <a:gd name="T27" fmla="*/ 54 h 61"/>
                  <a:gd name="T28" fmla="*/ 49 w 564"/>
                  <a:gd name="T29" fmla="*/ 53 h 61"/>
                  <a:gd name="T30" fmla="*/ 75 w 564"/>
                  <a:gd name="T31" fmla="*/ 52 h 61"/>
                  <a:gd name="T32" fmla="*/ 107 w 564"/>
                  <a:gd name="T33" fmla="*/ 51 h 61"/>
                  <a:gd name="T34" fmla="*/ 145 w 564"/>
                  <a:gd name="T35" fmla="*/ 48 h 61"/>
                  <a:gd name="T36" fmla="*/ 189 w 564"/>
                  <a:gd name="T37" fmla="*/ 46 h 61"/>
                  <a:gd name="T38" fmla="*/ 237 w 564"/>
                  <a:gd name="T39" fmla="*/ 43 h 61"/>
                  <a:gd name="T40" fmla="*/ 285 w 564"/>
                  <a:gd name="T41" fmla="*/ 39 h 61"/>
                  <a:gd name="T42" fmla="*/ 333 w 564"/>
                  <a:gd name="T43" fmla="*/ 35 h 61"/>
                  <a:gd name="T44" fmla="*/ 382 w 564"/>
                  <a:gd name="T45" fmla="*/ 32 h 61"/>
                  <a:gd name="T46" fmla="*/ 427 w 564"/>
                  <a:gd name="T47" fmla="*/ 28 h 61"/>
                  <a:gd name="T48" fmla="*/ 468 w 564"/>
                  <a:gd name="T49" fmla="*/ 23 h 61"/>
                  <a:gd name="T50" fmla="*/ 502 w 564"/>
                  <a:gd name="T51" fmla="*/ 18 h 61"/>
                  <a:gd name="T52" fmla="*/ 531 w 564"/>
                  <a:gd name="T53" fmla="*/ 13 h 61"/>
                  <a:gd name="T54" fmla="*/ 551 w 564"/>
                  <a:gd name="T55" fmla="*/ 7 h 61"/>
                  <a:gd name="T56" fmla="*/ 562 w 564"/>
                  <a:gd name="T57" fmla="*/ 1 h 61"/>
                  <a:gd name="T58" fmla="*/ 563 w 564"/>
                  <a:gd name="T59" fmla="*/ 0 h 61"/>
                  <a:gd name="T60" fmla="*/ 563 w 564"/>
                  <a:gd name="T61" fmla="*/ 0 h 61"/>
                  <a:gd name="T62" fmla="*/ 563 w 564"/>
                  <a:gd name="T63" fmla="*/ 0 h 61"/>
                  <a:gd name="T64" fmla="*/ 564 w 564"/>
                  <a:gd name="T65" fmla="*/ 0 h 61"/>
                  <a:gd name="T66" fmla="*/ 541 w 564"/>
                  <a:gd name="T67" fmla="*/ 5 h 61"/>
                  <a:gd name="T68" fmla="*/ 511 w 564"/>
                  <a:gd name="T69" fmla="*/ 10 h 61"/>
                  <a:gd name="T70" fmla="*/ 477 w 564"/>
                  <a:gd name="T71" fmla="*/ 14 h 61"/>
                  <a:gd name="T72" fmla="*/ 438 w 564"/>
                  <a:gd name="T73" fmla="*/ 18 h 61"/>
                  <a:gd name="T74" fmla="*/ 397 w 564"/>
                  <a:gd name="T75" fmla="*/ 21 h 61"/>
                  <a:gd name="T76" fmla="*/ 353 w 564"/>
                  <a:gd name="T77" fmla="*/ 24 h 61"/>
                  <a:gd name="T78" fmla="*/ 308 w 564"/>
                  <a:gd name="T79" fmla="*/ 26 h 61"/>
                  <a:gd name="T80" fmla="*/ 265 w 564"/>
                  <a:gd name="T81" fmla="*/ 29 h 61"/>
                  <a:gd name="T82" fmla="*/ 221 w 564"/>
                  <a:gd name="T83" fmla="*/ 30 h 61"/>
                  <a:gd name="T84" fmla="*/ 181 w 564"/>
                  <a:gd name="T85" fmla="*/ 32 h 61"/>
                  <a:gd name="T86" fmla="*/ 143 w 564"/>
                  <a:gd name="T87" fmla="*/ 33 h 61"/>
                  <a:gd name="T88" fmla="*/ 111 w 564"/>
                  <a:gd name="T89" fmla="*/ 34 h 61"/>
                  <a:gd name="T90" fmla="*/ 82 w 564"/>
                  <a:gd name="T91" fmla="*/ 34 h 61"/>
                  <a:gd name="T92" fmla="*/ 62 w 564"/>
                  <a:gd name="T93" fmla="*/ 35 h 61"/>
                  <a:gd name="T94" fmla="*/ 49 w 564"/>
                  <a:gd name="T95" fmla="*/ 35 h 61"/>
                  <a:gd name="T96" fmla="*/ 44 w 564"/>
                  <a:gd name="T97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4" h="61">
                    <a:moveTo>
                      <a:pt x="44" y="35"/>
                    </a:moveTo>
                    <a:lnTo>
                      <a:pt x="37" y="37"/>
                    </a:lnTo>
                    <a:lnTo>
                      <a:pt x="31" y="39"/>
                    </a:lnTo>
                    <a:lnTo>
                      <a:pt x="26" y="42"/>
                    </a:lnTo>
                    <a:lnTo>
                      <a:pt x="21" y="46"/>
                    </a:lnTo>
                    <a:lnTo>
                      <a:pt x="16" y="49"/>
                    </a:lnTo>
                    <a:lnTo>
                      <a:pt x="10" y="53"/>
                    </a:lnTo>
                    <a:lnTo>
                      <a:pt x="5" y="57"/>
                    </a:lnTo>
                    <a:lnTo>
                      <a:pt x="0" y="61"/>
                    </a:lnTo>
                    <a:lnTo>
                      <a:pt x="7" y="58"/>
                    </a:lnTo>
                    <a:lnTo>
                      <a:pt x="13" y="57"/>
                    </a:lnTo>
                    <a:lnTo>
                      <a:pt x="19" y="56"/>
                    </a:lnTo>
                    <a:lnTo>
                      <a:pt x="27" y="54"/>
                    </a:lnTo>
                    <a:lnTo>
                      <a:pt x="32" y="54"/>
                    </a:lnTo>
                    <a:lnTo>
                      <a:pt x="49" y="53"/>
                    </a:lnTo>
                    <a:lnTo>
                      <a:pt x="75" y="52"/>
                    </a:lnTo>
                    <a:lnTo>
                      <a:pt x="107" y="51"/>
                    </a:lnTo>
                    <a:lnTo>
                      <a:pt x="145" y="48"/>
                    </a:lnTo>
                    <a:lnTo>
                      <a:pt x="189" y="46"/>
                    </a:lnTo>
                    <a:lnTo>
                      <a:pt x="237" y="43"/>
                    </a:lnTo>
                    <a:lnTo>
                      <a:pt x="285" y="39"/>
                    </a:lnTo>
                    <a:lnTo>
                      <a:pt x="333" y="35"/>
                    </a:lnTo>
                    <a:lnTo>
                      <a:pt x="382" y="32"/>
                    </a:lnTo>
                    <a:lnTo>
                      <a:pt x="427" y="28"/>
                    </a:lnTo>
                    <a:lnTo>
                      <a:pt x="468" y="23"/>
                    </a:lnTo>
                    <a:lnTo>
                      <a:pt x="502" y="18"/>
                    </a:lnTo>
                    <a:lnTo>
                      <a:pt x="531" y="13"/>
                    </a:lnTo>
                    <a:lnTo>
                      <a:pt x="551" y="7"/>
                    </a:lnTo>
                    <a:lnTo>
                      <a:pt x="562" y="1"/>
                    </a:lnTo>
                    <a:lnTo>
                      <a:pt x="563" y="0"/>
                    </a:lnTo>
                    <a:lnTo>
                      <a:pt x="563" y="0"/>
                    </a:lnTo>
                    <a:lnTo>
                      <a:pt x="563" y="0"/>
                    </a:lnTo>
                    <a:lnTo>
                      <a:pt x="564" y="0"/>
                    </a:lnTo>
                    <a:lnTo>
                      <a:pt x="541" y="5"/>
                    </a:lnTo>
                    <a:lnTo>
                      <a:pt x="511" y="10"/>
                    </a:lnTo>
                    <a:lnTo>
                      <a:pt x="477" y="14"/>
                    </a:lnTo>
                    <a:lnTo>
                      <a:pt x="438" y="18"/>
                    </a:lnTo>
                    <a:lnTo>
                      <a:pt x="397" y="21"/>
                    </a:lnTo>
                    <a:lnTo>
                      <a:pt x="353" y="24"/>
                    </a:lnTo>
                    <a:lnTo>
                      <a:pt x="308" y="26"/>
                    </a:lnTo>
                    <a:lnTo>
                      <a:pt x="265" y="29"/>
                    </a:lnTo>
                    <a:lnTo>
                      <a:pt x="221" y="30"/>
                    </a:lnTo>
                    <a:lnTo>
                      <a:pt x="181" y="32"/>
                    </a:lnTo>
                    <a:lnTo>
                      <a:pt x="143" y="33"/>
                    </a:lnTo>
                    <a:lnTo>
                      <a:pt x="111" y="34"/>
                    </a:lnTo>
                    <a:lnTo>
                      <a:pt x="82" y="34"/>
                    </a:lnTo>
                    <a:lnTo>
                      <a:pt x="62" y="35"/>
                    </a:lnTo>
                    <a:lnTo>
                      <a:pt x="49" y="35"/>
                    </a:lnTo>
                    <a:lnTo>
                      <a:pt x="4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7" name="Freeform 109"/>
              <p:cNvSpPr>
                <a:spLocks/>
              </p:cNvSpPr>
              <p:nvPr/>
            </p:nvSpPr>
            <p:spPr bwMode="auto">
              <a:xfrm>
                <a:off x="5135" y="2770"/>
                <a:ext cx="35" cy="57"/>
              </a:xfrm>
              <a:custGeom>
                <a:avLst/>
                <a:gdLst>
                  <a:gd name="T0" fmla="*/ 47 w 93"/>
                  <a:gd name="T1" fmla="*/ 188 h 188"/>
                  <a:gd name="T2" fmla="*/ 56 w 93"/>
                  <a:gd name="T3" fmla="*/ 187 h 188"/>
                  <a:gd name="T4" fmla="*/ 65 w 93"/>
                  <a:gd name="T5" fmla="*/ 185 h 188"/>
                  <a:gd name="T6" fmla="*/ 72 w 93"/>
                  <a:gd name="T7" fmla="*/ 180 h 188"/>
                  <a:gd name="T8" fmla="*/ 80 w 93"/>
                  <a:gd name="T9" fmla="*/ 173 h 188"/>
                  <a:gd name="T10" fmla="*/ 85 w 93"/>
                  <a:gd name="T11" fmla="*/ 166 h 188"/>
                  <a:gd name="T12" fmla="*/ 89 w 93"/>
                  <a:gd name="T13" fmla="*/ 157 h 188"/>
                  <a:gd name="T14" fmla="*/ 91 w 93"/>
                  <a:gd name="T15" fmla="*/ 147 h 188"/>
                  <a:gd name="T16" fmla="*/ 93 w 93"/>
                  <a:gd name="T17" fmla="*/ 136 h 188"/>
                  <a:gd name="T18" fmla="*/ 90 w 93"/>
                  <a:gd name="T19" fmla="*/ 124 h 188"/>
                  <a:gd name="T20" fmla="*/ 82 w 93"/>
                  <a:gd name="T21" fmla="*/ 106 h 188"/>
                  <a:gd name="T22" fmla="*/ 72 w 93"/>
                  <a:gd name="T23" fmla="*/ 87 h 188"/>
                  <a:gd name="T24" fmla="*/ 61 w 93"/>
                  <a:gd name="T25" fmla="*/ 65 h 188"/>
                  <a:gd name="T26" fmla="*/ 47 w 93"/>
                  <a:gd name="T27" fmla="*/ 45 h 188"/>
                  <a:gd name="T28" fmla="*/ 34 w 93"/>
                  <a:gd name="T29" fmla="*/ 26 h 188"/>
                  <a:gd name="T30" fmla="*/ 23 w 93"/>
                  <a:gd name="T31" fmla="*/ 11 h 188"/>
                  <a:gd name="T32" fmla="*/ 14 w 93"/>
                  <a:gd name="T33" fmla="*/ 0 h 188"/>
                  <a:gd name="T34" fmla="*/ 8 w 93"/>
                  <a:gd name="T35" fmla="*/ 12 h 188"/>
                  <a:gd name="T36" fmla="*/ 4 w 93"/>
                  <a:gd name="T37" fmla="*/ 53 h 188"/>
                  <a:gd name="T38" fmla="*/ 2 w 93"/>
                  <a:gd name="T39" fmla="*/ 102 h 188"/>
                  <a:gd name="T40" fmla="*/ 0 w 93"/>
                  <a:gd name="T41" fmla="*/ 136 h 188"/>
                  <a:gd name="T42" fmla="*/ 2 w 93"/>
                  <a:gd name="T43" fmla="*/ 147 h 188"/>
                  <a:gd name="T44" fmla="*/ 4 w 93"/>
                  <a:gd name="T45" fmla="*/ 157 h 188"/>
                  <a:gd name="T46" fmla="*/ 8 w 93"/>
                  <a:gd name="T47" fmla="*/ 166 h 188"/>
                  <a:gd name="T48" fmla="*/ 14 w 93"/>
                  <a:gd name="T49" fmla="*/ 173 h 188"/>
                  <a:gd name="T50" fmla="*/ 21 w 93"/>
                  <a:gd name="T51" fmla="*/ 180 h 188"/>
                  <a:gd name="T52" fmla="*/ 29 w 93"/>
                  <a:gd name="T53" fmla="*/ 185 h 188"/>
                  <a:gd name="T54" fmla="*/ 38 w 93"/>
                  <a:gd name="T55" fmla="*/ 187 h 188"/>
                  <a:gd name="T56" fmla="*/ 47 w 93"/>
                  <a:gd name="T57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3" h="188">
                    <a:moveTo>
                      <a:pt x="47" y="188"/>
                    </a:moveTo>
                    <a:lnTo>
                      <a:pt x="56" y="187"/>
                    </a:lnTo>
                    <a:lnTo>
                      <a:pt x="65" y="185"/>
                    </a:lnTo>
                    <a:lnTo>
                      <a:pt x="72" y="180"/>
                    </a:lnTo>
                    <a:lnTo>
                      <a:pt x="80" y="173"/>
                    </a:lnTo>
                    <a:lnTo>
                      <a:pt x="85" y="166"/>
                    </a:lnTo>
                    <a:lnTo>
                      <a:pt x="89" y="157"/>
                    </a:lnTo>
                    <a:lnTo>
                      <a:pt x="91" y="147"/>
                    </a:lnTo>
                    <a:lnTo>
                      <a:pt x="93" y="136"/>
                    </a:lnTo>
                    <a:lnTo>
                      <a:pt x="90" y="124"/>
                    </a:lnTo>
                    <a:lnTo>
                      <a:pt x="82" y="106"/>
                    </a:lnTo>
                    <a:lnTo>
                      <a:pt x="72" y="87"/>
                    </a:lnTo>
                    <a:lnTo>
                      <a:pt x="61" y="65"/>
                    </a:lnTo>
                    <a:lnTo>
                      <a:pt x="47" y="45"/>
                    </a:lnTo>
                    <a:lnTo>
                      <a:pt x="34" y="26"/>
                    </a:lnTo>
                    <a:lnTo>
                      <a:pt x="23" y="11"/>
                    </a:lnTo>
                    <a:lnTo>
                      <a:pt x="14" y="0"/>
                    </a:lnTo>
                    <a:lnTo>
                      <a:pt x="8" y="12"/>
                    </a:lnTo>
                    <a:lnTo>
                      <a:pt x="4" y="53"/>
                    </a:lnTo>
                    <a:lnTo>
                      <a:pt x="2" y="102"/>
                    </a:lnTo>
                    <a:lnTo>
                      <a:pt x="0" y="136"/>
                    </a:lnTo>
                    <a:lnTo>
                      <a:pt x="2" y="147"/>
                    </a:lnTo>
                    <a:lnTo>
                      <a:pt x="4" y="157"/>
                    </a:lnTo>
                    <a:lnTo>
                      <a:pt x="8" y="166"/>
                    </a:lnTo>
                    <a:lnTo>
                      <a:pt x="14" y="173"/>
                    </a:lnTo>
                    <a:lnTo>
                      <a:pt x="21" y="180"/>
                    </a:lnTo>
                    <a:lnTo>
                      <a:pt x="29" y="185"/>
                    </a:lnTo>
                    <a:lnTo>
                      <a:pt x="38" y="187"/>
                    </a:lnTo>
                    <a:lnTo>
                      <a:pt x="47" y="188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8" name="Freeform 110"/>
              <p:cNvSpPr>
                <a:spLocks/>
              </p:cNvSpPr>
              <p:nvPr/>
            </p:nvSpPr>
            <p:spPr bwMode="auto">
              <a:xfrm>
                <a:off x="4637" y="2904"/>
                <a:ext cx="864" cy="254"/>
              </a:xfrm>
              <a:custGeom>
                <a:avLst/>
                <a:gdLst>
                  <a:gd name="T0" fmla="*/ 1842 w 2287"/>
                  <a:gd name="T1" fmla="*/ 400 h 826"/>
                  <a:gd name="T2" fmla="*/ 1743 w 2287"/>
                  <a:gd name="T3" fmla="*/ 392 h 826"/>
                  <a:gd name="T4" fmla="*/ 1664 w 2287"/>
                  <a:gd name="T5" fmla="*/ 390 h 826"/>
                  <a:gd name="T6" fmla="*/ 1602 w 2287"/>
                  <a:gd name="T7" fmla="*/ 390 h 826"/>
                  <a:gd name="T8" fmla="*/ 1571 w 2287"/>
                  <a:gd name="T9" fmla="*/ 338 h 826"/>
                  <a:gd name="T10" fmla="*/ 1655 w 2287"/>
                  <a:gd name="T11" fmla="*/ 289 h 826"/>
                  <a:gd name="T12" fmla="*/ 1783 w 2287"/>
                  <a:gd name="T13" fmla="*/ 255 h 826"/>
                  <a:gd name="T14" fmla="*/ 1868 w 2287"/>
                  <a:gd name="T15" fmla="*/ 224 h 826"/>
                  <a:gd name="T16" fmla="*/ 1855 w 2287"/>
                  <a:gd name="T17" fmla="*/ 179 h 826"/>
                  <a:gd name="T18" fmla="*/ 1786 w 2287"/>
                  <a:gd name="T19" fmla="*/ 136 h 826"/>
                  <a:gd name="T20" fmla="*/ 1685 w 2287"/>
                  <a:gd name="T21" fmla="*/ 102 h 826"/>
                  <a:gd name="T22" fmla="*/ 1579 w 2287"/>
                  <a:gd name="T23" fmla="*/ 85 h 826"/>
                  <a:gd name="T24" fmla="*/ 1482 w 2287"/>
                  <a:gd name="T25" fmla="*/ 89 h 826"/>
                  <a:gd name="T26" fmla="*/ 1401 w 2287"/>
                  <a:gd name="T27" fmla="*/ 109 h 826"/>
                  <a:gd name="T28" fmla="*/ 1344 w 2287"/>
                  <a:gd name="T29" fmla="*/ 142 h 826"/>
                  <a:gd name="T30" fmla="*/ 1317 w 2287"/>
                  <a:gd name="T31" fmla="*/ 183 h 826"/>
                  <a:gd name="T32" fmla="*/ 1315 w 2287"/>
                  <a:gd name="T33" fmla="*/ 196 h 826"/>
                  <a:gd name="T34" fmla="*/ 1309 w 2287"/>
                  <a:gd name="T35" fmla="*/ 196 h 826"/>
                  <a:gd name="T36" fmla="*/ 1255 w 2287"/>
                  <a:gd name="T37" fmla="*/ 198 h 826"/>
                  <a:gd name="T38" fmla="*/ 1192 w 2287"/>
                  <a:gd name="T39" fmla="*/ 207 h 826"/>
                  <a:gd name="T40" fmla="*/ 1136 w 2287"/>
                  <a:gd name="T41" fmla="*/ 146 h 826"/>
                  <a:gd name="T42" fmla="*/ 1021 w 2287"/>
                  <a:gd name="T43" fmla="*/ 75 h 826"/>
                  <a:gd name="T44" fmla="*/ 854 w 2287"/>
                  <a:gd name="T45" fmla="*/ 26 h 826"/>
                  <a:gd name="T46" fmla="*/ 647 w 2287"/>
                  <a:gd name="T47" fmla="*/ 2 h 826"/>
                  <a:gd name="T48" fmla="*/ 416 w 2287"/>
                  <a:gd name="T49" fmla="*/ 12 h 826"/>
                  <a:gd name="T50" fmla="*/ 216 w 2287"/>
                  <a:gd name="T51" fmla="*/ 55 h 826"/>
                  <a:gd name="T52" fmla="*/ 72 w 2287"/>
                  <a:gd name="T53" fmla="*/ 126 h 826"/>
                  <a:gd name="T54" fmla="*/ 2 w 2287"/>
                  <a:gd name="T55" fmla="*/ 216 h 826"/>
                  <a:gd name="T56" fmla="*/ 27 w 2287"/>
                  <a:gd name="T57" fmla="*/ 311 h 826"/>
                  <a:gd name="T58" fmla="*/ 135 w 2287"/>
                  <a:gd name="T59" fmla="*/ 392 h 826"/>
                  <a:gd name="T60" fmla="*/ 309 w 2287"/>
                  <a:gd name="T61" fmla="*/ 451 h 826"/>
                  <a:gd name="T62" fmla="*/ 532 w 2287"/>
                  <a:gd name="T63" fmla="*/ 478 h 826"/>
                  <a:gd name="T64" fmla="*/ 602 w 2287"/>
                  <a:gd name="T65" fmla="*/ 478 h 826"/>
                  <a:gd name="T66" fmla="*/ 571 w 2287"/>
                  <a:gd name="T67" fmla="*/ 515 h 826"/>
                  <a:gd name="T68" fmla="*/ 548 w 2287"/>
                  <a:gd name="T69" fmla="*/ 567 h 826"/>
                  <a:gd name="T70" fmla="*/ 575 w 2287"/>
                  <a:gd name="T71" fmla="*/ 655 h 826"/>
                  <a:gd name="T72" fmla="*/ 692 w 2287"/>
                  <a:gd name="T73" fmla="*/ 737 h 826"/>
                  <a:gd name="T74" fmla="*/ 879 w 2287"/>
                  <a:gd name="T75" fmla="*/ 797 h 826"/>
                  <a:gd name="T76" fmla="*/ 1116 w 2287"/>
                  <a:gd name="T77" fmla="*/ 825 h 826"/>
                  <a:gd name="T78" fmla="*/ 1313 w 2287"/>
                  <a:gd name="T79" fmla="*/ 821 h 826"/>
                  <a:gd name="T80" fmla="*/ 1475 w 2287"/>
                  <a:gd name="T81" fmla="*/ 798 h 826"/>
                  <a:gd name="T82" fmla="*/ 1611 w 2287"/>
                  <a:gd name="T83" fmla="*/ 760 h 826"/>
                  <a:gd name="T84" fmla="*/ 1719 w 2287"/>
                  <a:gd name="T85" fmla="*/ 711 h 826"/>
                  <a:gd name="T86" fmla="*/ 1806 w 2287"/>
                  <a:gd name="T87" fmla="*/ 712 h 826"/>
                  <a:gd name="T88" fmla="*/ 1906 w 2287"/>
                  <a:gd name="T89" fmla="*/ 722 h 826"/>
                  <a:gd name="T90" fmla="*/ 2037 w 2287"/>
                  <a:gd name="T91" fmla="*/ 714 h 826"/>
                  <a:gd name="T92" fmla="*/ 2158 w 2287"/>
                  <a:gd name="T93" fmla="*/ 686 h 826"/>
                  <a:gd name="T94" fmla="*/ 2244 w 2287"/>
                  <a:gd name="T95" fmla="*/ 640 h 826"/>
                  <a:gd name="T96" fmla="*/ 2285 w 2287"/>
                  <a:gd name="T97" fmla="*/ 581 h 826"/>
                  <a:gd name="T98" fmla="*/ 2271 w 2287"/>
                  <a:gd name="T99" fmla="*/ 520 h 826"/>
                  <a:gd name="T100" fmla="*/ 2206 w 2287"/>
                  <a:gd name="T101" fmla="*/ 472 h 826"/>
                  <a:gd name="T102" fmla="*/ 2100 w 2287"/>
                  <a:gd name="T103" fmla="*/ 437 h 826"/>
                  <a:gd name="T104" fmla="*/ 1968 w 2287"/>
                  <a:gd name="T105" fmla="*/ 412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87" h="826">
                    <a:moveTo>
                      <a:pt x="1932" y="409"/>
                    </a:moveTo>
                    <a:lnTo>
                      <a:pt x="1901" y="405"/>
                    </a:lnTo>
                    <a:lnTo>
                      <a:pt x="1870" y="402"/>
                    </a:lnTo>
                    <a:lnTo>
                      <a:pt x="1842" y="400"/>
                    </a:lnTo>
                    <a:lnTo>
                      <a:pt x="1815" y="397"/>
                    </a:lnTo>
                    <a:lnTo>
                      <a:pt x="1790" y="396"/>
                    </a:lnTo>
                    <a:lnTo>
                      <a:pt x="1766" y="393"/>
                    </a:lnTo>
                    <a:lnTo>
                      <a:pt x="1743" y="392"/>
                    </a:lnTo>
                    <a:lnTo>
                      <a:pt x="1721" y="391"/>
                    </a:lnTo>
                    <a:lnTo>
                      <a:pt x="1701" y="391"/>
                    </a:lnTo>
                    <a:lnTo>
                      <a:pt x="1682" y="390"/>
                    </a:lnTo>
                    <a:lnTo>
                      <a:pt x="1664" y="390"/>
                    </a:lnTo>
                    <a:lnTo>
                      <a:pt x="1647" y="390"/>
                    </a:lnTo>
                    <a:lnTo>
                      <a:pt x="1630" y="390"/>
                    </a:lnTo>
                    <a:lnTo>
                      <a:pt x="1616" y="390"/>
                    </a:lnTo>
                    <a:lnTo>
                      <a:pt x="1602" y="390"/>
                    </a:lnTo>
                    <a:lnTo>
                      <a:pt x="1589" y="391"/>
                    </a:lnTo>
                    <a:lnTo>
                      <a:pt x="1572" y="371"/>
                    </a:lnTo>
                    <a:lnTo>
                      <a:pt x="1567" y="353"/>
                    </a:lnTo>
                    <a:lnTo>
                      <a:pt x="1571" y="338"/>
                    </a:lnTo>
                    <a:lnTo>
                      <a:pt x="1583" y="322"/>
                    </a:lnTo>
                    <a:lnTo>
                      <a:pt x="1602" y="311"/>
                    </a:lnTo>
                    <a:lnTo>
                      <a:pt x="1626" y="300"/>
                    </a:lnTo>
                    <a:lnTo>
                      <a:pt x="1655" y="289"/>
                    </a:lnTo>
                    <a:lnTo>
                      <a:pt x="1687" y="279"/>
                    </a:lnTo>
                    <a:lnTo>
                      <a:pt x="1719" y="272"/>
                    </a:lnTo>
                    <a:lnTo>
                      <a:pt x="1752" y="263"/>
                    </a:lnTo>
                    <a:lnTo>
                      <a:pt x="1783" y="255"/>
                    </a:lnTo>
                    <a:lnTo>
                      <a:pt x="1811" y="248"/>
                    </a:lnTo>
                    <a:lnTo>
                      <a:pt x="1837" y="240"/>
                    </a:lnTo>
                    <a:lnTo>
                      <a:pt x="1856" y="231"/>
                    </a:lnTo>
                    <a:lnTo>
                      <a:pt x="1868" y="224"/>
                    </a:lnTo>
                    <a:lnTo>
                      <a:pt x="1873" y="213"/>
                    </a:lnTo>
                    <a:lnTo>
                      <a:pt x="1870" y="202"/>
                    </a:lnTo>
                    <a:lnTo>
                      <a:pt x="1864" y="191"/>
                    </a:lnTo>
                    <a:lnTo>
                      <a:pt x="1855" y="179"/>
                    </a:lnTo>
                    <a:lnTo>
                      <a:pt x="1841" y="168"/>
                    </a:lnTo>
                    <a:lnTo>
                      <a:pt x="1825" y="156"/>
                    </a:lnTo>
                    <a:lnTo>
                      <a:pt x="1806" y="146"/>
                    </a:lnTo>
                    <a:lnTo>
                      <a:pt x="1786" y="136"/>
                    </a:lnTo>
                    <a:lnTo>
                      <a:pt x="1763" y="126"/>
                    </a:lnTo>
                    <a:lnTo>
                      <a:pt x="1738" y="117"/>
                    </a:lnTo>
                    <a:lnTo>
                      <a:pt x="1712" y="109"/>
                    </a:lnTo>
                    <a:lnTo>
                      <a:pt x="1685" y="102"/>
                    </a:lnTo>
                    <a:lnTo>
                      <a:pt x="1658" y="95"/>
                    </a:lnTo>
                    <a:lnTo>
                      <a:pt x="1631" y="90"/>
                    </a:lnTo>
                    <a:lnTo>
                      <a:pt x="1604" y="87"/>
                    </a:lnTo>
                    <a:lnTo>
                      <a:pt x="1579" y="85"/>
                    </a:lnTo>
                    <a:lnTo>
                      <a:pt x="1553" y="84"/>
                    </a:lnTo>
                    <a:lnTo>
                      <a:pt x="1529" y="84"/>
                    </a:lnTo>
                    <a:lnTo>
                      <a:pt x="1506" y="87"/>
                    </a:lnTo>
                    <a:lnTo>
                      <a:pt x="1482" y="89"/>
                    </a:lnTo>
                    <a:lnTo>
                      <a:pt x="1461" y="93"/>
                    </a:lnTo>
                    <a:lnTo>
                      <a:pt x="1440" y="98"/>
                    </a:lnTo>
                    <a:lnTo>
                      <a:pt x="1421" y="103"/>
                    </a:lnTo>
                    <a:lnTo>
                      <a:pt x="1401" y="109"/>
                    </a:lnTo>
                    <a:lnTo>
                      <a:pt x="1385" y="116"/>
                    </a:lnTo>
                    <a:lnTo>
                      <a:pt x="1369" y="125"/>
                    </a:lnTo>
                    <a:lnTo>
                      <a:pt x="1357" y="132"/>
                    </a:lnTo>
                    <a:lnTo>
                      <a:pt x="1344" y="142"/>
                    </a:lnTo>
                    <a:lnTo>
                      <a:pt x="1335" y="151"/>
                    </a:lnTo>
                    <a:lnTo>
                      <a:pt x="1326" y="161"/>
                    </a:lnTo>
                    <a:lnTo>
                      <a:pt x="1321" y="172"/>
                    </a:lnTo>
                    <a:lnTo>
                      <a:pt x="1317" y="183"/>
                    </a:lnTo>
                    <a:lnTo>
                      <a:pt x="1315" y="194"/>
                    </a:lnTo>
                    <a:lnTo>
                      <a:pt x="1315" y="194"/>
                    </a:lnTo>
                    <a:lnTo>
                      <a:pt x="1315" y="194"/>
                    </a:lnTo>
                    <a:lnTo>
                      <a:pt x="1315" y="196"/>
                    </a:lnTo>
                    <a:lnTo>
                      <a:pt x="1315" y="196"/>
                    </a:lnTo>
                    <a:lnTo>
                      <a:pt x="1313" y="196"/>
                    </a:lnTo>
                    <a:lnTo>
                      <a:pt x="1312" y="196"/>
                    </a:lnTo>
                    <a:lnTo>
                      <a:pt x="1309" y="196"/>
                    </a:lnTo>
                    <a:lnTo>
                      <a:pt x="1306" y="196"/>
                    </a:lnTo>
                    <a:lnTo>
                      <a:pt x="1290" y="196"/>
                    </a:lnTo>
                    <a:lnTo>
                      <a:pt x="1272" y="197"/>
                    </a:lnTo>
                    <a:lnTo>
                      <a:pt x="1255" y="198"/>
                    </a:lnTo>
                    <a:lnTo>
                      <a:pt x="1240" y="199"/>
                    </a:lnTo>
                    <a:lnTo>
                      <a:pt x="1223" y="201"/>
                    </a:lnTo>
                    <a:lnTo>
                      <a:pt x="1207" y="203"/>
                    </a:lnTo>
                    <a:lnTo>
                      <a:pt x="1192" y="207"/>
                    </a:lnTo>
                    <a:lnTo>
                      <a:pt x="1178" y="210"/>
                    </a:lnTo>
                    <a:lnTo>
                      <a:pt x="1169" y="188"/>
                    </a:lnTo>
                    <a:lnTo>
                      <a:pt x="1155" y="166"/>
                    </a:lnTo>
                    <a:lnTo>
                      <a:pt x="1136" y="146"/>
                    </a:lnTo>
                    <a:lnTo>
                      <a:pt x="1112" y="127"/>
                    </a:lnTo>
                    <a:lnTo>
                      <a:pt x="1087" y="109"/>
                    </a:lnTo>
                    <a:lnTo>
                      <a:pt x="1056" y="92"/>
                    </a:lnTo>
                    <a:lnTo>
                      <a:pt x="1021" y="75"/>
                    </a:lnTo>
                    <a:lnTo>
                      <a:pt x="984" y="61"/>
                    </a:lnTo>
                    <a:lnTo>
                      <a:pt x="943" y="47"/>
                    </a:lnTo>
                    <a:lnTo>
                      <a:pt x="899" y="36"/>
                    </a:lnTo>
                    <a:lnTo>
                      <a:pt x="854" y="26"/>
                    </a:lnTo>
                    <a:lnTo>
                      <a:pt x="805" y="17"/>
                    </a:lnTo>
                    <a:lnTo>
                      <a:pt x="754" y="9"/>
                    </a:lnTo>
                    <a:lnTo>
                      <a:pt x="703" y="4"/>
                    </a:lnTo>
                    <a:lnTo>
                      <a:pt x="647" y="2"/>
                    </a:lnTo>
                    <a:lnTo>
                      <a:pt x="592" y="0"/>
                    </a:lnTo>
                    <a:lnTo>
                      <a:pt x="532" y="2"/>
                    </a:lnTo>
                    <a:lnTo>
                      <a:pt x="473" y="5"/>
                    </a:lnTo>
                    <a:lnTo>
                      <a:pt x="416" y="12"/>
                    </a:lnTo>
                    <a:lnTo>
                      <a:pt x="361" y="19"/>
                    </a:lnTo>
                    <a:lnTo>
                      <a:pt x="309" y="29"/>
                    </a:lnTo>
                    <a:lnTo>
                      <a:pt x="261" y="41"/>
                    </a:lnTo>
                    <a:lnTo>
                      <a:pt x="216" y="55"/>
                    </a:lnTo>
                    <a:lnTo>
                      <a:pt x="173" y="70"/>
                    </a:lnTo>
                    <a:lnTo>
                      <a:pt x="135" y="88"/>
                    </a:lnTo>
                    <a:lnTo>
                      <a:pt x="101" y="106"/>
                    </a:lnTo>
                    <a:lnTo>
                      <a:pt x="72" y="126"/>
                    </a:lnTo>
                    <a:lnTo>
                      <a:pt x="46" y="147"/>
                    </a:lnTo>
                    <a:lnTo>
                      <a:pt x="27" y="169"/>
                    </a:lnTo>
                    <a:lnTo>
                      <a:pt x="11" y="192"/>
                    </a:lnTo>
                    <a:lnTo>
                      <a:pt x="2" y="216"/>
                    </a:lnTo>
                    <a:lnTo>
                      <a:pt x="0" y="240"/>
                    </a:lnTo>
                    <a:lnTo>
                      <a:pt x="2" y="264"/>
                    </a:lnTo>
                    <a:lnTo>
                      <a:pt x="11" y="288"/>
                    </a:lnTo>
                    <a:lnTo>
                      <a:pt x="27" y="311"/>
                    </a:lnTo>
                    <a:lnTo>
                      <a:pt x="46" y="333"/>
                    </a:lnTo>
                    <a:lnTo>
                      <a:pt x="72" y="354"/>
                    </a:lnTo>
                    <a:lnTo>
                      <a:pt x="101" y="374"/>
                    </a:lnTo>
                    <a:lnTo>
                      <a:pt x="135" y="392"/>
                    </a:lnTo>
                    <a:lnTo>
                      <a:pt x="173" y="409"/>
                    </a:lnTo>
                    <a:lnTo>
                      <a:pt x="216" y="425"/>
                    </a:lnTo>
                    <a:lnTo>
                      <a:pt x="261" y="439"/>
                    </a:lnTo>
                    <a:lnTo>
                      <a:pt x="309" y="451"/>
                    </a:lnTo>
                    <a:lnTo>
                      <a:pt x="361" y="461"/>
                    </a:lnTo>
                    <a:lnTo>
                      <a:pt x="416" y="468"/>
                    </a:lnTo>
                    <a:lnTo>
                      <a:pt x="473" y="475"/>
                    </a:lnTo>
                    <a:lnTo>
                      <a:pt x="532" y="478"/>
                    </a:lnTo>
                    <a:lnTo>
                      <a:pt x="592" y="480"/>
                    </a:lnTo>
                    <a:lnTo>
                      <a:pt x="595" y="480"/>
                    </a:lnTo>
                    <a:lnTo>
                      <a:pt x="598" y="478"/>
                    </a:lnTo>
                    <a:lnTo>
                      <a:pt x="602" y="478"/>
                    </a:lnTo>
                    <a:lnTo>
                      <a:pt x="606" y="478"/>
                    </a:lnTo>
                    <a:lnTo>
                      <a:pt x="593" y="490"/>
                    </a:lnTo>
                    <a:lnTo>
                      <a:pt x="582" y="503"/>
                    </a:lnTo>
                    <a:lnTo>
                      <a:pt x="571" y="515"/>
                    </a:lnTo>
                    <a:lnTo>
                      <a:pt x="563" y="528"/>
                    </a:lnTo>
                    <a:lnTo>
                      <a:pt x="556" y="541"/>
                    </a:lnTo>
                    <a:lnTo>
                      <a:pt x="551" y="555"/>
                    </a:lnTo>
                    <a:lnTo>
                      <a:pt x="548" y="567"/>
                    </a:lnTo>
                    <a:lnTo>
                      <a:pt x="547" y="581"/>
                    </a:lnTo>
                    <a:lnTo>
                      <a:pt x="551" y="607"/>
                    </a:lnTo>
                    <a:lnTo>
                      <a:pt x="560" y="631"/>
                    </a:lnTo>
                    <a:lnTo>
                      <a:pt x="575" y="655"/>
                    </a:lnTo>
                    <a:lnTo>
                      <a:pt x="597" y="676"/>
                    </a:lnTo>
                    <a:lnTo>
                      <a:pt x="624" y="698"/>
                    </a:lnTo>
                    <a:lnTo>
                      <a:pt x="655" y="718"/>
                    </a:lnTo>
                    <a:lnTo>
                      <a:pt x="692" y="737"/>
                    </a:lnTo>
                    <a:lnTo>
                      <a:pt x="733" y="755"/>
                    </a:lnTo>
                    <a:lnTo>
                      <a:pt x="778" y="770"/>
                    </a:lnTo>
                    <a:lnTo>
                      <a:pt x="826" y="784"/>
                    </a:lnTo>
                    <a:lnTo>
                      <a:pt x="879" y="797"/>
                    </a:lnTo>
                    <a:lnTo>
                      <a:pt x="934" y="807"/>
                    </a:lnTo>
                    <a:lnTo>
                      <a:pt x="992" y="815"/>
                    </a:lnTo>
                    <a:lnTo>
                      <a:pt x="1053" y="821"/>
                    </a:lnTo>
                    <a:lnTo>
                      <a:pt x="1116" y="825"/>
                    </a:lnTo>
                    <a:lnTo>
                      <a:pt x="1181" y="826"/>
                    </a:lnTo>
                    <a:lnTo>
                      <a:pt x="1225" y="826"/>
                    </a:lnTo>
                    <a:lnTo>
                      <a:pt x="1270" y="823"/>
                    </a:lnTo>
                    <a:lnTo>
                      <a:pt x="1313" y="821"/>
                    </a:lnTo>
                    <a:lnTo>
                      <a:pt x="1355" y="816"/>
                    </a:lnTo>
                    <a:lnTo>
                      <a:pt x="1396" y="811"/>
                    </a:lnTo>
                    <a:lnTo>
                      <a:pt x="1436" y="806"/>
                    </a:lnTo>
                    <a:lnTo>
                      <a:pt x="1475" y="798"/>
                    </a:lnTo>
                    <a:lnTo>
                      <a:pt x="1511" y="789"/>
                    </a:lnTo>
                    <a:lnTo>
                      <a:pt x="1547" y="780"/>
                    </a:lnTo>
                    <a:lnTo>
                      <a:pt x="1580" y="771"/>
                    </a:lnTo>
                    <a:lnTo>
                      <a:pt x="1611" y="760"/>
                    </a:lnTo>
                    <a:lnTo>
                      <a:pt x="1642" y="749"/>
                    </a:lnTo>
                    <a:lnTo>
                      <a:pt x="1669" y="737"/>
                    </a:lnTo>
                    <a:lnTo>
                      <a:pt x="1694" y="724"/>
                    </a:lnTo>
                    <a:lnTo>
                      <a:pt x="1719" y="711"/>
                    </a:lnTo>
                    <a:lnTo>
                      <a:pt x="1739" y="697"/>
                    </a:lnTo>
                    <a:lnTo>
                      <a:pt x="1761" y="703"/>
                    </a:lnTo>
                    <a:lnTo>
                      <a:pt x="1783" y="708"/>
                    </a:lnTo>
                    <a:lnTo>
                      <a:pt x="1806" y="712"/>
                    </a:lnTo>
                    <a:lnTo>
                      <a:pt x="1831" y="716"/>
                    </a:lnTo>
                    <a:lnTo>
                      <a:pt x="1855" y="718"/>
                    </a:lnTo>
                    <a:lnTo>
                      <a:pt x="1881" y="721"/>
                    </a:lnTo>
                    <a:lnTo>
                      <a:pt x="1906" y="722"/>
                    </a:lnTo>
                    <a:lnTo>
                      <a:pt x="1932" y="722"/>
                    </a:lnTo>
                    <a:lnTo>
                      <a:pt x="1968" y="721"/>
                    </a:lnTo>
                    <a:lnTo>
                      <a:pt x="2004" y="719"/>
                    </a:lnTo>
                    <a:lnTo>
                      <a:pt x="2037" y="714"/>
                    </a:lnTo>
                    <a:lnTo>
                      <a:pt x="2071" y="709"/>
                    </a:lnTo>
                    <a:lnTo>
                      <a:pt x="2102" y="703"/>
                    </a:lnTo>
                    <a:lnTo>
                      <a:pt x="2131" y="695"/>
                    </a:lnTo>
                    <a:lnTo>
                      <a:pt x="2158" y="686"/>
                    </a:lnTo>
                    <a:lnTo>
                      <a:pt x="2183" y="676"/>
                    </a:lnTo>
                    <a:lnTo>
                      <a:pt x="2206" y="665"/>
                    </a:lnTo>
                    <a:lnTo>
                      <a:pt x="2226" y="653"/>
                    </a:lnTo>
                    <a:lnTo>
                      <a:pt x="2244" y="640"/>
                    </a:lnTo>
                    <a:lnTo>
                      <a:pt x="2258" y="626"/>
                    </a:lnTo>
                    <a:lnTo>
                      <a:pt x="2271" y="612"/>
                    </a:lnTo>
                    <a:lnTo>
                      <a:pt x="2279" y="596"/>
                    </a:lnTo>
                    <a:lnTo>
                      <a:pt x="2285" y="581"/>
                    </a:lnTo>
                    <a:lnTo>
                      <a:pt x="2287" y="565"/>
                    </a:lnTo>
                    <a:lnTo>
                      <a:pt x="2285" y="549"/>
                    </a:lnTo>
                    <a:lnTo>
                      <a:pt x="2279" y="534"/>
                    </a:lnTo>
                    <a:lnTo>
                      <a:pt x="2271" y="520"/>
                    </a:lnTo>
                    <a:lnTo>
                      <a:pt x="2258" y="506"/>
                    </a:lnTo>
                    <a:lnTo>
                      <a:pt x="2244" y="495"/>
                    </a:lnTo>
                    <a:lnTo>
                      <a:pt x="2226" y="482"/>
                    </a:lnTo>
                    <a:lnTo>
                      <a:pt x="2206" y="472"/>
                    </a:lnTo>
                    <a:lnTo>
                      <a:pt x="2183" y="462"/>
                    </a:lnTo>
                    <a:lnTo>
                      <a:pt x="2157" y="453"/>
                    </a:lnTo>
                    <a:lnTo>
                      <a:pt x="2130" y="444"/>
                    </a:lnTo>
                    <a:lnTo>
                      <a:pt x="2100" y="437"/>
                    </a:lnTo>
                    <a:lnTo>
                      <a:pt x="2070" y="429"/>
                    </a:lnTo>
                    <a:lnTo>
                      <a:pt x="2037" y="423"/>
                    </a:lnTo>
                    <a:lnTo>
                      <a:pt x="2004" y="418"/>
                    </a:lnTo>
                    <a:lnTo>
                      <a:pt x="1968" y="412"/>
                    </a:lnTo>
                    <a:lnTo>
                      <a:pt x="1932" y="409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9" name="Freeform 111"/>
              <p:cNvSpPr>
                <a:spLocks/>
              </p:cNvSpPr>
              <p:nvPr/>
            </p:nvSpPr>
            <p:spPr bwMode="auto">
              <a:xfrm>
                <a:off x="4639" y="2890"/>
                <a:ext cx="863" cy="253"/>
              </a:xfrm>
              <a:custGeom>
                <a:avLst/>
                <a:gdLst>
                  <a:gd name="T0" fmla="*/ 1843 w 2288"/>
                  <a:gd name="T1" fmla="*/ 400 h 826"/>
                  <a:gd name="T2" fmla="*/ 1744 w 2288"/>
                  <a:gd name="T3" fmla="*/ 392 h 826"/>
                  <a:gd name="T4" fmla="*/ 1665 w 2288"/>
                  <a:gd name="T5" fmla="*/ 389 h 826"/>
                  <a:gd name="T6" fmla="*/ 1603 w 2288"/>
                  <a:gd name="T7" fmla="*/ 389 h 826"/>
                  <a:gd name="T8" fmla="*/ 1572 w 2288"/>
                  <a:gd name="T9" fmla="*/ 337 h 826"/>
                  <a:gd name="T10" fmla="*/ 1656 w 2288"/>
                  <a:gd name="T11" fmla="*/ 289 h 826"/>
                  <a:gd name="T12" fmla="*/ 1784 w 2288"/>
                  <a:gd name="T13" fmla="*/ 255 h 826"/>
                  <a:gd name="T14" fmla="*/ 1869 w 2288"/>
                  <a:gd name="T15" fmla="*/ 223 h 826"/>
                  <a:gd name="T16" fmla="*/ 1856 w 2288"/>
                  <a:gd name="T17" fmla="*/ 179 h 826"/>
                  <a:gd name="T18" fmla="*/ 1787 w 2288"/>
                  <a:gd name="T19" fmla="*/ 136 h 826"/>
                  <a:gd name="T20" fmla="*/ 1687 w 2288"/>
                  <a:gd name="T21" fmla="*/ 102 h 826"/>
                  <a:gd name="T22" fmla="*/ 1580 w 2288"/>
                  <a:gd name="T23" fmla="*/ 85 h 826"/>
                  <a:gd name="T24" fmla="*/ 1484 w 2288"/>
                  <a:gd name="T25" fmla="*/ 86 h 826"/>
                  <a:gd name="T26" fmla="*/ 1401 w 2288"/>
                  <a:gd name="T27" fmla="*/ 97 h 826"/>
                  <a:gd name="T28" fmla="*/ 1342 w 2288"/>
                  <a:gd name="T29" fmla="*/ 117 h 826"/>
                  <a:gd name="T30" fmla="*/ 1314 w 2288"/>
                  <a:gd name="T31" fmla="*/ 151 h 826"/>
                  <a:gd name="T32" fmla="*/ 1313 w 2288"/>
                  <a:gd name="T33" fmla="*/ 162 h 826"/>
                  <a:gd name="T34" fmla="*/ 1296 w 2288"/>
                  <a:gd name="T35" fmla="*/ 160 h 826"/>
                  <a:gd name="T36" fmla="*/ 1265 w 2288"/>
                  <a:gd name="T37" fmla="*/ 155 h 826"/>
                  <a:gd name="T38" fmla="*/ 1225 w 2288"/>
                  <a:gd name="T39" fmla="*/ 170 h 826"/>
                  <a:gd name="T40" fmla="*/ 1191 w 2288"/>
                  <a:gd name="T41" fmla="*/ 204 h 826"/>
                  <a:gd name="T42" fmla="*/ 1137 w 2288"/>
                  <a:gd name="T43" fmla="*/ 146 h 826"/>
                  <a:gd name="T44" fmla="*/ 1022 w 2288"/>
                  <a:gd name="T45" fmla="*/ 75 h 826"/>
                  <a:gd name="T46" fmla="*/ 854 w 2288"/>
                  <a:gd name="T47" fmla="*/ 25 h 826"/>
                  <a:gd name="T48" fmla="*/ 648 w 2288"/>
                  <a:gd name="T49" fmla="*/ 1 h 826"/>
                  <a:gd name="T50" fmla="*/ 416 w 2288"/>
                  <a:gd name="T51" fmla="*/ 12 h 826"/>
                  <a:gd name="T52" fmla="*/ 215 w 2288"/>
                  <a:gd name="T53" fmla="*/ 55 h 826"/>
                  <a:gd name="T54" fmla="*/ 72 w 2288"/>
                  <a:gd name="T55" fmla="*/ 126 h 826"/>
                  <a:gd name="T56" fmla="*/ 2 w 2288"/>
                  <a:gd name="T57" fmla="*/ 216 h 826"/>
                  <a:gd name="T58" fmla="*/ 27 w 2288"/>
                  <a:gd name="T59" fmla="*/ 311 h 826"/>
                  <a:gd name="T60" fmla="*/ 135 w 2288"/>
                  <a:gd name="T61" fmla="*/ 392 h 826"/>
                  <a:gd name="T62" fmla="*/ 311 w 2288"/>
                  <a:gd name="T63" fmla="*/ 450 h 826"/>
                  <a:gd name="T64" fmla="*/ 532 w 2288"/>
                  <a:gd name="T65" fmla="*/ 478 h 826"/>
                  <a:gd name="T66" fmla="*/ 603 w 2288"/>
                  <a:gd name="T67" fmla="*/ 478 h 826"/>
                  <a:gd name="T68" fmla="*/ 573 w 2288"/>
                  <a:gd name="T69" fmla="*/ 515 h 826"/>
                  <a:gd name="T70" fmla="*/ 550 w 2288"/>
                  <a:gd name="T71" fmla="*/ 567 h 826"/>
                  <a:gd name="T72" fmla="*/ 576 w 2288"/>
                  <a:gd name="T73" fmla="*/ 655 h 826"/>
                  <a:gd name="T74" fmla="*/ 693 w 2288"/>
                  <a:gd name="T75" fmla="*/ 737 h 826"/>
                  <a:gd name="T76" fmla="*/ 880 w 2288"/>
                  <a:gd name="T77" fmla="*/ 797 h 826"/>
                  <a:gd name="T78" fmla="*/ 1117 w 2288"/>
                  <a:gd name="T79" fmla="*/ 824 h 826"/>
                  <a:gd name="T80" fmla="*/ 1314 w 2288"/>
                  <a:gd name="T81" fmla="*/ 821 h 826"/>
                  <a:gd name="T82" fmla="*/ 1475 w 2288"/>
                  <a:gd name="T83" fmla="*/ 798 h 826"/>
                  <a:gd name="T84" fmla="*/ 1612 w 2288"/>
                  <a:gd name="T85" fmla="*/ 761 h 826"/>
                  <a:gd name="T86" fmla="*/ 1720 w 2288"/>
                  <a:gd name="T87" fmla="*/ 710 h 826"/>
                  <a:gd name="T88" fmla="*/ 1807 w 2288"/>
                  <a:gd name="T89" fmla="*/ 712 h 826"/>
                  <a:gd name="T90" fmla="*/ 1908 w 2288"/>
                  <a:gd name="T91" fmla="*/ 722 h 826"/>
                  <a:gd name="T92" fmla="*/ 2039 w 2288"/>
                  <a:gd name="T93" fmla="*/ 714 h 826"/>
                  <a:gd name="T94" fmla="*/ 2158 w 2288"/>
                  <a:gd name="T95" fmla="*/ 686 h 826"/>
                  <a:gd name="T96" fmla="*/ 2245 w 2288"/>
                  <a:gd name="T97" fmla="*/ 639 h 826"/>
                  <a:gd name="T98" fmla="*/ 2287 w 2288"/>
                  <a:gd name="T99" fmla="*/ 581 h 826"/>
                  <a:gd name="T100" fmla="*/ 2271 w 2288"/>
                  <a:gd name="T101" fmla="*/ 520 h 826"/>
                  <a:gd name="T102" fmla="*/ 2207 w 2288"/>
                  <a:gd name="T103" fmla="*/ 472 h 826"/>
                  <a:gd name="T104" fmla="*/ 2102 w 2288"/>
                  <a:gd name="T105" fmla="*/ 436 h 826"/>
                  <a:gd name="T106" fmla="*/ 1969 w 2288"/>
                  <a:gd name="T107" fmla="*/ 412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88" h="826">
                    <a:moveTo>
                      <a:pt x="1933" y="408"/>
                    </a:moveTo>
                    <a:lnTo>
                      <a:pt x="1902" y="405"/>
                    </a:lnTo>
                    <a:lnTo>
                      <a:pt x="1872" y="402"/>
                    </a:lnTo>
                    <a:lnTo>
                      <a:pt x="1843" y="400"/>
                    </a:lnTo>
                    <a:lnTo>
                      <a:pt x="1816" y="397"/>
                    </a:lnTo>
                    <a:lnTo>
                      <a:pt x="1791" y="396"/>
                    </a:lnTo>
                    <a:lnTo>
                      <a:pt x="1768" y="393"/>
                    </a:lnTo>
                    <a:lnTo>
                      <a:pt x="1744" y="392"/>
                    </a:lnTo>
                    <a:lnTo>
                      <a:pt x="1723" y="391"/>
                    </a:lnTo>
                    <a:lnTo>
                      <a:pt x="1702" y="391"/>
                    </a:lnTo>
                    <a:lnTo>
                      <a:pt x="1683" y="389"/>
                    </a:lnTo>
                    <a:lnTo>
                      <a:pt x="1665" y="389"/>
                    </a:lnTo>
                    <a:lnTo>
                      <a:pt x="1648" y="389"/>
                    </a:lnTo>
                    <a:lnTo>
                      <a:pt x="1631" y="389"/>
                    </a:lnTo>
                    <a:lnTo>
                      <a:pt x="1617" y="389"/>
                    </a:lnTo>
                    <a:lnTo>
                      <a:pt x="1603" y="389"/>
                    </a:lnTo>
                    <a:lnTo>
                      <a:pt x="1590" y="391"/>
                    </a:lnTo>
                    <a:lnTo>
                      <a:pt x="1574" y="370"/>
                    </a:lnTo>
                    <a:lnTo>
                      <a:pt x="1568" y="353"/>
                    </a:lnTo>
                    <a:lnTo>
                      <a:pt x="1572" y="337"/>
                    </a:lnTo>
                    <a:lnTo>
                      <a:pt x="1584" y="322"/>
                    </a:lnTo>
                    <a:lnTo>
                      <a:pt x="1603" y="311"/>
                    </a:lnTo>
                    <a:lnTo>
                      <a:pt x="1627" y="299"/>
                    </a:lnTo>
                    <a:lnTo>
                      <a:pt x="1656" y="289"/>
                    </a:lnTo>
                    <a:lnTo>
                      <a:pt x="1688" y="279"/>
                    </a:lnTo>
                    <a:lnTo>
                      <a:pt x="1720" y="272"/>
                    </a:lnTo>
                    <a:lnTo>
                      <a:pt x="1753" y="263"/>
                    </a:lnTo>
                    <a:lnTo>
                      <a:pt x="1784" y="255"/>
                    </a:lnTo>
                    <a:lnTo>
                      <a:pt x="1812" y="247"/>
                    </a:lnTo>
                    <a:lnTo>
                      <a:pt x="1838" y="240"/>
                    </a:lnTo>
                    <a:lnTo>
                      <a:pt x="1857" y="231"/>
                    </a:lnTo>
                    <a:lnTo>
                      <a:pt x="1869" y="223"/>
                    </a:lnTo>
                    <a:lnTo>
                      <a:pt x="1874" y="213"/>
                    </a:lnTo>
                    <a:lnTo>
                      <a:pt x="1872" y="202"/>
                    </a:lnTo>
                    <a:lnTo>
                      <a:pt x="1865" y="190"/>
                    </a:lnTo>
                    <a:lnTo>
                      <a:pt x="1856" y="179"/>
                    </a:lnTo>
                    <a:lnTo>
                      <a:pt x="1842" y="168"/>
                    </a:lnTo>
                    <a:lnTo>
                      <a:pt x="1827" y="156"/>
                    </a:lnTo>
                    <a:lnTo>
                      <a:pt x="1807" y="146"/>
                    </a:lnTo>
                    <a:lnTo>
                      <a:pt x="1787" y="136"/>
                    </a:lnTo>
                    <a:lnTo>
                      <a:pt x="1764" y="126"/>
                    </a:lnTo>
                    <a:lnTo>
                      <a:pt x="1739" y="117"/>
                    </a:lnTo>
                    <a:lnTo>
                      <a:pt x="1714" y="109"/>
                    </a:lnTo>
                    <a:lnTo>
                      <a:pt x="1687" y="102"/>
                    </a:lnTo>
                    <a:lnTo>
                      <a:pt x="1660" y="95"/>
                    </a:lnTo>
                    <a:lnTo>
                      <a:pt x="1633" y="90"/>
                    </a:lnTo>
                    <a:lnTo>
                      <a:pt x="1606" y="86"/>
                    </a:lnTo>
                    <a:lnTo>
                      <a:pt x="1580" y="85"/>
                    </a:lnTo>
                    <a:lnTo>
                      <a:pt x="1554" y="84"/>
                    </a:lnTo>
                    <a:lnTo>
                      <a:pt x="1530" y="84"/>
                    </a:lnTo>
                    <a:lnTo>
                      <a:pt x="1507" y="85"/>
                    </a:lnTo>
                    <a:lnTo>
                      <a:pt x="1484" y="86"/>
                    </a:lnTo>
                    <a:lnTo>
                      <a:pt x="1462" y="88"/>
                    </a:lnTo>
                    <a:lnTo>
                      <a:pt x="1440" y="90"/>
                    </a:lnTo>
                    <a:lnTo>
                      <a:pt x="1421" y="93"/>
                    </a:lnTo>
                    <a:lnTo>
                      <a:pt x="1401" y="97"/>
                    </a:lnTo>
                    <a:lnTo>
                      <a:pt x="1385" y="100"/>
                    </a:lnTo>
                    <a:lnTo>
                      <a:pt x="1369" y="105"/>
                    </a:lnTo>
                    <a:lnTo>
                      <a:pt x="1355" y="110"/>
                    </a:lnTo>
                    <a:lnTo>
                      <a:pt x="1342" y="117"/>
                    </a:lnTo>
                    <a:lnTo>
                      <a:pt x="1332" y="124"/>
                    </a:lnTo>
                    <a:lnTo>
                      <a:pt x="1324" y="132"/>
                    </a:lnTo>
                    <a:lnTo>
                      <a:pt x="1318" y="142"/>
                    </a:lnTo>
                    <a:lnTo>
                      <a:pt x="1314" y="151"/>
                    </a:lnTo>
                    <a:lnTo>
                      <a:pt x="1313" y="162"/>
                    </a:lnTo>
                    <a:lnTo>
                      <a:pt x="1313" y="162"/>
                    </a:lnTo>
                    <a:lnTo>
                      <a:pt x="1313" y="162"/>
                    </a:lnTo>
                    <a:lnTo>
                      <a:pt x="1313" y="162"/>
                    </a:lnTo>
                    <a:lnTo>
                      <a:pt x="1313" y="162"/>
                    </a:lnTo>
                    <a:lnTo>
                      <a:pt x="1310" y="162"/>
                    </a:lnTo>
                    <a:lnTo>
                      <a:pt x="1304" y="161"/>
                    </a:lnTo>
                    <a:lnTo>
                      <a:pt x="1296" y="160"/>
                    </a:lnTo>
                    <a:lnTo>
                      <a:pt x="1288" y="159"/>
                    </a:lnTo>
                    <a:lnTo>
                      <a:pt x="1279" y="157"/>
                    </a:lnTo>
                    <a:lnTo>
                      <a:pt x="1272" y="156"/>
                    </a:lnTo>
                    <a:lnTo>
                      <a:pt x="1265" y="155"/>
                    </a:lnTo>
                    <a:lnTo>
                      <a:pt x="1263" y="155"/>
                    </a:lnTo>
                    <a:lnTo>
                      <a:pt x="1247" y="157"/>
                    </a:lnTo>
                    <a:lnTo>
                      <a:pt x="1236" y="162"/>
                    </a:lnTo>
                    <a:lnTo>
                      <a:pt x="1225" y="170"/>
                    </a:lnTo>
                    <a:lnTo>
                      <a:pt x="1218" y="179"/>
                    </a:lnTo>
                    <a:lnTo>
                      <a:pt x="1210" y="188"/>
                    </a:lnTo>
                    <a:lnTo>
                      <a:pt x="1201" y="197"/>
                    </a:lnTo>
                    <a:lnTo>
                      <a:pt x="1191" y="204"/>
                    </a:lnTo>
                    <a:lnTo>
                      <a:pt x="1178" y="209"/>
                    </a:lnTo>
                    <a:lnTo>
                      <a:pt x="1169" y="188"/>
                    </a:lnTo>
                    <a:lnTo>
                      <a:pt x="1155" y="166"/>
                    </a:lnTo>
                    <a:lnTo>
                      <a:pt x="1137" y="146"/>
                    </a:lnTo>
                    <a:lnTo>
                      <a:pt x="1114" y="127"/>
                    </a:lnTo>
                    <a:lnTo>
                      <a:pt x="1087" y="109"/>
                    </a:lnTo>
                    <a:lnTo>
                      <a:pt x="1056" y="91"/>
                    </a:lnTo>
                    <a:lnTo>
                      <a:pt x="1022" y="75"/>
                    </a:lnTo>
                    <a:lnTo>
                      <a:pt x="985" y="61"/>
                    </a:lnTo>
                    <a:lnTo>
                      <a:pt x="944" y="47"/>
                    </a:lnTo>
                    <a:lnTo>
                      <a:pt x="900" y="36"/>
                    </a:lnTo>
                    <a:lnTo>
                      <a:pt x="854" y="25"/>
                    </a:lnTo>
                    <a:lnTo>
                      <a:pt x="805" y="17"/>
                    </a:lnTo>
                    <a:lnTo>
                      <a:pt x="755" y="9"/>
                    </a:lnTo>
                    <a:lnTo>
                      <a:pt x="702" y="4"/>
                    </a:lnTo>
                    <a:lnTo>
                      <a:pt x="648" y="1"/>
                    </a:lnTo>
                    <a:lnTo>
                      <a:pt x="592" y="0"/>
                    </a:lnTo>
                    <a:lnTo>
                      <a:pt x="532" y="1"/>
                    </a:lnTo>
                    <a:lnTo>
                      <a:pt x="472" y="5"/>
                    </a:lnTo>
                    <a:lnTo>
                      <a:pt x="416" y="12"/>
                    </a:lnTo>
                    <a:lnTo>
                      <a:pt x="362" y="19"/>
                    </a:lnTo>
                    <a:lnTo>
                      <a:pt x="311" y="29"/>
                    </a:lnTo>
                    <a:lnTo>
                      <a:pt x="262" y="41"/>
                    </a:lnTo>
                    <a:lnTo>
                      <a:pt x="215" y="55"/>
                    </a:lnTo>
                    <a:lnTo>
                      <a:pt x="173" y="70"/>
                    </a:lnTo>
                    <a:lnTo>
                      <a:pt x="135" y="88"/>
                    </a:lnTo>
                    <a:lnTo>
                      <a:pt x="101" y="105"/>
                    </a:lnTo>
                    <a:lnTo>
                      <a:pt x="72" y="126"/>
                    </a:lnTo>
                    <a:lnTo>
                      <a:pt x="46" y="147"/>
                    </a:lnTo>
                    <a:lnTo>
                      <a:pt x="27" y="169"/>
                    </a:lnTo>
                    <a:lnTo>
                      <a:pt x="11" y="192"/>
                    </a:lnTo>
                    <a:lnTo>
                      <a:pt x="2" y="216"/>
                    </a:lnTo>
                    <a:lnTo>
                      <a:pt x="0" y="240"/>
                    </a:lnTo>
                    <a:lnTo>
                      <a:pt x="2" y="264"/>
                    </a:lnTo>
                    <a:lnTo>
                      <a:pt x="11" y="288"/>
                    </a:lnTo>
                    <a:lnTo>
                      <a:pt x="27" y="311"/>
                    </a:lnTo>
                    <a:lnTo>
                      <a:pt x="46" y="332"/>
                    </a:lnTo>
                    <a:lnTo>
                      <a:pt x="72" y="354"/>
                    </a:lnTo>
                    <a:lnTo>
                      <a:pt x="101" y="374"/>
                    </a:lnTo>
                    <a:lnTo>
                      <a:pt x="135" y="392"/>
                    </a:lnTo>
                    <a:lnTo>
                      <a:pt x="173" y="408"/>
                    </a:lnTo>
                    <a:lnTo>
                      <a:pt x="215" y="425"/>
                    </a:lnTo>
                    <a:lnTo>
                      <a:pt x="262" y="439"/>
                    </a:lnTo>
                    <a:lnTo>
                      <a:pt x="311" y="450"/>
                    </a:lnTo>
                    <a:lnTo>
                      <a:pt x="362" y="460"/>
                    </a:lnTo>
                    <a:lnTo>
                      <a:pt x="416" y="468"/>
                    </a:lnTo>
                    <a:lnTo>
                      <a:pt x="472" y="474"/>
                    </a:lnTo>
                    <a:lnTo>
                      <a:pt x="532" y="478"/>
                    </a:lnTo>
                    <a:lnTo>
                      <a:pt x="592" y="480"/>
                    </a:lnTo>
                    <a:lnTo>
                      <a:pt x="596" y="480"/>
                    </a:lnTo>
                    <a:lnTo>
                      <a:pt x="600" y="478"/>
                    </a:lnTo>
                    <a:lnTo>
                      <a:pt x="603" y="478"/>
                    </a:lnTo>
                    <a:lnTo>
                      <a:pt x="607" y="478"/>
                    </a:lnTo>
                    <a:lnTo>
                      <a:pt x="594" y="490"/>
                    </a:lnTo>
                    <a:lnTo>
                      <a:pt x="583" y="502"/>
                    </a:lnTo>
                    <a:lnTo>
                      <a:pt x="573" y="515"/>
                    </a:lnTo>
                    <a:lnTo>
                      <a:pt x="564" y="528"/>
                    </a:lnTo>
                    <a:lnTo>
                      <a:pt x="557" y="540"/>
                    </a:lnTo>
                    <a:lnTo>
                      <a:pt x="552" y="554"/>
                    </a:lnTo>
                    <a:lnTo>
                      <a:pt x="550" y="567"/>
                    </a:lnTo>
                    <a:lnTo>
                      <a:pt x="548" y="581"/>
                    </a:lnTo>
                    <a:lnTo>
                      <a:pt x="552" y="606"/>
                    </a:lnTo>
                    <a:lnTo>
                      <a:pt x="561" y="630"/>
                    </a:lnTo>
                    <a:lnTo>
                      <a:pt x="576" y="655"/>
                    </a:lnTo>
                    <a:lnTo>
                      <a:pt x="598" y="676"/>
                    </a:lnTo>
                    <a:lnTo>
                      <a:pt x="625" y="698"/>
                    </a:lnTo>
                    <a:lnTo>
                      <a:pt x="656" y="718"/>
                    </a:lnTo>
                    <a:lnTo>
                      <a:pt x="693" y="737"/>
                    </a:lnTo>
                    <a:lnTo>
                      <a:pt x="735" y="755"/>
                    </a:lnTo>
                    <a:lnTo>
                      <a:pt x="779" y="770"/>
                    </a:lnTo>
                    <a:lnTo>
                      <a:pt x="827" y="784"/>
                    </a:lnTo>
                    <a:lnTo>
                      <a:pt x="880" y="797"/>
                    </a:lnTo>
                    <a:lnTo>
                      <a:pt x="935" y="807"/>
                    </a:lnTo>
                    <a:lnTo>
                      <a:pt x="993" y="814"/>
                    </a:lnTo>
                    <a:lnTo>
                      <a:pt x="1054" y="821"/>
                    </a:lnTo>
                    <a:lnTo>
                      <a:pt x="1117" y="824"/>
                    </a:lnTo>
                    <a:lnTo>
                      <a:pt x="1182" y="826"/>
                    </a:lnTo>
                    <a:lnTo>
                      <a:pt x="1227" y="826"/>
                    </a:lnTo>
                    <a:lnTo>
                      <a:pt x="1270" y="823"/>
                    </a:lnTo>
                    <a:lnTo>
                      <a:pt x="1314" y="821"/>
                    </a:lnTo>
                    <a:lnTo>
                      <a:pt x="1356" y="817"/>
                    </a:lnTo>
                    <a:lnTo>
                      <a:pt x="1396" y="812"/>
                    </a:lnTo>
                    <a:lnTo>
                      <a:pt x="1436" y="805"/>
                    </a:lnTo>
                    <a:lnTo>
                      <a:pt x="1475" y="798"/>
                    </a:lnTo>
                    <a:lnTo>
                      <a:pt x="1512" y="790"/>
                    </a:lnTo>
                    <a:lnTo>
                      <a:pt x="1547" y="781"/>
                    </a:lnTo>
                    <a:lnTo>
                      <a:pt x="1580" y="771"/>
                    </a:lnTo>
                    <a:lnTo>
                      <a:pt x="1612" y="761"/>
                    </a:lnTo>
                    <a:lnTo>
                      <a:pt x="1642" y="750"/>
                    </a:lnTo>
                    <a:lnTo>
                      <a:pt x="1670" y="737"/>
                    </a:lnTo>
                    <a:lnTo>
                      <a:pt x="1696" y="724"/>
                    </a:lnTo>
                    <a:lnTo>
                      <a:pt x="1720" y="710"/>
                    </a:lnTo>
                    <a:lnTo>
                      <a:pt x="1741" y="696"/>
                    </a:lnTo>
                    <a:lnTo>
                      <a:pt x="1762" y="703"/>
                    </a:lnTo>
                    <a:lnTo>
                      <a:pt x="1784" y="708"/>
                    </a:lnTo>
                    <a:lnTo>
                      <a:pt x="1807" y="712"/>
                    </a:lnTo>
                    <a:lnTo>
                      <a:pt x="1832" y="715"/>
                    </a:lnTo>
                    <a:lnTo>
                      <a:pt x="1856" y="718"/>
                    </a:lnTo>
                    <a:lnTo>
                      <a:pt x="1881" y="720"/>
                    </a:lnTo>
                    <a:lnTo>
                      <a:pt x="1908" y="722"/>
                    </a:lnTo>
                    <a:lnTo>
                      <a:pt x="1933" y="722"/>
                    </a:lnTo>
                    <a:lnTo>
                      <a:pt x="1969" y="720"/>
                    </a:lnTo>
                    <a:lnTo>
                      <a:pt x="2005" y="719"/>
                    </a:lnTo>
                    <a:lnTo>
                      <a:pt x="2039" y="714"/>
                    </a:lnTo>
                    <a:lnTo>
                      <a:pt x="2071" y="709"/>
                    </a:lnTo>
                    <a:lnTo>
                      <a:pt x="2102" y="703"/>
                    </a:lnTo>
                    <a:lnTo>
                      <a:pt x="2131" y="695"/>
                    </a:lnTo>
                    <a:lnTo>
                      <a:pt x="2158" y="686"/>
                    </a:lnTo>
                    <a:lnTo>
                      <a:pt x="2184" y="676"/>
                    </a:lnTo>
                    <a:lnTo>
                      <a:pt x="2207" y="665"/>
                    </a:lnTo>
                    <a:lnTo>
                      <a:pt x="2227" y="653"/>
                    </a:lnTo>
                    <a:lnTo>
                      <a:pt x="2245" y="639"/>
                    </a:lnTo>
                    <a:lnTo>
                      <a:pt x="2260" y="625"/>
                    </a:lnTo>
                    <a:lnTo>
                      <a:pt x="2272" y="611"/>
                    </a:lnTo>
                    <a:lnTo>
                      <a:pt x="2280" y="596"/>
                    </a:lnTo>
                    <a:lnTo>
                      <a:pt x="2287" y="581"/>
                    </a:lnTo>
                    <a:lnTo>
                      <a:pt x="2288" y="564"/>
                    </a:lnTo>
                    <a:lnTo>
                      <a:pt x="2287" y="549"/>
                    </a:lnTo>
                    <a:lnTo>
                      <a:pt x="2280" y="534"/>
                    </a:lnTo>
                    <a:lnTo>
                      <a:pt x="2271" y="520"/>
                    </a:lnTo>
                    <a:lnTo>
                      <a:pt x="2260" y="506"/>
                    </a:lnTo>
                    <a:lnTo>
                      <a:pt x="2244" y="495"/>
                    </a:lnTo>
                    <a:lnTo>
                      <a:pt x="2226" y="482"/>
                    </a:lnTo>
                    <a:lnTo>
                      <a:pt x="2207" y="472"/>
                    </a:lnTo>
                    <a:lnTo>
                      <a:pt x="2184" y="462"/>
                    </a:lnTo>
                    <a:lnTo>
                      <a:pt x="2158" y="453"/>
                    </a:lnTo>
                    <a:lnTo>
                      <a:pt x="2131" y="444"/>
                    </a:lnTo>
                    <a:lnTo>
                      <a:pt x="2102" y="436"/>
                    </a:lnTo>
                    <a:lnTo>
                      <a:pt x="2071" y="429"/>
                    </a:lnTo>
                    <a:lnTo>
                      <a:pt x="2039" y="422"/>
                    </a:lnTo>
                    <a:lnTo>
                      <a:pt x="2004" y="417"/>
                    </a:lnTo>
                    <a:lnTo>
                      <a:pt x="1969" y="412"/>
                    </a:lnTo>
                    <a:lnTo>
                      <a:pt x="1933" y="408"/>
                    </a:lnTo>
                    <a:close/>
                  </a:path>
                </a:pathLst>
              </a:custGeom>
              <a:solidFill>
                <a:srgbClr val="D6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0" name="Freeform 112"/>
              <p:cNvSpPr>
                <a:spLocks/>
              </p:cNvSpPr>
              <p:nvPr/>
            </p:nvSpPr>
            <p:spPr bwMode="auto">
              <a:xfrm>
                <a:off x="4646" y="2947"/>
                <a:ext cx="219" cy="83"/>
              </a:xfrm>
              <a:custGeom>
                <a:avLst/>
                <a:gdLst>
                  <a:gd name="T0" fmla="*/ 20 w 580"/>
                  <a:gd name="T1" fmla="*/ 23 h 269"/>
                  <a:gd name="T2" fmla="*/ 18 w 580"/>
                  <a:gd name="T3" fmla="*/ 5 h 269"/>
                  <a:gd name="T4" fmla="*/ 11 w 580"/>
                  <a:gd name="T5" fmla="*/ 0 h 269"/>
                  <a:gd name="T6" fmla="*/ 5 w 580"/>
                  <a:gd name="T7" fmla="*/ 7 h 269"/>
                  <a:gd name="T8" fmla="*/ 0 w 580"/>
                  <a:gd name="T9" fmla="*/ 29 h 269"/>
                  <a:gd name="T10" fmla="*/ 0 w 580"/>
                  <a:gd name="T11" fmla="*/ 53 h 269"/>
                  <a:gd name="T12" fmla="*/ 7 w 580"/>
                  <a:gd name="T13" fmla="*/ 76 h 269"/>
                  <a:gd name="T14" fmla="*/ 20 w 580"/>
                  <a:gd name="T15" fmla="*/ 99 h 269"/>
                  <a:gd name="T16" fmla="*/ 38 w 580"/>
                  <a:gd name="T17" fmla="*/ 119 h 269"/>
                  <a:gd name="T18" fmla="*/ 61 w 580"/>
                  <a:gd name="T19" fmla="*/ 141 h 269"/>
                  <a:gd name="T20" fmla="*/ 90 w 580"/>
                  <a:gd name="T21" fmla="*/ 160 h 269"/>
                  <a:gd name="T22" fmla="*/ 123 w 580"/>
                  <a:gd name="T23" fmla="*/ 177 h 269"/>
                  <a:gd name="T24" fmla="*/ 160 w 580"/>
                  <a:gd name="T25" fmla="*/ 194 h 269"/>
                  <a:gd name="T26" fmla="*/ 201 w 580"/>
                  <a:gd name="T27" fmla="*/ 210 h 269"/>
                  <a:gd name="T28" fmla="*/ 246 w 580"/>
                  <a:gd name="T29" fmla="*/ 224 h 269"/>
                  <a:gd name="T30" fmla="*/ 294 w 580"/>
                  <a:gd name="T31" fmla="*/ 236 h 269"/>
                  <a:gd name="T32" fmla="*/ 344 w 580"/>
                  <a:gd name="T33" fmla="*/ 247 h 269"/>
                  <a:gd name="T34" fmla="*/ 398 w 580"/>
                  <a:gd name="T35" fmla="*/ 255 h 269"/>
                  <a:gd name="T36" fmla="*/ 453 w 580"/>
                  <a:gd name="T37" fmla="*/ 262 h 269"/>
                  <a:gd name="T38" fmla="*/ 510 w 580"/>
                  <a:gd name="T39" fmla="*/ 266 h 269"/>
                  <a:gd name="T40" fmla="*/ 569 w 580"/>
                  <a:gd name="T41" fmla="*/ 269 h 269"/>
                  <a:gd name="T42" fmla="*/ 571 w 580"/>
                  <a:gd name="T43" fmla="*/ 266 h 269"/>
                  <a:gd name="T44" fmla="*/ 575 w 580"/>
                  <a:gd name="T45" fmla="*/ 265 h 269"/>
                  <a:gd name="T46" fmla="*/ 578 w 580"/>
                  <a:gd name="T47" fmla="*/ 262 h 269"/>
                  <a:gd name="T48" fmla="*/ 580 w 580"/>
                  <a:gd name="T49" fmla="*/ 261 h 269"/>
                  <a:gd name="T50" fmla="*/ 523 w 580"/>
                  <a:gd name="T51" fmla="*/ 259 h 269"/>
                  <a:gd name="T52" fmla="*/ 467 w 580"/>
                  <a:gd name="T53" fmla="*/ 255 h 269"/>
                  <a:gd name="T54" fmla="*/ 413 w 580"/>
                  <a:gd name="T55" fmla="*/ 247 h 269"/>
                  <a:gd name="T56" fmla="*/ 362 w 580"/>
                  <a:gd name="T57" fmla="*/ 240 h 269"/>
                  <a:gd name="T58" fmla="*/ 312 w 580"/>
                  <a:gd name="T59" fmla="*/ 229 h 269"/>
                  <a:gd name="T60" fmla="*/ 267 w 580"/>
                  <a:gd name="T61" fmla="*/ 217 h 269"/>
                  <a:gd name="T62" fmla="*/ 223 w 580"/>
                  <a:gd name="T63" fmla="*/ 203 h 269"/>
                  <a:gd name="T64" fmla="*/ 183 w 580"/>
                  <a:gd name="T65" fmla="*/ 188 h 269"/>
                  <a:gd name="T66" fmla="*/ 147 w 580"/>
                  <a:gd name="T67" fmla="*/ 171 h 269"/>
                  <a:gd name="T68" fmla="*/ 115 w 580"/>
                  <a:gd name="T69" fmla="*/ 153 h 269"/>
                  <a:gd name="T70" fmla="*/ 88 w 580"/>
                  <a:gd name="T71" fmla="*/ 133 h 269"/>
                  <a:gd name="T72" fmla="*/ 64 w 580"/>
                  <a:gd name="T73" fmla="*/ 113 h 269"/>
                  <a:gd name="T74" fmla="*/ 46 w 580"/>
                  <a:gd name="T75" fmla="*/ 91 h 269"/>
                  <a:gd name="T76" fmla="*/ 32 w 580"/>
                  <a:gd name="T77" fmla="*/ 70 h 269"/>
                  <a:gd name="T78" fmla="*/ 23 w 580"/>
                  <a:gd name="T79" fmla="*/ 47 h 269"/>
                  <a:gd name="T80" fmla="*/ 20 w 580"/>
                  <a:gd name="T81" fmla="*/ 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0" h="269">
                    <a:moveTo>
                      <a:pt x="20" y="23"/>
                    </a:moveTo>
                    <a:lnTo>
                      <a:pt x="18" y="5"/>
                    </a:lnTo>
                    <a:lnTo>
                      <a:pt x="11" y="0"/>
                    </a:lnTo>
                    <a:lnTo>
                      <a:pt x="5" y="7"/>
                    </a:lnTo>
                    <a:lnTo>
                      <a:pt x="0" y="29"/>
                    </a:lnTo>
                    <a:lnTo>
                      <a:pt x="0" y="53"/>
                    </a:lnTo>
                    <a:lnTo>
                      <a:pt x="7" y="76"/>
                    </a:lnTo>
                    <a:lnTo>
                      <a:pt x="20" y="99"/>
                    </a:lnTo>
                    <a:lnTo>
                      <a:pt x="38" y="119"/>
                    </a:lnTo>
                    <a:lnTo>
                      <a:pt x="61" y="141"/>
                    </a:lnTo>
                    <a:lnTo>
                      <a:pt x="90" y="160"/>
                    </a:lnTo>
                    <a:lnTo>
                      <a:pt x="123" y="177"/>
                    </a:lnTo>
                    <a:lnTo>
                      <a:pt x="160" y="194"/>
                    </a:lnTo>
                    <a:lnTo>
                      <a:pt x="201" y="210"/>
                    </a:lnTo>
                    <a:lnTo>
                      <a:pt x="246" y="224"/>
                    </a:lnTo>
                    <a:lnTo>
                      <a:pt x="294" y="236"/>
                    </a:lnTo>
                    <a:lnTo>
                      <a:pt x="344" y="247"/>
                    </a:lnTo>
                    <a:lnTo>
                      <a:pt x="398" y="255"/>
                    </a:lnTo>
                    <a:lnTo>
                      <a:pt x="453" y="262"/>
                    </a:lnTo>
                    <a:lnTo>
                      <a:pt x="510" y="266"/>
                    </a:lnTo>
                    <a:lnTo>
                      <a:pt x="569" y="269"/>
                    </a:lnTo>
                    <a:lnTo>
                      <a:pt x="571" y="266"/>
                    </a:lnTo>
                    <a:lnTo>
                      <a:pt x="575" y="265"/>
                    </a:lnTo>
                    <a:lnTo>
                      <a:pt x="578" y="262"/>
                    </a:lnTo>
                    <a:lnTo>
                      <a:pt x="580" y="261"/>
                    </a:lnTo>
                    <a:lnTo>
                      <a:pt x="523" y="259"/>
                    </a:lnTo>
                    <a:lnTo>
                      <a:pt x="467" y="255"/>
                    </a:lnTo>
                    <a:lnTo>
                      <a:pt x="413" y="247"/>
                    </a:lnTo>
                    <a:lnTo>
                      <a:pt x="362" y="240"/>
                    </a:lnTo>
                    <a:lnTo>
                      <a:pt x="312" y="229"/>
                    </a:lnTo>
                    <a:lnTo>
                      <a:pt x="267" y="217"/>
                    </a:lnTo>
                    <a:lnTo>
                      <a:pt x="223" y="203"/>
                    </a:lnTo>
                    <a:lnTo>
                      <a:pt x="183" y="188"/>
                    </a:lnTo>
                    <a:lnTo>
                      <a:pt x="147" y="171"/>
                    </a:lnTo>
                    <a:lnTo>
                      <a:pt x="115" y="153"/>
                    </a:lnTo>
                    <a:lnTo>
                      <a:pt x="88" y="133"/>
                    </a:lnTo>
                    <a:lnTo>
                      <a:pt x="64" y="113"/>
                    </a:lnTo>
                    <a:lnTo>
                      <a:pt x="46" y="91"/>
                    </a:lnTo>
                    <a:lnTo>
                      <a:pt x="32" y="70"/>
                    </a:lnTo>
                    <a:lnTo>
                      <a:pt x="23" y="47"/>
                    </a:lnTo>
                    <a:lnTo>
                      <a:pt x="2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1" name="Freeform 113"/>
              <p:cNvSpPr>
                <a:spLocks/>
              </p:cNvSpPr>
              <p:nvPr/>
            </p:nvSpPr>
            <p:spPr bwMode="auto">
              <a:xfrm>
                <a:off x="4639" y="2832"/>
                <a:ext cx="471" cy="159"/>
              </a:xfrm>
              <a:custGeom>
                <a:avLst/>
                <a:gdLst>
                  <a:gd name="T0" fmla="*/ 520 w 1248"/>
                  <a:gd name="T1" fmla="*/ 511 h 519"/>
                  <a:gd name="T2" fmla="*/ 602 w 1248"/>
                  <a:gd name="T3" fmla="*/ 495 h 519"/>
                  <a:gd name="T4" fmla="*/ 723 w 1248"/>
                  <a:gd name="T5" fmla="*/ 471 h 519"/>
                  <a:gd name="T6" fmla="*/ 855 w 1248"/>
                  <a:gd name="T7" fmla="*/ 445 h 519"/>
                  <a:gd name="T8" fmla="*/ 970 w 1248"/>
                  <a:gd name="T9" fmla="*/ 425 h 519"/>
                  <a:gd name="T10" fmla="*/ 1042 w 1248"/>
                  <a:gd name="T11" fmla="*/ 415 h 519"/>
                  <a:gd name="T12" fmla="*/ 1101 w 1248"/>
                  <a:gd name="T13" fmla="*/ 407 h 519"/>
                  <a:gd name="T14" fmla="*/ 1153 w 1248"/>
                  <a:gd name="T15" fmla="*/ 400 h 519"/>
                  <a:gd name="T16" fmla="*/ 1197 w 1248"/>
                  <a:gd name="T17" fmla="*/ 391 h 519"/>
                  <a:gd name="T18" fmla="*/ 1225 w 1248"/>
                  <a:gd name="T19" fmla="*/ 377 h 519"/>
                  <a:gd name="T20" fmla="*/ 1233 w 1248"/>
                  <a:gd name="T21" fmla="*/ 358 h 519"/>
                  <a:gd name="T22" fmla="*/ 1247 w 1248"/>
                  <a:gd name="T23" fmla="*/ 322 h 519"/>
                  <a:gd name="T24" fmla="*/ 1221 w 1248"/>
                  <a:gd name="T25" fmla="*/ 284 h 519"/>
                  <a:gd name="T26" fmla="*/ 1060 w 1248"/>
                  <a:gd name="T27" fmla="*/ 218 h 519"/>
                  <a:gd name="T28" fmla="*/ 976 w 1248"/>
                  <a:gd name="T29" fmla="*/ 184 h 519"/>
                  <a:gd name="T30" fmla="*/ 961 w 1248"/>
                  <a:gd name="T31" fmla="*/ 162 h 519"/>
                  <a:gd name="T32" fmla="*/ 930 w 1248"/>
                  <a:gd name="T33" fmla="*/ 132 h 519"/>
                  <a:gd name="T34" fmla="*/ 885 w 1248"/>
                  <a:gd name="T35" fmla="*/ 95 h 519"/>
                  <a:gd name="T36" fmla="*/ 831 w 1248"/>
                  <a:gd name="T37" fmla="*/ 56 h 519"/>
                  <a:gd name="T38" fmla="*/ 776 w 1248"/>
                  <a:gd name="T39" fmla="*/ 22 h 519"/>
                  <a:gd name="T40" fmla="*/ 728 w 1248"/>
                  <a:gd name="T41" fmla="*/ 3 h 519"/>
                  <a:gd name="T42" fmla="*/ 693 w 1248"/>
                  <a:gd name="T43" fmla="*/ 4 h 519"/>
                  <a:gd name="T44" fmla="*/ 621 w 1248"/>
                  <a:gd name="T45" fmla="*/ 15 h 519"/>
                  <a:gd name="T46" fmla="*/ 515 w 1248"/>
                  <a:gd name="T47" fmla="*/ 29 h 519"/>
                  <a:gd name="T48" fmla="*/ 399 w 1248"/>
                  <a:gd name="T49" fmla="*/ 43 h 519"/>
                  <a:gd name="T50" fmla="*/ 300 w 1248"/>
                  <a:gd name="T51" fmla="*/ 56 h 519"/>
                  <a:gd name="T52" fmla="*/ 245 w 1248"/>
                  <a:gd name="T53" fmla="*/ 66 h 519"/>
                  <a:gd name="T54" fmla="*/ 200 w 1248"/>
                  <a:gd name="T55" fmla="*/ 74 h 519"/>
                  <a:gd name="T56" fmla="*/ 142 w 1248"/>
                  <a:gd name="T57" fmla="*/ 76 h 519"/>
                  <a:gd name="T58" fmla="*/ 83 w 1248"/>
                  <a:gd name="T59" fmla="*/ 78 h 519"/>
                  <a:gd name="T60" fmla="*/ 33 w 1248"/>
                  <a:gd name="T61" fmla="*/ 78 h 519"/>
                  <a:gd name="T62" fmla="*/ 3 w 1248"/>
                  <a:gd name="T63" fmla="*/ 79 h 519"/>
                  <a:gd name="T64" fmla="*/ 1 w 1248"/>
                  <a:gd name="T65" fmla="*/ 95 h 519"/>
                  <a:gd name="T66" fmla="*/ 16 w 1248"/>
                  <a:gd name="T67" fmla="*/ 141 h 519"/>
                  <a:gd name="T68" fmla="*/ 34 w 1248"/>
                  <a:gd name="T69" fmla="*/ 176 h 519"/>
                  <a:gd name="T70" fmla="*/ 93 w 1248"/>
                  <a:gd name="T71" fmla="*/ 240 h 519"/>
                  <a:gd name="T72" fmla="*/ 186 w 1248"/>
                  <a:gd name="T73" fmla="*/ 335 h 519"/>
                  <a:gd name="T74" fmla="*/ 240 w 1248"/>
                  <a:gd name="T75" fmla="*/ 374 h 519"/>
                  <a:gd name="T76" fmla="*/ 314 w 1248"/>
                  <a:gd name="T77" fmla="*/ 448 h 519"/>
                  <a:gd name="T78" fmla="*/ 389 w 1248"/>
                  <a:gd name="T79" fmla="*/ 513 h 519"/>
                  <a:gd name="T80" fmla="*/ 421 w 1248"/>
                  <a:gd name="T81" fmla="*/ 511 h 519"/>
                  <a:gd name="T82" fmla="*/ 452 w 1248"/>
                  <a:gd name="T83" fmla="*/ 516 h 519"/>
                  <a:gd name="T84" fmla="*/ 502 w 1248"/>
                  <a:gd name="T85" fmla="*/ 515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48" h="519">
                    <a:moveTo>
                      <a:pt x="502" y="515"/>
                    </a:moveTo>
                    <a:lnTo>
                      <a:pt x="507" y="514"/>
                    </a:lnTo>
                    <a:lnTo>
                      <a:pt x="520" y="511"/>
                    </a:lnTo>
                    <a:lnTo>
                      <a:pt x="541" y="507"/>
                    </a:lnTo>
                    <a:lnTo>
                      <a:pt x="569" y="501"/>
                    </a:lnTo>
                    <a:lnTo>
                      <a:pt x="602" y="495"/>
                    </a:lnTo>
                    <a:lnTo>
                      <a:pt x="639" y="487"/>
                    </a:lnTo>
                    <a:lnTo>
                      <a:pt x="681" y="480"/>
                    </a:lnTo>
                    <a:lnTo>
                      <a:pt x="723" y="471"/>
                    </a:lnTo>
                    <a:lnTo>
                      <a:pt x="768" y="462"/>
                    </a:lnTo>
                    <a:lnTo>
                      <a:pt x="812" y="454"/>
                    </a:lnTo>
                    <a:lnTo>
                      <a:pt x="855" y="445"/>
                    </a:lnTo>
                    <a:lnTo>
                      <a:pt x="898" y="438"/>
                    </a:lnTo>
                    <a:lnTo>
                      <a:pt x="936" y="431"/>
                    </a:lnTo>
                    <a:lnTo>
                      <a:pt x="970" y="425"/>
                    </a:lnTo>
                    <a:lnTo>
                      <a:pt x="999" y="421"/>
                    </a:lnTo>
                    <a:lnTo>
                      <a:pt x="1022" y="417"/>
                    </a:lnTo>
                    <a:lnTo>
                      <a:pt x="1042" y="415"/>
                    </a:lnTo>
                    <a:lnTo>
                      <a:pt x="1062" y="412"/>
                    </a:lnTo>
                    <a:lnTo>
                      <a:pt x="1081" y="410"/>
                    </a:lnTo>
                    <a:lnTo>
                      <a:pt x="1101" y="407"/>
                    </a:lnTo>
                    <a:lnTo>
                      <a:pt x="1119" y="405"/>
                    </a:lnTo>
                    <a:lnTo>
                      <a:pt x="1137" y="402"/>
                    </a:lnTo>
                    <a:lnTo>
                      <a:pt x="1153" y="400"/>
                    </a:lnTo>
                    <a:lnTo>
                      <a:pt x="1170" y="397"/>
                    </a:lnTo>
                    <a:lnTo>
                      <a:pt x="1184" y="393"/>
                    </a:lnTo>
                    <a:lnTo>
                      <a:pt x="1197" y="391"/>
                    </a:lnTo>
                    <a:lnTo>
                      <a:pt x="1209" y="386"/>
                    </a:lnTo>
                    <a:lnTo>
                      <a:pt x="1218" y="382"/>
                    </a:lnTo>
                    <a:lnTo>
                      <a:pt x="1225" y="377"/>
                    </a:lnTo>
                    <a:lnTo>
                      <a:pt x="1230" y="370"/>
                    </a:lnTo>
                    <a:lnTo>
                      <a:pt x="1233" y="365"/>
                    </a:lnTo>
                    <a:lnTo>
                      <a:pt x="1233" y="358"/>
                    </a:lnTo>
                    <a:lnTo>
                      <a:pt x="1234" y="345"/>
                    </a:lnTo>
                    <a:lnTo>
                      <a:pt x="1241" y="334"/>
                    </a:lnTo>
                    <a:lnTo>
                      <a:pt x="1247" y="322"/>
                    </a:lnTo>
                    <a:lnTo>
                      <a:pt x="1248" y="312"/>
                    </a:lnTo>
                    <a:lnTo>
                      <a:pt x="1242" y="299"/>
                    </a:lnTo>
                    <a:lnTo>
                      <a:pt x="1221" y="284"/>
                    </a:lnTo>
                    <a:lnTo>
                      <a:pt x="1183" y="265"/>
                    </a:lnTo>
                    <a:lnTo>
                      <a:pt x="1121" y="241"/>
                    </a:lnTo>
                    <a:lnTo>
                      <a:pt x="1060" y="218"/>
                    </a:lnTo>
                    <a:lnTo>
                      <a:pt x="1017" y="202"/>
                    </a:lnTo>
                    <a:lnTo>
                      <a:pt x="991" y="192"/>
                    </a:lnTo>
                    <a:lnTo>
                      <a:pt x="976" y="184"/>
                    </a:lnTo>
                    <a:lnTo>
                      <a:pt x="970" y="178"/>
                    </a:lnTo>
                    <a:lnTo>
                      <a:pt x="966" y="170"/>
                    </a:lnTo>
                    <a:lnTo>
                      <a:pt x="961" y="162"/>
                    </a:lnTo>
                    <a:lnTo>
                      <a:pt x="950" y="150"/>
                    </a:lnTo>
                    <a:lnTo>
                      <a:pt x="941" y="141"/>
                    </a:lnTo>
                    <a:lnTo>
                      <a:pt x="930" y="132"/>
                    </a:lnTo>
                    <a:lnTo>
                      <a:pt x="917" y="121"/>
                    </a:lnTo>
                    <a:lnTo>
                      <a:pt x="902" y="108"/>
                    </a:lnTo>
                    <a:lnTo>
                      <a:pt x="885" y="95"/>
                    </a:lnTo>
                    <a:lnTo>
                      <a:pt x="868" y="83"/>
                    </a:lnTo>
                    <a:lnTo>
                      <a:pt x="849" y="69"/>
                    </a:lnTo>
                    <a:lnTo>
                      <a:pt x="831" y="56"/>
                    </a:lnTo>
                    <a:lnTo>
                      <a:pt x="812" y="43"/>
                    </a:lnTo>
                    <a:lnTo>
                      <a:pt x="794" y="32"/>
                    </a:lnTo>
                    <a:lnTo>
                      <a:pt x="776" y="22"/>
                    </a:lnTo>
                    <a:lnTo>
                      <a:pt x="759" y="14"/>
                    </a:lnTo>
                    <a:lnTo>
                      <a:pt x="742" y="7"/>
                    </a:lnTo>
                    <a:lnTo>
                      <a:pt x="728" y="3"/>
                    </a:lnTo>
                    <a:lnTo>
                      <a:pt x="717" y="0"/>
                    </a:lnTo>
                    <a:lnTo>
                      <a:pt x="706" y="1"/>
                    </a:lnTo>
                    <a:lnTo>
                      <a:pt x="693" y="4"/>
                    </a:lnTo>
                    <a:lnTo>
                      <a:pt x="675" y="8"/>
                    </a:lnTo>
                    <a:lnTo>
                      <a:pt x="651" y="12"/>
                    </a:lnTo>
                    <a:lnTo>
                      <a:pt x="621" y="15"/>
                    </a:lnTo>
                    <a:lnTo>
                      <a:pt x="588" y="19"/>
                    </a:lnTo>
                    <a:lnTo>
                      <a:pt x="552" y="24"/>
                    </a:lnTo>
                    <a:lnTo>
                      <a:pt x="515" y="29"/>
                    </a:lnTo>
                    <a:lnTo>
                      <a:pt x="476" y="33"/>
                    </a:lnTo>
                    <a:lnTo>
                      <a:pt x="436" y="38"/>
                    </a:lnTo>
                    <a:lnTo>
                      <a:pt x="399" y="43"/>
                    </a:lnTo>
                    <a:lnTo>
                      <a:pt x="363" y="48"/>
                    </a:lnTo>
                    <a:lnTo>
                      <a:pt x="330" y="52"/>
                    </a:lnTo>
                    <a:lnTo>
                      <a:pt x="300" y="56"/>
                    </a:lnTo>
                    <a:lnTo>
                      <a:pt x="276" y="60"/>
                    </a:lnTo>
                    <a:lnTo>
                      <a:pt x="258" y="64"/>
                    </a:lnTo>
                    <a:lnTo>
                      <a:pt x="245" y="66"/>
                    </a:lnTo>
                    <a:lnTo>
                      <a:pt x="232" y="69"/>
                    </a:lnTo>
                    <a:lnTo>
                      <a:pt x="217" y="71"/>
                    </a:lnTo>
                    <a:lnTo>
                      <a:pt x="200" y="74"/>
                    </a:lnTo>
                    <a:lnTo>
                      <a:pt x="181" y="75"/>
                    </a:lnTo>
                    <a:lnTo>
                      <a:pt x="161" y="76"/>
                    </a:lnTo>
                    <a:lnTo>
                      <a:pt x="142" y="76"/>
                    </a:lnTo>
                    <a:lnTo>
                      <a:pt x="122" y="78"/>
                    </a:lnTo>
                    <a:lnTo>
                      <a:pt x="102" y="78"/>
                    </a:lnTo>
                    <a:lnTo>
                      <a:pt x="83" y="78"/>
                    </a:lnTo>
                    <a:lnTo>
                      <a:pt x="64" y="78"/>
                    </a:lnTo>
                    <a:lnTo>
                      <a:pt x="47" y="78"/>
                    </a:lnTo>
                    <a:lnTo>
                      <a:pt x="33" y="78"/>
                    </a:lnTo>
                    <a:lnTo>
                      <a:pt x="20" y="78"/>
                    </a:lnTo>
                    <a:lnTo>
                      <a:pt x="11" y="79"/>
                    </a:lnTo>
                    <a:lnTo>
                      <a:pt x="3" y="79"/>
                    </a:lnTo>
                    <a:lnTo>
                      <a:pt x="1" y="80"/>
                    </a:lnTo>
                    <a:lnTo>
                      <a:pt x="0" y="85"/>
                    </a:lnTo>
                    <a:lnTo>
                      <a:pt x="1" y="95"/>
                    </a:lnTo>
                    <a:lnTo>
                      <a:pt x="5" y="109"/>
                    </a:lnTo>
                    <a:lnTo>
                      <a:pt x="10" y="126"/>
                    </a:lnTo>
                    <a:lnTo>
                      <a:pt x="16" y="141"/>
                    </a:lnTo>
                    <a:lnTo>
                      <a:pt x="23" y="156"/>
                    </a:lnTo>
                    <a:lnTo>
                      <a:pt x="29" y="169"/>
                    </a:lnTo>
                    <a:lnTo>
                      <a:pt x="34" y="176"/>
                    </a:lnTo>
                    <a:lnTo>
                      <a:pt x="45" y="188"/>
                    </a:lnTo>
                    <a:lnTo>
                      <a:pt x="66" y="211"/>
                    </a:lnTo>
                    <a:lnTo>
                      <a:pt x="93" y="240"/>
                    </a:lnTo>
                    <a:lnTo>
                      <a:pt x="124" y="273"/>
                    </a:lnTo>
                    <a:lnTo>
                      <a:pt x="156" y="306"/>
                    </a:lnTo>
                    <a:lnTo>
                      <a:pt x="186" y="335"/>
                    </a:lnTo>
                    <a:lnTo>
                      <a:pt x="210" y="355"/>
                    </a:lnTo>
                    <a:lnTo>
                      <a:pt x="226" y="365"/>
                    </a:lnTo>
                    <a:lnTo>
                      <a:pt x="240" y="374"/>
                    </a:lnTo>
                    <a:lnTo>
                      <a:pt x="260" y="393"/>
                    </a:lnTo>
                    <a:lnTo>
                      <a:pt x="286" y="419"/>
                    </a:lnTo>
                    <a:lnTo>
                      <a:pt x="314" y="448"/>
                    </a:lnTo>
                    <a:lnTo>
                      <a:pt x="343" y="474"/>
                    </a:lnTo>
                    <a:lnTo>
                      <a:pt x="368" y="497"/>
                    </a:lnTo>
                    <a:lnTo>
                      <a:pt x="389" y="513"/>
                    </a:lnTo>
                    <a:lnTo>
                      <a:pt x="403" y="515"/>
                    </a:lnTo>
                    <a:lnTo>
                      <a:pt x="412" y="511"/>
                    </a:lnTo>
                    <a:lnTo>
                      <a:pt x="421" y="511"/>
                    </a:lnTo>
                    <a:lnTo>
                      <a:pt x="430" y="513"/>
                    </a:lnTo>
                    <a:lnTo>
                      <a:pt x="440" y="515"/>
                    </a:lnTo>
                    <a:lnTo>
                      <a:pt x="452" y="516"/>
                    </a:lnTo>
                    <a:lnTo>
                      <a:pt x="466" y="519"/>
                    </a:lnTo>
                    <a:lnTo>
                      <a:pt x="481" y="518"/>
                    </a:lnTo>
                    <a:lnTo>
                      <a:pt x="502" y="515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2" name="Freeform 114"/>
              <p:cNvSpPr>
                <a:spLocks/>
              </p:cNvSpPr>
              <p:nvPr/>
            </p:nvSpPr>
            <p:spPr bwMode="auto">
              <a:xfrm>
                <a:off x="4873" y="2659"/>
                <a:ext cx="19" cy="13"/>
              </a:xfrm>
              <a:custGeom>
                <a:avLst/>
                <a:gdLst>
                  <a:gd name="T0" fmla="*/ 1 w 52"/>
                  <a:gd name="T1" fmla="*/ 11 h 42"/>
                  <a:gd name="T2" fmla="*/ 5 w 52"/>
                  <a:gd name="T3" fmla="*/ 18 h 42"/>
                  <a:gd name="T4" fmla="*/ 9 w 52"/>
                  <a:gd name="T5" fmla="*/ 23 h 42"/>
                  <a:gd name="T6" fmla="*/ 14 w 52"/>
                  <a:gd name="T7" fmla="*/ 26 h 42"/>
                  <a:gd name="T8" fmla="*/ 19 w 52"/>
                  <a:gd name="T9" fmla="*/ 32 h 42"/>
                  <a:gd name="T10" fmla="*/ 24 w 52"/>
                  <a:gd name="T11" fmla="*/ 34 h 42"/>
                  <a:gd name="T12" fmla="*/ 30 w 52"/>
                  <a:gd name="T13" fmla="*/ 37 h 42"/>
                  <a:gd name="T14" fmla="*/ 37 w 52"/>
                  <a:gd name="T15" fmla="*/ 39 h 42"/>
                  <a:gd name="T16" fmla="*/ 43 w 52"/>
                  <a:gd name="T17" fmla="*/ 40 h 42"/>
                  <a:gd name="T18" fmla="*/ 43 w 52"/>
                  <a:gd name="T19" fmla="*/ 40 h 42"/>
                  <a:gd name="T20" fmla="*/ 46 w 52"/>
                  <a:gd name="T21" fmla="*/ 42 h 42"/>
                  <a:gd name="T22" fmla="*/ 48 w 52"/>
                  <a:gd name="T23" fmla="*/ 40 h 42"/>
                  <a:gd name="T24" fmla="*/ 51 w 52"/>
                  <a:gd name="T25" fmla="*/ 39 h 42"/>
                  <a:gd name="T26" fmla="*/ 52 w 52"/>
                  <a:gd name="T27" fmla="*/ 38 h 42"/>
                  <a:gd name="T28" fmla="*/ 52 w 52"/>
                  <a:gd name="T29" fmla="*/ 35 h 42"/>
                  <a:gd name="T30" fmla="*/ 52 w 52"/>
                  <a:gd name="T31" fmla="*/ 33 h 42"/>
                  <a:gd name="T32" fmla="*/ 51 w 52"/>
                  <a:gd name="T33" fmla="*/ 30 h 42"/>
                  <a:gd name="T34" fmla="*/ 48 w 52"/>
                  <a:gd name="T35" fmla="*/ 29 h 42"/>
                  <a:gd name="T36" fmla="*/ 37 w 52"/>
                  <a:gd name="T37" fmla="*/ 26 h 42"/>
                  <a:gd name="T38" fmla="*/ 27 w 52"/>
                  <a:gd name="T39" fmla="*/ 20 h 42"/>
                  <a:gd name="T40" fmla="*/ 18 w 52"/>
                  <a:gd name="T41" fmla="*/ 12 h 42"/>
                  <a:gd name="T42" fmla="*/ 11 w 52"/>
                  <a:gd name="T43" fmla="*/ 2 h 42"/>
                  <a:gd name="T44" fmla="*/ 9 w 52"/>
                  <a:gd name="T45" fmla="*/ 1 h 42"/>
                  <a:gd name="T46" fmla="*/ 7 w 52"/>
                  <a:gd name="T47" fmla="*/ 0 h 42"/>
                  <a:gd name="T48" fmla="*/ 5 w 52"/>
                  <a:gd name="T49" fmla="*/ 1 h 42"/>
                  <a:gd name="T50" fmla="*/ 2 w 52"/>
                  <a:gd name="T51" fmla="*/ 2 h 42"/>
                  <a:gd name="T52" fmla="*/ 1 w 52"/>
                  <a:gd name="T53" fmla="*/ 5 h 42"/>
                  <a:gd name="T54" fmla="*/ 0 w 52"/>
                  <a:gd name="T55" fmla="*/ 6 h 42"/>
                  <a:gd name="T56" fmla="*/ 0 w 52"/>
                  <a:gd name="T57" fmla="*/ 9 h 42"/>
                  <a:gd name="T58" fmla="*/ 1 w 52"/>
                  <a:gd name="T59" fmla="*/ 11 h 42"/>
                  <a:gd name="T60" fmla="*/ 1 w 52"/>
                  <a:gd name="T6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2" h="42">
                    <a:moveTo>
                      <a:pt x="1" y="11"/>
                    </a:moveTo>
                    <a:lnTo>
                      <a:pt x="5" y="18"/>
                    </a:lnTo>
                    <a:lnTo>
                      <a:pt x="9" y="23"/>
                    </a:lnTo>
                    <a:lnTo>
                      <a:pt x="14" y="26"/>
                    </a:lnTo>
                    <a:lnTo>
                      <a:pt x="19" y="32"/>
                    </a:lnTo>
                    <a:lnTo>
                      <a:pt x="24" y="34"/>
                    </a:lnTo>
                    <a:lnTo>
                      <a:pt x="30" y="37"/>
                    </a:lnTo>
                    <a:lnTo>
                      <a:pt x="37" y="39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6" y="42"/>
                    </a:lnTo>
                    <a:lnTo>
                      <a:pt x="48" y="40"/>
                    </a:lnTo>
                    <a:lnTo>
                      <a:pt x="51" y="39"/>
                    </a:lnTo>
                    <a:lnTo>
                      <a:pt x="52" y="38"/>
                    </a:lnTo>
                    <a:lnTo>
                      <a:pt x="52" y="35"/>
                    </a:lnTo>
                    <a:lnTo>
                      <a:pt x="52" y="33"/>
                    </a:lnTo>
                    <a:lnTo>
                      <a:pt x="51" y="30"/>
                    </a:lnTo>
                    <a:lnTo>
                      <a:pt x="48" y="29"/>
                    </a:lnTo>
                    <a:lnTo>
                      <a:pt x="37" y="26"/>
                    </a:lnTo>
                    <a:lnTo>
                      <a:pt x="27" y="20"/>
                    </a:lnTo>
                    <a:lnTo>
                      <a:pt x="18" y="1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33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3" name="Freeform 115"/>
              <p:cNvSpPr>
                <a:spLocks/>
              </p:cNvSpPr>
              <p:nvPr/>
            </p:nvSpPr>
            <p:spPr bwMode="auto">
              <a:xfrm>
                <a:off x="4945" y="2692"/>
                <a:ext cx="31" cy="31"/>
              </a:xfrm>
              <a:custGeom>
                <a:avLst/>
                <a:gdLst>
                  <a:gd name="T0" fmla="*/ 66 w 83"/>
                  <a:gd name="T1" fmla="*/ 11 h 103"/>
                  <a:gd name="T2" fmla="*/ 61 w 83"/>
                  <a:gd name="T3" fmla="*/ 6 h 103"/>
                  <a:gd name="T4" fmla="*/ 54 w 83"/>
                  <a:gd name="T5" fmla="*/ 2 h 103"/>
                  <a:gd name="T6" fmla="*/ 48 w 83"/>
                  <a:gd name="T7" fmla="*/ 1 h 103"/>
                  <a:gd name="T8" fmla="*/ 40 w 83"/>
                  <a:gd name="T9" fmla="*/ 0 h 103"/>
                  <a:gd name="T10" fmla="*/ 34 w 83"/>
                  <a:gd name="T11" fmla="*/ 0 h 103"/>
                  <a:gd name="T12" fmla="*/ 26 w 83"/>
                  <a:gd name="T13" fmla="*/ 2 h 103"/>
                  <a:gd name="T14" fmla="*/ 20 w 83"/>
                  <a:gd name="T15" fmla="*/ 5 h 103"/>
                  <a:gd name="T16" fmla="*/ 13 w 83"/>
                  <a:gd name="T17" fmla="*/ 10 h 103"/>
                  <a:gd name="T18" fmla="*/ 4 w 83"/>
                  <a:gd name="T19" fmla="*/ 21 h 103"/>
                  <a:gd name="T20" fmla="*/ 0 w 83"/>
                  <a:gd name="T21" fmla="*/ 35 h 103"/>
                  <a:gd name="T22" fmla="*/ 3 w 83"/>
                  <a:gd name="T23" fmla="*/ 49 h 103"/>
                  <a:gd name="T24" fmla="*/ 9 w 83"/>
                  <a:gd name="T25" fmla="*/ 62 h 103"/>
                  <a:gd name="T26" fmla="*/ 16 w 83"/>
                  <a:gd name="T27" fmla="*/ 68 h 103"/>
                  <a:gd name="T28" fmla="*/ 23 w 83"/>
                  <a:gd name="T29" fmla="*/ 76 h 103"/>
                  <a:gd name="T30" fmla="*/ 32 w 83"/>
                  <a:gd name="T31" fmla="*/ 85 h 103"/>
                  <a:gd name="T32" fmla="*/ 41 w 83"/>
                  <a:gd name="T33" fmla="*/ 92 h 103"/>
                  <a:gd name="T34" fmla="*/ 50 w 83"/>
                  <a:gd name="T35" fmla="*/ 99 h 103"/>
                  <a:gd name="T36" fmla="*/ 61 w 83"/>
                  <a:gd name="T37" fmla="*/ 103 h 103"/>
                  <a:gd name="T38" fmla="*/ 68 w 83"/>
                  <a:gd name="T39" fmla="*/ 103 h 103"/>
                  <a:gd name="T40" fmla="*/ 75 w 83"/>
                  <a:gd name="T41" fmla="*/ 100 h 103"/>
                  <a:gd name="T42" fmla="*/ 83 w 83"/>
                  <a:gd name="T43" fmla="*/ 82 h 103"/>
                  <a:gd name="T44" fmla="*/ 81 w 83"/>
                  <a:gd name="T45" fmla="*/ 56 h 103"/>
                  <a:gd name="T46" fmla="*/ 75 w 83"/>
                  <a:gd name="T47" fmla="*/ 29 h 103"/>
                  <a:gd name="T48" fmla="*/ 66 w 83"/>
                  <a:gd name="T49" fmla="*/ 1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103">
                    <a:moveTo>
                      <a:pt x="66" y="11"/>
                    </a:moveTo>
                    <a:lnTo>
                      <a:pt x="61" y="6"/>
                    </a:lnTo>
                    <a:lnTo>
                      <a:pt x="54" y="2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3" y="10"/>
                    </a:lnTo>
                    <a:lnTo>
                      <a:pt x="4" y="21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9" y="62"/>
                    </a:lnTo>
                    <a:lnTo>
                      <a:pt x="16" y="68"/>
                    </a:lnTo>
                    <a:lnTo>
                      <a:pt x="23" y="76"/>
                    </a:lnTo>
                    <a:lnTo>
                      <a:pt x="32" y="85"/>
                    </a:lnTo>
                    <a:lnTo>
                      <a:pt x="41" y="92"/>
                    </a:lnTo>
                    <a:lnTo>
                      <a:pt x="50" y="99"/>
                    </a:lnTo>
                    <a:lnTo>
                      <a:pt x="61" y="103"/>
                    </a:lnTo>
                    <a:lnTo>
                      <a:pt x="68" y="103"/>
                    </a:lnTo>
                    <a:lnTo>
                      <a:pt x="75" y="100"/>
                    </a:lnTo>
                    <a:lnTo>
                      <a:pt x="83" y="82"/>
                    </a:lnTo>
                    <a:lnTo>
                      <a:pt x="81" y="56"/>
                    </a:lnTo>
                    <a:lnTo>
                      <a:pt x="75" y="29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4" name="Freeform 116"/>
              <p:cNvSpPr>
                <a:spLocks/>
              </p:cNvSpPr>
              <p:nvPr/>
            </p:nvSpPr>
            <p:spPr bwMode="auto">
              <a:xfrm>
                <a:off x="4863" y="2666"/>
                <a:ext cx="23" cy="8"/>
              </a:xfrm>
              <a:custGeom>
                <a:avLst/>
                <a:gdLst>
                  <a:gd name="T0" fmla="*/ 2 w 59"/>
                  <a:gd name="T1" fmla="*/ 13 h 28"/>
                  <a:gd name="T2" fmla="*/ 7 w 59"/>
                  <a:gd name="T3" fmla="*/ 17 h 28"/>
                  <a:gd name="T4" fmla="*/ 14 w 59"/>
                  <a:gd name="T5" fmla="*/ 20 h 28"/>
                  <a:gd name="T6" fmla="*/ 19 w 59"/>
                  <a:gd name="T7" fmla="*/ 24 h 28"/>
                  <a:gd name="T8" fmla="*/ 25 w 59"/>
                  <a:gd name="T9" fmla="*/ 26 h 28"/>
                  <a:gd name="T10" fmla="*/ 32 w 59"/>
                  <a:gd name="T11" fmla="*/ 28 h 28"/>
                  <a:gd name="T12" fmla="*/ 38 w 59"/>
                  <a:gd name="T13" fmla="*/ 28 h 28"/>
                  <a:gd name="T14" fmla="*/ 45 w 59"/>
                  <a:gd name="T15" fmla="*/ 28 h 28"/>
                  <a:gd name="T16" fmla="*/ 52 w 59"/>
                  <a:gd name="T17" fmla="*/ 28 h 28"/>
                  <a:gd name="T18" fmla="*/ 52 w 59"/>
                  <a:gd name="T19" fmla="*/ 28 h 28"/>
                  <a:gd name="T20" fmla="*/ 55 w 59"/>
                  <a:gd name="T21" fmla="*/ 28 h 28"/>
                  <a:gd name="T22" fmla="*/ 56 w 59"/>
                  <a:gd name="T23" fmla="*/ 27 h 28"/>
                  <a:gd name="T24" fmla="*/ 59 w 59"/>
                  <a:gd name="T25" fmla="*/ 24 h 28"/>
                  <a:gd name="T26" fmla="*/ 59 w 59"/>
                  <a:gd name="T27" fmla="*/ 23 h 28"/>
                  <a:gd name="T28" fmla="*/ 59 w 59"/>
                  <a:gd name="T29" fmla="*/ 20 h 28"/>
                  <a:gd name="T30" fmla="*/ 58 w 59"/>
                  <a:gd name="T31" fmla="*/ 18 h 28"/>
                  <a:gd name="T32" fmla="*/ 55 w 59"/>
                  <a:gd name="T33" fmla="*/ 17 h 28"/>
                  <a:gd name="T34" fmla="*/ 52 w 59"/>
                  <a:gd name="T35" fmla="*/ 15 h 28"/>
                  <a:gd name="T36" fmla="*/ 46 w 59"/>
                  <a:gd name="T37" fmla="*/ 15 h 28"/>
                  <a:gd name="T38" fmla="*/ 41 w 59"/>
                  <a:gd name="T39" fmla="*/ 15 h 28"/>
                  <a:gd name="T40" fmla="*/ 34 w 59"/>
                  <a:gd name="T41" fmla="*/ 15 h 28"/>
                  <a:gd name="T42" fmla="*/ 29 w 59"/>
                  <a:gd name="T43" fmla="*/ 14 h 28"/>
                  <a:gd name="T44" fmla="*/ 24 w 59"/>
                  <a:gd name="T45" fmla="*/ 12 h 28"/>
                  <a:gd name="T46" fmla="*/ 19 w 59"/>
                  <a:gd name="T47" fmla="*/ 9 h 28"/>
                  <a:gd name="T48" fmla="*/ 14 w 59"/>
                  <a:gd name="T49" fmla="*/ 5 h 28"/>
                  <a:gd name="T50" fmla="*/ 9 w 59"/>
                  <a:gd name="T51" fmla="*/ 1 h 28"/>
                  <a:gd name="T52" fmla="*/ 6 w 59"/>
                  <a:gd name="T53" fmla="*/ 0 h 28"/>
                  <a:gd name="T54" fmla="*/ 5 w 59"/>
                  <a:gd name="T55" fmla="*/ 0 h 28"/>
                  <a:gd name="T56" fmla="*/ 2 w 59"/>
                  <a:gd name="T57" fmla="*/ 1 h 28"/>
                  <a:gd name="T58" fmla="*/ 0 w 59"/>
                  <a:gd name="T59" fmla="*/ 4 h 28"/>
                  <a:gd name="T60" fmla="*/ 0 w 59"/>
                  <a:gd name="T61" fmla="*/ 7 h 28"/>
                  <a:gd name="T62" fmla="*/ 0 w 59"/>
                  <a:gd name="T63" fmla="*/ 8 h 28"/>
                  <a:gd name="T64" fmla="*/ 1 w 59"/>
                  <a:gd name="T65" fmla="*/ 10 h 28"/>
                  <a:gd name="T66" fmla="*/ 2 w 59"/>
                  <a:gd name="T67" fmla="*/ 13 h 28"/>
                  <a:gd name="T68" fmla="*/ 2 w 59"/>
                  <a:gd name="T69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8">
                    <a:moveTo>
                      <a:pt x="2" y="13"/>
                    </a:moveTo>
                    <a:lnTo>
                      <a:pt x="7" y="17"/>
                    </a:lnTo>
                    <a:lnTo>
                      <a:pt x="14" y="20"/>
                    </a:lnTo>
                    <a:lnTo>
                      <a:pt x="19" y="24"/>
                    </a:lnTo>
                    <a:lnTo>
                      <a:pt x="25" y="26"/>
                    </a:lnTo>
                    <a:lnTo>
                      <a:pt x="32" y="28"/>
                    </a:lnTo>
                    <a:lnTo>
                      <a:pt x="38" y="28"/>
                    </a:lnTo>
                    <a:lnTo>
                      <a:pt x="45" y="28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55" y="28"/>
                    </a:lnTo>
                    <a:lnTo>
                      <a:pt x="56" y="27"/>
                    </a:lnTo>
                    <a:lnTo>
                      <a:pt x="59" y="24"/>
                    </a:lnTo>
                    <a:lnTo>
                      <a:pt x="59" y="23"/>
                    </a:lnTo>
                    <a:lnTo>
                      <a:pt x="59" y="20"/>
                    </a:lnTo>
                    <a:lnTo>
                      <a:pt x="58" y="18"/>
                    </a:lnTo>
                    <a:lnTo>
                      <a:pt x="55" y="17"/>
                    </a:lnTo>
                    <a:lnTo>
                      <a:pt x="52" y="15"/>
                    </a:lnTo>
                    <a:lnTo>
                      <a:pt x="46" y="15"/>
                    </a:lnTo>
                    <a:lnTo>
                      <a:pt x="41" y="15"/>
                    </a:lnTo>
                    <a:lnTo>
                      <a:pt x="34" y="15"/>
                    </a:lnTo>
                    <a:lnTo>
                      <a:pt x="29" y="14"/>
                    </a:lnTo>
                    <a:lnTo>
                      <a:pt x="24" y="12"/>
                    </a:lnTo>
                    <a:lnTo>
                      <a:pt x="19" y="9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33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5" name="Freeform 117"/>
              <p:cNvSpPr>
                <a:spLocks/>
              </p:cNvSpPr>
              <p:nvPr/>
            </p:nvSpPr>
            <p:spPr bwMode="auto">
              <a:xfrm>
                <a:off x="4914" y="2735"/>
                <a:ext cx="5" cy="12"/>
              </a:xfrm>
              <a:custGeom>
                <a:avLst/>
                <a:gdLst>
                  <a:gd name="T0" fmla="*/ 1 w 11"/>
                  <a:gd name="T1" fmla="*/ 1 h 38"/>
                  <a:gd name="T2" fmla="*/ 0 w 11"/>
                  <a:gd name="T3" fmla="*/ 11 h 38"/>
                  <a:gd name="T4" fmla="*/ 0 w 11"/>
                  <a:gd name="T5" fmla="*/ 21 h 38"/>
                  <a:gd name="T6" fmla="*/ 1 w 11"/>
                  <a:gd name="T7" fmla="*/ 32 h 38"/>
                  <a:gd name="T8" fmla="*/ 9 w 11"/>
                  <a:gd name="T9" fmla="*/ 38 h 38"/>
                  <a:gd name="T10" fmla="*/ 9 w 11"/>
                  <a:gd name="T11" fmla="*/ 38 h 38"/>
                  <a:gd name="T12" fmla="*/ 9 w 11"/>
                  <a:gd name="T13" fmla="*/ 38 h 38"/>
                  <a:gd name="T14" fmla="*/ 10 w 11"/>
                  <a:gd name="T15" fmla="*/ 38 h 38"/>
                  <a:gd name="T16" fmla="*/ 10 w 11"/>
                  <a:gd name="T17" fmla="*/ 38 h 38"/>
                  <a:gd name="T18" fmla="*/ 10 w 11"/>
                  <a:gd name="T19" fmla="*/ 38 h 38"/>
                  <a:gd name="T20" fmla="*/ 11 w 11"/>
                  <a:gd name="T21" fmla="*/ 37 h 38"/>
                  <a:gd name="T22" fmla="*/ 11 w 11"/>
                  <a:gd name="T23" fmla="*/ 37 h 38"/>
                  <a:gd name="T24" fmla="*/ 11 w 11"/>
                  <a:gd name="T25" fmla="*/ 35 h 38"/>
                  <a:gd name="T26" fmla="*/ 10 w 11"/>
                  <a:gd name="T27" fmla="*/ 35 h 38"/>
                  <a:gd name="T28" fmla="*/ 4 w 11"/>
                  <a:gd name="T29" fmla="*/ 29 h 38"/>
                  <a:gd name="T30" fmla="*/ 2 w 11"/>
                  <a:gd name="T31" fmla="*/ 20 h 38"/>
                  <a:gd name="T32" fmla="*/ 4 w 11"/>
                  <a:gd name="T33" fmla="*/ 11 h 38"/>
                  <a:gd name="T34" fmla="*/ 5 w 11"/>
                  <a:gd name="T35" fmla="*/ 2 h 38"/>
                  <a:gd name="T36" fmla="*/ 5 w 11"/>
                  <a:gd name="T37" fmla="*/ 1 h 38"/>
                  <a:gd name="T38" fmla="*/ 5 w 11"/>
                  <a:gd name="T39" fmla="*/ 1 h 38"/>
                  <a:gd name="T40" fmla="*/ 5 w 11"/>
                  <a:gd name="T41" fmla="*/ 0 h 38"/>
                  <a:gd name="T42" fmla="*/ 4 w 11"/>
                  <a:gd name="T43" fmla="*/ 0 h 38"/>
                  <a:gd name="T44" fmla="*/ 2 w 11"/>
                  <a:gd name="T45" fmla="*/ 0 h 38"/>
                  <a:gd name="T46" fmla="*/ 2 w 11"/>
                  <a:gd name="T47" fmla="*/ 0 h 38"/>
                  <a:gd name="T48" fmla="*/ 1 w 11"/>
                  <a:gd name="T49" fmla="*/ 0 h 38"/>
                  <a:gd name="T50" fmla="*/ 1 w 11"/>
                  <a:gd name="T51" fmla="*/ 1 h 38"/>
                  <a:gd name="T52" fmla="*/ 1 w 11"/>
                  <a:gd name="T5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38">
                    <a:moveTo>
                      <a:pt x="1" y="1"/>
                    </a:moveTo>
                    <a:lnTo>
                      <a:pt x="0" y="11"/>
                    </a:lnTo>
                    <a:lnTo>
                      <a:pt x="0" y="21"/>
                    </a:lnTo>
                    <a:lnTo>
                      <a:pt x="1" y="32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4" y="29"/>
                    </a:lnTo>
                    <a:lnTo>
                      <a:pt x="2" y="20"/>
                    </a:lnTo>
                    <a:lnTo>
                      <a:pt x="4" y="1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6" name="Freeform 118"/>
              <p:cNvSpPr>
                <a:spLocks/>
              </p:cNvSpPr>
              <p:nvPr/>
            </p:nvSpPr>
            <p:spPr bwMode="auto">
              <a:xfrm>
                <a:off x="4905" y="2732"/>
                <a:ext cx="5" cy="6"/>
              </a:xfrm>
              <a:custGeom>
                <a:avLst/>
                <a:gdLst>
                  <a:gd name="T0" fmla="*/ 10 w 13"/>
                  <a:gd name="T1" fmla="*/ 0 h 20"/>
                  <a:gd name="T2" fmla="*/ 6 w 13"/>
                  <a:gd name="T3" fmla="*/ 3 h 20"/>
                  <a:gd name="T4" fmla="*/ 4 w 13"/>
                  <a:gd name="T5" fmla="*/ 8 h 20"/>
                  <a:gd name="T6" fmla="*/ 0 w 13"/>
                  <a:gd name="T7" fmla="*/ 12 h 20"/>
                  <a:gd name="T8" fmla="*/ 0 w 13"/>
                  <a:gd name="T9" fmla="*/ 17 h 20"/>
                  <a:gd name="T10" fmla="*/ 0 w 13"/>
                  <a:gd name="T11" fmla="*/ 19 h 20"/>
                  <a:gd name="T12" fmla="*/ 0 w 13"/>
                  <a:gd name="T13" fmla="*/ 19 h 20"/>
                  <a:gd name="T14" fmla="*/ 0 w 13"/>
                  <a:gd name="T15" fmla="*/ 20 h 20"/>
                  <a:gd name="T16" fmla="*/ 1 w 13"/>
                  <a:gd name="T17" fmla="*/ 20 h 20"/>
                  <a:gd name="T18" fmla="*/ 3 w 13"/>
                  <a:gd name="T19" fmla="*/ 20 h 20"/>
                  <a:gd name="T20" fmla="*/ 3 w 13"/>
                  <a:gd name="T21" fmla="*/ 20 h 20"/>
                  <a:gd name="T22" fmla="*/ 3 w 13"/>
                  <a:gd name="T23" fmla="*/ 20 h 20"/>
                  <a:gd name="T24" fmla="*/ 4 w 13"/>
                  <a:gd name="T25" fmla="*/ 19 h 20"/>
                  <a:gd name="T26" fmla="*/ 5 w 13"/>
                  <a:gd name="T27" fmla="*/ 13 h 20"/>
                  <a:gd name="T28" fmla="*/ 6 w 13"/>
                  <a:gd name="T29" fmla="*/ 10 h 20"/>
                  <a:gd name="T30" fmla="*/ 10 w 13"/>
                  <a:gd name="T31" fmla="*/ 6 h 20"/>
                  <a:gd name="T32" fmla="*/ 13 w 13"/>
                  <a:gd name="T33" fmla="*/ 2 h 20"/>
                  <a:gd name="T34" fmla="*/ 13 w 13"/>
                  <a:gd name="T35" fmla="*/ 1 h 20"/>
                  <a:gd name="T36" fmla="*/ 13 w 13"/>
                  <a:gd name="T37" fmla="*/ 1 h 20"/>
                  <a:gd name="T38" fmla="*/ 13 w 13"/>
                  <a:gd name="T39" fmla="*/ 0 h 20"/>
                  <a:gd name="T40" fmla="*/ 13 w 13"/>
                  <a:gd name="T41" fmla="*/ 0 h 20"/>
                  <a:gd name="T42" fmla="*/ 12 w 13"/>
                  <a:gd name="T43" fmla="*/ 0 h 20"/>
                  <a:gd name="T44" fmla="*/ 12 w 13"/>
                  <a:gd name="T45" fmla="*/ 0 h 20"/>
                  <a:gd name="T46" fmla="*/ 10 w 13"/>
                  <a:gd name="T47" fmla="*/ 0 h 20"/>
                  <a:gd name="T48" fmla="*/ 10 w 13"/>
                  <a:gd name="T49" fmla="*/ 0 h 20"/>
                  <a:gd name="T50" fmla="*/ 10 w 13"/>
                  <a:gd name="T5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0">
                    <a:moveTo>
                      <a:pt x="10" y="0"/>
                    </a:moveTo>
                    <a:lnTo>
                      <a:pt x="6" y="3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5" y="13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7" name="Freeform 119"/>
              <p:cNvSpPr>
                <a:spLocks/>
              </p:cNvSpPr>
              <p:nvPr/>
            </p:nvSpPr>
            <p:spPr bwMode="auto">
              <a:xfrm>
                <a:off x="4895" y="2726"/>
                <a:ext cx="7" cy="5"/>
              </a:xfrm>
              <a:custGeom>
                <a:avLst/>
                <a:gdLst>
                  <a:gd name="T0" fmla="*/ 16 w 18"/>
                  <a:gd name="T1" fmla="*/ 2 h 18"/>
                  <a:gd name="T2" fmla="*/ 12 w 18"/>
                  <a:gd name="T3" fmla="*/ 6 h 18"/>
                  <a:gd name="T4" fmla="*/ 8 w 18"/>
                  <a:gd name="T5" fmla="*/ 8 h 18"/>
                  <a:gd name="T6" fmla="*/ 4 w 18"/>
                  <a:gd name="T7" fmla="*/ 12 h 18"/>
                  <a:gd name="T8" fmla="*/ 0 w 18"/>
                  <a:gd name="T9" fmla="*/ 16 h 18"/>
                  <a:gd name="T10" fmla="*/ 0 w 18"/>
                  <a:gd name="T11" fmla="*/ 16 h 18"/>
                  <a:gd name="T12" fmla="*/ 0 w 18"/>
                  <a:gd name="T13" fmla="*/ 17 h 18"/>
                  <a:gd name="T14" fmla="*/ 0 w 18"/>
                  <a:gd name="T15" fmla="*/ 17 h 18"/>
                  <a:gd name="T16" fmla="*/ 0 w 18"/>
                  <a:gd name="T17" fmla="*/ 17 h 18"/>
                  <a:gd name="T18" fmla="*/ 0 w 18"/>
                  <a:gd name="T19" fmla="*/ 18 h 18"/>
                  <a:gd name="T20" fmla="*/ 0 w 18"/>
                  <a:gd name="T21" fmla="*/ 18 h 18"/>
                  <a:gd name="T22" fmla="*/ 2 w 18"/>
                  <a:gd name="T23" fmla="*/ 18 h 18"/>
                  <a:gd name="T24" fmla="*/ 2 w 18"/>
                  <a:gd name="T25" fmla="*/ 18 h 18"/>
                  <a:gd name="T26" fmla="*/ 3 w 18"/>
                  <a:gd name="T27" fmla="*/ 18 h 18"/>
                  <a:gd name="T28" fmla="*/ 7 w 18"/>
                  <a:gd name="T29" fmla="*/ 14 h 18"/>
                  <a:gd name="T30" fmla="*/ 11 w 18"/>
                  <a:gd name="T31" fmla="*/ 11 h 18"/>
                  <a:gd name="T32" fmla="*/ 14 w 18"/>
                  <a:gd name="T33" fmla="*/ 7 h 18"/>
                  <a:gd name="T34" fmla="*/ 18 w 18"/>
                  <a:gd name="T35" fmla="*/ 4 h 18"/>
                  <a:gd name="T36" fmla="*/ 18 w 18"/>
                  <a:gd name="T37" fmla="*/ 3 h 18"/>
                  <a:gd name="T38" fmla="*/ 18 w 18"/>
                  <a:gd name="T39" fmla="*/ 3 h 18"/>
                  <a:gd name="T40" fmla="*/ 18 w 18"/>
                  <a:gd name="T41" fmla="*/ 2 h 18"/>
                  <a:gd name="T42" fmla="*/ 18 w 18"/>
                  <a:gd name="T43" fmla="*/ 2 h 18"/>
                  <a:gd name="T44" fmla="*/ 18 w 18"/>
                  <a:gd name="T45" fmla="*/ 0 h 18"/>
                  <a:gd name="T46" fmla="*/ 17 w 18"/>
                  <a:gd name="T47" fmla="*/ 0 h 18"/>
                  <a:gd name="T48" fmla="*/ 17 w 18"/>
                  <a:gd name="T49" fmla="*/ 0 h 18"/>
                  <a:gd name="T50" fmla="*/ 16 w 18"/>
                  <a:gd name="T51" fmla="*/ 2 h 18"/>
                  <a:gd name="T52" fmla="*/ 16 w 18"/>
                  <a:gd name="T5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8">
                    <a:moveTo>
                      <a:pt x="16" y="2"/>
                    </a:move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8" name="Freeform 120"/>
              <p:cNvSpPr>
                <a:spLocks/>
              </p:cNvSpPr>
              <p:nvPr/>
            </p:nvSpPr>
            <p:spPr bwMode="auto">
              <a:xfrm>
                <a:off x="4889" y="2714"/>
                <a:ext cx="11" cy="10"/>
              </a:xfrm>
              <a:custGeom>
                <a:avLst/>
                <a:gdLst>
                  <a:gd name="T0" fmla="*/ 23 w 27"/>
                  <a:gd name="T1" fmla="*/ 2 h 31"/>
                  <a:gd name="T2" fmla="*/ 18 w 27"/>
                  <a:gd name="T3" fmla="*/ 8 h 31"/>
                  <a:gd name="T4" fmla="*/ 12 w 27"/>
                  <a:gd name="T5" fmla="*/ 14 h 31"/>
                  <a:gd name="T6" fmla="*/ 7 w 27"/>
                  <a:gd name="T7" fmla="*/ 22 h 31"/>
                  <a:gd name="T8" fmla="*/ 0 w 27"/>
                  <a:gd name="T9" fmla="*/ 28 h 31"/>
                  <a:gd name="T10" fmla="*/ 0 w 27"/>
                  <a:gd name="T11" fmla="*/ 28 h 31"/>
                  <a:gd name="T12" fmla="*/ 0 w 27"/>
                  <a:gd name="T13" fmla="*/ 28 h 31"/>
                  <a:gd name="T14" fmla="*/ 0 w 27"/>
                  <a:gd name="T15" fmla="*/ 30 h 31"/>
                  <a:gd name="T16" fmla="*/ 0 w 27"/>
                  <a:gd name="T17" fmla="*/ 30 h 31"/>
                  <a:gd name="T18" fmla="*/ 0 w 27"/>
                  <a:gd name="T19" fmla="*/ 31 h 31"/>
                  <a:gd name="T20" fmla="*/ 1 w 27"/>
                  <a:gd name="T21" fmla="*/ 31 h 31"/>
                  <a:gd name="T22" fmla="*/ 1 w 27"/>
                  <a:gd name="T23" fmla="*/ 31 h 31"/>
                  <a:gd name="T24" fmla="*/ 3 w 27"/>
                  <a:gd name="T25" fmla="*/ 31 h 31"/>
                  <a:gd name="T26" fmla="*/ 3 w 27"/>
                  <a:gd name="T27" fmla="*/ 31 h 31"/>
                  <a:gd name="T28" fmla="*/ 9 w 27"/>
                  <a:gd name="T29" fmla="*/ 25 h 31"/>
                  <a:gd name="T30" fmla="*/ 14 w 27"/>
                  <a:gd name="T31" fmla="*/ 17 h 31"/>
                  <a:gd name="T32" fmla="*/ 21 w 27"/>
                  <a:gd name="T33" fmla="*/ 9 h 31"/>
                  <a:gd name="T34" fmla="*/ 26 w 27"/>
                  <a:gd name="T35" fmla="*/ 3 h 31"/>
                  <a:gd name="T36" fmla="*/ 27 w 27"/>
                  <a:gd name="T37" fmla="*/ 3 h 31"/>
                  <a:gd name="T38" fmla="*/ 27 w 27"/>
                  <a:gd name="T39" fmla="*/ 2 h 31"/>
                  <a:gd name="T40" fmla="*/ 27 w 27"/>
                  <a:gd name="T41" fmla="*/ 2 h 31"/>
                  <a:gd name="T42" fmla="*/ 26 w 27"/>
                  <a:gd name="T43" fmla="*/ 2 h 31"/>
                  <a:gd name="T44" fmla="*/ 26 w 27"/>
                  <a:gd name="T45" fmla="*/ 0 h 31"/>
                  <a:gd name="T46" fmla="*/ 25 w 27"/>
                  <a:gd name="T47" fmla="*/ 0 h 31"/>
                  <a:gd name="T48" fmla="*/ 25 w 27"/>
                  <a:gd name="T49" fmla="*/ 0 h 31"/>
                  <a:gd name="T50" fmla="*/ 23 w 27"/>
                  <a:gd name="T51" fmla="*/ 2 h 31"/>
                  <a:gd name="T52" fmla="*/ 23 w 27"/>
                  <a:gd name="T5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31">
                    <a:moveTo>
                      <a:pt x="23" y="2"/>
                    </a:moveTo>
                    <a:lnTo>
                      <a:pt x="18" y="8"/>
                    </a:lnTo>
                    <a:lnTo>
                      <a:pt x="12" y="14"/>
                    </a:lnTo>
                    <a:lnTo>
                      <a:pt x="7" y="2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9" y="25"/>
                    </a:lnTo>
                    <a:lnTo>
                      <a:pt x="14" y="17"/>
                    </a:lnTo>
                    <a:lnTo>
                      <a:pt x="21" y="9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9" name="Freeform 121"/>
              <p:cNvSpPr>
                <a:spLocks/>
              </p:cNvSpPr>
              <p:nvPr/>
            </p:nvSpPr>
            <p:spPr bwMode="auto">
              <a:xfrm>
                <a:off x="4923" y="2741"/>
                <a:ext cx="7" cy="7"/>
              </a:xfrm>
              <a:custGeom>
                <a:avLst/>
                <a:gdLst>
                  <a:gd name="T0" fmla="*/ 0 w 19"/>
                  <a:gd name="T1" fmla="*/ 2 h 22"/>
                  <a:gd name="T2" fmla="*/ 4 w 19"/>
                  <a:gd name="T3" fmla="*/ 7 h 22"/>
                  <a:gd name="T4" fmla="*/ 8 w 19"/>
                  <a:gd name="T5" fmla="*/ 12 h 22"/>
                  <a:gd name="T6" fmla="*/ 13 w 19"/>
                  <a:gd name="T7" fmla="*/ 16 h 22"/>
                  <a:gd name="T8" fmla="*/ 16 w 19"/>
                  <a:gd name="T9" fmla="*/ 21 h 22"/>
                  <a:gd name="T10" fmla="*/ 16 w 19"/>
                  <a:gd name="T11" fmla="*/ 22 h 22"/>
                  <a:gd name="T12" fmla="*/ 18 w 19"/>
                  <a:gd name="T13" fmla="*/ 22 h 22"/>
                  <a:gd name="T14" fmla="*/ 18 w 19"/>
                  <a:gd name="T15" fmla="*/ 22 h 22"/>
                  <a:gd name="T16" fmla="*/ 19 w 19"/>
                  <a:gd name="T17" fmla="*/ 21 h 22"/>
                  <a:gd name="T18" fmla="*/ 19 w 19"/>
                  <a:gd name="T19" fmla="*/ 21 h 22"/>
                  <a:gd name="T20" fmla="*/ 19 w 19"/>
                  <a:gd name="T21" fmla="*/ 20 h 22"/>
                  <a:gd name="T22" fmla="*/ 19 w 19"/>
                  <a:gd name="T23" fmla="*/ 20 h 22"/>
                  <a:gd name="T24" fmla="*/ 19 w 19"/>
                  <a:gd name="T25" fmla="*/ 20 h 22"/>
                  <a:gd name="T26" fmla="*/ 15 w 19"/>
                  <a:gd name="T27" fmla="*/ 15 h 22"/>
                  <a:gd name="T28" fmla="*/ 11 w 19"/>
                  <a:gd name="T29" fmla="*/ 11 h 22"/>
                  <a:gd name="T30" fmla="*/ 8 w 19"/>
                  <a:gd name="T31" fmla="*/ 6 h 22"/>
                  <a:gd name="T32" fmla="*/ 4 w 19"/>
                  <a:gd name="T33" fmla="*/ 1 h 22"/>
                  <a:gd name="T34" fmla="*/ 2 w 19"/>
                  <a:gd name="T35" fmla="*/ 0 h 22"/>
                  <a:gd name="T36" fmla="*/ 2 w 19"/>
                  <a:gd name="T37" fmla="*/ 0 h 22"/>
                  <a:gd name="T38" fmla="*/ 2 w 19"/>
                  <a:gd name="T39" fmla="*/ 0 h 22"/>
                  <a:gd name="T40" fmla="*/ 1 w 19"/>
                  <a:gd name="T41" fmla="*/ 1 h 22"/>
                  <a:gd name="T42" fmla="*/ 0 w 19"/>
                  <a:gd name="T43" fmla="*/ 1 h 22"/>
                  <a:gd name="T44" fmla="*/ 0 w 19"/>
                  <a:gd name="T45" fmla="*/ 1 h 22"/>
                  <a:gd name="T46" fmla="*/ 0 w 19"/>
                  <a:gd name="T47" fmla="*/ 2 h 22"/>
                  <a:gd name="T48" fmla="*/ 0 w 19"/>
                  <a:gd name="T49" fmla="*/ 2 h 22"/>
                  <a:gd name="T50" fmla="*/ 0 w 19"/>
                  <a:gd name="T5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22">
                    <a:moveTo>
                      <a:pt x="0" y="2"/>
                    </a:moveTo>
                    <a:lnTo>
                      <a:pt x="4" y="7"/>
                    </a:lnTo>
                    <a:lnTo>
                      <a:pt x="8" y="12"/>
                    </a:lnTo>
                    <a:lnTo>
                      <a:pt x="13" y="16"/>
                    </a:lnTo>
                    <a:lnTo>
                      <a:pt x="16" y="21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5" y="15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0" name="Freeform 122"/>
              <p:cNvSpPr>
                <a:spLocks/>
              </p:cNvSpPr>
              <p:nvPr/>
            </p:nvSpPr>
            <p:spPr bwMode="auto">
              <a:xfrm>
                <a:off x="4892" y="2709"/>
                <a:ext cx="7" cy="7"/>
              </a:xfrm>
              <a:custGeom>
                <a:avLst/>
                <a:gdLst>
                  <a:gd name="T0" fmla="*/ 17 w 19"/>
                  <a:gd name="T1" fmla="*/ 0 h 22"/>
                  <a:gd name="T2" fmla="*/ 10 w 19"/>
                  <a:gd name="T3" fmla="*/ 2 h 22"/>
                  <a:gd name="T4" fmla="*/ 6 w 19"/>
                  <a:gd name="T5" fmla="*/ 8 h 22"/>
                  <a:gd name="T6" fmla="*/ 3 w 19"/>
                  <a:gd name="T7" fmla="*/ 14 h 22"/>
                  <a:gd name="T8" fmla="*/ 0 w 19"/>
                  <a:gd name="T9" fmla="*/ 20 h 22"/>
                  <a:gd name="T10" fmla="*/ 0 w 19"/>
                  <a:gd name="T11" fmla="*/ 20 h 22"/>
                  <a:gd name="T12" fmla="*/ 0 w 19"/>
                  <a:gd name="T13" fmla="*/ 20 h 22"/>
                  <a:gd name="T14" fmla="*/ 0 w 19"/>
                  <a:gd name="T15" fmla="*/ 22 h 22"/>
                  <a:gd name="T16" fmla="*/ 1 w 19"/>
                  <a:gd name="T17" fmla="*/ 22 h 22"/>
                  <a:gd name="T18" fmla="*/ 1 w 19"/>
                  <a:gd name="T19" fmla="*/ 22 h 22"/>
                  <a:gd name="T20" fmla="*/ 3 w 19"/>
                  <a:gd name="T21" fmla="*/ 22 h 22"/>
                  <a:gd name="T22" fmla="*/ 3 w 19"/>
                  <a:gd name="T23" fmla="*/ 22 h 22"/>
                  <a:gd name="T24" fmla="*/ 3 w 19"/>
                  <a:gd name="T25" fmla="*/ 22 h 22"/>
                  <a:gd name="T26" fmla="*/ 5 w 19"/>
                  <a:gd name="T27" fmla="*/ 16 h 22"/>
                  <a:gd name="T28" fmla="*/ 9 w 19"/>
                  <a:gd name="T29" fmla="*/ 11 h 22"/>
                  <a:gd name="T30" fmla="*/ 12 w 19"/>
                  <a:gd name="T31" fmla="*/ 6 h 22"/>
                  <a:gd name="T32" fmla="*/ 18 w 19"/>
                  <a:gd name="T33" fmla="*/ 2 h 22"/>
                  <a:gd name="T34" fmla="*/ 19 w 19"/>
                  <a:gd name="T35" fmla="*/ 2 h 22"/>
                  <a:gd name="T36" fmla="*/ 19 w 19"/>
                  <a:gd name="T37" fmla="*/ 1 h 22"/>
                  <a:gd name="T38" fmla="*/ 19 w 19"/>
                  <a:gd name="T39" fmla="*/ 1 h 22"/>
                  <a:gd name="T40" fmla="*/ 19 w 19"/>
                  <a:gd name="T41" fmla="*/ 1 h 22"/>
                  <a:gd name="T42" fmla="*/ 18 w 19"/>
                  <a:gd name="T43" fmla="*/ 0 h 22"/>
                  <a:gd name="T44" fmla="*/ 18 w 19"/>
                  <a:gd name="T45" fmla="*/ 0 h 22"/>
                  <a:gd name="T46" fmla="*/ 17 w 19"/>
                  <a:gd name="T47" fmla="*/ 0 h 22"/>
                  <a:gd name="T48" fmla="*/ 17 w 19"/>
                  <a:gd name="T49" fmla="*/ 0 h 22"/>
                  <a:gd name="T50" fmla="*/ 17 w 19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22">
                    <a:moveTo>
                      <a:pt x="17" y="0"/>
                    </a:moveTo>
                    <a:lnTo>
                      <a:pt x="10" y="2"/>
                    </a:lnTo>
                    <a:lnTo>
                      <a:pt x="6" y="8"/>
                    </a:lnTo>
                    <a:lnTo>
                      <a:pt x="3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1" name="Freeform 123"/>
              <p:cNvSpPr>
                <a:spLocks/>
              </p:cNvSpPr>
              <p:nvPr/>
            </p:nvSpPr>
            <p:spPr bwMode="auto">
              <a:xfrm>
                <a:off x="4994" y="2717"/>
                <a:ext cx="11" cy="2"/>
              </a:xfrm>
              <a:custGeom>
                <a:avLst/>
                <a:gdLst>
                  <a:gd name="T0" fmla="*/ 3 w 31"/>
                  <a:gd name="T1" fmla="*/ 4 h 8"/>
                  <a:gd name="T2" fmla="*/ 9 w 31"/>
                  <a:gd name="T3" fmla="*/ 4 h 8"/>
                  <a:gd name="T4" fmla="*/ 17 w 31"/>
                  <a:gd name="T5" fmla="*/ 4 h 8"/>
                  <a:gd name="T6" fmla="*/ 23 w 31"/>
                  <a:gd name="T7" fmla="*/ 7 h 8"/>
                  <a:gd name="T8" fmla="*/ 30 w 31"/>
                  <a:gd name="T9" fmla="*/ 8 h 8"/>
                  <a:gd name="T10" fmla="*/ 31 w 31"/>
                  <a:gd name="T11" fmla="*/ 8 h 8"/>
                  <a:gd name="T12" fmla="*/ 31 w 31"/>
                  <a:gd name="T13" fmla="*/ 7 h 8"/>
                  <a:gd name="T14" fmla="*/ 31 w 31"/>
                  <a:gd name="T15" fmla="*/ 7 h 8"/>
                  <a:gd name="T16" fmla="*/ 31 w 31"/>
                  <a:gd name="T17" fmla="*/ 5 h 8"/>
                  <a:gd name="T18" fmla="*/ 31 w 31"/>
                  <a:gd name="T19" fmla="*/ 5 h 8"/>
                  <a:gd name="T20" fmla="*/ 31 w 31"/>
                  <a:gd name="T21" fmla="*/ 4 h 8"/>
                  <a:gd name="T22" fmla="*/ 31 w 31"/>
                  <a:gd name="T23" fmla="*/ 4 h 8"/>
                  <a:gd name="T24" fmla="*/ 30 w 31"/>
                  <a:gd name="T25" fmla="*/ 4 h 8"/>
                  <a:gd name="T26" fmla="*/ 23 w 31"/>
                  <a:gd name="T27" fmla="*/ 3 h 8"/>
                  <a:gd name="T28" fmla="*/ 17 w 31"/>
                  <a:gd name="T29" fmla="*/ 0 h 8"/>
                  <a:gd name="T30" fmla="*/ 9 w 31"/>
                  <a:gd name="T31" fmla="*/ 0 h 8"/>
                  <a:gd name="T32" fmla="*/ 3 w 31"/>
                  <a:gd name="T33" fmla="*/ 2 h 8"/>
                  <a:gd name="T34" fmla="*/ 1 w 31"/>
                  <a:gd name="T35" fmla="*/ 2 h 8"/>
                  <a:gd name="T36" fmla="*/ 1 w 31"/>
                  <a:gd name="T37" fmla="*/ 2 h 8"/>
                  <a:gd name="T38" fmla="*/ 0 w 31"/>
                  <a:gd name="T39" fmla="*/ 3 h 8"/>
                  <a:gd name="T40" fmla="*/ 0 w 31"/>
                  <a:gd name="T41" fmla="*/ 3 h 8"/>
                  <a:gd name="T42" fmla="*/ 0 w 31"/>
                  <a:gd name="T43" fmla="*/ 4 h 8"/>
                  <a:gd name="T44" fmla="*/ 1 w 31"/>
                  <a:gd name="T45" fmla="*/ 4 h 8"/>
                  <a:gd name="T46" fmla="*/ 1 w 31"/>
                  <a:gd name="T47" fmla="*/ 4 h 8"/>
                  <a:gd name="T48" fmla="*/ 3 w 31"/>
                  <a:gd name="T49" fmla="*/ 4 h 8"/>
                  <a:gd name="T50" fmla="*/ 3 w 31"/>
                  <a:gd name="T5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8">
                    <a:moveTo>
                      <a:pt x="3" y="4"/>
                    </a:moveTo>
                    <a:lnTo>
                      <a:pt x="9" y="4"/>
                    </a:lnTo>
                    <a:lnTo>
                      <a:pt x="17" y="4"/>
                    </a:lnTo>
                    <a:lnTo>
                      <a:pt x="23" y="7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2" name="Freeform 124"/>
              <p:cNvSpPr>
                <a:spLocks/>
              </p:cNvSpPr>
              <p:nvPr/>
            </p:nvSpPr>
            <p:spPr bwMode="auto">
              <a:xfrm>
                <a:off x="4971" y="2699"/>
                <a:ext cx="7" cy="2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4 h 5"/>
                  <a:gd name="T4" fmla="*/ 9 w 18"/>
                  <a:gd name="T5" fmla="*/ 4 h 5"/>
                  <a:gd name="T6" fmla="*/ 13 w 18"/>
                  <a:gd name="T7" fmla="*/ 4 h 5"/>
                  <a:gd name="T8" fmla="*/ 17 w 18"/>
                  <a:gd name="T9" fmla="*/ 5 h 5"/>
                  <a:gd name="T10" fmla="*/ 17 w 18"/>
                  <a:gd name="T11" fmla="*/ 5 h 5"/>
                  <a:gd name="T12" fmla="*/ 18 w 18"/>
                  <a:gd name="T13" fmla="*/ 4 h 5"/>
                  <a:gd name="T14" fmla="*/ 18 w 18"/>
                  <a:gd name="T15" fmla="*/ 4 h 5"/>
                  <a:gd name="T16" fmla="*/ 18 w 18"/>
                  <a:gd name="T17" fmla="*/ 4 h 5"/>
                  <a:gd name="T18" fmla="*/ 18 w 18"/>
                  <a:gd name="T19" fmla="*/ 3 h 5"/>
                  <a:gd name="T20" fmla="*/ 18 w 18"/>
                  <a:gd name="T21" fmla="*/ 3 h 5"/>
                  <a:gd name="T22" fmla="*/ 18 w 18"/>
                  <a:gd name="T23" fmla="*/ 2 h 5"/>
                  <a:gd name="T24" fmla="*/ 17 w 18"/>
                  <a:gd name="T25" fmla="*/ 2 h 5"/>
                  <a:gd name="T26" fmla="*/ 13 w 18"/>
                  <a:gd name="T27" fmla="*/ 2 h 5"/>
                  <a:gd name="T28" fmla="*/ 9 w 18"/>
                  <a:gd name="T29" fmla="*/ 0 h 5"/>
                  <a:gd name="T30" fmla="*/ 5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1 w 18"/>
                  <a:gd name="T37" fmla="*/ 0 h 5"/>
                  <a:gd name="T38" fmla="*/ 0 w 18"/>
                  <a:gd name="T39" fmla="*/ 0 h 5"/>
                  <a:gd name="T40" fmla="*/ 0 w 18"/>
                  <a:gd name="T41" fmla="*/ 2 h 5"/>
                  <a:gd name="T42" fmla="*/ 0 w 18"/>
                  <a:gd name="T43" fmla="*/ 2 h 5"/>
                  <a:gd name="T44" fmla="*/ 0 w 18"/>
                  <a:gd name="T45" fmla="*/ 2 h 5"/>
                  <a:gd name="T46" fmla="*/ 0 w 18"/>
                  <a:gd name="T47" fmla="*/ 3 h 5"/>
                  <a:gd name="T48" fmla="*/ 1 w 18"/>
                  <a:gd name="T49" fmla="*/ 3 h 5"/>
                  <a:gd name="T50" fmla="*/ 1 w 18"/>
                  <a:gd name="T5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3" name="Freeform 125"/>
              <p:cNvSpPr>
                <a:spLocks/>
              </p:cNvSpPr>
              <p:nvPr/>
            </p:nvSpPr>
            <p:spPr bwMode="auto">
              <a:xfrm>
                <a:off x="4916" y="2594"/>
                <a:ext cx="141" cy="32"/>
              </a:xfrm>
              <a:custGeom>
                <a:avLst/>
                <a:gdLst>
                  <a:gd name="T0" fmla="*/ 0 w 374"/>
                  <a:gd name="T1" fmla="*/ 0 h 102"/>
                  <a:gd name="T2" fmla="*/ 4 w 374"/>
                  <a:gd name="T3" fmla="*/ 1 h 102"/>
                  <a:gd name="T4" fmla="*/ 13 w 374"/>
                  <a:gd name="T5" fmla="*/ 5 h 102"/>
                  <a:gd name="T6" fmla="*/ 27 w 374"/>
                  <a:gd name="T7" fmla="*/ 11 h 102"/>
                  <a:gd name="T8" fmla="*/ 46 w 374"/>
                  <a:gd name="T9" fmla="*/ 20 h 102"/>
                  <a:gd name="T10" fmla="*/ 68 w 374"/>
                  <a:gd name="T11" fmla="*/ 29 h 102"/>
                  <a:gd name="T12" fmla="*/ 94 w 374"/>
                  <a:gd name="T13" fmla="*/ 39 h 102"/>
                  <a:gd name="T14" fmla="*/ 121 w 374"/>
                  <a:gd name="T15" fmla="*/ 50 h 102"/>
                  <a:gd name="T16" fmla="*/ 148 w 374"/>
                  <a:gd name="T17" fmla="*/ 60 h 102"/>
                  <a:gd name="T18" fmla="*/ 175 w 374"/>
                  <a:gd name="T19" fmla="*/ 71 h 102"/>
                  <a:gd name="T20" fmla="*/ 202 w 374"/>
                  <a:gd name="T21" fmla="*/ 81 h 102"/>
                  <a:gd name="T22" fmla="*/ 228 w 374"/>
                  <a:gd name="T23" fmla="*/ 90 h 102"/>
                  <a:gd name="T24" fmla="*/ 249 w 374"/>
                  <a:gd name="T25" fmla="*/ 96 h 102"/>
                  <a:gd name="T26" fmla="*/ 269 w 374"/>
                  <a:gd name="T27" fmla="*/ 101 h 102"/>
                  <a:gd name="T28" fmla="*/ 283 w 374"/>
                  <a:gd name="T29" fmla="*/ 102 h 102"/>
                  <a:gd name="T30" fmla="*/ 292 w 374"/>
                  <a:gd name="T31" fmla="*/ 101 h 102"/>
                  <a:gd name="T32" fmla="*/ 296 w 374"/>
                  <a:gd name="T33" fmla="*/ 97 h 102"/>
                  <a:gd name="T34" fmla="*/ 300 w 374"/>
                  <a:gd name="T35" fmla="*/ 87 h 102"/>
                  <a:gd name="T36" fmla="*/ 309 w 374"/>
                  <a:gd name="T37" fmla="*/ 82 h 102"/>
                  <a:gd name="T38" fmla="*/ 320 w 374"/>
                  <a:gd name="T39" fmla="*/ 79 h 102"/>
                  <a:gd name="T40" fmla="*/ 336 w 374"/>
                  <a:gd name="T41" fmla="*/ 79 h 102"/>
                  <a:gd name="T42" fmla="*/ 350 w 374"/>
                  <a:gd name="T43" fmla="*/ 81 h 102"/>
                  <a:gd name="T44" fmla="*/ 361 w 374"/>
                  <a:gd name="T45" fmla="*/ 82 h 102"/>
                  <a:gd name="T46" fmla="*/ 370 w 374"/>
                  <a:gd name="T47" fmla="*/ 83 h 102"/>
                  <a:gd name="T48" fmla="*/ 374 w 374"/>
                  <a:gd name="T49" fmla="*/ 85 h 102"/>
                  <a:gd name="T50" fmla="*/ 0 w 374"/>
                  <a:gd name="T5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4" h="102">
                    <a:moveTo>
                      <a:pt x="0" y="0"/>
                    </a:moveTo>
                    <a:lnTo>
                      <a:pt x="4" y="1"/>
                    </a:lnTo>
                    <a:lnTo>
                      <a:pt x="13" y="5"/>
                    </a:lnTo>
                    <a:lnTo>
                      <a:pt x="27" y="11"/>
                    </a:lnTo>
                    <a:lnTo>
                      <a:pt x="46" y="20"/>
                    </a:lnTo>
                    <a:lnTo>
                      <a:pt x="68" y="29"/>
                    </a:lnTo>
                    <a:lnTo>
                      <a:pt x="94" y="39"/>
                    </a:lnTo>
                    <a:lnTo>
                      <a:pt x="121" y="50"/>
                    </a:lnTo>
                    <a:lnTo>
                      <a:pt x="148" y="60"/>
                    </a:lnTo>
                    <a:lnTo>
                      <a:pt x="175" y="71"/>
                    </a:lnTo>
                    <a:lnTo>
                      <a:pt x="202" y="81"/>
                    </a:lnTo>
                    <a:lnTo>
                      <a:pt x="228" y="90"/>
                    </a:lnTo>
                    <a:lnTo>
                      <a:pt x="249" y="96"/>
                    </a:lnTo>
                    <a:lnTo>
                      <a:pt x="269" y="101"/>
                    </a:lnTo>
                    <a:lnTo>
                      <a:pt x="283" y="102"/>
                    </a:lnTo>
                    <a:lnTo>
                      <a:pt x="292" y="101"/>
                    </a:lnTo>
                    <a:lnTo>
                      <a:pt x="296" y="97"/>
                    </a:lnTo>
                    <a:lnTo>
                      <a:pt x="300" y="87"/>
                    </a:lnTo>
                    <a:lnTo>
                      <a:pt x="309" y="82"/>
                    </a:lnTo>
                    <a:lnTo>
                      <a:pt x="320" y="79"/>
                    </a:lnTo>
                    <a:lnTo>
                      <a:pt x="336" y="79"/>
                    </a:lnTo>
                    <a:lnTo>
                      <a:pt x="350" y="81"/>
                    </a:lnTo>
                    <a:lnTo>
                      <a:pt x="361" y="82"/>
                    </a:lnTo>
                    <a:lnTo>
                      <a:pt x="370" y="83"/>
                    </a:lnTo>
                    <a:lnTo>
                      <a:pt x="374" y="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4" name="Freeform 126"/>
              <p:cNvSpPr>
                <a:spLocks/>
              </p:cNvSpPr>
              <p:nvPr/>
            </p:nvSpPr>
            <p:spPr bwMode="auto">
              <a:xfrm>
                <a:off x="4625" y="2630"/>
                <a:ext cx="151" cy="346"/>
              </a:xfrm>
              <a:custGeom>
                <a:avLst/>
                <a:gdLst>
                  <a:gd name="T0" fmla="*/ 0 w 402"/>
                  <a:gd name="T1" fmla="*/ 286 h 1127"/>
                  <a:gd name="T2" fmla="*/ 0 w 402"/>
                  <a:gd name="T3" fmla="*/ 519 h 1127"/>
                  <a:gd name="T4" fmla="*/ 0 w 402"/>
                  <a:gd name="T5" fmla="*/ 787 h 1127"/>
                  <a:gd name="T6" fmla="*/ 17 w 402"/>
                  <a:gd name="T7" fmla="*/ 815 h 1127"/>
                  <a:gd name="T8" fmla="*/ 63 w 402"/>
                  <a:gd name="T9" fmla="*/ 862 h 1127"/>
                  <a:gd name="T10" fmla="*/ 127 w 402"/>
                  <a:gd name="T11" fmla="*/ 920 h 1127"/>
                  <a:gd name="T12" fmla="*/ 202 w 402"/>
                  <a:gd name="T13" fmla="*/ 981 h 1127"/>
                  <a:gd name="T14" fmla="*/ 275 w 402"/>
                  <a:gd name="T15" fmla="*/ 1039 h 1127"/>
                  <a:gd name="T16" fmla="*/ 339 w 402"/>
                  <a:gd name="T17" fmla="*/ 1089 h 1127"/>
                  <a:gd name="T18" fmla="*/ 386 w 402"/>
                  <a:gd name="T19" fmla="*/ 1119 h 1127"/>
                  <a:gd name="T20" fmla="*/ 402 w 402"/>
                  <a:gd name="T21" fmla="*/ 1127 h 1127"/>
                  <a:gd name="T22" fmla="*/ 391 w 402"/>
                  <a:gd name="T23" fmla="*/ 1111 h 1127"/>
                  <a:gd name="T24" fmla="*/ 357 w 402"/>
                  <a:gd name="T25" fmla="*/ 1081 h 1127"/>
                  <a:gd name="T26" fmla="*/ 312 w 402"/>
                  <a:gd name="T27" fmla="*/ 1042 h 1127"/>
                  <a:gd name="T28" fmla="*/ 258 w 402"/>
                  <a:gd name="T29" fmla="*/ 994 h 1127"/>
                  <a:gd name="T30" fmla="*/ 204 w 402"/>
                  <a:gd name="T31" fmla="*/ 944 h 1127"/>
                  <a:gd name="T32" fmla="*/ 156 w 402"/>
                  <a:gd name="T33" fmla="*/ 895 h 1127"/>
                  <a:gd name="T34" fmla="*/ 118 w 402"/>
                  <a:gd name="T35" fmla="*/ 849 h 1127"/>
                  <a:gd name="T36" fmla="*/ 99 w 402"/>
                  <a:gd name="T37" fmla="*/ 812 h 1127"/>
                  <a:gd name="T38" fmla="*/ 94 w 402"/>
                  <a:gd name="T39" fmla="*/ 742 h 1127"/>
                  <a:gd name="T40" fmla="*/ 104 w 402"/>
                  <a:gd name="T41" fmla="*/ 666 h 1127"/>
                  <a:gd name="T42" fmla="*/ 120 w 402"/>
                  <a:gd name="T43" fmla="*/ 597 h 1127"/>
                  <a:gd name="T44" fmla="*/ 132 w 402"/>
                  <a:gd name="T45" fmla="*/ 547 h 1127"/>
                  <a:gd name="T46" fmla="*/ 131 w 402"/>
                  <a:gd name="T47" fmla="*/ 517 h 1127"/>
                  <a:gd name="T48" fmla="*/ 113 w 402"/>
                  <a:gd name="T49" fmla="*/ 487 h 1127"/>
                  <a:gd name="T50" fmla="*/ 93 w 402"/>
                  <a:gd name="T51" fmla="*/ 452 h 1127"/>
                  <a:gd name="T52" fmla="*/ 80 w 402"/>
                  <a:gd name="T53" fmla="*/ 404 h 1127"/>
                  <a:gd name="T54" fmla="*/ 67 w 402"/>
                  <a:gd name="T55" fmla="*/ 344 h 1127"/>
                  <a:gd name="T56" fmla="*/ 50 w 402"/>
                  <a:gd name="T57" fmla="*/ 288 h 1127"/>
                  <a:gd name="T58" fmla="*/ 48 w 402"/>
                  <a:gd name="T59" fmla="*/ 239 h 1127"/>
                  <a:gd name="T60" fmla="*/ 80 w 402"/>
                  <a:gd name="T61" fmla="*/ 202 h 1127"/>
                  <a:gd name="T62" fmla="*/ 103 w 402"/>
                  <a:gd name="T63" fmla="*/ 188 h 1127"/>
                  <a:gd name="T64" fmla="*/ 122 w 402"/>
                  <a:gd name="T65" fmla="*/ 178 h 1127"/>
                  <a:gd name="T66" fmla="*/ 140 w 402"/>
                  <a:gd name="T67" fmla="*/ 170 h 1127"/>
                  <a:gd name="T68" fmla="*/ 158 w 402"/>
                  <a:gd name="T69" fmla="*/ 167 h 1127"/>
                  <a:gd name="T70" fmla="*/ 179 w 402"/>
                  <a:gd name="T71" fmla="*/ 168 h 1127"/>
                  <a:gd name="T72" fmla="*/ 207 w 402"/>
                  <a:gd name="T73" fmla="*/ 172 h 1127"/>
                  <a:gd name="T74" fmla="*/ 243 w 402"/>
                  <a:gd name="T75" fmla="*/ 182 h 1127"/>
                  <a:gd name="T76" fmla="*/ 290 w 402"/>
                  <a:gd name="T77" fmla="*/ 196 h 1127"/>
                  <a:gd name="T78" fmla="*/ 323 w 402"/>
                  <a:gd name="T79" fmla="*/ 198 h 1127"/>
                  <a:gd name="T80" fmla="*/ 314 w 402"/>
                  <a:gd name="T81" fmla="*/ 177 h 1127"/>
                  <a:gd name="T82" fmla="*/ 278 w 402"/>
                  <a:gd name="T83" fmla="*/ 140 h 1127"/>
                  <a:gd name="T84" fmla="*/ 221 w 402"/>
                  <a:gd name="T85" fmla="*/ 96 h 1127"/>
                  <a:gd name="T86" fmla="*/ 156 w 402"/>
                  <a:gd name="T87" fmla="*/ 52 h 1127"/>
                  <a:gd name="T88" fmla="*/ 91 w 402"/>
                  <a:gd name="T89" fmla="*/ 18 h 1127"/>
                  <a:gd name="T90" fmla="*/ 39 w 402"/>
                  <a:gd name="T91" fmla="*/ 0 h 1127"/>
                  <a:gd name="T92" fmla="*/ 6 w 402"/>
                  <a:gd name="T93" fmla="*/ 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2" h="1127">
                    <a:moveTo>
                      <a:pt x="6" y="9"/>
                    </a:moveTo>
                    <a:lnTo>
                      <a:pt x="0" y="286"/>
                    </a:lnTo>
                    <a:lnTo>
                      <a:pt x="0" y="358"/>
                    </a:lnTo>
                    <a:lnTo>
                      <a:pt x="0" y="519"/>
                    </a:lnTo>
                    <a:lnTo>
                      <a:pt x="0" y="690"/>
                    </a:lnTo>
                    <a:lnTo>
                      <a:pt x="0" y="787"/>
                    </a:lnTo>
                    <a:lnTo>
                      <a:pt x="5" y="798"/>
                    </a:lnTo>
                    <a:lnTo>
                      <a:pt x="17" y="815"/>
                    </a:lnTo>
                    <a:lnTo>
                      <a:pt x="37" y="836"/>
                    </a:lnTo>
                    <a:lnTo>
                      <a:pt x="63" y="862"/>
                    </a:lnTo>
                    <a:lnTo>
                      <a:pt x="94" y="890"/>
                    </a:lnTo>
                    <a:lnTo>
                      <a:pt x="127" y="920"/>
                    </a:lnTo>
                    <a:lnTo>
                      <a:pt x="163" y="950"/>
                    </a:lnTo>
                    <a:lnTo>
                      <a:pt x="202" y="981"/>
                    </a:lnTo>
                    <a:lnTo>
                      <a:pt x="239" y="1011"/>
                    </a:lnTo>
                    <a:lnTo>
                      <a:pt x="275" y="1039"/>
                    </a:lnTo>
                    <a:lnTo>
                      <a:pt x="308" y="1066"/>
                    </a:lnTo>
                    <a:lnTo>
                      <a:pt x="339" y="1089"/>
                    </a:lnTo>
                    <a:lnTo>
                      <a:pt x="365" y="1106"/>
                    </a:lnTo>
                    <a:lnTo>
                      <a:pt x="386" y="1119"/>
                    </a:lnTo>
                    <a:lnTo>
                      <a:pt x="397" y="1127"/>
                    </a:lnTo>
                    <a:lnTo>
                      <a:pt x="402" y="1127"/>
                    </a:lnTo>
                    <a:lnTo>
                      <a:pt x="400" y="1120"/>
                    </a:lnTo>
                    <a:lnTo>
                      <a:pt x="391" y="1111"/>
                    </a:lnTo>
                    <a:lnTo>
                      <a:pt x="377" y="1098"/>
                    </a:lnTo>
                    <a:lnTo>
                      <a:pt x="357" y="1081"/>
                    </a:lnTo>
                    <a:lnTo>
                      <a:pt x="335" y="1062"/>
                    </a:lnTo>
                    <a:lnTo>
                      <a:pt x="312" y="1042"/>
                    </a:lnTo>
                    <a:lnTo>
                      <a:pt x="285" y="1019"/>
                    </a:lnTo>
                    <a:lnTo>
                      <a:pt x="258" y="994"/>
                    </a:lnTo>
                    <a:lnTo>
                      <a:pt x="231" y="969"/>
                    </a:lnTo>
                    <a:lnTo>
                      <a:pt x="204" y="944"/>
                    </a:lnTo>
                    <a:lnTo>
                      <a:pt x="179" y="919"/>
                    </a:lnTo>
                    <a:lnTo>
                      <a:pt x="156" y="895"/>
                    </a:lnTo>
                    <a:lnTo>
                      <a:pt x="135" y="870"/>
                    </a:lnTo>
                    <a:lnTo>
                      <a:pt x="118" y="849"/>
                    </a:lnTo>
                    <a:lnTo>
                      <a:pt x="105" y="830"/>
                    </a:lnTo>
                    <a:lnTo>
                      <a:pt x="99" y="812"/>
                    </a:lnTo>
                    <a:lnTo>
                      <a:pt x="94" y="779"/>
                    </a:lnTo>
                    <a:lnTo>
                      <a:pt x="94" y="742"/>
                    </a:lnTo>
                    <a:lnTo>
                      <a:pt x="98" y="704"/>
                    </a:lnTo>
                    <a:lnTo>
                      <a:pt x="104" y="666"/>
                    </a:lnTo>
                    <a:lnTo>
                      <a:pt x="111" y="630"/>
                    </a:lnTo>
                    <a:lnTo>
                      <a:pt x="120" y="597"/>
                    </a:lnTo>
                    <a:lnTo>
                      <a:pt x="126" y="569"/>
                    </a:lnTo>
                    <a:lnTo>
                      <a:pt x="132" y="547"/>
                    </a:lnTo>
                    <a:lnTo>
                      <a:pt x="134" y="531"/>
                    </a:lnTo>
                    <a:lnTo>
                      <a:pt x="131" y="517"/>
                    </a:lnTo>
                    <a:lnTo>
                      <a:pt x="123" y="503"/>
                    </a:lnTo>
                    <a:lnTo>
                      <a:pt x="113" y="487"/>
                    </a:lnTo>
                    <a:lnTo>
                      <a:pt x="103" y="471"/>
                    </a:lnTo>
                    <a:lnTo>
                      <a:pt x="93" y="452"/>
                    </a:lnTo>
                    <a:lnTo>
                      <a:pt x="85" y="430"/>
                    </a:lnTo>
                    <a:lnTo>
                      <a:pt x="80" y="404"/>
                    </a:lnTo>
                    <a:lnTo>
                      <a:pt x="75" y="375"/>
                    </a:lnTo>
                    <a:lnTo>
                      <a:pt x="67" y="344"/>
                    </a:lnTo>
                    <a:lnTo>
                      <a:pt x="58" y="316"/>
                    </a:lnTo>
                    <a:lnTo>
                      <a:pt x="50" y="288"/>
                    </a:lnTo>
                    <a:lnTo>
                      <a:pt x="46" y="263"/>
                    </a:lnTo>
                    <a:lnTo>
                      <a:pt x="48" y="239"/>
                    </a:lnTo>
                    <a:lnTo>
                      <a:pt x="58" y="219"/>
                    </a:lnTo>
                    <a:lnTo>
                      <a:pt x="80" y="202"/>
                    </a:lnTo>
                    <a:lnTo>
                      <a:pt x="93" y="195"/>
                    </a:lnTo>
                    <a:lnTo>
                      <a:pt x="103" y="188"/>
                    </a:lnTo>
                    <a:lnTo>
                      <a:pt x="113" y="183"/>
                    </a:lnTo>
                    <a:lnTo>
                      <a:pt x="122" y="178"/>
                    </a:lnTo>
                    <a:lnTo>
                      <a:pt x="131" y="174"/>
                    </a:lnTo>
                    <a:lnTo>
                      <a:pt x="140" y="170"/>
                    </a:lnTo>
                    <a:lnTo>
                      <a:pt x="148" y="168"/>
                    </a:lnTo>
                    <a:lnTo>
                      <a:pt x="158" y="167"/>
                    </a:lnTo>
                    <a:lnTo>
                      <a:pt x="167" y="167"/>
                    </a:lnTo>
                    <a:lnTo>
                      <a:pt x="179" y="168"/>
                    </a:lnTo>
                    <a:lnTo>
                      <a:pt x="192" y="169"/>
                    </a:lnTo>
                    <a:lnTo>
                      <a:pt x="207" y="172"/>
                    </a:lnTo>
                    <a:lnTo>
                      <a:pt x="224" y="176"/>
                    </a:lnTo>
                    <a:lnTo>
                      <a:pt x="243" y="182"/>
                    </a:lnTo>
                    <a:lnTo>
                      <a:pt x="265" y="188"/>
                    </a:lnTo>
                    <a:lnTo>
                      <a:pt x="290" y="196"/>
                    </a:lnTo>
                    <a:lnTo>
                      <a:pt x="312" y="201"/>
                    </a:lnTo>
                    <a:lnTo>
                      <a:pt x="323" y="198"/>
                    </a:lnTo>
                    <a:lnTo>
                      <a:pt x="323" y="191"/>
                    </a:lnTo>
                    <a:lnTo>
                      <a:pt x="314" y="177"/>
                    </a:lnTo>
                    <a:lnTo>
                      <a:pt x="298" y="160"/>
                    </a:lnTo>
                    <a:lnTo>
                      <a:pt x="278" y="140"/>
                    </a:lnTo>
                    <a:lnTo>
                      <a:pt x="251" y="118"/>
                    </a:lnTo>
                    <a:lnTo>
                      <a:pt x="221" y="96"/>
                    </a:lnTo>
                    <a:lnTo>
                      <a:pt x="189" y="74"/>
                    </a:lnTo>
                    <a:lnTo>
                      <a:pt x="156" y="52"/>
                    </a:lnTo>
                    <a:lnTo>
                      <a:pt x="123" y="33"/>
                    </a:lnTo>
                    <a:lnTo>
                      <a:pt x="91" y="18"/>
                    </a:lnTo>
                    <a:lnTo>
                      <a:pt x="63" y="7"/>
                    </a:lnTo>
                    <a:lnTo>
                      <a:pt x="39" y="0"/>
                    </a:lnTo>
                    <a:lnTo>
                      <a:pt x="19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5" name="Freeform 127"/>
              <p:cNvSpPr>
                <a:spLocks/>
              </p:cNvSpPr>
              <p:nvPr/>
            </p:nvSpPr>
            <p:spPr bwMode="auto">
              <a:xfrm>
                <a:off x="4805" y="2696"/>
                <a:ext cx="40" cy="283"/>
              </a:xfrm>
              <a:custGeom>
                <a:avLst/>
                <a:gdLst>
                  <a:gd name="T0" fmla="*/ 110 w 110"/>
                  <a:gd name="T1" fmla="*/ 5 h 922"/>
                  <a:gd name="T2" fmla="*/ 108 w 110"/>
                  <a:gd name="T3" fmla="*/ 4 h 922"/>
                  <a:gd name="T4" fmla="*/ 100 w 110"/>
                  <a:gd name="T5" fmla="*/ 3 h 922"/>
                  <a:gd name="T6" fmla="*/ 90 w 110"/>
                  <a:gd name="T7" fmla="*/ 0 h 922"/>
                  <a:gd name="T8" fmla="*/ 77 w 110"/>
                  <a:gd name="T9" fmla="*/ 0 h 922"/>
                  <a:gd name="T10" fmla="*/ 61 w 110"/>
                  <a:gd name="T11" fmla="*/ 4 h 922"/>
                  <a:gd name="T12" fmla="*/ 46 w 110"/>
                  <a:gd name="T13" fmla="*/ 12 h 922"/>
                  <a:gd name="T14" fmla="*/ 32 w 110"/>
                  <a:gd name="T15" fmla="*/ 24 h 922"/>
                  <a:gd name="T16" fmla="*/ 18 w 110"/>
                  <a:gd name="T17" fmla="*/ 44 h 922"/>
                  <a:gd name="T18" fmla="*/ 9 w 110"/>
                  <a:gd name="T19" fmla="*/ 72 h 922"/>
                  <a:gd name="T20" fmla="*/ 6 w 110"/>
                  <a:gd name="T21" fmla="*/ 107 h 922"/>
                  <a:gd name="T22" fmla="*/ 7 w 110"/>
                  <a:gd name="T23" fmla="*/ 142 h 922"/>
                  <a:gd name="T24" fmla="*/ 13 w 110"/>
                  <a:gd name="T25" fmla="*/ 179 h 922"/>
                  <a:gd name="T26" fmla="*/ 18 w 110"/>
                  <a:gd name="T27" fmla="*/ 212 h 922"/>
                  <a:gd name="T28" fmla="*/ 24 w 110"/>
                  <a:gd name="T29" fmla="*/ 240 h 922"/>
                  <a:gd name="T30" fmla="*/ 29 w 110"/>
                  <a:gd name="T31" fmla="*/ 259 h 922"/>
                  <a:gd name="T32" fmla="*/ 31 w 110"/>
                  <a:gd name="T33" fmla="*/ 265 h 922"/>
                  <a:gd name="T34" fmla="*/ 28 w 110"/>
                  <a:gd name="T35" fmla="*/ 310 h 922"/>
                  <a:gd name="T36" fmla="*/ 23 w 110"/>
                  <a:gd name="T37" fmla="*/ 415 h 922"/>
                  <a:gd name="T38" fmla="*/ 14 w 110"/>
                  <a:gd name="T39" fmla="*/ 534 h 922"/>
                  <a:gd name="T40" fmla="*/ 5 w 110"/>
                  <a:gd name="T41" fmla="*/ 623 h 922"/>
                  <a:gd name="T42" fmla="*/ 0 w 110"/>
                  <a:gd name="T43" fmla="*/ 706 h 922"/>
                  <a:gd name="T44" fmla="*/ 2 w 110"/>
                  <a:gd name="T45" fmla="*/ 814 h 922"/>
                  <a:gd name="T46" fmla="*/ 11 w 110"/>
                  <a:gd name="T47" fmla="*/ 901 h 922"/>
                  <a:gd name="T48" fmla="*/ 24 w 110"/>
                  <a:gd name="T49" fmla="*/ 922 h 922"/>
                  <a:gd name="T50" fmla="*/ 34 w 110"/>
                  <a:gd name="T51" fmla="*/ 889 h 922"/>
                  <a:gd name="T52" fmla="*/ 47 w 110"/>
                  <a:gd name="T53" fmla="*/ 823 h 922"/>
                  <a:gd name="T54" fmla="*/ 63 w 110"/>
                  <a:gd name="T55" fmla="*/ 734 h 922"/>
                  <a:gd name="T56" fmla="*/ 78 w 110"/>
                  <a:gd name="T57" fmla="*/ 629 h 922"/>
                  <a:gd name="T58" fmla="*/ 91 w 110"/>
                  <a:gd name="T59" fmla="*/ 520 h 922"/>
                  <a:gd name="T60" fmla="*/ 100 w 110"/>
                  <a:gd name="T61" fmla="*/ 416 h 922"/>
                  <a:gd name="T62" fmla="*/ 103 w 110"/>
                  <a:gd name="T63" fmla="*/ 325 h 922"/>
                  <a:gd name="T64" fmla="*/ 97 w 110"/>
                  <a:gd name="T65" fmla="*/ 259 h 922"/>
                  <a:gd name="T66" fmla="*/ 86 w 110"/>
                  <a:gd name="T67" fmla="*/ 213 h 922"/>
                  <a:gd name="T68" fmla="*/ 73 w 110"/>
                  <a:gd name="T69" fmla="*/ 175 h 922"/>
                  <a:gd name="T70" fmla="*/ 61 w 110"/>
                  <a:gd name="T71" fmla="*/ 143 h 922"/>
                  <a:gd name="T72" fmla="*/ 54 w 110"/>
                  <a:gd name="T73" fmla="*/ 116 h 922"/>
                  <a:gd name="T74" fmla="*/ 52 w 110"/>
                  <a:gd name="T75" fmla="*/ 90 h 922"/>
                  <a:gd name="T76" fmla="*/ 60 w 110"/>
                  <a:gd name="T77" fmla="*/ 65 h 922"/>
                  <a:gd name="T78" fmla="*/ 78 w 110"/>
                  <a:gd name="T79" fmla="*/ 37 h 922"/>
                  <a:gd name="T80" fmla="*/ 110 w 110"/>
                  <a:gd name="T81" fmla="*/ 5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0" h="922">
                    <a:moveTo>
                      <a:pt x="110" y="5"/>
                    </a:moveTo>
                    <a:lnTo>
                      <a:pt x="108" y="4"/>
                    </a:lnTo>
                    <a:lnTo>
                      <a:pt x="100" y="3"/>
                    </a:lnTo>
                    <a:lnTo>
                      <a:pt x="90" y="0"/>
                    </a:lnTo>
                    <a:lnTo>
                      <a:pt x="77" y="0"/>
                    </a:lnTo>
                    <a:lnTo>
                      <a:pt x="61" y="4"/>
                    </a:lnTo>
                    <a:lnTo>
                      <a:pt x="46" y="12"/>
                    </a:lnTo>
                    <a:lnTo>
                      <a:pt x="32" y="24"/>
                    </a:lnTo>
                    <a:lnTo>
                      <a:pt x="18" y="44"/>
                    </a:lnTo>
                    <a:lnTo>
                      <a:pt x="9" y="72"/>
                    </a:lnTo>
                    <a:lnTo>
                      <a:pt x="6" y="107"/>
                    </a:lnTo>
                    <a:lnTo>
                      <a:pt x="7" y="142"/>
                    </a:lnTo>
                    <a:lnTo>
                      <a:pt x="13" y="179"/>
                    </a:lnTo>
                    <a:lnTo>
                      <a:pt x="18" y="212"/>
                    </a:lnTo>
                    <a:lnTo>
                      <a:pt x="24" y="240"/>
                    </a:lnTo>
                    <a:lnTo>
                      <a:pt x="29" y="259"/>
                    </a:lnTo>
                    <a:lnTo>
                      <a:pt x="31" y="265"/>
                    </a:lnTo>
                    <a:lnTo>
                      <a:pt x="28" y="310"/>
                    </a:lnTo>
                    <a:lnTo>
                      <a:pt x="23" y="415"/>
                    </a:lnTo>
                    <a:lnTo>
                      <a:pt x="14" y="534"/>
                    </a:lnTo>
                    <a:lnTo>
                      <a:pt x="5" y="623"/>
                    </a:lnTo>
                    <a:lnTo>
                      <a:pt x="0" y="706"/>
                    </a:lnTo>
                    <a:lnTo>
                      <a:pt x="2" y="814"/>
                    </a:lnTo>
                    <a:lnTo>
                      <a:pt x="11" y="901"/>
                    </a:lnTo>
                    <a:lnTo>
                      <a:pt x="24" y="922"/>
                    </a:lnTo>
                    <a:lnTo>
                      <a:pt x="34" y="889"/>
                    </a:lnTo>
                    <a:lnTo>
                      <a:pt x="47" y="823"/>
                    </a:lnTo>
                    <a:lnTo>
                      <a:pt x="63" y="734"/>
                    </a:lnTo>
                    <a:lnTo>
                      <a:pt x="78" y="629"/>
                    </a:lnTo>
                    <a:lnTo>
                      <a:pt x="91" y="520"/>
                    </a:lnTo>
                    <a:lnTo>
                      <a:pt x="100" y="416"/>
                    </a:lnTo>
                    <a:lnTo>
                      <a:pt x="103" y="325"/>
                    </a:lnTo>
                    <a:lnTo>
                      <a:pt x="97" y="259"/>
                    </a:lnTo>
                    <a:lnTo>
                      <a:pt x="86" y="213"/>
                    </a:lnTo>
                    <a:lnTo>
                      <a:pt x="73" y="175"/>
                    </a:lnTo>
                    <a:lnTo>
                      <a:pt x="61" y="143"/>
                    </a:lnTo>
                    <a:lnTo>
                      <a:pt x="54" y="116"/>
                    </a:lnTo>
                    <a:lnTo>
                      <a:pt x="52" y="90"/>
                    </a:lnTo>
                    <a:lnTo>
                      <a:pt x="60" y="65"/>
                    </a:lnTo>
                    <a:lnTo>
                      <a:pt x="78" y="37"/>
                    </a:lnTo>
                    <a:lnTo>
                      <a:pt x="1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6" name="Freeform 128"/>
              <p:cNvSpPr>
                <a:spLocks/>
              </p:cNvSpPr>
              <p:nvPr/>
            </p:nvSpPr>
            <p:spPr bwMode="auto">
              <a:xfrm>
                <a:off x="4879" y="2758"/>
                <a:ext cx="243" cy="209"/>
              </a:xfrm>
              <a:custGeom>
                <a:avLst/>
                <a:gdLst>
                  <a:gd name="T0" fmla="*/ 638 w 642"/>
                  <a:gd name="T1" fmla="*/ 82 h 683"/>
                  <a:gd name="T2" fmla="*/ 641 w 642"/>
                  <a:gd name="T3" fmla="*/ 449 h 683"/>
                  <a:gd name="T4" fmla="*/ 622 w 642"/>
                  <a:gd name="T5" fmla="*/ 560 h 683"/>
                  <a:gd name="T6" fmla="*/ 592 w 642"/>
                  <a:gd name="T7" fmla="*/ 574 h 683"/>
                  <a:gd name="T8" fmla="*/ 550 w 642"/>
                  <a:gd name="T9" fmla="*/ 588 h 683"/>
                  <a:gd name="T10" fmla="*/ 497 w 642"/>
                  <a:gd name="T11" fmla="*/ 602 h 683"/>
                  <a:gd name="T12" fmla="*/ 439 w 642"/>
                  <a:gd name="T13" fmla="*/ 613 h 683"/>
                  <a:gd name="T14" fmla="*/ 383 w 642"/>
                  <a:gd name="T15" fmla="*/ 622 h 683"/>
                  <a:gd name="T16" fmla="*/ 331 w 642"/>
                  <a:gd name="T17" fmla="*/ 631 h 683"/>
                  <a:gd name="T18" fmla="*/ 289 w 642"/>
                  <a:gd name="T19" fmla="*/ 636 h 683"/>
                  <a:gd name="T20" fmla="*/ 259 w 642"/>
                  <a:gd name="T21" fmla="*/ 638 h 683"/>
                  <a:gd name="T22" fmla="*/ 230 w 642"/>
                  <a:gd name="T23" fmla="*/ 642 h 683"/>
                  <a:gd name="T24" fmla="*/ 199 w 642"/>
                  <a:gd name="T25" fmla="*/ 647 h 683"/>
                  <a:gd name="T26" fmla="*/ 166 w 642"/>
                  <a:gd name="T27" fmla="*/ 654 h 683"/>
                  <a:gd name="T28" fmla="*/ 131 w 642"/>
                  <a:gd name="T29" fmla="*/ 660 h 683"/>
                  <a:gd name="T30" fmla="*/ 98 w 642"/>
                  <a:gd name="T31" fmla="*/ 666 h 683"/>
                  <a:gd name="T32" fmla="*/ 63 w 642"/>
                  <a:gd name="T33" fmla="*/ 673 h 683"/>
                  <a:gd name="T34" fmla="*/ 31 w 642"/>
                  <a:gd name="T35" fmla="*/ 679 h 683"/>
                  <a:gd name="T36" fmla="*/ 2 w 642"/>
                  <a:gd name="T37" fmla="*/ 683 h 683"/>
                  <a:gd name="T38" fmla="*/ 6 w 642"/>
                  <a:gd name="T39" fmla="*/ 678 h 683"/>
                  <a:gd name="T40" fmla="*/ 38 w 642"/>
                  <a:gd name="T41" fmla="*/ 666 h 683"/>
                  <a:gd name="T42" fmla="*/ 94 w 642"/>
                  <a:gd name="T43" fmla="*/ 650 h 683"/>
                  <a:gd name="T44" fmla="*/ 164 w 642"/>
                  <a:gd name="T45" fmla="*/ 631 h 683"/>
                  <a:gd name="T46" fmla="*/ 244 w 642"/>
                  <a:gd name="T47" fmla="*/ 613 h 683"/>
                  <a:gd name="T48" fmla="*/ 326 w 642"/>
                  <a:gd name="T49" fmla="*/ 598 h 683"/>
                  <a:gd name="T50" fmla="*/ 403 w 642"/>
                  <a:gd name="T51" fmla="*/ 588 h 683"/>
                  <a:gd name="T52" fmla="*/ 495 w 642"/>
                  <a:gd name="T53" fmla="*/ 580 h 683"/>
                  <a:gd name="T54" fmla="*/ 561 w 642"/>
                  <a:gd name="T55" fmla="*/ 557 h 683"/>
                  <a:gd name="T56" fmla="*/ 584 w 642"/>
                  <a:gd name="T57" fmla="*/ 522 h 683"/>
                  <a:gd name="T58" fmla="*/ 584 w 642"/>
                  <a:gd name="T59" fmla="*/ 482 h 683"/>
                  <a:gd name="T60" fmla="*/ 584 w 642"/>
                  <a:gd name="T61" fmla="*/ 429 h 683"/>
                  <a:gd name="T62" fmla="*/ 592 w 642"/>
                  <a:gd name="T63" fmla="*/ 305 h 683"/>
                  <a:gd name="T64" fmla="*/ 608 w 642"/>
                  <a:gd name="T65" fmla="*/ 153 h 683"/>
                  <a:gd name="T66" fmla="*/ 626 w 642"/>
                  <a:gd name="T67" fmla="*/ 31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2" h="683">
                    <a:moveTo>
                      <a:pt x="636" y="0"/>
                    </a:moveTo>
                    <a:lnTo>
                      <a:pt x="638" y="82"/>
                    </a:lnTo>
                    <a:lnTo>
                      <a:pt x="642" y="262"/>
                    </a:lnTo>
                    <a:lnTo>
                      <a:pt x="641" y="449"/>
                    </a:lnTo>
                    <a:lnTo>
                      <a:pt x="629" y="552"/>
                    </a:lnTo>
                    <a:lnTo>
                      <a:pt x="622" y="560"/>
                    </a:lnTo>
                    <a:lnTo>
                      <a:pt x="609" y="567"/>
                    </a:lnTo>
                    <a:lnTo>
                      <a:pt x="592" y="574"/>
                    </a:lnTo>
                    <a:lnTo>
                      <a:pt x="573" y="581"/>
                    </a:lnTo>
                    <a:lnTo>
                      <a:pt x="550" y="588"/>
                    </a:lnTo>
                    <a:lnTo>
                      <a:pt x="524" y="595"/>
                    </a:lnTo>
                    <a:lnTo>
                      <a:pt x="497" y="602"/>
                    </a:lnTo>
                    <a:lnTo>
                      <a:pt x="469" y="607"/>
                    </a:lnTo>
                    <a:lnTo>
                      <a:pt x="439" y="613"/>
                    </a:lnTo>
                    <a:lnTo>
                      <a:pt x="411" y="618"/>
                    </a:lnTo>
                    <a:lnTo>
                      <a:pt x="383" y="622"/>
                    </a:lnTo>
                    <a:lnTo>
                      <a:pt x="356" y="627"/>
                    </a:lnTo>
                    <a:lnTo>
                      <a:pt x="331" y="631"/>
                    </a:lnTo>
                    <a:lnTo>
                      <a:pt x="308" y="633"/>
                    </a:lnTo>
                    <a:lnTo>
                      <a:pt x="289" y="636"/>
                    </a:lnTo>
                    <a:lnTo>
                      <a:pt x="274" y="637"/>
                    </a:lnTo>
                    <a:lnTo>
                      <a:pt x="259" y="638"/>
                    </a:lnTo>
                    <a:lnTo>
                      <a:pt x="245" y="641"/>
                    </a:lnTo>
                    <a:lnTo>
                      <a:pt x="230" y="642"/>
                    </a:lnTo>
                    <a:lnTo>
                      <a:pt x="214" y="645"/>
                    </a:lnTo>
                    <a:lnTo>
                      <a:pt x="199" y="647"/>
                    </a:lnTo>
                    <a:lnTo>
                      <a:pt x="182" y="651"/>
                    </a:lnTo>
                    <a:lnTo>
                      <a:pt x="166" y="654"/>
                    </a:lnTo>
                    <a:lnTo>
                      <a:pt x="149" y="657"/>
                    </a:lnTo>
                    <a:lnTo>
                      <a:pt x="131" y="660"/>
                    </a:lnTo>
                    <a:lnTo>
                      <a:pt x="114" y="664"/>
                    </a:lnTo>
                    <a:lnTo>
                      <a:pt x="98" y="666"/>
                    </a:lnTo>
                    <a:lnTo>
                      <a:pt x="81" y="670"/>
                    </a:lnTo>
                    <a:lnTo>
                      <a:pt x="63" y="673"/>
                    </a:lnTo>
                    <a:lnTo>
                      <a:pt x="46" y="676"/>
                    </a:lnTo>
                    <a:lnTo>
                      <a:pt x="31" y="679"/>
                    </a:lnTo>
                    <a:lnTo>
                      <a:pt x="14" y="682"/>
                    </a:lnTo>
                    <a:lnTo>
                      <a:pt x="2" y="683"/>
                    </a:lnTo>
                    <a:lnTo>
                      <a:pt x="0" y="682"/>
                    </a:lnTo>
                    <a:lnTo>
                      <a:pt x="6" y="678"/>
                    </a:lnTo>
                    <a:lnTo>
                      <a:pt x="19" y="673"/>
                    </a:lnTo>
                    <a:lnTo>
                      <a:pt x="38" y="666"/>
                    </a:lnTo>
                    <a:lnTo>
                      <a:pt x="64" y="659"/>
                    </a:lnTo>
                    <a:lnTo>
                      <a:pt x="94" y="650"/>
                    </a:lnTo>
                    <a:lnTo>
                      <a:pt x="127" y="641"/>
                    </a:lnTo>
                    <a:lnTo>
                      <a:pt x="164" y="631"/>
                    </a:lnTo>
                    <a:lnTo>
                      <a:pt x="203" y="622"/>
                    </a:lnTo>
                    <a:lnTo>
                      <a:pt x="244" y="613"/>
                    </a:lnTo>
                    <a:lnTo>
                      <a:pt x="285" y="604"/>
                    </a:lnTo>
                    <a:lnTo>
                      <a:pt x="326" y="598"/>
                    </a:lnTo>
                    <a:lnTo>
                      <a:pt x="365" y="591"/>
                    </a:lnTo>
                    <a:lnTo>
                      <a:pt x="403" y="588"/>
                    </a:lnTo>
                    <a:lnTo>
                      <a:pt x="438" y="585"/>
                    </a:lnTo>
                    <a:lnTo>
                      <a:pt x="495" y="580"/>
                    </a:lnTo>
                    <a:lnTo>
                      <a:pt x="536" y="570"/>
                    </a:lnTo>
                    <a:lnTo>
                      <a:pt x="561" y="557"/>
                    </a:lnTo>
                    <a:lnTo>
                      <a:pt x="577" y="541"/>
                    </a:lnTo>
                    <a:lnTo>
                      <a:pt x="584" y="522"/>
                    </a:lnTo>
                    <a:lnTo>
                      <a:pt x="586" y="503"/>
                    </a:lnTo>
                    <a:lnTo>
                      <a:pt x="584" y="482"/>
                    </a:lnTo>
                    <a:lnTo>
                      <a:pt x="583" y="462"/>
                    </a:lnTo>
                    <a:lnTo>
                      <a:pt x="584" y="429"/>
                    </a:lnTo>
                    <a:lnTo>
                      <a:pt x="587" y="375"/>
                    </a:lnTo>
                    <a:lnTo>
                      <a:pt x="592" y="305"/>
                    </a:lnTo>
                    <a:lnTo>
                      <a:pt x="600" y="229"/>
                    </a:lnTo>
                    <a:lnTo>
                      <a:pt x="608" y="153"/>
                    </a:lnTo>
                    <a:lnTo>
                      <a:pt x="617" y="84"/>
                    </a:lnTo>
                    <a:lnTo>
                      <a:pt x="626" y="31"/>
                    </a:ln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7" name="Freeform 129"/>
              <p:cNvSpPr>
                <a:spLocks/>
              </p:cNvSpPr>
              <p:nvPr/>
            </p:nvSpPr>
            <p:spPr bwMode="auto">
              <a:xfrm>
                <a:off x="4726" y="2710"/>
                <a:ext cx="254" cy="274"/>
              </a:xfrm>
              <a:custGeom>
                <a:avLst/>
                <a:gdLst>
                  <a:gd name="T0" fmla="*/ 181 w 672"/>
                  <a:gd name="T1" fmla="*/ 11 h 893"/>
                  <a:gd name="T2" fmla="*/ 194 w 672"/>
                  <a:gd name="T3" fmla="*/ 78 h 893"/>
                  <a:gd name="T4" fmla="*/ 212 w 672"/>
                  <a:gd name="T5" fmla="*/ 170 h 893"/>
                  <a:gd name="T6" fmla="*/ 221 w 672"/>
                  <a:gd name="T7" fmla="*/ 244 h 893"/>
                  <a:gd name="T8" fmla="*/ 212 w 672"/>
                  <a:gd name="T9" fmla="*/ 290 h 893"/>
                  <a:gd name="T10" fmla="*/ 194 w 672"/>
                  <a:gd name="T11" fmla="*/ 441 h 893"/>
                  <a:gd name="T12" fmla="*/ 180 w 672"/>
                  <a:gd name="T13" fmla="*/ 642 h 893"/>
                  <a:gd name="T14" fmla="*/ 182 w 672"/>
                  <a:gd name="T15" fmla="*/ 806 h 893"/>
                  <a:gd name="T16" fmla="*/ 204 w 672"/>
                  <a:gd name="T17" fmla="*/ 853 h 893"/>
                  <a:gd name="T18" fmla="*/ 253 w 672"/>
                  <a:gd name="T19" fmla="*/ 860 h 893"/>
                  <a:gd name="T20" fmla="*/ 326 w 672"/>
                  <a:gd name="T21" fmla="*/ 859 h 893"/>
                  <a:gd name="T22" fmla="*/ 412 w 672"/>
                  <a:gd name="T23" fmla="*/ 850 h 893"/>
                  <a:gd name="T24" fmla="*/ 501 w 672"/>
                  <a:gd name="T25" fmla="*/ 838 h 893"/>
                  <a:gd name="T26" fmla="*/ 581 w 672"/>
                  <a:gd name="T27" fmla="*/ 825 h 893"/>
                  <a:gd name="T28" fmla="*/ 641 w 672"/>
                  <a:gd name="T29" fmla="*/ 815 h 893"/>
                  <a:gd name="T30" fmla="*/ 672 w 672"/>
                  <a:gd name="T31" fmla="*/ 808 h 893"/>
                  <a:gd name="T32" fmla="*/ 636 w 672"/>
                  <a:gd name="T33" fmla="*/ 815 h 893"/>
                  <a:gd name="T34" fmla="*/ 560 w 672"/>
                  <a:gd name="T35" fmla="*/ 829 h 893"/>
                  <a:gd name="T36" fmla="*/ 482 w 672"/>
                  <a:gd name="T37" fmla="*/ 846 h 893"/>
                  <a:gd name="T38" fmla="*/ 406 w 672"/>
                  <a:gd name="T39" fmla="*/ 863 h 893"/>
                  <a:gd name="T40" fmla="*/ 335 w 672"/>
                  <a:gd name="T41" fmla="*/ 877 h 893"/>
                  <a:gd name="T42" fmla="*/ 275 w 672"/>
                  <a:gd name="T43" fmla="*/ 888 h 893"/>
                  <a:gd name="T44" fmla="*/ 227 w 672"/>
                  <a:gd name="T45" fmla="*/ 893 h 893"/>
                  <a:gd name="T46" fmla="*/ 199 w 672"/>
                  <a:gd name="T47" fmla="*/ 891 h 893"/>
                  <a:gd name="T48" fmla="*/ 182 w 672"/>
                  <a:gd name="T49" fmla="*/ 872 h 893"/>
                  <a:gd name="T50" fmla="*/ 150 w 672"/>
                  <a:gd name="T51" fmla="*/ 834 h 893"/>
                  <a:gd name="T52" fmla="*/ 104 w 672"/>
                  <a:gd name="T53" fmla="*/ 787 h 893"/>
                  <a:gd name="T54" fmla="*/ 50 w 672"/>
                  <a:gd name="T55" fmla="*/ 739 h 893"/>
                  <a:gd name="T56" fmla="*/ 1 w 672"/>
                  <a:gd name="T57" fmla="*/ 702 h 893"/>
                  <a:gd name="T58" fmla="*/ 13 w 672"/>
                  <a:gd name="T59" fmla="*/ 708 h 893"/>
                  <a:gd name="T60" fmla="*/ 62 w 672"/>
                  <a:gd name="T61" fmla="*/ 728 h 893"/>
                  <a:gd name="T62" fmla="*/ 108 w 672"/>
                  <a:gd name="T63" fmla="*/ 725 h 893"/>
                  <a:gd name="T64" fmla="*/ 127 w 672"/>
                  <a:gd name="T65" fmla="*/ 651 h 893"/>
                  <a:gd name="T66" fmla="*/ 149 w 672"/>
                  <a:gd name="T67" fmla="*/ 468 h 893"/>
                  <a:gd name="T68" fmla="*/ 172 w 672"/>
                  <a:gd name="T69" fmla="*/ 243 h 893"/>
                  <a:gd name="T70" fmla="*/ 182 w 672"/>
                  <a:gd name="T71" fmla="*/ 55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2" h="893">
                    <a:moveTo>
                      <a:pt x="178" y="0"/>
                    </a:moveTo>
                    <a:lnTo>
                      <a:pt x="181" y="11"/>
                    </a:lnTo>
                    <a:lnTo>
                      <a:pt x="186" y="39"/>
                    </a:lnTo>
                    <a:lnTo>
                      <a:pt x="194" y="78"/>
                    </a:lnTo>
                    <a:lnTo>
                      <a:pt x="203" y="123"/>
                    </a:lnTo>
                    <a:lnTo>
                      <a:pt x="212" y="170"/>
                    </a:lnTo>
                    <a:lnTo>
                      <a:pt x="217" y="212"/>
                    </a:lnTo>
                    <a:lnTo>
                      <a:pt x="221" y="244"/>
                    </a:lnTo>
                    <a:lnTo>
                      <a:pt x="218" y="260"/>
                    </a:lnTo>
                    <a:lnTo>
                      <a:pt x="212" y="290"/>
                    </a:lnTo>
                    <a:lnTo>
                      <a:pt x="203" y="353"/>
                    </a:lnTo>
                    <a:lnTo>
                      <a:pt x="194" y="441"/>
                    </a:lnTo>
                    <a:lnTo>
                      <a:pt x="186" y="541"/>
                    </a:lnTo>
                    <a:lnTo>
                      <a:pt x="180" y="642"/>
                    </a:lnTo>
                    <a:lnTo>
                      <a:pt x="178" y="735"/>
                    </a:lnTo>
                    <a:lnTo>
                      <a:pt x="182" y="806"/>
                    </a:lnTo>
                    <a:lnTo>
                      <a:pt x="193" y="845"/>
                    </a:lnTo>
                    <a:lnTo>
                      <a:pt x="204" y="853"/>
                    </a:lnTo>
                    <a:lnTo>
                      <a:pt x="226" y="858"/>
                    </a:lnTo>
                    <a:lnTo>
                      <a:pt x="253" y="860"/>
                    </a:lnTo>
                    <a:lnTo>
                      <a:pt x="288" y="860"/>
                    </a:lnTo>
                    <a:lnTo>
                      <a:pt x="326" y="859"/>
                    </a:lnTo>
                    <a:lnTo>
                      <a:pt x="369" y="855"/>
                    </a:lnTo>
                    <a:lnTo>
                      <a:pt x="412" y="850"/>
                    </a:lnTo>
                    <a:lnTo>
                      <a:pt x="457" y="844"/>
                    </a:lnTo>
                    <a:lnTo>
                      <a:pt x="501" y="838"/>
                    </a:lnTo>
                    <a:lnTo>
                      <a:pt x="542" y="831"/>
                    </a:lnTo>
                    <a:lnTo>
                      <a:pt x="581" y="825"/>
                    </a:lnTo>
                    <a:lnTo>
                      <a:pt x="614" y="820"/>
                    </a:lnTo>
                    <a:lnTo>
                      <a:pt x="641" y="815"/>
                    </a:lnTo>
                    <a:lnTo>
                      <a:pt x="660" y="811"/>
                    </a:lnTo>
                    <a:lnTo>
                      <a:pt x="672" y="808"/>
                    </a:lnTo>
                    <a:lnTo>
                      <a:pt x="672" y="808"/>
                    </a:lnTo>
                    <a:lnTo>
                      <a:pt x="636" y="815"/>
                    </a:lnTo>
                    <a:lnTo>
                      <a:pt x="599" y="821"/>
                    </a:lnTo>
                    <a:lnTo>
                      <a:pt x="560" y="829"/>
                    </a:lnTo>
                    <a:lnTo>
                      <a:pt x="520" y="838"/>
                    </a:lnTo>
                    <a:lnTo>
                      <a:pt x="482" y="846"/>
                    </a:lnTo>
                    <a:lnTo>
                      <a:pt x="443" y="854"/>
                    </a:lnTo>
                    <a:lnTo>
                      <a:pt x="406" y="863"/>
                    </a:lnTo>
                    <a:lnTo>
                      <a:pt x="369" y="870"/>
                    </a:lnTo>
                    <a:lnTo>
                      <a:pt x="335" y="877"/>
                    </a:lnTo>
                    <a:lnTo>
                      <a:pt x="303" y="883"/>
                    </a:lnTo>
                    <a:lnTo>
                      <a:pt x="275" y="888"/>
                    </a:lnTo>
                    <a:lnTo>
                      <a:pt x="249" y="892"/>
                    </a:lnTo>
                    <a:lnTo>
                      <a:pt x="227" y="893"/>
                    </a:lnTo>
                    <a:lnTo>
                      <a:pt x="211" y="893"/>
                    </a:lnTo>
                    <a:lnTo>
                      <a:pt x="199" y="891"/>
                    </a:lnTo>
                    <a:lnTo>
                      <a:pt x="193" y="886"/>
                    </a:lnTo>
                    <a:lnTo>
                      <a:pt x="182" y="872"/>
                    </a:lnTo>
                    <a:lnTo>
                      <a:pt x="168" y="854"/>
                    </a:lnTo>
                    <a:lnTo>
                      <a:pt x="150" y="834"/>
                    </a:lnTo>
                    <a:lnTo>
                      <a:pt x="128" y="811"/>
                    </a:lnTo>
                    <a:lnTo>
                      <a:pt x="104" y="787"/>
                    </a:lnTo>
                    <a:lnTo>
                      <a:pt x="78" y="763"/>
                    </a:lnTo>
                    <a:lnTo>
                      <a:pt x="50" y="739"/>
                    </a:lnTo>
                    <a:lnTo>
                      <a:pt x="20" y="716"/>
                    </a:lnTo>
                    <a:lnTo>
                      <a:pt x="1" y="702"/>
                    </a:lnTo>
                    <a:lnTo>
                      <a:pt x="0" y="701"/>
                    </a:lnTo>
                    <a:lnTo>
                      <a:pt x="13" y="708"/>
                    </a:lnTo>
                    <a:lnTo>
                      <a:pt x="36" y="718"/>
                    </a:lnTo>
                    <a:lnTo>
                      <a:pt x="62" y="728"/>
                    </a:lnTo>
                    <a:lnTo>
                      <a:pt x="87" y="731"/>
                    </a:lnTo>
                    <a:lnTo>
                      <a:pt x="108" y="725"/>
                    </a:lnTo>
                    <a:lnTo>
                      <a:pt x="119" y="702"/>
                    </a:lnTo>
                    <a:lnTo>
                      <a:pt x="127" y="651"/>
                    </a:lnTo>
                    <a:lnTo>
                      <a:pt x="137" y="571"/>
                    </a:lnTo>
                    <a:lnTo>
                      <a:pt x="149" y="468"/>
                    </a:lnTo>
                    <a:lnTo>
                      <a:pt x="162" y="357"/>
                    </a:lnTo>
                    <a:lnTo>
                      <a:pt x="172" y="243"/>
                    </a:lnTo>
                    <a:lnTo>
                      <a:pt x="180" y="140"/>
                    </a:lnTo>
                    <a:lnTo>
                      <a:pt x="182" y="55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8" name="Freeform 130"/>
              <p:cNvSpPr>
                <a:spLocks/>
              </p:cNvSpPr>
              <p:nvPr/>
            </p:nvSpPr>
            <p:spPr bwMode="auto">
              <a:xfrm>
                <a:off x="4657" y="2686"/>
                <a:ext cx="34" cy="201"/>
              </a:xfrm>
              <a:custGeom>
                <a:avLst/>
                <a:gdLst>
                  <a:gd name="T0" fmla="*/ 76 w 90"/>
                  <a:gd name="T1" fmla="*/ 5 h 654"/>
                  <a:gd name="T2" fmla="*/ 78 w 90"/>
                  <a:gd name="T3" fmla="*/ 3 h 654"/>
                  <a:gd name="T4" fmla="*/ 72 w 90"/>
                  <a:gd name="T5" fmla="*/ 0 h 654"/>
                  <a:gd name="T6" fmla="*/ 58 w 90"/>
                  <a:gd name="T7" fmla="*/ 0 h 654"/>
                  <a:gd name="T8" fmla="*/ 40 w 90"/>
                  <a:gd name="T9" fmla="*/ 4 h 654"/>
                  <a:gd name="T10" fmla="*/ 22 w 90"/>
                  <a:gd name="T11" fmla="*/ 13 h 654"/>
                  <a:gd name="T12" fmla="*/ 7 w 90"/>
                  <a:gd name="T13" fmla="*/ 30 h 654"/>
                  <a:gd name="T14" fmla="*/ 0 w 90"/>
                  <a:gd name="T15" fmla="*/ 55 h 654"/>
                  <a:gd name="T16" fmla="*/ 4 w 90"/>
                  <a:gd name="T17" fmla="*/ 90 h 654"/>
                  <a:gd name="T18" fmla="*/ 15 w 90"/>
                  <a:gd name="T19" fmla="*/ 158 h 654"/>
                  <a:gd name="T20" fmla="*/ 19 w 90"/>
                  <a:gd name="T21" fmla="*/ 203 h 654"/>
                  <a:gd name="T22" fmla="*/ 20 w 90"/>
                  <a:gd name="T23" fmla="*/ 235 h 654"/>
                  <a:gd name="T24" fmla="*/ 29 w 90"/>
                  <a:gd name="T25" fmla="*/ 267 h 654"/>
                  <a:gd name="T26" fmla="*/ 37 w 90"/>
                  <a:gd name="T27" fmla="*/ 282 h 654"/>
                  <a:gd name="T28" fmla="*/ 43 w 90"/>
                  <a:gd name="T29" fmla="*/ 295 h 654"/>
                  <a:gd name="T30" fmla="*/ 50 w 90"/>
                  <a:gd name="T31" fmla="*/ 306 h 654"/>
                  <a:gd name="T32" fmla="*/ 55 w 90"/>
                  <a:gd name="T33" fmla="*/ 319 h 654"/>
                  <a:gd name="T34" fmla="*/ 58 w 90"/>
                  <a:gd name="T35" fmla="*/ 334 h 654"/>
                  <a:gd name="T36" fmla="*/ 58 w 90"/>
                  <a:gd name="T37" fmla="*/ 353 h 654"/>
                  <a:gd name="T38" fmla="*/ 55 w 90"/>
                  <a:gd name="T39" fmla="*/ 378 h 654"/>
                  <a:gd name="T40" fmla="*/ 50 w 90"/>
                  <a:gd name="T41" fmla="*/ 410 h 654"/>
                  <a:gd name="T42" fmla="*/ 41 w 90"/>
                  <a:gd name="T43" fmla="*/ 447 h 654"/>
                  <a:gd name="T44" fmla="*/ 32 w 90"/>
                  <a:gd name="T45" fmla="*/ 481 h 654"/>
                  <a:gd name="T46" fmla="*/ 23 w 90"/>
                  <a:gd name="T47" fmla="*/ 514 h 654"/>
                  <a:gd name="T48" fmla="*/ 15 w 90"/>
                  <a:gd name="T49" fmla="*/ 546 h 654"/>
                  <a:gd name="T50" fmla="*/ 10 w 90"/>
                  <a:gd name="T51" fmla="*/ 574 h 654"/>
                  <a:gd name="T52" fmla="*/ 7 w 90"/>
                  <a:gd name="T53" fmla="*/ 598 h 654"/>
                  <a:gd name="T54" fmla="*/ 9 w 90"/>
                  <a:gd name="T55" fmla="*/ 619 h 654"/>
                  <a:gd name="T56" fmla="*/ 16 w 90"/>
                  <a:gd name="T57" fmla="*/ 636 h 654"/>
                  <a:gd name="T58" fmla="*/ 32 w 90"/>
                  <a:gd name="T59" fmla="*/ 654 h 654"/>
                  <a:gd name="T60" fmla="*/ 41 w 90"/>
                  <a:gd name="T61" fmla="*/ 648 h 654"/>
                  <a:gd name="T62" fmla="*/ 46 w 90"/>
                  <a:gd name="T63" fmla="*/ 623 h 654"/>
                  <a:gd name="T64" fmla="*/ 50 w 90"/>
                  <a:gd name="T65" fmla="*/ 577 h 654"/>
                  <a:gd name="T66" fmla="*/ 55 w 90"/>
                  <a:gd name="T67" fmla="*/ 548 h 654"/>
                  <a:gd name="T68" fmla="*/ 63 w 90"/>
                  <a:gd name="T69" fmla="*/ 513 h 654"/>
                  <a:gd name="T70" fmla="*/ 72 w 90"/>
                  <a:gd name="T71" fmla="*/ 473 h 654"/>
                  <a:gd name="T72" fmla="*/ 81 w 90"/>
                  <a:gd name="T73" fmla="*/ 433 h 654"/>
                  <a:gd name="T74" fmla="*/ 87 w 90"/>
                  <a:gd name="T75" fmla="*/ 394 h 654"/>
                  <a:gd name="T76" fmla="*/ 90 w 90"/>
                  <a:gd name="T77" fmla="*/ 354 h 654"/>
                  <a:gd name="T78" fmla="*/ 86 w 90"/>
                  <a:gd name="T79" fmla="*/ 320 h 654"/>
                  <a:gd name="T80" fmla="*/ 76 w 90"/>
                  <a:gd name="T81" fmla="*/ 292 h 654"/>
                  <a:gd name="T82" fmla="*/ 61 w 90"/>
                  <a:gd name="T83" fmla="*/ 265 h 654"/>
                  <a:gd name="T84" fmla="*/ 51 w 90"/>
                  <a:gd name="T85" fmla="*/ 234 h 654"/>
                  <a:gd name="T86" fmla="*/ 42 w 90"/>
                  <a:gd name="T87" fmla="*/ 201 h 654"/>
                  <a:gd name="T88" fmla="*/ 36 w 90"/>
                  <a:gd name="T89" fmla="*/ 167 h 654"/>
                  <a:gd name="T90" fmla="*/ 32 w 90"/>
                  <a:gd name="T91" fmla="*/ 135 h 654"/>
                  <a:gd name="T92" fmla="*/ 31 w 90"/>
                  <a:gd name="T93" fmla="*/ 107 h 654"/>
                  <a:gd name="T94" fmla="*/ 32 w 90"/>
                  <a:gd name="T95" fmla="*/ 85 h 654"/>
                  <a:gd name="T96" fmla="*/ 36 w 90"/>
                  <a:gd name="T97" fmla="*/ 71 h 654"/>
                  <a:gd name="T98" fmla="*/ 40 w 90"/>
                  <a:gd name="T99" fmla="*/ 61 h 654"/>
                  <a:gd name="T100" fmla="*/ 42 w 90"/>
                  <a:gd name="T101" fmla="*/ 52 h 654"/>
                  <a:gd name="T102" fmla="*/ 43 w 90"/>
                  <a:gd name="T103" fmla="*/ 42 h 654"/>
                  <a:gd name="T104" fmla="*/ 46 w 90"/>
                  <a:gd name="T105" fmla="*/ 33 h 654"/>
                  <a:gd name="T106" fmla="*/ 49 w 90"/>
                  <a:gd name="T107" fmla="*/ 26 h 654"/>
                  <a:gd name="T108" fmla="*/ 55 w 90"/>
                  <a:gd name="T109" fmla="*/ 18 h 654"/>
                  <a:gd name="T110" fmla="*/ 63 w 90"/>
                  <a:gd name="T111" fmla="*/ 12 h 654"/>
                  <a:gd name="T112" fmla="*/ 76 w 90"/>
                  <a:gd name="T113" fmla="*/ 5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654">
                    <a:moveTo>
                      <a:pt x="76" y="5"/>
                    </a:moveTo>
                    <a:lnTo>
                      <a:pt x="78" y="3"/>
                    </a:lnTo>
                    <a:lnTo>
                      <a:pt x="72" y="0"/>
                    </a:lnTo>
                    <a:lnTo>
                      <a:pt x="58" y="0"/>
                    </a:lnTo>
                    <a:lnTo>
                      <a:pt x="40" y="4"/>
                    </a:lnTo>
                    <a:lnTo>
                      <a:pt x="22" y="13"/>
                    </a:lnTo>
                    <a:lnTo>
                      <a:pt x="7" y="30"/>
                    </a:lnTo>
                    <a:lnTo>
                      <a:pt x="0" y="55"/>
                    </a:lnTo>
                    <a:lnTo>
                      <a:pt x="4" y="90"/>
                    </a:lnTo>
                    <a:lnTo>
                      <a:pt x="15" y="158"/>
                    </a:lnTo>
                    <a:lnTo>
                      <a:pt x="19" y="203"/>
                    </a:lnTo>
                    <a:lnTo>
                      <a:pt x="20" y="235"/>
                    </a:lnTo>
                    <a:lnTo>
                      <a:pt x="29" y="267"/>
                    </a:lnTo>
                    <a:lnTo>
                      <a:pt x="37" y="282"/>
                    </a:lnTo>
                    <a:lnTo>
                      <a:pt x="43" y="295"/>
                    </a:lnTo>
                    <a:lnTo>
                      <a:pt x="50" y="306"/>
                    </a:lnTo>
                    <a:lnTo>
                      <a:pt x="55" y="319"/>
                    </a:lnTo>
                    <a:lnTo>
                      <a:pt x="58" y="334"/>
                    </a:lnTo>
                    <a:lnTo>
                      <a:pt x="58" y="353"/>
                    </a:lnTo>
                    <a:lnTo>
                      <a:pt x="55" y="378"/>
                    </a:lnTo>
                    <a:lnTo>
                      <a:pt x="50" y="410"/>
                    </a:lnTo>
                    <a:lnTo>
                      <a:pt x="41" y="447"/>
                    </a:lnTo>
                    <a:lnTo>
                      <a:pt x="32" y="481"/>
                    </a:lnTo>
                    <a:lnTo>
                      <a:pt x="23" y="514"/>
                    </a:lnTo>
                    <a:lnTo>
                      <a:pt x="15" y="546"/>
                    </a:lnTo>
                    <a:lnTo>
                      <a:pt x="10" y="574"/>
                    </a:lnTo>
                    <a:lnTo>
                      <a:pt x="7" y="598"/>
                    </a:lnTo>
                    <a:lnTo>
                      <a:pt x="9" y="619"/>
                    </a:lnTo>
                    <a:lnTo>
                      <a:pt x="16" y="636"/>
                    </a:lnTo>
                    <a:lnTo>
                      <a:pt x="32" y="654"/>
                    </a:lnTo>
                    <a:lnTo>
                      <a:pt x="41" y="648"/>
                    </a:lnTo>
                    <a:lnTo>
                      <a:pt x="46" y="623"/>
                    </a:lnTo>
                    <a:lnTo>
                      <a:pt x="50" y="577"/>
                    </a:lnTo>
                    <a:lnTo>
                      <a:pt x="55" y="548"/>
                    </a:lnTo>
                    <a:lnTo>
                      <a:pt x="63" y="513"/>
                    </a:lnTo>
                    <a:lnTo>
                      <a:pt x="72" y="473"/>
                    </a:lnTo>
                    <a:lnTo>
                      <a:pt x="81" y="433"/>
                    </a:lnTo>
                    <a:lnTo>
                      <a:pt x="87" y="394"/>
                    </a:lnTo>
                    <a:lnTo>
                      <a:pt x="90" y="354"/>
                    </a:lnTo>
                    <a:lnTo>
                      <a:pt x="86" y="320"/>
                    </a:lnTo>
                    <a:lnTo>
                      <a:pt x="76" y="292"/>
                    </a:lnTo>
                    <a:lnTo>
                      <a:pt x="61" y="265"/>
                    </a:lnTo>
                    <a:lnTo>
                      <a:pt x="51" y="234"/>
                    </a:lnTo>
                    <a:lnTo>
                      <a:pt x="42" y="201"/>
                    </a:lnTo>
                    <a:lnTo>
                      <a:pt x="36" y="167"/>
                    </a:lnTo>
                    <a:lnTo>
                      <a:pt x="32" y="135"/>
                    </a:lnTo>
                    <a:lnTo>
                      <a:pt x="31" y="107"/>
                    </a:lnTo>
                    <a:lnTo>
                      <a:pt x="32" y="85"/>
                    </a:lnTo>
                    <a:lnTo>
                      <a:pt x="36" y="71"/>
                    </a:lnTo>
                    <a:lnTo>
                      <a:pt x="40" y="61"/>
                    </a:lnTo>
                    <a:lnTo>
                      <a:pt x="42" y="52"/>
                    </a:lnTo>
                    <a:lnTo>
                      <a:pt x="43" y="42"/>
                    </a:lnTo>
                    <a:lnTo>
                      <a:pt x="46" y="33"/>
                    </a:lnTo>
                    <a:lnTo>
                      <a:pt x="49" y="26"/>
                    </a:lnTo>
                    <a:lnTo>
                      <a:pt x="55" y="18"/>
                    </a:lnTo>
                    <a:lnTo>
                      <a:pt x="63" y="12"/>
                    </a:lnTo>
                    <a:lnTo>
                      <a:pt x="76" y="5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9" name="Freeform 131"/>
              <p:cNvSpPr>
                <a:spLocks/>
              </p:cNvSpPr>
              <p:nvPr/>
            </p:nvSpPr>
            <p:spPr bwMode="auto">
              <a:xfrm>
                <a:off x="5045" y="2696"/>
                <a:ext cx="31" cy="26"/>
              </a:xfrm>
              <a:custGeom>
                <a:avLst/>
                <a:gdLst>
                  <a:gd name="T0" fmla="*/ 42 w 85"/>
                  <a:gd name="T1" fmla="*/ 83 h 83"/>
                  <a:gd name="T2" fmla="*/ 51 w 85"/>
                  <a:gd name="T3" fmla="*/ 81 h 83"/>
                  <a:gd name="T4" fmla="*/ 59 w 85"/>
                  <a:gd name="T5" fmla="*/ 79 h 83"/>
                  <a:gd name="T6" fmla="*/ 66 w 85"/>
                  <a:gd name="T7" fmla="*/ 75 h 83"/>
                  <a:gd name="T8" fmla="*/ 72 w 85"/>
                  <a:gd name="T9" fmla="*/ 70 h 83"/>
                  <a:gd name="T10" fmla="*/ 77 w 85"/>
                  <a:gd name="T11" fmla="*/ 64 h 83"/>
                  <a:gd name="T12" fmla="*/ 81 w 85"/>
                  <a:gd name="T13" fmla="*/ 57 h 83"/>
                  <a:gd name="T14" fmla="*/ 84 w 85"/>
                  <a:gd name="T15" fmla="*/ 50 h 83"/>
                  <a:gd name="T16" fmla="*/ 85 w 85"/>
                  <a:gd name="T17" fmla="*/ 41 h 83"/>
                  <a:gd name="T18" fmla="*/ 84 w 85"/>
                  <a:gd name="T19" fmla="*/ 32 h 83"/>
                  <a:gd name="T20" fmla="*/ 81 w 85"/>
                  <a:gd name="T21" fmla="*/ 24 h 83"/>
                  <a:gd name="T22" fmla="*/ 77 w 85"/>
                  <a:gd name="T23" fmla="*/ 18 h 83"/>
                  <a:gd name="T24" fmla="*/ 72 w 85"/>
                  <a:gd name="T25" fmla="*/ 12 h 83"/>
                  <a:gd name="T26" fmla="*/ 66 w 85"/>
                  <a:gd name="T27" fmla="*/ 6 h 83"/>
                  <a:gd name="T28" fmla="*/ 59 w 85"/>
                  <a:gd name="T29" fmla="*/ 3 h 83"/>
                  <a:gd name="T30" fmla="*/ 51 w 85"/>
                  <a:gd name="T31" fmla="*/ 1 h 83"/>
                  <a:gd name="T32" fmla="*/ 42 w 85"/>
                  <a:gd name="T33" fmla="*/ 0 h 83"/>
                  <a:gd name="T34" fmla="*/ 33 w 85"/>
                  <a:gd name="T35" fmla="*/ 1 h 83"/>
                  <a:gd name="T36" fmla="*/ 26 w 85"/>
                  <a:gd name="T37" fmla="*/ 3 h 83"/>
                  <a:gd name="T38" fmla="*/ 19 w 85"/>
                  <a:gd name="T39" fmla="*/ 6 h 83"/>
                  <a:gd name="T40" fmla="*/ 13 w 85"/>
                  <a:gd name="T41" fmla="*/ 12 h 83"/>
                  <a:gd name="T42" fmla="*/ 8 w 85"/>
                  <a:gd name="T43" fmla="*/ 18 h 83"/>
                  <a:gd name="T44" fmla="*/ 4 w 85"/>
                  <a:gd name="T45" fmla="*/ 24 h 83"/>
                  <a:gd name="T46" fmla="*/ 1 w 85"/>
                  <a:gd name="T47" fmla="*/ 32 h 83"/>
                  <a:gd name="T48" fmla="*/ 0 w 85"/>
                  <a:gd name="T49" fmla="*/ 41 h 83"/>
                  <a:gd name="T50" fmla="*/ 1 w 85"/>
                  <a:gd name="T51" fmla="*/ 50 h 83"/>
                  <a:gd name="T52" fmla="*/ 4 w 85"/>
                  <a:gd name="T53" fmla="*/ 57 h 83"/>
                  <a:gd name="T54" fmla="*/ 8 w 85"/>
                  <a:gd name="T55" fmla="*/ 64 h 83"/>
                  <a:gd name="T56" fmla="*/ 13 w 85"/>
                  <a:gd name="T57" fmla="*/ 70 h 83"/>
                  <a:gd name="T58" fmla="*/ 19 w 85"/>
                  <a:gd name="T59" fmla="*/ 75 h 83"/>
                  <a:gd name="T60" fmla="*/ 26 w 85"/>
                  <a:gd name="T61" fmla="*/ 79 h 83"/>
                  <a:gd name="T62" fmla="*/ 33 w 85"/>
                  <a:gd name="T63" fmla="*/ 81 h 83"/>
                  <a:gd name="T64" fmla="*/ 42 w 85"/>
                  <a:gd name="T6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3">
                    <a:moveTo>
                      <a:pt x="42" y="83"/>
                    </a:moveTo>
                    <a:lnTo>
                      <a:pt x="51" y="81"/>
                    </a:lnTo>
                    <a:lnTo>
                      <a:pt x="59" y="79"/>
                    </a:lnTo>
                    <a:lnTo>
                      <a:pt x="66" y="75"/>
                    </a:lnTo>
                    <a:lnTo>
                      <a:pt x="72" y="70"/>
                    </a:lnTo>
                    <a:lnTo>
                      <a:pt x="77" y="64"/>
                    </a:lnTo>
                    <a:lnTo>
                      <a:pt x="81" y="57"/>
                    </a:lnTo>
                    <a:lnTo>
                      <a:pt x="84" y="50"/>
                    </a:lnTo>
                    <a:lnTo>
                      <a:pt x="85" y="41"/>
                    </a:lnTo>
                    <a:lnTo>
                      <a:pt x="84" y="32"/>
                    </a:lnTo>
                    <a:lnTo>
                      <a:pt x="81" y="24"/>
                    </a:lnTo>
                    <a:lnTo>
                      <a:pt x="77" y="18"/>
                    </a:lnTo>
                    <a:lnTo>
                      <a:pt x="72" y="12"/>
                    </a:lnTo>
                    <a:lnTo>
                      <a:pt x="66" y="6"/>
                    </a:lnTo>
                    <a:lnTo>
                      <a:pt x="59" y="3"/>
                    </a:lnTo>
                    <a:lnTo>
                      <a:pt x="51" y="1"/>
                    </a:lnTo>
                    <a:lnTo>
                      <a:pt x="42" y="0"/>
                    </a:lnTo>
                    <a:lnTo>
                      <a:pt x="33" y="1"/>
                    </a:lnTo>
                    <a:lnTo>
                      <a:pt x="26" y="3"/>
                    </a:lnTo>
                    <a:lnTo>
                      <a:pt x="19" y="6"/>
                    </a:lnTo>
                    <a:lnTo>
                      <a:pt x="13" y="12"/>
                    </a:lnTo>
                    <a:lnTo>
                      <a:pt x="8" y="18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1" y="50"/>
                    </a:lnTo>
                    <a:lnTo>
                      <a:pt x="4" y="57"/>
                    </a:lnTo>
                    <a:lnTo>
                      <a:pt x="8" y="64"/>
                    </a:lnTo>
                    <a:lnTo>
                      <a:pt x="13" y="70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3" y="81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0" name="Freeform 132"/>
              <p:cNvSpPr>
                <a:spLocks/>
              </p:cNvSpPr>
              <p:nvPr/>
            </p:nvSpPr>
            <p:spPr bwMode="auto">
              <a:xfrm>
                <a:off x="4946" y="2695"/>
                <a:ext cx="28" cy="23"/>
              </a:xfrm>
              <a:custGeom>
                <a:avLst/>
                <a:gdLst>
                  <a:gd name="T0" fmla="*/ 37 w 75"/>
                  <a:gd name="T1" fmla="*/ 74 h 74"/>
                  <a:gd name="T2" fmla="*/ 23 w 75"/>
                  <a:gd name="T3" fmla="*/ 71 h 74"/>
                  <a:gd name="T4" fmla="*/ 12 w 75"/>
                  <a:gd name="T5" fmla="*/ 62 h 74"/>
                  <a:gd name="T6" fmla="*/ 3 w 75"/>
                  <a:gd name="T7" fmla="*/ 51 h 74"/>
                  <a:gd name="T8" fmla="*/ 0 w 75"/>
                  <a:gd name="T9" fmla="*/ 37 h 74"/>
                  <a:gd name="T10" fmla="*/ 3 w 75"/>
                  <a:gd name="T11" fmla="*/ 23 h 74"/>
                  <a:gd name="T12" fmla="*/ 12 w 75"/>
                  <a:gd name="T13" fmla="*/ 10 h 74"/>
                  <a:gd name="T14" fmla="*/ 23 w 75"/>
                  <a:gd name="T15" fmla="*/ 3 h 74"/>
                  <a:gd name="T16" fmla="*/ 37 w 75"/>
                  <a:gd name="T17" fmla="*/ 0 h 74"/>
                  <a:gd name="T18" fmla="*/ 52 w 75"/>
                  <a:gd name="T19" fmla="*/ 3 h 74"/>
                  <a:gd name="T20" fmla="*/ 64 w 75"/>
                  <a:gd name="T21" fmla="*/ 10 h 74"/>
                  <a:gd name="T22" fmla="*/ 72 w 75"/>
                  <a:gd name="T23" fmla="*/ 23 h 74"/>
                  <a:gd name="T24" fmla="*/ 75 w 75"/>
                  <a:gd name="T25" fmla="*/ 37 h 74"/>
                  <a:gd name="T26" fmla="*/ 72 w 75"/>
                  <a:gd name="T27" fmla="*/ 51 h 74"/>
                  <a:gd name="T28" fmla="*/ 64 w 75"/>
                  <a:gd name="T29" fmla="*/ 62 h 74"/>
                  <a:gd name="T30" fmla="*/ 52 w 75"/>
                  <a:gd name="T31" fmla="*/ 71 h 74"/>
                  <a:gd name="T32" fmla="*/ 37 w 75"/>
                  <a:gd name="T3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74">
                    <a:moveTo>
                      <a:pt x="37" y="74"/>
                    </a:moveTo>
                    <a:lnTo>
                      <a:pt x="23" y="71"/>
                    </a:lnTo>
                    <a:lnTo>
                      <a:pt x="12" y="62"/>
                    </a:lnTo>
                    <a:lnTo>
                      <a:pt x="3" y="51"/>
                    </a:lnTo>
                    <a:lnTo>
                      <a:pt x="0" y="37"/>
                    </a:lnTo>
                    <a:lnTo>
                      <a:pt x="3" y="23"/>
                    </a:lnTo>
                    <a:lnTo>
                      <a:pt x="12" y="10"/>
                    </a:lnTo>
                    <a:lnTo>
                      <a:pt x="23" y="3"/>
                    </a:lnTo>
                    <a:lnTo>
                      <a:pt x="37" y="0"/>
                    </a:lnTo>
                    <a:lnTo>
                      <a:pt x="52" y="3"/>
                    </a:lnTo>
                    <a:lnTo>
                      <a:pt x="64" y="10"/>
                    </a:lnTo>
                    <a:lnTo>
                      <a:pt x="72" y="23"/>
                    </a:lnTo>
                    <a:lnTo>
                      <a:pt x="75" y="37"/>
                    </a:lnTo>
                    <a:lnTo>
                      <a:pt x="72" y="51"/>
                    </a:lnTo>
                    <a:lnTo>
                      <a:pt x="64" y="62"/>
                    </a:lnTo>
                    <a:lnTo>
                      <a:pt x="52" y="71"/>
                    </a:lnTo>
                    <a:lnTo>
                      <a:pt x="37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1" name="Freeform 133"/>
              <p:cNvSpPr>
                <a:spLocks/>
              </p:cNvSpPr>
              <p:nvPr/>
            </p:nvSpPr>
            <p:spPr bwMode="auto">
              <a:xfrm>
                <a:off x="4734" y="2795"/>
                <a:ext cx="29" cy="22"/>
              </a:xfrm>
              <a:custGeom>
                <a:avLst/>
                <a:gdLst>
                  <a:gd name="T0" fmla="*/ 37 w 75"/>
                  <a:gd name="T1" fmla="*/ 73 h 73"/>
                  <a:gd name="T2" fmla="*/ 51 w 75"/>
                  <a:gd name="T3" fmla="*/ 71 h 73"/>
                  <a:gd name="T4" fmla="*/ 64 w 75"/>
                  <a:gd name="T5" fmla="*/ 62 h 73"/>
                  <a:gd name="T6" fmla="*/ 72 w 75"/>
                  <a:gd name="T7" fmla="*/ 50 h 73"/>
                  <a:gd name="T8" fmla="*/ 75 w 75"/>
                  <a:gd name="T9" fmla="*/ 36 h 73"/>
                  <a:gd name="T10" fmla="*/ 72 w 75"/>
                  <a:gd name="T11" fmla="*/ 23 h 73"/>
                  <a:gd name="T12" fmla="*/ 64 w 75"/>
                  <a:gd name="T13" fmla="*/ 10 h 73"/>
                  <a:gd name="T14" fmla="*/ 51 w 75"/>
                  <a:gd name="T15" fmla="*/ 2 h 73"/>
                  <a:gd name="T16" fmla="*/ 37 w 75"/>
                  <a:gd name="T17" fmla="*/ 0 h 73"/>
                  <a:gd name="T18" fmla="*/ 23 w 75"/>
                  <a:gd name="T19" fmla="*/ 2 h 73"/>
                  <a:gd name="T20" fmla="*/ 12 w 75"/>
                  <a:gd name="T21" fmla="*/ 10 h 73"/>
                  <a:gd name="T22" fmla="*/ 3 w 75"/>
                  <a:gd name="T23" fmla="*/ 23 h 73"/>
                  <a:gd name="T24" fmla="*/ 0 w 75"/>
                  <a:gd name="T25" fmla="*/ 36 h 73"/>
                  <a:gd name="T26" fmla="*/ 3 w 75"/>
                  <a:gd name="T27" fmla="*/ 50 h 73"/>
                  <a:gd name="T28" fmla="*/ 12 w 75"/>
                  <a:gd name="T29" fmla="*/ 62 h 73"/>
                  <a:gd name="T30" fmla="*/ 23 w 75"/>
                  <a:gd name="T31" fmla="*/ 71 h 73"/>
                  <a:gd name="T32" fmla="*/ 37 w 75"/>
                  <a:gd name="T3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73">
                    <a:moveTo>
                      <a:pt x="37" y="73"/>
                    </a:moveTo>
                    <a:lnTo>
                      <a:pt x="51" y="71"/>
                    </a:lnTo>
                    <a:lnTo>
                      <a:pt x="64" y="62"/>
                    </a:lnTo>
                    <a:lnTo>
                      <a:pt x="72" y="50"/>
                    </a:lnTo>
                    <a:lnTo>
                      <a:pt x="75" y="36"/>
                    </a:lnTo>
                    <a:lnTo>
                      <a:pt x="72" y="23"/>
                    </a:lnTo>
                    <a:lnTo>
                      <a:pt x="64" y="10"/>
                    </a:lnTo>
                    <a:lnTo>
                      <a:pt x="51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10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lnTo>
                      <a:pt x="12" y="62"/>
                    </a:lnTo>
                    <a:lnTo>
                      <a:pt x="23" y="71"/>
                    </a:lnTo>
                    <a:lnTo>
                      <a:pt x="37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2" name="Freeform 134"/>
              <p:cNvSpPr>
                <a:spLocks/>
              </p:cNvSpPr>
              <p:nvPr/>
            </p:nvSpPr>
            <p:spPr bwMode="auto">
              <a:xfrm>
                <a:off x="4726" y="2718"/>
                <a:ext cx="17" cy="14"/>
              </a:xfrm>
              <a:custGeom>
                <a:avLst/>
                <a:gdLst>
                  <a:gd name="T0" fmla="*/ 24 w 47"/>
                  <a:gd name="T1" fmla="*/ 47 h 47"/>
                  <a:gd name="T2" fmla="*/ 33 w 47"/>
                  <a:gd name="T3" fmla="*/ 44 h 47"/>
                  <a:gd name="T4" fmla="*/ 41 w 47"/>
                  <a:gd name="T5" fmla="*/ 39 h 47"/>
                  <a:gd name="T6" fmla="*/ 46 w 47"/>
                  <a:gd name="T7" fmla="*/ 32 h 47"/>
                  <a:gd name="T8" fmla="*/ 47 w 47"/>
                  <a:gd name="T9" fmla="*/ 23 h 47"/>
                  <a:gd name="T10" fmla="*/ 46 w 47"/>
                  <a:gd name="T11" fmla="*/ 14 h 47"/>
                  <a:gd name="T12" fmla="*/ 41 w 47"/>
                  <a:gd name="T13" fmla="*/ 6 h 47"/>
                  <a:gd name="T14" fmla="*/ 33 w 47"/>
                  <a:gd name="T15" fmla="*/ 1 h 47"/>
                  <a:gd name="T16" fmla="*/ 24 w 47"/>
                  <a:gd name="T17" fmla="*/ 0 h 47"/>
                  <a:gd name="T18" fmla="*/ 15 w 47"/>
                  <a:gd name="T19" fmla="*/ 1 h 47"/>
                  <a:gd name="T20" fmla="*/ 8 w 47"/>
                  <a:gd name="T21" fmla="*/ 6 h 47"/>
                  <a:gd name="T22" fmla="*/ 2 w 47"/>
                  <a:gd name="T23" fmla="*/ 14 h 47"/>
                  <a:gd name="T24" fmla="*/ 0 w 47"/>
                  <a:gd name="T25" fmla="*/ 23 h 47"/>
                  <a:gd name="T26" fmla="*/ 2 w 47"/>
                  <a:gd name="T27" fmla="*/ 32 h 47"/>
                  <a:gd name="T28" fmla="*/ 8 w 47"/>
                  <a:gd name="T29" fmla="*/ 39 h 47"/>
                  <a:gd name="T30" fmla="*/ 15 w 47"/>
                  <a:gd name="T31" fmla="*/ 44 h 47"/>
                  <a:gd name="T32" fmla="*/ 24 w 47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7">
                    <a:moveTo>
                      <a:pt x="24" y="47"/>
                    </a:moveTo>
                    <a:lnTo>
                      <a:pt x="33" y="44"/>
                    </a:lnTo>
                    <a:lnTo>
                      <a:pt x="41" y="39"/>
                    </a:lnTo>
                    <a:lnTo>
                      <a:pt x="46" y="32"/>
                    </a:lnTo>
                    <a:lnTo>
                      <a:pt x="47" y="23"/>
                    </a:lnTo>
                    <a:lnTo>
                      <a:pt x="46" y="14"/>
                    </a:lnTo>
                    <a:lnTo>
                      <a:pt x="41" y="6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2"/>
                    </a:lnTo>
                    <a:lnTo>
                      <a:pt x="8" y="39"/>
                    </a:lnTo>
                    <a:lnTo>
                      <a:pt x="15" y="44"/>
                    </a:lnTo>
                    <a:lnTo>
                      <a:pt x="24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3" name="Freeform 135"/>
              <p:cNvSpPr>
                <a:spLocks/>
              </p:cNvSpPr>
              <p:nvPr/>
            </p:nvSpPr>
            <p:spPr bwMode="auto">
              <a:xfrm>
                <a:off x="4882" y="2634"/>
                <a:ext cx="28" cy="8"/>
              </a:xfrm>
              <a:custGeom>
                <a:avLst/>
                <a:gdLst>
                  <a:gd name="T0" fmla="*/ 38 w 75"/>
                  <a:gd name="T1" fmla="*/ 27 h 27"/>
                  <a:gd name="T2" fmla="*/ 23 w 75"/>
                  <a:gd name="T3" fmla="*/ 25 h 27"/>
                  <a:gd name="T4" fmla="*/ 12 w 75"/>
                  <a:gd name="T5" fmla="*/ 23 h 27"/>
                  <a:gd name="T6" fmla="*/ 3 w 75"/>
                  <a:gd name="T7" fmla="*/ 19 h 27"/>
                  <a:gd name="T8" fmla="*/ 0 w 75"/>
                  <a:gd name="T9" fmla="*/ 13 h 27"/>
                  <a:gd name="T10" fmla="*/ 3 w 75"/>
                  <a:gd name="T11" fmla="*/ 8 h 27"/>
                  <a:gd name="T12" fmla="*/ 12 w 75"/>
                  <a:gd name="T13" fmla="*/ 4 h 27"/>
                  <a:gd name="T14" fmla="*/ 23 w 75"/>
                  <a:gd name="T15" fmla="*/ 1 h 27"/>
                  <a:gd name="T16" fmla="*/ 38 w 75"/>
                  <a:gd name="T17" fmla="*/ 0 h 27"/>
                  <a:gd name="T18" fmla="*/ 52 w 75"/>
                  <a:gd name="T19" fmla="*/ 1 h 27"/>
                  <a:gd name="T20" fmla="*/ 65 w 75"/>
                  <a:gd name="T21" fmla="*/ 4 h 27"/>
                  <a:gd name="T22" fmla="*/ 72 w 75"/>
                  <a:gd name="T23" fmla="*/ 8 h 27"/>
                  <a:gd name="T24" fmla="*/ 75 w 75"/>
                  <a:gd name="T25" fmla="*/ 13 h 27"/>
                  <a:gd name="T26" fmla="*/ 72 w 75"/>
                  <a:gd name="T27" fmla="*/ 19 h 27"/>
                  <a:gd name="T28" fmla="*/ 65 w 75"/>
                  <a:gd name="T29" fmla="*/ 23 h 27"/>
                  <a:gd name="T30" fmla="*/ 52 w 75"/>
                  <a:gd name="T31" fmla="*/ 25 h 27"/>
                  <a:gd name="T32" fmla="*/ 38 w 75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27">
                    <a:moveTo>
                      <a:pt x="38" y="27"/>
                    </a:moveTo>
                    <a:lnTo>
                      <a:pt x="23" y="25"/>
                    </a:lnTo>
                    <a:lnTo>
                      <a:pt x="12" y="23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3" y="8"/>
                    </a:lnTo>
                    <a:lnTo>
                      <a:pt x="12" y="4"/>
                    </a:lnTo>
                    <a:lnTo>
                      <a:pt x="23" y="1"/>
                    </a:lnTo>
                    <a:lnTo>
                      <a:pt x="38" y="0"/>
                    </a:lnTo>
                    <a:lnTo>
                      <a:pt x="52" y="1"/>
                    </a:lnTo>
                    <a:lnTo>
                      <a:pt x="65" y="4"/>
                    </a:lnTo>
                    <a:lnTo>
                      <a:pt x="72" y="8"/>
                    </a:lnTo>
                    <a:lnTo>
                      <a:pt x="75" y="13"/>
                    </a:lnTo>
                    <a:lnTo>
                      <a:pt x="72" y="19"/>
                    </a:lnTo>
                    <a:lnTo>
                      <a:pt x="65" y="23"/>
                    </a:lnTo>
                    <a:lnTo>
                      <a:pt x="52" y="25"/>
                    </a:lnTo>
                    <a:lnTo>
                      <a:pt x="38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4" name="Freeform 136"/>
              <p:cNvSpPr>
                <a:spLocks/>
              </p:cNvSpPr>
              <p:nvPr/>
            </p:nvSpPr>
            <p:spPr bwMode="auto">
              <a:xfrm>
                <a:off x="4728" y="2864"/>
                <a:ext cx="39" cy="37"/>
              </a:xfrm>
              <a:custGeom>
                <a:avLst/>
                <a:gdLst>
                  <a:gd name="T0" fmla="*/ 51 w 103"/>
                  <a:gd name="T1" fmla="*/ 119 h 119"/>
                  <a:gd name="T2" fmla="*/ 62 w 103"/>
                  <a:gd name="T3" fmla="*/ 118 h 119"/>
                  <a:gd name="T4" fmla="*/ 72 w 103"/>
                  <a:gd name="T5" fmla="*/ 114 h 119"/>
                  <a:gd name="T6" fmla="*/ 80 w 103"/>
                  <a:gd name="T7" fmla="*/ 109 h 119"/>
                  <a:gd name="T8" fmla="*/ 87 w 103"/>
                  <a:gd name="T9" fmla="*/ 101 h 119"/>
                  <a:gd name="T10" fmla="*/ 94 w 103"/>
                  <a:gd name="T11" fmla="*/ 92 h 119"/>
                  <a:gd name="T12" fmla="*/ 99 w 103"/>
                  <a:gd name="T13" fmla="*/ 82 h 119"/>
                  <a:gd name="T14" fmla="*/ 102 w 103"/>
                  <a:gd name="T15" fmla="*/ 71 h 119"/>
                  <a:gd name="T16" fmla="*/ 103 w 103"/>
                  <a:gd name="T17" fmla="*/ 59 h 119"/>
                  <a:gd name="T18" fmla="*/ 102 w 103"/>
                  <a:gd name="T19" fmla="*/ 48 h 119"/>
                  <a:gd name="T20" fmla="*/ 99 w 103"/>
                  <a:gd name="T21" fmla="*/ 36 h 119"/>
                  <a:gd name="T22" fmla="*/ 94 w 103"/>
                  <a:gd name="T23" fmla="*/ 26 h 119"/>
                  <a:gd name="T24" fmla="*/ 87 w 103"/>
                  <a:gd name="T25" fmla="*/ 17 h 119"/>
                  <a:gd name="T26" fmla="*/ 80 w 103"/>
                  <a:gd name="T27" fmla="*/ 10 h 119"/>
                  <a:gd name="T28" fmla="*/ 72 w 103"/>
                  <a:gd name="T29" fmla="*/ 5 h 119"/>
                  <a:gd name="T30" fmla="*/ 62 w 103"/>
                  <a:gd name="T31" fmla="*/ 1 h 119"/>
                  <a:gd name="T32" fmla="*/ 51 w 103"/>
                  <a:gd name="T33" fmla="*/ 0 h 119"/>
                  <a:gd name="T34" fmla="*/ 41 w 103"/>
                  <a:gd name="T35" fmla="*/ 1 h 119"/>
                  <a:gd name="T36" fmla="*/ 31 w 103"/>
                  <a:gd name="T37" fmla="*/ 5 h 119"/>
                  <a:gd name="T38" fmla="*/ 23 w 103"/>
                  <a:gd name="T39" fmla="*/ 10 h 119"/>
                  <a:gd name="T40" fmla="*/ 15 w 103"/>
                  <a:gd name="T41" fmla="*/ 17 h 119"/>
                  <a:gd name="T42" fmla="*/ 9 w 103"/>
                  <a:gd name="T43" fmla="*/ 26 h 119"/>
                  <a:gd name="T44" fmla="*/ 4 w 103"/>
                  <a:gd name="T45" fmla="*/ 36 h 119"/>
                  <a:gd name="T46" fmla="*/ 1 w 103"/>
                  <a:gd name="T47" fmla="*/ 48 h 119"/>
                  <a:gd name="T48" fmla="*/ 0 w 103"/>
                  <a:gd name="T49" fmla="*/ 59 h 119"/>
                  <a:gd name="T50" fmla="*/ 1 w 103"/>
                  <a:gd name="T51" fmla="*/ 71 h 119"/>
                  <a:gd name="T52" fmla="*/ 4 w 103"/>
                  <a:gd name="T53" fmla="*/ 82 h 119"/>
                  <a:gd name="T54" fmla="*/ 9 w 103"/>
                  <a:gd name="T55" fmla="*/ 92 h 119"/>
                  <a:gd name="T56" fmla="*/ 15 w 103"/>
                  <a:gd name="T57" fmla="*/ 101 h 119"/>
                  <a:gd name="T58" fmla="*/ 23 w 103"/>
                  <a:gd name="T59" fmla="*/ 109 h 119"/>
                  <a:gd name="T60" fmla="*/ 31 w 103"/>
                  <a:gd name="T61" fmla="*/ 114 h 119"/>
                  <a:gd name="T62" fmla="*/ 41 w 103"/>
                  <a:gd name="T63" fmla="*/ 118 h 119"/>
                  <a:gd name="T64" fmla="*/ 51 w 103"/>
                  <a:gd name="T6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3" h="119">
                    <a:moveTo>
                      <a:pt x="51" y="119"/>
                    </a:moveTo>
                    <a:lnTo>
                      <a:pt x="62" y="118"/>
                    </a:lnTo>
                    <a:lnTo>
                      <a:pt x="72" y="114"/>
                    </a:lnTo>
                    <a:lnTo>
                      <a:pt x="80" y="109"/>
                    </a:lnTo>
                    <a:lnTo>
                      <a:pt x="87" y="101"/>
                    </a:lnTo>
                    <a:lnTo>
                      <a:pt x="94" y="92"/>
                    </a:lnTo>
                    <a:lnTo>
                      <a:pt x="99" y="82"/>
                    </a:lnTo>
                    <a:lnTo>
                      <a:pt x="102" y="71"/>
                    </a:lnTo>
                    <a:lnTo>
                      <a:pt x="103" y="59"/>
                    </a:lnTo>
                    <a:lnTo>
                      <a:pt x="102" y="48"/>
                    </a:lnTo>
                    <a:lnTo>
                      <a:pt x="99" y="36"/>
                    </a:lnTo>
                    <a:lnTo>
                      <a:pt x="94" y="26"/>
                    </a:lnTo>
                    <a:lnTo>
                      <a:pt x="87" y="17"/>
                    </a:lnTo>
                    <a:lnTo>
                      <a:pt x="80" y="10"/>
                    </a:lnTo>
                    <a:lnTo>
                      <a:pt x="72" y="5"/>
                    </a:lnTo>
                    <a:lnTo>
                      <a:pt x="62" y="1"/>
                    </a:lnTo>
                    <a:lnTo>
                      <a:pt x="51" y="0"/>
                    </a:lnTo>
                    <a:lnTo>
                      <a:pt x="41" y="1"/>
                    </a:lnTo>
                    <a:lnTo>
                      <a:pt x="31" y="5"/>
                    </a:lnTo>
                    <a:lnTo>
                      <a:pt x="23" y="10"/>
                    </a:lnTo>
                    <a:lnTo>
                      <a:pt x="15" y="17"/>
                    </a:lnTo>
                    <a:lnTo>
                      <a:pt x="9" y="26"/>
                    </a:lnTo>
                    <a:lnTo>
                      <a:pt x="4" y="36"/>
                    </a:lnTo>
                    <a:lnTo>
                      <a:pt x="1" y="48"/>
                    </a:lnTo>
                    <a:lnTo>
                      <a:pt x="0" y="59"/>
                    </a:lnTo>
                    <a:lnTo>
                      <a:pt x="1" y="71"/>
                    </a:lnTo>
                    <a:lnTo>
                      <a:pt x="4" y="82"/>
                    </a:lnTo>
                    <a:lnTo>
                      <a:pt x="9" y="92"/>
                    </a:lnTo>
                    <a:lnTo>
                      <a:pt x="15" y="101"/>
                    </a:lnTo>
                    <a:lnTo>
                      <a:pt x="23" y="109"/>
                    </a:lnTo>
                    <a:lnTo>
                      <a:pt x="31" y="114"/>
                    </a:lnTo>
                    <a:lnTo>
                      <a:pt x="41" y="118"/>
                    </a:lnTo>
                    <a:lnTo>
                      <a:pt x="51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5" name="Freeform 137"/>
              <p:cNvSpPr>
                <a:spLocks/>
              </p:cNvSpPr>
              <p:nvPr/>
            </p:nvSpPr>
            <p:spPr bwMode="auto">
              <a:xfrm>
                <a:off x="5258" y="2961"/>
                <a:ext cx="67" cy="14"/>
              </a:xfrm>
              <a:custGeom>
                <a:avLst/>
                <a:gdLst>
                  <a:gd name="T0" fmla="*/ 179 w 179"/>
                  <a:gd name="T1" fmla="*/ 0 h 48"/>
                  <a:gd name="T2" fmla="*/ 160 w 179"/>
                  <a:gd name="T3" fmla="*/ 5 h 48"/>
                  <a:gd name="T4" fmla="*/ 138 w 179"/>
                  <a:gd name="T5" fmla="*/ 12 h 48"/>
                  <a:gd name="T6" fmla="*/ 115 w 179"/>
                  <a:gd name="T7" fmla="*/ 17 h 48"/>
                  <a:gd name="T8" fmla="*/ 92 w 179"/>
                  <a:gd name="T9" fmla="*/ 23 h 48"/>
                  <a:gd name="T10" fmla="*/ 68 w 179"/>
                  <a:gd name="T11" fmla="*/ 29 h 48"/>
                  <a:gd name="T12" fmla="*/ 44 w 179"/>
                  <a:gd name="T13" fmla="*/ 34 h 48"/>
                  <a:gd name="T14" fmla="*/ 22 w 179"/>
                  <a:gd name="T15" fmla="*/ 42 h 48"/>
                  <a:gd name="T16" fmla="*/ 0 w 179"/>
                  <a:gd name="T17" fmla="*/ 48 h 48"/>
                  <a:gd name="T18" fmla="*/ 23 w 179"/>
                  <a:gd name="T19" fmla="*/ 42 h 48"/>
                  <a:gd name="T20" fmla="*/ 48 w 179"/>
                  <a:gd name="T21" fmla="*/ 34 h 48"/>
                  <a:gd name="T22" fmla="*/ 72 w 179"/>
                  <a:gd name="T23" fmla="*/ 29 h 48"/>
                  <a:gd name="T24" fmla="*/ 97 w 179"/>
                  <a:gd name="T25" fmla="*/ 23 h 48"/>
                  <a:gd name="T26" fmla="*/ 120 w 179"/>
                  <a:gd name="T27" fmla="*/ 17 h 48"/>
                  <a:gd name="T28" fmla="*/ 142 w 179"/>
                  <a:gd name="T29" fmla="*/ 12 h 48"/>
                  <a:gd name="T30" fmla="*/ 161 w 179"/>
                  <a:gd name="T31" fmla="*/ 5 h 48"/>
                  <a:gd name="T32" fmla="*/ 179 w 179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48">
                    <a:moveTo>
                      <a:pt x="179" y="0"/>
                    </a:moveTo>
                    <a:lnTo>
                      <a:pt x="160" y="5"/>
                    </a:lnTo>
                    <a:lnTo>
                      <a:pt x="138" y="12"/>
                    </a:lnTo>
                    <a:lnTo>
                      <a:pt x="115" y="17"/>
                    </a:lnTo>
                    <a:lnTo>
                      <a:pt x="92" y="23"/>
                    </a:lnTo>
                    <a:lnTo>
                      <a:pt x="68" y="29"/>
                    </a:lnTo>
                    <a:lnTo>
                      <a:pt x="44" y="34"/>
                    </a:lnTo>
                    <a:lnTo>
                      <a:pt x="22" y="42"/>
                    </a:lnTo>
                    <a:lnTo>
                      <a:pt x="0" y="48"/>
                    </a:lnTo>
                    <a:lnTo>
                      <a:pt x="23" y="42"/>
                    </a:lnTo>
                    <a:lnTo>
                      <a:pt x="48" y="34"/>
                    </a:lnTo>
                    <a:lnTo>
                      <a:pt x="72" y="29"/>
                    </a:lnTo>
                    <a:lnTo>
                      <a:pt x="97" y="23"/>
                    </a:lnTo>
                    <a:lnTo>
                      <a:pt x="120" y="17"/>
                    </a:lnTo>
                    <a:lnTo>
                      <a:pt x="142" y="12"/>
                    </a:lnTo>
                    <a:lnTo>
                      <a:pt x="161" y="5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6" name="Freeform 138"/>
              <p:cNvSpPr>
                <a:spLocks/>
              </p:cNvSpPr>
              <p:nvPr/>
            </p:nvSpPr>
            <p:spPr bwMode="auto">
              <a:xfrm>
                <a:off x="5291" y="3099"/>
                <a:ext cx="152" cy="10"/>
              </a:xfrm>
              <a:custGeom>
                <a:avLst/>
                <a:gdLst>
                  <a:gd name="T0" fmla="*/ 204 w 402"/>
                  <a:gd name="T1" fmla="*/ 27 h 34"/>
                  <a:gd name="T2" fmla="*/ 178 w 402"/>
                  <a:gd name="T3" fmla="*/ 27 h 34"/>
                  <a:gd name="T4" fmla="*/ 151 w 402"/>
                  <a:gd name="T5" fmla="*/ 26 h 34"/>
                  <a:gd name="T6" fmla="*/ 127 w 402"/>
                  <a:gd name="T7" fmla="*/ 23 h 34"/>
                  <a:gd name="T8" fmla="*/ 102 w 402"/>
                  <a:gd name="T9" fmla="*/ 20 h 34"/>
                  <a:gd name="T10" fmla="*/ 78 w 402"/>
                  <a:gd name="T11" fmla="*/ 17 h 34"/>
                  <a:gd name="T12" fmla="*/ 55 w 402"/>
                  <a:gd name="T13" fmla="*/ 13 h 34"/>
                  <a:gd name="T14" fmla="*/ 33 w 402"/>
                  <a:gd name="T15" fmla="*/ 8 h 34"/>
                  <a:gd name="T16" fmla="*/ 11 w 402"/>
                  <a:gd name="T17" fmla="*/ 3 h 34"/>
                  <a:gd name="T18" fmla="*/ 9 w 402"/>
                  <a:gd name="T19" fmla="*/ 4 h 34"/>
                  <a:gd name="T20" fmla="*/ 6 w 402"/>
                  <a:gd name="T21" fmla="*/ 7 h 34"/>
                  <a:gd name="T22" fmla="*/ 2 w 402"/>
                  <a:gd name="T23" fmla="*/ 8 h 34"/>
                  <a:gd name="T24" fmla="*/ 0 w 402"/>
                  <a:gd name="T25" fmla="*/ 10 h 34"/>
                  <a:gd name="T26" fmla="*/ 20 w 402"/>
                  <a:gd name="T27" fmla="*/ 15 h 34"/>
                  <a:gd name="T28" fmla="*/ 42 w 402"/>
                  <a:gd name="T29" fmla="*/ 20 h 34"/>
                  <a:gd name="T30" fmla="*/ 64 w 402"/>
                  <a:gd name="T31" fmla="*/ 24 h 34"/>
                  <a:gd name="T32" fmla="*/ 87 w 402"/>
                  <a:gd name="T33" fmla="*/ 28 h 34"/>
                  <a:gd name="T34" fmla="*/ 110 w 402"/>
                  <a:gd name="T35" fmla="*/ 31 h 34"/>
                  <a:gd name="T36" fmla="*/ 135 w 402"/>
                  <a:gd name="T37" fmla="*/ 33 h 34"/>
                  <a:gd name="T38" fmla="*/ 159 w 402"/>
                  <a:gd name="T39" fmla="*/ 34 h 34"/>
                  <a:gd name="T40" fmla="*/ 185 w 402"/>
                  <a:gd name="T41" fmla="*/ 34 h 34"/>
                  <a:gd name="T42" fmla="*/ 200 w 402"/>
                  <a:gd name="T43" fmla="*/ 34 h 34"/>
                  <a:gd name="T44" fmla="*/ 216 w 402"/>
                  <a:gd name="T45" fmla="*/ 34 h 34"/>
                  <a:gd name="T46" fmla="*/ 230 w 402"/>
                  <a:gd name="T47" fmla="*/ 33 h 34"/>
                  <a:gd name="T48" fmla="*/ 245 w 402"/>
                  <a:gd name="T49" fmla="*/ 32 h 34"/>
                  <a:gd name="T50" fmla="*/ 259 w 402"/>
                  <a:gd name="T51" fmla="*/ 31 h 34"/>
                  <a:gd name="T52" fmla="*/ 273 w 402"/>
                  <a:gd name="T53" fmla="*/ 29 h 34"/>
                  <a:gd name="T54" fmla="*/ 287 w 402"/>
                  <a:gd name="T55" fmla="*/ 28 h 34"/>
                  <a:gd name="T56" fmla="*/ 302 w 402"/>
                  <a:gd name="T57" fmla="*/ 26 h 34"/>
                  <a:gd name="T58" fmla="*/ 314 w 402"/>
                  <a:gd name="T59" fmla="*/ 23 h 34"/>
                  <a:gd name="T60" fmla="*/ 329 w 402"/>
                  <a:gd name="T61" fmla="*/ 20 h 34"/>
                  <a:gd name="T62" fmla="*/ 341 w 402"/>
                  <a:gd name="T63" fmla="*/ 18 h 34"/>
                  <a:gd name="T64" fmla="*/ 354 w 402"/>
                  <a:gd name="T65" fmla="*/ 14 h 34"/>
                  <a:gd name="T66" fmla="*/ 366 w 402"/>
                  <a:gd name="T67" fmla="*/ 12 h 34"/>
                  <a:gd name="T68" fmla="*/ 379 w 402"/>
                  <a:gd name="T69" fmla="*/ 8 h 34"/>
                  <a:gd name="T70" fmla="*/ 390 w 402"/>
                  <a:gd name="T71" fmla="*/ 4 h 34"/>
                  <a:gd name="T72" fmla="*/ 402 w 402"/>
                  <a:gd name="T73" fmla="*/ 0 h 34"/>
                  <a:gd name="T74" fmla="*/ 380 w 402"/>
                  <a:gd name="T75" fmla="*/ 7 h 34"/>
                  <a:gd name="T76" fmla="*/ 357 w 402"/>
                  <a:gd name="T77" fmla="*/ 12 h 34"/>
                  <a:gd name="T78" fmla="*/ 334 w 402"/>
                  <a:gd name="T79" fmla="*/ 17 h 34"/>
                  <a:gd name="T80" fmla="*/ 309 w 402"/>
                  <a:gd name="T81" fmla="*/ 20 h 34"/>
                  <a:gd name="T82" fmla="*/ 284 w 402"/>
                  <a:gd name="T83" fmla="*/ 23 h 34"/>
                  <a:gd name="T84" fmla="*/ 258 w 402"/>
                  <a:gd name="T85" fmla="*/ 26 h 34"/>
                  <a:gd name="T86" fmla="*/ 231 w 402"/>
                  <a:gd name="T87" fmla="*/ 27 h 34"/>
                  <a:gd name="T88" fmla="*/ 204 w 402"/>
                  <a:gd name="T89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2" h="34">
                    <a:moveTo>
                      <a:pt x="204" y="27"/>
                    </a:moveTo>
                    <a:lnTo>
                      <a:pt x="178" y="27"/>
                    </a:lnTo>
                    <a:lnTo>
                      <a:pt x="151" y="26"/>
                    </a:lnTo>
                    <a:lnTo>
                      <a:pt x="127" y="23"/>
                    </a:lnTo>
                    <a:lnTo>
                      <a:pt x="102" y="20"/>
                    </a:lnTo>
                    <a:lnTo>
                      <a:pt x="78" y="17"/>
                    </a:lnTo>
                    <a:lnTo>
                      <a:pt x="55" y="13"/>
                    </a:lnTo>
                    <a:lnTo>
                      <a:pt x="33" y="8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0" y="15"/>
                    </a:lnTo>
                    <a:lnTo>
                      <a:pt x="42" y="20"/>
                    </a:lnTo>
                    <a:lnTo>
                      <a:pt x="64" y="24"/>
                    </a:lnTo>
                    <a:lnTo>
                      <a:pt x="87" y="28"/>
                    </a:lnTo>
                    <a:lnTo>
                      <a:pt x="110" y="31"/>
                    </a:lnTo>
                    <a:lnTo>
                      <a:pt x="135" y="33"/>
                    </a:lnTo>
                    <a:lnTo>
                      <a:pt x="159" y="34"/>
                    </a:lnTo>
                    <a:lnTo>
                      <a:pt x="185" y="34"/>
                    </a:lnTo>
                    <a:lnTo>
                      <a:pt x="200" y="34"/>
                    </a:lnTo>
                    <a:lnTo>
                      <a:pt x="216" y="34"/>
                    </a:lnTo>
                    <a:lnTo>
                      <a:pt x="230" y="33"/>
                    </a:lnTo>
                    <a:lnTo>
                      <a:pt x="245" y="32"/>
                    </a:lnTo>
                    <a:lnTo>
                      <a:pt x="259" y="31"/>
                    </a:lnTo>
                    <a:lnTo>
                      <a:pt x="273" y="29"/>
                    </a:lnTo>
                    <a:lnTo>
                      <a:pt x="287" y="28"/>
                    </a:lnTo>
                    <a:lnTo>
                      <a:pt x="302" y="26"/>
                    </a:lnTo>
                    <a:lnTo>
                      <a:pt x="314" y="23"/>
                    </a:lnTo>
                    <a:lnTo>
                      <a:pt x="329" y="20"/>
                    </a:lnTo>
                    <a:lnTo>
                      <a:pt x="341" y="18"/>
                    </a:lnTo>
                    <a:lnTo>
                      <a:pt x="354" y="14"/>
                    </a:lnTo>
                    <a:lnTo>
                      <a:pt x="366" y="12"/>
                    </a:lnTo>
                    <a:lnTo>
                      <a:pt x="379" y="8"/>
                    </a:lnTo>
                    <a:lnTo>
                      <a:pt x="390" y="4"/>
                    </a:lnTo>
                    <a:lnTo>
                      <a:pt x="402" y="0"/>
                    </a:lnTo>
                    <a:lnTo>
                      <a:pt x="380" y="7"/>
                    </a:lnTo>
                    <a:lnTo>
                      <a:pt x="357" y="12"/>
                    </a:lnTo>
                    <a:lnTo>
                      <a:pt x="334" y="17"/>
                    </a:lnTo>
                    <a:lnTo>
                      <a:pt x="309" y="20"/>
                    </a:lnTo>
                    <a:lnTo>
                      <a:pt x="284" y="23"/>
                    </a:lnTo>
                    <a:lnTo>
                      <a:pt x="258" y="26"/>
                    </a:lnTo>
                    <a:lnTo>
                      <a:pt x="231" y="27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7" name="Freeform 139"/>
              <p:cNvSpPr>
                <a:spLocks/>
              </p:cNvSpPr>
              <p:nvPr/>
            </p:nvSpPr>
            <p:spPr bwMode="auto">
              <a:xfrm>
                <a:off x="5145" y="2785"/>
                <a:ext cx="22" cy="34"/>
              </a:xfrm>
              <a:custGeom>
                <a:avLst/>
                <a:gdLst>
                  <a:gd name="T0" fmla="*/ 39 w 58"/>
                  <a:gd name="T1" fmla="*/ 113 h 113"/>
                  <a:gd name="T2" fmla="*/ 48 w 58"/>
                  <a:gd name="T3" fmla="*/ 109 h 113"/>
                  <a:gd name="T4" fmla="*/ 55 w 58"/>
                  <a:gd name="T5" fmla="*/ 99 h 113"/>
                  <a:gd name="T6" fmla="*/ 58 w 58"/>
                  <a:gd name="T7" fmla="*/ 86 h 113"/>
                  <a:gd name="T8" fmla="*/ 58 w 58"/>
                  <a:gd name="T9" fmla="*/ 71 h 113"/>
                  <a:gd name="T10" fmla="*/ 55 w 58"/>
                  <a:gd name="T11" fmla="*/ 62 h 113"/>
                  <a:gd name="T12" fmla="*/ 50 w 58"/>
                  <a:gd name="T13" fmla="*/ 50 h 113"/>
                  <a:gd name="T14" fmla="*/ 44 w 58"/>
                  <a:gd name="T15" fmla="*/ 39 h 113"/>
                  <a:gd name="T16" fmla="*/ 38 w 58"/>
                  <a:gd name="T17" fmla="*/ 26 h 113"/>
                  <a:gd name="T18" fmla="*/ 29 w 58"/>
                  <a:gd name="T19" fmla="*/ 16 h 113"/>
                  <a:gd name="T20" fmla="*/ 21 w 58"/>
                  <a:gd name="T21" fmla="*/ 7 h 113"/>
                  <a:gd name="T22" fmla="*/ 14 w 58"/>
                  <a:gd name="T23" fmla="*/ 1 h 113"/>
                  <a:gd name="T24" fmla="*/ 8 w 58"/>
                  <a:gd name="T25" fmla="*/ 0 h 113"/>
                  <a:gd name="T26" fmla="*/ 2 w 58"/>
                  <a:gd name="T27" fmla="*/ 9 h 113"/>
                  <a:gd name="T28" fmla="*/ 0 w 58"/>
                  <a:gd name="T29" fmla="*/ 30 h 113"/>
                  <a:gd name="T30" fmla="*/ 3 w 58"/>
                  <a:gd name="T31" fmla="*/ 56 h 113"/>
                  <a:gd name="T32" fmla="*/ 5 w 58"/>
                  <a:gd name="T33" fmla="*/ 76 h 113"/>
                  <a:gd name="T34" fmla="*/ 11 w 58"/>
                  <a:gd name="T35" fmla="*/ 91 h 113"/>
                  <a:gd name="T36" fmla="*/ 18 w 58"/>
                  <a:gd name="T37" fmla="*/ 102 h 113"/>
                  <a:gd name="T38" fmla="*/ 29 w 58"/>
                  <a:gd name="T39" fmla="*/ 110 h 113"/>
                  <a:gd name="T40" fmla="*/ 39 w 58"/>
                  <a:gd name="T41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13">
                    <a:moveTo>
                      <a:pt x="39" y="113"/>
                    </a:moveTo>
                    <a:lnTo>
                      <a:pt x="48" y="109"/>
                    </a:lnTo>
                    <a:lnTo>
                      <a:pt x="55" y="99"/>
                    </a:lnTo>
                    <a:lnTo>
                      <a:pt x="58" y="86"/>
                    </a:lnTo>
                    <a:lnTo>
                      <a:pt x="58" y="71"/>
                    </a:lnTo>
                    <a:lnTo>
                      <a:pt x="55" y="62"/>
                    </a:lnTo>
                    <a:lnTo>
                      <a:pt x="50" y="50"/>
                    </a:lnTo>
                    <a:lnTo>
                      <a:pt x="44" y="39"/>
                    </a:lnTo>
                    <a:lnTo>
                      <a:pt x="38" y="26"/>
                    </a:lnTo>
                    <a:lnTo>
                      <a:pt x="29" y="16"/>
                    </a:lnTo>
                    <a:lnTo>
                      <a:pt x="21" y="7"/>
                    </a:lnTo>
                    <a:lnTo>
                      <a:pt x="14" y="1"/>
                    </a:lnTo>
                    <a:lnTo>
                      <a:pt x="8" y="0"/>
                    </a:lnTo>
                    <a:lnTo>
                      <a:pt x="2" y="9"/>
                    </a:lnTo>
                    <a:lnTo>
                      <a:pt x="0" y="30"/>
                    </a:lnTo>
                    <a:lnTo>
                      <a:pt x="3" y="56"/>
                    </a:lnTo>
                    <a:lnTo>
                      <a:pt x="5" y="76"/>
                    </a:lnTo>
                    <a:lnTo>
                      <a:pt x="11" y="91"/>
                    </a:lnTo>
                    <a:lnTo>
                      <a:pt x="18" y="102"/>
                    </a:lnTo>
                    <a:lnTo>
                      <a:pt x="29" y="110"/>
                    </a:lnTo>
                    <a:lnTo>
                      <a:pt x="39" y="1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8" name="Freeform 140"/>
              <p:cNvSpPr>
                <a:spLocks/>
              </p:cNvSpPr>
              <p:nvPr/>
            </p:nvSpPr>
            <p:spPr bwMode="auto">
              <a:xfrm>
                <a:off x="5136" y="2924"/>
                <a:ext cx="337" cy="203"/>
              </a:xfrm>
              <a:custGeom>
                <a:avLst/>
                <a:gdLst>
                  <a:gd name="T0" fmla="*/ 1 w 892"/>
                  <a:gd name="T1" fmla="*/ 241 h 663"/>
                  <a:gd name="T2" fmla="*/ 16 w 892"/>
                  <a:gd name="T3" fmla="*/ 545 h 663"/>
                  <a:gd name="T4" fmla="*/ 42 w 892"/>
                  <a:gd name="T5" fmla="*/ 641 h 663"/>
                  <a:gd name="T6" fmla="*/ 65 w 892"/>
                  <a:gd name="T7" fmla="*/ 653 h 663"/>
                  <a:gd name="T8" fmla="*/ 98 w 892"/>
                  <a:gd name="T9" fmla="*/ 660 h 663"/>
                  <a:gd name="T10" fmla="*/ 141 w 892"/>
                  <a:gd name="T11" fmla="*/ 662 h 663"/>
                  <a:gd name="T12" fmla="*/ 192 w 892"/>
                  <a:gd name="T13" fmla="*/ 654 h 663"/>
                  <a:gd name="T14" fmla="*/ 249 w 892"/>
                  <a:gd name="T15" fmla="*/ 635 h 663"/>
                  <a:gd name="T16" fmla="*/ 309 w 892"/>
                  <a:gd name="T17" fmla="*/ 602 h 663"/>
                  <a:gd name="T18" fmla="*/ 373 w 892"/>
                  <a:gd name="T19" fmla="*/ 553 h 663"/>
                  <a:gd name="T20" fmla="*/ 418 w 892"/>
                  <a:gd name="T21" fmla="*/ 513 h 663"/>
                  <a:gd name="T22" fmla="*/ 458 w 892"/>
                  <a:gd name="T23" fmla="*/ 508 h 663"/>
                  <a:gd name="T24" fmla="*/ 513 w 892"/>
                  <a:gd name="T25" fmla="*/ 515 h 663"/>
                  <a:gd name="T26" fmla="*/ 579 w 892"/>
                  <a:gd name="T27" fmla="*/ 526 h 663"/>
                  <a:gd name="T28" fmla="*/ 650 w 892"/>
                  <a:gd name="T29" fmla="*/ 537 h 663"/>
                  <a:gd name="T30" fmla="*/ 720 w 892"/>
                  <a:gd name="T31" fmla="*/ 544 h 663"/>
                  <a:gd name="T32" fmla="*/ 785 w 892"/>
                  <a:gd name="T33" fmla="*/ 541 h 663"/>
                  <a:gd name="T34" fmla="*/ 839 w 892"/>
                  <a:gd name="T35" fmla="*/ 524 h 663"/>
                  <a:gd name="T36" fmla="*/ 880 w 892"/>
                  <a:gd name="T37" fmla="*/ 484 h 663"/>
                  <a:gd name="T38" fmla="*/ 892 w 892"/>
                  <a:gd name="T39" fmla="*/ 441 h 663"/>
                  <a:gd name="T40" fmla="*/ 876 w 892"/>
                  <a:gd name="T41" fmla="*/ 403 h 663"/>
                  <a:gd name="T42" fmla="*/ 832 w 892"/>
                  <a:gd name="T43" fmla="*/ 370 h 663"/>
                  <a:gd name="T44" fmla="*/ 765 w 892"/>
                  <a:gd name="T45" fmla="*/ 343 h 663"/>
                  <a:gd name="T46" fmla="*/ 679 w 892"/>
                  <a:gd name="T47" fmla="*/ 323 h 663"/>
                  <a:gd name="T48" fmla="*/ 576 w 892"/>
                  <a:gd name="T49" fmla="*/ 312 h 663"/>
                  <a:gd name="T50" fmla="*/ 462 w 892"/>
                  <a:gd name="T51" fmla="*/ 309 h 663"/>
                  <a:gd name="T52" fmla="*/ 357 w 892"/>
                  <a:gd name="T53" fmla="*/ 313 h 663"/>
                  <a:gd name="T54" fmla="*/ 285 w 892"/>
                  <a:gd name="T55" fmla="*/ 312 h 663"/>
                  <a:gd name="T56" fmla="*/ 236 w 892"/>
                  <a:gd name="T57" fmla="*/ 304 h 663"/>
                  <a:gd name="T58" fmla="*/ 205 w 892"/>
                  <a:gd name="T59" fmla="*/ 293 h 663"/>
                  <a:gd name="T60" fmla="*/ 191 w 892"/>
                  <a:gd name="T61" fmla="*/ 277 h 663"/>
                  <a:gd name="T62" fmla="*/ 188 w 892"/>
                  <a:gd name="T63" fmla="*/ 261 h 663"/>
                  <a:gd name="T64" fmla="*/ 197 w 892"/>
                  <a:gd name="T65" fmla="*/ 244 h 663"/>
                  <a:gd name="T66" fmla="*/ 213 w 892"/>
                  <a:gd name="T67" fmla="*/ 229 h 663"/>
                  <a:gd name="T68" fmla="*/ 246 w 892"/>
                  <a:gd name="T69" fmla="*/ 210 h 663"/>
                  <a:gd name="T70" fmla="*/ 299 w 892"/>
                  <a:gd name="T71" fmla="*/ 185 h 663"/>
                  <a:gd name="T72" fmla="*/ 355 w 892"/>
                  <a:gd name="T73" fmla="*/ 162 h 663"/>
                  <a:gd name="T74" fmla="*/ 411 w 892"/>
                  <a:gd name="T75" fmla="*/ 143 h 663"/>
                  <a:gd name="T76" fmla="*/ 461 w 892"/>
                  <a:gd name="T77" fmla="*/ 125 h 663"/>
                  <a:gd name="T78" fmla="*/ 499 w 892"/>
                  <a:gd name="T79" fmla="*/ 110 h 663"/>
                  <a:gd name="T80" fmla="*/ 522 w 892"/>
                  <a:gd name="T81" fmla="*/ 97 h 663"/>
                  <a:gd name="T82" fmla="*/ 524 w 892"/>
                  <a:gd name="T83" fmla="*/ 86 h 663"/>
                  <a:gd name="T84" fmla="*/ 467 w 892"/>
                  <a:gd name="T85" fmla="*/ 67 h 663"/>
                  <a:gd name="T86" fmla="*/ 372 w 892"/>
                  <a:gd name="T87" fmla="*/ 38 h 663"/>
                  <a:gd name="T88" fmla="*/ 280 w 892"/>
                  <a:gd name="T89" fmla="*/ 15 h 663"/>
                  <a:gd name="T90" fmla="*/ 194 w 892"/>
                  <a:gd name="T91" fmla="*/ 1 h 663"/>
                  <a:gd name="T92" fmla="*/ 119 w 892"/>
                  <a:gd name="T93" fmla="*/ 2 h 663"/>
                  <a:gd name="T94" fmla="*/ 60 w 892"/>
                  <a:gd name="T95" fmla="*/ 21 h 663"/>
                  <a:gd name="T96" fmla="*/ 19 w 892"/>
                  <a:gd name="T97" fmla="*/ 63 h 663"/>
                  <a:gd name="T98" fmla="*/ 0 w 892"/>
                  <a:gd name="T99" fmla="*/ 130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2" h="663">
                    <a:moveTo>
                      <a:pt x="0" y="175"/>
                    </a:moveTo>
                    <a:lnTo>
                      <a:pt x="1" y="241"/>
                    </a:lnTo>
                    <a:lnTo>
                      <a:pt x="6" y="389"/>
                    </a:lnTo>
                    <a:lnTo>
                      <a:pt x="16" y="545"/>
                    </a:lnTo>
                    <a:lnTo>
                      <a:pt x="34" y="634"/>
                    </a:lnTo>
                    <a:lnTo>
                      <a:pt x="42" y="641"/>
                    </a:lnTo>
                    <a:lnTo>
                      <a:pt x="51" y="648"/>
                    </a:lnTo>
                    <a:lnTo>
                      <a:pt x="65" y="653"/>
                    </a:lnTo>
                    <a:lnTo>
                      <a:pt x="80" y="658"/>
                    </a:lnTo>
                    <a:lnTo>
                      <a:pt x="98" y="660"/>
                    </a:lnTo>
                    <a:lnTo>
                      <a:pt x="119" y="663"/>
                    </a:lnTo>
                    <a:lnTo>
                      <a:pt x="141" y="662"/>
                    </a:lnTo>
                    <a:lnTo>
                      <a:pt x="167" y="659"/>
                    </a:lnTo>
                    <a:lnTo>
                      <a:pt x="192" y="654"/>
                    </a:lnTo>
                    <a:lnTo>
                      <a:pt x="219" y="647"/>
                    </a:lnTo>
                    <a:lnTo>
                      <a:pt x="249" y="635"/>
                    </a:lnTo>
                    <a:lnTo>
                      <a:pt x="278" y="620"/>
                    </a:lnTo>
                    <a:lnTo>
                      <a:pt x="309" y="602"/>
                    </a:lnTo>
                    <a:lnTo>
                      <a:pt x="341" y="579"/>
                    </a:lnTo>
                    <a:lnTo>
                      <a:pt x="373" y="553"/>
                    </a:lnTo>
                    <a:lnTo>
                      <a:pt x="406" y="521"/>
                    </a:lnTo>
                    <a:lnTo>
                      <a:pt x="418" y="513"/>
                    </a:lnTo>
                    <a:lnTo>
                      <a:pt x="435" y="508"/>
                    </a:lnTo>
                    <a:lnTo>
                      <a:pt x="458" y="508"/>
                    </a:lnTo>
                    <a:lnTo>
                      <a:pt x="484" y="510"/>
                    </a:lnTo>
                    <a:lnTo>
                      <a:pt x="513" y="515"/>
                    </a:lnTo>
                    <a:lnTo>
                      <a:pt x="544" y="520"/>
                    </a:lnTo>
                    <a:lnTo>
                      <a:pt x="579" y="526"/>
                    </a:lnTo>
                    <a:lnTo>
                      <a:pt x="614" y="531"/>
                    </a:lnTo>
                    <a:lnTo>
                      <a:pt x="650" y="537"/>
                    </a:lnTo>
                    <a:lnTo>
                      <a:pt x="684" y="541"/>
                    </a:lnTo>
                    <a:lnTo>
                      <a:pt x="720" y="544"/>
                    </a:lnTo>
                    <a:lnTo>
                      <a:pt x="754" y="544"/>
                    </a:lnTo>
                    <a:lnTo>
                      <a:pt x="785" y="541"/>
                    </a:lnTo>
                    <a:lnTo>
                      <a:pt x="813" y="535"/>
                    </a:lnTo>
                    <a:lnTo>
                      <a:pt x="839" y="524"/>
                    </a:lnTo>
                    <a:lnTo>
                      <a:pt x="860" y="507"/>
                    </a:lnTo>
                    <a:lnTo>
                      <a:pt x="880" y="484"/>
                    </a:lnTo>
                    <a:lnTo>
                      <a:pt x="890" y="463"/>
                    </a:lnTo>
                    <a:lnTo>
                      <a:pt x="892" y="441"/>
                    </a:lnTo>
                    <a:lnTo>
                      <a:pt x="887" y="422"/>
                    </a:lnTo>
                    <a:lnTo>
                      <a:pt x="876" y="403"/>
                    </a:lnTo>
                    <a:lnTo>
                      <a:pt x="857" y="385"/>
                    </a:lnTo>
                    <a:lnTo>
                      <a:pt x="832" y="370"/>
                    </a:lnTo>
                    <a:lnTo>
                      <a:pt x="801" y="356"/>
                    </a:lnTo>
                    <a:lnTo>
                      <a:pt x="765" y="343"/>
                    </a:lnTo>
                    <a:lnTo>
                      <a:pt x="724" y="332"/>
                    </a:lnTo>
                    <a:lnTo>
                      <a:pt x="679" y="323"/>
                    </a:lnTo>
                    <a:lnTo>
                      <a:pt x="629" y="317"/>
                    </a:lnTo>
                    <a:lnTo>
                      <a:pt x="576" y="312"/>
                    </a:lnTo>
                    <a:lnTo>
                      <a:pt x="520" y="309"/>
                    </a:lnTo>
                    <a:lnTo>
                      <a:pt x="462" y="309"/>
                    </a:lnTo>
                    <a:lnTo>
                      <a:pt x="400" y="312"/>
                    </a:lnTo>
                    <a:lnTo>
                      <a:pt x="357" y="313"/>
                    </a:lnTo>
                    <a:lnTo>
                      <a:pt x="318" y="313"/>
                    </a:lnTo>
                    <a:lnTo>
                      <a:pt x="285" y="312"/>
                    </a:lnTo>
                    <a:lnTo>
                      <a:pt x="258" y="308"/>
                    </a:lnTo>
                    <a:lnTo>
                      <a:pt x="236" y="304"/>
                    </a:lnTo>
                    <a:lnTo>
                      <a:pt x="218" y="299"/>
                    </a:lnTo>
                    <a:lnTo>
                      <a:pt x="205" y="293"/>
                    </a:lnTo>
                    <a:lnTo>
                      <a:pt x="196" y="285"/>
                    </a:lnTo>
                    <a:lnTo>
                      <a:pt x="191" y="277"/>
                    </a:lnTo>
                    <a:lnTo>
                      <a:pt x="188" y="270"/>
                    </a:lnTo>
                    <a:lnTo>
                      <a:pt x="188" y="261"/>
                    </a:lnTo>
                    <a:lnTo>
                      <a:pt x="192" y="253"/>
                    </a:lnTo>
                    <a:lnTo>
                      <a:pt x="197" y="244"/>
                    </a:lnTo>
                    <a:lnTo>
                      <a:pt x="205" y="237"/>
                    </a:lnTo>
                    <a:lnTo>
                      <a:pt x="213" y="229"/>
                    </a:lnTo>
                    <a:lnTo>
                      <a:pt x="223" y="223"/>
                    </a:lnTo>
                    <a:lnTo>
                      <a:pt x="246" y="210"/>
                    </a:lnTo>
                    <a:lnTo>
                      <a:pt x="272" y="198"/>
                    </a:lnTo>
                    <a:lnTo>
                      <a:pt x="299" y="185"/>
                    </a:lnTo>
                    <a:lnTo>
                      <a:pt x="327" y="173"/>
                    </a:lnTo>
                    <a:lnTo>
                      <a:pt x="355" y="162"/>
                    </a:lnTo>
                    <a:lnTo>
                      <a:pt x="384" y="152"/>
                    </a:lnTo>
                    <a:lnTo>
                      <a:pt x="411" y="143"/>
                    </a:lnTo>
                    <a:lnTo>
                      <a:pt x="436" y="133"/>
                    </a:lnTo>
                    <a:lnTo>
                      <a:pt x="461" y="125"/>
                    </a:lnTo>
                    <a:lnTo>
                      <a:pt x="481" y="118"/>
                    </a:lnTo>
                    <a:lnTo>
                      <a:pt x="499" y="110"/>
                    </a:lnTo>
                    <a:lnTo>
                      <a:pt x="513" y="102"/>
                    </a:lnTo>
                    <a:lnTo>
                      <a:pt x="522" y="97"/>
                    </a:lnTo>
                    <a:lnTo>
                      <a:pt x="526" y="91"/>
                    </a:lnTo>
                    <a:lnTo>
                      <a:pt x="524" y="86"/>
                    </a:lnTo>
                    <a:lnTo>
                      <a:pt x="515" y="82"/>
                    </a:lnTo>
                    <a:lnTo>
                      <a:pt x="467" y="67"/>
                    </a:lnTo>
                    <a:lnTo>
                      <a:pt x="420" y="52"/>
                    </a:lnTo>
                    <a:lnTo>
                      <a:pt x="372" y="38"/>
                    </a:lnTo>
                    <a:lnTo>
                      <a:pt x="325" y="25"/>
                    </a:lnTo>
                    <a:lnTo>
                      <a:pt x="280" y="15"/>
                    </a:lnTo>
                    <a:lnTo>
                      <a:pt x="236" y="6"/>
                    </a:lnTo>
                    <a:lnTo>
                      <a:pt x="194" y="1"/>
                    </a:lnTo>
                    <a:lnTo>
                      <a:pt x="155" y="0"/>
                    </a:lnTo>
                    <a:lnTo>
                      <a:pt x="119" y="2"/>
                    </a:lnTo>
                    <a:lnTo>
                      <a:pt x="87" y="10"/>
                    </a:lnTo>
                    <a:lnTo>
                      <a:pt x="60" y="21"/>
                    </a:lnTo>
                    <a:lnTo>
                      <a:pt x="37" y="39"/>
                    </a:lnTo>
                    <a:lnTo>
                      <a:pt x="19" y="63"/>
                    </a:lnTo>
                    <a:lnTo>
                      <a:pt x="6" y="94"/>
                    </a:lnTo>
                    <a:lnTo>
                      <a:pt x="0" y="130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9" name="Freeform 141"/>
              <p:cNvSpPr>
                <a:spLocks/>
              </p:cNvSpPr>
              <p:nvPr/>
            </p:nvSpPr>
            <p:spPr bwMode="auto">
              <a:xfrm>
                <a:off x="4889" y="2950"/>
                <a:ext cx="236" cy="174"/>
              </a:xfrm>
              <a:custGeom>
                <a:avLst/>
                <a:gdLst>
                  <a:gd name="T0" fmla="*/ 618 w 625"/>
                  <a:gd name="T1" fmla="*/ 489 h 572"/>
                  <a:gd name="T2" fmla="*/ 625 w 625"/>
                  <a:gd name="T3" fmla="*/ 108 h 572"/>
                  <a:gd name="T4" fmla="*/ 607 w 625"/>
                  <a:gd name="T5" fmla="*/ 4 h 572"/>
                  <a:gd name="T6" fmla="*/ 579 w 625"/>
                  <a:gd name="T7" fmla="*/ 0 h 572"/>
                  <a:gd name="T8" fmla="*/ 537 w 625"/>
                  <a:gd name="T9" fmla="*/ 3 h 572"/>
                  <a:gd name="T10" fmla="*/ 485 w 625"/>
                  <a:gd name="T11" fmla="*/ 11 h 572"/>
                  <a:gd name="T12" fmla="*/ 430 w 625"/>
                  <a:gd name="T13" fmla="*/ 22 h 572"/>
                  <a:gd name="T14" fmla="*/ 375 w 625"/>
                  <a:gd name="T15" fmla="*/ 35 h 572"/>
                  <a:gd name="T16" fmla="*/ 323 w 625"/>
                  <a:gd name="T17" fmla="*/ 47 h 572"/>
                  <a:gd name="T18" fmla="*/ 284 w 625"/>
                  <a:gd name="T19" fmla="*/ 58 h 572"/>
                  <a:gd name="T20" fmla="*/ 254 w 625"/>
                  <a:gd name="T21" fmla="*/ 66 h 572"/>
                  <a:gd name="T22" fmla="*/ 226 w 625"/>
                  <a:gd name="T23" fmla="*/ 75 h 572"/>
                  <a:gd name="T24" fmla="*/ 195 w 625"/>
                  <a:gd name="T25" fmla="*/ 82 h 572"/>
                  <a:gd name="T26" fmla="*/ 163 w 625"/>
                  <a:gd name="T27" fmla="*/ 89 h 572"/>
                  <a:gd name="T28" fmla="*/ 129 w 625"/>
                  <a:gd name="T29" fmla="*/ 97 h 572"/>
                  <a:gd name="T30" fmla="*/ 96 w 625"/>
                  <a:gd name="T31" fmla="*/ 103 h 572"/>
                  <a:gd name="T32" fmla="*/ 63 w 625"/>
                  <a:gd name="T33" fmla="*/ 111 h 572"/>
                  <a:gd name="T34" fmla="*/ 29 w 625"/>
                  <a:gd name="T35" fmla="*/ 118 h 572"/>
                  <a:gd name="T36" fmla="*/ 2 w 625"/>
                  <a:gd name="T37" fmla="*/ 126 h 572"/>
                  <a:gd name="T38" fmla="*/ 6 w 625"/>
                  <a:gd name="T39" fmla="*/ 129 h 572"/>
                  <a:gd name="T40" fmla="*/ 37 w 625"/>
                  <a:gd name="T41" fmla="*/ 127 h 572"/>
                  <a:gd name="T42" fmla="*/ 91 w 625"/>
                  <a:gd name="T43" fmla="*/ 122 h 572"/>
                  <a:gd name="T44" fmla="*/ 160 w 625"/>
                  <a:gd name="T45" fmla="*/ 113 h 572"/>
                  <a:gd name="T46" fmla="*/ 237 w 625"/>
                  <a:gd name="T47" fmla="*/ 99 h 572"/>
                  <a:gd name="T48" fmla="*/ 317 w 625"/>
                  <a:gd name="T49" fmla="*/ 83 h 572"/>
                  <a:gd name="T50" fmla="*/ 393 w 625"/>
                  <a:gd name="T51" fmla="*/ 63 h 572"/>
                  <a:gd name="T52" fmla="*/ 484 w 625"/>
                  <a:gd name="T53" fmla="*/ 33 h 572"/>
                  <a:gd name="T54" fmla="*/ 549 w 625"/>
                  <a:gd name="T55" fmla="*/ 31 h 572"/>
                  <a:gd name="T56" fmla="*/ 570 w 625"/>
                  <a:gd name="T57" fmla="*/ 58 h 572"/>
                  <a:gd name="T58" fmla="*/ 570 w 625"/>
                  <a:gd name="T59" fmla="*/ 99 h 572"/>
                  <a:gd name="T60" fmla="*/ 569 w 625"/>
                  <a:gd name="T61" fmla="*/ 153 h 572"/>
                  <a:gd name="T62" fmla="*/ 576 w 625"/>
                  <a:gd name="T63" fmla="*/ 277 h 572"/>
                  <a:gd name="T64" fmla="*/ 588 w 625"/>
                  <a:gd name="T65" fmla="*/ 428 h 572"/>
                  <a:gd name="T66" fmla="*/ 605 w 625"/>
                  <a:gd name="T67" fmla="*/ 544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25" h="572">
                    <a:moveTo>
                      <a:pt x="614" y="572"/>
                    </a:moveTo>
                    <a:lnTo>
                      <a:pt x="618" y="489"/>
                    </a:lnTo>
                    <a:lnTo>
                      <a:pt x="624" y="301"/>
                    </a:lnTo>
                    <a:lnTo>
                      <a:pt x="625" y="108"/>
                    </a:lnTo>
                    <a:lnTo>
                      <a:pt x="615" y="8"/>
                    </a:lnTo>
                    <a:lnTo>
                      <a:pt x="607" y="4"/>
                    </a:lnTo>
                    <a:lnTo>
                      <a:pt x="596" y="2"/>
                    </a:lnTo>
                    <a:lnTo>
                      <a:pt x="579" y="0"/>
                    </a:lnTo>
                    <a:lnTo>
                      <a:pt x="560" y="2"/>
                    </a:lnTo>
                    <a:lnTo>
                      <a:pt x="537" y="3"/>
                    </a:lnTo>
                    <a:lnTo>
                      <a:pt x="512" y="7"/>
                    </a:lnTo>
                    <a:lnTo>
                      <a:pt x="485" y="11"/>
                    </a:lnTo>
                    <a:lnTo>
                      <a:pt x="458" y="16"/>
                    </a:lnTo>
                    <a:lnTo>
                      <a:pt x="430" y="22"/>
                    </a:lnTo>
                    <a:lnTo>
                      <a:pt x="402" y="28"/>
                    </a:lnTo>
                    <a:lnTo>
                      <a:pt x="375" y="35"/>
                    </a:lnTo>
                    <a:lnTo>
                      <a:pt x="348" y="41"/>
                    </a:lnTo>
                    <a:lnTo>
                      <a:pt x="323" y="47"/>
                    </a:lnTo>
                    <a:lnTo>
                      <a:pt x="302" y="52"/>
                    </a:lnTo>
                    <a:lnTo>
                      <a:pt x="284" y="58"/>
                    </a:lnTo>
                    <a:lnTo>
                      <a:pt x="268" y="63"/>
                    </a:lnTo>
                    <a:lnTo>
                      <a:pt x="254" y="66"/>
                    </a:lnTo>
                    <a:lnTo>
                      <a:pt x="240" y="70"/>
                    </a:lnTo>
                    <a:lnTo>
                      <a:pt x="226" y="75"/>
                    </a:lnTo>
                    <a:lnTo>
                      <a:pt x="210" y="79"/>
                    </a:lnTo>
                    <a:lnTo>
                      <a:pt x="195" y="82"/>
                    </a:lnTo>
                    <a:lnTo>
                      <a:pt x="178" y="85"/>
                    </a:lnTo>
                    <a:lnTo>
                      <a:pt x="163" y="89"/>
                    </a:lnTo>
                    <a:lnTo>
                      <a:pt x="146" y="93"/>
                    </a:lnTo>
                    <a:lnTo>
                      <a:pt x="129" y="97"/>
                    </a:lnTo>
                    <a:lnTo>
                      <a:pt x="113" y="99"/>
                    </a:lnTo>
                    <a:lnTo>
                      <a:pt x="96" y="103"/>
                    </a:lnTo>
                    <a:lnTo>
                      <a:pt x="79" y="107"/>
                    </a:lnTo>
                    <a:lnTo>
                      <a:pt x="63" y="111"/>
                    </a:lnTo>
                    <a:lnTo>
                      <a:pt x="46" y="115"/>
                    </a:lnTo>
                    <a:lnTo>
                      <a:pt x="29" y="118"/>
                    </a:lnTo>
                    <a:lnTo>
                      <a:pt x="14" y="122"/>
                    </a:lnTo>
                    <a:lnTo>
                      <a:pt x="2" y="126"/>
                    </a:lnTo>
                    <a:lnTo>
                      <a:pt x="0" y="127"/>
                    </a:lnTo>
                    <a:lnTo>
                      <a:pt x="6" y="129"/>
                    </a:lnTo>
                    <a:lnTo>
                      <a:pt x="18" y="129"/>
                    </a:lnTo>
                    <a:lnTo>
                      <a:pt x="37" y="127"/>
                    </a:lnTo>
                    <a:lnTo>
                      <a:pt x="61" y="125"/>
                    </a:lnTo>
                    <a:lnTo>
                      <a:pt x="91" y="122"/>
                    </a:lnTo>
                    <a:lnTo>
                      <a:pt x="124" y="118"/>
                    </a:lnTo>
                    <a:lnTo>
                      <a:pt x="160" y="113"/>
                    </a:lnTo>
                    <a:lnTo>
                      <a:pt x="197" y="107"/>
                    </a:lnTo>
                    <a:lnTo>
                      <a:pt x="237" y="99"/>
                    </a:lnTo>
                    <a:lnTo>
                      <a:pt x="277" y="92"/>
                    </a:lnTo>
                    <a:lnTo>
                      <a:pt x="317" y="83"/>
                    </a:lnTo>
                    <a:lnTo>
                      <a:pt x="357" y="73"/>
                    </a:lnTo>
                    <a:lnTo>
                      <a:pt x="393" y="63"/>
                    </a:lnTo>
                    <a:lnTo>
                      <a:pt x="427" y="51"/>
                    </a:lnTo>
                    <a:lnTo>
                      <a:pt x="484" y="33"/>
                    </a:lnTo>
                    <a:lnTo>
                      <a:pt x="524" y="27"/>
                    </a:lnTo>
                    <a:lnTo>
                      <a:pt x="549" y="31"/>
                    </a:lnTo>
                    <a:lnTo>
                      <a:pt x="564" y="41"/>
                    </a:lnTo>
                    <a:lnTo>
                      <a:pt x="570" y="58"/>
                    </a:lnTo>
                    <a:lnTo>
                      <a:pt x="571" y="78"/>
                    </a:lnTo>
                    <a:lnTo>
                      <a:pt x="570" y="99"/>
                    </a:lnTo>
                    <a:lnTo>
                      <a:pt x="569" y="120"/>
                    </a:lnTo>
                    <a:lnTo>
                      <a:pt x="569" y="153"/>
                    </a:lnTo>
                    <a:lnTo>
                      <a:pt x="571" y="208"/>
                    </a:lnTo>
                    <a:lnTo>
                      <a:pt x="576" y="277"/>
                    </a:lnTo>
                    <a:lnTo>
                      <a:pt x="582" y="353"/>
                    </a:lnTo>
                    <a:lnTo>
                      <a:pt x="588" y="428"/>
                    </a:lnTo>
                    <a:lnTo>
                      <a:pt x="596" y="494"/>
                    </a:lnTo>
                    <a:lnTo>
                      <a:pt x="605" y="544"/>
                    </a:lnTo>
                    <a:lnTo>
                      <a:pt x="614" y="5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0" name="Freeform 142"/>
              <p:cNvSpPr>
                <a:spLocks/>
              </p:cNvSpPr>
              <p:nvPr/>
            </p:nvSpPr>
            <p:spPr bwMode="auto">
              <a:xfrm>
                <a:off x="5051" y="2703"/>
                <a:ext cx="25" cy="19"/>
              </a:xfrm>
              <a:custGeom>
                <a:avLst/>
                <a:gdLst>
                  <a:gd name="T0" fmla="*/ 32 w 65"/>
                  <a:gd name="T1" fmla="*/ 64 h 64"/>
                  <a:gd name="T2" fmla="*/ 45 w 65"/>
                  <a:gd name="T3" fmla="*/ 61 h 64"/>
                  <a:gd name="T4" fmla="*/ 56 w 65"/>
                  <a:gd name="T5" fmla="*/ 55 h 64"/>
                  <a:gd name="T6" fmla="*/ 62 w 65"/>
                  <a:gd name="T7" fmla="*/ 45 h 64"/>
                  <a:gd name="T8" fmla="*/ 65 w 65"/>
                  <a:gd name="T9" fmla="*/ 32 h 64"/>
                  <a:gd name="T10" fmla="*/ 62 w 65"/>
                  <a:gd name="T11" fmla="*/ 19 h 64"/>
                  <a:gd name="T12" fmla="*/ 56 w 65"/>
                  <a:gd name="T13" fmla="*/ 9 h 64"/>
                  <a:gd name="T14" fmla="*/ 45 w 65"/>
                  <a:gd name="T15" fmla="*/ 3 h 64"/>
                  <a:gd name="T16" fmla="*/ 32 w 65"/>
                  <a:gd name="T17" fmla="*/ 0 h 64"/>
                  <a:gd name="T18" fmla="*/ 20 w 65"/>
                  <a:gd name="T19" fmla="*/ 3 h 64"/>
                  <a:gd name="T20" fmla="*/ 9 w 65"/>
                  <a:gd name="T21" fmla="*/ 9 h 64"/>
                  <a:gd name="T22" fmla="*/ 3 w 65"/>
                  <a:gd name="T23" fmla="*/ 19 h 64"/>
                  <a:gd name="T24" fmla="*/ 0 w 65"/>
                  <a:gd name="T25" fmla="*/ 32 h 64"/>
                  <a:gd name="T26" fmla="*/ 3 w 65"/>
                  <a:gd name="T27" fmla="*/ 45 h 64"/>
                  <a:gd name="T28" fmla="*/ 9 w 65"/>
                  <a:gd name="T29" fmla="*/ 55 h 64"/>
                  <a:gd name="T30" fmla="*/ 20 w 65"/>
                  <a:gd name="T31" fmla="*/ 61 h 64"/>
                  <a:gd name="T32" fmla="*/ 32 w 65"/>
                  <a:gd name="T3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4">
                    <a:moveTo>
                      <a:pt x="32" y="64"/>
                    </a:moveTo>
                    <a:lnTo>
                      <a:pt x="45" y="61"/>
                    </a:lnTo>
                    <a:lnTo>
                      <a:pt x="56" y="55"/>
                    </a:lnTo>
                    <a:lnTo>
                      <a:pt x="62" y="45"/>
                    </a:lnTo>
                    <a:lnTo>
                      <a:pt x="65" y="32"/>
                    </a:lnTo>
                    <a:lnTo>
                      <a:pt x="62" y="19"/>
                    </a:lnTo>
                    <a:lnTo>
                      <a:pt x="56" y="9"/>
                    </a:lnTo>
                    <a:lnTo>
                      <a:pt x="45" y="3"/>
                    </a:lnTo>
                    <a:lnTo>
                      <a:pt x="32" y="0"/>
                    </a:lnTo>
                    <a:lnTo>
                      <a:pt x="20" y="3"/>
                    </a:lnTo>
                    <a:lnTo>
                      <a:pt x="9" y="9"/>
                    </a:lnTo>
                    <a:lnTo>
                      <a:pt x="3" y="19"/>
                    </a:lnTo>
                    <a:lnTo>
                      <a:pt x="0" y="32"/>
                    </a:lnTo>
                    <a:lnTo>
                      <a:pt x="3" y="45"/>
                    </a:lnTo>
                    <a:lnTo>
                      <a:pt x="9" y="55"/>
                    </a:lnTo>
                    <a:lnTo>
                      <a:pt x="20" y="61"/>
                    </a:lnTo>
                    <a:lnTo>
                      <a:pt x="32" y="64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1" name="Freeform 143"/>
              <p:cNvSpPr>
                <a:spLocks/>
              </p:cNvSpPr>
              <p:nvPr/>
            </p:nvSpPr>
            <p:spPr bwMode="auto">
              <a:xfrm>
                <a:off x="4950" y="2700"/>
                <a:ext cx="21" cy="18"/>
              </a:xfrm>
              <a:custGeom>
                <a:avLst/>
                <a:gdLst>
                  <a:gd name="T0" fmla="*/ 28 w 58"/>
                  <a:gd name="T1" fmla="*/ 57 h 57"/>
                  <a:gd name="T2" fmla="*/ 18 w 58"/>
                  <a:gd name="T3" fmla="*/ 54 h 57"/>
                  <a:gd name="T4" fmla="*/ 9 w 58"/>
                  <a:gd name="T5" fmla="*/ 48 h 57"/>
                  <a:gd name="T6" fmla="*/ 3 w 58"/>
                  <a:gd name="T7" fmla="*/ 39 h 57"/>
                  <a:gd name="T8" fmla="*/ 0 w 58"/>
                  <a:gd name="T9" fmla="*/ 27 h 57"/>
                  <a:gd name="T10" fmla="*/ 3 w 58"/>
                  <a:gd name="T11" fmla="*/ 16 h 57"/>
                  <a:gd name="T12" fmla="*/ 9 w 58"/>
                  <a:gd name="T13" fmla="*/ 7 h 57"/>
                  <a:gd name="T14" fmla="*/ 18 w 58"/>
                  <a:gd name="T15" fmla="*/ 2 h 57"/>
                  <a:gd name="T16" fmla="*/ 28 w 58"/>
                  <a:gd name="T17" fmla="*/ 0 h 57"/>
                  <a:gd name="T18" fmla="*/ 40 w 58"/>
                  <a:gd name="T19" fmla="*/ 2 h 57"/>
                  <a:gd name="T20" fmla="*/ 49 w 58"/>
                  <a:gd name="T21" fmla="*/ 7 h 57"/>
                  <a:gd name="T22" fmla="*/ 55 w 58"/>
                  <a:gd name="T23" fmla="*/ 16 h 57"/>
                  <a:gd name="T24" fmla="*/ 58 w 58"/>
                  <a:gd name="T25" fmla="*/ 27 h 57"/>
                  <a:gd name="T26" fmla="*/ 55 w 58"/>
                  <a:gd name="T27" fmla="*/ 39 h 57"/>
                  <a:gd name="T28" fmla="*/ 49 w 58"/>
                  <a:gd name="T29" fmla="*/ 48 h 57"/>
                  <a:gd name="T30" fmla="*/ 40 w 58"/>
                  <a:gd name="T31" fmla="*/ 54 h 57"/>
                  <a:gd name="T32" fmla="*/ 28 w 58"/>
                  <a:gd name="T3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57">
                    <a:moveTo>
                      <a:pt x="28" y="57"/>
                    </a:moveTo>
                    <a:lnTo>
                      <a:pt x="18" y="54"/>
                    </a:lnTo>
                    <a:lnTo>
                      <a:pt x="9" y="48"/>
                    </a:lnTo>
                    <a:lnTo>
                      <a:pt x="3" y="39"/>
                    </a:lnTo>
                    <a:lnTo>
                      <a:pt x="0" y="27"/>
                    </a:lnTo>
                    <a:lnTo>
                      <a:pt x="3" y="16"/>
                    </a:lnTo>
                    <a:lnTo>
                      <a:pt x="9" y="7"/>
                    </a:lnTo>
                    <a:lnTo>
                      <a:pt x="18" y="2"/>
                    </a:lnTo>
                    <a:lnTo>
                      <a:pt x="28" y="0"/>
                    </a:lnTo>
                    <a:lnTo>
                      <a:pt x="40" y="2"/>
                    </a:lnTo>
                    <a:lnTo>
                      <a:pt x="49" y="7"/>
                    </a:lnTo>
                    <a:lnTo>
                      <a:pt x="55" y="16"/>
                    </a:lnTo>
                    <a:lnTo>
                      <a:pt x="58" y="27"/>
                    </a:lnTo>
                    <a:lnTo>
                      <a:pt x="55" y="39"/>
                    </a:lnTo>
                    <a:lnTo>
                      <a:pt x="49" y="48"/>
                    </a:lnTo>
                    <a:lnTo>
                      <a:pt x="40" y="54"/>
                    </a:lnTo>
                    <a:lnTo>
                      <a:pt x="28" y="57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2" name="Freeform 144"/>
              <p:cNvSpPr>
                <a:spLocks/>
              </p:cNvSpPr>
              <p:nvPr/>
            </p:nvSpPr>
            <p:spPr bwMode="auto">
              <a:xfrm>
                <a:off x="4743" y="2800"/>
                <a:ext cx="21" cy="18"/>
              </a:xfrm>
              <a:custGeom>
                <a:avLst/>
                <a:gdLst>
                  <a:gd name="T0" fmla="*/ 28 w 56"/>
                  <a:gd name="T1" fmla="*/ 57 h 57"/>
                  <a:gd name="T2" fmla="*/ 40 w 56"/>
                  <a:gd name="T3" fmla="*/ 55 h 57"/>
                  <a:gd name="T4" fmla="*/ 49 w 56"/>
                  <a:gd name="T5" fmla="*/ 48 h 57"/>
                  <a:gd name="T6" fmla="*/ 54 w 56"/>
                  <a:gd name="T7" fmla="*/ 39 h 57"/>
                  <a:gd name="T8" fmla="*/ 56 w 56"/>
                  <a:gd name="T9" fmla="*/ 29 h 57"/>
                  <a:gd name="T10" fmla="*/ 54 w 56"/>
                  <a:gd name="T11" fmla="*/ 18 h 57"/>
                  <a:gd name="T12" fmla="*/ 49 w 56"/>
                  <a:gd name="T13" fmla="*/ 9 h 57"/>
                  <a:gd name="T14" fmla="*/ 40 w 56"/>
                  <a:gd name="T15" fmla="*/ 3 h 57"/>
                  <a:gd name="T16" fmla="*/ 28 w 56"/>
                  <a:gd name="T17" fmla="*/ 0 h 57"/>
                  <a:gd name="T18" fmla="*/ 18 w 56"/>
                  <a:gd name="T19" fmla="*/ 3 h 57"/>
                  <a:gd name="T20" fmla="*/ 9 w 56"/>
                  <a:gd name="T21" fmla="*/ 9 h 57"/>
                  <a:gd name="T22" fmla="*/ 2 w 56"/>
                  <a:gd name="T23" fmla="*/ 18 h 57"/>
                  <a:gd name="T24" fmla="*/ 0 w 56"/>
                  <a:gd name="T25" fmla="*/ 29 h 57"/>
                  <a:gd name="T26" fmla="*/ 2 w 56"/>
                  <a:gd name="T27" fmla="*/ 39 h 57"/>
                  <a:gd name="T28" fmla="*/ 9 w 56"/>
                  <a:gd name="T29" fmla="*/ 48 h 57"/>
                  <a:gd name="T30" fmla="*/ 18 w 56"/>
                  <a:gd name="T31" fmla="*/ 55 h 57"/>
                  <a:gd name="T32" fmla="*/ 28 w 56"/>
                  <a:gd name="T3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40" y="55"/>
                    </a:lnTo>
                    <a:lnTo>
                      <a:pt x="49" y="48"/>
                    </a:lnTo>
                    <a:lnTo>
                      <a:pt x="54" y="39"/>
                    </a:lnTo>
                    <a:lnTo>
                      <a:pt x="56" y="29"/>
                    </a:lnTo>
                    <a:lnTo>
                      <a:pt x="54" y="18"/>
                    </a:lnTo>
                    <a:lnTo>
                      <a:pt x="49" y="9"/>
                    </a:lnTo>
                    <a:lnTo>
                      <a:pt x="40" y="3"/>
                    </a:lnTo>
                    <a:lnTo>
                      <a:pt x="28" y="0"/>
                    </a:lnTo>
                    <a:lnTo>
                      <a:pt x="18" y="3"/>
                    </a:lnTo>
                    <a:lnTo>
                      <a:pt x="9" y="9"/>
                    </a:lnTo>
                    <a:lnTo>
                      <a:pt x="2" y="18"/>
                    </a:lnTo>
                    <a:lnTo>
                      <a:pt x="0" y="29"/>
                    </a:lnTo>
                    <a:lnTo>
                      <a:pt x="2" y="39"/>
                    </a:lnTo>
                    <a:lnTo>
                      <a:pt x="9" y="48"/>
                    </a:lnTo>
                    <a:lnTo>
                      <a:pt x="18" y="55"/>
                    </a:lnTo>
                    <a:lnTo>
                      <a:pt x="28" y="57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3" name="Freeform 145"/>
              <p:cNvSpPr>
                <a:spLocks/>
              </p:cNvSpPr>
              <p:nvPr/>
            </p:nvSpPr>
            <p:spPr bwMode="auto">
              <a:xfrm>
                <a:off x="4731" y="2724"/>
                <a:ext cx="14" cy="10"/>
              </a:xfrm>
              <a:custGeom>
                <a:avLst/>
                <a:gdLst>
                  <a:gd name="T0" fmla="*/ 18 w 36"/>
                  <a:gd name="T1" fmla="*/ 35 h 35"/>
                  <a:gd name="T2" fmla="*/ 25 w 36"/>
                  <a:gd name="T3" fmla="*/ 34 h 35"/>
                  <a:gd name="T4" fmla="*/ 31 w 36"/>
                  <a:gd name="T5" fmla="*/ 30 h 35"/>
                  <a:gd name="T6" fmla="*/ 34 w 36"/>
                  <a:gd name="T7" fmla="*/ 24 h 35"/>
                  <a:gd name="T8" fmla="*/ 36 w 36"/>
                  <a:gd name="T9" fmla="*/ 18 h 35"/>
                  <a:gd name="T10" fmla="*/ 34 w 36"/>
                  <a:gd name="T11" fmla="*/ 10 h 35"/>
                  <a:gd name="T12" fmla="*/ 31 w 36"/>
                  <a:gd name="T13" fmla="*/ 5 h 35"/>
                  <a:gd name="T14" fmla="*/ 25 w 36"/>
                  <a:gd name="T15" fmla="*/ 1 h 35"/>
                  <a:gd name="T16" fmla="*/ 18 w 36"/>
                  <a:gd name="T17" fmla="*/ 0 h 35"/>
                  <a:gd name="T18" fmla="*/ 10 w 36"/>
                  <a:gd name="T19" fmla="*/ 1 h 35"/>
                  <a:gd name="T20" fmla="*/ 5 w 36"/>
                  <a:gd name="T21" fmla="*/ 5 h 35"/>
                  <a:gd name="T22" fmla="*/ 1 w 36"/>
                  <a:gd name="T23" fmla="*/ 10 h 35"/>
                  <a:gd name="T24" fmla="*/ 0 w 36"/>
                  <a:gd name="T25" fmla="*/ 18 h 35"/>
                  <a:gd name="T26" fmla="*/ 1 w 36"/>
                  <a:gd name="T27" fmla="*/ 24 h 35"/>
                  <a:gd name="T28" fmla="*/ 5 w 36"/>
                  <a:gd name="T29" fmla="*/ 30 h 35"/>
                  <a:gd name="T30" fmla="*/ 10 w 36"/>
                  <a:gd name="T31" fmla="*/ 34 h 35"/>
                  <a:gd name="T32" fmla="*/ 18 w 36"/>
                  <a:gd name="T3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lnTo>
                      <a:pt x="25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8"/>
                    </a:lnTo>
                    <a:lnTo>
                      <a:pt x="34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8" y="35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4" name="Freeform 146"/>
              <p:cNvSpPr>
                <a:spLocks/>
              </p:cNvSpPr>
              <p:nvPr/>
            </p:nvSpPr>
            <p:spPr bwMode="auto">
              <a:xfrm>
                <a:off x="4733" y="2869"/>
                <a:ext cx="31" cy="29"/>
              </a:xfrm>
              <a:custGeom>
                <a:avLst/>
                <a:gdLst>
                  <a:gd name="T0" fmla="*/ 40 w 80"/>
                  <a:gd name="T1" fmla="*/ 92 h 92"/>
                  <a:gd name="T2" fmla="*/ 48 w 80"/>
                  <a:gd name="T3" fmla="*/ 90 h 92"/>
                  <a:gd name="T4" fmla="*/ 55 w 80"/>
                  <a:gd name="T5" fmla="*/ 88 h 92"/>
                  <a:gd name="T6" fmla="*/ 62 w 80"/>
                  <a:gd name="T7" fmla="*/ 84 h 92"/>
                  <a:gd name="T8" fmla="*/ 68 w 80"/>
                  <a:gd name="T9" fmla="*/ 78 h 92"/>
                  <a:gd name="T10" fmla="*/ 73 w 80"/>
                  <a:gd name="T11" fmla="*/ 71 h 92"/>
                  <a:gd name="T12" fmla="*/ 77 w 80"/>
                  <a:gd name="T13" fmla="*/ 64 h 92"/>
                  <a:gd name="T14" fmla="*/ 79 w 80"/>
                  <a:gd name="T15" fmla="*/ 55 h 92"/>
                  <a:gd name="T16" fmla="*/ 80 w 80"/>
                  <a:gd name="T17" fmla="*/ 46 h 92"/>
                  <a:gd name="T18" fmla="*/ 79 w 80"/>
                  <a:gd name="T19" fmla="*/ 37 h 92"/>
                  <a:gd name="T20" fmla="*/ 77 w 80"/>
                  <a:gd name="T21" fmla="*/ 28 h 92"/>
                  <a:gd name="T22" fmla="*/ 73 w 80"/>
                  <a:gd name="T23" fmla="*/ 21 h 92"/>
                  <a:gd name="T24" fmla="*/ 68 w 80"/>
                  <a:gd name="T25" fmla="*/ 13 h 92"/>
                  <a:gd name="T26" fmla="*/ 62 w 80"/>
                  <a:gd name="T27" fmla="*/ 8 h 92"/>
                  <a:gd name="T28" fmla="*/ 55 w 80"/>
                  <a:gd name="T29" fmla="*/ 4 h 92"/>
                  <a:gd name="T30" fmla="*/ 48 w 80"/>
                  <a:gd name="T31" fmla="*/ 2 h 92"/>
                  <a:gd name="T32" fmla="*/ 40 w 80"/>
                  <a:gd name="T33" fmla="*/ 0 h 92"/>
                  <a:gd name="T34" fmla="*/ 32 w 80"/>
                  <a:gd name="T35" fmla="*/ 2 h 92"/>
                  <a:gd name="T36" fmla="*/ 25 w 80"/>
                  <a:gd name="T37" fmla="*/ 4 h 92"/>
                  <a:gd name="T38" fmla="*/ 18 w 80"/>
                  <a:gd name="T39" fmla="*/ 8 h 92"/>
                  <a:gd name="T40" fmla="*/ 12 w 80"/>
                  <a:gd name="T41" fmla="*/ 13 h 92"/>
                  <a:gd name="T42" fmla="*/ 7 w 80"/>
                  <a:gd name="T43" fmla="*/ 21 h 92"/>
                  <a:gd name="T44" fmla="*/ 3 w 80"/>
                  <a:gd name="T45" fmla="*/ 28 h 92"/>
                  <a:gd name="T46" fmla="*/ 1 w 80"/>
                  <a:gd name="T47" fmla="*/ 37 h 92"/>
                  <a:gd name="T48" fmla="*/ 0 w 80"/>
                  <a:gd name="T49" fmla="*/ 46 h 92"/>
                  <a:gd name="T50" fmla="*/ 1 w 80"/>
                  <a:gd name="T51" fmla="*/ 55 h 92"/>
                  <a:gd name="T52" fmla="*/ 3 w 80"/>
                  <a:gd name="T53" fmla="*/ 64 h 92"/>
                  <a:gd name="T54" fmla="*/ 7 w 80"/>
                  <a:gd name="T55" fmla="*/ 71 h 92"/>
                  <a:gd name="T56" fmla="*/ 12 w 80"/>
                  <a:gd name="T57" fmla="*/ 78 h 92"/>
                  <a:gd name="T58" fmla="*/ 18 w 80"/>
                  <a:gd name="T59" fmla="*/ 84 h 92"/>
                  <a:gd name="T60" fmla="*/ 25 w 80"/>
                  <a:gd name="T61" fmla="*/ 88 h 92"/>
                  <a:gd name="T62" fmla="*/ 32 w 80"/>
                  <a:gd name="T63" fmla="*/ 90 h 92"/>
                  <a:gd name="T64" fmla="*/ 40 w 80"/>
                  <a:gd name="T6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92">
                    <a:moveTo>
                      <a:pt x="40" y="92"/>
                    </a:moveTo>
                    <a:lnTo>
                      <a:pt x="48" y="90"/>
                    </a:lnTo>
                    <a:lnTo>
                      <a:pt x="55" y="88"/>
                    </a:lnTo>
                    <a:lnTo>
                      <a:pt x="62" y="84"/>
                    </a:lnTo>
                    <a:lnTo>
                      <a:pt x="68" y="78"/>
                    </a:lnTo>
                    <a:lnTo>
                      <a:pt x="73" y="71"/>
                    </a:lnTo>
                    <a:lnTo>
                      <a:pt x="77" y="64"/>
                    </a:lnTo>
                    <a:lnTo>
                      <a:pt x="79" y="55"/>
                    </a:lnTo>
                    <a:lnTo>
                      <a:pt x="80" y="46"/>
                    </a:lnTo>
                    <a:lnTo>
                      <a:pt x="79" y="37"/>
                    </a:lnTo>
                    <a:lnTo>
                      <a:pt x="77" y="28"/>
                    </a:lnTo>
                    <a:lnTo>
                      <a:pt x="73" y="21"/>
                    </a:lnTo>
                    <a:lnTo>
                      <a:pt x="68" y="13"/>
                    </a:lnTo>
                    <a:lnTo>
                      <a:pt x="62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4"/>
                    </a:lnTo>
                    <a:lnTo>
                      <a:pt x="7" y="71"/>
                    </a:lnTo>
                    <a:lnTo>
                      <a:pt x="12" y="78"/>
                    </a:lnTo>
                    <a:lnTo>
                      <a:pt x="18" y="84"/>
                    </a:lnTo>
                    <a:lnTo>
                      <a:pt x="25" y="88"/>
                    </a:lnTo>
                    <a:lnTo>
                      <a:pt x="32" y="90"/>
                    </a:lnTo>
                    <a:lnTo>
                      <a:pt x="40" y="92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5" name="Freeform 147"/>
              <p:cNvSpPr>
                <a:spLocks/>
              </p:cNvSpPr>
              <p:nvPr/>
            </p:nvSpPr>
            <p:spPr bwMode="auto">
              <a:xfrm>
                <a:off x="5060" y="2650"/>
                <a:ext cx="80" cy="99"/>
              </a:xfrm>
              <a:custGeom>
                <a:avLst/>
                <a:gdLst>
                  <a:gd name="T0" fmla="*/ 102 w 211"/>
                  <a:gd name="T1" fmla="*/ 0 h 322"/>
                  <a:gd name="T2" fmla="*/ 107 w 211"/>
                  <a:gd name="T3" fmla="*/ 5 h 322"/>
                  <a:gd name="T4" fmla="*/ 120 w 211"/>
                  <a:gd name="T5" fmla="*/ 18 h 322"/>
                  <a:gd name="T6" fmla="*/ 138 w 211"/>
                  <a:gd name="T7" fmla="*/ 35 h 322"/>
                  <a:gd name="T8" fmla="*/ 158 w 211"/>
                  <a:gd name="T9" fmla="*/ 58 h 322"/>
                  <a:gd name="T10" fmla="*/ 179 w 211"/>
                  <a:gd name="T11" fmla="*/ 82 h 322"/>
                  <a:gd name="T12" fmla="*/ 195 w 211"/>
                  <a:gd name="T13" fmla="*/ 106 h 322"/>
                  <a:gd name="T14" fmla="*/ 207 w 211"/>
                  <a:gd name="T15" fmla="*/ 128 h 322"/>
                  <a:gd name="T16" fmla="*/ 211 w 211"/>
                  <a:gd name="T17" fmla="*/ 146 h 322"/>
                  <a:gd name="T18" fmla="*/ 206 w 211"/>
                  <a:gd name="T19" fmla="*/ 190 h 322"/>
                  <a:gd name="T20" fmla="*/ 199 w 211"/>
                  <a:gd name="T21" fmla="*/ 248 h 322"/>
                  <a:gd name="T22" fmla="*/ 194 w 211"/>
                  <a:gd name="T23" fmla="*/ 300 h 322"/>
                  <a:gd name="T24" fmla="*/ 192 w 211"/>
                  <a:gd name="T25" fmla="*/ 322 h 322"/>
                  <a:gd name="T26" fmla="*/ 193 w 211"/>
                  <a:gd name="T27" fmla="*/ 303 h 322"/>
                  <a:gd name="T28" fmla="*/ 194 w 211"/>
                  <a:gd name="T29" fmla="*/ 256 h 322"/>
                  <a:gd name="T30" fmla="*/ 189 w 211"/>
                  <a:gd name="T31" fmla="*/ 198 h 322"/>
                  <a:gd name="T32" fmla="*/ 171 w 211"/>
                  <a:gd name="T33" fmla="*/ 146 h 322"/>
                  <a:gd name="T34" fmla="*/ 157 w 211"/>
                  <a:gd name="T35" fmla="*/ 124 h 322"/>
                  <a:gd name="T36" fmla="*/ 140 w 211"/>
                  <a:gd name="T37" fmla="*/ 104 h 322"/>
                  <a:gd name="T38" fmla="*/ 121 w 211"/>
                  <a:gd name="T39" fmla="*/ 85 h 322"/>
                  <a:gd name="T40" fmla="*/ 102 w 211"/>
                  <a:gd name="T41" fmla="*/ 68 h 322"/>
                  <a:gd name="T42" fmla="*/ 80 w 211"/>
                  <a:gd name="T43" fmla="*/ 54 h 322"/>
                  <a:gd name="T44" fmla="*/ 58 w 211"/>
                  <a:gd name="T45" fmla="*/ 46 h 322"/>
                  <a:gd name="T46" fmla="*/ 35 w 211"/>
                  <a:gd name="T47" fmla="*/ 39 h 322"/>
                  <a:gd name="T48" fmla="*/ 13 w 211"/>
                  <a:gd name="T49" fmla="*/ 38 h 322"/>
                  <a:gd name="T50" fmla="*/ 0 w 211"/>
                  <a:gd name="T51" fmla="*/ 38 h 322"/>
                  <a:gd name="T52" fmla="*/ 1 w 211"/>
                  <a:gd name="T53" fmla="*/ 34 h 322"/>
                  <a:gd name="T54" fmla="*/ 16 w 211"/>
                  <a:gd name="T55" fmla="*/ 28 h 322"/>
                  <a:gd name="T56" fmla="*/ 35 w 211"/>
                  <a:gd name="T57" fmla="*/ 20 h 322"/>
                  <a:gd name="T58" fmla="*/ 58 w 211"/>
                  <a:gd name="T59" fmla="*/ 14 h 322"/>
                  <a:gd name="T60" fmla="*/ 80 w 211"/>
                  <a:gd name="T61" fmla="*/ 6 h 322"/>
                  <a:gd name="T62" fmla="*/ 95 w 211"/>
                  <a:gd name="T63" fmla="*/ 1 h 322"/>
                  <a:gd name="T64" fmla="*/ 102 w 211"/>
                  <a:gd name="T65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1" h="322">
                    <a:moveTo>
                      <a:pt x="102" y="0"/>
                    </a:moveTo>
                    <a:lnTo>
                      <a:pt x="107" y="5"/>
                    </a:lnTo>
                    <a:lnTo>
                      <a:pt x="120" y="18"/>
                    </a:lnTo>
                    <a:lnTo>
                      <a:pt x="138" y="35"/>
                    </a:lnTo>
                    <a:lnTo>
                      <a:pt x="158" y="58"/>
                    </a:lnTo>
                    <a:lnTo>
                      <a:pt x="179" y="82"/>
                    </a:lnTo>
                    <a:lnTo>
                      <a:pt x="195" y="106"/>
                    </a:lnTo>
                    <a:lnTo>
                      <a:pt x="207" y="128"/>
                    </a:lnTo>
                    <a:lnTo>
                      <a:pt x="211" y="146"/>
                    </a:lnTo>
                    <a:lnTo>
                      <a:pt x="206" y="190"/>
                    </a:lnTo>
                    <a:lnTo>
                      <a:pt x="199" y="248"/>
                    </a:lnTo>
                    <a:lnTo>
                      <a:pt x="194" y="300"/>
                    </a:lnTo>
                    <a:lnTo>
                      <a:pt x="192" y="322"/>
                    </a:lnTo>
                    <a:lnTo>
                      <a:pt x="193" y="303"/>
                    </a:lnTo>
                    <a:lnTo>
                      <a:pt x="194" y="256"/>
                    </a:lnTo>
                    <a:lnTo>
                      <a:pt x="189" y="198"/>
                    </a:lnTo>
                    <a:lnTo>
                      <a:pt x="171" y="146"/>
                    </a:lnTo>
                    <a:lnTo>
                      <a:pt x="157" y="124"/>
                    </a:lnTo>
                    <a:lnTo>
                      <a:pt x="140" y="104"/>
                    </a:lnTo>
                    <a:lnTo>
                      <a:pt x="121" y="85"/>
                    </a:lnTo>
                    <a:lnTo>
                      <a:pt x="102" y="68"/>
                    </a:lnTo>
                    <a:lnTo>
                      <a:pt x="80" y="54"/>
                    </a:lnTo>
                    <a:lnTo>
                      <a:pt x="58" y="46"/>
                    </a:lnTo>
                    <a:lnTo>
                      <a:pt x="35" y="39"/>
                    </a:lnTo>
                    <a:lnTo>
                      <a:pt x="13" y="38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6" y="28"/>
                    </a:lnTo>
                    <a:lnTo>
                      <a:pt x="35" y="20"/>
                    </a:lnTo>
                    <a:lnTo>
                      <a:pt x="58" y="14"/>
                    </a:lnTo>
                    <a:lnTo>
                      <a:pt x="80" y="6"/>
                    </a:lnTo>
                    <a:lnTo>
                      <a:pt x="95" y="1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6" name="Freeform 148"/>
              <p:cNvSpPr>
                <a:spLocks/>
              </p:cNvSpPr>
              <p:nvPr/>
            </p:nvSpPr>
            <p:spPr bwMode="auto">
              <a:xfrm>
                <a:off x="4868" y="2610"/>
                <a:ext cx="49" cy="14"/>
              </a:xfrm>
              <a:custGeom>
                <a:avLst/>
                <a:gdLst>
                  <a:gd name="T0" fmla="*/ 66 w 131"/>
                  <a:gd name="T1" fmla="*/ 44 h 44"/>
                  <a:gd name="T2" fmla="*/ 78 w 131"/>
                  <a:gd name="T3" fmla="*/ 44 h 44"/>
                  <a:gd name="T4" fmla="*/ 91 w 131"/>
                  <a:gd name="T5" fmla="*/ 43 h 44"/>
                  <a:gd name="T6" fmla="*/ 102 w 131"/>
                  <a:gd name="T7" fmla="*/ 40 h 44"/>
                  <a:gd name="T8" fmla="*/ 112 w 131"/>
                  <a:gd name="T9" fmla="*/ 38 h 44"/>
                  <a:gd name="T10" fmla="*/ 120 w 131"/>
                  <a:gd name="T11" fmla="*/ 35 h 44"/>
                  <a:gd name="T12" fmla="*/ 126 w 131"/>
                  <a:gd name="T13" fmla="*/ 31 h 44"/>
                  <a:gd name="T14" fmla="*/ 130 w 131"/>
                  <a:gd name="T15" fmla="*/ 27 h 44"/>
                  <a:gd name="T16" fmla="*/ 131 w 131"/>
                  <a:gd name="T17" fmla="*/ 22 h 44"/>
                  <a:gd name="T18" fmla="*/ 130 w 131"/>
                  <a:gd name="T19" fmla="*/ 17 h 44"/>
                  <a:gd name="T20" fmla="*/ 126 w 131"/>
                  <a:gd name="T21" fmla="*/ 14 h 44"/>
                  <a:gd name="T22" fmla="*/ 120 w 131"/>
                  <a:gd name="T23" fmla="*/ 10 h 44"/>
                  <a:gd name="T24" fmla="*/ 112 w 131"/>
                  <a:gd name="T25" fmla="*/ 6 h 44"/>
                  <a:gd name="T26" fmla="*/ 102 w 131"/>
                  <a:gd name="T27" fmla="*/ 3 h 44"/>
                  <a:gd name="T28" fmla="*/ 91 w 131"/>
                  <a:gd name="T29" fmla="*/ 1 h 44"/>
                  <a:gd name="T30" fmla="*/ 78 w 131"/>
                  <a:gd name="T31" fmla="*/ 0 h 44"/>
                  <a:gd name="T32" fmla="*/ 66 w 131"/>
                  <a:gd name="T33" fmla="*/ 0 h 44"/>
                  <a:gd name="T34" fmla="*/ 53 w 131"/>
                  <a:gd name="T35" fmla="*/ 0 h 44"/>
                  <a:gd name="T36" fmla="*/ 40 w 131"/>
                  <a:gd name="T37" fmla="*/ 1 h 44"/>
                  <a:gd name="T38" fmla="*/ 30 w 131"/>
                  <a:gd name="T39" fmla="*/ 3 h 44"/>
                  <a:gd name="T40" fmla="*/ 19 w 131"/>
                  <a:gd name="T41" fmla="*/ 6 h 44"/>
                  <a:gd name="T42" fmla="*/ 12 w 131"/>
                  <a:gd name="T43" fmla="*/ 10 h 44"/>
                  <a:gd name="T44" fmla="*/ 5 w 131"/>
                  <a:gd name="T45" fmla="*/ 14 h 44"/>
                  <a:gd name="T46" fmla="*/ 1 w 131"/>
                  <a:gd name="T47" fmla="*/ 17 h 44"/>
                  <a:gd name="T48" fmla="*/ 0 w 131"/>
                  <a:gd name="T49" fmla="*/ 22 h 44"/>
                  <a:gd name="T50" fmla="*/ 1 w 131"/>
                  <a:gd name="T51" fmla="*/ 27 h 44"/>
                  <a:gd name="T52" fmla="*/ 5 w 131"/>
                  <a:gd name="T53" fmla="*/ 31 h 44"/>
                  <a:gd name="T54" fmla="*/ 12 w 131"/>
                  <a:gd name="T55" fmla="*/ 35 h 44"/>
                  <a:gd name="T56" fmla="*/ 19 w 131"/>
                  <a:gd name="T57" fmla="*/ 38 h 44"/>
                  <a:gd name="T58" fmla="*/ 30 w 131"/>
                  <a:gd name="T59" fmla="*/ 40 h 44"/>
                  <a:gd name="T60" fmla="*/ 40 w 131"/>
                  <a:gd name="T61" fmla="*/ 43 h 44"/>
                  <a:gd name="T62" fmla="*/ 53 w 131"/>
                  <a:gd name="T63" fmla="*/ 44 h 44"/>
                  <a:gd name="T64" fmla="*/ 66 w 131"/>
                  <a:gd name="T6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44">
                    <a:moveTo>
                      <a:pt x="66" y="44"/>
                    </a:moveTo>
                    <a:lnTo>
                      <a:pt x="78" y="44"/>
                    </a:lnTo>
                    <a:lnTo>
                      <a:pt x="91" y="43"/>
                    </a:lnTo>
                    <a:lnTo>
                      <a:pt x="102" y="40"/>
                    </a:lnTo>
                    <a:lnTo>
                      <a:pt x="112" y="38"/>
                    </a:lnTo>
                    <a:lnTo>
                      <a:pt x="120" y="35"/>
                    </a:lnTo>
                    <a:lnTo>
                      <a:pt x="126" y="31"/>
                    </a:lnTo>
                    <a:lnTo>
                      <a:pt x="130" y="27"/>
                    </a:lnTo>
                    <a:lnTo>
                      <a:pt x="131" y="22"/>
                    </a:lnTo>
                    <a:lnTo>
                      <a:pt x="130" y="17"/>
                    </a:lnTo>
                    <a:lnTo>
                      <a:pt x="126" y="14"/>
                    </a:lnTo>
                    <a:lnTo>
                      <a:pt x="120" y="10"/>
                    </a:lnTo>
                    <a:lnTo>
                      <a:pt x="112" y="6"/>
                    </a:lnTo>
                    <a:lnTo>
                      <a:pt x="102" y="3"/>
                    </a:lnTo>
                    <a:lnTo>
                      <a:pt x="91" y="1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3" y="0"/>
                    </a:lnTo>
                    <a:lnTo>
                      <a:pt x="40" y="1"/>
                    </a:lnTo>
                    <a:lnTo>
                      <a:pt x="30" y="3"/>
                    </a:lnTo>
                    <a:lnTo>
                      <a:pt x="19" y="6"/>
                    </a:lnTo>
                    <a:lnTo>
                      <a:pt x="12" y="10"/>
                    </a:lnTo>
                    <a:lnTo>
                      <a:pt x="5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5" y="31"/>
                    </a:lnTo>
                    <a:lnTo>
                      <a:pt x="12" y="35"/>
                    </a:lnTo>
                    <a:lnTo>
                      <a:pt x="19" y="38"/>
                    </a:lnTo>
                    <a:lnTo>
                      <a:pt x="30" y="40"/>
                    </a:lnTo>
                    <a:lnTo>
                      <a:pt x="40" y="43"/>
                    </a:lnTo>
                    <a:lnTo>
                      <a:pt x="53" y="44"/>
                    </a:lnTo>
                    <a:lnTo>
                      <a:pt x="66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7" name="Freeform 149"/>
              <p:cNvSpPr>
                <a:spLocks/>
              </p:cNvSpPr>
              <p:nvPr/>
            </p:nvSpPr>
            <p:spPr bwMode="auto">
              <a:xfrm>
                <a:off x="4878" y="2614"/>
                <a:ext cx="39" cy="10"/>
              </a:xfrm>
              <a:custGeom>
                <a:avLst/>
                <a:gdLst>
                  <a:gd name="T0" fmla="*/ 52 w 102"/>
                  <a:gd name="T1" fmla="*/ 34 h 34"/>
                  <a:gd name="T2" fmla="*/ 62 w 102"/>
                  <a:gd name="T3" fmla="*/ 34 h 34"/>
                  <a:gd name="T4" fmla="*/ 71 w 102"/>
                  <a:gd name="T5" fmla="*/ 33 h 34"/>
                  <a:gd name="T6" fmla="*/ 80 w 102"/>
                  <a:gd name="T7" fmla="*/ 32 h 34"/>
                  <a:gd name="T8" fmla="*/ 86 w 102"/>
                  <a:gd name="T9" fmla="*/ 29 h 34"/>
                  <a:gd name="T10" fmla="*/ 93 w 102"/>
                  <a:gd name="T11" fmla="*/ 27 h 34"/>
                  <a:gd name="T12" fmla="*/ 98 w 102"/>
                  <a:gd name="T13" fmla="*/ 24 h 34"/>
                  <a:gd name="T14" fmla="*/ 101 w 102"/>
                  <a:gd name="T15" fmla="*/ 22 h 34"/>
                  <a:gd name="T16" fmla="*/ 102 w 102"/>
                  <a:gd name="T17" fmla="*/ 18 h 34"/>
                  <a:gd name="T18" fmla="*/ 101 w 102"/>
                  <a:gd name="T19" fmla="*/ 14 h 34"/>
                  <a:gd name="T20" fmla="*/ 98 w 102"/>
                  <a:gd name="T21" fmla="*/ 10 h 34"/>
                  <a:gd name="T22" fmla="*/ 93 w 102"/>
                  <a:gd name="T23" fmla="*/ 8 h 34"/>
                  <a:gd name="T24" fmla="*/ 86 w 102"/>
                  <a:gd name="T25" fmla="*/ 5 h 34"/>
                  <a:gd name="T26" fmla="*/ 80 w 102"/>
                  <a:gd name="T27" fmla="*/ 3 h 34"/>
                  <a:gd name="T28" fmla="*/ 71 w 102"/>
                  <a:gd name="T29" fmla="*/ 1 h 34"/>
                  <a:gd name="T30" fmla="*/ 62 w 102"/>
                  <a:gd name="T31" fmla="*/ 0 h 34"/>
                  <a:gd name="T32" fmla="*/ 52 w 102"/>
                  <a:gd name="T33" fmla="*/ 0 h 34"/>
                  <a:gd name="T34" fmla="*/ 41 w 102"/>
                  <a:gd name="T35" fmla="*/ 0 h 34"/>
                  <a:gd name="T36" fmla="*/ 31 w 102"/>
                  <a:gd name="T37" fmla="*/ 1 h 34"/>
                  <a:gd name="T38" fmla="*/ 23 w 102"/>
                  <a:gd name="T39" fmla="*/ 3 h 34"/>
                  <a:gd name="T40" fmla="*/ 16 w 102"/>
                  <a:gd name="T41" fmla="*/ 5 h 34"/>
                  <a:gd name="T42" fmla="*/ 9 w 102"/>
                  <a:gd name="T43" fmla="*/ 8 h 34"/>
                  <a:gd name="T44" fmla="*/ 4 w 102"/>
                  <a:gd name="T45" fmla="*/ 10 h 34"/>
                  <a:gd name="T46" fmla="*/ 2 w 102"/>
                  <a:gd name="T47" fmla="*/ 14 h 34"/>
                  <a:gd name="T48" fmla="*/ 0 w 102"/>
                  <a:gd name="T49" fmla="*/ 18 h 34"/>
                  <a:gd name="T50" fmla="*/ 2 w 102"/>
                  <a:gd name="T51" fmla="*/ 22 h 34"/>
                  <a:gd name="T52" fmla="*/ 4 w 102"/>
                  <a:gd name="T53" fmla="*/ 24 h 34"/>
                  <a:gd name="T54" fmla="*/ 9 w 102"/>
                  <a:gd name="T55" fmla="*/ 27 h 34"/>
                  <a:gd name="T56" fmla="*/ 16 w 102"/>
                  <a:gd name="T57" fmla="*/ 29 h 34"/>
                  <a:gd name="T58" fmla="*/ 23 w 102"/>
                  <a:gd name="T59" fmla="*/ 32 h 34"/>
                  <a:gd name="T60" fmla="*/ 31 w 102"/>
                  <a:gd name="T61" fmla="*/ 33 h 34"/>
                  <a:gd name="T62" fmla="*/ 41 w 102"/>
                  <a:gd name="T63" fmla="*/ 34 h 34"/>
                  <a:gd name="T64" fmla="*/ 52 w 102"/>
                  <a:gd name="T6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34">
                    <a:moveTo>
                      <a:pt x="52" y="34"/>
                    </a:moveTo>
                    <a:lnTo>
                      <a:pt x="62" y="34"/>
                    </a:lnTo>
                    <a:lnTo>
                      <a:pt x="71" y="33"/>
                    </a:lnTo>
                    <a:lnTo>
                      <a:pt x="80" y="32"/>
                    </a:lnTo>
                    <a:lnTo>
                      <a:pt x="86" y="29"/>
                    </a:lnTo>
                    <a:lnTo>
                      <a:pt x="93" y="27"/>
                    </a:lnTo>
                    <a:lnTo>
                      <a:pt x="98" y="24"/>
                    </a:lnTo>
                    <a:lnTo>
                      <a:pt x="101" y="22"/>
                    </a:lnTo>
                    <a:lnTo>
                      <a:pt x="102" y="18"/>
                    </a:lnTo>
                    <a:lnTo>
                      <a:pt x="101" y="14"/>
                    </a:lnTo>
                    <a:lnTo>
                      <a:pt x="98" y="10"/>
                    </a:lnTo>
                    <a:lnTo>
                      <a:pt x="93" y="8"/>
                    </a:lnTo>
                    <a:lnTo>
                      <a:pt x="86" y="5"/>
                    </a:lnTo>
                    <a:lnTo>
                      <a:pt x="80" y="3"/>
                    </a:lnTo>
                    <a:lnTo>
                      <a:pt x="71" y="1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9" y="27"/>
                    </a:lnTo>
                    <a:lnTo>
                      <a:pt x="16" y="29"/>
                    </a:lnTo>
                    <a:lnTo>
                      <a:pt x="23" y="32"/>
                    </a:lnTo>
                    <a:lnTo>
                      <a:pt x="31" y="33"/>
                    </a:lnTo>
                    <a:lnTo>
                      <a:pt x="41" y="34"/>
                    </a:lnTo>
                    <a:lnTo>
                      <a:pt x="52" y="34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8" name="Freeform 150"/>
              <p:cNvSpPr>
                <a:spLocks/>
              </p:cNvSpPr>
              <p:nvPr/>
            </p:nvSpPr>
            <p:spPr bwMode="auto">
              <a:xfrm>
                <a:off x="4883" y="3054"/>
                <a:ext cx="395" cy="84"/>
              </a:xfrm>
              <a:custGeom>
                <a:avLst/>
                <a:gdLst>
                  <a:gd name="T0" fmla="*/ 588 w 1049"/>
                  <a:gd name="T1" fmla="*/ 267 h 276"/>
                  <a:gd name="T2" fmla="*/ 463 w 1049"/>
                  <a:gd name="T3" fmla="*/ 256 h 276"/>
                  <a:gd name="T4" fmla="*/ 350 w 1049"/>
                  <a:gd name="T5" fmla="*/ 239 h 276"/>
                  <a:gd name="T6" fmla="*/ 250 w 1049"/>
                  <a:gd name="T7" fmla="*/ 212 h 276"/>
                  <a:gd name="T8" fmla="*/ 164 w 1049"/>
                  <a:gd name="T9" fmla="*/ 179 h 276"/>
                  <a:gd name="T10" fmla="*/ 96 w 1049"/>
                  <a:gd name="T11" fmla="*/ 141 h 276"/>
                  <a:gd name="T12" fmla="*/ 47 w 1049"/>
                  <a:gd name="T13" fmla="*/ 97 h 276"/>
                  <a:gd name="T14" fmla="*/ 23 w 1049"/>
                  <a:gd name="T15" fmla="*/ 50 h 276"/>
                  <a:gd name="T16" fmla="*/ 16 w 1049"/>
                  <a:gd name="T17" fmla="*/ 4 h 276"/>
                  <a:gd name="T18" fmla="*/ 2 w 1049"/>
                  <a:gd name="T19" fmla="*/ 9 h 276"/>
                  <a:gd name="T20" fmla="*/ 3 w 1049"/>
                  <a:gd name="T21" fmla="*/ 56 h 276"/>
                  <a:gd name="T22" fmla="*/ 28 w 1049"/>
                  <a:gd name="T23" fmla="*/ 103 h 276"/>
                  <a:gd name="T24" fmla="*/ 77 w 1049"/>
                  <a:gd name="T25" fmla="*/ 147 h 276"/>
                  <a:gd name="T26" fmla="*/ 145 w 1049"/>
                  <a:gd name="T27" fmla="*/ 187 h 276"/>
                  <a:gd name="T28" fmla="*/ 230 w 1049"/>
                  <a:gd name="T29" fmla="*/ 220 h 276"/>
                  <a:gd name="T30" fmla="*/ 331 w 1049"/>
                  <a:gd name="T31" fmla="*/ 246 h 276"/>
                  <a:gd name="T32" fmla="*/ 444 w 1049"/>
                  <a:gd name="T33" fmla="*/ 264 h 276"/>
                  <a:gd name="T34" fmla="*/ 567 w 1049"/>
                  <a:gd name="T35" fmla="*/ 274 h 276"/>
                  <a:gd name="T36" fmla="*/ 661 w 1049"/>
                  <a:gd name="T37" fmla="*/ 276 h 276"/>
                  <a:gd name="T38" fmla="*/ 720 w 1049"/>
                  <a:gd name="T39" fmla="*/ 273 h 276"/>
                  <a:gd name="T40" fmla="*/ 777 w 1049"/>
                  <a:gd name="T41" fmla="*/ 269 h 276"/>
                  <a:gd name="T42" fmla="*/ 832 w 1049"/>
                  <a:gd name="T43" fmla="*/ 263 h 276"/>
                  <a:gd name="T44" fmla="*/ 885 w 1049"/>
                  <a:gd name="T45" fmla="*/ 255 h 276"/>
                  <a:gd name="T46" fmla="*/ 935 w 1049"/>
                  <a:gd name="T47" fmla="*/ 245 h 276"/>
                  <a:gd name="T48" fmla="*/ 982 w 1049"/>
                  <a:gd name="T49" fmla="*/ 235 h 276"/>
                  <a:gd name="T50" fmla="*/ 1027 w 1049"/>
                  <a:gd name="T51" fmla="*/ 221 h 276"/>
                  <a:gd name="T52" fmla="*/ 1029 w 1049"/>
                  <a:gd name="T53" fmla="*/ 221 h 276"/>
                  <a:gd name="T54" fmla="*/ 985 w 1049"/>
                  <a:gd name="T55" fmla="*/ 232 h 276"/>
                  <a:gd name="T56" fmla="*/ 939 w 1049"/>
                  <a:gd name="T57" fmla="*/ 243 h 276"/>
                  <a:gd name="T58" fmla="*/ 891 w 1049"/>
                  <a:gd name="T59" fmla="*/ 250 h 276"/>
                  <a:gd name="T60" fmla="*/ 841 w 1049"/>
                  <a:gd name="T61" fmla="*/ 258 h 276"/>
                  <a:gd name="T62" fmla="*/ 788 w 1049"/>
                  <a:gd name="T63" fmla="*/ 263 h 276"/>
                  <a:gd name="T64" fmla="*/ 736 w 1049"/>
                  <a:gd name="T65" fmla="*/ 265 h 276"/>
                  <a:gd name="T66" fmla="*/ 681 w 1049"/>
                  <a:gd name="T67" fmla="*/ 268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49" h="276">
                    <a:moveTo>
                      <a:pt x="652" y="268"/>
                    </a:moveTo>
                    <a:lnTo>
                      <a:pt x="588" y="267"/>
                    </a:lnTo>
                    <a:lnTo>
                      <a:pt x="525" y="263"/>
                    </a:lnTo>
                    <a:lnTo>
                      <a:pt x="463" y="256"/>
                    </a:lnTo>
                    <a:lnTo>
                      <a:pt x="406" y="249"/>
                    </a:lnTo>
                    <a:lnTo>
                      <a:pt x="350" y="239"/>
                    </a:lnTo>
                    <a:lnTo>
                      <a:pt x="298" y="226"/>
                    </a:lnTo>
                    <a:lnTo>
                      <a:pt x="250" y="212"/>
                    </a:lnTo>
                    <a:lnTo>
                      <a:pt x="205" y="197"/>
                    </a:lnTo>
                    <a:lnTo>
                      <a:pt x="164" y="179"/>
                    </a:lnTo>
                    <a:lnTo>
                      <a:pt x="127" y="160"/>
                    </a:lnTo>
                    <a:lnTo>
                      <a:pt x="96" y="141"/>
                    </a:lnTo>
                    <a:lnTo>
                      <a:pt x="69" y="120"/>
                    </a:lnTo>
                    <a:lnTo>
                      <a:pt x="47" y="97"/>
                    </a:lnTo>
                    <a:lnTo>
                      <a:pt x="32" y="74"/>
                    </a:lnTo>
                    <a:lnTo>
                      <a:pt x="23" y="50"/>
                    </a:lnTo>
                    <a:lnTo>
                      <a:pt x="19" y="24"/>
                    </a:lnTo>
                    <a:lnTo>
                      <a:pt x="16" y="4"/>
                    </a:lnTo>
                    <a:lnTo>
                      <a:pt x="10" y="0"/>
                    </a:lnTo>
                    <a:lnTo>
                      <a:pt x="2" y="9"/>
                    </a:lnTo>
                    <a:lnTo>
                      <a:pt x="0" y="31"/>
                    </a:lnTo>
                    <a:lnTo>
                      <a:pt x="3" y="56"/>
                    </a:lnTo>
                    <a:lnTo>
                      <a:pt x="12" y="80"/>
                    </a:lnTo>
                    <a:lnTo>
                      <a:pt x="28" y="103"/>
                    </a:lnTo>
                    <a:lnTo>
                      <a:pt x="50" y="126"/>
                    </a:lnTo>
                    <a:lnTo>
                      <a:pt x="77" y="147"/>
                    </a:lnTo>
                    <a:lnTo>
                      <a:pt x="108" y="168"/>
                    </a:lnTo>
                    <a:lnTo>
                      <a:pt x="145" y="187"/>
                    </a:lnTo>
                    <a:lnTo>
                      <a:pt x="185" y="203"/>
                    </a:lnTo>
                    <a:lnTo>
                      <a:pt x="230" y="220"/>
                    </a:lnTo>
                    <a:lnTo>
                      <a:pt x="278" y="234"/>
                    </a:lnTo>
                    <a:lnTo>
                      <a:pt x="331" y="246"/>
                    </a:lnTo>
                    <a:lnTo>
                      <a:pt x="386" y="256"/>
                    </a:lnTo>
                    <a:lnTo>
                      <a:pt x="444" y="264"/>
                    </a:lnTo>
                    <a:lnTo>
                      <a:pt x="505" y="270"/>
                    </a:lnTo>
                    <a:lnTo>
                      <a:pt x="567" y="274"/>
                    </a:lnTo>
                    <a:lnTo>
                      <a:pt x="632" y="276"/>
                    </a:lnTo>
                    <a:lnTo>
                      <a:pt x="661" y="276"/>
                    </a:lnTo>
                    <a:lnTo>
                      <a:pt x="691" y="274"/>
                    </a:lnTo>
                    <a:lnTo>
                      <a:pt x="720" y="273"/>
                    </a:lnTo>
                    <a:lnTo>
                      <a:pt x="749" y="272"/>
                    </a:lnTo>
                    <a:lnTo>
                      <a:pt x="777" y="269"/>
                    </a:lnTo>
                    <a:lnTo>
                      <a:pt x="805" y="267"/>
                    </a:lnTo>
                    <a:lnTo>
                      <a:pt x="832" y="263"/>
                    </a:lnTo>
                    <a:lnTo>
                      <a:pt x="859" y="259"/>
                    </a:lnTo>
                    <a:lnTo>
                      <a:pt x="885" y="255"/>
                    </a:lnTo>
                    <a:lnTo>
                      <a:pt x="911" y="250"/>
                    </a:lnTo>
                    <a:lnTo>
                      <a:pt x="935" y="245"/>
                    </a:lnTo>
                    <a:lnTo>
                      <a:pt x="959" y="240"/>
                    </a:lnTo>
                    <a:lnTo>
                      <a:pt x="982" y="235"/>
                    </a:lnTo>
                    <a:lnTo>
                      <a:pt x="1006" y="229"/>
                    </a:lnTo>
                    <a:lnTo>
                      <a:pt x="1027" y="221"/>
                    </a:lnTo>
                    <a:lnTo>
                      <a:pt x="1049" y="215"/>
                    </a:lnTo>
                    <a:lnTo>
                      <a:pt x="1029" y="221"/>
                    </a:lnTo>
                    <a:lnTo>
                      <a:pt x="1007" y="227"/>
                    </a:lnTo>
                    <a:lnTo>
                      <a:pt x="985" y="232"/>
                    </a:lnTo>
                    <a:lnTo>
                      <a:pt x="962" y="237"/>
                    </a:lnTo>
                    <a:lnTo>
                      <a:pt x="939" y="243"/>
                    </a:lnTo>
                    <a:lnTo>
                      <a:pt x="916" y="246"/>
                    </a:lnTo>
                    <a:lnTo>
                      <a:pt x="891" y="250"/>
                    </a:lnTo>
                    <a:lnTo>
                      <a:pt x="867" y="254"/>
                    </a:lnTo>
                    <a:lnTo>
                      <a:pt x="841" y="258"/>
                    </a:lnTo>
                    <a:lnTo>
                      <a:pt x="815" y="260"/>
                    </a:lnTo>
                    <a:lnTo>
                      <a:pt x="788" y="263"/>
                    </a:lnTo>
                    <a:lnTo>
                      <a:pt x="763" y="264"/>
                    </a:lnTo>
                    <a:lnTo>
                      <a:pt x="736" y="265"/>
                    </a:lnTo>
                    <a:lnTo>
                      <a:pt x="708" y="267"/>
                    </a:lnTo>
                    <a:lnTo>
                      <a:pt x="681" y="268"/>
                    </a:lnTo>
                    <a:lnTo>
                      <a:pt x="652" y="2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9" name="Freeform 151"/>
              <p:cNvSpPr>
                <a:spLocks/>
              </p:cNvSpPr>
              <p:nvPr/>
            </p:nvSpPr>
            <p:spPr bwMode="auto">
              <a:xfrm>
                <a:off x="4617" y="2976"/>
                <a:ext cx="219" cy="83"/>
              </a:xfrm>
              <a:custGeom>
                <a:avLst/>
                <a:gdLst>
                  <a:gd name="T0" fmla="*/ 20 w 581"/>
                  <a:gd name="T1" fmla="*/ 23 h 269"/>
                  <a:gd name="T2" fmla="*/ 18 w 581"/>
                  <a:gd name="T3" fmla="*/ 5 h 269"/>
                  <a:gd name="T4" fmla="*/ 11 w 581"/>
                  <a:gd name="T5" fmla="*/ 0 h 269"/>
                  <a:gd name="T6" fmla="*/ 5 w 581"/>
                  <a:gd name="T7" fmla="*/ 8 h 269"/>
                  <a:gd name="T8" fmla="*/ 0 w 581"/>
                  <a:gd name="T9" fmla="*/ 29 h 269"/>
                  <a:gd name="T10" fmla="*/ 0 w 581"/>
                  <a:gd name="T11" fmla="*/ 53 h 269"/>
                  <a:gd name="T12" fmla="*/ 8 w 581"/>
                  <a:gd name="T13" fmla="*/ 76 h 269"/>
                  <a:gd name="T14" fmla="*/ 20 w 581"/>
                  <a:gd name="T15" fmla="*/ 99 h 269"/>
                  <a:gd name="T16" fmla="*/ 38 w 581"/>
                  <a:gd name="T17" fmla="*/ 121 h 269"/>
                  <a:gd name="T18" fmla="*/ 61 w 581"/>
                  <a:gd name="T19" fmla="*/ 141 h 269"/>
                  <a:gd name="T20" fmla="*/ 90 w 581"/>
                  <a:gd name="T21" fmla="*/ 160 h 269"/>
                  <a:gd name="T22" fmla="*/ 123 w 581"/>
                  <a:gd name="T23" fmla="*/ 179 h 269"/>
                  <a:gd name="T24" fmla="*/ 160 w 581"/>
                  <a:gd name="T25" fmla="*/ 196 h 269"/>
                  <a:gd name="T26" fmla="*/ 202 w 581"/>
                  <a:gd name="T27" fmla="*/ 211 h 269"/>
                  <a:gd name="T28" fmla="*/ 246 w 581"/>
                  <a:gd name="T29" fmla="*/ 225 h 269"/>
                  <a:gd name="T30" fmla="*/ 294 w 581"/>
                  <a:gd name="T31" fmla="*/ 237 h 269"/>
                  <a:gd name="T32" fmla="*/ 344 w 581"/>
                  <a:gd name="T33" fmla="*/ 248 h 269"/>
                  <a:gd name="T34" fmla="*/ 398 w 581"/>
                  <a:gd name="T35" fmla="*/ 256 h 269"/>
                  <a:gd name="T36" fmla="*/ 453 w 581"/>
                  <a:gd name="T37" fmla="*/ 263 h 269"/>
                  <a:gd name="T38" fmla="*/ 510 w 581"/>
                  <a:gd name="T39" fmla="*/ 267 h 269"/>
                  <a:gd name="T40" fmla="*/ 569 w 581"/>
                  <a:gd name="T41" fmla="*/ 269 h 269"/>
                  <a:gd name="T42" fmla="*/ 572 w 581"/>
                  <a:gd name="T43" fmla="*/ 268 h 269"/>
                  <a:gd name="T44" fmla="*/ 575 w 581"/>
                  <a:gd name="T45" fmla="*/ 265 h 269"/>
                  <a:gd name="T46" fmla="*/ 578 w 581"/>
                  <a:gd name="T47" fmla="*/ 264 h 269"/>
                  <a:gd name="T48" fmla="*/ 581 w 581"/>
                  <a:gd name="T49" fmla="*/ 263 h 269"/>
                  <a:gd name="T50" fmla="*/ 523 w 581"/>
                  <a:gd name="T51" fmla="*/ 260 h 269"/>
                  <a:gd name="T52" fmla="*/ 467 w 581"/>
                  <a:gd name="T53" fmla="*/ 255 h 269"/>
                  <a:gd name="T54" fmla="*/ 414 w 581"/>
                  <a:gd name="T55" fmla="*/ 249 h 269"/>
                  <a:gd name="T56" fmla="*/ 362 w 581"/>
                  <a:gd name="T57" fmla="*/ 240 h 269"/>
                  <a:gd name="T58" fmla="*/ 312 w 581"/>
                  <a:gd name="T59" fmla="*/ 230 h 269"/>
                  <a:gd name="T60" fmla="*/ 267 w 581"/>
                  <a:gd name="T61" fmla="*/ 217 h 269"/>
                  <a:gd name="T62" fmla="*/ 223 w 581"/>
                  <a:gd name="T63" fmla="*/ 203 h 269"/>
                  <a:gd name="T64" fmla="*/ 184 w 581"/>
                  <a:gd name="T65" fmla="*/ 188 h 269"/>
                  <a:gd name="T66" fmla="*/ 148 w 581"/>
                  <a:gd name="T67" fmla="*/ 171 h 269"/>
                  <a:gd name="T68" fmla="*/ 115 w 581"/>
                  <a:gd name="T69" fmla="*/ 154 h 269"/>
                  <a:gd name="T70" fmla="*/ 88 w 581"/>
                  <a:gd name="T71" fmla="*/ 133 h 269"/>
                  <a:gd name="T72" fmla="*/ 64 w 581"/>
                  <a:gd name="T73" fmla="*/ 113 h 269"/>
                  <a:gd name="T74" fmla="*/ 46 w 581"/>
                  <a:gd name="T75" fmla="*/ 92 h 269"/>
                  <a:gd name="T76" fmla="*/ 32 w 581"/>
                  <a:gd name="T77" fmla="*/ 70 h 269"/>
                  <a:gd name="T78" fmla="*/ 23 w 581"/>
                  <a:gd name="T79" fmla="*/ 47 h 269"/>
                  <a:gd name="T80" fmla="*/ 20 w 581"/>
                  <a:gd name="T81" fmla="*/ 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1" h="269">
                    <a:moveTo>
                      <a:pt x="20" y="23"/>
                    </a:moveTo>
                    <a:lnTo>
                      <a:pt x="18" y="5"/>
                    </a:lnTo>
                    <a:lnTo>
                      <a:pt x="11" y="0"/>
                    </a:lnTo>
                    <a:lnTo>
                      <a:pt x="5" y="8"/>
                    </a:lnTo>
                    <a:lnTo>
                      <a:pt x="0" y="29"/>
                    </a:lnTo>
                    <a:lnTo>
                      <a:pt x="0" y="53"/>
                    </a:lnTo>
                    <a:lnTo>
                      <a:pt x="8" y="76"/>
                    </a:lnTo>
                    <a:lnTo>
                      <a:pt x="20" y="99"/>
                    </a:lnTo>
                    <a:lnTo>
                      <a:pt x="38" y="121"/>
                    </a:lnTo>
                    <a:lnTo>
                      <a:pt x="61" y="141"/>
                    </a:lnTo>
                    <a:lnTo>
                      <a:pt x="90" y="160"/>
                    </a:lnTo>
                    <a:lnTo>
                      <a:pt x="123" y="179"/>
                    </a:lnTo>
                    <a:lnTo>
                      <a:pt x="160" y="196"/>
                    </a:lnTo>
                    <a:lnTo>
                      <a:pt x="202" y="211"/>
                    </a:lnTo>
                    <a:lnTo>
                      <a:pt x="246" y="225"/>
                    </a:lnTo>
                    <a:lnTo>
                      <a:pt x="294" y="237"/>
                    </a:lnTo>
                    <a:lnTo>
                      <a:pt x="344" y="248"/>
                    </a:lnTo>
                    <a:lnTo>
                      <a:pt x="398" y="256"/>
                    </a:lnTo>
                    <a:lnTo>
                      <a:pt x="453" y="263"/>
                    </a:lnTo>
                    <a:lnTo>
                      <a:pt x="510" y="267"/>
                    </a:lnTo>
                    <a:lnTo>
                      <a:pt x="569" y="269"/>
                    </a:lnTo>
                    <a:lnTo>
                      <a:pt x="572" y="268"/>
                    </a:lnTo>
                    <a:lnTo>
                      <a:pt x="575" y="265"/>
                    </a:lnTo>
                    <a:lnTo>
                      <a:pt x="578" y="264"/>
                    </a:lnTo>
                    <a:lnTo>
                      <a:pt x="581" y="263"/>
                    </a:lnTo>
                    <a:lnTo>
                      <a:pt x="523" y="260"/>
                    </a:lnTo>
                    <a:lnTo>
                      <a:pt x="467" y="255"/>
                    </a:lnTo>
                    <a:lnTo>
                      <a:pt x="414" y="249"/>
                    </a:lnTo>
                    <a:lnTo>
                      <a:pt x="362" y="240"/>
                    </a:lnTo>
                    <a:lnTo>
                      <a:pt x="312" y="230"/>
                    </a:lnTo>
                    <a:lnTo>
                      <a:pt x="267" y="217"/>
                    </a:lnTo>
                    <a:lnTo>
                      <a:pt x="223" y="203"/>
                    </a:lnTo>
                    <a:lnTo>
                      <a:pt x="184" y="188"/>
                    </a:lnTo>
                    <a:lnTo>
                      <a:pt x="148" y="171"/>
                    </a:lnTo>
                    <a:lnTo>
                      <a:pt x="115" y="154"/>
                    </a:lnTo>
                    <a:lnTo>
                      <a:pt x="88" y="133"/>
                    </a:lnTo>
                    <a:lnTo>
                      <a:pt x="64" y="113"/>
                    </a:lnTo>
                    <a:lnTo>
                      <a:pt x="46" y="92"/>
                    </a:lnTo>
                    <a:lnTo>
                      <a:pt x="32" y="70"/>
                    </a:lnTo>
                    <a:lnTo>
                      <a:pt x="23" y="47"/>
                    </a:lnTo>
                    <a:lnTo>
                      <a:pt x="2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0" name="Freeform 152"/>
              <p:cNvSpPr>
                <a:spLocks/>
              </p:cNvSpPr>
              <p:nvPr/>
            </p:nvSpPr>
            <p:spPr bwMode="auto">
              <a:xfrm>
                <a:off x="5255" y="2984"/>
                <a:ext cx="78" cy="17"/>
              </a:xfrm>
              <a:custGeom>
                <a:avLst/>
                <a:gdLst>
                  <a:gd name="T0" fmla="*/ 205 w 205"/>
                  <a:gd name="T1" fmla="*/ 0 h 57"/>
                  <a:gd name="T2" fmla="*/ 189 w 205"/>
                  <a:gd name="T3" fmla="*/ 2 h 57"/>
                  <a:gd name="T4" fmla="*/ 172 w 205"/>
                  <a:gd name="T5" fmla="*/ 3 h 57"/>
                  <a:gd name="T6" fmla="*/ 158 w 205"/>
                  <a:gd name="T7" fmla="*/ 4 h 57"/>
                  <a:gd name="T8" fmla="*/ 145 w 205"/>
                  <a:gd name="T9" fmla="*/ 5 h 57"/>
                  <a:gd name="T10" fmla="*/ 132 w 205"/>
                  <a:gd name="T11" fmla="*/ 7 h 57"/>
                  <a:gd name="T12" fmla="*/ 119 w 205"/>
                  <a:gd name="T13" fmla="*/ 9 h 57"/>
                  <a:gd name="T14" fmla="*/ 108 w 205"/>
                  <a:gd name="T15" fmla="*/ 10 h 57"/>
                  <a:gd name="T16" fmla="*/ 98 w 205"/>
                  <a:gd name="T17" fmla="*/ 13 h 57"/>
                  <a:gd name="T18" fmla="*/ 86 w 205"/>
                  <a:gd name="T19" fmla="*/ 16 h 57"/>
                  <a:gd name="T20" fmla="*/ 74 w 205"/>
                  <a:gd name="T21" fmla="*/ 19 h 57"/>
                  <a:gd name="T22" fmla="*/ 64 w 205"/>
                  <a:gd name="T23" fmla="*/ 23 h 57"/>
                  <a:gd name="T24" fmla="*/ 53 w 205"/>
                  <a:gd name="T25" fmla="*/ 28 h 57"/>
                  <a:gd name="T26" fmla="*/ 40 w 205"/>
                  <a:gd name="T27" fmla="*/ 33 h 57"/>
                  <a:gd name="T28" fmla="*/ 28 w 205"/>
                  <a:gd name="T29" fmla="*/ 41 h 57"/>
                  <a:gd name="T30" fmla="*/ 14 w 205"/>
                  <a:gd name="T31" fmla="*/ 48 h 57"/>
                  <a:gd name="T32" fmla="*/ 0 w 205"/>
                  <a:gd name="T33" fmla="*/ 57 h 57"/>
                  <a:gd name="T34" fmla="*/ 9 w 205"/>
                  <a:gd name="T35" fmla="*/ 55 h 57"/>
                  <a:gd name="T36" fmla="*/ 20 w 205"/>
                  <a:gd name="T37" fmla="*/ 52 h 57"/>
                  <a:gd name="T38" fmla="*/ 32 w 205"/>
                  <a:gd name="T39" fmla="*/ 48 h 57"/>
                  <a:gd name="T40" fmla="*/ 45 w 205"/>
                  <a:gd name="T41" fmla="*/ 45 h 57"/>
                  <a:gd name="T42" fmla="*/ 59 w 205"/>
                  <a:gd name="T43" fmla="*/ 42 h 57"/>
                  <a:gd name="T44" fmla="*/ 73 w 205"/>
                  <a:gd name="T45" fmla="*/ 38 h 57"/>
                  <a:gd name="T46" fmla="*/ 89 w 205"/>
                  <a:gd name="T47" fmla="*/ 33 h 57"/>
                  <a:gd name="T48" fmla="*/ 104 w 205"/>
                  <a:gd name="T49" fmla="*/ 29 h 57"/>
                  <a:gd name="T50" fmla="*/ 118 w 205"/>
                  <a:gd name="T51" fmla="*/ 26 h 57"/>
                  <a:gd name="T52" fmla="*/ 134 w 205"/>
                  <a:gd name="T53" fmla="*/ 22 h 57"/>
                  <a:gd name="T54" fmla="*/ 148 w 205"/>
                  <a:gd name="T55" fmla="*/ 18 h 57"/>
                  <a:gd name="T56" fmla="*/ 162 w 205"/>
                  <a:gd name="T57" fmla="*/ 14 h 57"/>
                  <a:gd name="T58" fmla="*/ 175 w 205"/>
                  <a:gd name="T59" fmla="*/ 10 h 57"/>
                  <a:gd name="T60" fmla="*/ 186 w 205"/>
                  <a:gd name="T61" fmla="*/ 7 h 57"/>
                  <a:gd name="T62" fmla="*/ 196 w 205"/>
                  <a:gd name="T63" fmla="*/ 3 h 57"/>
                  <a:gd name="T64" fmla="*/ 205 w 205"/>
                  <a:gd name="T6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57">
                    <a:moveTo>
                      <a:pt x="205" y="0"/>
                    </a:moveTo>
                    <a:lnTo>
                      <a:pt x="189" y="2"/>
                    </a:lnTo>
                    <a:lnTo>
                      <a:pt x="172" y="3"/>
                    </a:lnTo>
                    <a:lnTo>
                      <a:pt x="158" y="4"/>
                    </a:lnTo>
                    <a:lnTo>
                      <a:pt x="145" y="5"/>
                    </a:lnTo>
                    <a:lnTo>
                      <a:pt x="132" y="7"/>
                    </a:lnTo>
                    <a:lnTo>
                      <a:pt x="119" y="9"/>
                    </a:lnTo>
                    <a:lnTo>
                      <a:pt x="108" y="10"/>
                    </a:lnTo>
                    <a:lnTo>
                      <a:pt x="98" y="13"/>
                    </a:lnTo>
                    <a:lnTo>
                      <a:pt x="86" y="16"/>
                    </a:lnTo>
                    <a:lnTo>
                      <a:pt x="74" y="19"/>
                    </a:lnTo>
                    <a:lnTo>
                      <a:pt x="64" y="23"/>
                    </a:lnTo>
                    <a:lnTo>
                      <a:pt x="53" y="28"/>
                    </a:lnTo>
                    <a:lnTo>
                      <a:pt x="40" y="33"/>
                    </a:lnTo>
                    <a:lnTo>
                      <a:pt x="28" y="41"/>
                    </a:lnTo>
                    <a:lnTo>
                      <a:pt x="14" y="48"/>
                    </a:lnTo>
                    <a:lnTo>
                      <a:pt x="0" y="57"/>
                    </a:lnTo>
                    <a:lnTo>
                      <a:pt x="9" y="55"/>
                    </a:lnTo>
                    <a:lnTo>
                      <a:pt x="20" y="52"/>
                    </a:lnTo>
                    <a:lnTo>
                      <a:pt x="32" y="48"/>
                    </a:lnTo>
                    <a:lnTo>
                      <a:pt x="45" y="45"/>
                    </a:lnTo>
                    <a:lnTo>
                      <a:pt x="59" y="42"/>
                    </a:lnTo>
                    <a:lnTo>
                      <a:pt x="73" y="38"/>
                    </a:lnTo>
                    <a:lnTo>
                      <a:pt x="89" y="33"/>
                    </a:lnTo>
                    <a:lnTo>
                      <a:pt x="104" y="29"/>
                    </a:lnTo>
                    <a:lnTo>
                      <a:pt x="118" y="26"/>
                    </a:lnTo>
                    <a:lnTo>
                      <a:pt x="134" y="22"/>
                    </a:lnTo>
                    <a:lnTo>
                      <a:pt x="148" y="18"/>
                    </a:lnTo>
                    <a:lnTo>
                      <a:pt x="162" y="14"/>
                    </a:lnTo>
                    <a:lnTo>
                      <a:pt x="175" y="10"/>
                    </a:lnTo>
                    <a:lnTo>
                      <a:pt x="186" y="7"/>
                    </a:lnTo>
                    <a:lnTo>
                      <a:pt x="196" y="3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1" name="Freeform 153"/>
              <p:cNvSpPr>
                <a:spLocks/>
              </p:cNvSpPr>
              <p:nvPr/>
            </p:nvSpPr>
            <p:spPr bwMode="auto">
              <a:xfrm>
                <a:off x="5288" y="3124"/>
                <a:ext cx="152" cy="13"/>
              </a:xfrm>
              <a:custGeom>
                <a:avLst/>
                <a:gdLst>
                  <a:gd name="T0" fmla="*/ 206 w 403"/>
                  <a:gd name="T1" fmla="*/ 27 h 42"/>
                  <a:gd name="T2" fmla="*/ 180 w 403"/>
                  <a:gd name="T3" fmla="*/ 27 h 42"/>
                  <a:gd name="T4" fmla="*/ 153 w 403"/>
                  <a:gd name="T5" fmla="*/ 25 h 42"/>
                  <a:gd name="T6" fmla="*/ 128 w 403"/>
                  <a:gd name="T7" fmla="*/ 23 h 42"/>
                  <a:gd name="T8" fmla="*/ 104 w 403"/>
                  <a:gd name="T9" fmla="*/ 20 h 42"/>
                  <a:gd name="T10" fmla="*/ 80 w 403"/>
                  <a:gd name="T11" fmla="*/ 17 h 42"/>
                  <a:gd name="T12" fmla="*/ 57 w 403"/>
                  <a:gd name="T13" fmla="*/ 13 h 42"/>
                  <a:gd name="T14" fmla="*/ 35 w 403"/>
                  <a:gd name="T15" fmla="*/ 8 h 42"/>
                  <a:gd name="T16" fmla="*/ 13 w 403"/>
                  <a:gd name="T17" fmla="*/ 1 h 42"/>
                  <a:gd name="T18" fmla="*/ 10 w 403"/>
                  <a:gd name="T19" fmla="*/ 4 h 42"/>
                  <a:gd name="T20" fmla="*/ 6 w 403"/>
                  <a:gd name="T21" fmla="*/ 6 h 42"/>
                  <a:gd name="T22" fmla="*/ 4 w 403"/>
                  <a:gd name="T23" fmla="*/ 8 h 42"/>
                  <a:gd name="T24" fmla="*/ 0 w 403"/>
                  <a:gd name="T25" fmla="*/ 10 h 42"/>
                  <a:gd name="T26" fmla="*/ 21 w 403"/>
                  <a:gd name="T27" fmla="*/ 15 h 42"/>
                  <a:gd name="T28" fmla="*/ 44 w 403"/>
                  <a:gd name="T29" fmla="*/ 22 h 42"/>
                  <a:gd name="T30" fmla="*/ 68 w 403"/>
                  <a:gd name="T31" fmla="*/ 27 h 42"/>
                  <a:gd name="T32" fmla="*/ 92 w 403"/>
                  <a:gd name="T33" fmla="*/ 32 h 42"/>
                  <a:gd name="T34" fmla="*/ 117 w 403"/>
                  <a:gd name="T35" fmla="*/ 36 h 42"/>
                  <a:gd name="T36" fmla="*/ 143 w 403"/>
                  <a:gd name="T37" fmla="*/ 39 h 42"/>
                  <a:gd name="T38" fmla="*/ 168 w 403"/>
                  <a:gd name="T39" fmla="*/ 41 h 42"/>
                  <a:gd name="T40" fmla="*/ 194 w 403"/>
                  <a:gd name="T41" fmla="*/ 42 h 42"/>
                  <a:gd name="T42" fmla="*/ 209 w 403"/>
                  <a:gd name="T43" fmla="*/ 42 h 42"/>
                  <a:gd name="T44" fmla="*/ 224 w 403"/>
                  <a:gd name="T45" fmla="*/ 41 h 42"/>
                  <a:gd name="T46" fmla="*/ 239 w 403"/>
                  <a:gd name="T47" fmla="*/ 39 h 42"/>
                  <a:gd name="T48" fmla="*/ 253 w 403"/>
                  <a:gd name="T49" fmla="*/ 38 h 42"/>
                  <a:gd name="T50" fmla="*/ 267 w 403"/>
                  <a:gd name="T51" fmla="*/ 37 h 42"/>
                  <a:gd name="T52" fmla="*/ 280 w 403"/>
                  <a:gd name="T53" fmla="*/ 34 h 42"/>
                  <a:gd name="T54" fmla="*/ 294 w 403"/>
                  <a:gd name="T55" fmla="*/ 32 h 42"/>
                  <a:gd name="T56" fmla="*/ 307 w 403"/>
                  <a:gd name="T57" fmla="*/ 29 h 42"/>
                  <a:gd name="T58" fmla="*/ 320 w 403"/>
                  <a:gd name="T59" fmla="*/ 25 h 42"/>
                  <a:gd name="T60" fmla="*/ 333 w 403"/>
                  <a:gd name="T61" fmla="*/ 23 h 42"/>
                  <a:gd name="T62" fmla="*/ 344 w 403"/>
                  <a:gd name="T63" fmla="*/ 19 h 42"/>
                  <a:gd name="T64" fmla="*/ 357 w 403"/>
                  <a:gd name="T65" fmla="*/ 15 h 42"/>
                  <a:gd name="T66" fmla="*/ 369 w 403"/>
                  <a:gd name="T67" fmla="*/ 12 h 42"/>
                  <a:gd name="T68" fmla="*/ 380 w 403"/>
                  <a:gd name="T69" fmla="*/ 8 h 42"/>
                  <a:gd name="T70" fmla="*/ 392 w 403"/>
                  <a:gd name="T71" fmla="*/ 4 h 42"/>
                  <a:gd name="T72" fmla="*/ 403 w 403"/>
                  <a:gd name="T73" fmla="*/ 0 h 42"/>
                  <a:gd name="T74" fmla="*/ 382 w 403"/>
                  <a:gd name="T75" fmla="*/ 6 h 42"/>
                  <a:gd name="T76" fmla="*/ 358 w 403"/>
                  <a:gd name="T77" fmla="*/ 12 h 42"/>
                  <a:gd name="T78" fmla="*/ 335 w 403"/>
                  <a:gd name="T79" fmla="*/ 15 h 42"/>
                  <a:gd name="T80" fmla="*/ 311 w 403"/>
                  <a:gd name="T81" fmla="*/ 19 h 42"/>
                  <a:gd name="T82" fmla="*/ 285 w 403"/>
                  <a:gd name="T83" fmla="*/ 23 h 42"/>
                  <a:gd name="T84" fmla="*/ 260 w 403"/>
                  <a:gd name="T85" fmla="*/ 25 h 42"/>
                  <a:gd name="T86" fmla="*/ 233 w 403"/>
                  <a:gd name="T87" fmla="*/ 27 h 42"/>
                  <a:gd name="T88" fmla="*/ 206 w 403"/>
                  <a:gd name="T89" fmla="*/ 2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3" h="42">
                    <a:moveTo>
                      <a:pt x="206" y="27"/>
                    </a:moveTo>
                    <a:lnTo>
                      <a:pt x="180" y="27"/>
                    </a:lnTo>
                    <a:lnTo>
                      <a:pt x="153" y="25"/>
                    </a:lnTo>
                    <a:lnTo>
                      <a:pt x="128" y="23"/>
                    </a:lnTo>
                    <a:lnTo>
                      <a:pt x="104" y="20"/>
                    </a:lnTo>
                    <a:lnTo>
                      <a:pt x="80" y="17"/>
                    </a:lnTo>
                    <a:lnTo>
                      <a:pt x="57" y="13"/>
                    </a:lnTo>
                    <a:lnTo>
                      <a:pt x="35" y="8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21" y="15"/>
                    </a:lnTo>
                    <a:lnTo>
                      <a:pt x="44" y="22"/>
                    </a:lnTo>
                    <a:lnTo>
                      <a:pt x="68" y="27"/>
                    </a:lnTo>
                    <a:lnTo>
                      <a:pt x="92" y="32"/>
                    </a:lnTo>
                    <a:lnTo>
                      <a:pt x="117" y="36"/>
                    </a:lnTo>
                    <a:lnTo>
                      <a:pt x="143" y="39"/>
                    </a:lnTo>
                    <a:lnTo>
                      <a:pt x="168" y="41"/>
                    </a:lnTo>
                    <a:lnTo>
                      <a:pt x="194" y="42"/>
                    </a:lnTo>
                    <a:lnTo>
                      <a:pt x="209" y="42"/>
                    </a:lnTo>
                    <a:lnTo>
                      <a:pt x="224" y="41"/>
                    </a:lnTo>
                    <a:lnTo>
                      <a:pt x="239" y="39"/>
                    </a:lnTo>
                    <a:lnTo>
                      <a:pt x="253" y="38"/>
                    </a:lnTo>
                    <a:lnTo>
                      <a:pt x="267" y="37"/>
                    </a:lnTo>
                    <a:lnTo>
                      <a:pt x="280" y="34"/>
                    </a:lnTo>
                    <a:lnTo>
                      <a:pt x="294" y="32"/>
                    </a:lnTo>
                    <a:lnTo>
                      <a:pt x="307" y="29"/>
                    </a:lnTo>
                    <a:lnTo>
                      <a:pt x="320" y="25"/>
                    </a:lnTo>
                    <a:lnTo>
                      <a:pt x="333" y="23"/>
                    </a:lnTo>
                    <a:lnTo>
                      <a:pt x="344" y="19"/>
                    </a:lnTo>
                    <a:lnTo>
                      <a:pt x="357" y="15"/>
                    </a:lnTo>
                    <a:lnTo>
                      <a:pt x="369" y="12"/>
                    </a:lnTo>
                    <a:lnTo>
                      <a:pt x="380" y="8"/>
                    </a:lnTo>
                    <a:lnTo>
                      <a:pt x="392" y="4"/>
                    </a:lnTo>
                    <a:lnTo>
                      <a:pt x="403" y="0"/>
                    </a:lnTo>
                    <a:lnTo>
                      <a:pt x="382" y="6"/>
                    </a:lnTo>
                    <a:lnTo>
                      <a:pt x="358" y="12"/>
                    </a:lnTo>
                    <a:lnTo>
                      <a:pt x="335" y="15"/>
                    </a:lnTo>
                    <a:lnTo>
                      <a:pt x="311" y="19"/>
                    </a:lnTo>
                    <a:lnTo>
                      <a:pt x="285" y="23"/>
                    </a:lnTo>
                    <a:lnTo>
                      <a:pt x="260" y="25"/>
                    </a:lnTo>
                    <a:lnTo>
                      <a:pt x="233" y="27"/>
                    </a:lnTo>
                    <a:lnTo>
                      <a:pt x="20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2" name="Freeform 154"/>
              <p:cNvSpPr>
                <a:spLocks/>
              </p:cNvSpPr>
              <p:nvPr/>
            </p:nvSpPr>
            <p:spPr bwMode="auto">
              <a:xfrm>
                <a:off x="5388" y="2974"/>
                <a:ext cx="88" cy="29"/>
              </a:xfrm>
              <a:custGeom>
                <a:avLst/>
                <a:gdLst>
                  <a:gd name="T0" fmla="*/ 117 w 234"/>
                  <a:gd name="T1" fmla="*/ 91 h 91"/>
                  <a:gd name="T2" fmla="*/ 140 w 234"/>
                  <a:gd name="T3" fmla="*/ 90 h 91"/>
                  <a:gd name="T4" fmla="*/ 162 w 234"/>
                  <a:gd name="T5" fmla="*/ 87 h 91"/>
                  <a:gd name="T6" fmla="*/ 183 w 234"/>
                  <a:gd name="T7" fmla="*/ 84 h 91"/>
                  <a:gd name="T8" fmla="*/ 200 w 234"/>
                  <a:gd name="T9" fmla="*/ 77 h 91"/>
                  <a:gd name="T10" fmla="*/ 214 w 234"/>
                  <a:gd name="T11" fmla="*/ 71 h 91"/>
                  <a:gd name="T12" fmla="*/ 225 w 234"/>
                  <a:gd name="T13" fmla="*/ 63 h 91"/>
                  <a:gd name="T14" fmla="*/ 232 w 234"/>
                  <a:gd name="T15" fmla="*/ 54 h 91"/>
                  <a:gd name="T16" fmla="*/ 234 w 234"/>
                  <a:gd name="T17" fmla="*/ 46 h 91"/>
                  <a:gd name="T18" fmla="*/ 232 w 234"/>
                  <a:gd name="T19" fmla="*/ 37 h 91"/>
                  <a:gd name="T20" fmla="*/ 225 w 234"/>
                  <a:gd name="T21" fmla="*/ 28 h 91"/>
                  <a:gd name="T22" fmla="*/ 214 w 234"/>
                  <a:gd name="T23" fmla="*/ 20 h 91"/>
                  <a:gd name="T24" fmla="*/ 200 w 234"/>
                  <a:gd name="T25" fmla="*/ 13 h 91"/>
                  <a:gd name="T26" fmla="*/ 183 w 234"/>
                  <a:gd name="T27" fmla="*/ 7 h 91"/>
                  <a:gd name="T28" fmla="*/ 162 w 234"/>
                  <a:gd name="T29" fmla="*/ 4 h 91"/>
                  <a:gd name="T30" fmla="*/ 140 w 234"/>
                  <a:gd name="T31" fmla="*/ 1 h 91"/>
                  <a:gd name="T32" fmla="*/ 117 w 234"/>
                  <a:gd name="T33" fmla="*/ 0 h 91"/>
                  <a:gd name="T34" fmla="*/ 94 w 234"/>
                  <a:gd name="T35" fmla="*/ 1 h 91"/>
                  <a:gd name="T36" fmla="*/ 72 w 234"/>
                  <a:gd name="T37" fmla="*/ 4 h 91"/>
                  <a:gd name="T38" fmla="*/ 52 w 234"/>
                  <a:gd name="T39" fmla="*/ 7 h 91"/>
                  <a:gd name="T40" fmla="*/ 35 w 234"/>
                  <a:gd name="T41" fmla="*/ 13 h 91"/>
                  <a:gd name="T42" fmla="*/ 21 w 234"/>
                  <a:gd name="T43" fmla="*/ 20 h 91"/>
                  <a:gd name="T44" fmla="*/ 9 w 234"/>
                  <a:gd name="T45" fmla="*/ 28 h 91"/>
                  <a:gd name="T46" fmla="*/ 3 w 234"/>
                  <a:gd name="T47" fmla="*/ 37 h 91"/>
                  <a:gd name="T48" fmla="*/ 0 w 234"/>
                  <a:gd name="T49" fmla="*/ 46 h 91"/>
                  <a:gd name="T50" fmla="*/ 3 w 234"/>
                  <a:gd name="T51" fmla="*/ 54 h 91"/>
                  <a:gd name="T52" fmla="*/ 9 w 234"/>
                  <a:gd name="T53" fmla="*/ 63 h 91"/>
                  <a:gd name="T54" fmla="*/ 21 w 234"/>
                  <a:gd name="T55" fmla="*/ 71 h 91"/>
                  <a:gd name="T56" fmla="*/ 35 w 234"/>
                  <a:gd name="T57" fmla="*/ 77 h 91"/>
                  <a:gd name="T58" fmla="*/ 52 w 234"/>
                  <a:gd name="T59" fmla="*/ 84 h 91"/>
                  <a:gd name="T60" fmla="*/ 72 w 234"/>
                  <a:gd name="T61" fmla="*/ 87 h 91"/>
                  <a:gd name="T62" fmla="*/ 94 w 234"/>
                  <a:gd name="T63" fmla="*/ 90 h 91"/>
                  <a:gd name="T64" fmla="*/ 117 w 234"/>
                  <a:gd name="T6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91">
                    <a:moveTo>
                      <a:pt x="117" y="91"/>
                    </a:moveTo>
                    <a:lnTo>
                      <a:pt x="140" y="90"/>
                    </a:lnTo>
                    <a:lnTo>
                      <a:pt x="162" y="87"/>
                    </a:lnTo>
                    <a:lnTo>
                      <a:pt x="183" y="84"/>
                    </a:lnTo>
                    <a:lnTo>
                      <a:pt x="200" y="77"/>
                    </a:lnTo>
                    <a:lnTo>
                      <a:pt x="214" y="71"/>
                    </a:lnTo>
                    <a:lnTo>
                      <a:pt x="225" y="63"/>
                    </a:lnTo>
                    <a:lnTo>
                      <a:pt x="232" y="54"/>
                    </a:lnTo>
                    <a:lnTo>
                      <a:pt x="234" y="46"/>
                    </a:lnTo>
                    <a:lnTo>
                      <a:pt x="232" y="37"/>
                    </a:lnTo>
                    <a:lnTo>
                      <a:pt x="225" y="28"/>
                    </a:lnTo>
                    <a:lnTo>
                      <a:pt x="214" y="20"/>
                    </a:lnTo>
                    <a:lnTo>
                      <a:pt x="200" y="13"/>
                    </a:lnTo>
                    <a:lnTo>
                      <a:pt x="183" y="7"/>
                    </a:lnTo>
                    <a:lnTo>
                      <a:pt x="162" y="4"/>
                    </a:lnTo>
                    <a:lnTo>
                      <a:pt x="140" y="1"/>
                    </a:lnTo>
                    <a:lnTo>
                      <a:pt x="117" y="0"/>
                    </a:lnTo>
                    <a:lnTo>
                      <a:pt x="94" y="1"/>
                    </a:lnTo>
                    <a:lnTo>
                      <a:pt x="72" y="4"/>
                    </a:lnTo>
                    <a:lnTo>
                      <a:pt x="52" y="7"/>
                    </a:lnTo>
                    <a:lnTo>
                      <a:pt x="35" y="13"/>
                    </a:lnTo>
                    <a:lnTo>
                      <a:pt x="21" y="20"/>
                    </a:lnTo>
                    <a:lnTo>
                      <a:pt x="9" y="28"/>
                    </a:lnTo>
                    <a:lnTo>
                      <a:pt x="3" y="37"/>
                    </a:lnTo>
                    <a:lnTo>
                      <a:pt x="0" y="46"/>
                    </a:lnTo>
                    <a:lnTo>
                      <a:pt x="3" y="54"/>
                    </a:lnTo>
                    <a:lnTo>
                      <a:pt x="9" y="63"/>
                    </a:lnTo>
                    <a:lnTo>
                      <a:pt x="21" y="71"/>
                    </a:lnTo>
                    <a:lnTo>
                      <a:pt x="35" y="77"/>
                    </a:lnTo>
                    <a:lnTo>
                      <a:pt x="52" y="84"/>
                    </a:lnTo>
                    <a:lnTo>
                      <a:pt x="72" y="87"/>
                    </a:lnTo>
                    <a:lnTo>
                      <a:pt x="94" y="90"/>
                    </a:lnTo>
                    <a:lnTo>
                      <a:pt x="117" y="91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3" name="Freeform 155"/>
              <p:cNvSpPr>
                <a:spLocks/>
              </p:cNvSpPr>
              <p:nvPr/>
            </p:nvSpPr>
            <p:spPr bwMode="auto">
              <a:xfrm>
                <a:off x="5392" y="2970"/>
                <a:ext cx="87" cy="28"/>
              </a:xfrm>
              <a:custGeom>
                <a:avLst/>
                <a:gdLst>
                  <a:gd name="T0" fmla="*/ 116 w 232"/>
                  <a:gd name="T1" fmla="*/ 92 h 92"/>
                  <a:gd name="T2" fmla="*/ 139 w 232"/>
                  <a:gd name="T3" fmla="*/ 91 h 92"/>
                  <a:gd name="T4" fmla="*/ 161 w 232"/>
                  <a:gd name="T5" fmla="*/ 88 h 92"/>
                  <a:gd name="T6" fmla="*/ 181 w 232"/>
                  <a:gd name="T7" fmla="*/ 85 h 92"/>
                  <a:gd name="T8" fmla="*/ 198 w 232"/>
                  <a:gd name="T9" fmla="*/ 78 h 92"/>
                  <a:gd name="T10" fmla="*/ 212 w 232"/>
                  <a:gd name="T11" fmla="*/ 72 h 92"/>
                  <a:gd name="T12" fmla="*/ 223 w 232"/>
                  <a:gd name="T13" fmla="*/ 64 h 92"/>
                  <a:gd name="T14" fmla="*/ 230 w 232"/>
                  <a:gd name="T15" fmla="*/ 55 h 92"/>
                  <a:gd name="T16" fmla="*/ 232 w 232"/>
                  <a:gd name="T17" fmla="*/ 45 h 92"/>
                  <a:gd name="T18" fmla="*/ 230 w 232"/>
                  <a:gd name="T19" fmla="*/ 36 h 92"/>
                  <a:gd name="T20" fmla="*/ 223 w 232"/>
                  <a:gd name="T21" fmla="*/ 28 h 92"/>
                  <a:gd name="T22" fmla="*/ 212 w 232"/>
                  <a:gd name="T23" fmla="*/ 20 h 92"/>
                  <a:gd name="T24" fmla="*/ 198 w 232"/>
                  <a:gd name="T25" fmla="*/ 12 h 92"/>
                  <a:gd name="T26" fmla="*/ 181 w 232"/>
                  <a:gd name="T27" fmla="*/ 7 h 92"/>
                  <a:gd name="T28" fmla="*/ 161 w 232"/>
                  <a:gd name="T29" fmla="*/ 3 h 92"/>
                  <a:gd name="T30" fmla="*/ 139 w 232"/>
                  <a:gd name="T31" fmla="*/ 1 h 92"/>
                  <a:gd name="T32" fmla="*/ 116 w 232"/>
                  <a:gd name="T33" fmla="*/ 0 h 92"/>
                  <a:gd name="T34" fmla="*/ 92 w 232"/>
                  <a:gd name="T35" fmla="*/ 1 h 92"/>
                  <a:gd name="T36" fmla="*/ 71 w 232"/>
                  <a:gd name="T37" fmla="*/ 3 h 92"/>
                  <a:gd name="T38" fmla="*/ 51 w 232"/>
                  <a:gd name="T39" fmla="*/ 7 h 92"/>
                  <a:gd name="T40" fmla="*/ 33 w 232"/>
                  <a:gd name="T41" fmla="*/ 12 h 92"/>
                  <a:gd name="T42" fmla="*/ 19 w 232"/>
                  <a:gd name="T43" fmla="*/ 20 h 92"/>
                  <a:gd name="T44" fmla="*/ 9 w 232"/>
                  <a:gd name="T45" fmla="*/ 28 h 92"/>
                  <a:gd name="T46" fmla="*/ 2 w 232"/>
                  <a:gd name="T47" fmla="*/ 36 h 92"/>
                  <a:gd name="T48" fmla="*/ 0 w 232"/>
                  <a:gd name="T49" fmla="*/ 45 h 92"/>
                  <a:gd name="T50" fmla="*/ 2 w 232"/>
                  <a:gd name="T51" fmla="*/ 55 h 92"/>
                  <a:gd name="T52" fmla="*/ 9 w 232"/>
                  <a:gd name="T53" fmla="*/ 64 h 92"/>
                  <a:gd name="T54" fmla="*/ 19 w 232"/>
                  <a:gd name="T55" fmla="*/ 72 h 92"/>
                  <a:gd name="T56" fmla="*/ 33 w 232"/>
                  <a:gd name="T57" fmla="*/ 78 h 92"/>
                  <a:gd name="T58" fmla="*/ 51 w 232"/>
                  <a:gd name="T59" fmla="*/ 85 h 92"/>
                  <a:gd name="T60" fmla="*/ 71 w 232"/>
                  <a:gd name="T61" fmla="*/ 88 h 92"/>
                  <a:gd name="T62" fmla="*/ 92 w 232"/>
                  <a:gd name="T63" fmla="*/ 91 h 92"/>
                  <a:gd name="T64" fmla="*/ 116 w 232"/>
                  <a:gd name="T6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2" h="92">
                    <a:moveTo>
                      <a:pt x="116" y="92"/>
                    </a:moveTo>
                    <a:lnTo>
                      <a:pt x="139" y="91"/>
                    </a:lnTo>
                    <a:lnTo>
                      <a:pt x="161" y="88"/>
                    </a:lnTo>
                    <a:lnTo>
                      <a:pt x="181" y="85"/>
                    </a:lnTo>
                    <a:lnTo>
                      <a:pt x="198" y="78"/>
                    </a:lnTo>
                    <a:lnTo>
                      <a:pt x="212" y="72"/>
                    </a:lnTo>
                    <a:lnTo>
                      <a:pt x="223" y="64"/>
                    </a:lnTo>
                    <a:lnTo>
                      <a:pt x="230" y="55"/>
                    </a:lnTo>
                    <a:lnTo>
                      <a:pt x="232" y="45"/>
                    </a:lnTo>
                    <a:lnTo>
                      <a:pt x="230" y="36"/>
                    </a:lnTo>
                    <a:lnTo>
                      <a:pt x="223" y="28"/>
                    </a:lnTo>
                    <a:lnTo>
                      <a:pt x="212" y="20"/>
                    </a:lnTo>
                    <a:lnTo>
                      <a:pt x="198" y="12"/>
                    </a:lnTo>
                    <a:lnTo>
                      <a:pt x="181" y="7"/>
                    </a:lnTo>
                    <a:lnTo>
                      <a:pt x="161" y="3"/>
                    </a:lnTo>
                    <a:lnTo>
                      <a:pt x="139" y="1"/>
                    </a:lnTo>
                    <a:lnTo>
                      <a:pt x="116" y="0"/>
                    </a:lnTo>
                    <a:lnTo>
                      <a:pt x="92" y="1"/>
                    </a:lnTo>
                    <a:lnTo>
                      <a:pt x="71" y="3"/>
                    </a:lnTo>
                    <a:lnTo>
                      <a:pt x="51" y="7"/>
                    </a:lnTo>
                    <a:lnTo>
                      <a:pt x="33" y="12"/>
                    </a:lnTo>
                    <a:lnTo>
                      <a:pt x="19" y="20"/>
                    </a:lnTo>
                    <a:lnTo>
                      <a:pt x="9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9" y="64"/>
                    </a:lnTo>
                    <a:lnTo>
                      <a:pt x="19" y="72"/>
                    </a:lnTo>
                    <a:lnTo>
                      <a:pt x="33" y="78"/>
                    </a:lnTo>
                    <a:lnTo>
                      <a:pt x="51" y="85"/>
                    </a:lnTo>
                    <a:lnTo>
                      <a:pt x="71" y="88"/>
                    </a:lnTo>
                    <a:lnTo>
                      <a:pt x="92" y="91"/>
                    </a:lnTo>
                    <a:lnTo>
                      <a:pt x="116" y="92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4" name="Freeform 156"/>
              <p:cNvSpPr>
                <a:spLocks/>
              </p:cNvSpPr>
              <p:nvPr/>
            </p:nvSpPr>
            <p:spPr bwMode="auto">
              <a:xfrm>
                <a:off x="5393" y="2972"/>
                <a:ext cx="85" cy="25"/>
              </a:xfrm>
              <a:custGeom>
                <a:avLst/>
                <a:gdLst>
                  <a:gd name="T0" fmla="*/ 156 w 225"/>
                  <a:gd name="T1" fmla="*/ 44 h 80"/>
                  <a:gd name="T2" fmla="*/ 168 w 225"/>
                  <a:gd name="T3" fmla="*/ 37 h 80"/>
                  <a:gd name="T4" fmla="*/ 162 w 225"/>
                  <a:gd name="T5" fmla="*/ 27 h 80"/>
                  <a:gd name="T6" fmla="*/ 141 w 225"/>
                  <a:gd name="T7" fmla="*/ 16 h 80"/>
                  <a:gd name="T8" fmla="*/ 113 w 225"/>
                  <a:gd name="T9" fmla="*/ 8 h 80"/>
                  <a:gd name="T10" fmla="*/ 81 w 225"/>
                  <a:gd name="T11" fmla="*/ 1 h 80"/>
                  <a:gd name="T12" fmla="*/ 51 w 225"/>
                  <a:gd name="T13" fmla="*/ 0 h 80"/>
                  <a:gd name="T14" fmla="*/ 30 w 225"/>
                  <a:gd name="T15" fmla="*/ 6 h 80"/>
                  <a:gd name="T16" fmla="*/ 21 w 225"/>
                  <a:gd name="T17" fmla="*/ 22 h 80"/>
                  <a:gd name="T18" fmla="*/ 21 w 225"/>
                  <a:gd name="T19" fmla="*/ 16 h 80"/>
                  <a:gd name="T20" fmla="*/ 23 w 225"/>
                  <a:gd name="T21" fmla="*/ 13 h 80"/>
                  <a:gd name="T22" fmla="*/ 24 w 225"/>
                  <a:gd name="T23" fmla="*/ 9 h 80"/>
                  <a:gd name="T24" fmla="*/ 28 w 225"/>
                  <a:gd name="T25" fmla="*/ 5 h 80"/>
                  <a:gd name="T26" fmla="*/ 17 w 225"/>
                  <a:gd name="T27" fmla="*/ 11 h 80"/>
                  <a:gd name="T28" fmla="*/ 8 w 225"/>
                  <a:gd name="T29" fmla="*/ 18 h 80"/>
                  <a:gd name="T30" fmla="*/ 1 w 225"/>
                  <a:gd name="T31" fmla="*/ 25 h 80"/>
                  <a:gd name="T32" fmla="*/ 0 w 225"/>
                  <a:gd name="T33" fmla="*/ 34 h 80"/>
                  <a:gd name="T34" fmla="*/ 3 w 225"/>
                  <a:gd name="T35" fmla="*/ 43 h 80"/>
                  <a:gd name="T36" fmla="*/ 9 w 225"/>
                  <a:gd name="T37" fmla="*/ 52 h 80"/>
                  <a:gd name="T38" fmla="*/ 21 w 225"/>
                  <a:gd name="T39" fmla="*/ 60 h 80"/>
                  <a:gd name="T40" fmla="*/ 35 w 225"/>
                  <a:gd name="T41" fmla="*/ 66 h 80"/>
                  <a:gd name="T42" fmla="*/ 51 w 225"/>
                  <a:gd name="T43" fmla="*/ 72 h 80"/>
                  <a:gd name="T44" fmla="*/ 72 w 225"/>
                  <a:gd name="T45" fmla="*/ 76 h 80"/>
                  <a:gd name="T46" fmla="*/ 94 w 225"/>
                  <a:gd name="T47" fmla="*/ 79 h 80"/>
                  <a:gd name="T48" fmla="*/ 117 w 225"/>
                  <a:gd name="T49" fmla="*/ 80 h 80"/>
                  <a:gd name="T50" fmla="*/ 135 w 225"/>
                  <a:gd name="T51" fmla="*/ 80 h 80"/>
                  <a:gd name="T52" fmla="*/ 152 w 225"/>
                  <a:gd name="T53" fmla="*/ 77 h 80"/>
                  <a:gd name="T54" fmla="*/ 168 w 225"/>
                  <a:gd name="T55" fmla="*/ 75 h 80"/>
                  <a:gd name="T56" fmla="*/ 183 w 225"/>
                  <a:gd name="T57" fmla="*/ 72 h 80"/>
                  <a:gd name="T58" fmla="*/ 197 w 225"/>
                  <a:gd name="T59" fmla="*/ 67 h 80"/>
                  <a:gd name="T60" fmla="*/ 208 w 225"/>
                  <a:gd name="T61" fmla="*/ 62 h 80"/>
                  <a:gd name="T62" fmla="*/ 217 w 225"/>
                  <a:gd name="T63" fmla="*/ 57 h 80"/>
                  <a:gd name="T64" fmla="*/ 225 w 225"/>
                  <a:gd name="T65" fmla="*/ 51 h 80"/>
                  <a:gd name="T66" fmla="*/ 217 w 225"/>
                  <a:gd name="T67" fmla="*/ 53 h 80"/>
                  <a:gd name="T68" fmla="*/ 207 w 225"/>
                  <a:gd name="T69" fmla="*/ 53 h 80"/>
                  <a:gd name="T70" fmla="*/ 198 w 225"/>
                  <a:gd name="T71" fmla="*/ 52 h 80"/>
                  <a:gd name="T72" fmla="*/ 188 w 225"/>
                  <a:gd name="T73" fmla="*/ 51 h 80"/>
                  <a:gd name="T74" fmla="*/ 179 w 225"/>
                  <a:gd name="T75" fmla="*/ 48 h 80"/>
                  <a:gd name="T76" fmla="*/ 170 w 225"/>
                  <a:gd name="T77" fmla="*/ 46 h 80"/>
                  <a:gd name="T78" fmla="*/ 162 w 225"/>
                  <a:gd name="T79" fmla="*/ 44 h 80"/>
                  <a:gd name="T80" fmla="*/ 156 w 225"/>
                  <a:gd name="T81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5" h="80">
                    <a:moveTo>
                      <a:pt x="156" y="44"/>
                    </a:moveTo>
                    <a:lnTo>
                      <a:pt x="168" y="37"/>
                    </a:lnTo>
                    <a:lnTo>
                      <a:pt x="162" y="27"/>
                    </a:lnTo>
                    <a:lnTo>
                      <a:pt x="141" y="16"/>
                    </a:lnTo>
                    <a:lnTo>
                      <a:pt x="113" y="8"/>
                    </a:lnTo>
                    <a:lnTo>
                      <a:pt x="81" y="1"/>
                    </a:lnTo>
                    <a:lnTo>
                      <a:pt x="51" y="0"/>
                    </a:lnTo>
                    <a:lnTo>
                      <a:pt x="30" y="6"/>
                    </a:lnTo>
                    <a:lnTo>
                      <a:pt x="21" y="22"/>
                    </a:lnTo>
                    <a:lnTo>
                      <a:pt x="21" y="16"/>
                    </a:lnTo>
                    <a:lnTo>
                      <a:pt x="23" y="13"/>
                    </a:lnTo>
                    <a:lnTo>
                      <a:pt x="24" y="9"/>
                    </a:lnTo>
                    <a:lnTo>
                      <a:pt x="28" y="5"/>
                    </a:lnTo>
                    <a:lnTo>
                      <a:pt x="17" y="11"/>
                    </a:lnTo>
                    <a:lnTo>
                      <a:pt x="8" y="18"/>
                    </a:lnTo>
                    <a:lnTo>
                      <a:pt x="1" y="25"/>
                    </a:lnTo>
                    <a:lnTo>
                      <a:pt x="0" y="34"/>
                    </a:lnTo>
                    <a:lnTo>
                      <a:pt x="3" y="43"/>
                    </a:lnTo>
                    <a:lnTo>
                      <a:pt x="9" y="52"/>
                    </a:lnTo>
                    <a:lnTo>
                      <a:pt x="21" y="60"/>
                    </a:lnTo>
                    <a:lnTo>
                      <a:pt x="35" y="66"/>
                    </a:lnTo>
                    <a:lnTo>
                      <a:pt x="51" y="72"/>
                    </a:lnTo>
                    <a:lnTo>
                      <a:pt x="72" y="76"/>
                    </a:lnTo>
                    <a:lnTo>
                      <a:pt x="94" y="79"/>
                    </a:lnTo>
                    <a:lnTo>
                      <a:pt x="117" y="80"/>
                    </a:lnTo>
                    <a:lnTo>
                      <a:pt x="135" y="80"/>
                    </a:lnTo>
                    <a:lnTo>
                      <a:pt x="152" y="77"/>
                    </a:lnTo>
                    <a:lnTo>
                      <a:pt x="168" y="75"/>
                    </a:lnTo>
                    <a:lnTo>
                      <a:pt x="183" y="72"/>
                    </a:lnTo>
                    <a:lnTo>
                      <a:pt x="197" y="67"/>
                    </a:lnTo>
                    <a:lnTo>
                      <a:pt x="208" y="62"/>
                    </a:lnTo>
                    <a:lnTo>
                      <a:pt x="217" y="57"/>
                    </a:lnTo>
                    <a:lnTo>
                      <a:pt x="225" y="51"/>
                    </a:lnTo>
                    <a:lnTo>
                      <a:pt x="217" y="53"/>
                    </a:lnTo>
                    <a:lnTo>
                      <a:pt x="207" y="53"/>
                    </a:lnTo>
                    <a:lnTo>
                      <a:pt x="198" y="52"/>
                    </a:lnTo>
                    <a:lnTo>
                      <a:pt x="188" y="51"/>
                    </a:lnTo>
                    <a:lnTo>
                      <a:pt x="179" y="48"/>
                    </a:lnTo>
                    <a:lnTo>
                      <a:pt x="170" y="46"/>
                    </a:lnTo>
                    <a:lnTo>
                      <a:pt x="162" y="44"/>
                    </a:lnTo>
                    <a:lnTo>
                      <a:pt x="156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5" name="Freeform 157"/>
              <p:cNvSpPr>
                <a:spLocks/>
              </p:cNvSpPr>
              <p:nvPr/>
            </p:nvSpPr>
            <p:spPr bwMode="auto">
              <a:xfrm>
                <a:off x="5390" y="2998"/>
                <a:ext cx="87" cy="17"/>
              </a:xfrm>
              <a:custGeom>
                <a:avLst/>
                <a:gdLst>
                  <a:gd name="T0" fmla="*/ 127 w 232"/>
                  <a:gd name="T1" fmla="*/ 43 h 54"/>
                  <a:gd name="T2" fmla="*/ 104 w 232"/>
                  <a:gd name="T3" fmla="*/ 42 h 54"/>
                  <a:gd name="T4" fmla="*/ 82 w 232"/>
                  <a:gd name="T5" fmla="*/ 41 h 54"/>
                  <a:gd name="T6" fmla="*/ 61 w 232"/>
                  <a:gd name="T7" fmla="*/ 37 h 54"/>
                  <a:gd name="T8" fmla="*/ 44 w 232"/>
                  <a:gd name="T9" fmla="*/ 32 h 54"/>
                  <a:gd name="T10" fmla="*/ 30 w 232"/>
                  <a:gd name="T11" fmla="*/ 27 h 54"/>
                  <a:gd name="T12" fmla="*/ 19 w 232"/>
                  <a:gd name="T13" fmla="*/ 19 h 54"/>
                  <a:gd name="T14" fmla="*/ 12 w 232"/>
                  <a:gd name="T15" fmla="*/ 13 h 54"/>
                  <a:gd name="T16" fmla="*/ 10 w 232"/>
                  <a:gd name="T17" fmla="*/ 5 h 54"/>
                  <a:gd name="T18" fmla="*/ 10 w 232"/>
                  <a:gd name="T19" fmla="*/ 4 h 54"/>
                  <a:gd name="T20" fmla="*/ 11 w 232"/>
                  <a:gd name="T21" fmla="*/ 2 h 54"/>
                  <a:gd name="T22" fmla="*/ 11 w 232"/>
                  <a:gd name="T23" fmla="*/ 1 h 54"/>
                  <a:gd name="T24" fmla="*/ 11 w 232"/>
                  <a:gd name="T25" fmla="*/ 0 h 54"/>
                  <a:gd name="T26" fmla="*/ 6 w 232"/>
                  <a:gd name="T27" fmla="*/ 4 h 54"/>
                  <a:gd name="T28" fmla="*/ 2 w 232"/>
                  <a:gd name="T29" fmla="*/ 8 h 54"/>
                  <a:gd name="T30" fmla="*/ 1 w 232"/>
                  <a:gd name="T31" fmla="*/ 13 h 54"/>
                  <a:gd name="T32" fmla="*/ 0 w 232"/>
                  <a:gd name="T33" fmla="*/ 16 h 54"/>
                  <a:gd name="T34" fmla="*/ 2 w 232"/>
                  <a:gd name="T35" fmla="*/ 24 h 54"/>
                  <a:gd name="T36" fmla="*/ 8 w 232"/>
                  <a:gd name="T37" fmla="*/ 32 h 54"/>
                  <a:gd name="T38" fmla="*/ 20 w 232"/>
                  <a:gd name="T39" fmla="*/ 38 h 54"/>
                  <a:gd name="T40" fmla="*/ 34 w 232"/>
                  <a:gd name="T41" fmla="*/ 43 h 54"/>
                  <a:gd name="T42" fmla="*/ 51 w 232"/>
                  <a:gd name="T43" fmla="*/ 48 h 54"/>
                  <a:gd name="T44" fmla="*/ 71 w 232"/>
                  <a:gd name="T45" fmla="*/ 52 h 54"/>
                  <a:gd name="T46" fmla="*/ 93 w 232"/>
                  <a:gd name="T47" fmla="*/ 53 h 54"/>
                  <a:gd name="T48" fmla="*/ 116 w 232"/>
                  <a:gd name="T49" fmla="*/ 54 h 54"/>
                  <a:gd name="T50" fmla="*/ 138 w 232"/>
                  <a:gd name="T51" fmla="*/ 53 h 54"/>
                  <a:gd name="T52" fmla="*/ 159 w 232"/>
                  <a:gd name="T53" fmla="*/ 52 h 54"/>
                  <a:gd name="T54" fmla="*/ 177 w 232"/>
                  <a:gd name="T55" fmla="*/ 49 h 54"/>
                  <a:gd name="T56" fmla="*/ 194 w 232"/>
                  <a:gd name="T57" fmla="*/ 46 h 54"/>
                  <a:gd name="T58" fmla="*/ 208 w 232"/>
                  <a:gd name="T59" fmla="*/ 41 h 54"/>
                  <a:gd name="T60" fmla="*/ 219 w 232"/>
                  <a:gd name="T61" fmla="*/ 34 h 54"/>
                  <a:gd name="T62" fmla="*/ 228 w 232"/>
                  <a:gd name="T63" fmla="*/ 28 h 54"/>
                  <a:gd name="T64" fmla="*/ 232 w 232"/>
                  <a:gd name="T65" fmla="*/ 22 h 54"/>
                  <a:gd name="T66" fmla="*/ 224 w 232"/>
                  <a:gd name="T67" fmla="*/ 27 h 54"/>
                  <a:gd name="T68" fmla="*/ 214 w 232"/>
                  <a:gd name="T69" fmla="*/ 30 h 54"/>
                  <a:gd name="T70" fmla="*/ 203 w 232"/>
                  <a:gd name="T71" fmla="*/ 34 h 54"/>
                  <a:gd name="T72" fmla="*/ 190 w 232"/>
                  <a:gd name="T73" fmla="*/ 37 h 54"/>
                  <a:gd name="T74" fmla="*/ 176 w 232"/>
                  <a:gd name="T75" fmla="*/ 39 h 54"/>
                  <a:gd name="T76" fmla="*/ 160 w 232"/>
                  <a:gd name="T77" fmla="*/ 42 h 54"/>
                  <a:gd name="T78" fmla="*/ 143 w 232"/>
                  <a:gd name="T79" fmla="*/ 43 h 54"/>
                  <a:gd name="T80" fmla="*/ 127 w 232"/>
                  <a:gd name="T81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2" h="54">
                    <a:moveTo>
                      <a:pt x="127" y="43"/>
                    </a:moveTo>
                    <a:lnTo>
                      <a:pt x="104" y="42"/>
                    </a:lnTo>
                    <a:lnTo>
                      <a:pt x="82" y="41"/>
                    </a:lnTo>
                    <a:lnTo>
                      <a:pt x="61" y="37"/>
                    </a:lnTo>
                    <a:lnTo>
                      <a:pt x="44" y="32"/>
                    </a:lnTo>
                    <a:lnTo>
                      <a:pt x="30" y="27"/>
                    </a:lnTo>
                    <a:lnTo>
                      <a:pt x="19" y="19"/>
                    </a:lnTo>
                    <a:lnTo>
                      <a:pt x="12" y="13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2" y="24"/>
                    </a:lnTo>
                    <a:lnTo>
                      <a:pt x="8" y="32"/>
                    </a:lnTo>
                    <a:lnTo>
                      <a:pt x="20" y="38"/>
                    </a:lnTo>
                    <a:lnTo>
                      <a:pt x="34" y="43"/>
                    </a:lnTo>
                    <a:lnTo>
                      <a:pt x="51" y="48"/>
                    </a:lnTo>
                    <a:lnTo>
                      <a:pt x="71" y="52"/>
                    </a:lnTo>
                    <a:lnTo>
                      <a:pt x="93" y="53"/>
                    </a:lnTo>
                    <a:lnTo>
                      <a:pt x="116" y="54"/>
                    </a:lnTo>
                    <a:lnTo>
                      <a:pt x="138" y="53"/>
                    </a:lnTo>
                    <a:lnTo>
                      <a:pt x="159" y="52"/>
                    </a:lnTo>
                    <a:lnTo>
                      <a:pt x="177" y="49"/>
                    </a:lnTo>
                    <a:lnTo>
                      <a:pt x="194" y="46"/>
                    </a:lnTo>
                    <a:lnTo>
                      <a:pt x="208" y="41"/>
                    </a:lnTo>
                    <a:lnTo>
                      <a:pt x="219" y="34"/>
                    </a:lnTo>
                    <a:lnTo>
                      <a:pt x="228" y="28"/>
                    </a:lnTo>
                    <a:lnTo>
                      <a:pt x="232" y="22"/>
                    </a:lnTo>
                    <a:lnTo>
                      <a:pt x="224" y="27"/>
                    </a:lnTo>
                    <a:lnTo>
                      <a:pt x="214" y="30"/>
                    </a:lnTo>
                    <a:lnTo>
                      <a:pt x="203" y="34"/>
                    </a:lnTo>
                    <a:lnTo>
                      <a:pt x="190" y="37"/>
                    </a:lnTo>
                    <a:lnTo>
                      <a:pt x="176" y="39"/>
                    </a:lnTo>
                    <a:lnTo>
                      <a:pt x="160" y="42"/>
                    </a:lnTo>
                    <a:lnTo>
                      <a:pt x="143" y="43"/>
                    </a:lnTo>
                    <a:lnTo>
                      <a:pt x="127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6" name="Freeform 158"/>
              <p:cNvSpPr>
                <a:spLocks/>
              </p:cNvSpPr>
              <p:nvPr/>
            </p:nvSpPr>
            <p:spPr bwMode="auto">
              <a:xfrm>
                <a:off x="4831" y="3088"/>
                <a:ext cx="396" cy="87"/>
              </a:xfrm>
              <a:custGeom>
                <a:avLst/>
                <a:gdLst>
                  <a:gd name="T0" fmla="*/ 590 w 1051"/>
                  <a:gd name="T1" fmla="*/ 267 h 283"/>
                  <a:gd name="T2" fmla="*/ 465 w 1051"/>
                  <a:gd name="T3" fmla="*/ 256 h 283"/>
                  <a:gd name="T4" fmla="*/ 352 w 1051"/>
                  <a:gd name="T5" fmla="*/ 239 h 283"/>
                  <a:gd name="T6" fmla="*/ 252 w 1051"/>
                  <a:gd name="T7" fmla="*/ 212 h 283"/>
                  <a:gd name="T8" fmla="*/ 166 w 1051"/>
                  <a:gd name="T9" fmla="*/ 179 h 283"/>
                  <a:gd name="T10" fmla="*/ 98 w 1051"/>
                  <a:gd name="T11" fmla="*/ 141 h 283"/>
                  <a:gd name="T12" fmla="*/ 49 w 1051"/>
                  <a:gd name="T13" fmla="*/ 97 h 283"/>
                  <a:gd name="T14" fmla="*/ 25 w 1051"/>
                  <a:gd name="T15" fmla="*/ 50 h 283"/>
                  <a:gd name="T16" fmla="*/ 18 w 1051"/>
                  <a:gd name="T17" fmla="*/ 4 h 283"/>
                  <a:gd name="T18" fmla="*/ 4 w 1051"/>
                  <a:gd name="T19" fmla="*/ 9 h 283"/>
                  <a:gd name="T20" fmla="*/ 4 w 1051"/>
                  <a:gd name="T21" fmla="*/ 56 h 283"/>
                  <a:gd name="T22" fmla="*/ 30 w 1051"/>
                  <a:gd name="T23" fmla="*/ 104 h 283"/>
                  <a:gd name="T24" fmla="*/ 77 w 1051"/>
                  <a:gd name="T25" fmla="*/ 149 h 283"/>
                  <a:gd name="T26" fmla="*/ 147 w 1051"/>
                  <a:gd name="T27" fmla="*/ 189 h 283"/>
                  <a:gd name="T28" fmla="*/ 234 w 1051"/>
                  <a:gd name="T29" fmla="*/ 223 h 283"/>
                  <a:gd name="T30" fmla="*/ 336 w 1051"/>
                  <a:gd name="T31" fmla="*/ 251 h 283"/>
                  <a:gd name="T32" fmla="*/ 450 w 1051"/>
                  <a:gd name="T33" fmla="*/ 272 h 283"/>
                  <a:gd name="T34" fmla="*/ 575 w 1051"/>
                  <a:gd name="T35" fmla="*/ 282 h 283"/>
                  <a:gd name="T36" fmla="*/ 669 w 1051"/>
                  <a:gd name="T37" fmla="*/ 283 h 283"/>
                  <a:gd name="T38" fmla="*/ 726 w 1051"/>
                  <a:gd name="T39" fmla="*/ 280 h 283"/>
                  <a:gd name="T40" fmla="*/ 783 w 1051"/>
                  <a:gd name="T41" fmla="*/ 274 h 283"/>
                  <a:gd name="T42" fmla="*/ 837 w 1051"/>
                  <a:gd name="T43" fmla="*/ 267 h 283"/>
                  <a:gd name="T44" fmla="*/ 888 w 1051"/>
                  <a:gd name="T45" fmla="*/ 258 h 283"/>
                  <a:gd name="T46" fmla="*/ 938 w 1051"/>
                  <a:gd name="T47" fmla="*/ 246 h 283"/>
                  <a:gd name="T48" fmla="*/ 986 w 1051"/>
                  <a:gd name="T49" fmla="*/ 235 h 283"/>
                  <a:gd name="T50" fmla="*/ 1030 w 1051"/>
                  <a:gd name="T51" fmla="*/ 221 h 283"/>
                  <a:gd name="T52" fmla="*/ 1031 w 1051"/>
                  <a:gd name="T53" fmla="*/ 221 h 283"/>
                  <a:gd name="T54" fmla="*/ 987 w 1051"/>
                  <a:gd name="T55" fmla="*/ 232 h 283"/>
                  <a:gd name="T56" fmla="*/ 941 w 1051"/>
                  <a:gd name="T57" fmla="*/ 241 h 283"/>
                  <a:gd name="T58" fmla="*/ 893 w 1051"/>
                  <a:gd name="T59" fmla="*/ 250 h 283"/>
                  <a:gd name="T60" fmla="*/ 843 w 1051"/>
                  <a:gd name="T61" fmla="*/ 256 h 283"/>
                  <a:gd name="T62" fmla="*/ 791 w 1051"/>
                  <a:gd name="T63" fmla="*/ 261 h 283"/>
                  <a:gd name="T64" fmla="*/ 738 w 1051"/>
                  <a:gd name="T65" fmla="*/ 265 h 283"/>
                  <a:gd name="T66" fmla="*/ 683 w 1051"/>
                  <a:gd name="T67" fmla="*/ 268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1" h="283">
                    <a:moveTo>
                      <a:pt x="654" y="268"/>
                    </a:moveTo>
                    <a:lnTo>
                      <a:pt x="590" y="267"/>
                    </a:lnTo>
                    <a:lnTo>
                      <a:pt x="527" y="263"/>
                    </a:lnTo>
                    <a:lnTo>
                      <a:pt x="465" y="256"/>
                    </a:lnTo>
                    <a:lnTo>
                      <a:pt x="408" y="249"/>
                    </a:lnTo>
                    <a:lnTo>
                      <a:pt x="352" y="239"/>
                    </a:lnTo>
                    <a:lnTo>
                      <a:pt x="300" y="226"/>
                    </a:lnTo>
                    <a:lnTo>
                      <a:pt x="252" y="212"/>
                    </a:lnTo>
                    <a:lnTo>
                      <a:pt x="207" y="197"/>
                    </a:lnTo>
                    <a:lnTo>
                      <a:pt x="166" y="179"/>
                    </a:lnTo>
                    <a:lnTo>
                      <a:pt x="129" y="160"/>
                    </a:lnTo>
                    <a:lnTo>
                      <a:pt x="98" y="141"/>
                    </a:lnTo>
                    <a:lnTo>
                      <a:pt x="71" y="119"/>
                    </a:lnTo>
                    <a:lnTo>
                      <a:pt x="49" y="97"/>
                    </a:lnTo>
                    <a:lnTo>
                      <a:pt x="34" y="74"/>
                    </a:lnTo>
                    <a:lnTo>
                      <a:pt x="25" y="50"/>
                    </a:lnTo>
                    <a:lnTo>
                      <a:pt x="21" y="24"/>
                    </a:lnTo>
                    <a:lnTo>
                      <a:pt x="18" y="4"/>
                    </a:lnTo>
                    <a:lnTo>
                      <a:pt x="11" y="0"/>
                    </a:lnTo>
                    <a:lnTo>
                      <a:pt x="4" y="9"/>
                    </a:lnTo>
                    <a:lnTo>
                      <a:pt x="0" y="31"/>
                    </a:lnTo>
                    <a:lnTo>
                      <a:pt x="4" y="56"/>
                    </a:lnTo>
                    <a:lnTo>
                      <a:pt x="13" y="80"/>
                    </a:lnTo>
                    <a:lnTo>
                      <a:pt x="30" y="104"/>
                    </a:lnTo>
                    <a:lnTo>
                      <a:pt x="51" y="127"/>
                    </a:lnTo>
                    <a:lnTo>
                      <a:pt x="77" y="149"/>
                    </a:lnTo>
                    <a:lnTo>
                      <a:pt x="111" y="170"/>
                    </a:lnTo>
                    <a:lnTo>
                      <a:pt x="147" y="189"/>
                    </a:lnTo>
                    <a:lnTo>
                      <a:pt x="189" y="207"/>
                    </a:lnTo>
                    <a:lnTo>
                      <a:pt x="234" y="223"/>
                    </a:lnTo>
                    <a:lnTo>
                      <a:pt x="283" y="239"/>
                    </a:lnTo>
                    <a:lnTo>
                      <a:pt x="336" y="251"/>
                    </a:lnTo>
                    <a:lnTo>
                      <a:pt x="392" y="263"/>
                    </a:lnTo>
                    <a:lnTo>
                      <a:pt x="450" y="272"/>
                    </a:lnTo>
                    <a:lnTo>
                      <a:pt x="512" y="278"/>
                    </a:lnTo>
                    <a:lnTo>
                      <a:pt x="575" y="282"/>
                    </a:lnTo>
                    <a:lnTo>
                      <a:pt x="639" y="283"/>
                    </a:lnTo>
                    <a:lnTo>
                      <a:pt x="669" y="283"/>
                    </a:lnTo>
                    <a:lnTo>
                      <a:pt x="698" y="282"/>
                    </a:lnTo>
                    <a:lnTo>
                      <a:pt x="726" y="280"/>
                    </a:lnTo>
                    <a:lnTo>
                      <a:pt x="755" y="278"/>
                    </a:lnTo>
                    <a:lnTo>
                      <a:pt x="783" y="274"/>
                    </a:lnTo>
                    <a:lnTo>
                      <a:pt x="810" y="272"/>
                    </a:lnTo>
                    <a:lnTo>
                      <a:pt x="837" y="267"/>
                    </a:lnTo>
                    <a:lnTo>
                      <a:pt x="863" y="263"/>
                    </a:lnTo>
                    <a:lnTo>
                      <a:pt x="888" y="258"/>
                    </a:lnTo>
                    <a:lnTo>
                      <a:pt x="914" y="253"/>
                    </a:lnTo>
                    <a:lnTo>
                      <a:pt x="938" y="246"/>
                    </a:lnTo>
                    <a:lnTo>
                      <a:pt x="963" y="241"/>
                    </a:lnTo>
                    <a:lnTo>
                      <a:pt x="986" y="235"/>
                    </a:lnTo>
                    <a:lnTo>
                      <a:pt x="1008" y="228"/>
                    </a:lnTo>
                    <a:lnTo>
                      <a:pt x="1030" y="221"/>
                    </a:lnTo>
                    <a:lnTo>
                      <a:pt x="1051" y="215"/>
                    </a:lnTo>
                    <a:lnTo>
                      <a:pt x="1031" y="221"/>
                    </a:lnTo>
                    <a:lnTo>
                      <a:pt x="1009" y="226"/>
                    </a:lnTo>
                    <a:lnTo>
                      <a:pt x="987" y="232"/>
                    </a:lnTo>
                    <a:lnTo>
                      <a:pt x="964" y="237"/>
                    </a:lnTo>
                    <a:lnTo>
                      <a:pt x="941" y="241"/>
                    </a:lnTo>
                    <a:lnTo>
                      <a:pt x="918" y="246"/>
                    </a:lnTo>
                    <a:lnTo>
                      <a:pt x="893" y="250"/>
                    </a:lnTo>
                    <a:lnTo>
                      <a:pt x="869" y="254"/>
                    </a:lnTo>
                    <a:lnTo>
                      <a:pt x="843" y="256"/>
                    </a:lnTo>
                    <a:lnTo>
                      <a:pt x="818" y="260"/>
                    </a:lnTo>
                    <a:lnTo>
                      <a:pt x="791" y="261"/>
                    </a:lnTo>
                    <a:lnTo>
                      <a:pt x="765" y="264"/>
                    </a:lnTo>
                    <a:lnTo>
                      <a:pt x="738" y="265"/>
                    </a:lnTo>
                    <a:lnTo>
                      <a:pt x="710" y="267"/>
                    </a:lnTo>
                    <a:lnTo>
                      <a:pt x="683" y="268"/>
                    </a:lnTo>
                    <a:lnTo>
                      <a:pt x="654" y="2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7" name="Freeform 159"/>
              <p:cNvSpPr>
                <a:spLocks/>
              </p:cNvSpPr>
              <p:nvPr/>
            </p:nvSpPr>
            <p:spPr bwMode="auto">
              <a:xfrm>
                <a:off x="4585" y="2603"/>
                <a:ext cx="342" cy="399"/>
              </a:xfrm>
              <a:custGeom>
                <a:avLst/>
                <a:gdLst>
                  <a:gd name="T0" fmla="*/ 793 w 906"/>
                  <a:gd name="T1" fmla="*/ 1248 h 1300"/>
                  <a:gd name="T2" fmla="*/ 734 w 906"/>
                  <a:gd name="T3" fmla="*/ 1260 h 1300"/>
                  <a:gd name="T4" fmla="*/ 673 w 906"/>
                  <a:gd name="T5" fmla="*/ 1269 h 1300"/>
                  <a:gd name="T6" fmla="*/ 614 w 906"/>
                  <a:gd name="T7" fmla="*/ 1274 h 1300"/>
                  <a:gd name="T8" fmla="*/ 560 w 906"/>
                  <a:gd name="T9" fmla="*/ 1277 h 1300"/>
                  <a:gd name="T10" fmla="*/ 513 w 906"/>
                  <a:gd name="T11" fmla="*/ 1274 h 1300"/>
                  <a:gd name="T12" fmla="*/ 478 w 906"/>
                  <a:gd name="T13" fmla="*/ 1270 h 1300"/>
                  <a:gd name="T14" fmla="*/ 456 w 906"/>
                  <a:gd name="T15" fmla="*/ 1264 h 1300"/>
                  <a:gd name="T16" fmla="*/ 445 w 906"/>
                  <a:gd name="T17" fmla="*/ 1251 h 1300"/>
                  <a:gd name="T18" fmla="*/ 407 w 906"/>
                  <a:gd name="T19" fmla="*/ 1217 h 1300"/>
                  <a:gd name="T20" fmla="*/ 347 w 906"/>
                  <a:gd name="T21" fmla="*/ 1168 h 1300"/>
                  <a:gd name="T22" fmla="*/ 274 w 906"/>
                  <a:gd name="T23" fmla="*/ 1107 h 1300"/>
                  <a:gd name="T24" fmla="*/ 195 w 906"/>
                  <a:gd name="T25" fmla="*/ 1042 h 1300"/>
                  <a:gd name="T26" fmla="*/ 122 w 906"/>
                  <a:gd name="T27" fmla="*/ 981 h 1300"/>
                  <a:gd name="T28" fmla="*/ 64 w 906"/>
                  <a:gd name="T29" fmla="*/ 928 h 1300"/>
                  <a:gd name="T30" fmla="*/ 28 w 906"/>
                  <a:gd name="T31" fmla="*/ 891 h 1300"/>
                  <a:gd name="T32" fmla="*/ 22 w 906"/>
                  <a:gd name="T33" fmla="*/ 770 h 1300"/>
                  <a:gd name="T34" fmla="*/ 27 w 906"/>
                  <a:gd name="T35" fmla="*/ 336 h 1300"/>
                  <a:gd name="T36" fmla="*/ 21 w 906"/>
                  <a:gd name="T37" fmla="*/ 181 h 1300"/>
                  <a:gd name="T38" fmla="*/ 23 w 906"/>
                  <a:gd name="T39" fmla="*/ 125 h 1300"/>
                  <a:gd name="T40" fmla="*/ 37 w 906"/>
                  <a:gd name="T41" fmla="*/ 67 h 1300"/>
                  <a:gd name="T42" fmla="*/ 68 w 906"/>
                  <a:gd name="T43" fmla="*/ 17 h 1300"/>
                  <a:gd name="T44" fmla="*/ 63 w 906"/>
                  <a:gd name="T45" fmla="*/ 15 h 1300"/>
                  <a:gd name="T46" fmla="*/ 24 w 906"/>
                  <a:gd name="T47" fmla="*/ 63 h 1300"/>
                  <a:gd name="T48" fmla="*/ 4 w 906"/>
                  <a:gd name="T49" fmla="*/ 127 h 1300"/>
                  <a:gd name="T50" fmla="*/ 0 w 906"/>
                  <a:gd name="T51" fmla="*/ 189 h 1300"/>
                  <a:gd name="T52" fmla="*/ 8 w 906"/>
                  <a:gd name="T53" fmla="*/ 346 h 1300"/>
                  <a:gd name="T54" fmla="*/ 1 w 906"/>
                  <a:gd name="T55" fmla="*/ 780 h 1300"/>
                  <a:gd name="T56" fmla="*/ 8 w 906"/>
                  <a:gd name="T57" fmla="*/ 901 h 1300"/>
                  <a:gd name="T58" fmla="*/ 44 w 906"/>
                  <a:gd name="T59" fmla="*/ 938 h 1300"/>
                  <a:gd name="T60" fmla="*/ 101 w 906"/>
                  <a:gd name="T61" fmla="*/ 991 h 1300"/>
                  <a:gd name="T62" fmla="*/ 175 w 906"/>
                  <a:gd name="T63" fmla="*/ 1054 h 1300"/>
                  <a:gd name="T64" fmla="*/ 252 w 906"/>
                  <a:gd name="T65" fmla="*/ 1118 h 1300"/>
                  <a:gd name="T66" fmla="*/ 326 w 906"/>
                  <a:gd name="T67" fmla="*/ 1179 h 1300"/>
                  <a:gd name="T68" fmla="*/ 387 w 906"/>
                  <a:gd name="T69" fmla="*/ 1229 h 1300"/>
                  <a:gd name="T70" fmla="*/ 424 w 906"/>
                  <a:gd name="T71" fmla="*/ 1262 h 1300"/>
                  <a:gd name="T72" fmla="*/ 439 w 906"/>
                  <a:gd name="T73" fmla="*/ 1278 h 1300"/>
                  <a:gd name="T74" fmla="*/ 465 w 906"/>
                  <a:gd name="T75" fmla="*/ 1291 h 1300"/>
                  <a:gd name="T76" fmla="*/ 501 w 906"/>
                  <a:gd name="T77" fmla="*/ 1297 h 1300"/>
                  <a:gd name="T78" fmla="*/ 546 w 906"/>
                  <a:gd name="T79" fmla="*/ 1300 h 1300"/>
                  <a:gd name="T80" fmla="*/ 597 w 906"/>
                  <a:gd name="T81" fmla="*/ 1297 h 1300"/>
                  <a:gd name="T82" fmla="*/ 654 w 906"/>
                  <a:gd name="T83" fmla="*/ 1291 h 1300"/>
                  <a:gd name="T84" fmla="*/ 710 w 906"/>
                  <a:gd name="T85" fmla="*/ 1281 h 1300"/>
                  <a:gd name="T86" fmla="*/ 767 w 906"/>
                  <a:gd name="T87" fmla="*/ 1265 h 1300"/>
                  <a:gd name="T88" fmla="*/ 842 w 906"/>
                  <a:gd name="T89" fmla="*/ 1243 h 1300"/>
                  <a:gd name="T90" fmla="*/ 897 w 906"/>
                  <a:gd name="T91" fmla="*/ 1222 h 1300"/>
                  <a:gd name="T92" fmla="*/ 903 w 906"/>
                  <a:gd name="T93" fmla="*/ 1217 h 1300"/>
                  <a:gd name="T94" fmla="*/ 861 w 906"/>
                  <a:gd name="T95" fmla="*/ 1227 h 1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6" h="1300">
                    <a:moveTo>
                      <a:pt x="821" y="1240"/>
                    </a:moveTo>
                    <a:lnTo>
                      <a:pt x="793" y="1248"/>
                    </a:lnTo>
                    <a:lnTo>
                      <a:pt x="764" y="1255"/>
                    </a:lnTo>
                    <a:lnTo>
                      <a:pt x="734" y="1260"/>
                    </a:lnTo>
                    <a:lnTo>
                      <a:pt x="704" y="1265"/>
                    </a:lnTo>
                    <a:lnTo>
                      <a:pt x="673" y="1269"/>
                    </a:lnTo>
                    <a:lnTo>
                      <a:pt x="644" y="1272"/>
                    </a:lnTo>
                    <a:lnTo>
                      <a:pt x="614" y="1274"/>
                    </a:lnTo>
                    <a:lnTo>
                      <a:pt x="586" y="1276"/>
                    </a:lnTo>
                    <a:lnTo>
                      <a:pt x="560" y="1277"/>
                    </a:lnTo>
                    <a:lnTo>
                      <a:pt x="536" y="1276"/>
                    </a:lnTo>
                    <a:lnTo>
                      <a:pt x="513" y="1274"/>
                    </a:lnTo>
                    <a:lnTo>
                      <a:pt x="493" y="1273"/>
                    </a:lnTo>
                    <a:lnTo>
                      <a:pt x="478" y="1270"/>
                    </a:lnTo>
                    <a:lnTo>
                      <a:pt x="465" y="1268"/>
                    </a:lnTo>
                    <a:lnTo>
                      <a:pt x="456" y="1264"/>
                    </a:lnTo>
                    <a:lnTo>
                      <a:pt x="451" y="1259"/>
                    </a:lnTo>
                    <a:lnTo>
                      <a:pt x="445" y="1251"/>
                    </a:lnTo>
                    <a:lnTo>
                      <a:pt x="429" y="1236"/>
                    </a:lnTo>
                    <a:lnTo>
                      <a:pt x="407" y="1217"/>
                    </a:lnTo>
                    <a:lnTo>
                      <a:pt x="379" y="1194"/>
                    </a:lnTo>
                    <a:lnTo>
                      <a:pt x="347" y="1168"/>
                    </a:lnTo>
                    <a:lnTo>
                      <a:pt x="312" y="1139"/>
                    </a:lnTo>
                    <a:lnTo>
                      <a:pt x="274" y="1107"/>
                    </a:lnTo>
                    <a:lnTo>
                      <a:pt x="235" y="1075"/>
                    </a:lnTo>
                    <a:lnTo>
                      <a:pt x="195" y="1042"/>
                    </a:lnTo>
                    <a:lnTo>
                      <a:pt x="158" y="1010"/>
                    </a:lnTo>
                    <a:lnTo>
                      <a:pt x="122" y="981"/>
                    </a:lnTo>
                    <a:lnTo>
                      <a:pt x="91" y="953"/>
                    </a:lnTo>
                    <a:lnTo>
                      <a:pt x="64" y="928"/>
                    </a:lnTo>
                    <a:lnTo>
                      <a:pt x="42" y="908"/>
                    </a:lnTo>
                    <a:lnTo>
                      <a:pt x="28" y="891"/>
                    </a:lnTo>
                    <a:lnTo>
                      <a:pt x="23" y="881"/>
                    </a:lnTo>
                    <a:lnTo>
                      <a:pt x="22" y="770"/>
                    </a:lnTo>
                    <a:lnTo>
                      <a:pt x="26" y="556"/>
                    </a:lnTo>
                    <a:lnTo>
                      <a:pt x="27" y="336"/>
                    </a:lnTo>
                    <a:lnTo>
                      <a:pt x="23" y="205"/>
                    </a:lnTo>
                    <a:lnTo>
                      <a:pt x="21" y="181"/>
                    </a:lnTo>
                    <a:lnTo>
                      <a:pt x="19" y="154"/>
                    </a:lnTo>
                    <a:lnTo>
                      <a:pt x="23" y="125"/>
                    </a:lnTo>
                    <a:lnTo>
                      <a:pt x="28" y="96"/>
                    </a:lnTo>
                    <a:lnTo>
                      <a:pt x="37" y="67"/>
                    </a:lnTo>
                    <a:lnTo>
                      <a:pt x="51" y="40"/>
                    </a:lnTo>
                    <a:lnTo>
                      <a:pt x="68" y="17"/>
                    </a:lnTo>
                    <a:lnTo>
                      <a:pt x="89" y="0"/>
                    </a:lnTo>
                    <a:lnTo>
                      <a:pt x="63" y="15"/>
                    </a:lnTo>
                    <a:lnTo>
                      <a:pt x="41" y="37"/>
                    </a:lnTo>
                    <a:lnTo>
                      <a:pt x="24" y="63"/>
                    </a:lnTo>
                    <a:lnTo>
                      <a:pt x="13" y="94"/>
                    </a:lnTo>
                    <a:lnTo>
                      <a:pt x="4" y="127"/>
                    </a:lnTo>
                    <a:lnTo>
                      <a:pt x="0" y="158"/>
                    </a:lnTo>
                    <a:lnTo>
                      <a:pt x="0" y="189"/>
                    </a:lnTo>
                    <a:lnTo>
                      <a:pt x="3" y="215"/>
                    </a:lnTo>
                    <a:lnTo>
                      <a:pt x="8" y="346"/>
                    </a:lnTo>
                    <a:lnTo>
                      <a:pt x="5" y="565"/>
                    </a:lnTo>
                    <a:lnTo>
                      <a:pt x="1" y="780"/>
                    </a:lnTo>
                    <a:lnTo>
                      <a:pt x="3" y="891"/>
                    </a:lnTo>
                    <a:lnTo>
                      <a:pt x="8" y="901"/>
                    </a:lnTo>
                    <a:lnTo>
                      <a:pt x="22" y="918"/>
                    </a:lnTo>
                    <a:lnTo>
                      <a:pt x="44" y="938"/>
                    </a:lnTo>
                    <a:lnTo>
                      <a:pt x="69" y="964"/>
                    </a:lnTo>
                    <a:lnTo>
                      <a:pt x="101" y="991"/>
                    </a:lnTo>
                    <a:lnTo>
                      <a:pt x="136" y="1022"/>
                    </a:lnTo>
                    <a:lnTo>
                      <a:pt x="175" y="1054"/>
                    </a:lnTo>
                    <a:lnTo>
                      <a:pt x="213" y="1085"/>
                    </a:lnTo>
                    <a:lnTo>
                      <a:pt x="252" y="1118"/>
                    </a:lnTo>
                    <a:lnTo>
                      <a:pt x="290" y="1150"/>
                    </a:lnTo>
                    <a:lnTo>
                      <a:pt x="326" y="1179"/>
                    </a:lnTo>
                    <a:lnTo>
                      <a:pt x="358" y="1206"/>
                    </a:lnTo>
                    <a:lnTo>
                      <a:pt x="387" y="1229"/>
                    </a:lnTo>
                    <a:lnTo>
                      <a:pt x="409" y="1248"/>
                    </a:lnTo>
                    <a:lnTo>
                      <a:pt x="424" y="1262"/>
                    </a:lnTo>
                    <a:lnTo>
                      <a:pt x="432" y="1269"/>
                    </a:lnTo>
                    <a:lnTo>
                      <a:pt x="439" y="1278"/>
                    </a:lnTo>
                    <a:lnTo>
                      <a:pt x="451" y="1284"/>
                    </a:lnTo>
                    <a:lnTo>
                      <a:pt x="465" y="1291"/>
                    </a:lnTo>
                    <a:lnTo>
                      <a:pt x="482" y="1295"/>
                    </a:lnTo>
                    <a:lnTo>
                      <a:pt x="501" y="1297"/>
                    </a:lnTo>
                    <a:lnTo>
                      <a:pt x="523" y="1300"/>
                    </a:lnTo>
                    <a:lnTo>
                      <a:pt x="546" y="1300"/>
                    </a:lnTo>
                    <a:lnTo>
                      <a:pt x="572" y="1300"/>
                    </a:lnTo>
                    <a:lnTo>
                      <a:pt x="597" y="1297"/>
                    </a:lnTo>
                    <a:lnTo>
                      <a:pt x="626" y="1295"/>
                    </a:lnTo>
                    <a:lnTo>
                      <a:pt x="654" y="1291"/>
                    </a:lnTo>
                    <a:lnTo>
                      <a:pt x="682" y="1286"/>
                    </a:lnTo>
                    <a:lnTo>
                      <a:pt x="710" y="1281"/>
                    </a:lnTo>
                    <a:lnTo>
                      <a:pt x="739" y="1273"/>
                    </a:lnTo>
                    <a:lnTo>
                      <a:pt x="767" y="1265"/>
                    </a:lnTo>
                    <a:lnTo>
                      <a:pt x="795" y="1258"/>
                    </a:lnTo>
                    <a:lnTo>
                      <a:pt x="842" y="1243"/>
                    </a:lnTo>
                    <a:lnTo>
                      <a:pt x="875" y="1231"/>
                    </a:lnTo>
                    <a:lnTo>
                      <a:pt x="897" y="1222"/>
                    </a:lnTo>
                    <a:lnTo>
                      <a:pt x="906" y="1218"/>
                    </a:lnTo>
                    <a:lnTo>
                      <a:pt x="903" y="1217"/>
                    </a:lnTo>
                    <a:lnTo>
                      <a:pt x="888" y="1220"/>
                    </a:lnTo>
                    <a:lnTo>
                      <a:pt x="861" y="1227"/>
                    </a:lnTo>
                    <a:lnTo>
                      <a:pt x="821" y="12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9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8" name="Freeform 160"/>
              <p:cNvSpPr>
                <a:spLocks/>
              </p:cNvSpPr>
              <p:nvPr/>
            </p:nvSpPr>
            <p:spPr bwMode="auto">
              <a:xfrm>
                <a:off x="5113" y="2617"/>
                <a:ext cx="53" cy="137"/>
              </a:xfrm>
              <a:custGeom>
                <a:avLst/>
                <a:gdLst>
                  <a:gd name="T0" fmla="*/ 0 w 142"/>
                  <a:gd name="T1" fmla="*/ 0 h 448"/>
                  <a:gd name="T2" fmla="*/ 20 w 142"/>
                  <a:gd name="T3" fmla="*/ 24 h 448"/>
                  <a:gd name="T4" fmla="*/ 43 w 142"/>
                  <a:gd name="T5" fmla="*/ 52 h 448"/>
                  <a:gd name="T6" fmla="*/ 65 w 142"/>
                  <a:gd name="T7" fmla="*/ 83 h 448"/>
                  <a:gd name="T8" fmla="*/ 86 w 142"/>
                  <a:gd name="T9" fmla="*/ 113 h 448"/>
                  <a:gd name="T10" fmla="*/ 104 w 142"/>
                  <a:gd name="T11" fmla="*/ 144 h 448"/>
                  <a:gd name="T12" fmla="*/ 117 w 142"/>
                  <a:gd name="T13" fmla="*/ 172 h 448"/>
                  <a:gd name="T14" fmla="*/ 123 w 142"/>
                  <a:gd name="T15" fmla="*/ 197 h 448"/>
                  <a:gd name="T16" fmla="*/ 122 w 142"/>
                  <a:gd name="T17" fmla="*/ 216 h 448"/>
                  <a:gd name="T18" fmla="*/ 114 w 142"/>
                  <a:gd name="T19" fmla="*/ 253 h 448"/>
                  <a:gd name="T20" fmla="*/ 110 w 142"/>
                  <a:gd name="T21" fmla="*/ 307 h 448"/>
                  <a:gd name="T22" fmla="*/ 108 w 142"/>
                  <a:gd name="T23" fmla="*/ 373 h 448"/>
                  <a:gd name="T24" fmla="*/ 106 w 142"/>
                  <a:gd name="T25" fmla="*/ 442 h 448"/>
                  <a:gd name="T26" fmla="*/ 108 w 142"/>
                  <a:gd name="T27" fmla="*/ 440 h 448"/>
                  <a:gd name="T28" fmla="*/ 109 w 142"/>
                  <a:gd name="T29" fmla="*/ 439 h 448"/>
                  <a:gd name="T30" fmla="*/ 109 w 142"/>
                  <a:gd name="T31" fmla="*/ 439 h 448"/>
                  <a:gd name="T32" fmla="*/ 110 w 142"/>
                  <a:gd name="T33" fmla="*/ 440 h 448"/>
                  <a:gd name="T34" fmla="*/ 111 w 142"/>
                  <a:gd name="T35" fmla="*/ 442 h 448"/>
                  <a:gd name="T36" fmla="*/ 113 w 142"/>
                  <a:gd name="T37" fmla="*/ 444 h 448"/>
                  <a:gd name="T38" fmla="*/ 115 w 142"/>
                  <a:gd name="T39" fmla="*/ 446 h 448"/>
                  <a:gd name="T40" fmla="*/ 117 w 142"/>
                  <a:gd name="T41" fmla="*/ 448 h 448"/>
                  <a:gd name="T42" fmla="*/ 119 w 142"/>
                  <a:gd name="T43" fmla="*/ 380 h 448"/>
                  <a:gd name="T44" fmla="*/ 124 w 142"/>
                  <a:gd name="T45" fmla="*/ 315 h 448"/>
                  <a:gd name="T46" fmla="*/ 131 w 142"/>
                  <a:gd name="T47" fmla="*/ 259 h 448"/>
                  <a:gd name="T48" fmla="*/ 138 w 142"/>
                  <a:gd name="T49" fmla="*/ 222 h 448"/>
                  <a:gd name="T50" fmla="*/ 142 w 142"/>
                  <a:gd name="T51" fmla="*/ 191 h 448"/>
                  <a:gd name="T52" fmla="*/ 134 w 142"/>
                  <a:gd name="T53" fmla="*/ 159 h 448"/>
                  <a:gd name="T54" fmla="*/ 119 w 142"/>
                  <a:gd name="T55" fmla="*/ 128 h 448"/>
                  <a:gd name="T56" fmla="*/ 97 w 142"/>
                  <a:gd name="T57" fmla="*/ 99 h 448"/>
                  <a:gd name="T58" fmla="*/ 72 w 142"/>
                  <a:gd name="T59" fmla="*/ 71 h 448"/>
                  <a:gd name="T60" fmla="*/ 45 w 142"/>
                  <a:gd name="T61" fmla="*/ 45 h 448"/>
                  <a:gd name="T62" fmla="*/ 20 w 142"/>
                  <a:gd name="T63" fmla="*/ 22 h 448"/>
                  <a:gd name="T64" fmla="*/ 0 w 142"/>
                  <a:gd name="T65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2" h="448">
                    <a:moveTo>
                      <a:pt x="0" y="0"/>
                    </a:moveTo>
                    <a:lnTo>
                      <a:pt x="20" y="24"/>
                    </a:lnTo>
                    <a:lnTo>
                      <a:pt x="43" y="52"/>
                    </a:lnTo>
                    <a:lnTo>
                      <a:pt x="65" y="83"/>
                    </a:lnTo>
                    <a:lnTo>
                      <a:pt x="86" y="113"/>
                    </a:lnTo>
                    <a:lnTo>
                      <a:pt x="104" y="144"/>
                    </a:lnTo>
                    <a:lnTo>
                      <a:pt x="117" y="172"/>
                    </a:lnTo>
                    <a:lnTo>
                      <a:pt x="123" y="197"/>
                    </a:lnTo>
                    <a:lnTo>
                      <a:pt x="122" y="216"/>
                    </a:lnTo>
                    <a:lnTo>
                      <a:pt x="114" y="253"/>
                    </a:lnTo>
                    <a:lnTo>
                      <a:pt x="110" y="307"/>
                    </a:lnTo>
                    <a:lnTo>
                      <a:pt x="108" y="373"/>
                    </a:lnTo>
                    <a:lnTo>
                      <a:pt x="106" y="442"/>
                    </a:lnTo>
                    <a:lnTo>
                      <a:pt x="108" y="440"/>
                    </a:lnTo>
                    <a:lnTo>
                      <a:pt x="109" y="439"/>
                    </a:lnTo>
                    <a:lnTo>
                      <a:pt x="109" y="439"/>
                    </a:lnTo>
                    <a:lnTo>
                      <a:pt x="110" y="440"/>
                    </a:lnTo>
                    <a:lnTo>
                      <a:pt x="111" y="442"/>
                    </a:lnTo>
                    <a:lnTo>
                      <a:pt x="113" y="444"/>
                    </a:lnTo>
                    <a:lnTo>
                      <a:pt x="115" y="446"/>
                    </a:lnTo>
                    <a:lnTo>
                      <a:pt x="117" y="448"/>
                    </a:lnTo>
                    <a:lnTo>
                      <a:pt x="119" y="380"/>
                    </a:lnTo>
                    <a:lnTo>
                      <a:pt x="124" y="315"/>
                    </a:lnTo>
                    <a:lnTo>
                      <a:pt x="131" y="259"/>
                    </a:lnTo>
                    <a:lnTo>
                      <a:pt x="138" y="222"/>
                    </a:lnTo>
                    <a:lnTo>
                      <a:pt x="142" y="191"/>
                    </a:lnTo>
                    <a:lnTo>
                      <a:pt x="134" y="159"/>
                    </a:lnTo>
                    <a:lnTo>
                      <a:pt x="119" y="128"/>
                    </a:lnTo>
                    <a:lnTo>
                      <a:pt x="97" y="99"/>
                    </a:lnTo>
                    <a:lnTo>
                      <a:pt x="72" y="71"/>
                    </a:lnTo>
                    <a:lnTo>
                      <a:pt x="45" y="45"/>
                    </a:lnTo>
                    <a:lnTo>
                      <a:pt x="2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9" name="Freeform 161"/>
              <p:cNvSpPr>
                <a:spLocks/>
              </p:cNvSpPr>
              <p:nvPr/>
            </p:nvSpPr>
            <p:spPr bwMode="auto">
              <a:xfrm>
                <a:off x="5149" y="2815"/>
                <a:ext cx="35" cy="111"/>
              </a:xfrm>
              <a:custGeom>
                <a:avLst/>
                <a:gdLst>
                  <a:gd name="T0" fmla="*/ 84 w 94"/>
                  <a:gd name="T1" fmla="*/ 15 h 364"/>
                  <a:gd name="T2" fmla="*/ 82 w 94"/>
                  <a:gd name="T3" fmla="*/ 25 h 364"/>
                  <a:gd name="T4" fmla="*/ 80 w 94"/>
                  <a:gd name="T5" fmla="*/ 35 h 364"/>
                  <a:gd name="T6" fmla="*/ 76 w 94"/>
                  <a:gd name="T7" fmla="*/ 43 h 364"/>
                  <a:gd name="T8" fmla="*/ 71 w 94"/>
                  <a:gd name="T9" fmla="*/ 51 h 364"/>
                  <a:gd name="T10" fmla="*/ 63 w 94"/>
                  <a:gd name="T11" fmla="*/ 57 h 364"/>
                  <a:gd name="T12" fmla="*/ 55 w 94"/>
                  <a:gd name="T13" fmla="*/ 62 h 364"/>
                  <a:gd name="T14" fmla="*/ 46 w 94"/>
                  <a:gd name="T15" fmla="*/ 65 h 364"/>
                  <a:gd name="T16" fmla="*/ 37 w 94"/>
                  <a:gd name="T17" fmla="*/ 66 h 364"/>
                  <a:gd name="T18" fmla="*/ 26 w 94"/>
                  <a:gd name="T19" fmla="*/ 65 h 364"/>
                  <a:gd name="T20" fmla="*/ 17 w 94"/>
                  <a:gd name="T21" fmla="*/ 61 h 364"/>
                  <a:gd name="T22" fmla="*/ 8 w 94"/>
                  <a:gd name="T23" fmla="*/ 54 h 364"/>
                  <a:gd name="T24" fmla="*/ 0 w 94"/>
                  <a:gd name="T25" fmla="*/ 46 h 364"/>
                  <a:gd name="T26" fmla="*/ 0 w 94"/>
                  <a:gd name="T27" fmla="*/ 96 h 364"/>
                  <a:gd name="T28" fmla="*/ 0 w 94"/>
                  <a:gd name="T29" fmla="*/ 179 h 364"/>
                  <a:gd name="T30" fmla="*/ 0 w 94"/>
                  <a:gd name="T31" fmla="*/ 257 h 364"/>
                  <a:gd name="T32" fmla="*/ 0 w 94"/>
                  <a:gd name="T33" fmla="*/ 294 h 364"/>
                  <a:gd name="T34" fmla="*/ 0 w 94"/>
                  <a:gd name="T35" fmla="*/ 364 h 364"/>
                  <a:gd name="T36" fmla="*/ 9 w 94"/>
                  <a:gd name="T37" fmla="*/ 308 h 364"/>
                  <a:gd name="T38" fmla="*/ 21 w 94"/>
                  <a:gd name="T39" fmla="*/ 208 h 364"/>
                  <a:gd name="T40" fmla="*/ 26 w 94"/>
                  <a:gd name="T41" fmla="*/ 146 h 364"/>
                  <a:gd name="T42" fmla="*/ 26 w 94"/>
                  <a:gd name="T43" fmla="*/ 137 h 364"/>
                  <a:gd name="T44" fmla="*/ 26 w 94"/>
                  <a:gd name="T45" fmla="*/ 122 h 364"/>
                  <a:gd name="T46" fmla="*/ 25 w 94"/>
                  <a:gd name="T47" fmla="*/ 101 h 364"/>
                  <a:gd name="T48" fmla="*/ 25 w 94"/>
                  <a:gd name="T49" fmla="*/ 80 h 364"/>
                  <a:gd name="T50" fmla="*/ 30 w 94"/>
                  <a:gd name="T51" fmla="*/ 87 h 364"/>
                  <a:gd name="T52" fmla="*/ 35 w 94"/>
                  <a:gd name="T53" fmla="*/ 91 h 364"/>
                  <a:gd name="T54" fmla="*/ 41 w 94"/>
                  <a:gd name="T55" fmla="*/ 94 h 364"/>
                  <a:gd name="T56" fmla="*/ 50 w 94"/>
                  <a:gd name="T57" fmla="*/ 94 h 364"/>
                  <a:gd name="T58" fmla="*/ 59 w 94"/>
                  <a:gd name="T59" fmla="*/ 92 h 364"/>
                  <a:gd name="T60" fmla="*/ 68 w 94"/>
                  <a:gd name="T61" fmla="*/ 87 h 364"/>
                  <a:gd name="T62" fmla="*/ 76 w 94"/>
                  <a:gd name="T63" fmla="*/ 80 h 364"/>
                  <a:gd name="T64" fmla="*/ 82 w 94"/>
                  <a:gd name="T65" fmla="*/ 71 h 364"/>
                  <a:gd name="T66" fmla="*/ 88 w 94"/>
                  <a:gd name="T67" fmla="*/ 60 h 364"/>
                  <a:gd name="T68" fmla="*/ 91 w 94"/>
                  <a:gd name="T69" fmla="*/ 48 h 364"/>
                  <a:gd name="T70" fmla="*/ 93 w 94"/>
                  <a:gd name="T71" fmla="*/ 37 h 364"/>
                  <a:gd name="T72" fmla="*/ 94 w 94"/>
                  <a:gd name="T73" fmla="*/ 25 h 364"/>
                  <a:gd name="T74" fmla="*/ 93 w 94"/>
                  <a:gd name="T75" fmla="*/ 9 h 364"/>
                  <a:gd name="T76" fmla="*/ 89 w 94"/>
                  <a:gd name="T77" fmla="*/ 0 h 364"/>
                  <a:gd name="T78" fmla="*/ 85 w 94"/>
                  <a:gd name="T79" fmla="*/ 2 h 364"/>
                  <a:gd name="T80" fmla="*/ 84 w 94"/>
                  <a:gd name="T81" fmla="*/ 15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4" h="364">
                    <a:moveTo>
                      <a:pt x="84" y="15"/>
                    </a:moveTo>
                    <a:lnTo>
                      <a:pt x="82" y="25"/>
                    </a:lnTo>
                    <a:lnTo>
                      <a:pt x="80" y="35"/>
                    </a:lnTo>
                    <a:lnTo>
                      <a:pt x="76" y="43"/>
                    </a:lnTo>
                    <a:lnTo>
                      <a:pt x="71" y="51"/>
                    </a:lnTo>
                    <a:lnTo>
                      <a:pt x="63" y="57"/>
                    </a:lnTo>
                    <a:lnTo>
                      <a:pt x="55" y="62"/>
                    </a:lnTo>
                    <a:lnTo>
                      <a:pt x="46" y="65"/>
                    </a:lnTo>
                    <a:lnTo>
                      <a:pt x="37" y="66"/>
                    </a:lnTo>
                    <a:lnTo>
                      <a:pt x="26" y="65"/>
                    </a:lnTo>
                    <a:lnTo>
                      <a:pt x="17" y="61"/>
                    </a:lnTo>
                    <a:lnTo>
                      <a:pt x="8" y="54"/>
                    </a:lnTo>
                    <a:lnTo>
                      <a:pt x="0" y="46"/>
                    </a:lnTo>
                    <a:lnTo>
                      <a:pt x="0" y="96"/>
                    </a:lnTo>
                    <a:lnTo>
                      <a:pt x="0" y="179"/>
                    </a:lnTo>
                    <a:lnTo>
                      <a:pt x="0" y="257"/>
                    </a:lnTo>
                    <a:lnTo>
                      <a:pt x="0" y="294"/>
                    </a:lnTo>
                    <a:lnTo>
                      <a:pt x="0" y="364"/>
                    </a:lnTo>
                    <a:lnTo>
                      <a:pt x="9" y="308"/>
                    </a:lnTo>
                    <a:lnTo>
                      <a:pt x="21" y="208"/>
                    </a:lnTo>
                    <a:lnTo>
                      <a:pt x="26" y="146"/>
                    </a:lnTo>
                    <a:lnTo>
                      <a:pt x="26" y="137"/>
                    </a:lnTo>
                    <a:lnTo>
                      <a:pt x="26" y="122"/>
                    </a:lnTo>
                    <a:lnTo>
                      <a:pt x="25" y="101"/>
                    </a:lnTo>
                    <a:lnTo>
                      <a:pt x="25" y="80"/>
                    </a:lnTo>
                    <a:lnTo>
                      <a:pt x="30" y="87"/>
                    </a:lnTo>
                    <a:lnTo>
                      <a:pt x="35" y="91"/>
                    </a:lnTo>
                    <a:lnTo>
                      <a:pt x="41" y="94"/>
                    </a:lnTo>
                    <a:lnTo>
                      <a:pt x="50" y="94"/>
                    </a:lnTo>
                    <a:lnTo>
                      <a:pt x="59" y="92"/>
                    </a:lnTo>
                    <a:lnTo>
                      <a:pt x="68" y="87"/>
                    </a:lnTo>
                    <a:lnTo>
                      <a:pt x="76" y="80"/>
                    </a:lnTo>
                    <a:lnTo>
                      <a:pt x="82" y="71"/>
                    </a:lnTo>
                    <a:lnTo>
                      <a:pt x="88" y="60"/>
                    </a:lnTo>
                    <a:lnTo>
                      <a:pt x="91" y="48"/>
                    </a:lnTo>
                    <a:lnTo>
                      <a:pt x="93" y="37"/>
                    </a:lnTo>
                    <a:lnTo>
                      <a:pt x="94" y="25"/>
                    </a:lnTo>
                    <a:lnTo>
                      <a:pt x="93" y="9"/>
                    </a:lnTo>
                    <a:lnTo>
                      <a:pt x="89" y="0"/>
                    </a:lnTo>
                    <a:lnTo>
                      <a:pt x="85" y="2"/>
                    </a:lnTo>
                    <a:lnTo>
                      <a:pt x="84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0" name="Freeform 162"/>
              <p:cNvSpPr>
                <a:spLocks/>
              </p:cNvSpPr>
              <p:nvPr/>
            </p:nvSpPr>
            <p:spPr bwMode="auto">
              <a:xfrm>
                <a:off x="4784" y="2708"/>
                <a:ext cx="19" cy="211"/>
              </a:xfrm>
              <a:custGeom>
                <a:avLst/>
                <a:gdLst>
                  <a:gd name="T0" fmla="*/ 32 w 50"/>
                  <a:gd name="T1" fmla="*/ 253 h 688"/>
                  <a:gd name="T2" fmla="*/ 27 w 50"/>
                  <a:gd name="T3" fmla="*/ 273 h 688"/>
                  <a:gd name="T4" fmla="*/ 20 w 50"/>
                  <a:gd name="T5" fmla="*/ 315 h 688"/>
                  <a:gd name="T6" fmla="*/ 13 w 50"/>
                  <a:gd name="T7" fmla="*/ 372 h 688"/>
                  <a:gd name="T8" fmla="*/ 7 w 50"/>
                  <a:gd name="T9" fmla="*/ 439 h 688"/>
                  <a:gd name="T10" fmla="*/ 3 w 50"/>
                  <a:gd name="T11" fmla="*/ 512 h 688"/>
                  <a:gd name="T12" fmla="*/ 0 w 50"/>
                  <a:gd name="T13" fmla="*/ 580 h 688"/>
                  <a:gd name="T14" fmla="*/ 3 w 50"/>
                  <a:gd name="T15" fmla="*/ 641 h 688"/>
                  <a:gd name="T16" fmla="*/ 11 w 50"/>
                  <a:gd name="T17" fmla="*/ 688 h 688"/>
                  <a:gd name="T18" fmla="*/ 5 w 50"/>
                  <a:gd name="T19" fmla="*/ 637 h 688"/>
                  <a:gd name="T20" fmla="*/ 5 w 50"/>
                  <a:gd name="T21" fmla="*/ 574 h 688"/>
                  <a:gd name="T22" fmla="*/ 9 w 50"/>
                  <a:gd name="T23" fmla="*/ 506 h 688"/>
                  <a:gd name="T24" fmla="*/ 17 w 50"/>
                  <a:gd name="T25" fmla="*/ 437 h 688"/>
                  <a:gd name="T26" fmla="*/ 25 w 50"/>
                  <a:gd name="T27" fmla="*/ 373 h 688"/>
                  <a:gd name="T28" fmla="*/ 34 w 50"/>
                  <a:gd name="T29" fmla="*/ 319 h 688"/>
                  <a:gd name="T30" fmla="*/ 41 w 50"/>
                  <a:gd name="T31" fmla="*/ 279 h 688"/>
                  <a:gd name="T32" fmla="*/ 48 w 50"/>
                  <a:gd name="T33" fmla="*/ 260 h 688"/>
                  <a:gd name="T34" fmla="*/ 50 w 50"/>
                  <a:gd name="T35" fmla="*/ 244 h 688"/>
                  <a:gd name="T36" fmla="*/ 48 w 50"/>
                  <a:gd name="T37" fmla="*/ 212 h 688"/>
                  <a:gd name="T38" fmla="*/ 41 w 50"/>
                  <a:gd name="T39" fmla="*/ 170 h 688"/>
                  <a:gd name="T40" fmla="*/ 34 w 50"/>
                  <a:gd name="T41" fmla="*/ 123 h 688"/>
                  <a:gd name="T42" fmla="*/ 25 w 50"/>
                  <a:gd name="T43" fmla="*/ 78 h 688"/>
                  <a:gd name="T44" fmla="*/ 16 w 50"/>
                  <a:gd name="T45" fmla="*/ 38 h 688"/>
                  <a:gd name="T46" fmla="*/ 11 w 50"/>
                  <a:gd name="T47" fmla="*/ 11 h 688"/>
                  <a:gd name="T48" fmla="*/ 8 w 50"/>
                  <a:gd name="T49" fmla="*/ 0 h 688"/>
                  <a:gd name="T50" fmla="*/ 9 w 50"/>
                  <a:gd name="T51" fmla="*/ 0 h 688"/>
                  <a:gd name="T52" fmla="*/ 9 w 50"/>
                  <a:gd name="T53" fmla="*/ 0 h 688"/>
                  <a:gd name="T54" fmla="*/ 9 w 50"/>
                  <a:gd name="T55" fmla="*/ 2 h 688"/>
                  <a:gd name="T56" fmla="*/ 9 w 50"/>
                  <a:gd name="T57" fmla="*/ 2 h 688"/>
                  <a:gd name="T58" fmla="*/ 18 w 50"/>
                  <a:gd name="T59" fmla="*/ 59 h 688"/>
                  <a:gd name="T60" fmla="*/ 29 w 50"/>
                  <a:gd name="T61" fmla="*/ 139 h 688"/>
                  <a:gd name="T62" fmla="*/ 35 w 50"/>
                  <a:gd name="T63" fmla="*/ 213 h 688"/>
                  <a:gd name="T64" fmla="*/ 32 w 50"/>
                  <a:gd name="T65" fmla="*/ 253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688">
                    <a:moveTo>
                      <a:pt x="32" y="253"/>
                    </a:moveTo>
                    <a:lnTo>
                      <a:pt x="27" y="273"/>
                    </a:lnTo>
                    <a:lnTo>
                      <a:pt x="20" y="315"/>
                    </a:lnTo>
                    <a:lnTo>
                      <a:pt x="13" y="372"/>
                    </a:lnTo>
                    <a:lnTo>
                      <a:pt x="7" y="439"/>
                    </a:lnTo>
                    <a:lnTo>
                      <a:pt x="3" y="512"/>
                    </a:lnTo>
                    <a:lnTo>
                      <a:pt x="0" y="580"/>
                    </a:lnTo>
                    <a:lnTo>
                      <a:pt x="3" y="641"/>
                    </a:lnTo>
                    <a:lnTo>
                      <a:pt x="11" y="688"/>
                    </a:lnTo>
                    <a:lnTo>
                      <a:pt x="5" y="637"/>
                    </a:lnTo>
                    <a:lnTo>
                      <a:pt x="5" y="574"/>
                    </a:lnTo>
                    <a:lnTo>
                      <a:pt x="9" y="506"/>
                    </a:lnTo>
                    <a:lnTo>
                      <a:pt x="17" y="437"/>
                    </a:lnTo>
                    <a:lnTo>
                      <a:pt x="25" y="373"/>
                    </a:lnTo>
                    <a:lnTo>
                      <a:pt x="34" y="319"/>
                    </a:lnTo>
                    <a:lnTo>
                      <a:pt x="41" y="279"/>
                    </a:lnTo>
                    <a:lnTo>
                      <a:pt x="48" y="260"/>
                    </a:lnTo>
                    <a:lnTo>
                      <a:pt x="50" y="244"/>
                    </a:lnTo>
                    <a:lnTo>
                      <a:pt x="48" y="212"/>
                    </a:lnTo>
                    <a:lnTo>
                      <a:pt x="41" y="170"/>
                    </a:lnTo>
                    <a:lnTo>
                      <a:pt x="34" y="123"/>
                    </a:lnTo>
                    <a:lnTo>
                      <a:pt x="25" y="78"/>
                    </a:lnTo>
                    <a:lnTo>
                      <a:pt x="16" y="38"/>
                    </a:lnTo>
                    <a:lnTo>
                      <a:pt x="11" y="1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8" y="59"/>
                    </a:lnTo>
                    <a:lnTo>
                      <a:pt x="29" y="139"/>
                    </a:lnTo>
                    <a:lnTo>
                      <a:pt x="35" y="213"/>
                    </a:lnTo>
                    <a:lnTo>
                      <a:pt x="32" y="2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1" name="Freeform 163"/>
              <p:cNvSpPr>
                <a:spLocks/>
              </p:cNvSpPr>
              <p:nvPr/>
            </p:nvSpPr>
            <p:spPr bwMode="auto">
              <a:xfrm>
                <a:off x="4720" y="2923"/>
                <a:ext cx="211" cy="61"/>
              </a:xfrm>
              <a:custGeom>
                <a:avLst/>
                <a:gdLst>
                  <a:gd name="T0" fmla="*/ 387 w 561"/>
                  <a:gd name="T1" fmla="*/ 157 h 202"/>
                  <a:gd name="T2" fmla="*/ 346 w 561"/>
                  <a:gd name="T3" fmla="*/ 165 h 202"/>
                  <a:gd name="T4" fmla="*/ 310 w 561"/>
                  <a:gd name="T5" fmla="*/ 173 h 202"/>
                  <a:gd name="T6" fmla="*/ 277 w 561"/>
                  <a:gd name="T7" fmla="*/ 178 h 202"/>
                  <a:gd name="T8" fmla="*/ 247 w 561"/>
                  <a:gd name="T9" fmla="*/ 183 h 202"/>
                  <a:gd name="T10" fmla="*/ 223 w 561"/>
                  <a:gd name="T11" fmla="*/ 184 h 202"/>
                  <a:gd name="T12" fmla="*/ 205 w 561"/>
                  <a:gd name="T13" fmla="*/ 183 h 202"/>
                  <a:gd name="T14" fmla="*/ 193 w 561"/>
                  <a:gd name="T15" fmla="*/ 179 h 202"/>
                  <a:gd name="T16" fmla="*/ 182 w 561"/>
                  <a:gd name="T17" fmla="*/ 164 h 202"/>
                  <a:gd name="T18" fmla="*/ 153 w 561"/>
                  <a:gd name="T19" fmla="*/ 128 h 202"/>
                  <a:gd name="T20" fmla="*/ 114 w 561"/>
                  <a:gd name="T21" fmla="*/ 86 h 202"/>
                  <a:gd name="T22" fmla="*/ 65 w 561"/>
                  <a:gd name="T23" fmla="*/ 41 h 202"/>
                  <a:gd name="T24" fmla="*/ 26 w 561"/>
                  <a:gd name="T25" fmla="*/ 14 h 202"/>
                  <a:gd name="T26" fmla="*/ 7 w 561"/>
                  <a:gd name="T27" fmla="*/ 4 h 202"/>
                  <a:gd name="T28" fmla="*/ 0 w 561"/>
                  <a:gd name="T29" fmla="*/ 0 h 202"/>
                  <a:gd name="T30" fmla="*/ 9 w 561"/>
                  <a:gd name="T31" fmla="*/ 7 h 202"/>
                  <a:gd name="T32" fmla="*/ 51 w 561"/>
                  <a:gd name="T33" fmla="*/ 40 h 202"/>
                  <a:gd name="T34" fmla="*/ 102 w 561"/>
                  <a:gd name="T35" fmla="*/ 90 h 202"/>
                  <a:gd name="T36" fmla="*/ 143 w 561"/>
                  <a:gd name="T37" fmla="*/ 140 h 202"/>
                  <a:gd name="T38" fmla="*/ 171 w 561"/>
                  <a:gd name="T39" fmla="*/ 182 h 202"/>
                  <a:gd name="T40" fmla="*/ 185 w 561"/>
                  <a:gd name="T41" fmla="*/ 199 h 202"/>
                  <a:gd name="T42" fmla="*/ 207 w 561"/>
                  <a:gd name="T43" fmla="*/ 202 h 202"/>
                  <a:gd name="T44" fmla="*/ 242 w 561"/>
                  <a:gd name="T45" fmla="*/ 199 h 202"/>
                  <a:gd name="T46" fmla="*/ 287 w 561"/>
                  <a:gd name="T47" fmla="*/ 192 h 202"/>
                  <a:gd name="T48" fmla="*/ 341 w 561"/>
                  <a:gd name="T49" fmla="*/ 180 h 202"/>
                  <a:gd name="T50" fmla="*/ 400 w 561"/>
                  <a:gd name="T51" fmla="*/ 166 h 202"/>
                  <a:gd name="T52" fmla="*/ 464 w 561"/>
                  <a:gd name="T53" fmla="*/ 151 h 202"/>
                  <a:gd name="T54" fmla="*/ 529 w 561"/>
                  <a:gd name="T55" fmla="*/ 136 h 202"/>
                  <a:gd name="T56" fmla="*/ 543 w 561"/>
                  <a:gd name="T57" fmla="*/ 132 h 202"/>
                  <a:gd name="T58" fmla="*/ 505 w 561"/>
                  <a:gd name="T59" fmla="*/ 138 h 202"/>
                  <a:gd name="T60" fmla="*/ 467 w 561"/>
                  <a:gd name="T61" fmla="*/ 145 h 202"/>
                  <a:gd name="T62" fmla="*/ 427 w 561"/>
                  <a:gd name="T63" fmla="*/ 15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1" h="202">
                    <a:moveTo>
                      <a:pt x="408" y="152"/>
                    </a:moveTo>
                    <a:lnTo>
                      <a:pt x="387" y="157"/>
                    </a:lnTo>
                    <a:lnTo>
                      <a:pt x="367" y="161"/>
                    </a:lnTo>
                    <a:lnTo>
                      <a:pt x="346" y="165"/>
                    </a:lnTo>
                    <a:lnTo>
                      <a:pt x="328" y="169"/>
                    </a:lnTo>
                    <a:lnTo>
                      <a:pt x="310" y="173"/>
                    </a:lnTo>
                    <a:lnTo>
                      <a:pt x="292" y="175"/>
                    </a:lnTo>
                    <a:lnTo>
                      <a:pt x="277" y="178"/>
                    </a:lnTo>
                    <a:lnTo>
                      <a:pt x="261" y="180"/>
                    </a:lnTo>
                    <a:lnTo>
                      <a:pt x="247" y="183"/>
                    </a:lnTo>
                    <a:lnTo>
                      <a:pt x="234" y="184"/>
                    </a:lnTo>
                    <a:lnTo>
                      <a:pt x="223" y="184"/>
                    </a:lnTo>
                    <a:lnTo>
                      <a:pt x="214" y="184"/>
                    </a:lnTo>
                    <a:lnTo>
                      <a:pt x="205" y="183"/>
                    </a:lnTo>
                    <a:lnTo>
                      <a:pt x="198" y="182"/>
                    </a:lnTo>
                    <a:lnTo>
                      <a:pt x="193" y="179"/>
                    </a:lnTo>
                    <a:lnTo>
                      <a:pt x="191" y="176"/>
                    </a:lnTo>
                    <a:lnTo>
                      <a:pt x="182" y="164"/>
                    </a:lnTo>
                    <a:lnTo>
                      <a:pt x="169" y="147"/>
                    </a:lnTo>
                    <a:lnTo>
                      <a:pt x="153" y="128"/>
                    </a:lnTo>
                    <a:lnTo>
                      <a:pt x="134" y="108"/>
                    </a:lnTo>
                    <a:lnTo>
                      <a:pt x="114" y="86"/>
                    </a:lnTo>
                    <a:lnTo>
                      <a:pt x="89" y="64"/>
                    </a:lnTo>
                    <a:lnTo>
                      <a:pt x="65" y="41"/>
                    </a:lnTo>
                    <a:lnTo>
                      <a:pt x="38" y="19"/>
                    </a:lnTo>
                    <a:lnTo>
                      <a:pt x="26" y="14"/>
                    </a:lnTo>
                    <a:lnTo>
                      <a:pt x="16" y="9"/>
                    </a:lnTo>
                    <a:lnTo>
                      <a:pt x="7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9" y="7"/>
                    </a:lnTo>
                    <a:lnTo>
                      <a:pt x="21" y="15"/>
                    </a:lnTo>
                    <a:lnTo>
                      <a:pt x="51" y="40"/>
                    </a:lnTo>
                    <a:lnTo>
                      <a:pt x="76" y="64"/>
                    </a:lnTo>
                    <a:lnTo>
                      <a:pt x="102" y="90"/>
                    </a:lnTo>
                    <a:lnTo>
                      <a:pt x="124" y="116"/>
                    </a:lnTo>
                    <a:lnTo>
                      <a:pt x="143" y="140"/>
                    </a:lnTo>
                    <a:lnTo>
                      <a:pt x="158" y="163"/>
                    </a:lnTo>
                    <a:lnTo>
                      <a:pt x="171" y="182"/>
                    </a:lnTo>
                    <a:lnTo>
                      <a:pt x="180" y="196"/>
                    </a:lnTo>
                    <a:lnTo>
                      <a:pt x="185" y="199"/>
                    </a:lnTo>
                    <a:lnTo>
                      <a:pt x="194" y="202"/>
                    </a:lnTo>
                    <a:lnTo>
                      <a:pt x="207" y="202"/>
                    </a:lnTo>
                    <a:lnTo>
                      <a:pt x="223" y="202"/>
                    </a:lnTo>
                    <a:lnTo>
                      <a:pt x="242" y="199"/>
                    </a:lnTo>
                    <a:lnTo>
                      <a:pt x="264" y="196"/>
                    </a:lnTo>
                    <a:lnTo>
                      <a:pt x="287" y="192"/>
                    </a:lnTo>
                    <a:lnTo>
                      <a:pt x="313" y="185"/>
                    </a:lnTo>
                    <a:lnTo>
                      <a:pt x="341" y="180"/>
                    </a:lnTo>
                    <a:lnTo>
                      <a:pt x="370" y="173"/>
                    </a:lnTo>
                    <a:lnTo>
                      <a:pt x="400" y="166"/>
                    </a:lnTo>
                    <a:lnTo>
                      <a:pt x="432" y="159"/>
                    </a:lnTo>
                    <a:lnTo>
                      <a:pt x="464" y="151"/>
                    </a:lnTo>
                    <a:lnTo>
                      <a:pt x="496" y="144"/>
                    </a:lnTo>
                    <a:lnTo>
                      <a:pt x="529" y="136"/>
                    </a:lnTo>
                    <a:lnTo>
                      <a:pt x="561" y="130"/>
                    </a:lnTo>
                    <a:lnTo>
                      <a:pt x="543" y="132"/>
                    </a:lnTo>
                    <a:lnTo>
                      <a:pt x="525" y="136"/>
                    </a:lnTo>
                    <a:lnTo>
                      <a:pt x="505" y="138"/>
                    </a:lnTo>
                    <a:lnTo>
                      <a:pt x="486" y="141"/>
                    </a:lnTo>
                    <a:lnTo>
                      <a:pt x="467" y="145"/>
                    </a:lnTo>
                    <a:lnTo>
                      <a:pt x="448" y="147"/>
                    </a:lnTo>
                    <a:lnTo>
                      <a:pt x="427" y="150"/>
                    </a:lnTo>
                    <a:lnTo>
                      <a:pt x="408" y="1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2" name="Freeform 164"/>
              <p:cNvSpPr>
                <a:spLocks/>
              </p:cNvSpPr>
              <p:nvPr/>
            </p:nvSpPr>
            <p:spPr bwMode="auto">
              <a:xfrm>
                <a:off x="4652" y="2608"/>
                <a:ext cx="387" cy="75"/>
              </a:xfrm>
              <a:custGeom>
                <a:avLst/>
                <a:gdLst>
                  <a:gd name="T0" fmla="*/ 4 w 1028"/>
                  <a:gd name="T1" fmla="*/ 3 h 243"/>
                  <a:gd name="T2" fmla="*/ 31 w 1028"/>
                  <a:gd name="T3" fmla="*/ 20 h 243"/>
                  <a:gd name="T4" fmla="*/ 80 w 1028"/>
                  <a:gd name="T5" fmla="*/ 47 h 243"/>
                  <a:gd name="T6" fmla="*/ 139 w 1028"/>
                  <a:gd name="T7" fmla="*/ 83 h 243"/>
                  <a:gd name="T8" fmla="*/ 203 w 1028"/>
                  <a:gd name="T9" fmla="*/ 120 h 243"/>
                  <a:gd name="T10" fmla="*/ 265 w 1028"/>
                  <a:gd name="T11" fmla="*/ 154 h 243"/>
                  <a:gd name="T12" fmla="*/ 315 w 1028"/>
                  <a:gd name="T13" fmla="*/ 182 h 243"/>
                  <a:gd name="T14" fmla="*/ 346 w 1028"/>
                  <a:gd name="T15" fmla="*/ 196 h 243"/>
                  <a:gd name="T16" fmla="*/ 357 w 1028"/>
                  <a:gd name="T17" fmla="*/ 197 h 243"/>
                  <a:gd name="T18" fmla="*/ 371 w 1028"/>
                  <a:gd name="T19" fmla="*/ 205 h 243"/>
                  <a:gd name="T20" fmla="*/ 405 w 1028"/>
                  <a:gd name="T21" fmla="*/ 215 h 243"/>
                  <a:gd name="T22" fmla="*/ 470 w 1028"/>
                  <a:gd name="T23" fmla="*/ 220 h 243"/>
                  <a:gd name="T24" fmla="*/ 551 w 1028"/>
                  <a:gd name="T25" fmla="*/ 214 h 243"/>
                  <a:gd name="T26" fmla="*/ 623 w 1028"/>
                  <a:gd name="T27" fmla="*/ 205 h 243"/>
                  <a:gd name="T28" fmla="*/ 705 w 1028"/>
                  <a:gd name="T29" fmla="*/ 191 h 243"/>
                  <a:gd name="T30" fmla="*/ 790 w 1028"/>
                  <a:gd name="T31" fmla="*/ 177 h 243"/>
                  <a:gd name="T32" fmla="*/ 870 w 1028"/>
                  <a:gd name="T33" fmla="*/ 162 h 243"/>
                  <a:gd name="T34" fmla="*/ 940 w 1028"/>
                  <a:gd name="T35" fmla="*/ 149 h 243"/>
                  <a:gd name="T36" fmla="*/ 994 w 1028"/>
                  <a:gd name="T37" fmla="*/ 137 h 243"/>
                  <a:gd name="T38" fmla="*/ 1024 w 1028"/>
                  <a:gd name="T39" fmla="*/ 132 h 243"/>
                  <a:gd name="T40" fmla="*/ 1021 w 1028"/>
                  <a:gd name="T41" fmla="*/ 132 h 243"/>
                  <a:gd name="T42" fmla="*/ 978 w 1028"/>
                  <a:gd name="T43" fmla="*/ 143 h 243"/>
                  <a:gd name="T44" fmla="*/ 902 w 1028"/>
                  <a:gd name="T45" fmla="*/ 159 h 243"/>
                  <a:gd name="T46" fmla="*/ 804 w 1028"/>
                  <a:gd name="T47" fmla="*/ 179 h 243"/>
                  <a:gd name="T48" fmla="*/ 698 w 1028"/>
                  <a:gd name="T49" fmla="*/ 201 h 243"/>
                  <a:gd name="T50" fmla="*/ 592 w 1028"/>
                  <a:gd name="T51" fmla="*/ 221 h 243"/>
                  <a:gd name="T52" fmla="*/ 502 w 1028"/>
                  <a:gd name="T53" fmla="*/ 235 h 243"/>
                  <a:gd name="T54" fmla="*/ 437 w 1028"/>
                  <a:gd name="T55" fmla="*/ 243 h 243"/>
                  <a:gd name="T56" fmla="*/ 406 w 1028"/>
                  <a:gd name="T57" fmla="*/ 238 h 243"/>
                  <a:gd name="T58" fmla="*/ 362 w 1028"/>
                  <a:gd name="T59" fmla="*/ 216 h 243"/>
                  <a:gd name="T60" fmla="*/ 301 w 1028"/>
                  <a:gd name="T61" fmla="*/ 182 h 243"/>
                  <a:gd name="T62" fmla="*/ 229 w 1028"/>
                  <a:gd name="T63" fmla="*/ 140 h 243"/>
                  <a:gd name="T64" fmla="*/ 155 w 1028"/>
                  <a:gd name="T65" fmla="*/ 96 h 243"/>
                  <a:gd name="T66" fmla="*/ 87 w 1028"/>
                  <a:gd name="T67" fmla="*/ 55 h 243"/>
                  <a:gd name="T68" fmla="*/ 35 w 1028"/>
                  <a:gd name="T69" fmla="*/ 22 h 243"/>
                  <a:gd name="T70" fmla="*/ 4 w 1028"/>
                  <a:gd name="T71" fmla="*/ 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28" h="243">
                    <a:moveTo>
                      <a:pt x="0" y="0"/>
                    </a:moveTo>
                    <a:lnTo>
                      <a:pt x="4" y="3"/>
                    </a:lnTo>
                    <a:lnTo>
                      <a:pt x="14" y="9"/>
                    </a:lnTo>
                    <a:lnTo>
                      <a:pt x="31" y="20"/>
                    </a:lnTo>
                    <a:lnTo>
                      <a:pt x="53" y="32"/>
                    </a:lnTo>
                    <a:lnTo>
                      <a:pt x="80" y="47"/>
                    </a:lnTo>
                    <a:lnTo>
                      <a:pt x="108" y="64"/>
                    </a:lnTo>
                    <a:lnTo>
                      <a:pt x="139" y="83"/>
                    </a:lnTo>
                    <a:lnTo>
                      <a:pt x="171" y="101"/>
                    </a:lnTo>
                    <a:lnTo>
                      <a:pt x="203" y="120"/>
                    </a:lnTo>
                    <a:lnTo>
                      <a:pt x="235" y="137"/>
                    </a:lnTo>
                    <a:lnTo>
                      <a:pt x="265" y="154"/>
                    </a:lnTo>
                    <a:lnTo>
                      <a:pt x="292" y="169"/>
                    </a:lnTo>
                    <a:lnTo>
                      <a:pt x="315" y="182"/>
                    </a:lnTo>
                    <a:lnTo>
                      <a:pt x="333" y="191"/>
                    </a:lnTo>
                    <a:lnTo>
                      <a:pt x="346" y="196"/>
                    </a:lnTo>
                    <a:lnTo>
                      <a:pt x="352" y="197"/>
                    </a:lnTo>
                    <a:lnTo>
                      <a:pt x="357" y="197"/>
                    </a:lnTo>
                    <a:lnTo>
                      <a:pt x="364" y="200"/>
                    </a:lnTo>
                    <a:lnTo>
                      <a:pt x="371" y="205"/>
                    </a:lnTo>
                    <a:lnTo>
                      <a:pt x="384" y="210"/>
                    </a:lnTo>
                    <a:lnTo>
                      <a:pt x="405" y="215"/>
                    </a:lnTo>
                    <a:lnTo>
                      <a:pt x="432" y="219"/>
                    </a:lnTo>
                    <a:lnTo>
                      <a:pt x="470" y="220"/>
                    </a:lnTo>
                    <a:lnTo>
                      <a:pt x="520" y="217"/>
                    </a:lnTo>
                    <a:lnTo>
                      <a:pt x="551" y="214"/>
                    </a:lnTo>
                    <a:lnTo>
                      <a:pt x="586" y="210"/>
                    </a:lnTo>
                    <a:lnTo>
                      <a:pt x="623" y="205"/>
                    </a:lnTo>
                    <a:lnTo>
                      <a:pt x="664" y="198"/>
                    </a:lnTo>
                    <a:lnTo>
                      <a:pt x="705" y="191"/>
                    </a:lnTo>
                    <a:lnTo>
                      <a:pt x="748" y="184"/>
                    </a:lnTo>
                    <a:lnTo>
                      <a:pt x="790" y="177"/>
                    </a:lnTo>
                    <a:lnTo>
                      <a:pt x="831" y="169"/>
                    </a:lnTo>
                    <a:lnTo>
                      <a:pt x="870" y="162"/>
                    </a:lnTo>
                    <a:lnTo>
                      <a:pt x="907" y="155"/>
                    </a:lnTo>
                    <a:lnTo>
                      <a:pt x="940" y="149"/>
                    </a:lnTo>
                    <a:lnTo>
                      <a:pt x="970" y="143"/>
                    </a:lnTo>
                    <a:lnTo>
                      <a:pt x="994" y="137"/>
                    </a:lnTo>
                    <a:lnTo>
                      <a:pt x="1012" y="134"/>
                    </a:lnTo>
                    <a:lnTo>
                      <a:pt x="1024" y="132"/>
                    </a:lnTo>
                    <a:lnTo>
                      <a:pt x="1028" y="131"/>
                    </a:lnTo>
                    <a:lnTo>
                      <a:pt x="1021" y="132"/>
                    </a:lnTo>
                    <a:lnTo>
                      <a:pt x="1005" y="136"/>
                    </a:lnTo>
                    <a:lnTo>
                      <a:pt x="978" y="143"/>
                    </a:lnTo>
                    <a:lnTo>
                      <a:pt x="943" y="150"/>
                    </a:lnTo>
                    <a:lnTo>
                      <a:pt x="902" y="159"/>
                    </a:lnTo>
                    <a:lnTo>
                      <a:pt x="854" y="169"/>
                    </a:lnTo>
                    <a:lnTo>
                      <a:pt x="804" y="179"/>
                    </a:lnTo>
                    <a:lnTo>
                      <a:pt x="752" y="191"/>
                    </a:lnTo>
                    <a:lnTo>
                      <a:pt x="698" y="201"/>
                    </a:lnTo>
                    <a:lnTo>
                      <a:pt x="644" y="211"/>
                    </a:lnTo>
                    <a:lnTo>
                      <a:pt x="592" y="221"/>
                    </a:lnTo>
                    <a:lnTo>
                      <a:pt x="545" y="229"/>
                    </a:lnTo>
                    <a:lnTo>
                      <a:pt x="502" y="235"/>
                    </a:lnTo>
                    <a:lnTo>
                      <a:pt x="465" y="240"/>
                    </a:lnTo>
                    <a:lnTo>
                      <a:pt x="437" y="243"/>
                    </a:lnTo>
                    <a:lnTo>
                      <a:pt x="418" y="241"/>
                    </a:lnTo>
                    <a:lnTo>
                      <a:pt x="406" y="238"/>
                    </a:lnTo>
                    <a:lnTo>
                      <a:pt x="387" y="229"/>
                    </a:lnTo>
                    <a:lnTo>
                      <a:pt x="362" y="216"/>
                    </a:lnTo>
                    <a:lnTo>
                      <a:pt x="333" y="201"/>
                    </a:lnTo>
                    <a:lnTo>
                      <a:pt x="301" y="182"/>
                    </a:lnTo>
                    <a:lnTo>
                      <a:pt x="266" y="162"/>
                    </a:lnTo>
                    <a:lnTo>
                      <a:pt x="229" y="140"/>
                    </a:lnTo>
                    <a:lnTo>
                      <a:pt x="191" y="118"/>
                    </a:lnTo>
                    <a:lnTo>
                      <a:pt x="155" y="96"/>
                    </a:lnTo>
                    <a:lnTo>
                      <a:pt x="121" y="75"/>
                    </a:lnTo>
                    <a:lnTo>
                      <a:pt x="87" y="55"/>
                    </a:lnTo>
                    <a:lnTo>
                      <a:pt x="59" y="37"/>
                    </a:lnTo>
                    <a:lnTo>
                      <a:pt x="35" y="22"/>
                    </a:lnTo>
                    <a:lnTo>
                      <a:pt x="17" y="1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3" name="Freeform 165"/>
              <p:cNvSpPr>
                <a:spLocks/>
              </p:cNvSpPr>
              <p:nvPr/>
            </p:nvSpPr>
            <p:spPr bwMode="auto">
              <a:xfrm>
                <a:off x="4723" y="2882"/>
                <a:ext cx="48" cy="23"/>
              </a:xfrm>
              <a:custGeom>
                <a:avLst/>
                <a:gdLst>
                  <a:gd name="T0" fmla="*/ 65 w 126"/>
                  <a:gd name="T1" fmla="*/ 60 h 74"/>
                  <a:gd name="T2" fmla="*/ 41 w 126"/>
                  <a:gd name="T3" fmla="*/ 57 h 74"/>
                  <a:gd name="T4" fmla="*/ 23 w 126"/>
                  <a:gd name="T5" fmla="*/ 51 h 74"/>
                  <a:gd name="T6" fmla="*/ 11 w 126"/>
                  <a:gd name="T7" fmla="*/ 41 h 74"/>
                  <a:gd name="T8" fmla="*/ 4 w 126"/>
                  <a:gd name="T9" fmla="*/ 29 h 74"/>
                  <a:gd name="T10" fmla="*/ 1 w 126"/>
                  <a:gd name="T11" fmla="*/ 18 h 74"/>
                  <a:gd name="T12" fmla="*/ 0 w 126"/>
                  <a:gd name="T13" fmla="*/ 9 h 74"/>
                  <a:gd name="T14" fmla="*/ 0 w 126"/>
                  <a:gd name="T15" fmla="*/ 3 h 74"/>
                  <a:gd name="T16" fmla="*/ 0 w 126"/>
                  <a:gd name="T17" fmla="*/ 0 h 74"/>
                  <a:gd name="T18" fmla="*/ 1 w 126"/>
                  <a:gd name="T19" fmla="*/ 16 h 74"/>
                  <a:gd name="T20" fmla="*/ 5 w 126"/>
                  <a:gd name="T21" fmla="*/ 29 h 74"/>
                  <a:gd name="T22" fmla="*/ 10 w 126"/>
                  <a:gd name="T23" fmla="*/ 41 h 74"/>
                  <a:gd name="T24" fmla="*/ 18 w 126"/>
                  <a:gd name="T25" fmla="*/ 52 h 74"/>
                  <a:gd name="T26" fmla="*/ 28 w 126"/>
                  <a:gd name="T27" fmla="*/ 61 h 74"/>
                  <a:gd name="T28" fmla="*/ 38 w 126"/>
                  <a:gd name="T29" fmla="*/ 68 h 74"/>
                  <a:gd name="T30" fmla="*/ 50 w 126"/>
                  <a:gd name="T31" fmla="*/ 73 h 74"/>
                  <a:gd name="T32" fmla="*/ 63 w 126"/>
                  <a:gd name="T33" fmla="*/ 74 h 74"/>
                  <a:gd name="T34" fmla="*/ 74 w 126"/>
                  <a:gd name="T35" fmla="*/ 73 h 74"/>
                  <a:gd name="T36" fmla="*/ 86 w 126"/>
                  <a:gd name="T37" fmla="*/ 69 h 74"/>
                  <a:gd name="T38" fmla="*/ 96 w 126"/>
                  <a:gd name="T39" fmla="*/ 62 h 74"/>
                  <a:gd name="T40" fmla="*/ 105 w 126"/>
                  <a:gd name="T41" fmla="*/ 55 h 74"/>
                  <a:gd name="T42" fmla="*/ 113 w 126"/>
                  <a:gd name="T43" fmla="*/ 45 h 74"/>
                  <a:gd name="T44" fmla="*/ 119 w 126"/>
                  <a:gd name="T45" fmla="*/ 33 h 74"/>
                  <a:gd name="T46" fmla="*/ 123 w 126"/>
                  <a:gd name="T47" fmla="*/ 22 h 74"/>
                  <a:gd name="T48" fmla="*/ 126 w 126"/>
                  <a:gd name="T49" fmla="*/ 8 h 74"/>
                  <a:gd name="T50" fmla="*/ 122 w 126"/>
                  <a:gd name="T51" fmla="*/ 18 h 74"/>
                  <a:gd name="T52" fmla="*/ 116 w 126"/>
                  <a:gd name="T53" fmla="*/ 27 h 74"/>
                  <a:gd name="T54" fmla="*/ 109 w 126"/>
                  <a:gd name="T55" fmla="*/ 36 h 74"/>
                  <a:gd name="T56" fmla="*/ 101 w 126"/>
                  <a:gd name="T57" fmla="*/ 43 h 74"/>
                  <a:gd name="T58" fmla="*/ 94 w 126"/>
                  <a:gd name="T59" fmla="*/ 50 h 74"/>
                  <a:gd name="T60" fmla="*/ 85 w 126"/>
                  <a:gd name="T61" fmla="*/ 55 h 74"/>
                  <a:gd name="T62" fmla="*/ 74 w 126"/>
                  <a:gd name="T63" fmla="*/ 59 h 74"/>
                  <a:gd name="T64" fmla="*/ 65 w 126"/>
                  <a:gd name="T65" fmla="*/ 6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74">
                    <a:moveTo>
                      <a:pt x="65" y="60"/>
                    </a:moveTo>
                    <a:lnTo>
                      <a:pt x="41" y="57"/>
                    </a:lnTo>
                    <a:lnTo>
                      <a:pt x="23" y="51"/>
                    </a:lnTo>
                    <a:lnTo>
                      <a:pt x="11" y="41"/>
                    </a:lnTo>
                    <a:lnTo>
                      <a:pt x="4" y="29"/>
                    </a:lnTo>
                    <a:lnTo>
                      <a:pt x="1" y="18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16"/>
                    </a:lnTo>
                    <a:lnTo>
                      <a:pt x="5" y="29"/>
                    </a:lnTo>
                    <a:lnTo>
                      <a:pt x="10" y="41"/>
                    </a:lnTo>
                    <a:lnTo>
                      <a:pt x="18" y="52"/>
                    </a:lnTo>
                    <a:lnTo>
                      <a:pt x="28" y="61"/>
                    </a:lnTo>
                    <a:lnTo>
                      <a:pt x="38" y="68"/>
                    </a:lnTo>
                    <a:lnTo>
                      <a:pt x="50" y="73"/>
                    </a:lnTo>
                    <a:lnTo>
                      <a:pt x="63" y="74"/>
                    </a:lnTo>
                    <a:lnTo>
                      <a:pt x="74" y="73"/>
                    </a:lnTo>
                    <a:lnTo>
                      <a:pt x="86" y="69"/>
                    </a:lnTo>
                    <a:lnTo>
                      <a:pt x="96" y="62"/>
                    </a:lnTo>
                    <a:lnTo>
                      <a:pt x="105" y="55"/>
                    </a:lnTo>
                    <a:lnTo>
                      <a:pt x="113" y="45"/>
                    </a:lnTo>
                    <a:lnTo>
                      <a:pt x="119" y="33"/>
                    </a:lnTo>
                    <a:lnTo>
                      <a:pt x="123" y="22"/>
                    </a:lnTo>
                    <a:lnTo>
                      <a:pt x="126" y="8"/>
                    </a:lnTo>
                    <a:lnTo>
                      <a:pt x="122" y="18"/>
                    </a:lnTo>
                    <a:lnTo>
                      <a:pt x="116" y="27"/>
                    </a:lnTo>
                    <a:lnTo>
                      <a:pt x="109" y="36"/>
                    </a:lnTo>
                    <a:lnTo>
                      <a:pt x="101" y="43"/>
                    </a:lnTo>
                    <a:lnTo>
                      <a:pt x="94" y="50"/>
                    </a:lnTo>
                    <a:lnTo>
                      <a:pt x="85" y="55"/>
                    </a:lnTo>
                    <a:lnTo>
                      <a:pt x="74" y="59"/>
                    </a:lnTo>
                    <a:lnTo>
                      <a:pt x="65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4" name="Freeform 166"/>
              <p:cNvSpPr>
                <a:spLocks/>
              </p:cNvSpPr>
              <p:nvPr/>
            </p:nvSpPr>
            <p:spPr bwMode="auto">
              <a:xfrm>
                <a:off x="4742" y="2815"/>
                <a:ext cx="26" cy="12"/>
              </a:xfrm>
              <a:custGeom>
                <a:avLst/>
                <a:gdLst>
                  <a:gd name="T0" fmla="*/ 36 w 70"/>
                  <a:gd name="T1" fmla="*/ 26 h 39"/>
                  <a:gd name="T2" fmla="*/ 22 w 70"/>
                  <a:gd name="T3" fmla="*/ 25 h 39"/>
                  <a:gd name="T4" fmla="*/ 13 w 70"/>
                  <a:gd name="T5" fmla="*/ 22 h 39"/>
                  <a:gd name="T6" fmla="*/ 7 w 70"/>
                  <a:gd name="T7" fmla="*/ 17 h 39"/>
                  <a:gd name="T8" fmla="*/ 3 w 70"/>
                  <a:gd name="T9" fmla="*/ 12 h 39"/>
                  <a:gd name="T10" fmla="*/ 0 w 70"/>
                  <a:gd name="T11" fmla="*/ 9 h 39"/>
                  <a:gd name="T12" fmla="*/ 0 w 70"/>
                  <a:gd name="T13" fmla="*/ 3 h 39"/>
                  <a:gd name="T14" fmla="*/ 0 w 70"/>
                  <a:gd name="T15" fmla="*/ 1 h 39"/>
                  <a:gd name="T16" fmla="*/ 0 w 70"/>
                  <a:gd name="T17" fmla="*/ 0 h 39"/>
                  <a:gd name="T18" fmla="*/ 3 w 70"/>
                  <a:gd name="T19" fmla="*/ 14 h 39"/>
                  <a:gd name="T20" fmla="*/ 12 w 70"/>
                  <a:gd name="T21" fmla="*/ 26 h 39"/>
                  <a:gd name="T22" fmla="*/ 23 w 70"/>
                  <a:gd name="T23" fmla="*/ 35 h 39"/>
                  <a:gd name="T24" fmla="*/ 38 w 70"/>
                  <a:gd name="T25" fmla="*/ 39 h 39"/>
                  <a:gd name="T26" fmla="*/ 50 w 70"/>
                  <a:gd name="T27" fmla="*/ 35 h 39"/>
                  <a:gd name="T28" fmla="*/ 59 w 70"/>
                  <a:gd name="T29" fmla="*/ 28 h 39"/>
                  <a:gd name="T30" fmla="*/ 66 w 70"/>
                  <a:gd name="T31" fmla="*/ 16 h 39"/>
                  <a:gd name="T32" fmla="*/ 70 w 70"/>
                  <a:gd name="T33" fmla="*/ 3 h 39"/>
                  <a:gd name="T34" fmla="*/ 63 w 70"/>
                  <a:gd name="T35" fmla="*/ 12 h 39"/>
                  <a:gd name="T36" fmla="*/ 56 w 70"/>
                  <a:gd name="T37" fmla="*/ 19 h 39"/>
                  <a:gd name="T38" fmla="*/ 47 w 70"/>
                  <a:gd name="T39" fmla="*/ 24 h 39"/>
                  <a:gd name="T40" fmla="*/ 36 w 70"/>
                  <a:gd name="T41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">
                    <a:moveTo>
                      <a:pt x="36" y="26"/>
                    </a:moveTo>
                    <a:lnTo>
                      <a:pt x="22" y="25"/>
                    </a:lnTo>
                    <a:lnTo>
                      <a:pt x="13" y="22"/>
                    </a:lnTo>
                    <a:lnTo>
                      <a:pt x="7" y="17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4"/>
                    </a:lnTo>
                    <a:lnTo>
                      <a:pt x="12" y="26"/>
                    </a:lnTo>
                    <a:lnTo>
                      <a:pt x="23" y="35"/>
                    </a:lnTo>
                    <a:lnTo>
                      <a:pt x="38" y="39"/>
                    </a:lnTo>
                    <a:lnTo>
                      <a:pt x="50" y="35"/>
                    </a:lnTo>
                    <a:lnTo>
                      <a:pt x="59" y="28"/>
                    </a:lnTo>
                    <a:lnTo>
                      <a:pt x="66" y="16"/>
                    </a:lnTo>
                    <a:lnTo>
                      <a:pt x="70" y="3"/>
                    </a:lnTo>
                    <a:lnTo>
                      <a:pt x="63" y="12"/>
                    </a:lnTo>
                    <a:lnTo>
                      <a:pt x="56" y="19"/>
                    </a:lnTo>
                    <a:lnTo>
                      <a:pt x="47" y="24"/>
                    </a:lnTo>
                    <a:lnTo>
                      <a:pt x="3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5" name="Freeform 167"/>
              <p:cNvSpPr>
                <a:spLocks/>
              </p:cNvSpPr>
              <p:nvPr/>
            </p:nvSpPr>
            <p:spPr bwMode="auto">
              <a:xfrm>
                <a:off x="4733" y="2732"/>
                <a:ext cx="17" cy="9"/>
              </a:xfrm>
              <a:custGeom>
                <a:avLst/>
                <a:gdLst>
                  <a:gd name="T0" fmla="*/ 24 w 45"/>
                  <a:gd name="T1" fmla="*/ 31 h 31"/>
                  <a:gd name="T2" fmla="*/ 8 w 45"/>
                  <a:gd name="T3" fmla="*/ 26 h 31"/>
                  <a:gd name="T4" fmla="*/ 2 w 45"/>
                  <a:gd name="T5" fmla="*/ 15 h 31"/>
                  <a:gd name="T6" fmla="*/ 0 w 45"/>
                  <a:gd name="T7" fmla="*/ 5 h 31"/>
                  <a:gd name="T8" fmla="*/ 0 w 45"/>
                  <a:gd name="T9" fmla="*/ 0 h 31"/>
                  <a:gd name="T10" fmla="*/ 2 w 45"/>
                  <a:gd name="T11" fmla="*/ 7 h 31"/>
                  <a:gd name="T12" fmla="*/ 7 w 45"/>
                  <a:gd name="T13" fmla="*/ 13 h 31"/>
                  <a:gd name="T14" fmla="*/ 15 w 45"/>
                  <a:gd name="T15" fmla="*/ 19 h 31"/>
                  <a:gd name="T16" fmla="*/ 22 w 45"/>
                  <a:gd name="T17" fmla="*/ 20 h 31"/>
                  <a:gd name="T18" fmla="*/ 30 w 45"/>
                  <a:gd name="T19" fmla="*/ 19 h 31"/>
                  <a:gd name="T20" fmla="*/ 38 w 45"/>
                  <a:gd name="T21" fmla="*/ 15 h 31"/>
                  <a:gd name="T22" fmla="*/ 43 w 45"/>
                  <a:gd name="T23" fmla="*/ 10 h 31"/>
                  <a:gd name="T24" fmla="*/ 45 w 45"/>
                  <a:gd name="T25" fmla="*/ 2 h 31"/>
                  <a:gd name="T26" fmla="*/ 42 w 45"/>
                  <a:gd name="T27" fmla="*/ 10 h 31"/>
                  <a:gd name="T28" fmla="*/ 36 w 45"/>
                  <a:gd name="T29" fmla="*/ 19 h 31"/>
                  <a:gd name="T30" fmla="*/ 30 w 45"/>
                  <a:gd name="T31" fmla="*/ 27 h 31"/>
                  <a:gd name="T32" fmla="*/ 24 w 45"/>
                  <a:gd name="T3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24" y="31"/>
                    </a:moveTo>
                    <a:lnTo>
                      <a:pt x="8" y="26"/>
                    </a:lnTo>
                    <a:lnTo>
                      <a:pt x="2" y="1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7" y="13"/>
                    </a:lnTo>
                    <a:lnTo>
                      <a:pt x="15" y="19"/>
                    </a:lnTo>
                    <a:lnTo>
                      <a:pt x="22" y="20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10"/>
                    </a:lnTo>
                    <a:lnTo>
                      <a:pt x="45" y="2"/>
                    </a:lnTo>
                    <a:lnTo>
                      <a:pt x="42" y="10"/>
                    </a:lnTo>
                    <a:lnTo>
                      <a:pt x="36" y="19"/>
                    </a:lnTo>
                    <a:lnTo>
                      <a:pt x="30" y="27"/>
                    </a:lnTo>
                    <a:lnTo>
                      <a:pt x="24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6" name="Freeform 168"/>
              <p:cNvSpPr>
                <a:spLocks/>
              </p:cNvSpPr>
              <p:nvPr/>
            </p:nvSpPr>
            <p:spPr bwMode="auto">
              <a:xfrm>
                <a:off x="5055" y="2720"/>
                <a:ext cx="26" cy="12"/>
              </a:xfrm>
              <a:custGeom>
                <a:avLst/>
                <a:gdLst>
                  <a:gd name="T0" fmla="*/ 37 w 69"/>
                  <a:gd name="T1" fmla="*/ 26 h 41"/>
                  <a:gd name="T2" fmla="*/ 18 w 69"/>
                  <a:gd name="T3" fmla="*/ 22 h 41"/>
                  <a:gd name="T4" fmla="*/ 8 w 69"/>
                  <a:gd name="T5" fmla="*/ 14 h 41"/>
                  <a:gd name="T6" fmla="*/ 1 w 69"/>
                  <a:gd name="T7" fmla="*/ 6 h 41"/>
                  <a:gd name="T8" fmla="*/ 0 w 69"/>
                  <a:gd name="T9" fmla="*/ 0 h 41"/>
                  <a:gd name="T10" fmla="*/ 3 w 69"/>
                  <a:gd name="T11" fmla="*/ 17 h 41"/>
                  <a:gd name="T12" fmla="*/ 8 w 69"/>
                  <a:gd name="T13" fmla="*/ 30 h 41"/>
                  <a:gd name="T14" fmla="*/ 19 w 69"/>
                  <a:gd name="T15" fmla="*/ 39 h 41"/>
                  <a:gd name="T16" fmla="*/ 35 w 69"/>
                  <a:gd name="T17" fmla="*/ 41 h 41"/>
                  <a:gd name="T18" fmla="*/ 48 w 69"/>
                  <a:gd name="T19" fmla="*/ 37 h 41"/>
                  <a:gd name="T20" fmla="*/ 58 w 69"/>
                  <a:gd name="T21" fmla="*/ 28 h 41"/>
                  <a:gd name="T22" fmla="*/ 66 w 69"/>
                  <a:gd name="T23" fmla="*/ 16 h 41"/>
                  <a:gd name="T24" fmla="*/ 69 w 69"/>
                  <a:gd name="T25" fmla="*/ 3 h 41"/>
                  <a:gd name="T26" fmla="*/ 64 w 69"/>
                  <a:gd name="T27" fmla="*/ 12 h 41"/>
                  <a:gd name="T28" fmla="*/ 57 w 69"/>
                  <a:gd name="T29" fmla="*/ 18 h 41"/>
                  <a:gd name="T30" fmla="*/ 48 w 69"/>
                  <a:gd name="T31" fmla="*/ 23 h 41"/>
                  <a:gd name="T32" fmla="*/ 37 w 69"/>
                  <a:gd name="T33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41">
                    <a:moveTo>
                      <a:pt x="37" y="26"/>
                    </a:moveTo>
                    <a:lnTo>
                      <a:pt x="18" y="22"/>
                    </a:lnTo>
                    <a:lnTo>
                      <a:pt x="8" y="14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3" y="17"/>
                    </a:lnTo>
                    <a:lnTo>
                      <a:pt x="8" y="30"/>
                    </a:lnTo>
                    <a:lnTo>
                      <a:pt x="19" y="39"/>
                    </a:lnTo>
                    <a:lnTo>
                      <a:pt x="35" y="41"/>
                    </a:lnTo>
                    <a:lnTo>
                      <a:pt x="48" y="37"/>
                    </a:lnTo>
                    <a:lnTo>
                      <a:pt x="58" y="28"/>
                    </a:lnTo>
                    <a:lnTo>
                      <a:pt x="66" y="16"/>
                    </a:lnTo>
                    <a:lnTo>
                      <a:pt x="69" y="3"/>
                    </a:lnTo>
                    <a:lnTo>
                      <a:pt x="64" y="12"/>
                    </a:lnTo>
                    <a:lnTo>
                      <a:pt x="57" y="18"/>
                    </a:lnTo>
                    <a:lnTo>
                      <a:pt x="48" y="23"/>
                    </a:lnTo>
                    <a:lnTo>
                      <a:pt x="3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7" name="Freeform 169"/>
              <p:cNvSpPr>
                <a:spLocks/>
              </p:cNvSpPr>
              <p:nvPr/>
            </p:nvSpPr>
            <p:spPr bwMode="auto">
              <a:xfrm>
                <a:off x="4875" y="2623"/>
                <a:ext cx="43" cy="9"/>
              </a:xfrm>
              <a:custGeom>
                <a:avLst/>
                <a:gdLst>
                  <a:gd name="T0" fmla="*/ 59 w 115"/>
                  <a:gd name="T1" fmla="*/ 22 h 31"/>
                  <a:gd name="T2" fmla="*/ 41 w 115"/>
                  <a:gd name="T3" fmla="*/ 19 h 31"/>
                  <a:gd name="T4" fmla="*/ 27 w 115"/>
                  <a:gd name="T5" fmla="*/ 17 h 31"/>
                  <a:gd name="T6" fmla="*/ 17 w 115"/>
                  <a:gd name="T7" fmla="*/ 13 h 31"/>
                  <a:gd name="T8" fmla="*/ 9 w 115"/>
                  <a:gd name="T9" fmla="*/ 9 h 31"/>
                  <a:gd name="T10" fmla="*/ 4 w 115"/>
                  <a:gd name="T11" fmla="*/ 6 h 31"/>
                  <a:gd name="T12" fmla="*/ 2 w 115"/>
                  <a:gd name="T13" fmla="*/ 3 h 31"/>
                  <a:gd name="T14" fmla="*/ 0 w 115"/>
                  <a:gd name="T15" fmla="*/ 1 h 31"/>
                  <a:gd name="T16" fmla="*/ 0 w 115"/>
                  <a:gd name="T17" fmla="*/ 0 h 31"/>
                  <a:gd name="T18" fmla="*/ 2 w 115"/>
                  <a:gd name="T19" fmla="*/ 5 h 31"/>
                  <a:gd name="T20" fmla="*/ 4 w 115"/>
                  <a:gd name="T21" fmla="*/ 12 h 31"/>
                  <a:gd name="T22" fmla="*/ 9 w 115"/>
                  <a:gd name="T23" fmla="*/ 17 h 31"/>
                  <a:gd name="T24" fmla="*/ 16 w 115"/>
                  <a:gd name="T25" fmla="*/ 20 h 31"/>
                  <a:gd name="T26" fmla="*/ 23 w 115"/>
                  <a:gd name="T27" fmla="*/ 25 h 31"/>
                  <a:gd name="T28" fmla="*/ 34 w 115"/>
                  <a:gd name="T29" fmla="*/ 28 h 31"/>
                  <a:gd name="T30" fmla="*/ 44 w 115"/>
                  <a:gd name="T31" fmla="*/ 29 h 31"/>
                  <a:gd name="T32" fmla="*/ 56 w 115"/>
                  <a:gd name="T33" fmla="*/ 31 h 31"/>
                  <a:gd name="T34" fmla="*/ 66 w 115"/>
                  <a:gd name="T35" fmla="*/ 31 h 31"/>
                  <a:gd name="T36" fmla="*/ 76 w 115"/>
                  <a:gd name="T37" fmla="*/ 28 h 31"/>
                  <a:gd name="T38" fmla="*/ 86 w 115"/>
                  <a:gd name="T39" fmla="*/ 25 h 31"/>
                  <a:gd name="T40" fmla="*/ 95 w 115"/>
                  <a:gd name="T41" fmla="*/ 22 h 31"/>
                  <a:gd name="T42" fmla="*/ 102 w 115"/>
                  <a:gd name="T43" fmla="*/ 18 h 31"/>
                  <a:gd name="T44" fmla="*/ 108 w 115"/>
                  <a:gd name="T45" fmla="*/ 13 h 31"/>
                  <a:gd name="T46" fmla="*/ 112 w 115"/>
                  <a:gd name="T47" fmla="*/ 9 h 31"/>
                  <a:gd name="T48" fmla="*/ 115 w 115"/>
                  <a:gd name="T49" fmla="*/ 4 h 31"/>
                  <a:gd name="T50" fmla="*/ 111 w 115"/>
                  <a:gd name="T51" fmla="*/ 8 h 31"/>
                  <a:gd name="T52" fmla="*/ 106 w 115"/>
                  <a:gd name="T53" fmla="*/ 10 h 31"/>
                  <a:gd name="T54" fmla="*/ 99 w 115"/>
                  <a:gd name="T55" fmla="*/ 14 h 31"/>
                  <a:gd name="T56" fmla="*/ 93 w 115"/>
                  <a:gd name="T57" fmla="*/ 17 h 31"/>
                  <a:gd name="T58" fmla="*/ 85 w 115"/>
                  <a:gd name="T59" fmla="*/ 19 h 31"/>
                  <a:gd name="T60" fmla="*/ 76 w 115"/>
                  <a:gd name="T61" fmla="*/ 22 h 31"/>
                  <a:gd name="T62" fmla="*/ 68 w 115"/>
                  <a:gd name="T63" fmla="*/ 22 h 31"/>
                  <a:gd name="T64" fmla="*/ 59 w 115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31">
                    <a:moveTo>
                      <a:pt x="59" y="22"/>
                    </a:moveTo>
                    <a:lnTo>
                      <a:pt x="41" y="19"/>
                    </a:lnTo>
                    <a:lnTo>
                      <a:pt x="27" y="17"/>
                    </a:lnTo>
                    <a:lnTo>
                      <a:pt x="17" y="13"/>
                    </a:lnTo>
                    <a:lnTo>
                      <a:pt x="9" y="9"/>
                    </a:lnTo>
                    <a:lnTo>
                      <a:pt x="4" y="6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4" y="12"/>
                    </a:lnTo>
                    <a:lnTo>
                      <a:pt x="9" y="17"/>
                    </a:lnTo>
                    <a:lnTo>
                      <a:pt x="16" y="20"/>
                    </a:lnTo>
                    <a:lnTo>
                      <a:pt x="23" y="25"/>
                    </a:lnTo>
                    <a:lnTo>
                      <a:pt x="34" y="28"/>
                    </a:lnTo>
                    <a:lnTo>
                      <a:pt x="44" y="29"/>
                    </a:lnTo>
                    <a:lnTo>
                      <a:pt x="56" y="31"/>
                    </a:lnTo>
                    <a:lnTo>
                      <a:pt x="66" y="31"/>
                    </a:lnTo>
                    <a:lnTo>
                      <a:pt x="76" y="28"/>
                    </a:lnTo>
                    <a:lnTo>
                      <a:pt x="86" y="25"/>
                    </a:lnTo>
                    <a:lnTo>
                      <a:pt x="95" y="22"/>
                    </a:lnTo>
                    <a:lnTo>
                      <a:pt x="102" y="18"/>
                    </a:lnTo>
                    <a:lnTo>
                      <a:pt x="108" y="13"/>
                    </a:lnTo>
                    <a:lnTo>
                      <a:pt x="112" y="9"/>
                    </a:lnTo>
                    <a:lnTo>
                      <a:pt x="115" y="4"/>
                    </a:lnTo>
                    <a:lnTo>
                      <a:pt x="111" y="8"/>
                    </a:lnTo>
                    <a:lnTo>
                      <a:pt x="106" y="10"/>
                    </a:lnTo>
                    <a:lnTo>
                      <a:pt x="99" y="14"/>
                    </a:lnTo>
                    <a:lnTo>
                      <a:pt x="93" y="17"/>
                    </a:lnTo>
                    <a:lnTo>
                      <a:pt x="85" y="19"/>
                    </a:lnTo>
                    <a:lnTo>
                      <a:pt x="76" y="22"/>
                    </a:lnTo>
                    <a:lnTo>
                      <a:pt x="68" y="22"/>
                    </a:lnTo>
                    <a:lnTo>
                      <a:pt x="5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8" name="Freeform 170"/>
              <p:cNvSpPr>
                <a:spLocks/>
              </p:cNvSpPr>
              <p:nvPr/>
            </p:nvSpPr>
            <p:spPr bwMode="auto">
              <a:xfrm>
                <a:off x="4646" y="2589"/>
                <a:ext cx="416" cy="87"/>
              </a:xfrm>
              <a:custGeom>
                <a:avLst/>
                <a:gdLst>
                  <a:gd name="T0" fmla="*/ 622 w 1099"/>
                  <a:gd name="T1" fmla="*/ 1 h 286"/>
                  <a:gd name="T2" fmla="*/ 581 w 1099"/>
                  <a:gd name="T3" fmla="*/ 6 h 286"/>
                  <a:gd name="T4" fmla="*/ 510 w 1099"/>
                  <a:gd name="T5" fmla="*/ 15 h 286"/>
                  <a:gd name="T6" fmla="*/ 419 w 1099"/>
                  <a:gd name="T7" fmla="*/ 26 h 286"/>
                  <a:gd name="T8" fmla="*/ 320 w 1099"/>
                  <a:gd name="T9" fmla="*/ 38 h 286"/>
                  <a:gd name="T10" fmla="*/ 221 w 1099"/>
                  <a:gd name="T11" fmla="*/ 49 h 286"/>
                  <a:gd name="T12" fmla="*/ 135 w 1099"/>
                  <a:gd name="T13" fmla="*/ 58 h 286"/>
                  <a:gd name="T14" fmla="*/ 72 w 1099"/>
                  <a:gd name="T15" fmla="*/ 63 h 286"/>
                  <a:gd name="T16" fmla="*/ 27 w 1099"/>
                  <a:gd name="T17" fmla="*/ 65 h 286"/>
                  <a:gd name="T18" fmla="*/ 1 w 1099"/>
                  <a:gd name="T19" fmla="*/ 74 h 286"/>
                  <a:gd name="T20" fmla="*/ 7 w 1099"/>
                  <a:gd name="T21" fmla="*/ 92 h 286"/>
                  <a:gd name="T22" fmla="*/ 46 w 1099"/>
                  <a:gd name="T23" fmla="*/ 115 h 286"/>
                  <a:gd name="T24" fmla="*/ 100 w 1099"/>
                  <a:gd name="T25" fmla="*/ 136 h 286"/>
                  <a:gd name="T26" fmla="*/ 147 w 1099"/>
                  <a:gd name="T27" fmla="*/ 158 h 286"/>
                  <a:gd name="T28" fmla="*/ 201 w 1099"/>
                  <a:gd name="T29" fmla="*/ 181 h 286"/>
                  <a:gd name="T30" fmla="*/ 258 w 1099"/>
                  <a:gd name="T31" fmla="*/ 208 h 286"/>
                  <a:gd name="T32" fmla="*/ 316 w 1099"/>
                  <a:gd name="T33" fmla="*/ 233 h 286"/>
                  <a:gd name="T34" fmla="*/ 371 w 1099"/>
                  <a:gd name="T35" fmla="*/ 254 h 286"/>
                  <a:gd name="T36" fmla="*/ 420 w 1099"/>
                  <a:gd name="T37" fmla="*/ 272 h 286"/>
                  <a:gd name="T38" fmla="*/ 460 w 1099"/>
                  <a:gd name="T39" fmla="*/ 284 h 286"/>
                  <a:gd name="T40" fmla="*/ 495 w 1099"/>
                  <a:gd name="T41" fmla="*/ 286 h 286"/>
                  <a:gd name="T42" fmla="*/ 564 w 1099"/>
                  <a:gd name="T43" fmla="*/ 280 h 286"/>
                  <a:gd name="T44" fmla="*/ 663 w 1099"/>
                  <a:gd name="T45" fmla="*/ 267 h 286"/>
                  <a:gd name="T46" fmla="*/ 776 w 1099"/>
                  <a:gd name="T47" fmla="*/ 249 h 286"/>
                  <a:gd name="T48" fmla="*/ 891 w 1099"/>
                  <a:gd name="T49" fmla="*/ 229 h 286"/>
                  <a:gd name="T50" fmla="*/ 992 w 1099"/>
                  <a:gd name="T51" fmla="*/ 209 h 286"/>
                  <a:gd name="T52" fmla="*/ 1065 w 1099"/>
                  <a:gd name="T53" fmla="*/ 190 h 286"/>
                  <a:gd name="T54" fmla="*/ 1099 w 1099"/>
                  <a:gd name="T55" fmla="*/ 175 h 286"/>
                  <a:gd name="T56" fmla="*/ 1079 w 1099"/>
                  <a:gd name="T57" fmla="*/ 166 h 286"/>
                  <a:gd name="T58" fmla="*/ 1027 w 1099"/>
                  <a:gd name="T59" fmla="*/ 168 h 286"/>
                  <a:gd name="T60" fmla="*/ 952 w 1099"/>
                  <a:gd name="T61" fmla="*/ 181 h 286"/>
                  <a:gd name="T62" fmla="*/ 865 w 1099"/>
                  <a:gd name="T63" fmla="*/ 196 h 286"/>
                  <a:gd name="T64" fmla="*/ 775 w 1099"/>
                  <a:gd name="T65" fmla="*/ 211 h 286"/>
                  <a:gd name="T66" fmla="*/ 689 w 1099"/>
                  <a:gd name="T67" fmla="*/ 221 h 286"/>
                  <a:gd name="T68" fmla="*/ 617 w 1099"/>
                  <a:gd name="T69" fmla="*/ 221 h 286"/>
                  <a:gd name="T70" fmla="*/ 568 w 1099"/>
                  <a:gd name="T71" fmla="*/ 209 h 286"/>
                  <a:gd name="T72" fmla="*/ 544 w 1099"/>
                  <a:gd name="T73" fmla="*/ 163 h 286"/>
                  <a:gd name="T74" fmla="*/ 553 w 1099"/>
                  <a:gd name="T75" fmla="*/ 104 h 286"/>
                  <a:gd name="T76" fmla="*/ 583 w 1099"/>
                  <a:gd name="T77" fmla="*/ 53 h 286"/>
                  <a:gd name="T78" fmla="*/ 617 w 1099"/>
                  <a:gd name="T79" fmla="*/ 13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99" h="286">
                    <a:moveTo>
                      <a:pt x="627" y="0"/>
                    </a:moveTo>
                    <a:lnTo>
                      <a:pt x="622" y="1"/>
                    </a:lnTo>
                    <a:lnTo>
                      <a:pt x="605" y="2"/>
                    </a:lnTo>
                    <a:lnTo>
                      <a:pt x="581" y="6"/>
                    </a:lnTo>
                    <a:lnTo>
                      <a:pt x="549" y="10"/>
                    </a:lnTo>
                    <a:lnTo>
                      <a:pt x="510" y="15"/>
                    </a:lnTo>
                    <a:lnTo>
                      <a:pt x="467" y="20"/>
                    </a:lnTo>
                    <a:lnTo>
                      <a:pt x="419" y="26"/>
                    </a:lnTo>
                    <a:lnTo>
                      <a:pt x="370" y="31"/>
                    </a:lnTo>
                    <a:lnTo>
                      <a:pt x="320" y="38"/>
                    </a:lnTo>
                    <a:lnTo>
                      <a:pt x="270" y="44"/>
                    </a:lnTo>
                    <a:lnTo>
                      <a:pt x="221" y="49"/>
                    </a:lnTo>
                    <a:lnTo>
                      <a:pt x="176" y="54"/>
                    </a:lnTo>
                    <a:lnTo>
                      <a:pt x="135" y="58"/>
                    </a:lnTo>
                    <a:lnTo>
                      <a:pt x="100" y="62"/>
                    </a:lnTo>
                    <a:lnTo>
                      <a:pt x="72" y="63"/>
                    </a:lnTo>
                    <a:lnTo>
                      <a:pt x="53" y="64"/>
                    </a:lnTo>
                    <a:lnTo>
                      <a:pt x="27" y="65"/>
                    </a:lnTo>
                    <a:lnTo>
                      <a:pt x="10" y="69"/>
                    </a:lnTo>
                    <a:lnTo>
                      <a:pt x="1" y="74"/>
                    </a:lnTo>
                    <a:lnTo>
                      <a:pt x="0" y="82"/>
                    </a:lnTo>
                    <a:lnTo>
                      <a:pt x="7" y="92"/>
                    </a:lnTo>
                    <a:lnTo>
                      <a:pt x="23" y="102"/>
                    </a:lnTo>
                    <a:lnTo>
                      <a:pt x="46" y="115"/>
                    </a:lnTo>
                    <a:lnTo>
                      <a:pt x="80" y="129"/>
                    </a:lnTo>
                    <a:lnTo>
                      <a:pt x="100" y="136"/>
                    </a:lnTo>
                    <a:lnTo>
                      <a:pt x="122" y="147"/>
                    </a:lnTo>
                    <a:lnTo>
                      <a:pt x="147" y="158"/>
                    </a:lnTo>
                    <a:lnTo>
                      <a:pt x="174" y="169"/>
                    </a:lnTo>
                    <a:lnTo>
                      <a:pt x="201" y="181"/>
                    </a:lnTo>
                    <a:lnTo>
                      <a:pt x="230" y="195"/>
                    </a:lnTo>
                    <a:lnTo>
                      <a:pt x="258" y="208"/>
                    </a:lnTo>
                    <a:lnTo>
                      <a:pt x="288" y="220"/>
                    </a:lnTo>
                    <a:lnTo>
                      <a:pt x="316" y="233"/>
                    </a:lnTo>
                    <a:lnTo>
                      <a:pt x="344" y="244"/>
                    </a:lnTo>
                    <a:lnTo>
                      <a:pt x="371" y="254"/>
                    </a:lnTo>
                    <a:lnTo>
                      <a:pt x="397" y="265"/>
                    </a:lnTo>
                    <a:lnTo>
                      <a:pt x="420" y="272"/>
                    </a:lnTo>
                    <a:lnTo>
                      <a:pt x="442" y="280"/>
                    </a:lnTo>
                    <a:lnTo>
                      <a:pt x="460" y="284"/>
                    </a:lnTo>
                    <a:lnTo>
                      <a:pt x="476" y="286"/>
                    </a:lnTo>
                    <a:lnTo>
                      <a:pt x="495" y="286"/>
                    </a:lnTo>
                    <a:lnTo>
                      <a:pt x="526" y="284"/>
                    </a:lnTo>
                    <a:lnTo>
                      <a:pt x="564" y="280"/>
                    </a:lnTo>
                    <a:lnTo>
                      <a:pt x="610" y="275"/>
                    </a:lnTo>
                    <a:lnTo>
                      <a:pt x="663" y="267"/>
                    </a:lnTo>
                    <a:lnTo>
                      <a:pt x="718" y="258"/>
                    </a:lnTo>
                    <a:lnTo>
                      <a:pt x="776" y="249"/>
                    </a:lnTo>
                    <a:lnTo>
                      <a:pt x="834" y="239"/>
                    </a:lnTo>
                    <a:lnTo>
                      <a:pt x="891" y="229"/>
                    </a:lnTo>
                    <a:lnTo>
                      <a:pt x="943" y="219"/>
                    </a:lnTo>
                    <a:lnTo>
                      <a:pt x="992" y="209"/>
                    </a:lnTo>
                    <a:lnTo>
                      <a:pt x="1033" y="199"/>
                    </a:lnTo>
                    <a:lnTo>
                      <a:pt x="1065" y="190"/>
                    </a:lnTo>
                    <a:lnTo>
                      <a:pt x="1088" y="181"/>
                    </a:lnTo>
                    <a:lnTo>
                      <a:pt x="1099" y="175"/>
                    </a:lnTo>
                    <a:lnTo>
                      <a:pt x="1095" y="168"/>
                    </a:lnTo>
                    <a:lnTo>
                      <a:pt x="1079" y="166"/>
                    </a:lnTo>
                    <a:lnTo>
                      <a:pt x="1056" y="166"/>
                    </a:lnTo>
                    <a:lnTo>
                      <a:pt x="1027" y="168"/>
                    </a:lnTo>
                    <a:lnTo>
                      <a:pt x="992" y="173"/>
                    </a:lnTo>
                    <a:lnTo>
                      <a:pt x="952" y="181"/>
                    </a:lnTo>
                    <a:lnTo>
                      <a:pt x="910" y="188"/>
                    </a:lnTo>
                    <a:lnTo>
                      <a:pt x="865" y="196"/>
                    </a:lnTo>
                    <a:lnTo>
                      <a:pt x="820" y="204"/>
                    </a:lnTo>
                    <a:lnTo>
                      <a:pt x="775" y="211"/>
                    </a:lnTo>
                    <a:lnTo>
                      <a:pt x="730" y="218"/>
                    </a:lnTo>
                    <a:lnTo>
                      <a:pt x="689" y="221"/>
                    </a:lnTo>
                    <a:lnTo>
                      <a:pt x="650" y="223"/>
                    </a:lnTo>
                    <a:lnTo>
                      <a:pt x="617" y="221"/>
                    </a:lnTo>
                    <a:lnTo>
                      <a:pt x="589" y="218"/>
                    </a:lnTo>
                    <a:lnTo>
                      <a:pt x="568" y="209"/>
                    </a:lnTo>
                    <a:lnTo>
                      <a:pt x="555" y="195"/>
                    </a:lnTo>
                    <a:lnTo>
                      <a:pt x="544" y="163"/>
                    </a:lnTo>
                    <a:lnTo>
                      <a:pt x="544" y="133"/>
                    </a:lnTo>
                    <a:lnTo>
                      <a:pt x="553" y="104"/>
                    </a:lnTo>
                    <a:lnTo>
                      <a:pt x="567" y="77"/>
                    </a:lnTo>
                    <a:lnTo>
                      <a:pt x="583" y="53"/>
                    </a:lnTo>
                    <a:lnTo>
                      <a:pt x="601" y="31"/>
                    </a:lnTo>
                    <a:lnTo>
                      <a:pt x="617" y="13"/>
                    </a:lnTo>
                    <a:lnTo>
                      <a:pt x="62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9" name="Freeform 171"/>
              <p:cNvSpPr>
                <a:spLocks/>
              </p:cNvSpPr>
              <p:nvPr/>
            </p:nvSpPr>
            <p:spPr bwMode="auto">
              <a:xfrm>
                <a:off x="4646" y="2624"/>
                <a:ext cx="388" cy="72"/>
              </a:xfrm>
              <a:custGeom>
                <a:avLst/>
                <a:gdLst>
                  <a:gd name="T0" fmla="*/ 4 w 1028"/>
                  <a:gd name="T1" fmla="*/ 3 h 235"/>
                  <a:gd name="T2" fmla="*/ 31 w 1028"/>
                  <a:gd name="T3" fmla="*/ 17 h 235"/>
                  <a:gd name="T4" fmla="*/ 77 w 1028"/>
                  <a:gd name="T5" fmla="*/ 42 h 235"/>
                  <a:gd name="T6" fmla="*/ 135 w 1028"/>
                  <a:gd name="T7" fmla="*/ 74 h 235"/>
                  <a:gd name="T8" fmla="*/ 198 w 1028"/>
                  <a:gd name="T9" fmla="*/ 108 h 235"/>
                  <a:gd name="T10" fmla="*/ 258 w 1028"/>
                  <a:gd name="T11" fmla="*/ 138 h 235"/>
                  <a:gd name="T12" fmla="*/ 307 w 1028"/>
                  <a:gd name="T13" fmla="*/ 163 h 235"/>
                  <a:gd name="T14" fmla="*/ 337 w 1028"/>
                  <a:gd name="T15" fmla="*/ 175 h 235"/>
                  <a:gd name="T16" fmla="*/ 348 w 1028"/>
                  <a:gd name="T17" fmla="*/ 176 h 235"/>
                  <a:gd name="T18" fmla="*/ 364 w 1028"/>
                  <a:gd name="T19" fmla="*/ 183 h 235"/>
                  <a:gd name="T20" fmla="*/ 398 w 1028"/>
                  <a:gd name="T21" fmla="*/ 193 h 235"/>
                  <a:gd name="T22" fmla="*/ 465 w 1028"/>
                  <a:gd name="T23" fmla="*/ 198 h 235"/>
                  <a:gd name="T24" fmla="*/ 546 w 1028"/>
                  <a:gd name="T25" fmla="*/ 193 h 235"/>
                  <a:gd name="T26" fmla="*/ 619 w 1028"/>
                  <a:gd name="T27" fmla="*/ 185 h 235"/>
                  <a:gd name="T28" fmla="*/ 702 w 1028"/>
                  <a:gd name="T29" fmla="*/ 175 h 235"/>
                  <a:gd name="T30" fmla="*/ 786 w 1028"/>
                  <a:gd name="T31" fmla="*/ 164 h 235"/>
                  <a:gd name="T32" fmla="*/ 869 w 1028"/>
                  <a:gd name="T33" fmla="*/ 154 h 235"/>
                  <a:gd name="T34" fmla="*/ 939 w 1028"/>
                  <a:gd name="T35" fmla="*/ 144 h 235"/>
                  <a:gd name="T36" fmla="*/ 993 w 1028"/>
                  <a:gd name="T37" fmla="*/ 136 h 235"/>
                  <a:gd name="T38" fmla="*/ 1024 w 1028"/>
                  <a:gd name="T39" fmla="*/ 131 h 235"/>
                  <a:gd name="T40" fmla="*/ 1022 w 1028"/>
                  <a:gd name="T41" fmla="*/ 132 h 235"/>
                  <a:gd name="T42" fmla="*/ 975 w 1028"/>
                  <a:gd name="T43" fmla="*/ 141 h 235"/>
                  <a:gd name="T44" fmla="*/ 894 w 1028"/>
                  <a:gd name="T45" fmla="*/ 156 h 235"/>
                  <a:gd name="T46" fmla="*/ 792 w 1028"/>
                  <a:gd name="T47" fmla="*/ 175 h 235"/>
                  <a:gd name="T48" fmla="*/ 681 w 1028"/>
                  <a:gd name="T49" fmla="*/ 196 h 235"/>
                  <a:gd name="T50" fmla="*/ 574 w 1028"/>
                  <a:gd name="T51" fmla="*/ 213 h 235"/>
                  <a:gd name="T52" fmla="*/ 485 w 1028"/>
                  <a:gd name="T53" fmla="*/ 227 h 235"/>
                  <a:gd name="T54" fmla="*/ 424 w 1028"/>
                  <a:gd name="T55" fmla="*/ 235 h 235"/>
                  <a:gd name="T56" fmla="*/ 397 w 1028"/>
                  <a:gd name="T57" fmla="*/ 231 h 235"/>
                  <a:gd name="T58" fmla="*/ 355 w 1028"/>
                  <a:gd name="T59" fmla="*/ 211 h 235"/>
                  <a:gd name="T60" fmla="*/ 294 w 1028"/>
                  <a:gd name="T61" fmla="*/ 178 h 235"/>
                  <a:gd name="T62" fmla="*/ 224 w 1028"/>
                  <a:gd name="T63" fmla="*/ 137 h 235"/>
                  <a:gd name="T64" fmla="*/ 152 w 1028"/>
                  <a:gd name="T65" fmla="*/ 94 h 235"/>
                  <a:gd name="T66" fmla="*/ 86 w 1028"/>
                  <a:gd name="T67" fmla="*/ 53 h 235"/>
                  <a:gd name="T68" fmla="*/ 34 w 1028"/>
                  <a:gd name="T69" fmla="*/ 22 h 235"/>
                  <a:gd name="T70" fmla="*/ 4 w 1028"/>
                  <a:gd name="T71" fmla="*/ 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28" h="235">
                    <a:moveTo>
                      <a:pt x="0" y="0"/>
                    </a:moveTo>
                    <a:lnTo>
                      <a:pt x="4" y="3"/>
                    </a:lnTo>
                    <a:lnTo>
                      <a:pt x="14" y="8"/>
                    </a:lnTo>
                    <a:lnTo>
                      <a:pt x="31" y="17"/>
                    </a:lnTo>
                    <a:lnTo>
                      <a:pt x="52" y="28"/>
                    </a:lnTo>
                    <a:lnTo>
                      <a:pt x="77" y="42"/>
                    </a:lnTo>
                    <a:lnTo>
                      <a:pt x="106" y="57"/>
                    </a:lnTo>
                    <a:lnTo>
                      <a:pt x="135" y="74"/>
                    </a:lnTo>
                    <a:lnTo>
                      <a:pt x="167" y="90"/>
                    </a:lnTo>
                    <a:lnTo>
                      <a:pt x="198" y="108"/>
                    </a:lnTo>
                    <a:lnTo>
                      <a:pt x="229" y="123"/>
                    </a:lnTo>
                    <a:lnTo>
                      <a:pt x="258" y="138"/>
                    </a:lnTo>
                    <a:lnTo>
                      <a:pt x="284" y="151"/>
                    </a:lnTo>
                    <a:lnTo>
                      <a:pt x="307" y="163"/>
                    </a:lnTo>
                    <a:lnTo>
                      <a:pt x="325" y="170"/>
                    </a:lnTo>
                    <a:lnTo>
                      <a:pt x="337" y="175"/>
                    </a:lnTo>
                    <a:lnTo>
                      <a:pt x="343" y="176"/>
                    </a:lnTo>
                    <a:lnTo>
                      <a:pt x="348" y="176"/>
                    </a:lnTo>
                    <a:lnTo>
                      <a:pt x="355" y="179"/>
                    </a:lnTo>
                    <a:lnTo>
                      <a:pt x="364" y="183"/>
                    </a:lnTo>
                    <a:lnTo>
                      <a:pt x="378" y="188"/>
                    </a:lnTo>
                    <a:lnTo>
                      <a:pt x="398" y="193"/>
                    </a:lnTo>
                    <a:lnTo>
                      <a:pt x="427" y="197"/>
                    </a:lnTo>
                    <a:lnTo>
                      <a:pt x="465" y="198"/>
                    </a:lnTo>
                    <a:lnTo>
                      <a:pt x="515" y="196"/>
                    </a:lnTo>
                    <a:lnTo>
                      <a:pt x="546" y="193"/>
                    </a:lnTo>
                    <a:lnTo>
                      <a:pt x="581" y="189"/>
                    </a:lnTo>
                    <a:lnTo>
                      <a:pt x="619" y="185"/>
                    </a:lnTo>
                    <a:lnTo>
                      <a:pt x="659" y="180"/>
                    </a:lnTo>
                    <a:lnTo>
                      <a:pt x="702" y="175"/>
                    </a:lnTo>
                    <a:lnTo>
                      <a:pt x="744" y="169"/>
                    </a:lnTo>
                    <a:lnTo>
                      <a:pt x="786" y="164"/>
                    </a:lnTo>
                    <a:lnTo>
                      <a:pt x="829" y="159"/>
                    </a:lnTo>
                    <a:lnTo>
                      <a:pt x="869" y="154"/>
                    </a:lnTo>
                    <a:lnTo>
                      <a:pt x="906" y="147"/>
                    </a:lnTo>
                    <a:lnTo>
                      <a:pt x="939" y="144"/>
                    </a:lnTo>
                    <a:lnTo>
                      <a:pt x="969" y="140"/>
                    </a:lnTo>
                    <a:lnTo>
                      <a:pt x="993" y="136"/>
                    </a:lnTo>
                    <a:lnTo>
                      <a:pt x="1013" y="133"/>
                    </a:lnTo>
                    <a:lnTo>
                      <a:pt x="1024" y="131"/>
                    </a:lnTo>
                    <a:lnTo>
                      <a:pt x="1028" y="131"/>
                    </a:lnTo>
                    <a:lnTo>
                      <a:pt x="1022" y="132"/>
                    </a:lnTo>
                    <a:lnTo>
                      <a:pt x="1004" y="136"/>
                    </a:lnTo>
                    <a:lnTo>
                      <a:pt x="975" y="141"/>
                    </a:lnTo>
                    <a:lnTo>
                      <a:pt x="938" y="149"/>
                    </a:lnTo>
                    <a:lnTo>
                      <a:pt x="894" y="156"/>
                    </a:lnTo>
                    <a:lnTo>
                      <a:pt x="844" y="165"/>
                    </a:lnTo>
                    <a:lnTo>
                      <a:pt x="792" y="175"/>
                    </a:lnTo>
                    <a:lnTo>
                      <a:pt x="736" y="185"/>
                    </a:lnTo>
                    <a:lnTo>
                      <a:pt x="681" y="196"/>
                    </a:lnTo>
                    <a:lnTo>
                      <a:pt x="626" y="204"/>
                    </a:lnTo>
                    <a:lnTo>
                      <a:pt x="574" y="213"/>
                    </a:lnTo>
                    <a:lnTo>
                      <a:pt x="526" y="221"/>
                    </a:lnTo>
                    <a:lnTo>
                      <a:pt x="485" y="227"/>
                    </a:lnTo>
                    <a:lnTo>
                      <a:pt x="450" y="232"/>
                    </a:lnTo>
                    <a:lnTo>
                      <a:pt x="424" y="235"/>
                    </a:lnTo>
                    <a:lnTo>
                      <a:pt x="410" y="235"/>
                    </a:lnTo>
                    <a:lnTo>
                      <a:pt x="397" y="231"/>
                    </a:lnTo>
                    <a:lnTo>
                      <a:pt x="379" y="223"/>
                    </a:lnTo>
                    <a:lnTo>
                      <a:pt x="355" y="211"/>
                    </a:lnTo>
                    <a:lnTo>
                      <a:pt x="327" y="196"/>
                    </a:lnTo>
                    <a:lnTo>
                      <a:pt x="294" y="178"/>
                    </a:lnTo>
                    <a:lnTo>
                      <a:pt x="260" y="157"/>
                    </a:lnTo>
                    <a:lnTo>
                      <a:pt x="224" y="137"/>
                    </a:lnTo>
                    <a:lnTo>
                      <a:pt x="188" y="116"/>
                    </a:lnTo>
                    <a:lnTo>
                      <a:pt x="152" y="94"/>
                    </a:lnTo>
                    <a:lnTo>
                      <a:pt x="117" y="72"/>
                    </a:lnTo>
                    <a:lnTo>
                      <a:pt x="86" y="53"/>
                    </a:lnTo>
                    <a:lnTo>
                      <a:pt x="58" y="36"/>
                    </a:lnTo>
                    <a:lnTo>
                      <a:pt x="34" y="22"/>
                    </a:lnTo>
                    <a:lnTo>
                      <a:pt x="16" y="1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00" name="Freeform 172"/>
              <p:cNvSpPr>
                <a:spLocks/>
              </p:cNvSpPr>
              <p:nvPr/>
            </p:nvSpPr>
            <p:spPr bwMode="auto">
              <a:xfrm>
                <a:off x="4880" y="2726"/>
                <a:ext cx="192" cy="220"/>
              </a:xfrm>
              <a:custGeom>
                <a:avLst/>
                <a:gdLst>
                  <a:gd name="T0" fmla="*/ 506 w 506"/>
                  <a:gd name="T1" fmla="*/ 0 h 716"/>
                  <a:gd name="T2" fmla="*/ 505 w 506"/>
                  <a:gd name="T3" fmla="*/ 4 h 716"/>
                  <a:gd name="T4" fmla="*/ 500 w 506"/>
                  <a:gd name="T5" fmla="*/ 17 h 716"/>
                  <a:gd name="T6" fmla="*/ 493 w 506"/>
                  <a:gd name="T7" fmla="*/ 36 h 716"/>
                  <a:gd name="T8" fmla="*/ 483 w 506"/>
                  <a:gd name="T9" fmla="*/ 60 h 716"/>
                  <a:gd name="T10" fmla="*/ 470 w 506"/>
                  <a:gd name="T11" fmla="*/ 91 h 716"/>
                  <a:gd name="T12" fmla="*/ 456 w 506"/>
                  <a:gd name="T13" fmla="*/ 125 h 716"/>
                  <a:gd name="T14" fmla="*/ 439 w 506"/>
                  <a:gd name="T15" fmla="*/ 163 h 716"/>
                  <a:gd name="T16" fmla="*/ 420 w 506"/>
                  <a:gd name="T17" fmla="*/ 202 h 716"/>
                  <a:gd name="T18" fmla="*/ 399 w 506"/>
                  <a:gd name="T19" fmla="*/ 244 h 716"/>
                  <a:gd name="T20" fmla="*/ 376 w 506"/>
                  <a:gd name="T21" fmla="*/ 286 h 716"/>
                  <a:gd name="T22" fmla="*/ 352 w 506"/>
                  <a:gd name="T23" fmla="*/ 328 h 716"/>
                  <a:gd name="T24" fmla="*/ 326 w 506"/>
                  <a:gd name="T25" fmla="*/ 368 h 716"/>
                  <a:gd name="T26" fmla="*/ 299 w 506"/>
                  <a:gd name="T27" fmla="*/ 406 h 716"/>
                  <a:gd name="T28" fmla="*/ 271 w 506"/>
                  <a:gd name="T29" fmla="*/ 442 h 716"/>
                  <a:gd name="T30" fmla="*/ 241 w 506"/>
                  <a:gd name="T31" fmla="*/ 474 h 716"/>
                  <a:gd name="T32" fmla="*/ 210 w 506"/>
                  <a:gd name="T33" fmla="*/ 500 h 716"/>
                  <a:gd name="T34" fmla="*/ 181 w 506"/>
                  <a:gd name="T35" fmla="*/ 524 h 716"/>
                  <a:gd name="T36" fmla="*/ 154 w 506"/>
                  <a:gd name="T37" fmla="*/ 547 h 716"/>
                  <a:gd name="T38" fmla="*/ 129 w 506"/>
                  <a:gd name="T39" fmla="*/ 569 h 716"/>
                  <a:gd name="T40" fmla="*/ 108 w 506"/>
                  <a:gd name="T41" fmla="*/ 589 h 716"/>
                  <a:gd name="T42" fmla="*/ 88 w 506"/>
                  <a:gd name="T43" fmla="*/ 608 h 716"/>
                  <a:gd name="T44" fmla="*/ 72 w 506"/>
                  <a:gd name="T45" fmla="*/ 626 h 716"/>
                  <a:gd name="T46" fmla="*/ 56 w 506"/>
                  <a:gd name="T47" fmla="*/ 642 h 716"/>
                  <a:gd name="T48" fmla="*/ 43 w 506"/>
                  <a:gd name="T49" fmla="*/ 657 h 716"/>
                  <a:gd name="T50" fmla="*/ 32 w 506"/>
                  <a:gd name="T51" fmla="*/ 670 h 716"/>
                  <a:gd name="T52" fmla="*/ 23 w 506"/>
                  <a:gd name="T53" fmla="*/ 682 h 716"/>
                  <a:gd name="T54" fmla="*/ 15 w 506"/>
                  <a:gd name="T55" fmla="*/ 692 h 716"/>
                  <a:gd name="T56" fmla="*/ 10 w 506"/>
                  <a:gd name="T57" fmla="*/ 701 h 716"/>
                  <a:gd name="T58" fmla="*/ 5 w 506"/>
                  <a:gd name="T59" fmla="*/ 707 h 716"/>
                  <a:gd name="T60" fmla="*/ 2 w 506"/>
                  <a:gd name="T61" fmla="*/ 712 h 716"/>
                  <a:gd name="T62" fmla="*/ 0 w 506"/>
                  <a:gd name="T63" fmla="*/ 714 h 716"/>
                  <a:gd name="T64" fmla="*/ 0 w 506"/>
                  <a:gd name="T65" fmla="*/ 716 h 716"/>
                  <a:gd name="T66" fmla="*/ 4 w 506"/>
                  <a:gd name="T67" fmla="*/ 714 h 716"/>
                  <a:gd name="T68" fmla="*/ 15 w 506"/>
                  <a:gd name="T69" fmla="*/ 712 h 716"/>
                  <a:gd name="T70" fmla="*/ 32 w 506"/>
                  <a:gd name="T71" fmla="*/ 708 h 716"/>
                  <a:gd name="T72" fmla="*/ 55 w 506"/>
                  <a:gd name="T73" fmla="*/ 702 h 716"/>
                  <a:gd name="T74" fmla="*/ 81 w 506"/>
                  <a:gd name="T75" fmla="*/ 695 h 716"/>
                  <a:gd name="T76" fmla="*/ 112 w 506"/>
                  <a:gd name="T77" fmla="*/ 687 h 716"/>
                  <a:gd name="T78" fmla="*/ 144 w 506"/>
                  <a:gd name="T79" fmla="*/ 676 h 716"/>
                  <a:gd name="T80" fmla="*/ 177 w 506"/>
                  <a:gd name="T81" fmla="*/ 666 h 716"/>
                  <a:gd name="T82" fmla="*/ 212 w 506"/>
                  <a:gd name="T83" fmla="*/ 654 h 716"/>
                  <a:gd name="T84" fmla="*/ 244 w 506"/>
                  <a:gd name="T85" fmla="*/ 641 h 716"/>
                  <a:gd name="T86" fmla="*/ 276 w 506"/>
                  <a:gd name="T87" fmla="*/ 628 h 716"/>
                  <a:gd name="T88" fmla="*/ 306 w 506"/>
                  <a:gd name="T89" fmla="*/ 613 h 716"/>
                  <a:gd name="T90" fmla="*/ 330 w 506"/>
                  <a:gd name="T91" fmla="*/ 599 h 716"/>
                  <a:gd name="T92" fmla="*/ 350 w 506"/>
                  <a:gd name="T93" fmla="*/ 584 h 716"/>
                  <a:gd name="T94" fmla="*/ 366 w 506"/>
                  <a:gd name="T95" fmla="*/ 567 h 716"/>
                  <a:gd name="T96" fmla="*/ 375 w 506"/>
                  <a:gd name="T97" fmla="*/ 552 h 716"/>
                  <a:gd name="T98" fmla="*/ 388 w 506"/>
                  <a:gd name="T99" fmla="*/ 508 h 716"/>
                  <a:gd name="T100" fmla="*/ 406 w 506"/>
                  <a:gd name="T101" fmla="*/ 441 h 716"/>
                  <a:gd name="T102" fmla="*/ 428 w 506"/>
                  <a:gd name="T103" fmla="*/ 359 h 716"/>
                  <a:gd name="T104" fmla="*/ 451 w 506"/>
                  <a:gd name="T105" fmla="*/ 272 h 716"/>
                  <a:gd name="T106" fmla="*/ 471 w 506"/>
                  <a:gd name="T107" fmla="*/ 184 h 716"/>
                  <a:gd name="T108" fmla="*/ 489 w 506"/>
                  <a:gd name="T109" fmla="*/ 104 h 716"/>
                  <a:gd name="T110" fmla="*/ 501 w 506"/>
                  <a:gd name="T111" fmla="*/ 41 h 716"/>
                  <a:gd name="T112" fmla="*/ 506 w 506"/>
                  <a:gd name="T113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6" h="716">
                    <a:moveTo>
                      <a:pt x="506" y="0"/>
                    </a:moveTo>
                    <a:lnTo>
                      <a:pt x="505" y="4"/>
                    </a:lnTo>
                    <a:lnTo>
                      <a:pt x="500" y="17"/>
                    </a:lnTo>
                    <a:lnTo>
                      <a:pt x="493" y="36"/>
                    </a:lnTo>
                    <a:lnTo>
                      <a:pt x="483" y="60"/>
                    </a:lnTo>
                    <a:lnTo>
                      <a:pt x="470" y="91"/>
                    </a:lnTo>
                    <a:lnTo>
                      <a:pt x="456" y="125"/>
                    </a:lnTo>
                    <a:lnTo>
                      <a:pt x="439" y="163"/>
                    </a:lnTo>
                    <a:lnTo>
                      <a:pt x="420" y="202"/>
                    </a:lnTo>
                    <a:lnTo>
                      <a:pt x="399" y="244"/>
                    </a:lnTo>
                    <a:lnTo>
                      <a:pt x="376" y="286"/>
                    </a:lnTo>
                    <a:lnTo>
                      <a:pt x="352" y="328"/>
                    </a:lnTo>
                    <a:lnTo>
                      <a:pt x="326" y="368"/>
                    </a:lnTo>
                    <a:lnTo>
                      <a:pt x="299" y="406"/>
                    </a:lnTo>
                    <a:lnTo>
                      <a:pt x="271" y="442"/>
                    </a:lnTo>
                    <a:lnTo>
                      <a:pt x="241" y="474"/>
                    </a:lnTo>
                    <a:lnTo>
                      <a:pt x="210" y="500"/>
                    </a:lnTo>
                    <a:lnTo>
                      <a:pt x="181" y="524"/>
                    </a:lnTo>
                    <a:lnTo>
                      <a:pt x="154" y="547"/>
                    </a:lnTo>
                    <a:lnTo>
                      <a:pt x="129" y="569"/>
                    </a:lnTo>
                    <a:lnTo>
                      <a:pt x="108" y="589"/>
                    </a:lnTo>
                    <a:lnTo>
                      <a:pt x="88" y="608"/>
                    </a:lnTo>
                    <a:lnTo>
                      <a:pt x="72" y="626"/>
                    </a:lnTo>
                    <a:lnTo>
                      <a:pt x="56" y="642"/>
                    </a:lnTo>
                    <a:lnTo>
                      <a:pt x="43" y="657"/>
                    </a:lnTo>
                    <a:lnTo>
                      <a:pt x="32" y="670"/>
                    </a:lnTo>
                    <a:lnTo>
                      <a:pt x="23" y="682"/>
                    </a:lnTo>
                    <a:lnTo>
                      <a:pt x="15" y="692"/>
                    </a:lnTo>
                    <a:lnTo>
                      <a:pt x="10" y="701"/>
                    </a:lnTo>
                    <a:lnTo>
                      <a:pt x="5" y="707"/>
                    </a:lnTo>
                    <a:lnTo>
                      <a:pt x="2" y="712"/>
                    </a:lnTo>
                    <a:lnTo>
                      <a:pt x="0" y="714"/>
                    </a:lnTo>
                    <a:lnTo>
                      <a:pt x="0" y="716"/>
                    </a:lnTo>
                    <a:lnTo>
                      <a:pt x="4" y="714"/>
                    </a:lnTo>
                    <a:lnTo>
                      <a:pt x="15" y="712"/>
                    </a:lnTo>
                    <a:lnTo>
                      <a:pt x="32" y="708"/>
                    </a:lnTo>
                    <a:lnTo>
                      <a:pt x="55" y="702"/>
                    </a:lnTo>
                    <a:lnTo>
                      <a:pt x="81" y="695"/>
                    </a:lnTo>
                    <a:lnTo>
                      <a:pt x="112" y="687"/>
                    </a:lnTo>
                    <a:lnTo>
                      <a:pt x="144" y="676"/>
                    </a:lnTo>
                    <a:lnTo>
                      <a:pt x="177" y="666"/>
                    </a:lnTo>
                    <a:lnTo>
                      <a:pt x="212" y="654"/>
                    </a:lnTo>
                    <a:lnTo>
                      <a:pt x="244" y="641"/>
                    </a:lnTo>
                    <a:lnTo>
                      <a:pt x="276" y="628"/>
                    </a:lnTo>
                    <a:lnTo>
                      <a:pt x="306" y="613"/>
                    </a:lnTo>
                    <a:lnTo>
                      <a:pt x="330" y="599"/>
                    </a:lnTo>
                    <a:lnTo>
                      <a:pt x="350" y="584"/>
                    </a:lnTo>
                    <a:lnTo>
                      <a:pt x="366" y="567"/>
                    </a:lnTo>
                    <a:lnTo>
                      <a:pt x="375" y="552"/>
                    </a:lnTo>
                    <a:lnTo>
                      <a:pt x="388" y="508"/>
                    </a:lnTo>
                    <a:lnTo>
                      <a:pt x="406" y="441"/>
                    </a:lnTo>
                    <a:lnTo>
                      <a:pt x="428" y="359"/>
                    </a:lnTo>
                    <a:lnTo>
                      <a:pt x="451" y="272"/>
                    </a:lnTo>
                    <a:lnTo>
                      <a:pt x="471" y="184"/>
                    </a:lnTo>
                    <a:lnTo>
                      <a:pt x="489" y="104"/>
                    </a:lnTo>
                    <a:lnTo>
                      <a:pt x="501" y="41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01" name="Freeform 173"/>
              <p:cNvSpPr>
                <a:spLocks/>
              </p:cNvSpPr>
              <p:nvPr/>
            </p:nvSpPr>
            <p:spPr bwMode="auto">
              <a:xfrm>
                <a:off x="4947" y="2713"/>
                <a:ext cx="26" cy="12"/>
              </a:xfrm>
              <a:custGeom>
                <a:avLst/>
                <a:gdLst>
                  <a:gd name="T0" fmla="*/ 36 w 69"/>
                  <a:gd name="T1" fmla="*/ 26 h 41"/>
                  <a:gd name="T2" fmla="*/ 18 w 69"/>
                  <a:gd name="T3" fmla="*/ 22 h 41"/>
                  <a:gd name="T4" fmla="*/ 6 w 69"/>
                  <a:gd name="T5" fmla="*/ 14 h 41"/>
                  <a:gd name="T6" fmla="*/ 1 w 69"/>
                  <a:gd name="T7" fmla="*/ 5 h 41"/>
                  <a:gd name="T8" fmla="*/ 0 w 69"/>
                  <a:gd name="T9" fmla="*/ 0 h 41"/>
                  <a:gd name="T10" fmla="*/ 1 w 69"/>
                  <a:gd name="T11" fmla="*/ 17 h 41"/>
                  <a:gd name="T12" fmla="*/ 8 w 69"/>
                  <a:gd name="T13" fmla="*/ 30 h 41"/>
                  <a:gd name="T14" fmla="*/ 18 w 69"/>
                  <a:gd name="T15" fmla="*/ 38 h 41"/>
                  <a:gd name="T16" fmla="*/ 35 w 69"/>
                  <a:gd name="T17" fmla="*/ 41 h 41"/>
                  <a:gd name="T18" fmla="*/ 48 w 69"/>
                  <a:gd name="T19" fmla="*/ 37 h 41"/>
                  <a:gd name="T20" fmla="*/ 58 w 69"/>
                  <a:gd name="T21" fmla="*/ 28 h 41"/>
                  <a:gd name="T22" fmla="*/ 66 w 69"/>
                  <a:gd name="T23" fmla="*/ 17 h 41"/>
                  <a:gd name="T24" fmla="*/ 69 w 69"/>
                  <a:gd name="T25" fmla="*/ 4 h 41"/>
                  <a:gd name="T26" fmla="*/ 63 w 69"/>
                  <a:gd name="T27" fmla="*/ 12 h 41"/>
                  <a:gd name="T28" fmla="*/ 55 w 69"/>
                  <a:gd name="T29" fmla="*/ 18 h 41"/>
                  <a:gd name="T30" fmla="*/ 46 w 69"/>
                  <a:gd name="T31" fmla="*/ 23 h 41"/>
                  <a:gd name="T32" fmla="*/ 36 w 69"/>
                  <a:gd name="T33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41">
                    <a:moveTo>
                      <a:pt x="36" y="26"/>
                    </a:moveTo>
                    <a:lnTo>
                      <a:pt x="18" y="22"/>
                    </a:lnTo>
                    <a:lnTo>
                      <a:pt x="6" y="14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17"/>
                    </a:lnTo>
                    <a:lnTo>
                      <a:pt x="8" y="30"/>
                    </a:lnTo>
                    <a:lnTo>
                      <a:pt x="18" y="38"/>
                    </a:lnTo>
                    <a:lnTo>
                      <a:pt x="35" y="41"/>
                    </a:lnTo>
                    <a:lnTo>
                      <a:pt x="48" y="37"/>
                    </a:lnTo>
                    <a:lnTo>
                      <a:pt x="58" y="28"/>
                    </a:lnTo>
                    <a:lnTo>
                      <a:pt x="66" y="17"/>
                    </a:lnTo>
                    <a:lnTo>
                      <a:pt x="69" y="4"/>
                    </a:lnTo>
                    <a:lnTo>
                      <a:pt x="63" y="12"/>
                    </a:lnTo>
                    <a:lnTo>
                      <a:pt x="55" y="18"/>
                    </a:lnTo>
                    <a:lnTo>
                      <a:pt x="46" y="23"/>
                    </a:lnTo>
                    <a:lnTo>
                      <a:pt x="3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Types of Warm and cold therapy</a:t>
            </a:r>
            <a:endParaRPr lang="en-US" sz="3600" b="1" cap="all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39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3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154850-AC68-42AB-BEB3-862D82DBFAFE}" type="slidenum">
              <a:rPr lang="en-US"/>
              <a:pPr/>
              <a:t>75</a:t>
            </a:fld>
            <a:endParaRPr lang="en-US"/>
          </a:p>
        </p:txBody>
      </p:sp>
      <p:sp>
        <p:nvSpPr>
          <p:cNvPr id="20582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44625"/>
            <a:ext cx="4724400" cy="4525963"/>
          </a:xfrm>
        </p:spPr>
        <p:txBody>
          <a:bodyPr/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Dry warmth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 pads with circulating warm water</a:t>
            </a:r>
          </a:p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Moist warmth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compresses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soaks</a:t>
            </a:r>
          </a:p>
          <a:p>
            <a:pPr lvl="1"/>
            <a:r>
              <a:rPr lang="en-US" sz="3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sitz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bath</a:t>
            </a:r>
          </a:p>
        </p:txBody>
      </p:sp>
      <p:sp>
        <p:nvSpPr>
          <p:cNvPr id="205828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5837" name="Group 13"/>
          <p:cNvGrpSpPr>
            <a:grpSpLocks noChangeAspect="1"/>
          </p:cNvGrpSpPr>
          <p:nvPr/>
        </p:nvGrpSpPr>
        <p:grpSpPr bwMode="auto">
          <a:xfrm>
            <a:off x="4887913" y="2462213"/>
            <a:ext cx="3517900" cy="2835275"/>
            <a:chOff x="3079" y="1551"/>
            <a:chExt cx="2216" cy="1786"/>
          </a:xfrm>
        </p:grpSpPr>
        <p:sp>
          <p:nvSpPr>
            <p:cNvPr id="205836" name="AutoShape 12"/>
            <p:cNvSpPr>
              <a:spLocks noChangeAspect="1" noChangeArrowheads="1" noTextEdit="1"/>
            </p:cNvSpPr>
            <p:nvPr/>
          </p:nvSpPr>
          <p:spPr bwMode="auto">
            <a:xfrm>
              <a:off x="3079" y="1551"/>
              <a:ext cx="2216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8" name="Freeform 14"/>
            <p:cNvSpPr>
              <a:spLocks/>
            </p:cNvSpPr>
            <p:nvPr/>
          </p:nvSpPr>
          <p:spPr bwMode="auto">
            <a:xfrm>
              <a:off x="3240" y="2146"/>
              <a:ext cx="2033" cy="1188"/>
            </a:xfrm>
            <a:custGeom>
              <a:avLst/>
              <a:gdLst>
                <a:gd name="T0" fmla="*/ 2240 w 4067"/>
                <a:gd name="T1" fmla="*/ 5 h 2377"/>
                <a:gd name="T2" fmla="*/ 2490 w 4067"/>
                <a:gd name="T3" fmla="*/ 28 h 2377"/>
                <a:gd name="T4" fmla="*/ 2730 w 4067"/>
                <a:gd name="T5" fmla="*/ 70 h 2377"/>
                <a:gd name="T6" fmla="*/ 2956 w 4067"/>
                <a:gd name="T7" fmla="*/ 129 h 2377"/>
                <a:gd name="T8" fmla="*/ 3168 w 4067"/>
                <a:gd name="T9" fmla="*/ 203 h 2377"/>
                <a:gd name="T10" fmla="*/ 3362 w 4067"/>
                <a:gd name="T11" fmla="*/ 289 h 2377"/>
                <a:gd name="T12" fmla="*/ 3536 w 4067"/>
                <a:gd name="T13" fmla="*/ 388 h 2377"/>
                <a:gd name="T14" fmla="*/ 3689 w 4067"/>
                <a:gd name="T15" fmla="*/ 499 h 2377"/>
                <a:gd name="T16" fmla="*/ 3819 w 4067"/>
                <a:gd name="T17" fmla="*/ 620 h 2377"/>
                <a:gd name="T18" fmla="*/ 3924 w 4067"/>
                <a:gd name="T19" fmla="*/ 752 h 2377"/>
                <a:gd name="T20" fmla="*/ 4001 w 4067"/>
                <a:gd name="T21" fmla="*/ 890 h 2377"/>
                <a:gd name="T22" fmla="*/ 4048 w 4067"/>
                <a:gd name="T23" fmla="*/ 1035 h 2377"/>
                <a:gd name="T24" fmla="*/ 4067 w 4067"/>
                <a:gd name="T25" fmla="*/ 1188 h 2377"/>
                <a:gd name="T26" fmla="*/ 4048 w 4067"/>
                <a:gd name="T27" fmla="*/ 1337 h 2377"/>
                <a:gd name="T28" fmla="*/ 4001 w 4067"/>
                <a:gd name="T29" fmla="*/ 1483 h 2377"/>
                <a:gd name="T30" fmla="*/ 3924 w 4067"/>
                <a:gd name="T31" fmla="*/ 1621 h 2377"/>
                <a:gd name="T32" fmla="*/ 3819 w 4067"/>
                <a:gd name="T33" fmla="*/ 1751 h 2377"/>
                <a:gd name="T34" fmla="*/ 3689 w 4067"/>
                <a:gd name="T35" fmla="*/ 1872 h 2377"/>
                <a:gd name="T36" fmla="*/ 3536 w 4067"/>
                <a:gd name="T37" fmla="*/ 1985 h 2377"/>
                <a:gd name="T38" fmla="*/ 3362 w 4067"/>
                <a:gd name="T39" fmla="*/ 2084 h 2377"/>
                <a:gd name="T40" fmla="*/ 3168 w 4067"/>
                <a:gd name="T41" fmla="*/ 2171 h 2377"/>
                <a:gd name="T42" fmla="*/ 2956 w 4067"/>
                <a:gd name="T43" fmla="*/ 2244 h 2377"/>
                <a:gd name="T44" fmla="*/ 2730 w 4067"/>
                <a:gd name="T45" fmla="*/ 2303 h 2377"/>
                <a:gd name="T46" fmla="*/ 2490 w 4067"/>
                <a:gd name="T47" fmla="*/ 2345 h 2377"/>
                <a:gd name="T48" fmla="*/ 2240 w 4067"/>
                <a:gd name="T49" fmla="*/ 2370 h 2377"/>
                <a:gd name="T50" fmla="*/ 1982 w 4067"/>
                <a:gd name="T51" fmla="*/ 2376 h 2377"/>
                <a:gd name="T52" fmla="*/ 1723 w 4067"/>
                <a:gd name="T53" fmla="*/ 2361 h 2377"/>
                <a:gd name="T54" fmla="*/ 1477 w 4067"/>
                <a:gd name="T55" fmla="*/ 2329 h 2377"/>
                <a:gd name="T56" fmla="*/ 1243 w 4067"/>
                <a:gd name="T57" fmla="*/ 2282 h 2377"/>
                <a:gd name="T58" fmla="*/ 1020 w 4067"/>
                <a:gd name="T59" fmla="*/ 2217 h 2377"/>
                <a:gd name="T60" fmla="*/ 817 w 4067"/>
                <a:gd name="T61" fmla="*/ 2138 h 2377"/>
                <a:gd name="T62" fmla="*/ 630 w 4067"/>
                <a:gd name="T63" fmla="*/ 2046 h 2377"/>
                <a:gd name="T64" fmla="*/ 465 w 4067"/>
                <a:gd name="T65" fmla="*/ 1941 h 2377"/>
                <a:gd name="T66" fmla="*/ 319 w 4067"/>
                <a:gd name="T67" fmla="*/ 1826 h 2377"/>
                <a:gd name="T68" fmla="*/ 199 w 4067"/>
                <a:gd name="T69" fmla="*/ 1700 h 2377"/>
                <a:gd name="T70" fmla="*/ 104 w 4067"/>
                <a:gd name="T71" fmla="*/ 1566 h 2377"/>
                <a:gd name="T72" fmla="*/ 41 w 4067"/>
                <a:gd name="T73" fmla="*/ 1426 h 2377"/>
                <a:gd name="T74" fmla="*/ 5 w 4067"/>
                <a:gd name="T75" fmla="*/ 1277 h 2377"/>
                <a:gd name="T76" fmla="*/ 2 w 4067"/>
                <a:gd name="T77" fmla="*/ 1127 h 2377"/>
                <a:gd name="T78" fmla="*/ 29 w 4067"/>
                <a:gd name="T79" fmla="*/ 976 h 2377"/>
                <a:gd name="T80" fmla="*/ 91 w 4067"/>
                <a:gd name="T81" fmla="*/ 835 h 2377"/>
                <a:gd name="T82" fmla="*/ 177 w 4067"/>
                <a:gd name="T83" fmla="*/ 698 h 2377"/>
                <a:gd name="T84" fmla="*/ 292 w 4067"/>
                <a:gd name="T85" fmla="*/ 571 h 2377"/>
                <a:gd name="T86" fmla="*/ 433 w 4067"/>
                <a:gd name="T87" fmla="*/ 454 h 2377"/>
                <a:gd name="T88" fmla="*/ 596 w 4067"/>
                <a:gd name="T89" fmla="*/ 349 h 2377"/>
                <a:gd name="T90" fmla="*/ 777 w 4067"/>
                <a:gd name="T91" fmla="*/ 253 h 2377"/>
                <a:gd name="T92" fmla="*/ 979 w 4067"/>
                <a:gd name="T93" fmla="*/ 171 h 2377"/>
                <a:gd name="T94" fmla="*/ 1196 w 4067"/>
                <a:gd name="T95" fmla="*/ 104 h 2377"/>
                <a:gd name="T96" fmla="*/ 1428 w 4067"/>
                <a:gd name="T97" fmla="*/ 53 h 2377"/>
                <a:gd name="T98" fmla="*/ 1672 w 4067"/>
                <a:gd name="T99" fmla="*/ 16 h 2377"/>
                <a:gd name="T100" fmla="*/ 1929 w 4067"/>
                <a:gd name="T101" fmla="*/ 0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67" h="2377">
                  <a:moveTo>
                    <a:pt x="2034" y="0"/>
                  </a:moveTo>
                  <a:lnTo>
                    <a:pt x="2086" y="0"/>
                  </a:lnTo>
                  <a:lnTo>
                    <a:pt x="2137" y="0"/>
                  </a:lnTo>
                  <a:lnTo>
                    <a:pt x="2188" y="2"/>
                  </a:lnTo>
                  <a:lnTo>
                    <a:pt x="2240" y="5"/>
                  </a:lnTo>
                  <a:lnTo>
                    <a:pt x="2290" y="8"/>
                  </a:lnTo>
                  <a:lnTo>
                    <a:pt x="2341" y="12"/>
                  </a:lnTo>
                  <a:lnTo>
                    <a:pt x="2391" y="16"/>
                  </a:lnTo>
                  <a:lnTo>
                    <a:pt x="2442" y="24"/>
                  </a:lnTo>
                  <a:lnTo>
                    <a:pt x="2490" y="28"/>
                  </a:lnTo>
                  <a:lnTo>
                    <a:pt x="2538" y="35"/>
                  </a:lnTo>
                  <a:lnTo>
                    <a:pt x="2586" y="44"/>
                  </a:lnTo>
                  <a:lnTo>
                    <a:pt x="2636" y="53"/>
                  </a:lnTo>
                  <a:lnTo>
                    <a:pt x="2683" y="61"/>
                  </a:lnTo>
                  <a:lnTo>
                    <a:pt x="2730" y="70"/>
                  </a:lnTo>
                  <a:lnTo>
                    <a:pt x="2776" y="80"/>
                  </a:lnTo>
                  <a:lnTo>
                    <a:pt x="2823" y="94"/>
                  </a:lnTo>
                  <a:lnTo>
                    <a:pt x="2867" y="104"/>
                  </a:lnTo>
                  <a:lnTo>
                    <a:pt x="2912" y="115"/>
                  </a:lnTo>
                  <a:lnTo>
                    <a:pt x="2956" y="129"/>
                  </a:lnTo>
                  <a:lnTo>
                    <a:pt x="3000" y="142"/>
                  </a:lnTo>
                  <a:lnTo>
                    <a:pt x="3042" y="155"/>
                  </a:lnTo>
                  <a:lnTo>
                    <a:pt x="3084" y="171"/>
                  </a:lnTo>
                  <a:lnTo>
                    <a:pt x="3125" y="186"/>
                  </a:lnTo>
                  <a:lnTo>
                    <a:pt x="3168" y="203"/>
                  </a:lnTo>
                  <a:lnTo>
                    <a:pt x="3207" y="218"/>
                  </a:lnTo>
                  <a:lnTo>
                    <a:pt x="3247" y="235"/>
                  </a:lnTo>
                  <a:lnTo>
                    <a:pt x="3286" y="253"/>
                  </a:lnTo>
                  <a:lnTo>
                    <a:pt x="3325" y="272"/>
                  </a:lnTo>
                  <a:lnTo>
                    <a:pt x="3362" y="289"/>
                  </a:lnTo>
                  <a:lnTo>
                    <a:pt x="3398" y="308"/>
                  </a:lnTo>
                  <a:lnTo>
                    <a:pt x="3433" y="327"/>
                  </a:lnTo>
                  <a:lnTo>
                    <a:pt x="3470" y="349"/>
                  </a:lnTo>
                  <a:lnTo>
                    <a:pt x="3502" y="368"/>
                  </a:lnTo>
                  <a:lnTo>
                    <a:pt x="3536" y="388"/>
                  </a:lnTo>
                  <a:lnTo>
                    <a:pt x="3568" y="410"/>
                  </a:lnTo>
                  <a:lnTo>
                    <a:pt x="3600" y="432"/>
                  </a:lnTo>
                  <a:lnTo>
                    <a:pt x="3631" y="454"/>
                  </a:lnTo>
                  <a:lnTo>
                    <a:pt x="3661" y="476"/>
                  </a:lnTo>
                  <a:lnTo>
                    <a:pt x="3689" y="499"/>
                  </a:lnTo>
                  <a:lnTo>
                    <a:pt x="3718" y="524"/>
                  </a:lnTo>
                  <a:lnTo>
                    <a:pt x="3744" y="546"/>
                  </a:lnTo>
                  <a:lnTo>
                    <a:pt x="3771" y="571"/>
                  </a:lnTo>
                  <a:lnTo>
                    <a:pt x="3794" y="594"/>
                  </a:lnTo>
                  <a:lnTo>
                    <a:pt x="3819" y="620"/>
                  </a:lnTo>
                  <a:lnTo>
                    <a:pt x="3841" y="645"/>
                  </a:lnTo>
                  <a:lnTo>
                    <a:pt x="3864" y="671"/>
                  </a:lnTo>
                  <a:lnTo>
                    <a:pt x="3885" y="698"/>
                  </a:lnTo>
                  <a:lnTo>
                    <a:pt x="3907" y="725"/>
                  </a:lnTo>
                  <a:lnTo>
                    <a:pt x="3924" y="752"/>
                  </a:lnTo>
                  <a:lnTo>
                    <a:pt x="3942" y="778"/>
                  </a:lnTo>
                  <a:lnTo>
                    <a:pt x="3958" y="806"/>
                  </a:lnTo>
                  <a:lnTo>
                    <a:pt x="3974" y="835"/>
                  </a:lnTo>
                  <a:lnTo>
                    <a:pt x="3987" y="861"/>
                  </a:lnTo>
                  <a:lnTo>
                    <a:pt x="4001" y="890"/>
                  </a:lnTo>
                  <a:lnTo>
                    <a:pt x="4013" y="918"/>
                  </a:lnTo>
                  <a:lnTo>
                    <a:pt x="4025" y="949"/>
                  </a:lnTo>
                  <a:lnTo>
                    <a:pt x="4034" y="976"/>
                  </a:lnTo>
                  <a:lnTo>
                    <a:pt x="4042" y="1006"/>
                  </a:lnTo>
                  <a:lnTo>
                    <a:pt x="4048" y="1035"/>
                  </a:lnTo>
                  <a:lnTo>
                    <a:pt x="4056" y="1065"/>
                  </a:lnTo>
                  <a:lnTo>
                    <a:pt x="4058" y="1096"/>
                  </a:lnTo>
                  <a:lnTo>
                    <a:pt x="4063" y="1127"/>
                  </a:lnTo>
                  <a:lnTo>
                    <a:pt x="4066" y="1157"/>
                  </a:lnTo>
                  <a:lnTo>
                    <a:pt x="4067" y="1188"/>
                  </a:lnTo>
                  <a:lnTo>
                    <a:pt x="4066" y="1217"/>
                  </a:lnTo>
                  <a:lnTo>
                    <a:pt x="4063" y="1248"/>
                  </a:lnTo>
                  <a:lnTo>
                    <a:pt x="4058" y="1277"/>
                  </a:lnTo>
                  <a:lnTo>
                    <a:pt x="4056" y="1308"/>
                  </a:lnTo>
                  <a:lnTo>
                    <a:pt x="4048" y="1337"/>
                  </a:lnTo>
                  <a:lnTo>
                    <a:pt x="4042" y="1366"/>
                  </a:lnTo>
                  <a:lnTo>
                    <a:pt x="4034" y="1395"/>
                  </a:lnTo>
                  <a:lnTo>
                    <a:pt x="4025" y="1426"/>
                  </a:lnTo>
                  <a:lnTo>
                    <a:pt x="4013" y="1454"/>
                  </a:lnTo>
                  <a:lnTo>
                    <a:pt x="4001" y="1483"/>
                  </a:lnTo>
                  <a:lnTo>
                    <a:pt x="3987" y="1510"/>
                  </a:lnTo>
                  <a:lnTo>
                    <a:pt x="3974" y="1540"/>
                  </a:lnTo>
                  <a:lnTo>
                    <a:pt x="3958" y="1566"/>
                  </a:lnTo>
                  <a:lnTo>
                    <a:pt x="3942" y="1594"/>
                  </a:lnTo>
                  <a:lnTo>
                    <a:pt x="3924" y="1621"/>
                  </a:lnTo>
                  <a:lnTo>
                    <a:pt x="3907" y="1649"/>
                  </a:lnTo>
                  <a:lnTo>
                    <a:pt x="3885" y="1674"/>
                  </a:lnTo>
                  <a:lnTo>
                    <a:pt x="3864" y="1700"/>
                  </a:lnTo>
                  <a:lnTo>
                    <a:pt x="3841" y="1725"/>
                  </a:lnTo>
                  <a:lnTo>
                    <a:pt x="3819" y="1751"/>
                  </a:lnTo>
                  <a:lnTo>
                    <a:pt x="3794" y="1776"/>
                  </a:lnTo>
                  <a:lnTo>
                    <a:pt x="3771" y="1801"/>
                  </a:lnTo>
                  <a:lnTo>
                    <a:pt x="3744" y="1826"/>
                  </a:lnTo>
                  <a:lnTo>
                    <a:pt x="3718" y="1850"/>
                  </a:lnTo>
                  <a:lnTo>
                    <a:pt x="3689" y="1872"/>
                  </a:lnTo>
                  <a:lnTo>
                    <a:pt x="3661" y="1896"/>
                  </a:lnTo>
                  <a:lnTo>
                    <a:pt x="3631" y="1918"/>
                  </a:lnTo>
                  <a:lnTo>
                    <a:pt x="3600" y="1941"/>
                  </a:lnTo>
                  <a:lnTo>
                    <a:pt x="3568" y="1963"/>
                  </a:lnTo>
                  <a:lnTo>
                    <a:pt x="3536" y="1985"/>
                  </a:lnTo>
                  <a:lnTo>
                    <a:pt x="3502" y="2005"/>
                  </a:lnTo>
                  <a:lnTo>
                    <a:pt x="3470" y="2027"/>
                  </a:lnTo>
                  <a:lnTo>
                    <a:pt x="3433" y="2046"/>
                  </a:lnTo>
                  <a:lnTo>
                    <a:pt x="3398" y="2065"/>
                  </a:lnTo>
                  <a:lnTo>
                    <a:pt x="3362" y="2084"/>
                  </a:lnTo>
                  <a:lnTo>
                    <a:pt x="3325" y="2103"/>
                  </a:lnTo>
                  <a:lnTo>
                    <a:pt x="3286" y="2120"/>
                  </a:lnTo>
                  <a:lnTo>
                    <a:pt x="3247" y="2138"/>
                  </a:lnTo>
                  <a:lnTo>
                    <a:pt x="3207" y="2154"/>
                  </a:lnTo>
                  <a:lnTo>
                    <a:pt x="3168" y="2171"/>
                  </a:lnTo>
                  <a:lnTo>
                    <a:pt x="3125" y="2186"/>
                  </a:lnTo>
                  <a:lnTo>
                    <a:pt x="3084" y="2202"/>
                  </a:lnTo>
                  <a:lnTo>
                    <a:pt x="3042" y="2217"/>
                  </a:lnTo>
                  <a:lnTo>
                    <a:pt x="3000" y="2231"/>
                  </a:lnTo>
                  <a:lnTo>
                    <a:pt x="2956" y="2244"/>
                  </a:lnTo>
                  <a:lnTo>
                    <a:pt x="2912" y="2258"/>
                  </a:lnTo>
                  <a:lnTo>
                    <a:pt x="2867" y="2269"/>
                  </a:lnTo>
                  <a:lnTo>
                    <a:pt x="2823" y="2282"/>
                  </a:lnTo>
                  <a:lnTo>
                    <a:pt x="2776" y="2293"/>
                  </a:lnTo>
                  <a:lnTo>
                    <a:pt x="2730" y="2303"/>
                  </a:lnTo>
                  <a:lnTo>
                    <a:pt x="2683" y="2312"/>
                  </a:lnTo>
                  <a:lnTo>
                    <a:pt x="2636" y="2322"/>
                  </a:lnTo>
                  <a:lnTo>
                    <a:pt x="2586" y="2329"/>
                  </a:lnTo>
                  <a:lnTo>
                    <a:pt x="2538" y="2338"/>
                  </a:lnTo>
                  <a:lnTo>
                    <a:pt x="2490" y="2345"/>
                  </a:lnTo>
                  <a:lnTo>
                    <a:pt x="2442" y="2352"/>
                  </a:lnTo>
                  <a:lnTo>
                    <a:pt x="2391" y="2357"/>
                  </a:lnTo>
                  <a:lnTo>
                    <a:pt x="2341" y="2361"/>
                  </a:lnTo>
                  <a:lnTo>
                    <a:pt x="2290" y="2365"/>
                  </a:lnTo>
                  <a:lnTo>
                    <a:pt x="2240" y="2370"/>
                  </a:lnTo>
                  <a:lnTo>
                    <a:pt x="2188" y="2371"/>
                  </a:lnTo>
                  <a:lnTo>
                    <a:pt x="2137" y="2374"/>
                  </a:lnTo>
                  <a:lnTo>
                    <a:pt x="2086" y="2376"/>
                  </a:lnTo>
                  <a:lnTo>
                    <a:pt x="2034" y="2377"/>
                  </a:lnTo>
                  <a:lnTo>
                    <a:pt x="1982" y="2376"/>
                  </a:lnTo>
                  <a:lnTo>
                    <a:pt x="1929" y="2374"/>
                  </a:lnTo>
                  <a:lnTo>
                    <a:pt x="1877" y="2371"/>
                  </a:lnTo>
                  <a:lnTo>
                    <a:pt x="1826" y="2370"/>
                  </a:lnTo>
                  <a:lnTo>
                    <a:pt x="1773" y="2365"/>
                  </a:lnTo>
                  <a:lnTo>
                    <a:pt x="1723" y="2361"/>
                  </a:lnTo>
                  <a:lnTo>
                    <a:pt x="1672" y="2357"/>
                  </a:lnTo>
                  <a:lnTo>
                    <a:pt x="1624" y="2352"/>
                  </a:lnTo>
                  <a:lnTo>
                    <a:pt x="1574" y="2345"/>
                  </a:lnTo>
                  <a:lnTo>
                    <a:pt x="1525" y="2338"/>
                  </a:lnTo>
                  <a:lnTo>
                    <a:pt x="1477" y="2329"/>
                  </a:lnTo>
                  <a:lnTo>
                    <a:pt x="1428" y="2322"/>
                  </a:lnTo>
                  <a:lnTo>
                    <a:pt x="1380" y="2312"/>
                  </a:lnTo>
                  <a:lnTo>
                    <a:pt x="1334" y="2303"/>
                  </a:lnTo>
                  <a:lnTo>
                    <a:pt x="1287" y="2293"/>
                  </a:lnTo>
                  <a:lnTo>
                    <a:pt x="1243" y="2282"/>
                  </a:lnTo>
                  <a:lnTo>
                    <a:pt x="1196" y="2269"/>
                  </a:lnTo>
                  <a:lnTo>
                    <a:pt x="1151" y="2258"/>
                  </a:lnTo>
                  <a:lnTo>
                    <a:pt x="1107" y="2244"/>
                  </a:lnTo>
                  <a:lnTo>
                    <a:pt x="1063" y="2231"/>
                  </a:lnTo>
                  <a:lnTo>
                    <a:pt x="1020" y="2217"/>
                  </a:lnTo>
                  <a:lnTo>
                    <a:pt x="979" y="2202"/>
                  </a:lnTo>
                  <a:lnTo>
                    <a:pt x="936" y="2186"/>
                  </a:lnTo>
                  <a:lnTo>
                    <a:pt x="897" y="2171"/>
                  </a:lnTo>
                  <a:lnTo>
                    <a:pt x="856" y="2154"/>
                  </a:lnTo>
                  <a:lnTo>
                    <a:pt x="817" y="2138"/>
                  </a:lnTo>
                  <a:lnTo>
                    <a:pt x="777" y="2120"/>
                  </a:lnTo>
                  <a:lnTo>
                    <a:pt x="739" y="2103"/>
                  </a:lnTo>
                  <a:lnTo>
                    <a:pt x="701" y="2084"/>
                  </a:lnTo>
                  <a:lnTo>
                    <a:pt x="665" y="2065"/>
                  </a:lnTo>
                  <a:lnTo>
                    <a:pt x="630" y="2046"/>
                  </a:lnTo>
                  <a:lnTo>
                    <a:pt x="596" y="2027"/>
                  </a:lnTo>
                  <a:lnTo>
                    <a:pt x="561" y="2005"/>
                  </a:lnTo>
                  <a:lnTo>
                    <a:pt x="527" y="1985"/>
                  </a:lnTo>
                  <a:lnTo>
                    <a:pt x="495" y="1963"/>
                  </a:lnTo>
                  <a:lnTo>
                    <a:pt x="465" y="1941"/>
                  </a:lnTo>
                  <a:lnTo>
                    <a:pt x="433" y="1918"/>
                  </a:lnTo>
                  <a:lnTo>
                    <a:pt x="403" y="1896"/>
                  </a:lnTo>
                  <a:lnTo>
                    <a:pt x="373" y="1872"/>
                  </a:lnTo>
                  <a:lnTo>
                    <a:pt x="346" y="1850"/>
                  </a:lnTo>
                  <a:lnTo>
                    <a:pt x="319" y="1826"/>
                  </a:lnTo>
                  <a:lnTo>
                    <a:pt x="292" y="1801"/>
                  </a:lnTo>
                  <a:lnTo>
                    <a:pt x="266" y="1776"/>
                  </a:lnTo>
                  <a:lnTo>
                    <a:pt x="244" y="1751"/>
                  </a:lnTo>
                  <a:lnTo>
                    <a:pt x="221" y="1725"/>
                  </a:lnTo>
                  <a:lnTo>
                    <a:pt x="199" y="1700"/>
                  </a:lnTo>
                  <a:lnTo>
                    <a:pt x="177" y="1674"/>
                  </a:lnTo>
                  <a:lnTo>
                    <a:pt x="159" y="1649"/>
                  </a:lnTo>
                  <a:lnTo>
                    <a:pt x="139" y="1621"/>
                  </a:lnTo>
                  <a:lnTo>
                    <a:pt x="121" y="1594"/>
                  </a:lnTo>
                  <a:lnTo>
                    <a:pt x="104" y="1566"/>
                  </a:lnTo>
                  <a:lnTo>
                    <a:pt x="91" y="1540"/>
                  </a:lnTo>
                  <a:lnTo>
                    <a:pt x="75" y="1510"/>
                  </a:lnTo>
                  <a:lnTo>
                    <a:pt x="63" y="1483"/>
                  </a:lnTo>
                  <a:lnTo>
                    <a:pt x="50" y="1454"/>
                  </a:lnTo>
                  <a:lnTo>
                    <a:pt x="41" y="1426"/>
                  </a:lnTo>
                  <a:lnTo>
                    <a:pt x="29" y="1395"/>
                  </a:lnTo>
                  <a:lnTo>
                    <a:pt x="22" y="1366"/>
                  </a:lnTo>
                  <a:lnTo>
                    <a:pt x="13" y="1337"/>
                  </a:lnTo>
                  <a:lnTo>
                    <a:pt x="9" y="1308"/>
                  </a:lnTo>
                  <a:lnTo>
                    <a:pt x="5" y="1277"/>
                  </a:lnTo>
                  <a:lnTo>
                    <a:pt x="2" y="1248"/>
                  </a:lnTo>
                  <a:lnTo>
                    <a:pt x="0" y="1217"/>
                  </a:lnTo>
                  <a:lnTo>
                    <a:pt x="0" y="1188"/>
                  </a:lnTo>
                  <a:lnTo>
                    <a:pt x="0" y="1157"/>
                  </a:lnTo>
                  <a:lnTo>
                    <a:pt x="2" y="1127"/>
                  </a:lnTo>
                  <a:lnTo>
                    <a:pt x="5" y="1096"/>
                  </a:lnTo>
                  <a:lnTo>
                    <a:pt x="9" y="1065"/>
                  </a:lnTo>
                  <a:lnTo>
                    <a:pt x="13" y="1035"/>
                  </a:lnTo>
                  <a:lnTo>
                    <a:pt x="22" y="1006"/>
                  </a:lnTo>
                  <a:lnTo>
                    <a:pt x="29" y="976"/>
                  </a:lnTo>
                  <a:lnTo>
                    <a:pt x="41" y="949"/>
                  </a:lnTo>
                  <a:lnTo>
                    <a:pt x="50" y="918"/>
                  </a:lnTo>
                  <a:lnTo>
                    <a:pt x="63" y="890"/>
                  </a:lnTo>
                  <a:lnTo>
                    <a:pt x="75" y="861"/>
                  </a:lnTo>
                  <a:lnTo>
                    <a:pt x="91" y="835"/>
                  </a:lnTo>
                  <a:lnTo>
                    <a:pt x="104" y="806"/>
                  </a:lnTo>
                  <a:lnTo>
                    <a:pt x="121" y="778"/>
                  </a:lnTo>
                  <a:lnTo>
                    <a:pt x="139" y="752"/>
                  </a:lnTo>
                  <a:lnTo>
                    <a:pt x="159" y="725"/>
                  </a:lnTo>
                  <a:lnTo>
                    <a:pt x="177" y="698"/>
                  </a:lnTo>
                  <a:lnTo>
                    <a:pt x="199" y="671"/>
                  </a:lnTo>
                  <a:lnTo>
                    <a:pt x="221" y="645"/>
                  </a:lnTo>
                  <a:lnTo>
                    <a:pt x="244" y="620"/>
                  </a:lnTo>
                  <a:lnTo>
                    <a:pt x="266" y="594"/>
                  </a:lnTo>
                  <a:lnTo>
                    <a:pt x="292" y="571"/>
                  </a:lnTo>
                  <a:lnTo>
                    <a:pt x="319" y="546"/>
                  </a:lnTo>
                  <a:lnTo>
                    <a:pt x="346" y="524"/>
                  </a:lnTo>
                  <a:lnTo>
                    <a:pt x="373" y="499"/>
                  </a:lnTo>
                  <a:lnTo>
                    <a:pt x="403" y="476"/>
                  </a:lnTo>
                  <a:lnTo>
                    <a:pt x="433" y="454"/>
                  </a:lnTo>
                  <a:lnTo>
                    <a:pt x="465" y="432"/>
                  </a:lnTo>
                  <a:lnTo>
                    <a:pt x="495" y="410"/>
                  </a:lnTo>
                  <a:lnTo>
                    <a:pt x="527" y="388"/>
                  </a:lnTo>
                  <a:lnTo>
                    <a:pt x="561" y="368"/>
                  </a:lnTo>
                  <a:lnTo>
                    <a:pt x="596" y="349"/>
                  </a:lnTo>
                  <a:lnTo>
                    <a:pt x="630" y="327"/>
                  </a:lnTo>
                  <a:lnTo>
                    <a:pt x="665" y="308"/>
                  </a:lnTo>
                  <a:lnTo>
                    <a:pt x="701" y="289"/>
                  </a:lnTo>
                  <a:lnTo>
                    <a:pt x="739" y="272"/>
                  </a:lnTo>
                  <a:lnTo>
                    <a:pt x="777" y="253"/>
                  </a:lnTo>
                  <a:lnTo>
                    <a:pt x="817" y="235"/>
                  </a:lnTo>
                  <a:lnTo>
                    <a:pt x="856" y="218"/>
                  </a:lnTo>
                  <a:lnTo>
                    <a:pt x="897" y="203"/>
                  </a:lnTo>
                  <a:lnTo>
                    <a:pt x="936" y="186"/>
                  </a:lnTo>
                  <a:lnTo>
                    <a:pt x="979" y="171"/>
                  </a:lnTo>
                  <a:lnTo>
                    <a:pt x="1020" y="155"/>
                  </a:lnTo>
                  <a:lnTo>
                    <a:pt x="1063" y="142"/>
                  </a:lnTo>
                  <a:lnTo>
                    <a:pt x="1107" y="129"/>
                  </a:lnTo>
                  <a:lnTo>
                    <a:pt x="1151" y="115"/>
                  </a:lnTo>
                  <a:lnTo>
                    <a:pt x="1196" y="104"/>
                  </a:lnTo>
                  <a:lnTo>
                    <a:pt x="1243" y="94"/>
                  </a:lnTo>
                  <a:lnTo>
                    <a:pt x="1287" y="80"/>
                  </a:lnTo>
                  <a:lnTo>
                    <a:pt x="1334" y="70"/>
                  </a:lnTo>
                  <a:lnTo>
                    <a:pt x="1380" y="61"/>
                  </a:lnTo>
                  <a:lnTo>
                    <a:pt x="1428" y="53"/>
                  </a:lnTo>
                  <a:lnTo>
                    <a:pt x="1477" y="44"/>
                  </a:lnTo>
                  <a:lnTo>
                    <a:pt x="1525" y="35"/>
                  </a:lnTo>
                  <a:lnTo>
                    <a:pt x="1574" y="28"/>
                  </a:lnTo>
                  <a:lnTo>
                    <a:pt x="1624" y="24"/>
                  </a:lnTo>
                  <a:lnTo>
                    <a:pt x="1672" y="16"/>
                  </a:lnTo>
                  <a:lnTo>
                    <a:pt x="1723" y="12"/>
                  </a:lnTo>
                  <a:lnTo>
                    <a:pt x="1773" y="8"/>
                  </a:lnTo>
                  <a:lnTo>
                    <a:pt x="1826" y="5"/>
                  </a:lnTo>
                  <a:lnTo>
                    <a:pt x="1877" y="2"/>
                  </a:lnTo>
                  <a:lnTo>
                    <a:pt x="1929" y="0"/>
                  </a:lnTo>
                  <a:lnTo>
                    <a:pt x="1982" y="0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B8A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9" name="Freeform 15"/>
            <p:cNvSpPr>
              <a:spLocks/>
            </p:cNvSpPr>
            <p:nvPr/>
          </p:nvSpPr>
          <p:spPr bwMode="auto">
            <a:xfrm>
              <a:off x="3332" y="2200"/>
              <a:ext cx="1848" cy="1080"/>
            </a:xfrm>
            <a:custGeom>
              <a:avLst/>
              <a:gdLst>
                <a:gd name="T0" fmla="*/ 2035 w 3694"/>
                <a:gd name="T1" fmla="*/ 4 h 2159"/>
                <a:gd name="T2" fmla="*/ 2263 w 3694"/>
                <a:gd name="T3" fmla="*/ 24 h 2159"/>
                <a:gd name="T4" fmla="*/ 2481 w 3694"/>
                <a:gd name="T5" fmla="*/ 64 h 2159"/>
                <a:gd name="T6" fmla="*/ 2685 w 3694"/>
                <a:gd name="T7" fmla="*/ 115 h 2159"/>
                <a:gd name="T8" fmla="*/ 2878 w 3694"/>
                <a:gd name="T9" fmla="*/ 182 h 2159"/>
                <a:gd name="T10" fmla="*/ 3053 w 3694"/>
                <a:gd name="T11" fmla="*/ 261 h 2159"/>
                <a:gd name="T12" fmla="*/ 3212 w 3694"/>
                <a:gd name="T13" fmla="*/ 351 h 2159"/>
                <a:gd name="T14" fmla="*/ 3351 w 3694"/>
                <a:gd name="T15" fmla="*/ 452 h 2159"/>
                <a:gd name="T16" fmla="*/ 3469 w 3694"/>
                <a:gd name="T17" fmla="*/ 561 h 2159"/>
                <a:gd name="T18" fmla="*/ 3564 w 3694"/>
                <a:gd name="T19" fmla="*/ 681 h 2159"/>
                <a:gd name="T20" fmla="*/ 3634 w 3694"/>
                <a:gd name="T21" fmla="*/ 807 h 2159"/>
                <a:gd name="T22" fmla="*/ 3678 w 3694"/>
                <a:gd name="T23" fmla="*/ 939 h 2159"/>
                <a:gd name="T24" fmla="*/ 3694 w 3694"/>
                <a:gd name="T25" fmla="*/ 1078 h 2159"/>
                <a:gd name="T26" fmla="*/ 3678 w 3694"/>
                <a:gd name="T27" fmla="*/ 1214 h 2159"/>
                <a:gd name="T28" fmla="*/ 3634 w 3694"/>
                <a:gd name="T29" fmla="*/ 1345 h 2159"/>
                <a:gd name="T30" fmla="*/ 3564 w 3694"/>
                <a:gd name="T31" fmla="*/ 1472 h 2159"/>
                <a:gd name="T32" fmla="*/ 3469 w 3694"/>
                <a:gd name="T33" fmla="*/ 1590 h 2159"/>
                <a:gd name="T34" fmla="*/ 3351 w 3694"/>
                <a:gd name="T35" fmla="*/ 1701 h 2159"/>
                <a:gd name="T36" fmla="*/ 3212 w 3694"/>
                <a:gd name="T37" fmla="*/ 1802 h 2159"/>
                <a:gd name="T38" fmla="*/ 3053 w 3694"/>
                <a:gd name="T39" fmla="*/ 1892 h 2159"/>
                <a:gd name="T40" fmla="*/ 2878 w 3694"/>
                <a:gd name="T41" fmla="*/ 1972 h 2159"/>
                <a:gd name="T42" fmla="*/ 2685 w 3694"/>
                <a:gd name="T43" fmla="*/ 2038 h 2159"/>
                <a:gd name="T44" fmla="*/ 2481 w 3694"/>
                <a:gd name="T45" fmla="*/ 2091 h 2159"/>
                <a:gd name="T46" fmla="*/ 2263 w 3694"/>
                <a:gd name="T47" fmla="*/ 2129 h 2159"/>
                <a:gd name="T48" fmla="*/ 2035 w 3694"/>
                <a:gd name="T49" fmla="*/ 2152 h 2159"/>
                <a:gd name="T50" fmla="*/ 1800 w 3694"/>
                <a:gd name="T51" fmla="*/ 2158 h 2159"/>
                <a:gd name="T52" fmla="*/ 1565 w 3694"/>
                <a:gd name="T53" fmla="*/ 2145 h 2159"/>
                <a:gd name="T54" fmla="*/ 1340 w 3694"/>
                <a:gd name="T55" fmla="*/ 2115 h 2159"/>
                <a:gd name="T56" fmla="*/ 1129 w 3694"/>
                <a:gd name="T57" fmla="*/ 2073 h 2159"/>
                <a:gd name="T58" fmla="*/ 927 w 3694"/>
                <a:gd name="T59" fmla="*/ 2013 h 2159"/>
                <a:gd name="T60" fmla="*/ 742 w 3694"/>
                <a:gd name="T61" fmla="*/ 1940 h 2159"/>
                <a:gd name="T62" fmla="*/ 572 w 3694"/>
                <a:gd name="T63" fmla="*/ 1857 h 2159"/>
                <a:gd name="T64" fmla="*/ 420 w 3694"/>
                <a:gd name="T65" fmla="*/ 1762 h 2159"/>
                <a:gd name="T66" fmla="*/ 287 w 3694"/>
                <a:gd name="T67" fmla="*/ 1657 h 2159"/>
                <a:gd name="T68" fmla="*/ 181 w 3694"/>
                <a:gd name="T69" fmla="*/ 1543 h 2159"/>
                <a:gd name="T70" fmla="*/ 95 w 3694"/>
                <a:gd name="T71" fmla="*/ 1422 h 2159"/>
                <a:gd name="T72" fmla="*/ 36 w 3694"/>
                <a:gd name="T73" fmla="*/ 1294 h 2159"/>
                <a:gd name="T74" fmla="*/ 4 w 3694"/>
                <a:gd name="T75" fmla="*/ 1160 h 2159"/>
                <a:gd name="T76" fmla="*/ 1 w 3694"/>
                <a:gd name="T77" fmla="*/ 1021 h 2159"/>
                <a:gd name="T78" fmla="*/ 26 w 3694"/>
                <a:gd name="T79" fmla="*/ 885 h 2159"/>
                <a:gd name="T80" fmla="*/ 81 w 3694"/>
                <a:gd name="T81" fmla="*/ 755 h 2159"/>
                <a:gd name="T82" fmla="*/ 162 w 3694"/>
                <a:gd name="T83" fmla="*/ 631 h 2159"/>
                <a:gd name="T84" fmla="*/ 265 w 3694"/>
                <a:gd name="T85" fmla="*/ 516 h 2159"/>
                <a:gd name="T86" fmla="*/ 391 w 3694"/>
                <a:gd name="T87" fmla="*/ 410 h 2159"/>
                <a:gd name="T88" fmla="*/ 541 w 3694"/>
                <a:gd name="T89" fmla="*/ 315 h 2159"/>
                <a:gd name="T90" fmla="*/ 707 w 3694"/>
                <a:gd name="T91" fmla="*/ 226 h 2159"/>
                <a:gd name="T92" fmla="*/ 888 w 3694"/>
                <a:gd name="T93" fmla="*/ 153 h 2159"/>
                <a:gd name="T94" fmla="*/ 1086 w 3694"/>
                <a:gd name="T95" fmla="*/ 93 h 2159"/>
                <a:gd name="T96" fmla="*/ 1298 w 3694"/>
                <a:gd name="T97" fmla="*/ 46 h 2159"/>
                <a:gd name="T98" fmla="*/ 1518 w 3694"/>
                <a:gd name="T99" fmla="*/ 14 h 2159"/>
                <a:gd name="T100" fmla="*/ 1752 w 3694"/>
                <a:gd name="T101" fmla="*/ 0 h 2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94" h="2159">
                  <a:moveTo>
                    <a:pt x="1848" y="0"/>
                  </a:moveTo>
                  <a:lnTo>
                    <a:pt x="1895" y="0"/>
                  </a:lnTo>
                  <a:lnTo>
                    <a:pt x="1942" y="0"/>
                  </a:lnTo>
                  <a:lnTo>
                    <a:pt x="1989" y="1"/>
                  </a:lnTo>
                  <a:lnTo>
                    <a:pt x="2035" y="4"/>
                  </a:lnTo>
                  <a:lnTo>
                    <a:pt x="2081" y="7"/>
                  </a:lnTo>
                  <a:lnTo>
                    <a:pt x="2127" y="10"/>
                  </a:lnTo>
                  <a:lnTo>
                    <a:pt x="2173" y="14"/>
                  </a:lnTo>
                  <a:lnTo>
                    <a:pt x="2219" y="20"/>
                  </a:lnTo>
                  <a:lnTo>
                    <a:pt x="2263" y="24"/>
                  </a:lnTo>
                  <a:lnTo>
                    <a:pt x="2307" y="32"/>
                  </a:lnTo>
                  <a:lnTo>
                    <a:pt x="2351" y="38"/>
                  </a:lnTo>
                  <a:lnTo>
                    <a:pt x="2395" y="46"/>
                  </a:lnTo>
                  <a:lnTo>
                    <a:pt x="2437" y="55"/>
                  </a:lnTo>
                  <a:lnTo>
                    <a:pt x="2481" y="64"/>
                  </a:lnTo>
                  <a:lnTo>
                    <a:pt x="2523" y="73"/>
                  </a:lnTo>
                  <a:lnTo>
                    <a:pt x="2565" y="84"/>
                  </a:lnTo>
                  <a:lnTo>
                    <a:pt x="2605" y="93"/>
                  </a:lnTo>
                  <a:lnTo>
                    <a:pt x="2646" y="105"/>
                  </a:lnTo>
                  <a:lnTo>
                    <a:pt x="2685" y="115"/>
                  </a:lnTo>
                  <a:lnTo>
                    <a:pt x="2726" y="128"/>
                  </a:lnTo>
                  <a:lnTo>
                    <a:pt x="2764" y="140"/>
                  </a:lnTo>
                  <a:lnTo>
                    <a:pt x="2802" y="153"/>
                  </a:lnTo>
                  <a:lnTo>
                    <a:pt x="2840" y="167"/>
                  </a:lnTo>
                  <a:lnTo>
                    <a:pt x="2878" y="182"/>
                  </a:lnTo>
                  <a:lnTo>
                    <a:pt x="2913" y="195"/>
                  </a:lnTo>
                  <a:lnTo>
                    <a:pt x="2950" y="211"/>
                  </a:lnTo>
                  <a:lnTo>
                    <a:pt x="2985" y="226"/>
                  </a:lnTo>
                  <a:lnTo>
                    <a:pt x="3020" y="243"/>
                  </a:lnTo>
                  <a:lnTo>
                    <a:pt x="3053" y="261"/>
                  </a:lnTo>
                  <a:lnTo>
                    <a:pt x="3087" y="278"/>
                  </a:lnTo>
                  <a:lnTo>
                    <a:pt x="3119" y="296"/>
                  </a:lnTo>
                  <a:lnTo>
                    <a:pt x="3153" y="315"/>
                  </a:lnTo>
                  <a:lnTo>
                    <a:pt x="3182" y="332"/>
                  </a:lnTo>
                  <a:lnTo>
                    <a:pt x="3212" y="351"/>
                  </a:lnTo>
                  <a:lnTo>
                    <a:pt x="3242" y="370"/>
                  </a:lnTo>
                  <a:lnTo>
                    <a:pt x="3271" y="391"/>
                  </a:lnTo>
                  <a:lnTo>
                    <a:pt x="3297" y="410"/>
                  </a:lnTo>
                  <a:lnTo>
                    <a:pt x="3325" y="430"/>
                  </a:lnTo>
                  <a:lnTo>
                    <a:pt x="3351" y="452"/>
                  </a:lnTo>
                  <a:lnTo>
                    <a:pt x="3377" y="474"/>
                  </a:lnTo>
                  <a:lnTo>
                    <a:pt x="3401" y="494"/>
                  </a:lnTo>
                  <a:lnTo>
                    <a:pt x="3424" y="516"/>
                  </a:lnTo>
                  <a:lnTo>
                    <a:pt x="3446" y="538"/>
                  </a:lnTo>
                  <a:lnTo>
                    <a:pt x="3469" y="561"/>
                  </a:lnTo>
                  <a:lnTo>
                    <a:pt x="3490" y="583"/>
                  </a:lnTo>
                  <a:lnTo>
                    <a:pt x="3510" y="608"/>
                  </a:lnTo>
                  <a:lnTo>
                    <a:pt x="3529" y="631"/>
                  </a:lnTo>
                  <a:lnTo>
                    <a:pt x="3548" y="658"/>
                  </a:lnTo>
                  <a:lnTo>
                    <a:pt x="3564" y="681"/>
                  </a:lnTo>
                  <a:lnTo>
                    <a:pt x="3580" y="706"/>
                  </a:lnTo>
                  <a:lnTo>
                    <a:pt x="3595" y="729"/>
                  </a:lnTo>
                  <a:lnTo>
                    <a:pt x="3610" y="755"/>
                  </a:lnTo>
                  <a:lnTo>
                    <a:pt x="3621" y="780"/>
                  </a:lnTo>
                  <a:lnTo>
                    <a:pt x="3634" y="807"/>
                  </a:lnTo>
                  <a:lnTo>
                    <a:pt x="3645" y="833"/>
                  </a:lnTo>
                  <a:lnTo>
                    <a:pt x="3656" y="859"/>
                  </a:lnTo>
                  <a:lnTo>
                    <a:pt x="3664" y="885"/>
                  </a:lnTo>
                  <a:lnTo>
                    <a:pt x="3672" y="912"/>
                  </a:lnTo>
                  <a:lnTo>
                    <a:pt x="3678" y="939"/>
                  </a:lnTo>
                  <a:lnTo>
                    <a:pt x="3684" y="967"/>
                  </a:lnTo>
                  <a:lnTo>
                    <a:pt x="3687" y="993"/>
                  </a:lnTo>
                  <a:lnTo>
                    <a:pt x="3691" y="1021"/>
                  </a:lnTo>
                  <a:lnTo>
                    <a:pt x="3693" y="1049"/>
                  </a:lnTo>
                  <a:lnTo>
                    <a:pt x="3694" y="1078"/>
                  </a:lnTo>
                  <a:lnTo>
                    <a:pt x="3693" y="1104"/>
                  </a:lnTo>
                  <a:lnTo>
                    <a:pt x="3691" y="1132"/>
                  </a:lnTo>
                  <a:lnTo>
                    <a:pt x="3687" y="1160"/>
                  </a:lnTo>
                  <a:lnTo>
                    <a:pt x="3684" y="1187"/>
                  </a:lnTo>
                  <a:lnTo>
                    <a:pt x="3678" y="1214"/>
                  </a:lnTo>
                  <a:lnTo>
                    <a:pt x="3672" y="1240"/>
                  </a:lnTo>
                  <a:lnTo>
                    <a:pt x="3664" y="1266"/>
                  </a:lnTo>
                  <a:lnTo>
                    <a:pt x="3656" y="1294"/>
                  </a:lnTo>
                  <a:lnTo>
                    <a:pt x="3645" y="1319"/>
                  </a:lnTo>
                  <a:lnTo>
                    <a:pt x="3634" y="1345"/>
                  </a:lnTo>
                  <a:lnTo>
                    <a:pt x="3621" y="1371"/>
                  </a:lnTo>
                  <a:lnTo>
                    <a:pt x="3610" y="1398"/>
                  </a:lnTo>
                  <a:lnTo>
                    <a:pt x="3595" y="1422"/>
                  </a:lnTo>
                  <a:lnTo>
                    <a:pt x="3580" y="1447"/>
                  </a:lnTo>
                  <a:lnTo>
                    <a:pt x="3564" y="1472"/>
                  </a:lnTo>
                  <a:lnTo>
                    <a:pt x="3548" y="1497"/>
                  </a:lnTo>
                  <a:lnTo>
                    <a:pt x="3529" y="1520"/>
                  </a:lnTo>
                  <a:lnTo>
                    <a:pt x="3510" y="1543"/>
                  </a:lnTo>
                  <a:lnTo>
                    <a:pt x="3490" y="1567"/>
                  </a:lnTo>
                  <a:lnTo>
                    <a:pt x="3469" y="1590"/>
                  </a:lnTo>
                  <a:lnTo>
                    <a:pt x="3446" y="1612"/>
                  </a:lnTo>
                  <a:lnTo>
                    <a:pt x="3424" y="1635"/>
                  </a:lnTo>
                  <a:lnTo>
                    <a:pt x="3401" y="1657"/>
                  </a:lnTo>
                  <a:lnTo>
                    <a:pt x="3377" y="1681"/>
                  </a:lnTo>
                  <a:lnTo>
                    <a:pt x="3351" y="1701"/>
                  </a:lnTo>
                  <a:lnTo>
                    <a:pt x="3325" y="1721"/>
                  </a:lnTo>
                  <a:lnTo>
                    <a:pt x="3297" y="1742"/>
                  </a:lnTo>
                  <a:lnTo>
                    <a:pt x="3271" y="1762"/>
                  </a:lnTo>
                  <a:lnTo>
                    <a:pt x="3242" y="1781"/>
                  </a:lnTo>
                  <a:lnTo>
                    <a:pt x="3212" y="1802"/>
                  </a:lnTo>
                  <a:lnTo>
                    <a:pt x="3182" y="1821"/>
                  </a:lnTo>
                  <a:lnTo>
                    <a:pt x="3153" y="1841"/>
                  </a:lnTo>
                  <a:lnTo>
                    <a:pt x="3119" y="1857"/>
                  </a:lnTo>
                  <a:lnTo>
                    <a:pt x="3087" y="1875"/>
                  </a:lnTo>
                  <a:lnTo>
                    <a:pt x="3053" y="1892"/>
                  </a:lnTo>
                  <a:lnTo>
                    <a:pt x="3020" y="1910"/>
                  </a:lnTo>
                  <a:lnTo>
                    <a:pt x="2985" y="1924"/>
                  </a:lnTo>
                  <a:lnTo>
                    <a:pt x="2950" y="1940"/>
                  </a:lnTo>
                  <a:lnTo>
                    <a:pt x="2913" y="1956"/>
                  </a:lnTo>
                  <a:lnTo>
                    <a:pt x="2878" y="1972"/>
                  </a:lnTo>
                  <a:lnTo>
                    <a:pt x="2840" y="1986"/>
                  </a:lnTo>
                  <a:lnTo>
                    <a:pt x="2802" y="2000"/>
                  </a:lnTo>
                  <a:lnTo>
                    <a:pt x="2764" y="2013"/>
                  </a:lnTo>
                  <a:lnTo>
                    <a:pt x="2726" y="2026"/>
                  </a:lnTo>
                  <a:lnTo>
                    <a:pt x="2685" y="2038"/>
                  </a:lnTo>
                  <a:lnTo>
                    <a:pt x="2646" y="2050"/>
                  </a:lnTo>
                  <a:lnTo>
                    <a:pt x="2605" y="2061"/>
                  </a:lnTo>
                  <a:lnTo>
                    <a:pt x="2565" y="2073"/>
                  </a:lnTo>
                  <a:lnTo>
                    <a:pt x="2523" y="2082"/>
                  </a:lnTo>
                  <a:lnTo>
                    <a:pt x="2481" y="2091"/>
                  </a:lnTo>
                  <a:lnTo>
                    <a:pt x="2437" y="2099"/>
                  </a:lnTo>
                  <a:lnTo>
                    <a:pt x="2395" y="2108"/>
                  </a:lnTo>
                  <a:lnTo>
                    <a:pt x="2351" y="2115"/>
                  </a:lnTo>
                  <a:lnTo>
                    <a:pt x="2307" y="2123"/>
                  </a:lnTo>
                  <a:lnTo>
                    <a:pt x="2263" y="2129"/>
                  </a:lnTo>
                  <a:lnTo>
                    <a:pt x="2219" y="2136"/>
                  </a:lnTo>
                  <a:lnTo>
                    <a:pt x="2173" y="2140"/>
                  </a:lnTo>
                  <a:lnTo>
                    <a:pt x="2127" y="2145"/>
                  </a:lnTo>
                  <a:lnTo>
                    <a:pt x="2081" y="2148"/>
                  </a:lnTo>
                  <a:lnTo>
                    <a:pt x="2035" y="2152"/>
                  </a:lnTo>
                  <a:lnTo>
                    <a:pt x="1989" y="2153"/>
                  </a:lnTo>
                  <a:lnTo>
                    <a:pt x="1942" y="2156"/>
                  </a:lnTo>
                  <a:lnTo>
                    <a:pt x="1895" y="2158"/>
                  </a:lnTo>
                  <a:lnTo>
                    <a:pt x="1848" y="2159"/>
                  </a:lnTo>
                  <a:lnTo>
                    <a:pt x="1800" y="2158"/>
                  </a:lnTo>
                  <a:lnTo>
                    <a:pt x="1752" y="2156"/>
                  </a:lnTo>
                  <a:lnTo>
                    <a:pt x="1704" y="2153"/>
                  </a:lnTo>
                  <a:lnTo>
                    <a:pt x="1659" y="2152"/>
                  </a:lnTo>
                  <a:lnTo>
                    <a:pt x="1610" y="2148"/>
                  </a:lnTo>
                  <a:lnTo>
                    <a:pt x="1565" y="2145"/>
                  </a:lnTo>
                  <a:lnTo>
                    <a:pt x="1518" y="2140"/>
                  </a:lnTo>
                  <a:lnTo>
                    <a:pt x="1475" y="2136"/>
                  </a:lnTo>
                  <a:lnTo>
                    <a:pt x="1429" y="2129"/>
                  </a:lnTo>
                  <a:lnTo>
                    <a:pt x="1384" y="2123"/>
                  </a:lnTo>
                  <a:lnTo>
                    <a:pt x="1340" y="2115"/>
                  </a:lnTo>
                  <a:lnTo>
                    <a:pt x="1298" y="2108"/>
                  </a:lnTo>
                  <a:lnTo>
                    <a:pt x="1254" y="2099"/>
                  </a:lnTo>
                  <a:lnTo>
                    <a:pt x="1212" y="2091"/>
                  </a:lnTo>
                  <a:lnTo>
                    <a:pt x="1169" y="2082"/>
                  </a:lnTo>
                  <a:lnTo>
                    <a:pt x="1129" y="2073"/>
                  </a:lnTo>
                  <a:lnTo>
                    <a:pt x="1086" y="2061"/>
                  </a:lnTo>
                  <a:lnTo>
                    <a:pt x="1045" y="2050"/>
                  </a:lnTo>
                  <a:lnTo>
                    <a:pt x="1006" y="2038"/>
                  </a:lnTo>
                  <a:lnTo>
                    <a:pt x="966" y="2026"/>
                  </a:lnTo>
                  <a:lnTo>
                    <a:pt x="927" y="2013"/>
                  </a:lnTo>
                  <a:lnTo>
                    <a:pt x="888" y="2000"/>
                  </a:lnTo>
                  <a:lnTo>
                    <a:pt x="850" y="1986"/>
                  </a:lnTo>
                  <a:lnTo>
                    <a:pt x="815" y="1972"/>
                  </a:lnTo>
                  <a:lnTo>
                    <a:pt x="777" y="1956"/>
                  </a:lnTo>
                  <a:lnTo>
                    <a:pt x="742" y="1940"/>
                  </a:lnTo>
                  <a:lnTo>
                    <a:pt x="707" y="1924"/>
                  </a:lnTo>
                  <a:lnTo>
                    <a:pt x="671" y="1910"/>
                  </a:lnTo>
                  <a:lnTo>
                    <a:pt x="636" y="1892"/>
                  </a:lnTo>
                  <a:lnTo>
                    <a:pt x="604" y="1875"/>
                  </a:lnTo>
                  <a:lnTo>
                    <a:pt x="572" y="1857"/>
                  </a:lnTo>
                  <a:lnTo>
                    <a:pt x="541" y="1841"/>
                  </a:lnTo>
                  <a:lnTo>
                    <a:pt x="509" y="1821"/>
                  </a:lnTo>
                  <a:lnTo>
                    <a:pt x="479" y="1802"/>
                  </a:lnTo>
                  <a:lnTo>
                    <a:pt x="448" y="1781"/>
                  </a:lnTo>
                  <a:lnTo>
                    <a:pt x="420" y="1762"/>
                  </a:lnTo>
                  <a:lnTo>
                    <a:pt x="391" y="1742"/>
                  </a:lnTo>
                  <a:lnTo>
                    <a:pt x="365" y="1721"/>
                  </a:lnTo>
                  <a:lnTo>
                    <a:pt x="339" y="1701"/>
                  </a:lnTo>
                  <a:lnTo>
                    <a:pt x="314" y="1681"/>
                  </a:lnTo>
                  <a:lnTo>
                    <a:pt x="287" y="1657"/>
                  </a:lnTo>
                  <a:lnTo>
                    <a:pt x="265" y="1635"/>
                  </a:lnTo>
                  <a:lnTo>
                    <a:pt x="242" y="1612"/>
                  </a:lnTo>
                  <a:lnTo>
                    <a:pt x="222" y="1590"/>
                  </a:lnTo>
                  <a:lnTo>
                    <a:pt x="200" y="1567"/>
                  </a:lnTo>
                  <a:lnTo>
                    <a:pt x="181" y="1543"/>
                  </a:lnTo>
                  <a:lnTo>
                    <a:pt x="162" y="1520"/>
                  </a:lnTo>
                  <a:lnTo>
                    <a:pt x="144" y="1497"/>
                  </a:lnTo>
                  <a:lnTo>
                    <a:pt x="127" y="1472"/>
                  </a:lnTo>
                  <a:lnTo>
                    <a:pt x="111" y="1447"/>
                  </a:lnTo>
                  <a:lnTo>
                    <a:pt x="95" y="1422"/>
                  </a:lnTo>
                  <a:lnTo>
                    <a:pt x="81" y="1398"/>
                  </a:lnTo>
                  <a:lnTo>
                    <a:pt x="68" y="1371"/>
                  </a:lnTo>
                  <a:lnTo>
                    <a:pt x="57" y="1345"/>
                  </a:lnTo>
                  <a:lnTo>
                    <a:pt x="45" y="1319"/>
                  </a:lnTo>
                  <a:lnTo>
                    <a:pt x="36" y="1294"/>
                  </a:lnTo>
                  <a:lnTo>
                    <a:pt x="26" y="1266"/>
                  </a:lnTo>
                  <a:lnTo>
                    <a:pt x="19" y="1240"/>
                  </a:lnTo>
                  <a:lnTo>
                    <a:pt x="13" y="1214"/>
                  </a:lnTo>
                  <a:lnTo>
                    <a:pt x="8" y="1187"/>
                  </a:lnTo>
                  <a:lnTo>
                    <a:pt x="4" y="1160"/>
                  </a:lnTo>
                  <a:lnTo>
                    <a:pt x="1" y="1132"/>
                  </a:lnTo>
                  <a:lnTo>
                    <a:pt x="0" y="1104"/>
                  </a:lnTo>
                  <a:lnTo>
                    <a:pt x="0" y="1078"/>
                  </a:lnTo>
                  <a:lnTo>
                    <a:pt x="0" y="1049"/>
                  </a:lnTo>
                  <a:lnTo>
                    <a:pt x="1" y="1021"/>
                  </a:lnTo>
                  <a:lnTo>
                    <a:pt x="4" y="993"/>
                  </a:lnTo>
                  <a:lnTo>
                    <a:pt x="8" y="967"/>
                  </a:lnTo>
                  <a:lnTo>
                    <a:pt x="13" y="939"/>
                  </a:lnTo>
                  <a:lnTo>
                    <a:pt x="19" y="912"/>
                  </a:lnTo>
                  <a:lnTo>
                    <a:pt x="26" y="885"/>
                  </a:lnTo>
                  <a:lnTo>
                    <a:pt x="36" y="859"/>
                  </a:lnTo>
                  <a:lnTo>
                    <a:pt x="45" y="833"/>
                  </a:lnTo>
                  <a:lnTo>
                    <a:pt x="57" y="807"/>
                  </a:lnTo>
                  <a:lnTo>
                    <a:pt x="68" y="780"/>
                  </a:lnTo>
                  <a:lnTo>
                    <a:pt x="81" y="755"/>
                  </a:lnTo>
                  <a:lnTo>
                    <a:pt x="95" y="729"/>
                  </a:lnTo>
                  <a:lnTo>
                    <a:pt x="111" y="706"/>
                  </a:lnTo>
                  <a:lnTo>
                    <a:pt x="127" y="681"/>
                  </a:lnTo>
                  <a:lnTo>
                    <a:pt x="144" y="658"/>
                  </a:lnTo>
                  <a:lnTo>
                    <a:pt x="162" y="631"/>
                  </a:lnTo>
                  <a:lnTo>
                    <a:pt x="181" y="608"/>
                  </a:lnTo>
                  <a:lnTo>
                    <a:pt x="200" y="583"/>
                  </a:lnTo>
                  <a:lnTo>
                    <a:pt x="222" y="561"/>
                  </a:lnTo>
                  <a:lnTo>
                    <a:pt x="242" y="538"/>
                  </a:lnTo>
                  <a:lnTo>
                    <a:pt x="265" y="516"/>
                  </a:lnTo>
                  <a:lnTo>
                    <a:pt x="287" y="494"/>
                  </a:lnTo>
                  <a:lnTo>
                    <a:pt x="314" y="474"/>
                  </a:lnTo>
                  <a:lnTo>
                    <a:pt x="339" y="452"/>
                  </a:lnTo>
                  <a:lnTo>
                    <a:pt x="365" y="430"/>
                  </a:lnTo>
                  <a:lnTo>
                    <a:pt x="391" y="410"/>
                  </a:lnTo>
                  <a:lnTo>
                    <a:pt x="420" y="391"/>
                  </a:lnTo>
                  <a:lnTo>
                    <a:pt x="448" y="370"/>
                  </a:lnTo>
                  <a:lnTo>
                    <a:pt x="479" y="351"/>
                  </a:lnTo>
                  <a:lnTo>
                    <a:pt x="509" y="332"/>
                  </a:lnTo>
                  <a:lnTo>
                    <a:pt x="541" y="315"/>
                  </a:lnTo>
                  <a:lnTo>
                    <a:pt x="572" y="296"/>
                  </a:lnTo>
                  <a:lnTo>
                    <a:pt x="604" y="278"/>
                  </a:lnTo>
                  <a:lnTo>
                    <a:pt x="636" y="261"/>
                  </a:lnTo>
                  <a:lnTo>
                    <a:pt x="671" y="243"/>
                  </a:lnTo>
                  <a:lnTo>
                    <a:pt x="707" y="226"/>
                  </a:lnTo>
                  <a:lnTo>
                    <a:pt x="742" y="211"/>
                  </a:lnTo>
                  <a:lnTo>
                    <a:pt x="777" y="195"/>
                  </a:lnTo>
                  <a:lnTo>
                    <a:pt x="815" y="182"/>
                  </a:lnTo>
                  <a:lnTo>
                    <a:pt x="850" y="167"/>
                  </a:lnTo>
                  <a:lnTo>
                    <a:pt x="888" y="153"/>
                  </a:lnTo>
                  <a:lnTo>
                    <a:pt x="927" y="140"/>
                  </a:lnTo>
                  <a:lnTo>
                    <a:pt x="966" y="128"/>
                  </a:lnTo>
                  <a:lnTo>
                    <a:pt x="1006" y="115"/>
                  </a:lnTo>
                  <a:lnTo>
                    <a:pt x="1045" y="105"/>
                  </a:lnTo>
                  <a:lnTo>
                    <a:pt x="1086" y="93"/>
                  </a:lnTo>
                  <a:lnTo>
                    <a:pt x="1129" y="84"/>
                  </a:lnTo>
                  <a:lnTo>
                    <a:pt x="1169" y="73"/>
                  </a:lnTo>
                  <a:lnTo>
                    <a:pt x="1212" y="64"/>
                  </a:lnTo>
                  <a:lnTo>
                    <a:pt x="1254" y="55"/>
                  </a:lnTo>
                  <a:lnTo>
                    <a:pt x="1298" y="46"/>
                  </a:lnTo>
                  <a:lnTo>
                    <a:pt x="1340" y="38"/>
                  </a:lnTo>
                  <a:lnTo>
                    <a:pt x="1384" y="32"/>
                  </a:lnTo>
                  <a:lnTo>
                    <a:pt x="1429" y="24"/>
                  </a:lnTo>
                  <a:lnTo>
                    <a:pt x="1475" y="20"/>
                  </a:lnTo>
                  <a:lnTo>
                    <a:pt x="1518" y="14"/>
                  </a:lnTo>
                  <a:lnTo>
                    <a:pt x="1565" y="10"/>
                  </a:lnTo>
                  <a:lnTo>
                    <a:pt x="1610" y="7"/>
                  </a:lnTo>
                  <a:lnTo>
                    <a:pt x="1659" y="4"/>
                  </a:lnTo>
                  <a:lnTo>
                    <a:pt x="1704" y="1"/>
                  </a:lnTo>
                  <a:lnTo>
                    <a:pt x="1752" y="0"/>
                  </a:lnTo>
                  <a:lnTo>
                    <a:pt x="1800" y="0"/>
                  </a:lnTo>
                  <a:lnTo>
                    <a:pt x="1848" y="0"/>
                  </a:lnTo>
                  <a:close/>
                </a:path>
              </a:pathLst>
            </a:custGeom>
            <a:solidFill>
              <a:srgbClr val="CFC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0" name="Freeform 16"/>
            <p:cNvSpPr>
              <a:spLocks/>
            </p:cNvSpPr>
            <p:nvPr/>
          </p:nvSpPr>
          <p:spPr bwMode="auto">
            <a:xfrm>
              <a:off x="3259" y="2146"/>
              <a:ext cx="1981" cy="1045"/>
            </a:xfrm>
            <a:custGeom>
              <a:avLst/>
              <a:gdLst>
                <a:gd name="T0" fmla="*/ 2303 w 3962"/>
                <a:gd name="T1" fmla="*/ 12 h 2091"/>
                <a:gd name="T2" fmla="*/ 2614 w 3962"/>
                <a:gd name="T3" fmla="*/ 54 h 2091"/>
                <a:gd name="T4" fmla="*/ 2909 w 3962"/>
                <a:gd name="T5" fmla="*/ 127 h 2091"/>
                <a:gd name="T6" fmla="*/ 2946 w 3962"/>
                <a:gd name="T7" fmla="*/ 291 h 2091"/>
                <a:gd name="T8" fmla="*/ 3134 w 3962"/>
                <a:gd name="T9" fmla="*/ 396 h 2091"/>
                <a:gd name="T10" fmla="*/ 3303 w 3962"/>
                <a:gd name="T11" fmla="*/ 486 h 2091"/>
                <a:gd name="T12" fmla="*/ 3447 w 3962"/>
                <a:gd name="T13" fmla="*/ 661 h 2091"/>
                <a:gd name="T14" fmla="*/ 3286 w 3962"/>
                <a:gd name="T15" fmla="*/ 917 h 2091"/>
                <a:gd name="T16" fmla="*/ 3001 w 3962"/>
                <a:gd name="T17" fmla="*/ 1151 h 2091"/>
                <a:gd name="T18" fmla="*/ 2933 w 3962"/>
                <a:gd name="T19" fmla="*/ 1308 h 2091"/>
                <a:gd name="T20" fmla="*/ 3162 w 3962"/>
                <a:gd name="T21" fmla="*/ 1116 h 2091"/>
                <a:gd name="T22" fmla="*/ 3395 w 3962"/>
                <a:gd name="T23" fmla="*/ 886 h 2091"/>
                <a:gd name="T24" fmla="*/ 3639 w 3962"/>
                <a:gd name="T25" fmla="*/ 766 h 2091"/>
                <a:gd name="T26" fmla="*/ 3708 w 3962"/>
                <a:gd name="T27" fmla="*/ 906 h 2091"/>
                <a:gd name="T28" fmla="*/ 3514 w 3962"/>
                <a:gd name="T29" fmla="*/ 1127 h 2091"/>
                <a:gd name="T30" fmla="*/ 3279 w 3962"/>
                <a:gd name="T31" fmla="*/ 1350 h 2091"/>
                <a:gd name="T32" fmla="*/ 3293 w 3962"/>
                <a:gd name="T33" fmla="*/ 1427 h 2091"/>
                <a:gd name="T34" fmla="*/ 3530 w 3962"/>
                <a:gd name="T35" fmla="*/ 1210 h 2091"/>
                <a:gd name="T36" fmla="*/ 3766 w 3962"/>
                <a:gd name="T37" fmla="*/ 981 h 2091"/>
                <a:gd name="T38" fmla="*/ 3955 w 3962"/>
                <a:gd name="T39" fmla="*/ 949 h 2091"/>
                <a:gd name="T40" fmla="*/ 3839 w 3962"/>
                <a:gd name="T41" fmla="*/ 1197 h 2091"/>
                <a:gd name="T42" fmla="*/ 3522 w 3962"/>
                <a:gd name="T43" fmla="*/ 1471 h 2091"/>
                <a:gd name="T44" fmla="*/ 3290 w 3962"/>
                <a:gd name="T45" fmla="*/ 1728 h 2091"/>
                <a:gd name="T46" fmla="*/ 3391 w 3962"/>
                <a:gd name="T47" fmla="*/ 1894 h 2091"/>
                <a:gd name="T48" fmla="*/ 3575 w 3962"/>
                <a:gd name="T49" fmla="*/ 1935 h 2091"/>
                <a:gd name="T50" fmla="*/ 3425 w 3962"/>
                <a:gd name="T51" fmla="*/ 2030 h 2091"/>
                <a:gd name="T52" fmla="*/ 3309 w 3962"/>
                <a:gd name="T53" fmla="*/ 2046 h 2091"/>
                <a:gd name="T54" fmla="*/ 3242 w 3962"/>
                <a:gd name="T55" fmla="*/ 1869 h 2091"/>
                <a:gd name="T56" fmla="*/ 3206 w 3962"/>
                <a:gd name="T57" fmla="*/ 1694 h 2091"/>
                <a:gd name="T58" fmla="*/ 3360 w 3962"/>
                <a:gd name="T59" fmla="*/ 1529 h 2091"/>
                <a:gd name="T60" fmla="*/ 3514 w 3962"/>
                <a:gd name="T61" fmla="*/ 1400 h 2091"/>
                <a:gd name="T62" fmla="*/ 3690 w 3962"/>
                <a:gd name="T63" fmla="*/ 1249 h 2091"/>
                <a:gd name="T64" fmla="*/ 3836 w 3962"/>
                <a:gd name="T65" fmla="*/ 1087 h 2091"/>
                <a:gd name="T66" fmla="*/ 3810 w 3962"/>
                <a:gd name="T67" fmla="*/ 1036 h 2091"/>
                <a:gd name="T68" fmla="*/ 3568 w 3962"/>
                <a:gd name="T69" fmla="*/ 1273 h 2091"/>
                <a:gd name="T70" fmla="*/ 3295 w 3962"/>
                <a:gd name="T71" fmla="*/ 1500 h 2091"/>
                <a:gd name="T72" fmla="*/ 3134 w 3962"/>
                <a:gd name="T73" fmla="*/ 1464 h 2091"/>
                <a:gd name="T74" fmla="*/ 3261 w 3962"/>
                <a:gd name="T75" fmla="*/ 1243 h 2091"/>
                <a:gd name="T76" fmla="*/ 3492 w 3962"/>
                <a:gd name="T77" fmla="*/ 1046 h 2091"/>
                <a:gd name="T78" fmla="*/ 3642 w 3962"/>
                <a:gd name="T79" fmla="*/ 873 h 2091"/>
                <a:gd name="T80" fmla="*/ 3455 w 3962"/>
                <a:gd name="T81" fmla="*/ 944 h 2091"/>
                <a:gd name="T82" fmla="*/ 3157 w 3962"/>
                <a:gd name="T83" fmla="*/ 1216 h 2091"/>
                <a:gd name="T84" fmla="*/ 2893 w 3962"/>
                <a:gd name="T85" fmla="*/ 1388 h 2091"/>
                <a:gd name="T86" fmla="*/ 2829 w 3962"/>
                <a:gd name="T87" fmla="*/ 1267 h 2091"/>
                <a:gd name="T88" fmla="*/ 2954 w 3962"/>
                <a:gd name="T89" fmla="*/ 1127 h 2091"/>
                <a:gd name="T90" fmla="*/ 3117 w 3962"/>
                <a:gd name="T91" fmla="*/ 976 h 2091"/>
                <a:gd name="T92" fmla="*/ 3284 w 3962"/>
                <a:gd name="T93" fmla="*/ 814 h 2091"/>
                <a:gd name="T94" fmla="*/ 3397 w 3962"/>
                <a:gd name="T95" fmla="*/ 648 h 2091"/>
                <a:gd name="T96" fmla="*/ 3230 w 3962"/>
                <a:gd name="T97" fmla="*/ 514 h 2091"/>
                <a:gd name="T98" fmla="*/ 3042 w 3962"/>
                <a:gd name="T99" fmla="*/ 403 h 2091"/>
                <a:gd name="T100" fmla="*/ 2842 w 3962"/>
                <a:gd name="T101" fmla="*/ 381 h 2091"/>
                <a:gd name="T102" fmla="*/ 2418 w 3962"/>
                <a:gd name="T103" fmla="*/ 776 h 2091"/>
                <a:gd name="T104" fmla="*/ 1958 w 3962"/>
                <a:gd name="T105" fmla="*/ 1138 h 2091"/>
                <a:gd name="T106" fmla="*/ 1458 w 3962"/>
                <a:gd name="T107" fmla="*/ 1435 h 2091"/>
                <a:gd name="T108" fmla="*/ 1071 w 3962"/>
                <a:gd name="T109" fmla="*/ 1496 h 2091"/>
                <a:gd name="T110" fmla="*/ 745 w 3962"/>
                <a:gd name="T111" fmla="*/ 1389 h 2091"/>
                <a:gd name="T112" fmla="*/ 435 w 3962"/>
                <a:gd name="T113" fmla="*/ 1224 h 2091"/>
                <a:gd name="T114" fmla="*/ 190 w 3962"/>
                <a:gd name="T115" fmla="*/ 1083 h 2091"/>
                <a:gd name="T116" fmla="*/ 40 w 3962"/>
                <a:gd name="T117" fmla="*/ 988 h 2091"/>
                <a:gd name="T118" fmla="*/ 225 w 3962"/>
                <a:gd name="T119" fmla="*/ 601 h 2091"/>
                <a:gd name="T120" fmla="*/ 761 w 3962"/>
                <a:gd name="T121" fmla="*/ 242 h 2091"/>
                <a:gd name="T122" fmla="*/ 1501 w 3962"/>
                <a:gd name="T123" fmla="*/ 32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62" h="2091">
                  <a:moveTo>
                    <a:pt x="1996" y="0"/>
                  </a:moveTo>
                  <a:lnTo>
                    <a:pt x="2013" y="0"/>
                  </a:lnTo>
                  <a:lnTo>
                    <a:pt x="2030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3" y="0"/>
                  </a:lnTo>
                  <a:lnTo>
                    <a:pt x="2100" y="0"/>
                  </a:lnTo>
                  <a:lnTo>
                    <a:pt x="2118" y="0"/>
                  </a:lnTo>
                  <a:lnTo>
                    <a:pt x="2135" y="2"/>
                  </a:lnTo>
                  <a:lnTo>
                    <a:pt x="2151" y="2"/>
                  </a:lnTo>
                  <a:lnTo>
                    <a:pt x="2169" y="2"/>
                  </a:lnTo>
                  <a:lnTo>
                    <a:pt x="2185" y="3"/>
                  </a:lnTo>
                  <a:lnTo>
                    <a:pt x="2202" y="5"/>
                  </a:lnTo>
                  <a:lnTo>
                    <a:pt x="2218" y="5"/>
                  </a:lnTo>
                  <a:lnTo>
                    <a:pt x="2236" y="6"/>
                  </a:lnTo>
                  <a:lnTo>
                    <a:pt x="2253" y="8"/>
                  </a:lnTo>
                  <a:lnTo>
                    <a:pt x="2271" y="10"/>
                  </a:lnTo>
                  <a:lnTo>
                    <a:pt x="2287" y="10"/>
                  </a:lnTo>
                  <a:lnTo>
                    <a:pt x="2303" y="12"/>
                  </a:lnTo>
                  <a:lnTo>
                    <a:pt x="2321" y="13"/>
                  </a:lnTo>
                  <a:lnTo>
                    <a:pt x="2338" y="15"/>
                  </a:lnTo>
                  <a:lnTo>
                    <a:pt x="2354" y="16"/>
                  </a:lnTo>
                  <a:lnTo>
                    <a:pt x="2370" y="19"/>
                  </a:lnTo>
                  <a:lnTo>
                    <a:pt x="2388" y="21"/>
                  </a:lnTo>
                  <a:lnTo>
                    <a:pt x="2405" y="24"/>
                  </a:lnTo>
                  <a:lnTo>
                    <a:pt x="2421" y="24"/>
                  </a:lnTo>
                  <a:lnTo>
                    <a:pt x="2437" y="26"/>
                  </a:lnTo>
                  <a:lnTo>
                    <a:pt x="2454" y="28"/>
                  </a:lnTo>
                  <a:lnTo>
                    <a:pt x="2471" y="31"/>
                  </a:lnTo>
                  <a:lnTo>
                    <a:pt x="2487" y="32"/>
                  </a:lnTo>
                  <a:lnTo>
                    <a:pt x="2503" y="37"/>
                  </a:lnTo>
                  <a:lnTo>
                    <a:pt x="2519" y="38"/>
                  </a:lnTo>
                  <a:lnTo>
                    <a:pt x="2537" y="43"/>
                  </a:lnTo>
                  <a:lnTo>
                    <a:pt x="2551" y="44"/>
                  </a:lnTo>
                  <a:lnTo>
                    <a:pt x="2567" y="47"/>
                  </a:lnTo>
                  <a:lnTo>
                    <a:pt x="2583" y="48"/>
                  </a:lnTo>
                  <a:lnTo>
                    <a:pt x="2600" y="51"/>
                  </a:lnTo>
                  <a:lnTo>
                    <a:pt x="2614" y="54"/>
                  </a:lnTo>
                  <a:lnTo>
                    <a:pt x="2632" y="57"/>
                  </a:lnTo>
                  <a:lnTo>
                    <a:pt x="2646" y="60"/>
                  </a:lnTo>
                  <a:lnTo>
                    <a:pt x="2664" y="64"/>
                  </a:lnTo>
                  <a:lnTo>
                    <a:pt x="2678" y="67"/>
                  </a:lnTo>
                  <a:lnTo>
                    <a:pt x="2694" y="70"/>
                  </a:lnTo>
                  <a:lnTo>
                    <a:pt x="2711" y="73"/>
                  </a:lnTo>
                  <a:lnTo>
                    <a:pt x="2727" y="78"/>
                  </a:lnTo>
                  <a:lnTo>
                    <a:pt x="2741" y="80"/>
                  </a:lnTo>
                  <a:lnTo>
                    <a:pt x="2757" y="85"/>
                  </a:lnTo>
                  <a:lnTo>
                    <a:pt x="2773" y="89"/>
                  </a:lnTo>
                  <a:lnTo>
                    <a:pt x="2789" y="94"/>
                  </a:lnTo>
                  <a:lnTo>
                    <a:pt x="2804" y="97"/>
                  </a:lnTo>
                  <a:lnTo>
                    <a:pt x="2819" y="101"/>
                  </a:lnTo>
                  <a:lnTo>
                    <a:pt x="2833" y="104"/>
                  </a:lnTo>
                  <a:lnTo>
                    <a:pt x="2849" y="108"/>
                  </a:lnTo>
                  <a:lnTo>
                    <a:pt x="2864" y="113"/>
                  </a:lnTo>
                  <a:lnTo>
                    <a:pt x="2878" y="117"/>
                  </a:lnTo>
                  <a:lnTo>
                    <a:pt x="2893" y="121"/>
                  </a:lnTo>
                  <a:lnTo>
                    <a:pt x="2909" y="127"/>
                  </a:lnTo>
                  <a:lnTo>
                    <a:pt x="2922" y="132"/>
                  </a:lnTo>
                  <a:lnTo>
                    <a:pt x="2938" y="136"/>
                  </a:lnTo>
                  <a:lnTo>
                    <a:pt x="2951" y="140"/>
                  </a:lnTo>
                  <a:lnTo>
                    <a:pt x="2968" y="145"/>
                  </a:lnTo>
                  <a:lnTo>
                    <a:pt x="2981" y="149"/>
                  </a:lnTo>
                  <a:lnTo>
                    <a:pt x="2997" y="155"/>
                  </a:lnTo>
                  <a:lnTo>
                    <a:pt x="3010" y="159"/>
                  </a:lnTo>
                  <a:lnTo>
                    <a:pt x="3026" y="165"/>
                  </a:lnTo>
                  <a:lnTo>
                    <a:pt x="3014" y="178"/>
                  </a:lnTo>
                  <a:lnTo>
                    <a:pt x="3004" y="191"/>
                  </a:lnTo>
                  <a:lnTo>
                    <a:pt x="2992" y="204"/>
                  </a:lnTo>
                  <a:lnTo>
                    <a:pt x="2982" y="218"/>
                  </a:lnTo>
                  <a:lnTo>
                    <a:pt x="2970" y="229"/>
                  </a:lnTo>
                  <a:lnTo>
                    <a:pt x="2960" y="242"/>
                  </a:lnTo>
                  <a:lnTo>
                    <a:pt x="2949" y="254"/>
                  </a:lnTo>
                  <a:lnTo>
                    <a:pt x="2938" y="267"/>
                  </a:lnTo>
                  <a:lnTo>
                    <a:pt x="2935" y="275"/>
                  </a:lnTo>
                  <a:lnTo>
                    <a:pt x="2934" y="285"/>
                  </a:lnTo>
                  <a:lnTo>
                    <a:pt x="2946" y="291"/>
                  </a:lnTo>
                  <a:lnTo>
                    <a:pt x="2959" y="298"/>
                  </a:lnTo>
                  <a:lnTo>
                    <a:pt x="2972" y="305"/>
                  </a:lnTo>
                  <a:lnTo>
                    <a:pt x="2985" y="314"/>
                  </a:lnTo>
                  <a:lnTo>
                    <a:pt x="2998" y="321"/>
                  </a:lnTo>
                  <a:lnTo>
                    <a:pt x="3011" y="329"/>
                  </a:lnTo>
                  <a:lnTo>
                    <a:pt x="3017" y="331"/>
                  </a:lnTo>
                  <a:lnTo>
                    <a:pt x="3025" y="336"/>
                  </a:lnTo>
                  <a:lnTo>
                    <a:pt x="3030" y="340"/>
                  </a:lnTo>
                  <a:lnTo>
                    <a:pt x="3039" y="345"/>
                  </a:lnTo>
                  <a:lnTo>
                    <a:pt x="3052" y="350"/>
                  </a:lnTo>
                  <a:lnTo>
                    <a:pt x="3065" y="358"/>
                  </a:lnTo>
                  <a:lnTo>
                    <a:pt x="3079" y="365"/>
                  </a:lnTo>
                  <a:lnTo>
                    <a:pt x="3092" y="374"/>
                  </a:lnTo>
                  <a:lnTo>
                    <a:pt x="3098" y="377"/>
                  </a:lnTo>
                  <a:lnTo>
                    <a:pt x="3105" y="381"/>
                  </a:lnTo>
                  <a:lnTo>
                    <a:pt x="3112" y="384"/>
                  </a:lnTo>
                  <a:lnTo>
                    <a:pt x="3119" y="388"/>
                  </a:lnTo>
                  <a:lnTo>
                    <a:pt x="3125" y="391"/>
                  </a:lnTo>
                  <a:lnTo>
                    <a:pt x="3134" y="396"/>
                  </a:lnTo>
                  <a:lnTo>
                    <a:pt x="3140" y="400"/>
                  </a:lnTo>
                  <a:lnTo>
                    <a:pt x="3149" y="404"/>
                  </a:lnTo>
                  <a:lnTo>
                    <a:pt x="3162" y="412"/>
                  </a:lnTo>
                  <a:lnTo>
                    <a:pt x="3175" y="419"/>
                  </a:lnTo>
                  <a:lnTo>
                    <a:pt x="3190" y="426"/>
                  </a:lnTo>
                  <a:lnTo>
                    <a:pt x="3204" y="434"/>
                  </a:lnTo>
                  <a:lnTo>
                    <a:pt x="3210" y="436"/>
                  </a:lnTo>
                  <a:lnTo>
                    <a:pt x="3217" y="441"/>
                  </a:lnTo>
                  <a:lnTo>
                    <a:pt x="3225" y="444"/>
                  </a:lnTo>
                  <a:lnTo>
                    <a:pt x="3232" y="448"/>
                  </a:lnTo>
                  <a:lnTo>
                    <a:pt x="3238" y="451"/>
                  </a:lnTo>
                  <a:lnTo>
                    <a:pt x="3246" y="455"/>
                  </a:lnTo>
                  <a:lnTo>
                    <a:pt x="3252" y="460"/>
                  </a:lnTo>
                  <a:lnTo>
                    <a:pt x="3261" y="464"/>
                  </a:lnTo>
                  <a:lnTo>
                    <a:pt x="3267" y="467"/>
                  </a:lnTo>
                  <a:lnTo>
                    <a:pt x="3274" y="472"/>
                  </a:lnTo>
                  <a:lnTo>
                    <a:pt x="3282" y="474"/>
                  </a:lnTo>
                  <a:lnTo>
                    <a:pt x="3289" y="479"/>
                  </a:lnTo>
                  <a:lnTo>
                    <a:pt x="3303" y="486"/>
                  </a:lnTo>
                  <a:lnTo>
                    <a:pt x="3318" y="493"/>
                  </a:lnTo>
                  <a:lnTo>
                    <a:pt x="3324" y="496"/>
                  </a:lnTo>
                  <a:lnTo>
                    <a:pt x="3331" y="501"/>
                  </a:lnTo>
                  <a:lnTo>
                    <a:pt x="3338" y="504"/>
                  </a:lnTo>
                  <a:lnTo>
                    <a:pt x="3346" y="508"/>
                  </a:lnTo>
                  <a:lnTo>
                    <a:pt x="3353" y="511"/>
                  </a:lnTo>
                  <a:lnTo>
                    <a:pt x="3360" y="515"/>
                  </a:lnTo>
                  <a:lnTo>
                    <a:pt x="3368" y="520"/>
                  </a:lnTo>
                  <a:lnTo>
                    <a:pt x="3376" y="524"/>
                  </a:lnTo>
                  <a:lnTo>
                    <a:pt x="3388" y="537"/>
                  </a:lnTo>
                  <a:lnTo>
                    <a:pt x="3401" y="550"/>
                  </a:lnTo>
                  <a:lnTo>
                    <a:pt x="3411" y="563"/>
                  </a:lnTo>
                  <a:lnTo>
                    <a:pt x="3422" y="578"/>
                  </a:lnTo>
                  <a:lnTo>
                    <a:pt x="3429" y="591"/>
                  </a:lnTo>
                  <a:lnTo>
                    <a:pt x="3435" y="606"/>
                  </a:lnTo>
                  <a:lnTo>
                    <a:pt x="3439" y="619"/>
                  </a:lnTo>
                  <a:lnTo>
                    <a:pt x="3445" y="633"/>
                  </a:lnTo>
                  <a:lnTo>
                    <a:pt x="3445" y="647"/>
                  </a:lnTo>
                  <a:lnTo>
                    <a:pt x="3447" y="661"/>
                  </a:lnTo>
                  <a:lnTo>
                    <a:pt x="3447" y="674"/>
                  </a:lnTo>
                  <a:lnTo>
                    <a:pt x="3447" y="689"/>
                  </a:lnTo>
                  <a:lnTo>
                    <a:pt x="3442" y="702"/>
                  </a:lnTo>
                  <a:lnTo>
                    <a:pt x="3439" y="717"/>
                  </a:lnTo>
                  <a:lnTo>
                    <a:pt x="3435" y="730"/>
                  </a:lnTo>
                  <a:lnTo>
                    <a:pt x="3430" y="744"/>
                  </a:lnTo>
                  <a:lnTo>
                    <a:pt x="3422" y="758"/>
                  </a:lnTo>
                  <a:lnTo>
                    <a:pt x="3414" y="771"/>
                  </a:lnTo>
                  <a:lnTo>
                    <a:pt x="3406" y="784"/>
                  </a:lnTo>
                  <a:lnTo>
                    <a:pt x="3397" y="797"/>
                  </a:lnTo>
                  <a:lnTo>
                    <a:pt x="3385" y="810"/>
                  </a:lnTo>
                  <a:lnTo>
                    <a:pt x="3375" y="823"/>
                  </a:lnTo>
                  <a:lnTo>
                    <a:pt x="3363" y="836"/>
                  </a:lnTo>
                  <a:lnTo>
                    <a:pt x="3353" y="851"/>
                  </a:lnTo>
                  <a:lnTo>
                    <a:pt x="3340" y="864"/>
                  </a:lnTo>
                  <a:lnTo>
                    <a:pt x="3327" y="877"/>
                  </a:lnTo>
                  <a:lnTo>
                    <a:pt x="3314" y="890"/>
                  </a:lnTo>
                  <a:lnTo>
                    <a:pt x="3301" y="903"/>
                  </a:lnTo>
                  <a:lnTo>
                    <a:pt x="3286" y="917"/>
                  </a:lnTo>
                  <a:lnTo>
                    <a:pt x="3271" y="930"/>
                  </a:lnTo>
                  <a:lnTo>
                    <a:pt x="3257" y="943"/>
                  </a:lnTo>
                  <a:lnTo>
                    <a:pt x="3242" y="956"/>
                  </a:lnTo>
                  <a:lnTo>
                    <a:pt x="3226" y="968"/>
                  </a:lnTo>
                  <a:lnTo>
                    <a:pt x="3210" y="979"/>
                  </a:lnTo>
                  <a:lnTo>
                    <a:pt x="3194" y="992"/>
                  </a:lnTo>
                  <a:lnTo>
                    <a:pt x="3179" y="1006"/>
                  </a:lnTo>
                  <a:lnTo>
                    <a:pt x="3162" y="1017"/>
                  </a:lnTo>
                  <a:lnTo>
                    <a:pt x="3147" y="1029"/>
                  </a:lnTo>
                  <a:lnTo>
                    <a:pt x="3131" y="1042"/>
                  </a:lnTo>
                  <a:lnTo>
                    <a:pt x="3117" y="1055"/>
                  </a:lnTo>
                  <a:lnTo>
                    <a:pt x="3099" y="1067"/>
                  </a:lnTo>
                  <a:lnTo>
                    <a:pt x="3084" y="1079"/>
                  </a:lnTo>
                  <a:lnTo>
                    <a:pt x="3068" y="1090"/>
                  </a:lnTo>
                  <a:lnTo>
                    <a:pt x="3055" y="1103"/>
                  </a:lnTo>
                  <a:lnTo>
                    <a:pt x="3041" y="1115"/>
                  </a:lnTo>
                  <a:lnTo>
                    <a:pt x="3026" y="1127"/>
                  </a:lnTo>
                  <a:lnTo>
                    <a:pt x="3013" y="1138"/>
                  </a:lnTo>
                  <a:lnTo>
                    <a:pt x="3001" y="1151"/>
                  </a:lnTo>
                  <a:lnTo>
                    <a:pt x="2988" y="1162"/>
                  </a:lnTo>
                  <a:lnTo>
                    <a:pt x="2975" y="1173"/>
                  </a:lnTo>
                  <a:lnTo>
                    <a:pt x="2963" y="1184"/>
                  </a:lnTo>
                  <a:lnTo>
                    <a:pt x="2954" y="1195"/>
                  </a:lnTo>
                  <a:lnTo>
                    <a:pt x="2944" y="1205"/>
                  </a:lnTo>
                  <a:lnTo>
                    <a:pt x="2935" y="1217"/>
                  </a:lnTo>
                  <a:lnTo>
                    <a:pt x="2927" y="1229"/>
                  </a:lnTo>
                  <a:lnTo>
                    <a:pt x="2921" y="1240"/>
                  </a:lnTo>
                  <a:lnTo>
                    <a:pt x="2912" y="1251"/>
                  </a:lnTo>
                  <a:lnTo>
                    <a:pt x="2908" y="1262"/>
                  </a:lnTo>
                  <a:lnTo>
                    <a:pt x="2902" y="1273"/>
                  </a:lnTo>
                  <a:lnTo>
                    <a:pt x="2900" y="1284"/>
                  </a:lnTo>
                  <a:lnTo>
                    <a:pt x="2896" y="1294"/>
                  </a:lnTo>
                  <a:lnTo>
                    <a:pt x="2896" y="1305"/>
                  </a:lnTo>
                  <a:lnTo>
                    <a:pt x="2895" y="1315"/>
                  </a:lnTo>
                  <a:lnTo>
                    <a:pt x="2897" y="1327"/>
                  </a:lnTo>
                  <a:lnTo>
                    <a:pt x="2909" y="1321"/>
                  </a:lnTo>
                  <a:lnTo>
                    <a:pt x="2921" y="1315"/>
                  </a:lnTo>
                  <a:lnTo>
                    <a:pt x="2933" y="1308"/>
                  </a:lnTo>
                  <a:lnTo>
                    <a:pt x="2946" y="1302"/>
                  </a:lnTo>
                  <a:lnTo>
                    <a:pt x="2957" y="1294"/>
                  </a:lnTo>
                  <a:lnTo>
                    <a:pt x="2969" y="1287"/>
                  </a:lnTo>
                  <a:lnTo>
                    <a:pt x="2981" y="1278"/>
                  </a:lnTo>
                  <a:lnTo>
                    <a:pt x="2994" y="1271"/>
                  </a:lnTo>
                  <a:lnTo>
                    <a:pt x="3006" y="1261"/>
                  </a:lnTo>
                  <a:lnTo>
                    <a:pt x="3017" y="1252"/>
                  </a:lnTo>
                  <a:lnTo>
                    <a:pt x="3029" y="1242"/>
                  </a:lnTo>
                  <a:lnTo>
                    <a:pt x="3042" y="1232"/>
                  </a:lnTo>
                  <a:lnTo>
                    <a:pt x="3054" y="1220"/>
                  </a:lnTo>
                  <a:lnTo>
                    <a:pt x="3065" y="1210"/>
                  </a:lnTo>
                  <a:lnTo>
                    <a:pt x="3077" y="1200"/>
                  </a:lnTo>
                  <a:lnTo>
                    <a:pt x="3090" y="1189"/>
                  </a:lnTo>
                  <a:lnTo>
                    <a:pt x="3102" y="1176"/>
                  </a:lnTo>
                  <a:lnTo>
                    <a:pt x="3114" y="1165"/>
                  </a:lnTo>
                  <a:lnTo>
                    <a:pt x="3125" y="1153"/>
                  </a:lnTo>
                  <a:lnTo>
                    <a:pt x="3138" y="1141"/>
                  </a:lnTo>
                  <a:lnTo>
                    <a:pt x="3150" y="1128"/>
                  </a:lnTo>
                  <a:lnTo>
                    <a:pt x="3162" y="1116"/>
                  </a:lnTo>
                  <a:lnTo>
                    <a:pt x="3173" y="1105"/>
                  </a:lnTo>
                  <a:lnTo>
                    <a:pt x="3187" y="1093"/>
                  </a:lnTo>
                  <a:lnTo>
                    <a:pt x="3198" y="1080"/>
                  </a:lnTo>
                  <a:lnTo>
                    <a:pt x="3210" y="1067"/>
                  </a:lnTo>
                  <a:lnTo>
                    <a:pt x="3223" y="1054"/>
                  </a:lnTo>
                  <a:lnTo>
                    <a:pt x="3236" y="1042"/>
                  </a:lnTo>
                  <a:lnTo>
                    <a:pt x="3248" y="1029"/>
                  </a:lnTo>
                  <a:lnTo>
                    <a:pt x="3260" y="1016"/>
                  </a:lnTo>
                  <a:lnTo>
                    <a:pt x="3273" y="1004"/>
                  </a:lnTo>
                  <a:lnTo>
                    <a:pt x="3286" y="992"/>
                  </a:lnTo>
                  <a:lnTo>
                    <a:pt x="3298" y="979"/>
                  </a:lnTo>
                  <a:lnTo>
                    <a:pt x="3309" y="966"/>
                  </a:lnTo>
                  <a:lnTo>
                    <a:pt x="3321" y="954"/>
                  </a:lnTo>
                  <a:lnTo>
                    <a:pt x="3334" y="943"/>
                  </a:lnTo>
                  <a:lnTo>
                    <a:pt x="3346" y="930"/>
                  </a:lnTo>
                  <a:lnTo>
                    <a:pt x="3359" y="919"/>
                  </a:lnTo>
                  <a:lnTo>
                    <a:pt x="3371" y="908"/>
                  </a:lnTo>
                  <a:lnTo>
                    <a:pt x="3384" y="898"/>
                  </a:lnTo>
                  <a:lnTo>
                    <a:pt x="3395" y="886"/>
                  </a:lnTo>
                  <a:lnTo>
                    <a:pt x="3409" y="876"/>
                  </a:lnTo>
                  <a:lnTo>
                    <a:pt x="3420" y="864"/>
                  </a:lnTo>
                  <a:lnTo>
                    <a:pt x="3433" y="855"/>
                  </a:lnTo>
                  <a:lnTo>
                    <a:pt x="3445" y="847"/>
                  </a:lnTo>
                  <a:lnTo>
                    <a:pt x="3458" y="838"/>
                  </a:lnTo>
                  <a:lnTo>
                    <a:pt x="3471" y="829"/>
                  </a:lnTo>
                  <a:lnTo>
                    <a:pt x="3485" y="822"/>
                  </a:lnTo>
                  <a:lnTo>
                    <a:pt x="3496" y="813"/>
                  </a:lnTo>
                  <a:lnTo>
                    <a:pt x="3509" y="806"/>
                  </a:lnTo>
                  <a:lnTo>
                    <a:pt x="3522" y="798"/>
                  </a:lnTo>
                  <a:lnTo>
                    <a:pt x="3536" y="793"/>
                  </a:lnTo>
                  <a:lnTo>
                    <a:pt x="3547" y="787"/>
                  </a:lnTo>
                  <a:lnTo>
                    <a:pt x="3560" y="782"/>
                  </a:lnTo>
                  <a:lnTo>
                    <a:pt x="3574" y="778"/>
                  </a:lnTo>
                  <a:lnTo>
                    <a:pt x="3587" y="775"/>
                  </a:lnTo>
                  <a:lnTo>
                    <a:pt x="3600" y="771"/>
                  </a:lnTo>
                  <a:lnTo>
                    <a:pt x="3613" y="769"/>
                  </a:lnTo>
                  <a:lnTo>
                    <a:pt x="3626" y="766"/>
                  </a:lnTo>
                  <a:lnTo>
                    <a:pt x="3639" y="766"/>
                  </a:lnTo>
                  <a:lnTo>
                    <a:pt x="3652" y="765"/>
                  </a:lnTo>
                  <a:lnTo>
                    <a:pt x="3666" y="766"/>
                  </a:lnTo>
                  <a:lnTo>
                    <a:pt x="3679" y="766"/>
                  </a:lnTo>
                  <a:lnTo>
                    <a:pt x="3692" y="771"/>
                  </a:lnTo>
                  <a:lnTo>
                    <a:pt x="3699" y="776"/>
                  </a:lnTo>
                  <a:lnTo>
                    <a:pt x="3706" y="784"/>
                  </a:lnTo>
                  <a:lnTo>
                    <a:pt x="3711" y="793"/>
                  </a:lnTo>
                  <a:lnTo>
                    <a:pt x="3717" y="801"/>
                  </a:lnTo>
                  <a:lnTo>
                    <a:pt x="3720" y="810"/>
                  </a:lnTo>
                  <a:lnTo>
                    <a:pt x="3723" y="819"/>
                  </a:lnTo>
                  <a:lnTo>
                    <a:pt x="3724" y="828"/>
                  </a:lnTo>
                  <a:lnTo>
                    <a:pt x="3727" y="838"/>
                  </a:lnTo>
                  <a:lnTo>
                    <a:pt x="3725" y="847"/>
                  </a:lnTo>
                  <a:lnTo>
                    <a:pt x="3725" y="855"/>
                  </a:lnTo>
                  <a:lnTo>
                    <a:pt x="3723" y="865"/>
                  </a:lnTo>
                  <a:lnTo>
                    <a:pt x="3721" y="876"/>
                  </a:lnTo>
                  <a:lnTo>
                    <a:pt x="3717" y="884"/>
                  </a:lnTo>
                  <a:lnTo>
                    <a:pt x="3712" y="896"/>
                  </a:lnTo>
                  <a:lnTo>
                    <a:pt x="3708" y="906"/>
                  </a:lnTo>
                  <a:lnTo>
                    <a:pt x="3704" y="918"/>
                  </a:lnTo>
                  <a:lnTo>
                    <a:pt x="3696" y="927"/>
                  </a:lnTo>
                  <a:lnTo>
                    <a:pt x="3689" y="938"/>
                  </a:lnTo>
                  <a:lnTo>
                    <a:pt x="3680" y="949"/>
                  </a:lnTo>
                  <a:lnTo>
                    <a:pt x="3673" y="960"/>
                  </a:lnTo>
                  <a:lnTo>
                    <a:pt x="3664" y="971"/>
                  </a:lnTo>
                  <a:lnTo>
                    <a:pt x="3655" y="984"/>
                  </a:lnTo>
                  <a:lnTo>
                    <a:pt x="3645" y="994"/>
                  </a:lnTo>
                  <a:lnTo>
                    <a:pt x="3635" y="1007"/>
                  </a:lnTo>
                  <a:lnTo>
                    <a:pt x="3623" y="1019"/>
                  </a:lnTo>
                  <a:lnTo>
                    <a:pt x="3612" y="1030"/>
                  </a:lnTo>
                  <a:lnTo>
                    <a:pt x="3600" y="1042"/>
                  </a:lnTo>
                  <a:lnTo>
                    <a:pt x="3590" y="1055"/>
                  </a:lnTo>
                  <a:lnTo>
                    <a:pt x="3576" y="1067"/>
                  </a:lnTo>
                  <a:lnTo>
                    <a:pt x="3565" y="1079"/>
                  </a:lnTo>
                  <a:lnTo>
                    <a:pt x="3553" y="1090"/>
                  </a:lnTo>
                  <a:lnTo>
                    <a:pt x="3541" y="1103"/>
                  </a:lnTo>
                  <a:lnTo>
                    <a:pt x="3527" y="1115"/>
                  </a:lnTo>
                  <a:lnTo>
                    <a:pt x="3514" y="1127"/>
                  </a:lnTo>
                  <a:lnTo>
                    <a:pt x="3501" y="1138"/>
                  </a:lnTo>
                  <a:lnTo>
                    <a:pt x="3487" y="1151"/>
                  </a:lnTo>
                  <a:lnTo>
                    <a:pt x="3474" y="1163"/>
                  </a:lnTo>
                  <a:lnTo>
                    <a:pt x="3461" y="1175"/>
                  </a:lnTo>
                  <a:lnTo>
                    <a:pt x="3448" y="1186"/>
                  </a:lnTo>
                  <a:lnTo>
                    <a:pt x="3435" y="1200"/>
                  </a:lnTo>
                  <a:lnTo>
                    <a:pt x="3420" y="1211"/>
                  </a:lnTo>
                  <a:lnTo>
                    <a:pt x="3407" y="1223"/>
                  </a:lnTo>
                  <a:lnTo>
                    <a:pt x="3394" y="1235"/>
                  </a:lnTo>
                  <a:lnTo>
                    <a:pt x="3381" y="1246"/>
                  </a:lnTo>
                  <a:lnTo>
                    <a:pt x="3368" y="1258"/>
                  </a:lnTo>
                  <a:lnTo>
                    <a:pt x="3355" y="1270"/>
                  </a:lnTo>
                  <a:lnTo>
                    <a:pt x="3343" y="1281"/>
                  </a:lnTo>
                  <a:lnTo>
                    <a:pt x="3333" y="1294"/>
                  </a:lnTo>
                  <a:lnTo>
                    <a:pt x="3319" y="1305"/>
                  </a:lnTo>
                  <a:lnTo>
                    <a:pt x="3309" y="1316"/>
                  </a:lnTo>
                  <a:lnTo>
                    <a:pt x="3298" y="1328"/>
                  </a:lnTo>
                  <a:lnTo>
                    <a:pt x="3289" y="1340"/>
                  </a:lnTo>
                  <a:lnTo>
                    <a:pt x="3279" y="1350"/>
                  </a:lnTo>
                  <a:lnTo>
                    <a:pt x="3268" y="1362"/>
                  </a:lnTo>
                  <a:lnTo>
                    <a:pt x="3260" y="1372"/>
                  </a:lnTo>
                  <a:lnTo>
                    <a:pt x="3252" y="1383"/>
                  </a:lnTo>
                  <a:lnTo>
                    <a:pt x="3244" y="1394"/>
                  </a:lnTo>
                  <a:lnTo>
                    <a:pt x="3236" y="1404"/>
                  </a:lnTo>
                  <a:lnTo>
                    <a:pt x="3229" y="1414"/>
                  </a:lnTo>
                  <a:lnTo>
                    <a:pt x="3223" y="1426"/>
                  </a:lnTo>
                  <a:lnTo>
                    <a:pt x="3217" y="1435"/>
                  </a:lnTo>
                  <a:lnTo>
                    <a:pt x="3213" y="1445"/>
                  </a:lnTo>
                  <a:lnTo>
                    <a:pt x="3210" y="1455"/>
                  </a:lnTo>
                  <a:lnTo>
                    <a:pt x="3209" y="1465"/>
                  </a:lnTo>
                  <a:lnTo>
                    <a:pt x="3217" y="1462"/>
                  </a:lnTo>
                  <a:lnTo>
                    <a:pt x="3227" y="1459"/>
                  </a:lnTo>
                  <a:lnTo>
                    <a:pt x="3238" y="1455"/>
                  </a:lnTo>
                  <a:lnTo>
                    <a:pt x="3248" y="1452"/>
                  </a:lnTo>
                  <a:lnTo>
                    <a:pt x="3258" y="1446"/>
                  </a:lnTo>
                  <a:lnTo>
                    <a:pt x="3270" y="1440"/>
                  </a:lnTo>
                  <a:lnTo>
                    <a:pt x="3280" y="1433"/>
                  </a:lnTo>
                  <a:lnTo>
                    <a:pt x="3293" y="1427"/>
                  </a:lnTo>
                  <a:lnTo>
                    <a:pt x="3303" y="1419"/>
                  </a:lnTo>
                  <a:lnTo>
                    <a:pt x="3315" y="1410"/>
                  </a:lnTo>
                  <a:lnTo>
                    <a:pt x="3327" y="1401"/>
                  </a:lnTo>
                  <a:lnTo>
                    <a:pt x="3340" y="1394"/>
                  </a:lnTo>
                  <a:lnTo>
                    <a:pt x="3352" y="1382"/>
                  </a:lnTo>
                  <a:lnTo>
                    <a:pt x="3363" y="1372"/>
                  </a:lnTo>
                  <a:lnTo>
                    <a:pt x="3376" y="1362"/>
                  </a:lnTo>
                  <a:lnTo>
                    <a:pt x="3390" y="1351"/>
                  </a:lnTo>
                  <a:lnTo>
                    <a:pt x="3401" y="1338"/>
                  </a:lnTo>
                  <a:lnTo>
                    <a:pt x="3414" y="1327"/>
                  </a:lnTo>
                  <a:lnTo>
                    <a:pt x="3426" y="1315"/>
                  </a:lnTo>
                  <a:lnTo>
                    <a:pt x="3439" y="1303"/>
                  </a:lnTo>
                  <a:lnTo>
                    <a:pt x="3452" y="1290"/>
                  </a:lnTo>
                  <a:lnTo>
                    <a:pt x="3466" y="1277"/>
                  </a:lnTo>
                  <a:lnTo>
                    <a:pt x="3479" y="1264"/>
                  </a:lnTo>
                  <a:lnTo>
                    <a:pt x="3492" y="1252"/>
                  </a:lnTo>
                  <a:lnTo>
                    <a:pt x="3503" y="1238"/>
                  </a:lnTo>
                  <a:lnTo>
                    <a:pt x="3517" y="1224"/>
                  </a:lnTo>
                  <a:lnTo>
                    <a:pt x="3530" y="1210"/>
                  </a:lnTo>
                  <a:lnTo>
                    <a:pt x="3543" y="1197"/>
                  </a:lnTo>
                  <a:lnTo>
                    <a:pt x="3556" y="1184"/>
                  </a:lnTo>
                  <a:lnTo>
                    <a:pt x="3569" y="1170"/>
                  </a:lnTo>
                  <a:lnTo>
                    <a:pt x="3582" y="1157"/>
                  </a:lnTo>
                  <a:lnTo>
                    <a:pt x="3595" y="1144"/>
                  </a:lnTo>
                  <a:lnTo>
                    <a:pt x="3607" y="1130"/>
                  </a:lnTo>
                  <a:lnTo>
                    <a:pt x="3620" y="1116"/>
                  </a:lnTo>
                  <a:lnTo>
                    <a:pt x="3632" y="1103"/>
                  </a:lnTo>
                  <a:lnTo>
                    <a:pt x="3645" y="1090"/>
                  </a:lnTo>
                  <a:lnTo>
                    <a:pt x="3657" y="1077"/>
                  </a:lnTo>
                  <a:lnTo>
                    <a:pt x="3670" y="1064"/>
                  </a:lnTo>
                  <a:lnTo>
                    <a:pt x="3683" y="1052"/>
                  </a:lnTo>
                  <a:lnTo>
                    <a:pt x="3696" y="1042"/>
                  </a:lnTo>
                  <a:lnTo>
                    <a:pt x="3708" y="1029"/>
                  </a:lnTo>
                  <a:lnTo>
                    <a:pt x="3720" y="1019"/>
                  </a:lnTo>
                  <a:lnTo>
                    <a:pt x="3731" y="1007"/>
                  </a:lnTo>
                  <a:lnTo>
                    <a:pt x="3743" y="998"/>
                  </a:lnTo>
                  <a:lnTo>
                    <a:pt x="3755" y="990"/>
                  </a:lnTo>
                  <a:lnTo>
                    <a:pt x="3766" y="981"/>
                  </a:lnTo>
                  <a:lnTo>
                    <a:pt x="3778" y="972"/>
                  </a:lnTo>
                  <a:lnTo>
                    <a:pt x="3791" y="965"/>
                  </a:lnTo>
                  <a:lnTo>
                    <a:pt x="3801" y="956"/>
                  </a:lnTo>
                  <a:lnTo>
                    <a:pt x="3813" y="949"/>
                  </a:lnTo>
                  <a:lnTo>
                    <a:pt x="3823" y="941"/>
                  </a:lnTo>
                  <a:lnTo>
                    <a:pt x="3835" y="937"/>
                  </a:lnTo>
                  <a:lnTo>
                    <a:pt x="3845" y="931"/>
                  </a:lnTo>
                  <a:lnTo>
                    <a:pt x="3855" y="928"/>
                  </a:lnTo>
                  <a:lnTo>
                    <a:pt x="3866" y="924"/>
                  </a:lnTo>
                  <a:lnTo>
                    <a:pt x="3877" y="924"/>
                  </a:lnTo>
                  <a:lnTo>
                    <a:pt x="3886" y="921"/>
                  </a:lnTo>
                  <a:lnTo>
                    <a:pt x="3896" y="921"/>
                  </a:lnTo>
                  <a:lnTo>
                    <a:pt x="3907" y="919"/>
                  </a:lnTo>
                  <a:lnTo>
                    <a:pt x="3917" y="922"/>
                  </a:lnTo>
                  <a:lnTo>
                    <a:pt x="3926" y="924"/>
                  </a:lnTo>
                  <a:lnTo>
                    <a:pt x="3934" y="928"/>
                  </a:lnTo>
                  <a:lnTo>
                    <a:pt x="3943" y="931"/>
                  </a:lnTo>
                  <a:lnTo>
                    <a:pt x="3952" y="938"/>
                  </a:lnTo>
                  <a:lnTo>
                    <a:pt x="3955" y="949"/>
                  </a:lnTo>
                  <a:lnTo>
                    <a:pt x="3959" y="960"/>
                  </a:lnTo>
                  <a:lnTo>
                    <a:pt x="3961" y="971"/>
                  </a:lnTo>
                  <a:lnTo>
                    <a:pt x="3962" y="984"/>
                  </a:lnTo>
                  <a:lnTo>
                    <a:pt x="3961" y="995"/>
                  </a:lnTo>
                  <a:lnTo>
                    <a:pt x="3961" y="1008"/>
                  </a:lnTo>
                  <a:lnTo>
                    <a:pt x="3958" y="1022"/>
                  </a:lnTo>
                  <a:lnTo>
                    <a:pt x="3955" y="1035"/>
                  </a:lnTo>
                  <a:lnTo>
                    <a:pt x="3949" y="1046"/>
                  </a:lnTo>
                  <a:lnTo>
                    <a:pt x="3943" y="1060"/>
                  </a:lnTo>
                  <a:lnTo>
                    <a:pt x="3936" y="1073"/>
                  </a:lnTo>
                  <a:lnTo>
                    <a:pt x="3928" y="1086"/>
                  </a:lnTo>
                  <a:lnTo>
                    <a:pt x="3920" y="1099"/>
                  </a:lnTo>
                  <a:lnTo>
                    <a:pt x="3911" y="1114"/>
                  </a:lnTo>
                  <a:lnTo>
                    <a:pt x="3901" y="1127"/>
                  </a:lnTo>
                  <a:lnTo>
                    <a:pt x="3890" y="1141"/>
                  </a:lnTo>
                  <a:lnTo>
                    <a:pt x="3877" y="1154"/>
                  </a:lnTo>
                  <a:lnTo>
                    <a:pt x="3864" y="1168"/>
                  </a:lnTo>
                  <a:lnTo>
                    <a:pt x="3851" y="1182"/>
                  </a:lnTo>
                  <a:lnTo>
                    <a:pt x="3839" y="1197"/>
                  </a:lnTo>
                  <a:lnTo>
                    <a:pt x="3825" y="1210"/>
                  </a:lnTo>
                  <a:lnTo>
                    <a:pt x="3810" y="1224"/>
                  </a:lnTo>
                  <a:lnTo>
                    <a:pt x="3796" y="1239"/>
                  </a:lnTo>
                  <a:lnTo>
                    <a:pt x="3781" y="1254"/>
                  </a:lnTo>
                  <a:lnTo>
                    <a:pt x="3763" y="1267"/>
                  </a:lnTo>
                  <a:lnTo>
                    <a:pt x="3747" y="1283"/>
                  </a:lnTo>
                  <a:lnTo>
                    <a:pt x="3731" y="1296"/>
                  </a:lnTo>
                  <a:lnTo>
                    <a:pt x="3715" y="1312"/>
                  </a:lnTo>
                  <a:lnTo>
                    <a:pt x="3698" y="1327"/>
                  </a:lnTo>
                  <a:lnTo>
                    <a:pt x="3680" y="1341"/>
                  </a:lnTo>
                  <a:lnTo>
                    <a:pt x="3663" y="1356"/>
                  </a:lnTo>
                  <a:lnTo>
                    <a:pt x="3647" y="1372"/>
                  </a:lnTo>
                  <a:lnTo>
                    <a:pt x="3628" y="1385"/>
                  </a:lnTo>
                  <a:lnTo>
                    <a:pt x="3610" y="1400"/>
                  </a:lnTo>
                  <a:lnTo>
                    <a:pt x="3591" y="1414"/>
                  </a:lnTo>
                  <a:lnTo>
                    <a:pt x="3574" y="1429"/>
                  </a:lnTo>
                  <a:lnTo>
                    <a:pt x="3556" y="1442"/>
                  </a:lnTo>
                  <a:lnTo>
                    <a:pt x="3539" y="1458"/>
                  </a:lnTo>
                  <a:lnTo>
                    <a:pt x="3522" y="1471"/>
                  </a:lnTo>
                  <a:lnTo>
                    <a:pt x="3506" y="1487"/>
                  </a:lnTo>
                  <a:lnTo>
                    <a:pt x="3489" y="1500"/>
                  </a:lnTo>
                  <a:lnTo>
                    <a:pt x="3471" y="1515"/>
                  </a:lnTo>
                  <a:lnTo>
                    <a:pt x="3455" y="1528"/>
                  </a:lnTo>
                  <a:lnTo>
                    <a:pt x="3441" y="1543"/>
                  </a:lnTo>
                  <a:lnTo>
                    <a:pt x="3426" y="1556"/>
                  </a:lnTo>
                  <a:lnTo>
                    <a:pt x="3411" y="1570"/>
                  </a:lnTo>
                  <a:lnTo>
                    <a:pt x="3398" y="1585"/>
                  </a:lnTo>
                  <a:lnTo>
                    <a:pt x="3385" y="1599"/>
                  </a:lnTo>
                  <a:lnTo>
                    <a:pt x="3372" y="1613"/>
                  </a:lnTo>
                  <a:lnTo>
                    <a:pt x="3359" y="1626"/>
                  </a:lnTo>
                  <a:lnTo>
                    <a:pt x="3347" y="1639"/>
                  </a:lnTo>
                  <a:lnTo>
                    <a:pt x="3337" y="1652"/>
                  </a:lnTo>
                  <a:lnTo>
                    <a:pt x="3325" y="1665"/>
                  </a:lnTo>
                  <a:lnTo>
                    <a:pt x="3317" y="1678"/>
                  </a:lnTo>
                  <a:lnTo>
                    <a:pt x="3308" y="1691"/>
                  </a:lnTo>
                  <a:lnTo>
                    <a:pt x="3302" y="1704"/>
                  </a:lnTo>
                  <a:lnTo>
                    <a:pt x="3295" y="1716"/>
                  </a:lnTo>
                  <a:lnTo>
                    <a:pt x="3290" y="1728"/>
                  </a:lnTo>
                  <a:lnTo>
                    <a:pt x="3284" y="1740"/>
                  </a:lnTo>
                  <a:lnTo>
                    <a:pt x="3283" y="1753"/>
                  </a:lnTo>
                  <a:lnTo>
                    <a:pt x="3279" y="1764"/>
                  </a:lnTo>
                  <a:lnTo>
                    <a:pt x="3279" y="1776"/>
                  </a:lnTo>
                  <a:lnTo>
                    <a:pt x="3279" y="1788"/>
                  </a:lnTo>
                  <a:lnTo>
                    <a:pt x="3282" y="1801"/>
                  </a:lnTo>
                  <a:lnTo>
                    <a:pt x="3284" y="1804"/>
                  </a:lnTo>
                  <a:lnTo>
                    <a:pt x="3289" y="1810"/>
                  </a:lnTo>
                  <a:lnTo>
                    <a:pt x="3295" y="1815"/>
                  </a:lnTo>
                  <a:lnTo>
                    <a:pt x="3303" y="1824"/>
                  </a:lnTo>
                  <a:lnTo>
                    <a:pt x="3311" y="1831"/>
                  </a:lnTo>
                  <a:lnTo>
                    <a:pt x="3319" y="1840"/>
                  </a:lnTo>
                  <a:lnTo>
                    <a:pt x="3330" y="1849"/>
                  </a:lnTo>
                  <a:lnTo>
                    <a:pt x="3341" y="1859"/>
                  </a:lnTo>
                  <a:lnTo>
                    <a:pt x="3350" y="1866"/>
                  </a:lnTo>
                  <a:lnTo>
                    <a:pt x="3362" y="1875"/>
                  </a:lnTo>
                  <a:lnTo>
                    <a:pt x="3371" y="1883"/>
                  </a:lnTo>
                  <a:lnTo>
                    <a:pt x="3382" y="1890"/>
                  </a:lnTo>
                  <a:lnTo>
                    <a:pt x="3391" y="1894"/>
                  </a:lnTo>
                  <a:lnTo>
                    <a:pt x="3401" y="1899"/>
                  </a:lnTo>
                  <a:lnTo>
                    <a:pt x="3410" y="1901"/>
                  </a:lnTo>
                  <a:lnTo>
                    <a:pt x="3419" y="1903"/>
                  </a:lnTo>
                  <a:lnTo>
                    <a:pt x="3425" y="1893"/>
                  </a:lnTo>
                  <a:lnTo>
                    <a:pt x="3432" y="1885"/>
                  </a:lnTo>
                  <a:lnTo>
                    <a:pt x="3439" y="1885"/>
                  </a:lnTo>
                  <a:lnTo>
                    <a:pt x="3451" y="1888"/>
                  </a:lnTo>
                  <a:lnTo>
                    <a:pt x="3458" y="1890"/>
                  </a:lnTo>
                  <a:lnTo>
                    <a:pt x="3467" y="1893"/>
                  </a:lnTo>
                  <a:lnTo>
                    <a:pt x="3476" y="1896"/>
                  </a:lnTo>
                  <a:lnTo>
                    <a:pt x="3486" y="1900"/>
                  </a:lnTo>
                  <a:lnTo>
                    <a:pt x="3495" y="1903"/>
                  </a:lnTo>
                  <a:lnTo>
                    <a:pt x="3505" y="1906"/>
                  </a:lnTo>
                  <a:lnTo>
                    <a:pt x="3515" y="1910"/>
                  </a:lnTo>
                  <a:lnTo>
                    <a:pt x="3527" y="1915"/>
                  </a:lnTo>
                  <a:lnTo>
                    <a:pt x="3539" y="1919"/>
                  </a:lnTo>
                  <a:lnTo>
                    <a:pt x="3550" y="1925"/>
                  </a:lnTo>
                  <a:lnTo>
                    <a:pt x="3562" y="1929"/>
                  </a:lnTo>
                  <a:lnTo>
                    <a:pt x="3575" y="1935"/>
                  </a:lnTo>
                  <a:lnTo>
                    <a:pt x="3566" y="1939"/>
                  </a:lnTo>
                  <a:lnTo>
                    <a:pt x="3559" y="1944"/>
                  </a:lnTo>
                  <a:lnTo>
                    <a:pt x="3552" y="1950"/>
                  </a:lnTo>
                  <a:lnTo>
                    <a:pt x="3544" y="1955"/>
                  </a:lnTo>
                  <a:lnTo>
                    <a:pt x="3536" y="1960"/>
                  </a:lnTo>
                  <a:lnTo>
                    <a:pt x="3528" y="1964"/>
                  </a:lnTo>
                  <a:lnTo>
                    <a:pt x="3521" y="1970"/>
                  </a:lnTo>
                  <a:lnTo>
                    <a:pt x="3514" y="1976"/>
                  </a:lnTo>
                  <a:lnTo>
                    <a:pt x="3505" y="1980"/>
                  </a:lnTo>
                  <a:lnTo>
                    <a:pt x="3498" y="1985"/>
                  </a:lnTo>
                  <a:lnTo>
                    <a:pt x="3489" y="1990"/>
                  </a:lnTo>
                  <a:lnTo>
                    <a:pt x="3482" y="1996"/>
                  </a:lnTo>
                  <a:lnTo>
                    <a:pt x="3473" y="2001"/>
                  </a:lnTo>
                  <a:lnTo>
                    <a:pt x="3466" y="2005"/>
                  </a:lnTo>
                  <a:lnTo>
                    <a:pt x="3458" y="2011"/>
                  </a:lnTo>
                  <a:lnTo>
                    <a:pt x="3451" y="2017"/>
                  </a:lnTo>
                  <a:lnTo>
                    <a:pt x="3442" y="2021"/>
                  </a:lnTo>
                  <a:lnTo>
                    <a:pt x="3433" y="2026"/>
                  </a:lnTo>
                  <a:lnTo>
                    <a:pt x="3425" y="2030"/>
                  </a:lnTo>
                  <a:lnTo>
                    <a:pt x="3417" y="2036"/>
                  </a:lnTo>
                  <a:lnTo>
                    <a:pt x="3409" y="2040"/>
                  </a:lnTo>
                  <a:lnTo>
                    <a:pt x="3400" y="2044"/>
                  </a:lnTo>
                  <a:lnTo>
                    <a:pt x="3391" y="2049"/>
                  </a:lnTo>
                  <a:lnTo>
                    <a:pt x="3384" y="2055"/>
                  </a:lnTo>
                  <a:lnTo>
                    <a:pt x="3375" y="2059"/>
                  </a:lnTo>
                  <a:lnTo>
                    <a:pt x="3366" y="2063"/>
                  </a:lnTo>
                  <a:lnTo>
                    <a:pt x="3357" y="2068"/>
                  </a:lnTo>
                  <a:lnTo>
                    <a:pt x="3349" y="2072"/>
                  </a:lnTo>
                  <a:lnTo>
                    <a:pt x="3340" y="2077"/>
                  </a:lnTo>
                  <a:lnTo>
                    <a:pt x="3331" y="2081"/>
                  </a:lnTo>
                  <a:lnTo>
                    <a:pt x="3322" y="2085"/>
                  </a:lnTo>
                  <a:lnTo>
                    <a:pt x="3315" y="2091"/>
                  </a:lnTo>
                  <a:lnTo>
                    <a:pt x="3311" y="2085"/>
                  </a:lnTo>
                  <a:lnTo>
                    <a:pt x="3306" y="2081"/>
                  </a:lnTo>
                  <a:lnTo>
                    <a:pt x="3306" y="2072"/>
                  </a:lnTo>
                  <a:lnTo>
                    <a:pt x="3306" y="2063"/>
                  </a:lnTo>
                  <a:lnTo>
                    <a:pt x="3308" y="2055"/>
                  </a:lnTo>
                  <a:lnTo>
                    <a:pt x="3309" y="2046"/>
                  </a:lnTo>
                  <a:lnTo>
                    <a:pt x="3309" y="2037"/>
                  </a:lnTo>
                  <a:lnTo>
                    <a:pt x="3312" y="2028"/>
                  </a:lnTo>
                  <a:lnTo>
                    <a:pt x="3312" y="2020"/>
                  </a:lnTo>
                  <a:lnTo>
                    <a:pt x="3315" y="2011"/>
                  </a:lnTo>
                  <a:lnTo>
                    <a:pt x="3315" y="2002"/>
                  </a:lnTo>
                  <a:lnTo>
                    <a:pt x="3318" y="1993"/>
                  </a:lnTo>
                  <a:lnTo>
                    <a:pt x="3318" y="1985"/>
                  </a:lnTo>
                  <a:lnTo>
                    <a:pt x="3321" y="1977"/>
                  </a:lnTo>
                  <a:lnTo>
                    <a:pt x="3322" y="1963"/>
                  </a:lnTo>
                  <a:lnTo>
                    <a:pt x="3324" y="1953"/>
                  </a:lnTo>
                  <a:lnTo>
                    <a:pt x="3312" y="1941"/>
                  </a:lnTo>
                  <a:lnTo>
                    <a:pt x="3302" y="1931"/>
                  </a:lnTo>
                  <a:lnTo>
                    <a:pt x="3292" y="1922"/>
                  </a:lnTo>
                  <a:lnTo>
                    <a:pt x="3283" y="1913"/>
                  </a:lnTo>
                  <a:lnTo>
                    <a:pt x="3274" y="1904"/>
                  </a:lnTo>
                  <a:lnTo>
                    <a:pt x="3265" y="1896"/>
                  </a:lnTo>
                  <a:lnTo>
                    <a:pt x="3257" y="1887"/>
                  </a:lnTo>
                  <a:lnTo>
                    <a:pt x="3251" y="1878"/>
                  </a:lnTo>
                  <a:lnTo>
                    <a:pt x="3242" y="1869"/>
                  </a:lnTo>
                  <a:lnTo>
                    <a:pt x="3236" y="1861"/>
                  </a:lnTo>
                  <a:lnTo>
                    <a:pt x="3229" y="1853"/>
                  </a:lnTo>
                  <a:lnTo>
                    <a:pt x="3225" y="1846"/>
                  </a:lnTo>
                  <a:lnTo>
                    <a:pt x="3219" y="1839"/>
                  </a:lnTo>
                  <a:lnTo>
                    <a:pt x="3214" y="1831"/>
                  </a:lnTo>
                  <a:lnTo>
                    <a:pt x="3210" y="1824"/>
                  </a:lnTo>
                  <a:lnTo>
                    <a:pt x="3207" y="1818"/>
                  </a:lnTo>
                  <a:lnTo>
                    <a:pt x="3203" y="1810"/>
                  </a:lnTo>
                  <a:lnTo>
                    <a:pt x="3198" y="1804"/>
                  </a:lnTo>
                  <a:lnTo>
                    <a:pt x="3195" y="1796"/>
                  </a:lnTo>
                  <a:lnTo>
                    <a:pt x="3194" y="1791"/>
                  </a:lnTo>
                  <a:lnTo>
                    <a:pt x="3190" y="1777"/>
                  </a:lnTo>
                  <a:lnTo>
                    <a:pt x="3190" y="1764"/>
                  </a:lnTo>
                  <a:lnTo>
                    <a:pt x="3188" y="1751"/>
                  </a:lnTo>
                  <a:lnTo>
                    <a:pt x="3190" y="1740"/>
                  </a:lnTo>
                  <a:lnTo>
                    <a:pt x="3192" y="1728"/>
                  </a:lnTo>
                  <a:lnTo>
                    <a:pt x="3197" y="1718"/>
                  </a:lnTo>
                  <a:lnTo>
                    <a:pt x="3200" y="1704"/>
                  </a:lnTo>
                  <a:lnTo>
                    <a:pt x="3206" y="1694"/>
                  </a:lnTo>
                  <a:lnTo>
                    <a:pt x="3213" y="1681"/>
                  </a:lnTo>
                  <a:lnTo>
                    <a:pt x="3222" y="1671"/>
                  </a:lnTo>
                  <a:lnTo>
                    <a:pt x="3230" y="1658"/>
                  </a:lnTo>
                  <a:lnTo>
                    <a:pt x="3241" y="1646"/>
                  </a:lnTo>
                  <a:lnTo>
                    <a:pt x="3251" y="1634"/>
                  </a:lnTo>
                  <a:lnTo>
                    <a:pt x="3264" y="1623"/>
                  </a:lnTo>
                  <a:lnTo>
                    <a:pt x="3268" y="1615"/>
                  </a:lnTo>
                  <a:lnTo>
                    <a:pt x="3276" y="1608"/>
                  </a:lnTo>
                  <a:lnTo>
                    <a:pt x="3282" y="1601"/>
                  </a:lnTo>
                  <a:lnTo>
                    <a:pt x="3289" y="1595"/>
                  </a:lnTo>
                  <a:lnTo>
                    <a:pt x="3296" y="1588"/>
                  </a:lnTo>
                  <a:lnTo>
                    <a:pt x="3303" y="1582"/>
                  </a:lnTo>
                  <a:lnTo>
                    <a:pt x="3311" y="1575"/>
                  </a:lnTo>
                  <a:lnTo>
                    <a:pt x="3319" y="1569"/>
                  </a:lnTo>
                  <a:lnTo>
                    <a:pt x="3327" y="1560"/>
                  </a:lnTo>
                  <a:lnTo>
                    <a:pt x="3334" y="1553"/>
                  </a:lnTo>
                  <a:lnTo>
                    <a:pt x="3343" y="1545"/>
                  </a:lnTo>
                  <a:lnTo>
                    <a:pt x="3352" y="1538"/>
                  </a:lnTo>
                  <a:lnTo>
                    <a:pt x="3360" y="1529"/>
                  </a:lnTo>
                  <a:lnTo>
                    <a:pt x="3369" y="1522"/>
                  </a:lnTo>
                  <a:lnTo>
                    <a:pt x="3378" y="1515"/>
                  </a:lnTo>
                  <a:lnTo>
                    <a:pt x="3387" y="1508"/>
                  </a:lnTo>
                  <a:lnTo>
                    <a:pt x="3393" y="1500"/>
                  </a:lnTo>
                  <a:lnTo>
                    <a:pt x="3400" y="1494"/>
                  </a:lnTo>
                  <a:lnTo>
                    <a:pt x="3406" y="1487"/>
                  </a:lnTo>
                  <a:lnTo>
                    <a:pt x="3413" y="1481"/>
                  </a:lnTo>
                  <a:lnTo>
                    <a:pt x="3420" y="1474"/>
                  </a:lnTo>
                  <a:lnTo>
                    <a:pt x="3428" y="1468"/>
                  </a:lnTo>
                  <a:lnTo>
                    <a:pt x="3436" y="1461"/>
                  </a:lnTo>
                  <a:lnTo>
                    <a:pt x="3445" y="1455"/>
                  </a:lnTo>
                  <a:lnTo>
                    <a:pt x="3452" y="1448"/>
                  </a:lnTo>
                  <a:lnTo>
                    <a:pt x="3460" y="1440"/>
                  </a:lnTo>
                  <a:lnTo>
                    <a:pt x="3468" y="1433"/>
                  </a:lnTo>
                  <a:lnTo>
                    <a:pt x="3477" y="1427"/>
                  </a:lnTo>
                  <a:lnTo>
                    <a:pt x="3486" y="1420"/>
                  </a:lnTo>
                  <a:lnTo>
                    <a:pt x="3495" y="1413"/>
                  </a:lnTo>
                  <a:lnTo>
                    <a:pt x="3503" y="1405"/>
                  </a:lnTo>
                  <a:lnTo>
                    <a:pt x="3514" y="1400"/>
                  </a:lnTo>
                  <a:lnTo>
                    <a:pt x="3522" y="1391"/>
                  </a:lnTo>
                  <a:lnTo>
                    <a:pt x="3531" y="1383"/>
                  </a:lnTo>
                  <a:lnTo>
                    <a:pt x="3540" y="1376"/>
                  </a:lnTo>
                  <a:lnTo>
                    <a:pt x="3550" y="1369"/>
                  </a:lnTo>
                  <a:lnTo>
                    <a:pt x="3559" y="1360"/>
                  </a:lnTo>
                  <a:lnTo>
                    <a:pt x="3569" y="1353"/>
                  </a:lnTo>
                  <a:lnTo>
                    <a:pt x="3578" y="1346"/>
                  </a:lnTo>
                  <a:lnTo>
                    <a:pt x="3588" y="1338"/>
                  </a:lnTo>
                  <a:lnTo>
                    <a:pt x="3597" y="1329"/>
                  </a:lnTo>
                  <a:lnTo>
                    <a:pt x="3606" y="1322"/>
                  </a:lnTo>
                  <a:lnTo>
                    <a:pt x="3616" y="1313"/>
                  </a:lnTo>
                  <a:lnTo>
                    <a:pt x="3626" y="1306"/>
                  </a:lnTo>
                  <a:lnTo>
                    <a:pt x="3635" y="1297"/>
                  </a:lnTo>
                  <a:lnTo>
                    <a:pt x="3644" y="1290"/>
                  </a:lnTo>
                  <a:lnTo>
                    <a:pt x="3654" y="1283"/>
                  </a:lnTo>
                  <a:lnTo>
                    <a:pt x="3664" y="1276"/>
                  </a:lnTo>
                  <a:lnTo>
                    <a:pt x="3673" y="1267"/>
                  </a:lnTo>
                  <a:lnTo>
                    <a:pt x="3682" y="1258"/>
                  </a:lnTo>
                  <a:lnTo>
                    <a:pt x="3690" y="1249"/>
                  </a:lnTo>
                  <a:lnTo>
                    <a:pt x="3699" y="1240"/>
                  </a:lnTo>
                  <a:lnTo>
                    <a:pt x="3708" y="1232"/>
                  </a:lnTo>
                  <a:lnTo>
                    <a:pt x="3717" y="1223"/>
                  </a:lnTo>
                  <a:lnTo>
                    <a:pt x="3725" y="1214"/>
                  </a:lnTo>
                  <a:lnTo>
                    <a:pt x="3736" y="1207"/>
                  </a:lnTo>
                  <a:lnTo>
                    <a:pt x="3743" y="1198"/>
                  </a:lnTo>
                  <a:lnTo>
                    <a:pt x="3752" y="1189"/>
                  </a:lnTo>
                  <a:lnTo>
                    <a:pt x="3759" y="1181"/>
                  </a:lnTo>
                  <a:lnTo>
                    <a:pt x="3768" y="1173"/>
                  </a:lnTo>
                  <a:lnTo>
                    <a:pt x="3775" y="1165"/>
                  </a:lnTo>
                  <a:lnTo>
                    <a:pt x="3782" y="1156"/>
                  </a:lnTo>
                  <a:lnTo>
                    <a:pt x="3790" y="1147"/>
                  </a:lnTo>
                  <a:lnTo>
                    <a:pt x="3798" y="1140"/>
                  </a:lnTo>
                  <a:lnTo>
                    <a:pt x="3804" y="1131"/>
                  </a:lnTo>
                  <a:lnTo>
                    <a:pt x="3812" y="1122"/>
                  </a:lnTo>
                  <a:lnTo>
                    <a:pt x="3817" y="1114"/>
                  </a:lnTo>
                  <a:lnTo>
                    <a:pt x="3825" y="1105"/>
                  </a:lnTo>
                  <a:lnTo>
                    <a:pt x="3831" y="1096"/>
                  </a:lnTo>
                  <a:lnTo>
                    <a:pt x="3836" y="1087"/>
                  </a:lnTo>
                  <a:lnTo>
                    <a:pt x="3842" y="1079"/>
                  </a:lnTo>
                  <a:lnTo>
                    <a:pt x="3850" y="1070"/>
                  </a:lnTo>
                  <a:lnTo>
                    <a:pt x="3854" y="1061"/>
                  </a:lnTo>
                  <a:lnTo>
                    <a:pt x="3858" y="1052"/>
                  </a:lnTo>
                  <a:lnTo>
                    <a:pt x="3863" y="1044"/>
                  </a:lnTo>
                  <a:lnTo>
                    <a:pt x="3867" y="1035"/>
                  </a:lnTo>
                  <a:lnTo>
                    <a:pt x="3870" y="1026"/>
                  </a:lnTo>
                  <a:lnTo>
                    <a:pt x="3874" y="1017"/>
                  </a:lnTo>
                  <a:lnTo>
                    <a:pt x="3879" y="1008"/>
                  </a:lnTo>
                  <a:lnTo>
                    <a:pt x="3883" y="1001"/>
                  </a:lnTo>
                  <a:lnTo>
                    <a:pt x="3876" y="1001"/>
                  </a:lnTo>
                  <a:lnTo>
                    <a:pt x="3870" y="1003"/>
                  </a:lnTo>
                  <a:lnTo>
                    <a:pt x="3863" y="1004"/>
                  </a:lnTo>
                  <a:lnTo>
                    <a:pt x="3855" y="1008"/>
                  </a:lnTo>
                  <a:lnTo>
                    <a:pt x="3847" y="1011"/>
                  </a:lnTo>
                  <a:lnTo>
                    <a:pt x="3838" y="1017"/>
                  </a:lnTo>
                  <a:lnTo>
                    <a:pt x="3829" y="1022"/>
                  </a:lnTo>
                  <a:lnTo>
                    <a:pt x="3822" y="1030"/>
                  </a:lnTo>
                  <a:lnTo>
                    <a:pt x="3810" y="1036"/>
                  </a:lnTo>
                  <a:lnTo>
                    <a:pt x="3800" y="1045"/>
                  </a:lnTo>
                  <a:lnTo>
                    <a:pt x="3790" y="1054"/>
                  </a:lnTo>
                  <a:lnTo>
                    <a:pt x="3779" y="1064"/>
                  </a:lnTo>
                  <a:lnTo>
                    <a:pt x="3768" y="1073"/>
                  </a:lnTo>
                  <a:lnTo>
                    <a:pt x="3756" y="1084"/>
                  </a:lnTo>
                  <a:lnTo>
                    <a:pt x="3744" y="1096"/>
                  </a:lnTo>
                  <a:lnTo>
                    <a:pt x="3733" y="1109"/>
                  </a:lnTo>
                  <a:lnTo>
                    <a:pt x="3720" y="1121"/>
                  </a:lnTo>
                  <a:lnTo>
                    <a:pt x="3706" y="1133"/>
                  </a:lnTo>
                  <a:lnTo>
                    <a:pt x="3693" y="1146"/>
                  </a:lnTo>
                  <a:lnTo>
                    <a:pt x="3680" y="1160"/>
                  </a:lnTo>
                  <a:lnTo>
                    <a:pt x="3666" y="1173"/>
                  </a:lnTo>
                  <a:lnTo>
                    <a:pt x="3652" y="1186"/>
                  </a:lnTo>
                  <a:lnTo>
                    <a:pt x="3638" y="1201"/>
                  </a:lnTo>
                  <a:lnTo>
                    <a:pt x="3625" y="1216"/>
                  </a:lnTo>
                  <a:lnTo>
                    <a:pt x="3610" y="1229"/>
                  </a:lnTo>
                  <a:lnTo>
                    <a:pt x="3595" y="1243"/>
                  </a:lnTo>
                  <a:lnTo>
                    <a:pt x="3581" y="1258"/>
                  </a:lnTo>
                  <a:lnTo>
                    <a:pt x="3568" y="1273"/>
                  </a:lnTo>
                  <a:lnTo>
                    <a:pt x="3552" y="1286"/>
                  </a:lnTo>
                  <a:lnTo>
                    <a:pt x="3539" y="1302"/>
                  </a:lnTo>
                  <a:lnTo>
                    <a:pt x="3522" y="1315"/>
                  </a:lnTo>
                  <a:lnTo>
                    <a:pt x="3509" y="1331"/>
                  </a:lnTo>
                  <a:lnTo>
                    <a:pt x="3493" y="1344"/>
                  </a:lnTo>
                  <a:lnTo>
                    <a:pt x="3479" y="1357"/>
                  </a:lnTo>
                  <a:lnTo>
                    <a:pt x="3463" y="1370"/>
                  </a:lnTo>
                  <a:lnTo>
                    <a:pt x="3448" y="1385"/>
                  </a:lnTo>
                  <a:lnTo>
                    <a:pt x="3433" y="1397"/>
                  </a:lnTo>
                  <a:lnTo>
                    <a:pt x="3419" y="1410"/>
                  </a:lnTo>
                  <a:lnTo>
                    <a:pt x="3404" y="1421"/>
                  </a:lnTo>
                  <a:lnTo>
                    <a:pt x="3391" y="1435"/>
                  </a:lnTo>
                  <a:lnTo>
                    <a:pt x="3376" y="1445"/>
                  </a:lnTo>
                  <a:lnTo>
                    <a:pt x="3362" y="1455"/>
                  </a:lnTo>
                  <a:lnTo>
                    <a:pt x="3347" y="1465"/>
                  </a:lnTo>
                  <a:lnTo>
                    <a:pt x="3334" y="1475"/>
                  </a:lnTo>
                  <a:lnTo>
                    <a:pt x="3321" y="1484"/>
                  </a:lnTo>
                  <a:lnTo>
                    <a:pt x="3308" y="1493"/>
                  </a:lnTo>
                  <a:lnTo>
                    <a:pt x="3295" y="1500"/>
                  </a:lnTo>
                  <a:lnTo>
                    <a:pt x="3283" y="1509"/>
                  </a:lnTo>
                  <a:lnTo>
                    <a:pt x="3270" y="1513"/>
                  </a:lnTo>
                  <a:lnTo>
                    <a:pt x="3257" y="1519"/>
                  </a:lnTo>
                  <a:lnTo>
                    <a:pt x="3245" y="1524"/>
                  </a:lnTo>
                  <a:lnTo>
                    <a:pt x="3235" y="1528"/>
                  </a:lnTo>
                  <a:lnTo>
                    <a:pt x="3223" y="1529"/>
                  </a:lnTo>
                  <a:lnTo>
                    <a:pt x="3213" y="1532"/>
                  </a:lnTo>
                  <a:lnTo>
                    <a:pt x="3203" y="1532"/>
                  </a:lnTo>
                  <a:lnTo>
                    <a:pt x="3194" y="1534"/>
                  </a:lnTo>
                  <a:lnTo>
                    <a:pt x="3184" y="1531"/>
                  </a:lnTo>
                  <a:lnTo>
                    <a:pt x="3175" y="1529"/>
                  </a:lnTo>
                  <a:lnTo>
                    <a:pt x="3166" y="1525"/>
                  </a:lnTo>
                  <a:lnTo>
                    <a:pt x="3160" y="1521"/>
                  </a:lnTo>
                  <a:lnTo>
                    <a:pt x="3152" y="1513"/>
                  </a:lnTo>
                  <a:lnTo>
                    <a:pt x="3146" y="1508"/>
                  </a:lnTo>
                  <a:lnTo>
                    <a:pt x="3140" y="1499"/>
                  </a:lnTo>
                  <a:lnTo>
                    <a:pt x="3135" y="1490"/>
                  </a:lnTo>
                  <a:lnTo>
                    <a:pt x="3134" y="1477"/>
                  </a:lnTo>
                  <a:lnTo>
                    <a:pt x="3134" y="1464"/>
                  </a:lnTo>
                  <a:lnTo>
                    <a:pt x="3134" y="1452"/>
                  </a:lnTo>
                  <a:lnTo>
                    <a:pt x="3137" y="1440"/>
                  </a:lnTo>
                  <a:lnTo>
                    <a:pt x="3140" y="1427"/>
                  </a:lnTo>
                  <a:lnTo>
                    <a:pt x="3143" y="1416"/>
                  </a:lnTo>
                  <a:lnTo>
                    <a:pt x="3147" y="1404"/>
                  </a:lnTo>
                  <a:lnTo>
                    <a:pt x="3153" y="1392"/>
                  </a:lnTo>
                  <a:lnTo>
                    <a:pt x="3157" y="1379"/>
                  </a:lnTo>
                  <a:lnTo>
                    <a:pt x="3163" y="1367"/>
                  </a:lnTo>
                  <a:lnTo>
                    <a:pt x="3169" y="1356"/>
                  </a:lnTo>
                  <a:lnTo>
                    <a:pt x="3178" y="1344"/>
                  </a:lnTo>
                  <a:lnTo>
                    <a:pt x="3184" y="1332"/>
                  </a:lnTo>
                  <a:lnTo>
                    <a:pt x="3192" y="1322"/>
                  </a:lnTo>
                  <a:lnTo>
                    <a:pt x="3201" y="1311"/>
                  </a:lnTo>
                  <a:lnTo>
                    <a:pt x="3211" y="1300"/>
                  </a:lnTo>
                  <a:lnTo>
                    <a:pt x="3220" y="1287"/>
                  </a:lnTo>
                  <a:lnTo>
                    <a:pt x="3229" y="1277"/>
                  </a:lnTo>
                  <a:lnTo>
                    <a:pt x="3239" y="1265"/>
                  </a:lnTo>
                  <a:lnTo>
                    <a:pt x="3251" y="1255"/>
                  </a:lnTo>
                  <a:lnTo>
                    <a:pt x="3261" y="1243"/>
                  </a:lnTo>
                  <a:lnTo>
                    <a:pt x="3273" y="1233"/>
                  </a:lnTo>
                  <a:lnTo>
                    <a:pt x="3283" y="1222"/>
                  </a:lnTo>
                  <a:lnTo>
                    <a:pt x="3296" y="1211"/>
                  </a:lnTo>
                  <a:lnTo>
                    <a:pt x="3308" y="1200"/>
                  </a:lnTo>
                  <a:lnTo>
                    <a:pt x="3319" y="1189"/>
                  </a:lnTo>
                  <a:lnTo>
                    <a:pt x="3331" y="1178"/>
                  </a:lnTo>
                  <a:lnTo>
                    <a:pt x="3344" y="1168"/>
                  </a:lnTo>
                  <a:lnTo>
                    <a:pt x="3356" y="1157"/>
                  </a:lnTo>
                  <a:lnTo>
                    <a:pt x="3369" y="1147"/>
                  </a:lnTo>
                  <a:lnTo>
                    <a:pt x="3382" y="1137"/>
                  </a:lnTo>
                  <a:lnTo>
                    <a:pt x="3395" y="1128"/>
                  </a:lnTo>
                  <a:lnTo>
                    <a:pt x="3407" y="1116"/>
                  </a:lnTo>
                  <a:lnTo>
                    <a:pt x="3419" y="1106"/>
                  </a:lnTo>
                  <a:lnTo>
                    <a:pt x="3430" y="1096"/>
                  </a:lnTo>
                  <a:lnTo>
                    <a:pt x="3444" y="1086"/>
                  </a:lnTo>
                  <a:lnTo>
                    <a:pt x="3455" y="1076"/>
                  </a:lnTo>
                  <a:lnTo>
                    <a:pt x="3467" y="1065"/>
                  </a:lnTo>
                  <a:lnTo>
                    <a:pt x="3479" y="1055"/>
                  </a:lnTo>
                  <a:lnTo>
                    <a:pt x="3492" y="1046"/>
                  </a:lnTo>
                  <a:lnTo>
                    <a:pt x="3502" y="1036"/>
                  </a:lnTo>
                  <a:lnTo>
                    <a:pt x="3514" y="1026"/>
                  </a:lnTo>
                  <a:lnTo>
                    <a:pt x="3524" y="1016"/>
                  </a:lnTo>
                  <a:lnTo>
                    <a:pt x="3536" y="1007"/>
                  </a:lnTo>
                  <a:lnTo>
                    <a:pt x="3546" y="997"/>
                  </a:lnTo>
                  <a:lnTo>
                    <a:pt x="3556" y="988"/>
                  </a:lnTo>
                  <a:lnTo>
                    <a:pt x="3566" y="979"/>
                  </a:lnTo>
                  <a:lnTo>
                    <a:pt x="3576" y="971"/>
                  </a:lnTo>
                  <a:lnTo>
                    <a:pt x="3584" y="960"/>
                  </a:lnTo>
                  <a:lnTo>
                    <a:pt x="3593" y="952"/>
                  </a:lnTo>
                  <a:lnTo>
                    <a:pt x="3600" y="943"/>
                  </a:lnTo>
                  <a:lnTo>
                    <a:pt x="3607" y="934"/>
                  </a:lnTo>
                  <a:lnTo>
                    <a:pt x="3613" y="925"/>
                  </a:lnTo>
                  <a:lnTo>
                    <a:pt x="3620" y="917"/>
                  </a:lnTo>
                  <a:lnTo>
                    <a:pt x="3626" y="908"/>
                  </a:lnTo>
                  <a:lnTo>
                    <a:pt x="3632" y="899"/>
                  </a:lnTo>
                  <a:lnTo>
                    <a:pt x="3635" y="890"/>
                  </a:lnTo>
                  <a:lnTo>
                    <a:pt x="3639" y="882"/>
                  </a:lnTo>
                  <a:lnTo>
                    <a:pt x="3642" y="873"/>
                  </a:lnTo>
                  <a:lnTo>
                    <a:pt x="3645" y="864"/>
                  </a:lnTo>
                  <a:lnTo>
                    <a:pt x="3648" y="848"/>
                  </a:lnTo>
                  <a:lnTo>
                    <a:pt x="3648" y="833"/>
                  </a:lnTo>
                  <a:lnTo>
                    <a:pt x="3638" y="833"/>
                  </a:lnTo>
                  <a:lnTo>
                    <a:pt x="3628" y="835"/>
                  </a:lnTo>
                  <a:lnTo>
                    <a:pt x="3617" y="836"/>
                  </a:lnTo>
                  <a:lnTo>
                    <a:pt x="3607" y="841"/>
                  </a:lnTo>
                  <a:lnTo>
                    <a:pt x="3595" y="844"/>
                  </a:lnTo>
                  <a:lnTo>
                    <a:pt x="3584" y="849"/>
                  </a:lnTo>
                  <a:lnTo>
                    <a:pt x="3572" y="855"/>
                  </a:lnTo>
                  <a:lnTo>
                    <a:pt x="3562" y="864"/>
                  </a:lnTo>
                  <a:lnTo>
                    <a:pt x="3549" y="870"/>
                  </a:lnTo>
                  <a:lnTo>
                    <a:pt x="3536" y="879"/>
                  </a:lnTo>
                  <a:lnTo>
                    <a:pt x="3522" y="887"/>
                  </a:lnTo>
                  <a:lnTo>
                    <a:pt x="3511" y="898"/>
                  </a:lnTo>
                  <a:lnTo>
                    <a:pt x="3496" y="908"/>
                  </a:lnTo>
                  <a:lnTo>
                    <a:pt x="3483" y="919"/>
                  </a:lnTo>
                  <a:lnTo>
                    <a:pt x="3468" y="931"/>
                  </a:lnTo>
                  <a:lnTo>
                    <a:pt x="3455" y="944"/>
                  </a:lnTo>
                  <a:lnTo>
                    <a:pt x="3439" y="956"/>
                  </a:lnTo>
                  <a:lnTo>
                    <a:pt x="3425" y="969"/>
                  </a:lnTo>
                  <a:lnTo>
                    <a:pt x="3409" y="982"/>
                  </a:lnTo>
                  <a:lnTo>
                    <a:pt x="3394" y="997"/>
                  </a:lnTo>
                  <a:lnTo>
                    <a:pt x="3378" y="1010"/>
                  </a:lnTo>
                  <a:lnTo>
                    <a:pt x="3363" y="1025"/>
                  </a:lnTo>
                  <a:lnTo>
                    <a:pt x="3347" y="1039"/>
                  </a:lnTo>
                  <a:lnTo>
                    <a:pt x="3333" y="1055"/>
                  </a:lnTo>
                  <a:lnTo>
                    <a:pt x="3317" y="1068"/>
                  </a:lnTo>
                  <a:lnTo>
                    <a:pt x="3301" y="1084"/>
                  </a:lnTo>
                  <a:lnTo>
                    <a:pt x="3284" y="1099"/>
                  </a:lnTo>
                  <a:lnTo>
                    <a:pt x="3270" y="1115"/>
                  </a:lnTo>
                  <a:lnTo>
                    <a:pt x="3254" y="1128"/>
                  </a:lnTo>
                  <a:lnTo>
                    <a:pt x="3238" y="1144"/>
                  </a:lnTo>
                  <a:lnTo>
                    <a:pt x="3222" y="1159"/>
                  </a:lnTo>
                  <a:lnTo>
                    <a:pt x="3207" y="1175"/>
                  </a:lnTo>
                  <a:lnTo>
                    <a:pt x="3190" y="1188"/>
                  </a:lnTo>
                  <a:lnTo>
                    <a:pt x="3175" y="1203"/>
                  </a:lnTo>
                  <a:lnTo>
                    <a:pt x="3157" y="1216"/>
                  </a:lnTo>
                  <a:lnTo>
                    <a:pt x="3143" y="1230"/>
                  </a:lnTo>
                  <a:lnTo>
                    <a:pt x="3127" y="1243"/>
                  </a:lnTo>
                  <a:lnTo>
                    <a:pt x="3112" y="1257"/>
                  </a:lnTo>
                  <a:lnTo>
                    <a:pt x="3096" y="1270"/>
                  </a:lnTo>
                  <a:lnTo>
                    <a:pt x="3081" y="1283"/>
                  </a:lnTo>
                  <a:lnTo>
                    <a:pt x="3065" y="1293"/>
                  </a:lnTo>
                  <a:lnTo>
                    <a:pt x="3051" y="1305"/>
                  </a:lnTo>
                  <a:lnTo>
                    <a:pt x="3036" y="1315"/>
                  </a:lnTo>
                  <a:lnTo>
                    <a:pt x="3022" y="1327"/>
                  </a:lnTo>
                  <a:lnTo>
                    <a:pt x="3007" y="1335"/>
                  </a:lnTo>
                  <a:lnTo>
                    <a:pt x="2994" y="1344"/>
                  </a:lnTo>
                  <a:lnTo>
                    <a:pt x="2981" y="1353"/>
                  </a:lnTo>
                  <a:lnTo>
                    <a:pt x="2968" y="1362"/>
                  </a:lnTo>
                  <a:lnTo>
                    <a:pt x="2954" y="1367"/>
                  </a:lnTo>
                  <a:lnTo>
                    <a:pt x="2941" y="1373"/>
                  </a:lnTo>
                  <a:lnTo>
                    <a:pt x="2928" y="1378"/>
                  </a:lnTo>
                  <a:lnTo>
                    <a:pt x="2916" y="1382"/>
                  </a:lnTo>
                  <a:lnTo>
                    <a:pt x="2903" y="1385"/>
                  </a:lnTo>
                  <a:lnTo>
                    <a:pt x="2893" y="1388"/>
                  </a:lnTo>
                  <a:lnTo>
                    <a:pt x="2881" y="1388"/>
                  </a:lnTo>
                  <a:lnTo>
                    <a:pt x="2873" y="1389"/>
                  </a:lnTo>
                  <a:lnTo>
                    <a:pt x="2862" y="1386"/>
                  </a:lnTo>
                  <a:lnTo>
                    <a:pt x="2852" y="1385"/>
                  </a:lnTo>
                  <a:lnTo>
                    <a:pt x="2843" y="1381"/>
                  </a:lnTo>
                  <a:lnTo>
                    <a:pt x="2835" y="1378"/>
                  </a:lnTo>
                  <a:lnTo>
                    <a:pt x="2826" y="1372"/>
                  </a:lnTo>
                  <a:lnTo>
                    <a:pt x="2819" y="1365"/>
                  </a:lnTo>
                  <a:lnTo>
                    <a:pt x="2811" y="1356"/>
                  </a:lnTo>
                  <a:lnTo>
                    <a:pt x="2807" y="1348"/>
                  </a:lnTo>
                  <a:lnTo>
                    <a:pt x="2807" y="1338"/>
                  </a:lnTo>
                  <a:lnTo>
                    <a:pt x="2807" y="1329"/>
                  </a:lnTo>
                  <a:lnTo>
                    <a:pt x="2808" y="1319"/>
                  </a:lnTo>
                  <a:lnTo>
                    <a:pt x="2811" y="1311"/>
                  </a:lnTo>
                  <a:lnTo>
                    <a:pt x="2813" y="1302"/>
                  </a:lnTo>
                  <a:lnTo>
                    <a:pt x="2816" y="1293"/>
                  </a:lnTo>
                  <a:lnTo>
                    <a:pt x="2820" y="1284"/>
                  </a:lnTo>
                  <a:lnTo>
                    <a:pt x="2824" y="1276"/>
                  </a:lnTo>
                  <a:lnTo>
                    <a:pt x="2829" y="1267"/>
                  </a:lnTo>
                  <a:lnTo>
                    <a:pt x="2833" y="1258"/>
                  </a:lnTo>
                  <a:lnTo>
                    <a:pt x="2838" y="1249"/>
                  </a:lnTo>
                  <a:lnTo>
                    <a:pt x="2845" y="1242"/>
                  </a:lnTo>
                  <a:lnTo>
                    <a:pt x="2849" y="1233"/>
                  </a:lnTo>
                  <a:lnTo>
                    <a:pt x="2857" y="1226"/>
                  </a:lnTo>
                  <a:lnTo>
                    <a:pt x="2862" y="1219"/>
                  </a:lnTo>
                  <a:lnTo>
                    <a:pt x="2871" y="1211"/>
                  </a:lnTo>
                  <a:lnTo>
                    <a:pt x="2877" y="1203"/>
                  </a:lnTo>
                  <a:lnTo>
                    <a:pt x="2884" y="1195"/>
                  </a:lnTo>
                  <a:lnTo>
                    <a:pt x="2890" y="1188"/>
                  </a:lnTo>
                  <a:lnTo>
                    <a:pt x="2897" y="1181"/>
                  </a:lnTo>
                  <a:lnTo>
                    <a:pt x="2903" y="1172"/>
                  </a:lnTo>
                  <a:lnTo>
                    <a:pt x="2912" y="1166"/>
                  </a:lnTo>
                  <a:lnTo>
                    <a:pt x="2918" y="1159"/>
                  </a:lnTo>
                  <a:lnTo>
                    <a:pt x="2927" y="1153"/>
                  </a:lnTo>
                  <a:lnTo>
                    <a:pt x="2933" y="1146"/>
                  </a:lnTo>
                  <a:lnTo>
                    <a:pt x="2940" y="1140"/>
                  </a:lnTo>
                  <a:lnTo>
                    <a:pt x="2947" y="1133"/>
                  </a:lnTo>
                  <a:lnTo>
                    <a:pt x="2954" y="1127"/>
                  </a:lnTo>
                  <a:lnTo>
                    <a:pt x="2966" y="1115"/>
                  </a:lnTo>
                  <a:lnTo>
                    <a:pt x="2979" y="1105"/>
                  </a:lnTo>
                  <a:lnTo>
                    <a:pt x="2985" y="1096"/>
                  </a:lnTo>
                  <a:lnTo>
                    <a:pt x="2995" y="1089"/>
                  </a:lnTo>
                  <a:lnTo>
                    <a:pt x="3006" y="1079"/>
                  </a:lnTo>
                  <a:lnTo>
                    <a:pt x="3019" y="1068"/>
                  </a:lnTo>
                  <a:lnTo>
                    <a:pt x="3023" y="1061"/>
                  </a:lnTo>
                  <a:lnTo>
                    <a:pt x="3030" y="1055"/>
                  </a:lnTo>
                  <a:lnTo>
                    <a:pt x="3036" y="1049"/>
                  </a:lnTo>
                  <a:lnTo>
                    <a:pt x="3045" y="1044"/>
                  </a:lnTo>
                  <a:lnTo>
                    <a:pt x="3051" y="1036"/>
                  </a:lnTo>
                  <a:lnTo>
                    <a:pt x="3058" y="1030"/>
                  </a:lnTo>
                  <a:lnTo>
                    <a:pt x="3067" y="1023"/>
                  </a:lnTo>
                  <a:lnTo>
                    <a:pt x="3076" y="1017"/>
                  </a:lnTo>
                  <a:lnTo>
                    <a:pt x="3083" y="1008"/>
                  </a:lnTo>
                  <a:lnTo>
                    <a:pt x="3090" y="1001"/>
                  </a:lnTo>
                  <a:lnTo>
                    <a:pt x="3099" y="992"/>
                  </a:lnTo>
                  <a:lnTo>
                    <a:pt x="3108" y="985"/>
                  </a:lnTo>
                  <a:lnTo>
                    <a:pt x="3117" y="976"/>
                  </a:lnTo>
                  <a:lnTo>
                    <a:pt x="3125" y="969"/>
                  </a:lnTo>
                  <a:lnTo>
                    <a:pt x="3134" y="960"/>
                  </a:lnTo>
                  <a:lnTo>
                    <a:pt x="3144" y="953"/>
                  </a:lnTo>
                  <a:lnTo>
                    <a:pt x="3153" y="944"/>
                  </a:lnTo>
                  <a:lnTo>
                    <a:pt x="3162" y="936"/>
                  </a:lnTo>
                  <a:lnTo>
                    <a:pt x="3171" y="927"/>
                  </a:lnTo>
                  <a:lnTo>
                    <a:pt x="3179" y="919"/>
                  </a:lnTo>
                  <a:lnTo>
                    <a:pt x="3188" y="911"/>
                  </a:lnTo>
                  <a:lnTo>
                    <a:pt x="3198" y="902"/>
                  </a:lnTo>
                  <a:lnTo>
                    <a:pt x="3207" y="893"/>
                  </a:lnTo>
                  <a:lnTo>
                    <a:pt x="3217" y="886"/>
                  </a:lnTo>
                  <a:lnTo>
                    <a:pt x="3225" y="876"/>
                  </a:lnTo>
                  <a:lnTo>
                    <a:pt x="3233" y="867"/>
                  </a:lnTo>
                  <a:lnTo>
                    <a:pt x="3242" y="858"/>
                  </a:lnTo>
                  <a:lnTo>
                    <a:pt x="3251" y="849"/>
                  </a:lnTo>
                  <a:lnTo>
                    <a:pt x="3258" y="841"/>
                  </a:lnTo>
                  <a:lnTo>
                    <a:pt x="3267" y="832"/>
                  </a:lnTo>
                  <a:lnTo>
                    <a:pt x="3276" y="823"/>
                  </a:lnTo>
                  <a:lnTo>
                    <a:pt x="3284" y="814"/>
                  </a:lnTo>
                  <a:lnTo>
                    <a:pt x="3292" y="806"/>
                  </a:lnTo>
                  <a:lnTo>
                    <a:pt x="3299" y="797"/>
                  </a:lnTo>
                  <a:lnTo>
                    <a:pt x="3306" y="788"/>
                  </a:lnTo>
                  <a:lnTo>
                    <a:pt x="3315" y="779"/>
                  </a:lnTo>
                  <a:lnTo>
                    <a:pt x="3321" y="771"/>
                  </a:lnTo>
                  <a:lnTo>
                    <a:pt x="3328" y="762"/>
                  </a:lnTo>
                  <a:lnTo>
                    <a:pt x="3336" y="755"/>
                  </a:lnTo>
                  <a:lnTo>
                    <a:pt x="3343" y="747"/>
                  </a:lnTo>
                  <a:lnTo>
                    <a:pt x="3347" y="739"/>
                  </a:lnTo>
                  <a:lnTo>
                    <a:pt x="3353" y="730"/>
                  </a:lnTo>
                  <a:lnTo>
                    <a:pt x="3359" y="722"/>
                  </a:lnTo>
                  <a:lnTo>
                    <a:pt x="3365" y="715"/>
                  </a:lnTo>
                  <a:lnTo>
                    <a:pt x="3369" y="706"/>
                  </a:lnTo>
                  <a:lnTo>
                    <a:pt x="3374" y="699"/>
                  </a:lnTo>
                  <a:lnTo>
                    <a:pt x="3378" y="692"/>
                  </a:lnTo>
                  <a:lnTo>
                    <a:pt x="3382" y="686"/>
                  </a:lnTo>
                  <a:lnTo>
                    <a:pt x="3388" y="673"/>
                  </a:lnTo>
                  <a:lnTo>
                    <a:pt x="3394" y="660"/>
                  </a:lnTo>
                  <a:lnTo>
                    <a:pt x="3397" y="648"/>
                  </a:lnTo>
                  <a:lnTo>
                    <a:pt x="3398" y="639"/>
                  </a:lnTo>
                  <a:lnTo>
                    <a:pt x="3388" y="629"/>
                  </a:lnTo>
                  <a:lnTo>
                    <a:pt x="3376" y="619"/>
                  </a:lnTo>
                  <a:lnTo>
                    <a:pt x="3363" y="609"/>
                  </a:lnTo>
                  <a:lnTo>
                    <a:pt x="3352" y="598"/>
                  </a:lnTo>
                  <a:lnTo>
                    <a:pt x="3343" y="593"/>
                  </a:lnTo>
                  <a:lnTo>
                    <a:pt x="3336" y="587"/>
                  </a:lnTo>
                  <a:lnTo>
                    <a:pt x="3328" y="581"/>
                  </a:lnTo>
                  <a:lnTo>
                    <a:pt x="3321" y="575"/>
                  </a:lnTo>
                  <a:lnTo>
                    <a:pt x="3312" y="569"/>
                  </a:lnTo>
                  <a:lnTo>
                    <a:pt x="3303" y="563"/>
                  </a:lnTo>
                  <a:lnTo>
                    <a:pt x="3295" y="558"/>
                  </a:lnTo>
                  <a:lnTo>
                    <a:pt x="3287" y="553"/>
                  </a:lnTo>
                  <a:lnTo>
                    <a:pt x="3277" y="546"/>
                  </a:lnTo>
                  <a:lnTo>
                    <a:pt x="3268" y="540"/>
                  </a:lnTo>
                  <a:lnTo>
                    <a:pt x="3258" y="533"/>
                  </a:lnTo>
                  <a:lnTo>
                    <a:pt x="3249" y="527"/>
                  </a:lnTo>
                  <a:lnTo>
                    <a:pt x="3239" y="520"/>
                  </a:lnTo>
                  <a:lnTo>
                    <a:pt x="3230" y="514"/>
                  </a:lnTo>
                  <a:lnTo>
                    <a:pt x="3220" y="508"/>
                  </a:lnTo>
                  <a:lnTo>
                    <a:pt x="3211" y="502"/>
                  </a:lnTo>
                  <a:lnTo>
                    <a:pt x="3201" y="495"/>
                  </a:lnTo>
                  <a:lnTo>
                    <a:pt x="3191" y="489"/>
                  </a:lnTo>
                  <a:lnTo>
                    <a:pt x="3181" y="483"/>
                  </a:lnTo>
                  <a:lnTo>
                    <a:pt x="3172" y="477"/>
                  </a:lnTo>
                  <a:lnTo>
                    <a:pt x="3162" y="470"/>
                  </a:lnTo>
                  <a:lnTo>
                    <a:pt x="3152" y="466"/>
                  </a:lnTo>
                  <a:lnTo>
                    <a:pt x="3141" y="458"/>
                  </a:lnTo>
                  <a:lnTo>
                    <a:pt x="3133" y="454"/>
                  </a:lnTo>
                  <a:lnTo>
                    <a:pt x="3121" y="447"/>
                  </a:lnTo>
                  <a:lnTo>
                    <a:pt x="3111" y="441"/>
                  </a:lnTo>
                  <a:lnTo>
                    <a:pt x="3100" y="435"/>
                  </a:lnTo>
                  <a:lnTo>
                    <a:pt x="3092" y="429"/>
                  </a:lnTo>
                  <a:lnTo>
                    <a:pt x="3081" y="423"/>
                  </a:lnTo>
                  <a:lnTo>
                    <a:pt x="3071" y="418"/>
                  </a:lnTo>
                  <a:lnTo>
                    <a:pt x="3061" y="413"/>
                  </a:lnTo>
                  <a:lnTo>
                    <a:pt x="3052" y="409"/>
                  </a:lnTo>
                  <a:lnTo>
                    <a:pt x="3042" y="403"/>
                  </a:lnTo>
                  <a:lnTo>
                    <a:pt x="3032" y="399"/>
                  </a:lnTo>
                  <a:lnTo>
                    <a:pt x="3023" y="393"/>
                  </a:lnTo>
                  <a:lnTo>
                    <a:pt x="3014" y="388"/>
                  </a:lnTo>
                  <a:lnTo>
                    <a:pt x="3006" y="384"/>
                  </a:lnTo>
                  <a:lnTo>
                    <a:pt x="2997" y="380"/>
                  </a:lnTo>
                  <a:lnTo>
                    <a:pt x="2988" y="375"/>
                  </a:lnTo>
                  <a:lnTo>
                    <a:pt x="2981" y="372"/>
                  </a:lnTo>
                  <a:lnTo>
                    <a:pt x="2972" y="368"/>
                  </a:lnTo>
                  <a:lnTo>
                    <a:pt x="2963" y="364"/>
                  </a:lnTo>
                  <a:lnTo>
                    <a:pt x="2956" y="361"/>
                  </a:lnTo>
                  <a:lnTo>
                    <a:pt x="2949" y="358"/>
                  </a:lnTo>
                  <a:lnTo>
                    <a:pt x="2934" y="352"/>
                  </a:lnTo>
                  <a:lnTo>
                    <a:pt x="2922" y="347"/>
                  </a:lnTo>
                  <a:lnTo>
                    <a:pt x="2909" y="343"/>
                  </a:lnTo>
                  <a:lnTo>
                    <a:pt x="2900" y="342"/>
                  </a:lnTo>
                  <a:lnTo>
                    <a:pt x="2892" y="340"/>
                  </a:lnTo>
                  <a:lnTo>
                    <a:pt x="2886" y="340"/>
                  </a:lnTo>
                  <a:lnTo>
                    <a:pt x="2864" y="361"/>
                  </a:lnTo>
                  <a:lnTo>
                    <a:pt x="2842" y="381"/>
                  </a:lnTo>
                  <a:lnTo>
                    <a:pt x="2820" y="403"/>
                  </a:lnTo>
                  <a:lnTo>
                    <a:pt x="2800" y="425"/>
                  </a:lnTo>
                  <a:lnTo>
                    <a:pt x="2778" y="445"/>
                  </a:lnTo>
                  <a:lnTo>
                    <a:pt x="2756" y="466"/>
                  </a:lnTo>
                  <a:lnTo>
                    <a:pt x="2734" y="488"/>
                  </a:lnTo>
                  <a:lnTo>
                    <a:pt x="2713" y="509"/>
                  </a:lnTo>
                  <a:lnTo>
                    <a:pt x="2690" y="530"/>
                  </a:lnTo>
                  <a:lnTo>
                    <a:pt x="2668" y="550"/>
                  </a:lnTo>
                  <a:lnTo>
                    <a:pt x="2646" y="571"/>
                  </a:lnTo>
                  <a:lnTo>
                    <a:pt x="2624" y="593"/>
                  </a:lnTo>
                  <a:lnTo>
                    <a:pt x="2601" y="613"/>
                  </a:lnTo>
                  <a:lnTo>
                    <a:pt x="2579" y="635"/>
                  </a:lnTo>
                  <a:lnTo>
                    <a:pt x="2557" y="655"/>
                  </a:lnTo>
                  <a:lnTo>
                    <a:pt x="2535" y="677"/>
                  </a:lnTo>
                  <a:lnTo>
                    <a:pt x="2512" y="696"/>
                  </a:lnTo>
                  <a:lnTo>
                    <a:pt x="2489" y="717"/>
                  </a:lnTo>
                  <a:lnTo>
                    <a:pt x="2465" y="737"/>
                  </a:lnTo>
                  <a:lnTo>
                    <a:pt x="2442" y="758"/>
                  </a:lnTo>
                  <a:lnTo>
                    <a:pt x="2418" y="776"/>
                  </a:lnTo>
                  <a:lnTo>
                    <a:pt x="2395" y="797"/>
                  </a:lnTo>
                  <a:lnTo>
                    <a:pt x="2372" y="817"/>
                  </a:lnTo>
                  <a:lnTo>
                    <a:pt x="2350" y="838"/>
                  </a:lnTo>
                  <a:lnTo>
                    <a:pt x="2325" y="857"/>
                  </a:lnTo>
                  <a:lnTo>
                    <a:pt x="2302" y="877"/>
                  </a:lnTo>
                  <a:lnTo>
                    <a:pt x="2277" y="896"/>
                  </a:lnTo>
                  <a:lnTo>
                    <a:pt x="2253" y="917"/>
                  </a:lnTo>
                  <a:lnTo>
                    <a:pt x="2229" y="936"/>
                  </a:lnTo>
                  <a:lnTo>
                    <a:pt x="2205" y="954"/>
                  </a:lnTo>
                  <a:lnTo>
                    <a:pt x="2182" y="973"/>
                  </a:lnTo>
                  <a:lnTo>
                    <a:pt x="2159" y="994"/>
                  </a:lnTo>
                  <a:lnTo>
                    <a:pt x="2132" y="1011"/>
                  </a:lnTo>
                  <a:lnTo>
                    <a:pt x="2107" y="1030"/>
                  </a:lnTo>
                  <a:lnTo>
                    <a:pt x="2083" y="1048"/>
                  </a:lnTo>
                  <a:lnTo>
                    <a:pt x="2058" y="1067"/>
                  </a:lnTo>
                  <a:lnTo>
                    <a:pt x="2033" y="1084"/>
                  </a:lnTo>
                  <a:lnTo>
                    <a:pt x="2008" y="1102"/>
                  </a:lnTo>
                  <a:lnTo>
                    <a:pt x="1983" y="1119"/>
                  </a:lnTo>
                  <a:lnTo>
                    <a:pt x="1958" y="1138"/>
                  </a:lnTo>
                  <a:lnTo>
                    <a:pt x="1932" y="1154"/>
                  </a:lnTo>
                  <a:lnTo>
                    <a:pt x="1907" y="1172"/>
                  </a:lnTo>
                  <a:lnTo>
                    <a:pt x="1881" y="1189"/>
                  </a:lnTo>
                  <a:lnTo>
                    <a:pt x="1856" y="1207"/>
                  </a:lnTo>
                  <a:lnTo>
                    <a:pt x="1830" y="1223"/>
                  </a:lnTo>
                  <a:lnTo>
                    <a:pt x="1804" y="1240"/>
                  </a:lnTo>
                  <a:lnTo>
                    <a:pt x="1777" y="1257"/>
                  </a:lnTo>
                  <a:lnTo>
                    <a:pt x="1753" y="1274"/>
                  </a:lnTo>
                  <a:lnTo>
                    <a:pt x="1725" y="1289"/>
                  </a:lnTo>
                  <a:lnTo>
                    <a:pt x="1699" y="1305"/>
                  </a:lnTo>
                  <a:lnTo>
                    <a:pt x="1672" y="1319"/>
                  </a:lnTo>
                  <a:lnTo>
                    <a:pt x="1646" y="1335"/>
                  </a:lnTo>
                  <a:lnTo>
                    <a:pt x="1620" y="1348"/>
                  </a:lnTo>
                  <a:lnTo>
                    <a:pt x="1593" y="1365"/>
                  </a:lnTo>
                  <a:lnTo>
                    <a:pt x="1567" y="1378"/>
                  </a:lnTo>
                  <a:lnTo>
                    <a:pt x="1541" y="1394"/>
                  </a:lnTo>
                  <a:lnTo>
                    <a:pt x="1513" y="1407"/>
                  </a:lnTo>
                  <a:lnTo>
                    <a:pt x="1485" y="1421"/>
                  </a:lnTo>
                  <a:lnTo>
                    <a:pt x="1458" y="1435"/>
                  </a:lnTo>
                  <a:lnTo>
                    <a:pt x="1431" y="1449"/>
                  </a:lnTo>
                  <a:lnTo>
                    <a:pt x="1404" y="1461"/>
                  </a:lnTo>
                  <a:lnTo>
                    <a:pt x="1377" y="1474"/>
                  </a:lnTo>
                  <a:lnTo>
                    <a:pt x="1350" y="1487"/>
                  </a:lnTo>
                  <a:lnTo>
                    <a:pt x="1323" y="1500"/>
                  </a:lnTo>
                  <a:lnTo>
                    <a:pt x="1304" y="1502"/>
                  </a:lnTo>
                  <a:lnTo>
                    <a:pt x="1285" y="1503"/>
                  </a:lnTo>
                  <a:lnTo>
                    <a:pt x="1266" y="1505"/>
                  </a:lnTo>
                  <a:lnTo>
                    <a:pt x="1249" y="1508"/>
                  </a:lnTo>
                  <a:lnTo>
                    <a:pt x="1230" y="1508"/>
                  </a:lnTo>
                  <a:lnTo>
                    <a:pt x="1212" y="1508"/>
                  </a:lnTo>
                  <a:lnTo>
                    <a:pt x="1195" y="1508"/>
                  </a:lnTo>
                  <a:lnTo>
                    <a:pt x="1177" y="1509"/>
                  </a:lnTo>
                  <a:lnTo>
                    <a:pt x="1158" y="1506"/>
                  </a:lnTo>
                  <a:lnTo>
                    <a:pt x="1141" y="1505"/>
                  </a:lnTo>
                  <a:lnTo>
                    <a:pt x="1123" y="1503"/>
                  </a:lnTo>
                  <a:lnTo>
                    <a:pt x="1106" y="1502"/>
                  </a:lnTo>
                  <a:lnTo>
                    <a:pt x="1088" y="1499"/>
                  </a:lnTo>
                  <a:lnTo>
                    <a:pt x="1071" y="1496"/>
                  </a:lnTo>
                  <a:lnTo>
                    <a:pt x="1053" y="1493"/>
                  </a:lnTo>
                  <a:lnTo>
                    <a:pt x="1036" y="1491"/>
                  </a:lnTo>
                  <a:lnTo>
                    <a:pt x="1018" y="1487"/>
                  </a:lnTo>
                  <a:lnTo>
                    <a:pt x="1001" y="1483"/>
                  </a:lnTo>
                  <a:lnTo>
                    <a:pt x="983" y="1478"/>
                  </a:lnTo>
                  <a:lnTo>
                    <a:pt x="965" y="1474"/>
                  </a:lnTo>
                  <a:lnTo>
                    <a:pt x="948" y="1468"/>
                  </a:lnTo>
                  <a:lnTo>
                    <a:pt x="930" y="1462"/>
                  </a:lnTo>
                  <a:lnTo>
                    <a:pt x="913" y="1456"/>
                  </a:lnTo>
                  <a:lnTo>
                    <a:pt x="897" y="1452"/>
                  </a:lnTo>
                  <a:lnTo>
                    <a:pt x="879" y="1445"/>
                  </a:lnTo>
                  <a:lnTo>
                    <a:pt x="862" y="1439"/>
                  </a:lnTo>
                  <a:lnTo>
                    <a:pt x="844" y="1432"/>
                  </a:lnTo>
                  <a:lnTo>
                    <a:pt x="828" y="1426"/>
                  </a:lnTo>
                  <a:lnTo>
                    <a:pt x="811" y="1419"/>
                  </a:lnTo>
                  <a:lnTo>
                    <a:pt x="795" y="1411"/>
                  </a:lnTo>
                  <a:lnTo>
                    <a:pt x="779" y="1404"/>
                  </a:lnTo>
                  <a:lnTo>
                    <a:pt x="763" y="1398"/>
                  </a:lnTo>
                  <a:lnTo>
                    <a:pt x="745" y="1389"/>
                  </a:lnTo>
                  <a:lnTo>
                    <a:pt x="727" y="1381"/>
                  </a:lnTo>
                  <a:lnTo>
                    <a:pt x="710" y="1372"/>
                  </a:lnTo>
                  <a:lnTo>
                    <a:pt x="694" y="1365"/>
                  </a:lnTo>
                  <a:lnTo>
                    <a:pt x="676" y="1356"/>
                  </a:lnTo>
                  <a:lnTo>
                    <a:pt x="660" y="1347"/>
                  </a:lnTo>
                  <a:lnTo>
                    <a:pt x="644" y="1338"/>
                  </a:lnTo>
                  <a:lnTo>
                    <a:pt x="628" y="1331"/>
                  </a:lnTo>
                  <a:lnTo>
                    <a:pt x="611" y="1322"/>
                  </a:lnTo>
                  <a:lnTo>
                    <a:pt x="595" y="1313"/>
                  </a:lnTo>
                  <a:lnTo>
                    <a:pt x="579" y="1305"/>
                  </a:lnTo>
                  <a:lnTo>
                    <a:pt x="562" y="1296"/>
                  </a:lnTo>
                  <a:lnTo>
                    <a:pt x="546" y="1287"/>
                  </a:lnTo>
                  <a:lnTo>
                    <a:pt x="530" y="1278"/>
                  </a:lnTo>
                  <a:lnTo>
                    <a:pt x="514" y="1270"/>
                  </a:lnTo>
                  <a:lnTo>
                    <a:pt x="500" y="1261"/>
                  </a:lnTo>
                  <a:lnTo>
                    <a:pt x="482" y="1251"/>
                  </a:lnTo>
                  <a:lnTo>
                    <a:pt x="468" y="1242"/>
                  </a:lnTo>
                  <a:lnTo>
                    <a:pt x="450" y="1233"/>
                  </a:lnTo>
                  <a:lnTo>
                    <a:pt x="435" y="1224"/>
                  </a:lnTo>
                  <a:lnTo>
                    <a:pt x="419" y="1216"/>
                  </a:lnTo>
                  <a:lnTo>
                    <a:pt x="405" y="1207"/>
                  </a:lnTo>
                  <a:lnTo>
                    <a:pt x="389" y="1198"/>
                  </a:lnTo>
                  <a:lnTo>
                    <a:pt x="374" y="1189"/>
                  </a:lnTo>
                  <a:lnTo>
                    <a:pt x="358" y="1181"/>
                  </a:lnTo>
                  <a:lnTo>
                    <a:pt x="343" y="1172"/>
                  </a:lnTo>
                  <a:lnTo>
                    <a:pt x="327" y="1163"/>
                  </a:lnTo>
                  <a:lnTo>
                    <a:pt x="313" y="1154"/>
                  </a:lnTo>
                  <a:lnTo>
                    <a:pt x="297" y="1146"/>
                  </a:lnTo>
                  <a:lnTo>
                    <a:pt x="284" y="1138"/>
                  </a:lnTo>
                  <a:lnTo>
                    <a:pt x="267" y="1131"/>
                  </a:lnTo>
                  <a:lnTo>
                    <a:pt x="254" y="1124"/>
                  </a:lnTo>
                  <a:lnTo>
                    <a:pt x="244" y="1116"/>
                  </a:lnTo>
                  <a:lnTo>
                    <a:pt x="235" y="1111"/>
                  </a:lnTo>
                  <a:lnTo>
                    <a:pt x="225" y="1105"/>
                  </a:lnTo>
                  <a:lnTo>
                    <a:pt x="216" y="1100"/>
                  </a:lnTo>
                  <a:lnTo>
                    <a:pt x="208" y="1095"/>
                  </a:lnTo>
                  <a:lnTo>
                    <a:pt x="199" y="1089"/>
                  </a:lnTo>
                  <a:lnTo>
                    <a:pt x="190" y="1083"/>
                  </a:lnTo>
                  <a:lnTo>
                    <a:pt x="181" y="1079"/>
                  </a:lnTo>
                  <a:lnTo>
                    <a:pt x="173" y="1073"/>
                  </a:lnTo>
                  <a:lnTo>
                    <a:pt x="164" y="1067"/>
                  </a:lnTo>
                  <a:lnTo>
                    <a:pt x="155" y="1061"/>
                  </a:lnTo>
                  <a:lnTo>
                    <a:pt x="146" y="1057"/>
                  </a:lnTo>
                  <a:lnTo>
                    <a:pt x="138" y="1051"/>
                  </a:lnTo>
                  <a:lnTo>
                    <a:pt x="130" y="1046"/>
                  </a:lnTo>
                  <a:lnTo>
                    <a:pt x="123" y="1042"/>
                  </a:lnTo>
                  <a:lnTo>
                    <a:pt x="116" y="1038"/>
                  </a:lnTo>
                  <a:lnTo>
                    <a:pt x="107" y="1032"/>
                  </a:lnTo>
                  <a:lnTo>
                    <a:pt x="98" y="1026"/>
                  </a:lnTo>
                  <a:lnTo>
                    <a:pt x="91" y="1020"/>
                  </a:lnTo>
                  <a:lnTo>
                    <a:pt x="83" y="1016"/>
                  </a:lnTo>
                  <a:lnTo>
                    <a:pt x="75" y="1010"/>
                  </a:lnTo>
                  <a:lnTo>
                    <a:pt x="67" y="1006"/>
                  </a:lnTo>
                  <a:lnTo>
                    <a:pt x="60" y="1001"/>
                  </a:lnTo>
                  <a:lnTo>
                    <a:pt x="54" y="997"/>
                  </a:lnTo>
                  <a:lnTo>
                    <a:pt x="46" y="992"/>
                  </a:lnTo>
                  <a:lnTo>
                    <a:pt x="40" y="988"/>
                  </a:lnTo>
                  <a:lnTo>
                    <a:pt x="31" y="984"/>
                  </a:lnTo>
                  <a:lnTo>
                    <a:pt x="25" y="979"/>
                  </a:lnTo>
                  <a:lnTo>
                    <a:pt x="12" y="971"/>
                  </a:lnTo>
                  <a:lnTo>
                    <a:pt x="0" y="962"/>
                  </a:lnTo>
                  <a:lnTo>
                    <a:pt x="8" y="936"/>
                  </a:lnTo>
                  <a:lnTo>
                    <a:pt x="18" y="909"/>
                  </a:lnTo>
                  <a:lnTo>
                    <a:pt x="27" y="884"/>
                  </a:lnTo>
                  <a:lnTo>
                    <a:pt x="40" y="860"/>
                  </a:lnTo>
                  <a:lnTo>
                    <a:pt x="51" y="833"/>
                  </a:lnTo>
                  <a:lnTo>
                    <a:pt x="66" y="810"/>
                  </a:lnTo>
                  <a:lnTo>
                    <a:pt x="79" y="785"/>
                  </a:lnTo>
                  <a:lnTo>
                    <a:pt x="97" y="762"/>
                  </a:lnTo>
                  <a:lnTo>
                    <a:pt x="111" y="737"/>
                  </a:lnTo>
                  <a:lnTo>
                    <a:pt x="129" y="714"/>
                  </a:lnTo>
                  <a:lnTo>
                    <a:pt x="145" y="690"/>
                  </a:lnTo>
                  <a:lnTo>
                    <a:pt x="165" y="668"/>
                  </a:lnTo>
                  <a:lnTo>
                    <a:pt x="183" y="645"/>
                  </a:lnTo>
                  <a:lnTo>
                    <a:pt x="205" y="623"/>
                  </a:lnTo>
                  <a:lnTo>
                    <a:pt x="225" y="601"/>
                  </a:lnTo>
                  <a:lnTo>
                    <a:pt x="248" y="581"/>
                  </a:lnTo>
                  <a:lnTo>
                    <a:pt x="270" y="559"/>
                  </a:lnTo>
                  <a:lnTo>
                    <a:pt x="294" y="537"/>
                  </a:lnTo>
                  <a:lnTo>
                    <a:pt x="317" y="515"/>
                  </a:lnTo>
                  <a:lnTo>
                    <a:pt x="343" y="495"/>
                  </a:lnTo>
                  <a:lnTo>
                    <a:pt x="368" y="473"/>
                  </a:lnTo>
                  <a:lnTo>
                    <a:pt x="395" y="454"/>
                  </a:lnTo>
                  <a:lnTo>
                    <a:pt x="421" y="434"/>
                  </a:lnTo>
                  <a:lnTo>
                    <a:pt x="450" y="416"/>
                  </a:lnTo>
                  <a:lnTo>
                    <a:pt x="476" y="396"/>
                  </a:lnTo>
                  <a:lnTo>
                    <a:pt x="505" y="377"/>
                  </a:lnTo>
                  <a:lnTo>
                    <a:pt x="536" y="359"/>
                  </a:lnTo>
                  <a:lnTo>
                    <a:pt x="567" y="342"/>
                  </a:lnTo>
                  <a:lnTo>
                    <a:pt x="597" y="324"/>
                  </a:lnTo>
                  <a:lnTo>
                    <a:pt x="628" y="307"/>
                  </a:lnTo>
                  <a:lnTo>
                    <a:pt x="660" y="291"/>
                  </a:lnTo>
                  <a:lnTo>
                    <a:pt x="695" y="276"/>
                  </a:lnTo>
                  <a:lnTo>
                    <a:pt x="727" y="258"/>
                  </a:lnTo>
                  <a:lnTo>
                    <a:pt x="761" y="242"/>
                  </a:lnTo>
                  <a:lnTo>
                    <a:pt x="796" y="226"/>
                  </a:lnTo>
                  <a:lnTo>
                    <a:pt x="831" y="213"/>
                  </a:lnTo>
                  <a:lnTo>
                    <a:pt x="866" y="199"/>
                  </a:lnTo>
                  <a:lnTo>
                    <a:pt x="903" y="184"/>
                  </a:lnTo>
                  <a:lnTo>
                    <a:pt x="939" y="171"/>
                  </a:lnTo>
                  <a:lnTo>
                    <a:pt x="977" y="159"/>
                  </a:lnTo>
                  <a:lnTo>
                    <a:pt x="1014" y="146"/>
                  </a:lnTo>
                  <a:lnTo>
                    <a:pt x="1052" y="133"/>
                  </a:lnTo>
                  <a:lnTo>
                    <a:pt x="1091" y="121"/>
                  </a:lnTo>
                  <a:lnTo>
                    <a:pt x="1131" y="111"/>
                  </a:lnTo>
                  <a:lnTo>
                    <a:pt x="1170" y="101"/>
                  </a:lnTo>
                  <a:lnTo>
                    <a:pt x="1209" y="91"/>
                  </a:lnTo>
                  <a:lnTo>
                    <a:pt x="1250" y="82"/>
                  </a:lnTo>
                  <a:lnTo>
                    <a:pt x="1293" y="73"/>
                  </a:lnTo>
                  <a:lnTo>
                    <a:pt x="1332" y="63"/>
                  </a:lnTo>
                  <a:lnTo>
                    <a:pt x="1374" y="54"/>
                  </a:lnTo>
                  <a:lnTo>
                    <a:pt x="1415" y="47"/>
                  </a:lnTo>
                  <a:lnTo>
                    <a:pt x="1459" y="41"/>
                  </a:lnTo>
                  <a:lnTo>
                    <a:pt x="1501" y="32"/>
                  </a:lnTo>
                  <a:lnTo>
                    <a:pt x="1545" y="26"/>
                  </a:lnTo>
                  <a:lnTo>
                    <a:pt x="1589" y="22"/>
                  </a:lnTo>
                  <a:lnTo>
                    <a:pt x="1633" y="18"/>
                  </a:lnTo>
                  <a:lnTo>
                    <a:pt x="1677" y="13"/>
                  </a:lnTo>
                  <a:lnTo>
                    <a:pt x="1720" y="9"/>
                  </a:lnTo>
                  <a:lnTo>
                    <a:pt x="1766" y="6"/>
                  </a:lnTo>
                  <a:lnTo>
                    <a:pt x="1812" y="5"/>
                  </a:lnTo>
                  <a:lnTo>
                    <a:pt x="1856" y="2"/>
                  </a:lnTo>
                  <a:lnTo>
                    <a:pt x="1903" y="0"/>
                  </a:lnTo>
                  <a:lnTo>
                    <a:pt x="1948" y="0"/>
                  </a:lnTo>
                  <a:lnTo>
                    <a:pt x="1996" y="0"/>
                  </a:lnTo>
                  <a:close/>
                </a:path>
              </a:pathLst>
            </a:custGeom>
            <a:solidFill>
              <a:srgbClr val="B8A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1" name="Freeform 17"/>
            <p:cNvSpPr>
              <a:spLocks/>
            </p:cNvSpPr>
            <p:nvPr/>
          </p:nvSpPr>
          <p:spPr bwMode="auto">
            <a:xfrm>
              <a:off x="3164" y="1675"/>
              <a:ext cx="1941" cy="1581"/>
            </a:xfrm>
            <a:custGeom>
              <a:avLst/>
              <a:gdLst>
                <a:gd name="T0" fmla="*/ 3380 w 3883"/>
                <a:gd name="T1" fmla="*/ 2978 h 3162"/>
                <a:gd name="T2" fmla="*/ 3242 w 3883"/>
                <a:gd name="T3" fmla="*/ 2778 h 3162"/>
                <a:gd name="T4" fmla="*/ 3184 w 3883"/>
                <a:gd name="T5" fmla="*/ 2583 h 3162"/>
                <a:gd name="T6" fmla="*/ 3201 w 3883"/>
                <a:gd name="T7" fmla="*/ 2338 h 3162"/>
                <a:gd name="T8" fmla="*/ 3365 w 3883"/>
                <a:gd name="T9" fmla="*/ 2190 h 3162"/>
                <a:gd name="T10" fmla="*/ 3559 w 3883"/>
                <a:gd name="T11" fmla="*/ 2028 h 3162"/>
                <a:gd name="T12" fmla="*/ 3729 w 3883"/>
                <a:gd name="T13" fmla="*/ 1846 h 3162"/>
                <a:gd name="T14" fmla="*/ 3644 w 3883"/>
                <a:gd name="T15" fmla="*/ 1855 h 3162"/>
                <a:gd name="T16" fmla="*/ 3342 w 3883"/>
                <a:gd name="T17" fmla="*/ 2146 h 3162"/>
                <a:gd name="T18" fmla="*/ 3093 w 3883"/>
                <a:gd name="T19" fmla="*/ 2244 h 3162"/>
                <a:gd name="T20" fmla="*/ 3185 w 3883"/>
                <a:gd name="T21" fmla="*/ 2002 h 3162"/>
                <a:gd name="T22" fmla="*/ 3439 w 3883"/>
                <a:gd name="T23" fmla="*/ 1782 h 3162"/>
                <a:gd name="T24" fmla="*/ 3517 w 3883"/>
                <a:gd name="T25" fmla="*/ 1620 h 3162"/>
                <a:gd name="T26" fmla="*/ 3216 w 3883"/>
                <a:gd name="T27" fmla="*/ 1858 h 3162"/>
                <a:gd name="T28" fmla="*/ 2896 w 3883"/>
                <a:gd name="T29" fmla="*/ 2113 h 3162"/>
                <a:gd name="T30" fmla="*/ 2792 w 3883"/>
                <a:gd name="T31" fmla="*/ 2014 h 3162"/>
                <a:gd name="T32" fmla="*/ 2947 w 3883"/>
                <a:gd name="T33" fmla="*/ 1847 h 3162"/>
                <a:gd name="T34" fmla="*/ 3127 w 3883"/>
                <a:gd name="T35" fmla="*/ 1682 h 3162"/>
                <a:gd name="T36" fmla="*/ 3290 w 3883"/>
                <a:gd name="T37" fmla="*/ 1500 h 3162"/>
                <a:gd name="T38" fmla="*/ 3177 w 3883"/>
                <a:gd name="T39" fmla="*/ 1321 h 3162"/>
                <a:gd name="T40" fmla="*/ 2965 w 3883"/>
                <a:gd name="T41" fmla="*/ 1198 h 3162"/>
                <a:gd name="T42" fmla="*/ 2664 w 3883"/>
                <a:gd name="T43" fmla="*/ 1328 h 3162"/>
                <a:gd name="T44" fmla="*/ 2170 w 3883"/>
                <a:gd name="T45" fmla="*/ 1761 h 3162"/>
                <a:gd name="T46" fmla="*/ 1620 w 3883"/>
                <a:gd name="T47" fmla="*/ 2117 h 3162"/>
                <a:gd name="T48" fmla="*/ 1160 w 3883"/>
                <a:gd name="T49" fmla="*/ 2227 h 3162"/>
                <a:gd name="T50" fmla="*/ 793 w 3883"/>
                <a:gd name="T51" fmla="*/ 2097 h 3162"/>
                <a:gd name="T52" fmla="*/ 455 w 3883"/>
                <a:gd name="T53" fmla="*/ 1910 h 3162"/>
                <a:gd name="T54" fmla="*/ 120 w 3883"/>
                <a:gd name="T55" fmla="*/ 1697 h 3162"/>
                <a:gd name="T56" fmla="*/ 0 w 3883"/>
                <a:gd name="T57" fmla="*/ 1483 h 3162"/>
                <a:gd name="T58" fmla="*/ 215 w 3883"/>
                <a:gd name="T59" fmla="*/ 1183 h 3162"/>
                <a:gd name="T60" fmla="*/ 567 w 3883"/>
                <a:gd name="T61" fmla="*/ 953 h 3162"/>
                <a:gd name="T62" fmla="*/ 917 w 3883"/>
                <a:gd name="T63" fmla="*/ 721 h 3162"/>
                <a:gd name="T64" fmla="*/ 1296 w 3883"/>
                <a:gd name="T65" fmla="*/ 436 h 3162"/>
                <a:gd name="T66" fmla="*/ 1707 w 3883"/>
                <a:gd name="T67" fmla="*/ 91 h 3162"/>
                <a:gd name="T68" fmla="*/ 2144 w 3883"/>
                <a:gd name="T69" fmla="*/ 26 h 3162"/>
                <a:gd name="T70" fmla="*/ 2544 w 3883"/>
                <a:gd name="T71" fmla="*/ 235 h 3162"/>
                <a:gd name="T72" fmla="*/ 2790 w 3883"/>
                <a:gd name="T73" fmla="*/ 337 h 3162"/>
                <a:gd name="T74" fmla="*/ 3020 w 3883"/>
                <a:gd name="T75" fmla="*/ 457 h 3162"/>
                <a:gd name="T76" fmla="*/ 3117 w 3883"/>
                <a:gd name="T77" fmla="*/ 661 h 3162"/>
                <a:gd name="T78" fmla="*/ 3051 w 3883"/>
                <a:gd name="T79" fmla="*/ 874 h 3162"/>
                <a:gd name="T80" fmla="*/ 2908 w 3883"/>
                <a:gd name="T81" fmla="*/ 1070 h 3162"/>
                <a:gd name="T82" fmla="*/ 3128 w 3883"/>
                <a:gd name="T83" fmla="*/ 1233 h 3162"/>
                <a:gd name="T84" fmla="*/ 3365 w 3883"/>
                <a:gd name="T85" fmla="*/ 1426 h 3162"/>
                <a:gd name="T86" fmla="*/ 3191 w 3883"/>
                <a:gd name="T87" fmla="*/ 1712 h 3162"/>
                <a:gd name="T88" fmla="*/ 2890 w 3883"/>
                <a:gd name="T89" fmla="*/ 1970 h 3162"/>
                <a:gd name="T90" fmla="*/ 3001 w 3883"/>
                <a:gd name="T91" fmla="*/ 1973 h 3162"/>
                <a:gd name="T92" fmla="*/ 3263 w 3883"/>
                <a:gd name="T93" fmla="*/ 1713 h 3162"/>
                <a:gd name="T94" fmla="*/ 3531 w 3883"/>
                <a:gd name="T95" fmla="*/ 1550 h 3162"/>
                <a:gd name="T96" fmla="*/ 3591 w 3883"/>
                <a:gd name="T97" fmla="*/ 1709 h 3162"/>
                <a:gd name="T98" fmla="*/ 3343 w 3883"/>
                <a:gd name="T99" fmla="*/ 1961 h 3162"/>
                <a:gd name="T100" fmla="*/ 3146 w 3883"/>
                <a:gd name="T101" fmla="*/ 2199 h 3162"/>
                <a:gd name="T102" fmla="*/ 3396 w 3883"/>
                <a:gd name="T103" fmla="*/ 2011 h 3162"/>
                <a:gd name="T104" fmla="*/ 3664 w 3883"/>
                <a:gd name="T105" fmla="*/ 1747 h 3162"/>
                <a:gd name="T106" fmla="*/ 3845 w 3883"/>
                <a:gd name="T107" fmla="*/ 1763 h 3162"/>
                <a:gd name="T108" fmla="*/ 3616 w 3883"/>
                <a:gd name="T109" fmla="*/ 2056 h 3162"/>
                <a:gd name="T110" fmla="*/ 3274 w 3883"/>
                <a:gd name="T111" fmla="*/ 2360 h 3162"/>
                <a:gd name="T112" fmla="*/ 3289 w 3883"/>
                <a:gd name="T113" fmla="*/ 2578 h 3162"/>
                <a:gd name="T114" fmla="*/ 3498 w 3883"/>
                <a:gd name="T115" fmla="*/ 2640 h 3162"/>
                <a:gd name="T116" fmla="*/ 3717 w 3883"/>
                <a:gd name="T117" fmla="*/ 2705 h 3162"/>
                <a:gd name="T118" fmla="*/ 3802 w 3883"/>
                <a:gd name="T119" fmla="*/ 2905 h 3162"/>
                <a:gd name="T120" fmla="*/ 3810 w 3883"/>
                <a:gd name="T121" fmla="*/ 3028 h 3162"/>
                <a:gd name="T122" fmla="*/ 3739 w 3883"/>
                <a:gd name="T123" fmla="*/ 3126 h 3162"/>
                <a:gd name="T124" fmla="*/ 3546 w 3883"/>
                <a:gd name="T125" fmla="*/ 3155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83" h="3162">
                  <a:moveTo>
                    <a:pt x="3512" y="3162"/>
                  </a:moveTo>
                  <a:lnTo>
                    <a:pt x="3501" y="3159"/>
                  </a:lnTo>
                  <a:lnTo>
                    <a:pt x="3491" y="3156"/>
                  </a:lnTo>
                  <a:lnTo>
                    <a:pt x="3482" y="3153"/>
                  </a:lnTo>
                  <a:lnTo>
                    <a:pt x="3473" y="3150"/>
                  </a:lnTo>
                  <a:lnTo>
                    <a:pt x="3464" y="3146"/>
                  </a:lnTo>
                  <a:lnTo>
                    <a:pt x="3455" y="3143"/>
                  </a:lnTo>
                  <a:lnTo>
                    <a:pt x="3448" y="3140"/>
                  </a:lnTo>
                  <a:lnTo>
                    <a:pt x="3442" y="3137"/>
                  </a:lnTo>
                  <a:lnTo>
                    <a:pt x="3429" y="3128"/>
                  </a:lnTo>
                  <a:lnTo>
                    <a:pt x="3419" y="3120"/>
                  </a:lnTo>
                  <a:lnTo>
                    <a:pt x="3410" y="3111"/>
                  </a:lnTo>
                  <a:lnTo>
                    <a:pt x="3404" y="3102"/>
                  </a:lnTo>
                  <a:lnTo>
                    <a:pt x="3397" y="3089"/>
                  </a:lnTo>
                  <a:lnTo>
                    <a:pt x="3394" y="3077"/>
                  </a:lnTo>
                  <a:lnTo>
                    <a:pt x="3390" y="3064"/>
                  </a:lnTo>
                  <a:lnTo>
                    <a:pt x="3388" y="3051"/>
                  </a:lnTo>
                  <a:lnTo>
                    <a:pt x="3387" y="3035"/>
                  </a:lnTo>
                  <a:lnTo>
                    <a:pt x="3387" y="3020"/>
                  </a:lnTo>
                  <a:lnTo>
                    <a:pt x="3387" y="3004"/>
                  </a:lnTo>
                  <a:lnTo>
                    <a:pt x="3388" y="2990"/>
                  </a:lnTo>
                  <a:lnTo>
                    <a:pt x="3384" y="2984"/>
                  </a:lnTo>
                  <a:lnTo>
                    <a:pt x="3380" y="2978"/>
                  </a:lnTo>
                  <a:lnTo>
                    <a:pt x="3375" y="2972"/>
                  </a:lnTo>
                  <a:lnTo>
                    <a:pt x="3372" y="2965"/>
                  </a:lnTo>
                  <a:lnTo>
                    <a:pt x="3366" y="2956"/>
                  </a:lnTo>
                  <a:lnTo>
                    <a:pt x="3361" y="2948"/>
                  </a:lnTo>
                  <a:lnTo>
                    <a:pt x="3355" y="2940"/>
                  </a:lnTo>
                  <a:lnTo>
                    <a:pt x="3350" y="2934"/>
                  </a:lnTo>
                  <a:lnTo>
                    <a:pt x="3346" y="2927"/>
                  </a:lnTo>
                  <a:lnTo>
                    <a:pt x="3342" y="2920"/>
                  </a:lnTo>
                  <a:lnTo>
                    <a:pt x="3336" y="2911"/>
                  </a:lnTo>
                  <a:lnTo>
                    <a:pt x="3330" y="2902"/>
                  </a:lnTo>
                  <a:lnTo>
                    <a:pt x="3323" y="2892"/>
                  </a:lnTo>
                  <a:lnTo>
                    <a:pt x="3317" y="2883"/>
                  </a:lnTo>
                  <a:lnTo>
                    <a:pt x="3308" y="2870"/>
                  </a:lnTo>
                  <a:lnTo>
                    <a:pt x="3299" y="2859"/>
                  </a:lnTo>
                  <a:lnTo>
                    <a:pt x="3290" y="2845"/>
                  </a:lnTo>
                  <a:lnTo>
                    <a:pt x="3282" y="2834"/>
                  </a:lnTo>
                  <a:lnTo>
                    <a:pt x="3276" y="2825"/>
                  </a:lnTo>
                  <a:lnTo>
                    <a:pt x="3270" y="2818"/>
                  </a:lnTo>
                  <a:lnTo>
                    <a:pt x="3264" y="2810"/>
                  </a:lnTo>
                  <a:lnTo>
                    <a:pt x="3260" y="2803"/>
                  </a:lnTo>
                  <a:lnTo>
                    <a:pt x="3254" y="2794"/>
                  </a:lnTo>
                  <a:lnTo>
                    <a:pt x="3248" y="2787"/>
                  </a:lnTo>
                  <a:lnTo>
                    <a:pt x="3242" y="2778"/>
                  </a:lnTo>
                  <a:lnTo>
                    <a:pt x="3238" y="2771"/>
                  </a:lnTo>
                  <a:lnTo>
                    <a:pt x="3238" y="2762"/>
                  </a:lnTo>
                  <a:lnTo>
                    <a:pt x="3238" y="2755"/>
                  </a:lnTo>
                  <a:lnTo>
                    <a:pt x="3238" y="2746"/>
                  </a:lnTo>
                  <a:lnTo>
                    <a:pt x="3239" y="2739"/>
                  </a:lnTo>
                  <a:lnTo>
                    <a:pt x="3239" y="2730"/>
                  </a:lnTo>
                  <a:lnTo>
                    <a:pt x="3242" y="2721"/>
                  </a:lnTo>
                  <a:lnTo>
                    <a:pt x="3242" y="2713"/>
                  </a:lnTo>
                  <a:lnTo>
                    <a:pt x="3245" y="2705"/>
                  </a:lnTo>
                  <a:lnTo>
                    <a:pt x="3245" y="2697"/>
                  </a:lnTo>
                  <a:lnTo>
                    <a:pt x="3247" y="2688"/>
                  </a:lnTo>
                  <a:lnTo>
                    <a:pt x="3248" y="2681"/>
                  </a:lnTo>
                  <a:lnTo>
                    <a:pt x="3250" y="2673"/>
                  </a:lnTo>
                  <a:lnTo>
                    <a:pt x="3251" y="2660"/>
                  </a:lnTo>
                  <a:lnTo>
                    <a:pt x="3252" y="2651"/>
                  </a:lnTo>
                  <a:lnTo>
                    <a:pt x="3241" y="2641"/>
                  </a:lnTo>
                  <a:lnTo>
                    <a:pt x="3231" y="2632"/>
                  </a:lnTo>
                  <a:lnTo>
                    <a:pt x="3222" y="2624"/>
                  </a:lnTo>
                  <a:lnTo>
                    <a:pt x="3213" y="2615"/>
                  </a:lnTo>
                  <a:lnTo>
                    <a:pt x="3204" y="2606"/>
                  </a:lnTo>
                  <a:lnTo>
                    <a:pt x="3197" y="2597"/>
                  </a:lnTo>
                  <a:lnTo>
                    <a:pt x="3190" y="2590"/>
                  </a:lnTo>
                  <a:lnTo>
                    <a:pt x="3184" y="2583"/>
                  </a:lnTo>
                  <a:lnTo>
                    <a:pt x="3177" y="2574"/>
                  </a:lnTo>
                  <a:lnTo>
                    <a:pt x="3171" y="2567"/>
                  </a:lnTo>
                  <a:lnTo>
                    <a:pt x="3165" y="2559"/>
                  </a:lnTo>
                  <a:lnTo>
                    <a:pt x="3160" y="2552"/>
                  </a:lnTo>
                  <a:lnTo>
                    <a:pt x="3150" y="2539"/>
                  </a:lnTo>
                  <a:lnTo>
                    <a:pt x="3144" y="2526"/>
                  </a:lnTo>
                  <a:lnTo>
                    <a:pt x="3137" y="2513"/>
                  </a:lnTo>
                  <a:lnTo>
                    <a:pt x="3133" y="2500"/>
                  </a:lnTo>
                  <a:lnTo>
                    <a:pt x="3128" y="2488"/>
                  </a:lnTo>
                  <a:lnTo>
                    <a:pt x="3128" y="2476"/>
                  </a:lnTo>
                  <a:lnTo>
                    <a:pt x="3127" y="2465"/>
                  </a:lnTo>
                  <a:lnTo>
                    <a:pt x="3128" y="2454"/>
                  </a:lnTo>
                  <a:lnTo>
                    <a:pt x="3130" y="2443"/>
                  </a:lnTo>
                  <a:lnTo>
                    <a:pt x="3134" y="2434"/>
                  </a:lnTo>
                  <a:lnTo>
                    <a:pt x="3137" y="2422"/>
                  </a:lnTo>
                  <a:lnTo>
                    <a:pt x="3143" y="2411"/>
                  </a:lnTo>
                  <a:lnTo>
                    <a:pt x="3149" y="2399"/>
                  </a:lnTo>
                  <a:lnTo>
                    <a:pt x="3158" y="2389"/>
                  </a:lnTo>
                  <a:lnTo>
                    <a:pt x="3165" y="2377"/>
                  </a:lnTo>
                  <a:lnTo>
                    <a:pt x="3175" y="2367"/>
                  </a:lnTo>
                  <a:lnTo>
                    <a:pt x="3184" y="2355"/>
                  </a:lnTo>
                  <a:lnTo>
                    <a:pt x="3197" y="2345"/>
                  </a:lnTo>
                  <a:lnTo>
                    <a:pt x="3201" y="2338"/>
                  </a:lnTo>
                  <a:lnTo>
                    <a:pt x="3207" y="2332"/>
                  </a:lnTo>
                  <a:lnTo>
                    <a:pt x="3213" y="2326"/>
                  </a:lnTo>
                  <a:lnTo>
                    <a:pt x="3220" y="2320"/>
                  </a:lnTo>
                  <a:lnTo>
                    <a:pt x="3226" y="2313"/>
                  </a:lnTo>
                  <a:lnTo>
                    <a:pt x="3233" y="2307"/>
                  </a:lnTo>
                  <a:lnTo>
                    <a:pt x="3239" y="2301"/>
                  </a:lnTo>
                  <a:lnTo>
                    <a:pt x="3248" y="2295"/>
                  </a:lnTo>
                  <a:lnTo>
                    <a:pt x="3254" y="2288"/>
                  </a:lnTo>
                  <a:lnTo>
                    <a:pt x="3261" y="2281"/>
                  </a:lnTo>
                  <a:lnTo>
                    <a:pt x="3269" y="2273"/>
                  </a:lnTo>
                  <a:lnTo>
                    <a:pt x="3277" y="2268"/>
                  </a:lnTo>
                  <a:lnTo>
                    <a:pt x="3285" y="2259"/>
                  </a:lnTo>
                  <a:lnTo>
                    <a:pt x="3293" y="2253"/>
                  </a:lnTo>
                  <a:lnTo>
                    <a:pt x="3302" y="2244"/>
                  </a:lnTo>
                  <a:lnTo>
                    <a:pt x="3311" y="2238"/>
                  </a:lnTo>
                  <a:lnTo>
                    <a:pt x="3315" y="2231"/>
                  </a:lnTo>
                  <a:lnTo>
                    <a:pt x="3323" y="2225"/>
                  </a:lnTo>
                  <a:lnTo>
                    <a:pt x="3328" y="2219"/>
                  </a:lnTo>
                  <a:lnTo>
                    <a:pt x="3336" y="2214"/>
                  </a:lnTo>
                  <a:lnTo>
                    <a:pt x="3342" y="2206"/>
                  </a:lnTo>
                  <a:lnTo>
                    <a:pt x="3349" y="2202"/>
                  </a:lnTo>
                  <a:lnTo>
                    <a:pt x="3356" y="2195"/>
                  </a:lnTo>
                  <a:lnTo>
                    <a:pt x="3365" y="2190"/>
                  </a:lnTo>
                  <a:lnTo>
                    <a:pt x="3372" y="2183"/>
                  </a:lnTo>
                  <a:lnTo>
                    <a:pt x="3380" y="2177"/>
                  </a:lnTo>
                  <a:lnTo>
                    <a:pt x="3387" y="2170"/>
                  </a:lnTo>
                  <a:lnTo>
                    <a:pt x="3396" y="2164"/>
                  </a:lnTo>
                  <a:lnTo>
                    <a:pt x="3403" y="2157"/>
                  </a:lnTo>
                  <a:lnTo>
                    <a:pt x="3412" y="2151"/>
                  </a:lnTo>
                  <a:lnTo>
                    <a:pt x="3420" y="2144"/>
                  </a:lnTo>
                  <a:lnTo>
                    <a:pt x="3429" y="2138"/>
                  </a:lnTo>
                  <a:lnTo>
                    <a:pt x="3436" y="2129"/>
                  </a:lnTo>
                  <a:lnTo>
                    <a:pt x="3445" y="2123"/>
                  </a:lnTo>
                  <a:lnTo>
                    <a:pt x="3454" y="2114"/>
                  </a:lnTo>
                  <a:lnTo>
                    <a:pt x="3463" y="2109"/>
                  </a:lnTo>
                  <a:lnTo>
                    <a:pt x="3472" y="2101"/>
                  </a:lnTo>
                  <a:lnTo>
                    <a:pt x="3480" y="2094"/>
                  </a:lnTo>
                  <a:lnTo>
                    <a:pt x="3489" y="2087"/>
                  </a:lnTo>
                  <a:lnTo>
                    <a:pt x="3498" y="2081"/>
                  </a:lnTo>
                  <a:lnTo>
                    <a:pt x="3507" y="2072"/>
                  </a:lnTo>
                  <a:lnTo>
                    <a:pt x="3515" y="2066"/>
                  </a:lnTo>
                  <a:lnTo>
                    <a:pt x="3524" y="2057"/>
                  </a:lnTo>
                  <a:lnTo>
                    <a:pt x="3533" y="2052"/>
                  </a:lnTo>
                  <a:lnTo>
                    <a:pt x="3542" y="2043"/>
                  </a:lnTo>
                  <a:lnTo>
                    <a:pt x="3550" y="2037"/>
                  </a:lnTo>
                  <a:lnTo>
                    <a:pt x="3559" y="2028"/>
                  </a:lnTo>
                  <a:lnTo>
                    <a:pt x="3569" y="2022"/>
                  </a:lnTo>
                  <a:lnTo>
                    <a:pt x="3577" y="2014"/>
                  </a:lnTo>
                  <a:lnTo>
                    <a:pt x="3585" y="2006"/>
                  </a:lnTo>
                  <a:lnTo>
                    <a:pt x="3593" y="1998"/>
                  </a:lnTo>
                  <a:lnTo>
                    <a:pt x="3601" y="1990"/>
                  </a:lnTo>
                  <a:lnTo>
                    <a:pt x="3609" y="1982"/>
                  </a:lnTo>
                  <a:lnTo>
                    <a:pt x="3618" y="1974"/>
                  </a:lnTo>
                  <a:lnTo>
                    <a:pt x="3626" y="1967"/>
                  </a:lnTo>
                  <a:lnTo>
                    <a:pt x="3635" y="1960"/>
                  </a:lnTo>
                  <a:lnTo>
                    <a:pt x="3642" y="1951"/>
                  </a:lnTo>
                  <a:lnTo>
                    <a:pt x="3650" y="1942"/>
                  </a:lnTo>
                  <a:lnTo>
                    <a:pt x="3657" y="1935"/>
                  </a:lnTo>
                  <a:lnTo>
                    <a:pt x="3664" y="1928"/>
                  </a:lnTo>
                  <a:lnTo>
                    <a:pt x="3672" y="1919"/>
                  </a:lnTo>
                  <a:lnTo>
                    <a:pt x="3679" y="1910"/>
                  </a:lnTo>
                  <a:lnTo>
                    <a:pt x="3686" y="1903"/>
                  </a:lnTo>
                  <a:lnTo>
                    <a:pt x="3693" y="1895"/>
                  </a:lnTo>
                  <a:lnTo>
                    <a:pt x="3699" y="1887"/>
                  </a:lnTo>
                  <a:lnTo>
                    <a:pt x="3705" y="1878"/>
                  </a:lnTo>
                  <a:lnTo>
                    <a:pt x="3711" y="1869"/>
                  </a:lnTo>
                  <a:lnTo>
                    <a:pt x="3718" y="1862"/>
                  </a:lnTo>
                  <a:lnTo>
                    <a:pt x="3723" y="1853"/>
                  </a:lnTo>
                  <a:lnTo>
                    <a:pt x="3729" y="1846"/>
                  </a:lnTo>
                  <a:lnTo>
                    <a:pt x="3734" y="1839"/>
                  </a:lnTo>
                  <a:lnTo>
                    <a:pt x="3740" y="1831"/>
                  </a:lnTo>
                  <a:lnTo>
                    <a:pt x="3745" y="1823"/>
                  </a:lnTo>
                  <a:lnTo>
                    <a:pt x="3749" y="1814"/>
                  </a:lnTo>
                  <a:lnTo>
                    <a:pt x="3753" y="1805"/>
                  </a:lnTo>
                  <a:lnTo>
                    <a:pt x="3758" y="1798"/>
                  </a:lnTo>
                  <a:lnTo>
                    <a:pt x="3761" y="1789"/>
                  </a:lnTo>
                  <a:lnTo>
                    <a:pt x="3765" y="1782"/>
                  </a:lnTo>
                  <a:lnTo>
                    <a:pt x="3768" y="1774"/>
                  </a:lnTo>
                  <a:lnTo>
                    <a:pt x="3772" y="1767"/>
                  </a:lnTo>
                  <a:lnTo>
                    <a:pt x="3759" y="1769"/>
                  </a:lnTo>
                  <a:lnTo>
                    <a:pt x="3748" y="1774"/>
                  </a:lnTo>
                  <a:lnTo>
                    <a:pt x="3739" y="1777"/>
                  </a:lnTo>
                  <a:lnTo>
                    <a:pt x="3731" y="1782"/>
                  </a:lnTo>
                  <a:lnTo>
                    <a:pt x="3723" y="1788"/>
                  </a:lnTo>
                  <a:lnTo>
                    <a:pt x="3715" y="1795"/>
                  </a:lnTo>
                  <a:lnTo>
                    <a:pt x="3705" y="1801"/>
                  </a:lnTo>
                  <a:lnTo>
                    <a:pt x="3696" y="1808"/>
                  </a:lnTo>
                  <a:lnTo>
                    <a:pt x="3686" y="1817"/>
                  </a:lnTo>
                  <a:lnTo>
                    <a:pt x="3676" y="1825"/>
                  </a:lnTo>
                  <a:lnTo>
                    <a:pt x="3664" y="1834"/>
                  </a:lnTo>
                  <a:lnTo>
                    <a:pt x="3654" y="1844"/>
                  </a:lnTo>
                  <a:lnTo>
                    <a:pt x="3644" y="1855"/>
                  </a:lnTo>
                  <a:lnTo>
                    <a:pt x="3634" y="1868"/>
                  </a:lnTo>
                  <a:lnTo>
                    <a:pt x="3620" y="1878"/>
                  </a:lnTo>
                  <a:lnTo>
                    <a:pt x="3609" y="1890"/>
                  </a:lnTo>
                  <a:lnTo>
                    <a:pt x="3596" y="1901"/>
                  </a:lnTo>
                  <a:lnTo>
                    <a:pt x="3584" y="1914"/>
                  </a:lnTo>
                  <a:lnTo>
                    <a:pt x="3571" y="1926"/>
                  </a:lnTo>
                  <a:lnTo>
                    <a:pt x="3558" y="1939"/>
                  </a:lnTo>
                  <a:lnTo>
                    <a:pt x="3545" y="1952"/>
                  </a:lnTo>
                  <a:lnTo>
                    <a:pt x="3533" y="1966"/>
                  </a:lnTo>
                  <a:lnTo>
                    <a:pt x="3518" y="1979"/>
                  </a:lnTo>
                  <a:lnTo>
                    <a:pt x="3505" y="1992"/>
                  </a:lnTo>
                  <a:lnTo>
                    <a:pt x="3492" y="2005"/>
                  </a:lnTo>
                  <a:lnTo>
                    <a:pt x="3479" y="2020"/>
                  </a:lnTo>
                  <a:lnTo>
                    <a:pt x="3464" y="2033"/>
                  </a:lnTo>
                  <a:lnTo>
                    <a:pt x="3451" y="2046"/>
                  </a:lnTo>
                  <a:lnTo>
                    <a:pt x="3438" y="2059"/>
                  </a:lnTo>
                  <a:lnTo>
                    <a:pt x="3425" y="2074"/>
                  </a:lnTo>
                  <a:lnTo>
                    <a:pt x="3410" y="2085"/>
                  </a:lnTo>
                  <a:lnTo>
                    <a:pt x="3396" y="2098"/>
                  </a:lnTo>
                  <a:lnTo>
                    <a:pt x="3381" y="2110"/>
                  </a:lnTo>
                  <a:lnTo>
                    <a:pt x="3368" y="2123"/>
                  </a:lnTo>
                  <a:lnTo>
                    <a:pt x="3355" y="2135"/>
                  </a:lnTo>
                  <a:lnTo>
                    <a:pt x="3342" y="2146"/>
                  </a:lnTo>
                  <a:lnTo>
                    <a:pt x="3328" y="2158"/>
                  </a:lnTo>
                  <a:lnTo>
                    <a:pt x="3315" y="2170"/>
                  </a:lnTo>
                  <a:lnTo>
                    <a:pt x="3301" y="2180"/>
                  </a:lnTo>
                  <a:lnTo>
                    <a:pt x="3288" y="2190"/>
                  </a:lnTo>
                  <a:lnTo>
                    <a:pt x="3274" y="2199"/>
                  </a:lnTo>
                  <a:lnTo>
                    <a:pt x="3263" y="2209"/>
                  </a:lnTo>
                  <a:lnTo>
                    <a:pt x="3250" y="2217"/>
                  </a:lnTo>
                  <a:lnTo>
                    <a:pt x="3236" y="2225"/>
                  </a:lnTo>
                  <a:lnTo>
                    <a:pt x="3225" y="2233"/>
                  </a:lnTo>
                  <a:lnTo>
                    <a:pt x="3215" y="2240"/>
                  </a:lnTo>
                  <a:lnTo>
                    <a:pt x="3201" y="2244"/>
                  </a:lnTo>
                  <a:lnTo>
                    <a:pt x="3191" y="2249"/>
                  </a:lnTo>
                  <a:lnTo>
                    <a:pt x="3179" y="2253"/>
                  </a:lnTo>
                  <a:lnTo>
                    <a:pt x="3171" y="2257"/>
                  </a:lnTo>
                  <a:lnTo>
                    <a:pt x="3159" y="2259"/>
                  </a:lnTo>
                  <a:lnTo>
                    <a:pt x="3150" y="2262"/>
                  </a:lnTo>
                  <a:lnTo>
                    <a:pt x="3141" y="2262"/>
                  </a:lnTo>
                  <a:lnTo>
                    <a:pt x="3133" y="2263"/>
                  </a:lnTo>
                  <a:lnTo>
                    <a:pt x="3124" y="2260"/>
                  </a:lnTo>
                  <a:lnTo>
                    <a:pt x="3115" y="2259"/>
                  </a:lnTo>
                  <a:lnTo>
                    <a:pt x="3106" y="2254"/>
                  </a:lnTo>
                  <a:lnTo>
                    <a:pt x="3101" y="2252"/>
                  </a:lnTo>
                  <a:lnTo>
                    <a:pt x="3093" y="2244"/>
                  </a:lnTo>
                  <a:lnTo>
                    <a:pt x="3087" y="2238"/>
                  </a:lnTo>
                  <a:lnTo>
                    <a:pt x="3082" y="2230"/>
                  </a:lnTo>
                  <a:lnTo>
                    <a:pt x="3077" y="2222"/>
                  </a:lnTo>
                  <a:lnTo>
                    <a:pt x="3076" y="2209"/>
                  </a:lnTo>
                  <a:lnTo>
                    <a:pt x="3076" y="2199"/>
                  </a:lnTo>
                  <a:lnTo>
                    <a:pt x="3076" y="2186"/>
                  </a:lnTo>
                  <a:lnTo>
                    <a:pt x="3079" y="2176"/>
                  </a:lnTo>
                  <a:lnTo>
                    <a:pt x="3080" y="2164"/>
                  </a:lnTo>
                  <a:lnTo>
                    <a:pt x="3083" y="2154"/>
                  </a:lnTo>
                  <a:lnTo>
                    <a:pt x="3087" y="2142"/>
                  </a:lnTo>
                  <a:lnTo>
                    <a:pt x="3093" y="2132"/>
                  </a:lnTo>
                  <a:lnTo>
                    <a:pt x="3098" y="2119"/>
                  </a:lnTo>
                  <a:lnTo>
                    <a:pt x="3104" y="2109"/>
                  </a:lnTo>
                  <a:lnTo>
                    <a:pt x="3109" y="2097"/>
                  </a:lnTo>
                  <a:lnTo>
                    <a:pt x="3117" y="2087"/>
                  </a:lnTo>
                  <a:lnTo>
                    <a:pt x="3123" y="2075"/>
                  </a:lnTo>
                  <a:lnTo>
                    <a:pt x="3131" y="2066"/>
                  </a:lnTo>
                  <a:lnTo>
                    <a:pt x="3140" y="2055"/>
                  </a:lnTo>
                  <a:lnTo>
                    <a:pt x="3149" y="2046"/>
                  </a:lnTo>
                  <a:lnTo>
                    <a:pt x="3156" y="2034"/>
                  </a:lnTo>
                  <a:lnTo>
                    <a:pt x="3165" y="2024"/>
                  </a:lnTo>
                  <a:lnTo>
                    <a:pt x="3175" y="2012"/>
                  </a:lnTo>
                  <a:lnTo>
                    <a:pt x="3185" y="2002"/>
                  </a:lnTo>
                  <a:lnTo>
                    <a:pt x="3194" y="1992"/>
                  </a:lnTo>
                  <a:lnTo>
                    <a:pt x="3206" y="1982"/>
                  </a:lnTo>
                  <a:lnTo>
                    <a:pt x="3216" y="1971"/>
                  </a:lnTo>
                  <a:lnTo>
                    <a:pt x="3228" y="1963"/>
                  </a:lnTo>
                  <a:lnTo>
                    <a:pt x="3238" y="1952"/>
                  </a:lnTo>
                  <a:lnTo>
                    <a:pt x="3250" y="1942"/>
                  </a:lnTo>
                  <a:lnTo>
                    <a:pt x="3260" y="1932"/>
                  </a:lnTo>
                  <a:lnTo>
                    <a:pt x="3271" y="1923"/>
                  </a:lnTo>
                  <a:lnTo>
                    <a:pt x="3283" y="1913"/>
                  </a:lnTo>
                  <a:lnTo>
                    <a:pt x="3295" y="1903"/>
                  </a:lnTo>
                  <a:lnTo>
                    <a:pt x="3307" y="1894"/>
                  </a:lnTo>
                  <a:lnTo>
                    <a:pt x="3320" y="1885"/>
                  </a:lnTo>
                  <a:lnTo>
                    <a:pt x="3330" y="1875"/>
                  </a:lnTo>
                  <a:lnTo>
                    <a:pt x="3342" y="1865"/>
                  </a:lnTo>
                  <a:lnTo>
                    <a:pt x="3353" y="1855"/>
                  </a:lnTo>
                  <a:lnTo>
                    <a:pt x="3365" y="1846"/>
                  </a:lnTo>
                  <a:lnTo>
                    <a:pt x="3375" y="1836"/>
                  </a:lnTo>
                  <a:lnTo>
                    <a:pt x="3387" y="1827"/>
                  </a:lnTo>
                  <a:lnTo>
                    <a:pt x="3399" y="1818"/>
                  </a:lnTo>
                  <a:lnTo>
                    <a:pt x="3410" y="1809"/>
                  </a:lnTo>
                  <a:lnTo>
                    <a:pt x="3419" y="1799"/>
                  </a:lnTo>
                  <a:lnTo>
                    <a:pt x="3431" y="1790"/>
                  </a:lnTo>
                  <a:lnTo>
                    <a:pt x="3439" y="1782"/>
                  </a:lnTo>
                  <a:lnTo>
                    <a:pt x="3451" y="1773"/>
                  </a:lnTo>
                  <a:lnTo>
                    <a:pt x="3460" y="1764"/>
                  </a:lnTo>
                  <a:lnTo>
                    <a:pt x="3469" y="1755"/>
                  </a:lnTo>
                  <a:lnTo>
                    <a:pt x="3477" y="1747"/>
                  </a:lnTo>
                  <a:lnTo>
                    <a:pt x="3488" y="1739"/>
                  </a:lnTo>
                  <a:lnTo>
                    <a:pt x="3495" y="1731"/>
                  </a:lnTo>
                  <a:lnTo>
                    <a:pt x="3502" y="1722"/>
                  </a:lnTo>
                  <a:lnTo>
                    <a:pt x="3509" y="1713"/>
                  </a:lnTo>
                  <a:lnTo>
                    <a:pt x="3517" y="1704"/>
                  </a:lnTo>
                  <a:lnTo>
                    <a:pt x="3523" y="1696"/>
                  </a:lnTo>
                  <a:lnTo>
                    <a:pt x="3528" y="1688"/>
                  </a:lnTo>
                  <a:lnTo>
                    <a:pt x="3534" y="1681"/>
                  </a:lnTo>
                  <a:lnTo>
                    <a:pt x="3540" y="1674"/>
                  </a:lnTo>
                  <a:lnTo>
                    <a:pt x="3543" y="1665"/>
                  </a:lnTo>
                  <a:lnTo>
                    <a:pt x="3547" y="1656"/>
                  </a:lnTo>
                  <a:lnTo>
                    <a:pt x="3549" y="1649"/>
                  </a:lnTo>
                  <a:lnTo>
                    <a:pt x="3552" y="1642"/>
                  </a:lnTo>
                  <a:lnTo>
                    <a:pt x="3555" y="1626"/>
                  </a:lnTo>
                  <a:lnTo>
                    <a:pt x="3555" y="1612"/>
                  </a:lnTo>
                  <a:lnTo>
                    <a:pt x="3545" y="1612"/>
                  </a:lnTo>
                  <a:lnTo>
                    <a:pt x="3536" y="1614"/>
                  </a:lnTo>
                  <a:lnTo>
                    <a:pt x="3526" y="1615"/>
                  </a:lnTo>
                  <a:lnTo>
                    <a:pt x="3517" y="1620"/>
                  </a:lnTo>
                  <a:lnTo>
                    <a:pt x="3505" y="1623"/>
                  </a:lnTo>
                  <a:lnTo>
                    <a:pt x="3495" y="1627"/>
                  </a:lnTo>
                  <a:lnTo>
                    <a:pt x="3485" y="1633"/>
                  </a:lnTo>
                  <a:lnTo>
                    <a:pt x="3474" y="1640"/>
                  </a:lnTo>
                  <a:lnTo>
                    <a:pt x="3461" y="1646"/>
                  </a:lnTo>
                  <a:lnTo>
                    <a:pt x="3450" y="1655"/>
                  </a:lnTo>
                  <a:lnTo>
                    <a:pt x="3438" y="1663"/>
                  </a:lnTo>
                  <a:lnTo>
                    <a:pt x="3426" y="1674"/>
                  </a:lnTo>
                  <a:lnTo>
                    <a:pt x="3413" y="1682"/>
                  </a:lnTo>
                  <a:lnTo>
                    <a:pt x="3400" y="1693"/>
                  </a:lnTo>
                  <a:lnTo>
                    <a:pt x="3387" y="1703"/>
                  </a:lnTo>
                  <a:lnTo>
                    <a:pt x="3375" y="1716"/>
                  </a:lnTo>
                  <a:lnTo>
                    <a:pt x="3361" y="1726"/>
                  </a:lnTo>
                  <a:lnTo>
                    <a:pt x="3346" y="1738"/>
                  </a:lnTo>
                  <a:lnTo>
                    <a:pt x="3331" y="1750"/>
                  </a:lnTo>
                  <a:lnTo>
                    <a:pt x="3318" y="1763"/>
                  </a:lnTo>
                  <a:lnTo>
                    <a:pt x="3304" y="1776"/>
                  </a:lnTo>
                  <a:lnTo>
                    <a:pt x="3289" y="1789"/>
                  </a:lnTo>
                  <a:lnTo>
                    <a:pt x="3274" y="1802"/>
                  </a:lnTo>
                  <a:lnTo>
                    <a:pt x="3261" y="1817"/>
                  </a:lnTo>
                  <a:lnTo>
                    <a:pt x="3245" y="1830"/>
                  </a:lnTo>
                  <a:lnTo>
                    <a:pt x="3232" y="1843"/>
                  </a:lnTo>
                  <a:lnTo>
                    <a:pt x="3216" y="1858"/>
                  </a:lnTo>
                  <a:lnTo>
                    <a:pt x="3203" y="1872"/>
                  </a:lnTo>
                  <a:lnTo>
                    <a:pt x="3187" y="1885"/>
                  </a:lnTo>
                  <a:lnTo>
                    <a:pt x="3174" y="1900"/>
                  </a:lnTo>
                  <a:lnTo>
                    <a:pt x="3158" y="1914"/>
                  </a:lnTo>
                  <a:lnTo>
                    <a:pt x="3144" y="1929"/>
                  </a:lnTo>
                  <a:lnTo>
                    <a:pt x="3128" y="1942"/>
                  </a:lnTo>
                  <a:lnTo>
                    <a:pt x="3114" y="1955"/>
                  </a:lnTo>
                  <a:lnTo>
                    <a:pt x="3099" y="1968"/>
                  </a:lnTo>
                  <a:lnTo>
                    <a:pt x="3085" y="1982"/>
                  </a:lnTo>
                  <a:lnTo>
                    <a:pt x="3070" y="1993"/>
                  </a:lnTo>
                  <a:lnTo>
                    <a:pt x="3055" y="2005"/>
                  </a:lnTo>
                  <a:lnTo>
                    <a:pt x="3041" y="2017"/>
                  </a:lnTo>
                  <a:lnTo>
                    <a:pt x="3028" y="2030"/>
                  </a:lnTo>
                  <a:lnTo>
                    <a:pt x="3013" y="2040"/>
                  </a:lnTo>
                  <a:lnTo>
                    <a:pt x="3000" y="2050"/>
                  </a:lnTo>
                  <a:lnTo>
                    <a:pt x="2985" y="2060"/>
                  </a:lnTo>
                  <a:lnTo>
                    <a:pt x="2972" y="2071"/>
                  </a:lnTo>
                  <a:lnTo>
                    <a:pt x="2959" y="2078"/>
                  </a:lnTo>
                  <a:lnTo>
                    <a:pt x="2946" y="2087"/>
                  </a:lnTo>
                  <a:lnTo>
                    <a:pt x="2934" y="2094"/>
                  </a:lnTo>
                  <a:lnTo>
                    <a:pt x="2922" y="2103"/>
                  </a:lnTo>
                  <a:lnTo>
                    <a:pt x="2909" y="2107"/>
                  </a:lnTo>
                  <a:lnTo>
                    <a:pt x="2896" y="2113"/>
                  </a:lnTo>
                  <a:lnTo>
                    <a:pt x="2884" y="2117"/>
                  </a:lnTo>
                  <a:lnTo>
                    <a:pt x="2874" y="2122"/>
                  </a:lnTo>
                  <a:lnTo>
                    <a:pt x="2863" y="2123"/>
                  </a:lnTo>
                  <a:lnTo>
                    <a:pt x="2852" y="2126"/>
                  </a:lnTo>
                  <a:lnTo>
                    <a:pt x="2842" y="2127"/>
                  </a:lnTo>
                  <a:lnTo>
                    <a:pt x="2833" y="2129"/>
                  </a:lnTo>
                  <a:lnTo>
                    <a:pt x="2823" y="2126"/>
                  </a:lnTo>
                  <a:lnTo>
                    <a:pt x="2814" y="2125"/>
                  </a:lnTo>
                  <a:lnTo>
                    <a:pt x="2806" y="2120"/>
                  </a:lnTo>
                  <a:lnTo>
                    <a:pt x="2798" y="2117"/>
                  </a:lnTo>
                  <a:lnTo>
                    <a:pt x="2790" y="2111"/>
                  </a:lnTo>
                  <a:lnTo>
                    <a:pt x="2784" y="2106"/>
                  </a:lnTo>
                  <a:lnTo>
                    <a:pt x="2776" y="2097"/>
                  </a:lnTo>
                  <a:lnTo>
                    <a:pt x="2772" y="2090"/>
                  </a:lnTo>
                  <a:lnTo>
                    <a:pt x="2772" y="2081"/>
                  </a:lnTo>
                  <a:lnTo>
                    <a:pt x="2772" y="2072"/>
                  </a:lnTo>
                  <a:lnTo>
                    <a:pt x="2773" y="2063"/>
                  </a:lnTo>
                  <a:lnTo>
                    <a:pt x="2775" y="2055"/>
                  </a:lnTo>
                  <a:lnTo>
                    <a:pt x="2776" y="2046"/>
                  </a:lnTo>
                  <a:lnTo>
                    <a:pt x="2779" y="2037"/>
                  </a:lnTo>
                  <a:lnTo>
                    <a:pt x="2784" y="2030"/>
                  </a:lnTo>
                  <a:lnTo>
                    <a:pt x="2788" y="2022"/>
                  </a:lnTo>
                  <a:lnTo>
                    <a:pt x="2792" y="2014"/>
                  </a:lnTo>
                  <a:lnTo>
                    <a:pt x="2797" y="2005"/>
                  </a:lnTo>
                  <a:lnTo>
                    <a:pt x="2801" y="1998"/>
                  </a:lnTo>
                  <a:lnTo>
                    <a:pt x="2807" y="1990"/>
                  </a:lnTo>
                  <a:lnTo>
                    <a:pt x="2811" y="1983"/>
                  </a:lnTo>
                  <a:lnTo>
                    <a:pt x="2819" y="1976"/>
                  </a:lnTo>
                  <a:lnTo>
                    <a:pt x="2825" y="1968"/>
                  </a:lnTo>
                  <a:lnTo>
                    <a:pt x="2832" y="1963"/>
                  </a:lnTo>
                  <a:lnTo>
                    <a:pt x="2836" y="1954"/>
                  </a:lnTo>
                  <a:lnTo>
                    <a:pt x="2844" y="1948"/>
                  </a:lnTo>
                  <a:lnTo>
                    <a:pt x="2849" y="1939"/>
                  </a:lnTo>
                  <a:lnTo>
                    <a:pt x="2857" y="1933"/>
                  </a:lnTo>
                  <a:lnTo>
                    <a:pt x="2863" y="1926"/>
                  </a:lnTo>
                  <a:lnTo>
                    <a:pt x="2870" y="1920"/>
                  </a:lnTo>
                  <a:lnTo>
                    <a:pt x="2877" y="1913"/>
                  </a:lnTo>
                  <a:lnTo>
                    <a:pt x="2884" y="1909"/>
                  </a:lnTo>
                  <a:lnTo>
                    <a:pt x="2890" y="1901"/>
                  </a:lnTo>
                  <a:lnTo>
                    <a:pt x="2896" y="1895"/>
                  </a:lnTo>
                  <a:lnTo>
                    <a:pt x="2902" y="1890"/>
                  </a:lnTo>
                  <a:lnTo>
                    <a:pt x="2909" y="1884"/>
                  </a:lnTo>
                  <a:lnTo>
                    <a:pt x="2921" y="1872"/>
                  </a:lnTo>
                  <a:lnTo>
                    <a:pt x="2933" y="1863"/>
                  </a:lnTo>
                  <a:lnTo>
                    <a:pt x="2939" y="1855"/>
                  </a:lnTo>
                  <a:lnTo>
                    <a:pt x="2947" y="1847"/>
                  </a:lnTo>
                  <a:lnTo>
                    <a:pt x="2956" y="1839"/>
                  </a:lnTo>
                  <a:lnTo>
                    <a:pt x="2969" y="1830"/>
                  </a:lnTo>
                  <a:lnTo>
                    <a:pt x="2974" y="1823"/>
                  </a:lnTo>
                  <a:lnTo>
                    <a:pt x="2979" y="1818"/>
                  </a:lnTo>
                  <a:lnTo>
                    <a:pt x="2985" y="1811"/>
                  </a:lnTo>
                  <a:lnTo>
                    <a:pt x="2994" y="1806"/>
                  </a:lnTo>
                  <a:lnTo>
                    <a:pt x="3000" y="1799"/>
                  </a:lnTo>
                  <a:lnTo>
                    <a:pt x="3007" y="1793"/>
                  </a:lnTo>
                  <a:lnTo>
                    <a:pt x="3014" y="1788"/>
                  </a:lnTo>
                  <a:lnTo>
                    <a:pt x="3023" y="1782"/>
                  </a:lnTo>
                  <a:lnTo>
                    <a:pt x="3029" y="1774"/>
                  </a:lnTo>
                  <a:lnTo>
                    <a:pt x="3036" y="1767"/>
                  </a:lnTo>
                  <a:lnTo>
                    <a:pt x="3044" y="1760"/>
                  </a:lnTo>
                  <a:lnTo>
                    <a:pt x="3052" y="1752"/>
                  </a:lnTo>
                  <a:lnTo>
                    <a:pt x="3060" y="1745"/>
                  </a:lnTo>
                  <a:lnTo>
                    <a:pt x="3068" y="1738"/>
                  </a:lnTo>
                  <a:lnTo>
                    <a:pt x="3077" y="1731"/>
                  </a:lnTo>
                  <a:lnTo>
                    <a:pt x="3086" y="1723"/>
                  </a:lnTo>
                  <a:lnTo>
                    <a:pt x="3093" y="1715"/>
                  </a:lnTo>
                  <a:lnTo>
                    <a:pt x="3102" y="1707"/>
                  </a:lnTo>
                  <a:lnTo>
                    <a:pt x="3111" y="1699"/>
                  </a:lnTo>
                  <a:lnTo>
                    <a:pt x="3120" y="1691"/>
                  </a:lnTo>
                  <a:lnTo>
                    <a:pt x="3127" y="1682"/>
                  </a:lnTo>
                  <a:lnTo>
                    <a:pt x="3136" y="1675"/>
                  </a:lnTo>
                  <a:lnTo>
                    <a:pt x="3144" y="1668"/>
                  </a:lnTo>
                  <a:lnTo>
                    <a:pt x="3153" y="1661"/>
                  </a:lnTo>
                  <a:lnTo>
                    <a:pt x="3160" y="1652"/>
                  </a:lnTo>
                  <a:lnTo>
                    <a:pt x="3168" y="1643"/>
                  </a:lnTo>
                  <a:lnTo>
                    <a:pt x="3175" y="1634"/>
                  </a:lnTo>
                  <a:lnTo>
                    <a:pt x="3184" y="1627"/>
                  </a:lnTo>
                  <a:lnTo>
                    <a:pt x="3191" y="1618"/>
                  </a:lnTo>
                  <a:lnTo>
                    <a:pt x="3200" y="1609"/>
                  </a:lnTo>
                  <a:lnTo>
                    <a:pt x="3207" y="1601"/>
                  </a:lnTo>
                  <a:lnTo>
                    <a:pt x="3216" y="1593"/>
                  </a:lnTo>
                  <a:lnTo>
                    <a:pt x="3222" y="1585"/>
                  </a:lnTo>
                  <a:lnTo>
                    <a:pt x="3229" y="1576"/>
                  </a:lnTo>
                  <a:lnTo>
                    <a:pt x="3236" y="1569"/>
                  </a:lnTo>
                  <a:lnTo>
                    <a:pt x="3244" y="1561"/>
                  </a:lnTo>
                  <a:lnTo>
                    <a:pt x="3250" y="1553"/>
                  </a:lnTo>
                  <a:lnTo>
                    <a:pt x="3257" y="1545"/>
                  </a:lnTo>
                  <a:lnTo>
                    <a:pt x="3263" y="1538"/>
                  </a:lnTo>
                  <a:lnTo>
                    <a:pt x="3270" y="1531"/>
                  </a:lnTo>
                  <a:lnTo>
                    <a:pt x="3274" y="1522"/>
                  </a:lnTo>
                  <a:lnTo>
                    <a:pt x="3280" y="1515"/>
                  </a:lnTo>
                  <a:lnTo>
                    <a:pt x="3285" y="1507"/>
                  </a:lnTo>
                  <a:lnTo>
                    <a:pt x="3290" y="1500"/>
                  </a:lnTo>
                  <a:lnTo>
                    <a:pt x="3299" y="1487"/>
                  </a:lnTo>
                  <a:lnTo>
                    <a:pt x="3308" y="1475"/>
                  </a:lnTo>
                  <a:lnTo>
                    <a:pt x="3312" y="1462"/>
                  </a:lnTo>
                  <a:lnTo>
                    <a:pt x="3318" y="1450"/>
                  </a:lnTo>
                  <a:lnTo>
                    <a:pt x="3321" y="1440"/>
                  </a:lnTo>
                  <a:lnTo>
                    <a:pt x="3323" y="1431"/>
                  </a:lnTo>
                  <a:lnTo>
                    <a:pt x="3312" y="1421"/>
                  </a:lnTo>
                  <a:lnTo>
                    <a:pt x="3302" y="1413"/>
                  </a:lnTo>
                  <a:lnTo>
                    <a:pt x="3290" y="1402"/>
                  </a:lnTo>
                  <a:lnTo>
                    <a:pt x="3279" y="1394"/>
                  </a:lnTo>
                  <a:lnTo>
                    <a:pt x="3271" y="1388"/>
                  </a:lnTo>
                  <a:lnTo>
                    <a:pt x="3264" y="1382"/>
                  </a:lnTo>
                  <a:lnTo>
                    <a:pt x="3257" y="1376"/>
                  </a:lnTo>
                  <a:lnTo>
                    <a:pt x="3251" y="1372"/>
                  </a:lnTo>
                  <a:lnTo>
                    <a:pt x="3242" y="1366"/>
                  </a:lnTo>
                  <a:lnTo>
                    <a:pt x="3235" y="1360"/>
                  </a:lnTo>
                  <a:lnTo>
                    <a:pt x="3228" y="1354"/>
                  </a:lnTo>
                  <a:lnTo>
                    <a:pt x="3220" y="1350"/>
                  </a:lnTo>
                  <a:lnTo>
                    <a:pt x="3212" y="1342"/>
                  </a:lnTo>
                  <a:lnTo>
                    <a:pt x="3203" y="1338"/>
                  </a:lnTo>
                  <a:lnTo>
                    <a:pt x="3194" y="1331"/>
                  </a:lnTo>
                  <a:lnTo>
                    <a:pt x="3185" y="1326"/>
                  </a:lnTo>
                  <a:lnTo>
                    <a:pt x="3177" y="1321"/>
                  </a:lnTo>
                  <a:lnTo>
                    <a:pt x="3168" y="1315"/>
                  </a:lnTo>
                  <a:lnTo>
                    <a:pt x="3159" y="1309"/>
                  </a:lnTo>
                  <a:lnTo>
                    <a:pt x="3150" y="1305"/>
                  </a:lnTo>
                  <a:lnTo>
                    <a:pt x="3140" y="1297"/>
                  </a:lnTo>
                  <a:lnTo>
                    <a:pt x="3131" y="1291"/>
                  </a:lnTo>
                  <a:lnTo>
                    <a:pt x="3121" y="1286"/>
                  </a:lnTo>
                  <a:lnTo>
                    <a:pt x="3112" y="1281"/>
                  </a:lnTo>
                  <a:lnTo>
                    <a:pt x="3102" y="1275"/>
                  </a:lnTo>
                  <a:lnTo>
                    <a:pt x="3093" y="1270"/>
                  </a:lnTo>
                  <a:lnTo>
                    <a:pt x="3085" y="1264"/>
                  </a:lnTo>
                  <a:lnTo>
                    <a:pt x="3076" y="1259"/>
                  </a:lnTo>
                  <a:lnTo>
                    <a:pt x="3066" y="1253"/>
                  </a:lnTo>
                  <a:lnTo>
                    <a:pt x="3055" y="1248"/>
                  </a:lnTo>
                  <a:lnTo>
                    <a:pt x="3045" y="1242"/>
                  </a:lnTo>
                  <a:lnTo>
                    <a:pt x="3036" y="1237"/>
                  </a:lnTo>
                  <a:lnTo>
                    <a:pt x="3026" y="1232"/>
                  </a:lnTo>
                  <a:lnTo>
                    <a:pt x="3017" y="1226"/>
                  </a:lnTo>
                  <a:lnTo>
                    <a:pt x="3009" y="1221"/>
                  </a:lnTo>
                  <a:lnTo>
                    <a:pt x="3000" y="1217"/>
                  </a:lnTo>
                  <a:lnTo>
                    <a:pt x="2991" y="1211"/>
                  </a:lnTo>
                  <a:lnTo>
                    <a:pt x="2982" y="1207"/>
                  </a:lnTo>
                  <a:lnTo>
                    <a:pt x="2974" y="1202"/>
                  </a:lnTo>
                  <a:lnTo>
                    <a:pt x="2965" y="1198"/>
                  </a:lnTo>
                  <a:lnTo>
                    <a:pt x="2956" y="1194"/>
                  </a:lnTo>
                  <a:lnTo>
                    <a:pt x="2949" y="1189"/>
                  </a:lnTo>
                  <a:lnTo>
                    <a:pt x="2941" y="1186"/>
                  </a:lnTo>
                  <a:lnTo>
                    <a:pt x="2934" y="1183"/>
                  </a:lnTo>
                  <a:lnTo>
                    <a:pt x="2925" y="1179"/>
                  </a:lnTo>
                  <a:lnTo>
                    <a:pt x="2918" y="1175"/>
                  </a:lnTo>
                  <a:lnTo>
                    <a:pt x="2911" y="1172"/>
                  </a:lnTo>
                  <a:lnTo>
                    <a:pt x="2905" y="1169"/>
                  </a:lnTo>
                  <a:lnTo>
                    <a:pt x="2892" y="1164"/>
                  </a:lnTo>
                  <a:lnTo>
                    <a:pt x="2882" y="1160"/>
                  </a:lnTo>
                  <a:lnTo>
                    <a:pt x="2868" y="1156"/>
                  </a:lnTo>
                  <a:lnTo>
                    <a:pt x="2860" y="1154"/>
                  </a:lnTo>
                  <a:lnTo>
                    <a:pt x="2851" y="1153"/>
                  </a:lnTo>
                  <a:lnTo>
                    <a:pt x="2847" y="1153"/>
                  </a:lnTo>
                  <a:lnTo>
                    <a:pt x="2826" y="1172"/>
                  </a:lnTo>
                  <a:lnTo>
                    <a:pt x="2806" y="1191"/>
                  </a:lnTo>
                  <a:lnTo>
                    <a:pt x="2785" y="1210"/>
                  </a:lnTo>
                  <a:lnTo>
                    <a:pt x="2766" y="1230"/>
                  </a:lnTo>
                  <a:lnTo>
                    <a:pt x="2746" y="1249"/>
                  </a:lnTo>
                  <a:lnTo>
                    <a:pt x="2725" y="1270"/>
                  </a:lnTo>
                  <a:lnTo>
                    <a:pt x="2705" y="1288"/>
                  </a:lnTo>
                  <a:lnTo>
                    <a:pt x="2686" y="1309"/>
                  </a:lnTo>
                  <a:lnTo>
                    <a:pt x="2664" y="1328"/>
                  </a:lnTo>
                  <a:lnTo>
                    <a:pt x="2644" y="1347"/>
                  </a:lnTo>
                  <a:lnTo>
                    <a:pt x="2623" y="1366"/>
                  </a:lnTo>
                  <a:lnTo>
                    <a:pt x="2603" y="1386"/>
                  </a:lnTo>
                  <a:lnTo>
                    <a:pt x="2582" y="1405"/>
                  </a:lnTo>
                  <a:lnTo>
                    <a:pt x="2562" y="1426"/>
                  </a:lnTo>
                  <a:lnTo>
                    <a:pt x="2541" y="1445"/>
                  </a:lnTo>
                  <a:lnTo>
                    <a:pt x="2521" y="1465"/>
                  </a:lnTo>
                  <a:lnTo>
                    <a:pt x="2499" y="1483"/>
                  </a:lnTo>
                  <a:lnTo>
                    <a:pt x="2477" y="1503"/>
                  </a:lnTo>
                  <a:lnTo>
                    <a:pt x="2455" y="1520"/>
                  </a:lnTo>
                  <a:lnTo>
                    <a:pt x="2435" y="1541"/>
                  </a:lnTo>
                  <a:lnTo>
                    <a:pt x="2413" y="1558"/>
                  </a:lnTo>
                  <a:lnTo>
                    <a:pt x="2391" y="1579"/>
                  </a:lnTo>
                  <a:lnTo>
                    <a:pt x="2369" y="1596"/>
                  </a:lnTo>
                  <a:lnTo>
                    <a:pt x="2349" y="1617"/>
                  </a:lnTo>
                  <a:lnTo>
                    <a:pt x="2325" y="1634"/>
                  </a:lnTo>
                  <a:lnTo>
                    <a:pt x="2303" y="1653"/>
                  </a:lnTo>
                  <a:lnTo>
                    <a:pt x="2281" y="1671"/>
                  </a:lnTo>
                  <a:lnTo>
                    <a:pt x="2259" y="1690"/>
                  </a:lnTo>
                  <a:lnTo>
                    <a:pt x="2236" y="1707"/>
                  </a:lnTo>
                  <a:lnTo>
                    <a:pt x="2214" y="1725"/>
                  </a:lnTo>
                  <a:lnTo>
                    <a:pt x="2192" y="1742"/>
                  </a:lnTo>
                  <a:lnTo>
                    <a:pt x="2170" y="1761"/>
                  </a:lnTo>
                  <a:lnTo>
                    <a:pt x="2147" y="1777"/>
                  </a:lnTo>
                  <a:lnTo>
                    <a:pt x="2124" y="1795"/>
                  </a:lnTo>
                  <a:lnTo>
                    <a:pt x="2100" y="1812"/>
                  </a:lnTo>
                  <a:lnTo>
                    <a:pt x="2077" y="1830"/>
                  </a:lnTo>
                  <a:lnTo>
                    <a:pt x="2054" y="1846"/>
                  </a:lnTo>
                  <a:lnTo>
                    <a:pt x="2030" y="1862"/>
                  </a:lnTo>
                  <a:lnTo>
                    <a:pt x="2007" y="1878"/>
                  </a:lnTo>
                  <a:lnTo>
                    <a:pt x="1985" y="1895"/>
                  </a:lnTo>
                  <a:lnTo>
                    <a:pt x="1960" y="1910"/>
                  </a:lnTo>
                  <a:lnTo>
                    <a:pt x="1937" y="1928"/>
                  </a:lnTo>
                  <a:lnTo>
                    <a:pt x="1912" y="1942"/>
                  </a:lnTo>
                  <a:lnTo>
                    <a:pt x="1889" y="1960"/>
                  </a:lnTo>
                  <a:lnTo>
                    <a:pt x="1864" y="1974"/>
                  </a:lnTo>
                  <a:lnTo>
                    <a:pt x="1840" y="1990"/>
                  </a:lnTo>
                  <a:lnTo>
                    <a:pt x="1817" y="2005"/>
                  </a:lnTo>
                  <a:lnTo>
                    <a:pt x="1794" y="2021"/>
                  </a:lnTo>
                  <a:lnTo>
                    <a:pt x="1769" y="2034"/>
                  </a:lnTo>
                  <a:lnTo>
                    <a:pt x="1744" y="2049"/>
                  </a:lnTo>
                  <a:lnTo>
                    <a:pt x="1719" y="2063"/>
                  </a:lnTo>
                  <a:lnTo>
                    <a:pt x="1696" y="2078"/>
                  </a:lnTo>
                  <a:lnTo>
                    <a:pt x="1670" y="2091"/>
                  </a:lnTo>
                  <a:lnTo>
                    <a:pt x="1646" y="2104"/>
                  </a:lnTo>
                  <a:lnTo>
                    <a:pt x="1620" y="2117"/>
                  </a:lnTo>
                  <a:lnTo>
                    <a:pt x="1596" y="2132"/>
                  </a:lnTo>
                  <a:lnTo>
                    <a:pt x="1570" y="2144"/>
                  </a:lnTo>
                  <a:lnTo>
                    <a:pt x="1545" y="2157"/>
                  </a:lnTo>
                  <a:lnTo>
                    <a:pt x="1521" y="2170"/>
                  </a:lnTo>
                  <a:lnTo>
                    <a:pt x="1496" y="2183"/>
                  </a:lnTo>
                  <a:lnTo>
                    <a:pt x="1469" y="2195"/>
                  </a:lnTo>
                  <a:lnTo>
                    <a:pt x="1445" y="2206"/>
                  </a:lnTo>
                  <a:lnTo>
                    <a:pt x="1420" y="2218"/>
                  </a:lnTo>
                  <a:lnTo>
                    <a:pt x="1395" y="2231"/>
                  </a:lnTo>
                  <a:lnTo>
                    <a:pt x="1377" y="2233"/>
                  </a:lnTo>
                  <a:lnTo>
                    <a:pt x="1360" y="2234"/>
                  </a:lnTo>
                  <a:lnTo>
                    <a:pt x="1342" y="2235"/>
                  </a:lnTo>
                  <a:lnTo>
                    <a:pt x="1326" y="2237"/>
                  </a:lnTo>
                  <a:lnTo>
                    <a:pt x="1309" y="2237"/>
                  </a:lnTo>
                  <a:lnTo>
                    <a:pt x="1293" y="2237"/>
                  </a:lnTo>
                  <a:lnTo>
                    <a:pt x="1275" y="2237"/>
                  </a:lnTo>
                  <a:lnTo>
                    <a:pt x="1259" y="2238"/>
                  </a:lnTo>
                  <a:lnTo>
                    <a:pt x="1242" y="2237"/>
                  </a:lnTo>
                  <a:lnTo>
                    <a:pt x="1226" y="2235"/>
                  </a:lnTo>
                  <a:lnTo>
                    <a:pt x="1210" y="2234"/>
                  </a:lnTo>
                  <a:lnTo>
                    <a:pt x="1193" y="2233"/>
                  </a:lnTo>
                  <a:lnTo>
                    <a:pt x="1176" y="2230"/>
                  </a:lnTo>
                  <a:lnTo>
                    <a:pt x="1160" y="2227"/>
                  </a:lnTo>
                  <a:lnTo>
                    <a:pt x="1144" y="2224"/>
                  </a:lnTo>
                  <a:lnTo>
                    <a:pt x="1128" y="2222"/>
                  </a:lnTo>
                  <a:lnTo>
                    <a:pt x="1110" y="2218"/>
                  </a:lnTo>
                  <a:lnTo>
                    <a:pt x="1094" y="2214"/>
                  </a:lnTo>
                  <a:lnTo>
                    <a:pt x="1078" y="2209"/>
                  </a:lnTo>
                  <a:lnTo>
                    <a:pt x="1062" y="2206"/>
                  </a:lnTo>
                  <a:lnTo>
                    <a:pt x="1045" y="2200"/>
                  </a:lnTo>
                  <a:lnTo>
                    <a:pt x="1028" y="2196"/>
                  </a:lnTo>
                  <a:lnTo>
                    <a:pt x="1012" y="2190"/>
                  </a:lnTo>
                  <a:lnTo>
                    <a:pt x="998" y="2186"/>
                  </a:lnTo>
                  <a:lnTo>
                    <a:pt x="980" y="2179"/>
                  </a:lnTo>
                  <a:lnTo>
                    <a:pt x="966" y="2174"/>
                  </a:lnTo>
                  <a:lnTo>
                    <a:pt x="948" y="2167"/>
                  </a:lnTo>
                  <a:lnTo>
                    <a:pt x="934" y="2163"/>
                  </a:lnTo>
                  <a:lnTo>
                    <a:pt x="917" y="2155"/>
                  </a:lnTo>
                  <a:lnTo>
                    <a:pt x="903" y="2149"/>
                  </a:lnTo>
                  <a:lnTo>
                    <a:pt x="887" y="2142"/>
                  </a:lnTo>
                  <a:lnTo>
                    <a:pt x="872" y="2136"/>
                  </a:lnTo>
                  <a:lnTo>
                    <a:pt x="855" y="2127"/>
                  </a:lnTo>
                  <a:lnTo>
                    <a:pt x="840" y="2120"/>
                  </a:lnTo>
                  <a:lnTo>
                    <a:pt x="824" y="2113"/>
                  </a:lnTo>
                  <a:lnTo>
                    <a:pt x="809" y="2106"/>
                  </a:lnTo>
                  <a:lnTo>
                    <a:pt x="793" y="2097"/>
                  </a:lnTo>
                  <a:lnTo>
                    <a:pt x="779" y="2090"/>
                  </a:lnTo>
                  <a:lnTo>
                    <a:pt x="763" y="2081"/>
                  </a:lnTo>
                  <a:lnTo>
                    <a:pt x="748" y="2074"/>
                  </a:lnTo>
                  <a:lnTo>
                    <a:pt x="732" y="2065"/>
                  </a:lnTo>
                  <a:lnTo>
                    <a:pt x="717" y="2056"/>
                  </a:lnTo>
                  <a:lnTo>
                    <a:pt x="701" y="2047"/>
                  </a:lnTo>
                  <a:lnTo>
                    <a:pt x="687" y="2040"/>
                  </a:lnTo>
                  <a:lnTo>
                    <a:pt x="671" y="2031"/>
                  </a:lnTo>
                  <a:lnTo>
                    <a:pt x="658" y="2024"/>
                  </a:lnTo>
                  <a:lnTo>
                    <a:pt x="641" y="2015"/>
                  </a:lnTo>
                  <a:lnTo>
                    <a:pt x="628" y="2008"/>
                  </a:lnTo>
                  <a:lnTo>
                    <a:pt x="612" y="1999"/>
                  </a:lnTo>
                  <a:lnTo>
                    <a:pt x="598" y="1990"/>
                  </a:lnTo>
                  <a:lnTo>
                    <a:pt x="583" y="1982"/>
                  </a:lnTo>
                  <a:lnTo>
                    <a:pt x="568" y="1973"/>
                  </a:lnTo>
                  <a:lnTo>
                    <a:pt x="554" y="1964"/>
                  </a:lnTo>
                  <a:lnTo>
                    <a:pt x="539" y="1957"/>
                  </a:lnTo>
                  <a:lnTo>
                    <a:pt x="525" y="1948"/>
                  </a:lnTo>
                  <a:lnTo>
                    <a:pt x="511" y="1941"/>
                  </a:lnTo>
                  <a:lnTo>
                    <a:pt x="497" y="1932"/>
                  </a:lnTo>
                  <a:lnTo>
                    <a:pt x="482" y="1925"/>
                  </a:lnTo>
                  <a:lnTo>
                    <a:pt x="468" y="1917"/>
                  </a:lnTo>
                  <a:lnTo>
                    <a:pt x="455" y="1910"/>
                  </a:lnTo>
                  <a:lnTo>
                    <a:pt x="440" y="1901"/>
                  </a:lnTo>
                  <a:lnTo>
                    <a:pt x="427" y="1894"/>
                  </a:lnTo>
                  <a:lnTo>
                    <a:pt x="414" y="1887"/>
                  </a:lnTo>
                  <a:lnTo>
                    <a:pt x="401" y="1881"/>
                  </a:lnTo>
                  <a:lnTo>
                    <a:pt x="382" y="1868"/>
                  </a:lnTo>
                  <a:lnTo>
                    <a:pt x="364" y="1858"/>
                  </a:lnTo>
                  <a:lnTo>
                    <a:pt x="346" y="1846"/>
                  </a:lnTo>
                  <a:lnTo>
                    <a:pt x="330" y="1837"/>
                  </a:lnTo>
                  <a:lnTo>
                    <a:pt x="313" y="1825"/>
                  </a:lnTo>
                  <a:lnTo>
                    <a:pt x="298" y="1815"/>
                  </a:lnTo>
                  <a:lnTo>
                    <a:pt x="282" y="1806"/>
                  </a:lnTo>
                  <a:lnTo>
                    <a:pt x="268" y="1798"/>
                  </a:lnTo>
                  <a:lnTo>
                    <a:pt x="252" y="1788"/>
                  </a:lnTo>
                  <a:lnTo>
                    <a:pt x="237" y="1777"/>
                  </a:lnTo>
                  <a:lnTo>
                    <a:pt x="221" y="1767"/>
                  </a:lnTo>
                  <a:lnTo>
                    <a:pt x="208" y="1758"/>
                  </a:lnTo>
                  <a:lnTo>
                    <a:pt x="195" y="1750"/>
                  </a:lnTo>
                  <a:lnTo>
                    <a:pt x="181" y="1741"/>
                  </a:lnTo>
                  <a:lnTo>
                    <a:pt x="168" y="1732"/>
                  </a:lnTo>
                  <a:lnTo>
                    <a:pt x="157" y="1723"/>
                  </a:lnTo>
                  <a:lnTo>
                    <a:pt x="144" y="1715"/>
                  </a:lnTo>
                  <a:lnTo>
                    <a:pt x="132" y="1706"/>
                  </a:lnTo>
                  <a:lnTo>
                    <a:pt x="120" y="1697"/>
                  </a:lnTo>
                  <a:lnTo>
                    <a:pt x="110" y="1688"/>
                  </a:lnTo>
                  <a:lnTo>
                    <a:pt x="98" y="1680"/>
                  </a:lnTo>
                  <a:lnTo>
                    <a:pt x="89" y="1671"/>
                  </a:lnTo>
                  <a:lnTo>
                    <a:pt x="81" y="1662"/>
                  </a:lnTo>
                  <a:lnTo>
                    <a:pt x="72" y="1653"/>
                  </a:lnTo>
                  <a:lnTo>
                    <a:pt x="63" y="1645"/>
                  </a:lnTo>
                  <a:lnTo>
                    <a:pt x="54" y="1636"/>
                  </a:lnTo>
                  <a:lnTo>
                    <a:pt x="47" y="1627"/>
                  </a:lnTo>
                  <a:lnTo>
                    <a:pt x="41" y="1618"/>
                  </a:lnTo>
                  <a:lnTo>
                    <a:pt x="34" y="1609"/>
                  </a:lnTo>
                  <a:lnTo>
                    <a:pt x="28" y="1601"/>
                  </a:lnTo>
                  <a:lnTo>
                    <a:pt x="24" y="1592"/>
                  </a:lnTo>
                  <a:lnTo>
                    <a:pt x="19" y="1583"/>
                  </a:lnTo>
                  <a:lnTo>
                    <a:pt x="14" y="1573"/>
                  </a:lnTo>
                  <a:lnTo>
                    <a:pt x="9" y="1563"/>
                  </a:lnTo>
                  <a:lnTo>
                    <a:pt x="6" y="1553"/>
                  </a:lnTo>
                  <a:lnTo>
                    <a:pt x="5" y="1544"/>
                  </a:lnTo>
                  <a:lnTo>
                    <a:pt x="2" y="1534"/>
                  </a:lnTo>
                  <a:lnTo>
                    <a:pt x="0" y="1523"/>
                  </a:lnTo>
                  <a:lnTo>
                    <a:pt x="0" y="1513"/>
                  </a:lnTo>
                  <a:lnTo>
                    <a:pt x="0" y="1504"/>
                  </a:lnTo>
                  <a:lnTo>
                    <a:pt x="0" y="1493"/>
                  </a:lnTo>
                  <a:lnTo>
                    <a:pt x="0" y="1483"/>
                  </a:lnTo>
                  <a:lnTo>
                    <a:pt x="2" y="1472"/>
                  </a:lnTo>
                  <a:lnTo>
                    <a:pt x="5" y="1462"/>
                  </a:lnTo>
                  <a:lnTo>
                    <a:pt x="8" y="1450"/>
                  </a:lnTo>
                  <a:lnTo>
                    <a:pt x="12" y="1440"/>
                  </a:lnTo>
                  <a:lnTo>
                    <a:pt x="16" y="1429"/>
                  </a:lnTo>
                  <a:lnTo>
                    <a:pt x="22" y="1418"/>
                  </a:lnTo>
                  <a:lnTo>
                    <a:pt x="27" y="1405"/>
                  </a:lnTo>
                  <a:lnTo>
                    <a:pt x="34" y="1394"/>
                  </a:lnTo>
                  <a:lnTo>
                    <a:pt x="40" y="1380"/>
                  </a:lnTo>
                  <a:lnTo>
                    <a:pt x="49" y="1369"/>
                  </a:lnTo>
                  <a:lnTo>
                    <a:pt x="56" y="1356"/>
                  </a:lnTo>
                  <a:lnTo>
                    <a:pt x="66" y="1342"/>
                  </a:lnTo>
                  <a:lnTo>
                    <a:pt x="75" y="1329"/>
                  </a:lnTo>
                  <a:lnTo>
                    <a:pt x="88" y="1316"/>
                  </a:lnTo>
                  <a:lnTo>
                    <a:pt x="98" y="1302"/>
                  </a:lnTo>
                  <a:lnTo>
                    <a:pt x="110" y="1287"/>
                  </a:lnTo>
                  <a:lnTo>
                    <a:pt x="123" y="1272"/>
                  </a:lnTo>
                  <a:lnTo>
                    <a:pt x="138" y="1258"/>
                  </a:lnTo>
                  <a:lnTo>
                    <a:pt x="151" y="1242"/>
                  </a:lnTo>
                  <a:lnTo>
                    <a:pt x="167" y="1226"/>
                  </a:lnTo>
                  <a:lnTo>
                    <a:pt x="184" y="1210"/>
                  </a:lnTo>
                  <a:lnTo>
                    <a:pt x="202" y="1195"/>
                  </a:lnTo>
                  <a:lnTo>
                    <a:pt x="215" y="1183"/>
                  </a:lnTo>
                  <a:lnTo>
                    <a:pt x="231" y="1173"/>
                  </a:lnTo>
                  <a:lnTo>
                    <a:pt x="246" y="1163"/>
                  </a:lnTo>
                  <a:lnTo>
                    <a:pt x="262" y="1153"/>
                  </a:lnTo>
                  <a:lnTo>
                    <a:pt x="275" y="1141"/>
                  </a:lnTo>
                  <a:lnTo>
                    <a:pt x="291" y="1132"/>
                  </a:lnTo>
                  <a:lnTo>
                    <a:pt x="306" y="1121"/>
                  </a:lnTo>
                  <a:lnTo>
                    <a:pt x="322" y="1112"/>
                  </a:lnTo>
                  <a:lnTo>
                    <a:pt x="336" y="1100"/>
                  </a:lnTo>
                  <a:lnTo>
                    <a:pt x="352" y="1092"/>
                  </a:lnTo>
                  <a:lnTo>
                    <a:pt x="367" y="1080"/>
                  </a:lnTo>
                  <a:lnTo>
                    <a:pt x="383" y="1071"/>
                  </a:lnTo>
                  <a:lnTo>
                    <a:pt x="398" y="1061"/>
                  </a:lnTo>
                  <a:lnTo>
                    <a:pt x="414" y="1051"/>
                  </a:lnTo>
                  <a:lnTo>
                    <a:pt x="428" y="1040"/>
                  </a:lnTo>
                  <a:lnTo>
                    <a:pt x="444" y="1032"/>
                  </a:lnTo>
                  <a:lnTo>
                    <a:pt x="459" y="1021"/>
                  </a:lnTo>
                  <a:lnTo>
                    <a:pt x="475" y="1011"/>
                  </a:lnTo>
                  <a:lnTo>
                    <a:pt x="490" y="1001"/>
                  </a:lnTo>
                  <a:lnTo>
                    <a:pt x="506" y="992"/>
                  </a:lnTo>
                  <a:lnTo>
                    <a:pt x="520" y="982"/>
                  </a:lnTo>
                  <a:lnTo>
                    <a:pt x="536" y="972"/>
                  </a:lnTo>
                  <a:lnTo>
                    <a:pt x="551" y="962"/>
                  </a:lnTo>
                  <a:lnTo>
                    <a:pt x="567" y="953"/>
                  </a:lnTo>
                  <a:lnTo>
                    <a:pt x="582" y="943"/>
                  </a:lnTo>
                  <a:lnTo>
                    <a:pt x="598" y="932"/>
                  </a:lnTo>
                  <a:lnTo>
                    <a:pt x="612" y="922"/>
                  </a:lnTo>
                  <a:lnTo>
                    <a:pt x="628" y="913"/>
                  </a:lnTo>
                  <a:lnTo>
                    <a:pt x="643" y="903"/>
                  </a:lnTo>
                  <a:lnTo>
                    <a:pt x="659" y="893"/>
                  </a:lnTo>
                  <a:lnTo>
                    <a:pt x="674" y="883"/>
                  </a:lnTo>
                  <a:lnTo>
                    <a:pt x="690" y="874"/>
                  </a:lnTo>
                  <a:lnTo>
                    <a:pt x="704" y="862"/>
                  </a:lnTo>
                  <a:lnTo>
                    <a:pt x="719" y="854"/>
                  </a:lnTo>
                  <a:lnTo>
                    <a:pt x="733" y="842"/>
                  </a:lnTo>
                  <a:lnTo>
                    <a:pt x="750" y="833"/>
                  </a:lnTo>
                  <a:lnTo>
                    <a:pt x="764" y="823"/>
                  </a:lnTo>
                  <a:lnTo>
                    <a:pt x="780" y="813"/>
                  </a:lnTo>
                  <a:lnTo>
                    <a:pt x="795" y="803"/>
                  </a:lnTo>
                  <a:lnTo>
                    <a:pt x="811" y="794"/>
                  </a:lnTo>
                  <a:lnTo>
                    <a:pt x="825" y="782"/>
                  </a:lnTo>
                  <a:lnTo>
                    <a:pt x="842" y="772"/>
                  </a:lnTo>
                  <a:lnTo>
                    <a:pt x="856" y="762"/>
                  </a:lnTo>
                  <a:lnTo>
                    <a:pt x="872" y="753"/>
                  </a:lnTo>
                  <a:lnTo>
                    <a:pt x="887" y="741"/>
                  </a:lnTo>
                  <a:lnTo>
                    <a:pt x="903" y="731"/>
                  </a:lnTo>
                  <a:lnTo>
                    <a:pt x="917" y="721"/>
                  </a:lnTo>
                  <a:lnTo>
                    <a:pt x="934" y="712"/>
                  </a:lnTo>
                  <a:lnTo>
                    <a:pt x="948" y="700"/>
                  </a:lnTo>
                  <a:lnTo>
                    <a:pt x="963" y="690"/>
                  </a:lnTo>
                  <a:lnTo>
                    <a:pt x="977" y="680"/>
                  </a:lnTo>
                  <a:lnTo>
                    <a:pt x="993" y="670"/>
                  </a:lnTo>
                  <a:lnTo>
                    <a:pt x="1008" y="658"/>
                  </a:lnTo>
                  <a:lnTo>
                    <a:pt x="1024" y="649"/>
                  </a:lnTo>
                  <a:lnTo>
                    <a:pt x="1039" y="638"/>
                  </a:lnTo>
                  <a:lnTo>
                    <a:pt x="1055" y="629"/>
                  </a:lnTo>
                  <a:lnTo>
                    <a:pt x="1069" y="617"/>
                  </a:lnTo>
                  <a:lnTo>
                    <a:pt x="1084" y="607"/>
                  </a:lnTo>
                  <a:lnTo>
                    <a:pt x="1099" y="595"/>
                  </a:lnTo>
                  <a:lnTo>
                    <a:pt x="1115" y="585"/>
                  </a:lnTo>
                  <a:lnTo>
                    <a:pt x="1129" y="574"/>
                  </a:lnTo>
                  <a:lnTo>
                    <a:pt x="1145" y="563"/>
                  </a:lnTo>
                  <a:lnTo>
                    <a:pt x="1160" y="553"/>
                  </a:lnTo>
                  <a:lnTo>
                    <a:pt x="1176" y="543"/>
                  </a:lnTo>
                  <a:lnTo>
                    <a:pt x="1195" y="524"/>
                  </a:lnTo>
                  <a:lnTo>
                    <a:pt x="1215" y="506"/>
                  </a:lnTo>
                  <a:lnTo>
                    <a:pt x="1236" y="489"/>
                  </a:lnTo>
                  <a:lnTo>
                    <a:pt x="1256" y="471"/>
                  </a:lnTo>
                  <a:lnTo>
                    <a:pt x="1275" y="454"/>
                  </a:lnTo>
                  <a:lnTo>
                    <a:pt x="1296" y="436"/>
                  </a:lnTo>
                  <a:lnTo>
                    <a:pt x="1315" y="419"/>
                  </a:lnTo>
                  <a:lnTo>
                    <a:pt x="1335" y="403"/>
                  </a:lnTo>
                  <a:lnTo>
                    <a:pt x="1353" y="385"/>
                  </a:lnTo>
                  <a:lnTo>
                    <a:pt x="1372" y="368"/>
                  </a:lnTo>
                  <a:lnTo>
                    <a:pt x="1391" y="350"/>
                  </a:lnTo>
                  <a:lnTo>
                    <a:pt x="1410" y="334"/>
                  </a:lnTo>
                  <a:lnTo>
                    <a:pt x="1427" y="317"/>
                  </a:lnTo>
                  <a:lnTo>
                    <a:pt x="1446" y="301"/>
                  </a:lnTo>
                  <a:lnTo>
                    <a:pt x="1464" y="285"/>
                  </a:lnTo>
                  <a:lnTo>
                    <a:pt x="1483" y="270"/>
                  </a:lnTo>
                  <a:lnTo>
                    <a:pt x="1499" y="252"/>
                  </a:lnTo>
                  <a:lnTo>
                    <a:pt x="1516" y="238"/>
                  </a:lnTo>
                  <a:lnTo>
                    <a:pt x="1534" y="222"/>
                  </a:lnTo>
                  <a:lnTo>
                    <a:pt x="1551" y="207"/>
                  </a:lnTo>
                  <a:lnTo>
                    <a:pt x="1569" y="193"/>
                  </a:lnTo>
                  <a:lnTo>
                    <a:pt x="1586" y="178"/>
                  </a:lnTo>
                  <a:lnTo>
                    <a:pt x="1604" y="165"/>
                  </a:lnTo>
                  <a:lnTo>
                    <a:pt x="1621" y="152"/>
                  </a:lnTo>
                  <a:lnTo>
                    <a:pt x="1637" y="139"/>
                  </a:lnTo>
                  <a:lnTo>
                    <a:pt x="1655" y="126"/>
                  </a:lnTo>
                  <a:lnTo>
                    <a:pt x="1672" y="112"/>
                  </a:lnTo>
                  <a:lnTo>
                    <a:pt x="1690" y="102"/>
                  </a:lnTo>
                  <a:lnTo>
                    <a:pt x="1707" y="91"/>
                  </a:lnTo>
                  <a:lnTo>
                    <a:pt x="1725" y="80"/>
                  </a:lnTo>
                  <a:lnTo>
                    <a:pt x="1743" y="72"/>
                  </a:lnTo>
                  <a:lnTo>
                    <a:pt x="1760" y="63"/>
                  </a:lnTo>
                  <a:lnTo>
                    <a:pt x="1776" y="53"/>
                  </a:lnTo>
                  <a:lnTo>
                    <a:pt x="1794" y="44"/>
                  </a:lnTo>
                  <a:lnTo>
                    <a:pt x="1811" y="37"/>
                  </a:lnTo>
                  <a:lnTo>
                    <a:pt x="1829" y="31"/>
                  </a:lnTo>
                  <a:lnTo>
                    <a:pt x="1846" y="23"/>
                  </a:lnTo>
                  <a:lnTo>
                    <a:pt x="1865" y="18"/>
                  </a:lnTo>
                  <a:lnTo>
                    <a:pt x="1884" y="13"/>
                  </a:lnTo>
                  <a:lnTo>
                    <a:pt x="1903" y="10"/>
                  </a:lnTo>
                  <a:lnTo>
                    <a:pt x="1921" y="6"/>
                  </a:lnTo>
                  <a:lnTo>
                    <a:pt x="1940" y="3"/>
                  </a:lnTo>
                  <a:lnTo>
                    <a:pt x="1959" y="2"/>
                  </a:lnTo>
                  <a:lnTo>
                    <a:pt x="1979" y="2"/>
                  </a:lnTo>
                  <a:lnTo>
                    <a:pt x="1997" y="0"/>
                  </a:lnTo>
                  <a:lnTo>
                    <a:pt x="2017" y="2"/>
                  </a:lnTo>
                  <a:lnTo>
                    <a:pt x="2038" y="3"/>
                  </a:lnTo>
                  <a:lnTo>
                    <a:pt x="2059" y="7"/>
                  </a:lnTo>
                  <a:lnTo>
                    <a:pt x="2080" y="9"/>
                  </a:lnTo>
                  <a:lnTo>
                    <a:pt x="2100" y="15"/>
                  </a:lnTo>
                  <a:lnTo>
                    <a:pt x="2122" y="19"/>
                  </a:lnTo>
                  <a:lnTo>
                    <a:pt x="2144" y="26"/>
                  </a:lnTo>
                  <a:lnTo>
                    <a:pt x="2166" y="32"/>
                  </a:lnTo>
                  <a:lnTo>
                    <a:pt x="2188" y="42"/>
                  </a:lnTo>
                  <a:lnTo>
                    <a:pt x="2211" y="51"/>
                  </a:lnTo>
                  <a:lnTo>
                    <a:pt x="2236" y="63"/>
                  </a:lnTo>
                  <a:lnTo>
                    <a:pt x="2258" y="73"/>
                  </a:lnTo>
                  <a:lnTo>
                    <a:pt x="2283" y="86"/>
                  </a:lnTo>
                  <a:lnTo>
                    <a:pt x="2308" y="99"/>
                  </a:lnTo>
                  <a:lnTo>
                    <a:pt x="2334" y="117"/>
                  </a:lnTo>
                  <a:lnTo>
                    <a:pt x="2359" y="131"/>
                  </a:lnTo>
                  <a:lnTo>
                    <a:pt x="2385" y="150"/>
                  </a:lnTo>
                  <a:lnTo>
                    <a:pt x="2413" y="168"/>
                  </a:lnTo>
                  <a:lnTo>
                    <a:pt x="2441" y="190"/>
                  </a:lnTo>
                  <a:lnTo>
                    <a:pt x="2449" y="193"/>
                  </a:lnTo>
                  <a:lnTo>
                    <a:pt x="2458" y="197"/>
                  </a:lnTo>
                  <a:lnTo>
                    <a:pt x="2467" y="201"/>
                  </a:lnTo>
                  <a:lnTo>
                    <a:pt x="2476" y="206"/>
                  </a:lnTo>
                  <a:lnTo>
                    <a:pt x="2484" y="210"/>
                  </a:lnTo>
                  <a:lnTo>
                    <a:pt x="2495" y="215"/>
                  </a:lnTo>
                  <a:lnTo>
                    <a:pt x="2505" y="219"/>
                  </a:lnTo>
                  <a:lnTo>
                    <a:pt x="2515" y="223"/>
                  </a:lnTo>
                  <a:lnTo>
                    <a:pt x="2524" y="226"/>
                  </a:lnTo>
                  <a:lnTo>
                    <a:pt x="2534" y="231"/>
                  </a:lnTo>
                  <a:lnTo>
                    <a:pt x="2544" y="235"/>
                  </a:lnTo>
                  <a:lnTo>
                    <a:pt x="2554" y="239"/>
                  </a:lnTo>
                  <a:lnTo>
                    <a:pt x="2565" y="244"/>
                  </a:lnTo>
                  <a:lnTo>
                    <a:pt x="2575" y="248"/>
                  </a:lnTo>
                  <a:lnTo>
                    <a:pt x="2585" y="252"/>
                  </a:lnTo>
                  <a:lnTo>
                    <a:pt x="2597" y="257"/>
                  </a:lnTo>
                  <a:lnTo>
                    <a:pt x="2606" y="261"/>
                  </a:lnTo>
                  <a:lnTo>
                    <a:pt x="2617" y="266"/>
                  </a:lnTo>
                  <a:lnTo>
                    <a:pt x="2626" y="270"/>
                  </a:lnTo>
                  <a:lnTo>
                    <a:pt x="2638" y="274"/>
                  </a:lnTo>
                  <a:lnTo>
                    <a:pt x="2648" y="279"/>
                  </a:lnTo>
                  <a:lnTo>
                    <a:pt x="2660" y="283"/>
                  </a:lnTo>
                  <a:lnTo>
                    <a:pt x="2670" y="288"/>
                  </a:lnTo>
                  <a:lnTo>
                    <a:pt x="2681" y="292"/>
                  </a:lnTo>
                  <a:lnTo>
                    <a:pt x="2692" y="296"/>
                  </a:lnTo>
                  <a:lnTo>
                    <a:pt x="2703" y="301"/>
                  </a:lnTo>
                  <a:lnTo>
                    <a:pt x="2714" y="305"/>
                  </a:lnTo>
                  <a:lnTo>
                    <a:pt x="2725" y="309"/>
                  </a:lnTo>
                  <a:lnTo>
                    <a:pt x="2736" y="314"/>
                  </a:lnTo>
                  <a:lnTo>
                    <a:pt x="2747" y="318"/>
                  </a:lnTo>
                  <a:lnTo>
                    <a:pt x="2757" y="323"/>
                  </a:lnTo>
                  <a:lnTo>
                    <a:pt x="2769" y="328"/>
                  </a:lnTo>
                  <a:lnTo>
                    <a:pt x="2779" y="333"/>
                  </a:lnTo>
                  <a:lnTo>
                    <a:pt x="2790" y="337"/>
                  </a:lnTo>
                  <a:lnTo>
                    <a:pt x="2800" y="341"/>
                  </a:lnTo>
                  <a:lnTo>
                    <a:pt x="2811" y="346"/>
                  </a:lnTo>
                  <a:lnTo>
                    <a:pt x="2822" y="350"/>
                  </a:lnTo>
                  <a:lnTo>
                    <a:pt x="2833" y="356"/>
                  </a:lnTo>
                  <a:lnTo>
                    <a:pt x="2844" y="360"/>
                  </a:lnTo>
                  <a:lnTo>
                    <a:pt x="2855" y="366"/>
                  </a:lnTo>
                  <a:lnTo>
                    <a:pt x="2864" y="371"/>
                  </a:lnTo>
                  <a:lnTo>
                    <a:pt x="2876" y="375"/>
                  </a:lnTo>
                  <a:lnTo>
                    <a:pt x="2884" y="379"/>
                  </a:lnTo>
                  <a:lnTo>
                    <a:pt x="2896" y="385"/>
                  </a:lnTo>
                  <a:lnTo>
                    <a:pt x="2905" y="390"/>
                  </a:lnTo>
                  <a:lnTo>
                    <a:pt x="2917" y="395"/>
                  </a:lnTo>
                  <a:lnTo>
                    <a:pt x="2925" y="401"/>
                  </a:lnTo>
                  <a:lnTo>
                    <a:pt x="2937" y="407"/>
                  </a:lnTo>
                  <a:lnTo>
                    <a:pt x="2946" y="412"/>
                  </a:lnTo>
                  <a:lnTo>
                    <a:pt x="2956" y="417"/>
                  </a:lnTo>
                  <a:lnTo>
                    <a:pt x="2965" y="423"/>
                  </a:lnTo>
                  <a:lnTo>
                    <a:pt x="2975" y="429"/>
                  </a:lnTo>
                  <a:lnTo>
                    <a:pt x="2984" y="433"/>
                  </a:lnTo>
                  <a:lnTo>
                    <a:pt x="2994" y="439"/>
                  </a:lnTo>
                  <a:lnTo>
                    <a:pt x="3003" y="445"/>
                  </a:lnTo>
                  <a:lnTo>
                    <a:pt x="3013" y="452"/>
                  </a:lnTo>
                  <a:lnTo>
                    <a:pt x="3020" y="457"/>
                  </a:lnTo>
                  <a:lnTo>
                    <a:pt x="3029" y="464"/>
                  </a:lnTo>
                  <a:lnTo>
                    <a:pt x="3038" y="470"/>
                  </a:lnTo>
                  <a:lnTo>
                    <a:pt x="3047" y="477"/>
                  </a:lnTo>
                  <a:lnTo>
                    <a:pt x="3054" y="483"/>
                  </a:lnTo>
                  <a:lnTo>
                    <a:pt x="3063" y="490"/>
                  </a:lnTo>
                  <a:lnTo>
                    <a:pt x="3071" y="496"/>
                  </a:lnTo>
                  <a:lnTo>
                    <a:pt x="3080" y="505"/>
                  </a:lnTo>
                  <a:lnTo>
                    <a:pt x="3083" y="514"/>
                  </a:lnTo>
                  <a:lnTo>
                    <a:pt x="3087" y="524"/>
                  </a:lnTo>
                  <a:lnTo>
                    <a:pt x="3092" y="533"/>
                  </a:lnTo>
                  <a:lnTo>
                    <a:pt x="3096" y="543"/>
                  </a:lnTo>
                  <a:lnTo>
                    <a:pt x="3099" y="552"/>
                  </a:lnTo>
                  <a:lnTo>
                    <a:pt x="3102" y="562"/>
                  </a:lnTo>
                  <a:lnTo>
                    <a:pt x="3105" y="572"/>
                  </a:lnTo>
                  <a:lnTo>
                    <a:pt x="3108" y="582"/>
                  </a:lnTo>
                  <a:lnTo>
                    <a:pt x="3109" y="591"/>
                  </a:lnTo>
                  <a:lnTo>
                    <a:pt x="3111" y="601"/>
                  </a:lnTo>
                  <a:lnTo>
                    <a:pt x="3112" y="611"/>
                  </a:lnTo>
                  <a:lnTo>
                    <a:pt x="3114" y="622"/>
                  </a:lnTo>
                  <a:lnTo>
                    <a:pt x="3114" y="630"/>
                  </a:lnTo>
                  <a:lnTo>
                    <a:pt x="3115" y="641"/>
                  </a:lnTo>
                  <a:lnTo>
                    <a:pt x="3115" y="651"/>
                  </a:lnTo>
                  <a:lnTo>
                    <a:pt x="3117" y="661"/>
                  </a:lnTo>
                  <a:lnTo>
                    <a:pt x="3115" y="670"/>
                  </a:lnTo>
                  <a:lnTo>
                    <a:pt x="3114" y="679"/>
                  </a:lnTo>
                  <a:lnTo>
                    <a:pt x="3112" y="689"/>
                  </a:lnTo>
                  <a:lnTo>
                    <a:pt x="3112" y="699"/>
                  </a:lnTo>
                  <a:lnTo>
                    <a:pt x="3111" y="708"/>
                  </a:lnTo>
                  <a:lnTo>
                    <a:pt x="3109" y="716"/>
                  </a:lnTo>
                  <a:lnTo>
                    <a:pt x="3108" y="727"/>
                  </a:lnTo>
                  <a:lnTo>
                    <a:pt x="3106" y="737"/>
                  </a:lnTo>
                  <a:lnTo>
                    <a:pt x="3104" y="746"/>
                  </a:lnTo>
                  <a:lnTo>
                    <a:pt x="3101" y="754"/>
                  </a:lnTo>
                  <a:lnTo>
                    <a:pt x="3098" y="765"/>
                  </a:lnTo>
                  <a:lnTo>
                    <a:pt x="3096" y="775"/>
                  </a:lnTo>
                  <a:lnTo>
                    <a:pt x="3092" y="784"/>
                  </a:lnTo>
                  <a:lnTo>
                    <a:pt x="3089" y="792"/>
                  </a:lnTo>
                  <a:lnTo>
                    <a:pt x="3086" y="803"/>
                  </a:lnTo>
                  <a:lnTo>
                    <a:pt x="3083" y="813"/>
                  </a:lnTo>
                  <a:lnTo>
                    <a:pt x="3079" y="822"/>
                  </a:lnTo>
                  <a:lnTo>
                    <a:pt x="3074" y="830"/>
                  </a:lnTo>
                  <a:lnTo>
                    <a:pt x="3070" y="839"/>
                  </a:lnTo>
                  <a:lnTo>
                    <a:pt x="3066" y="848"/>
                  </a:lnTo>
                  <a:lnTo>
                    <a:pt x="3060" y="857"/>
                  </a:lnTo>
                  <a:lnTo>
                    <a:pt x="3055" y="865"/>
                  </a:lnTo>
                  <a:lnTo>
                    <a:pt x="3051" y="874"/>
                  </a:lnTo>
                  <a:lnTo>
                    <a:pt x="3047" y="884"/>
                  </a:lnTo>
                  <a:lnTo>
                    <a:pt x="3041" y="893"/>
                  </a:lnTo>
                  <a:lnTo>
                    <a:pt x="3035" y="902"/>
                  </a:lnTo>
                  <a:lnTo>
                    <a:pt x="3029" y="911"/>
                  </a:lnTo>
                  <a:lnTo>
                    <a:pt x="3023" y="919"/>
                  </a:lnTo>
                  <a:lnTo>
                    <a:pt x="3017" y="928"/>
                  </a:lnTo>
                  <a:lnTo>
                    <a:pt x="3012" y="937"/>
                  </a:lnTo>
                  <a:lnTo>
                    <a:pt x="3006" y="946"/>
                  </a:lnTo>
                  <a:lnTo>
                    <a:pt x="3001" y="956"/>
                  </a:lnTo>
                  <a:lnTo>
                    <a:pt x="2994" y="963"/>
                  </a:lnTo>
                  <a:lnTo>
                    <a:pt x="2988" y="972"/>
                  </a:lnTo>
                  <a:lnTo>
                    <a:pt x="2981" y="979"/>
                  </a:lnTo>
                  <a:lnTo>
                    <a:pt x="2975" y="988"/>
                  </a:lnTo>
                  <a:lnTo>
                    <a:pt x="2968" y="995"/>
                  </a:lnTo>
                  <a:lnTo>
                    <a:pt x="2962" y="1004"/>
                  </a:lnTo>
                  <a:lnTo>
                    <a:pt x="2955" y="1013"/>
                  </a:lnTo>
                  <a:lnTo>
                    <a:pt x="2949" y="1021"/>
                  </a:lnTo>
                  <a:lnTo>
                    <a:pt x="2941" y="1029"/>
                  </a:lnTo>
                  <a:lnTo>
                    <a:pt x="2934" y="1038"/>
                  </a:lnTo>
                  <a:lnTo>
                    <a:pt x="2927" y="1045"/>
                  </a:lnTo>
                  <a:lnTo>
                    <a:pt x="2921" y="1054"/>
                  </a:lnTo>
                  <a:lnTo>
                    <a:pt x="2914" y="1061"/>
                  </a:lnTo>
                  <a:lnTo>
                    <a:pt x="2908" y="1070"/>
                  </a:lnTo>
                  <a:lnTo>
                    <a:pt x="2901" y="1077"/>
                  </a:lnTo>
                  <a:lnTo>
                    <a:pt x="2895" y="1086"/>
                  </a:lnTo>
                  <a:lnTo>
                    <a:pt x="2892" y="1093"/>
                  </a:lnTo>
                  <a:lnTo>
                    <a:pt x="2890" y="1102"/>
                  </a:lnTo>
                  <a:lnTo>
                    <a:pt x="2901" y="1108"/>
                  </a:lnTo>
                  <a:lnTo>
                    <a:pt x="2912" y="1115"/>
                  </a:lnTo>
                  <a:lnTo>
                    <a:pt x="2924" y="1121"/>
                  </a:lnTo>
                  <a:lnTo>
                    <a:pt x="2937" y="1128"/>
                  </a:lnTo>
                  <a:lnTo>
                    <a:pt x="2949" y="1134"/>
                  </a:lnTo>
                  <a:lnTo>
                    <a:pt x="2960" y="1143"/>
                  </a:lnTo>
                  <a:lnTo>
                    <a:pt x="2974" y="1148"/>
                  </a:lnTo>
                  <a:lnTo>
                    <a:pt x="2987" y="1157"/>
                  </a:lnTo>
                  <a:lnTo>
                    <a:pt x="2998" y="1163"/>
                  </a:lnTo>
                  <a:lnTo>
                    <a:pt x="3012" y="1170"/>
                  </a:lnTo>
                  <a:lnTo>
                    <a:pt x="3023" y="1178"/>
                  </a:lnTo>
                  <a:lnTo>
                    <a:pt x="3036" y="1185"/>
                  </a:lnTo>
                  <a:lnTo>
                    <a:pt x="3049" y="1191"/>
                  </a:lnTo>
                  <a:lnTo>
                    <a:pt x="3063" y="1199"/>
                  </a:lnTo>
                  <a:lnTo>
                    <a:pt x="3076" y="1205"/>
                  </a:lnTo>
                  <a:lnTo>
                    <a:pt x="3089" y="1214"/>
                  </a:lnTo>
                  <a:lnTo>
                    <a:pt x="3102" y="1220"/>
                  </a:lnTo>
                  <a:lnTo>
                    <a:pt x="3115" y="1227"/>
                  </a:lnTo>
                  <a:lnTo>
                    <a:pt x="3128" y="1233"/>
                  </a:lnTo>
                  <a:lnTo>
                    <a:pt x="3141" y="1242"/>
                  </a:lnTo>
                  <a:lnTo>
                    <a:pt x="3155" y="1248"/>
                  </a:lnTo>
                  <a:lnTo>
                    <a:pt x="3168" y="1255"/>
                  </a:lnTo>
                  <a:lnTo>
                    <a:pt x="3181" y="1261"/>
                  </a:lnTo>
                  <a:lnTo>
                    <a:pt x="3194" y="1270"/>
                  </a:lnTo>
                  <a:lnTo>
                    <a:pt x="3207" y="1275"/>
                  </a:lnTo>
                  <a:lnTo>
                    <a:pt x="3220" y="1283"/>
                  </a:lnTo>
                  <a:lnTo>
                    <a:pt x="3233" y="1288"/>
                  </a:lnTo>
                  <a:lnTo>
                    <a:pt x="3247" y="1297"/>
                  </a:lnTo>
                  <a:lnTo>
                    <a:pt x="3260" y="1303"/>
                  </a:lnTo>
                  <a:lnTo>
                    <a:pt x="3273" y="1310"/>
                  </a:lnTo>
                  <a:lnTo>
                    <a:pt x="3279" y="1313"/>
                  </a:lnTo>
                  <a:lnTo>
                    <a:pt x="3286" y="1316"/>
                  </a:lnTo>
                  <a:lnTo>
                    <a:pt x="3292" y="1321"/>
                  </a:lnTo>
                  <a:lnTo>
                    <a:pt x="3301" y="1325"/>
                  </a:lnTo>
                  <a:lnTo>
                    <a:pt x="3312" y="1337"/>
                  </a:lnTo>
                  <a:lnTo>
                    <a:pt x="3324" y="1350"/>
                  </a:lnTo>
                  <a:lnTo>
                    <a:pt x="3333" y="1361"/>
                  </a:lnTo>
                  <a:lnTo>
                    <a:pt x="3343" y="1375"/>
                  </a:lnTo>
                  <a:lnTo>
                    <a:pt x="3349" y="1386"/>
                  </a:lnTo>
                  <a:lnTo>
                    <a:pt x="3356" y="1399"/>
                  </a:lnTo>
                  <a:lnTo>
                    <a:pt x="3361" y="1413"/>
                  </a:lnTo>
                  <a:lnTo>
                    <a:pt x="3365" y="1426"/>
                  </a:lnTo>
                  <a:lnTo>
                    <a:pt x="3365" y="1437"/>
                  </a:lnTo>
                  <a:lnTo>
                    <a:pt x="3366" y="1450"/>
                  </a:lnTo>
                  <a:lnTo>
                    <a:pt x="3366" y="1464"/>
                  </a:lnTo>
                  <a:lnTo>
                    <a:pt x="3366" y="1477"/>
                  </a:lnTo>
                  <a:lnTo>
                    <a:pt x="3363" y="1488"/>
                  </a:lnTo>
                  <a:lnTo>
                    <a:pt x="3361" y="1502"/>
                  </a:lnTo>
                  <a:lnTo>
                    <a:pt x="3356" y="1515"/>
                  </a:lnTo>
                  <a:lnTo>
                    <a:pt x="3352" y="1528"/>
                  </a:lnTo>
                  <a:lnTo>
                    <a:pt x="3344" y="1539"/>
                  </a:lnTo>
                  <a:lnTo>
                    <a:pt x="3337" y="1551"/>
                  </a:lnTo>
                  <a:lnTo>
                    <a:pt x="3328" y="1564"/>
                  </a:lnTo>
                  <a:lnTo>
                    <a:pt x="3321" y="1577"/>
                  </a:lnTo>
                  <a:lnTo>
                    <a:pt x="3311" y="1589"/>
                  </a:lnTo>
                  <a:lnTo>
                    <a:pt x="3302" y="1601"/>
                  </a:lnTo>
                  <a:lnTo>
                    <a:pt x="3292" y="1614"/>
                  </a:lnTo>
                  <a:lnTo>
                    <a:pt x="3282" y="1627"/>
                  </a:lnTo>
                  <a:lnTo>
                    <a:pt x="3269" y="1639"/>
                  </a:lnTo>
                  <a:lnTo>
                    <a:pt x="3257" y="1650"/>
                  </a:lnTo>
                  <a:lnTo>
                    <a:pt x="3244" y="1662"/>
                  </a:lnTo>
                  <a:lnTo>
                    <a:pt x="3232" y="1675"/>
                  </a:lnTo>
                  <a:lnTo>
                    <a:pt x="3217" y="1687"/>
                  </a:lnTo>
                  <a:lnTo>
                    <a:pt x="3204" y="1700"/>
                  </a:lnTo>
                  <a:lnTo>
                    <a:pt x="3191" y="1712"/>
                  </a:lnTo>
                  <a:lnTo>
                    <a:pt x="3178" y="1725"/>
                  </a:lnTo>
                  <a:lnTo>
                    <a:pt x="3162" y="1735"/>
                  </a:lnTo>
                  <a:lnTo>
                    <a:pt x="3149" y="1747"/>
                  </a:lnTo>
                  <a:lnTo>
                    <a:pt x="3133" y="1758"/>
                  </a:lnTo>
                  <a:lnTo>
                    <a:pt x="3120" y="1770"/>
                  </a:lnTo>
                  <a:lnTo>
                    <a:pt x="3104" y="1780"/>
                  </a:lnTo>
                  <a:lnTo>
                    <a:pt x="3089" y="1793"/>
                  </a:lnTo>
                  <a:lnTo>
                    <a:pt x="3074" y="1804"/>
                  </a:lnTo>
                  <a:lnTo>
                    <a:pt x="3061" y="1817"/>
                  </a:lnTo>
                  <a:lnTo>
                    <a:pt x="3045" y="1827"/>
                  </a:lnTo>
                  <a:lnTo>
                    <a:pt x="3031" y="1839"/>
                  </a:lnTo>
                  <a:lnTo>
                    <a:pt x="3017" y="1850"/>
                  </a:lnTo>
                  <a:lnTo>
                    <a:pt x="3004" y="1862"/>
                  </a:lnTo>
                  <a:lnTo>
                    <a:pt x="2990" y="1872"/>
                  </a:lnTo>
                  <a:lnTo>
                    <a:pt x="2976" y="1884"/>
                  </a:lnTo>
                  <a:lnTo>
                    <a:pt x="2965" y="1895"/>
                  </a:lnTo>
                  <a:lnTo>
                    <a:pt x="2953" y="1907"/>
                  </a:lnTo>
                  <a:lnTo>
                    <a:pt x="2940" y="1917"/>
                  </a:lnTo>
                  <a:lnTo>
                    <a:pt x="2930" y="1928"/>
                  </a:lnTo>
                  <a:lnTo>
                    <a:pt x="2918" y="1938"/>
                  </a:lnTo>
                  <a:lnTo>
                    <a:pt x="2909" y="1949"/>
                  </a:lnTo>
                  <a:lnTo>
                    <a:pt x="2899" y="1958"/>
                  </a:lnTo>
                  <a:lnTo>
                    <a:pt x="2890" y="1970"/>
                  </a:lnTo>
                  <a:lnTo>
                    <a:pt x="2883" y="1979"/>
                  </a:lnTo>
                  <a:lnTo>
                    <a:pt x="2877" y="1990"/>
                  </a:lnTo>
                  <a:lnTo>
                    <a:pt x="2870" y="1999"/>
                  </a:lnTo>
                  <a:lnTo>
                    <a:pt x="2865" y="2009"/>
                  </a:lnTo>
                  <a:lnTo>
                    <a:pt x="2860" y="2020"/>
                  </a:lnTo>
                  <a:lnTo>
                    <a:pt x="2858" y="2030"/>
                  </a:lnTo>
                  <a:lnTo>
                    <a:pt x="2855" y="2040"/>
                  </a:lnTo>
                  <a:lnTo>
                    <a:pt x="2855" y="2050"/>
                  </a:lnTo>
                  <a:lnTo>
                    <a:pt x="2854" y="2060"/>
                  </a:lnTo>
                  <a:lnTo>
                    <a:pt x="2857" y="2071"/>
                  </a:lnTo>
                  <a:lnTo>
                    <a:pt x="2867" y="2065"/>
                  </a:lnTo>
                  <a:lnTo>
                    <a:pt x="2879" y="2059"/>
                  </a:lnTo>
                  <a:lnTo>
                    <a:pt x="2889" y="2053"/>
                  </a:lnTo>
                  <a:lnTo>
                    <a:pt x="2901" y="2047"/>
                  </a:lnTo>
                  <a:lnTo>
                    <a:pt x="2911" y="2040"/>
                  </a:lnTo>
                  <a:lnTo>
                    <a:pt x="2922" y="2033"/>
                  </a:lnTo>
                  <a:lnTo>
                    <a:pt x="2934" y="2025"/>
                  </a:lnTo>
                  <a:lnTo>
                    <a:pt x="2946" y="2018"/>
                  </a:lnTo>
                  <a:lnTo>
                    <a:pt x="2956" y="2009"/>
                  </a:lnTo>
                  <a:lnTo>
                    <a:pt x="2968" y="2001"/>
                  </a:lnTo>
                  <a:lnTo>
                    <a:pt x="2978" y="1992"/>
                  </a:lnTo>
                  <a:lnTo>
                    <a:pt x="2991" y="1983"/>
                  </a:lnTo>
                  <a:lnTo>
                    <a:pt x="3001" y="1973"/>
                  </a:lnTo>
                  <a:lnTo>
                    <a:pt x="3013" y="1963"/>
                  </a:lnTo>
                  <a:lnTo>
                    <a:pt x="3023" y="1952"/>
                  </a:lnTo>
                  <a:lnTo>
                    <a:pt x="3036" y="1944"/>
                  </a:lnTo>
                  <a:lnTo>
                    <a:pt x="3047" y="1932"/>
                  </a:lnTo>
                  <a:lnTo>
                    <a:pt x="3058" y="1920"/>
                  </a:lnTo>
                  <a:lnTo>
                    <a:pt x="3068" y="1909"/>
                  </a:lnTo>
                  <a:lnTo>
                    <a:pt x="3080" y="1898"/>
                  </a:lnTo>
                  <a:lnTo>
                    <a:pt x="3090" y="1887"/>
                  </a:lnTo>
                  <a:lnTo>
                    <a:pt x="3102" y="1875"/>
                  </a:lnTo>
                  <a:lnTo>
                    <a:pt x="3114" y="1863"/>
                  </a:lnTo>
                  <a:lnTo>
                    <a:pt x="3125" y="1853"/>
                  </a:lnTo>
                  <a:lnTo>
                    <a:pt x="3136" y="1840"/>
                  </a:lnTo>
                  <a:lnTo>
                    <a:pt x="3147" y="1828"/>
                  </a:lnTo>
                  <a:lnTo>
                    <a:pt x="3159" y="1817"/>
                  </a:lnTo>
                  <a:lnTo>
                    <a:pt x="3171" y="1805"/>
                  </a:lnTo>
                  <a:lnTo>
                    <a:pt x="3181" y="1793"/>
                  </a:lnTo>
                  <a:lnTo>
                    <a:pt x="3194" y="1782"/>
                  </a:lnTo>
                  <a:lnTo>
                    <a:pt x="3204" y="1770"/>
                  </a:lnTo>
                  <a:lnTo>
                    <a:pt x="3217" y="1760"/>
                  </a:lnTo>
                  <a:lnTo>
                    <a:pt x="3228" y="1747"/>
                  </a:lnTo>
                  <a:lnTo>
                    <a:pt x="3239" y="1736"/>
                  </a:lnTo>
                  <a:lnTo>
                    <a:pt x="3251" y="1723"/>
                  </a:lnTo>
                  <a:lnTo>
                    <a:pt x="3263" y="1713"/>
                  </a:lnTo>
                  <a:lnTo>
                    <a:pt x="3273" y="1701"/>
                  </a:lnTo>
                  <a:lnTo>
                    <a:pt x="3286" y="1691"/>
                  </a:lnTo>
                  <a:lnTo>
                    <a:pt x="3296" y="1681"/>
                  </a:lnTo>
                  <a:lnTo>
                    <a:pt x="3309" y="1672"/>
                  </a:lnTo>
                  <a:lnTo>
                    <a:pt x="3320" y="1661"/>
                  </a:lnTo>
                  <a:lnTo>
                    <a:pt x="3331" y="1650"/>
                  </a:lnTo>
                  <a:lnTo>
                    <a:pt x="3343" y="1642"/>
                  </a:lnTo>
                  <a:lnTo>
                    <a:pt x="3355" y="1633"/>
                  </a:lnTo>
                  <a:lnTo>
                    <a:pt x="3366" y="1624"/>
                  </a:lnTo>
                  <a:lnTo>
                    <a:pt x="3378" y="1615"/>
                  </a:lnTo>
                  <a:lnTo>
                    <a:pt x="3390" y="1608"/>
                  </a:lnTo>
                  <a:lnTo>
                    <a:pt x="3403" y="1602"/>
                  </a:lnTo>
                  <a:lnTo>
                    <a:pt x="3413" y="1593"/>
                  </a:lnTo>
                  <a:lnTo>
                    <a:pt x="3425" y="1588"/>
                  </a:lnTo>
                  <a:lnTo>
                    <a:pt x="3436" y="1580"/>
                  </a:lnTo>
                  <a:lnTo>
                    <a:pt x="3450" y="1576"/>
                  </a:lnTo>
                  <a:lnTo>
                    <a:pt x="3460" y="1570"/>
                  </a:lnTo>
                  <a:lnTo>
                    <a:pt x="3472" y="1566"/>
                  </a:lnTo>
                  <a:lnTo>
                    <a:pt x="3483" y="1561"/>
                  </a:lnTo>
                  <a:lnTo>
                    <a:pt x="3496" y="1558"/>
                  </a:lnTo>
                  <a:lnTo>
                    <a:pt x="3508" y="1554"/>
                  </a:lnTo>
                  <a:lnTo>
                    <a:pt x="3520" y="1553"/>
                  </a:lnTo>
                  <a:lnTo>
                    <a:pt x="3531" y="1550"/>
                  </a:lnTo>
                  <a:lnTo>
                    <a:pt x="3545" y="1550"/>
                  </a:lnTo>
                  <a:lnTo>
                    <a:pt x="3556" y="1550"/>
                  </a:lnTo>
                  <a:lnTo>
                    <a:pt x="3568" y="1550"/>
                  </a:lnTo>
                  <a:lnTo>
                    <a:pt x="3581" y="1551"/>
                  </a:lnTo>
                  <a:lnTo>
                    <a:pt x="3594" y="1554"/>
                  </a:lnTo>
                  <a:lnTo>
                    <a:pt x="3600" y="1560"/>
                  </a:lnTo>
                  <a:lnTo>
                    <a:pt x="3607" y="1567"/>
                  </a:lnTo>
                  <a:lnTo>
                    <a:pt x="3612" y="1573"/>
                  </a:lnTo>
                  <a:lnTo>
                    <a:pt x="3618" y="1582"/>
                  </a:lnTo>
                  <a:lnTo>
                    <a:pt x="3620" y="1589"/>
                  </a:lnTo>
                  <a:lnTo>
                    <a:pt x="3623" y="1598"/>
                  </a:lnTo>
                  <a:lnTo>
                    <a:pt x="3625" y="1607"/>
                  </a:lnTo>
                  <a:lnTo>
                    <a:pt x="3626" y="1615"/>
                  </a:lnTo>
                  <a:lnTo>
                    <a:pt x="3625" y="1624"/>
                  </a:lnTo>
                  <a:lnTo>
                    <a:pt x="3625" y="1633"/>
                  </a:lnTo>
                  <a:lnTo>
                    <a:pt x="3622" y="1642"/>
                  </a:lnTo>
                  <a:lnTo>
                    <a:pt x="3620" y="1650"/>
                  </a:lnTo>
                  <a:lnTo>
                    <a:pt x="3616" y="1659"/>
                  </a:lnTo>
                  <a:lnTo>
                    <a:pt x="3613" y="1669"/>
                  </a:lnTo>
                  <a:lnTo>
                    <a:pt x="3609" y="1680"/>
                  </a:lnTo>
                  <a:lnTo>
                    <a:pt x="3604" y="1690"/>
                  </a:lnTo>
                  <a:lnTo>
                    <a:pt x="3597" y="1699"/>
                  </a:lnTo>
                  <a:lnTo>
                    <a:pt x="3591" y="1709"/>
                  </a:lnTo>
                  <a:lnTo>
                    <a:pt x="3584" y="1719"/>
                  </a:lnTo>
                  <a:lnTo>
                    <a:pt x="3577" y="1729"/>
                  </a:lnTo>
                  <a:lnTo>
                    <a:pt x="3568" y="1739"/>
                  </a:lnTo>
                  <a:lnTo>
                    <a:pt x="3559" y="1751"/>
                  </a:lnTo>
                  <a:lnTo>
                    <a:pt x="3550" y="1761"/>
                  </a:lnTo>
                  <a:lnTo>
                    <a:pt x="3542" y="1773"/>
                  </a:lnTo>
                  <a:lnTo>
                    <a:pt x="3531" y="1783"/>
                  </a:lnTo>
                  <a:lnTo>
                    <a:pt x="3521" y="1795"/>
                  </a:lnTo>
                  <a:lnTo>
                    <a:pt x="3511" y="1805"/>
                  </a:lnTo>
                  <a:lnTo>
                    <a:pt x="3501" y="1817"/>
                  </a:lnTo>
                  <a:lnTo>
                    <a:pt x="3489" y="1827"/>
                  </a:lnTo>
                  <a:lnTo>
                    <a:pt x="3477" y="1839"/>
                  </a:lnTo>
                  <a:lnTo>
                    <a:pt x="3466" y="1849"/>
                  </a:lnTo>
                  <a:lnTo>
                    <a:pt x="3455" y="1862"/>
                  </a:lnTo>
                  <a:lnTo>
                    <a:pt x="3442" y="1872"/>
                  </a:lnTo>
                  <a:lnTo>
                    <a:pt x="3431" y="1884"/>
                  </a:lnTo>
                  <a:lnTo>
                    <a:pt x="3417" y="1894"/>
                  </a:lnTo>
                  <a:lnTo>
                    <a:pt x="3406" y="1906"/>
                  </a:lnTo>
                  <a:lnTo>
                    <a:pt x="3393" y="1916"/>
                  </a:lnTo>
                  <a:lnTo>
                    <a:pt x="3381" y="1928"/>
                  </a:lnTo>
                  <a:lnTo>
                    <a:pt x="3368" y="1939"/>
                  </a:lnTo>
                  <a:lnTo>
                    <a:pt x="3356" y="1951"/>
                  </a:lnTo>
                  <a:lnTo>
                    <a:pt x="3343" y="1961"/>
                  </a:lnTo>
                  <a:lnTo>
                    <a:pt x="3331" y="1973"/>
                  </a:lnTo>
                  <a:lnTo>
                    <a:pt x="3320" y="1983"/>
                  </a:lnTo>
                  <a:lnTo>
                    <a:pt x="3308" y="1995"/>
                  </a:lnTo>
                  <a:lnTo>
                    <a:pt x="3295" y="2005"/>
                  </a:lnTo>
                  <a:lnTo>
                    <a:pt x="3285" y="2017"/>
                  </a:lnTo>
                  <a:lnTo>
                    <a:pt x="3273" y="2028"/>
                  </a:lnTo>
                  <a:lnTo>
                    <a:pt x="3263" y="2040"/>
                  </a:lnTo>
                  <a:lnTo>
                    <a:pt x="3251" y="2049"/>
                  </a:lnTo>
                  <a:lnTo>
                    <a:pt x="3241" y="2060"/>
                  </a:lnTo>
                  <a:lnTo>
                    <a:pt x="3229" y="2069"/>
                  </a:lnTo>
                  <a:lnTo>
                    <a:pt x="3220" y="2081"/>
                  </a:lnTo>
                  <a:lnTo>
                    <a:pt x="3212" y="2091"/>
                  </a:lnTo>
                  <a:lnTo>
                    <a:pt x="3203" y="2101"/>
                  </a:lnTo>
                  <a:lnTo>
                    <a:pt x="3194" y="2111"/>
                  </a:lnTo>
                  <a:lnTo>
                    <a:pt x="3187" y="2123"/>
                  </a:lnTo>
                  <a:lnTo>
                    <a:pt x="3178" y="2132"/>
                  </a:lnTo>
                  <a:lnTo>
                    <a:pt x="3172" y="2142"/>
                  </a:lnTo>
                  <a:lnTo>
                    <a:pt x="3165" y="2151"/>
                  </a:lnTo>
                  <a:lnTo>
                    <a:pt x="3160" y="2161"/>
                  </a:lnTo>
                  <a:lnTo>
                    <a:pt x="3155" y="2170"/>
                  </a:lnTo>
                  <a:lnTo>
                    <a:pt x="3150" y="2180"/>
                  </a:lnTo>
                  <a:lnTo>
                    <a:pt x="3147" y="2189"/>
                  </a:lnTo>
                  <a:lnTo>
                    <a:pt x="3146" y="2199"/>
                  </a:lnTo>
                  <a:lnTo>
                    <a:pt x="3155" y="2196"/>
                  </a:lnTo>
                  <a:lnTo>
                    <a:pt x="3163" y="2193"/>
                  </a:lnTo>
                  <a:lnTo>
                    <a:pt x="3174" y="2189"/>
                  </a:lnTo>
                  <a:lnTo>
                    <a:pt x="3184" y="2186"/>
                  </a:lnTo>
                  <a:lnTo>
                    <a:pt x="3193" y="2180"/>
                  </a:lnTo>
                  <a:lnTo>
                    <a:pt x="3203" y="2176"/>
                  </a:lnTo>
                  <a:lnTo>
                    <a:pt x="3213" y="2170"/>
                  </a:lnTo>
                  <a:lnTo>
                    <a:pt x="3225" y="2164"/>
                  </a:lnTo>
                  <a:lnTo>
                    <a:pt x="3233" y="2155"/>
                  </a:lnTo>
                  <a:lnTo>
                    <a:pt x="3245" y="2148"/>
                  </a:lnTo>
                  <a:lnTo>
                    <a:pt x="3255" y="2139"/>
                  </a:lnTo>
                  <a:lnTo>
                    <a:pt x="3267" y="2130"/>
                  </a:lnTo>
                  <a:lnTo>
                    <a:pt x="3277" y="2120"/>
                  </a:lnTo>
                  <a:lnTo>
                    <a:pt x="3290" y="2111"/>
                  </a:lnTo>
                  <a:lnTo>
                    <a:pt x="3301" y="2101"/>
                  </a:lnTo>
                  <a:lnTo>
                    <a:pt x="3314" y="2092"/>
                  </a:lnTo>
                  <a:lnTo>
                    <a:pt x="3324" y="2081"/>
                  </a:lnTo>
                  <a:lnTo>
                    <a:pt x="3336" y="2069"/>
                  </a:lnTo>
                  <a:lnTo>
                    <a:pt x="3347" y="2057"/>
                  </a:lnTo>
                  <a:lnTo>
                    <a:pt x="3361" y="2047"/>
                  </a:lnTo>
                  <a:lnTo>
                    <a:pt x="3372" y="2034"/>
                  </a:lnTo>
                  <a:lnTo>
                    <a:pt x="3384" y="2022"/>
                  </a:lnTo>
                  <a:lnTo>
                    <a:pt x="3396" y="2011"/>
                  </a:lnTo>
                  <a:lnTo>
                    <a:pt x="3409" y="1999"/>
                  </a:lnTo>
                  <a:lnTo>
                    <a:pt x="3420" y="1986"/>
                  </a:lnTo>
                  <a:lnTo>
                    <a:pt x="3432" y="1974"/>
                  </a:lnTo>
                  <a:lnTo>
                    <a:pt x="3444" y="1961"/>
                  </a:lnTo>
                  <a:lnTo>
                    <a:pt x="3457" y="1949"/>
                  </a:lnTo>
                  <a:lnTo>
                    <a:pt x="3469" y="1936"/>
                  </a:lnTo>
                  <a:lnTo>
                    <a:pt x="3480" y="1923"/>
                  </a:lnTo>
                  <a:lnTo>
                    <a:pt x="3492" y="1912"/>
                  </a:lnTo>
                  <a:lnTo>
                    <a:pt x="3505" y="1900"/>
                  </a:lnTo>
                  <a:lnTo>
                    <a:pt x="3515" y="1887"/>
                  </a:lnTo>
                  <a:lnTo>
                    <a:pt x="3527" y="1874"/>
                  </a:lnTo>
                  <a:lnTo>
                    <a:pt x="3539" y="1862"/>
                  </a:lnTo>
                  <a:lnTo>
                    <a:pt x="3552" y="1850"/>
                  </a:lnTo>
                  <a:lnTo>
                    <a:pt x="3562" y="1837"/>
                  </a:lnTo>
                  <a:lnTo>
                    <a:pt x="3574" y="1827"/>
                  </a:lnTo>
                  <a:lnTo>
                    <a:pt x="3585" y="1815"/>
                  </a:lnTo>
                  <a:lnTo>
                    <a:pt x="3599" y="1805"/>
                  </a:lnTo>
                  <a:lnTo>
                    <a:pt x="3609" y="1793"/>
                  </a:lnTo>
                  <a:lnTo>
                    <a:pt x="3620" y="1783"/>
                  </a:lnTo>
                  <a:lnTo>
                    <a:pt x="3631" y="1773"/>
                  </a:lnTo>
                  <a:lnTo>
                    <a:pt x="3642" y="1764"/>
                  </a:lnTo>
                  <a:lnTo>
                    <a:pt x="3653" y="1755"/>
                  </a:lnTo>
                  <a:lnTo>
                    <a:pt x="3664" y="1747"/>
                  </a:lnTo>
                  <a:lnTo>
                    <a:pt x="3676" y="1738"/>
                  </a:lnTo>
                  <a:lnTo>
                    <a:pt x="3688" y="1732"/>
                  </a:lnTo>
                  <a:lnTo>
                    <a:pt x="3696" y="1723"/>
                  </a:lnTo>
                  <a:lnTo>
                    <a:pt x="3708" y="1717"/>
                  </a:lnTo>
                  <a:lnTo>
                    <a:pt x="3717" y="1712"/>
                  </a:lnTo>
                  <a:lnTo>
                    <a:pt x="3729" y="1707"/>
                  </a:lnTo>
                  <a:lnTo>
                    <a:pt x="3737" y="1703"/>
                  </a:lnTo>
                  <a:lnTo>
                    <a:pt x="3748" y="1699"/>
                  </a:lnTo>
                  <a:lnTo>
                    <a:pt x="3758" y="1696"/>
                  </a:lnTo>
                  <a:lnTo>
                    <a:pt x="3768" y="1696"/>
                  </a:lnTo>
                  <a:lnTo>
                    <a:pt x="3777" y="1693"/>
                  </a:lnTo>
                  <a:lnTo>
                    <a:pt x="3785" y="1693"/>
                  </a:lnTo>
                  <a:lnTo>
                    <a:pt x="3794" y="1693"/>
                  </a:lnTo>
                  <a:lnTo>
                    <a:pt x="3803" y="1696"/>
                  </a:lnTo>
                  <a:lnTo>
                    <a:pt x="3810" y="1696"/>
                  </a:lnTo>
                  <a:lnTo>
                    <a:pt x="3819" y="1700"/>
                  </a:lnTo>
                  <a:lnTo>
                    <a:pt x="3828" y="1704"/>
                  </a:lnTo>
                  <a:lnTo>
                    <a:pt x="3837" y="1710"/>
                  </a:lnTo>
                  <a:lnTo>
                    <a:pt x="3840" y="1719"/>
                  </a:lnTo>
                  <a:lnTo>
                    <a:pt x="3842" y="1731"/>
                  </a:lnTo>
                  <a:lnTo>
                    <a:pt x="3844" y="1741"/>
                  </a:lnTo>
                  <a:lnTo>
                    <a:pt x="3847" y="1752"/>
                  </a:lnTo>
                  <a:lnTo>
                    <a:pt x="3845" y="1763"/>
                  </a:lnTo>
                  <a:lnTo>
                    <a:pt x="3844" y="1774"/>
                  </a:lnTo>
                  <a:lnTo>
                    <a:pt x="3841" y="1786"/>
                  </a:lnTo>
                  <a:lnTo>
                    <a:pt x="3840" y="1799"/>
                  </a:lnTo>
                  <a:lnTo>
                    <a:pt x="3834" y="1809"/>
                  </a:lnTo>
                  <a:lnTo>
                    <a:pt x="3829" y="1821"/>
                  </a:lnTo>
                  <a:lnTo>
                    <a:pt x="3822" y="1833"/>
                  </a:lnTo>
                  <a:lnTo>
                    <a:pt x="3816" y="1846"/>
                  </a:lnTo>
                  <a:lnTo>
                    <a:pt x="3807" y="1858"/>
                  </a:lnTo>
                  <a:lnTo>
                    <a:pt x="3799" y="1871"/>
                  </a:lnTo>
                  <a:lnTo>
                    <a:pt x="3788" y="1884"/>
                  </a:lnTo>
                  <a:lnTo>
                    <a:pt x="3780" y="1897"/>
                  </a:lnTo>
                  <a:lnTo>
                    <a:pt x="3768" y="1909"/>
                  </a:lnTo>
                  <a:lnTo>
                    <a:pt x="3756" y="1922"/>
                  </a:lnTo>
                  <a:lnTo>
                    <a:pt x="3745" y="1935"/>
                  </a:lnTo>
                  <a:lnTo>
                    <a:pt x="3733" y="1948"/>
                  </a:lnTo>
                  <a:lnTo>
                    <a:pt x="3718" y="1961"/>
                  </a:lnTo>
                  <a:lnTo>
                    <a:pt x="3705" y="1974"/>
                  </a:lnTo>
                  <a:lnTo>
                    <a:pt x="3691" y="1987"/>
                  </a:lnTo>
                  <a:lnTo>
                    <a:pt x="3677" y="2002"/>
                  </a:lnTo>
                  <a:lnTo>
                    <a:pt x="3661" y="2015"/>
                  </a:lnTo>
                  <a:lnTo>
                    <a:pt x="3647" y="2028"/>
                  </a:lnTo>
                  <a:lnTo>
                    <a:pt x="3631" y="2041"/>
                  </a:lnTo>
                  <a:lnTo>
                    <a:pt x="3616" y="2056"/>
                  </a:lnTo>
                  <a:lnTo>
                    <a:pt x="3599" y="2069"/>
                  </a:lnTo>
                  <a:lnTo>
                    <a:pt x="3584" y="2084"/>
                  </a:lnTo>
                  <a:lnTo>
                    <a:pt x="3566" y="2097"/>
                  </a:lnTo>
                  <a:lnTo>
                    <a:pt x="3552" y="2111"/>
                  </a:lnTo>
                  <a:lnTo>
                    <a:pt x="3534" y="2125"/>
                  </a:lnTo>
                  <a:lnTo>
                    <a:pt x="3518" y="2138"/>
                  </a:lnTo>
                  <a:lnTo>
                    <a:pt x="3501" y="2151"/>
                  </a:lnTo>
                  <a:lnTo>
                    <a:pt x="3485" y="2164"/>
                  </a:lnTo>
                  <a:lnTo>
                    <a:pt x="3467" y="2177"/>
                  </a:lnTo>
                  <a:lnTo>
                    <a:pt x="3453" y="2190"/>
                  </a:lnTo>
                  <a:lnTo>
                    <a:pt x="3436" y="2203"/>
                  </a:lnTo>
                  <a:lnTo>
                    <a:pt x="3422" y="2218"/>
                  </a:lnTo>
                  <a:lnTo>
                    <a:pt x="3406" y="2231"/>
                  </a:lnTo>
                  <a:lnTo>
                    <a:pt x="3391" y="2244"/>
                  </a:lnTo>
                  <a:lnTo>
                    <a:pt x="3375" y="2257"/>
                  </a:lnTo>
                  <a:lnTo>
                    <a:pt x="3362" y="2270"/>
                  </a:lnTo>
                  <a:lnTo>
                    <a:pt x="3349" y="2284"/>
                  </a:lnTo>
                  <a:lnTo>
                    <a:pt x="3336" y="2297"/>
                  </a:lnTo>
                  <a:lnTo>
                    <a:pt x="3323" y="2310"/>
                  </a:lnTo>
                  <a:lnTo>
                    <a:pt x="3311" y="2323"/>
                  </a:lnTo>
                  <a:lnTo>
                    <a:pt x="3298" y="2335"/>
                  </a:lnTo>
                  <a:lnTo>
                    <a:pt x="3286" y="2348"/>
                  </a:lnTo>
                  <a:lnTo>
                    <a:pt x="3274" y="2360"/>
                  </a:lnTo>
                  <a:lnTo>
                    <a:pt x="3266" y="2373"/>
                  </a:lnTo>
                  <a:lnTo>
                    <a:pt x="3255" y="2384"/>
                  </a:lnTo>
                  <a:lnTo>
                    <a:pt x="3247" y="2396"/>
                  </a:lnTo>
                  <a:lnTo>
                    <a:pt x="3239" y="2408"/>
                  </a:lnTo>
                  <a:lnTo>
                    <a:pt x="3233" y="2421"/>
                  </a:lnTo>
                  <a:lnTo>
                    <a:pt x="3226" y="2431"/>
                  </a:lnTo>
                  <a:lnTo>
                    <a:pt x="3222" y="2443"/>
                  </a:lnTo>
                  <a:lnTo>
                    <a:pt x="3216" y="2454"/>
                  </a:lnTo>
                  <a:lnTo>
                    <a:pt x="3215" y="2466"/>
                  </a:lnTo>
                  <a:lnTo>
                    <a:pt x="3212" y="2476"/>
                  </a:lnTo>
                  <a:lnTo>
                    <a:pt x="3212" y="2488"/>
                  </a:lnTo>
                  <a:lnTo>
                    <a:pt x="3212" y="2498"/>
                  </a:lnTo>
                  <a:lnTo>
                    <a:pt x="3215" y="2510"/>
                  </a:lnTo>
                  <a:lnTo>
                    <a:pt x="3216" y="2513"/>
                  </a:lnTo>
                  <a:lnTo>
                    <a:pt x="3222" y="2519"/>
                  </a:lnTo>
                  <a:lnTo>
                    <a:pt x="3226" y="2523"/>
                  </a:lnTo>
                  <a:lnTo>
                    <a:pt x="3235" y="2532"/>
                  </a:lnTo>
                  <a:lnTo>
                    <a:pt x="3242" y="2539"/>
                  </a:lnTo>
                  <a:lnTo>
                    <a:pt x="3251" y="2548"/>
                  </a:lnTo>
                  <a:lnTo>
                    <a:pt x="3260" y="2555"/>
                  </a:lnTo>
                  <a:lnTo>
                    <a:pt x="3270" y="2564"/>
                  </a:lnTo>
                  <a:lnTo>
                    <a:pt x="3279" y="2571"/>
                  </a:lnTo>
                  <a:lnTo>
                    <a:pt x="3289" y="2578"/>
                  </a:lnTo>
                  <a:lnTo>
                    <a:pt x="3298" y="2586"/>
                  </a:lnTo>
                  <a:lnTo>
                    <a:pt x="3308" y="2593"/>
                  </a:lnTo>
                  <a:lnTo>
                    <a:pt x="3317" y="2597"/>
                  </a:lnTo>
                  <a:lnTo>
                    <a:pt x="3325" y="2602"/>
                  </a:lnTo>
                  <a:lnTo>
                    <a:pt x="3333" y="2605"/>
                  </a:lnTo>
                  <a:lnTo>
                    <a:pt x="3342" y="2606"/>
                  </a:lnTo>
                  <a:lnTo>
                    <a:pt x="3346" y="2596"/>
                  </a:lnTo>
                  <a:lnTo>
                    <a:pt x="3353" y="2589"/>
                  </a:lnTo>
                  <a:lnTo>
                    <a:pt x="3359" y="2589"/>
                  </a:lnTo>
                  <a:lnTo>
                    <a:pt x="3371" y="2592"/>
                  </a:lnTo>
                  <a:lnTo>
                    <a:pt x="3377" y="2592"/>
                  </a:lnTo>
                  <a:lnTo>
                    <a:pt x="3385" y="2594"/>
                  </a:lnTo>
                  <a:lnTo>
                    <a:pt x="3394" y="2597"/>
                  </a:lnTo>
                  <a:lnTo>
                    <a:pt x="3403" y="2602"/>
                  </a:lnTo>
                  <a:lnTo>
                    <a:pt x="3412" y="2605"/>
                  </a:lnTo>
                  <a:lnTo>
                    <a:pt x="3420" y="2608"/>
                  </a:lnTo>
                  <a:lnTo>
                    <a:pt x="3431" y="2612"/>
                  </a:lnTo>
                  <a:lnTo>
                    <a:pt x="3442" y="2616"/>
                  </a:lnTo>
                  <a:lnTo>
                    <a:pt x="3453" y="2621"/>
                  </a:lnTo>
                  <a:lnTo>
                    <a:pt x="3464" y="2625"/>
                  </a:lnTo>
                  <a:lnTo>
                    <a:pt x="3474" y="2629"/>
                  </a:lnTo>
                  <a:lnTo>
                    <a:pt x="3488" y="2635"/>
                  </a:lnTo>
                  <a:lnTo>
                    <a:pt x="3498" y="2640"/>
                  </a:lnTo>
                  <a:lnTo>
                    <a:pt x="3508" y="2644"/>
                  </a:lnTo>
                  <a:lnTo>
                    <a:pt x="3518" y="2648"/>
                  </a:lnTo>
                  <a:lnTo>
                    <a:pt x="3530" y="2653"/>
                  </a:lnTo>
                  <a:lnTo>
                    <a:pt x="3540" y="2657"/>
                  </a:lnTo>
                  <a:lnTo>
                    <a:pt x="3550" y="2662"/>
                  </a:lnTo>
                  <a:lnTo>
                    <a:pt x="3559" y="2666"/>
                  </a:lnTo>
                  <a:lnTo>
                    <a:pt x="3569" y="2672"/>
                  </a:lnTo>
                  <a:lnTo>
                    <a:pt x="3577" y="2675"/>
                  </a:lnTo>
                  <a:lnTo>
                    <a:pt x="3585" y="2679"/>
                  </a:lnTo>
                  <a:lnTo>
                    <a:pt x="3593" y="2682"/>
                  </a:lnTo>
                  <a:lnTo>
                    <a:pt x="3601" y="2686"/>
                  </a:lnTo>
                  <a:lnTo>
                    <a:pt x="3613" y="2692"/>
                  </a:lnTo>
                  <a:lnTo>
                    <a:pt x="3622" y="2698"/>
                  </a:lnTo>
                  <a:lnTo>
                    <a:pt x="3631" y="2698"/>
                  </a:lnTo>
                  <a:lnTo>
                    <a:pt x="3639" y="2698"/>
                  </a:lnTo>
                  <a:lnTo>
                    <a:pt x="3648" y="2698"/>
                  </a:lnTo>
                  <a:lnTo>
                    <a:pt x="3658" y="2699"/>
                  </a:lnTo>
                  <a:lnTo>
                    <a:pt x="3666" y="2699"/>
                  </a:lnTo>
                  <a:lnTo>
                    <a:pt x="3675" y="2701"/>
                  </a:lnTo>
                  <a:lnTo>
                    <a:pt x="3682" y="2701"/>
                  </a:lnTo>
                  <a:lnTo>
                    <a:pt x="3691" y="2702"/>
                  </a:lnTo>
                  <a:lnTo>
                    <a:pt x="3704" y="2702"/>
                  </a:lnTo>
                  <a:lnTo>
                    <a:pt x="3717" y="2705"/>
                  </a:lnTo>
                  <a:lnTo>
                    <a:pt x="3729" y="2707"/>
                  </a:lnTo>
                  <a:lnTo>
                    <a:pt x="3740" y="2711"/>
                  </a:lnTo>
                  <a:lnTo>
                    <a:pt x="3749" y="2713"/>
                  </a:lnTo>
                  <a:lnTo>
                    <a:pt x="3758" y="2716"/>
                  </a:lnTo>
                  <a:lnTo>
                    <a:pt x="3765" y="2720"/>
                  </a:lnTo>
                  <a:lnTo>
                    <a:pt x="3772" y="2724"/>
                  </a:lnTo>
                  <a:lnTo>
                    <a:pt x="3783" y="2733"/>
                  </a:lnTo>
                  <a:lnTo>
                    <a:pt x="3793" y="2746"/>
                  </a:lnTo>
                  <a:lnTo>
                    <a:pt x="3797" y="2758"/>
                  </a:lnTo>
                  <a:lnTo>
                    <a:pt x="3800" y="2774"/>
                  </a:lnTo>
                  <a:lnTo>
                    <a:pt x="3800" y="2783"/>
                  </a:lnTo>
                  <a:lnTo>
                    <a:pt x="3802" y="2791"/>
                  </a:lnTo>
                  <a:lnTo>
                    <a:pt x="3802" y="2802"/>
                  </a:lnTo>
                  <a:lnTo>
                    <a:pt x="3803" y="2813"/>
                  </a:lnTo>
                  <a:lnTo>
                    <a:pt x="3802" y="2824"/>
                  </a:lnTo>
                  <a:lnTo>
                    <a:pt x="3802" y="2837"/>
                  </a:lnTo>
                  <a:lnTo>
                    <a:pt x="3802" y="2850"/>
                  </a:lnTo>
                  <a:lnTo>
                    <a:pt x="3802" y="2866"/>
                  </a:lnTo>
                  <a:lnTo>
                    <a:pt x="3802" y="2873"/>
                  </a:lnTo>
                  <a:lnTo>
                    <a:pt x="3802" y="2880"/>
                  </a:lnTo>
                  <a:lnTo>
                    <a:pt x="3802" y="2889"/>
                  </a:lnTo>
                  <a:lnTo>
                    <a:pt x="3802" y="2898"/>
                  </a:lnTo>
                  <a:lnTo>
                    <a:pt x="3802" y="2905"/>
                  </a:lnTo>
                  <a:lnTo>
                    <a:pt x="3802" y="2914"/>
                  </a:lnTo>
                  <a:lnTo>
                    <a:pt x="3802" y="2924"/>
                  </a:lnTo>
                  <a:lnTo>
                    <a:pt x="3802" y="2934"/>
                  </a:lnTo>
                  <a:lnTo>
                    <a:pt x="3807" y="2939"/>
                  </a:lnTo>
                  <a:lnTo>
                    <a:pt x="3818" y="2946"/>
                  </a:lnTo>
                  <a:lnTo>
                    <a:pt x="3826" y="2952"/>
                  </a:lnTo>
                  <a:lnTo>
                    <a:pt x="3838" y="2959"/>
                  </a:lnTo>
                  <a:lnTo>
                    <a:pt x="3848" y="2965"/>
                  </a:lnTo>
                  <a:lnTo>
                    <a:pt x="3860" y="2972"/>
                  </a:lnTo>
                  <a:lnTo>
                    <a:pt x="3872" y="2980"/>
                  </a:lnTo>
                  <a:lnTo>
                    <a:pt x="3883" y="2987"/>
                  </a:lnTo>
                  <a:lnTo>
                    <a:pt x="3882" y="2996"/>
                  </a:lnTo>
                  <a:lnTo>
                    <a:pt x="3882" y="3006"/>
                  </a:lnTo>
                  <a:lnTo>
                    <a:pt x="3880" y="3013"/>
                  </a:lnTo>
                  <a:lnTo>
                    <a:pt x="3879" y="3022"/>
                  </a:lnTo>
                  <a:lnTo>
                    <a:pt x="3873" y="3032"/>
                  </a:lnTo>
                  <a:lnTo>
                    <a:pt x="3867" y="3041"/>
                  </a:lnTo>
                  <a:lnTo>
                    <a:pt x="3858" y="3044"/>
                  </a:lnTo>
                  <a:lnTo>
                    <a:pt x="3851" y="3044"/>
                  </a:lnTo>
                  <a:lnTo>
                    <a:pt x="3841" y="3042"/>
                  </a:lnTo>
                  <a:lnTo>
                    <a:pt x="3832" y="3039"/>
                  </a:lnTo>
                  <a:lnTo>
                    <a:pt x="3821" y="3034"/>
                  </a:lnTo>
                  <a:lnTo>
                    <a:pt x="3810" y="3028"/>
                  </a:lnTo>
                  <a:lnTo>
                    <a:pt x="3799" y="3020"/>
                  </a:lnTo>
                  <a:lnTo>
                    <a:pt x="3790" y="3016"/>
                  </a:lnTo>
                  <a:lnTo>
                    <a:pt x="3780" y="3009"/>
                  </a:lnTo>
                  <a:lnTo>
                    <a:pt x="3771" y="3004"/>
                  </a:lnTo>
                  <a:lnTo>
                    <a:pt x="3762" y="3002"/>
                  </a:lnTo>
                  <a:lnTo>
                    <a:pt x="3758" y="3002"/>
                  </a:lnTo>
                  <a:lnTo>
                    <a:pt x="3752" y="3007"/>
                  </a:lnTo>
                  <a:lnTo>
                    <a:pt x="3748" y="3013"/>
                  </a:lnTo>
                  <a:lnTo>
                    <a:pt x="3743" y="3018"/>
                  </a:lnTo>
                  <a:lnTo>
                    <a:pt x="3740" y="3022"/>
                  </a:lnTo>
                  <a:lnTo>
                    <a:pt x="3737" y="3026"/>
                  </a:lnTo>
                  <a:lnTo>
                    <a:pt x="3736" y="3032"/>
                  </a:lnTo>
                  <a:lnTo>
                    <a:pt x="3733" y="3039"/>
                  </a:lnTo>
                  <a:lnTo>
                    <a:pt x="3731" y="3051"/>
                  </a:lnTo>
                  <a:lnTo>
                    <a:pt x="3740" y="3058"/>
                  </a:lnTo>
                  <a:lnTo>
                    <a:pt x="3750" y="3066"/>
                  </a:lnTo>
                  <a:lnTo>
                    <a:pt x="3753" y="3070"/>
                  </a:lnTo>
                  <a:lnTo>
                    <a:pt x="3756" y="3077"/>
                  </a:lnTo>
                  <a:lnTo>
                    <a:pt x="3758" y="3086"/>
                  </a:lnTo>
                  <a:lnTo>
                    <a:pt x="3759" y="3098"/>
                  </a:lnTo>
                  <a:lnTo>
                    <a:pt x="3752" y="3110"/>
                  </a:lnTo>
                  <a:lnTo>
                    <a:pt x="3746" y="3120"/>
                  </a:lnTo>
                  <a:lnTo>
                    <a:pt x="3739" y="3126"/>
                  </a:lnTo>
                  <a:lnTo>
                    <a:pt x="3731" y="3131"/>
                  </a:lnTo>
                  <a:lnTo>
                    <a:pt x="3723" y="3133"/>
                  </a:lnTo>
                  <a:lnTo>
                    <a:pt x="3715" y="3133"/>
                  </a:lnTo>
                  <a:lnTo>
                    <a:pt x="3708" y="3131"/>
                  </a:lnTo>
                  <a:lnTo>
                    <a:pt x="3701" y="3130"/>
                  </a:lnTo>
                  <a:lnTo>
                    <a:pt x="3692" y="3126"/>
                  </a:lnTo>
                  <a:lnTo>
                    <a:pt x="3683" y="3121"/>
                  </a:lnTo>
                  <a:lnTo>
                    <a:pt x="3676" y="3117"/>
                  </a:lnTo>
                  <a:lnTo>
                    <a:pt x="3669" y="3112"/>
                  </a:lnTo>
                  <a:lnTo>
                    <a:pt x="3654" y="3105"/>
                  </a:lnTo>
                  <a:lnTo>
                    <a:pt x="3644" y="3104"/>
                  </a:lnTo>
                  <a:lnTo>
                    <a:pt x="3637" y="3110"/>
                  </a:lnTo>
                  <a:lnTo>
                    <a:pt x="3629" y="3115"/>
                  </a:lnTo>
                  <a:lnTo>
                    <a:pt x="3622" y="3120"/>
                  </a:lnTo>
                  <a:lnTo>
                    <a:pt x="3615" y="3126"/>
                  </a:lnTo>
                  <a:lnTo>
                    <a:pt x="3606" y="3130"/>
                  </a:lnTo>
                  <a:lnTo>
                    <a:pt x="3597" y="3134"/>
                  </a:lnTo>
                  <a:lnTo>
                    <a:pt x="3588" y="3139"/>
                  </a:lnTo>
                  <a:lnTo>
                    <a:pt x="3581" y="3143"/>
                  </a:lnTo>
                  <a:lnTo>
                    <a:pt x="3572" y="3146"/>
                  </a:lnTo>
                  <a:lnTo>
                    <a:pt x="3564" y="3149"/>
                  </a:lnTo>
                  <a:lnTo>
                    <a:pt x="3555" y="3152"/>
                  </a:lnTo>
                  <a:lnTo>
                    <a:pt x="3546" y="3155"/>
                  </a:lnTo>
                  <a:lnTo>
                    <a:pt x="3537" y="3156"/>
                  </a:lnTo>
                  <a:lnTo>
                    <a:pt x="3528" y="3158"/>
                  </a:lnTo>
                  <a:lnTo>
                    <a:pt x="3520" y="3159"/>
                  </a:lnTo>
                  <a:lnTo>
                    <a:pt x="3512" y="3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2" name="Freeform 18"/>
            <p:cNvSpPr>
              <a:spLocks/>
            </p:cNvSpPr>
            <p:nvPr/>
          </p:nvSpPr>
          <p:spPr bwMode="auto">
            <a:xfrm>
              <a:off x="4874" y="3041"/>
              <a:ext cx="119" cy="194"/>
            </a:xfrm>
            <a:custGeom>
              <a:avLst/>
              <a:gdLst>
                <a:gd name="T0" fmla="*/ 43 w 240"/>
                <a:gd name="T1" fmla="*/ 380 h 388"/>
                <a:gd name="T2" fmla="*/ 31 w 240"/>
                <a:gd name="T3" fmla="*/ 367 h 388"/>
                <a:gd name="T4" fmla="*/ 18 w 240"/>
                <a:gd name="T5" fmla="*/ 348 h 388"/>
                <a:gd name="T6" fmla="*/ 6 w 240"/>
                <a:gd name="T7" fmla="*/ 321 h 388"/>
                <a:gd name="T8" fmla="*/ 0 w 240"/>
                <a:gd name="T9" fmla="*/ 291 h 388"/>
                <a:gd name="T10" fmla="*/ 0 w 240"/>
                <a:gd name="T11" fmla="*/ 268 h 388"/>
                <a:gd name="T12" fmla="*/ 0 w 240"/>
                <a:gd name="T13" fmla="*/ 252 h 388"/>
                <a:gd name="T14" fmla="*/ 5 w 240"/>
                <a:gd name="T15" fmla="*/ 229 h 388"/>
                <a:gd name="T16" fmla="*/ 11 w 240"/>
                <a:gd name="T17" fmla="*/ 205 h 388"/>
                <a:gd name="T18" fmla="*/ 16 w 240"/>
                <a:gd name="T19" fmla="*/ 189 h 388"/>
                <a:gd name="T20" fmla="*/ 24 w 240"/>
                <a:gd name="T21" fmla="*/ 173 h 388"/>
                <a:gd name="T22" fmla="*/ 33 w 240"/>
                <a:gd name="T23" fmla="*/ 159 h 388"/>
                <a:gd name="T24" fmla="*/ 40 w 240"/>
                <a:gd name="T25" fmla="*/ 143 h 388"/>
                <a:gd name="T26" fmla="*/ 49 w 240"/>
                <a:gd name="T27" fmla="*/ 128 h 388"/>
                <a:gd name="T28" fmla="*/ 59 w 240"/>
                <a:gd name="T29" fmla="*/ 112 h 388"/>
                <a:gd name="T30" fmla="*/ 69 w 240"/>
                <a:gd name="T31" fmla="*/ 99 h 388"/>
                <a:gd name="T32" fmla="*/ 81 w 240"/>
                <a:gd name="T33" fmla="*/ 86 h 388"/>
                <a:gd name="T34" fmla="*/ 92 w 240"/>
                <a:gd name="T35" fmla="*/ 73 h 388"/>
                <a:gd name="T36" fmla="*/ 113 w 240"/>
                <a:gd name="T37" fmla="*/ 55 h 388"/>
                <a:gd name="T38" fmla="*/ 139 w 240"/>
                <a:gd name="T39" fmla="*/ 36 h 388"/>
                <a:gd name="T40" fmla="*/ 158 w 240"/>
                <a:gd name="T41" fmla="*/ 23 h 388"/>
                <a:gd name="T42" fmla="*/ 173 w 240"/>
                <a:gd name="T43" fmla="*/ 16 h 388"/>
                <a:gd name="T44" fmla="*/ 195 w 240"/>
                <a:gd name="T45" fmla="*/ 7 h 388"/>
                <a:gd name="T46" fmla="*/ 224 w 240"/>
                <a:gd name="T47" fmla="*/ 0 h 388"/>
                <a:gd name="T48" fmla="*/ 228 w 240"/>
                <a:gd name="T49" fmla="*/ 5 h 388"/>
                <a:gd name="T50" fmla="*/ 205 w 240"/>
                <a:gd name="T51" fmla="*/ 21 h 388"/>
                <a:gd name="T52" fmla="*/ 180 w 240"/>
                <a:gd name="T53" fmla="*/ 35 h 388"/>
                <a:gd name="T54" fmla="*/ 155 w 240"/>
                <a:gd name="T55" fmla="*/ 46 h 388"/>
                <a:gd name="T56" fmla="*/ 136 w 240"/>
                <a:gd name="T57" fmla="*/ 59 h 388"/>
                <a:gd name="T58" fmla="*/ 120 w 240"/>
                <a:gd name="T59" fmla="*/ 75 h 388"/>
                <a:gd name="T60" fmla="*/ 104 w 240"/>
                <a:gd name="T61" fmla="*/ 93 h 388"/>
                <a:gd name="T62" fmla="*/ 91 w 240"/>
                <a:gd name="T63" fmla="*/ 112 h 388"/>
                <a:gd name="T64" fmla="*/ 79 w 240"/>
                <a:gd name="T65" fmla="*/ 131 h 388"/>
                <a:gd name="T66" fmla="*/ 71 w 240"/>
                <a:gd name="T67" fmla="*/ 150 h 388"/>
                <a:gd name="T68" fmla="*/ 62 w 240"/>
                <a:gd name="T69" fmla="*/ 170 h 388"/>
                <a:gd name="T70" fmla="*/ 54 w 240"/>
                <a:gd name="T71" fmla="*/ 192 h 388"/>
                <a:gd name="T72" fmla="*/ 49 w 240"/>
                <a:gd name="T73" fmla="*/ 214 h 388"/>
                <a:gd name="T74" fmla="*/ 44 w 240"/>
                <a:gd name="T75" fmla="*/ 236 h 388"/>
                <a:gd name="T76" fmla="*/ 43 w 240"/>
                <a:gd name="T77" fmla="*/ 258 h 388"/>
                <a:gd name="T78" fmla="*/ 41 w 240"/>
                <a:gd name="T79" fmla="*/ 280 h 388"/>
                <a:gd name="T80" fmla="*/ 43 w 240"/>
                <a:gd name="T81" fmla="*/ 303 h 388"/>
                <a:gd name="T82" fmla="*/ 43 w 240"/>
                <a:gd name="T83" fmla="*/ 326 h 388"/>
                <a:gd name="T84" fmla="*/ 46 w 240"/>
                <a:gd name="T85" fmla="*/ 348 h 388"/>
                <a:gd name="T86" fmla="*/ 50 w 240"/>
                <a:gd name="T87" fmla="*/ 372 h 388"/>
                <a:gd name="T88" fmla="*/ 52 w 240"/>
                <a:gd name="T89" fmla="*/ 385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0" h="388">
                  <a:moveTo>
                    <a:pt x="50" y="388"/>
                  </a:moveTo>
                  <a:lnTo>
                    <a:pt x="43" y="380"/>
                  </a:lnTo>
                  <a:lnTo>
                    <a:pt x="37" y="375"/>
                  </a:lnTo>
                  <a:lnTo>
                    <a:pt x="31" y="367"/>
                  </a:lnTo>
                  <a:lnTo>
                    <a:pt x="27" y="361"/>
                  </a:lnTo>
                  <a:lnTo>
                    <a:pt x="18" y="348"/>
                  </a:lnTo>
                  <a:lnTo>
                    <a:pt x="12" y="335"/>
                  </a:lnTo>
                  <a:lnTo>
                    <a:pt x="6" y="321"/>
                  </a:lnTo>
                  <a:lnTo>
                    <a:pt x="3" y="306"/>
                  </a:lnTo>
                  <a:lnTo>
                    <a:pt x="0" y="291"/>
                  </a:lnTo>
                  <a:lnTo>
                    <a:pt x="0" y="277"/>
                  </a:lnTo>
                  <a:lnTo>
                    <a:pt x="0" y="268"/>
                  </a:lnTo>
                  <a:lnTo>
                    <a:pt x="0" y="261"/>
                  </a:lnTo>
                  <a:lnTo>
                    <a:pt x="0" y="252"/>
                  </a:lnTo>
                  <a:lnTo>
                    <a:pt x="2" y="245"/>
                  </a:lnTo>
                  <a:lnTo>
                    <a:pt x="5" y="229"/>
                  </a:lnTo>
                  <a:lnTo>
                    <a:pt x="9" y="214"/>
                  </a:lnTo>
                  <a:lnTo>
                    <a:pt x="11" y="205"/>
                  </a:lnTo>
                  <a:lnTo>
                    <a:pt x="14" y="197"/>
                  </a:lnTo>
                  <a:lnTo>
                    <a:pt x="16" y="189"/>
                  </a:lnTo>
                  <a:lnTo>
                    <a:pt x="21" y="182"/>
                  </a:lnTo>
                  <a:lnTo>
                    <a:pt x="24" y="173"/>
                  </a:lnTo>
                  <a:lnTo>
                    <a:pt x="28" y="166"/>
                  </a:lnTo>
                  <a:lnTo>
                    <a:pt x="33" y="159"/>
                  </a:lnTo>
                  <a:lnTo>
                    <a:pt x="37" y="151"/>
                  </a:lnTo>
                  <a:lnTo>
                    <a:pt x="40" y="143"/>
                  </a:lnTo>
                  <a:lnTo>
                    <a:pt x="44" y="135"/>
                  </a:lnTo>
                  <a:lnTo>
                    <a:pt x="49" y="128"/>
                  </a:lnTo>
                  <a:lnTo>
                    <a:pt x="54" y="121"/>
                  </a:lnTo>
                  <a:lnTo>
                    <a:pt x="59" y="112"/>
                  </a:lnTo>
                  <a:lnTo>
                    <a:pt x="63" y="106"/>
                  </a:lnTo>
                  <a:lnTo>
                    <a:pt x="69" y="99"/>
                  </a:lnTo>
                  <a:lnTo>
                    <a:pt x="76" y="93"/>
                  </a:lnTo>
                  <a:lnTo>
                    <a:pt x="81" y="86"/>
                  </a:lnTo>
                  <a:lnTo>
                    <a:pt x="87" y="80"/>
                  </a:lnTo>
                  <a:lnTo>
                    <a:pt x="92" y="73"/>
                  </a:lnTo>
                  <a:lnTo>
                    <a:pt x="100" y="67"/>
                  </a:lnTo>
                  <a:lnTo>
                    <a:pt x="113" y="55"/>
                  </a:lnTo>
                  <a:lnTo>
                    <a:pt x="126" y="46"/>
                  </a:lnTo>
                  <a:lnTo>
                    <a:pt x="139" y="36"/>
                  </a:lnTo>
                  <a:lnTo>
                    <a:pt x="152" y="27"/>
                  </a:lnTo>
                  <a:lnTo>
                    <a:pt x="158" y="23"/>
                  </a:lnTo>
                  <a:lnTo>
                    <a:pt x="167" y="19"/>
                  </a:lnTo>
                  <a:lnTo>
                    <a:pt x="173" y="16"/>
                  </a:lnTo>
                  <a:lnTo>
                    <a:pt x="181" y="14"/>
                  </a:lnTo>
                  <a:lnTo>
                    <a:pt x="195" y="7"/>
                  </a:lnTo>
                  <a:lnTo>
                    <a:pt x="211" y="4"/>
                  </a:lnTo>
                  <a:lnTo>
                    <a:pt x="224" y="0"/>
                  </a:lnTo>
                  <a:lnTo>
                    <a:pt x="240" y="0"/>
                  </a:lnTo>
                  <a:lnTo>
                    <a:pt x="228" y="5"/>
                  </a:lnTo>
                  <a:lnTo>
                    <a:pt x="217" y="14"/>
                  </a:lnTo>
                  <a:lnTo>
                    <a:pt x="205" y="21"/>
                  </a:lnTo>
                  <a:lnTo>
                    <a:pt x="193" y="29"/>
                  </a:lnTo>
                  <a:lnTo>
                    <a:pt x="180" y="35"/>
                  </a:lnTo>
                  <a:lnTo>
                    <a:pt x="167" y="42"/>
                  </a:lnTo>
                  <a:lnTo>
                    <a:pt x="155" y="46"/>
                  </a:lnTo>
                  <a:lnTo>
                    <a:pt x="146" y="52"/>
                  </a:lnTo>
                  <a:lnTo>
                    <a:pt x="136" y="59"/>
                  </a:lnTo>
                  <a:lnTo>
                    <a:pt x="127" y="67"/>
                  </a:lnTo>
                  <a:lnTo>
                    <a:pt x="120" y="75"/>
                  </a:lnTo>
                  <a:lnTo>
                    <a:pt x="113" y="84"/>
                  </a:lnTo>
                  <a:lnTo>
                    <a:pt x="104" y="93"/>
                  </a:lnTo>
                  <a:lnTo>
                    <a:pt x="98" y="102"/>
                  </a:lnTo>
                  <a:lnTo>
                    <a:pt x="91" y="112"/>
                  </a:lnTo>
                  <a:lnTo>
                    <a:pt x="87" y="122"/>
                  </a:lnTo>
                  <a:lnTo>
                    <a:pt x="79" y="131"/>
                  </a:lnTo>
                  <a:lnTo>
                    <a:pt x="75" y="140"/>
                  </a:lnTo>
                  <a:lnTo>
                    <a:pt x="71" y="150"/>
                  </a:lnTo>
                  <a:lnTo>
                    <a:pt x="66" y="160"/>
                  </a:lnTo>
                  <a:lnTo>
                    <a:pt x="62" y="170"/>
                  </a:lnTo>
                  <a:lnTo>
                    <a:pt x="57" y="182"/>
                  </a:lnTo>
                  <a:lnTo>
                    <a:pt x="54" y="192"/>
                  </a:lnTo>
                  <a:lnTo>
                    <a:pt x="53" y="204"/>
                  </a:lnTo>
                  <a:lnTo>
                    <a:pt x="49" y="214"/>
                  </a:lnTo>
                  <a:lnTo>
                    <a:pt x="47" y="226"/>
                  </a:lnTo>
                  <a:lnTo>
                    <a:pt x="44" y="236"/>
                  </a:lnTo>
                  <a:lnTo>
                    <a:pt x="44" y="248"/>
                  </a:lnTo>
                  <a:lnTo>
                    <a:pt x="43" y="258"/>
                  </a:lnTo>
                  <a:lnTo>
                    <a:pt x="41" y="270"/>
                  </a:lnTo>
                  <a:lnTo>
                    <a:pt x="41" y="280"/>
                  </a:lnTo>
                  <a:lnTo>
                    <a:pt x="43" y="293"/>
                  </a:lnTo>
                  <a:lnTo>
                    <a:pt x="43" y="303"/>
                  </a:lnTo>
                  <a:lnTo>
                    <a:pt x="43" y="315"/>
                  </a:lnTo>
                  <a:lnTo>
                    <a:pt x="43" y="326"/>
                  </a:lnTo>
                  <a:lnTo>
                    <a:pt x="46" y="338"/>
                  </a:lnTo>
                  <a:lnTo>
                    <a:pt x="46" y="348"/>
                  </a:lnTo>
                  <a:lnTo>
                    <a:pt x="49" y="361"/>
                  </a:lnTo>
                  <a:lnTo>
                    <a:pt x="50" y="372"/>
                  </a:lnTo>
                  <a:lnTo>
                    <a:pt x="54" y="385"/>
                  </a:lnTo>
                  <a:lnTo>
                    <a:pt x="52" y="385"/>
                  </a:lnTo>
                  <a:lnTo>
                    <a:pt x="50" y="388"/>
                  </a:lnTo>
                  <a:close/>
                </a:path>
              </a:pathLst>
            </a:custGeom>
            <a:solidFill>
              <a:srgbClr val="E3E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3" name="Freeform 19"/>
            <p:cNvSpPr>
              <a:spLocks/>
            </p:cNvSpPr>
            <p:nvPr/>
          </p:nvSpPr>
          <p:spPr bwMode="auto">
            <a:xfrm>
              <a:off x="4909" y="3054"/>
              <a:ext cx="149" cy="183"/>
            </a:xfrm>
            <a:custGeom>
              <a:avLst/>
              <a:gdLst>
                <a:gd name="T0" fmla="*/ 0 w 296"/>
                <a:gd name="T1" fmla="*/ 292 h 366"/>
                <a:gd name="T2" fmla="*/ 0 w 296"/>
                <a:gd name="T3" fmla="*/ 260 h 366"/>
                <a:gd name="T4" fmla="*/ 4 w 296"/>
                <a:gd name="T5" fmla="*/ 214 h 366"/>
                <a:gd name="T6" fmla="*/ 13 w 296"/>
                <a:gd name="T7" fmla="*/ 172 h 366"/>
                <a:gd name="T8" fmla="*/ 28 w 296"/>
                <a:gd name="T9" fmla="*/ 134 h 366"/>
                <a:gd name="T10" fmla="*/ 45 w 296"/>
                <a:gd name="T11" fmla="*/ 99 h 366"/>
                <a:gd name="T12" fmla="*/ 70 w 296"/>
                <a:gd name="T13" fmla="*/ 70 h 366"/>
                <a:gd name="T14" fmla="*/ 98 w 296"/>
                <a:gd name="T15" fmla="*/ 44 h 366"/>
                <a:gd name="T16" fmla="*/ 136 w 296"/>
                <a:gd name="T17" fmla="*/ 25 h 366"/>
                <a:gd name="T18" fmla="*/ 169 w 296"/>
                <a:gd name="T19" fmla="*/ 12 h 366"/>
                <a:gd name="T20" fmla="*/ 194 w 296"/>
                <a:gd name="T21" fmla="*/ 7 h 366"/>
                <a:gd name="T22" fmla="*/ 218 w 296"/>
                <a:gd name="T23" fmla="*/ 1 h 366"/>
                <a:gd name="T24" fmla="*/ 245 w 296"/>
                <a:gd name="T25" fmla="*/ 0 h 366"/>
                <a:gd name="T26" fmla="*/ 272 w 296"/>
                <a:gd name="T27" fmla="*/ 3 h 366"/>
                <a:gd name="T28" fmla="*/ 286 w 296"/>
                <a:gd name="T29" fmla="*/ 26 h 366"/>
                <a:gd name="T30" fmla="*/ 293 w 296"/>
                <a:gd name="T31" fmla="*/ 55 h 366"/>
                <a:gd name="T32" fmla="*/ 296 w 296"/>
                <a:gd name="T33" fmla="*/ 89 h 366"/>
                <a:gd name="T34" fmla="*/ 289 w 296"/>
                <a:gd name="T35" fmla="*/ 121 h 366"/>
                <a:gd name="T36" fmla="*/ 277 w 296"/>
                <a:gd name="T37" fmla="*/ 149 h 366"/>
                <a:gd name="T38" fmla="*/ 257 w 296"/>
                <a:gd name="T39" fmla="*/ 130 h 366"/>
                <a:gd name="T40" fmla="*/ 234 w 296"/>
                <a:gd name="T41" fmla="*/ 109 h 366"/>
                <a:gd name="T42" fmla="*/ 209 w 296"/>
                <a:gd name="T43" fmla="*/ 96 h 366"/>
                <a:gd name="T44" fmla="*/ 177 w 296"/>
                <a:gd name="T45" fmla="*/ 106 h 366"/>
                <a:gd name="T46" fmla="*/ 155 w 296"/>
                <a:gd name="T47" fmla="*/ 128 h 366"/>
                <a:gd name="T48" fmla="*/ 172 w 296"/>
                <a:gd name="T49" fmla="*/ 159 h 366"/>
                <a:gd name="T50" fmla="*/ 209 w 296"/>
                <a:gd name="T51" fmla="*/ 188 h 366"/>
                <a:gd name="T52" fmla="*/ 245 w 296"/>
                <a:gd name="T53" fmla="*/ 219 h 366"/>
                <a:gd name="T54" fmla="*/ 228 w 296"/>
                <a:gd name="T55" fmla="*/ 238 h 366"/>
                <a:gd name="T56" fmla="*/ 207 w 296"/>
                <a:gd name="T57" fmla="*/ 255 h 366"/>
                <a:gd name="T58" fmla="*/ 183 w 296"/>
                <a:gd name="T59" fmla="*/ 251 h 366"/>
                <a:gd name="T60" fmla="*/ 161 w 296"/>
                <a:gd name="T61" fmla="*/ 230 h 366"/>
                <a:gd name="T62" fmla="*/ 136 w 296"/>
                <a:gd name="T63" fmla="*/ 198 h 366"/>
                <a:gd name="T64" fmla="*/ 107 w 296"/>
                <a:gd name="T65" fmla="*/ 166 h 366"/>
                <a:gd name="T66" fmla="*/ 80 w 296"/>
                <a:gd name="T67" fmla="*/ 171 h 366"/>
                <a:gd name="T68" fmla="*/ 57 w 296"/>
                <a:gd name="T69" fmla="*/ 192 h 366"/>
                <a:gd name="T70" fmla="*/ 47 w 296"/>
                <a:gd name="T71" fmla="*/ 226 h 366"/>
                <a:gd name="T72" fmla="*/ 51 w 296"/>
                <a:gd name="T73" fmla="*/ 254 h 366"/>
                <a:gd name="T74" fmla="*/ 79 w 296"/>
                <a:gd name="T75" fmla="*/ 262 h 366"/>
                <a:gd name="T76" fmla="*/ 109 w 296"/>
                <a:gd name="T77" fmla="*/ 286 h 366"/>
                <a:gd name="T78" fmla="*/ 126 w 296"/>
                <a:gd name="T79" fmla="*/ 316 h 366"/>
                <a:gd name="T80" fmla="*/ 107 w 296"/>
                <a:gd name="T81" fmla="*/ 349 h 366"/>
                <a:gd name="T82" fmla="*/ 76 w 296"/>
                <a:gd name="T83" fmla="*/ 363 h 366"/>
                <a:gd name="T84" fmla="*/ 44 w 296"/>
                <a:gd name="T85" fmla="*/ 362 h 366"/>
                <a:gd name="T86" fmla="*/ 16 w 296"/>
                <a:gd name="T87" fmla="*/ 341 h 366"/>
                <a:gd name="T88" fmla="*/ 1 w 296"/>
                <a:gd name="T89" fmla="*/ 30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6" h="366">
                  <a:moveTo>
                    <a:pt x="1" y="309"/>
                  </a:moveTo>
                  <a:lnTo>
                    <a:pt x="0" y="300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0" y="276"/>
                  </a:lnTo>
                  <a:lnTo>
                    <a:pt x="0" y="260"/>
                  </a:lnTo>
                  <a:lnTo>
                    <a:pt x="1" y="245"/>
                  </a:lnTo>
                  <a:lnTo>
                    <a:pt x="1" y="229"/>
                  </a:lnTo>
                  <a:lnTo>
                    <a:pt x="4" y="214"/>
                  </a:lnTo>
                  <a:lnTo>
                    <a:pt x="6" y="200"/>
                  </a:lnTo>
                  <a:lnTo>
                    <a:pt x="10" y="187"/>
                  </a:lnTo>
                  <a:lnTo>
                    <a:pt x="13" y="172"/>
                  </a:lnTo>
                  <a:lnTo>
                    <a:pt x="17" y="159"/>
                  </a:lnTo>
                  <a:lnTo>
                    <a:pt x="22" y="146"/>
                  </a:lnTo>
                  <a:lnTo>
                    <a:pt x="28" y="134"/>
                  </a:lnTo>
                  <a:lnTo>
                    <a:pt x="32" y="121"/>
                  </a:lnTo>
                  <a:lnTo>
                    <a:pt x="39" y="111"/>
                  </a:lnTo>
                  <a:lnTo>
                    <a:pt x="45" y="99"/>
                  </a:lnTo>
                  <a:lnTo>
                    <a:pt x="54" y="90"/>
                  </a:lnTo>
                  <a:lnTo>
                    <a:pt x="61" y="79"/>
                  </a:lnTo>
                  <a:lnTo>
                    <a:pt x="70" y="70"/>
                  </a:lnTo>
                  <a:lnTo>
                    <a:pt x="79" y="61"/>
                  </a:lnTo>
                  <a:lnTo>
                    <a:pt x="89" y="52"/>
                  </a:lnTo>
                  <a:lnTo>
                    <a:pt x="98" y="44"/>
                  </a:lnTo>
                  <a:lnTo>
                    <a:pt x="109" y="36"/>
                  </a:lnTo>
                  <a:lnTo>
                    <a:pt x="123" y="29"/>
                  </a:lnTo>
                  <a:lnTo>
                    <a:pt x="136" y="25"/>
                  </a:lnTo>
                  <a:lnTo>
                    <a:pt x="149" y="19"/>
                  </a:lnTo>
                  <a:lnTo>
                    <a:pt x="162" y="14"/>
                  </a:lnTo>
                  <a:lnTo>
                    <a:pt x="169" y="12"/>
                  </a:lnTo>
                  <a:lnTo>
                    <a:pt x="177" y="10"/>
                  </a:lnTo>
                  <a:lnTo>
                    <a:pt x="185" y="7"/>
                  </a:lnTo>
                  <a:lnTo>
                    <a:pt x="194" y="7"/>
                  </a:lnTo>
                  <a:lnTo>
                    <a:pt x="201" y="4"/>
                  </a:lnTo>
                  <a:lnTo>
                    <a:pt x="209" y="3"/>
                  </a:lnTo>
                  <a:lnTo>
                    <a:pt x="218" y="1"/>
                  </a:lnTo>
                  <a:lnTo>
                    <a:pt x="228" y="1"/>
                  </a:lnTo>
                  <a:lnTo>
                    <a:pt x="237" y="0"/>
                  </a:lnTo>
                  <a:lnTo>
                    <a:pt x="245" y="0"/>
                  </a:lnTo>
                  <a:lnTo>
                    <a:pt x="256" y="0"/>
                  </a:lnTo>
                  <a:lnTo>
                    <a:pt x="266" y="0"/>
                  </a:lnTo>
                  <a:lnTo>
                    <a:pt x="272" y="3"/>
                  </a:lnTo>
                  <a:lnTo>
                    <a:pt x="277" y="10"/>
                  </a:lnTo>
                  <a:lnTo>
                    <a:pt x="282" y="17"/>
                  </a:lnTo>
                  <a:lnTo>
                    <a:pt x="286" y="26"/>
                  </a:lnTo>
                  <a:lnTo>
                    <a:pt x="289" y="35"/>
                  </a:lnTo>
                  <a:lnTo>
                    <a:pt x="292" y="45"/>
                  </a:lnTo>
                  <a:lnTo>
                    <a:pt x="293" y="55"/>
                  </a:lnTo>
                  <a:lnTo>
                    <a:pt x="296" y="67"/>
                  </a:lnTo>
                  <a:lnTo>
                    <a:pt x="296" y="77"/>
                  </a:lnTo>
                  <a:lnTo>
                    <a:pt x="296" y="89"/>
                  </a:lnTo>
                  <a:lnTo>
                    <a:pt x="295" y="99"/>
                  </a:lnTo>
                  <a:lnTo>
                    <a:pt x="293" y="111"/>
                  </a:lnTo>
                  <a:lnTo>
                    <a:pt x="289" y="121"/>
                  </a:lnTo>
                  <a:lnTo>
                    <a:pt x="286" y="131"/>
                  </a:lnTo>
                  <a:lnTo>
                    <a:pt x="282" y="140"/>
                  </a:lnTo>
                  <a:lnTo>
                    <a:pt x="277" y="149"/>
                  </a:lnTo>
                  <a:lnTo>
                    <a:pt x="270" y="141"/>
                  </a:lnTo>
                  <a:lnTo>
                    <a:pt x="264" y="136"/>
                  </a:lnTo>
                  <a:lnTo>
                    <a:pt x="257" y="130"/>
                  </a:lnTo>
                  <a:lnTo>
                    <a:pt x="253" y="125"/>
                  </a:lnTo>
                  <a:lnTo>
                    <a:pt x="242" y="115"/>
                  </a:lnTo>
                  <a:lnTo>
                    <a:pt x="234" y="109"/>
                  </a:lnTo>
                  <a:lnTo>
                    <a:pt x="225" y="102"/>
                  </a:lnTo>
                  <a:lnTo>
                    <a:pt x="216" y="99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0" y="98"/>
                  </a:lnTo>
                  <a:lnTo>
                    <a:pt x="177" y="106"/>
                  </a:lnTo>
                  <a:lnTo>
                    <a:pt x="169" y="111"/>
                  </a:lnTo>
                  <a:lnTo>
                    <a:pt x="162" y="120"/>
                  </a:lnTo>
                  <a:lnTo>
                    <a:pt x="155" y="128"/>
                  </a:lnTo>
                  <a:lnTo>
                    <a:pt x="149" y="140"/>
                  </a:lnTo>
                  <a:lnTo>
                    <a:pt x="161" y="149"/>
                  </a:lnTo>
                  <a:lnTo>
                    <a:pt x="172" y="159"/>
                  </a:lnTo>
                  <a:lnTo>
                    <a:pt x="184" y="169"/>
                  </a:lnTo>
                  <a:lnTo>
                    <a:pt x="197" y="179"/>
                  </a:lnTo>
                  <a:lnTo>
                    <a:pt x="209" y="188"/>
                  </a:lnTo>
                  <a:lnTo>
                    <a:pt x="220" y="198"/>
                  </a:lnTo>
                  <a:lnTo>
                    <a:pt x="232" y="209"/>
                  </a:lnTo>
                  <a:lnTo>
                    <a:pt x="245" y="219"/>
                  </a:lnTo>
                  <a:lnTo>
                    <a:pt x="239" y="225"/>
                  </a:lnTo>
                  <a:lnTo>
                    <a:pt x="234" y="232"/>
                  </a:lnTo>
                  <a:lnTo>
                    <a:pt x="228" y="238"/>
                  </a:lnTo>
                  <a:lnTo>
                    <a:pt x="223" y="244"/>
                  </a:lnTo>
                  <a:lnTo>
                    <a:pt x="215" y="249"/>
                  </a:lnTo>
                  <a:lnTo>
                    <a:pt x="207" y="255"/>
                  </a:lnTo>
                  <a:lnTo>
                    <a:pt x="199" y="255"/>
                  </a:lnTo>
                  <a:lnTo>
                    <a:pt x="191" y="255"/>
                  </a:lnTo>
                  <a:lnTo>
                    <a:pt x="183" y="251"/>
                  </a:lnTo>
                  <a:lnTo>
                    <a:pt x="177" y="246"/>
                  </a:lnTo>
                  <a:lnTo>
                    <a:pt x="168" y="238"/>
                  </a:lnTo>
                  <a:lnTo>
                    <a:pt x="161" y="230"/>
                  </a:lnTo>
                  <a:lnTo>
                    <a:pt x="153" y="220"/>
                  </a:lnTo>
                  <a:lnTo>
                    <a:pt x="146" y="210"/>
                  </a:lnTo>
                  <a:lnTo>
                    <a:pt x="136" y="198"/>
                  </a:lnTo>
                  <a:lnTo>
                    <a:pt x="127" y="187"/>
                  </a:lnTo>
                  <a:lnTo>
                    <a:pt x="117" y="175"/>
                  </a:lnTo>
                  <a:lnTo>
                    <a:pt x="107" y="166"/>
                  </a:lnTo>
                  <a:lnTo>
                    <a:pt x="96" y="166"/>
                  </a:lnTo>
                  <a:lnTo>
                    <a:pt x="88" y="169"/>
                  </a:lnTo>
                  <a:lnTo>
                    <a:pt x="80" y="171"/>
                  </a:lnTo>
                  <a:lnTo>
                    <a:pt x="74" y="175"/>
                  </a:lnTo>
                  <a:lnTo>
                    <a:pt x="64" y="182"/>
                  </a:lnTo>
                  <a:lnTo>
                    <a:pt x="57" y="192"/>
                  </a:lnTo>
                  <a:lnTo>
                    <a:pt x="50" y="204"/>
                  </a:lnTo>
                  <a:lnTo>
                    <a:pt x="47" y="219"/>
                  </a:lnTo>
                  <a:lnTo>
                    <a:pt x="47" y="226"/>
                  </a:lnTo>
                  <a:lnTo>
                    <a:pt x="47" y="235"/>
                  </a:lnTo>
                  <a:lnTo>
                    <a:pt x="48" y="244"/>
                  </a:lnTo>
                  <a:lnTo>
                    <a:pt x="51" y="254"/>
                  </a:lnTo>
                  <a:lnTo>
                    <a:pt x="60" y="254"/>
                  </a:lnTo>
                  <a:lnTo>
                    <a:pt x="69" y="258"/>
                  </a:lnTo>
                  <a:lnTo>
                    <a:pt x="79" y="262"/>
                  </a:lnTo>
                  <a:lnTo>
                    <a:pt x="89" y="270"/>
                  </a:lnTo>
                  <a:lnTo>
                    <a:pt x="98" y="277"/>
                  </a:lnTo>
                  <a:lnTo>
                    <a:pt x="109" y="286"/>
                  </a:lnTo>
                  <a:lnTo>
                    <a:pt x="118" y="295"/>
                  </a:lnTo>
                  <a:lnTo>
                    <a:pt x="130" y="305"/>
                  </a:lnTo>
                  <a:lnTo>
                    <a:pt x="126" y="316"/>
                  </a:lnTo>
                  <a:lnTo>
                    <a:pt x="121" y="330"/>
                  </a:lnTo>
                  <a:lnTo>
                    <a:pt x="114" y="338"/>
                  </a:lnTo>
                  <a:lnTo>
                    <a:pt x="107" y="349"/>
                  </a:lnTo>
                  <a:lnTo>
                    <a:pt x="96" y="354"/>
                  </a:lnTo>
                  <a:lnTo>
                    <a:pt x="86" y="360"/>
                  </a:lnTo>
                  <a:lnTo>
                    <a:pt x="76" y="363"/>
                  </a:lnTo>
                  <a:lnTo>
                    <a:pt x="66" y="366"/>
                  </a:lnTo>
                  <a:lnTo>
                    <a:pt x="54" y="365"/>
                  </a:lnTo>
                  <a:lnTo>
                    <a:pt x="44" y="362"/>
                  </a:lnTo>
                  <a:lnTo>
                    <a:pt x="34" y="356"/>
                  </a:lnTo>
                  <a:lnTo>
                    <a:pt x="25" y="352"/>
                  </a:lnTo>
                  <a:lnTo>
                    <a:pt x="16" y="341"/>
                  </a:lnTo>
                  <a:lnTo>
                    <a:pt x="9" y="333"/>
                  </a:lnTo>
                  <a:lnTo>
                    <a:pt x="4" y="321"/>
                  </a:lnTo>
                  <a:lnTo>
                    <a:pt x="1" y="309"/>
                  </a:lnTo>
                  <a:close/>
                </a:path>
              </a:pathLst>
            </a:custGeom>
            <a:solidFill>
              <a:srgbClr val="C4C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4" name="Freeform 20"/>
            <p:cNvSpPr>
              <a:spLocks/>
            </p:cNvSpPr>
            <p:nvPr/>
          </p:nvSpPr>
          <p:spPr bwMode="auto">
            <a:xfrm>
              <a:off x="4800" y="3043"/>
              <a:ext cx="64" cy="104"/>
            </a:xfrm>
            <a:custGeom>
              <a:avLst/>
              <a:gdLst>
                <a:gd name="T0" fmla="*/ 118 w 128"/>
                <a:gd name="T1" fmla="*/ 207 h 209"/>
                <a:gd name="T2" fmla="*/ 109 w 128"/>
                <a:gd name="T3" fmla="*/ 197 h 209"/>
                <a:gd name="T4" fmla="*/ 101 w 128"/>
                <a:gd name="T5" fmla="*/ 185 h 209"/>
                <a:gd name="T6" fmla="*/ 90 w 128"/>
                <a:gd name="T7" fmla="*/ 172 h 209"/>
                <a:gd name="T8" fmla="*/ 82 w 128"/>
                <a:gd name="T9" fmla="*/ 160 h 209"/>
                <a:gd name="T10" fmla="*/ 76 w 128"/>
                <a:gd name="T11" fmla="*/ 152 h 209"/>
                <a:gd name="T12" fmla="*/ 71 w 128"/>
                <a:gd name="T13" fmla="*/ 144 h 209"/>
                <a:gd name="T14" fmla="*/ 66 w 128"/>
                <a:gd name="T15" fmla="*/ 137 h 209"/>
                <a:gd name="T16" fmla="*/ 61 w 128"/>
                <a:gd name="T17" fmla="*/ 130 h 209"/>
                <a:gd name="T18" fmla="*/ 55 w 128"/>
                <a:gd name="T19" fmla="*/ 123 h 209"/>
                <a:gd name="T20" fmla="*/ 51 w 128"/>
                <a:gd name="T21" fmla="*/ 115 h 209"/>
                <a:gd name="T22" fmla="*/ 47 w 128"/>
                <a:gd name="T23" fmla="*/ 108 h 209"/>
                <a:gd name="T24" fmla="*/ 42 w 128"/>
                <a:gd name="T25" fmla="*/ 101 h 209"/>
                <a:gd name="T26" fmla="*/ 36 w 128"/>
                <a:gd name="T27" fmla="*/ 92 h 209"/>
                <a:gd name="T28" fmla="*/ 32 w 128"/>
                <a:gd name="T29" fmla="*/ 85 h 209"/>
                <a:gd name="T30" fmla="*/ 28 w 128"/>
                <a:gd name="T31" fmla="*/ 77 h 209"/>
                <a:gd name="T32" fmla="*/ 23 w 128"/>
                <a:gd name="T33" fmla="*/ 70 h 209"/>
                <a:gd name="T34" fmla="*/ 19 w 128"/>
                <a:gd name="T35" fmla="*/ 61 h 209"/>
                <a:gd name="T36" fmla="*/ 15 w 128"/>
                <a:gd name="T37" fmla="*/ 54 h 209"/>
                <a:gd name="T38" fmla="*/ 12 w 128"/>
                <a:gd name="T39" fmla="*/ 47 h 209"/>
                <a:gd name="T40" fmla="*/ 10 w 128"/>
                <a:gd name="T41" fmla="*/ 41 h 209"/>
                <a:gd name="T42" fmla="*/ 4 w 128"/>
                <a:gd name="T43" fmla="*/ 28 h 209"/>
                <a:gd name="T44" fmla="*/ 1 w 128"/>
                <a:gd name="T45" fmla="*/ 16 h 209"/>
                <a:gd name="T46" fmla="*/ 0 w 128"/>
                <a:gd name="T47" fmla="*/ 7 h 209"/>
                <a:gd name="T48" fmla="*/ 1 w 128"/>
                <a:gd name="T49" fmla="*/ 0 h 209"/>
                <a:gd name="T50" fmla="*/ 6 w 128"/>
                <a:gd name="T51" fmla="*/ 7 h 209"/>
                <a:gd name="T52" fmla="*/ 15 w 128"/>
                <a:gd name="T53" fmla="*/ 17 h 209"/>
                <a:gd name="T54" fmla="*/ 23 w 128"/>
                <a:gd name="T55" fmla="*/ 28 h 209"/>
                <a:gd name="T56" fmla="*/ 35 w 128"/>
                <a:gd name="T57" fmla="*/ 41 h 209"/>
                <a:gd name="T58" fmla="*/ 44 w 128"/>
                <a:gd name="T59" fmla="*/ 54 h 209"/>
                <a:gd name="T60" fmla="*/ 55 w 128"/>
                <a:gd name="T61" fmla="*/ 67 h 209"/>
                <a:gd name="T62" fmla="*/ 60 w 128"/>
                <a:gd name="T63" fmla="*/ 73 h 209"/>
                <a:gd name="T64" fmla="*/ 66 w 128"/>
                <a:gd name="T65" fmla="*/ 82 h 209"/>
                <a:gd name="T66" fmla="*/ 71 w 128"/>
                <a:gd name="T67" fmla="*/ 88 h 209"/>
                <a:gd name="T68" fmla="*/ 77 w 128"/>
                <a:gd name="T69" fmla="*/ 96 h 209"/>
                <a:gd name="T70" fmla="*/ 82 w 128"/>
                <a:gd name="T71" fmla="*/ 102 h 209"/>
                <a:gd name="T72" fmla="*/ 86 w 128"/>
                <a:gd name="T73" fmla="*/ 109 h 209"/>
                <a:gd name="T74" fmla="*/ 90 w 128"/>
                <a:gd name="T75" fmla="*/ 117 h 209"/>
                <a:gd name="T76" fmla="*/ 96 w 128"/>
                <a:gd name="T77" fmla="*/ 125 h 209"/>
                <a:gd name="T78" fmla="*/ 99 w 128"/>
                <a:gd name="T79" fmla="*/ 131 h 209"/>
                <a:gd name="T80" fmla="*/ 104 w 128"/>
                <a:gd name="T81" fmla="*/ 139 h 209"/>
                <a:gd name="T82" fmla="*/ 108 w 128"/>
                <a:gd name="T83" fmla="*/ 146 h 209"/>
                <a:gd name="T84" fmla="*/ 112 w 128"/>
                <a:gd name="T85" fmla="*/ 155 h 209"/>
                <a:gd name="T86" fmla="*/ 118 w 128"/>
                <a:gd name="T87" fmla="*/ 168 h 209"/>
                <a:gd name="T88" fmla="*/ 124 w 128"/>
                <a:gd name="T89" fmla="*/ 181 h 209"/>
                <a:gd name="T90" fmla="*/ 127 w 128"/>
                <a:gd name="T91" fmla="*/ 193 h 209"/>
                <a:gd name="T92" fmla="*/ 128 w 128"/>
                <a:gd name="T93" fmla="*/ 206 h 209"/>
                <a:gd name="T94" fmla="*/ 121 w 128"/>
                <a:gd name="T95" fmla="*/ 209 h 209"/>
                <a:gd name="T96" fmla="*/ 118 w 128"/>
                <a:gd name="T97" fmla="*/ 20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209">
                  <a:moveTo>
                    <a:pt x="118" y="207"/>
                  </a:moveTo>
                  <a:lnTo>
                    <a:pt x="109" y="197"/>
                  </a:lnTo>
                  <a:lnTo>
                    <a:pt x="101" y="185"/>
                  </a:lnTo>
                  <a:lnTo>
                    <a:pt x="90" y="172"/>
                  </a:lnTo>
                  <a:lnTo>
                    <a:pt x="82" y="160"/>
                  </a:lnTo>
                  <a:lnTo>
                    <a:pt x="76" y="152"/>
                  </a:lnTo>
                  <a:lnTo>
                    <a:pt x="71" y="144"/>
                  </a:lnTo>
                  <a:lnTo>
                    <a:pt x="66" y="137"/>
                  </a:lnTo>
                  <a:lnTo>
                    <a:pt x="61" y="130"/>
                  </a:lnTo>
                  <a:lnTo>
                    <a:pt x="55" y="123"/>
                  </a:lnTo>
                  <a:lnTo>
                    <a:pt x="51" y="115"/>
                  </a:lnTo>
                  <a:lnTo>
                    <a:pt x="47" y="108"/>
                  </a:lnTo>
                  <a:lnTo>
                    <a:pt x="42" y="101"/>
                  </a:lnTo>
                  <a:lnTo>
                    <a:pt x="36" y="92"/>
                  </a:lnTo>
                  <a:lnTo>
                    <a:pt x="32" y="85"/>
                  </a:lnTo>
                  <a:lnTo>
                    <a:pt x="28" y="77"/>
                  </a:lnTo>
                  <a:lnTo>
                    <a:pt x="23" y="70"/>
                  </a:lnTo>
                  <a:lnTo>
                    <a:pt x="19" y="61"/>
                  </a:lnTo>
                  <a:lnTo>
                    <a:pt x="15" y="54"/>
                  </a:lnTo>
                  <a:lnTo>
                    <a:pt x="12" y="47"/>
                  </a:lnTo>
                  <a:lnTo>
                    <a:pt x="10" y="41"/>
                  </a:lnTo>
                  <a:lnTo>
                    <a:pt x="4" y="28"/>
                  </a:lnTo>
                  <a:lnTo>
                    <a:pt x="1" y="16"/>
                  </a:lnTo>
                  <a:lnTo>
                    <a:pt x="0" y="7"/>
                  </a:lnTo>
                  <a:lnTo>
                    <a:pt x="1" y="0"/>
                  </a:lnTo>
                  <a:lnTo>
                    <a:pt x="6" y="7"/>
                  </a:lnTo>
                  <a:lnTo>
                    <a:pt x="15" y="17"/>
                  </a:lnTo>
                  <a:lnTo>
                    <a:pt x="23" y="28"/>
                  </a:lnTo>
                  <a:lnTo>
                    <a:pt x="35" y="41"/>
                  </a:lnTo>
                  <a:lnTo>
                    <a:pt x="44" y="54"/>
                  </a:lnTo>
                  <a:lnTo>
                    <a:pt x="55" y="67"/>
                  </a:lnTo>
                  <a:lnTo>
                    <a:pt x="60" y="73"/>
                  </a:lnTo>
                  <a:lnTo>
                    <a:pt x="66" y="82"/>
                  </a:lnTo>
                  <a:lnTo>
                    <a:pt x="71" y="88"/>
                  </a:lnTo>
                  <a:lnTo>
                    <a:pt x="77" y="96"/>
                  </a:lnTo>
                  <a:lnTo>
                    <a:pt x="82" y="102"/>
                  </a:lnTo>
                  <a:lnTo>
                    <a:pt x="86" y="109"/>
                  </a:lnTo>
                  <a:lnTo>
                    <a:pt x="90" y="117"/>
                  </a:lnTo>
                  <a:lnTo>
                    <a:pt x="96" y="125"/>
                  </a:lnTo>
                  <a:lnTo>
                    <a:pt x="99" y="131"/>
                  </a:lnTo>
                  <a:lnTo>
                    <a:pt x="104" y="139"/>
                  </a:lnTo>
                  <a:lnTo>
                    <a:pt x="108" y="146"/>
                  </a:lnTo>
                  <a:lnTo>
                    <a:pt x="112" y="155"/>
                  </a:lnTo>
                  <a:lnTo>
                    <a:pt x="118" y="168"/>
                  </a:lnTo>
                  <a:lnTo>
                    <a:pt x="124" y="181"/>
                  </a:lnTo>
                  <a:lnTo>
                    <a:pt x="127" y="193"/>
                  </a:lnTo>
                  <a:lnTo>
                    <a:pt x="128" y="206"/>
                  </a:lnTo>
                  <a:lnTo>
                    <a:pt x="121" y="209"/>
                  </a:lnTo>
                  <a:lnTo>
                    <a:pt x="118" y="207"/>
                  </a:lnTo>
                  <a:close/>
                </a:path>
              </a:pathLst>
            </a:custGeom>
            <a:solidFill>
              <a:srgbClr val="CC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5" name="Freeform 21"/>
            <p:cNvSpPr>
              <a:spLocks/>
            </p:cNvSpPr>
            <p:nvPr/>
          </p:nvSpPr>
          <p:spPr bwMode="auto">
            <a:xfrm>
              <a:off x="4808" y="2988"/>
              <a:ext cx="137" cy="132"/>
            </a:xfrm>
            <a:custGeom>
              <a:avLst/>
              <a:gdLst>
                <a:gd name="T0" fmla="*/ 114 w 275"/>
                <a:gd name="T1" fmla="*/ 253 h 264"/>
                <a:gd name="T2" fmla="*/ 96 w 275"/>
                <a:gd name="T3" fmla="*/ 228 h 264"/>
                <a:gd name="T4" fmla="*/ 82 w 275"/>
                <a:gd name="T5" fmla="*/ 206 h 264"/>
                <a:gd name="T6" fmla="*/ 72 w 275"/>
                <a:gd name="T7" fmla="*/ 191 h 264"/>
                <a:gd name="T8" fmla="*/ 61 w 275"/>
                <a:gd name="T9" fmla="*/ 177 h 264"/>
                <a:gd name="T10" fmla="*/ 51 w 275"/>
                <a:gd name="T11" fmla="*/ 162 h 264"/>
                <a:gd name="T12" fmla="*/ 41 w 275"/>
                <a:gd name="T13" fmla="*/ 146 h 264"/>
                <a:gd name="T14" fmla="*/ 32 w 275"/>
                <a:gd name="T15" fmla="*/ 131 h 264"/>
                <a:gd name="T16" fmla="*/ 23 w 275"/>
                <a:gd name="T17" fmla="*/ 115 h 264"/>
                <a:gd name="T18" fmla="*/ 15 w 275"/>
                <a:gd name="T19" fmla="*/ 102 h 264"/>
                <a:gd name="T20" fmla="*/ 6 w 275"/>
                <a:gd name="T21" fmla="*/ 83 h 264"/>
                <a:gd name="T22" fmla="*/ 0 w 275"/>
                <a:gd name="T23" fmla="*/ 60 h 264"/>
                <a:gd name="T24" fmla="*/ 10 w 275"/>
                <a:gd name="T25" fmla="*/ 45 h 264"/>
                <a:gd name="T26" fmla="*/ 31 w 275"/>
                <a:gd name="T27" fmla="*/ 32 h 264"/>
                <a:gd name="T28" fmla="*/ 50 w 275"/>
                <a:gd name="T29" fmla="*/ 19 h 264"/>
                <a:gd name="T30" fmla="*/ 70 w 275"/>
                <a:gd name="T31" fmla="*/ 6 h 264"/>
                <a:gd name="T32" fmla="*/ 96 w 275"/>
                <a:gd name="T33" fmla="*/ 4 h 264"/>
                <a:gd name="T34" fmla="*/ 127 w 275"/>
                <a:gd name="T35" fmla="*/ 16 h 264"/>
                <a:gd name="T36" fmla="*/ 156 w 275"/>
                <a:gd name="T37" fmla="*/ 28 h 264"/>
                <a:gd name="T38" fmla="*/ 185 w 275"/>
                <a:gd name="T39" fmla="*/ 39 h 264"/>
                <a:gd name="T40" fmla="*/ 212 w 275"/>
                <a:gd name="T41" fmla="*/ 51 h 264"/>
                <a:gd name="T42" fmla="*/ 234 w 275"/>
                <a:gd name="T43" fmla="*/ 60 h 264"/>
                <a:gd name="T44" fmla="*/ 253 w 275"/>
                <a:gd name="T45" fmla="*/ 69 h 264"/>
                <a:gd name="T46" fmla="*/ 269 w 275"/>
                <a:gd name="T47" fmla="*/ 74 h 264"/>
                <a:gd name="T48" fmla="*/ 275 w 275"/>
                <a:gd name="T49" fmla="*/ 86 h 264"/>
                <a:gd name="T50" fmla="*/ 266 w 275"/>
                <a:gd name="T51" fmla="*/ 99 h 264"/>
                <a:gd name="T52" fmla="*/ 247 w 275"/>
                <a:gd name="T53" fmla="*/ 118 h 264"/>
                <a:gd name="T54" fmla="*/ 229 w 275"/>
                <a:gd name="T55" fmla="*/ 137 h 264"/>
                <a:gd name="T56" fmla="*/ 216 w 275"/>
                <a:gd name="T57" fmla="*/ 150 h 264"/>
                <a:gd name="T58" fmla="*/ 203 w 275"/>
                <a:gd name="T59" fmla="*/ 166 h 264"/>
                <a:gd name="T60" fmla="*/ 191 w 275"/>
                <a:gd name="T61" fmla="*/ 181 h 264"/>
                <a:gd name="T62" fmla="*/ 178 w 275"/>
                <a:gd name="T63" fmla="*/ 196 h 264"/>
                <a:gd name="T64" fmla="*/ 165 w 275"/>
                <a:gd name="T65" fmla="*/ 210 h 264"/>
                <a:gd name="T66" fmla="*/ 153 w 275"/>
                <a:gd name="T67" fmla="*/ 223 h 264"/>
                <a:gd name="T68" fmla="*/ 145 w 275"/>
                <a:gd name="T69" fmla="*/ 235 h 264"/>
                <a:gd name="T70" fmla="*/ 131 w 275"/>
                <a:gd name="T71" fmla="*/ 250 h 264"/>
                <a:gd name="T72" fmla="*/ 123 w 275"/>
                <a:gd name="T73" fmla="*/ 26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5" h="264">
                  <a:moveTo>
                    <a:pt x="123" y="264"/>
                  </a:moveTo>
                  <a:lnTo>
                    <a:pt x="114" y="253"/>
                  </a:lnTo>
                  <a:lnTo>
                    <a:pt x="107" y="241"/>
                  </a:lnTo>
                  <a:lnTo>
                    <a:pt x="96" y="228"/>
                  </a:lnTo>
                  <a:lnTo>
                    <a:pt x="88" y="215"/>
                  </a:lnTo>
                  <a:lnTo>
                    <a:pt x="82" y="206"/>
                  </a:lnTo>
                  <a:lnTo>
                    <a:pt x="76" y="199"/>
                  </a:lnTo>
                  <a:lnTo>
                    <a:pt x="72" y="191"/>
                  </a:lnTo>
                  <a:lnTo>
                    <a:pt x="67" y="184"/>
                  </a:lnTo>
                  <a:lnTo>
                    <a:pt x="61" y="177"/>
                  </a:lnTo>
                  <a:lnTo>
                    <a:pt x="55" y="169"/>
                  </a:lnTo>
                  <a:lnTo>
                    <a:pt x="51" y="162"/>
                  </a:lnTo>
                  <a:lnTo>
                    <a:pt x="47" y="155"/>
                  </a:lnTo>
                  <a:lnTo>
                    <a:pt x="41" y="146"/>
                  </a:lnTo>
                  <a:lnTo>
                    <a:pt x="36" y="139"/>
                  </a:lnTo>
                  <a:lnTo>
                    <a:pt x="32" y="131"/>
                  </a:lnTo>
                  <a:lnTo>
                    <a:pt x="28" y="124"/>
                  </a:lnTo>
                  <a:lnTo>
                    <a:pt x="23" y="115"/>
                  </a:lnTo>
                  <a:lnTo>
                    <a:pt x="19" y="110"/>
                  </a:lnTo>
                  <a:lnTo>
                    <a:pt x="15" y="102"/>
                  </a:lnTo>
                  <a:lnTo>
                    <a:pt x="13" y="96"/>
                  </a:lnTo>
                  <a:lnTo>
                    <a:pt x="6" y="83"/>
                  </a:lnTo>
                  <a:lnTo>
                    <a:pt x="3" y="72"/>
                  </a:lnTo>
                  <a:lnTo>
                    <a:pt x="0" y="60"/>
                  </a:lnTo>
                  <a:lnTo>
                    <a:pt x="1" y="53"/>
                  </a:lnTo>
                  <a:lnTo>
                    <a:pt x="10" y="45"/>
                  </a:lnTo>
                  <a:lnTo>
                    <a:pt x="20" y="39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0" y="19"/>
                  </a:lnTo>
                  <a:lnTo>
                    <a:pt x="60" y="13"/>
                  </a:lnTo>
                  <a:lnTo>
                    <a:pt x="70" y="6"/>
                  </a:lnTo>
                  <a:lnTo>
                    <a:pt x="82" y="0"/>
                  </a:lnTo>
                  <a:lnTo>
                    <a:pt x="96" y="4"/>
                  </a:lnTo>
                  <a:lnTo>
                    <a:pt x="112" y="10"/>
                  </a:lnTo>
                  <a:lnTo>
                    <a:pt x="127" y="16"/>
                  </a:lnTo>
                  <a:lnTo>
                    <a:pt x="143" y="23"/>
                  </a:lnTo>
                  <a:lnTo>
                    <a:pt x="156" y="28"/>
                  </a:lnTo>
                  <a:lnTo>
                    <a:pt x="171" y="35"/>
                  </a:lnTo>
                  <a:lnTo>
                    <a:pt x="185" y="39"/>
                  </a:lnTo>
                  <a:lnTo>
                    <a:pt x="200" y="47"/>
                  </a:lnTo>
                  <a:lnTo>
                    <a:pt x="212" y="51"/>
                  </a:lnTo>
                  <a:lnTo>
                    <a:pt x="223" y="56"/>
                  </a:lnTo>
                  <a:lnTo>
                    <a:pt x="234" y="60"/>
                  </a:lnTo>
                  <a:lnTo>
                    <a:pt x="245" y="66"/>
                  </a:lnTo>
                  <a:lnTo>
                    <a:pt x="253" y="69"/>
                  </a:lnTo>
                  <a:lnTo>
                    <a:pt x="261" y="72"/>
                  </a:lnTo>
                  <a:lnTo>
                    <a:pt x="269" y="74"/>
                  </a:lnTo>
                  <a:lnTo>
                    <a:pt x="275" y="77"/>
                  </a:lnTo>
                  <a:lnTo>
                    <a:pt x="275" y="86"/>
                  </a:lnTo>
                  <a:lnTo>
                    <a:pt x="275" y="95"/>
                  </a:lnTo>
                  <a:lnTo>
                    <a:pt x="266" y="99"/>
                  </a:lnTo>
                  <a:lnTo>
                    <a:pt x="257" y="108"/>
                  </a:lnTo>
                  <a:lnTo>
                    <a:pt x="247" y="118"/>
                  </a:lnTo>
                  <a:lnTo>
                    <a:pt x="237" y="131"/>
                  </a:lnTo>
                  <a:lnTo>
                    <a:pt x="229" y="137"/>
                  </a:lnTo>
                  <a:lnTo>
                    <a:pt x="223" y="145"/>
                  </a:lnTo>
                  <a:lnTo>
                    <a:pt x="216" y="150"/>
                  </a:lnTo>
                  <a:lnTo>
                    <a:pt x="210" y="159"/>
                  </a:lnTo>
                  <a:lnTo>
                    <a:pt x="203" y="166"/>
                  </a:lnTo>
                  <a:lnTo>
                    <a:pt x="197" y="174"/>
                  </a:lnTo>
                  <a:lnTo>
                    <a:pt x="191" y="181"/>
                  </a:lnTo>
                  <a:lnTo>
                    <a:pt x="185" y="190"/>
                  </a:lnTo>
                  <a:lnTo>
                    <a:pt x="178" y="196"/>
                  </a:lnTo>
                  <a:lnTo>
                    <a:pt x="172" y="203"/>
                  </a:lnTo>
                  <a:lnTo>
                    <a:pt x="165" y="210"/>
                  </a:lnTo>
                  <a:lnTo>
                    <a:pt x="161" y="217"/>
                  </a:lnTo>
                  <a:lnTo>
                    <a:pt x="153" y="223"/>
                  </a:lnTo>
                  <a:lnTo>
                    <a:pt x="149" y="229"/>
                  </a:lnTo>
                  <a:lnTo>
                    <a:pt x="145" y="235"/>
                  </a:lnTo>
                  <a:lnTo>
                    <a:pt x="140" y="241"/>
                  </a:lnTo>
                  <a:lnTo>
                    <a:pt x="131" y="250"/>
                  </a:lnTo>
                  <a:lnTo>
                    <a:pt x="127" y="257"/>
                  </a:lnTo>
                  <a:lnTo>
                    <a:pt x="123" y="261"/>
                  </a:lnTo>
                  <a:lnTo>
                    <a:pt x="123" y="264"/>
                  </a:lnTo>
                  <a:close/>
                </a:path>
              </a:pathLst>
            </a:custGeom>
            <a:solidFill>
              <a:srgbClr val="F0F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6" name="Freeform 22"/>
            <p:cNvSpPr>
              <a:spLocks/>
            </p:cNvSpPr>
            <p:nvPr/>
          </p:nvSpPr>
          <p:spPr bwMode="auto">
            <a:xfrm>
              <a:off x="3197" y="2033"/>
              <a:ext cx="1485" cy="731"/>
            </a:xfrm>
            <a:custGeom>
              <a:avLst/>
              <a:gdLst>
                <a:gd name="T0" fmla="*/ 1089 w 2970"/>
                <a:gd name="T1" fmla="*/ 1442 h 1461"/>
                <a:gd name="T2" fmla="*/ 973 w 2970"/>
                <a:gd name="T3" fmla="*/ 1410 h 1461"/>
                <a:gd name="T4" fmla="*/ 860 w 2970"/>
                <a:gd name="T5" fmla="*/ 1368 h 1461"/>
                <a:gd name="T6" fmla="*/ 746 w 2970"/>
                <a:gd name="T7" fmla="*/ 1315 h 1461"/>
                <a:gd name="T8" fmla="*/ 638 w 2970"/>
                <a:gd name="T9" fmla="*/ 1260 h 1461"/>
                <a:gd name="T10" fmla="*/ 530 w 2970"/>
                <a:gd name="T11" fmla="*/ 1200 h 1461"/>
                <a:gd name="T12" fmla="*/ 427 w 2970"/>
                <a:gd name="T13" fmla="*/ 1139 h 1461"/>
                <a:gd name="T14" fmla="*/ 321 w 2970"/>
                <a:gd name="T15" fmla="*/ 1077 h 1461"/>
                <a:gd name="T16" fmla="*/ 222 w 2970"/>
                <a:gd name="T17" fmla="*/ 1019 h 1461"/>
                <a:gd name="T18" fmla="*/ 136 w 2970"/>
                <a:gd name="T19" fmla="*/ 964 h 1461"/>
                <a:gd name="T20" fmla="*/ 67 w 2970"/>
                <a:gd name="T21" fmla="*/ 912 h 1461"/>
                <a:gd name="T22" fmla="*/ 18 w 2970"/>
                <a:gd name="T23" fmla="*/ 860 h 1461"/>
                <a:gd name="T24" fmla="*/ 0 w 2970"/>
                <a:gd name="T25" fmla="*/ 794 h 1461"/>
                <a:gd name="T26" fmla="*/ 26 w 2970"/>
                <a:gd name="T27" fmla="*/ 724 h 1461"/>
                <a:gd name="T28" fmla="*/ 96 w 2970"/>
                <a:gd name="T29" fmla="*/ 762 h 1461"/>
                <a:gd name="T30" fmla="*/ 191 w 2970"/>
                <a:gd name="T31" fmla="*/ 826 h 1461"/>
                <a:gd name="T32" fmla="*/ 308 w 2970"/>
                <a:gd name="T33" fmla="*/ 914 h 1461"/>
                <a:gd name="T34" fmla="*/ 443 w 2970"/>
                <a:gd name="T35" fmla="*/ 1010 h 1461"/>
                <a:gd name="T36" fmla="*/ 592 w 2970"/>
                <a:gd name="T37" fmla="*/ 1111 h 1461"/>
                <a:gd name="T38" fmla="*/ 748 w 2970"/>
                <a:gd name="T39" fmla="*/ 1203 h 1461"/>
                <a:gd name="T40" fmla="*/ 908 w 2970"/>
                <a:gd name="T41" fmla="*/ 1282 h 1461"/>
                <a:gd name="T42" fmla="*/ 1069 w 2970"/>
                <a:gd name="T43" fmla="*/ 1333 h 1461"/>
                <a:gd name="T44" fmla="*/ 1227 w 2970"/>
                <a:gd name="T45" fmla="*/ 1352 h 1461"/>
                <a:gd name="T46" fmla="*/ 1322 w 2970"/>
                <a:gd name="T47" fmla="*/ 1327 h 1461"/>
                <a:gd name="T48" fmla="*/ 1421 w 2970"/>
                <a:gd name="T49" fmla="*/ 1290 h 1461"/>
                <a:gd name="T50" fmla="*/ 1522 w 2970"/>
                <a:gd name="T51" fmla="*/ 1239 h 1461"/>
                <a:gd name="T52" fmla="*/ 1621 w 2970"/>
                <a:gd name="T53" fmla="*/ 1184 h 1461"/>
                <a:gd name="T54" fmla="*/ 1717 w 2970"/>
                <a:gd name="T55" fmla="*/ 1121 h 1461"/>
                <a:gd name="T56" fmla="*/ 1805 w 2970"/>
                <a:gd name="T57" fmla="*/ 1058 h 1461"/>
                <a:gd name="T58" fmla="*/ 1887 w 2970"/>
                <a:gd name="T59" fmla="*/ 999 h 1461"/>
                <a:gd name="T60" fmla="*/ 1955 w 2970"/>
                <a:gd name="T61" fmla="*/ 945 h 1461"/>
                <a:gd name="T62" fmla="*/ 2011 w 2970"/>
                <a:gd name="T63" fmla="*/ 901 h 1461"/>
                <a:gd name="T64" fmla="*/ 2071 w 2970"/>
                <a:gd name="T65" fmla="*/ 847 h 1461"/>
                <a:gd name="T66" fmla="*/ 2170 w 2970"/>
                <a:gd name="T67" fmla="*/ 756 h 1461"/>
                <a:gd name="T68" fmla="*/ 2296 w 2970"/>
                <a:gd name="T69" fmla="*/ 641 h 1461"/>
                <a:gd name="T70" fmla="*/ 2436 w 2970"/>
                <a:gd name="T71" fmla="*/ 507 h 1461"/>
                <a:gd name="T72" fmla="*/ 2582 w 2970"/>
                <a:gd name="T73" fmla="*/ 373 h 1461"/>
                <a:gd name="T74" fmla="*/ 2718 w 2970"/>
                <a:gd name="T75" fmla="*/ 241 h 1461"/>
                <a:gd name="T76" fmla="*/ 2836 w 2970"/>
                <a:gd name="T77" fmla="*/ 130 h 1461"/>
                <a:gd name="T78" fmla="*/ 2921 w 2970"/>
                <a:gd name="T79" fmla="*/ 46 h 1461"/>
                <a:gd name="T80" fmla="*/ 2970 w 2970"/>
                <a:gd name="T81" fmla="*/ 0 h 1461"/>
                <a:gd name="T82" fmla="*/ 2943 w 2970"/>
                <a:gd name="T83" fmla="*/ 82 h 1461"/>
                <a:gd name="T84" fmla="*/ 2887 w 2970"/>
                <a:gd name="T85" fmla="*/ 176 h 1461"/>
                <a:gd name="T86" fmla="*/ 2808 w 2970"/>
                <a:gd name="T87" fmla="*/ 278 h 1461"/>
                <a:gd name="T88" fmla="*/ 2716 w 2970"/>
                <a:gd name="T89" fmla="*/ 386 h 1461"/>
                <a:gd name="T90" fmla="*/ 2615 w 2970"/>
                <a:gd name="T91" fmla="*/ 489 h 1461"/>
                <a:gd name="T92" fmla="*/ 2512 w 2970"/>
                <a:gd name="T93" fmla="*/ 590 h 1461"/>
                <a:gd name="T94" fmla="*/ 2415 w 2970"/>
                <a:gd name="T95" fmla="*/ 680 h 1461"/>
                <a:gd name="T96" fmla="*/ 2331 w 2970"/>
                <a:gd name="T97" fmla="*/ 758 h 1461"/>
                <a:gd name="T98" fmla="*/ 2265 w 2970"/>
                <a:gd name="T99" fmla="*/ 818 h 1461"/>
                <a:gd name="T100" fmla="*/ 2186 w 2970"/>
                <a:gd name="T101" fmla="*/ 880 h 1461"/>
                <a:gd name="T102" fmla="*/ 2087 w 2970"/>
                <a:gd name="T103" fmla="*/ 959 h 1461"/>
                <a:gd name="T104" fmla="*/ 1972 w 2970"/>
                <a:gd name="T105" fmla="*/ 1050 h 1461"/>
                <a:gd name="T106" fmla="*/ 1843 w 2970"/>
                <a:gd name="T107" fmla="*/ 1143 h 1461"/>
                <a:gd name="T108" fmla="*/ 1713 w 2970"/>
                <a:gd name="T109" fmla="*/ 1233 h 1461"/>
                <a:gd name="T110" fmla="*/ 1580 w 2970"/>
                <a:gd name="T111" fmla="*/ 1315 h 1461"/>
                <a:gd name="T112" fmla="*/ 1452 w 2970"/>
                <a:gd name="T113" fmla="*/ 1385 h 1461"/>
                <a:gd name="T114" fmla="*/ 1329 w 2970"/>
                <a:gd name="T115" fmla="*/ 1435 h 1461"/>
                <a:gd name="T116" fmla="*/ 1218 w 2970"/>
                <a:gd name="T117" fmla="*/ 1458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0" h="1461">
                  <a:moveTo>
                    <a:pt x="1192" y="1461"/>
                  </a:moveTo>
                  <a:lnTo>
                    <a:pt x="1174" y="1458"/>
                  </a:lnTo>
                  <a:lnTo>
                    <a:pt x="1157" y="1455"/>
                  </a:lnTo>
                  <a:lnTo>
                    <a:pt x="1139" y="1452"/>
                  </a:lnTo>
                  <a:lnTo>
                    <a:pt x="1123" y="1449"/>
                  </a:lnTo>
                  <a:lnTo>
                    <a:pt x="1106" y="1445"/>
                  </a:lnTo>
                  <a:lnTo>
                    <a:pt x="1089" y="1442"/>
                  </a:lnTo>
                  <a:lnTo>
                    <a:pt x="1072" y="1438"/>
                  </a:lnTo>
                  <a:lnTo>
                    <a:pt x="1056" y="1435"/>
                  </a:lnTo>
                  <a:lnTo>
                    <a:pt x="1038" y="1429"/>
                  </a:lnTo>
                  <a:lnTo>
                    <a:pt x="1022" y="1425"/>
                  </a:lnTo>
                  <a:lnTo>
                    <a:pt x="1006" y="1420"/>
                  </a:lnTo>
                  <a:lnTo>
                    <a:pt x="990" y="1416"/>
                  </a:lnTo>
                  <a:lnTo>
                    <a:pt x="973" y="1410"/>
                  </a:lnTo>
                  <a:lnTo>
                    <a:pt x="957" y="1404"/>
                  </a:lnTo>
                  <a:lnTo>
                    <a:pt x="941" y="1398"/>
                  </a:lnTo>
                  <a:lnTo>
                    <a:pt x="926" y="1394"/>
                  </a:lnTo>
                  <a:lnTo>
                    <a:pt x="908" y="1387"/>
                  </a:lnTo>
                  <a:lnTo>
                    <a:pt x="892" y="1381"/>
                  </a:lnTo>
                  <a:lnTo>
                    <a:pt x="876" y="1374"/>
                  </a:lnTo>
                  <a:lnTo>
                    <a:pt x="860" y="1368"/>
                  </a:lnTo>
                  <a:lnTo>
                    <a:pt x="843" y="1360"/>
                  </a:lnTo>
                  <a:lnTo>
                    <a:pt x="827" y="1353"/>
                  </a:lnTo>
                  <a:lnTo>
                    <a:pt x="811" y="1346"/>
                  </a:lnTo>
                  <a:lnTo>
                    <a:pt x="796" y="1340"/>
                  </a:lnTo>
                  <a:lnTo>
                    <a:pt x="778" y="1331"/>
                  </a:lnTo>
                  <a:lnTo>
                    <a:pt x="764" y="1324"/>
                  </a:lnTo>
                  <a:lnTo>
                    <a:pt x="746" y="1315"/>
                  </a:lnTo>
                  <a:lnTo>
                    <a:pt x="732" y="1308"/>
                  </a:lnTo>
                  <a:lnTo>
                    <a:pt x="716" y="1299"/>
                  </a:lnTo>
                  <a:lnTo>
                    <a:pt x="701" y="1292"/>
                  </a:lnTo>
                  <a:lnTo>
                    <a:pt x="685" y="1285"/>
                  </a:lnTo>
                  <a:lnTo>
                    <a:pt x="670" y="1277"/>
                  </a:lnTo>
                  <a:lnTo>
                    <a:pt x="653" y="1269"/>
                  </a:lnTo>
                  <a:lnTo>
                    <a:pt x="638" y="1260"/>
                  </a:lnTo>
                  <a:lnTo>
                    <a:pt x="622" y="1251"/>
                  </a:lnTo>
                  <a:lnTo>
                    <a:pt x="608" y="1242"/>
                  </a:lnTo>
                  <a:lnTo>
                    <a:pt x="592" y="1233"/>
                  </a:lnTo>
                  <a:lnTo>
                    <a:pt x="577" y="1225"/>
                  </a:lnTo>
                  <a:lnTo>
                    <a:pt x="561" y="1216"/>
                  </a:lnTo>
                  <a:lnTo>
                    <a:pt x="546" y="1209"/>
                  </a:lnTo>
                  <a:lnTo>
                    <a:pt x="530" y="1200"/>
                  </a:lnTo>
                  <a:lnTo>
                    <a:pt x="516" y="1191"/>
                  </a:lnTo>
                  <a:lnTo>
                    <a:pt x="500" y="1182"/>
                  </a:lnTo>
                  <a:lnTo>
                    <a:pt x="485" y="1174"/>
                  </a:lnTo>
                  <a:lnTo>
                    <a:pt x="469" y="1165"/>
                  </a:lnTo>
                  <a:lnTo>
                    <a:pt x="456" y="1156"/>
                  </a:lnTo>
                  <a:lnTo>
                    <a:pt x="440" y="1147"/>
                  </a:lnTo>
                  <a:lnTo>
                    <a:pt x="427" y="1139"/>
                  </a:lnTo>
                  <a:lnTo>
                    <a:pt x="410" y="1130"/>
                  </a:lnTo>
                  <a:lnTo>
                    <a:pt x="396" y="1121"/>
                  </a:lnTo>
                  <a:lnTo>
                    <a:pt x="380" y="1112"/>
                  </a:lnTo>
                  <a:lnTo>
                    <a:pt x="365" y="1104"/>
                  </a:lnTo>
                  <a:lnTo>
                    <a:pt x="351" y="1095"/>
                  </a:lnTo>
                  <a:lnTo>
                    <a:pt x="336" y="1086"/>
                  </a:lnTo>
                  <a:lnTo>
                    <a:pt x="321" y="1077"/>
                  </a:lnTo>
                  <a:lnTo>
                    <a:pt x="308" y="1069"/>
                  </a:lnTo>
                  <a:lnTo>
                    <a:pt x="294" y="1060"/>
                  </a:lnTo>
                  <a:lnTo>
                    <a:pt x="279" y="1051"/>
                  </a:lnTo>
                  <a:lnTo>
                    <a:pt x="264" y="1042"/>
                  </a:lnTo>
                  <a:lnTo>
                    <a:pt x="251" y="1035"/>
                  </a:lnTo>
                  <a:lnTo>
                    <a:pt x="237" y="1026"/>
                  </a:lnTo>
                  <a:lnTo>
                    <a:pt x="222" y="1019"/>
                  </a:lnTo>
                  <a:lnTo>
                    <a:pt x="209" y="1012"/>
                  </a:lnTo>
                  <a:lnTo>
                    <a:pt x="196" y="1006"/>
                  </a:lnTo>
                  <a:lnTo>
                    <a:pt x="183" y="997"/>
                  </a:lnTo>
                  <a:lnTo>
                    <a:pt x="171" y="988"/>
                  </a:lnTo>
                  <a:lnTo>
                    <a:pt x="159" y="980"/>
                  </a:lnTo>
                  <a:lnTo>
                    <a:pt x="148" y="972"/>
                  </a:lnTo>
                  <a:lnTo>
                    <a:pt x="136" y="964"/>
                  </a:lnTo>
                  <a:lnTo>
                    <a:pt x="126" y="956"/>
                  </a:lnTo>
                  <a:lnTo>
                    <a:pt x="114" y="949"/>
                  </a:lnTo>
                  <a:lnTo>
                    <a:pt x="105" y="942"/>
                  </a:lnTo>
                  <a:lnTo>
                    <a:pt x="95" y="933"/>
                  </a:lnTo>
                  <a:lnTo>
                    <a:pt x="85" y="927"/>
                  </a:lnTo>
                  <a:lnTo>
                    <a:pt x="76" y="918"/>
                  </a:lnTo>
                  <a:lnTo>
                    <a:pt x="67" y="912"/>
                  </a:lnTo>
                  <a:lnTo>
                    <a:pt x="59" y="905"/>
                  </a:lnTo>
                  <a:lnTo>
                    <a:pt x="50" y="898"/>
                  </a:lnTo>
                  <a:lnTo>
                    <a:pt x="42" y="891"/>
                  </a:lnTo>
                  <a:lnTo>
                    <a:pt x="37" y="885"/>
                  </a:lnTo>
                  <a:lnTo>
                    <a:pt x="29" y="876"/>
                  </a:lnTo>
                  <a:lnTo>
                    <a:pt x="23" y="869"/>
                  </a:lnTo>
                  <a:lnTo>
                    <a:pt x="18" y="860"/>
                  </a:lnTo>
                  <a:lnTo>
                    <a:pt x="13" y="853"/>
                  </a:lnTo>
                  <a:lnTo>
                    <a:pt x="9" y="842"/>
                  </a:lnTo>
                  <a:lnTo>
                    <a:pt x="6" y="834"/>
                  </a:lnTo>
                  <a:lnTo>
                    <a:pt x="3" y="825"/>
                  </a:lnTo>
                  <a:lnTo>
                    <a:pt x="3" y="816"/>
                  </a:lnTo>
                  <a:lnTo>
                    <a:pt x="0" y="804"/>
                  </a:lnTo>
                  <a:lnTo>
                    <a:pt x="0" y="794"/>
                  </a:lnTo>
                  <a:lnTo>
                    <a:pt x="0" y="784"/>
                  </a:lnTo>
                  <a:lnTo>
                    <a:pt x="3" y="774"/>
                  </a:lnTo>
                  <a:lnTo>
                    <a:pt x="4" y="761"/>
                  </a:lnTo>
                  <a:lnTo>
                    <a:pt x="9" y="749"/>
                  </a:lnTo>
                  <a:lnTo>
                    <a:pt x="13" y="736"/>
                  </a:lnTo>
                  <a:lnTo>
                    <a:pt x="21" y="724"/>
                  </a:lnTo>
                  <a:lnTo>
                    <a:pt x="26" y="724"/>
                  </a:lnTo>
                  <a:lnTo>
                    <a:pt x="35" y="727"/>
                  </a:lnTo>
                  <a:lnTo>
                    <a:pt x="44" y="732"/>
                  </a:lnTo>
                  <a:lnTo>
                    <a:pt x="53" y="736"/>
                  </a:lnTo>
                  <a:lnTo>
                    <a:pt x="61" y="740"/>
                  </a:lnTo>
                  <a:lnTo>
                    <a:pt x="73" y="748"/>
                  </a:lnTo>
                  <a:lnTo>
                    <a:pt x="83" y="753"/>
                  </a:lnTo>
                  <a:lnTo>
                    <a:pt x="96" y="762"/>
                  </a:lnTo>
                  <a:lnTo>
                    <a:pt x="108" y="769"/>
                  </a:lnTo>
                  <a:lnTo>
                    <a:pt x="121" y="778"/>
                  </a:lnTo>
                  <a:lnTo>
                    <a:pt x="134" y="787"/>
                  </a:lnTo>
                  <a:lnTo>
                    <a:pt x="148" y="796"/>
                  </a:lnTo>
                  <a:lnTo>
                    <a:pt x="161" y="804"/>
                  </a:lnTo>
                  <a:lnTo>
                    <a:pt x="177" y="816"/>
                  </a:lnTo>
                  <a:lnTo>
                    <a:pt x="191" y="826"/>
                  </a:lnTo>
                  <a:lnTo>
                    <a:pt x="209" y="840"/>
                  </a:lnTo>
                  <a:lnTo>
                    <a:pt x="224" y="850"/>
                  </a:lnTo>
                  <a:lnTo>
                    <a:pt x="240" y="861"/>
                  </a:lnTo>
                  <a:lnTo>
                    <a:pt x="256" y="875"/>
                  </a:lnTo>
                  <a:lnTo>
                    <a:pt x="273" y="888"/>
                  </a:lnTo>
                  <a:lnTo>
                    <a:pt x="291" y="901"/>
                  </a:lnTo>
                  <a:lnTo>
                    <a:pt x="308" y="914"/>
                  </a:lnTo>
                  <a:lnTo>
                    <a:pt x="327" y="927"/>
                  </a:lnTo>
                  <a:lnTo>
                    <a:pt x="346" y="942"/>
                  </a:lnTo>
                  <a:lnTo>
                    <a:pt x="364" y="955"/>
                  </a:lnTo>
                  <a:lnTo>
                    <a:pt x="383" y="968"/>
                  </a:lnTo>
                  <a:lnTo>
                    <a:pt x="402" y="983"/>
                  </a:lnTo>
                  <a:lnTo>
                    <a:pt x="424" y="997"/>
                  </a:lnTo>
                  <a:lnTo>
                    <a:pt x="443" y="1010"/>
                  </a:lnTo>
                  <a:lnTo>
                    <a:pt x="463" y="1026"/>
                  </a:lnTo>
                  <a:lnTo>
                    <a:pt x="485" y="1039"/>
                  </a:lnTo>
                  <a:lnTo>
                    <a:pt x="507" y="1055"/>
                  </a:lnTo>
                  <a:lnTo>
                    <a:pt x="527" y="1069"/>
                  </a:lnTo>
                  <a:lnTo>
                    <a:pt x="548" y="1083"/>
                  </a:lnTo>
                  <a:lnTo>
                    <a:pt x="570" y="1096"/>
                  </a:lnTo>
                  <a:lnTo>
                    <a:pt x="592" y="1111"/>
                  </a:lnTo>
                  <a:lnTo>
                    <a:pt x="613" y="1124"/>
                  </a:lnTo>
                  <a:lnTo>
                    <a:pt x="635" y="1139"/>
                  </a:lnTo>
                  <a:lnTo>
                    <a:pt x="657" y="1152"/>
                  </a:lnTo>
                  <a:lnTo>
                    <a:pt x="681" y="1166"/>
                  </a:lnTo>
                  <a:lnTo>
                    <a:pt x="703" y="1178"/>
                  </a:lnTo>
                  <a:lnTo>
                    <a:pt x="724" y="1191"/>
                  </a:lnTo>
                  <a:lnTo>
                    <a:pt x="748" y="1203"/>
                  </a:lnTo>
                  <a:lnTo>
                    <a:pt x="771" y="1216"/>
                  </a:lnTo>
                  <a:lnTo>
                    <a:pt x="793" y="1228"/>
                  </a:lnTo>
                  <a:lnTo>
                    <a:pt x="816" y="1239"/>
                  </a:lnTo>
                  <a:lnTo>
                    <a:pt x="840" y="1251"/>
                  </a:lnTo>
                  <a:lnTo>
                    <a:pt x="863" y="1263"/>
                  </a:lnTo>
                  <a:lnTo>
                    <a:pt x="885" y="1271"/>
                  </a:lnTo>
                  <a:lnTo>
                    <a:pt x="908" y="1282"/>
                  </a:lnTo>
                  <a:lnTo>
                    <a:pt x="932" y="1290"/>
                  </a:lnTo>
                  <a:lnTo>
                    <a:pt x="955" y="1299"/>
                  </a:lnTo>
                  <a:lnTo>
                    <a:pt x="977" y="1306"/>
                  </a:lnTo>
                  <a:lnTo>
                    <a:pt x="1000" y="1314"/>
                  </a:lnTo>
                  <a:lnTo>
                    <a:pt x="1024" y="1321"/>
                  </a:lnTo>
                  <a:lnTo>
                    <a:pt x="1047" y="1328"/>
                  </a:lnTo>
                  <a:lnTo>
                    <a:pt x="1069" y="1333"/>
                  </a:lnTo>
                  <a:lnTo>
                    <a:pt x="1091" y="1337"/>
                  </a:lnTo>
                  <a:lnTo>
                    <a:pt x="1113" y="1340"/>
                  </a:lnTo>
                  <a:lnTo>
                    <a:pt x="1136" y="1344"/>
                  </a:lnTo>
                  <a:lnTo>
                    <a:pt x="1158" y="1346"/>
                  </a:lnTo>
                  <a:lnTo>
                    <a:pt x="1181" y="1349"/>
                  </a:lnTo>
                  <a:lnTo>
                    <a:pt x="1203" y="1350"/>
                  </a:lnTo>
                  <a:lnTo>
                    <a:pt x="1227" y="1352"/>
                  </a:lnTo>
                  <a:lnTo>
                    <a:pt x="1240" y="1349"/>
                  </a:lnTo>
                  <a:lnTo>
                    <a:pt x="1253" y="1346"/>
                  </a:lnTo>
                  <a:lnTo>
                    <a:pt x="1266" y="1343"/>
                  </a:lnTo>
                  <a:lnTo>
                    <a:pt x="1279" y="1340"/>
                  </a:lnTo>
                  <a:lnTo>
                    <a:pt x="1292" y="1336"/>
                  </a:lnTo>
                  <a:lnTo>
                    <a:pt x="1307" y="1331"/>
                  </a:lnTo>
                  <a:lnTo>
                    <a:pt x="1322" y="1327"/>
                  </a:lnTo>
                  <a:lnTo>
                    <a:pt x="1336" y="1324"/>
                  </a:lnTo>
                  <a:lnTo>
                    <a:pt x="1349" y="1318"/>
                  </a:lnTo>
                  <a:lnTo>
                    <a:pt x="1364" y="1312"/>
                  </a:lnTo>
                  <a:lnTo>
                    <a:pt x="1379" y="1306"/>
                  </a:lnTo>
                  <a:lnTo>
                    <a:pt x="1393" y="1302"/>
                  </a:lnTo>
                  <a:lnTo>
                    <a:pt x="1406" y="1296"/>
                  </a:lnTo>
                  <a:lnTo>
                    <a:pt x="1421" y="1290"/>
                  </a:lnTo>
                  <a:lnTo>
                    <a:pt x="1436" y="1285"/>
                  </a:lnTo>
                  <a:lnTo>
                    <a:pt x="1452" y="1279"/>
                  </a:lnTo>
                  <a:lnTo>
                    <a:pt x="1465" y="1270"/>
                  </a:lnTo>
                  <a:lnTo>
                    <a:pt x="1479" y="1263"/>
                  </a:lnTo>
                  <a:lnTo>
                    <a:pt x="1494" y="1255"/>
                  </a:lnTo>
                  <a:lnTo>
                    <a:pt x="1509" y="1248"/>
                  </a:lnTo>
                  <a:lnTo>
                    <a:pt x="1522" y="1239"/>
                  </a:lnTo>
                  <a:lnTo>
                    <a:pt x="1536" y="1232"/>
                  </a:lnTo>
                  <a:lnTo>
                    <a:pt x="1551" y="1225"/>
                  </a:lnTo>
                  <a:lnTo>
                    <a:pt x="1566" y="1217"/>
                  </a:lnTo>
                  <a:lnTo>
                    <a:pt x="1579" y="1209"/>
                  </a:lnTo>
                  <a:lnTo>
                    <a:pt x="1593" y="1200"/>
                  </a:lnTo>
                  <a:lnTo>
                    <a:pt x="1606" y="1191"/>
                  </a:lnTo>
                  <a:lnTo>
                    <a:pt x="1621" y="1184"/>
                  </a:lnTo>
                  <a:lnTo>
                    <a:pt x="1634" y="1175"/>
                  </a:lnTo>
                  <a:lnTo>
                    <a:pt x="1649" y="1166"/>
                  </a:lnTo>
                  <a:lnTo>
                    <a:pt x="1663" y="1158"/>
                  </a:lnTo>
                  <a:lnTo>
                    <a:pt x="1678" y="1150"/>
                  </a:lnTo>
                  <a:lnTo>
                    <a:pt x="1691" y="1140"/>
                  </a:lnTo>
                  <a:lnTo>
                    <a:pt x="1704" y="1131"/>
                  </a:lnTo>
                  <a:lnTo>
                    <a:pt x="1717" y="1121"/>
                  </a:lnTo>
                  <a:lnTo>
                    <a:pt x="1731" y="1112"/>
                  </a:lnTo>
                  <a:lnTo>
                    <a:pt x="1742" y="1102"/>
                  </a:lnTo>
                  <a:lnTo>
                    <a:pt x="1755" y="1093"/>
                  </a:lnTo>
                  <a:lnTo>
                    <a:pt x="1769" y="1085"/>
                  </a:lnTo>
                  <a:lnTo>
                    <a:pt x="1782" y="1076"/>
                  </a:lnTo>
                  <a:lnTo>
                    <a:pt x="1793" y="1067"/>
                  </a:lnTo>
                  <a:lnTo>
                    <a:pt x="1805" y="1058"/>
                  </a:lnTo>
                  <a:lnTo>
                    <a:pt x="1817" y="1050"/>
                  </a:lnTo>
                  <a:lnTo>
                    <a:pt x="1830" y="1041"/>
                  </a:lnTo>
                  <a:lnTo>
                    <a:pt x="1842" y="1032"/>
                  </a:lnTo>
                  <a:lnTo>
                    <a:pt x="1853" y="1023"/>
                  </a:lnTo>
                  <a:lnTo>
                    <a:pt x="1865" y="1015"/>
                  </a:lnTo>
                  <a:lnTo>
                    <a:pt x="1877" y="1007"/>
                  </a:lnTo>
                  <a:lnTo>
                    <a:pt x="1887" y="999"/>
                  </a:lnTo>
                  <a:lnTo>
                    <a:pt x="1897" y="990"/>
                  </a:lnTo>
                  <a:lnTo>
                    <a:pt x="1907" y="981"/>
                  </a:lnTo>
                  <a:lnTo>
                    <a:pt x="1917" y="974"/>
                  </a:lnTo>
                  <a:lnTo>
                    <a:pt x="1926" y="965"/>
                  </a:lnTo>
                  <a:lnTo>
                    <a:pt x="1936" y="958"/>
                  </a:lnTo>
                  <a:lnTo>
                    <a:pt x="1945" y="950"/>
                  </a:lnTo>
                  <a:lnTo>
                    <a:pt x="1955" y="945"/>
                  </a:lnTo>
                  <a:lnTo>
                    <a:pt x="1963" y="936"/>
                  </a:lnTo>
                  <a:lnTo>
                    <a:pt x="1972" y="930"/>
                  </a:lnTo>
                  <a:lnTo>
                    <a:pt x="1980" y="923"/>
                  </a:lnTo>
                  <a:lnTo>
                    <a:pt x="1989" y="918"/>
                  </a:lnTo>
                  <a:lnTo>
                    <a:pt x="1996" y="911"/>
                  </a:lnTo>
                  <a:lnTo>
                    <a:pt x="2004" y="905"/>
                  </a:lnTo>
                  <a:lnTo>
                    <a:pt x="2011" y="901"/>
                  </a:lnTo>
                  <a:lnTo>
                    <a:pt x="2018" y="896"/>
                  </a:lnTo>
                  <a:lnTo>
                    <a:pt x="2023" y="889"/>
                  </a:lnTo>
                  <a:lnTo>
                    <a:pt x="2031" y="883"/>
                  </a:lnTo>
                  <a:lnTo>
                    <a:pt x="2040" y="875"/>
                  </a:lnTo>
                  <a:lnTo>
                    <a:pt x="2050" y="867"/>
                  </a:lnTo>
                  <a:lnTo>
                    <a:pt x="2059" y="857"/>
                  </a:lnTo>
                  <a:lnTo>
                    <a:pt x="2071" y="847"/>
                  </a:lnTo>
                  <a:lnTo>
                    <a:pt x="2084" y="835"/>
                  </a:lnTo>
                  <a:lnTo>
                    <a:pt x="2097" y="825"/>
                  </a:lnTo>
                  <a:lnTo>
                    <a:pt x="2110" y="812"/>
                  </a:lnTo>
                  <a:lnTo>
                    <a:pt x="2123" y="799"/>
                  </a:lnTo>
                  <a:lnTo>
                    <a:pt x="2138" y="786"/>
                  </a:lnTo>
                  <a:lnTo>
                    <a:pt x="2154" y="772"/>
                  </a:lnTo>
                  <a:lnTo>
                    <a:pt x="2170" y="756"/>
                  </a:lnTo>
                  <a:lnTo>
                    <a:pt x="2186" y="742"/>
                  </a:lnTo>
                  <a:lnTo>
                    <a:pt x="2204" y="726"/>
                  </a:lnTo>
                  <a:lnTo>
                    <a:pt x="2223" y="711"/>
                  </a:lnTo>
                  <a:lnTo>
                    <a:pt x="2240" y="694"/>
                  </a:lnTo>
                  <a:lnTo>
                    <a:pt x="2258" y="676"/>
                  </a:lnTo>
                  <a:lnTo>
                    <a:pt x="2277" y="659"/>
                  </a:lnTo>
                  <a:lnTo>
                    <a:pt x="2296" y="641"/>
                  </a:lnTo>
                  <a:lnTo>
                    <a:pt x="2315" y="622"/>
                  </a:lnTo>
                  <a:lnTo>
                    <a:pt x="2335" y="603"/>
                  </a:lnTo>
                  <a:lnTo>
                    <a:pt x="2354" y="584"/>
                  </a:lnTo>
                  <a:lnTo>
                    <a:pt x="2376" y="567"/>
                  </a:lnTo>
                  <a:lnTo>
                    <a:pt x="2395" y="546"/>
                  </a:lnTo>
                  <a:lnTo>
                    <a:pt x="2415" y="527"/>
                  </a:lnTo>
                  <a:lnTo>
                    <a:pt x="2436" y="507"/>
                  </a:lnTo>
                  <a:lnTo>
                    <a:pt x="2458" y="489"/>
                  </a:lnTo>
                  <a:lnTo>
                    <a:pt x="2478" y="469"/>
                  </a:lnTo>
                  <a:lnTo>
                    <a:pt x="2500" y="450"/>
                  </a:lnTo>
                  <a:lnTo>
                    <a:pt x="2521" y="429"/>
                  </a:lnTo>
                  <a:lnTo>
                    <a:pt x="2542" y="412"/>
                  </a:lnTo>
                  <a:lnTo>
                    <a:pt x="2561" y="392"/>
                  </a:lnTo>
                  <a:lnTo>
                    <a:pt x="2582" y="373"/>
                  </a:lnTo>
                  <a:lnTo>
                    <a:pt x="2602" y="352"/>
                  </a:lnTo>
                  <a:lnTo>
                    <a:pt x="2623" y="333"/>
                  </a:lnTo>
                  <a:lnTo>
                    <a:pt x="2642" y="314"/>
                  </a:lnTo>
                  <a:lnTo>
                    <a:pt x="2661" y="295"/>
                  </a:lnTo>
                  <a:lnTo>
                    <a:pt x="2680" y="278"/>
                  </a:lnTo>
                  <a:lnTo>
                    <a:pt x="2700" y="260"/>
                  </a:lnTo>
                  <a:lnTo>
                    <a:pt x="2718" y="241"/>
                  </a:lnTo>
                  <a:lnTo>
                    <a:pt x="2735" y="224"/>
                  </a:lnTo>
                  <a:lnTo>
                    <a:pt x="2753" y="206"/>
                  </a:lnTo>
                  <a:lnTo>
                    <a:pt x="2772" y="190"/>
                  </a:lnTo>
                  <a:lnTo>
                    <a:pt x="2788" y="174"/>
                  </a:lnTo>
                  <a:lnTo>
                    <a:pt x="2804" y="160"/>
                  </a:lnTo>
                  <a:lnTo>
                    <a:pt x="2820" y="143"/>
                  </a:lnTo>
                  <a:lnTo>
                    <a:pt x="2836" y="130"/>
                  </a:lnTo>
                  <a:lnTo>
                    <a:pt x="2849" y="116"/>
                  </a:lnTo>
                  <a:lnTo>
                    <a:pt x="2862" y="103"/>
                  </a:lnTo>
                  <a:lnTo>
                    <a:pt x="2875" y="90"/>
                  </a:lnTo>
                  <a:lnTo>
                    <a:pt x="2889" y="78"/>
                  </a:lnTo>
                  <a:lnTo>
                    <a:pt x="2899" y="65"/>
                  </a:lnTo>
                  <a:lnTo>
                    <a:pt x="2910" y="54"/>
                  </a:lnTo>
                  <a:lnTo>
                    <a:pt x="2921" y="46"/>
                  </a:lnTo>
                  <a:lnTo>
                    <a:pt x="2931" y="37"/>
                  </a:lnTo>
                  <a:lnTo>
                    <a:pt x="2938" y="28"/>
                  </a:lnTo>
                  <a:lnTo>
                    <a:pt x="2946" y="21"/>
                  </a:lnTo>
                  <a:lnTo>
                    <a:pt x="2951" y="15"/>
                  </a:lnTo>
                  <a:lnTo>
                    <a:pt x="2959" y="11"/>
                  </a:lnTo>
                  <a:lnTo>
                    <a:pt x="2966" y="3"/>
                  </a:lnTo>
                  <a:lnTo>
                    <a:pt x="2970" y="0"/>
                  </a:lnTo>
                  <a:lnTo>
                    <a:pt x="2967" y="9"/>
                  </a:lnTo>
                  <a:lnTo>
                    <a:pt x="2965" y="21"/>
                  </a:lnTo>
                  <a:lnTo>
                    <a:pt x="2960" y="31"/>
                  </a:lnTo>
                  <a:lnTo>
                    <a:pt x="2957" y="44"/>
                  </a:lnTo>
                  <a:lnTo>
                    <a:pt x="2953" y="56"/>
                  </a:lnTo>
                  <a:lnTo>
                    <a:pt x="2948" y="69"/>
                  </a:lnTo>
                  <a:lnTo>
                    <a:pt x="2943" y="82"/>
                  </a:lnTo>
                  <a:lnTo>
                    <a:pt x="2937" y="95"/>
                  </a:lnTo>
                  <a:lnTo>
                    <a:pt x="2929" y="108"/>
                  </a:lnTo>
                  <a:lnTo>
                    <a:pt x="2922" y="122"/>
                  </a:lnTo>
                  <a:lnTo>
                    <a:pt x="2913" y="135"/>
                  </a:lnTo>
                  <a:lnTo>
                    <a:pt x="2906" y="148"/>
                  </a:lnTo>
                  <a:lnTo>
                    <a:pt x="2896" y="161"/>
                  </a:lnTo>
                  <a:lnTo>
                    <a:pt x="2887" y="176"/>
                  </a:lnTo>
                  <a:lnTo>
                    <a:pt x="2877" y="190"/>
                  </a:lnTo>
                  <a:lnTo>
                    <a:pt x="2868" y="206"/>
                  </a:lnTo>
                  <a:lnTo>
                    <a:pt x="2856" y="219"/>
                  </a:lnTo>
                  <a:lnTo>
                    <a:pt x="2845" y="234"/>
                  </a:lnTo>
                  <a:lnTo>
                    <a:pt x="2833" y="249"/>
                  </a:lnTo>
                  <a:lnTo>
                    <a:pt x="2821" y="265"/>
                  </a:lnTo>
                  <a:lnTo>
                    <a:pt x="2808" y="278"/>
                  </a:lnTo>
                  <a:lnTo>
                    <a:pt x="2797" y="294"/>
                  </a:lnTo>
                  <a:lnTo>
                    <a:pt x="2783" y="308"/>
                  </a:lnTo>
                  <a:lnTo>
                    <a:pt x="2772" y="324"/>
                  </a:lnTo>
                  <a:lnTo>
                    <a:pt x="2757" y="339"/>
                  </a:lnTo>
                  <a:lnTo>
                    <a:pt x="2744" y="355"/>
                  </a:lnTo>
                  <a:lnTo>
                    <a:pt x="2729" y="370"/>
                  </a:lnTo>
                  <a:lnTo>
                    <a:pt x="2716" y="386"/>
                  </a:lnTo>
                  <a:lnTo>
                    <a:pt x="2702" y="400"/>
                  </a:lnTo>
                  <a:lnTo>
                    <a:pt x="2689" y="416"/>
                  </a:lnTo>
                  <a:lnTo>
                    <a:pt x="2674" y="431"/>
                  </a:lnTo>
                  <a:lnTo>
                    <a:pt x="2661" y="447"/>
                  </a:lnTo>
                  <a:lnTo>
                    <a:pt x="2645" y="460"/>
                  </a:lnTo>
                  <a:lnTo>
                    <a:pt x="2630" y="476"/>
                  </a:lnTo>
                  <a:lnTo>
                    <a:pt x="2615" y="489"/>
                  </a:lnTo>
                  <a:lnTo>
                    <a:pt x="2601" y="505"/>
                  </a:lnTo>
                  <a:lnTo>
                    <a:pt x="2585" y="518"/>
                  </a:lnTo>
                  <a:lnTo>
                    <a:pt x="2572" y="535"/>
                  </a:lnTo>
                  <a:lnTo>
                    <a:pt x="2556" y="548"/>
                  </a:lnTo>
                  <a:lnTo>
                    <a:pt x="2542" y="564"/>
                  </a:lnTo>
                  <a:lnTo>
                    <a:pt x="2526" y="577"/>
                  </a:lnTo>
                  <a:lnTo>
                    <a:pt x="2512" y="590"/>
                  </a:lnTo>
                  <a:lnTo>
                    <a:pt x="2497" y="603"/>
                  </a:lnTo>
                  <a:lnTo>
                    <a:pt x="2484" y="618"/>
                  </a:lnTo>
                  <a:lnTo>
                    <a:pt x="2469" y="631"/>
                  </a:lnTo>
                  <a:lnTo>
                    <a:pt x="2456" y="644"/>
                  </a:lnTo>
                  <a:lnTo>
                    <a:pt x="2443" y="657"/>
                  </a:lnTo>
                  <a:lnTo>
                    <a:pt x="2430" y="670"/>
                  </a:lnTo>
                  <a:lnTo>
                    <a:pt x="2415" y="680"/>
                  </a:lnTo>
                  <a:lnTo>
                    <a:pt x="2402" y="692"/>
                  </a:lnTo>
                  <a:lnTo>
                    <a:pt x="2389" y="704"/>
                  </a:lnTo>
                  <a:lnTo>
                    <a:pt x="2377" y="715"/>
                  </a:lnTo>
                  <a:lnTo>
                    <a:pt x="2364" y="726"/>
                  </a:lnTo>
                  <a:lnTo>
                    <a:pt x="2353" y="737"/>
                  </a:lnTo>
                  <a:lnTo>
                    <a:pt x="2341" y="748"/>
                  </a:lnTo>
                  <a:lnTo>
                    <a:pt x="2331" y="758"/>
                  </a:lnTo>
                  <a:lnTo>
                    <a:pt x="2319" y="767"/>
                  </a:lnTo>
                  <a:lnTo>
                    <a:pt x="2309" y="775"/>
                  </a:lnTo>
                  <a:lnTo>
                    <a:pt x="2300" y="784"/>
                  </a:lnTo>
                  <a:lnTo>
                    <a:pt x="2291" y="794"/>
                  </a:lnTo>
                  <a:lnTo>
                    <a:pt x="2283" y="802"/>
                  </a:lnTo>
                  <a:lnTo>
                    <a:pt x="2274" y="810"/>
                  </a:lnTo>
                  <a:lnTo>
                    <a:pt x="2265" y="818"/>
                  </a:lnTo>
                  <a:lnTo>
                    <a:pt x="2259" y="825"/>
                  </a:lnTo>
                  <a:lnTo>
                    <a:pt x="2248" y="832"/>
                  </a:lnTo>
                  <a:lnTo>
                    <a:pt x="2236" y="841"/>
                  </a:lnTo>
                  <a:lnTo>
                    <a:pt x="2224" y="850"/>
                  </a:lnTo>
                  <a:lnTo>
                    <a:pt x="2212" y="860"/>
                  </a:lnTo>
                  <a:lnTo>
                    <a:pt x="2199" y="869"/>
                  </a:lnTo>
                  <a:lnTo>
                    <a:pt x="2186" y="880"/>
                  </a:lnTo>
                  <a:lnTo>
                    <a:pt x="2173" y="891"/>
                  </a:lnTo>
                  <a:lnTo>
                    <a:pt x="2161" y="902"/>
                  </a:lnTo>
                  <a:lnTo>
                    <a:pt x="2147" y="912"/>
                  </a:lnTo>
                  <a:lnTo>
                    <a:pt x="2132" y="924"/>
                  </a:lnTo>
                  <a:lnTo>
                    <a:pt x="2118" y="934"/>
                  </a:lnTo>
                  <a:lnTo>
                    <a:pt x="2103" y="947"/>
                  </a:lnTo>
                  <a:lnTo>
                    <a:pt x="2087" y="959"/>
                  </a:lnTo>
                  <a:lnTo>
                    <a:pt x="2071" y="972"/>
                  </a:lnTo>
                  <a:lnTo>
                    <a:pt x="2055" y="985"/>
                  </a:lnTo>
                  <a:lnTo>
                    <a:pt x="2040" y="999"/>
                  </a:lnTo>
                  <a:lnTo>
                    <a:pt x="2023" y="1010"/>
                  </a:lnTo>
                  <a:lnTo>
                    <a:pt x="2005" y="1023"/>
                  </a:lnTo>
                  <a:lnTo>
                    <a:pt x="1988" y="1036"/>
                  </a:lnTo>
                  <a:lnTo>
                    <a:pt x="1972" y="1050"/>
                  </a:lnTo>
                  <a:lnTo>
                    <a:pt x="1953" y="1063"/>
                  </a:lnTo>
                  <a:lnTo>
                    <a:pt x="1935" y="1076"/>
                  </a:lnTo>
                  <a:lnTo>
                    <a:pt x="1917" y="1089"/>
                  </a:lnTo>
                  <a:lnTo>
                    <a:pt x="1900" y="1104"/>
                  </a:lnTo>
                  <a:lnTo>
                    <a:pt x="1881" y="1117"/>
                  </a:lnTo>
                  <a:lnTo>
                    <a:pt x="1862" y="1130"/>
                  </a:lnTo>
                  <a:lnTo>
                    <a:pt x="1843" y="1143"/>
                  </a:lnTo>
                  <a:lnTo>
                    <a:pt x="1825" y="1156"/>
                  </a:lnTo>
                  <a:lnTo>
                    <a:pt x="1806" y="1169"/>
                  </a:lnTo>
                  <a:lnTo>
                    <a:pt x="1789" y="1182"/>
                  </a:lnTo>
                  <a:lnTo>
                    <a:pt x="1770" y="1196"/>
                  </a:lnTo>
                  <a:lnTo>
                    <a:pt x="1752" y="1210"/>
                  </a:lnTo>
                  <a:lnTo>
                    <a:pt x="1732" y="1222"/>
                  </a:lnTo>
                  <a:lnTo>
                    <a:pt x="1713" y="1233"/>
                  </a:lnTo>
                  <a:lnTo>
                    <a:pt x="1694" y="1245"/>
                  </a:lnTo>
                  <a:lnTo>
                    <a:pt x="1675" y="1258"/>
                  </a:lnTo>
                  <a:lnTo>
                    <a:pt x="1655" y="1270"/>
                  </a:lnTo>
                  <a:lnTo>
                    <a:pt x="1637" y="1282"/>
                  </a:lnTo>
                  <a:lnTo>
                    <a:pt x="1617" y="1293"/>
                  </a:lnTo>
                  <a:lnTo>
                    <a:pt x="1599" y="1305"/>
                  </a:lnTo>
                  <a:lnTo>
                    <a:pt x="1580" y="1315"/>
                  </a:lnTo>
                  <a:lnTo>
                    <a:pt x="1561" y="1325"/>
                  </a:lnTo>
                  <a:lnTo>
                    <a:pt x="1542" y="1336"/>
                  </a:lnTo>
                  <a:lnTo>
                    <a:pt x="1525" y="1347"/>
                  </a:lnTo>
                  <a:lnTo>
                    <a:pt x="1506" y="1356"/>
                  </a:lnTo>
                  <a:lnTo>
                    <a:pt x="1487" y="1366"/>
                  </a:lnTo>
                  <a:lnTo>
                    <a:pt x="1469" y="1375"/>
                  </a:lnTo>
                  <a:lnTo>
                    <a:pt x="1452" y="1385"/>
                  </a:lnTo>
                  <a:lnTo>
                    <a:pt x="1433" y="1393"/>
                  </a:lnTo>
                  <a:lnTo>
                    <a:pt x="1415" y="1401"/>
                  </a:lnTo>
                  <a:lnTo>
                    <a:pt x="1398" y="1409"/>
                  </a:lnTo>
                  <a:lnTo>
                    <a:pt x="1380" y="1416"/>
                  </a:lnTo>
                  <a:lnTo>
                    <a:pt x="1363" y="1422"/>
                  </a:lnTo>
                  <a:lnTo>
                    <a:pt x="1345" y="1429"/>
                  </a:lnTo>
                  <a:lnTo>
                    <a:pt x="1329" y="1435"/>
                  </a:lnTo>
                  <a:lnTo>
                    <a:pt x="1313" y="1441"/>
                  </a:lnTo>
                  <a:lnTo>
                    <a:pt x="1295" y="1444"/>
                  </a:lnTo>
                  <a:lnTo>
                    <a:pt x="1279" y="1448"/>
                  </a:lnTo>
                  <a:lnTo>
                    <a:pt x="1263" y="1451"/>
                  </a:lnTo>
                  <a:lnTo>
                    <a:pt x="1249" y="1455"/>
                  </a:lnTo>
                  <a:lnTo>
                    <a:pt x="1233" y="1457"/>
                  </a:lnTo>
                  <a:lnTo>
                    <a:pt x="1218" y="1458"/>
                  </a:lnTo>
                  <a:lnTo>
                    <a:pt x="1205" y="1460"/>
                  </a:lnTo>
                  <a:lnTo>
                    <a:pt x="1192" y="1461"/>
                  </a:lnTo>
                  <a:close/>
                </a:path>
              </a:pathLst>
            </a:custGeom>
            <a:solidFill>
              <a:srgbClr val="D92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7" name="Freeform 23"/>
            <p:cNvSpPr>
              <a:spLocks/>
            </p:cNvSpPr>
            <p:nvPr/>
          </p:nvSpPr>
          <p:spPr bwMode="auto">
            <a:xfrm>
              <a:off x="3221" y="1706"/>
              <a:ext cx="1463" cy="985"/>
            </a:xfrm>
            <a:custGeom>
              <a:avLst/>
              <a:gdLst>
                <a:gd name="T0" fmla="*/ 979 w 2927"/>
                <a:gd name="T1" fmla="*/ 1938 h 1972"/>
                <a:gd name="T2" fmla="*/ 839 w 2927"/>
                <a:gd name="T3" fmla="*/ 1883 h 1972"/>
                <a:gd name="T4" fmla="*/ 691 w 2927"/>
                <a:gd name="T5" fmla="*/ 1807 h 1972"/>
                <a:gd name="T6" fmla="*/ 545 w 2927"/>
                <a:gd name="T7" fmla="*/ 1721 h 1972"/>
                <a:gd name="T8" fmla="*/ 399 w 2927"/>
                <a:gd name="T9" fmla="*/ 1626 h 1972"/>
                <a:gd name="T10" fmla="*/ 260 w 2927"/>
                <a:gd name="T11" fmla="*/ 1530 h 1972"/>
                <a:gd name="T12" fmla="*/ 129 w 2927"/>
                <a:gd name="T13" fmla="*/ 1436 h 1972"/>
                <a:gd name="T14" fmla="*/ 13 w 2927"/>
                <a:gd name="T15" fmla="*/ 1353 h 1972"/>
                <a:gd name="T16" fmla="*/ 19 w 2927"/>
                <a:gd name="T17" fmla="*/ 1289 h 1972"/>
                <a:gd name="T18" fmla="*/ 70 w 2927"/>
                <a:gd name="T19" fmla="*/ 1225 h 1972"/>
                <a:gd name="T20" fmla="*/ 143 w 2927"/>
                <a:gd name="T21" fmla="*/ 1157 h 1972"/>
                <a:gd name="T22" fmla="*/ 230 w 2927"/>
                <a:gd name="T23" fmla="*/ 1095 h 1972"/>
                <a:gd name="T24" fmla="*/ 320 w 2927"/>
                <a:gd name="T25" fmla="*/ 1032 h 1972"/>
                <a:gd name="T26" fmla="*/ 411 w 2927"/>
                <a:gd name="T27" fmla="*/ 978 h 1972"/>
                <a:gd name="T28" fmla="*/ 488 w 2927"/>
                <a:gd name="T29" fmla="*/ 933 h 1972"/>
                <a:gd name="T30" fmla="*/ 567 w 2927"/>
                <a:gd name="T31" fmla="*/ 888 h 1972"/>
                <a:gd name="T32" fmla="*/ 676 w 2927"/>
                <a:gd name="T33" fmla="*/ 822 h 1972"/>
                <a:gd name="T34" fmla="*/ 787 w 2927"/>
                <a:gd name="T35" fmla="*/ 752 h 1972"/>
                <a:gd name="T36" fmla="*/ 898 w 2927"/>
                <a:gd name="T37" fmla="*/ 677 h 1972"/>
                <a:gd name="T38" fmla="*/ 1009 w 2927"/>
                <a:gd name="T39" fmla="*/ 599 h 1972"/>
                <a:gd name="T40" fmla="*/ 1115 w 2927"/>
                <a:gd name="T41" fmla="*/ 515 h 1972"/>
                <a:gd name="T42" fmla="*/ 1218 w 2927"/>
                <a:gd name="T43" fmla="*/ 431 h 1972"/>
                <a:gd name="T44" fmla="*/ 1315 w 2927"/>
                <a:gd name="T45" fmla="*/ 340 h 1972"/>
                <a:gd name="T46" fmla="*/ 1407 w 2927"/>
                <a:gd name="T47" fmla="*/ 254 h 1972"/>
                <a:gd name="T48" fmla="*/ 1485 w 2927"/>
                <a:gd name="T49" fmla="*/ 190 h 1972"/>
                <a:gd name="T50" fmla="*/ 1557 w 2927"/>
                <a:gd name="T51" fmla="*/ 138 h 1972"/>
                <a:gd name="T52" fmla="*/ 1618 w 2927"/>
                <a:gd name="T53" fmla="*/ 94 h 1972"/>
                <a:gd name="T54" fmla="*/ 1683 w 2927"/>
                <a:gd name="T55" fmla="*/ 56 h 1972"/>
                <a:gd name="T56" fmla="*/ 1780 w 2927"/>
                <a:gd name="T57" fmla="*/ 12 h 1972"/>
                <a:gd name="T58" fmla="*/ 1871 w 2927"/>
                <a:gd name="T59" fmla="*/ 0 h 1972"/>
                <a:gd name="T60" fmla="*/ 1973 w 2927"/>
                <a:gd name="T61" fmla="*/ 22 h 1972"/>
                <a:gd name="T62" fmla="*/ 2072 w 2927"/>
                <a:gd name="T63" fmla="*/ 66 h 1972"/>
                <a:gd name="T64" fmla="*/ 2143 w 2927"/>
                <a:gd name="T65" fmla="*/ 101 h 1972"/>
                <a:gd name="T66" fmla="*/ 2224 w 2927"/>
                <a:gd name="T67" fmla="*/ 145 h 1972"/>
                <a:gd name="T68" fmla="*/ 2321 w 2927"/>
                <a:gd name="T69" fmla="*/ 196 h 1972"/>
                <a:gd name="T70" fmla="*/ 2432 w 2927"/>
                <a:gd name="T71" fmla="*/ 254 h 1972"/>
                <a:gd name="T72" fmla="*/ 2553 w 2927"/>
                <a:gd name="T73" fmla="*/ 302 h 1972"/>
                <a:gd name="T74" fmla="*/ 2674 w 2927"/>
                <a:gd name="T75" fmla="*/ 351 h 1972"/>
                <a:gd name="T76" fmla="*/ 2765 w 2927"/>
                <a:gd name="T77" fmla="*/ 390 h 1972"/>
                <a:gd name="T78" fmla="*/ 2830 w 2927"/>
                <a:gd name="T79" fmla="*/ 425 h 1972"/>
                <a:gd name="T80" fmla="*/ 2889 w 2927"/>
                <a:gd name="T81" fmla="*/ 461 h 1972"/>
                <a:gd name="T82" fmla="*/ 2921 w 2927"/>
                <a:gd name="T83" fmla="*/ 517 h 1972"/>
                <a:gd name="T84" fmla="*/ 2862 w 2927"/>
                <a:gd name="T85" fmla="*/ 623 h 1972"/>
                <a:gd name="T86" fmla="*/ 2746 w 2927"/>
                <a:gd name="T87" fmla="*/ 762 h 1972"/>
                <a:gd name="T88" fmla="*/ 2594 w 2927"/>
                <a:gd name="T89" fmla="*/ 918 h 1972"/>
                <a:gd name="T90" fmla="*/ 2424 w 2927"/>
                <a:gd name="T91" fmla="*/ 1080 h 1972"/>
                <a:gd name="T92" fmla="*/ 2255 w 2927"/>
                <a:gd name="T93" fmla="*/ 1232 h 1972"/>
                <a:gd name="T94" fmla="*/ 2109 w 2927"/>
                <a:gd name="T95" fmla="*/ 1363 h 1972"/>
                <a:gd name="T96" fmla="*/ 2005 w 2927"/>
                <a:gd name="T97" fmla="*/ 1461 h 1972"/>
                <a:gd name="T98" fmla="*/ 1932 w 2927"/>
                <a:gd name="T99" fmla="*/ 1530 h 1972"/>
                <a:gd name="T100" fmla="*/ 1829 w 2927"/>
                <a:gd name="T101" fmla="*/ 1610 h 1972"/>
                <a:gd name="T102" fmla="*/ 1728 w 2927"/>
                <a:gd name="T103" fmla="*/ 1690 h 1972"/>
                <a:gd name="T104" fmla="*/ 1627 w 2927"/>
                <a:gd name="T105" fmla="*/ 1767 h 1972"/>
                <a:gd name="T106" fmla="*/ 1525 w 2927"/>
                <a:gd name="T107" fmla="*/ 1837 h 1972"/>
                <a:gd name="T108" fmla="*/ 1415 w 2927"/>
                <a:gd name="T109" fmla="*/ 1896 h 1972"/>
                <a:gd name="T110" fmla="*/ 1301 w 2927"/>
                <a:gd name="T111" fmla="*/ 1940 h 1972"/>
                <a:gd name="T112" fmla="*/ 1177 w 2927"/>
                <a:gd name="T113" fmla="*/ 1964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7" h="1972">
                  <a:moveTo>
                    <a:pt x="1097" y="1972"/>
                  </a:moveTo>
                  <a:lnTo>
                    <a:pt x="1079" y="1967"/>
                  </a:lnTo>
                  <a:lnTo>
                    <a:pt x="1063" y="1963"/>
                  </a:lnTo>
                  <a:lnTo>
                    <a:pt x="1046" y="1959"/>
                  </a:lnTo>
                  <a:lnTo>
                    <a:pt x="1030" y="1954"/>
                  </a:lnTo>
                  <a:lnTo>
                    <a:pt x="1012" y="1948"/>
                  </a:lnTo>
                  <a:lnTo>
                    <a:pt x="996" y="1944"/>
                  </a:lnTo>
                  <a:lnTo>
                    <a:pt x="979" y="1938"/>
                  </a:lnTo>
                  <a:lnTo>
                    <a:pt x="963" y="1934"/>
                  </a:lnTo>
                  <a:lnTo>
                    <a:pt x="944" y="1926"/>
                  </a:lnTo>
                  <a:lnTo>
                    <a:pt x="926" y="1919"/>
                  </a:lnTo>
                  <a:lnTo>
                    <a:pt x="909" y="1912"/>
                  </a:lnTo>
                  <a:lnTo>
                    <a:pt x="891" y="1906"/>
                  </a:lnTo>
                  <a:lnTo>
                    <a:pt x="874" y="1897"/>
                  </a:lnTo>
                  <a:lnTo>
                    <a:pt x="856" y="1890"/>
                  </a:lnTo>
                  <a:lnTo>
                    <a:pt x="839" y="1883"/>
                  </a:lnTo>
                  <a:lnTo>
                    <a:pt x="821" y="1875"/>
                  </a:lnTo>
                  <a:lnTo>
                    <a:pt x="802" y="1865"/>
                  </a:lnTo>
                  <a:lnTo>
                    <a:pt x="783" y="1856"/>
                  </a:lnTo>
                  <a:lnTo>
                    <a:pt x="764" y="1846"/>
                  </a:lnTo>
                  <a:lnTo>
                    <a:pt x="747" y="1837"/>
                  </a:lnTo>
                  <a:lnTo>
                    <a:pt x="728" y="1827"/>
                  </a:lnTo>
                  <a:lnTo>
                    <a:pt x="710" y="1817"/>
                  </a:lnTo>
                  <a:lnTo>
                    <a:pt x="691" y="1807"/>
                  </a:lnTo>
                  <a:lnTo>
                    <a:pt x="673" y="1798"/>
                  </a:lnTo>
                  <a:lnTo>
                    <a:pt x="655" y="1786"/>
                  </a:lnTo>
                  <a:lnTo>
                    <a:pt x="636" y="1776"/>
                  </a:lnTo>
                  <a:lnTo>
                    <a:pt x="618" y="1764"/>
                  </a:lnTo>
                  <a:lnTo>
                    <a:pt x="600" y="1754"/>
                  </a:lnTo>
                  <a:lnTo>
                    <a:pt x="581" y="1743"/>
                  </a:lnTo>
                  <a:lnTo>
                    <a:pt x="563" y="1732"/>
                  </a:lnTo>
                  <a:lnTo>
                    <a:pt x="545" y="1721"/>
                  </a:lnTo>
                  <a:lnTo>
                    <a:pt x="527" y="1710"/>
                  </a:lnTo>
                  <a:lnTo>
                    <a:pt x="508" y="1697"/>
                  </a:lnTo>
                  <a:lnTo>
                    <a:pt x="489" y="1686"/>
                  </a:lnTo>
                  <a:lnTo>
                    <a:pt x="471" y="1674"/>
                  </a:lnTo>
                  <a:lnTo>
                    <a:pt x="453" y="1662"/>
                  </a:lnTo>
                  <a:lnTo>
                    <a:pt x="434" y="1649"/>
                  </a:lnTo>
                  <a:lnTo>
                    <a:pt x="416" y="1638"/>
                  </a:lnTo>
                  <a:lnTo>
                    <a:pt x="399" y="1626"/>
                  </a:lnTo>
                  <a:lnTo>
                    <a:pt x="381" y="1614"/>
                  </a:lnTo>
                  <a:lnTo>
                    <a:pt x="364" y="1601"/>
                  </a:lnTo>
                  <a:lnTo>
                    <a:pt x="346" y="1589"/>
                  </a:lnTo>
                  <a:lnTo>
                    <a:pt x="329" y="1578"/>
                  </a:lnTo>
                  <a:lnTo>
                    <a:pt x="311" y="1566"/>
                  </a:lnTo>
                  <a:lnTo>
                    <a:pt x="294" y="1553"/>
                  </a:lnTo>
                  <a:lnTo>
                    <a:pt x="276" y="1541"/>
                  </a:lnTo>
                  <a:lnTo>
                    <a:pt x="260" y="1530"/>
                  </a:lnTo>
                  <a:lnTo>
                    <a:pt x="244" y="1519"/>
                  </a:lnTo>
                  <a:lnTo>
                    <a:pt x="227" y="1506"/>
                  </a:lnTo>
                  <a:lnTo>
                    <a:pt x="209" y="1495"/>
                  </a:lnTo>
                  <a:lnTo>
                    <a:pt x="193" y="1483"/>
                  </a:lnTo>
                  <a:lnTo>
                    <a:pt x="177" y="1471"/>
                  </a:lnTo>
                  <a:lnTo>
                    <a:pt x="159" y="1458"/>
                  </a:lnTo>
                  <a:lnTo>
                    <a:pt x="145" y="1448"/>
                  </a:lnTo>
                  <a:lnTo>
                    <a:pt x="129" y="1436"/>
                  </a:lnTo>
                  <a:lnTo>
                    <a:pt x="114" y="1426"/>
                  </a:lnTo>
                  <a:lnTo>
                    <a:pt x="98" y="1414"/>
                  </a:lnTo>
                  <a:lnTo>
                    <a:pt x="84" y="1404"/>
                  </a:lnTo>
                  <a:lnTo>
                    <a:pt x="67" y="1392"/>
                  </a:lnTo>
                  <a:lnTo>
                    <a:pt x="54" y="1382"/>
                  </a:lnTo>
                  <a:lnTo>
                    <a:pt x="40" y="1372"/>
                  </a:lnTo>
                  <a:lnTo>
                    <a:pt x="27" y="1362"/>
                  </a:lnTo>
                  <a:lnTo>
                    <a:pt x="13" y="1353"/>
                  </a:lnTo>
                  <a:lnTo>
                    <a:pt x="0" y="1344"/>
                  </a:lnTo>
                  <a:lnTo>
                    <a:pt x="0" y="1335"/>
                  </a:lnTo>
                  <a:lnTo>
                    <a:pt x="3" y="1328"/>
                  </a:lnTo>
                  <a:lnTo>
                    <a:pt x="5" y="1319"/>
                  </a:lnTo>
                  <a:lnTo>
                    <a:pt x="8" y="1312"/>
                  </a:lnTo>
                  <a:lnTo>
                    <a:pt x="11" y="1303"/>
                  </a:lnTo>
                  <a:lnTo>
                    <a:pt x="15" y="1296"/>
                  </a:lnTo>
                  <a:lnTo>
                    <a:pt x="19" y="1289"/>
                  </a:lnTo>
                  <a:lnTo>
                    <a:pt x="25" y="1281"/>
                  </a:lnTo>
                  <a:lnTo>
                    <a:pt x="30" y="1273"/>
                  </a:lnTo>
                  <a:lnTo>
                    <a:pt x="35" y="1265"/>
                  </a:lnTo>
                  <a:lnTo>
                    <a:pt x="41" y="1257"/>
                  </a:lnTo>
                  <a:lnTo>
                    <a:pt x="48" y="1249"/>
                  </a:lnTo>
                  <a:lnTo>
                    <a:pt x="54" y="1241"/>
                  </a:lnTo>
                  <a:lnTo>
                    <a:pt x="62" y="1233"/>
                  </a:lnTo>
                  <a:lnTo>
                    <a:pt x="70" y="1225"/>
                  </a:lnTo>
                  <a:lnTo>
                    <a:pt x="79" y="1217"/>
                  </a:lnTo>
                  <a:lnTo>
                    <a:pt x="86" y="1209"/>
                  </a:lnTo>
                  <a:lnTo>
                    <a:pt x="95" y="1200"/>
                  </a:lnTo>
                  <a:lnTo>
                    <a:pt x="104" y="1191"/>
                  </a:lnTo>
                  <a:lnTo>
                    <a:pt x="114" y="1184"/>
                  </a:lnTo>
                  <a:lnTo>
                    <a:pt x="123" y="1175"/>
                  </a:lnTo>
                  <a:lnTo>
                    <a:pt x="133" y="1166"/>
                  </a:lnTo>
                  <a:lnTo>
                    <a:pt x="143" y="1157"/>
                  </a:lnTo>
                  <a:lnTo>
                    <a:pt x="154" y="1150"/>
                  </a:lnTo>
                  <a:lnTo>
                    <a:pt x="162" y="1141"/>
                  </a:lnTo>
                  <a:lnTo>
                    <a:pt x="174" y="1133"/>
                  </a:lnTo>
                  <a:lnTo>
                    <a:pt x="184" y="1125"/>
                  </a:lnTo>
                  <a:lnTo>
                    <a:pt x="196" y="1118"/>
                  </a:lnTo>
                  <a:lnTo>
                    <a:pt x="206" y="1109"/>
                  </a:lnTo>
                  <a:lnTo>
                    <a:pt x="219" y="1102"/>
                  </a:lnTo>
                  <a:lnTo>
                    <a:pt x="230" y="1095"/>
                  </a:lnTo>
                  <a:lnTo>
                    <a:pt x="243" y="1087"/>
                  </a:lnTo>
                  <a:lnTo>
                    <a:pt x="253" y="1079"/>
                  </a:lnTo>
                  <a:lnTo>
                    <a:pt x="265" y="1070"/>
                  </a:lnTo>
                  <a:lnTo>
                    <a:pt x="275" y="1063"/>
                  </a:lnTo>
                  <a:lnTo>
                    <a:pt x="287" y="1055"/>
                  </a:lnTo>
                  <a:lnTo>
                    <a:pt x="297" y="1047"/>
                  </a:lnTo>
                  <a:lnTo>
                    <a:pt x="310" y="1039"/>
                  </a:lnTo>
                  <a:lnTo>
                    <a:pt x="320" y="1032"/>
                  </a:lnTo>
                  <a:lnTo>
                    <a:pt x="333" y="1026"/>
                  </a:lnTo>
                  <a:lnTo>
                    <a:pt x="343" y="1017"/>
                  </a:lnTo>
                  <a:lnTo>
                    <a:pt x="355" y="1012"/>
                  </a:lnTo>
                  <a:lnTo>
                    <a:pt x="367" y="1004"/>
                  </a:lnTo>
                  <a:lnTo>
                    <a:pt x="379" y="998"/>
                  </a:lnTo>
                  <a:lnTo>
                    <a:pt x="389" y="991"/>
                  </a:lnTo>
                  <a:lnTo>
                    <a:pt x="400" y="985"/>
                  </a:lnTo>
                  <a:lnTo>
                    <a:pt x="411" y="978"/>
                  </a:lnTo>
                  <a:lnTo>
                    <a:pt x="422" y="974"/>
                  </a:lnTo>
                  <a:lnTo>
                    <a:pt x="431" y="966"/>
                  </a:lnTo>
                  <a:lnTo>
                    <a:pt x="441" y="960"/>
                  </a:lnTo>
                  <a:lnTo>
                    <a:pt x="452" y="955"/>
                  </a:lnTo>
                  <a:lnTo>
                    <a:pt x="462" y="949"/>
                  </a:lnTo>
                  <a:lnTo>
                    <a:pt x="471" y="943"/>
                  </a:lnTo>
                  <a:lnTo>
                    <a:pt x="479" y="937"/>
                  </a:lnTo>
                  <a:lnTo>
                    <a:pt x="488" y="933"/>
                  </a:lnTo>
                  <a:lnTo>
                    <a:pt x="497" y="928"/>
                  </a:lnTo>
                  <a:lnTo>
                    <a:pt x="504" y="923"/>
                  </a:lnTo>
                  <a:lnTo>
                    <a:pt x="513" y="918"/>
                  </a:lnTo>
                  <a:lnTo>
                    <a:pt x="520" y="914"/>
                  </a:lnTo>
                  <a:lnTo>
                    <a:pt x="527" y="909"/>
                  </a:lnTo>
                  <a:lnTo>
                    <a:pt x="541" y="902"/>
                  </a:lnTo>
                  <a:lnTo>
                    <a:pt x="554" y="896"/>
                  </a:lnTo>
                  <a:lnTo>
                    <a:pt x="567" y="888"/>
                  </a:lnTo>
                  <a:lnTo>
                    <a:pt x="580" y="879"/>
                  </a:lnTo>
                  <a:lnTo>
                    <a:pt x="593" y="870"/>
                  </a:lnTo>
                  <a:lnTo>
                    <a:pt x="608" y="863"/>
                  </a:lnTo>
                  <a:lnTo>
                    <a:pt x="621" y="854"/>
                  </a:lnTo>
                  <a:lnTo>
                    <a:pt x="636" y="847"/>
                  </a:lnTo>
                  <a:lnTo>
                    <a:pt x="649" y="838"/>
                  </a:lnTo>
                  <a:lnTo>
                    <a:pt x="663" y="831"/>
                  </a:lnTo>
                  <a:lnTo>
                    <a:pt x="676" y="822"/>
                  </a:lnTo>
                  <a:lnTo>
                    <a:pt x="690" y="813"/>
                  </a:lnTo>
                  <a:lnTo>
                    <a:pt x="704" y="804"/>
                  </a:lnTo>
                  <a:lnTo>
                    <a:pt x="719" y="796"/>
                  </a:lnTo>
                  <a:lnTo>
                    <a:pt x="732" y="787"/>
                  </a:lnTo>
                  <a:lnTo>
                    <a:pt x="745" y="778"/>
                  </a:lnTo>
                  <a:lnTo>
                    <a:pt x="760" y="769"/>
                  </a:lnTo>
                  <a:lnTo>
                    <a:pt x="774" y="762"/>
                  </a:lnTo>
                  <a:lnTo>
                    <a:pt x="787" y="752"/>
                  </a:lnTo>
                  <a:lnTo>
                    <a:pt x="801" y="743"/>
                  </a:lnTo>
                  <a:lnTo>
                    <a:pt x="815" y="733"/>
                  </a:lnTo>
                  <a:lnTo>
                    <a:pt x="830" y="724"/>
                  </a:lnTo>
                  <a:lnTo>
                    <a:pt x="843" y="714"/>
                  </a:lnTo>
                  <a:lnTo>
                    <a:pt x="856" y="705"/>
                  </a:lnTo>
                  <a:lnTo>
                    <a:pt x="871" y="696"/>
                  </a:lnTo>
                  <a:lnTo>
                    <a:pt x="885" y="688"/>
                  </a:lnTo>
                  <a:lnTo>
                    <a:pt x="898" y="677"/>
                  </a:lnTo>
                  <a:lnTo>
                    <a:pt x="912" y="667"/>
                  </a:lnTo>
                  <a:lnTo>
                    <a:pt x="926" y="657"/>
                  </a:lnTo>
                  <a:lnTo>
                    <a:pt x="941" y="648"/>
                  </a:lnTo>
                  <a:lnTo>
                    <a:pt x="954" y="638"/>
                  </a:lnTo>
                  <a:lnTo>
                    <a:pt x="967" y="629"/>
                  </a:lnTo>
                  <a:lnTo>
                    <a:pt x="982" y="619"/>
                  </a:lnTo>
                  <a:lnTo>
                    <a:pt x="996" y="610"/>
                  </a:lnTo>
                  <a:lnTo>
                    <a:pt x="1009" y="599"/>
                  </a:lnTo>
                  <a:lnTo>
                    <a:pt x="1023" y="588"/>
                  </a:lnTo>
                  <a:lnTo>
                    <a:pt x="1036" y="578"/>
                  </a:lnTo>
                  <a:lnTo>
                    <a:pt x="1049" y="568"/>
                  </a:lnTo>
                  <a:lnTo>
                    <a:pt x="1062" y="556"/>
                  </a:lnTo>
                  <a:lnTo>
                    <a:pt x="1075" y="548"/>
                  </a:lnTo>
                  <a:lnTo>
                    <a:pt x="1088" y="536"/>
                  </a:lnTo>
                  <a:lnTo>
                    <a:pt x="1103" y="527"/>
                  </a:lnTo>
                  <a:lnTo>
                    <a:pt x="1115" y="515"/>
                  </a:lnTo>
                  <a:lnTo>
                    <a:pt x="1128" y="505"/>
                  </a:lnTo>
                  <a:lnTo>
                    <a:pt x="1141" y="495"/>
                  </a:lnTo>
                  <a:lnTo>
                    <a:pt x="1154" y="485"/>
                  </a:lnTo>
                  <a:lnTo>
                    <a:pt x="1167" y="473"/>
                  </a:lnTo>
                  <a:lnTo>
                    <a:pt x="1180" y="463"/>
                  </a:lnTo>
                  <a:lnTo>
                    <a:pt x="1193" y="453"/>
                  </a:lnTo>
                  <a:lnTo>
                    <a:pt x="1207" y="442"/>
                  </a:lnTo>
                  <a:lnTo>
                    <a:pt x="1218" y="431"/>
                  </a:lnTo>
                  <a:lnTo>
                    <a:pt x="1230" y="419"/>
                  </a:lnTo>
                  <a:lnTo>
                    <a:pt x="1242" y="407"/>
                  </a:lnTo>
                  <a:lnTo>
                    <a:pt x="1255" y="397"/>
                  </a:lnTo>
                  <a:lnTo>
                    <a:pt x="1266" y="386"/>
                  </a:lnTo>
                  <a:lnTo>
                    <a:pt x="1280" y="375"/>
                  </a:lnTo>
                  <a:lnTo>
                    <a:pt x="1291" y="364"/>
                  </a:lnTo>
                  <a:lnTo>
                    <a:pt x="1304" y="353"/>
                  </a:lnTo>
                  <a:lnTo>
                    <a:pt x="1315" y="340"/>
                  </a:lnTo>
                  <a:lnTo>
                    <a:pt x="1328" y="330"/>
                  </a:lnTo>
                  <a:lnTo>
                    <a:pt x="1338" y="318"/>
                  </a:lnTo>
                  <a:lnTo>
                    <a:pt x="1351" y="308"/>
                  </a:lnTo>
                  <a:lnTo>
                    <a:pt x="1361" y="295"/>
                  </a:lnTo>
                  <a:lnTo>
                    <a:pt x="1373" y="285"/>
                  </a:lnTo>
                  <a:lnTo>
                    <a:pt x="1385" y="273"/>
                  </a:lnTo>
                  <a:lnTo>
                    <a:pt x="1396" y="263"/>
                  </a:lnTo>
                  <a:lnTo>
                    <a:pt x="1407" y="254"/>
                  </a:lnTo>
                  <a:lnTo>
                    <a:pt x="1417" y="245"/>
                  </a:lnTo>
                  <a:lnTo>
                    <a:pt x="1427" y="237"/>
                  </a:lnTo>
                  <a:lnTo>
                    <a:pt x="1437" y="229"/>
                  </a:lnTo>
                  <a:lnTo>
                    <a:pt x="1446" y="221"/>
                  </a:lnTo>
                  <a:lnTo>
                    <a:pt x="1456" y="213"/>
                  </a:lnTo>
                  <a:lnTo>
                    <a:pt x="1466" y="206"/>
                  </a:lnTo>
                  <a:lnTo>
                    <a:pt x="1477" y="199"/>
                  </a:lnTo>
                  <a:lnTo>
                    <a:pt x="1485" y="190"/>
                  </a:lnTo>
                  <a:lnTo>
                    <a:pt x="1494" y="184"/>
                  </a:lnTo>
                  <a:lnTo>
                    <a:pt x="1503" y="175"/>
                  </a:lnTo>
                  <a:lnTo>
                    <a:pt x="1513" y="170"/>
                  </a:lnTo>
                  <a:lnTo>
                    <a:pt x="1522" y="162"/>
                  </a:lnTo>
                  <a:lnTo>
                    <a:pt x="1531" y="156"/>
                  </a:lnTo>
                  <a:lnTo>
                    <a:pt x="1539" y="149"/>
                  </a:lnTo>
                  <a:lnTo>
                    <a:pt x="1550" y="145"/>
                  </a:lnTo>
                  <a:lnTo>
                    <a:pt x="1557" y="138"/>
                  </a:lnTo>
                  <a:lnTo>
                    <a:pt x="1566" y="132"/>
                  </a:lnTo>
                  <a:lnTo>
                    <a:pt x="1573" y="126"/>
                  </a:lnTo>
                  <a:lnTo>
                    <a:pt x="1582" y="120"/>
                  </a:lnTo>
                  <a:lnTo>
                    <a:pt x="1589" y="114"/>
                  </a:lnTo>
                  <a:lnTo>
                    <a:pt x="1596" y="108"/>
                  </a:lnTo>
                  <a:lnTo>
                    <a:pt x="1604" y="104"/>
                  </a:lnTo>
                  <a:lnTo>
                    <a:pt x="1612" y="100"/>
                  </a:lnTo>
                  <a:lnTo>
                    <a:pt x="1618" y="94"/>
                  </a:lnTo>
                  <a:lnTo>
                    <a:pt x="1627" y="89"/>
                  </a:lnTo>
                  <a:lnTo>
                    <a:pt x="1633" y="85"/>
                  </a:lnTo>
                  <a:lnTo>
                    <a:pt x="1642" y="81"/>
                  </a:lnTo>
                  <a:lnTo>
                    <a:pt x="1648" y="76"/>
                  </a:lnTo>
                  <a:lnTo>
                    <a:pt x="1656" y="72"/>
                  </a:lnTo>
                  <a:lnTo>
                    <a:pt x="1662" y="67"/>
                  </a:lnTo>
                  <a:lnTo>
                    <a:pt x="1671" y="65"/>
                  </a:lnTo>
                  <a:lnTo>
                    <a:pt x="1683" y="56"/>
                  </a:lnTo>
                  <a:lnTo>
                    <a:pt x="1696" y="48"/>
                  </a:lnTo>
                  <a:lnTo>
                    <a:pt x="1709" y="41"/>
                  </a:lnTo>
                  <a:lnTo>
                    <a:pt x="1722" y="35"/>
                  </a:lnTo>
                  <a:lnTo>
                    <a:pt x="1734" y="30"/>
                  </a:lnTo>
                  <a:lnTo>
                    <a:pt x="1745" y="24"/>
                  </a:lnTo>
                  <a:lnTo>
                    <a:pt x="1757" y="19"/>
                  </a:lnTo>
                  <a:lnTo>
                    <a:pt x="1770" y="16"/>
                  </a:lnTo>
                  <a:lnTo>
                    <a:pt x="1780" y="12"/>
                  </a:lnTo>
                  <a:lnTo>
                    <a:pt x="1792" y="9"/>
                  </a:lnTo>
                  <a:lnTo>
                    <a:pt x="1802" y="6"/>
                  </a:lnTo>
                  <a:lnTo>
                    <a:pt x="1814" y="5"/>
                  </a:lnTo>
                  <a:lnTo>
                    <a:pt x="1824" y="2"/>
                  </a:lnTo>
                  <a:lnTo>
                    <a:pt x="1836" y="2"/>
                  </a:lnTo>
                  <a:lnTo>
                    <a:pt x="1848" y="2"/>
                  </a:lnTo>
                  <a:lnTo>
                    <a:pt x="1859" y="2"/>
                  </a:lnTo>
                  <a:lnTo>
                    <a:pt x="1871" y="0"/>
                  </a:lnTo>
                  <a:lnTo>
                    <a:pt x="1883" y="0"/>
                  </a:lnTo>
                  <a:lnTo>
                    <a:pt x="1894" y="2"/>
                  </a:lnTo>
                  <a:lnTo>
                    <a:pt x="1907" y="5"/>
                  </a:lnTo>
                  <a:lnTo>
                    <a:pt x="1919" y="6"/>
                  </a:lnTo>
                  <a:lnTo>
                    <a:pt x="1932" y="9"/>
                  </a:lnTo>
                  <a:lnTo>
                    <a:pt x="1945" y="13"/>
                  </a:lnTo>
                  <a:lnTo>
                    <a:pt x="1960" y="18"/>
                  </a:lnTo>
                  <a:lnTo>
                    <a:pt x="1973" y="22"/>
                  </a:lnTo>
                  <a:lnTo>
                    <a:pt x="1986" y="27"/>
                  </a:lnTo>
                  <a:lnTo>
                    <a:pt x="2001" y="32"/>
                  </a:lnTo>
                  <a:lnTo>
                    <a:pt x="2017" y="40"/>
                  </a:lnTo>
                  <a:lnTo>
                    <a:pt x="2032" y="46"/>
                  </a:lnTo>
                  <a:lnTo>
                    <a:pt x="2048" y="53"/>
                  </a:lnTo>
                  <a:lnTo>
                    <a:pt x="2055" y="57"/>
                  </a:lnTo>
                  <a:lnTo>
                    <a:pt x="2064" y="62"/>
                  </a:lnTo>
                  <a:lnTo>
                    <a:pt x="2072" y="66"/>
                  </a:lnTo>
                  <a:lnTo>
                    <a:pt x="2081" y="70"/>
                  </a:lnTo>
                  <a:lnTo>
                    <a:pt x="2089" y="73"/>
                  </a:lnTo>
                  <a:lnTo>
                    <a:pt x="2097" y="78"/>
                  </a:lnTo>
                  <a:lnTo>
                    <a:pt x="2106" y="82"/>
                  </a:lnTo>
                  <a:lnTo>
                    <a:pt x="2115" y="86"/>
                  </a:lnTo>
                  <a:lnTo>
                    <a:pt x="2124" y="91"/>
                  </a:lnTo>
                  <a:lnTo>
                    <a:pt x="2134" y="97"/>
                  </a:lnTo>
                  <a:lnTo>
                    <a:pt x="2143" y="101"/>
                  </a:lnTo>
                  <a:lnTo>
                    <a:pt x="2153" y="107"/>
                  </a:lnTo>
                  <a:lnTo>
                    <a:pt x="2162" y="111"/>
                  </a:lnTo>
                  <a:lnTo>
                    <a:pt x="2172" y="116"/>
                  </a:lnTo>
                  <a:lnTo>
                    <a:pt x="2182" y="121"/>
                  </a:lnTo>
                  <a:lnTo>
                    <a:pt x="2192" y="127"/>
                  </a:lnTo>
                  <a:lnTo>
                    <a:pt x="2202" y="133"/>
                  </a:lnTo>
                  <a:lnTo>
                    <a:pt x="2214" y="139"/>
                  </a:lnTo>
                  <a:lnTo>
                    <a:pt x="2224" y="145"/>
                  </a:lnTo>
                  <a:lnTo>
                    <a:pt x="2237" y="152"/>
                  </a:lnTo>
                  <a:lnTo>
                    <a:pt x="2248" y="156"/>
                  </a:lnTo>
                  <a:lnTo>
                    <a:pt x="2259" y="164"/>
                  </a:lnTo>
                  <a:lnTo>
                    <a:pt x="2270" y="170"/>
                  </a:lnTo>
                  <a:lnTo>
                    <a:pt x="2283" y="177"/>
                  </a:lnTo>
                  <a:lnTo>
                    <a:pt x="2294" y="183"/>
                  </a:lnTo>
                  <a:lnTo>
                    <a:pt x="2308" y="190"/>
                  </a:lnTo>
                  <a:lnTo>
                    <a:pt x="2321" y="196"/>
                  </a:lnTo>
                  <a:lnTo>
                    <a:pt x="2334" y="203"/>
                  </a:lnTo>
                  <a:lnTo>
                    <a:pt x="2347" y="209"/>
                  </a:lnTo>
                  <a:lnTo>
                    <a:pt x="2360" y="216"/>
                  </a:lnTo>
                  <a:lnTo>
                    <a:pt x="2373" y="224"/>
                  </a:lnTo>
                  <a:lnTo>
                    <a:pt x="2388" y="232"/>
                  </a:lnTo>
                  <a:lnTo>
                    <a:pt x="2401" y="240"/>
                  </a:lnTo>
                  <a:lnTo>
                    <a:pt x="2417" y="247"/>
                  </a:lnTo>
                  <a:lnTo>
                    <a:pt x="2432" y="254"/>
                  </a:lnTo>
                  <a:lnTo>
                    <a:pt x="2448" y="263"/>
                  </a:lnTo>
                  <a:lnTo>
                    <a:pt x="2461" y="267"/>
                  </a:lnTo>
                  <a:lnTo>
                    <a:pt x="2477" y="275"/>
                  </a:lnTo>
                  <a:lnTo>
                    <a:pt x="2492" y="279"/>
                  </a:lnTo>
                  <a:lnTo>
                    <a:pt x="2508" y="286"/>
                  </a:lnTo>
                  <a:lnTo>
                    <a:pt x="2522" y="291"/>
                  </a:lnTo>
                  <a:lnTo>
                    <a:pt x="2538" y="298"/>
                  </a:lnTo>
                  <a:lnTo>
                    <a:pt x="2553" y="302"/>
                  </a:lnTo>
                  <a:lnTo>
                    <a:pt x="2569" y="310"/>
                  </a:lnTo>
                  <a:lnTo>
                    <a:pt x="2582" y="314"/>
                  </a:lnTo>
                  <a:lnTo>
                    <a:pt x="2598" y="320"/>
                  </a:lnTo>
                  <a:lnTo>
                    <a:pt x="2613" y="326"/>
                  </a:lnTo>
                  <a:lnTo>
                    <a:pt x="2629" y="333"/>
                  </a:lnTo>
                  <a:lnTo>
                    <a:pt x="2643" y="337"/>
                  </a:lnTo>
                  <a:lnTo>
                    <a:pt x="2659" y="345"/>
                  </a:lnTo>
                  <a:lnTo>
                    <a:pt x="2674" y="351"/>
                  </a:lnTo>
                  <a:lnTo>
                    <a:pt x="2690" y="358"/>
                  </a:lnTo>
                  <a:lnTo>
                    <a:pt x="2705" y="362"/>
                  </a:lnTo>
                  <a:lnTo>
                    <a:pt x="2719" y="370"/>
                  </a:lnTo>
                  <a:lnTo>
                    <a:pt x="2727" y="372"/>
                  </a:lnTo>
                  <a:lnTo>
                    <a:pt x="2734" y="375"/>
                  </a:lnTo>
                  <a:lnTo>
                    <a:pt x="2741" y="380"/>
                  </a:lnTo>
                  <a:lnTo>
                    <a:pt x="2750" y="384"/>
                  </a:lnTo>
                  <a:lnTo>
                    <a:pt x="2765" y="390"/>
                  </a:lnTo>
                  <a:lnTo>
                    <a:pt x="2779" y="397"/>
                  </a:lnTo>
                  <a:lnTo>
                    <a:pt x="2787" y="402"/>
                  </a:lnTo>
                  <a:lnTo>
                    <a:pt x="2794" y="406"/>
                  </a:lnTo>
                  <a:lnTo>
                    <a:pt x="2801" y="410"/>
                  </a:lnTo>
                  <a:lnTo>
                    <a:pt x="2810" y="415"/>
                  </a:lnTo>
                  <a:lnTo>
                    <a:pt x="2816" y="418"/>
                  </a:lnTo>
                  <a:lnTo>
                    <a:pt x="2823" y="422"/>
                  </a:lnTo>
                  <a:lnTo>
                    <a:pt x="2830" y="425"/>
                  </a:lnTo>
                  <a:lnTo>
                    <a:pt x="2839" y="429"/>
                  </a:lnTo>
                  <a:lnTo>
                    <a:pt x="2845" y="434"/>
                  </a:lnTo>
                  <a:lnTo>
                    <a:pt x="2852" y="438"/>
                  </a:lnTo>
                  <a:lnTo>
                    <a:pt x="2860" y="442"/>
                  </a:lnTo>
                  <a:lnTo>
                    <a:pt x="2868" y="448"/>
                  </a:lnTo>
                  <a:lnTo>
                    <a:pt x="2874" y="453"/>
                  </a:lnTo>
                  <a:lnTo>
                    <a:pt x="2881" y="457"/>
                  </a:lnTo>
                  <a:lnTo>
                    <a:pt x="2889" y="461"/>
                  </a:lnTo>
                  <a:lnTo>
                    <a:pt x="2898" y="467"/>
                  </a:lnTo>
                  <a:lnTo>
                    <a:pt x="2903" y="472"/>
                  </a:lnTo>
                  <a:lnTo>
                    <a:pt x="2911" y="477"/>
                  </a:lnTo>
                  <a:lnTo>
                    <a:pt x="2918" y="483"/>
                  </a:lnTo>
                  <a:lnTo>
                    <a:pt x="2927" y="489"/>
                  </a:lnTo>
                  <a:lnTo>
                    <a:pt x="2925" y="498"/>
                  </a:lnTo>
                  <a:lnTo>
                    <a:pt x="2924" y="507"/>
                  </a:lnTo>
                  <a:lnTo>
                    <a:pt x="2921" y="517"/>
                  </a:lnTo>
                  <a:lnTo>
                    <a:pt x="2918" y="529"/>
                  </a:lnTo>
                  <a:lnTo>
                    <a:pt x="2912" y="540"/>
                  </a:lnTo>
                  <a:lnTo>
                    <a:pt x="2908" y="553"/>
                  </a:lnTo>
                  <a:lnTo>
                    <a:pt x="2900" y="566"/>
                  </a:lnTo>
                  <a:lnTo>
                    <a:pt x="2893" y="581"/>
                  </a:lnTo>
                  <a:lnTo>
                    <a:pt x="2883" y="594"/>
                  </a:lnTo>
                  <a:lnTo>
                    <a:pt x="2874" y="609"/>
                  </a:lnTo>
                  <a:lnTo>
                    <a:pt x="2862" y="623"/>
                  </a:lnTo>
                  <a:lnTo>
                    <a:pt x="2851" y="641"/>
                  </a:lnTo>
                  <a:lnTo>
                    <a:pt x="2838" y="655"/>
                  </a:lnTo>
                  <a:lnTo>
                    <a:pt x="2825" y="673"/>
                  </a:lnTo>
                  <a:lnTo>
                    <a:pt x="2810" y="691"/>
                  </a:lnTo>
                  <a:lnTo>
                    <a:pt x="2797" y="709"/>
                  </a:lnTo>
                  <a:lnTo>
                    <a:pt x="2779" y="727"/>
                  </a:lnTo>
                  <a:lnTo>
                    <a:pt x="2763" y="745"/>
                  </a:lnTo>
                  <a:lnTo>
                    <a:pt x="2746" y="762"/>
                  </a:lnTo>
                  <a:lnTo>
                    <a:pt x="2730" y="782"/>
                  </a:lnTo>
                  <a:lnTo>
                    <a:pt x="2711" y="800"/>
                  </a:lnTo>
                  <a:lnTo>
                    <a:pt x="2693" y="820"/>
                  </a:lnTo>
                  <a:lnTo>
                    <a:pt x="2674" y="839"/>
                  </a:lnTo>
                  <a:lnTo>
                    <a:pt x="2655" y="860"/>
                  </a:lnTo>
                  <a:lnTo>
                    <a:pt x="2635" y="879"/>
                  </a:lnTo>
                  <a:lnTo>
                    <a:pt x="2614" y="899"/>
                  </a:lnTo>
                  <a:lnTo>
                    <a:pt x="2594" y="918"/>
                  </a:lnTo>
                  <a:lnTo>
                    <a:pt x="2573" y="940"/>
                  </a:lnTo>
                  <a:lnTo>
                    <a:pt x="2551" y="959"/>
                  </a:lnTo>
                  <a:lnTo>
                    <a:pt x="2531" y="979"/>
                  </a:lnTo>
                  <a:lnTo>
                    <a:pt x="2511" y="1000"/>
                  </a:lnTo>
                  <a:lnTo>
                    <a:pt x="2490" y="1022"/>
                  </a:lnTo>
                  <a:lnTo>
                    <a:pt x="2468" y="1041"/>
                  </a:lnTo>
                  <a:lnTo>
                    <a:pt x="2446" y="1061"/>
                  </a:lnTo>
                  <a:lnTo>
                    <a:pt x="2424" y="1080"/>
                  </a:lnTo>
                  <a:lnTo>
                    <a:pt x="2402" y="1101"/>
                  </a:lnTo>
                  <a:lnTo>
                    <a:pt x="2381" y="1120"/>
                  </a:lnTo>
                  <a:lnTo>
                    <a:pt x="2359" y="1140"/>
                  </a:lnTo>
                  <a:lnTo>
                    <a:pt x="2338" y="1159"/>
                  </a:lnTo>
                  <a:lnTo>
                    <a:pt x="2318" y="1179"/>
                  </a:lnTo>
                  <a:lnTo>
                    <a:pt x="2296" y="1197"/>
                  </a:lnTo>
                  <a:lnTo>
                    <a:pt x="2275" y="1214"/>
                  </a:lnTo>
                  <a:lnTo>
                    <a:pt x="2255" y="1232"/>
                  </a:lnTo>
                  <a:lnTo>
                    <a:pt x="2236" y="1251"/>
                  </a:lnTo>
                  <a:lnTo>
                    <a:pt x="2216" y="1268"/>
                  </a:lnTo>
                  <a:lnTo>
                    <a:pt x="2197" y="1286"/>
                  </a:lnTo>
                  <a:lnTo>
                    <a:pt x="2179" y="1302"/>
                  </a:lnTo>
                  <a:lnTo>
                    <a:pt x="2162" y="1319"/>
                  </a:lnTo>
                  <a:lnTo>
                    <a:pt x="2143" y="1334"/>
                  </a:lnTo>
                  <a:lnTo>
                    <a:pt x="2125" y="1349"/>
                  </a:lnTo>
                  <a:lnTo>
                    <a:pt x="2109" y="1363"/>
                  </a:lnTo>
                  <a:lnTo>
                    <a:pt x="2094" y="1379"/>
                  </a:lnTo>
                  <a:lnTo>
                    <a:pt x="2078" y="1391"/>
                  </a:lnTo>
                  <a:lnTo>
                    <a:pt x="2064" y="1404"/>
                  </a:lnTo>
                  <a:lnTo>
                    <a:pt x="2051" y="1417"/>
                  </a:lnTo>
                  <a:lnTo>
                    <a:pt x="2039" y="1430"/>
                  </a:lnTo>
                  <a:lnTo>
                    <a:pt x="2026" y="1441"/>
                  </a:lnTo>
                  <a:lnTo>
                    <a:pt x="2016" y="1451"/>
                  </a:lnTo>
                  <a:lnTo>
                    <a:pt x="2005" y="1461"/>
                  </a:lnTo>
                  <a:lnTo>
                    <a:pt x="1997" y="1471"/>
                  </a:lnTo>
                  <a:lnTo>
                    <a:pt x="1988" y="1478"/>
                  </a:lnTo>
                  <a:lnTo>
                    <a:pt x="1982" y="1487"/>
                  </a:lnTo>
                  <a:lnTo>
                    <a:pt x="1976" y="1493"/>
                  </a:lnTo>
                  <a:lnTo>
                    <a:pt x="1972" y="1500"/>
                  </a:lnTo>
                  <a:lnTo>
                    <a:pt x="1959" y="1509"/>
                  </a:lnTo>
                  <a:lnTo>
                    <a:pt x="1945" y="1519"/>
                  </a:lnTo>
                  <a:lnTo>
                    <a:pt x="1932" y="1530"/>
                  </a:lnTo>
                  <a:lnTo>
                    <a:pt x="1919" y="1540"/>
                  </a:lnTo>
                  <a:lnTo>
                    <a:pt x="1906" y="1548"/>
                  </a:lnTo>
                  <a:lnTo>
                    <a:pt x="1893" y="1559"/>
                  </a:lnTo>
                  <a:lnTo>
                    <a:pt x="1880" y="1569"/>
                  </a:lnTo>
                  <a:lnTo>
                    <a:pt x="1868" y="1581"/>
                  </a:lnTo>
                  <a:lnTo>
                    <a:pt x="1855" y="1589"/>
                  </a:lnTo>
                  <a:lnTo>
                    <a:pt x="1842" y="1600"/>
                  </a:lnTo>
                  <a:lnTo>
                    <a:pt x="1829" y="1610"/>
                  </a:lnTo>
                  <a:lnTo>
                    <a:pt x="1817" y="1620"/>
                  </a:lnTo>
                  <a:lnTo>
                    <a:pt x="1804" y="1629"/>
                  </a:lnTo>
                  <a:lnTo>
                    <a:pt x="1792" y="1640"/>
                  </a:lnTo>
                  <a:lnTo>
                    <a:pt x="1779" y="1649"/>
                  </a:lnTo>
                  <a:lnTo>
                    <a:pt x="1767" y="1661"/>
                  </a:lnTo>
                  <a:lnTo>
                    <a:pt x="1754" y="1670"/>
                  </a:lnTo>
                  <a:lnTo>
                    <a:pt x="1741" y="1680"/>
                  </a:lnTo>
                  <a:lnTo>
                    <a:pt x="1728" y="1690"/>
                  </a:lnTo>
                  <a:lnTo>
                    <a:pt x="1716" y="1700"/>
                  </a:lnTo>
                  <a:lnTo>
                    <a:pt x="1703" y="1709"/>
                  </a:lnTo>
                  <a:lnTo>
                    <a:pt x="1691" y="1719"/>
                  </a:lnTo>
                  <a:lnTo>
                    <a:pt x="1678" y="1729"/>
                  </a:lnTo>
                  <a:lnTo>
                    <a:pt x="1666" y="1740"/>
                  </a:lnTo>
                  <a:lnTo>
                    <a:pt x="1653" y="1748"/>
                  </a:lnTo>
                  <a:lnTo>
                    <a:pt x="1640" y="1759"/>
                  </a:lnTo>
                  <a:lnTo>
                    <a:pt x="1627" y="1767"/>
                  </a:lnTo>
                  <a:lnTo>
                    <a:pt x="1615" y="1778"/>
                  </a:lnTo>
                  <a:lnTo>
                    <a:pt x="1602" y="1786"/>
                  </a:lnTo>
                  <a:lnTo>
                    <a:pt x="1591" y="1795"/>
                  </a:lnTo>
                  <a:lnTo>
                    <a:pt x="1577" y="1804"/>
                  </a:lnTo>
                  <a:lnTo>
                    <a:pt x="1566" y="1814"/>
                  </a:lnTo>
                  <a:lnTo>
                    <a:pt x="1551" y="1821"/>
                  </a:lnTo>
                  <a:lnTo>
                    <a:pt x="1538" y="1830"/>
                  </a:lnTo>
                  <a:lnTo>
                    <a:pt x="1525" y="1837"/>
                  </a:lnTo>
                  <a:lnTo>
                    <a:pt x="1512" y="1846"/>
                  </a:lnTo>
                  <a:lnTo>
                    <a:pt x="1497" y="1853"/>
                  </a:lnTo>
                  <a:lnTo>
                    <a:pt x="1484" y="1861"/>
                  </a:lnTo>
                  <a:lnTo>
                    <a:pt x="1471" y="1868"/>
                  </a:lnTo>
                  <a:lnTo>
                    <a:pt x="1458" y="1877"/>
                  </a:lnTo>
                  <a:lnTo>
                    <a:pt x="1443" y="1883"/>
                  </a:lnTo>
                  <a:lnTo>
                    <a:pt x="1430" y="1890"/>
                  </a:lnTo>
                  <a:lnTo>
                    <a:pt x="1415" y="1896"/>
                  </a:lnTo>
                  <a:lnTo>
                    <a:pt x="1402" y="1903"/>
                  </a:lnTo>
                  <a:lnTo>
                    <a:pt x="1388" y="1907"/>
                  </a:lnTo>
                  <a:lnTo>
                    <a:pt x="1374" y="1915"/>
                  </a:lnTo>
                  <a:lnTo>
                    <a:pt x="1360" y="1919"/>
                  </a:lnTo>
                  <a:lnTo>
                    <a:pt x="1347" y="1926"/>
                  </a:lnTo>
                  <a:lnTo>
                    <a:pt x="1331" y="1931"/>
                  </a:lnTo>
                  <a:lnTo>
                    <a:pt x="1316" y="1935"/>
                  </a:lnTo>
                  <a:lnTo>
                    <a:pt x="1301" y="1940"/>
                  </a:lnTo>
                  <a:lnTo>
                    <a:pt x="1287" y="1944"/>
                  </a:lnTo>
                  <a:lnTo>
                    <a:pt x="1271" y="1947"/>
                  </a:lnTo>
                  <a:lnTo>
                    <a:pt x="1256" y="1951"/>
                  </a:lnTo>
                  <a:lnTo>
                    <a:pt x="1242" y="1954"/>
                  </a:lnTo>
                  <a:lnTo>
                    <a:pt x="1227" y="1959"/>
                  </a:lnTo>
                  <a:lnTo>
                    <a:pt x="1209" y="1960"/>
                  </a:lnTo>
                  <a:lnTo>
                    <a:pt x="1195" y="1963"/>
                  </a:lnTo>
                  <a:lnTo>
                    <a:pt x="1177" y="1964"/>
                  </a:lnTo>
                  <a:lnTo>
                    <a:pt x="1163" y="1967"/>
                  </a:lnTo>
                  <a:lnTo>
                    <a:pt x="1145" y="1969"/>
                  </a:lnTo>
                  <a:lnTo>
                    <a:pt x="1129" y="1970"/>
                  </a:lnTo>
                  <a:lnTo>
                    <a:pt x="1113" y="1970"/>
                  </a:lnTo>
                  <a:lnTo>
                    <a:pt x="1097" y="1972"/>
                  </a:lnTo>
                  <a:close/>
                </a:path>
              </a:pathLst>
            </a:custGeom>
            <a:solidFill>
              <a:srgbClr val="D92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8" name="Freeform 24"/>
            <p:cNvSpPr>
              <a:spLocks/>
            </p:cNvSpPr>
            <p:nvPr/>
          </p:nvSpPr>
          <p:spPr bwMode="auto">
            <a:xfrm>
              <a:off x="3236" y="1706"/>
              <a:ext cx="1432" cy="936"/>
            </a:xfrm>
            <a:custGeom>
              <a:avLst/>
              <a:gdLst>
                <a:gd name="T0" fmla="*/ 38 w 2864"/>
                <a:gd name="T1" fmla="*/ 1225 h 1872"/>
                <a:gd name="T2" fmla="*/ 102 w 2864"/>
                <a:gd name="T3" fmla="*/ 1168 h 1872"/>
                <a:gd name="T4" fmla="*/ 174 w 2864"/>
                <a:gd name="T5" fmla="*/ 1112 h 1872"/>
                <a:gd name="T6" fmla="*/ 251 w 2864"/>
                <a:gd name="T7" fmla="*/ 1058 h 1872"/>
                <a:gd name="T8" fmla="*/ 330 w 2864"/>
                <a:gd name="T9" fmla="*/ 1007 h 1872"/>
                <a:gd name="T10" fmla="*/ 403 w 2864"/>
                <a:gd name="T11" fmla="*/ 965 h 1872"/>
                <a:gd name="T12" fmla="*/ 467 w 2864"/>
                <a:gd name="T13" fmla="*/ 927 h 1872"/>
                <a:gd name="T14" fmla="*/ 562 w 2864"/>
                <a:gd name="T15" fmla="*/ 870 h 1872"/>
                <a:gd name="T16" fmla="*/ 673 w 2864"/>
                <a:gd name="T17" fmla="*/ 804 h 1872"/>
                <a:gd name="T18" fmla="*/ 784 w 2864"/>
                <a:gd name="T19" fmla="*/ 733 h 1872"/>
                <a:gd name="T20" fmla="*/ 895 w 2864"/>
                <a:gd name="T21" fmla="*/ 657 h 1872"/>
                <a:gd name="T22" fmla="*/ 1005 w 2864"/>
                <a:gd name="T23" fmla="*/ 578 h 1872"/>
                <a:gd name="T24" fmla="*/ 1110 w 2864"/>
                <a:gd name="T25" fmla="*/ 495 h 1872"/>
                <a:gd name="T26" fmla="*/ 1211 w 2864"/>
                <a:gd name="T27" fmla="*/ 407 h 1872"/>
                <a:gd name="T28" fmla="*/ 1307 w 2864"/>
                <a:gd name="T29" fmla="*/ 318 h 1872"/>
                <a:gd name="T30" fmla="*/ 1396 w 2864"/>
                <a:gd name="T31" fmla="*/ 237 h 1872"/>
                <a:gd name="T32" fmla="*/ 1472 w 2864"/>
                <a:gd name="T33" fmla="*/ 175 h 1872"/>
                <a:gd name="T34" fmla="*/ 1542 w 2864"/>
                <a:gd name="T35" fmla="*/ 126 h 1872"/>
                <a:gd name="T36" fmla="*/ 1602 w 2864"/>
                <a:gd name="T37" fmla="*/ 85 h 1872"/>
                <a:gd name="T38" fmla="*/ 1678 w 2864"/>
                <a:gd name="T39" fmla="*/ 41 h 1872"/>
                <a:gd name="T40" fmla="*/ 1771 w 2864"/>
                <a:gd name="T41" fmla="*/ 6 h 1872"/>
                <a:gd name="T42" fmla="*/ 1863 w 2864"/>
                <a:gd name="T43" fmla="*/ 2 h 1872"/>
                <a:gd name="T44" fmla="*/ 1970 w 2864"/>
                <a:gd name="T45" fmla="*/ 32 h 1872"/>
                <a:gd name="T46" fmla="*/ 2058 w 2864"/>
                <a:gd name="T47" fmla="*/ 73 h 1872"/>
                <a:gd name="T48" fmla="*/ 2131 w 2864"/>
                <a:gd name="T49" fmla="*/ 111 h 1872"/>
                <a:gd name="T50" fmla="*/ 2217 w 2864"/>
                <a:gd name="T51" fmla="*/ 156 h 1872"/>
                <a:gd name="T52" fmla="*/ 2316 w 2864"/>
                <a:gd name="T53" fmla="*/ 209 h 1872"/>
                <a:gd name="T54" fmla="*/ 2430 w 2864"/>
                <a:gd name="T55" fmla="*/ 267 h 1872"/>
                <a:gd name="T56" fmla="*/ 2542 w 2864"/>
                <a:gd name="T57" fmla="*/ 311 h 1872"/>
                <a:gd name="T58" fmla="*/ 2655 w 2864"/>
                <a:gd name="T59" fmla="*/ 355 h 1872"/>
                <a:gd name="T60" fmla="*/ 2745 w 2864"/>
                <a:gd name="T61" fmla="*/ 396 h 1872"/>
                <a:gd name="T62" fmla="*/ 2814 w 2864"/>
                <a:gd name="T63" fmla="*/ 434 h 1872"/>
                <a:gd name="T64" fmla="*/ 2855 w 2864"/>
                <a:gd name="T65" fmla="*/ 476 h 1872"/>
                <a:gd name="T66" fmla="*/ 2773 w 2864"/>
                <a:gd name="T67" fmla="*/ 588 h 1872"/>
                <a:gd name="T68" fmla="*/ 2653 w 2864"/>
                <a:gd name="T69" fmla="*/ 720 h 1872"/>
                <a:gd name="T70" fmla="*/ 2509 w 2864"/>
                <a:gd name="T71" fmla="*/ 863 h 1872"/>
                <a:gd name="T72" fmla="*/ 2357 w 2864"/>
                <a:gd name="T73" fmla="*/ 1006 h 1872"/>
                <a:gd name="T74" fmla="*/ 2206 w 2864"/>
                <a:gd name="T75" fmla="*/ 1140 h 1872"/>
                <a:gd name="T76" fmla="*/ 2077 w 2864"/>
                <a:gd name="T77" fmla="*/ 1258 h 1872"/>
                <a:gd name="T78" fmla="*/ 1977 w 2864"/>
                <a:gd name="T79" fmla="*/ 1350 h 1872"/>
                <a:gd name="T80" fmla="*/ 1917 w 2864"/>
                <a:gd name="T81" fmla="*/ 1410 h 1872"/>
                <a:gd name="T82" fmla="*/ 1814 w 2864"/>
                <a:gd name="T83" fmla="*/ 1490 h 1872"/>
                <a:gd name="T84" fmla="*/ 1713 w 2864"/>
                <a:gd name="T85" fmla="*/ 1572 h 1872"/>
                <a:gd name="T86" fmla="*/ 1612 w 2864"/>
                <a:gd name="T87" fmla="*/ 1651 h 1872"/>
                <a:gd name="T88" fmla="*/ 1510 w 2864"/>
                <a:gd name="T89" fmla="*/ 1722 h 1872"/>
                <a:gd name="T90" fmla="*/ 1402 w 2864"/>
                <a:gd name="T91" fmla="*/ 1783 h 1872"/>
                <a:gd name="T92" fmla="*/ 1289 w 2864"/>
                <a:gd name="T93" fmla="*/ 1832 h 1872"/>
                <a:gd name="T94" fmla="*/ 1168 w 2864"/>
                <a:gd name="T95" fmla="*/ 1861 h 1872"/>
                <a:gd name="T96" fmla="*/ 1040 w 2864"/>
                <a:gd name="T97" fmla="*/ 1868 h 1872"/>
                <a:gd name="T98" fmla="*/ 910 w 2864"/>
                <a:gd name="T99" fmla="*/ 1830 h 1872"/>
                <a:gd name="T100" fmla="*/ 775 w 2864"/>
                <a:gd name="T101" fmla="*/ 1775 h 1872"/>
                <a:gd name="T102" fmla="*/ 635 w 2864"/>
                <a:gd name="T103" fmla="*/ 1700 h 1872"/>
                <a:gd name="T104" fmla="*/ 496 w 2864"/>
                <a:gd name="T105" fmla="*/ 1619 h 1872"/>
                <a:gd name="T106" fmla="*/ 356 w 2864"/>
                <a:gd name="T107" fmla="*/ 1527 h 1872"/>
                <a:gd name="T108" fmla="*/ 223 w 2864"/>
                <a:gd name="T109" fmla="*/ 1435 h 1872"/>
                <a:gd name="T110" fmla="*/ 98 w 2864"/>
                <a:gd name="T111" fmla="*/ 1347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64" h="1872">
                  <a:moveTo>
                    <a:pt x="0" y="1276"/>
                  </a:moveTo>
                  <a:lnTo>
                    <a:pt x="4" y="1267"/>
                  </a:lnTo>
                  <a:lnTo>
                    <a:pt x="9" y="1261"/>
                  </a:lnTo>
                  <a:lnTo>
                    <a:pt x="13" y="1252"/>
                  </a:lnTo>
                  <a:lnTo>
                    <a:pt x="20" y="1246"/>
                  </a:lnTo>
                  <a:lnTo>
                    <a:pt x="25" y="1239"/>
                  </a:lnTo>
                  <a:lnTo>
                    <a:pt x="32" y="1232"/>
                  </a:lnTo>
                  <a:lnTo>
                    <a:pt x="38" y="1225"/>
                  </a:lnTo>
                  <a:lnTo>
                    <a:pt x="47" y="1219"/>
                  </a:lnTo>
                  <a:lnTo>
                    <a:pt x="53" y="1210"/>
                  </a:lnTo>
                  <a:lnTo>
                    <a:pt x="60" y="1204"/>
                  </a:lnTo>
                  <a:lnTo>
                    <a:pt x="67" y="1195"/>
                  </a:lnTo>
                  <a:lnTo>
                    <a:pt x="76" y="1190"/>
                  </a:lnTo>
                  <a:lnTo>
                    <a:pt x="85" y="1182"/>
                  </a:lnTo>
                  <a:lnTo>
                    <a:pt x="93" y="1175"/>
                  </a:lnTo>
                  <a:lnTo>
                    <a:pt x="102" y="1168"/>
                  </a:lnTo>
                  <a:lnTo>
                    <a:pt x="111" y="1162"/>
                  </a:lnTo>
                  <a:lnTo>
                    <a:pt x="118" y="1153"/>
                  </a:lnTo>
                  <a:lnTo>
                    <a:pt x="127" y="1147"/>
                  </a:lnTo>
                  <a:lnTo>
                    <a:pt x="136" y="1138"/>
                  </a:lnTo>
                  <a:lnTo>
                    <a:pt x="145" y="1133"/>
                  </a:lnTo>
                  <a:lnTo>
                    <a:pt x="153" y="1125"/>
                  </a:lnTo>
                  <a:lnTo>
                    <a:pt x="164" y="1120"/>
                  </a:lnTo>
                  <a:lnTo>
                    <a:pt x="174" y="1112"/>
                  </a:lnTo>
                  <a:lnTo>
                    <a:pt x="184" y="1106"/>
                  </a:lnTo>
                  <a:lnTo>
                    <a:pt x="193" y="1098"/>
                  </a:lnTo>
                  <a:lnTo>
                    <a:pt x="201" y="1092"/>
                  </a:lnTo>
                  <a:lnTo>
                    <a:pt x="212" y="1084"/>
                  </a:lnTo>
                  <a:lnTo>
                    <a:pt x="222" y="1079"/>
                  </a:lnTo>
                  <a:lnTo>
                    <a:pt x="231" y="1071"/>
                  </a:lnTo>
                  <a:lnTo>
                    <a:pt x="242" y="1066"/>
                  </a:lnTo>
                  <a:lnTo>
                    <a:pt x="251" y="1058"/>
                  </a:lnTo>
                  <a:lnTo>
                    <a:pt x="263" y="1054"/>
                  </a:lnTo>
                  <a:lnTo>
                    <a:pt x="272" y="1047"/>
                  </a:lnTo>
                  <a:lnTo>
                    <a:pt x="282" y="1041"/>
                  </a:lnTo>
                  <a:lnTo>
                    <a:pt x="291" y="1033"/>
                  </a:lnTo>
                  <a:lnTo>
                    <a:pt x="301" y="1028"/>
                  </a:lnTo>
                  <a:lnTo>
                    <a:pt x="310" y="1020"/>
                  </a:lnTo>
                  <a:lnTo>
                    <a:pt x="320" y="1014"/>
                  </a:lnTo>
                  <a:lnTo>
                    <a:pt x="330" y="1007"/>
                  </a:lnTo>
                  <a:lnTo>
                    <a:pt x="340" y="1003"/>
                  </a:lnTo>
                  <a:lnTo>
                    <a:pt x="349" y="997"/>
                  </a:lnTo>
                  <a:lnTo>
                    <a:pt x="358" y="991"/>
                  </a:lnTo>
                  <a:lnTo>
                    <a:pt x="366" y="985"/>
                  </a:lnTo>
                  <a:lnTo>
                    <a:pt x="377" y="981"/>
                  </a:lnTo>
                  <a:lnTo>
                    <a:pt x="385" y="975"/>
                  </a:lnTo>
                  <a:lnTo>
                    <a:pt x="394" y="969"/>
                  </a:lnTo>
                  <a:lnTo>
                    <a:pt x="403" y="965"/>
                  </a:lnTo>
                  <a:lnTo>
                    <a:pt x="413" y="960"/>
                  </a:lnTo>
                  <a:lnTo>
                    <a:pt x="421" y="955"/>
                  </a:lnTo>
                  <a:lnTo>
                    <a:pt x="429" y="949"/>
                  </a:lnTo>
                  <a:lnTo>
                    <a:pt x="437" y="944"/>
                  </a:lnTo>
                  <a:lnTo>
                    <a:pt x="445" y="940"/>
                  </a:lnTo>
                  <a:lnTo>
                    <a:pt x="453" y="936"/>
                  </a:lnTo>
                  <a:lnTo>
                    <a:pt x="460" y="931"/>
                  </a:lnTo>
                  <a:lnTo>
                    <a:pt x="467" y="927"/>
                  </a:lnTo>
                  <a:lnTo>
                    <a:pt x="475" y="923"/>
                  </a:lnTo>
                  <a:lnTo>
                    <a:pt x="488" y="914"/>
                  </a:lnTo>
                  <a:lnTo>
                    <a:pt x="501" y="908"/>
                  </a:lnTo>
                  <a:lnTo>
                    <a:pt x="511" y="901"/>
                  </a:lnTo>
                  <a:lnTo>
                    <a:pt x="523" y="896"/>
                  </a:lnTo>
                  <a:lnTo>
                    <a:pt x="536" y="888"/>
                  </a:lnTo>
                  <a:lnTo>
                    <a:pt x="549" y="879"/>
                  </a:lnTo>
                  <a:lnTo>
                    <a:pt x="562" y="870"/>
                  </a:lnTo>
                  <a:lnTo>
                    <a:pt x="577" y="863"/>
                  </a:lnTo>
                  <a:lnTo>
                    <a:pt x="590" y="854"/>
                  </a:lnTo>
                  <a:lnTo>
                    <a:pt x="605" y="847"/>
                  </a:lnTo>
                  <a:lnTo>
                    <a:pt x="618" y="838"/>
                  </a:lnTo>
                  <a:lnTo>
                    <a:pt x="632" y="831"/>
                  </a:lnTo>
                  <a:lnTo>
                    <a:pt x="645" y="822"/>
                  </a:lnTo>
                  <a:lnTo>
                    <a:pt x="659" y="813"/>
                  </a:lnTo>
                  <a:lnTo>
                    <a:pt x="673" y="804"/>
                  </a:lnTo>
                  <a:lnTo>
                    <a:pt x="688" y="796"/>
                  </a:lnTo>
                  <a:lnTo>
                    <a:pt x="701" y="787"/>
                  </a:lnTo>
                  <a:lnTo>
                    <a:pt x="714" y="778"/>
                  </a:lnTo>
                  <a:lnTo>
                    <a:pt x="729" y="769"/>
                  </a:lnTo>
                  <a:lnTo>
                    <a:pt x="743" y="762"/>
                  </a:lnTo>
                  <a:lnTo>
                    <a:pt x="756" y="752"/>
                  </a:lnTo>
                  <a:lnTo>
                    <a:pt x="770" y="743"/>
                  </a:lnTo>
                  <a:lnTo>
                    <a:pt x="784" y="733"/>
                  </a:lnTo>
                  <a:lnTo>
                    <a:pt x="799" y="724"/>
                  </a:lnTo>
                  <a:lnTo>
                    <a:pt x="812" y="714"/>
                  </a:lnTo>
                  <a:lnTo>
                    <a:pt x="825" y="705"/>
                  </a:lnTo>
                  <a:lnTo>
                    <a:pt x="840" y="696"/>
                  </a:lnTo>
                  <a:lnTo>
                    <a:pt x="854" y="688"/>
                  </a:lnTo>
                  <a:lnTo>
                    <a:pt x="867" y="677"/>
                  </a:lnTo>
                  <a:lnTo>
                    <a:pt x="881" y="667"/>
                  </a:lnTo>
                  <a:lnTo>
                    <a:pt x="895" y="657"/>
                  </a:lnTo>
                  <a:lnTo>
                    <a:pt x="910" y="648"/>
                  </a:lnTo>
                  <a:lnTo>
                    <a:pt x="923" y="638"/>
                  </a:lnTo>
                  <a:lnTo>
                    <a:pt x="936" y="629"/>
                  </a:lnTo>
                  <a:lnTo>
                    <a:pt x="951" y="619"/>
                  </a:lnTo>
                  <a:lnTo>
                    <a:pt x="965" y="610"/>
                  </a:lnTo>
                  <a:lnTo>
                    <a:pt x="978" y="599"/>
                  </a:lnTo>
                  <a:lnTo>
                    <a:pt x="992" y="588"/>
                  </a:lnTo>
                  <a:lnTo>
                    <a:pt x="1005" y="578"/>
                  </a:lnTo>
                  <a:lnTo>
                    <a:pt x="1018" y="568"/>
                  </a:lnTo>
                  <a:lnTo>
                    <a:pt x="1031" y="556"/>
                  </a:lnTo>
                  <a:lnTo>
                    <a:pt x="1044" y="548"/>
                  </a:lnTo>
                  <a:lnTo>
                    <a:pt x="1057" y="536"/>
                  </a:lnTo>
                  <a:lnTo>
                    <a:pt x="1072" y="527"/>
                  </a:lnTo>
                  <a:lnTo>
                    <a:pt x="1084" y="515"/>
                  </a:lnTo>
                  <a:lnTo>
                    <a:pt x="1097" y="505"/>
                  </a:lnTo>
                  <a:lnTo>
                    <a:pt x="1110" y="495"/>
                  </a:lnTo>
                  <a:lnTo>
                    <a:pt x="1123" y="485"/>
                  </a:lnTo>
                  <a:lnTo>
                    <a:pt x="1136" y="473"/>
                  </a:lnTo>
                  <a:lnTo>
                    <a:pt x="1149" y="463"/>
                  </a:lnTo>
                  <a:lnTo>
                    <a:pt x="1162" y="453"/>
                  </a:lnTo>
                  <a:lnTo>
                    <a:pt x="1176" y="442"/>
                  </a:lnTo>
                  <a:lnTo>
                    <a:pt x="1187" y="431"/>
                  </a:lnTo>
                  <a:lnTo>
                    <a:pt x="1199" y="419"/>
                  </a:lnTo>
                  <a:lnTo>
                    <a:pt x="1211" y="407"/>
                  </a:lnTo>
                  <a:lnTo>
                    <a:pt x="1224" y="397"/>
                  </a:lnTo>
                  <a:lnTo>
                    <a:pt x="1235" y="386"/>
                  </a:lnTo>
                  <a:lnTo>
                    <a:pt x="1249" y="375"/>
                  </a:lnTo>
                  <a:lnTo>
                    <a:pt x="1260" y="364"/>
                  </a:lnTo>
                  <a:lnTo>
                    <a:pt x="1273" y="353"/>
                  </a:lnTo>
                  <a:lnTo>
                    <a:pt x="1284" y="340"/>
                  </a:lnTo>
                  <a:lnTo>
                    <a:pt x="1297" y="330"/>
                  </a:lnTo>
                  <a:lnTo>
                    <a:pt x="1307" y="318"/>
                  </a:lnTo>
                  <a:lnTo>
                    <a:pt x="1320" y="308"/>
                  </a:lnTo>
                  <a:lnTo>
                    <a:pt x="1330" y="295"/>
                  </a:lnTo>
                  <a:lnTo>
                    <a:pt x="1342" y="285"/>
                  </a:lnTo>
                  <a:lnTo>
                    <a:pt x="1354" y="273"/>
                  </a:lnTo>
                  <a:lnTo>
                    <a:pt x="1365" y="263"/>
                  </a:lnTo>
                  <a:lnTo>
                    <a:pt x="1376" y="254"/>
                  </a:lnTo>
                  <a:lnTo>
                    <a:pt x="1386" y="245"/>
                  </a:lnTo>
                  <a:lnTo>
                    <a:pt x="1396" y="237"/>
                  </a:lnTo>
                  <a:lnTo>
                    <a:pt x="1406" y="229"/>
                  </a:lnTo>
                  <a:lnTo>
                    <a:pt x="1415" y="221"/>
                  </a:lnTo>
                  <a:lnTo>
                    <a:pt x="1425" y="213"/>
                  </a:lnTo>
                  <a:lnTo>
                    <a:pt x="1435" y="206"/>
                  </a:lnTo>
                  <a:lnTo>
                    <a:pt x="1446" y="199"/>
                  </a:lnTo>
                  <a:lnTo>
                    <a:pt x="1454" y="190"/>
                  </a:lnTo>
                  <a:lnTo>
                    <a:pt x="1463" y="184"/>
                  </a:lnTo>
                  <a:lnTo>
                    <a:pt x="1472" y="175"/>
                  </a:lnTo>
                  <a:lnTo>
                    <a:pt x="1482" y="170"/>
                  </a:lnTo>
                  <a:lnTo>
                    <a:pt x="1491" y="162"/>
                  </a:lnTo>
                  <a:lnTo>
                    <a:pt x="1500" y="156"/>
                  </a:lnTo>
                  <a:lnTo>
                    <a:pt x="1508" y="149"/>
                  </a:lnTo>
                  <a:lnTo>
                    <a:pt x="1519" y="145"/>
                  </a:lnTo>
                  <a:lnTo>
                    <a:pt x="1526" y="138"/>
                  </a:lnTo>
                  <a:lnTo>
                    <a:pt x="1535" y="132"/>
                  </a:lnTo>
                  <a:lnTo>
                    <a:pt x="1542" y="126"/>
                  </a:lnTo>
                  <a:lnTo>
                    <a:pt x="1551" y="120"/>
                  </a:lnTo>
                  <a:lnTo>
                    <a:pt x="1558" y="114"/>
                  </a:lnTo>
                  <a:lnTo>
                    <a:pt x="1565" y="108"/>
                  </a:lnTo>
                  <a:lnTo>
                    <a:pt x="1573" y="104"/>
                  </a:lnTo>
                  <a:lnTo>
                    <a:pt x="1581" y="100"/>
                  </a:lnTo>
                  <a:lnTo>
                    <a:pt x="1587" y="94"/>
                  </a:lnTo>
                  <a:lnTo>
                    <a:pt x="1596" y="89"/>
                  </a:lnTo>
                  <a:lnTo>
                    <a:pt x="1602" y="85"/>
                  </a:lnTo>
                  <a:lnTo>
                    <a:pt x="1611" y="81"/>
                  </a:lnTo>
                  <a:lnTo>
                    <a:pt x="1617" y="76"/>
                  </a:lnTo>
                  <a:lnTo>
                    <a:pt x="1625" y="72"/>
                  </a:lnTo>
                  <a:lnTo>
                    <a:pt x="1631" y="67"/>
                  </a:lnTo>
                  <a:lnTo>
                    <a:pt x="1640" y="65"/>
                  </a:lnTo>
                  <a:lnTo>
                    <a:pt x="1652" y="56"/>
                  </a:lnTo>
                  <a:lnTo>
                    <a:pt x="1665" y="48"/>
                  </a:lnTo>
                  <a:lnTo>
                    <a:pt x="1678" y="41"/>
                  </a:lnTo>
                  <a:lnTo>
                    <a:pt x="1691" y="35"/>
                  </a:lnTo>
                  <a:lnTo>
                    <a:pt x="1703" y="30"/>
                  </a:lnTo>
                  <a:lnTo>
                    <a:pt x="1714" y="24"/>
                  </a:lnTo>
                  <a:lnTo>
                    <a:pt x="1726" y="19"/>
                  </a:lnTo>
                  <a:lnTo>
                    <a:pt x="1739" y="16"/>
                  </a:lnTo>
                  <a:lnTo>
                    <a:pt x="1749" y="12"/>
                  </a:lnTo>
                  <a:lnTo>
                    <a:pt x="1761" y="9"/>
                  </a:lnTo>
                  <a:lnTo>
                    <a:pt x="1771" y="6"/>
                  </a:lnTo>
                  <a:lnTo>
                    <a:pt x="1783" y="5"/>
                  </a:lnTo>
                  <a:lnTo>
                    <a:pt x="1793" y="2"/>
                  </a:lnTo>
                  <a:lnTo>
                    <a:pt x="1805" y="2"/>
                  </a:lnTo>
                  <a:lnTo>
                    <a:pt x="1817" y="2"/>
                  </a:lnTo>
                  <a:lnTo>
                    <a:pt x="1828" y="2"/>
                  </a:lnTo>
                  <a:lnTo>
                    <a:pt x="1840" y="0"/>
                  </a:lnTo>
                  <a:lnTo>
                    <a:pt x="1852" y="0"/>
                  </a:lnTo>
                  <a:lnTo>
                    <a:pt x="1863" y="2"/>
                  </a:lnTo>
                  <a:lnTo>
                    <a:pt x="1876" y="5"/>
                  </a:lnTo>
                  <a:lnTo>
                    <a:pt x="1888" y="6"/>
                  </a:lnTo>
                  <a:lnTo>
                    <a:pt x="1901" y="9"/>
                  </a:lnTo>
                  <a:lnTo>
                    <a:pt x="1914" y="13"/>
                  </a:lnTo>
                  <a:lnTo>
                    <a:pt x="1929" y="18"/>
                  </a:lnTo>
                  <a:lnTo>
                    <a:pt x="1942" y="22"/>
                  </a:lnTo>
                  <a:lnTo>
                    <a:pt x="1955" y="27"/>
                  </a:lnTo>
                  <a:lnTo>
                    <a:pt x="1970" y="32"/>
                  </a:lnTo>
                  <a:lnTo>
                    <a:pt x="1986" y="40"/>
                  </a:lnTo>
                  <a:lnTo>
                    <a:pt x="2001" y="46"/>
                  </a:lnTo>
                  <a:lnTo>
                    <a:pt x="2017" y="53"/>
                  </a:lnTo>
                  <a:lnTo>
                    <a:pt x="2024" y="57"/>
                  </a:lnTo>
                  <a:lnTo>
                    <a:pt x="2033" y="62"/>
                  </a:lnTo>
                  <a:lnTo>
                    <a:pt x="2041" y="66"/>
                  </a:lnTo>
                  <a:lnTo>
                    <a:pt x="2050" y="70"/>
                  </a:lnTo>
                  <a:lnTo>
                    <a:pt x="2058" y="73"/>
                  </a:lnTo>
                  <a:lnTo>
                    <a:pt x="2066" y="78"/>
                  </a:lnTo>
                  <a:lnTo>
                    <a:pt x="2075" y="82"/>
                  </a:lnTo>
                  <a:lnTo>
                    <a:pt x="2084" y="86"/>
                  </a:lnTo>
                  <a:lnTo>
                    <a:pt x="2093" y="91"/>
                  </a:lnTo>
                  <a:lnTo>
                    <a:pt x="2103" y="97"/>
                  </a:lnTo>
                  <a:lnTo>
                    <a:pt x="2112" y="101"/>
                  </a:lnTo>
                  <a:lnTo>
                    <a:pt x="2122" y="107"/>
                  </a:lnTo>
                  <a:lnTo>
                    <a:pt x="2131" y="111"/>
                  </a:lnTo>
                  <a:lnTo>
                    <a:pt x="2141" y="116"/>
                  </a:lnTo>
                  <a:lnTo>
                    <a:pt x="2151" y="121"/>
                  </a:lnTo>
                  <a:lnTo>
                    <a:pt x="2161" y="127"/>
                  </a:lnTo>
                  <a:lnTo>
                    <a:pt x="2171" y="133"/>
                  </a:lnTo>
                  <a:lnTo>
                    <a:pt x="2183" y="139"/>
                  </a:lnTo>
                  <a:lnTo>
                    <a:pt x="2193" y="145"/>
                  </a:lnTo>
                  <a:lnTo>
                    <a:pt x="2206" y="152"/>
                  </a:lnTo>
                  <a:lnTo>
                    <a:pt x="2217" y="156"/>
                  </a:lnTo>
                  <a:lnTo>
                    <a:pt x="2228" y="164"/>
                  </a:lnTo>
                  <a:lnTo>
                    <a:pt x="2239" y="170"/>
                  </a:lnTo>
                  <a:lnTo>
                    <a:pt x="2252" y="177"/>
                  </a:lnTo>
                  <a:lnTo>
                    <a:pt x="2263" y="183"/>
                  </a:lnTo>
                  <a:lnTo>
                    <a:pt x="2277" y="190"/>
                  </a:lnTo>
                  <a:lnTo>
                    <a:pt x="2290" y="196"/>
                  </a:lnTo>
                  <a:lnTo>
                    <a:pt x="2303" y="203"/>
                  </a:lnTo>
                  <a:lnTo>
                    <a:pt x="2316" y="209"/>
                  </a:lnTo>
                  <a:lnTo>
                    <a:pt x="2329" y="216"/>
                  </a:lnTo>
                  <a:lnTo>
                    <a:pt x="2342" y="224"/>
                  </a:lnTo>
                  <a:lnTo>
                    <a:pt x="2357" y="232"/>
                  </a:lnTo>
                  <a:lnTo>
                    <a:pt x="2370" y="240"/>
                  </a:lnTo>
                  <a:lnTo>
                    <a:pt x="2386" y="247"/>
                  </a:lnTo>
                  <a:lnTo>
                    <a:pt x="2401" y="254"/>
                  </a:lnTo>
                  <a:lnTo>
                    <a:pt x="2417" y="263"/>
                  </a:lnTo>
                  <a:lnTo>
                    <a:pt x="2430" y="267"/>
                  </a:lnTo>
                  <a:lnTo>
                    <a:pt x="2443" y="273"/>
                  </a:lnTo>
                  <a:lnTo>
                    <a:pt x="2458" y="279"/>
                  </a:lnTo>
                  <a:lnTo>
                    <a:pt x="2472" y="285"/>
                  </a:lnTo>
                  <a:lnTo>
                    <a:pt x="2485" y="289"/>
                  </a:lnTo>
                  <a:lnTo>
                    <a:pt x="2500" y="295"/>
                  </a:lnTo>
                  <a:lnTo>
                    <a:pt x="2515" y="301"/>
                  </a:lnTo>
                  <a:lnTo>
                    <a:pt x="2529" y="307"/>
                  </a:lnTo>
                  <a:lnTo>
                    <a:pt x="2542" y="311"/>
                  </a:lnTo>
                  <a:lnTo>
                    <a:pt x="2555" y="316"/>
                  </a:lnTo>
                  <a:lnTo>
                    <a:pt x="2570" y="321"/>
                  </a:lnTo>
                  <a:lnTo>
                    <a:pt x="2585" y="327"/>
                  </a:lnTo>
                  <a:lnTo>
                    <a:pt x="2598" y="332"/>
                  </a:lnTo>
                  <a:lnTo>
                    <a:pt x="2612" y="337"/>
                  </a:lnTo>
                  <a:lnTo>
                    <a:pt x="2627" y="343"/>
                  </a:lnTo>
                  <a:lnTo>
                    <a:pt x="2642" y="351"/>
                  </a:lnTo>
                  <a:lnTo>
                    <a:pt x="2655" y="355"/>
                  </a:lnTo>
                  <a:lnTo>
                    <a:pt x="2669" y="361"/>
                  </a:lnTo>
                  <a:lnTo>
                    <a:pt x="2683" y="367"/>
                  </a:lnTo>
                  <a:lnTo>
                    <a:pt x="2697" y="372"/>
                  </a:lnTo>
                  <a:lnTo>
                    <a:pt x="2710" y="378"/>
                  </a:lnTo>
                  <a:lnTo>
                    <a:pt x="2725" y="386"/>
                  </a:lnTo>
                  <a:lnTo>
                    <a:pt x="2731" y="388"/>
                  </a:lnTo>
                  <a:lnTo>
                    <a:pt x="2739" y="391"/>
                  </a:lnTo>
                  <a:lnTo>
                    <a:pt x="2745" y="396"/>
                  </a:lnTo>
                  <a:lnTo>
                    <a:pt x="2754" y="400"/>
                  </a:lnTo>
                  <a:lnTo>
                    <a:pt x="2767" y="406"/>
                  </a:lnTo>
                  <a:lnTo>
                    <a:pt x="2780" y="413"/>
                  </a:lnTo>
                  <a:lnTo>
                    <a:pt x="2786" y="418"/>
                  </a:lnTo>
                  <a:lnTo>
                    <a:pt x="2794" y="422"/>
                  </a:lnTo>
                  <a:lnTo>
                    <a:pt x="2801" y="426"/>
                  </a:lnTo>
                  <a:lnTo>
                    <a:pt x="2808" y="431"/>
                  </a:lnTo>
                  <a:lnTo>
                    <a:pt x="2814" y="434"/>
                  </a:lnTo>
                  <a:lnTo>
                    <a:pt x="2821" y="438"/>
                  </a:lnTo>
                  <a:lnTo>
                    <a:pt x="2827" y="442"/>
                  </a:lnTo>
                  <a:lnTo>
                    <a:pt x="2836" y="447"/>
                  </a:lnTo>
                  <a:lnTo>
                    <a:pt x="2842" y="451"/>
                  </a:lnTo>
                  <a:lnTo>
                    <a:pt x="2849" y="456"/>
                  </a:lnTo>
                  <a:lnTo>
                    <a:pt x="2855" y="460"/>
                  </a:lnTo>
                  <a:lnTo>
                    <a:pt x="2864" y="466"/>
                  </a:lnTo>
                  <a:lnTo>
                    <a:pt x="2855" y="476"/>
                  </a:lnTo>
                  <a:lnTo>
                    <a:pt x="2848" y="489"/>
                  </a:lnTo>
                  <a:lnTo>
                    <a:pt x="2839" y="502"/>
                  </a:lnTo>
                  <a:lnTo>
                    <a:pt x="2830" y="515"/>
                  </a:lnTo>
                  <a:lnTo>
                    <a:pt x="2818" y="529"/>
                  </a:lnTo>
                  <a:lnTo>
                    <a:pt x="2808" y="543"/>
                  </a:lnTo>
                  <a:lnTo>
                    <a:pt x="2796" y="558"/>
                  </a:lnTo>
                  <a:lnTo>
                    <a:pt x="2786" y="574"/>
                  </a:lnTo>
                  <a:lnTo>
                    <a:pt x="2773" y="588"/>
                  </a:lnTo>
                  <a:lnTo>
                    <a:pt x="2760" y="604"/>
                  </a:lnTo>
                  <a:lnTo>
                    <a:pt x="2745" y="619"/>
                  </a:lnTo>
                  <a:lnTo>
                    <a:pt x="2732" y="637"/>
                  </a:lnTo>
                  <a:lnTo>
                    <a:pt x="2716" y="653"/>
                  </a:lnTo>
                  <a:lnTo>
                    <a:pt x="2702" y="669"/>
                  </a:lnTo>
                  <a:lnTo>
                    <a:pt x="2685" y="686"/>
                  </a:lnTo>
                  <a:lnTo>
                    <a:pt x="2671" y="704"/>
                  </a:lnTo>
                  <a:lnTo>
                    <a:pt x="2653" y="720"/>
                  </a:lnTo>
                  <a:lnTo>
                    <a:pt x="2636" y="737"/>
                  </a:lnTo>
                  <a:lnTo>
                    <a:pt x="2618" y="755"/>
                  </a:lnTo>
                  <a:lnTo>
                    <a:pt x="2602" y="772"/>
                  </a:lnTo>
                  <a:lnTo>
                    <a:pt x="2583" y="790"/>
                  </a:lnTo>
                  <a:lnTo>
                    <a:pt x="2566" y="809"/>
                  </a:lnTo>
                  <a:lnTo>
                    <a:pt x="2547" y="826"/>
                  </a:lnTo>
                  <a:lnTo>
                    <a:pt x="2529" y="845"/>
                  </a:lnTo>
                  <a:lnTo>
                    <a:pt x="2509" y="863"/>
                  </a:lnTo>
                  <a:lnTo>
                    <a:pt x="2491" y="880"/>
                  </a:lnTo>
                  <a:lnTo>
                    <a:pt x="2471" y="898"/>
                  </a:lnTo>
                  <a:lnTo>
                    <a:pt x="2453" y="917"/>
                  </a:lnTo>
                  <a:lnTo>
                    <a:pt x="2433" y="934"/>
                  </a:lnTo>
                  <a:lnTo>
                    <a:pt x="2415" y="953"/>
                  </a:lnTo>
                  <a:lnTo>
                    <a:pt x="2395" y="971"/>
                  </a:lnTo>
                  <a:lnTo>
                    <a:pt x="2377" y="990"/>
                  </a:lnTo>
                  <a:lnTo>
                    <a:pt x="2357" y="1006"/>
                  </a:lnTo>
                  <a:lnTo>
                    <a:pt x="2338" y="1023"/>
                  </a:lnTo>
                  <a:lnTo>
                    <a:pt x="2317" y="1041"/>
                  </a:lnTo>
                  <a:lnTo>
                    <a:pt x="2298" y="1058"/>
                  </a:lnTo>
                  <a:lnTo>
                    <a:pt x="2279" y="1074"/>
                  </a:lnTo>
                  <a:lnTo>
                    <a:pt x="2261" y="1092"/>
                  </a:lnTo>
                  <a:lnTo>
                    <a:pt x="2243" y="1108"/>
                  </a:lnTo>
                  <a:lnTo>
                    <a:pt x="2225" y="1125"/>
                  </a:lnTo>
                  <a:lnTo>
                    <a:pt x="2206" y="1140"/>
                  </a:lnTo>
                  <a:lnTo>
                    <a:pt x="2189" y="1156"/>
                  </a:lnTo>
                  <a:lnTo>
                    <a:pt x="2171" y="1172"/>
                  </a:lnTo>
                  <a:lnTo>
                    <a:pt x="2155" y="1188"/>
                  </a:lnTo>
                  <a:lnTo>
                    <a:pt x="2138" y="1203"/>
                  </a:lnTo>
                  <a:lnTo>
                    <a:pt x="2122" y="1217"/>
                  </a:lnTo>
                  <a:lnTo>
                    <a:pt x="2106" y="1232"/>
                  </a:lnTo>
                  <a:lnTo>
                    <a:pt x="2093" y="1246"/>
                  </a:lnTo>
                  <a:lnTo>
                    <a:pt x="2077" y="1258"/>
                  </a:lnTo>
                  <a:lnTo>
                    <a:pt x="2062" y="1271"/>
                  </a:lnTo>
                  <a:lnTo>
                    <a:pt x="2049" y="1284"/>
                  </a:lnTo>
                  <a:lnTo>
                    <a:pt x="2036" y="1298"/>
                  </a:lnTo>
                  <a:lnTo>
                    <a:pt x="2022" y="1308"/>
                  </a:lnTo>
                  <a:lnTo>
                    <a:pt x="2009" y="1319"/>
                  </a:lnTo>
                  <a:lnTo>
                    <a:pt x="1998" y="1330"/>
                  </a:lnTo>
                  <a:lnTo>
                    <a:pt x="1989" y="1341"/>
                  </a:lnTo>
                  <a:lnTo>
                    <a:pt x="1977" y="1350"/>
                  </a:lnTo>
                  <a:lnTo>
                    <a:pt x="1968" y="1359"/>
                  </a:lnTo>
                  <a:lnTo>
                    <a:pt x="1960" y="1366"/>
                  </a:lnTo>
                  <a:lnTo>
                    <a:pt x="1954" y="1375"/>
                  </a:lnTo>
                  <a:lnTo>
                    <a:pt x="1945" y="1381"/>
                  </a:lnTo>
                  <a:lnTo>
                    <a:pt x="1941" y="1388"/>
                  </a:lnTo>
                  <a:lnTo>
                    <a:pt x="1935" y="1394"/>
                  </a:lnTo>
                  <a:lnTo>
                    <a:pt x="1932" y="1401"/>
                  </a:lnTo>
                  <a:lnTo>
                    <a:pt x="1917" y="1410"/>
                  </a:lnTo>
                  <a:lnTo>
                    <a:pt x="1904" y="1420"/>
                  </a:lnTo>
                  <a:lnTo>
                    <a:pt x="1891" y="1430"/>
                  </a:lnTo>
                  <a:lnTo>
                    <a:pt x="1878" y="1441"/>
                  </a:lnTo>
                  <a:lnTo>
                    <a:pt x="1865" y="1449"/>
                  </a:lnTo>
                  <a:lnTo>
                    <a:pt x="1852" y="1459"/>
                  </a:lnTo>
                  <a:lnTo>
                    <a:pt x="1838" y="1470"/>
                  </a:lnTo>
                  <a:lnTo>
                    <a:pt x="1827" y="1481"/>
                  </a:lnTo>
                  <a:lnTo>
                    <a:pt x="1814" y="1490"/>
                  </a:lnTo>
                  <a:lnTo>
                    <a:pt x="1801" y="1500"/>
                  </a:lnTo>
                  <a:lnTo>
                    <a:pt x="1787" y="1511"/>
                  </a:lnTo>
                  <a:lnTo>
                    <a:pt x="1776" y="1521"/>
                  </a:lnTo>
                  <a:lnTo>
                    <a:pt x="1763" y="1531"/>
                  </a:lnTo>
                  <a:lnTo>
                    <a:pt x="1751" y="1541"/>
                  </a:lnTo>
                  <a:lnTo>
                    <a:pt x="1738" y="1551"/>
                  </a:lnTo>
                  <a:lnTo>
                    <a:pt x="1726" y="1563"/>
                  </a:lnTo>
                  <a:lnTo>
                    <a:pt x="1713" y="1572"/>
                  </a:lnTo>
                  <a:lnTo>
                    <a:pt x="1700" y="1582"/>
                  </a:lnTo>
                  <a:lnTo>
                    <a:pt x="1687" y="1592"/>
                  </a:lnTo>
                  <a:lnTo>
                    <a:pt x="1675" y="1602"/>
                  </a:lnTo>
                  <a:lnTo>
                    <a:pt x="1662" y="1611"/>
                  </a:lnTo>
                  <a:lnTo>
                    <a:pt x="1650" y="1621"/>
                  </a:lnTo>
                  <a:lnTo>
                    <a:pt x="1637" y="1632"/>
                  </a:lnTo>
                  <a:lnTo>
                    <a:pt x="1625" y="1642"/>
                  </a:lnTo>
                  <a:lnTo>
                    <a:pt x="1612" y="1651"/>
                  </a:lnTo>
                  <a:lnTo>
                    <a:pt x="1599" y="1659"/>
                  </a:lnTo>
                  <a:lnTo>
                    <a:pt x="1586" y="1668"/>
                  </a:lnTo>
                  <a:lnTo>
                    <a:pt x="1574" y="1678"/>
                  </a:lnTo>
                  <a:lnTo>
                    <a:pt x="1561" y="1687"/>
                  </a:lnTo>
                  <a:lnTo>
                    <a:pt x="1549" y="1696"/>
                  </a:lnTo>
                  <a:lnTo>
                    <a:pt x="1536" y="1705"/>
                  </a:lnTo>
                  <a:lnTo>
                    <a:pt x="1525" y="1715"/>
                  </a:lnTo>
                  <a:lnTo>
                    <a:pt x="1510" y="1722"/>
                  </a:lnTo>
                  <a:lnTo>
                    <a:pt x="1497" y="1731"/>
                  </a:lnTo>
                  <a:lnTo>
                    <a:pt x="1484" y="1738"/>
                  </a:lnTo>
                  <a:lnTo>
                    <a:pt x="1470" y="1747"/>
                  </a:lnTo>
                  <a:lnTo>
                    <a:pt x="1456" y="1754"/>
                  </a:lnTo>
                  <a:lnTo>
                    <a:pt x="1443" y="1762"/>
                  </a:lnTo>
                  <a:lnTo>
                    <a:pt x="1430" y="1769"/>
                  </a:lnTo>
                  <a:lnTo>
                    <a:pt x="1416" y="1778"/>
                  </a:lnTo>
                  <a:lnTo>
                    <a:pt x="1402" y="1783"/>
                  </a:lnTo>
                  <a:lnTo>
                    <a:pt x="1389" y="1791"/>
                  </a:lnTo>
                  <a:lnTo>
                    <a:pt x="1374" y="1797"/>
                  </a:lnTo>
                  <a:lnTo>
                    <a:pt x="1361" y="1804"/>
                  </a:lnTo>
                  <a:lnTo>
                    <a:pt x="1346" y="1808"/>
                  </a:lnTo>
                  <a:lnTo>
                    <a:pt x="1333" y="1816"/>
                  </a:lnTo>
                  <a:lnTo>
                    <a:pt x="1319" y="1820"/>
                  </a:lnTo>
                  <a:lnTo>
                    <a:pt x="1305" y="1827"/>
                  </a:lnTo>
                  <a:lnTo>
                    <a:pt x="1289" y="1832"/>
                  </a:lnTo>
                  <a:lnTo>
                    <a:pt x="1275" y="1836"/>
                  </a:lnTo>
                  <a:lnTo>
                    <a:pt x="1260" y="1840"/>
                  </a:lnTo>
                  <a:lnTo>
                    <a:pt x="1246" y="1845"/>
                  </a:lnTo>
                  <a:lnTo>
                    <a:pt x="1230" y="1848"/>
                  </a:lnTo>
                  <a:lnTo>
                    <a:pt x="1215" y="1852"/>
                  </a:lnTo>
                  <a:lnTo>
                    <a:pt x="1200" y="1855"/>
                  </a:lnTo>
                  <a:lnTo>
                    <a:pt x="1186" y="1859"/>
                  </a:lnTo>
                  <a:lnTo>
                    <a:pt x="1168" y="1861"/>
                  </a:lnTo>
                  <a:lnTo>
                    <a:pt x="1154" y="1864"/>
                  </a:lnTo>
                  <a:lnTo>
                    <a:pt x="1136" y="1865"/>
                  </a:lnTo>
                  <a:lnTo>
                    <a:pt x="1121" y="1868"/>
                  </a:lnTo>
                  <a:lnTo>
                    <a:pt x="1104" y="1870"/>
                  </a:lnTo>
                  <a:lnTo>
                    <a:pt x="1088" y="1871"/>
                  </a:lnTo>
                  <a:lnTo>
                    <a:pt x="1072" y="1871"/>
                  </a:lnTo>
                  <a:lnTo>
                    <a:pt x="1056" y="1872"/>
                  </a:lnTo>
                  <a:lnTo>
                    <a:pt x="1040" y="1868"/>
                  </a:lnTo>
                  <a:lnTo>
                    <a:pt x="1024" y="1865"/>
                  </a:lnTo>
                  <a:lnTo>
                    <a:pt x="1008" y="1861"/>
                  </a:lnTo>
                  <a:lnTo>
                    <a:pt x="992" y="1858"/>
                  </a:lnTo>
                  <a:lnTo>
                    <a:pt x="975" y="1852"/>
                  </a:lnTo>
                  <a:lnTo>
                    <a:pt x="959" y="1848"/>
                  </a:lnTo>
                  <a:lnTo>
                    <a:pt x="943" y="1842"/>
                  </a:lnTo>
                  <a:lnTo>
                    <a:pt x="927" y="1837"/>
                  </a:lnTo>
                  <a:lnTo>
                    <a:pt x="910" y="1830"/>
                  </a:lnTo>
                  <a:lnTo>
                    <a:pt x="894" y="1824"/>
                  </a:lnTo>
                  <a:lnTo>
                    <a:pt x="876" y="1818"/>
                  </a:lnTo>
                  <a:lnTo>
                    <a:pt x="860" y="1813"/>
                  </a:lnTo>
                  <a:lnTo>
                    <a:pt x="843" y="1804"/>
                  </a:lnTo>
                  <a:lnTo>
                    <a:pt x="826" y="1798"/>
                  </a:lnTo>
                  <a:lnTo>
                    <a:pt x="809" y="1789"/>
                  </a:lnTo>
                  <a:lnTo>
                    <a:pt x="793" y="1783"/>
                  </a:lnTo>
                  <a:lnTo>
                    <a:pt x="775" y="1775"/>
                  </a:lnTo>
                  <a:lnTo>
                    <a:pt x="758" y="1766"/>
                  </a:lnTo>
                  <a:lnTo>
                    <a:pt x="740" y="1757"/>
                  </a:lnTo>
                  <a:lnTo>
                    <a:pt x="723" y="1748"/>
                  </a:lnTo>
                  <a:lnTo>
                    <a:pt x="705" y="1738"/>
                  </a:lnTo>
                  <a:lnTo>
                    <a:pt x="688" y="1729"/>
                  </a:lnTo>
                  <a:lnTo>
                    <a:pt x="670" y="1721"/>
                  </a:lnTo>
                  <a:lnTo>
                    <a:pt x="653" y="1712"/>
                  </a:lnTo>
                  <a:lnTo>
                    <a:pt x="635" y="1700"/>
                  </a:lnTo>
                  <a:lnTo>
                    <a:pt x="618" y="1691"/>
                  </a:lnTo>
                  <a:lnTo>
                    <a:pt x="600" y="1680"/>
                  </a:lnTo>
                  <a:lnTo>
                    <a:pt x="583" y="1671"/>
                  </a:lnTo>
                  <a:lnTo>
                    <a:pt x="565" y="1659"/>
                  </a:lnTo>
                  <a:lnTo>
                    <a:pt x="548" y="1651"/>
                  </a:lnTo>
                  <a:lnTo>
                    <a:pt x="530" y="1639"/>
                  </a:lnTo>
                  <a:lnTo>
                    <a:pt x="514" y="1630"/>
                  </a:lnTo>
                  <a:lnTo>
                    <a:pt x="496" y="1619"/>
                  </a:lnTo>
                  <a:lnTo>
                    <a:pt x="479" y="1607"/>
                  </a:lnTo>
                  <a:lnTo>
                    <a:pt x="461" y="1595"/>
                  </a:lnTo>
                  <a:lnTo>
                    <a:pt x="444" y="1585"/>
                  </a:lnTo>
                  <a:lnTo>
                    <a:pt x="426" y="1573"/>
                  </a:lnTo>
                  <a:lnTo>
                    <a:pt x="409" y="1562"/>
                  </a:lnTo>
                  <a:lnTo>
                    <a:pt x="391" y="1550"/>
                  </a:lnTo>
                  <a:lnTo>
                    <a:pt x="374" y="1540"/>
                  </a:lnTo>
                  <a:lnTo>
                    <a:pt x="356" y="1527"/>
                  </a:lnTo>
                  <a:lnTo>
                    <a:pt x="339" y="1516"/>
                  </a:lnTo>
                  <a:lnTo>
                    <a:pt x="321" y="1503"/>
                  </a:lnTo>
                  <a:lnTo>
                    <a:pt x="305" y="1493"/>
                  </a:lnTo>
                  <a:lnTo>
                    <a:pt x="288" y="1481"/>
                  </a:lnTo>
                  <a:lnTo>
                    <a:pt x="272" y="1470"/>
                  </a:lnTo>
                  <a:lnTo>
                    <a:pt x="256" y="1458"/>
                  </a:lnTo>
                  <a:lnTo>
                    <a:pt x="241" y="1448"/>
                  </a:lnTo>
                  <a:lnTo>
                    <a:pt x="223" y="1435"/>
                  </a:lnTo>
                  <a:lnTo>
                    <a:pt x="207" y="1424"/>
                  </a:lnTo>
                  <a:lnTo>
                    <a:pt x="191" y="1413"/>
                  </a:lnTo>
                  <a:lnTo>
                    <a:pt x="175" y="1403"/>
                  </a:lnTo>
                  <a:lnTo>
                    <a:pt x="159" y="1391"/>
                  </a:lnTo>
                  <a:lnTo>
                    <a:pt x="145" y="1381"/>
                  </a:lnTo>
                  <a:lnTo>
                    <a:pt x="128" y="1369"/>
                  </a:lnTo>
                  <a:lnTo>
                    <a:pt x="114" y="1359"/>
                  </a:lnTo>
                  <a:lnTo>
                    <a:pt x="98" y="1347"/>
                  </a:lnTo>
                  <a:lnTo>
                    <a:pt x="83" y="1337"/>
                  </a:lnTo>
                  <a:lnTo>
                    <a:pt x="67" y="1325"/>
                  </a:lnTo>
                  <a:lnTo>
                    <a:pt x="54" y="1315"/>
                  </a:lnTo>
                  <a:lnTo>
                    <a:pt x="39" y="1305"/>
                  </a:lnTo>
                  <a:lnTo>
                    <a:pt x="26" y="1295"/>
                  </a:lnTo>
                  <a:lnTo>
                    <a:pt x="13" y="1284"/>
                  </a:lnTo>
                  <a:lnTo>
                    <a:pt x="0" y="1276"/>
                  </a:lnTo>
                  <a:close/>
                </a:path>
              </a:pathLst>
            </a:custGeom>
            <a:solidFill>
              <a:srgbClr val="FF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9" name="Freeform 25"/>
            <p:cNvSpPr>
              <a:spLocks/>
            </p:cNvSpPr>
            <p:nvPr/>
          </p:nvSpPr>
          <p:spPr bwMode="auto">
            <a:xfrm>
              <a:off x="3992" y="1770"/>
              <a:ext cx="316" cy="286"/>
            </a:xfrm>
            <a:custGeom>
              <a:avLst/>
              <a:gdLst>
                <a:gd name="T0" fmla="*/ 12 w 631"/>
                <a:gd name="T1" fmla="*/ 13 h 572"/>
                <a:gd name="T2" fmla="*/ 32 w 631"/>
                <a:gd name="T3" fmla="*/ 0 h 572"/>
                <a:gd name="T4" fmla="*/ 66 w 631"/>
                <a:gd name="T5" fmla="*/ 19 h 572"/>
                <a:gd name="T6" fmla="*/ 101 w 631"/>
                <a:gd name="T7" fmla="*/ 41 h 572"/>
                <a:gd name="T8" fmla="*/ 134 w 631"/>
                <a:gd name="T9" fmla="*/ 62 h 572"/>
                <a:gd name="T10" fmla="*/ 168 w 631"/>
                <a:gd name="T11" fmla="*/ 87 h 572"/>
                <a:gd name="T12" fmla="*/ 200 w 631"/>
                <a:gd name="T13" fmla="*/ 111 h 572"/>
                <a:gd name="T14" fmla="*/ 233 w 631"/>
                <a:gd name="T15" fmla="*/ 137 h 572"/>
                <a:gd name="T16" fmla="*/ 264 w 631"/>
                <a:gd name="T17" fmla="*/ 163 h 572"/>
                <a:gd name="T18" fmla="*/ 296 w 631"/>
                <a:gd name="T19" fmla="*/ 191 h 572"/>
                <a:gd name="T20" fmla="*/ 325 w 631"/>
                <a:gd name="T21" fmla="*/ 217 h 572"/>
                <a:gd name="T22" fmla="*/ 355 w 631"/>
                <a:gd name="T23" fmla="*/ 245 h 572"/>
                <a:gd name="T24" fmla="*/ 382 w 631"/>
                <a:gd name="T25" fmla="*/ 273 h 572"/>
                <a:gd name="T26" fmla="*/ 410 w 631"/>
                <a:gd name="T27" fmla="*/ 300 h 572"/>
                <a:gd name="T28" fmla="*/ 435 w 631"/>
                <a:gd name="T29" fmla="*/ 327 h 572"/>
                <a:gd name="T30" fmla="*/ 460 w 631"/>
                <a:gd name="T31" fmla="*/ 353 h 572"/>
                <a:gd name="T32" fmla="*/ 483 w 631"/>
                <a:gd name="T33" fmla="*/ 379 h 572"/>
                <a:gd name="T34" fmla="*/ 507 w 631"/>
                <a:gd name="T35" fmla="*/ 405 h 572"/>
                <a:gd name="T36" fmla="*/ 526 w 631"/>
                <a:gd name="T37" fmla="*/ 427 h 572"/>
                <a:gd name="T38" fmla="*/ 545 w 631"/>
                <a:gd name="T39" fmla="*/ 451 h 572"/>
                <a:gd name="T40" fmla="*/ 561 w 631"/>
                <a:gd name="T41" fmla="*/ 471 h 572"/>
                <a:gd name="T42" fmla="*/ 577 w 631"/>
                <a:gd name="T43" fmla="*/ 491 h 572"/>
                <a:gd name="T44" fmla="*/ 590 w 631"/>
                <a:gd name="T45" fmla="*/ 508 h 572"/>
                <a:gd name="T46" fmla="*/ 603 w 631"/>
                <a:gd name="T47" fmla="*/ 525 h 572"/>
                <a:gd name="T48" fmla="*/ 612 w 631"/>
                <a:gd name="T49" fmla="*/ 538 h 572"/>
                <a:gd name="T50" fmla="*/ 622 w 631"/>
                <a:gd name="T51" fmla="*/ 551 h 572"/>
                <a:gd name="T52" fmla="*/ 631 w 631"/>
                <a:gd name="T53" fmla="*/ 566 h 572"/>
                <a:gd name="T54" fmla="*/ 631 w 631"/>
                <a:gd name="T55" fmla="*/ 572 h 572"/>
                <a:gd name="T56" fmla="*/ 622 w 631"/>
                <a:gd name="T57" fmla="*/ 564 h 572"/>
                <a:gd name="T58" fmla="*/ 606 w 631"/>
                <a:gd name="T59" fmla="*/ 544 h 572"/>
                <a:gd name="T60" fmla="*/ 584 w 631"/>
                <a:gd name="T61" fmla="*/ 521 h 572"/>
                <a:gd name="T62" fmla="*/ 569 w 631"/>
                <a:gd name="T63" fmla="*/ 509 h 572"/>
                <a:gd name="T64" fmla="*/ 556 w 631"/>
                <a:gd name="T65" fmla="*/ 497 h 572"/>
                <a:gd name="T66" fmla="*/ 539 w 631"/>
                <a:gd name="T67" fmla="*/ 484 h 572"/>
                <a:gd name="T68" fmla="*/ 523 w 631"/>
                <a:gd name="T69" fmla="*/ 473 h 572"/>
                <a:gd name="T70" fmla="*/ 504 w 631"/>
                <a:gd name="T71" fmla="*/ 459 h 572"/>
                <a:gd name="T72" fmla="*/ 485 w 631"/>
                <a:gd name="T73" fmla="*/ 448 h 572"/>
                <a:gd name="T74" fmla="*/ 463 w 631"/>
                <a:gd name="T75" fmla="*/ 435 h 572"/>
                <a:gd name="T76" fmla="*/ 441 w 631"/>
                <a:gd name="T77" fmla="*/ 421 h 572"/>
                <a:gd name="T78" fmla="*/ 416 w 631"/>
                <a:gd name="T79" fmla="*/ 408 h 572"/>
                <a:gd name="T80" fmla="*/ 393 w 631"/>
                <a:gd name="T81" fmla="*/ 395 h 572"/>
                <a:gd name="T82" fmla="*/ 366 w 631"/>
                <a:gd name="T83" fmla="*/ 381 h 572"/>
                <a:gd name="T84" fmla="*/ 342 w 631"/>
                <a:gd name="T85" fmla="*/ 367 h 572"/>
                <a:gd name="T86" fmla="*/ 315 w 631"/>
                <a:gd name="T87" fmla="*/ 354 h 572"/>
                <a:gd name="T88" fmla="*/ 289 w 631"/>
                <a:gd name="T89" fmla="*/ 341 h 572"/>
                <a:gd name="T90" fmla="*/ 260 w 631"/>
                <a:gd name="T91" fmla="*/ 327 h 572"/>
                <a:gd name="T92" fmla="*/ 232 w 631"/>
                <a:gd name="T93" fmla="*/ 313 h 572"/>
                <a:gd name="T94" fmla="*/ 204 w 631"/>
                <a:gd name="T95" fmla="*/ 299 h 572"/>
                <a:gd name="T96" fmla="*/ 177 w 631"/>
                <a:gd name="T97" fmla="*/ 286 h 572"/>
                <a:gd name="T98" fmla="*/ 147 w 631"/>
                <a:gd name="T99" fmla="*/ 273 h 572"/>
                <a:gd name="T100" fmla="*/ 120 w 631"/>
                <a:gd name="T101" fmla="*/ 259 h 572"/>
                <a:gd name="T102" fmla="*/ 90 w 631"/>
                <a:gd name="T103" fmla="*/ 246 h 572"/>
                <a:gd name="T104" fmla="*/ 63 w 631"/>
                <a:gd name="T105" fmla="*/ 233 h 572"/>
                <a:gd name="T106" fmla="*/ 33 w 631"/>
                <a:gd name="T107" fmla="*/ 220 h 572"/>
                <a:gd name="T108" fmla="*/ 6 w 631"/>
                <a:gd name="T109" fmla="*/ 207 h 572"/>
                <a:gd name="T110" fmla="*/ 0 w 631"/>
                <a:gd name="T111" fmla="*/ 19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1" h="572">
                  <a:moveTo>
                    <a:pt x="0" y="19"/>
                  </a:moveTo>
                  <a:lnTo>
                    <a:pt x="12" y="13"/>
                  </a:lnTo>
                  <a:lnTo>
                    <a:pt x="20" y="6"/>
                  </a:lnTo>
                  <a:lnTo>
                    <a:pt x="32" y="0"/>
                  </a:lnTo>
                  <a:lnTo>
                    <a:pt x="48" y="9"/>
                  </a:lnTo>
                  <a:lnTo>
                    <a:pt x="66" y="19"/>
                  </a:lnTo>
                  <a:lnTo>
                    <a:pt x="83" y="29"/>
                  </a:lnTo>
                  <a:lnTo>
                    <a:pt x="101" y="41"/>
                  </a:lnTo>
                  <a:lnTo>
                    <a:pt x="117" y="51"/>
                  </a:lnTo>
                  <a:lnTo>
                    <a:pt x="134" y="62"/>
                  </a:lnTo>
                  <a:lnTo>
                    <a:pt x="150" y="74"/>
                  </a:lnTo>
                  <a:lnTo>
                    <a:pt x="168" y="87"/>
                  </a:lnTo>
                  <a:lnTo>
                    <a:pt x="184" y="99"/>
                  </a:lnTo>
                  <a:lnTo>
                    <a:pt x="200" y="111"/>
                  </a:lnTo>
                  <a:lnTo>
                    <a:pt x="216" y="124"/>
                  </a:lnTo>
                  <a:lnTo>
                    <a:pt x="233" y="137"/>
                  </a:lnTo>
                  <a:lnTo>
                    <a:pt x="248" y="150"/>
                  </a:lnTo>
                  <a:lnTo>
                    <a:pt x="264" y="163"/>
                  </a:lnTo>
                  <a:lnTo>
                    <a:pt x="280" y="176"/>
                  </a:lnTo>
                  <a:lnTo>
                    <a:pt x="296" y="191"/>
                  </a:lnTo>
                  <a:lnTo>
                    <a:pt x="311" y="204"/>
                  </a:lnTo>
                  <a:lnTo>
                    <a:pt x="325" y="217"/>
                  </a:lnTo>
                  <a:lnTo>
                    <a:pt x="340" y="230"/>
                  </a:lnTo>
                  <a:lnTo>
                    <a:pt x="355" y="245"/>
                  </a:lnTo>
                  <a:lnTo>
                    <a:pt x="368" y="258"/>
                  </a:lnTo>
                  <a:lnTo>
                    <a:pt x="382" y="273"/>
                  </a:lnTo>
                  <a:lnTo>
                    <a:pt x="396" y="286"/>
                  </a:lnTo>
                  <a:lnTo>
                    <a:pt x="410" y="300"/>
                  </a:lnTo>
                  <a:lnTo>
                    <a:pt x="422" y="313"/>
                  </a:lnTo>
                  <a:lnTo>
                    <a:pt x="435" y="327"/>
                  </a:lnTo>
                  <a:lnTo>
                    <a:pt x="447" y="340"/>
                  </a:lnTo>
                  <a:lnTo>
                    <a:pt x="460" y="353"/>
                  </a:lnTo>
                  <a:lnTo>
                    <a:pt x="472" y="366"/>
                  </a:lnTo>
                  <a:lnTo>
                    <a:pt x="483" y="379"/>
                  </a:lnTo>
                  <a:lnTo>
                    <a:pt x="495" y="392"/>
                  </a:lnTo>
                  <a:lnTo>
                    <a:pt x="507" y="405"/>
                  </a:lnTo>
                  <a:lnTo>
                    <a:pt x="515" y="416"/>
                  </a:lnTo>
                  <a:lnTo>
                    <a:pt x="526" y="427"/>
                  </a:lnTo>
                  <a:lnTo>
                    <a:pt x="534" y="439"/>
                  </a:lnTo>
                  <a:lnTo>
                    <a:pt x="545" y="451"/>
                  </a:lnTo>
                  <a:lnTo>
                    <a:pt x="552" y="461"/>
                  </a:lnTo>
                  <a:lnTo>
                    <a:pt x="561" y="471"/>
                  </a:lnTo>
                  <a:lnTo>
                    <a:pt x="568" y="481"/>
                  </a:lnTo>
                  <a:lnTo>
                    <a:pt x="577" y="491"/>
                  </a:lnTo>
                  <a:lnTo>
                    <a:pt x="582" y="499"/>
                  </a:lnTo>
                  <a:lnTo>
                    <a:pt x="590" y="508"/>
                  </a:lnTo>
                  <a:lnTo>
                    <a:pt x="596" y="516"/>
                  </a:lnTo>
                  <a:lnTo>
                    <a:pt x="603" y="525"/>
                  </a:lnTo>
                  <a:lnTo>
                    <a:pt x="607" y="531"/>
                  </a:lnTo>
                  <a:lnTo>
                    <a:pt x="612" y="538"/>
                  </a:lnTo>
                  <a:lnTo>
                    <a:pt x="616" y="544"/>
                  </a:lnTo>
                  <a:lnTo>
                    <a:pt x="622" y="551"/>
                  </a:lnTo>
                  <a:lnTo>
                    <a:pt x="626" y="559"/>
                  </a:lnTo>
                  <a:lnTo>
                    <a:pt x="631" y="566"/>
                  </a:lnTo>
                  <a:lnTo>
                    <a:pt x="631" y="569"/>
                  </a:lnTo>
                  <a:lnTo>
                    <a:pt x="631" y="572"/>
                  </a:lnTo>
                  <a:lnTo>
                    <a:pt x="626" y="569"/>
                  </a:lnTo>
                  <a:lnTo>
                    <a:pt x="622" y="564"/>
                  </a:lnTo>
                  <a:lnTo>
                    <a:pt x="615" y="556"/>
                  </a:lnTo>
                  <a:lnTo>
                    <a:pt x="606" y="544"/>
                  </a:lnTo>
                  <a:lnTo>
                    <a:pt x="596" y="532"/>
                  </a:lnTo>
                  <a:lnTo>
                    <a:pt x="584" y="521"/>
                  </a:lnTo>
                  <a:lnTo>
                    <a:pt x="577" y="513"/>
                  </a:lnTo>
                  <a:lnTo>
                    <a:pt x="569" y="509"/>
                  </a:lnTo>
                  <a:lnTo>
                    <a:pt x="562" y="502"/>
                  </a:lnTo>
                  <a:lnTo>
                    <a:pt x="556" y="497"/>
                  </a:lnTo>
                  <a:lnTo>
                    <a:pt x="547" y="490"/>
                  </a:lnTo>
                  <a:lnTo>
                    <a:pt x="539" y="484"/>
                  </a:lnTo>
                  <a:lnTo>
                    <a:pt x="530" y="478"/>
                  </a:lnTo>
                  <a:lnTo>
                    <a:pt x="523" y="473"/>
                  </a:lnTo>
                  <a:lnTo>
                    <a:pt x="512" y="465"/>
                  </a:lnTo>
                  <a:lnTo>
                    <a:pt x="504" y="459"/>
                  </a:lnTo>
                  <a:lnTo>
                    <a:pt x="493" y="454"/>
                  </a:lnTo>
                  <a:lnTo>
                    <a:pt x="485" y="448"/>
                  </a:lnTo>
                  <a:lnTo>
                    <a:pt x="473" y="440"/>
                  </a:lnTo>
                  <a:lnTo>
                    <a:pt x="463" y="435"/>
                  </a:lnTo>
                  <a:lnTo>
                    <a:pt x="451" y="427"/>
                  </a:lnTo>
                  <a:lnTo>
                    <a:pt x="441" y="421"/>
                  </a:lnTo>
                  <a:lnTo>
                    <a:pt x="428" y="414"/>
                  </a:lnTo>
                  <a:lnTo>
                    <a:pt x="416" y="408"/>
                  </a:lnTo>
                  <a:lnTo>
                    <a:pt x="404" y="401"/>
                  </a:lnTo>
                  <a:lnTo>
                    <a:pt x="393" y="395"/>
                  </a:lnTo>
                  <a:lnTo>
                    <a:pt x="380" y="388"/>
                  </a:lnTo>
                  <a:lnTo>
                    <a:pt x="366" y="381"/>
                  </a:lnTo>
                  <a:lnTo>
                    <a:pt x="353" y="373"/>
                  </a:lnTo>
                  <a:lnTo>
                    <a:pt x="342" y="367"/>
                  </a:lnTo>
                  <a:lnTo>
                    <a:pt x="328" y="360"/>
                  </a:lnTo>
                  <a:lnTo>
                    <a:pt x="315" y="354"/>
                  </a:lnTo>
                  <a:lnTo>
                    <a:pt x="302" y="347"/>
                  </a:lnTo>
                  <a:lnTo>
                    <a:pt x="289" y="341"/>
                  </a:lnTo>
                  <a:lnTo>
                    <a:pt x="274" y="332"/>
                  </a:lnTo>
                  <a:lnTo>
                    <a:pt x="260" y="327"/>
                  </a:lnTo>
                  <a:lnTo>
                    <a:pt x="245" y="319"/>
                  </a:lnTo>
                  <a:lnTo>
                    <a:pt x="232" y="313"/>
                  </a:lnTo>
                  <a:lnTo>
                    <a:pt x="217" y="305"/>
                  </a:lnTo>
                  <a:lnTo>
                    <a:pt x="204" y="299"/>
                  </a:lnTo>
                  <a:lnTo>
                    <a:pt x="190" y="292"/>
                  </a:lnTo>
                  <a:lnTo>
                    <a:pt x="177" y="286"/>
                  </a:lnTo>
                  <a:lnTo>
                    <a:pt x="162" y="278"/>
                  </a:lnTo>
                  <a:lnTo>
                    <a:pt x="147" y="273"/>
                  </a:lnTo>
                  <a:lnTo>
                    <a:pt x="133" y="265"/>
                  </a:lnTo>
                  <a:lnTo>
                    <a:pt x="120" y="259"/>
                  </a:lnTo>
                  <a:lnTo>
                    <a:pt x="105" y="252"/>
                  </a:lnTo>
                  <a:lnTo>
                    <a:pt x="90" y="246"/>
                  </a:lnTo>
                  <a:lnTo>
                    <a:pt x="76" y="239"/>
                  </a:lnTo>
                  <a:lnTo>
                    <a:pt x="63" y="233"/>
                  </a:lnTo>
                  <a:lnTo>
                    <a:pt x="48" y="226"/>
                  </a:lnTo>
                  <a:lnTo>
                    <a:pt x="33" y="220"/>
                  </a:lnTo>
                  <a:lnTo>
                    <a:pt x="19" y="213"/>
                  </a:lnTo>
                  <a:lnTo>
                    <a:pt x="6" y="207"/>
                  </a:lnTo>
                  <a:lnTo>
                    <a:pt x="0" y="204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0" name="Freeform 26"/>
            <p:cNvSpPr>
              <a:spLocks/>
            </p:cNvSpPr>
            <p:nvPr/>
          </p:nvSpPr>
          <p:spPr bwMode="auto">
            <a:xfrm>
              <a:off x="3916" y="1779"/>
              <a:ext cx="76" cy="93"/>
            </a:xfrm>
            <a:custGeom>
              <a:avLst/>
              <a:gdLst>
                <a:gd name="T0" fmla="*/ 154 w 154"/>
                <a:gd name="T1" fmla="*/ 185 h 185"/>
                <a:gd name="T2" fmla="*/ 145 w 154"/>
                <a:gd name="T3" fmla="*/ 181 h 185"/>
                <a:gd name="T4" fmla="*/ 130 w 154"/>
                <a:gd name="T5" fmla="*/ 176 h 185"/>
                <a:gd name="T6" fmla="*/ 117 w 154"/>
                <a:gd name="T7" fmla="*/ 169 h 185"/>
                <a:gd name="T8" fmla="*/ 104 w 154"/>
                <a:gd name="T9" fmla="*/ 165 h 185"/>
                <a:gd name="T10" fmla="*/ 90 w 154"/>
                <a:gd name="T11" fmla="*/ 157 h 185"/>
                <a:gd name="T12" fmla="*/ 76 w 154"/>
                <a:gd name="T13" fmla="*/ 151 h 185"/>
                <a:gd name="T14" fmla="*/ 63 w 154"/>
                <a:gd name="T15" fmla="*/ 146 h 185"/>
                <a:gd name="T16" fmla="*/ 50 w 154"/>
                <a:gd name="T17" fmla="*/ 141 h 185"/>
                <a:gd name="T18" fmla="*/ 37 w 154"/>
                <a:gd name="T19" fmla="*/ 135 h 185"/>
                <a:gd name="T20" fmla="*/ 24 w 154"/>
                <a:gd name="T21" fmla="*/ 130 h 185"/>
                <a:gd name="T22" fmla="*/ 12 w 154"/>
                <a:gd name="T23" fmla="*/ 125 h 185"/>
                <a:gd name="T24" fmla="*/ 0 w 154"/>
                <a:gd name="T25" fmla="*/ 121 h 185"/>
                <a:gd name="T26" fmla="*/ 3 w 154"/>
                <a:gd name="T27" fmla="*/ 118 h 185"/>
                <a:gd name="T28" fmla="*/ 6 w 154"/>
                <a:gd name="T29" fmla="*/ 115 h 185"/>
                <a:gd name="T30" fmla="*/ 18 w 154"/>
                <a:gd name="T31" fmla="*/ 103 h 185"/>
                <a:gd name="T32" fmla="*/ 31 w 154"/>
                <a:gd name="T33" fmla="*/ 93 h 185"/>
                <a:gd name="T34" fmla="*/ 43 w 154"/>
                <a:gd name="T35" fmla="*/ 84 h 185"/>
                <a:gd name="T36" fmla="*/ 56 w 154"/>
                <a:gd name="T37" fmla="*/ 76 h 185"/>
                <a:gd name="T38" fmla="*/ 68 w 154"/>
                <a:gd name="T39" fmla="*/ 65 h 185"/>
                <a:gd name="T40" fmla="*/ 79 w 154"/>
                <a:gd name="T41" fmla="*/ 57 h 185"/>
                <a:gd name="T42" fmla="*/ 91 w 154"/>
                <a:gd name="T43" fmla="*/ 48 h 185"/>
                <a:gd name="T44" fmla="*/ 103 w 154"/>
                <a:gd name="T45" fmla="*/ 41 h 185"/>
                <a:gd name="T46" fmla="*/ 113 w 154"/>
                <a:gd name="T47" fmla="*/ 32 h 185"/>
                <a:gd name="T48" fmla="*/ 123 w 154"/>
                <a:gd name="T49" fmla="*/ 23 h 185"/>
                <a:gd name="T50" fmla="*/ 133 w 154"/>
                <a:gd name="T51" fmla="*/ 16 h 185"/>
                <a:gd name="T52" fmla="*/ 145 w 154"/>
                <a:gd name="T53" fmla="*/ 8 h 185"/>
                <a:gd name="T54" fmla="*/ 154 w 154"/>
                <a:gd name="T55" fmla="*/ 0 h 185"/>
                <a:gd name="T56" fmla="*/ 154 w 154"/>
                <a:gd name="T57" fmla="*/ 0 h 185"/>
                <a:gd name="T58" fmla="*/ 154 w 154"/>
                <a:gd name="T5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4" h="185">
                  <a:moveTo>
                    <a:pt x="154" y="185"/>
                  </a:moveTo>
                  <a:lnTo>
                    <a:pt x="145" y="181"/>
                  </a:lnTo>
                  <a:lnTo>
                    <a:pt x="130" y="176"/>
                  </a:lnTo>
                  <a:lnTo>
                    <a:pt x="117" y="169"/>
                  </a:lnTo>
                  <a:lnTo>
                    <a:pt x="104" y="165"/>
                  </a:lnTo>
                  <a:lnTo>
                    <a:pt x="90" y="157"/>
                  </a:lnTo>
                  <a:lnTo>
                    <a:pt x="76" y="151"/>
                  </a:lnTo>
                  <a:lnTo>
                    <a:pt x="63" y="146"/>
                  </a:lnTo>
                  <a:lnTo>
                    <a:pt x="50" y="141"/>
                  </a:lnTo>
                  <a:lnTo>
                    <a:pt x="37" y="135"/>
                  </a:lnTo>
                  <a:lnTo>
                    <a:pt x="24" y="130"/>
                  </a:lnTo>
                  <a:lnTo>
                    <a:pt x="12" y="125"/>
                  </a:lnTo>
                  <a:lnTo>
                    <a:pt x="0" y="121"/>
                  </a:lnTo>
                  <a:lnTo>
                    <a:pt x="3" y="118"/>
                  </a:lnTo>
                  <a:lnTo>
                    <a:pt x="6" y="115"/>
                  </a:lnTo>
                  <a:lnTo>
                    <a:pt x="18" y="103"/>
                  </a:lnTo>
                  <a:lnTo>
                    <a:pt x="31" y="93"/>
                  </a:lnTo>
                  <a:lnTo>
                    <a:pt x="43" y="84"/>
                  </a:lnTo>
                  <a:lnTo>
                    <a:pt x="56" y="76"/>
                  </a:lnTo>
                  <a:lnTo>
                    <a:pt x="68" y="65"/>
                  </a:lnTo>
                  <a:lnTo>
                    <a:pt x="79" y="57"/>
                  </a:lnTo>
                  <a:lnTo>
                    <a:pt x="91" y="48"/>
                  </a:lnTo>
                  <a:lnTo>
                    <a:pt x="103" y="41"/>
                  </a:lnTo>
                  <a:lnTo>
                    <a:pt x="113" y="32"/>
                  </a:lnTo>
                  <a:lnTo>
                    <a:pt x="123" y="23"/>
                  </a:lnTo>
                  <a:lnTo>
                    <a:pt x="133" y="16"/>
                  </a:lnTo>
                  <a:lnTo>
                    <a:pt x="145" y="8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4" y="185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1" name="Freeform 27"/>
            <p:cNvSpPr>
              <a:spLocks/>
            </p:cNvSpPr>
            <p:nvPr/>
          </p:nvSpPr>
          <p:spPr bwMode="auto">
            <a:xfrm>
              <a:off x="3992" y="1915"/>
              <a:ext cx="287" cy="244"/>
            </a:xfrm>
            <a:custGeom>
              <a:avLst/>
              <a:gdLst>
                <a:gd name="T0" fmla="*/ 3 w 574"/>
                <a:gd name="T1" fmla="*/ 3 h 487"/>
                <a:gd name="T2" fmla="*/ 33 w 574"/>
                <a:gd name="T3" fmla="*/ 29 h 487"/>
                <a:gd name="T4" fmla="*/ 66 w 574"/>
                <a:gd name="T5" fmla="*/ 56 h 487"/>
                <a:gd name="T6" fmla="*/ 96 w 574"/>
                <a:gd name="T7" fmla="*/ 80 h 487"/>
                <a:gd name="T8" fmla="*/ 128 w 574"/>
                <a:gd name="T9" fmla="*/ 105 h 487"/>
                <a:gd name="T10" fmla="*/ 159 w 574"/>
                <a:gd name="T11" fmla="*/ 131 h 487"/>
                <a:gd name="T12" fmla="*/ 191 w 574"/>
                <a:gd name="T13" fmla="*/ 158 h 487"/>
                <a:gd name="T14" fmla="*/ 220 w 574"/>
                <a:gd name="T15" fmla="*/ 183 h 487"/>
                <a:gd name="T16" fmla="*/ 251 w 574"/>
                <a:gd name="T17" fmla="*/ 207 h 487"/>
                <a:gd name="T18" fmla="*/ 280 w 574"/>
                <a:gd name="T19" fmla="*/ 232 h 487"/>
                <a:gd name="T20" fmla="*/ 311 w 574"/>
                <a:gd name="T21" fmla="*/ 258 h 487"/>
                <a:gd name="T22" fmla="*/ 337 w 574"/>
                <a:gd name="T23" fmla="*/ 280 h 487"/>
                <a:gd name="T24" fmla="*/ 363 w 574"/>
                <a:gd name="T25" fmla="*/ 304 h 487"/>
                <a:gd name="T26" fmla="*/ 388 w 574"/>
                <a:gd name="T27" fmla="*/ 326 h 487"/>
                <a:gd name="T28" fmla="*/ 415 w 574"/>
                <a:gd name="T29" fmla="*/ 347 h 487"/>
                <a:gd name="T30" fmla="*/ 436 w 574"/>
                <a:gd name="T31" fmla="*/ 366 h 487"/>
                <a:gd name="T32" fmla="*/ 460 w 574"/>
                <a:gd name="T33" fmla="*/ 387 h 487"/>
                <a:gd name="T34" fmla="*/ 480 w 574"/>
                <a:gd name="T35" fmla="*/ 404 h 487"/>
                <a:gd name="T36" fmla="*/ 499 w 574"/>
                <a:gd name="T37" fmla="*/ 422 h 487"/>
                <a:gd name="T38" fmla="*/ 515 w 574"/>
                <a:gd name="T39" fmla="*/ 435 h 487"/>
                <a:gd name="T40" fmla="*/ 530 w 574"/>
                <a:gd name="T41" fmla="*/ 450 h 487"/>
                <a:gd name="T42" fmla="*/ 543 w 574"/>
                <a:gd name="T43" fmla="*/ 461 h 487"/>
                <a:gd name="T44" fmla="*/ 555 w 574"/>
                <a:gd name="T45" fmla="*/ 471 h 487"/>
                <a:gd name="T46" fmla="*/ 571 w 574"/>
                <a:gd name="T47" fmla="*/ 485 h 487"/>
                <a:gd name="T48" fmla="*/ 568 w 574"/>
                <a:gd name="T49" fmla="*/ 485 h 487"/>
                <a:gd name="T50" fmla="*/ 546 w 574"/>
                <a:gd name="T51" fmla="*/ 473 h 487"/>
                <a:gd name="T52" fmla="*/ 530 w 574"/>
                <a:gd name="T53" fmla="*/ 463 h 487"/>
                <a:gd name="T54" fmla="*/ 512 w 574"/>
                <a:gd name="T55" fmla="*/ 451 h 487"/>
                <a:gd name="T56" fmla="*/ 490 w 574"/>
                <a:gd name="T57" fmla="*/ 438 h 487"/>
                <a:gd name="T58" fmla="*/ 469 w 574"/>
                <a:gd name="T59" fmla="*/ 426 h 487"/>
                <a:gd name="T60" fmla="*/ 442 w 574"/>
                <a:gd name="T61" fmla="*/ 409 h 487"/>
                <a:gd name="T62" fmla="*/ 415 w 574"/>
                <a:gd name="T63" fmla="*/ 393 h 487"/>
                <a:gd name="T64" fmla="*/ 384 w 574"/>
                <a:gd name="T65" fmla="*/ 375 h 487"/>
                <a:gd name="T66" fmla="*/ 355 w 574"/>
                <a:gd name="T67" fmla="*/ 358 h 487"/>
                <a:gd name="T68" fmla="*/ 323 w 574"/>
                <a:gd name="T69" fmla="*/ 337 h 487"/>
                <a:gd name="T70" fmla="*/ 289 w 574"/>
                <a:gd name="T71" fmla="*/ 318 h 487"/>
                <a:gd name="T72" fmla="*/ 254 w 574"/>
                <a:gd name="T73" fmla="*/ 298 h 487"/>
                <a:gd name="T74" fmla="*/ 220 w 574"/>
                <a:gd name="T75" fmla="*/ 277 h 487"/>
                <a:gd name="T76" fmla="*/ 184 w 574"/>
                <a:gd name="T77" fmla="*/ 254 h 487"/>
                <a:gd name="T78" fmla="*/ 147 w 574"/>
                <a:gd name="T79" fmla="*/ 232 h 487"/>
                <a:gd name="T80" fmla="*/ 111 w 574"/>
                <a:gd name="T81" fmla="*/ 210 h 487"/>
                <a:gd name="T82" fmla="*/ 76 w 574"/>
                <a:gd name="T83" fmla="*/ 188 h 487"/>
                <a:gd name="T84" fmla="*/ 39 w 574"/>
                <a:gd name="T85" fmla="*/ 166 h 487"/>
                <a:gd name="T86" fmla="*/ 3 w 574"/>
                <a:gd name="T87" fmla="*/ 145 h 487"/>
                <a:gd name="T88" fmla="*/ 0 w 574"/>
                <a:gd name="T89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4" h="487">
                  <a:moveTo>
                    <a:pt x="0" y="0"/>
                  </a:moveTo>
                  <a:lnTo>
                    <a:pt x="3" y="3"/>
                  </a:lnTo>
                  <a:lnTo>
                    <a:pt x="17" y="16"/>
                  </a:lnTo>
                  <a:lnTo>
                    <a:pt x="33" y="29"/>
                  </a:lnTo>
                  <a:lnTo>
                    <a:pt x="48" y="42"/>
                  </a:lnTo>
                  <a:lnTo>
                    <a:pt x="66" y="56"/>
                  </a:lnTo>
                  <a:lnTo>
                    <a:pt x="80" y="67"/>
                  </a:lnTo>
                  <a:lnTo>
                    <a:pt x="96" y="80"/>
                  </a:lnTo>
                  <a:lnTo>
                    <a:pt x="112" y="92"/>
                  </a:lnTo>
                  <a:lnTo>
                    <a:pt x="128" y="105"/>
                  </a:lnTo>
                  <a:lnTo>
                    <a:pt x="143" y="118"/>
                  </a:lnTo>
                  <a:lnTo>
                    <a:pt x="159" y="131"/>
                  </a:lnTo>
                  <a:lnTo>
                    <a:pt x="175" y="145"/>
                  </a:lnTo>
                  <a:lnTo>
                    <a:pt x="191" y="158"/>
                  </a:lnTo>
                  <a:lnTo>
                    <a:pt x="206" y="169"/>
                  </a:lnTo>
                  <a:lnTo>
                    <a:pt x="220" y="183"/>
                  </a:lnTo>
                  <a:lnTo>
                    <a:pt x="235" y="194"/>
                  </a:lnTo>
                  <a:lnTo>
                    <a:pt x="251" y="207"/>
                  </a:lnTo>
                  <a:lnTo>
                    <a:pt x="266" y="219"/>
                  </a:lnTo>
                  <a:lnTo>
                    <a:pt x="280" y="232"/>
                  </a:lnTo>
                  <a:lnTo>
                    <a:pt x="295" y="245"/>
                  </a:lnTo>
                  <a:lnTo>
                    <a:pt x="311" y="258"/>
                  </a:lnTo>
                  <a:lnTo>
                    <a:pt x="324" y="269"/>
                  </a:lnTo>
                  <a:lnTo>
                    <a:pt x="337" y="280"/>
                  </a:lnTo>
                  <a:lnTo>
                    <a:pt x="350" y="292"/>
                  </a:lnTo>
                  <a:lnTo>
                    <a:pt x="363" y="304"/>
                  </a:lnTo>
                  <a:lnTo>
                    <a:pt x="375" y="314"/>
                  </a:lnTo>
                  <a:lnTo>
                    <a:pt x="388" y="326"/>
                  </a:lnTo>
                  <a:lnTo>
                    <a:pt x="401" y="336"/>
                  </a:lnTo>
                  <a:lnTo>
                    <a:pt x="415" y="347"/>
                  </a:lnTo>
                  <a:lnTo>
                    <a:pt x="425" y="356"/>
                  </a:lnTo>
                  <a:lnTo>
                    <a:pt x="436" y="366"/>
                  </a:lnTo>
                  <a:lnTo>
                    <a:pt x="448" y="377"/>
                  </a:lnTo>
                  <a:lnTo>
                    <a:pt x="460" y="387"/>
                  </a:lnTo>
                  <a:lnTo>
                    <a:pt x="470" y="396"/>
                  </a:lnTo>
                  <a:lnTo>
                    <a:pt x="480" y="404"/>
                  </a:lnTo>
                  <a:lnTo>
                    <a:pt x="489" y="413"/>
                  </a:lnTo>
                  <a:lnTo>
                    <a:pt x="499" y="422"/>
                  </a:lnTo>
                  <a:lnTo>
                    <a:pt x="507" y="428"/>
                  </a:lnTo>
                  <a:lnTo>
                    <a:pt x="515" y="435"/>
                  </a:lnTo>
                  <a:lnTo>
                    <a:pt x="523" y="442"/>
                  </a:lnTo>
                  <a:lnTo>
                    <a:pt x="530" y="450"/>
                  </a:lnTo>
                  <a:lnTo>
                    <a:pt x="536" y="455"/>
                  </a:lnTo>
                  <a:lnTo>
                    <a:pt x="543" y="461"/>
                  </a:lnTo>
                  <a:lnTo>
                    <a:pt x="549" y="466"/>
                  </a:lnTo>
                  <a:lnTo>
                    <a:pt x="555" y="471"/>
                  </a:lnTo>
                  <a:lnTo>
                    <a:pt x="564" y="479"/>
                  </a:lnTo>
                  <a:lnTo>
                    <a:pt x="571" y="485"/>
                  </a:lnTo>
                  <a:lnTo>
                    <a:pt x="574" y="487"/>
                  </a:lnTo>
                  <a:lnTo>
                    <a:pt x="568" y="485"/>
                  </a:lnTo>
                  <a:lnTo>
                    <a:pt x="558" y="479"/>
                  </a:lnTo>
                  <a:lnTo>
                    <a:pt x="546" y="473"/>
                  </a:lnTo>
                  <a:lnTo>
                    <a:pt x="537" y="467"/>
                  </a:lnTo>
                  <a:lnTo>
                    <a:pt x="530" y="463"/>
                  </a:lnTo>
                  <a:lnTo>
                    <a:pt x="521" y="457"/>
                  </a:lnTo>
                  <a:lnTo>
                    <a:pt x="512" y="451"/>
                  </a:lnTo>
                  <a:lnTo>
                    <a:pt x="501" y="444"/>
                  </a:lnTo>
                  <a:lnTo>
                    <a:pt x="490" y="438"/>
                  </a:lnTo>
                  <a:lnTo>
                    <a:pt x="479" y="432"/>
                  </a:lnTo>
                  <a:lnTo>
                    <a:pt x="469" y="426"/>
                  </a:lnTo>
                  <a:lnTo>
                    <a:pt x="455" y="417"/>
                  </a:lnTo>
                  <a:lnTo>
                    <a:pt x="442" y="409"/>
                  </a:lnTo>
                  <a:lnTo>
                    <a:pt x="428" y="400"/>
                  </a:lnTo>
                  <a:lnTo>
                    <a:pt x="415" y="393"/>
                  </a:lnTo>
                  <a:lnTo>
                    <a:pt x="398" y="384"/>
                  </a:lnTo>
                  <a:lnTo>
                    <a:pt x="384" y="375"/>
                  </a:lnTo>
                  <a:lnTo>
                    <a:pt x="369" y="366"/>
                  </a:lnTo>
                  <a:lnTo>
                    <a:pt x="355" y="358"/>
                  </a:lnTo>
                  <a:lnTo>
                    <a:pt x="339" y="347"/>
                  </a:lnTo>
                  <a:lnTo>
                    <a:pt x="323" y="337"/>
                  </a:lnTo>
                  <a:lnTo>
                    <a:pt x="305" y="327"/>
                  </a:lnTo>
                  <a:lnTo>
                    <a:pt x="289" y="318"/>
                  </a:lnTo>
                  <a:lnTo>
                    <a:pt x="271" y="307"/>
                  </a:lnTo>
                  <a:lnTo>
                    <a:pt x="254" y="298"/>
                  </a:lnTo>
                  <a:lnTo>
                    <a:pt x="236" y="286"/>
                  </a:lnTo>
                  <a:lnTo>
                    <a:pt x="220" y="277"/>
                  </a:lnTo>
                  <a:lnTo>
                    <a:pt x="201" y="266"/>
                  </a:lnTo>
                  <a:lnTo>
                    <a:pt x="184" y="254"/>
                  </a:lnTo>
                  <a:lnTo>
                    <a:pt x="165" y="242"/>
                  </a:lnTo>
                  <a:lnTo>
                    <a:pt x="147" y="232"/>
                  </a:lnTo>
                  <a:lnTo>
                    <a:pt x="128" y="220"/>
                  </a:lnTo>
                  <a:lnTo>
                    <a:pt x="111" y="210"/>
                  </a:lnTo>
                  <a:lnTo>
                    <a:pt x="93" y="199"/>
                  </a:lnTo>
                  <a:lnTo>
                    <a:pt x="76" y="188"/>
                  </a:lnTo>
                  <a:lnTo>
                    <a:pt x="57" y="177"/>
                  </a:lnTo>
                  <a:lnTo>
                    <a:pt x="39" y="166"/>
                  </a:lnTo>
                  <a:lnTo>
                    <a:pt x="20" y="155"/>
                  </a:lnTo>
                  <a:lnTo>
                    <a:pt x="3" y="145"/>
                  </a:ln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2" name="Freeform 28"/>
            <p:cNvSpPr>
              <a:spLocks/>
            </p:cNvSpPr>
            <p:nvPr/>
          </p:nvSpPr>
          <p:spPr bwMode="auto">
            <a:xfrm>
              <a:off x="3856" y="1851"/>
              <a:ext cx="136" cy="136"/>
            </a:xfrm>
            <a:custGeom>
              <a:avLst/>
              <a:gdLst>
                <a:gd name="T0" fmla="*/ 273 w 273"/>
                <a:gd name="T1" fmla="*/ 271 h 271"/>
                <a:gd name="T2" fmla="*/ 258 w 273"/>
                <a:gd name="T3" fmla="*/ 261 h 271"/>
                <a:gd name="T4" fmla="*/ 241 w 273"/>
                <a:gd name="T5" fmla="*/ 251 h 271"/>
                <a:gd name="T6" fmla="*/ 225 w 273"/>
                <a:gd name="T7" fmla="*/ 239 h 271"/>
                <a:gd name="T8" fmla="*/ 209 w 273"/>
                <a:gd name="T9" fmla="*/ 230 h 271"/>
                <a:gd name="T10" fmla="*/ 191 w 273"/>
                <a:gd name="T11" fmla="*/ 219 h 271"/>
                <a:gd name="T12" fmla="*/ 175 w 273"/>
                <a:gd name="T13" fmla="*/ 208 h 271"/>
                <a:gd name="T14" fmla="*/ 159 w 273"/>
                <a:gd name="T15" fmla="*/ 198 h 271"/>
                <a:gd name="T16" fmla="*/ 144 w 273"/>
                <a:gd name="T17" fmla="*/ 189 h 271"/>
                <a:gd name="T18" fmla="*/ 128 w 273"/>
                <a:gd name="T19" fmla="*/ 181 h 271"/>
                <a:gd name="T20" fmla="*/ 114 w 273"/>
                <a:gd name="T21" fmla="*/ 172 h 271"/>
                <a:gd name="T22" fmla="*/ 101 w 273"/>
                <a:gd name="T23" fmla="*/ 163 h 271"/>
                <a:gd name="T24" fmla="*/ 87 w 273"/>
                <a:gd name="T25" fmla="*/ 154 h 271"/>
                <a:gd name="T26" fmla="*/ 74 w 273"/>
                <a:gd name="T27" fmla="*/ 146 h 271"/>
                <a:gd name="T28" fmla="*/ 61 w 273"/>
                <a:gd name="T29" fmla="*/ 137 h 271"/>
                <a:gd name="T30" fmla="*/ 48 w 273"/>
                <a:gd name="T31" fmla="*/ 128 h 271"/>
                <a:gd name="T32" fmla="*/ 38 w 273"/>
                <a:gd name="T33" fmla="*/ 122 h 271"/>
                <a:gd name="T34" fmla="*/ 26 w 273"/>
                <a:gd name="T35" fmla="*/ 114 h 271"/>
                <a:gd name="T36" fmla="*/ 16 w 273"/>
                <a:gd name="T37" fmla="*/ 108 h 271"/>
                <a:gd name="T38" fmla="*/ 7 w 273"/>
                <a:gd name="T39" fmla="*/ 100 h 271"/>
                <a:gd name="T40" fmla="*/ 0 w 273"/>
                <a:gd name="T41" fmla="*/ 96 h 271"/>
                <a:gd name="T42" fmla="*/ 4 w 273"/>
                <a:gd name="T43" fmla="*/ 89 h 271"/>
                <a:gd name="T44" fmla="*/ 11 w 273"/>
                <a:gd name="T45" fmla="*/ 83 h 271"/>
                <a:gd name="T46" fmla="*/ 17 w 273"/>
                <a:gd name="T47" fmla="*/ 77 h 271"/>
                <a:gd name="T48" fmla="*/ 25 w 273"/>
                <a:gd name="T49" fmla="*/ 71 h 271"/>
                <a:gd name="T50" fmla="*/ 29 w 273"/>
                <a:gd name="T51" fmla="*/ 64 h 271"/>
                <a:gd name="T52" fmla="*/ 36 w 273"/>
                <a:gd name="T53" fmla="*/ 60 h 271"/>
                <a:gd name="T54" fmla="*/ 42 w 273"/>
                <a:gd name="T55" fmla="*/ 52 h 271"/>
                <a:gd name="T56" fmla="*/ 49 w 273"/>
                <a:gd name="T57" fmla="*/ 48 h 271"/>
                <a:gd name="T58" fmla="*/ 54 w 273"/>
                <a:gd name="T59" fmla="*/ 41 h 271"/>
                <a:gd name="T60" fmla="*/ 61 w 273"/>
                <a:gd name="T61" fmla="*/ 35 h 271"/>
                <a:gd name="T62" fmla="*/ 67 w 273"/>
                <a:gd name="T63" fmla="*/ 29 h 271"/>
                <a:gd name="T64" fmla="*/ 74 w 273"/>
                <a:gd name="T65" fmla="*/ 23 h 271"/>
                <a:gd name="T66" fmla="*/ 79 w 273"/>
                <a:gd name="T67" fmla="*/ 16 h 271"/>
                <a:gd name="T68" fmla="*/ 86 w 273"/>
                <a:gd name="T69" fmla="*/ 11 h 271"/>
                <a:gd name="T70" fmla="*/ 92 w 273"/>
                <a:gd name="T71" fmla="*/ 4 h 271"/>
                <a:gd name="T72" fmla="*/ 99 w 273"/>
                <a:gd name="T73" fmla="*/ 0 h 271"/>
                <a:gd name="T74" fmla="*/ 112 w 273"/>
                <a:gd name="T75" fmla="*/ 8 h 271"/>
                <a:gd name="T76" fmla="*/ 125 w 273"/>
                <a:gd name="T77" fmla="*/ 17 h 271"/>
                <a:gd name="T78" fmla="*/ 140 w 273"/>
                <a:gd name="T79" fmla="*/ 27 h 271"/>
                <a:gd name="T80" fmla="*/ 155 w 273"/>
                <a:gd name="T81" fmla="*/ 39 h 271"/>
                <a:gd name="T82" fmla="*/ 168 w 273"/>
                <a:gd name="T83" fmla="*/ 49 h 271"/>
                <a:gd name="T84" fmla="*/ 184 w 273"/>
                <a:gd name="T85" fmla="*/ 61 h 271"/>
                <a:gd name="T86" fmla="*/ 198 w 273"/>
                <a:gd name="T87" fmla="*/ 71 h 271"/>
                <a:gd name="T88" fmla="*/ 214 w 273"/>
                <a:gd name="T89" fmla="*/ 84 h 271"/>
                <a:gd name="T90" fmla="*/ 229 w 273"/>
                <a:gd name="T91" fmla="*/ 95 h 271"/>
                <a:gd name="T92" fmla="*/ 245 w 273"/>
                <a:gd name="T93" fmla="*/ 106 h 271"/>
                <a:gd name="T94" fmla="*/ 260 w 273"/>
                <a:gd name="T95" fmla="*/ 118 h 271"/>
                <a:gd name="T96" fmla="*/ 273 w 273"/>
                <a:gd name="T97" fmla="*/ 128 h 271"/>
                <a:gd name="T98" fmla="*/ 273 w 273"/>
                <a:gd name="T9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3" h="271">
                  <a:moveTo>
                    <a:pt x="273" y="271"/>
                  </a:moveTo>
                  <a:lnTo>
                    <a:pt x="258" y="261"/>
                  </a:lnTo>
                  <a:lnTo>
                    <a:pt x="241" y="251"/>
                  </a:lnTo>
                  <a:lnTo>
                    <a:pt x="225" y="239"/>
                  </a:lnTo>
                  <a:lnTo>
                    <a:pt x="209" y="230"/>
                  </a:lnTo>
                  <a:lnTo>
                    <a:pt x="191" y="219"/>
                  </a:lnTo>
                  <a:lnTo>
                    <a:pt x="175" y="208"/>
                  </a:lnTo>
                  <a:lnTo>
                    <a:pt x="159" y="198"/>
                  </a:lnTo>
                  <a:lnTo>
                    <a:pt x="144" y="189"/>
                  </a:lnTo>
                  <a:lnTo>
                    <a:pt x="128" y="181"/>
                  </a:lnTo>
                  <a:lnTo>
                    <a:pt x="114" y="172"/>
                  </a:lnTo>
                  <a:lnTo>
                    <a:pt x="101" y="163"/>
                  </a:lnTo>
                  <a:lnTo>
                    <a:pt x="87" y="154"/>
                  </a:lnTo>
                  <a:lnTo>
                    <a:pt x="74" y="146"/>
                  </a:lnTo>
                  <a:lnTo>
                    <a:pt x="61" y="137"/>
                  </a:lnTo>
                  <a:lnTo>
                    <a:pt x="48" y="128"/>
                  </a:lnTo>
                  <a:lnTo>
                    <a:pt x="38" y="122"/>
                  </a:lnTo>
                  <a:lnTo>
                    <a:pt x="26" y="114"/>
                  </a:lnTo>
                  <a:lnTo>
                    <a:pt x="16" y="108"/>
                  </a:lnTo>
                  <a:lnTo>
                    <a:pt x="7" y="100"/>
                  </a:lnTo>
                  <a:lnTo>
                    <a:pt x="0" y="96"/>
                  </a:lnTo>
                  <a:lnTo>
                    <a:pt x="4" y="89"/>
                  </a:lnTo>
                  <a:lnTo>
                    <a:pt x="11" y="83"/>
                  </a:lnTo>
                  <a:lnTo>
                    <a:pt x="17" y="77"/>
                  </a:lnTo>
                  <a:lnTo>
                    <a:pt x="25" y="71"/>
                  </a:lnTo>
                  <a:lnTo>
                    <a:pt x="29" y="64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9" y="48"/>
                  </a:lnTo>
                  <a:lnTo>
                    <a:pt x="54" y="41"/>
                  </a:lnTo>
                  <a:lnTo>
                    <a:pt x="61" y="35"/>
                  </a:lnTo>
                  <a:lnTo>
                    <a:pt x="67" y="29"/>
                  </a:lnTo>
                  <a:lnTo>
                    <a:pt x="74" y="23"/>
                  </a:lnTo>
                  <a:lnTo>
                    <a:pt x="79" y="16"/>
                  </a:lnTo>
                  <a:lnTo>
                    <a:pt x="86" y="11"/>
                  </a:lnTo>
                  <a:lnTo>
                    <a:pt x="92" y="4"/>
                  </a:lnTo>
                  <a:lnTo>
                    <a:pt x="99" y="0"/>
                  </a:lnTo>
                  <a:lnTo>
                    <a:pt x="112" y="8"/>
                  </a:lnTo>
                  <a:lnTo>
                    <a:pt x="125" y="17"/>
                  </a:lnTo>
                  <a:lnTo>
                    <a:pt x="140" y="27"/>
                  </a:lnTo>
                  <a:lnTo>
                    <a:pt x="155" y="39"/>
                  </a:lnTo>
                  <a:lnTo>
                    <a:pt x="168" y="49"/>
                  </a:lnTo>
                  <a:lnTo>
                    <a:pt x="184" y="61"/>
                  </a:lnTo>
                  <a:lnTo>
                    <a:pt x="198" y="71"/>
                  </a:lnTo>
                  <a:lnTo>
                    <a:pt x="214" y="84"/>
                  </a:lnTo>
                  <a:lnTo>
                    <a:pt x="229" y="95"/>
                  </a:lnTo>
                  <a:lnTo>
                    <a:pt x="245" y="106"/>
                  </a:lnTo>
                  <a:lnTo>
                    <a:pt x="260" y="118"/>
                  </a:lnTo>
                  <a:lnTo>
                    <a:pt x="273" y="128"/>
                  </a:lnTo>
                  <a:lnTo>
                    <a:pt x="273" y="271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3" name="Freeform 29"/>
            <p:cNvSpPr>
              <a:spLocks/>
            </p:cNvSpPr>
            <p:nvPr/>
          </p:nvSpPr>
          <p:spPr bwMode="auto">
            <a:xfrm>
              <a:off x="3992" y="2073"/>
              <a:ext cx="215" cy="186"/>
            </a:xfrm>
            <a:custGeom>
              <a:avLst/>
              <a:gdLst>
                <a:gd name="T0" fmla="*/ 9 w 429"/>
                <a:gd name="T1" fmla="*/ 8 h 374"/>
                <a:gd name="T2" fmla="*/ 42 w 429"/>
                <a:gd name="T3" fmla="*/ 35 h 374"/>
                <a:gd name="T4" fmla="*/ 73 w 429"/>
                <a:gd name="T5" fmla="*/ 62 h 374"/>
                <a:gd name="T6" fmla="*/ 104 w 429"/>
                <a:gd name="T7" fmla="*/ 88 h 374"/>
                <a:gd name="T8" fmla="*/ 134 w 429"/>
                <a:gd name="T9" fmla="*/ 114 h 374"/>
                <a:gd name="T10" fmla="*/ 165 w 429"/>
                <a:gd name="T11" fmla="*/ 140 h 374"/>
                <a:gd name="T12" fmla="*/ 191 w 429"/>
                <a:gd name="T13" fmla="*/ 164 h 374"/>
                <a:gd name="T14" fmla="*/ 219 w 429"/>
                <a:gd name="T15" fmla="*/ 187 h 374"/>
                <a:gd name="T16" fmla="*/ 244 w 429"/>
                <a:gd name="T17" fmla="*/ 209 h 374"/>
                <a:gd name="T18" fmla="*/ 270 w 429"/>
                <a:gd name="T19" fmla="*/ 231 h 374"/>
                <a:gd name="T20" fmla="*/ 292 w 429"/>
                <a:gd name="T21" fmla="*/ 251 h 374"/>
                <a:gd name="T22" fmla="*/ 314 w 429"/>
                <a:gd name="T23" fmla="*/ 270 h 374"/>
                <a:gd name="T24" fmla="*/ 334 w 429"/>
                <a:gd name="T25" fmla="*/ 288 h 374"/>
                <a:gd name="T26" fmla="*/ 353 w 429"/>
                <a:gd name="T27" fmla="*/ 305 h 374"/>
                <a:gd name="T28" fmla="*/ 369 w 429"/>
                <a:gd name="T29" fmla="*/ 318 h 374"/>
                <a:gd name="T30" fmla="*/ 384 w 429"/>
                <a:gd name="T31" fmla="*/ 333 h 374"/>
                <a:gd name="T32" fmla="*/ 397 w 429"/>
                <a:gd name="T33" fmla="*/ 345 h 374"/>
                <a:gd name="T34" fmla="*/ 409 w 429"/>
                <a:gd name="T35" fmla="*/ 355 h 374"/>
                <a:gd name="T36" fmla="*/ 423 w 429"/>
                <a:gd name="T37" fmla="*/ 368 h 374"/>
                <a:gd name="T38" fmla="*/ 429 w 429"/>
                <a:gd name="T39" fmla="*/ 374 h 374"/>
                <a:gd name="T40" fmla="*/ 420 w 429"/>
                <a:gd name="T41" fmla="*/ 369 h 374"/>
                <a:gd name="T42" fmla="*/ 398 w 429"/>
                <a:gd name="T43" fmla="*/ 362 h 374"/>
                <a:gd name="T44" fmla="*/ 381 w 429"/>
                <a:gd name="T45" fmla="*/ 355 h 374"/>
                <a:gd name="T46" fmla="*/ 363 w 429"/>
                <a:gd name="T47" fmla="*/ 349 h 374"/>
                <a:gd name="T48" fmla="*/ 342 w 429"/>
                <a:gd name="T49" fmla="*/ 340 h 374"/>
                <a:gd name="T50" fmla="*/ 318 w 429"/>
                <a:gd name="T51" fmla="*/ 332 h 374"/>
                <a:gd name="T52" fmla="*/ 290 w 429"/>
                <a:gd name="T53" fmla="*/ 320 h 374"/>
                <a:gd name="T54" fmla="*/ 261 w 429"/>
                <a:gd name="T55" fmla="*/ 310 h 374"/>
                <a:gd name="T56" fmla="*/ 229 w 429"/>
                <a:gd name="T57" fmla="*/ 297 h 374"/>
                <a:gd name="T58" fmla="*/ 196 w 429"/>
                <a:gd name="T59" fmla="*/ 285 h 374"/>
                <a:gd name="T60" fmla="*/ 159 w 429"/>
                <a:gd name="T61" fmla="*/ 270 h 374"/>
                <a:gd name="T62" fmla="*/ 121 w 429"/>
                <a:gd name="T63" fmla="*/ 256 h 374"/>
                <a:gd name="T64" fmla="*/ 82 w 429"/>
                <a:gd name="T65" fmla="*/ 241 h 374"/>
                <a:gd name="T66" fmla="*/ 44 w 429"/>
                <a:gd name="T67" fmla="*/ 226 h 374"/>
                <a:gd name="T68" fmla="*/ 0 w 429"/>
                <a:gd name="T69" fmla="*/ 20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9" h="374">
                  <a:moveTo>
                    <a:pt x="0" y="0"/>
                  </a:moveTo>
                  <a:lnTo>
                    <a:pt x="9" y="8"/>
                  </a:lnTo>
                  <a:lnTo>
                    <a:pt x="25" y="21"/>
                  </a:lnTo>
                  <a:lnTo>
                    <a:pt x="42" y="35"/>
                  </a:lnTo>
                  <a:lnTo>
                    <a:pt x="57" y="48"/>
                  </a:lnTo>
                  <a:lnTo>
                    <a:pt x="73" y="62"/>
                  </a:lnTo>
                  <a:lnTo>
                    <a:pt x="87" y="75"/>
                  </a:lnTo>
                  <a:lnTo>
                    <a:pt x="104" y="88"/>
                  </a:lnTo>
                  <a:lnTo>
                    <a:pt x="118" y="101"/>
                  </a:lnTo>
                  <a:lnTo>
                    <a:pt x="134" y="114"/>
                  </a:lnTo>
                  <a:lnTo>
                    <a:pt x="149" y="127"/>
                  </a:lnTo>
                  <a:lnTo>
                    <a:pt x="165" y="140"/>
                  </a:lnTo>
                  <a:lnTo>
                    <a:pt x="178" y="151"/>
                  </a:lnTo>
                  <a:lnTo>
                    <a:pt x="191" y="164"/>
                  </a:lnTo>
                  <a:lnTo>
                    <a:pt x="204" y="174"/>
                  </a:lnTo>
                  <a:lnTo>
                    <a:pt x="219" y="187"/>
                  </a:lnTo>
                  <a:lnTo>
                    <a:pt x="231" y="197"/>
                  </a:lnTo>
                  <a:lnTo>
                    <a:pt x="244" y="209"/>
                  </a:lnTo>
                  <a:lnTo>
                    <a:pt x="257" y="219"/>
                  </a:lnTo>
                  <a:lnTo>
                    <a:pt x="270" y="231"/>
                  </a:lnTo>
                  <a:lnTo>
                    <a:pt x="280" y="241"/>
                  </a:lnTo>
                  <a:lnTo>
                    <a:pt x="292" y="251"/>
                  </a:lnTo>
                  <a:lnTo>
                    <a:pt x="302" y="260"/>
                  </a:lnTo>
                  <a:lnTo>
                    <a:pt x="314" y="270"/>
                  </a:lnTo>
                  <a:lnTo>
                    <a:pt x="324" y="279"/>
                  </a:lnTo>
                  <a:lnTo>
                    <a:pt x="334" y="288"/>
                  </a:lnTo>
                  <a:lnTo>
                    <a:pt x="343" y="297"/>
                  </a:lnTo>
                  <a:lnTo>
                    <a:pt x="353" y="305"/>
                  </a:lnTo>
                  <a:lnTo>
                    <a:pt x="361" y="311"/>
                  </a:lnTo>
                  <a:lnTo>
                    <a:pt x="369" y="318"/>
                  </a:lnTo>
                  <a:lnTo>
                    <a:pt x="377" y="326"/>
                  </a:lnTo>
                  <a:lnTo>
                    <a:pt x="384" y="333"/>
                  </a:lnTo>
                  <a:lnTo>
                    <a:pt x="390" y="339"/>
                  </a:lnTo>
                  <a:lnTo>
                    <a:pt x="397" y="345"/>
                  </a:lnTo>
                  <a:lnTo>
                    <a:pt x="403" y="349"/>
                  </a:lnTo>
                  <a:lnTo>
                    <a:pt x="409" y="355"/>
                  </a:lnTo>
                  <a:lnTo>
                    <a:pt x="416" y="362"/>
                  </a:lnTo>
                  <a:lnTo>
                    <a:pt x="423" y="368"/>
                  </a:lnTo>
                  <a:lnTo>
                    <a:pt x="426" y="371"/>
                  </a:lnTo>
                  <a:lnTo>
                    <a:pt x="429" y="374"/>
                  </a:lnTo>
                  <a:lnTo>
                    <a:pt x="426" y="372"/>
                  </a:lnTo>
                  <a:lnTo>
                    <a:pt x="420" y="369"/>
                  </a:lnTo>
                  <a:lnTo>
                    <a:pt x="410" y="365"/>
                  </a:lnTo>
                  <a:lnTo>
                    <a:pt x="398" y="362"/>
                  </a:lnTo>
                  <a:lnTo>
                    <a:pt x="390" y="358"/>
                  </a:lnTo>
                  <a:lnTo>
                    <a:pt x="381" y="355"/>
                  </a:lnTo>
                  <a:lnTo>
                    <a:pt x="372" y="352"/>
                  </a:lnTo>
                  <a:lnTo>
                    <a:pt x="363" y="349"/>
                  </a:lnTo>
                  <a:lnTo>
                    <a:pt x="352" y="345"/>
                  </a:lnTo>
                  <a:lnTo>
                    <a:pt x="342" y="340"/>
                  </a:lnTo>
                  <a:lnTo>
                    <a:pt x="330" y="336"/>
                  </a:lnTo>
                  <a:lnTo>
                    <a:pt x="318" y="332"/>
                  </a:lnTo>
                  <a:lnTo>
                    <a:pt x="304" y="326"/>
                  </a:lnTo>
                  <a:lnTo>
                    <a:pt x="290" y="320"/>
                  </a:lnTo>
                  <a:lnTo>
                    <a:pt x="276" y="314"/>
                  </a:lnTo>
                  <a:lnTo>
                    <a:pt x="261" y="310"/>
                  </a:lnTo>
                  <a:lnTo>
                    <a:pt x="245" y="302"/>
                  </a:lnTo>
                  <a:lnTo>
                    <a:pt x="229" y="297"/>
                  </a:lnTo>
                  <a:lnTo>
                    <a:pt x="212" y="291"/>
                  </a:lnTo>
                  <a:lnTo>
                    <a:pt x="196" y="285"/>
                  </a:lnTo>
                  <a:lnTo>
                    <a:pt x="177" y="278"/>
                  </a:lnTo>
                  <a:lnTo>
                    <a:pt x="159" y="270"/>
                  </a:lnTo>
                  <a:lnTo>
                    <a:pt x="140" y="263"/>
                  </a:lnTo>
                  <a:lnTo>
                    <a:pt x="121" y="256"/>
                  </a:lnTo>
                  <a:lnTo>
                    <a:pt x="101" y="248"/>
                  </a:lnTo>
                  <a:lnTo>
                    <a:pt x="82" y="241"/>
                  </a:lnTo>
                  <a:lnTo>
                    <a:pt x="63" y="234"/>
                  </a:lnTo>
                  <a:lnTo>
                    <a:pt x="44" y="226"/>
                  </a:lnTo>
                  <a:lnTo>
                    <a:pt x="22" y="218"/>
                  </a:lnTo>
                  <a:lnTo>
                    <a:pt x="0" y="2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4" name="Freeform 30"/>
            <p:cNvSpPr>
              <a:spLocks/>
            </p:cNvSpPr>
            <p:nvPr/>
          </p:nvSpPr>
          <p:spPr bwMode="auto">
            <a:xfrm>
              <a:off x="3665" y="1933"/>
              <a:ext cx="327" cy="244"/>
            </a:xfrm>
            <a:custGeom>
              <a:avLst/>
              <a:gdLst>
                <a:gd name="T0" fmla="*/ 656 w 656"/>
                <a:gd name="T1" fmla="*/ 487 h 487"/>
                <a:gd name="T2" fmla="*/ 613 w 656"/>
                <a:gd name="T3" fmla="*/ 471 h 487"/>
                <a:gd name="T4" fmla="*/ 570 w 656"/>
                <a:gd name="T5" fmla="*/ 453 h 487"/>
                <a:gd name="T6" fmla="*/ 526 w 656"/>
                <a:gd name="T7" fmla="*/ 437 h 487"/>
                <a:gd name="T8" fmla="*/ 481 w 656"/>
                <a:gd name="T9" fmla="*/ 420 h 487"/>
                <a:gd name="T10" fmla="*/ 435 w 656"/>
                <a:gd name="T11" fmla="*/ 402 h 487"/>
                <a:gd name="T12" fmla="*/ 390 w 656"/>
                <a:gd name="T13" fmla="*/ 385 h 487"/>
                <a:gd name="T14" fmla="*/ 345 w 656"/>
                <a:gd name="T15" fmla="*/ 367 h 487"/>
                <a:gd name="T16" fmla="*/ 298 w 656"/>
                <a:gd name="T17" fmla="*/ 350 h 487"/>
                <a:gd name="T18" fmla="*/ 253 w 656"/>
                <a:gd name="T19" fmla="*/ 332 h 487"/>
                <a:gd name="T20" fmla="*/ 209 w 656"/>
                <a:gd name="T21" fmla="*/ 315 h 487"/>
                <a:gd name="T22" fmla="*/ 165 w 656"/>
                <a:gd name="T23" fmla="*/ 297 h 487"/>
                <a:gd name="T24" fmla="*/ 121 w 656"/>
                <a:gd name="T25" fmla="*/ 280 h 487"/>
                <a:gd name="T26" fmla="*/ 79 w 656"/>
                <a:gd name="T27" fmla="*/ 262 h 487"/>
                <a:gd name="T28" fmla="*/ 38 w 656"/>
                <a:gd name="T29" fmla="*/ 246 h 487"/>
                <a:gd name="T30" fmla="*/ 0 w 656"/>
                <a:gd name="T31" fmla="*/ 232 h 487"/>
                <a:gd name="T32" fmla="*/ 19 w 656"/>
                <a:gd name="T33" fmla="*/ 217 h 487"/>
                <a:gd name="T34" fmla="*/ 38 w 656"/>
                <a:gd name="T35" fmla="*/ 204 h 487"/>
                <a:gd name="T36" fmla="*/ 57 w 656"/>
                <a:gd name="T37" fmla="*/ 189 h 487"/>
                <a:gd name="T38" fmla="*/ 78 w 656"/>
                <a:gd name="T39" fmla="*/ 176 h 487"/>
                <a:gd name="T40" fmla="*/ 97 w 656"/>
                <a:gd name="T41" fmla="*/ 162 h 487"/>
                <a:gd name="T42" fmla="*/ 117 w 656"/>
                <a:gd name="T43" fmla="*/ 147 h 487"/>
                <a:gd name="T44" fmla="*/ 136 w 656"/>
                <a:gd name="T45" fmla="*/ 132 h 487"/>
                <a:gd name="T46" fmla="*/ 156 w 656"/>
                <a:gd name="T47" fmla="*/ 119 h 487"/>
                <a:gd name="T48" fmla="*/ 174 w 656"/>
                <a:gd name="T49" fmla="*/ 103 h 487"/>
                <a:gd name="T50" fmla="*/ 193 w 656"/>
                <a:gd name="T51" fmla="*/ 89 h 487"/>
                <a:gd name="T52" fmla="*/ 212 w 656"/>
                <a:gd name="T53" fmla="*/ 74 h 487"/>
                <a:gd name="T54" fmla="*/ 231 w 656"/>
                <a:gd name="T55" fmla="*/ 59 h 487"/>
                <a:gd name="T56" fmla="*/ 248 w 656"/>
                <a:gd name="T57" fmla="*/ 43 h 487"/>
                <a:gd name="T58" fmla="*/ 267 w 656"/>
                <a:gd name="T59" fmla="*/ 29 h 487"/>
                <a:gd name="T60" fmla="*/ 286 w 656"/>
                <a:gd name="T61" fmla="*/ 14 h 487"/>
                <a:gd name="T62" fmla="*/ 305 w 656"/>
                <a:gd name="T63" fmla="*/ 0 h 487"/>
                <a:gd name="T64" fmla="*/ 336 w 656"/>
                <a:gd name="T65" fmla="*/ 21 h 487"/>
                <a:gd name="T66" fmla="*/ 368 w 656"/>
                <a:gd name="T67" fmla="*/ 46 h 487"/>
                <a:gd name="T68" fmla="*/ 400 w 656"/>
                <a:gd name="T69" fmla="*/ 71 h 487"/>
                <a:gd name="T70" fmla="*/ 434 w 656"/>
                <a:gd name="T71" fmla="*/ 97 h 487"/>
                <a:gd name="T72" fmla="*/ 466 w 656"/>
                <a:gd name="T73" fmla="*/ 124 h 487"/>
                <a:gd name="T74" fmla="*/ 500 w 656"/>
                <a:gd name="T75" fmla="*/ 150 h 487"/>
                <a:gd name="T76" fmla="*/ 533 w 656"/>
                <a:gd name="T77" fmla="*/ 178 h 487"/>
                <a:gd name="T78" fmla="*/ 568 w 656"/>
                <a:gd name="T79" fmla="*/ 205 h 487"/>
                <a:gd name="T80" fmla="*/ 600 w 656"/>
                <a:gd name="T81" fmla="*/ 232 h 487"/>
                <a:gd name="T82" fmla="*/ 632 w 656"/>
                <a:gd name="T83" fmla="*/ 259 h 487"/>
                <a:gd name="T84" fmla="*/ 656 w 656"/>
                <a:gd name="T85" fmla="*/ 278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6" h="487">
                  <a:moveTo>
                    <a:pt x="656" y="487"/>
                  </a:moveTo>
                  <a:lnTo>
                    <a:pt x="656" y="487"/>
                  </a:lnTo>
                  <a:lnTo>
                    <a:pt x="634" y="478"/>
                  </a:lnTo>
                  <a:lnTo>
                    <a:pt x="613" y="471"/>
                  </a:lnTo>
                  <a:lnTo>
                    <a:pt x="592" y="462"/>
                  </a:lnTo>
                  <a:lnTo>
                    <a:pt x="570" y="453"/>
                  </a:lnTo>
                  <a:lnTo>
                    <a:pt x="548" y="445"/>
                  </a:lnTo>
                  <a:lnTo>
                    <a:pt x="526" y="437"/>
                  </a:lnTo>
                  <a:lnTo>
                    <a:pt x="502" y="429"/>
                  </a:lnTo>
                  <a:lnTo>
                    <a:pt x="481" y="420"/>
                  </a:lnTo>
                  <a:lnTo>
                    <a:pt x="457" y="411"/>
                  </a:lnTo>
                  <a:lnTo>
                    <a:pt x="435" y="402"/>
                  </a:lnTo>
                  <a:lnTo>
                    <a:pt x="412" y="394"/>
                  </a:lnTo>
                  <a:lnTo>
                    <a:pt x="390" y="385"/>
                  </a:lnTo>
                  <a:lnTo>
                    <a:pt x="367" y="376"/>
                  </a:lnTo>
                  <a:lnTo>
                    <a:pt x="345" y="367"/>
                  </a:lnTo>
                  <a:lnTo>
                    <a:pt x="321" y="359"/>
                  </a:lnTo>
                  <a:lnTo>
                    <a:pt x="298" y="350"/>
                  </a:lnTo>
                  <a:lnTo>
                    <a:pt x="275" y="341"/>
                  </a:lnTo>
                  <a:lnTo>
                    <a:pt x="253" y="332"/>
                  </a:lnTo>
                  <a:lnTo>
                    <a:pt x="231" y="324"/>
                  </a:lnTo>
                  <a:lnTo>
                    <a:pt x="209" y="315"/>
                  </a:lnTo>
                  <a:lnTo>
                    <a:pt x="187" y="306"/>
                  </a:lnTo>
                  <a:lnTo>
                    <a:pt x="165" y="297"/>
                  </a:lnTo>
                  <a:lnTo>
                    <a:pt x="143" y="289"/>
                  </a:lnTo>
                  <a:lnTo>
                    <a:pt x="121" y="280"/>
                  </a:lnTo>
                  <a:lnTo>
                    <a:pt x="99" y="271"/>
                  </a:lnTo>
                  <a:lnTo>
                    <a:pt x="79" y="262"/>
                  </a:lnTo>
                  <a:lnTo>
                    <a:pt x="57" y="253"/>
                  </a:lnTo>
                  <a:lnTo>
                    <a:pt x="38" y="246"/>
                  </a:lnTo>
                  <a:lnTo>
                    <a:pt x="18" y="239"/>
                  </a:lnTo>
                  <a:lnTo>
                    <a:pt x="0" y="232"/>
                  </a:lnTo>
                  <a:lnTo>
                    <a:pt x="9" y="223"/>
                  </a:lnTo>
                  <a:lnTo>
                    <a:pt x="19" y="217"/>
                  </a:lnTo>
                  <a:lnTo>
                    <a:pt x="28" y="210"/>
                  </a:lnTo>
                  <a:lnTo>
                    <a:pt x="38" y="204"/>
                  </a:lnTo>
                  <a:lnTo>
                    <a:pt x="47" y="195"/>
                  </a:lnTo>
                  <a:lnTo>
                    <a:pt x="57" y="189"/>
                  </a:lnTo>
                  <a:lnTo>
                    <a:pt x="67" y="182"/>
                  </a:lnTo>
                  <a:lnTo>
                    <a:pt x="78" y="176"/>
                  </a:lnTo>
                  <a:lnTo>
                    <a:pt x="86" y="167"/>
                  </a:lnTo>
                  <a:lnTo>
                    <a:pt x="97" y="162"/>
                  </a:lnTo>
                  <a:lnTo>
                    <a:pt x="107" y="153"/>
                  </a:lnTo>
                  <a:lnTo>
                    <a:pt x="117" y="147"/>
                  </a:lnTo>
                  <a:lnTo>
                    <a:pt x="126" y="140"/>
                  </a:lnTo>
                  <a:lnTo>
                    <a:pt x="136" y="132"/>
                  </a:lnTo>
                  <a:lnTo>
                    <a:pt x="146" y="125"/>
                  </a:lnTo>
                  <a:lnTo>
                    <a:pt x="156" y="119"/>
                  </a:lnTo>
                  <a:lnTo>
                    <a:pt x="165" y="110"/>
                  </a:lnTo>
                  <a:lnTo>
                    <a:pt x="174" y="103"/>
                  </a:lnTo>
                  <a:lnTo>
                    <a:pt x="183" y="96"/>
                  </a:lnTo>
                  <a:lnTo>
                    <a:pt x="193" y="89"/>
                  </a:lnTo>
                  <a:lnTo>
                    <a:pt x="202" y="81"/>
                  </a:lnTo>
                  <a:lnTo>
                    <a:pt x="212" y="74"/>
                  </a:lnTo>
                  <a:lnTo>
                    <a:pt x="221" y="67"/>
                  </a:lnTo>
                  <a:lnTo>
                    <a:pt x="231" y="59"/>
                  </a:lnTo>
                  <a:lnTo>
                    <a:pt x="240" y="51"/>
                  </a:lnTo>
                  <a:lnTo>
                    <a:pt x="248" y="43"/>
                  </a:lnTo>
                  <a:lnTo>
                    <a:pt x="257" y="36"/>
                  </a:lnTo>
                  <a:lnTo>
                    <a:pt x="267" y="29"/>
                  </a:lnTo>
                  <a:lnTo>
                    <a:pt x="276" y="21"/>
                  </a:lnTo>
                  <a:lnTo>
                    <a:pt x="286" y="14"/>
                  </a:lnTo>
                  <a:lnTo>
                    <a:pt x="295" y="7"/>
                  </a:lnTo>
                  <a:lnTo>
                    <a:pt x="305" y="0"/>
                  </a:lnTo>
                  <a:lnTo>
                    <a:pt x="320" y="10"/>
                  </a:lnTo>
                  <a:lnTo>
                    <a:pt x="336" y="21"/>
                  </a:lnTo>
                  <a:lnTo>
                    <a:pt x="351" y="33"/>
                  </a:lnTo>
                  <a:lnTo>
                    <a:pt x="368" y="46"/>
                  </a:lnTo>
                  <a:lnTo>
                    <a:pt x="384" y="58"/>
                  </a:lnTo>
                  <a:lnTo>
                    <a:pt x="400" y="71"/>
                  </a:lnTo>
                  <a:lnTo>
                    <a:pt x="416" y="84"/>
                  </a:lnTo>
                  <a:lnTo>
                    <a:pt x="434" y="97"/>
                  </a:lnTo>
                  <a:lnTo>
                    <a:pt x="450" y="110"/>
                  </a:lnTo>
                  <a:lnTo>
                    <a:pt x="466" y="124"/>
                  </a:lnTo>
                  <a:lnTo>
                    <a:pt x="482" y="137"/>
                  </a:lnTo>
                  <a:lnTo>
                    <a:pt x="500" y="150"/>
                  </a:lnTo>
                  <a:lnTo>
                    <a:pt x="516" y="163"/>
                  </a:lnTo>
                  <a:lnTo>
                    <a:pt x="533" y="178"/>
                  </a:lnTo>
                  <a:lnTo>
                    <a:pt x="551" y="191"/>
                  </a:lnTo>
                  <a:lnTo>
                    <a:pt x="568" y="205"/>
                  </a:lnTo>
                  <a:lnTo>
                    <a:pt x="584" y="218"/>
                  </a:lnTo>
                  <a:lnTo>
                    <a:pt x="600" y="232"/>
                  </a:lnTo>
                  <a:lnTo>
                    <a:pt x="616" y="245"/>
                  </a:lnTo>
                  <a:lnTo>
                    <a:pt x="632" y="259"/>
                  </a:lnTo>
                  <a:lnTo>
                    <a:pt x="649" y="272"/>
                  </a:lnTo>
                  <a:lnTo>
                    <a:pt x="656" y="278"/>
                  </a:lnTo>
                  <a:lnTo>
                    <a:pt x="656" y="487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5" name="Freeform 31"/>
            <p:cNvSpPr>
              <a:spLocks/>
            </p:cNvSpPr>
            <p:nvPr/>
          </p:nvSpPr>
          <p:spPr bwMode="auto">
            <a:xfrm>
              <a:off x="3992" y="2273"/>
              <a:ext cx="111" cy="80"/>
            </a:xfrm>
            <a:custGeom>
              <a:avLst/>
              <a:gdLst>
                <a:gd name="T0" fmla="*/ 0 w 222"/>
                <a:gd name="T1" fmla="*/ 0 h 159"/>
                <a:gd name="T2" fmla="*/ 7 w 222"/>
                <a:gd name="T3" fmla="*/ 4 h 159"/>
                <a:gd name="T4" fmla="*/ 22 w 222"/>
                <a:gd name="T5" fmla="*/ 14 h 159"/>
                <a:gd name="T6" fmla="*/ 36 w 222"/>
                <a:gd name="T7" fmla="*/ 26 h 159"/>
                <a:gd name="T8" fmla="*/ 48 w 222"/>
                <a:gd name="T9" fmla="*/ 35 h 159"/>
                <a:gd name="T10" fmla="*/ 61 w 222"/>
                <a:gd name="T11" fmla="*/ 43 h 159"/>
                <a:gd name="T12" fmla="*/ 74 w 222"/>
                <a:gd name="T13" fmla="*/ 52 h 159"/>
                <a:gd name="T14" fmla="*/ 87 w 222"/>
                <a:gd name="T15" fmla="*/ 62 h 159"/>
                <a:gd name="T16" fmla="*/ 99 w 222"/>
                <a:gd name="T17" fmla="*/ 70 h 159"/>
                <a:gd name="T18" fmla="*/ 111 w 222"/>
                <a:gd name="T19" fmla="*/ 78 h 159"/>
                <a:gd name="T20" fmla="*/ 122 w 222"/>
                <a:gd name="T21" fmla="*/ 86 h 159"/>
                <a:gd name="T22" fmla="*/ 134 w 222"/>
                <a:gd name="T23" fmla="*/ 94 h 159"/>
                <a:gd name="T24" fmla="*/ 143 w 222"/>
                <a:gd name="T25" fmla="*/ 100 h 159"/>
                <a:gd name="T26" fmla="*/ 152 w 222"/>
                <a:gd name="T27" fmla="*/ 106 h 159"/>
                <a:gd name="T28" fmla="*/ 160 w 222"/>
                <a:gd name="T29" fmla="*/ 112 h 159"/>
                <a:gd name="T30" fmla="*/ 169 w 222"/>
                <a:gd name="T31" fmla="*/ 119 h 159"/>
                <a:gd name="T32" fmla="*/ 177 w 222"/>
                <a:gd name="T33" fmla="*/ 125 h 159"/>
                <a:gd name="T34" fmla="*/ 184 w 222"/>
                <a:gd name="T35" fmla="*/ 131 h 159"/>
                <a:gd name="T36" fmla="*/ 190 w 222"/>
                <a:gd name="T37" fmla="*/ 135 h 159"/>
                <a:gd name="T38" fmla="*/ 197 w 222"/>
                <a:gd name="T39" fmla="*/ 141 h 159"/>
                <a:gd name="T40" fmla="*/ 206 w 222"/>
                <a:gd name="T41" fmla="*/ 147 h 159"/>
                <a:gd name="T42" fmla="*/ 214 w 222"/>
                <a:gd name="T43" fmla="*/ 153 h 159"/>
                <a:gd name="T44" fmla="*/ 219 w 222"/>
                <a:gd name="T45" fmla="*/ 156 h 159"/>
                <a:gd name="T46" fmla="*/ 222 w 222"/>
                <a:gd name="T47" fmla="*/ 159 h 159"/>
                <a:gd name="T48" fmla="*/ 219 w 222"/>
                <a:gd name="T49" fmla="*/ 157 h 159"/>
                <a:gd name="T50" fmla="*/ 213 w 222"/>
                <a:gd name="T51" fmla="*/ 154 h 159"/>
                <a:gd name="T52" fmla="*/ 203 w 222"/>
                <a:gd name="T53" fmla="*/ 150 h 159"/>
                <a:gd name="T54" fmla="*/ 190 w 222"/>
                <a:gd name="T55" fmla="*/ 147 h 159"/>
                <a:gd name="T56" fmla="*/ 181 w 222"/>
                <a:gd name="T57" fmla="*/ 143 h 159"/>
                <a:gd name="T58" fmla="*/ 172 w 222"/>
                <a:gd name="T59" fmla="*/ 140 h 159"/>
                <a:gd name="T60" fmla="*/ 162 w 222"/>
                <a:gd name="T61" fmla="*/ 135 h 159"/>
                <a:gd name="T62" fmla="*/ 153 w 222"/>
                <a:gd name="T63" fmla="*/ 132 h 159"/>
                <a:gd name="T64" fmla="*/ 141 w 222"/>
                <a:gd name="T65" fmla="*/ 128 h 159"/>
                <a:gd name="T66" fmla="*/ 130 w 222"/>
                <a:gd name="T67" fmla="*/ 124 h 159"/>
                <a:gd name="T68" fmla="*/ 117 w 222"/>
                <a:gd name="T69" fmla="*/ 119 h 159"/>
                <a:gd name="T70" fmla="*/ 105 w 222"/>
                <a:gd name="T71" fmla="*/ 115 h 159"/>
                <a:gd name="T72" fmla="*/ 89 w 222"/>
                <a:gd name="T73" fmla="*/ 109 h 159"/>
                <a:gd name="T74" fmla="*/ 74 w 222"/>
                <a:gd name="T75" fmla="*/ 103 h 159"/>
                <a:gd name="T76" fmla="*/ 58 w 222"/>
                <a:gd name="T77" fmla="*/ 97 h 159"/>
                <a:gd name="T78" fmla="*/ 44 w 222"/>
                <a:gd name="T79" fmla="*/ 93 h 159"/>
                <a:gd name="T80" fmla="*/ 26 w 222"/>
                <a:gd name="T81" fmla="*/ 86 h 159"/>
                <a:gd name="T82" fmla="*/ 10 w 222"/>
                <a:gd name="T83" fmla="*/ 80 h 159"/>
                <a:gd name="T84" fmla="*/ 0 w 222"/>
                <a:gd name="T85" fmla="*/ 75 h 159"/>
                <a:gd name="T86" fmla="*/ 0 w 222"/>
                <a:gd name="T8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2" h="159">
                  <a:moveTo>
                    <a:pt x="0" y="0"/>
                  </a:moveTo>
                  <a:lnTo>
                    <a:pt x="7" y="4"/>
                  </a:lnTo>
                  <a:lnTo>
                    <a:pt x="22" y="14"/>
                  </a:lnTo>
                  <a:lnTo>
                    <a:pt x="36" y="26"/>
                  </a:lnTo>
                  <a:lnTo>
                    <a:pt x="48" y="35"/>
                  </a:lnTo>
                  <a:lnTo>
                    <a:pt x="61" y="43"/>
                  </a:lnTo>
                  <a:lnTo>
                    <a:pt x="74" y="52"/>
                  </a:lnTo>
                  <a:lnTo>
                    <a:pt x="87" y="62"/>
                  </a:lnTo>
                  <a:lnTo>
                    <a:pt x="99" y="70"/>
                  </a:lnTo>
                  <a:lnTo>
                    <a:pt x="111" y="78"/>
                  </a:lnTo>
                  <a:lnTo>
                    <a:pt x="122" y="86"/>
                  </a:lnTo>
                  <a:lnTo>
                    <a:pt x="134" y="94"/>
                  </a:lnTo>
                  <a:lnTo>
                    <a:pt x="143" y="100"/>
                  </a:lnTo>
                  <a:lnTo>
                    <a:pt x="152" y="106"/>
                  </a:lnTo>
                  <a:lnTo>
                    <a:pt x="160" y="112"/>
                  </a:lnTo>
                  <a:lnTo>
                    <a:pt x="169" y="119"/>
                  </a:lnTo>
                  <a:lnTo>
                    <a:pt x="177" y="125"/>
                  </a:lnTo>
                  <a:lnTo>
                    <a:pt x="184" y="131"/>
                  </a:lnTo>
                  <a:lnTo>
                    <a:pt x="190" y="135"/>
                  </a:lnTo>
                  <a:lnTo>
                    <a:pt x="197" y="141"/>
                  </a:lnTo>
                  <a:lnTo>
                    <a:pt x="206" y="147"/>
                  </a:lnTo>
                  <a:lnTo>
                    <a:pt x="214" y="153"/>
                  </a:lnTo>
                  <a:lnTo>
                    <a:pt x="219" y="156"/>
                  </a:lnTo>
                  <a:lnTo>
                    <a:pt x="222" y="159"/>
                  </a:lnTo>
                  <a:lnTo>
                    <a:pt x="219" y="157"/>
                  </a:lnTo>
                  <a:lnTo>
                    <a:pt x="213" y="154"/>
                  </a:lnTo>
                  <a:lnTo>
                    <a:pt x="203" y="150"/>
                  </a:lnTo>
                  <a:lnTo>
                    <a:pt x="190" y="147"/>
                  </a:lnTo>
                  <a:lnTo>
                    <a:pt x="181" y="143"/>
                  </a:lnTo>
                  <a:lnTo>
                    <a:pt x="172" y="140"/>
                  </a:lnTo>
                  <a:lnTo>
                    <a:pt x="162" y="135"/>
                  </a:lnTo>
                  <a:lnTo>
                    <a:pt x="153" y="132"/>
                  </a:lnTo>
                  <a:lnTo>
                    <a:pt x="141" y="128"/>
                  </a:lnTo>
                  <a:lnTo>
                    <a:pt x="130" y="124"/>
                  </a:lnTo>
                  <a:lnTo>
                    <a:pt x="117" y="119"/>
                  </a:lnTo>
                  <a:lnTo>
                    <a:pt x="105" y="115"/>
                  </a:lnTo>
                  <a:lnTo>
                    <a:pt x="89" y="109"/>
                  </a:lnTo>
                  <a:lnTo>
                    <a:pt x="74" y="103"/>
                  </a:lnTo>
                  <a:lnTo>
                    <a:pt x="58" y="97"/>
                  </a:lnTo>
                  <a:lnTo>
                    <a:pt x="44" y="93"/>
                  </a:lnTo>
                  <a:lnTo>
                    <a:pt x="26" y="86"/>
                  </a:lnTo>
                  <a:lnTo>
                    <a:pt x="10" y="80"/>
                  </a:lnTo>
                  <a:lnTo>
                    <a:pt x="0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6" name="Freeform 32"/>
            <p:cNvSpPr>
              <a:spLocks/>
            </p:cNvSpPr>
            <p:nvPr/>
          </p:nvSpPr>
          <p:spPr bwMode="auto">
            <a:xfrm>
              <a:off x="3521" y="2051"/>
              <a:ext cx="471" cy="260"/>
            </a:xfrm>
            <a:custGeom>
              <a:avLst/>
              <a:gdLst>
                <a:gd name="T0" fmla="*/ 937 w 944"/>
                <a:gd name="T1" fmla="*/ 517 h 519"/>
                <a:gd name="T2" fmla="*/ 899 w 944"/>
                <a:gd name="T3" fmla="*/ 503 h 519"/>
                <a:gd name="T4" fmla="*/ 859 w 944"/>
                <a:gd name="T5" fmla="*/ 489 h 519"/>
                <a:gd name="T6" fmla="*/ 820 w 944"/>
                <a:gd name="T7" fmla="*/ 474 h 519"/>
                <a:gd name="T8" fmla="*/ 779 w 944"/>
                <a:gd name="T9" fmla="*/ 460 h 519"/>
                <a:gd name="T10" fmla="*/ 735 w 944"/>
                <a:gd name="T11" fmla="*/ 444 h 519"/>
                <a:gd name="T12" fmla="*/ 690 w 944"/>
                <a:gd name="T13" fmla="*/ 426 h 519"/>
                <a:gd name="T14" fmla="*/ 643 w 944"/>
                <a:gd name="T15" fmla="*/ 410 h 519"/>
                <a:gd name="T16" fmla="*/ 596 w 944"/>
                <a:gd name="T17" fmla="*/ 392 h 519"/>
                <a:gd name="T18" fmla="*/ 548 w 944"/>
                <a:gd name="T19" fmla="*/ 375 h 519"/>
                <a:gd name="T20" fmla="*/ 500 w 944"/>
                <a:gd name="T21" fmla="*/ 357 h 519"/>
                <a:gd name="T22" fmla="*/ 452 w 944"/>
                <a:gd name="T23" fmla="*/ 340 h 519"/>
                <a:gd name="T24" fmla="*/ 402 w 944"/>
                <a:gd name="T25" fmla="*/ 322 h 519"/>
                <a:gd name="T26" fmla="*/ 352 w 944"/>
                <a:gd name="T27" fmla="*/ 303 h 519"/>
                <a:gd name="T28" fmla="*/ 303 w 944"/>
                <a:gd name="T29" fmla="*/ 286 h 519"/>
                <a:gd name="T30" fmla="*/ 255 w 944"/>
                <a:gd name="T31" fmla="*/ 268 h 519"/>
                <a:gd name="T32" fmla="*/ 206 w 944"/>
                <a:gd name="T33" fmla="*/ 251 h 519"/>
                <a:gd name="T34" fmla="*/ 158 w 944"/>
                <a:gd name="T35" fmla="*/ 233 h 519"/>
                <a:gd name="T36" fmla="*/ 111 w 944"/>
                <a:gd name="T37" fmla="*/ 216 h 519"/>
                <a:gd name="T38" fmla="*/ 66 w 944"/>
                <a:gd name="T39" fmla="*/ 198 h 519"/>
                <a:gd name="T40" fmla="*/ 22 w 944"/>
                <a:gd name="T41" fmla="*/ 184 h 519"/>
                <a:gd name="T42" fmla="*/ 9 w 944"/>
                <a:gd name="T43" fmla="*/ 171 h 519"/>
                <a:gd name="T44" fmla="*/ 27 w 944"/>
                <a:gd name="T45" fmla="*/ 159 h 519"/>
                <a:gd name="T46" fmla="*/ 44 w 944"/>
                <a:gd name="T47" fmla="*/ 149 h 519"/>
                <a:gd name="T48" fmla="*/ 62 w 944"/>
                <a:gd name="T49" fmla="*/ 139 h 519"/>
                <a:gd name="T50" fmla="*/ 79 w 944"/>
                <a:gd name="T51" fmla="*/ 128 h 519"/>
                <a:gd name="T52" fmla="*/ 97 w 944"/>
                <a:gd name="T53" fmla="*/ 117 h 519"/>
                <a:gd name="T54" fmla="*/ 114 w 944"/>
                <a:gd name="T55" fmla="*/ 106 h 519"/>
                <a:gd name="T56" fmla="*/ 132 w 944"/>
                <a:gd name="T57" fmla="*/ 96 h 519"/>
                <a:gd name="T58" fmla="*/ 149 w 944"/>
                <a:gd name="T59" fmla="*/ 85 h 519"/>
                <a:gd name="T60" fmla="*/ 167 w 944"/>
                <a:gd name="T61" fmla="*/ 73 h 519"/>
                <a:gd name="T62" fmla="*/ 184 w 944"/>
                <a:gd name="T63" fmla="*/ 63 h 519"/>
                <a:gd name="T64" fmla="*/ 202 w 944"/>
                <a:gd name="T65" fmla="*/ 51 h 519"/>
                <a:gd name="T66" fmla="*/ 220 w 944"/>
                <a:gd name="T67" fmla="*/ 39 h 519"/>
                <a:gd name="T68" fmla="*/ 237 w 944"/>
                <a:gd name="T69" fmla="*/ 28 h 519"/>
                <a:gd name="T70" fmla="*/ 255 w 944"/>
                <a:gd name="T71" fmla="*/ 16 h 519"/>
                <a:gd name="T72" fmla="*/ 272 w 944"/>
                <a:gd name="T73" fmla="*/ 4 h 519"/>
                <a:gd name="T74" fmla="*/ 298 w 944"/>
                <a:gd name="T75" fmla="*/ 9 h 519"/>
                <a:gd name="T76" fmla="*/ 333 w 944"/>
                <a:gd name="T77" fmla="*/ 31 h 519"/>
                <a:gd name="T78" fmla="*/ 368 w 944"/>
                <a:gd name="T79" fmla="*/ 53 h 519"/>
                <a:gd name="T80" fmla="*/ 404 w 944"/>
                <a:gd name="T81" fmla="*/ 76 h 519"/>
                <a:gd name="T82" fmla="*/ 440 w 944"/>
                <a:gd name="T83" fmla="*/ 99 h 519"/>
                <a:gd name="T84" fmla="*/ 478 w 944"/>
                <a:gd name="T85" fmla="*/ 123 h 519"/>
                <a:gd name="T86" fmla="*/ 515 w 944"/>
                <a:gd name="T87" fmla="*/ 147 h 519"/>
                <a:gd name="T88" fmla="*/ 552 w 944"/>
                <a:gd name="T89" fmla="*/ 174 h 519"/>
                <a:gd name="T90" fmla="*/ 590 w 944"/>
                <a:gd name="T91" fmla="*/ 198 h 519"/>
                <a:gd name="T92" fmla="*/ 627 w 944"/>
                <a:gd name="T93" fmla="*/ 223 h 519"/>
                <a:gd name="T94" fmla="*/ 663 w 944"/>
                <a:gd name="T95" fmla="*/ 248 h 519"/>
                <a:gd name="T96" fmla="*/ 701 w 944"/>
                <a:gd name="T97" fmla="*/ 274 h 519"/>
                <a:gd name="T98" fmla="*/ 738 w 944"/>
                <a:gd name="T99" fmla="*/ 299 h 519"/>
                <a:gd name="T100" fmla="*/ 773 w 944"/>
                <a:gd name="T101" fmla="*/ 322 h 519"/>
                <a:gd name="T102" fmla="*/ 807 w 944"/>
                <a:gd name="T103" fmla="*/ 347 h 519"/>
                <a:gd name="T104" fmla="*/ 842 w 944"/>
                <a:gd name="T105" fmla="*/ 371 h 519"/>
                <a:gd name="T106" fmla="*/ 874 w 944"/>
                <a:gd name="T107" fmla="*/ 394 h 519"/>
                <a:gd name="T108" fmla="*/ 906 w 944"/>
                <a:gd name="T109" fmla="*/ 416 h 519"/>
                <a:gd name="T110" fmla="*/ 937 w 944"/>
                <a:gd name="T111" fmla="*/ 438 h 519"/>
                <a:gd name="T112" fmla="*/ 944 w 944"/>
                <a:gd name="T113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4" h="519">
                  <a:moveTo>
                    <a:pt x="944" y="519"/>
                  </a:moveTo>
                  <a:lnTo>
                    <a:pt x="937" y="517"/>
                  </a:lnTo>
                  <a:lnTo>
                    <a:pt x="919" y="511"/>
                  </a:lnTo>
                  <a:lnTo>
                    <a:pt x="899" y="503"/>
                  </a:lnTo>
                  <a:lnTo>
                    <a:pt x="880" y="496"/>
                  </a:lnTo>
                  <a:lnTo>
                    <a:pt x="859" y="489"/>
                  </a:lnTo>
                  <a:lnTo>
                    <a:pt x="840" y="481"/>
                  </a:lnTo>
                  <a:lnTo>
                    <a:pt x="820" y="474"/>
                  </a:lnTo>
                  <a:lnTo>
                    <a:pt x="799" y="467"/>
                  </a:lnTo>
                  <a:lnTo>
                    <a:pt x="779" y="460"/>
                  </a:lnTo>
                  <a:lnTo>
                    <a:pt x="758" y="452"/>
                  </a:lnTo>
                  <a:lnTo>
                    <a:pt x="735" y="444"/>
                  </a:lnTo>
                  <a:lnTo>
                    <a:pt x="713" y="435"/>
                  </a:lnTo>
                  <a:lnTo>
                    <a:pt x="690" y="426"/>
                  </a:lnTo>
                  <a:lnTo>
                    <a:pt x="668" y="419"/>
                  </a:lnTo>
                  <a:lnTo>
                    <a:pt x="643" y="410"/>
                  </a:lnTo>
                  <a:lnTo>
                    <a:pt x="620" y="401"/>
                  </a:lnTo>
                  <a:lnTo>
                    <a:pt x="596" y="392"/>
                  </a:lnTo>
                  <a:lnTo>
                    <a:pt x="573" y="385"/>
                  </a:lnTo>
                  <a:lnTo>
                    <a:pt x="548" y="375"/>
                  </a:lnTo>
                  <a:lnTo>
                    <a:pt x="525" y="366"/>
                  </a:lnTo>
                  <a:lnTo>
                    <a:pt x="500" y="357"/>
                  </a:lnTo>
                  <a:lnTo>
                    <a:pt x="477" y="349"/>
                  </a:lnTo>
                  <a:lnTo>
                    <a:pt x="452" y="340"/>
                  </a:lnTo>
                  <a:lnTo>
                    <a:pt x="427" y="331"/>
                  </a:lnTo>
                  <a:lnTo>
                    <a:pt x="402" y="322"/>
                  </a:lnTo>
                  <a:lnTo>
                    <a:pt x="379" y="314"/>
                  </a:lnTo>
                  <a:lnTo>
                    <a:pt x="352" y="303"/>
                  </a:lnTo>
                  <a:lnTo>
                    <a:pt x="329" y="295"/>
                  </a:lnTo>
                  <a:lnTo>
                    <a:pt x="303" y="286"/>
                  </a:lnTo>
                  <a:lnTo>
                    <a:pt x="279" y="277"/>
                  </a:lnTo>
                  <a:lnTo>
                    <a:pt x="255" y="268"/>
                  </a:lnTo>
                  <a:lnTo>
                    <a:pt x="231" y="260"/>
                  </a:lnTo>
                  <a:lnTo>
                    <a:pt x="206" y="251"/>
                  </a:lnTo>
                  <a:lnTo>
                    <a:pt x="183" y="242"/>
                  </a:lnTo>
                  <a:lnTo>
                    <a:pt x="158" y="233"/>
                  </a:lnTo>
                  <a:lnTo>
                    <a:pt x="135" y="225"/>
                  </a:lnTo>
                  <a:lnTo>
                    <a:pt x="111" y="216"/>
                  </a:lnTo>
                  <a:lnTo>
                    <a:pt x="90" y="207"/>
                  </a:lnTo>
                  <a:lnTo>
                    <a:pt x="66" y="198"/>
                  </a:lnTo>
                  <a:lnTo>
                    <a:pt x="44" y="191"/>
                  </a:lnTo>
                  <a:lnTo>
                    <a:pt x="22" y="184"/>
                  </a:lnTo>
                  <a:lnTo>
                    <a:pt x="0" y="177"/>
                  </a:lnTo>
                  <a:lnTo>
                    <a:pt x="9" y="171"/>
                  </a:lnTo>
                  <a:lnTo>
                    <a:pt x="18" y="165"/>
                  </a:lnTo>
                  <a:lnTo>
                    <a:pt x="27" y="159"/>
                  </a:lnTo>
                  <a:lnTo>
                    <a:pt x="36" y="155"/>
                  </a:lnTo>
                  <a:lnTo>
                    <a:pt x="44" y="149"/>
                  </a:lnTo>
                  <a:lnTo>
                    <a:pt x="53" y="144"/>
                  </a:lnTo>
                  <a:lnTo>
                    <a:pt x="62" y="139"/>
                  </a:lnTo>
                  <a:lnTo>
                    <a:pt x="71" y="134"/>
                  </a:lnTo>
                  <a:lnTo>
                    <a:pt x="79" y="128"/>
                  </a:lnTo>
                  <a:lnTo>
                    <a:pt x="88" y="123"/>
                  </a:lnTo>
                  <a:lnTo>
                    <a:pt x="97" y="117"/>
                  </a:lnTo>
                  <a:lnTo>
                    <a:pt x="106" y="112"/>
                  </a:lnTo>
                  <a:lnTo>
                    <a:pt x="114" y="106"/>
                  </a:lnTo>
                  <a:lnTo>
                    <a:pt x="123" y="102"/>
                  </a:lnTo>
                  <a:lnTo>
                    <a:pt x="132" y="96"/>
                  </a:lnTo>
                  <a:lnTo>
                    <a:pt x="141" y="92"/>
                  </a:lnTo>
                  <a:lnTo>
                    <a:pt x="149" y="85"/>
                  </a:lnTo>
                  <a:lnTo>
                    <a:pt x="158" y="80"/>
                  </a:lnTo>
                  <a:lnTo>
                    <a:pt x="167" y="73"/>
                  </a:lnTo>
                  <a:lnTo>
                    <a:pt x="176" y="69"/>
                  </a:lnTo>
                  <a:lnTo>
                    <a:pt x="184" y="63"/>
                  </a:lnTo>
                  <a:lnTo>
                    <a:pt x="193" y="57"/>
                  </a:lnTo>
                  <a:lnTo>
                    <a:pt x="202" y="51"/>
                  </a:lnTo>
                  <a:lnTo>
                    <a:pt x="211" y="47"/>
                  </a:lnTo>
                  <a:lnTo>
                    <a:pt x="220" y="39"/>
                  </a:lnTo>
                  <a:lnTo>
                    <a:pt x="228" y="34"/>
                  </a:lnTo>
                  <a:lnTo>
                    <a:pt x="237" y="28"/>
                  </a:lnTo>
                  <a:lnTo>
                    <a:pt x="246" y="23"/>
                  </a:lnTo>
                  <a:lnTo>
                    <a:pt x="255" y="16"/>
                  </a:lnTo>
                  <a:lnTo>
                    <a:pt x="263" y="10"/>
                  </a:lnTo>
                  <a:lnTo>
                    <a:pt x="272" y="4"/>
                  </a:lnTo>
                  <a:lnTo>
                    <a:pt x="282" y="0"/>
                  </a:lnTo>
                  <a:lnTo>
                    <a:pt x="298" y="9"/>
                  </a:lnTo>
                  <a:lnTo>
                    <a:pt x="316" y="20"/>
                  </a:lnTo>
                  <a:lnTo>
                    <a:pt x="333" y="31"/>
                  </a:lnTo>
                  <a:lnTo>
                    <a:pt x="351" y="42"/>
                  </a:lnTo>
                  <a:lnTo>
                    <a:pt x="368" y="53"/>
                  </a:lnTo>
                  <a:lnTo>
                    <a:pt x="386" y="64"/>
                  </a:lnTo>
                  <a:lnTo>
                    <a:pt x="404" y="76"/>
                  </a:lnTo>
                  <a:lnTo>
                    <a:pt x="423" y="89"/>
                  </a:lnTo>
                  <a:lnTo>
                    <a:pt x="440" y="99"/>
                  </a:lnTo>
                  <a:lnTo>
                    <a:pt x="459" y="111"/>
                  </a:lnTo>
                  <a:lnTo>
                    <a:pt x="478" y="123"/>
                  </a:lnTo>
                  <a:lnTo>
                    <a:pt x="497" y="136"/>
                  </a:lnTo>
                  <a:lnTo>
                    <a:pt x="515" y="147"/>
                  </a:lnTo>
                  <a:lnTo>
                    <a:pt x="533" y="160"/>
                  </a:lnTo>
                  <a:lnTo>
                    <a:pt x="552" y="174"/>
                  </a:lnTo>
                  <a:lnTo>
                    <a:pt x="573" y="187"/>
                  </a:lnTo>
                  <a:lnTo>
                    <a:pt x="590" y="198"/>
                  </a:lnTo>
                  <a:lnTo>
                    <a:pt x="609" y="212"/>
                  </a:lnTo>
                  <a:lnTo>
                    <a:pt x="627" y="223"/>
                  </a:lnTo>
                  <a:lnTo>
                    <a:pt x="646" y="236"/>
                  </a:lnTo>
                  <a:lnTo>
                    <a:pt x="663" y="248"/>
                  </a:lnTo>
                  <a:lnTo>
                    <a:pt x="682" y="261"/>
                  </a:lnTo>
                  <a:lnTo>
                    <a:pt x="701" y="274"/>
                  </a:lnTo>
                  <a:lnTo>
                    <a:pt x="720" y="287"/>
                  </a:lnTo>
                  <a:lnTo>
                    <a:pt x="738" y="299"/>
                  </a:lnTo>
                  <a:lnTo>
                    <a:pt x="755" y="311"/>
                  </a:lnTo>
                  <a:lnTo>
                    <a:pt x="773" y="322"/>
                  </a:lnTo>
                  <a:lnTo>
                    <a:pt x="790" y="336"/>
                  </a:lnTo>
                  <a:lnTo>
                    <a:pt x="807" y="347"/>
                  </a:lnTo>
                  <a:lnTo>
                    <a:pt x="824" y="359"/>
                  </a:lnTo>
                  <a:lnTo>
                    <a:pt x="842" y="371"/>
                  </a:lnTo>
                  <a:lnTo>
                    <a:pt x="859" y="384"/>
                  </a:lnTo>
                  <a:lnTo>
                    <a:pt x="874" y="394"/>
                  </a:lnTo>
                  <a:lnTo>
                    <a:pt x="890" y="406"/>
                  </a:lnTo>
                  <a:lnTo>
                    <a:pt x="906" y="416"/>
                  </a:lnTo>
                  <a:lnTo>
                    <a:pt x="922" y="428"/>
                  </a:lnTo>
                  <a:lnTo>
                    <a:pt x="937" y="438"/>
                  </a:lnTo>
                  <a:lnTo>
                    <a:pt x="944" y="444"/>
                  </a:lnTo>
                  <a:lnTo>
                    <a:pt x="944" y="519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7" name="Freeform 33"/>
            <p:cNvSpPr>
              <a:spLocks/>
            </p:cNvSpPr>
            <p:nvPr/>
          </p:nvSpPr>
          <p:spPr bwMode="auto">
            <a:xfrm>
              <a:off x="3992" y="2432"/>
              <a:ext cx="94" cy="73"/>
            </a:xfrm>
            <a:custGeom>
              <a:avLst/>
              <a:gdLst>
                <a:gd name="T0" fmla="*/ 0 w 187"/>
                <a:gd name="T1" fmla="*/ 0 h 146"/>
                <a:gd name="T2" fmla="*/ 6 w 187"/>
                <a:gd name="T3" fmla="*/ 5 h 146"/>
                <a:gd name="T4" fmla="*/ 22 w 187"/>
                <a:gd name="T5" fmla="*/ 16 h 146"/>
                <a:gd name="T6" fmla="*/ 35 w 187"/>
                <a:gd name="T7" fmla="*/ 25 h 146"/>
                <a:gd name="T8" fmla="*/ 49 w 187"/>
                <a:gd name="T9" fmla="*/ 34 h 146"/>
                <a:gd name="T10" fmla="*/ 63 w 187"/>
                <a:gd name="T11" fmla="*/ 43 h 146"/>
                <a:gd name="T12" fmla="*/ 76 w 187"/>
                <a:gd name="T13" fmla="*/ 53 h 146"/>
                <a:gd name="T14" fmla="*/ 87 w 187"/>
                <a:gd name="T15" fmla="*/ 60 h 146"/>
                <a:gd name="T16" fmla="*/ 99 w 187"/>
                <a:gd name="T17" fmla="*/ 69 h 146"/>
                <a:gd name="T18" fmla="*/ 111 w 187"/>
                <a:gd name="T19" fmla="*/ 76 h 146"/>
                <a:gd name="T20" fmla="*/ 122 w 187"/>
                <a:gd name="T21" fmla="*/ 85 h 146"/>
                <a:gd name="T22" fmla="*/ 131 w 187"/>
                <a:gd name="T23" fmla="*/ 91 h 146"/>
                <a:gd name="T24" fmla="*/ 141 w 187"/>
                <a:gd name="T25" fmla="*/ 98 h 146"/>
                <a:gd name="T26" fmla="*/ 150 w 187"/>
                <a:gd name="T27" fmla="*/ 104 h 146"/>
                <a:gd name="T28" fmla="*/ 159 w 187"/>
                <a:gd name="T29" fmla="*/ 111 h 146"/>
                <a:gd name="T30" fmla="*/ 166 w 187"/>
                <a:gd name="T31" fmla="*/ 117 h 146"/>
                <a:gd name="T32" fmla="*/ 174 w 187"/>
                <a:gd name="T33" fmla="*/ 123 h 146"/>
                <a:gd name="T34" fmla="*/ 179 w 187"/>
                <a:gd name="T35" fmla="*/ 129 h 146"/>
                <a:gd name="T36" fmla="*/ 187 w 187"/>
                <a:gd name="T37" fmla="*/ 134 h 146"/>
                <a:gd name="T38" fmla="*/ 178 w 187"/>
                <a:gd name="T39" fmla="*/ 140 h 146"/>
                <a:gd name="T40" fmla="*/ 171 w 187"/>
                <a:gd name="T41" fmla="*/ 146 h 146"/>
                <a:gd name="T42" fmla="*/ 162 w 187"/>
                <a:gd name="T43" fmla="*/ 142 h 146"/>
                <a:gd name="T44" fmla="*/ 153 w 187"/>
                <a:gd name="T45" fmla="*/ 139 h 146"/>
                <a:gd name="T46" fmla="*/ 141 w 187"/>
                <a:gd name="T47" fmla="*/ 133 h 146"/>
                <a:gd name="T48" fmla="*/ 130 w 187"/>
                <a:gd name="T49" fmla="*/ 127 h 146"/>
                <a:gd name="T50" fmla="*/ 117 w 187"/>
                <a:gd name="T51" fmla="*/ 121 h 146"/>
                <a:gd name="T52" fmla="*/ 105 w 187"/>
                <a:gd name="T53" fmla="*/ 117 h 146"/>
                <a:gd name="T54" fmla="*/ 90 w 187"/>
                <a:gd name="T55" fmla="*/ 110 h 146"/>
                <a:gd name="T56" fmla="*/ 77 w 187"/>
                <a:gd name="T57" fmla="*/ 104 h 146"/>
                <a:gd name="T58" fmla="*/ 61 w 187"/>
                <a:gd name="T59" fmla="*/ 98 h 146"/>
                <a:gd name="T60" fmla="*/ 47 w 187"/>
                <a:gd name="T61" fmla="*/ 92 h 146"/>
                <a:gd name="T62" fmla="*/ 29 w 187"/>
                <a:gd name="T63" fmla="*/ 85 h 146"/>
                <a:gd name="T64" fmla="*/ 13 w 187"/>
                <a:gd name="T65" fmla="*/ 78 h 146"/>
                <a:gd name="T66" fmla="*/ 0 w 187"/>
                <a:gd name="T67" fmla="*/ 72 h 146"/>
                <a:gd name="T68" fmla="*/ 0 w 187"/>
                <a:gd name="T6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46">
                  <a:moveTo>
                    <a:pt x="0" y="0"/>
                  </a:moveTo>
                  <a:lnTo>
                    <a:pt x="6" y="5"/>
                  </a:lnTo>
                  <a:lnTo>
                    <a:pt x="22" y="16"/>
                  </a:lnTo>
                  <a:lnTo>
                    <a:pt x="35" y="25"/>
                  </a:lnTo>
                  <a:lnTo>
                    <a:pt x="49" y="34"/>
                  </a:lnTo>
                  <a:lnTo>
                    <a:pt x="63" y="43"/>
                  </a:lnTo>
                  <a:lnTo>
                    <a:pt x="76" y="53"/>
                  </a:lnTo>
                  <a:lnTo>
                    <a:pt x="87" y="60"/>
                  </a:lnTo>
                  <a:lnTo>
                    <a:pt x="99" y="69"/>
                  </a:lnTo>
                  <a:lnTo>
                    <a:pt x="111" y="76"/>
                  </a:lnTo>
                  <a:lnTo>
                    <a:pt x="122" y="85"/>
                  </a:lnTo>
                  <a:lnTo>
                    <a:pt x="131" y="91"/>
                  </a:lnTo>
                  <a:lnTo>
                    <a:pt x="141" y="98"/>
                  </a:lnTo>
                  <a:lnTo>
                    <a:pt x="150" y="104"/>
                  </a:lnTo>
                  <a:lnTo>
                    <a:pt x="159" y="111"/>
                  </a:lnTo>
                  <a:lnTo>
                    <a:pt x="166" y="117"/>
                  </a:lnTo>
                  <a:lnTo>
                    <a:pt x="174" y="123"/>
                  </a:lnTo>
                  <a:lnTo>
                    <a:pt x="179" y="129"/>
                  </a:lnTo>
                  <a:lnTo>
                    <a:pt x="187" y="134"/>
                  </a:lnTo>
                  <a:lnTo>
                    <a:pt x="178" y="140"/>
                  </a:lnTo>
                  <a:lnTo>
                    <a:pt x="171" y="146"/>
                  </a:lnTo>
                  <a:lnTo>
                    <a:pt x="162" y="142"/>
                  </a:lnTo>
                  <a:lnTo>
                    <a:pt x="153" y="139"/>
                  </a:lnTo>
                  <a:lnTo>
                    <a:pt x="141" y="133"/>
                  </a:lnTo>
                  <a:lnTo>
                    <a:pt x="130" y="127"/>
                  </a:lnTo>
                  <a:lnTo>
                    <a:pt x="117" y="121"/>
                  </a:lnTo>
                  <a:lnTo>
                    <a:pt x="105" y="117"/>
                  </a:lnTo>
                  <a:lnTo>
                    <a:pt x="90" y="110"/>
                  </a:lnTo>
                  <a:lnTo>
                    <a:pt x="77" y="104"/>
                  </a:lnTo>
                  <a:lnTo>
                    <a:pt x="61" y="98"/>
                  </a:lnTo>
                  <a:lnTo>
                    <a:pt x="47" y="92"/>
                  </a:lnTo>
                  <a:lnTo>
                    <a:pt x="29" y="85"/>
                  </a:lnTo>
                  <a:lnTo>
                    <a:pt x="13" y="78"/>
                  </a:lnTo>
                  <a:lnTo>
                    <a:pt x="0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8" name="Freeform 34"/>
            <p:cNvSpPr>
              <a:spLocks/>
            </p:cNvSpPr>
            <p:nvPr/>
          </p:nvSpPr>
          <p:spPr bwMode="auto">
            <a:xfrm>
              <a:off x="3356" y="2148"/>
              <a:ext cx="636" cy="319"/>
            </a:xfrm>
            <a:custGeom>
              <a:avLst/>
              <a:gdLst>
                <a:gd name="T0" fmla="*/ 1250 w 1272"/>
                <a:gd name="T1" fmla="*/ 631 h 639"/>
                <a:gd name="T2" fmla="*/ 1193 w 1272"/>
                <a:gd name="T3" fmla="*/ 608 h 639"/>
                <a:gd name="T4" fmla="*/ 1132 w 1272"/>
                <a:gd name="T5" fmla="*/ 585 h 639"/>
                <a:gd name="T6" fmla="*/ 1064 w 1272"/>
                <a:gd name="T7" fmla="*/ 560 h 639"/>
                <a:gd name="T8" fmla="*/ 997 w 1272"/>
                <a:gd name="T9" fmla="*/ 535 h 639"/>
                <a:gd name="T10" fmla="*/ 923 w 1272"/>
                <a:gd name="T11" fmla="*/ 509 h 639"/>
                <a:gd name="T12" fmla="*/ 850 w 1272"/>
                <a:gd name="T13" fmla="*/ 483 h 639"/>
                <a:gd name="T14" fmla="*/ 774 w 1272"/>
                <a:gd name="T15" fmla="*/ 455 h 639"/>
                <a:gd name="T16" fmla="*/ 695 w 1272"/>
                <a:gd name="T17" fmla="*/ 427 h 639"/>
                <a:gd name="T18" fmla="*/ 616 w 1272"/>
                <a:gd name="T19" fmla="*/ 398 h 639"/>
                <a:gd name="T20" fmla="*/ 539 w 1272"/>
                <a:gd name="T21" fmla="*/ 370 h 639"/>
                <a:gd name="T22" fmla="*/ 460 w 1272"/>
                <a:gd name="T23" fmla="*/ 342 h 639"/>
                <a:gd name="T24" fmla="*/ 383 w 1272"/>
                <a:gd name="T25" fmla="*/ 316 h 639"/>
                <a:gd name="T26" fmla="*/ 304 w 1272"/>
                <a:gd name="T27" fmla="*/ 288 h 639"/>
                <a:gd name="T28" fmla="*/ 229 w 1272"/>
                <a:gd name="T29" fmla="*/ 262 h 639"/>
                <a:gd name="T30" fmla="*/ 156 w 1272"/>
                <a:gd name="T31" fmla="*/ 237 h 639"/>
                <a:gd name="T32" fmla="*/ 86 w 1272"/>
                <a:gd name="T33" fmla="*/ 214 h 639"/>
                <a:gd name="T34" fmla="*/ 20 w 1272"/>
                <a:gd name="T35" fmla="*/ 191 h 639"/>
                <a:gd name="T36" fmla="*/ 20 w 1272"/>
                <a:gd name="T37" fmla="*/ 170 h 639"/>
                <a:gd name="T38" fmla="*/ 51 w 1272"/>
                <a:gd name="T39" fmla="*/ 148 h 639"/>
                <a:gd name="T40" fmla="*/ 83 w 1272"/>
                <a:gd name="T41" fmla="*/ 129 h 639"/>
                <a:gd name="T42" fmla="*/ 112 w 1272"/>
                <a:gd name="T43" fmla="*/ 109 h 639"/>
                <a:gd name="T44" fmla="*/ 142 w 1272"/>
                <a:gd name="T45" fmla="*/ 92 h 639"/>
                <a:gd name="T46" fmla="*/ 171 w 1272"/>
                <a:gd name="T47" fmla="*/ 75 h 639"/>
                <a:gd name="T48" fmla="*/ 197 w 1272"/>
                <a:gd name="T49" fmla="*/ 59 h 639"/>
                <a:gd name="T50" fmla="*/ 222 w 1272"/>
                <a:gd name="T51" fmla="*/ 45 h 639"/>
                <a:gd name="T52" fmla="*/ 244 w 1272"/>
                <a:gd name="T53" fmla="*/ 32 h 639"/>
                <a:gd name="T54" fmla="*/ 270 w 1272"/>
                <a:gd name="T55" fmla="*/ 16 h 639"/>
                <a:gd name="T56" fmla="*/ 301 w 1272"/>
                <a:gd name="T57" fmla="*/ 0 h 639"/>
                <a:gd name="T58" fmla="*/ 364 w 1272"/>
                <a:gd name="T59" fmla="*/ 30 h 639"/>
                <a:gd name="T60" fmla="*/ 429 w 1272"/>
                <a:gd name="T61" fmla="*/ 65 h 639"/>
                <a:gd name="T62" fmla="*/ 496 w 1272"/>
                <a:gd name="T63" fmla="*/ 102 h 639"/>
                <a:gd name="T64" fmla="*/ 565 w 1272"/>
                <a:gd name="T65" fmla="*/ 138 h 639"/>
                <a:gd name="T66" fmla="*/ 632 w 1272"/>
                <a:gd name="T67" fmla="*/ 178 h 639"/>
                <a:gd name="T68" fmla="*/ 699 w 1272"/>
                <a:gd name="T69" fmla="*/ 217 h 639"/>
                <a:gd name="T70" fmla="*/ 767 w 1272"/>
                <a:gd name="T71" fmla="*/ 256 h 639"/>
                <a:gd name="T72" fmla="*/ 835 w 1272"/>
                <a:gd name="T73" fmla="*/ 296 h 639"/>
                <a:gd name="T74" fmla="*/ 901 w 1272"/>
                <a:gd name="T75" fmla="*/ 335 h 639"/>
                <a:gd name="T76" fmla="*/ 965 w 1272"/>
                <a:gd name="T77" fmla="*/ 375 h 639"/>
                <a:gd name="T78" fmla="*/ 1027 w 1272"/>
                <a:gd name="T79" fmla="*/ 413 h 639"/>
                <a:gd name="T80" fmla="*/ 1086 w 1272"/>
                <a:gd name="T81" fmla="*/ 449 h 639"/>
                <a:gd name="T82" fmla="*/ 1142 w 1272"/>
                <a:gd name="T83" fmla="*/ 484 h 639"/>
                <a:gd name="T84" fmla="*/ 1194 w 1272"/>
                <a:gd name="T85" fmla="*/ 519 h 639"/>
                <a:gd name="T86" fmla="*/ 1246 w 1272"/>
                <a:gd name="T87" fmla="*/ 551 h 639"/>
                <a:gd name="T88" fmla="*/ 1272 w 1272"/>
                <a:gd name="T89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72" h="639">
                  <a:moveTo>
                    <a:pt x="1272" y="639"/>
                  </a:moveTo>
                  <a:lnTo>
                    <a:pt x="1267" y="637"/>
                  </a:lnTo>
                  <a:lnTo>
                    <a:pt x="1250" y="631"/>
                  </a:lnTo>
                  <a:lnTo>
                    <a:pt x="1231" y="623"/>
                  </a:lnTo>
                  <a:lnTo>
                    <a:pt x="1212" y="617"/>
                  </a:lnTo>
                  <a:lnTo>
                    <a:pt x="1193" y="608"/>
                  </a:lnTo>
                  <a:lnTo>
                    <a:pt x="1174" y="602"/>
                  </a:lnTo>
                  <a:lnTo>
                    <a:pt x="1152" y="593"/>
                  </a:lnTo>
                  <a:lnTo>
                    <a:pt x="1132" y="585"/>
                  </a:lnTo>
                  <a:lnTo>
                    <a:pt x="1110" y="576"/>
                  </a:lnTo>
                  <a:lnTo>
                    <a:pt x="1088" y="569"/>
                  </a:lnTo>
                  <a:lnTo>
                    <a:pt x="1064" y="560"/>
                  </a:lnTo>
                  <a:lnTo>
                    <a:pt x="1043" y="551"/>
                  </a:lnTo>
                  <a:lnTo>
                    <a:pt x="1019" y="542"/>
                  </a:lnTo>
                  <a:lnTo>
                    <a:pt x="997" y="535"/>
                  </a:lnTo>
                  <a:lnTo>
                    <a:pt x="972" y="526"/>
                  </a:lnTo>
                  <a:lnTo>
                    <a:pt x="948" y="518"/>
                  </a:lnTo>
                  <a:lnTo>
                    <a:pt x="923" y="509"/>
                  </a:lnTo>
                  <a:lnTo>
                    <a:pt x="899" y="500"/>
                  </a:lnTo>
                  <a:lnTo>
                    <a:pt x="875" y="491"/>
                  </a:lnTo>
                  <a:lnTo>
                    <a:pt x="850" y="483"/>
                  </a:lnTo>
                  <a:lnTo>
                    <a:pt x="825" y="474"/>
                  </a:lnTo>
                  <a:lnTo>
                    <a:pt x="800" y="465"/>
                  </a:lnTo>
                  <a:lnTo>
                    <a:pt x="774" y="455"/>
                  </a:lnTo>
                  <a:lnTo>
                    <a:pt x="748" y="445"/>
                  </a:lnTo>
                  <a:lnTo>
                    <a:pt x="721" y="436"/>
                  </a:lnTo>
                  <a:lnTo>
                    <a:pt x="695" y="427"/>
                  </a:lnTo>
                  <a:lnTo>
                    <a:pt x="669" y="417"/>
                  </a:lnTo>
                  <a:lnTo>
                    <a:pt x="642" y="407"/>
                  </a:lnTo>
                  <a:lnTo>
                    <a:pt x="616" y="398"/>
                  </a:lnTo>
                  <a:lnTo>
                    <a:pt x="591" y="389"/>
                  </a:lnTo>
                  <a:lnTo>
                    <a:pt x="565" y="379"/>
                  </a:lnTo>
                  <a:lnTo>
                    <a:pt x="539" y="370"/>
                  </a:lnTo>
                  <a:lnTo>
                    <a:pt x="512" y="360"/>
                  </a:lnTo>
                  <a:lnTo>
                    <a:pt x="486" y="351"/>
                  </a:lnTo>
                  <a:lnTo>
                    <a:pt x="460" y="342"/>
                  </a:lnTo>
                  <a:lnTo>
                    <a:pt x="434" y="334"/>
                  </a:lnTo>
                  <a:lnTo>
                    <a:pt x="407" y="325"/>
                  </a:lnTo>
                  <a:lnTo>
                    <a:pt x="383" y="316"/>
                  </a:lnTo>
                  <a:lnTo>
                    <a:pt x="356" y="306"/>
                  </a:lnTo>
                  <a:lnTo>
                    <a:pt x="330" y="297"/>
                  </a:lnTo>
                  <a:lnTo>
                    <a:pt x="304" y="288"/>
                  </a:lnTo>
                  <a:lnTo>
                    <a:pt x="279" y="280"/>
                  </a:lnTo>
                  <a:lnTo>
                    <a:pt x="253" y="271"/>
                  </a:lnTo>
                  <a:lnTo>
                    <a:pt x="229" y="262"/>
                  </a:lnTo>
                  <a:lnTo>
                    <a:pt x="204" y="253"/>
                  </a:lnTo>
                  <a:lnTo>
                    <a:pt x="181" y="246"/>
                  </a:lnTo>
                  <a:lnTo>
                    <a:pt x="156" y="237"/>
                  </a:lnTo>
                  <a:lnTo>
                    <a:pt x="133" y="229"/>
                  </a:lnTo>
                  <a:lnTo>
                    <a:pt x="108" y="221"/>
                  </a:lnTo>
                  <a:lnTo>
                    <a:pt x="86" y="214"/>
                  </a:lnTo>
                  <a:lnTo>
                    <a:pt x="64" y="205"/>
                  </a:lnTo>
                  <a:lnTo>
                    <a:pt x="42" y="198"/>
                  </a:lnTo>
                  <a:lnTo>
                    <a:pt x="20" y="191"/>
                  </a:lnTo>
                  <a:lnTo>
                    <a:pt x="0" y="185"/>
                  </a:lnTo>
                  <a:lnTo>
                    <a:pt x="9" y="176"/>
                  </a:lnTo>
                  <a:lnTo>
                    <a:pt x="20" y="170"/>
                  </a:lnTo>
                  <a:lnTo>
                    <a:pt x="29" y="162"/>
                  </a:lnTo>
                  <a:lnTo>
                    <a:pt x="41" y="156"/>
                  </a:lnTo>
                  <a:lnTo>
                    <a:pt x="51" y="148"/>
                  </a:lnTo>
                  <a:lnTo>
                    <a:pt x="61" y="143"/>
                  </a:lnTo>
                  <a:lnTo>
                    <a:pt x="71" y="135"/>
                  </a:lnTo>
                  <a:lnTo>
                    <a:pt x="83" y="129"/>
                  </a:lnTo>
                  <a:lnTo>
                    <a:pt x="92" y="122"/>
                  </a:lnTo>
                  <a:lnTo>
                    <a:pt x="102" y="116"/>
                  </a:lnTo>
                  <a:lnTo>
                    <a:pt x="112" y="109"/>
                  </a:lnTo>
                  <a:lnTo>
                    <a:pt x="123" y="103"/>
                  </a:lnTo>
                  <a:lnTo>
                    <a:pt x="131" y="97"/>
                  </a:lnTo>
                  <a:lnTo>
                    <a:pt x="142" y="92"/>
                  </a:lnTo>
                  <a:lnTo>
                    <a:pt x="152" y="86"/>
                  </a:lnTo>
                  <a:lnTo>
                    <a:pt x="162" y="81"/>
                  </a:lnTo>
                  <a:lnTo>
                    <a:pt x="171" y="75"/>
                  </a:lnTo>
                  <a:lnTo>
                    <a:pt x="180" y="70"/>
                  </a:lnTo>
                  <a:lnTo>
                    <a:pt x="188" y="64"/>
                  </a:lnTo>
                  <a:lnTo>
                    <a:pt x="197" y="59"/>
                  </a:lnTo>
                  <a:lnTo>
                    <a:pt x="204" y="54"/>
                  </a:lnTo>
                  <a:lnTo>
                    <a:pt x="213" y="49"/>
                  </a:lnTo>
                  <a:lnTo>
                    <a:pt x="222" y="45"/>
                  </a:lnTo>
                  <a:lnTo>
                    <a:pt x="231" y="40"/>
                  </a:lnTo>
                  <a:lnTo>
                    <a:pt x="236" y="36"/>
                  </a:lnTo>
                  <a:lnTo>
                    <a:pt x="244" y="32"/>
                  </a:lnTo>
                  <a:lnTo>
                    <a:pt x="251" y="27"/>
                  </a:lnTo>
                  <a:lnTo>
                    <a:pt x="258" y="23"/>
                  </a:lnTo>
                  <a:lnTo>
                    <a:pt x="270" y="16"/>
                  </a:lnTo>
                  <a:lnTo>
                    <a:pt x="282" y="11"/>
                  </a:lnTo>
                  <a:lnTo>
                    <a:pt x="291" y="5"/>
                  </a:lnTo>
                  <a:lnTo>
                    <a:pt x="301" y="0"/>
                  </a:lnTo>
                  <a:lnTo>
                    <a:pt x="321" y="8"/>
                  </a:lnTo>
                  <a:lnTo>
                    <a:pt x="342" y="20"/>
                  </a:lnTo>
                  <a:lnTo>
                    <a:pt x="364" y="30"/>
                  </a:lnTo>
                  <a:lnTo>
                    <a:pt x="385" y="42"/>
                  </a:lnTo>
                  <a:lnTo>
                    <a:pt x="407" y="54"/>
                  </a:lnTo>
                  <a:lnTo>
                    <a:pt x="429" y="65"/>
                  </a:lnTo>
                  <a:lnTo>
                    <a:pt x="451" y="77"/>
                  </a:lnTo>
                  <a:lnTo>
                    <a:pt x="475" y="90"/>
                  </a:lnTo>
                  <a:lnTo>
                    <a:pt x="496" y="102"/>
                  </a:lnTo>
                  <a:lnTo>
                    <a:pt x="518" y="113"/>
                  </a:lnTo>
                  <a:lnTo>
                    <a:pt x="542" y="125"/>
                  </a:lnTo>
                  <a:lnTo>
                    <a:pt x="565" y="138"/>
                  </a:lnTo>
                  <a:lnTo>
                    <a:pt x="587" y="151"/>
                  </a:lnTo>
                  <a:lnTo>
                    <a:pt x="609" y="164"/>
                  </a:lnTo>
                  <a:lnTo>
                    <a:pt x="632" y="178"/>
                  </a:lnTo>
                  <a:lnTo>
                    <a:pt x="656" y="191"/>
                  </a:lnTo>
                  <a:lnTo>
                    <a:pt x="677" y="204"/>
                  </a:lnTo>
                  <a:lnTo>
                    <a:pt x="699" y="217"/>
                  </a:lnTo>
                  <a:lnTo>
                    <a:pt x="721" y="230"/>
                  </a:lnTo>
                  <a:lnTo>
                    <a:pt x="745" y="243"/>
                  </a:lnTo>
                  <a:lnTo>
                    <a:pt x="767" y="256"/>
                  </a:lnTo>
                  <a:lnTo>
                    <a:pt x="790" y="270"/>
                  </a:lnTo>
                  <a:lnTo>
                    <a:pt x="812" y="283"/>
                  </a:lnTo>
                  <a:lnTo>
                    <a:pt x="835" y="296"/>
                  </a:lnTo>
                  <a:lnTo>
                    <a:pt x="857" y="309"/>
                  </a:lnTo>
                  <a:lnTo>
                    <a:pt x="879" y="322"/>
                  </a:lnTo>
                  <a:lnTo>
                    <a:pt x="901" y="335"/>
                  </a:lnTo>
                  <a:lnTo>
                    <a:pt x="923" y="348"/>
                  </a:lnTo>
                  <a:lnTo>
                    <a:pt x="943" y="361"/>
                  </a:lnTo>
                  <a:lnTo>
                    <a:pt x="965" y="375"/>
                  </a:lnTo>
                  <a:lnTo>
                    <a:pt x="986" y="388"/>
                  </a:lnTo>
                  <a:lnTo>
                    <a:pt x="1008" y="401"/>
                  </a:lnTo>
                  <a:lnTo>
                    <a:pt x="1027" y="413"/>
                  </a:lnTo>
                  <a:lnTo>
                    <a:pt x="1047" y="424"/>
                  </a:lnTo>
                  <a:lnTo>
                    <a:pt x="1066" y="436"/>
                  </a:lnTo>
                  <a:lnTo>
                    <a:pt x="1086" y="449"/>
                  </a:lnTo>
                  <a:lnTo>
                    <a:pt x="1105" y="461"/>
                  </a:lnTo>
                  <a:lnTo>
                    <a:pt x="1124" y="472"/>
                  </a:lnTo>
                  <a:lnTo>
                    <a:pt x="1142" y="484"/>
                  </a:lnTo>
                  <a:lnTo>
                    <a:pt x="1161" y="497"/>
                  </a:lnTo>
                  <a:lnTo>
                    <a:pt x="1177" y="507"/>
                  </a:lnTo>
                  <a:lnTo>
                    <a:pt x="1194" y="519"/>
                  </a:lnTo>
                  <a:lnTo>
                    <a:pt x="1212" y="529"/>
                  </a:lnTo>
                  <a:lnTo>
                    <a:pt x="1229" y="541"/>
                  </a:lnTo>
                  <a:lnTo>
                    <a:pt x="1246" y="551"/>
                  </a:lnTo>
                  <a:lnTo>
                    <a:pt x="1262" y="561"/>
                  </a:lnTo>
                  <a:lnTo>
                    <a:pt x="1272" y="567"/>
                  </a:lnTo>
                  <a:lnTo>
                    <a:pt x="1272" y="639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Types of Warm and cold therapy</a:t>
            </a:r>
            <a:endParaRPr lang="en-US" sz="3600" b="1" cap="all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2650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CA5E92-EA92-42D6-A0CE-7AB55FFD5EEE}" type="slidenum">
              <a:rPr lang="en-US"/>
              <a:pPr/>
              <a:t>76</a:t>
            </a:fld>
            <a:endParaRPr lang="en-US"/>
          </a:p>
        </p:txBody>
      </p:sp>
      <p:sp>
        <p:nvSpPr>
          <p:cNvPr id="2068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244600"/>
            <a:ext cx="8763000" cy="4525963"/>
          </a:xfrm>
        </p:spPr>
        <p:txBody>
          <a:bodyPr/>
          <a:lstStyle/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bath thermometer to measure the temperature of moist heat solutions.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 not operate equipment you have not been trained to use.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 never over 105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° F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  Check skin frequently and report any signs of complications.</a:t>
            </a: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Guidelines for  </a:t>
            </a:r>
            <a:r>
              <a:rPr lang="en-US" sz="3600" b="1" cap="all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Warm </a:t>
            </a:r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therapy</a:t>
            </a:r>
            <a:endParaRPr lang="en-US" sz="3600" b="1" cap="all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260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8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C5235-69D2-4308-A48F-7C6F5F9609FC}" type="slidenum">
              <a:rPr lang="en-US"/>
              <a:pPr/>
              <a:t>77</a:t>
            </a:fld>
            <a:endParaRPr lang="en-US"/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17625"/>
            <a:ext cx="7788275" cy="4525963"/>
          </a:xfrm>
        </p:spPr>
        <p:txBody>
          <a:bodyPr/>
          <a:lstStyle/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Apply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ice caps with metal or plastic lids away from skin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Cover ice caps/bags/collars prior to application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Check skin frequently and report any signs of complications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Never leave in place longer than directed by supervisor</a:t>
            </a:r>
          </a:p>
        </p:txBody>
      </p:sp>
      <p:sp>
        <p:nvSpPr>
          <p:cNvPr id="8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Guidelines for  </a:t>
            </a:r>
            <a:r>
              <a:rPr lang="en-US" sz="3600" b="1" cap="all" dirty="0" smtClean="0">
                <a:solidFill>
                  <a:srgbClr val="00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cold</a:t>
            </a:r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therapy</a:t>
            </a:r>
            <a:endParaRPr lang="en-US" sz="3600" b="1" cap="all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5.02</a:t>
            </a:r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547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78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Related</a:t>
            </a:r>
            <a:endParaRPr lang="en-US" sz="66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</a:p>
        </p:txBody>
      </p:sp>
    </p:spTree>
    <p:extLst>
      <p:ext uri="{BB962C8B-B14F-4D97-AF65-F5344CB8AC3E}">
        <p14:creationId xmlns:p14="http://schemas.microsoft.com/office/powerpoint/2010/main" val="2496691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79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5.02D</a:t>
            </a:r>
          </a:p>
          <a:p>
            <a:pPr algn="ctr"/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Apply Warm and Cold Applications</a:t>
            </a:r>
            <a:endParaRPr lang="en-US" sz="66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9380" y="2019120"/>
            <a:ext cx="935980" cy="8198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21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 Lab Assignment</a:t>
            </a:r>
          </a:p>
          <a:p>
            <a:pPr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Engage in the Skill Acquisition Process for:</a:t>
            </a:r>
          </a:p>
        </p:txBody>
      </p:sp>
    </p:spTree>
    <p:extLst>
      <p:ext uri="{BB962C8B-B14F-4D97-AF65-F5344CB8AC3E}">
        <p14:creationId xmlns:p14="http://schemas.microsoft.com/office/powerpoint/2010/main" val="94139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8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07827" y="1451276"/>
            <a:ext cx="6525014" cy="4525962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Can develop where </a:t>
            </a:r>
            <a:r>
              <a:rPr lang="en-US" sz="5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areas of body rub together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and moisture collects, especially in obese residents</a:t>
            </a:r>
          </a:p>
          <a:p>
            <a:pPr marL="0" indent="0">
              <a:lnSpc>
                <a:spcPct val="90000"/>
              </a:lnSpc>
              <a:buNone/>
            </a:pPr>
            <a:endParaRPr lang="en-US" sz="8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3" name="Group 132"/>
          <p:cNvGrpSpPr>
            <a:grpSpLocks/>
          </p:cNvGrpSpPr>
          <p:nvPr/>
        </p:nvGrpSpPr>
        <p:grpSpPr bwMode="auto">
          <a:xfrm>
            <a:off x="7053561" y="2886043"/>
            <a:ext cx="1620836" cy="2495770"/>
            <a:chOff x="3768" y="1212"/>
            <a:chExt cx="1656" cy="2355"/>
          </a:xfrm>
          <a:effectLst>
            <a:glow rad="228600">
              <a:schemeClr val="accent6">
                <a:satMod val="175000"/>
                <a:alpha val="40000"/>
              </a:schemeClr>
            </a:glow>
          </a:effectLst>
        </p:grpSpPr>
        <p:sp>
          <p:nvSpPr>
            <p:cNvPr id="44" name="AutoShape 82"/>
            <p:cNvSpPr>
              <a:spLocks noChangeAspect="1" noChangeArrowheads="1"/>
            </p:cNvSpPr>
            <p:nvPr/>
          </p:nvSpPr>
          <p:spPr bwMode="auto">
            <a:xfrm>
              <a:off x="3768" y="1212"/>
              <a:ext cx="1656" cy="2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83"/>
            <p:cNvSpPr>
              <a:spLocks/>
            </p:cNvSpPr>
            <p:nvPr/>
          </p:nvSpPr>
          <p:spPr bwMode="auto">
            <a:xfrm>
              <a:off x="4079" y="3473"/>
              <a:ext cx="823" cy="27"/>
            </a:xfrm>
            <a:custGeom>
              <a:avLst/>
              <a:gdLst>
                <a:gd name="T0" fmla="*/ 1522 w 1522"/>
                <a:gd name="T1" fmla="*/ 57 h 57"/>
                <a:gd name="T2" fmla="*/ 771 w 1522"/>
                <a:gd name="T3" fmla="*/ 0 h 57"/>
                <a:gd name="T4" fmla="*/ 0 w 1522"/>
                <a:gd name="T5" fmla="*/ 20 h 57"/>
                <a:gd name="T6" fmla="*/ 1522 w 1522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2" h="57">
                  <a:moveTo>
                    <a:pt x="1522" y="57"/>
                  </a:moveTo>
                  <a:lnTo>
                    <a:pt x="771" y="0"/>
                  </a:lnTo>
                  <a:lnTo>
                    <a:pt x="0" y="20"/>
                  </a:lnTo>
                  <a:lnTo>
                    <a:pt x="1522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84"/>
            <p:cNvSpPr>
              <a:spLocks/>
            </p:cNvSpPr>
            <p:nvPr/>
          </p:nvSpPr>
          <p:spPr bwMode="auto">
            <a:xfrm>
              <a:off x="4000" y="1263"/>
              <a:ext cx="1246" cy="2155"/>
            </a:xfrm>
            <a:custGeom>
              <a:avLst/>
              <a:gdLst>
                <a:gd name="T0" fmla="*/ 2245 w 2305"/>
                <a:gd name="T1" fmla="*/ 443 h 4498"/>
                <a:gd name="T2" fmla="*/ 2181 w 2305"/>
                <a:gd name="T3" fmla="*/ 511 h 4498"/>
                <a:gd name="T4" fmla="*/ 2004 w 2305"/>
                <a:gd name="T5" fmla="*/ 854 h 4498"/>
                <a:gd name="T6" fmla="*/ 2105 w 2305"/>
                <a:gd name="T7" fmla="*/ 1270 h 4498"/>
                <a:gd name="T8" fmla="*/ 2278 w 2305"/>
                <a:gd name="T9" fmla="*/ 2492 h 4498"/>
                <a:gd name="T10" fmla="*/ 2112 w 2305"/>
                <a:gd name="T11" fmla="*/ 3392 h 4498"/>
                <a:gd name="T12" fmla="*/ 2016 w 2305"/>
                <a:gd name="T13" fmla="*/ 3442 h 4498"/>
                <a:gd name="T14" fmla="*/ 1606 w 2305"/>
                <a:gd name="T15" fmla="*/ 3510 h 4498"/>
                <a:gd name="T16" fmla="*/ 1801 w 2305"/>
                <a:gd name="T17" fmla="*/ 3874 h 4498"/>
                <a:gd name="T18" fmla="*/ 1865 w 2305"/>
                <a:gd name="T19" fmla="*/ 4055 h 4498"/>
                <a:gd name="T20" fmla="*/ 1913 w 2305"/>
                <a:gd name="T21" fmla="*/ 4222 h 4498"/>
                <a:gd name="T22" fmla="*/ 465 w 2305"/>
                <a:gd name="T23" fmla="*/ 4457 h 4498"/>
                <a:gd name="T24" fmla="*/ 448 w 2305"/>
                <a:gd name="T25" fmla="*/ 4329 h 4498"/>
                <a:gd name="T26" fmla="*/ 512 w 2305"/>
                <a:gd name="T27" fmla="*/ 4318 h 4498"/>
                <a:gd name="T28" fmla="*/ 628 w 2305"/>
                <a:gd name="T29" fmla="*/ 4322 h 4498"/>
                <a:gd name="T30" fmla="*/ 822 w 2305"/>
                <a:gd name="T31" fmla="*/ 4148 h 4498"/>
                <a:gd name="T32" fmla="*/ 589 w 2305"/>
                <a:gd name="T33" fmla="*/ 3849 h 4498"/>
                <a:gd name="T34" fmla="*/ 250 w 2305"/>
                <a:gd name="T35" fmla="*/ 3541 h 4498"/>
                <a:gd name="T36" fmla="*/ 98 w 2305"/>
                <a:gd name="T37" fmla="*/ 3447 h 4498"/>
                <a:gd name="T38" fmla="*/ 234 w 2305"/>
                <a:gd name="T39" fmla="*/ 3146 h 4498"/>
                <a:gd name="T40" fmla="*/ 278 w 2305"/>
                <a:gd name="T41" fmla="*/ 2966 h 4498"/>
                <a:gd name="T42" fmla="*/ 319 w 2305"/>
                <a:gd name="T43" fmla="*/ 2733 h 4498"/>
                <a:gd name="T44" fmla="*/ 232 w 2305"/>
                <a:gd name="T45" fmla="*/ 2565 h 4498"/>
                <a:gd name="T46" fmla="*/ 28 w 2305"/>
                <a:gd name="T47" fmla="*/ 1899 h 4498"/>
                <a:gd name="T48" fmla="*/ 34 w 2305"/>
                <a:gd name="T49" fmla="*/ 1522 h 4498"/>
                <a:gd name="T50" fmla="*/ 70 w 2305"/>
                <a:gd name="T51" fmla="*/ 1103 h 4498"/>
                <a:gd name="T52" fmla="*/ 101 w 2305"/>
                <a:gd name="T53" fmla="*/ 1007 h 4498"/>
                <a:gd name="T54" fmla="*/ 22 w 2305"/>
                <a:gd name="T55" fmla="*/ 951 h 4498"/>
                <a:gd name="T56" fmla="*/ 35 w 2305"/>
                <a:gd name="T57" fmla="*/ 829 h 4498"/>
                <a:gd name="T58" fmla="*/ 47 w 2305"/>
                <a:gd name="T59" fmla="*/ 664 h 4498"/>
                <a:gd name="T60" fmla="*/ 189 w 2305"/>
                <a:gd name="T61" fmla="*/ 346 h 4498"/>
                <a:gd name="T62" fmla="*/ 842 w 2305"/>
                <a:gd name="T63" fmla="*/ 320 h 4498"/>
                <a:gd name="T64" fmla="*/ 973 w 2305"/>
                <a:gd name="T65" fmla="*/ 705 h 4498"/>
                <a:gd name="T66" fmla="*/ 949 w 2305"/>
                <a:gd name="T67" fmla="*/ 722 h 4498"/>
                <a:gd name="T68" fmla="*/ 1289 w 2305"/>
                <a:gd name="T69" fmla="*/ 758 h 4498"/>
                <a:gd name="T70" fmla="*/ 1630 w 2305"/>
                <a:gd name="T71" fmla="*/ 1131 h 4498"/>
                <a:gd name="T72" fmla="*/ 1682 w 2305"/>
                <a:gd name="T73" fmla="*/ 881 h 4498"/>
                <a:gd name="T74" fmla="*/ 1634 w 2305"/>
                <a:gd name="T75" fmla="*/ 605 h 4498"/>
                <a:gd name="T76" fmla="*/ 1590 w 2305"/>
                <a:gd name="T77" fmla="*/ 502 h 4498"/>
                <a:gd name="T78" fmla="*/ 1579 w 2305"/>
                <a:gd name="T79" fmla="*/ 410 h 4498"/>
                <a:gd name="T80" fmla="*/ 1691 w 2305"/>
                <a:gd name="T81" fmla="*/ 511 h 4498"/>
                <a:gd name="T82" fmla="*/ 1783 w 2305"/>
                <a:gd name="T83" fmla="*/ 469 h 4498"/>
                <a:gd name="T84" fmla="*/ 1824 w 2305"/>
                <a:gd name="T85" fmla="*/ 374 h 4498"/>
                <a:gd name="T86" fmla="*/ 1856 w 2305"/>
                <a:gd name="T87" fmla="*/ 295 h 4498"/>
                <a:gd name="T88" fmla="*/ 1860 w 2305"/>
                <a:gd name="T89" fmla="*/ 191 h 4498"/>
                <a:gd name="T90" fmla="*/ 1865 w 2305"/>
                <a:gd name="T91" fmla="*/ 53 h 4498"/>
                <a:gd name="T92" fmla="*/ 1913 w 2305"/>
                <a:gd name="T93" fmla="*/ 70 h 4498"/>
                <a:gd name="T94" fmla="*/ 1935 w 2305"/>
                <a:gd name="T95" fmla="*/ 182 h 4498"/>
                <a:gd name="T96" fmla="*/ 1971 w 2305"/>
                <a:gd name="T97" fmla="*/ 321 h 4498"/>
                <a:gd name="T98" fmla="*/ 2017 w 2305"/>
                <a:gd name="T99" fmla="*/ 246 h 4498"/>
                <a:gd name="T100" fmla="*/ 2033 w 2305"/>
                <a:gd name="T101" fmla="*/ 178 h 4498"/>
                <a:gd name="T102" fmla="*/ 2041 w 2305"/>
                <a:gd name="T103" fmla="*/ 96 h 4498"/>
                <a:gd name="T104" fmla="*/ 2079 w 2305"/>
                <a:gd name="T105" fmla="*/ 0 h 4498"/>
                <a:gd name="T106" fmla="*/ 2150 w 2305"/>
                <a:gd name="T107" fmla="*/ 33 h 4498"/>
                <a:gd name="T108" fmla="*/ 2193 w 2305"/>
                <a:gd name="T109" fmla="*/ 145 h 4498"/>
                <a:gd name="T110" fmla="*/ 2192 w 2305"/>
                <a:gd name="T111" fmla="*/ 256 h 4498"/>
                <a:gd name="T112" fmla="*/ 2169 w 2305"/>
                <a:gd name="T113" fmla="*/ 392 h 4498"/>
                <a:gd name="T114" fmla="*/ 2225 w 2305"/>
                <a:gd name="T115" fmla="*/ 306 h 4498"/>
                <a:gd name="T116" fmla="*/ 2283 w 2305"/>
                <a:gd name="T117" fmla="*/ 325 h 4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5" h="4498">
                  <a:moveTo>
                    <a:pt x="2267" y="380"/>
                  </a:moveTo>
                  <a:lnTo>
                    <a:pt x="2261" y="388"/>
                  </a:lnTo>
                  <a:lnTo>
                    <a:pt x="2257" y="395"/>
                  </a:lnTo>
                  <a:lnTo>
                    <a:pt x="2255" y="402"/>
                  </a:lnTo>
                  <a:lnTo>
                    <a:pt x="2254" y="411"/>
                  </a:lnTo>
                  <a:lnTo>
                    <a:pt x="2251" y="418"/>
                  </a:lnTo>
                  <a:lnTo>
                    <a:pt x="2250" y="426"/>
                  </a:lnTo>
                  <a:lnTo>
                    <a:pt x="2247" y="434"/>
                  </a:lnTo>
                  <a:lnTo>
                    <a:pt x="2245" y="443"/>
                  </a:lnTo>
                  <a:lnTo>
                    <a:pt x="2238" y="453"/>
                  </a:lnTo>
                  <a:lnTo>
                    <a:pt x="2228" y="463"/>
                  </a:lnTo>
                  <a:lnTo>
                    <a:pt x="2218" y="470"/>
                  </a:lnTo>
                  <a:lnTo>
                    <a:pt x="2208" y="477"/>
                  </a:lnTo>
                  <a:lnTo>
                    <a:pt x="2198" y="482"/>
                  </a:lnTo>
                  <a:lnTo>
                    <a:pt x="2191" y="487"/>
                  </a:lnTo>
                  <a:lnTo>
                    <a:pt x="2186" y="490"/>
                  </a:lnTo>
                  <a:lnTo>
                    <a:pt x="2186" y="493"/>
                  </a:lnTo>
                  <a:lnTo>
                    <a:pt x="2181" y="511"/>
                  </a:lnTo>
                  <a:lnTo>
                    <a:pt x="2167" y="551"/>
                  </a:lnTo>
                  <a:lnTo>
                    <a:pt x="2145" y="604"/>
                  </a:lnTo>
                  <a:lnTo>
                    <a:pt x="2119" y="666"/>
                  </a:lnTo>
                  <a:lnTo>
                    <a:pt x="2091" y="725"/>
                  </a:lnTo>
                  <a:lnTo>
                    <a:pt x="2064" y="778"/>
                  </a:lnTo>
                  <a:lnTo>
                    <a:pt x="2041" y="817"/>
                  </a:lnTo>
                  <a:lnTo>
                    <a:pt x="2025" y="838"/>
                  </a:lnTo>
                  <a:lnTo>
                    <a:pt x="2012" y="844"/>
                  </a:lnTo>
                  <a:lnTo>
                    <a:pt x="2004" y="854"/>
                  </a:lnTo>
                  <a:lnTo>
                    <a:pt x="1996" y="866"/>
                  </a:lnTo>
                  <a:lnTo>
                    <a:pt x="1994" y="881"/>
                  </a:lnTo>
                  <a:lnTo>
                    <a:pt x="1993" y="896"/>
                  </a:lnTo>
                  <a:lnTo>
                    <a:pt x="1995" y="913"/>
                  </a:lnTo>
                  <a:lnTo>
                    <a:pt x="2001" y="930"/>
                  </a:lnTo>
                  <a:lnTo>
                    <a:pt x="2011" y="949"/>
                  </a:lnTo>
                  <a:lnTo>
                    <a:pt x="2052" y="1034"/>
                  </a:lnTo>
                  <a:lnTo>
                    <a:pt x="2084" y="1143"/>
                  </a:lnTo>
                  <a:lnTo>
                    <a:pt x="2105" y="1270"/>
                  </a:lnTo>
                  <a:lnTo>
                    <a:pt x="2113" y="1404"/>
                  </a:lnTo>
                  <a:lnTo>
                    <a:pt x="2105" y="1535"/>
                  </a:lnTo>
                  <a:lnTo>
                    <a:pt x="2080" y="1657"/>
                  </a:lnTo>
                  <a:lnTo>
                    <a:pt x="2036" y="1759"/>
                  </a:lnTo>
                  <a:lnTo>
                    <a:pt x="1971" y="1834"/>
                  </a:lnTo>
                  <a:lnTo>
                    <a:pt x="2094" y="1888"/>
                  </a:lnTo>
                  <a:lnTo>
                    <a:pt x="2183" y="2036"/>
                  </a:lnTo>
                  <a:lnTo>
                    <a:pt x="2241" y="2246"/>
                  </a:lnTo>
                  <a:lnTo>
                    <a:pt x="2278" y="2492"/>
                  </a:lnTo>
                  <a:lnTo>
                    <a:pt x="2295" y="2742"/>
                  </a:lnTo>
                  <a:lnTo>
                    <a:pt x="2303" y="2971"/>
                  </a:lnTo>
                  <a:lnTo>
                    <a:pt x="2303" y="3147"/>
                  </a:lnTo>
                  <a:lnTo>
                    <a:pt x="2305" y="3243"/>
                  </a:lnTo>
                  <a:lnTo>
                    <a:pt x="2271" y="3298"/>
                  </a:lnTo>
                  <a:lnTo>
                    <a:pt x="2230" y="3339"/>
                  </a:lnTo>
                  <a:lnTo>
                    <a:pt x="2187" y="3366"/>
                  </a:lnTo>
                  <a:lnTo>
                    <a:pt x="2147" y="3383"/>
                  </a:lnTo>
                  <a:lnTo>
                    <a:pt x="2112" y="3392"/>
                  </a:lnTo>
                  <a:lnTo>
                    <a:pt x="2089" y="3397"/>
                  </a:lnTo>
                  <a:lnTo>
                    <a:pt x="2080" y="3399"/>
                  </a:lnTo>
                  <a:lnTo>
                    <a:pt x="2092" y="3405"/>
                  </a:lnTo>
                  <a:lnTo>
                    <a:pt x="2108" y="3410"/>
                  </a:lnTo>
                  <a:lnTo>
                    <a:pt x="2116" y="3418"/>
                  </a:lnTo>
                  <a:lnTo>
                    <a:pt x="2112" y="3424"/>
                  </a:lnTo>
                  <a:lnTo>
                    <a:pt x="2096" y="3431"/>
                  </a:lnTo>
                  <a:lnTo>
                    <a:pt x="2064" y="3436"/>
                  </a:lnTo>
                  <a:lnTo>
                    <a:pt x="2016" y="3442"/>
                  </a:lnTo>
                  <a:lnTo>
                    <a:pt x="1948" y="3445"/>
                  </a:lnTo>
                  <a:lnTo>
                    <a:pt x="1862" y="3447"/>
                  </a:lnTo>
                  <a:lnTo>
                    <a:pt x="1777" y="3450"/>
                  </a:lnTo>
                  <a:lnTo>
                    <a:pt x="1722" y="3458"/>
                  </a:lnTo>
                  <a:lnTo>
                    <a:pt x="1686" y="3469"/>
                  </a:lnTo>
                  <a:lnTo>
                    <a:pt x="1664" y="3483"/>
                  </a:lnTo>
                  <a:lnTo>
                    <a:pt x="1647" y="3494"/>
                  </a:lnTo>
                  <a:lnTo>
                    <a:pt x="1631" y="3505"/>
                  </a:lnTo>
                  <a:lnTo>
                    <a:pt x="1606" y="3510"/>
                  </a:lnTo>
                  <a:lnTo>
                    <a:pt x="1567" y="3511"/>
                  </a:lnTo>
                  <a:lnTo>
                    <a:pt x="1606" y="3542"/>
                  </a:lnTo>
                  <a:lnTo>
                    <a:pt x="1644" y="3582"/>
                  </a:lnTo>
                  <a:lnTo>
                    <a:pt x="1680" y="3627"/>
                  </a:lnTo>
                  <a:lnTo>
                    <a:pt x="1712" y="3678"/>
                  </a:lnTo>
                  <a:lnTo>
                    <a:pt x="1740" y="3728"/>
                  </a:lnTo>
                  <a:lnTo>
                    <a:pt x="1765" y="3780"/>
                  </a:lnTo>
                  <a:lnTo>
                    <a:pt x="1785" y="3829"/>
                  </a:lnTo>
                  <a:lnTo>
                    <a:pt x="1801" y="3874"/>
                  </a:lnTo>
                  <a:lnTo>
                    <a:pt x="1810" y="3883"/>
                  </a:lnTo>
                  <a:lnTo>
                    <a:pt x="1820" y="3897"/>
                  </a:lnTo>
                  <a:lnTo>
                    <a:pt x="1829" y="3914"/>
                  </a:lnTo>
                  <a:lnTo>
                    <a:pt x="1839" y="3934"/>
                  </a:lnTo>
                  <a:lnTo>
                    <a:pt x="1845" y="3954"/>
                  </a:lnTo>
                  <a:lnTo>
                    <a:pt x="1852" y="3977"/>
                  </a:lnTo>
                  <a:lnTo>
                    <a:pt x="1857" y="3998"/>
                  </a:lnTo>
                  <a:lnTo>
                    <a:pt x="1862" y="4020"/>
                  </a:lnTo>
                  <a:lnTo>
                    <a:pt x="1865" y="4055"/>
                  </a:lnTo>
                  <a:lnTo>
                    <a:pt x="1865" y="4080"/>
                  </a:lnTo>
                  <a:lnTo>
                    <a:pt x="1863" y="4096"/>
                  </a:lnTo>
                  <a:lnTo>
                    <a:pt x="1863" y="4107"/>
                  </a:lnTo>
                  <a:lnTo>
                    <a:pt x="1863" y="4116"/>
                  </a:lnTo>
                  <a:lnTo>
                    <a:pt x="1868" y="4127"/>
                  </a:lnTo>
                  <a:lnTo>
                    <a:pt x="1879" y="4143"/>
                  </a:lnTo>
                  <a:lnTo>
                    <a:pt x="1899" y="4169"/>
                  </a:lnTo>
                  <a:lnTo>
                    <a:pt x="1908" y="4190"/>
                  </a:lnTo>
                  <a:lnTo>
                    <a:pt x="1913" y="4222"/>
                  </a:lnTo>
                  <a:lnTo>
                    <a:pt x="1911" y="4260"/>
                  </a:lnTo>
                  <a:lnTo>
                    <a:pt x="1907" y="4303"/>
                  </a:lnTo>
                  <a:lnTo>
                    <a:pt x="1897" y="4345"/>
                  </a:lnTo>
                  <a:lnTo>
                    <a:pt x="1884" y="4388"/>
                  </a:lnTo>
                  <a:lnTo>
                    <a:pt x="1870" y="4426"/>
                  </a:lnTo>
                  <a:lnTo>
                    <a:pt x="1852" y="4458"/>
                  </a:lnTo>
                  <a:lnTo>
                    <a:pt x="998" y="4498"/>
                  </a:lnTo>
                  <a:lnTo>
                    <a:pt x="479" y="4468"/>
                  </a:lnTo>
                  <a:lnTo>
                    <a:pt x="465" y="4457"/>
                  </a:lnTo>
                  <a:lnTo>
                    <a:pt x="452" y="4444"/>
                  </a:lnTo>
                  <a:lnTo>
                    <a:pt x="439" y="4428"/>
                  </a:lnTo>
                  <a:lnTo>
                    <a:pt x="431" y="4411"/>
                  </a:lnTo>
                  <a:lnTo>
                    <a:pt x="423" y="4389"/>
                  </a:lnTo>
                  <a:lnTo>
                    <a:pt x="421" y="4368"/>
                  </a:lnTo>
                  <a:lnTo>
                    <a:pt x="423" y="4345"/>
                  </a:lnTo>
                  <a:lnTo>
                    <a:pt x="432" y="4321"/>
                  </a:lnTo>
                  <a:lnTo>
                    <a:pt x="439" y="4325"/>
                  </a:lnTo>
                  <a:lnTo>
                    <a:pt x="448" y="4329"/>
                  </a:lnTo>
                  <a:lnTo>
                    <a:pt x="454" y="4331"/>
                  </a:lnTo>
                  <a:lnTo>
                    <a:pt x="460" y="4335"/>
                  </a:lnTo>
                  <a:lnTo>
                    <a:pt x="465" y="4336"/>
                  </a:lnTo>
                  <a:lnTo>
                    <a:pt x="472" y="4336"/>
                  </a:lnTo>
                  <a:lnTo>
                    <a:pt x="479" y="4335"/>
                  </a:lnTo>
                  <a:lnTo>
                    <a:pt x="487" y="4331"/>
                  </a:lnTo>
                  <a:lnTo>
                    <a:pt x="495" y="4325"/>
                  </a:lnTo>
                  <a:lnTo>
                    <a:pt x="503" y="4321"/>
                  </a:lnTo>
                  <a:lnTo>
                    <a:pt x="512" y="4318"/>
                  </a:lnTo>
                  <a:lnTo>
                    <a:pt x="522" y="4318"/>
                  </a:lnTo>
                  <a:lnTo>
                    <a:pt x="532" y="4316"/>
                  </a:lnTo>
                  <a:lnTo>
                    <a:pt x="543" y="4318"/>
                  </a:lnTo>
                  <a:lnTo>
                    <a:pt x="555" y="4318"/>
                  </a:lnTo>
                  <a:lnTo>
                    <a:pt x="568" y="4321"/>
                  </a:lnTo>
                  <a:lnTo>
                    <a:pt x="582" y="4321"/>
                  </a:lnTo>
                  <a:lnTo>
                    <a:pt x="597" y="4324"/>
                  </a:lnTo>
                  <a:lnTo>
                    <a:pt x="612" y="4322"/>
                  </a:lnTo>
                  <a:lnTo>
                    <a:pt x="628" y="4322"/>
                  </a:lnTo>
                  <a:lnTo>
                    <a:pt x="642" y="4318"/>
                  </a:lnTo>
                  <a:lnTo>
                    <a:pt x="658" y="4310"/>
                  </a:lnTo>
                  <a:lnTo>
                    <a:pt x="674" y="4297"/>
                  </a:lnTo>
                  <a:lnTo>
                    <a:pt x="690" y="4281"/>
                  </a:lnTo>
                  <a:lnTo>
                    <a:pt x="708" y="4256"/>
                  </a:lnTo>
                  <a:lnTo>
                    <a:pt x="731" y="4230"/>
                  </a:lnTo>
                  <a:lnTo>
                    <a:pt x="758" y="4203"/>
                  </a:lnTo>
                  <a:lnTo>
                    <a:pt x="790" y="4176"/>
                  </a:lnTo>
                  <a:lnTo>
                    <a:pt x="822" y="4148"/>
                  </a:lnTo>
                  <a:lnTo>
                    <a:pt x="854" y="4124"/>
                  </a:lnTo>
                  <a:lnTo>
                    <a:pt x="886" y="4105"/>
                  </a:lnTo>
                  <a:lnTo>
                    <a:pt x="917" y="4091"/>
                  </a:lnTo>
                  <a:lnTo>
                    <a:pt x="891" y="4071"/>
                  </a:lnTo>
                  <a:lnTo>
                    <a:pt x="848" y="4039"/>
                  </a:lnTo>
                  <a:lnTo>
                    <a:pt x="789" y="3998"/>
                  </a:lnTo>
                  <a:lnTo>
                    <a:pt x="724" y="3951"/>
                  </a:lnTo>
                  <a:lnTo>
                    <a:pt x="655" y="3899"/>
                  </a:lnTo>
                  <a:lnTo>
                    <a:pt x="589" y="3849"/>
                  </a:lnTo>
                  <a:lnTo>
                    <a:pt x="532" y="3802"/>
                  </a:lnTo>
                  <a:lnTo>
                    <a:pt x="490" y="3762"/>
                  </a:lnTo>
                  <a:lnTo>
                    <a:pt x="465" y="3755"/>
                  </a:lnTo>
                  <a:lnTo>
                    <a:pt x="431" y="3734"/>
                  </a:lnTo>
                  <a:lnTo>
                    <a:pt x="390" y="3703"/>
                  </a:lnTo>
                  <a:lnTo>
                    <a:pt x="348" y="3666"/>
                  </a:lnTo>
                  <a:lnTo>
                    <a:pt x="306" y="3623"/>
                  </a:lnTo>
                  <a:lnTo>
                    <a:pt x="273" y="3582"/>
                  </a:lnTo>
                  <a:lnTo>
                    <a:pt x="250" y="3541"/>
                  </a:lnTo>
                  <a:lnTo>
                    <a:pt x="241" y="3508"/>
                  </a:lnTo>
                  <a:lnTo>
                    <a:pt x="232" y="3504"/>
                  </a:lnTo>
                  <a:lnTo>
                    <a:pt x="221" y="3500"/>
                  </a:lnTo>
                  <a:lnTo>
                    <a:pt x="207" y="3495"/>
                  </a:lnTo>
                  <a:lnTo>
                    <a:pt x="189" y="3490"/>
                  </a:lnTo>
                  <a:lnTo>
                    <a:pt x="168" y="3482"/>
                  </a:lnTo>
                  <a:lnTo>
                    <a:pt x="147" y="3472"/>
                  </a:lnTo>
                  <a:lnTo>
                    <a:pt x="123" y="3460"/>
                  </a:lnTo>
                  <a:lnTo>
                    <a:pt x="98" y="3447"/>
                  </a:lnTo>
                  <a:lnTo>
                    <a:pt x="99" y="3423"/>
                  </a:lnTo>
                  <a:lnTo>
                    <a:pt x="109" y="3387"/>
                  </a:lnTo>
                  <a:lnTo>
                    <a:pt x="127" y="3345"/>
                  </a:lnTo>
                  <a:lnTo>
                    <a:pt x="149" y="3300"/>
                  </a:lnTo>
                  <a:lnTo>
                    <a:pt x="171" y="3254"/>
                  </a:lnTo>
                  <a:lnTo>
                    <a:pt x="193" y="3213"/>
                  </a:lnTo>
                  <a:lnTo>
                    <a:pt x="211" y="3181"/>
                  </a:lnTo>
                  <a:lnTo>
                    <a:pt x="225" y="3162"/>
                  </a:lnTo>
                  <a:lnTo>
                    <a:pt x="234" y="3146"/>
                  </a:lnTo>
                  <a:lnTo>
                    <a:pt x="243" y="3127"/>
                  </a:lnTo>
                  <a:lnTo>
                    <a:pt x="253" y="3106"/>
                  </a:lnTo>
                  <a:lnTo>
                    <a:pt x="262" y="3085"/>
                  </a:lnTo>
                  <a:lnTo>
                    <a:pt x="268" y="3063"/>
                  </a:lnTo>
                  <a:lnTo>
                    <a:pt x="273" y="3041"/>
                  </a:lnTo>
                  <a:lnTo>
                    <a:pt x="275" y="3020"/>
                  </a:lnTo>
                  <a:lnTo>
                    <a:pt x="275" y="3003"/>
                  </a:lnTo>
                  <a:lnTo>
                    <a:pt x="274" y="2985"/>
                  </a:lnTo>
                  <a:lnTo>
                    <a:pt x="278" y="2966"/>
                  </a:lnTo>
                  <a:lnTo>
                    <a:pt x="285" y="2945"/>
                  </a:lnTo>
                  <a:lnTo>
                    <a:pt x="296" y="2923"/>
                  </a:lnTo>
                  <a:lnTo>
                    <a:pt x="310" y="2895"/>
                  </a:lnTo>
                  <a:lnTo>
                    <a:pt x="328" y="2863"/>
                  </a:lnTo>
                  <a:lnTo>
                    <a:pt x="351" y="2825"/>
                  </a:lnTo>
                  <a:lnTo>
                    <a:pt x="378" y="2780"/>
                  </a:lnTo>
                  <a:lnTo>
                    <a:pt x="351" y="2764"/>
                  </a:lnTo>
                  <a:lnTo>
                    <a:pt x="332" y="2748"/>
                  </a:lnTo>
                  <a:lnTo>
                    <a:pt x="319" y="2733"/>
                  </a:lnTo>
                  <a:lnTo>
                    <a:pt x="311" y="2719"/>
                  </a:lnTo>
                  <a:lnTo>
                    <a:pt x="309" y="2703"/>
                  </a:lnTo>
                  <a:lnTo>
                    <a:pt x="312" y="2687"/>
                  </a:lnTo>
                  <a:lnTo>
                    <a:pt x="321" y="2672"/>
                  </a:lnTo>
                  <a:lnTo>
                    <a:pt x="337" y="2657"/>
                  </a:lnTo>
                  <a:lnTo>
                    <a:pt x="304" y="2647"/>
                  </a:lnTo>
                  <a:lnTo>
                    <a:pt x="274" y="2628"/>
                  </a:lnTo>
                  <a:lnTo>
                    <a:pt x="250" y="2598"/>
                  </a:lnTo>
                  <a:lnTo>
                    <a:pt x="232" y="2565"/>
                  </a:lnTo>
                  <a:lnTo>
                    <a:pt x="220" y="2525"/>
                  </a:lnTo>
                  <a:lnTo>
                    <a:pt x="214" y="2484"/>
                  </a:lnTo>
                  <a:lnTo>
                    <a:pt x="215" y="2442"/>
                  </a:lnTo>
                  <a:lnTo>
                    <a:pt x="225" y="2404"/>
                  </a:lnTo>
                  <a:lnTo>
                    <a:pt x="120" y="2326"/>
                  </a:lnTo>
                  <a:lnTo>
                    <a:pt x="56" y="2230"/>
                  </a:lnTo>
                  <a:lnTo>
                    <a:pt x="24" y="2122"/>
                  </a:lnTo>
                  <a:lnTo>
                    <a:pt x="18" y="2010"/>
                  </a:lnTo>
                  <a:lnTo>
                    <a:pt x="28" y="1899"/>
                  </a:lnTo>
                  <a:lnTo>
                    <a:pt x="48" y="1798"/>
                  </a:lnTo>
                  <a:lnTo>
                    <a:pt x="69" y="1713"/>
                  </a:lnTo>
                  <a:lnTo>
                    <a:pt x="82" y="1652"/>
                  </a:lnTo>
                  <a:lnTo>
                    <a:pt x="74" y="1642"/>
                  </a:lnTo>
                  <a:lnTo>
                    <a:pt x="65" y="1626"/>
                  </a:lnTo>
                  <a:lnTo>
                    <a:pt x="56" y="1605"/>
                  </a:lnTo>
                  <a:lnTo>
                    <a:pt x="49" y="1580"/>
                  </a:lnTo>
                  <a:lnTo>
                    <a:pt x="40" y="1551"/>
                  </a:lnTo>
                  <a:lnTo>
                    <a:pt x="34" y="1522"/>
                  </a:lnTo>
                  <a:lnTo>
                    <a:pt x="29" y="1493"/>
                  </a:lnTo>
                  <a:lnTo>
                    <a:pt x="28" y="1465"/>
                  </a:lnTo>
                  <a:lnTo>
                    <a:pt x="26" y="1425"/>
                  </a:lnTo>
                  <a:lnTo>
                    <a:pt x="27" y="1375"/>
                  </a:lnTo>
                  <a:lnTo>
                    <a:pt x="29" y="1316"/>
                  </a:lnTo>
                  <a:lnTo>
                    <a:pt x="37" y="1254"/>
                  </a:lnTo>
                  <a:lnTo>
                    <a:pt x="44" y="1195"/>
                  </a:lnTo>
                  <a:lnTo>
                    <a:pt x="56" y="1143"/>
                  </a:lnTo>
                  <a:lnTo>
                    <a:pt x="70" y="1103"/>
                  </a:lnTo>
                  <a:lnTo>
                    <a:pt x="88" y="1082"/>
                  </a:lnTo>
                  <a:lnTo>
                    <a:pt x="87" y="1071"/>
                  </a:lnTo>
                  <a:lnTo>
                    <a:pt x="87" y="1061"/>
                  </a:lnTo>
                  <a:lnTo>
                    <a:pt x="87" y="1051"/>
                  </a:lnTo>
                  <a:lnTo>
                    <a:pt x="90" y="1042"/>
                  </a:lnTo>
                  <a:lnTo>
                    <a:pt x="91" y="1033"/>
                  </a:lnTo>
                  <a:lnTo>
                    <a:pt x="93" y="1024"/>
                  </a:lnTo>
                  <a:lnTo>
                    <a:pt x="97" y="1015"/>
                  </a:lnTo>
                  <a:lnTo>
                    <a:pt x="101" y="1007"/>
                  </a:lnTo>
                  <a:lnTo>
                    <a:pt x="101" y="999"/>
                  </a:lnTo>
                  <a:lnTo>
                    <a:pt x="101" y="992"/>
                  </a:lnTo>
                  <a:lnTo>
                    <a:pt x="96" y="984"/>
                  </a:lnTo>
                  <a:lnTo>
                    <a:pt x="90" y="978"/>
                  </a:lnTo>
                  <a:lnTo>
                    <a:pt x="80" y="971"/>
                  </a:lnTo>
                  <a:lnTo>
                    <a:pt x="69" y="965"/>
                  </a:lnTo>
                  <a:lnTo>
                    <a:pt x="54" y="960"/>
                  </a:lnTo>
                  <a:lnTo>
                    <a:pt x="39" y="957"/>
                  </a:lnTo>
                  <a:lnTo>
                    <a:pt x="22" y="951"/>
                  </a:lnTo>
                  <a:lnTo>
                    <a:pt x="11" y="943"/>
                  </a:lnTo>
                  <a:lnTo>
                    <a:pt x="3" y="932"/>
                  </a:lnTo>
                  <a:lnTo>
                    <a:pt x="1" y="918"/>
                  </a:lnTo>
                  <a:lnTo>
                    <a:pt x="0" y="902"/>
                  </a:lnTo>
                  <a:lnTo>
                    <a:pt x="3" y="888"/>
                  </a:lnTo>
                  <a:lnTo>
                    <a:pt x="10" y="874"/>
                  </a:lnTo>
                  <a:lnTo>
                    <a:pt x="19" y="864"/>
                  </a:lnTo>
                  <a:lnTo>
                    <a:pt x="27" y="849"/>
                  </a:lnTo>
                  <a:lnTo>
                    <a:pt x="35" y="829"/>
                  </a:lnTo>
                  <a:lnTo>
                    <a:pt x="43" y="804"/>
                  </a:lnTo>
                  <a:lnTo>
                    <a:pt x="49" y="778"/>
                  </a:lnTo>
                  <a:lnTo>
                    <a:pt x="53" y="749"/>
                  </a:lnTo>
                  <a:lnTo>
                    <a:pt x="56" y="722"/>
                  </a:lnTo>
                  <a:lnTo>
                    <a:pt x="56" y="699"/>
                  </a:lnTo>
                  <a:lnTo>
                    <a:pt x="56" y="683"/>
                  </a:lnTo>
                  <a:lnTo>
                    <a:pt x="55" y="679"/>
                  </a:lnTo>
                  <a:lnTo>
                    <a:pt x="51" y="671"/>
                  </a:lnTo>
                  <a:lnTo>
                    <a:pt x="47" y="664"/>
                  </a:lnTo>
                  <a:lnTo>
                    <a:pt x="42" y="658"/>
                  </a:lnTo>
                  <a:lnTo>
                    <a:pt x="34" y="652"/>
                  </a:lnTo>
                  <a:lnTo>
                    <a:pt x="26" y="646"/>
                  </a:lnTo>
                  <a:lnTo>
                    <a:pt x="21" y="598"/>
                  </a:lnTo>
                  <a:lnTo>
                    <a:pt x="29" y="549"/>
                  </a:lnTo>
                  <a:lnTo>
                    <a:pt x="48" y="497"/>
                  </a:lnTo>
                  <a:lnTo>
                    <a:pt x="82" y="447"/>
                  </a:lnTo>
                  <a:lnTo>
                    <a:pt x="128" y="395"/>
                  </a:lnTo>
                  <a:lnTo>
                    <a:pt x="189" y="346"/>
                  </a:lnTo>
                  <a:lnTo>
                    <a:pt x="264" y="300"/>
                  </a:lnTo>
                  <a:lnTo>
                    <a:pt x="357" y="260"/>
                  </a:lnTo>
                  <a:lnTo>
                    <a:pt x="450" y="230"/>
                  </a:lnTo>
                  <a:lnTo>
                    <a:pt x="535" y="218"/>
                  </a:lnTo>
                  <a:lnTo>
                    <a:pt x="612" y="220"/>
                  </a:lnTo>
                  <a:lnTo>
                    <a:pt x="682" y="236"/>
                  </a:lnTo>
                  <a:lnTo>
                    <a:pt x="742" y="258"/>
                  </a:lnTo>
                  <a:lnTo>
                    <a:pt x="796" y="288"/>
                  </a:lnTo>
                  <a:lnTo>
                    <a:pt x="842" y="320"/>
                  </a:lnTo>
                  <a:lnTo>
                    <a:pt x="882" y="352"/>
                  </a:lnTo>
                  <a:lnTo>
                    <a:pt x="913" y="385"/>
                  </a:lnTo>
                  <a:lnTo>
                    <a:pt x="937" y="427"/>
                  </a:lnTo>
                  <a:lnTo>
                    <a:pt x="953" y="475"/>
                  </a:lnTo>
                  <a:lnTo>
                    <a:pt x="965" y="527"/>
                  </a:lnTo>
                  <a:lnTo>
                    <a:pt x="971" y="577"/>
                  </a:lnTo>
                  <a:lnTo>
                    <a:pt x="975" y="626"/>
                  </a:lnTo>
                  <a:lnTo>
                    <a:pt x="975" y="669"/>
                  </a:lnTo>
                  <a:lnTo>
                    <a:pt x="973" y="705"/>
                  </a:lnTo>
                  <a:lnTo>
                    <a:pt x="970" y="706"/>
                  </a:lnTo>
                  <a:lnTo>
                    <a:pt x="961" y="709"/>
                  </a:lnTo>
                  <a:lnTo>
                    <a:pt x="954" y="710"/>
                  </a:lnTo>
                  <a:lnTo>
                    <a:pt x="948" y="711"/>
                  </a:lnTo>
                  <a:lnTo>
                    <a:pt x="940" y="712"/>
                  </a:lnTo>
                  <a:lnTo>
                    <a:pt x="933" y="714"/>
                  </a:lnTo>
                  <a:lnTo>
                    <a:pt x="939" y="714"/>
                  </a:lnTo>
                  <a:lnTo>
                    <a:pt x="945" y="717"/>
                  </a:lnTo>
                  <a:lnTo>
                    <a:pt x="949" y="722"/>
                  </a:lnTo>
                  <a:lnTo>
                    <a:pt x="951" y="730"/>
                  </a:lnTo>
                  <a:lnTo>
                    <a:pt x="949" y="737"/>
                  </a:lnTo>
                  <a:lnTo>
                    <a:pt x="945" y="746"/>
                  </a:lnTo>
                  <a:lnTo>
                    <a:pt x="939" y="753"/>
                  </a:lnTo>
                  <a:lnTo>
                    <a:pt x="929" y="762"/>
                  </a:lnTo>
                  <a:lnTo>
                    <a:pt x="1004" y="703"/>
                  </a:lnTo>
                  <a:lnTo>
                    <a:pt x="1095" y="689"/>
                  </a:lnTo>
                  <a:lnTo>
                    <a:pt x="1191" y="710"/>
                  </a:lnTo>
                  <a:lnTo>
                    <a:pt x="1289" y="758"/>
                  </a:lnTo>
                  <a:lnTo>
                    <a:pt x="1377" y="821"/>
                  </a:lnTo>
                  <a:lnTo>
                    <a:pt x="1454" y="892"/>
                  </a:lnTo>
                  <a:lnTo>
                    <a:pt x="1508" y="961"/>
                  </a:lnTo>
                  <a:lnTo>
                    <a:pt x="1537" y="1020"/>
                  </a:lnTo>
                  <a:lnTo>
                    <a:pt x="1561" y="1031"/>
                  </a:lnTo>
                  <a:lnTo>
                    <a:pt x="1583" y="1050"/>
                  </a:lnTo>
                  <a:lnTo>
                    <a:pt x="1601" y="1073"/>
                  </a:lnTo>
                  <a:lnTo>
                    <a:pt x="1618" y="1101"/>
                  </a:lnTo>
                  <a:lnTo>
                    <a:pt x="1630" y="1131"/>
                  </a:lnTo>
                  <a:lnTo>
                    <a:pt x="1637" y="1163"/>
                  </a:lnTo>
                  <a:lnTo>
                    <a:pt x="1639" y="1194"/>
                  </a:lnTo>
                  <a:lnTo>
                    <a:pt x="1638" y="1226"/>
                  </a:lnTo>
                  <a:lnTo>
                    <a:pt x="1646" y="1169"/>
                  </a:lnTo>
                  <a:lnTo>
                    <a:pt x="1654" y="1113"/>
                  </a:lnTo>
                  <a:lnTo>
                    <a:pt x="1662" y="1055"/>
                  </a:lnTo>
                  <a:lnTo>
                    <a:pt x="1669" y="997"/>
                  </a:lnTo>
                  <a:lnTo>
                    <a:pt x="1675" y="938"/>
                  </a:lnTo>
                  <a:lnTo>
                    <a:pt x="1682" y="881"/>
                  </a:lnTo>
                  <a:lnTo>
                    <a:pt x="1690" y="826"/>
                  </a:lnTo>
                  <a:lnTo>
                    <a:pt x="1700" y="774"/>
                  </a:lnTo>
                  <a:lnTo>
                    <a:pt x="1674" y="763"/>
                  </a:lnTo>
                  <a:lnTo>
                    <a:pt x="1659" y="744"/>
                  </a:lnTo>
                  <a:lnTo>
                    <a:pt x="1649" y="720"/>
                  </a:lnTo>
                  <a:lnTo>
                    <a:pt x="1646" y="692"/>
                  </a:lnTo>
                  <a:lnTo>
                    <a:pt x="1643" y="661"/>
                  </a:lnTo>
                  <a:lnTo>
                    <a:pt x="1641" y="632"/>
                  </a:lnTo>
                  <a:lnTo>
                    <a:pt x="1634" y="605"/>
                  </a:lnTo>
                  <a:lnTo>
                    <a:pt x="1626" y="586"/>
                  </a:lnTo>
                  <a:lnTo>
                    <a:pt x="1618" y="580"/>
                  </a:lnTo>
                  <a:lnTo>
                    <a:pt x="1612" y="575"/>
                  </a:lnTo>
                  <a:lnTo>
                    <a:pt x="1606" y="571"/>
                  </a:lnTo>
                  <a:lnTo>
                    <a:pt x="1604" y="568"/>
                  </a:lnTo>
                  <a:lnTo>
                    <a:pt x="1600" y="551"/>
                  </a:lnTo>
                  <a:lnTo>
                    <a:pt x="1598" y="535"/>
                  </a:lnTo>
                  <a:lnTo>
                    <a:pt x="1594" y="518"/>
                  </a:lnTo>
                  <a:lnTo>
                    <a:pt x="1590" y="502"/>
                  </a:lnTo>
                  <a:lnTo>
                    <a:pt x="1584" y="486"/>
                  </a:lnTo>
                  <a:lnTo>
                    <a:pt x="1578" y="470"/>
                  </a:lnTo>
                  <a:lnTo>
                    <a:pt x="1569" y="455"/>
                  </a:lnTo>
                  <a:lnTo>
                    <a:pt x="1559" y="440"/>
                  </a:lnTo>
                  <a:lnTo>
                    <a:pt x="1554" y="428"/>
                  </a:lnTo>
                  <a:lnTo>
                    <a:pt x="1561" y="418"/>
                  </a:lnTo>
                  <a:lnTo>
                    <a:pt x="1566" y="413"/>
                  </a:lnTo>
                  <a:lnTo>
                    <a:pt x="1573" y="411"/>
                  </a:lnTo>
                  <a:lnTo>
                    <a:pt x="1579" y="410"/>
                  </a:lnTo>
                  <a:lnTo>
                    <a:pt x="1585" y="411"/>
                  </a:lnTo>
                  <a:lnTo>
                    <a:pt x="1604" y="415"/>
                  </a:lnTo>
                  <a:lnTo>
                    <a:pt x="1622" y="423"/>
                  </a:lnTo>
                  <a:lnTo>
                    <a:pt x="1638" y="431"/>
                  </a:lnTo>
                  <a:lnTo>
                    <a:pt x="1655" y="443"/>
                  </a:lnTo>
                  <a:lnTo>
                    <a:pt x="1669" y="455"/>
                  </a:lnTo>
                  <a:lnTo>
                    <a:pt x="1680" y="471"/>
                  </a:lnTo>
                  <a:lnTo>
                    <a:pt x="1687" y="488"/>
                  </a:lnTo>
                  <a:lnTo>
                    <a:pt x="1691" y="511"/>
                  </a:lnTo>
                  <a:lnTo>
                    <a:pt x="1694" y="502"/>
                  </a:lnTo>
                  <a:lnTo>
                    <a:pt x="1700" y="498"/>
                  </a:lnTo>
                  <a:lnTo>
                    <a:pt x="1706" y="496"/>
                  </a:lnTo>
                  <a:lnTo>
                    <a:pt x="1712" y="496"/>
                  </a:lnTo>
                  <a:lnTo>
                    <a:pt x="1728" y="493"/>
                  </a:lnTo>
                  <a:lnTo>
                    <a:pt x="1744" y="491"/>
                  </a:lnTo>
                  <a:lnTo>
                    <a:pt x="1759" y="485"/>
                  </a:lnTo>
                  <a:lnTo>
                    <a:pt x="1774" y="479"/>
                  </a:lnTo>
                  <a:lnTo>
                    <a:pt x="1783" y="469"/>
                  </a:lnTo>
                  <a:lnTo>
                    <a:pt x="1794" y="458"/>
                  </a:lnTo>
                  <a:lnTo>
                    <a:pt x="1804" y="445"/>
                  </a:lnTo>
                  <a:lnTo>
                    <a:pt x="1813" y="433"/>
                  </a:lnTo>
                  <a:lnTo>
                    <a:pt x="1815" y="423"/>
                  </a:lnTo>
                  <a:lnTo>
                    <a:pt x="1817" y="413"/>
                  </a:lnTo>
                  <a:lnTo>
                    <a:pt x="1817" y="402"/>
                  </a:lnTo>
                  <a:lnTo>
                    <a:pt x="1819" y="392"/>
                  </a:lnTo>
                  <a:lnTo>
                    <a:pt x="1822" y="383"/>
                  </a:lnTo>
                  <a:lnTo>
                    <a:pt x="1824" y="374"/>
                  </a:lnTo>
                  <a:lnTo>
                    <a:pt x="1828" y="364"/>
                  </a:lnTo>
                  <a:lnTo>
                    <a:pt x="1833" y="357"/>
                  </a:lnTo>
                  <a:lnTo>
                    <a:pt x="1836" y="348"/>
                  </a:lnTo>
                  <a:lnTo>
                    <a:pt x="1844" y="342"/>
                  </a:lnTo>
                  <a:lnTo>
                    <a:pt x="1852" y="337"/>
                  </a:lnTo>
                  <a:lnTo>
                    <a:pt x="1865" y="335"/>
                  </a:lnTo>
                  <a:lnTo>
                    <a:pt x="1861" y="321"/>
                  </a:lnTo>
                  <a:lnTo>
                    <a:pt x="1859" y="309"/>
                  </a:lnTo>
                  <a:lnTo>
                    <a:pt x="1856" y="295"/>
                  </a:lnTo>
                  <a:lnTo>
                    <a:pt x="1854" y="284"/>
                  </a:lnTo>
                  <a:lnTo>
                    <a:pt x="1851" y="271"/>
                  </a:lnTo>
                  <a:lnTo>
                    <a:pt x="1851" y="258"/>
                  </a:lnTo>
                  <a:lnTo>
                    <a:pt x="1850" y="246"/>
                  </a:lnTo>
                  <a:lnTo>
                    <a:pt x="1852" y="234"/>
                  </a:lnTo>
                  <a:lnTo>
                    <a:pt x="1854" y="221"/>
                  </a:lnTo>
                  <a:lnTo>
                    <a:pt x="1856" y="210"/>
                  </a:lnTo>
                  <a:lnTo>
                    <a:pt x="1857" y="199"/>
                  </a:lnTo>
                  <a:lnTo>
                    <a:pt x="1860" y="191"/>
                  </a:lnTo>
                  <a:lnTo>
                    <a:pt x="1857" y="181"/>
                  </a:lnTo>
                  <a:lnTo>
                    <a:pt x="1854" y="171"/>
                  </a:lnTo>
                  <a:lnTo>
                    <a:pt x="1850" y="160"/>
                  </a:lnTo>
                  <a:lnTo>
                    <a:pt x="1850" y="150"/>
                  </a:lnTo>
                  <a:lnTo>
                    <a:pt x="1850" y="129"/>
                  </a:lnTo>
                  <a:lnTo>
                    <a:pt x="1852" y="109"/>
                  </a:lnTo>
                  <a:lnTo>
                    <a:pt x="1854" y="87"/>
                  </a:lnTo>
                  <a:lnTo>
                    <a:pt x="1859" y="70"/>
                  </a:lnTo>
                  <a:lnTo>
                    <a:pt x="1865" y="53"/>
                  </a:lnTo>
                  <a:lnTo>
                    <a:pt x="1875" y="39"/>
                  </a:lnTo>
                  <a:lnTo>
                    <a:pt x="1887" y="32"/>
                  </a:lnTo>
                  <a:lnTo>
                    <a:pt x="1905" y="31"/>
                  </a:lnTo>
                  <a:lnTo>
                    <a:pt x="1908" y="31"/>
                  </a:lnTo>
                  <a:lnTo>
                    <a:pt x="1910" y="36"/>
                  </a:lnTo>
                  <a:lnTo>
                    <a:pt x="1911" y="42"/>
                  </a:lnTo>
                  <a:lnTo>
                    <a:pt x="1913" y="52"/>
                  </a:lnTo>
                  <a:lnTo>
                    <a:pt x="1913" y="59"/>
                  </a:lnTo>
                  <a:lnTo>
                    <a:pt x="1913" y="70"/>
                  </a:lnTo>
                  <a:lnTo>
                    <a:pt x="1913" y="80"/>
                  </a:lnTo>
                  <a:lnTo>
                    <a:pt x="1913" y="90"/>
                  </a:lnTo>
                  <a:lnTo>
                    <a:pt x="1913" y="102"/>
                  </a:lnTo>
                  <a:lnTo>
                    <a:pt x="1915" y="116"/>
                  </a:lnTo>
                  <a:lnTo>
                    <a:pt x="1919" y="129"/>
                  </a:lnTo>
                  <a:lnTo>
                    <a:pt x="1923" y="143"/>
                  </a:lnTo>
                  <a:lnTo>
                    <a:pt x="1926" y="155"/>
                  </a:lnTo>
                  <a:lnTo>
                    <a:pt x="1930" y="170"/>
                  </a:lnTo>
                  <a:lnTo>
                    <a:pt x="1935" y="182"/>
                  </a:lnTo>
                  <a:lnTo>
                    <a:pt x="1941" y="197"/>
                  </a:lnTo>
                  <a:lnTo>
                    <a:pt x="1945" y="210"/>
                  </a:lnTo>
                  <a:lnTo>
                    <a:pt x="1948" y="225"/>
                  </a:lnTo>
                  <a:lnTo>
                    <a:pt x="1952" y="241"/>
                  </a:lnTo>
                  <a:lnTo>
                    <a:pt x="1956" y="257"/>
                  </a:lnTo>
                  <a:lnTo>
                    <a:pt x="1958" y="273"/>
                  </a:lnTo>
                  <a:lnTo>
                    <a:pt x="1962" y="289"/>
                  </a:lnTo>
                  <a:lnTo>
                    <a:pt x="1966" y="305"/>
                  </a:lnTo>
                  <a:lnTo>
                    <a:pt x="1971" y="321"/>
                  </a:lnTo>
                  <a:lnTo>
                    <a:pt x="1975" y="312"/>
                  </a:lnTo>
                  <a:lnTo>
                    <a:pt x="1982" y="304"/>
                  </a:lnTo>
                  <a:lnTo>
                    <a:pt x="1988" y="296"/>
                  </a:lnTo>
                  <a:lnTo>
                    <a:pt x="1995" y="289"/>
                  </a:lnTo>
                  <a:lnTo>
                    <a:pt x="2000" y="280"/>
                  </a:lnTo>
                  <a:lnTo>
                    <a:pt x="2006" y="272"/>
                  </a:lnTo>
                  <a:lnTo>
                    <a:pt x="2011" y="262"/>
                  </a:lnTo>
                  <a:lnTo>
                    <a:pt x="2017" y="253"/>
                  </a:lnTo>
                  <a:lnTo>
                    <a:pt x="2017" y="246"/>
                  </a:lnTo>
                  <a:lnTo>
                    <a:pt x="2019" y="240"/>
                  </a:lnTo>
                  <a:lnTo>
                    <a:pt x="2019" y="232"/>
                  </a:lnTo>
                  <a:lnTo>
                    <a:pt x="2020" y="226"/>
                  </a:lnTo>
                  <a:lnTo>
                    <a:pt x="2020" y="219"/>
                  </a:lnTo>
                  <a:lnTo>
                    <a:pt x="2021" y="212"/>
                  </a:lnTo>
                  <a:lnTo>
                    <a:pt x="2023" y="204"/>
                  </a:lnTo>
                  <a:lnTo>
                    <a:pt x="2027" y="197"/>
                  </a:lnTo>
                  <a:lnTo>
                    <a:pt x="2030" y="187"/>
                  </a:lnTo>
                  <a:lnTo>
                    <a:pt x="2033" y="178"/>
                  </a:lnTo>
                  <a:lnTo>
                    <a:pt x="2036" y="170"/>
                  </a:lnTo>
                  <a:lnTo>
                    <a:pt x="2038" y="162"/>
                  </a:lnTo>
                  <a:lnTo>
                    <a:pt x="2039" y="154"/>
                  </a:lnTo>
                  <a:lnTo>
                    <a:pt x="2042" y="146"/>
                  </a:lnTo>
                  <a:lnTo>
                    <a:pt x="2043" y="138"/>
                  </a:lnTo>
                  <a:lnTo>
                    <a:pt x="2046" y="130"/>
                  </a:lnTo>
                  <a:lnTo>
                    <a:pt x="2044" y="120"/>
                  </a:lnTo>
                  <a:lnTo>
                    <a:pt x="2043" y="109"/>
                  </a:lnTo>
                  <a:lnTo>
                    <a:pt x="2041" y="96"/>
                  </a:lnTo>
                  <a:lnTo>
                    <a:pt x="2041" y="82"/>
                  </a:lnTo>
                  <a:lnTo>
                    <a:pt x="2038" y="68"/>
                  </a:lnTo>
                  <a:lnTo>
                    <a:pt x="2038" y="54"/>
                  </a:lnTo>
                  <a:lnTo>
                    <a:pt x="2039" y="42"/>
                  </a:lnTo>
                  <a:lnTo>
                    <a:pt x="2043" y="32"/>
                  </a:lnTo>
                  <a:lnTo>
                    <a:pt x="2048" y="21"/>
                  </a:lnTo>
                  <a:lnTo>
                    <a:pt x="2057" y="10"/>
                  </a:lnTo>
                  <a:lnTo>
                    <a:pt x="2067" y="2"/>
                  </a:lnTo>
                  <a:lnTo>
                    <a:pt x="2079" y="0"/>
                  </a:lnTo>
                  <a:lnTo>
                    <a:pt x="2089" y="4"/>
                  </a:lnTo>
                  <a:lnTo>
                    <a:pt x="2099" y="18"/>
                  </a:lnTo>
                  <a:lnTo>
                    <a:pt x="2106" y="44"/>
                  </a:lnTo>
                  <a:lnTo>
                    <a:pt x="2111" y="85"/>
                  </a:lnTo>
                  <a:lnTo>
                    <a:pt x="2113" y="63"/>
                  </a:lnTo>
                  <a:lnTo>
                    <a:pt x="2119" y="48"/>
                  </a:lnTo>
                  <a:lnTo>
                    <a:pt x="2129" y="37"/>
                  </a:lnTo>
                  <a:lnTo>
                    <a:pt x="2140" y="33"/>
                  </a:lnTo>
                  <a:lnTo>
                    <a:pt x="2150" y="33"/>
                  </a:lnTo>
                  <a:lnTo>
                    <a:pt x="2160" y="37"/>
                  </a:lnTo>
                  <a:lnTo>
                    <a:pt x="2166" y="43"/>
                  </a:lnTo>
                  <a:lnTo>
                    <a:pt x="2169" y="53"/>
                  </a:lnTo>
                  <a:lnTo>
                    <a:pt x="2169" y="68"/>
                  </a:lnTo>
                  <a:lnTo>
                    <a:pt x="2172" y="82"/>
                  </a:lnTo>
                  <a:lnTo>
                    <a:pt x="2176" y="97"/>
                  </a:lnTo>
                  <a:lnTo>
                    <a:pt x="2183" y="113"/>
                  </a:lnTo>
                  <a:lnTo>
                    <a:pt x="2188" y="128"/>
                  </a:lnTo>
                  <a:lnTo>
                    <a:pt x="2193" y="145"/>
                  </a:lnTo>
                  <a:lnTo>
                    <a:pt x="2196" y="162"/>
                  </a:lnTo>
                  <a:lnTo>
                    <a:pt x="2198" y="181"/>
                  </a:lnTo>
                  <a:lnTo>
                    <a:pt x="2197" y="192"/>
                  </a:lnTo>
                  <a:lnTo>
                    <a:pt x="2197" y="203"/>
                  </a:lnTo>
                  <a:lnTo>
                    <a:pt x="2196" y="213"/>
                  </a:lnTo>
                  <a:lnTo>
                    <a:pt x="2196" y="224"/>
                  </a:lnTo>
                  <a:lnTo>
                    <a:pt x="2195" y="234"/>
                  </a:lnTo>
                  <a:lnTo>
                    <a:pt x="2195" y="245"/>
                  </a:lnTo>
                  <a:lnTo>
                    <a:pt x="2192" y="256"/>
                  </a:lnTo>
                  <a:lnTo>
                    <a:pt x="2190" y="268"/>
                  </a:lnTo>
                  <a:lnTo>
                    <a:pt x="2186" y="278"/>
                  </a:lnTo>
                  <a:lnTo>
                    <a:pt x="2185" y="293"/>
                  </a:lnTo>
                  <a:lnTo>
                    <a:pt x="2183" y="308"/>
                  </a:lnTo>
                  <a:lnTo>
                    <a:pt x="2182" y="325"/>
                  </a:lnTo>
                  <a:lnTo>
                    <a:pt x="2180" y="342"/>
                  </a:lnTo>
                  <a:lnTo>
                    <a:pt x="2179" y="359"/>
                  </a:lnTo>
                  <a:lnTo>
                    <a:pt x="2174" y="375"/>
                  </a:lnTo>
                  <a:lnTo>
                    <a:pt x="2169" y="392"/>
                  </a:lnTo>
                  <a:lnTo>
                    <a:pt x="2180" y="381"/>
                  </a:lnTo>
                  <a:lnTo>
                    <a:pt x="2190" y="370"/>
                  </a:lnTo>
                  <a:lnTo>
                    <a:pt x="2195" y="363"/>
                  </a:lnTo>
                  <a:lnTo>
                    <a:pt x="2199" y="358"/>
                  </a:lnTo>
                  <a:lnTo>
                    <a:pt x="2206" y="354"/>
                  </a:lnTo>
                  <a:lnTo>
                    <a:pt x="2214" y="352"/>
                  </a:lnTo>
                  <a:lnTo>
                    <a:pt x="2214" y="336"/>
                  </a:lnTo>
                  <a:lnTo>
                    <a:pt x="2219" y="321"/>
                  </a:lnTo>
                  <a:lnTo>
                    <a:pt x="2225" y="306"/>
                  </a:lnTo>
                  <a:lnTo>
                    <a:pt x="2234" y="294"/>
                  </a:lnTo>
                  <a:lnTo>
                    <a:pt x="2243" y="283"/>
                  </a:lnTo>
                  <a:lnTo>
                    <a:pt x="2254" y="277"/>
                  </a:lnTo>
                  <a:lnTo>
                    <a:pt x="2263" y="274"/>
                  </a:lnTo>
                  <a:lnTo>
                    <a:pt x="2273" y="280"/>
                  </a:lnTo>
                  <a:lnTo>
                    <a:pt x="2279" y="288"/>
                  </a:lnTo>
                  <a:lnTo>
                    <a:pt x="2283" y="299"/>
                  </a:lnTo>
                  <a:lnTo>
                    <a:pt x="2284" y="310"/>
                  </a:lnTo>
                  <a:lnTo>
                    <a:pt x="2283" y="325"/>
                  </a:lnTo>
                  <a:lnTo>
                    <a:pt x="2279" y="337"/>
                  </a:lnTo>
                  <a:lnTo>
                    <a:pt x="2276" y="352"/>
                  </a:lnTo>
                  <a:lnTo>
                    <a:pt x="2271" y="365"/>
                  </a:lnTo>
                  <a:lnTo>
                    <a:pt x="2267" y="380"/>
                  </a:lnTo>
                  <a:close/>
                </a:path>
              </a:pathLst>
            </a:custGeom>
            <a:solidFill>
              <a:srgbClr val="FFC6B2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85"/>
            <p:cNvSpPr>
              <a:spLocks/>
            </p:cNvSpPr>
            <p:nvPr/>
          </p:nvSpPr>
          <p:spPr bwMode="auto">
            <a:xfrm>
              <a:off x="4085" y="1515"/>
              <a:ext cx="108" cy="121"/>
            </a:xfrm>
            <a:custGeom>
              <a:avLst/>
              <a:gdLst>
                <a:gd name="T0" fmla="*/ 0 w 200"/>
                <a:gd name="T1" fmla="*/ 233 h 253"/>
                <a:gd name="T2" fmla="*/ 8 w 200"/>
                <a:gd name="T3" fmla="*/ 225 h 253"/>
                <a:gd name="T4" fmla="*/ 15 w 200"/>
                <a:gd name="T5" fmla="*/ 219 h 253"/>
                <a:gd name="T6" fmla="*/ 19 w 200"/>
                <a:gd name="T7" fmla="*/ 213 h 253"/>
                <a:gd name="T8" fmla="*/ 22 w 200"/>
                <a:gd name="T9" fmla="*/ 206 h 253"/>
                <a:gd name="T10" fmla="*/ 22 w 200"/>
                <a:gd name="T11" fmla="*/ 198 h 253"/>
                <a:gd name="T12" fmla="*/ 22 w 200"/>
                <a:gd name="T13" fmla="*/ 190 h 253"/>
                <a:gd name="T14" fmla="*/ 20 w 200"/>
                <a:gd name="T15" fmla="*/ 179 h 253"/>
                <a:gd name="T16" fmla="*/ 18 w 200"/>
                <a:gd name="T17" fmla="*/ 168 h 253"/>
                <a:gd name="T18" fmla="*/ 13 w 200"/>
                <a:gd name="T19" fmla="*/ 149 h 253"/>
                <a:gd name="T20" fmla="*/ 10 w 200"/>
                <a:gd name="T21" fmla="*/ 126 h 253"/>
                <a:gd name="T22" fmla="*/ 8 w 200"/>
                <a:gd name="T23" fmla="*/ 101 h 253"/>
                <a:gd name="T24" fmla="*/ 10 w 200"/>
                <a:gd name="T25" fmla="*/ 75 h 253"/>
                <a:gd name="T26" fmla="*/ 14 w 200"/>
                <a:gd name="T27" fmla="*/ 49 h 253"/>
                <a:gd name="T28" fmla="*/ 26 w 200"/>
                <a:gd name="T29" fmla="*/ 27 h 253"/>
                <a:gd name="T30" fmla="*/ 43 w 200"/>
                <a:gd name="T31" fmla="*/ 9 h 253"/>
                <a:gd name="T32" fmla="*/ 69 w 200"/>
                <a:gd name="T33" fmla="*/ 0 h 253"/>
                <a:gd name="T34" fmla="*/ 96 w 200"/>
                <a:gd name="T35" fmla="*/ 0 h 253"/>
                <a:gd name="T36" fmla="*/ 121 w 200"/>
                <a:gd name="T37" fmla="*/ 14 h 253"/>
                <a:gd name="T38" fmla="*/ 143 w 200"/>
                <a:gd name="T39" fmla="*/ 38 h 253"/>
                <a:gd name="T40" fmla="*/ 162 w 200"/>
                <a:gd name="T41" fmla="*/ 70 h 253"/>
                <a:gd name="T42" fmla="*/ 175 w 200"/>
                <a:gd name="T43" fmla="*/ 104 h 253"/>
                <a:gd name="T44" fmla="*/ 186 w 200"/>
                <a:gd name="T45" fmla="*/ 144 h 253"/>
                <a:gd name="T46" fmla="*/ 195 w 200"/>
                <a:gd name="T47" fmla="*/ 182 h 253"/>
                <a:gd name="T48" fmla="*/ 200 w 200"/>
                <a:gd name="T49" fmla="*/ 217 h 253"/>
                <a:gd name="T50" fmla="*/ 178 w 200"/>
                <a:gd name="T51" fmla="*/ 231 h 253"/>
                <a:gd name="T52" fmla="*/ 154 w 200"/>
                <a:gd name="T53" fmla="*/ 242 h 253"/>
                <a:gd name="T54" fmla="*/ 130 w 200"/>
                <a:gd name="T55" fmla="*/ 249 h 253"/>
                <a:gd name="T56" fmla="*/ 107 w 200"/>
                <a:gd name="T57" fmla="*/ 253 h 253"/>
                <a:gd name="T58" fmla="*/ 85 w 200"/>
                <a:gd name="T59" fmla="*/ 253 h 253"/>
                <a:gd name="T60" fmla="*/ 67 w 200"/>
                <a:gd name="T61" fmla="*/ 253 h 253"/>
                <a:gd name="T62" fmla="*/ 52 w 200"/>
                <a:gd name="T63" fmla="*/ 251 h 253"/>
                <a:gd name="T64" fmla="*/ 46 w 200"/>
                <a:gd name="T65" fmla="*/ 249 h 253"/>
                <a:gd name="T66" fmla="*/ 35 w 200"/>
                <a:gd name="T67" fmla="*/ 242 h 253"/>
                <a:gd name="T68" fmla="*/ 24 w 200"/>
                <a:gd name="T69" fmla="*/ 237 h 253"/>
                <a:gd name="T70" fmla="*/ 11 w 200"/>
                <a:gd name="T71" fmla="*/ 233 h 253"/>
                <a:gd name="T72" fmla="*/ 0 w 200"/>
                <a:gd name="T73" fmla="*/ 23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53">
                  <a:moveTo>
                    <a:pt x="0" y="233"/>
                  </a:moveTo>
                  <a:lnTo>
                    <a:pt x="8" y="225"/>
                  </a:lnTo>
                  <a:lnTo>
                    <a:pt x="15" y="219"/>
                  </a:lnTo>
                  <a:lnTo>
                    <a:pt x="19" y="213"/>
                  </a:lnTo>
                  <a:lnTo>
                    <a:pt x="22" y="206"/>
                  </a:lnTo>
                  <a:lnTo>
                    <a:pt x="22" y="198"/>
                  </a:lnTo>
                  <a:lnTo>
                    <a:pt x="22" y="190"/>
                  </a:lnTo>
                  <a:lnTo>
                    <a:pt x="20" y="179"/>
                  </a:lnTo>
                  <a:lnTo>
                    <a:pt x="18" y="168"/>
                  </a:lnTo>
                  <a:lnTo>
                    <a:pt x="13" y="149"/>
                  </a:lnTo>
                  <a:lnTo>
                    <a:pt x="10" y="126"/>
                  </a:lnTo>
                  <a:lnTo>
                    <a:pt x="8" y="101"/>
                  </a:lnTo>
                  <a:lnTo>
                    <a:pt x="10" y="75"/>
                  </a:lnTo>
                  <a:lnTo>
                    <a:pt x="14" y="49"/>
                  </a:lnTo>
                  <a:lnTo>
                    <a:pt x="26" y="27"/>
                  </a:lnTo>
                  <a:lnTo>
                    <a:pt x="43" y="9"/>
                  </a:lnTo>
                  <a:lnTo>
                    <a:pt x="69" y="0"/>
                  </a:lnTo>
                  <a:lnTo>
                    <a:pt x="96" y="0"/>
                  </a:lnTo>
                  <a:lnTo>
                    <a:pt x="121" y="14"/>
                  </a:lnTo>
                  <a:lnTo>
                    <a:pt x="143" y="38"/>
                  </a:lnTo>
                  <a:lnTo>
                    <a:pt x="162" y="70"/>
                  </a:lnTo>
                  <a:lnTo>
                    <a:pt x="175" y="104"/>
                  </a:lnTo>
                  <a:lnTo>
                    <a:pt x="186" y="144"/>
                  </a:lnTo>
                  <a:lnTo>
                    <a:pt x="195" y="182"/>
                  </a:lnTo>
                  <a:lnTo>
                    <a:pt x="200" y="217"/>
                  </a:lnTo>
                  <a:lnTo>
                    <a:pt x="178" y="231"/>
                  </a:lnTo>
                  <a:lnTo>
                    <a:pt x="154" y="242"/>
                  </a:lnTo>
                  <a:lnTo>
                    <a:pt x="130" y="249"/>
                  </a:lnTo>
                  <a:lnTo>
                    <a:pt x="107" y="253"/>
                  </a:lnTo>
                  <a:lnTo>
                    <a:pt x="85" y="253"/>
                  </a:lnTo>
                  <a:lnTo>
                    <a:pt x="67" y="253"/>
                  </a:lnTo>
                  <a:lnTo>
                    <a:pt x="52" y="251"/>
                  </a:lnTo>
                  <a:lnTo>
                    <a:pt x="46" y="249"/>
                  </a:lnTo>
                  <a:lnTo>
                    <a:pt x="35" y="242"/>
                  </a:lnTo>
                  <a:lnTo>
                    <a:pt x="24" y="237"/>
                  </a:lnTo>
                  <a:lnTo>
                    <a:pt x="11" y="233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FFFFD9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86"/>
            <p:cNvSpPr>
              <a:spLocks/>
            </p:cNvSpPr>
            <p:nvPr/>
          </p:nvSpPr>
          <p:spPr bwMode="auto">
            <a:xfrm>
              <a:off x="4053" y="2141"/>
              <a:ext cx="1193" cy="828"/>
            </a:xfrm>
            <a:custGeom>
              <a:avLst/>
              <a:gdLst>
                <a:gd name="T0" fmla="*/ 223 w 2207"/>
                <a:gd name="T1" fmla="*/ 1612 h 1727"/>
                <a:gd name="T2" fmla="*/ 165 w 2207"/>
                <a:gd name="T3" fmla="*/ 1642 h 1727"/>
                <a:gd name="T4" fmla="*/ 143 w 2207"/>
                <a:gd name="T5" fmla="*/ 1674 h 1727"/>
                <a:gd name="T6" fmla="*/ 109 w 2207"/>
                <a:gd name="T7" fmla="*/ 1661 h 1727"/>
                <a:gd name="T8" fmla="*/ 49 w 2207"/>
                <a:gd name="T9" fmla="*/ 1638 h 1727"/>
                <a:gd name="T10" fmla="*/ 1 w 2207"/>
                <a:gd name="T11" fmla="*/ 1589 h 1727"/>
                <a:gd name="T12" fmla="*/ 51 w 2207"/>
                <a:gd name="T13" fmla="*/ 1466 h 1727"/>
                <a:gd name="T14" fmla="*/ 113 w 2207"/>
                <a:gd name="T15" fmla="*/ 1347 h 1727"/>
                <a:gd name="T16" fmla="*/ 145 w 2207"/>
                <a:gd name="T17" fmla="*/ 1293 h 1727"/>
                <a:gd name="T18" fmla="*/ 170 w 2207"/>
                <a:gd name="T19" fmla="*/ 1229 h 1727"/>
                <a:gd name="T20" fmla="*/ 177 w 2207"/>
                <a:gd name="T21" fmla="*/ 1169 h 1727"/>
                <a:gd name="T22" fmla="*/ 187 w 2207"/>
                <a:gd name="T23" fmla="*/ 1111 h 1727"/>
                <a:gd name="T24" fmla="*/ 230 w 2207"/>
                <a:gd name="T25" fmla="*/ 1029 h 1727"/>
                <a:gd name="T26" fmla="*/ 253 w 2207"/>
                <a:gd name="T27" fmla="*/ 930 h 1727"/>
                <a:gd name="T28" fmla="*/ 213 w 2207"/>
                <a:gd name="T29" fmla="*/ 885 h 1727"/>
                <a:gd name="T30" fmla="*/ 223 w 2207"/>
                <a:gd name="T31" fmla="*/ 838 h 1727"/>
                <a:gd name="T32" fmla="*/ 176 w 2207"/>
                <a:gd name="T33" fmla="*/ 794 h 1727"/>
                <a:gd name="T34" fmla="*/ 122 w 2207"/>
                <a:gd name="T35" fmla="*/ 691 h 1727"/>
                <a:gd name="T36" fmla="*/ 127 w 2207"/>
                <a:gd name="T37" fmla="*/ 570 h 1727"/>
                <a:gd name="T38" fmla="*/ 174 w 2207"/>
                <a:gd name="T39" fmla="*/ 501 h 1727"/>
                <a:gd name="T40" fmla="*/ 251 w 2207"/>
                <a:gd name="T41" fmla="*/ 466 h 1727"/>
                <a:gd name="T42" fmla="*/ 350 w 2207"/>
                <a:gd name="T43" fmla="*/ 467 h 1727"/>
                <a:gd name="T44" fmla="*/ 424 w 2207"/>
                <a:gd name="T45" fmla="*/ 515 h 1727"/>
                <a:gd name="T46" fmla="*/ 450 w 2207"/>
                <a:gd name="T47" fmla="*/ 581 h 1727"/>
                <a:gd name="T48" fmla="*/ 533 w 2207"/>
                <a:gd name="T49" fmla="*/ 594 h 1727"/>
                <a:gd name="T50" fmla="*/ 664 w 2207"/>
                <a:gd name="T51" fmla="*/ 539 h 1727"/>
                <a:gd name="T52" fmla="*/ 763 w 2207"/>
                <a:gd name="T53" fmla="*/ 458 h 1727"/>
                <a:gd name="T54" fmla="*/ 969 w 2207"/>
                <a:gd name="T55" fmla="*/ 288 h 1727"/>
                <a:gd name="T56" fmla="*/ 1311 w 2207"/>
                <a:gd name="T57" fmla="*/ 80 h 1727"/>
                <a:gd name="T58" fmla="*/ 1530 w 2207"/>
                <a:gd name="T59" fmla="*/ 23 h 1727"/>
                <a:gd name="T60" fmla="*/ 1577 w 2207"/>
                <a:gd name="T61" fmla="*/ 47 h 1727"/>
                <a:gd name="T62" fmla="*/ 1619 w 2207"/>
                <a:gd name="T63" fmla="*/ 65 h 1727"/>
                <a:gd name="T64" fmla="*/ 1655 w 2207"/>
                <a:gd name="T65" fmla="*/ 117 h 1727"/>
                <a:gd name="T66" fmla="*/ 1722 w 2207"/>
                <a:gd name="T67" fmla="*/ 122 h 1727"/>
                <a:gd name="T68" fmla="*/ 1770 w 2207"/>
                <a:gd name="T69" fmla="*/ 92 h 1727"/>
                <a:gd name="T70" fmla="*/ 1793 w 2207"/>
                <a:gd name="T71" fmla="*/ 63 h 1727"/>
                <a:gd name="T72" fmla="*/ 1836 w 2207"/>
                <a:gd name="T73" fmla="*/ 33 h 1727"/>
                <a:gd name="T74" fmla="*/ 1996 w 2207"/>
                <a:gd name="T75" fmla="*/ 54 h 1727"/>
                <a:gd name="T76" fmla="*/ 2180 w 2207"/>
                <a:gd name="T77" fmla="*/ 658 h 1727"/>
                <a:gd name="T78" fmla="*/ 2205 w 2207"/>
                <a:gd name="T79" fmla="*/ 1313 h 1727"/>
                <a:gd name="T80" fmla="*/ 2141 w 2207"/>
                <a:gd name="T81" fmla="*/ 1498 h 1727"/>
                <a:gd name="T82" fmla="*/ 2020 w 2207"/>
                <a:gd name="T83" fmla="*/ 1553 h 1727"/>
                <a:gd name="T84" fmla="*/ 1994 w 2207"/>
                <a:gd name="T85" fmla="*/ 1571 h 1727"/>
                <a:gd name="T86" fmla="*/ 2014 w 2207"/>
                <a:gd name="T87" fmla="*/ 1590 h 1727"/>
                <a:gd name="T88" fmla="*/ 1918 w 2207"/>
                <a:gd name="T89" fmla="*/ 1608 h 1727"/>
                <a:gd name="T90" fmla="*/ 1679 w 2207"/>
                <a:gd name="T91" fmla="*/ 1616 h 1727"/>
                <a:gd name="T92" fmla="*/ 1566 w 2207"/>
                <a:gd name="T93" fmla="*/ 1649 h 1727"/>
                <a:gd name="T94" fmla="*/ 1508 w 2207"/>
                <a:gd name="T95" fmla="*/ 1676 h 1727"/>
                <a:gd name="T96" fmla="*/ 1408 w 2207"/>
                <a:gd name="T97" fmla="*/ 1612 h 1727"/>
                <a:gd name="T98" fmla="*/ 1308 w 2207"/>
                <a:gd name="T99" fmla="*/ 1521 h 1727"/>
                <a:gd name="T100" fmla="*/ 1150 w 2207"/>
                <a:gd name="T101" fmla="*/ 1484 h 1727"/>
                <a:gd name="T102" fmla="*/ 1038 w 2207"/>
                <a:gd name="T103" fmla="*/ 1504 h 1727"/>
                <a:gd name="T104" fmla="*/ 970 w 2207"/>
                <a:gd name="T105" fmla="*/ 1533 h 1727"/>
                <a:gd name="T106" fmla="*/ 906 w 2207"/>
                <a:gd name="T107" fmla="*/ 1579 h 1727"/>
                <a:gd name="T108" fmla="*/ 818 w 2207"/>
                <a:gd name="T109" fmla="*/ 1645 h 1727"/>
                <a:gd name="T110" fmla="*/ 722 w 2207"/>
                <a:gd name="T111" fmla="*/ 1697 h 1727"/>
                <a:gd name="T112" fmla="*/ 611 w 2207"/>
                <a:gd name="T113" fmla="*/ 1711 h 1727"/>
                <a:gd name="T114" fmla="*/ 416 w 2207"/>
                <a:gd name="T115" fmla="*/ 1723 h 1727"/>
                <a:gd name="T116" fmla="*/ 264 w 2207"/>
                <a:gd name="T117" fmla="*/ 1724 h 1727"/>
                <a:gd name="T118" fmla="*/ 254 w 2207"/>
                <a:gd name="T119" fmla="*/ 1665 h 1727"/>
                <a:gd name="T120" fmla="*/ 254 w 2207"/>
                <a:gd name="T121" fmla="*/ 1615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7" h="1727">
                  <a:moveTo>
                    <a:pt x="265" y="1592"/>
                  </a:moveTo>
                  <a:lnTo>
                    <a:pt x="244" y="1602"/>
                  </a:lnTo>
                  <a:lnTo>
                    <a:pt x="223" y="1612"/>
                  </a:lnTo>
                  <a:lnTo>
                    <a:pt x="201" y="1622"/>
                  </a:lnTo>
                  <a:lnTo>
                    <a:pt x="182" y="1633"/>
                  </a:lnTo>
                  <a:lnTo>
                    <a:pt x="165" y="1642"/>
                  </a:lnTo>
                  <a:lnTo>
                    <a:pt x="152" y="1651"/>
                  </a:lnTo>
                  <a:lnTo>
                    <a:pt x="143" y="1661"/>
                  </a:lnTo>
                  <a:lnTo>
                    <a:pt x="143" y="1674"/>
                  </a:lnTo>
                  <a:lnTo>
                    <a:pt x="134" y="1670"/>
                  </a:lnTo>
                  <a:lnTo>
                    <a:pt x="123" y="1666"/>
                  </a:lnTo>
                  <a:lnTo>
                    <a:pt x="109" y="1661"/>
                  </a:lnTo>
                  <a:lnTo>
                    <a:pt x="91" y="1656"/>
                  </a:lnTo>
                  <a:lnTo>
                    <a:pt x="70" y="1648"/>
                  </a:lnTo>
                  <a:lnTo>
                    <a:pt x="49" y="1638"/>
                  </a:lnTo>
                  <a:lnTo>
                    <a:pt x="25" y="1626"/>
                  </a:lnTo>
                  <a:lnTo>
                    <a:pt x="0" y="1613"/>
                  </a:lnTo>
                  <a:lnTo>
                    <a:pt x="1" y="1589"/>
                  </a:lnTo>
                  <a:lnTo>
                    <a:pt x="11" y="1553"/>
                  </a:lnTo>
                  <a:lnTo>
                    <a:pt x="29" y="1511"/>
                  </a:lnTo>
                  <a:lnTo>
                    <a:pt x="51" y="1466"/>
                  </a:lnTo>
                  <a:lnTo>
                    <a:pt x="73" y="1420"/>
                  </a:lnTo>
                  <a:lnTo>
                    <a:pt x="95" y="1379"/>
                  </a:lnTo>
                  <a:lnTo>
                    <a:pt x="113" y="1347"/>
                  </a:lnTo>
                  <a:lnTo>
                    <a:pt x="127" y="1328"/>
                  </a:lnTo>
                  <a:lnTo>
                    <a:pt x="136" y="1312"/>
                  </a:lnTo>
                  <a:lnTo>
                    <a:pt x="145" y="1293"/>
                  </a:lnTo>
                  <a:lnTo>
                    <a:pt x="155" y="1272"/>
                  </a:lnTo>
                  <a:lnTo>
                    <a:pt x="164" y="1251"/>
                  </a:lnTo>
                  <a:lnTo>
                    <a:pt x="170" y="1229"/>
                  </a:lnTo>
                  <a:lnTo>
                    <a:pt x="175" y="1207"/>
                  </a:lnTo>
                  <a:lnTo>
                    <a:pt x="177" y="1186"/>
                  </a:lnTo>
                  <a:lnTo>
                    <a:pt x="177" y="1169"/>
                  </a:lnTo>
                  <a:lnTo>
                    <a:pt x="176" y="1151"/>
                  </a:lnTo>
                  <a:lnTo>
                    <a:pt x="180" y="1132"/>
                  </a:lnTo>
                  <a:lnTo>
                    <a:pt x="187" y="1111"/>
                  </a:lnTo>
                  <a:lnTo>
                    <a:pt x="198" y="1089"/>
                  </a:lnTo>
                  <a:lnTo>
                    <a:pt x="212" y="1061"/>
                  </a:lnTo>
                  <a:lnTo>
                    <a:pt x="230" y="1029"/>
                  </a:lnTo>
                  <a:lnTo>
                    <a:pt x="253" y="991"/>
                  </a:lnTo>
                  <a:lnTo>
                    <a:pt x="280" y="946"/>
                  </a:lnTo>
                  <a:lnTo>
                    <a:pt x="253" y="930"/>
                  </a:lnTo>
                  <a:lnTo>
                    <a:pt x="234" y="914"/>
                  </a:lnTo>
                  <a:lnTo>
                    <a:pt x="221" y="899"/>
                  </a:lnTo>
                  <a:lnTo>
                    <a:pt x="213" y="885"/>
                  </a:lnTo>
                  <a:lnTo>
                    <a:pt x="211" y="869"/>
                  </a:lnTo>
                  <a:lnTo>
                    <a:pt x="214" y="853"/>
                  </a:lnTo>
                  <a:lnTo>
                    <a:pt x="223" y="838"/>
                  </a:lnTo>
                  <a:lnTo>
                    <a:pt x="239" y="823"/>
                  </a:lnTo>
                  <a:lnTo>
                    <a:pt x="206" y="813"/>
                  </a:lnTo>
                  <a:lnTo>
                    <a:pt x="176" y="794"/>
                  </a:lnTo>
                  <a:lnTo>
                    <a:pt x="152" y="764"/>
                  </a:lnTo>
                  <a:lnTo>
                    <a:pt x="134" y="731"/>
                  </a:lnTo>
                  <a:lnTo>
                    <a:pt x="122" y="691"/>
                  </a:lnTo>
                  <a:lnTo>
                    <a:pt x="116" y="650"/>
                  </a:lnTo>
                  <a:lnTo>
                    <a:pt x="117" y="608"/>
                  </a:lnTo>
                  <a:lnTo>
                    <a:pt x="127" y="570"/>
                  </a:lnTo>
                  <a:lnTo>
                    <a:pt x="139" y="543"/>
                  </a:lnTo>
                  <a:lnTo>
                    <a:pt x="155" y="519"/>
                  </a:lnTo>
                  <a:lnTo>
                    <a:pt x="174" y="501"/>
                  </a:lnTo>
                  <a:lnTo>
                    <a:pt x="197" y="486"/>
                  </a:lnTo>
                  <a:lnTo>
                    <a:pt x="222" y="474"/>
                  </a:lnTo>
                  <a:lnTo>
                    <a:pt x="251" y="466"/>
                  </a:lnTo>
                  <a:lnTo>
                    <a:pt x="282" y="463"/>
                  </a:lnTo>
                  <a:lnTo>
                    <a:pt x="318" y="464"/>
                  </a:lnTo>
                  <a:lnTo>
                    <a:pt x="350" y="467"/>
                  </a:lnTo>
                  <a:lnTo>
                    <a:pt x="379" y="480"/>
                  </a:lnTo>
                  <a:lnTo>
                    <a:pt x="404" y="496"/>
                  </a:lnTo>
                  <a:lnTo>
                    <a:pt x="424" y="515"/>
                  </a:lnTo>
                  <a:lnTo>
                    <a:pt x="437" y="536"/>
                  </a:lnTo>
                  <a:lnTo>
                    <a:pt x="446" y="560"/>
                  </a:lnTo>
                  <a:lnTo>
                    <a:pt x="450" y="581"/>
                  </a:lnTo>
                  <a:lnTo>
                    <a:pt x="448" y="600"/>
                  </a:lnTo>
                  <a:lnTo>
                    <a:pt x="489" y="600"/>
                  </a:lnTo>
                  <a:lnTo>
                    <a:pt x="533" y="594"/>
                  </a:lnTo>
                  <a:lnTo>
                    <a:pt x="578" y="581"/>
                  </a:lnTo>
                  <a:lnTo>
                    <a:pt x="622" y="563"/>
                  </a:lnTo>
                  <a:lnTo>
                    <a:pt x="664" y="539"/>
                  </a:lnTo>
                  <a:lnTo>
                    <a:pt x="702" y="514"/>
                  </a:lnTo>
                  <a:lnTo>
                    <a:pt x="735" y="486"/>
                  </a:lnTo>
                  <a:lnTo>
                    <a:pt x="763" y="458"/>
                  </a:lnTo>
                  <a:lnTo>
                    <a:pt x="803" y="417"/>
                  </a:lnTo>
                  <a:lnTo>
                    <a:pt x="874" y="358"/>
                  </a:lnTo>
                  <a:lnTo>
                    <a:pt x="969" y="288"/>
                  </a:lnTo>
                  <a:lnTo>
                    <a:pt x="1079" y="214"/>
                  </a:lnTo>
                  <a:lnTo>
                    <a:pt x="1194" y="141"/>
                  </a:lnTo>
                  <a:lnTo>
                    <a:pt x="1311" y="80"/>
                  </a:lnTo>
                  <a:lnTo>
                    <a:pt x="1421" y="35"/>
                  </a:lnTo>
                  <a:lnTo>
                    <a:pt x="1516" y="16"/>
                  </a:lnTo>
                  <a:lnTo>
                    <a:pt x="1530" y="23"/>
                  </a:lnTo>
                  <a:lnTo>
                    <a:pt x="1545" y="32"/>
                  </a:lnTo>
                  <a:lnTo>
                    <a:pt x="1561" y="39"/>
                  </a:lnTo>
                  <a:lnTo>
                    <a:pt x="1577" y="47"/>
                  </a:lnTo>
                  <a:lnTo>
                    <a:pt x="1591" y="53"/>
                  </a:lnTo>
                  <a:lnTo>
                    <a:pt x="1605" y="60"/>
                  </a:lnTo>
                  <a:lnTo>
                    <a:pt x="1619" y="65"/>
                  </a:lnTo>
                  <a:lnTo>
                    <a:pt x="1632" y="71"/>
                  </a:lnTo>
                  <a:lnTo>
                    <a:pt x="1639" y="98"/>
                  </a:lnTo>
                  <a:lnTo>
                    <a:pt x="1655" y="117"/>
                  </a:lnTo>
                  <a:lnTo>
                    <a:pt x="1674" y="125"/>
                  </a:lnTo>
                  <a:lnTo>
                    <a:pt x="1699" y="127"/>
                  </a:lnTo>
                  <a:lnTo>
                    <a:pt x="1722" y="122"/>
                  </a:lnTo>
                  <a:lnTo>
                    <a:pt x="1745" y="113"/>
                  </a:lnTo>
                  <a:lnTo>
                    <a:pt x="1761" y="102"/>
                  </a:lnTo>
                  <a:lnTo>
                    <a:pt x="1770" y="92"/>
                  </a:lnTo>
                  <a:lnTo>
                    <a:pt x="1774" y="80"/>
                  </a:lnTo>
                  <a:lnTo>
                    <a:pt x="1783" y="71"/>
                  </a:lnTo>
                  <a:lnTo>
                    <a:pt x="1793" y="63"/>
                  </a:lnTo>
                  <a:lnTo>
                    <a:pt x="1805" y="55"/>
                  </a:lnTo>
                  <a:lnTo>
                    <a:pt x="1818" y="44"/>
                  </a:lnTo>
                  <a:lnTo>
                    <a:pt x="1836" y="33"/>
                  </a:lnTo>
                  <a:lnTo>
                    <a:pt x="1853" y="18"/>
                  </a:lnTo>
                  <a:lnTo>
                    <a:pt x="1873" y="0"/>
                  </a:lnTo>
                  <a:lnTo>
                    <a:pt x="1996" y="54"/>
                  </a:lnTo>
                  <a:lnTo>
                    <a:pt x="2085" y="202"/>
                  </a:lnTo>
                  <a:lnTo>
                    <a:pt x="2143" y="412"/>
                  </a:lnTo>
                  <a:lnTo>
                    <a:pt x="2180" y="658"/>
                  </a:lnTo>
                  <a:lnTo>
                    <a:pt x="2197" y="908"/>
                  </a:lnTo>
                  <a:lnTo>
                    <a:pt x="2205" y="1137"/>
                  </a:lnTo>
                  <a:lnTo>
                    <a:pt x="2205" y="1313"/>
                  </a:lnTo>
                  <a:lnTo>
                    <a:pt x="2207" y="1409"/>
                  </a:lnTo>
                  <a:lnTo>
                    <a:pt x="2179" y="1459"/>
                  </a:lnTo>
                  <a:lnTo>
                    <a:pt x="2141" y="1498"/>
                  </a:lnTo>
                  <a:lnTo>
                    <a:pt x="2099" y="1523"/>
                  </a:lnTo>
                  <a:lnTo>
                    <a:pt x="2057" y="1543"/>
                  </a:lnTo>
                  <a:lnTo>
                    <a:pt x="2020" y="1553"/>
                  </a:lnTo>
                  <a:lnTo>
                    <a:pt x="1994" y="1560"/>
                  </a:lnTo>
                  <a:lnTo>
                    <a:pt x="1983" y="1565"/>
                  </a:lnTo>
                  <a:lnTo>
                    <a:pt x="1994" y="1571"/>
                  </a:lnTo>
                  <a:lnTo>
                    <a:pt x="2010" y="1576"/>
                  </a:lnTo>
                  <a:lnTo>
                    <a:pt x="2018" y="1584"/>
                  </a:lnTo>
                  <a:lnTo>
                    <a:pt x="2014" y="1590"/>
                  </a:lnTo>
                  <a:lnTo>
                    <a:pt x="1998" y="1597"/>
                  </a:lnTo>
                  <a:lnTo>
                    <a:pt x="1966" y="1602"/>
                  </a:lnTo>
                  <a:lnTo>
                    <a:pt x="1918" y="1608"/>
                  </a:lnTo>
                  <a:lnTo>
                    <a:pt x="1850" y="1611"/>
                  </a:lnTo>
                  <a:lnTo>
                    <a:pt x="1764" y="1613"/>
                  </a:lnTo>
                  <a:lnTo>
                    <a:pt x="1679" y="1616"/>
                  </a:lnTo>
                  <a:lnTo>
                    <a:pt x="1624" y="1624"/>
                  </a:lnTo>
                  <a:lnTo>
                    <a:pt x="1588" y="1635"/>
                  </a:lnTo>
                  <a:lnTo>
                    <a:pt x="1566" y="1649"/>
                  </a:lnTo>
                  <a:lnTo>
                    <a:pt x="1549" y="1660"/>
                  </a:lnTo>
                  <a:lnTo>
                    <a:pt x="1533" y="1671"/>
                  </a:lnTo>
                  <a:lnTo>
                    <a:pt x="1508" y="1676"/>
                  </a:lnTo>
                  <a:lnTo>
                    <a:pt x="1469" y="1677"/>
                  </a:lnTo>
                  <a:lnTo>
                    <a:pt x="1437" y="1644"/>
                  </a:lnTo>
                  <a:lnTo>
                    <a:pt x="1408" y="1612"/>
                  </a:lnTo>
                  <a:lnTo>
                    <a:pt x="1378" y="1579"/>
                  </a:lnTo>
                  <a:lnTo>
                    <a:pt x="1346" y="1548"/>
                  </a:lnTo>
                  <a:lnTo>
                    <a:pt x="1308" y="1521"/>
                  </a:lnTo>
                  <a:lnTo>
                    <a:pt x="1264" y="1500"/>
                  </a:lnTo>
                  <a:lnTo>
                    <a:pt x="1211" y="1487"/>
                  </a:lnTo>
                  <a:lnTo>
                    <a:pt x="1150" y="1484"/>
                  </a:lnTo>
                  <a:lnTo>
                    <a:pt x="1106" y="1490"/>
                  </a:lnTo>
                  <a:lnTo>
                    <a:pt x="1069" y="1496"/>
                  </a:lnTo>
                  <a:lnTo>
                    <a:pt x="1038" y="1504"/>
                  </a:lnTo>
                  <a:lnTo>
                    <a:pt x="1013" y="1514"/>
                  </a:lnTo>
                  <a:lnTo>
                    <a:pt x="990" y="1522"/>
                  </a:lnTo>
                  <a:lnTo>
                    <a:pt x="970" y="1533"/>
                  </a:lnTo>
                  <a:lnTo>
                    <a:pt x="951" y="1546"/>
                  </a:lnTo>
                  <a:lnTo>
                    <a:pt x="931" y="1562"/>
                  </a:lnTo>
                  <a:lnTo>
                    <a:pt x="906" y="1579"/>
                  </a:lnTo>
                  <a:lnTo>
                    <a:pt x="879" y="1600"/>
                  </a:lnTo>
                  <a:lnTo>
                    <a:pt x="848" y="1622"/>
                  </a:lnTo>
                  <a:lnTo>
                    <a:pt x="818" y="1645"/>
                  </a:lnTo>
                  <a:lnTo>
                    <a:pt x="784" y="1666"/>
                  </a:lnTo>
                  <a:lnTo>
                    <a:pt x="752" y="1683"/>
                  </a:lnTo>
                  <a:lnTo>
                    <a:pt x="722" y="1697"/>
                  </a:lnTo>
                  <a:lnTo>
                    <a:pt x="696" y="1704"/>
                  </a:lnTo>
                  <a:lnTo>
                    <a:pt x="661" y="1706"/>
                  </a:lnTo>
                  <a:lnTo>
                    <a:pt x="611" y="1711"/>
                  </a:lnTo>
                  <a:lnTo>
                    <a:pt x="549" y="1714"/>
                  </a:lnTo>
                  <a:lnTo>
                    <a:pt x="484" y="1720"/>
                  </a:lnTo>
                  <a:lnTo>
                    <a:pt x="416" y="1723"/>
                  </a:lnTo>
                  <a:lnTo>
                    <a:pt x="354" y="1727"/>
                  </a:lnTo>
                  <a:lnTo>
                    <a:pt x="301" y="1727"/>
                  </a:lnTo>
                  <a:lnTo>
                    <a:pt x="264" y="1724"/>
                  </a:lnTo>
                  <a:lnTo>
                    <a:pt x="260" y="1703"/>
                  </a:lnTo>
                  <a:lnTo>
                    <a:pt x="257" y="1685"/>
                  </a:lnTo>
                  <a:lnTo>
                    <a:pt x="254" y="1665"/>
                  </a:lnTo>
                  <a:lnTo>
                    <a:pt x="253" y="1647"/>
                  </a:lnTo>
                  <a:lnTo>
                    <a:pt x="251" y="1628"/>
                  </a:lnTo>
                  <a:lnTo>
                    <a:pt x="254" y="1615"/>
                  </a:lnTo>
                  <a:lnTo>
                    <a:pt x="257" y="1601"/>
                  </a:lnTo>
                  <a:lnTo>
                    <a:pt x="265" y="1592"/>
                  </a:lnTo>
                  <a:close/>
                </a:path>
              </a:pathLst>
            </a:custGeom>
            <a:solidFill>
              <a:srgbClr val="99FFFF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87"/>
            <p:cNvSpPr>
              <a:spLocks/>
            </p:cNvSpPr>
            <p:nvPr/>
          </p:nvSpPr>
          <p:spPr bwMode="auto">
            <a:xfrm>
              <a:off x="4675" y="2816"/>
              <a:ext cx="571" cy="129"/>
            </a:xfrm>
            <a:custGeom>
              <a:avLst/>
              <a:gdLst>
                <a:gd name="T0" fmla="*/ 0 w 1057"/>
                <a:gd name="T1" fmla="*/ 75 h 268"/>
                <a:gd name="T2" fmla="*/ 61 w 1057"/>
                <a:gd name="T3" fmla="*/ 78 h 268"/>
                <a:gd name="T4" fmla="*/ 114 w 1057"/>
                <a:gd name="T5" fmla="*/ 91 h 268"/>
                <a:gd name="T6" fmla="*/ 158 w 1057"/>
                <a:gd name="T7" fmla="*/ 112 h 268"/>
                <a:gd name="T8" fmla="*/ 196 w 1057"/>
                <a:gd name="T9" fmla="*/ 139 h 268"/>
                <a:gd name="T10" fmla="*/ 228 w 1057"/>
                <a:gd name="T11" fmla="*/ 170 h 268"/>
                <a:gd name="T12" fmla="*/ 258 w 1057"/>
                <a:gd name="T13" fmla="*/ 203 h 268"/>
                <a:gd name="T14" fmla="*/ 287 w 1057"/>
                <a:gd name="T15" fmla="*/ 235 h 268"/>
                <a:gd name="T16" fmla="*/ 319 w 1057"/>
                <a:gd name="T17" fmla="*/ 268 h 268"/>
                <a:gd name="T18" fmla="*/ 358 w 1057"/>
                <a:gd name="T19" fmla="*/ 267 h 268"/>
                <a:gd name="T20" fmla="*/ 383 w 1057"/>
                <a:gd name="T21" fmla="*/ 262 h 268"/>
                <a:gd name="T22" fmla="*/ 399 w 1057"/>
                <a:gd name="T23" fmla="*/ 251 h 268"/>
                <a:gd name="T24" fmla="*/ 416 w 1057"/>
                <a:gd name="T25" fmla="*/ 240 h 268"/>
                <a:gd name="T26" fmla="*/ 438 w 1057"/>
                <a:gd name="T27" fmla="*/ 226 h 268"/>
                <a:gd name="T28" fmla="*/ 474 w 1057"/>
                <a:gd name="T29" fmla="*/ 215 h 268"/>
                <a:gd name="T30" fmla="*/ 529 w 1057"/>
                <a:gd name="T31" fmla="*/ 207 h 268"/>
                <a:gd name="T32" fmla="*/ 614 w 1057"/>
                <a:gd name="T33" fmla="*/ 204 h 268"/>
                <a:gd name="T34" fmla="*/ 700 w 1057"/>
                <a:gd name="T35" fmla="*/ 202 h 268"/>
                <a:gd name="T36" fmla="*/ 768 w 1057"/>
                <a:gd name="T37" fmla="*/ 199 h 268"/>
                <a:gd name="T38" fmla="*/ 816 w 1057"/>
                <a:gd name="T39" fmla="*/ 193 h 268"/>
                <a:gd name="T40" fmla="*/ 848 w 1057"/>
                <a:gd name="T41" fmla="*/ 188 h 268"/>
                <a:gd name="T42" fmla="*/ 864 w 1057"/>
                <a:gd name="T43" fmla="*/ 181 h 268"/>
                <a:gd name="T44" fmla="*/ 868 w 1057"/>
                <a:gd name="T45" fmla="*/ 175 h 268"/>
                <a:gd name="T46" fmla="*/ 860 w 1057"/>
                <a:gd name="T47" fmla="*/ 167 h 268"/>
                <a:gd name="T48" fmla="*/ 844 w 1057"/>
                <a:gd name="T49" fmla="*/ 162 h 268"/>
                <a:gd name="T50" fmla="*/ 833 w 1057"/>
                <a:gd name="T51" fmla="*/ 156 h 268"/>
                <a:gd name="T52" fmla="*/ 844 w 1057"/>
                <a:gd name="T53" fmla="*/ 151 h 268"/>
                <a:gd name="T54" fmla="*/ 870 w 1057"/>
                <a:gd name="T55" fmla="*/ 144 h 268"/>
                <a:gd name="T56" fmla="*/ 907 w 1057"/>
                <a:gd name="T57" fmla="*/ 134 h 268"/>
                <a:gd name="T58" fmla="*/ 949 w 1057"/>
                <a:gd name="T59" fmla="*/ 114 h 268"/>
                <a:gd name="T60" fmla="*/ 991 w 1057"/>
                <a:gd name="T61" fmla="*/ 89 h 268"/>
                <a:gd name="T62" fmla="*/ 1029 w 1057"/>
                <a:gd name="T63" fmla="*/ 50 h 268"/>
                <a:gd name="T64" fmla="*/ 1057 w 1057"/>
                <a:gd name="T65" fmla="*/ 0 h 268"/>
                <a:gd name="T66" fmla="*/ 1028 w 1057"/>
                <a:gd name="T67" fmla="*/ 20 h 268"/>
                <a:gd name="T68" fmla="*/ 985 w 1057"/>
                <a:gd name="T69" fmla="*/ 47 h 268"/>
                <a:gd name="T70" fmla="*/ 929 w 1057"/>
                <a:gd name="T71" fmla="*/ 78 h 268"/>
                <a:gd name="T72" fmla="*/ 864 w 1057"/>
                <a:gd name="T73" fmla="*/ 108 h 268"/>
                <a:gd name="T74" fmla="*/ 788 w 1057"/>
                <a:gd name="T75" fmla="*/ 132 h 268"/>
                <a:gd name="T76" fmla="*/ 705 w 1057"/>
                <a:gd name="T77" fmla="*/ 146 h 268"/>
                <a:gd name="T78" fmla="*/ 615 w 1057"/>
                <a:gd name="T79" fmla="*/ 145 h 268"/>
                <a:gd name="T80" fmla="*/ 523 w 1057"/>
                <a:gd name="T81" fmla="*/ 127 h 268"/>
                <a:gd name="T82" fmla="*/ 428 w 1057"/>
                <a:gd name="T83" fmla="*/ 100 h 268"/>
                <a:gd name="T84" fmla="*/ 340 w 1057"/>
                <a:gd name="T85" fmla="*/ 84 h 268"/>
                <a:gd name="T86" fmla="*/ 256 w 1057"/>
                <a:gd name="T87" fmla="*/ 74 h 268"/>
                <a:gd name="T88" fmla="*/ 182 w 1057"/>
                <a:gd name="T89" fmla="*/ 70 h 268"/>
                <a:gd name="T90" fmla="*/ 117 w 1057"/>
                <a:gd name="T91" fmla="*/ 69 h 268"/>
                <a:gd name="T92" fmla="*/ 64 w 1057"/>
                <a:gd name="T93" fmla="*/ 71 h 268"/>
                <a:gd name="T94" fmla="*/ 25 w 1057"/>
                <a:gd name="T95" fmla="*/ 73 h 268"/>
                <a:gd name="T96" fmla="*/ 0 w 1057"/>
                <a:gd name="T97" fmla="*/ 7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7" h="268">
                  <a:moveTo>
                    <a:pt x="0" y="75"/>
                  </a:moveTo>
                  <a:lnTo>
                    <a:pt x="61" y="78"/>
                  </a:lnTo>
                  <a:lnTo>
                    <a:pt x="114" y="91"/>
                  </a:lnTo>
                  <a:lnTo>
                    <a:pt x="158" y="112"/>
                  </a:lnTo>
                  <a:lnTo>
                    <a:pt x="196" y="139"/>
                  </a:lnTo>
                  <a:lnTo>
                    <a:pt x="228" y="170"/>
                  </a:lnTo>
                  <a:lnTo>
                    <a:pt x="258" y="203"/>
                  </a:lnTo>
                  <a:lnTo>
                    <a:pt x="287" y="235"/>
                  </a:lnTo>
                  <a:lnTo>
                    <a:pt x="319" y="268"/>
                  </a:lnTo>
                  <a:lnTo>
                    <a:pt x="358" y="267"/>
                  </a:lnTo>
                  <a:lnTo>
                    <a:pt x="383" y="262"/>
                  </a:lnTo>
                  <a:lnTo>
                    <a:pt x="399" y="251"/>
                  </a:lnTo>
                  <a:lnTo>
                    <a:pt x="416" y="240"/>
                  </a:lnTo>
                  <a:lnTo>
                    <a:pt x="438" y="226"/>
                  </a:lnTo>
                  <a:lnTo>
                    <a:pt x="474" y="215"/>
                  </a:lnTo>
                  <a:lnTo>
                    <a:pt x="529" y="207"/>
                  </a:lnTo>
                  <a:lnTo>
                    <a:pt x="614" y="204"/>
                  </a:lnTo>
                  <a:lnTo>
                    <a:pt x="700" y="202"/>
                  </a:lnTo>
                  <a:lnTo>
                    <a:pt x="768" y="199"/>
                  </a:lnTo>
                  <a:lnTo>
                    <a:pt x="816" y="193"/>
                  </a:lnTo>
                  <a:lnTo>
                    <a:pt x="848" y="188"/>
                  </a:lnTo>
                  <a:lnTo>
                    <a:pt x="864" y="181"/>
                  </a:lnTo>
                  <a:lnTo>
                    <a:pt x="868" y="175"/>
                  </a:lnTo>
                  <a:lnTo>
                    <a:pt x="860" y="167"/>
                  </a:lnTo>
                  <a:lnTo>
                    <a:pt x="844" y="162"/>
                  </a:lnTo>
                  <a:lnTo>
                    <a:pt x="833" y="156"/>
                  </a:lnTo>
                  <a:lnTo>
                    <a:pt x="844" y="151"/>
                  </a:lnTo>
                  <a:lnTo>
                    <a:pt x="870" y="144"/>
                  </a:lnTo>
                  <a:lnTo>
                    <a:pt x="907" y="134"/>
                  </a:lnTo>
                  <a:lnTo>
                    <a:pt x="949" y="114"/>
                  </a:lnTo>
                  <a:lnTo>
                    <a:pt x="991" y="89"/>
                  </a:lnTo>
                  <a:lnTo>
                    <a:pt x="1029" y="50"/>
                  </a:lnTo>
                  <a:lnTo>
                    <a:pt x="1057" y="0"/>
                  </a:lnTo>
                  <a:lnTo>
                    <a:pt x="1028" y="20"/>
                  </a:lnTo>
                  <a:lnTo>
                    <a:pt x="985" y="47"/>
                  </a:lnTo>
                  <a:lnTo>
                    <a:pt x="929" y="78"/>
                  </a:lnTo>
                  <a:lnTo>
                    <a:pt x="864" y="108"/>
                  </a:lnTo>
                  <a:lnTo>
                    <a:pt x="788" y="132"/>
                  </a:lnTo>
                  <a:lnTo>
                    <a:pt x="705" y="146"/>
                  </a:lnTo>
                  <a:lnTo>
                    <a:pt x="615" y="145"/>
                  </a:lnTo>
                  <a:lnTo>
                    <a:pt x="523" y="127"/>
                  </a:lnTo>
                  <a:lnTo>
                    <a:pt x="428" y="100"/>
                  </a:lnTo>
                  <a:lnTo>
                    <a:pt x="340" y="84"/>
                  </a:lnTo>
                  <a:lnTo>
                    <a:pt x="256" y="74"/>
                  </a:lnTo>
                  <a:lnTo>
                    <a:pt x="182" y="70"/>
                  </a:lnTo>
                  <a:lnTo>
                    <a:pt x="117" y="69"/>
                  </a:lnTo>
                  <a:lnTo>
                    <a:pt x="64" y="71"/>
                  </a:lnTo>
                  <a:lnTo>
                    <a:pt x="25" y="7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19E6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88"/>
            <p:cNvSpPr>
              <a:spLocks/>
            </p:cNvSpPr>
            <p:nvPr/>
          </p:nvSpPr>
          <p:spPr bwMode="auto">
            <a:xfrm>
              <a:off x="4053" y="2904"/>
              <a:ext cx="144" cy="39"/>
            </a:xfrm>
            <a:custGeom>
              <a:avLst/>
              <a:gdLst>
                <a:gd name="T0" fmla="*/ 0 w 265"/>
                <a:gd name="T1" fmla="*/ 21 h 82"/>
                <a:gd name="T2" fmla="*/ 25 w 265"/>
                <a:gd name="T3" fmla="*/ 34 h 82"/>
                <a:gd name="T4" fmla="*/ 49 w 265"/>
                <a:gd name="T5" fmla="*/ 46 h 82"/>
                <a:gd name="T6" fmla="*/ 70 w 265"/>
                <a:gd name="T7" fmla="*/ 56 h 82"/>
                <a:gd name="T8" fmla="*/ 91 w 265"/>
                <a:gd name="T9" fmla="*/ 64 h 82"/>
                <a:gd name="T10" fmla="*/ 109 w 265"/>
                <a:gd name="T11" fmla="*/ 69 h 82"/>
                <a:gd name="T12" fmla="*/ 123 w 265"/>
                <a:gd name="T13" fmla="*/ 74 h 82"/>
                <a:gd name="T14" fmla="*/ 134 w 265"/>
                <a:gd name="T15" fmla="*/ 78 h 82"/>
                <a:gd name="T16" fmla="*/ 143 w 265"/>
                <a:gd name="T17" fmla="*/ 82 h 82"/>
                <a:gd name="T18" fmla="*/ 143 w 265"/>
                <a:gd name="T19" fmla="*/ 69 h 82"/>
                <a:gd name="T20" fmla="*/ 152 w 265"/>
                <a:gd name="T21" fmla="*/ 59 h 82"/>
                <a:gd name="T22" fmla="*/ 165 w 265"/>
                <a:gd name="T23" fmla="*/ 50 h 82"/>
                <a:gd name="T24" fmla="*/ 182 w 265"/>
                <a:gd name="T25" fmla="*/ 41 h 82"/>
                <a:gd name="T26" fmla="*/ 201 w 265"/>
                <a:gd name="T27" fmla="*/ 30 h 82"/>
                <a:gd name="T28" fmla="*/ 223 w 265"/>
                <a:gd name="T29" fmla="*/ 20 h 82"/>
                <a:gd name="T30" fmla="*/ 244 w 265"/>
                <a:gd name="T31" fmla="*/ 10 h 82"/>
                <a:gd name="T32" fmla="*/ 265 w 265"/>
                <a:gd name="T33" fmla="*/ 0 h 82"/>
                <a:gd name="T34" fmla="*/ 240 w 265"/>
                <a:gd name="T35" fmla="*/ 2 h 82"/>
                <a:gd name="T36" fmla="*/ 213 w 265"/>
                <a:gd name="T37" fmla="*/ 7 h 82"/>
                <a:gd name="T38" fmla="*/ 185 w 265"/>
                <a:gd name="T39" fmla="*/ 13 h 82"/>
                <a:gd name="T40" fmla="*/ 158 w 265"/>
                <a:gd name="T41" fmla="*/ 20 h 82"/>
                <a:gd name="T42" fmla="*/ 131 w 265"/>
                <a:gd name="T43" fmla="*/ 25 h 82"/>
                <a:gd name="T44" fmla="*/ 109 w 265"/>
                <a:gd name="T45" fmla="*/ 29 h 82"/>
                <a:gd name="T46" fmla="*/ 90 w 265"/>
                <a:gd name="T47" fmla="*/ 29 h 82"/>
                <a:gd name="T48" fmla="*/ 80 w 265"/>
                <a:gd name="T49" fmla="*/ 26 h 82"/>
                <a:gd name="T50" fmla="*/ 70 w 265"/>
                <a:gd name="T51" fmla="*/ 20 h 82"/>
                <a:gd name="T52" fmla="*/ 61 w 265"/>
                <a:gd name="T53" fmla="*/ 16 h 82"/>
                <a:gd name="T54" fmla="*/ 48 w 265"/>
                <a:gd name="T55" fmla="*/ 14 h 82"/>
                <a:gd name="T56" fmla="*/ 37 w 265"/>
                <a:gd name="T57" fmla="*/ 14 h 82"/>
                <a:gd name="T58" fmla="*/ 26 w 265"/>
                <a:gd name="T59" fmla="*/ 14 h 82"/>
                <a:gd name="T60" fmla="*/ 15 w 265"/>
                <a:gd name="T61" fmla="*/ 15 h 82"/>
                <a:gd name="T62" fmla="*/ 6 w 265"/>
                <a:gd name="T63" fmla="*/ 18 h 82"/>
                <a:gd name="T64" fmla="*/ 0 w 265"/>
                <a:gd name="T65" fmla="*/ 2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" h="82">
                  <a:moveTo>
                    <a:pt x="0" y="21"/>
                  </a:moveTo>
                  <a:lnTo>
                    <a:pt x="25" y="34"/>
                  </a:lnTo>
                  <a:lnTo>
                    <a:pt x="49" y="46"/>
                  </a:lnTo>
                  <a:lnTo>
                    <a:pt x="70" y="56"/>
                  </a:lnTo>
                  <a:lnTo>
                    <a:pt x="91" y="64"/>
                  </a:lnTo>
                  <a:lnTo>
                    <a:pt x="109" y="69"/>
                  </a:lnTo>
                  <a:lnTo>
                    <a:pt x="123" y="74"/>
                  </a:lnTo>
                  <a:lnTo>
                    <a:pt x="134" y="78"/>
                  </a:lnTo>
                  <a:lnTo>
                    <a:pt x="143" y="82"/>
                  </a:lnTo>
                  <a:lnTo>
                    <a:pt x="143" y="69"/>
                  </a:lnTo>
                  <a:lnTo>
                    <a:pt x="152" y="59"/>
                  </a:lnTo>
                  <a:lnTo>
                    <a:pt x="165" y="50"/>
                  </a:lnTo>
                  <a:lnTo>
                    <a:pt x="182" y="41"/>
                  </a:lnTo>
                  <a:lnTo>
                    <a:pt x="201" y="30"/>
                  </a:lnTo>
                  <a:lnTo>
                    <a:pt x="223" y="20"/>
                  </a:lnTo>
                  <a:lnTo>
                    <a:pt x="244" y="10"/>
                  </a:lnTo>
                  <a:lnTo>
                    <a:pt x="265" y="0"/>
                  </a:lnTo>
                  <a:lnTo>
                    <a:pt x="240" y="2"/>
                  </a:lnTo>
                  <a:lnTo>
                    <a:pt x="213" y="7"/>
                  </a:lnTo>
                  <a:lnTo>
                    <a:pt x="185" y="13"/>
                  </a:lnTo>
                  <a:lnTo>
                    <a:pt x="158" y="20"/>
                  </a:lnTo>
                  <a:lnTo>
                    <a:pt x="131" y="25"/>
                  </a:lnTo>
                  <a:lnTo>
                    <a:pt x="109" y="29"/>
                  </a:lnTo>
                  <a:lnTo>
                    <a:pt x="90" y="29"/>
                  </a:lnTo>
                  <a:lnTo>
                    <a:pt x="80" y="26"/>
                  </a:lnTo>
                  <a:lnTo>
                    <a:pt x="70" y="20"/>
                  </a:lnTo>
                  <a:lnTo>
                    <a:pt x="61" y="16"/>
                  </a:lnTo>
                  <a:lnTo>
                    <a:pt x="48" y="14"/>
                  </a:lnTo>
                  <a:lnTo>
                    <a:pt x="37" y="14"/>
                  </a:lnTo>
                  <a:lnTo>
                    <a:pt x="26" y="14"/>
                  </a:lnTo>
                  <a:lnTo>
                    <a:pt x="15" y="15"/>
                  </a:lnTo>
                  <a:lnTo>
                    <a:pt x="6" y="18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19E6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89"/>
            <p:cNvSpPr>
              <a:spLocks/>
            </p:cNvSpPr>
            <p:nvPr/>
          </p:nvSpPr>
          <p:spPr bwMode="auto">
            <a:xfrm>
              <a:off x="4197" y="2546"/>
              <a:ext cx="123" cy="358"/>
            </a:xfrm>
            <a:custGeom>
              <a:avLst/>
              <a:gdLst>
                <a:gd name="T0" fmla="*/ 0 w 228"/>
                <a:gd name="T1" fmla="*/ 748 h 748"/>
                <a:gd name="T2" fmla="*/ 7 w 228"/>
                <a:gd name="T3" fmla="*/ 713 h 748"/>
                <a:gd name="T4" fmla="*/ 29 w 228"/>
                <a:gd name="T5" fmla="*/ 649 h 748"/>
                <a:gd name="T6" fmla="*/ 61 w 228"/>
                <a:gd name="T7" fmla="*/ 563 h 748"/>
                <a:gd name="T8" fmla="*/ 101 w 228"/>
                <a:gd name="T9" fmla="*/ 467 h 748"/>
                <a:gd name="T10" fmla="*/ 140 w 228"/>
                <a:gd name="T11" fmla="*/ 367 h 748"/>
                <a:gd name="T12" fmla="*/ 177 w 228"/>
                <a:gd name="T13" fmla="*/ 277 h 748"/>
                <a:gd name="T14" fmla="*/ 208 w 228"/>
                <a:gd name="T15" fmla="*/ 206 h 748"/>
                <a:gd name="T16" fmla="*/ 228 w 228"/>
                <a:gd name="T17" fmla="*/ 163 h 748"/>
                <a:gd name="T18" fmla="*/ 187 w 228"/>
                <a:gd name="T19" fmla="*/ 151 h 748"/>
                <a:gd name="T20" fmla="*/ 148 w 228"/>
                <a:gd name="T21" fmla="*/ 135 h 748"/>
                <a:gd name="T22" fmla="*/ 112 w 228"/>
                <a:gd name="T23" fmla="*/ 115 h 748"/>
                <a:gd name="T24" fmla="*/ 84 w 228"/>
                <a:gd name="T25" fmla="*/ 92 h 748"/>
                <a:gd name="T26" fmla="*/ 65 w 228"/>
                <a:gd name="T27" fmla="*/ 68 h 748"/>
                <a:gd name="T28" fmla="*/ 63 w 228"/>
                <a:gd name="T29" fmla="*/ 43 h 748"/>
                <a:gd name="T30" fmla="*/ 77 w 228"/>
                <a:gd name="T31" fmla="*/ 20 h 748"/>
                <a:gd name="T32" fmla="*/ 116 w 228"/>
                <a:gd name="T33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8" h="748">
                  <a:moveTo>
                    <a:pt x="0" y="748"/>
                  </a:moveTo>
                  <a:lnTo>
                    <a:pt x="7" y="713"/>
                  </a:lnTo>
                  <a:lnTo>
                    <a:pt x="29" y="649"/>
                  </a:lnTo>
                  <a:lnTo>
                    <a:pt x="61" y="563"/>
                  </a:lnTo>
                  <a:lnTo>
                    <a:pt x="101" y="467"/>
                  </a:lnTo>
                  <a:lnTo>
                    <a:pt x="140" y="367"/>
                  </a:lnTo>
                  <a:lnTo>
                    <a:pt x="177" y="277"/>
                  </a:lnTo>
                  <a:lnTo>
                    <a:pt x="208" y="206"/>
                  </a:lnTo>
                  <a:lnTo>
                    <a:pt x="228" y="163"/>
                  </a:lnTo>
                  <a:lnTo>
                    <a:pt x="187" y="151"/>
                  </a:lnTo>
                  <a:lnTo>
                    <a:pt x="148" y="135"/>
                  </a:lnTo>
                  <a:lnTo>
                    <a:pt x="112" y="115"/>
                  </a:lnTo>
                  <a:lnTo>
                    <a:pt x="84" y="92"/>
                  </a:lnTo>
                  <a:lnTo>
                    <a:pt x="65" y="68"/>
                  </a:lnTo>
                  <a:lnTo>
                    <a:pt x="63" y="43"/>
                  </a:lnTo>
                  <a:lnTo>
                    <a:pt x="77" y="20"/>
                  </a:lnTo>
                  <a:lnTo>
                    <a:pt x="11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90"/>
            <p:cNvSpPr>
              <a:spLocks/>
            </p:cNvSpPr>
            <p:nvPr/>
          </p:nvSpPr>
          <p:spPr bwMode="auto">
            <a:xfrm>
              <a:off x="4208" y="2389"/>
              <a:ext cx="61" cy="36"/>
            </a:xfrm>
            <a:custGeom>
              <a:avLst/>
              <a:gdLst>
                <a:gd name="T0" fmla="*/ 112 w 112"/>
                <a:gd name="T1" fmla="*/ 75 h 75"/>
                <a:gd name="T2" fmla="*/ 108 w 112"/>
                <a:gd name="T3" fmla="*/ 65 h 75"/>
                <a:gd name="T4" fmla="*/ 102 w 112"/>
                <a:gd name="T5" fmla="*/ 53 h 75"/>
                <a:gd name="T6" fmla="*/ 91 w 112"/>
                <a:gd name="T7" fmla="*/ 39 h 75"/>
                <a:gd name="T8" fmla="*/ 78 w 112"/>
                <a:gd name="T9" fmla="*/ 26 h 75"/>
                <a:gd name="T10" fmla="*/ 59 w 112"/>
                <a:gd name="T11" fmla="*/ 12 h 75"/>
                <a:gd name="T12" fmla="*/ 41 w 112"/>
                <a:gd name="T13" fmla="*/ 3 h 75"/>
                <a:gd name="T14" fmla="*/ 20 w 112"/>
                <a:gd name="T15" fmla="*/ 0 h 75"/>
                <a:gd name="T16" fmla="*/ 0 w 112"/>
                <a:gd name="T17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75">
                  <a:moveTo>
                    <a:pt x="112" y="75"/>
                  </a:moveTo>
                  <a:lnTo>
                    <a:pt x="108" y="65"/>
                  </a:lnTo>
                  <a:lnTo>
                    <a:pt x="102" y="53"/>
                  </a:lnTo>
                  <a:lnTo>
                    <a:pt x="91" y="39"/>
                  </a:lnTo>
                  <a:lnTo>
                    <a:pt x="78" y="26"/>
                  </a:lnTo>
                  <a:lnTo>
                    <a:pt x="59" y="12"/>
                  </a:lnTo>
                  <a:lnTo>
                    <a:pt x="41" y="3"/>
                  </a:lnTo>
                  <a:lnTo>
                    <a:pt x="20" y="0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91"/>
            <p:cNvSpPr>
              <a:spLocks/>
            </p:cNvSpPr>
            <p:nvPr/>
          </p:nvSpPr>
          <p:spPr bwMode="auto">
            <a:xfrm>
              <a:off x="4188" y="2329"/>
              <a:ext cx="504" cy="212"/>
            </a:xfrm>
            <a:custGeom>
              <a:avLst/>
              <a:gdLst>
                <a:gd name="T0" fmla="*/ 0 w 932"/>
                <a:gd name="T1" fmla="*/ 437 h 442"/>
                <a:gd name="T2" fmla="*/ 32 w 932"/>
                <a:gd name="T3" fmla="*/ 441 h 442"/>
                <a:gd name="T4" fmla="*/ 69 w 932"/>
                <a:gd name="T5" fmla="*/ 442 h 442"/>
                <a:gd name="T6" fmla="*/ 108 w 932"/>
                <a:gd name="T7" fmla="*/ 439 h 442"/>
                <a:gd name="T8" fmla="*/ 150 w 932"/>
                <a:gd name="T9" fmla="*/ 432 h 442"/>
                <a:gd name="T10" fmla="*/ 189 w 932"/>
                <a:gd name="T11" fmla="*/ 423 h 442"/>
                <a:gd name="T12" fmla="*/ 229 w 932"/>
                <a:gd name="T13" fmla="*/ 410 h 442"/>
                <a:gd name="T14" fmla="*/ 261 w 932"/>
                <a:gd name="T15" fmla="*/ 394 h 442"/>
                <a:gd name="T16" fmla="*/ 289 w 932"/>
                <a:gd name="T17" fmla="*/ 377 h 442"/>
                <a:gd name="T18" fmla="*/ 330 w 932"/>
                <a:gd name="T19" fmla="*/ 335 h 442"/>
                <a:gd name="T20" fmla="*/ 401 w 932"/>
                <a:gd name="T21" fmla="*/ 266 h 442"/>
                <a:gd name="T22" fmla="*/ 493 w 932"/>
                <a:gd name="T23" fmla="*/ 183 h 442"/>
                <a:gd name="T24" fmla="*/ 597 w 932"/>
                <a:gd name="T25" fmla="*/ 101 h 442"/>
                <a:gd name="T26" fmla="*/ 702 w 932"/>
                <a:gd name="T27" fmla="*/ 34 h 442"/>
                <a:gd name="T28" fmla="*/ 799 w 932"/>
                <a:gd name="T29" fmla="*/ 0 h 442"/>
                <a:gd name="T30" fmla="*/ 879 w 932"/>
                <a:gd name="T31" fmla="*/ 10 h 442"/>
                <a:gd name="T32" fmla="*/ 932 w 932"/>
                <a:gd name="T33" fmla="*/ 84 h 442"/>
                <a:gd name="T34" fmla="*/ 897 w 932"/>
                <a:gd name="T35" fmla="*/ 85 h 442"/>
                <a:gd name="T36" fmla="*/ 860 w 932"/>
                <a:gd name="T37" fmla="*/ 88 h 442"/>
                <a:gd name="T38" fmla="*/ 820 w 932"/>
                <a:gd name="T39" fmla="*/ 91 h 442"/>
                <a:gd name="T40" fmla="*/ 779 w 932"/>
                <a:gd name="T41" fmla="*/ 100 h 442"/>
                <a:gd name="T42" fmla="*/ 738 w 932"/>
                <a:gd name="T43" fmla="*/ 114 h 442"/>
                <a:gd name="T44" fmla="*/ 703 w 932"/>
                <a:gd name="T45" fmla="*/ 138 h 442"/>
                <a:gd name="T46" fmla="*/ 672 w 932"/>
                <a:gd name="T47" fmla="*/ 173 h 442"/>
                <a:gd name="T48" fmla="*/ 649 w 932"/>
                <a:gd name="T49" fmla="*/ 221 h 442"/>
                <a:gd name="T50" fmla="*/ 635 w 932"/>
                <a:gd name="T51" fmla="*/ 245 h 442"/>
                <a:gd name="T52" fmla="*/ 619 w 932"/>
                <a:gd name="T53" fmla="*/ 275 h 442"/>
                <a:gd name="T54" fmla="*/ 597 w 932"/>
                <a:gd name="T55" fmla="*/ 304 h 442"/>
                <a:gd name="T56" fmla="*/ 572 w 932"/>
                <a:gd name="T57" fmla="*/ 335 h 442"/>
                <a:gd name="T58" fmla="*/ 544 w 932"/>
                <a:gd name="T59" fmla="*/ 362 h 442"/>
                <a:gd name="T60" fmla="*/ 516 w 932"/>
                <a:gd name="T61" fmla="*/ 386 h 442"/>
                <a:gd name="T62" fmla="*/ 486 w 932"/>
                <a:gd name="T63" fmla="*/ 404 h 442"/>
                <a:gd name="T64" fmla="*/ 458 w 932"/>
                <a:gd name="T65" fmla="*/ 418 h 442"/>
                <a:gd name="T66" fmla="*/ 489 w 932"/>
                <a:gd name="T67" fmla="*/ 404 h 442"/>
                <a:gd name="T68" fmla="*/ 524 w 932"/>
                <a:gd name="T69" fmla="*/ 387 h 442"/>
                <a:gd name="T70" fmla="*/ 560 w 932"/>
                <a:gd name="T71" fmla="*/ 365 h 442"/>
                <a:gd name="T72" fmla="*/ 597 w 932"/>
                <a:gd name="T73" fmla="*/ 343 h 442"/>
                <a:gd name="T74" fmla="*/ 630 w 932"/>
                <a:gd name="T75" fmla="*/ 318 h 442"/>
                <a:gd name="T76" fmla="*/ 660 w 932"/>
                <a:gd name="T77" fmla="*/ 296 h 442"/>
                <a:gd name="T78" fmla="*/ 683 w 932"/>
                <a:gd name="T79" fmla="*/ 276 h 442"/>
                <a:gd name="T80" fmla="*/ 699 w 932"/>
                <a:gd name="T81" fmla="*/ 261 h 442"/>
                <a:gd name="T82" fmla="*/ 710 w 932"/>
                <a:gd name="T83" fmla="*/ 247 h 442"/>
                <a:gd name="T84" fmla="*/ 725 w 932"/>
                <a:gd name="T85" fmla="*/ 233 h 442"/>
                <a:gd name="T86" fmla="*/ 740 w 932"/>
                <a:gd name="T87" fmla="*/ 218 h 442"/>
                <a:gd name="T88" fmla="*/ 758 w 932"/>
                <a:gd name="T89" fmla="*/ 207 h 442"/>
                <a:gd name="T90" fmla="*/ 775 w 932"/>
                <a:gd name="T91" fmla="*/ 197 h 442"/>
                <a:gd name="T92" fmla="*/ 794 w 932"/>
                <a:gd name="T93" fmla="*/ 191 h 442"/>
                <a:gd name="T94" fmla="*/ 812 w 932"/>
                <a:gd name="T95" fmla="*/ 190 h 442"/>
                <a:gd name="T96" fmla="*/ 832 w 932"/>
                <a:gd name="T97" fmla="*/ 19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2" h="442">
                  <a:moveTo>
                    <a:pt x="0" y="437"/>
                  </a:moveTo>
                  <a:lnTo>
                    <a:pt x="32" y="441"/>
                  </a:lnTo>
                  <a:lnTo>
                    <a:pt x="69" y="442"/>
                  </a:lnTo>
                  <a:lnTo>
                    <a:pt x="108" y="439"/>
                  </a:lnTo>
                  <a:lnTo>
                    <a:pt x="150" y="432"/>
                  </a:lnTo>
                  <a:lnTo>
                    <a:pt x="189" y="423"/>
                  </a:lnTo>
                  <a:lnTo>
                    <a:pt x="229" y="410"/>
                  </a:lnTo>
                  <a:lnTo>
                    <a:pt x="261" y="394"/>
                  </a:lnTo>
                  <a:lnTo>
                    <a:pt x="289" y="377"/>
                  </a:lnTo>
                  <a:lnTo>
                    <a:pt x="330" y="335"/>
                  </a:lnTo>
                  <a:lnTo>
                    <a:pt x="401" y="266"/>
                  </a:lnTo>
                  <a:lnTo>
                    <a:pt x="493" y="183"/>
                  </a:lnTo>
                  <a:lnTo>
                    <a:pt x="597" y="101"/>
                  </a:lnTo>
                  <a:lnTo>
                    <a:pt x="702" y="34"/>
                  </a:lnTo>
                  <a:lnTo>
                    <a:pt x="799" y="0"/>
                  </a:lnTo>
                  <a:lnTo>
                    <a:pt x="879" y="10"/>
                  </a:lnTo>
                  <a:lnTo>
                    <a:pt x="932" y="84"/>
                  </a:lnTo>
                  <a:lnTo>
                    <a:pt x="897" y="85"/>
                  </a:lnTo>
                  <a:lnTo>
                    <a:pt x="860" y="88"/>
                  </a:lnTo>
                  <a:lnTo>
                    <a:pt x="820" y="91"/>
                  </a:lnTo>
                  <a:lnTo>
                    <a:pt x="779" y="100"/>
                  </a:lnTo>
                  <a:lnTo>
                    <a:pt x="738" y="114"/>
                  </a:lnTo>
                  <a:lnTo>
                    <a:pt x="703" y="138"/>
                  </a:lnTo>
                  <a:lnTo>
                    <a:pt x="672" y="173"/>
                  </a:lnTo>
                  <a:lnTo>
                    <a:pt x="649" y="221"/>
                  </a:lnTo>
                  <a:lnTo>
                    <a:pt x="635" y="245"/>
                  </a:lnTo>
                  <a:lnTo>
                    <a:pt x="619" y="275"/>
                  </a:lnTo>
                  <a:lnTo>
                    <a:pt x="597" y="304"/>
                  </a:lnTo>
                  <a:lnTo>
                    <a:pt x="572" y="335"/>
                  </a:lnTo>
                  <a:lnTo>
                    <a:pt x="544" y="362"/>
                  </a:lnTo>
                  <a:lnTo>
                    <a:pt x="516" y="386"/>
                  </a:lnTo>
                  <a:lnTo>
                    <a:pt x="486" y="404"/>
                  </a:lnTo>
                  <a:lnTo>
                    <a:pt x="458" y="418"/>
                  </a:lnTo>
                  <a:lnTo>
                    <a:pt x="489" y="404"/>
                  </a:lnTo>
                  <a:lnTo>
                    <a:pt x="524" y="387"/>
                  </a:lnTo>
                  <a:lnTo>
                    <a:pt x="560" y="365"/>
                  </a:lnTo>
                  <a:lnTo>
                    <a:pt x="597" y="343"/>
                  </a:lnTo>
                  <a:lnTo>
                    <a:pt x="630" y="318"/>
                  </a:lnTo>
                  <a:lnTo>
                    <a:pt x="660" y="296"/>
                  </a:lnTo>
                  <a:lnTo>
                    <a:pt x="683" y="276"/>
                  </a:lnTo>
                  <a:lnTo>
                    <a:pt x="699" y="261"/>
                  </a:lnTo>
                  <a:lnTo>
                    <a:pt x="710" y="247"/>
                  </a:lnTo>
                  <a:lnTo>
                    <a:pt x="725" y="233"/>
                  </a:lnTo>
                  <a:lnTo>
                    <a:pt x="740" y="218"/>
                  </a:lnTo>
                  <a:lnTo>
                    <a:pt x="758" y="207"/>
                  </a:lnTo>
                  <a:lnTo>
                    <a:pt x="775" y="197"/>
                  </a:lnTo>
                  <a:lnTo>
                    <a:pt x="794" y="191"/>
                  </a:lnTo>
                  <a:lnTo>
                    <a:pt x="812" y="190"/>
                  </a:lnTo>
                  <a:lnTo>
                    <a:pt x="832" y="196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92"/>
            <p:cNvSpPr>
              <a:spLocks/>
            </p:cNvSpPr>
            <p:nvPr/>
          </p:nvSpPr>
          <p:spPr bwMode="auto">
            <a:xfrm>
              <a:off x="4205" y="2595"/>
              <a:ext cx="216" cy="23"/>
            </a:xfrm>
            <a:custGeom>
              <a:avLst/>
              <a:gdLst>
                <a:gd name="T0" fmla="*/ 0 w 400"/>
                <a:gd name="T1" fmla="*/ 0 h 49"/>
                <a:gd name="T2" fmla="*/ 24 w 400"/>
                <a:gd name="T3" fmla="*/ 9 h 49"/>
                <a:gd name="T4" fmla="*/ 54 w 400"/>
                <a:gd name="T5" fmla="*/ 22 h 49"/>
                <a:gd name="T6" fmla="*/ 88 w 400"/>
                <a:gd name="T7" fmla="*/ 33 h 49"/>
                <a:gd name="T8" fmla="*/ 131 w 400"/>
                <a:gd name="T9" fmla="*/ 45 h 49"/>
                <a:gd name="T10" fmla="*/ 181 w 400"/>
                <a:gd name="T11" fmla="*/ 49 h 49"/>
                <a:gd name="T12" fmla="*/ 241 w 400"/>
                <a:gd name="T13" fmla="*/ 49 h 49"/>
                <a:gd name="T14" fmla="*/ 312 w 400"/>
                <a:gd name="T15" fmla="*/ 41 h 49"/>
                <a:gd name="T16" fmla="*/ 400 w 400"/>
                <a:gd name="T17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0" h="49">
                  <a:moveTo>
                    <a:pt x="0" y="0"/>
                  </a:moveTo>
                  <a:lnTo>
                    <a:pt x="24" y="9"/>
                  </a:lnTo>
                  <a:lnTo>
                    <a:pt x="54" y="22"/>
                  </a:lnTo>
                  <a:lnTo>
                    <a:pt x="88" y="33"/>
                  </a:lnTo>
                  <a:lnTo>
                    <a:pt x="131" y="45"/>
                  </a:lnTo>
                  <a:lnTo>
                    <a:pt x="181" y="49"/>
                  </a:lnTo>
                  <a:lnTo>
                    <a:pt x="241" y="49"/>
                  </a:lnTo>
                  <a:lnTo>
                    <a:pt x="312" y="41"/>
                  </a:lnTo>
                  <a:lnTo>
                    <a:pt x="400" y="22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93"/>
            <p:cNvSpPr>
              <a:spLocks/>
            </p:cNvSpPr>
            <p:nvPr/>
          </p:nvSpPr>
          <p:spPr bwMode="auto">
            <a:xfrm>
              <a:off x="4151" y="2401"/>
              <a:ext cx="155" cy="119"/>
            </a:xfrm>
            <a:custGeom>
              <a:avLst/>
              <a:gdLst>
                <a:gd name="T0" fmla="*/ 268 w 287"/>
                <a:gd name="T1" fmla="*/ 59 h 250"/>
                <a:gd name="T2" fmla="*/ 251 w 287"/>
                <a:gd name="T3" fmla="*/ 54 h 250"/>
                <a:gd name="T4" fmla="*/ 234 w 287"/>
                <a:gd name="T5" fmla="*/ 52 h 250"/>
                <a:gd name="T6" fmla="*/ 217 w 287"/>
                <a:gd name="T7" fmla="*/ 48 h 250"/>
                <a:gd name="T8" fmla="*/ 201 w 287"/>
                <a:gd name="T9" fmla="*/ 46 h 250"/>
                <a:gd name="T10" fmla="*/ 182 w 287"/>
                <a:gd name="T11" fmla="*/ 38 h 250"/>
                <a:gd name="T12" fmla="*/ 167 w 287"/>
                <a:gd name="T13" fmla="*/ 30 h 250"/>
                <a:gd name="T14" fmla="*/ 151 w 287"/>
                <a:gd name="T15" fmla="*/ 16 h 250"/>
                <a:gd name="T16" fmla="*/ 138 w 287"/>
                <a:gd name="T17" fmla="*/ 0 h 250"/>
                <a:gd name="T18" fmla="*/ 112 w 287"/>
                <a:gd name="T19" fmla="*/ 14 h 250"/>
                <a:gd name="T20" fmla="*/ 91 w 287"/>
                <a:gd name="T21" fmla="*/ 32 h 250"/>
                <a:gd name="T22" fmla="*/ 74 w 287"/>
                <a:gd name="T23" fmla="*/ 52 h 250"/>
                <a:gd name="T24" fmla="*/ 61 w 287"/>
                <a:gd name="T25" fmla="*/ 75 h 250"/>
                <a:gd name="T26" fmla="*/ 53 w 287"/>
                <a:gd name="T27" fmla="*/ 98 h 250"/>
                <a:gd name="T28" fmla="*/ 50 w 287"/>
                <a:gd name="T29" fmla="*/ 122 h 250"/>
                <a:gd name="T30" fmla="*/ 54 w 287"/>
                <a:gd name="T31" fmla="*/ 146 h 250"/>
                <a:gd name="T32" fmla="*/ 65 w 287"/>
                <a:gd name="T33" fmla="*/ 169 h 250"/>
                <a:gd name="T34" fmla="*/ 52 w 287"/>
                <a:gd name="T35" fmla="*/ 162 h 250"/>
                <a:gd name="T36" fmla="*/ 39 w 287"/>
                <a:gd name="T37" fmla="*/ 149 h 250"/>
                <a:gd name="T38" fmla="*/ 28 w 287"/>
                <a:gd name="T39" fmla="*/ 133 h 250"/>
                <a:gd name="T40" fmla="*/ 18 w 287"/>
                <a:gd name="T41" fmla="*/ 116 h 250"/>
                <a:gd name="T42" fmla="*/ 11 w 287"/>
                <a:gd name="T43" fmla="*/ 98 h 250"/>
                <a:gd name="T44" fmla="*/ 7 w 287"/>
                <a:gd name="T45" fmla="*/ 82 h 250"/>
                <a:gd name="T46" fmla="*/ 7 w 287"/>
                <a:gd name="T47" fmla="*/ 68 h 250"/>
                <a:gd name="T48" fmla="*/ 12 w 287"/>
                <a:gd name="T49" fmla="*/ 61 h 250"/>
                <a:gd name="T50" fmla="*/ 4 w 287"/>
                <a:gd name="T51" fmla="*/ 80 h 250"/>
                <a:gd name="T52" fmla="*/ 0 w 287"/>
                <a:gd name="T53" fmla="*/ 107 h 250"/>
                <a:gd name="T54" fmla="*/ 1 w 287"/>
                <a:gd name="T55" fmla="*/ 136 h 250"/>
                <a:gd name="T56" fmla="*/ 9 w 287"/>
                <a:gd name="T57" fmla="*/ 166 h 250"/>
                <a:gd name="T58" fmla="*/ 20 w 287"/>
                <a:gd name="T59" fmla="*/ 195 h 250"/>
                <a:gd name="T60" fmla="*/ 38 w 287"/>
                <a:gd name="T61" fmla="*/ 219 h 250"/>
                <a:gd name="T62" fmla="*/ 63 w 287"/>
                <a:gd name="T63" fmla="*/ 238 h 250"/>
                <a:gd name="T64" fmla="*/ 95 w 287"/>
                <a:gd name="T65" fmla="*/ 250 h 250"/>
                <a:gd name="T66" fmla="*/ 127 w 287"/>
                <a:gd name="T67" fmla="*/ 250 h 250"/>
                <a:gd name="T68" fmla="*/ 156 w 287"/>
                <a:gd name="T69" fmla="*/ 244 h 250"/>
                <a:gd name="T70" fmla="*/ 182 w 287"/>
                <a:gd name="T71" fmla="*/ 230 h 250"/>
                <a:gd name="T72" fmla="*/ 207 w 287"/>
                <a:gd name="T73" fmla="*/ 214 h 250"/>
                <a:gd name="T74" fmla="*/ 228 w 287"/>
                <a:gd name="T75" fmla="*/ 195 h 250"/>
                <a:gd name="T76" fmla="*/ 249 w 287"/>
                <a:gd name="T77" fmla="*/ 176 h 250"/>
                <a:gd name="T78" fmla="*/ 267 w 287"/>
                <a:gd name="T79" fmla="*/ 157 h 250"/>
                <a:gd name="T80" fmla="*/ 287 w 287"/>
                <a:gd name="T81" fmla="*/ 14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7" h="250">
                  <a:moveTo>
                    <a:pt x="268" y="59"/>
                  </a:moveTo>
                  <a:lnTo>
                    <a:pt x="251" y="54"/>
                  </a:lnTo>
                  <a:lnTo>
                    <a:pt x="234" y="52"/>
                  </a:lnTo>
                  <a:lnTo>
                    <a:pt x="217" y="48"/>
                  </a:lnTo>
                  <a:lnTo>
                    <a:pt x="201" y="46"/>
                  </a:lnTo>
                  <a:lnTo>
                    <a:pt x="182" y="38"/>
                  </a:lnTo>
                  <a:lnTo>
                    <a:pt x="167" y="30"/>
                  </a:lnTo>
                  <a:lnTo>
                    <a:pt x="151" y="16"/>
                  </a:lnTo>
                  <a:lnTo>
                    <a:pt x="138" y="0"/>
                  </a:lnTo>
                  <a:lnTo>
                    <a:pt x="112" y="14"/>
                  </a:lnTo>
                  <a:lnTo>
                    <a:pt x="91" y="32"/>
                  </a:lnTo>
                  <a:lnTo>
                    <a:pt x="74" y="52"/>
                  </a:lnTo>
                  <a:lnTo>
                    <a:pt x="61" y="75"/>
                  </a:lnTo>
                  <a:lnTo>
                    <a:pt x="53" y="98"/>
                  </a:lnTo>
                  <a:lnTo>
                    <a:pt x="50" y="122"/>
                  </a:lnTo>
                  <a:lnTo>
                    <a:pt x="54" y="146"/>
                  </a:lnTo>
                  <a:lnTo>
                    <a:pt x="65" y="169"/>
                  </a:lnTo>
                  <a:lnTo>
                    <a:pt x="52" y="162"/>
                  </a:lnTo>
                  <a:lnTo>
                    <a:pt x="39" y="149"/>
                  </a:lnTo>
                  <a:lnTo>
                    <a:pt x="28" y="133"/>
                  </a:lnTo>
                  <a:lnTo>
                    <a:pt x="18" y="116"/>
                  </a:lnTo>
                  <a:lnTo>
                    <a:pt x="11" y="98"/>
                  </a:lnTo>
                  <a:lnTo>
                    <a:pt x="7" y="82"/>
                  </a:lnTo>
                  <a:lnTo>
                    <a:pt x="7" y="68"/>
                  </a:lnTo>
                  <a:lnTo>
                    <a:pt x="12" y="61"/>
                  </a:lnTo>
                  <a:lnTo>
                    <a:pt x="4" y="80"/>
                  </a:lnTo>
                  <a:lnTo>
                    <a:pt x="0" y="107"/>
                  </a:lnTo>
                  <a:lnTo>
                    <a:pt x="1" y="136"/>
                  </a:lnTo>
                  <a:lnTo>
                    <a:pt x="9" y="166"/>
                  </a:lnTo>
                  <a:lnTo>
                    <a:pt x="20" y="195"/>
                  </a:lnTo>
                  <a:lnTo>
                    <a:pt x="38" y="219"/>
                  </a:lnTo>
                  <a:lnTo>
                    <a:pt x="63" y="238"/>
                  </a:lnTo>
                  <a:lnTo>
                    <a:pt x="95" y="250"/>
                  </a:lnTo>
                  <a:lnTo>
                    <a:pt x="127" y="250"/>
                  </a:lnTo>
                  <a:lnTo>
                    <a:pt x="156" y="244"/>
                  </a:lnTo>
                  <a:lnTo>
                    <a:pt x="182" y="230"/>
                  </a:lnTo>
                  <a:lnTo>
                    <a:pt x="207" y="214"/>
                  </a:lnTo>
                  <a:lnTo>
                    <a:pt x="228" y="195"/>
                  </a:lnTo>
                  <a:lnTo>
                    <a:pt x="249" y="176"/>
                  </a:lnTo>
                  <a:lnTo>
                    <a:pt x="267" y="157"/>
                  </a:lnTo>
                  <a:lnTo>
                    <a:pt x="287" y="142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94"/>
            <p:cNvSpPr>
              <a:spLocks/>
            </p:cNvSpPr>
            <p:nvPr/>
          </p:nvSpPr>
          <p:spPr bwMode="auto">
            <a:xfrm>
              <a:off x="4863" y="2477"/>
              <a:ext cx="242" cy="188"/>
            </a:xfrm>
            <a:custGeom>
              <a:avLst/>
              <a:gdLst>
                <a:gd name="T0" fmla="*/ 447 w 447"/>
                <a:gd name="T1" fmla="*/ 0 h 394"/>
                <a:gd name="T2" fmla="*/ 424 w 447"/>
                <a:gd name="T3" fmla="*/ 60 h 394"/>
                <a:gd name="T4" fmla="*/ 384 w 447"/>
                <a:gd name="T5" fmla="*/ 126 h 394"/>
                <a:gd name="T6" fmla="*/ 329 w 447"/>
                <a:gd name="T7" fmla="*/ 191 h 394"/>
                <a:gd name="T8" fmla="*/ 266 w 447"/>
                <a:gd name="T9" fmla="*/ 252 h 394"/>
                <a:gd name="T10" fmla="*/ 196 w 447"/>
                <a:gd name="T11" fmla="*/ 305 h 394"/>
                <a:gd name="T12" fmla="*/ 126 w 447"/>
                <a:gd name="T13" fmla="*/ 351 h 394"/>
                <a:gd name="T14" fmla="*/ 58 w 447"/>
                <a:gd name="T15" fmla="*/ 380 h 394"/>
                <a:gd name="T16" fmla="*/ 0 w 447"/>
                <a:gd name="T17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7" h="394">
                  <a:moveTo>
                    <a:pt x="447" y="0"/>
                  </a:moveTo>
                  <a:lnTo>
                    <a:pt x="424" y="60"/>
                  </a:lnTo>
                  <a:lnTo>
                    <a:pt x="384" y="126"/>
                  </a:lnTo>
                  <a:lnTo>
                    <a:pt x="329" y="191"/>
                  </a:lnTo>
                  <a:lnTo>
                    <a:pt x="266" y="252"/>
                  </a:lnTo>
                  <a:lnTo>
                    <a:pt x="196" y="305"/>
                  </a:lnTo>
                  <a:lnTo>
                    <a:pt x="126" y="351"/>
                  </a:lnTo>
                  <a:lnTo>
                    <a:pt x="58" y="380"/>
                  </a:lnTo>
                  <a:lnTo>
                    <a:pt x="0" y="394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95"/>
            <p:cNvSpPr>
              <a:spLocks/>
            </p:cNvSpPr>
            <p:nvPr/>
          </p:nvSpPr>
          <p:spPr bwMode="auto">
            <a:xfrm>
              <a:off x="4690" y="2527"/>
              <a:ext cx="222" cy="283"/>
            </a:xfrm>
            <a:custGeom>
              <a:avLst/>
              <a:gdLst>
                <a:gd name="T0" fmla="*/ 411 w 411"/>
                <a:gd name="T1" fmla="*/ 0 h 589"/>
                <a:gd name="T2" fmla="*/ 404 w 411"/>
                <a:gd name="T3" fmla="*/ 43 h 589"/>
                <a:gd name="T4" fmla="*/ 388 w 411"/>
                <a:gd name="T5" fmla="*/ 112 h 589"/>
                <a:gd name="T6" fmla="*/ 360 w 411"/>
                <a:gd name="T7" fmla="*/ 194 h 589"/>
                <a:gd name="T8" fmla="*/ 320 w 411"/>
                <a:gd name="T9" fmla="*/ 287 h 589"/>
                <a:gd name="T10" fmla="*/ 264 w 411"/>
                <a:gd name="T11" fmla="*/ 378 h 589"/>
                <a:gd name="T12" fmla="*/ 194 w 411"/>
                <a:gd name="T13" fmla="*/ 465 h 589"/>
                <a:gd name="T14" fmla="*/ 105 w 411"/>
                <a:gd name="T15" fmla="*/ 537 h 589"/>
                <a:gd name="T16" fmla="*/ 0 w 411"/>
                <a:gd name="T17" fmla="*/ 5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589">
                  <a:moveTo>
                    <a:pt x="411" y="0"/>
                  </a:moveTo>
                  <a:lnTo>
                    <a:pt x="404" y="43"/>
                  </a:lnTo>
                  <a:lnTo>
                    <a:pt x="388" y="112"/>
                  </a:lnTo>
                  <a:lnTo>
                    <a:pt x="360" y="194"/>
                  </a:lnTo>
                  <a:lnTo>
                    <a:pt x="320" y="287"/>
                  </a:lnTo>
                  <a:lnTo>
                    <a:pt x="264" y="378"/>
                  </a:lnTo>
                  <a:lnTo>
                    <a:pt x="194" y="465"/>
                  </a:lnTo>
                  <a:lnTo>
                    <a:pt x="105" y="537"/>
                  </a:lnTo>
                  <a:lnTo>
                    <a:pt x="0" y="589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96"/>
            <p:cNvSpPr>
              <a:spLocks/>
            </p:cNvSpPr>
            <p:nvPr/>
          </p:nvSpPr>
          <p:spPr bwMode="auto">
            <a:xfrm>
              <a:off x="4044" y="1378"/>
              <a:ext cx="329" cy="102"/>
            </a:xfrm>
            <a:custGeom>
              <a:avLst/>
              <a:gdLst>
                <a:gd name="T0" fmla="*/ 0 w 608"/>
                <a:gd name="T1" fmla="*/ 213 h 213"/>
                <a:gd name="T2" fmla="*/ 12 w 608"/>
                <a:gd name="T3" fmla="*/ 171 h 213"/>
                <a:gd name="T4" fmla="*/ 42 w 608"/>
                <a:gd name="T5" fmla="*/ 119 h 213"/>
                <a:gd name="T6" fmla="*/ 86 w 608"/>
                <a:gd name="T7" fmla="*/ 66 h 213"/>
                <a:gd name="T8" fmla="*/ 150 w 608"/>
                <a:gd name="T9" fmla="*/ 23 h 213"/>
                <a:gd name="T10" fmla="*/ 231 w 608"/>
                <a:gd name="T11" fmla="*/ 0 h 213"/>
                <a:gd name="T12" fmla="*/ 335 w 608"/>
                <a:gd name="T13" fmla="*/ 11 h 213"/>
                <a:gd name="T14" fmla="*/ 459 w 608"/>
                <a:gd name="T15" fmla="*/ 64 h 213"/>
                <a:gd name="T16" fmla="*/ 608 w 608"/>
                <a:gd name="T17" fmla="*/ 17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8" h="213">
                  <a:moveTo>
                    <a:pt x="0" y="213"/>
                  </a:moveTo>
                  <a:lnTo>
                    <a:pt x="12" y="171"/>
                  </a:lnTo>
                  <a:lnTo>
                    <a:pt x="42" y="119"/>
                  </a:lnTo>
                  <a:lnTo>
                    <a:pt x="86" y="66"/>
                  </a:lnTo>
                  <a:lnTo>
                    <a:pt x="150" y="23"/>
                  </a:lnTo>
                  <a:lnTo>
                    <a:pt x="231" y="0"/>
                  </a:lnTo>
                  <a:lnTo>
                    <a:pt x="335" y="11"/>
                  </a:lnTo>
                  <a:lnTo>
                    <a:pt x="459" y="64"/>
                  </a:lnTo>
                  <a:lnTo>
                    <a:pt x="608" y="17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97"/>
            <p:cNvSpPr>
              <a:spLocks/>
            </p:cNvSpPr>
            <p:nvPr/>
          </p:nvSpPr>
          <p:spPr bwMode="auto">
            <a:xfrm>
              <a:off x="4120" y="1339"/>
              <a:ext cx="322" cy="110"/>
            </a:xfrm>
            <a:custGeom>
              <a:avLst/>
              <a:gdLst>
                <a:gd name="T0" fmla="*/ 0 w 596"/>
                <a:gd name="T1" fmla="*/ 165 h 228"/>
                <a:gd name="T2" fmla="*/ 20 w 596"/>
                <a:gd name="T3" fmla="*/ 125 h 228"/>
                <a:gd name="T4" fmla="*/ 66 w 596"/>
                <a:gd name="T5" fmla="*/ 80 h 228"/>
                <a:gd name="T6" fmla="*/ 131 w 596"/>
                <a:gd name="T7" fmla="*/ 37 h 228"/>
                <a:gd name="T8" fmla="*/ 212 w 596"/>
                <a:gd name="T9" fmla="*/ 7 h 228"/>
                <a:gd name="T10" fmla="*/ 303 w 596"/>
                <a:gd name="T11" fmla="*/ 0 h 228"/>
                <a:gd name="T12" fmla="*/ 400 w 596"/>
                <a:gd name="T13" fmla="*/ 27 h 228"/>
                <a:gd name="T14" fmla="*/ 500 w 596"/>
                <a:gd name="T15" fmla="*/ 100 h 228"/>
                <a:gd name="T16" fmla="*/ 596 w 596"/>
                <a:gd name="T1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6" h="228">
                  <a:moveTo>
                    <a:pt x="0" y="165"/>
                  </a:moveTo>
                  <a:lnTo>
                    <a:pt x="20" y="125"/>
                  </a:lnTo>
                  <a:lnTo>
                    <a:pt x="66" y="80"/>
                  </a:lnTo>
                  <a:lnTo>
                    <a:pt x="131" y="37"/>
                  </a:lnTo>
                  <a:lnTo>
                    <a:pt x="212" y="7"/>
                  </a:lnTo>
                  <a:lnTo>
                    <a:pt x="303" y="0"/>
                  </a:lnTo>
                  <a:lnTo>
                    <a:pt x="400" y="27"/>
                  </a:lnTo>
                  <a:lnTo>
                    <a:pt x="500" y="100"/>
                  </a:lnTo>
                  <a:lnTo>
                    <a:pt x="596" y="2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98"/>
            <p:cNvSpPr>
              <a:spLocks/>
            </p:cNvSpPr>
            <p:nvPr/>
          </p:nvSpPr>
          <p:spPr bwMode="auto">
            <a:xfrm>
              <a:off x="4116" y="1819"/>
              <a:ext cx="21" cy="56"/>
            </a:xfrm>
            <a:custGeom>
              <a:avLst/>
              <a:gdLst>
                <a:gd name="T0" fmla="*/ 0 w 40"/>
                <a:gd name="T1" fmla="*/ 118 h 118"/>
                <a:gd name="T2" fmla="*/ 16 w 40"/>
                <a:gd name="T3" fmla="*/ 108 h 118"/>
                <a:gd name="T4" fmla="*/ 26 w 40"/>
                <a:gd name="T5" fmla="*/ 94 h 118"/>
                <a:gd name="T6" fmla="*/ 29 w 40"/>
                <a:gd name="T7" fmla="*/ 77 h 118"/>
                <a:gd name="T8" fmla="*/ 30 w 40"/>
                <a:gd name="T9" fmla="*/ 60 h 118"/>
                <a:gd name="T10" fmla="*/ 28 w 40"/>
                <a:gd name="T11" fmla="*/ 41 h 118"/>
                <a:gd name="T12" fmla="*/ 28 w 40"/>
                <a:gd name="T13" fmla="*/ 24 h 118"/>
                <a:gd name="T14" fmla="*/ 30 w 40"/>
                <a:gd name="T15" fmla="*/ 9 h 118"/>
                <a:gd name="T16" fmla="*/ 40 w 40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18">
                  <a:moveTo>
                    <a:pt x="0" y="118"/>
                  </a:moveTo>
                  <a:lnTo>
                    <a:pt x="16" y="108"/>
                  </a:lnTo>
                  <a:lnTo>
                    <a:pt x="26" y="94"/>
                  </a:lnTo>
                  <a:lnTo>
                    <a:pt x="29" y="77"/>
                  </a:lnTo>
                  <a:lnTo>
                    <a:pt x="30" y="60"/>
                  </a:lnTo>
                  <a:lnTo>
                    <a:pt x="28" y="41"/>
                  </a:lnTo>
                  <a:lnTo>
                    <a:pt x="28" y="24"/>
                  </a:lnTo>
                  <a:lnTo>
                    <a:pt x="30" y="9"/>
                  </a:lnTo>
                  <a:lnTo>
                    <a:pt x="4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99"/>
            <p:cNvSpPr>
              <a:spLocks/>
            </p:cNvSpPr>
            <p:nvPr/>
          </p:nvSpPr>
          <p:spPr bwMode="auto">
            <a:xfrm>
              <a:off x="4494" y="3318"/>
              <a:ext cx="252" cy="93"/>
            </a:xfrm>
            <a:custGeom>
              <a:avLst/>
              <a:gdLst>
                <a:gd name="T0" fmla="*/ 204 w 467"/>
                <a:gd name="T1" fmla="*/ 3 h 194"/>
                <a:gd name="T2" fmla="*/ 185 w 467"/>
                <a:gd name="T3" fmla="*/ 0 h 194"/>
                <a:gd name="T4" fmla="*/ 165 w 467"/>
                <a:gd name="T5" fmla="*/ 4 h 194"/>
                <a:gd name="T6" fmla="*/ 147 w 467"/>
                <a:gd name="T7" fmla="*/ 10 h 194"/>
                <a:gd name="T8" fmla="*/ 129 w 467"/>
                <a:gd name="T9" fmla="*/ 20 h 194"/>
                <a:gd name="T10" fmla="*/ 112 w 467"/>
                <a:gd name="T11" fmla="*/ 31 h 194"/>
                <a:gd name="T12" fmla="*/ 97 w 467"/>
                <a:gd name="T13" fmla="*/ 46 h 194"/>
                <a:gd name="T14" fmla="*/ 84 w 467"/>
                <a:gd name="T15" fmla="*/ 61 h 194"/>
                <a:gd name="T16" fmla="*/ 74 w 467"/>
                <a:gd name="T17" fmla="*/ 78 h 194"/>
                <a:gd name="T18" fmla="*/ 67 w 467"/>
                <a:gd name="T19" fmla="*/ 83 h 194"/>
                <a:gd name="T20" fmla="*/ 56 w 467"/>
                <a:gd name="T21" fmla="*/ 89 h 194"/>
                <a:gd name="T22" fmla="*/ 42 w 467"/>
                <a:gd name="T23" fmla="*/ 93 h 194"/>
                <a:gd name="T24" fmla="*/ 30 w 467"/>
                <a:gd name="T25" fmla="*/ 100 h 194"/>
                <a:gd name="T26" fmla="*/ 16 w 467"/>
                <a:gd name="T27" fmla="*/ 106 h 194"/>
                <a:gd name="T28" fmla="*/ 6 w 467"/>
                <a:gd name="T29" fmla="*/ 116 h 194"/>
                <a:gd name="T30" fmla="*/ 0 w 467"/>
                <a:gd name="T31" fmla="*/ 128 h 194"/>
                <a:gd name="T32" fmla="*/ 1 w 467"/>
                <a:gd name="T33" fmla="*/ 146 h 194"/>
                <a:gd name="T34" fmla="*/ 5 w 467"/>
                <a:gd name="T35" fmla="*/ 152 h 194"/>
                <a:gd name="T36" fmla="*/ 12 w 467"/>
                <a:gd name="T37" fmla="*/ 157 h 194"/>
                <a:gd name="T38" fmla="*/ 22 w 467"/>
                <a:gd name="T39" fmla="*/ 158 h 194"/>
                <a:gd name="T40" fmla="*/ 36 w 467"/>
                <a:gd name="T41" fmla="*/ 158 h 194"/>
                <a:gd name="T42" fmla="*/ 49 w 467"/>
                <a:gd name="T43" fmla="*/ 154 h 194"/>
                <a:gd name="T44" fmla="*/ 63 w 467"/>
                <a:gd name="T45" fmla="*/ 152 h 194"/>
                <a:gd name="T46" fmla="*/ 76 w 467"/>
                <a:gd name="T47" fmla="*/ 146 h 194"/>
                <a:gd name="T48" fmla="*/ 89 w 467"/>
                <a:gd name="T49" fmla="*/ 140 h 194"/>
                <a:gd name="T50" fmla="*/ 100 w 467"/>
                <a:gd name="T51" fmla="*/ 153 h 194"/>
                <a:gd name="T52" fmla="*/ 115 w 467"/>
                <a:gd name="T53" fmla="*/ 164 h 194"/>
                <a:gd name="T54" fmla="*/ 132 w 467"/>
                <a:gd name="T55" fmla="*/ 169 h 194"/>
                <a:gd name="T56" fmla="*/ 150 w 467"/>
                <a:gd name="T57" fmla="*/ 170 h 194"/>
                <a:gd name="T58" fmla="*/ 169 w 467"/>
                <a:gd name="T59" fmla="*/ 168 h 194"/>
                <a:gd name="T60" fmla="*/ 187 w 467"/>
                <a:gd name="T61" fmla="*/ 163 h 194"/>
                <a:gd name="T62" fmla="*/ 204 w 467"/>
                <a:gd name="T63" fmla="*/ 156 h 194"/>
                <a:gd name="T64" fmla="*/ 220 w 467"/>
                <a:gd name="T65" fmla="*/ 146 h 194"/>
                <a:gd name="T66" fmla="*/ 229 w 467"/>
                <a:gd name="T67" fmla="*/ 154 h 194"/>
                <a:gd name="T68" fmla="*/ 241 w 467"/>
                <a:gd name="T69" fmla="*/ 159 h 194"/>
                <a:gd name="T70" fmla="*/ 252 w 467"/>
                <a:gd name="T71" fmla="*/ 159 h 194"/>
                <a:gd name="T72" fmla="*/ 266 w 467"/>
                <a:gd name="T73" fmla="*/ 157 h 194"/>
                <a:gd name="T74" fmla="*/ 276 w 467"/>
                <a:gd name="T75" fmla="*/ 153 h 194"/>
                <a:gd name="T76" fmla="*/ 286 w 467"/>
                <a:gd name="T77" fmla="*/ 151 h 194"/>
                <a:gd name="T78" fmla="*/ 296 w 467"/>
                <a:gd name="T79" fmla="*/ 144 h 194"/>
                <a:gd name="T80" fmla="*/ 303 w 467"/>
                <a:gd name="T81" fmla="*/ 135 h 194"/>
                <a:gd name="T82" fmla="*/ 308 w 467"/>
                <a:gd name="T83" fmla="*/ 142 h 194"/>
                <a:gd name="T84" fmla="*/ 312 w 467"/>
                <a:gd name="T85" fmla="*/ 149 h 194"/>
                <a:gd name="T86" fmla="*/ 315 w 467"/>
                <a:gd name="T87" fmla="*/ 156 h 194"/>
                <a:gd name="T88" fmla="*/ 321 w 467"/>
                <a:gd name="T89" fmla="*/ 163 h 194"/>
                <a:gd name="T90" fmla="*/ 329 w 467"/>
                <a:gd name="T91" fmla="*/ 168 h 194"/>
                <a:gd name="T92" fmla="*/ 342 w 467"/>
                <a:gd name="T93" fmla="*/ 173 h 194"/>
                <a:gd name="T94" fmla="*/ 361 w 467"/>
                <a:gd name="T95" fmla="*/ 175 h 194"/>
                <a:gd name="T96" fmla="*/ 388 w 467"/>
                <a:gd name="T97" fmla="*/ 178 h 194"/>
                <a:gd name="T98" fmla="*/ 393 w 467"/>
                <a:gd name="T99" fmla="*/ 180 h 194"/>
                <a:gd name="T100" fmla="*/ 403 w 467"/>
                <a:gd name="T101" fmla="*/ 183 h 194"/>
                <a:gd name="T102" fmla="*/ 415 w 467"/>
                <a:gd name="T103" fmla="*/ 185 h 194"/>
                <a:gd name="T104" fmla="*/ 430 w 467"/>
                <a:gd name="T105" fmla="*/ 189 h 194"/>
                <a:gd name="T106" fmla="*/ 442 w 467"/>
                <a:gd name="T107" fmla="*/ 190 h 194"/>
                <a:gd name="T108" fmla="*/ 454 w 467"/>
                <a:gd name="T109" fmla="*/ 191 h 194"/>
                <a:gd name="T110" fmla="*/ 463 w 467"/>
                <a:gd name="T111" fmla="*/ 192 h 194"/>
                <a:gd name="T112" fmla="*/ 467 w 467"/>
                <a:gd name="T113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7" h="194">
                  <a:moveTo>
                    <a:pt x="204" y="3"/>
                  </a:moveTo>
                  <a:lnTo>
                    <a:pt x="185" y="0"/>
                  </a:lnTo>
                  <a:lnTo>
                    <a:pt x="165" y="4"/>
                  </a:lnTo>
                  <a:lnTo>
                    <a:pt x="147" y="10"/>
                  </a:lnTo>
                  <a:lnTo>
                    <a:pt x="129" y="20"/>
                  </a:lnTo>
                  <a:lnTo>
                    <a:pt x="112" y="31"/>
                  </a:lnTo>
                  <a:lnTo>
                    <a:pt x="97" y="46"/>
                  </a:lnTo>
                  <a:lnTo>
                    <a:pt x="84" y="61"/>
                  </a:lnTo>
                  <a:lnTo>
                    <a:pt x="74" y="78"/>
                  </a:lnTo>
                  <a:lnTo>
                    <a:pt x="67" y="83"/>
                  </a:lnTo>
                  <a:lnTo>
                    <a:pt x="56" y="89"/>
                  </a:lnTo>
                  <a:lnTo>
                    <a:pt x="42" y="93"/>
                  </a:lnTo>
                  <a:lnTo>
                    <a:pt x="30" y="100"/>
                  </a:lnTo>
                  <a:lnTo>
                    <a:pt x="16" y="106"/>
                  </a:lnTo>
                  <a:lnTo>
                    <a:pt x="6" y="116"/>
                  </a:lnTo>
                  <a:lnTo>
                    <a:pt x="0" y="128"/>
                  </a:lnTo>
                  <a:lnTo>
                    <a:pt x="1" y="146"/>
                  </a:lnTo>
                  <a:lnTo>
                    <a:pt x="5" y="152"/>
                  </a:lnTo>
                  <a:lnTo>
                    <a:pt x="12" y="157"/>
                  </a:lnTo>
                  <a:lnTo>
                    <a:pt x="22" y="158"/>
                  </a:lnTo>
                  <a:lnTo>
                    <a:pt x="36" y="158"/>
                  </a:lnTo>
                  <a:lnTo>
                    <a:pt x="49" y="154"/>
                  </a:lnTo>
                  <a:lnTo>
                    <a:pt x="63" y="152"/>
                  </a:lnTo>
                  <a:lnTo>
                    <a:pt x="76" y="146"/>
                  </a:lnTo>
                  <a:lnTo>
                    <a:pt x="89" y="140"/>
                  </a:lnTo>
                  <a:lnTo>
                    <a:pt x="100" y="153"/>
                  </a:lnTo>
                  <a:lnTo>
                    <a:pt x="115" y="164"/>
                  </a:lnTo>
                  <a:lnTo>
                    <a:pt x="132" y="169"/>
                  </a:lnTo>
                  <a:lnTo>
                    <a:pt x="150" y="170"/>
                  </a:lnTo>
                  <a:lnTo>
                    <a:pt x="169" y="168"/>
                  </a:lnTo>
                  <a:lnTo>
                    <a:pt x="187" y="163"/>
                  </a:lnTo>
                  <a:lnTo>
                    <a:pt x="204" y="156"/>
                  </a:lnTo>
                  <a:lnTo>
                    <a:pt x="220" y="146"/>
                  </a:lnTo>
                  <a:lnTo>
                    <a:pt x="229" y="154"/>
                  </a:lnTo>
                  <a:lnTo>
                    <a:pt x="241" y="159"/>
                  </a:lnTo>
                  <a:lnTo>
                    <a:pt x="252" y="159"/>
                  </a:lnTo>
                  <a:lnTo>
                    <a:pt x="266" y="157"/>
                  </a:lnTo>
                  <a:lnTo>
                    <a:pt x="276" y="153"/>
                  </a:lnTo>
                  <a:lnTo>
                    <a:pt x="286" y="151"/>
                  </a:lnTo>
                  <a:lnTo>
                    <a:pt x="296" y="144"/>
                  </a:lnTo>
                  <a:lnTo>
                    <a:pt x="303" y="135"/>
                  </a:lnTo>
                  <a:lnTo>
                    <a:pt x="308" y="142"/>
                  </a:lnTo>
                  <a:lnTo>
                    <a:pt x="312" y="149"/>
                  </a:lnTo>
                  <a:lnTo>
                    <a:pt x="315" y="156"/>
                  </a:lnTo>
                  <a:lnTo>
                    <a:pt x="321" y="163"/>
                  </a:lnTo>
                  <a:lnTo>
                    <a:pt x="329" y="168"/>
                  </a:lnTo>
                  <a:lnTo>
                    <a:pt x="342" y="173"/>
                  </a:lnTo>
                  <a:lnTo>
                    <a:pt x="361" y="175"/>
                  </a:lnTo>
                  <a:lnTo>
                    <a:pt x="388" y="178"/>
                  </a:lnTo>
                  <a:lnTo>
                    <a:pt x="393" y="180"/>
                  </a:lnTo>
                  <a:lnTo>
                    <a:pt x="403" y="183"/>
                  </a:lnTo>
                  <a:lnTo>
                    <a:pt x="415" y="185"/>
                  </a:lnTo>
                  <a:lnTo>
                    <a:pt x="430" y="189"/>
                  </a:lnTo>
                  <a:lnTo>
                    <a:pt x="442" y="190"/>
                  </a:lnTo>
                  <a:lnTo>
                    <a:pt x="454" y="191"/>
                  </a:lnTo>
                  <a:lnTo>
                    <a:pt x="463" y="192"/>
                  </a:lnTo>
                  <a:lnTo>
                    <a:pt x="467" y="19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00"/>
            <p:cNvSpPr>
              <a:spLocks/>
            </p:cNvSpPr>
            <p:nvPr/>
          </p:nvSpPr>
          <p:spPr bwMode="auto">
            <a:xfrm>
              <a:off x="4303" y="1431"/>
              <a:ext cx="224" cy="177"/>
            </a:xfrm>
            <a:custGeom>
              <a:avLst/>
              <a:gdLst>
                <a:gd name="T0" fmla="*/ 415 w 415"/>
                <a:gd name="T1" fmla="*/ 317 h 369"/>
                <a:gd name="T2" fmla="*/ 411 w 415"/>
                <a:gd name="T3" fmla="*/ 225 h 369"/>
                <a:gd name="T4" fmla="*/ 393 w 415"/>
                <a:gd name="T5" fmla="*/ 123 h 369"/>
                <a:gd name="T6" fmla="*/ 353 w 415"/>
                <a:gd name="T7" fmla="*/ 33 h 369"/>
                <a:gd name="T8" fmla="*/ 311 w 415"/>
                <a:gd name="T9" fmla="*/ 4 h 369"/>
                <a:gd name="T10" fmla="*/ 290 w 415"/>
                <a:gd name="T11" fmla="*/ 13 h 369"/>
                <a:gd name="T12" fmla="*/ 268 w 415"/>
                <a:gd name="T13" fmla="*/ 27 h 369"/>
                <a:gd name="T14" fmla="*/ 253 w 415"/>
                <a:gd name="T15" fmla="*/ 43 h 369"/>
                <a:gd name="T16" fmla="*/ 245 w 415"/>
                <a:gd name="T17" fmla="*/ 60 h 369"/>
                <a:gd name="T18" fmla="*/ 230 w 415"/>
                <a:gd name="T19" fmla="*/ 71 h 369"/>
                <a:gd name="T20" fmla="*/ 212 w 415"/>
                <a:gd name="T21" fmla="*/ 75 h 369"/>
                <a:gd name="T22" fmla="*/ 188 w 415"/>
                <a:gd name="T23" fmla="*/ 71 h 369"/>
                <a:gd name="T24" fmla="*/ 159 w 415"/>
                <a:gd name="T25" fmla="*/ 64 h 369"/>
                <a:gd name="T26" fmla="*/ 103 w 415"/>
                <a:gd name="T27" fmla="*/ 65 h 369"/>
                <a:gd name="T28" fmla="*/ 44 w 415"/>
                <a:gd name="T29" fmla="*/ 79 h 369"/>
                <a:gd name="T30" fmla="*/ 4 w 415"/>
                <a:gd name="T31" fmla="*/ 106 h 369"/>
                <a:gd name="T32" fmla="*/ 8 w 415"/>
                <a:gd name="T33" fmla="*/ 135 h 369"/>
                <a:gd name="T34" fmla="*/ 24 w 415"/>
                <a:gd name="T35" fmla="*/ 157 h 369"/>
                <a:gd name="T36" fmla="*/ 37 w 415"/>
                <a:gd name="T37" fmla="*/ 182 h 369"/>
                <a:gd name="T38" fmla="*/ 39 w 415"/>
                <a:gd name="T39" fmla="*/ 214 h 369"/>
                <a:gd name="T40" fmla="*/ 50 w 415"/>
                <a:gd name="T41" fmla="*/ 236 h 369"/>
                <a:gd name="T42" fmla="*/ 76 w 415"/>
                <a:gd name="T43" fmla="*/ 236 h 369"/>
                <a:gd name="T44" fmla="*/ 98 w 415"/>
                <a:gd name="T45" fmla="*/ 229 h 369"/>
                <a:gd name="T46" fmla="*/ 116 w 415"/>
                <a:gd name="T47" fmla="*/ 212 h 369"/>
                <a:gd name="T48" fmla="*/ 129 w 415"/>
                <a:gd name="T49" fmla="*/ 187 h 369"/>
                <a:gd name="T50" fmla="*/ 155 w 415"/>
                <a:gd name="T51" fmla="*/ 172 h 369"/>
                <a:gd name="T52" fmla="*/ 191 w 415"/>
                <a:gd name="T53" fmla="*/ 173 h 369"/>
                <a:gd name="T54" fmla="*/ 221 w 415"/>
                <a:gd name="T55" fmla="*/ 200 h 369"/>
                <a:gd name="T56" fmla="*/ 237 w 415"/>
                <a:gd name="T57" fmla="*/ 255 h 369"/>
                <a:gd name="T58" fmla="*/ 247 w 415"/>
                <a:gd name="T59" fmla="*/ 299 h 369"/>
                <a:gd name="T60" fmla="*/ 252 w 415"/>
                <a:gd name="T61" fmla="*/ 332 h 369"/>
                <a:gd name="T62" fmla="*/ 247 w 415"/>
                <a:gd name="T63" fmla="*/ 357 h 369"/>
                <a:gd name="T64" fmla="*/ 256 w 415"/>
                <a:gd name="T65" fmla="*/ 365 h 369"/>
                <a:gd name="T66" fmla="*/ 293 w 415"/>
                <a:gd name="T67" fmla="*/ 358 h 369"/>
                <a:gd name="T68" fmla="*/ 330 w 415"/>
                <a:gd name="T69" fmla="*/ 357 h 369"/>
                <a:gd name="T70" fmla="*/ 362 w 415"/>
                <a:gd name="T71" fmla="*/ 358 h 369"/>
                <a:gd name="T72" fmla="*/ 379 w 415"/>
                <a:gd name="T73" fmla="*/ 362 h 369"/>
                <a:gd name="T74" fmla="*/ 393 w 415"/>
                <a:gd name="T75" fmla="*/ 360 h 369"/>
                <a:gd name="T76" fmla="*/ 409 w 415"/>
                <a:gd name="T77" fmla="*/ 354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5" h="369">
                  <a:moveTo>
                    <a:pt x="413" y="353"/>
                  </a:moveTo>
                  <a:lnTo>
                    <a:pt x="415" y="317"/>
                  </a:lnTo>
                  <a:lnTo>
                    <a:pt x="415" y="274"/>
                  </a:lnTo>
                  <a:lnTo>
                    <a:pt x="411" y="225"/>
                  </a:lnTo>
                  <a:lnTo>
                    <a:pt x="405" y="175"/>
                  </a:lnTo>
                  <a:lnTo>
                    <a:pt x="393" y="123"/>
                  </a:lnTo>
                  <a:lnTo>
                    <a:pt x="377" y="75"/>
                  </a:lnTo>
                  <a:lnTo>
                    <a:pt x="353" y="33"/>
                  </a:lnTo>
                  <a:lnTo>
                    <a:pt x="322" y="0"/>
                  </a:lnTo>
                  <a:lnTo>
                    <a:pt x="311" y="4"/>
                  </a:lnTo>
                  <a:lnTo>
                    <a:pt x="301" y="8"/>
                  </a:lnTo>
                  <a:lnTo>
                    <a:pt x="290" y="13"/>
                  </a:lnTo>
                  <a:lnTo>
                    <a:pt x="279" y="21"/>
                  </a:lnTo>
                  <a:lnTo>
                    <a:pt x="268" y="27"/>
                  </a:lnTo>
                  <a:lnTo>
                    <a:pt x="261" y="34"/>
                  </a:lnTo>
                  <a:lnTo>
                    <a:pt x="253" y="43"/>
                  </a:lnTo>
                  <a:lnTo>
                    <a:pt x="251" y="53"/>
                  </a:lnTo>
                  <a:lnTo>
                    <a:pt x="245" y="60"/>
                  </a:lnTo>
                  <a:lnTo>
                    <a:pt x="239" y="68"/>
                  </a:lnTo>
                  <a:lnTo>
                    <a:pt x="230" y="71"/>
                  </a:lnTo>
                  <a:lnTo>
                    <a:pt x="223" y="75"/>
                  </a:lnTo>
                  <a:lnTo>
                    <a:pt x="212" y="75"/>
                  </a:lnTo>
                  <a:lnTo>
                    <a:pt x="200" y="75"/>
                  </a:lnTo>
                  <a:lnTo>
                    <a:pt x="188" y="71"/>
                  </a:lnTo>
                  <a:lnTo>
                    <a:pt x="177" y="69"/>
                  </a:lnTo>
                  <a:lnTo>
                    <a:pt x="159" y="64"/>
                  </a:lnTo>
                  <a:lnTo>
                    <a:pt x="134" y="63"/>
                  </a:lnTo>
                  <a:lnTo>
                    <a:pt x="103" y="65"/>
                  </a:lnTo>
                  <a:lnTo>
                    <a:pt x="74" y="71"/>
                  </a:lnTo>
                  <a:lnTo>
                    <a:pt x="44" y="79"/>
                  </a:lnTo>
                  <a:lnTo>
                    <a:pt x="20" y="91"/>
                  </a:lnTo>
                  <a:lnTo>
                    <a:pt x="4" y="106"/>
                  </a:lnTo>
                  <a:lnTo>
                    <a:pt x="0" y="125"/>
                  </a:lnTo>
                  <a:lnTo>
                    <a:pt x="8" y="135"/>
                  </a:lnTo>
                  <a:lnTo>
                    <a:pt x="17" y="146"/>
                  </a:lnTo>
                  <a:lnTo>
                    <a:pt x="24" y="157"/>
                  </a:lnTo>
                  <a:lnTo>
                    <a:pt x="33" y="171"/>
                  </a:lnTo>
                  <a:lnTo>
                    <a:pt x="37" y="182"/>
                  </a:lnTo>
                  <a:lnTo>
                    <a:pt x="40" y="198"/>
                  </a:lnTo>
                  <a:lnTo>
                    <a:pt x="39" y="214"/>
                  </a:lnTo>
                  <a:lnTo>
                    <a:pt x="37" y="234"/>
                  </a:lnTo>
                  <a:lnTo>
                    <a:pt x="50" y="236"/>
                  </a:lnTo>
                  <a:lnTo>
                    <a:pt x="65" y="237"/>
                  </a:lnTo>
                  <a:lnTo>
                    <a:pt x="76" y="236"/>
                  </a:lnTo>
                  <a:lnTo>
                    <a:pt x="88" y="235"/>
                  </a:lnTo>
                  <a:lnTo>
                    <a:pt x="98" y="229"/>
                  </a:lnTo>
                  <a:lnTo>
                    <a:pt x="108" y="223"/>
                  </a:lnTo>
                  <a:lnTo>
                    <a:pt x="116" y="212"/>
                  </a:lnTo>
                  <a:lnTo>
                    <a:pt x="124" y="199"/>
                  </a:lnTo>
                  <a:lnTo>
                    <a:pt x="129" y="187"/>
                  </a:lnTo>
                  <a:lnTo>
                    <a:pt x="140" y="178"/>
                  </a:lnTo>
                  <a:lnTo>
                    <a:pt x="155" y="172"/>
                  </a:lnTo>
                  <a:lnTo>
                    <a:pt x="173" y="171"/>
                  </a:lnTo>
                  <a:lnTo>
                    <a:pt x="191" y="173"/>
                  </a:lnTo>
                  <a:lnTo>
                    <a:pt x="208" y="184"/>
                  </a:lnTo>
                  <a:lnTo>
                    <a:pt x="221" y="200"/>
                  </a:lnTo>
                  <a:lnTo>
                    <a:pt x="232" y="228"/>
                  </a:lnTo>
                  <a:lnTo>
                    <a:pt x="237" y="255"/>
                  </a:lnTo>
                  <a:lnTo>
                    <a:pt x="244" y="279"/>
                  </a:lnTo>
                  <a:lnTo>
                    <a:pt x="247" y="299"/>
                  </a:lnTo>
                  <a:lnTo>
                    <a:pt x="252" y="317"/>
                  </a:lnTo>
                  <a:lnTo>
                    <a:pt x="252" y="332"/>
                  </a:lnTo>
                  <a:lnTo>
                    <a:pt x="251" y="346"/>
                  </a:lnTo>
                  <a:lnTo>
                    <a:pt x="247" y="357"/>
                  </a:lnTo>
                  <a:lnTo>
                    <a:pt x="242" y="369"/>
                  </a:lnTo>
                  <a:lnTo>
                    <a:pt x="256" y="365"/>
                  </a:lnTo>
                  <a:lnTo>
                    <a:pt x="274" y="362"/>
                  </a:lnTo>
                  <a:lnTo>
                    <a:pt x="293" y="358"/>
                  </a:lnTo>
                  <a:lnTo>
                    <a:pt x="312" y="358"/>
                  </a:lnTo>
                  <a:lnTo>
                    <a:pt x="330" y="357"/>
                  </a:lnTo>
                  <a:lnTo>
                    <a:pt x="348" y="357"/>
                  </a:lnTo>
                  <a:lnTo>
                    <a:pt x="362" y="358"/>
                  </a:lnTo>
                  <a:lnTo>
                    <a:pt x="373" y="362"/>
                  </a:lnTo>
                  <a:lnTo>
                    <a:pt x="379" y="362"/>
                  </a:lnTo>
                  <a:lnTo>
                    <a:pt x="386" y="363"/>
                  </a:lnTo>
                  <a:lnTo>
                    <a:pt x="393" y="360"/>
                  </a:lnTo>
                  <a:lnTo>
                    <a:pt x="400" y="359"/>
                  </a:lnTo>
                  <a:lnTo>
                    <a:pt x="409" y="354"/>
                  </a:lnTo>
                  <a:lnTo>
                    <a:pt x="413" y="353"/>
                  </a:lnTo>
                  <a:close/>
                </a:path>
              </a:pathLst>
            </a:custGeom>
            <a:solidFill>
              <a:srgbClr val="1F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101"/>
            <p:cNvSpPr>
              <a:spLocks/>
            </p:cNvSpPr>
            <p:nvPr/>
          </p:nvSpPr>
          <p:spPr bwMode="auto">
            <a:xfrm rot="17867221" flipH="1">
              <a:off x="4090" y="1555"/>
              <a:ext cx="123" cy="57"/>
            </a:xfrm>
            <a:custGeom>
              <a:avLst/>
              <a:gdLst>
                <a:gd name="T0" fmla="*/ 21 w 171"/>
                <a:gd name="T1" fmla="*/ 29 h 96"/>
                <a:gd name="T2" fmla="*/ 21 w 171"/>
                <a:gd name="T3" fmla="*/ 36 h 96"/>
                <a:gd name="T4" fmla="*/ 21 w 171"/>
                <a:gd name="T5" fmla="*/ 43 h 96"/>
                <a:gd name="T6" fmla="*/ 20 w 171"/>
                <a:gd name="T7" fmla="*/ 50 h 96"/>
                <a:gd name="T8" fmla="*/ 20 w 171"/>
                <a:gd name="T9" fmla="*/ 56 h 96"/>
                <a:gd name="T10" fmla="*/ 15 w 171"/>
                <a:gd name="T11" fmla="*/ 59 h 96"/>
                <a:gd name="T12" fmla="*/ 11 w 171"/>
                <a:gd name="T13" fmla="*/ 64 h 96"/>
                <a:gd name="T14" fmla="*/ 6 w 171"/>
                <a:gd name="T15" fmla="*/ 69 h 96"/>
                <a:gd name="T16" fmla="*/ 0 w 171"/>
                <a:gd name="T17" fmla="*/ 75 h 96"/>
                <a:gd name="T18" fmla="*/ 11 w 171"/>
                <a:gd name="T19" fmla="*/ 75 h 96"/>
                <a:gd name="T20" fmla="*/ 24 w 171"/>
                <a:gd name="T21" fmla="*/ 79 h 96"/>
                <a:gd name="T22" fmla="*/ 35 w 171"/>
                <a:gd name="T23" fmla="*/ 84 h 96"/>
                <a:gd name="T24" fmla="*/ 46 w 171"/>
                <a:gd name="T25" fmla="*/ 91 h 96"/>
                <a:gd name="T26" fmla="*/ 51 w 171"/>
                <a:gd name="T27" fmla="*/ 93 h 96"/>
                <a:gd name="T28" fmla="*/ 62 w 171"/>
                <a:gd name="T29" fmla="*/ 95 h 96"/>
                <a:gd name="T30" fmla="*/ 77 w 171"/>
                <a:gd name="T31" fmla="*/ 95 h 96"/>
                <a:gd name="T32" fmla="*/ 95 w 171"/>
                <a:gd name="T33" fmla="*/ 96 h 96"/>
                <a:gd name="T34" fmla="*/ 114 w 171"/>
                <a:gd name="T35" fmla="*/ 94 h 96"/>
                <a:gd name="T36" fmla="*/ 133 w 171"/>
                <a:gd name="T37" fmla="*/ 90 h 96"/>
                <a:gd name="T38" fmla="*/ 153 w 171"/>
                <a:gd name="T39" fmla="*/ 84 h 96"/>
                <a:gd name="T40" fmla="*/ 171 w 171"/>
                <a:gd name="T41" fmla="*/ 77 h 96"/>
                <a:gd name="T42" fmla="*/ 158 w 171"/>
                <a:gd name="T43" fmla="*/ 58 h 96"/>
                <a:gd name="T44" fmla="*/ 142 w 171"/>
                <a:gd name="T45" fmla="*/ 41 h 96"/>
                <a:gd name="T46" fmla="*/ 122 w 171"/>
                <a:gd name="T47" fmla="*/ 25 h 96"/>
                <a:gd name="T48" fmla="*/ 104 w 171"/>
                <a:gd name="T49" fmla="*/ 14 h 96"/>
                <a:gd name="T50" fmla="*/ 84 w 171"/>
                <a:gd name="T51" fmla="*/ 4 h 96"/>
                <a:gd name="T52" fmla="*/ 66 w 171"/>
                <a:gd name="T53" fmla="*/ 0 h 96"/>
                <a:gd name="T54" fmla="*/ 51 w 171"/>
                <a:gd name="T55" fmla="*/ 0 h 96"/>
                <a:gd name="T56" fmla="*/ 40 w 171"/>
                <a:gd name="T57" fmla="*/ 8 h 96"/>
                <a:gd name="T58" fmla="*/ 35 w 171"/>
                <a:gd name="T59" fmla="*/ 11 h 96"/>
                <a:gd name="T60" fmla="*/ 30 w 171"/>
                <a:gd name="T61" fmla="*/ 16 h 96"/>
                <a:gd name="T62" fmla="*/ 24 w 171"/>
                <a:gd name="T63" fmla="*/ 21 h 96"/>
                <a:gd name="T64" fmla="*/ 21 w 171"/>
                <a:gd name="T65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" h="96">
                  <a:moveTo>
                    <a:pt x="21" y="29"/>
                  </a:moveTo>
                  <a:lnTo>
                    <a:pt x="21" y="36"/>
                  </a:lnTo>
                  <a:lnTo>
                    <a:pt x="21" y="43"/>
                  </a:lnTo>
                  <a:lnTo>
                    <a:pt x="20" y="50"/>
                  </a:lnTo>
                  <a:lnTo>
                    <a:pt x="20" y="56"/>
                  </a:lnTo>
                  <a:lnTo>
                    <a:pt x="15" y="59"/>
                  </a:lnTo>
                  <a:lnTo>
                    <a:pt x="11" y="64"/>
                  </a:lnTo>
                  <a:lnTo>
                    <a:pt x="6" y="69"/>
                  </a:lnTo>
                  <a:lnTo>
                    <a:pt x="0" y="75"/>
                  </a:lnTo>
                  <a:lnTo>
                    <a:pt x="11" y="75"/>
                  </a:lnTo>
                  <a:lnTo>
                    <a:pt x="24" y="79"/>
                  </a:lnTo>
                  <a:lnTo>
                    <a:pt x="35" y="84"/>
                  </a:lnTo>
                  <a:lnTo>
                    <a:pt x="46" y="91"/>
                  </a:lnTo>
                  <a:lnTo>
                    <a:pt x="51" y="93"/>
                  </a:lnTo>
                  <a:lnTo>
                    <a:pt x="62" y="95"/>
                  </a:lnTo>
                  <a:lnTo>
                    <a:pt x="77" y="95"/>
                  </a:lnTo>
                  <a:lnTo>
                    <a:pt x="95" y="96"/>
                  </a:lnTo>
                  <a:lnTo>
                    <a:pt x="114" y="94"/>
                  </a:lnTo>
                  <a:lnTo>
                    <a:pt x="133" y="90"/>
                  </a:lnTo>
                  <a:lnTo>
                    <a:pt x="153" y="84"/>
                  </a:lnTo>
                  <a:lnTo>
                    <a:pt x="171" y="77"/>
                  </a:lnTo>
                  <a:lnTo>
                    <a:pt x="158" y="58"/>
                  </a:lnTo>
                  <a:lnTo>
                    <a:pt x="142" y="41"/>
                  </a:lnTo>
                  <a:lnTo>
                    <a:pt x="122" y="25"/>
                  </a:lnTo>
                  <a:lnTo>
                    <a:pt x="104" y="14"/>
                  </a:lnTo>
                  <a:lnTo>
                    <a:pt x="84" y="4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40" y="8"/>
                  </a:lnTo>
                  <a:lnTo>
                    <a:pt x="35" y="11"/>
                  </a:lnTo>
                  <a:lnTo>
                    <a:pt x="30" y="16"/>
                  </a:lnTo>
                  <a:lnTo>
                    <a:pt x="24" y="21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1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102"/>
            <p:cNvSpPr>
              <a:spLocks/>
            </p:cNvSpPr>
            <p:nvPr/>
          </p:nvSpPr>
          <p:spPr bwMode="auto">
            <a:xfrm>
              <a:off x="4038" y="1704"/>
              <a:ext cx="64" cy="22"/>
            </a:xfrm>
            <a:custGeom>
              <a:avLst/>
              <a:gdLst>
                <a:gd name="T0" fmla="*/ 118 w 118"/>
                <a:gd name="T1" fmla="*/ 47 h 47"/>
                <a:gd name="T2" fmla="*/ 111 w 118"/>
                <a:gd name="T3" fmla="*/ 35 h 47"/>
                <a:gd name="T4" fmla="*/ 101 w 118"/>
                <a:gd name="T5" fmla="*/ 25 h 47"/>
                <a:gd name="T6" fmla="*/ 89 w 118"/>
                <a:gd name="T7" fmla="*/ 16 h 47"/>
                <a:gd name="T8" fmla="*/ 75 w 118"/>
                <a:gd name="T9" fmla="*/ 10 h 47"/>
                <a:gd name="T10" fmla="*/ 60 w 118"/>
                <a:gd name="T11" fmla="*/ 5 h 47"/>
                <a:gd name="T12" fmla="*/ 47 w 118"/>
                <a:gd name="T13" fmla="*/ 2 h 47"/>
                <a:gd name="T14" fmla="*/ 33 w 118"/>
                <a:gd name="T15" fmla="*/ 0 h 47"/>
                <a:gd name="T16" fmla="*/ 22 w 118"/>
                <a:gd name="T17" fmla="*/ 0 h 47"/>
                <a:gd name="T18" fmla="*/ 11 w 118"/>
                <a:gd name="T19" fmla="*/ 2 h 47"/>
                <a:gd name="T20" fmla="*/ 5 w 118"/>
                <a:gd name="T21" fmla="*/ 5 h 47"/>
                <a:gd name="T22" fmla="*/ 0 w 118"/>
                <a:gd name="T23" fmla="*/ 9 h 47"/>
                <a:gd name="T24" fmla="*/ 0 w 118"/>
                <a:gd name="T25" fmla="*/ 15 h 47"/>
                <a:gd name="T26" fmla="*/ 0 w 118"/>
                <a:gd name="T27" fmla="*/ 20 h 47"/>
                <a:gd name="T28" fmla="*/ 5 w 118"/>
                <a:gd name="T29" fmla="*/ 25 h 47"/>
                <a:gd name="T30" fmla="*/ 11 w 118"/>
                <a:gd name="T31" fmla="*/ 28 h 47"/>
                <a:gd name="T32" fmla="*/ 22 w 118"/>
                <a:gd name="T33" fmla="*/ 31 h 47"/>
                <a:gd name="T34" fmla="*/ 33 w 118"/>
                <a:gd name="T35" fmla="*/ 30 h 47"/>
                <a:gd name="T36" fmla="*/ 48 w 118"/>
                <a:gd name="T37" fmla="*/ 29 h 47"/>
                <a:gd name="T38" fmla="*/ 63 w 118"/>
                <a:gd name="T39" fmla="*/ 28 h 47"/>
                <a:gd name="T40" fmla="*/ 77 w 118"/>
                <a:gd name="T41" fmla="*/ 28 h 47"/>
                <a:gd name="T42" fmla="*/ 91 w 118"/>
                <a:gd name="T43" fmla="*/ 28 h 47"/>
                <a:gd name="T44" fmla="*/ 103 w 118"/>
                <a:gd name="T45" fmla="*/ 31 h 47"/>
                <a:gd name="T46" fmla="*/ 112 w 118"/>
                <a:gd name="T47" fmla="*/ 36 h 47"/>
                <a:gd name="T48" fmla="*/ 118 w 118"/>
                <a:gd name="T4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8" h="47">
                  <a:moveTo>
                    <a:pt x="118" y="47"/>
                  </a:moveTo>
                  <a:lnTo>
                    <a:pt x="111" y="35"/>
                  </a:lnTo>
                  <a:lnTo>
                    <a:pt x="101" y="25"/>
                  </a:lnTo>
                  <a:lnTo>
                    <a:pt x="89" y="16"/>
                  </a:lnTo>
                  <a:lnTo>
                    <a:pt x="75" y="10"/>
                  </a:lnTo>
                  <a:lnTo>
                    <a:pt x="60" y="5"/>
                  </a:lnTo>
                  <a:lnTo>
                    <a:pt x="47" y="2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5" y="25"/>
                  </a:lnTo>
                  <a:lnTo>
                    <a:pt x="11" y="28"/>
                  </a:lnTo>
                  <a:lnTo>
                    <a:pt x="22" y="31"/>
                  </a:lnTo>
                  <a:lnTo>
                    <a:pt x="33" y="30"/>
                  </a:lnTo>
                  <a:lnTo>
                    <a:pt x="48" y="29"/>
                  </a:lnTo>
                  <a:lnTo>
                    <a:pt x="63" y="28"/>
                  </a:lnTo>
                  <a:lnTo>
                    <a:pt x="77" y="28"/>
                  </a:lnTo>
                  <a:lnTo>
                    <a:pt x="91" y="28"/>
                  </a:lnTo>
                  <a:lnTo>
                    <a:pt x="103" y="31"/>
                  </a:lnTo>
                  <a:lnTo>
                    <a:pt x="112" y="36"/>
                  </a:lnTo>
                  <a:lnTo>
                    <a:pt x="118" y="47"/>
                  </a:lnTo>
                  <a:close/>
                </a:path>
              </a:pathLst>
            </a:custGeom>
            <a:solidFill>
              <a:srgbClr val="1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103"/>
            <p:cNvSpPr>
              <a:spLocks/>
            </p:cNvSpPr>
            <p:nvPr/>
          </p:nvSpPr>
          <p:spPr bwMode="auto">
            <a:xfrm>
              <a:off x="4064" y="1784"/>
              <a:ext cx="63" cy="55"/>
            </a:xfrm>
            <a:custGeom>
              <a:avLst/>
              <a:gdLst>
                <a:gd name="T0" fmla="*/ 51 w 118"/>
                <a:gd name="T1" fmla="*/ 66 h 114"/>
                <a:gd name="T2" fmla="*/ 46 w 118"/>
                <a:gd name="T3" fmla="*/ 60 h 114"/>
                <a:gd name="T4" fmla="*/ 38 w 118"/>
                <a:gd name="T5" fmla="*/ 54 h 114"/>
                <a:gd name="T6" fmla="*/ 27 w 118"/>
                <a:gd name="T7" fmla="*/ 45 h 114"/>
                <a:gd name="T8" fmla="*/ 16 w 118"/>
                <a:gd name="T9" fmla="*/ 37 h 114"/>
                <a:gd name="T10" fmla="*/ 6 w 118"/>
                <a:gd name="T11" fmla="*/ 26 h 114"/>
                <a:gd name="T12" fmla="*/ 0 w 118"/>
                <a:gd name="T13" fmla="*/ 17 h 114"/>
                <a:gd name="T14" fmla="*/ 0 w 118"/>
                <a:gd name="T15" fmla="*/ 10 h 114"/>
                <a:gd name="T16" fmla="*/ 8 w 118"/>
                <a:gd name="T17" fmla="*/ 4 h 114"/>
                <a:gd name="T18" fmla="*/ 19 w 118"/>
                <a:gd name="T19" fmla="*/ 0 h 114"/>
                <a:gd name="T20" fmla="*/ 30 w 118"/>
                <a:gd name="T21" fmla="*/ 2 h 114"/>
                <a:gd name="T22" fmla="*/ 40 w 118"/>
                <a:gd name="T23" fmla="*/ 5 h 114"/>
                <a:gd name="T24" fmla="*/ 50 w 118"/>
                <a:gd name="T25" fmla="*/ 12 h 114"/>
                <a:gd name="T26" fmla="*/ 58 w 118"/>
                <a:gd name="T27" fmla="*/ 18 h 114"/>
                <a:gd name="T28" fmla="*/ 65 w 118"/>
                <a:gd name="T29" fmla="*/ 26 h 114"/>
                <a:gd name="T30" fmla="*/ 71 w 118"/>
                <a:gd name="T31" fmla="*/ 32 h 114"/>
                <a:gd name="T32" fmla="*/ 77 w 118"/>
                <a:gd name="T33" fmla="*/ 37 h 114"/>
                <a:gd name="T34" fmla="*/ 87 w 118"/>
                <a:gd name="T35" fmla="*/ 43 h 114"/>
                <a:gd name="T36" fmla="*/ 98 w 118"/>
                <a:gd name="T37" fmla="*/ 49 h 114"/>
                <a:gd name="T38" fmla="*/ 108 w 118"/>
                <a:gd name="T39" fmla="*/ 54 h 114"/>
                <a:gd name="T40" fmla="*/ 118 w 118"/>
                <a:gd name="T41" fmla="*/ 54 h 114"/>
                <a:gd name="T42" fmla="*/ 108 w 118"/>
                <a:gd name="T43" fmla="*/ 59 h 114"/>
                <a:gd name="T44" fmla="*/ 101 w 118"/>
                <a:gd name="T45" fmla="*/ 66 h 114"/>
                <a:gd name="T46" fmla="*/ 93 w 118"/>
                <a:gd name="T47" fmla="*/ 74 h 114"/>
                <a:gd name="T48" fmla="*/ 88 w 118"/>
                <a:gd name="T49" fmla="*/ 84 h 114"/>
                <a:gd name="T50" fmla="*/ 81 w 118"/>
                <a:gd name="T51" fmla="*/ 91 h 114"/>
                <a:gd name="T52" fmla="*/ 75 w 118"/>
                <a:gd name="T53" fmla="*/ 100 h 114"/>
                <a:gd name="T54" fmla="*/ 66 w 118"/>
                <a:gd name="T55" fmla="*/ 106 h 114"/>
                <a:gd name="T56" fmla="*/ 59 w 118"/>
                <a:gd name="T57" fmla="*/ 113 h 114"/>
                <a:gd name="T58" fmla="*/ 50 w 118"/>
                <a:gd name="T59" fmla="*/ 114 h 114"/>
                <a:gd name="T60" fmla="*/ 44 w 118"/>
                <a:gd name="T61" fmla="*/ 112 h 114"/>
                <a:gd name="T62" fmla="*/ 40 w 118"/>
                <a:gd name="T63" fmla="*/ 106 h 114"/>
                <a:gd name="T64" fmla="*/ 40 w 118"/>
                <a:gd name="T65" fmla="*/ 100 h 114"/>
                <a:gd name="T66" fmla="*/ 39 w 118"/>
                <a:gd name="T67" fmla="*/ 90 h 114"/>
                <a:gd name="T68" fmla="*/ 42 w 118"/>
                <a:gd name="T69" fmla="*/ 81 h 114"/>
                <a:gd name="T70" fmla="*/ 45 w 118"/>
                <a:gd name="T71" fmla="*/ 73 h 114"/>
                <a:gd name="T72" fmla="*/ 51 w 118"/>
                <a:gd name="T73" fmla="*/ 6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114">
                  <a:moveTo>
                    <a:pt x="51" y="66"/>
                  </a:moveTo>
                  <a:lnTo>
                    <a:pt x="46" y="60"/>
                  </a:lnTo>
                  <a:lnTo>
                    <a:pt x="38" y="54"/>
                  </a:lnTo>
                  <a:lnTo>
                    <a:pt x="27" y="45"/>
                  </a:lnTo>
                  <a:lnTo>
                    <a:pt x="16" y="37"/>
                  </a:lnTo>
                  <a:lnTo>
                    <a:pt x="6" y="26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0" y="5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5" y="26"/>
                  </a:lnTo>
                  <a:lnTo>
                    <a:pt x="71" y="32"/>
                  </a:lnTo>
                  <a:lnTo>
                    <a:pt x="77" y="37"/>
                  </a:lnTo>
                  <a:lnTo>
                    <a:pt x="87" y="43"/>
                  </a:lnTo>
                  <a:lnTo>
                    <a:pt x="98" y="49"/>
                  </a:lnTo>
                  <a:lnTo>
                    <a:pt x="108" y="54"/>
                  </a:lnTo>
                  <a:lnTo>
                    <a:pt x="118" y="54"/>
                  </a:lnTo>
                  <a:lnTo>
                    <a:pt x="108" y="59"/>
                  </a:lnTo>
                  <a:lnTo>
                    <a:pt x="101" y="66"/>
                  </a:lnTo>
                  <a:lnTo>
                    <a:pt x="93" y="74"/>
                  </a:lnTo>
                  <a:lnTo>
                    <a:pt x="88" y="84"/>
                  </a:lnTo>
                  <a:lnTo>
                    <a:pt x="81" y="91"/>
                  </a:lnTo>
                  <a:lnTo>
                    <a:pt x="75" y="100"/>
                  </a:lnTo>
                  <a:lnTo>
                    <a:pt x="66" y="106"/>
                  </a:lnTo>
                  <a:lnTo>
                    <a:pt x="59" y="113"/>
                  </a:lnTo>
                  <a:lnTo>
                    <a:pt x="50" y="114"/>
                  </a:lnTo>
                  <a:lnTo>
                    <a:pt x="44" y="112"/>
                  </a:lnTo>
                  <a:lnTo>
                    <a:pt x="40" y="106"/>
                  </a:lnTo>
                  <a:lnTo>
                    <a:pt x="40" y="100"/>
                  </a:lnTo>
                  <a:lnTo>
                    <a:pt x="39" y="90"/>
                  </a:lnTo>
                  <a:lnTo>
                    <a:pt x="42" y="81"/>
                  </a:lnTo>
                  <a:lnTo>
                    <a:pt x="45" y="73"/>
                  </a:lnTo>
                  <a:lnTo>
                    <a:pt x="51" y="66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104"/>
            <p:cNvSpPr>
              <a:spLocks/>
            </p:cNvSpPr>
            <p:nvPr/>
          </p:nvSpPr>
          <p:spPr bwMode="auto">
            <a:xfrm>
              <a:off x="4491" y="3383"/>
              <a:ext cx="255" cy="34"/>
            </a:xfrm>
            <a:custGeom>
              <a:avLst/>
              <a:gdLst>
                <a:gd name="T0" fmla="*/ 6 w 472"/>
                <a:gd name="T1" fmla="*/ 11 h 71"/>
                <a:gd name="T2" fmla="*/ 13 w 472"/>
                <a:gd name="T3" fmla="*/ 16 h 71"/>
                <a:gd name="T4" fmla="*/ 21 w 472"/>
                <a:gd name="T5" fmla="*/ 19 h 71"/>
                <a:gd name="T6" fmla="*/ 32 w 472"/>
                <a:gd name="T7" fmla="*/ 21 h 71"/>
                <a:gd name="T8" fmla="*/ 45 w 472"/>
                <a:gd name="T9" fmla="*/ 22 h 71"/>
                <a:gd name="T10" fmla="*/ 57 w 472"/>
                <a:gd name="T11" fmla="*/ 19 h 71"/>
                <a:gd name="T12" fmla="*/ 69 w 472"/>
                <a:gd name="T13" fmla="*/ 16 h 71"/>
                <a:gd name="T14" fmla="*/ 81 w 472"/>
                <a:gd name="T15" fmla="*/ 11 h 71"/>
                <a:gd name="T16" fmla="*/ 94 w 472"/>
                <a:gd name="T17" fmla="*/ 5 h 71"/>
                <a:gd name="T18" fmla="*/ 105 w 472"/>
                <a:gd name="T19" fmla="*/ 18 h 71"/>
                <a:gd name="T20" fmla="*/ 120 w 472"/>
                <a:gd name="T21" fmla="*/ 29 h 71"/>
                <a:gd name="T22" fmla="*/ 137 w 472"/>
                <a:gd name="T23" fmla="*/ 34 h 71"/>
                <a:gd name="T24" fmla="*/ 155 w 472"/>
                <a:gd name="T25" fmla="*/ 35 h 71"/>
                <a:gd name="T26" fmla="*/ 174 w 472"/>
                <a:gd name="T27" fmla="*/ 33 h 71"/>
                <a:gd name="T28" fmla="*/ 192 w 472"/>
                <a:gd name="T29" fmla="*/ 28 h 71"/>
                <a:gd name="T30" fmla="*/ 209 w 472"/>
                <a:gd name="T31" fmla="*/ 21 h 71"/>
                <a:gd name="T32" fmla="*/ 225 w 472"/>
                <a:gd name="T33" fmla="*/ 11 h 71"/>
                <a:gd name="T34" fmla="*/ 234 w 472"/>
                <a:gd name="T35" fmla="*/ 19 h 71"/>
                <a:gd name="T36" fmla="*/ 246 w 472"/>
                <a:gd name="T37" fmla="*/ 24 h 71"/>
                <a:gd name="T38" fmla="*/ 257 w 472"/>
                <a:gd name="T39" fmla="*/ 24 h 71"/>
                <a:gd name="T40" fmla="*/ 271 w 472"/>
                <a:gd name="T41" fmla="*/ 22 h 71"/>
                <a:gd name="T42" fmla="*/ 281 w 472"/>
                <a:gd name="T43" fmla="*/ 18 h 71"/>
                <a:gd name="T44" fmla="*/ 291 w 472"/>
                <a:gd name="T45" fmla="*/ 16 h 71"/>
                <a:gd name="T46" fmla="*/ 301 w 472"/>
                <a:gd name="T47" fmla="*/ 9 h 71"/>
                <a:gd name="T48" fmla="*/ 308 w 472"/>
                <a:gd name="T49" fmla="*/ 0 h 71"/>
                <a:gd name="T50" fmla="*/ 313 w 472"/>
                <a:gd name="T51" fmla="*/ 7 h 71"/>
                <a:gd name="T52" fmla="*/ 317 w 472"/>
                <a:gd name="T53" fmla="*/ 14 h 71"/>
                <a:gd name="T54" fmla="*/ 320 w 472"/>
                <a:gd name="T55" fmla="*/ 21 h 71"/>
                <a:gd name="T56" fmla="*/ 326 w 472"/>
                <a:gd name="T57" fmla="*/ 28 h 71"/>
                <a:gd name="T58" fmla="*/ 334 w 472"/>
                <a:gd name="T59" fmla="*/ 33 h 71"/>
                <a:gd name="T60" fmla="*/ 347 w 472"/>
                <a:gd name="T61" fmla="*/ 38 h 71"/>
                <a:gd name="T62" fmla="*/ 366 w 472"/>
                <a:gd name="T63" fmla="*/ 40 h 71"/>
                <a:gd name="T64" fmla="*/ 393 w 472"/>
                <a:gd name="T65" fmla="*/ 43 h 71"/>
                <a:gd name="T66" fmla="*/ 398 w 472"/>
                <a:gd name="T67" fmla="*/ 45 h 71"/>
                <a:gd name="T68" fmla="*/ 408 w 472"/>
                <a:gd name="T69" fmla="*/ 48 h 71"/>
                <a:gd name="T70" fmla="*/ 420 w 472"/>
                <a:gd name="T71" fmla="*/ 50 h 71"/>
                <a:gd name="T72" fmla="*/ 435 w 472"/>
                <a:gd name="T73" fmla="*/ 54 h 71"/>
                <a:gd name="T74" fmla="*/ 447 w 472"/>
                <a:gd name="T75" fmla="*/ 55 h 71"/>
                <a:gd name="T76" fmla="*/ 459 w 472"/>
                <a:gd name="T77" fmla="*/ 56 h 71"/>
                <a:gd name="T78" fmla="*/ 468 w 472"/>
                <a:gd name="T79" fmla="*/ 57 h 71"/>
                <a:gd name="T80" fmla="*/ 472 w 472"/>
                <a:gd name="T81" fmla="*/ 59 h 71"/>
                <a:gd name="T82" fmla="*/ 115 w 472"/>
                <a:gd name="T83" fmla="*/ 71 h 71"/>
                <a:gd name="T84" fmla="*/ 94 w 472"/>
                <a:gd name="T85" fmla="*/ 70 h 71"/>
                <a:gd name="T86" fmla="*/ 73 w 472"/>
                <a:gd name="T87" fmla="*/ 69 h 71"/>
                <a:gd name="T88" fmla="*/ 52 w 472"/>
                <a:gd name="T89" fmla="*/ 64 h 71"/>
                <a:gd name="T90" fmla="*/ 32 w 472"/>
                <a:gd name="T91" fmla="*/ 60 h 71"/>
                <a:gd name="T92" fmla="*/ 15 w 472"/>
                <a:gd name="T93" fmla="*/ 51 h 71"/>
                <a:gd name="T94" fmla="*/ 4 w 472"/>
                <a:gd name="T95" fmla="*/ 41 h 71"/>
                <a:gd name="T96" fmla="*/ 0 w 472"/>
                <a:gd name="T97" fmla="*/ 27 h 71"/>
                <a:gd name="T98" fmla="*/ 6 w 472"/>
                <a:gd name="T99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2" h="71">
                  <a:moveTo>
                    <a:pt x="6" y="11"/>
                  </a:moveTo>
                  <a:lnTo>
                    <a:pt x="13" y="16"/>
                  </a:lnTo>
                  <a:lnTo>
                    <a:pt x="21" y="19"/>
                  </a:lnTo>
                  <a:lnTo>
                    <a:pt x="32" y="21"/>
                  </a:lnTo>
                  <a:lnTo>
                    <a:pt x="45" y="22"/>
                  </a:lnTo>
                  <a:lnTo>
                    <a:pt x="57" y="19"/>
                  </a:lnTo>
                  <a:lnTo>
                    <a:pt x="69" y="16"/>
                  </a:lnTo>
                  <a:lnTo>
                    <a:pt x="81" y="11"/>
                  </a:lnTo>
                  <a:lnTo>
                    <a:pt x="94" y="5"/>
                  </a:lnTo>
                  <a:lnTo>
                    <a:pt x="105" y="18"/>
                  </a:lnTo>
                  <a:lnTo>
                    <a:pt x="120" y="29"/>
                  </a:lnTo>
                  <a:lnTo>
                    <a:pt x="137" y="34"/>
                  </a:lnTo>
                  <a:lnTo>
                    <a:pt x="155" y="35"/>
                  </a:lnTo>
                  <a:lnTo>
                    <a:pt x="174" y="33"/>
                  </a:lnTo>
                  <a:lnTo>
                    <a:pt x="192" y="28"/>
                  </a:lnTo>
                  <a:lnTo>
                    <a:pt x="209" y="21"/>
                  </a:lnTo>
                  <a:lnTo>
                    <a:pt x="225" y="11"/>
                  </a:lnTo>
                  <a:lnTo>
                    <a:pt x="234" y="19"/>
                  </a:lnTo>
                  <a:lnTo>
                    <a:pt x="246" y="24"/>
                  </a:lnTo>
                  <a:lnTo>
                    <a:pt x="257" y="24"/>
                  </a:lnTo>
                  <a:lnTo>
                    <a:pt x="271" y="22"/>
                  </a:lnTo>
                  <a:lnTo>
                    <a:pt x="281" y="18"/>
                  </a:lnTo>
                  <a:lnTo>
                    <a:pt x="291" y="16"/>
                  </a:lnTo>
                  <a:lnTo>
                    <a:pt x="301" y="9"/>
                  </a:lnTo>
                  <a:lnTo>
                    <a:pt x="308" y="0"/>
                  </a:lnTo>
                  <a:lnTo>
                    <a:pt x="313" y="7"/>
                  </a:lnTo>
                  <a:lnTo>
                    <a:pt x="317" y="14"/>
                  </a:lnTo>
                  <a:lnTo>
                    <a:pt x="320" y="21"/>
                  </a:lnTo>
                  <a:lnTo>
                    <a:pt x="326" y="28"/>
                  </a:lnTo>
                  <a:lnTo>
                    <a:pt x="334" y="33"/>
                  </a:lnTo>
                  <a:lnTo>
                    <a:pt x="347" y="38"/>
                  </a:lnTo>
                  <a:lnTo>
                    <a:pt x="366" y="40"/>
                  </a:lnTo>
                  <a:lnTo>
                    <a:pt x="393" y="43"/>
                  </a:lnTo>
                  <a:lnTo>
                    <a:pt x="398" y="45"/>
                  </a:lnTo>
                  <a:lnTo>
                    <a:pt x="408" y="48"/>
                  </a:lnTo>
                  <a:lnTo>
                    <a:pt x="420" y="50"/>
                  </a:lnTo>
                  <a:lnTo>
                    <a:pt x="435" y="54"/>
                  </a:lnTo>
                  <a:lnTo>
                    <a:pt x="447" y="55"/>
                  </a:lnTo>
                  <a:lnTo>
                    <a:pt x="459" y="56"/>
                  </a:lnTo>
                  <a:lnTo>
                    <a:pt x="468" y="57"/>
                  </a:lnTo>
                  <a:lnTo>
                    <a:pt x="472" y="59"/>
                  </a:lnTo>
                  <a:lnTo>
                    <a:pt x="115" y="71"/>
                  </a:lnTo>
                  <a:lnTo>
                    <a:pt x="94" y="70"/>
                  </a:lnTo>
                  <a:lnTo>
                    <a:pt x="73" y="69"/>
                  </a:lnTo>
                  <a:lnTo>
                    <a:pt x="52" y="64"/>
                  </a:lnTo>
                  <a:lnTo>
                    <a:pt x="32" y="60"/>
                  </a:lnTo>
                  <a:lnTo>
                    <a:pt x="15" y="51"/>
                  </a:lnTo>
                  <a:lnTo>
                    <a:pt x="4" y="41"/>
                  </a:lnTo>
                  <a:lnTo>
                    <a:pt x="0" y="27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105"/>
            <p:cNvSpPr>
              <a:spLocks/>
            </p:cNvSpPr>
            <p:nvPr/>
          </p:nvSpPr>
          <p:spPr bwMode="auto">
            <a:xfrm>
              <a:off x="4142" y="1473"/>
              <a:ext cx="83" cy="56"/>
            </a:xfrm>
            <a:custGeom>
              <a:avLst/>
              <a:gdLst>
                <a:gd name="T0" fmla="*/ 0 w 154"/>
                <a:gd name="T1" fmla="*/ 8 h 116"/>
                <a:gd name="T2" fmla="*/ 21 w 154"/>
                <a:gd name="T3" fmla="*/ 0 h 116"/>
                <a:gd name="T4" fmla="*/ 47 w 154"/>
                <a:gd name="T5" fmla="*/ 0 h 116"/>
                <a:gd name="T6" fmla="*/ 70 w 154"/>
                <a:gd name="T7" fmla="*/ 6 h 116"/>
                <a:gd name="T8" fmla="*/ 95 w 154"/>
                <a:gd name="T9" fmla="*/ 21 h 116"/>
                <a:gd name="T10" fmla="*/ 116 w 154"/>
                <a:gd name="T11" fmla="*/ 38 h 116"/>
                <a:gd name="T12" fmla="*/ 134 w 154"/>
                <a:gd name="T13" fmla="*/ 61 h 116"/>
                <a:gd name="T14" fmla="*/ 146 w 154"/>
                <a:gd name="T15" fmla="*/ 86 h 116"/>
                <a:gd name="T16" fmla="*/ 154 w 154"/>
                <a:gd name="T1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16">
                  <a:moveTo>
                    <a:pt x="0" y="8"/>
                  </a:moveTo>
                  <a:lnTo>
                    <a:pt x="21" y="0"/>
                  </a:lnTo>
                  <a:lnTo>
                    <a:pt x="47" y="0"/>
                  </a:lnTo>
                  <a:lnTo>
                    <a:pt x="70" y="6"/>
                  </a:lnTo>
                  <a:lnTo>
                    <a:pt x="95" y="21"/>
                  </a:lnTo>
                  <a:lnTo>
                    <a:pt x="116" y="38"/>
                  </a:lnTo>
                  <a:lnTo>
                    <a:pt x="134" y="61"/>
                  </a:lnTo>
                  <a:lnTo>
                    <a:pt x="146" y="86"/>
                  </a:lnTo>
                  <a:lnTo>
                    <a:pt x="154" y="116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106"/>
            <p:cNvSpPr>
              <a:spLocks/>
            </p:cNvSpPr>
            <p:nvPr/>
          </p:nvSpPr>
          <p:spPr bwMode="auto">
            <a:xfrm>
              <a:off x="4104" y="1678"/>
              <a:ext cx="33" cy="57"/>
            </a:xfrm>
            <a:custGeom>
              <a:avLst/>
              <a:gdLst>
                <a:gd name="T0" fmla="*/ 8 w 60"/>
                <a:gd name="T1" fmla="*/ 0 h 120"/>
                <a:gd name="T2" fmla="*/ 22 w 60"/>
                <a:gd name="T3" fmla="*/ 6 h 120"/>
                <a:gd name="T4" fmla="*/ 38 w 60"/>
                <a:gd name="T5" fmla="*/ 19 h 120"/>
                <a:gd name="T6" fmla="*/ 50 w 60"/>
                <a:gd name="T7" fmla="*/ 35 h 120"/>
                <a:gd name="T8" fmla="*/ 59 w 60"/>
                <a:gd name="T9" fmla="*/ 54 h 120"/>
                <a:gd name="T10" fmla="*/ 60 w 60"/>
                <a:gd name="T11" fmla="*/ 73 h 120"/>
                <a:gd name="T12" fmla="*/ 53 w 60"/>
                <a:gd name="T13" fmla="*/ 91 h 120"/>
                <a:gd name="T14" fmla="*/ 33 w 60"/>
                <a:gd name="T15" fmla="*/ 107 h 120"/>
                <a:gd name="T16" fmla="*/ 0 w 60"/>
                <a:gd name="T1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20">
                  <a:moveTo>
                    <a:pt x="8" y="0"/>
                  </a:moveTo>
                  <a:lnTo>
                    <a:pt x="22" y="6"/>
                  </a:lnTo>
                  <a:lnTo>
                    <a:pt x="38" y="19"/>
                  </a:lnTo>
                  <a:lnTo>
                    <a:pt x="50" y="35"/>
                  </a:lnTo>
                  <a:lnTo>
                    <a:pt x="59" y="54"/>
                  </a:lnTo>
                  <a:lnTo>
                    <a:pt x="60" y="73"/>
                  </a:lnTo>
                  <a:lnTo>
                    <a:pt x="53" y="91"/>
                  </a:lnTo>
                  <a:lnTo>
                    <a:pt x="33" y="107"/>
                  </a:lnTo>
                  <a:lnTo>
                    <a:pt x="0" y="12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107"/>
            <p:cNvSpPr>
              <a:spLocks/>
            </p:cNvSpPr>
            <p:nvPr/>
          </p:nvSpPr>
          <p:spPr bwMode="auto">
            <a:xfrm>
              <a:off x="4139" y="1711"/>
              <a:ext cx="69" cy="93"/>
            </a:xfrm>
            <a:custGeom>
              <a:avLst/>
              <a:gdLst>
                <a:gd name="T0" fmla="*/ 0 w 129"/>
                <a:gd name="T1" fmla="*/ 0 h 194"/>
                <a:gd name="T2" fmla="*/ 13 w 129"/>
                <a:gd name="T3" fmla="*/ 30 h 194"/>
                <a:gd name="T4" fmla="*/ 37 w 129"/>
                <a:gd name="T5" fmla="*/ 54 h 194"/>
                <a:gd name="T6" fmla="*/ 65 w 129"/>
                <a:gd name="T7" fmla="*/ 73 h 194"/>
                <a:gd name="T8" fmla="*/ 93 w 129"/>
                <a:gd name="T9" fmla="*/ 91 h 194"/>
                <a:gd name="T10" fmla="*/ 115 w 129"/>
                <a:gd name="T11" fmla="*/ 109 h 194"/>
                <a:gd name="T12" fmla="*/ 129 w 129"/>
                <a:gd name="T13" fmla="*/ 130 h 194"/>
                <a:gd name="T14" fmla="*/ 129 w 129"/>
                <a:gd name="T15" fmla="*/ 157 h 194"/>
                <a:gd name="T16" fmla="*/ 111 w 129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94">
                  <a:moveTo>
                    <a:pt x="0" y="0"/>
                  </a:moveTo>
                  <a:lnTo>
                    <a:pt x="13" y="30"/>
                  </a:lnTo>
                  <a:lnTo>
                    <a:pt x="37" y="54"/>
                  </a:lnTo>
                  <a:lnTo>
                    <a:pt x="65" y="73"/>
                  </a:lnTo>
                  <a:lnTo>
                    <a:pt x="93" y="91"/>
                  </a:lnTo>
                  <a:lnTo>
                    <a:pt x="115" y="109"/>
                  </a:lnTo>
                  <a:lnTo>
                    <a:pt x="129" y="130"/>
                  </a:lnTo>
                  <a:lnTo>
                    <a:pt x="129" y="157"/>
                  </a:lnTo>
                  <a:lnTo>
                    <a:pt x="111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108"/>
            <p:cNvSpPr>
              <a:spLocks/>
            </p:cNvSpPr>
            <p:nvPr/>
          </p:nvSpPr>
          <p:spPr bwMode="auto">
            <a:xfrm>
              <a:off x="4047" y="1784"/>
              <a:ext cx="240" cy="136"/>
            </a:xfrm>
            <a:custGeom>
              <a:avLst/>
              <a:gdLst>
                <a:gd name="T0" fmla="*/ 444 w 444"/>
                <a:gd name="T1" fmla="*/ 43 h 284"/>
                <a:gd name="T2" fmla="*/ 444 w 444"/>
                <a:gd name="T3" fmla="*/ 68 h 284"/>
                <a:gd name="T4" fmla="*/ 438 w 444"/>
                <a:gd name="T5" fmla="*/ 101 h 284"/>
                <a:gd name="T6" fmla="*/ 425 w 444"/>
                <a:gd name="T7" fmla="*/ 139 h 284"/>
                <a:gd name="T8" fmla="*/ 404 w 444"/>
                <a:gd name="T9" fmla="*/ 178 h 284"/>
                <a:gd name="T10" fmla="*/ 373 w 444"/>
                <a:gd name="T11" fmla="*/ 215 h 284"/>
                <a:gd name="T12" fmla="*/ 333 w 444"/>
                <a:gd name="T13" fmla="*/ 249 h 284"/>
                <a:gd name="T14" fmla="*/ 284 w 444"/>
                <a:gd name="T15" fmla="*/ 272 h 284"/>
                <a:gd name="T16" fmla="*/ 224 w 444"/>
                <a:gd name="T17" fmla="*/ 284 h 284"/>
                <a:gd name="T18" fmla="*/ 209 w 444"/>
                <a:gd name="T19" fmla="*/ 283 h 284"/>
                <a:gd name="T20" fmla="*/ 194 w 444"/>
                <a:gd name="T21" fmla="*/ 279 h 284"/>
                <a:gd name="T22" fmla="*/ 180 w 444"/>
                <a:gd name="T23" fmla="*/ 273 h 284"/>
                <a:gd name="T24" fmla="*/ 166 w 444"/>
                <a:gd name="T25" fmla="*/ 263 h 284"/>
                <a:gd name="T26" fmla="*/ 151 w 444"/>
                <a:gd name="T27" fmla="*/ 250 h 284"/>
                <a:gd name="T28" fmla="*/ 141 w 444"/>
                <a:gd name="T29" fmla="*/ 234 h 284"/>
                <a:gd name="T30" fmla="*/ 132 w 444"/>
                <a:gd name="T31" fmla="*/ 214 h 284"/>
                <a:gd name="T32" fmla="*/ 127 w 444"/>
                <a:gd name="T33" fmla="*/ 191 h 284"/>
                <a:gd name="T34" fmla="*/ 106 w 444"/>
                <a:gd name="T35" fmla="*/ 194 h 284"/>
                <a:gd name="T36" fmla="*/ 89 w 444"/>
                <a:gd name="T37" fmla="*/ 192 h 284"/>
                <a:gd name="T38" fmla="*/ 74 w 444"/>
                <a:gd name="T39" fmla="*/ 182 h 284"/>
                <a:gd name="T40" fmla="*/ 64 w 444"/>
                <a:gd name="T41" fmla="*/ 170 h 284"/>
                <a:gd name="T42" fmla="*/ 57 w 444"/>
                <a:gd name="T43" fmla="*/ 153 h 284"/>
                <a:gd name="T44" fmla="*/ 54 w 444"/>
                <a:gd name="T45" fmla="*/ 135 h 284"/>
                <a:gd name="T46" fmla="*/ 54 w 444"/>
                <a:gd name="T47" fmla="*/ 116 h 284"/>
                <a:gd name="T48" fmla="*/ 59 w 444"/>
                <a:gd name="T49" fmla="*/ 97 h 284"/>
                <a:gd name="T50" fmla="*/ 47 w 444"/>
                <a:gd name="T51" fmla="*/ 84 h 284"/>
                <a:gd name="T52" fmla="*/ 37 w 444"/>
                <a:gd name="T53" fmla="*/ 71 h 284"/>
                <a:gd name="T54" fmla="*/ 27 w 444"/>
                <a:gd name="T55" fmla="*/ 59 h 284"/>
                <a:gd name="T56" fmla="*/ 20 w 444"/>
                <a:gd name="T57" fmla="*/ 47 h 284"/>
                <a:gd name="T58" fmla="*/ 12 w 444"/>
                <a:gd name="T59" fmla="*/ 33 h 284"/>
                <a:gd name="T60" fmla="*/ 6 w 444"/>
                <a:gd name="T61" fmla="*/ 21 h 284"/>
                <a:gd name="T62" fmla="*/ 2 w 444"/>
                <a:gd name="T63" fmla="*/ 10 h 284"/>
                <a:gd name="T64" fmla="*/ 0 w 444"/>
                <a:gd name="T65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4" h="284">
                  <a:moveTo>
                    <a:pt x="444" y="43"/>
                  </a:moveTo>
                  <a:lnTo>
                    <a:pt x="444" y="68"/>
                  </a:lnTo>
                  <a:lnTo>
                    <a:pt x="438" y="101"/>
                  </a:lnTo>
                  <a:lnTo>
                    <a:pt x="425" y="139"/>
                  </a:lnTo>
                  <a:lnTo>
                    <a:pt x="404" y="178"/>
                  </a:lnTo>
                  <a:lnTo>
                    <a:pt x="373" y="215"/>
                  </a:lnTo>
                  <a:lnTo>
                    <a:pt x="333" y="249"/>
                  </a:lnTo>
                  <a:lnTo>
                    <a:pt x="284" y="272"/>
                  </a:lnTo>
                  <a:lnTo>
                    <a:pt x="224" y="284"/>
                  </a:lnTo>
                  <a:lnTo>
                    <a:pt x="209" y="283"/>
                  </a:lnTo>
                  <a:lnTo>
                    <a:pt x="194" y="279"/>
                  </a:lnTo>
                  <a:lnTo>
                    <a:pt x="180" y="273"/>
                  </a:lnTo>
                  <a:lnTo>
                    <a:pt x="166" y="263"/>
                  </a:lnTo>
                  <a:lnTo>
                    <a:pt x="151" y="250"/>
                  </a:lnTo>
                  <a:lnTo>
                    <a:pt x="141" y="234"/>
                  </a:lnTo>
                  <a:lnTo>
                    <a:pt x="132" y="214"/>
                  </a:lnTo>
                  <a:lnTo>
                    <a:pt x="127" y="191"/>
                  </a:lnTo>
                  <a:lnTo>
                    <a:pt x="106" y="194"/>
                  </a:lnTo>
                  <a:lnTo>
                    <a:pt x="89" y="192"/>
                  </a:lnTo>
                  <a:lnTo>
                    <a:pt x="74" y="182"/>
                  </a:lnTo>
                  <a:lnTo>
                    <a:pt x="64" y="170"/>
                  </a:lnTo>
                  <a:lnTo>
                    <a:pt x="57" y="153"/>
                  </a:lnTo>
                  <a:lnTo>
                    <a:pt x="54" y="135"/>
                  </a:lnTo>
                  <a:lnTo>
                    <a:pt x="54" y="116"/>
                  </a:lnTo>
                  <a:lnTo>
                    <a:pt x="59" y="97"/>
                  </a:lnTo>
                  <a:lnTo>
                    <a:pt x="47" y="84"/>
                  </a:lnTo>
                  <a:lnTo>
                    <a:pt x="37" y="71"/>
                  </a:lnTo>
                  <a:lnTo>
                    <a:pt x="27" y="59"/>
                  </a:lnTo>
                  <a:lnTo>
                    <a:pt x="20" y="47"/>
                  </a:lnTo>
                  <a:lnTo>
                    <a:pt x="12" y="33"/>
                  </a:lnTo>
                  <a:lnTo>
                    <a:pt x="6" y="21"/>
                  </a:lnTo>
                  <a:lnTo>
                    <a:pt x="2" y="1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109"/>
            <p:cNvSpPr>
              <a:spLocks/>
            </p:cNvSpPr>
            <p:nvPr/>
          </p:nvSpPr>
          <p:spPr bwMode="auto">
            <a:xfrm>
              <a:off x="4179" y="1647"/>
              <a:ext cx="289" cy="273"/>
            </a:xfrm>
            <a:custGeom>
              <a:avLst/>
              <a:gdLst>
                <a:gd name="T0" fmla="*/ 0 w 534"/>
                <a:gd name="T1" fmla="*/ 564 h 570"/>
                <a:gd name="T2" fmla="*/ 44 w 534"/>
                <a:gd name="T3" fmla="*/ 570 h 570"/>
                <a:gd name="T4" fmla="*/ 98 w 534"/>
                <a:gd name="T5" fmla="*/ 562 h 570"/>
                <a:gd name="T6" fmla="*/ 159 w 534"/>
                <a:gd name="T7" fmla="*/ 538 h 570"/>
                <a:gd name="T8" fmla="*/ 224 w 534"/>
                <a:gd name="T9" fmla="*/ 499 h 570"/>
                <a:gd name="T10" fmla="*/ 288 w 534"/>
                <a:gd name="T11" fmla="*/ 442 h 570"/>
                <a:gd name="T12" fmla="*/ 352 w 534"/>
                <a:gd name="T13" fmla="*/ 370 h 570"/>
                <a:gd name="T14" fmla="*/ 411 w 534"/>
                <a:gd name="T15" fmla="*/ 279 h 570"/>
                <a:gd name="T16" fmla="*/ 463 w 534"/>
                <a:gd name="T17" fmla="*/ 170 h 570"/>
                <a:gd name="T18" fmla="*/ 470 w 534"/>
                <a:gd name="T19" fmla="*/ 144 h 570"/>
                <a:gd name="T20" fmla="*/ 479 w 534"/>
                <a:gd name="T21" fmla="*/ 121 h 570"/>
                <a:gd name="T22" fmla="*/ 485 w 534"/>
                <a:gd name="T23" fmla="*/ 98 h 570"/>
                <a:gd name="T24" fmla="*/ 492 w 534"/>
                <a:gd name="T25" fmla="*/ 77 h 570"/>
                <a:gd name="T26" fmla="*/ 500 w 534"/>
                <a:gd name="T27" fmla="*/ 54 h 570"/>
                <a:gd name="T28" fmla="*/ 508 w 534"/>
                <a:gd name="T29" fmla="*/ 36 h 570"/>
                <a:gd name="T30" fmla="*/ 519 w 534"/>
                <a:gd name="T31" fmla="*/ 16 h 570"/>
                <a:gd name="T32" fmla="*/ 534 w 534"/>
                <a:gd name="T33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4" h="570">
                  <a:moveTo>
                    <a:pt x="0" y="564"/>
                  </a:moveTo>
                  <a:lnTo>
                    <a:pt x="44" y="570"/>
                  </a:lnTo>
                  <a:lnTo>
                    <a:pt x="98" y="562"/>
                  </a:lnTo>
                  <a:lnTo>
                    <a:pt x="159" y="538"/>
                  </a:lnTo>
                  <a:lnTo>
                    <a:pt x="224" y="499"/>
                  </a:lnTo>
                  <a:lnTo>
                    <a:pt x="288" y="442"/>
                  </a:lnTo>
                  <a:lnTo>
                    <a:pt x="352" y="370"/>
                  </a:lnTo>
                  <a:lnTo>
                    <a:pt x="411" y="279"/>
                  </a:lnTo>
                  <a:lnTo>
                    <a:pt x="463" y="170"/>
                  </a:lnTo>
                  <a:lnTo>
                    <a:pt x="470" y="144"/>
                  </a:lnTo>
                  <a:lnTo>
                    <a:pt x="479" y="121"/>
                  </a:lnTo>
                  <a:lnTo>
                    <a:pt x="485" y="98"/>
                  </a:lnTo>
                  <a:lnTo>
                    <a:pt x="492" y="77"/>
                  </a:lnTo>
                  <a:lnTo>
                    <a:pt x="500" y="54"/>
                  </a:lnTo>
                  <a:lnTo>
                    <a:pt x="508" y="36"/>
                  </a:lnTo>
                  <a:lnTo>
                    <a:pt x="519" y="16"/>
                  </a:lnTo>
                  <a:lnTo>
                    <a:pt x="534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110"/>
            <p:cNvSpPr>
              <a:spLocks/>
            </p:cNvSpPr>
            <p:nvPr/>
          </p:nvSpPr>
          <p:spPr bwMode="auto">
            <a:xfrm>
              <a:off x="4344" y="1705"/>
              <a:ext cx="95" cy="73"/>
            </a:xfrm>
            <a:custGeom>
              <a:avLst/>
              <a:gdLst>
                <a:gd name="T0" fmla="*/ 0 w 176"/>
                <a:gd name="T1" fmla="*/ 153 h 153"/>
                <a:gd name="T2" fmla="*/ 33 w 176"/>
                <a:gd name="T3" fmla="*/ 144 h 153"/>
                <a:gd name="T4" fmla="*/ 64 w 176"/>
                <a:gd name="T5" fmla="*/ 133 h 153"/>
                <a:gd name="T6" fmla="*/ 91 w 176"/>
                <a:gd name="T7" fmla="*/ 116 h 153"/>
                <a:gd name="T8" fmla="*/ 116 w 176"/>
                <a:gd name="T9" fmla="*/ 97 h 153"/>
                <a:gd name="T10" fmla="*/ 136 w 176"/>
                <a:gd name="T11" fmla="*/ 74 h 153"/>
                <a:gd name="T12" fmla="*/ 153 w 176"/>
                <a:gd name="T13" fmla="*/ 50 h 153"/>
                <a:gd name="T14" fmla="*/ 165 w 176"/>
                <a:gd name="T15" fmla="*/ 25 h 153"/>
                <a:gd name="T16" fmla="*/ 176 w 176"/>
                <a:gd name="T1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53">
                  <a:moveTo>
                    <a:pt x="0" y="153"/>
                  </a:moveTo>
                  <a:lnTo>
                    <a:pt x="33" y="144"/>
                  </a:lnTo>
                  <a:lnTo>
                    <a:pt x="64" y="133"/>
                  </a:lnTo>
                  <a:lnTo>
                    <a:pt x="91" y="116"/>
                  </a:lnTo>
                  <a:lnTo>
                    <a:pt x="116" y="97"/>
                  </a:lnTo>
                  <a:lnTo>
                    <a:pt x="136" y="74"/>
                  </a:lnTo>
                  <a:lnTo>
                    <a:pt x="153" y="50"/>
                  </a:lnTo>
                  <a:lnTo>
                    <a:pt x="165" y="25"/>
                  </a:lnTo>
                  <a:lnTo>
                    <a:pt x="17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111"/>
            <p:cNvSpPr>
              <a:spLocks/>
            </p:cNvSpPr>
            <p:nvPr/>
          </p:nvSpPr>
          <p:spPr bwMode="auto">
            <a:xfrm>
              <a:off x="4836" y="1850"/>
              <a:ext cx="50" cy="179"/>
            </a:xfrm>
            <a:custGeom>
              <a:avLst/>
              <a:gdLst>
                <a:gd name="T0" fmla="*/ 92 w 92"/>
                <a:gd name="T1" fmla="*/ 0 h 374"/>
                <a:gd name="T2" fmla="*/ 79 w 92"/>
                <a:gd name="T3" fmla="*/ 33 h 374"/>
                <a:gd name="T4" fmla="*/ 60 w 92"/>
                <a:gd name="T5" fmla="*/ 77 h 374"/>
                <a:gd name="T6" fmla="*/ 40 w 92"/>
                <a:gd name="T7" fmla="*/ 129 h 374"/>
                <a:gd name="T8" fmla="*/ 22 w 92"/>
                <a:gd name="T9" fmla="*/ 184 h 374"/>
                <a:gd name="T10" fmla="*/ 6 w 92"/>
                <a:gd name="T11" fmla="*/ 239 h 374"/>
                <a:gd name="T12" fmla="*/ 0 w 92"/>
                <a:gd name="T13" fmla="*/ 291 h 374"/>
                <a:gd name="T14" fmla="*/ 2 w 92"/>
                <a:gd name="T15" fmla="*/ 337 h 374"/>
                <a:gd name="T16" fmla="*/ 21 w 92"/>
                <a:gd name="T17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374">
                  <a:moveTo>
                    <a:pt x="92" y="0"/>
                  </a:moveTo>
                  <a:lnTo>
                    <a:pt x="79" y="33"/>
                  </a:lnTo>
                  <a:lnTo>
                    <a:pt x="60" y="77"/>
                  </a:lnTo>
                  <a:lnTo>
                    <a:pt x="40" y="129"/>
                  </a:lnTo>
                  <a:lnTo>
                    <a:pt x="22" y="184"/>
                  </a:lnTo>
                  <a:lnTo>
                    <a:pt x="6" y="239"/>
                  </a:lnTo>
                  <a:lnTo>
                    <a:pt x="0" y="291"/>
                  </a:lnTo>
                  <a:lnTo>
                    <a:pt x="2" y="337"/>
                  </a:lnTo>
                  <a:lnTo>
                    <a:pt x="21" y="3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112"/>
            <p:cNvSpPr>
              <a:spLocks/>
            </p:cNvSpPr>
            <p:nvPr/>
          </p:nvSpPr>
          <p:spPr bwMode="auto">
            <a:xfrm>
              <a:off x="4567" y="1888"/>
              <a:ext cx="499" cy="314"/>
            </a:xfrm>
            <a:custGeom>
              <a:avLst/>
              <a:gdLst>
                <a:gd name="T0" fmla="*/ 922 w 922"/>
                <a:gd name="T1" fmla="*/ 528 h 655"/>
                <a:gd name="T2" fmla="*/ 902 w 922"/>
                <a:gd name="T3" fmla="*/ 546 h 655"/>
                <a:gd name="T4" fmla="*/ 885 w 922"/>
                <a:gd name="T5" fmla="*/ 561 h 655"/>
                <a:gd name="T6" fmla="*/ 867 w 922"/>
                <a:gd name="T7" fmla="*/ 572 h 655"/>
                <a:gd name="T8" fmla="*/ 854 w 922"/>
                <a:gd name="T9" fmla="*/ 583 h 655"/>
                <a:gd name="T10" fmla="*/ 842 w 922"/>
                <a:gd name="T11" fmla="*/ 591 h 655"/>
                <a:gd name="T12" fmla="*/ 832 w 922"/>
                <a:gd name="T13" fmla="*/ 599 h 655"/>
                <a:gd name="T14" fmla="*/ 823 w 922"/>
                <a:gd name="T15" fmla="*/ 608 h 655"/>
                <a:gd name="T16" fmla="*/ 819 w 922"/>
                <a:gd name="T17" fmla="*/ 620 h 655"/>
                <a:gd name="T18" fmla="*/ 810 w 922"/>
                <a:gd name="T19" fmla="*/ 630 h 655"/>
                <a:gd name="T20" fmla="*/ 794 w 922"/>
                <a:gd name="T21" fmla="*/ 641 h 655"/>
                <a:gd name="T22" fmla="*/ 771 w 922"/>
                <a:gd name="T23" fmla="*/ 650 h 655"/>
                <a:gd name="T24" fmla="*/ 748 w 922"/>
                <a:gd name="T25" fmla="*/ 655 h 655"/>
                <a:gd name="T26" fmla="*/ 723 w 922"/>
                <a:gd name="T27" fmla="*/ 653 h 655"/>
                <a:gd name="T28" fmla="*/ 704 w 922"/>
                <a:gd name="T29" fmla="*/ 645 h 655"/>
                <a:gd name="T30" fmla="*/ 688 w 922"/>
                <a:gd name="T31" fmla="*/ 626 h 655"/>
                <a:gd name="T32" fmla="*/ 681 w 922"/>
                <a:gd name="T33" fmla="*/ 599 h 655"/>
                <a:gd name="T34" fmla="*/ 632 w 922"/>
                <a:gd name="T35" fmla="*/ 578 h 655"/>
                <a:gd name="T36" fmla="*/ 579 w 922"/>
                <a:gd name="T37" fmla="*/ 551 h 655"/>
                <a:gd name="T38" fmla="*/ 526 w 922"/>
                <a:gd name="T39" fmla="*/ 520 h 655"/>
                <a:gd name="T40" fmla="*/ 475 w 922"/>
                <a:gd name="T41" fmla="*/ 486 h 655"/>
                <a:gd name="T42" fmla="*/ 427 w 922"/>
                <a:gd name="T43" fmla="*/ 450 h 655"/>
                <a:gd name="T44" fmla="*/ 386 w 922"/>
                <a:gd name="T45" fmla="*/ 415 h 655"/>
                <a:gd name="T46" fmla="*/ 354 w 922"/>
                <a:gd name="T47" fmla="*/ 380 h 655"/>
                <a:gd name="T48" fmla="*/ 336 w 922"/>
                <a:gd name="T49" fmla="*/ 351 h 655"/>
                <a:gd name="T50" fmla="*/ 318 w 922"/>
                <a:gd name="T51" fmla="*/ 321 h 655"/>
                <a:gd name="T52" fmla="*/ 296 w 922"/>
                <a:gd name="T53" fmla="*/ 296 h 655"/>
                <a:gd name="T54" fmla="*/ 269 w 922"/>
                <a:gd name="T55" fmla="*/ 272 h 655"/>
                <a:gd name="T56" fmla="*/ 242 w 922"/>
                <a:gd name="T57" fmla="*/ 251 h 655"/>
                <a:gd name="T58" fmla="*/ 212 w 922"/>
                <a:gd name="T59" fmla="*/ 231 h 655"/>
                <a:gd name="T60" fmla="*/ 188 w 922"/>
                <a:gd name="T61" fmla="*/ 216 h 655"/>
                <a:gd name="T62" fmla="*/ 166 w 922"/>
                <a:gd name="T63" fmla="*/ 205 h 655"/>
                <a:gd name="T64" fmla="*/ 152 w 922"/>
                <a:gd name="T65" fmla="*/ 199 h 655"/>
                <a:gd name="T66" fmla="*/ 135 w 922"/>
                <a:gd name="T67" fmla="*/ 188 h 655"/>
                <a:gd name="T68" fmla="*/ 113 w 922"/>
                <a:gd name="T69" fmla="*/ 170 h 655"/>
                <a:gd name="T70" fmla="*/ 86 w 922"/>
                <a:gd name="T71" fmla="*/ 145 h 655"/>
                <a:gd name="T72" fmla="*/ 59 w 922"/>
                <a:gd name="T73" fmla="*/ 118 h 655"/>
                <a:gd name="T74" fmla="*/ 32 w 922"/>
                <a:gd name="T75" fmla="*/ 87 h 655"/>
                <a:gd name="T76" fmla="*/ 12 w 922"/>
                <a:gd name="T77" fmla="*/ 56 h 655"/>
                <a:gd name="T78" fmla="*/ 0 w 922"/>
                <a:gd name="T79" fmla="*/ 26 h 655"/>
                <a:gd name="T80" fmla="*/ 0 w 922"/>
                <a:gd name="T81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2" h="655">
                  <a:moveTo>
                    <a:pt x="922" y="528"/>
                  </a:moveTo>
                  <a:lnTo>
                    <a:pt x="902" y="546"/>
                  </a:lnTo>
                  <a:lnTo>
                    <a:pt x="885" y="561"/>
                  </a:lnTo>
                  <a:lnTo>
                    <a:pt x="867" y="572"/>
                  </a:lnTo>
                  <a:lnTo>
                    <a:pt x="854" y="583"/>
                  </a:lnTo>
                  <a:lnTo>
                    <a:pt x="842" y="591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9" y="620"/>
                  </a:lnTo>
                  <a:lnTo>
                    <a:pt x="810" y="630"/>
                  </a:lnTo>
                  <a:lnTo>
                    <a:pt x="794" y="641"/>
                  </a:lnTo>
                  <a:lnTo>
                    <a:pt x="771" y="650"/>
                  </a:lnTo>
                  <a:lnTo>
                    <a:pt x="748" y="655"/>
                  </a:lnTo>
                  <a:lnTo>
                    <a:pt x="723" y="653"/>
                  </a:lnTo>
                  <a:lnTo>
                    <a:pt x="704" y="645"/>
                  </a:lnTo>
                  <a:lnTo>
                    <a:pt x="688" y="626"/>
                  </a:lnTo>
                  <a:lnTo>
                    <a:pt x="681" y="599"/>
                  </a:lnTo>
                  <a:lnTo>
                    <a:pt x="632" y="578"/>
                  </a:lnTo>
                  <a:lnTo>
                    <a:pt x="579" y="551"/>
                  </a:lnTo>
                  <a:lnTo>
                    <a:pt x="526" y="520"/>
                  </a:lnTo>
                  <a:lnTo>
                    <a:pt x="475" y="486"/>
                  </a:lnTo>
                  <a:lnTo>
                    <a:pt x="427" y="450"/>
                  </a:lnTo>
                  <a:lnTo>
                    <a:pt x="386" y="415"/>
                  </a:lnTo>
                  <a:lnTo>
                    <a:pt x="354" y="380"/>
                  </a:lnTo>
                  <a:lnTo>
                    <a:pt x="336" y="351"/>
                  </a:lnTo>
                  <a:lnTo>
                    <a:pt x="318" y="321"/>
                  </a:lnTo>
                  <a:lnTo>
                    <a:pt x="296" y="296"/>
                  </a:lnTo>
                  <a:lnTo>
                    <a:pt x="269" y="272"/>
                  </a:lnTo>
                  <a:lnTo>
                    <a:pt x="242" y="251"/>
                  </a:lnTo>
                  <a:lnTo>
                    <a:pt x="212" y="231"/>
                  </a:lnTo>
                  <a:lnTo>
                    <a:pt x="188" y="216"/>
                  </a:lnTo>
                  <a:lnTo>
                    <a:pt x="166" y="205"/>
                  </a:lnTo>
                  <a:lnTo>
                    <a:pt x="152" y="199"/>
                  </a:lnTo>
                  <a:lnTo>
                    <a:pt x="135" y="188"/>
                  </a:lnTo>
                  <a:lnTo>
                    <a:pt x="113" y="170"/>
                  </a:lnTo>
                  <a:lnTo>
                    <a:pt x="86" y="145"/>
                  </a:lnTo>
                  <a:lnTo>
                    <a:pt x="59" y="118"/>
                  </a:lnTo>
                  <a:lnTo>
                    <a:pt x="32" y="87"/>
                  </a:lnTo>
                  <a:lnTo>
                    <a:pt x="12" y="56"/>
                  </a:lnTo>
                  <a:lnTo>
                    <a:pt x="0" y="2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113"/>
            <p:cNvSpPr>
              <a:spLocks/>
            </p:cNvSpPr>
            <p:nvPr/>
          </p:nvSpPr>
          <p:spPr bwMode="auto">
            <a:xfrm>
              <a:off x="4259" y="1940"/>
              <a:ext cx="246" cy="107"/>
            </a:xfrm>
            <a:custGeom>
              <a:avLst/>
              <a:gdLst>
                <a:gd name="T0" fmla="*/ 455 w 455"/>
                <a:gd name="T1" fmla="*/ 0 h 225"/>
                <a:gd name="T2" fmla="*/ 438 w 455"/>
                <a:gd name="T3" fmla="*/ 15 h 225"/>
                <a:gd name="T4" fmla="*/ 423 w 455"/>
                <a:gd name="T5" fmla="*/ 32 h 225"/>
                <a:gd name="T6" fmla="*/ 407 w 455"/>
                <a:gd name="T7" fmla="*/ 47 h 225"/>
                <a:gd name="T8" fmla="*/ 393 w 455"/>
                <a:gd name="T9" fmla="*/ 64 h 225"/>
                <a:gd name="T10" fmla="*/ 379 w 455"/>
                <a:gd name="T11" fmla="*/ 79 h 225"/>
                <a:gd name="T12" fmla="*/ 366 w 455"/>
                <a:gd name="T13" fmla="*/ 93 h 225"/>
                <a:gd name="T14" fmla="*/ 354 w 455"/>
                <a:gd name="T15" fmla="*/ 107 h 225"/>
                <a:gd name="T16" fmla="*/ 345 w 455"/>
                <a:gd name="T17" fmla="*/ 122 h 225"/>
                <a:gd name="T18" fmla="*/ 318 w 455"/>
                <a:gd name="T19" fmla="*/ 146 h 225"/>
                <a:gd name="T20" fmla="*/ 280 w 455"/>
                <a:gd name="T21" fmla="*/ 171 h 225"/>
                <a:gd name="T22" fmla="*/ 233 w 455"/>
                <a:gd name="T23" fmla="*/ 192 h 225"/>
                <a:gd name="T24" fmla="*/ 183 w 455"/>
                <a:gd name="T25" fmla="*/ 210 h 225"/>
                <a:gd name="T26" fmla="*/ 130 w 455"/>
                <a:gd name="T27" fmla="*/ 220 h 225"/>
                <a:gd name="T28" fmla="*/ 80 w 455"/>
                <a:gd name="T29" fmla="*/ 225 h 225"/>
                <a:gd name="T30" fmla="*/ 34 w 455"/>
                <a:gd name="T31" fmla="*/ 220 h 225"/>
                <a:gd name="T32" fmla="*/ 0 w 455"/>
                <a:gd name="T33" fmla="*/ 20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5" h="225">
                  <a:moveTo>
                    <a:pt x="455" y="0"/>
                  </a:moveTo>
                  <a:lnTo>
                    <a:pt x="438" y="15"/>
                  </a:lnTo>
                  <a:lnTo>
                    <a:pt x="423" y="32"/>
                  </a:lnTo>
                  <a:lnTo>
                    <a:pt x="407" y="47"/>
                  </a:lnTo>
                  <a:lnTo>
                    <a:pt x="393" y="64"/>
                  </a:lnTo>
                  <a:lnTo>
                    <a:pt x="379" y="79"/>
                  </a:lnTo>
                  <a:lnTo>
                    <a:pt x="366" y="93"/>
                  </a:lnTo>
                  <a:lnTo>
                    <a:pt x="354" y="107"/>
                  </a:lnTo>
                  <a:lnTo>
                    <a:pt x="345" y="122"/>
                  </a:lnTo>
                  <a:lnTo>
                    <a:pt x="318" y="146"/>
                  </a:lnTo>
                  <a:lnTo>
                    <a:pt x="280" y="171"/>
                  </a:lnTo>
                  <a:lnTo>
                    <a:pt x="233" y="192"/>
                  </a:lnTo>
                  <a:lnTo>
                    <a:pt x="183" y="210"/>
                  </a:lnTo>
                  <a:lnTo>
                    <a:pt x="130" y="220"/>
                  </a:lnTo>
                  <a:lnTo>
                    <a:pt x="80" y="225"/>
                  </a:lnTo>
                  <a:lnTo>
                    <a:pt x="34" y="220"/>
                  </a:lnTo>
                  <a:lnTo>
                    <a:pt x="0" y="208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114"/>
            <p:cNvSpPr>
              <a:spLocks/>
            </p:cNvSpPr>
            <p:nvPr/>
          </p:nvSpPr>
          <p:spPr bwMode="auto">
            <a:xfrm>
              <a:off x="4994" y="1493"/>
              <a:ext cx="141" cy="92"/>
            </a:xfrm>
            <a:custGeom>
              <a:avLst/>
              <a:gdLst>
                <a:gd name="T0" fmla="*/ 261 w 261"/>
                <a:gd name="T1" fmla="*/ 0 h 192"/>
                <a:gd name="T2" fmla="*/ 238 w 261"/>
                <a:gd name="T3" fmla="*/ 17 h 192"/>
                <a:gd name="T4" fmla="*/ 221 w 261"/>
                <a:gd name="T5" fmla="*/ 35 h 192"/>
                <a:gd name="T6" fmla="*/ 208 w 261"/>
                <a:gd name="T7" fmla="*/ 53 h 192"/>
                <a:gd name="T8" fmla="*/ 198 w 261"/>
                <a:gd name="T9" fmla="*/ 71 h 192"/>
                <a:gd name="T10" fmla="*/ 189 w 261"/>
                <a:gd name="T11" fmla="*/ 89 h 192"/>
                <a:gd name="T12" fmla="*/ 184 w 261"/>
                <a:gd name="T13" fmla="*/ 107 h 192"/>
                <a:gd name="T14" fmla="*/ 181 w 261"/>
                <a:gd name="T15" fmla="*/ 124 h 192"/>
                <a:gd name="T16" fmla="*/ 177 w 261"/>
                <a:gd name="T17" fmla="*/ 143 h 192"/>
                <a:gd name="T18" fmla="*/ 168 w 261"/>
                <a:gd name="T19" fmla="*/ 154 h 192"/>
                <a:gd name="T20" fmla="*/ 155 w 261"/>
                <a:gd name="T21" fmla="*/ 159 h 192"/>
                <a:gd name="T22" fmla="*/ 134 w 261"/>
                <a:gd name="T23" fmla="*/ 156 h 192"/>
                <a:gd name="T24" fmla="*/ 110 w 261"/>
                <a:gd name="T25" fmla="*/ 155 h 192"/>
                <a:gd name="T26" fmla="*/ 82 w 261"/>
                <a:gd name="T27" fmla="*/ 154 h 192"/>
                <a:gd name="T28" fmla="*/ 55 w 261"/>
                <a:gd name="T29" fmla="*/ 158 h 192"/>
                <a:gd name="T30" fmla="*/ 25 w 261"/>
                <a:gd name="T31" fmla="*/ 169 h 192"/>
                <a:gd name="T32" fmla="*/ 0 w 261"/>
                <a:gd name="T33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92">
                  <a:moveTo>
                    <a:pt x="261" y="0"/>
                  </a:moveTo>
                  <a:lnTo>
                    <a:pt x="238" y="17"/>
                  </a:lnTo>
                  <a:lnTo>
                    <a:pt x="221" y="35"/>
                  </a:lnTo>
                  <a:lnTo>
                    <a:pt x="208" y="53"/>
                  </a:lnTo>
                  <a:lnTo>
                    <a:pt x="198" y="71"/>
                  </a:lnTo>
                  <a:lnTo>
                    <a:pt x="189" y="89"/>
                  </a:lnTo>
                  <a:lnTo>
                    <a:pt x="184" y="107"/>
                  </a:lnTo>
                  <a:lnTo>
                    <a:pt x="181" y="124"/>
                  </a:lnTo>
                  <a:lnTo>
                    <a:pt x="177" y="143"/>
                  </a:lnTo>
                  <a:lnTo>
                    <a:pt x="168" y="154"/>
                  </a:lnTo>
                  <a:lnTo>
                    <a:pt x="155" y="159"/>
                  </a:lnTo>
                  <a:lnTo>
                    <a:pt x="134" y="156"/>
                  </a:lnTo>
                  <a:lnTo>
                    <a:pt x="110" y="155"/>
                  </a:lnTo>
                  <a:lnTo>
                    <a:pt x="82" y="154"/>
                  </a:lnTo>
                  <a:lnTo>
                    <a:pt x="55" y="158"/>
                  </a:lnTo>
                  <a:lnTo>
                    <a:pt x="25" y="169"/>
                  </a:lnTo>
                  <a:lnTo>
                    <a:pt x="0" y="19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15"/>
            <p:cNvSpPr>
              <a:spLocks/>
            </p:cNvSpPr>
            <p:nvPr/>
          </p:nvSpPr>
          <p:spPr bwMode="auto">
            <a:xfrm>
              <a:off x="5027" y="1429"/>
              <a:ext cx="144" cy="34"/>
            </a:xfrm>
            <a:custGeom>
              <a:avLst/>
              <a:gdLst>
                <a:gd name="T0" fmla="*/ 0 w 266"/>
                <a:gd name="T1" fmla="*/ 7 h 72"/>
                <a:gd name="T2" fmla="*/ 20 w 266"/>
                <a:gd name="T3" fmla="*/ 1 h 72"/>
                <a:gd name="T4" fmla="*/ 54 w 266"/>
                <a:gd name="T5" fmla="*/ 0 h 72"/>
                <a:gd name="T6" fmla="*/ 96 w 266"/>
                <a:gd name="T7" fmla="*/ 2 h 72"/>
                <a:gd name="T8" fmla="*/ 143 w 266"/>
                <a:gd name="T9" fmla="*/ 8 h 72"/>
                <a:gd name="T10" fmla="*/ 187 w 266"/>
                <a:gd name="T11" fmla="*/ 17 h 72"/>
                <a:gd name="T12" fmla="*/ 225 w 266"/>
                <a:gd name="T13" fmla="*/ 32 h 72"/>
                <a:gd name="T14" fmla="*/ 252 w 266"/>
                <a:gd name="T15" fmla="*/ 49 h 72"/>
                <a:gd name="T16" fmla="*/ 266 w 266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72">
                  <a:moveTo>
                    <a:pt x="0" y="7"/>
                  </a:moveTo>
                  <a:lnTo>
                    <a:pt x="20" y="1"/>
                  </a:lnTo>
                  <a:lnTo>
                    <a:pt x="54" y="0"/>
                  </a:lnTo>
                  <a:lnTo>
                    <a:pt x="96" y="2"/>
                  </a:lnTo>
                  <a:lnTo>
                    <a:pt x="143" y="8"/>
                  </a:lnTo>
                  <a:lnTo>
                    <a:pt x="187" y="17"/>
                  </a:lnTo>
                  <a:lnTo>
                    <a:pt x="225" y="32"/>
                  </a:lnTo>
                  <a:lnTo>
                    <a:pt x="252" y="49"/>
                  </a:lnTo>
                  <a:lnTo>
                    <a:pt x="266" y="7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16"/>
            <p:cNvSpPr>
              <a:spLocks/>
            </p:cNvSpPr>
            <p:nvPr/>
          </p:nvSpPr>
          <p:spPr bwMode="auto">
            <a:xfrm>
              <a:off x="4254" y="2973"/>
              <a:ext cx="471" cy="428"/>
            </a:xfrm>
            <a:custGeom>
              <a:avLst/>
              <a:gdLst>
                <a:gd name="T0" fmla="*/ 0 w 872"/>
                <a:gd name="T1" fmla="*/ 0 h 895"/>
                <a:gd name="T2" fmla="*/ 24 w 872"/>
                <a:gd name="T3" fmla="*/ 30 h 895"/>
                <a:gd name="T4" fmla="*/ 65 w 872"/>
                <a:gd name="T5" fmla="*/ 64 h 895"/>
                <a:gd name="T6" fmla="*/ 114 w 872"/>
                <a:gd name="T7" fmla="*/ 99 h 895"/>
                <a:gd name="T8" fmla="*/ 171 w 872"/>
                <a:gd name="T9" fmla="*/ 134 h 895"/>
                <a:gd name="T10" fmla="*/ 231 w 872"/>
                <a:gd name="T11" fmla="*/ 164 h 895"/>
                <a:gd name="T12" fmla="*/ 293 w 872"/>
                <a:gd name="T13" fmla="*/ 186 h 895"/>
                <a:gd name="T14" fmla="*/ 352 w 872"/>
                <a:gd name="T15" fmla="*/ 198 h 895"/>
                <a:gd name="T16" fmla="*/ 407 w 872"/>
                <a:gd name="T17" fmla="*/ 197 h 895"/>
                <a:gd name="T18" fmla="*/ 449 w 872"/>
                <a:gd name="T19" fmla="*/ 232 h 895"/>
                <a:gd name="T20" fmla="*/ 502 w 872"/>
                <a:gd name="T21" fmla="*/ 278 h 895"/>
                <a:gd name="T22" fmla="*/ 562 w 872"/>
                <a:gd name="T23" fmla="*/ 329 h 895"/>
                <a:gd name="T24" fmla="*/ 629 w 872"/>
                <a:gd name="T25" fmla="*/ 382 h 895"/>
                <a:gd name="T26" fmla="*/ 694 w 872"/>
                <a:gd name="T27" fmla="*/ 430 h 895"/>
                <a:gd name="T28" fmla="*/ 759 w 872"/>
                <a:gd name="T29" fmla="*/ 469 h 895"/>
                <a:gd name="T30" fmla="*/ 820 w 872"/>
                <a:gd name="T31" fmla="*/ 495 h 895"/>
                <a:gd name="T32" fmla="*/ 872 w 872"/>
                <a:gd name="T33" fmla="*/ 504 h 895"/>
                <a:gd name="T34" fmla="*/ 834 w 872"/>
                <a:gd name="T35" fmla="*/ 520 h 895"/>
                <a:gd name="T36" fmla="*/ 795 w 872"/>
                <a:gd name="T37" fmla="*/ 541 h 895"/>
                <a:gd name="T38" fmla="*/ 754 w 872"/>
                <a:gd name="T39" fmla="*/ 565 h 895"/>
                <a:gd name="T40" fmla="*/ 715 w 872"/>
                <a:gd name="T41" fmla="*/ 592 h 895"/>
                <a:gd name="T42" fmla="*/ 676 w 872"/>
                <a:gd name="T43" fmla="*/ 618 h 895"/>
                <a:gd name="T44" fmla="*/ 640 w 872"/>
                <a:gd name="T45" fmla="*/ 644 h 895"/>
                <a:gd name="T46" fmla="*/ 607 w 872"/>
                <a:gd name="T47" fmla="*/ 666 h 895"/>
                <a:gd name="T48" fmla="*/ 580 w 872"/>
                <a:gd name="T49" fmla="*/ 686 h 895"/>
                <a:gd name="T50" fmla="*/ 571 w 872"/>
                <a:gd name="T51" fmla="*/ 688 h 895"/>
                <a:gd name="T52" fmla="*/ 562 w 872"/>
                <a:gd name="T53" fmla="*/ 691 h 895"/>
                <a:gd name="T54" fmla="*/ 554 w 872"/>
                <a:gd name="T55" fmla="*/ 691 h 895"/>
                <a:gd name="T56" fmla="*/ 545 w 872"/>
                <a:gd name="T57" fmla="*/ 692 h 895"/>
                <a:gd name="T58" fmla="*/ 536 w 872"/>
                <a:gd name="T59" fmla="*/ 691 h 895"/>
                <a:gd name="T60" fmla="*/ 528 w 872"/>
                <a:gd name="T61" fmla="*/ 692 h 895"/>
                <a:gd name="T62" fmla="*/ 519 w 872"/>
                <a:gd name="T63" fmla="*/ 692 h 895"/>
                <a:gd name="T64" fmla="*/ 512 w 872"/>
                <a:gd name="T65" fmla="*/ 696 h 895"/>
                <a:gd name="T66" fmla="*/ 493 w 872"/>
                <a:gd name="T67" fmla="*/ 699 h 895"/>
                <a:gd name="T68" fmla="*/ 475 w 872"/>
                <a:gd name="T69" fmla="*/ 702 h 895"/>
                <a:gd name="T70" fmla="*/ 456 w 872"/>
                <a:gd name="T71" fmla="*/ 701 h 895"/>
                <a:gd name="T72" fmla="*/ 439 w 872"/>
                <a:gd name="T73" fmla="*/ 701 h 895"/>
                <a:gd name="T74" fmla="*/ 421 w 872"/>
                <a:gd name="T75" fmla="*/ 698 h 895"/>
                <a:gd name="T76" fmla="*/ 402 w 872"/>
                <a:gd name="T77" fmla="*/ 696 h 895"/>
                <a:gd name="T78" fmla="*/ 385 w 872"/>
                <a:gd name="T79" fmla="*/ 692 h 895"/>
                <a:gd name="T80" fmla="*/ 368 w 872"/>
                <a:gd name="T81" fmla="*/ 691 h 895"/>
                <a:gd name="T82" fmla="*/ 355 w 872"/>
                <a:gd name="T83" fmla="*/ 691 h 895"/>
                <a:gd name="T84" fmla="*/ 347 w 872"/>
                <a:gd name="T85" fmla="*/ 698 h 895"/>
                <a:gd name="T86" fmla="*/ 339 w 872"/>
                <a:gd name="T87" fmla="*/ 709 h 895"/>
                <a:gd name="T88" fmla="*/ 337 w 872"/>
                <a:gd name="T89" fmla="*/ 725 h 895"/>
                <a:gd name="T90" fmla="*/ 336 w 872"/>
                <a:gd name="T91" fmla="*/ 740 h 895"/>
                <a:gd name="T92" fmla="*/ 337 w 872"/>
                <a:gd name="T93" fmla="*/ 757 h 895"/>
                <a:gd name="T94" fmla="*/ 341 w 872"/>
                <a:gd name="T95" fmla="*/ 772 h 895"/>
                <a:gd name="T96" fmla="*/ 348 w 872"/>
                <a:gd name="T97" fmla="*/ 787 h 895"/>
                <a:gd name="T98" fmla="*/ 357 w 872"/>
                <a:gd name="T99" fmla="*/ 800 h 895"/>
                <a:gd name="T100" fmla="*/ 368 w 872"/>
                <a:gd name="T101" fmla="*/ 813 h 895"/>
                <a:gd name="T102" fmla="*/ 379 w 872"/>
                <a:gd name="T103" fmla="*/ 824 h 895"/>
                <a:gd name="T104" fmla="*/ 394 w 872"/>
                <a:gd name="T105" fmla="*/ 836 h 895"/>
                <a:gd name="T106" fmla="*/ 408 w 872"/>
                <a:gd name="T107" fmla="*/ 845 h 895"/>
                <a:gd name="T108" fmla="*/ 423 w 872"/>
                <a:gd name="T109" fmla="*/ 854 h 895"/>
                <a:gd name="T110" fmla="*/ 439 w 872"/>
                <a:gd name="T111" fmla="*/ 864 h 895"/>
                <a:gd name="T112" fmla="*/ 455 w 872"/>
                <a:gd name="T113" fmla="*/ 874 h 895"/>
                <a:gd name="T114" fmla="*/ 459 w 872"/>
                <a:gd name="T115" fmla="*/ 878 h 895"/>
                <a:gd name="T116" fmla="*/ 464 w 872"/>
                <a:gd name="T117" fmla="*/ 886 h 895"/>
                <a:gd name="T118" fmla="*/ 469 w 872"/>
                <a:gd name="T119" fmla="*/ 895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2" h="895">
                  <a:moveTo>
                    <a:pt x="0" y="0"/>
                  </a:moveTo>
                  <a:lnTo>
                    <a:pt x="24" y="30"/>
                  </a:lnTo>
                  <a:lnTo>
                    <a:pt x="65" y="64"/>
                  </a:lnTo>
                  <a:lnTo>
                    <a:pt x="114" y="99"/>
                  </a:lnTo>
                  <a:lnTo>
                    <a:pt x="171" y="134"/>
                  </a:lnTo>
                  <a:lnTo>
                    <a:pt x="231" y="164"/>
                  </a:lnTo>
                  <a:lnTo>
                    <a:pt x="293" y="186"/>
                  </a:lnTo>
                  <a:lnTo>
                    <a:pt x="352" y="198"/>
                  </a:lnTo>
                  <a:lnTo>
                    <a:pt x="407" y="197"/>
                  </a:lnTo>
                  <a:lnTo>
                    <a:pt x="449" y="232"/>
                  </a:lnTo>
                  <a:lnTo>
                    <a:pt x="502" y="278"/>
                  </a:lnTo>
                  <a:lnTo>
                    <a:pt x="562" y="329"/>
                  </a:lnTo>
                  <a:lnTo>
                    <a:pt x="629" y="382"/>
                  </a:lnTo>
                  <a:lnTo>
                    <a:pt x="694" y="430"/>
                  </a:lnTo>
                  <a:lnTo>
                    <a:pt x="759" y="469"/>
                  </a:lnTo>
                  <a:lnTo>
                    <a:pt x="820" y="495"/>
                  </a:lnTo>
                  <a:lnTo>
                    <a:pt x="872" y="504"/>
                  </a:lnTo>
                  <a:lnTo>
                    <a:pt x="834" y="520"/>
                  </a:lnTo>
                  <a:lnTo>
                    <a:pt x="795" y="541"/>
                  </a:lnTo>
                  <a:lnTo>
                    <a:pt x="754" y="565"/>
                  </a:lnTo>
                  <a:lnTo>
                    <a:pt x="715" y="592"/>
                  </a:lnTo>
                  <a:lnTo>
                    <a:pt x="676" y="618"/>
                  </a:lnTo>
                  <a:lnTo>
                    <a:pt x="640" y="644"/>
                  </a:lnTo>
                  <a:lnTo>
                    <a:pt x="607" y="666"/>
                  </a:lnTo>
                  <a:lnTo>
                    <a:pt x="580" y="686"/>
                  </a:lnTo>
                  <a:lnTo>
                    <a:pt x="571" y="688"/>
                  </a:lnTo>
                  <a:lnTo>
                    <a:pt x="562" y="691"/>
                  </a:lnTo>
                  <a:lnTo>
                    <a:pt x="554" y="691"/>
                  </a:lnTo>
                  <a:lnTo>
                    <a:pt x="545" y="692"/>
                  </a:lnTo>
                  <a:lnTo>
                    <a:pt x="536" y="691"/>
                  </a:lnTo>
                  <a:lnTo>
                    <a:pt x="528" y="692"/>
                  </a:lnTo>
                  <a:lnTo>
                    <a:pt x="519" y="692"/>
                  </a:lnTo>
                  <a:lnTo>
                    <a:pt x="512" y="696"/>
                  </a:lnTo>
                  <a:lnTo>
                    <a:pt x="493" y="699"/>
                  </a:lnTo>
                  <a:lnTo>
                    <a:pt x="475" y="702"/>
                  </a:lnTo>
                  <a:lnTo>
                    <a:pt x="456" y="701"/>
                  </a:lnTo>
                  <a:lnTo>
                    <a:pt x="439" y="701"/>
                  </a:lnTo>
                  <a:lnTo>
                    <a:pt x="421" y="698"/>
                  </a:lnTo>
                  <a:lnTo>
                    <a:pt x="402" y="696"/>
                  </a:lnTo>
                  <a:lnTo>
                    <a:pt x="385" y="692"/>
                  </a:lnTo>
                  <a:lnTo>
                    <a:pt x="368" y="691"/>
                  </a:lnTo>
                  <a:lnTo>
                    <a:pt x="355" y="691"/>
                  </a:lnTo>
                  <a:lnTo>
                    <a:pt x="347" y="698"/>
                  </a:lnTo>
                  <a:lnTo>
                    <a:pt x="339" y="709"/>
                  </a:lnTo>
                  <a:lnTo>
                    <a:pt x="337" y="725"/>
                  </a:lnTo>
                  <a:lnTo>
                    <a:pt x="336" y="740"/>
                  </a:lnTo>
                  <a:lnTo>
                    <a:pt x="337" y="757"/>
                  </a:lnTo>
                  <a:lnTo>
                    <a:pt x="341" y="772"/>
                  </a:lnTo>
                  <a:lnTo>
                    <a:pt x="348" y="787"/>
                  </a:lnTo>
                  <a:lnTo>
                    <a:pt x="357" y="800"/>
                  </a:lnTo>
                  <a:lnTo>
                    <a:pt x="368" y="813"/>
                  </a:lnTo>
                  <a:lnTo>
                    <a:pt x="379" y="824"/>
                  </a:lnTo>
                  <a:lnTo>
                    <a:pt x="394" y="836"/>
                  </a:lnTo>
                  <a:lnTo>
                    <a:pt x="408" y="845"/>
                  </a:lnTo>
                  <a:lnTo>
                    <a:pt x="423" y="854"/>
                  </a:lnTo>
                  <a:lnTo>
                    <a:pt x="439" y="864"/>
                  </a:lnTo>
                  <a:lnTo>
                    <a:pt x="455" y="874"/>
                  </a:lnTo>
                  <a:lnTo>
                    <a:pt x="459" y="878"/>
                  </a:lnTo>
                  <a:lnTo>
                    <a:pt x="464" y="886"/>
                  </a:lnTo>
                  <a:lnTo>
                    <a:pt x="469" y="895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17"/>
            <p:cNvSpPr>
              <a:spLocks/>
            </p:cNvSpPr>
            <p:nvPr/>
          </p:nvSpPr>
          <p:spPr bwMode="auto">
            <a:xfrm>
              <a:off x="4507" y="3401"/>
              <a:ext cx="18" cy="16"/>
            </a:xfrm>
            <a:custGeom>
              <a:avLst/>
              <a:gdLst>
                <a:gd name="T0" fmla="*/ 0 w 33"/>
                <a:gd name="T1" fmla="*/ 0 h 32"/>
                <a:gd name="T2" fmla="*/ 5 w 33"/>
                <a:gd name="T3" fmla="*/ 10 h 32"/>
                <a:gd name="T4" fmla="*/ 8 w 33"/>
                <a:gd name="T5" fmla="*/ 17 h 32"/>
                <a:gd name="T6" fmla="*/ 15 w 33"/>
                <a:gd name="T7" fmla="*/ 26 h 32"/>
                <a:gd name="T8" fmla="*/ 22 w 33"/>
                <a:gd name="T9" fmla="*/ 30 h 32"/>
                <a:gd name="T10" fmla="*/ 33 w 33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2">
                  <a:moveTo>
                    <a:pt x="0" y="0"/>
                  </a:moveTo>
                  <a:lnTo>
                    <a:pt x="5" y="10"/>
                  </a:lnTo>
                  <a:lnTo>
                    <a:pt x="8" y="17"/>
                  </a:lnTo>
                  <a:lnTo>
                    <a:pt x="15" y="26"/>
                  </a:lnTo>
                  <a:lnTo>
                    <a:pt x="22" y="30"/>
                  </a:lnTo>
                  <a:lnTo>
                    <a:pt x="33" y="3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18"/>
            <p:cNvSpPr>
              <a:spLocks/>
            </p:cNvSpPr>
            <p:nvPr/>
          </p:nvSpPr>
          <p:spPr bwMode="auto">
            <a:xfrm>
              <a:off x="4853" y="3247"/>
              <a:ext cx="99" cy="32"/>
            </a:xfrm>
            <a:custGeom>
              <a:avLst/>
              <a:gdLst>
                <a:gd name="T0" fmla="*/ 0 w 182"/>
                <a:gd name="T1" fmla="*/ 19 h 65"/>
                <a:gd name="T2" fmla="*/ 38 w 182"/>
                <a:gd name="T3" fmla="*/ 48 h 65"/>
                <a:gd name="T4" fmla="*/ 70 w 182"/>
                <a:gd name="T5" fmla="*/ 63 h 65"/>
                <a:gd name="T6" fmla="*/ 95 w 182"/>
                <a:gd name="T7" fmla="*/ 65 h 65"/>
                <a:gd name="T8" fmla="*/ 117 w 182"/>
                <a:gd name="T9" fmla="*/ 59 h 65"/>
                <a:gd name="T10" fmla="*/ 133 w 182"/>
                <a:gd name="T11" fmla="*/ 45 h 65"/>
                <a:gd name="T12" fmla="*/ 149 w 182"/>
                <a:gd name="T13" fmla="*/ 29 h 65"/>
                <a:gd name="T14" fmla="*/ 164 w 182"/>
                <a:gd name="T15" fmla="*/ 12 h 65"/>
                <a:gd name="T16" fmla="*/ 182 w 182"/>
                <a:gd name="T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65">
                  <a:moveTo>
                    <a:pt x="0" y="19"/>
                  </a:moveTo>
                  <a:lnTo>
                    <a:pt x="38" y="48"/>
                  </a:lnTo>
                  <a:lnTo>
                    <a:pt x="70" y="63"/>
                  </a:lnTo>
                  <a:lnTo>
                    <a:pt x="95" y="65"/>
                  </a:lnTo>
                  <a:lnTo>
                    <a:pt x="117" y="59"/>
                  </a:lnTo>
                  <a:lnTo>
                    <a:pt x="133" y="45"/>
                  </a:lnTo>
                  <a:lnTo>
                    <a:pt x="149" y="29"/>
                  </a:lnTo>
                  <a:lnTo>
                    <a:pt x="164" y="12"/>
                  </a:lnTo>
                  <a:lnTo>
                    <a:pt x="18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19"/>
            <p:cNvSpPr>
              <a:spLocks/>
            </p:cNvSpPr>
            <p:nvPr/>
          </p:nvSpPr>
          <p:spPr bwMode="auto">
            <a:xfrm>
              <a:off x="4380" y="1544"/>
              <a:ext cx="31" cy="69"/>
            </a:xfrm>
            <a:custGeom>
              <a:avLst/>
              <a:gdLst>
                <a:gd name="T0" fmla="*/ 0 w 56"/>
                <a:gd name="T1" fmla="*/ 13 h 146"/>
                <a:gd name="T2" fmla="*/ 6 w 56"/>
                <a:gd name="T3" fmla="*/ 6 h 146"/>
                <a:gd name="T4" fmla="*/ 14 w 56"/>
                <a:gd name="T5" fmla="*/ 2 h 146"/>
                <a:gd name="T6" fmla="*/ 24 w 56"/>
                <a:gd name="T7" fmla="*/ 0 h 146"/>
                <a:gd name="T8" fmla="*/ 34 w 56"/>
                <a:gd name="T9" fmla="*/ 2 h 146"/>
                <a:gd name="T10" fmla="*/ 41 w 56"/>
                <a:gd name="T11" fmla="*/ 5 h 146"/>
                <a:gd name="T12" fmla="*/ 49 w 56"/>
                <a:gd name="T13" fmla="*/ 12 h 146"/>
                <a:gd name="T14" fmla="*/ 53 w 56"/>
                <a:gd name="T15" fmla="*/ 22 h 146"/>
                <a:gd name="T16" fmla="*/ 56 w 56"/>
                <a:gd name="T17" fmla="*/ 35 h 146"/>
                <a:gd name="T18" fmla="*/ 56 w 56"/>
                <a:gd name="T19" fmla="*/ 50 h 146"/>
                <a:gd name="T20" fmla="*/ 56 w 56"/>
                <a:gd name="T21" fmla="*/ 66 h 146"/>
                <a:gd name="T22" fmla="*/ 55 w 56"/>
                <a:gd name="T23" fmla="*/ 81 h 146"/>
                <a:gd name="T24" fmla="*/ 55 w 56"/>
                <a:gd name="T25" fmla="*/ 97 h 146"/>
                <a:gd name="T26" fmla="*/ 53 w 56"/>
                <a:gd name="T27" fmla="*/ 110 h 146"/>
                <a:gd name="T28" fmla="*/ 50 w 56"/>
                <a:gd name="T29" fmla="*/ 125 h 146"/>
                <a:gd name="T30" fmla="*/ 45 w 56"/>
                <a:gd name="T31" fmla="*/ 135 h 146"/>
                <a:gd name="T32" fmla="*/ 39 w 56"/>
                <a:gd name="T3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46">
                  <a:moveTo>
                    <a:pt x="0" y="13"/>
                  </a:moveTo>
                  <a:lnTo>
                    <a:pt x="6" y="6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34" y="2"/>
                  </a:lnTo>
                  <a:lnTo>
                    <a:pt x="41" y="5"/>
                  </a:lnTo>
                  <a:lnTo>
                    <a:pt x="49" y="12"/>
                  </a:lnTo>
                  <a:lnTo>
                    <a:pt x="53" y="22"/>
                  </a:lnTo>
                  <a:lnTo>
                    <a:pt x="56" y="35"/>
                  </a:lnTo>
                  <a:lnTo>
                    <a:pt x="56" y="50"/>
                  </a:lnTo>
                  <a:lnTo>
                    <a:pt x="56" y="66"/>
                  </a:lnTo>
                  <a:lnTo>
                    <a:pt x="55" y="81"/>
                  </a:lnTo>
                  <a:lnTo>
                    <a:pt x="55" y="97"/>
                  </a:lnTo>
                  <a:lnTo>
                    <a:pt x="53" y="110"/>
                  </a:lnTo>
                  <a:lnTo>
                    <a:pt x="50" y="125"/>
                  </a:lnTo>
                  <a:lnTo>
                    <a:pt x="45" y="135"/>
                  </a:lnTo>
                  <a:lnTo>
                    <a:pt x="39" y="146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120"/>
            <p:cNvSpPr>
              <a:spLocks/>
            </p:cNvSpPr>
            <p:nvPr/>
          </p:nvSpPr>
          <p:spPr bwMode="auto">
            <a:xfrm>
              <a:off x="4378" y="1585"/>
              <a:ext cx="26" cy="40"/>
            </a:xfrm>
            <a:custGeom>
              <a:avLst/>
              <a:gdLst>
                <a:gd name="T0" fmla="*/ 48 w 48"/>
                <a:gd name="T1" fmla="*/ 0 h 83"/>
                <a:gd name="T2" fmla="*/ 36 w 48"/>
                <a:gd name="T3" fmla="*/ 5 h 83"/>
                <a:gd name="T4" fmla="*/ 25 w 48"/>
                <a:gd name="T5" fmla="*/ 14 h 83"/>
                <a:gd name="T6" fmla="*/ 13 w 48"/>
                <a:gd name="T7" fmla="*/ 23 h 83"/>
                <a:gd name="T8" fmla="*/ 6 w 48"/>
                <a:gd name="T9" fmla="*/ 37 h 83"/>
                <a:gd name="T10" fmla="*/ 0 w 48"/>
                <a:gd name="T11" fmla="*/ 49 h 83"/>
                <a:gd name="T12" fmla="*/ 0 w 48"/>
                <a:gd name="T13" fmla="*/ 62 h 83"/>
                <a:gd name="T14" fmla="*/ 2 w 48"/>
                <a:gd name="T15" fmla="*/ 73 h 83"/>
                <a:gd name="T16" fmla="*/ 13 w 4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83">
                  <a:moveTo>
                    <a:pt x="48" y="0"/>
                  </a:moveTo>
                  <a:lnTo>
                    <a:pt x="36" y="5"/>
                  </a:lnTo>
                  <a:lnTo>
                    <a:pt x="25" y="14"/>
                  </a:lnTo>
                  <a:lnTo>
                    <a:pt x="13" y="23"/>
                  </a:lnTo>
                  <a:lnTo>
                    <a:pt x="6" y="37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2" y="73"/>
                  </a:lnTo>
                  <a:lnTo>
                    <a:pt x="13" y="8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121"/>
            <p:cNvSpPr>
              <a:spLocks/>
            </p:cNvSpPr>
            <p:nvPr/>
          </p:nvSpPr>
          <p:spPr bwMode="auto">
            <a:xfrm>
              <a:off x="4382" y="1608"/>
              <a:ext cx="52" cy="41"/>
            </a:xfrm>
            <a:custGeom>
              <a:avLst/>
              <a:gdLst>
                <a:gd name="T0" fmla="*/ 0 w 96"/>
                <a:gd name="T1" fmla="*/ 81 h 85"/>
                <a:gd name="T2" fmla="*/ 10 w 96"/>
                <a:gd name="T3" fmla="*/ 85 h 85"/>
                <a:gd name="T4" fmla="*/ 24 w 96"/>
                <a:gd name="T5" fmla="*/ 84 h 85"/>
                <a:gd name="T6" fmla="*/ 36 w 96"/>
                <a:gd name="T7" fmla="*/ 78 h 85"/>
                <a:gd name="T8" fmla="*/ 51 w 96"/>
                <a:gd name="T9" fmla="*/ 68 h 85"/>
                <a:gd name="T10" fmla="*/ 63 w 96"/>
                <a:gd name="T11" fmla="*/ 53 h 85"/>
                <a:gd name="T12" fmla="*/ 77 w 96"/>
                <a:gd name="T13" fmla="*/ 37 h 85"/>
                <a:gd name="T14" fmla="*/ 86 w 96"/>
                <a:gd name="T15" fmla="*/ 19 h 85"/>
                <a:gd name="T16" fmla="*/ 96 w 96"/>
                <a:gd name="T1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85">
                  <a:moveTo>
                    <a:pt x="0" y="81"/>
                  </a:moveTo>
                  <a:lnTo>
                    <a:pt x="10" y="85"/>
                  </a:lnTo>
                  <a:lnTo>
                    <a:pt x="24" y="84"/>
                  </a:lnTo>
                  <a:lnTo>
                    <a:pt x="36" y="78"/>
                  </a:lnTo>
                  <a:lnTo>
                    <a:pt x="51" y="68"/>
                  </a:lnTo>
                  <a:lnTo>
                    <a:pt x="63" y="53"/>
                  </a:lnTo>
                  <a:lnTo>
                    <a:pt x="77" y="37"/>
                  </a:lnTo>
                  <a:lnTo>
                    <a:pt x="86" y="19"/>
                  </a:lnTo>
                  <a:lnTo>
                    <a:pt x="9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22"/>
            <p:cNvSpPr>
              <a:spLocks/>
            </p:cNvSpPr>
            <p:nvPr/>
          </p:nvSpPr>
          <p:spPr bwMode="auto">
            <a:xfrm>
              <a:off x="5116" y="1303"/>
              <a:ext cx="29" cy="119"/>
            </a:xfrm>
            <a:custGeom>
              <a:avLst/>
              <a:gdLst>
                <a:gd name="T0" fmla="*/ 47 w 54"/>
                <a:gd name="T1" fmla="*/ 0 h 248"/>
                <a:gd name="T2" fmla="*/ 44 w 54"/>
                <a:gd name="T3" fmla="*/ 10 h 248"/>
                <a:gd name="T4" fmla="*/ 43 w 54"/>
                <a:gd name="T5" fmla="*/ 19 h 248"/>
                <a:gd name="T6" fmla="*/ 43 w 54"/>
                <a:gd name="T7" fmla="*/ 28 h 248"/>
                <a:gd name="T8" fmla="*/ 43 w 54"/>
                <a:gd name="T9" fmla="*/ 38 h 248"/>
                <a:gd name="T10" fmla="*/ 43 w 54"/>
                <a:gd name="T11" fmla="*/ 47 h 248"/>
                <a:gd name="T12" fmla="*/ 47 w 54"/>
                <a:gd name="T13" fmla="*/ 55 h 248"/>
                <a:gd name="T14" fmla="*/ 49 w 54"/>
                <a:gd name="T15" fmla="*/ 64 h 248"/>
                <a:gd name="T16" fmla="*/ 54 w 54"/>
                <a:gd name="T17" fmla="*/ 74 h 248"/>
                <a:gd name="T18" fmla="*/ 49 w 54"/>
                <a:gd name="T19" fmla="*/ 85 h 248"/>
                <a:gd name="T20" fmla="*/ 46 w 54"/>
                <a:gd name="T21" fmla="*/ 98 h 248"/>
                <a:gd name="T22" fmla="*/ 42 w 54"/>
                <a:gd name="T23" fmla="*/ 112 h 248"/>
                <a:gd name="T24" fmla="*/ 41 w 54"/>
                <a:gd name="T25" fmla="*/ 125 h 248"/>
                <a:gd name="T26" fmla="*/ 38 w 54"/>
                <a:gd name="T27" fmla="*/ 138 h 248"/>
                <a:gd name="T28" fmla="*/ 38 w 54"/>
                <a:gd name="T29" fmla="*/ 151 h 248"/>
                <a:gd name="T30" fmla="*/ 38 w 54"/>
                <a:gd name="T31" fmla="*/ 162 h 248"/>
                <a:gd name="T32" fmla="*/ 42 w 54"/>
                <a:gd name="T33" fmla="*/ 175 h 248"/>
                <a:gd name="T34" fmla="*/ 33 w 54"/>
                <a:gd name="T35" fmla="*/ 181 h 248"/>
                <a:gd name="T36" fmla="*/ 26 w 54"/>
                <a:gd name="T37" fmla="*/ 189 h 248"/>
                <a:gd name="T38" fmla="*/ 19 w 54"/>
                <a:gd name="T39" fmla="*/ 198 h 248"/>
                <a:gd name="T40" fmla="*/ 12 w 54"/>
                <a:gd name="T41" fmla="*/ 208 h 248"/>
                <a:gd name="T42" fmla="*/ 6 w 54"/>
                <a:gd name="T43" fmla="*/ 216 h 248"/>
                <a:gd name="T44" fmla="*/ 3 w 54"/>
                <a:gd name="T45" fmla="*/ 227 h 248"/>
                <a:gd name="T46" fmla="*/ 0 w 54"/>
                <a:gd name="T47" fmla="*/ 237 h 248"/>
                <a:gd name="T48" fmla="*/ 1 w 54"/>
                <a:gd name="T49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248">
                  <a:moveTo>
                    <a:pt x="47" y="0"/>
                  </a:moveTo>
                  <a:lnTo>
                    <a:pt x="44" y="10"/>
                  </a:lnTo>
                  <a:lnTo>
                    <a:pt x="43" y="19"/>
                  </a:lnTo>
                  <a:lnTo>
                    <a:pt x="43" y="28"/>
                  </a:lnTo>
                  <a:lnTo>
                    <a:pt x="43" y="38"/>
                  </a:lnTo>
                  <a:lnTo>
                    <a:pt x="43" y="47"/>
                  </a:lnTo>
                  <a:lnTo>
                    <a:pt x="47" y="55"/>
                  </a:lnTo>
                  <a:lnTo>
                    <a:pt x="49" y="64"/>
                  </a:lnTo>
                  <a:lnTo>
                    <a:pt x="54" y="74"/>
                  </a:lnTo>
                  <a:lnTo>
                    <a:pt x="49" y="85"/>
                  </a:lnTo>
                  <a:lnTo>
                    <a:pt x="46" y="98"/>
                  </a:lnTo>
                  <a:lnTo>
                    <a:pt x="42" y="112"/>
                  </a:lnTo>
                  <a:lnTo>
                    <a:pt x="41" y="125"/>
                  </a:lnTo>
                  <a:lnTo>
                    <a:pt x="38" y="138"/>
                  </a:lnTo>
                  <a:lnTo>
                    <a:pt x="38" y="151"/>
                  </a:lnTo>
                  <a:lnTo>
                    <a:pt x="38" y="162"/>
                  </a:lnTo>
                  <a:lnTo>
                    <a:pt x="42" y="175"/>
                  </a:lnTo>
                  <a:lnTo>
                    <a:pt x="33" y="181"/>
                  </a:lnTo>
                  <a:lnTo>
                    <a:pt x="26" y="189"/>
                  </a:lnTo>
                  <a:lnTo>
                    <a:pt x="19" y="198"/>
                  </a:lnTo>
                  <a:lnTo>
                    <a:pt x="12" y="208"/>
                  </a:lnTo>
                  <a:lnTo>
                    <a:pt x="6" y="216"/>
                  </a:lnTo>
                  <a:lnTo>
                    <a:pt x="3" y="227"/>
                  </a:lnTo>
                  <a:lnTo>
                    <a:pt x="0" y="237"/>
                  </a:lnTo>
                  <a:lnTo>
                    <a:pt x="1" y="248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23"/>
            <p:cNvSpPr>
              <a:spLocks/>
            </p:cNvSpPr>
            <p:nvPr/>
          </p:nvSpPr>
          <p:spPr bwMode="auto">
            <a:xfrm>
              <a:off x="4126" y="1620"/>
              <a:ext cx="22" cy="17"/>
            </a:xfrm>
            <a:custGeom>
              <a:avLst/>
              <a:gdLst>
                <a:gd name="T0" fmla="*/ 40 w 41"/>
                <a:gd name="T1" fmla="*/ 34 h 35"/>
                <a:gd name="T2" fmla="*/ 41 w 41"/>
                <a:gd name="T3" fmla="*/ 29 h 35"/>
                <a:gd name="T4" fmla="*/ 41 w 41"/>
                <a:gd name="T5" fmla="*/ 23 h 35"/>
                <a:gd name="T6" fmla="*/ 37 w 41"/>
                <a:gd name="T7" fmla="*/ 16 h 35"/>
                <a:gd name="T8" fmla="*/ 31 w 41"/>
                <a:gd name="T9" fmla="*/ 10 h 35"/>
                <a:gd name="T10" fmla="*/ 23 w 41"/>
                <a:gd name="T11" fmla="*/ 3 h 35"/>
                <a:gd name="T12" fmla="*/ 15 w 41"/>
                <a:gd name="T13" fmla="*/ 1 h 35"/>
                <a:gd name="T14" fmla="*/ 8 w 41"/>
                <a:gd name="T15" fmla="*/ 0 h 35"/>
                <a:gd name="T16" fmla="*/ 3 w 41"/>
                <a:gd name="T17" fmla="*/ 2 h 35"/>
                <a:gd name="T18" fmla="*/ 0 w 41"/>
                <a:gd name="T19" fmla="*/ 5 h 35"/>
                <a:gd name="T20" fmla="*/ 2 w 41"/>
                <a:gd name="T21" fmla="*/ 11 h 35"/>
                <a:gd name="T22" fmla="*/ 5 w 41"/>
                <a:gd name="T23" fmla="*/ 18 h 35"/>
                <a:gd name="T24" fmla="*/ 11 w 41"/>
                <a:gd name="T25" fmla="*/ 27 h 35"/>
                <a:gd name="T26" fmla="*/ 19 w 41"/>
                <a:gd name="T27" fmla="*/ 30 h 35"/>
                <a:gd name="T28" fmla="*/ 26 w 41"/>
                <a:gd name="T29" fmla="*/ 34 h 35"/>
                <a:gd name="T30" fmla="*/ 32 w 41"/>
                <a:gd name="T31" fmla="*/ 35 h 35"/>
                <a:gd name="T32" fmla="*/ 40 w 41"/>
                <a:gd name="T33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35">
                  <a:moveTo>
                    <a:pt x="40" y="34"/>
                  </a:moveTo>
                  <a:lnTo>
                    <a:pt x="41" y="29"/>
                  </a:lnTo>
                  <a:lnTo>
                    <a:pt x="41" y="23"/>
                  </a:lnTo>
                  <a:lnTo>
                    <a:pt x="37" y="16"/>
                  </a:lnTo>
                  <a:lnTo>
                    <a:pt x="31" y="10"/>
                  </a:lnTo>
                  <a:lnTo>
                    <a:pt x="23" y="3"/>
                  </a:lnTo>
                  <a:lnTo>
                    <a:pt x="15" y="1"/>
                  </a:lnTo>
                  <a:lnTo>
                    <a:pt x="8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2" y="11"/>
                  </a:lnTo>
                  <a:lnTo>
                    <a:pt x="5" y="18"/>
                  </a:lnTo>
                  <a:lnTo>
                    <a:pt x="11" y="27"/>
                  </a:lnTo>
                  <a:lnTo>
                    <a:pt x="19" y="30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24"/>
            <p:cNvSpPr>
              <a:spLocks/>
            </p:cNvSpPr>
            <p:nvPr/>
          </p:nvSpPr>
          <p:spPr bwMode="auto">
            <a:xfrm>
              <a:off x="3849" y="1855"/>
              <a:ext cx="295" cy="504"/>
            </a:xfrm>
            <a:custGeom>
              <a:avLst/>
              <a:gdLst>
                <a:gd name="T0" fmla="*/ 261 w 546"/>
                <a:gd name="T1" fmla="*/ 977 h 1051"/>
                <a:gd name="T2" fmla="*/ 101 w 546"/>
                <a:gd name="T3" fmla="*/ 847 h 1051"/>
                <a:gd name="T4" fmla="*/ 31 w 546"/>
                <a:gd name="T5" fmla="*/ 725 h 1051"/>
                <a:gd name="T6" fmla="*/ 6 w 546"/>
                <a:gd name="T7" fmla="*/ 578 h 1051"/>
                <a:gd name="T8" fmla="*/ 8 w 546"/>
                <a:gd name="T9" fmla="*/ 497 h 1051"/>
                <a:gd name="T10" fmla="*/ 40 w 546"/>
                <a:gd name="T11" fmla="*/ 439 h 1051"/>
                <a:gd name="T12" fmla="*/ 53 w 546"/>
                <a:gd name="T13" fmla="*/ 379 h 1051"/>
                <a:gd name="T14" fmla="*/ 58 w 546"/>
                <a:gd name="T15" fmla="*/ 332 h 1051"/>
                <a:gd name="T16" fmla="*/ 104 w 546"/>
                <a:gd name="T17" fmla="*/ 289 h 1051"/>
                <a:gd name="T18" fmla="*/ 120 w 546"/>
                <a:gd name="T19" fmla="*/ 224 h 1051"/>
                <a:gd name="T20" fmla="*/ 150 w 546"/>
                <a:gd name="T21" fmla="*/ 200 h 1051"/>
                <a:gd name="T22" fmla="*/ 194 w 546"/>
                <a:gd name="T23" fmla="*/ 247 h 1051"/>
                <a:gd name="T24" fmla="*/ 194 w 546"/>
                <a:gd name="T25" fmla="*/ 315 h 1051"/>
                <a:gd name="T26" fmla="*/ 207 w 546"/>
                <a:gd name="T27" fmla="*/ 310 h 1051"/>
                <a:gd name="T28" fmla="*/ 229 w 546"/>
                <a:gd name="T29" fmla="*/ 278 h 1051"/>
                <a:gd name="T30" fmla="*/ 245 w 546"/>
                <a:gd name="T31" fmla="*/ 215 h 1051"/>
                <a:gd name="T32" fmla="*/ 271 w 546"/>
                <a:gd name="T33" fmla="*/ 151 h 1051"/>
                <a:gd name="T34" fmla="*/ 340 w 546"/>
                <a:gd name="T35" fmla="*/ 96 h 1051"/>
                <a:gd name="T36" fmla="*/ 413 w 546"/>
                <a:gd name="T37" fmla="*/ 28 h 1051"/>
                <a:gd name="T38" fmla="*/ 446 w 546"/>
                <a:gd name="T39" fmla="*/ 0 h 1051"/>
                <a:gd name="T40" fmla="*/ 469 w 546"/>
                <a:gd name="T41" fmla="*/ 38 h 1051"/>
                <a:gd name="T42" fmla="*/ 457 w 546"/>
                <a:gd name="T43" fmla="*/ 96 h 1051"/>
                <a:gd name="T44" fmla="*/ 425 w 546"/>
                <a:gd name="T45" fmla="*/ 136 h 1051"/>
                <a:gd name="T46" fmla="*/ 392 w 546"/>
                <a:gd name="T47" fmla="*/ 176 h 1051"/>
                <a:gd name="T48" fmla="*/ 373 w 546"/>
                <a:gd name="T49" fmla="*/ 221 h 1051"/>
                <a:gd name="T50" fmla="*/ 359 w 546"/>
                <a:gd name="T51" fmla="*/ 277 h 1051"/>
                <a:gd name="T52" fmla="*/ 377 w 546"/>
                <a:gd name="T53" fmla="*/ 284 h 1051"/>
                <a:gd name="T54" fmla="*/ 409 w 546"/>
                <a:gd name="T55" fmla="*/ 274 h 1051"/>
                <a:gd name="T56" fmla="*/ 440 w 546"/>
                <a:gd name="T57" fmla="*/ 278 h 1051"/>
                <a:gd name="T58" fmla="*/ 468 w 546"/>
                <a:gd name="T59" fmla="*/ 298 h 1051"/>
                <a:gd name="T60" fmla="*/ 478 w 546"/>
                <a:gd name="T61" fmla="*/ 330 h 1051"/>
                <a:gd name="T62" fmla="*/ 469 w 546"/>
                <a:gd name="T63" fmla="*/ 363 h 1051"/>
                <a:gd name="T64" fmla="*/ 503 w 546"/>
                <a:gd name="T65" fmla="*/ 370 h 1051"/>
                <a:gd name="T66" fmla="*/ 526 w 546"/>
                <a:gd name="T67" fmla="*/ 397 h 1051"/>
                <a:gd name="T68" fmla="*/ 532 w 546"/>
                <a:gd name="T69" fmla="*/ 434 h 1051"/>
                <a:gd name="T70" fmla="*/ 512 w 546"/>
                <a:gd name="T71" fmla="*/ 465 h 1051"/>
                <a:gd name="T72" fmla="*/ 503 w 546"/>
                <a:gd name="T73" fmla="*/ 493 h 1051"/>
                <a:gd name="T74" fmla="*/ 536 w 546"/>
                <a:gd name="T75" fmla="*/ 522 h 1051"/>
                <a:gd name="T76" fmla="*/ 544 w 546"/>
                <a:gd name="T77" fmla="*/ 571 h 1051"/>
                <a:gd name="T78" fmla="*/ 528 w 546"/>
                <a:gd name="T79" fmla="*/ 623 h 1051"/>
                <a:gd name="T80" fmla="*/ 483 w 546"/>
                <a:gd name="T81" fmla="*/ 667 h 1051"/>
                <a:gd name="T82" fmla="*/ 434 w 546"/>
                <a:gd name="T83" fmla="*/ 720 h 1051"/>
                <a:gd name="T84" fmla="*/ 424 w 546"/>
                <a:gd name="T85" fmla="*/ 748 h 1051"/>
                <a:gd name="T86" fmla="*/ 397 w 546"/>
                <a:gd name="T87" fmla="*/ 738 h 1051"/>
                <a:gd name="T88" fmla="*/ 382 w 546"/>
                <a:gd name="T89" fmla="*/ 708 h 1051"/>
                <a:gd name="T90" fmla="*/ 355 w 546"/>
                <a:gd name="T91" fmla="*/ 736 h 1051"/>
                <a:gd name="T92" fmla="*/ 313 w 546"/>
                <a:gd name="T93" fmla="*/ 765 h 1051"/>
                <a:gd name="T94" fmla="*/ 303 w 546"/>
                <a:gd name="T95" fmla="*/ 886 h 1051"/>
                <a:gd name="T96" fmla="*/ 356 w 546"/>
                <a:gd name="T97" fmla="*/ 103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" h="1051">
                  <a:moveTo>
                    <a:pt x="371" y="1051"/>
                  </a:moveTo>
                  <a:lnTo>
                    <a:pt x="340" y="1031"/>
                  </a:lnTo>
                  <a:lnTo>
                    <a:pt x="303" y="1007"/>
                  </a:lnTo>
                  <a:lnTo>
                    <a:pt x="261" y="977"/>
                  </a:lnTo>
                  <a:lnTo>
                    <a:pt x="218" y="945"/>
                  </a:lnTo>
                  <a:lnTo>
                    <a:pt x="174" y="911"/>
                  </a:lnTo>
                  <a:lnTo>
                    <a:pt x="134" y="877"/>
                  </a:lnTo>
                  <a:lnTo>
                    <a:pt x="101" y="847"/>
                  </a:lnTo>
                  <a:lnTo>
                    <a:pt x="78" y="821"/>
                  </a:lnTo>
                  <a:lnTo>
                    <a:pt x="58" y="792"/>
                  </a:lnTo>
                  <a:lnTo>
                    <a:pt x="43" y="760"/>
                  </a:lnTo>
                  <a:lnTo>
                    <a:pt x="31" y="725"/>
                  </a:lnTo>
                  <a:lnTo>
                    <a:pt x="24" y="689"/>
                  </a:lnTo>
                  <a:lnTo>
                    <a:pt x="15" y="651"/>
                  </a:lnTo>
                  <a:lnTo>
                    <a:pt x="11" y="614"/>
                  </a:lnTo>
                  <a:lnTo>
                    <a:pt x="6" y="578"/>
                  </a:lnTo>
                  <a:lnTo>
                    <a:pt x="3" y="546"/>
                  </a:lnTo>
                  <a:lnTo>
                    <a:pt x="0" y="529"/>
                  </a:lnTo>
                  <a:lnTo>
                    <a:pt x="3" y="513"/>
                  </a:lnTo>
                  <a:lnTo>
                    <a:pt x="8" y="497"/>
                  </a:lnTo>
                  <a:lnTo>
                    <a:pt x="15" y="482"/>
                  </a:lnTo>
                  <a:lnTo>
                    <a:pt x="22" y="468"/>
                  </a:lnTo>
                  <a:lnTo>
                    <a:pt x="31" y="453"/>
                  </a:lnTo>
                  <a:lnTo>
                    <a:pt x="40" y="439"/>
                  </a:lnTo>
                  <a:lnTo>
                    <a:pt x="50" y="426"/>
                  </a:lnTo>
                  <a:lnTo>
                    <a:pt x="54" y="410"/>
                  </a:lnTo>
                  <a:lnTo>
                    <a:pt x="56" y="394"/>
                  </a:lnTo>
                  <a:lnTo>
                    <a:pt x="53" y="379"/>
                  </a:lnTo>
                  <a:lnTo>
                    <a:pt x="52" y="367"/>
                  </a:lnTo>
                  <a:lnTo>
                    <a:pt x="50" y="353"/>
                  </a:lnTo>
                  <a:lnTo>
                    <a:pt x="52" y="342"/>
                  </a:lnTo>
                  <a:lnTo>
                    <a:pt x="58" y="332"/>
                  </a:lnTo>
                  <a:lnTo>
                    <a:pt x="72" y="326"/>
                  </a:lnTo>
                  <a:lnTo>
                    <a:pt x="85" y="316"/>
                  </a:lnTo>
                  <a:lnTo>
                    <a:pt x="96" y="304"/>
                  </a:lnTo>
                  <a:lnTo>
                    <a:pt x="104" y="289"/>
                  </a:lnTo>
                  <a:lnTo>
                    <a:pt x="110" y="274"/>
                  </a:lnTo>
                  <a:lnTo>
                    <a:pt x="114" y="257"/>
                  </a:lnTo>
                  <a:lnTo>
                    <a:pt x="117" y="241"/>
                  </a:lnTo>
                  <a:lnTo>
                    <a:pt x="120" y="224"/>
                  </a:lnTo>
                  <a:lnTo>
                    <a:pt x="125" y="209"/>
                  </a:lnTo>
                  <a:lnTo>
                    <a:pt x="128" y="203"/>
                  </a:lnTo>
                  <a:lnTo>
                    <a:pt x="138" y="200"/>
                  </a:lnTo>
                  <a:lnTo>
                    <a:pt x="150" y="200"/>
                  </a:lnTo>
                  <a:lnTo>
                    <a:pt x="163" y="207"/>
                  </a:lnTo>
                  <a:lnTo>
                    <a:pt x="175" y="218"/>
                  </a:lnTo>
                  <a:lnTo>
                    <a:pt x="186" y="232"/>
                  </a:lnTo>
                  <a:lnTo>
                    <a:pt x="194" y="247"/>
                  </a:lnTo>
                  <a:lnTo>
                    <a:pt x="200" y="264"/>
                  </a:lnTo>
                  <a:lnTo>
                    <a:pt x="201" y="282"/>
                  </a:lnTo>
                  <a:lnTo>
                    <a:pt x="200" y="299"/>
                  </a:lnTo>
                  <a:lnTo>
                    <a:pt x="194" y="315"/>
                  </a:lnTo>
                  <a:lnTo>
                    <a:pt x="185" y="331"/>
                  </a:lnTo>
                  <a:lnTo>
                    <a:pt x="192" y="324"/>
                  </a:lnTo>
                  <a:lnTo>
                    <a:pt x="200" y="317"/>
                  </a:lnTo>
                  <a:lnTo>
                    <a:pt x="207" y="310"/>
                  </a:lnTo>
                  <a:lnTo>
                    <a:pt x="214" y="304"/>
                  </a:lnTo>
                  <a:lnTo>
                    <a:pt x="219" y="295"/>
                  </a:lnTo>
                  <a:lnTo>
                    <a:pt x="226" y="287"/>
                  </a:lnTo>
                  <a:lnTo>
                    <a:pt x="229" y="278"/>
                  </a:lnTo>
                  <a:lnTo>
                    <a:pt x="234" y="269"/>
                  </a:lnTo>
                  <a:lnTo>
                    <a:pt x="238" y="251"/>
                  </a:lnTo>
                  <a:lnTo>
                    <a:pt x="242" y="234"/>
                  </a:lnTo>
                  <a:lnTo>
                    <a:pt x="245" y="215"/>
                  </a:lnTo>
                  <a:lnTo>
                    <a:pt x="250" y="199"/>
                  </a:lnTo>
                  <a:lnTo>
                    <a:pt x="255" y="181"/>
                  </a:lnTo>
                  <a:lnTo>
                    <a:pt x="263" y="166"/>
                  </a:lnTo>
                  <a:lnTo>
                    <a:pt x="271" y="151"/>
                  </a:lnTo>
                  <a:lnTo>
                    <a:pt x="283" y="141"/>
                  </a:lnTo>
                  <a:lnTo>
                    <a:pt x="299" y="127"/>
                  </a:lnTo>
                  <a:lnTo>
                    <a:pt x="319" y="112"/>
                  </a:lnTo>
                  <a:lnTo>
                    <a:pt x="340" y="96"/>
                  </a:lnTo>
                  <a:lnTo>
                    <a:pt x="361" y="81"/>
                  </a:lnTo>
                  <a:lnTo>
                    <a:pt x="379" y="64"/>
                  </a:lnTo>
                  <a:lnTo>
                    <a:pt x="398" y="47"/>
                  </a:lnTo>
                  <a:lnTo>
                    <a:pt x="413" y="28"/>
                  </a:lnTo>
                  <a:lnTo>
                    <a:pt x="424" y="10"/>
                  </a:lnTo>
                  <a:lnTo>
                    <a:pt x="429" y="2"/>
                  </a:lnTo>
                  <a:lnTo>
                    <a:pt x="437" y="0"/>
                  </a:lnTo>
                  <a:lnTo>
                    <a:pt x="446" y="0"/>
                  </a:lnTo>
                  <a:lnTo>
                    <a:pt x="455" y="5"/>
                  </a:lnTo>
                  <a:lnTo>
                    <a:pt x="462" y="12"/>
                  </a:lnTo>
                  <a:lnTo>
                    <a:pt x="467" y="24"/>
                  </a:lnTo>
                  <a:lnTo>
                    <a:pt x="469" y="38"/>
                  </a:lnTo>
                  <a:lnTo>
                    <a:pt x="469" y="53"/>
                  </a:lnTo>
                  <a:lnTo>
                    <a:pt x="466" y="68"/>
                  </a:lnTo>
                  <a:lnTo>
                    <a:pt x="462" y="82"/>
                  </a:lnTo>
                  <a:lnTo>
                    <a:pt x="457" y="96"/>
                  </a:lnTo>
                  <a:lnTo>
                    <a:pt x="452" y="107"/>
                  </a:lnTo>
                  <a:lnTo>
                    <a:pt x="442" y="117"/>
                  </a:lnTo>
                  <a:lnTo>
                    <a:pt x="434" y="127"/>
                  </a:lnTo>
                  <a:lnTo>
                    <a:pt x="425" y="136"/>
                  </a:lnTo>
                  <a:lnTo>
                    <a:pt x="416" y="148"/>
                  </a:lnTo>
                  <a:lnTo>
                    <a:pt x="408" y="156"/>
                  </a:lnTo>
                  <a:lnTo>
                    <a:pt x="399" y="166"/>
                  </a:lnTo>
                  <a:lnTo>
                    <a:pt x="392" y="176"/>
                  </a:lnTo>
                  <a:lnTo>
                    <a:pt x="387" y="186"/>
                  </a:lnTo>
                  <a:lnTo>
                    <a:pt x="381" y="197"/>
                  </a:lnTo>
                  <a:lnTo>
                    <a:pt x="377" y="209"/>
                  </a:lnTo>
                  <a:lnTo>
                    <a:pt x="373" y="221"/>
                  </a:lnTo>
                  <a:lnTo>
                    <a:pt x="371" y="236"/>
                  </a:lnTo>
                  <a:lnTo>
                    <a:pt x="367" y="250"/>
                  </a:lnTo>
                  <a:lnTo>
                    <a:pt x="363" y="263"/>
                  </a:lnTo>
                  <a:lnTo>
                    <a:pt x="359" y="277"/>
                  </a:lnTo>
                  <a:lnTo>
                    <a:pt x="355" y="290"/>
                  </a:lnTo>
                  <a:lnTo>
                    <a:pt x="362" y="289"/>
                  </a:lnTo>
                  <a:lnTo>
                    <a:pt x="370" y="287"/>
                  </a:lnTo>
                  <a:lnTo>
                    <a:pt x="377" y="284"/>
                  </a:lnTo>
                  <a:lnTo>
                    <a:pt x="386" y="282"/>
                  </a:lnTo>
                  <a:lnTo>
                    <a:pt x="393" y="278"/>
                  </a:lnTo>
                  <a:lnTo>
                    <a:pt x="400" y="276"/>
                  </a:lnTo>
                  <a:lnTo>
                    <a:pt x="409" y="274"/>
                  </a:lnTo>
                  <a:lnTo>
                    <a:pt x="418" y="274"/>
                  </a:lnTo>
                  <a:lnTo>
                    <a:pt x="425" y="274"/>
                  </a:lnTo>
                  <a:lnTo>
                    <a:pt x="432" y="276"/>
                  </a:lnTo>
                  <a:lnTo>
                    <a:pt x="440" y="278"/>
                  </a:lnTo>
                  <a:lnTo>
                    <a:pt x="448" y="282"/>
                  </a:lnTo>
                  <a:lnTo>
                    <a:pt x="455" y="285"/>
                  </a:lnTo>
                  <a:lnTo>
                    <a:pt x="462" y="292"/>
                  </a:lnTo>
                  <a:lnTo>
                    <a:pt x="468" y="298"/>
                  </a:lnTo>
                  <a:lnTo>
                    <a:pt x="474" y="306"/>
                  </a:lnTo>
                  <a:lnTo>
                    <a:pt x="477" y="314"/>
                  </a:lnTo>
                  <a:lnTo>
                    <a:pt x="479" y="322"/>
                  </a:lnTo>
                  <a:lnTo>
                    <a:pt x="478" y="330"/>
                  </a:lnTo>
                  <a:lnTo>
                    <a:pt x="478" y="338"/>
                  </a:lnTo>
                  <a:lnTo>
                    <a:pt x="475" y="346"/>
                  </a:lnTo>
                  <a:lnTo>
                    <a:pt x="473" y="354"/>
                  </a:lnTo>
                  <a:lnTo>
                    <a:pt x="469" y="363"/>
                  </a:lnTo>
                  <a:lnTo>
                    <a:pt x="468" y="372"/>
                  </a:lnTo>
                  <a:lnTo>
                    <a:pt x="479" y="370"/>
                  </a:lnTo>
                  <a:lnTo>
                    <a:pt x="491" y="369"/>
                  </a:lnTo>
                  <a:lnTo>
                    <a:pt x="503" y="370"/>
                  </a:lnTo>
                  <a:lnTo>
                    <a:pt x="511" y="375"/>
                  </a:lnTo>
                  <a:lnTo>
                    <a:pt x="516" y="381"/>
                  </a:lnTo>
                  <a:lnTo>
                    <a:pt x="521" y="390"/>
                  </a:lnTo>
                  <a:lnTo>
                    <a:pt x="526" y="397"/>
                  </a:lnTo>
                  <a:lnTo>
                    <a:pt x="531" y="407"/>
                  </a:lnTo>
                  <a:lnTo>
                    <a:pt x="532" y="416"/>
                  </a:lnTo>
                  <a:lnTo>
                    <a:pt x="533" y="426"/>
                  </a:lnTo>
                  <a:lnTo>
                    <a:pt x="532" y="434"/>
                  </a:lnTo>
                  <a:lnTo>
                    <a:pt x="530" y="444"/>
                  </a:lnTo>
                  <a:lnTo>
                    <a:pt x="523" y="450"/>
                  </a:lnTo>
                  <a:lnTo>
                    <a:pt x="519" y="458"/>
                  </a:lnTo>
                  <a:lnTo>
                    <a:pt x="512" y="465"/>
                  </a:lnTo>
                  <a:lnTo>
                    <a:pt x="509" y="472"/>
                  </a:lnTo>
                  <a:lnTo>
                    <a:pt x="505" y="479"/>
                  </a:lnTo>
                  <a:lnTo>
                    <a:pt x="503" y="486"/>
                  </a:lnTo>
                  <a:lnTo>
                    <a:pt x="503" y="493"/>
                  </a:lnTo>
                  <a:lnTo>
                    <a:pt x="506" y="502"/>
                  </a:lnTo>
                  <a:lnTo>
                    <a:pt x="514" y="508"/>
                  </a:lnTo>
                  <a:lnTo>
                    <a:pt x="525" y="516"/>
                  </a:lnTo>
                  <a:lnTo>
                    <a:pt x="536" y="522"/>
                  </a:lnTo>
                  <a:lnTo>
                    <a:pt x="542" y="532"/>
                  </a:lnTo>
                  <a:lnTo>
                    <a:pt x="544" y="544"/>
                  </a:lnTo>
                  <a:lnTo>
                    <a:pt x="546" y="557"/>
                  </a:lnTo>
                  <a:lnTo>
                    <a:pt x="544" y="571"/>
                  </a:lnTo>
                  <a:lnTo>
                    <a:pt x="543" y="586"/>
                  </a:lnTo>
                  <a:lnTo>
                    <a:pt x="538" y="598"/>
                  </a:lnTo>
                  <a:lnTo>
                    <a:pt x="535" y="612"/>
                  </a:lnTo>
                  <a:lnTo>
                    <a:pt x="528" y="623"/>
                  </a:lnTo>
                  <a:lnTo>
                    <a:pt x="523" y="634"/>
                  </a:lnTo>
                  <a:lnTo>
                    <a:pt x="511" y="645"/>
                  </a:lnTo>
                  <a:lnTo>
                    <a:pt x="498" y="656"/>
                  </a:lnTo>
                  <a:lnTo>
                    <a:pt x="483" y="667"/>
                  </a:lnTo>
                  <a:lnTo>
                    <a:pt x="469" y="678"/>
                  </a:lnTo>
                  <a:lnTo>
                    <a:pt x="455" y="689"/>
                  </a:lnTo>
                  <a:lnTo>
                    <a:pt x="443" y="704"/>
                  </a:lnTo>
                  <a:lnTo>
                    <a:pt x="434" y="720"/>
                  </a:lnTo>
                  <a:lnTo>
                    <a:pt x="430" y="740"/>
                  </a:lnTo>
                  <a:lnTo>
                    <a:pt x="429" y="742"/>
                  </a:lnTo>
                  <a:lnTo>
                    <a:pt x="427" y="746"/>
                  </a:lnTo>
                  <a:lnTo>
                    <a:pt x="424" y="748"/>
                  </a:lnTo>
                  <a:lnTo>
                    <a:pt x="421" y="749"/>
                  </a:lnTo>
                  <a:lnTo>
                    <a:pt x="411" y="747"/>
                  </a:lnTo>
                  <a:lnTo>
                    <a:pt x="404" y="744"/>
                  </a:lnTo>
                  <a:lnTo>
                    <a:pt x="397" y="738"/>
                  </a:lnTo>
                  <a:lnTo>
                    <a:pt x="392" y="733"/>
                  </a:lnTo>
                  <a:lnTo>
                    <a:pt x="387" y="725"/>
                  </a:lnTo>
                  <a:lnTo>
                    <a:pt x="383" y="716"/>
                  </a:lnTo>
                  <a:lnTo>
                    <a:pt x="382" y="708"/>
                  </a:lnTo>
                  <a:lnTo>
                    <a:pt x="383" y="699"/>
                  </a:lnTo>
                  <a:lnTo>
                    <a:pt x="373" y="712"/>
                  </a:lnTo>
                  <a:lnTo>
                    <a:pt x="365" y="725"/>
                  </a:lnTo>
                  <a:lnTo>
                    <a:pt x="355" y="736"/>
                  </a:lnTo>
                  <a:lnTo>
                    <a:pt x="346" y="747"/>
                  </a:lnTo>
                  <a:lnTo>
                    <a:pt x="335" y="754"/>
                  </a:lnTo>
                  <a:lnTo>
                    <a:pt x="324" y="762"/>
                  </a:lnTo>
                  <a:lnTo>
                    <a:pt x="313" y="765"/>
                  </a:lnTo>
                  <a:lnTo>
                    <a:pt x="303" y="770"/>
                  </a:lnTo>
                  <a:lnTo>
                    <a:pt x="297" y="805"/>
                  </a:lnTo>
                  <a:lnTo>
                    <a:pt x="297" y="844"/>
                  </a:lnTo>
                  <a:lnTo>
                    <a:pt x="303" y="886"/>
                  </a:lnTo>
                  <a:lnTo>
                    <a:pt x="314" y="928"/>
                  </a:lnTo>
                  <a:lnTo>
                    <a:pt x="327" y="967"/>
                  </a:lnTo>
                  <a:lnTo>
                    <a:pt x="341" y="1003"/>
                  </a:lnTo>
                  <a:lnTo>
                    <a:pt x="356" y="1030"/>
                  </a:lnTo>
                  <a:lnTo>
                    <a:pt x="371" y="1051"/>
                  </a:lnTo>
                  <a:close/>
                </a:path>
              </a:pathLst>
            </a:custGeom>
            <a:solidFill>
              <a:srgbClr val="FFC6B2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25"/>
            <p:cNvSpPr>
              <a:spLocks/>
            </p:cNvSpPr>
            <p:nvPr/>
          </p:nvSpPr>
          <p:spPr bwMode="auto">
            <a:xfrm>
              <a:off x="4059" y="2131"/>
              <a:ext cx="49" cy="60"/>
            </a:xfrm>
            <a:custGeom>
              <a:avLst/>
              <a:gdLst>
                <a:gd name="T0" fmla="*/ 91 w 91"/>
                <a:gd name="T1" fmla="*/ 0 h 125"/>
                <a:gd name="T2" fmla="*/ 85 w 91"/>
                <a:gd name="T3" fmla="*/ 11 h 125"/>
                <a:gd name="T4" fmla="*/ 75 w 91"/>
                <a:gd name="T5" fmla="*/ 29 h 125"/>
                <a:gd name="T6" fmla="*/ 62 w 91"/>
                <a:gd name="T7" fmla="*/ 49 h 125"/>
                <a:gd name="T8" fmla="*/ 47 w 91"/>
                <a:gd name="T9" fmla="*/ 71 h 125"/>
                <a:gd name="T10" fmla="*/ 30 w 91"/>
                <a:gd name="T11" fmla="*/ 91 h 125"/>
                <a:gd name="T12" fmla="*/ 16 w 91"/>
                <a:gd name="T13" fmla="*/ 108 h 125"/>
                <a:gd name="T14" fmla="*/ 5 w 91"/>
                <a:gd name="T15" fmla="*/ 119 h 125"/>
                <a:gd name="T16" fmla="*/ 0 w 91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25">
                  <a:moveTo>
                    <a:pt x="91" y="0"/>
                  </a:moveTo>
                  <a:lnTo>
                    <a:pt x="85" y="11"/>
                  </a:lnTo>
                  <a:lnTo>
                    <a:pt x="75" y="29"/>
                  </a:lnTo>
                  <a:lnTo>
                    <a:pt x="62" y="49"/>
                  </a:lnTo>
                  <a:lnTo>
                    <a:pt x="47" y="71"/>
                  </a:lnTo>
                  <a:lnTo>
                    <a:pt x="30" y="91"/>
                  </a:lnTo>
                  <a:lnTo>
                    <a:pt x="16" y="108"/>
                  </a:lnTo>
                  <a:lnTo>
                    <a:pt x="5" y="119"/>
                  </a:lnTo>
                  <a:lnTo>
                    <a:pt x="0" y="125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26"/>
            <p:cNvSpPr>
              <a:spLocks/>
            </p:cNvSpPr>
            <p:nvPr/>
          </p:nvSpPr>
          <p:spPr bwMode="auto">
            <a:xfrm>
              <a:off x="4097" y="2149"/>
              <a:ext cx="28" cy="8"/>
            </a:xfrm>
            <a:custGeom>
              <a:avLst/>
              <a:gdLst>
                <a:gd name="T0" fmla="*/ 0 w 53"/>
                <a:gd name="T1" fmla="*/ 16 h 18"/>
                <a:gd name="T2" fmla="*/ 8 w 53"/>
                <a:gd name="T3" fmla="*/ 17 h 18"/>
                <a:gd name="T4" fmla="*/ 15 w 53"/>
                <a:gd name="T5" fmla="*/ 18 h 18"/>
                <a:gd name="T6" fmla="*/ 21 w 53"/>
                <a:gd name="T7" fmla="*/ 17 h 18"/>
                <a:gd name="T8" fmla="*/ 29 w 53"/>
                <a:gd name="T9" fmla="*/ 17 h 18"/>
                <a:gd name="T10" fmla="*/ 41 w 53"/>
                <a:gd name="T11" fmla="*/ 9 h 18"/>
                <a:gd name="T12" fmla="*/ 53 w 5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8">
                  <a:moveTo>
                    <a:pt x="0" y="16"/>
                  </a:moveTo>
                  <a:lnTo>
                    <a:pt x="8" y="17"/>
                  </a:lnTo>
                  <a:lnTo>
                    <a:pt x="15" y="18"/>
                  </a:lnTo>
                  <a:lnTo>
                    <a:pt x="21" y="17"/>
                  </a:lnTo>
                  <a:lnTo>
                    <a:pt x="29" y="17"/>
                  </a:lnTo>
                  <a:lnTo>
                    <a:pt x="41" y="9"/>
                  </a:lnTo>
                  <a:lnTo>
                    <a:pt x="5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27"/>
            <p:cNvSpPr>
              <a:spLocks/>
            </p:cNvSpPr>
            <p:nvPr/>
          </p:nvSpPr>
          <p:spPr bwMode="auto">
            <a:xfrm>
              <a:off x="3915" y="2014"/>
              <a:ext cx="34" cy="26"/>
            </a:xfrm>
            <a:custGeom>
              <a:avLst/>
              <a:gdLst>
                <a:gd name="T0" fmla="*/ 63 w 63"/>
                <a:gd name="T1" fmla="*/ 0 h 54"/>
                <a:gd name="T2" fmla="*/ 53 w 63"/>
                <a:gd name="T3" fmla="*/ 4 h 54"/>
                <a:gd name="T4" fmla="*/ 43 w 63"/>
                <a:gd name="T5" fmla="*/ 9 h 54"/>
                <a:gd name="T6" fmla="*/ 32 w 63"/>
                <a:gd name="T7" fmla="*/ 13 h 54"/>
                <a:gd name="T8" fmla="*/ 24 w 63"/>
                <a:gd name="T9" fmla="*/ 21 h 54"/>
                <a:gd name="T10" fmla="*/ 14 w 63"/>
                <a:gd name="T11" fmla="*/ 27 h 54"/>
                <a:gd name="T12" fmla="*/ 8 w 63"/>
                <a:gd name="T13" fmla="*/ 34 h 54"/>
                <a:gd name="T14" fmla="*/ 1 w 63"/>
                <a:gd name="T15" fmla="*/ 43 h 54"/>
                <a:gd name="T16" fmla="*/ 0 w 63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54">
                  <a:moveTo>
                    <a:pt x="63" y="0"/>
                  </a:moveTo>
                  <a:lnTo>
                    <a:pt x="53" y="4"/>
                  </a:lnTo>
                  <a:lnTo>
                    <a:pt x="43" y="9"/>
                  </a:lnTo>
                  <a:lnTo>
                    <a:pt x="32" y="13"/>
                  </a:lnTo>
                  <a:lnTo>
                    <a:pt x="24" y="21"/>
                  </a:lnTo>
                  <a:lnTo>
                    <a:pt x="14" y="27"/>
                  </a:lnTo>
                  <a:lnTo>
                    <a:pt x="8" y="34"/>
                  </a:lnTo>
                  <a:lnTo>
                    <a:pt x="1" y="43"/>
                  </a:lnTo>
                  <a:lnTo>
                    <a:pt x="0" y="5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128"/>
            <p:cNvSpPr>
              <a:spLocks/>
            </p:cNvSpPr>
            <p:nvPr/>
          </p:nvSpPr>
          <p:spPr bwMode="auto">
            <a:xfrm>
              <a:off x="4013" y="2035"/>
              <a:ext cx="79" cy="13"/>
            </a:xfrm>
            <a:custGeom>
              <a:avLst/>
              <a:gdLst>
                <a:gd name="T0" fmla="*/ 147 w 147"/>
                <a:gd name="T1" fmla="*/ 2 h 26"/>
                <a:gd name="T2" fmla="*/ 128 w 147"/>
                <a:gd name="T3" fmla="*/ 0 h 26"/>
                <a:gd name="T4" fmla="*/ 107 w 147"/>
                <a:gd name="T5" fmla="*/ 2 h 26"/>
                <a:gd name="T6" fmla="*/ 85 w 147"/>
                <a:gd name="T7" fmla="*/ 2 h 26"/>
                <a:gd name="T8" fmla="*/ 64 w 147"/>
                <a:gd name="T9" fmla="*/ 5 h 26"/>
                <a:gd name="T10" fmla="*/ 42 w 147"/>
                <a:gd name="T11" fmla="*/ 9 h 26"/>
                <a:gd name="T12" fmla="*/ 25 w 147"/>
                <a:gd name="T13" fmla="*/ 14 h 26"/>
                <a:gd name="T14" fmla="*/ 10 w 147"/>
                <a:gd name="T15" fmla="*/ 19 h 26"/>
                <a:gd name="T16" fmla="*/ 0 w 147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26">
                  <a:moveTo>
                    <a:pt x="147" y="2"/>
                  </a:moveTo>
                  <a:lnTo>
                    <a:pt x="128" y="0"/>
                  </a:lnTo>
                  <a:lnTo>
                    <a:pt x="107" y="2"/>
                  </a:lnTo>
                  <a:lnTo>
                    <a:pt x="85" y="2"/>
                  </a:lnTo>
                  <a:lnTo>
                    <a:pt x="64" y="5"/>
                  </a:lnTo>
                  <a:lnTo>
                    <a:pt x="42" y="9"/>
                  </a:lnTo>
                  <a:lnTo>
                    <a:pt x="25" y="14"/>
                  </a:lnTo>
                  <a:lnTo>
                    <a:pt x="10" y="19"/>
                  </a:lnTo>
                  <a:lnTo>
                    <a:pt x="0" y="26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129"/>
            <p:cNvSpPr>
              <a:spLocks/>
            </p:cNvSpPr>
            <p:nvPr/>
          </p:nvSpPr>
          <p:spPr bwMode="auto">
            <a:xfrm>
              <a:off x="3986" y="1999"/>
              <a:ext cx="48" cy="15"/>
            </a:xfrm>
            <a:custGeom>
              <a:avLst/>
              <a:gdLst>
                <a:gd name="T0" fmla="*/ 90 w 90"/>
                <a:gd name="T1" fmla="*/ 0 h 32"/>
                <a:gd name="T2" fmla="*/ 77 w 90"/>
                <a:gd name="T3" fmla="*/ 3 h 32"/>
                <a:gd name="T4" fmla="*/ 64 w 90"/>
                <a:gd name="T5" fmla="*/ 6 h 32"/>
                <a:gd name="T6" fmla="*/ 50 w 90"/>
                <a:gd name="T7" fmla="*/ 10 h 32"/>
                <a:gd name="T8" fmla="*/ 38 w 90"/>
                <a:gd name="T9" fmla="*/ 15 h 32"/>
                <a:gd name="T10" fmla="*/ 24 w 90"/>
                <a:gd name="T11" fmla="*/ 19 h 32"/>
                <a:gd name="T12" fmla="*/ 14 w 90"/>
                <a:gd name="T13" fmla="*/ 22 h 32"/>
                <a:gd name="T14" fmla="*/ 5 w 90"/>
                <a:gd name="T15" fmla="*/ 27 h 32"/>
                <a:gd name="T16" fmla="*/ 0 w 90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2">
                  <a:moveTo>
                    <a:pt x="90" y="0"/>
                  </a:moveTo>
                  <a:lnTo>
                    <a:pt x="77" y="3"/>
                  </a:lnTo>
                  <a:lnTo>
                    <a:pt x="64" y="6"/>
                  </a:lnTo>
                  <a:lnTo>
                    <a:pt x="50" y="10"/>
                  </a:lnTo>
                  <a:lnTo>
                    <a:pt x="38" y="15"/>
                  </a:lnTo>
                  <a:lnTo>
                    <a:pt x="24" y="19"/>
                  </a:lnTo>
                  <a:lnTo>
                    <a:pt x="14" y="22"/>
                  </a:lnTo>
                  <a:lnTo>
                    <a:pt x="5" y="27"/>
                  </a:lnTo>
                  <a:lnTo>
                    <a:pt x="0" y="3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130"/>
            <p:cNvSpPr>
              <a:spLocks/>
            </p:cNvSpPr>
            <p:nvPr/>
          </p:nvSpPr>
          <p:spPr bwMode="auto">
            <a:xfrm>
              <a:off x="4025" y="2087"/>
              <a:ext cx="87" cy="6"/>
            </a:xfrm>
            <a:custGeom>
              <a:avLst/>
              <a:gdLst>
                <a:gd name="T0" fmla="*/ 162 w 162"/>
                <a:gd name="T1" fmla="*/ 3 h 13"/>
                <a:gd name="T2" fmla="*/ 139 w 162"/>
                <a:gd name="T3" fmla="*/ 1 h 13"/>
                <a:gd name="T4" fmla="*/ 118 w 162"/>
                <a:gd name="T5" fmla="*/ 1 h 13"/>
                <a:gd name="T6" fmla="*/ 95 w 162"/>
                <a:gd name="T7" fmla="*/ 0 h 13"/>
                <a:gd name="T8" fmla="*/ 73 w 162"/>
                <a:gd name="T9" fmla="*/ 1 h 13"/>
                <a:gd name="T10" fmla="*/ 51 w 162"/>
                <a:gd name="T11" fmla="*/ 1 h 13"/>
                <a:gd name="T12" fmla="*/ 31 w 162"/>
                <a:gd name="T13" fmla="*/ 3 h 13"/>
                <a:gd name="T14" fmla="*/ 13 w 162"/>
                <a:gd name="T15" fmla="*/ 7 h 13"/>
                <a:gd name="T16" fmla="*/ 0 w 162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13">
                  <a:moveTo>
                    <a:pt x="162" y="3"/>
                  </a:moveTo>
                  <a:lnTo>
                    <a:pt x="139" y="1"/>
                  </a:lnTo>
                  <a:lnTo>
                    <a:pt x="118" y="1"/>
                  </a:lnTo>
                  <a:lnTo>
                    <a:pt x="95" y="0"/>
                  </a:lnTo>
                  <a:lnTo>
                    <a:pt x="73" y="1"/>
                  </a:lnTo>
                  <a:lnTo>
                    <a:pt x="51" y="1"/>
                  </a:lnTo>
                  <a:lnTo>
                    <a:pt x="31" y="3"/>
                  </a:lnTo>
                  <a:lnTo>
                    <a:pt x="13" y="7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131"/>
            <p:cNvSpPr>
              <a:spLocks/>
            </p:cNvSpPr>
            <p:nvPr/>
          </p:nvSpPr>
          <p:spPr bwMode="auto">
            <a:xfrm>
              <a:off x="3933" y="2227"/>
              <a:ext cx="73" cy="8"/>
            </a:xfrm>
            <a:custGeom>
              <a:avLst/>
              <a:gdLst>
                <a:gd name="T0" fmla="*/ 135 w 135"/>
                <a:gd name="T1" fmla="*/ 2 h 16"/>
                <a:gd name="T2" fmla="*/ 116 w 135"/>
                <a:gd name="T3" fmla="*/ 5 h 16"/>
                <a:gd name="T4" fmla="*/ 99 w 135"/>
                <a:gd name="T5" fmla="*/ 10 h 16"/>
                <a:gd name="T6" fmla="*/ 80 w 135"/>
                <a:gd name="T7" fmla="*/ 13 h 16"/>
                <a:gd name="T8" fmla="*/ 63 w 135"/>
                <a:gd name="T9" fmla="*/ 16 h 16"/>
                <a:gd name="T10" fmla="*/ 46 w 135"/>
                <a:gd name="T11" fmla="*/ 15 h 16"/>
                <a:gd name="T12" fmla="*/ 30 w 135"/>
                <a:gd name="T13" fmla="*/ 14 h 16"/>
                <a:gd name="T14" fmla="*/ 14 w 135"/>
                <a:gd name="T15" fmla="*/ 9 h 16"/>
                <a:gd name="T16" fmla="*/ 0 w 13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6">
                  <a:moveTo>
                    <a:pt x="135" y="2"/>
                  </a:moveTo>
                  <a:lnTo>
                    <a:pt x="116" y="5"/>
                  </a:lnTo>
                  <a:lnTo>
                    <a:pt x="99" y="10"/>
                  </a:lnTo>
                  <a:lnTo>
                    <a:pt x="80" y="13"/>
                  </a:lnTo>
                  <a:lnTo>
                    <a:pt x="63" y="16"/>
                  </a:lnTo>
                  <a:lnTo>
                    <a:pt x="46" y="15"/>
                  </a:lnTo>
                  <a:lnTo>
                    <a:pt x="30" y="14"/>
                  </a:lnTo>
                  <a:lnTo>
                    <a:pt x="14" y="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4826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228600"/>
            <a:ext cx="2743200" cy="1524000"/>
          </a:xfrm>
        </p:spPr>
        <p:txBody>
          <a:bodyPr>
            <a:normAutofit fontScale="90000"/>
          </a:bodyPr>
          <a:lstStyle/>
          <a:p>
            <a:pPr algn="l">
              <a:defRPr/>
            </a:pPr>
            <a: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  <a:t>The  </a:t>
            </a:r>
            <a:b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</a:br>
            <a: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  <a:t>Bottom  </a:t>
            </a:r>
            <a:b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</a:br>
            <a: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  <a:t>Line</a:t>
            </a:r>
            <a:endParaRPr lang="en-US" dirty="0">
              <a:solidFill>
                <a:srgbClr val="002060"/>
              </a:solidFill>
              <a:latin typeface="Showcard Gothic" pitchFamily="8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7010400" y="1143000"/>
            <a:ext cx="1371600" cy="4876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381000" y="1981200"/>
            <a:ext cx="1143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381000" y="1981200"/>
            <a:ext cx="0" cy="373380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lbow Connector 36"/>
          <p:cNvCxnSpPr/>
          <p:nvPr/>
        </p:nvCxnSpPr>
        <p:spPr>
          <a:xfrm rot="16200000" flipH="1">
            <a:off x="895350" y="5772150"/>
            <a:ext cx="304800" cy="190500"/>
          </a:xfrm>
          <a:prstGeom prst="bentConnector3">
            <a:avLst>
              <a:gd name="adj1" fmla="val 9375"/>
            </a:avLst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ight Arrow 53"/>
          <p:cNvSpPr/>
          <p:nvPr/>
        </p:nvSpPr>
        <p:spPr>
          <a:xfrm>
            <a:off x="381000" y="3276600"/>
            <a:ext cx="1676400" cy="3276600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Down Arrow 3"/>
          <p:cNvSpPr/>
          <p:nvPr/>
        </p:nvSpPr>
        <p:spPr>
          <a:xfrm>
            <a:off x="2667000" y="228600"/>
            <a:ext cx="5867400" cy="3810000"/>
          </a:xfrm>
          <a:prstGeom prst="downArrow">
            <a:avLst/>
          </a:prstGeom>
          <a:solidFill>
            <a:srgbClr val="FFCC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5.02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26474B7-278C-466C-AD27-F754D8F35669}" type="slidenum">
              <a:rPr lang="en-US" smtClean="0">
                <a:solidFill>
                  <a:srgbClr val="FFFFFF"/>
                </a:solidFill>
              </a:rPr>
              <a:pPr>
                <a:defRPr/>
              </a:pPr>
              <a:t>80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62200" y="4137458"/>
            <a:ext cx="6172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Skin is the body’s first line of defense against disease.  Maintain the integrity of the skin.</a:t>
            </a:r>
            <a:endParaRPr lang="en-US" sz="32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6683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371600"/>
          </a:xfrm>
        </p:spPr>
        <p:txBody>
          <a:bodyPr>
            <a:normAutofit fontScale="90000"/>
          </a:bodyPr>
          <a:lstStyle/>
          <a:p>
            <a:pPr algn="l" eaLnBrk="1" hangingPunct="1">
              <a:defRPr/>
            </a:pPr>
            <a:r>
              <a:rPr lang="en-US" sz="1600" dirty="0" smtClean="0">
                <a:solidFill>
                  <a:srgbClr val="0000CC"/>
                </a:solidFill>
              </a:rPr>
              <a:t/>
            </a:r>
            <a:br>
              <a:rPr lang="en-US" sz="1600" dirty="0" smtClean="0">
                <a:solidFill>
                  <a:srgbClr val="0000CC"/>
                </a:solidFill>
              </a:rPr>
            </a:br>
            <a:r>
              <a:rPr lang="en-US" sz="2000" dirty="0" smtClean="0">
                <a:solidFill>
                  <a:srgbClr val="0000CC"/>
                </a:solidFill>
              </a:rPr>
              <a:t/>
            </a:r>
            <a:br>
              <a:rPr lang="en-US" sz="2000" dirty="0" smtClean="0">
                <a:solidFill>
                  <a:srgbClr val="0000CC"/>
                </a:solidFill>
              </a:rPr>
            </a:br>
            <a:endParaRPr lang="en-US" sz="8000" b="1" i="1" dirty="0" smtClean="0">
              <a:solidFill>
                <a:schemeClr val="tx1"/>
              </a:solidFill>
            </a:endParaRPr>
          </a:p>
        </p:txBody>
      </p:sp>
      <p:sp>
        <p:nvSpPr>
          <p:cNvPr id="233475" name="Rectangle 3"/>
          <p:cNvSpPr>
            <a:spLocks noGrp="1" noChangeArrowheads="1"/>
          </p:cNvSpPr>
          <p:nvPr>
            <p:ph idx="1"/>
          </p:nvPr>
        </p:nvSpPr>
        <p:spPr>
          <a:xfrm>
            <a:off x="801688" y="3619500"/>
            <a:ext cx="7540625" cy="1582738"/>
          </a:xfrm>
        </p:spPr>
        <p:txBody>
          <a:bodyPr/>
          <a:lstStyle/>
          <a:p>
            <a:pPr marL="0" indent="0" algn="ctr">
              <a:spcBef>
                <a:spcPct val="0"/>
              </a:spcBef>
              <a:buNone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Understand nurse aide’s role in promoting skin integrity.</a:t>
            </a:r>
            <a:endParaRPr lang="en-US" b="1" dirty="0">
              <a:solidFill>
                <a:srgbClr val="738F98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Wingdings" pitchFamily="2" charset="2"/>
            </a:endParaRPr>
          </a:p>
        </p:txBody>
      </p:sp>
      <p:sp>
        <p:nvSpPr>
          <p:cNvPr id="13414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013C7552-7474-45D1-8C4B-A5A9A1F21DEB}" type="slidenum">
              <a:rPr lang="en-US" smtClean="0">
                <a:solidFill>
                  <a:srgbClr val="FFFFFF"/>
                </a:solidFill>
              </a:rPr>
              <a:pPr eaLnBrk="1" hangingPunct="1"/>
              <a:t>81</a:t>
            </a:fld>
            <a:endParaRPr lang="en-US" smtClean="0">
              <a:solidFill>
                <a:srgbClr val="FFFFFF"/>
              </a:solidFill>
            </a:endParaRPr>
          </a:p>
        </p:txBody>
      </p:sp>
      <p:sp>
        <p:nvSpPr>
          <p:cNvPr id="134149" name="TextBox 1"/>
          <p:cNvSpPr txBox="1">
            <a:spLocks noChangeArrowheads="1"/>
          </p:cNvSpPr>
          <p:nvPr/>
        </p:nvSpPr>
        <p:spPr bwMode="auto">
          <a:xfrm>
            <a:off x="-3048" y="1341437"/>
            <a:ext cx="9144000" cy="1846659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sz="4800" b="1" dirty="0">
                <a:solidFill>
                  <a:schemeClr val="bg1">
                    <a:lumMod val="60000"/>
                    <a:lumOff val="40000"/>
                  </a:schemeClr>
                </a:solidFill>
                <a:sym typeface="Wingdings 2" pitchFamily="18" charset="2"/>
              </a:rPr>
              <a:t></a:t>
            </a:r>
            <a:r>
              <a:rPr lang="en-US" sz="4800" b="1" dirty="0">
                <a:solidFill>
                  <a:srgbClr val="FFFFFF"/>
                </a:solidFill>
              </a:rPr>
              <a:t> </a:t>
            </a:r>
            <a:r>
              <a:rPr lang="en-US" sz="4800" b="1" dirty="0">
                <a:solidFill>
                  <a:srgbClr val="C00000"/>
                </a:solidFill>
              </a:rPr>
              <a:t>END</a:t>
            </a:r>
            <a:r>
              <a:rPr lang="en-US" sz="4800" b="1" dirty="0">
                <a:solidFill>
                  <a:srgbClr val="FFFFFF"/>
                </a:solidFill>
              </a:rPr>
              <a:t> </a:t>
            </a:r>
            <a:r>
              <a:rPr lang="en-US" sz="4800" b="1" dirty="0">
                <a:solidFill>
                  <a:schemeClr val="bg1">
                    <a:lumMod val="60000"/>
                    <a:lumOff val="40000"/>
                  </a:schemeClr>
                </a:solidFill>
                <a:sym typeface="Wingdings 2" pitchFamily="18" charset="2"/>
              </a:rPr>
              <a:t></a:t>
            </a:r>
            <a:endParaRPr lang="en-US" sz="4800" b="1" dirty="0">
              <a:solidFill>
                <a:schemeClr val="bg1">
                  <a:lumMod val="60000"/>
                  <a:lumOff val="40000"/>
                </a:schemeClr>
              </a:solidFill>
            </a:endParaRPr>
          </a:p>
          <a:p>
            <a:pPr algn="ctr" eaLnBrk="1" hangingPunct="1"/>
            <a:r>
              <a:rPr lang="en-US" sz="6600" b="1" dirty="0" smtClean="0">
                <a:solidFill>
                  <a:srgbClr val="FFFFFF"/>
                </a:solidFill>
              </a:rPr>
              <a:t>5.02</a:t>
            </a:r>
            <a:endParaRPr lang="en-US" sz="6600" b="1" dirty="0">
              <a:solidFill>
                <a:srgbClr val="FFFFFF"/>
              </a:solidFill>
            </a:endParaRPr>
          </a:p>
        </p:txBody>
      </p:sp>
      <p:sp>
        <p:nvSpPr>
          <p:cNvPr id="134150" name="Date Placeholder 1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5.02</a:t>
            </a:r>
          </a:p>
        </p:txBody>
      </p:sp>
      <p:sp>
        <p:nvSpPr>
          <p:cNvPr id="134151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Nursing Fundamentals 7243</a:t>
            </a:r>
          </a:p>
        </p:txBody>
      </p:sp>
    </p:spTree>
    <p:extLst>
      <p:ext uri="{BB962C8B-B14F-4D97-AF65-F5344CB8AC3E}">
        <p14:creationId xmlns:p14="http://schemas.microsoft.com/office/powerpoint/2010/main" val="1539969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9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47800"/>
            <a:ext cx="8083550" cy="4525962"/>
          </a:xfrm>
        </p:spPr>
        <p:txBody>
          <a:bodyPr/>
          <a:lstStyle/>
          <a:p>
            <a:pPr lvl="1">
              <a:lnSpc>
                <a:spcPct val="90000"/>
              </a:lnSpc>
            </a:pP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Under breasts</a:t>
            </a:r>
          </a:p>
          <a:p>
            <a:pPr lvl="1">
              <a:lnSpc>
                <a:spcPct val="90000"/>
              </a:lnSpc>
            </a:pP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Between folds of abdomen</a:t>
            </a:r>
          </a:p>
          <a:p>
            <a:pPr lvl="1">
              <a:lnSpc>
                <a:spcPct val="90000"/>
              </a:lnSpc>
            </a:pP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Between crease of buttocks</a:t>
            </a:r>
          </a:p>
          <a:p>
            <a:pPr lvl="1">
              <a:lnSpc>
                <a:spcPct val="90000"/>
              </a:lnSpc>
            </a:pP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Between thighs</a:t>
            </a:r>
          </a:p>
          <a:p>
            <a:pPr marL="0" indent="0">
              <a:lnSpc>
                <a:spcPct val="90000"/>
              </a:lnSpc>
              <a:buNone/>
            </a:pPr>
            <a:endParaRPr lang="en-US" sz="8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650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6">
      <a:dk1>
        <a:srgbClr val="777777"/>
      </a:dk1>
      <a:lt1>
        <a:srgbClr val="FFFFFF"/>
      </a:lt1>
      <a:dk2>
        <a:srgbClr val="898D7B"/>
      </a:dk2>
      <a:lt2>
        <a:srgbClr val="292929"/>
      </a:lt2>
      <a:accent1>
        <a:srgbClr val="909082"/>
      </a:accent1>
      <a:accent2>
        <a:srgbClr val="809EA8"/>
      </a:accent2>
      <a:accent3>
        <a:srgbClr val="C4C5BF"/>
      </a:accent3>
      <a:accent4>
        <a:srgbClr val="DADADA"/>
      </a:accent4>
      <a:accent5>
        <a:srgbClr val="C6C6C1"/>
      </a:accent5>
      <a:accent6>
        <a:srgbClr val="738F98"/>
      </a:accent6>
      <a:hlink>
        <a:srgbClr val="FFCC66"/>
      </a:hlink>
      <a:folHlink>
        <a:srgbClr val="E9DCB9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777777"/>
        </a:dk1>
        <a:lt1>
          <a:srgbClr val="FFFFFF"/>
        </a:lt1>
        <a:dk2>
          <a:srgbClr val="898D7B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777777"/>
        </a:dk1>
        <a:lt1>
          <a:srgbClr val="FFFFFF"/>
        </a:lt1>
        <a:dk2>
          <a:srgbClr val="898D7B"/>
        </a:dk2>
        <a:lt2>
          <a:srgbClr val="EBEBE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5">
        <a:dk1>
          <a:srgbClr val="777777"/>
        </a:dk1>
        <a:lt1>
          <a:srgbClr val="FFFFFF"/>
        </a:lt1>
        <a:dk2>
          <a:srgbClr val="898D7B"/>
        </a:dk2>
        <a:lt2>
          <a:srgbClr val="4D4D4D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6">
        <a:dk1>
          <a:srgbClr val="777777"/>
        </a:dk1>
        <a:lt1>
          <a:srgbClr val="FFFFFF"/>
        </a:lt1>
        <a:dk2>
          <a:srgbClr val="898D7B"/>
        </a:dk2>
        <a:lt2>
          <a:srgbClr val="29292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536</TotalTime>
  <Words>2118</Words>
  <Application>Microsoft Office PowerPoint</Application>
  <PresentationFormat>On-screen Show (4:3)</PresentationFormat>
  <Paragraphs>627</Paragraphs>
  <Slides>81</Slides>
  <Notes>15</Notes>
  <HiddenSlides>0</HiddenSlides>
  <MMClips>2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81</vt:i4>
      </vt:variant>
    </vt:vector>
  </HeadingPairs>
  <TitlesOfParts>
    <vt:vector size="83" baseType="lpstr">
      <vt:lpstr>Default Design</vt:lpstr>
      <vt:lpstr>1_Office Theme</vt:lpstr>
      <vt:lpstr>  </vt:lpstr>
      <vt:lpstr>PowerPoint Presentation</vt:lpstr>
      <vt:lpstr>Pressure Ulcers</vt:lpstr>
      <vt:lpstr>Pressure Ulcers</vt:lpstr>
      <vt:lpstr>BRAIN STORM</vt:lpstr>
      <vt:lpstr>Pressure Ulcers</vt:lpstr>
      <vt:lpstr>Pressure Ulcers</vt:lpstr>
      <vt:lpstr>Pressure Ulcers</vt:lpstr>
      <vt:lpstr>Pressure Ulcers</vt:lpstr>
      <vt:lpstr>Pressure Ulcers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PowerPoint Presentation</vt:lpstr>
      <vt:lpstr>Pressure Ulcer preventive devices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positioning</vt:lpstr>
      <vt:lpstr>F Y I - Intentional Repeat</vt:lpstr>
      <vt:lpstr>positioning</vt:lpstr>
      <vt:lpstr>positions</vt:lpstr>
      <vt:lpstr>positions</vt:lpstr>
      <vt:lpstr>positions</vt:lpstr>
      <vt:lpstr>positions</vt:lpstr>
      <vt:lpstr>positions</vt:lpstr>
      <vt:lpstr>positions</vt:lpstr>
      <vt:lpstr>positions</vt:lpstr>
      <vt:lpstr>positions</vt:lpstr>
      <vt:lpstr>positions</vt:lpstr>
      <vt:lpstr>PowerPoint Presentation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PowerPoint Presentation</vt:lpstr>
      <vt:lpstr>PowerPoint Presentation</vt:lpstr>
      <vt:lpstr>Repositioning Resident In Chair Or Wheelchair</vt:lpstr>
      <vt:lpstr>Repositioning Resident In Chair Or Wheelchair</vt:lpstr>
      <vt:lpstr>Repositioning Resident In Chair Or Wheelchair</vt:lpstr>
      <vt:lpstr>Repositioning Resident In Chair Or Wheelchair</vt:lpstr>
      <vt:lpstr>Repositioning Resident In Chair Or Wheelchair</vt:lpstr>
      <vt:lpstr>Repositioning Resident In Chair Or Wheelchair</vt:lpstr>
      <vt:lpstr>BRAIN STORM</vt:lpstr>
      <vt:lpstr>PowerPoint Presentation</vt:lpstr>
      <vt:lpstr>Applying non-sterile dressings</vt:lpstr>
      <vt:lpstr>PowerPoint Presentation</vt:lpstr>
      <vt:lpstr>PowerPoint Presentation</vt:lpstr>
      <vt:lpstr>Warm and cold therapy</vt:lpstr>
      <vt:lpstr>Warm and cold therapy</vt:lpstr>
      <vt:lpstr>Warm and cold therapy</vt:lpstr>
      <vt:lpstr>Types of Warm and cold therapy</vt:lpstr>
      <vt:lpstr>Types of Warm and cold therapy</vt:lpstr>
      <vt:lpstr>Types of Warm and cold therapy</vt:lpstr>
      <vt:lpstr>Guidelines for  Warm therapy</vt:lpstr>
      <vt:lpstr>Guidelines for  cold therapy</vt:lpstr>
      <vt:lpstr>PowerPoint Presentation</vt:lpstr>
      <vt:lpstr>PowerPoint Presentation</vt:lpstr>
      <vt:lpstr>The   Bottom   Line</vt:lpstr>
      <vt:lpstr>  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dpi-xp</cp:lastModifiedBy>
  <cp:revision>26</cp:revision>
  <cp:lastPrinted>2011-07-18T14:30:43Z</cp:lastPrinted>
  <dcterms:created xsi:type="dcterms:W3CDTF">2006-08-16T00:00:00Z</dcterms:created>
  <dcterms:modified xsi:type="dcterms:W3CDTF">2011-08-08T02:18:22Z</dcterms:modified>
</cp:coreProperties>
</file>